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theme/theme2.xml" ContentType="application/vnd.openxmlformats-officedocument.theme+xml"/>
  <Override PartName="/ppt/tags/tag1.xml" ContentType="application/vnd.openxmlformats-officedocument.presentationml.tags+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theme/theme3.xml" ContentType="application/vnd.openxmlformats-officedocument.theme+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theme/theme4.xml" ContentType="application/vnd.openxmlformats-officedocument.theme+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theme/theme5.xml" ContentType="application/vnd.openxmlformats-officedocument.theme+xml"/>
  <Override PartName="/ppt/tags/tag2.xml" ContentType="application/vnd.openxmlformats-officedocument.presentationml.tags+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theme/theme6.xml" ContentType="application/vnd.openxmlformats-officedocument.theme+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theme/theme7.xml" ContentType="application/vnd.openxmlformats-officedocument.theme+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theme/theme8.xml" ContentType="application/vnd.openxmlformats-officedocument.theme+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theme/theme9.xml" ContentType="application/vnd.openxmlformats-officedocument.theme+xml"/>
  <Override PartName="/ppt/theme/theme10.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tags/tag3.xml" ContentType="application/vnd.openxmlformats-officedocument.presentationml.tags+xml"/>
  <Override PartName="/ppt/notesSlides/notesSlide4.xml" ContentType="application/vnd.openxmlformats-officedocument.presentationml.notesSlide+xml"/>
  <Override PartName="/ppt/notesSlides/notesSlide5.xml" ContentType="application/vnd.openxmlformats-officedocument.presentationml.notesSlide+xml"/>
  <Override PartName="/ppt/tags/tag4.xml" ContentType="application/vnd.openxmlformats-officedocument.presentationml.tags+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707" r:id="rId2"/>
    <p:sldMasterId id="2147483752" r:id="rId3"/>
    <p:sldMasterId id="2147483797" r:id="rId4"/>
    <p:sldMasterId id="2147483842" r:id="rId5"/>
    <p:sldMasterId id="2147483888" r:id="rId6"/>
    <p:sldMasterId id="2147483936" r:id="rId7"/>
    <p:sldMasterId id="2147483981" r:id="rId8"/>
    <p:sldMasterId id="2147484027" r:id="rId9"/>
  </p:sldMasterIdLst>
  <p:notesMasterIdLst>
    <p:notesMasterId r:id="rId40"/>
  </p:notesMasterIdLst>
  <p:sldIdLst>
    <p:sldId id="2147375232" r:id="rId10"/>
    <p:sldId id="257" r:id="rId11"/>
    <p:sldId id="2147375214" r:id="rId12"/>
    <p:sldId id="261" r:id="rId13"/>
    <p:sldId id="273" r:id="rId14"/>
    <p:sldId id="2147375215" r:id="rId15"/>
    <p:sldId id="2147375147" r:id="rId16"/>
    <p:sldId id="263" r:id="rId17"/>
    <p:sldId id="297" r:id="rId18"/>
    <p:sldId id="2147375216" r:id="rId19"/>
    <p:sldId id="2147375218" r:id="rId20"/>
    <p:sldId id="2147375219" r:id="rId21"/>
    <p:sldId id="2147375220" r:id="rId22"/>
    <p:sldId id="5957" r:id="rId23"/>
    <p:sldId id="2147375221" r:id="rId24"/>
    <p:sldId id="2147375222" r:id="rId25"/>
    <p:sldId id="2147375223" r:id="rId26"/>
    <p:sldId id="6015" r:id="rId27"/>
    <p:sldId id="2147375224" r:id="rId28"/>
    <p:sldId id="2147375225" r:id="rId29"/>
    <p:sldId id="2147375226" r:id="rId30"/>
    <p:sldId id="2147375227" r:id="rId31"/>
    <p:sldId id="2147375228" r:id="rId32"/>
    <p:sldId id="2147375229" r:id="rId33"/>
    <p:sldId id="2147375230" r:id="rId34"/>
    <p:sldId id="2145706313" r:id="rId35"/>
    <p:sldId id="6056" r:id="rId36"/>
    <p:sldId id="6057" r:id="rId37"/>
    <p:sldId id="6045" r:id="rId38"/>
    <p:sldId id="2147375197" r:id="rId39"/>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946FFBE-5A9A-428E-8522-ECCFA1FD718F}" name="Melissa Cloonan" initials="MC" userId="S::melissa.cloonan@prudential.com::39c7f245-d80e-49d7-91d4-487271d52515"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7BC3"/>
    <a:srgbClr val="001F45"/>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7112" autoAdjust="0"/>
    <p:restoredTop sz="96521" autoAdjust="0"/>
  </p:normalViewPr>
  <p:slideViewPr>
    <p:cSldViewPr snapToGrid="0">
      <p:cViewPr varScale="1">
        <p:scale>
          <a:sx n="68" d="100"/>
          <a:sy n="68" d="100"/>
        </p:scale>
        <p:origin x="876" y="60"/>
      </p:cViewPr>
      <p:guideLst/>
    </p:cSldViewPr>
  </p:slideViewPr>
  <p:outlineViewPr>
    <p:cViewPr>
      <p:scale>
        <a:sx n="33" d="100"/>
        <a:sy n="33" d="100"/>
      </p:scale>
      <p:origin x="0" y="0"/>
    </p:cViewPr>
  </p:outlineViewPr>
  <p:notesTextViewPr>
    <p:cViewPr>
      <p:scale>
        <a:sx n="1" d="1"/>
        <a:sy n="1" d="1"/>
      </p:scale>
      <p:origin x="0" y="0"/>
    </p:cViewPr>
  </p:notesTextViewPr>
  <p:notesViewPr>
    <p:cSldViewPr snapToGrid="0">
      <p:cViewPr varScale="1">
        <p:scale>
          <a:sx n="88" d="100"/>
          <a:sy n="88" d="100"/>
        </p:scale>
        <p:origin x="3354" y="84"/>
      </p:cViewPr>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4.xml"/><Relationship Id="rId18" Type="http://schemas.openxmlformats.org/officeDocument/2006/relationships/slide" Target="slides/slide9.xml"/><Relationship Id="rId26" Type="http://schemas.openxmlformats.org/officeDocument/2006/relationships/slide" Target="slides/slide17.xml"/><Relationship Id="rId39" Type="http://schemas.openxmlformats.org/officeDocument/2006/relationships/slide" Target="slides/slide30.xml"/><Relationship Id="rId21" Type="http://schemas.openxmlformats.org/officeDocument/2006/relationships/slide" Target="slides/slide12.xml"/><Relationship Id="rId34" Type="http://schemas.openxmlformats.org/officeDocument/2006/relationships/slide" Target="slides/slide25.xml"/><Relationship Id="rId42" Type="http://schemas.openxmlformats.org/officeDocument/2006/relationships/viewProps" Target="viewProps.xml"/><Relationship Id="rId7" Type="http://schemas.openxmlformats.org/officeDocument/2006/relationships/slideMaster" Target="slideMasters/slideMaster7.xml"/><Relationship Id="rId2" Type="http://schemas.openxmlformats.org/officeDocument/2006/relationships/slideMaster" Target="slideMasters/slideMaster2.xml"/><Relationship Id="rId16" Type="http://schemas.openxmlformats.org/officeDocument/2006/relationships/slide" Target="slides/slide7.xml"/><Relationship Id="rId29" Type="http://schemas.openxmlformats.org/officeDocument/2006/relationships/slide" Target="slides/slide20.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 Target="slides/slide2.xml"/><Relationship Id="rId24" Type="http://schemas.openxmlformats.org/officeDocument/2006/relationships/slide" Target="slides/slide15.xml"/><Relationship Id="rId32" Type="http://schemas.openxmlformats.org/officeDocument/2006/relationships/slide" Target="slides/slide23.xml"/><Relationship Id="rId37" Type="http://schemas.openxmlformats.org/officeDocument/2006/relationships/slide" Target="slides/slide28.xml"/><Relationship Id="rId40" Type="http://schemas.openxmlformats.org/officeDocument/2006/relationships/notesMaster" Target="notesMasters/notesMaster1.xml"/><Relationship Id="rId45" Type="http://schemas.microsoft.com/office/2018/10/relationships/authors" Target="authors.xml"/><Relationship Id="rId5" Type="http://schemas.openxmlformats.org/officeDocument/2006/relationships/slideMaster" Target="slideMasters/slideMaster5.xml"/><Relationship Id="rId15" Type="http://schemas.openxmlformats.org/officeDocument/2006/relationships/slide" Target="slides/slide6.xml"/><Relationship Id="rId23" Type="http://schemas.openxmlformats.org/officeDocument/2006/relationships/slide" Target="slides/slide14.xml"/><Relationship Id="rId28" Type="http://schemas.openxmlformats.org/officeDocument/2006/relationships/slide" Target="slides/slide19.xml"/><Relationship Id="rId36" Type="http://schemas.openxmlformats.org/officeDocument/2006/relationships/slide" Target="slides/slide27.xml"/><Relationship Id="rId10" Type="http://schemas.openxmlformats.org/officeDocument/2006/relationships/slide" Target="slides/slide1.xml"/><Relationship Id="rId19" Type="http://schemas.openxmlformats.org/officeDocument/2006/relationships/slide" Target="slides/slide10.xml"/><Relationship Id="rId31" Type="http://schemas.openxmlformats.org/officeDocument/2006/relationships/slide" Target="slides/slide22.xml"/><Relationship Id="rId44" Type="http://schemas.openxmlformats.org/officeDocument/2006/relationships/tableStyles" Target="tableStyles.xml"/><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slide" Target="slides/slide5.xml"/><Relationship Id="rId22" Type="http://schemas.openxmlformats.org/officeDocument/2006/relationships/slide" Target="slides/slide13.xml"/><Relationship Id="rId27" Type="http://schemas.openxmlformats.org/officeDocument/2006/relationships/slide" Target="slides/slide18.xml"/><Relationship Id="rId30" Type="http://schemas.openxmlformats.org/officeDocument/2006/relationships/slide" Target="slides/slide21.xml"/><Relationship Id="rId35" Type="http://schemas.openxmlformats.org/officeDocument/2006/relationships/slide" Target="slides/slide26.xml"/><Relationship Id="rId43" Type="http://schemas.openxmlformats.org/officeDocument/2006/relationships/theme" Target="theme/theme1.xml"/><Relationship Id="rId8" Type="http://schemas.openxmlformats.org/officeDocument/2006/relationships/slideMaster" Target="slideMasters/slideMaster8.xml"/><Relationship Id="rId3" Type="http://schemas.openxmlformats.org/officeDocument/2006/relationships/slideMaster" Target="slideMasters/slideMaster3.xml"/><Relationship Id="rId12" Type="http://schemas.openxmlformats.org/officeDocument/2006/relationships/slide" Target="slides/slide3.xml"/><Relationship Id="rId17" Type="http://schemas.openxmlformats.org/officeDocument/2006/relationships/slide" Target="slides/slide8.xml"/><Relationship Id="rId25" Type="http://schemas.openxmlformats.org/officeDocument/2006/relationships/slide" Target="slides/slide16.xml"/><Relationship Id="rId33" Type="http://schemas.openxmlformats.org/officeDocument/2006/relationships/slide" Target="slides/slide24.xml"/><Relationship Id="rId38" Type="http://schemas.openxmlformats.org/officeDocument/2006/relationships/slide" Target="slides/slide29.xml"/><Relationship Id="rId20" Type="http://schemas.openxmlformats.org/officeDocument/2006/relationships/slide" Target="slides/slide11.xml"/><Relationship Id="rId41" Type="http://schemas.openxmlformats.org/officeDocument/2006/relationships/presProps" Target="pres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4D9BE7B9-3EF9-456C-9D3A-E28CC3835684}" type="datetimeFigureOut">
              <a:rPr lang="en-US" smtClean="0"/>
              <a:t>10/6/2025</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42735CB-5280-48AD-878F-0A18C74202A5}" type="slidenum">
              <a:rPr lang="en-US" smtClean="0"/>
              <a:t>‹#›</a:t>
            </a:fld>
            <a:endParaRPr lang="en-US" dirty="0"/>
          </a:p>
        </p:txBody>
      </p:sp>
    </p:spTree>
    <p:extLst>
      <p:ext uri="{BB962C8B-B14F-4D97-AF65-F5344CB8AC3E}">
        <p14:creationId xmlns:p14="http://schemas.microsoft.com/office/powerpoint/2010/main" val="287007329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Welcome attendees to event and introduction of speaker. </a:t>
            </a:r>
          </a:p>
          <a:p>
            <a:endParaRPr lang="en-US" dirty="0"/>
          </a:p>
          <a:p>
            <a:endParaRPr lang="en-US" dirty="0"/>
          </a:p>
        </p:txBody>
      </p:sp>
      <p:sp>
        <p:nvSpPr>
          <p:cNvPr id="4" name="Slide Number Placeholder 3"/>
          <p:cNvSpPr>
            <a:spLocks noGrp="1"/>
          </p:cNvSpPr>
          <p:nvPr>
            <p:ph type="sldNum" sz="quarter" idx="5"/>
          </p:nvPr>
        </p:nvSpPr>
        <p:spPr/>
        <p:txBody>
          <a:bodyPr/>
          <a:lstStyle/>
          <a:p>
            <a:fld id="{C42735CB-5280-48AD-878F-0A18C74202A5}" type="slidenum">
              <a:rPr lang="en-US" smtClean="0"/>
              <a:t>1</a:t>
            </a:fld>
            <a:endParaRPr lang="en-US" dirty="0"/>
          </a:p>
        </p:txBody>
      </p:sp>
    </p:spTree>
    <p:extLst>
      <p:ext uri="{BB962C8B-B14F-4D97-AF65-F5344CB8AC3E}">
        <p14:creationId xmlns:p14="http://schemas.microsoft.com/office/powerpoint/2010/main" val="200157328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[For use in Merrill Lynch only]</a:t>
            </a:r>
          </a:p>
          <a:p>
            <a:endParaRPr lang="en-US" dirty="0"/>
          </a:p>
        </p:txBody>
      </p:sp>
      <p:sp>
        <p:nvSpPr>
          <p:cNvPr id="4" name="Slide Number Placeholder 3"/>
          <p:cNvSpPr>
            <a:spLocks noGrp="1"/>
          </p:cNvSpPr>
          <p:nvPr>
            <p:ph type="sldNum" sz="quarter" idx="5"/>
          </p:nvPr>
        </p:nvSpPr>
        <p:spPr/>
        <p:txBody>
          <a:bodyPr/>
          <a:lstStyle/>
          <a:p>
            <a:fld id="{C42735CB-5280-48AD-878F-0A18C74202A5}" type="slidenum">
              <a:rPr lang="en-US" smtClean="0"/>
              <a:t>2</a:t>
            </a:fld>
            <a:endParaRPr lang="en-US" dirty="0"/>
          </a:p>
        </p:txBody>
      </p:sp>
    </p:spTree>
    <p:extLst>
      <p:ext uri="{BB962C8B-B14F-4D97-AF65-F5344CB8AC3E}">
        <p14:creationId xmlns:p14="http://schemas.microsoft.com/office/powerpoint/2010/main" val="66578019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Read Slide</a:t>
            </a:r>
          </a:p>
          <a:p>
            <a:endParaRPr lang="en-US" dirty="0"/>
          </a:p>
        </p:txBody>
      </p:sp>
      <p:sp>
        <p:nvSpPr>
          <p:cNvPr id="4" name="Slide Number Placeholder 3"/>
          <p:cNvSpPr>
            <a:spLocks noGrp="1"/>
          </p:cNvSpPr>
          <p:nvPr>
            <p:ph type="sldNum" sz="quarter" idx="5"/>
          </p:nvPr>
        </p:nvSpPr>
        <p:spPr/>
        <p:txBody>
          <a:bodyPr/>
          <a:lstStyle/>
          <a:p>
            <a:fld id="{C42735CB-5280-48AD-878F-0A18C74202A5}" type="slidenum">
              <a:rPr lang="en-US" smtClean="0"/>
              <a:t>3</a:t>
            </a:fld>
            <a:endParaRPr lang="en-US" dirty="0"/>
          </a:p>
        </p:txBody>
      </p:sp>
    </p:spTree>
    <p:extLst>
      <p:ext uri="{BB962C8B-B14F-4D97-AF65-F5344CB8AC3E}">
        <p14:creationId xmlns:p14="http://schemas.microsoft.com/office/powerpoint/2010/main" val="5551502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r>
              <a:rPr lang="en-US" dirty="0"/>
              <a:t>Here’s today’s agenda:</a:t>
            </a:r>
          </a:p>
          <a:p>
            <a:pPr marL="228600" indent="-228600">
              <a:buAutoNum type="arabicPeriod"/>
            </a:pPr>
            <a:r>
              <a:rPr lang="en-US" dirty="0"/>
              <a:t>What’s the issue we’re here to discuss?</a:t>
            </a:r>
          </a:p>
          <a:p>
            <a:pPr marL="228600" indent="-228600">
              <a:buAutoNum type="arabicPeriod"/>
            </a:pPr>
            <a:r>
              <a:rPr lang="en-US" dirty="0"/>
              <a:t>What’s the solution to the issue?</a:t>
            </a:r>
          </a:p>
          <a:p>
            <a:pPr marL="228600" indent="-228600">
              <a:buAutoNum type="arabicPeriod"/>
            </a:pPr>
            <a:r>
              <a:rPr lang="en-US" dirty="0"/>
              <a:t>Two case studies to demonstrate these solutions in action.</a:t>
            </a:r>
          </a:p>
        </p:txBody>
      </p:sp>
    </p:spTree>
    <p:extLst>
      <p:ext uri="{BB962C8B-B14F-4D97-AF65-F5344CB8AC3E}">
        <p14:creationId xmlns:p14="http://schemas.microsoft.com/office/powerpoint/2010/main" val="15009247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Read slide</a:t>
            </a:r>
          </a:p>
          <a:p>
            <a:endParaRPr lang="en-US" dirty="0"/>
          </a:p>
        </p:txBody>
      </p:sp>
      <p:sp>
        <p:nvSpPr>
          <p:cNvPr id="4" name="Slide Number Placeholder 3"/>
          <p:cNvSpPr>
            <a:spLocks noGrp="1"/>
          </p:cNvSpPr>
          <p:nvPr>
            <p:ph type="sldNum" sz="quarter" idx="5"/>
          </p:nvPr>
        </p:nvSpPr>
        <p:spPr/>
        <p:txBody>
          <a:bodyPr/>
          <a:lstStyle/>
          <a:p>
            <a:fld id="{C42735CB-5280-48AD-878F-0A18C74202A5}" type="slidenum">
              <a:rPr lang="en-US" smtClean="0"/>
              <a:t>5</a:t>
            </a:fld>
            <a:endParaRPr lang="en-US" dirty="0"/>
          </a:p>
        </p:txBody>
      </p:sp>
    </p:spTree>
    <p:extLst>
      <p:ext uri="{BB962C8B-B14F-4D97-AF65-F5344CB8AC3E}">
        <p14:creationId xmlns:p14="http://schemas.microsoft.com/office/powerpoint/2010/main" val="312548019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dirty="0"/>
              <a:t>A typical estate plan for a married couple tends to look like this: At the first death, most/all assets pass to the surviving spouse, and at the second death, all the assets pass to their beneficiaries, most likely their children. For many people, this plan works great. If the assets are easy to liquidate, the primary residence is to be sold, and there aren’t many beneficiaries to fight over the assets, this plan is likely to work out fine.</a:t>
            </a:r>
          </a:p>
          <a:p>
            <a:endParaRPr lang="en-US" dirty="0"/>
          </a:p>
        </p:txBody>
      </p:sp>
    </p:spTree>
    <p:extLst>
      <p:ext uri="{BB962C8B-B14F-4D97-AF65-F5344CB8AC3E}">
        <p14:creationId xmlns:p14="http://schemas.microsoft.com/office/powerpoint/2010/main" val="332412104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While that plan may work for some people, there are a number of reasons why it may not. These reasons include:</a:t>
            </a:r>
          </a:p>
          <a:p>
            <a:pPr marL="171450" indent="-171450">
              <a:buFont typeface="Arial" panose="020B0604020202020204" pitchFamily="34" charset="0"/>
              <a:buChar char="•"/>
            </a:pPr>
            <a:r>
              <a:rPr lang="en-US" dirty="0"/>
              <a:t>When an individual has a lot of beneficiaries—the more beneficiaries one has, the more likely it may be that there are disputes amongst them. </a:t>
            </a:r>
          </a:p>
          <a:p>
            <a:pPr marL="171450" indent="-171450">
              <a:buFont typeface="Arial" panose="020B0604020202020204" pitchFamily="34" charset="0"/>
              <a:buChar char="•"/>
            </a:pPr>
            <a:r>
              <a:rPr lang="en-US" dirty="0"/>
              <a:t>When assets are more desirable to one beneficiary than another. Perhaps a sibling, who is one of four beneficiaries, would like to keep Mom and Dad’s old house, while another sibling wants to keep the vacation house; what then? </a:t>
            </a:r>
          </a:p>
          <a:p>
            <a:pPr marL="171450" indent="-171450">
              <a:buFont typeface="Arial" panose="020B0604020202020204" pitchFamily="34" charset="0"/>
              <a:buChar char="•"/>
            </a:pPr>
            <a:r>
              <a:rPr lang="en-US" dirty="0"/>
              <a:t>When assets are illiquid, like farmland, a family business, or a waterfront home, these assets are likely to be a meaningful portion of a client’s estate and it may be nearly impossible to equalize the assets left to an heir without liquidating some of them. The more valuable the asset, the more challenging it may be to liquidate and harder it will be to equalize amongst the other beneficiaries. </a:t>
            </a:r>
          </a:p>
          <a:p>
            <a:r>
              <a:rPr lang="en-US" dirty="0"/>
              <a:t>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371C1C1-985D-4916-8488-7563869E36F5}" type="slidenum">
              <a:rPr kumimoji="0" lang="en-US" sz="1200" b="0" i="0" u="none" strike="noStrike" kern="1200" cap="none" spc="0" normalizeH="0" baseline="0" noProof="0" smtClean="0">
                <a:ln>
                  <a:noFill/>
                </a:ln>
                <a:solidFill>
                  <a:prstClr val="black"/>
                </a:solidFill>
                <a:effectLst/>
                <a:uLnTx/>
                <a:uFillTx/>
                <a:latin typeface="PrudentialModern Med"/>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PrudentialModern Med"/>
              <a:ea typeface="+mn-ea"/>
              <a:cs typeface="+mn-cs"/>
            </a:endParaRPr>
          </a:p>
        </p:txBody>
      </p:sp>
    </p:spTree>
    <p:extLst>
      <p:ext uri="{BB962C8B-B14F-4D97-AF65-F5344CB8AC3E}">
        <p14:creationId xmlns:p14="http://schemas.microsoft.com/office/powerpoint/2010/main" val="329873294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addition to the not so simple act of equalization, there may be other concerns. If the asset is the family business, think of all the other issues that could arise. If the spouse who dies first is the only one involved in the business, a child may wish to take over the business at that point in time. While that may be a practical solution, the surviving spouse may need the money to live on. The business may suffer at that point, as the creditworthiness of the business could be impacted, which can affect a myriad of aspects of a business.</a:t>
            </a:r>
          </a:p>
          <a:p>
            <a:endParaRPr lang="en-US" dirty="0"/>
          </a:p>
          <a:p>
            <a:r>
              <a:rPr lang="en-US" dirty="0"/>
              <a:t>On top of that, estate tax issues may compound any problems. If the business ultimately must be liquidated to pay an estate tax, will we get fair market value if people know it HAS to be sold?</a:t>
            </a:r>
          </a:p>
          <a:p>
            <a:endParaRPr lang="en-US" dirty="0"/>
          </a:p>
        </p:txBody>
      </p:sp>
      <p:sp>
        <p:nvSpPr>
          <p:cNvPr id="4" name="Slide Number Placeholder 3"/>
          <p:cNvSpPr>
            <a:spLocks noGrp="1"/>
          </p:cNvSpPr>
          <p:nvPr>
            <p:ph type="sldNum" sz="quarter" idx="5"/>
          </p:nvPr>
        </p:nvSpPr>
        <p:spPr/>
        <p:txBody>
          <a:bodyPr/>
          <a:lstStyle/>
          <a:p>
            <a:fld id="{C42735CB-5280-48AD-878F-0A18C74202A5}" type="slidenum">
              <a:rPr lang="en-US" smtClean="0"/>
              <a:t>8</a:t>
            </a:fld>
            <a:endParaRPr lang="en-US" dirty="0"/>
          </a:p>
        </p:txBody>
      </p:sp>
    </p:spTree>
    <p:extLst>
      <p:ext uri="{BB962C8B-B14F-4D97-AF65-F5344CB8AC3E}">
        <p14:creationId xmlns:p14="http://schemas.microsoft.com/office/powerpoint/2010/main" val="428556833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Consider a farm. Upon death, this land technically could be divided, but how would that work? Surely the part with the residence on it is worth a different amount than the part that is primarily farmland. Some of it is near the road and some near the water … How does that come into play? The farm toward the top of the screen has wind turbines; that could impact value even further.</a:t>
            </a:r>
          </a:p>
          <a:p>
            <a:endParaRPr lang="en-US" dirty="0"/>
          </a:p>
        </p:txBody>
      </p:sp>
      <p:sp>
        <p:nvSpPr>
          <p:cNvPr id="4" name="Slide Number Placeholder 3"/>
          <p:cNvSpPr>
            <a:spLocks noGrp="1"/>
          </p:cNvSpPr>
          <p:nvPr>
            <p:ph type="sldNum" sz="quarter" idx="5"/>
          </p:nvPr>
        </p:nvSpPr>
        <p:spPr/>
        <p:txBody>
          <a:bodyPr/>
          <a:lstStyle/>
          <a:p>
            <a:fld id="{C42735CB-5280-48AD-878F-0A18C74202A5}" type="slidenum">
              <a:rPr lang="en-US" smtClean="0"/>
              <a:t>9</a:t>
            </a:fld>
            <a:endParaRPr lang="en-US" dirty="0"/>
          </a:p>
        </p:txBody>
      </p:sp>
    </p:spTree>
    <p:extLst>
      <p:ext uri="{BB962C8B-B14F-4D97-AF65-F5344CB8AC3E}">
        <p14:creationId xmlns:p14="http://schemas.microsoft.com/office/powerpoint/2010/main" val="12494841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A vacation home has some of the same issues. Does each beneficiary get a floor? Even if that could work, would all the floors have the same value? It’s not practical.</a:t>
            </a:r>
          </a:p>
          <a:p>
            <a:endParaRPr lang="en-US" dirty="0"/>
          </a:p>
        </p:txBody>
      </p:sp>
      <p:sp>
        <p:nvSpPr>
          <p:cNvPr id="4" name="Slide Number Placeholder 3"/>
          <p:cNvSpPr>
            <a:spLocks noGrp="1"/>
          </p:cNvSpPr>
          <p:nvPr>
            <p:ph type="sldNum" sz="quarter" idx="5"/>
          </p:nvPr>
        </p:nvSpPr>
        <p:spPr/>
        <p:txBody>
          <a:bodyPr/>
          <a:lstStyle/>
          <a:p>
            <a:fld id="{C42735CB-5280-48AD-878F-0A18C74202A5}" type="slidenum">
              <a:rPr lang="en-US" smtClean="0"/>
              <a:t>10</a:t>
            </a:fld>
            <a:endParaRPr lang="en-US" dirty="0"/>
          </a:p>
        </p:txBody>
      </p:sp>
    </p:spTree>
    <p:extLst>
      <p:ext uri="{BB962C8B-B14F-4D97-AF65-F5344CB8AC3E}">
        <p14:creationId xmlns:p14="http://schemas.microsoft.com/office/powerpoint/2010/main" val="68424221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A strip mall has the same issues. Does each child get a store?</a:t>
            </a:r>
          </a:p>
          <a:p>
            <a:endParaRPr lang="en-US" dirty="0"/>
          </a:p>
        </p:txBody>
      </p:sp>
      <p:sp>
        <p:nvSpPr>
          <p:cNvPr id="4" name="Slide Number Placeholder 3"/>
          <p:cNvSpPr>
            <a:spLocks noGrp="1"/>
          </p:cNvSpPr>
          <p:nvPr>
            <p:ph type="sldNum" sz="quarter" idx="5"/>
          </p:nvPr>
        </p:nvSpPr>
        <p:spPr/>
        <p:txBody>
          <a:bodyPr/>
          <a:lstStyle/>
          <a:p>
            <a:fld id="{C42735CB-5280-48AD-878F-0A18C74202A5}" type="slidenum">
              <a:rPr lang="en-US" smtClean="0"/>
              <a:t>11</a:t>
            </a:fld>
            <a:endParaRPr lang="en-US" dirty="0"/>
          </a:p>
        </p:txBody>
      </p:sp>
    </p:spTree>
    <p:extLst>
      <p:ext uri="{BB962C8B-B14F-4D97-AF65-F5344CB8AC3E}">
        <p14:creationId xmlns:p14="http://schemas.microsoft.com/office/powerpoint/2010/main" val="268723501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Read slide</a:t>
            </a:r>
          </a:p>
          <a:p>
            <a:endParaRPr lang="en-US" dirty="0"/>
          </a:p>
        </p:txBody>
      </p:sp>
      <p:sp>
        <p:nvSpPr>
          <p:cNvPr id="4" name="Slide Number Placeholder 3"/>
          <p:cNvSpPr>
            <a:spLocks noGrp="1"/>
          </p:cNvSpPr>
          <p:nvPr>
            <p:ph type="sldNum" sz="quarter" idx="5"/>
          </p:nvPr>
        </p:nvSpPr>
        <p:spPr/>
        <p:txBody>
          <a:bodyPr/>
          <a:lstStyle/>
          <a:p>
            <a:fld id="{C42735CB-5280-48AD-878F-0A18C74202A5}" type="slidenum">
              <a:rPr lang="en-US" smtClean="0"/>
              <a:t>12</a:t>
            </a:fld>
            <a:endParaRPr lang="en-US" dirty="0"/>
          </a:p>
        </p:txBody>
      </p:sp>
    </p:spTree>
    <p:extLst>
      <p:ext uri="{BB962C8B-B14F-4D97-AF65-F5344CB8AC3E}">
        <p14:creationId xmlns:p14="http://schemas.microsoft.com/office/powerpoint/2010/main" val="279800323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2000" dirty="0"/>
              <a:t>All of the problems we’ve discussed so far can be solved if they have the ability to raise cash, quickly. </a:t>
            </a:r>
          </a:p>
          <a:p>
            <a:endParaRPr lang="en-US" sz="2000" dirty="0"/>
          </a:p>
          <a:p>
            <a:r>
              <a:rPr lang="en-US" sz="2000" dirty="0"/>
              <a:t>READ SLIDE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42735CB-5280-48AD-878F-0A18C74202A5}"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327893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Life insurance provides immediate leverage for the client. The ongoing premiums are relatively small in comparison to the death benefit, helping to provide what has often been called “dollars for pennies.” The liquidity provided by the death benefit can help address many needs:</a:t>
            </a:r>
          </a:p>
          <a:p>
            <a:pPr marL="974725" lvl="2" indent="-342900">
              <a:spcBef>
                <a:spcPts val="0"/>
              </a:spcBef>
              <a:spcAft>
                <a:spcPts val="1200"/>
              </a:spcAft>
              <a:buFont typeface="Arial" panose="020B0604020202020204" pitchFamily="34" charset="0"/>
              <a:buChar char="‒"/>
            </a:pPr>
            <a:r>
              <a:rPr lang="en-US" b="0" dirty="0">
                <a:solidFill>
                  <a:schemeClr val="tx1"/>
                </a:solidFill>
              </a:rPr>
              <a:t>Provides funds to equalize asset value among beneficiaries</a:t>
            </a:r>
          </a:p>
          <a:p>
            <a:pPr marL="974725" lvl="2" indent="-342900">
              <a:spcBef>
                <a:spcPts val="0"/>
              </a:spcBef>
              <a:spcAft>
                <a:spcPts val="1200"/>
              </a:spcAft>
              <a:buFont typeface="Arial" panose="020B0604020202020204" pitchFamily="34" charset="0"/>
              <a:buChar char="‒"/>
            </a:pPr>
            <a:r>
              <a:rPr lang="en-US" b="0" dirty="0">
                <a:solidFill>
                  <a:schemeClr val="tx1"/>
                </a:solidFill>
              </a:rPr>
              <a:t>Avoids liquidation of assets</a:t>
            </a:r>
          </a:p>
          <a:p>
            <a:pPr marL="974725" lvl="2" indent="-342900">
              <a:spcBef>
                <a:spcPts val="0"/>
              </a:spcBef>
              <a:spcAft>
                <a:spcPts val="1200"/>
              </a:spcAft>
              <a:buFont typeface="Arial" panose="020B0604020202020204" pitchFamily="34" charset="0"/>
              <a:buChar char="‒"/>
            </a:pPr>
            <a:r>
              <a:rPr lang="en-US" b="0" dirty="0">
                <a:solidFill>
                  <a:schemeClr val="tx1"/>
                </a:solidFill>
              </a:rPr>
              <a:t>Generally, tax-free death benefit at the exact time of need</a:t>
            </a:r>
          </a:p>
          <a:p>
            <a:r>
              <a:rPr lang="en-US" dirty="0"/>
              <a:t>How the client pays for the life insurance is another question entirely, one we’ll address in the next few slides.</a:t>
            </a:r>
          </a:p>
          <a:p>
            <a:endParaRPr lang="en-US" dirty="0"/>
          </a:p>
        </p:txBody>
      </p:sp>
      <p:sp>
        <p:nvSpPr>
          <p:cNvPr id="4" name="Slide Number Placeholder 3"/>
          <p:cNvSpPr>
            <a:spLocks noGrp="1"/>
          </p:cNvSpPr>
          <p:nvPr>
            <p:ph type="sldNum" sz="quarter" idx="5"/>
          </p:nvPr>
        </p:nvSpPr>
        <p:spPr/>
        <p:txBody>
          <a:bodyPr/>
          <a:lstStyle/>
          <a:p>
            <a:fld id="{C42735CB-5280-48AD-878F-0A18C74202A5}" type="slidenum">
              <a:rPr lang="en-US" smtClean="0"/>
              <a:t>14</a:t>
            </a:fld>
            <a:endParaRPr lang="en-US" dirty="0"/>
          </a:p>
        </p:txBody>
      </p:sp>
    </p:spTree>
    <p:extLst>
      <p:ext uri="{BB962C8B-B14F-4D97-AF65-F5344CB8AC3E}">
        <p14:creationId xmlns:p14="http://schemas.microsoft.com/office/powerpoint/2010/main" val="19540735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400" dirty="0"/>
              <a:t>As the net worth of the clients increases, it may make sense to have the life insurance be held in an irrevocable trust outside of the client’s estate. This solution will require the help of an attorney to draft the trust but can be fairly straightforward. The insured can make a gift of funds to the trust, the trustee can use those funds to purchase life insurance, and upon death, the funds will be available to allow for equitable distribution of assets amongst beneficiaries.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42735CB-5280-48AD-878F-0A18C74202A5}"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740097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2800" dirty="0"/>
              <a:t>Here’s an example of that in action and with some numbers to it;</a:t>
            </a:r>
          </a:p>
          <a:p>
            <a:endParaRPr lang="en-US" sz="2800" dirty="0"/>
          </a:p>
          <a:p>
            <a:r>
              <a:rPr lang="en-US" sz="2800" dirty="0"/>
              <a:t>READ SLIDE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42735CB-5280-48AD-878F-0A18C74202A5}"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9968991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800" dirty="0"/>
              <a:t>This solution does have some limitations, however. The example we gave involved the client using their annual gift exclusions; for some folks, the amount of life insurance they need to purchase may require more premiums than that, which can be a challenge. Additionally, what if the client doesn’t have funds available to pay much in premiums to begin with?</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42735CB-5280-48AD-878F-0A18C74202A5}"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442522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[Optional slide–presenter can choose not to use]</a:t>
            </a:r>
          </a:p>
          <a:p>
            <a:endParaRPr lang="en-US" dirty="0"/>
          </a:p>
          <a:p>
            <a:r>
              <a:rPr lang="en-US" dirty="0"/>
              <a:t>Commercial premium financing may be a solution for clients who don’t have liquidity.</a:t>
            </a:r>
          </a:p>
          <a:p>
            <a:br>
              <a:rPr lang="en-US" dirty="0"/>
            </a:br>
            <a:r>
              <a:rPr lang="en-US" dirty="0"/>
              <a:t>READ SLIDE</a:t>
            </a:r>
          </a:p>
          <a:p>
            <a:endParaRPr lang="en-US" dirty="0"/>
          </a:p>
        </p:txBody>
      </p:sp>
      <p:sp>
        <p:nvSpPr>
          <p:cNvPr id="4" name="Slide Number Placeholder 3"/>
          <p:cNvSpPr>
            <a:spLocks noGrp="1"/>
          </p:cNvSpPr>
          <p:nvPr>
            <p:ph type="sldNum" sz="quarter" idx="5"/>
          </p:nvPr>
        </p:nvSpPr>
        <p:spPr/>
        <p:txBody>
          <a:bodyPr/>
          <a:lstStyle/>
          <a:p>
            <a:fld id="{C42735CB-5280-48AD-878F-0A18C74202A5}" type="slidenum">
              <a:rPr lang="en-US" smtClean="0"/>
              <a:t>18</a:t>
            </a:fld>
            <a:endParaRPr lang="en-US" dirty="0"/>
          </a:p>
        </p:txBody>
      </p:sp>
    </p:spTree>
    <p:extLst>
      <p:ext uri="{BB962C8B-B14F-4D97-AF65-F5344CB8AC3E}">
        <p14:creationId xmlns:p14="http://schemas.microsoft.com/office/powerpoint/2010/main" val="88500240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An asset sale to a trust strategy starts with an irrevocable grantor trust being established. Assets are sold to the trust and receive in exchange a promissory note providing fixed payments during the note term. The sale transaction does not result in taxable gain. The strategy allows a grantor to pass rapidly appreciating assets to their heirs while minimizing or avoiding gift, estate, and generation-skipping transfer taxes. However, a lack of adequate investment performance, IRS challenge, premature death, and the like can create havoc with the intended results. </a:t>
            </a:r>
          </a:p>
          <a:p>
            <a:endParaRPr lang="en-US" dirty="0"/>
          </a:p>
        </p:txBody>
      </p:sp>
      <p:sp>
        <p:nvSpPr>
          <p:cNvPr id="4" name="Slide Number Placeholder 3"/>
          <p:cNvSpPr>
            <a:spLocks noGrp="1"/>
          </p:cNvSpPr>
          <p:nvPr>
            <p:ph type="sldNum" sz="quarter" idx="5"/>
          </p:nvPr>
        </p:nvSpPr>
        <p:spPr/>
        <p:txBody>
          <a:bodyPr/>
          <a:lstStyle/>
          <a:p>
            <a:fld id="{C42735CB-5280-48AD-878F-0A18C74202A5}" type="slidenum">
              <a:rPr lang="en-US" smtClean="0"/>
              <a:t>19</a:t>
            </a:fld>
            <a:endParaRPr lang="en-US" dirty="0"/>
          </a:p>
        </p:txBody>
      </p:sp>
    </p:spTree>
    <p:extLst>
      <p:ext uri="{BB962C8B-B14F-4D97-AF65-F5344CB8AC3E}">
        <p14:creationId xmlns:p14="http://schemas.microsoft.com/office/powerpoint/2010/main" val="167711690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Read slide</a:t>
            </a:r>
          </a:p>
          <a:p>
            <a:endParaRPr lang="en-US" dirty="0"/>
          </a:p>
        </p:txBody>
      </p:sp>
      <p:sp>
        <p:nvSpPr>
          <p:cNvPr id="4" name="Slide Number Placeholder 3"/>
          <p:cNvSpPr>
            <a:spLocks noGrp="1"/>
          </p:cNvSpPr>
          <p:nvPr>
            <p:ph type="sldNum" sz="quarter" idx="5"/>
          </p:nvPr>
        </p:nvSpPr>
        <p:spPr/>
        <p:txBody>
          <a:bodyPr/>
          <a:lstStyle/>
          <a:p>
            <a:fld id="{C42735CB-5280-48AD-878F-0A18C74202A5}" type="slidenum">
              <a:rPr lang="en-US" smtClean="0"/>
              <a:t>20</a:t>
            </a:fld>
            <a:endParaRPr lang="en-US" dirty="0"/>
          </a:p>
        </p:txBody>
      </p:sp>
    </p:spTree>
    <p:extLst>
      <p:ext uri="{BB962C8B-B14F-4D97-AF65-F5344CB8AC3E}">
        <p14:creationId xmlns:p14="http://schemas.microsoft.com/office/powerpoint/2010/main" val="377176291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slide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371C1C1-985D-4916-8488-7563869E36F5}" type="slidenum">
              <a:rPr kumimoji="0" lang="en-US" sz="1200" b="0" i="0" u="none" strike="noStrike" kern="1200" cap="none" spc="0" normalizeH="0" baseline="0" noProof="0" smtClean="0">
                <a:ln>
                  <a:noFill/>
                </a:ln>
                <a:solidFill>
                  <a:prstClr val="black"/>
                </a:solidFill>
                <a:effectLst/>
                <a:uLnTx/>
                <a:uFillTx/>
                <a:latin typeface="PrudentialModern Med"/>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PrudentialModern Med"/>
              <a:ea typeface="+mn-ea"/>
              <a:cs typeface="+mn-cs"/>
            </a:endParaRPr>
          </a:p>
        </p:txBody>
      </p:sp>
    </p:spTree>
    <p:extLst>
      <p:ext uri="{BB962C8B-B14F-4D97-AF65-F5344CB8AC3E}">
        <p14:creationId xmlns:p14="http://schemas.microsoft.com/office/powerpoint/2010/main" val="202927671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3200" b="1" i="0" dirty="0">
                <a:solidFill>
                  <a:srgbClr val="454744"/>
                </a:solidFill>
                <a:effectLst/>
                <a:latin typeface="Assistant" panose="020B0604020202020204" pitchFamily="2" charset="-79"/>
                <a:cs typeface="Assistant" panose="020B0604020202020204" pitchFamily="2" charset="-79"/>
              </a:rPr>
              <a:t>Read slide</a:t>
            </a:r>
          </a:p>
          <a:p>
            <a:endParaRPr lang="en-US" sz="3200" b="0" i="0" dirty="0">
              <a:solidFill>
                <a:srgbClr val="454744"/>
              </a:solidFill>
              <a:effectLst/>
              <a:latin typeface="Assistant" panose="020B0604020202020204" pitchFamily="2" charset="-79"/>
              <a:cs typeface="Assistant" panose="020B0604020202020204" pitchFamily="2" charset="-79"/>
            </a:endParaRPr>
          </a:p>
          <a:p>
            <a:r>
              <a:rPr lang="en-US" sz="3200" b="0" i="0" dirty="0">
                <a:solidFill>
                  <a:srgbClr val="454744"/>
                </a:solidFill>
                <a:effectLst/>
                <a:latin typeface="Assistant" panose="020B0604020202020204" pitchFamily="2" charset="-79"/>
                <a:cs typeface="Assistant" panose="020B0604020202020204" pitchFamily="2" charset="-79"/>
              </a:rPr>
              <a:t>What Ned and Julie liked about this solution is that it put Sara in a position to fully own the business after their death, while ensuring Tom also received an equal value inheritance. This alleviated their fears that the business wouldn’t live on without them. Additionally, Ned and Julie liked that the life insurance policy could be personally owned and controlled.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42735CB-5280-48AD-878F-0A18C74202A5}"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0874154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slide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371C1C1-985D-4916-8488-7563869E36F5}" type="slidenum">
              <a:rPr kumimoji="0" lang="en-US" sz="1200" b="0" i="0" u="none" strike="noStrike" kern="1200" cap="none" spc="0" normalizeH="0" baseline="0" noProof="0" smtClean="0">
                <a:ln>
                  <a:noFill/>
                </a:ln>
                <a:solidFill>
                  <a:prstClr val="black"/>
                </a:solidFill>
                <a:effectLst/>
                <a:uLnTx/>
                <a:uFillTx/>
                <a:latin typeface="PrudentialModern Med"/>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PrudentialModern Med"/>
              <a:ea typeface="+mn-ea"/>
              <a:cs typeface="+mn-cs"/>
            </a:endParaRPr>
          </a:p>
        </p:txBody>
      </p:sp>
    </p:spTree>
    <p:extLst>
      <p:ext uri="{BB962C8B-B14F-4D97-AF65-F5344CB8AC3E}">
        <p14:creationId xmlns:p14="http://schemas.microsoft.com/office/powerpoint/2010/main" val="282893753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t>Read Slide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42735CB-5280-48AD-878F-0A18C74202A5}"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5670035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t>Read Slide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42735CB-5280-48AD-878F-0A18C74202A5}"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8435909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dirty="0"/>
              <a:t>To recap what we’ve covered today, we went over:</a:t>
            </a:r>
          </a:p>
          <a:p>
            <a:pPr marL="171450" indent="-171450">
              <a:buFontTx/>
              <a:buChar char="-"/>
            </a:pPr>
            <a:r>
              <a:rPr lang="en-US" sz="1800" dirty="0"/>
              <a:t>What’s the issue with illiquid assets?</a:t>
            </a:r>
          </a:p>
          <a:p>
            <a:pPr marL="171450" indent="-171450">
              <a:buFontTx/>
              <a:buChar char="-"/>
            </a:pPr>
            <a:r>
              <a:rPr lang="en-US" sz="1800" dirty="0"/>
              <a:t>What’s the solution?</a:t>
            </a:r>
          </a:p>
          <a:p>
            <a:pPr marL="171450" indent="-171450">
              <a:buFontTx/>
              <a:buChar char="-"/>
            </a:pPr>
            <a:r>
              <a:rPr lang="en-US" sz="1800" dirty="0"/>
              <a:t>And then also reviewed two case examples.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E8AD36D-A0B1-4BA6-83A5-1FCE68D2F796}" type="slidenum">
              <a:rPr kumimoji="0" lang="en-US" sz="1200" b="0" i="0" u="none" strike="noStrike" kern="1200" cap="none" spc="0" normalizeH="0" baseline="0" noProof="0" smtClean="0">
                <a:ln>
                  <a:noFill/>
                </a:ln>
                <a:solidFill>
                  <a:srgbClr val="002245"/>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srgbClr val="002245"/>
              </a:solidFill>
              <a:effectLst/>
              <a:uLnTx/>
              <a:uFillTx/>
              <a:latin typeface="Arial"/>
              <a:ea typeface="+mn-ea"/>
              <a:cs typeface="+mn-cs"/>
            </a:endParaRPr>
          </a:p>
        </p:txBody>
      </p:sp>
    </p:spTree>
    <p:extLst>
      <p:ext uri="{BB962C8B-B14F-4D97-AF65-F5344CB8AC3E}">
        <p14:creationId xmlns:p14="http://schemas.microsoft.com/office/powerpoint/2010/main" val="101078921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Read Slide</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371C1C1-985D-4916-8488-7563869E36F5}" type="slidenum">
              <a:rPr kumimoji="0" lang="en-US" sz="1200" b="0" i="0" u="none" strike="noStrike" kern="1200" cap="none" spc="0" normalizeH="0" baseline="0" noProof="0" smtClean="0">
                <a:ln>
                  <a:noFill/>
                </a:ln>
                <a:solidFill>
                  <a:prstClr val="black"/>
                </a:solidFill>
                <a:effectLst/>
                <a:uLnTx/>
                <a:uFillTx/>
                <a:latin typeface="PrudentialModern Med"/>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PrudentialModern Med"/>
              <a:ea typeface="+mn-ea"/>
              <a:cs typeface="+mn-cs"/>
            </a:endParaRPr>
          </a:p>
        </p:txBody>
      </p:sp>
    </p:spTree>
    <p:extLst>
      <p:ext uri="{BB962C8B-B14F-4D97-AF65-F5344CB8AC3E}">
        <p14:creationId xmlns:p14="http://schemas.microsoft.com/office/powerpoint/2010/main" val="79923776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[Slide is optional and can be removed as needed for accounts.]</a:t>
            </a:r>
          </a:p>
          <a:p>
            <a:endParaRPr lang="en-US" dirty="0"/>
          </a:p>
          <a:p>
            <a:r>
              <a:rPr lang="en-US" dirty="0"/>
              <a:t>In addition to our Advanced Planning team, we have a variety of marketing materials and tools available to help demonstrate the problem and its solutions to a client. We’ve included examples of several of them on the screen!</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371C1C1-985D-4916-8488-7563869E36F5}" type="slidenum">
              <a:rPr kumimoji="0" lang="en-US" sz="1200" b="0" i="0" u="none" strike="noStrike" kern="1200" cap="none" spc="0" normalizeH="0" baseline="0" noProof="0" smtClean="0">
                <a:ln>
                  <a:noFill/>
                </a:ln>
                <a:solidFill>
                  <a:prstClr val="black"/>
                </a:solidFill>
                <a:effectLst/>
                <a:uLnTx/>
                <a:uFillTx/>
                <a:latin typeface="PrudentialModern Med"/>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PrudentialModern Med"/>
              <a:ea typeface="+mn-ea"/>
              <a:cs typeface="+mn-cs"/>
            </a:endParaRPr>
          </a:p>
        </p:txBody>
      </p:sp>
    </p:spTree>
    <p:extLst>
      <p:ext uri="{BB962C8B-B14F-4D97-AF65-F5344CB8AC3E}">
        <p14:creationId xmlns:p14="http://schemas.microsoft.com/office/powerpoint/2010/main" val="182615782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How does one begin this conversation?</a:t>
            </a:r>
          </a:p>
          <a:p>
            <a:endParaRPr lang="en-US" dirty="0"/>
          </a:p>
          <a:p>
            <a:r>
              <a:rPr lang="en-US" dirty="0"/>
              <a:t>[Read Slide]</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371C1C1-985D-4916-8488-7563869E36F5}" type="slidenum">
              <a:rPr kumimoji="0" lang="en-US" sz="1200" b="0" i="0" u="none" strike="noStrike" kern="1200" cap="none" spc="0" normalizeH="0" baseline="0" noProof="0" smtClean="0">
                <a:ln>
                  <a:noFill/>
                </a:ln>
                <a:solidFill>
                  <a:prstClr val="black"/>
                </a:solidFill>
                <a:effectLst/>
                <a:uLnTx/>
                <a:uFillTx/>
                <a:latin typeface="PrudentialModern Med"/>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PrudentialModern Med"/>
              <a:ea typeface="+mn-ea"/>
              <a:cs typeface="+mn-cs"/>
            </a:endParaRPr>
          </a:p>
        </p:txBody>
      </p:sp>
    </p:spTree>
    <p:extLst>
      <p:ext uri="{BB962C8B-B14F-4D97-AF65-F5344CB8AC3E}">
        <p14:creationId xmlns:p14="http://schemas.microsoft.com/office/powerpoint/2010/main" val="322538467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Please note the important information on the slide. </a:t>
            </a:r>
          </a:p>
          <a:p>
            <a:endParaRPr lang="en-US" dirty="0"/>
          </a:p>
        </p:txBody>
      </p:sp>
      <p:sp>
        <p:nvSpPr>
          <p:cNvPr id="4" name="Slide Number Placeholder 3"/>
          <p:cNvSpPr>
            <a:spLocks noGrp="1"/>
          </p:cNvSpPr>
          <p:nvPr>
            <p:ph type="sldNum" sz="quarter" idx="5"/>
          </p:nvPr>
        </p:nvSpPr>
        <p:spPr/>
        <p:txBody>
          <a:bodyPr/>
          <a:lstStyle/>
          <a:p>
            <a:fld id="{C42735CB-5280-48AD-878F-0A18C74202A5}" type="slidenum">
              <a:rPr lang="en-US" smtClean="0"/>
              <a:t>30</a:t>
            </a:fld>
            <a:endParaRPr lang="en-US" dirty="0"/>
          </a:p>
        </p:txBody>
      </p:sp>
    </p:spTree>
    <p:extLst>
      <p:ext uri="{BB962C8B-B14F-4D97-AF65-F5344CB8AC3E}">
        <p14:creationId xmlns:p14="http://schemas.microsoft.com/office/powerpoint/2010/main" val="71107746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20.svg"/><Relationship Id="rId2" Type="http://schemas.openxmlformats.org/officeDocument/2006/relationships/image" Target="../media/image19.pn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20.svg"/><Relationship Id="rId2" Type="http://schemas.openxmlformats.org/officeDocument/2006/relationships/image" Target="../media/image19.pn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22.svg"/><Relationship Id="rId2" Type="http://schemas.openxmlformats.org/officeDocument/2006/relationships/image" Target="../media/image21.pn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png"/><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3" Type="http://schemas.openxmlformats.org/officeDocument/2006/relationships/image" Target="../media/image26.svg"/><Relationship Id="rId2" Type="http://schemas.openxmlformats.org/officeDocument/2006/relationships/image" Target="../media/image25.png"/><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3" Type="http://schemas.openxmlformats.org/officeDocument/2006/relationships/image" Target="../media/image28.svg"/><Relationship Id="rId2" Type="http://schemas.openxmlformats.org/officeDocument/2006/relationships/image" Target="../media/image27.png"/><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png"/><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1.png"/><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png"/><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image" Target="../media/image31.png"/><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3" Type="http://schemas.openxmlformats.org/officeDocument/2006/relationships/image" Target="../media/image20.svg"/><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3" Type="http://schemas.openxmlformats.org/officeDocument/2006/relationships/image" Target="../media/image22.svg"/><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png"/><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tags" Target="../tags/tag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2.xml.rels><?xml version="1.0" encoding="UTF-8" standalone="yes"?>
<Relationships xmlns="http://schemas.openxmlformats.org/package/2006/relationships"><Relationship Id="rId3" Type="http://schemas.openxmlformats.org/officeDocument/2006/relationships/image" Target="../media/image26.svg"/><Relationship Id="rId2" Type="http://schemas.openxmlformats.org/officeDocument/2006/relationships/image" Target="../media/image25.png"/><Relationship Id="rId1" Type="http://schemas.openxmlformats.org/officeDocument/2006/relationships/slideMaster" Target="../slideMasters/slideMaster3.xml"/></Relationships>
</file>

<file path=ppt/slideLayouts/_rels/slideLayout93.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4.xml.rels><?xml version="1.0" encoding="UTF-8" standalone="yes"?>
<Relationships xmlns="http://schemas.openxmlformats.org/package/2006/relationships"><Relationship Id="rId3" Type="http://schemas.openxmlformats.org/officeDocument/2006/relationships/image" Target="../media/image28.svg"/><Relationship Id="rId2" Type="http://schemas.openxmlformats.org/officeDocument/2006/relationships/image" Target="../media/image27.png"/><Relationship Id="rId1" Type="http://schemas.openxmlformats.org/officeDocument/2006/relationships/slideMaster" Target="../slideMasters/slideMaster3.xml"/></Relationships>
</file>

<file path=ppt/slideLayouts/_rels/slideLayout105.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106.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107.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png"/><Relationship Id="rId1" Type="http://schemas.openxmlformats.org/officeDocument/2006/relationships/slideMaster" Target="../slideMasters/slideMaster3.xml"/></Relationships>
</file>

<file path=ppt/slideLayouts/_rels/slideLayout108.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1.png"/><Relationship Id="rId1" Type="http://schemas.openxmlformats.org/officeDocument/2006/relationships/slideMaster" Target="../slideMasters/slideMaster3.xml"/></Relationships>
</file>

<file path=ppt/slideLayouts/_rels/slideLayout109.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110.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png"/><Relationship Id="rId1" Type="http://schemas.openxmlformats.org/officeDocument/2006/relationships/slideMaster" Target="../slideMasters/slideMaster3.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7.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image" Target="../media/image31.png"/><Relationship Id="rId1" Type="http://schemas.openxmlformats.org/officeDocument/2006/relationships/slideMaster" Target="../slideMasters/slideMaster3.xml"/></Relationships>
</file>

<file path=ppt/slideLayouts/_rels/slideLayout118.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119.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120.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121.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Master" Target="../slideMasters/slideMaster3.xml"/></Relationships>
</file>

<file path=ppt/slideLayouts/_rels/slideLayout122.xml.rels><?xml version="1.0" encoding="UTF-8" standalone="yes"?>
<Relationships xmlns="http://schemas.openxmlformats.org/package/2006/relationships"><Relationship Id="rId3" Type="http://schemas.openxmlformats.org/officeDocument/2006/relationships/image" Target="../media/image20.svg"/><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123.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124.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125.xml.rels><?xml version="1.0" encoding="UTF-8" standalone="yes"?>
<Relationships xmlns="http://schemas.openxmlformats.org/package/2006/relationships"><Relationship Id="rId3" Type="http://schemas.openxmlformats.org/officeDocument/2006/relationships/image" Target="../media/image22.svg"/><Relationship Id="rId2" Type="http://schemas.openxmlformats.org/officeDocument/2006/relationships/image" Target="../media/image21.png"/><Relationship Id="rId1" Type="http://schemas.openxmlformats.org/officeDocument/2006/relationships/slideMaster" Target="../slideMasters/slideMaster3.xml"/></Relationships>
</file>

<file path=ppt/slideLayouts/_rels/slideLayout126.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127.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128.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png"/><Relationship Id="rId1" Type="http://schemas.openxmlformats.org/officeDocument/2006/relationships/slideMaster" Target="../slideMasters/slideMaster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7.xml.rels><?xml version="1.0" encoding="UTF-8" standalone="yes"?>
<Relationships xmlns="http://schemas.openxmlformats.org/package/2006/relationships"><Relationship Id="rId3" Type="http://schemas.openxmlformats.org/officeDocument/2006/relationships/image" Target="../media/image26.svg"/><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138.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8.xml.rels><?xml version="1.0" encoding="UTF-8" standalone="yes"?>
<Relationships xmlns="http://schemas.openxmlformats.org/package/2006/relationships"><Relationship Id="rId3" Type="http://schemas.openxmlformats.org/officeDocument/2006/relationships/image" Target="../media/image28.svg"/><Relationship Id="rId2" Type="http://schemas.openxmlformats.org/officeDocument/2006/relationships/image" Target="../media/image27.png"/><Relationship Id="rId1" Type="http://schemas.openxmlformats.org/officeDocument/2006/relationships/slideMaster" Target="../slideMasters/slideMaster4.xml"/></Relationships>
</file>

<file path=ppt/slideLayouts/_rels/slideLayout149.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4.xml"/></Relationships>
</file>

<file path=ppt/slideLayouts/_rels/slideLayout150.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png"/><Relationship Id="rId1" Type="http://schemas.openxmlformats.org/officeDocument/2006/relationships/slideMaster" Target="../slideMasters/slideMaster4.xml"/></Relationships>
</file>

<file path=ppt/slideLayouts/_rels/slideLayout151.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png"/><Relationship Id="rId1" Type="http://schemas.openxmlformats.org/officeDocument/2006/relationships/slideMaster" Target="../slideMasters/slideMaster4.xml"/></Relationships>
</file>

<file path=ppt/slideLayouts/_rels/slideLayout152.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1.png"/><Relationship Id="rId1" Type="http://schemas.openxmlformats.org/officeDocument/2006/relationships/slideMaster" Target="../slideMasters/slideMaster4.xml"/></Relationships>
</file>

<file path=ppt/slideLayouts/_rels/slideLayout153.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154.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png"/><Relationship Id="rId1" Type="http://schemas.openxmlformats.org/officeDocument/2006/relationships/slideMaster" Target="../slideMasters/slideMaster4.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1.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image" Target="../media/image31.png"/><Relationship Id="rId1" Type="http://schemas.openxmlformats.org/officeDocument/2006/relationships/slideMaster" Target="../slideMasters/slideMaster4.xml"/></Relationships>
</file>

<file path=ppt/slideLayouts/_rels/slideLayout162.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163.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164.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165.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166.xml.rels><?xml version="1.0" encoding="UTF-8" standalone="yes"?>
<Relationships xmlns="http://schemas.openxmlformats.org/package/2006/relationships"><Relationship Id="rId3" Type="http://schemas.openxmlformats.org/officeDocument/2006/relationships/image" Target="../media/image20.svg"/><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67.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168.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169.xml.rels><?xml version="1.0" encoding="UTF-8" standalone="yes"?>
<Relationships xmlns="http://schemas.openxmlformats.org/package/2006/relationships"><Relationship Id="rId3" Type="http://schemas.openxmlformats.org/officeDocument/2006/relationships/image" Target="../media/image22.svg"/><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172.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png"/><Relationship Id="rId1" Type="http://schemas.openxmlformats.org/officeDocument/2006/relationships/slideMaster" Target="../slideMasters/slideMaster4.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1.xml.rels><?xml version="1.0" encoding="UTF-8" standalone="yes"?>
<Relationships xmlns="http://schemas.openxmlformats.org/package/2006/relationships"><Relationship Id="rId3" Type="http://schemas.openxmlformats.org/officeDocument/2006/relationships/image" Target="../media/image26.svg"/><Relationship Id="rId2" Type="http://schemas.openxmlformats.org/officeDocument/2006/relationships/image" Target="../media/image25.png"/><Relationship Id="rId1" Type="http://schemas.openxmlformats.org/officeDocument/2006/relationships/slideMaster" Target="../slideMasters/slideMaster5.xml"/></Relationships>
</file>

<file path=ppt/slideLayouts/_rels/slideLayout18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2.xml.rels><?xml version="1.0" encoding="UTF-8" standalone="yes"?>
<Relationships xmlns="http://schemas.openxmlformats.org/package/2006/relationships"><Relationship Id="rId3" Type="http://schemas.openxmlformats.org/officeDocument/2006/relationships/image" Target="../media/image28.svg"/><Relationship Id="rId2" Type="http://schemas.openxmlformats.org/officeDocument/2006/relationships/image" Target="../media/image27.png"/><Relationship Id="rId1" Type="http://schemas.openxmlformats.org/officeDocument/2006/relationships/slideMaster" Target="../slideMasters/slideMaster5.xml"/></Relationships>
</file>

<file path=ppt/slideLayouts/_rels/slideLayout193.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5.xml"/></Relationships>
</file>

<file path=ppt/slideLayouts/_rels/slideLayout194.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png"/><Relationship Id="rId1" Type="http://schemas.openxmlformats.org/officeDocument/2006/relationships/slideMaster" Target="../slideMasters/slideMaster5.xml"/></Relationships>
</file>

<file path=ppt/slideLayouts/_rels/slideLayout195.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png"/><Relationship Id="rId1" Type="http://schemas.openxmlformats.org/officeDocument/2006/relationships/slideMaster" Target="../slideMasters/slideMaster5.xml"/></Relationships>
</file>

<file path=ppt/slideLayouts/_rels/slideLayout196.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1.png"/><Relationship Id="rId1" Type="http://schemas.openxmlformats.org/officeDocument/2006/relationships/slideMaster" Target="../slideMasters/slideMaster5.xml"/></Relationships>
</file>

<file path=ppt/slideLayouts/_rels/slideLayout197.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Master" Target="../slideMasters/slideMaster5.xml"/></Relationships>
</file>

<file path=ppt/slideLayouts/_rels/slideLayout198.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png"/><Relationship Id="rId1" Type="http://schemas.openxmlformats.org/officeDocument/2006/relationships/slideMaster" Target="../slideMasters/slideMaster5.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5.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image" Target="../media/image31.png"/><Relationship Id="rId1" Type="http://schemas.openxmlformats.org/officeDocument/2006/relationships/slideMaster" Target="../slideMasters/slideMaster5.xml"/></Relationships>
</file>

<file path=ppt/slideLayouts/_rels/slideLayout206.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5.xml"/></Relationships>
</file>

<file path=ppt/slideLayouts/_rels/slideLayout207.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5.xml"/></Relationships>
</file>

<file path=ppt/slideLayouts/_rels/slideLayout208.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5.xml"/></Relationships>
</file>

<file path=ppt/slideLayouts/_rels/slideLayout209.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Master" Target="../slideMasters/slideMaster5.xml"/></Relationships>
</file>

<file path=ppt/slideLayouts/_rels/slideLayout210.xml.rels><?xml version="1.0" encoding="UTF-8" standalone="yes"?>
<Relationships xmlns="http://schemas.openxmlformats.org/package/2006/relationships"><Relationship Id="rId3" Type="http://schemas.openxmlformats.org/officeDocument/2006/relationships/image" Target="../media/image20.svg"/><Relationship Id="rId2" Type="http://schemas.openxmlformats.org/officeDocument/2006/relationships/image" Target="../media/image19.png"/><Relationship Id="rId1" Type="http://schemas.openxmlformats.org/officeDocument/2006/relationships/slideMaster" Target="../slideMasters/slideMaster5.xml"/></Relationships>
</file>

<file path=ppt/slideLayouts/_rels/slideLayout211.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5.xml"/></Relationships>
</file>

<file path=ppt/slideLayouts/_rels/slideLayout212.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5.xml"/></Relationships>
</file>

<file path=ppt/slideLayouts/_rels/slideLayout213.xml.rels><?xml version="1.0" encoding="UTF-8" standalone="yes"?>
<Relationships xmlns="http://schemas.openxmlformats.org/package/2006/relationships"><Relationship Id="rId3" Type="http://schemas.openxmlformats.org/officeDocument/2006/relationships/image" Target="../media/image22.svg"/><Relationship Id="rId2" Type="http://schemas.openxmlformats.org/officeDocument/2006/relationships/image" Target="../media/image21.png"/><Relationship Id="rId1" Type="http://schemas.openxmlformats.org/officeDocument/2006/relationships/slideMaster" Target="../slideMasters/slideMaster5.xml"/></Relationships>
</file>

<file path=ppt/slideLayouts/_rels/slideLayout214.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5.xml"/></Relationships>
</file>

<file path=ppt/slideLayouts/_rels/slideLayout215.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5.xml"/></Relationships>
</file>

<file path=ppt/slideLayouts/_rels/slideLayout216.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png"/><Relationship Id="rId1" Type="http://schemas.openxmlformats.org/officeDocument/2006/relationships/slideMaster" Target="../slideMasters/slideMaster5.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23.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slideMaster" Target="../slideMasters/slideMaster5.xml"/><Relationship Id="rId1" Type="http://schemas.openxmlformats.org/officeDocument/2006/relationships/tags" Target="../tags/tag2.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6.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27.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7.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238.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239.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png"/><Relationship Id="rId1" Type="http://schemas.openxmlformats.org/officeDocument/2006/relationships/slideMaster" Target="../slideMasters/slideMaster6.xml"/></Relationships>
</file>

<file path=ppt/slideLayouts/_rels/slideLayout240.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241.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1.png"/><Relationship Id="rId1" Type="http://schemas.openxmlformats.org/officeDocument/2006/relationships/slideMaster" Target="../slideMasters/slideMaster6.xml"/></Relationships>
</file>

<file path=ppt/slideLayouts/_rels/slideLayout242.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3.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6.xml"/></Relationships>
</file>

<file path=ppt/slideLayouts/_rels/slideLayout254.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Master" Target="../slideMasters/slideMaster6.xml"/></Relationships>
</file>

<file path=ppt/slideLayouts/_rels/slideLayout255.xml.rels><?xml version="1.0" encoding="UTF-8" standalone="yes"?>
<Relationships xmlns="http://schemas.openxmlformats.org/package/2006/relationships"><Relationship Id="rId3" Type="http://schemas.openxmlformats.org/officeDocument/2006/relationships/image" Target="../media/image20.svg"/><Relationship Id="rId2" Type="http://schemas.openxmlformats.org/officeDocument/2006/relationships/image" Target="../media/image19.png"/><Relationship Id="rId1" Type="http://schemas.openxmlformats.org/officeDocument/2006/relationships/slideMaster" Target="../slideMasters/slideMaster6.xml"/></Relationships>
</file>

<file path=ppt/slideLayouts/_rels/slideLayout256.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6.xml"/></Relationships>
</file>

<file path=ppt/slideLayouts/_rels/slideLayout257.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Master" Target="../slideMasters/slideMaster6.xml"/></Relationships>
</file>

<file path=ppt/slideLayouts/_rels/slideLayout258.xml.rels><?xml version="1.0" encoding="UTF-8" standalone="yes"?>
<Relationships xmlns="http://schemas.openxmlformats.org/package/2006/relationships"><Relationship Id="rId3" Type="http://schemas.openxmlformats.org/officeDocument/2006/relationships/image" Target="../media/image20.svg"/><Relationship Id="rId2" Type="http://schemas.openxmlformats.org/officeDocument/2006/relationships/image" Target="../media/image19.png"/><Relationship Id="rId1" Type="http://schemas.openxmlformats.org/officeDocument/2006/relationships/slideMaster" Target="../slideMasters/slideMaster6.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1.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png"/><Relationship Id="rId1" Type="http://schemas.openxmlformats.org/officeDocument/2006/relationships/slideMaster" Target="../slideMasters/slideMaster6.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9.xml.rels><?xml version="1.0" encoding="UTF-8" standalone="yes"?>
<Relationships xmlns="http://schemas.openxmlformats.org/package/2006/relationships"><Relationship Id="rId3" Type="http://schemas.openxmlformats.org/officeDocument/2006/relationships/image" Target="../media/image35.jpg"/><Relationship Id="rId2" Type="http://schemas.openxmlformats.org/officeDocument/2006/relationships/image" Target="../media/image34.jpeg"/><Relationship Id="rId1" Type="http://schemas.openxmlformats.org/officeDocument/2006/relationships/slideMaster" Target="../slideMasters/slideMaster6.xml"/><Relationship Id="rId5" Type="http://schemas.openxmlformats.org/officeDocument/2006/relationships/image" Target="../media/image37.svg"/><Relationship Id="rId4" Type="http://schemas.openxmlformats.org/officeDocument/2006/relationships/image" Target="../media/image36.png"/></Relationships>
</file>

<file path=ppt/slideLayouts/_rels/slideLayout270.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image" Target="../media/image38.jpeg"/><Relationship Id="rId1" Type="http://schemas.openxmlformats.org/officeDocument/2006/relationships/slideMaster" Target="../slideMasters/slideMaster6.xml"/><Relationship Id="rId5" Type="http://schemas.openxmlformats.org/officeDocument/2006/relationships/image" Target="../media/image37.svg"/><Relationship Id="rId4" Type="http://schemas.openxmlformats.org/officeDocument/2006/relationships/image" Target="../media/image36.png"/></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3.xml.rels><?xml version="1.0" encoding="UTF-8" standalone="yes"?>
<Relationships xmlns="http://schemas.openxmlformats.org/package/2006/relationships"><Relationship Id="rId3" Type="http://schemas.openxmlformats.org/officeDocument/2006/relationships/image" Target="../media/image26.svg"/><Relationship Id="rId2" Type="http://schemas.openxmlformats.org/officeDocument/2006/relationships/image" Target="../media/image25.png"/><Relationship Id="rId1" Type="http://schemas.openxmlformats.org/officeDocument/2006/relationships/slideMaster" Target="../slideMasters/slideMaster7.xml"/></Relationships>
</file>

<file path=ppt/slideLayouts/_rels/slideLayout274.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4.xml.rels><?xml version="1.0" encoding="UTF-8" standalone="yes"?>
<Relationships xmlns="http://schemas.openxmlformats.org/package/2006/relationships"><Relationship Id="rId3" Type="http://schemas.openxmlformats.org/officeDocument/2006/relationships/image" Target="../media/image28.svg"/><Relationship Id="rId2" Type="http://schemas.openxmlformats.org/officeDocument/2006/relationships/image" Target="../media/image27.png"/><Relationship Id="rId1" Type="http://schemas.openxmlformats.org/officeDocument/2006/relationships/slideMaster" Target="../slideMasters/slideMaster7.xml"/></Relationships>
</file>

<file path=ppt/slideLayouts/_rels/slideLayout285.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7.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png"/><Relationship Id="rId1" Type="http://schemas.openxmlformats.org/officeDocument/2006/relationships/slideMaster" Target="../slideMasters/slideMaster7.xml"/></Relationships>
</file>

<file path=ppt/slideLayouts/_rels/slideLayout288.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1.png"/><Relationship Id="rId1" Type="http://schemas.openxmlformats.org/officeDocument/2006/relationships/slideMaster" Target="../slideMasters/slideMaster7.xml"/></Relationships>
</file>

<file path=ppt/slideLayouts/_rels/slideLayout289.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290.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png"/><Relationship Id="rId1" Type="http://schemas.openxmlformats.org/officeDocument/2006/relationships/slideMaster" Target="../slideMasters/slideMaster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7.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image" Target="../media/image31.png"/><Relationship Id="rId1" Type="http://schemas.openxmlformats.org/officeDocument/2006/relationships/slideMaster" Target="../slideMasters/slideMaster7.xml"/></Relationships>
</file>

<file path=ppt/slideLayouts/_rels/slideLayout298.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299.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300.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301.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Master" Target="../slideMasters/slideMaster7.xml"/></Relationships>
</file>

<file path=ppt/slideLayouts/_rels/slideLayout302.xml.rels><?xml version="1.0" encoding="UTF-8" standalone="yes"?>
<Relationships xmlns="http://schemas.openxmlformats.org/package/2006/relationships"><Relationship Id="rId3" Type="http://schemas.openxmlformats.org/officeDocument/2006/relationships/image" Target="../media/image20.svg"/><Relationship Id="rId2" Type="http://schemas.openxmlformats.org/officeDocument/2006/relationships/image" Target="../media/image19.png"/><Relationship Id="rId1" Type="http://schemas.openxmlformats.org/officeDocument/2006/relationships/slideMaster" Target="../slideMasters/slideMaster7.xml"/></Relationships>
</file>

<file path=ppt/slideLayouts/_rels/slideLayout303.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304.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305.xml.rels><?xml version="1.0" encoding="UTF-8" standalone="yes"?>
<Relationships xmlns="http://schemas.openxmlformats.org/package/2006/relationships"><Relationship Id="rId3" Type="http://schemas.openxmlformats.org/officeDocument/2006/relationships/image" Target="../media/image22.svg"/><Relationship Id="rId2" Type="http://schemas.openxmlformats.org/officeDocument/2006/relationships/image" Target="../media/image21.png"/><Relationship Id="rId1" Type="http://schemas.openxmlformats.org/officeDocument/2006/relationships/slideMaster" Target="../slideMasters/slideMaster7.xml"/></Relationships>
</file>

<file path=ppt/slideLayouts/_rels/slideLayout306.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307.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308.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png"/><Relationship Id="rId1" Type="http://schemas.openxmlformats.org/officeDocument/2006/relationships/slideMaster" Target="../slideMasters/slideMaster7.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17.xml.rels><?xml version="1.0" encoding="UTF-8" standalone="yes"?>
<Relationships xmlns="http://schemas.openxmlformats.org/package/2006/relationships"><Relationship Id="rId3" Type="http://schemas.openxmlformats.org/officeDocument/2006/relationships/image" Target="../media/image26.svg"/><Relationship Id="rId2" Type="http://schemas.openxmlformats.org/officeDocument/2006/relationships/image" Target="../media/image25.png"/><Relationship Id="rId1" Type="http://schemas.openxmlformats.org/officeDocument/2006/relationships/slideMaster" Target="../slideMasters/slideMaster8.xml"/></Relationships>
</file>

<file path=ppt/slideLayouts/_rels/slideLayout318.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8.xml.rels><?xml version="1.0" encoding="UTF-8" standalone="yes"?>
<Relationships xmlns="http://schemas.openxmlformats.org/package/2006/relationships"><Relationship Id="rId3" Type="http://schemas.openxmlformats.org/officeDocument/2006/relationships/image" Target="../media/image28.svg"/><Relationship Id="rId2" Type="http://schemas.openxmlformats.org/officeDocument/2006/relationships/image" Target="../media/image27.png"/><Relationship Id="rId1" Type="http://schemas.openxmlformats.org/officeDocument/2006/relationships/slideMaster" Target="../slideMasters/slideMaster8.xml"/></Relationships>
</file>

<file path=ppt/slideLayouts/_rels/slideLayout329.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330.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331.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png"/><Relationship Id="rId1" Type="http://schemas.openxmlformats.org/officeDocument/2006/relationships/slideMaster" Target="../slideMasters/slideMaster8.xml"/></Relationships>
</file>

<file path=ppt/slideLayouts/_rels/slideLayout332.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1.png"/><Relationship Id="rId1" Type="http://schemas.openxmlformats.org/officeDocument/2006/relationships/slideMaster" Target="../slideMasters/slideMaster8.xml"/></Relationships>
</file>

<file path=ppt/slideLayouts/_rels/slideLayout333.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334.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png"/><Relationship Id="rId1" Type="http://schemas.openxmlformats.org/officeDocument/2006/relationships/slideMaster" Target="../slideMasters/slideMaster8.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1.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image" Target="../media/image31.png"/><Relationship Id="rId1" Type="http://schemas.openxmlformats.org/officeDocument/2006/relationships/slideMaster" Target="../slideMasters/slideMaster8.xml"/></Relationships>
</file>

<file path=ppt/slideLayouts/_rels/slideLayout342.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8.xml"/></Relationships>
</file>

<file path=ppt/slideLayouts/_rels/slideLayout343.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8.xml"/></Relationships>
</file>

<file path=ppt/slideLayouts/_rels/slideLayout344.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8.xml"/></Relationships>
</file>

<file path=ppt/slideLayouts/_rels/slideLayout345.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346.xml.rels><?xml version="1.0" encoding="UTF-8" standalone="yes"?>
<Relationships xmlns="http://schemas.openxmlformats.org/package/2006/relationships"><Relationship Id="rId3" Type="http://schemas.openxmlformats.org/officeDocument/2006/relationships/image" Target="../media/image20.svg"/><Relationship Id="rId2" Type="http://schemas.openxmlformats.org/officeDocument/2006/relationships/image" Target="../media/image19.png"/><Relationship Id="rId1" Type="http://schemas.openxmlformats.org/officeDocument/2006/relationships/slideMaster" Target="../slideMasters/slideMaster8.xml"/></Relationships>
</file>

<file path=ppt/slideLayouts/_rels/slideLayout347.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8.xml"/></Relationships>
</file>

<file path=ppt/slideLayouts/_rels/slideLayout348.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8.xml"/></Relationships>
</file>

<file path=ppt/slideLayouts/_rels/slideLayout349.xml.rels><?xml version="1.0" encoding="UTF-8" standalone="yes"?>
<Relationships xmlns="http://schemas.openxmlformats.org/package/2006/relationships"><Relationship Id="rId3" Type="http://schemas.openxmlformats.org/officeDocument/2006/relationships/image" Target="../media/image22.svg"/><Relationship Id="rId2" Type="http://schemas.openxmlformats.org/officeDocument/2006/relationships/image" Target="../media/image21.png"/><Relationship Id="rId1" Type="http://schemas.openxmlformats.org/officeDocument/2006/relationships/slideMaster" Target="../slideMasters/slideMaster8.xml"/></Relationships>
</file>

<file path=ppt/slideLayouts/_rels/slideLayout350.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8.xml"/></Relationships>
</file>

<file path=ppt/slideLayouts/_rels/slideLayout351.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8.xml"/></Relationships>
</file>

<file path=ppt/slideLayouts/_rels/slideLayout352.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png"/><Relationship Id="rId1" Type="http://schemas.openxmlformats.org/officeDocument/2006/relationships/slideMaster" Target="../slideMasters/slideMaster8.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61.xml.rels><?xml version="1.0" encoding="UTF-8" standalone="yes"?>
<Relationships xmlns="http://schemas.openxmlformats.org/package/2006/relationships"><Relationship Id="rId3" Type="http://schemas.openxmlformats.org/officeDocument/2006/relationships/image" Target="../media/image26.svg"/><Relationship Id="rId2" Type="http://schemas.openxmlformats.org/officeDocument/2006/relationships/image" Target="../media/image25.png"/><Relationship Id="rId1" Type="http://schemas.openxmlformats.org/officeDocument/2006/relationships/slideMaster" Target="../slideMasters/slideMaster9.xml"/></Relationships>
</file>

<file path=ppt/slideLayouts/_rels/slideLayout36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72.xml.rels><?xml version="1.0" encoding="UTF-8" standalone="yes"?>
<Relationships xmlns="http://schemas.openxmlformats.org/package/2006/relationships"><Relationship Id="rId3" Type="http://schemas.openxmlformats.org/officeDocument/2006/relationships/image" Target="../media/image28.svg"/><Relationship Id="rId2" Type="http://schemas.openxmlformats.org/officeDocument/2006/relationships/image" Target="../media/image27.png"/><Relationship Id="rId1" Type="http://schemas.openxmlformats.org/officeDocument/2006/relationships/slideMaster" Target="../slideMasters/slideMaster9.xml"/></Relationships>
</file>

<file path=ppt/slideLayouts/_rels/slideLayout373.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374.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375.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png"/><Relationship Id="rId1" Type="http://schemas.openxmlformats.org/officeDocument/2006/relationships/slideMaster" Target="../slideMasters/slideMaster9.xml"/></Relationships>
</file>

<file path=ppt/slideLayouts/_rels/slideLayout376.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1.png"/><Relationship Id="rId1" Type="http://schemas.openxmlformats.org/officeDocument/2006/relationships/slideMaster" Target="../slideMasters/slideMaster9.xml"/></Relationships>
</file>

<file path=ppt/slideLayouts/_rels/slideLayout377.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378.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png"/><Relationship Id="rId1" Type="http://schemas.openxmlformats.org/officeDocument/2006/relationships/slideMaster" Target="../slideMasters/slideMaster9.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85.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image" Target="../media/image31.png"/><Relationship Id="rId1" Type="http://schemas.openxmlformats.org/officeDocument/2006/relationships/slideMaster" Target="../slideMasters/slideMaster9.xml"/></Relationships>
</file>

<file path=ppt/slideLayouts/_rels/slideLayout386.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387.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388.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389.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Master" Target="../slideMasters/slideMaster9.xml"/></Relationships>
</file>

<file path=ppt/slideLayouts/_rels/slideLayout390.xml.rels><?xml version="1.0" encoding="UTF-8" standalone="yes"?>
<Relationships xmlns="http://schemas.openxmlformats.org/package/2006/relationships"><Relationship Id="rId3" Type="http://schemas.openxmlformats.org/officeDocument/2006/relationships/image" Target="../media/image20.svg"/><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391.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392.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393.xml.rels><?xml version="1.0" encoding="UTF-8" standalone="yes"?>
<Relationships xmlns="http://schemas.openxmlformats.org/package/2006/relationships"><Relationship Id="rId3" Type="http://schemas.openxmlformats.org/officeDocument/2006/relationships/image" Target="../media/image22.svg"/><Relationship Id="rId2" Type="http://schemas.openxmlformats.org/officeDocument/2006/relationships/image" Target="../media/image21.png"/><Relationship Id="rId1" Type="http://schemas.openxmlformats.org/officeDocument/2006/relationships/slideMaster" Target="../slideMasters/slideMaster9.xml"/></Relationships>
</file>

<file path=ppt/slideLayouts/_rels/slideLayout394.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395.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396.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png"/><Relationship Id="rId1" Type="http://schemas.openxmlformats.org/officeDocument/2006/relationships/slideMaster" Target="../slideMasters/slideMaster9.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Navy Title">
    <p:bg>
      <p:bgPr>
        <a:solidFill>
          <a:schemeClr val="tx1"/>
        </a:solidFill>
        <a:effectLst/>
      </p:bgPr>
    </p:bg>
    <p:spTree>
      <p:nvGrpSpPr>
        <p:cNvPr id="1" name=""/>
        <p:cNvGrpSpPr/>
        <p:nvPr/>
      </p:nvGrpSpPr>
      <p:grpSpPr>
        <a:xfrm>
          <a:off x="0" y="0"/>
          <a:ext cx="0" cy="0"/>
          <a:chOff x="0" y="0"/>
          <a:chExt cx="0" cy="0"/>
        </a:xfrm>
      </p:grpSpPr>
      <p:sp>
        <p:nvSpPr>
          <p:cNvPr id="8" name="Freeform 19">
            <a:extLst>
              <a:ext uri="{FF2B5EF4-FFF2-40B4-BE49-F238E27FC236}">
                <a16:creationId xmlns:a16="http://schemas.microsoft.com/office/drawing/2014/main" id="{7AFD042A-F21A-D5B8-8CB9-4D77A1A1873E}"/>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0" y="4622066"/>
            <a:ext cx="9358313" cy="290849"/>
          </a:xfrm>
        </p:spPr>
        <p:txBody>
          <a:bodyPr lIns="0" tIns="0" rIns="0" bIns="0">
            <a:noAutofit/>
          </a:bodyPr>
          <a:lstStyle>
            <a:lvl1pPr marL="0" indent="0" algn="l">
              <a:lnSpc>
                <a:spcPct val="82000"/>
              </a:lnSpc>
              <a:buNone/>
              <a:defRPr sz="18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0" y="2560461"/>
            <a:ext cx="9358313" cy="1969770"/>
          </a:xfrm>
        </p:spPr>
        <p:txBody>
          <a:bodyPr wrap="square">
            <a:spAutoFit/>
          </a:bodyPr>
          <a:lstStyle>
            <a:lvl1pPr>
              <a:lnSpc>
                <a:spcPct val="80000"/>
              </a:lnSpc>
              <a:defRPr sz="8000" spc="-100" baseline="0">
                <a:solidFill>
                  <a:schemeClr val="bg1"/>
                </a:solidFill>
              </a:defRPr>
            </a:lvl1pPr>
          </a:lstStyle>
          <a:p>
            <a:r>
              <a:rPr lang="en-US"/>
              <a:t>Click to edit Master title style</a:t>
            </a:r>
            <a:endParaRPr lang="en-US" dirty="0"/>
          </a:p>
        </p:txBody>
      </p:sp>
      <p:sp>
        <p:nvSpPr>
          <p:cNvPr id="9" name="Text Placeholder 8">
            <a:extLst>
              <a:ext uri="{FF2B5EF4-FFF2-40B4-BE49-F238E27FC236}">
                <a16:creationId xmlns:a16="http://schemas.microsoft.com/office/drawing/2014/main" id="{71B20FDD-BFE8-D85A-E157-4150CC9F35C2}"/>
              </a:ext>
            </a:extLst>
          </p:cNvPr>
          <p:cNvSpPr>
            <a:spLocks noGrp="1"/>
          </p:cNvSpPr>
          <p:nvPr>
            <p:ph type="body" sz="quarter" idx="11" hasCustomPrompt="1"/>
          </p:nvPr>
        </p:nvSpPr>
        <p:spPr>
          <a:xfrm>
            <a:off x="457201" y="5365098"/>
            <a:ext cx="3838574" cy="1084262"/>
          </a:xfrm>
        </p:spPr>
        <p:txBody>
          <a:bodyPr/>
          <a:lstStyle>
            <a:lvl1pPr>
              <a:defRPr sz="1600" cap="none">
                <a:solidFill>
                  <a:schemeClr val="bg1"/>
                </a:solidFill>
                <a:latin typeface="+mn-lt"/>
              </a:defRPr>
            </a:lvl1pPr>
            <a:lvl2pPr>
              <a:lnSpc>
                <a:spcPct val="82000"/>
              </a:lnSpc>
              <a:spcBef>
                <a:spcPts val="900"/>
              </a:spcBef>
              <a:defRPr sz="1200" b="0">
                <a:solidFill>
                  <a:schemeClr val="bg1"/>
                </a:solidFill>
                <a:latin typeface="+mn-lt"/>
              </a:defRPr>
            </a:lvl2pPr>
            <a:lvl3pPr>
              <a:lnSpc>
                <a:spcPct val="82000"/>
              </a:lnSpc>
              <a:spcBef>
                <a:spcPts val="1600"/>
              </a:spcBef>
              <a:defRPr>
                <a:solidFill>
                  <a:schemeClr val="accent2"/>
                </a:solidFill>
              </a:defRPr>
            </a:lvl3pPr>
            <a:lvl4pPr>
              <a:defRPr>
                <a:solidFill>
                  <a:schemeClr val="bg1"/>
                </a:solidFill>
              </a:defRPr>
            </a:lvl4pPr>
            <a:lvl5pPr>
              <a:defRPr>
                <a:solidFill>
                  <a:schemeClr val="bg1"/>
                </a:solidFill>
              </a:defRPr>
            </a:lvl5pPr>
          </a:lstStyle>
          <a:p>
            <a:pPr lvl="0"/>
            <a:r>
              <a:rPr lang="en-US" dirty="0"/>
              <a:t>Click to edit master text styles</a:t>
            </a:r>
          </a:p>
          <a:p>
            <a:pPr lvl="1"/>
            <a:r>
              <a:rPr lang="en-US" dirty="0"/>
              <a:t>Second level</a:t>
            </a:r>
          </a:p>
          <a:p>
            <a:pPr lvl="2"/>
            <a:r>
              <a:rPr lang="en-US" dirty="0"/>
              <a:t>Third level</a:t>
            </a:r>
          </a:p>
        </p:txBody>
      </p:sp>
      <p:sp>
        <p:nvSpPr>
          <p:cNvPr id="13" name="Content Placeholder 12">
            <a:extLst>
              <a:ext uri="{FF2B5EF4-FFF2-40B4-BE49-F238E27FC236}">
                <a16:creationId xmlns:a16="http://schemas.microsoft.com/office/drawing/2014/main" id="{1A39346D-6A20-CD87-71E2-523B4FB3528D}"/>
              </a:ext>
            </a:extLst>
          </p:cNvPr>
          <p:cNvSpPr>
            <a:spLocks noGrp="1"/>
          </p:cNvSpPr>
          <p:nvPr>
            <p:ph sz="quarter" idx="12" hasCustomPrompt="1"/>
          </p:nvPr>
        </p:nvSpPr>
        <p:spPr>
          <a:xfrm>
            <a:off x="346075" y="346075"/>
            <a:ext cx="2124075" cy="609600"/>
          </a:xfrm>
        </p:spPr>
        <p:txBody>
          <a:bodyPr/>
          <a:lstStyle>
            <a:lvl1pPr>
              <a:defRPr/>
            </a:lvl1pPr>
          </a:lstStyle>
          <a:p>
            <a:pPr lvl="0"/>
            <a:r>
              <a:rPr lang="en-US" dirty="0"/>
              <a:t>Pic</a:t>
            </a:r>
          </a:p>
        </p:txBody>
      </p:sp>
      <p:sp>
        <p:nvSpPr>
          <p:cNvPr id="15" name="Content Placeholder 14">
            <a:extLst>
              <a:ext uri="{FF2B5EF4-FFF2-40B4-BE49-F238E27FC236}">
                <a16:creationId xmlns:a16="http://schemas.microsoft.com/office/drawing/2014/main" id="{D1CBA10E-4E8D-4D82-415D-33E69F9D4DA7}"/>
              </a:ext>
            </a:extLst>
          </p:cNvPr>
          <p:cNvSpPr>
            <a:spLocks noGrp="1"/>
          </p:cNvSpPr>
          <p:nvPr>
            <p:ph sz="quarter" idx="13" hasCustomPrompt="1"/>
          </p:nvPr>
        </p:nvSpPr>
        <p:spPr>
          <a:xfrm>
            <a:off x="9921875" y="0"/>
            <a:ext cx="1535113" cy="1303338"/>
          </a:xfrm>
        </p:spPr>
        <p:txBody>
          <a:bodyPr/>
          <a:lstStyle>
            <a:lvl1pPr>
              <a:defRPr/>
            </a:lvl1pPr>
          </a:lstStyle>
          <a:p>
            <a:pPr lvl="0"/>
            <a:r>
              <a:rPr lang="en-US" dirty="0"/>
              <a:t>pic</a:t>
            </a:r>
          </a:p>
        </p:txBody>
      </p:sp>
      <p:sp>
        <p:nvSpPr>
          <p:cNvPr id="17" name="Content Placeholder 16">
            <a:extLst>
              <a:ext uri="{FF2B5EF4-FFF2-40B4-BE49-F238E27FC236}">
                <a16:creationId xmlns:a16="http://schemas.microsoft.com/office/drawing/2014/main" id="{AB2A9A8F-03BE-5497-86E4-41D6945B722D}"/>
              </a:ext>
            </a:extLst>
          </p:cNvPr>
          <p:cNvSpPr>
            <a:spLocks noGrp="1"/>
          </p:cNvSpPr>
          <p:nvPr>
            <p:ph sz="quarter" idx="14" hasCustomPrompt="1"/>
          </p:nvPr>
        </p:nvSpPr>
        <p:spPr>
          <a:xfrm>
            <a:off x="452438" y="6526213"/>
            <a:ext cx="5580062" cy="242887"/>
          </a:xfrm>
        </p:spPr>
        <p:txBody>
          <a:bodyPr/>
          <a:lstStyle>
            <a:lvl1pPr>
              <a:defRPr/>
            </a:lvl1pPr>
          </a:lstStyle>
          <a:p>
            <a:pPr lvl="0"/>
            <a:r>
              <a:rPr lang="en-US" dirty="0"/>
              <a:t>footer</a:t>
            </a:r>
          </a:p>
        </p:txBody>
      </p:sp>
      <p:sp>
        <p:nvSpPr>
          <p:cNvPr id="19" name="Content Placeholder 18">
            <a:extLst>
              <a:ext uri="{FF2B5EF4-FFF2-40B4-BE49-F238E27FC236}">
                <a16:creationId xmlns:a16="http://schemas.microsoft.com/office/drawing/2014/main" id="{CCEB8406-35C1-5898-5A46-C05BDA4B2D8C}"/>
              </a:ext>
            </a:extLst>
          </p:cNvPr>
          <p:cNvSpPr>
            <a:spLocks noGrp="1"/>
          </p:cNvSpPr>
          <p:nvPr>
            <p:ph sz="quarter" idx="15"/>
          </p:nvPr>
        </p:nvSpPr>
        <p:spPr>
          <a:xfrm>
            <a:off x="461963" y="4960335"/>
            <a:ext cx="9386887" cy="315913"/>
          </a:xfrm>
        </p:spPr>
        <p:txBody>
          <a:bodyPr vert="horz" lIns="0" tIns="0" rIns="0" bIns="0" rtlCol="0" anchor="t">
            <a:noAutofit/>
          </a:bodyPr>
          <a:lstStyle>
            <a:lvl1pPr>
              <a:defRPr lang="en-US" i="0" cap="none" smtClean="0">
                <a:solidFill>
                  <a:schemeClr val="bg1"/>
                </a:solidFill>
                <a:latin typeface="+mn-lt"/>
              </a:defRPr>
            </a:lvl1pPr>
            <a:lvl2pPr>
              <a:defRPr lang="en-US" sz="2000" smtClean="0"/>
            </a:lvl2pPr>
            <a:lvl3pPr>
              <a:defRPr lang="en-US" sz="1800" smtClean="0"/>
            </a:lvl3pPr>
            <a:lvl4pPr>
              <a:defRPr lang="en-US" sz="1600" smtClean="0"/>
            </a:lvl4pPr>
            <a:lvl5pPr>
              <a:defRPr lang="en-US" sz="1600"/>
            </a:lvl5pPr>
          </a:lstStyle>
          <a:p>
            <a:pPr marL="0" lvl="0" indent="0">
              <a:buNone/>
            </a:pPr>
            <a:r>
              <a:rPr lang="en-US" dirty="0"/>
              <a:t>Click to edit Master text styles</a:t>
            </a:r>
          </a:p>
        </p:txBody>
      </p:sp>
    </p:spTree>
    <p:extLst>
      <p:ext uri="{BB962C8B-B14F-4D97-AF65-F5344CB8AC3E}">
        <p14:creationId xmlns:p14="http://schemas.microsoft.com/office/powerpoint/2010/main" val="12771524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p:cSld name="White Title">
    <p:bg>
      <p:bgPr>
        <a:solidFill>
          <a:schemeClr val="bg1"/>
        </a:solidFill>
        <a:effectLst/>
      </p:bgPr>
    </p:bg>
    <p:spTree>
      <p:nvGrpSpPr>
        <p:cNvPr id="1" name=""/>
        <p:cNvGrpSpPr/>
        <p:nvPr/>
      </p:nvGrpSpPr>
      <p:grpSpPr>
        <a:xfrm>
          <a:off x="0" y="0"/>
          <a:ext cx="0" cy="0"/>
          <a:chOff x="0" y="0"/>
          <a:chExt cx="0" cy="0"/>
        </a:xfrm>
      </p:grpSpPr>
      <p:sp>
        <p:nvSpPr>
          <p:cNvPr id="3" name="Freeform 19">
            <a:extLst>
              <a:ext uri="{FF2B5EF4-FFF2-40B4-BE49-F238E27FC236}">
                <a16:creationId xmlns:a16="http://schemas.microsoft.com/office/drawing/2014/main" id="{3937B84A-0504-F4F1-8E4B-3660FB140892}"/>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EBEDF0"/>
          </a:solidFill>
          <a:ln w="6350" cap="flat">
            <a:noFill/>
            <a:prstDash val="solid"/>
            <a:miter/>
          </a:ln>
        </p:spPr>
        <p:txBody>
          <a:bodyPr rtlCol="0" anchor="ctr"/>
          <a:lstStyle/>
          <a:p>
            <a:endParaRPr lang="en-US" dirty="0"/>
          </a:p>
        </p:txBody>
      </p:sp>
      <p:grpSp>
        <p:nvGrpSpPr>
          <p:cNvPr id="5" name="Graphic 1164">
            <a:extLst>
              <a:ext uri="{FF2B5EF4-FFF2-40B4-BE49-F238E27FC236}">
                <a16:creationId xmlns:a16="http://schemas.microsoft.com/office/drawing/2014/main" id="{2633E432-6F53-C5D9-483E-D7A3620B334A}"/>
              </a:ext>
            </a:extLst>
          </p:cNvPr>
          <p:cNvGrpSpPr/>
          <p:nvPr/>
        </p:nvGrpSpPr>
        <p:grpSpPr>
          <a:xfrm>
            <a:off x="460429" y="457200"/>
            <a:ext cx="1919234" cy="440944"/>
            <a:chOff x="5082170" y="602010"/>
            <a:chExt cx="2868072" cy="658939"/>
          </a:xfrm>
          <a:solidFill>
            <a:schemeClr val="tx1"/>
          </a:solidFill>
        </p:grpSpPr>
        <p:sp>
          <p:nvSpPr>
            <p:cNvPr id="6" name="Freeform 5">
              <a:extLst>
                <a:ext uri="{FF2B5EF4-FFF2-40B4-BE49-F238E27FC236}">
                  <a16:creationId xmlns:a16="http://schemas.microsoft.com/office/drawing/2014/main" id="{74B3E2CA-F646-A2F5-12B6-DB9F8533E834}"/>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grpFill/>
            <a:ln w="9525" cap="flat">
              <a:noFill/>
              <a:prstDash val="solid"/>
              <a:miter/>
            </a:ln>
          </p:spPr>
          <p:txBody>
            <a:bodyPr rtlCol="0" anchor="ctr"/>
            <a:lstStyle/>
            <a:p>
              <a:endParaRPr lang="en-US" dirty="0"/>
            </a:p>
          </p:txBody>
        </p:sp>
        <p:sp>
          <p:nvSpPr>
            <p:cNvPr id="7" name="Freeform 7">
              <a:extLst>
                <a:ext uri="{FF2B5EF4-FFF2-40B4-BE49-F238E27FC236}">
                  <a16:creationId xmlns:a16="http://schemas.microsoft.com/office/drawing/2014/main" id="{A58F434B-9874-A55C-B153-CD0401BA31C9}"/>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grpFill/>
            <a:ln w="9525" cap="flat">
              <a:noFill/>
              <a:prstDash val="solid"/>
              <a:miter/>
            </a:ln>
          </p:spPr>
          <p:txBody>
            <a:bodyPr rtlCol="0" anchor="ctr"/>
            <a:lstStyle/>
            <a:p>
              <a:endParaRPr lang="en-US" dirty="0"/>
            </a:p>
          </p:txBody>
        </p:sp>
      </p:grpSp>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0" y="4622066"/>
            <a:ext cx="9358313" cy="290849"/>
          </a:xfrm>
        </p:spPr>
        <p:txBody>
          <a:bodyPr lIns="0" tIns="0" rIns="0" bIns="0">
            <a:noAutofit/>
          </a:bodyPr>
          <a:lstStyle>
            <a:lvl1pPr marL="0" indent="0" algn="l">
              <a:lnSpc>
                <a:spcPct val="82000"/>
              </a:lnSpc>
              <a:buNone/>
              <a:defRPr sz="18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0" y="2560461"/>
            <a:ext cx="9358313" cy="1969770"/>
          </a:xfrm>
        </p:spPr>
        <p:txBody>
          <a:bodyPr wrap="square">
            <a:spAutoFit/>
          </a:bodyPr>
          <a:lstStyle>
            <a:lvl1pPr>
              <a:lnSpc>
                <a:spcPct val="80000"/>
              </a:lnSpc>
              <a:defRPr sz="8000" spc="-100" baseline="0">
                <a:solidFill>
                  <a:schemeClr val="tx1"/>
                </a:solidFill>
              </a:defRPr>
            </a:lvl1pPr>
          </a:lstStyle>
          <a:p>
            <a:r>
              <a:rPr lang="en-US"/>
              <a:t>Click to edit Master title style</a:t>
            </a:r>
            <a:endParaRPr lang="en-US" dirty="0"/>
          </a:p>
        </p:txBody>
      </p:sp>
      <p:sp>
        <p:nvSpPr>
          <p:cNvPr id="9" name="Text Placeholder 8">
            <a:extLst>
              <a:ext uri="{FF2B5EF4-FFF2-40B4-BE49-F238E27FC236}">
                <a16:creationId xmlns:a16="http://schemas.microsoft.com/office/drawing/2014/main" id="{71B20FDD-BFE8-D85A-E157-4150CC9F35C2}"/>
              </a:ext>
            </a:extLst>
          </p:cNvPr>
          <p:cNvSpPr>
            <a:spLocks noGrp="1"/>
          </p:cNvSpPr>
          <p:nvPr>
            <p:ph type="body" sz="quarter" idx="11" hasCustomPrompt="1"/>
          </p:nvPr>
        </p:nvSpPr>
        <p:spPr>
          <a:xfrm>
            <a:off x="457201" y="5365098"/>
            <a:ext cx="3838574" cy="1084262"/>
          </a:xfrm>
        </p:spPr>
        <p:txBody>
          <a:bodyPr/>
          <a:lstStyle>
            <a:lvl1pPr>
              <a:defRPr sz="1600" cap="none">
                <a:solidFill>
                  <a:schemeClr val="tx1"/>
                </a:solidFill>
                <a:latin typeface="+mn-lt"/>
              </a:defRPr>
            </a:lvl1pPr>
            <a:lvl2pPr>
              <a:lnSpc>
                <a:spcPct val="82000"/>
              </a:lnSpc>
              <a:spcBef>
                <a:spcPts val="900"/>
              </a:spcBef>
              <a:defRPr sz="1200" b="0">
                <a:solidFill>
                  <a:schemeClr val="tx1"/>
                </a:solidFill>
                <a:latin typeface="+mn-lt"/>
              </a:defRPr>
            </a:lvl2pPr>
            <a:lvl3pPr>
              <a:lnSpc>
                <a:spcPct val="82000"/>
              </a:lnSpc>
              <a:spcBef>
                <a:spcPts val="1600"/>
              </a:spcBef>
              <a:defRPr>
                <a:solidFill>
                  <a:schemeClr val="accent2"/>
                </a:solidFill>
              </a:defRPr>
            </a:lvl3pPr>
            <a:lvl4pPr>
              <a:defRPr>
                <a:solidFill>
                  <a:schemeClr val="bg1"/>
                </a:solidFill>
              </a:defRPr>
            </a:lvl4pPr>
            <a:lvl5pPr>
              <a:defRPr>
                <a:solidFill>
                  <a:schemeClr val="bg1"/>
                </a:solidFill>
              </a:defRPr>
            </a:lvl5pPr>
          </a:lstStyle>
          <a:p>
            <a:pPr lvl="0"/>
            <a:r>
              <a:rPr lang="en-US" dirty="0"/>
              <a:t>Click to edit master text styles</a:t>
            </a:r>
          </a:p>
          <a:p>
            <a:pPr lvl="1"/>
            <a:r>
              <a:rPr lang="en-US" dirty="0"/>
              <a:t>Second level</a:t>
            </a:r>
          </a:p>
          <a:p>
            <a:pPr lvl="2"/>
            <a:r>
              <a:rPr lang="en-US" dirty="0"/>
              <a:t>Third level</a:t>
            </a:r>
          </a:p>
        </p:txBody>
      </p:sp>
      <p:sp>
        <p:nvSpPr>
          <p:cNvPr id="8" name="Freeform 19">
            <a:extLst>
              <a:ext uri="{FF2B5EF4-FFF2-40B4-BE49-F238E27FC236}">
                <a16:creationId xmlns:a16="http://schemas.microsoft.com/office/drawing/2014/main" id="{34A6FE4D-05DC-7484-2CC3-BCB622203A1D}"/>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EBEDF0"/>
          </a:solidFill>
          <a:ln w="6350" cap="flat">
            <a:noFill/>
            <a:prstDash val="solid"/>
            <a:miter/>
          </a:ln>
        </p:spPr>
        <p:txBody>
          <a:bodyPr rtlCol="0" anchor="ctr"/>
          <a:lstStyle/>
          <a:p>
            <a:endParaRPr lang="en-US" dirty="0"/>
          </a:p>
        </p:txBody>
      </p:sp>
      <p:grpSp>
        <p:nvGrpSpPr>
          <p:cNvPr id="10" name="Graphic 1164">
            <a:extLst>
              <a:ext uri="{FF2B5EF4-FFF2-40B4-BE49-F238E27FC236}">
                <a16:creationId xmlns:a16="http://schemas.microsoft.com/office/drawing/2014/main" id="{0D7D8EB2-3544-915B-820F-37A91FA75F37}"/>
              </a:ext>
            </a:extLst>
          </p:cNvPr>
          <p:cNvGrpSpPr/>
          <p:nvPr/>
        </p:nvGrpSpPr>
        <p:grpSpPr>
          <a:xfrm>
            <a:off x="460429" y="457200"/>
            <a:ext cx="1919234" cy="440944"/>
            <a:chOff x="5082170" y="602010"/>
            <a:chExt cx="2868072" cy="658939"/>
          </a:xfrm>
          <a:solidFill>
            <a:schemeClr val="tx1"/>
          </a:solidFill>
        </p:grpSpPr>
        <p:sp>
          <p:nvSpPr>
            <p:cNvPr id="11" name="Freeform 5">
              <a:extLst>
                <a:ext uri="{FF2B5EF4-FFF2-40B4-BE49-F238E27FC236}">
                  <a16:creationId xmlns:a16="http://schemas.microsoft.com/office/drawing/2014/main" id="{7D34F155-81E5-7632-B101-0CA98EB49D27}"/>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grpFill/>
            <a:ln w="9525" cap="flat">
              <a:noFill/>
              <a:prstDash val="solid"/>
              <a:miter/>
            </a:ln>
          </p:spPr>
          <p:txBody>
            <a:bodyPr rtlCol="0" anchor="ctr"/>
            <a:lstStyle/>
            <a:p>
              <a:endParaRPr lang="en-US" dirty="0"/>
            </a:p>
          </p:txBody>
        </p:sp>
        <p:sp>
          <p:nvSpPr>
            <p:cNvPr id="12" name="Freeform 7">
              <a:extLst>
                <a:ext uri="{FF2B5EF4-FFF2-40B4-BE49-F238E27FC236}">
                  <a16:creationId xmlns:a16="http://schemas.microsoft.com/office/drawing/2014/main" id="{1F0E3F9D-E7C3-7132-6CE3-F7888A337E1B}"/>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grpFill/>
            <a:ln w="9525"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89556602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Table of Contents with Summary">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AC4562D6-B270-540B-28D2-2BB0F49F8E9D}"/>
              </a:ext>
            </a:extLst>
          </p:cNvPr>
          <p:cNvSpPr/>
          <p:nvPr/>
        </p:nvSpPr>
        <p:spPr bwMode="auto">
          <a:xfrm>
            <a:off x="0" y="0"/>
            <a:ext cx="4089293" cy="6858000"/>
          </a:xfrm>
          <a:prstGeom prst="rect">
            <a:avLst/>
          </a:prstGeom>
          <a:solidFill>
            <a:schemeClr val="tx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sp>
        <p:nvSpPr>
          <p:cNvPr id="22" name="Text Placeholder 64">
            <a:extLst>
              <a:ext uri="{FF2B5EF4-FFF2-40B4-BE49-F238E27FC236}">
                <a16:creationId xmlns:a16="http://schemas.microsoft.com/office/drawing/2014/main" id="{F9F5C97C-2052-5A41-8352-BA9E0DAF9BB1}"/>
              </a:ext>
            </a:extLst>
          </p:cNvPr>
          <p:cNvSpPr>
            <a:spLocks noGrp="1"/>
          </p:cNvSpPr>
          <p:nvPr>
            <p:ph type="body" sz="quarter" idx="10" hasCustomPrompt="1"/>
          </p:nvPr>
        </p:nvSpPr>
        <p:spPr>
          <a:xfrm>
            <a:off x="4662742" y="692627"/>
            <a:ext cx="370440" cy="304800"/>
          </a:xfr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3" name="Text Placeholder 64">
            <a:extLst>
              <a:ext uri="{FF2B5EF4-FFF2-40B4-BE49-F238E27FC236}">
                <a16:creationId xmlns:a16="http://schemas.microsoft.com/office/drawing/2014/main" id="{3D7BB07E-592D-DD45-9784-D236793A1312}"/>
              </a:ext>
            </a:extLst>
          </p:cNvPr>
          <p:cNvSpPr>
            <a:spLocks noGrp="1"/>
          </p:cNvSpPr>
          <p:nvPr>
            <p:ph type="body" sz="quarter" idx="11" hasCustomPrompt="1"/>
          </p:nvPr>
        </p:nvSpPr>
        <p:spPr>
          <a:xfrm>
            <a:off x="5261580" y="692627"/>
            <a:ext cx="2625119" cy="304800"/>
          </a:xfr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4" name="Text Placeholder 64">
            <a:extLst>
              <a:ext uri="{FF2B5EF4-FFF2-40B4-BE49-F238E27FC236}">
                <a16:creationId xmlns:a16="http://schemas.microsoft.com/office/drawing/2014/main" id="{C9A310E7-76EB-D340-B416-6395D1B06D93}"/>
              </a:ext>
            </a:extLst>
          </p:cNvPr>
          <p:cNvSpPr>
            <a:spLocks noGrp="1"/>
          </p:cNvSpPr>
          <p:nvPr>
            <p:ph type="body" sz="quarter" idx="13" hasCustomPrompt="1"/>
          </p:nvPr>
        </p:nvSpPr>
        <p:spPr>
          <a:xfrm>
            <a:off x="4662742" y="2674543"/>
            <a:ext cx="370440" cy="304800"/>
          </a:xfr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5" name="Text Placeholder 64">
            <a:extLst>
              <a:ext uri="{FF2B5EF4-FFF2-40B4-BE49-F238E27FC236}">
                <a16:creationId xmlns:a16="http://schemas.microsoft.com/office/drawing/2014/main" id="{07881189-0E09-7345-B040-913A962E5686}"/>
              </a:ext>
            </a:extLst>
          </p:cNvPr>
          <p:cNvSpPr>
            <a:spLocks noGrp="1"/>
          </p:cNvSpPr>
          <p:nvPr>
            <p:ph type="body" sz="quarter" idx="14" hasCustomPrompt="1"/>
          </p:nvPr>
        </p:nvSpPr>
        <p:spPr>
          <a:xfrm>
            <a:off x="5261580" y="2674543"/>
            <a:ext cx="2625119" cy="304800"/>
          </a:xfr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6" name="Text Placeholder 64">
            <a:extLst>
              <a:ext uri="{FF2B5EF4-FFF2-40B4-BE49-F238E27FC236}">
                <a16:creationId xmlns:a16="http://schemas.microsoft.com/office/drawing/2014/main" id="{4A4450FB-0929-1D4F-96AA-6BA767301D41}"/>
              </a:ext>
            </a:extLst>
          </p:cNvPr>
          <p:cNvSpPr>
            <a:spLocks noGrp="1"/>
          </p:cNvSpPr>
          <p:nvPr>
            <p:ph type="body" sz="quarter" idx="16" hasCustomPrompt="1"/>
          </p:nvPr>
        </p:nvSpPr>
        <p:spPr>
          <a:xfrm>
            <a:off x="4662742" y="4654180"/>
            <a:ext cx="370440" cy="304800"/>
          </a:xfr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7" name="Text Placeholder 64">
            <a:extLst>
              <a:ext uri="{FF2B5EF4-FFF2-40B4-BE49-F238E27FC236}">
                <a16:creationId xmlns:a16="http://schemas.microsoft.com/office/drawing/2014/main" id="{11104D28-5D74-454F-94D0-FA2ECB4B3C62}"/>
              </a:ext>
            </a:extLst>
          </p:cNvPr>
          <p:cNvSpPr>
            <a:spLocks noGrp="1"/>
          </p:cNvSpPr>
          <p:nvPr>
            <p:ph type="body" sz="quarter" idx="17" hasCustomPrompt="1"/>
          </p:nvPr>
        </p:nvSpPr>
        <p:spPr>
          <a:xfrm>
            <a:off x="5261580" y="4654180"/>
            <a:ext cx="2625119" cy="304800"/>
          </a:xfr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8" name="Text Placeholder 64">
            <a:extLst>
              <a:ext uri="{FF2B5EF4-FFF2-40B4-BE49-F238E27FC236}">
                <a16:creationId xmlns:a16="http://schemas.microsoft.com/office/drawing/2014/main" id="{22A3497E-91E9-7546-A1FC-AE4D53FE4D67}"/>
              </a:ext>
            </a:extLst>
          </p:cNvPr>
          <p:cNvSpPr>
            <a:spLocks noGrp="1"/>
          </p:cNvSpPr>
          <p:nvPr>
            <p:ph type="body" sz="quarter" idx="19" hasCustomPrompt="1"/>
          </p:nvPr>
        </p:nvSpPr>
        <p:spPr>
          <a:xfrm>
            <a:off x="8473905" y="692627"/>
            <a:ext cx="370440" cy="304800"/>
          </a:xfr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9" name="Text Placeholder 64">
            <a:extLst>
              <a:ext uri="{FF2B5EF4-FFF2-40B4-BE49-F238E27FC236}">
                <a16:creationId xmlns:a16="http://schemas.microsoft.com/office/drawing/2014/main" id="{F07ED195-286C-8A41-B4B4-ECA0880ACA83}"/>
              </a:ext>
            </a:extLst>
          </p:cNvPr>
          <p:cNvSpPr>
            <a:spLocks noGrp="1"/>
          </p:cNvSpPr>
          <p:nvPr>
            <p:ph type="body" sz="quarter" idx="20" hasCustomPrompt="1"/>
          </p:nvPr>
        </p:nvSpPr>
        <p:spPr>
          <a:xfrm>
            <a:off x="9067800" y="692627"/>
            <a:ext cx="2667000" cy="304800"/>
          </a:xfr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0" name="Text Placeholder 64">
            <a:extLst>
              <a:ext uri="{FF2B5EF4-FFF2-40B4-BE49-F238E27FC236}">
                <a16:creationId xmlns:a16="http://schemas.microsoft.com/office/drawing/2014/main" id="{9C0F9C89-1FD2-DD40-ABF3-3AE49EA80ABB}"/>
              </a:ext>
            </a:extLst>
          </p:cNvPr>
          <p:cNvSpPr>
            <a:spLocks noGrp="1"/>
          </p:cNvSpPr>
          <p:nvPr>
            <p:ph type="body" sz="quarter" idx="22" hasCustomPrompt="1"/>
          </p:nvPr>
        </p:nvSpPr>
        <p:spPr>
          <a:xfrm>
            <a:off x="8473905" y="2674543"/>
            <a:ext cx="370440" cy="304800"/>
          </a:xfr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31" name="Text Placeholder 64">
            <a:extLst>
              <a:ext uri="{FF2B5EF4-FFF2-40B4-BE49-F238E27FC236}">
                <a16:creationId xmlns:a16="http://schemas.microsoft.com/office/drawing/2014/main" id="{85A4CEE8-7077-B54A-9EE4-A3B43B32227C}"/>
              </a:ext>
            </a:extLst>
          </p:cNvPr>
          <p:cNvSpPr>
            <a:spLocks noGrp="1"/>
          </p:cNvSpPr>
          <p:nvPr>
            <p:ph type="body" sz="quarter" idx="23" hasCustomPrompt="1"/>
          </p:nvPr>
        </p:nvSpPr>
        <p:spPr>
          <a:xfrm>
            <a:off x="9067800" y="2674543"/>
            <a:ext cx="2667000" cy="304800"/>
          </a:xfr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2" name="Text Placeholder 64">
            <a:extLst>
              <a:ext uri="{FF2B5EF4-FFF2-40B4-BE49-F238E27FC236}">
                <a16:creationId xmlns:a16="http://schemas.microsoft.com/office/drawing/2014/main" id="{311CD5A9-1B36-B64C-8D7E-21832CBF7E87}"/>
              </a:ext>
            </a:extLst>
          </p:cNvPr>
          <p:cNvSpPr>
            <a:spLocks noGrp="1"/>
          </p:cNvSpPr>
          <p:nvPr>
            <p:ph type="body" sz="quarter" idx="25" hasCustomPrompt="1"/>
          </p:nvPr>
        </p:nvSpPr>
        <p:spPr>
          <a:xfrm>
            <a:off x="8473905" y="4654180"/>
            <a:ext cx="370440" cy="304800"/>
          </a:xfr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33" name="Text Placeholder 64">
            <a:extLst>
              <a:ext uri="{FF2B5EF4-FFF2-40B4-BE49-F238E27FC236}">
                <a16:creationId xmlns:a16="http://schemas.microsoft.com/office/drawing/2014/main" id="{4F94B8FF-F27B-0345-AC38-56B8E078FECF}"/>
              </a:ext>
            </a:extLst>
          </p:cNvPr>
          <p:cNvSpPr>
            <a:spLocks noGrp="1"/>
          </p:cNvSpPr>
          <p:nvPr>
            <p:ph type="body" sz="quarter" idx="26" hasCustomPrompt="1"/>
          </p:nvPr>
        </p:nvSpPr>
        <p:spPr>
          <a:xfrm>
            <a:off x="9067800" y="4654180"/>
            <a:ext cx="2667000" cy="304800"/>
          </a:xfr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4" name="Text Placeholder 64">
            <a:extLst>
              <a:ext uri="{FF2B5EF4-FFF2-40B4-BE49-F238E27FC236}">
                <a16:creationId xmlns:a16="http://schemas.microsoft.com/office/drawing/2014/main" id="{2F187913-1E0E-4242-B9F1-6B8289F43C7D}"/>
              </a:ext>
            </a:extLst>
          </p:cNvPr>
          <p:cNvSpPr>
            <a:spLocks noGrp="1"/>
          </p:cNvSpPr>
          <p:nvPr>
            <p:ph type="body" sz="quarter" idx="12" hasCustomPrompt="1"/>
          </p:nvPr>
        </p:nvSpPr>
        <p:spPr>
          <a:xfrm>
            <a:off x="5270393" y="1160295"/>
            <a:ext cx="2616307" cy="969863"/>
          </a:xfrm>
        </p:spPr>
        <p:txBody>
          <a:bodyPr anchor="t"/>
          <a:lstStyle>
            <a:lvl1pPr marL="0" indent="0" algn="l">
              <a:lnSpc>
                <a:spcPct val="103000"/>
              </a:lnSpc>
              <a:spcBef>
                <a:spcPts val="600"/>
              </a:spcBef>
              <a:buNone/>
              <a:defRPr sz="12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5" name="Text Placeholder 64">
            <a:extLst>
              <a:ext uri="{FF2B5EF4-FFF2-40B4-BE49-F238E27FC236}">
                <a16:creationId xmlns:a16="http://schemas.microsoft.com/office/drawing/2014/main" id="{6F73080F-E64A-0A46-BE01-1198F7437044}"/>
              </a:ext>
            </a:extLst>
          </p:cNvPr>
          <p:cNvSpPr>
            <a:spLocks noGrp="1"/>
          </p:cNvSpPr>
          <p:nvPr>
            <p:ph type="body" sz="quarter" idx="15" hasCustomPrompt="1"/>
          </p:nvPr>
        </p:nvSpPr>
        <p:spPr>
          <a:xfrm>
            <a:off x="5270393" y="3142211"/>
            <a:ext cx="2616307" cy="969863"/>
          </a:xfrm>
        </p:spPr>
        <p:txBody>
          <a:bodyPr anchor="t"/>
          <a:lstStyle>
            <a:lvl1pPr marL="0" indent="0" algn="l">
              <a:lnSpc>
                <a:spcPct val="103000"/>
              </a:lnSpc>
              <a:spcBef>
                <a:spcPts val="600"/>
              </a:spcBef>
              <a:buNone/>
              <a:defRPr sz="12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6" name="Text Placeholder 64">
            <a:extLst>
              <a:ext uri="{FF2B5EF4-FFF2-40B4-BE49-F238E27FC236}">
                <a16:creationId xmlns:a16="http://schemas.microsoft.com/office/drawing/2014/main" id="{FD8D350E-A604-6E47-A770-E701A13B6EBA}"/>
              </a:ext>
            </a:extLst>
          </p:cNvPr>
          <p:cNvSpPr>
            <a:spLocks noGrp="1"/>
          </p:cNvSpPr>
          <p:nvPr>
            <p:ph type="body" sz="quarter" idx="18" hasCustomPrompt="1"/>
          </p:nvPr>
        </p:nvSpPr>
        <p:spPr>
          <a:xfrm>
            <a:off x="5270393" y="5164715"/>
            <a:ext cx="2616307" cy="969863"/>
          </a:xfrm>
        </p:spPr>
        <p:txBody>
          <a:bodyPr anchor="t"/>
          <a:lstStyle>
            <a:lvl1pPr marL="0" indent="0" algn="l">
              <a:lnSpc>
                <a:spcPct val="103000"/>
              </a:lnSpc>
              <a:spcBef>
                <a:spcPts val="600"/>
              </a:spcBef>
              <a:buNone/>
              <a:defRPr sz="12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7" name="Text Placeholder 64">
            <a:extLst>
              <a:ext uri="{FF2B5EF4-FFF2-40B4-BE49-F238E27FC236}">
                <a16:creationId xmlns:a16="http://schemas.microsoft.com/office/drawing/2014/main" id="{2B317F54-1E7E-B742-8A4D-95CA8015764A}"/>
              </a:ext>
            </a:extLst>
          </p:cNvPr>
          <p:cNvSpPr>
            <a:spLocks noGrp="1"/>
          </p:cNvSpPr>
          <p:nvPr>
            <p:ph type="body" sz="quarter" idx="21" hasCustomPrompt="1"/>
          </p:nvPr>
        </p:nvSpPr>
        <p:spPr>
          <a:xfrm>
            <a:off x="9067800" y="1160295"/>
            <a:ext cx="2666907" cy="969863"/>
          </a:xfrm>
        </p:spPr>
        <p:txBody>
          <a:bodyPr anchor="t"/>
          <a:lstStyle>
            <a:lvl1pPr marL="0" indent="0" algn="l">
              <a:lnSpc>
                <a:spcPct val="103000"/>
              </a:lnSpc>
              <a:spcBef>
                <a:spcPts val="600"/>
              </a:spcBef>
              <a:buNone/>
              <a:defRPr sz="12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8" name="Text Placeholder 64">
            <a:extLst>
              <a:ext uri="{FF2B5EF4-FFF2-40B4-BE49-F238E27FC236}">
                <a16:creationId xmlns:a16="http://schemas.microsoft.com/office/drawing/2014/main" id="{7657FB1F-04C7-6445-81FE-D15C631847C5}"/>
              </a:ext>
            </a:extLst>
          </p:cNvPr>
          <p:cNvSpPr>
            <a:spLocks noGrp="1"/>
          </p:cNvSpPr>
          <p:nvPr>
            <p:ph type="body" sz="quarter" idx="24" hasCustomPrompt="1"/>
          </p:nvPr>
        </p:nvSpPr>
        <p:spPr>
          <a:xfrm>
            <a:off x="9067800" y="3142211"/>
            <a:ext cx="2666907" cy="969863"/>
          </a:xfrm>
        </p:spPr>
        <p:txBody>
          <a:bodyPr anchor="t"/>
          <a:lstStyle>
            <a:lvl1pPr marL="0" indent="0" algn="l">
              <a:lnSpc>
                <a:spcPct val="103000"/>
              </a:lnSpc>
              <a:spcBef>
                <a:spcPts val="600"/>
              </a:spcBef>
              <a:buNone/>
              <a:defRPr sz="12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9" name="Text Placeholder 64">
            <a:extLst>
              <a:ext uri="{FF2B5EF4-FFF2-40B4-BE49-F238E27FC236}">
                <a16:creationId xmlns:a16="http://schemas.microsoft.com/office/drawing/2014/main" id="{DFE0A3E3-B7A0-2540-8806-61D6B956C95F}"/>
              </a:ext>
            </a:extLst>
          </p:cNvPr>
          <p:cNvSpPr>
            <a:spLocks noGrp="1"/>
          </p:cNvSpPr>
          <p:nvPr>
            <p:ph type="body" sz="quarter" idx="27" hasCustomPrompt="1"/>
          </p:nvPr>
        </p:nvSpPr>
        <p:spPr>
          <a:xfrm>
            <a:off x="9067800" y="5164715"/>
            <a:ext cx="2666907" cy="969863"/>
          </a:xfrm>
        </p:spPr>
        <p:txBody>
          <a:bodyPr anchor="t"/>
          <a:lstStyle>
            <a:lvl1pPr marL="0" indent="0" algn="l">
              <a:lnSpc>
                <a:spcPct val="103000"/>
              </a:lnSpc>
              <a:spcBef>
                <a:spcPts val="600"/>
              </a:spcBef>
              <a:buNone/>
              <a:defRPr sz="12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pic>
        <p:nvPicPr>
          <p:cNvPr id="1146" name="Graphic 1145">
            <a:extLst>
              <a:ext uri="{FF2B5EF4-FFF2-40B4-BE49-F238E27FC236}">
                <a16:creationId xmlns:a16="http://schemas.microsoft.com/office/drawing/2014/main" id="{92568D6A-BA58-E03F-1B31-FDA7132FD782}"/>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sp>
        <p:nvSpPr>
          <p:cNvPr id="1147" name="Freeform 5">
            <a:extLst>
              <a:ext uri="{FF2B5EF4-FFF2-40B4-BE49-F238E27FC236}">
                <a16:creationId xmlns:a16="http://schemas.microsoft.com/office/drawing/2014/main" id="{92106EB2-87DF-A486-2947-C4BDEDEDA3B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pic>
        <p:nvPicPr>
          <p:cNvPr id="2" name="Graphic 1">
            <a:extLst>
              <a:ext uri="{FF2B5EF4-FFF2-40B4-BE49-F238E27FC236}">
                <a16:creationId xmlns:a16="http://schemas.microsoft.com/office/drawing/2014/main" id="{9954503D-B4F1-5793-51A7-5D5006A5748E}"/>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4" name="Footer Placeholder 2">
            <a:extLst>
              <a:ext uri="{FF2B5EF4-FFF2-40B4-BE49-F238E27FC236}">
                <a16:creationId xmlns:a16="http://schemas.microsoft.com/office/drawing/2014/main" id="{463059FD-3E02-6132-2C95-A7A1EED9AB6F}"/>
              </a:ext>
            </a:extLst>
          </p:cNvPr>
          <p:cNvSpPr>
            <a:spLocks noGrp="1"/>
          </p:cNvSpPr>
          <p:nvPr>
            <p:ph type="ftr" sz="quarter" idx="3"/>
          </p:nvPr>
        </p:nvSpPr>
        <p:spPr>
          <a:xfrm>
            <a:off x="4662742" y="6566446"/>
            <a:ext cx="5748083" cy="102336"/>
          </a:xfrm>
          <a:prstGeom prst="rect">
            <a:avLst/>
          </a:prstGeom>
        </p:spPr>
        <p:txBody>
          <a:bodyPr vert="horz" wrap="square" lIns="0" tIns="0" rIns="0" bIns="0" rtlCol="0" anchor="b">
            <a:spAutoFit/>
          </a:bodyPr>
          <a:lstStyle>
            <a:lvl1pPr>
              <a:defRPr lang="en-US" sz="700" baseline="0">
                <a:solidFill>
                  <a:schemeClr val="tx2"/>
                </a:solidFill>
              </a:defRPr>
            </a:lvl1pPr>
          </a:lstStyle>
          <a:p>
            <a:endParaRPr lang="en-US" dirty="0"/>
          </a:p>
        </p:txBody>
      </p:sp>
      <p:pic>
        <p:nvPicPr>
          <p:cNvPr id="6" name="Graphic 5">
            <a:extLst>
              <a:ext uri="{FF2B5EF4-FFF2-40B4-BE49-F238E27FC236}">
                <a16:creationId xmlns:a16="http://schemas.microsoft.com/office/drawing/2014/main" id="{8CBB4205-43EC-33D0-3B78-FD9B020DFA8E}"/>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sp>
        <p:nvSpPr>
          <p:cNvPr id="7" name="Freeform 5">
            <a:extLst>
              <a:ext uri="{FF2B5EF4-FFF2-40B4-BE49-F238E27FC236}">
                <a16:creationId xmlns:a16="http://schemas.microsoft.com/office/drawing/2014/main" id="{7ABF24C8-5DD8-6584-1243-63DCF19245E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pic>
        <p:nvPicPr>
          <p:cNvPr id="8" name="Graphic 7">
            <a:extLst>
              <a:ext uri="{FF2B5EF4-FFF2-40B4-BE49-F238E27FC236}">
                <a16:creationId xmlns:a16="http://schemas.microsoft.com/office/drawing/2014/main" id="{259F9178-DF2E-2B63-1D9D-E64631AEFD6F}"/>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9" name="Title 1">
            <a:extLst>
              <a:ext uri="{FF2B5EF4-FFF2-40B4-BE49-F238E27FC236}">
                <a16:creationId xmlns:a16="http://schemas.microsoft.com/office/drawing/2014/main" id="{4FEBE298-A23D-7866-FFEB-FFEC9CAF0A79}"/>
              </a:ext>
            </a:extLst>
          </p:cNvPr>
          <p:cNvSpPr>
            <a:spLocks noGrp="1"/>
          </p:cNvSpPr>
          <p:nvPr>
            <p:ph type="title" hasCustomPrompt="1"/>
          </p:nvPr>
        </p:nvSpPr>
        <p:spPr>
          <a:xfrm>
            <a:off x="470061" y="747247"/>
            <a:ext cx="3231989" cy="1520670"/>
          </a:xfrm>
        </p:spPr>
        <p:txBody>
          <a:bodyPr anchor="t"/>
          <a:lstStyle>
            <a:lvl1pPr>
              <a:lnSpc>
                <a:spcPct val="82000"/>
              </a:lnSpc>
              <a:defRPr sz="5400" spc="-80" baseline="0">
                <a:solidFill>
                  <a:schemeClr val="bg1"/>
                </a:solidFill>
              </a:defRPr>
            </a:lvl1pPr>
          </a:lstStyle>
          <a:p>
            <a:r>
              <a:rPr lang="en-US" dirty="0"/>
              <a:t>Table of contents</a:t>
            </a:r>
          </a:p>
        </p:txBody>
      </p:sp>
    </p:spTree>
    <p:extLst>
      <p:ext uri="{BB962C8B-B14F-4D97-AF65-F5344CB8AC3E}">
        <p14:creationId xmlns:p14="http://schemas.microsoft.com/office/powerpoint/2010/main" val="368070737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Table of Contents">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967985CE-789C-AD2A-428A-B490693E3C11}"/>
              </a:ext>
            </a:extLst>
          </p:cNvPr>
          <p:cNvSpPr/>
          <p:nvPr/>
        </p:nvSpPr>
        <p:spPr bwMode="auto">
          <a:xfrm>
            <a:off x="0" y="0"/>
            <a:ext cx="4089293" cy="6858000"/>
          </a:xfrm>
          <a:prstGeom prst="rect">
            <a:avLst/>
          </a:prstGeom>
          <a:solidFill>
            <a:schemeClr val="tx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sp>
        <p:nvSpPr>
          <p:cNvPr id="19" name="Freeform 5">
            <a:extLst>
              <a:ext uri="{FF2B5EF4-FFF2-40B4-BE49-F238E27FC236}">
                <a16:creationId xmlns:a16="http://schemas.microsoft.com/office/drawing/2014/main" id="{A2522900-E7B8-1A19-A3D2-7AC3A733F3D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sp>
        <p:nvSpPr>
          <p:cNvPr id="5" name="Title 1">
            <a:extLst>
              <a:ext uri="{FF2B5EF4-FFF2-40B4-BE49-F238E27FC236}">
                <a16:creationId xmlns:a16="http://schemas.microsoft.com/office/drawing/2014/main" id="{B751C22E-584D-8C9D-00B3-E7EE7E7A66A3}"/>
              </a:ext>
            </a:extLst>
          </p:cNvPr>
          <p:cNvSpPr>
            <a:spLocks noGrp="1"/>
          </p:cNvSpPr>
          <p:nvPr>
            <p:ph type="title" hasCustomPrompt="1"/>
          </p:nvPr>
        </p:nvSpPr>
        <p:spPr>
          <a:xfrm>
            <a:off x="470061" y="747247"/>
            <a:ext cx="3231989" cy="1520670"/>
          </a:xfrm>
        </p:spPr>
        <p:txBody>
          <a:bodyPr anchor="t"/>
          <a:lstStyle>
            <a:lvl1pPr>
              <a:lnSpc>
                <a:spcPct val="82000"/>
              </a:lnSpc>
              <a:defRPr sz="5400" spc="-80" baseline="0">
                <a:solidFill>
                  <a:schemeClr val="bg1"/>
                </a:solidFill>
              </a:defRPr>
            </a:lvl1pPr>
          </a:lstStyle>
          <a:p>
            <a:r>
              <a:rPr lang="en-US" dirty="0"/>
              <a:t>Table of contents</a:t>
            </a:r>
          </a:p>
        </p:txBody>
      </p:sp>
      <p:pic>
        <p:nvPicPr>
          <p:cNvPr id="6" name="Graphic 5">
            <a:extLst>
              <a:ext uri="{FF2B5EF4-FFF2-40B4-BE49-F238E27FC236}">
                <a16:creationId xmlns:a16="http://schemas.microsoft.com/office/drawing/2014/main" id="{F90D8A24-FEE3-C7C1-12D1-340F76AC7DA3}"/>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pic>
        <p:nvPicPr>
          <p:cNvPr id="7" name="Graphic 6">
            <a:extLst>
              <a:ext uri="{FF2B5EF4-FFF2-40B4-BE49-F238E27FC236}">
                <a16:creationId xmlns:a16="http://schemas.microsoft.com/office/drawing/2014/main" id="{11186C07-B4E7-7D71-45B6-5E13EE6D6875}"/>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2" name="Footer Placeholder 2">
            <a:extLst>
              <a:ext uri="{FF2B5EF4-FFF2-40B4-BE49-F238E27FC236}">
                <a16:creationId xmlns:a16="http://schemas.microsoft.com/office/drawing/2014/main" id="{772B60F7-D35A-8302-D982-5170BF675969}"/>
              </a:ext>
            </a:extLst>
          </p:cNvPr>
          <p:cNvSpPr>
            <a:spLocks noGrp="1"/>
          </p:cNvSpPr>
          <p:nvPr>
            <p:ph type="ftr" sz="quarter" idx="3"/>
          </p:nvPr>
        </p:nvSpPr>
        <p:spPr>
          <a:xfrm>
            <a:off x="4662742" y="6566446"/>
            <a:ext cx="5748083" cy="102336"/>
          </a:xfrm>
          <a:prstGeom prst="rect">
            <a:avLst/>
          </a:prstGeom>
        </p:spPr>
        <p:txBody>
          <a:bodyPr vert="horz" wrap="square" lIns="0" tIns="0" rIns="0" bIns="0" rtlCol="0" anchor="b">
            <a:spAutoFit/>
          </a:bodyPr>
          <a:lstStyle>
            <a:lvl1pPr>
              <a:defRPr lang="en-US" sz="700" baseline="0">
                <a:solidFill>
                  <a:schemeClr val="tx2"/>
                </a:solidFill>
              </a:defRPr>
            </a:lvl1pPr>
          </a:lstStyle>
          <a:p>
            <a:endParaRPr lang="en-US" dirty="0"/>
          </a:p>
        </p:txBody>
      </p:sp>
      <p:sp>
        <p:nvSpPr>
          <p:cNvPr id="9" name="Freeform 5">
            <a:extLst>
              <a:ext uri="{FF2B5EF4-FFF2-40B4-BE49-F238E27FC236}">
                <a16:creationId xmlns:a16="http://schemas.microsoft.com/office/drawing/2014/main" id="{17760F00-C5C4-E3FF-49D0-5F001D3E1513}"/>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pic>
        <p:nvPicPr>
          <p:cNvPr id="10" name="Graphic 9">
            <a:extLst>
              <a:ext uri="{FF2B5EF4-FFF2-40B4-BE49-F238E27FC236}">
                <a16:creationId xmlns:a16="http://schemas.microsoft.com/office/drawing/2014/main" id="{B48DB443-E5EC-3855-B631-1DD1A18A8EEE}"/>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pic>
        <p:nvPicPr>
          <p:cNvPr id="11" name="Graphic 10">
            <a:extLst>
              <a:ext uri="{FF2B5EF4-FFF2-40B4-BE49-F238E27FC236}">
                <a16:creationId xmlns:a16="http://schemas.microsoft.com/office/drawing/2014/main" id="{E3C76294-EE1E-BADD-06B8-E198807D44BA}"/>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8" name="Text Placeholder 3">
            <a:extLst>
              <a:ext uri="{FF2B5EF4-FFF2-40B4-BE49-F238E27FC236}">
                <a16:creationId xmlns:a16="http://schemas.microsoft.com/office/drawing/2014/main" id="{5CEFCE71-7C8B-5964-634A-E5B61FE66B00}"/>
              </a:ext>
            </a:extLst>
          </p:cNvPr>
          <p:cNvSpPr>
            <a:spLocks noGrp="1"/>
          </p:cNvSpPr>
          <p:nvPr>
            <p:ph type="body" sz="quarter" idx="12" hasCustomPrompt="1"/>
          </p:nvPr>
        </p:nvSpPr>
        <p:spPr>
          <a:xfrm>
            <a:off x="4662742" y="704863"/>
            <a:ext cx="7078408" cy="5372100"/>
          </a:xfrm>
        </p:spPr>
        <p:txBody>
          <a:bodyPr numCol="1" spcCol="365760"/>
          <a:lstStyle>
            <a:lvl1pPr marL="411480" indent="-411480">
              <a:lnSpc>
                <a:spcPct val="86000"/>
              </a:lnSpc>
              <a:spcBef>
                <a:spcPts val="0"/>
              </a:spcBef>
              <a:spcAft>
                <a:spcPts val="1800"/>
              </a:spcAft>
              <a:buClr>
                <a:schemeClr val="accent2"/>
              </a:buClr>
              <a:buSzPct val="100000"/>
              <a:buFont typeface="+mj-lt"/>
              <a:buAutoNum type="arabicPeriod"/>
              <a:defRPr lang="en-US" sz="1800" b="0" kern="1200" cap="none" baseline="0" dirty="0">
                <a:solidFill>
                  <a:schemeClr val="accent1"/>
                </a:solidFill>
                <a:latin typeface="+mj-lt"/>
                <a:ea typeface="+mn-ea"/>
                <a:cs typeface="+mn-cs"/>
              </a:defRPr>
            </a:lvl1pPr>
            <a:lvl2pPr marL="285750" indent="-285750">
              <a:defRPr/>
            </a:lvl2pPr>
            <a:lvl3pPr marL="285750" indent="-285750">
              <a:defRPr/>
            </a:lvl3pPr>
            <a:lvl4pPr marL="285750" indent="-285750">
              <a:defRPr/>
            </a:lvl4pPr>
            <a:lvl5pPr marL="285750" indent="-285750">
              <a:defRPr/>
            </a:lvl5pPr>
          </a:lstStyle>
          <a:p>
            <a:pPr lvl="0"/>
            <a:r>
              <a:rPr lang="en-US" dirty="0"/>
              <a:t>CLICK TO EDIT MASTER TEXT STYLES</a:t>
            </a:r>
          </a:p>
        </p:txBody>
      </p:sp>
    </p:spTree>
    <p:extLst>
      <p:ext uri="{BB962C8B-B14F-4D97-AF65-F5344CB8AC3E}">
        <p14:creationId xmlns:p14="http://schemas.microsoft.com/office/powerpoint/2010/main" val="87523337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94312EF9-3565-6244-A092-FAEE2FCDE4AF}"/>
              </a:ext>
            </a:extLst>
          </p:cNvPr>
          <p:cNvSpPr>
            <a:spLocks noGrp="1"/>
          </p:cNvSpPr>
          <p:nvPr>
            <p:ph sz="quarter" idx="11"/>
          </p:nvPr>
        </p:nvSpPr>
        <p:spPr>
          <a:xfrm>
            <a:off x="457200" y="1649412"/>
            <a:ext cx="11283950" cy="44751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5">
            <a:extLst>
              <a:ext uri="{FF2B5EF4-FFF2-40B4-BE49-F238E27FC236}">
                <a16:creationId xmlns:a16="http://schemas.microsoft.com/office/drawing/2014/main" id="{574C1E29-463B-9F66-F435-D797557EEFD9}"/>
              </a:ext>
            </a:extLst>
          </p:cNvPr>
          <p:cNvSpPr>
            <a:spLocks noGrp="1"/>
          </p:cNvSpPr>
          <p:nvPr>
            <p:ph type="title"/>
          </p:nvPr>
        </p:nvSpPr>
        <p:spPr>
          <a:xfrm>
            <a:off x="457200" y="330411"/>
            <a:ext cx="11283950" cy="523220"/>
          </a:xfrm>
        </p:spPr>
        <p:txBody>
          <a:bodyPr/>
          <a:lstStyle/>
          <a:p>
            <a:r>
              <a:rPr lang="en-US"/>
              <a:t>Click to edit Master title style</a:t>
            </a:r>
          </a:p>
        </p:txBody>
      </p:sp>
      <p:sp>
        <p:nvSpPr>
          <p:cNvPr id="8" name="Subtitle 2">
            <a:extLst>
              <a:ext uri="{FF2B5EF4-FFF2-40B4-BE49-F238E27FC236}">
                <a16:creationId xmlns:a16="http://schemas.microsoft.com/office/drawing/2014/main" id="{439222DF-F3F9-C501-A004-A6181C7A42C7}"/>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 name="Footer Placeholder 1">
            <a:extLst>
              <a:ext uri="{FF2B5EF4-FFF2-40B4-BE49-F238E27FC236}">
                <a16:creationId xmlns:a16="http://schemas.microsoft.com/office/drawing/2014/main" id="{A14DE9E8-5236-9C1B-30CC-13CD21A55593}"/>
              </a:ext>
            </a:extLst>
          </p:cNvPr>
          <p:cNvSpPr>
            <a:spLocks noGrp="1"/>
          </p:cNvSpPr>
          <p:nvPr>
            <p:ph type="ftr" sz="quarter" idx="12"/>
          </p:nvPr>
        </p:nvSpPr>
        <p:spPr/>
        <p:txBody>
          <a:bodyPr/>
          <a:lstStyle/>
          <a:p>
            <a:endParaRPr lang="en-US" dirty="0"/>
          </a:p>
        </p:txBody>
      </p:sp>
    </p:spTree>
    <p:extLst>
      <p:ext uri="{BB962C8B-B14F-4D97-AF65-F5344CB8AC3E}">
        <p14:creationId xmlns:p14="http://schemas.microsoft.com/office/powerpoint/2010/main" val="349770934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Two Content Columns">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1649414"/>
            <a:ext cx="5463835" cy="447141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6278956" y="1649414"/>
            <a:ext cx="5462194" cy="447141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Subtitle 2">
            <a:extLst>
              <a:ext uri="{FF2B5EF4-FFF2-40B4-BE49-F238E27FC236}">
                <a16:creationId xmlns:a16="http://schemas.microsoft.com/office/drawing/2014/main" id="{E27C342B-3344-3771-7783-3BDCB853C56A}"/>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Title 3">
            <a:extLst>
              <a:ext uri="{FF2B5EF4-FFF2-40B4-BE49-F238E27FC236}">
                <a16:creationId xmlns:a16="http://schemas.microsoft.com/office/drawing/2014/main" id="{FB6A6646-9A3E-27A0-6207-5DCCD63CCFF9}"/>
              </a:ext>
            </a:extLst>
          </p:cNvPr>
          <p:cNvSpPr>
            <a:spLocks noGrp="1"/>
          </p:cNvSpPr>
          <p:nvPr>
            <p:ph type="title"/>
          </p:nvPr>
        </p:nvSpPr>
        <p:spPr>
          <a:xfrm>
            <a:off x="457200" y="330411"/>
            <a:ext cx="11283950" cy="523220"/>
          </a:xfrm>
        </p:spPr>
        <p:txBody>
          <a:bodyPr/>
          <a:lstStyle/>
          <a:p>
            <a:r>
              <a:rPr lang="en-US"/>
              <a:t>Click to edit Master title style</a:t>
            </a:r>
          </a:p>
        </p:txBody>
      </p:sp>
      <p:sp>
        <p:nvSpPr>
          <p:cNvPr id="2" name="Footer Placeholder 1">
            <a:extLst>
              <a:ext uri="{FF2B5EF4-FFF2-40B4-BE49-F238E27FC236}">
                <a16:creationId xmlns:a16="http://schemas.microsoft.com/office/drawing/2014/main" id="{D1226EA9-1718-2A4C-F734-4EE7F3A87F81}"/>
              </a:ext>
            </a:extLst>
          </p:cNvPr>
          <p:cNvSpPr>
            <a:spLocks noGrp="1"/>
          </p:cNvSpPr>
          <p:nvPr>
            <p:ph type="ftr" sz="quarter" idx="14"/>
          </p:nvPr>
        </p:nvSpPr>
        <p:spPr/>
        <p:txBody>
          <a:bodyPr/>
          <a:lstStyle/>
          <a:p>
            <a:endParaRPr lang="en-US" dirty="0"/>
          </a:p>
        </p:txBody>
      </p:sp>
    </p:spTree>
    <p:extLst>
      <p:ext uri="{BB962C8B-B14F-4D97-AF65-F5344CB8AC3E}">
        <p14:creationId xmlns:p14="http://schemas.microsoft.com/office/powerpoint/2010/main" val="96520956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Three Column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AA569CC-FF0D-B940-87F9-2250AB9266C6}"/>
              </a:ext>
            </a:extLst>
          </p:cNvPr>
          <p:cNvSpPr>
            <a:spLocks noGrp="1"/>
          </p:cNvSpPr>
          <p:nvPr>
            <p:ph type="title"/>
          </p:nvPr>
        </p:nvSpPr>
        <p:spPr>
          <a:xfrm>
            <a:off x="457200" y="330411"/>
            <a:ext cx="11283950" cy="523220"/>
          </a:xfrm>
        </p:spPr>
        <p:txBody>
          <a:bodyPr/>
          <a:lstStyle/>
          <a:p>
            <a:r>
              <a:rPr lang="en-US"/>
              <a:t>Click to edit Master title style</a:t>
            </a:r>
          </a:p>
        </p:txBody>
      </p:sp>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1649413"/>
            <a:ext cx="3555946" cy="447141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25255" y="1649414"/>
            <a:ext cx="3555148" cy="447141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186081" y="1643064"/>
            <a:ext cx="3555148" cy="447141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ubtitle 2">
            <a:extLst>
              <a:ext uri="{FF2B5EF4-FFF2-40B4-BE49-F238E27FC236}">
                <a16:creationId xmlns:a16="http://schemas.microsoft.com/office/drawing/2014/main" id="{8EF58911-B540-0270-1994-764E5E956A82}"/>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 name="Footer Placeholder 1">
            <a:extLst>
              <a:ext uri="{FF2B5EF4-FFF2-40B4-BE49-F238E27FC236}">
                <a16:creationId xmlns:a16="http://schemas.microsoft.com/office/drawing/2014/main" id="{2BBF9F0B-B340-4CB4-FF2B-B5B4F2F150FB}"/>
              </a:ext>
            </a:extLst>
          </p:cNvPr>
          <p:cNvSpPr>
            <a:spLocks noGrp="1"/>
          </p:cNvSpPr>
          <p:nvPr>
            <p:ph type="ftr" sz="quarter" idx="16"/>
          </p:nvPr>
        </p:nvSpPr>
        <p:spPr/>
        <p:txBody>
          <a:bodyPr/>
          <a:lstStyle/>
          <a:p>
            <a:endParaRPr lang="en-US" dirty="0"/>
          </a:p>
        </p:txBody>
      </p:sp>
    </p:spTree>
    <p:extLst>
      <p:ext uri="{BB962C8B-B14F-4D97-AF65-F5344CB8AC3E}">
        <p14:creationId xmlns:p14="http://schemas.microsoft.com/office/powerpoint/2010/main" val="337843408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Four Column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3A749BA-A8E0-4944-843E-DD1267BBBF24}"/>
              </a:ext>
            </a:extLst>
          </p:cNvPr>
          <p:cNvSpPr>
            <a:spLocks noGrp="1"/>
          </p:cNvSpPr>
          <p:nvPr>
            <p:ph type="title"/>
          </p:nvPr>
        </p:nvSpPr>
        <p:spPr>
          <a:xfrm>
            <a:off x="457200" y="330411"/>
            <a:ext cx="11283950" cy="523220"/>
          </a:xfrm>
        </p:spPr>
        <p:txBody>
          <a:bodyPr/>
          <a:lstStyle/>
          <a:p>
            <a:r>
              <a:rPr lang="en-US"/>
              <a:t>Click to edit Master title style</a:t>
            </a:r>
          </a:p>
        </p:txBody>
      </p:sp>
      <p:sp>
        <p:nvSpPr>
          <p:cNvPr id="19" name="Content Placeholder 4">
            <a:extLst>
              <a:ext uri="{FF2B5EF4-FFF2-40B4-BE49-F238E27FC236}">
                <a16:creationId xmlns:a16="http://schemas.microsoft.com/office/drawing/2014/main" id="{E3905050-976B-5E45-87E8-BD9035EEF0BF}"/>
              </a:ext>
            </a:extLst>
          </p:cNvPr>
          <p:cNvSpPr>
            <a:spLocks noGrp="1"/>
          </p:cNvSpPr>
          <p:nvPr>
            <p:ph sz="quarter" idx="14"/>
          </p:nvPr>
        </p:nvSpPr>
        <p:spPr>
          <a:xfrm>
            <a:off x="457200" y="1649413"/>
            <a:ext cx="2651125" cy="447675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0" name="Content Placeholder 4">
            <a:extLst>
              <a:ext uri="{FF2B5EF4-FFF2-40B4-BE49-F238E27FC236}">
                <a16:creationId xmlns:a16="http://schemas.microsoft.com/office/drawing/2014/main" id="{D5F6E019-AA66-A248-B5BC-0D0DBE521FF8}"/>
              </a:ext>
            </a:extLst>
          </p:cNvPr>
          <p:cNvSpPr>
            <a:spLocks noGrp="1"/>
          </p:cNvSpPr>
          <p:nvPr>
            <p:ph sz="quarter" idx="15"/>
          </p:nvPr>
        </p:nvSpPr>
        <p:spPr>
          <a:xfrm>
            <a:off x="3338513" y="1649413"/>
            <a:ext cx="2651124" cy="447141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4">
            <a:extLst>
              <a:ext uri="{FF2B5EF4-FFF2-40B4-BE49-F238E27FC236}">
                <a16:creationId xmlns:a16="http://schemas.microsoft.com/office/drawing/2014/main" id="{53B354C4-066A-054C-A070-F7A6ED0C68E4}"/>
              </a:ext>
            </a:extLst>
          </p:cNvPr>
          <p:cNvSpPr>
            <a:spLocks noGrp="1"/>
          </p:cNvSpPr>
          <p:nvPr>
            <p:ph sz="quarter" idx="16"/>
          </p:nvPr>
        </p:nvSpPr>
        <p:spPr>
          <a:xfrm>
            <a:off x="6216598" y="1649413"/>
            <a:ext cx="2651760" cy="447141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2" name="Content Placeholder 4">
            <a:extLst>
              <a:ext uri="{FF2B5EF4-FFF2-40B4-BE49-F238E27FC236}">
                <a16:creationId xmlns:a16="http://schemas.microsoft.com/office/drawing/2014/main" id="{B4AA97EA-11C3-F642-ABA7-5A11A6457449}"/>
              </a:ext>
            </a:extLst>
          </p:cNvPr>
          <p:cNvSpPr>
            <a:spLocks noGrp="1"/>
          </p:cNvSpPr>
          <p:nvPr>
            <p:ph sz="quarter" idx="17"/>
          </p:nvPr>
        </p:nvSpPr>
        <p:spPr>
          <a:xfrm>
            <a:off x="9089469" y="1649413"/>
            <a:ext cx="2651760" cy="447141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Subtitle 2">
            <a:extLst>
              <a:ext uri="{FF2B5EF4-FFF2-40B4-BE49-F238E27FC236}">
                <a16:creationId xmlns:a16="http://schemas.microsoft.com/office/drawing/2014/main" id="{40A4B7D6-EB52-F5AB-F0A6-CF96F05E072F}"/>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 name="Footer Placeholder 1">
            <a:extLst>
              <a:ext uri="{FF2B5EF4-FFF2-40B4-BE49-F238E27FC236}">
                <a16:creationId xmlns:a16="http://schemas.microsoft.com/office/drawing/2014/main" id="{90BF7D02-5BDD-E3C7-D8BF-0C510A416585}"/>
              </a:ext>
            </a:extLst>
          </p:cNvPr>
          <p:cNvSpPr>
            <a:spLocks noGrp="1"/>
          </p:cNvSpPr>
          <p:nvPr>
            <p:ph type="ftr" sz="quarter" idx="18"/>
          </p:nvPr>
        </p:nvSpPr>
        <p:spPr/>
        <p:txBody>
          <a:bodyPr/>
          <a:lstStyle/>
          <a:p>
            <a:endParaRPr lang="en-US" dirty="0"/>
          </a:p>
        </p:txBody>
      </p:sp>
    </p:spTree>
    <p:extLst>
      <p:ext uri="{BB962C8B-B14F-4D97-AF65-F5344CB8AC3E}">
        <p14:creationId xmlns:p14="http://schemas.microsoft.com/office/powerpoint/2010/main" val="236898409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p:cSld name="Two Columns Weighted Righ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6BBD33-6450-7846-8CB6-E0B4118F4460}"/>
              </a:ext>
            </a:extLst>
          </p:cNvPr>
          <p:cNvSpPr>
            <a:spLocks noGrp="1"/>
          </p:cNvSpPr>
          <p:nvPr>
            <p:ph type="title"/>
          </p:nvPr>
        </p:nvSpPr>
        <p:spPr>
          <a:xfrm>
            <a:off x="457200" y="330411"/>
            <a:ext cx="11283950" cy="523220"/>
          </a:xfrm>
        </p:spPr>
        <p:txBody>
          <a:bodyPr/>
          <a:lstStyle/>
          <a:p>
            <a:r>
              <a:rPr lang="en-US"/>
              <a:t>Click to edit Master title style</a:t>
            </a:r>
          </a:p>
        </p:txBody>
      </p:sp>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649413"/>
            <a:ext cx="3548972" cy="4471416"/>
          </a:xfr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Content Placeholder 4">
            <a:extLst>
              <a:ext uri="{FF2B5EF4-FFF2-40B4-BE49-F238E27FC236}">
                <a16:creationId xmlns:a16="http://schemas.microsoft.com/office/drawing/2014/main" id="{73674642-C681-4049-B537-437CD9269599}"/>
              </a:ext>
            </a:extLst>
          </p:cNvPr>
          <p:cNvSpPr>
            <a:spLocks noGrp="1"/>
          </p:cNvSpPr>
          <p:nvPr>
            <p:ph sz="quarter" idx="13"/>
          </p:nvPr>
        </p:nvSpPr>
        <p:spPr>
          <a:xfrm>
            <a:off x="4295775" y="1649413"/>
            <a:ext cx="7445375" cy="447141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Subtitle 2">
            <a:extLst>
              <a:ext uri="{FF2B5EF4-FFF2-40B4-BE49-F238E27FC236}">
                <a16:creationId xmlns:a16="http://schemas.microsoft.com/office/drawing/2014/main" id="{9581883A-2DD1-DEA5-F654-38FC477E4715}"/>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p:txBody>
          <a:bodyPr/>
          <a:lstStyle/>
          <a:p>
            <a:endParaRPr lang="en-US" dirty="0"/>
          </a:p>
        </p:txBody>
      </p:sp>
    </p:spTree>
    <p:extLst>
      <p:ext uri="{BB962C8B-B14F-4D97-AF65-F5344CB8AC3E}">
        <p14:creationId xmlns:p14="http://schemas.microsoft.com/office/powerpoint/2010/main" val="294547485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Two Columns Weighted Le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6BBD33-6450-7846-8CB6-E0B4118F4460}"/>
              </a:ext>
            </a:extLst>
          </p:cNvPr>
          <p:cNvSpPr>
            <a:spLocks noGrp="1"/>
          </p:cNvSpPr>
          <p:nvPr>
            <p:ph type="title"/>
          </p:nvPr>
        </p:nvSpPr>
        <p:spPr>
          <a:xfrm>
            <a:off x="457200" y="330411"/>
            <a:ext cx="11283950" cy="523220"/>
          </a:xfrm>
        </p:spPr>
        <p:txBody>
          <a:bodyPr/>
          <a:lstStyle/>
          <a:p>
            <a:r>
              <a:rPr lang="en-US"/>
              <a:t>Click to edit Master title style</a:t>
            </a:r>
          </a:p>
        </p:txBody>
      </p:sp>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649413"/>
            <a:ext cx="7443216" cy="4471416"/>
          </a:xfr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Content Placeholder 4">
            <a:extLst>
              <a:ext uri="{FF2B5EF4-FFF2-40B4-BE49-F238E27FC236}">
                <a16:creationId xmlns:a16="http://schemas.microsoft.com/office/drawing/2014/main" id="{73674642-C681-4049-B537-437CD9269599}"/>
              </a:ext>
            </a:extLst>
          </p:cNvPr>
          <p:cNvSpPr>
            <a:spLocks noGrp="1"/>
          </p:cNvSpPr>
          <p:nvPr>
            <p:ph sz="quarter" idx="13"/>
          </p:nvPr>
        </p:nvSpPr>
        <p:spPr>
          <a:xfrm>
            <a:off x="8193278" y="1649413"/>
            <a:ext cx="3547872" cy="447141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ubtitle 2">
            <a:extLst>
              <a:ext uri="{FF2B5EF4-FFF2-40B4-BE49-F238E27FC236}">
                <a16:creationId xmlns:a16="http://schemas.microsoft.com/office/drawing/2014/main" id="{9581883A-2DD1-DEA5-F654-38FC477E4715}"/>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p:txBody>
          <a:bodyPr/>
          <a:lstStyle/>
          <a:p>
            <a:endParaRPr lang="en-US" dirty="0"/>
          </a:p>
        </p:txBody>
      </p:sp>
    </p:spTree>
    <p:extLst>
      <p:ext uri="{BB962C8B-B14F-4D97-AF65-F5344CB8AC3E}">
        <p14:creationId xmlns:p14="http://schemas.microsoft.com/office/powerpoint/2010/main" val="374337731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Content with Image Righ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6BBD33-6450-7846-8CB6-E0B4118F4460}"/>
              </a:ext>
            </a:extLst>
          </p:cNvPr>
          <p:cNvSpPr>
            <a:spLocks noGrp="1"/>
          </p:cNvSpPr>
          <p:nvPr>
            <p:ph type="title"/>
          </p:nvPr>
        </p:nvSpPr>
        <p:spPr>
          <a:xfrm>
            <a:off x="457200" y="330411"/>
            <a:ext cx="6713538" cy="523220"/>
          </a:xfrm>
        </p:spPr>
        <p:txBody>
          <a:bodyPr/>
          <a:lstStyle/>
          <a:p>
            <a:r>
              <a:rPr lang="en-US"/>
              <a:t>Click to edit Master title style</a:t>
            </a:r>
            <a:endParaRPr lang="en-US" dirty="0"/>
          </a:p>
        </p:txBody>
      </p:sp>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649413"/>
            <a:ext cx="6713538" cy="4471416"/>
          </a:xfr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Subtitle 2">
            <a:extLst>
              <a:ext uri="{FF2B5EF4-FFF2-40B4-BE49-F238E27FC236}">
                <a16:creationId xmlns:a16="http://schemas.microsoft.com/office/drawing/2014/main" id="{9581883A-2DD1-DEA5-F654-38FC477E4715}"/>
              </a:ext>
            </a:extLst>
          </p:cNvPr>
          <p:cNvSpPr>
            <a:spLocks noGrp="1"/>
          </p:cNvSpPr>
          <p:nvPr>
            <p:ph type="subTitle" idx="10"/>
          </p:nvPr>
        </p:nvSpPr>
        <p:spPr>
          <a:xfrm>
            <a:off x="463628" y="906740"/>
            <a:ext cx="6707109"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a:xfrm>
            <a:off x="1019486" y="6566446"/>
            <a:ext cx="6151251" cy="102336"/>
          </a:xfrm>
        </p:spPr>
        <p:txBody>
          <a:bodyPr/>
          <a:lstStyle/>
          <a:p>
            <a:endParaRPr lang="en-US" dirty="0"/>
          </a:p>
        </p:txBody>
      </p:sp>
      <p:sp>
        <p:nvSpPr>
          <p:cNvPr id="6" name="Picture Placeholder 5">
            <a:extLst>
              <a:ext uri="{FF2B5EF4-FFF2-40B4-BE49-F238E27FC236}">
                <a16:creationId xmlns:a16="http://schemas.microsoft.com/office/drawing/2014/main" id="{90826440-59C4-E5AB-ADB4-F4DE3537B646}"/>
              </a:ext>
            </a:extLst>
          </p:cNvPr>
          <p:cNvSpPr>
            <a:spLocks noGrp="1"/>
          </p:cNvSpPr>
          <p:nvPr>
            <p:ph type="pic" sz="quarter" idx="15" hasCustomPrompt="1"/>
          </p:nvPr>
        </p:nvSpPr>
        <p:spPr>
          <a:xfrm>
            <a:off x="7535863" y="0"/>
            <a:ext cx="4656137" cy="6858000"/>
          </a:xfrm>
          <a:solidFill>
            <a:schemeClr val="tx1">
              <a:lumMod val="10000"/>
              <a:lumOff val="90000"/>
            </a:schemeClr>
          </a:solidFill>
        </p:spPr>
        <p:txBody>
          <a:bodyPr/>
          <a:lstStyle>
            <a:lvl1pPr algn="ctr">
              <a:defRPr/>
            </a:lvl1pPr>
          </a:lstStyle>
          <a:p>
            <a:r>
              <a:rPr lang="en-US" dirty="0"/>
              <a:t>Please use Prudential approved images</a:t>
            </a:r>
          </a:p>
        </p:txBody>
      </p:sp>
    </p:spTree>
    <p:extLst>
      <p:ext uri="{BB962C8B-B14F-4D97-AF65-F5344CB8AC3E}">
        <p14:creationId xmlns:p14="http://schemas.microsoft.com/office/powerpoint/2010/main" val="247871585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Content with Image Le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6BBD33-6450-7846-8CB6-E0B4118F4460}"/>
              </a:ext>
            </a:extLst>
          </p:cNvPr>
          <p:cNvSpPr>
            <a:spLocks noGrp="1"/>
          </p:cNvSpPr>
          <p:nvPr>
            <p:ph type="title"/>
          </p:nvPr>
        </p:nvSpPr>
        <p:spPr>
          <a:xfrm>
            <a:off x="5026024" y="330759"/>
            <a:ext cx="6711696" cy="523220"/>
          </a:xfrm>
        </p:spPr>
        <p:txBody>
          <a:bodyPr/>
          <a:lstStyle/>
          <a:p>
            <a:r>
              <a:rPr lang="en-US"/>
              <a:t>Click to edit Master title style</a:t>
            </a:r>
            <a:endParaRPr lang="en-US" dirty="0"/>
          </a:p>
        </p:txBody>
      </p:sp>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5026024" y="1649413"/>
            <a:ext cx="6715125" cy="4471416"/>
          </a:xfr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Subtitle 2">
            <a:extLst>
              <a:ext uri="{FF2B5EF4-FFF2-40B4-BE49-F238E27FC236}">
                <a16:creationId xmlns:a16="http://schemas.microsoft.com/office/drawing/2014/main" id="{9581883A-2DD1-DEA5-F654-38FC477E4715}"/>
              </a:ext>
            </a:extLst>
          </p:cNvPr>
          <p:cNvSpPr>
            <a:spLocks noGrp="1"/>
          </p:cNvSpPr>
          <p:nvPr>
            <p:ph type="subTitle" idx="10"/>
          </p:nvPr>
        </p:nvSpPr>
        <p:spPr>
          <a:xfrm>
            <a:off x="5026024" y="907088"/>
            <a:ext cx="6711696"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a:xfrm>
            <a:off x="5026024" y="6566446"/>
            <a:ext cx="5384802" cy="102336"/>
          </a:xfrm>
        </p:spPr>
        <p:txBody>
          <a:bodyPr/>
          <a:lstStyle/>
          <a:p>
            <a:endParaRPr lang="en-US" dirty="0"/>
          </a:p>
        </p:txBody>
      </p:sp>
      <p:sp>
        <p:nvSpPr>
          <p:cNvPr id="6" name="Picture Placeholder 5">
            <a:extLst>
              <a:ext uri="{FF2B5EF4-FFF2-40B4-BE49-F238E27FC236}">
                <a16:creationId xmlns:a16="http://schemas.microsoft.com/office/drawing/2014/main" id="{90826440-59C4-E5AB-ADB4-F4DE3537B646}"/>
              </a:ext>
            </a:extLst>
          </p:cNvPr>
          <p:cNvSpPr>
            <a:spLocks noGrp="1"/>
          </p:cNvSpPr>
          <p:nvPr>
            <p:ph type="pic" sz="quarter" idx="15" hasCustomPrompt="1"/>
          </p:nvPr>
        </p:nvSpPr>
        <p:spPr>
          <a:xfrm>
            <a:off x="0" y="0"/>
            <a:ext cx="4656137" cy="6858000"/>
          </a:xfrm>
          <a:solidFill>
            <a:schemeClr val="tx1">
              <a:lumMod val="10000"/>
              <a:lumOff val="90000"/>
            </a:schemeClr>
          </a:solidFill>
        </p:spPr>
        <p:txBody>
          <a:bodyPr/>
          <a:lstStyle>
            <a:lvl1pPr algn="ctr">
              <a:defRPr/>
            </a:lvl1pPr>
          </a:lstStyle>
          <a:p>
            <a:r>
              <a:rPr lang="en-US" dirty="0"/>
              <a:t>Please use Prudential approved images</a:t>
            </a:r>
          </a:p>
        </p:txBody>
      </p:sp>
    </p:spTree>
    <p:extLst>
      <p:ext uri="{BB962C8B-B14F-4D97-AF65-F5344CB8AC3E}">
        <p14:creationId xmlns:p14="http://schemas.microsoft.com/office/powerpoint/2010/main" val="336721495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Title Only">
    <p:spTree>
      <p:nvGrpSpPr>
        <p:cNvPr id="1" name=""/>
        <p:cNvGrpSpPr/>
        <p:nvPr/>
      </p:nvGrpSpPr>
      <p:grpSpPr>
        <a:xfrm>
          <a:off x="0" y="0"/>
          <a:ext cx="0" cy="0"/>
          <a:chOff x="0" y="0"/>
          <a:chExt cx="0" cy="0"/>
        </a:xfrm>
      </p:grpSpPr>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p:txBody>
          <a:bodyPr/>
          <a:lstStyle/>
          <a:p>
            <a:r>
              <a:rPr lang="en-US"/>
              <a:t>Click to edit Master title style</a:t>
            </a:r>
          </a:p>
        </p:txBody>
      </p:sp>
      <p:sp>
        <p:nvSpPr>
          <p:cNvPr id="5" name="Footer Placeholder 4">
            <a:extLst>
              <a:ext uri="{FF2B5EF4-FFF2-40B4-BE49-F238E27FC236}">
                <a16:creationId xmlns:a16="http://schemas.microsoft.com/office/drawing/2014/main" id="{4AA4BEAF-B4B2-472A-5ADE-B11CA56CC321}"/>
              </a:ext>
            </a:extLst>
          </p:cNvPr>
          <p:cNvSpPr>
            <a:spLocks noGrp="1"/>
          </p:cNvSpPr>
          <p:nvPr>
            <p:ph type="ftr" sz="quarter" idx="11"/>
          </p:nvPr>
        </p:nvSpPr>
        <p:spPr/>
        <p:txBody>
          <a:bodyPr/>
          <a:lstStyle/>
          <a:p>
            <a:endParaRPr lang="en-US" dirty="0"/>
          </a:p>
        </p:txBody>
      </p:sp>
    </p:spTree>
    <p:extLst>
      <p:ext uri="{BB962C8B-B14F-4D97-AF65-F5344CB8AC3E}">
        <p14:creationId xmlns:p14="http://schemas.microsoft.com/office/powerpoint/2010/main" val="256727861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p:cSld name="Navy Divider with Image">
    <p:bg>
      <p:bgPr>
        <a:solidFill>
          <a:schemeClr val="tx1"/>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1" y="4574392"/>
            <a:ext cx="4568824" cy="907197"/>
          </a:xfrm>
        </p:spPr>
        <p:txBody>
          <a:bodyPr lIns="0" tIns="0" rIns="0" bIns="0">
            <a:noAutofit/>
          </a:bodyPr>
          <a:lstStyle>
            <a:lvl1pPr marL="0" indent="0" algn="l">
              <a:lnSpc>
                <a:spcPct val="103000"/>
              </a:lnSpc>
              <a:buNone/>
              <a:defRPr sz="24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bg1"/>
                </a:solidFill>
              </a:defRPr>
            </a:lvl1pPr>
          </a:lstStyle>
          <a:p>
            <a:r>
              <a:rPr lang="en-US"/>
              <a:t>Click to edit Master title style</a:t>
            </a:r>
          </a:p>
        </p:txBody>
      </p:sp>
      <p:sp>
        <p:nvSpPr>
          <p:cNvPr id="13" name="Picture Placeholder 11">
            <a:extLst>
              <a:ext uri="{FF2B5EF4-FFF2-40B4-BE49-F238E27FC236}">
                <a16:creationId xmlns:a16="http://schemas.microsoft.com/office/drawing/2014/main" id="{ECFD96A6-A102-11BD-9FAC-AF80E8674C59}"/>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pic>
        <p:nvPicPr>
          <p:cNvPr id="3" name="Graphic 2">
            <a:extLst>
              <a:ext uri="{FF2B5EF4-FFF2-40B4-BE49-F238E27FC236}">
                <a16:creationId xmlns:a16="http://schemas.microsoft.com/office/drawing/2014/main" id="{2BFC411E-B67C-8CA4-E654-150EA7414EF5}"/>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5" name="Freeform 1168">
            <a:extLst>
              <a:ext uri="{FF2B5EF4-FFF2-40B4-BE49-F238E27FC236}">
                <a16:creationId xmlns:a16="http://schemas.microsoft.com/office/drawing/2014/main" id="{58ED5A91-2E7F-D5D6-8A84-D2FFB562C957}"/>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66403787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preserve="1">
  <p:cSld name="Blue Divider with Image">
    <p:bg>
      <p:bgPr>
        <a:solidFill>
          <a:schemeClr val="accent2"/>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bg1"/>
                </a:solidFill>
              </a:defRPr>
            </a:lvl1pPr>
          </a:lstStyle>
          <a:p>
            <a:r>
              <a:rPr lang="en-US"/>
              <a:t>Click to edit Master title style</a:t>
            </a:r>
          </a:p>
        </p:txBody>
      </p:sp>
      <p:sp>
        <p:nvSpPr>
          <p:cNvPr id="13" name="Picture Placeholder 11">
            <a:extLst>
              <a:ext uri="{FF2B5EF4-FFF2-40B4-BE49-F238E27FC236}">
                <a16:creationId xmlns:a16="http://schemas.microsoft.com/office/drawing/2014/main" id="{ECFD96A6-A102-11BD-9FAC-AF80E8674C59}"/>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5" name="Subtitle 2">
            <a:extLst>
              <a:ext uri="{FF2B5EF4-FFF2-40B4-BE49-F238E27FC236}">
                <a16:creationId xmlns:a16="http://schemas.microsoft.com/office/drawing/2014/main" id="{00325C25-B33D-6B3F-EFE2-D6462A8A92CD}"/>
              </a:ext>
            </a:extLst>
          </p:cNvPr>
          <p:cNvSpPr>
            <a:spLocks noGrp="1"/>
          </p:cNvSpPr>
          <p:nvPr>
            <p:ph type="subTitle" idx="10"/>
          </p:nvPr>
        </p:nvSpPr>
        <p:spPr>
          <a:xfrm>
            <a:off x="457201" y="4574392"/>
            <a:ext cx="4568824" cy="907197"/>
          </a:xfrm>
        </p:spPr>
        <p:txBody>
          <a:bodyPr lIns="0" tIns="0" rIns="0" bIns="0">
            <a:noAutofit/>
          </a:bodyPr>
          <a:lstStyle>
            <a:lvl1pPr marL="0" indent="0" algn="l">
              <a:lnSpc>
                <a:spcPct val="103000"/>
              </a:lnSpc>
              <a:buNone/>
              <a:defRPr sz="24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pic>
        <p:nvPicPr>
          <p:cNvPr id="2" name="Graphic 1">
            <a:extLst>
              <a:ext uri="{FF2B5EF4-FFF2-40B4-BE49-F238E27FC236}">
                <a16:creationId xmlns:a16="http://schemas.microsoft.com/office/drawing/2014/main" id="{D3173F1F-C855-9435-769C-B77C141A0755}"/>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3" name="Freeform 1168">
            <a:extLst>
              <a:ext uri="{FF2B5EF4-FFF2-40B4-BE49-F238E27FC236}">
                <a16:creationId xmlns:a16="http://schemas.microsoft.com/office/drawing/2014/main" id="{DCE6F05B-3CD5-F578-8AE6-D94E5DD4D02E}"/>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171374200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p:cSld name="White Divider with Image">
    <p:bg>
      <p:bgPr>
        <a:solidFill>
          <a:schemeClr val="bg1"/>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tx1"/>
                </a:solidFill>
              </a:defRPr>
            </a:lvl1pPr>
          </a:lstStyle>
          <a:p>
            <a:r>
              <a:rPr lang="en-US"/>
              <a:t>Click to edit Master title style</a:t>
            </a:r>
            <a:endParaRPr lang="en-US" dirty="0"/>
          </a:p>
        </p:txBody>
      </p:sp>
      <p:sp>
        <p:nvSpPr>
          <p:cNvPr id="13" name="Picture Placeholder 11">
            <a:extLst>
              <a:ext uri="{FF2B5EF4-FFF2-40B4-BE49-F238E27FC236}">
                <a16:creationId xmlns:a16="http://schemas.microsoft.com/office/drawing/2014/main" id="{ECFD96A6-A102-11BD-9FAC-AF80E8674C59}"/>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chemeClr val="tx1"/>
          </a:solidFill>
          <a:ln w="9525" cap="flat">
            <a:noFill/>
            <a:prstDash val="solid"/>
            <a:miter/>
          </a:ln>
        </p:spPr>
        <p:txBody>
          <a:bodyPr rtlCol="0" anchor="ctr"/>
          <a:lstStyle/>
          <a:p>
            <a:endParaRPr lang="en-US" dirty="0"/>
          </a:p>
        </p:txBody>
      </p:sp>
      <p:sp>
        <p:nvSpPr>
          <p:cNvPr id="5" name="Subtitle 2">
            <a:extLst>
              <a:ext uri="{FF2B5EF4-FFF2-40B4-BE49-F238E27FC236}">
                <a16:creationId xmlns:a16="http://schemas.microsoft.com/office/drawing/2014/main" id="{8B909B4C-5039-2B1A-3B74-009B770C3DD8}"/>
              </a:ext>
            </a:extLst>
          </p:cNvPr>
          <p:cNvSpPr>
            <a:spLocks noGrp="1"/>
          </p:cNvSpPr>
          <p:nvPr>
            <p:ph type="subTitle" idx="10"/>
          </p:nvPr>
        </p:nvSpPr>
        <p:spPr>
          <a:xfrm>
            <a:off x="457201" y="4574392"/>
            <a:ext cx="4568824" cy="907197"/>
          </a:xfrm>
        </p:spPr>
        <p:txBody>
          <a:bodyPr lIns="0" tIns="0" rIns="0" bIns="0">
            <a:noAutofit/>
          </a:bodyPr>
          <a:lstStyle>
            <a:lvl1pPr marL="0" indent="0" algn="l">
              <a:lnSpc>
                <a:spcPct val="103000"/>
              </a:lnSpc>
              <a:buNone/>
              <a:defRPr sz="24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pic>
        <p:nvPicPr>
          <p:cNvPr id="2" name="Graphic 1">
            <a:extLst>
              <a:ext uri="{FF2B5EF4-FFF2-40B4-BE49-F238E27FC236}">
                <a16:creationId xmlns:a16="http://schemas.microsoft.com/office/drawing/2014/main" id="{FDF72016-0EFA-178A-94F8-4DBA16F2C62F}"/>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3" name="Freeform 1168">
            <a:extLst>
              <a:ext uri="{FF2B5EF4-FFF2-40B4-BE49-F238E27FC236}">
                <a16:creationId xmlns:a16="http://schemas.microsoft.com/office/drawing/2014/main" id="{27F19727-28A9-6559-A8AD-4863C52067AC}"/>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chemeClr val="tx1"/>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279112296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p:cSld name="Navy Divider">
    <p:bg>
      <p:bgPr>
        <a:solidFill>
          <a:schemeClr val="tx1"/>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accent2"/>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p:spPr>
        <p:txBody>
          <a:bodyPr wrap="square">
            <a:spAutoFit/>
          </a:bodyPr>
          <a:lstStyle>
            <a:lvl1pPr marL="0" indent="0">
              <a:defRPr sz="7200">
                <a:solidFill>
                  <a:schemeClr val="bg1"/>
                </a:solidFill>
              </a:defRPr>
            </a:lvl1pPr>
            <a:lvl2pPr>
              <a:spcBef>
                <a:spcPts val="2000"/>
              </a:spcBef>
              <a:defRPr lang="en-US" sz="2400" b="0" kern="1200" dirty="0" smtClean="0">
                <a:solidFill>
                  <a:schemeClr val="bg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pic>
        <p:nvPicPr>
          <p:cNvPr id="2" name="Graphic 1">
            <a:extLst>
              <a:ext uri="{FF2B5EF4-FFF2-40B4-BE49-F238E27FC236}">
                <a16:creationId xmlns:a16="http://schemas.microsoft.com/office/drawing/2014/main" id="{C77BC5D3-763F-F91A-5274-4B58860ADBC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Tree>
    <p:extLst>
      <p:ext uri="{BB962C8B-B14F-4D97-AF65-F5344CB8AC3E}">
        <p14:creationId xmlns:p14="http://schemas.microsoft.com/office/powerpoint/2010/main" val="91046021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p:cSld name="Blue Divider">
    <p:bg>
      <p:bgPr>
        <a:solidFill>
          <a:schemeClr val="accent2"/>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tx1"/>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p:spPr>
        <p:txBody>
          <a:bodyPr wrap="square">
            <a:spAutoFit/>
          </a:bodyPr>
          <a:lstStyle>
            <a:lvl1pPr marL="0" indent="0">
              <a:defRPr sz="7200">
                <a:solidFill>
                  <a:schemeClr val="bg1"/>
                </a:solidFill>
              </a:defRPr>
            </a:lvl1pPr>
            <a:lvl2pPr>
              <a:spcBef>
                <a:spcPts val="2000"/>
              </a:spcBef>
              <a:defRPr lang="en-US" sz="2400" b="0" kern="1200" dirty="0" smtClean="0">
                <a:solidFill>
                  <a:schemeClr val="bg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pic>
        <p:nvPicPr>
          <p:cNvPr id="2" name="Graphic 1">
            <a:extLst>
              <a:ext uri="{FF2B5EF4-FFF2-40B4-BE49-F238E27FC236}">
                <a16:creationId xmlns:a16="http://schemas.microsoft.com/office/drawing/2014/main" id="{B29344D7-0AC6-7329-97F0-02325A3599F9}"/>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Tree>
    <p:extLst>
      <p:ext uri="{BB962C8B-B14F-4D97-AF65-F5344CB8AC3E}">
        <p14:creationId xmlns:p14="http://schemas.microsoft.com/office/powerpoint/2010/main" val="125028923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p:cSld name="White Divider">
    <p:bg>
      <p:bgPr>
        <a:solidFill>
          <a:schemeClr val="bg1"/>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accent2"/>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chemeClr val="tx1"/>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p:spPr>
        <p:txBody>
          <a:bodyPr wrap="square">
            <a:spAutoFit/>
          </a:bodyPr>
          <a:lstStyle>
            <a:lvl1pPr marL="0" indent="0">
              <a:defRPr sz="7200">
                <a:solidFill>
                  <a:schemeClr val="tx1"/>
                </a:solidFill>
              </a:defRPr>
            </a:lvl1pPr>
            <a:lvl2pPr>
              <a:spcBef>
                <a:spcPts val="2000"/>
              </a:spcBef>
              <a:defRPr lang="en-US" sz="2400" b="0" kern="1200" dirty="0" smtClean="0">
                <a:solidFill>
                  <a:schemeClr val="tx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pic>
        <p:nvPicPr>
          <p:cNvPr id="2" name="Graphic 1">
            <a:extLst>
              <a:ext uri="{FF2B5EF4-FFF2-40B4-BE49-F238E27FC236}">
                <a16:creationId xmlns:a16="http://schemas.microsoft.com/office/drawing/2014/main" id="{C93789E4-5E93-3324-EF26-D31E3F3FA51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Tree>
    <p:extLst>
      <p:ext uri="{BB962C8B-B14F-4D97-AF65-F5344CB8AC3E}">
        <p14:creationId xmlns:p14="http://schemas.microsoft.com/office/powerpoint/2010/main" val="373217078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p:cSld name="Two Columns with Icon">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AA569CC-FF0D-B940-87F9-2250AB9266C6}"/>
              </a:ext>
            </a:extLst>
          </p:cNvPr>
          <p:cNvSpPr>
            <a:spLocks noGrp="1"/>
          </p:cNvSpPr>
          <p:nvPr>
            <p:ph type="title"/>
          </p:nvPr>
        </p:nvSpPr>
        <p:spPr>
          <a:xfrm>
            <a:off x="457200" y="330411"/>
            <a:ext cx="11283950" cy="523220"/>
          </a:xfrm>
        </p:spPr>
        <p:txBody>
          <a:bodyPr/>
          <a:lstStyle/>
          <a:p>
            <a:r>
              <a:rPr lang="en-US"/>
              <a:t>Click to edit Master title style</a:t>
            </a:r>
          </a:p>
        </p:txBody>
      </p:sp>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2847976"/>
            <a:ext cx="5458968" cy="327818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6283821" y="2847976"/>
            <a:ext cx="5457329" cy="327818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653985"/>
            <a:ext cx="914400" cy="910264"/>
          </a:xfrm>
        </p:spPr>
        <p:txBody>
          <a:bodyPr/>
          <a:lstStyle>
            <a:lvl1pPr algn="ctr">
              <a:defRPr sz="1600" b="1">
                <a:solidFill>
                  <a:schemeClr val="accent2"/>
                </a:solidFill>
              </a:defRPr>
            </a:lvl1pPr>
          </a:lstStyle>
          <a:p>
            <a:r>
              <a:rPr lang="en-US" dirty="0"/>
              <a:t>ICON</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6283821" y="1653985"/>
            <a:ext cx="914400" cy="910264"/>
          </a:xfrm>
        </p:spPr>
        <p:txBody>
          <a:bodyPr/>
          <a:lstStyle>
            <a:lvl1pPr algn="ctr">
              <a:defRPr sz="1600" b="1">
                <a:solidFill>
                  <a:schemeClr val="accent2"/>
                </a:solidFill>
              </a:defRPr>
            </a:lvl1pPr>
          </a:lstStyle>
          <a:p>
            <a:r>
              <a:rPr lang="en-US" dirty="0"/>
              <a:t>ICON</a:t>
            </a:r>
          </a:p>
        </p:txBody>
      </p:sp>
      <p:sp>
        <p:nvSpPr>
          <p:cNvPr id="12" name="Subtitle 2">
            <a:extLst>
              <a:ext uri="{FF2B5EF4-FFF2-40B4-BE49-F238E27FC236}">
                <a16:creationId xmlns:a16="http://schemas.microsoft.com/office/drawing/2014/main" id="{3C3EEF66-A212-380F-2BF9-1197BF717A27}"/>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endParaRPr lang="en-US" dirty="0"/>
          </a:p>
        </p:txBody>
      </p:sp>
    </p:spTree>
    <p:extLst>
      <p:ext uri="{BB962C8B-B14F-4D97-AF65-F5344CB8AC3E}">
        <p14:creationId xmlns:p14="http://schemas.microsoft.com/office/powerpoint/2010/main" val="402702481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p:cSld name="Three Columns with Icon">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AA569CC-FF0D-B940-87F9-2250AB9266C6}"/>
              </a:ext>
            </a:extLst>
          </p:cNvPr>
          <p:cNvSpPr>
            <a:spLocks noGrp="1"/>
          </p:cNvSpPr>
          <p:nvPr>
            <p:ph type="title"/>
          </p:nvPr>
        </p:nvSpPr>
        <p:spPr>
          <a:xfrm>
            <a:off x="457200" y="330411"/>
            <a:ext cx="11283950" cy="523220"/>
          </a:xfrm>
        </p:spPr>
        <p:txBody>
          <a:bodyPr/>
          <a:lstStyle/>
          <a:p>
            <a:r>
              <a:rPr lang="en-US"/>
              <a:t>Click to edit Master title style</a:t>
            </a:r>
          </a:p>
        </p:txBody>
      </p:sp>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2847975"/>
            <a:ext cx="3602736" cy="328269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295774" y="2847975"/>
            <a:ext cx="3602736" cy="328269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138414" y="2847975"/>
            <a:ext cx="3602736" cy="328269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653985"/>
            <a:ext cx="914400" cy="910264"/>
          </a:xfrm>
        </p:spPr>
        <p:txBody>
          <a:bodyPr/>
          <a:lstStyle>
            <a:lvl1pPr algn="ctr">
              <a:defRPr sz="1600" b="1">
                <a:solidFill>
                  <a:schemeClr val="accent2"/>
                </a:solidFill>
              </a:defRPr>
            </a:lvl1pPr>
          </a:lstStyle>
          <a:p>
            <a:r>
              <a:rPr lang="en-US" dirty="0"/>
              <a:t>ICON</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4295774" y="1653985"/>
            <a:ext cx="914400" cy="910264"/>
          </a:xfrm>
        </p:spPr>
        <p:txBody>
          <a:bodyPr/>
          <a:lstStyle>
            <a:lvl1pPr algn="ctr">
              <a:defRPr sz="1600" b="1">
                <a:solidFill>
                  <a:schemeClr val="accent2"/>
                </a:solidFill>
              </a:defRPr>
            </a:lvl1pPr>
          </a:lstStyle>
          <a:p>
            <a:r>
              <a:rPr lang="en-US" dirty="0"/>
              <a:t>ICON</a:t>
            </a:r>
          </a:p>
        </p:txBody>
      </p:sp>
      <p:sp>
        <p:nvSpPr>
          <p:cNvPr id="8" name="Picture Placeholder 5">
            <a:extLst>
              <a:ext uri="{FF2B5EF4-FFF2-40B4-BE49-F238E27FC236}">
                <a16:creationId xmlns:a16="http://schemas.microsoft.com/office/drawing/2014/main" id="{044F3EAB-22A8-B421-0DA1-059152D076D8}"/>
              </a:ext>
            </a:extLst>
          </p:cNvPr>
          <p:cNvSpPr>
            <a:spLocks noGrp="1"/>
          </p:cNvSpPr>
          <p:nvPr>
            <p:ph type="pic" sz="quarter" idx="18" hasCustomPrompt="1"/>
          </p:nvPr>
        </p:nvSpPr>
        <p:spPr>
          <a:xfrm>
            <a:off x="8138414" y="1653985"/>
            <a:ext cx="914400" cy="910264"/>
          </a:xfrm>
        </p:spPr>
        <p:txBody>
          <a:bodyPr/>
          <a:lstStyle>
            <a:lvl1pPr algn="ctr">
              <a:defRPr sz="1600" b="1">
                <a:solidFill>
                  <a:schemeClr val="accent2"/>
                </a:solidFill>
              </a:defRPr>
            </a:lvl1pPr>
          </a:lstStyle>
          <a:p>
            <a:r>
              <a:rPr lang="en-US" dirty="0"/>
              <a:t>ICON</a:t>
            </a:r>
          </a:p>
        </p:txBody>
      </p:sp>
      <p:sp>
        <p:nvSpPr>
          <p:cNvPr id="12" name="Subtitle 2">
            <a:extLst>
              <a:ext uri="{FF2B5EF4-FFF2-40B4-BE49-F238E27FC236}">
                <a16:creationId xmlns:a16="http://schemas.microsoft.com/office/drawing/2014/main" id="{3C3EEF66-A212-380F-2BF9-1197BF717A27}"/>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endParaRPr lang="en-US" dirty="0"/>
          </a:p>
        </p:txBody>
      </p:sp>
    </p:spTree>
    <p:extLst>
      <p:ext uri="{BB962C8B-B14F-4D97-AF65-F5344CB8AC3E}">
        <p14:creationId xmlns:p14="http://schemas.microsoft.com/office/powerpoint/2010/main" val="404417928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p:cSld name="Four Columns with Icon">
    <p:spTree>
      <p:nvGrpSpPr>
        <p:cNvPr id="1" name=""/>
        <p:cNvGrpSpPr/>
        <p:nvPr/>
      </p:nvGrpSpPr>
      <p:grpSpPr>
        <a:xfrm>
          <a:off x="0" y="0"/>
          <a:ext cx="0" cy="0"/>
          <a:chOff x="0" y="0"/>
          <a:chExt cx="0" cy="0"/>
        </a:xfrm>
      </p:grpSpPr>
      <p:sp>
        <p:nvSpPr>
          <p:cNvPr id="10" name="Subtitle 2">
            <a:extLst>
              <a:ext uri="{FF2B5EF4-FFF2-40B4-BE49-F238E27FC236}">
                <a16:creationId xmlns:a16="http://schemas.microsoft.com/office/drawing/2014/main" id="{2BA2E3C9-4017-3D2E-C4C2-667442A31A9A}"/>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1" name="Title 10">
            <a:extLst>
              <a:ext uri="{FF2B5EF4-FFF2-40B4-BE49-F238E27FC236}">
                <a16:creationId xmlns:a16="http://schemas.microsoft.com/office/drawing/2014/main" id="{6712CEE6-543B-1B22-C972-7066FB178E35}"/>
              </a:ext>
            </a:extLst>
          </p:cNvPr>
          <p:cNvSpPr>
            <a:spLocks noGrp="1"/>
          </p:cNvSpPr>
          <p:nvPr>
            <p:ph type="title"/>
          </p:nvPr>
        </p:nvSpPr>
        <p:spPr>
          <a:xfrm>
            <a:off x="457200" y="330411"/>
            <a:ext cx="11283950" cy="523220"/>
          </a:xfrm>
        </p:spPr>
        <p:txBody>
          <a:bodyPr/>
          <a:lstStyle/>
          <a:p>
            <a:r>
              <a:rPr lang="en-US"/>
              <a:t>Click to edit Master title style</a:t>
            </a:r>
          </a:p>
        </p:txBody>
      </p:sp>
      <p:sp>
        <p:nvSpPr>
          <p:cNvPr id="3" name="Footer Placeholder 2">
            <a:extLst>
              <a:ext uri="{FF2B5EF4-FFF2-40B4-BE49-F238E27FC236}">
                <a16:creationId xmlns:a16="http://schemas.microsoft.com/office/drawing/2014/main" id="{D187BCEE-5A78-B51D-949D-E243E8907C12}"/>
              </a:ext>
            </a:extLst>
          </p:cNvPr>
          <p:cNvSpPr>
            <a:spLocks noGrp="1"/>
          </p:cNvSpPr>
          <p:nvPr>
            <p:ph type="ftr" sz="quarter" idx="22"/>
          </p:nvPr>
        </p:nvSpPr>
        <p:spPr/>
        <p:txBody>
          <a:bodyPr/>
          <a:lstStyle/>
          <a:p>
            <a:endParaRPr lang="en-US" dirty="0"/>
          </a:p>
        </p:txBody>
      </p:sp>
      <p:sp>
        <p:nvSpPr>
          <p:cNvPr id="16" name="Content Placeholder 4">
            <a:extLst>
              <a:ext uri="{FF2B5EF4-FFF2-40B4-BE49-F238E27FC236}">
                <a16:creationId xmlns:a16="http://schemas.microsoft.com/office/drawing/2014/main" id="{5BF804B1-05F6-F743-078D-FB11D56C48C0}"/>
              </a:ext>
            </a:extLst>
          </p:cNvPr>
          <p:cNvSpPr>
            <a:spLocks noGrp="1"/>
          </p:cNvSpPr>
          <p:nvPr>
            <p:ph sz="quarter" idx="14"/>
          </p:nvPr>
        </p:nvSpPr>
        <p:spPr>
          <a:xfrm>
            <a:off x="457200" y="2847975"/>
            <a:ext cx="2651125" cy="328269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7" name="Content Placeholder 4">
            <a:extLst>
              <a:ext uri="{FF2B5EF4-FFF2-40B4-BE49-F238E27FC236}">
                <a16:creationId xmlns:a16="http://schemas.microsoft.com/office/drawing/2014/main" id="{5300723D-4C9A-6D2E-96F6-3C97AC0C14F0}"/>
              </a:ext>
            </a:extLst>
          </p:cNvPr>
          <p:cNvSpPr>
            <a:spLocks noGrp="1"/>
          </p:cNvSpPr>
          <p:nvPr>
            <p:ph sz="quarter" idx="15"/>
          </p:nvPr>
        </p:nvSpPr>
        <p:spPr>
          <a:xfrm>
            <a:off x="3338513" y="2847975"/>
            <a:ext cx="2651124" cy="328269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4">
            <a:extLst>
              <a:ext uri="{FF2B5EF4-FFF2-40B4-BE49-F238E27FC236}">
                <a16:creationId xmlns:a16="http://schemas.microsoft.com/office/drawing/2014/main" id="{1F99D49F-C60A-1215-3A87-FF538A31CAC4}"/>
              </a:ext>
            </a:extLst>
          </p:cNvPr>
          <p:cNvSpPr>
            <a:spLocks noGrp="1"/>
          </p:cNvSpPr>
          <p:nvPr>
            <p:ph sz="quarter" idx="16"/>
          </p:nvPr>
        </p:nvSpPr>
        <p:spPr>
          <a:xfrm>
            <a:off x="6216598" y="2847975"/>
            <a:ext cx="2651760" cy="328269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4">
            <a:extLst>
              <a:ext uri="{FF2B5EF4-FFF2-40B4-BE49-F238E27FC236}">
                <a16:creationId xmlns:a16="http://schemas.microsoft.com/office/drawing/2014/main" id="{364B63A6-A201-FB5A-538B-95B1BBDB5882}"/>
              </a:ext>
            </a:extLst>
          </p:cNvPr>
          <p:cNvSpPr>
            <a:spLocks noGrp="1"/>
          </p:cNvSpPr>
          <p:nvPr>
            <p:ph sz="quarter" idx="17"/>
          </p:nvPr>
        </p:nvSpPr>
        <p:spPr>
          <a:xfrm>
            <a:off x="9089469" y="2847975"/>
            <a:ext cx="2651760" cy="328269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4" name="Picture Placeholder 5">
            <a:extLst>
              <a:ext uri="{FF2B5EF4-FFF2-40B4-BE49-F238E27FC236}">
                <a16:creationId xmlns:a16="http://schemas.microsoft.com/office/drawing/2014/main" id="{61463353-89A3-8479-757E-2D2C5C838750}"/>
              </a:ext>
            </a:extLst>
          </p:cNvPr>
          <p:cNvSpPr>
            <a:spLocks noGrp="1"/>
          </p:cNvSpPr>
          <p:nvPr>
            <p:ph type="pic" sz="quarter" idx="19" hasCustomPrompt="1"/>
          </p:nvPr>
        </p:nvSpPr>
        <p:spPr>
          <a:xfrm>
            <a:off x="457200" y="1653985"/>
            <a:ext cx="910265" cy="910265"/>
          </a:xfrm>
        </p:spPr>
        <p:txBody>
          <a:bodyPr/>
          <a:lstStyle>
            <a:lvl1pPr algn="ctr">
              <a:defRPr sz="1600" b="1">
                <a:solidFill>
                  <a:schemeClr val="accent2"/>
                </a:solidFill>
              </a:defRPr>
            </a:lvl1pPr>
          </a:lstStyle>
          <a:p>
            <a:r>
              <a:rPr lang="en-US" dirty="0"/>
              <a:t>ICON</a:t>
            </a:r>
          </a:p>
        </p:txBody>
      </p:sp>
      <p:sp>
        <p:nvSpPr>
          <p:cNvPr id="25" name="Picture Placeholder 5">
            <a:extLst>
              <a:ext uri="{FF2B5EF4-FFF2-40B4-BE49-F238E27FC236}">
                <a16:creationId xmlns:a16="http://schemas.microsoft.com/office/drawing/2014/main" id="{B4AA80AD-CFF1-0B2F-BEDF-133C41200B51}"/>
              </a:ext>
            </a:extLst>
          </p:cNvPr>
          <p:cNvSpPr>
            <a:spLocks noGrp="1"/>
          </p:cNvSpPr>
          <p:nvPr>
            <p:ph type="pic" sz="quarter" idx="20" hasCustomPrompt="1"/>
          </p:nvPr>
        </p:nvSpPr>
        <p:spPr>
          <a:xfrm>
            <a:off x="3338513" y="1653985"/>
            <a:ext cx="910265" cy="910265"/>
          </a:xfrm>
        </p:spPr>
        <p:txBody>
          <a:bodyPr/>
          <a:lstStyle>
            <a:lvl1pPr algn="ctr">
              <a:defRPr sz="1600" b="1">
                <a:solidFill>
                  <a:schemeClr val="accent2"/>
                </a:solidFill>
              </a:defRPr>
            </a:lvl1pPr>
          </a:lstStyle>
          <a:p>
            <a:r>
              <a:rPr lang="en-US" dirty="0"/>
              <a:t>ICON</a:t>
            </a:r>
          </a:p>
        </p:txBody>
      </p:sp>
      <p:sp>
        <p:nvSpPr>
          <p:cNvPr id="26" name="Picture Placeholder 5">
            <a:extLst>
              <a:ext uri="{FF2B5EF4-FFF2-40B4-BE49-F238E27FC236}">
                <a16:creationId xmlns:a16="http://schemas.microsoft.com/office/drawing/2014/main" id="{5B1744DD-FC14-FE55-44C8-4CA14976B02C}"/>
              </a:ext>
            </a:extLst>
          </p:cNvPr>
          <p:cNvSpPr>
            <a:spLocks noGrp="1"/>
          </p:cNvSpPr>
          <p:nvPr>
            <p:ph type="pic" sz="quarter" idx="21" hasCustomPrompt="1"/>
          </p:nvPr>
        </p:nvSpPr>
        <p:spPr>
          <a:xfrm>
            <a:off x="6216598" y="1653985"/>
            <a:ext cx="910265" cy="910265"/>
          </a:xfrm>
        </p:spPr>
        <p:txBody>
          <a:bodyPr/>
          <a:lstStyle>
            <a:lvl1pPr algn="ctr">
              <a:defRPr sz="1600" b="1">
                <a:solidFill>
                  <a:schemeClr val="accent2"/>
                </a:solidFill>
              </a:defRPr>
            </a:lvl1pPr>
          </a:lstStyle>
          <a:p>
            <a:r>
              <a:rPr lang="en-US" dirty="0"/>
              <a:t>ICON</a:t>
            </a:r>
          </a:p>
        </p:txBody>
      </p:sp>
      <p:sp>
        <p:nvSpPr>
          <p:cNvPr id="27" name="Picture Placeholder 5">
            <a:extLst>
              <a:ext uri="{FF2B5EF4-FFF2-40B4-BE49-F238E27FC236}">
                <a16:creationId xmlns:a16="http://schemas.microsoft.com/office/drawing/2014/main" id="{EE585404-DE28-08E0-5E61-C7585BE254B4}"/>
              </a:ext>
            </a:extLst>
          </p:cNvPr>
          <p:cNvSpPr>
            <a:spLocks noGrp="1"/>
          </p:cNvSpPr>
          <p:nvPr>
            <p:ph type="pic" sz="quarter" idx="23" hasCustomPrompt="1"/>
          </p:nvPr>
        </p:nvSpPr>
        <p:spPr>
          <a:xfrm>
            <a:off x="9089469" y="1653985"/>
            <a:ext cx="910265" cy="910265"/>
          </a:xfrm>
        </p:spPr>
        <p:txBody>
          <a:bodyPr/>
          <a:lstStyle>
            <a:lvl1pPr algn="ctr">
              <a:defRPr sz="1600" b="1">
                <a:solidFill>
                  <a:schemeClr val="accent2"/>
                </a:solidFill>
              </a:defRPr>
            </a:lvl1pPr>
          </a:lstStyle>
          <a:p>
            <a:r>
              <a:rPr lang="en-US" dirty="0"/>
              <a:t>ICON</a:t>
            </a:r>
          </a:p>
        </p:txBody>
      </p:sp>
    </p:spTree>
    <p:extLst>
      <p:ext uri="{BB962C8B-B14F-4D97-AF65-F5344CB8AC3E}">
        <p14:creationId xmlns:p14="http://schemas.microsoft.com/office/powerpoint/2010/main" val="1445883850"/>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p:cSld name="Five Columns with Icon">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AA569CC-FF0D-B940-87F9-2250AB9266C6}"/>
              </a:ext>
            </a:extLst>
          </p:cNvPr>
          <p:cNvSpPr>
            <a:spLocks noGrp="1"/>
          </p:cNvSpPr>
          <p:nvPr>
            <p:ph type="title"/>
          </p:nvPr>
        </p:nvSpPr>
        <p:spPr>
          <a:xfrm>
            <a:off x="457200" y="330411"/>
            <a:ext cx="11283950" cy="523220"/>
          </a:xfrm>
        </p:spPr>
        <p:txBody>
          <a:bodyPr/>
          <a:lstStyle/>
          <a:p>
            <a:r>
              <a:rPr lang="en-US"/>
              <a:t>Click to edit Master title style</a:t>
            </a:r>
          </a:p>
        </p:txBody>
      </p:sp>
      <p:sp>
        <p:nvSpPr>
          <p:cNvPr id="41" name="Picture Placeholder 5">
            <a:extLst>
              <a:ext uri="{FF2B5EF4-FFF2-40B4-BE49-F238E27FC236}">
                <a16:creationId xmlns:a16="http://schemas.microsoft.com/office/drawing/2014/main" id="{5370DC5B-8536-174B-9389-3D5708C8B338}"/>
              </a:ext>
            </a:extLst>
          </p:cNvPr>
          <p:cNvSpPr>
            <a:spLocks noGrp="1"/>
          </p:cNvSpPr>
          <p:nvPr>
            <p:ph type="pic" sz="quarter" idx="19" hasCustomPrompt="1"/>
          </p:nvPr>
        </p:nvSpPr>
        <p:spPr>
          <a:xfrm>
            <a:off x="457200" y="1653985"/>
            <a:ext cx="910265" cy="910265"/>
          </a:xfrm>
        </p:spPr>
        <p:txBody>
          <a:bodyPr/>
          <a:lstStyle>
            <a:lvl1pPr algn="ctr">
              <a:defRPr sz="1600" b="1">
                <a:solidFill>
                  <a:schemeClr val="accent2"/>
                </a:solidFill>
              </a:defRPr>
            </a:lvl1pPr>
          </a:lstStyle>
          <a:p>
            <a:r>
              <a:rPr lang="en-US" dirty="0"/>
              <a:t>ICON</a:t>
            </a:r>
          </a:p>
        </p:txBody>
      </p:sp>
      <p:sp>
        <p:nvSpPr>
          <p:cNvPr id="42" name="Picture Placeholder 5">
            <a:extLst>
              <a:ext uri="{FF2B5EF4-FFF2-40B4-BE49-F238E27FC236}">
                <a16:creationId xmlns:a16="http://schemas.microsoft.com/office/drawing/2014/main" id="{CDA008E6-3A9C-8E4F-A76D-AF654918D2E5}"/>
              </a:ext>
            </a:extLst>
          </p:cNvPr>
          <p:cNvSpPr>
            <a:spLocks noGrp="1"/>
          </p:cNvSpPr>
          <p:nvPr>
            <p:ph type="pic" sz="quarter" idx="20" hasCustomPrompt="1"/>
          </p:nvPr>
        </p:nvSpPr>
        <p:spPr>
          <a:xfrm>
            <a:off x="2761999" y="1653985"/>
            <a:ext cx="910265" cy="910265"/>
          </a:xfrm>
        </p:spPr>
        <p:txBody>
          <a:bodyPr/>
          <a:lstStyle>
            <a:lvl1pPr algn="ctr">
              <a:defRPr sz="1600" b="1">
                <a:solidFill>
                  <a:schemeClr val="accent2"/>
                </a:solidFill>
              </a:defRPr>
            </a:lvl1pPr>
          </a:lstStyle>
          <a:p>
            <a:r>
              <a:rPr lang="en-US" dirty="0"/>
              <a:t>ICON</a:t>
            </a:r>
          </a:p>
        </p:txBody>
      </p:sp>
      <p:sp>
        <p:nvSpPr>
          <p:cNvPr id="43" name="Picture Placeholder 5">
            <a:extLst>
              <a:ext uri="{FF2B5EF4-FFF2-40B4-BE49-F238E27FC236}">
                <a16:creationId xmlns:a16="http://schemas.microsoft.com/office/drawing/2014/main" id="{8CB4003F-B5B3-B04A-994D-D16287C1F333}"/>
              </a:ext>
            </a:extLst>
          </p:cNvPr>
          <p:cNvSpPr>
            <a:spLocks noGrp="1"/>
          </p:cNvSpPr>
          <p:nvPr>
            <p:ph type="pic" sz="quarter" idx="21" hasCustomPrompt="1"/>
          </p:nvPr>
        </p:nvSpPr>
        <p:spPr>
          <a:xfrm>
            <a:off x="5066799" y="1653985"/>
            <a:ext cx="910265" cy="910265"/>
          </a:xfrm>
        </p:spPr>
        <p:txBody>
          <a:bodyPr/>
          <a:lstStyle>
            <a:lvl1pPr algn="ctr">
              <a:defRPr sz="1600" b="1">
                <a:solidFill>
                  <a:schemeClr val="accent2"/>
                </a:solidFill>
              </a:defRPr>
            </a:lvl1pPr>
          </a:lstStyle>
          <a:p>
            <a:r>
              <a:rPr lang="en-US" dirty="0"/>
              <a:t>ICON</a:t>
            </a:r>
          </a:p>
        </p:txBody>
      </p:sp>
      <p:sp>
        <p:nvSpPr>
          <p:cNvPr id="44" name="Picture Placeholder 5">
            <a:extLst>
              <a:ext uri="{FF2B5EF4-FFF2-40B4-BE49-F238E27FC236}">
                <a16:creationId xmlns:a16="http://schemas.microsoft.com/office/drawing/2014/main" id="{F5744648-8088-2E4F-B87E-1364FAA9F1C2}"/>
              </a:ext>
            </a:extLst>
          </p:cNvPr>
          <p:cNvSpPr>
            <a:spLocks noGrp="1"/>
          </p:cNvSpPr>
          <p:nvPr>
            <p:ph type="pic" sz="quarter" idx="22" hasCustomPrompt="1"/>
          </p:nvPr>
        </p:nvSpPr>
        <p:spPr>
          <a:xfrm>
            <a:off x="7371599" y="1653985"/>
            <a:ext cx="910265" cy="910265"/>
          </a:xfrm>
        </p:spPr>
        <p:txBody>
          <a:bodyPr/>
          <a:lstStyle>
            <a:lvl1pPr algn="ctr">
              <a:defRPr sz="1600" b="1">
                <a:solidFill>
                  <a:schemeClr val="accent2"/>
                </a:solidFill>
              </a:defRPr>
            </a:lvl1pPr>
          </a:lstStyle>
          <a:p>
            <a:r>
              <a:rPr lang="en-US" dirty="0"/>
              <a:t>ICON</a:t>
            </a:r>
          </a:p>
        </p:txBody>
      </p:sp>
      <p:sp>
        <p:nvSpPr>
          <p:cNvPr id="11" name="Content Placeholder 4">
            <a:extLst>
              <a:ext uri="{FF2B5EF4-FFF2-40B4-BE49-F238E27FC236}">
                <a16:creationId xmlns:a16="http://schemas.microsoft.com/office/drawing/2014/main" id="{5A5AB37A-720B-9222-5881-A3C389E6BB4F}"/>
              </a:ext>
            </a:extLst>
          </p:cNvPr>
          <p:cNvSpPr>
            <a:spLocks noGrp="1"/>
          </p:cNvSpPr>
          <p:nvPr>
            <p:ph sz="quarter" idx="14"/>
          </p:nvPr>
        </p:nvSpPr>
        <p:spPr>
          <a:xfrm>
            <a:off x="457200" y="2847976"/>
            <a:ext cx="2057400" cy="3282696"/>
          </a:xfrm>
        </p:spPr>
        <p:txBody>
          <a:bodyPr/>
          <a:lstStyle>
            <a:lvl1pPr>
              <a:defRPr sz="1800"/>
            </a:lvl1pPr>
            <a:lvl2pPr>
              <a:defRPr sz="1200" b="0">
                <a:latin typeface="+mn-lt"/>
              </a:defRPr>
            </a:lvl2pPr>
            <a:lvl3pPr marL="171450" indent="-171450">
              <a:buFont typeface="Arial" panose="020B0604020202020204" pitchFamily="34" charset="0"/>
              <a:buChar char="•"/>
              <a:defRPr b="0"/>
            </a:lvl3pPr>
            <a:lvl4pPr marL="0" indent="0">
              <a:buNone/>
              <a:defRPr/>
            </a:lvl4pPr>
          </a:lstStyle>
          <a:p>
            <a:pPr lvl="0"/>
            <a:r>
              <a:rPr lang="en-US"/>
              <a:t>Click to edit Master text styles</a:t>
            </a:r>
          </a:p>
          <a:p>
            <a:pPr lvl="1"/>
            <a:r>
              <a:rPr lang="en-US"/>
              <a:t>Second level</a:t>
            </a:r>
          </a:p>
          <a:p>
            <a:pPr lvl="2"/>
            <a:r>
              <a:rPr lang="en-US"/>
              <a:t>Third level</a:t>
            </a:r>
          </a:p>
        </p:txBody>
      </p:sp>
      <p:sp>
        <p:nvSpPr>
          <p:cNvPr id="12" name="Content Placeholder 4">
            <a:extLst>
              <a:ext uri="{FF2B5EF4-FFF2-40B4-BE49-F238E27FC236}">
                <a16:creationId xmlns:a16="http://schemas.microsoft.com/office/drawing/2014/main" id="{D2918853-9C6D-150A-A346-FF5605299431}"/>
              </a:ext>
            </a:extLst>
          </p:cNvPr>
          <p:cNvSpPr>
            <a:spLocks noGrp="1"/>
          </p:cNvSpPr>
          <p:nvPr>
            <p:ph sz="quarter" idx="15"/>
          </p:nvPr>
        </p:nvSpPr>
        <p:spPr>
          <a:xfrm>
            <a:off x="2761999" y="2847976"/>
            <a:ext cx="2057400" cy="3282696"/>
          </a:xfrm>
        </p:spPr>
        <p:txBody>
          <a:bodyPr/>
          <a:lstStyle>
            <a:lvl1pPr>
              <a:defRPr sz="1800"/>
            </a:lvl1pPr>
            <a:lvl2pPr>
              <a:defRPr sz="1200" b="0">
                <a:latin typeface="+mn-lt"/>
              </a:defRPr>
            </a:lvl2pPr>
            <a:lvl3pPr marL="171450" indent="-171450">
              <a:buFont typeface="Arial" panose="020B0604020202020204" pitchFamily="34" charset="0"/>
              <a:buChar char="•"/>
              <a:defRPr sz="1200" b="0"/>
            </a:lvl3pPr>
            <a:lvl4pPr marL="0" indent="0">
              <a:buNone/>
              <a:defRPr sz="1200"/>
            </a:lvl4pPr>
          </a:lstStyle>
          <a:p>
            <a:pPr lvl="0"/>
            <a:r>
              <a:rPr lang="en-US"/>
              <a:t>Click to edit Master text styles</a:t>
            </a:r>
          </a:p>
          <a:p>
            <a:pPr lvl="1"/>
            <a:r>
              <a:rPr lang="en-US"/>
              <a:t>Second level</a:t>
            </a:r>
          </a:p>
          <a:p>
            <a:pPr lvl="2"/>
            <a:r>
              <a:rPr lang="en-US"/>
              <a:t>Third level</a:t>
            </a:r>
          </a:p>
        </p:txBody>
      </p:sp>
      <p:sp>
        <p:nvSpPr>
          <p:cNvPr id="13" name="Content Placeholder 4">
            <a:extLst>
              <a:ext uri="{FF2B5EF4-FFF2-40B4-BE49-F238E27FC236}">
                <a16:creationId xmlns:a16="http://schemas.microsoft.com/office/drawing/2014/main" id="{3533B0D9-7F44-608F-CE71-E656A0368501}"/>
              </a:ext>
            </a:extLst>
          </p:cNvPr>
          <p:cNvSpPr>
            <a:spLocks noGrp="1"/>
          </p:cNvSpPr>
          <p:nvPr>
            <p:ph sz="quarter" idx="16"/>
          </p:nvPr>
        </p:nvSpPr>
        <p:spPr>
          <a:xfrm>
            <a:off x="5066799" y="2847976"/>
            <a:ext cx="2057400" cy="3282696"/>
          </a:xfrm>
        </p:spPr>
        <p:txBody>
          <a:bodyPr/>
          <a:lstStyle>
            <a:lvl1pPr>
              <a:defRPr sz="1800"/>
            </a:lvl1pPr>
            <a:lvl2pPr>
              <a:defRPr sz="1200" b="0">
                <a:latin typeface="+mn-lt"/>
              </a:defRPr>
            </a:lvl2pPr>
            <a:lvl3pPr marL="171450" indent="-171450">
              <a:buFont typeface="Arial" panose="020B0604020202020204" pitchFamily="34" charset="0"/>
              <a:buChar char="•"/>
              <a:defRPr sz="1200" b="0"/>
            </a:lvl3pPr>
            <a:lvl4pPr marL="0" indent="0">
              <a:buNone/>
              <a:defRPr sz="1200"/>
            </a:lvl4pPr>
          </a:lstStyle>
          <a:p>
            <a:pPr lvl="0"/>
            <a:r>
              <a:rPr lang="en-US"/>
              <a:t>Click to edit Master text styles</a:t>
            </a:r>
          </a:p>
          <a:p>
            <a:pPr lvl="1"/>
            <a:r>
              <a:rPr lang="en-US"/>
              <a:t>Second level</a:t>
            </a:r>
          </a:p>
          <a:p>
            <a:pPr lvl="2"/>
            <a:r>
              <a:rPr lang="en-US"/>
              <a:t>Third level</a:t>
            </a:r>
          </a:p>
        </p:txBody>
      </p:sp>
      <p:sp>
        <p:nvSpPr>
          <p:cNvPr id="14" name="Content Placeholder 4">
            <a:extLst>
              <a:ext uri="{FF2B5EF4-FFF2-40B4-BE49-F238E27FC236}">
                <a16:creationId xmlns:a16="http://schemas.microsoft.com/office/drawing/2014/main" id="{E20383DF-8C66-43B2-3004-0D2B7D6FDAAB}"/>
              </a:ext>
            </a:extLst>
          </p:cNvPr>
          <p:cNvSpPr>
            <a:spLocks noGrp="1"/>
          </p:cNvSpPr>
          <p:nvPr>
            <p:ph sz="quarter" idx="17"/>
          </p:nvPr>
        </p:nvSpPr>
        <p:spPr>
          <a:xfrm>
            <a:off x="7371599" y="2847976"/>
            <a:ext cx="2057400" cy="3282696"/>
          </a:xfrm>
        </p:spPr>
        <p:txBody>
          <a:bodyPr/>
          <a:lstStyle>
            <a:lvl1pPr>
              <a:defRPr sz="1800"/>
            </a:lvl1pPr>
            <a:lvl2pPr>
              <a:defRPr sz="1200" b="0">
                <a:latin typeface="+mn-lt"/>
              </a:defRPr>
            </a:lvl2pPr>
            <a:lvl3pPr marL="171450" indent="-171450">
              <a:buFont typeface="Arial" panose="020B0604020202020204" pitchFamily="34" charset="0"/>
              <a:buChar char="•"/>
              <a:defRPr sz="1200" b="0"/>
            </a:lvl3pPr>
            <a:lvl4pPr marL="0" indent="0">
              <a:buNone/>
              <a:defRPr sz="1200"/>
            </a:lvl4pPr>
          </a:lstStyle>
          <a:p>
            <a:pPr lvl="0"/>
            <a:r>
              <a:rPr lang="en-US"/>
              <a:t>Click to edit Master text styles</a:t>
            </a:r>
          </a:p>
          <a:p>
            <a:pPr lvl="1"/>
            <a:r>
              <a:rPr lang="en-US"/>
              <a:t>Second level</a:t>
            </a:r>
          </a:p>
          <a:p>
            <a:pPr lvl="2"/>
            <a:r>
              <a:rPr lang="en-US"/>
              <a:t>Third level</a:t>
            </a:r>
          </a:p>
        </p:txBody>
      </p:sp>
      <p:sp>
        <p:nvSpPr>
          <p:cNvPr id="19" name="Content Placeholder 4">
            <a:extLst>
              <a:ext uri="{FF2B5EF4-FFF2-40B4-BE49-F238E27FC236}">
                <a16:creationId xmlns:a16="http://schemas.microsoft.com/office/drawing/2014/main" id="{DB71241C-5092-1A79-9E1D-336DC7E19F01}"/>
              </a:ext>
            </a:extLst>
          </p:cNvPr>
          <p:cNvSpPr>
            <a:spLocks noGrp="1"/>
          </p:cNvSpPr>
          <p:nvPr>
            <p:ph sz="quarter" idx="23"/>
          </p:nvPr>
        </p:nvSpPr>
        <p:spPr>
          <a:xfrm>
            <a:off x="9676399" y="2847976"/>
            <a:ext cx="2057400" cy="3282696"/>
          </a:xfrm>
        </p:spPr>
        <p:txBody>
          <a:bodyPr/>
          <a:lstStyle>
            <a:lvl1pPr>
              <a:defRPr sz="1800"/>
            </a:lvl1pPr>
            <a:lvl2pPr>
              <a:defRPr sz="1200" b="0">
                <a:latin typeface="+mn-lt"/>
              </a:defRPr>
            </a:lvl2pPr>
            <a:lvl3pPr marL="171450" indent="-171450">
              <a:buFont typeface="Arial" panose="020B0604020202020204" pitchFamily="34" charset="0"/>
              <a:buChar char="•"/>
              <a:defRPr sz="1200" b="0"/>
            </a:lvl3pPr>
            <a:lvl4pPr marL="0" indent="0">
              <a:buNone/>
              <a:defRPr sz="1200"/>
            </a:lvl4pPr>
          </a:lstStyle>
          <a:p>
            <a:pPr lvl="0"/>
            <a:r>
              <a:rPr lang="en-US"/>
              <a:t>Click to edit Master text styles</a:t>
            </a:r>
          </a:p>
          <a:p>
            <a:pPr lvl="1"/>
            <a:r>
              <a:rPr lang="en-US"/>
              <a:t>Second level</a:t>
            </a:r>
          </a:p>
          <a:p>
            <a:pPr lvl="2"/>
            <a:r>
              <a:rPr lang="en-US"/>
              <a:t>Third level</a:t>
            </a:r>
          </a:p>
        </p:txBody>
      </p:sp>
      <p:sp>
        <p:nvSpPr>
          <p:cNvPr id="2" name="Subtitle 2">
            <a:extLst>
              <a:ext uri="{FF2B5EF4-FFF2-40B4-BE49-F238E27FC236}">
                <a16:creationId xmlns:a16="http://schemas.microsoft.com/office/drawing/2014/main" id="{DABD4218-E660-A7F9-9552-F721F6608DDF}"/>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Footer Placeholder 4">
            <a:extLst>
              <a:ext uri="{FF2B5EF4-FFF2-40B4-BE49-F238E27FC236}">
                <a16:creationId xmlns:a16="http://schemas.microsoft.com/office/drawing/2014/main" id="{BFE5E869-1FFA-C3D5-C06D-AF2082FC9803}"/>
              </a:ext>
            </a:extLst>
          </p:cNvPr>
          <p:cNvSpPr>
            <a:spLocks noGrp="1"/>
          </p:cNvSpPr>
          <p:nvPr>
            <p:ph type="ftr" sz="quarter" idx="24"/>
          </p:nvPr>
        </p:nvSpPr>
        <p:spPr/>
        <p:txBody>
          <a:bodyPr/>
          <a:lstStyle/>
          <a:p>
            <a:endParaRPr lang="en-US" dirty="0"/>
          </a:p>
        </p:txBody>
      </p:sp>
      <p:sp>
        <p:nvSpPr>
          <p:cNvPr id="7" name="Picture Placeholder 5">
            <a:extLst>
              <a:ext uri="{FF2B5EF4-FFF2-40B4-BE49-F238E27FC236}">
                <a16:creationId xmlns:a16="http://schemas.microsoft.com/office/drawing/2014/main" id="{03305775-36CB-401B-5526-F6D839A417C0}"/>
              </a:ext>
            </a:extLst>
          </p:cNvPr>
          <p:cNvSpPr>
            <a:spLocks noGrp="1"/>
          </p:cNvSpPr>
          <p:nvPr>
            <p:ph type="pic" sz="quarter" idx="26" hasCustomPrompt="1"/>
          </p:nvPr>
        </p:nvSpPr>
        <p:spPr>
          <a:xfrm>
            <a:off x="9676399" y="1653985"/>
            <a:ext cx="910265" cy="910265"/>
          </a:xfrm>
        </p:spPr>
        <p:txBody>
          <a:bodyPr/>
          <a:lstStyle>
            <a:lvl1pPr algn="ctr">
              <a:defRPr sz="1600" b="1">
                <a:solidFill>
                  <a:schemeClr val="accent2"/>
                </a:solidFill>
              </a:defRPr>
            </a:lvl1pPr>
          </a:lstStyle>
          <a:p>
            <a:r>
              <a:rPr lang="en-US" dirty="0"/>
              <a:t>ICON</a:t>
            </a:r>
          </a:p>
        </p:txBody>
      </p:sp>
    </p:spTree>
    <p:extLst>
      <p:ext uri="{BB962C8B-B14F-4D97-AF65-F5344CB8AC3E}">
        <p14:creationId xmlns:p14="http://schemas.microsoft.com/office/powerpoint/2010/main" val="71311956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p:cSld name="Six Columns with Icon">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AA569CC-FF0D-B940-87F9-2250AB9266C6}"/>
              </a:ext>
            </a:extLst>
          </p:cNvPr>
          <p:cNvSpPr>
            <a:spLocks noGrp="1"/>
          </p:cNvSpPr>
          <p:nvPr>
            <p:ph type="title"/>
          </p:nvPr>
        </p:nvSpPr>
        <p:spPr>
          <a:xfrm>
            <a:off x="470061" y="1060704"/>
            <a:ext cx="3606639" cy="2216747"/>
          </a:xfrm>
        </p:spPr>
        <p:txBody>
          <a:bodyPr/>
          <a:lstStyle>
            <a:lvl1pPr algn="l" defTabSz="914400" rtl="0" eaLnBrk="1" latinLnBrk="0" hangingPunct="1">
              <a:lnSpc>
                <a:spcPct val="82000"/>
              </a:lnSpc>
              <a:spcBef>
                <a:spcPct val="0"/>
              </a:spcBef>
              <a:buNone/>
              <a:defRPr lang="en-US" sz="4000" b="0" kern="1200" cap="all" spc="-80" baseline="0" dirty="0">
                <a:solidFill>
                  <a:schemeClr val="tx1"/>
                </a:solidFill>
                <a:latin typeface="+mj-lt"/>
                <a:ea typeface="+mj-ea"/>
                <a:cs typeface="+mj-cs"/>
              </a:defRPr>
            </a:lvl1pPr>
          </a:lstStyle>
          <a:p>
            <a:r>
              <a:rPr lang="en-US"/>
              <a:t>Click to edit Master title style</a:t>
            </a:r>
            <a:endParaRPr lang="en-US" dirty="0"/>
          </a:p>
        </p:txBody>
      </p:sp>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hasCustomPrompt="1"/>
          </p:nvPr>
        </p:nvSpPr>
        <p:spPr>
          <a:xfrm>
            <a:off x="5026026" y="1628894"/>
            <a:ext cx="1911096" cy="1325880"/>
          </a:xfrm>
        </p:spPr>
        <p:txBody>
          <a:bodyPr/>
          <a:lstStyle>
            <a:lvl1pPr>
              <a:defRPr sz="1800">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173736" indent="-171450">
              <a:lnSpc>
                <a:spcPct val="105000"/>
              </a:lnSpc>
              <a:spcBef>
                <a:spcPts val="800"/>
              </a:spcBef>
              <a:buFont typeface="Arial" panose="020B060402020202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Click to edit text</a:t>
            </a:r>
          </a:p>
          <a:p>
            <a:pPr lvl="1"/>
            <a:r>
              <a:rPr lang="en-US" dirty="0"/>
              <a:t>Supporting info</a:t>
            </a:r>
          </a:p>
          <a:p>
            <a:pPr lvl="2"/>
            <a:r>
              <a:rPr lang="en-US" dirty="0"/>
              <a:t>Additional supporting</a:t>
            </a:r>
          </a:p>
        </p:txBody>
      </p:sp>
      <p:sp>
        <p:nvSpPr>
          <p:cNvPr id="15" name="Content Placeholder 4">
            <a:extLst>
              <a:ext uri="{FF2B5EF4-FFF2-40B4-BE49-F238E27FC236}">
                <a16:creationId xmlns:a16="http://schemas.microsoft.com/office/drawing/2014/main" id="{7D432E79-DAB3-8D4F-944D-0A5A85505AC7}"/>
              </a:ext>
            </a:extLst>
          </p:cNvPr>
          <p:cNvSpPr>
            <a:spLocks noGrp="1"/>
          </p:cNvSpPr>
          <p:nvPr>
            <p:ph sz="quarter" idx="14" hasCustomPrompt="1"/>
          </p:nvPr>
        </p:nvSpPr>
        <p:spPr>
          <a:xfrm>
            <a:off x="7424484" y="1628894"/>
            <a:ext cx="1914780" cy="1325880"/>
          </a:xfrm>
        </p:spPr>
        <p:txBody>
          <a:bodyPr/>
          <a:lstStyle>
            <a:lvl1pPr>
              <a:defRPr sz="1800">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173736" indent="-171450">
              <a:lnSpc>
                <a:spcPct val="105000"/>
              </a:lnSpc>
              <a:spcBef>
                <a:spcPts val="800"/>
              </a:spcBef>
              <a:buFont typeface="Arial" panose="020B060402020202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Click to edit text</a:t>
            </a:r>
          </a:p>
          <a:p>
            <a:pPr lvl="1"/>
            <a:r>
              <a:rPr lang="en-US" dirty="0"/>
              <a:t>Supporting info</a:t>
            </a:r>
          </a:p>
          <a:p>
            <a:pPr lvl="2"/>
            <a:r>
              <a:rPr lang="en-US" dirty="0"/>
              <a:t>Additional supporting</a:t>
            </a:r>
          </a:p>
        </p:txBody>
      </p:sp>
      <p:sp>
        <p:nvSpPr>
          <p:cNvPr id="16" name="Content Placeholder 4">
            <a:extLst>
              <a:ext uri="{FF2B5EF4-FFF2-40B4-BE49-F238E27FC236}">
                <a16:creationId xmlns:a16="http://schemas.microsoft.com/office/drawing/2014/main" id="{50040452-5FC8-0545-9A8E-C6C9DE8C8FB0}"/>
              </a:ext>
            </a:extLst>
          </p:cNvPr>
          <p:cNvSpPr>
            <a:spLocks noGrp="1"/>
          </p:cNvSpPr>
          <p:nvPr>
            <p:ph sz="quarter" idx="15" hasCustomPrompt="1"/>
          </p:nvPr>
        </p:nvSpPr>
        <p:spPr>
          <a:xfrm>
            <a:off x="9826627" y="1628894"/>
            <a:ext cx="1914780" cy="1325880"/>
          </a:xfrm>
        </p:spPr>
        <p:txBody>
          <a:bodyPr/>
          <a:lstStyle>
            <a:lvl1pPr>
              <a:defRPr sz="1800">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173736" indent="-171450">
              <a:lnSpc>
                <a:spcPct val="105000"/>
              </a:lnSpc>
              <a:spcBef>
                <a:spcPts val="800"/>
              </a:spcBef>
              <a:buFont typeface="Arial" panose="020B060402020202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Click to edit text</a:t>
            </a:r>
          </a:p>
          <a:p>
            <a:pPr lvl="1"/>
            <a:r>
              <a:rPr lang="en-US" dirty="0"/>
              <a:t>Supporting info</a:t>
            </a:r>
          </a:p>
          <a:p>
            <a:pPr lvl="2"/>
            <a:r>
              <a:rPr lang="en-US" dirty="0"/>
              <a:t>Additional supporting</a:t>
            </a:r>
          </a:p>
        </p:txBody>
      </p:sp>
      <p:sp>
        <p:nvSpPr>
          <p:cNvPr id="17" name="Content Placeholder 4">
            <a:extLst>
              <a:ext uri="{FF2B5EF4-FFF2-40B4-BE49-F238E27FC236}">
                <a16:creationId xmlns:a16="http://schemas.microsoft.com/office/drawing/2014/main" id="{13471936-5EAB-8A4A-9419-A5A08CF58BEE}"/>
              </a:ext>
            </a:extLst>
          </p:cNvPr>
          <p:cNvSpPr>
            <a:spLocks noGrp="1"/>
          </p:cNvSpPr>
          <p:nvPr>
            <p:ph sz="quarter" idx="16" hasCustomPrompt="1"/>
          </p:nvPr>
        </p:nvSpPr>
        <p:spPr>
          <a:xfrm>
            <a:off x="5026026" y="4637257"/>
            <a:ext cx="1914780" cy="1325880"/>
          </a:xfrm>
        </p:spPr>
        <p:txBody>
          <a:bodyPr/>
          <a:lstStyle>
            <a:lvl1pPr>
              <a:defRPr sz="1800">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173736" indent="-171450">
              <a:lnSpc>
                <a:spcPct val="105000"/>
              </a:lnSpc>
              <a:spcBef>
                <a:spcPts val="800"/>
              </a:spcBef>
              <a:buFont typeface="Arial" panose="020B060402020202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Click to edit text</a:t>
            </a:r>
          </a:p>
          <a:p>
            <a:pPr lvl="1"/>
            <a:r>
              <a:rPr lang="en-US" dirty="0"/>
              <a:t>Supporting info</a:t>
            </a:r>
          </a:p>
          <a:p>
            <a:pPr lvl="2"/>
            <a:r>
              <a:rPr lang="en-US" dirty="0"/>
              <a:t>Additional supporting</a:t>
            </a:r>
          </a:p>
        </p:txBody>
      </p:sp>
      <p:sp>
        <p:nvSpPr>
          <p:cNvPr id="18" name="Content Placeholder 4">
            <a:extLst>
              <a:ext uri="{FF2B5EF4-FFF2-40B4-BE49-F238E27FC236}">
                <a16:creationId xmlns:a16="http://schemas.microsoft.com/office/drawing/2014/main" id="{66A27CC9-5FC7-F245-B022-057A4C445220}"/>
              </a:ext>
            </a:extLst>
          </p:cNvPr>
          <p:cNvSpPr>
            <a:spLocks noGrp="1"/>
          </p:cNvSpPr>
          <p:nvPr>
            <p:ph sz="quarter" idx="17" hasCustomPrompt="1"/>
          </p:nvPr>
        </p:nvSpPr>
        <p:spPr>
          <a:xfrm>
            <a:off x="7426198" y="4637257"/>
            <a:ext cx="1914780" cy="1325880"/>
          </a:xfrm>
        </p:spPr>
        <p:txBody>
          <a:bodyPr/>
          <a:lstStyle>
            <a:lvl1pPr>
              <a:defRPr sz="1800">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173736" indent="-171450">
              <a:lnSpc>
                <a:spcPct val="105000"/>
              </a:lnSpc>
              <a:spcBef>
                <a:spcPts val="800"/>
              </a:spcBef>
              <a:buFont typeface="Arial" panose="020B060402020202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Click to edit text</a:t>
            </a:r>
          </a:p>
          <a:p>
            <a:pPr lvl="1"/>
            <a:r>
              <a:rPr lang="en-US" dirty="0"/>
              <a:t>Supporting info</a:t>
            </a:r>
          </a:p>
          <a:p>
            <a:pPr lvl="2"/>
            <a:r>
              <a:rPr lang="en-US" dirty="0"/>
              <a:t>Additional supporting</a:t>
            </a:r>
          </a:p>
        </p:txBody>
      </p:sp>
      <p:sp>
        <p:nvSpPr>
          <p:cNvPr id="20" name="Content Placeholder 4">
            <a:extLst>
              <a:ext uri="{FF2B5EF4-FFF2-40B4-BE49-F238E27FC236}">
                <a16:creationId xmlns:a16="http://schemas.microsoft.com/office/drawing/2014/main" id="{459EC634-3048-D346-B784-082073FA9F31}"/>
              </a:ext>
            </a:extLst>
          </p:cNvPr>
          <p:cNvSpPr>
            <a:spLocks noGrp="1"/>
          </p:cNvSpPr>
          <p:nvPr>
            <p:ph sz="quarter" idx="18" hasCustomPrompt="1"/>
          </p:nvPr>
        </p:nvSpPr>
        <p:spPr>
          <a:xfrm>
            <a:off x="9826370" y="4637257"/>
            <a:ext cx="1914780" cy="1325880"/>
          </a:xfrm>
        </p:spPr>
        <p:txBody>
          <a:bodyPr/>
          <a:lstStyle>
            <a:lvl1pPr>
              <a:defRPr sz="1800">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173736" indent="-171450">
              <a:lnSpc>
                <a:spcPct val="105000"/>
              </a:lnSpc>
              <a:spcBef>
                <a:spcPts val="800"/>
              </a:spcBef>
              <a:buFont typeface="Arial" panose="020B060402020202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Click to edit text</a:t>
            </a:r>
          </a:p>
          <a:p>
            <a:pPr lvl="1"/>
            <a:r>
              <a:rPr lang="en-US" dirty="0"/>
              <a:t>Supporting info</a:t>
            </a:r>
          </a:p>
          <a:p>
            <a:pPr lvl="2"/>
            <a:r>
              <a:rPr lang="en-US" dirty="0"/>
              <a:t>Additional supporting</a:t>
            </a:r>
          </a:p>
        </p:txBody>
      </p:sp>
      <p:sp>
        <p:nvSpPr>
          <p:cNvPr id="27" name="Picture Placeholder 5">
            <a:extLst>
              <a:ext uri="{FF2B5EF4-FFF2-40B4-BE49-F238E27FC236}">
                <a16:creationId xmlns:a16="http://schemas.microsoft.com/office/drawing/2014/main" id="{34DC33E8-D423-9B40-87E5-1D94061C298B}"/>
              </a:ext>
            </a:extLst>
          </p:cNvPr>
          <p:cNvSpPr>
            <a:spLocks noGrp="1"/>
          </p:cNvSpPr>
          <p:nvPr>
            <p:ph type="pic" sz="quarter" idx="25" hasCustomPrompt="1"/>
          </p:nvPr>
        </p:nvSpPr>
        <p:spPr>
          <a:xfrm>
            <a:off x="5026026" y="729335"/>
            <a:ext cx="603504" cy="603504"/>
          </a:xfrm>
        </p:spPr>
        <p:txBody>
          <a:bodyPr/>
          <a:lstStyle>
            <a:lvl1pPr algn="ctr">
              <a:defRPr sz="900" b="1">
                <a:solidFill>
                  <a:schemeClr val="accent2"/>
                </a:solidFill>
              </a:defRPr>
            </a:lvl1pPr>
          </a:lstStyle>
          <a:p>
            <a:r>
              <a:rPr lang="en-US" dirty="0"/>
              <a:t>ICON</a:t>
            </a:r>
          </a:p>
        </p:txBody>
      </p:sp>
      <p:sp>
        <p:nvSpPr>
          <p:cNvPr id="28" name="Picture Placeholder 5">
            <a:extLst>
              <a:ext uri="{FF2B5EF4-FFF2-40B4-BE49-F238E27FC236}">
                <a16:creationId xmlns:a16="http://schemas.microsoft.com/office/drawing/2014/main" id="{DE6F2096-D9C7-8E49-AFCA-62B8FE4E9878}"/>
              </a:ext>
            </a:extLst>
          </p:cNvPr>
          <p:cNvSpPr>
            <a:spLocks noGrp="1"/>
          </p:cNvSpPr>
          <p:nvPr>
            <p:ph type="pic" sz="quarter" idx="19" hasCustomPrompt="1"/>
          </p:nvPr>
        </p:nvSpPr>
        <p:spPr>
          <a:xfrm>
            <a:off x="7424484" y="729335"/>
            <a:ext cx="603504" cy="603504"/>
          </a:xfrm>
        </p:spPr>
        <p:txBody>
          <a:bodyPr/>
          <a:lstStyle>
            <a:lvl1pPr algn="ctr">
              <a:defRPr sz="900" b="1">
                <a:solidFill>
                  <a:schemeClr val="accent2"/>
                </a:solidFill>
              </a:defRPr>
            </a:lvl1pPr>
          </a:lstStyle>
          <a:p>
            <a:r>
              <a:rPr lang="en-US" dirty="0"/>
              <a:t>ICON</a:t>
            </a:r>
          </a:p>
        </p:txBody>
      </p:sp>
      <p:sp>
        <p:nvSpPr>
          <p:cNvPr id="29" name="Picture Placeholder 5">
            <a:extLst>
              <a:ext uri="{FF2B5EF4-FFF2-40B4-BE49-F238E27FC236}">
                <a16:creationId xmlns:a16="http://schemas.microsoft.com/office/drawing/2014/main" id="{FB40099E-0266-A147-9A72-BC2F9D2233DF}"/>
              </a:ext>
            </a:extLst>
          </p:cNvPr>
          <p:cNvSpPr>
            <a:spLocks noGrp="1"/>
          </p:cNvSpPr>
          <p:nvPr>
            <p:ph type="pic" sz="quarter" idx="20" hasCustomPrompt="1"/>
          </p:nvPr>
        </p:nvSpPr>
        <p:spPr>
          <a:xfrm>
            <a:off x="9826627" y="729335"/>
            <a:ext cx="603504" cy="603504"/>
          </a:xfrm>
        </p:spPr>
        <p:txBody>
          <a:bodyPr/>
          <a:lstStyle>
            <a:lvl1pPr algn="ctr">
              <a:defRPr sz="900" b="1">
                <a:solidFill>
                  <a:schemeClr val="accent2"/>
                </a:solidFill>
              </a:defRPr>
            </a:lvl1pPr>
          </a:lstStyle>
          <a:p>
            <a:r>
              <a:rPr lang="en-US" dirty="0"/>
              <a:t>ICON</a:t>
            </a:r>
          </a:p>
        </p:txBody>
      </p:sp>
      <p:sp>
        <p:nvSpPr>
          <p:cNvPr id="30" name="Picture Placeholder 5">
            <a:extLst>
              <a:ext uri="{FF2B5EF4-FFF2-40B4-BE49-F238E27FC236}">
                <a16:creationId xmlns:a16="http://schemas.microsoft.com/office/drawing/2014/main" id="{CC2E3A56-77D8-2C45-8669-B7C335914B1E}"/>
              </a:ext>
            </a:extLst>
          </p:cNvPr>
          <p:cNvSpPr>
            <a:spLocks noGrp="1"/>
          </p:cNvSpPr>
          <p:nvPr>
            <p:ph type="pic" sz="quarter" idx="21" hasCustomPrompt="1"/>
          </p:nvPr>
        </p:nvSpPr>
        <p:spPr>
          <a:xfrm>
            <a:off x="5026026" y="3732685"/>
            <a:ext cx="603504" cy="603504"/>
          </a:xfrm>
        </p:spPr>
        <p:txBody>
          <a:bodyPr/>
          <a:lstStyle>
            <a:lvl1pPr algn="ctr">
              <a:defRPr sz="900" b="1">
                <a:solidFill>
                  <a:schemeClr val="accent2"/>
                </a:solidFill>
              </a:defRPr>
            </a:lvl1pPr>
          </a:lstStyle>
          <a:p>
            <a:r>
              <a:rPr lang="en-US" dirty="0"/>
              <a:t>ICON</a:t>
            </a:r>
          </a:p>
        </p:txBody>
      </p:sp>
      <p:sp>
        <p:nvSpPr>
          <p:cNvPr id="31" name="Picture Placeholder 5">
            <a:extLst>
              <a:ext uri="{FF2B5EF4-FFF2-40B4-BE49-F238E27FC236}">
                <a16:creationId xmlns:a16="http://schemas.microsoft.com/office/drawing/2014/main" id="{0625094E-F66D-8E4E-8D13-805B9CEB83F9}"/>
              </a:ext>
            </a:extLst>
          </p:cNvPr>
          <p:cNvSpPr>
            <a:spLocks noGrp="1"/>
          </p:cNvSpPr>
          <p:nvPr>
            <p:ph type="pic" sz="quarter" idx="26" hasCustomPrompt="1"/>
          </p:nvPr>
        </p:nvSpPr>
        <p:spPr>
          <a:xfrm>
            <a:off x="7426198" y="3732685"/>
            <a:ext cx="603504" cy="603504"/>
          </a:xfrm>
        </p:spPr>
        <p:txBody>
          <a:bodyPr/>
          <a:lstStyle>
            <a:lvl1pPr algn="ctr">
              <a:defRPr sz="900" b="1">
                <a:solidFill>
                  <a:schemeClr val="accent2"/>
                </a:solidFill>
              </a:defRPr>
            </a:lvl1pPr>
          </a:lstStyle>
          <a:p>
            <a:r>
              <a:rPr lang="en-US" dirty="0"/>
              <a:t>ICON</a:t>
            </a:r>
          </a:p>
        </p:txBody>
      </p:sp>
      <p:sp>
        <p:nvSpPr>
          <p:cNvPr id="32" name="Picture Placeholder 5">
            <a:extLst>
              <a:ext uri="{FF2B5EF4-FFF2-40B4-BE49-F238E27FC236}">
                <a16:creationId xmlns:a16="http://schemas.microsoft.com/office/drawing/2014/main" id="{BF143E8C-E2D8-1C45-8A51-42C2D1DAA590}"/>
              </a:ext>
            </a:extLst>
          </p:cNvPr>
          <p:cNvSpPr>
            <a:spLocks noGrp="1"/>
          </p:cNvSpPr>
          <p:nvPr>
            <p:ph type="pic" sz="quarter" idx="27" hasCustomPrompt="1"/>
          </p:nvPr>
        </p:nvSpPr>
        <p:spPr>
          <a:xfrm>
            <a:off x="9826370" y="3732685"/>
            <a:ext cx="603504" cy="603504"/>
          </a:xfrm>
        </p:spPr>
        <p:txBody>
          <a:bodyPr/>
          <a:lstStyle>
            <a:lvl1pPr algn="ctr">
              <a:defRPr sz="900" b="1">
                <a:solidFill>
                  <a:schemeClr val="accent2"/>
                </a:solidFill>
              </a:defRPr>
            </a:lvl1pPr>
          </a:lstStyle>
          <a:p>
            <a:r>
              <a:rPr lang="en-US" dirty="0"/>
              <a:t>ICON</a:t>
            </a:r>
          </a:p>
        </p:txBody>
      </p:sp>
      <p:sp>
        <p:nvSpPr>
          <p:cNvPr id="7" name="Subtitle 2">
            <a:extLst>
              <a:ext uri="{FF2B5EF4-FFF2-40B4-BE49-F238E27FC236}">
                <a16:creationId xmlns:a16="http://schemas.microsoft.com/office/drawing/2014/main" id="{EE1A7E7A-CA20-2AF3-6276-3CD4865AA59C}"/>
              </a:ext>
            </a:extLst>
          </p:cNvPr>
          <p:cNvSpPr>
            <a:spLocks noGrp="1"/>
          </p:cNvSpPr>
          <p:nvPr>
            <p:ph type="subTitle" idx="10"/>
          </p:nvPr>
        </p:nvSpPr>
        <p:spPr>
          <a:xfrm>
            <a:off x="463629" y="3340309"/>
            <a:ext cx="3606639" cy="1577379"/>
          </a:xfrm>
        </p:spPr>
        <p:txBody>
          <a:bodyPr lIns="0" tIns="0" rIns="0" bIns="0">
            <a:noAutofit/>
          </a:bodyPr>
          <a:lstStyle>
            <a:lvl1pPr marL="0" indent="0" algn="l">
              <a:lnSpc>
                <a:spcPct val="103000"/>
              </a:lnSpc>
              <a:spcBef>
                <a:spcPts val="1600"/>
              </a:spcBef>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Footer Placeholder 3">
            <a:extLst>
              <a:ext uri="{FF2B5EF4-FFF2-40B4-BE49-F238E27FC236}">
                <a16:creationId xmlns:a16="http://schemas.microsoft.com/office/drawing/2014/main" id="{FEC37FF9-BDFA-188B-9133-77D75E41A2A7}"/>
              </a:ext>
            </a:extLst>
          </p:cNvPr>
          <p:cNvSpPr>
            <a:spLocks noGrp="1"/>
          </p:cNvSpPr>
          <p:nvPr>
            <p:ph type="ftr" sz="quarter" idx="28"/>
          </p:nvPr>
        </p:nvSpPr>
        <p:spPr/>
        <p:txBody>
          <a:bodyPr/>
          <a:lstStyle/>
          <a:p>
            <a:endParaRPr lang="en-US" dirty="0"/>
          </a:p>
        </p:txBody>
      </p:sp>
    </p:spTree>
    <p:extLst>
      <p:ext uri="{BB962C8B-B14F-4D97-AF65-F5344CB8AC3E}">
        <p14:creationId xmlns:p14="http://schemas.microsoft.com/office/powerpoint/2010/main" val="499439043"/>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Two 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6BBD33-6450-7846-8CB6-E0B4118F4460}"/>
              </a:ext>
            </a:extLst>
          </p:cNvPr>
          <p:cNvSpPr>
            <a:spLocks noGrp="1"/>
          </p:cNvSpPr>
          <p:nvPr>
            <p:ph type="title"/>
          </p:nvPr>
        </p:nvSpPr>
        <p:spPr/>
        <p:txBody>
          <a:bodyPr/>
          <a:lstStyle/>
          <a:p>
            <a:r>
              <a:rPr lang="en-US"/>
              <a:t>Click to edit Master title style</a:t>
            </a:r>
          </a:p>
        </p:txBody>
      </p:sp>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2560320"/>
            <a:ext cx="5524500" cy="3581400"/>
          </a:xfr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6217920" y="2560320"/>
            <a:ext cx="5524500" cy="3581400"/>
          </a:xfr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p:nvPr>
        </p:nvSpPr>
        <p:spPr>
          <a:xfrm>
            <a:off x="457200" y="1674617"/>
            <a:ext cx="5526088" cy="609600"/>
          </a:xfrm>
          <a:noFill/>
        </p:spPr>
        <p:txBody>
          <a:bodyPr lIns="0" rIns="0" anchor="b"/>
          <a:lstStyle>
            <a:lvl1pPr marL="0" indent="0" algn="l">
              <a:lnSpc>
                <a:spcPct val="103000"/>
              </a:lnSpc>
              <a:buNone/>
              <a:defRPr sz="1800" spc="-8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a:t>Click to edit Master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p:nvPr>
        </p:nvSpPr>
        <p:spPr>
          <a:xfrm>
            <a:off x="6217920" y="1674617"/>
            <a:ext cx="5530927" cy="609600"/>
          </a:xfrm>
          <a:noFill/>
        </p:spPr>
        <p:txBody>
          <a:bodyPr lIns="0" rIns="0" anchor="b"/>
          <a:lstStyle>
            <a:lvl1pPr marL="0" indent="0" algn="l">
              <a:lnSpc>
                <a:spcPct val="103000"/>
              </a:lnSpc>
              <a:buNone/>
              <a:defRPr sz="1800" spc="-8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a:t>Click to edit Master text styles</a:t>
            </a:r>
          </a:p>
        </p:txBody>
      </p:sp>
      <p:sp>
        <p:nvSpPr>
          <p:cNvPr id="3" name="Subtitle 2">
            <a:extLst>
              <a:ext uri="{FF2B5EF4-FFF2-40B4-BE49-F238E27FC236}">
                <a16:creationId xmlns:a16="http://schemas.microsoft.com/office/drawing/2014/main" id="{D4AB6EDE-B9E3-2FEC-28BD-062B2192BFDD}"/>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cxnSp>
        <p:nvCxnSpPr>
          <p:cNvPr id="4" name="Straight Connector 3">
            <a:extLst>
              <a:ext uri="{FF2B5EF4-FFF2-40B4-BE49-F238E27FC236}">
                <a16:creationId xmlns:a16="http://schemas.microsoft.com/office/drawing/2014/main" id="{6165C1F4-D2A3-AE3C-E925-2763A3F90A77}"/>
              </a:ext>
            </a:extLst>
          </p:cNvPr>
          <p:cNvCxnSpPr>
            <a:cxnSpLocks/>
          </p:cNvCxnSpPr>
          <p:nvPr/>
        </p:nvCxnSpPr>
        <p:spPr>
          <a:xfrm>
            <a:off x="457200" y="2313692"/>
            <a:ext cx="552608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978CA9B7-03CA-403D-77EE-5B135E9DED85}"/>
              </a:ext>
            </a:extLst>
          </p:cNvPr>
          <p:cNvCxnSpPr>
            <a:cxnSpLocks/>
          </p:cNvCxnSpPr>
          <p:nvPr/>
        </p:nvCxnSpPr>
        <p:spPr>
          <a:xfrm>
            <a:off x="6217921" y="2313692"/>
            <a:ext cx="553092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endParaRPr lang="en-US" dirty="0"/>
          </a:p>
        </p:txBody>
      </p:sp>
      <p:cxnSp>
        <p:nvCxnSpPr>
          <p:cNvPr id="9" name="Straight Connector 8">
            <a:extLst>
              <a:ext uri="{FF2B5EF4-FFF2-40B4-BE49-F238E27FC236}">
                <a16:creationId xmlns:a16="http://schemas.microsoft.com/office/drawing/2014/main" id="{0BEB1358-E750-5804-A780-F6E9D8846F95}"/>
              </a:ext>
            </a:extLst>
          </p:cNvPr>
          <p:cNvCxnSpPr>
            <a:cxnSpLocks/>
          </p:cNvCxnSpPr>
          <p:nvPr/>
        </p:nvCxnSpPr>
        <p:spPr>
          <a:xfrm>
            <a:off x="457200" y="2313692"/>
            <a:ext cx="552608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D69A88D8-3C33-F650-6C7A-BFB62ECFD9DC}"/>
              </a:ext>
            </a:extLst>
          </p:cNvPr>
          <p:cNvCxnSpPr>
            <a:cxnSpLocks/>
          </p:cNvCxnSpPr>
          <p:nvPr/>
        </p:nvCxnSpPr>
        <p:spPr>
          <a:xfrm>
            <a:off x="6217921" y="2313692"/>
            <a:ext cx="553092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6055108"/>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Three 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6BBD33-6450-7846-8CB6-E0B4118F4460}"/>
              </a:ext>
            </a:extLst>
          </p:cNvPr>
          <p:cNvSpPr>
            <a:spLocks noGrp="1"/>
          </p:cNvSpPr>
          <p:nvPr>
            <p:ph type="title"/>
          </p:nvPr>
        </p:nvSpPr>
        <p:spPr/>
        <p:txBody>
          <a:bodyPr/>
          <a:lstStyle/>
          <a:p>
            <a:r>
              <a:rPr lang="en-US"/>
              <a:t>Click to edit Master title style</a:t>
            </a:r>
          </a:p>
        </p:txBody>
      </p:sp>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2560320"/>
            <a:ext cx="3619500" cy="3581400"/>
          </a:xfr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4286250" y="2560320"/>
            <a:ext cx="3619500" cy="3581400"/>
          </a:xfr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hasCustomPrompt="1"/>
          </p:nvPr>
        </p:nvSpPr>
        <p:spPr>
          <a:xfrm>
            <a:off x="457200" y="1674617"/>
            <a:ext cx="3621024" cy="609600"/>
          </a:xfr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dirty="0"/>
              <a:t>Click to edit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hasCustomPrompt="1"/>
          </p:nvPr>
        </p:nvSpPr>
        <p:spPr>
          <a:xfrm>
            <a:off x="4284145" y="1674617"/>
            <a:ext cx="3623711" cy="609600"/>
          </a:xfr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dirty="0"/>
              <a:t>Click to edit text styles</a:t>
            </a:r>
          </a:p>
        </p:txBody>
      </p:sp>
      <p:sp>
        <p:nvSpPr>
          <p:cNvPr id="9" name="Content Placeholder 3">
            <a:extLst>
              <a:ext uri="{FF2B5EF4-FFF2-40B4-BE49-F238E27FC236}">
                <a16:creationId xmlns:a16="http://schemas.microsoft.com/office/drawing/2014/main" id="{437BCDB7-1A3B-2946-9635-351C11A0EE3D}"/>
              </a:ext>
            </a:extLst>
          </p:cNvPr>
          <p:cNvSpPr>
            <a:spLocks noGrp="1"/>
          </p:cNvSpPr>
          <p:nvPr>
            <p:ph sz="quarter" idx="16"/>
          </p:nvPr>
        </p:nvSpPr>
        <p:spPr>
          <a:xfrm>
            <a:off x="8119872" y="2560320"/>
            <a:ext cx="3619500" cy="3581400"/>
          </a:xfr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4">
            <a:extLst>
              <a:ext uri="{FF2B5EF4-FFF2-40B4-BE49-F238E27FC236}">
                <a16:creationId xmlns:a16="http://schemas.microsoft.com/office/drawing/2014/main" id="{791A482C-DBEC-C941-A1E1-13448D3AFEA0}"/>
              </a:ext>
            </a:extLst>
          </p:cNvPr>
          <p:cNvSpPr>
            <a:spLocks noGrp="1"/>
          </p:cNvSpPr>
          <p:nvPr>
            <p:ph type="body" sz="quarter" idx="17" hasCustomPrompt="1"/>
          </p:nvPr>
        </p:nvSpPr>
        <p:spPr>
          <a:xfrm>
            <a:off x="8119872" y="1674617"/>
            <a:ext cx="3623711" cy="609600"/>
          </a:xfr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a:t>Click to edit text styles</a:t>
            </a:r>
          </a:p>
        </p:txBody>
      </p:sp>
      <p:sp>
        <p:nvSpPr>
          <p:cNvPr id="3" name="Subtitle 2">
            <a:extLst>
              <a:ext uri="{FF2B5EF4-FFF2-40B4-BE49-F238E27FC236}">
                <a16:creationId xmlns:a16="http://schemas.microsoft.com/office/drawing/2014/main" id="{42BA1978-4611-463F-E384-6CE04342946D}"/>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cxnSp>
        <p:nvCxnSpPr>
          <p:cNvPr id="6" name="Straight Connector 5">
            <a:extLst>
              <a:ext uri="{FF2B5EF4-FFF2-40B4-BE49-F238E27FC236}">
                <a16:creationId xmlns:a16="http://schemas.microsoft.com/office/drawing/2014/main" id="{F18D358F-54EE-E06E-C026-78728FEB2B03}"/>
              </a:ext>
            </a:extLst>
          </p:cNvPr>
          <p:cNvCxnSpPr>
            <a:cxnSpLocks/>
          </p:cNvCxnSpPr>
          <p:nvPr/>
        </p:nvCxnSpPr>
        <p:spPr>
          <a:xfrm>
            <a:off x="457200" y="2313692"/>
            <a:ext cx="36195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9D58224-FA6A-0638-2E17-75944CB87BB0}"/>
              </a:ext>
            </a:extLst>
          </p:cNvPr>
          <p:cNvCxnSpPr>
            <a:cxnSpLocks/>
          </p:cNvCxnSpPr>
          <p:nvPr/>
        </p:nvCxnSpPr>
        <p:spPr>
          <a:xfrm>
            <a:off x="4288356" y="2313692"/>
            <a:ext cx="36195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3CBD5A9-7F3A-CFA5-21AA-7FD2C607BA76}"/>
              </a:ext>
            </a:extLst>
          </p:cNvPr>
          <p:cNvCxnSpPr>
            <a:cxnSpLocks/>
          </p:cNvCxnSpPr>
          <p:nvPr/>
        </p:nvCxnSpPr>
        <p:spPr>
          <a:xfrm>
            <a:off x="8124083" y="2313692"/>
            <a:ext cx="36195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Footer Placeholder 2">
            <a:extLst>
              <a:ext uri="{FF2B5EF4-FFF2-40B4-BE49-F238E27FC236}">
                <a16:creationId xmlns:a16="http://schemas.microsoft.com/office/drawing/2014/main" id="{AF89F2CB-B982-186D-0795-34A2EF924AF6}"/>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endParaRPr lang="en-US" dirty="0"/>
          </a:p>
        </p:txBody>
      </p:sp>
      <p:cxnSp>
        <p:nvCxnSpPr>
          <p:cNvPr id="14" name="Straight Connector 13">
            <a:extLst>
              <a:ext uri="{FF2B5EF4-FFF2-40B4-BE49-F238E27FC236}">
                <a16:creationId xmlns:a16="http://schemas.microsoft.com/office/drawing/2014/main" id="{1641C55D-EA43-41FF-3903-95C51EF38490}"/>
              </a:ext>
            </a:extLst>
          </p:cNvPr>
          <p:cNvCxnSpPr>
            <a:cxnSpLocks/>
          </p:cNvCxnSpPr>
          <p:nvPr/>
        </p:nvCxnSpPr>
        <p:spPr>
          <a:xfrm>
            <a:off x="457200" y="2313692"/>
            <a:ext cx="36195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976D381-8EF5-313B-4F83-61D85344F348}"/>
              </a:ext>
            </a:extLst>
          </p:cNvPr>
          <p:cNvCxnSpPr>
            <a:cxnSpLocks/>
          </p:cNvCxnSpPr>
          <p:nvPr/>
        </p:nvCxnSpPr>
        <p:spPr>
          <a:xfrm>
            <a:off x="4288356" y="2313692"/>
            <a:ext cx="36195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1CA83F21-7A50-8B03-B0AE-056294AA8398}"/>
              </a:ext>
            </a:extLst>
          </p:cNvPr>
          <p:cNvCxnSpPr>
            <a:cxnSpLocks/>
          </p:cNvCxnSpPr>
          <p:nvPr/>
        </p:nvCxnSpPr>
        <p:spPr>
          <a:xfrm>
            <a:off x="8124083" y="2313692"/>
            <a:ext cx="36195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52288269"/>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Grid Layout 1-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6BBD33-6450-7846-8CB6-E0B4118F4460}"/>
              </a:ext>
            </a:extLst>
          </p:cNvPr>
          <p:cNvSpPr>
            <a:spLocks noGrp="1"/>
          </p:cNvSpPr>
          <p:nvPr>
            <p:ph type="title"/>
          </p:nvPr>
        </p:nvSpPr>
        <p:spPr/>
        <p:txBody>
          <a:bodyPr/>
          <a:lstStyle/>
          <a:p>
            <a:r>
              <a:rPr lang="en-US"/>
              <a:t>Click to edit Master title style</a:t>
            </a:r>
          </a:p>
        </p:txBody>
      </p:sp>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1813335"/>
            <a:ext cx="5162550" cy="4320763"/>
          </a:xfrm>
        </p:spPr>
        <p:txBody>
          <a:bodyPr lIns="0" rIns="0"/>
          <a:lstStyle/>
          <a:p>
            <a:pPr lvl="0"/>
            <a:r>
              <a:rPr lang="en-US"/>
              <a:t>Click to edit Master text styles</a:t>
            </a:r>
          </a:p>
          <a:p>
            <a:pPr lvl="1"/>
            <a:r>
              <a:rPr lang="en-US"/>
              <a:t>Second level</a:t>
            </a:r>
          </a:p>
          <a:p>
            <a:pPr lvl="2"/>
            <a:r>
              <a:rPr lang="en-US"/>
              <a:t>Third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6211957" y="1813336"/>
            <a:ext cx="5505393" cy="1800408"/>
          </a:xfrm>
        </p:spPr>
        <p:txBody>
          <a:bodyPr lIns="0" rIns="0"/>
          <a:lstStyle/>
          <a:p>
            <a:pPr lvl="0"/>
            <a:r>
              <a:rPr lang="en-US"/>
              <a:t>Click to edit Master text styles</a:t>
            </a:r>
          </a:p>
          <a:p>
            <a:pPr lvl="1"/>
            <a:r>
              <a:rPr lang="en-US"/>
              <a:t>Second level</a:t>
            </a:r>
          </a:p>
          <a:p>
            <a:pPr lvl="2"/>
            <a:r>
              <a:rPr lang="en-US"/>
              <a:t>Third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hasCustomPrompt="1"/>
          </p:nvPr>
        </p:nvSpPr>
        <p:spPr>
          <a:xfrm>
            <a:off x="469900" y="1371600"/>
            <a:ext cx="5150682" cy="304800"/>
          </a:xfrm>
          <a:noFill/>
        </p:spPr>
        <p:txBody>
          <a:bodyPr lIns="0" tIns="0" rIns="0" anchor="b"/>
          <a:lstStyle>
            <a:lvl1pPr marL="0" indent="0" algn="l">
              <a:lnSpc>
                <a:spcPct val="103000"/>
              </a:lnSpc>
              <a:buNone/>
              <a:defRPr sz="1200" b="0" cap="all" spc="-2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dirty="0"/>
              <a:t>Click to edit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hasCustomPrompt="1"/>
          </p:nvPr>
        </p:nvSpPr>
        <p:spPr>
          <a:xfrm>
            <a:off x="6210302" y="1371600"/>
            <a:ext cx="5511798" cy="304800"/>
          </a:xfrm>
          <a:noFill/>
        </p:spPr>
        <p:txBody>
          <a:bodyPr lIns="0" tIns="0" rIns="0" anchor="b"/>
          <a:lstStyle>
            <a:lvl1pPr marL="0" indent="0" algn="l">
              <a:lnSpc>
                <a:spcPct val="103000"/>
              </a:lnSpc>
              <a:buNone/>
              <a:defRPr sz="1200" b="0" cap="all" spc="-2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dirty="0"/>
              <a:t>Click to edit text styles</a:t>
            </a:r>
          </a:p>
        </p:txBody>
      </p:sp>
      <p:sp>
        <p:nvSpPr>
          <p:cNvPr id="9" name="Content Placeholder 3">
            <a:extLst>
              <a:ext uri="{FF2B5EF4-FFF2-40B4-BE49-F238E27FC236}">
                <a16:creationId xmlns:a16="http://schemas.microsoft.com/office/drawing/2014/main" id="{437BCDB7-1A3B-2946-9635-351C11A0EE3D}"/>
              </a:ext>
            </a:extLst>
          </p:cNvPr>
          <p:cNvSpPr>
            <a:spLocks noGrp="1"/>
          </p:cNvSpPr>
          <p:nvPr>
            <p:ph sz="quarter" idx="16"/>
          </p:nvPr>
        </p:nvSpPr>
        <p:spPr>
          <a:xfrm>
            <a:off x="6221167" y="4333691"/>
            <a:ext cx="5505393" cy="1800408"/>
          </a:xfrm>
        </p:spPr>
        <p:txBody>
          <a:bodyPr lIns="0" rIns="0"/>
          <a:lstStyle/>
          <a:p>
            <a:pPr lvl="0"/>
            <a:r>
              <a:rPr lang="en-US"/>
              <a:t>Click to edit Master text styles</a:t>
            </a:r>
          </a:p>
          <a:p>
            <a:pPr lvl="1"/>
            <a:r>
              <a:rPr lang="en-US"/>
              <a:t>Second level</a:t>
            </a:r>
          </a:p>
          <a:p>
            <a:pPr lvl="2"/>
            <a:r>
              <a:rPr lang="en-US"/>
              <a:t>Third level</a:t>
            </a:r>
          </a:p>
        </p:txBody>
      </p:sp>
      <p:sp>
        <p:nvSpPr>
          <p:cNvPr id="11" name="Text Placeholder 4">
            <a:extLst>
              <a:ext uri="{FF2B5EF4-FFF2-40B4-BE49-F238E27FC236}">
                <a16:creationId xmlns:a16="http://schemas.microsoft.com/office/drawing/2014/main" id="{791A482C-DBEC-C941-A1E1-13448D3AFEA0}"/>
              </a:ext>
            </a:extLst>
          </p:cNvPr>
          <p:cNvSpPr>
            <a:spLocks noGrp="1"/>
          </p:cNvSpPr>
          <p:nvPr>
            <p:ph type="body" sz="quarter" idx="17" hasCustomPrompt="1"/>
          </p:nvPr>
        </p:nvSpPr>
        <p:spPr>
          <a:xfrm>
            <a:off x="6217318" y="3897826"/>
            <a:ext cx="5511798" cy="304800"/>
          </a:xfrm>
          <a:noFill/>
        </p:spPr>
        <p:txBody>
          <a:bodyPr lIns="0" tIns="0" rIns="0" anchor="b"/>
          <a:lstStyle>
            <a:lvl1pPr marL="0" indent="0" algn="l">
              <a:lnSpc>
                <a:spcPct val="103000"/>
              </a:lnSpc>
              <a:buNone/>
              <a:defRPr sz="1200" b="0" cap="all" spc="-2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a:t>Click to edit text styles</a:t>
            </a:r>
          </a:p>
        </p:txBody>
      </p:sp>
      <p:sp>
        <p:nvSpPr>
          <p:cNvPr id="3" name="Subtitle 2">
            <a:extLst>
              <a:ext uri="{FF2B5EF4-FFF2-40B4-BE49-F238E27FC236}">
                <a16:creationId xmlns:a16="http://schemas.microsoft.com/office/drawing/2014/main" id="{30A5E50C-D607-8D19-0F50-A726D016E71C}"/>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Footer Placeholder 2">
            <a:extLst>
              <a:ext uri="{FF2B5EF4-FFF2-40B4-BE49-F238E27FC236}">
                <a16:creationId xmlns:a16="http://schemas.microsoft.com/office/drawing/2014/main" id="{070AE4D4-684F-6B8D-2597-6B86BC4E848D}"/>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endParaRPr lang="en-US" dirty="0"/>
          </a:p>
        </p:txBody>
      </p:sp>
    </p:spTree>
    <p:extLst>
      <p:ext uri="{BB962C8B-B14F-4D97-AF65-F5344CB8AC3E}">
        <p14:creationId xmlns:p14="http://schemas.microsoft.com/office/powerpoint/2010/main" val="2153492864"/>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p:cSld name="Grid Layout 1-2-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6BBD33-6450-7846-8CB6-E0B4118F4460}"/>
              </a:ext>
            </a:extLst>
          </p:cNvPr>
          <p:cNvSpPr>
            <a:spLocks noGrp="1"/>
          </p:cNvSpPr>
          <p:nvPr>
            <p:ph type="title"/>
          </p:nvPr>
        </p:nvSpPr>
        <p:spPr/>
        <p:txBody>
          <a:bodyPr/>
          <a:lstStyle/>
          <a:p>
            <a:r>
              <a:rPr lang="en-US"/>
              <a:t>Click to edit Master title style</a:t>
            </a:r>
          </a:p>
        </p:txBody>
      </p:sp>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1813335"/>
            <a:ext cx="3605564" cy="4320764"/>
          </a:xfrm>
        </p:spPr>
        <p:txBody>
          <a:bodyPr lIns="0" rIns="0"/>
          <a:lstStyle/>
          <a:p>
            <a:pPr lvl="0"/>
            <a:r>
              <a:rPr lang="en-US"/>
              <a:t>Click to edit Master text styles</a:t>
            </a:r>
          </a:p>
          <a:p>
            <a:pPr lvl="1"/>
            <a:r>
              <a:rPr lang="en-US"/>
              <a:t>Second level</a:t>
            </a:r>
          </a:p>
          <a:p>
            <a:pPr lvl="2"/>
            <a:r>
              <a:rPr lang="en-US"/>
              <a:t>Third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4295794" y="1813336"/>
            <a:ext cx="3605194" cy="1800408"/>
          </a:xfrm>
        </p:spPr>
        <p:txBody>
          <a:bodyPr lIns="0" rIns="0"/>
          <a:lstStyle/>
          <a:p>
            <a:pPr lvl="0"/>
            <a:r>
              <a:rPr lang="en-US"/>
              <a:t>Click to edit Master text styles</a:t>
            </a:r>
          </a:p>
          <a:p>
            <a:pPr lvl="1"/>
            <a:r>
              <a:rPr lang="en-US"/>
              <a:t>Second level</a:t>
            </a:r>
          </a:p>
          <a:p>
            <a:pPr lvl="2"/>
            <a:r>
              <a:rPr lang="en-US"/>
              <a:t>Third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hasCustomPrompt="1"/>
          </p:nvPr>
        </p:nvSpPr>
        <p:spPr>
          <a:xfrm>
            <a:off x="469900" y="1371600"/>
            <a:ext cx="3597275" cy="304800"/>
          </a:xfrm>
          <a:noFill/>
        </p:spPr>
        <p:txBody>
          <a:bodyPr vert="horz" lIns="0" tIns="0" rIns="0" bIns="0" rtlCol="0" anchor="b">
            <a:noAutofit/>
          </a:bodyPr>
          <a:lstStyle>
            <a:lvl1pPr>
              <a:defRPr lang="en-US" sz="1200" spc="-20">
                <a:solidFill>
                  <a:schemeClr val="tx1"/>
                </a:solidFill>
              </a:defRPr>
            </a:lvl1pPr>
          </a:lstStyle>
          <a:p>
            <a:pPr marL="0" lvl="0" indent="0">
              <a:lnSpc>
                <a:spcPct val="103000"/>
              </a:lnSpc>
              <a:buNone/>
            </a:pPr>
            <a:r>
              <a:rPr lang="en-US" dirty="0"/>
              <a:t>Click to edit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hasCustomPrompt="1"/>
          </p:nvPr>
        </p:nvSpPr>
        <p:spPr>
          <a:xfrm>
            <a:off x="4295775" y="1371600"/>
            <a:ext cx="3609389" cy="304800"/>
          </a:xfrm>
          <a:noFill/>
        </p:spPr>
        <p:txBody>
          <a:bodyPr vert="horz" lIns="0" tIns="0" rIns="0" bIns="0" rtlCol="0" anchor="b">
            <a:noAutofit/>
          </a:bodyPr>
          <a:lstStyle>
            <a:lvl1pPr>
              <a:defRPr lang="en-US" sz="1200" spc="-20">
                <a:solidFill>
                  <a:schemeClr val="tx1"/>
                </a:solidFill>
              </a:defRPr>
            </a:lvl1pPr>
          </a:lstStyle>
          <a:p>
            <a:pPr marL="0" lvl="0" indent="0">
              <a:lnSpc>
                <a:spcPct val="103000"/>
              </a:lnSpc>
              <a:buNone/>
            </a:pPr>
            <a:r>
              <a:rPr lang="en-US" dirty="0"/>
              <a:t>Click to edit text styles</a:t>
            </a:r>
          </a:p>
        </p:txBody>
      </p:sp>
      <p:sp>
        <p:nvSpPr>
          <p:cNvPr id="9" name="Content Placeholder 3">
            <a:extLst>
              <a:ext uri="{FF2B5EF4-FFF2-40B4-BE49-F238E27FC236}">
                <a16:creationId xmlns:a16="http://schemas.microsoft.com/office/drawing/2014/main" id="{437BCDB7-1A3B-2946-9635-351C11A0EE3D}"/>
              </a:ext>
            </a:extLst>
          </p:cNvPr>
          <p:cNvSpPr>
            <a:spLocks noGrp="1"/>
          </p:cNvSpPr>
          <p:nvPr>
            <p:ph sz="quarter" idx="16"/>
          </p:nvPr>
        </p:nvSpPr>
        <p:spPr>
          <a:xfrm>
            <a:off x="4295794" y="4333691"/>
            <a:ext cx="3605194" cy="1800408"/>
          </a:xfrm>
        </p:spPr>
        <p:txBody>
          <a:bodyPr lIns="0" rIns="0"/>
          <a:lstStyle/>
          <a:p>
            <a:pPr lvl="0"/>
            <a:r>
              <a:rPr lang="en-US"/>
              <a:t>Click to edit Master text styles</a:t>
            </a:r>
          </a:p>
          <a:p>
            <a:pPr lvl="1"/>
            <a:r>
              <a:rPr lang="en-US"/>
              <a:t>Second level</a:t>
            </a:r>
          </a:p>
          <a:p>
            <a:pPr lvl="2"/>
            <a:r>
              <a:rPr lang="en-US"/>
              <a:t>Third level</a:t>
            </a:r>
          </a:p>
        </p:txBody>
      </p:sp>
      <p:sp>
        <p:nvSpPr>
          <p:cNvPr id="11" name="Text Placeholder 4">
            <a:extLst>
              <a:ext uri="{FF2B5EF4-FFF2-40B4-BE49-F238E27FC236}">
                <a16:creationId xmlns:a16="http://schemas.microsoft.com/office/drawing/2014/main" id="{791A482C-DBEC-C941-A1E1-13448D3AFEA0}"/>
              </a:ext>
            </a:extLst>
          </p:cNvPr>
          <p:cNvSpPr>
            <a:spLocks noGrp="1"/>
          </p:cNvSpPr>
          <p:nvPr>
            <p:ph type="body" sz="quarter" idx="17" hasCustomPrompt="1"/>
          </p:nvPr>
        </p:nvSpPr>
        <p:spPr>
          <a:xfrm>
            <a:off x="4295775" y="3897826"/>
            <a:ext cx="3609389" cy="304800"/>
          </a:xfrm>
          <a:noFill/>
        </p:spPr>
        <p:txBody>
          <a:bodyPr vert="horz" lIns="0" tIns="0" rIns="0" bIns="0" rtlCol="0" anchor="b">
            <a:noAutofit/>
          </a:bodyPr>
          <a:lstStyle>
            <a:lvl1pPr>
              <a:defRPr lang="en-US" sz="1200" spc="-20">
                <a:solidFill>
                  <a:schemeClr val="tx1"/>
                </a:solidFill>
              </a:defRPr>
            </a:lvl1pPr>
          </a:lstStyle>
          <a:p>
            <a:pPr marL="0" lvl="0" indent="0">
              <a:lnSpc>
                <a:spcPct val="103000"/>
              </a:lnSpc>
              <a:buNone/>
            </a:pPr>
            <a:r>
              <a:rPr lang="en-US" dirty="0"/>
              <a:t>Click to edit text styles</a:t>
            </a:r>
          </a:p>
        </p:txBody>
      </p:sp>
      <p:sp>
        <p:nvSpPr>
          <p:cNvPr id="12" name="Content Placeholder 3">
            <a:extLst>
              <a:ext uri="{FF2B5EF4-FFF2-40B4-BE49-F238E27FC236}">
                <a16:creationId xmlns:a16="http://schemas.microsoft.com/office/drawing/2014/main" id="{75C92760-7FAF-3541-A0D0-29535DE03005}"/>
              </a:ext>
            </a:extLst>
          </p:cNvPr>
          <p:cNvSpPr>
            <a:spLocks noGrp="1"/>
          </p:cNvSpPr>
          <p:nvPr>
            <p:ph sz="quarter" idx="18"/>
          </p:nvPr>
        </p:nvSpPr>
        <p:spPr>
          <a:xfrm>
            <a:off x="8134018" y="1813336"/>
            <a:ext cx="3607132" cy="1800408"/>
          </a:xfrm>
        </p:spPr>
        <p:txBody>
          <a:bodyPr lIns="0" rIns="0"/>
          <a:lstStyle/>
          <a:p>
            <a:pPr lvl="0"/>
            <a:r>
              <a:rPr lang="en-US"/>
              <a:t>Click to edit Master text styles</a:t>
            </a:r>
          </a:p>
          <a:p>
            <a:pPr lvl="1"/>
            <a:r>
              <a:rPr lang="en-US"/>
              <a:t>Second level</a:t>
            </a:r>
          </a:p>
          <a:p>
            <a:pPr lvl="2"/>
            <a:r>
              <a:rPr lang="en-US"/>
              <a:t>Third level</a:t>
            </a:r>
          </a:p>
        </p:txBody>
      </p:sp>
      <p:sp>
        <p:nvSpPr>
          <p:cNvPr id="13" name="Text Placeholder 4">
            <a:extLst>
              <a:ext uri="{FF2B5EF4-FFF2-40B4-BE49-F238E27FC236}">
                <a16:creationId xmlns:a16="http://schemas.microsoft.com/office/drawing/2014/main" id="{557453D9-6621-174C-8ADE-72FF8E604E0B}"/>
              </a:ext>
            </a:extLst>
          </p:cNvPr>
          <p:cNvSpPr>
            <a:spLocks noGrp="1"/>
          </p:cNvSpPr>
          <p:nvPr>
            <p:ph type="body" sz="quarter" idx="19" hasCustomPrompt="1"/>
          </p:nvPr>
        </p:nvSpPr>
        <p:spPr>
          <a:xfrm>
            <a:off x="8134008" y="1371600"/>
            <a:ext cx="3607142" cy="304800"/>
          </a:xfrm>
          <a:noFill/>
        </p:spPr>
        <p:txBody>
          <a:bodyPr vert="horz" lIns="0" tIns="0" rIns="0" bIns="0" rtlCol="0" anchor="b">
            <a:noAutofit/>
          </a:bodyPr>
          <a:lstStyle>
            <a:lvl1pPr>
              <a:defRPr lang="en-US" sz="1200" spc="-20">
                <a:solidFill>
                  <a:schemeClr val="tx1"/>
                </a:solidFill>
              </a:defRPr>
            </a:lvl1pPr>
          </a:lstStyle>
          <a:p>
            <a:pPr marL="0" lvl="0" indent="0">
              <a:lnSpc>
                <a:spcPct val="103000"/>
              </a:lnSpc>
              <a:buNone/>
            </a:pPr>
            <a:r>
              <a:rPr lang="en-US" dirty="0"/>
              <a:t>Click to edit text styles</a:t>
            </a:r>
          </a:p>
        </p:txBody>
      </p:sp>
      <p:sp>
        <p:nvSpPr>
          <p:cNvPr id="14" name="Content Placeholder 3">
            <a:extLst>
              <a:ext uri="{FF2B5EF4-FFF2-40B4-BE49-F238E27FC236}">
                <a16:creationId xmlns:a16="http://schemas.microsoft.com/office/drawing/2014/main" id="{FF24BD57-4EBC-1245-B2DC-98FA8B450451}"/>
              </a:ext>
            </a:extLst>
          </p:cNvPr>
          <p:cNvSpPr>
            <a:spLocks noGrp="1"/>
          </p:cNvSpPr>
          <p:nvPr>
            <p:ph sz="quarter" idx="20"/>
          </p:nvPr>
        </p:nvSpPr>
        <p:spPr>
          <a:xfrm>
            <a:off x="8134018" y="4333691"/>
            <a:ext cx="3607132" cy="1800408"/>
          </a:xfrm>
        </p:spPr>
        <p:txBody>
          <a:bodyPr lIns="0" rIns="0"/>
          <a:lstStyle/>
          <a:p>
            <a:pPr lvl="0"/>
            <a:r>
              <a:rPr lang="en-US"/>
              <a:t>Click to edit Master text styles</a:t>
            </a:r>
          </a:p>
          <a:p>
            <a:pPr lvl="1"/>
            <a:r>
              <a:rPr lang="en-US"/>
              <a:t>Second level</a:t>
            </a:r>
          </a:p>
          <a:p>
            <a:pPr lvl="2"/>
            <a:r>
              <a:rPr lang="en-US"/>
              <a:t>Third level</a:t>
            </a:r>
          </a:p>
        </p:txBody>
      </p:sp>
      <p:sp>
        <p:nvSpPr>
          <p:cNvPr id="15" name="Text Placeholder 4">
            <a:extLst>
              <a:ext uri="{FF2B5EF4-FFF2-40B4-BE49-F238E27FC236}">
                <a16:creationId xmlns:a16="http://schemas.microsoft.com/office/drawing/2014/main" id="{4C06C85C-C218-E94F-A960-B25247EB48FB}"/>
              </a:ext>
            </a:extLst>
          </p:cNvPr>
          <p:cNvSpPr>
            <a:spLocks noGrp="1"/>
          </p:cNvSpPr>
          <p:nvPr>
            <p:ph type="body" sz="quarter" idx="21" hasCustomPrompt="1"/>
          </p:nvPr>
        </p:nvSpPr>
        <p:spPr>
          <a:xfrm>
            <a:off x="8134008" y="3897826"/>
            <a:ext cx="3607142" cy="304800"/>
          </a:xfrm>
          <a:noFill/>
        </p:spPr>
        <p:txBody>
          <a:bodyPr vert="horz" lIns="0" tIns="0" rIns="0" bIns="0" rtlCol="0" anchor="b">
            <a:noAutofit/>
          </a:bodyPr>
          <a:lstStyle>
            <a:lvl1pPr>
              <a:defRPr lang="en-US" sz="1200" spc="-20">
                <a:solidFill>
                  <a:schemeClr val="tx1"/>
                </a:solidFill>
              </a:defRPr>
            </a:lvl1pPr>
          </a:lstStyle>
          <a:p>
            <a:pPr marL="0" lvl="0" indent="0">
              <a:lnSpc>
                <a:spcPct val="103000"/>
              </a:lnSpc>
              <a:buNone/>
            </a:pPr>
            <a:r>
              <a:rPr lang="en-US" dirty="0"/>
              <a:t>Click to edit text styles</a:t>
            </a:r>
          </a:p>
        </p:txBody>
      </p:sp>
      <p:sp>
        <p:nvSpPr>
          <p:cNvPr id="3" name="Subtitle 2">
            <a:extLst>
              <a:ext uri="{FF2B5EF4-FFF2-40B4-BE49-F238E27FC236}">
                <a16:creationId xmlns:a16="http://schemas.microsoft.com/office/drawing/2014/main" id="{640A0E71-C5CE-C244-D00F-B161E821651E}"/>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Footer Placeholder 2">
            <a:extLst>
              <a:ext uri="{FF2B5EF4-FFF2-40B4-BE49-F238E27FC236}">
                <a16:creationId xmlns:a16="http://schemas.microsoft.com/office/drawing/2014/main" id="{FD48131D-CE1F-E138-1EB3-9ED72A4F489A}"/>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endParaRPr lang="en-US" dirty="0"/>
          </a:p>
        </p:txBody>
      </p:sp>
    </p:spTree>
    <p:extLst>
      <p:ext uri="{BB962C8B-B14F-4D97-AF65-F5344CB8AC3E}">
        <p14:creationId xmlns:p14="http://schemas.microsoft.com/office/powerpoint/2010/main" val="298253749"/>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p:cSld name="Grid Layout 2-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6BBD33-6450-7846-8CB6-E0B4118F4460}"/>
              </a:ext>
            </a:extLst>
          </p:cNvPr>
          <p:cNvSpPr>
            <a:spLocks noGrp="1"/>
          </p:cNvSpPr>
          <p:nvPr>
            <p:ph type="title"/>
          </p:nvPr>
        </p:nvSpPr>
        <p:spPr/>
        <p:txBody>
          <a:bodyPr/>
          <a:lstStyle/>
          <a:p>
            <a:r>
              <a:rPr lang="en-US"/>
              <a:t>Click to edit Master title style</a:t>
            </a:r>
          </a:p>
        </p:txBody>
      </p:sp>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1813335"/>
            <a:ext cx="5162545" cy="1727852"/>
          </a:xfrm>
        </p:spPr>
        <p:txBody>
          <a:bodyPr lIns="0" rIns="0"/>
          <a:lstStyle/>
          <a:p>
            <a:pPr lvl="0"/>
            <a:r>
              <a:rPr lang="en-US"/>
              <a:t>Click to edit Master text styles</a:t>
            </a:r>
          </a:p>
          <a:p>
            <a:pPr lvl="1"/>
            <a:r>
              <a:rPr lang="en-US"/>
              <a:t>Second level</a:t>
            </a:r>
          </a:p>
          <a:p>
            <a:pPr lvl="2"/>
            <a:r>
              <a:rPr lang="en-US"/>
              <a:t>Third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458856" y="4339562"/>
            <a:ext cx="5144690" cy="1786602"/>
          </a:xfrm>
        </p:spPr>
        <p:txBody>
          <a:bodyPr lIns="0" rIns="0"/>
          <a:lstStyle/>
          <a:p>
            <a:pPr lvl="0"/>
            <a:r>
              <a:rPr lang="en-US"/>
              <a:t>Click to edit Master text styles</a:t>
            </a:r>
          </a:p>
          <a:p>
            <a:pPr lvl="1"/>
            <a:r>
              <a:rPr lang="en-US"/>
              <a:t>Second level</a:t>
            </a:r>
          </a:p>
          <a:p>
            <a:pPr lvl="2"/>
            <a:r>
              <a:rPr lang="en-US"/>
              <a:t>Third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hasCustomPrompt="1"/>
          </p:nvPr>
        </p:nvSpPr>
        <p:spPr>
          <a:xfrm>
            <a:off x="469900" y="1371600"/>
            <a:ext cx="5150677" cy="304800"/>
          </a:xfrm>
          <a:noFill/>
        </p:spPr>
        <p:txBody>
          <a:bodyPr vert="horz" lIns="0" tIns="0" rIns="0" bIns="0" rtlCol="0" anchor="b">
            <a:noAutofit/>
          </a:bodyPr>
          <a:lstStyle>
            <a:lvl1pPr>
              <a:defRPr lang="en-US" sz="1200" spc="-20">
                <a:solidFill>
                  <a:schemeClr val="tx1"/>
                </a:solidFill>
              </a:defRPr>
            </a:lvl1pPr>
          </a:lstStyle>
          <a:p>
            <a:pPr marL="0" lvl="0" indent="0">
              <a:lnSpc>
                <a:spcPct val="103000"/>
              </a:lnSpc>
              <a:buNone/>
            </a:pPr>
            <a:r>
              <a:rPr lang="en-US" dirty="0"/>
              <a:t>Click to edit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hasCustomPrompt="1"/>
          </p:nvPr>
        </p:nvSpPr>
        <p:spPr>
          <a:xfrm>
            <a:off x="457200" y="3897826"/>
            <a:ext cx="5150675" cy="304800"/>
          </a:xfrm>
          <a:noFill/>
        </p:spPr>
        <p:txBody>
          <a:bodyPr vert="horz" lIns="0" tIns="0" rIns="0" bIns="0" rtlCol="0" anchor="b">
            <a:noAutofit/>
          </a:bodyPr>
          <a:lstStyle>
            <a:lvl1pPr>
              <a:defRPr lang="en-US" sz="1200" spc="-20">
                <a:solidFill>
                  <a:schemeClr val="tx1"/>
                </a:solidFill>
              </a:defRPr>
            </a:lvl1pPr>
          </a:lstStyle>
          <a:p>
            <a:pPr marL="0" lvl="0" indent="0">
              <a:lnSpc>
                <a:spcPct val="103000"/>
              </a:lnSpc>
              <a:buNone/>
            </a:pPr>
            <a:r>
              <a:rPr lang="en-US"/>
              <a:t>Click to edit text styles</a:t>
            </a:r>
          </a:p>
        </p:txBody>
      </p:sp>
      <p:sp>
        <p:nvSpPr>
          <p:cNvPr id="12" name="Content Placeholder 3">
            <a:extLst>
              <a:ext uri="{FF2B5EF4-FFF2-40B4-BE49-F238E27FC236}">
                <a16:creationId xmlns:a16="http://schemas.microsoft.com/office/drawing/2014/main" id="{CFCD1C7A-D9A4-1544-B2E5-FAF3B2A7F997}"/>
              </a:ext>
            </a:extLst>
          </p:cNvPr>
          <p:cNvSpPr>
            <a:spLocks noGrp="1"/>
          </p:cNvSpPr>
          <p:nvPr>
            <p:ph sz="quarter" idx="16"/>
          </p:nvPr>
        </p:nvSpPr>
        <p:spPr>
          <a:xfrm>
            <a:off x="6208776" y="1813335"/>
            <a:ext cx="5524500" cy="1727852"/>
          </a:xfrm>
        </p:spPr>
        <p:txBody>
          <a:bodyPr lIns="0" rIns="0"/>
          <a:lstStyle/>
          <a:p>
            <a:pPr lvl="0"/>
            <a:r>
              <a:rPr lang="en-US"/>
              <a:t>Click to edit Master text styles</a:t>
            </a:r>
          </a:p>
          <a:p>
            <a:pPr lvl="1"/>
            <a:r>
              <a:rPr lang="en-US"/>
              <a:t>Second level</a:t>
            </a:r>
          </a:p>
          <a:p>
            <a:pPr lvl="2"/>
            <a:r>
              <a:rPr lang="en-US"/>
              <a:t>Third level</a:t>
            </a:r>
          </a:p>
        </p:txBody>
      </p:sp>
      <p:sp>
        <p:nvSpPr>
          <p:cNvPr id="13" name="Content Placeholder 3">
            <a:extLst>
              <a:ext uri="{FF2B5EF4-FFF2-40B4-BE49-F238E27FC236}">
                <a16:creationId xmlns:a16="http://schemas.microsoft.com/office/drawing/2014/main" id="{EAB00EFF-2AA5-9D4C-949B-5AC8DB45164C}"/>
              </a:ext>
            </a:extLst>
          </p:cNvPr>
          <p:cNvSpPr>
            <a:spLocks noGrp="1"/>
          </p:cNvSpPr>
          <p:nvPr>
            <p:ph sz="quarter" idx="17"/>
          </p:nvPr>
        </p:nvSpPr>
        <p:spPr>
          <a:xfrm>
            <a:off x="6210431" y="4339562"/>
            <a:ext cx="5505393" cy="1786602"/>
          </a:xfrm>
        </p:spPr>
        <p:txBody>
          <a:bodyPr lIns="0" rIns="0"/>
          <a:lstStyle/>
          <a:p>
            <a:pPr lvl="0"/>
            <a:r>
              <a:rPr lang="en-US"/>
              <a:t>Click to edit Master text styles</a:t>
            </a:r>
          </a:p>
          <a:p>
            <a:pPr lvl="1"/>
            <a:r>
              <a:rPr lang="en-US"/>
              <a:t>Second level</a:t>
            </a:r>
          </a:p>
          <a:p>
            <a:pPr lvl="2"/>
            <a:r>
              <a:rPr lang="en-US"/>
              <a:t>Third level</a:t>
            </a:r>
          </a:p>
        </p:txBody>
      </p:sp>
      <p:sp>
        <p:nvSpPr>
          <p:cNvPr id="14" name="Text Placeholder 4">
            <a:extLst>
              <a:ext uri="{FF2B5EF4-FFF2-40B4-BE49-F238E27FC236}">
                <a16:creationId xmlns:a16="http://schemas.microsoft.com/office/drawing/2014/main" id="{47D06EB3-393E-F84D-8787-3C1338D20D63}"/>
              </a:ext>
            </a:extLst>
          </p:cNvPr>
          <p:cNvSpPr>
            <a:spLocks noGrp="1"/>
          </p:cNvSpPr>
          <p:nvPr>
            <p:ph type="body" sz="quarter" idx="18" hasCustomPrompt="1"/>
          </p:nvPr>
        </p:nvSpPr>
        <p:spPr>
          <a:xfrm>
            <a:off x="6221476" y="1371600"/>
            <a:ext cx="5511800" cy="304800"/>
          </a:xfrm>
          <a:noFill/>
        </p:spPr>
        <p:txBody>
          <a:bodyPr vert="horz" lIns="0" tIns="0" rIns="0" bIns="0" rtlCol="0" anchor="b">
            <a:noAutofit/>
          </a:bodyPr>
          <a:lstStyle>
            <a:lvl1pPr>
              <a:defRPr lang="en-US" sz="1200" spc="-20">
                <a:solidFill>
                  <a:schemeClr val="tx1"/>
                </a:solidFill>
              </a:defRPr>
            </a:lvl1pPr>
          </a:lstStyle>
          <a:p>
            <a:pPr marL="0" lvl="0" indent="0">
              <a:lnSpc>
                <a:spcPct val="103000"/>
              </a:lnSpc>
              <a:buNone/>
            </a:pPr>
            <a:r>
              <a:rPr lang="en-US" dirty="0"/>
              <a:t>Click to edit text styles</a:t>
            </a:r>
          </a:p>
        </p:txBody>
      </p:sp>
      <p:sp>
        <p:nvSpPr>
          <p:cNvPr id="15" name="Text Placeholder 4">
            <a:extLst>
              <a:ext uri="{FF2B5EF4-FFF2-40B4-BE49-F238E27FC236}">
                <a16:creationId xmlns:a16="http://schemas.microsoft.com/office/drawing/2014/main" id="{176D3B0B-0345-FE48-B235-63345930193F}"/>
              </a:ext>
            </a:extLst>
          </p:cNvPr>
          <p:cNvSpPr>
            <a:spLocks noGrp="1"/>
          </p:cNvSpPr>
          <p:nvPr>
            <p:ph type="body" sz="quarter" idx="19" hasCustomPrompt="1"/>
          </p:nvPr>
        </p:nvSpPr>
        <p:spPr>
          <a:xfrm>
            <a:off x="6208776" y="3897826"/>
            <a:ext cx="5511798" cy="304800"/>
          </a:xfrm>
          <a:noFill/>
        </p:spPr>
        <p:txBody>
          <a:bodyPr vert="horz" lIns="0" tIns="0" rIns="0" bIns="0" rtlCol="0" anchor="b">
            <a:noAutofit/>
          </a:bodyPr>
          <a:lstStyle>
            <a:lvl1pPr>
              <a:defRPr lang="en-US" sz="1200" spc="-20">
                <a:solidFill>
                  <a:schemeClr val="tx1"/>
                </a:solidFill>
              </a:defRPr>
            </a:lvl1pPr>
          </a:lstStyle>
          <a:p>
            <a:pPr marL="0" lvl="0" indent="0">
              <a:lnSpc>
                <a:spcPct val="103000"/>
              </a:lnSpc>
              <a:buNone/>
            </a:pPr>
            <a:r>
              <a:rPr lang="en-US"/>
              <a:t>Click to edit text styles</a:t>
            </a:r>
          </a:p>
        </p:txBody>
      </p:sp>
      <p:sp>
        <p:nvSpPr>
          <p:cNvPr id="3" name="Subtitle 2">
            <a:extLst>
              <a:ext uri="{FF2B5EF4-FFF2-40B4-BE49-F238E27FC236}">
                <a16:creationId xmlns:a16="http://schemas.microsoft.com/office/drawing/2014/main" id="{B7C631D0-FFF5-C7D5-C812-1D7664706DA5}"/>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Footer Placeholder 2">
            <a:extLst>
              <a:ext uri="{FF2B5EF4-FFF2-40B4-BE49-F238E27FC236}">
                <a16:creationId xmlns:a16="http://schemas.microsoft.com/office/drawing/2014/main" id="{D166D74F-2803-DB3B-E3A5-6E2B20954E0E}"/>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endParaRPr lang="en-US" dirty="0"/>
          </a:p>
        </p:txBody>
      </p:sp>
    </p:spTree>
    <p:extLst>
      <p:ext uri="{BB962C8B-B14F-4D97-AF65-F5344CB8AC3E}">
        <p14:creationId xmlns:p14="http://schemas.microsoft.com/office/powerpoint/2010/main" val="2409919764"/>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reserve="1">
  <p:cSld name="Navy Large Stat">
    <p:bg>
      <p:bgPr>
        <a:solidFill>
          <a:schemeClr val="tx1"/>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572FF612-EE65-1C17-62C7-CA20D470AA8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pic>
        <p:nvPicPr>
          <p:cNvPr id="3" name="Graphic 2">
            <a:extLst>
              <a:ext uri="{FF2B5EF4-FFF2-40B4-BE49-F238E27FC236}">
                <a16:creationId xmlns:a16="http://schemas.microsoft.com/office/drawing/2014/main" id="{F365761A-C470-7569-65F6-2F6803AFA5D3}"/>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p:spPr>
        <p:txBody>
          <a:bodyPr/>
          <a:lstStyle>
            <a:lvl1pPr marL="0" indent="0">
              <a:buNone/>
              <a:defRPr sz="19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013" y="1915758"/>
            <a:ext cx="4791908" cy="1368323"/>
          </a:xfrm>
        </p:spPr>
        <p:txBody>
          <a:bodyPr wrap="square">
            <a:spAutoFit/>
          </a:bodyPr>
          <a:lstStyle>
            <a:lvl1pPr marL="0" indent="0">
              <a:defRPr sz="4000">
                <a:solidFill>
                  <a:schemeClr val="bg1"/>
                </a:solidFill>
              </a:defRPr>
            </a:lvl1pPr>
            <a:lvl2pPr>
              <a:lnSpc>
                <a:spcPct val="102000"/>
              </a:lnSpc>
              <a:defRPr lang="en-US" sz="18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
        <p:nvSpPr>
          <p:cNvPr id="4" name="TextBox 3">
            <a:extLst>
              <a:ext uri="{FF2B5EF4-FFF2-40B4-BE49-F238E27FC236}">
                <a16:creationId xmlns:a16="http://schemas.microsoft.com/office/drawing/2014/main" id="{F30F21B7-148C-9AA6-32D9-14162AB530E0}"/>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5" name="Freeform 5">
            <a:extLst>
              <a:ext uri="{FF2B5EF4-FFF2-40B4-BE49-F238E27FC236}">
                <a16:creationId xmlns:a16="http://schemas.microsoft.com/office/drawing/2014/main" id="{57167438-322F-5F3F-A777-5645028164EA}"/>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Tree>
    <p:extLst>
      <p:ext uri="{BB962C8B-B14F-4D97-AF65-F5344CB8AC3E}">
        <p14:creationId xmlns:p14="http://schemas.microsoft.com/office/powerpoint/2010/main" val="346117580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p:cSld name="Blue Large Stat">
    <p:bg>
      <p:bgPr>
        <a:solidFill>
          <a:schemeClr val="accent2"/>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EA595FE4-B137-A55E-844A-A6EEEADA26A6}"/>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pic>
        <p:nvPicPr>
          <p:cNvPr id="3" name="Graphic 2">
            <a:extLst>
              <a:ext uri="{FF2B5EF4-FFF2-40B4-BE49-F238E27FC236}">
                <a16:creationId xmlns:a16="http://schemas.microsoft.com/office/drawing/2014/main" id="{F365761A-C470-7569-65F6-2F6803AFA5D3}"/>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p:spPr>
        <p:txBody>
          <a:bodyPr/>
          <a:lstStyle>
            <a:lvl1pPr marL="0" indent="0">
              <a:buNone/>
              <a:defRPr sz="19700" spc="-600" baseline="0">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846" y="1915758"/>
            <a:ext cx="4791075" cy="1374543"/>
          </a:xfrm>
        </p:spPr>
        <p:txBody>
          <a:bodyPr>
            <a:spAutoFit/>
          </a:bodyPr>
          <a:lstStyle>
            <a:lvl1pPr marL="0" indent="0">
              <a:defRPr sz="4000">
                <a:solidFill>
                  <a:schemeClr val="bg1"/>
                </a:solidFill>
              </a:defRPr>
            </a:lvl1pPr>
            <a:lvl2pPr>
              <a:lnSpc>
                <a:spcPct val="102000"/>
              </a:lnSpc>
              <a:defRPr lang="en-US" sz="18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
        <p:nvSpPr>
          <p:cNvPr id="4" name="TextBox 3">
            <a:extLst>
              <a:ext uri="{FF2B5EF4-FFF2-40B4-BE49-F238E27FC236}">
                <a16:creationId xmlns:a16="http://schemas.microsoft.com/office/drawing/2014/main" id="{F5F36035-3E74-7530-1708-3458BDE79221}"/>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5" name="Freeform 5">
            <a:extLst>
              <a:ext uri="{FF2B5EF4-FFF2-40B4-BE49-F238E27FC236}">
                <a16:creationId xmlns:a16="http://schemas.microsoft.com/office/drawing/2014/main" id="{4A75C042-F984-D1CE-0DFF-2B9C6F55894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Tree>
    <p:extLst>
      <p:ext uri="{BB962C8B-B14F-4D97-AF65-F5344CB8AC3E}">
        <p14:creationId xmlns:p14="http://schemas.microsoft.com/office/powerpoint/2010/main" val="376035004"/>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p:cSld name="White Large Stat">
    <p:bg>
      <p:bgPr>
        <a:solidFill>
          <a:schemeClr val="bg1"/>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49AD618B-E036-D411-A404-F22CEC892FD8}"/>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pic>
        <p:nvPicPr>
          <p:cNvPr id="3" name="Graphic 2">
            <a:extLst>
              <a:ext uri="{FF2B5EF4-FFF2-40B4-BE49-F238E27FC236}">
                <a16:creationId xmlns:a16="http://schemas.microsoft.com/office/drawing/2014/main" id="{F365761A-C470-7569-65F6-2F6803AFA5D3}"/>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p:spPr>
        <p:txBody>
          <a:bodyPr/>
          <a:lstStyle>
            <a:lvl1pPr marL="0" indent="0">
              <a:buNone/>
              <a:defRPr sz="19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846" y="1915758"/>
            <a:ext cx="4791075" cy="1374543"/>
          </a:xfrm>
        </p:spPr>
        <p:txBody>
          <a:bodyPr wrap="square">
            <a:spAutoFit/>
          </a:bodyPr>
          <a:lstStyle>
            <a:lvl1pPr marL="0" indent="0">
              <a:defRPr sz="4000">
                <a:solidFill>
                  <a:schemeClr val="tx1"/>
                </a:solidFill>
              </a:defRPr>
            </a:lvl1pPr>
            <a:lvl2pPr>
              <a:lnSpc>
                <a:spcPct val="102000"/>
              </a:lnSpc>
              <a:defRPr lang="en-US" sz="1800" b="0" kern="1200" dirty="0" smtClean="0">
                <a:solidFill>
                  <a:schemeClr val="tx1"/>
                </a:solidFill>
                <a:latin typeface="+mn-lt"/>
                <a:ea typeface="+mn-ea"/>
                <a:cs typeface="+mn-cs"/>
              </a:defRPr>
            </a:lvl2pPr>
            <a:lvl3pPr marL="0" indent="0">
              <a:buFont typeface="Calibri" panose="020F0502020204030204" pitchFamily="34" charset="0"/>
              <a:buChar char="​"/>
              <a:defRPr>
                <a:solidFill>
                  <a:schemeClr val="tx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3409401874"/>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preserve="1">
  <p:cSld name="Navy Two Stat">
    <p:bg>
      <p:bgPr>
        <a:solidFill>
          <a:schemeClr val="tx1"/>
        </a:solidFill>
        <a:effectLst/>
      </p:bgPr>
    </p:bg>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DB590344-1CB0-7D6E-2D31-10F128420719}"/>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pic>
        <p:nvPicPr>
          <p:cNvPr id="3" name="Graphic 2">
            <a:extLst>
              <a:ext uri="{FF2B5EF4-FFF2-40B4-BE49-F238E27FC236}">
                <a16:creationId xmlns:a16="http://schemas.microsoft.com/office/drawing/2014/main" id="{F365761A-C470-7569-65F6-2F6803AFA5D3}"/>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2" name="Text Placeholder 17">
            <a:extLst>
              <a:ext uri="{FF2B5EF4-FFF2-40B4-BE49-F238E27FC236}">
                <a16:creationId xmlns:a16="http://schemas.microsoft.com/office/drawing/2014/main" id="{99AB62A8-3F89-F265-0021-D85C03EBFDEB}"/>
              </a:ext>
            </a:extLst>
          </p:cNvPr>
          <p:cNvSpPr>
            <a:spLocks noGrp="1"/>
          </p:cNvSpPr>
          <p:nvPr>
            <p:ph type="body" sz="quarter" idx="10" hasCustomPrompt="1"/>
          </p:nvPr>
        </p:nvSpPr>
        <p:spPr>
          <a:xfrm>
            <a:off x="1148832" y="920798"/>
            <a:ext cx="4105793" cy="2425274"/>
          </a:xfrm>
        </p:spPr>
        <p:txBody>
          <a:bodyPr/>
          <a:lstStyle>
            <a:lvl1pPr marL="0" indent="0">
              <a:buNone/>
              <a:defRPr sz="13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4" name="Text Placeholder 23">
            <a:extLst>
              <a:ext uri="{FF2B5EF4-FFF2-40B4-BE49-F238E27FC236}">
                <a16:creationId xmlns:a16="http://schemas.microsoft.com/office/drawing/2014/main" id="{20FA1D9A-A503-3428-9160-22750B281A52}"/>
              </a:ext>
            </a:extLst>
          </p:cNvPr>
          <p:cNvSpPr>
            <a:spLocks noGrp="1"/>
          </p:cNvSpPr>
          <p:nvPr>
            <p:ph type="body" sz="quarter" idx="11"/>
          </p:nvPr>
        </p:nvSpPr>
        <p:spPr>
          <a:xfrm>
            <a:off x="5619750" y="1015310"/>
            <a:ext cx="4792662" cy="1138004"/>
          </a:xfrm>
        </p:spPr>
        <p:txBody>
          <a:bodyPr wrap="square">
            <a:spAutoFit/>
          </a:bodyPr>
          <a:lstStyle>
            <a:lvl1pPr marL="0" indent="0">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
        <p:nvSpPr>
          <p:cNvPr id="8" name="Text Placeholder 17">
            <a:extLst>
              <a:ext uri="{FF2B5EF4-FFF2-40B4-BE49-F238E27FC236}">
                <a16:creationId xmlns:a16="http://schemas.microsoft.com/office/drawing/2014/main" id="{5AECACCC-2B06-099B-4AD2-D595F7EF7F79}"/>
              </a:ext>
            </a:extLst>
          </p:cNvPr>
          <p:cNvSpPr>
            <a:spLocks noGrp="1"/>
          </p:cNvSpPr>
          <p:nvPr>
            <p:ph type="body" sz="quarter" idx="12" hasCustomPrompt="1"/>
          </p:nvPr>
        </p:nvSpPr>
        <p:spPr>
          <a:xfrm>
            <a:off x="1148832" y="3605507"/>
            <a:ext cx="4105793" cy="2425274"/>
          </a:xfrm>
        </p:spPr>
        <p:txBody>
          <a:bodyPr/>
          <a:lstStyle>
            <a:lvl1pPr marL="0" indent="0">
              <a:buNone/>
              <a:defRPr sz="13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0" name="Text Placeholder 23">
            <a:extLst>
              <a:ext uri="{FF2B5EF4-FFF2-40B4-BE49-F238E27FC236}">
                <a16:creationId xmlns:a16="http://schemas.microsoft.com/office/drawing/2014/main" id="{C8F6B1ED-2003-BBB0-37D3-B1E4C4A342B8}"/>
              </a:ext>
            </a:extLst>
          </p:cNvPr>
          <p:cNvSpPr>
            <a:spLocks noGrp="1"/>
          </p:cNvSpPr>
          <p:nvPr>
            <p:ph type="body" sz="quarter" idx="13"/>
          </p:nvPr>
        </p:nvSpPr>
        <p:spPr>
          <a:xfrm>
            <a:off x="5619750" y="3713399"/>
            <a:ext cx="4792662" cy="1138004"/>
          </a:xfrm>
        </p:spPr>
        <p:txBody>
          <a:bodyPr wrap="square">
            <a:spAutoFit/>
          </a:bodyPr>
          <a:lstStyle>
            <a:lvl1pPr marL="0" indent="0">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
        <p:nvSpPr>
          <p:cNvPr id="11" name="TextBox 10">
            <a:extLst>
              <a:ext uri="{FF2B5EF4-FFF2-40B4-BE49-F238E27FC236}">
                <a16:creationId xmlns:a16="http://schemas.microsoft.com/office/drawing/2014/main" id="{5E5F0055-D8EA-2D2E-38C3-DDF988B72B96}"/>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12" name="Freeform 5">
            <a:extLst>
              <a:ext uri="{FF2B5EF4-FFF2-40B4-BE49-F238E27FC236}">
                <a16:creationId xmlns:a16="http://schemas.microsoft.com/office/drawing/2014/main" id="{5BBAB6EA-6AA1-83CD-B296-55E3B9D8E326}"/>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Tree>
    <p:extLst>
      <p:ext uri="{BB962C8B-B14F-4D97-AF65-F5344CB8AC3E}">
        <p14:creationId xmlns:p14="http://schemas.microsoft.com/office/powerpoint/2010/main" val="147648710"/>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preserve="1">
  <p:cSld name="Blue Two Stat">
    <p:bg>
      <p:bgPr>
        <a:solidFill>
          <a:schemeClr val="accent2"/>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02BFAC2A-AA7A-7D1C-865A-F99B377290B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pic>
        <p:nvPicPr>
          <p:cNvPr id="3" name="Graphic 2">
            <a:extLst>
              <a:ext uri="{FF2B5EF4-FFF2-40B4-BE49-F238E27FC236}">
                <a16:creationId xmlns:a16="http://schemas.microsoft.com/office/drawing/2014/main" id="{F365761A-C470-7569-65F6-2F6803AFA5D3}"/>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1148832" y="920798"/>
            <a:ext cx="4105793" cy="2425274"/>
          </a:xfrm>
        </p:spPr>
        <p:txBody>
          <a:bodyPr/>
          <a:lstStyle>
            <a:lvl1pPr marL="0" indent="0">
              <a:buNone/>
              <a:defRPr sz="13700" spc="-600" baseline="0">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5619750" y="1015310"/>
            <a:ext cx="4792662" cy="1138004"/>
          </a:xfrm>
        </p:spPr>
        <p:txBody>
          <a:bodyPr wrap="square">
            <a:spAutoFit/>
          </a:bodyPr>
          <a:lstStyle>
            <a:lvl1pPr marL="0" indent="0">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
        <p:nvSpPr>
          <p:cNvPr id="4" name="Text Placeholder 17">
            <a:extLst>
              <a:ext uri="{FF2B5EF4-FFF2-40B4-BE49-F238E27FC236}">
                <a16:creationId xmlns:a16="http://schemas.microsoft.com/office/drawing/2014/main" id="{354034A1-14E4-74E0-916F-3A7D3703AEB6}"/>
              </a:ext>
            </a:extLst>
          </p:cNvPr>
          <p:cNvSpPr>
            <a:spLocks noGrp="1"/>
          </p:cNvSpPr>
          <p:nvPr>
            <p:ph type="body" sz="quarter" idx="12" hasCustomPrompt="1"/>
          </p:nvPr>
        </p:nvSpPr>
        <p:spPr>
          <a:xfrm>
            <a:off x="1148832" y="3605507"/>
            <a:ext cx="4105793" cy="2425274"/>
          </a:xfrm>
        </p:spPr>
        <p:txBody>
          <a:bodyPr/>
          <a:lstStyle>
            <a:lvl1pPr marL="0" indent="0">
              <a:buNone/>
              <a:defRPr sz="13700" spc="-600" baseline="0">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8" name="Text Placeholder 23">
            <a:extLst>
              <a:ext uri="{FF2B5EF4-FFF2-40B4-BE49-F238E27FC236}">
                <a16:creationId xmlns:a16="http://schemas.microsoft.com/office/drawing/2014/main" id="{7A26AC6B-45B9-5B76-72E5-B2E23A600464}"/>
              </a:ext>
            </a:extLst>
          </p:cNvPr>
          <p:cNvSpPr>
            <a:spLocks noGrp="1"/>
          </p:cNvSpPr>
          <p:nvPr>
            <p:ph type="body" sz="quarter" idx="13"/>
          </p:nvPr>
        </p:nvSpPr>
        <p:spPr>
          <a:xfrm>
            <a:off x="5619750" y="3713399"/>
            <a:ext cx="4792662" cy="1138004"/>
          </a:xfrm>
        </p:spPr>
        <p:txBody>
          <a:bodyPr wrap="square">
            <a:spAutoFit/>
          </a:bodyPr>
          <a:lstStyle>
            <a:lvl1pPr marL="0" indent="0">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
        <p:nvSpPr>
          <p:cNvPr id="5" name="TextBox 4">
            <a:extLst>
              <a:ext uri="{FF2B5EF4-FFF2-40B4-BE49-F238E27FC236}">
                <a16:creationId xmlns:a16="http://schemas.microsoft.com/office/drawing/2014/main" id="{B8D9F3A0-3393-FA4E-687D-0E5215BF91F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10" name="Freeform 5">
            <a:extLst>
              <a:ext uri="{FF2B5EF4-FFF2-40B4-BE49-F238E27FC236}">
                <a16:creationId xmlns:a16="http://schemas.microsoft.com/office/drawing/2014/main" id="{30DC06E6-653E-9E82-8A22-CE2E58D5FF62}"/>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Tree>
    <p:extLst>
      <p:ext uri="{BB962C8B-B14F-4D97-AF65-F5344CB8AC3E}">
        <p14:creationId xmlns:p14="http://schemas.microsoft.com/office/powerpoint/2010/main" val="202472955"/>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p:cSld name="Two White Stat">
    <p:bg>
      <p:bgPr>
        <a:solidFill>
          <a:schemeClr val="bg1"/>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9FF668D2-E20C-0F5F-5969-B481AB05952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pic>
        <p:nvPicPr>
          <p:cNvPr id="3" name="Graphic 2">
            <a:extLst>
              <a:ext uri="{FF2B5EF4-FFF2-40B4-BE49-F238E27FC236}">
                <a16:creationId xmlns:a16="http://schemas.microsoft.com/office/drawing/2014/main" id="{F365761A-C470-7569-65F6-2F6803AFA5D3}"/>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
        <p:nvSpPr>
          <p:cNvPr id="4" name="Text Placeholder 23">
            <a:extLst>
              <a:ext uri="{FF2B5EF4-FFF2-40B4-BE49-F238E27FC236}">
                <a16:creationId xmlns:a16="http://schemas.microsoft.com/office/drawing/2014/main" id="{901D6E1F-71ED-1E57-BDCB-06F0FFE58EC1}"/>
              </a:ext>
            </a:extLst>
          </p:cNvPr>
          <p:cNvSpPr>
            <a:spLocks noGrp="1"/>
          </p:cNvSpPr>
          <p:nvPr>
            <p:ph type="body" sz="quarter" idx="11"/>
          </p:nvPr>
        </p:nvSpPr>
        <p:spPr>
          <a:xfrm>
            <a:off x="5619750" y="1015310"/>
            <a:ext cx="4792662" cy="1109599"/>
          </a:xfrm>
        </p:spPr>
        <p:txBody>
          <a:bodyPr wrap="square">
            <a:spAutoFit/>
          </a:bodyPr>
          <a:lstStyle>
            <a:lvl1pPr marL="0" indent="0">
              <a:defRPr sz="3200">
                <a:solidFill>
                  <a:schemeClr val="tx1"/>
                </a:solidFill>
              </a:defRPr>
            </a:lvl1pPr>
            <a:lvl2pPr>
              <a:lnSpc>
                <a:spcPct val="102000"/>
              </a:lnSpc>
              <a:defRPr lang="en-US" sz="1400" b="0" kern="1200" dirty="0" smtClean="0">
                <a:solidFill>
                  <a:schemeClr val="tx1"/>
                </a:solidFill>
                <a:latin typeface="+mn-lt"/>
                <a:ea typeface="+mn-ea"/>
                <a:cs typeface="+mn-cs"/>
              </a:defRPr>
            </a:lvl2pPr>
            <a:lvl3pPr marL="0" indent="0">
              <a:buFont typeface="Calibri" panose="020F0502020204030204" pitchFamily="34" charset="0"/>
              <a:buNone/>
              <a:defRPr>
                <a:solidFill>
                  <a:schemeClr val="tx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
        <p:nvSpPr>
          <p:cNvPr id="10" name="Text Placeholder 23">
            <a:extLst>
              <a:ext uri="{FF2B5EF4-FFF2-40B4-BE49-F238E27FC236}">
                <a16:creationId xmlns:a16="http://schemas.microsoft.com/office/drawing/2014/main" id="{D0E649B2-6140-9233-6EC0-75290687F81E}"/>
              </a:ext>
            </a:extLst>
          </p:cNvPr>
          <p:cNvSpPr>
            <a:spLocks noGrp="1"/>
          </p:cNvSpPr>
          <p:nvPr>
            <p:ph type="body" sz="quarter" idx="13"/>
          </p:nvPr>
        </p:nvSpPr>
        <p:spPr>
          <a:xfrm>
            <a:off x="5619750" y="3713399"/>
            <a:ext cx="4792662" cy="1109599"/>
          </a:xfrm>
        </p:spPr>
        <p:txBody>
          <a:bodyPr wrap="square">
            <a:spAutoFit/>
          </a:bodyPr>
          <a:lstStyle>
            <a:lvl1pPr marL="0" indent="0">
              <a:defRPr sz="3200">
                <a:solidFill>
                  <a:schemeClr val="tx1"/>
                </a:solidFill>
              </a:defRPr>
            </a:lvl1pPr>
            <a:lvl2pPr>
              <a:lnSpc>
                <a:spcPct val="102000"/>
              </a:lnSpc>
              <a:defRPr lang="en-US" sz="1400" b="0" kern="1200" dirty="0" smtClean="0">
                <a:solidFill>
                  <a:schemeClr val="tx1"/>
                </a:solidFill>
                <a:latin typeface="+mn-lt"/>
                <a:ea typeface="+mn-ea"/>
                <a:cs typeface="+mn-cs"/>
              </a:defRPr>
            </a:lvl2pPr>
            <a:lvl3pPr marL="0" indent="0">
              <a:buFont typeface="Calibri" panose="020F0502020204030204" pitchFamily="34" charset="0"/>
              <a:buNone/>
              <a:defRPr>
                <a:solidFill>
                  <a:schemeClr val="tx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
        <p:nvSpPr>
          <p:cNvPr id="9" name="Text Placeholder 17">
            <a:extLst>
              <a:ext uri="{FF2B5EF4-FFF2-40B4-BE49-F238E27FC236}">
                <a16:creationId xmlns:a16="http://schemas.microsoft.com/office/drawing/2014/main" id="{3EDD48F4-39B3-F8B4-0707-C8A71390ADF9}"/>
              </a:ext>
            </a:extLst>
          </p:cNvPr>
          <p:cNvSpPr>
            <a:spLocks noGrp="1"/>
          </p:cNvSpPr>
          <p:nvPr>
            <p:ph type="body" sz="quarter" idx="10" hasCustomPrompt="1"/>
          </p:nvPr>
        </p:nvSpPr>
        <p:spPr>
          <a:xfrm>
            <a:off x="1148832" y="920798"/>
            <a:ext cx="4105793" cy="2425274"/>
          </a:xfrm>
        </p:spPr>
        <p:txBody>
          <a:bodyPr/>
          <a:lstStyle>
            <a:lvl1pPr marL="0" indent="0">
              <a:buNone/>
              <a:defRPr sz="13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1" name="Text Placeholder 17">
            <a:extLst>
              <a:ext uri="{FF2B5EF4-FFF2-40B4-BE49-F238E27FC236}">
                <a16:creationId xmlns:a16="http://schemas.microsoft.com/office/drawing/2014/main" id="{50EA4ECE-7285-8D19-437D-CF2AAD7361DB}"/>
              </a:ext>
            </a:extLst>
          </p:cNvPr>
          <p:cNvSpPr>
            <a:spLocks noGrp="1"/>
          </p:cNvSpPr>
          <p:nvPr>
            <p:ph type="body" sz="quarter" idx="12" hasCustomPrompt="1"/>
          </p:nvPr>
        </p:nvSpPr>
        <p:spPr>
          <a:xfrm>
            <a:off x="1148832" y="3605507"/>
            <a:ext cx="4105793" cy="2425274"/>
          </a:xfrm>
        </p:spPr>
        <p:txBody>
          <a:bodyPr/>
          <a:lstStyle>
            <a:lvl1pPr marL="0" indent="0">
              <a:buNone/>
              <a:defRPr sz="13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Tree>
    <p:extLst>
      <p:ext uri="{BB962C8B-B14F-4D97-AF65-F5344CB8AC3E}">
        <p14:creationId xmlns:p14="http://schemas.microsoft.com/office/powerpoint/2010/main" val="167807421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p:cSld name="Six Sta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AA569CC-FF0D-B940-87F9-2250AB9266C6}"/>
              </a:ext>
            </a:extLst>
          </p:cNvPr>
          <p:cNvSpPr>
            <a:spLocks noGrp="1"/>
          </p:cNvSpPr>
          <p:nvPr>
            <p:ph type="title"/>
          </p:nvPr>
        </p:nvSpPr>
        <p:spPr>
          <a:xfrm>
            <a:off x="470061" y="1060704"/>
            <a:ext cx="3606639" cy="2216747"/>
          </a:xfrm>
        </p:spPr>
        <p:txBody>
          <a:bodyPr/>
          <a:lstStyle>
            <a:lvl1pPr algn="l" defTabSz="914400" rtl="0" eaLnBrk="1" latinLnBrk="0" hangingPunct="1">
              <a:lnSpc>
                <a:spcPct val="82000"/>
              </a:lnSpc>
              <a:spcBef>
                <a:spcPct val="0"/>
              </a:spcBef>
              <a:buNone/>
              <a:defRPr lang="en-US" sz="4000" b="0" kern="1200" cap="all" spc="-80" baseline="0" dirty="0">
                <a:solidFill>
                  <a:schemeClr val="tx1"/>
                </a:solidFill>
                <a:latin typeface="+mj-lt"/>
                <a:ea typeface="+mj-ea"/>
                <a:cs typeface="+mj-cs"/>
              </a:defRPr>
            </a:lvl1pPr>
          </a:lstStyle>
          <a:p>
            <a:r>
              <a:rPr lang="en-US"/>
              <a:t>Click to edit Master title style</a:t>
            </a:r>
            <a:endParaRPr lang="en-US" dirty="0"/>
          </a:p>
        </p:txBody>
      </p:sp>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hasCustomPrompt="1"/>
          </p:nvPr>
        </p:nvSpPr>
        <p:spPr>
          <a:xfrm>
            <a:off x="5026026" y="880691"/>
            <a:ext cx="1911096" cy="2075688"/>
          </a:xfrm>
        </p:spPr>
        <p:txBody>
          <a:bodyPr/>
          <a:lstStyle>
            <a:lvl1pPr>
              <a:spcBef>
                <a:spcPts val="0"/>
              </a:spcBef>
              <a:spcAft>
                <a:spcPts val="400"/>
              </a:spcAft>
              <a:defRPr sz="5400">
                <a:solidFill>
                  <a:schemeClr val="accent2"/>
                </a:solidFill>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0" indent="1588">
              <a:lnSpc>
                <a:spcPct val="105000"/>
              </a:lnSpc>
              <a:spcBef>
                <a:spcPts val="800"/>
              </a:spcBef>
              <a:buFont typeface="Calibri" panose="020F050202020403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a:t>
            </a:r>
          </a:p>
          <a:p>
            <a:pPr lvl="1"/>
            <a:r>
              <a:rPr lang="en-US" dirty="0"/>
              <a:t>Supporting info</a:t>
            </a:r>
          </a:p>
          <a:p>
            <a:pPr lvl="2"/>
            <a:r>
              <a:rPr lang="en-US" dirty="0"/>
              <a:t>Supporting info</a:t>
            </a:r>
          </a:p>
        </p:txBody>
      </p:sp>
      <p:sp>
        <p:nvSpPr>
          <p:cNvPr id="15" name="Content Placeholder 4">
            <a:extLst>
              <a:ext uri="{FF2B5EF4-FFF2-40B4-BE49-F238E27FC236}">
                <a16:creationId xmlns:a16="http://schemas.microsoft.com/office/drawing/2014/main" id="{7D432E79-DAB3-8D4F-944D-0A5A85505AC7}"/>
              </a:ext>
            </a:extLst>
          </p:cNvPr>
          <p:cNvSpPr>
            <a:spLocks noGrp="1"/>
          </p:cNvSpPr>
          <p:nvPr>
            <p:ph sz="quarter" idx="14" hasCustomPrompt="1"/>
          </p:nvPr>
        </p:nvSpPr>
        <p:spPr>
          <a:xfrm>
            <a:off x="7424484" y="880691"/>
            <a:ext cx="1914780" cy="2075688"/>
          </a:xfrm>
        </p:spPr>
        <p:txBody>
          <a:bodyPr/>
          <a:lstStyle>
            <a:lvl1pPr>
              <a:spcBef>
                <a:spcPts val="0"/>
              </a:spcBef>
              <a:spcAft>
                <a:spcPts val="400"/>
              </a:spcAft>
              <a:defRPr sz="5400">
                <a:solidFill>
                  <a:schemeClr val="accent2"/>
                </a:solidFill>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0" indent="1588">
              <a:lnSpc>
                <a:spcPct val="105000"/>
              </a:lnSpc>
              <a:spcBef>
                <a:spcPts val="800"/>
              </a:spcBef>
              <a:buFont typeface="Calibri" panose="020F050202020403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a:t>
            </a:r>
          </a:p>
          <a:p>
            <a:pPr lvl="1"/>
            <a:r>
              <a:rPr lang="en-US" dirty="0"/>
              <a:t>Supporting info</a:t>
            </a:r>
          </a:p>
          <a:p>
            <a:pPr lvl="2"/>
            <a:r>
              <a:rPr lang="en-US" dirty="0"/>
              <a:t>Supporting info</a:t>
            </a:r>
          </a:p>
        </p:txBody>
      </p:sp>
      <p:sp>
        <p:nvSpPr>
          <p:cNvPr id="16" name="Content Placeholder 4">
            <a:extLst>
              <a:ext uri="{FF2B5EF4-FFF2-40B4-BE49-F238E27FC236}">
                <a16:creationId xmlns:a16="http://schemas.microsoft.com/office/drawing/2014/main" id="{50040452-5FC8-0545-9A8E-C6C9DE8C8FB0}"/>
              </a:ext>
            </a:extLst>
          </p:cNvPr>
          <p:cNvSpPr>
            <a:spLocks noGrp="1"/>
          </p:cNvSpPr>
          <p:nvPr>
            <p:ph sz="quarter" idx="15" hasCustomPrompt="1"/>
          </p:nvPr>
        </p:nvSpPr>
        <p:spPr>
          <a:xfrm>
            <a:off x="9826627" y="880691"/>
            <a:ext cx="1914780" cy="2075688"/>
          </a:xfrm>
        </p:spPr>
        <p:txBody>
          <a:bodyPr/>
          <a:lstStyle>
            <a:lvl1pPr>
              <a:spcBef>
                <a:spcPts val="0"/>
              </a:spcBef>
              <a:spcAft>
                <a:spcPts val="400"/>
              </a:spcAft>
              <a:defRPr sz="5400">
                <a:solidFill>
                  <a:schemeClr val="accent2"/>
                </a:solidFill>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0" indent="1588">
              <a:lnSpc>
                <a:spcPct val="105000"/>
              </a:lnSpc>
              <a:spcBef>
                <a:spcPts val="800"/>
              </a:spcBef>
              <a:buFont typeface="Calibri" panose="020F050202020403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a:t>
            </a:r>
          </a:p>
          <a:p>
            <a:pPr lvl="1"/>
            <a:r>
              <a:rPr lang="en-US" dirty="0"/>
              <a:t>Supporting info</a:t>
            </a:r>
          </a:p>
          <a:p>
            <a:pPr lvl="2"/>
            <a:r>
              <a:rPr lang="en-US" dirty="0"/>
              <a:t>Supporting info</a:t>
            </a:r>
          </a:p>
        </p:txBody>
      </p:sp>
      <p:sp>
        <p:nvSpPr>
          <p:cNvPr id="17" name="Content Placeholder 4">
            <a:extLst>
              <a:ext uri="{FF2B5EF4-FFF2-40B4-BE49-F238E27FC236}">
                <a16:creationId xmlns:a16="http://schemas.microsoft.com/office/drawing/2014/main" id="{13471936-5EAB-8A4A-9419-A5A08CF58BEE}"/>
              </a:ext>
            </a:extLst>
          </p:cNvPr>
          <p:cNvSpPr>
            <a:spLocks noGrp="1"/>
          </p:cNvSpPr>
          <p:nvPr>
            <p:ph sz="quarter" idx="16" hasCustomPrompt="1"/>
          </p:nvPr>
        </p:nvSpPr>
        <p:spPr>
          <a:xfrm>
            <a:off x="5026026" y="3901621"/>
            <a:ext cx="1914780" cy="2075688"/>
          </a:xfrm>
        </p:spPr>
        <p:txBody>
          <a:bodyPr/>
          <a:lstStyle>
            <a:lvl1pPr>
              <a:spcAft>
                <a:spcPts val="400"/>
              </a:spcAft>
              <a:defRPr sz="5400">
                <a:solidFill>
                  <a:schemeClr val="accent2"/>
                </a:solidFill>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0" indent="1588">
              <a:lnSpc>
                <a:spcPct val="105000"/>
              </a:lnSpc>
              <a:spcBef>
                <a:spcPts val="800"/>
              </a:spcBef>
              <a:buFont typeface="Calibri" panose="020F050202020403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a:t>
            </a:r>
          </a:p>
          <a:p>
            <a:pPr lvl="1"/>
            <a:r>
              <a:rPr lang="en-US" dirty="0"/>
              <a:t>Supporting info</a:t>
            </a:r>
          </a:p>
          <a:p>
            <a:pPr lvl="2"/>
            <a:r>
              <a:rPr lang="en-US" dirty="0"/>
              <a:t>Supporting info</a:t>
            </a:r>
          </a:p>
        </p:txBody>
      </p:sp>
      <p:sp>
        <p:nvSpPr>
          <p:cNvPr id="18" name="Content Placeholder 4">
            <a:extLst>
              <a:ext uri="{FF2B5EF4-FFF2-40B4-BE49-F238E27FC236}">
                <a16:creationId xmlns:a16="http://schemas.microsoft.com/office/drawing/2014/main" id="{66A27CC9-5FC7-F245-B022-057A4C445220}"/>
              </a:ext>
            </a:extLst>
          </p:cNvPr>
          <p:cNvSpPr>
            <a:spLocks noGrp="1"/>
          </p:cNvSpPr>
          <p:nvPr>
            <p:ph sz="quarter" idx="17" hasCustomPrompt="1"/>
          </p:nvPr>
        </p:nvSpPr>
        <p:spPr>
          <a:xfrm>
            <a:off x="7426198" y="3901621"/>
            <a:ext cx="1914780" cy="2075688"/>
          </a:xfrm>
        </p:spPr>
        <p:txBody>
          <a:bodyPr/>
          <a:lstStyle>
            <a:lvl1pPr>
              <a:spcAft>
                <a:spcPts val="400"/>
              </a:spcAft>
              <a:defRPr sz="5400">
                <a:solidFill>
                  <a:schemeClr val="accent2"/>
                </a:solidFill>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0" indent="1588">
              <a:lnSpc>
                <a:spcPct val="105000"/>
              </a:lnSpc>
              <a:spcBef>
                <a:spcPts val="800"/>
              </a:spcBef>
              <a:buFont typeface="Calibri" panose="020F050202020403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a:t>
            </a:r>
          </a:p>
          <a:p>
            <a:pPr lvl="1"/>
            <a:r>
              <a:rPr lang="en-US" dirty="0"/>
              <a:t>Supporting info</a:t>
            </a:r>
          </a:p>
          <a:p>
            <a:pPr lvl="2"/>
            <a:r>
              <a:rPr lang="en-US" dirty="0"/>
              <a:t>Supporting info</a:t>
            </a:r>
          </a:p>
        </p:txBody>
      </p:sp>
      <p:sp>
        <p:nvSpPr>
          <p:cNvPr id="20" name="Content Placeholder 4">
            <a:extLst>
              <a:ext uri="{FF2B5EF4-FFF2-40B4-BE49-F238E27FC236}">
                <a16:creationId xmlns:a16="http://schemas.microsoft.com/office/drawing/2014/main" id="{459EC634-3048-D346-B784-082073FA9F31}"/>
              </a:ext>
            </a:extLst>
          </p:cNvPr>
          <p:cNvSpPr>
            <a:spLocks noGrp="1"/>
          </p:cNvSpPr>
          <p:nvPr>
            <p:ph sz="quarter" idx="18" hasCustomPrompt="1"/>
          </p:nvPr>
        </p:nvSpPr>
        <p:spPr>
          <a:xfrm>
            <a:off x="9826370" y="3901621"/>
            <a:ext cx="1914780" cy="2075688"/>
          </a:xfrm>
        </p:spPr>
        <p:txBody>
          <a:bodyPr/>
          <a:lstStyle>
            <a:lvl1pPr>
              <a:defRPr sz="5400">
                <a:solidFill>
                  <a:schemeClr val="accent2"/>
                </a:solidFill>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0" indent="1588">
              <a:lnSpc>
                <a:spcPct val="105000"/>
              </a:lnSpc>
              <a:spcBef>
                <a:spcPts val="800"/>
              </a:spcBef>
              <a:buFont typeface="Calibri" panose="020F050202020403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a:t>
            </a:r>
          </a:p>
          <a:p>
            <a:pPr lvl="1"/>
            <a:r>
              <a:rPr lang="en-US" dirty="0"/>
              <a:t>Supporting info</a:t>
            </a:r>
          </a:p>
          <a:p>
            <a:pPr lvl="2"/>
            <a:r>
              <a:rPr lang="en-US" dirty="0"/>
              <a:t>Supporting info</a:t>
            </a:r>
          </a:p>
        </p:txBody>
      </p:sp>
      <p:sp>
        <p:nvSpPr>
          <p:cNvPr id="7" name="Subtitle 2">
            <a:extLst>
              <a:ext uri="{FF2B5EF4-FFF2-40B4-BE49-F238E27FC236}">
                <a16:creationId xmlns:a16="http://schemas.microsoft.com/office/drawing/2014/main" id="{EE1A7E7A-CA20-2AF3-6276-3CD4865AA59C}"/>
              </a:ext>
            </a:extLst>
          </p:cNvPr>
          <p:cNvSpPr>
            <a:spLocks noGrp="1"/>
          </p:cNvSpPr>
          <p:nvPr>
            <p:ph type="subTitle" idx="10"/>
          </p:nvPr>
        </p:nvSpPr>
        <p:spPr>
          <a:xfrm>
            <a:off x="463629" y="3340309"/>
            <a:ext cx="3606639" cy="1577379"/>
          </a:xfrm>
        </p:spPr>
        <p:txBody>
          <a:bodyPr lIns="0" tIns="0" rIns="0" bIns="0">
            <a:noAutofit/>
          </a:bodyPr>
          <a:lstStyle>
            <a:lvl1pPr marL="0" indent="0" algn="l">
              <a:lnSpc>
                <a:spcPct val="103000"/>
              </a:lnSpc>
              <a:spcBef>
                <a:spcPts val="1600"/>
              </a:spcBef>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2" name="Footer Placeholder 2">
            <a:extLst>
              <a:ext uri="{FF2B5EF4-FFF2-40B4-BE49-F238E27FC236}">
                <a16:creationId xmlns:a16="http://schemas.microsoft.com/office/drawing/2014/main" id="{46E8F13D-1F56-9FA9-0E24-426FAE5B552B}"/>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Tree>
    <p:extLst>
      <p:ext uri="{BB962C8B-B14F-4D97-AF65-F5344CB8AC3E}">
        <p14:creationId xmlns:p14="http://schemas.microsoft.com/office/powerpoint/2010/main" val="1425670944"/>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p:cSld name="Large Quote or Statement with Image">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9FA361E3-1026-09F3-BE3F-63F4B025E105}"/>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248029" y="457200"/>
            <a:ext cx="5493121" cy="5669280"/>
          </a:xfrm>
          <a:prstGeom prst="rect">
            <a:avLst/>
          </a:prstGeom>
        </p:spPr>
      </p:pic>
      <p:sp>
        <p:nvSpPr>
          <p:cNvPr id="5" name="Picture Placeholder 11">
            <a:extLst>
              <a:ext uri="{FF2B5EF4-FFF2-40B4-BE49-F238E27FC236}">
                <a16:creationId xmlns:a16="http://schemas.microsoft.com/office/drawing/2014/main" id="{BE360067-3A0E-F24C-12F0-D0AB0C326C48}"/>
              </a:ext>
            </a:extLst>
          </p:cNvPr>
          <p:cNvSpPr>
            <a:spLocks noGrp="1"/>
          </p:cNvSpPr>
          <p:nvPr>
            <p:ph type="pic" sz="quarter" idx="12" hasCustomPrompt="1"/>
          </p:nvPr>
        </p:nvSpPr>
        <p:spPr>
          <a:xfrm>
            <a:off x="6597186" y="896112"/>
            <a:ext cx="4794806" cy="4791456"/>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
        <p:nvSpPr>
          <p:cNvPr id="3" name="Footer Placeholder 2">
            <a:extLst>
              <a:ext uri="{FF2B5EF4-FFF2-40B4-BE49-F238E27FC236}">
                <a16:creationId xmlns:a16="http://schemas.microsoft.com/office/drawing/2014/main" id="{C4C22105-2460-6FA4-B80E-0ECD96837553}"/>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
        <p:nvSpPr>
          <p:cNvPr id="8" name="Text Placeholder 2">
            <a:extLst>
              <a:ext uri="{FF2B5EF4-FFF2-40B4-BE49-F238E27FC236}">
                <a16:creationId xmlns:a16="http://schemas.microsoft.com/office/drawing/2014/main" id="{8E727DE6-07AA-875A-3E95-38DC82815419}"/>
              </a:ext>
            </a:extLst>
          </p:cNvPr>
          <p:cNvSpPr>
            <a:spLocks noGrp="1"/>
          </p:cNvSpPr>
          <p:nvPr>
            <p:ph type="body" sz="quarter" idx="19"/>
          </p:nvPr>
        </p:nvSpPr>
        <p:spPr>
          <a:xfrm>
            <a:off x="457201" y="754062"/>
            <a:ext cx="5526087" cy="5075238"/>
          </a:xfrm>
        </p:spPr>
        <p:txBody>
          <a:bodyPr/>
          <a:lstStyle>
            <a:lvl1pPr marL="0" indent="0">
              <a:defRPr sz="7200">
                <a:solidFill>
                  <a:schemeClr val="accent2"/>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pic>
        <p:nvPicPr>
          <p:cNvPr id="4" name="Graphic 3">
            <a:extLst>
              <a:ext uri="{FF2B5EF4-FFF2-40B4-BE49-F238E27FC236}">
                <a16:creationId xmlns:a16="http://schemas.microsoft.com/office/drawing/2014/main" id="{3FF69C02-FB3C-8E94-54FA-D80A6A57ADF3}"/>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248029" y="457200"/>
            <a:ext cx="5493121" cy="5669280"/>
          </a:xfrm>
          <a:prstGeom prst="rect">
            <a:avLst/>
          </a:prstGeom>
        </p:spPr>
      </p:pic>
    </p:spTree>
    <p:extLst>
      <p:ext uri="{BB962C8B-B14F-4D97-AF65-F5344CB8AC3E}">
        <p14:creationId xmlns:p14="http://schemas.microsoft.com/office/powerpoint/2010/main" val="1889675719"/>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p:cSld name="Large Quote or Statement">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A0101F5D-E112-7CBD-8B48-3D090C82BA22}"/>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0" y="457200"/>
            <a:ext cx="3678497" cy="5669280"/>
          </a:xfrm>
          <a:prstGeom prst="rect">
            <a:avLst/>
          </a:prstGeom>
        </p:spPr>
      </p:pic>
      <p:sp>
        <p:nvSpPr>
          <p:cNvPr id="3" name="Footer Placeholder 2">
            <a:extLst>
              <a:ext uri="{FF2B5EF4-FFF2-40B4-BE49-F238E27FC236}">
                <a16:creationId xmlns:a16="http://schemas.microsoft.com/office/drawing/2014/main" id="{0E2B0079-43D9-7F61-3F39-C6030F620259}"/>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
        <p:nvSpPr>
          <p:cNvPr id="5" name="Text Placeholder 2">
            <a:extLst>
              <a:ext uri="{FF2B5EF4-FFF2-40B4-BE49-F238E27FC236}">
                <a16:creationId xmlns:a16="http://schemas.microsoft.com/office/drawing/2014/main" id="{AF43232B-D391-9946-C4E6-E1F09E8A5B91}"/>
              </a:ext>
            </a:extLst>
          </p:cNvPr>
          <p:cNvSpPr>
            <a:spLocks noGrp="1"/>
          </p:cNvSpPr>
          <p:nvPr>
            <p:ph type="body" sz="quarter" idx="19"/>
          </p:nvPr>
        </p:nvSpPr>
        <p:spPr>
          <a:xfrm>
            <a:off x="4067175" y="754062"/>
            <a:ext cx="7302500" cy="5075238"/>
          </a:xfrm>
        </p:spPr>
        <p:txBody>
          <a:bodyPr/>
          <a:lstStyle>
            <a:lvl1pPr marL="0" indent="0">
              <a:defRPr sz="7200">
                <a:solidFill>
                  <a:schemeClr val="accent2"/>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pic>
        <p:nvPicPr>
          <p:cNvPr id="4" name="Graphic 3">
            <a:extLst>
              <a:ext uri="{FF2B5EF4-FFF2-40B4-BE49-F238E27FC236}">
                <a16:creationId xmlns:a16="http://schemas.microsoft.com/office/drawing/2014/main" id="{F1DE15A9-EBCB-7E3A-C04F-A050AAB203D6}"/>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0" y="457200"/>
            <a:ext cx="3678497" cy="5669280"/>
          </a:xfrm>
          <a:prstGeom prst="rect">
            <a:avLst/>
          </a:prstGeom>
        </p:spPr>
      </p:pic>
    </p:spTree>
    <p:extLst>
      <p:ext uri="{BB962C8B-B14F-4D97-AF65-F5344CB8AC3E}">
        <p14:creationId xmlns:p14="http://schemas.microsoft.com/office/powerpoint/2010/main" val="166549148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preserve="1">
  <p:cSld name="Navy Large Quote or Statement with Image">
    <p:bg>
      <p:bgPr>
        <a:solidFill>
          <a:schemeClr val="tx1"/>
        </a:solidFill>
        <a:effectLst/>
      </p:bgPr>
    </p:bg>
    <p:spTree>
      <p:nvGrpSpPr>
        <p:cNvPr id="1" name=""/>
        <p:cNvGrpSpPr/>
        <p:nvPr/>
      </p:nvGrpSpPr>
      <p:grpSpPr>
        <a:xfrm>
          <a:off x="0" y="0"/>
          <a:ext cx="0" cy="0"/>
          <a:chOff x="0" y="0"/>
          <a:chExt cx="0" cy="0"/>
        </a:xfrm>
      </p:grpSpPr>
      <p:sp>
        <p:nvSpPr>
          <p:cNvPr id="2" name="Freeform 19">
            <a:extLst>
              <a:ext uri="{FF2B5EF4-FFF2-40B4-BE49-F238E27FC236}">
                <a16:creationId xmlns:a16="http://schemas.microsoft.com/office/drawing/2014/main" id="{008C38FA-B18B-E2BC-23D3-2D8A4DD2A130}"/>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sp>
        <p:nvSpPr>
          <p:cNvPr id="6" name="Freeform 19">
            <a:extLst>
              <a:ext uri="{FF2B5EF4-FFF2-40B4-BE49-F238E27FC236}">
                <a16:creationId xmlns:a16="http://schemas.microsoft.com/office/drawing/2014/main" id="{00BAD167-9875-048F-C136-8B516A7D1C03}"/>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sp>
        <p:nvSpPr>
          <p:cNvPr id="7" name="TextBox 6">
            <a:extLst>
              <a:ext uri="{FF2B5EF4-FFF2-40B4-BE49-F238E27FC236}">
                <a16:creationId xmlns:a16="http://schemas.microsoft.com/office/drawing/2014/main" id="{0F7AD3C5-B41B-3B34-7093-0279A2C1E0A8}"/>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8" name="Footer Placeholder 2">
            <a:extLst>
              <a:ext uri="{FF2B5EF4-FFF2-40B4-BE49-F238E27FC236}">
                <a16:creationId xmlns:a16="http://schemas.microsoft.com/office/drawing/2014/main" id="{A8AC6729-7AE0-A7FD-4E4D-83759F2D03FD}"/>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
        <p:nvSpPr>
          <p:cNvPr id="9" name="Freeform 5">
            <a:extLst>
              <a:ext uri="{FF2B5EF4-FFF2-40B4-BE49-F238E27FC236}">
                <a16:creationId xmlns:a16="http://schemas.microsoft.com/office/drawing/2014/main" id="{4AC67EA8-6A02-A031-00AA-38048A6966C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3" name="Text Placeholder 2">
            <a:extLst>
              <a:ext uri="{FF2B5EF4-FFF2-40B4-BE49-F238E27FC236}">
                <a16:creationId xmlns:a16="http://schemas.microsoft.com/office/drawing/2014/main" id="{0807F631-F51C-8389-A4F1-978DFC279B13}"/>
              </a:ext>
            </a:extLst>
          </p:cNvPr>
          <p:cNvSpPr>
            <a:spLocks noGrp="1"/>
          </p:cNvSpPr>
          <p:nvPr>
            <p:ph type="body" sz="quarter" idx="19"/>
          </p:nvPr>
        </p:nvSpPr>
        <p:spPr>
          <a:xfrm>
            <a:off x="457200" y="754062"/>
            <a:ext cx="9953623" cy="5075238"/>
          </a:xfrm>
        </p:spPr>
        <p:txBody>
          <a:bodyPr anchor="ctr"/>
          <a:lstStyle>
            <a:lvl1pPr marL="0" indent="0">
              <a:defRPr sz="7200">
                <a:solidFill>
                  <a:schemeClr val="bg1"/>
                </a:solidFill>
              </a:defRPr>
            </a:lvl1pPr>
            <a:lvl2pPr>
              <a:defRPr sz="2400" b="0">
                <a:solidFill>
                  <a:schemeClr val="accent2"/>
                </a:solidFill>
                <a:latin typeface="+mn-lt"/>
              </a:defRPr>
            </a:lvl2pPr>
            <a:lvl3pPr>
              <a:defRPr sz="1800">
                <a:solidFill>
                  <a:schemeClr val="accent2"/>
                </a:solidFill>
              </a:defRPr>
            </a:lvl3pPr>
            <a:lvl4pPr marL="0" indent="0">
              <a:spcBef>
                <a:spcPts val="600"/>
              </a:spcBef>
              <a:buFont typeface="Calibri" panose="020F0502020204030204" pitchFamily="34" charset="0"/>
              <a:buChar char="​"/>
              <a:defRPr sz="1800">
                <a:solidFill>
                  <a:schemeClr val="accent2"/>
                </a:solidFill>
              </a:defRPr>
            </a:lvl4pPr>
            <a:lvl5pPr marL="0" indent="0">
              <a:buFont typeface="Calibri" panose="020F0502020204030204" pitchFamily="34" charset="0"/>
              <a:buChar char="​"/>
              <a:defRPr>
                <a:solidFill>
                  <a:schemeClr val="accent2"/>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Box 3">
            <a:extLst>
              <a:ext uri="{FF2B5EF4-FFF2-40B4-BE49-F238E27FC236}">
                <a16:creationId xmlns:a16="http://schemas.microsoft.com/office/drawing/2014/main" id="{A30CAE6C-CCA7-E4EE-63E3-2399B64E0C76}"/>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5" name="Freeform 5">
            <a:extLst>
              <a:ext uri="{FF2B5EF4-FFF2-40B4-BE49-F238E27FC236}">
                <a16:creationId xmlns:a16="http://schemas.microsoft.com/office/drawing/2014/main" id="{9DA79301-2CA7-6998-5970-D69858460724}"/>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Tree>
    <p:extLst>
      <p:ext uri="{BB962C8B-B14F-4D97-AF65-F5344CB8AC3E}">
        <p14:creationId xmlns:p14="http://schemas.microsoft.com/office/powerpoint/2010/main" val="1541602385"/>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preserve="1">
  <p:cSld name="Blue Large Quote or Statement with Image">
    <p:bg>
      <p:bgPr>
        <a:solidFill>
          <a:schemeClr val="accent2"/>
        </a:solidFill>
        <a:effectLst/>
      </p:bgPr>
    </p:bg>
    <p:spTree>
      <p:nvGrpSpPr>
        <p:cNvPr id="1" name=""/>
        <p:cNvGrpSpPr/>
        <p:nvPr/>
      </p:nvGrpSpPr>
      <p:grpSpPr>
        <a:xfrm>
          <a:off x="0" y="0"/>
          <a:ext cx="0" cy="0"/>
          <a:chOff x="0" y="0"/>
          <a:chExt cx="0" cy="0"/>
        </a:xfrm>
      </p:grpSpPr>
      <p:sp>
        <p:nvSpPr>
          <p:cNvPr id="2" name="Freeform 19">
            <a:extLst>
              <a:ext uri="{FF2B5EF4-FFF2-40B4-BE49-F238E27FC236}">
                <a16:creationId xmlns:a16="http://schemas.microsoft.com/office/drawing/2014/main" id="{B3AC160C-BDB1-C0DC-C9B6-746DDEEBC7DA}"/>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chemeClr val="tx1">
              <a:alpha val="22000"/>
            </a:schemeClr>
          </a:solidFill>
          <a:ln w="6350" cap="flat">
            <a:noFill/>
            <a:prstDash val="solid"/>
            <a:miter/>
          </a:ln>
        </p:spPr>
        <p:txBody>
          <a:bodyPr rtlCol="0" anchor="ctr"/>
          <a:lstStyle/>
          <a:p>
            <a:endParaRPr lang="en-US" dirty="0"/>
          </a:p>
        </p:txBody>
      </p:sp>
      <p:sp>
        <p:nvSpPr>
          <p:cNvPr id="5" name="TextBox 4">
            <a:extLst>
              <a:ext uri="{FF2B5EF4-FFF2-40B4-BE49-F238E27FC236}">
                <a16:creationId xmlns:a16="http://schemas.microsoft.com/office/drawing/2014/main" id="{40DF1438-F657-A0AC-EA36-AFF6AD092B4C}"/>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D38B5E32-5AED-3696-3A23-4FAFA74D78BE}"/>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
        <p:nvSpPr>
          <p:cNvPr id="8" name="Freeform 5">
            <a:extLst>
              <a:ext uri="{FF2B5EF4-FFF2-40B4-BE49-F238E27FC236}">
                <a16:creationId xmlns:a16="http://schemas.microsoft.com/office/drawing/2014/main" id="{2F19A5C5-5BC6-4510-055F-A7CB4C7F269F}"/>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6" name="Text Placeholder 2">
            <a:extLst>
              <a:ext uri="{FF2B5EF4-FFF2-40B4-BE49-F238E27FC236}">
                <a16:creationId xmlns:a16="http://schemas.microsoft.com/office/drawing/2014/main" id="{893805B3-EF0C-444E-8B4B-688BC4753000}"/>
              </a:ext>
            </a:extLst>
          </p:cNvPr>
          <p:cNvSpPr>
            <a:spLocks noGrp="1"/>
          </p:cNvSpPr>
          <p:nvPr>
            <p:ph type="body" sz="quarter" idx="19"/>
          </p:nvPr>
        </p:nvSpPr>
        <p:spPr>
          <a:xfrm>
            <a:off x="457200" y="754062"/>
            <a:ext cx="9953623" cy="5075238"/>
          </a:xfrm>
        </p:spPr>
        <p:txBody>
          <a:bodyPr anchor="ctr"/>
          <a:lstStyle>
            <a:lvl1pPr marL="0" indent="0">
              <a:defRPr sz="7200">
                <a:solidFill>
                  <a:schemeClr val="bg1"/>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 name="Freeform 19">
            <a:extLst>
              <a:ext uri="{FF2B5EF4-FFF2-40B4-BE49-F238E27FC236}">
                <a16:creationId xmlns:a16="http://schemas.microsoft.com/office/drawing/2014/main" id="{9FD8FCC6-622C-5D6E-7A1A-5C3C6F1DF790}"/>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chemeClr val="tx1">
              <a:alpha val="22000"/>
            </a:schemeClr>
          </a:solidFill>
          <a:ln w="6350" cap="flat">
            <a:noFill/>
            <a:prstDash val="solid"/>
            <a:miter/>
          </a:ln>
        </p:spPr>
        <p:txBody>
          <a:bodyPr rtlCol="0" anchor="ctr"/>
          <a:lstStyle/>
          <a:p>
            <a:endParaRPr lang="en-US" dirty="0"/>
          </a:p>
        </p:txBody>
      </p:sp>
      <p:sp>
        <p:nvSpPr>
          <p:cNvPr id="4" name="TextBox 3">
            <a:extLst>
              <a:ext uri="{FF2B5EF4-FFF2-40B4-BE49-F238E27FC236}">
                <a16:creationId xmlns:a16="http://schemas.microsoft.com/office/drawing/2014/main" id="{859F9316-6EC5-0DDD-B36E-8A39771BF882}"/>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9" name="Freeform 5">
            <a:extLst>
              <a:ext uri="{FF2B5EF4-FFF2-40B4-BE49-F238E27FC236}">
                <a16:creationId xmlns:a16="http://schemas.microsoft.com/office/drawing/2014/main" id="{030D27A6-4617-C88C-2A7B-BCE1964BF35B}"/>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Tree>
    <p:extLst>
      <p:ext uri="{BB962C8B-B14F-4D97-AF65-F5344CB8AC3E}">
        <p14:creationId xmlns:p14="http://schemas.microsoft.com/office/powerpoint/2010/main" val="559637207"/>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p:cSld name="Closing ">
    <p:bg>
      <p:bgPr>
        <a:solidFill>
          <a:schemeClr val="tx1"/>
        </a:solidFill>
        <a:effectLst/>
      </p:bgPr>
    </p:bg>
    <p:spTree>
      <p:nvGrpSpPr>
        <p:cNvPr id="1" name=""/>
        <p:cNvGrpSpPr/>
        <p:nvPr/>
      </p:nvGrpSpPr>
      <p:grpSpPr>
        <a:xfrm>
          <a:off x="0" y="0"/>
          <a:ext cx="0" cy="0"/>
          <a:chOff x="0" y="0"/>
          <a:chExt cx="0" cy="0"/>
        </a:xfrm>
      </p:grpSpPr>
      <p:sp>
        <p:nvSpPr>
          <p:cNvPr id="7" name="Freeform 19">
            <a:extLst>
              <a:ext uri="{FF2B5EF4-FFF2-40B4-BE49-F238E27FC236}">
                <a16:creationId xmlns:a16="http://schemas.microsoft.com/office/drawing/2014/main" id="{B83A9B76-1C16-F4DF-59DA-204CFED1AF90}"/>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sp>
        <p:nvSpPr>
          <p:cNvPr id="2" name="Freeform 19">
            <a:extLst>
              <a:ext uri="{FF2B5EF4-FFF2-40B4-BE49-F238E27FC236}">
                <a16:creationId xmlns:a16="http://schemas.microsoft.com/office/drawing/2014/main" id="{B01A089F-F8E9-1218-DCEB-8E11D7C5006D}"/>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grpSp>
        <p:nvGrpSpPr>
          <p:cNvPr id="4" name="Graphic 1164">
            <a:extLst>
              <a:ext uri="{FF2B5EF4-FFF2-40B4-BE49-F238E27FC236}">
                <a16:creationId xmlns:a16="http://schemas.microsoft.com/office/drawing/2014/main" id="{0B00E121-C6CE-65D1-E2F1-8185273DE9F1}"/>
              </a:ext>
            </a:extLst>
          </p:cNvPr>
          <p:cNvGrpSpPr/>
          <p:nvPr/>
        </p:nvGrpSpPr>
        <p:grpSpPr>
          <a:xfrm>
            <a:off x="1785938" y="457200"/>
            <a:ext cx="1919234" cy="440944"/>
            <a:chOff x="5082170" y="602010"/>
            <a:chExt cx="2868072" cy="658939"/>
          </a:xfrm>
          <a:solidFill>
            <a:srgbClr val="FFFFFF"/>
          </a:solidFill>
        </p:grpSpPr>
        <p:sp>
          <p:nvSpPr>
            <p:cNvPr id="5" name="Freeform 5">
              <a:extLst>
                <a:ext uri="{FF2B5EF4-FFF2-40B4-BE49-F238E27FC236}">
                  <a16:creationId xmlns:a16="http://schemas.microsoft.com/office/drawing/2014/main" id="{9008C2B3-844E-58B0-2B8F-C6F03DA0024E}"/>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6" name="Freeform 7">
              <a:extLst>
                <a:ext uri="{FF2B5EF4-FFF2-40B4-BE49-F238E27FC236}">
                  <a16:creationId xmlns:a16="http://schemas.microsoft.com/office/drawing/2014/main" id="{9A81B2B8-A233-89C2-59C1-6AB3463D0062}"/>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solidFill>
              <a:srgbClr val="FFFFFF"/>
            </a:solidFill>
            <a:ln w="9525" cap="flat">
              <a:noFill/>
              <a:prstDash val="solid"/>
              <a:miter/>
            </a:ln>
          </p:spPr>
          <p:txBody>
            <a:bodyPr rtlCol="0" anchor="ctr"/>
            <a:lstStyle/>
            <a:p>
              <a:endParaRPr lang="en-US" dirty="0"/>
            </a:p>
          </p:txBody>
        </p:sp>
      </p:grpSp>
      <p:sp>
        <p:nvSpPr>
          <p:cNvPr id="3" name="Text Placeholder 2">
            <a:extLst>
              <a:ext uri="{FF2B5EF4-FFF2-40B4-BE49-F238E27FC236}">
                <a16:creationId xmlns:a16="http://schemas.microsoft.com/office/drawing/2014/main" id="{CEF4BEF5-8A67-9F20-E722-0F7B741D0457}"/>
              </a:ext>
            </a:extLst>
          </p:cNvPr>
          <p:cNvSpPr>
            <a:spLocks noGrp="1"/>
          </p:cNvSpPr>
          <p:nvPr>
            <p:ph type="body" sz="quarter" idx="17"/>
          </p:nvPr>
        </p:nvSpPr>
        <p:spPr>
          <a:xfrm>
            <a:off x="1785938" y="2178008"/>
            <a:ext cx="9218611" cy="4475205"/>
          </a:xfrm>
        </p:spPr>
        <p:txBody>
          <a:bodyPr/>
          <a:lstStyle>
            <a:lvl1pPr marL="0" indent="0">
              <a:defRPr sz="8000">
                <a:solidFill>
                  <a:schemeClr val="bg1"/>
                </a:solidFill>
              </a:defRPr>
            </a:lvl1pPr>
            <a:lvl2pPr>
              <a:defRPr sz="2400" b="0">
                <a:solidFill>
                  <a:schemeClr val="accent2"/>
                </a:solidFill>
                <a:latin typeface="+mn-lt"/>
              </a:defRPr>
            </a:lvl2pPr>
            <a:lvl3pPr>
              <a:defRPr sz="1800">
                <a:solidFill>
                  <a:schemeClr val="accent2"/>
                </a:solidFill>
              </a:defRPr>
            </a:lvl3pPr>
            <a:lvl4pPr marL="0" indent="0">
              <a:spcBef>
                <a:spcPts val="600"/>
              </a:spcBef>
              <a:buFont typeface="Calibri" panose="020F0502020204030204" pitchFamily="34" charset="0"/>
              <a:buChar char="​"/>
              <a:defRPr sz="1800">
                <a:solidFill>
                  <a:schemeClr val="accent2"/>
                </a:solidFill>
              </a:defRPr>
            </a:lvl4pPr>
            <a:lvl5pPr marL="0" indent="0">
              <a:buFont typeface="Calibri" panose="020F0502020204030204" pitchFamily="34" charset="0"/>
              <a:buChar cha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grpSp>
        <p:nvGrpSpPr>
          <p:cNvPr id="8" name="Graphic 1164">
            <a:extLst>
              <a:ext uri="{FF2B5EF4-FFF2-40B4-BE49-F238E27FC236}">
                <a16:creationId xmlns:a16="http://schemas.microsoft.com/office/drawing/2014/main" id="{318B75F2-0AAA-6859-983D-8A755EC75E6A}"/>
              </a:ext>
            </a:extLst>
          </p:cNvPr>
          <p:cNvGrpSpPr/>
          <p:nvPr/>
        </p:nvGrpSpPr>
        <p:grpSpPr>
          <a:xfrm>
            <a:off x="1785938" y="457200"/>
            <a:ext cx="1919234" cy="440944"/>
            <a:chOff x="5082170" y="602010"/>
            <a:chExt cx="2868072" cy="658939"/>
          </a:xfrm>
          <a:solidFill>
            <a:srgbClr val="FFFFFF"/>
          </a:solidFill>
        </p:grpSpPr>
        <p:sp>
          <p:nvSpPr>
            <p:cNvPr id="9" name="Freeform 5">
              <a:extLst>
                <a:ext uri="{FF2B5EF4-FFF2-40B4-BE49-F238E27FC236}">
                  <a16:creationId xmlns:a16="http://schemas.microsoft.com/office/drawing/2014/main" id="{ECAFC655-7448-9986-7FD0-6CC83B87AA65}"/>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10" name="Freeform 7">
              <a:extLst>
                <a:ext uri="{FF2B5EF4-FFF2-40B4-BE49-F238E27FC236}">
                  <a16:creationId xmlns:a16="http://schemas.microsoft.com/office/drawing/2014/main" id="{04B7433D-92A6-2480-D69E-F37BB919A66B}"/>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solidFill>
              <a:srgbClr val="FFFFFF"/>
            </a:solidFill>
            <a:ln w="9525"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776350764"/>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p:cSld name="Blank Layou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586C28A8-63AF-3024-10C7-A69E36E87EB6}"/>
              </a:ext>
            </a:extLst>
          </p:cNvPr>
          <p:cNvSpPr>
            <a:spLocks noGrp="1"/>
          </p:cNvSpPr>
          <p:nvPr>
            <p:ph type="ftr" sz="quarter" idx="10"/>
          </p:nvPr>
        </p:nvSpPr>
        <p:spPr/>
        <p:txBody>
          <a:bodyPr/>
          <a:lstStyle/>
          <a:p>
            <a:endParaRPr lang="en-US" dirty="0"/>
          </a:p>
        </p:txBody>
      </p:sp>
    </p:spTree>
    <p:extLst>
      <p:ext uri="{BB962C8B-B14F-4D97-AF65-F5344CB8AC3E}">
        <p14:creationId xmlns:p14="http://schemas.microsoft.com/office/powerpoint/2010/main" val="2161288614"/>
      </p:ext>
    </p:extLst>
  </p:cSld>
  <p:clrMapOvr>
    <a:masterClrMapping/>
  </p:clrMapOvr>
  <p:extLst>
    <p:ext uri="{DCECCB84-F9BA-43D5-87BE-67443E8EF086}">
      <p15:sldGuideLst xmlns:p15="http://schemas.microsoft.com/office/powerpoint/2012/main"/>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preserve="1">
  <p:cSld name="End Slide">
    <p:bg>
      <p:bgPr>
        <a:solidFill>
          <a:schemeClr val="tx1"/>
        </a:solidFill>
        <a:effectLst/>
      </p:bgPr>
    </p:bg>
    <p:spTree>
      <p:nvGrpSpPr>
        <p:cNvPr id="1" name=""/>
        <p:cNvGrpSpPr/>
        <p:nvPr/>
      </p:nvGrpSpPr>
      <p:grpSpPr>
        <a:xfrm>
          <a:off x="0" y="0"/>
          <a:ext cx="0" cy="0"/>
          <a:chOff x="0" y="0"/>
          <a:chExt cx="0" cy="0"/>
        </a:xfrm>
      </p:grpSpPr>
      <p:sp>
        <p:nvSpPr>
          <p:cNvPr id="5" name="Freeform 5">
            <a:extLst>
              <a:ext uri="{FF2B5EF4-FFF2-40B4-BE49-F238E27FC236}">
                <a16:creationId xmlns:a16="http://schemas.microsoft.com/office/drawing/2014/main" id="{56FDF35A-1521-C7AE-887C-455E6C0D7B2B}"/>
              </a:ext>
            </a:extLst>
          </p:cNvPr>
          <p:cNvSpPr>
            <a:spLocks noChangeAspect="1"/>
          </p:cNvSpPr>
          <p:nvPr/>
        </p:nvSpPr>
        <p:spPr>
          <a:xfrm>
            <a:off x="3900926" y="1236775"/>
            <a:ext cx="4390148" cy="438444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3793330198"/>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p:cSld name="Gri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C11F5EA-2441-4841-BBFF-4343B2CE2C9A}"/>
              </a:ext>
            </a:extLst>
          </p:cNvPr>
          <p:cNvGrpSpPr/>
          <p:nvPr/>
        </p:nvGrpSpPr>
        <p:grpSpPr>
          <a:xfrm>
            <a:off x="-646" y="0"/>
            <a:ext cx="12182357" cy="6860238"/>
            <a:chOff x="-646" y="-2238"/>
            <a:chExt cx="12182357" cy="6860238"/>
          </a:xfrm>
        </p:grpSpPr>
        <p:cxnSp>
          <p:nvCxnSpPr>
            <p:cNvPr id="3" name="Straight Connector 2">
              <a:extLst>
                <a:ext uri="{FF2B5EF4-FFF2-40B4-BE49-F238E27FC236}">
                  <a16:creationId xmlns:a16="http://schemas.microsoft.com/office/drawing/2014/main" id="{C95F5461-60E9-6545-9030-EC2C3877F3BA}"/>
                </a:ext>
              </a:extLst>
            </p:cNvPr>
            <p:cNvCxnSpPr>
              <a:cxnSpLocks/>
            </p:cNvCxnSpPr>
            <p:nvPr/>
          </p:nvCxnSpPr>
          <p:spPr>
            <a:xfrm>
              <a:off x="457200" y="0"/>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E19C1CBB-7796-6143-9115-DDEC31BED52A}"/>
                </a:ext>
              </a:extLst>
            </p:cNvPr>
            <p:cNvCxnSpPr>
              <a:cxnSpLocks/>
            </p:cNvCxnSpPr>
            <p:nvPr/>
          </p:nvCxnSpPr>
          <p:spPr>
            <a:xfrm flipH="1">
              <a:off x="-646" y="45720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8689545-BB34-EE4B-BA7D-F3E1946620A5}"/>
                </a:ext>
              </a:extLst>
            </p:cNvPr>
            <p:cNvCxnSpPr>
              <a:cxnSpLocks/>
            </p:cNvCxnSpPr>
            <p:nvPr/>
          </p:nvCxnSpPr>
          <p:spPr>
            <a:xfrm>
              <a:off x="11731752" y="-2238"/>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F3E499F-5B6A-6D49-8CA8-5A04BAA2E0C2}"/>
                </a:ext>
              </a:extLst>
            </p:cNvPr>
            <p:cNvCxnSpPr>
              <a:cxnSpLocks/>
            </p:cNvCxnSpPr>
            <p:nvPr/>
          </p:nvCxnSpPr>
          <p:spPr>
            <a:xfrm flipH="1">
              <a:off x="-646" y="612648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9902A72B-F19E-324A-893E-2BE7AE6A8F83}"/>
                </a:ext>
              </a:extLst>
            </p:cNvPr>
            <p:cNvSpPr/>
            <p:nvPr/>
          </p:nvSpPr>
          <p:spPr>
            <a:xfrm>
              <a:off x="46363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8" name="Rectangle 7">
              <a:extLst>
                <a:ext uri="{FF2B5EF4-FFF2-40B4-BE49-F238E27FC236}">
                  <a16:creationId xmlns:a16="http://schemas.microsoft.com/office/drawing/2014/main" id="{16726588-7A96-F040-882E-C41173DAC2D1}"/>
                </a:ext>
              </a:extLst>
            </p:cNvPr>
            <p:cNvSpPr/>
            <p:nvPr/>
          </p:nvSpPr>
          <p:spPr>
            <a:xfrm>
              <a:off x="142196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9" name="Rectangle 8">
              <a:extLst>
                <a:ext uri="{FF2B5EF4-FFF2-40B4-BE49-F238E27FC236}">
                  <a16:creationId xmlns:a16="http://schemas.microsoft.com/office/drawing/2014/main" id="{50D1E140-3525-ED48-A270-E61749E7BF52}"/>
                </a:ext>
              </a:extLst>
            </p:cNvPr>
            <p:cNvSpPr/>
            <p:nvPr/>
          </p:nvSpPr>
          <p:spPr>
            <a:xfrm>
              <a:off x="238030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0" name="Rectangle 9">
              <a:extLst>
                <a:ext uri="{FF2B5EF4-FFF2-40B4-BE49-F238E27FC236}">
                  <a16:creationId xmlns:a16="http://schemas.microsoft.com/office/drawing/2014/main" id="{0DA1D066-E657-1C48-AEB5-1255675507F4}"/>
                </a:ext>
              </a:extLst>
            </p:cNvPr>
            <p:cNvSpPr/>
            <p:nvPr/>
          </p:nvSpPr>
          <p:spPr>
            <a:xfrm>
              <a:off x="333864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1" name="Rectangle 10">
              <a:extLst>
                <a:ext uri="{FF2B5EF4-FFF2-40B4-BE49-F238E27FC236}">
                  <a16:creationId xmlns:a16="http://schemas.microsoft.com/office/drawing/2014/main" id="{AB70EF7D-BE1E-1845-B15B-09CCA121C665}"/>
                </a:ext>
              </a:extLst>
            </p:cNvPr>
            <p:cNvSpPr/>
            <p:nvPr/>
          </p:nvSpPr>
          <p:spPr>
            <a:xfrm>
              <a:off x="429697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2" name="Rectangle 11">
              <a:extLst>
                <a:ext uri="{FF2B5EF4-FFF2-40B4-BE49-F238E27FC236}">
                  <a16:creationId xmlns:a16="http://schemas.microsoft.com/office/drawing/2014/main" id="{E9E40C24-781B-E54B-9079-145DF1DF413B}"/>
                </a:ext>
              </a:extLst>
            </p:cNvPr>
            <p:cNvSpPr/>
            <p:nvPr/>
          </p:nvSpPr>
          <p:spPr>
            <a:xfrm>
              <a:off x="525531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3" name="Rectangle 12">
              <a:extLst>
                <a:ext uri="{FF2B5EF4-FFF2-40B4-BE49-F238E27FC236}">
                  <a16:creationId xmlns:a16="http://schemas.microsoft.com/office/drawing/2014/main" id="{D7724C83-DC00-4B41-ADE7-8CB60E599408}"/>
                </a:ext>
              </a:extLst>
            </p:cNvPr>
            <p:cNvSpPr/>
            <p:nvPr/>
          </p:nvSpPr>
          <p:spPr>
            <a:xfrm>
              <a:off x="621364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4" name="Rectangle 13">
              <a:extLst>
                <a:ext uri="{FF2B5EF4-FFF2-40B4-BE49-F238E27FC236}">
                  <a16:creationId xmlns:a16="http://schemas.microsoft.com/office/drawing/2014/main" id="{27236BF4-1A14-5D45-8653-16E39C079D60}"/>
                </a:ext>
              </a:extLst>
            </p:cNvPr>
            <p:cNvSpPr/>
            <p:nvPr/>
          </p:nvSpPr>
          <p:spPr>
            <a:xfrm>
              <a:off x="717198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5" name="Rectangle 14">
              <a:extLst>
                <a:ext uri="{FF2B5EF4-FFF2-40B4-BE49-F238E27FC236}">
                  <a16:creationId xmlns:a16="http://schemas.microsoft.com/office/drawing/2014/main" id="{5F1666E0-9409-2443-8B80-4E9F56D227D7}"/>
                </a:ext>
              </a:extLst>
            </p:cNvPr>
            <p:cNvSpPr/>
            <p:nvPr/>
          </p:nvSpPr>
          <p:spPr>
            <a:xfrm>
              <a:off x="813032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6" name="Rectangle 15">
              <a:extLst>
                <a:ext uri="{FF2B5EF4-FFF2-40B4-BE49-F238E27FC236}">
                  <a16:creationId xmlns:a16="http://schemas.microsoft.com/office/drawing/2014/main" id="{31377084-906A-304C-A373-40E03359972A}"/>
                </a:ext>
              </a:extLst>
            </p:cNvPr>
            <p:cNvSpPr/>
            <p:nvPr/>
          </p:nvSpPr>
          <p:spPr>
            <a:xfrm>
              <a:off x="908865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7" name="Rectangle 16">
              <a:extLst>
                <a:ext uri="{FF2B5EF4-FFF2-40B4-BE49-F238E27FC236}">
                  <a16:creationId xmlns:a16="http://schemas.microsoft.com/office/drawing/2014/main" id="{3EC83FDA-0F46-3C4E-A8C8-EA2784B2E295}"/>
                </a:ext>
              </a:extLst>
            </p:cNvPr>
            <p:cNvSpPr/>
            <p:nvPr/>
          </p:nvSpPr>
          <p:spPr>
            <a:xfrm>
              <a:off x="1004699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8" name="Rectangle 17">
              <a:extLst>
                <a:ext uri="{FF2B5EF4-FFF2-40B4-BE49-F238E27FC236}">
                  <a16:creationId xmlns:a16="http://schemas.microsoft.com/office/drawing/2014/main" id="{53A91CF8-5DF7-DB41-9F88-4C8EB75C4361}"/>
                </a:ext>
              </a:extLst>
            </p:cNvPr>
            <p:cNvSpPr/>
            <p:nvPr/>
          </p:nvSpPr>
          <p:spPr>
            <a:xfrm>
              <a:off x="11005328"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cxnSp>
          <p:nvCxnSpPr>
            <p:cNvPr id="19" name="Straight Connector 18">
              <a:extLst>
                <a:ext uri="{FF2B5EF4-FFF2-40B4-BE49-F238E27FC236}">
                  <a16:creationId xmlns:a16="http://schemas.microsoft.com/office/drawing/2014/main" id="{23472D53-7C5D-104A-A876-23176EF1D175}"/>
                </a:ext>
              </a:extLst>
            </p:cNvPr>
            <p:cNvCxnSpPr/>
            <p:nvPr/>
          </p:nvCxnSpPr>
          <p:spPr>
            <a:xfrm>
              <a:off x="82836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091A6CEE-0747-DA4A-A0BD-46934B3B1F70}"/>
                </a:ext>
              </a:extLst>
            </p:cNvPr>
            <p:cNvCxnSpPr/>
            <p:nvPr/>
          </p:nvCxnSpPr>
          <p:spPr>
            <a:xfrm>
              <a:off x="11370064"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337E2A7-E95E-1047-82DE-E5743C56AE5C}"/>
                </a:ext>
              </a:extLst>
            </p:cNvPr>
            <p:cNvCxnSpPr/>
            <p:nvPr/>
          </p:nvCxnSpPr>
          <p:spPr>
            <a:xfrm>
              <a:off x="10411729" y="45657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804B849-70CC-5348-B9B0-AF4A6E8A5F26}"/>
                </a:ext>
              </a:extLst>
            </p:cNvPr>
            <p:cNvCxnSpPr/>
            <p:nvPr/>
          </p:nvCxnSpPr>
          <p:spPr>
            <a:xfrm>
              <a:off x="945339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8789745-F344-B44E-AD12-83C1A60BDCE8}"/>
                </a:ext>
              </a:extLst>
            </p:cNvPr>
            <p:cNvCxnSpPr/>
            <p:nvPr/>
          </p:nvCxnSpPr>
          <p:spPr>
            <a:xfrm>
              <a:off x="849505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16E55C7-3BDE-464F-BCD9-EC1D466B7DEA}"/>
                </a:ext>
              </a:extLst>
            </p:cNvPr>
            <p:cNvCxnSpPr/>
            <p:nvPr/>
          </p:nvCxnSpPr>
          <p:spPr>
            <a:xfrm>
              <a:off x="753672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A0504C3-B463-4048-887F-46550C6ACE67}"/>
                </a:ext>
              </a:extLst>
            </p:cNvPr>
            <p:cNvCxnSpPr/>
            <p:nvPr/>
          </p:nvCxnSpPr>
          <p:spPr>
            <a:xfrm>
              <a:off x="657838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A14BE40-E6D3-2145-B705-511CF67CB593}"/>
                </a:ext>
              </a:extLst>
            </p:cNvPr>
            <p:cNvCxnSpPr/>
            <p:nvPr/>
          </p:nvCxnSpPr>
          <p:spPr>
            <a:xfrm>
              <a:off x="562004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EF2EF694-66E2-F048-9402-C0E8F42A0AAC}"/>
                </a:ext>
              </a:extLst>
            </p:cNvPr>
            <p:cNvCxnSpPr/>
            <p:nvPr/>
          </p:nvCxnSpPr>
          <p:spPr>
            <a:xfrm>
              <a:off x="466171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34B21065-6110-4446-8D00-C6DCD033F684}"/>
                </a:ext>
              </a:extLst>
            </p:cNvPr>
            <p:cNvCxnSpPr/>
            <p:nvPr/>
          </p:nvCxnSpPr>
          <p:spPr>
            <a:xfrm>
              <a:off x="370337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90DC8D47-5EA8-2141-8B1D-9D24FFDE8534}"/>
                </a:ext>
              </a:extLst>
            </p:cNvPr>
            <p:cNvCxnSpPr/>
            <p:nvPr/>
          </p:nvCxnSpPr>
          <p:spPr>
            <a:xfrm>
              <a:off x="274504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47972E9B-EEFA-4F40-B438-5C6F6BF65545}"/>
                </a:ext>
              </a:extLst>
            </p:cNvPr>
            <p:cNvCxnSpPr/>
            <p:nvPr/>
          </p:nvCxnSpPr>
          <p:spPr>
            <a:xfrm>
              <a:off x="178670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C6339759-5E50-554A-88BE-B2CE74D78611}"/>
                </a:ext>
              </a:extLst>
            </p:cNvPr>
            <p:cNvGrpSpPr/>
            <p:nvPr/>
          </p:nvGrpSpPr>
          <p:grpSpPr>
            <a:xfrm>
              <a:off x="457200" y="454969"/>
              <a:ext cx="11277600" cy="5667707"/>
              <a:chOff x="-769" y="454969"/>
              <a:chExt cx="12182357" cy="5667707"/>
            </a:xfrm>
          </p:grpSpPr>
          <p:cxnSp>
            <p:nvCxnSpPr>
              <p:cNvPr id="32" name="Straight Connector 31">
                <a:extLst>
                  <a:ext uri="{FF2B5EF4-FFF2-40B4-BE49-F238E27FC236}">
                    <a16:creationId xmlns:a16="http://schemas.microsoft.com/office/drawing/2014/main" id="{BE8972ED-B54B-4F45-BE36-0E565E1FEBA2}"/>
                  </a:ext>
                </a:extLst>
              </p:cNvPr>
              <p:cNvCxnSpPr>
                <a:cxnSpLocks/>
              </p:cNvCxnSpPr>
              <p:nvPr/>
            </p:nvCxnSpPr>
            <p:spPr>
              <a:xfrm flipH="1">
                <a:off x="-769" y="454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A3DB1C9-9617-2E43-A2B1-527336530745}"/>
                  </a:ext>
                </a:extLst>
              </p:cNvPr>
              <p:cNvCxnSpPr>
                <a:cxnSpLocks/>
              </p:cNvCxnSpPr>
              <p:nvPr/>
            </p:nvCxnSpPr>
            <p:spPr>
              <a:xfrm flipH="1">
                <a:off x="-769" y="753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949DED8F-556F-AD45-9EBB-7BC3B80B1759}"/>
                  </a:ext>
                </a:extLst>
              </p:cNvPr>
              <p:cNvCxnSpPr>
                <a:cxnSpLocks/>
              </p:cNvCxnSpPr>
              <p:nvPr/>
            </p:nvCxnSpPr>
            <p:spPr>
              <a:xfrm flipH="1">
                <a:off x="-769" y="1051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4073A208-B152-E64F-BEB1-936663A08C87}"/>
                  </a:ext>
                </a:extLst>
              </p:cNvPr>
              <p:cNvCxnSpPr>
                <a:cxnSpLocks/>
              </p:cNvCxnSpPr>
              <p:nvPr/>
            </p:nvCxnSpPr>
            <p:spPr>
              <a:xfrm flipH="1">
                <a:off x="-769" y="1349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2EEDE510-0C5E-AE48-9561-0A738E9C3D44}"/>
                  </a:ext>
                </a:extLst>
              </p:cNvPr>
              <p:cNvCxnSpPr>
                <a:cxnSpLocks/>
              </p:cNvCxnSpPr>
              <p:nvPr/>
            </p:nvCxnSpPr>
            <p:spPr>
              <a:xfrm flipH="1">
                <a:off x="-769" y="1648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69AF33A0-CCF0-964F-A670-B2651F3CB562}"/>
                  </a:ext>
                </a:extLst>
              </p:cNvPr>
              <p:cNvCxnSpPr>
                <a:cxnSpLocks/>
              </p:cNvCxnSpPr>
              <p:nvPr/>
            </p:nvCxnSpPr>
            <p:spPr>
              <a:xfrm flipH="1">
                <a:off x="-769" y="1946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47791A55-449D-7A40-916C-3FDD175B9DFD}"/>
                  </a:ext>
                </a:extLst>
              </p:cNvPr>
              <p:cNvCxnSpPr>
                <a:cxnSpLocks/>
              </p:cNvCxnSpPr>
              <p:nvPr/>
            </p:nvCxnSpPr>
            <p:spPr>
              <a:xfrm flipH="1">
                <a:off x="-769" y="2244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00E6BB8E-D2FB-0148-BC09-BFCCD2AB1638}"/>
                  </a:ext>
                </a:extLst>
              </p:cNvPr>
              <p:cNvCxnSpPr>
                <a:cxnSpLocks/>
              </p:cNvCxnSpPr>
              <p:nvPr/>
            </p:nvCxnSpPr>
            <p:spPr>
              <a:xfrm flipH="1">
                <a:off x="-769" y="2543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7F418BAC-86CA-A34D-B3B2-1768ED30BDE3}"/>
                  </a:ext>
                </a:extLst>
              </p:cNvPr>
              <p:cNvCxnSpPr>
                <a:cxnSpLocks/>
              </p:cNvCxnSpPr>
              <p:nvPr/>
            </p:nvCxnSpPr>
            <p:spPr>
              <a:xfrm flipH="1">
                <a:off x="-769" y="2841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6202F36-2D13-4F46-917C-5F5D6D06903C}"/>
                  </a:ext>
                </a:extLst>
              </p:cNvPr>
              <p:cNvCxnSpPr>
                <a:cxnSpLocks/>
              </p:cNvCxnSpPr>
              <p:nvPr/>
            </p:nvCxnSpPr>
            <p:spPr>
              <a:xfrm flipH="1">
                <a:off x="-769" y="31396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CA969691-DEF5-DC4D-819A-DF69A2D82925}"/>
                  </a:ext>
                </a:extLst>
              </p:cNvPr>
              <p:cNvCxnSpPr>
                <a:cxnSpLocks/>
              </p:cNvCxnSpPr>
              <p:nvPr/>
            </p:nvCxnSpPr>
            <p:spPr>
              <a:xfrm flipH="1">
                <a:off x="-769" y="3437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7A57E951-69A8-B046-A9E3-EE84C9369419}"/>
                  </a:ext>
                </a:extLst>
              </p:cNvPr>
              <p:cNvCxnSpPr>
                <a:cxnSpLocks/>
              </p:cNvCxnSpPr>
              <p:nvPr/>
            </p:nvCxnSpPr>
            <p:spPr>
              <a:xfrm flipH="1">
                <a:off x="-769" y="3736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E64E70C-5188-274B-AD65-9FAD208035A9}"/>
                  </a:ext>
                </a:extLst>
              </p:cNvPr>
              <p:cNvCxnSpPr>
                <a:cxnSpLocks/>
              </p:cNvCxnSpPr>
              <p:nvPr/>
            </p:nvCxnSpPr>
            <p:spPr>
              <a:xfrm flipH="1">
                <a:off x="-769" y="4034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F485D25-65B0-DC4B-B283-3693E0A91BDC}"/>
                  </a:ext>
                </a:extLst>
              </p:cNvPr>
              <p:cNvCxnSpPr>
                <a:cxnSpLocks/>
              </p:cNvCxnSpPr>
              <p:nvPr/>
            </p:nvCxnSpPr>
            <p:spPr>
              <a:xfrm flipH="1">
                <a:off x="-769" y="4332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43708D8-68FA-6843-AE1C-D74D15C661DA}"/>
                  </a:ext>
                </a:extLst>
              </p:cNvPr>
              <p:cNvCxnSpPr>
                <a:cxnSpLocks/>
              </p:cNvCxnSpPr>
              <p:nvPr/>
            </p:nvCxnSpPr>
            <p:spPr>
              <a:xfrm flipH="1">
                <a:off x="-769" y="4631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B643D4C-0B05-1D4D-BA43-2823705673C4}"/>
                  </a:ext>
                </a:extLst>
              </p:cNvPr>
              <p:cNvCxnSpPr>
                <a:cxnSpLocks/>
              </p:cNvCxnSpPr>
              <p:nvPr/>
            </p:nvCxnSpPr>
            <p:spPr>
              <a:xfrm flipH="1">
                <a:off x="-769" y="4929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6459F9D9-80AD-F94F-8751-58A5FA257D2B}"/>
                  </a:ext>
                </a:extLst>
              </p:cNvPr>
              <p:cNvCxnSpPr>
                <a:cxnSpLocks/>
              </p:cNvCxnSpPr>
              <p:nvPr/>
            </p:nvCxnSpPr>
            <p:spPr>
              <a:xfrm flipH="1">
                <a:off x="-769" y="5227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BFBE0C18-8781-4F40-B228-7692C3CFCABD}"/>
                  </a:ext>
                </a:extLst>
              </p:cNvPr>
              <p:cNvCxnSpPr>
                <a:cxnSpLocks/>
              </p:cNvCxnSpPr>
              <p:nvPr/>
            </p:nvCxnSpPr>
            <p:spPr>
              <a:xfrm flipH="1">
                <a:off x="-769" y="5526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3E62B51-E115-AC4A-95F3-B32C38DCB161}"/>
                  </a:ext>
                </a:extLst>
              </p:cNvPr>
              <p:cNvCxnSpPr>
                <a:cxnSpLocks/>
              </p:cNvCxnSpPr>
              <p:nvPr/>
            </p:nvCxnSpPr>
            <p:spPr>
              <a:xfrm flipH="1">
                <a:off x="-769" y="5824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063149-D237-9049-8F5F-2E39D4EF2087}"/>
                  </a:ext>
                </a:extLst>
              </p:cNvPr>
              <p:cNvCxnSpPr>
                <a:cxnSpLocks/>
              </p:cNvCxnSpPr>
              <p:nvPr/>
            </p:nvCxnSpPr>
            <p:spPr>
              <a:xfrm flipH="1">
                <a:off x="-769" y="6122676"/>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sp>
        <p:nvSpPr>
          <p:cNvPr id="54" name="Footer Placeholder 53">
            <a:extLst>
              <a:ext uri="{FF2B5EF4-FFF2-40B4-BE49-F238E27FC236}">
                <a16:creationId xmlns:a16="http://schemas.microsoft.com/office/drawing/2014/main" id="{7422BBAD-1281-87C2-694B-1FAABE662B91}"/>
              </a:ext>
            </a:extLst>
          </p:cNvPr>
          <p:cNvSpPr>
            <a:spLocks noGrp="1"/>
          </p:cNvSpPr>
          <p:nvPr>
            <p:ph type="ftr" sz="quarter" idx="10"/>
          </p:nvPr>
        </p:nvSpPr>
        <p:spPr/>
        <p:txBody>
          <a:bodyPr/>
          <a:lstStyle/>
          <a:p>
            <a:endParaRPr lang="en-US" dirty="0"/>
          </a:p>
        </p:txBody>
      </p:sp>
      <p:grpSp>
        <p:nvGrpSpPr>
          <p:cNvPr id="52" name="Group 51">
            <a:extLst>
              <a:ext uri="{FF2B5EF4-FFF2-40B4-BE49-F238E27FC236}">
                <a16:creationId xmlns:a16="http://schemas.microsoft.com/office/drawing/2014/main" id="{16CF70CB-4C01-10B9-30E1-10BD87410741}"/>
              </a:ext>
            </a:extLst>
          </p:cNvPr>
          <p:cNvGrpSpPr/>
          <p:nvPr/>
        </p:nvGrpSpPr>
        <p:grpSpPr>
          <a:xfrm>
            <a:off x="-646" y="0"/>
            <a:ext cx="12182357" cy="6860238"/>
            <a:chOff x="-646" y="-2238"/>
            <a:chExt cx="12182357" cy="6860238"/>
          </a:xfrm>
        </p:grpSpPr>
        <p:cxnSp>
          <p:nvCxnSpPr>
            <p:cNvPr id="53" name="Straight Connector 52">
              <a:extLst>
                <a:ext uri="{FF2B5EF4-FFF2-40B4-BE49-F238E27FC236}">
                  <a16:creationId xmlns:a16="http://schemas.microsoft.com/office/drawing/2014/main" id="{8EA384D8-4F9F-4F33-E18F-2595E67748B8}"/>
                </a:ext>
              </a:extLst>
            </p:cNvPr>
            <p:cNvCxnSpPr>
              <a:cxnSpLocks/>
            </p:cNvCxnSpPr>
            <p:nvPr/>
          </p:nvCxnSpPr>
          <p:spPr>
            <a:xfrm>
              <a:off x="457200" y="0"/>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153242-6E43-7523-A773-5F5B37F33CA0}"/>
                </a:ext>
              </a:extLst>
            </p:cNvPr>
            <p:cNvCxnSpPr>
              <a:cxnSpLocks/>
            </p:cNvCxnSpPr>
            <p:nvPr/>
          </p:nvCxnSpPr>
          <p:spPr>
            <a:xfrm flipH="1">
              <a:off x="-646" y="45720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A24E7632-8D0E-5A78-E3DA-711BDE70F541}"/>
                </a:ext>
              </a:extLst>
            </p:cNvPr>
            <p:cNvCxnSpPr>
              <a:cxnSpLocks/>
            </p:cNvCxnSpPr>
            <p:nvPr/>
          </p:nvCxnSpPr>
          <p:spPr>
            <a:xfrm>
              <a:off x="11731752" y="-2238"/>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DE4096FD-E484-77F7-58E6-AAF5B9CE5F65}"/>
                </a:ext>
              </a:extLst>
            </p:cNvPr>
            <p:cNvCxnSpPr>
              <a:cxnSpLocks/>
            </p:cNvCxnSpPr>
            <p:nvPr/>
          </p:nvCxnSpPr>
          <p:spPr>
            <a:xfrm flipH="1">
              <a:off x="-646" y="612648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58" name="Rectangle 57">
              <a:extLst>
                <a:ext uri="{FF2B5EF4-FFF2-40B4-BE49-F238E27FC236}">
                  <a16:creationId xmlns:a16="http://schemas.microsoft.com/office/drawing/2014/main" id="{4EB4BED9-CB3E-C940-C6C1-D5D5E5746EB2}"/>
                </a:ext>
              </a:extLst>
            </p:cNvPr>
            <p:cNvSpPr/>
            <p:nvPr/>
          </p:nvSpPr>
          <p:spPr>
            <a:xfrm>
              <a:off x="46363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59" name="Rectangle 58">
              <a:extLst>
                <a:ext uri="{FF2B5EF4-FFF2-40B4-BE49-F238E27FC236}">
                  <a16:creationId xmlns:a16="http://schemas.microsoft.com/office/drawing/2014/main" id="{5B54620F-37FE-E5E1-6A63-AE2415CDEDAB}"/>
                </a:ext>
              </a:extLst>
            </p:cNvPr>
            <p:cNvSpPr/>
            <p:nvPr/>
          </p:nvSpPr>
          <p:spPr>
            <a:xfrm>
              <a:off x="142196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0" name="Rectangle 59">
              <a:extLst>
                <a:ext uri="{FF2B5EF4-FFF2-40B4-BE49-F238E27FC236}">
                  <a16:creationId xmlns:a16="http://schemas.microsoft.com/office/drawing/2014/main" id="{8B7DC46B-6BA1-278D-3012-A6A214C42CD9}"/>
                </a:ext>
              </a:extLst>
            </p:cNvPr>
            <p:cNvSpPr/>
            <p:nvPr/>
          </p:nvSpPr>
          <p:spPr>
            <a:xfrm>
              <a:off x="238030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1" name="Rectangle 60">
              <a:extLst>
                <a:ext uri="{FF2B5EF4-FFF2-40B4-BE49-F238E27FC236}">
                  <a16:creationId xmlns:a16="http://schemas.microsoft.com/office/drawing/2014/main" id="{012D703A-C469-4BBD-270B-8AE6AE091EB5}"/>
                </a:ext>
              </a:extLst>
            </p:cNvPr>
            <p:cNvSpPr/>
            <p:nvPr/>
          </p:nvSpPr>
          <p:spPr>
            <a:xfrm>
              <a:off x="333864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2" name="Rectangle 61">
              <a:extLst>
                <a:ext uri="{FF2B5EF4-FFF2-40B4-BE49-F238E27FC236}">
                  <a16:creationId xmlns:a16="http://schemas.microsoft.com/office/drawing/2014/main" id="{A6CFFC40-66A4-B365-FC2F-90FDF08EA582}"/>
                </a:ext>
              </a:extLst>
            </p:cNvPr>
            <p:cNvSpPr/>
            <p:nvPr/>
          </p:nvSpPr>
          <p:spPr>
            <a:xfrm>
              <a:off x="429697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3" name="Rectangle 62">
              <a:extLst>
                <a:ext uri="{FF2B5EF4-FFF2-40B4-BE49-F238E27FC236}">
                  <a16:creationId xmlns:a16="http://schemas.microsoft.com/office/drawing/2014/main" id="{6D8E637B-F213-E4D5-1130-41727F9C0E4A}"/>
                </a:ext>
              </a:extLst>
            </p:cNvPr>
            <p:cNvSpPr/>
            <p:nvPr/>
          </p:nvSpPr>
          <p:spPr>
            <a:xfrm>
              <a:off x="525531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4" name="Rectangle 63">
              <a:extLst>
                <a:ext uri="{FF2B5EF4-FFF2-40B4-BE49-F238E27FC236}">
                  <a16:creationId xmlns:a16="http://schemas.microsoft.com/office/drawing/2014/main" id="{ADC72A23-E3E9-251A-7A37-9FF416CFE047}"/>
                </a:ext>
              </a:extLst>
            </p:cNvPr>
            <p:cNvSpPr/>
            <p:nvPr/>
          </p:nvSpPr>
          <p:spPr>
            <a:xfrm>
              <a:off x="621364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5" name="Rectangle 64">
              <a:extLst>
                <a:ext uri="{FF2B5EF4-FFF2-40B4-BE49-F238E27FC236}">
                  <a16:creationId xmlns:a16="http://schemas.microsoft.com/office/drawing/2014/main" id="{9A55E7EF-9F66-B975-FDF0-D67B9054470D}"/>
                </a:ext>
              </a:extLst>
            </p:cNvPr>
            <p:cNvSpPr/>
            <p:nvPr/>
          </p:nvSpPr>
          <p:spPr>
            <a:xfrm>
              <a:off x="717198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6" name="Rectangle 65">
              <a:extLst>
                <a:ext uri="{FF2B5EF4-FFF2-40B4-BE49-F238E27FC236}">
                  <a16:creationId xmlns:a16="http://schemas.microsoft.com/office/drawing/2014/main" id="{A603875F-502D-B0AB-4668-8DE74829B67A}"/>
                </a:ext>
              </a:extLst>
            </p:cNvPr>
            <p:cNvSpPr/>
            <p:nvPr/>
          </p:nvSpPr>
          <p:spPr>
            <a:xfrm>
              <a:off x="813032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7" name="Rectangle 66">
              <a:extLst>
                <a:ext uri="{FF2B5EF4-FFF2-40B4-BE49-F238E27FC236}">
                  <a16:creationId xmlns:a16="http://schemas.microsoft.com/office/drawing/2014/main" id="{900E526A-664C-F67C-410E-0D13560C48CE}"/>
                </a:ext>
              </a:extLst>
            </p:cNvPr>
            <p:cNvSpPr/>
            <p:nvPr/>
          </p:nvSpPr>
          <p:spPr>
            <a:xfrm>
              <a:off x="908865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8" name="Rectangle 67">
              <a:extLst>
                <a:ext uri="{FF2B5EF4-FFF2-40B4-BE49-F238E27FC236}">
                  <a16:creationId xmlns:a16="http://schemas.microsoft.com/office/drawing/2014/main" id="{5634B516-878E-38D7-9FD0-9E72C35B8370}"/>
                </a:ext>
              </a:extLst>
            </p:cNvPr>
            <p:cNvSpPr/>
            <p:nvPr/>
          </p:nvSpPr>
          <p:spPr>
            <a:xfrm>
              <a:off x="1004699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9" name="Rectangle 68">
              <a:extLst>
                <a:ext uri="{FF2B5EF4-FFF2-40B4-BE49-F238E27FC236}">
                  <a16:creationId xmlns:a16="http://schemas.microsoft.com/office/drawing/2014/main" id="{5D0D61DF-6828-9F13-55D9-06EF7D6E564E}"/>
                </a:ext>
              </a:extLst>
            </p:cNvPr>
            <p:cNvSpPr/>
            <p:nvPr/>
          </p:nvSpPr>
          <p:spPr>
            <a:xfrm>
              <a:off x="11005328"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cxnSp>
          <p:nvCxnSpPr>
            <p:cNvPr id="70" name="Straight Connector 69">
              <a:extLst>
                <a:ext uri="{FF2B5EF4-FFF2-40B4-BE49-F238E27FC236}">
                  <a16:creationId xmlns:a16="http://schemas.microsoft.com/office/drawing/2014/main" id="{6C172621-9283-220D-69EC-B73B024C593E}"/>
                </a:ext>
              </a:extLst>
            </p:cNvPr>
            <p:cNvCxnSpPr/>
            <p:nvPr/>
          </p:nvCxnSpPr>
          <p:spPr>
            <a:xfrm>
              <a:off x="82836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0C481E7D-289C-3D03-AB73-11146E044321}"/>
                </a:ext>
              </a:extLst>
            </p:cNvPr>
            <p:cNvCxnSpPr/>
            <p:nvPr/>
          </p:nvCxnSpPr>
          <p:spPr>
            <a:xfrm>
              <a:off x="11370064"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96F08276-6458-479F-0410-0FC406DE6220}"/>
                </a:ext>
              </a:extLst>
            </p:cNvPr>
            <p:cNvCxnSpPr/>
            <p:nvPr/>
          </p:nvCxnSpPr>
          <p:spPr>
            <a:xfrm>
              <a:off x="10411729" y="45657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9B6D503C-EE4B-7AFC-188C-DEADAF7E51AA}"/>
                </a:ext>
              </a:extLst>
            </p:cNvPr>
            <p:cNvCxnSpPr/>
            <p:nvPr/>
          </p:nvCxnSpPr>
          <p:spPr>
            <a:xfrm>
              <a:off x="945339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22A881D3-7A22-EBDC-79B5-7F03380B31CE}"/>
                </a:ext>
              </a:extLst>
            </p:cNvPr>
            <p:cNvCxnSpPr/>
            <p:nvPr/>
          </p:nvCxnSpPr>
          <p:spPr>
            <a:xfrm>
              <a:off x="849505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910D03A8-1CCB-78C3-4FC6-7D8B38032B30}"/>
                </a:ext>
              </a:extLst>
            </p:cNvPr>
            <p:cNvCxnSpPr/>
            <p:nvPr/>
          </p:nvCxnSpPr>
          <p:spPr>
            <a:xfrm>
              <a:off x="753672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BF5D655A-D58D-5B64-F6E3-0CB927F8D021}"/>
                </a:ext>
              </a:extLst>
            </p:cNvPr>
            <p:cNvCxnSpPr/>
            <p:nvPr/>
          </p:nvCxnSpPr>
          <p:spPr>
            <a:xfrm>
              <a:off x="657838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E9E2C4BE-9EE3-8642-ECF9-0E5BA3943091}"/>
                </a:ext>
              </a:extLst>
            </p:cNvPr>
            <p:cNvCxnSpPr/>
            <p:nvPr/>
          </p:nvCxnSpPr>
          <p:spPr>
            <a:xfrm>
              <a:off x="562004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C9355B82-C08D-E9D1-E65B-332D8BF88D75}"/>
                </a:ext>
              </a:extLst>
            </p:cNvPr>
            <p:cNvCxnSpPr/>
            <p:nvPr/>
          </p:nvCxnSpPr>
          <p:spPr>
            <a:xfrm>
              <a:off x="466171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8B2BA15F-32BF-37FF-E917-DEAC5CCCCCA8}"/>
                </a:ext>
              </a:extLst>
            </p:cNvPr>
            <p:cNvCxnSpPr/>
            <p:nvPr/>
          </p:nvCxnSpPr>
          <p:spPr>
            <a:xfrm>
              <a:off x="370337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7AD40461-AF0F-66AF-1783-C608286D1CC0}"/>
                </a:ext>
              </a:extLst>
            </p:cNvPr>
            <p:cNvCxnSpPr/>
            <p:nvPr/>
          </p:nvCxnSpPr>
          <p:spPr>
            <a:xfrm>
              <a:off x="274504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3CCFBE25-03B8-7263-1A56-6221E203BF3E}"/>
                </a:ext>
              </a:extLst>
            </p:cNvPr>
            <p:cNvCxnSpPr/>
            <p:nvPr/>
          </p:nvCxnSpPr>
          <p:spPr>
            <a:xfrm>
              <a:off x="178670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nvGrpSpPr>
            <p:cNvPr id="82" name="Group 81">
              <a:extLst>
                <a:ext uri="{FF2B5EF4-FFF2-40B4-BE49-F238E27FC236}">
                  <a16:creationId xmlns:a16="http://schemas.microsoft.com/office/drawing/2014/main" id="{AA85F12F-6FFA-9B1E-02EB-C8AD3950FEEA}"/>
                </a:ext>
              </a:extLst>
            </p:cNvPr>
            <p:cNvGrpSpPr/>
            <p:nvPr/>
          </p:nvGrpSpPr>
          <p:grpSpPr>
            <a:xfrm>
              <a:off x="457200" y="454969"/>
              <a:ext cx="11277600" cy="5667707"/>
              <a:chOff x="-769" y="454969"/>
              <a:chExt cx="12182357" cy="5667707"/>
            </a:xfrm>
          </p:grpSpPr>
          <p:cxnSp>
            <p:nvCxnSpPr>
              <p:cNvPr id="83" name="Straight Connector 82">
                <a:extLst>
                  <a:ext uri="{FF2B5EF4-FFF2-40B4-BE49-F238E27FC236}">
                    <a16:creationId xmlns:a16="http://schemas.microsoft.com/office/drawing/2014/main" id="{BE93217E-3A78-61F7-393F-15B91AC86DB2}"/>
                  </a:ext>
                </a:extLst>
              </p:cNvPr>
              <p:cNvCxnSpPr>
                <a:cxnSpLocks/>
              </p:cNvCxnSpPr>
              <p:nvPr/>
            </p:nvCxnSpPr>
            <p:spPr>
              <a:xfrm flipH="1">
                <a:off x="-769" y="454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F93C498F-E5DD-BBE1-7B10-1DD0F7BA901D}"/>
                  </a:ext>
                </a:extLst>
              </p:cNvPr>
              <p:cNvCxnSpPr>
                <a:cxnSpLocks/>
              </p:cNvCxnSpPr>
              <p:nvPr/>
            </p:nvCxnSpPr>
            <p:spPr>
              <a:xfrm flipH="1">
                <a:off x="-769" y="753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1D4DE9BE-7514-12B4-A853-B4161D9E1FE6}"/>
                  </a:ext>
                </a:extLst>
              </p:cNvPr>
              <p:cNvCxnSpPr>
                <a:cxnSpLocks/>
              </p:cNvCxnSpPr>
              <p:nvPr/>
            </p:nvCxnSpPr>
            <p:spPr>
              <a:xfrm flipH="1">
                <a:off x="-769" y="1051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F63E3F70-4F22-4C3E-3608-82A1F01C071E}"/>
                  </a:ext>
                </a:extLst>
              </p:cNvPr>
              <p:cNvCxnSpPr>
                <a:cxnSpLocks/>
              </p:cNvCxnSpPr>
              <p:nvPr/>
            </p:nvCxnSpPr>
            <p:spPr>
              <a:xfrm flipH="1">
                <a:off x="-769" y="1349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14D806C-2269-3306-70F8-D1E8D9939BEE}"/>
                  </a:ext>
                </a:extLst>
              </p:cNvPr>
              <p:cNvCxnSpPr>
                <a:cxnSpLocks/>
              </p:cNvCxnSpPr>
              <p:nvPr/>
            </p:nvCxnSpPr>
            <p:spPr>
              <a:xfrm flipH="1">
                <a:off x="-769" y="1648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FE862858-06C5-3F38-2FD5-ADDEF945A489}"/>
                  </a:ext>
                </a:extLst>
              </p:cNvPr>
              <p:cNvCxnSpPr>
                <a:cxnSpLocks/>
              </p:cNvCxnSpPr>
              <p:nvPr/>
            </p:nvCxnSpPr>
            <p:spPr>
              <a:xfrm flipH="1">
                <a:off x="-769" y="1946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6A222922-19FB-BC96-D2C1-EE87C000EA5D}"/>
                  </a:ext>
                </a:extLst>
              </p:cNvPr>
              <p:cNvCxnSpPr>
                <a:cxnSpLocks/>
              </p:cNvCxnSpPr>
              <p:nvPr/>
            </p:nvCxnSpPr>
            <p:spPr>
              <a:xfrm flipH="1">
                <a:off x="-769" y="2244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FA52722-027C-8D38-5F6B-46932A4DE52C}"/>
                  </a:ext>
                </a:extLst>
              </p:cNvPr>
              <p:cNvCxnSpPr>
                <a:cxnSpLocks/>
              </p:cNvCxnSpPr>
              <p:nvPr/>
            </p:nvCxnSpPr>
            <p:spPr>
              <a:xfrm flipH="1">
                <a:off x="-769" y="2543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25BE6D6-609A-CEF2-43B7-050AAA5570B8}"/>
                  </a:ext>
                </a:extLst>
              </p:cNvPr>
              <p:cNvCxnSpPr>
                <a:cxnSpLocks/>
              </p:cNvCxnSpPr>
              <p:nvPr/>
            </p:nvCxnSpPr>
            <p:spPr>
              <a:xfrm flipH="1">
                <a:off x="-769" y="2841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BC8FA7C8-A37A-56FE-E586-6872D366BBB6}"/>
                  </a:ext>
                </a:extLst>
              </p:cNvPr>
              <p:cNvCxnSpPr>
                <a:cxnSpLocks/>
              </p:cNvCxnSpPr>
              <p:nvPr/>
            </p:nvCxnSpPr>
            <p:spPr>
              <a:xfrm flipH="1">
                <a:off x="-769" y="31396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E7B84BEC-1936-5E68-E7B6-EECA12B4D99C}"/>
                  </a:ext>
                </a:extLst>
              </p:cNvPr>
              <p:cNvCxnSpPr>
                <a:cxnSpLocks/>
              </p:cNvCxnSpPr>
              <p:nvPr/>
            </p:nvCxnSpPr>
            <p:spPr>
              <a:xfrm flipH="1">
                <a:off x="-769" y="3437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CCDE42D-50D8-151D-30CE-CE9792E582D6}"/>
                  </a:ext>
                </a:extLst>
              </p:cNvPr>
              <p:cNvCxnSpPr>
                <a:cxnSpLocks/>
              </p:cNvCxnSpPr>
              <p:nvPr/>
            </p:nvCxnSpPr>
            <p:spPr>
              <a:xfrm flipH="1">
                <a:off x="-769" y="3736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BA93BF97-EA7F-6DE9-23CA-DD6F01CABD9E}"/>
                  </a:ext>
                </a:extLst>
              </p:cNvPr>
              <p:cNvCxnSpPr>
                <a:cxnSpLocks/>
              </p:cNvCxnSpPr>
              <p:nvPr/>
            </p:nvCxnSpPr>
            <p:spPr>
              <a:xfrm flipH="1">
                <a:off x="-769" y="4034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D956AD9-1FAB-B05F-7886-CB0C0C6DFA52}"/>
                  </a:ext>
                </a:extLst>
              </p:cNvPr>
              <p:cNvCxnSpPr>
                <a:cxnSpLocks/>
              </p:cNvCxnSpPr>
              <p:nvPr/>
            </p:nvCxnSpPr>
            <p:spPr>
              <a:xfrm flipH="1">
                <a:off x="-769" y="4332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CF92ACD1-70BB-30E2-44A8-F90387A06E1B}"/>
                  </a:ext>
                </a:extLst>
              </p:cNvPr>
              <p:cNvCxnSpPr>
                <a:cxnSpLocks/>
              </p:cNvCxnSpPr>
              <p:nvPr/>
            </p:nvCxnSpPr>
            <p:spPr>
              <a:xfrm flipH="1">
                <a:off x="-769" y="4631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F7B4139-9C23-6AF5-A8F8-77391FF88F7E}"/>
                  </a:ext>
                </a:extLst>
              </p:cNvPr>
              <p:cNvCxnSpPr>
                <a:cxnSpLocks/>
              </p:cNvCxnSpPr>
              <p:nvPr/>
            </p:nvCxnSpPr>
            <p:spPr>
              <a:xfrm flipH="1">
                <a:off x="-769" y="4929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F719EA2B-5802-2D90-B56D-B62AF846158A}"/>
                  </a:ext>
                </a:extLst>
              </p:cNvPr>
              <p:cNvCxnSpPr>
                <a:cxnSpLocks/>
              </p:cNvCxnSpPr>
              <p:nvPr/>
            </p:nvCxnSpPr>
            <p:spPr>
              <a:xfrm flipH="1">
                <a:off x="-769" y="5227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0A4622E6-838B-D396-0C5B-CED20BCD93B2}"/>
                  </a:ext>
                </a:extLst>
              </p:cNvPr>
              <p:cNvCxnSpPr>
                <a:cxnSpLocks/>
              </p:cNvCxnSpPr>
              <p:nvPr/>
            </p:nvCxnSpPr>
            <p:spPr>
              <a:xfrm flipH="1">
                <a:off x="-769" y="5526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4FA89D5D-59D7-F563-3FCC-132282FA4325}"/>
                  </a:ext>
                </a:extLst>
              </p:cNvPr>
              <p:cNvCxnSpPr>
                <a:cxnSpLocks/>
              </p:cNvCxnSpPr>
              <p:nvPr/>
            </p:nvCxnSpPr>
            <p:spPr>
              <a:xfrm flipH="1">
                <a:off x="-769" y="5824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A165A97-A3F8-F1A3-D14E-84DF072B115E}"/>
                  </a:ext>
                </a:extLst>
              </p:cNvPr>
              <p:cNvCxnSpPr>
                <a:cxnSpLocks/>
              </p:cNvCxnSpPr>
              <p:nvPr/>
            </p:nvCxnSpPr>
            <p:spPr>
              <a:xfrm flipH="1">
                <a:off x="-769" y="6122676"/>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571004656"/>
      </p:ext>
    </p:extLst>
  </p:cSld>
  <p:clrMapOvr>
    <a:masterClrMapping/>
  </p:clrMapOvr>
  <p:extLst>
    <p:ext uri="{DCECCB84-F9BA-43D5-87BE-67443E8EF086}">
      <p15:sldGuideLst xmlns:p15="http://schemas.microsoft.com/office/powerpoint/2012/main"/>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preserve="1">
  <p:cSld name="Navy Title">
    <p:bg>
      <p:bgPr>
        <a:solidFill>
          <a:schemeClr val="tx1"/>
        </a:solidFill>
        <a:effectLst/>
      </p:bgPr>
    </p:bg>
    <p:spTree>
      <p:nvGrpSpPr>
        <p:cNvPr id="1" name=""/>
        <p:cNvGrpSpPr/>
        <p:nvPr/>
      </p:nvGrpSpPr>
      <p:grpSpPr>
        <a:xfrm>
          <a:off x="0" y="0"/>
          <a:ext cx="0" cy="0"/>
          <a:chOff x="0" y="0"/>
          <a:chExt cx="0" cy="0"/>
        </a:xfrm>
      </p:grpSpPr>
      <p:sp>
        <p:nvSpPr>
          <p:cNvPr id="8" name="Freeform 19">
            <a:extLst>
              <a:ext uri="{FF2B5EF4-FFF2-40B4-BE49-F238E27FC236}">
                <a16:creationId xmlns:a16="http://schemas.microsoft.com/office/drawing/2014/main" id="{7AFD042A-F21A-D5B8-8CB9-4D77A1A1873E}"/>
              </a:ext>
            </a:extLst>
          </p:cNvPr>
          <p:cNvSpPr/>
          <p:nvPr userDrawn="1"/>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grpSp>
        <p:nvGrpSpPr>
          <p:cNvPr id="5" name="Graphic 1164">
            <a:extLst>
              <a:ext uri="{FF2B5EF4-FFF2-40B4-BE49-F238E27FC236}">
                <a16:creationId xmlns:a16="http://schemas.microsoft.com/office/drawing/2014/main" id="{2633E432-6F53-C5D9-483E-D7A3620B334A}"/>
              </a:ext>
            </a:extLst>
          </p:cNvPr>
          <p:cNvGrpSpPr/>
          <p:nvPr/>
        </p:nvGrpSpPr>
        <p:grpSpPr>
          <a:xfrm>
            <a:off x="460429" y="457200"/>
            <a:ext cx="1919234" cy="440944"/>
            <a:chOff x="5082170" y="602010"/>
            <a:chExt cx="2868072" cy="658939"/>
          </a:xfrm>
          <a:solidFill>
            <a:srgbClr val="FFFFFF"/>
          </a:solidFill>
        </p:grpSpPr>
        <p:sp>
          <p:nvSpPr>
            <p:cNvPr id="6" name="Freeform 5">
              <a:extLst>
                <a:ext uri="{FF2B5EF4-FFF2-40B4-BE49-F238E27FC236}">
                  <a16:creationId xmlns:a16="http://schemas.microsoft.com/office/drawing/2014/main" id="{74B3E2CA-F646-A2F5-12B6-DB9F8533E834}"/>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7" name="Freeform 7">
              <a:extLst>
                <a:ext uri="{FF2B5EF4-FFF2-40B4-BE49-F238E27FC236}">
                  <a16:creationId xmlns:a16="http://schemas.microsoft.com/office/drawing/2014/main" id="{A58F434B-9874-A55C-B153-CD0401BA31C9}"/>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solidFill>
              <a:srgbClr val="FFFFFF"/>
            </a:solidFill>
            <a:ln w="9525" cap="flat">
              <a:noFill/>
              <a:prstDash val="solid"/>
              <a:miter/>
            </a:ln>
          </p:spPr>
          <p:txBody>
            <a:bodyPr rtlCol="0" anchor="ctr"/>
            <a:lstStyle/>
            <a:p>
              <a:endParaRPr lang="en-US" dirty="0"/>
            </a:p>
          </p:txBody>
        </p:sp>
      </p:grpSp>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0" y="4622066"/>
            <a:ext cx="9358313" cy="290849"/>
          </a:xfrm>
          <a:prstGeom prst="rect">
            <a:avLst/>
          </a:prstGeom>
        </p:spPr>
        <p:txBody>
          <a:bodyPr lIns="0" tIns="0" rIns="0" bIns="0">
            <a:noAutofit/>
          </a:bodyPr>
          <a:lstStyle>
            <a:lvl1pPr marL="0" indent="0" algn="l">
              <a:lnSpc>
                <a:spcPct val="82000"/>
              </a:lnSpc>
              <a:buNone/>
              <a:defRPr sz="18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0" y="2560461"/>
            <a:ext cx="9358313" cy="1969770"/>
          </a:xfrm>
        </p:spPr>
        <p:txBody>
          <a:bodyPr wrap="square">
            <a:spAutoFit/>
          </a:bodyPr>
          <a:lstStyle>
            <a:lvl1pPr>
              <a:lnSpc>
                <a:spcPct val="80000"/>
              </a:lnSpc>
              <a:defRPr sz="8000" spc="-100" baseline="0">
                <a:solidFill>
                  <a:schemeClr val="bg1"/>
                </a:solidFill>
              </a:defRPr>
            </a:lvl1pPr>
          </a:lstStyle>
          <a:p>
            <a:r>
              <a:rPr lang="en-US" dirty="0"/>
              <a:t>Click to edit Master title style</a:t>
            </a:r>
          </a:p>
        </p:txBody>
      </p:sp>
      <p:sp>
        <p:nvSpPr>
          <p:cNvPr id="9" name="Text Placeholder 8">
            <a:extLst>
              <a:ext uri="{FF2B5EF4-FFF2-40B4-BE49-F238E27FC236}">
                <a16:creationId xmlns:a16="http://schemas.microsoft.com/office/drawing/2014/main" id="{71B20FDD-BFE8-D85A-E157-4150CC9F35C2}"/>
              </a:ext>
            </a:extLst>
          </p:cNvPr>
          <p:cNvSpPr>
            <a:spLocks noGrp="1"/>
          </p:cNvSpPr>
          <p:nvPr>
            <p:ph type="body" sz="quarter" idx="11" hasCustomPrompt="1"/>
          </p:nvPr>
        </p:nvSpPr>
        <p:spPr>
          <a:xfrm>
            <a:off x="457201" y="5365098"/>
            <a:ext cx="3838574" cy="1084262"/>
          </a:xfrm>
          <a:prstGeom prst="rect">
            <a:avLst/>
          </a:prstGeom>
        </p:spPr>
        <p:txBody>
          <a:bodyPr/>
          <a:lstStyle>
            <a:lvl1pPr>
              <a:defRPr sz="1600" cap="none">
                <a:solidFill>
                  <a:schemeClr val="bg1"/>
                </a:solidFill>
                <a:latin typeface="+mn-lt"/>
              </a:defRPr>
            </a:lvl1pPr>
            <a:lvl2pPr>
              <a:lnSpc>
                <a:spcPct val="82000"/>
              </a:lnSpc>
              <a:spcBef>
                <a:spcPts val="900"/>
              </a:spcBef>
              <a:defRPr sz="1200" b="0">
                <a:solidFill>
                  <a:schemeClr val="bg1"/>
                </a:solidFill>
                <a:latin typeface="+mn-lt"/>
              </a:defRPr>
            </a:lvl2pPr>
            <a:lvl3pPr>
              <a:lnSpc>
                <a:spcPct val="82000"/>
              </a:lnSpc>
              <a:spcBef>
                <a:spcPts val="1600"/>
              </a:spcBef>
              <a:defRPr>
                <a:solidFill>
                  <a:schemeClr val="accent2"/>
                </a:solidFill>
              </a:defRPr>
            </a:lvl3pPr>
            <a:lvl4pPr>
              <a:defRPr>
                <a:solidFill>
                  <a:schemeClr val="bg1"/>
                </a:solidFill>
              </a:defRPr>
            </a:lvl4pPr>
            <a:lvl5pPr>
              <a:defRPr>
                <a:solidFill>
                  <a:schemeClr val="bg1"/>
                </a:solidFill>
              </a:defRPr>
            </a:lvl5pPr>
          </a:lstStyle>
          <a:p>
            <a:pPr lvl="0"/>
            <a:r>
              <a:rPr lang="en-US" dirty="0"/>
              <a:t>Click to edit master text styles</a:t>
            </a:r>
          </a:p>
          <a:p>
            <a:pPr lvl="1"/>
            <a:r>
              <a:rPr lang="en-US" dirty="0"/>
              <a:t>Second level</a:t>
            </a:r>
          </a:p>
          <a:p>
            <a:pPr lvl="2"/>
            <a:r>
              <a:rPr lang="en-US" dirty="0"/>
              <a:t>Third level</a:t>
            </a:r>
          </a:p>
        </p:txBody>
      </p:sp>
    </p:spTree>
    <p:extLst>
      <p:ext uri="{BB962C8B-B14F-4D97-AF65-F5344CB8AC3E}">
        <p14:creationId xmlns:p14="http://schemas.microsoft.com/office/powerpoint/2010/main" val="2775301247"/>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preserve="1">
  <p:cSld name="White Title">
    <p:bg>
      <p:bgPr>
        <a:solidFill>
          <a:schemeClr val="bg1"/>
        </a:solidFill>
        <a:effectLst/>
      </p:bgPr>
    </p:bg>
    <p:spTree>
      <p:nvGrpSpPr>
        <p:cNvPr id="1" name=""/>
        <p:cNvGrpSpPr/>
        <p:nvPr/>
      </p:nvGrpSpPr>
      <p:grpSpPr>
        <a:xfrm>
          <a:off x="0" y="0"/>
          <a:ext cx="0" cy="0"/>
          <a:chOff x="0" y="0"/>
          <a:chExt cx="0" cy="0"/>
        </a:xfrm>
      </p:grpSpPr>
      <p:sp>
        <p:nvSpPr>
          <p:cNvPr id="3" name="Freeform 19">
            <a:extLst>
              <a:ext uri="{FF2B5EF4-FFF2-40B4-BE49-F238E27FC236}">
                <a16:creationId xmlns:a16="http://schemas.microsoft.com/office/drawing/2014/main" id="{3937B84A-0504-F4F1-8E4B-3660FB140892}"/>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EBEDF0"/>
          </a:solidFill>
          <a:ln w="6350" cap="flat">
            <a:noFill/>
            <a:prstDash val="solid"/>
            <a:miter/>
          </a:ln>
        </p:spPr>
        <p:txBody>
          <a:bodyPr rtlCol="0" anchor="ctr"/>
          <a:lstStyle/>
          <a:p>
            <a:endParaRPr lang="en-US" dirty="0"/>
          </a:p>
        </p:txBody>
      </p:sp>
      <p:grpSp>
        <p:nvGrpSpPr>
          <p:cNvPr id="5" name="Graphic 1164">
            <a:extLst>
              <a:ext uri="{FF2B5EF4-FFF2-40B4-BE49-F238E27FC236}">
                <a16:creationId xmlns:a16="http://schemas.microsoft.com/office/drawing/2014/main" id="{2633E432-6F53-C5D9-483E-D7A3620B334A}"/>
              </a:ext>
            </a:extLst>
          </p:cNvPr>
          <p:cNvGrpSpPr/>
          <p:nvPr/>
        </p:nvGrpSpPr>
        <p:grpSpPr>
          <a:xfrm>
            <a:off x="460429" y="457200"/>
            <a:ext cx="1919234" cy="440944"/>
            <a:chOff x="5082170" y="602010"/>
            <a:chExt cx="2868072" cy="658939"/>
          </a:xfrm>
          <a:solidFill>
            <a:schemeClr val="tx1"/>
          </a:solidFill>
        </p:grpSpPr>
        <p:sp>
          <p:nvSpPr>
            <p:cNvPr id="6" name="Freeform 5">
              <a:extLst>
                <a:ext uri="{FF2B5EF4-FFF2-40B4-BE49-F238E27FC236}">
                  <a16:creationId xmlns:a16="http://schemas.microsoft.com/office/drawing/2014/main" id="{74B3E2CA-F646-A2F5-12B6-DB9F8533E834}"/>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grpFill/>
            <a:ln w="9525" cap="flat">
              <a:noFill/>
              <a:prstDash val="solid"/>
              <a:miter/>
            </a:ln>
          </p:spPr>
          <p:txBody>
            <a:bodyPr rtlCol="0" anchor="ctr"/>
            <a:lstStyle/>
            <a:p>
              <a:endParaRPr lang="en-US" dirty="0"/>
            </a:p>
          </p:txBody>
        </p:sp>
        <p:sp>
          <p:nvSpPr>
            <p:cNvPr id="7" name="Freeform 7">
              <a:extLst>
                <a:ext uri="{FF2B5EF4-FFF2-40B4-BE49-F238E27FC236}">
                  <a16:creationId xmlns:a16="http://schemas.microsoft.com/office/drawing/2014/main" id="{A58F434B-9874-A55C-B153-CD0401BA31C9}"/>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grpFill/>
            <a:ln w="9525" cap="flat">
              <a:noFill/>
              <a:prstDash val="solid"/>
              <a:miter/>
            </a:ln>
          </p:spPr>
          <p:txBody>
            <a:bodyPr rtlCol="0" anchor="ctr"/>
            <a:lstStyle/>
            <a:p>
              <a:endParaRPr lang="en-US" dirty="0"/>
            </a:p>
          </p:txBody>
        </p:sp>
      </p:grpSp>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0" y="4622066"/>
            <a:ext cx="9358313" cy="290849"/>
          </a:xfrm>
          <a:prstGeom prst="rect">
            <a:avLst/>
          </a:prstGeom>
        </p:spPr>
        <p:txBody>
          <a:bodyPr lIns="0" tIns="0" rIns="0" bIns="0">
            <a:noAutofit/>
          </a:bodyPr>
          <a:lstStyle>
            <a:lvl1pPr marL="0" indent="0" algn="l">
              <a:lnSpc>
                <a:spcPct val="82000"/>
              </a:lnSpc>
              <a:buNone/>
              <a:defRPr sz="18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0" y="2560461"/>
            <a:ext cx="9358313" cy="1969770"/>
          </a:xfrm>
        </p:spPr>
        <p:txBody>
          <a:bodyPr wrap="square">
            <a:spAutoFit/>
          </a:bodyPr>
          <a:lstStyle>
            <a:lvl1pPr>
              <a:lnSpc>
                <a:spcPct val="80000"/>
              </a:lnSpc>
              <a:defRPr sz="8000" spc="-100" baseline="0">
                <a:solidFill>
                  <a:schemeClr val="tx1"/>
                </a:solidFill>
              </a:defRPr>
            </a:lvl1pPr>
          </a:lstStyle>
          <a:p>
            <a:r>
              <a:rPr lang="en-US" dirty="0"/>
              <a:t>Click to edit Master title style</a:t>
            </a:r>
          </a:p>
        </p:txBody>
      </p:sp>
      <p:sp>
        <p:nvSpPr>
          <p:cNvPr id="9" name="Text Placeholder 8">
            <a:extLst>
              <a:ext uri="{FF2B5EF4-FFF2-40B4-BE49-F238E27FC236}">
                <a16:creationId xmlns:a16="http://schemas.microsoft.com/office/drawing/2014/main" id="{71B20FDD-BFE8-D85A-E157-4150CC9F35C2}"/>
              </a:ext>
            </a:extLst>
          </p:cNvPr>
          <p:cNvSpPr>
            <a:spLocks noGrp="1"/>
          </p:cNvSpPr>
          <p:nvPr>
            <p:ph type="body" sz="quarter" idx="11" hasCustomPrompt="1"/>
          </p:nvPr>
        </p:nvSpPr>
        <p:spPr>
          <a:xfrm>
            <a:off x="457201" y="5365098"/>
            <a:ext cx="3838574" cy="1084262"/>
          </a:xfrm>
          <a:prstGeom prst="rect">
            <a:avLst/>
          </a:prstGeom>
        </p:spPr>
        <p:txBody>
          <a:bodyPr/>
          <a:lstStyle>
            <a:lvl1pPr>
              <a:defRPr sz="1600" cap="none">
                <a:solidFill>
                  <a:schemeClr val="tx1"/>
                </a:solidFill>
                <a:latin typeface="+mn-lt"/>
              </a:defRPr>
            </a:lvl1pPr>
            <a:lvl2pPr>
              <a:lnSpc>
                <a:spcPct val="82000"/>
              </a:lnSpc>
              <a:spcBef>
                <a:spcPts val="900"/>
              </a:spcBef>
              <a:defRPr sz="1200" b="0">
                <a:solidFill>
                  <a:schemeClr val="tx1"/>
                </a:solidFill>
                <a:latin typeface="+mn-lt"/>
              </a:defRPr>
            </a:lvl2pPr>
            <a:lvl3pPr>
              <a:lnSpc>
                <a:spcPct val="82000"/>
              </a:lnSpc>
              <a:spcBef>
                <a:spcPts val="1600"/>
              </a:spcBef>
              <a:defRPr>
                <a:solidFill>
                  <a:schemeClr val="accent2"/>
                </a:solidFill>
              </a:defRPr>
            </a:lvl3pPr>
            <a:lvl4pPr>
              <a:defRPr>
                <a:solidFill>
                  <a:schemeClr val="bg1"/>
                </a:solidFill>
              </a:defRPr>
            </a:lvl4pPr>
            <a:lvl5pPr>
              <a:defRPr>
                <a:solidFill>
                  <a:schemeClr val="bg1"/>
                </a:solidFill>
              </a:defRPr>
            </a:lvl5pPr>
          </a:lstStyle>
          <a:p>
            <a:pPr lvl="0"/>
            <a:r>
              <a:rPr lang="en-US" dirty="0"/>
              <a:t>Click to edit master text styles</a:t>
            </a:r>
          </a:p>
          <a:p>
            <a:pPr lvl="1"/>
            <a:r>
              <a:rPr lang="en-US" dirty="0"/>
              <a:t>Second level</a:t>
            </a:r>
          </a:p>
          <a:p>
            <a:pPr lvl="2"/>
            <a:r>
              <a:rPr lang="en-US" dirty="0"/>
              <a:t>Third level</a:t>
            </a:r>
          </a:p>
        </p:txBody>
      </p:sp>
    </p:spTree>
    <p:extLst>
      <p:ext uri="{BB962C8B-B14F-4D97-AF65-F5344CB8AC3E}">
        <p14:creationId xmlns:p14="http://schemas.microsoft.com/office/powerpoint/2010/main" val="400398234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Table of Contents with Summary">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AC4562D6-B270-540B-28D2-2BB0F49F8E9D}"/>
              </a:ext>
            </a:extLst>
          </p:cNvPr>
          <p:cNvSpPr/>
          <p:nvPr/>
        </p:nvSpPr>
        <p:spPr bwMode="auto">
          <a:xfrm>
            <a:off x="0" y="0"/>
            <a:ext cx="4089293" cy="6858000"/>
          </a:xfrm>
          <a:prstGeom prst="rect">
            <a:avLst/>
          </a:prstGeom>
          <a:solidFill>
            <a:schemeClr val="tx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sp>
        <p:nvSpPr>
          <p:cNvPr id="22" name="Text Placeholder 64">
            <a:extLst>
              <a:ext uri="{FF2B5EF4-FFF2-40B4-BE49-F238E27FC236}">
                <a16:creationId xmlns:a16="http://schemas.microsoft.com/office/drawing/2014/main" id="{F9F5C97C-2052-5A41-8352-BA9E0DAF9BB1}"/>
              </a:ext>
            </a:extLst>
          </p:cNvPr>
          <p:cNvSpPr>
            <a:spLocks noGrp="1"/>
          </p:cNvSpPr>
          <p:nvPr>
            <p:ph type="body" sz="quarter" idx="10" hasCustomPrompt="1"/>
          </p:nvPr>
        </p:nvSpPr>
        <p:spPr>
          <a:xfrm>
            <a:off x="4614041" y="692627"/>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3" name="Text Placeholder 64">
            <a:extLst>
              <a:ext uri="{FF2B5EF4-FFF2-40B4-BE49-F238E27FC236}">
                <a16:creationId xmlns:a16="http://schemas.microsoft.com/office/drawing/2014/main" id="{3D7BB07E-592D-DD45-9784-D236793A1312}"/>
              </a:ext>
            </a:extLst>
          </p:cNvPr>
          <p:cNvSpPr>
            <a:spLocks noGrp="1"/>
          </p:cNvSpPr>
          <p:nvPr>
            <p:ph type="body" sz="quarter" idx="11" hasCustomPrompt="1"/>
          </p:nvPr>
        </p:nvSpPr>
        <p:spPr>
          <a:xfrm>
            <a:off x="5261580" y="692627"/>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4" name="Text Placeholder 64">
            <a:extLst>
              <a:ext uri="{FF2B5EF4-FFF2-40B4-BE49-F238E27FC236}">
                <a16:creationId xmlns:a16="http://schemas.microsoft.com/office/drawing/2014/main" id="{C9A310E7-76EB-D340-B416-6395D1B06D93}"/>
              </a:ext>
            </a:extLst>
          </p:cNvPr>
          <p:cNvSpPr>
            <a:spLocks noGrp="1"/>
          </p:cNvSpPr>
          <p:nvPr>
            <p:ph type="body" sz="quarter" idx="13" hasCustomPrompt="1"/>
          </p:nvPr>
        </p:nvSpPr>
        <p:spPr>
          <a:xfrm>
            <a:off x="4614041" y="2674543"/>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5" name="Text Placeholder 64">
            <a:extLst>
              <a:ext uri="{FF2B5EF4-FFF2-40B4-BE49-F238E27FC236}">
                <a16:creationId xmlns:a16="http://schemas.microsoft.com/office/drawing/2014/main" id="{07881189-0E09-7345-B040-913A962E5686}"/>
              </a:ext>
            </a:extLst>
          </p:cNvPr>
          <p:cNvSpPr>
            <a:spLocks noGrp="1"/>
          </p:cNvSpPr>
          <p:nvPr>
            <p:ph type="body" sz="quarter" idx="14" hasCustomPrompt="1"/>
          </p:nvPr>
        </p:nvSpPr>
        <p:spPr>
          <a:xfrm>
            <a:off x="5261580" y="2674543"/>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6" name="Text Placeholder 64">
            <a:extLst>
              <a:ext uri="{FF2B5EF4-FFF2-40B4-BE49-F238E27FC236}">
                <a16:creationId xmlns:a16="http://schemas.microsoft.com/office/drawing/2014/main" id="{4A4450FB-0929-1D4F-96AA-6BA767301D41}"/>
              </a:ext>
            </a:extLst>
          </p:cNvPr>
          <p:cNvSpPr>
            <a:spLocks noGrp="1"/>
          </p:cNvSpPr>
          <p:nvPr>
            <p:ph type="body" sz="quarter" idx="16" hasCustomPrompt="1"/>
          </p:nvPr>
        </p:nvSpPr>
        <p:spPr>
          <a:xfrm>
            <a:off x="4614041" y="4654180"/>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7" name="Text Placeholder 64">
            <a:extLst>
              <a:ext uri="{FF2B5EF4-FFF2-40B4-BE49-F238E27FC236}">
                <a16:creationId xmlns:a16="http://schemas.microsoft.com/office/drawing/2014/main" id="{11104D28-5D74-454F-94D0-FA2ECB4B3C62}"/>
              </a:ext>
            </a:extLst>
          </p:cNvPr>
          <p:cNvSpPr>
            <a:spLocks noGrp="1"/>
          </p:cNvSpPr>
          <p:nvPr>
            <p:ph type="body" sz="quarter" idx="17" hasCustomPrompt="1"/>
          </p:nvPr>
        </p:nvSpPr>
        <p:spPr>
          <a:xfrm>
            <a:off x="5261580" y="4654180"/>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8" name="Text Placeholder 64">
            <a:extLst>
              <a:ext uri="{FF2B5EF4-FFF2-40B4-BE49-F238E27FC236}">
                <a16:creationId xmlns:a16="http://schemas.microsoft.com/office/drawing/2014/main" id="{22A3497E-91E9-7546-A1FC-AE4D53FE4D67}"/>
              </a:ext>
            </a:extLst>
          </p:cNvPr>
          <p:cNvSpPr>
            <a:spLocks noGrp="1"/>
          </p:cNvSpPr>
          <p:nvPr>
            <p:ph type="body" sz="quarter" idx="19" hasCustomPrompt="1"/>
          </p:nvPr>
        </p:nvSpPr>
        <p:spPr>
          <a:xfrm>
            <a:off x="8425204" y="692627"/>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9" name="Text Placeholder 64">
            <a:extLst>
              <a:ext uri="{FF2B5EF4-FFF2-40B4-BE49-F238E27FC236}">
                <a16:creationId xmlns:a16="http://schemas.microsoft.com/office/drawing/2014/main" id="{F07ED195-286C-8A41-B4B4-ECA0880ACA83}"/>
              </a:ext>
            </a:extLst>
          </p:cNvPr>
          <p:cNvSpPr>
            <a:spLocks noGrp="1"/>
          </p:cNvSpPr>
          <p:nvPr>
            <p:ph type="body" sz="quarter" idx="20" hasCustomPrompt="1"/>
          </p:nvPr>
        </p:nvSpPr>
        <p:spPr>
          <a:xfrm>
            <a:off x="9067800" y="692627"/>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0" name="Text Placeholder 64">
            <a:extLst>
              <a:ext uri="{FF2B5EF4-FFF2-40B4-BE49-F238E27FC236}">
                <a16:creationId xmlns:a16="http://schemas.microsoft.com/office/drawing/2014/main" id="{9C0F9C89-1FD2-DD40-ABF3-3AE49EA80ABB}"/>
              </a:ext>
            </a:extLst>
          </p:cNvPr>
          <p:cNvSpPr>
            <a:spLocks noGrp="1"/>
          </p:cNvSpPr>
          <p:nvPr>
            <p:ph type="body" sz="quarter" idx="22" hasCustomPrompt="1"/>
          </p:nvPr>
        </p:nvSpPr>
        <p:spPr>
          <a:xfrm>
            <a:off x="8425204" y="2674543"/>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31" name="Text Placeholder 64">
            <a:extLst>
              <a:ext uri="{FF2B5EF4-FFF2-40B4-BE49-F238E27FC236}">
                <a16:creationId xmlns:a16="http://schemas.microsoft.com/office/drawing/2014/main" id="{85A4CEE8-7077-B54A-9EE4-A3B43B32227C}"/>
              </a:ext>
            </a:extLst>
          </p:cNvPr>
          <p:cNvSpPr>
            <a:spLocks noGrp="1"/>
          </p:cNvSpPr>
          <p:nvPr>
            <p:ph type="body" sz="quarter" idx="23" hasCustomPrompt="1"/>
          </p:nvPr>
        </p:nvSpPr>
        <p:spPr>
          <a:xfrm>
            <a:off x="9067800" y="2674543"/>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2" name="Text Placeholder 64">
            <a:extLst>
              <a:ext uri="{FF2B5EF4-FFF2-40B4-BE49-F238E27FC236}">
                <a16:creationId xmlns:a16="http://schemas.microsoft.com/office/drawing/2014/main" id="{311CD5A9-1B36-B64C-8D7E-21832CBF7E87}"/>
              </a:ext>
            </a:extLst>
          </p:cNvPr>
          <p:cNvSpPr>
            <a:spLocks noGrp="1"/>
          </p:cNvSpPr>
          <p:nvPr>
            <p:ph type="body" sz="quarter" idx="25" hasCustomPrompt="1"/>
          </p:nvPr>
        </p:nvSpPr>
        <p:spPr>
          <a:xfrm>
            <a:off x="8425204" y="4654180"/>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33" name="Text Placeholder 64">
            <a:extLst>
              <a:ext uri="{FF2B5EF4-FFF2-40B4-BE49-F238E27FC236}">
                <a16:creationId xmlns:a16="http://schemas.microsoft.com/office/drawing/2014/main" id="{4F94B8FF-F27B-0345-AC38-56B8E078FECF}"/>
              </a:ext>
            </a:extLst>
          </p:cNvPr>
          <p:cNvSpPr>
            <a:spLocks noGrp="1"/>
          </p:cNvSpPr>
          <p:nvPr>
            <p:ph type="body" sz="quarter" idx="26" hasCustomPrompt="1"/>
          </p:nvPr>
        </p:nvSpPr>
        <p:spPr>
          <a:xfrm>
            <a:off x="9067800" y="4654180"/>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4" name="Text Placeholder 64">
            <a:extLst>
              <a:ext uri="{FF2B5EF4-FFF2-40B4-BE49-F238E27FC236}">
                <a16:creationId xmlns:a16="http://schemas.microsoft.com/office/drawing/2014/main" id="{2F187913-1E0E-4242-B9F1-6B8289F43C7D}"/>
              </a:ext>
            </a:extLst>
          </p:cNvPr>
          <p:cNvSpPr>
            <a:spLocks noGrp="1"/>
          </p:cNvSpPr>
          <p:nvPr>
            <p:ph type="body" sz="quarter" idx="12" hasCustomPrompt="1"/>
          </p:nvPr>
        </p:nvSpPr>
        <p:spPr>
          <a:xfrm>
            <a:off x="5270393" y="1160295"/>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dirty="0"/>
              <a:t>Section summary</a:t>
            </a:r>
          </a:p>
        </p:txBody>
      </p:sp>
      <p:sp>
        <p:nvSpPr>
          <p:cNvPr id="35" name="Text Placeholder 64">
            <a:extLst>
              <a:ext uri="{FF2B5EF4-FFF2-40B4-BE49-F238E27FC236}">
                <a16:creationId xmlns:a16="http://schemas.microsoft.com/office/drawing/2014/main" id="{6F73080F-E64A-0A46-BE01-1198F7437044}"/>
              </a:ext>
            </a:extLst>
          </p:cNvPr>
          <p:cNvSpPr>
            <a:spLocks noGrp="1"/>
          </p:cNvSpPr>
          <p:nvPr>
            <p:ph type="body" sz="quarter" idx="15" hasCustomPrompt="1"/>
          </p:nvPr>
        </p:nvSpPr>
        <p:spPr>
          <a:xfrm>
            <a:off x="5270393" y="3142211"/>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6" name="Text Placeholder 64">
            <a:extLst>
              <a:ext uri="{FF2B5EF4-FFF2-40B4-BE49-F238E27FC236}">
                <a16:creationId xmlns:a16="http://schemas.microsoft.com/office/drawing/2014/main" id="{FD8D350E-A604-6E47-A770-E701A13B6EBA}"/>
              </a:ext>
            </a:extLst>
          </p:cNvPr>
          <p:cNvSpPr>
            <a:spLocks noGrp="1"/>
          </p:cNvSpPr>
          <p:nvPr>
            <p:ph type="body" sz="quarter" idx="18" hasCustomPrompt="1"/>
          </p:nvPr>
        </p:nvSpPr>
        <p:spPr>
          <a:xfrm>
            <a:off x="5270393" y="5164715"/>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7" name="Text Placeholder 64">
            <a:extLst>
              <a:ext uri="{FF2B5EF4-FFF2-40B4-BE49-F238E27FC236}">
                <a16:creationId xmlns:a16="http://schemas.microsoft.com/office/drawing/2014/main" id="{2B317F54-1E7E-B742-8A4D-95CA8015764A}"/>
              </a:ext>
            </a:extLst>
          </p:cNvPr>
          <p:cNvSpPr>
            <a:spLocks noGrp="1"/>
          </p:cNvSpPr>
          <p:nvPr>
            <p:ph type="body" sz="quarter" idx="21" hasCustomPrompt="1"/>
          </p:nvPr>
        </p:nvSpPr>
        <p:spPr>
          <a:xfrm>
            <a:off x="9067800" y="1160295"/>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8" name="Text Placeholder 64">
            <a:extLst>
              <a:ext uri="{FF2B5EF4-FFF2-40B4-BE49-F238E27FC236}">
                <a16:creationId xmlns:a16="http://schemas.microsoft.com/office/drawing/2014/main" id="{7657FB1F-04C7-6445-81FE-D15C631847C5}"/>
              </a:ext>
            </a:extLst>
          </p:cNvPr>
          <p:cNvSpPr>
            <a:spLocks noGrp="1"/>
          </p:cNvSpPr>
          <p:nvPr>
            <p:ph type="body" sz="quarter" idx="24" hasCustomPrompt="1"/>
          </p:nvPr>
        </p:nvSpPr>
        <p:spPr>
          <a:xfrm>
            <a:off x="9067800" y="3142211"/>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9" name="Text Placeholder 64">
            <a:extLst>
              <a:ext uri="{FF2B5EF4-FFF2-40B4-BE49-F238E27FC236}">
                <a16:creationId xmlns:a16="http://schemas.microsoft.com/office/drawing/2014/main" id="{DFE0A3E3-B7A0-2540-8806-61D6B956C95F}"/>
              </a:ext>
            </a:extLst>
          </p:cNvPr>
          <p:cNvSpPr>
            <a:spLocks noGrp="1"/>
          </p:cNvSpPr>
          <p:nvPr>
            <p:ph type="body" sz="quarter" idx="27" hasCustomPrompt="1"/>
          </p:nvPr>
        </p:nvSpPr>
        <p:spPr>
          <a:xfrm>
            <a:off x="9067800" y="5164715"/>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pic>
        <p:nvPicPr>
          <p:cNvPr id="1146" name="Graphic 1145">
            <a:extLst>
              <a:ext uri="{FF2B5EF4-FFF2-40B4-BE49-F238E27FC236}">
                <a16:creationId xmlns:a16="http://schemas.microsoft.com/office/drawing/2014/main" id="{92568D6A-BA58-E03F-1B31-FDA7132FD782}"/>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sp>
        <p:nvSpPr>
          <p:cNvPr id="1147" name="Freeform 5">
            <a:extLst>
              <a:ext uri="{FF2B5EF4-FFF2-40B4-BE49-F238E27FC236}">
                <a16:creationId xmlns:a16="http://schemas.microsoft.com/office/drawing/2014/main" id="{92106EB2-87DF-A486-2947-C4BDEDEDA3B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pic>
        <p:nvPicPr>
          <p:cNvPr id="2" name="Graphic 1">
            <a:extLst>
              <a:ext uri="{FF2B5EF4-FFF2-40B4-BE49-F238E27FC236}">
                <a16:creationId xmlns:a16="http://schemas.microsoft.com/office/drawing/2014/main" id="{9954503D-B4F1-5793-51A7-5D5006A5748E}"/>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4" name="Footer Placeholder 2">
            <a:extLst>
              <a:ext uri="{FF2B5EF4-FFF2-40B4-BE49-F238E27FC236}">
                <a16:creationId xmlns:a16="http://schemas.microsoft.com/office/drawing/2014/main" id="{463059FD-3E02-6132-2C95-A7A1EED9AB6F}"/>
              </a:ext>
            </a:extLst>
          </p:cNvPr>
          <p:cNvSpPr>
            <a:spLocks noGrp="1"/>
          </p:cNvSpPr>
          <p:nvPr>
            <p:ph type="ftr" sz="quarter" idx="3"/>
          </p:nvPr>
        </p:nvSpPr>
        <p:spPr>
          <a:xfrm>
            <a:off x="4662742" y="6566446"/>
            <a:ext cx="5748083" cy="102336"/>
          </a:xfrm>
          <a:prstGeom prst="rect">
            <a:avLst/>
          </a:prstGeom>
        </p:spPr>
        <p:txBody>
          <a:bodyPr vert="horz" wrap="square" lIns="0" tIns="0" rIns="0" bIns="0" rtlCol="0" anchor="b">
            <a:spAutoFit/>
          </a:bodyPr>
          <a:lstStyle>
            <a:lvl1pPr>
              <a:defRPr lang="en-US" sz="700" baseline="0">
                <a:solidFill>
                  <a:schemeClr val="tx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Title 1">
            <a:extLst>
              <a:ext uri="{FF2B5EF4-FFF2-40B4-BE49-F238E27FC236}">
                <a16:creationId xmlns:a16="http://schemas.microsoft.com/office/drawing/2014/main" id="{4FEBE298-A23D-7866-FFEB-FFEC9CAF0A79}"/>
              </a:ext>
            </a:extLst>
          </p:cNvPr>
          <p:cNvSpPr>
            <a:spLocks noGrp="1"/>
          </p:cNvSpPr>
          <p:nvPr>
            <p:ph type="title" hasCustomPrompt="1"/>
          </p:nvPr>
        </p:nvSpPr>
        <p:spPr>
          <a:xfrm>
            <a:off x="470061" y="747247"/>
            <a:ext cx="3231989" cy="1520670"/>
          </a:xfrm>
        </p:spPr>
        <p:txBody>
          <a:bodyPr anchor="t"/>
          <a:lstStyle>
            <a:lvl1pPr>
              <a:lnSpc>
                <a:spcPct val="82000"/>
              </a:lnSpc>
              <a:defRPr sz="5400" spc="-80" baseline="0">
                <a:solidFill>
                  <a:schemeClr val="bg1"/>
                </a:solidFill>
              </a:defRPr>
            </a:lvl1pPr>
          </a:lstStyle>
          <a:p>
            <a:r>
              <a:rPr lang="en-US" dirty="0"/>
              <a:t>Table of contents</a:t>
            </a:r>
          </a:p>
        </p:txBody>
      </p:sp>
    </p:spTree>
    <p:extLst>
      <p:ext uri="{BB962C8B-B14F-4D97-AF65-F5344CB8AC3E}">
        <p14:creationId xmlns:p14="http://schemas.microsoft.com/office/powerpoint/2010/main" val="3563231967"/>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967985CE-789C-AD2A-428A-B490693E3C11}"/>
              </a:ext>
            </a:extLst>
          </p:cNvPr>
          <p:cNvSpPr/>
          <p:nvPr/>
        </p:nvSpPr>
        <p:spPr bwMode="auto">
          <a:xfrm>
            <a:off x="0" y="0"/>
            <a:ext cx="4089293" cy="6858000"/>
          </a:xfrm>
          <a:prstGeom prst="rect">
            <a:avLst/>
          </a:prstGeom>
          <a:solidFill>
            <a:schemeClr val="tx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sp>
        <p:nvSpPr>
          <p:cNvPr id="19" name="Freeform 5">
            <a:extLst>
              <a:ext uri="{FF2B5EF4-FFF2-40B4-BE49-F238E27FC236}">
                <a16:creationId xmlns:a16="http://schemas.microsoft.com/office/drawing/2014/main" id="{A2522900-E7B8-1A19-A3D2-7AC3A733F3D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sp>
        <p:nvSpPr>
          <p:cNvPr id="5" name="Title 1">
            <a:extLst>
              <a:ext uri="{FF2B5EF4-FFF2-40B4-BE49-F238E27FC236}">
                <a16:creationId xmlns:a16="http://schemas.microsoft.com/office/drawing/2014/main" id="{B751C22E-584D-8C9D-00B3-E7EE7E7A66A3}"/>
              </a:ext>
            </a:extLst>
          </p:cNvPr>
          <p:cNvSpPr>
            <a:spLocks noGrp="1"/>
          </p:cNvSpPr>
          <p:nvPr>
            <p:ph type="title" hasCustomPrompt="1"/>
          </p:nvPr>
        </p:nvSpPr>
        <p:spPr>
          <a:xfrm>
            <a:off x="470061" y="747247"/>
            <a:ext cx="3231989" cy="1520670"/>
          </a:xfrm>
        </p:spPr>
        <p:txBody>
          <a:bodyPr anchor="t"/>
          <a:lstStyle>
            <a:lvl1pPr>
              <a:lnSpc>
                <a:spcPct val="82000"/>
              </a:lnSpc>
              <a:defRPr sz="5400" spc="-80" baseline="0">
                <a:solidFill>
                  <a:schemeClr val="bg1"/>
                </a:solidFill>
              </a:defRPr>
            </a:lvl1pPr>
          </a:lstStyle>
          <a:p>
            <a:r>
              <a:rPr lang="en-US" dirty="0"/>
              <a:t>Table of contents</a:t>
            </a:r>
          </a:p>
        </p:txBody>
      </p:sp>
      <p:pic>
        <p:nvPicPr>
          <p:cNvPr id="6" name="Graphic 5">
            <a:extLst>
              <a:ext uri="{FF2B5EF4-FFF2-40B4-BE49-F238E27FC236}">
                <a16:creationId xmlns:a16="http://schemas.microsoft.com/office/drawing/2014/main" id="{F90D8A24-FEE3-C7C1-12D1-340F76AC7DA3}"/>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pic>
        <p:nvPicPr>
          <p:cNvPr id="7" name="Graphic 6">
            <a:extLst>
              <a:ext uri="{FF2B5EF4-FFF2-40B4-BE49-F238E27FC236}">
                <a16:creationId xmlns:a16="http://schemas.microsoft.com/office/drawing/2014/main" id="{11186C07-B4E7-7D71-45B6-5E13EE6D6875}"/>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2" name="Footer Placeholder 2">
            <a:extLst>
              <a:ext uri="{FF2B5EF4-FFF2-40B4-BE49-F238E27FC236}">
                <a16:creationId xmlns:a16="http://schemas.microsoft.com/office/drawing/2014/main" id="{772B60F7-D35A-8302-D982-5170BF675969}"/>
              </a:ext>
            </a:extLst>
          </p:cNvPr>
          <p:cNvSpPr>
            <a:spLocks noGrp="1"/>
          </p:cNvSpPr>
          <p:nvPr>
            <p:ph type="ftr" sz="quarter" idx="3"/>
          </p:nvPr>
        </p:nvSpPr>
        <p:spPr>
          <a:xfrm>
            <a:off x="4662742" y="6566446"/>
            <a:ext cx="5748083" cy="102336"/>
          </a:xfrm>
          <a:prstGeom prst="rect">
            <a:avLst/>
          </a:prstGeom>
        </p:spPr>
        <p:txBody>
          <a:bodyPr vert="horz" wrap="square" lIns="0" tIns="0" rIns="0" bIns="0" rtlCol="0" anchor="b">
            <a:spAutoFit/>
          </a:bodyPr>
          <a:lstStyle>
            <a:lvl1pPr>
              <a:defRPr lang="en-US" sz="700" baseline="0">
                <a:solidFill>
                  <a:schemeClr val="tx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17760F00-C5C4-E3FF-49D0-5F001D3E1513}"/>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pic>
        <p:nvPicPr>
          <p:cNvPr id="10" name="Graphic 9">
            <a:extLst>
              <a:ext uri="{FF2B5EF4-FFF2-40B4-BE49-F238E27FC236}">
                <a16:creationId xmlns:a16="http://schemas.microsoft.com/office/drawing/2014/main" id="{B48DB443-E5EC-3855-B631-1DD1A18A8EEE}"/>
              </a:ext>
            </a:extLst>
          </p:cNvPr>
          <p:cNvPicPr>
            <a:picLocks noChangeAspect="1"/>
          </p:cNvPicPr>
          <p:nvPr userDrawn="1"/>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pic>
        <p:nvPicPr>
          <p:cNvPr id="11" name="Graphic 10">
            <a:extLst>
              <a:ext uri="{FF2B5EF4-FFF2-40B4-BE49-F238E27FC236}">
                <a16:creationId xmlns:a16="http://schemas.microsoft.com/office/drawing/2014/main" id="{E3C76294-EE1E-BADD-06B8-E198807D44BA}"/>
              </a:ext>
            </a:extLst>
          </p:cNvPr>
          <p:cNvPicPr>
            <a:picLocks noChangeAspect="1"/>
          </p:cNvPicPr>
          <p:nvPr userDrawn="1"/>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8" name="Text Placeholder 3">
            <a:extLst>
              <a:ext uri="{FF2B5EF4-FFF2-40B4-BE49-F238E27FC236}">
                <a16:creationId xmlns:a16="http://schemas.microsoft.com/office/drawing/2014/main" id="{5CEFCE71-7C8B-5964-634A-E5B61FE66B00}"/>
              </a:ext>
            </a:extLst>
          </p:cNvPr>
          <p:cNvSpPr>
            <a:spLocks noGrp="1"/>
          </p:cNvSpPr>
          <p:nvPr>
            <p:ph type="body" sz="quarter" idx="12" hasCustomPrompt="1"/>
          </p:nvPr>
        </p:nvSpPr>
        <p:spPr>
          <a:xfrm>
            <a:off x="4662742" y="733563"/>
            <a:ext cx="6113208" cy="5392600"/>
          </a:xfrm>
        </p:spPr>
        <p:txBody>
          <a:bodyPr numCol="1" spcCol="365760" anchor="ctr"/>
          <a:lstStyle>
            <a:lvl1pPr marL="411480" indent="-411480">
              <a:lnSpc>
                <a:spcPct val="86000"/>
              </a:lnSpc>
              <a:spcBef>
                <a:spcPts val="0"/>
              </a:spcBef>
              <a:spcAft>
                <a:spcPts val="1800"/>
              </a:spcAft>
              <a:buClr>
                <a:schemeClr val="accent2"/>
              </a:buClr>
              <a:buSzPct val="100000"/>
              <a:buFont typeface="+mj-lt"/>
              <a:buAutoNum type="arabicPeriod"/>
              <a:defRPr lang="en-US" sz="1800" b="0" kern="1200" cap="all" baseline="0" dirty="0">
                <a:solidFill>
                  <a:schemeClr val="accent1"/>
                </a:solidFill>
                <a:latin typeface="+mj-lt"/>
                <a:ea typeface="+mn-ea"/>
                <a:cs typeface="+mn-cs"/>
              </a:defRPr>
            </a:lvl1pPr>
            <a:lvl2pPr marL="285750" indent="-285750">
              <a:defRPr/>
            </a:lvl2pPr>
            <a:lvl3pPr marL="285750" indent="-285750">
              <a:defRPr/>
            </a:lvl3pPr>
            <a:lvl4pPr marL="285750" indent="-285750">
              <a:defRPr/>
            </a:lvl4pPr>
            <a:lvl5pPr marL="285750" indent="-285750">
              <a:defRPr/>
            </a:lvl5pPr>
          </a:lstStyle>
          <a:p>
            <a:pPr lvl="0"/>
            <a:r>
              <a:rPr lang="en-US" dirty="0"/>
              <a:t>CLICK TO EDIT MASTER TEXT STYLES</a:t>
            </a:r>
          </a:p>
        </p:txBody>
      </p:sp>
    </p:spTree>
    <p:extLst>
      <p:ext uri="{BB962C8B-B14F-4D97-AF65-F5344CB8AC3E}">
        <p14:creationId xmlns:p14="http://schemas.microsoft.com/office/powerpoint/2010/main" val="295808615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94312EF9-3565-6244-A092-FAEE2FCDE4AF}"/>
              </a:ext>
            </a:extLst>
          </p:cNvPr>
          <p:cNvSpPr>
            <a:spLocks noGrp="1"/>
          </p:cNvSpPr>
          <p:nvPr>
            <p:ph sz="quarter" idx="11"/>
          </p:nvPr>
        </p:nvSpPr>
        <p:spPr>
          <a:xfrm>
            <a:off x="457200" y="1947863"/>
            <a:ext cx="11283950" cy="4176712"/>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Subtitle 2">
            <a:extLst>
              <a:ext uri="{FF2B5EF4-FFF2-40B4-BE49-F238E27FC236}">
                <a16:creationId xmlns:a16="http://schemas.microsoft.com/office/drawing/2014/main" id="{439222DF-F3F9-C501-A004-A6181C7A42C7}"/>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Footer Placeholder 1">
            <a:extLst>
              <a:ext uri="{FF2B5EF4-FFF2-40B4-BE49-F238E27FC236}">
                <a16:creationId xmlns:a16="http://schemas.microsoft.com/office/drawing/2014/main" id="{A14DE9E8-5236-9C1B-30CC-13CD21A55593}"/>
              </a:ext>
            </a:extLst>
          </p:cNvPr>
          <p:cNvSpPr>
            <a:spLocks noGrp="1"/>
          </p:cNvSpPr>
          <p:nvPr>
            <p:ph type="ftr" sz="quarter" idx="12"/>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2" name="Title 31">
            <a:extLst>
              <a:ext uri="{FF2B5EF4-FFF2-40B4-BE49-F238E27FC236}">
                <a16:creationId xmlns:a16="http://schemas.microsoft.com/office/drawing/2014/main" id="{EA4DA338-3D82-5A7C-1A0E-AF325BA644C7}"/>
              </a:ext>
            </a:extLst>
          </p:cNvPr>
          <p:cNvSpPr>
            <a:spLocks noGrp="1"/>
          </p:cNvSpPr>
          <p:nvPr>
            <p:ph type="title"/>
          </p:nvPr>
        </p:nvSpPr>
        <p:spPr/>
        <p:txBody>
          <a:bodyPr/>
          <a:lstStyle/>
          <a:p>
            <a:r>
              <a:rPr lang="en-US" dirty="0"/>
              <a:t>Click to edit Master title style</a:t>
            </a:r>
          </a:p>
        </p:txBody>
      </p:sp>
      <p:sp>
        <p:nvSpPr>
          <p:cNvPr id="3" name="Footer Placeholder 17">
            <a:extLst>
              <a:ext uri="{FF2B5EF4-FFF2-40B4-BE49-F238E27FC236}">
                <a16:creationId xmlns:a16="http://schemas.microsoft.com/office/drawing/2014/main" id="{F6C3C3F9-77B1-3515-7568-372A662135E8}"/>
              </a:ext>
            </a:extLst>
          </p:cNvPr>
          <p:cNvSpPr txBox="1">
            <a:spLocks/>
          </p:cNvSpPr>
          <p:nvPr userDrawn="1"/>
        </p:nvSpPr>
        <p:spPr>
          <a:xfrm>
            <a:off x="813009" y="6507801"/>
            <a:ext cx="9391340" cy="153888"/>
          </a:xfrm>
          <a:prstGeom prst="rect">
            <a:avLst/>
          </a:prstGeom>
        </p:spPr>
        <p:txBody>
          <a:bodyPr vert="horz" lIns="0" tIns="0" rIns="0" bIns="0" rtlCol="0" anchor="t">
            <a:noAutofit/>
          </a:bodyPr>
          <a:lst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a:solidFill>
                  <a:schemeClr val="tx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tx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tx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tx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tx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tx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a:lstStyle>
          <a:p>
            <a:pPr marL="0" marR="0" lvl="0" indent="0" algn="l" defTabSz="914400" rtl="0" eaLnBrk="1" fontAlgn="auto" latinLnBrk="0" hangingPunct="1">
              <a:lnSpc>
                <a:spcPct val="82000"/>
              </a:lnSpc>
              <a:spcBef>
                <a:spcPts val="1500"/>
              </a:spcBef>
              <a:spcAft>
                <a:spcPts val="0"/>
              </a:spcAft>
              <a:buClrTx/>
              <a:buSzPct val="80000"/>
              <a:buFont typeface="PrudentialModern Med" pitchFamily="2" charset="0"/>
              <a:buChar char="​"/>
              <a:tabLst/>
              <a:defRPr/>
            </a:pPr>
            <a:r>
              <a:rPr kumimoji="0" lang="en-US" sz="1000" b="0" i="0" u="none" strike="noStrike" kern="1200" cap="all" spc="0" normalizeH="0" baseline="0" noProof="0" dirty="0">
                <a:ln>
                  <a:noFill/>
                </a:ln>
                <a:solidFill>
                  <a:srgbClr val="001F45"/>
                </a:solidFill>
                <a:effectLst/>
                <a:uLnTx/>
                <a:uFillTx/>
                <a:latin typeface="PrudentialModern Med"/>
                <a:ea typeface="+mn-ea"/>
                <a:cs typeface="+mn-cs"/>
              </a:rPr>
              <a:t>FOR FINANCIAL PROFESSIONAL USE ONLY. NOT FOR USE WITH THE PUBLIC.</a:t>
            </a:r>
          </a:p>
        </p:txBody>
      </p:sp>
    </p:spTree>
    <p:extLst>
      <p:ext uri="{BB962C8B-B14F-4D97-AF65-F5344CB8AC3E}">
        <p14:creationId xmlns:p14="http://schemas.microsoft.com/office/powerpoint/2010/main" val="2588132054"/>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Two Content Columns">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1" y="1947863"/>
            <a:ext cx="5395440"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6345709" y="1947863"/>
            <a:ext cx="5395441"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Footer Placeholder 1">
            <a:extLst>
              <a:ext uri="{FF2B5EF4-FFF2-40B4-BE49-F238E27FC236}">
                <a16:creationId xmlns:a16="http://schemas.microsoft.com/office/drawing/2014/main" id="{D1226EA9-1718-2A4C-F734-4EE7F3A87F81}"/>
              </a:ext>
            </a:extLst>
          </p:cNvPr>
          <p:cNvSpPr>
            <a:spLocks noGrp="1"/>
          </p:cNvSpPr>
          <p:nvPr>
            <p:ph type="ftr" sz="quarter" idx="14"/>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 name="Subtitle 2">
            <a:extLst>
              <a:ext uri="{FF2B5EF4-FFF2-40B4-BE49-F238E27FC236}">
                <a16:creationId xmlns:a16="http://schemas.microsoft.com/office/drawing/2014/main" id="{8F9FC5B3-61B9-558D-B516-6664BE2A9334}"/>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5" name="Title 4">
            <a:extLst>
              <a:ext uri="{FF2B5EF4-FFF2-40B4-BE49-F238E27FC236}">
                <a16:creationId xmlns:a16="http://schemas.microsoft.com/office/drawing/2014/main" id="{07BFF467-7932-4DCE-4D36-5573C79FF30A}"/>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56269886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Three Column Conten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1947863"/>
            <a:ext cx="3426254"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82873" y="1947863"/>
            <a:ext cx="3426255"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8547" y="1947863"/>
            <a:ext cx="3432681"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Footer Placeholder 1">
            <a:extLst>
              <a:ext uri="{FF2B5EF4-FFF2-40B4-BE49-F238E27FC236}">
                <a16:creationId xmlns:a16="http://schemas.microsoft.com/office/drawing/2014/main" id="{2BBF9F0B-B340-4CB4-FF2B-B5B4F2F150FB}"/>
              </a:ext>
            </a:extLst>
          </p:cNvPr>
          <p:cNvSpPr>
            <a:spLocks noGrp="1"/>
          </p:cNvSpPr>
          <p:nvPr>
            <p:ph type="ftr" sz="quarter" idx="16"/>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Title 3">
            <a:extLst>
              <a:ext uri="{FF2B5EF4-FFF2-40B4-BE49-F238E27FC236}">
                <a16:creationId xmlns:a16="http://schemas.microsoft.com/office/drawing/2014/main" id="{AE20FA0E-B149-A950-7FFF-59E6DD85106E}"/>
              </a:ext>
            </a:extLst>
          </p:cNvPr>
          <p:cNvSpPr>
            <a:spLocks noGrp="1"/>
          </p:cNvSpPr>
          <p:nvPr>
            <p:ph type="title"/>
          </p:nvPr>
        </p:nvSpPr>
        <p:spPr/>
        <p:txBody>
          <a:bodyPr/>
          <a:lstStyle/>
          <a:p>
            <a:r>
              <a:rPr lang="en-US" dirty="0"/>
              <a:t>Click to edit Master title style</a:t>
            </a:r>
          </a:p>
        </p:txBody>
      </p:sp>
      <p:sp>
        <p:nvSpPr>
          <p:cNvPr id="6" name="Subtitle 2">
            <a:extLst>
              <a:ext uri="{FF2B5EF4-FFF2-40B4-BE49-F238E27FC236}">
                <a16:creationId xmlns:a16="http://schemas.microsoft.com/office/drawing/2014/main" id="{6FD08005-F8B3-10BC-9837-BF2A939A3466}"/>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Tree>
    <p:extLst>
      <p:ext uri="{BB962C8B-B14F-4D97-AF65-F5344CB8AC3E}">
        <p14:creationId xmlns:p14="http://schemas.microsoft.com/office/powerpoint/2010/main" val="4222101531"/>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Four Column Content">
    <p:spTree>
      <p:nvGrpSpPr>
        <p:cNvPr id="1" name=""/>
        <p:cNvGrpSpPr/>
        <p:nvPr/>
      </p:nvGrpSpPr>
      <p:grpSpPr>
        <a:xfrm>
          <a:off x="0" y="0"/>
          <a:ext cx="0" cy="0"/>
          <a:chOff x="0" y="0"/>
          <a:chExt cx="0" cy="0"/>
        </a:xfrm>
      </p:grpSpPr>
      <p:sp>
        <p:nvSpPr>
          <p:cNvPr id="19" name="Content Placeholder 4">
            <a:extLst>
              <a:ext uri="{FF2B5EF4-FFF2-40B4-BE49-F238E27FC236}">
                <a16:creationId xmlns:a16="http://schemas.microsoft.com/office/drawing/2014/main" id="{E3905050-976B-5E45-87E8-BD9035EEF0BF}"/>
              </a:ext>
            </a:extLst>
          </p:cNvPr>
          <p:cNvSpPr>
            <a:spLocks noGrp="1"/>
          </p:cNvSpPr>
          <p:nvPr>
            <p:ph sz="quarter" idx="14"/>
          </p:nvPr>
        </p:nvSpPr>
        <p:spPr>
          <a:xfrm>
            <a:off x="457201"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4">
            <a:extLst>
              <a:ext uri="{FF2B5EF4-FFF2-40B4-BE49-F238E27FC236}">
                <a16:creationId xmlns:a16="http://schemas.microsoft.com/office/drawing/2014/main" id="{D5F6E019-AA66-A248-B5BC-0D0DBE521FF8}"/>
              </a:ext>
            </a:extLst>
          </p:cNvPr>
          <p:cNvSpPr>
            <a:spLocks noGrp="1"/>
          </p:cNvSpPr>
          <p:nvPr>
            <p:ph sz="quarter" idx="15"/>
          </p:nvPr>
        </p:nvSpPr>
        <p:spPr>
          <a:xfrm>
            <a:off x="3378248"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4">
            <a:extLst>
              <a:ext uri="{FF2B5EF4-FFF2-40B4-BE49-F238E27FC236}">
                <a16:creationId xmlns:a16="http://schemas.microsoft.com/office/drawing/2014/main" id="{53B354C4-066A-054C-A070-F7A6ED0C68E4}"/>
              </a:ext>
            </a:extLst>
          </p:cNvPr>
          <p:cNvSpPr>
            <a:spLocks noGrp="1"/>
          </p:cNvSpPr>
          <p:nvPr>
            <p:ph sz="quarter" idx="16"/>
          </p:nvPr>
        </p:nvSpPr>
        <p:spPr>
          <a:xfrm>
            <a:off x="6299295"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2" name="Content Placeholder 4">
            <a:extLst>
              <a:ext uri="{FF2B5EF4-FFF2-40B4-BE49-F238E27FC236}">
                <a16:creationId xmlns:a16="http://schemas.microsoft.com/office/drawing/2014/main" id="{B4AA97EA-11C3-F642-ABA7-5A11A6457449}"/>
              </a:ext>
            </a:extLst>
          </p:cNvPr>
          <p:cNvSpPr>
            <a:spLocks noGrp="1"/>
          </p:cNvSpPr>
          <p:nvPr>
            <p:ph sz="quarter" idx="17"/>
          </p:nvPr>
        </p:nvSpPr>
        <p:spPr>
          <a:xfrm>
            <a:off x="9220341"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Footer Placeholder 1">
            <a:extLst>
              <a:ext uri="{FF2B5EF4-FFF2-40B4-BE49-F238E27FC236}">
                <a16:creationId xmlns:a16="http://schemas.microsoft.com/office/drawing/2014/main" id="{90BF7D02-5BDD-E3C7-D8BF-0C510A416585}"/>
              </a:ext>
            </a:extLst>
          </p:cNvPr>
          <p:cNvSpPr>
            <a:spLocks noGrp="1"/>
          </p:cNvSpPr>
          <p:nvPr>
            <p:ph type="ftr" sz="quarter" idx="18"/>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6250C60D-79A8-C292-3139-E70D3EF43B94}"/>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5" name="Title 4">
            <a:extLst>
              <a:ext uri="{FF2B5EF4-FFF2-40B4-BE49-F238E27FC236}">
                <a16:creationId xmlns:a16="http://schemas.microsoft.com/office/drawing/2014/main" id="{6EF61D3B-4469-8D54-F62A-1F0F75784EFF}"/>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416408851"/>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Two Columns Weighted Righ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947863"/>
            <a:ext cx="3548972" cy="4178808"/>
          </a:xfrm>
          <a:prstGeom prst="rect">
            <a:avLst/>
          </a:prstGeom>
        </p:spPr>
        <p:txBody>
          <a:bodyPr/>
          <a:lstStyle>
            <a:lvl3pPr>
              <a:defRPr b="0"/>
            </a:lvl3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4">
            <a:extLst>
              <a:ext uri="{FF2B5EF4-FFF2-40B4-BE49-F238E27FC236}">
                <a16:creationId xmlns:a16="http://schemas.microsoft.com/office/drawing/2014/main" id="{73674642-C681-4049-B537-437CD9269599}"/>
              </a:ext>
            </a:extLst>
          </p:cNvPr>
          <p:cNvSpPr>
            <a:spLocks noGrp="1"/>
          </p:cNvSpPr>
          <p:nvPr>
            <p:ph sz="quarter" idx="13"/>
          </p:nvPr>
        </p:nvSpPr>
        <p:spPr>
          <a:xfrm>
            <a:off x="4505591" y="1947863"/>
            <a:ext cx="7235559"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C9ED6AE4-671E-4CCD-1D13-B94EE1C1AA9C}"/>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6" name="Title 5">
            <a:extLst>
              <a:ext uri="{FF2B5EF4-FFF2-40B4-BE49-F238E27FC236}">
                <a16:creationId xmlns:a16="http://schemas.microsoft.com/office/drawing/2014/main" id="{6B1321D4-E906-DCC6-1DD9-9411215B9A81}"/>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97334617"/>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Two Columns Weighted Lef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947863"/>
            <a:ext cx="7236659" cy="4178808"/>
          </a:xfrm>
          <a:prstGeom prst="rect">
            <a:avLst/>
          </a:prstGeo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Content Placeholder 4">
            <a:extLst>
              <a:ext uri="{FF2B5EF4-FFF2-40B4-BE49-F238E27FC236}">
                <a16:creationId xmlns:a16="http://schemas.microsoft.com/office/drawing/2014/main" id="{73674642-C681-4049-B537-437CD9269599}"/>
              </a:ext>
            </a:extLst>
          </p:cNvPr>
          <p:cNvSpPr>
            <a:spLocks noGrp="1"/>
          </p:cNvSpPr>
          <p:nvPr>
            <p:ph sz="quarter" idx="13"/>
          </p:nvPr>
        </p:nvSpPr>
        <p:spPr>
          <a:xfrm>
            <a:off x="8193278" y="1947863"/>
            <a:ext cx="3547872" cy="41788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B2ED0898-CB21-6CA2-4CDA-E3561CA491B4}"/>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9" name="Title 8">
            <a:extLst>
              <a:ext uri="{FF2B5EF4-FFF2-40B4-BE49-F238E27FC236}">
                <a16:creationId xmlns:a16="http://schemas.microsoft.com/office/drawing/2014/main" id="{1CDEC56C-7287-E7AD-7140-61C15106A1A5}"/>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553002207"/>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Content with Image Righ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947863"/>
            <a:ext cx="6713538" cy="4178808"/>
          </a:xfrm>
          <a:prstGeom prst="rect">
            <a:avLst/>
          </a:prstGeo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a:xfrm>
            <a:off x="1019486" y="6566446"/>
            <a:ext cx="6151251"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6" name="Picture Placeholder 5">
            <a:extLst>
              <a:ext uri="{FF2B5EF4-FFF2-40B4-BE49-F238E27FC236}">
                <a16:creationId xmlns:a16="http://schemas.microsoft.com/office/drawing/2014/main" id="{90826440-59C4-E5AB-ADB4-F4DE3537B646}"/>
              </a:ext>
            </a:extLst>
          </p:cNvPr>
          <p:cNvSpPr>
            <a:spLocks noGrp="1"/>
          </p:cNvSpPr>
          <p:nvPr>
            <p:ph type="pic" sz="quarter" idx="15" hasCustomPrompt="1"/>
          </p:nvPr>
        </p:nvSpPr>
        <p:spPr>
          <a:xfrm>
            <a:off x="7535863" y="0"/>
            <a:ext cx="4656137" cy="6858000"/>
          </a:xfrm>
          <a:prstGeom prst="rect">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4" name="Subtitle 2">
            <a:extLst>
              <a:ext uri="{FF2B5EF4-FFF2-40B4-BE49-F238E27FC236}">
                <a16:creationId xmlns:a16="http://schemas.microsoft.com/office/drawing/2014/main" id="{06B791BC-53AA-E771-A935-988371AC1835}"/>
              </a:ext>
            </a:extLst>
          </p:cNvPr>
          <p:cNvSpPr>
            <a:spLocks noGrp="1"/>
          </p:cNvSpPr>
          <p:nvPr>
            <p:ph type="subTitle" idx="10"/>
          </p:nvPr>
        </p:nvSpPr>
        <p:spPr>
          <a:xfrm>
            <a:off x="463629" y="957943"/>
            <a:ext cx="6707108"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Title 1">
            <a:extLst>
              <a:ext uri="{FF2B5EF4-FFF2-40B4-BE49-F238E27FC236}">
                <a16:creationId xmlns:a16="http://schemas.microsoft.com/office/drawing/2014/main" id="{179790FD-CC63-062C-A5F4-2B9BCE2BAC4D}"/>
              </a:ext>
            </a:extLst>
          </p:cNvPr>
          <p:cNvSpPr>
            <a:spLocks noGrp="1"/>
          </p:cNvSpPr>
          <p:nvPr>
            <p:ph type="title"/>
          </p:nvPr>
        </p:nvSpPr>
        <p:spPr>
          <a:xfrm>
            <a:off x="457200" y="371702"/>
            <a:ext cx="6713537" cy="553998"/>
          </a:xfrm>
        </p:spPr>
        <p:txBody>
          <a:bodyPr/>
          <a:lstStyle/>
          <a:p>
            <a:r>
              <a:rPr lang="en-US" dirty="0"/>
              <a:t>Click to edit Master title style</a:t>
            </a:r>
          </a:p>
        </p:txBody>
      </p:sp>
    </p:spTree>
    <p:extLst>
      <p:ext uri="{BB962C8B-B14F-4D97-AF65-F5344CB8AC3E}">
        <p14:creationId xmlns:p14="http://schemas.microsoft.com/office/powerpoint/2010/main" val="1945024639"/>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Content with Image Lef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5026024" y="1947863"/>
            <a:ext cx="6715125" cy="4178808"/>
          </a:xfrm>
          <a:prstGeom prst="rect">
            <a:avLst/>
          </a:prstGeom>
        </p:spPr>
        <p:txBody>
          <a:bodyPr/>
          <a:lstStyle>
            <a:lvl3pPr>
              <a:defRPr b="0"/>
            </a:lvl3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a:xfrm>
            <a:off x="5026024" y="6566446"/>
            <a:ext cx="5384802"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6" name="Picture Placeholder 5">
            <a:extLst>
              <a:ext uri="{FF2B5EF4-FFF2-40B4-BE49-F238E27FC236}">
                <a16:creationId xmlns:a16="http://schemas.microsoft.com/office/drawing/2014/main" id="{90826440-59C4-E5AB-ADB4-F4DE3537B646}"/>
              </a:ext>
            </a:extLst>
          </p:cNvPr>
          <p:cNvSpPr>
            <a:spLocks noGrp="1"/>
          </p:cNvSpPr>
          <p:nvPr>
            <p:ph type="pic" sz="quarter" idx="15" hasCustomPrompt="1"/>
          </p:nvPr>
        </p:nvSpPr>
        <p:spPr>
          <a:xfrm>
            <a:off x="0" y="0"/>
            <a:ext cx="4656137" cy="6858000"/>
          </a:xfrm>
          <a:prstGeom prst="rect">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4" name="Subtitle 2">
            <a:extLst>
              <a:ext uri="{FF2B5EF4-FFF2-40B4-BE49-F238E27FC236}">
                <a16:creationId xmlns:a16="http://schemas.microsoft.com/office/drawing/2014/main" id="{FD097CDD-AD00-83D9-7A34-F70170D690B6}"/>
              </a:ext>
            </a:extLst>
          </p:cNvPr>
          <p:cNvSpPr>
            <a:spLocks noGrp="1"/>
          </p:cNvSpPr>
          <p:nvPr>
            <p:ph type="subTitle" idx="10"/>
          </p:nvPr>
        </p:nvSpPr>
        <p:spPr>
          <a:xfrm>
            <a:off x="5026023" y="957943"/>
            <a:ext cx="6715205"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Title 1">
            <a:extLst>
              <a:ext uri="{FF2B5EF4-FFF2-40B4-BE49-F238E27FC236}">
                <a16:creationId xmlns:a16="http://schemas.microsoft.com/office/drawing/2014/main" id="{4CC183FB-BF77-E239-457C-A80111E499CB}"/>
              </a:ext>
            </a:extLst>
          </p:cNvPr>
          <p:cNvSpPr>
            <a:spLocks noGrp="1"/>
          </p:cNvSpPr>
          <p:nvPr>
            <p:ph type="title"/>
          </p:nvPr>
        </p:nvSpPr>
        <p:spPr>
          <a:xfrm>
            <a:off x="5016368" y="371702"/>
            <a:ext cx="6715206" cy="553998"/>
          </a:xfrm>
        </p:spPr>
        <p:txBody>
          <a:bodyPr/>
          <a:lstStyle/>
          <a:p>
            <a:r>
              <a:rPr lang="en-US" dirty="0"/>
              <a:t>Click to edit Master title style</a:t>
            </a:r>
          </a:p>
        </p:txBody>
      </p:sp>
    </p:spTree>
    <p:extLst>
      <p:ext uri="{BB962C8B-B14F-4D97-AF65-F5344CB8AC3E}">
        <p14:creationId xmlns:p14="http://schemas.microsoft.com/office/powerpoint/2010/main" val="3507354401"/>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5" name="Footer Placeholder 4">
            <a:extLst>
              <a:ext uri="{FF2B5EF4-FFF2-40B4-BE49-F238E27FC236}">
                <a16:creationId xmlns:a16="http://schemas.microsoft.com/office/drawing/2014/main" id="{4AA4BEAF-B4B2-472A-5ADE-B11CA56CC321}"/>
              </a:ext>
            </a:extLst>
          </p:cNvPr>
          <p:cNvSpPr>
            <a:spLocks noGrp="1"/>
          </p:cNvSpPr>
          <p:nvPr>
            <p:ph type="ftr" sz="quarter" idx="11"/>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 name="Subtitle 2">
            <a:extLst>
              <a:ext uri="{FF2B5EF4-FFF2-40B4-BE49-F238E27FC236}">
                <a16:creationId xmlns:a16="http://schemas.microsoft.com/office/drawing/2014/main" id="{3A6F50DD-133F-0DA4-06C2-13537595252C}"/>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7" name="Title 6">
            <a:extLst>
              <a:ext uri="{FF2B5EF4-FFF2-40B4-BE49-F238E27FC236}">
                <a16:creationId xmlns:a16="http://schemas.microsoft.com/office/drawing/2014/main" id="{BF8ACBAE-241F-4802-A905-2983050A3F40}"/>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926194604"/>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preserve="1" userDrawn="1">
  <p:cSld name="Navy Divider with Image">
    <p:bg>
      <p:bgPr>
        <a:solidFill>
          <a:schemeClr val="tx1"/>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1" y="4574392"/>
            <a:ext cx="4568824" cy="907197"/>
          </a:xfrm>
          <a:prstGeom prst="rect">
            <a:avLst/>
          </a:prstGeom>
        </p:spPr>
        <p:txBody>
          <a:bodyPr lIns="0" tIns="0" rIns="0" bIns="0">
            <a:noAutofit/>
          </a:bodyPr>
          <a:lstStyle>
            <a:lvl1pPr marL="0" indent="0" algn="l">
              <a:lnSpc>
                <a:spcPct val="103000"/>
              </a:lnSpc>
              <a:buNone/>
              <a:defRPr sz="24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bg1"/>
                </a:solidFill>
              </a:defRPr>
            </a:lvl1pPr>
          </a:lstStyle>
          <a:p>
            <a:r>
              <a:rPr lang="en-US"/>
              <a:t>Click to edit Master title style</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5" name="Picture Placeholder 11">
            <a:extLst>
              <a:ext uri="{FF2B5EF4-FFF2-40B4-BE49-F238E27FC236}">
                <a16:creationId xmlns:a16="http://schemas.microsoft.com/office/drawing/2014/main" id="{CCACFAF4-47C1-F441-4ED7-27C382EA1FA4}"/>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Tree>
    <p:extLst>
      <p:ext uri="{BB962C8B-B14F-4D97-AF65-F5344CB8AC3E}">
        <p14:creationId xmlns:p14="http://schemas.microsoft.com/office/powerpoint/2010/main" val="2817687125"/>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preserve="1" userDrawn="1">
  <p:cSld name="Blue Divider with Image">
    <p:bg>
      <p:bgPr>
        <a:solidFill>
          <a:schemeClr val="accent2"/>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bg1"/>
                </a:solidFill>
              </a:defRPr>
            </a:lvl1pPr>
          </a:lstStyle>
          <a:p>
            <a:r>
              <a:rPr lang="en-US"/>
              <a:t>Click to edit Master title style</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5" name="Subtitle 2">
            <a:extLst>
              <a:ext uri="{FF2B5EF4-FFF2-40B4-BE49-F238E27FC236}">
                <a16:creationId xmlns:a16="http://schemas.microsoft.com/office/drawing/2014/main" id="{00325C25-B33D-6B3F-EFE2-D6462A8A92CD}"/>
              </a:ext>
            </a:extLst>
          </p:cNvPr>
          <p:cNvSpPr>
            <a:spLocks noGrp="1"/>
          </p:cNvSpPr>
          <p:nvPr>
            <p:ph type="subTitle" idx="10"/>
          </p:nvPr>
        </p:nvSpPr>
        <p:spPr>
          <a:xfrm>
            <a:off x="457201" y="4574392"/>
            <a:ext cx="4568824" cy="907197"/>
          </a:xfrm>
          <a:prstGeom prst="rect">
            <a:avLst/>
          </a:prstGeom>
        </p:spPr>
        <p:txBody>
          <a:bodyPr lIns="0" tIns="0" rIns="0" bIns="0">
            <a:noAutofit/>
          </a:bodyPr>
          <a:lstStyle>
            <a:lvl1pPr marL="0" indent="0" algn="l">
              <a:lnSpc>
                <a:spcPct val="103000"/>
              </a:lnSpc>
              <a:buNone/>
              <a:defRPr sz="24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3" name="Picture Placeholder 11">
            <a:extLst>
              <a:ext uri="{FF2B5EF4-FFF2-40B4-BE49-F238E27FC236}">
                <a16:creationId xmlns:a16="http://schemas.microsoft.com/office/drawing/2014/main" id="{F92CA6F9-9602-FD20-0607-60DCF8C19B4C}"/>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Tree>
    <p:extLst>
      <p:ext uri="{BB962C8B-B14F-4D97-AF65-F5344CB8AC3E}">
        <p14:creationId xmlns:p14="http://schemas.microsoft.com/office/powerpoint/2010/main" val="185648480"/>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preserve="1" userDrawn="1">
  <p:cSld name="White Divider with Image">
    <p:bg>
      <p:bgPr>
        <a:solidFill>
          <a:schemeClr val="bg1"/>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tx1"/>
                </a:solidFill>
              </a:defRPr>
            </a:lvl1pPr>
          </a:lstStyle>
          <a:p>
            <a:r>
              <a:rPr lang="en-US" dirty="0"/>
              <a:t>Click to edit Master title style</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chemeClr val="tx1"/>
          </a:solidFill>
          <a:ln w="9525" cap="flat">
            <a:noFill/>
            <a:prstDash val="solid"/>
            <a:miter/>
          </a:ln>
        </p:spPr>
        <p:txBody>
          <a:bodyPr rtlCol="0" anchor="ctr"/>
          <a:lstStyle/>
          <a:p>
            <a:endParaRPr lang="en-US" dirty="0"/>
          </a:p>
        </p:txBody>
      </p:sp>
      <p:sp>
        <p:nvSpPr>
          <p:cNvPr id="5" name="Subtitle 2">
            <a:extLst>
              <a:ext uri="{FF2B5EF4-FFF2-40B4-BE49-F238E27FC236}">
                <a16:creationId xmlns:a16="http://schemas.microsoft.com/office/drawing/2014/main" id="{8B909B4C-5039-2B1A-3B74-009B770C3DD8}"/>
              </a:ext>
            </a:extLst>
          </p:cNvPr>
          <p:cNvSpPr>
            <a:spLocks noGrp="1"/>
          </p:cNvSpPr>
          <p:nvPr>
            <p:ph type="subTitle" idx="10"/>
          </p:nvPr>
        </p:nvSpPr>
        <p:spPr>
          <a:xfrm>
            <a:off x="457201" y="4574392"/>
            <a:ext cx="4568824" cy="907197"/>
          </a:xfrm>
          <a:prstGeom prst="rect">
            <a:avLst/>
          </a:prstGeom>
        </p:spPr>
        <p:txBody>
          <a:bodyPr lIns="0" tIns="0" rIns="0" bIns="0">
            <a:noAutofit/>
          </a:bodyPr>
          <a:lstStyle>
            <a:lvl1pPr marL="0" indent="0" algn="l">
              <a:lnSpc>
                <a:spcPct val="103000"/>
              </a:lnSpc>
              <a:buNone/>
              <a:defRPr sz="24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3" name="Picture Placeholder 11">
            <a:extLst>
              <a:ext uri="{FF2B5EF4-FFF2-40B4-BE49-F238E27FC236}">
                <a16:creationId xmlns:a16="http://schemas.microsoft.com/office/drawing/2014/main" id="{3B1D43F2-A6A7-C3A9-37A3-CAE20C6978E3}"/>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Tree>
    <p:extLst>
      <p:ext uri="{BB962C8B-B14F-4D97-AF65-F5344CB8AC3E}">
        <p14:creationId xmlns:p14="http://schemas.microsoft.com/office/powerpoint/2010/main" val="2297462960"/>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preserve="1">
  <p:cSld name="Navy Divider">
    <p:bg>
      <p:bgPr>
        <a:solidFill>
          <a:schemeClr val="tx1"/>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accent2"/>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bg1"/>
                </a:solidFill>
              </a:defRPr>
            </a:lvl1pPr>
            <a:lvl2pPr>
              <a:spcBef>
                <a:spcPts val="2000"/>
              </a:spcBef>
              <a:defRPr lang="en-US" sz="2400" b="0" kern="1200" dirty="0" smtClean="0">
                <a:solidFill>
                  <a:schemeClr val="bg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
        <p:nvSpPr>
          <p:cNvPr id="2" name="Text Placeholder 7">
            <a:extLst>
              <a:ext uri="{FF2B5EF4-FFF2-40B4-BE49-F238E27FC236}">
                <a16:creationId xmlns:a16="http://schemas.microsoft.com/office/drawing/2014/main" id="{6EBBCE76-40FC-5411-5350-AAD5CACB373F}"/>
              </a:ext>
            </a:extLst>
          </p:cNvPr>
          <p:cNvSpPr txBox="1">
            <a:spLocks/>
          </p:cNvSpPr>
          <p:nvPr userDrawn="1"/>
        </p:nvSpPr>
        <p:spPr>
          <a:xfrm>
            <a:off x="2749828" y="6282813"/>
            <a:ext cx="6900729" cy="372846"/>
          </a:xfrm>
          <a:prstGeom prst="rect">
            <a:avLst/>
          </a:prstGeom>
        </p:spPr>
        <p:txBody>
          <a:bodyPr anchor="ctr"/>
          <a:lstStyle>
            <a:lvl1pPr marL="0" indent="0" algn="l" defTabSz="457200" rtl="0" eaLnBrk="1" latinLnBrk="0" hangingPunct="1">
              <a:spcBef>
                <a:spcPts val="0"/>
              </a:spcBef>
              <a:spcAft>
                <a:spcPts val="0"/>
              </a:spcAft>
              <a:buFontTx/>
              <a:buNone/>
              <a:defRPr sz="1200" b="0" i="0" kern="1200" spc="0">
                <a:solidFill>
                  <a:schemeClr val="bg1"/>
                </a:solidFill>
                <a:latin typeface="+mn-lt"/>
                <a:ea typeface="PrudentialModern Bold SemiConde" charset="0"/>
                <a:cs typeface="PrudentialModern Bold SemiConde" charset="0"/>
              </a:defRPr>
            </a:lvl1pPr>
            <a:lvl2pPr marL="61913" indent="0" algn="l" defTabSz="457200" rtl="0" eaLnBrk="1" latinLnBrk="0" hangingPunct="1">
              <a:lnSpc>
                <a:spcPct val="100000"/>
              </a:lnSpc>
              <a:spcBef>
                <a:spcPts val="0"/>
              </a:spcBef>
              <a:spcAft>
                <a:spcPts val="1000"/>
              </a:spcAft>
              <a:buFontTx/>
              <a:buNone/>
              <a:defRPr sz="1600" b="0" i="0" kern="1200" spc="0">
                <a:solidFill>
                  <a:schemeClr val="bg1"/>
                </a:solidFill>
                <a:latin typeface="+mn-lt"/>
                <a:ea typeface="PrudentialModern Medium" charset="0"/>
                <a:cs typeface="PrudentialModern Medium" charset="0"/>
              </a:defRPr>
            </a:lvl2pPr>
            <a:lvl3pPr marL="285750" indent="0" algn="l" defTabSz="457200" rtl="0" eaLnBrk="1" latinLnBrk="0" hangingPunct="1">
              <a:lnSpc>
                <a:spcPct val="100000"/>
              </a:lnSpc>
              <a:spcBef>
                <a:spcPts val="0"/>
              </a:spcBef>
              <a:spcAft>
                <a:spcPts val="1000"/>
              </a:spcAft>
              <a:buClr>
                <a:schemeClr val="bg2"/>
              </a:buClr>
              <a:buFontTx/>
              <a:buNone/>
              <a:tabLst/>
              <a:defRPr sz="1600" b="0" i="0" kern="1200" spc="0">
                <a:solidFill>
                  <a:schemeClr val="bg1"/>
                </a:solidFill>
                <a:latin typeface="+mn-lt"/>
                <a:ea typeface="PrudentialModern Medium" charset="0"/>
                <a:cs typeface="PrudentialModern Medium" charset="0"/>
              </a:defRPr>
            </a:lvl3pPr>
            <a:lvl4pPr marL="461963" indent="0" algn="l" defTabSz="457200" rtl="0" eaLnBrk="1" latinLnBrk="0" hangingPunct="1">
              <a:lnSpc>
                <a:spcPct val="100000"/>
              </a:lnSpc>
              <a:spcBef>
                <a:spcPts val="0"/>
              </a:spcBef>
              <a:spcAft>
                <a:spcPts val="1000"/>
              </a:spcAft>
              <a:buClr>
                <a:schemeClr val="bg2"/>
              </a:buClr>
              <a:buFontTx/>
              <a:buNone/>
              <a:tabLst/>
              <a:defRPr sz="1600" b="0" i="0" kern="1200" spc="0">
                <a:solidFill>
                  <a:schemeClr val="bg1"/>
                </a:solidFill>
                <a:latin typeface="+mn-lt"/>
                <a:ea typeface="PrudentialModern Medium" charset="0"/>
                <a:cs typeface="PrudentialModern Medium" charset="0"/>
              </a:defRPr>
            </a:lvl4pPr>
            <a:lvl5pPr marL="801688" indent="0" algn="l" defTabSz="457200" rtl="0" eaLnBrk="1" latinLnBrk="0" hangingPunct="1">
              <a:spcBef>
                <a:spcPts val="600"/>
              </a:spcBef>
              <a:buFontTx/>
              <a:buNone/>
              <a:defRPr sz="1000" b="0" i="0" kern="1200" spc="0">
                <a:solidFill>
                  <a:schemeClr val="bg1"/>
                </a:solidFill>
                <a:latin typeface="+mn-lt"/>
                <a:ea typeface="PrudentialModern Medium" charset="0"/>
                <a:cs typeface="PrudentialModern Medium"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effectLst/>
                <a:uLnTx/>
                <a:uFillTx/>
                <a:latin typeface="PrudentialModern Med"/>
                <a:sym typeface="Helvetica Neue" panose="02000503000000020004" pitchFamily="2" charset="0"/>
              </a:rPr>
              <a:t>FOR FINANCIAL PROFESSIONAL USE ONLY. NOT FOR USE WITH THE PUBLIC.</a:t>
            </a:r>
          </a:p>
        </p:txBody>
      </p:sp>
    </p:spTree>
    <p:extLst>
      <p:ext uri="{BB962C8B-B14F-4D97-AF65-F5344CB8AC3E}">
        <p14:creationId xmlns:p14="http://schemas.microsoft.com/office/powerpoint/2010/main" val="1355989253"/>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preserve="1">
  <p:cSld name="Blue Divider">
    <p:bg>
      <p:bgPr>
        <a:solidFill>
          <a:schemeClr val="accent2"/>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tx1"/>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bg1"/>
                </a:solidFill>
              </a:defRPr>
            </a:lvl1pPr>
            <a:lvl2pPr>
              <a:spcBef>
                <a:spcPts val="2000"/>
              </a:spcBef>
              <a:defRPr lang="en-US" sz="2400" b="0" kern="1200" dirty="0" smtClean="0">
                <a:solidFill>
                  <a:schemeClr val="bg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4267242385"/>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preserve="1">
  <p:cSld name="White Divider">
    <p:bg>
      <p:bgPr>
        <a:solidFill>
          <a:schemeClr val="bg1"/>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accent2"/>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chemeClr val="tx1"/>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tx1"/>
                </a:solidFill>
              </a:defRPr>
            </a:lvl1pPr>
            <a:lvl2pPr>
              <a:spcBef>
                <a:spcPts val="2000"/>
              </a:spcBef>
              <a:defRPr lang="en-US" sz="2400" b="0" kern="1200" dirty="0" smtClean="0">
                <a:solidFill>
                  <a:schemeClr val="tx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1847591431"/>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Three Columns with Images">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09ABE61C-7976-DB9A-B00F-186F69B20EDE}"/>
              </a:ext>
            </a:extLst>
          </p:cNvPr>
          <p:cNvGrpSpPr/>
          <p:nvPr userDrawn="1"/>
        </p:nvGrpSpPr>
        <p:grpSpPr>
          <a:xfrm>
            <a:off x="-32658" y="2009800"/>
            <a:ext cx="12192000" cy="2079627"/>
            <a:chOff x="0" y="2356643"/>
            <a:chExt cx="12192000" cy="2079627"/>
          </a:xfrm>
        </p:grpSpPr>
        <p:pic>
          <p:nvPicPr>
            <p:cNvPr id="14" name="Graphic 13">
              <a:extLst>
                <a:ext uri="{FF2B5EF4-FFF2-40B4-BE49-F238E27FC236}">
                  <a16:creationId xmlns:a16="http://schemas.microsoft.com/office/drawing/2014/main" id="{94695753-409E-5A11-2C16-E879D16195A1}"/>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60347"/>
            <a:stretch/>
          </p:blipFill>
          <p:spPr>
            <a:xfrm>
              <a:off x="4172205" y="2356644"/>
              <a:ext cx="3379578" cy="2065338"/>
            </a:xfrm>
            <a:prstGeom prst="rect">
              <a:avLst/>
            </a:prstGeom>
          </p:spPr>
        </p:pic>
        <p:pic>
          <p:nvPicPr>
            <p:cNvPr id="15" name="Graphic 14">
              <a:extLst>
                <a:ext uri="{FF2B5EF4-FFF2-40B4-BE49-F238E27FC236}">
                  <a16:creationId xmlns:a16="http://schemas.microsoft.com/office/drawing/2014/main" id="{8D63C2F4-DE2F-CF2C-00C2-A9A4C96CCAEE}"/>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60073"/>
            <a:stretch/>
          </p:blipFill>
          <p:spPr>
            <a:xfrm>
              <a:off x="836645" y="2356644"/>
              <a:ext cx="3379578" cy="2079626"/>
            </a:xfrm>
            <a:prstGeom prst="rect">
              <a:avLst/>
            </a:prstGeom>
          </p:spPr>
        </p:pic>
        <p:pic>
          <p:nvPicPr>
            <p:cNvPr id="16" name="Graphic 15">
              <a:extLst>
                <a:ext uri="{FF2B5EF4-FFF2-40B4-BE49-F238E27FC236}">
                  <a16:creationId xmlns:a16="http://schemas.microsoft.com/office/drawing/2014/main" id="{076265B9-FED7-C759-4F70-DBBBD6622E8E}"/>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r="60112" b="60073"/>
            <a:stretch/>
          </p:blipFill>
          <p:spPr>
            <a:xfrm>
              <a:off x="10843958" y="2356644"/>
              <a:ext cx="1348042" cy="2079626"/>
            </a:xfrm>
            <a:prstGeom prst="rect">
              <a:avLst/>
            </a:prstGeom>
          </p:spPr>
        </p:pic>
        <p:pic>
          <p:nvPicPr>
            <p:cNvPr id="17" name="Graphic 16">
              <a:extLst>
                <a:ext uri="{FF2B5EF4-FFF2-40B4-BE49-F238E27FC236}">
                  <a16:creationId xmlns:a16="http://schemas.microsoft.com/office/drawing/2014/main" id="{96543DE8-C181-82C2-B645-6F20400D7F07}"/>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60073"/>
            <a:stretch/>
          </p:blipFill>
          <p:spPr>
            <a:xfrm>
              <a:off x="7508398" y="2356644"/>
              <a:ext cx="3379578" cy="2079626"/>
            </a:xfrm>
            <a:prstGeom prst="rect">
              <a:avLst/>
            </a:prstGeom>
          </p:spPr>
        </p:pic>
        <p:pic>
          <p:nvPicPr>
            <p:cNvPr id="18" name="Graphic 17">
              <a:extLst>
                <a:ext uri="{FF2B5EF4-FFF2-40B4-BE49-F238E27FC236}">
                  <a16:creationId xmlns:a16="http://schemas.microsoft.com/office/drawing/2014/main" id="{721C7283-176C-6BBE-326F-3E4D44710A90}"/>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73974" b="60485"/>
            <a:stretch/>
          </p:blipFill>
          <p:spPr>
            <a:xfrm>
              <a:off x="0" y="2356643"/>
              <a:ext cx="879558" cy="2058195"/>
            </a:xfrm>
            <a:prstGeom prst="rect">
              <a:avLst/>
            </a:prstGeom>
          </p:spPr>
        </p:pic>
      </p:grpSp>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4335463"/>
            <a:ext cx="3429000" cy="17952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79887" y="4335463"/>
            <a:ext cx="3429000" cy="17952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2574" y="4335463"/>
            <a:ext cx="3429000" cy="17952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454284"/>
            <a:ext cx="2286000" cy="2286000"/>
          </a:xfrm>
          <a:prstGeom prst="ellipse">
            <a:avLst/>
          </a:prstGeom>
          <a:solidFill>
            <a:schemeClr val="tx1">
              <a:lumMod val="10000"/>
              <a:lumOff val="90000"/>
            </a:schemeClr>
          </a:solidFill>
        </p:spPr>
        <p:txBody>
          <a:bodyPr/>
          <a:lstStyle>
            <a:lvl1pPr algn="ctr">
              <a:buNone/>
              <a:defRPr sz="1600" b="1">
                <a:solidFill>
                  <a:schemeClr val="accent2"/>
                </a:solidFill>
              </a:defRPr>
            </a:lvl1pPr>
          </a:lstStyle>
          <a:p>
            <a:r>
              <a:rPr lang="en-US" dirty="0"/>
              <a:t>Please use Prudential approved images or illustrations</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4379887" y="1457595"/>
            <a:ext cx="2286000" cy="2286000"/>
          </a:xfrm>
          <a:prstGeom prst="ellipse">
            <a:avLst/>
          </a:prstGeom>
          <a:solidFill>
            <a:schemeClr val="tx1">
              <a:lumMod val="10000"/>
              <a:lumOff val="90000"/>
            </a:schemeClr>
          </a:solidFill>
        </p:spPr>
        <p:txBody>
          <a:bodyPr/>
          <a:lstStyle>
            <a:lvl1pPr algn="ctr">
              <a:defRPr sz="1600" b="1">
                <a:solidFill>
                  <a:schemeClr val="accent2"/>
                </a:solidFill>
              </a:defRPr>
            </a:lvl1pPr>
          </a:lstStyle>
          <a:p>
            <a:r>
              <a:rPr lang="en-US" dirty="0"/>
              <a:t>Please use Prudential approved images or illustrations</a:t>
            </a:r>
          </a:p>
        </p:txBody>
      </p:sp>
      <p:sp>
        <p:nvSpPr>
          <p:cNvPr id="8" name="Picture Placeholder 5">
            <a:extLst>
              <a:ext uri="{FF2B5EF4-FFF2-40B4-BE49-F238E27FC236}">
                <a16:creationId xmlns:a16="http://schemas.microsoft.com/office/drawing/2014/main" id="{044F3EAB-22A8-B421-0DA1-059152D076D8}"/>
              </a:ext>
            </a:extLst>
          </p:cNvPr>
          <p:cNvSpPr>
            <a:spLocks noGrp="1"/>
          </p:cNvSpPr>
          <p:nvPr>
            <p:ph type="pic" sz="quarter" idx="18" hasCustomPrompt="1"/>
          </p:nvPr>
        </p:nvSpPr>
        <p:spPr>
          <a:xfrm>
            <a:off x="8302574" y="1449712"/>
            <a:ext cx="2286000" cy="2286000"/>
          </a:xfrm>
          <a:prstGeom prst="ellipse">
            <a:avLst/>
          </a:prstGeom>
          <a:solidFill>
            <a:schemeClr val="tx1">
              <a:lumMod val="10000"/>
              <a:lumOff val="90000"/>
            </a:schemeClr>
          </a:solidFill>
        </p:spPr>
        <p:txBody>
          <a:bodyPr/>
          <a:lstStyle>
            <a:lvl1pPr algn="ctr">
              <a:defRPr sz="1600" b="1">
                <a:solidFill>
                  <a:schemeClr val="accent2"/>
                </a:solidFill>
              </a:defRPr>
            </a:lvl1pPr>
          </a:lstStyle>
          <a:p>
            <a:r>
              <a:rPr lang="en-US" dirty="0"/>
              <a:t>Please use Prudential approved images or illustrations</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6F9739C1-0CFC-FB9C-A8F6-17DB0ADFD7B6}"/>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9" name="Title 18">
            <a:extLst>
              <a:ext uri="{FF2B5EF4-FFF2-40B4-BE49-F238E27FC236}">
                <a16:creationId xmlns:a16="http://schemas.microsoft.com/office/drawing/2014/main" id="{2FE8FD9A-50D9-8695-5196-B31FB725FAB7}"/>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875303715"/>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Two Columns with Icon">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3141855"/>
            <a:ext cx="528087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6468320" y="3141855"/>
            <a:ext cx="5285232"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646832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8" name="Subtitle 2">
            <a:extLst>
              <a:ext uri="{FF2B5EF4-FFF2-40B4-BE49-F238E27FC236}">
                <a16:creationId xmlns:a16="http://schemas.microsoft.com/office/drawing/2014/main" id="{E9D371C6-57ED-B070-E026-6E4E11118813}"/>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3" name="Title 12">
            <a:extLst>
              <a:ext uri="{FF2B5EF4-FFF2-40B4-BE49-F238E27FC236}">
                <a16:creationId xmlns:a16="http://schemas.microsoft.com/office/drawing/2014/main" id="{F66C88E6-74F2-45C3-D19B-73547384FA2C}"/>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128130062"/>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Three Columns with Icon">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3141853"/>
            <a:ext cx="342900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79887" y="3141853"/>
            <a:ext cx="342900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2574" y="3141853"/>
            <a:ext cx="342900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4379887"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8" name="Picture Placeholder 5">
            <a:extLst>
              <a:ext uri="{FF2B5EF4-FFF2-40B4-BE49-F238E27FC236}">
                <a16:creationId xmlns:a16="http://schemas.microsoft.com/office/drawing/2014/main" id="{044F3EAB-22A8-B421-0DA1-059152D076D8}"/>
              </a:ext>
            </a:extLst>
          </p:cNvPr>
          <p:cNvSpPr>
            <a:spLocks noGrp="1"/>
          </p:cNvSpPr>
          <p:nvPr>
            <p:ph type="pic" sz="quarter" idx="18" hasCustomPrompt="1"/>
          </p:nvPr>
        </p:nvSpPr>
        <p:spPr>
          <a:xfrm>
            <a:off x="8302574"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6F9739C1-0CFC-FB9C-A8F6-17DB0ADFD7B6}"/>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3" name="Title 12">
            <a:extLst>
              <a:ext uri="{FF2B5EF4-FFF2-40B4-BE49-F238E27FC236}">
                <a16:creationId xmlns:a16="http://schemas.microsoft.com/office/drawing/2014/main" id="{3E1EE20A-A703-C113-EE7C-94EA903DBC69}"/>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29659346"/>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Four Columns with Icon">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D187BCEE-5A78-B51D-949D-E243E8907C12}"/>
              </a:ext>
            </a:extLst>
          </p:cNvPr>
          <p:cNvSpPr>
            <a:spLocks noGrp="1"/>
          </p:cNvSpPr>
          <p:nvPr>
            <p:ph type="ftr" sz="quarter" idx="22"/>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6" name="Content Placeholder 4">
            <a:extLst>
              <a:ext uri="{FF2B5EF4-FFF2-40B4-BE49-F238E27FC236}">
                <a16:creationId xmlns:a16="http://schemas.microsoft.com/office/drawing/2014/main" id="{5BF804B1-05F6-F743-078D-FB11D56C48C0}"/>
              </a:ext>
            </a:extLst>
          </p:cNvPr>
          <p:cNvSpPr>
            <a:spLocks noGrp="1"/>
          </p:cNvSpPr>
          <p:nvPr>
            <p:ph sz="quarter" idx="14"/>
          </p:nvPr>
        </p:nvSpPr>
        <p:spPr>
          <a:xfrm>
            <a:off x="457200" y="3141853"/>
            <a:ext cx="2523744"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Content Placeholder 4">
            <a:extLst>
              <a:ext uri="{FF2B5EF4-FFF2-40B4-BE49-F238E27FC236}">
                <a16:creationId xmlns:a16="http://schemas.microsoft.com/office/drawing/2014/main" id="{5300723D-4C9A-6D2E-96F6-3C97AC0C14F0}"/>
              </a:ext>
            </a:extLst>
          </p:cNvPr>
          <p:cNvSpPr>
            <a:spLocks noGrp="1"/>
          </p:cNvSpPr>
          <p:nvPr>
            <p:ph sz="quarter" idx="15"/>
          </p:nvPr>
        </p:nvSpPr>
        <p:spPr>
          <a:xfrm>
            <a:off x="3334623" y="3141853"/>
            <a:ext cx="2523744" cy="29843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4">
            <a:extLst>
              <a:ext uri="{FF2B5EF4-FFF2-40B4-BE49-F238E27FC236}">
                <a16:creationId xmlns:a16="http://schemas.microsoft.com/office/drawing/2014/main" id="{1F99D49F-C60A-1215-3A87-FF538A31CAC4}"/>
              </a:ext>
            </a:extLst>
          </p:cNvPr>
          <p:cNvSpPr>
            <a:spLocks noGrp="1"/>
          </p:cNvSpPr>
          <p:nvPr>
            <p:ph sz="quarter" idx="16"/>
          </p:nvPr>
        </p:nvSpPr>
        <p:spPr>
          <a:xfrm>
            <a:off x="6212046" y="3141853"/>
            <a:ext cx="2523744"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3" name="Content Placeholder 4">
            <a:extLst>
              <a:ext uri="{FF2B5EF4-FFF2-40B4-BE49-F238E27FC236}">
                <a16:creationId xmlns:a16="http://schemas.microsoft.com/office/drawing/2014/main" id="{364B63A6-A201-FB5A-538B-95B1BBDB5882}"/>
              </a:ext>
            </a:extLst>
          </p:cNvPr>
          <p:cNvSpPr>
            <a:spLocks noGrp="1"/>
          </p:cNvSpPr>
          <p:nvPr>
            <p:ph sz="quarter" idx="17"/>
          </p:nvPr>
        </p:nvSpPr>
        <p:spPr>
          <a:xfrm>
            <a:off x="9089469" y="3141853"/>
            <a:ext cx="2523744"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 name="Picture Placeholder 5">
            <a:extLst>
              <a:ext uri="{FF2B5EF4-FFF2-40B4-BE49-F238E27FC236}">
                <a16:creationId xmlns:a16="http://schemas.microsoft.com/office/drawing/2014/main" id="{61463353-89A3-8479-757E-2D2C5C838750}"/>
              </a:ext>
            </a:extLst>
          </p:cNvPr>
          <p:cNvSpPr>
            <a:spLocks noGrp="1"/>
          </p:cNvSpPr>
          <p:nvPr>
            <p:ph type="pic" sz="quarter" idx="19" hasCustomPrompt="1"/>
          </p:nvPr>
        </p:nvSpPr>
        <p:spPr>
          <a:xfrm>
            <a:off x="457200"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5" name="Picture Placeholder 5">
            <a:extLst>
              <a:ext uri="{FF2B5EF4-FFF2-40B4-BE49-F238E27FC236}">
                <a16:creationId xmlns:a16="http://schemas.microsoft.com/office/drawing/2014/main" id="{B4AA80AD-CFF1-0B2F-BEDF-133C41200B51}"/>
              </a:ext>
            </a:extLst>
          </p:cNvPr>
          <p:cNvSpPr>
            <a:spLocks noGrp="1"/>
          </p:cNvSpPr>
          <p:nvPr>
            <p:ph type="pic" sz="quarter" idx="20" hasCustomPrompt="1"/>
          </p:nvPr>
        </p:nvSpPr>
        <p:spPr>
          <a:xfrm>
            <a:off x="3334623"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6" name="Picture Placeholder 5">
            <a:extLst>
              <a:ext uri="{FF2B5EF4-FFF2-40B4-BE49-F238E27FC236}">
                <a16:creationId xmlns:a16="http://schemas.microsoft.com/office/drawing/2014/main" id="{5B1744DD-FC14-FE55-44C8-4CA14976B02C}"/>
              </a:ext>
            </a:extLst>
          </p:cNvPr>
          <p:cNvSpPr>
            <a:spLocks noGrp="1"/>
          </p:cNvSpPr>
          <p:nvPr>
            <p:ph type="pic" sz="quarter" idx="21" hasCustomPrompt="1"/>
          </p:nvPr>
        </p:nvSpPr>
        <p:spPr>
          <a:xfrm>
            <a:off x="6212046"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7" name="Picture Placeholder 5">
            <a:extLst>
              <a:ext uri="{FF2B5EF4-FFF2-40B4-BE49-F238E27FC236}">
                <a16:creationId xmlns:a16="http://schemas.microsoft.com/office/drawing/2014/main" id="{EE585404-DE28-08E0-5E61-C7585BE254B4}"/>
              </a:ext>
            </a:extLst>
          </p:cNvPr>
          <p:cNvSpPr>
            <a:spLocks noGrp="1"/>
          </p:cNvSpPr>
          <p:nvPr>
            <p:ph type="pic" sz="quarter" idx="23" hasCustomPrompt="1"/>
          </p:nvPr>
        </p:nvSpPr>
        <p:spPr>
          <a:xfrm>
            <a:off x="9089469"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 name="Subtitle 2">
            <a:extLst>
              <a:ext uri="{FF2B5EF4-FFF2-40B4-BE49-F238E27FC236}">
                <a16:creationId xmlns:a16="http://schemas.microsoft.com/office/drawing/2014/main" id="{FCDD1283-822D-48AD-E70C-014567210D3B}"/>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5" name="Title 4">
            <a:extLst>
              <a:ext uri="{FF2B5EF4-FFF2-40B4-BE49-F238E27FC236}">
                <a16:creationId xmlns:a16="http://schemas.microsoft.com/office/drawing/2014/main" id="{68693AC9-E51C-9E5C-57C9-EB6AF9798304}"/>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782519200"/>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wo Comparison">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2843213"/>
            <a:ext cx="5280528" cy="3282949"/>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6468320" y="2843213"/>
            <a:ext cx="5274099" cy="3282949"/>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p:nvPr>
        </p:nvSpPr>
        <p:spPr>
          <a:xfrm>
            <a:off x="457200" y="1957510"/>
            <a:ext cx="5280527" cy="609600"/>
          </a:xfrm>
          <a:prstGeom prst="rect">
            <a:avLst/>
          </a:prstGeom>
          <a:noFill/>
        </p:spPr>
        <p:txBody>
          <a:bodyPr lIns="0" rIns="0" anchor="b"/>
          <a:lstStyle>
            <a:lvl1pPr marL="0" indent="0" algn="l">
              <a:lnSpc>
                <a:spcPct val="103000"/>
              </a:lnSpc>
              <a:buNone/>
              <a:defRPr sz="1800" spc="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dirty="0"/>
              <a:t>Click to edit Master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p:nvPr>
        </p:nvSpPr>
        <p:spPr>
          <a:xfrm>
            <a:off x="6468320" y="1957510"/>
            <a:ext cx="5280527" cy="609600"/>
          </a:xfrm>
          <a:prstGeom prst="rect">
            <a:avLst/>
          </a:prstGeom>
          <a:noFill/>
        </p:spPr>
        <p:txBody>
          <a:bodyPr lIns="0" rIns="0" anchor="b"/>
          <a:lstStyle>
            <a:lvl1pPr marL="0" indent="0" algn="l">
              <a:lnSpc>
                <a:spcPct val="103000"/>
              </a:lnSpc>
              <a:buNone/>
              <a:defRPr sz="1800" spc="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dirty="0"/>
              <a:t>Click to edit Master text styles</a:t>
            </a:r>
          </a:p>
        </p:txBody>
      </p: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12" name="Subtitle 2">
            <a:extLst>
              <a:ext uri="{FF2B5EF4-FFF2-40B4-BE49-F238E27FC236}">
                <a16:creationId xmlns:a16="http://schemas.microsoft.com/office/drawing/2014/main" id="{C89EE924-796B-A524-99AE-F9CCA80140E8}"/>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cxnSp>
        <p:nvCxnSpPr>
          <p:cNvPr id="11" name="Straight Connector 10">
            <a:extLst>
              <a:ext uri="{FF2B5EF4-FFF2-40B4-BE49-F238E27FC236}">
                <a16:creationId xmlns:a16="http://schemas.microsoft.com/office/drawing/2014/main" id="{D69A88D8-3C33-F650-6C7A-BFB62ECFD9DC}"/>
              </a:ext>
            </a:extLst>
          </p:cNvPr>
          <p:cNvCxnSpPr>
            <a:cxnSpLocks/>
          </p:cNvCxnSpPr>
          <p:nvPr userDrawn="1"/>
        </p:nvCxnSpPr>
        <p:spPr>
          <a:xfrm>
            <a:off x="6468319" y="2596585"/>
            <a:ext cx="52805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A54E65EB-2E48-6181-54CA-1F6457F2CE1A}"/>
              </a:ext>
            </a:extLst>
          </p:cNvPr>
          <p:cNvCxnSpPr>
            <a:cxnSpLocks/>
          </p:cNvCxnSpPr>
          <p:nvPr userDrawn="1"/>
        </p:nvCxnSpPr>
        <p:spPr>
          <a:xfrm>
            <a:off x="457200" y="2596585"/>
            <a:ext cx="52805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Title 18">
            <a:extLst>
              <a:ext uri="{FF2B5EF4-FFF2-40B4-BE49-F238E27FC236}">
                <a16:creationId xmlns:a16="http://schemas.microsoft.com/office/drawing/2014/main" id="{67D77CDC-E307-B000-3A6D-82A98CB15978}"/>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808734098"/>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Three Comparison">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2843213"/>
            <a:ext cx="3429000" cy="3282950"/>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4379887" y="2843213"/>
            <a:ext cx="3429000" cy="3282950"/>
          </a:xfrm>
          <a:prstGeom prst="rect">
            <a:avLst/>
          </a:prstGeo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hasCustomPrompt="1"/>
          </p:nvPr>
        </p:nvSpPr>
        <p:spPr>
          <a:xfrm>
            <a:off x="457200"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dirty="0"/>
              <a:t>Click to edit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hasCustomPrompt="1"/>
          </p:nvPr>
        </p:nvSpPr>
        <p:spPr>
          <a:xfrm>
            <a:off x="4379887"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dirty="0"/>
              <a:t>Click to edit text styles</a:t>
            </a:r>
          </a:p>
        </p:txBody>
      </p:sp>
      <p:sp>
        <p:nvSpPr>
          <p:cNvPr id="9" name="Content Placeholder 3">
            <a:extLst>
              <a:ext uri="{FF2B5EF4-FFF2-40B4-BE49-F238E27FC236}">
                <a16:creationId xmlns:a16="http://schemas.microsoft.com/office/drawing/2014/main" id="{437BCDB7-1A3B-2946-9635-351C11A0EE3D}"/>
              </a:ext>
            </a:extLst>
          </p:cNvPr>
          <p:cNvSpPr>
            <a:spLocks noGrp="1"/>
          </p:cNvSpPr>
          <p:nvPr>
            <p:ph sz="quarter" idx="16"/>
          </p:nvPr>
        </p:nvSpPr>
        <p:spPr>
          <a:xfrm>
            <a:off x="8302574" y="2843213"/>
            <a:ext cx="3429000" cy="3282950"/>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4">
            <a:extLst>
              <a:ext uri="{FF2B5EF4-FFF2-40B4-BE49-F238E27FC236}">
                <a16:creationId xmlns:a16="http://schemas.microsoft.com/office/drawing/2014/main" id="{791A482C-DBEC-C941-A1E1-13448D3AFEA0}"/>
              </a:ext>
            </a:extLst>
          </p:cNvPr>
          <p:cNvSpPr>
            <a:spLocks noGrp="1"/>
          </p:cNvSpPr>
          <p:nvPr>
            <p:ph type="body" sz="quarter" idx="17" hasCustomPrompt="1"/>
          </p:nvPr>
        </p:nvSpPr>
        <p:spPr>
          <a:xfrm>
            <a:off x="8302574"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a:t>Click to edit text styles</a:t>
            </a:r>
          </a:p>
        </p:txBody>
      </p:sp>
      <p:cxnSp>
        <p:nvCxnSpPr>
          <p:cNvPr id="6" name="Straight Connector 5">
            <a:extLst>
              <a:ext uri="{FF2B5EF4-FFF2-40B4-BE49-F238E27FC236}">
                <a16:creationId xmlns:a16="http://schemas.microsoft.com/office/drawing/2014/main" id="{F18D358F-54EE-E06E-C026-78728FEB2B03}"/>
              </a:ext>
            </a:extLst>
          </p:cNvPr>
          <p:cNvCxnSpPr>
            <a:cxnSpLocks/>
          </p:cNvCxnSpPr>
          <p:nvPr/>
        </p:nvCxnSpPr>
        <p:spPr>
          <a:xfrm>
            <a:off x="457200" y="2596585"/>
            <a:ext cx="3429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9D58224-FA6A-0638-2E17-75944CB87BB0}"/>
              </a:ext>
            </a:extLst>
          </p:cNvPr>
          <p:cNvCxnSpPr>
            <a:cxnSpLocks/>
          </p:cNvCxnSpPr>
          <p:nvPr/>
        </p:nvCxnSpPr>
        <p:spPr>
          <a:xfrm>
            <a:off x="4379887" y="2596585"/>
            <a:ext cx="3429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3CBD5A9-7F3A-CFA5-21AA-7FD2C607BA76}"/>
              </a:ext>
            </a:extLst>
          </p:cNvPr>
          <p:cNvCxnSpPr>
            <a:cxnSpLocks/>
          </p:cNvCxnSpPr>
          <p:nvPr/>
        </p:nvCxnSpPr>
        <p:spPr>
          <a:xfrm>
            <a:off x="8302574" y="2596585"/>
            <a:ext cx="3429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Footer Placeholder 2">
            <a:extLst>
              <a:ext uri="{FF2B5EF4-FFF2-40B4-BE49-F238E27FC236}">
                <a16:creationId xmlns:a16="http://schemas.microsoft.com/office/drawing/2014/main" id="{AF89F2CB-B982-186D-0795-34A2EF924AF6}"/>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17" name="Subtitle 2">
            <a:extLst>
              <a:ext uri="{FF2B5EF4-FFF2-40B4-BE49-F238E27FC236}">
                <a16:creationId xmlns:a16="http://schemas.microsoft.com/office/drawing/2014/main" id="{1755B38C-3A72-9E76-44AC-507101EA081C}"/>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9" name="Title 18">
            <a:extLst>
              <a:ext uri="{FF2B5EF4-FFF2-40B4-BE49-F238E27FC236}">
                <a16:creationId xmlns:a16="http://schemas.microsoft.com/office/drawing/2014/main" id="{DB555D89-9B76-E187-ACE5-725336E35771}"/>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00357615"/>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Two Comparison with color">
    <p:spTree>
      <p:nvGrpSpPr>
        <p:cNvPr id="1" name=""/>
        <p:cNvGrpSpPr/>
        <p:nvPr/>
      </p:nvGrpSpPr>
      <p:grpSpPr>
        <a:xfrm>
          <a:off x="0" y="0"/>
          <a:ext cx="0" cy="0"/>
          <a:chOff x="0" y="0"/>
          <a:chExt cx="0" cy="0"/>
        </a:xfrm>
      </p:grpSpPr>
      <p:grpSp>
        <p:nvGrpSpPr>
          <p:cNvPr id="6514" name="Group 6513">
            <a:extLst>
              <a:ext uri="{FF2B5EF4-FFF2-40B4-BE49-F238E27FC236}">
                <a16:creationId xmlns:a16="http://schemas.microsoft.com/office/drawing/2014/main" id="{F8C2C3E5-F28A-4558-09FD-FBE85ACAFF0C}"/>
              </a:ext>
            </a:extLst>
          </p:cNvPr>
          <p:cNvGrpSpPr/>
          <p:nvPr userDrawn="1"/>
        </p:nvGrpSpPr>
        <p:grpSpPr>
          <a:xfrm>
            <a:off x="31638" y="1670926"/>
            <a:ext cx="12128724" cy="4736027"/>
            <a:chOff x="55118" y="1670926"/>
            <a:chExt cx="12128724" cy="4736027"/>
          </a:xfrm>
          <a:solidFill>
            <a:schemeClr val="tx1">
              <a:alpha val="20000"/>
            </a:schemeClr>
          </a:solidFill>
        </p:grpSpPr>
        <p:grpSp>
          <p:nvGrpSpPr>
            <p:cNvPr id="3150" name="Group 3149">
              <a:extLst>
                <a:ext uri="{FF2B5EF4-FFF2-40B4-BE49-F238E27FC236}">
                  <a16:creationId xmlns:a16="http://schemas.microsoft.com/office/drawing/2014/main" id="{3D4B903A-8A36-DEC3-CC50-0D71E89F7A1D}"/>
                </a:ext>
              </a:extLst>
            </p:cNvPr>
            <p:cNvGrpSpPr/>
            <p:nvPr userDrawn="1"/>
          </p:nvGrpSpPr>
          <p:grpSpPr>
            <a:xfrm>
              <a:off x="55118" y="1670926"/>
              <a:ext cx="4564508" cy="4736027"/>
              <a:chOff x="55118" y="1670926"/>
              <a:chExt cx="4564508" cy="4736027"/>
            </a:xfrm>
            <a:grpFill/>
          </p:grpSpPr>
          <p:sp>
            <p:nvSpPr>
              <p:cNvPr id="27" name="Freeform: Shape 26">
                <a:extLst>
                  <a:ext uri="{FF2B5EF4-FFF2-40B4-BE49-F238E27FC236}">
                    <a16:creationId xmlns:a16="http://schemas.microsoft.com/office/drawing/2014/main" id="{B2D906CD-3F7E-5127-3877-B700E001201B}"/>
                  </a:ext>
                </a:extLst>
              </p:cNvPr>
              <p:cNvSpPr/>
              <p:nvPr/>
            </p:nvSpPr>
            <p:spPr>
              <a:xfrm>
                <a:off x="5511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464B0E10-BAEB-1E9A-3774-A0FCB8F146EF}"/>
                  </a:ext>
                </a:extLst>
              </p:cNvPr>
              <p:cNvSpPr/>
              <p:nvPr/>
            </p:nvSpPr>
            <p:spPr>
              <a:xfrm>
                <a:off x="17115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C24284D0-49D2-B355-924D-9CABFADDA617}"/>
                  </a:ext>
                </a:extLst>
              </p:cNvPr>
              <p:cNvSpPr/>
              <p:nvPr/>
            </p:nvSpPr>
            <p:spPr>
              <a:xfrm>
                <a:off x="2871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33C47400-3255-5C86-6DE5-AE00584A3E0C}"/>
                  </a:ext>
                </a:extLst>
              </p:cNvPr>
              <p:cNvSpPr/>
              <p:nvPr/>
            </p:nvSpPr>
            <p:spPr>
              <a:xfrm>
                <a:off x="40320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0D38D4EC-F2F6-69AB-0B0F-E43C358D128F}"/>
                  </a:ext>
                </a:extLst>
              </p:cNvPr>
              <p:cNvSpPr/>
              <p:nvPr/>
            </p:nvSpPr>
            <p:spPr>
              <a:xfrm>
                <a:off x="51923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381BB74D-8744-7629-ADE3-A5675C77B2C9}"/>
                  </a:ext>
                </a:extLst>
              </p:cNvPr>
              <p:cNvSpPr/>
              <p:nvPr/>
            </p:nvSpPr>
            <p:spPr>
              <a:xfrm>
                <a:off x="63526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C9805117-2516-B688-1DD8-736008AFAD0F}"/>
                  </a:ext>
                </a:extLst>
              </p:cNvPr>
              <p:cNvSpPr/>
              <p:nvPr/>
            </p:nvSpPr>
            <p:spPr>
              <a:xfrm>
                <a:off x="7512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47D232A6-98DE-0C44-B6FB-FEFB457A1A08}"/>
                  </a:ext>
                </a:extLst>
              </p:cNvPr>
              <p:cNvSpPr/>
              <p:nvPr/>
            </p:nvSpPr>
            <p:spPr>
              <a:xfrm>
                <a:off x="8673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1CD07680-2846-E753-95D7-B7746D68C008}"/>
                  </a:ext>
                </a:extLst>
              </p:cNvPr>
              <p:cNvSpPr/>
              <p:nvPr/>
            </p:nvSpPr>
            <p:spPr>
              <a:xfrm>
                <a:off x="98334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F24E7748-D20A-6BBD-AB92-D0B178D5F6ED}"/>
                  </a:ext>
                </a:extLst>
              </p:cNvPr>
              <p:cNvSpPr/>
              <p:nvPr/>
            </p:nvSpPr>
            <p:spPr>
              <a:xfrm>
                <a:off x="10993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59F306A9-4570-C6B8-624D-70E55333C469}"/>
                  </a:ext>
                </a:extLst>
              </p:cNvPr>
              <p:cNvSpPr/>
              <p:nvPr/>
            </p:nvSpPr>
            <p:spPr>
              <a:xfrm>
                <a:off x="121541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3C03F8E0-12EC-2053-9C4E-2683EE265F0E}"/>
                  </a:ext>
                </a:extLst>
              </p:cNvPr>
              <p:cNvSpPr/>
              <p:nvPr/>
            </p:nvSpPr>
            <p:spPr>
              <a:xfrm>
                <a:off x="13314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33BB1217-858A-5E52-8BBC-EE1ADEF11980}"/>
                  </a:ext>
                </a:extLst>
              </p:cNvPr>
              <p:cNvSpPr/>
              <p:nvPr/>
            </p:nvSpPr>
            <p:spPr>
              <a:xfrm>
                <a:off x="144748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35948984-A3FC-49DA-9541-4726D465D3C8}"/>
                  </a:ext>
                </a:extLst>
              </p:cNvPr>
              <p:cNvSpPr/>
              <p:nvPr/>
            </p:nvSpPr>
            <p:spPr>
              <a:xfrm>
                <a:off x="15634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6B4B4606-0C09-9752-F1C0-193762A73E44}"/>
                  </a:ext>
                </a:extLst>
              </p:cNvPr>
              <p:cNvSpPr/>
              <p:nvPr/>
            </p:nvSpPr>
            <p:spPr>
              <a:xfrm>
                <a:off x="16795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D2FF36B7-7745-5417-1D73-D8E46ABE4AD7}"/>
                  </a:ext>
                </a:extLst>
              </p:cNvPr>
              <p:cNvSpPr/>
              <p:nvPr/>
            </p:nvSpPr>
            <p:spPr>
              <a:xfrm>
                <a:off x="17955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F979B4B3-CEEC-721B-DA78-CA0FE25E9241}"/>
                  </a:ext>
                </a:extLst>
              </p:cNvPr>
              <p:cNvSpPr/>
              <p:nvPr/>
            </p:nvSpPr>
            <p:spPr>
              <a:xfrm>
                <a:off x="191159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FB1E141E-8D72-2646-0656-81DF1BEBE51D}"/>
                  </a:ext>
                </a:extLst>
              </p:cNvPr>
              <p:cNvSpPr/>
              <p:nvPr/>
            </p:nvSpPr>
            <p:spPr>
              <a:xfrm>
                <a:off x="20276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E938A4CE-FF9E-CA4D-9E21-6C9AFC26F8ED}"/>
                  </a:ext>
                </a:extLst>
              </p:cNvPr>
              <p:cNvSpPr/>
              <p:nvPr/>
            </p:nvSpPr>
            <p:spPr>
              <a:xfrm>
                <a:off x="21436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C763F640-B64B-E910-BCBE-87FD79CA8EE0}"/>
                  </a:ext>
                </a:extLst>
              </p:cNvPr>
              <p:cNvSpPr/>
              <p:nvPr/>
            </p:nvSpPr>
            <p:spPr>
              <a:xfrm>
                <a:off x="225968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A005C0A-2562-2C3E-057C-1AEE4F447693}"/>
                  </a:ext>
                </a:extLst>
              </p:cNvPr>
              <p:cNvSpPr/>
              <p:nvPr/>
            </p:nvSpPr>
            <p:spPr>
              <a:xfrm>
                <a:off x="237571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889F62D2-8114-ED06-34F4-C364A40D3329}"/>
                  </a:ext>
                </a:extLst>
              </p:cNvPr>
              <p:cNvSpPr/>
              <p:nvPr/>
            </p:nvSpPr>
            <p:spPr>
              <a:xfrm>
                <a:off x="24917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E44C10F2-0790-DEF2-7302-F16C15FA8A71}"/>
                  </a:ext>
                </a:extLst>
              </p:cNvPr>
              <p:cNvSpPr/>
              <p:nvPr/>
            </p:nvSpPr>
            <p:spPr>
              <a:xfrm>
                <a:off x="26077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050C6575-6475-4DA1-7AE2-0AE1091B7A13}"/>
                  </a:ext>
                </a:extLst>
              </p:cNvPr>
              <p:cNvSpPr/>
              <p:nvPr/>
            </p:nvSpPr>
            <p:spPr>
              <a:xfrm>
                <a:off x="272379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A7D44F15-9ED4-20DB-71CE-DC01E1ACE284}"/>
                  </a:ext>
                </a:extLst>
              </p:cNvPr>
              <p:cNvSpPr/>
              <p:nvPr/>
            </p:nvSpPr>
            <p:spPr>
              <a:xfrm>
                <a:off x="28398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A73CED12-9E3B-A746-9A37-DE55C265A76A}"/>
                  </a:ext>
                </a:extLst>
              </p:cNvPr>
              <p:cNvSpPr/>
              <p:nvPr/>
            </p:nvSpPr>
            <p:spPr>
              <a:xfrm>
                <a:off x="29558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4C3DAD9D-3726-CD05-444C-F4EFC7F648EC}"/>
                  </a:ext>
                </a:extLst>
              </p:cNvPr>
              <p:cNvSpPr/>
              <p:nvPr/>
            </p:nvSpPr>
            <p:spPr>
              <a:xfrm>
                <a:off x="307189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59F7EABF-FF14-DFA5-4475-AEBE7E5C55AC}"/>
                  </a:ext>
                </a:extLst>
              </p:cNvPr>
              <p:cNvSpPr/>
              <p:nvPr/>
            </p:nvSpPr>
            <p:spPr>
              <a:xfrm>
                <a:off x="318791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719B0BB1-32AE-A068-1FBF-DB95687D2694}"/>
                  </a:ext>
                </a:extLst>
              </p:cNvPr>
              <p:cNvSpPr/>
              <p:nvPr/>
            </p:nvSpPr>
            <p:spPr>
              <a:xfrm>
                <a:off x="33039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D6DDA5FC-697B-3E05-8149-6D421715470B}"/>
                  </a:ext>
                </a:extLst>
              </p:cNvPr>
              <p:cNvSpPr/>
              <p:nvPr/>
            </p:nvSpPr>
            <p:spPr>
              <a:xfrm>
                <a:off x="341997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2EB9C54F-0BDE-9CC3-BED2-52518F4177DF}"/>
                  </a:ext>
                </a:extLst>
              </p:cNvPr>
              <p:cNvSpPr/>
              <p:nvPr/>
            </p:nvSpPr>
            <p:spPr>
              <a:xfrm>
                <a:off x="35360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76D70539-9275-C555-CCE4-D0BF7FB9E642}"/>
                  </a:ext>
                </a:extLst>
              </p:cNvPr>
              <p:cNvSpPr/>
              <p:nvPr/>
            </p:nvSpPr>
            <p:spPr>
              <a:xfrm>
                <a:off x="36520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0739D432-9FC8-447C-3FCD-6992AA5E7B65}"/>
                  </a:ext>
                </a:extLst>
              </p:cNvPr>
              <p:cNvSpPr/>
              <p:nvPr/>
            </p:nvSpPr>
            <p:spPr>
              <a:xfrm>
                <a:off x="37680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1EBB3E4E-8485-620E-873C-265B46F5C4A7}"/>
                  </a:ext>
                </a:extLst>
              </p:cNvPr>
              <p:cNvSpPr/>
              <p:nvPr/>
            </p:nvSpPr>
            <p:spPr>
              <a:xfrm>
                <a:off x="38840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33BE6885-358E-95A6-1F89-A26823DA2147}"/>
                  </a:ext>
                </a:extLst>
              </p:cNvPr>
              <p:cNvSpPr/>
              <p:nvPr/>
            </p:nvSpPr>
            <p:spPr>
              <a:xfrm>
                <a:off x="400012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D8D78D88-C4CD-16EC-5EE4-E181BD6019D8}"/>
                  </a:ext>
                </a:extLst>
              </p:cNvPr>
              <p:cNvSpPr/>
              <p:nvPr/>
            </p:nvSpPr>
            <p:spPr>
              <a:xfrm>
                <a:off x="41161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032CA97D-B651-EA9B-A643-988EFDD1F322}"/>
                  </a:ext>
                </a:extLst>
              </p:cNvPr>
              <p:cNvSpPr/>
              <p:nvPr/>
            </p:nvSpPr>
            <p:spPr>
              <a:xfrm>
                <a:off x="42321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63E15203-9956-F16D-CBF2-953A7B618F33}"/>
                  </a:ext>
                </a:extLst>
              </p:cNvPr>
              <p:cNvSpPr/>
              <p:nvPr/>
            </p:nvSpPr>
            <p:spPr>
              <a:xfrm>
                <a:off x="43482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1520CBF8-2CE9-1944-56A8-CFCC7E7E8B18}"/>
                  </a:ext>
                </a:extLst>
              </p:cNvPr>
              <p:cNvSpPr/>
              <p:nvPr/>
            </p:nvSpPr>
            <p:spPr>
              <a:xfrm>
                <a:off x="446424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9E7473EB-E1C2-C420-3039-F4EBBA8B4CC6}"/>
                  </a:ext>
                </a:extLst>
              </p:cNvPr>
              <p:cNvSpPr/>
              <p:nvPr/>
            </p:nvSpPr>
            <p:spPr>
              <a:xfrm>
                <a:off x="458027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3C118FAA-682E-28B0-444B-41BB014D59A3}"/>
                  </a:ext>
                </a:extLst>
              </p:cNvPr>
              <p:cNvSpPr/>
              <p:nvPr/>
            </p:nvSpPr>
            <p:spPr>
              <a:xfrm>
                <a:off x="5511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28143501-2C5F-13DE-6AA2-AB0BD6056428}"/>
                  </a:ext>
                </a:extLst>
              </p:cNvPr>
              <p:cNvSpPr/>
              <p:nvPr/>
            </p:nvSpPr>
            <p:spPr>
              <a:xfrm>
                <a:off x="17115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4ACE370D-B219-3025-242A-63F2C037821A}"/>
                  </a:ext>
                </a:extLst>
              </p:cNvPr>
              <p:cNvSpPr/>
              <p:nvPr/>
            </p:nvSpPr>
            <p:spPr>
              <a:xfrm>
                <a:off x="2871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568D9B2B-16B3-62A7-D4F3-2FBA973CE813}"/>
                  </a:ext>
                </a:extLst>
              </p:cNvPr>
              <p:cNvSpPr/>
              <p:nvPr/>
            </p:nvSpPr>
            <p:spPr>
              <a:xfrm>
                <a:off x="40320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153999A5-9BC1-17A3-8047-05E0CAD52D6A}"/>
                  </a:ext>
                </a:extLst>
              </p:cNvPr>
              <p:cNvSpPr/>
              <p:nvPr/>
            </p:nvSpPr>
            <p:spPr>
              <a:xfrm>
                <a:off x="51923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3889745E-D82D-735E-062A-A0BF53CEBB0D}"/>
                  </a:ext>
                </a:extLst>
              </p:cNvPr>
              <p:cNvSpPr/>
              <p:nvPr/>
            </p:nvSpPr>
            <p:spPr>
              <a:xfrm>
                <a:off x="63526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3089BEAF-4A52-8750-7C13-228B6D2E6689}"/>
                  </a:ext>
                </a:extLst>
              </p:cNvPr>
              <p:cNvSpPr/>
              <p:nvPr/>
            </p:nvSpPr>
            <p:spPr>
              <a:xfrm>
                <a:off x="7512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25E546D2-8E97-B6EA-8F8A-48D137297A2C}"/>
                  </a:ext>
                </a:extLst>
              </p:cNvPr>
              <p:cNvSpPr/>
              <p:nvPr/>
            </p:nvSpPr>
            <p:spPr>
              <a:xfrm>
                <a:off x="8673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1756B2C3-F8AB-8BCD-A2DA-E38D56C714E0}"/>
                  </a:ext>
                </a:extLst>
              </p:cNvPr>
              <p:cNvSpPr/>
              <p:nvPr/>
            </p:nvSpPr>
            <p:spPr>
              <a:xfrm>
                <a:off x="98334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F3855A6F-69CC-5EB5-3506-B79877BAFD2B}"/>
                  </a:ext>
                </a:extLst>
              </p:cNvPr>
              <p:cNvSpPr/>
              <p:nvPr/>
            </p:nvSpPr>
            <p:spPr>
              <a:xfrm>
                <a:off x="10993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B38C0A90-FA5F-9EB0-79CE-3F685B271D55}"/>
                  </a:ext>
                </a:extLst>
              </p:cNvPr>
              <p:cNvSpPr/>
              <p:nvPr/>
            </p:nvSpPr>
            <p:spPr>
              <a:xfrm>
                <a:off x="121541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2ECFBED0-6DD9-AADD-F3AD-1BAC3CBFBDD0}"/>
                  </a:ext>
                </a:extLst>
              </p:cNvPr>
              <p:cNvSpPr/>
              <p:nvPr/>
            </p:nvSpPr>
            <p:spPr>
              <a:xfrm>
                <a:off x="13314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21A8AA36-82EB-C4F2-EA12-D7877A0EC36E}"/>
                  </a:ext>
                </a:extLst>
              </p:cNvPr>
              <p:cNvSpPr/>
              <p:nvPr/>
            </p:nvSpPr>
            <p:spPr>
              <a:xfrm>
                <a:off x="144748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D88F6B0F-7C4D-9DC7-5D77-7C806306124E}"/>
                  </a:ext>
                </a:extLst>
              </p:cNvPr>
              <p:cNvSpPr/>
              <p:nvPr/>
            </p:nvSpPr>
            <p:spPr>
              <a:xfrm>
                <a:off x="15634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6647DC85-A2A2-71A1-548E-F28C6166601E}"/>
                  </a:ext>
                </a:extLst>
              </p:cNvPr>
              <p:cNvSpPr/>
              <p:nvPr/>
            </p:nvSpPr>
            <p:spPr>
              <a:xfrm>
                <a:off x="16795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4B25E78B-55CD-9301-CD5D-B0128F0128B1}"/>
                  </a:ext>
                </a:extLst>
              </p:cNvPr>
              <p:cNvSpPr/>
              <p:nvPr/>
            </p:nvSpPr>
            <p:spPr>
              <a:xfrm>
                <a:off x="17955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04754F5A-B00D-93BD-95B1-283602275BAB}"/>
                  </a:ext>
                </a:extLst>
              </p:cNvPr>
              <p:cNvSpPr/>
              <p:nvPr/>
            </p:nvSpPr>
            <p:spPr>
              <a:xfrm>
                <a:off x="191159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5D113029-50FB-B4B0-153E-6A32EB4CDBD9}"/>
                  </a:ext>
                </a:extLst>
              </p:cNvPr>
              <p:cNvSpPr/>
              <p:nvPr/>
            </p:nvSpPr>
            <p:spPr>
              <a:xfrm>
                <a:off x="20276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8A696BAE-9D25-292E-61AB-637EA84468AC}"/>
                  </a:ext>
                </a:extLst>
              </p:cNvPr>
              <p:cNvSpPr/>
              <p:nvPr/>
            </p:nvSpPr>
            <p:spPr>
              <a:xfrm>
                <a:off x="21436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3A13A034-DEB8-4B9A-CE5E-90714720F15E}"/>
                  </a:ext>
                </a:extLst>
              </p:cNvPr>
              <p:cNvSpPr/>
              <p:nvPr/>
            </p:nvSpPr>
            <p:spPr>
              <a:xfrm>
                <a:off x="225968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5B5FBF2A-0A09-F6BD-62E4-906031136DF2}"/>
                  </a:ext>
                </a:extLst>
              </p:cNvPr>
              <p:cNvSpPr/>
              <p:nvPr/>
            </p:nvSpPr>
            <p:spPr>
              <a:xfrm>
                <a:off x="237571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3A6837C2-E831-0E6F-C9EE-81FE29F7222F}"/>
                  </a:ext>
                </a:extLst>
              </p:cNvPr>
              <p:cNvSpPr/>
              <p:nvPr/>
            </p:nvSpPr>
            <p:spPr>
              <a:xfrm>
                <a:off x="24917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D646ACCC-A3B7-2D8A-BFD0-359EBA80773A}"/>
                  </a:ext>
                </a:extLst>
              </p:cNvPr>
              <p:cNvSpPr/>
              <p:nvPr/>
            </p:nvSpPr>
            <p:spPr>
              <a:xfrm>
                <a:off x="26077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0EA5186A-0026-1B02-29C2-16F93F56ED0E}"/>
                  </a:ext>
                </a:extLst>
              </p:cNvPr>
              <p:cNvSpPr/>
              <p:nvPr/>
            </p:nvSpPr>
            <p:spPr>
              <a:xfrm>
                <a:off x="272379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8DA4ED31-8B48-7B46-5A17-3E58F26F1EAB}"/>
                  </a:ext>
                </a:extLst>
              </p:cNvPr>
              <p:cNvSpPr/>
              <p:nvPr/>
            </p:nvSpPr>
            <p:spPr>
              <a:xfrm>
                <a:off x="28398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06897C81-CD89-A4F7-22F2-1E8FA765268A}"/>
                  </a:ext>
                </a:extLst>
              </p:cNvPr>
              <p:cNvSpPr/>
              <p:nvPr/>
            </p:nvSpPr>
            <p:spPr>
              <a:xfrm>
                <a:off x="29558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524E030D-16AB-D31B-87DD-3D479EAFFE97}"/>
                  </a:ext>
                </a:extLst>
              </p:cNvPr>
              <p:cNvSpPr/>
              <p:nvPr/>
            </p:nvSpPr>
            <p:spPr>
              <a:xfrm>
                <a:off x="307189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084D663A-82DC-9E12-D572-1E934291B049}"/>
                  </a:ext>
                </a:extLst>
              </p:cNvPr>
              <p:cNvSpPr/>
              <p:nvPr/>
            </p:nvSpPr>
            <p:spPr>
              <a:xfrm>
                <a:off x="318791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384B775B-46D6-0699-75B7-6AEBCF3E80B0}"/>
                  </a:ext>
                </a:extLst>
              </p:cNvPr>
              <p:cNvSpPr/>
              <p:nvPr/>
            </p:nvSpPr>
            <p:spPr>
              <a:xfrm>
                <a:off x="33039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DFC3B3C5-1B7A-D9F0-7C00-367555A699B4}"/>
                  </a:ext>
                </a:extLst>
              </p:cNvPr>
              <p:cNvSpPr/>
              <p:nvPr/>
            </p:nvSpPr>
            <p:spPr>
              <a:xfrm>
                <a:off x="341997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2009F82-CF44-2916-E4A7-CE30E606B50D}"/>
                  </a:ext>
                </a:extLst>
              </p:cNvPr>
              <p:cNvSpPr/>
              <p:nvPr/>
            </p:nvSpPr>
            <p:spPr>
              <a:xfrm>
                <a:off x="35360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B39317D4-376F-9104-1254-3BE8DC4DC4D2}"/>
                  </a:ext>
                </a:extLst>
              </p:cNvPr>
              <p:cNvSpPr/>
              <p:nvPr/>
            </p:nvSpPr>
            <p:spPr>
              <a:xfrm>
                <a:off x="36520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AC1FC337-DE02-C3D1-86C4-10D61274E7CD}"/>
                  </a:ext>
                </a:extLst>
              </p:cNvPr>
              <p:cNvSpPr/>
              <p:nvPr/>
            </p:nvSpPr>
            <p:spPr>
              <a:xfrm>
                <a:off x="37680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717590C0-8B1B-3ACF-AC46-0A056558D6C8}"/>
                  </a:ext>
                </a:extLst>
              </p:cNvPr>
              <p:cNvSpPr/>
              <p:nvPr/>
            </p:nvSpPr>
            <p:spPr>
              <a:xfrm>
                <a:off x="38840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F293D6E8-DD7A-09BE-5989-C5D6F1E6A6A8}"/>
                  </a:ext>
                </a:extLst>
              </p:cNvPr>
              <p:cNvSpPr/>
              <p:nvPr/>
            </p:nvSpPr>
            <p:spPr>
              <a:xfrm>
                <a:off x="400012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751E9A47-EA8C-5E59-7277-52414AE389FB}"/>
                  </a:ext>
                </a:extLst>
              </p:cNvPr>
              <p:cNvSpPr/>
              <p:nvPr/>
            </p:nvSpPr>
            <p:spPr>
              <a:xfrm>
                <a:off x="41161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3F5ED059-80A9-DFC7-FDD8-50D844850102}"/>
                  </a:ext>
                </a:extLst>
              </p:cNvPr>
              <p:cNvSpPr/>
              <p:nvPr/>
            </p:nvSpPr>
            <p:spPr>
              <a:xfrm>
                <a:off x="42321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3AEA70EC-8A47-257C-7DE0-140776483A2D}"/>
                  </a:ext>
                </a:extLst>
              </p:cNvPr>
              <p:cNvSpPr/>
              <p:nvPr/>
            </p:nvSpPr>
            <p:spPr>
              <a:xfrm>
                <a:off x="43482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FE412428-FA63-E2B3-D328-041F60EAB5BA}"/>
                  </a:ext>
                </a:extLst>
              </p:cNvPr>
              <p:cNvSpPr/>
              <p:nvPr/>
            </p:nvSpPr>
            <p:spPr>
              <a:xfrm>
                <a:off x="446424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DE5D14E2-F461-F8CE-25AE-AA9FE5D022EC}"/>
                  </a:ext>
                </a:extLst>
              </p:cNvPr>
              <p:cNvSpPr/>
              <p:nvPr/>
            </p:nvSpPr>
            <p:spPr>
              <a:xfrm>
                <a:off x="458027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9E0D61A0-8F72-F858-00D2-0D5CD07D9FE2}"/>
                  </a:ext>
                </a:extLst>
              </p:cNvPr>
              <p:cNvSpPr/>
              <p:nvPr/>
            </p:nvSpPr>
            <p:spPr>
              <a:xfrm>
                <a:off x="5511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63D54190-B303-BB1B-6EA2-27F3D02C04C1}"/>
                  </a:ext>
                </a:extLst>
              </p:cNvPr>
              <p:cNvSpPr/>
              <p:nvPr/>
            </p:nvSpPr>
            <p:spPr>
              <a:xfrm>
                <a:off x="17115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0A9FD663-082E-6FFD-38B5-FA16916C37D4}"/>
                  </a:ext>
                </a:extLst>
              </p:cNvPr>
              <p:cNvSpPr/>
              <p:nvPr/>
            </p:nvSpPr>
            <p:spPr>
              <a:xfrm>
                <a:off x="2871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9AE082CB-9053-8B63-5A43-274509A943D4}"/>
                  </a:ext>
                </a:extLst>
              </p:cNvPr>
              <p:cNvSpPr/>
              <p:nvPr/>
            </p:nvSpPr>
            <p:spPr>
              <a:xfrm>
                <a:off x="40320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1CC51581-EC7F-6413-3B3B-8A837C2B3998}"/>
                  </a:ext>
                </a:extLst>
              </p:cNvPr>
              <p:cNvSpPr/>
              <p:nvPr/>
            </p:nvSpPr>
            <p:spPr>
              <a:xfrm>
                <a:off x="51923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AFB45641-ED0A-A0E1-C92D-A26FFB469F97}"/>
                  </a:ext>
                </a:extLst>
              </p:cNvPr>
              <p:cNvSpPr/>
              <p:nvPr/>
            </p:nvSpPr>
            <p:spPr>
              <a:xfrm>
                <a:off x="63526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49424A83-E605-AB1D-7751-E2EE60A29FFB}"/>
                  </a:ext>
                </a:extLst>
              </p:cNvPr>
              <p:cNvSpPr/>
              <p:nvPr/>
            </p:nvSpPr>
            <p:spPr>
              <a:xfrm>
                <a:off x="7512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4A109883-55E4-A1ED-A6C4-A117BF12CECB}"/>
                  </a:ext>
                </a:extLst>
              </p:cNvPr>
              <p:cNvSpPr/>
              <p:nvPr/>
            </p:nvSpPr>
            <p:spPr>
              <a:xfrm>
                <a:off x="8673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771FF5CF-6EA2-E536-4840-84B2D8D5683F}"/>
                  </a:ext>
                </a:extLst>
              </p:cNvPr>
              <p:cNvSpPr/>
              <p:nvPr/>
            </p:nvSpPr>
            <p:spPr>
              <a:xfrm>
                <a:off x="98334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FEBF9FE8-FDB1-FB10-3A19-40B0D04DC12F}"/>
                  </a:ext>
                </a:extLst>
              </p:cNvPr>
              <p:cNvSpPr/>
              <p:nvPr/>
            </p:nvSpPr>
            <p:spPr>
              <a:xfrm>
                <a:off x="10993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3919B45E-89FE-C0B4-CB11-2728F6F2F26F}"/>
                  </a:ext>
                </a:extLst>
              </p:cNvPr>
              <p:cNvSpPr/>
              <p:nvPr/>
            </p:nvSpPr>
            <p:spPr>
              <a:xfrm>
                <a:off x="121541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AC49BE84-AD3B-2C8E-143E-812B1B570212}"/>
                  </a:ext>
                </a:extLst>
              </p:cNvPr>
              <p:cNvSpPr/>
              <p:nvPr/>
            </p:nvSpPr>
            <p:spPr>
              <a:xfrm>
                <a:off x="13314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F691331F-5582-68C9-528D-703E9A3E3CD3}"/>
                  </a:ext>
                </a:extLst>
              </p:cNvPr>
              <p:cNvSpPr/>
              <p:nvPr/>
            </p:nvSpPr>
            <p:spPr>
              <a:xfrm>
                <a:off x="144748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8E0C3AD2-98E1-0008-B642-A29B4B45A378}"/>
                  </a:ext>
                </a:extLst>
              </p:cNvPr>
              <p:cNvSpPr/>
              <p:nvPr/>
            </p:nvSpPr>
            <p:spPr>
              <a:xfrm>
                <a:off x="15634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48A26F63-30EF-6EE9-7796-ABEA0634162E}"/>
                  </a:ext>
                </a:extLst>
              </p:cNvPr>
              <p:cNvSpPr/>
              <p:nvPr/>
            </p:nvSpPr>
            <p:spPr>
              <a:xfrm>
                <a:off x="16795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EFA004B8-7D1A-CACA-9658-50076E32EFCC}"/>
                  </a:ext>
                </a:extLst>
              </p:cNvPr>
              <p:cNvSpPr/>
              <p:nvPr/>
            </p:nvSpPr>
            <p:spPr>
              <a:xfrm>
                <a:off x="17955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E6D32682-5FF5-A529-F822-F788759F8321}"/>
                  </a:ext>
                </a:extLst>
              </p:cNvPr>
              <p:cNvSpPr/>
              <p:nvPr/>
            </p:nvSpPr>
            <p:spPr>
              <a:xfrm>
                <a:off x="191159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4DC7DFC0-3811-E9B2-C7AC-4F6F171AE129}"/>
                  </a:ext>
                </a:extLst>
              </p:cNvPr>
              <p:cNvSpPr/>
              <p:nvPr/>
            </p:nvSpPr>
            <p:spPr>
              <a:xfrm>
                <a:off x="20276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5F24B98D-C696-519A-6613-39FF81F700C6}"/>
                  </a:ext>
                </a:extLst>
              </p:cNvPr>
              <p:cNvSpPr/>
              <p:nvPr/>
            </p:nvSpPr>
            <p:spPr>
              <a:xfrm>
                <a:off x="21436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F1B95488-108A-22CC-35B8-1FDE4915D3CA}"/>
                  </a:ext>
                </a:extLst>
              </p:cNvPr>
              <p:cNvSpPr/>
              <p:nvPr/>
            </p:nvSpPr>
            <p:spPr>
              <a:xfrm>
                <a:off x="225968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7131B2E1-579C-A20B-56A1-D68898DEA5C4}"/>
                  </a:ext>
                </a:extLst>
              </p:cNvPr>
              <p:cNvSpPr/>
              <p:nvPr/>
            </p:nvSpPr>
            <p:spPr>
              <a:xfrm>
                <a:off x="237571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0C24620D-A0D4-495F-F453-2EDA46777648}"/>
                  </a:ext>
                </a:extLst>
              </p:cNvPr>
              <p:cNvSpPr/>
              <p:nvPr/>
            </p:nvSpPr>
            <p:spPr>
              <a:xfrm>
                <a:off x="24917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3BADDAC8-169F-BECF-8507-A540B656CAA6}"/>
                  </a:ext>
                </a:extLst>
              </p:cNvPr>
              <p:cNvSpPr/>
              <p:nvPr/>
            </p:nvSpPr>
            <p:spPr>
              <a:xfrm>
                <a:off x="26077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E51CCF9D-014D-61C9-065C-0722354915C4}"/>
                  </a:ext>
                </a:extLst>
              </p:cNvPr>
              <p:cNvSpPr/>
              <p:nvPr/>
            </p:nvSpPr>
            <p:spPr>
              <a:xfrm>
                <a:off x="272379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1498455C-3F2A-78DA-0B71-C520DDE5B1CE}"/>
                  </a:ext>
                </a:extLst>
              </p:cNvPr>
              <p:cNvSpPr/>
              <p:nvPr/>
            </p:nvSpPr>
            <p:spPr>
              <a:xfrm>
                <a:off x="28398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EBA3702E-B68D-3C2F-9A2A-8381D384CA13}"/>
                  </a:ext>
                </a:extLst>
              </p:cNvPr>
              <p:cNvSpPr/>
              <p:nvPr/>
            </p:nvSpPr>
            <p:spPr>
              <a:xfrm>
                <a:off x="29558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4700CB15-C292-70B1-4BA0-9452A3E39C59}"/>
                  </a:ext>
                </a:extLst>
              </p:cNvPr>
              <p:cNvSpPr/>
              <p:nvPr/>
            </p:nvSpPr>
            <p:spPr>
              <a:xfrm>
                <a:off x="307189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7C165B83-4D81-349B-3E9A-DA0788817B01}"/>
                  </a:ext>
                </a:extLst>
              </p:cNvPr>
              <p:cNvSpPr/>
              <p:nvPr/>
            </p:nvSpPr>
            <p:spPr>
              <a:xfrm>
                <a:off x="318791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58420A68-8769-D63C-5468-72DD35CCF7A6}"/>
                  </a:ext>
                </a:extLst>
              </p:cNvPr>
              <p:cNvSpPr/>
              <p:nvPr/>
            </p:nvSpPr>
            <p:spPr>
              <a:xfrm>
                <a:off x="33039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D0C1AD8B-AE9C-C8B5-617F-E2CC36D9C90E}"/>
                  </a:ext>
                </a:extLst>
              </p:cNvPr>
              <p:cNvSpPr/>
              <p:nvPr/>
            </p:nvSpPr>
            <p:spPr>
              <a:xfrm>
                <a:off x="341997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5159F516-D79D-F6E8-C84C-6F116EEC00DF}"/>
                  </a:ext>
                </a:extLst>
              </p:cNvPr>
              <p:cNvSpPr/>
              <p:nvPr/>
            </p:nvSpPr>
            <p:spPr>
              <a:xfrm>
                <a:off x="35360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2E90241D-FDDA-8AEC-DCDC-87BF2660796C}"/>
                  </a:ext>
                </a:extLst>
              </p:cNvPr>
              <p:cNvSpPr/>
              <p:nvPr/>
            </p:nvSpPr>
            <p:spPr>
              <a:xfrm>
                <a:off x="36520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ADF542F5-33A3-BA03-A9C6-A2B021E68BDC}"/>
                  </a:ext>
                </a:extLst>
              </p:cNvPr>
              <p:cNvSpPr/>
              <p:nvPr/>
            </p:nvSpPr>
            <p:spPr>
              <a:xfrm>
                <a:off x="37680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6C434E81-C8C2-461E-3574-BAD51E25C830}"/>
                  </a:ext>
                </a:extLst>
              </p:cNvPr>
              <p:cNvSpPr/>
              <p:nvPr/>
            </p:nvSpPr>
            <p:spPr>
              <a:xfrm>
                <a:off x="38840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8636BF08-356E-A456-44B2-C988836EC13F}"/>
                  </a:ext>
                </a:extLst>
              </p:cNvPr>
              <p:cNvSpPr/>
              <p:nvPr/>
            </p:nvSpPr>
            <p:spPr>
              <a:xfrm>
                <a:off x="400012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569DE48A-C7D5-1D91-C4D1-D6ED561BEEDD}"/>
                  </a:ext>
                </a:extLst>
              </p:cNvPr>
              <p:cNvSpPr/>
              <p:nvPr/>
            </p:nvSpPr>
            <p:spPr>
              <a:xfrm>
                <a:off x="41161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27ED27B6-C1F9-0D4D-575C-A3A26474322D}"/>
                  </a:ext>
                </a:extLst>
              </p:cNvPr>
              <p:cNvSpPr/>
              <p:nvPr/>
            </p:nvSpPr>
            <p:spPr>
              <a:xfrm>
                <a:off x="42321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6408769D-FE19-D954-F26E-DE09C5BBB329}"/>
                  </a:ext>
                </a:extLst>
              </p:cNvPr>
              <p:cNvSpPr/>
              <p:nvPr/>
            </p:nvSpPr>
            <p:spPr>
              <a:xfrm>
                <a:off x="43482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5FF28A91-597C-6F77-4CF7-435144D23EB1}"/>
                  </a:ext>
                </a:extLst>
              </p:cNvPr>
              <p:cNvSpPr/>
              <p:nvPr/>
            </p:nvSpPr>
            <p:spPr>
              <a:xfrm>
                <a:off x="446424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E252A656-FF17-833D-38A5-91BCAA604CFE}"/>
                  </a:ext>
                </a:extLst>
              </p:cNvPr>
              <p:cNvSpPr/>
              <p:nvPr/>
            </p:nvSpPr>
            <p:spPr>
              <a:xfrm>
                <a:off x="458027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EF27D821-65BB-A479-5909-7481B19B1D60}"/>
                  </a:ext>
                </a:extLst>
              </p:cNvPr>
              <p:cNvSpPr/>
              <p:nvPr/>
            </p:nvSpPr>
            <p:spPr>
              <a:xfrm>
                <a:off x="5511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183FF608-FA69-F4E8-DB6E-CF199768259E}"/>
                  </a:ext>
                </a:extLst>
              </p:cNvPr>
              <p:cNvSpPr/>
              <p:nvPr/>
            </p:nvSpPr>
            <p:spPr>
              <a:xfrm>
                <a:off x="17115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A955C806-3C4B-9939-9198-A592F85F5309}"/>
                  </a:ext>
                </a:extLst>
              </p:cNvPr>
              <p:cNvSpPr/>
              <p:nvPr/>
            </p:nvSpPr>
            <p:spPr>
              <a:xfrm>
                <a:off x="2871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98FB0262-7BEA-16C9-3228-4D0398F40EF9}"/>
                  </a:ext>
                </a:extLst>
              </p:cNvPr>
              <p:cNvSpPr/>
              <p:nvPr/>
            </p:nvSpPr>
            <p:spPr>
              <a:xfrm>
                <a:off x="40320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4F29D47F-4196-6408-BA3C-7CF52A920CCE}"/>
                  </a:ext>
                </a:extLst>
              </p:cNvPr>
              <p:cNvSpPr/>
              <p:nvPr/>
            </p:nvSpPr>
            <p:spPr>
              <a:xfrm>
                <a:off x="51923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DB82AD32-224E-2192-FA43-E016B1A5A093}"/>
                  </a:ext>
                </a:extLst>
              </p:cNvPr>
              <p:cNvSpPr/>
              <p:nvPr/>
            </p:nvSpPr>
            <p:spPr>
              <a:xfrm>
                <a:off x="63526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47C9426B-0421-360D-16F2-1A7C0A928EB4}"/>
                  </a:ext>
                </a:extLst>
              </p:cNvPr>
              <p:cNvSpPr/>
              <p:nvPr/>
            </p:nvSpPr>
            <p:spPr>
              <a:xfrm>
                <a:off x="7512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9A191323-B295-8C37-898C-1A775A698AE9}"/>
                  </a:ext>
                </a:extLst>
              </p:cNvPr>
              <p:cNvSpPr/>
              <p:nvPr/>
            </p:nvSpPr>
            <p:spPr>
              <a:xfrm>
                <a:off x="8673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40F5BE57-267B-82CF-CDF7-07B2DE1F5FEC}"/>
                  </a:ext>
                </a:extLst>
              </p:cNvPr>
              <p:cNvSpPr/>
              <p:nvPr/>
            </p:nvSpPr>
            <p:spPr>
              <a:xfrm>
                <a:off x="98334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5EF05BCF-0808-DCB3-FB51-3D3A00C0785B}"/>
                  </a:ext>
                </a:extLst>
              </p:cNvPr>
              <p:cNvSpPr/>
              <p:nvPr/>
            </p:nvSpPr>
            <p:spPr>
              <a:xfrm>
                <a:off x="10993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8C961060-A3F6-7E06-16B2-F2914C3CBEF6}"/>
                  </a:ext>
                </a:extLst>
              </p:cNvPr>
              <p:cNvSpPr/>
              <p:nvPr/>
            </p:nvSpPr>
            <p:spPr>
              <a:xfrm>
                <a:off x="121541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6AE9256C-0706-FDCD-539C-94BD13C5FA22}"/>
                  </a:ext>
                </a:extLst>
              </p:cNvPr>
              <p:cNvSpPr/>
              <p:nvPr/>
            </p:nvSpPr>
            <p:spPr>
              <a:xfrm>
                <a:off x="13314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AC491EEC-FAE2-4E49-D0C4-B28AC7D908A2}"/>
                  </a:ext>
                </a:extLst>
              </p:cNvPr>
              <p:cNvSpPr/>
              <p:nvPr/>
            </p:nvSpPr>
            <p:spPr>
              <a:xfrm>
                <a:off x="144748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2F870E6C-1919-771B-BE96-AB06D6838788}"/>
                  </a:ext>
                </a:extLst>
              </p:cNvPr>
              <p:cNvSpPr/>
              <p:nvPr/>
            </p:nvSpPr>
            <p:spPr>
              <a:xfrm>
                <a:off x="15634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54BABCFB-366D-71AD-428F-8737A47D1D58}"/>
                  </a:ext>
                </a:extLst>
              </p:cNvPr>
              <p:cNvSpPr/>
              <p:nvPr/>
            </p:nvSpPr>
            <p:spPr>
              <a:xfrm>
                <a:off x="16795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B32AD335-7527-E26F-CE4B-70F2ABCAD33A}"/>
                  </a:ext>
                </a:extLst>
              </p:cNvPr>
              <p:cNvSpPr/>
              <p:nvPr/>
            </p:nvSpPr>
            <p:spPr>
              <a:xfrm>
                <a:off x="17955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F484CBD6-1E6E-449A-E425-D1702142F428}"/>
                  </a:ext>
                </a:extLst>
              </p:cNvPr>
              <p:cNvSpPr/>
              <p:nvPr/>
            </p:nvSpPr>
            <p:spPr>
              <a:xfrm>
                <a:off x="191159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70C07275-E99C-7D89-B712-C5067681D932}"/>
                  </a:ext>
                </a:extLst>
              </p:cNvPr>
              <p:cNvSpPr/>
              <p:nvPr/>
            </p:nvSpPr>
            <p:spPr>
              <a:xfrm>
                <a:off x="20276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76402344-EA9F-7B48-7A1C-CF4EEF0BFD4C}"/>
                  </a:ext>
                </a:extLst>
              </p:cNvPr>
              <p:cNvSpPr/>
              <p:nvPr/>
            </p:nvSpPr>
            <p:spPr>
              <a:xfrm>
                <a:off x="21436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8540ABFF-ED8E-D9C6-B2FD-44C58FD294EC}"/>
                  </a:ext>
                </a:extLst>
              </p:cNvPr>
              <p:cNvSpPr/>
              <p:nvPr/>
            </p:nvSpPr>
            <p:spPr>
              <a:xfrm>
                <a:off x="225968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FD2699D7-D2E9-CAF4-81AC-F8BC9710337A}"/>
                  </a:ext>
                </a:extLst>
              </p:cNvPr>
              <p:cNvSpPr/>
              <p:nvPr/>
            </p:nvSpPr>
            <p:spPr>
              <a:xfrm>
                <a:off x="237571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B69773F1-6500-4990-7BE3-94612B174900}"/>
                  </a:ext>
                </a:extLst>
              </p:cNvPr>
              <p:cNvSpPr/>
              <p:nvPr/>
            </p:nvSpPr>
            <p:spPr>
              <a:xfrm>
                <a:off x="24917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417E92B-BB82-4A1D-9A43-5257E180C9CF}"/>
                  </a:ext>
                </a:extLst>
              </p:cNvPr>
              <p:cNvSpPr/>
              <p:nvPr/>
            </p:nvSpPr>
            <p:spPr>
              <a:xfrm>
                <a:off x="26077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74FFAB7D-3FCA-C1C4-F217-FAC39A2F210F}"/>
                  </a:ext>
                </a:extLst>
              </p:cNvPr>
              <p:cNvSpPr/>
              <p:nvPr/>
            </p:nvSpPr>
            <p:spPr>
              <a:xfrm>
                <a:off x="272379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1B89EDEF-82CB-8728-0E23-9F6448F0B95B}"/>
                  </a:ext>
                </a:extLst>
              </p:cNvPr>
              <p:cNvSpPr/>
              <p:nvPr/>
            </p:nvSpPr>
            <p:spPr>
              <a:xfrm>
                <a:off x="28398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9C93F4A8-66DF-9D76-E9C7-28AA8280FAE8}"/>
                  </a:ext>
                </a:extLst>
              </p:cNvPr>
              <p:cNvSpPr/>
              <p:nvPr/>
            </p:nvSpPr>
            <p:spPr>
              <a:xfrm>
                <a:off x="29558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B8CC8886-CA2A-9720-FA11-36E1933425FA}"/>
                  </a:ext>
                </a:extLst>
              </p:cNvPr>
              <p:cNvSpPr/>
              <p:nvPr/>
            </p:nvSpPr>
            <p:spPr>
              <a:xfrm>
                <a:off x="307189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E30F0526-1FA6-5085-9C33-79B236D403F8}"/>
                  </a:ext>
                </a:extLst>
              </p:cNvPr>
              <p:cNvSpPr/>
              <p:nvPr/>
            </p:nvSpPr>
            <p:spPr>
              <a:xfrm>
                <a:off x="318791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3BBE1F4D-B126-8B78-47B7-27A46A00E9CA}"/>
                  </a:ext>
                </a:extLst>
              </p:cNvPr>
              <p:cNvSpPr/>
              <p:nvPr/>
            </p:nvSpPr>
            <p:spPr>
              <a:xfrm>
                <a:off x="33039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AB2F5B18-FD0A-D62B-1A22-C46EABBC25F4}"/>
                  </a:ext>
                </a:extLst>
              </p:cNvPr>
              <p:cNvSpPr/>
              <p:nvPr/>
            </p:nvSpPr>
            <p:spPr>
              <a:xfrm>
                <a:off x="341997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92E478C6-BC80-08F0-7484-21B769299727}"/>
                  </a:ext>
                </a:extLst>
              </p:cNvPr>
              <p:cNvSpPr/>
              <p:nvPr/>
            </p:nvSpPr>
            <p:spPr>
              <a:xfrm>
                <a:off x="35360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ABC7ED54-E332-E52A-64D5-E639FCE22F44}"/>
                  </a:ext>
                </a:extLst>
              </p:cNvPr>
              <p:cNvSpPr/>
              <p:nvPr/>
            </p:nvSpPr>
            <p:spPr>
              <a:xfrm>
                <a:off x="36520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957F7FBC-CE72-0500-3C81-B3584E164599}"/>
                  </a:ext>
                </a:extLst>
              </p:cNvPr>
              <p:cNvSpPr/>
              <p:nvPr/>
            </p:nvSpPr>
            <p:spPr>
              <a:xfrm>
                <a:off x="37680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9D917C7D-4A54-C82D-3472-648D22CF35C4}"/>
                  </a:ext>
                </a:extLst>
              </p:cNvPr>
              <p:cNvSpPr/>
              <p:nvPr/>
            </p:nvSpPr>
            <p:spPr>
              <a:xfrm>
                <a:off x="38840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F2014F13-F541-B59C-C836-CFC5983B2632}"/>
                  </a:ext>
                </a:extLst>
              </p:cNvPr>
              <p:cNvSpPr/>
              <p:nvPr/>
            </p:nvSpPr>
            <p:spPr>
              <a:xfrm>
                <a:off x="400012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44F9876C-42B0-3B1A-C45B-47F8F334CE48}"/>
                  </a:ext>
                </a:extLst>
              </p:cNvPr>
              <p:cNvSpPr/>
              <p:nvPr/>
            </p:nvSpPr>
            <p:spPr>
              <a:xfrm>
                <a:off x="41161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BCC60333-85BF-5ADB-A31D-EC1D4A0D0946}"/>
                  </a:ext>
                </a:extLst>
              </p:cNvPr>
              <p:cNvSpPr/>
              <p:nvPr/>
            </p:nvSpPr>
            <p:spPr>
              <a:xfrm>
                <a:off x="42321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35983D2A-AF60-FFE4-21C7-F5F726576A86}"/>
                  </a:ext>
                </a:extLst>
              </p:cNvPr>
              <p:cNvSpPr/>
              <p:nvPr/>
            </p:nvSpPr>
            <p:spPr>
              <a:xfrm>
                <a:off x="43482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DDB1802E-F0D2-DE4E-E297-7541FDCF6D0B}"/>
                  </a:ext>
                </a:extLst>
              </p:cNvPr>
              <p:cNvSpPr/>
              <p:nvPr/>
            </p:nvSpPr>
            <p:spPr>
              <a:xfrm>
                <a:off x="446424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A3AD189E-8BA8-AD7D-73CE-BA508A999D45}"/>
                  </a:ext>
                </a:extLst>
              </p:cNvPr>
              <p:cNvSpPr/>
              <p:nvPr/>
            </p:nvSpPr>
            <p:spPr>
              <a:xfrm>
                <a:off x="458027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25466E1C-D11D-1DB6-45C6-59A9CB1EA260}"/>
                  </a:ext>
                </a:extLst>
              </p:cNvPr>
              <p:cNvSpPr/>
              <p:nvPr/>
            </p:nvSpPr>
            <p:spPr>
              <a:xfrm>
                <a:off x="5511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F6636E50-6D99-081F-CDB5-2C4174545881}"/>
                  </a:ext>
                </a:extLst>
              </p:cNvPr>
              <p:cNvSpPr/>
              <p:nvPr/>
            </p:nvSpPr>
            <p:spPr>
              <a:xfrm>
                <a:off x="17115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380FEDAC-045E-7BEC-5075-ACD7FE323B08}"/>
                  </a:ext>
                </a:extLst>
              </p:cNvPr>
              <p:cNvSpPr/>
              <p:nvPr/>
            </p:nvSpPr>
            <p:spPr>
              <a:xfrm>
                <a:off x="2871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67260BE2-D18E-3B32-19C6-3194CF094D3D}"/>
                  </a:ext>
                </a:extLst>
              </p:cNvPr>
              <p:cNvSpPr/>
              <p:nvPr/>
            </p:nvSpPr>
            <p:spPr>
              <a:xfrm>
                <a:off x="40320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1B38F3C9-BFB2-EE1A-98AF-CAF3F32EA991}"/>
                  </a:ext>
                </a:extLst>
              </p:cNvPr>
              <p:cNvSpPr/>
              <p:nvPr/>
            </p:nvSpPr>
            <p:spPr>
              <a:xfrm>
                <a:off x="51923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2E992BD9-9091-C91D-DFE1-F1494CD2A323}"/>
                  </a:ext>
                </a:extLst>
              </p:cNvPr>
              <p:cNvSpPr/>
              <p:nvPr/>
            </p:nvSpPr>
            <p:spPr>
              <a:xfrm>
                <a:off x="63526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20F41BE4-AAB9-B28D-2200-330E4D4C5B20}"/>
                  </a:ext>
                </a:extLst>
              </p:cNvPr>
              <p:cNvSpPr/>
              <p:nvPr/>
            </p:nvSpPr>
            <p:spPr>
              <a:xfrm>
                <a:off x="7512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0938D638-8E38-39CB-BDEE-80194A558A78}"/>
                  </a:ext>
                </a:extLst>
              </p:cNvPr>
              <p:cNvSpPr/>
              <p:nvPr/>
            </p:nvSpPr>
            <p:spPr>
              <a:xfrm>
                <a:off x="8673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CFEAFF41-9872-908B-F1D3-AB45560638A2}"/>
                  </a:ext>
                </a:extLst>
              </p:cNvPr>
              <p:cNvSpPr/>
              <p:nvPr/>
            </p:nvSpPr>
            <p:spPr>
              <a:xfrm>
                <a:off x="98334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C58ACEBE-67ED-1CB6-C571-2DBF63E63C1C}"/>
                  </a:ext>
                </a:extLst>
              </p:cNvPr>
              <p:cNvSpPr/>
              <p:nvPr/>
            </p:nvSpPr>
            <p:spPr>
              <a:xfrm>
                <a:off x="10993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A88384B3-EC58-E8D1-D969-1DA3707E7C54}"/>
                  </a:ext>
                </a:extLst>
              </p:cNvPr>
              <p:cNvSpPr/>
              <p:nvPr/>
            </p:nvSpPr>
            <p:spPr>
              <a:xfrm>
                <a:off x="121541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24093597-5A45-F033-9846-DD0C4FC05409}"/>
                  </a:ext>
                </a:extLst>
              </p:cNvPr>
              <p:cNvSpPr/>
              <p:nvPr/>
            </p:nvSpPr>
            <p:spPr>
              <a:xfrm>
                <a:off x="13314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B62F0F23-D071-2CB9-0FFB-37506F336C14}"/>
                  </a:ext>
                </a:extLst>
              </p:cNvPr>
              <p:cNvSpPr/>
              <p:nvPr/>
            </p:nvSpPr>
            <p:spPr>
              <a:xfrm>
                <a:off x="144748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82322651-209C-826A-3AFC-C20F0EF8269A}"/>
                  </a:ext>
                </a:extLst>
              </p:cNvPr>
              <p:cNvSpPr/>
              <p:nvPr/>
            </p:nvSpPr>
            <p:spPr>
              <a:xfrm>
                <a:off x="15634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B905DF9B-E854-3A17-0F70-E458BFE7F8F6}"/>
                  </a:ext>
                </a:extLst>
              </p:cNvPr>
              <p:cNvSpPr/>
              <p:nvPr/>
            </p:nvSpPr>
            <p:spPr>
              <a:xfrm>
                <a:off x="16795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E9D96C56-B48F-7262-FFD6-019C6A9372BC}"/>
                  </a:ext>
                </a:extLst>
              </p:cNvPr>
              <p:cNvSpPr/>
              <p:nvPr/>
            </p:nvSpPr>
            <p:spPr>
              <a:xfrm>
                <a:off x="17955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8D9DD002-7E59-AC52-845E-6E88AA51F994}"/>
                  </a:ext>
                </a:extLst>
              </p:cNvPr>
              <p:cNvSpPr/>
              <p:nvPr/>
            </p:nvSpPr>
            <p:spPr>
              <a:xfrm>
                <a:off x="191159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6850CAE1-8B79-8E66-B4F8-C26DDE03F6D3}"/>
                  </a:ext>
                </a:extLst>
              </p:cNvPr>
              <p:cNvSpPr/>
              <p:nvPr/>
            </p:nvSpPr>
            <p:spPr>
              <a:xfrm>
                <a:off x="20276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14CFF434-5102-9D71-47EB-7A7CAB2361DF}"/>
                  </a:ext>
                </a:extLst>
              </p:cNvPr>
              <p:cNvSpPr/>
              <p:nvPr/>
            </p:nvSpPr>
            <p:spPr>
              <a:xfrm>
                <a:off x="21436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9440B6BD-2F54-BAAB-1C74-73D433D72DA2}"/>
                  </a:ext>
                </a:extLst>
              </p:cNvPr>
              <p:cNvSpPr/>
              <p:nvPr/>
            </p:nvSpPr>
            <p:spPr>
              <a:xfrm>
                <a:off x="225968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B39FDD03-1EFD-C8E1-6FF0-67EB531DD97B}"/>
                  </a:ext>
                </a:extLst>
              </p:cNvPr>
              <p:cNvSpPr/>
              <p:nvPr/>
            </p:nvSpPr>
            <p:spPr>
              <a:xfrm>
                <a:off x="237571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6AAF4CEE-5654-42A0-D701-F7C9F0FC9D83}"/>
                  </a:ext>
                </a:extLst>
              </p:cNvPr>
              <p:cNvSpPr/>
              <p:nvPr/>
            </p:nvSpPr>
            <p:spPr>
              <a:xfrm>
                <a:off x="24917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E8685054-EA96-3FE8-B20D-55932B080AD0}"/>
                  </a:ext>
                </a:extLst>
              </p:cNvPr>
              <p:cNvSpPr/>
              <p:nvPr/>
            </p:nvSpPr>
            <p:spPr>
              <a:xfrm>
                <a:off x="26077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703C8002-B0B6-60FD-F6C8-1E4D629A6D19}"/>
                  </a:ext>
                </a:extLst>
              </p:cNvPr>
              <p:cNvSpPr/>
              <p:nvPr/>
            </p:nvSpPr>
            <p:spPr>
              <a:xfrm>
                <a:off x="272379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7BBBDE03-7000-4771-64F2-62B3D9E7B9C4}"/>
                  </a:ext>
                </a:extLst>
              </p:cNvPr>
              <p:cNvSpPr/>
              <p:nvPr/>
            </p:nvSpPr>
            <p:spPr>
              <a:xfrm>
                <a:off x="28398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A7554570-6916-E81B-CB3C-72FD2045DD28}"/>
                  </a:ext>
                </a:extLst>
              </p:cNvPr>
              <p:cNvSpPr/>
              <p:nvPr/>
            </p:nvSpPr>
            <p:spPr>
              <a:xfrm>
                <a:off x="29558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574B6AA9-48BF-BB67-00AA-FC7ECD728B97}"/>
                  </a:ext>
                </a:extLst>
              </p:cNvPr>
              <p:cNvSpPr/>
              <p:nvPr/>
            </p:nvSpPr>
            <p:spPr>
              <a:xfrm>
                <a:off x="307189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D3EEC277-A726-69CC-EC63-C7CB4466A6A6}"/>
                  </a:ext>
                </a:extLst>
              </p:cNvPr>
              <p:cNvSpPr/>
              <p:nvPr/>
            </p:nvSpPr>
            <p:spPr>
              <a:xfrm>
                <a:off x="318791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2DD22002-D743-B4DD-B16D-7E8A67117380}"/>
                  </a:ext>
                </a:extLst>
              </p:cNvPr>
              <p:cNvSpPr/>
              <p:nvPr/>
            </p:nvSpPr>
            <p:spPr>
              <a:xfrm>
                <a:off x="33039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9D9D7696-C684-7606-7859-2481D4C1062B}"/>
                  </a:ext>
                </a:extLst>
              </p:cNvPr>
              <p:cNvSpPr/>
              <p:nvPr/>
            </p:nvSpPr>
            <p:spPr>
              <a:xfrm>
                <a:off x="341997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07CB0CF3-6A29-D581-8D57-D6199EA8C17A}"/>
                  </a:ext>
                </a:extLst>
              </p:cNvPr>
              <p:cNvSpPr/>
              <p:nvPr/>
            </p:nvSpPr>
            <p:spPr>
              <a:xfrm>
                <a:off x="35360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208FCD2A-90FA-0E47-9140-977E12AF39B1}"/>
                  </a:ext>
                </a:extLst>
              </p:cNvPr>
              <p:cNvSpPr/>
              <p:nvPr/>
            </p:nvSpPr>
            <p:spPr>
              <a:xfrm>
                <a:off x="36520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47B6559D-DB2C-6B35-B499-FE55F8D452C6}"/>
                  </a:ext>
                </a:extLst>
              </p:cNvPr>
              <p:cNvSpPr/>
              <p:nvPr/>
            </p:nvSpPr>
            <p:spPr>
              <a:xfrm>
                <a:off x="37680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58431BA8-F912-37F6-61EC-9AFCF08C5126}"/>
                  </a:ext>
                </a:extLst>
              </p:cNvPr>
              <p:cNvSpPr/>
              <p:nvPr/>
            </p:nvSpPr>
            <p:spPr>
              <a:xfrm>
                <a:off x="38840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FADA92E8-4C6A-4AD6-3EA9-D264B625354A}"/>
                  </a:ext>
                </a:extLst>
              </p:cNvPr>
              <p:cNvSpPr/>
              <p:nvPr/>
            </p:nvSpPr>
            <p:spPr>
              <a:xfrm>
                <a:off x="400012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EEC6E5FE-6F82-DF03-B570-F11D8BD54B99}"/>
                  </a:ext>
                </a:extLst>
              </p:cNvPr>
              <p:cNvSpPr/>
              <p:nvPr/>
            </p:nvSpPr>
            <p:spPr>
              <a:xfrm>
                <a:off x="41161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B189E690-38FF-406B-F57B-3370D705E44A}"/>
                  </a:ext>
                </a:extLst>
              </p:cNvPr>
              <p:cNvSpPr/>
              <p:nvPr/>
            </p:nvSpPr>
            <p:spPr>
              <a:xfrm>
                <a:off x="42321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9A65C1A2-37FA-A930-6991-3C7B3F531B4E}"/>
                  </a:ext>
                </a:extLst>
              </p:cNvPr>
              <p:cNvSpPr/>
              <p:nvPr/>
            </p:nvSpPr>
            <p:spPr>
              <a:xfrm>
                <a:off x="43482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A7D92142-1987-DE10-BF8C-D5350F3E85E0}"/>
                  </a:ext>
                </a:extLst>
              </p:cNvPr>
              <p:cNvSpPr/>
              <p:nvPr/>
            </p:nvSpPr>
            <p:spPr>
              <a:xfrm>
                <a:off x="446424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3345C415-35EA-9C12-F545-6B190BD21673}"/>
                  </a:ext>
                </a:extLst>
              </p:cNvPr>
              <p:cNvSpPr/>
              <p:nvPr/>
            </p:nvSpPr>
            <p:spPr>
              <a:xfrm>
                <a:off x="458027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FDB8D134-3261-4A94-6291-B62A9ACD0BDB}"/>
                  </a:ext>
                </a:extLst>
              </p:cNvPr>
              <p:cNvSpPr/>
              <p:nvPr/>
            </p:nvSpPr>
            <p:spPr>
              <a:xfrm>
                <a:off x="5511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614E2DF1-B916-43B1-24EC-3FB92154ECAA}"/>
                  </a:ext>
                </a:extLst>
              </p:cNvPr>
              <p:cNvSpPr/>
              <p:nvPr/>
            </p:nvSpPr>
            <p:spPr>
              <a:xfrm>
                <a:off x="17115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2BBC8489-77EE-894E-C433-54015CFEFE3E}"/>
                  </a:ext>
                </a:extLst>
              </p:cNvPr>
              <p:cNvSpPr/>
              <p:nvPr/>
            </p:nvSpPr>
            <p:spPr>
              <a:xfrm>
                <a:off x="2871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2E960892-FC51-72C1-AE72-BB50E22B3653}"/>
                  </a:ext>
                </a:extLst>
              </p:cNvPr>
              <p:cNvSpPr/>
              <p:nvPr/>
            </p:nvSpPr>
            <p:spPr>
              <a:xfrm>
                <a:off x="40320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86FC9ABC-2901-4ACB-A6B7-BA6A93FA625F}"/>
                  </a:ext>
                </a:extLst>
              </p:cNvPr>
              <p:cNvSpPr/>
              <p:nvPr/>
            </p:nvSpPr>
            <p:spPr>
              <a:xfrm>
                <a:off x="51923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39F5C1A4-1C00-733B-810D-C3A21F4BF6C4}"/>
                  </a:ext>
                </a:extLst>
              </p:cNvPr>
              <p:cNvSpPr/>
              <p:nvPr/>
            </p:nvSpPr>
            <p:spPr>
              <a:xfrm>
                <a:off x="63526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0B536464-3EBF-5EF4-CF6F-27B3BCDA083B}"/>
                  </a:ext>
                </a:extLst>
              </p:cNvPr>
              <p:cNvSpPr/>
              <p:nvPr/>
            </p:nvSpPr>
            <p:spPr>
              <a:xfrm>
                <a:off x="7512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5E6283FC-DD0C-5554-7DA8-33C16D12848A}"/>
                  </a:ext>
                </a:extLst>
              </p:cNvPr>
              <p:cNvSpPr/>
              <p:nvPr/>
            </p:nvSpPr>
            <p:spPr>
              <a:xfrm>
                <a:off x="8673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1B8D2B6D-6937-9257-28C9-D294A19149BD}"/>
                  </a:ext>
                </a:extLst>
              </p:cNvPr>
              <p:cNvSpPr/>
              <p:nvPr/>
            </p:nvSpPr>
            <p:spPr>
              <a:xfrm>
                <a:off x="98334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A624A3FB-3CB5-1370-782F-CDC0340934AD}"/>
                  </a:ext>
                </a:extLst>
              </p:cNvPr>
              <p:cNvSpPr/>
              <p:nvPr/>
            </p:nvSpPr>
            <p:spPr>
              <a:xfrm>
                <a:off x="10993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87AADE91-F888-59A4-3B7F-FEA06E978708}"/>
                  </a:ext>
                </a:extLst>
              </p:cNvPr>
              <p:cNvSpPr/>
              <p:nvPr/>
            </p:nvSpPr>
            <p:spPr>
              <a:xfrm>
                <a:off x="121541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6B19D664-62A1-2E18-B0E7-FFB8A5D8B933}"/>
                  </a:ext>
                </a:extLst>
              </p:cNvPr>
              <p:cNvSpPr/>
              <p:nvPr/>
            </p:nvSpPr>
            <p:spPr>
              <a:xfrm>
                <a:off x="13314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0993DCDF-4E94-84DF-E6A6-CA0FE911DB7C}"/>
                  </a:ext>
                </a:extLst>
              </p:cNvPr>
              <p:cNvSpPr/>
              <p:nvPr/>
            </p:nvSpPr>
            <p:spPr>
              <a:xfrm>
                <a:off x="144748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1985458E-1C67-6755-D7EC-E75AED3A296F}"/>
                  </a:ext>
                </a:extLst>
              </p:cNvPr>
              <p:cNvSpPr/>
              <p:nvPr/>
            </p:nvSpPr>
            <p:spPr>
              <a:xfrm>
                <a:off x="15634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CED55B46-AA73-C098-DF99-E0BF77277F1A}"/>
                  </a:ext>
                </a:extLst>
              </p:cNvPr>
              <p:cNvSpPr/>
              <p:nvPr/>
            </p:nvSpPr>
            <p:spPr>
              <a:xfrm>
                <a:off x="16795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014C4802-E4B1-5B60-4F63-B8EF831E7399}"/>
                  </a:ext>
                </a:extLst>
              </p:cNvPr>
              <p:cNvSpPr/>
              <p:nvPr/>
            </p:nvSpPr>
            <p:spPr>
              <a:xfrm>
                <a:off x="17955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E05E7150-61F0-F916-885F-2128632D950B}"/>
                  </a:ext>
                </a:extLst>
              </p:cNvPr>
              <p:cNvSpPr/>
              <p:nvPr/>
            </p:nvSpPr>
            <p:spPr>
              <a:xfrm>
                <a:off x="191159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74BFF0F7-57D2-0E95-7103-172A1C4C4991}"/>
                  </a:ext>
                </a:extLst>
              </p:cNvPr>
              <p:cNvSpPr/>
              <p:nvPr/>
            </p:nvSpPr>
            <p:spPr>
              <a:xfrm>
                <a:off x="20276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C391D2F8-B041-A0AE-5019-4B9ADDBCE629}"/>
                  </a:ext>
                </a:extLst>
              </p:cNvPr>
              <p:cNvSpPr/>
              <p:nvPr/>
            </p:nvSpPr>
            <p:spPr>
              <a:xfrm>
                <a:off x="21436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D2C3BAC6-F9DA-5AFF-CECF-BC3B0F38593D}"/>
                  </a:ext>
                </a:extLst>
              </p:cNvPr>
              <p:cNvSpPr/>
              <p:nvPr/>
            </p:nvSpPr>
            <p:spPr>
              <a:xfrm>
                <a:off x="225968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55386CAE-D7AD-1C3A-9BF0-37CEC5925275}"/>
                  </a:ext>
                </a:extLst>
              </p:cNvPr>
              <p:cNvSpPr/>
              <p:nvPr/>
            </p:nvSpPr>
            <p:spPr>
              <a:xfrm>
                <a:off x="237571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4D0CF9C1-22F8-A466-995C-398132045F52}"/>
                  </a:ext>
                </a:extLst>
              </p:cNvPr>
              <p:cNvSpPr/>
              <p:nvPr/>
            </p:nvSpPr>
            <p:spPr>
              <a:xfrm>
                <a:off x="24917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67E4EE9A-2FD8-E9AD-4734-106F0781A167}"/>
                  </a:ext>
                </a:extLst>
              </p:cNvPr>
              <p:cNvSpPr/>
              <p:nvPr/>
            </p:nvSpPr>
            <p:spPr>
              <a:xfrm>
                <a:off x="26077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8EA28C93-5940-2E8B-FDA0-62EA49E1E983}"/>
                  </a:ext>
                </a:extLst>
              </p:cNvPr>
              <p:cNvSpPr/>
              <p:nvPr/>
            </p:nvSpPr>
            <p:spPr>
              <a:xfrm>
                <a:off x="272379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BFC571EE-DFEF-A49A-6E73-77FC4B1C61C2}"/>
                  </a:ext>
                </a:extLst>
              </p:cNvPr>
              <p:cNvSpPr/>
              <p:nvPr/>
            </p:nvSpPr>
            <p:spPr>
              <a:xfrm>
                <a:off x="28398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678085B7-0CC5-60AC-2B49-E0C964C44F6E}"/>
                  </a:ext>
                </a:extLst>
              </p:cNvPr>
              <p:cNvSpPr/>
              <p:nvPr/>
            </p:nvSpPr>
            <p:spPr>
              <a:xfrm>
                <a:off x="29558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2B00AD8B-C97E-3CE4-A575-4EA2218E8B3C}"/>
                  </a:ext>
                </a:extLst>
              </p:cNvPr>
              <p:cNvSpPr/>
              <p:nvPr/>
            </p:nvSpPr>
            <p:spPr>
              <a:xfrm>
                <a:off x="307189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A02FE922-FAE0-5BAF-A7BD-4EA22C847CB8}"/>
                  </a:ext>
                </a:extLst>
              </p:cNvPr>
              <p:cNvSpPr/>
              <p:nvPr/>
            </p:nvSpPr>
            <p:spPr>
              <a:xfrm>
                <a:off x="318791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32C48042-12AE-4FDB-CABD-879269B15456}"/>
                  </a:ext>
                </a:extLst>
              </p:cNvPr>
              <p:cNvSpPr/>
              <p:nvPr/>
            </p:nvSpPr>
            <p:spPr>
              <a:xfrm>
                <a:off x="33039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8AB65EF5-F5A3-C60C-CFC4-1C8E1B54973A}"/>
                  </a:ext>
                </a:extLst>
              </p:cNvPr>
              <p:cNvSpPr/>
              <p:nvPr/>
            </p:nvSpPr>
            <p:spPr>
              <a:xfrm>
                <a:off x="341997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7827A9A5-8A06-F0FC-742A-5E857417C14B}"/>
                  </a:ext>
                </a:extLst>
              </p:cNvPr>
              <p:cNvSpPr/>
              <p:nvPr/>
            </p:nvSpPr>
            <p:spPr>
              <a:xfrm>
                <a:off x="35360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8FE74AD5-5377-E425-5DFE-F476864EE2E0}"/>
                  </a:ext>
                </a:extLst>
              </p:cNvPr>
              <p:cNvSpPr/>
              <p:nvPr/>
            </p:nvSpPr>
            <p:spPr>
              <a:xfrm>
                <a:off x="36520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7E8D36B8-005F-9836-5778-D75C9563DCBF}"/>
                  </a:ext>
                </a:extLst>
              </p:cNvPr>
              <p:cNvSpPr/>
              <p:nvPr/>
            </p:nvSpPr>
            <p:spPr>
              <a:xfrm>
                <a:off x="37680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50447433-DC68-9C0F-E6EA-2576C1A26F50}"/>
                  </a:ext>
                </a:extLst>
              </p:cNvPr>
              <p:cNvSpPr/>
              <p:nvPr/>
            </p:nvSpPr>
            <p:spPr>
              <a:xfrm>
                <a:off x="38840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CBD86864-88A7-9D0F-9DCF-42CD357A819A}"/>
                  </a:ext>
                </a:extLst>
              </p:cNvPr>
              <p:cNvSpPr/>
              <p:nvPr/>
            </p:nvSpPr>
            <p:spPr>
              <a:xfrm>
                <a:off x="400012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FECA4580-14D8-453C-268F-9463CA1077BD}"/>
                  </a:ext>
                </a:extLst>
              </p:cNvPr>
              <p:cNvSpPr/>
              <p:nvPr/>
            </p:nvSpPr>
            <p:spPr>
              <a:xfrm>
                <a:off x="41161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0C02809C-64DF-6E01-3390-4F856C3947A6}"/>
                  </a:ext>
                </a:extLst>
              </p:cNvPr>
              <p:cNvSpPr/>
              <p:nvPr/>
            </p:nvSpPr>
            <p:spPr>
              <a:xfrm>
                <a:off x="42321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D74E838E-104A-B659-037B-CE4E165270A3}"/>
                  </a:ext>
                </a:extLst>
              </p:cNvPr>
              <p:cNvSpPr/>
              <p:nvPr/>
            </p:nvSpPr>
            <p:spPr>
              <a:xfrm>
                <a:off x="43482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D79600A5-3237-B179-0E59-0CB42F2929D7}"/>
                  </a:ext>
                </a:extLst>
              </p:cNvPr>
              <p:cNvSpPr/>
              <p:nvPr/>
            </p:nvSpPr>
            <p:spPr>
              <a:xfrm>
                <a:off x="446424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FD63F69F-7629-E550-6219-40DE8E0668DC}"/>
                  </a:ext>
                </a:extLst>
              </p:cNvPr>
              <p:cNvSpPr/>
              <p:nvPr/>
            </p:nvSpPr>
            <p:spPr>
              <a:xfrm>
                <a:off x="458027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1058090A-A949-51C3-EA49-190C86347E16}"/>
                  </a:ext>
                </a:extLst>
              </p:cNvPr>
              <p:cNvSpPr/>
              <p:nvPr/>
            </p:nvSpPr>
            <p:spPr>
              <a:xfrm>
                <a:off x="5511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DF4B88D5-AF46-9497-39F6-F4418ADA1D9B}"/>
                  </a:ext>
                </a:extLst>
              </p:cNvPr>
              <p:cNvSpPr/>
              <p:nvPr/>
            </p:nvSpPr>
            <p:spPr>
              <a:xfrm>
                <a:off x="17115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85F4E883-740D-9608-3D6B-5AFBAEF9C2D5}"/>
                  </a:ext>
                </a:extLst>
              </p:cNvPr>
              <p:cNvSpPr/>
              <p:nvPr/>
            </p:nvSpPr>
            <p:spPr>
              <a:xfrm>
                <a:off x="2871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4D4EF9A0-367D-0F8F-A335-C1C8DB06EAC0}"/>
                  </a:ext>
                </a:extLst>
              </p:cNvPr>
              <p:cNvSpPr/>
              <p:nvPr/>
            </p:nvSpPr>
            <p:spPr>
              <a:xfrm>
                <a:off x="40320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A47031FC-F6C1-D14A-333D-C61716D8E518}"/>
                  </a:ext>
                </a:extLst>
              </p:cNvPr>
              <p:cNvSpPr/>
              <p:nvPr/>
            </p:nvSpPr>
            <p:spPr>
              <a:xfrm>
                <a:off x="51923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F6BA8706-AAE2-5BD8-4616-A7ED82BDF53A}"/>
                  </a:ext>
                </a:extLst>
              </p:cNvPr>
              <p:cNvSpPr/>
              <p:nvPr/>
            </p:nvSpPr>
            <p:spPr>
              <a:xfrm>
                <a:off x="63526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40677992-84C5-968A-8CF1-B63F945BFF04}"/>
                  </a:ext>
                </a:extLst>
              </p:cNvPr>
              <p:cNvSpPr/>
              <p:nvPr/>
            </p:nvSpPr>
            <p:spPr>
              <a:xfrm>
                <a:off x="7512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DDADED8E-E6B6-C770-E07D-9EBFBCD24C8F}"/>
                  </a:ext>
                </a:extLst>
              </p:cNvPr>
              <p:cNvSpPr/>
              <p:nvPr/>
            </p:nvSpPr>
            <p:spPr>
              <a:xfrm>
                <a:off x="8673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6D50D3DD-5605-D647-DD88-D355718C8254}"/>
                  </a:ext>
                </a:extLst>
              </p:cNvPr>
              <p:cNvSpPr/>
              <p:nvPr/>
            </p:nvSpPr>
            <p:spPr>
              <a:xfrm>
                <a:off x="98334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E8EE14A6-3DDC-8724-2A46-8E13EB182584}"/>
                  </a:ext>
                </a:extLst>
              </p:cNvPr>
              <p:cNvSpPr/>
              <p:nvPr/>
            </p:nvSpPr>
            <p:spPr>
              <a:xfrm>
                <a:off x="10993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7CA7E7CC-85FB-E561-BD9B-48A1CF6B67AA}"/>
                  </a:ext>
                </a:extLst>
              </p:cNvPr>
              <p:cNvSpPr/>
              <p:nvPr/>
            </p:nvSpPr>
            <p:spPr>
              <a:xfrm>
                <a:off x="121541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CF069D32-E422-2774-3415-440FCD7EE287}"/>
                  </a:ext>
                </a:extLst>
              </p:cNvPr>
              <p:cNvSpPr/>
              <p:nvPr/>
            </p:nvSpPr>
            <p:spPr>
              <a:xfrm>
                <a:off x="13314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7C492153-AA46-DCD5-E875-23D49A0D6606}"/>
                  </a:ext>
                </a:extLst>
              </p:cNvPr>
              <p:cNvSpPr/>
              <p:nvPr/>
            </p:nvSpPr>
            <p:spPr>
              <a:xfrm>
                <a:off x="144748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6239094F-6CD4-7626-CBAC-F80D424F6146}"/>
                  </a:ext>
                </a:extLst>
              </p:cNvPr>
              <p:cNvSpPr/>
              <p:nvPr/>
            </p:nvSpPr>
            <p:spPr>
              <a:xfrm>
                <a:off x="15634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822D48CB-37F1-6968-0463-517EDCB40DF6}"/>
                  </a:ext>
                </a:extLst>
              </p:cNvPr>
              <p:cNvSpPr/>
              <p:nvPr/>
            </p:nvSpPr>
            <p:spPr>
              <a:xfrm>
                <a:off x="16795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F7292723-FF53-0AE8-EC4B-88D2B736DE5C}"/>
                  </a:ext>
                </a:extLst>
              </p:cNvPr>
              <p:cNvSpPr/>
              <p:nvPr/>
            </p:nvSpPr>
            <p:spPr>
              <a:xfrm>
                <a:off x="17955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C680EE44-130D-4456-686F-017BE281AAB6}"/>
                  </a:ext>
                </a:extLst>
              </p:cNvPr>
              <p:cNvSpPr/>
              <p:nvPr/>
            </p:nvSpPr>
            <p:spPr>
              <a:xfrm>
                <a:off x="191159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454D3FB2-22AE-EA55-6ECB-FC677C1DDA9F}"/>
                  </a:ext>
                </a:extLst>
              </p:cNvPr>
              <p:cNvSpPr/>
              <p:nvPr/>
            </p:nvSpPr>
            <p:spPr>
              <a:xfrm>
                <a:off x="20276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817FEFB7-DCAC-6B11-E502-02D4C74372DB}"/>
                  </a:ext>
                </a:extLst>
              </p:cNvPr>
              <p:cNvSpPr/>
              <p:nvPr/>
            </p:nvSpPr>
            <p:spPr>
              <a:xfrm>
                <a:off x="21436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7B3F7382-704E-1FA8-844E-C3084704F266}"/>
                  </a:ext>
                </a:extLst>
              </p:cNvPr>
              <p:cNvSpPr/>
              <p:nvPr/>
            </p:nvSpPr>
            <p:spPr>
              <a:xfrm>
                <a:off x="225968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185D3A4B-3981-9814-D0C2-F924F8F29C68}"/>
                  </a:ext>
                </a:extLst>
              </p:cNvPr>
              <p:cNvSpPr/>
              <p:nvPr/>
            </p:nvSpPr>
            <p:spPr>
              <a:xfrm>
                <a:off x="237571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1364BB09-F848-55E5-ABD5-FDC42C102207}"/>
                  </a:ext>
                </a:extLst>
              </p:cNvPr>
              <p:cNvSpPr/>
              <p:nvPr/>
            </p:nvSpPr>
            <p:spPr>
              <a:xfrm>
                <a:off x="24917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06F16A27-0C49-0AE8-682D-0F845945681D}"/>
                  </a:ext>
                </a:extLst>
              </p:cNvPr>
              <p:cNvSpPr/>
              <p:nvPr/>
            </p:nvSpPr>
            <p:spPr>
              <a:xfrm>
                <a:off x="26077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4F848461-2ED6-A062-4E3F-A27FB46CDE84}"/>
                  </a:ext>
                </a:extLst>
              </p:cNvPr>
              <p:cNvSpPr/>
              <p:nvPr/>
            </p:nvSpPr>
            <p:spPr>
              <a:xfrm>
                <a:off x="272379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670A8A1B-B9C2-91E0-17A2-5E27B2375887}"/>
                  </a:ext>
                </a:extLst>
              </p:cNvPr>
              <p:cNvSpPr/>
              <p:nvPr/>
            </p:nvSpPr>
            <p:spPr>
              <a:xfrm>
                <a:off x="28398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6080C86D-7230-1C63-A002-413C69568114}"/>
                  </a:ext>
                </a:extLst>
              </p:cNvPr>
              <p:cNvSpPr/>
              <p:nvPr/>
            </p:nvSpPr>
            <p:spPr>
              <a:xfrm>
                <a:off x="29558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595DFF74-1D96-4A4E-81FE-DAE4DAE187E9}"/>
                  </a:ext>
                </a:extLst>
              </p:cNvPr>
              <p:cNvSpPr/>
              <p:nvPr/>
            </p:nvSpPr>
            <p:spPr>
              <a:xfrm>
                <a:off x="307189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92E4BF31-AB3A-924C-168E-8BAB33A1BD3A}"/>
                  </a:ext>
                </a:extLst>
              </p:cNvPr>
              <p:cNvSpPr/>
              <p:nvPr/>
            </p:nvSpPr>
            <p:spPr>
              <a:xfrm>
                <a:off x="318791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CDE8B4CA-8E4E-1C11-52CC-FFA6B860516C}"/>
                  </a:ext>
                </a:extLst>
              </p:cNvPr>
              <p:cNvSpPr/>
              <p:nvPr/>
            </p:nvSpPr>
            <p:spPr>
              <a:xfrm>
                <a:off x="33039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68A146F0-B129-A2DA-2751-B77094C8E343}"/>
                  </a:ext>
                </a:extLst>
              </p:cNvPr>
              <p:cNvSpPr/>
              <p:nvPr/>
            </p:nvSpPr>
            <p:spPr>
              <a:xfrm>
                <a:off x="341997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1C66468D-83C5-3A21-3773-C9466F4A10F3}"/>
                  </a:ext>
                </a:extLst>
              </p:cNvPr>
              <p:cNvSpPr/>
              <p:nvPr/>
            </p:nvSpPr>
            <p:spPr>
              <a:xfrm>
                <a:off x="35360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ADC59778-3DC1-61BD-E28E-BB122E66CACD}"/>
                  </a:ext>
                </a:extLst>
              </p:cNvPr>
              <p:cNvSpPr/>
              <p:nvPr/>
            </p:nvSpPr>
            <p:spPr>
              <a:xfrm>
                <a:off x="36520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56E3C9F9-A874-3645-EA2F-D772664BC761}"/>
                  </a:ext>
                </a:extLst>
              </p:cNvPr>
              <p:cNvSpPr/>
              <p:nvPr/>
            </p:nvSpPr>
            <p:spPr>
              <a:xfrm>
                <a:off x="37680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D7CCB812-C15B-5B22-D3D5-B87DF58025C6}"/>
                  </a:ext>
                </a:extLst>
              </p:cNvPr>
              <p:cNvSpPr/>
              <p:nvPr/>
            </p:nvSpPr>
            <p:spPr>
              <a:xfrm>
                <a:off x="38840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1F8C6426-4A67-8C2F-357C-85671CD6DF6F}"/>
                  </a:ext>
                </a:extLst>
              </p:cNvPr>
              <p:cNvSpPr/>
              <p:nvPr/>
            </p:nvSpPr>
            <p:spPr>
              <a:xfrm>
                <a:off x="400012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D95F07BA-8D58-7B8A-128A-A93DEF139430}"/>
                  </a:ext>
                </a:extLst>
              </p:cNvPr>
              <p:cNvSpPr/>
              <p:nvPr/>
            </p:nvSpPr>
            <p:spPr>
              <a:xfrm>
                <a:off x="41161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83386DE5-8283-7B18-FCEE-D1C4A0228FDF}"/>
                  </a:ext>
                </a:extLst>
              </p:cNvPr>
              <p:cNvSpPr/>
              <p:nvPr/>
            </p:nvSpPr>
            <p:spPr>
              <a:xfrm>
                <a:off x="42321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7AEE96DC-A27F-F3F5-2125-ACC6BD46A5EB}"/>
                  </a:ext>
                </a:extLst>
              </p:cNvPr>
              <p:cNvSpPr/>
              <p:nvPr/>
            </p:nvSpPr>
            <p:spPr>
              <a:xfrm>
                <a:off x="43482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D82380A7-7C8B-2499-FA9E-C9A3D4843FC3}"/>
                  </a:ext>
                </a:extLst>
              </p:cNvPr>
              <p:cNvSpPr/>
              <p:nvPr/>
            </p:nvSpPr>
            <p:spPr>
              <a:xfrm>
                <a:off x="446424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0DA067F7-47E3-587E-3D27-FD7CA342863F}"/>
                  </a:ext>
                </a:extLst>
              </p:cNvPr>
              <p:cNvSpPr/>
              <p:nvPr/>
            </p:nvSpPr>
            <p:spPr>
              <a:xfrm>
                <a:off x="458027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A96A9C8F-D65D-4BDA-1B14-036D9C28DFA5}"/>
                  </a:ext>
                </a:extLst>
              </p:cNvPr>
              <p:cNvSpPr/>
              <p:nvPr/>
            </p:nvSpPr>
            <p:spPr>
              <a:xfrm>
                <a:off x="5511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745AF296-74FF-BECE-B79A-5167E2F14D9E}"/>
                  </a:ext>
                </a:extLst>
              </p:cNvPr>
              <p:cNvSpPr/>
              <p:nvPr/>
            </p:nvSpPr>
            <p:spPr>
              <a:xfrm>
                <a:off x="17115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F83D624A-B1D3-D759-708F-457804A2E6C5}"/>
                  </a:ext>
                </a:extLst>
              </p:cNvPr>
              <p:cNvSpPr/>
              <p:nvPr/>
            </p:nvSpPr>
            <p:spPr>
              <a:xfrm>
                <a:off x="2871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9465D4F2-CE6A-DE83-DB04-64ED2BF72051}"/>
                  </a:ext>
                </a:extLst>
              </p:cNvPr>
              <p:cNvSpPr/>
              <p:nvPr/>
            </p:nvSpPr>
            <p:spPr>
              <a:xfrm>
                <a:off x="40320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3A897EE6-ACCE-DCEE-4FE0-DE725B4D878B}"/>
                  </a:ext>
                </a:extLst>
              </p:cNvPr>
              <p:cNvSpPr/>
              <p:nvPr/>
            </p:nvSpPr>
            <p:spPr>
              <a:xfrm>
                <a:off x="51923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EFF2EB08-714A-CB89-1CD3-476646BCF879}"/>
                  </a:ext>
                </a:extLst>
              </p:cNvPr>
              <p:cNvSpPr/>
              <p:nvPr/>
            </p:nvSpPr>
            <p:spPr>
              <a:xfrm>
                <a:off x="63526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6E5839DD-EB77-A684-CABE-516B60DCF438}"/>
                  </a:ext>
                </a:extLst>
              </p:cNvPr>
              <p:cNvSpPr/>
              <p:nvPr/>
            </p:nvSpPr>
            <p:spPr>
              <a:xfrm>
                <a:off x="7512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42DF098B-3CA4-31ED-54B5-C8EA50D39DCE}"/>
                  </a:ext>
                </a:extLst>
              </p:cNvPr>
              <p:cNvSpPr/>
              <p:nvPr/>
            </p:nvSpPr>
            <p:spPr>
              <a:xfrm>
                <a:off x="8673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1A501AD5-8F00-4BC4-410C-F4029E67FD7C}"/>
                  </a:ext>
                </a:extLst>
              </p:cNvPr>
              <p:cNvSpPr/>
              <p:nvPr/>
            </p:nvSpPr>
            <p:spPr>
              <a:xfrm>
                <a:off x="98334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C7D9E622-0363-CEFD-1812-68BBDC046F16}"/>
                  </a:ext>
                </a:extLst>
              </p:cNvPr>
              <p:cNvSpPr/>
              <p:nvPr/>
            </p:nvSpPr>
            <p:spPr>
              <a:xfrm>
                <a:off x="10993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6C0B1F35-373C-17C3-A56A-7D89697B4030}"/>
                  </a:ext>
                </a:extLst>
              </p:cNvPr>
              <p:cNvSpPr/>
              <p:nvPr/>
            </p:nvSpPr>
            <p:spPr>
              <a:xfrm>
                <a:off x="121541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EDBCE1AD-8C96-2842-2932-3146A13C97F6}"/>
                  </a:ext>
                </a:extLst>
              </p:cNvPr>
              <p:cNvSpPr/>
              <p:nvPr/>
            </p:nvSpPr>
            <p:spPr>
              <a:xfrm>
                <a:off x="13314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95177DC5-3696-19F8-5373-033B5B11B698}"/>
                  </a:ext>
                </a:extLst>
              </p:cNvPr>
              <p:cNvSpPr/>
              <p:nvPr/>
            </p:nvSpPr>
            <p:spPr>
              <a:xfrm>
                <a:off x="144748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68A078D9-4C55-817F-3D8D-0F54F45FC1F0}"/>
                  </a:ext>
                </a:extLst>
              </p:cNvPr>
              <p:cNvSpPr/>
              <p:nvPr/>
            </p:nvSpPr>
            <p:spPr>
              <a:xfrm>
                <a:off x="15634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AECC537B-289D-79AF-F9C4-3A2007612269}"/>
                  </a:ext>
                </a:extLst>
              </p:cNvPr>
              <p:cNvSpPr/>
              <p:nvPr/>
            </p:nvSpPr>
            <p:spPr>
              <a:xfrm>
                <a:off x="16795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C39E3272-E6BF-4E07-E59F-65AC122EB210}"/>
                  </a:ext>
                </a:extLst>
              </p:cNvPr>
              <p:cNvSpPr/>
              <p:nvPr/>
            </p:nvSpPr>
            <p:spPr>
              <a:xfrm>
                <a:off x="17955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45AD1060-4C0E-9F1F-7FF5-E8CB824CE041}"/>
                  </a:ext>
                </a:extLst>
              </p:cNvPr>
              <p:cNvSpPr/>
              <p:nvPr/>
            </p:nvSpPr>
            <p:spPr>
              <a:xfrm>
                <a:off x="191159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553E05FA-F1E8-CAE0-835B-A89BA2A68E76}"/>
                  </a:ext>
                </a:extLst>
              </p:cNvPr>
              <p:cNvSpPr/>
              <p:nvPr/>
            </p:nvSpPr>
            <p:spPr>
              <a:xfrm>
                <a:off x="20276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20DF69AD-E162-0B1A-A3F0-934481D44545}"/>
                  </a:ext>
                </a:extLst>
              </p:cNvPr>
              <p:cNvSpPr/>
              <p:nvPr/>
            </p:nvSpPr>
            <p:spPr>
              <a:xfrm>
                <a:off x="21436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72E609FA-B7B5-7260-71DC-A55F1BACBD76}"/>
                  </a:ext>
                </a:extLst>
              </p:cNvPr>
              <p:cNvSpPr/>
              <p:nvPr/>
            </p:nvSpPr>
            <p:spPr>
              <a:xfrm>
                <a:off x="225968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448A1ABD-BB33-B4A1-A095-A9FEC6C0E5EA}"/>
                  </a:ext>
                </a:extLst>
              </p:cNvPr>
              <p:cNvSpPr/>
              <p:nvPr/>
            </p:nvSpPr>
            <p:spPr>
              <a:xfrm>
                <a:off x="237571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C3687657-9905-EC69-C0E9-AFC65170B4EB}"/>
                  </a:ext>
                </a:extLst>
              </p:cNvPr>
              <p:cNvSpPr/>
              <p:nvPr/>
            </p:nvSpPr>
            <p:spPr>
              <a:xfrm>
                <a:off x="24917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FAB517D9-D068-A95D-2B0C-9D873C224B2B}"/>
                  </a:ext>
                </a:extLst>
              </p:cNvPr>
              <p:cNvSpPr/>
              <p:nvPr/>
            </p:nvSpPr>
            <p:spPr>
              <a:xfrm>
                <a:off x="26077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94469C91-D1B2-4535-2EE5-7DBDF6CB6285}"/>
                  </a:ext>
                </a:extLst>
              </p:cNvPr>
              <p:cNvSpPr/>
              <p:nvPr/>
            </p:nvSpPr>
            <p:spPr>
              <a:xfrm>
                <a:off x="272379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CF14587D-4D5B-CED1-0B03-944F47712B4C}"/>
                  </a:ext>
                </a:extLst>
              </p:cNvPr>
              <p:cNvSpPr/>
              <p:nvPr/>
            </p:nvSpPr>
            <p:spPr>
              <a:xfrm>
                <a:off x="28398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6DAB4187-3E37-0184-92BE-C05089AAF355}"/>
                  </a:ext>
                </a:extLst>
              </p:cNvPr>
              <p:cNvSpPr/>
              <p:nvPr/>
            </p:nvSpPr>
            <p:spPr>
              <a:xfrm>
                <a:off x="29558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5A2921F9-282A-6268-3E04-5BB83D3472EC}"/>
                  </a:ext>
                </a:extLst>
              </p:cNvPr>
              <p:cNvSpPr/>
              <p:nvPr/>
            </p:nvSpPr>
            <p:spPr>
              <a:xfrm>
                <a:off x="307189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802ADB0A-C1CA-211C-5FC1-1E616B68CD56}"/>
                  </a:ext>
                </a:extLst>
              </p:cNvPr>
              <p:cNvSpPr/>
              <p:nvPr/>
            </p:nvSpPr>
            <p:spPr>
              <a:xfrm>
                <a:off x="318791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B9C63770-53BC-EC0D-4DD5-2C84BCC4159A}"/>
                  </a:ext>
                </a:extLst>
              </p:cNvPr>
              <p:cNvSpPr/>
              <p:nvPr/>
            </p:nvSpPr>
            <p:spPr>
              <a:xfrm>
                <a:off x="33039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D65A5067-BF51-04BC-F13A-4897230E386D}"/>
                  </a:ext>
                </a:extLst>
              </p:cNvPr>
              <p:cNvSpPr/>
              <p:nvPr/>
            </p:nvSpPr>
            <p:spPr>
              <a:xfrm>
                <a:off x="341997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68E09155-6E48-744C-E9E4-FEF8799545E0}"/>
                  </a:ext>
                </a:extLst>
              </p:cNvPr>
              <p:cNvSpPr/>
              <p:nvPr/>
            </p:nvSpPr>
            <p:spPr>
              <a:xfrm>
                <a:off x="35360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771BDC7F-1E24-C11D-2276-C14F1E27790D}"/>
                  </a:ext>
                </a:extLst>
              </p:cNvPr>
              <p:cNvSpPr/>
              <p:nvPr/>
            </p:nvSpPr>
            <p:spPr>
              <a:xfrm>
                <a:off x="36520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E736C7C1-87B2-FF30-2CF1-1223A537818F}"/>
                  </a:ext>
                </a:extLst>
              </p:cNvPr>
              <p:cNvSpPr/>
              <p:nvPr/>
            </p:nvSpPr>
            <p:spPr>
              <a:xfrm>
                <a:off x="37680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ACC85E39-DCE5-5B65-CD69-D729FD78D5D4}"/>
                  </a:ext>
                </a:extLst>
              </p:cNvPr>
              <p:cNvSpPr/>
              <p:nvPr/>
            </p:nvSpPr>
            <p:spPr>
              <a:xfrm>
                <a:off x="38840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FE52029E-7C06-43CD-5C66-9358BABEA41C}"/>
                  </a:ext>
                </a:extLst>
              </p:cNvPr>
              <p:cNvSpPr/>
              <p:nvPr/>
            </p:nvSpPr>
            <p:spPr>
              <a:xfrm>
                <a:off x="400012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E4FADF1E-CBD6-27AC-AB1D-05F8540FEDCD}"/>
                  </a:ext>
                </a:extLst>
              </p:cNvPr>
              <p:cNvSpPr/>
              <p:nvPr/>
            </p:nvSpPr>
            <p:spPr>
              <a:xfrm>
                <a:off x="41161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A9BDFD97-7D2C-1E6A-05C5-5FE16B750235}"/>
                  </a:ext>
                </a:extLst>
              </p:cNvPr>
              <p:cNvSpPr/>
              <p:nvPr/>
            </p:nvSpPr>
            <p:spPr>
              <a:xfrm>
                <a:off x="42321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749E18CF-A885-F70D-94ED-296990C9074B}"/>
                  </a:ext>
                </a:extLst>
              </p:cNvPr>
              <p:cNvSpPr/>
              <p:nvPr/>
            </p:nvSpPr>
            <p:spPr>
              <a:xfrm>
                <a:off x="43482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43F72D45-9494-CB23-F935-17F381367D2E}"/>
                  </a:ext>
                </a:extLst>
              </p:cNvPr>
              <p:cNvSpPr/>
              <p:nvPr/>
            </p:nvSpPr>
            <p:spPr>
              <a:xfrm>
                <a:off x="446424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398177D4-341E-FF48-B2AE-89CA050DBE95}"/>
                  </a:ext>
                </a:extLst>
              </p:cNvPr>
              <p:cNvSpPr/>
              <p:nvPr/>
            </p:nvSpPr>
            <p:spPr>
              <a:xfrm>
                <a:off x="458027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49424A59-AA5C-BBE8-4294-B5A5A6A46A88}"/>
                  </a:ext>
                </a:extLst>
              </p:cNvPr>
              <p:cNvSpPr/>
              <p:nvPr/>
            </p:nvSpPr>
            <p:spPr>
              <a:xfrm>
                <a:off x="5511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4B9C3EC2-DC47-D360-E18C-896E5DD4904C}"/>
                  </a:ext>
                </a:extLst>
              </p:cNvPr>
              <p:cNvSpPr/>
              <p:nvPr/>
            </p:nvSpPr>
            <p:spPr>
              <a:xfrm>
                <a:off x="17115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8161D1D8-DB6A-8CD2-6946-5A5275BE8F46}"/>
                  </a:ext>
                </a:extLst>
              </p:cNvPr>
              <p:cNvSpPr/>
              <p:nvPr/>
            </p:nvSpPr>
            <p:spPr>
              <a:xfrm>
                <a:off x="2871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4EBE1EE8-BFEE-3EC5-702D-E671B7BA6D34}"/>
                  </a:ext>
                </a:extLst>
              </p:cNvPr>
              <p:cNvSpPr/>
              <p:nvPr/>
            </p:nvSpPr>
            <p:spPr>
              <a:xfrm>
                <a:off x="40320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BD1F1284-38CD-9971-3636-7A76950A4048}"/>
                  </a:ext>
                </a:extLst>
              </p:cNvPr>
              <p:cNvSpPr/>
              <p:nvPr/>
            </p:nvSpPr>
            <p:spPr>
              <a:xfrm>
                <a:off x="51923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B3A25381-3917-0485-823E-0E153A158E5E}"/>
                  </a:ext>
                </a:extLst>
              </p:cNvPr>
              <p:cNvSpPr/>
              <p:nvPr/>
            </p:nvSpPr>
            <p:spPr>
              <a:xfrm>
                <a:off x="63526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56DC9C5D-977C-1C97-393D-C980F204BBA0}"/>
                  </a:ext>
                </a:extLst>
              </p:cNvPr>
              <p:cNvSpPr/>
              <p:nvPr/>
            </p:nvSpPr>
            <p:spPr>
              <a:xfrm>
                <a:off x="7512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5D09BCFD-57F0-667F-492B-CF30AB13DAB4}"/>
                  </a:ext>
                </a:extLst>
              </p:cNvPr>
              <p:cNvSpPr/>
              <p:nvPr/>
            </p:nvSpPr>
            <p:spPr>
              <a:xfrm>
                <a:off x="8673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9EC764C3-C2A0-0694-6D77-0D0D00999051}"/>
                  </a:ext>
                </a:extLst>
              </p:cNvPr>
              <p:cNvSpPr/>
              <p:nvPr/>
            </p:nvSpPr>
            <p:spPr>
              <a:xfrm>
                <a:off x="98334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57A5F1A5-36AD-343A-BCF6-ECA42AC04163}"/>
                  </a:ext>
                </a:extLst>
              </p:cNvPr>
              <p:cNvSpPr/>
              <p:nvPr/>
            </p:nvSpPr>
            <p:spPr>
              <a:xfrm>
                <a:off x="10993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FF564854-D3C9-3DAC-D03D-320084A443B7}"/>
                  </a:ext>
                </a:extLst>
              </p:cNvPr>
              <p:cNvSpPr/>
              <p:nvPr/>
            </p:nvSpPr>
            <p:spPr>
              <a:xfrm>
                <a:off x="121541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83DFC394-976C-51C0-A712-FEF20BC43D60}"/>
                  </a:ext>
                </a:extLst>
              </p:cNvPr>
              <p:cNvSpPr/>
              <p:nvPr/>
            </p:nvSpPr>
            <p:spPr>
              <a:xfrm>
                <a:off x="13314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D62FE786-AA14-0156-7232-059374F9BC5C}"/>
                  </a:ext>
                </a:extLst>
              </p:cNvPr>
              <p:cNvSpPr/>
              <p:nvPr/>
            </p:nvSpPr>
            <p:spPr>
              <a:xfrm>
                <a:off x="144748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0AED0B9B-3E2B-270D-C1BB-07F5CEF635F7}"/>
                  </a:ext>
                </a:extLst>
              </p:cNvPr>
              <p:cNvSpPr/>
              <p:nvPr/>
            </p:nvSpPr>
            <p:spPr>
              <a:xfrm>
                <a:off x="15634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A7F2147C-953C-2015-F889-AFC5A4FB3CF0}"/>
                  </a:ext>
                </a:extLst>
              </p:cNvPr>
              <p:cNvSpPr/>
              <p:nvPr/>
            </p:nvSpPr>
            <p:spPr>
              <a:xfrm>
                <a:off x="16795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438B955A-AD26-967F-BFBE-99EA99EDDE06}"/>
                  </a:ext>
                </a:extLst>
              </p:cNvPr>
              <p:cNvSpPr/>
              <p:nvPr/>
            </p:nvSpPr>
            <p:spPr>
              <a:xfrm>
                <a:off x="17955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2A4343A3-A5E3-F282-E112-805140DED815}"/>
                  </a:ext>
                </a:extLst>
              </p:cNvPr>
              <p:cNvSpPr/>
              <p:nvPr/>
            </p:nvSpPr>
            <p:spPr>
              <a:xfrm>
                <a:off x="191159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1DAD9A29-FA01-C02A-B7C2-ACED01038562}"/>
                  </a:ext>
                </a:extLst>
              </p:cNvPr>
              <p:cNvSpPr/>
              <p:nvPr/>
            </p:nvSpPr>
            <p:spPr>
              <a:xfrm>
                <a:off x="20276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D6C21A6A-5513-DB0F-0BF9-96A0A86D4314}"/>
                  </a:ext>
                </a:extLst>
              </p:cNvPr>
              <p:cNvSpPr/>
              <p:nvPr/>
            </p:nvSpPr>
            <p:spPr>
              <a:xfrm>
                <a:off x="21436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CD0FFF9D-3FD0-A9D1-403F-95933A669A97}"/>
                  </a:ext>
                </a:extLst>
              </p:cNvPr>
              <p:cNvSpPr/>
              <p:nvPr/>
            </p:nvSpPr>
            <p:spPr>
              <a:xfrm>
                <a:off x="225968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85355377-A6AA-1ED0-9B07-5032948501D9}"/>
                  </a:ext>
                </a:extLst>
              </p:cNvPr>
              <p:cNvSpPr/>
              <p:nvPr/>
            </p:nvSpPr>
            <p:spPr>
              <a:xfrm>
                <a:off x="237571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E6F42B21-46DA-41C8-E8E3-039695B5874C}"/>
                  </a:ext>
                </a:extLst>
              </p:cNvPr>
              <p:cNvSpPr/>
              <p:nvPr/>
            </p:nvSpPr>
            <p:spPr>
              <a:xfrm>
                <a:off x="24917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B3F46D02-9549-5F21-E86E-F484F7CE31C6}"/>
                  </a:ext>
                </a:extLst>
              </p:cNvPr>
              <p:cNvSpPr/>
              <p:nvPr/>
            </p:nvSpPr>
            <p:spPr>
              <a:xfrm>
                <a:off x="26077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9CD28531-473B-B01D-5724-F5D93D3E12CF}"/>
                  </a:ext>
                </a:extLst>
              </p:cNvPr>
              <p:cNvSpPr/>
              <p:nvPr/>
            </p:nvSpPr>
            <p:spPr>
              <a:xfrm>
                <a:off x="272379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511D1314-1518-339F-F0F4-A1DFFC1DF9F3}"/>
                  </a:ext>
                </a:extLst>
              </p:cNvPr>
              <p:cNvSpPr/>
              <p:nvPr/>
            </p:nvSpPr>
            <p:spPr>
              <a:xfrm>
                <a:off x="28398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414719BE-2906-9324-F20B-D8626AE56B11}"/>
                  </a:ext>
                </a:extLst>
              </p:cNvPr>
              <p:cNvSpPr/>
              <p:nvPr/>
            </p:nvSpPr>
            <p:spPr>
              <a:xfrm>
                <a:off x="29558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1DC08EC6-8DC1-36F5-91AB-62DD311BF970}"/>
                  </a:ext>
                </a:extLst>
              </p:cNvPr>
              <p:cNvSpPr/>
              <p:nvPr/>
            </p:nvSpPr>
            <p:spPr>
              <a:xfrm>
                <a:off x="307189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8234C43F-D593-EAB2-6873-C8816C981F1E}"/>
                  </a:ext>
                </a:extLst>
              </p:cNvPr>
              <p:cNvSpPr/>
              <p:nvPr/>
            </p:nvSpPr>
            <p:spPr>
              <a:xfrm>
                <a:off x="318791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D5C9C17E-78CF-635A-AA9C-20DBDBB363C4}"/>
                  </a:ext>
                </a:extLst>
              </p:cNvPr>
              <p:cNvSpPr/>
              <p:nvPr/>
            </p:nvSpPr>
            <p:spPr>
              <a:xfrm>
                <a:off x="33039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C2E9DA1C-2ADF-E0CD-C2B1-6FBA73249350}"/>
                  </a:ext>
                </a:extLst>
              </p:cNvPr>
              <p:cNvSpPr/>
              <p:nvPr/>
            </p:nvSpPr>
            <p:spPr>
              <a:xfrm>
                <a:off x="341997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11E1DB74-50E6-FE89-F96B-7534A9E56691}"/>
                  </a:ext>
                </a:extLst>
              </p:cNvPr>
              <p:cNvSpPr/>
              <p:nvPr/>
            </p:nvSpPr>
            <p:spPr>
              <a:xfrm>
                <a:off x="35360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0742FAFB-C675-5065-D980-7D1452EF09B6}"/>
                  </a:ext>
                </a:extLst>
              </p:cNvPr>
              <p:cNvSpPr/>
              <p:nvPr/>
            </p:nvSpPr>
            <p:spPr>
              <a:xfrm>
                <a:off x="36520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72E944D8-8ACB-4181-0952-B8751C2C7BA0}"/>
                  </a:ext>
                </a:extLst>
              </p:cNvPr>
              <p:cNvSpPr/>
              <p:nvPr/>
            </p:nvSpPr>
            <p:spPr>
              <a:xfrm>
                <a:off x="37680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98896BEC-9C44-A4B6-6B4D-73D89228600A}"/>
                  </a:ext>
                </a:extLst>
              </p:cNvPr>
              <p:cNvSpPr/>
              <p:nvPr/>
            </p:nvSpPr>
            <p:spPr>
              <a:xfrm>
                <a:off x="38840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23548BDE-7BEA-54ED-DC5F-32AF03CAC038}"/>
                  </a:ext>
                </a:extLst>
              </p:cNvPr>
              <p:cNvSpPr/>
              <p:nvPr/>
            </p:nvSpPr>
            <p:spPr>
              <a:xfrm>
                <a:off x="400012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60A33A9F-8D5E-E813-3BB7-91D37E69A79D}"/>
                  </a:ext>
                </a:extLst>
              </p:cNvPr>
              <p:cNvSpPr/>
              <p:nvPr/>
            </p:nvSpPr>
            <p:spPr>
              <a:xfrm>
                <a:off x="41161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6C8005F8-42BC-14BA-EEAE-6BE98669ED26}"/>
                  </a:ext>
                </a:extLst>
              </p:cNvPr>
              <p:cNvSpPr/>
              <p:nvPr/>
            </p:nvSpPr>
            <p:spPr>
              <a:xfrm>
                <a:off x="42321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A1A8A7DA-AD8A-6412-3381-AEC399E72D34}"/>
                  </a:ext>
                </a:extLst>
              </p:cNvPr>
              <p:cNvSpPr/>
              <p:nvPr/>
            </p:nvSpPr>
            <p:spPr>
              <a:xfrm>
                <a:off x="43482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D4EA69DE-4913-6D16-73DD-9662C31220A8}"/>
                  </a:ext>
                </a:extLst>
              </p:cNvPr>
              <p:cNvSpPr/>
              <p:nvPr/>
            </p:nvSpPr>
            <p:spPr>
              <a:xfrm>
                <a:off x="446424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671761D6-3E26-2AF7-68BF-847E7B6AE53A}"/>
                  </a:ext>
                </a:extLst>
              </p:cNvPr>
              <p:cNvSpPr/>
              <p:nvPr/>
            </p:nvSpPr>
            <p:spPr>
              <a:xfrm>
                <a:off x="458027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88940794-45C5-4B5B-43C2-806057F7EC93}"/>
                  </a:ext>
                </a:extLst>
              </p:cNvPr>
              <p:cNvSpPr/>
              <p:nvPr/>
            </p:nvSpPr>
            <p:spPr>
              <a:xfrm>
                <a:off x="5511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41BBCA7E-F36B-6A42-A902-7B7931A50F3D}"/>
                  </a:ext>
                </a:extLst>
              </p:cNvPr>
              <p:cNvSpPr/>
              <p:nvPr/>
            </p:nvSpPr>
            <p:spPr>
              <a:xfrm>
                <a:off x="17115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39B5F7C1-9FD5-2FEB-55DE-03EA87E8A29A}"/>
                  </a:ext>
                </a:extLst>
              </p:cNvPr>
              <p:cNvSpPr/>
              <p:nvPr/>
            </p:nvSpPr>
            <p:spPr>
              <a:xfrm>
                <a:off x="2871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53C231CB-82B1-C777-2C4F-AB53764ECAAA}"/>
                  </a:ext>
                </a:extLst>
              </p:cNvPr>
              <p:cNvSpPr/>
              <p:nvPr/>
            </p:nvSpPr>
            <p:spPr>
              <a:xfrm>
                <a:off x="40320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77C4526E-D5EF-00FC-81D6-865344F50DEB}"/>
                  </a:ext>
                </a:extLst>
              </p:cNvPr>
              <p:cNvSpPr/>
              <p:nvPr/>
            </p:nvSpPr>
            <p:spPr>
              <a:xfrm>
                <a:off x="51923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4F3E65FD-FBA1-7134-8EEF-9EE871BB0685}"/>
                  </a:ext>
                </a:extLst>
              </p:cNvPr>
              <p:cNvSpPr/>
              <p:nvPr/>
            </p:nvSpPr>
            <p:spPr>
              <a:xfrm>
                <a:off x="63526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94F7D095-0680-86D4-BEEF-8D57C14B3B90}"/>
                  </a:ext>
                </a:extLst>
              </p:cNvPr>
              <p:cNvSpPr/>
              <p:nvPr/>
            </p:nvSpPr>
            <p:spPr>
              <a:xfrm>
                <a:off x="7512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4CBD44DE-EC4E-2A0B-9356-F6AC62708692}"/>
                  </a:ext>
                </a:extLst>
              </p:cNvPr>
              <p:cNvSpPr/>
              <p:nvPr/>
            </p:nvSpPr>
            <p:spPr>
              <a:xfrm>
                <a:off x="8673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6068E25B-B78C-3915-E0CE-78AE355D0946}"/>
                  </a:ext>
                </a:extLst>
              </p:cNvPr>
              <p:cNvSpPr/>
              <p:nvPr/>
            </p:nvSpPr>
            <p:spPr>
              <a:xfrm>
                <a:off x="98334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67ABBCF7-B88E-7C77-5690-75B94B929053}"/>
                  </a:ext>
                </a:extLst>
              </p:cNvPr>
              <p:cNvSpPr/>
              <p:nvPr/>
            </p:nvSpPr>
            <p:spPr>
              <a:xfrm>
                <a:off x="10993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33E9F99B-83BB-9300-B9F8-239B7D138C7E}"/>
                  </a:ext>
                </a:extLst>
              </p:cNvPr>
              <p:cNvSpPr/>
              <p:nvPr/>
            </p:nvSpPr>
            <p:spPr>
              <a:xfrm>
                <a:off x="121541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F95D9700-9427-5509-8B45-C4B434D752EC}"/>
                  </a:ext>
                </a:extLst>
              </p:cNvPr>
              <p:cNvSpPr/>
              <p:nvPr/>
            </p:nvSpPr>
            <p:spPr>
              <a:xfrm>
                <a:off x="13314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AC2FD75C-6170-82BD-465A-CA30C3B52D80}"/>
                  </a:ext>
                </a:extLst>
              </p:cNvPr>
              <p:cNvSpPr/>
              <p:nvPr/>
            </p:nvSpPr>
            <p:spPr>
              <a:xfrm>
                <a:off x="144748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A6177BC4-715E-0C44-B163-C03CC0256C2A}"/>
                  </a:ext>
                </a:extLst>
              </p:cNvPr>
              <p:cNvSpPr/>
              <p:nvPr/>
            </p:nvSpPr>
            <p:spPr>
              <a:xfrm>
                <a:off x="15634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CB6933C5-0EE3-4A05-75EE-042FF7862FA1}"/>
                  </a:ext>
                </a:extLst>
              </p:cNvPr>
              <p:cNvSpPr/>
              <p:nvPr/>
            </p:nvSpPr>
            <p:spPr>
              <a:xfrm>
                <a:off x="16795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63F98494-B16C-A19D-F7DA-A55AA1CDEBED}"/>
                  </a:ext>
                </a:extLst>
              </p:cNvPr>
              <p:cNvSpPr/>
              <p:nvPr/>
            </p:nvSpPr>
            <p:spPr>
              <a:xfrm>
                <a:off x="17955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895CFD10-5E39-FA12-81DE-66881355B0D7}"/>
                  </a:ext>
                </a:extLst>
              </p:cNvPr>
              <p:cNvSpPr/>
              <p:nvPr/>
            </p:nvSpPr>
            <p:spPr>
              <a:xfrm>
                <a:off x="191159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D0880BCC-3D9A-1B77-D797-D8D2757F9206}"/>
                  </a:ext>
                </a:extLst>
              </p:cNvPr>
              <p:cNvSpPr/>
              <p:nvPr/>
            </p:nvSpPr>
            <p:spPr>
              <a:xfrm>
                <a:off x="20276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2058457E-DDD5-4D30-EA6A-1804F3FD1A12}"/>
                  </a:ext>
                </a:extLst>
              </p:cNvPr>
              <p:cNvSpPr/>
              <p:nvPr/>
            </p:nvSpPr>
            <p:spPr>
              <a:xfrm>
                <a:off x="21436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96BC6E5C-85D3-E53D-CFC8-3C66C488CEE2}"/>
                  </a:ext>
                </a:extLst>
              </p:cNvPr>
              <p:cNvSpPr/>
              <p:nvPr/>
            </p:nvSpPr>
            <p:spPr>
              <a:xfrm>
                <a:off x="225968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FBDDDDFF-8629-C4AF-E054-709E1731D9D1}"/>
                  </a:ext>
                </a:extLst>
              </p:cNvPr>
              <p:cNvSpPr/>
              <p:nvPr/>
            </p:nvSpPr>
            <p:spPr>
              <a:xfrm>
                <a:off x="237571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FF8A5059-50E3-19A3-FC9C-B615AD529DD8}"/>
                  </a:ext>
                </a:extLst>
              </p:cNvPr>
              <p:cNvSpPr/>
              <p:nvPr/>
            </p:nvSpPr>
            <p:spPr>
              <a:xfrm>
                <a:off x="24917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D51739EC-B40A-9F7B-EFF8-1CE4E835DB5D}"/>
                  </a:ext>
                </a:extLst>
              </p:cNvPr>
              <p:cNvSpPr/>
              <p:nvPr/>
            </p:nvSpPr>
            <p:spPr>
              <a:xfrm>
                <a:off x="26077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87FAE664-08B1-34F7-D1D6-94506650E72F}"/>
                  </a:ext>
                </a:extLst>
              </p:cNvPr>
              <p:cNvSpPr/>
              <p:nvPr/>
            </p:nvSpPr>
            <p:spPr>
              <a:xfrm>
                <a:off x="272379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3AE7A27F-38BE-0239-5527-FA864A1B4533}"/>
                  </a:ext>
                </a:extLst>
              </p:cNvPr>
              <p:cNvSpPr/>
              <p:nvPr/>
            </p:nvSpPr>
            <p:spPr>
              <a:xfrm>
                <a:off x="28398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5D8B6638-202B-773C-AEF4-05830B20E9A7}"/>
                  </a:ext>
                </a:extLst>
              </p:cNvPr>
              <p:cNvSpPr/>
              <p:nvPr/>
            </p:nvSpPr>
            <p:spPr>
              <a:xfrm>
                <a:off x="29558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F6AE9A56-1CCC-4135-60F4-11B94D172CA3}"/>
                  </a:ext>
                </a:extLst>
              </p:cNvPr>
              <p:cNvSpPr/>
              <p:nvPr/>
            </p:nvSpPr>
            <p:spPr>
              <a:xfrm>
                <a:off x="307189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5B4E6517-F02C-EDFB-8813-12350037DD7B}"/>
                  </a:ext>
                </a:extLst>
              </p:cNvPr>
              <p:cNvSpPr/>
              <p:nvPr/>
            </p:nvSpPr>
            <p:spPr>
              <a:xfrm>
                <a:off x="318791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A42DB16E-00A2-57A8-252D-66262A6F3714}"/>
                  </a:ext>
                </a:extLst>
              </p:cNvPr>
              <p:cNvSpPr/>
              <p:nvPr/>
            </p:nvSpPr>
            <p:spPr>
              <a:xfrm>
                <a:off x="33039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6FACC962-1D95-54B5-BA64-A5A0534DD51F}"/>
                  </a:ext>
                </a:extLst>
              </p:cNvPr>
              <p:cNvSpPr/>
              <p:nvPr/>
            </p:nvSpPr>
            <p:spPr>
              <a:xfrm>
                <a:off x="341997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D736436B-557B-27C2-338C-498F91D505AB}"/>
                  </a:ext>
                </a:extLst>
              </p:cNvPr>
              <p:cNvSpPr/>
              <p:nvPr/>
            </p:nvSpPr>
            <p:spPr>
              <a:xfrm>
                <a:off x="35360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006557FC-6E5B-27E1-0C3A-0FFD3A9B6672}"/>
                  </a:ext>
                </a:extLst>
              </p:cNvPr>
              <p:cNvSpPr/>
              <p:nvPr/>
            </p:nvSpPr>
            <p:spPr>
              <a:xfrm>
                <a:off x="36520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BB99A084-36F7-B826-FE99-DB9D8686A7A0}"/>
                  </a:ext>
                </a:extLst>
              </p:cNvPr>
              <p:cNvSpPr/>
              <p:nvPr/>
            </p:nvSpPr>
            <p:spPr>
              <a:xfrm>
                <a:off x="37680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7DEFD109-DA0D-5149-4C28-D622BA76F3B8}"/>
                  </a:ext>
                </a:extLst>
              </p:cNvPr>
              <p:cNvSpPr/>
              <p:nvPr/>
            </p:nvSpPr>
            <p:spPr>
              <a:xfrm>
                <a:off x="38840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5DF4741C-7184-BA5A-083B-A4676D739DBE}"/>
                  </a:ext>
                </a:extLst>
              </p:cNvPr>
              <p:cNvSpPr/>
              <p:nvPr/>
            </p:nvSpPr>
            <p:spPr>
              <a:xfrm>
                <a:off x="400012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62787D73-2C2D-56A5-2318-63AF33E365D7}"/>
                  </a:ext>
                </a:extLst>
              </p:cNvPr>
              <p:cNvSpPr/>
              <p:nvPr/>
            </p:nvSpPr>
            <p:spPr>
              <a:xfrm>
                <a:off x="41161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A78DF44F-75DD-2DDB-AF04-DD62F9EDAF85}"/>
                  </a:ext>
                </a:extLst>
              </p:cNvPr>
              <p:cNvSpPr/>
              <p:nvPr/>
            </p:nvSpPr>
            <p:spPr>
              <a:xfrm>
                <a:off x="42321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B4BA0856-2C60-9594-D996-A2C221797A5C}"/>
                  </a:ext>
                </a:extLst>
              </p:cNvPr>
              <p:cNvSpPr/>
              <p:nvPr/>
            </p:nvSpPr>
            <p:spPr>
              <a:xfrm>
                <a:off x="43482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EE48A9C9-EABE-DA69-35D4-C07B274C6EE4}"/>
                  </a:ext>
                </a:extLst>
              </p:cNvPr>
              <p:cNvSpPr/>
              <p:nvPr/>
            </p:nvSpPr>
            <p:spPr>
              <a:xfrm>
                <a:off x="446424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92F09669-085F-C139-6C9C-106075EBEF9B}"/>
                  </a:ext>
                </a:extLst>
              </p:cNvPr>
              <p:cNvSpPr/>
              <p:nvPr/>
            </p:nvSpPr>
            <p:spPr>
              <a:xfrm>
                <a:off x="458027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A40F74BB-E09B-FBD9-C7A3-8087025D2CE9}"/>
                  </a:ext>
                </a:extLst>
              </p:cNvPr>
              <p:cNvSpPr/>
              <p:nvPr/>
            </p:nvSpPr>
            <p:spPr>
              <a:xfrm>
                <a:off x="5511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6282A92A-05CF-B9DD-1453-7608A0C6FF11}"/>
                  </a:ext>
                </a:extLst>
              </p:cNvPr>
              <p:cNvSpPr/>
              <p:nvPr/>
            </p:nvSpPr>
            <p:spPr>
              <a:xfrm>
                <a:off x="17115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CC32DB9A-7249-E02C-9CBF-5EF35CC7A9F2}"/>
                  </a:ext>
                </a:extLst>
              </p:cNvPr>
              <p:cNvSpPr/>
              <p:nvPr/>
            </p:nvSpPr>
            <p:spPr>
              <a:xfrm>
                <a:off x="2871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8F3D7259-A164-1314-C612-9366556D206A}"/>
                  </a:ext>
                </a:extLst>
              </p:cNvPr>
              <p:cNvSpPr/>
              <p:nvPr/>
            </p:nvSpPr>
            <p:spPr>
              <a:xfrm>
                <a:off x="40320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599F67D0-1BD5-CD92-314E-75E834A2B27A}"/>
                  </a:ext>
                </a:extLst>
              </p:cNvPr>
              <p:cNvSpPr/>
              <p:nvPr/>
            </p:nvSpPr>
            <p:spPr>
              <a:xfrm>
                <a:off x="51923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91AFDFFC-EF71-1EDD-66B4-09C01A1A7AB7}"/>
                  </a:ext>
                </a:extLst>
              </p:cNvPr>
              <p:cNvSpPr/>
              <p:nvPr/>
            </p:nvSpPr>
            <p:spPr>
              <a:xfrm>
                <a:off x="63526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3D147068-0ABB-1D02-0CCB-C667B6456C0F}"/>
                  </a:ext>
                </a:extLst>
              </p:cNvPr>
              <p:cNvSpPr/>
              <p:nvPr/>
            </p:nvSpPr>
            <p:spPr>
              <a:xfrm>
                <a:off x="7512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DDAD86F2-CA11-F1DA-085A-0A4EC9E46132}"/>
                  </a:ext>
                </a:extLst>
              </p:cNvPr>
              <p:cNvSpPr/>
              <p:nvPr/>
            </p:nvSpPr>
            <p:spPr>
              <a:xfrm>
                <a:off x="8673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575112E7-D612-E524-62A0-573E09904401}"/>
                  </a:ext>
                </a:extLst>
              </p:cNvPr>
              <p:cNvSpPr/>
              <p:nvPr/>
            </p:nvSpPr>
            <p:spPr>
              <a:xfrm>
                <a:off x="98334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94EB19FF-AD50-2C2E-0351-F612B0E447B8}"/>
                  </a:ext>
                </a:extLst>
              </p:cNvPr>
              <p:cNvSpPr/>
              <p:nvPr/>
            </p:nvSpPr>
            <p:spPr>
              <a:xfrm>
                <a:off x="10993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053AD645-A630-D7FB-1AB1-40C9735B50F5}"/>
                  </a:ext>
                </a:extLst>
              </p:cNvPr>
              <p:cNvSpPr/>
              <p:nvPr/>
            </p:nvSpPr>
            <p:spPr>
              <a:xfrm>
                <a:off x="121541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11E94BD0-8589-82B8-56EC-85E48E143FE8}"/>
                  </a:ext>
                </a:extLst>
              </p:cNvPr>
              <p:cNvSpPr/>
              <p:nvPr/>
            </p:nvSpPr>
            <p:spPr>
              <a:xfrm>
                <a:off x="13314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67585161-A080-191F-7133-2FD113B7E4AE}"/>
                  </a:ext>
                </a:extLst>
              </p:cNvPr>
              <p:cNvSpPr/>
              <p:nvPr/>
            </p:nvSpPr>
            <p:spPr>
              <a:xfrm>
                <a:off x="144748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542B6F6F-436A-B8FF-5A9E-12D9D5985428}"/>
                  </a:ext>
                </a:extLst>
              </p:cNvPr>
              <p:cNvSpPr/>
              <p:nvPr/>
            </p:nvSpPr>
            <p:spPr>
              <a:xfrm>
                <a:off x="15634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4B8155A9-7F24-A81B-A913-D3B9A461F4A4}"/>
                  </a:ext>
                </a:extLst>
              </p:cNvPr>
              <p:cNvSpPr/>
              <p:nvPr/>
            </p:nvSpPr>
            <p:spPr>
              <a:xfrm>
                <a:off x="16795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2E68E193-C177-577D-A7E7-151A2D709865}"/>
                  </a:ext>
                </a:extLst>
              </p:cNvPr>
              <p:cNvSpPr/>
              <p:nvPr/>
            </p:nvSpPr>
            <p:spPr>
              <a:xfrm>
                <a:off x="17955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01F57DCF-983B-859B-C046-A31875228944}"/>
                  </a:ext>
                </a:extLst>
              </p:cNvPr>
              <p:cNvSpPr/>
              <p:nvPr/>
            </p:nvSpPr>
            <p:spPr>
              <a:xfrm>
                <a:off x="191159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269183F5-D83B-E557-9C65-D323019A17D5}"/>
                  </a:ext>
                </a:extLst>
              </p:cNvPr>
              <p:cNvSpPr/>
              <p:nvPr/>
            </p:nvSpPr>
            <p:spPr>
              <a:xfrm>
                <a:off x="20276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8CDD9062-12CB-709B-FE4A-8EF04C4037AE}"/>
                  </a:ext>
                </a:extLst>
              </p:cNvPr>
              <p:cNvSpPr/>
              <p:nvPr/>
            </p:nvSpPr>
            <p:spPr>
              <a:xfrm>
                <a:off x="21436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F422D4E4-1C1F-DF3D-00DB-3310F58161D3}"/>
                  </a:ext>
                </a:extLst>
              </p:cNvPr>
              <p:cNvSpPr/>
              <p:nvPr/>
            </p:nvSpPr>
            <p:spPr>
              <a:xfrm>
                <a:off x="225968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13B40D64-A97D-C621-9DB2-69A21EB48C3C}"/>
                  </a:ext>
                </a:extLst>
              </p:cNvPr>
              <p:cNvSpPr/>
              <p:nvPr/>
            </p:nvSpPr>
            <p:spPr>
              <a:xfrm>
                <a:off x="237571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1ADA2A04-0F3E-B882-0D0F-485F24C36E30}"/>
                  </a:ext>
                </a:extLst>
              </p:cNvPr>
              <p:cNvSpPr/>
              <p:nvPr/>
            </p:nvSpPr>
            <p:spPr>
              <a:xfrm>
                <a:off x="24917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F9C2098F-B202-0636-F793-1433B065765B}"/>
                  </a:ext>
                </a:extLst>
              </p:cNvPr>
              <p:cNvSpPr/>
              <p:nvPr/>
            </p:nvSpPr>
            <p:spPr>
              <a:xfrm>
                <a:off x="26077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4680B506-552D-C280-6041-DFCC15A282F6}"/>
                  </a:ext>
                </a:extLst>
              </p:cNvPr>
              <p:cNvSpPr/>
              <p:nvPr/>
            </p:nvSpPr>
            <p:spPr>
              <a:xfrm>
                <a:off x="272379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34C68ACB-490C-3D08-8591-91D5A70556D7}"/>
                  </a:ext>
                </a:extLst>
              </p:cNvPr>
              <p:cNvSpPr/>
              <p:nvPr/>
            </p:nvSpPr>
            <p:spPr>
              <a:xfrm>
                <a:off x="28398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4100263F-DACF-7FA8-144F-DA2B5BB2DBF1}"/>
                  </a:ext>
                </a:extLst>
              </p:cNvPr>
              <p:cNvSpPr/>
              <p:nvPr/>
            </p:nvSpPr>
            <p:spPr>
              <a:xfrm>
                <a:off x="29558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FEE23198-8E50-7D01-7F72-3E9BF296C666}"/>
                  </a:ext>
                </a:extLst>
              </p:cNvPr>
              <p:cNvSpPr/>
              <p:nvPr/>
            </p:nvSpPr>
            <p:spPr>
              <a:xfrm>
                <a:off x="307189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8A8EF6F6-A0B4-BEC0-47E0-0F4DF2FFAE81}"/>
                  </a:ext>
                </a:extLst>
              </p:cNvPr>
              <p:cNvSpPr/>
              <p:nvPr/>
            </p:nvSpPr>
            <p:spPr>
              <a:xfrm>
                <a:off x="318791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C41B80BB-9B17-2BCB-4651-43A872D097AE}"/>
                  </a:ext>
                </a:extLst>
              </p:cNvPr>
              <p:cNvSpPr/>
              <p:nvPr/>
            </p:nvSpPr>
            <p:spPr>
              <a:xfrm>
                <a:off x="33039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FA596AC5-E0E1-C77D-3234-D7FD1647B399}"/>
                  </a:ext>
                </a:extLst>
              </p:cNvPr>
              <p:cNvSpPr/>
              <p:nvPr/>
            </p:nvSpPr>
            <p:spPr>
              <a:xfrm>
                <a:off x="341997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A26DE17B-AA09-3C92-F083-5F1AF7CB62D0}"/>
                  </a:ext>
                </a:extLst>
              </p:cNvPr>
              <p:cNvSpPr/>
              <p:nvPr/>
            </p:nvSpPr>
            <p:spPr>
              <a:xfrm>
                <a:off x="35360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D5E7FA0B-E00B-AA38-C3B3-1194AF579C18}"/>
                  </a:ext>
                </a:extLst>
              </p:cNvPr>
              <p:cNvSpPr/>
              <p:nvPr/>
            </p:nvSpPr>
            <p:spPr>
              <a:xfrm>
                <a:off x="36520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59B4DF74-7C64-8C11-D98B-13C2C8E8CD0B}"/>
                  </a:ext>
                </a:extLst>
              </p:cNvPr>
              <p:cNvSpPr/>
              <p:nvPr/>
            </p:nvSpPr>
            <p:spPr>
              <a:xfrm>
                <a:off x="37680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EC3B98D3-A9AE-4732-2878-323DC42B243D}"/>
                  </a:ext>
                </a:extLst>
              </p:cNvPr>
              <p:cNvSpPr/>
              <p:nvPr/>
            </p:nvSpPr>
            <p:spPr>
              <a:xfrm>
                <a:off x="38840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58A7B988-CFCB-AE4D-7783-2CAEF1FF1429}"/>
                  </a:ext>
                </a:extLst>
              </p:cNvPr>
              <p:cNvSpPr/>
              <p:nvPr/>
            </p:nvSpPr>
            <p:spPr>
              <a:xfrm>
                <a:off x="400012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A74E0831-FAA7-7746-C4B3-A3208DE7535D}"/>
                  </a:ext>
                </a:extLst>
              </p:cNvPr>
              <p:cNvSpPr/>
              <p:nvPr/>
            </p:nvSpPr>
            <p:spPr>
              <a:xfrm>
                <a:off x="41161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A29EA12B-FE79-5CDB-7634-483092D1F6FD}"/>
                  </a:ext>
                </a:extLst>
              </p:cNvPr>
              <p:cNvSpPr/>
              <p:nvPr/>
            </p:nvSpPr>
            <p:spPr>
              <a:xfrm>
                <a:off x="42321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280350DC-CB8E-DED1-BD94-E92980601258}"/>
                  </a:ext>
                </a:extLst>
              </p:cNvPr>
              <p:cNvSpPr/>
              <p:nvPr/>
            </p:nvSpPr>
            <p:spPr>
              <a:xfrm>
                <a:off x="43482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431C143E-C72D-39F3-9EB3-BF544C3CF046}"/>
                  </a:ext>
                </a:extLst>
              </p:cNvPr>
              <p:cNvSpPr/>
              <p:nvPr/>
            </p:nvSpPr>
            <p:spPr>
              <a:xfrm>
                <a:off x="446424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EA51FFE6-40B3-0DA4-9F89-1ED8A7C34657}"/>
                  </a:ext>
                </a:extLst>
              </p:cNvPr>
              <p:cNvSpPr/>
              <p:nvPr/>
            </p:nvSpPr>
            <p:spPr>
              <a:xfrm>
                <a:off x="458027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E6B6CF6C-2C97-D77C-0DCE-DD87FDD3D122}"/>
                  </a:ext>
                </a:extLst>
              </p:cNvPr>
              <p:cNvSpPr/>
              <p:nvPr/>
            </p:nvSpPr>
            <p:spPr>
              <a:xfrm>
                <a:off x="5511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51C7B5FC-5A8E-027E-9E02-84F35B5DB197}"/>
                  </a:ext>
                </a:extLst>
              </p:cNvPr>
              <p:cNvSpPr/>
              <p:nvPr/>
            </p:nvSpPr>
            <p:spPr>
              <a:xfrm>
                <a:off x="17115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66C577E8-EE4F-A7DC-2630-9CBBDF8B6C3D}"/>
                  </a:ext>
                </a:extLst>
              </p:cNvPr>
              <p:cNvSpPr/>
              <p:nvPr/>
            </p:nvSpPr>
            <p:spPr>
              <a:xfrm>
                <a:off x="2871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56EF8193-7E2F-D3B8-63F0-213E1D7A81AB}"/>
                  </a:ext>
                </a:extLst>
              </p:cNvPr>
              <p:cNvSpPr/>
              <p:nvPr/>
            </p:nvSpPr>
            <p:spPr>
              <a:xfrm>
                <a:off x="40320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D5537C5C-1C4D-0D6E-C73F-506036C57CDC}"/>
                  </a:ext>
                </a:extLst>
              </p:cNvPr>
              <p:cNvSpPr/>
              <p:nvPr/>
            </p:nvSpPr>
            <p:spPr>
              <a:xfrm>
                <a:off x="51923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6F5DCAB2-F5FA-DD60-CC3C-398C0431E527}"/>
                  </a:ext>
                </a:extLst>
              </p:cNvPr>
              <p:cNvSpPr/>
              <p:nvPr/>
            </p:nvSpPr>
            <p:spPr>
              <a:xfrm>
                <a:off x="63526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CD694E3E-DB73-BA1D-7CF1-FC74F0F3D322}"/>
                  </a:ext>
                </a:extLst>
              </p:cNvPr>
              <p:cNvSpPr/>
              <p:nvPr/>
            </p:nvSpPr>
            <p:spPr>
              <a:xfrm>
                <a:off x="7512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9024C6F1-3CCC-684F-27DE-7B136D66FE25}"/>
                  </a:ext>
                </a:extLst>
              </p:cNvPr>
              <p:cNvSpPr/>
              <p:nvPr/>
            </p:nvSpPr>
            <p:spPr>
              <a:xfrm>
                <a:off x="8673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CACC3768-F47C-A15B-97A1-C1DD0FE5BB6C}"/>
                  </a:ext>
                </a:extLst>
              </p:cNvPr>
              <p:cNvSpPr/>
              <p:nvPr/>
            </p:nvSpPr>
            <p:spPr>
              <a:xfrm>
                <a:off x="98334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A35A9ED9-E4D3-D4DE-561E-0068FC1869E7}"/>
                  </a:ext>
                </a:extLst>
              </p:cNvPr>
              <p:cNvSpPr/>
              <p:nvPr/>
            </p:nvSpPr>
            <p:spPr>
              <a:xfrm>
                <a:off x="10993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9D995DA4-46CA-AAA2-93E8-6347AB0314BD}"/>
                  </a:ext>
                </a:extLst>
              </p:cNvPr>
              <p:cNvSpPr/>
              <p:nvPr/>
            </p:nvSpPr>
            <p:spPr>
              <a:xfrm>
                <a:off x="121541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0F688C6E-67F3-9320-0BF7-C0E33510BE56}"/>
                  </a:ext>
                </a:extLst>
              </p:cNvPr>
              <p:cNvSpPr/>
              <p:nvPr/>
            </p:nvSpPr>
            <p:spPr>
              <a:xfrm>
                <a:off x="13314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EF278091-C55C-F674-70CA-49F855E27DF4}"/>
                  </a:ext>
                </a:extLst>
              </p:cNvPr>
              <p:cNvSpPr/>
              <p:nvPr/>
            </p:nvSpPr>
            <p:spPr>
              <a:xfrm>
                <a:off x="144748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BD8C0A9F-9CB5-CED0-19FB-44477CC0EF95}"/>
                  </a:ext>
                </a:extLst>
              </p:cNvPr>
              <p:cNvSpPr/>
              <p:nvPr/>
            </p:nvSpPr>
            <p:spPr>
              <a:xfrm>
                <a:off x="15634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3814E437-2AFF-6D95-CFA3-DF43823CB61E}"/>
                  </a:ext>
                </a:extLst>
              </p:cNvPr>
              <p:cNvSpPr/>
              <p:nvPr/>
            </p:nvSpPr>
            <p:spPr>
              <a:xfrm>
                <a:off x="16795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A8F41AE8-327B-5B7A-BAD9-FDF76196B25C}"/>
                  </a:ext>
                </a:extLst>
              </p:cNvPr>
              <p:cNvSpPr/>
              <p:nvPr/>
            </p:nvSpPr>
            <p:spPr>
              <a:xfrm>
                <a:off x="17955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56E6EB75-0773-B2C6-B239-337EC7D36B32}"/>
                  </a:ext>
                </a:extLst>
              </p:cNvPr>
              <p:cNvSpPr/>
              <p:nvPr/>
            </p:nvSpPr>
            <p:spPr>
              <a:xfrm>
                <a:off x="191159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A59B9E0C-FEEB-E8A8-126F-085895FB7C5B}"/>
                  </a:ext>
                </a:extLst>
              </p:cNvPr>
              <p:cNvSpPr/>
              <p:nvPr/>
            </p:nvSpPr>
            <p:spPr>
              <a:xfrm>
                <a:off x="20276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9F43F97E-DDB7-1E1C-CC03-7AC80B3E3D48}"/>
                  </a:ext>
                </a:extLst>
              </p:cNvPr>
              <p:cNvSpPr/>
              <p:nvPr/>
            </p:nvSpPr>
            <p:spPr>
              <a:xfrm>
                <a:off x="21436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4F2BB41C-28DB-9F5C-7679-58619E9820C1}"/>
                  </a:ext>
                </a:extLst>
              </p:cNvPr>
              <p:cNvSpPr/>
              <p:nvPr/>
            </p:nvSpPr>
            <p:spPr>
              <a:xfrm>
                <a:off x="225968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9B589822-91BA-A1E8-08DE-0E1CB1DC4596}"/>
                  </a:ext>
                </a:extLst>
              </p:cNvPr>
              <p:cNvSpPr/>
              <p:nvPr/>
            </p:nvSpPr>
            <p:spPr>
              <a:xfrm>
                <a:off x="237571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9613E9F1-199A-B85D-5010-3079DD047C6E}"/>
                  </a:ext>
                </a:extLst>
              </p:cNvPr>
              <p:cNvSpPr/>
              <p:nvPr/>
            </p:nvSpPr>
            <p:spPr>
              <a:xfrm>
                <a:off x="24917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E1F13AD9-A492-13E6-211A-4273281FFC6F}"/>
                  </a:ext>
                </a:extLst>
              </p:cNvPr>
              <p:cNvSpPr/>
              <p:nvPr/>
            </p:nvSpPr>
            <p:spPr>
              <a:xfrm>
                <a:off x="26077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D793FA60-EA04-1926-B707-74C13F9BD326}"/>
                  </a:ext>
                </a:extLst>
              </p:cNvPr>
              <p:cNvSpPr/>
              <p:nvPr/>
            </p:nvSpPr>
            <p:spPr>
              <a:xfrm>
                <a:off x="272379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1C7ECF1B-5050-8599-5DBD-31EDD3211BF1}"/>
                  </a:ext>
                </a:extLst>
              </p:cNvPr>
              <p:cNvSpPr/>
              <p:nvPr/>
            </p:nvSpPr>
            <p:spPr>
              <a:xfrm>
                <a:off x="28398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3BE5DE42-385D-ED70-A4E0-B6FB021E463A}"/>
                  </a:ext>
                </a:extLst>
              </p:cNvPr>
              <p:cNvSpPr/>
              <p:nvPr/>
            </p:nvSpPr>
            <p:spPr>
              <a:xfrm>
                <a:off x="29558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438A743B-D197-B556-B6EE-FF1D11F86C34}"/>
                  </a:ext>
                </a:extLst>
              </p:cNvPr>
              <p:cNvSpPr/>
              <p:nvPr/>
            </p:nvSpPr>
            <p:spPr>
              <a:xfrm>
                <a:off x="307189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899574B2-5D32-26DB-F169-7B055A3BA729}"/>
                  </a:ext>
                </a:extLst>
              </p:cNvPr>
              <p:cNvSpPr/>
              <p:nvPr/>
            </p:nvSpPr>
            <p:spPr>
              <a:xfrm>
                <a:off x="318791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C2D3F143-0CBA-B949-E07E-8E52460BBBD8}"/>
                  </a:ext>
                </a:extLst>
              </p:cNvPr>
              <p:cNvSpPr/>
              <p:nvPr/>
            </p:nvSpPr>
            <p:spPr>
              <a:xfrm>
                <a:off x="33039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76259F49-116A-2ABC-EBBB-6BF60781C42E}"/>
                  </a:ext>
                </a:extLst>
              </p:cNvPr>
              <p:cNvSpPr/>
              <p:nvPr/>
            </p:nvSpPr>
            <p:spPr>
              <a:xfrm>
                <a:off x="341997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F1BE9027-1D08-06EA-CD18-3A9899587420}"/>
                  </a:ext>
                </a:extLst>
              </p:cNvPr>
              <p:cNvSpPr/>
              <p:nvPr/>
            </p:nvSpPr>
            <p:spPr>
              <a:xfrm>
                <a:off x="35360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AC44A50E-7EDE-6A57-7E92-2B57EB7DBF1B}"/>
                  </a:ext>
                </a:extLst>
              </p:cNvPr>
              <p:cNvSpPr/>
              <p:nvPr/>
            </p:nvSpPr>
            <p:spPr>
              <a:xfrm>
                <a:off x="36520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657EC81B-549A-D015-797C-761CC5AFD932}"/>
                  </a:ext>
                </a:extLst>
              </p:cNvPr>
              <p:cNvSpPr/>
              <p:nvPr/>
            </p:nvSpPr>
            <p:spPr>
              <a:xfrm>
                <a:off x="37680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B09B18E7-52EC-4394-1D21-8C3E2C9B654C}"/>
                  </a:ext>
                </a:extLst>
              </p:cNvPr>
              <p:cNvSpPr/>
              <p:nvPr/>
            </p:nvSpPr>
            <p:spPr>
              <a:xfrm>
                <a:off x="38840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A5A9C20D-5423-919B-EA82-D14BE729D77F}"/>
                  </a:ext>
                </a:extLst>
              </p:cNvPr>
              <p:cNvSpPr/>
              <p:nvPr/>
            </p:nvSpPr>
            <p:spPr>
              <a:xfrm>
                <a:off x="400012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AD739F6F-5D44-D57B-15DA-4501BE45F61F}"/>
                  </a:ext>
                </a:extLst>
              </p:cNvPr>
              <p:cNvSpPr/>
              <p:nvPr/>
            </p:nvSpPr>
            <p:spPr>
              <a:xfrm>
                <a:off x="41161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5445A1FD-D33A-0123-F01E-2E121E51D99B}"/>
                  </a:ext>
                </a:extLst>
              </p:cNvPr>
              <p:cNvSpPr/>
              <p:nvPr/>
            </p:nvSpPr>
            <p:spPr>
              <a:xfrm>
                <a:off x="42321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4C175FF3-05E2-64F9-50F7-C3B6076DA1BE}"/>
                  </a:ext>
                </a:extLst>
              </p:cNvPr>
              <p:cNvSpPr/>
              <p:nvPr/>
            </p:nvSpPr>
            <p:spPr>
              <a:xfrm>
                <a:off x="43482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6244FDD4-CDDE-FC60-4365-9D17273CEBA5}"/>
                  </a:ext>
                </a:extLst>
              </p:cNvPr>
              <p:cNvSpPr/>
              <p:nvPr/>
            </p:nvSpPr>
            <p:spPr>
              <a:xfrm>
                <a:off x="446424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D60367B3-DCEB-34A1-8296-41F8AEFB17F6}"/>
                  </a:ext>
                </a:extLst>
              </p:cNvPr>
              <p:cNvSpPr/>
              <p:nvPr/>
            </p:nvSpPr>
            <p:spPr>
              <a:xfrm>
                <a:off x="458027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0327AC44-A189-F53F-D330-8223B1647492}"/>
                  </a:ext>
                </a:extLst>
              </p:cNvPr>
              <p:cNvSpPr/>
              <p:nvPr/>
            </p:nvSpPr>
            <p:spPr>
              <a:xfrm>
                <a:off x="5511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745FB33A-C32B-5B44-C6CE-90DDB012E0B0}"/>
                  </a:ext>
                </a:extLst>
              </p:cNvPr>
              <p:cNvSpPr/>
              <p:nvPr/>
            </p:nvSpPr>
            <p:spPr>
              <a:xfrm>
                <a:off x="17115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8684B23D-8FEC-A9E8-BD88-CCF52C317FD7}"/>
                  </a:ext>
                </a:extLst>
              </p:cNvPr>
              <p:cNvSpPr/>
              <p:nvPr/>
            </p:nvSpPr>
            <p:spPr>
              <a:xfrm>
                <a:off x="2871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1E273C29-E2B7-2730-B006-01ED2F8D36BD}"/>
                  </a:ext>
                </a:extLst>
              </p:cNvPr>
              <p:cNvSpPr/>
              <p:nvPr/>
            </p:nvSpPr>
            <p:spPr>
              <a:xfrm>
                <a:off x="40320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5838184A-D904-5134-56CD-42A70F52CC50}"/>
                  </a:ext>
                </a:extLst>
              </p:cNvPr>
              <p:cNvSpPr/>
              <p:nvPr/>
            </p:nvSpPr>
            <p:spPr>
              <a:xfrm>
                <a:off x="51923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034DFE50-6CF4-D7FA-0759-C7A3D1D79552}"/>
                  </a:ext>
                </a:extLst>
              </p:cNvPr>
              <p:cNvSpPr/>
              <p:nvPr/>
            </p:nvSpPr>
            <p:spPr>
              <a:xfrm>
                <a:off x="63526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A59605D2-5F86-7C62-6749-3EE9D64DBE4D}"/>
                  </a:ext>
                </a:extLst>
              </p:cNvPr>
              <p:cNvSpPr/>
              <p:nvPr/>
            </p:nvSpPr>
            <p:spPr>
              <a:xfrm>
                <a:off x="7512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5A948007-48F5-FB3D-DC60-7EFF6B8565AC}"/>
                  </a:ext>
                </a:extLst>
              </p:cNvPr>
              <p:cNvSpPr/>
              <p:nvPr/>
            </p:nvSpPr>
            <p:spPr>
              <a:xfrm>
                <a:off x="8673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DF8AAF74-7307-1BD1-4E44-79E00CEA2C64}"/>
                  </a:ext>
                </a:extLst>
              </p:cNvPr>
              <p:cNvSpPr/>
              <p:nvPr/>
            </p:nvSpPr>
            <p:spPr>
              <a:xfrm>
                <a:off x="98334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4FA92328-30FE-2F23-F1D6-30ED656959BC}"/>
                  </a:ext>
                </a:extLst>
              </p:cNvPr>
              <p:cNvSpPr/>
              <p:nvPr/>
            </p:nvSpPr>
            <p:spPr>
              <a:xfrm>
                <a:off x="10993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45E3C81C-9FEC-99DF-9A64-222383C63539}"/>
                  </a:ext>
                </a:extLst>
              </p:cNvPr>
              <p:cNvSpPr/>
              <p:nvPr/>
            </p:nvSpPr>
            <p:spPr>
              <a:xfrm>
                <a:off x="121541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6FB5A3EC-7D6E-C003-C7FF-09494ADA3426}"/>
                  </a:ext>
                </a:extLst>
              </p:cNvPr>
              <p:cNvSpPr/>
              <p:nvPr/>
            </p:nvSpPr>
            <p:spPr>
              <a:xfrm>
                <a:off x="13314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BC7DAA8E-8746-CACA-376B-03CC770A34CD}"/>
                  </a:ext>
                </a:extLst>
              </p:cNvPr>
              <p:cNvSpPr/>
              <p:nvPr/>
            </p:nvSpPr>
            <p:spPr>
              <a:xfrm>
                <a:off x="144748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0FC35F11-67B8-5A1B-DA69-FD1D94FC2811}"/>
                  </a:ext>
                </a:extLst>
              </p:cNvPr>
              <p:cNvSpPr/>
              <p:nvPr/>
            </p:nvSpPr>
            <p:spPr>
              <a:xfrm>
                <a:off x="15634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9FE9C13B-7950-13CC-0C6D-6A17B0BBEF22}"/>
                  </a:ext>
                </a:extLst>
              </p:cNvPr>
              <p:cNvSpPr/>
              <p:nvPr/>
            </p:nvSpPr>
            <p:spPr>
              <a:xfrm>
                <a:off x="16795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90B28D29-A131-218F-C03A-B6A65F6A1A40}"/>
                  </a:ext>
                </a:extLst>
              </p:cNvPr>
              <p:cNvSpPr/>
              <p:nvPr/>
            </p:nvSpPr>
            <p:spPr>
              <a:xfrm>
                <a:off x="17955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CE19A688-4856-8264-B5F1-1B33A432D76C}"/>
                  </a:ext>
                </a:extLst>
              </p:cNvPr>
              <p:cNvSpPr/>
              <p:nvPr/>
            </p:nvSpPr>
            <p:spPr>
              <a:xfrm>
                <a:off x="191159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31459A41-ECA2-A5A6-699F-1E72D1AC3BCD}"/>
                  </a:ext>
                </a:extLst>
              </p:cNvPr>
              <p:cNvSpPr/>
              <p:nvPr/>
            </p:nvSpPr>
            <p:spPr>
              <a:xfrm>
                <a:off x="20276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1C167EF4-0C05-CADB-6BCF-8EF540BE5138}"/>
                  </a:ext>
                </a:extLst>
              </p:cNvPr>
              <p:cNvSpPr/>
              <p:nvPr/>
            </p:nvSpPr>
            <p:spPr>
              <a:xfrm>
                <a:off x="21436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58D9C5F9-9BB5-0C57-E893-8D60F46FCCC6}"/>
                  </a:ext>
                </a:extLst>
              </p:cNvPr>
              <p:cNvSpPr/>
              <p:nvPr/>
            </p:nvSpPr>
            <p:spPr>
              <a:xfrm>
                <a:off x="225968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60415A50-6C61-000C-8C6D-70C118B42D9D}"/>
                  </a:ext>
                </a:extLst>
              </p:cNvPr>
              <p:cNvSpPr/>
              <p:nvPr/>
            </p:nvSpPr>
            <p:spPr>
              <a:xfrm>
                <a:off x="237571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D942324E-23F0-AC47-0F9B-7322DA63B292}"/>
                  </a:ext>
                </a:extLst>
              </p:cNvPr>
              <p:cNvSpPr/>
              <p:nvPr/>
            </p:nvSpPr>
            <p:spPr>
              <a:xfrm>
                <a:off x="24917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F81AA076-AC93-243C-D5CC-3FCA4CF9A59F}"/>
                  </a:ext>
                </a:extLst>
              </p:cNvPr>
              <p:cNvSpPr/>
              <p:nvPr/>
            </p:nvSpPr>
            <p:spPr>
              <a:xfrm>
                <a:off x="26077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94AE44A4-BC75-A482-9DAB-BA0A8902A163}"/>
                  </a:ext>
                </a:extLst>
              </p:cNvPr>
              <p:cNvSpPr/>
              <p:nvPr/>
            </p:nvSpPr>
            <p:spPr>
              <a:xfrm>
                <a:off x="272379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6B64AE09-75DB-DBEA-3C41-B2C751C78B25}"/>
                  </a:ext>
                </a:extLst>
              </p:cNvPr>
              <p:cNvSpPr/>
              <p:nvPr/>
            </p:nvSpPr>
            <p:spPr>
              <a:xfrm>
                <a:off x="28398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8753B8F2-21FC-CE1A-F025-B4615E9889A7}"/>
                  </a:ext>
                </a:extLst>
              </p:cNvPr>
              <p:cNvSpPr/>
              <p:nvPr/>
            </p:nvSpPr>
            <p:spPr>
              <a:xfrm>
                <a:off x="29558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BEF78474-BE36-E66C-7191-66F5E8A7487E}"/>
                  </a:ext>
                </a:extLst>
              </p:cNvPr>
              <p:cNvSpPr/>
              <p:nvPr/>
            </p:nvSpPr>
            <p:spPr>
              <a:xfrm>
                <a:off x="307189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926B2F12-ED15-22DE-9A76-A155EE6FF4AB}"/>
                  </a:ext>
                </a:extLst>
              </p:cNvPr>
              <p:cNvSpPr/>
              <p:nvPr/>
            </p:nvSpPr>
            <p:spPr>
              <a:xfrm>
                <a:off x="318791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A24C5600-FDE1-4B5A-4954-9116608D80D9}"/>
                  </a:ext>
                </a:extLst>
              </p:cNvPr>
              <p:cNvSpPr/>
              <p:nvPr/>
            </p:nvSpPr>
            <p:spPr>
              <a:xfrm>
                <a:off x="33039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19CE284F-0146-8F5A-9EFB-BB786B7C5AC1}"/>
                  </a:ext>
                </a:extLst>
              </p:cNvPr>
              <p:cNvSpPr/>
              <p:nvPr/>
            </p:nvSpPr>
            <p:spPr>
              <a:xfrm>
                <a:off x="341997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964E0B87-27DE-3727-48A2-66BD48D9F291}"/>
                  </a:ext>
                </a:extLst>
              </p:cNvPr>
              <p:cNvSpPr/>
              <p:nvPr/>
            </p:nvSpPr>
            <p:spPr>
              <a:xfrm>
                <a:off x="35360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49925064-F434-49B5-1CB4-82B15E6DCEF4}"/>
                  </a:ext>
                </a:extLst>
              </p:cNvPr>
              <p:cNvSpPr/>
              <p:nvPr/>
            </p:nvSpPr>
            <p:spPr>
              <a:xfrm>
                <a:off x="36520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7B5768B9-1A04-EC95-613B-D12F12536820}"/>
                  </a:ext>
                </a:extLst>
              </p:cNvPr>
              <p:cNvSpPr/>
              <p:nvPr/>
            </p:nvSpPr>
            <p:spPr>
              <a:xfrm>
                <a:off x="37680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F5D9765D-A559-F013-28EB-99000BB038C8}"/>
                  </a:ext>
                </a:extLst>
              </p:cNvPr>
              <p:cNvSpPr/>
              <p:nvPr/>
            </p:nvSpPr>
            <p:spPr>
              <a:xfrm>
                <a:off x="38840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12CAA3C9-135A-44AD-A59C-694E34418E57}"/>
                  </a:ext>
                </a:extLst>
              </p:cNvPr>
              <p:cNvSpPr/>
              <p:nvPr/>
            </p:nvSpPr>
            <p:spPr>
              <a:xfrm>
                <a:off x="400012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C847FECC-CD8C-B119-E6E4-0A36F3DD528F}"/>
                  </a:ext>
                </a:extLst>
              </p:cNvPr>
              <p:cNvSpPr/>
              <p:nvPr/>
            </p:nvSpPr>
            <p:spPr>
              <a:xfrm>
                <a:off x="41161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04843124-9FB1-7EA1-A0D0-594AC1EBEBD3}"/>
                  </a:ext>
                </a:extLst>
              </p:cNvPr>
              <p:cNvSpPr/>
              <p:nvPr/>
            </p:nvSpPr>
            <p:spPr>
              <a:xfrm>
                <a:off x="42321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FE3F553A-2144-0490-37BB-2A6DF8E60E65}"/>
                  </a:ext>
                </a:extLst>
              </p:cNvPr>
              <p:cNvSpPr/>
              <p:nvPr/>
            </p:nvSpPr>
            <p:spPr>
              <a:xfrm>
                <a:off x="43482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084C992D-6F93-38FA-BB9A-396B6AD2FFCF}"/>
                  </a:ext>
                </a:extLst>
              </p:cNvPr>
              <p:cNvSpPr/>
              <p:nvPr/>
            </p:nvSpPr>
            <p:spPr>
              <a:xfrm>
                <a:off x="446424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704BBDF7-2B4C-29EB-77CF-998D158E8448}"/>
                  </a:ext>
                </a:extLst>
              </p:cNvPr>
              <p:cNvSpPr/>
              <p:nvPr/>
            </p:nvSpPr>
            <p:spPr>
              <a:xfrm>
                <a:off x="458027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C0F19A7E-04F3-EA2D-A510-E74CC33EB378}"/>
                  </a:ext>
                </a:extLst>
              </p:cNvPr>
              <p:cNvSpPr/>
              <p:nvPr/>
            </p:nvSpPr>
            <p:spPr>
              <a:xfrm>
                <a:off x="5511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D5618BC3-1069-89C7-F163-F817B63DD115}"/>
                  </a:ext>
                </a:extLst>
              </p:cNvPr>
              <p:cNvSpPr/>
              <p:nvPr/>
            </p:nvSpPr>
            <p:spPr>
              <a:xfrm>
                <a:off x="17115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6939CDE2-B0F1-B598-5506-7C4FD2015E79}"/>
                  </a:ext>
                </a:extLst>
              </p:cNvPr>
              <p:cNvSpPr/>
              <p:nvPr/>
            </p:nvSpPr>
            <p:spPr>
              <a:xfrm>
                <a:off x="2871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CE2C8C7B-EFF3-160D-7D91-0A937B89BD1C}"/>
                  </a:ext>
                </a:extLst>
              </p:cNvPr>
              <p:cNvSpPr/>
              <p:nvPr/>
            </p:nvSpPr>
            <p:spPr>
              <a:xfrm>
                <a:off x="40320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B0BB43AC-B8E9-201D-9BB5-720982027C99}"/>
                  </a:ext>
                </a:extLst>
              </p:cNvPr>
              <p:cNvSpPr/>
              <p:nvPr/>
            </p:nvSpPr>
            <p:spPr>
              <a:xfrm>
                <a:off x="51923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2993EF47-A1B6-237B-173A-8546EF19B4E3}"/>
                  </a:ext>
                </a:extLst>
              </p:cNvPr>
              <p:cNvSpPr/>
              <p:nvPr/>
            </p:nvSpPr>
            <p:spPr>
              <a:xfrm>
                <a:off x="63526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57ED5E6F-0767-C5DB-FAD2-C27963FB66BB}"/>
                  </a:ext>
                </a:extLst>
              </p:cNvPr>
              <p:cNvSpPr/>
              <p:nvPr/>
            </p:nvSpPr>
            <p:spPr>
              <a:xfrm>
                <a:off x="7512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D17580D9-8865-D51F-CDCE-6EBDE32B67A9}"/>
                  </a:ext>
                </a:extLst>
              </p:cNvPr>
              <p:cNvSpPr/>
              <p:nvPr/>
            </p:nvSpPr>
            <p:spPr>
              <a:xfrm>
                <a:off x="8673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FEFEEFE5-5D74-C891-E49D-4E7DDC1DD82C}"/>
                  </a:ext>
                </a:extLst>
              </p:cNvPr>
              <p:cNvSpPr/>
              <p:nvPr/>
            </p:nvSpPr>
            <p:spPr>
              <a:xfrm>
                <a:off x="98334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1A7684EF-547B-4724-BCC3-417EF17187C9}"/>
                  </a:ext>
                </a:extLst>
              </p:cNvPr>
              <p:cNvSpPr/>
              <p:nvPr/>
            </p:nvSpPr>
            <p:spPr>
              <a:xfrm>
                <a:off x="10993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263E412B-E85F-3E0F-8AD4-28DC654045F2}"/>
                  </a:ext>
                </a:extLst>
              </p:cNvPr>
              <p:cNvSpPr/>
              <p:nvPr/>
            </p:nvSpPr>
            <p:spPr>
              <a:xfrm>
                <a:off x="121541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66BFCE02-18A5-18F0-A729-2EF1BC7CCCD1}"/>
                  </a:ext>
                </a:extLst>
              </p:cNvPr>
              <p:cNvSpPr/>
              <p:nvPr/>
            </p:nvSpPr>
            <p:spPr>
              <a:xfrm>
                <a:off x="13314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07D3772E-6C7D-BE06-712D-C9152911EF34}"/>
                  </a:ext>
                </a:extLst>
              </p:cNvPr>
              <p:cNvSpPr/>
              <p:nvPr/>
            </p:nvSpPr>
            <p:spPr>
              <a:xfrm>
                <a:off x="144748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87F175EB-C01D-EABE-2ED3-98FDDA3D2D23}"/>
                  </a:ext>
                </a:extLst>
              </p:cNvPr>
              <p:cNvSpPr/>
              <p:nvPr/>
            </p:nvSpPr>
            <p:spPr>
              <a:xfrm>
                <a:off x="15634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D2560B4D-C7C5-A41E-CECF-F58457DFFABE}"/>
                  </a:ext>
                </a:extLst>
              </p:cNvPr>
              <p:cNvSpPr/>
              <p:nvPr/>
            </p:nvSpPr>
            <p:spPr>
              <a:xfrm>
                <a:off x="16795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ED56CE3C-6364-C6D0-78D4-1970DADEC7D8}"/>
                  </a:ext>
                </a:extLst>
              </p:cNvPr>
              <p:cNvSpPr/>
              <p:nvPr/>
            </p:nvSpPr>
            <p:spPr>
              <a:xfrm>
                <a:off x="17955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DED885FB-25D1-0B62-601E-3D5A654BAFF6}"/>
                  </a:ext>
                </a:extLst>
              </p:cNvPr>
              <p:cNvSpPr/>
              <p:nvPr/>
            </p:nvSpPr>
            <p:spPr>
              <a:xfrm>
                <a:off x="191159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F7D16064-F267-0E42-E52F-B3843985B9FD}"/>
                  </a:ext>
                </a:extLst>
              </p:cNvPr>
              <p:cNvSpPr/>
              <p:nvPr/>
            </p:nvSpPr>
            <p:spPr>
              <a:xfrm>
                <a:off x="20276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8A53A64D-230F-8065-1DC3-05BDDDDE61B8}"/>
                  </a:ext>
                </a:extLst>
              </p:cNvPr>
              <p:cNvSpPr/>
              <p:nvPr/>
            </p:nvSpPr>
            <p:spPr>
              <a:xfrm>
                <a:off x="21436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D1C1DC67-1744-E245-8EC1-056B66A76CDC}"/>
                  </a:ext>
                </a:extLst>
              </p:cNvPr>
              <p:cNvSpPr/>
              <p:nvPr/>
            </p:nvSpPr>
            <p:spPr>
              <a:xfrm>
                <a:off x="225968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9673553D-A2C0-F977-C6BD-318D49A802BE}"/>
                  </a:ext>
                </a:extLst>
              </p:cNvPr>
              <p:cNvSpPr/>
              <p:nvPr/>
            </p:nvSpPr>
            <p:spPr>
              <a:xfrm>
                <a:off x="237571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4FB585C9-1B2D-499F-B2C4-DD6377BFF5B9}"/>
                  </a:ext>
                </a:extLst>
              </p:cNvPr>
              <p:cNvSpPr/>
              <p:nvPr/>
            </p:nvSpPr>
            <p:spPr>
              <a:xfrm>
                <a:off x="24917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CA73A3C2-1525-8998-ABD5-379FCDC1A983}"/>
                  </a:ext>
                </a:extLst>
              </p:cNvPr>
              <p:cNvSpPr/>
              <p:nvPr/>
            </p:nvSpPr>
            <p:spPr>
              <a:xfrm>
                <a:off x="26077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208C2CDE-982B-CB55-09A2-EFA995DAD4D4}"/>
                  </a:ext>
                </a:extLst>
              </p:cNvPr>
              <p:cNvSpPr/>
              <p:nvPr/>
            </p:nvSpPr>
            <p:spPr>
              <a:xfrm>
                <a:off x="272379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0DB87676-5D07-06D7-AF46-2B85C0A0A640}"/>
                  </a:ext>
                </a:extLst>
              </p:cNvPr>
              <p:cNvSpPr/>
              <p:nvPr/>
            </p:nvSpPr>
            <p:spPr>
              <a:xfrm>
                <a:off x="28398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5E8F9920-C087-C8AC-C3DD-8073F8EDB60A}"/>
                  </a:ext>
                </a:extLst>
              </p:cNvPr>
              <p:cNvSpPr/>
              <p:nvPr/>
            </p:nvSpPr>
            <p:spPr>
              <a:xfrm>
                <a:off x="29558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02C6529F-F71D-01E6-41BE-68446DCB4693}"/>
                  </a:ext>
                </a:extLst>
              </p:cNvPr>
              <p:cNvSpPr/>
              <p:nvPr/>
            </p:nvSpPr>
            <p:spPr>
              <a:xfrm>
                <a:off x="307189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AEC5361A-AF5A-6880-41C0-CEC0776964C0}"/>
                  </a:ext>
                </a:extLst>
              </p:cNvPr>
              <p:cNvSpPr/>
              <p:nvPr/>
            </p:nvSpPr>
            <p:spPr>
              <a:xfrm>
                <a:off x="318791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1B899147-EA7F-E48C-D4AF-27816455A29C}"/>
                  </a:ext>
                </a:extLst>
              </p:cNvPr>
              <p:cNvSpPr/>
              <p:nvPr/>
            </p:nvSpPr>
            <p:spPr>
              <a:xfrm>
                <a:off x="33039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EBDBFB24-99C4-33E3-553E-5163C1FD5073}"/>
                  </a:ext>
                </a:extLst>
              </p:cNvPr>
              <p:cNvSpPr/>
              <p:nvPr/>
            </p:nvSpPr>
            <p:spPr>
              <a:xfrm>
                <a:off x="341997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DD3BCD22-B22F-8FAF-D2EB-EF26073C145A}"/>
                  </a:ext>
                </a:extLst>
              </p:cNvPr>
              <p:cNvSpPr/>
              <p:nvPr/>
            </p:nvSpPr>
            <p:spPr>
              <a:xfrm>
                <a:off x="35360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2D86F84C-7B81-7ED0-1B66-2AB2751C4E3E}"/>
                  </a:ext>
                </a:extLst>
              </p:cNvPr>
              <p:cNvSpPr/>
              <p:nvPr/>
            </p:nvSpPr>
            <p:spPr>
              <a:xfrm>
                <a:off x="36520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3B2E707F-2068-A88A-4643-197552C55ED3}"/>
                  </a:ext>
                </a:extLst>
              </p:cNvPr>
              <p:cNvSpPr/>
              <p:nvPr/>
            </p:nvSpPr>
            <p:spPr>
              <a:xfrm>
                <a:off x="37680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3842B262-9B37-C205-7E8F-26149BFB703E}"/>
                  </a:ext>
                </a:extLst>
              </p:cNvPr>
              <p:cNvSpPr/>
              <p:nvPr/>
            </p:nvSpPr>
            <p:spPr>
              <a:xfrm>
                <a:off x="38840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8A241AD0-09CF-3575-A2E4-67F3F2060CDB}"/>
                  </a:ext>
                </a:extLst>
              </p:cNvPr>
              <p:cNvSpPr/>
              <p:nvPr/>
            </p:nvSpPr>
            <p:spPr>
              <a:xfrm>
                <a:off x="400012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D1BCA5B7-7288-628D-11F8-D4188F4A2F9B}"/>
                  </a:ext>
                </a:extLst>
              </p:cNvPr>
              <p:cNvSpPr/>
              <p:nvPr/>
            </p:nvSpPr>
            <p:spPr>
              <a:xfrm>
                <a:off x="41161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F286B1BB-3185-32CB-B1DD-502F77D91205}"/>
                  </a:ext>
                </a:extLst>
              </p:cNvPr>
              <p:cNvSpPr/>
              <p:nvPr/>
            </p:nvSpPr>
            <p:spPr>
              <a:xfrm>
                <a:off x="42321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F4F737C6-4AF3-84CD-742C-1EE4E173CAF0}"/>
                  </a:ext>
                </a:extLst>
              </p:cNvPr>
              <p:cNvSpPr/>
              <p:nvPr/>
            </p:nvSpPr>
            <p:spPr>
              <a:xfrm>
                <a:off x="43482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EAF6E53F-E471-99EA-E205-6CBB4ECAEBFF}"/>
                  </a:ext>
                </a:extLst>
              </p:cNvPr>
              <p:cNvSpPr/>
              <p:nvPr/>
            </p:nvSpPr>
            <p:spPr>
              <a:xfrm>
                <a:off x="446424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18134B29-EA80-FD43-E632-C6EBABF643CB}"/>
                  </a:ext>
                </a:extLst>
              </p:cNvPr>
              <p:cNvSpPr/>
              <p:nvPr/>
            </p:nvSpPr>
            <p:spPr>
              <a:xfrm>
                <a:off x="458027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D1D8E38B-C473-E213-3935-70229A34B6C9}"/>
                  </a:ext>
                </a:extLst>
              </p:cNvPr>
              <p:cNvSpPr/>
              <p:nvPr/>
            </p:nvSpPr>
            <p:spPr>
              <a:xfrm>
                <a:off x="5511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84987ADB-9E20-4C1C-C1B3-1CB9717C357E}"/>
                  </a:ext>
                </a:extLst>
              </p:cNvPr>
              <p:cNvSpPr/>
              <p:nvPr/>
            </p:nvSpPr>
            <p:spPr>
              <a:xfrm>
                <a:off x="17115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9ACF92B1-65DF-8EF8-758A-A87CB6277D57}"/>
                  </a:ext>
                </a:extLst>
              </p:cNvPr>
              <p:cNvSpPr/>
              <p:nvPr/>
            </p:nvSpPr>
            <p:spPr>
              <a:xfrm>
                <a:off x="2871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AD947B74-641F-C867-006A-7A3875F0AD59}"/>
                  </a:ext>
                </a:extLst>
              </p:cNvPr>
              <p:cNvSpPr/>
              <p:nvPr/>
            </p:nvSpPr>
            <p:spPr>
              <a:xfrm>
                <a:off x="40320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A42EE4F2-FBC0-A2C6-2FA0-CBF499E05D53}"/>
                  </a:ext>
                </a:extLst>
              </p:cNvPr>
              <p:cNvSpPr/>
              <p:nvPr/>
            </p:nvSpPr>
            <p:spPr>
              <a:xfrm>
                <a:off x="51923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CAC13016-2F22-F724-BDF0-FB4486EE654D}"/>
                  </a:ext>
                </a:extLst>
              </p:cNvPr>
              <p:cNvSpPr/>
              <p:nvPr/>
            </p:nvSpPr>
            <p:spPr>
              <a:xfrm>
                <a:off x="63526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9CD0A79B-4ECA-450D-C5D0-2E4606A54EAD}"/>
                  </a:ext>
                </a:extLst>
              </p:cNvPr>
              <p:cNvSpPr/>
              <p:nvPr/>
            </p:nvSpPr>
            <p:spPr>
              <a:xfrm>
                <a:off x="7512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21BEAFE7-ACD0-4880-A6DF-1AF9B7CE34E2}"/>
                  </a:ext>
                </a:extLst>
              </p:cNvPr>
              <p:cNvSpPr/>
              <p:nvPr/>
            </p:nvSpPr>
            <p:spPr>
              <a:xfrm>
                <a:off x="8673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BB28C881-A9F2-03C0-8523-A52C1473A366}"/>
                  </a:ext>
                </a:extLst>
              </p:cNvPr>
              <p:cNvSpPr/>
              <p:nvPr/>
            </p:nvSpPr>
            <p:spPr>
              <a:xfrm>
                <a:off x="98334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B9812FED-DD62-9951-4D5B-27B7AE12DA5C}"/>
                  </a:ext>
                </a:extLst>
              </p:cNvPr>
              <p:cNvSpPr/>
              <p:nvPr/>
            </p:nvSpPr>
            <p:spPr>
              <a:xfrm>
                <a:off x="10993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A53D43E1-E0EF-4F96-F2A3-9C5B69CC23FD}"/>
                  </a:ext>
                </a:extLst>
              </p:cNvPr>
              <p:cNvSpPr/>
              <p:nvPr/>
            </p:nvSpPr>
            <p:spPr>
              <a:xfrm>
                <a:off x="121541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AAE600E8-C8BA-E41C-10E6-5D80B647080D}"/>
                  </a:ext>
                </a:extLst>
              </p:cNvPr>
              <p:cNvSpPr/>
              <p:nvPr/>
            </p:nvSpPr>
            <p:spPr>
              <a:xfrm>
                <a:off x="13314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73219622-A4CE-68C3-46C8-5BFD0870573A}"/>
                  </a:ext>
                </a:extLst>
              </p:cNvPr>
              <p:cNvSpPr/>
              <p:nvPr/>
            </p:nvSpPr>
            <p:spPr>
              <a:xfrm>
                <a:off x="144748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EBF208A0-B6BF-0D4D-1B00-AFB55375633F}"/>
                  </a:ext>
                </a:extLst>
              </p:cNvPr>
              <p:cNvSpPr/>
              <p:nvPr/>
            </p:nvSpPr>
            <p:spPr>
              <a:xfrm>
                <a:off x="15634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2221E658-0A3D-92D6-7BBE-8D04570EBD6C}"/>
                  </a:ext>
                </a:extLst>
              </p:cNvPr>
              <p:cNvSpPr/>
              <p:nvPr/>
            </p:nvSpPr>
            <p:spPr>
              <a:xfrm>
                <a:off x="16795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A3DB0F2B-757F-ED1E-3743-E91B91D41514}"/>
                  </a:ext>
                </a:extLst>
              </p:cNvPr>
              <p:cNvSpPr/>
              <p:nvPr/>
            </p:nvSpPr>
            <p:spPr>
              <a:xfrm>
                <a:off x="17955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0BE39A46-3C0E-7D17-1219-AEF3B9D9A7FC}"/>
                  </a:ext>
                </a:extLst>
              </p:cNvPr>
              <p:cNvSpPr/>
              <p:nvPr/>
            </p:nvSpPr>
            <p:spPr>
              <a:xfrm>
                <a:off x="191159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95218053-301A-C2D1-25F4-893AD036C323}"/>
                  </a:ext>
                </a:extLst>
              </p:cNvPr>
              <p:cNvSpPr/>
              <p:nvPr/>
            </p:nvSpPr>
            <p:spPr>
              <a:xfrm>
                <a:off x="20276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A0837A18-43D5-EFCD-3508-ABFAA73496A6}"/>
                  </a:ext>
                </a:extLst>
              </p:cNvPr>
              <p:cNvSpPr/>
              <p:nvPr/>
            </p:nvSpPr>
            <p:spPr>
              <a:xfrm>
                <a:off x="21436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94F1C414-D4FE-AF5D-0185-525585E9BCB3}"/>
                  </a:ext>
                </a:extLst>
              </p:cNvPr>
              <p:cNvSpPr/>
              <p:nvPr/>
            </p:nvSpPr>
            <p:spPr>
              <a:xfrm>
                <a:off x="225968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9814463F-5974-F5E8-7935-B77ACAF5B18A}"/>
                  </a:ext>
                </a:extLst>
              </p:cNvPr>
              <p:cNvSpPr/>
              <p:nvPr/>
            </p:nvSpPr>
            <p:spPr>
              <a:xfrm>
                <a:off x="237571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D4F283B4-85EA-CE92-B9D2-A814E1CDE55E}"/>
                  </a:ext>
                </a:extLst>
              </p:cNvPr>
              <p:cNvSpPr/>
              <p:nvPr/>
            </p:nvSpPr>
            <p:spPr>
              <a:xfrm>
                <a:off x="24917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955D7A26-D29E-835B-450E-B7DEF0E09F36}"/>
                  </a:ext>
                </a:extLst>
              </p:cNvPr>
              <p:cNvSpPr/>
              <p:nvPr/>
            </p:nvSpPr>
            <p:spPr>
              <a:xfrm>
                <a:off x="26077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BF15CF21-ABC2-7438-BC29-6050C11B86A3}"/>
                  </a:ext>
                </a:extLst>
              </p:cNvPr>
              <p:cNvSpPr/>
              <p:nvPr/>
            </p:nvSpPr>
            <p:spPr>
              <a:xfrm>
                <a:off x="272379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4CA08A35-6997-7A79-FE90-B1842531D7AE}"/>
                  </a:ext>
                </a:extLst>
              </p:cNvPr>
              <p:cNvSpPr/>
              <p:nvPr/>
            </p:nvSpPr>
            <p:spPr>
              <a:xfrm>
                <a:off x="28398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70AD0E5D-9EB4-FFA3-6C7D-C0064374686F}"/>
                  </a:ext>
                </a:extLst>
              </p:cNvPr>
              <p:cNvSpPr/>
              <p:nvPr/>
            </p:nvSpPr>
            <p:spPr>
              <a:xfrm>
                <a:off x="29558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5861910A-353E-C5A7-F5D0-D1CAC67C4D2E}"/>
                  </a:ext>
                </a:extLst>
              </p:cNvPr>
              <p:cNvSpPr/>
              <p:nvPr/>
            </p:nvSpPr>
            <p:spPr>
              <a:xfrm>
                <a:off x="307189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1517774F-3F65-6C0B-4F24-83A11319770A}"/>
                  </a:ext>
                </a:extLst>
              </p:cNvPr>
              <p:cNvSpPr/>
              <p:nvPr/>
            </p:nvSpPr>
            <p:spPr>
              <a:xfrm>
                <a:off x="318791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4F4C3C23-F1A1-02D2-0C21-AEB85033A6D4}"/>
                  </a:ext>
                </a:extLst>
              </p:cNvPr>
              <p:cNvSpPr/>
              <p:nvPr/>
            </p:nvSpPr>
            <p:spPr>
              <a:xfrm>
                <a:off x="33039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BA6C5BB6-57CE-CE00-A565-9B82086F3813}"/>
                  </a:ext>
                </a:extLst>
              </p:cNvPr>
              <p:cNvSpPr/>
              <p:nvPr/>
            </p:nvSpPr>
            <p:spPr>
              <a:xfrm>
                <a:off x="341997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E16A5578-3BD4-88D2-640B-A7507D0E0A84}"/>
                  </a:ext>
                </a:extLst>
              </p:cNvPr>
              <p:cNvSpPr/>
              <p:nvPr/>
            </p:nvSpPr>
            <p:spPr>
              <a:xfrm>
                <a:off x="35360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8634B899-3C0A-7E42-33DD-32659B17FFAC}"/>
                  </a:ext>
                </a:extLst>
              </p:cNvPr>
              <p:cNvSpPr/>
              <p:nvPr/>
            </p:nvSpPr>
            <p:spPr>
              <a:xfrm>
                <a:off x="36520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D3B42B22-D857-2824-4835-4878AEF314F3}"/>
                  </a:ext>
                </a:extLst>
              </p:cNvPr>
              <p:cNvSpPr/>
              <p:nvPr/>
            </p:nvSpPr>
            <p:spPr>
              <a:xfrm>
                <a:off x="37680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0EF8E388-A151-37B9-0C3B-723BD250D31D}"/>
                  </a:ext>
                </a:extLst>
              </p:cNvPr>
              <p:cNvSpPr/>
              <p:nvPr/>
            </p:nvSpPr>
            <p:spPr>
              <a:xfrm>
                <a:off x="38840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7B22EED2-64C2-3B22-FCD5-39B48590BBDA}"/>
                  </a:ext>
                </a:extLst>
              </p:cNvPr>
              <p:cNvSpPr/>
              <p:nvPr/>
            </p:nvSpPr>
            <p:spPr>
              <a:xfrm>
                <a:off x="400012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D4DA88E8-F375-BFE3-0FAD-689FD532238A}"/>
                  </a:ext>
                </a:extLst>
              </p:cNvPr>
              <p:cNvSpPr/>
              <p:nvPr/>
            </p:nvSpPr>
            <p:spPr>
              <a:xfrm>
                <a:off x="41161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EB72B07E-E729-BA2B-9C43-17A5B7BF8ED5}"/>
                  </a:ext>
                </a:extLst>
              </p:cNvPr>
              <p:cNvSpPr/>
              <p:nvPr/>
            </p:nvSpPr>
            <p:spPr>
              <a:xfrm>
                <a:off x="42321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D484B5D0-D1BE-02E1-80FF-4E1F2D0E0B2D}"/>
                  </a:ext>
                </a:extLst>
              </p:cNvPr>
              <p:cNvSpPr/>
              <p:nvPr/>
            </p:nvSpPr>
            <p:spPr>
              <a:xfrm>
                <a:off x="43482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2408F7B3-00BD-0087-F0F0-D4D612EE79A6}"/>
                  </a:ext>
                </a:extLst>
              </p:cNvPr>
              <p:cNvSpPr/>
              <p:nvPr/>
            </p:nvSpPr>
            <p:spPr>
              <a:xfrm>
                <a:off x="446424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80C843AD-1728-542D-F967-76BFE6460202}"/>
                  </a:ext>
                </a:extLst>
              </p:cNvPr>
              <p:cNvSpPr/>
              <p:nvPr/>
            </p:nvSpPr>
            <p:spPr>
              <a:xfrm>
                <a:off x="458027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2C0991C1-1282-A96C-BB27-43F8C9C3B3CA}"/>
                  </a:ext>
                </a:extLst>
              </p:cNvPr>
              <p:cNvSpPr/>
              <p:nvPr/>
            </p:nvSpPr>
            <p:spPr>
              <a:xfrm>
                <a:off x="5511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99209E9C-3B29-97DA-C69B-379B3A5D7A91}"/>
                  </a:ext>
                </a:extLst>
              </p:cNvPr>
              <p:cNvSpPr/>
              <p:nvPr/>
            </p:nvSpPr>
            <p:spPr>
              <a:xfrm>
                <a:off x="17115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0B4C5E6A-674E-F900-9F40-162FDDD3BC35}"/>
                  </a:ext>
                </a:extLst>
              </p:cNvPr>
              <p:cNvSpPr/>
              <p:nvPr/>
            </p:nvSpPr>
            <p:spPr>
              <a:xfrm>
                <a:off x="2871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639A5FB4-E551-993D-7B32-9A017D4DBD98}"/>
                  </a:ext>
                </a:extLst>
              </p:cNvPr>
              <p:cNvSpPr/>
              <p:nvPr/>
            </p:nvSpPr>
            <p:spPr>
              <a:xfrm>
                <a:off x="40320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0E0DB575-BAC7-99AC-43CA-B681598FF0AC}"/>
                  </a:ext>
                </a:extLst>
              </p:cNvPr>
              <p:cNvSpPr/>
              <p:nvPr/>
            </p:nvSpPr>
            <p:spPr>
              <a:xfrm>
                <a:off x="51923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2B6C89A3-2C5E-6ECD-9FCD-098120A7B6D6}"/>
                  </a:ext>
                </a:extLst>
              </p:cNvPr>
              <p:cNvSpPr/>
              <p:nvPr/>
            </p:nvSpPr>
            <p:spPr>
              <a:xfrm>
                <a:off x="63526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71C0A1B7-689C-5910-CF7A-AE16D52D95DF}"/>
                  </a:ext>
                </a:extLst>
              </p:cNvPr>
              <p:cNvSpPr/>
              <p:nvPr/>
            </p:nvSpPr>
            <p:spPr>
              <a:xfrm>
                <a:off x="7512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61A21296-5FAD-6C9D-4CEB-6556FC21E952}"/>
                  </a:ext>
                </a:extLst>
              </p:cNvPr>
              <p:cNvSpPr/>
              <p:nvPr/>
            </p:nvSpPr>
            <p:spPr>
              <a:xfrm>
                <a:off x="8673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5BEFEB31-2E3D-D838-551E-0EECBAC94FD0}"/>
                  </a:ext>
                </a:extLst>
              </p:cNvPr>
              <p:cNvSpPr/>
              <p:nvPr/>
            </p:nvSpPr>
            <p:spPr>
              <a:xfrm>
                <a:off x="98334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3690F867-8BD7-F519-CBD2-0101DB212356}"/>
                  </a:ext>
                </a:extLst>
              </p:cNvPr>
              <p:cNvSpPr/>
              <p:nvPr/>
            </p:nvSpPr>
            <p:spPr>
              <a:xfrm>
                <a:off x="10993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ACA58ADC-104F-10D0-68BC-147FDFF0BEA4}"/>
                  </a:ext>
                </a:extLst>
              </p:cNvPr>
              <p:cNvSpPr/>
              <p:nvPr/>
            </p:nvSpPr>
            <p:spPr>
              <a:xfrm>
                <a:off x="121541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FBEF8C1E-478D-EC8F-7CA6-CCA6926B2758}"/>
                  </a:ext>
                </a:extLst>
              </p:cNvPr>
              <p:cNvSpPr/>
              <p:nvPr/>
            </p:nvSpPr>
            <p:spPr>
              <a:xfrm>
                <a:off x="13314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83D9D521-8E6B-FF61-F731-4EFC9CC4D9C2}"/>
                  </a:ext>
                </a:extLst>
              </p:cNvPr>
              <p:cNvSpPr/>
              <p:nvPr/>
            </p:nvSpPr>
            <p:spPr>
              <a:xfrm>
                <a:off x="144748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3858F35C-2095-0D05-FBBE-5B6A859B04CC}"/>
                  </a:ext>
                </a:extLst>
              </p:cNvPr>
              <p:cNvSpPr/>
              <p:nvPr/>
            </p:nvSpPr>
            <p:spPr>
              <a:xfrm>
                <a:off x="15634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640E53CF-D961-6B81-C3FE-356797F759E8}"/>
                  </a:ext>
                </a:extLst>
              </p:cNvPr>
              <p:cNvSpPr/>
              <p:nvPr/>
            </p:nvSpPr>
            <p:spPr>
              <a:xfrm>
                <a:off x="16795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3283109C-93BC-131C-F81D-5774C005812B}"/>
                  </a:ext>
                </a:extLst>
              </p:cNvPr>
              <p:cNvSpPr/>
              <p:nvPr/>
            </p:nvSpPr>
            <p:spPr>
              <a:xfrm>
                <a:off x="17955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E9791AE3-F6DF-514E-6685-19A463748666}"/>
                  </a:ext>
                </a:extLst>
              </p:cNvPr>
              <p:cNvSpPr/>
              <p:nvPr/>
            </p:nvSpPr>
            <p:spPr>
              <a:xfrm>
                <a:off x="191159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22E4C3DB-F5A3-0C88-D30E-BB53C59E1D42}"/>
                  </a:ext>
                </a:extLst>
              </p:cNvPr>
              <p:cNvSpPr/>
              <p:nvPr/>
            </p:nvSpPr>
            <p:spPr>
              <a:xfrm>
                <a:off x="20276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E6C4EAA8-EBF0-E658-60A7-764E48EA9349}"/>
                  </a:ext>
                </a:extLst>
              </p:cNvPr>
              <p:cNvSpPr/>
              <p:nvPr/>
            </p:nvSpPr>
            <p:spPr>
              <a:xfrm>
                <a:off x="21436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19220BDC-4974-3CD7-320B-B01D911C0FA3}"/>
                  </a:ext>
                </a:extLst>
              </p:cNvPr>
              <p:cNvSpPr/>
              <p:nvPr/>
            </p:nvSpPr>
            <p:spPr>
              <a:xfrm>
                <a:off x="225968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E8ADE4E9-0375-5833-7F9A-C3979F8F23D8}"/>
                  </a:ext>
                </a:extLst>
              </p:cNvPr>
              <p:cNvSpPr/>
              <p:nvPr/>
            </p:nvSpPr>
            <p:spPr>
              <a:xfrm>
                <a:off x="237571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208A077A-F9C4-151D-6D4D-760F673BB8A1}"/>
                  </a:ext>
                </a:extLst>
              </p:cNvPr>
              <p:cNvSpPr/>
              <p:nvPr/>
            </p:nvSpPr>
            <p:spPr>
              <a:xfrm>
                <a:off x="24917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8CB4172C-6CF3-FC14-9A13-0E402B5BC0ED}"/>
                  </a:ext>
                </a:extLst>
              </p:cNvPr>
              <p:cNvSpPr/>
              <p:nvPr/>
            </p:nvSpPr>
            <p:spPr>
              <a:xfrm>
                <a:off x="26077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78BF75B7-47AE-8D02-81FF-4221EA69CB68}"/>
                  </a:ext>
                </a:extLst>
              </p:cNvPr>
              <p:cNvSpPr/>
              <p:nvPr/>
            </p:nvSpPr>
            <p:spPr>
              <a:xfrm>
                <a:off x="272379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CE3B74A0-8A42-2DBD-89FB-2C7E1B662B28}"/>
                  </a:ext>
                </a:extLst>
              </p:cNvPr>
              <p:cNvSpPr/>
              <p:nvPr/>
            </p:nvSpPr>
            <p:spPr>
              <a:xfrm>
                <a:off x="28398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75ACB4A6-8D4A-02A6-390A-9CBC69795797}"/>
                  </a:ext>
                </a:extLst>
              </p:cNvPr>
              <p:cNvSpPr/>
              <p:nvPr/>
            </p:nvSpPr>
            <p:spPr>
              <a:xfrm>
                <a:off x="29558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9A60B995-3968-0886-AC54-6AAB18C7A7C8}"/>
                  </a:ext>
                </a:extLst>
              </p:cNvPr>
              <p:cNvSpPr/>
              <p:nvPr/>
            </p:nvSpPr>
            <p:spPr>
              <a:xfrm>
                <a:off x="307189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7909A18C-178D-3F34-FA63-14D1CCA56A61}"/>
                  </a:ext>
                </a:extLst>
              </p:cNvPr>
              <p:cNvSpPr/>
              <p:nvPr/>
            </p:nvSpPr>
            <p:spPr>
              <a:xfrm>
                <a:off x="318791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41989F5E-93AB-C4A8-30D1-007EAF2A656E}"/>
                  </a:ext>
                </a:extLst>
              </p:cNvPr>
              <p:cNvSpPr/>
              <p:nvPr/>
            </p:nvSpPr>
            <p:spPr>
              <a:xfrm>
                <a:off x="33039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F2D4AE84-A8D1-A13D-3E8C-485329BCA7DA}"/>
                  </a:ext>
                </a:extLst>
              </p:cNvPr>
              <p:cNvSpPr/>
              <p:nvPr/>
            </p:nvSpPr>
            <p:spPr>
              <a:xfrm>
                <a:off x="341997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F2C65050-A88E-B00A-0A7F-260DB73D76B8}"/>
                  </a:ext>
                </a:extLst>
              </p:cNvPr>
              <p:cNvSpPr/>
              <p:nvPr/>
            </p:nvSpPr>
            <p:spPr>
              <a:xfrm>
                <a:off x="35360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14B46AD7-6E8B-A5E4-0994-256386C16B68}"/>
                  </a:ext>
                </a:extLst>
              </p:cNvPr>
              <p:cNvSpPr/>
              <p:nvPr/>
            </p:nvSpPr>
            <p:spPr>
              <a:xfrm>
                <a:off x="36520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DCD88E42-1EEE-760D-AAED-E03C6B096404}"/>
                  </a:ext>
                </a:extLst>
              </p:cNvPr>
              <p:cNvSpPr/>
              <p:nvPr/>
            </p:nvSpPr>
            <p:spPr>
              <a:xfrm>
                <a:off x="37680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8907344E-C988-3946-89B9-29A30E6EE2CB}"/>
                  </a:ext>
                </a:extLst>
              </p:cNvPr>
              <p:cNvSpPr/>
              <p:nvPr/>
            </p:nvSpPr>
            <p:spPr>
              <a:xfrm>
                <a:off x="38840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DE28C266-9926-8598-597C-11A59C46A547}"/>
                  </a:ext>
                </a:extLst>
              </p:cNvPr>
              <p:cNvSpPr/>
              <p:nvPr/>
            </p:nvSpPr>
            <p:spPr>
              <a:xfrm>
                <a:off x="400012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70CA19F6-EEBE-B7AA-8620-E0F86E741D4E}"/>
                  </a:ext>
                </a:extLst>
              </p:cNvPr>
              <p:cNvSpPr/>
              <p:nvPr/>
            </p:nvSpPr>
            <p:spPr>
              <a:xfrm>
                <a:off x="41161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0BA1A512-3A22-26F5-2482-7664C6BECEDF}"/>
                  </a:ext>
                </a:extLst>
              </p:cNvPr>
              <p:cNvSpPr/>
              <p:nvPr/>
            </p:nvSpPr>
            <p:spPr>
              <a:xfrm>
                <a:off x="42321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F12A58BB-5AA3-ABC2-43FC-EC44F0B2980F}"/>
                  </a:ext>
                </a:extLst>
              </p:cNvPr>
              <p:cNvSpPr/>
              <p:nvPr/>
            </p:nvSpPr>
            <p:spPr>
              <a:xfrm>
                <a:off x="43482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D489D8B0-B8F1-D1BE-CFC3-B9E00F92A6E7}"/>
                  </a:ext>
                </a:extLst>
              </p:cNvPr>
              <p:cNvSpPr/>
              <p:nvPr/>
            </p:nvSpPr>
            <p:spPr>
              <a:xfrm>
                <a:off x="446424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C767782E-1E40-10F9-1761-28A75B4BF019}"/>
                  </a:ext>
                </a:extLst>
              </p:cNvPr>
              <p:cNvSpPr/>
              <p:nvPr/>
            </p:nvSpPr>
            <p:spPr>
              <a:xfrm>
                <a:off x="458027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A3A96E9B-5477-5B9D-B6C2-4563C79ECE70}"/>
                  </a:ext>
                </a:extLst>
              </p:cNvPr>
              <p:cNvSpPr/>
              <p:nvPr/>
            </p:nvSpPr>
            <p:spPr>
              <a:xfrm>
                <a:off x="5511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E58B232F-25F3-18C6-39F5-E45BA0490286}"/>
                  </a:ext>
                </a:extLst>
              </p:cNvPr>
              <p:cNvSpPr/>
              <p:nvPr/>
            </p:nvSpPr>
            <p:spPr>
              <a:xfrm>
                <a:off x="17115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85C46760-93CC-6ECA-3C11-5AC7729FF666}"/>
                  </a:ext>
                </a:extLst>
              </p:cNvPr>
              <p:cNvSpPr/>
              <p:nvPr/>
            </p:nvSpPr>
            <p:spPr>
              <a:xfrm>
                <a:off x="2871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0" name="Freeform: Shape 669">
                <a:extLst>
                  <a:ext uri="{FF2B5EF4-FFF2-40B4-BE49-F238E27FC236}">
                    <a16:creationId xmlns:a16="http://schemas.microsoft.com/office/drawing/2014/main" id="{AA90DB0A-D768-08A9-7D78-A0379F4A91CB}"/>
                  </a:ext>
                </a:extLst>
              </p:cNvPr>
              <p:cNvSpPr/>
              <p:nvPr/>
            </p:nvSpPr>
            <p:spPr>
              <a:xfrm>
                <a:off x="40320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1" name="Freeform: Shape 670">
                <a:extLst>
                  <a:ext uri="{FF2B5EF4-FFF2-40B4-BE49-F238E27FC236}">
                    <a16:creationId xmlns:a16="http://schemas.microsoft.com/office/drawing/2014/main" id="{4F0D62E6-01AE-C6A4-9818-26663661E2D1}"/>
                  </a:ext>
                </a:extLst>
              </p:cNvPr>
              <p:cNvSpPr/>
              <p:nvPr/>
            </p:nvSpPr>
            <p:spPr>
              <a:xfrm>
                <a:off x="51923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2" name="Freeform: Shape 671">
                <a:extLst>
                  <a:ext uri="{FF2B5EF4-FFF2-40B4-BE49-F238E27FC236}">
                    <a16:creationId xmlns:a16="http://schemas.microsoft.com/office/drawing/2014/main" id="{5197FF2C-DE64-3776-0CFD-5041288A67D6}"/>
                  </a:ext>
                </a:extLst>
              </p:cNvPr>
              <p:cNvSpPr/>
              <p:nvPr/>
            </p:nvSpPr>
            <p:spPr>
              <a:xfrm>
                <a:off x="63526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3" name="Freeform: Shape 672">
                <a:extLst>
                  <a:ext uri="{FF2B5EF4-FFF2-40B4-BE49-F238E27FC236}">
                    <a16:creationId xmlns:a16="http://schemas.microsoft.com/office/drawing/2014/main" id="{50C1D345-23C2-9703-2183-B0F5B3F9988B}"/>
                  </a:ext>
                </a:extLst>
              </p:cNvPr>
              <p:cNvSpPr/>
              <p:nvPr/>
            </p:nvSpPr>
            <p:spPr>
              <a:xfrm>
                <a:off x="7512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4" name="Freeform: Shape 673">
                <a:extLst>
                  <a:ext uri="{FF2B5EF4-FFF2-40B4-BE49-F238E27FC236}">
                    <a16:creationId xmlns:a16="http://schemas.microsoft.com/office/drawing/2014/main" id="{E09430AE-EFF5-8FFD-F7A0-A18703054516}"/>
                  </a:ext>
                </a:extLst>
              </p:cNvPr>
              <p:cNvSpPr/>
              <p:nvPr/>
            </p:nvSpPr>
            <p:spPr>
              <a:xfrm>
                <a:off x="8673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5" name="Freeform: Shape 674">
                <a:extLst>
                  <a:ext uri="{FF2B5EF4-FFF2-40B4-BE49-F238E27FC236}">
                    <a16:creationId xmlns:a16="http://schemas.microsoft.com/office/drawing/2014/main" id="{7C6264CB-7C1A-DF9B-0DA9-064F3E91D14E}"/>
                  </a:ext>
                </a:extLst>
              </p:cNvPr>
              <p:cNvSpPr/>
              <p:nvPr/>
            </p:nvSpPr>
            <p:spPr>
              <a:xfrm>
                <a:off x="98334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6" name="Freeform: Shape 675">
                <a:extLst>
                  <a:ext uri="{FF2B5EF4-FFF2-40B4-BE49-F238E27FC236}">
                    <a16:creationId xmlns:a16="http://schemas.microsoft.com/office/drawing/2014/main" id="{819A5F80-4087-FAAE-BCD6-29077413F4A4}"/>
                  </a:ext>
                </a:extLst>
              </p:cNvPr>
              <p:cNvSpPr/>
              <p:nvPr/>
            </p:nvSpPr>
            <p:spPr>
              <a:xfrm>
                <a:off x="10993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7" name="Freeform: Shape 676">
                <a:extLst>
                  <a:ext uri="{FF2B5EF4-FFF2-40B4-BE49-F238E27FC236}">
                    <a16:creationId xmlns:a16="http://schemas.microsoft.com/office/drawing/2014/main" id="{0ED6F123-5357-AF29-861D-10CA0B41F8C1}"/>
                  </a:ext>
                </a:extLst>
              </p:cNvPr>
              <p:cNvSpPr/>
              <p:nvPr/>
            </p:nvSpPr>
            <p:spPr>
              <a:xfrm>
                <a:off x="121541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8" name="Freeform: Shape 677">
                <a:extLst>
                  <a:ext uri="{FF2B5EF4-FFF2-40B4-BE49-F238E27FC236}">
                    <a16:creationId xmlns:a16="http://schemas.microsoft.com/office/drawing/2014/main" id="{955FF9A0-847C-EE0E-1882-625809CCCCDC}"/>
                  </a:ext>
                </a:extLst>
              </p:cNvPr>
              <p:cNvSpPr/>
              <p:nvPr/>
            </p:nvSpPr>
            <p:spPr>
              <a:xfrm>
                <a:off x="13314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9" name="Freeform: Shape 678">
                <a:extLst>
                  <a:ext uri="{FF2B5EF4-FFF2-40B4-BE49-F238E27FC236}">
                    <a16:creationId xmlns:a16="http://schemas.microsoft.com/office/drawing/2014/main" id="{536439D9-62BE-78F4-F510-04A725730697}"/>
                  </a:ext>
                </a:extLst>
              </p:cNvPr>
              <p:cNvSpPr/>
              <p:nvPr/>
            </p:nvSpPr>
            <p:spPr>
              <a:xfrm>
                <a:off x="144748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0" name="Freeform: Shape 679">
                <a:extLst>
                  <a:ext uri="{FF2B5EF4-FFF2-40B4-BE49-F238E27FC236}">
                    <a16:creationId xmlns:a16="http://schemas.microsoft.com/office/drawing/2014/main" id="{FE1E034D-1CB5-0241-271C-303DC0C9C806}"/>
                  </a:ext>
                </a:extLst>
              </p:cNvPr>
              <p:cNvSpPr/>
              <p:nvPr/>
            </p:nvSpPr>
            <p:spPr>
              <a:xfrm>
                <a:off x="15634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1" name="Freeform: Shape 680">
                <a:extLst>
                  <a:ext uri="{FF2B5EF4-FFF2-40B4-BE49-F238E27FC236}">
                    <a16:creationId xmlns:a16="http://schemas.microsoft.com/office/drawing/2014/main" id="{09721A2B-DF60-D3DF-554A-E2F1B6190767}"/>
                  </a:ext>
                </a:extLst>
              </p:cNvPr>
              <p:cNvSpPr/>
              <p:nvPr/>
            </p:nvSpPr>
            <p:spPr>
              <a:xfrm>
                <a:off x="16795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2" name="Freeform: Shape 681">
                <a:extLst>
                  <a:ext uri="{FF2B5EF4-FFF2-40B4-BE49-F238E27FC236}">
                    <a16:creationId xmlns:a16="http://schemas.microsoft.com/office/drawing/2014/main" id="{48140676-2C17-EBA0-B7B1-E0D879989068}"/>
                  </a:ext>
                </a:extLst>
              </p:cNvPr>
              <p:cNvSpPr/>
              <p:nvPr/>
            </p:nvSpPr>
            <p:spPr>
              <a:xfrm>
                <a:off x="17955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3" name="Freeform: Shape 682">
                <a:extLst>
                  <a:ext uri="{FF2B5EF4-FFF2-40B4-BE49-F238E27FC236}">
                    <a16:creationId xmlns:a16="http://schemas.microsoft.com/office/drawing/2014/main" id="{9928F4E3-DF9C-DA50-5E16-253033F7D8D8}"/>
                  </a:ext>
                </a:extLst>
              </p:cNvPr>
              <p:cNvSpPr/>
              <p:nvPr/>
            </p:nvSpPr>
            <p:spPr>
              <a:xfrm>
                <a:off x="191159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4" name="Freeform: Shape 683">
                <a:extLst>
                  <a:ext uri="{FF2B5EF4-FFF2-40B4-BE49-F238E27FC236}">
                    <a16:creationId xmlns:a16="http://schemas.microsoft.com/office/drawing/2014/main" id="{93C7694F-3471-BD18-1A97-64E5995DD177}"/>
                  </a:ext>
                </a:extLst>
              </p:cNvPr>
              <p:cNvSpPr/>
              <p:nvPr/>
            </p:nvSpPr>
            <p:spPr>
              <a:xfrm>
                <a:off x="20276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5" name="Freeform: Shape 684">
                <a:extLst>
                  <a:ext uri="{FF2B5EF4-FFF2-40B4-BE49-F238E27FC236}">
                    <a16:creationId xmlns:a16="http://schemas.microsoft.com/office/drawing/2014/main" id="{AA0401D0-6A79-6A2C-00A6-1D6A44857366}"/>
                  </a:ext>
                </a:extLst>
              </p:cNvPr>
              <p:cNvSpPr/>
              <p:nvPr/>
            </p:nvSpPr>
            <p:spPr>
              <a:xfrm>
                <a:off x="21436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6" name="Freeform: Shape 685">
                <a:extLst>
                  <a:ext uri="{FF2B5EF4-FFF2-40B4-BE49-F238E27FC236}">
                    <a16:creationId xmlns:a16="http://schemas.microsoft.com/office/drawing/2014/main" id="{BC767AA6-4CC7-287B-4B05-86AD59A22E46}"/>
                  </a:ext>
                </a:extLst>
              </p:cNvPr>
              <p:cNvSpPr/>
              <p:nvPr/>
            </p:nvSpPr>
            <p:spPr>
              <a:xfrm>
                <a:off x="225968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7" name="Freeform: Shape 686">
                <a:extLst>
                  <a:ext uri="{FF2B5EF4-FFF2-40B4-BE49-F238E27FC236}">
                    <a16:creationId xmlns:a16="http://schemas.microsoft.com/office/drawing/2014/main" id="{F1101ACA-0FE9-AFDB-A06E-CD0A0F59B971}"/>
                  </a:ext>
                </a:extLst>
              </p:cNvPr>
              <p:cNvSpPr/>
              <p:nvPr/>
            </p:nvSpPr>
            <p:spPr>
              <a:xfrm>
                <a:off x="237571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8" name="Freeform: Shape 687">
                <a:extLst>
                  <a:ext uri="{FF2B5EF4-FFF2-40B4-BE49-F238E27FC236}">
                    <a16:creationId xmlns:a16="http://schemas.microsoft.com/office/drawing/2014/main" id="{0B199AE5-7AA6-394E-D9B1-17585676BF6A}"/>
                  </a:ext>
                </a:extLst>
              </p:cNvPr>
              <p:cNvSpPr/>
              <p:nvPr/>
            </p:nvSpPr>
            <p:spPr>
              <a:xfrm>
                <a:off x="24917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9" name="Freeform: Shape 688">
                <a:extLst>
                  <a:ext uri="{FF2B5EF4-FFF2-40B4-BE49-F238E27FC236}">
                    <a16:creationId xmlns:a16="http://schemas.microsoft.com/office/drawing/2014/main" id="{B9739D6A-61CA-FAD5-EF52-D0CE8B81562D}"/>
                  </a:ext>
                </a:extLst>
              </p:cNvPr>
              <p:cNvSpPr/>
              <p:nvPr/>
            </p:nvSpPr>
            <p:spPr>
              <a:xfrm>
                <a:off x="26077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0" name="Freeform: Shape 689">
                <a:extLst>
                  <a:ext uri="{FF2B5EF4-FFF2-40B4-BE49-F238E27FC236}">
                    <a16:creationId xmlns:a16="http://schemas.microsoft.com/office/drawing/2014/main" id="{5F116FBA-47F3-9008-8626-3001848FC57A}"/>
                  </a:ext>
                </a:extLst>
              </p:cNvPr>
              <p:cNvSpPr/>
              <p:nvPr/>
            </p:nvSpPr>
            <p:spPr>
              <a:xfrm>
                <a:off x="272379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1" name="Freeform: Shape 690">
                <a:extLst>
                  <a:ext uri="{FF2B5EF4-FFF2-40B4-BE49-F238E27FC236}">
                    <a16:creationId xmlns:a16="http://schemas.microsoft.com/office/drawing/2014/main" id="{1FEDFEF7-D26A-AD74-1A52-3EE459344AA2}"/>
                  </a:ext>
                </a:extLst>
              </p:cNvPr>
              <p:cNvSpPr/>
              <p:nvPr/>
            </p:nvSpPr>
            <p:spPr>
              <a:xfrm>
                <a:off x="28398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2" name="Freeform: Shape 691">
                <a:extLst>
                  <a:ext uri="{FF2B5EF4-FFF2-40B4-BE49-F238E27FC236}">
                    <a16:creationId xmlns:a16="http://schemas.microsoft.com/office/drawing/2014/main" id="{C16C7A14-1532-0B44-1900-BF6EBBE79863}"/>
                  </a:ext>
                </a:extLst>
              </p:cNvPr>
              <p:cNvSpPr/>
              <p:nvPr/>
            </p:nvSpPr>
            <p:spPr>
              <a:xfrm>
                <a:off x="29558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3" name="Freeform: Shape 692">
                <a:extLst>
                  <a:ext uri="{FF2B5EF4-FFF2-40B4-BE49-F238E27FC236}">
                    <a16:creationId xmlns:a16="http://schemas.microsoft.com/office/drawing/2014/main" id="{217AB8CB-9DAC-B061-8BFA-91A7C5C1C1F5}"/>
                  </a:ext>
                </a:extLst>
              </p:cNvPr>
              <p:cNvSpPr/>
              <p:nvPr/>
            </p:nvSpPr>
            <p:spPr>
              <a:xfrm>
                <a:off x="307189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4" name="Freeform: Shape 693">
                <a:extLst>
                  <a:ext uri="{FF2B5EF4-FFF2-40B4-BE49-F238E27FC236}">
                    <a16:creationId xmlns:a16="http://schemas.microsoft.com/office/drawing/2014/main" id="{27048416-FB46-2772-BCEC-36307FD829BB}"/>
                  </a:ext>
                </a:extLst>
              </p:cNvPr>
              <p:cNvSpPr/>
              <p:nvPr/>
            </p:nvSpPr>
            <p:spPr>
              <a:xfrm>
                <a:off x="318791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5" name="Freeform: Shape 694">
                <a:extLst>
                  <a:ext uri="{FF2B5EF4-FFF2-40B4-BE49-F238E27FC236}">
                    <a16:creationId xmlns:a16="http://schemas.microsoft.com/office/drawing/2014/main" id="{CA7EA856-F6F4-0881-5931-CF953DE3C8F6}"/>
                  </a:ext>
                </a:extLst>
              </p:cNvPr>
              <p:cNvSpPr/>
              <p:nvPr/>
            </p:nvSpPr>
            <p:spPr>
              <a:xfrm>
                <a:off x="33039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6" name="Freeform: Shape 695">
                <a:extLst>
                  <a:ext uri="{FF2B5EF4-FFF2-40B4-BE49-F238E27FC236}">
                    <a16:creationId xmlns:a16="http://schemas.microsoft.com/office/drawing/2014/main" id="{780D2D5E-7818-3371-9EF5-C20C39471CB1}"/>
                  </a:ext>
                </a:extLst>
              </p:cNvPr>
              <p:cNvSpPr/>
              <p:nvPr/>
            </p:nvSpPr>
            <p:spPr>
              <a:xfrm>
                <a:off x="341997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7" name="Freeform: Shape 696">
                <a:extLst>
                  <a:ext uri="{FF2B5EF4-FFF2-40B4-BE49-F238E27FC236}">
                    <a16:creationId xmlns:a16="http://schemas.microsoft.com/office/drawing/2014/main" id="{E225883A-C03C-1973-BDA7-99A6ACDC9521}"/>
                  </a:ext>
                </a:extLst>
              </p:cNvPr>
              <p:cNvSpPr/>
              <p:nvPr/>
            </p:nvSpPr>
            <p:spPr>
              <a:xfrm>
                <a:off x="35360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8" name="Freeform: Shape 697">
                <a:extLst>
                  <a:ext uri="{FF2B5EF4-FFF2-40B4-BE49-F238E27FC236}">
                    <a16:creationId xmlns:a16="http://schemas.microsoft.com/office/drawing/2014/main" id="{383500B9-108A-76D5-7AC8-0BA6A9BB5A63}"/>
                  </a:ext>
                </a:extLst>
              </p:cNvPr>
              <p:cNvSpPr/>
              <p:nvPr/>
            </p:nvSpPr>
            <p:spPr>
              <a:xfrm>
                <a:off x="36520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9" name="Freeform: Shape 698">
                <a:extLst>
                  <a:ext uri="{FF2B5EF4-FFF2-40B4-BE49-F238E27FC236}">
                    <a16:creationId xmlns:a16="http://schemas.microsoft.com/office/drawing/2014/main" id="{20F8C335-CAAD-BB9B-DECF-8B16864CA6C0}"/>
                  </a:ext>
                </a:extLst>
              </p:cNvPr>
              <p:cNvSpPr/>
              <p:nvPr/>
            </p:nvSpPr>
            <p:spPr>
              <a:xfrm>
                <a:off x="37680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0" name="Freeform: Shape 699">
                <a:extLst>
                  <a:ext uri="{FF2B5EF4-FFF2-40B4-BE49-F238E27FC236}">
                    <a16:creationId xmlns:a16="http://schemas.microsoft.com/office/drawing/2014/main" id="{F912F324-2D10-7DD3-92A3-BBB758B403F7}"/>
                  </a:ext>
                </a:extLst>
              </p:cNvPr>
              <p:cNvSpPr/>
              <p:nvPr/>
            </p:nvSpPr>
            <p:spPr>
              <a:xfrm>
                <a:off x="38840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1" name="Freeform: Shape 700">
                <a:extLst>
                  <a:ext uri="{FF2B5EF4-FFF2-40B4-BE49-F238E27FC236}">
                    <a16:creationId xmlns:a16="http://schemas.microsoft.com/office/drawing/2014/main" id="{83A46ED7-13FC-6D9F-9303-537649CDD6DA}"/>
                  </a:ext>
                </a:extLst>
              </p:cNvPr>
              <p:cNvSpPr/>
              <p:nvPr/>
            </p:nvSpPr>
            <p:spPr>
              <a:xfrm>
                <a:off x="400012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2" name="Freeform: Shape 701">
                <a:extLst>
                  <a:ext uri="{FF2B5EF4-FFF2-40B4-BE49-F238E27FC236}">
                    <a16:creationId xmlns:a16="http://schemas.microsoft.com/office/drawing/2014/main" id="{188D5730-D3CE-4554-3805-A6A8F1AC0F91}"/>
                  </a:ext>
                </a:extLst>
              </p:cNvPr>
              <p:cNvSpPr/>
              <p:nvPr/>
            </p:nvSpPr>
            <p:spPr>
              <a:xfrm>
                <a:off x="41161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3" name="Freeform: Shape 702">
                <a:extLst>
                  <a:ext uri="{FF2B5EF4-FFF2-40B4-BE49-F238E27FC236}">
                    <a16:creationId xmlns:a16="http://schemas.microsoft.com/office/drawing/2014/main" id="{472359AA-7C7A-127C-E6D4-EDCB3CEC3C9E}"/>
                  </a:ext>
                </a:extLst>
              </p:cNvPr>
              <p:cNvSpPr/>
              <p:nvPr/>
            </p:nvSpPr>
            <p:spPr>
              <a:xfrm>
                <a:off x="42321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4" name="Freeform: Shape 703">
                <a:extLst>
                  <a:ext uri="{FF2B5EF4-FFF2-40B4-BE49-F238E27FC236}">
                    <a16:creationId xmlns:a16="http://schemas.microsoft.com/office/drawing/2014/main" id="{2AFAF222-6E59-38F1-EC5C-178800A87EED}"/>
                  </a:ext>
                </a:extLst>
              </p:cNvPr>
              <p:cNvSpPr/>
              <p:nvPr/>
            </p:nvSpPr>
            <p:spPr>
              <a:xfrm>
                <a:off x="43482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5" name="Freeform: Shape 704">
                <a:extLst>
                  <a:ext uri="{FF2B5EF4-FFF2-40B4-BE49-F238E27FC236}">
                    <a16:creationId xmlns:a16="http://schemas.microsoft.com/office/drawing/2014/main" id="{00C8DD37-803B-5DA7-F08E-45591B8DDC0F}"/>
                  </a:ext>
                </a:extLst>
              </p:cNvPr>
              <p:cNvSpPr/>
              <p:nvPr/>
            </p:nvSpPr>
            <p:spPr>
              <a:xfrm>
                <a:off x="446424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6" name="Freeform: Shape 705">
                <a:extLst>
                  <a:ext uri="{FF2B5EF4-FFF2-40B4-BE49-F238E27FC236}">
                    <a16:creationId xmlns:a16="http://schemas.microsoft.com/office/drawing/2014/main" id="{58914EA3-1777-8D05-B3F1-4DBA73D92581}"/>
                  </a:ext>
                </a:extLst>
              </p:cNvPr>
              <p:cNvSpPr/>
              <p:nvPr/>
            </p:nvSpPr>
            <p:spPr>
              <a:xfrm>
                <a:off x="458027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7" name="Freeform: Shape 706">
                <a:extLst>
                  <a:ext uri="{FF2B5EF4-FFF2-40B4-BE49-F238E27FC236}">
                    <a16:creationId xmlns:a16="http://schemas.microsoft.com/office/drawing/2014/main" id="{9DC543D9-37D9-7542-3ABD-204B12F36F24}"/>
                  </a:ext>
                </a:extLst>
              </p:cNvPr>
              <p:cNvSpPr/>
              <p:nvPr/>
            </p:nvSpPr>
            <p:spPr>
              <a:xfrm>
                <a:off x="5511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8" name="Freeform: Shape 707">
                <a:extLst>
                  <a:ext uri="{FF2B5EF4-FFF2-40B4-BE49-F238E27FC236}">
                    <a16:creationId xmlns:a16="http://schemas.microsoft.com/office/drawing/2014/main" id="{9A4D197F-8BB2-1FFD-0E8A-F8D34139E334}"/>
                  </a:ext>
                </a:extLst>
              </p:cNvPr>
              <p:cNvSpPr/>
              <p:nvPr/>
            </p:nvSpPr>
            <p:spPr>
              <a:xfrm>
                <a:off x="17115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9" name="Freeform: Shape 708">
                <a:extLst>
                  <a:ext uri="{FF2B5EF4-FFF2-40B4-BE49-F238E27FC236}">
                    <a16:creationId xmlns:a16="http://schemas.microsoft.com/office/drawing/2014/main" id="{E76EBAC2-079B-9514-6276-D61B629A1B81}"/>
                  </a:ext>
                </a:extLst>
              </p:cNvPr>
              <p:cNvSpPr/>
              <p:nvPr/>
            </p:nvSpPr>
            <p:spPr>
              <a:xfrm>
                <a:off x="2871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0" name="Freeform: Shape 709">
                <a:extLst>
                  <a:ext uri="{FF2B5EF4-FFF2-40B4-BE49-F238E27FC236}">
                    <a16:creationId xmlns:a16="http://schemas.microsoft.com/office/drawing/2014/main" id="{D16D48CC-3138-D8C4-C169-F92942D74619}"/>
                  </a:ext>
                </a:extLst>
              </p:cNvPr>
              <p:cNvSpPr/>
              <p:nvPr/>
            </p:nvSpPr>
            <p:spPr>
              <a:xfrm>
                <a:off x="40320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1" name="Freeform: Shape 710">
                <a:extLst>
                  <a:ext uri="{FF2B5EF4-FFF2-40B4-BE49-F238E27FC236}">
                    <a16:creationId xmlns:a16="http://schemas.microsoft.com/office/drawing/2014/main" id="{980EAB26-48C0-F35C-4055-85A220A5B8C2}"/>
                  </a:ext>
                </a:extLst>
              </p:cNvPr>
              <p:cNvSpPr/>
              <p:nvPr/>
            </p:nvSpPr>
            <p:spPr>
              <a:xfrm>
                <a:off x="51923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2" name="Freeform: Shape 711">
                <a:extLst>
                  <a:ext uri="{FF2B5EF4-FFF2-40B4-BE49-F238E27FC236}">
                    <a16:creationId xmlns:a16="http://schemas.microsoft.com/office/drawing/2014/main" id="{DAD06D40-91E5-8F7C-A5A4-2A19B8214DEB}"/>
                  </a:ext>
                </a:extLst>
              </p:cNvPr>
              <p:cNvSpPr/>
              <p:nvPr/>
            </p:nvSpPr>
            <p:spPr>
              <a:xfrm>
                <a:off x="63526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3" name="Freeform: Shape 712">
                <a:extLst>
                  <a:ext uri="{FF2B5EF4-FFF2-40B4-BE49-F238E27FC236}">
                    <a16:creationId xmlns:a16="http://schemas.microsoft.com/office/drawing/2014/main" id="{85A7A921-DB7D-0619-8866-E1E5117075BC}"/>
                  </a:ext>
                </a:extLst>
              </p:cNvPr>
              <p:cNvSpPr/>
              <p:nvPr/>
            </p:nvSpPr>
            <p:spPr>
              <a:xfrm>
                <a:off x="7512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4" name="Freeform: Shape 713">
                <a:extLst>
                  <a:ext uri="{FF2B5EF4-FFF2-40B4-BE49-F238E27FC236}">
                    <a16:creationId xmlns:a16="http://schemas.microsoft.com/office/drawing/2014/main" id="{B547BACC-A73E-FD5E-2758-7DBDDFF7F499}"/>
                  </a:ext>
                </a:extLst>
              </p:cNvPr>
              <p:cNvSpPr/>
              <p:nvPr/>
            </p:nvSpPr>
            <p:spPr>
              <a:xfrm>
                <a:off x="8673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5" name="Freeform: Shape 714">
                <a:extLst>
                  <a:ext uri="{FF2B5EF4-FFF2-40B4-BE49-F238E27FC236}">
                    <a16:creationId xmlns:a16="http://schemas.microsoft.com/office/drawing/2014/main" id="{FF9B4520-05D8-7429-D05C-C506C969F000}"/>
                  </a:ext>
                </a:extLst>
              </p:cNvPr>
              <p:cNvSpPr/>
              <p:nvPr/>
            </p:nvSpPr>
            <p:spPr>
              <a:xfrm>
                <a:off x="98334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6" name="Freeform: Shape 715">
                <a:extLst>
                  <a:ext uri="{FF2B5EF4-FFF2-40B4-BE49-F238E27FC236}">
                    <a16:creationId xmlns:a16="http://schemas.microsoft.com/office/drawing/2014/main" id="{0CAA1E66-E7BA-062D-1FF4-5E0D14F1C0C5}"/>
                  </a:ext>
                </a:extLst>
              </p:cNvPr>
              <p:cNvSpPr/>
              <p:nvPr/>
            </p:nvSpPr>
            <p:spPr>
              <a:xfrm>
                <a:off x="10993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7" name="Freeform: Shape 716">
                <a:extLst>
                  <a:ext uri="{FF2B5EF4-FFF2-40B4-BE49-F238E27FC236}">
                    <a16:creationId xmlns:a16="http://schemas.microsoft.com/office/drawing/2014/main" id="{F9AE28ED-C1AF-1D12-8F39-DF3029E6D0FE}"/>
                  </a:ext>
                </a:extLst>
              </p:cNvPr>
              <p:cNvSpPr/>
              <p:nvPr/>
            </p:nvSpPr>
            <p:spPr>
              <a:xfrm>
                <a:off x="121541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8" name="Freeform: Shape 717">
                <a:extLst>
                  <a:ext uri="{FF2B5EF4-FFF2-40B4-BE49-F238E27FC236}">
                    <a16:creationId xmlns:a16="http://schemas.microsoft.com/office/drawing/2014/main" id="{2CF2E629-9882-86BE-9830-06EDA2C49DB3}"/>
                  </a:ext>
                </a:extLst>
              </p:cNvPr>
              <p:cNvSpPr/>
              <p:nvPr/>
            </p:nvSpPr>
            <p:spPr>
              <a:xfrm>
                <a:off x="13314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9" name="Freeform: Shape 718">
                <a:extLst>
                  <a:ext uri="{FF2B5EF4-FFF2-40B4-BE49-F238E27FC236}">
                    <a16:creationId xmlns:a16="http://schemas.microsoft.com/office/drawing/2014/main" id="{CC31C11E-2948-E99A-00C1-1099D1FDB667}"/>
                  </a:ext>
                </a:extLst>
              </p:cNvPr>
              <p:cNvSpPr/>
              <p:nvPr/>
            </p:nvSpPr>
            <p:spPr>
              <a:xfrm>
                <a:off x="144748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0" name="Freeform: Shape 719">
                <a:extLst>
                  <a:ext uri="{FF2B5EF4-FFF2-40B4-BE49-F238E27FC236}">
                    <a16:creationId xmlns:a16="http://schemas.microsoft.com/office/drawing/2014/main" id="{79580439-314C-5BA7-2B07-994899237B2A}"/>
                  </a:ext>
                </a:extLst>
              </p:cNvPr>
              <p:cNvSpPr/>
              <p:nvPr/>
            </p:nvSpPr>
            <p:spPr>
              <a:xfrm>
                <a:off x="15634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1" name="Freeform: Shape 720">
                <a:extLst>
                  <a:ext uri="{FF2B5EF4-FFF2-40B4-BE49-F238E27FC236}">
                    <a16:creationId xmlns:a16="http://schemas.microsoft.com/office/drawing/2014/main" id="{D466C3D2-916B-4ABF-32DC-DE6390759599}"/>
                  </a:ext>
                </a:extLst>
              </p:cNvPr>
              <p:cNvSpPr/>
              <p:nvPr/>
            </p:nvSpPr>
            <p:spPr>
              <a:xfrm>
                <a:off x="16795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2" name="Freeform: Shape 721">
                <a:extLst>
                  <a:ext uri="{FF2B5EF4-FFF2-40B4-BE49-F238E27FC236}">
                    <a16:creationId xmlns:a16="http://schemas.microsoft.com/office/drawing/2014/main" id="{D2195CEC-1FB9-1C44-5474-CC2CDCAB54B1}"/>
                  </a:ext>
                </a:extLst>
              </p:cNvPr>
              <p:cNvSpPr/>
              <p:nvPr/>
            </p:nvSpPr>
            <p:spPr>
              <a:xfrm>
                <a:off x="17955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3" name="Freeform: Shape 722">
                <a:extLst>
                  <a:ext uri="{FF2B5EF4-FFF2-40B4-BE49-F238E27FC236}">
                    <a16:creationId xmlns:a16="http://schemas.microsoft.com/office/drawing/2014/main" id="{AF77322C-F36C-AD5F-F417-BC229D754241}"/>
                  </a:ext>
                </a:extLst>
              </p:cNvPr>
              <p:cNvSpPr/>
              <p:nvPr/>
            </p:nvSpPr>
            <p:spPr>
              <a:xfrm>
                <a:off x="191159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4" name="Freeform: Shape 723">
                <a:extLst>
                  <a:ext uri="{FF2B5EF4-FFF2-40B4-BE49-F238E27FC236}">
                    <a16:creationId xmlns:a16="http://schemas.microsoft.com/office/drawing/2014/main" id="{17FB2BBA-EF55-86A4-390D-4B0CD96CDF8D}"/>
                  </a:ext>
                </a:extLst>
              </p:cNvPr>
              <p:cNvSpPr/>
              <p:nvPr/>
            </p:nvSpPr>
            <p:spPr>
              <a:xfrm>
                <a:off x="20276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5" name="Freeform: Shape 724">
                <a:extLst>
                  <a:ext uri="{FF2B5EF4-FFF2-40B4-BE49-F238E27FC236}">
                    <a16:creationId xmlns:a16="http://schemas.microsoft.com/office/drawing/2014/main" id="{CB1EC47E-6FD1-1D2C-A770-E3B3F602A21D}"/>
                  </a:ext>
                </a:extLst>
              </p:cNvPr>
              <p:cNvSpPr/>
              <p:nvPr/>
            </p:nvSpPr>
            <p:spPr>
              <a:xfrm>
                <a:off x="21436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6" name="Freeform: Shape 725">
                <a:extLst>
                  <a:ext uri="{FF2B5EF4-FFF2-40B4-BE49-F238E27FC236}">
                    <a16:creationId xmlns:a16="http://schemas.microsoft.com/office/drawing/2014/main" id="{371C5260-F7DD-AA57-EEBB-41AECCEFCC0C}"/>
                  </a:ext>
                </a:extLst>
              </p:cNvPr>
              <p:cNvSpPr/>
              <p:nvPr/>
            </p:nvSpPr>
            <p:spPr>
              <a:xfrm>
                <a:off x="225968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7" name="Freeform: Shape 726">
                <a:extLst>
                  <a:ext uri="{FF2B5EF4-FFF2-40B4-BE49-F238E27FC236}">
                    <a16:creationId xmlns:a16="http://schemas.microsoft.com/office/drawing/2014/main" id="{C25246DB-7ECF-11FD-D6FE-5F58E7EE1893}"/>
                  </a:ext>
                </a:extLst>
              </p:cNvPr>
              <p:cNvSpPr/>
              <p:nvPr/>
            </p:nvSpPr>
            <p:spPr>
              <a:xfrm>
                <a:off x="237571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8" name="Freeform: Shape 727">
                <a:extLst>
                  <a:ext uri="{FF2B5EF4-FFF2-40B4-BE49-F238E27FC236}">
                    <a16:creationId xmlns:a16="http://schemas.microsoft.com/office/drawing/2014/main" id="{873EF47E-3DE9-A55B-B1EB-1334B8AF7CDA}"/>
                  </a:ext>
                </a:extLst>
              </p:cNvPr>
              <p:cNvSpPr/>
              <p:nvPr/>
            </p:nvSpPr>
            <p:spPr>
              <a:xfrm>
                <a:off x="24917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9" name="Freeform: Shape 728">
                <a:extLst>
                  <a:ext uri="{FF2B5EF4-FFF2-40B4-BE49-F238E27FC236}">
                    <a16:creationId xmlns:a16="http://schemas.microsoft.com/office/drawing/2014/main" id="{912E3C0A-5D28-09F8-84ED-35F5E1E759C3}"/>
                  </a:ext>
                </a:extLst>
              </p:cNvPr>
              <p:cNvSpPr/>
              <p:nvPr/>
            </p:nvSpPr>
            <p:spPr>
              <a:xfrm>
                <a:off x="26077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0" name="Freeform: Shape 729">
                <a:extLst>
                  <a:ext uri="{FF2B5EF4-FFF2-40B4-BE49-F238E27FC236}">
                    <a16:creationId xmlns:a16="http://schemas.microsoft.com/office/drawing/2014/main" id="{A2A6FF40-FB7D-F225-9E4D-E4CF531ACA68}"/>
                  </a:ext>
                </a:extLst>
              </p:cNvPr>
              <p:cNvSpPr/>
              <p:nvPr/>
            </p:nvSpPr>
            <p:spPr>
              <a:xfrm>
                <a:off x="272379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1" name="Freeform: Shape 730">
                <a:extLst>
                  <a:ext uri="{FF2B5EF4-FFF2-40B4-BE49-F238E27FC236}">
                    <a16:creationId xmlns:a16="http://schemas.microsoft.com/office/drawing/2014/main" id="{07F54463-D834-DFF9-93E6-2198AFE2E778}"/>
                  </a:ext>
                </a:extLst>
              </p:cNvPr>
              <p:cNvSpPr/>
              <p:nvPr/>
            </p:nvSpPr>
            <p:spPr>
              <a:xfrm>
                <a:off x="28398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2" name="Freeform: Shape 731">
                <a:extLst>
                  <a:ext uri="{FF2B5EF4-FFF2-40B4-BE49-F238E27FC236}">
                    <a16:creationId xmlns:a16="http://schemas.microsoft.com/office/drawing/2014/main" id="{86CCE592-DBBD-C585-251D-A73996DEBC3E}"/>
                  </a:ext>
                </a:extLst>
              </p:cNvPr>
              <p:cNvSpPr/>
              <p:nvPr/>
            </p:nvSpPr>
            <p:spPr>
              <a:xfrm>
                <a:off x="29558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3" name="Freeform: Shape 732">
                <a:extLst>
                  <a:ext uri="{FF2B5EF4-FFF2-40B4-BE49-F238E27FC236}">
                    <a16:creationId xmlns:a16="http://schemas.microsoft.com/office/drawing/2014/main" id="{745E45FE-8C95-125C-F3AD-B37FD7320F15}"/>
                  </a:ext>
                </a:extLst>
              </p:cNvPr>
              <p:cNvSpPr/>
              <p:nvPr/>
            </p:nvSpPr>
            <p:spPr>
              <a:xfrm>
                <a:off x="307189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4" name="Freeform: Shape 733">
                <a:extLst>
                  <a:ext uri="{FF2B5EF4-FFF2-40B4-BE49-F238E27FC236}">
                    <a16:creationId xmlns:a16="http://schemas.microsoft.com/office/drawing/2014/main" id="{28EC0698-1BC8-08F5-5F45-3CE393E2F6F4}"/>
                  </a:ext>
                </a:extLst>
              </p:cNvPr>
              <p:cNvSpPr/>
              <p:nvPr/>
            </p:nvSpPr>
            <p:spPr>
              <a:xfrm>
                <a:off x="318791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5" name="Freeform: Shape 734">
                <a:extLst>
                  <a:ext uri="{FF2B5EF4-FFF2-40B4-BE49-F238E27FC236}">
                    <a16:creationId xmlns:a16="http://schemas.microsoft.com/office/drawing/2014/main" id="{FE087C40-64A4-360C-2C86-F89641F4ACBF}"/>
                  </a:ext>
                </a:extLst>
              </p:cNvPr>
              <p:cNvSpPr/>
              <p:nvPr/>
            </p:nvSpPr>
            <p:spPr>
              <a:xfrm>
                <a:off x="33039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6" name="Freeform: Shape 735">
                <a:extLst>
                  <a:ext uri="{FF2B5EF4-FFF2-40B4-BE49-F238E27FC236}">
                    <a16:creationId xmlns:a16="http://schemas.microsoft.com/office/drawing/2014/main" id="{26FA4524-8369-1157-76B7-934CFC3D70BE}"/>
                  </a:ext>
                </a:extLst>
              </p:cNvPr>
              <p:cNvSpPr/>
              <p:nvPr/>
            </p:nvSpPr>
            <p:spPr>
              <a:xfrm>
                <a:off x="341997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7" name="Freeform: Shape 736">
                <a:extLst>
                  <a:ext uri="{FF2B5EF4-FFF2-40B4-BE49-F238E27FC236}">
                    <a16:creationId xmlns:a16="http://schemas.microsoft.com/office/drawing/2014/main" id="{362E9F46-0696-DD85-B1E2-A3F3D217BD47}"/>
                  </a:ext>
                </a:extLst>
              </p:cNvPr>
              <p:cNvSpPr/>
              <p:nvPr/>
            </p:nvSpPr>
            <p:spPr>
              <a:xfrm>
                <a:off x="35360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8" name="Freeform: Shape 737">
                <a:extLst>
                  <a:ext uri="{FF2B5EF4-FFF2-40B4-BE49-F238E27FC236}">
                    <a16:creationId xmlns:a16="http://schemas.microsoft.com/office/drawing/2014/main" id="{EE30A625-202E-53A7-0232-88E6B7EE67CE}"/>
                  </a:ext>
                </a:extLst>
              </p:cNvPr>
              <p:cNvSpPr/>
              <p:nvPr/>
            </p:nvSpPr>
            <p:spPr>
              <a:xfrm>
                <a:off x="36520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9" name="Freeform: Shape 738">
                <a:extLst>
                  <a:ext uri="{FF2B5EF4-FFF2-40B4-BE49-F238E27FC236}">
                    <a16:creationId xmlns:a16="http://schemas.microsoft.com/office/drawing/2014/main" id="{A54E17AB-49D9-E117-15A5-4FEABEA44BE9}"/>
                  </a:ext>
                </a:extLst>
              </p:cNvPr>
              <p:cNvSpPr/>
              <p:nvPr/>
            </p:nvSpPr>
            <p:spPr>
              <a:xfrm>
                <a:off x="37680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0" name="Freeform: Shape 739">
                <a:extLst>
                  <a:ext uri="{FF2B5EF4-FFF2-40B4-BE49-F238E27FC236}">
                    <a16:creationId xmlns:a16="http://schemas.microsoft.com/office/drawing/2014/main" id="{C3B274D8-666A-A10B-5873-2E26ED314F74}"/>
                  </a:ext>
                </a:extLst>
              </p:cNvPr>
              <p:cNvSpPr/>
              <p:nvPr/>
            </p:nvSpPr>
            <p:spPr>
              <a:xfrm>
                <a:off x="38840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1" name="Freeform: Shape 740">
                <a:extLst>
                  <a:ext uri="{FF2B5EF4-FFF2-40B4-BE49-F238E27FC236}">
                    <a16:creationId xmlns:a16="http://schemas.microsoft.com/office/drawing/2014/main" id="{CF49C2D0-D357-7F2F-5FAC-BD5B7640F69A}"/>
                  </a:ext>
                </a:extLst>
              </p:cNvPr>
              <p:cNvSpPr/>
              <p:nvPr/>
            </p:nvSpPr>
            <p:spPr>
              <a:xfrm>
                <a:off x="400012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2" name="Freeform: Shape 741">
                <a:extLst>
                  <a:ext uri="{FF2B5EF4-FFF2-40B4-BE49-F238E27FC236}">
                    <a16:creationId xmlns:a16="http://schemas.microsoft.com/office/drawing/2014/main" id="{B408B930-F375-FC25-052B-F8F5EF322046}"/>
                  </a:ext>
                </a:extLst>
              </p:cNvPr>
              <p:cNvSpPr/>
              <p:nvPr/>
            </p:nvSpPr>
            <p:spPr>
              <a:xfrm>
                <a:off x="41161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3" name="Freeform: Shape 742">
                <a:extLst>
                  <a:ext uri="{FF2B5EF4-FFF2-40B4-BE49-F238E27FC236}">
                    <a16:creationId xmlns:a16="http://schemas.microsoft.com/office/drawing/2014/main" id="{113E750B-E7CD-43E2-DB7B-6C035EB4A3F8}"/>
                  </a:ext>
                </a:extLst>
              </p:cNvPr>
              <p:cNvSpPr/>
              <p:nvPr/>
            </p:nvSpPr>
            <p:spPr>
              <a:xfrm>
                <a:off x="42321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4" name="Freeform: Shape 743">
                <a:extLst>
                  <a:ext uri="{FF2B5EF4-FFF2-40B4-BE49-F238E27FC236}">
                    <a16:creationId xmlns:a16="http://schemas.microsoft.com/office/drawing/2014/main" id="{E7EFC03E-390E-8BE6-036D-EAD84E86EED1}"/>
                  </a:ext>
                </a:extLst>
              </p:cNvPr>
              <p:cNvSpPr/>
              <p:nvPr/>
            </p:nvSpPr>
            <p:spPr>
              <a:xfrm>
                <a:off x="43482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5" name="Freeform: Shape 744">
                <a:extLst>
                  <a:ext uri="{FF2B5EF4-FFF2-40B4-BE49-F238E27FC236}">
                    <a16:creationId xmlns:a16="http://schemas.microsoft.com/office/drawing/2014/main" id="{A8103523-8313-4C82-7ADA-7F8F0C4CCB5D}"/>
                  </a:ext>
                </a:extLst>
              </p:cNvPr>
              <p:cNvSpPr/>
              <p:nvPr/>
            </p:nvSpPr>
            <p:spPr>
              <a:xfrm>
                <a:off x="446424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6" name="Freeform: Shape 745">
                <a:extLst>
                  <a:ext uri="{FF2B5EF4-FFF2-40B4-BE49-F238E27FC236}">
                    <a16:creationId xmlns:a16="http://schemas.microsoft.com/office/drawing/2014/main" id="{3A25F86C-E624-CA86-C3C3-938C2E433485}"/>
                  </a:ext>
                </a:extLst>
              </p:cNvPr>
              <p:cNvSpPr/>
              <p:nvPr/>
            </p:nvSpPr>
            <p:spPr>
              <a:xfrm>
                <a:off x="458027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7" name="Freeform: Shape 746">
                <a:extLst>
                  <a:ext uri="{FF2B5EF4-FFF2-40B4-BE49-F238E27FC236}">
                    <a16:creationId xmlns:a16="http://schemas.microsoft.com/office/drawing/2014/main" id="{F830091D-BA38-E1A5-CBC5-B29C1B0158E5}"/>
                  </a:ext>
                </a:extLst>
              </p:cNvPr>
              <p:cNvSpPr/>
              <p:nvPr/>
            </p:nvSpPr>
            <p:spPr>
              <a:xfrm>
                <a:off x="5511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8" name="Freeform: Shape 747">
                <a:extLst>
                  <a:ext uri="{FF2B5EF4-FFF2-40B4-BE49-F238E27FC236}">
                    <a16:creationId xmlns:a16="http://schemas.microsoft.com/office/drawing/2014/main" id="{5109527E-2BAB-F73D-BA90-FE26BE9357DE}"/>
                  </a:ext>
                </a:extLst>
              </p:cNvPr>
              <p:cNvSpPr/>
              <p:nvPr/>
            </p:nvSpPr>
            <p:spPr>
              <a:xfrm>
                <a:off x="17115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9" name="Freeform: Shape 748">
                <a:extLst>
                  <a:ext uri="{FF2B5EF4-FFF2-40B4-BE49-F238E27FC236}">
                    <a16:creationId xmlns:a16="http://schemas.microsoft.com/office/drawing/2014/main" id="{3FC55DCB-805E-3DE9-0F6A-3E8839179FC5}"/>
                  </a:ext>
                </a:extLst>
              </p:cNvPr>
              <p:cNvSpPr/>
              <p:nvPr/>
            </p:nvSpPr>
            <p:spPr>
              <a:xfrm>
                <a:off x="2871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0" name="Freeform: Shape 749">
                <a:extLst>
                  <a:ext uri="{FF2B5EF4-FFF2-40B4-BE49-F238E27FC236}">
                    <a16:creationId xmlns:a16="http://schemas.microsoft.com/office/drawing/2014/main" id="{51EEAF9D-17E9-CA4E-5EC4-BC1171746513}"/>
                  </a:ext>
                </a:extLst>
              </p:cNvPr>
              <p:cNvSpPr/>
              <p:nvPr/>
            </p:nvSpPr>
            <p:spPr>
              <a:xfrm>
                <a:off x="40320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1" name="Freeform: Shape 750">
                <a:extLst>
                  <a:ext uri="{FF2B5EF4-FFF2-40B4-BE49-F238E27FC236}">
                    <a16:creationId xmlns:a16="http://schemas.microsoft.com/office/drawing/2014/main" id="{E8015DB7-D622-3AD1-702B-9EF38ACE29AD}"/>
                  </a:ext>
                </a:extLst>
              </p:cNvPr>
              <p:cNvSpPr/>
              <p:nvPr/>
            </p:nvSpPr>
            <p:spPr>
              <a:xfrm>
                <a:off x="51923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2" name="Freeform: Shape 751">
                <a:extLst>
                  <a:ext uri="{FF2B5EF4-FFF2-40B4-BE49-F238E27FC236}">
                    <a16:creationId xmlns:a16="http://schemas.microsoft.com/office/drawing/2014/main" id="{E3FA7A7F-FE93-0C20-3B53-F934B0179DC0}"/>
                  </a:ext>
                </a:extLst>
              </p:cNvPr>
              <p:cNvSpPr/>
              <p:nvPr/>
            </p:nvSpPr>
            <p:spPr>
              <a:xfrm>
                <a:off x="63526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3" name="Freeform: Shape 752">
                <a:extLst>
                  <a:ext uri="{FF2B5EF4-FFF2-40B4-BE49-F238E27FC236}">
                    <a16:creationId xmlns:a16="http://schemas.microsoft.com/office/drawing/2014/main" id="{79A0BA3F-5161-9D55-F465-E3ECECDE6296}"/>
                  </a:ext>
                </a:extLst>
              </p:cNvPr>
              <p:cNvSpPr/>
              <p:nvPr/>
            </p:nvSpPr>
            <p:spPr>
              <a:xfrm>
                <a:off x="7512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4" name="Freeform: Shape 753">
                <a:extLst>
                  <a:ext uri="{FF2B5EF4-FFF2-40B4-BE49-F238E27FC236}">
                    <a16:creationId xmlns:a16="http://schemas.microsoft.com/office/drawing/2014/main" id="{F41D7667-BB39-92C4-2023-68E55786718C}"/>
                  </a:ext>
                </a:extLst>
              </p:cNvPr>
              <p:cNvSpPr/>
              <p:nvPr/>
            </p:nvSpPr>
            <p:spPr>
              <a:xfrm>
                <a:off x="8673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5" name="Freeform: Shape 754">
                <a:extLst>
                  <a:ext uri="{FF2B5EF4-FFF2-40B4-BE49-F238E27FC236}">
                    <a16:creationId xmlns:a16="http://schemas.microsoft.com/office/drawing/2014/main" id="{46AC93CD-1CE3-08F0-9F8E-C2FDF33EA19E}"/>
                  </a:ext>
                </a:extLst>
              </p:cNvPr>
              <p:cNvSpPr/>
              <p:nvPr/>
            </p:nvSpPr>
            <p:spPr>
              <a:xfrm>
                <a:off x="98334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6" name="Freeform: Shape 755">
                <a:extLst>
                  <a:ext uri="{FF2B5EF4-FFF2-40B4-BE49-F238E27FC236}">
                    <a16:creationId xmlns:a16="http://schemas.microsoft.com/office/drawing/2014/main" id="{449C0404-EDE5-A961-1621-0FB5FE665909}"/>
                  </a:ext>
                </a:extLst>
              </p:cNvPr>
              <p:cNvSpPr/>
              <p:nvPr/>
            </p:nvSpPr>
            <p:spPr>
              <a:xfrm>
                <a:off x="10993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7" name="Freeform: Shape 756">
                <a:extLst>
                  <a:ext uri="{FF2B5EF4-FFF2-40B4-BE49-F238E27FC236}">
                    <a16:creationId xmlns:a16="http://schemas.microsoft.com/office/drawing/2014/main" id="{54A5D6E7-4181-534B-AEC3-CD36C1620F24}"/>
                  </a:ext>
                </a:extLst>
              </p:cNvPr>
              <p:cNvSpPr/>
              <p:nvPr/>
            </p:nvSpPr>
            <p:spPr>
              <a:xfrm>
                <a:off x="121541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8" name="Freeform: Shape 757">
                <a:extLst>
                  <a:ext uri="{FF2B5EF4-FFF2-40B4-BE49-F238E27FC236}">
                    <a16:creationId xmlns:a16="http://schemas.microsoft.com/office/drawing/2014/main" id="{D7058B8B-F8F9-E92D-6F13-DC3E55DDED4B}"/>
                  </a:ext>
                </a:extLst>
              </p:cNvPr>
              <p:cNvSpPr/>
              <p:nvPr/>
            </p:nvSpPr>
            <p:spPr>
              <a:xfrm>
                <a:off x="13314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9" name="Freeform: Shape 758">
                <a:extLst>
                  <a:ext uri="{FF2B5EF4-FFF2-40B4-BE49-F238E27FC236}">
                    <a16:creationId xmlns:a16="http://schemas.microsoft.com/office/drawing/2014/main" id="{643A20BA-FE32-C2CC-BE01-A1C80EA8ED3D}"/>
                  </a:ext>
                </a:extLst>
              </p:cNvPr>
              <p:cNvSpPr/>
              <p:nvPr/>
            </p:nvSpPr>
            <p:spPr>
              <a:xfrm>
                <a:off x="144748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0" name="Freeform: Shape 759">
                <a:extLst>
                  <a:ext uri="{FF2B5EF4-FFF2-40B4-BE49-F238E27FC236}">
                    <a16:creationId xmlns:a16="http://schemas.microsoft.com/office/drawing/2014/main" id="{1C2ECFB3-5678-3A78-E924-5BBB12A6D64C}"/>
                  </a:ext>
                </a:extLst>
              </p:cNvPr>
              <p:cNvSpPr/>
              <p:nvPr/>
            </p:nvSpPr>
            <p:spPr>
              <a:xfrm>
                <a:off x="15634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1" name="Freeform: Shape 760">
                <a:extLst>
                  <a:ext uri="{FF2B5EF4-FFF2-40B4-BE49-F238E27FC236}">
                    <a16:creationId xmlns:a16="http://schemas.microsoft.com/office/drawing/2014/main" id="{CD5FA076-64F0-F789-7CC7-99D58E349676}"/>
                  </a:ext>
                </a:extLst>
              </p:cNvPr>
              <p:cNvSpPr/>
              <p:nvPr/>
            </p:nvSpPr>
            <p:spPr>
              <a:xfrm>
                <a:off x="16795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2" name="Freeform: Shape 761">
                <a:extLst>
                  <a:ext uri="{FF2B5EF4-FFF2-40B4-BE49-F238E27FC236}">
                    <a16:creationId xmlns:a16="http://schemas.microsoft.com/office/drawing/2014/main" id="{B399AF3A-72DA-B4DF-BD12-79524CB0634D}"/>
                  </a:ext>
                </a:extLst>
              </p:cNvPr>
              <p:cNvSpPr/>
              <p:nvPr/>
            </p:nvSpPr>
            <p:spPr>
              <a:xfrm>
                <a:off x="17955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3" name="Freeform: Shape 762">
                <a:extLst>
                  <a:ext uri="{FF2B5EF4-FFF2-40B4-BE49-F238E27FC236}">
                    <a16:creationId xmlns:a16="http://schemas.microsoft.com/office/drawing/2014/main" id="{8D5F74F7-5770-334F-4907-F34812EA8119}"/>
                  </a:ext>
                </a:extLst>
              </p:cNvPr>
              <p:cNvSpPr/>
              <p:nvPr/>
            </p:nvSpPr>
            <p:spPr>
              <a:xfrm>
                <a:off x="191159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4" name="Freeform: Shape 763">
                <a:extLst>
                  <a:ext uri="{FF2B5EF4-FFF2-40B4-BE49-F238E27FC236}">
                    <a16:creationId xmlns:a16="http://schemas.microsoft.com/office/drawing/2014/main" id="{F46DF5F7-6496-75A8-21D7-849B834382D7}"/>
                  </a:ext>
                </a:extLst>
              </p:cNvPr>
              <p:cNvSpPr/>
              <p:nvPr/>
            </p:nvSpPr>
            <p:spPr>
              <a:xfrm>
                <a:off x="20276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5" name="Freeform: Shape 764">
                <a:extLst>
                  <a:ext uri="{FF2B5EF4-FFF2-40B4-BE49-F238E27FC236}">
                    <a16:creationId xmlns:a16="http://schemas.microsoft.com/office/drawing/2014/main" id="{26B4D616-D00F-AFC1-3592-CCA16FF2891B}"/>
                  </a:ext>
                </a:extLst>
              </p:cNvPr>
              <p:cNvSpPr/>
              <p:nvPr/>
            </p:nvSpPr>
            <p:spPr>
              <a:xfrm>
                <a:off x="21436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6" name="Freeform: Shape 765">
                <a:extLst>
                  <a:ext uri="{FF2B5EF4-FFF2-40B4-BE49-F238E27FC236}">
                    <a16:creationId xmlns:a16="http://schemas.microsoft.com/office/drawing/2014/main" id="{D64431C0-00FC-27B3-2FD5-BA19FB394DDC}"/>
                  </a:ext>
                </a:extLst>
              </p:cNvPr>
              <p:cNvSpPr/>
              <p:nvPr/>
            </p:nvSpPr>
            <p:spPr>
              <a:xfrm>
                <a:off x="225968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7" name="Freeform: Shape 766">
                <a:extLst>
                  <a:ext uri="{FF2B5EF4-FFF2-40B4-BE49-F238E27FC236}">
                    <a16:creationId xmlns:a16="http://schemas.microsoft.com/office/drawing/2014/main" id="{5F22A9AE-B3A7-ECE3-C873-C1AAA2A24C6C}"/>
                  </a:ext>
                </a:extLst>
              </p:cNvPr>
              <p:cNvSpPr/>
              <p:nvPr/>
            </p:nvSpPr>
            <p:spPr>
              <a:xfrm>
                <a:off x="237571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8" name="Freeform: Shape 767">
                <a:extLst>
                  <a:ext uri="{FF2B5EF4-FFF2-40B4-BE49-F238E27FC236}">
                    <a16:creationId xmlns:a16="http://schemas.microsoft.com/office/drawing/2014/main" id="{92E80D1C-45CD-255A-2684-DD5DF6BEC566}"/>
                  </a:ext>
                </a:extLst>
              </p:cNvPr>
              <p:cNvSpPr/>
              <p:nvPr/>
            </p:nvSpPr>
            <p:spPr>
              <a:xfrm>
                <a:off x="24917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9" name="Freeform: Shape 768">
                <a:extLst>
                  <a:ext uri="{FF2B5EF4-FFF2-40B4-BE49-F238E27FC236}">
                    <a16:creationId xmlns:a16="http://schemas.microsoft.com/office/drawing/2014/main" id="{2A6DDF2C-F4A8-ED1F-4D66-B80CD743D99D}"/>
                  </a:ext>
                </a:extLst>
              </p:cNvPr>
              <p:cNvSpPr/>
              <p:nvPr/>
            </p:nvSpPr>
            <p:spPr>
              <a:xfrm>
                <a:off x="26077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0" name="Freeform: Shape 769">
                <a:extLst>
                  <a:ext uri="{FF2B5EF4-FFF2-40B4-BE49-F238E27FC236}">
                    <a16:creationId xmlns:a16="http://schemas.microsoft.com/office/drawing/2014/main" id="{03841762-359D-5CF4-E22E-503A4205F8B8}"/>
                  </a:ext>
                </a:extLst>
              </p:cNvPr>
              <p:cNvSpPr/>
              <p:nvPr/>
            </p:nvSpPr>
            <p:spPr>
              <a:xfrm>
                <a:off x="272379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1" name="Freeform: Shape 770">
                <a:extLst>
                  <a:ext uri="{FF2B5EF4-FFF2-40B4-BE49-F238E27FC236}">
                    <a16:creationId xmlns:a16="http://schemas.microsoft.com/office/drawing/2014/main" id="{41506ABB-2EFC-7D0B-018A-FE9FE67336BB}"/>
                  </a:ext>
                </a:extLst>
              </p:cNvPr>
              <p:cNvSpPr/>
              <p:nvPr/>
            </p:nvSpPr>
            <p:spPr>
              <a:xfrm>
                <a:off x="28398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2" name="Freeform: Shape 771">
                <a:extLst>
                  <a:ext uri="{FF2B5EF4-FFF2-40B4-BE49-F238E27FC236}">
                    <a16:creationId xmlns:a16="http://schemas.microsoft.com/office/drawing/2014/main" id="{3588F14B-FD66-9FBC-6959-F81F23D672F0}"/>
                  </a:ext>
                </a:extLst>
              </p:cNvPr>
              <p:cNvSpPr/>
              <p:nvPr/>
            </p:nvSpPr>
            <p:spPr>
              <a:xfrm>
                <a:off x="29558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3" name="Freeform: Shape 772">
                <a:extLst>
                  <a:ext uri="{FF2B5EF4-FFF2-40B4-BE49-F238E27FC236}">
                    <a16:creationId xmlns:a16="http://schemas.microsoft.com/office/drawing/2014/main" id="{69F9A435-3EAA-6AE4-0F53-2FC7AA10A076}"/>
                  </a:ext>
                </a:extLst>
              </p:cNvPr>
              <p:cNvSpPr/>
              <p:nvPr/>
            </p:nvSpPr>
            <p:spPr>
              <a:xfrm>
                <a:off x="307189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4" name="Freeform: Shape 773">
                <a:extLst>
                  <a:ext uri="{FF2B5EF4-FFF2-40B4-BE49-F238E27FC236}">
                    <a16:creationId xmlns:a16="http://schemas.microsoft.com/office/drawing/2014/main" id="{55F30970-FFDD-1CB7-C6B1-C4945FB9432C}"/>
                  </a:ext>
                </a:extLst>
              </p:cNvPr>
              <p:cNvSpPr/>
              <p:nvPr/>
            </p:nvSpPr>
            <p:spPr>
              <a:xfrm>
                <a:off x="318791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5" name="Freeform: Shape 774">
                <a:extLst>
                  <a:ext uri="{FF2B5EF4-FFF2-40B4-BE49-F238E27FC236}">
                    <a16:creationId xmlns:a16="http://schemas.microsoft.com/office/drawing/2014/main" id="{5691DAF2-FB7F-27D0-7C79-F78C4BF3C98E}"/>
                  </a:ext>
                </a:extLst>
              </p:cNvPr>
              <p:cNvSpPr/>
              <p:nvPr/>
            </p:nvSpPr>
            <p:spPr>
              <a:xfrm>
                <a:off x="33039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6" name="Freeform: Shape 775">
                <a:extLst>
                  <a:ext uri="{FF2B5EF4-FFF2-40B4-BE49-F238E27FC236}">
                    <a16:creationId xmlns:a16="http://schemas.microsoft.com/office/drawing/2014/main" id="{7357CAA7-082C-1033-37FD-2D27ACA1E955}"/>
                  </a:ext>
                </a:extLst>
              </p:cNvPr>
              <p:cNvSpPr/>
              <p:nvPr/>
            </p:nvSpPr>
            <p:spPr>
              <a:xfrm>
                <a:off x="341997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7" name="Freeform: Shape 776">
                <a:extLst>
                  <a:ext uri="{FF2B5EF4-FFF2-40B4-BE49-F238E27FC236}">
                    <a16:creationId xmlns:a16="http://schemas.microsoft.com/office/drawing/2014/main" id="{C039D33B-E567-DAC1-06A1-463320C7511D}"/>
                  </a:ext>
                </a:extLst>
              </p:cNvPr>
              <p:cNvSpPr/>
              <p:nvPr/>
            </p:nvSpPr>
            <p:spPr>
              <a:xfrm>
                <a:off x="35360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8" name="Freeform: Shape 777">
                <a:extLst>
                  <a:ext uri="{FF2B5EF4-FFF2-40B4-BE49-F238E27FC236}">
                    <a16:creationId xmlns:a16="http://schemas.microsoft.com/office/drawing/2014/main" id="{4A9552F2-FCB3-4C1E-6636-CAC06074C86F}"/>
                  </a:ext>
                </a:extLst>
              </p:cNvPr>
              <p:cNvSpPr/>
              <p:nvPr/>
            </p:nvSpPr>
            <p:spPr>
              <a:xfrm>
                <a:off x="36520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9" name="Freeform: Shape 778">
                <a:extLst>
                  <a:ext uri="{FF2B5EF4-FFF2-40B4-BE49-F238E27FC236}">
                    <a16:creationId xmlns:a16="http://schemas.microsoft.com/office/drawing/2014/main" id="{626B02D7-86C0-7178-C7A7-FE6CF8563ADB}"/>
                  </a:ext>
                </a:extLst>
              </p:cNvPr>
              <p:cNvSpPr/>
              <p:nvPr/>
            </p:nvSpPr>
            <p:spPr>
              <a:xfrm>
                <a:off x="37680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0" name="Freeform: Shape 779">
                <a:extLst>
                  <a:ext uri="{FF2B5EF4-FFF2-40B4-BE49-F238E27FC236}">
                    <a16:creationId xmlns:a16="http://schemas.microsoft.com/office/drawing/2014/main" id="{6D064002-4A25-3C16-97CB-78770680FAA8}"/>
                  </a:ext>
                </a:extLst>
              </p:cNvPr>
              <p:cNvSpPr/>
              <p:nvPr/>
            </p:nvSpPr>
            <p:spPr>
              <a:xfrm>
                <a:off x="38840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1" name="Freeform: Shape 780">
                <a:extLst>
                  <a:ext uri="{FF2B5EF4-FFF2-40B4-BE49-F238E27FC236}">
                    <a16:creationId xmlns:a16="http://schemas.microsoft.com/office/drawing/2014/main" id="{51DAFC0A-E8C8-9F26-709A-CE44138EFD13}"/>
                  </a:ext>
                </a:extLst>
              </p:cNvPr>
              <p:cNvSpPr/>
              <p:nvPr/>
            </p:nvSpPr>
            <p:spPr>
              <a:xfrm>
                <a:off x="400012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2" name="Freeform: Shape 781">
                <a:extLst>
                  <a:ext uri="{FF2B5EF4-FFF2-40B4-BE49-F238E27FC236}">
                    <a16:creationId xmlns:a16="http://schemas.microsoft.com/office/drawing/2014/main" id="{E0C22CFE-0FEC-A8E0-73BB-5E773E206F04}"/>
                  </a:ext>
                </a:extLst>
              </p:cNvPr>
              <p:cNvSpPr/>
              <p:nvPr/>
            </p:nvSpPr>
            <p:spPr>
              <a:xfrm>
                <a:off x="41161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3" name="Freeform: Shape 782">
                <a:extLst>
                  <a:ext uri="{FF2B5EF4-FFF2-40B4-BE49-F238E27FC236}">
                    <a16:creationId xmlns:a16="http://schemas.microsoft.com/office/drawing/2014/main" id="{ECAB009A-DD46-1C80-9D06-011FCB6BE488}"/>
                  </a:ext>
                </a:extLst>
              </p:cNvPr>
              <p:cNvSpPr/>
              <p:nvPr/>
            </p:nvSpPr>
            <p:spPr>
              <a:xfrm>
                <a:off x="42321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4" name="Freeform: Shape 783">
                <a:extLst>
                  <a:ext uri="{FF2B5EF4-FFF2-40B4-BE49-F238E27FC236}">
                    <a16:creationId xmlns:a16="http://schemas.microsoft.com/office/drawing/2014/main" id="{38AACE1A-C496-9705-BA97-20CF71878052}"/>
                  </a:ext>
                </a:extLst>
              </p:cNvPr>
              <p:cNvSpPr/>
              <p:nvPr/>
            </p:nvSpPr>
            <p:spPr>
              <a:xfrm>
                <a:off x="43482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5" name="Freeform: Shape 784">
                <a:extLst>
                  <a:ext uri="{FF2B5EF4-FFF2-40B4-BE49-F238E27FC236}">
                    <a16:creationId xmlns:a16="http://schemas.microsoft.com/office/drawing/2014/main" id="{259176A2-25F1-02A1-D351-5DD0E4FC7115}"/>
                  </a:ext>
                </a:extLst>
              </p:cNvPr>
              <p:cNvSpPr/>
              <p:nvPr/>
            </p:nvSpPr>
            <p:spPr>
              <a:xfrm>
                <a:off x="446424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6" name="Freeform: Shape 785">
                <a:extLst>
                  <a:ext uri="{FF2B5EF4-FFF2-40B4-BE49-F238E27FC236}">
                    <a16:creationId xmlns:a16="http://schemas.microsoft.com/office/drawing/2014/main" id="{4B0F8A9F-9908-2195-CEAC-F70E92BE18CB}"/>
                  </a:ext>
                </a:extLst>
              </p:cNvPr>
              <p:cNvSpPr/>
              <p:nvPr/>
            </p:nvSpPr>
            <p:spPr>
              <a:xfrm>
                <a:off x="458027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7" name="Freeform: Shape 786">
                <a:extLst>
                  <a:ext uri="{FF2B5EF4-FFF2-40B4-BE49-F238E27FC236}">
                    <a16:creationId xmlns:a16="http://schemas.microsoft.com/office/drawing/2014/main" id="{B0CCD5E0-8DC4-8005-E2F0-461F68F37AC0}"/>
                  </a:ext>
                </a:extLst>
              </p:cNvPr>
              <p:cNvSpPr/>
              <p:nvPr/>
            </p:nvSpPr>
            <p:spPr>
              <a:xfrm>
                <a:off x="5511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8" name="Freeform: Shape 787">
                <a:extLst>
                  <a:ext uri="{FF2B5EF4-FFF2-40B4-BE49-F238E27FC236}">
                    <a16:creationId xmlns:a16="http://schemas.microsoft.com/office/drawing/2014/main" id="{F838FCA3-E892-C53D-2CA1-77AF7C79D437}"/>
                  </a:ext>
                </a:extLst>
              </p:cNvPr>
              <p:cNvSpPr/>
              <p:nvPr/>
            </p:nvSpPr>
            <p:spPr>
              <a:xfrm>
                <a:off x="17115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9" name="Freeform: Shape 788">
                <a:extLst>
                  <a:ext uri="{FF2B5EF4-FFF2-40B4-BE49-F238E27FC236}">
                    <a16:creationId xmlns:a16="http://schemas.microsoft.com/office/drawing/2014/main" id="{DC2E1E23-6C55-59F6-D34E-6609162DC612}"/>
                  </a:ext>
                </a:extLst>
              </p:cNvPr>
              <p:cNvSpPr/>
              <p:nvPr/>
            </p:nvSpPr>
            <p:spPr>
              <a:xfrm>
                <a:off x="2871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0" name="Freeform: Shape 789">
                <a:extLst>
                  <a:ext uri="{FF2B5EF4-FFF2-40B4-BE49-F238E27FC236}">
                    <a16:creationId xmlns:a16="http://schemas.microsoft.com/office/drawing/2014/main" id="{16A544B8-B99C-8FE3-D882-35127C828069}"/>
                  </a:ext>
                </a:extLst>
              </p:cNvPr>
              <p:cNvSpPr/>
              <p:nvPr/>
            </p:nvSpPr>
            <p:spPr>
              <a:xfrm>
                <a:off x="40320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1" name="Freeform: Shape 790">
                <a:extLst>
                  <a:ext uri="{FF2B5EF4-FFF2-40B4-BE49-F238E27FC236}">
                    <a16:creationId xmlns:a16="http://schemas.microsoft.com/office/drawing/2014/main" id="{D99AD508-6207-2DA5-77A4-99BF5BCEC4F5}"/>
                  </a:ext>
                </a:extLst>
              </p:cNvPr>
              <p:cNvSpPr/>
              <p:nvPr/>
            </p:nvSpPr>
            <p:spPr>
              <a:xfrm>
                <a:off x="51923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2" name="Freeform: Shape 791">
                <a:extLst>
                  <a:ext uri="{FF2B5EF4-FFF2-40B4-BE49-F238E27FC236}">
                    <a16:creationId xmlns:a16="http://schemas.microsoft.com/office/drawing/2014/main" id="{715E6D45-FBC4-7BB4-B715-F50366007A53}"/>
                  </a:ext>
                </a:extLst>
              </p:cNvPr>
              <p:cNvSpPr/>
              <p:nvPr/>
            </p:nvSpPr>
            <p:spPr>
              <a:xfrm>
                <a:off x="63526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3" name="Freeform: Shape 792">
                <a:extLst>
                  <a:ext uri="{FF2B5EF4-FFF2-40B4-BE49-F238E27FC236}">
                    <a16:creationId xmlns:a16="http://schemas.microsoft.com/office/drawing/2014/main" id="{AA9D58D4-DCFA-1F2B-98C6-A61B1D524AA0}"/>
                  </a:ext>
                </a:extLst>
              </p:cNvPr>
              <p:cNvSpPr/>
              <p:nvPr/>
            </p:nvSpPr>
            <p:spPr>
              <a:xfrm>
                <a:off x="7512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4" name="Freeform: Shape 793">
                <a:extLst>
                  <a:ext uri="{FF2B5EF4-FFF2-40B4-BE49-F238E27FC236}">
                    <a16:creationId xmlns:a16="http://schemas.microsoft.com/office/drawing/2014/main" id="{900DD787-FD2B-609E-F6A1-5930B54A8FF5}"/>
                  </a:ext>
                </a:extLst>
              </p:cNvPr>
              <p:cNvSpPr/>
              <p:nvPr/>
            </p:nvSpPr>
            <p:spPr>
              <a:xfrm>
                <a:off x="8673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5" name="Freeform: Shape 794">
                <a:extLst>
                  <a:ext uri="{FF2B5EF4-FFF2-40B4-BE49-F238E27FC236}">
                    <a16:creationId xmlns:a16="http://schemas.microsoft.com/office/drawing/2014/main" id="{FA12F64B-8A3F-52F0-5065-683DBD2604EC}"/>
                  </a:ext>
                </a:extLst>
              </p:cNvPr>
              <p:cNvSpPr/>
              <p:nvPr/>
            </p:nvSpPr>
            <p:spPr>
              <a:xfrm>
                <a:off x="98334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6" name="Freeform: Shape 795">
                <a:extLst>
                  <a:ext uri="{FF2B5EF4-FFF2-40B4-BE49-F238E27FC236}">
                    <a16:creationId xmlns:a16="http://schemas.microsoft.com/office/drawing/2014/main" id="{6A4B1604-CBE7-9BC4-C85F-340848A70ADA}"/>
                  </a:ext>
                </a:extLst>
              </p:cNvPr>
              <p:cNvSpPr/>
              <p:nvPr/>
            </p:nvSpPr>
            <p:spPr>
              <a:xfrm>
                <a:off x="10993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7" name="Freeform: Shape 796">
                <a:extLst>
                  <a:ext uri="{FF2B5EF4-FFF2-40B4-BE49-F238E27FC236}">
                    <a16:creationId xmlns:a16="http://schemas.microsoft.com/office/drawing/2014/main" id="{A9E3DB06-79FE-1E4D-6FDC-B045B6947940}"/>
                  </a:ext>
                </a:extLst>
              </p:cNvPr>
              <p:cNvSpPr/>
              <p:nvPr/>
            </p:nvSpPr>
            <p:spPr>
              <a:xfrm>
                <a:off x="121541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8" name="Freeform: Shape 797">
                <a:extLst>
                  <a:ext uri="{FF2B5EF4-FFF2-40B4-BE49-F238E27FC236}">
                    <a16:creationId xmlns:a16="http://schemas.microsoft.com/office/drawing/2014/main" id="{8BFC9915-A0FC-9FA0-627D-EB3874DB9440}"/>
                  </a:ext>
                </a:extLst>
              </p:cNvPr>
              <p:cNvSpPr/>
              <p:nvPr/>
            </p:nvSpPr>
            <p:spPr>
              <a:xfrm>
                <a:off x="13314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9" name="Freeform: Shape 798">
                <a:extLst>
                  <a:ext uri="{FF2B5EF4-FFF2-40B4-BE49-F238E27FC236}">
                    <a16:creationId xmlns:a16="http://schemas.microsoft.com/office/drawing/2014/main" id="{0A433D79-7592-9177-6188-3B5ED6703B8D}"/>
                  </a:ext>
                </a:extLst>
              </p:cNvPr>
              <p:cNvSpPr/>
              <p:nvPr/>
            </p:nvSpPr>
            <p:spPr>
              <a:xfrm>
                <a:off x="144748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0" name="Freeform: Shape 799">
                <a:extLst>
                  <a:ext uri="{FF2B5EF4-FFF2-40B4-BE49-F238E27FC236}">
                    <a16:creationId xmlns:a16="http://schemas.microsoft.com/office/drawing/2014/main" id="{938B4009-E399-B26A-0437-2A507740B5AA}"/>
                  </a:ext>
                </a:extLst>
              </p:cNvPr>
              <p:cNvSpPr/>
              <p:nvPr/>
            </p:nvSpPr>
            <p:spPr>
              <a:xfrm>
                <a:off x="15634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1" name="Freeform: Shape 800">
                <a:extLst>
                  <a:ext uri="{FF2B5EF4-FFF2-40B4-BE49-F238E27FC236}">
                    <a16:creationId xmlns:a16="http://schemas.microsoft.com/office/drawing/2014/main" id="{3AC36406-9E4F-1039-9EF7-426BC9782679}"/>
                  </a:ext>
                </a:extLst>
              </p:cNvPr>
              <p:cNvSpPr/>
              <p:nvPr/>
            </p:nvSpPr>
            <p:spPr>
              <a:xfrm>
                <a:off x="16795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2" name="Freeform: Shape 801">
                <a:extLst>
                  <a:ext uri="{FF2B5EF4-FFF2-40B4-BE49-F238E27FC236}">
                    <a16:creationId xmlns:a16="http://schemas.microsoft.com/office/drawing/2014/main" id="{69857CEA-1B9D-4EF4-A5D1-490D5FCC1A66}"/>
                  </a:ext>
                </a:extLst>
              </p:cNvPr>
              <p:cNvSpPr/>
              <p:nvPr/>
            </p:nvSpPr>
            <p:spPr>
              <a:xfrm>
                <a:off x="17955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3" name="Freeform: Shape 802">
                <a:extLst>
                  <a:ext uri="{FF2B5EF4-FFF2-40B4-BE49-F238E27FC236}">
                    <a16:creationId xmlns:a16="http://schemas.microsoft.com/office/drawing/2014/main" id="{69946BA6-AA3E-5559-FCD8-64F16CA034E9}"/>
                  </a:ext>
                </a:extLst>
              </p:cNvPr>
              <p:cNvSpPr/>
              <p:nvPr/>
            </p:nvSpPr>
            <p:spPr>
              <a:xfrm>
                <a:off x="191159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4" name="Freeform: Shape 803">
                <a:extLst>
                  <a:ext uri="{FF2B5EF4-FFF2-40B4-BE49-F238E27FC236}">
                    <a16:creationId xmlns:a16="http://schemas.microsoft.com/office/drawing/2014/main" id="{25C7D500-CD13-D428-77B2-DA6CA5233AC1}"/>
                  </a:ext>
                </a:extLst>
              </p:cNvPr>
              <p:cNvSpPr/>
              <p:nvPr/>
            </p:nvSpPr>
            <p:spPr>
              <a:xfrm>
                <a:off x="20276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5" name="Freeform: Shape 804">
                <a:extLst>
                  <a:ext uri="{FF2B5EF4-FFF2-40B4-BE49-F238E27FC236}">
                    <a16:creationId xmlns:a16="http://schemas.microsoft.com/office/drawing/2014/main" id="{B718D3A1-E332-A5CB-10BB-A6C7691A1EF8}"/>
                  </a:ext>
                </a:extLst>
              </p:cNvPr>
              <p:cNvSpPr/>
              <p:nvPr/>
            </p:nvSpPr>
            <p:spPr>
              <a:xfrm>
                <a:off x="21436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6" name="Freeform: Shape 805">
                <a:extLst>
                  <a:ext uri="{FF2B5EF4-FFF2-40B4-BE49-F238E27FC236}">
                    <a16:creationId xmlns:a16="http://schemas.microsoft.com/office/drawing/2014/main" id="{2BB0F59F-2B67-ED03-7D16-994B5A083225}"/>
                  </a:ext>
                </a:extLst>
              </p:cNvPr>
              <p:cNvSpPr/>
              <p:nvPr/>
            </p:nvSpPr>
            <p:spPr>
              <a:xfrm>
                <a:off x="225968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7" name="Freeform: Shape 806">
                <a:extLst>
                  <a:ext uri="{FF2B5EF4-FFF2-40B4-BE49-F238E27FC236}">
                    <a16:creationId xmlns:a16="http://schemas.microsoft.com/office/drawing/2014/main" id="{4FB6E52D-BD49-3B13-1063-4C0749A7EE32}"/>
                  </a:ext>
                </a:extLst>
              </p:cNvPr>
              <p:cNvSpPr/>
              <p:nvPr/>
            </p:nvSpPr>
            <p:spPr>
              <a:xfrm>
                <a:off x="237571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8" name="Freeform: Shape 807">
                <a:extLst>
                  <a:ext uri="{FF2B5EF4-FFF2-40B4-BE49-F238E27FC236}">
                    <a16:creationId xmlns:a16="http://schemas.microsoft.com/office/drawing/2014/main" id="{6754AA85-5AFB-7D1C-889B-65D9F3996B0A}"/>
                  </a:ext>
                </a:extLst>
              </p:cNvPr>
              <p:cNvSpPr/>
              <p:nvPr/>
            </p:nvSpPr>
            <p:spPr>
              <a:xfrm>
                <a:off x="24917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9" name="Freeform: Shape 808">
                <a:extLst>
                  <a:ext uri="{FF2B5EF4-FFF2-40B4-BE49-F238E27FC236}">
                    <a16:creationId xmlns:a16="http://schemas.microsoft.com/office/drawing/2014/main" id="{D236CF42-E76C-E418-2E06-1354605EBCE6}"/>
                  </a:ext>
                </a:extLst>
              </p:cNvPr>
              <p:cNvSpPr/>
              <p:nvPr/>
            </p:nvSpPr>
            <p:spPr>
              <a:xfrm>
                <a:off x="26077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0" name="Freeform: Shape 809">
                <a:extLst>
                  <a:ext uri="{FF2B5EF4-FFF2-40B4-BE49-F238E27FC236}">
                    <a16:creationId xmlns:a16="http://schemas.microsoft.com/office/drawing/2014/main" id="{E4002F86-CD6C-B4E8-4218-A5C523832B0E}"/>
                  </a:ext>
                </a:extLst>
              </p:cNvPr>
              <p:cNvSpPr/>
              <p:nvPr/>
            </p:nvSpPr>
            <p:spPr>
              <a:xfrm>
                <a:off x="272379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1" name="Freeform: Shape 810">
                <a:extLst>
                  <a:ext uri="{FF2B5EF4-FFF2-40B4-BE49-F238E27FC236}">
                    <a16:creationId xmlns:a16="http://schemas.microsoft.com/office/drawing/2014/main" id="{AB71F623-48A0-1D58-3340-9930AC4AF270}"/>
                  </a:ext>
                </a:extLst>
              </p:cNvPr>
              <p:cNvSpPr/>
              <p:nvPr/>
            </p:nvSpPr>
            <p:spPr>
              <a:xfrm>
                <a:off x="28398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2" name="Freeform: Shape 811">
                <a:extLst>
                  <a:ext uri="{FF2B5EF4-FFF2-40B4-BE49-F238E27FC236}">
                    <a16:creationId xmlns:a16="http://schemas.microsoft.com/office/drawing/2014/main" id="{8C0891D3-B7D9-BB3D-0F2C-C5FE87A73130}"/>
                  </a:ext>
                </a:extLst>
              </p:cNvPr>
              <p:cNvSpPr/>
              <p:nvPr/>
            </p:nvSpPr>
            <p:spPr>
              <a:xfrm>
                <a:off x="29558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3" name="Freeform: Shape 812">
                <a:extLst>
                  <a:ext uri="{FF2B5EF4-FFF2-40B4-BE49-F238E27FC236}">
                    <a16:creationId xmlns:a16="http://schemas.microsoft.com/office/drawing/2014/main" id="{BA7412C3-E918-96A0-F2F1-AE36528F89F9}"/>
                  </a:ext>
                </a:extLst>
              </p:cNvPr>
              <p:cNvSpPr/>
              <p:nvPr/>
            </p:nvSpPr>
            <p:spPr>
              <a:xfrm>
                <a:off x="307189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4" name="Freeform: Shape 813">
                <a:extLst>
                  <a:ext uri="{FF2B5EF4-FFF2-40B4-BE49-F238E27FC236}">
                    <a16:creationId xmlns:a16="http://schemas.microsoft.com/office/drawing/2014/main" id="{E3CAFA9A-F0DA-F95B-9051-BB1EE6795F4B}"/>
                  </a:ext>
                </a:extLst>
              </p:cNvPr>
              <p:cNvSpPr/>
              <p:nvPr/>
            </p:nvSpPr>
            <p:spPr>
              <a:xfrm>
                <a:off x="318791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5" name="Freeform: Shape 814">
                <a:extLst>
                  <a:ext uri="{FF2B5EF4-FFF2-40B4-BE49-F238E27FC236}">
                    <a16:creationId xmlns:a16="http://schemas.microsoft.com/office/drawing/2014/main" id="{206A6CD6-AB3B-C40A-850F-2C34F14AF387}"/>
                  </a:ext>
                </a:extLst>
              </p:cNvPr>
              <p:cNvSpPr/>
              <p:nvPr/>
            </p:nvSpPr>
            <p:spPr>
              <a:xfrm>
                <a:off x="33039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6" name="Freeform: Shape 815">
                <a:extLst>
                  <a:ext uri="{FF2B5EF4-FFF2-40B4-BE49-F238E27FC236}">
                    <a16:creationId xmlns:a16="http://schemas.microsoft.com/office/drawing/2014/main" id="{2D50F3D2-455D-28D9-BE8F-94F5B36B7BD1}"/>
                  </a:ext>
                </a:extLst>
              </p:cNvPr>
              <p:cNvSpPr/>
              <p:nvPr/>
            </p:nvSpPr>
            <p:spPr>
              <a:xfrm>
                <a:off x="341997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7" name="Freeform: Shape 816">
                <a:extLst>
                  <a:ext uri="{FF2B5EF4-FFF2-40B4-BE49-F238E27FC236}">
                    <a16:creationId xmlns:a16="http://schemas.microsoft.com/office/drawing/2014/main" id="{88C1295C-EF3D-DA91-6FDF-389B9CF181DC}"/>
                  </a:ext>
                </a:extLst>
              </p:cNvPr>
              <p:cNvSpPr/>
              <p:nvPr/>
            </p:nvSpPr>
            <p:spPr>
              <a:xfrm>
                <a:off x="35360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8" name="Freeform: Shape 817">
                <a:extLst>
                  <a:ext uri="{FF2B5EF4-FFF2-40B4-BE49-F238E27FC236}">
                    <a16:creationId xmlns:a16="http://schemas.microsoft.com/office/drawing/2014/main" id="{932F0FD3-6791-85B1-09AB-608A10AE9E6D}"/>
                  </a:ext>
                </a:extLst>
              </p:cNvPr>
              <p:cNvSpPr/>
              <p:nvPr/>
            </p:nvSpPr>
            <p:spPr>
              <a:xfrm>
                <a:off x="36520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9" name="Freeform: Shape 818">
                <a:extLst>
                  <a:ext uri="{FF2B5EF4-FFF2-40B4-BE49-F238E27FC236}">
                    <a16:creationId xmlns:a16="http://schemas.microsoft.com/office/drawing/2014/main" id="{85DFDE90-687C-E8FE-B1B8-5C4B2DE35E53}"/>
                  </a:ext>
                </a:extLst>
              </p:cNvPr>
              <p:cNvSpPr/>
              <p:nvPr/>
            </p:nvSpPr>
            <p:spPr>
              <a:xfrm>
                <a:off x="37680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0" name="Freeform: Shape 819">
                <a:extLst>
                  <a:ext uri="{FF2B5EF4-FFF2-40B4-BE49-F238E27FC236}">
                    <a16:creationId xmlns:a16="http://schemas.microsoft.com/office/drawing/2014/main" id="{40F95E13-9D3F-4942-7AEE-6BBF6547BA71}"/>
                  </a:ext>
                </a:extLst>
              </p:cNvPr>
              <p:cNvSpPr/>
              <p:nvPr/>
            </p:nvSpPr>
            <p:spPr>
              <a:xfrm>
                <a:off x="38840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1" name="Freeform: Shape 820">
                <a:extLst>
                  <a:ext uri="{FF2B5EF4-FFF2-40B4-BE49-F238E27FC236}">
                    <a16:creationId xmlns:a16="http://schemas.microsoft.com/office/drawing/2014/main" id="{0E5E2636-2067-BCF0-C4CE-D8C2C44F94FF}"/>
                  </a:ext>
                </a:extLst>
              </p:cNvPr>
              <p:cNvSpPr/>
              <p:nvPr/>
            </p:nvSpPr>
            <p:spPr>
              <a:xfrm>
                <a:off x="400012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2" name="Freeform: Shape 821">
                <a:extLst>
                  <a:ext uri="{FF2B5EF4-FFF2-40B4-BE49-F238E27FC236}">
                    <a16:creationId xmlns:a16="http://schemas.microsoft.com/office/drawing/2014/main" id="{CA3F0030-1771-A8D5-167A-4D657DABFCA7}"/>
                  </a:ext>
                </a:extLst>
              </p:cNvPr>
              <p:cNvSpPr/>
              <p:nvPr/>
            </p:nvSpPr>
            <p:spPr>
              <a:xfrm>
                <a:off x="41161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3" name="Freeform: Shape 822">
                <a:extLst>
                  <a:ext uri="{FF2B5EF4-FFF2-40B4-BE49-F238E27FC236}">
                    <a16:creationId xmlns:a16="http://schemas.microsoft.com/office/drawing/2014/main" id="{5B88A0F3-7220-0E03-1042-1558225C1FED}"/>
                  </a:ext>
                </a:extLst>
              </p:cNvPr>
              <p:cNvSpPr/>
              <p:nvPr/>
            </p:nvSpPr>
            <p:spPr>
              <a:xfrm>
                <a:off x="42321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4" name="Freeform: Shape 823">
                <a:extLst>
                  <a:ext uri="{FF2B5EF4-FFF2-40B4-BE49-F238E27FC236}">
                    <a16:creationId xmlns:a16="http://schemas.microsoft.com/office/drawing/2014/main" id="{A5BA347D-ED44-5CAA-BDEF-B7E700C675A3}"/>
                  </a:ext>
                </a:extLst>
              </p:cNvPr>
              <p:cNvSpPr/>
              <p:nvPr/>
            </p:nvSpPr>
            <p:spPr>
              <a:xfrm>
                <a:off x="43482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5" name="Freeform: Shape 824">
                <a:extLst>
                  <a:ext uri="{FF2B5EF4-FFF2-40B4-BE49-F238E27FC236}">
                    <a16:creationId xmlns:a16="http://schemas.microsoft.com/office/drawing/2014/main" id="{0B02F717-4398-B880-5B82-9660E1308C56}"/>
                  </a:ext>
                </a:extLst>
              </p:cNvPr>
              <p:cNvSpPr/>
              <p:nvPr/>
            </p:nvSpPr>
            <p:spPr>
              <a:xfrm>
                <a:off x="446424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6" name="Freeform: Shape 825">
                <a:extLst>
                  <a:ext uri="{FF2B5EF4-FFF2-40B4-BE49-F238E27FC236}">
                    <a16:creationId xmlns:a16="http://schemas.microsoft.com/office/drawing/2014/main" id="{A5294A73-6784-3866-2059-FE8023E5C622}"/>
                  </a:ext>
                </a:extLst>
              </p:cNvPr>
              <p:cNvSpPr/>
              <p:nvPr/>
            </p:nvSpPr>
            <p:spPr>
              <a:xfrm>
                <a:off x="458027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7" name="Freeform: Shape 826">
                <a:extLst>
                  <a:ext uri="{FF2B5EF4-FFF2-40B4-BE49-F238E27FC236}">
                    <a16:creationId xmlns:a16="http://schemas.microsoft.com/office/drawing/2014/main" id="{B97257E1-DC18-0570-71F1-C2447BBAB833}"/>
                  </a:ext>
                </a:extLst>
              </p:cNvPr>
              <p:cNvSpPr/>
              <p:nvPr/>
            </p:nvSpPr>
            <p:spPr>
              <a:xfrm>
                <a:off x="5511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8" name="Freeform: Shape 827">
                <a:extLst>
                  <a:ext uri="{FF2B5EF4-FFF2-40B4-BE49-F238E27FC236}">
                    <a16:creationId xmlns:a16="http://schemas.microsoft.com/office/drawing/2014/main" id="{343F1D8A-84DA-A5F4-BD58-943533934541}"/>
                  </a:ext>
                </a:extLst>
              </p:cNvPr>
              <p:cNvSpPr/>
              <p:nvPr/>
            </p:nvSpPr>
            <p:spPr>
              <a:xfrm>
                <a:off x="17115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9" name="Freeform: Shape 828">
                <a:extLst>
                  <a:ext uri="{FF2B5EF4-FFF2-40B4-BE49-F238E27FC236}">
                    <a16:creationId xmlns:a16="http://schemas.microsoft.com/office/drawing/2014/main" id="{08325562-5B55-EF79-ACDE-98DE8DF4026E}"/>
                  </a:ext>
                </a:extLst>
              </p:cNvPr>
              <p:cNvSpPr/>
              <p:nvPr/>
            </p:nvSpPr>
            <p:spPr>
              <a:xfrm>
                <a:off x="2871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0" name="Freeform: Shape 829">
                <a:extLst>
                  <a:ext uri="{FF2B5EF4-FFF2-40B4-BE49-F238E27FC236}">
                    <a16:creationId xmlns:a16="http://schemas.microsoft.com/office/drawing/2014/main" id="{EDDE43BF-52F2-33C4-52D3-535F5FFBD27D}"/>
                  </a:ext>
                </a:extLst>
              </p:cNvPr>
              <p:cNvSpPr/>
              <p:nvPr/>
            </p:nvSpPr>
            <p:spPr>
              <a:xfrm>
                <a:off x="40320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1" name="Freeform: Shape 830">
                <a:extLst>
                  <a:ext uri="{FF2B5EF4-FFF2-40B4-BE49-F238E27FC236}">
                    <a16:creationId xmlns:a16="http://schemas.microsoft.com/office/drawing/2014/main" id="{9BDA55DF-73B2-D1E6-A41C-42A3D6AB317F}"/>
                  </a:ext>
                </a:extLst>
              </p:cNvPr>
              <p:cNvSpPr/>
              <p:nvPr/>
            </p:nvSpPr>
            <p:spPr>
              <a:xfrm>
                <a:off x="51923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2" name="Freeform: Shape 831">
                <a:extLst>
                  <a:ext uri="{FF2B5EF4-FFF2-40B4-BE49-F238E27FC236}">
                    <a16:creationId xmlns:a16="http://schemas.microsoft.com/office/drawing/2014/main" id="{7B95BCFC-F181-5F52-4CC4-1F06B774A617}"/>
                  </a:ext>
                </a:extLst>
              </p:cNvPr>
              <p:cNvSpPr/>
              <p:nvPr/>
            </p:nvSpPr>
            <p:spPr>
              <a:xfrm>
                <a:off x="63526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3" name="Freeform: Shape 832">
                <a:extLst>
                  <a:ext uri="{FF2B5EF4-FFF2-40B4-BE49-F238E27FC236}">
                    <a16:creationId xmlns:a16="http://schemas.microsoft.com/office/drawing/2014/main" id="{2EC46FC7-BFD5-9C20-E0D5-374382FB8BD5}"/>
                  </a:ext>
                </a:extLst>
              </p:cNvPr>
              <p:cNvSpPr/>
              <p:nvPr/>
            </p:nvSpPr>
            <p:spPr>
              <a:xfrm>
                <a:off x="7512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4" name="Freeform: Shape 833">
                <a:extLst>
                  <a:ext uri="{FF2B5EF4-FFF2-40B4-BE49-F238E27FC236}">
                    <a16:creationId xmlns:a16="http://schemas.microsoft.com/office/drawing/2014/main" id="{DC9D0ED1-AD7A-275D-2E65-BFD4C6EF68A0}"/>
                  </a:ext>
                </a:extLst>
              </p:cNvPr>
              <p:cNvSpPr/>
              <p:nvPr/>
            </p:nvSpPr>
            <p:spPr>
              <a:xfrm>
                <a:off x="8673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5" name="Freeform: Shape 834">
                <a:extLst>
                  <a:ext uri="{FF2B5EF4-FFF2-40B4-BE49-F238E27FC236}">
                    <a16:creationId xmlns:a16="http://schemas.microsoft.com/office/drawing/2014/main" id="{00A65BD2-79B8-F72D-707F-65E4641AF28E}"/>
                  </a:ext>
                </a:extLst>
              </p:cNvPr>
              <p:cNvSpPr/>
              <p:nvPr/>
            </p:nvSpPr>
            <p:spPr>
              <a:xfrm>
                <a:off x="98334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6" name="Freeform: Shape 835">
                <a:extLst>
                  <a:ext uri="{FF2B5EF4-FFF2-40B4-BE49-F238E27FC236}">
                    <a16:creationId xmlns:a16="http://schemas.microsoft.com/office/drawing/2014/main" id="{BAA12B38-5E1D-5EB0-55E8-26F6A8D31475}"/>
                  </a:ext>
                </a:extLst>
              </p:cNvPr>
              <p:cNvSpPr/>
              <p:nvPr/>
            </p:nvSpPr>
            <p:spPr>
              <a:xfrm>
                <a:off x="10993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7" name="Freeform: Shape 836">
                <a:extLst>
                  <a:ext uri="{FF2B5EF4-FFF2-40B4-BE49-F238E27FC236}">
                    <a16:creationId xmlns:a16="http://schemas.microsoft.com/office/drawing/2014/main" id="{A4AF6B5A-AA95-469D-812A-5F72A9688C21}"/>
                  </a:ext>
                </a:extLst>
              </p:cNvPr>
              <p:cNvSpPr/>
              <p:nvPr/>
            </p:nvSpPr>
            <p:spPr>
              <a:xfrm>
                <a:off x="121541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8" name="Freeform: Shape 837">
                <a:extLst>
                  <a:ext uri="{FF2B5EF4-FFF2-40B4-BE49-F238E27FC236}">
                    <a16:creationId xmlns:a16="http://schemas.microsoft.com/office/drawing/2014/main" id="{3400E4B0-1310-AEE9-4F26-D98DB812C3E9}"/>
                  </a:ext>
                </a:extLst>
              </p:cNvPr>
              <p:cNvSpPr/>
              <p:nvPr/>
            </p:nvSpPr>
            <p:spPr>
              <a:xfrm>
                <a:off x="13314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9" name="Freeform: Shape 838">
                <a:extLst>
                  <a:ext uri="{FF2B5EF4-FFF2-40B4-BE49-F238E27FC236}">
                    <a16:creationId xmlns:a16="http://schemas.microsoft.com/office/drawing/2014/main" id="{DE581E57-3B5C-9EAD-8BA0-E2BAD59B3F90}"/>
                  </a:ext>
                </a:extLst>
              </p:cNvPr>
              <p:cNvSpPr/>
              <p:nvPr/>
            </p:nvSpPr>
            <p:spPr>
              <a:xfrm>
                <a:off x="144748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0" name="Freeform: Shape 839">
                <a:extLst>
                  <a:ext uri="{FF2B5EF4-FFF2-40B4-BE49-F238E27FC236}">
                    <a16:creationId xmlns:a16="http://schemas.microsoft.com/office/drawing/2014/main" id="{51FE93BF-8CAB-C9ED-5C1C-B467C703AF4B}"/>
                  </a:ext>
                </a:extLst>
              </p:cNvPr>
              <p:cNvSpPr/>
              <p:nvPr/>
            </p:nvSpPr>
            <p:spPr>
              <a:xfrm>
                <a:off x="15634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1" name="Freeform: Shape 840">
                <a:extLst>
                  <a:ext uri="{FF2B5EF4-FFF2-40B4-BE49-F238E27FC236}">
                    <a16:creationId xmlns:a16="http://schemas.microsoft.com/office/drawing/2014/main" id="{62F5CC7F-9261-D435-83F9-AEBAF45D8052}"/>
                  </a:ext>
                </a:extLst>
              </p:cNvPr>
              <p:cNvSpPr/>
              <p:nvPr/>
            </p:nvSpPr>
            <p:spPr>
              <a:xfrm>
                <a:off x="16795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2" name="Freeform: Shape 841">
                <a:extLst>
                  <a:ext uri="{FF2B5EF4-FFF2-40B4-BE49-F238E27FC236}">
                    <a16:creationId xmlns:a16="http://schemas.microsoft.com/office/drawing/2014/main" id="{0585B8B3-51C0-B4EC-B80F-87F0C70E6E5E}"/>
                  </a:ext>
                </a:extLst>
              </p:cNvPr>
              <p:cNvSpPr/>
              <p:nvPr/>
            </p:nvSpPr>
            <p:spPr>
              <a:xfrm>
                <a:off x="17955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3" name="Freeform: Shape 842">
                <a:extLst>
                  <a:ext uri="{FF2B5EF4-FFF2-40B4-BE49-F238E27FC236}">
                    <a16:creationId xmlns:a16="http://schemas.microsoft.com/office/drawing/2014/main" id="{198EF4F4-846A-1A03-2CB6-07F413BCF7B7}"/>
                  </a:ext>
                </a:extLst>
              </p:cNvPr>
              <p:cNvSpPr/>
              <p:nvPr/>
            </p:nvSpPr>
            <p:spPr>
              <a:xfrm>
                <a:off x="191159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4" name="Freeform: Shape 843">
                <a:extLst>
                  <a:ext uri="{FF2B5EF4-FFF2-40B4-BE49-F238E27FC236}">
                    <a16:creationId xmlns:a16="http://schemas.microsoft.com/office/drawing/2014/main" id="{5173DA6E-F9AD-CA90-3C7F-7F7D3E94552C}"/>
                  </a:ext>
                </a:extLst>
              </p:cNvPr>
              <p:cNvSpPr/>
              <p:nvPr/>
            </p:nvSpPr>
            <p:spPr>
              <a:xfrm>
                <a:off x="20276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5" name="Freeform: Shape 844">
                <a:extLst>
                  <a:ext uri="{FF2B5EF4-FFF2-40B4-BE49-F238E27FC236}">
                    <a16:creationId xmlns:a16="http://schemas.microsoft.com/office/drawing/2014/main" id="{06B2EA0F-A8FE-D7D9-47A6-05C4B12D3B5C}"/>
                  </a:ext>
                </a:extLst>
              </p:cNvPr>
              <p:cNvSpPr/>
              <p:nvPr/>
            </p:nvSpPr>
            <p:spPr>
              <a:xfrm>
                <a:off x="21436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6" name="Freeform: Shape 845">
                <a:extLst>
                  <a:ext uri="{FF2B5EF4-FFF2-40B4-BE49-F238E27FC236}">
                    <a16:creationId xmlns:a16="http://schemas.microsoft.com/office/drawing/2014/main" id="{352E45B1-54F7-9012-2D5C-D8FD92C9984D}"/>
                  </a:ext>
                </a:extLst>
              </p:cNvPr>
              <p:cNvSpPr/>
              <p:nvPr/>
            </p:nvSpPr>
            <p:spPr>
              <a:xfrm>
                <a:off x="225968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7" name="Freeform: Shape 846">
                <a:extLst>
                  <a:ext uri="{FF2B5EF4-FFF2-40B4-BE49-F238E27FC236}">
                    <a16:creationId xmlns:a16="http://schemas.microsoft.com/office/drawing/2014/main" id="{38C25FEB-419D-5482-2DBE-49B6690FFD35}"/>
                  </a:ext>
                </a:extLst>
              </p:cNvPr>
              <p:cNvSpPr/>
              <p:nvPr/>
            </p:nvSpPr>
            <p:spPr>
              <a:xfrm>
                <a:off x="237571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8" name="Freeform: Shape 847">
                <a:extLst>
                  <a:ext uri="{FF2B5EF4-FFF2-40B4-BE49-F238E27FC236}">
                    <a16:creationId xmlns:a16="http://schemas.microsoft.com/office/drawing/2014/main" id="{A77F639A-A309-0D10-025C-1354081FBB6F}"/>
                  </a:ext>
                </a:extLst>
              </p:cNvPr>
              <p:cNvSpPr/>
              <p:nvPr/>
            </p:nvSpPr>
            <p:spPr>
              <a:xfrm>
                <a:off x="24917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9" name="Freeform: Shape 848">
                <a:extLst>
                  <a:ext uri="{FF2B5EF4-FFF2-40B4-BE49-F238E27FC236}">
                    <a16:creationId xmlns:a16="http://schemas.microsoft.com/office/drawing/2014/main" id="{2CB11AFF-90A0-C43E-2C41-7D95E1BD0EF9}"/>
                  </a:ext>
                </a:extLst>
              </p:cNvPr>
              <p:cNvSpPr/>
              <p:nvPr/>
            </p:nvSpPr>
            <p:spPr>
              <a:xfrm>
                <a:off x="26077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0" name="Freeform: Shape 849">
                <a:extLst>
                  <a:ext uri="{FF2B5EF4-FFF2-40B4-BE49-F238E27FC236}">
                    <a16:creationId xmlns:a16="http://schemas.microsoft.com/office/drawing/2014/main" id="{952CF951-2B64-27F5-D05E-80925957B886}"/>
                  </a:ext>
                </a:extLst>
              </p:cNvPr>
              <p:cNvSpPr/>
              <p:nvPr/>
            </p:nvSpPr>
            <p:spPr>
              <a:xfrm>
                <a:off x="272379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1" name="Freeform: Shape 850">
                <a:extLst>
                  <a:ext uri="{FF2B5EF4-FFF2-40B4-BE49-F238E27FC236}">
                    <a16:creationId xmlns:a16="http://schemas.microsoft.com/office/drawing/2014/main" id="{D69825B6-01DB-1EB2-1080-89D05A5A5938}"/>
                  </a:ext>
                </a:extLst>
              </p:cNvPr>
              <p:cNvSpPr/>
              <p:nvPr/>
            </p:nvSpPr>
            <p:spPr>
              <a:xfrm>
                <a:off x="28398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2" name="Freeform: Shape 851">
                <a:extLst>
                  <a:ext uri="{FF2B5EF4-FFF2-40B4-BE49-F238E27FC236}">
                    <a16:creationId xmlns:a16="http://schemas.microsoft.com/office/drawing/2014/main" id="{E6BE1C5B-9AFA-1541-003A-938E7D3262D8}"/>
                  </a:ext>
                </a:extLst>
              </p:cNvPr>
              <p:cNvSpPr/>
              <p:nvPr/>
            </p:nvSpPr>
            <p:spPr>
              <a:xfrm>
                <a:off x="29558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3" name="Freeform: Shape 852">
                <a:extLst>
                  <a:ext uri="{FF2B5EF4-FFF2-40B4-BE49-F238E27FC236}">
                    <a16:creationId xmlns:a16="http://schemas.microsoft.com/office/drawing/2014/main" id="{3995691C-8AB3-91E5-CB62-732C6438FF68}"/>
                  </a:ext>
                </a:extLst>
              </p:cNvPr>
              <p:cNvSpPr/>
              <p:nvPr/>
            </p:nvSpPr>
            <p:spPr>
              <a:xfrm>
                <a:off x="307189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4" name="Freeform: Shape 853">
                <a:extLst>
                  <a:ext uri="{FF2B5EF4-FFF2-40B4-BE49-F238E27FC236}">
                    <a16:creationId xmlns:a16="http://schemas.microsoft.com/office/drawing/2014/main" id="{BBF54205-BDE6-17BA-17A7-63B0B0984633}"/>
                  </a:ext>
                </a:extLst>
              </p:cNvPr>
              <p:cNvSpPr/>
              <p:nvPr/>
            </p:nvSpPr>
            <p:spPr>
              <a:xfrm>
                <a:off x="318791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5" name="Freeform: Shape 854">
                <a:extLst>
                  <a:ext uri="{FF2B5EF4-FFF2-40B4-BE49-F238E27FC236}">
                    <a16:creationId xmlns:a16="http://schemas.microsoft.com/office/drawing/2014/main" id="{BA13AC92-366B-8C0C-E3C7-A7AA4CBD0F00}"/>
                  </a:ext>
                </a:extLst>
              </p:cNvPr>
              <p:cNvSpPr/>
              <p:nvPr/>
            </p:nvSpPr>
            <p:spPr>
              <a:xfrm>
                <a:off x="33039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6" name="Freeform: Shape 855">
                <a:extLst>
                  <a:ext uri="{FF2B5EF4-FFF2-40B4-BE49-F238E27FC236}">
                    <a16:creationId xmlns:a16="http://schemas.microsoft.com/office/drawing/2014/main" id="{7B2D7A37-5848-F4D0-B93D-710E95E6E4D7}"/>
                  </a:ext>
                </a:extLst>
              </p:cNvPr>
              <p:cNvSpPr/>
              <p:nvPr/>
            </p:nvSpPr>
            <p:spPr>
              <a:xfrm>
                <a:off x="341997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7" name="Freeform: Shape 856">
                <a:extLst>
                  <a:ext uri="{FF2B5EF4-FFF2-40B4-BE49-F238E27FC236}">
                    <a16:creationId xmlns:a16="http://schemas.microsoft.com/office/drawing/2014/main" id="{3187C919-A020-FB11-B207-AFECFD27CCE7}"/>
                  </a:ext>
                </a:extLst>
              </p:cNvPr>
              <p:cNvSpPr/>
              <p:nvPr/>
            </p:nvSpPr>
            <p:spPr>
              <a:xfrm>
                <a:off x="35360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8" name="Freeform: Shape 857">
                <a:extLst>
                  <a:ext uri="{FF2B5EF4-FFF2-40B4-BE49-F238E27FC236}">
                    <a16:creationId xmlns:a16="http://schemas.microsoft.com/office/drawing/2014/main" id="{D6CC3A14-99A0-4015-27EB-7AFFF8195A7B}"/>
                  </a:ext>
                </a:extLst>
              </p:cNvPr>
              <p:cNvSpPr/>
              <p:nvPr/>
            </p:nvSpPr>
            <p:spPr>
              <a:xfrm>
                <a:off x="36520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9" name="Freeform: Shape 858">
                <a:extLst>
                  <a:ext uri="{FF2B5EF4-FFF2-40B4-BE49-F238E27FC236}">
                    <a16:creationId xmlns:a16="http://schemas.microsoft.com/office/drawing/2014/main" id="{FFC7FD62-192F-F697-7981-C3AD180FB084}"/>
                  </a:ext>
                </a:extLst>
              </p:cNvPr>
              <p:cNvSpPr/>
              <p:nvPr/>
            </p:nvSpPr>
            <p:spPr>
              <a:xfrm>
                <a:off x="37680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0" name="Freeform: Shape 859">
                <a:extLst>
                  <a:ext uri="{FF2B5EF4-FFF2-40B4-BE49-F238E27FC236}">
                    <a16:creationId xmlns:a16="http://schemas.microsoft.com/office/drawing/2014/main" id="{6BEEAED8-3EEF-5B83-A479-3BF3DF580855}"/>
                  </a:ext>
                </a:extLst>
              </p:cNvPr>
              <p:cNvSpPr/>
              <p:nvPr/>
            </p:nvSpPr>
            <p:spPr>
              <a:xfrm>
                <a:off x="38840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1" name="Freeform: Shape 860">
                <a:extLst>
                  <a:ext uri="{FF2B5EF4-FFF2-40B4-BE49-F238E27FC236}">
                    <a16:creationId xmlns:a16="http://schemas.microsoft.com/office/drawing/2014/main" id="{D308CBB3-487A-1EA6-D865-1B6865F3B810}"/>
                  </a:ext>
                </a:extLst>
              </p:cNvPr>
              <p:cNvSpPr/>
              <p:nvPr/>
            </p:nvSpPr>
            <p:spPr>
              <a:xfrm>
                <a:off x="400012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2" name="Freeform: Shape 861">
                <a:extLst>
                  <a:ext uri="{FF2B5EF4-FFF2-40B4-BE49-F238E27FC236}">
                    <a16:creationId xmlns:a16="http://schemas.microsoft.com/office/drawing/2014/main" id="{0A24F7B9-D0B3-4821-EFC1-60987820D014}"/>
                  </a:ext>
                </a:extLst>
              </p:cNvPr>
              <p:cNvSpPr/>
              <p:nvPr/>
            </p:nvSpPr>
            <p:spPr>
              <a:xfrm>
                <a:off x="41161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3" name="Freeform: Shape 862">
                <a:extLst>
                  <a:ext uri="{FF2B5EF4-FFF2-40B4-BE49-F238E27FC236}">
                    <a16:creationId xmlns:a16="http://schemas.microsoft.com/office/drawing/2014/main" id="{78CA1F18-E041-D60E-1B34-7B13EDAF5282}"/>
                  </a:ext>
                </a:extLst>
              </p:cNvPr>
              <p:cNvSpPr/>
              <p:nvPr/>
            </p:nvSpPr>
            <p:spPr>
              <a:xfrm>
                <a:off x="42321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4" name="Freeform: Shape 863">
                <a:extLst>
                  <a:ext uri="{FF2B5EF4-FFF2-40B4-BE49-F238E27FC236}">
                    <a16:creationId xmlns:a16="http://schemas.microsoft.com/office/drawing/2014/main" id="{7257A6BE-D565-F156-2CAD-7EFD052D08AD}"/>
                  </a:ext>
                </a:extLst>
              </p:cNvPr>
              <p:cNvSpPr/>
              <p:nvPr/>
            </p:nvSpPr>
            <p:spPr>
              <a:xfrm>
                <a:off x="43482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5" name="Freeform: Shape 864">
                <a:extLst>
                  <a:ext uri="{FF2B5EF4-FFF2-40B4-BE49-F238E27FC236}">
                    <a16:creationId xmlns:a16="http://schemas.microsoft.com/office/drawing/2014/main" id="{E2CE5857-C005-3CFB-255A-DCB4A43596A6}"/>
                  </a:ext>
                </a:extLst>
              </p:cNvPr>
              <p:cNvSpPr/>
              <p:nvPr/>
            </p:nvSpPr>
            <p:spPr>
              <a:xfrm>
                <a:off x="446424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6" name="Freeform: Shape 865">
                <a:extLst>
                  <a:ext uri="{FF2B5EF4-FFF2-40B4-BE49-F238E27FC236}">
                    <a16:creationId xmlns:a16="http://schemas.microsoft.com/office/drawing/2014/main" id="{DDC56C99-B4B2-0B61-7AAA-8A55A232CA9A}"/>
                  </a:ext>
                </a:extLst>
              </p:cNvPr>
              <p:cNvSpPr/>
              <p:nvPr/>
            </p:nvSpPr>
            <p:spPr>
              <a:xfrm>
                <a:off x="458027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7" name="Freeform: Shape 866">
                <a:extLst>
                  <a:ext uri="{FF2B5EF4-FFF2-40B4-BE49-F238E27FC236}">
                    <a16:creationId xmlns:a16="http://schemas.microsoft.com/office/drawing/2014/main" id="{564C7EB3-DD26-9725-2765-79B0C280459C}"/>
                  </a:ext>
                </a:extLst>
              </p:cNvPr>
              <p:cNvSpPr/>
              <p:nvPr/>
            </p:nvSpPr>
            <p:spPr>
              <a:xfrm>
                <a:off x="5511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8" name="Freeform: Shape 867">
                <a:extLst>
                  <a:ext uri="{FF2B5EF4-FFF2-40B4-BE49-F238E27FC236}">
                    <a16:creationId xmlns:a16="http://schemas.microsoft.com/office/drawing/2014/main" id="{2545130C-D600-7A92-AF90-A27694B901F9}"/>
                  </a:ext>
                </a:extLst>
              </p:cNvPr>
              <p:cNvSpPr/>
              <p:nvPr/>
            </p:nvSpPr>
            <p:spPr>
              <a:xfrm>
                <a:off x="17115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9" name="Freeform: Shape 868">
                <a:extLst>
                  <a:ext uri="{FF2B5EF4-FFF2-40B4-BE49-F238E27FC236}">
                    <a16:creationId xmlns:a16="http://schemas.microsoft.com/office/drawing/2014/main" id="{B300EE94-AF5A-99B7-B543-01268EE940F7}"/>
                  </a:ext>
                </a:extLst>
              </p:cNvPr>
              <p:cNvSpPr/>
              <p:nvPr/>
            </p:nvSpPr>
            <p:spPr>
              <a:xfrm>
                <a:off x="2871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0" name="Freeform: Shape 869">
                <a:extLst>
                  <a:ext uri="{FF2B5EF4-FFF2-40B4-BE49-F238E27FC236}">
                    <a16:creationId xmlns:a16="http://schemas.microsoft.com/office/drawing/2014/main" id="{C1431F11-4154-B889-A2EC-93A7D3D43812}"/>
                  </a:ext>
                </a:extLst>
              </p:cNvPr>
              <p:cNvSpPr/>
              <p:nvPr/>
            </p:nvSpPr>
            <p:spPr>
              <a:xfrm>
                <a:off x="40320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1" name="Freeform: Shape 870">
                <a:extLst>
                  <a:ext uri="{FF2B5EF4-FFF2-40B4-BE49-F238E27FC236}">
                    <a16:creationId xmlns:a16="http://schemas.microsoft.com/office/drawing/2014/main" id="{E7C46852-53CB-C463-EB7C-397DFC9AE90A}"/>
                  </a:ext>
                </a:extLst>
              </p:cNvPr>
              <p:cNvSpPr/>
              <p:nvPr/>
            </p:nvSpPr>
            <p:spPr>
              <a:xfrm>
                <a:off x="51923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2" name="Freeform: Shape 871">
                <a:extLst>
                  <a:ext uri="{FF2B5EF4-FFF2-40B4-BE49-F238E27FC236}">
                    <a16:creationId xmlns:a16="http://schemas.microsoft.com/office/drawing/2014/main" id="{6AD0E266-EB1A-C2EC-7053-37940B576358}"/>
                  </a:ext>
                </a:extLst>
              </p:cNvPr>
              <p:cNvSpPr/>
              <p:nvPr/>
            </p:nvSpPr>
            <p:spPr>
              <a:xfrm>
                <a:off x="63526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3" name="Freeform: Shape 872">
                <a:extLst>
                  <a:ext uri="{FF2B5EF4-FFF2-40B4-BE49-F238E27FC236}">
                    <a16:creationId xmlns:a16="http://schemas.microsoft.com/office/drawing/2014/main" id="{39AB1A39-BD39-8B9B-6A5F-58F3FE7434E6}"/>
                  </a:ext>
                </a:extLst>
              </p:cNvPr>
              <p:cNvSpPr/>
              <p:nvPr/>
            </p:nvSpPr>
            <p:spPr>
              <a:xfrm>
                <a:off x="7512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4" name="Freeform: Shape 873">
                <a:extLst>
                  <a:ext uri="{FF2B5EF4-FFF2-40B4-BE49-F238E27FC236}">
                    <a16:creationId xmlns:a16="http://schemas.microsoft.com/office/drawing/2014/main" id="{ADA5F9B2-3C9B-0D68-5B41-F4615FDCF27E}"/>
                  </a:ext>
                </a:extLst>
              </p:cNvPr>
              <p:cNvSpPr/>
              <p:nvPr/>
            </p:nvSpPr>
            <p:spPr>
              <a:xfrm>
                <a:off x="8673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5" name="Freeform: Shape 874">
                <a:extLst>
                  <a:ext uri="{FF2B5EF4-FFF2-40B4-BE49-F238E27FC236}">
                    <a16:creationId xmlns:a16="http://schemas.microsoft.com/office/drawing/2014/main" id="{0B1E079C-2732-9CA3-9FD9-8F6A054C30F9}"/>
                  </a:ext>
                </a:extLst>
              </p:cNvPr>
              <p:cNvSpPr/>
              <p:nvPr/>
            </p:nvSpPr>
            <p:spPr>
              <a:xfrm>
                <a:off x="98334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6" name="Freeform: Shape 875">
                <a:extLst>
                  <a:ext uri="{FF2B5EF4-FFF2-40B4-BE49-F238E27FC236}">
                    <a16:creationId xmlns:a16="http://schemas.microsoft.com/office/drawing/2014/main" id="{C6F30E30-EA42-4E25-8FBA-FE7FE0AC2678}"/>
                  </a:ext>
                </a:extLst>
              </p:cNvPr>
              <p:cNvSpPr/>
              <p:nvPr/>
            </p:nvSpPr>
            <p:spPr>
              <a:xfrm>
                <a:off x="10993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7" name="Freeform: Shape 876">
                <a:extLst>
                  <a:ext uri="{FF2B5EF4-FFF2-40B4-BE49-F238E27FC236}">
                    <a16:creationId xmlns:a16="http://schemas.microsoft.com/office/drawing/2014/main" id="{1C279162-6135-4EFB-27DC-45426C2994E8}"/>
                  </a:ext>
                </a:extLst>
              </p:cNvPr>
              <p:cNvSpPr/>
              <p:nvPr/>
            </p:nvSpPr>
            <p:spPr>
              <a:xfrm>
                <a:off x="121541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8" name="Freeform: Shape 877">
                <a:extLst>
                  <a:ext uri="{FF2B5EF4-FFF2-40B4-BE49-F238E27FC236}">
                    <a16:creationId xmlns:a16="http://schemas.microsoft.com/office/drawing/2014/main" id="{1574F4D4-8294-7E03-B8CC-6D830990323F}"/>
                  </a:ext>
                </a:extLst>
              </p:cNvPr>
              <p:cNvSpPr/>
              <p:nvPr/>
            </p:nvSpPr>
            <p:spPr>
              <a:xfrm>
                <a:off x="13314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9" name="Freeform: Shape 878">
                <a:extLst>
                  <a:ext uri="{FF2B5EF4-FFF2-40B4-BE49-F238E27FC236}">
                    <a16:creationId xmlns:a16="http://schemas.microsoft.com/office/drawing/2014/main" id="{9186BF0D-1D0A-7286-631D-3E226C413CEB}"/>
                  </a:ext>
                </a:extLst>
              </p:cNvPr>
              <p:cNvSpPr/>
              <p:nvPr/>
            </p:nvSpPr>
            <p:spPr>
              <a:xfrm>
                <a:off x="144748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0" name="Freeform: Shape 879">
                <a:extLst>
                  <a:ext uri="{FF2B5EF4-FFF2-40B4-BE49-F238E27FC236}">
                    <a16:creationId xmlns:a16="http://schemas.microsoft.com/office/drawing/2014/main" id="{4C6E3796-6835-2ABA-7A1F-C5975431B751}"/>
                  </a:ext>
                </a:extLst>
              </p:cNvPr>
              <p:cNvSpPr/>
              <p:nvPr/>
            </p:nvSpPr>
            <p:spPr>
              <a:xfrm>
                <a:off x="15634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1" name="Freeform: Shape 880">
                <a:extLst>
                  <a:ext uri="{FF2B5EF4-FFF2-40B4-BE49-F238E27FC236}">
                    <a16:creationId xmlns:a16="http://schemas.microsoft.com/office/drawing/2014/main" id="{097B9ADB-EF30-6894-D51C-52EB53191738}"/>
                  </a:ext>
                </a:extLst>
              </p:cNvPr>
              <p:cNvSpPr/>
              <p:nvPr/>
            </p:nvSpPr>
            <p:spPr>
              <a:xfrm>
                <a:off x="16795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2" name="Freeform: Shape 881">
                <a:extLst>
                  <a:ext uri="{FF2B5EF4-FFF2-40B4-BE49-F238E27FC236}">
                    <a16:creationId xmlns:a16="http://schemas.microsoft.com/office/drawing/2014/main" id="{F4DBF0E1-9364-84E4-5AF8-3C7C9A2BDAEF}"/>
                  </a:ext>
                </a:extLst>
              </p:cNvPr>
              <p:cNvSpPr/>
              <p:nvPr/>
            </p:nvSpPr>
            <p:spPr>
              <a:xfrm>
                <a:off x="17955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3" name="Freeform: Shape 882">
                <a:extLst>
                  <a:ext uri="{FF2B5EF4-FFF2-40B4-BE49-F238E27FC236}">
                    <a16:creationId xmlns:a16="http://schemas.microsoft.com/office/drawing/2014/main" id="{4B20DB62-CDAD-BBBC-36F4-F05A8B69F837}"/>
                  </a:ext>
                </a:extLst>
              </p:cNvPr>
              <p:cNvSpPr/>
              <p:nvPr/>
            </p:nvSpPr>
            <p:spPr>
              <a:xfrm>
                <a:off x="191159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4" name="Freeform: Shape 883">
                <a:extLst>
                  <a:ext uri="{FF2B5EF4-FFF2-40B4-BE49-F238E27FC236}">
                    <a16:creationId xmlns:a16="http://schemas.microsoft.com/office/drawing/2014/main" id="{BB2D75DB-2BEB-892A-F1DA-1905F010653F}"/>
                  </a:ext>
                </a:extLst>
              </p:cNvPr>
              <p:cNvSpPr/>
              <p:nvPr/>
            </p:nvSpPr>
            <p:spPr>
              <a:xfrm>
                <a:off x="20276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5" name="Freeform: Shape 884">
                <a:extLst>
                  <a:ext uri="{FF2B5EF4-FFF2-40B4-BE49-F238E27FC236}">
                    <a16:creationId xmlns:a16="http://schemas.microsoft.com/office/drawing/2014/main" id="{1083A84B-DC1C-C6A8-F16E-DA2394825A21}"/>
                  </a:ext>
                </a:extLst>
              </p:cNvPr>
              <p:cNvSpPr/>
              <p:nvPr/>
            </p:nvSpPr>
            <p:spPr>
              <a:xfrm>
                <a:off x="21436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6" name="Freeform: Shape 885">
                <a:extLst>
                  <a:ext uri="{FF2B5EF4-FFF2-40B4-BE49-F238E27FC236}">
                    <a16:creationId xmlns:a16="http://schemas.microsoft.com/office/drawing/2014/main" id="{198906DE-E8FB-6386-6450-433F71FBB4AB}"/>
                  </a:ext>
                </a:extLst>
              </p:cNvPr>
              <p:cNvSpPr/>
              <p:nvPr/>
            </p:nvSpPr>
            <p:spPr>
              <a:xfrm>
                <a:off x="225968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7" name="Freeform: Shape 886">
                <a:extLst>
                  <a:ext uri="{FF2B5EF4-FFF2-40B4-BE49-F238E27FC236}">
                    <a16:creationId xmlns:a16="http://schemas.microsoft.com/office/drawing/2014/main" id="{17E1CD26-426C-11E1-D04F-EA8EDB706EE3}"/>
                  </a:ext>
                </a:extLst>
              </p:cNvPr>
              <p:cNvSpPr/>
              <p:nvPr/>
            </p:nvSpPr>
            <p:spPr>
              <a:xfrm>
                <a:off x="237571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8" name="Freeform: Shape 887">
                <a:extLst>
                  <a:ext uri="{FF2B5EF4-FFF2-40B4-BE49-F238E27FC236}">
                    <a16:creationId xmlns:a16="http://schemas.microsoft.com/office/drawing/2014/main" id="{71647E44-5B70-CE5A-C283-06A6E2078C73}"/>
                  </a:ext>
                </a:extLst>
              </p:cNvPr>
              <p:cNvSpPr/>
              <p:nvPr/>
            </p:nvSpPr>
            <p:spPr>
              <a:xfrm>
                <a:off x="24917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9" name="Freeform: Shape 888">
                <a:extLst>
                  <a:ext uri="{FF2B5EF4-FFF2-40B4-BE49-F238E27FC236}">
                    <a16:creationId xmlns:a16="http://schemas.microsoft.com/office/drawing/2014/main" id="{FADA274A-A88F-EFF1-CE2E-E091837351D6}"/>
                  </a:ext>
                </a:extLst>
              </p:cNvPr>
              <p:cNvSpPr/>
              <p:nvPr/>
            </p:nvSpPr>
            <p:spPr>
              <a:xfrm>
                <a:off x="26077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0" name="Freeform: Shape 889">
                <a:extLst>
                  <a:ext uri="{FF2B5EF4-FFF2-40B4-BE49-F238E27FC236}">
                    <a16:creationId xmlns:a16="http://schemas.microsoft.com/office/drawing/2014/main" id="{74776D11-1B83-A675-509B-765545692E8D}"/>
                  </a:ext>
                </a:extLst>
              </p:cNvPr>
              <p:cNvSpPr/>
              <p:nvPr/>
            </p:nvSpPr>
            <p:spPr>
              <a:xfrm>
                <a:off x="272379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1" name="Freeform: Shape 890">
                <a:extLst>
                  <a:ext uri="{FF2B5EF4-FFF2-40B4-BE49-F238E27FC236}">
                    <a16:creationId xmlns:a16="http://schemas.microsoft.com/office/drawing/2014/main" id="{C0492E9F-F6C8-EF99-5036-E9194816E5A5}"/>
                  </a:ext>
                </a:extLst>
              </p:cNvPr>
              <p:cNvSpPr/>
              <p:nvPr/>
            </p:nvSpPr>
            <p:spPr>
              <a:xfrm>
                <a:off x="28398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2" name="Freeform: Shape 891">
                <a:extLst>
                  <a:ext uri="{FF2B5EF4-FFF2-40B4-BE49-F238E27FC236}">
                    <a16:creationId xmlns:a16="http://schemas.microsoft.com/office/drawing/2014/main" id="{A1974470-CE2A-6B43-ACF5-F7BC67BD9591}"/>
                  </a:ext>
                </a:extLst>
              </p:cNvPr>
              <p:cNvSpPr/>
              <p:nvPr/>
            </p:nvSpPr>
            <p:spPr>
              <a:xfrm>
                <a:off x="29558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3" name="Freeform: Shape 892">
                <a:extLst>
                  <a:ext uri="{FF2B5EF4-FFF2-40B4-BE49-F238E27FC236}">
                    <a16:creationId xmlns:a16="http://schemas.microsoft.com/office/drawing/2014/main" id="{E5568255-ED7F-5597-F102-09A266BDC76D}"/>
                  </a:ext>
                </a:extLst>
              </p:cNvPr>
              <p:cNvSpPr/>
              <p:nvPr/>
            </p:nvSpPr>
            <p:spPr>
              <a:xfrm>
                <a:off x="307189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4" name="Freeform: Shape 893">
                <a:extLst>
                  <a:ext uri="{FF2B5EF4-FFF2-40B4-BE49-F238E27FC236}">
                    <a16:creationId xmlns:a16="http://schemas.microsoft.com/office/drawing/2014/main" id="{945FA56D-C6AF-4694-B416-CEDCC80006C5}"/>
                  </a:ext>
                </a:extLst>
              </p:cNvPr>
              <p:cNvSpPr/>
              <p:nvPr/>
            </p:nvSpPr>
            <p:spPr>
              <a:xfrm>
                <a:off x="318791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5" name="Freeform: Shape 894">
                <a:extLst>
                  <a:ext uri="{FF2B5EF4-FFF2-40B4-BE49-F238E27FC236}">
                    <a16:creationId xmlns:a16="http://schemas.microsoft.com/office/drawing/2014/main" id="{DCBF5815-C474-59A2-9991-C25587947193}"/>
                  </a:ext>
                </a:extLst>
              </p:cNvPr>
              <p:cNvSpPr/>
              <p:nvPr/>
            </p:nvSpPr>
            <p:spPr>
              <a:xfrm>
                <a:off x="33039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6" name="Freeform: Shape 895">
                <a:extLst>
                  <a:ext uri="{FF2B5EF4-FFF2-40B4-BE49-F238E27FC236}">
                    <a16:creationId xmlns:a16="http://schemas.microsoft.com/office/drawing/2014/main" id="{52ED12B4-9391-B930-F51F-15117F3C7F3F}"/>
                  </a:ext>
                </a:extLst>
              </p:cNvPr>
              <p:cNvSpPr/>
              <p:nvPr/>
            </p:nvSpPr>
            <p:spPr>
              <a:xfrm>
                <a:off x="341997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7" name="Freeform: Shape 896">
                <a:extLst>
                  <a:ext uri="{FF2B5EF4-FFF2-40B4-BE49-F238E27FC236}">
                    <a16:creationId xmlns:a16="http://schemas.microsoft.com/office/drawing/2014/main" id="{D1368940-3FA8-8F75-2EC2-BCC0CBAC6014}"/>
                  </a:ext>
                </a:extLst>
              </p:cNvPr>
              <p:cNvSpPr/>
              <p:nvPr/>
            </p:nvSpPr>
            <p:spPr>
              <a:xfrm>
                <a:off x="35360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8" name="Freeform: Shape 897">
                <a:extLst>
                  <a:ext uri="{FF2B5EF4-FFF2-40B4-BE49-F238E27FC236}">
                    <a16:creationId xmlns:a16="http://schemas.microsoft.com/office/drawing/2014/main" id="{04740C2A-BEE0-970A-F345-AC0D05B0CF6D}"/>
                  </a:ext>
                </a:extLst>
              </p:cNvPr>
              <p:cNvSpPr/>
              <p:nvPr/>
            </p:nvSpPr>
            <p:spPr>
              <a:xfrm>
                <a:off x="36520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9" name="Freeform: Shape 898">
                <a:extLst>
                  <a:ext uri="{FF2B5EF4-FFF2-40B4-BE49-F238E27FC236}">
                    <a16:creationId xmlns:a16="http://schemas.microsoft.com/office/drawing/2014/main" id="{A630EE45-8007-75A2-D2F8-16768375C804}"/>
                  </a:ext>
                </a:extLst>
              </p:cNvPr>
              <p:cNvSpPr/>
              <p:nvPr/>
            </p:nvSpPr>
            <p:spPr>
              <a:xfrm>
                <a:off x="37680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0" name="Freeform: Shape 899">
                <a:extLst>
                  <a:ext uri="{FF2B5EF4-FFF2-40B4-BE49-F238E27FC236}">
                    <a16:creationId xmlns:a16="http://schemas.microsoft.com/office/drawing/2014/main" id="{BEA8038B-3D19-98EA-F7CB-F537A4D84D1A}"/>
                  </a:ext>
                </a:extLst>
              </p:cNvPr>
              <p:cNvSpPr/>
              <p:nvPr/>
            </p:nvSpPr>
            <p:spPr>
              <a:xfrm>
                <a:off x="38840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1" name="Freeform: Shape 900">
                <a:extLst>
                  <a:ext uri="{FF2B5EF4-FFF2-40B4-BE49-F238E27FC236}">
                    <a16:creationId xmlns:a16="http://schemas.microsoft.com/office/drawing/2014/main" id="{491E607A-1C7D-5879-16E9-5A635FD4CDC0}"/>
                  </a:ext>
                </a:extLst>
              </p:cNvPr>
              <p:cNvSpPr/>
              <p:nvPr/>
            </p:nvSpPr>
            <p:spPr>
              <a:xfrm>
                <a:off x="400012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2" name="Freeform: Shape 901">
                <a:extLst>
                  <a:ext uri="{FF2B5EF4-FFF2-40B4-BE49-F238E27FC236}">
                    <a16:creationId xmlns:a16="http://schemas.microsoft.com/office/drawing/2014/main" id="{F59EEBFE-7D38-9C32-65B7-6FD32E35BBE3}"/>
                  </a:ext>
                </a:extLst>
              </p:cNvPr>
              <p:cNvSpPr/>
              <p:nvPr/>
            </p:nvSpPr>
            <p:spPr>
              <a:xfrm>
                <a:off x="41161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3" name="Freeform: Shape 902">
                <a:extLst>
                  <a:ext uri="{FF2B5EF4-FFF2-40B4-BE49-F238E27FC236}">
                    <a16:creationId xmlns:a16="http://schemas.microsoft.com/office/drawing/2014/main" id="{951CBA14-8B6E-FEF4-096E-55F8DB8FBF0E}"/>
                  </a:ext>
                </a:extLst>
              </p:cNvPr>
              <p:cNvSpPr/>
              <p:nvPr/>
            </p:nvSpPr>
            <p:spPr>
              <a:xfrm>
                <a:off x="42321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4" name="Freeform: Shape 903">
                <a:extLst>
                  <a:ext uri="{FF2B5EF4-FFF2-40B4-BE49-F238E27FC236}">
                    <a16:creationId xmlns:a16="http://schemas.microsoft.com/office/drawing/2014/main" id="{9E7DC845-11CB-911B-6568-DB2A0BA54FA4}"/>
                  </a:ext>
                </a:extLst>
              </p:cNvPr>
              <p:cNvSpPr/>
              <p:nvPr/>
            </p:nvSpPr>
            <p:spPr>
              <a:xfrm>
                <a:off x="43482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5" name="Freeform: Shape 904">
                <a:extLst>
                  <a:ext uri="{FF2B5EF4-FFF2-40B4-BE49-F238E27FC236}">
                    <a16:creationId xmlns:a16="http://schemas.microsoft.com/office/drawing/2014/main" id="{301E53E8-1AB8-54DD-F0F6-B0943EFD4A54}"/>
                  </a:ext>
                </a:extLst>
              </p:cNvPr>
              <p:cNvSpPr/>
              <p:nvPr/>
            </p:nvSpPr>
            <p:spPr>
              <a:xfrm>
                <a:off x="446424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6" name="Freeform: Shape 905">
                <a:extLst>
                  <a:ext uri="{FF2B5EF4-FFF2-40B4-BE49-F238E27FC236}">
                    <a16:creationId xmlns:a16="http://schemas.microsoft.com/office/drawing/2014/main" id="{634101B9-6851-A2C5-09C3-4B27A3BE0179}"/>
                  </a:ext>
                </a:extLst>
              </p:cNvPr>
              <p:cNvSpPr/>
              <p:nvPr/>
            </p:nvSpPr>
            <p:spPr>
              <a:xfrm>
                <a:off x="458027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7" name="Freeform: Shape 906">
                <a:extLst>
                  <a:ext uri="{FF2B5EF4-FFF2-40B4-BE49-F238E27FC236}">
                    <a16:creationId xmlns:a16="http://schemas.microsoft.com/office/drawing/2014/main" id="{D4B7751E-2BFA-C297-A2B7-C11AE39DFFAD}"/>
                  </a:ext>
                </a:extLst>
              </p:cNvPr>
              <p:cNvSpPr/>
              <p:nvPr/>
            </p:nvSpPr>
            <p:spPr>
              <a:xfrm>
                <a:off x="5511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8" name="Freeform: Shape 907">
                <a:extLst>
                  <a:ext uri="{FF2B5EF4-FFF2-40B4-BE49-F238E27FC236}">
                    <a16:creationId xmlns:a16="http://schemas.microsoft.com/office/drawing/2014/main" id="{E30DCD4B-4004-790D-9152-51277ADCCE72}"/>
                  </a:ext>
                </a:extLst>
              </p:cNvPr>
              <p:cNvSpPr/>
              <p:nvPr/>
            </p:nvSpPr>
            <p:spPr>
              <a:xfrm>
                <a:off x="17115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9" name="Freeform: Shape 908">
                <a:extLst>
                  <a:ext uri="{FF2B5EF4-FFF2-40B4-BE49-F238E27FC236}">
                    <a16:creationId xmlns:a16="http://schemas.microsoft.com/office/drawing/2014/main" id="{B6DCF2A6-5E8F-6180-E812-09D7AE7762D1}"/>
                  </a:ext>
                </a:extLst>
              </p:cNvPr>
              <p:cNvSpPr/>
              <p:nvPr/>
            </p:nvSpPr>
            <p:spPr>
              <a:xfrm>
                <a:off x="2871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0" name="Freeform: Shape 909">
                <a:extLst>
                  <a:ext uri="{FF2B5EF4-FFF2-40B4-BE49-F238E27FC236}">
                    <a16:creationId xmlns:a16="http://schemas.microsoft.com/office/drawing/2014/main" id="{C2565C80-578C-4CA4-28E8-03454DF1FF8D}"/>
                  </a:ext>
                </a:extLst>
              </p:cNvPr>
              <p:cNvSpPr/>
              <p:nvPr/>
            </p:nvSpPr>
            <p:spPr>
              <a:xfrm>
                <a:off x="40320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1" name="Freeform: Shape 910">
                <a:extLst>
                  <a:ext uri="{FF2B5EF4-FFF2-40B4-BE49-F238E27FC236}">
                    <a16:creationId xmlns:a16="http://schemas.microsoft.com/office/drawing/2014/main" id="{B1DAD08B-615F-E41A-C983-51CE22324A4E}"/>
                  </a:ext>
                </a:extLst>
              </p:cNvPr>
              <p:cNvSpPr/>
              <p:nvPr/>
            </p:nvSpPr>
            <p:spPr>
              <a:xfrm>
                <a:off x="51923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2" name="Freeform: Shape 911">
                <a:extLst>
                  <a:ext uri="{FF2B5EF4-FFF2-40B4-BE49-F238E27FC236}">
                    <a16:creationId xmlns:a16="http://schemas.microsoft.com/office/drawing/2014/main" id="{0E70E3D9-8A25-D66A-7741-9E012976E1E6}"/>
                  </a:ext>
                </a:extLst>
              </p:cNvPr>
              <p:cNvSpPr/>
              <p:nvPr/>
            </p:nvSpPr>
            <p:spPr>
              <a:xfrm>
                <a:off x="63526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3" name="Freeform: Shape 912">
                <a:extLst>
                  <a:ext uri="{FF2B5EF4-FFF2-40B4-BE49-F238E27FC236}">
                    <a16:creationId xmlns:a16="http://schemas.microsoft.com/office/drawing/2014/main" id="{9B876B50-0E3F-3693-A45C-CA0F94450CCC}"/>
                  </a:ext>
                </a:extLst>
              </p:cNvPr>
              <p:cNvSpPr/>
              <p:nvPr/>
            </p:nvSpPr>
            <p:spPr>
              <a:xfrm>
                <a:off x="7512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4" name="Freeform: Shape 913">
                <a:extLst>
                  <a:ext uri="{FF2B5EF4-FFF2-40B4-BE49-F238E27FC236}">
                    <a16:creationId xmlns:a16="http://schemas.microsoft.com/office/drawing/2014/main" id="{26062C39-E5FF-6111-81B6-AC6C48F455B3}"/>
                  </a:ext>
                </a:extLst>
              </p:cNvPr>
              <p:cNvSpPr/>
              <p:nvPr/>
            </p:nvSpPr>
            <p:spPr>
              <a:xfrm>
                <a:off x="8673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5" name="Freeform: Shape 914">
                <a:extLst>
                  <a:ext uri="{FF2B5EF4-FFF2-40B4-BE49-F238E27FC236}">
                    <a16:creationId xmlns:a16="http://schemas.microsoft.com/office/drawing/2014/main" id="{C0BC76BA-30A1-3908-B2D0-647A709D2756}"/>
                  </a:ext>
                </a:extLst>
              </p:cNvPr>
              <p:cNvSpPr/>
              <p:nvPr/>
            </p:nvSpPr>
            <p:spPr>
              <a:xfrm>
                <a:off x="98334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6" name="Freeform: Shape 915">
                <a:extLst>
                  <a:ext uri="{FF2B5EF4-FFF2-40B4-BE49-F238E27FC236}">
                    <a16:creationId xmlns:a16="http://schemas.microsoft.com/office/drawing/2014/main" id="{D5D79E80-280E-04ED-B7EB-6FCA9F5FC226}"/>
                  </a:ext>
                </a:extLst>
              </p:cNvPr>
              <p:cNvSpPr/>
              <p:nvPr/>
            </p:nvSpPr>
            <p:spPr>
              <a:xfrm>
                <a:off x="10993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7" name="Freeform: Shape 916">
                <a:extLst>
                  <a:ext uri="{FF2B5EF4-FFF2-40B4-BE49-F238E27FC236}">
                    <a16:creationId xmlns:a16="http://schemas.microsoft.com/office/drawing/2014/main" id="{E18D73C4-0AE9-DA28-5D66-0E201F936A63}"/>
                  </a:ext>
                </a:extLst>
              </p:cNvPr>
              <p:cNvSpPr/>
              <p:nvPr/>
            </p:nvSpPr>
            <p:spPr>
              <a:xfrm>
                <a:off x="121541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8" name="Freeform: Shape 917">
                <a:extLst>
                  <a:ext uri="{FF2B5EF4-FFF2-40B4-BE49-F238E27FC236}">
                    <a16:creationId xmlns:a16="http://schemas.microsoft.com/office/drawing/2014/main" id="{BA99F6B7-C981-EF64-5DC8-000CD5ADBD87}"/>
                  </a:ext>
                </a:extLst>
              </p:cNvPr>
              <p:cNvSpPr/>
              <p:nvPr/>
            </p:nvSpPr>
            <p:spPr>
              <a:xfrm>
                <a:off x="13314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9" name="Freeform: Shape 918">
                <a:extLst>
                  <a:ext uri="{FF2B5EF4-FFF2-40B4-BE49-F238E27FC236}">
                    <a16:creationId xmlns:a16="http://schemas.microsoft.com/office/drawing/2014/main" id="{1F4B283A-389B-188D-F9C6-FA950C73867A}"/>
                  </a:ext>
                </a:extLst>
              </p:cNvPr>
              <p:cNvSpPr/>
              <p:nvPr/>
            </p:nvSpPr>
            <p:spPr>
              <a:xfrm>
                <a:off x="144748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0" name="Freeform: Shape 919">
                <a:extLst>
                  <a:ext uri="{FF2B5EF4-FFF2-40B4-BE49-F238E27FC236}">
                    <a16:creationId xmlns:a16="http://schemas.microsoft.com/office/drawing/2014/main" id="{4024ADE0-F8A0-D2AF-2681-0BFDEF87F8D2}"/>
                  </a:ext>
                </a:extLst>
              </p:cNvPr>
              <p:cNvSpPr/>
              <p:nvPr/>
            </p:nvSpPr>
            <p:spPr>
              <a:xfrm>
                <a:off x="15634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1" name="Freeform: Shape 920">
                <a:extLst>
                  <a:ext uri="{FF2B5EF4-FFF2-40B4-BE49-F238E27FC236}">
                    <a16:creationId xmlns:a16="http://schemas.microsoft.com/office/drawing/2014/main" id="{820E8D95-C403-6C9A-FB7D-1E0897DBEA87}"/>
                  </a:ext>
                </a:extLst>
              </p:cNvPr>
              <p:cNvSpPr/>
              <p:nvPr/>
            </p:nvSpPr>
            <p:spPr>
              <a:xfrm>
                <a:off x="16795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2" name="Freeform: Shape 921">
                <a:extLst>
                  <a:ext uri="{FF2B5EF4-FFF2-40B4-BE49-F238E27FC236}">
                    <a16:creationId xmlns:a16="http://schemas.microsoft.com/office/drawing/2014/main" id="{DFCC1895-B2DA-F1F8-66E4-4A271ABF403B}"/>
                  </a:ext>
                </a:extLst>
              </p:cNvPr>
              <p:cNvSpPr/>
              <p:nvPr/>
            </p:nvSpPr>
            <p:spPr>
              <a:xfrm>
                <a:off x="17955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3" name="Freeform: Shape 922">
                <a:extLst>
                  <a:ext uri="{FF2B5EF4-FFF2-40B4-BE49-F238E27FC236}">
                    <a16:creationId xmlns:a16="http://schemas.microsoft.com/office/drawing/2014/main" id="{ECBD92BD-F028-8199-FBD6-DD8BED2CBBFA}"/>
                  </a:ext>
                </a:extLst>
              </p:cNvPr>
              <p:cNvSpPr/>
              <p:nvPr/>
            </p:nvSpPr>
            <p:spPr>
              <a:xfrm>
                <a:off x="191159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4" name="Freeform: Shape 923">
                <a:extLst>
                  <a:ext uri="{FF2B5EF4-FFF2-40B4-BE49-F238E27FC236}">
                    <a16:creationId xmlns:a16="http://schemas.microsoft.com/office/drawing/2014/main" id="{8765AA55-6B04-1E59-2554-1F2C30782195}"/>
                  </a:ext>
                </a:extLst>
              </p:cNvPr>
              <p:cNvSpPr/>
              <p:nvPr/>
            </p:nvSpPr>
            <p:spPr>
              <a:xfrm>
                <a:off x="20276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5" name="Freeform: Shape 924">
                <a:extLst>
                  <a:ext uri="{FF2B5EF4-FFF2-40B4-BE49-F238E27FC236}">
                    <a16:creationId xmlns:a16="http://schemas.microsoft.com/office/drawing/2014/main" id="{444630DD-F33D-6B4C-AAB6-F56F9EFF3C19}"/>
                  </a:ext>
                </a:extLst>
              </p:cNvPr>
              <p:cNvSpPr/>
              <p:nvPr/>
            </p:nvSpPr>
            <p:spPr>
              <a:xfrm>
                <a:off x="21436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6" name="Freeform: Shape 925">
                <a:extLst>
                  <a:ext uri="{FF2B5EF4-FFF2-40B4-BE49-F238E27FC236}">
                    <a16:creationId xmlns:a16="http://schemas.microsoft.com/office/drawing/2014/main" id="{185403AF-FBE3-17CE-EC12-DE6439D74DEF}"/>
                  </a:ext>
                </a:extLst>
              </p:cNvPr>
              <p:cNvSpPr/>
              <p:nvPr/>
            </p:nvSpPr>
            <p:spPr>
              <a:xfrm>
                <a:off x="225968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7" name="Freeform: Shape 926">
                <a:extLst>
                  <a:ext uri="{FF2B5EF4-FFF2-40B4-BE49-F238E27FC236}">
                    <a16:creationId xmlns:a16="http://schemas.microsoft.com/office/drawing/2014/main" id="{B7C16E64-0E90-A22F-186A-FAEE0CB9F214}"/>
                  </a:ext>
                </a:extLst>
              </p:cNvPr>
              <p:cNvSpPr/>
              <p:nvPr/>
            </p:nvSpPr>
            <p:spPr>
              <a:xfrm>
                <a:off x="237571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8" name="Freeform: Shape 927">
                <a:extLst>
                  <a:ext uri="{FF2B5EF4-FFF2-40B4-BE49-F238E27FC236}">
                    <a16:creationId xmlns:a16="http://schemas.microsoft.com/office/drawing/2014/main" id="{3086E039-5E9E-0901-A990-E7D9748BCBB7}"/>
                  </a:ext>
                </a:extLst>
              </p:cNvPr>
              <p:cNvSpPr/>
              <p:nvPr/>
            </p:nvSpPr>
            <p:spPr>
              <a:xfrm>
                <a:off x="24917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9" name="Freeform: Shape 928">
                <a:extLst>
                  <a:ext uri="{FF2B5EF4-FFF2-40B4-BE49-F238E27FC236}">
                    <a16:creationId xmlns:a16="http://schemas.microsoft.com/office/drawing/2014/main" id="{B082A91D-8A03-6C2E-42BF-F80CB92CD307}"/>
                  </a:ext>
                </a:extLst>
              </p:cNvPr>
              <p:cNvSpPr/>
              <p:nvPr/>
            </p:nvSpPr>
            <p:spPr>
              <a:xfrm>
                <a:off x="26077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0" name="Freeform: Shape 929">
                <a:extLst>
                  <a:ext uri="{FF2B5EF4-FFF2-40B4-BE49-F238E27FC236}">
                    <a16:creationId xmlns:a16="http://schemas.microsoft.com/office/drawing/2014/main" id="{579A009A-59FD-D811-ABC0-DB888B512749}"/>
                  </a:ext>
                </a:extLst>
              </p:cNvPr>
              <p:cNvSpPr/>
              <p:nvPr/>
            </p:nvSpPr>
            <p:spPr>
              <a:xfrm>
                <a:off x="272379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1" name="Freeform: Shape 930">
                <a:extLst>
                  <a:ext uri="{FF2B5EF4-FFF2-40B4-BE49-F238E27FC236}">
                    <a16:creationId xmlns:a16="http://schemas.microsoft.com/office/drawing/2014/main" id="{ACA25FF8-0BB2-C0B6-5F77-4E43DF623CC2}"/>
                  </a:ext>
                </a:extLst>
              </p:cNvPr>
              <p:cNvSpPr/>
              <p:nvPr/>
            </p:nvSpPr>
            <p:spPr>
              <a:xfrm>
                <a:off x="28398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2" name="Freeform: Shape 931">
                <a:extLst>
                  <a:ext uri="{FF2B5EF4-FFF2-40B4-BE49-F238E27FC236}">
                    <a16:creationId xmlns:a16="http://schemas.microsoft.com/office/drawing/2014/main" id="{EFB1B4BC-B383-62CA-CC15-721870E3E6C1}"/>
                  </a:ext>
                </a:extLst>
              </p:cNvPr>
              <p:cNvSpPr/>
              <p:nvPr/>
            </p:nvSpPr>
            <p:spPr>
              <a:xfrm>
                <a:off x="29558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3" name="Freeform: Shape 932">
                <a:extLst>
                  <a:ext uri="{FF2B5EF4-FFF2-40B4-BE49-F238E27FC236}">
                    <a16:creationId xmlns:a16="http://schemas.microsoft.com/office/drawing/2014/main" id="{5ABE655C-6D6B-F0D2-5293-BBF0F46581C0}"/>
                  </a:ext>
                </a:extLst>
              </p:cNvPr>
              <p:cNvSpPr/>
              <p:nvPr/>
            </p:nvSpPr>
            <p:spPr>
              <a:xfrm>
                <a:off x="307189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4" name="Freeform: Shape 933">
                <a:extLst>
                  <a:ext uri="{FF2B5EF4-FFF2-40B4-BE49-F238E27FC236}">
                    <a16:creationId xmlns:a16="http://schemas.microsoft.com/office/drawing/2014/main" id="{F801CD8D-14A4-6310-569B-34DC7964AEFC}"/>
                  </a:ext>
                </a:extLst>
              </p:cNvPr>
              <p:cNvSpPr/>
              <p:nvPr/>
            </p:nvSpPr>
            <p:spPr>
              <a:xfrm>
                <a:off x="318791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5" name="Freeform: Shape 934">
                <a:extLst>
                  <a:ext uri="{FF2B5EF4-FFF2-40B4-BE49-F238E27FC236}">
                    <a16:creationId xmlns:a16="http://schemas.microsoft.com/office/drawing/2014/main" id="{585AE9A3-AA5D-3ECD-7C62-12F5FB35FD23}"/>
                  </a:ext>
                </a:extLst>
              </p:cNvPr>
              <p:cNvSpPr/>
              <p:nvPr/>
            </p:nvSpPr>
            <p:spPr>
              <a:xfrm>
                <a:off x="33039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6" name="Freeform: Shape 935">
                <a:extLst>
                  <a:ext uri="{FF2B5EF4-FFF2-40B4-BE49-F238E27FC236}">
                    <a16:creationId xmlns:a16="http://schemas.microsoft.com/office/drawing/2014/main" id="{C8AA78EE-32CD-5E71-78BE-DA02EFA60D9A}"/>
                  </a:ext>
                </a:extLst>
              </p:cNvPr>
              <p:cNvSpPr/>
              <p:nvPr/>
            </p:nvSpPr>
            <p:spPr>
              <a:xfrm>
                <a:off x="341997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7" name="Freeform: Shape 936">
                <a:extLst>
                  <a:ext uri="{FF2B5EF4-FFF2-40B4-BE49-F238E27FC236}">
                    <a16:creationId xmlns:a16="http://schemas.microsoft.com/office/drawing/2014/main" id="{539C3433-45FC-E3C9-1561-DF738A20844B}"/>
                  </a:ext>
                </a:extLst>
              </p:cNvPr>
              <p:cNvSpPr/>
              <p:nvPr/>
            </p:nvSpPr>
            <p:spPr>
              <a:xfrm>
                <a:off x="35360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8" name="Freeform: Shape 937">
                <a:extLst>
                  <a:ext uri="{FF2B5EF4-FFF2-40B4-BE49-F238E27FC236}">
                    <a16:creationId xmlns:a16="http://schemas.microsoft.com/office/drawing/2014/main" id="{560E8928-8CAF-D013-FC8E-F718CAF3C48D}"/>
                  </a:ext>
                </a:extLst>
              </p:cNvPr>
              <p:cNvSpPr/>
              <p:nvPr/>
            </p:nvSpPr>
            <p:spPr>
              <a:xfrm>
                <a:off x="36520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9" name="Freeform: Shape 938">
                <a:extLst>
                  <a:ext uri="{FF2B5EF4-FFF2-40B4-BE49-F238E27FC236}">
                    <a16:creationId xmlns:a16="http://schemas.microsoft.com/office/drawing/2014/main" id="{A8BBE442-446B-C51E-FF7A-68AEA4996C93}"/>
                  </a:ext>
                </a:extLst>
              </p:cNvPr>
              <p:cNvSpPr/>
              <p:nvPr/>
            </p:nvSpPr>
            <p:spPr>
              <a:xfrm>
                <a:off x="37680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0" name="Freeform: Shape 939">
                <a:extLst>
                  <a:ext uri="{FF2B5EF4-FFF2-40B4-BE49-F238E27FC236}">
                    <a16:creationId xmlns:a16="http://schemas.microsoft.com/office/drawing/2014/main" id="{13CBB60E-45C6-BC61-C556-A7DD0E35E7ED}"/>
                  </a:ext>
                </a:extLst>
              </p:cNvPr>
              <p:cNvSpPr/>
              <p:nvPr/>
            </p:nvSpPr>
            <p:spPr>
              <a:xfrm>
                <a:off x="38840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1" name="Freeform: Shape 940">
                <a:extLst>
                  <a:ext uri="{FF2B5EF4-FFF2-40B4-BE49-F238E27FC236}">
                    <a16:creationId xmlns:a16="http://schemas.microsoft.com/office/drawing/2014/main" id="{BCE4F08B-DB4F-FE49-ED77-33481F989972}"/>
                  </a:ext>
                </a:extLst>
              </p:cNvPr>
              <p:cNvSpPr/>
              <p:nvPr/>
            </p:nvSpPr>
            <p:spPr>
              <a:xfrm>
                <a:off x="400012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2" name="Freeform: Shape 941">
                <a:extLst>
                  <a:ext uri="{FF2B5EF4-FFF2-40B4-BE49-F238E27FC236}">
                    <a16:creationId xmlns:a16="http://schemas.microsoft.com/office/drawing/2014/main" id="{C9E321EF-03DD-EBE3-655F-403E987E4D8A}"/>
                  </a:ext>
                </a:extLst>
              </p:cNvPr>
              <p:cNvSpPr/>
              <p:nvPr/>
            </p:nvSpPr>
            <p:spPr>
              <a:xfrm>
                <a:off x="41161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3" name="Freeform: Shape 942">
                <a:extLst>
                  <a:ext uri="{FF2B5EF4-FFF2-40B4-BE49-F238E27FC236}">
                    <a16:creationId xmlns:a16="http://schemas.microsoft.com/office/drawing/2014/main" id="{1011C967-A9D3-E658-4A84-96D5DEF01FD5}"/>
                  </a:ext>
                </a:extLst>
              </p:cNvPr>
              <p:cNvSpPr/>
              <p:nvPr/>
            </p:nvSpPr>
            <p:spPr>
              <a:xfrm>
                <a:off x="42321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4" name="Freeform: Shape 943">
                <a:extLst>
                  <a:ext uri="{FF2B5EF4-FFF2-40B4-BE49-F238E27FC236}">
                    <a16:creationId xmlns:a16="http://schemas.microsoft.com/office/drawing/2014/main" id="{309DE1F1-040E-64FE-8D64-87E5E250DC59}"/>
                  </a:ext>
                </a:extLst>
              </p:cNvPr>
              <p:cNvSpPr/>
              <p:nvPr/>
            </p:nvSpPr>
            <p:spPr>
              <a:xfrm>
                <a:off x="43482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5" name="Freeform: Shape 944">
                <a:extLst>
                  <a:ext uri="{FF2B5EF4-FFF2-40B4-BE49-F238E27FC236}">
                    <a16:creationId xmlns:a16="http://schemas.microsoft.com/office/drawing/2014/main" id="{E1033355-EB18-7708-8A25-88AD0B773A06}"/>
                  </a:ext>
                </a:extLst>
              </p:cNvPr>
              <p:cNvSpPr/>
              <p:nvPr/>
            </p:nvSpPr>
            <p:spPr>
              <a:xfrm>
                <a:off x="446424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6" name="Freeform: Shape 945">
                <a:extLst>
                  <a:ext uri="{FF2B5EF4-FFF2-40B4-BE49-F238E27FC236}">
                    <a16:creationId xmlns:a16="http://schemas.microsoft.com/office/drawing/2014/main" id="{3E69A948-2AC7-9D47-EA79-4CF793F70C60}"/>
                  </a:ext>
                </a:extLst>
              </p:cNvPr>
              <p:cNvSpPr/>
              <p:nvPr/>
            </p:nvSpPr>
            <p:spPr>
              <a:xfrm>
                <a:off x="458027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7" name="Freeform: Shape 946">
                <a:extLst>
                  <a:ext uri="{FF2B5EF4-FFF2-40B4-BE49-F238E27FC236}">
                    <a16:creationId xmlns:a16="http://schemas.microsoft.com/office/drawing/2014/main" id="{B52A474D-242C-2F0F-9C2A-4FD108654F11}"/>
                  </a:ext>
                </a:extLst>
              </p:cNvPr>
              <p:cNvSpPr/>
              <p:nvPr/>
            </p:nvSpPr>
            <p:spPr>
              <a:xfrm>
                <a:off x="5511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8" name="Freeform: Shape 947">
                <a:extLst>
                  <a:ext uri="{FF2B5EF4-FFF2-40B4-BE49-F238E27FC236}">
                    <a16:creationId xmlns:a16="http://schemas.microsoft.com/office/drawing/2014/main" id="{32128365-54AD-B411-6726-0281849D06AB}"/>
                  </a:ext>
                </a:extLst>
              </p:cNvPr>
              <p:cNvSpPr/>
              <p:nvPr/>
            </p:nvSpPr>
            <p:spPr>
              <a:xfrm>
                <a:off x="17115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9" name="Freeform: Shape 948">
                <a:extLst>
                  <a:ext uri="{FF2B5EF4-FFF2-40B4-BE49-F238E27FC236}">
                    <a16:creationId xmlns:a16="http://schemas.microsoft.com/office/drawing/2014/main" id="{6C213D59-670F-3936-B6CE-74B8F7A53FE1}"/>
                  </a:ext>
                </a:extLst>
              </p:cNvPr>
              <p:cNvSpPr/>
              <p:nvPr/>
            </p:nvSpPr>
            <p:spPr>
              <a:xfrm>
                <a:off x="2871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0" name="Freeform: Shape 949">
                <a:extLst>
                  <a:ext uri="{FF2B5EF4-FFF2-40B4-BE49-F238E27FC236}">
                    <a16:creationId xmlns:a16="http://schemas.microsoft.com/office/drawing/2014/main" id="{E309D372-6603-59CA-4766-519CE53AA65D}"/>
                  </a:ext>
                </a:extLst>
              </p:cNvPr>
              <p:cNvSpPr/>
              <p:nvPr/>
            </p:nvSpPr>
            <p:spPr>
              <a:xfrm>
                <a:off x="40320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1" name="Freeform: Shape 950">
                <a:extLst>
                  <a:ext uri="{FF2B5EF4-FFF2-40B4-BE49-F238E27FC236}">
                    <a16:creationId xmlns:a16="http://schemas.microsoft.com/office/drawing/2014/main" id="{657B384C-7D90-3E74-9139-66041B4641D5}"/>
                  </a:ext>
                </a:extLst>
              </p:cNvPr>
              <p:cNvSpPr/>
              <p:nvPr/>
            </p:nvSpPr>
            <p:spPr>
              <a:xfrm>
                <a:off x="51923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2" name="Freeform: Shape 951">
                <a:extLst>
                  <a:ext uri="{FF2B5EF4-FFF2-40B4-BE49-F238E27FC236}">
                    <a16:creationId xmlns:a16="http://schemas.microsoft.com/office/drawing/2014/main" id="{0C98B32E-F331-4158-F9D6-EF82B860717B}"/>
                  </a:ext>
                </a:extLst>
              </p:cNvPr>
              <p:cNvSpPr/>
              <p:nvPr/>
            </p:nvSpPr>
            <p:spPr>
              <a:xfrm>
                <a:off x="63526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3" name="Freeform: Shape 952">
                <a:extLst>
                  <a:ext uri="{FF2B5EF4-FFF2-40B4-BE49-F238E27FC236}">
                    <a16:creationId xmlns:a16="http://schemas.microsoft.com/office/drawing/2014/main" id="{17A085E4-C541-CB9E-9655-6869E419044B}"/>
                  </a:ext>
                </a:extLst>
              </p:cNvPr>
              <p:cNvSpPr/>
              <p:nvPr/>
            </p:nvSpPr>
            <p:spPr>
              <a:xfrm>
                <a:off x="7512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4" name="Freeform: Shape 953">
                <a:extLst>
                  <a:ext uri="{FF2B5EF4-FFF2-40B4-BE49-F238E27FC236}">
                    <a16:creationId xmlns:a16="http://schemas.microsoft.com/office/drawing/2014/main" id="{94E0CC83-F02A-323F-BDFF-794A11758750}"/>
                  </a:ext>
                </a:extLst>
              </p:cNvPr>
              <p:cNvSpPr/>
              <p:nvPr/>
            </p:nvSpPr>
            <p:spPr>
              <a:xfrm>
                <a:off x="8673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5" name="Freeform: Shape 954">
                <a:extLst>
                  <a:ext uri="{FF2B5EF4-FFF2-40B4-BE49-F238E27FC236}">
                    <a16:creationId xmlns:a16="http://schemas.microsoft.com/office/drawing/2014/main" id="{760E3D0E-FB06-E3D7-4657-41CCCD36D810}"/>
                  </a:ext>
                </a:extLst>
              </p:cNvPr>
              <p:cNvSpPr/>
              <p:nvPr/>
            </p:nvSpPr>
            <p:spPr>
              <a:xfrm>
                <a:off x="98334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6" name="Freeform: Shape 955">
                <a:extLst>
                  <a:ext uri="{FF2B5EF4-FFF2-40B4-BE49-F238E27FC236}">
                    <a16:creationId xmlns:a16="http://schemas.microsoft.com/office/drawing/2014/main" id="{6878FEAE-055F-E27A-ACE3-66F80EC2956F}"/>
                  </a:ext>
                </a:extLst>
              </p:cNvPr>
              <p:cNvSpPr/>
              <p:nvPr/>
            </p:nvSpPr>
            <p:spPr>
              <a:xfrm>
                <a:off x="10993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7" name="Freeform: Shape 956">
                <a:extLst>
                  <a:ext uri="{FF2B5EF4-FFF2-40B4-BE49-F238E27FC236}">
                    <a16:creationId xmlns:a16="http://schemas.microsoft.com/office/drawing/2014/main" id="{46DCED8D-A4BC-131F-FDC4-8E1836961A4F}"/>
                  </a:ext>
                </a:extLst>
              </p:cNvPr>
              <p:cNvSpPr/>
              <p:nvPr/>
            </p:nvSpPr>
            <p:spPr>
              <a:xfrm>
                <a:off x="121541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8" name="Freeform: Shape 957">
                <a:extLst>
                  <a:ext uri="{FF2B5EF4-FFF2-40B4-BE49-F238E27FC236}">
                    <a16:creationId xmlns:a16="http://schemas.microsoft.com/office/drawing/2014/main" id="{D0C9635B-F83A-FF63-7574-1DB4BB2D022A}"/>
                  </a:ext>
                </a:extLst>
              </p:cNvPr>
              <p:cNvSpPr/>
              <p:nvPr/>
            </p:nvSpPr>
            <p:spPr>
              <a:xfrm>
                <a:off x="13314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9" name="Freeform: Shape 958">
                <a:extLst>
                  <a:ext uri="{FF2B5EF4-FFF2-40B4-BE49-F238E27FC236}">
                    <a16:creationId xmlns:a16="http://schemas.microsoft.com/office/drawing/2014/main" id="{FD83EB8E-F2A5-0736-6444-7A3798D77097}"/>
                  </a:ext>
                </a:extLst>
              </p:cNvPr>
              <p:cNvSpPr/>
              <p:nvPr/>
            </p:nvSpPr>
            <p:spPr>
              <a:xfrm>
                <a:off x="144748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0" name="Freeform: Shape 959">
                <a:extLst>
                  <a:ext uri="{FF2B5EF4-FFF2-40B4-BE49-F238E27FC236}">
                    <a16:creationId xmlns:a16="http://schemas.microsoft.com/office/drawing/2014/main" id="{E188436B-0048-E581-A769-63FA24620571}"/>
                  </a:ext>
                </a:extLst>
              </p:cNvPr>
              <p:cNvSpPr/>
              <p:nvPr/>
            </p:nvSpPr>
            <p:spPr>
              <a:xfrm>
                <a:off x="15634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1" name="Freeform: Shape 960">
                <a:extLst>
                  <a:ext uri="{FF2B5EF4-FFF2-40B4-BE49-F238E27FC236}">
                    <a16:creationId xmlns:a16="http://schemas.microsoft.com/office/drawing/2014/main" id="{33DEE020-079A-7FD5-1FDE-44EE2C51DDF2}"/>
                  </a:ext>
                </a:extLst>
              </p:cNvPr>
              <p:cNvSpPr/>
              <p:nvPr/>
            </p:nvSpPr>
            <p:spPr>
              <a:xfrm>
                <a:off x="16795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2" name="Freeform: Shape 961">
                <a:extLst>
                  <a:ext uri="{FF2B5EF4-FFF2-40B4-BE49-F238E27FC236}">
                    <a16:creationId xmlns:a16="http://schemas.microsoft.com/office/drawing/2014/main" id="{D81D10FA-A65C-A459-F23E-CCE51F782B5C}"/>
                  </a:ext>
                </a:extLst>
              </p:cNvPr>
              <p:cNvSpPr/>
              <p:nvPr/>
            </p:nvSpPr>
            <p:spPr>
              <a:xfrm>
                <a:off x="17955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3" name="Freeform: Shape 962">
                <a:extLst>
                  <a:ext uri="{FF2B5EF4-FFF2-40B4-BE49-F238E27FC236}">
                    <a16:creationId xmlns:a16="http://schemas.microsoft.com/office/drawing/2014/main" id="{D54BC373-5601-D522-47B6-E706B17B3468}"/>
                  </a:ext>
                </a:extLst>
              </p:cNvPr>
              <p:cNvSpPr/>
              <p:nvPr/>
            </p:nvSpPr>
            <p:spPr>
              <a:xfrm>
                <a:off x="191159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4" name="Freeform: Shape 963">
                <a:extLst>
                  <a:ext uri="{FF2B5EF4-FFF2-40B4-BE49-F238E27FC236}">
                    <a16:creationId xmlns:a16="http://schemas.microsoft.com/office/drawing/2014/main" id="{F7CBD02C-5774-E498-0F55-C0C85DE3AC3D}"/>
                  </a:ext>
                </a:extLst>
              </p:cNvPr>
              <p:cNvSpPr/>
              <p:nvPr/>
            </p:nvSpPr>
            <p:spPr>
              <a:xfrm>
                <a:off x="20276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5" name="Freeform: Shape 964">
                <a:extLst>
                  <a:ext uri="{FF2B5EF4-FFF2-40B4-BE49-F238E27FC236}">
                    <a16:creationId xmlns:a16="http://schemas.microsoft.com/office/drawing/2014/main" id="{8A4DA890-FCCF-CCEB-5FFC-01B94CF48D6D}"/>
                  </a:ext>
                </a:extLst>
              </p:cNvPr>
              <p:cNvSpPr/>
              <p:nvPr/>
            </p:nvSpPr>
            <p:spPr>
              <a:xfrm>
                <a:off x="21436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6" name="Freeform: Shape 965">
                <a:extLst>
                  <a:ext uri="{FF2B5EF4-FFF2-40B4-BE49-F238E27FC236}">
                    <a16:creationId xmlns:a16="http://schemas.microsoft.com/office/drawing/2014/main" id="{63122DE1-975F-237F-F3CE-8B09DBB3DC4F}"/>
                  </a:ext>
                </a:extLst>
              </p:cNvPr>
              <p:cNvSpPr/>
              <p:nvPr/>
            </p:nvSpPr>
            <p:spPr>
              <a:xfrm>
                <a:off x="225968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7" name="Freeform: Shape 966">
                <a:extLst>
                  <a:ext uri="{FF2B5EF4-FFF2-40B4-BE49-F238E27FC236}">
                    <a16:creationId xmlns:a16="http://schemas.microsoft.com/office/drawing/2014/main" id="{685DAEFE-D62F-C5A3-3179-D3BE8897BFC6}"/>
                  </a:ext>
                </a:extLst>
              </p:cNvPr>
              <p:cNvSpPr/>
              <p:nvPr/>
            </p:nvSpPr>
            <p:spPr>
              <a:xfrm>
                <a:off x="237571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8" name="Freeform: Shape 967">
                <a:extLst>
                  <a:ext uri="{FF2B5EF4-FFF2-40B4-BE49-F238E27FC236}">
                    <a16:creationId xmlns:a16="http://schemas.microsoft.com/office/drawing/2014/main" id="{3B4F9A62-3B72-6C4D-CD0D-1FB538286E82}"/>
                  </a:ext>
                </a:extLst>
              </p:cNvPr>
              <p:cNvSpPr/>
              <p:nvPr/>
            </p:nvSpPr>
            <p:spPr>
              <a:xfrm>
                <a:off x="24917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9" name="Freeform: Shape 968">
                <a:extLst>
                  <a:ext uri="{FF2B5EF4-FFF2-40B4-BE49-F238E27FC236}">
                    <a16:creationId xmlns:a16="http://schemas.microsoft.com/office/drawing/2014/main" id="{8442B6B8-70F5-8C14-639B-27EB077AE018}"/>
                  </a:ext>
                </a:extLst>
              </p:cNvPr>
              <p:cNvSpPr/>
              <p:nvPr/>
            </p:nvSpPr>
            <p:spPr>
              <a:xfrm>
                <a:off x="26077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0" name="Freeform: Shape 969">
                <a:extLst>
                  <a:ext uri="{FF2B5EF4-FFF2-40B4-BE49-F238E27FC236}">
                    <a16:creationId xmlns:a16="http://schemas.microsoft.com/office/drawing/2014/main" id="{4ADD2977-1A4F-8271-F244-A5201EB18E82}"/>
                  </a:ext>
                </a:extLst>
              </p:cNvPr>
              <p:cNvSpPr/>
              <p:nvPr/>
            </p:nvSpPr>
            <p:spPr>
              <a:xfrm>
                <a:off x="272379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1" name="Freeform: Shape 970">
                <a:extLst>
                  <a:ext uri="{FF2B5EF4-FFF2-40B4-BE49-F238E27FC236}">
                    <a16:creationId xmlns:a16="http://schemas.microsoft.com/office/drawing/2014/main" id="{1C2CD5A7-109D-6CBC-E48D-72556D667064}"/>
                  </a:ext>
                </a:extLst>
              </p:cNvPr>
              <p:cNvSpPr/>
              <p:nvPr/>
            </p:nvSpPr>
            <p:spPr>
              <a:xfrm>
                <a:off x="28398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2" name="Freeform: Shape 971">
                <a:extLst>
                  <a:ext uri="{FF2B5EF4-FFF2-40B4-BE49-F238E27FC236}">
                    <a16:creationId xmlns:a16="http://schemas.microsoft.com/office/drawing/2014/main" id="{A907FC68-9667-4DCB-775A-EF05F32FDCE1}"/>
                  </a:ext>
                </a:extLst>
              </p:cNvPr>
              <p:cNvSpPr/>
              <p:nvPr/>
            </p:nvSpPr>
            <p:spPr>
              <a:xfrm>
                <a:off x="29558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F8DD67C4-BBA6-D938-EDC6-6844BBFD5156}"/>
                  </a:ext>
                </a:extLst>
              </p:cNvPr>
              <p:cNvSpPr/>
              <p:nvPr/>
            </p:nvSpPr>
            <p:spPr>
              <a:xfrm>
                <a:off x="307189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362D0BBB-3CD7-6CA6-2AF2-1460AEBF4196}"/>
                  </a:ext>
                </a:extLst>
              </p:cNvPr>
              <p:cNvSpPr/>
              <p:nvPr/>
            </p:nvSpPr>
            <p:spPr>
              <a:xfrm>
                <a:off x="318791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B44750E9-719C-F1FC-BA43-24A5CA7A8719}"/>
                  </a:ext>
                </a:extLst>
              </p:cNvPr>
              <p:cNvSpPr/>
              <p:nvPr/>
            </p:nvSpPr>
            <p:spPr>
              <a:xfrm>
                <a:off x="33039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4D62EC72-C209-106D-E2D9-A69FF02F3101}"/>
                  </a:ext>
                </a:extLst>
              </p:cNvPr>
              <p:cNvSpPr/>
              <p:nvPr/>
            </p:nvSpPr>
            <p:spPr>
              <a:xfrm>
                <a:off x="341997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21232371-1EA4-51DA-56D1-872D8D557C68}"/>
                  </a:ext>
                </a:extLst>
              </p:cNvPr>
              <p:cNvSpPr/>
              <p:nvPr/>
            </p:nvSpPr>
            <p:spPr>
              <a:xfrm>
                <a:off x="35360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100AB8FC-9829-73BE-7AD1-1327D6A16E1F}"/>
                  </a:ext>
                </a:extLst>
              </p:cNvPr>
              <p:cNvSpPr/>
              <p:nvPr/>
            </p:nvSpPr>
            <p:spPr>
              <a:xfrm>
                <a:off x="36520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4F501CCF-125C-7F89-A288-476A6A89DAC0}"/>
                  </a:ext>
                </a:extLst>
              </p:cNvPr>
              <p:cNvSpPr/>
              <p:nvPr/>
            </p:nvSpPr>
            <p:spPr>
              <a:xfrm>
                <a:off x="37680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CA189193-5190-DB4D-6732-E934FF0A2AF0}"/>
                  </a:ext>
                </a:extLst>
              </p:cNvPr>
              <p:cNvSpPr/>
              <p:nvPr/>
            </p:nvSpPr>
            <p:spPr>
              <a:xfrm>
                <a:off x="38840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91ECAB70-745B-8CD4-9F87-D71DA0EE77A9}"/>
                  </a:ext>
                </a:extLst>
              </p:cNvPr>
              <p:cNvSpPr/>
              <p:nvPr/>
            </p:nvSpPr>
            <p:spPr>
              <a:xfrm>
                <a:off x="400012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A2213749-8181-DB58-2877-7143CA6A836E}"/>
                  </a:ext>
                </a:extLst>
              </p:cNvPr>
              <p:cNvSpPr/>
              <p:nvPr/>
            </p:nvSpPr>
            <p:spPr>
              <a:xfrm>
                <a:off x="41161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27504CA0-E24D-7B4E-8CD3-118D5DD14FBB}"/>
                  </a:ext>
                </a:extLst>
              </p:cNvPr>
              <p:cNvSpPr/>
              <p:nvPr/>
            </p:nvSpPr>
            <p:spPr>
              <a:xfrm>
                <a:off x="42321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0E9A9A9B-231D-1736-F356-24FBA2D4E687}"/>
                  </a:ext>
                </a:extLst>
              </p:cNvPr>
              <p:cNvSpPr/>
              <p:nvPr/>
            </p:nvSpPr>
            <p:spPr>
              <a:xfrm>
                <a:off x="43482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F2F0B805-D75D-90ED-2AE1-690E64072C41}"/>
                  </a:ext>
                </a:extLst>
              </p:cNvPr>
              <p:cNvSpPr/>
              <p:nvPr/>
            </p:nvSpPr>
            <p:spPr>
              <a:xfrm>
                <a:off x="446424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B88BE26B-BEBF-A548-CC2E-DE4045E2976A}"/>
                  </a:ext>
                </a:extLst>
              </p:cNvPr>
              <p:cNvSpPr/>
              <p:nvPr/>
            </p:nvSpPr>
            <p:spPr>
              <a:xfrm>
                <a:off x="458027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CBE1D3D3-C991-9DD8-5E49-E9072345D845}"/>
                  </a:ext>
                </a:extLst>
              </p:cNvPr>
              <p:cNvSpPr/>
              <p:nvPr/>
            </p:nvSpPr>
            <p:spPr>
              <a:xfrm>
                <a:off x="5511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F4D1185E-84AC-48E4-68E1-FA2453B06AE2}"/>
                  </a:ext>
                </a:extLst>
              </p:cNvPr>
              <p:cNvSpPr/>
              <p:nvPr/>
            </p:nvSpPr>
            <p:spPr>
              <a:xfrm>
                <a:off x="17115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166CC6EA-D4E4-BD31-1531-0F05368326B9}"/>
                  </a:ext>
                </a:extLst>
              </p:cNvPr>
              <p:cNvSpPr/>
              <p:nvPr/>
            </p:nvSpPr>
            <p:spPr>
              <a:xfrm>
                <a:off x="2871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8A5AB39B-6F97-3174-862B-3254BE505424}"/>
                  </a:ext>
                </a:extLst>
              </p:cNvPr>
              <p:cNvSpPr/>
              <p:nvPr/>
            </p:nvSpPr>
            <p:spPr>
              <a:xfrm>
                <a:off x="40320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DCDD8EAD-C75A-EFD4-2715-B9D3827D3385}"/>
                  </a:ext>
                </a:extLst>
              </p:cNvPr>
              <p:cNvSpPr/>
              <p:nvPr/>
            </p:nvSpPr>
            <p:spPr>
              <a:xfrm>
                <a:off x="51923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626FEDA1-55DD-6127-5DEE-7CEA48613678}"/>
                  </a:ext>
                </a:extLst>
              </p:cNvPr>
              <p:cNvSpPr/>
              <p:nvPr/>
            </p:nvSpPr>
            <p:spPr>
              <a:xfrm>
                <a:off x="63526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A247CCF2-521F-08DB-092A-E53A1FEC240B}"/>
                  </a:ext>
                </a:extLst>
              </p:cNvPr>
              <p:cNvSpPr/>
              <p:nvPr/>
            </p:nvSpPr>
            <p:spPr>
              <a:xfrm>
                <a:off x="7512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34BDB767-05E4-FC13-F977-2A49BB6B6037}"/>
                  </a:ext>
                </a:extLst>
              </p:cNvPr>
              <p:cNvSpPr/>
              <p:nvPr/>
            </p:nvSpPr>
            <p:spPr>
              <a:xfrm>
                <a:off x="8673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890A91DD-588C-E60B-0047-BB10221E3C71}"/>
                  </a:ext>
                </a:extLst>
              </p:cNvPr>
              <p:cNvSpPr/>
              <p:nvPr/>
            </p:nvSpPr>
            <p:spPr>
              <a:xfrm>
                <a:off x="98334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D8FF9A1B-3055-D675-C2D4-460763C47B7A}"/>
                  </a:ext>
                </a:extLst>
              </p:cNvPr>
              <p:cNvSpPr/>
              <p:nvPr/>
            </p:nvSpPr>
            <p:spPr>
              <a:xfrm>
                <a:off x="10993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54CC5618-D57E-B8FC-4D2D-F77697A15C0A}"/>
                  </a:ext>
                </a:extLst>
              </p:cNvPr>
              <p:cNvSpPr/>
              <p:nvPr/>
            </p:nvSpPr>
            <p:spPr>
              <a:xfrm>
                <a:off x="121541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4FB5DCC2-94BB-EDA5-7347-1A91FE31B475}"/>
                  </a:ext>
                </a:extLst>
              </p:cNvPr>
              <p:cNvSpPr/>
              <p:nvPr/>
            </p:nvSpPr>
            <p:spPr>
              <a:xfrm>
                <a:off x="13314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9F761FE2-582A-A631-AB2B-3D6CC5DDCF15}"/>
                  </a:ext>
                </a:extLst>
              </p:cNvPr>
              <p:cNvSpPr/>
              <p:nvPr/>
            </p:nvSpPr>
            <p:spPr>
              <a:xfrm>
                <a:off x="144748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2015EC2E-2250-D244-0C36-8000E7859F52}"/>
                  </a:ext>
                </a:extLst>
              </p:cNvPr>
              <p:cNvSpPr/>
              <p:nvPr/>
            </p:nvSpPr>
            <p:spPr>
              <a:xfrm>
                <a:off x="15634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C9717C33-ED66-39A7-2513-26724E9D141E}"/>
                  </a:ext>
                </a:extLst>
              </p:cNvPr>
              <p:cNvSpPr/>
              <p:nvPr/>
            </p:nvSpPr>
            <p:spPr>
              <a:xfrm>
                <a:off x="16795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745A3DED-510B-0B0D-B5D5-AB9D93295D61}"/>
                  </a:ext>
                </a:extLst>
              </p:cNvPr>
              <p:cNvSpPr/>
              <p:nvPr/>
            </p:nvSpPr>
            <p:spPr>
              <a:xfrm>
                <a:off x="17955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74C96121-0FA0-233E-788C-80284F5A98DD}"/>
                  </a:ext>
                </a:extLst>
              </p:cNvPr>
              <p:cNvSpPr/>
              <p:nvPr/>
            </p:nvSpPr>
            <p:spPr>
              <a:xfrm>
                <a:off x="191159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FAA7CCD0-CB74-F678-F7B1-69E06C6B424D}"/>
                  </a:ext>
                </a:extLst>
              </p:cNvPr>
              <p:cNvSpPr/>
              <p:nvPr/>
            </p:nvSpPr>
            <p:spPr>
              <a:xfrm>
                <a:off x="20276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1F7C8D81-1F4C-2B0C-4821-049EC6BC86E1}"/>
                  </a:ext>
                </a:extLst>
              </p:cNvPr>
              <p:cNvSpPr/>
              <p:nvPr/>
            </p:nvSpPr>
            <p:spPr>
              <a:xfrm>
                <a:off x="21436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4A21C846-040E-090F-7C9E-E937965D07E2}"/>
                  </a:ext>
                </a:extLst>
              </p:cNvPr>
              <p:cNvSpPr/>
              <p:nvPr/>
            </p:nvSpPr>
            <p:spPr>
              <a:xfrm>
                <a:off x="225968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79D1E55B-D2EE-2218-65ED-73829564508B}"/>
                  </a:ext>
                </a:extLst>
              </p:cNvPr>
              <p:cNvSpPr/>
              <p:nvPr/>
            </p:nvSpPr>
            <p:spPr>
              <a:xfrm>
                <a:off x="237571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4272C6C1-E66E-E5A5-B684-8032EEC55711}"/>
                  </a:ext>
                </a:extLst>
              </p:cNvPr>
              <p:cNvSpPr/>
              <p:nvPr/>
            </p:nvSpPr>
            <p:spPr>
              <a:xfrm>
                <a:off x="24917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A23FD4AE-347A-B4A5-B6E0-8F4C3A7C1A30}"/>
                  </a:ext>
                </a:extLst>
              </p:cNvPr>
              <p:cNvSpPr/>
              <p:nvPr/>
            </p:nvSpPr>
            <p:spPr>
              <a:xfrm>
                <a:off x="26077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3BF40D6D-A4AB-2C05-BB61-08F83D301ADA}"/>
                  </a:ext>
                </a:extLst>
              </p:cNvPr>
              <p:cNvSpPr/>
              <p:nvPr/>
            </p:nvSpPr>
            <p:spPr>
              <a:xfrm>
                <a:off x="272379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9C30173F-F16B-18AA-37AA-777A0D63B58D}"/>
                  </a:ext>
                </a:extLst>
              </p:cNvPr>
              <p:cNvSpPr/>
              <p:nvPr/>
            </p:nvSpPr>
            <p:spPr>
              <a:xfrm>
                <a:off x="28398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7F4C9B6A-029C-4DC7-AD1B-44F628EEA329}"/>
                  </a:ext>
                </a:extLst>
              </p:cNvPr>
              <p:cNvSpPr/>
              <p:nvPr/>
            </p:nvSpPr>
            <p:spPr>
              <a:xfrm>
                <a:off x="29558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8B81507F-B2AD-9971-C4A1-9478E0CC0866}"/>
                  </a:ext>
                </a:extLst>
              </p:cNvPr>
              <p:cNvSpPr/>
              <p:nvPr/>
            </p:nvSpPr>
            <p:spPr>
              <a:xfrm>
                <a:off x="307189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C3F7E66A-5C3A-3ABB-87B5-45767579FACB}"/>
                  </a:ext>
                </a:extLst>
              </p:cNvPr>
              <p:cNvSpPr/>
              <p:nvPr/>
            </p:nvSpPr>
            <p:spPr>
              <a:xfrm>
                <a:off x="318791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5845350C-C1A1-8880-46E3-7DD2563A5518}"/>
                  </a:ext>
                </a:extLst>
              </p:cNvPr>
              <p:cNvSpPr/>
              <p:nvPr/>
            </p:nvSpPr>
            <p:spPr>
              <a:xfrm>
                <a:off x="33039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AA7E2B23-8563-8F0A-06F5-6DF7B9A3B17A}"/>
                  </a:ext>
                </a:extLst>
              </p:cNvPr>
              <p:cNvSpPr/>
              <p:nvPr/>
            </p:nvSpPr>
            <p:spPr>
              <a:xfrm>
                <a:off x="341997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CB683CFB-27BF-A69B-4859-FDC51C84608D}"/>
                  </a:ext>
                </a:extLst>
              </p:cNvPr>
              <p:cNvSpPr/>
              <p:nvPr/>
            </p:nvSpPr>
            <p:spPr>
              <a:xfrm>
                <a:off x="35360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FEBBCF25-A344-C030-DC6B-AD81C09ED5F1}"/>
                  </a:ext>
                </a:extLst>
              </p:cNvPr>
              <p:cNvSpPr/>
              <p:nvPr/>
            </p:nvSpPr>
            <p:spPr>
              <a:xfrm>
                <a:off x="36520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390B9B19-2676-5683-BED4-C30C536861D4}"/>
                  </a:ext>
                </a:extLst>
              </p:cNvPr>
              <p:cNvSpPr/>
              <p:nvPr/>
            </p:nvSpPr>
            <p:spPr>
              <a:xfrm>
                <a:off x="37680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D618AC4C-8AED-F368-A342-661CA905E0D9}"/>
                  </a:ext>
                </a:extLst>
              </p:cNvPr>
              <p:cNvSpPr/>
              <p:nvPr/>
            </p:nvSpPr>
            <p:spPr>
              <a:xfrm>
                <a:off x="38840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229C307D-3781-FFFF-C491-631FA4FC2A66}"/>
                  </a:ext>
                </a:extLst>
              </p:cNvPr>
              <p:cNvSpPr/>
              <p:nvPr/>
            </p:nvSpPr>
            <p:spPr>
              <a:xfrm>
                <a:off x="400012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BFB07380-07BD-1396-34EB-5B4ADA8C6CC3}"/>
                  </a:ext>
                </a:extLst>
              </p:cNvPr>
              <p:cNvSpPr/>
              <p:nvPr/>
            </p:nvSpPr>
            <p:spPr>
              <a:xfrm>
                <a:off x="41161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AD2490D1-2F1F-F77D-F150-A21DE1F9610A}"/>
                  </a:ext>
                </a:extLst>
              </p:cNvPr>
              <p:cNvSpPr/>
              <p:nvPr/>
            </p:nvSpPr>
            <p:spPr>
              <a:xfrm>
                <a:off x="42321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532F0BF7-ACBD-27C2-C58D-AB1BF0DDB20B}"/>
                  </a:ext>
                </a:extLst>
              </p:cNvPr>
              <p:cNvSpPr/>
              <p:nvPr/>
            </p:nvSpPr>
            <p:spPr>
              <a:xfrm>
                <a:off x="43482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56748C48-57AF-FCC6-481D-140818767FDB}"/>
                  </a:ext>
                </a:extLst>
              </p:cNvPr>
              <p:cNvSpPr/>
              <p:nvPr/>
            </p:nvSpPr>
            <p:spPr>
              <a:xfrm>
                <a:off x="446424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B423D9DD-E2D7-707C-B742-890EBAF9E02A}"/>
                  </a:ext>
                </a:extLst>
              </p:cNvPr>
              <p:cNvSpPr/>
              <p:nvPr/>
            </p:nvSpPr>
            <p:spPr>
              <a:xfrm>
                <a:off x="458027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F64B2FF7-85E3-C2DD-12F8-99BB2B8E29D1}"/>
                  </a:ext>
                </a:extLst>
              </p:cNvPr>
              <p:cNvSpPr/>
              <p:nvPr/>
            </p:nvSpPr>
            <p:spPr>
              <a:xfrm>
                <a:off x="5511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1C6C986F-D65F-9E7F-7C2A-31ADE3F73F16}"/>
                  </a:ext>
                </a:extLst>
              </p:cNvPr>
              <p:cNvSpPr/>
              <p:nvPr/>
            </p:nvSpPr>
            <p:spPr>
              <a:xfrm>
                <a:off x="17115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5A326414-3CC2-6F32-BC15-4F1276C3296F}"/>
                  </a:ext>
                </a:extLst>
              </p:cNvPr>
              <p:cNvSpPr/>
              <p:nvPr/>
            </p:nvSpPr>
            <p:spPr>
              <a:xfrm>
                <a:off x="2871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A3400E01-1A81-41AE-C7D0-8ACB1DA9A4A2}"/>
                  </a:ext>
                </a:extLst>
              </p:cNvPr>
              <p:cNvSpPr/>
              <p:nvPr/>
            </p:nvSpPr>
            <p:spPr>
              <a:xfrm>
                <a:off x="40320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540C5C20-FAB0-FF31-CAA9-4B2A5C02F153}"/>
                  </a:ext>
                </a:extLst>
              </p:cNvPr>
              <p:cNvSpPr/>
              <p:nvPr/>
            </p:nvSpPr>
            <p:spPr>
              <a:xfrm>
                <a:off x="51923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E7618854-CC25-C008-4B35-13BD0F441B3C}"/>
                  </a:ext>
                </a:extLst>
              </p:cNvPr>
              <p:cNvSpPr/>
              <p:nvPr/>
            </p:nvSpPr>
            <p:spPr>
              <a:xfrm>
                <a:off x="63526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CCCAAE85-4134-2F4B-6FAD-77E26F328A01}"/>
                  </a:ext>
                </a:extLst>
              </p:cNvPr>
              <p:cNvSpPr/>
              <p:nvPr/>
            </p:nvSpPr>
            <p:spPr>
              <a:xfrm>
                <a:off x="7512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C9B4D42E-6462-E80D-A817-13B8267A629A}"/>
                  </a:ext>
                </a:extLst>
              </p:cNvPr>
              <p:cNvSpPr/>
              <p:nvPr/>
            </p:nvSpPr>
            <p:spPr>
              <a:xfrm>
                <a:off x="8673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25A6960D-A335-9B47-ADED-1610B683F576}"/>
                  </a:ext>
                </a:extLst>
              </p:cNvPr>
              <p:cNvSpPr/>
              <p:nvPr/>
            </p:nvSpPr>
            <p:spPr>
              <a:xfrm>
                <a:off x="98334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D19DA6DF-7A84-ADC2-0DB8-6F5F43B02CD2}"/>
                  </a:ext>
                </a:extLst>
              </p:cNvPr>
              <p:cNvSpPr/>
              <p:nvPr/>
            </p:nvSpPr>
            <p:spPr>
              <a:xfrm>
                <a:off x="10993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24A489FF-6014-54B9-BBE1-B14EEDF04973}"/>
                  </a:ext>
                </a:extLst>
              </p:cNvPr>
              <p:cNvSpPr/>
              <p:nvPr/>
            </p:nvSpPr>
            <p:spPr>
              <a:xfrm>
                <a:off x="121541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4027275B-8B81-CB1E-4324-EA1F6DBDA028}"/>
                  </a:ext>
                </a:extLst>
              </p:cNvPr>
              <p:cNvSpPr/>
              <p:nvPr/>
            </p:nvSpPr>
            <p:spPr>
              <a:xfrm>
                <a:off x="13314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15CCEF7F-B1F0-1B92-4AE9-2496B1591EE1}"/>
                  </a:ext>
                </a:extLst>
              </p:cNvPr>
              <p:cNvSpPr/>
              <p:nvPr/>
            </p:nvSpPr>
            <p:spPr>
              <a:xfrm>
                <a:off x="144748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C8B3A2F6-5987-F625-C049-F15434AD3B62}"/>
                  </a:ext>
                </a:extLst>
              </p:cNvPr>
              <p:cNvSpPr/>
              <p:nvPr/>
            </p:nvSpPr>
            <p:spPr>
              <a:xfrm>
                <a:off x="15634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C45CB9ED-4F69-78E9-C9C7-ED731049DFEB}"/>
                  </a:ext>
                </a:extLst>
              </p:cNvPr>
              <p:cNvSpPr/>
              <p:nvPr/>
            </p:nvSpPr>
            <p:spPr>
              <a:xfrm>
                <a:off x="16795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60A5B395-4E89-A5D8-77DC-23365246613B}"/>
                  </a:ext>
                </a:extLst>
              </p:cNvPr>
              <p:cNvSpPr/>
              <p:nvPr/>
            </p:nvSpPr>
            <p:spPr>
              <a:xfrm>
                <a:off x="17955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1CCA6B94-F451-1BFF-74EB-61CBE4D989DF}"/>
                  </a:ext>
                </a:extLst>
              </p:cNvPr>
              <p:cNvSpPr/>
              <p:nvPr/>
            </p:nvSpPr>
            <p:spPr>
              <a:xfrm>
                <a:off x="191159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CC3D19CE-2905-80E4-70E0-3ACBA2AEFB5D}"/>
                  </a:ext>
                </a:extLst>
              </p:cNvPr>
              <p:cNvSpPr/>
              <p:nvPr/>
            </p:nvSpPr>
            <p:spPr>
              <a:xfrm>
                <a:off x="20276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904074B6-3DB0-C699-6C0A-43FA0D127DA6}"/>
                  </a:ext>
                </a:extLst>
              </p:cNvPr>
              <p:cNvSpPr/>
              <p:nvPr/>
            </p:nvSpPr>
            <p:spPr>
              <a:xfrm>
                <a:off x="21436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9B85A6E7-A9D0-DB2F-ACEB-2862BACA8326}"/>
                  </a:ext>
                </a:extLst>
              </p:cNvPr>
              <p:cNvSpPr/>
              <p:nvPr/>
            </p:nvSpPr>
            <p:spPr>
              <a:xfrm>
                <a:off x="225968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84D33791-1606-3521-A681-EF58058BEE88}"/>
                  </a:ext>
                </a:extLst>
              </p:cNvPr>
              <p:cNvSpPr/>
              <p:nvPr/>
            </p:nvSpPr>
            <p:spPr>
              <a:xfrm>
                <a:off x="237571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8C48AFF2-FBFE-E307-9AA9-2B9530DFB82F}"/>
                  </a:ext>
                </a:extLst>
              </p:cNvPr>
              <p:cNvSpPr/>
              <p:nvPr/>
            </p:nvSpPr>
            <p:spPr>
              <a:xfrm>
                <a:off x="24917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03B30655-72B6-D1BD-5548-9BDF3C04A349}"/>
                  </a:ext>
                </a:extLst>
              </p:cNvPr>
              <p:cNvSpPr/>
              <p:nvPr/>
            </p:nvSpPr>
            <p:spPr>
              <a:xfrm>
                <a:off x="26077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C78C6E88-3018-E25B-AD06-A130BCEAC946}"/>
                  </a:ext>
                </a:extLst>
              </p:cNvPr>
              <p:cNvSpPr/>
              <p:nvPr/>
            </p:nvSpPr>
            <p:spPr>
              <a:xfrm>
                <a:off x="272379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2DF5F600-D9DA-A4B2-F919-4A1BD8C10A34}"/>
                  </a:ext>
                </a:extLst>
              </p:cNvPr>
              <p:cNvSpPr/>
              <p:nvPr/>
            </p:nvSpPr>
            <p:spPr>
              <a:xfrm>
                <a:off x="28398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D0A68B14-5601-00C4-2005-D0DBB2C3486C}"/>
                  </a:ext>
                </a:extLst>
              </p:cNvPr>
              <p:cNvSpPr/>
              <p:nvPr/>
            </p:nvSpPr>
            <p:spPr>
              <a:xfrm>
                <a:off x="29558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B8268D89-350D-C69A-90C7-11021936A81C}"/>
                  </a:ext>
                </a:extLst>
              </p:cNvPr>
              <p:cNvSpPr/>
              <p:nvPr/>
            </p:nvSpPr>
            <p:spPr>
              <a:xfrm>
                <a:off x="307189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C8187F26-A0DC-5DBD-7205-53C41BBCF0AD}"/>
                  </a:ext>
                </a:extLst>
              </p:cNvPr>
              <p:cNvSpPr/>
              <p:nvPr/>
            </p:nvSpPr>
            <p:spPr>
              <a:xfrm>
                <a:off x="318791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38A1135E-C9DC-17BA-F8DB-053E424D8EF4}"/>
                  </a:ext>
                </a:extLst>
              </p:cNvPr>
              <p:cNvSpPr/>
              <p:nvPr/>
            </p:nvSpPr>
            <p:spPr>
              <a:xfrm>
                <a:off x="33039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F719B875-2911-8B1D-8912-4FCEDE9BE6B0}"/>
                  </a:ext>
                </a:extLst>
              </p:cNvPr>
              <p:cNvSpPr/>
              <p:nvPr/>
            </p:nvSpPr>
            <p:spPr>
              <a:xfrm>
                <a:off x="341997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F2D70894-117B-D3D3-62BF-76BD1784196C}"/>
                  </a:ext>
                </a:extLst>
              </p:cNvPr>
              <p:cNvSpPr/>
              <p:nvPr/>
            </p:nvSpPr>
            <p:spPr>
              <a:xfrm>
                <a:off x="35360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6A291D55-20E0-9806-D0F9-B277BA154D21}"/>
                  </a:ext>
                </a:extLst>
              </p:cNvPr>
              <p:cNvSpPr/>
              <p:nvPr/>
            </p:nvSpPr>
            <p:spPr>
              <a:xfrm>
                <a:off x="36520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DC432011-B674-22EE-44D1-CA797658768B}"/>
                  </a:ext>
                </a:extLst>
              </p:cNvPr>
              <p:cNvSpPr/>
              <p:nvPr/>
            </p:nvSpPr>
            <p:spPr>
              <a:xfrm>
                <a:off x="37680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3C9A84A4-FF9A-9B86-9728-8E549AF3DEEB}"/>
                  </a:ext>
                </a:extLst>
              </p:cNvPr>
              <p:cNvSpPr/>
              <p:nvPr/>
            </p:nvSpPr>
            <p:spPr>
              <a:xfrm>
                <a:off x="38840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C8A07694-567B-1B73-FEE5-F31B2A84EF68}"/>
                  </a:ext>
                </a:extLst>
              </p:cNvPr>
              <p:cNvSpPr/>
              <p:nvPr/>
            </p:nvSpPr>
            <p:spPr>
              <a:xfrm>
                <a:off x="400012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0A6DED69-905E-5D50-0735-BB5015DA4F9B}"/>
                  </a:ext>
                </a:extLst>
              </p:cNvPr>
              <p:cNvSpPr/>
              <p:nvPr/>
            </p:nvSpPr>
            <p:spPr>
              <a:xfrm>
                <a:off x="41161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799ECA4C-EE1B-5711-564C-8A5CE331E88E}"/>
                  </a:ext>
                </a:extLst>
              </p:cNvPr>
              <p:cNvSpPr/>
              <p:nvPr/>
            </p:nvSpPr>
            <p:spPr>
              <a:xfrm>
                <a:off x="42321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199C21E5-8705-64F7-2DD6-7C39CDAB0E69}"/>
                  </a:ext>
                </a:extLst>
              </p:cNvPr>
              <p:cNvSpPr/>
              <p:nvPr/>
            </p:nvSpPr>
            <p:spPr>
              <a:xfrm>
                <a:off x="43482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02EB37DF-6E7E-AD5D-AC81-BF9DF66971CD}"/>
                  </a:ext>
                </a:extLst>
              </p:cNvPr>
              <p:cNvSpPr/>
              <p:nvPr/>
            </p:nvSpPr>
            <p:spPr>
              <a:xfrm>
                <a:off x="446424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C3682006-1BFC-1048-361E-3B1CAE13ACF0}"/>
                  </a:ext>
                </a:extLst>
              </p:cNvPr>
              <p:cNvSpPr/>
              <p:nvPr/>
            </p:nvSpPr>
            <p:spPr>
              <a:xfrm>
                <a:off x="458027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1A76DD48-51B6-F21A-6278-8EE213324771}"/>
                  </a:ext>
                </a:extLst>
              </p:cNvPr>
              <p:cNvSpPr/>
              <p:nvPr/>
            </p:nvSpPr>
            <p:spPr>
              <a:xfrm>
                <a:off x="5511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57871DBD-F536-76AD-57E7-810C4864BEA9}"/>
                  </a:ext>
                </a:extLst>
              </p:cNvPr>
              <p:cNvSpPr/>
              <p:nvPr/>
            </p:nvSpPr>
            <p:spPr>
              <a:xfrm>
                <a:off x="17115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5CCAB7FA-A96D-F9C8-5103-E287EB4AD21E}"/>
                  </a:ext>
                </a:extLst>
              </p:cNvPr>
              <p:cNvSpPr/>
              <p:nvPr/>
            </p:nvSpPr>
            <p:spPr>
              <a:xfrm>
                <a:off x="2871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6BCBBB84-6D53-8AE9-497A-4C45AD5E0358}"/>
                  </a:ext>
                </a:extLst>
              </p:cNvPr>
              <p:cNvSpPr/>
              <p:nvPr/>
            </p:nvSpPr>
            <p:spPr>
              <a:xfrm>
                <a:off x="40320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707B41E1-39A4-F5CD-DF0E-202D709374A1}"/>
                  </a:ext>
                </a:extLst>
              </p:cNvPr>
              <p:cNvSpPr/>
              <p:nvPr/>
            </p:nvSpPr>
            <p:spPr>
              <a:xfrm>
                <a:off x="51923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371A8C7F-8566-A68F-6EA8-E7C5CD21EDBF}"/>
                  </a:ext>
                </a:extLst>
              </p:cNvPr>
              <p:cNvSpPr/>
              <p:nvPr/>
            </p:nvSpPr>
            <p:spPr>
              <a:xfrm>
                <a:off x="63526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055379C6-E7FD-7B33-F506-56612678DE88}"/>
                  </a:ext>
                </a:extLst>
              </p:cNvPr>
              <p:cNvSpPr/>
              <p:nvPr/>
            </p:nvSpPr>
            <p:spPr>
              <a:xfrm>
                <a:off x="7512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A0BA2F5B-960E-E9BF-3859-62D85EFB3144}"/>
                  </a:ext>
                </a:extLst>
              </p:cNvPr>
              <p:cNvSpPr/>
              <p:nvPr/>
            </p:nvSpPr>
            <p:spPr>
              <a:xfrm>
                <a:off x="8673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BEE6C597-6C0A-D32B-899B-146D28B2DF7C}"/>
                  </a:ext>
                </a:extLst>
              </p:cNvPr>
              <p:cNvSpPr/>
              <p:nvPr/>
            </p:nvSpPr>
            <p:spPr>
              <a:xfrm>
                <a:off x="98334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6A433A7F-F205-F5C7-BA07-B2C53DB2FB76}"/>
                  </a:ext>
                </a:extLst>
              </p:cNvPr>
              <p:cNvSpPr/>
              <p:nvPr/>
            </p:nvSpPr>
            <p:spPr>
              <a:xfrm>
                <a:off x="10993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7" name="Freeform: Shape 1076">
                <a:extLst>
                  <a:ext uri="{FF2B5EF4-FFF2-40B4-BE49-F238E27FC236}">
                    <a16:creationId xmlns:a16="http://schemas.microsoft.com/office/drawing/2014/main" id="{1D4D0046-65E3-BF22-6E4C-5590FCF23804}"/>
                  </a:ext>
                </a:extLst>
              </p:cNvPr>
              <p:cNvSpPr/>
              <p:nvPr/>
            </p:nvSpPr>
            <p:spPr>
              <a:xfrm>
                <a:off x="121541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8" name="Freeform: Shape 1077">
                <a:extLst>
                  <a:ext uri="{FF2B5EF4-FFF2-40B4-BE49-F238E27FC236}">
                    <a16:creationId xmlns:a16="http://schemas.microsoft.com/office/drawing/2014/main" id="{0195E5A8-5DEE-6DE5-67B7-D5DC072C4142}"/>
                  </a:ext>
                </a:extLst>
              </p:cNvPr>
              <p:cNvSpPr/>
              <p:nvPr/>
            </p:nvSpPr>
            <p:spPr>
              <a:xfrm>
                <a:off x="13314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9" name="Freeform: Shape 1078">
                <a:extLst>
                  <a:ext uri="{FF2B5EF4-FFF2-40B4-BE49-F238E27FC236}">
                    <a16:creationId xmlns:a16="http://schemas.microsoft.com/office/drawing/2014/main" id="{F5FD0C0C-6812-FC9F-9D04-6A2D21D1CAE0}"/>
                  </a:ext>
                </a:extLst>
              </p:cNvPr>
              <p:cNvSpPr/>
              <p:nvPr/>
            </p:nvSpPr>
            <p:spPr>
              <a:xfrm>
                <a:off x="144748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0" name="Freeform: Shape 1079">
                <a:extLst>
                  <a:ext uri="{FF2B5EF4-FFF2-40B4-BE49-F238E27FC236}">
                    <a16:creationId xmlns:a16="http://schemas.microsoft.com/office/drawing/2014/main" id="{F65860F1-F326-982F-5FE0-CD0F97A2171F}"/>
                  </a:ext>
                </a:extLst>
              </p:cNvPr>
              <p:cNvSpPr/>
              <p:nvPr/>
            </p:nvSpPr>
            <p:spPr>
              <a:xfrm>
                <a:off x="15634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1" name="Freeform: Shape 1080">
                <a:extLst>
                  <a:ext uri="{FF2B5EF4-FFF2-40B4-BE49-F238E27FC236}">
                    <a16:creationId xmlns:a16="http://schemas.microsoft.com/office/drawing/2014/main" id="{3D9F3667-D0F1-BFEC-5C14-1EABAC75BE6B}"/>
                  </a:ext>
                </a:extLst>
              </p:cNvPr>
              <p:cNvSpPr/>
              <p:nvPr/>
            </p:nvSpPr>
            <p:spPr>
              <a:xfrm>
                <a:off x="16795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90C54837-9563-4A13-F647-85209ACD1BA8}"/>
                  </a:ext>
                </a:extLst>
              </p:cNvPr>
              <p:cNvSpPr/>
              <p:nvPr/>
            </p:nvSpPr>
            <p:spPr>
              <a:xfrm>
                <a:off x="17955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F38148B8-2C5E-14CC-741E-659BDEE37377}"/>
                  </a:ext>
                </a:extLst>
              </p:cNvPr>
              <p:cNvSpPr/>
              <p:nvPr/>
            </p:nvSpPr>
            <p:spPr>
              <a:xfrm>
                <a:off x="191159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4" name="Freeform: Shape 1083">
                <a:extLst>
                  <a:ext uri="{FF2B5EF4-FFF2-40B4-BE49-F238E27FC236}">
                    <a16:creationId xmlns:a16="http://schemas.microsoft.com/office/drawing/2014/main" id="{BCE8ABED-6B76-D601-271A-A16CC87A0149}"/>
                  </a:ext>
                </a:extLst>
              </p:cNvPr>
              <p:cNvSpPr/>
              <p:nvPr/>
            </p:nvSpPr>
            <p:spPr>
              <a:xfrm>
                <a:off x="20276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5" name="Freeform: Shape 1084">
                <a:extLst>
                  <a:ext uri="{FF2B5EF4-FFF2-40B4-BE49-F238E27FC236}">
                    <a16:creationId xmlns:a16="http://schemas.microsoft.com/office/drawing/2014/main" id="{2173290C-A08E-4005-669B-FEC6E3369DB5}"/>
                  </a:ext>
                </a:extLst>
              </p:cNvPr>
              <p:cNvSpPr/>
              <p:nvPr/>
            </p:nvSpPr>
            <p:spPr>
              <a:xfrm>
                <a:off x="21436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CF6E0A81-075F-0DA2-C1D2-5DD830967C72}"/>
                  </a:ext>
                </a:extLst>
              </p:cNvPr>
              <p:cNvSpPr/>
              <p:nvPr/>
            </p:nvSpPr>
            <p:spPr>
              <a:xfrm>
                <a:off x="225968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7" name="Freeform: Shape 1086">
                <a:extLst>
                  <a:ext uri="{FF2B5EF4-FFF2-40B4-BE49-F238E27FC236}">
                    <a16:creationId xmlns:a16="http://schemas.microsoft.com/office/drawing/2014/main" id="{C6605979-3BD5-FA1F-C6AC-957D457B627C}"/>
                  </a:ext>
                </a:extLst>
              </p:cNvPr>
              <p:cNvSpPr/>
              <p:nvPr/>
            </p:nvSpPr>
            <p:spPr>
              <a:xfrm>
                <a:off x="237571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8" name="Freeform: Shape 1087">
                <a:extLst>
                  <a:ext uri="{FF2B5EF4-FFF2-40B4-BE49-F238E27FC236}">
                    <a16:creationId xmlns:a16="http://schemas.microsoft.com/office/drawing/2014/main" id="{81C4BD9B-0D2C-12E1-A9A9-55CA237E7727}"/>
                  </a:ext>
                </a:extLst>
              </p:cNvPr>
              <p:cNvSpPr/>
              <p:nvPr/>
            </p:nvSpPr>
            <p:spPr>
              <a:xfrm>
                <a:off x="24917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9" name="Freeform: Shape 1088">
                <a:extLst>
                  <a:ext uri="{FF2B5EF4-FFF2-40B4-BE49-F238E27FC236}">
                    <a16:creationId xmlns:a16="http://schemas.microsoft.com/office/drawing/2014/main" id="{F4A53D53-1AB9-86B0-024E-8AB9A95F6E44}"/>
                  </a:ext>
                </a:extLst>
              </p:cNvPr>
              <p:cNvSpPr/>
              <p:nvPr/>
            </p:nvSpPr>
            <p:spPr>
              <a:xfrm>
                <a:off x="26077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0" name="Freeform: Shape 1089">
                <a:extLst>
                  <a:ext uri="{FF2B5EF4-FFF2-40B4-BE49-F238E27FC236}">
                    <a16:creationId xmlns:a16="http://schemas.microsoft.com/office/drawing/2014/main" id="{7D7BE4E1-250C-D8D6-5D25-5F7E80947DD4}"/>
                  </a:ext>
                </a:extLst>
              </p:cNvPr>
              <p:cNvSpPr/>
              <p:nvPr/>
            </p:nvSpPr>
            <p:spPr>
              <a:xfrm>
                <a:off x="272379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1" name="Freeform: Shape 1090">
                <a:extLst>
                  <a:ext uri="{FF2B5EF4-FFF2-40B4-BE49-F238E27FC236}">
                    <a16:creationId xmlns:a16="http://schemas.microsoft.com/office/drawing/2014/main" id="{C98AE5AD-94F1-459E-108C-BF6F737374FF}"/>
                  </a:ext>
                </a:extLst>
              </p:cNvPr>
              <p:cNvSpPr/>
              <p:nvPr/>
            </p:nvSpPr>
            <p:spPr>
              <a:xfrm>
                <a:off x="28398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D519B133-FF22-F272-7CAC-D6C4839F759B}"/>
                  </a:ext>
                </a:extLst>
              </p:cNvPr>
              <p:cNvSpPr/>
              <p:nvPr/>
            </p:nvSpPr>
            <p:spPr>
              <a:xfrm>
                <a:off x="29558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3" name="Freeform: Shape 1092">
                <a:extLst>
                  <a:ext uri="{FF2B5EF4-FFF2-40B4-BE49-F238E27FC236}">
                    <a16:creationId xmlns:a16="http://schemas.microsoft.com/office/drawing/2014/main" id="{51CD49F9-4B12-E253-6D51-B3AF11FFEC51}"/>
                  </a:ext>
                </a:extLst>
              </p:cNvPr>
              <p:cNvSpPr/>
              <p:nvPr/>
            </p:nvSpPr>
            <p:spPr>
              <a:xfrm>
                <a:off x="307189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4" name="Freeform: Shape 1093">
                <a:extLst>
                  <a:ext uri="{FF2B5EF4-FFF2-40B4-BE49-F238E27FC236}">
                    <a16:creationId xmlns:a16="http://schemas.microsoft.com/office/drawing/2014/main" id="{AEDFEA2A-0444-AB26-B122-9F5269DDC011}"/>
                  </a:ext>
                </a:extLst>
              </p:cNvPr>
              <p:cNvSpPr/>
              <p:nvPr/>
            </p:nvSpPr>
            <p:spPr>
              <a:xfrm>
                <a:off x="318791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5" name="Freeform: Shape 1094">
                <a:extLst>
                  <a:ext uri="{FF2B5EF4-FFF2-40B4-BE49-F238E27FC236}">
                    <a16:creationId xmlns:a16="http://schemas.microsoft.com/office/drawing/2014/main" id="{909B75AF-FFD3-16A7-73A8-81091F055B6E}"/>
                  </a:ext>
                </a:extLst>
              </p:cNvPr>
              <p:cNvSpPr/>
              <p:nvPr/>
            </p:nvSpPr>
            <p:spPr>
              <a:xfrm>
                <a:off x="33039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6" name="Freeform: Shape 1095">
                <a:extLst>
                  <a:ext uri="{FF2B5EF4-FFF2-40B4-BE49-F238E27FC236}">
                    <a16:creationId xmlns:a16="http://schemas.microsoft.com/office/drawing/2014/main" id="{B5974E07-E95F-4F61-66AB-9AB9AFF67459}"/>
                  </a:ext>
                </a:extLst>
              </p:cNvPr>
              <p:cNvSpPr/>
              <p:nvPr/>
            </p:nvSpPr>
            <p:spPr>
              <a:xfrm>
                <a:off x="341997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7" name="Freeform: Shape 1096">
                <a:extLst>
                  <a:ext uri="{FF2B5EF4-FFF2-40B4-BE49-F238E27FC236}">
                    <a16:creationId xmlns:a16="http://schemas.microsoft.com/office/drawing/2014/main" id="{F1392674-23EC-18F8-DD5B-A2EF1BC4D512}"/>
                  </a:ext>
                </a:extLst>
              </p:cNvPr>
              <p:cNvSpPr/>
              <p:nvPr/>
            </p:nvSpPr>
            <p:spPr>
              <a:xfrm>
                <a:off x="35360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8" name="Freeform: Shape 1097">
                <a:extLst>
                  <a:ext uri="{FF2B5EF4-FFF2-40B4-BE49-F238E27FC236}">
                    <a16:creationId xmlns:a16="http://schemas.microsoft.com/office/drawing/2014/main" id="{4E2F3CFF-3388-BF9C-575D-DC4057E86D60}"/>
                  </a:ext>
                </a:extLst>
              </p:cNvPr>
              <p:cNvSpPr/>
              <p:nvPr/>
            </p:nvSpPr>
            <p:spPr>
              <a:xfrm>
                <a:off x="36520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9" name="Freeform: Shape 1098">
                <a:extLst>
                  <a:ext uri="{FF2B5EF4-FFF2-40B4-BE49-F238E27FC236}">
                    <a16:creationId xmlns:a16="http://schemas.microsoft.com/office/drawing/2014/main" id="{7EDF0C36-C0DD-31C0-9BCC-EDA3DEADA9ED}"/>
                  </a:ext>
                </a:extLst>
              </p:cNvPr>
              <p:cNvSpPr/>
              <p:nvPr/>
            </p:nvSpPr>
            <p:spPr>
              <a:xfrm>
                <a:off x="37680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0" name="Freeform: Shape 1099">
                <a:extLst>
                  <a:ext uri="{FF2B5EF4-FFF2-40B4-BE49-F238E27FC236}">
                    <a16:creationId xmlns:a16="http://schemas.microsoft.com/office/drawing/2014/main" id="{A2B5450E-D57B-8F26-30AC-7BC9F94A514C}"/>
                  </a:ext>
                </a:extLst>
              </p:cNvPr>
              <p:cNvSpPr/>
              <p:nvPr/>
            </p:nvSpPr>
            <p:spPr>
              <a:xfrm>
                <a:off x="38840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1" name="Freeform: Shape 1100">
                <a:extLst>
                  <a:ext uri="{FF2B5EF4-FFF2-40B4-BE49-F238E27FC236}">
                    <a16:creationId xmlns:a16="http://schemas.microsoft.com/office/drawing/2014/main" id="{6170A3E5-4418-3C46-220B-071386099D38}"/>
                  </a:ext>
                </a:extLst>
              </p:cNvPr>
              <p:cNvSpPr/>
              <p:nvPr/>
            </p:nvSpPr>
            <p:spPr>
              <a:xfrm>
                <a:off x="400012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2" name="Freeform: Shape 1101">
                <a:extLst>
                  <a:ext uri="{FF2B5EF4-FFF2-40B4-BE49-F238E27FC236}">
                    <a16:creationId xmlns:a16="http://schemas.microsoft.com/office/drawing/2014/main" id="{9332A24C-9D09-D2A6-90A5-A14960FFF31C}"/>
                  </a:ext>
                </a:extLst>
              </p:cNvPr>
              <p:cNvSpPr/>
              <p:nvPr/>
            </p:nvSpPr>
            <p:spPr>
              <a:xfrm>
                <a:off x="41161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3" name="Freeform: Shape 1102">
                <a:extLst>
                  <a:ext uri="{FF2B5EF4-FFF2-40B4-BE49-F238E27FC236}">
                    <a16:creationId xmlns:a16="http://schemas.microsoft.com/office/drawing/2014/main" id="{271CBD3A-9DBE-8F3F-7D2E-4D3802DF7ACE}"/>
                  </a:ext>
                </a:extLst>
              </p:cNvPr>
              <p:cNvSpPr/>
              <p:nvPr/>
            </p:nvSpPr>
            <p:spPr>
              <a:xfrm>
                <a:off x="42321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4" name="Freeform: Shape 1103">
                <a:extLst>
                  <a:ext uri="{FF2B5EF4-FFF2-40B4-BE49-F238E27FC236}">
                    <a16:creationId xmlns:a16="http://schemas.microsoft.com/office/drawing/2014/main" id="{EC3C4DE1-EB7A-0BF2-1941-A4CF56940E96}"/>
                  </a:ext>
                </a:extLst>
              </p:cNvPr>
              <p:cNvSpPr/>
              <p:nvPr/>
            </p:nvSpPr>
            <p:spPr>
              <a:xfrm>
                <a:off x="43482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5" name="Freeform: Shape 1104">
                <a:extLst>
                  <a:ext uri="{FF2B5EF4-FFF2-40B4-BE49-F238E27FC236}">
                    <a16:creationId xmlns:a16="http://schemas.microsoft.com/office/drawing/2014/main" id="{208ED43E-163A-7BAD-EED2-F8A08500A450}"/>
                  </a:ext>
                </a:extLst>
              </p:cNvPr>
              <p:cNvSpPr/>
              <p:nvPr/>
            </p:nvSpPr>
            <p:spPr>
              <a:xfrm>
                <a:off x="446424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6" name="Freeform: Shape 1105">
                <a:extLst>
                  <a:ext uri="{FF2B5EF4-FFF2-40B4-BE49-F238E27FC236}">
                    <a16:creationId xmlns:a16="http://schemas.microsoft.com/office/drawing/2014/main" id="{B466AA71-7810-2ECD-9C6E-A1DF4F07F231}"/>
                  </a:ext>
                </a:extLst>
              </p:cNvPr>
              <p:cNvSpPr/>
              <p:nvPr/>
            </p:nvSpPr>
            <p:spPr>
              <a:xfrm>
                <a:off x="458027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7" name="Freeform: Shape 1106">
                <a:extLst>
                  <a:ext uri="{FF2B5EF4-FFF2-40B4-BE49-F238E27FC236}">
                    <a16:creationId xmlns:a16="http://schemas.microsoft.com/office/drawing/2014/main" id="{707B160F-061B-4C9A-1701-3F74B4CB1CFA}"/>
                  </a:ext>
                </a:extLst>
              </p:cNvPr>
              <p:cNvSpPr/>
              <p:nvPr/>
            </p:nvSpPr>
            <p:spPr>
              <a:xfrm>
                <a:off x="5511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8" name="Freeform: Shape 1107">
                <a:extLst>
                  <a:ext uri="{FF2B5EF4-FFF2-40B4-BE49-F238E27FC236}">
                    <a16:creationId xmlns:a16="http://schemas.microsoft.com/office/drawing/2014/main" id="{6CCC9127-3447-5FE7-805C-FCDC9CBAC14D}"/>
                  </a:ext>
                </a:extLst>
              </p:cNvPr>
              <p:cNvSpPr/>
              <p:nvPr/>
            </p:nvSpPr>
            <p:spPr>
              <a:xfrm>
                <a:off x="17115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9" name="Freeform: Shape 1108">
                <a:extLst>
                  <a:ext uri="{FF2B5EF4-FFF2-40B4-BE49-F238E27FC236}">
                    <a16:creationId xmlns:a16="http://schemas.microsoft.com/office/drawing/2014/main" id="{C3B16EDA-3D7F-761E-2A50-BC8E19D3D80E}"/>
                  </a:ext>
                </a:extLst>
              </p:cNvPr>
              <p:cNvSpPr/>
              <p:nvPr/>
            </p:nvSpPr>
            <p:spPr>
              <a:xfrm>
                <a:off x="2871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0" name="Freeform: Shape 1109">
                <a:extLst>
                  <a:ext uri="{FF2B5EF4-FFF2-40B4-BE49-F238E27FC236}">
                    <a16:creationId xmlns:a16="http://schemas.microsoft.com/office/drawing/2014/main" id="{C248B0CC-732E-B22A-86A3-E153DDD03E57}"/>
                  </a:ext>
                </a:extLst>
              </p:cNvPr>
              <p:cNvSpPr/>
              <p:nvPr/>
            </p:nvSpPr>
            <p:spPr>
              <a:xfrm>
                <a:off x="40320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1" name="Freeform: Shape 1110">
                <a:extLst>
                  <a:ext uri="{FF2B5EF4-FFF2-40B4-BE49-F238E27FC236}">
                    <a16:creationId xmlns:a16="http://schemas.microsoft.com/office/drawing/2014/main" id="{0B3E855A-9CCD-E802-5019-395D42FD3A6A}"/>
                  </a:ext>
                </a:extLst>
              </p:cNvPr>
              <p:cNvSpPr/>
              <p:nvPr/>
            </p:nvSpPr>
            <p:spPr>
              <a:xfrm>
                <a:off x="51923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2" name="Freeform: Shape 1111">
                <a:extLst>
                  <a:ext uri="{FF2B5EF4-FFF2-40B4-BE49-F238E27FC236}">
                    <a16:creationId xmlns:a16="http://schemas.microsoft.com/office/drawing/2014/main" id="{777291A8-AA28-1625-BFD1-17EC1E793B97}"/>
                  </a:ext>
                </a:extLst>
              </p:cNvPr>
              <p:cNvSpPr/>
              <p:nvPr/>
            </p:nvSpPr>
            <p:spPr>
              <a:xfrm>
                <a:off x="63526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3" name="Freeform: Shape 1112">
                <a:extLst>
                  <a:ext uri="{FF2B5EF4-FFF2-40B4-BE49-F238E27FC236}">
                    <a16:creationId xmlns:a16="http://schemas.microsoft.com/office/drawing/2014/main" id="{20808F25-CCB9-45EA-B5C4-5C72C7BACE3D}"/>
                  </a:ext>
                </a:extLst>
              </p:cNvPr>
              <p:cNvSpPr/>
              <p:nvPr/>
            </p:nvSpPr>
            <p:spPr>
              <a:xfrm>
                <a:off x="7512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4" name="Freeform: Shape 1113">
                <a:extLst>
                  <a:ext uri="{FF2B5EF4-FFF2-40B4-BE49-F238E27FC236}">
                    <a16:creationId xmlns:a16="http://schemas.microsoft.com/office/drawing/2014/main" id="{F813EB30-D85B-2384-BC90-62BD47830EDB}"/>
                  </a:ext>
                </a:extLst>
              </p:cNvPr>
              <p:cNvSpPr/>
              <p:nvPr/>
            </p:nvSpPr>
            <p:spPr>
              <a:xfrm>
                <a:off x="8673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5" name="Freeform: Shape 1114">
                <a:extLst>
                  <a:ext uri="{FF2B5EF4-FFF2-40B4-BE49-F238E27FC236}">
                    <a16:creationId xmlns:a16="http://schemas.microsoft.com/office/drawing/2014/main" id="{F56D25EA-5B75-7269-5C0B-25F47F627BA0}"/>
                  </a:ext>
                </a:extLst>
              </p:cNvPr>
              <p:cNvSpPr/>
              <p:nvPr/>
            </p:nvSpPr>
            <p:spPr>
              <a:xfrm>
                <a:off x="98334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6" name="Freeform: Shape 1115">
                <a:extLst>
                  <a:ext uri="{FF2B5EF4-FFF2-40B4-BE49-F238E27FC236}">
                    <a16:creationId xmlns:a16="http://schemas.microsoft.com/office/drawing/2014/main" id="{183F1C69-F3AC-6419-1857-8FE03FE1F224}"/>
                  </a:ext>
                </a:extLst>
              </p:cNvPr>
              <p:cNvSpPr/>
              <p:nvPr/>
            </p:nvSpPr>
            <p:spPr>
              <a:xfrm>
                <a:off x="10993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7" name="Freeform: Shape 1116">
                <a:extLst>
                  <a:ext uri="{FF2B5EF4-FFF2-40B4-BE49-F238E27FC236}">
                    <a16:creationId xmlns:a16="http://schemas.microsoft.com/office/drawing/2014/main" id="{C56237D2-496F-7C33-1AB1-C71583BCF36E}"/>
                  </a:ext>
                </a:extLst>
              </p:cNvPr>
              <p:cNvSpPr/>
              <p:nvPr/>
            </p:nvSpPr>
            <p:spPr>
              <a:xfrm>
                <a:off x="121541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8" name="Freeform: Shape 1117">
                <a:extLst>
                  <a:ext uri="{FF2B5EF4-FFF2-40B4-BE49-F238E27FC236}">
                    <a16:creationId xmlns:a16="http://schemas.microsoft.com/office/drawing/2014/main" id="{3E3811FA-2B7D-A617-D4E8-D6477BBC1A6B}"/>
                  </a:ext>
                </a:extLst>
              </p:cNvPr>
              <p:cNvSpPr/>
              <p:nvPr/>
            </p:nvSpPr>
            <p:spPr>
              <a:xfrm>
                <a:off x="13314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9" name="Freeform: Shape 1118">
                <a:extLst>
                  <a:ext uri="{FF2B5EF4-FFF2-40B4-BE49-F238E27FC236}">
                    <a16:creationId xmlns:a16="http://schemas.microsoft.com/office/drawing/2014/main" id="{A1C4AC5E-20E5-F5D7-B3E5-C717635ACB1A}"/>
                  </a:ext>
                </a:extLst>
              </p:cNvPr>
              <p:cNvSpPr/>
              <p:nvPr/>
            </p:nvSpPr>
            <p:spPr>
              <a:xfrm>
                <a:off x="144748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0" name="Freeform: Shape 1119">
                <a:extLst>
                  <a:ext uri="{FF2B5EF4-FFF2-40B4-BE49-F238E27FC236}">
                    <a16:creationId xmlns:a16="http://schemas.microsoft.com/office/drawing/2014/main" id="{7E32D783-FE8A-38F5-7FEC-F1F5CBA1DFEE}"/>
                  </a:ext>
                </a:extLst>
              </p:cNvPr>
              <p:cNvSpPr/>
              <p:nvPr/>
            </p:nvSpPr>
            <p:spPr>
              <a:xfrm>
                <a:off x="15634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1" name="Freeform: Shape 1120">
                <a:extLst>
                  <a:ext uri="{FF2B5EF4-FFF2-40B4-BE49-F238E27FC236}">
                    <a16:creationId xmlns:a16="http://schemas.microsoft.com/office/drawing/2014/main" id="{88564FF3-1051-74A6-930C-330EF51B19ED}"/>
                  </a:ext>
                </a:extLst>
              </p:cNvPr>
              <p:cNvSpPr/>
              <p:nvPr/>
            </p:nvSpPr>
            <p:spPr>
              <a:xfrm>
                <a:off x="16795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2" name="Freeform: Shape 1121">
                <a:extLst>
                  <a:ext uri="{FF2B5EF4-FFF2-40B4-BE49-F238E27FC236}">
                    <a16:creationId xmlns:a16="http://schemas.microsoft.com/office/drawing/2014/main" id="{20848214-910D-A4E4-40EB-AC6F395E79E1}"/>
                  </a:ext>
                </a:extLst>
              </p:cNvPr>
              <p:cNvSpPr/>
              <p:nvPr/>
            </p:nvSpPr>
            <p:spPr>
              <a:xfrm>
                <a:off x="17955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3" name="Freeform: Shape 1122">
                <a:extLst>
                  <a:ext uri="{FF2B5EF4-FFF2-40B4-BE49-F238E27FC236}">
                    <a16:creationId xmlns:a16="http://schemas.microsoft.com/office/drawing/2014/main" id="{1C243757-6085-39CF-4860-FF55E69CA234}"/>
                  </a:ext>
                </a:extLst>
              </p:cNvPr>
              <p:cNvSpPr/>
              <p:nvPr/>
            </p:nvSpPr>
            <p:spPr>
              <a:xfrm>
                <a:off x="191159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4" name="Freeform: Shape 1123">
                <a:extLst>
                  <a:ext uri="{FF2B5EF4-FFF2-40B4-BE49-F238E27FC236}">
                    <a16:creationId xmlns:a16="http://schemas.microsoft.com/office/drawing/2014/main" id="{DC7BE5DE-5024-EA19-D4E2-5866A3F94162}"/>
                  </a:ext>
                </a:extLst>
              </p:cNvPr>
              <p:cNvSpPr/>
              <p:nvPr/>
            </p:nvSpPr>
            <p:spPr>
              <a:xfrm>
                <a:off x="20276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5" name="Freeform: Shape 1124">
                <a:extLst>
                  <a:ext uri="{FF2B5EF4-FFF2-40B4-BE49-F238E27FC236}">
                    <a16:creationId xmlns:a16="http://schemas.microsoft.com/office/drawing/2014/main" id="{D3BC10F7-C9D9-430A-5B66-6CB3BCEFE950}"/>
                  </a:ext>
                </a:extLst>
              </p:cNvPr>
              <p:cNvSpPr/>
              <p:nvPr/>
            </p:nvSpPr>
            <p:spPr>
              <a:xfrm>
                <a:off x="21436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6" name="Freeform: Shape 1125">
                <a:extLst>
                  <a:ext uri="{FF2B5EF4-FFF2-40B4-BE49-F238E27FC236}">
                    <a16:creationId xmlns:a16="http://schemas.microsoft.com/office/drawing/2014/main" id="{DBB2E11E-F089-3B32-6401-12EBB425F64A}"/>
                  </a:ext>
                </a:extLst>
              </p:cNvPr>
              <p:cNvSpPr/>
              <p:nvPr/>
            </p:nvSpPr>
            <p:spPr>
              <a:xfrm>
                <a:off x="225968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7" name="Freeform: Shape 1126">
                <a:extLst>
                  <a:ext uri="{FF2B5EF4-FFF2-40B4-BE49-F238E27FC236}">
                    <a16:creationId xmlns:a16="http://schemas.microsoft.com/office/drawing/2014/main" id="{83EDAE81-F827-57F0-719D-8C815B4A2C0F}"/>
                  </a:ext>
                </a:extLst>
              </p:cNvPr>
              <p:cNvSpPr/>
              <p:nvPr/>
            </p:nvSpPr>
            <p:spPr>
              <a:xfrm>
                <a:off x="237571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8" name="Freeform: Shape 1127">
                <a:extLst>
                  <a:ext uri="{FF2B5EF4-FFF2-40B4-BE49-F238E27FC236}">
                    <a16:creationId xmlns:a16="http://schemas.microsoft.com/office/drawing/2014/main" id="{14A5EADE-7682-3D11-E136-C6A9F7A33A83}"/>
                  </a:ext>
                </a:extLst>
              </p:cNvPr>
              <p:cNvSpPr/>
              <p:nvPr/>
            </p:nvSpPr>
            <p:spPr>
              <a:xfrm>
                <a:off x="24917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9" name="Freeform: Shape 1128">
                <a:extLst>
                  <a:ext uri="{FF2B5EF4-FFF2-40B4-BE49-F238E27FC236}">
                    <a16:creationId xmlns:a16="http://schemas.microsoft.com/office/drawing/2014/main" id="{B8CE760C-BA3C-792D-4684-23425219F6D8}"/>
                  </a:ext>
                </a:extLst>
              </p:cNvPr>
              <p:cNvSpPr/>
              <p:nvPr/>
            </p:nvSpPr>
            <p:spPr>
              <a:xfrm>
                <a:off x="26077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0" name="Freeform: Shape 1129">
                <a:extLst>
                  <a:ext uri="{FF2B5EF4-FFF2-40B4-BE49-F238E27FC236}">
                    <a16:creationId xmlns:a16="http://schemas.microsoft.com/office/drawing/2014/main" id="{D3DF81AF-CA56-2ABC-0914-DE1DC6573E31}"/>
                  </a:ext>
                </a:extLst>
              </p:cNvPr>
              <p:cNvSpPr/>
              <p:nvPr/>
            </p:nvSpPr>
            <p:spPr>
              <a:xfrm>
                <a:off x="272379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1" name="Freeform: Shape 1130">
                <a:extLst>
                  <a:ext uri="{FF2B5EF4-FFF2-40B4-BE49-F238E27FC236}">
                    <a16:creationId xmlns:a16="http://schemas.microsoft.com/office/drawing/2014/main" id="{1BB6C2A1-B70C-5E72-A066-37CE227B2D28}"/>
                  </a:ext>
                </a:extLst>
              </p:cNvPr>
              <p:cNvSpPr/>
              <p:nvPr/>
            </p:nvSpPr>
            <p:spPr>
              <a:xfrm>
                <a:off x="28398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2" name="Freeform: Shape 1131">
                <a:extLst>
                  <a:ext uri="{FF2B5EF4-FFF2-40B4-BE49-F238E27FC236}">
                    <a16:creationId xmlns:a16="http://schemas.microsoft.com/office/drawing/2014/main" id="{DB6CAFA8-B616-9837-A39E-3A69F11631C2}"/>
                  </a:ext>
                </a:extLst>
              </p:cNvPr>
              <p:cNvSpPr/>
              <p:nvPr/>
            </p:nvSpPr>
            <p:spPr>
              <a:xfrm>
                <a:off x="29558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3" name="Freeform: Shape 1132">
                <a:extLst>
                  <a:ext uri="{FF2B5EF4-FFF2-40B4-BE49-F238E27FC236}">
                    <a16:creationId xmlns:a16="http://schemas.microsoft.com/office/drawing/2014/main" id="{B81AF602-64E8-3E83-D432-51EC1697DE09}"/>
                  </a:ext>
                </a:extLst>
              </p:cNvPr>
              <p:cNvSpPr/>
              <p:nvPr/>
            </p:nvSpPr>
            <p:spPr>
              <a:xfrm>
                <a:off x="307189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4" name="Freeform: Shape 1133">
                <a:extLst>
                  <a:ext uri="{FF2B5EF4-FFF2-40B4-BE49-F238E27FC236}">
                    <a16:creationId xmlns:a16="http://schemas.microsoft.com/office/drawing/2014/main" id="{F1ACC752-0B9A-6944-EDAF-57BA5E2059EE}"/>
                  </a:ext>
                </a:extLst>
              </p:cNvPr>
              <p:cNvSpPr/>
              <p:nvPr/>
            </p:nvSpPr>
            <p:spPr>
              <a:xfrm>
                <a:off x="318791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5" name="Freeform: Shape 1134">
                <a:extLst>
                  <a:ext uri="{FF2B5EF4-FFF2-40B4-BE49-F238E27FC236}">
                    <a16:creationId xmlns:a16="http://schemas.microsoft.com/office/drawing/2014/main" id="{FED677C6-C4B8-0154-5F19-E99D3F6F2CC4}"/>
                  </a:ext>
                </a:extLst>
              </p:cNvPr>
              <p:cNvSpPr/>
              <p:nvPr/>
            </p:nvSpPr>
            <p:spPr>
              <a:xfrm>
                <a:off x="33039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6" name="Freeform: Shape 1135">
                <a:extLst>
                  <a:ext uri="{FF2B5EF4-FFF2-40B4-BE49-F238E27FC236}">
                    <a16:creationId xmlns:a16="http://schemas.microsoft.com/office/drawing/2014/main" id="{F958C621-2F3C-C2F7-BABA-8A9498F2B8F9}"/>
                  </a:ext>
                </a:extLst>
              </p:cNvPr>
              <p:cNvSpPr/>
              <p:nvPr/>
            </p:nvSpPr>
            <p:spPr>
              <a:xfrm>
                <a:off x="341997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7" name="Freeform: Shape 1136">
                <a:extLst>
                  <a:ext uri="{FF2B5EF4-FFF2-40B4-BE49-F238E27FC236}">
                    <a16:creationId xmlns:a16="http://schemas.microsoft.com/office/drawing/2014/main" id="{D3A5280D-1904-5109-F883-6EDA9988E9F7}"/>
                  </a:ext>
                </a:extLst>
              </p:cNvPr>
              <p:cNvSpPr/>
              <p:nvPr/>
            </p:nvSpPr>
            <p:spPr>
              <a:xfrm>
                <a:off x="35360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8" name="Freeform: Shape 1137">
                <a:extLst>
                  <a:ext uri="{FF2B5EF4-FFF2-40B4-BE49-F238E27FC236}">
                    <a16:creationId xmlns:a16="http://schemas.microsoft.com/office/drawing/2014/main" id="{EA40DD6C-1317-A391-C200-D39EA05BEBB6}"/>
                  </a:ext>
                </a:extLst>
              </p:cNvPr>
              <p:cNvSpPr/>
              <p:nvPr/>
            </p:nvSpPr>
            <p:spPr>
              <a:xfrm>
                <a:off x="36520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9" name="Freeform: Shape 1138">
                <a:extLst>
                  <a:ext uri="{FF2B5EF4-FFF2-40B4-BE49-F238E27FC236}">
                    <a16:creationId xmlns:a16="http://schemas.microsoft.com/office/drawing/2014/main" id="{46EB7A38-6B86-E78E-FB2C-7B4F8EC871E8}"/>
                  </a:ext>
                </a:extLst>
              </p:cNvPr>
              <p:cNvSpPr/>
              <p:nvPr/>
            </p:nvSpPr>
            <p:spPr>
              <a:xfrm>
                <a:off x="37680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0" name="Freeform: Shape 1139">
                <a:extLst>
                  <a:ext uri="{FF2B5EF4-FFF2-40B4-BE49-F238E27FC236}">
                    <a16:creationId xmlns:a16="http://schemas.microsoft.com/office/drawing/2014/main" id="{32C56265-5D43-5946-84F9-13A9F89233DA}"/>
                  </a:ext>
                </a:extLst>
              </p:cNvPr>
              <p:cNvSpPr/>
              <p:nvPr/>
            </p:nvSpPr>
            <p:spPr>
              <a:xfrm>
                <a:off x="38840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1" name="Freeform: Shape 1140">
                <a:extLst>
                  <a:ext uri="{FF2B5EF4-FFF2-40B4-BE49-F238E27FC236}">
                    <a16:creationId xmlns:a16="http://schemas.microsoft.com/office/drawing/2014/main" id="{F23ECB5F-5071-5DEA-28E7-A88141617621}"/>
                  </a:ext>
                </a:extLst>
              </p:cNvPr>
              <p:cNvSpPr/>
              <p:nvPr/>
            </p:nvSpPr>
            <p:spPr>
              <a:xfrm>
                <a:off x="400012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2" name="Freeform: Shape 1141">
                <a:extLst>
                  <a:ext uri="{FF2B5EF4-FFF2-40B4-BE49-F238E27FC236}">
                    <a16:creationId xmlns:a16="http://schemas.microsoft.com/office/drawing/2014/main" id="{E9358AE8-C0BE-C486-4EDC-4BEB81F7B038}"/>
                  </a:ext>
                </a:extLst>
              </p:cNvPr>
              <p:cNvSpPr/>
              <p:nvPr/>
            </p:nvSpPr>
            <p:spPr>
              <a:xfrm>
                <a:off x="41161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3" name="Freeform: Shape 1142">
                <a:extLst>
                  <a:ext uri="{FF2B5EF4-FFF2-40B4-BE49-F238E27FC236}">
                    <a16:creationId xmlns:a16="http://schemas.microsoft.com/office/drawing/2014/main" id="{B1420F1A-5FDA-C1A6-5171-DE2C77950C13}"/>
                  </a:ext>
                </a:extLst>
              </p:cNvPr>
              <p:cNvSpPr/>
              <p:nvPr/>
            </p:nvSpPr>
            <p:spPr>
              <a:xfrm>
                <a:off x="42321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4" name="Freeform: Shape 1143">
                <a:extLst>
                  <a:ext uri="{FF2B5EF4-FFF2-40B4-BE49-F238E27FC236}">
                    <a16:creationId xmlns:a16="http://schemas.microsoft.com/office/drawing/2014/main" id="{4D5A2CC1-10A9-3BD0-42A3-5EF18CF00B26}"/>
                  </a:ext>
                </a:extLst>
              </p:cNvPr>
              <p:cNvSpPr/>
              <p:nvPr/>
            </p:nvSpPr>
            <p:spPr>
              <a:xfrm>
                <a:off x="43482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5" name="Freeform: Shape 1144">
                <a:extLst>
                  <a:ext uri="{FF2B5EF4-FFF2-40B4-BE49-F238E27FC236}">
                    <a16:creationId xmlns:a16="http://schemas.microsoft.com/office/drawing/2014/main" id="{01E5E63A-CF95-FB34-E276-C3670E42336F}"/>
                  </a:ext>
                </a:extLst>
              </p:cNvPr>
              <p:cNvSpPr/>
              <p:nvPr/>
            </p:nvSpPr>
            <p:spPr>
              <a:xfrm>
                <a:off x="446424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6" name="Freeform: Shape 1145">
                <a:extLst>
                  <a:ext uri="{FF2B5EF4-FFF2-40B4-BE49-F238E27FC236}">
                    <a16:creationId xmlns:a16="http://schemas.microsoft.com/office/drawing/2014/main" id="{8492A8B6-8BEC-DA0B-5843-928FEBD16AE7}"/>
                  </a:ext>
                </a:extLst>
              </p:cNvPr>
              <p:cNvSpPr/>
              <p:nvPr/>
            </p:nvSpPr>
            <p:spPr>
              <a:xfrm>
                <a:off x="458027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7" name="Freeform: Shape 1146">
                <a:extLst>
                  <a:ext uri="{FF2B5EF4-FFF2-40B4-BE49-F238E27FC236}">
                    <a16:creationId xmlns:a16="http://schemas.microsoft.com/office/drawing/2014/main" id="{3A348C72-2B04-55A6-37B7-715E13930398}"/>
                  </a:ext>
                </a:extLst>
              </p:cNvPr>
              <p:cNvSpPr/>
              <p:nvPr/>
            </p:nvSpPr>
            <p:spPr>
              <a:xfrm>
                <a:off x="5511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8" name="Freeform: Shape 1147">
                <a:extLst>
                  <a:ext uri="{FF2B5EF4-FFF2-40B4-BE49-F238E27FC236}">
                    <a16:creationId xmlns:a16="http://schemas.microsoft.com/office/drawing/2014/main" id="{B024003B-C613-2E7E-79A8-8DDEE89DEA98}"/>
                  </a:ext>
                </a:extLst>
              </p:cNvPr>
              <p:cNvSpPr/>
              <p:nvPr/>
            </p:nvSpPr>
            <p:spPr>
              <a:xfrm>
                <a:off x="17115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9" name="Freeform: Shape 1148">
                <a:extLst>
                  <a:ext uri="{FF2B5EF4-FFF2-40B4-BE49-F238E27FC236}">
                    <a16:creationId xmlns:a16="http://schemas.microsoft.com/office/drawing/2014/main" id="{66B9671B-919A-9041-0D8E-955CDAF5F838}"/>
                  </a:ext>
                </a:extLst>
              </p:cNvPr>
              <p:cNvSpPr/>
              <p:nvPr/>
            </p:nvSpPr>
            <p:spPr>
              <a:xfrm>
                <a:off x="2871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0" name="Freeform: Shape 1149">
                <a:extLst>
                  <a:ext uri="{FF2B5EF4-FFF2-40B4-BE49-F238E27FC236}">
                    <a16:creationId xmlns:a16="http://schemas.microsoft.com/office/drawing/2014/main" id="{027BC26D-87AE-322D-BBCB-87B6E532C67E}"/>
                  </a:ext>
                </a:extLst>
              </p:cNvPr>
              <p:cNvSpPr/>
              <p:nvPr/>
            </p:nvSpPr>
            <p:spPr>
              <a:xfrm>
                <a:off x="40320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1" name="Freeform: Shape 1150">
                <a:extLst>
                  <a:ext uri="{FF2B5EF4-FFF2-40B4-BE49-F238E27FC236}">
                    <a16:creationId xmlns:a16="http://schemas.microsoft.com/office/drawing/2014/main" id="{AC27BCAA-7E37-38F1-8722-4127FE78705A}"/>
                  </a:ext>
                </a:extLst>
              </p:cNvPr>
              <p:cNvSpPr/>
              <p:nvPr/>
            </p:nvSpPr>
            <p:spPr>
              <a:xfrm>
                <a:off x="51923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2" name="Freeform: Shape 1151">
                <a:extLst>
                  <a:ext uri="{FF2B5EF4-FFF2-40B4-BE49-F238E27FC236}">
                    <a16:creationId xmlns:a16="http://schemas.microsoft.com/office/drawing/2014/main" id="{04F0B330-8DDF-0B16-5D43-458080E19576}"/>
                  </a:ext>
                </a:extLst>
              </p:cNvPr>
              <p:cNvSpPr/>
              <p:nvPr/>
            </p:nvSpPr>
            <p:spPr>
              <a:xfrm>
                <a:off x="63526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3" name="Freeform: Shape 1152">
                <a:extLst>
                  <a:ext uri="{FF2B5EF4-FFF2-40B4-BE49-F238E27FC236}">
                    <a16:creationId xmlns:a16="http://schemas.microsoft.com/office/drawing/2014/main" id="{32DC5C94-8AA3-C6AF-2E48-55B6CA417B34}"/>
                  </a:ext>
                </a:extLst>
              </p:cNvPr>
              <p:cNvSpPr/>
              <p:nvPr/>
            </p:nvSpPr>
            <p:spPr>
              <a:xfrm>
                <a:off x="7512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4" name="Freeform: Shape 1153">
                <a:extLst>
                  <a:ext uri="{FF2B5EF4-FFF2-40B4-BE49-F238E27FC236}">
                    <a16:creationId xmlns:a16="http://schemas.microsoft.com/office/drawing/2014/main" id="{FCAE087C-23C0-A687-8173-4F2903551E7B}"/>
                  </a:ext>
                </a:extLst>
              </p:cNvPr>
              <p:cNvSpPr/>
              <p:nvPr/>
            </p:nvSpPr>
            <p:spPr>
              <a:xfrm>
                <a:off x="8673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5" name="Freeform: Shape 1154">
                <a:extLst>
                  <a:ext uri="{FF2B5EF4-FFF2-40B4-BE49-F238E27FC236}">
                    <a16:creationId xmlns:a16="http://schemas.microsoft.com/office/drawing/2014/main" id="{65C16E98-3566-B986-BF2C-814193521570}"/>
                  </a:ext>
                </a:extLst>
              </p:cNvPr>
              <p:cNvSpPr/>
              <p:nvPr/>
            </p:nvSpPr>
            <p:spPr>
              <a:xfrm>
                <a:off x="98334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6" name="Freeform: Shape 1155">
                <a:extLst>
                  <a:ext uri="{FF2B5EF4-FFF2-40B4-BE49-F238E27FC236}">
                    <a16:creationId xmlns:a16="http://schemas.microsoft.com/office/drawing/2014/main" id="{FBB67D63-27D3-9FC0-415F-5809B936DF54}"/>
                  </a:ext>
                </a:extLst>
              </p:cNvPr>
              <p:cNvSpPr/>
              <p:nvPr/>
            </p:nvSpPr>
            <p:spPr>
              <a:xfrm>
                <a:off x="10993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7" name="Freeform: Shape 1156">
                <a:extLst>
                  <a:ext uri="{FF2B5EF4-FFF2-40B4-BE49-F238E27FC236}">
                    <a16:creationId xmlns:a16="http://schemas.microsoft.com/office/drawing/2014/main" id="{D689D09F-AE5D-361C-C365-D500F4925E8E}"/>
                  </a:ext>
                </a:extLst>
              </p:cNvPr>
              <p:cNvSpPr/>
              <p:nvPr/>
            </p:nvSpPr>
            <p:spPr>
              <a:xfrm>
                <a:off x="121541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8" name="Freeform: Shape 1157">
                <a:extLst>
                  <a:ext uri="{FF2B5EF4-FFF2-40B4-BE49-F238E27FC236}">
                    <a16:creationId xmlns:a16="http://schemas.microsoft.com/office/drawing/2014/main" id="{B1A97D78-2873-8D9B-4364-C543D8F5E0CE}"/>
                  </a:ext>
                </a:extLst>
              </p:cNvPr>
              <p:cNvSpPr/>
              <p:nvPr/>
            </p:nvSpPr>
            <p:spPr>
              <a:xfrm>
                <a:off x="13314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9" name="Freeform: Shape 1158">
                <a:extLst>
                  <a:ext uri="{FF2B5EF4-FFF2-40B4-BE49-F238E27FC236}">
                    <a16:creationId xmlns:a16="http://schemas.microsoft.com/office/drawing/2014/main" id="{BBD9295A-804D-F4B1-E691-D9588E465BC3}"/>
                  </a:ext>
                </a:extLst>
              </p:cNvPr>
              <p:cNvSpPr/>
              <p:nvPr/>
            </p:nvSpPr>
            <p:spPr>
              <a:xfrm>
                <a:off x="144748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0" name="Freeform: Shape 1159">
                <a:extLst>
                  <a:ext uri="{FF2B5EF4-FFF2-40B4-BE49-F238E27FC236}">
                    <a16:creationId xmlns:a16="http://schemas.microsoft.com/office/drawing/2014/main" id="{8C2135AD-6751-C766-1D42-0C33D50D3425}"/>
                  </a:ext>
                </a:extLst>
              </p:cNvPr>
              <p:cNvSpPr/>
              <p:nvPr/>
            </p:nvSpPr>
            <p:spPr>
              <a:xfrm>
                <a:off x="15634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1" name="Freeform: Shape 1160">
                <a:extLst>
                  <a:ext uri="{FF2B5EF4-FFF2-40B4-BE49-F238E27FC236}">
                    <a16:creationId xmlns:a16="http://schemas.microsoft.com/office/drawing/2014/main" id="{A7C96BF3-96AE-BFA6-415E-E5A40911FAD8}"/>
                  </a:ext>
                </a:extLst>
              </p:cNvPr>
              <p:cNvSpPr/>
              <p:nvPr/>
            </p:nvSpPr>
            <p:spPr>
              <a:xfrm>
                <a:off x="16795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2" name="Freeform: Shape 1161">
                <a:extLst>
                  <a:ext uri="{FF2B5EF4-FFF2-40B4-BE49-F238E27FC236}">
                    <a16:creationId xmlns:a16="http://schemas.microsoft.com/office/drawing/2014/main" id="{6497C7E5-C858-757C-4EDA-A7607A3BF950}"/>
                  </a:ext>
                </a:extLst>
              </p:cNvPr>
              <p:cNvSpPr/>
              <p:nvPr/>
            </p:nvSpPr>
            <p:spPr>
              <a:xfrm>
                <a:off x="17955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3" name="Freeform: Shape 1162">
                <a:extLst>
                  <a:ext uri="{FF2B5EF4-FFF2-40B4-BE49-F238E27FC236}">
                    <a16:creationId xmlns:a16="http://schemas.microsoft.com/office/drawing/2014/main" id="{C6392201-43A3-3F71-1AD5-3259C289BE74}"/>
                  </a:ext>
                </a:extLst>
              </p:cNvPr>
              <p:cNvSpPr/>
              <p:nvPr/>
            </p:nvSpPr>
            <p:spPr>
              <a:xfrm>
                <a:off x="191159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4" name="Freeform: Shape 1163">
                <a:extLst>
                  <a:ext uri="{FF2B5EF4-FFF2-40B4-BE49-F238E27FC236}">
                    <a16:creationId xmlns:a16="http://schemas.microsoft.com/office/drawing/2014/main" id="{BDE90447-0771-FDE9-68F1-9E25AD33C3B0}"/>
                  </a:ext>
                </a:extLst>
              </p:cNvPr>
              <p:cNvSpPr/>
              <p:nvPr/>
            </p:nvSpPr>
            <p:spPr>
              <a:xfrm>
                <a:off x="20276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5" name="Freeform: Shape 1164">
                <a:extLst>
                  <a:ext uri="{FF2B5EF4-FFF2-40B4-BE49-F238E27FC236}">
                    <a16:creationId xmlns:a16="http://schemas.microsoft.com/office/drawing/2014/main" id="{6783415C-4EA8-A38A-A9A7-FEC421E5ECEA}"/>
                  </a:ext>
                </a:extLst>
              </p:cNvPr>
              <p:cNvSpPr/>
              <p:nvPr/>
            </p:nvSpPr>
            <p:spPr>
              <a:xfrm>
                <a:off x="21436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6" name="Freeform: Shape 1165">
                <a:extLst>
                  <a:ext uri="{FF2B5EF4-FFF2-40B4-BE49-F238E27FC236}">
                    <a16:creationId xmlns:a16="http://schemas.microsoft.com/office/drawing/2014/main" id="{00B9B451-9AF5-7555-70CF-910C8B196F91}"/>
                  </a:ext>
                </a:extLst>
              </p:cNvPr>
              <p:cNvSpPr/>
              <p:nvPr/>
            </p:nvSpPr>
            <p:spPr>
              <a:xfrm>
                <a:off x="225968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7" name="Freeform: Shape 1166">
                <a:extLst>
                  <a:ext uri="{FF2B5EF4-FFF2-40B4-BE49-F238E27FC236}">
                    <a16:creationId xmlns:a16="http://schemas.microsoft.com/office/drawing/2014/main" id="{EB79BA9C-D5C6-2560-2C63-CF4315CAA10C}"/>
                  </a:ext>
                </a:extLst>
              </p:cNvPr>
              <p:cNvSpPr/>
              <p:nvPr/>
            </p:nvSpPr>
            <p:spPr>
              <a:xfrm>
                <a:off x="237571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8" name="Freeform: Shape 1167">
                <a:extLst>
                  <a:ext uri="{FF2B5EF4-FFF2-40B4-BE49-F238E27FC236}">
                    <a16:creationId xmlns:a16="http://schemas.microsoft.com/office/drawing/2014/main" id="{14819FC7-4B07-DC65-5BBC-91850F95F35C}"/>
                  </a:ext>
                </a:extLst>
              </p:cNvPr>
              <p:cNvSpPr/>
              <p:nvPr/>
            </p:nvSpPr>
            <p:spPr>
              <a:xfrm>
                <a:off x="24917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9" name="Freeform: Shape 1168">
                <a:extLst>
                  <a:ext uri="{FF2B5EF4-FFF2-40B4-BE49-F238E27FC236}">
                    <a16:creationId xmlns:a16="http://schemas.microsoft.com/office/drawing/2014/main" id="{541525A1-4B66-4ACF-0B8C-A9DDF08C0108}"/>
                  </a:ext>
                </a:extLst>
              </p:cNvPr>
              <p:cNvSpPr/>
              <p:nvPr/>
            </p:nvSpPr>
            <p:spPr>
              <a:xfrm>
                <a:off x="26077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0" name="Freeform: Shape 1169">
                <a:extLst>
                  <a:ext uri="{FF2B5EF4-FFF2-40B4-BE49-F238E27FC236}">
                    <a16:creationId xmlns:a16="http://schemas.microsoft.com/office/drawing/2014/main" id="{9B92ACFD-3D42-BFCD-3AD8-4A8EF6F1E613}"/>
                  </a:ext>
                </a:extLst>
              </p:cNvPr>
              <p:cNvSpPr/>
              <p:nvPr/>
            </p:nvSpPr>
            <p:spPr>
              <a:xfrm>
                <a:off x="272379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1" name="Freeform: Shape 1170">
                <a:extLst>
                  <a:ext uri="{FF2B5EF4-FFF2-40B4-BE49-F238E27FC236}">
                    <a16:creationId xmlns:a16="http://schemas.microsoft.com/office/drawing/2014/main" id="{2A5E6A8F-8DD2-AB00-3D54-AE6213672A7A}"/>
                  </a:ext>
                </a:extLst>
              </p:cNvPr>
              <p:cNvSpPr/>
              <p:nvPr/>
            </p:nvSpPr>
            <p:spPr>
              <a:xfrm>
                <a:off x="28398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2" name="Freeform: Shape 1171">
                <a:extLst>
                  <a:ext uri="{FF2B5EF4-FFF2-40B4-BE49-F238E27FC236}">
                    <a16:creationId xmlns:a16="http://schemas.microsoft.com/office/drawing/2014/main" id="{81C0F9AE-6B51-5DA5-FD10-E3514C7EF772}"/>
                  </a:ext>
                </a:extLst>
              </p:cNvPr>
              <p:cNvSpPr/>
              <p:nvPr/>
            </p:nvSpPr>
            <p:spPr>
              <a:xfrm>
                <a:off x="29558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3" name="Freeform: Shape 1172">
                <a:extLst>
                  <a:ext uri="{FF2B5EF4-FFF2-40B4-BE49-F238E27FC236}">
                    <a16:creationId xmlns:a16="http://schemas.microsoft.com/office/drawing/2014/main" id="{8C24C77B-CE65-DC0B-7149-D8CBE9EFCA0B}"/>
                  </a:ext>
                </a:extLst>
              </p:cNvPr>
              <p:cNvSpPr/>
              <p:nvPr/>
            </p:nvSpPr>
            <p:spPr>
              <a:xfrm>
                <a:off x="307189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4" name="Freeform: Shape 1173">
                <a:extLst>
                  <a:ext uri="{FF2B5EF4-FFF2-40B4-BE49-F238E27FC236}">
                    <a16:creationId xmlns:a16="http://schemas.microsoft.com/office/drawing/2014/main" id="{091738C1-ABC7-50A6-8AAF-4DD763E67E51}"/>
                  </a:ext>
                </a:extLst>
              </p:cNvPr>
              <p:cNvSpPr/>
              <p:nvPr/>
            </p:nvSpPr>
            <p:spPr>
              <a:xfrm>
                <a:off x="318791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5" name="Freeform: Shape 1174">
                <a:extLst>
                  <a:ext uri="{FF2B5EF4-FFF2-40B4-BE49-F238E27FC236}">
                    <a16:creationId xmlns:a16="http://schemas.microsoft.com/office/drawing/2014/main" id="{35564026-7CE3-F6B1-9105-36A1313A9283}"/>
                  </a:ext>
                </a:extLst>
              </p:cNvPr>
              <p:cNvSpPr/>
              <p:nvPr/>
            </p:nvSpPr>
            <p:spPr>
              <a:xfrm>
                <a:off x="33039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6" name="Freeform: Shape 1175">
                <a:extLst>
                  <a:ext uri="{FF2B5EF4-FFF2-40B4-BE49-F238E27FC236}">
                    <a16:creationId xmlns:a16="http://schemas.microsoft.com/office/drawing/2014/main" id="{6BFB0126-6B6D-FD40-46ED-87BE5520B32A}"/>
                  </a:ext>
                </a:extLst>
              </p:cNvPr>
              <p:cNvSpPr/>
              <p:nvPr/>
            </p:nvSpPr>
            <p:spPr>
              <a:xfrm>
                <a:off x="341997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7" name="Freeform: Shape 1176">
                <a:extLst>
                  <a:ext uri="{FF2B5EF4-FFF2-40B4-BE49-F238E27FC236}">
                    <a16:creationId xmlns:a16="http://schemas.microsoft.com/office/drawing/2014/main" id="{B1405D74-341F-5347-0239-1B53C9FF6F95}"/>
                  </a:ext>
                </a:extLst>
              </p:cNvPr>
              <p:cNvSpPr/>
              <p:nvPr/>
            </p:nvSpPr>
            <p:spPr>
              <a:xfrm>
                <a:off x="35360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8" name="Freeform: Shape 1177">
                <a:extLst>
                  <a:ext uri="{FF2B5EF4-FFF2-40B4-BE49-F238E27FC236}">
                    <a16:creationId xmlns:a16="http://schemas.microsoft.com/office/drawing/2014/main" id="{69207102-3464-7AA9-91CC-94DF340A0847}"/>
                  </a:ext>
                </a:extLst>
              </p:cNvPr>
              <p:cNvSpPr/>
              <p:nvPr/>
            </p:nvSpPr>
            <p:spPr>
              <a:xfrm>
                <a:off x="36520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9" name="Freeform: Shape 1178">
                <a:extLst>
                  <a:ext uri="{FF2B5EF4-FFF2-40B4-BE49-F238E27FC236}">
                    <a16:creationId xmlns:a16="http://schemas.microsoft.com/office/drawing/2014/main" id="{00BAD13D-EEBF-635C-307A-BF451D44249A}"/>
                  </a:ext>
                </a:extLst>
              </p:cNvPr>
              <p:cNvSpPr/>
              <p:nvPr/>
            </p:nvSpPr>
            <p:spPr>
              <a:xfrm>
                <a:off x="37680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0" name="Freeform: Shape 1179">
                <a:extLst>
                  <a:ext uri="{FF2B5EF4-FFF2-40B4-BE49-F238E27FC236}">
                    <a16:creationId xmlns:a16="http://schemas.microsoft.com/office/drawing/2014/main" id="{5F86A263-CB6D-DC20-F1AC-973345DE0940}"/>
                  </a:ext>
                </a:extLst>
              </p:cNvPr>
              <p:cNvSpPr/>
              <p:nvPr/>
            </p:nvSpPr>
            <p:spPr>
              <a:xfrm>
                <a:off x="38840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1" name="Freeform: Shape 1180">
                <a:extLst>
                  <a:ext uri="{FF2B5EF4-FFF2-40B4-BE49-F238E27FC236}">
                    <a16:creationId xmlns:a16="http://schemas.microsoft.com/office/drawing/2014/main" id="{CF49F165-4094-49C1-CD32-18B8991B1B46}"/>
                  </a:ext>
                </a:extLst>
              </p:cNvPr>
              <p:cNvSpPr/>
              <p:nvPr/>
            </p:nvSpPr>
            <p:spPr>
              <a:xfrm>
                <a:off x="400012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2" name="Freeform: Shape 1181">
                <a:extLst>
                  <a:ext uri="{FF2B5EF4-FFF2-40B4-BE49-F238E27FC236}">
                    <a16:creationId xmlns:a16="http://schemas.microsoft.com/office/drawing/2014/main" id="{DCE2F1EC-9CFC-BBA0-46C0-CD2C09468DA7}"/>
                  </a:ext>
                </a:extLst>
              </p:cNvPr>
              <p:cNvSpPr/>
              <p:nvPr/>
            </p:nvSpPr>
            <p:spPr>
              <a:xfrm>
                <a:off x="41161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3" name="Freeform: Shape 1182">
                <a:extLst>
                  <a:ext uri="{FF2B5EF4-FFF2-40B4-BE49-F238E27FC236}">
                    <a16:creationId xmlns:a16="http://schemas.microsoft.com/office/drawing/2014/main" id="{DD93E869-08AB-B329-2837-5DDF59C3E7AA}"/>
                  </a:ext>
                </a:extLst>
              </p:cNvPr>
              <p:cNvSpPr/>
              <p:nvPr/>
            </p:nvSpPr>
            <p:spPr>
              <a:xfrm>
                <a:off x="42321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4" name="Freeform: Shape 1183">
                <a:extLst>
                  <a:ext uri="{FF2B5EF4-FFF2-40B4-BE49-F238E27FC236}">
                    <a16:creationId xmlns:a16="http://schemas.microsoft.com/office/drawing/2014/main" id="{1D2B27A4-409F-8470-EDAC-E59F8E1E9A84}"/>
                  </a:ext>
                </a:extLst>
              </p:cNvPr>
              <p:cNvSpPr/>
              <p:nvPr/>
            </p:nvSpPr>
            <p:spPr>
              <a:xfrm>
                <a:off x="43482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5" name="Freeform: Shape 1184">
                <a:extLst>
                  <a:ext uri="{FF2B5EF4-FFF2-40B4-BE49-F238E27FC236}">
                    <a16:creationId xmlns:a16="http://schemas.microsoft.com/office/drawing/2014/main" id="{136F389C-28E0-616F-8DA6-FC87171EF8E5}"/>
                  </a:ext>
                </a:extLst>
              </p:cNvPr>
              <p:cNvSpPr/>
              <p:nvPr/>
            </p:nvSpPr>
            <p:spPr>
              <a:xfrm>
                <a:off x="446424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6" name="Freeform: Shape 1185">
                <a:extLst>
                  <a:ext uri="{FF2B5EF4-FFF2-40B4-BE49-F238E27FC236}">
                    <a16:creationId xmlns:a16="http://schemas.microsoft.com/office/drawing/2014/main" id="{9DFA4892-DB1C-DC31-3131-A696B01DEDAB}"/>
                  </a:ext>
                </a:extLst>
              </p:cNvPr>
              <p:cNvSpPr/>
              <p:nvPr/>
            </p:nvSpPr>
            <p:spPr>
              <a:xfrm>
                <a:off x="458027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7" name="Freeform: Shape 1186">
                <a:extLst>
                  <a:ext uri="{FF2B5EF4-FFF2-40B4-BE49-F238E27FC236}">
                    <a16:creationId xmlns:a16="http://schemas.microsoft.com/office/drawing/2014/main" id="{9E552E4A-5C1F-D7E3-7C37-5EAF9D996E60}"/>
                  </a:ext>
                </a:extLst>
              </p:cNvPr>
              <p:cNvSpPr/>
              <p:nvPr/>
            </p:nvSpPr>
            <p:spPr>
              <a:xfrm>
                <a:off x="5511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8" name="Freeform: Shape 1187">
                <a:extLst>
                  <a:ext uri="{FF2B5EF4-FFF2-40B4-BE49-F238E27FC236}">
                    <a16:creationId xmlns:a16="http://schemas.microsoft.com/office/drawing/2014/main" id="{7A3A47CD-CF26-0F21-315C-09E374F6FC77}"/>
                  </a:ext>
                </a:extLst>
              </p:cNvPr>
              <p:cNvSpPr/>
              <p:nvPr/>
            </p:nvSpPr>
            <p:spPr>
              <a:xfrm>
                <a:off x="17115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9" name="Freeform: Shape 1188">
                <a:extLst>
                  <a:ext uri="{FF2B5EF4-FFF2-40B4-BE49-F238E27FC236}">
                    <a16:creationId xmlns:a16="http://schemas.microsoft.com/office/drawing/2014/main" id="{CFEA4A01-D6E0-FD30-89EF-E08A6350C9A5}"/>
                  </a:ext>
                </a:extLst>
              </p:cNvPr>
              <p:cNvSpPr/>
              <p:nvPr/>
            </p:nvSpPr>
            <p:spPr>
              <a:xfrm>
                <a:off x="2871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0" name="Freeform: Shape 1189">
                <a:extLst>
                  <a:ext uri="{FF2B5EF4-FFF2-40B4-BE49-F238E27FC236}">
                    <a16:creationId xmlns:a16="http://schemas.microsoft.com/office/drawing/2014/main" id="{359BA6DB-BFEF-755A-D1B3-E4F319787B6C}"/>
                  </a:ext>
                </a:extLst>
              </p:cNvPr>
              <p:cNvSpPr/>
              <p:nvPr/>
            </p:nvSpPr>
            <p:spPr>
              <a:xfrm>
                <a:off x="40320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1" name="Freeform: Shape 1190">
                <a:extLst>
                  <a:ext uri="{FF2B5EF4-FFF2-40B4-BE49-F238E27FC236}">
                    <a16:creationId xmlns:a16="http://schemas.microsoft.com/office/drawing/2014/main" id="{F1D1C9A1-F8E9-CF07-110C-256741392EC9}"/>
                  </a:ext>
                </a:extLst>
              </p:cNvPr>
              <p:cNvSpPr/>
              <p:nvPr/>
            </p:nvSpPr>
            <p:spPr>
              <a:xfrm>
                <a:off x="51923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2" name="Freeform: Shape 1191">
                <a:extLst>
                  <a:ext uri="{FF2B5EF4-FFF2-40B4-BE49-F238E27FC236}">
                    <a16:creationId xmlns:a16="http://schemas.microsoft.com/office/drawing/2014/main" id="{70F590C1-7F67-072B-5B50-9958E087D25E}"/>
                  </a:ext>
                </a:extLst>
              </p:cNvPr>
              <p:cNvSpPr/>
              <p:nvPr/>
            </p:nvSpPr>
            <p:spPr>
              <a:xfrm>
                <a:off x="63526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3" name="Freeform: Shape 1192">
                <a:extLst>
                  <a:ext uri="{FF2B5EF4-FFF2-40B4-BE49-F238E27FC236}">
                    <a16:creationId xmlns:a16="http://schemas.microsoft.com/office/drawing/2014/main" id="{C1B511CF-9230-E69D-1922-326EB04EA8F9}"/>
                  </a:ext>
                </a:extLst>
              </p:cNvPr>
              <p:cNvSpPr/>
              <p:nvPr/>
            </p:nvSpPr>
            <p:spPr>
              <a:xfrm>
                <a:off x="7512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4" name="Freeform: Shape 1193">
                <a:extLst>
                  <a:ext uri="{FF2B5EF4-FFF2-40B4-BE49-F238E27FC236}">
                    <a16:creationId xmlns:a16="http://schemas.microsoft.com/office/drawing/2014/main" id="{719F13B6-73C8-3773-73B1-69E57862BD62}"/>
                  </a:ext>
                </a:extLst>
              </p:cNvPr>
              <p:cNvSpPr/>
              <p:nvPr/>
            </p:nvSpPr>
            <p:spPr>
              <a:xfrm>
                <a:off x="8673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5" name="Freeform: Shape 1194">
                <a:extLst>
                  <a:ext uri="{FF2B5EF4-FFF2-40B4-BE49-F238E27FC236}">
                    <a16:creationId xmlns:a16="http://schemas.microsoft.com/office/drawing/2014/main" id="{25442FFF-396B-D50D-F2F5-966220DFE8D6}"/>
                  </a:ext>
                </a:extLst>
              </p:cNvPr>
              <p:cNvSpPr/>
              <p:nvPr/>
            </p:nvSpPr>
            <p:spPr>
              <a:xfrm>
                <a:off x="98334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6" name="Freeform: Shape 1195">
                <a:extLst>
                  <a:ext uri="{FF2B5EF4-FFF2-40B4-BE49-F238E27FC236}">
                    <a16:creationId xmlns:a16="http://schemas.microsoft.com/office/drawing/2014/main" id="{402909D5-2A2B-40BC-4F71-AD660C34FC94}"/>
                  </a:ext>
                </a:extLst>
              </p:cNvPr>
              <p:cNvSpPr/>
              <p:nvPr/>
            </p:nvSpPr>
            <p:spPr>
              <a:xfrm>
                <a:off x="10993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7" name="Freeform: Shape 1196">
                <a:extLst>
                  <a:ext uri="{FF2B5EF4-FFF2-40B4-BE49-F238E27FC236}">
                    <a16:creationId xmlns:a16="http://schemas.microsoft.com/office/drawing/2014/main" id="{DFA771FA-E4DB-0FC3-9F88-18E0823007CB}"/>
                  </a:ext>
                </a:extLst>
              </p:cNvPr>
              <p:cNvSpPr/>
              <p:nvPr/>
            </p:nvSpPr>
            <p:spPr>
              <a:xfrm>
                <a:off x="121541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8" name="Freeform: Shape 1197">
                <a:extLst>
                  <a:ext uri="{FF2B5EF4-FFF2-40B4-BE49-F238E27FC236}">
                    <a16:creationId xmlns:a16="http://schemas.microsoft.com/office/drawing/2014/main" id="{63388EEA-0844-AD39-CAB9-7A9176EA72FD}"/>
                  </a:ext>
                </a:extLst>
              </p:cNvPr>
              <p:cNvSpPr/>
              <p:nvPr/>
            </p:nvSpPr>
            <p:spPr>
              <a:xfrm>
                <a:off x="13314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9" name="Freeform: Shape 1198">
                <a:extLst>
                  <a:ext uri="{FF2B5EF4-FFF2-40B4-BE49-F238E27FC236}">
                    <a16:creationId xmlns:a16="http://schemas.microsoft.com/office/drawing/2014/main" id="{46D9627F-598F-F26D-4B02-D0CF66A7574B}"/>
                  </a:ext>
                </a:extLst>
              </p:cNvPr>
              <p:cNvSpPr/>
              <p:nvPr/>
            </p:nvSpPr>
            <p:spPr>
              <a:xfrm>
                <a:off x="144748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0" name="Freeform: Shape 1199">
                <a:extLst>
                  <a:ext uri="{FF2B5EF4-FFF2-40B4-BE49-F238E27FC236}">
                    <a16:creationId xmlns:a16="http://schemas.microsoft.com/office/drawing/2014/main" id="{FD2267DF-2443-EFD7-FA70-DCD5FA55215D}"/>
                  </a:ext>
                </a:extLst>
              </p:cNvPr>
              <p:cNvSpPr/>
              <p:nvPr/>
            </p:nvSpPr>
            <p:spPr>
              <a:xfrm>
                <a:off x="15634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1" name="Freeform: Shape 1200">
                <a:extLst>
                  <a:ext uri="{FF2B5EF4-FFF2-40B4-BE49-F238E27FC236}">
                    <a16:creationId xmlns:a16="http://schemas.microsoft.com/office/drawing/2014/main" id="{A77DB511-FC48-DB56-29E7-E3F8517829AE}"/>
                  </a:ext>
                </a:extLst>
              </p:cNvPr>
              <p:cNvSpPr/>
              <p:nvPr/>
            </p:nvSpPr>
            <p:spPr>
              <a:xfrm>
                <a:off x="16795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2" name="Freeform: Shape 1201">
                <a:extLst>
                  <a:ext uri="{FF2B5EF4-FFF2-40B4-BE49-F238E27FC236}">
                    <a16:creationId xmlns:a16="http://schemas.microsoft.com/office/drawing/2014/main" id="{64F7EE89-62D5-CEC2-D15F-D78A9A2C7078}"/>
                  </a:ext>
                </a:extLst>
              </p:cNvPr>
              <p:cNvSpPr/>
              <p:nvPr/>
            </p:nvSpPr>
            <p:spPr>
              <a:xfrm>
                <a:off x="17955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3" name="Freeform: Shape 1202">
                <a:extLst>
                  <a:ext uri="{FF2B5EF4-FFF2-40B4-BE49-F238E27FC236}">
                    <a16:creationId xmlns:a16="http://schemas.microsoft.com/office/drawing/2014/main" id="{08D6021C-3A81-AA40-F3E4-35482416DE70}"/>
                  </a:ext>
                </a:extLst>
              </p:cNvPr>
              <p:cNvSpPr/>
              <p:nvPr/>
            </p:nvSpPr>
            <p:spPr>
              <a:xfrm>
                <a:off x="191159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4" name="Freeform: Shape 1203">
                <a:extLst>
                  <a:ext uri="{FF2B5EF4-FFF2-40B4-BE49-F238E27FC236}">
                    <a16:creationId xmlns:a16="http://schemas.microsoft.com/office/drawing/2014/main" id="{0E31C20A-6DA5-6B5F-06CB-78424B9EE0D3}"/>
                  </a:ext>
                </a:extLst>
              </p:cNvPr>
              <p:cNvSpPr/>
              <p:nvPr/>
            </p:nvSpPr>
            <p:spPr>
              <a:xfrm>
                <a:off x="20276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5" name="Freeform: Shape 1204">
                <a:extLst>
                  <a:ext uri="{FF2B5EF4-FFF2-40B4-BE49-F238E27FC236}">
                    <a16:creationId xmlns:a16="http://schemas.microsoft.com/office/drawing/2014/main" id="{6FA69B88-7E23-E203-19F0-B171075DBDC4}"/>
                  </a:ext>
                </a:extLst>
              </p:cNvPr>
              <p:cNvSpPr/>
              <p:nvPr/>
            </p:nvSpPr>
            <p:spPr>
              <a:xfrm>
                <a:off x="21436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6" name="Freeform: Shape 1205">
                <a:extLst>
                  <a:ext uri="{FF2B5EF4-FFF2-40B4-BE49-F238E27FC236}">
                    <a16:creationId xmlns:a16="http://schemas.microsoft.com/office/drawing/2014/main" id="{DA2EA4C5-850F-9A93-495D-D7E928869AEF}"/>
                  </a:ext>
                </a:extLst>
              </p:cNvPr>
              <p:cNvSpPr/>
              <p:nvPr/>
            </p:nvSpPr>
            <p:spPr>
              <a:xfrm>
                <a:off x="225968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7" name="Freeform: Shape 1206">
                <a:extLst>
                  <a:ext uri="{FF2B5EF4-FFF2-40B4-BE49-F238E27FC236}">
                    <a16:creationId xmlns:a16="http://schemas.microsoft.com/office/drawing/2014/main" id="{AF6E82D7-73D3-D1D2-16EB-58B885C739A5}"/>
                  </a:ext>
                </a:extLst>
              </p:cNvPr>
              <p:cNvSpPr/>
              <p:nvPr/>
            </p:nvSpPr>
            <p:spPr>
              <a:xfrm>
                <a:off x="237571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8" name="Freeform: Shape 1207">
                <a:extLst>
                  <a:ext uri="{FF2B5EF4-FFF2-40B4-BE49-F238E27FC236}">
                    <a16:creationId xmlns:a16="http://schemas.microsoft.com/office/drawing/2014/main" id="{D2B6A36B-1F82-E899-A938-649958233B29}"/>
                  </a:ext>
                </a:extLst>
              </p:cNvPr>
              <p:cNvSpPr/>
              <p:nvPr/>
            </p:nvSpPr>
            <p:spPr>
              <a:xfrm>
                <a:off x="24917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9" name="Freeform: Shape 1208">
                <a:extLst>
                  <a:ext uri="{FF2B5EF4-FFF2-40B4-BE49-F238E27FC236}">
                    <a16:creationId xmlns:a16="http://schemas.microsoft.com/office/drawing/2014/main" id="{97DD3DE7-A846-330D-263C-CB098BCEB36A}"/>
                  </a:ext>
                </a:extLst>
              </p:cNvPr>
              <p:cNvSpPr/>
              <p:nvPr/>
            </p:nvSpPr>
            <p:spPr>
              <a:xfrm>
                <a:off x="26077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0" name="Freeform: Shape 1209">
                <a:extLst>
                  <a:ext uri="{FF2B5EF4-FFF2-40B4-BE49-F238E27FC236}">
                    <a16:creationId xmlns:a16="http://schemas.microsoft.com/office/drawing/2014/main" id="{38612D55-FA56-A950-9C10-89EA46F48D66}"/>
                  </a:ext>
                </a:extLst>
              </p:cNvPr>
              <p:cNvSpPr/>
              <p:nvPr/>
            </p:nvSpPr>
            <p:spPr>
              <a:xfrm>
                <a:off x="272379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1" name="Freeform: Shape 1210">
                <a:extLst>
                  <a:ext uri="{FF2B5EF4-FFF2-40B4-BE49-F238E27FC236}">
                    <a16:creationId xmlns:a16="http://schemas.microsoft.com/office/drawing/2014/main" id="{DE925E1D-5198-7D22-3728-F2031B22EBC7}"/>
                  </a:ext>
                </a:extLst>
              </p:cNvPr>
              <p:cNvSpPr/>
              <p:nvPr/>
            </p:nvSpPr>
            <p:spPr>
              <a:xfrm>
                <a:off x="28398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2" name="Freeform: Shape 1211">
                <a:extLst>
                  <a:ext uri="{FF2B5EF4-FFF2-40B4-BE49-F238E27FC236}">
                    <a16:creationId xmlns:a16="http://schemas.microsoft.com/office/drawing/2014/main" id="{48BDD1E2-C90A-84A6-116E-D12E43C986AF}"/>
                  </a:ext>
                </a:extLst>
              </p:cNvPr>
              <p:cNvSpPr/>
              <p:nvPr/>
            </p:nvSpPr>
            <p:spPr>
              <a:xfrm>
                <a:off x="29558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3" name="Freeform: Shape 1212">
                <a:extLst>
                  <a:ext uri="{FF2B5EF4-FFF2-40B4-BE49-F238E27FC236}">
                    <a16:creationId xmlns:a16="http://schemas.microsoft.com/office/drawing/2014/main" id="{5001678B-E6C1-C45C-F314-3D04F4AA0EFF}"/>
                  </a:ext>
                </a:extLst>
              </p:cNvPr>
              <p:cNvSpPr/>
              <p:nvPr/>
            </p:nvSpPr>
            <p:spPr>
              <a:xfrm>
                <a:off x="307189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4" name="Freeform: Shape 1213">
                <a:extLst>
                  <a:ext uri="{FF2B5EF4-FFF2-40B4-BE49-F238E27FC236}">
                    <a16:creationId xmlns:a16="http://schemas.microsoft.com/office/drawing/2014/main" id="{99A3AD1F-9C26-8ACD-EB38-287118D1EC49}"/>
                  </a:ext>
                </a:extLst>
              </p:cNvPr>
              <p:cNvSpPr/>
              <p:nvPr/>
            </p:nvSpPr>
            <p:spPr>
              <a:xfrm>
                <a:off x="318791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5" name="Freeform: Shape 1214">
                <a:extLst>
                  <a:ext uri="{FF2B5EF4-FFF2-40B4-BE49-F238E27FC236}">
                    <a16:creationId xmlns:a16="http://schemas.microsoft.com/office/drawing/2014/main" id="{34BBBEE4-9ABF-C2A7-DD4F-9298A58DBDBE}"/>
                  </a:ext>
                </a:extLst>
              </p:cNvPr>
              <p:cNvSpPr/>
              <p:nvPr/>
            </p:nvSpPr>
            <p:spPr>
              <a:xfrm>
                <a:off x="33039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6" name="Freeform: Shape 1215">
                <a:extLst>
                  <a:ext uri="{FF2B5EF4-FFF2-40B4-BE49-F238E27FC236}">
                    <a16:creationId xmlns:a16="http://schemas.microsoft.com/office/drawing/2014/main" id="{1AF4597A-14A6-72DF-5A86-82E301EC5989}"/>
                  </a:ext>
                </a:extLst>
              </p:cNvPr>
              <p:cNvSpPr/>
              <p:nvPr/>
            </p:nvSpPr>
            <p:spPr>
              <a:xfrm>
                <a:off x="341997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7" name="Freeform: Shape 1216">
                <a:extLst>
                  <a:ext uri="{FF2B5EF4-FFF2-40B4-BE49-F238E27FC236}">
                    <a16:creationId xmlns:a16="http://schemas.microsoft.com/office/drawing/2014/main" id="{9AF914E5-9CEC-5B26-0914-76A9C571A08F}"/>
                  </a:ext>
                </a:extLst>
              </p:cNvPr>
              <p:cNvSpPr/>
              <p:nvPr/>
            </p:nvSpPr>
            <p:spPr>
              <a:xfrm>
                <a:off x="35360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8" name="Freeform: Shape 1217">
                <a:extLst>
                  <a:ext uri="{FF2B5EF4-FFF2-40B4-BE49-F238E27FC236}">
                    <a16:creationId xmlns:a16="http://schemas.microsoft.com/office/drawing/2014/main" id="{1AAB9396-1099-06EF-2D72-D0A773A8BFE1}"/>
                  </a:ext>
                </a:extLst>
              </p:cNvPr>
              <p:cNvSpPr/>
              <p:nvPr/>
            </p:nvSpPr>
            <p:spPr>
              <a:xfrm>
                <a:off x="36520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9" name="Freeform: Shape 1218">
                <a:extLst>
                  <a:ext uri="{FF2B5EF4-FFF2-40B4-BE49-F238E27FC236}">
                    <a16:creationId xmlns:a16="http://schemas.microsoft.com/office/drawing/2014/main" id="{FF2CE5B3-EDF8-6AB8-0E9D-A3EFF83446F2}"/>
                  </a:ext>
                </a:extLst>
              </p:cNvPr>
              <p:cNvSpPr/>
              <p:nvPr/>
            </p:nvSpPr>
            <p:spPr>
              <a:xfrm>
                <a:off x="37680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0" name="Freeform: Shape 1219">
                <a:extLst>
                  <a:ext uri="{FF2B5EF4-FFF2-40B4-BE49-F238E27FC236}">
                    <a16:creationId xmlns:a16="http://schemas.microsoft.com/office/drawing/2014/main" id="{28542523-CD05-68C7-01B5-DCC336346EEF}"/>
                  </a:ext>
                </a:extLst>
              </p:cNvPr>
              <p:cNvSpPr/>
              <p:nvPr/>
            </p:nvSpPr>
            <p:spPr>
              <a:xfrm>
                <a:off x="38840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1" name="Freeform: Shape 1220">
                <a:extLst>
                  <a:ext uri="{FF2B5EF4-FFF2-40B4-BE49-F238E27FC236}">
                    <a16:creationId xmlns:a16="http://schemas.microsoft.com/office/drawing/2014/main" id="{98CE7CE3-474A-1F06-B307-EAEA0E861CD2}"/>
                  </a:ext>
                </a:extLst>
              </p:cNvPr>
              <p:cNvSpPr/>
              <p:nvPr/>
            </p:nvSpPr>
            <p:spPr>
              <a:xfrm>
                <a:off x="400012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2" name="Freeform: Shape 1221">
                <a:extLst>
                  <a:ext uri="{FF2B5EF4-FFF2-40B4-BE49-F238E27FC236}">
                    <a16:creationId xmlns:a16="http://schemas.microsoft.com/office/drawing/2014/main" id="{9C3E62FD-8F28-291E-5D11-460C44C061A5}"/>
                  </a:ext>
                </a:extLst>
              </p:cNvPr>
              <p:cNvSpPr/>
              <p:nvPr/>
            </p:nvSpPr>
            <p:spPr>
              <a:xfrm>
                <a:off x="41161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3" name="Freeform: Shape 1222">
                <a:extLst>
                  <a:ext uri="{FF2B5EF4-FFF2-40B4-BE49-F238E27FC236}">
                    <a16:creationId xmlns:a16="http://schemas.microsoft.com/office/drawing/2014/main" id="{EAAF40B0-675C-7E06-BB47-F29E1D631A7A}"/>
                  </a:ext>
                </a:extLst>
              </p:cNvPr>
              <p:cNvSpPr/>
              <p:nvPr/>
            </p:nvSpPr>
            <p:spPr>
              <a:xfrm>
                <a:off x="42321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4" name="Freeform: Shape 1223">
                <a:extLst>
                  <a:ext uri="{FF2B5EF4-FFF2-40B4-BE49-F238E27FC236}">
                    <a16:creationId xmlns:a16="http://schemas.microsoft.com/office/drawing/2014/main" id="{53B39885-159D-412F-4566-FB9E7BAE6DFD}"/>
                  </a:ext>
                </a:extLst>
              </p:cNvPr>
              <p:cNvSpPr/>
              <p:nvPr/>
            </p:nvSpPr>
            <p:spPr>
              <a:xfrm>
                <a:off x="43482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5" name="Freeform: Shape 1224">
                <a:extLst>
                  <a:ext uri="{FF2B5EF4-FFF2-40B4-BE49-F238E27FC236}">
                    <a16:creationId xmlns:a16="http://schemas.microsoft.com/office/drawing/2014/main" id="{9C426C88-D72C-CCC6-0172-4C4821F49B36}"/>
                  </a:ext>
                </a:extLst>
              </p:cNvPr>
              <p:cNvSpPr/>
              <p:nvPr/>
            </p:nvSpPr>
            <p:spPr>
              <a:xfrm>
                <a:off x="446424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6" name="Freeform: Shape 1225">
                <a:extLst>
                  <a:ext uri="{FF2B5EF4-FFF2-40B4-BE49-F238E27FC236}">
                    <a16:creationId xmlns:a16="http://schemas.microsoft.com/office/drawing/2014/main" id="{5B05F724-9E79-8891-9AA7-377B1D9779C2}"/>
                  </a:ext>
                </a:extLst>
              </p:cNvPr>
              <p:cNvSpPr/>
              <p:nvPr/>
            </p:nvSpPr>
            <p:spPr>
              <a:xfrm>
                <a:off x="458027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7" name="Freeform: Shape 1226">
                <a:extLst>
                  <a:ext uri="{FF2B5EF4-FFF2-40B4-BE49-F238E27FC236}">
                    <a16:creationId xmlns:a16="http://schemas.microsoft.com/office/drawing/2014/main" id="{0E395BB8-46AA-630D-5A32-47AE78B23303}"/>
                  </a:ext>
                </a:extLst>
              </p:cNvPr>
              <p:cNvSpPr/>
              <p:nvPr/>
            </p:nvSpPr>
            <p:spPr>
              <a:xfrm>
                <a:off x="5511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8" name="Freeform: Shape 1227">
                <a:extLst>
                  <a:ext uri="{FF2B5EF4-FFF2-40B4-BE49-F238E27FC236}">
                    <a16:creationId xmlns:a16="http://schemas.microsoft.com/office/drawing/2014/main" id="{92176E78-DAD4-C4B1-41DD-676BAEF56BDA}"/>
                  </a:ext>
                </a:extLst>
              </p:cNvPr>
              <p:cNvSpPr/>
              <p:nvPr/>
            </p:nvSpPr>
            <p:spPr>
              <a:xfrm>
                <a:off x="17115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B76EE7B9-0ED3-3970-6D84-365040B57F5B}"/>
                  </a:ext>
                </a:extLst>
              </p:cNvPr>
              <p:cNvSpPr/>
              <p:nvPr/>
            </p:nvSpPr>
            <p:spPr>
              <a:xfrm>
                <a:off x="2871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81C42A4E-0B11-0BC8-E80D-6A8488AB9B62}"/>
                  </a:ext>
                </a:extLst>
              </p:cNvPr>
              <p:cNvSpPr/>
              <p:nvPr/>
            </p:nvSpPr>
            <p:spPr>
              <a:xfrm>
                <a:off x="40320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E2627A61-D452-B098-A27C-ED800F6EEC74}"/>
                  </a:ext>
                </a:extLst>
              </p:cNvPr>
              <p:cNvSpPr/>
              <p:nvPr/>
            </p:nvSpPr>
            <p:spPr>
              <a:xfrm>
                <a:off x="51923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2" name="Freeform: Shape 1231">
                <a:extLst>
                  <a:ext uri="{FF2B5EF4-FFF2-40B4-BE49-F238E27FC236}">
                    <a16:creationId xmlns:a16="http://schemas.microsoft.com/office/drawing/2014/main" id="{DB8DE5BE-546D-6716-6434-052928746DB3}"/>
                  </a:ext>
                </a:extLst>
              </p:cNvPr>
              <p:cNvSpPr/>
              <p:nvPr/>
            </p:nvSpPr>
            <p:spPr>
              <a:xfrm>
                <a:off x="63526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3" name="Freeform: Shape 1232">
                <a:extLst>
                  <a:ext uri="{FF2B5EF4-FFF2-40B4-BE49-F238E27FC236}">
                    <a16:creationId xmlns:a16="http://schemas.microsoft.com/office/drawing/2014/main" id="{D7CE68B6-B82F-4B29-AFB4-8AFA585B473F}"/>
                  </a:ext>
                </a:extLst>
              </p:cNvPr>
              <p:cNvSpPr/>
              <p:nvPr/>
            </p:nvSpPr>
            <p:spPr>
              <a:xfrm>
                <a:off x="7512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4" name="Freeform: Shape 1233">
                <a:extLst>
                  <a:ext uri="{FF2B5EF4-FFF2-40B4-BE49-F238E27FC236}">
                    <a16:creationId xmlns:a16="http://schemas.microsoft.com/office/drawing/2014/main" id="{125A8824-0BF8-1D51-71E3-B3C701A9F2B5}"/>
                  </a:ext>
                </a:extLst>
              </p:cNvPr>
              <p:cNvSpPr/>
              <p:nvPr/>
            </p:nvSpPr>
            <p:spPr>
              <a:xfrm>
                <a:off x="8673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5" name="Freeform: Shape 1234">
                <a:extLst>
                  <a:ext uri="{FF2B5EF4-FFF2-40B4-BE49-F238E27FC236}">
                    <a16:creationId xmlns:a16="http://schemas.microsoft.com/office/drawing/2014/main" id="{837836C0-783C-AFA2-45A7-EDF2B37EB6D6}"/>
                  </a:ext>
                </a:extLst>
              </p:cNvPr>
              <p:cNvSpPr/>
              <p:nvPr/>
            </p:nvSpPr>
            <p:spPr>
              <a:xfrm>
                <a:off x="98334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6" name="Freeform: Shape 1235">
                <a:extLst>
                  <a:ext uri="{FF2B5EF4-FFF2-40B4-BE49-F238E27FC236}">
                    <a16:creationId xmlns:a16="http://schemas.microsoft.com/office/drawing/2014/main" id="{EBA28ED5-FD98-1999-15B1-0D514F6BE334}"/>
                  </a:ext>
                </a:extLst>
              </p:cNvPr>
              <p:cNvSpPr/>
              <p:nvPr/>
            </p:nvSpPr>
            <p:spPr>
              <a:xfrm>
                <a:off x="10993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7" name="Freeform: Shape 1236">
                <a:extLst>
                  <a:ext uri="{FF2B5EF4-FFF2-40B4-BE49-F238E27FC236}">
                    <a16:creationId xmlns:a16="http://schemas.microsoft.com/office/drawing/2014/main" id="{361FED36-547F-2F8D-2F20-5778792EE08B}"/>
                  </a:ext>
                </a:extLst>
              </p:cNvPr>
              <p:cNvSpPr/>
              <p:nvPr/>
            </p:nvSpPr>
            <p:spPr>
              <a:xfrm>
                <a:off x="121541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8" name="Freeform: Shape 1237">
                <a:extLst>
                  <a:ext uri="{FF2B5EF4-FFF2-40B4-BE49-F238E27FC236}">
                    <a16:creationId xmlns:a16="http://schemas.microsoft.com/office/drawing/2014/main" id="{0F9CEFE6-0D3A-7B94-B49B-BD90CAC59746}"/>
                  </a:ext>
                </a:extLst>
              </p:cNvPr>
              <p:cNvSpPr/>
              <p:nvPr/>
            </p:nvSpPr>
            <p:spPr>
              <a:xfrm>
                <a:off x="13314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9" name="Freeform: Shape 1238">
                <a:extLst>
                  <a:ext uri="{FF2B5EF4-FFF2-40B4-BE49-F238E27FC236}">
                    <a16:creationId xmlns:a16="http://schemas.microsoft.com/office/drawing/2014/main" id="{D1A3505F-1452-825F-8B21-678B9B6213DF}"/>
                  </a:ext>
                </a:extLst>
              </p:cNvPr>
              <p:cNvSpPr/>
              <p:nvPr/>
            </p:nvSpPr>
            <p:spPr>
              <a:xfrm>
                <a:off x="144748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0" name="Freeform: Shape 1239">
                <a:extLst>
                  <a:ext uri="{FF2B5EF4-FFF2-40B4-BE49-F238E27FC236}">
                    <a16:creationId xmlns:a16="http://schemas.microsoft.com/office/drawing/2014/main" id="{83B2DB4D-551E-43DA-2E97-9BE23AE3835B}"/>
                  </a:ext>
                </a:extLst>
              </p:cNvPr>
              <p:cNvSpPr/>
              <p:nvPr/>
            </p:nvSpPr>
            <p:spPr>
              <a:xfrm>
                <a:off x="15634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1" name="Freeform: Shape 1240">
                <a:extLst>
                  <a:ext uri="{FF2B5EF4-FFF2-40B4-BE49-F238E27FC236}">
                    <a16:creationId xmlns:a16="http://schemas.microsoft.com/office/drawing/2014/main" id="{8EC8BDB8-7710-224A-ECEA-50B28AF433C1}"/>
                  </a:ext>
                </a:extLst>
              </p:cNvPr>
              <p:cNvSpPr/>
              <p:nvPr/>
            </p:nvSpPr>
            <p:spPr>
              <a:xfrm>
                <a:off x="16795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2" name="Freeform: Shape 1241">
                <a:extLst>
                  <a:ext uri="{FF2B5EF4-FFF2-40B4-BE49-F238E27FC236}">
                    <a16:creationId xmlns:a16="http://schemas.microsoft.com/office/drawing/2014/main" id="{8BD5F77B-2BE3-D59F-90F9-352B37DA95C9}"/>
                  </a:ext>
                </a:extLst>
              </p:cNvPr>
              <p:cNvSpPr/>
              <p:nvPr/>
            </p:nvSpPr>
            <p:spPr>
              <a:xfrm>
                <a:off x="17955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3" name="Freeform: Shape 1242">
                <a:extLst>
                  <a:ext uri="{FF2B5EF4-FFF2-40B4-BE49-F238E27FC236}">
                    <a16:creationId xmlns:a16="http://schemas.microsoft.com/office/drawing/2014/main" id="{3B8A4097-07B7-9051-0C91-E70DA94FFDF7}"/>
                  </a:ext>
                </a:extLst>
              </p:cNvPr>
              <p:cNvSpPr/>
              <p:nvPr/>
            </p:nvSpPr>
            <p:spPr>
              <a:xfrm>
                <a:off x="191159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4" name="Freeform: Shape 1243">
                <a:extLst>
                  <a:ext uri="{FF2B5EF4-FFF2-40B4-BE49-F238E27FC236}">
                    <a16:creationId xmlns:a16="http://schemas.microsoft.com/office/drawing/2014/main" id="{35FB3F23-81D9-5F03-2B74-4C4F78465428}"/>
                  </a:ext>
                </a:extLst>
              </p:cNvPr>
              <p:cNvSpPr/>
              <p:nvPr/>
            </p:nvSpPr>
            <p:spPr>
              <a:xfrm>
                <a:off x="20276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5" name="Freeform: Shape 1244">
                <a:extLst>
                  <a:ext uri="{FF2B5EF4-FFF2-40B4-BE49-F238E27FC236}">
                    <a16:creationId xmlns:a16="http://schemas.microsoft.com/office/drawing/2014/main" id="{6462B5D2-BF49-7DA9-F68A-8588A7BCDA1C}"/>
                  </a:ext>
                </a:extLst>
              </p:cNvPr>
              <p:cNvSpPr/>
              <p:nvPr/>
            </p:nvSpPr>
            <p:spPr>
              <a:xfrm>
                <a:off x="21436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6" name="Freeform: Shape 1245">
                <a:extLst>
                  <a:ext uri="{FF2B5EF4-FFF2-40B4-BE49-F238E27FC236}">
                    <a16:creationId xmlns:a16="http://schemas.microsoft.com/office/drawing/2014/main" id="{23653940-9090-7CE4-8FA5-0CEF661AD669}"/>
                  </a:ext>
                </a:extLst>
              </p:cNvPr>
              <p:cNvSpPr/>
              <p:nvPr/>
            </p:nvSpPr>
            <p:spPr>
              <a:xfrm>
                <a:off x="225968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7" name="Freeform: Shape 1246">
                <a:extLst>
                  <a:ext uri="{FF2B5EF4-FFF2-40B4-BE49-F238E27FC236}">
                    <a16:creationId xmlns:a16="http://schemas.microsoft.com/office/drawing/2014/main" id="{DE430FB4-0F10-8D35-A47A-EC2A1E04FD1E}"/>
                  </a:ext>
                </a:extLst>
              </p:cNvPr>
              <p:cNvSpPr/>
              <p:nvPr/>
            </p:nvSpPr>
            <p:spPr>
              <a:xfrm>
                <a:off x="237571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8" name="Freeform: Shape 1247">
                <a:extLst>
                  <a:ext uri="{FF2B5EF4-FFF2-40B4-BE49-F238E27FC236}">
                    <a16:creationId xmlns:a16="http://schemas.microsoft.com/office/drawing/2014/main" id="{67BB46C9-4872-31FE-D516-DF84A1A3BFB6}"/>
                  </a:ext>
                </a:extLst>
              </p:cNvPr>
              <p:cNvSpPr/>
              <p:nvPr/>
            </p:nvSpPr>
            <p:spPr>
              <a:xfrm>
                <a:off x="24917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9" name="Freeform: Shape 1248">
                <a:extLst>
                  <a:ext uri="{FF2B5EF4-FFF2-40B4-BE49-F238E27FC236}">
                    <a16:creationId xmlns:a16="http://schemas.microsoft.com/office/drawing/2014/main" id="{8749A635-C347-2ECB-5550-893A3735DF89}"/>
                  </a:ext>
                </a:extLst>
              </p:cNvPr>
              <p:cNvSpPr/>
              <p:nvPr/>
            </p:nvSpPr>
            <p:spPr>
              <a:xfrm>
                <a:off x="26077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0" name="Freeform: Shape 1249">
                <a:extLst>
                  <a:ext uri="{FF2B5EF4-FFF2-40B4-BE49-F238E27FC236}">
                    <a16:creationId xmlns:a16="http://schemas.microsoft.com/office/drawing/2014/main" id="{E7C96864-E8A5-7451-A443-88EE2CFE89EB}"/>
                  </a:ext>
                </a:extLst>
              </p:cNvPr>
              <p:cNvSpPr/>
              <p:nvPr/>
            </p:nvSpPr>
            <p:spPr>
              <a:xfrm>
                <a:off x="272379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1" name="Freeform: Shape 1250">
                <a:extLst>
                  <a:ext uri="{FF2B5EF4-FFF2-40B4-BE49-F238E27FC236}">
                    <a16:creationId xmlns:a16="http://schemas.microsoft.com/office/drawing/2014/main" id="{2F258EB9-2DEB-608C-96D4-5559B1892B7D}"/>
                  </a:ext>
                </a:extLst>
              </p:cNvPr>
              <p:cNvSpPr/>
              <p:nvPr/>
            </p:nvSpPr>
            <p:spPr>
              <a:xfrm>
                <a:off x="28398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2" name="Freeform: Shape 1251">
                <a:extLst>
                  <a:ext uri="{FF2B5EF4-FFF2-40B4-BE49-F238E27FC236}">
                    <a16:creationId xmlns:a16="http://schemas.microsoft.com/office/drawing/2014/main" id="{AF3ACFB4-740E-F5B1-46AE-EBC2CD263F19}"/>
                  </a:ext>
                </a:extLst>
              </p:cNvPr>
              <p:cNvSpPr/>
              <p:nvPr/>
            </p:nvSpPr>
            <p:spPr>
              <a:xfrm>
                <a:off x="29558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3" name="Freeform: Shape 1252">
                <a:extLst>
                  <a:ext uri="{FF2B5EF4-FFF2-40B4-BE49-F238E27FC236}">
                    <a16:creationId xmlns:a16="http://schemas.microsoft.com/office/drawing/2014/main" id="{6FA5C457-28D1-78F1-3583-7EE3BCBF2788}"/>
                  </a:ext>
                </a:extLst>
              </p:cNvPr>
              <p:cNvSpPr/>
              <p:nvPr/>
            </p:nvSpPr>
            <p:spPr>
              <a:xfrm>
                <a:off x="307189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4" name="Freeform: Shape 1253">
                <a:extLst>
                  <a:ext uri="{FF2B5EF4-FFF2-40B4-BE49-F238E27FC236}">
                    <a16:creationId xmlns:a16="http://schemas.microsoft.com/office/drawing/2014/main" id="{1EAB380D-E0D8-1375-D0FF-8E70CAADDDA5}"/>
                  </a:ext>
                </a:extLst>
              </p:cNvPr>
              <p:cNvSpPr/>
              <p:nvPr/>
            </p:nvSpPr>
            <p:spPr>
              <a:xfrm>
                <a:off x="318791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5" name="Freeform: Shape 1254">
                <a:extLst>
                  <a:ext uri="{FF2B5EF4-FFF2-40B4-BE49-F238E27FC236}">
                    <a16:creationId xmlns:a16="http://schemas.microsoft.com/office/drawing/2014/main" id="{95B1FABE-81D0-03AF-20EC-2B558A281AF9}"/>
                  </a:ext>
                </a:extLst>
              </p:cNvPr>
              <p:cNvSpPr/>
              <p:nvPr/>
            </p:nvSpPr>
            <p:spPr>
              <a:xfrm>
                <a:off x="33039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6" name="Freeform: Shape 1255">
                <a:extLst>
                  <a:ext uri="{FF2B5EF4-FFF2-40B4-BE49-F238E27FC236}">
                    <a16:creationId xmlns:a16="http://schemas.microsoft.com/office/drawing/2014/main" id="{4770819B-F1CA-5A10-58A6-BB533BB1E3A4}"/>
                  </a:ext>
                </a:extLst>
              </p:cNvPr>
              <p:cNvSpPr/>
              <p:nvPr/>
            </p:nvSpPr>
            <p:spPr>
              <a:xfrm>
                <a:off x="341997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7" name="Freeform: Shape 1256">
                <a:extLst>
                  <a:ext uri="{FF2B5EF4-FFF2-40B4-BE49-F238E27FC236}">
                    <a16:creationId xmlns:a16="http://schemas.microsoft.com/office/drawing/2014/main" id="{B0E3481E-C292-08BF-6896-F0CCE2FE2007}"/>
                  </a:ext>
                </a:extLst>
              </p:cNvPr>
              <p:cNvSpPr/>
              <p:nvPr/>
            </p:nvSpPr>
            <p:spPr>
              <a:xfrm>
                <a:off x="35360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8" name="Freeform: Shape 1257">
                <a:extLst>
                  <a:ext uri="{FF2B5EF4-FFF2-40B4-BE49-F238E27FC236}">
                    <a16:creationId xmlns:a16="http://schemas.microsoft.com/office/drawing/2014/main" id="{E169F801-D467-48EF-628E-10134B848E9B}"/>
                  </a:ext>
                </a:extLst>
              </p:cNvPr>
              <p:cNvSpPr/>
              <p:nvPr/>
            </p:nvSpPr>
            <p:spPr>
              <a:xfrm>
                <a:off x="36520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9" name="Freeform: Shape 1258">
                <a:extLst>
                  <a:ext uri="{FF2B5EF4-FFF2-40B4-BE49-F238E27FC236}">
                    <a16:creationId xmlns:a16="http://schemas.microsoft.com/office/drawing/2014/main" id="{44441286-66F1-5404-EAE3-AF16B5E98FB8}"/>
                  </a:ext>
                </a:extLst>
              </p:cNvPr>
              <p:cNvSpPr/>
              <p:nvPr/>
            </p:nvSpPr>
            <p:spPr>
              <a:xfrm>
                <a:off x="37680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0" name="Freeform: Shape 1259">
                <a:extLst>
                  <a:ext uri="{FF2B5EF4-FFF2-40B4-BE49-F238E27FC236}">
                    <a16:creationId xmlns:a16="http://schemas.microsoft.com/office/drawing/2014/main" id="{9ACA7AA4-43EC-42FB-CB1C-1884C226B8E6}"/>
                  </a:ext>
                </a:extLst>
              </p:cNvPr>
              <p:cNvSpPr/>
              <p:nvPr/>
            </p:nvSpPr>
            <p:spPr>
              <a:xfrm>
                <a:off x="38840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1" name="Freeform: Shape 1260">
                <a:extLst>
                  <a:ext uri="{FF2B5EF4-FFF2-40B4-BE49-F238E27FC236}">
                    <a16:creationId xmlns:a16="http://schemas.microsoft.com/office/drawing/2014/main" id="{F82688E4-6753-614A-E761-8E126D42ACE9}"/>
                  </a:ext>
                </a:extLst>
              </p:cNvPr>
              <p:cNvSpPr/>
              <p:nvPr/>
            </p:nvSpPr>
            <p:spPr>
              <a:xfrm>
                <a:off x="400012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2" name="Freeform: Shape 1261">
                <a:extLst>
                  <a:ext uri="{FF2B5EF4-FFF2-40B4-BE49-F238E27FC236}">
                    <a16:creationId xmlns:a16="http://schemas.microsoft.com/office/drawing/2014/main" id="{34A3145B-C748-E8A5-45CD-0E01EBE57D9C}"/>
                  </a:ext>
                </a:extLst>
              </p:cNvPr>
              <p:cNvSpPr/>
              <p:nvPr/>
            </p:nvSpPr>
            <p:spPr>
              <a:xfrm>
                <a:off x="41161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3" name="Freeform: Shape 1262">
                <a:extLst>
                  <a:ext uri="{FF2B5EF4-FFF2-40B4-BE49-F238E27FC236}">
                    <a16:creationId xmlns:a16="http://schemas.microsoft.com/office/drawing/2014/main" id="{BBAD30C4-022B-BA9B-0CB6-B5E0C830E0F2}"/>
                  </a:ext>
                </a:extLst>
              </p:cNvPr>
              <p:cNvSpPr/>
              <p:nvPr/>
            </p:nvSpPr>
            <p:spPr>
              <a:xfrm>
                <a:off x="42321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4" name="Freeform: Shape 1263">
                <a:extLst>
                  <a:ext uri="{FF2B5EF4-FFF2-40B4-BE49-F238E27FC236}">
                    <a16:creationId xmlns:a16="http://schemas.microsoft.com/office/drawing/2014/main" id="{AEC5CC10-2488-6EDD-F293-CBB7D0CEB1BF}"/>
                  </a:ext>
                </a:extLst>
              </p:cNvPr>
              <p:cNvSpPr/>
              <p:nvPr/>
            </p:nvSpPr>
            <p:spPr>
              <a:xfrm>
                <a:off x="43482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5" name="Freeform: Shape 1264">
                <a:extLst>
                  <a:ext uri="{FF2B5EF4-FFF2-40B4-BE49-F238E27FC236}">
                    <a16:creationId xmlns:a16="http://schemas.microsoft.com/office/drawing/2014/main" id="{2330EB9E-5D32-B113-D561-7598E3EEFB29}"/>
                  </a:ext>
                </a:extLst>
              </p:cNvPr>
              <p:cNvSpPr/>
              <p:nvPr/>
            </p:nvSpPr>
            <p:spPr>
              <a:xfrm>
                <a:off x="446424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6" name="Freeform: Shape 1265">
                <a:extLst>
                  <a:ext uri="{FF2B5EF4-FFF2-40B4-BE49-F238E27FC236}">
                    <a16:creationId xmlns:a16="http://schemas.microsoft.com/office/drawing/2014/main" id="{56124379-122D-BC4F-DF05-9FF76A0B4123}"/>
                  </a:ext>
                </a:extLst>
              </p:cNvPr>
              <p:cNvSpPr/>
              <p:nvPr/>
            </p:nvSpPr>
            <p:spPr>
              <a:xfrm>
                <a:off x="458027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7" name="Freeform: Shape 1266">
                <a:extLst>
                  <a:ext uri="{FF2B5EF4-FFF2-40B4-BE49-F238E27FC236}">
                    <a16:creationId xmlns:a16="http://schemas.microsoft.com/office/drawing/2014/main" id="{9ADDEE50-F44C-C9AD-0629-74F61AED76BC}"/>
                  </a:ext>
                </a:extLst>
              </p:cNvPr>
              <p:cNvSpPr/>
              <p:nvPr/>
            </p:nvSpPr>
            <p:spPr>
              <a:xfrm>
                <a:off x="5511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8" name="Freeform: Shape 1267">
                <a:extLst>
                  <a:ext uri="{FF2B5EF4-FFF2-40B4-BE49-F238E27FC236}">
                    <a16:creationId xmlns:a16="http://schemas.microsoft.com/office/drawing/2014/main" id="{D92A9A98-B70E-0343-6530-D4DA8011F0A5}"/>
                  </a:ext>
                </a:extLst>
              </p:cNvPr>
              <p:cNvSpPr/>
              <p:nvPr/>
            </p:nvSpPr>
            <p:spPr>
              <a:xfrm>
                <a:off x="17115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9" name="Freeform: Shape 1268">
                <a:extLst>
                  <a:ext uri="{FF2B5EF4-FFF2-40B4-BE49-F238E27FC236}">
                    <a16:creationId xmlns:a16="http://schemas.microsoft.com/office/drawing/2014/main" id="{A4FE9417-C32A-198E-E123-345C6B5647CF}"/>
                  </a:ext>
                </a:extLst>
              </p:cNvPr>
              <p:cNvSpPr/>
              <p:nvPr/>
            </p:nvSpPr>
            <p:spPr>
              <a:xfrm>
                <a:off x="2871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0" name="Freeform: Shape 1269">
                <a:extLst>
                  <a:ext uri="{FF2B5EF4-FFF2-40B4-BE49-F238E27FC236}">
                    <a16:creationId xmlns:a16="http://schemas.microsoft.com/office/drawing/2014/main" id="{7418E92B-BB18-A04B-EE51-4418C4E098BC}"/>
                  </a:ext>
                </a:extLst>
              </p:cNvPr>
              <p:cNvSpPr/>
              <p:nvPr/>
            </p:nvSpPr>
            <p:spPr>
              <a:xfrm>
                <a:off x="40320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1" name="Freeform: Shape 1270">
                <a:extLst>
                  <a:ext uri="{FF2B5EF4-FFF2-40B4-BE49-F238E27FC236}">
                    <a16:creationId xmlns:a16="http://schemas.microsoft.com/office/drawing/2014/main" id="{61A22B72-E036-7245-E4AF-2F6059248EAB}"/>
                  </a:ext>
                </a:extLst>
              </p:cNvPr>
              <p:cNvSpPr/>
              <p:nvPr/>
            </p:nvSpPr>
            <p:spPr>
              <a:xfrm>
                <a:off x="51923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2" name="Freeform: Shape 1271">
                <a:extLst>
                  <a:ext uri="{FF2B5EF4-FFF2-40B4-BE49-F238E27FC236}">
                    <a16:creationId xmlns:a16="http://schemas.microsoft.com/office/drawing/2014/main" id="{4B75D23B-A408-11BA-7033-A284C3457544}"/>
                  </a:ext>
                </a:extLst>
              </p:cNvPr>
              <p:cNvSpPr/>
              <p:nvPr/>
            </p:nvSpPr>
            <p:spPr>
              <a:xfrm>
                <a:off x="63526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3" name="Freeform: Shape 1272">
                <a:extLst>
                  <a:ext uri="{FF2B5EF4-FFF2-40B4-BE49-F238E27FC236}">
                    <a16:creationId xmlns:a16="http://schemas.microsoft.com/office/drawing/2014/main" id="{DCA57186-065E-1D00-8EF9-A5C531C1EB12}"/>
                  </a:ext>
                </a:extLst>
              </p:cNvPr>
              <p:cNvSpPr/>
              <p:nvPr/>
            </p:nvSpPr>
            <p:spPr>
              <a:xfrm>
                <a:off x="7512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4" name="Freeform: Shape 1273">
                <a:extLst>
                  <a:ext uri="{FF2B5EF4-FFF2-40B4-BE49-F238E27FC236}">
                    <a16:creationId xmlns:a16="http://schemas.microsoft.com/office/drawing/2014/main" id="{F2721B4B-ECC2-7FA3-6235-BFCCF72A2CCE}"/>
                  </a:ext>
                </a:extLst>
              </p:cNvPr>
              <p:cNvSpPr/>
              <p:nvPr/>
            </p:nvSpPr>
            <p:spPr>
              <a:xfrm>
                <a:off x="8673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5" name="Freeform: Shape 1274">
                <a:extLst>
                  <a:ext uri="{FF2B5EF4-FFF2-40B4-BE49-F238E27FC236}">
                    <a16:creationId xmlns:a16="http://schemas.microsoft.com/office/drawing/2014/main" id="{B8194205-D5BF-B539-AA7C-8FD41C2CA64F}"/>
                  </a:ext>
                </a:extLst>
              </p:cNvPr>
              <p:cNvSpPr/>
              <p:nvPr/>
            </p:nvSpPr>
            <p:spPr>
              <a:xfrm>
                <a:off x="98334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6" name="Freeform: Shape 1275">
                <a:extLst>
                  <a:ext uri="{FF2B5EF4-FFF2-40B4-BE49-F238E27FC236}">
                    <a16:creationId xmlns:a16="http://schemas.microsoft.com/office/drawing/2014/main" id="{60019BEE-AE2F-F4FB-98B1-B116ED63CFA5}"/>
                  </a:ext>
                </a:extLst>
              </p:cNvPr>
              <p:cNvSpPr/>
              <p:nvPr/>
            </p:nvSpPr>
            <p:spPr>
              <a:xfrm>
                <a:off x="10993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7" name="Freeform: Shape 1276">
                <a:extLst>
                  <a:ext uri="{FF2B5EF4-FFF2-40B4-BE49-F238E27FC236}">
                    <a16:creationId xmlns:a16="http://schemas.microsoft.com/office/drawing/2014/main" id="{85A99882-71DC-F3B9-8E54-E6F5A3BF15F4}"/>
                  </a:ext>
                </a:extLst>
              </p:cNvPr>
              <p:cNvSpPr/>
              <p:nvPr/>
            </p:nvSpPr>
            <p:spPr>
              <a:xfrm>
                <a:off x="121541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8" name="Freeform: Shape 1277">
                <a:extLst>
                  <a:ext uri="{FF2B5EF4-FFF2-40B4-BE49-F238E27FC236}">
                    <a16:creationId xmlns:a16="http://schemas.microsoft.com/office/drawing/2014/main" id="{0E709E19-888F-3CF7-70C4-BF4BEDED1843}"/>
                  </a:ext>
                </a:extLst>
              </p:cNvPr>
              <p:cNvSpPr/>
              <p:nvPr/>
            </p:nvSpPr>
            <p:spPr>
              <a:xfrm>
                <a:off x="13314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9" name="Freeform: Shape 1278">
                <a:extLst>
                  <a:ext uri="{FF2B5EF4-FFF2-40B4-BE49-F238E27FC236}">
                    <a16:creationId xmlns:a16="http://schemas.microsoft.com/office/drawing/2014/main" id="{CB1A25F4-B7FE-E3EA-AE32-93F564946F2C}"/>
                  </a:ext>
                </a:extLst>
              </p:cNvPr>
              <p:cNvSpPr/>
              <p:nvPr/>
            </p:nvSpPr>
            <p:spPr>
              <a:xfrm>
                <a:off x="144748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0" name="Freeform: Shape 1279">
                <a:extLst>
                  <a:ext uri="{FF2B5EF4-FFF2-40B4-BE49-F238E27FC236}">
                    <a16:creationId xmlns:a16="http://schemas.microsoft.com/office/drawing/2014/main" id="{E82C43D9-53AA-B595-EE13-7AE6B23F56E9}"/>
                  </a:ext>
                </a:extLst>
              </p:cNvPr>
              <p:cNvSpPr/>
              <p:nvPr/>
            </p:nvSpPr>
            <p:spPr>
              <a:xfrm>
                <a:off x="15634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1" name="Freeform: Shape 1280">
                <a:extLst>
                  <a:ext uri="{FF2B5EF4-FFF2-40B4-BE49-F238E27FC236}">
                    <a16:creationId xmlns:a16="http://schemas.microsoft.com/office/drawing/2014/main" id="{D021B62E-AA2E-2A06-0C5D-3D0167BFAA9F}"/>
                  </a:ext>
                </a:extLst>
              </p:cNvPr>
              <p:cNvSpPr/>
              <p:nvPr/>
            </p:nvSpPr>
            <p:spPr>
              <a:xfrm>
                <a:off x="16795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2" name="Freeform: Shape 1281">
                <a:extLst>
                  <a:ext uri="{FF2B5EF4-FFF2-40B4-BE49-F238E27FC236}">
                    <a16:creationId xmlns:a16="http://schemas.microsoft.com/office/drawing/2014/main" id="{3F0D8816-AF4B-395D-345C-B82F112672FF}"/>
                  </a:ext>
                </a:extLst>
              </p:cNvPr>
              <p:cNvSpPr/>
              <p:nvPr/>
            </p:nvSpPr>
            <p:spPr>
              <a:xfrm>
                <a:off x="17955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3" name="Freeform: Shape 1282">
                <a:extLst>
                  <a:ext uri="{FF2B5EF4-FFF2-40B4-BE49-F238E27FC236}">
                    <a16:creationId xmlns:a16="http://schemas.microsoft.com/office/drawing/2014/main" id="{DB716825-6950-E0EB-4674-A56A81B2FCB1}"/>
                  </a:ext>
                </a:extLst>
              </p:cNvPr>
              <p:cNvSpPr/>
              <p:nvPr/>
            </p:nvSpPr>
            <p:spPr>
              <a:xfrm>
                <a:off x="191159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4" name="Freeform: Shape 1283">
                <a:extLst>
                  <a:ext uri="{FF2B5EF4-FFF2-40B4-BE49-F238E27FC236}">
                    <a16:creationId xmlns:a16="http://schemas.microsoft.com/office/drawing/2014/main" id="{3275A6F1-7DC5-657F-EDFD-FF1C8684AF29}"/>
                  </a:ext>
                </a:extLst>
              </p:cNvPr>
              <p:cNvSpPr/>
              <p:nvPr/>
            </p:nvSpPr>
            <p:spPr>
              <a:xfrm>
                <a:off x="20276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5" name="Freeform: Shape 1284">
                <a:extLst>
                  <a:ext uri="{FF2B5EF4-FFF2-40B4-BE49-F238E27FC236}">
                    <a16:creationId xmlns:a16="http://schemas.microsoft.com/office/drawing/2014/main" id="{9D9A1CE3-6447-735B-C572-897181F2E369}"/>
                  </a:ext>
                </a:extLst>
              </p:cNvPr>
              <p:cNvSpPr/>
              <p:nvPr/>
            </p:nvSpPr>
            <p:spPr>
              <a:xfrm>
                <a:off x="21436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6" name="Freeform: Shape 1285">
                <a:extLst>
                  <a:ext uri="{FF2B5EF4-FFF2-40B4-BE49-F238E27FC236}">
                    <a16:creationId xmlns:a16="http://schemas.microsoft.com/office/drawing/2014/main" id="{CE7E1B66-FB89-BBF7-AE96-80CC423EF898}"/>
                  </a:ext>
                </a:extLst>
              </p:cNvPr>
              <p:cNvSpPr/>
              <p:nvPr/>
            </p:nvSpPr>
            <p:spPr>
              <a:xfrm>
                <a:off x="225968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7" name="Freeform: Shape 1286">
                <a:extLst>
                  <a:ext uri="{FF2B5EF4-FFF2-40B4-BE49-F238E27FC236}">
                    <a16:creationId xmlns:a16="http://schemas.microsoft.com/office/drawing/2014/main" id="{93CE0D97-C12D-2C7B-980A-30E2974968E2}"/>
                  </a:ext>
                </a:extLst>
              </p:cNvPr>
              <p:cNvSpPr/>
              <p:nvPr/>
            </p:nvSpPr>
            <p:spPr>
              <a:xfrm>
                <a:off x="237571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8" name="Freeform: Shape 1287">
                <a:extLst>
                  <a:ext uri="{FF2B5EF4-FFF2-40B4-BE49-F238E27FC236}">
                    <a16:creationId xmlns:a16="http://schemas.microsoft.com/office/drawing/2014/main" id="{6C518493-E57C-F048-E5D7-6E65BB47D5C9}"/>
                  </a:ext>
                </a:extLst>
              </p:cNvPr>
              <p:cNvSpPr/>
              <p:nvPr/>
            </p:nvSpPr>
            <p:spPr>
              <a:xfrm>
                <a:off x="24917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9" name="Freeform: Shape 1288">
                <a:extLst>
                  <a:ext uri="{FF2B5EF4-FFF2-40B4-BE49-F238E27FC236}">
                    <a16:creationId xmlns:a16="http://schemas.microsoft.com/office/drawing/2014/main" id="{87B02D0C-2BA6-BB53-9046-62B53666004B}"/>
                  </a:ext>
                </a:extLst>
              </p:cNvPr>
              <p:cNvSpPr/>
              <p:nvPr/>
            </p:nvSpPr>
            <p:spPr>
              <a:xfrm>
                <a:off x="26077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0" name="Freeform: Shape 1289">
                <a:extLst>
                  <a:ext uri="{FF2B5EF4-FFF2-40B4-BE49-F238E27FC236}">
                    <a16:creationId xmlns:a16="http://schemas.microsoft.com/office/drawing/2014/main" id="{96D81476-D0E2-6C91-6B8F-BE9806DB01D9}"/>
                  </a:ext>
                </a:extLst>
              </p:cNvPr>
              <p:cNvSpPr/>
              <p:nvPr/>
            </p:nvSpPr>
            <p:spPr>
              <a:xfrm>
                <a:off x="272379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1" name="Freeform: Shape 1290">
                <a:extLst>
                  <a:ext uri="{FF2B5EF4-FFF2-40B4-BE49-F238E27FC236}">
                    <a16:creationId xmlns:a16="http://schemas.microsoft.com/office/drawing/2014/main" id="{B1C63AEC-507D-6DEC-C86A-6874EA4A62FA}"/>
                  </a:ext>
                </a:extLst>
              </p:cNvPr>
              <p:cNvSpPr/>
              <p:nvPr/>
            </p:nvSpPr>
            <p:spPr>
              <a:xfrm>
                <a:off x="28398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2" name="Freeform: Shape 1291">
                <a:extLst>
                  <a:ext uri="{FF2B5EF4-FFF2-40B4-BE49-F238E27FC236}">
                    <a16:creationId xmlns:a16="http://schemas.microsoft.com/office/drawing/2014/main" id="{A476F2F3-152C-B53D-FB96-64E59FFC26B3}"/>
                  </a:ext>
                </a:extLst>
              </p:cNvPr>
              <p:cNvSpPr/>
              <p:nvPr/>
            </p:nvSpPr>
            <p:spPr>
              <a:xfrm>
                <a:off x="29558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3" name="Freeform: Shape 1292">
                <a:extLst>
                  <a:ext uri="{FF2B5EF4-FFF2-40B4-BE49-F238E27FC236}">
                    <a16:creationId xmlns:a16="http://schemas.microsoft.com/office/drawing/2014/main" id="{C845589D-650F-DEAB-E64B-0056F63812E0}"/>
                  </a:ext>
                </a:extLst>
              </p:cNvPr>
              <p:cNvSpPr/>
              <p:nvPr/>
            </p:nvSpPr>
            <p:spPr>
              <a:xfrm>
                <a:off x="307189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4" name="Freeform: Shape 1293">
                <a:extLst>
                  <a:ext uri="{FF2B5EF4-FFF2-40B4-BE49-F238E27FC236}">
                    <a16:creationId xmlns:a16="http://schemas.microsoft.com/office/drawing/2014/main" id="{8BD21249-A391-B7B8-FA01-4900A7893B9B}"/>
                  </a:ext>
                </a:extLst>
              </p:cNvPr>
              <p:cNvSpPr/>
              <p:nvPr/>
            </p:nvSpPr>
            <p:spPr>
              <a:xfrm>
                <a:off x="318791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5" name="Freeform: Shape 1294">
                <a:extLst>
                  <a:ext uri="{FF2B5EF4-FFF2-40B4-BE49-F238E27FC236}">
                    <a16:creationId xmlns:a16="http://schemas.microsoft.com/office/drawing/2014/main" id="{1863C1A2-E9D7-B961-C78C-7E8F34AAC741}"/>
                  </a:ext>
                </a:extLst>
              </p:cNvPr>
              <p:cNvSpPr/>
              <p:nvPr/>
            </p:nvSpPr>
            <p:spPr>
              <a:xfrm>
                <a:off x="33039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6" name="Freeform: Shape 1295">
                <a:extLst>
                  <a:ext uri="{FF2B5EF4-FFF2-40B4-BE49-F238E27FC236}">
                    <a16:creationId xmlns:a16="http://schemas.microsoft.com/office/drawing/2014/main" id="{D6DBE028-AF7E-E187-36E5-C418DD7670E9}"/>
                  </a:ext>
                </a:extLst>
              </p:cNvPr>
              <p:cNvSpPr/>
              <p:nvPr/>
            </p:nvSpPr>
            <p:spPr>
              <a:xfrm>
                <a:off x="341997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7" name="Freeform: Shape 1296">
                <a:extLst>
                  <a:ext uri="{FF2B5EF4-FFF2-40B4-BE49-F238E27FC236}">
                    <a16:creationId xmlns:a16="http://schemas.microsoft.com/office/drawing/2014/main" id="{572064DC-9F48-D226-0687-6F534EABBD62}"/>
                  </a:ext>
                </a:extLst>
              </p:cNvPr>
              <p:cNvSpPr/>
              <p:nvPr/>
            </p:nvSpPr>
            <p:spPr>
              <a:xfrm>
                <a:off x="35360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8" name="Freeform: Shape 1297">
                <a:extLst>
                  <a:ext uri="{FF2B5EF4-FFF2-40B4-BE49-F238E27FC236}">
                    <a16:creationId xmlns:a16="http://schemas.microsoft.com/office/drawing/2014/main" id="{58089449-56AE-A8C2-1F66-134375A80206}"/>
                  </a:ext>
                </a:extLst>
              </p:cNvPr>
              <p:cNvSpPr/>
              <p:nvPr/>
            </p:nvSpPr>
            <p:spPr>
              <a:xfrm>
                <a:off x="36520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9" name="Freeform: Shape 1298">
                <a:extLst>
                  <a:ext uri="{FF2B5EF4-FFF2-40B4-BE49-F238E27FC236}">
                    <a16:creationId xmlns:a16="http://schemas.microsoft.com/office/drawing/2014/main" id="{1AD9B995-AE7D-C544-F2D6-79FB3953F13E}"/>
                  </a:ext>
                </a:extLst>
              </p:cNvPr>
              <p:cNvSpPr/>
              <p:nvPr/>
            </p:nvSpPr>
            <p:spPr>
              <a:xfrm>
                <a:off x="37680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0" name="Freeform: Shape 1299">
                <a:extLst>
                  <a:ext uri="{FF2B5EF4-FFF2-40B4-BE49-F238E27FC236}">
                    <a16:creationId xmlns:a16="http://schemas.microsoft.com/office/drawing/2014/main" id="{3AB40A91-A3E3-706B-5D1E-CB317B13FA20}"/>
                  </a:ext>
                </a:extLst>
              </p:cNvPr>
              <p:cNvSpPr/>
              <p:nvPr/>
            </p:nvSpPr>
            <p:spPr>
              <a:xfrm>
                <a:off x="38840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1" name="Freeform: Shape 1300">
                <a:extLst>
                  <a:ext uri="{FF2B5EF4-FFF2-40B4-BE49-F238E27FC236}">
                    <a16:creationId xmlns:a16="http://schemas.microsoft.com/office/drawing/2014/main" id="{906BF9E9-C1D8-3ACC-A36E-53C988268CB8}"/>
                  </a:ext>
                </a:extLst>
              </p:cNvPr>
              <p:cNvSpPr/>
              <p:nvPr/>
            </p:nvSpPr>
            <p:spPr>
              <a:xfrm>
                <a:off x="400012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2" name="Freeform: Shape 1301">
                <a:extLst>
                  <a:ext uri="{FF2B5EF4-FFF2-40B4-BE49-F238E27FC236}">
                    <a16:creationId xmlns:a16="http://schemas.microsoft.com/office/drawing/2014/main" id="{FAEF6B9B-AB62-3DBD-0C3F-8520D4D8B00D}"/>
                  </a:ext>
                </a:extLst>
              </p:cNvPr>
              <p:cNvSpPr/>
              <p:nvPr/>
            </p:nvSpPr>
            <p:spPr>
              <a:xfrm>
                <a:off x="41161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3" name="Freeform: Shape 1302">
                <a:extLst>
                  <a:ext uri="{FF2B5EF4-FFF2-40B4-BE49-F238E27FC236}">
                    <a16:creationId xmlns:a16="http://schemas.microsoft.com/office/drawing/2014/main" id="{BC05F1B2-3847-94BC-0CB8-E67933863ED8}"/>
                  </a:ext>
                </a:extLst>
              </p:cNvPr>
              <p:cNvSpPr/>
              <p:nvPr/>
            </p:nvSpPr>
            <p:spPr>
              <a:xfrm>
                <a:off x="42321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4" name="Freeform: Shape 1303">
                <a:extLst>
                  <a:ext uri="{FF2B5EF4-FFF2-40B4-BE49-F238E27FC236}">
                    <a16:creationId xmlns:a16="http://schemas.microsoft.com/office/drawing/2014/main" id="{19A19B03-66A2-28A9-45A3-FE3A17E1D0AB}"/>
                  </a:ext>
                </a:extLst>
              </p:cNvPr>
              <p:cNvSpPr/>
              <p:nvPr/>
            </p:nvSpPr>
            <p:spPr>
              <a:xfrm>
                <a:off x="43482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5" name="Freeform: Shape 1304">
                <a:extLst>
                  <a:ext uri="{FF2B5EF4-FFF2-40B4-BE49-F238E27FC236}">
                    <a16:creationId xmlns:a16="http://schemas.microsoft.com/office/drawing/2014/main" id="{EC516949-0DDA-6E91-F967-39B6121C1934}"/>
                  </a:ext>
                </a:extLst>
              </p:cNvPr>
              <p:cNvSpPr/>
              <p:nvPr/>
            </p:nvSpPr>
            <p:spPr>
              <a:xfrm>
                <a:off x="446424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6" name="Freeform: Shape 1305">
                <a:extLst>
                  <a:ext uri="{FF2B5EF4-FFF2-40B4-BE49-F238E27FC236}">
                    <a16:creationId xmlns:a16="http://schemas.microsoft.com/office/drawing/2014/main" id="{B2955264-3125-5B2D-2CF2-ED6FF3450A40}"/>
                  </a:ext>
                </a:extLst>
              </p:cNvPr>
              <p:cNvSpPr/>
              <p:nvPr/>
            </p:nvSpPr>
            <p:spPr>
              <a:xfrm>
                <a:off x="458027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7" name="Freeform: Shape 1306">
                <a:extLst>
                  <a:ext uri="{FF2B5EF4-FFF2-40B4-BE49-F238E27FC236}">
                    <a16:creationId xmlns:a16="http://schemas.microsoft.com/office/drawing/2014/main" id="{A356B387-84E5-67AB-090F-A99F25A1E480}"/>
                  </a:ext>
                </a:extLst>
              </p:cNvPr>
              <p:cNvSpPr/>
              <p:nvPr/>
            </p:nvSpPr>
            <p:spPr>
              <a:xfrm>
                <a:off x="5511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8" name="Freeform: Shape 1307">
                <a:extLst>
                  <a:ext uri="{FF2B5EF4-FFF2-40B4-BE49-F238E27FC236}">
                    <a16:creationId xmlns:a16="http://schemas.microsoft.com/office/drawing/2014/main" id="{E398D9B1-36D1-8BFF-2D12-3A244FE35034}"/>
                  </a:ext>
                </a:extLst>
              </p:cNvPr>
              <p:cNvSpPr/>
              <p:nvPr/>
            </p:nvSpPr>
            <p:spPr>
              <a:xfrm>
                <a:off x="17115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9" name="Freeform: Shape 1308">
                <a:extLst>
                  <a:ext uri="{FF2B5EF4-FFF2-40B4-BE49-F238E27FC236}">
                    <a16:creationId xmlns:a16="http://schemas.microsoft.com/office/drawing/2014/main" id="{4B6F177E-F7C3-EEA5-C5FB-4D777FC556A7}"/>
                  </a:ext>
                </a:extLst>
              </p:cNvPr>
              <p:cNvSpPr/>
              <p:nvPr/>
            </p:nvSpPr>
            <p:spPr>
              <a:xfrm>
                <a:off x="2871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0" name="Freeform: Shape 1309">
                <a:extLst>
                  <a:ext uri="{FF2B5EF4-FFF2-40B4-BE49-F238E27FC236}">
                    <a16:creationId xmlns:a16="http://schemas.microsoft.com/office/drawing/2014/main" id="{1D96645B-5787-CC86-4843-DF3329F957F2}"/>
                  </a:ext>
                </a:extLst>
              </p:cNvPr>
              <p:cNvSpPr/>
              <p:nvPr/>
            </p:nvSpPr>
            <p:spPr>
              <a:xfrm>
                <a:off x="40320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1" name="Freeform: Shape 1310">
                <a:extLst>
                  <a:ext uri="{FF2B5EF4-FFF2-40B4-BE49-F238E27FC236}">
                    <a16:creationId xmlns:a16="http://schemas.microsoft.com/office/drawing/2014/main" id="{47BC7D8B-B354-D273-750C-3D39A53D214F}"/>
                  </a:ext>
                </a:extLst>
              </p:cNvPr>
              <p:cNvSpPr/>
              <p:nvPr/>
            </p:nvSpPr>
            <p:spPr>
              <a:xfrm>
                <a:off x="51923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2" name="Freeform: Shape 1311">
                <a:extLst>
                  <a:ext uri="{FF2B5EF4-FFF2-40B4-BE49-F238E27FC236}">
                    <a16:creationId xmlns:a16="http://schemas.microsoft.com/office/drawing/2014/main" id="{37CA7FC0-4071-65E3-3BCA-D4872CE59245}"/>
                  </a:ext>
                </a:extLst>
              </p:cNvPr>
              <p:cNvSpPr/>
              <p:nvPr/>
            </p:nvSpPr>
            <p:spPr>
              <a:xfrm>
                <a:off x="63526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3" name="Freeform: Shape 1312">
                <a:extLst>
                  <a:ext uri="{FF2B5EF4-FFF2-40B4-BE49-F238E27FC236}">
                    <a16:creationId xmlns:a16="http://schemas.microsoft.com/office/drawing/2014/main" id="{4C7429D8-6E11-1AF7-B475-A36CE0806724}"/>
                  </a:ext>
                </a:extLst>
              </p:cNvPr>
              <p:cNvSpPr/>
              <p:nvPr/>
            </p:nvSpPr>
            <p:spPr>
              <a:xfrm>
                <a:off x="7512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4" name="Freeform: Shape 1313">
                <a:extLst>
                  <a:ext uri="{FF2B5EF4-FFF2-40B4-BE49-F238E27FC236}">
                    <a16:creationId xmlns:a16="http://schemas.microsoft.com/office/drawing/2014/main" id="{E8CD6C58-5124-AFAB-A769-B876239BCCE0}"/>
                  </a:ext>
                </a:extLst>
              </p:cNvPr>
              <p:cNvSpPr/>
              <p:nvPr/>
            </p:nvSpPr>
            <p:spPr>
              <a:xfrm>
                <a:off x="8673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5" name="Freeform: Shape 1314">
                <a:extLst>
                  <a:ext uri="{FF2B5EF4-FFF2-40B4-BE49-F238E27FC236}">
                    <a16:creationId xmlns:a16="http://schemas.microsoft.com/office/drawing/2014/main" id="{8D15CA6F-C868-D3CC-0EA0-9FD2C2824D90}"/>
                  </a:ext>
                </a:extLst>
              </p:cNvPr>
              <p:cNvSpPr/>
              <p:nvPr/>
            </p:nvSpPr>
            <p:spPr>
              <a:xfrm>
                <a:off x="98334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6" name="Freeform: Shape 1315">
                <a:extLst>
                  <a:ext uri="{FF2B5EF4-FFF2-40B4-BE49-F238E27FC236}">
                    <a16:creationId xmlns:a16="http://schemas.microsoft.com/office/drawing/2014/main" id="{89B42608-DD8F-16B4-1278-C61646160360}"/>
                  </a:ext>
                </a:extLst>
              </p:cNvPr>
              <p:cNvSpPr/>
              <p:nvPr/>
            </p:nvSpPr>
            <p:spPr>
              <a:xfrm>
                <a:off x="10993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7" name="Freeform: Shape 1316">
                <a:extLst>
                  <a:ext uri="{FF2B5EF4-FFF2-40B4-BE49-F238E27FC236}">
                    <a16:creationId xmlns:a16="http://schemas.microsoft.com/office/drawing/2014/main" id="{31E1C21A-6DFA-A48C-71DE-FF84D40C9CF8}"/>
                  </a:ext>
                </a:extLst>
              </p:cNvPr>
              <p:cNvSpPr/>
              <p:nvPr/>
            </p:nvSpPr>
            <p:spPr>
              <a:xfrm>
                <a:off x="121541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8" name="Freeform: Shape 1317">
                <a:extLst>
                  <a:ext uri="{FF2B5EF4-FFF2-40B4-BE49-F238E27FC236}">
                    <a16:creationId xmlns:a16="http://schemas.microsoft.com/office/drawing/2014/main" id="{0CBEE20E-C29B-A330-EC71-2A463F957BF0}"/>
                  </a:ext>
                </a:extLst>
              </p:cNvPr>
              <p:cNvSpPr/>
              <p:nvPr/>
            </p:nvSpPr>
            <p:spPr>
              <a:xfrm>
                <a:off x="13314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9" name="Freeform: Shape 1318">
                <a:extLst>
                  <a:ext uri="{FF2B5EF4-FFF2-40B4-BE49-F238E27FC236}">
                    <a16:creationId xmlns:a16="http://schemas.microsoft.com/office/drawing/2014/main" id="{E2AB8AEC-375A-5327-C1E7-8E57D64EE4EF}"/>
                  </a:ext>
                </a:extLst>
              </p:cNvPr>
              <p:cNvSpPr/>
              <p:nvPr/>
            </p:nvSpPr>
            <p:spPr>
              <a:xfrm>
                <a:off x="144748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0" name="Freeform: Shape 1319">
                <a:extLst>
                  <a:ext uri="{FF2B5EF4-FFF2-40B4-BE49-F238E27FC236}">
                    <a16:creationId xmlns:a16="http://schemas.microsoft.com/office/drawing/2014/main" id="{79A9320F-5304-338B-4F95-86269A85E6CA}"/>
                  </a:ext>
                </a:extLst>
              </p:cNvPr>
              <p:cNvSpPr/>
              <p:nvPr/>
            </p:nvSpPr>
            <p:spPr>
              <a:xfrm>
                <a:off x="15634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1" name="Freeform: Shape 1320">
                <a:extLst>
                  <a:ext uri="{FF2B5EF4-FFF2-40B4-BE49-F238E27FC236}">
                    <a16:creationId xmlns:a16="http://schemas.microsoft.com/office/drawing/2014/main" id="{3451EA68-E665-1CC5-F1BC-9B4BB848F9E5}"/>
                  </a:ext>
                </a:extLst>
              </p:cNvPr>
              <p:cNvSpPr/>
              <p:nvPr/>
            </p:nvSpPr>
            <p:spPr>
              <a:xfrm>
                <a:off x="16795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2" name="Freeform: Shape 1321">
                <a:extLst>
                  <a:ext uri="{FF2B5EF4-FFF2-40B4-BE49-F238E27FC236}">
                    <a16:creationId xmlns:a16="http://schemas.microsoft.com/office/drawing/2014/main" id="{BBDD92FA-3A29-D16C-B152-0C62ECF60F9E}"/>
                  </a:ext>
                </a:extLst>
              </p:cNvPr>
              <p:cNvSpPr/>
              <p:nvPr/>
            </p:nvSpPr>
            <p:spPr>
              <a:xfrm>
                <a:off x="17955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3" name="Freeform: Shape 1322">
                <a:extLst>
                  <a:ext uri="{FF2B5EF4-FFF2-40B4-BE49-F238E27FC236}">
                    <a16:creationId xmlns:a16="http://schemas.microsoft.com/office/drawing/2014/main" id="{1BBFAC31-4586-9E62-DC8E-D4DE3636D069}"/>
                  </a:ext>
                </a:extLst>
              </p:cNvPr>
              <p:cNvSpPr/>
              <p:nvPr/>
            </p:nvSpPr>
            <p:spPr>
              <a:xfrm>
                <a:off x="191159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4" name="Freeform: Shape 1323">
                <a:extLst>
                  <a:ext uri="{FF2B5EF4-FFF2-40B4-BE49-F238E27FC236}">
                    <a16:creationId xmlns:a16="http://schemas.microsoft.com/office/drawing/2014/main" id="{A8D6B007-B8B7-21D1-A7D5-C4E40E182136}"/>
                  </a:ext>
                </a:extLst>
              </p:cNvPr>
              <p:cNvSpPr/>
              <p:nvPr/>
            </p:nvSpPr>
            <p:spPr>
              <a:xfrm>
                <a:off x="20276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5" name="Freeform: Shape 1324">
                <a:extLst>
                  <a:ext uri="{FF2B5EF4-FFF2-40B4-BE49-F238E27FC236}">
                    <a16:creationId xmlns:a16="http://schemas.microsoft.com/office/drawing/2014/main" id="{6DD14553-B94E-D585-89E2-C155D82570AC}"/>
                  </a:ext>
                </a:extLst>
              </p:cNvPr>
              <p:cNvSpPr/>
              <p:nvPr/>
            </p:nvSpPr>
            <p:spPr>
              <a:xfrm>
                <a:off x="21436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6" name="Freeform: Shape 1325">
                <a:extLst>
                  <a:ext uri="{FF2B5EF4-FFF2-40B4-BE49-F238E27FC236}">
                    <a16:creationId xmlns:a16="http://schemas.microsoft.com/office/drawing/2014/main" id="{F99E8099-FEF4-4B02-DC83-694DF94F9F03}"/>
                  </a:ext>
                </a:extLst>
              </p:cNvPr>
              <p:cNvSpPr/>
              <p:nvPr/>
            </p:nvSpPr>
            <p:spPr>
              <a:xfrm>
                <a:off x="225968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7" name="Freeform: Shape 1326">
                <a:extLst>
                  <a:ext uri="{FF2B5EF4-FFF2-40B4-BE49-F238E27FC236}">
                    <a16:creationId xmlns:a16="http://schemas.microsoft.com/office/drawing/2014/main" id="{C101295E-EA2D-4077-AB24-B1FFCE70916F}"/>
                  </a:ext>
                </a:extLst>
              </p:cNvPr>
              <p:cNvSpPr/>
              <p:nvPr/>
            </p:nvSpPr>
            <p:spPr>
              <a:xfrm>
                <a:off x="237571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8" name="Freeform: Shape 1327">
                <a:extLst>
                  <a:ext uri="{FF2B5EF4-FFF2-40B4-BE49-F238E27FC236}">
                    <a16:creationId xmlns:a16="http://schemas.microsoft.com/office/drawing/2014/main" id="{36CDFBA4-AB25-BD10-667D-1D27AC5C8BCD}"/>
                  </a:ext>
                </a:extLst>
              </p:cNvPr>
              <p:cNvSpPr/>
              <p:nvPr/>
            </p:nvSpPr>
            <p:spPr>
              <a:xfrm>
                <a:off x="24917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9" name="Freeform: Shape 1328">
                <a:extLst>
                  <a:ext uri="{FF2B5EF4-FFF2-40B4-BE49-F238E27FC236}">
                    <a16:creationId xmlns:a16="http://schemas.microsoft.com/office/drawing/2014/main" id="{C8572E05-A55B-DCD6-9FE6-EC619C607013}"/>
                  </a:ext>
                </a:extLst>
              </p:cNvPr>
              <p:cNvSpPr/>
              <p:nvPr/>
            </p:nvSpPr>
            <p:spPr>
              <a:xfrm>
                <a:off x="26077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0" name="Freeform: Shape 1329">
                <a:extLst>
                  <a:ext uri="{FF2B5EF4-FFF2-40B4-BE49-F238E27FC236}">
                    <a16:creationId xmlns:a16="http://schemas.microsoft.com/office/drawing/2014/main" id="{38FE77A6-2705-60BC-FA60-BF74752FCC00}"/>
                  </a:ext>
                </a:extLst>
              </p:cNvPr>
              <p:cNvSpPr/>
              <p:nvPr/>
            </p:nvSpPr>
            <p:spPr>
              <a:xfrm>
                <a:off x="272379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1" name="Freeform: Shape 1330">
                <a:extLst>
                  <a:ext uri="{FF2B5EF4-FFF2-40B4-BE49-F238E27FC236}">
                    <a16:creationId xmlns:a16="http://schemas.microsoft.com/office/drawing/2014/main" id="{09EB4947-99DF-BD01-22EE-1ADFAAE9ACBF}"/>
                  </a:ext>
                </a:extLst>
              </p:cNvPr>
              <p:cNvSpPr/>
              <p:nvPr/>
            </p:nvSpPr>
            <p:spPr>
              <a:xfrm>
                <a:off x="28398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2" name="Freeform: Shape 1331">
                <a:extLst>
                  <a:ext uri="{FF2B5EF4-FFF2-40B4-BE49-F238E27FC236}">
                    <a16:creationId xmlns:a16="http://schemas.microsoft.com/office/drawing/2014/main" id="{EC928998-5D37-55B7-CD35-518D89FD927A}"/>
                  </a:ext>
                </a:extLst>
              </p:cNvPr>
              <p:cNvSpPr/>
              <p:nvPr/>
            </p:nvSpPr>
            <p:spPr>
              <a:xfrm>
                <a:off x="29558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3" name="Freeform: Shape 1332">
                <a:extLst>
                  <a:ext uri="{FF2B5EF4-FFF2-40B4-BE49-F238E27FC236}">
                    <a16:creationId xmlns:a16="http://schemas.microsoft.com/office/drawing/2014/main" id="{E2595E5B-532C-61DA-41AC-D74F1D42ADDD}"/>
                  </a:ext>
                </a:extLst>
              </p:cNvPr>
              <p:cNvSpPr/>
              <p:nvPr/>
            </p:nvSpPr>
            <p:spPr>
              <a:xfrm>
                <a:off x="307189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4" name="Freeform: Shape 1333">
                <a:extLst>
                  <a:ext uri="{FF2B5EF4-FFF2-40B4-BE49-F238E27FC236}">
                    <a16:creationId xmlns:a16="http://schemas.microsoft.com/office/drawing/2014/main" id="{E97FB777-9EC9-15F7-E081-83D3561A3AD9}"/>
                  </a:ext>
                </a:extLst>
              </p:cNvPr>
              <p:cNvSpPr/>
              <p:nvPr/>
            </p:nvSpPr>
            <p:spPr>
              <a:xfrm>
                <a:off x="318791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5" name="Freeform: Shape 1334">
                <a:extLst>
                  <a:ext uri="{FF2B5EF4-FFF2-40B4-BE49-F238E27FC236}">
                    <a16:creationId xmlns:a16="http://schemas.microsoft.com/office/drawing/2014/main" id="{8DE8AFEA-1506-8F54-9FFA-3A80D6F73DD8}"/>
                  </a:ext>
                </a:extLst>
              </p:cNvPr>
              <p:cNvSpPr/>
              <p:nvPr/>
            </p:nvSpPr>
            <p:spPr>
              <a:xfrm>
                <a:off x="33039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6" name="Freeform: Shape 1335">
                <a:extLst>
                  <a:ext uri="{FF2B5EF4-FFF2-40B4-BE49-F238E27FC236}">
                    <a16:creationId xmlns:a16="http://schemas.microsoft.com/office/drawing/2014/main" id="{3D4D511A-E804-5038-D965-57A7915B4C37}"/>
                  </a:ext>
                </a:extLst>
              </p:cNvPr>
              <p:cNvSpPr/>
              <p:nvPr/>
            </p:nvSpPr>
            <p:spPr>
              <a:xfrm>
                <a:off x="341997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7" name="Freeform: Shape 1336">
                <a:extLst>
                  <a:ext uri="{FF2B5EF4-FFF2-40B4-BE49-F238E27FC236}">
                    <a16:creationId xmlns:a16="http://schemas.microsoft.com/office/drawing/2014/main" id="{DA618431-A293-56A9-BFE8-AED879645126}"/>
                  </a:ext>
                </a:extLst>
              </p:cNvPr>
              <p:cNvSpPr/>
              <p:nvPr/>
            </p:nvSpPr>
            <p:spPr>
              <a:xfrm>
                <a:off x="35360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8" name="Freeform: Shape 1337">
                <a:extLst>
                  <a:ext uri="{FF2B5EF4-FFF2-40B4-BE49-F238E27FC236}">
                    <a16:creationId xmlns:a16="http://schemas.microsoft.com/office/drawing/2014/main" id="{285495B7-E60C-2A42-88F2-4BA32426F51F}"/>
                  </a:ext>
                </a:extLst>
              </p:cNvPr>
              <p:cNvSpPr/>
              <p:nvPr/>
            </p:nvSpPr>
            <p:spPr>
              <a:xfrm>
                <a:off x="36520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9" name="Freeform: Shape 1338">
                <a:extLst>
                  <a:ext uri="{FF2B5EF4-FFF2-40B4-BE49-F238E27FC236}">
                    <a16:creationId xmlns:a16="http://schemas.microsoft.com/office/drawing/2014/main" id="{CF8844D5-3971-2623-7C99-C5077ADC77F9}"/>
                  </a:ext>
                </a:extLst>
              </p:cNvPr>
              <p:cNvSpPr/>
              <p:nvPr/>
            </p:nvSpPr>
            <p:spPr>
              <a:xfrm>
                <a:off x="37680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0" name="Freeform: Shape 1339">
                <a:extLst>
                  <a:ext uri="{FF2B5EF4-FFF2-40B4-BE49-F238E27FC236}">
                    <a16:creationId xmlns:a16="http://schemas.microsoft.com/office/drawing/2014/main" id="{95446B9F-2CBF-AA39-9F5F-0301324E2D69}"/>
                  </a:ext>
                </a:extLst>
              </p:cNvPr>
              <p:cNvSpPr/>
              <p:nvPr/>
            </p:nvSpPr>
            <p:spPr>
              <a:xfrm>
                <a:off x="38840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1" name="Freeform: Shape 1340">
                <a:extLst>
                  <a:ext uri="{FF2B5EF4-FFF2-40B4-BE49-F238E27FC236}">
                    <a16:creationId xmlns:a16="http://schemas.microsoft.com/office/drawing/2014/main" id="{7DA153EF-0CA4-1CA5-1D7F-F46D183B2550}"/>
                  </a:ext>
                </a:extLst>
              </p:cNvPr>
              <p:cNvSpPr/>
              <p:nvPr/>
            </p:nvSpPr>
            <p:spPr>
              <a:xfrm>
                <a:off x="400012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2" name="Freeform: Shape 1341">
                <a:extLst>
                  <a:ext uri="{FF2B5EF4-FFF2-40B4-BE49-F238E27FC236}">
                    <a16:creationId xmlns:a16="http://schemas.microsoft.com/office/drawing/2014/main" id="{F04C5A00-8296-7DA5-FC5E-E5500B7ECC66}"/>
                  </a:ext>
                </a:extLst>
              </p:cNvPr>
              <p:cNvSpPr/>
              <p:nvPr/>
            </p:nvSpPr>
            <p:spPr>
              <a:xfrm>
                <a:off x="41161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3" name="Freeform: Shape 1342">
                <a:extLst>
                  <a:ext uri="{FF2B5EF4-FFF2-40B4-BE49-F238E27FC236}">
                    <a16:creationId xmlns:a16="http://schemas.microsoft.com/office/drawing/2014/main" id="{67429B11-8A3C-AC93-7EAC-5932413A4985}"/>
                  </a:ext>
                </a:extLst>
              </p:cNvPr>
              <p:cNvSpPr/>
              <p:nvPr/>
            </p:nvSpPr>
            <p:spPr>
              <a:xfrm>
                <a:off x="42321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4" name="Freeform: Shape 1343">
                <a:extLst>
                  <a:ext uri="{FF2B5EF4-FFF2-40B4-BE49-F238E27FC236}">
                    <a16:creationId xmlns:a16="http://schemas.microsoft.com/office/drawing/2014/main" id="{1AF3A88D-360D-3C2F-CBD7-D2435A29FB43}"/>
                  </a:ext>
                </a:extLst>
              </p:cNvPr>
              <p:cNvSpPr/>
              <p:nvPr/>
            </p:nvSpPr>
            <p:spPr>
              <a:xfrm>
                <a:off x="43482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5" name="Freeform: Shape 1344">
                <a:extLst>
                  <a:ext uri="{FF2B5EF4-FFF2-40B4-BE49-F238E27FC236}">
                    <a16:creationId xmlns:a16="http://schemas.microsoft.com/office/drawing/2014/main" id="{F21C10AF-F074-F8B3-E155-61FE5308141C}"/>
                  </a:ext>
                </a:extLst>
              </p:cNvPr>
              <p:cNvSpPr/>
              <p:nvPr/>
            </p:nvSpPr>
            <p:spPr>
              <a:xfrm>
                <a:off x="446424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6" name="Freeform: Shape 1345">
                <a:extLst>
                  <a:ext uri="{FF2B5EF4-FFF2-40B4-BE49-F238E27FC236}">
                    <a16:creationId xmlns:a16="http://schemas.microsoft.com/office/drawing/2014/main" id="{997D4728-2E90-0E8F-1222-D9835EAA736A}"/>
                  </a:ext>
                </a:extLst>
              </p:cNvPr>
              <p:cNvSpPr/>
              <p:nvPr/>
            </p:nvSpPr>
            <p:spPr>
              <a:xfrm>
                <a:off x="458027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7" name="Freeform: Shape 1346">
                <a:extLst>
                  <a:ext uri="{FF2B5EF4-FFF2-40B4-BE49-F238E27FC236}">
                    <a16:creationId xmlns:a16="http://schemas.microsoft.com/office/drawing/2014/main" id="{4CCCFC4C-CB24-418F-5862-881DF5F740AC}"/>
                  </a:ext>
                </a:extLst>
              </p:cNvPr>
              <p:cNvSpPr/>
              <p:nvPr/>
            </p:nvSpPr>
            <p:spPr>
              <a:xfrm>
                <a:off x="5511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8" name="Freeform: Shape 1347">
                <a:extLst>
                  <a:ext uri="{FF2B5EF4-FFF2-40B4-BE49-F238E27FC236}">
                    <a16:creationId xmlns:a16="http://schemas.microsoft.com/office/drawing/2014/main" id="{F7D58257-38EB-6F32-E5F7-C8574D55908C}"/>
                  </a:ext>
                </a:extLst>
              </p:cNvPr>
              <p:cNvSpPr/>
              <p:nvPr/>
            </p:nvSpPr>
            <p:spPr>
              <a:xfrm>
                <a:off x="17115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9" name="Freeform: Shape 1348">
                <a:extLst>
                  <a:ext uri="{FF2B5EF4-FFF2-40B4-BE49-F238E27FC236}">
                    <a16:creationId xmlns:a16="http://schemas.microsoft.com/office/drawing/2014/main" id="{605CC960-3D52-05DF-8891-DA15FD9BEB85}"/>
                  </a:ext>
                </a:extLst>
              </p:cNvPr>
              <p:cNvSpPr/>
              <p:nvPr/>
            </p:nvSpPr>
            <p:spPr>
              <a:xfrm>
                <a:off x="2871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0" name="Freeform: Shape 1349">
                <a:extLst>
                  <a:ext uri="{FF2B5EF4-FFF2-40B4-BE49-F238E27FC236}">
                    <a16:creationId xmlns:a16="http://schemas.microsoft.com/office/drawing/2014/main" id="{CDDF5BA2-6D55-B148-3014-34596D0ECE94}"/>
                  </a:ext>
                </a:extLst>
              </p:cNvPr>
              <p:cNvSpPr/>
              <p:nvPr/>
            </p:nvSpPr>
            <p:spPr>
              <a:xfrm>
                <a:off x="40320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1" name="Freeform: Shape 1350">
                <a:extLst>
                  <a:ext uri="{FF2B5EF4-FFF2-40B4-BE49-F238E27FC236}">
                    <a16:creationId xmlns:a16="http://schemas.microsoft.com/office/drawing/2014/main" id="{E63832C4-FE03-C7B7-F48E-94AABB1E37D7}"/>
                  </a:ext>
                </a:extLst>
              </p:cNvPr>
              <p:cNvSpPr/>
              <p:nvPr/>
            </p:nvSpPr>
            <p:spPr>
              <a:xfrm>
                <a:off x="51923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2" name="Freeform: Shape 1351">
                <a:extLst>
                  <a:ext uri="{FF2B5EF4-FFF2-40B4-BE49-F238E27FC236}">
                    <a16:creationId xmlns:a16="http://schemas.microsoft.com/office/drawing/2014/main" id="{31883E15-A9F1-4C0D-8BBB-945289C263DE}"/>
                  </a:ext>
                </a:extLst>
              </p:cNvPr>
              <p:cNvSpPr/>
              <p:nvPr/>
            </p:nvSpPr>
            <p:spPr>
              <a:xfrm>
                <a:off x="63526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3" name="Freeform: Shape 1352">
                <a:extLst>
                  <a:ext uri="{FF2B5EF4-FFF2-40B4-BE49-F238E27FC236}">
                    <a16:creationId xmlns:a16="http://schemas.microsoft.com/office/drawing/2014/main" id="{8150EAFC-DF2A-2226-7591-3EC31759B617}"/>
                  </a:ext>
                </a:extLst>
              </p:cNvPr>
              <p:cNvSpPr/>
              <p:nvPr/>
            </p:nvSpPr>
            <p:spPr>
              <a:xfrm>
                <a:off x="7512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4" name="Freeform: Shape 1353">
                <a:extLst>
                  <a:ext uri="{FF2B5EF4-FFF2-40B4-BE49-F238E27FC236}">
                    <a16:creationId xmlns:a16="http://schemas.microsoft.com/office/drawing/2014/main" id="{54186415-CAF6-CB3A-4912-D267DF8B9A97}"/>
                  </a:ext>
                </a:extLst>
              </p:cNvPr>
              <p:cNvSpPr/>
              <p:nvPr/>
            </p:nvSpPr>
            <p:spPr>
              <a:xfrm>
                <a:off x="8673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5" name="Freeform: Shape 1354">
                <a:extLst>
                  <a:ext uri="{FF2B5EF4-FFF2-40B4-BE49-F238E27FC236}">
                    <a16:creationId xmlns:a16="http://schemas.microsoft.com/office/drawing/2014/main" id="{7CF2D2E6-29C8-418A-AED1-92B274F43117}"/>
                  </a:ext>
                </a:extLst>
              </p:cNvPr>
              <p:cNvSpPr/>
              <p:nvPr/>
            </p:nvSpPr>
            <p:spPr>
              <a:xfrm>
                <a:off x="98334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6" name="Freeform: Shape 1355">
                <a:extLst>
                  <a:ext uri="{FF2B5EF4-FFF2-40B4-BE49-F238E27FC236}">
                    <a16:creationId xmlns:a16="http://schemas.microsoft.com/office/drawing/2014/main" id="{938D18DF-9B6F-8E67-5EF0-BFA8DB6375E2}"/>
                  </a:ext>
                </a:extLst>
              </p:cNvPr>
              <p:cNvSpPr/>
              <p:nvPr/>
            </p:nvSpPr>
            <p:spPr>
              <a:xfrm>
                <a:off x="10993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7" name="Freeform: Shape 1356">
                <a:extLst>
                  <a:ext uri="{FF2B5EF4-FFF2-40B4-BE49-F238E27FC236}">
                    <a16:creationId xmlns:a16="http://schemas.microsoft.com/office/drawing/2014/main" id="{0CE6E7E4-9AA1-7A50-97B2-27308CB7E736}"/>
                  </a:ext>
                </a:extLst>
              </p:cNvPr>
              <p:cNvSpPr/>
              <p:nvPr/>
            </p:nvSpPr>
            <p:spPr>
              <a:xfrm>
                <a:off x="121541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8" name="Freeform: Shape 1357">
                <a:extLst>
                  <a:ext uri="{FF2B5EF4-FFF2-40B4-BE49-F238E27FC236}">
                    <a16:creationId xmlns:a16="http://schemas.microsoft.com/office/drawing/2014/main" id="{7378A69E-9E96-9FD1-20F5-FB6C6C601EF6}"/>
                  </a:ext>
                </a:extLst>
              </p:cNvPr>
              <p:cNvSpPr/>
              <p:nvPr/>
            </p:nvSpPr>
            <p:spPr>
              <a:xfrm>
                <a:off x="13314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9" name="Freeform: Shape 1358">
                <a:extLst>
                  <a:ext uri="{FF2B5EF4-FFF2-40B4-BE49-F238E27FC236}">
                    <a16:creationId xmlns:a16="http://schemas.microsoft.com/office/drawing/2014/main" id="{428860AC-F37D-3C05-9ABE-9C81CE196A22}"/>
                  </a:ext>
                </a:extLst>
              </p:cNvPr>
              <p:cNvSpPr/>
              <p:nvPr/>
            </p:nvSpPr>
            <p:spPr>
              <a:xfrm>
                <a:off x="144748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0" name="Freeform: Shape 1359">
                <a:extLst>
                  <a:ext uri="{FF2B5EF4-FFF2-40B4-BE49-F238E27FC236}">
                    <a16:creationId xmlns:a16="http://schemas.microsoft.com/office/drawing/2014/main" id="{64C7EF78-BE3D-2ACD-9828-4F7E4689A319}"/>
                  </a:ext>
                </a:extLst>
              </p:cNvPr>
              <p:cNvSpPr/>
              <p:nvPr/>
            </p:nvSpPr>
            <p:spPr>
              <a:xfrm>
                <a:off x="15634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1" name="Freeform: Shape 1360">
                <a:extLst>
                  <a:ext uri="{FF2B5EF4-FFF2-40B4-BE49-F238E27FC236}">
                    <a16:creationId xmlns:a16="http://schemas.microsoft.com/office/drawing/2014/main" id="{6C1E701D-5A78-A7E9-B9FF-7B0E916F5A77}"/>
                  </a:ext>
                </a:extLst>
              </p:cNvPr>
              <p:cNvSpPr/>
              <p:nvPr/>
            </p:nvSpPr>
            <p:spPr>
              <a:xfrm>
                <a:off x="16795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2" name="Freeform: Shape 1361">
                <a:extLst>
                  <a:ext uri="{FF2B5EF4-FFF2-40B4-BE49-F238E27FC236}">
                    <a16:creationId xmlns:a16="http://schemas.microsoft.com/office/drawing/2014/main" id="{BE5F8F3B-F763-46F7-8A9E-DD93CCD264C1}"/>
                  </a:ext>
                </a:extLst>
              </p:cNvPr>
              <p:cNvSpPr/>
              <p:nvPr/>
            </p:nvSpPr>
            <p:spPr>
              <a:xfrm>
                <a:off x="17955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3" name="Freeform: Shape 1362">
                <a:extLst>
                  <a:ext uri="{FF2B5EF4-FFF2-40B4-BE49-F238E27FC236}">
                    <a16:creationId xmlns:a16="http://schemas.microsoft.com/office/drawing/2014/main" id="{94480CEC-4594-D03A-9E93-C9EE209546A8}"/>
                  </a:ext>
                </a:extLst>
              </p:cNvPr>
              <p:cNvSpPr/>
              <p:nvPr/>
            </p:nvSpPr>
            <p:spPr>
              <a:xfrm>
                <a:off x="191159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4" name="Freeform: Shape 1363">
                <a:extLst>
                  <a:ext uri="{FF2B5EF4-FFF2-40B4-BE49-F238E27FC236}">
                    <a16:creationId xmlns:a16="http://schemas.microsoft.com/office/drawing/2014/main" id="{AC1E2AF7-1F41-058A-9F01-C918FA535C77}"/>
                  </a:ext>
                </a:extLst>
              </p:cNvPr>
              <p:cNvSpPr/>
              <p:nvPr/>
            </p:nvSpPr>
            <p:spPr>
              <a:xfrm>
                <a:off x="20276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5" name="Freeform: Shape 1364">
                <a:extLst>
                  <a:ext uri="{FF2B5EF4-FFF2-40B4-BE49-F238E27FC236}">
                    <a16:creationId xmlns:a16="http://schemas.microsoft.com/office/drawing/2014/main" id="{6BE4293E-C323-F463-8F6F-A2F42AD251E2}"/>
                  </a:ext>
                </a:extLst>
              </p:cNvPr>
              <p:cNvSpPr/>
              <p:nvPr/>
            </p:nvSpPr>
            <p:spPr>
              <a:xfrm>
                <a:off x="21436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6" name="Freeform: Shape 1365">
                <a:extLst>
                  <a:ext uri="{FF2B5EF4-FFF2-40B4-BE49-F238E27FC236}">
                    <a16:creationId xmlns:a16="http://schemas.microsoft.com/office/drawing/2014/main" id="{040F70DF-9D31-1292-3201-C9B01C2B2C9E}"/>
                  </a:ext>
                </a:extLst>
              </p:cNvPr>
              <p:cNvSpPr/>
              <p:nvPr/>
            </p:nvSpPr>
            <p:spPr>
              <a:xfrm>
                <a:off x="225968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7" name="Freeform: Shape 1366">
                <a:extLst>
                  <a:ext uri="{FF2B5EF4-FFF2-40B4-BE49-F238E27FC236}">
                    <a16:creationId xmlns:a16="http://schemas.microsoft.com/office/drawing/2014/main" id="{526B37B1-F314-926B-BAEE-011C1ADA9821}"/>
                  </a:ext>
                </a:extLst>
              </p:cNvPr>
              <p:cNvSpPr/>
              <p:nvPr/>
            </p:nvSpPr>
            <p:spPr>
              <a:xfrm>
                <a:off x="237571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8" name="Freeform: Shape 1367">
                <a:extLst>
                  <a:ext uri="{FF2B5EF4-FFF2-40B4-BE49-F238E27FC236}">
                    <a16:creationId xmlns:a16="http://schemas.microsoft.com/office/drawing/2014/main" id="{6BEC2D3F-3859-84A9-76B8-BFA0ADB0E684}"/>
                  </a:ext>
                </a:extLst>
              </p:cNvPr>
              <p:cNvSpPr/>
              <p:nvPr/>
            </p:nvSpPr>
            <p:spPr>
              <a:xfrm>
                <a:off x="24917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9" name="Freeform: Shape 1368">
                <a:extLst>
                  <a:ext uri="{FF2B5EF4-FFF2-40B4-BE49-F238E27FC236}">
                    <a16:creationId xmlns:a16="http://schemas.microsoft.com/office/drawing/2014/main" id="{E98B97C2-6F3E-2833-3EA6-DBE86605214E}"/>
                  </a:ext>
                </a:extLst>
              </p:cNvPr>
              <p:cNvSpPr/>
              <p:nvPr/>
            </p:nvSpPr>
            <p:spPr>
              <a:xfrm>
                <a:off x="26077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0" name="Freeform: Shape 1369">
                <a:extLst>
                  <a:ext uri="{FF2B5EF4-FFF2-40B4-BE49-F238E27FC236}">
                    <a16:creationId xmlns:a16="http://schemas.microsoft.com/office/drawing/2014/main" id="{27E8EFC2-F137-5883-763C-17D6C1D11323}"/>
                  </a:ext>
                </a:extLst>
              </p:cNvPr>
              <p:cNvSpPr/>
              <p:nvPr/>
            </p:nvSpPr>
            <p:spPr>
              <a:xfrm>
                <a:off x="272379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1" name="Freeform: Shape 1370">
                <a:extLst>
                  <a:ext uri="{FF2B5EF4-FFF2-40B4-BE49-F238E27FC236}">
                    <a16:creationId xmlns:a16="http://schemas.microsoft.com/office/drawing/2014/main" id="{77C19DBF-C72C-9549-BA39-D46E2E305158}"/>
                  </a:ext>
                </a:extLst>
              </p:cNvPr>
              <p:cNvSpPr/>
              <p:nvPr/>
            </p:nvSpPr>
            <p:spPr>
              <a:xfrm>
                <a:off x="28398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2" name="Freeform: Shape 1371">
                <a:extLst>
                  <a:ext uri="{FF2B5EF4-FFF2-40B4-BE49-F238E27FC236}">
                    <a16:creationId xmlns:a16="http://schemas.microsoft.com/office/drawing/2014/main" id="{FF837B44-A9D5-088A-FF07-DA4776A919DB}"/>
                  </a:ext>
                </a:extLst>
              </p:cNvPr>
              <p:cNvSpPr/>
              <p:nvPr/>
            </p:nvSpPr>
            <p:spPr>
              <a:xfrm>
                <a:off x="29558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3" name="Freeform: Shape 1372">
                <a:extLst>
                  <a:ext uri="{FF2B5EF4-FFF2-40B4-BE49-F238E27FC236}">
                    <a16:creationId xmlns:a16="http://schemas.microsoft.com/office/drawing/2014/main" id="{4B4708D6-590A-4FFC-D899-1E1E89DDD156}"/>
                  </a:ext>
                </a:extLst>
              </p:cNvPr>
              <p:cNvSpPr/>
              <p:nvPr/>
            </p:nvSpPr>
            <p:spPr>
              <a:xfrm>
                <a:off x="307189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4" name="Freeform: Shape 1373">
                <a:extLst>
                  <a:ext uri="{FF2B5EF4-FFF2-40B4-BE49-F238E27FC236}">
                    <a16:creationId xmlns:a16="http://schemas.microsoft.com/office/drawing/2014/main" id="{0A7AD745-BB55-7B05-713C-CCC0E5CBB4D7}"/>
                  </a:ext>
                </a:extLst>
              </p:cNvPr>
              <p:cNvSpPr/>
              <p:nvPr/>
            </p:nvSpPr>
            <p:spPr>
              <a:xfrm>
                <a:off x="318791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5" name="Freeform: Shape 1374">
                <a:extLst>
                  <a:ext uri="{FF2B5EF4-FFF2-40B4-BE49-F238E27FC236}">
                    <a16:creationId xmlns:a16="http://schemas.microsoft.com/office/drawing/2014/main" id="{8F905376-8D19-950F-163B-7EE1BBAA011D}"/>
                  </a:ext>
                </a:extLst>
              </p:cNvPr>
              <p:cNvSpPr/>
              <p:nvPr/>
            </p:nvSpPr>
            <p:spPr>
              <a:xfrm>
                <a:off x="33039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6" name="Freeform: Shape 1375">
                <a:extLst>
                  <a:ext uri="{FF2B5EF4-FFF2-40B4-BE49-F238E27FC236}">
                    <a16:creationId xmlns:a16="http://schemas.microsoft.com/office/drawing/2014/main" id="{65FE4F22-E376-0176-B62E-E020A27F2F86}"/>
                  </a:ext>
                </a:extLst>
              </p:cNvPr>
              <p:cNvSpPr/>
              <p:nvPr/>
            </p:nvSpPr>
            <p:spPr>
              <a:xfrm>
                <a:off x="341997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7" name="Freeform: Shape 1376">
                <a:extLst>
                  <a:ext uri="{FF2B5EF4-FFF2-40B4-BE49-F238E27FC236}">
                    <a16:creationId xmlns:a16="http://schemas.microsoft.com/office/drawing/2014/main" id="{58B0A3EA-C42E-F2BD-4C49-9CC38B150BCF}"/>
                  </a:ext>
                </a:extLst>
              </p:cNvPr>
              <p:cNvSpPr/>
              <p:nvPr/>
            </p:nvSpPr>
            <p:spPr>
              <a:xfrm>
                <a:off x="35360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8" name="Freeform: Shape 1377">
                <a:extLst>
                  <a:ext uri="{FF2B5EF4-FFF2-40B4-BE49-F238E27FC236}">
                    <a16:creationId xmlns:a16="http://schemas.microsoft.com/office/drawing/2014/main" id="{31572DCA-98F6-4166-A7BC-7B7BF68FBFB4}"/>
                  </a:ext>
                </a:extLst>
              </p:cNvPr>
              <p:cNvSpPr/>
              <p:nvPr/>
            </p:nvSpPr>
            <p:spPr>
              <a:xfrm>
                <a:off x="36520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9" name="Freeform: Shape 1378">
                <a:extLst>
                  <a:ext uri="{FF2B5EF4-FFF2-40B4-BE49-F238E27FC236}">
                    <a16:creationId xmlns:a16="http://schemas.microsoft.com/office/drawing/2014/main" id="{BBC054BA-87D5-DAC3-678B-D6E37FBFD19C}"/>
                  </a:ext>
                </a:extLst>
              </p:cNvPr>
              <p:cNvSpPr/>
              <p:nvPr/>
            </p:nvSpPr>
            <p:spPr>
              <a:xfrm>
                <a:off x="37680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0" name="Freeform: Shape 1379">
                <a:extLst>
                  <a:ext uri="{FF2B5EF4-FFF2-40B4-BE49-F238E27FC236}">
                    <a16:creationId xmlns:a16="http://schemas.microsoft.com/office/drawing/2014/main" id="{929261D4-80CB-DD25-4598-2EBBED362EE0}"/>
                  </a:ext>
                </a:extLst>
              </p:cNvPr>
              <p:cNvSpPr/>
              <p:nvPr/>
            </p:nvSpPr>
            <p:spPr>
              <a:xfrm>
                <a:off x="38840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1" name="Freeform: Shape 1380">
                <a:extLst>
                  <a:ext uri="{FF2B5EF4-FFF2-40B4-BE49-F238E27FC236}">
                    <a16:creationId xmlns:a16="http://schemas.microsoft.com/office/drawing/2014/main" id="{59CA1C2A-93BC-05E6-9B78-BC6DD8C25F08}"/>
                  </a:ext>
                </a:extLst>
              </p:cNvPr>
              <p:cNvSpPr/>
              <p:nvPr/>
            </p:nvSpPr>
            <p:spPr>
              <a:xfrm>
                <a:off x="400012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2" name="Freeform: Shape 1381">
                <a:extLst>
                  <a:ext uri="{FF2B5EF4-FFF2-40B4-BE49-F238E27FC236}">
                    <a16:creationId xmlns:a16="http://schemas.microsoft.com/office/drawing/2014/main" id="{0F1F8437-E45F-5E6D-963F-EE2674D9DA2D}"/>
                  </a:ext>
                </a:extLst>
              </p:cNvPr>
              <p:cNvSpPr/>
              <p:nvPr/>
            </p:nvSpPr>
            <p:spPr>
              <a:xfrm>
                <a:off x="41161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3" name="Freeform: Shape 1382">
                <a:extLst>
                  <a:ext uri="{FF2B5EF4-FFF2-40B4-BE49-F238E27FC236}">
                    <a16:creationId xmlns:a16="http://schemas.microsoft.com/office/drawing/2014/main" id="{550E9B44-083A-EA26-8C1F-C56BCFEEEF6E}"/>
                  </a:ext>
                </a:extLst>
              </p:cNvPr>
              <p:cNvSpPr/>
              <p:nvPr/>
            </p:nvSpPr>
            <p:spPr>
              <a:xfrm>
                <a:off x="42321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4" name="Freeform: Shape 1383">
                <a:extLst>
                  <a:ext uri="{FF2B5EF4-FFF2-40B4-BE49-F238E27FC236}">
                    <a16:creationId xmlns:a16="http://schemas.microsoft.com/office/drawing/2014/main" id="{55A9AD38-D383-A3FB-0101-FC79B43BE4F5}"/>
                  </a:ext>
                </a:extLst>
              </p:cNvPr>
              <p:cNvSpPr/>
              <p:nvPr/>
            </p:nvSpPr>
            <p:spPr>
              <a:xfrm>
                <a:off x="43482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5" name="Freeform: Shape 1384">
                <a:extLst>
                  <a:ext uri="{FF2B5EF4-FFF2-40B4-BE49-F238E27FC236}">
                    <a16:creationId xmlns:a16="http://schemas.microsoft.com/office/drawing/2014/main" id="{AFEEE6AE-9158-4AFF-D9EB-A4D184D34FC2}"/>
                  </a:ext>
                </a:extLst>
              </p:cNvPr>
              <p:cNvSpPr/>
              <p:nvPr/>
            </p:nvSpPr>
            <p:spPr>
              <a:xfrm>
                <a:off x="446424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6" name="Freeform: Shape 1385">
                <a:extLst>
                  <a:ext uri="{FF2B5EF4-FFF2-40B4-BE49-F238E27FC236}">
                    <a16:creationId xmlns:a16="http://schemas.microsoft.com/office/drawing/2014/main" id="{BE580306-83FC-D2EC-B836-307CFBF9B23F}"/>
                  </a:ext>
                </a:extLst>
              </p:cNvPr>
              <p:cNvSpPr/>
              <p:nvPr/>
            </p:nvSpPr>
            <p:spPr>
              <a:xfrm>
                <a:off x="458027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7" name="Freeform: Shape 1386">
                <a:extLst>
                  <a:ext uri="{FF2B5EF4-FFF2-40B4-BE49-F238E27FC236}">
                    <a16:creationId xmlns:a16="http://schemas.microsoft.com/office/drawing/2014/main" id="{AB3AD71B-F61D-0908-384D-D64665852254}"/>
                  </a:ext>
                </a:extLst>
              </p:cNvPr>
              <p:cNvSpPr/>
              <p:nvPr/>
            </p:nvSpPr>
            <p:spPr>
              <a:xfrm>
                <a:off x="5511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8" name="Freeform: Shape 1387">
                <a:extLst>
                  <a:ext uri="{FF2B5EF4-FFF2-40B4-BE49-F238E27FC236}">
                    <a16:creationId xmlns:a16="http://schemas.microsoft.com/office/drawing/2014/main" id="{3AD25606-1C93-A646-A310-337C815E6721}"/>
                  </a:ext>
                </a:extLst>
              </p:cNvPr>
              <p:cNvSpPr/>
              <p:nvPr/>
            </p:nvSpPr>
            <p:spPr>
              <a:xfrm>
                <a:off x="17115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9" name="Freeform: Shape 1388">
                <a:extLst>
                  <a:ext uri="{FF2B5EF4-FFF2-40B4-BE49-F238E27FC236}">
                    <a16:creationId xmlns:a16="http://schemas.microsoft.com/office/drawing/2014/main" id="{43A3AE98-A701-6A61-81BD-9D90EB4623DD}"/>
                  </a:ext>
                </a:extLst>
              </p:cNvPr>
              <p:cNvSpPr/>
              <p:nvPr/>
            </p:nvSpPr>
            <p:spPr>
              <a:xfrm>
                <a:off x="2871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0" name="Freeform: Shape 1389">
                <a:extLst>
                  <a:ext uri="{FF2B5EF4-FFF2-40B4-BE49-F238E27FC236}">
                    <a16:creationId xmlns:a16="http://schemas.microsoft.com/office/drawing/2014/main" id="{0AEDF481-F4CB-3FC4-0A3D-C9FADCE68DDB}"/>
                  </a:ext>
                </a:extLst>
              </p:cNvPr>
              <p:cNvSpPr/>
              <p:nvPr/>
            </p:nvSpPr>
            <p:spPr>
              <a:xfrm>
                <a:off x="40320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1" name="Freeform: Shape 1390">
                <a:extLst>
                  <a:ext uri="{FF2B5EF4-FFF2-40B4-BE49-F238E27FC236}">
                    <a16:creationId xmlns:a16="http://schemas.microsoft.com/office/drawing/2014/main" id="{D5FE5321-B265-7180-AE45-3A285B366405}"/>
                  </a:ext>
                </a:extLst>
              </p:cNvPr>
              <p:cNvSpPr/>
              <p:nvPr/>
            </p:nvSpPr>
            <p:spPr>
              <a:xfrm>
                <a:off x="51923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2" name="Freeform: Shape 1391">
                <a:extLst>
                  <a:ext uri="{FF2B5EF4-FFF2-40B4-BE49-F238E27FC236}">
                    <a16:creationId xmlns:a16="http://schemas.microsoft.com/office/drawing/2014/main" id="{06712E09-5CC2-3CB8-9A72-3B30EDE6E7F9}"/>
                  </a:ext>
                </a:extLst>
              </p:cNvPr>
              <p:cNvSpPr/>
              <p:nvPr/>
            </p:nvSpPr>
            <p:spPr>
              <a:xfrm>
                <a:off x="63526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3" name="Freeform: Shape 1392">
                <a:extLst>
                  <a:ext uri="{FF2B5EF4-FFF2-40B4-BE49-F238E27FC236}">
                    <a16:creationId xmlns:a16="http://schemas.microsoft.com/office/drawing/2014/main" id="{752E0CE6-3543-2DF3-9827-2BD46136D10F}"/>
                  </a:ext>
                </a:extLst>
              </p:cNvPr>
              <p:cNvSpPr/>
              <p:nvPr/>
            </p:nvSpPr>
            <p:spPr>
              <a:xfrm>
                <a:off x="7512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4" name="Freeform: Shape 1393">
                <a:extLst>
                  <a:ext uri="{FF2B5EF4-FFF2-40B4-BE49-F238E27FC236}">
                    <a16:creationId xmlns:a16="http://schemas.microsoft.com/office/drawing/2014/main" id="{6B8D877A-B812-C686-34D2-F4E91E54BB0A}"/>
                  </a:ext>
                </a:extLst>
              </p:cNvPr>
              <p:cNvSpPr/>
              <p:nvPr/>
            </p:nvSpPr>
            <p:spPr>
              <a:xfrm>
                <a:off x="8673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5" name="Freeform: Shape 1394">
                <a:extLst>
                  <a:ext uri="{FF2B5EF4-FFF2-40B4-BE49-F238E27FC236}">
                    <a16:creationId xmlns:a16="http://schemas.microsoft.com/office/drawing/2014/main" id="{7B1C6C0D-CE11-402D-CC68-F0AEDCAEF226}"/>
                  </a:ext>
                </a:extLst>
              </p:cNvPr>
              <p:cNvSpPr/>
              <p:nvPr/>
            </p:nvSpPr>
            <p:spPr>
              <a:xfrm>
                <a:off x="98334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6" name="Freeform: Shape 1395">
                <a:extLst>
                  <a:ext uri="{FF2B5EF4-FFF2-40B4-BE49-F238E27FC236}">
                    <a16:creationId xmlns:a16="http://schemas.microsoft.com/office/drawing/2014/main" id="{CC95045B-6DFC-4B28-9059-E20BC5167684}"/>
                  </a:ext>
                </a:extLst>
              </p:cNvPr>
              <p:cNvSpPr/>
              <p:nvPr/>
            </p:nvSpPr>
            <p:spPr>
              <a:xfrm>
                <a:off x="10993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7" name="Freeform: Shape 1396">
                <a:extLst>
                  <a:ext uri="{FF2B5EF4-FFF2-40B4-BE49-F238E27FC236}">
                    <a16:creationId xmlns:a16="http://schemas.microsoft.com/office/drawing/2014/main" id="{68611F28-D4C6-5A16-CDD6-45D50C51B209}"/>
                  </a:ext>
                </a:extLst>
              </p:cNvPr>
              <p:cNvSpPr/>
              <p:nvPr/>
            </p:nvSpPr>
            <p:spPr>
              <a:xfrm>
                <a:off x="121541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8" name="Freeform: Shape 1397">
                <a:extLst>
                  <a:ext uri="{FF2B5EF4-FFF2-40B4-BE49-F238E27FC236}">
                    <a16:creationId xmlns:a16="http://schemas.microsoft.com/office/drawing/2014/main" id="{72CF0EF7-F2F5-1878-ED81-51E02D233560}"/>
                  </a:ext>
                </a:extLst>
              </p:cNvPr>
              <p:cNvSpPr/>
              <p:nvPr/>
            </p:nvSpPr>
            <p:spPr>
              <a:xfrm>
                <a:off x="13314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9" name="Freeform: Shape 1398">
                <a:extLst>
                  <a:ext uri="{FF2B5EF4-FFF2-40B4-BE49-F238E27FC236}">
                    <a16:creationId xmlns:a16="http://schemas.microsoft.com/office/drawing/2014/main" id="{FF7FB8AB-67FC-E8FE-955B-E1A12A041E79}"/>
                  </a:ext>
                </a:extLst>
              </p:cNvPr>
              <p:cNvSpPr/>
              <p:nvPr/>
            </p:nvSpPr>
            <p:spPr>
              <a:xfrm>
                <a:off x="144748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0" name="Freeform: Shape 1399">
                <a:extLst>
                  <a:ext uri="{FF2B5EF4-FFF2-40B4-BE49-F238E27FC236}">
                    <a16:creationId xmlns:a16="http://schemas.microsoft.com/office/drawing/2014/main" id="{15087EDC-A253-D7CC-82E6-DDB86CAC7169}"/>
                  </a:ext>
                </a:extLst>
              </p:cNvPr>
              <p:cNvSpPr/>
              <p:nvPr/>
            </p:nvSpPr>
            <p:spPr>
              <a:xfrm>
                <a:off x="15634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1" name="Freeform: Shape 1400">
                <a:extLst>
                  <a:ext uri="{FF2B5EF4-FFF2-40B4-BE49-F238E27FC236}">
                    <a16:creationId xmlns:a16="http://schemas.microsoft.com/office/drawing/2014/main" id="{A2485AB6-26F6-8E87-0D26-EFC399DDA9DF}"/>
                  </a:ext>
                </a:extLst>
              </p:cNvPr>
              <p:cNvSpPr/>
              <p:nvPr/>
            </p:nvSpPr>
            <p:spPr>
              <a:xfrm>
                <a:off x="16795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2" name="Freeform: Shape 1401">
                <a:extLst>
                  <a:ext uri="{FF2B5EF4-FFF2-40B4-BE49-F238E27FC236}">
                    <a16:creationId xmlns:a16="http://schemas.microsoft.com/office/drawing/2014/main" id="{1E51A01B-C4FE-63D9-EC64-BFDFFA7C21E8}"/>
                  </a:ext>
                </a:extLst>
              </p:cNvPr>
              <p:cNvSpPr/>
              <p:nvPr/>
            </p:nvSpPr>
            <p:spPr>
              <a:xfrm>
                <a:off x="17955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1702A391-511C-6C30-9A65-57CC05DE495B}"/>
                  </a:ext>
                </a:extLst>
              </p:cNvPr>
              <p:cNvSpPr/>
              <p:nvPr/>
            </p:nvSpPr>
            <p:spPr>
              <a:xfrm>
                <a:off x="191159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4" name="Freeform: Shape 1403">
                <a:extLst>
                  <a:ext uri="{FF2B5EF4-FFF2-40B4-BE49-F238E27FC236}">
                    <a16:creationId xmlns:a16="http://schemas.microsoft.com/office/drawing/2014/main" id="{490336FB-4605-E4AC-261C-8F5FA885D950}"/>
                  </a:ext>
                </a:extLst>
              </p:cNvPr>
              <p:cNvSpPr/>
              <p:nvPr/>
            </p:nvSpPr>
            <p:spPr>
              <a:xfrm>
                <a:off x="20276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5" name="Freeform: Shape 1404">
                <a:extLst>
                  <a:ext uri="{FF2B5EF4-FFF2-40B4-BE49-F238E27FC236}">
                    <a16:creationId xmlns:a16="http://schemas.microsoft.com/office/drawing/2014/main" id="{1FFD32D5-A5B6-1565-110B-418440598FD4}"/>
                  </a:ext>
                </a:extLst>
              </p:cNvPr>
              <p:cNvSpPr/>
              <p:nvPr/>
            </p:nvSpPr>
            <p:spPr>
              <a:xfrm>
                <a:off x="21436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F1982C9F-B767-B559-CA5C-11805F779CDA}"/>
                  </a:ext>
                </a:extLst>
              </p:cNvPr>
              <p:cNvSpPr/>
              <p:nvPr/>
            </p:nvSpPr>
            <p:spPr>
              <a:xfrm>
                <a:off x="225968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13538A8F-641A-B52D-C688-4A683C854C9F}"/>
                  </a:ext>
                </a:extLst>
              </p:cNvPr>
              <p:cNvSpPr/>
              <p:nvPr/>
            </p:nvSpPr>
            <p:spPr>
              <a:xfrm>
                <a:off x="237571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8" name="Freeform: Shape 1407">
                <a:extLst>
                  <a:ext uri="{FF2B5EF4-FFF2-40B4-BE49-F238E27FC236}">
                    <a16:creationId xmlns:a16="http://schemas.microsoft.com/office/drawing/2014/main" id="{AA540B4B-14E7-E126-8A0D-7A28C38FC39A}"/>
                  </a:ext>
                </a:extLst>
              </p:cNvPr>
              <p:cNvSpPr/>
              <p:nvPr/>
            </p:nvSpPr>
            <p:spPr>
              <a:xfrm>
                <a:off x="24917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9" name="Freeform: Shape 1408">
                <a:extLst>
                  <a:ext uri="{FF2B5EF4-FFF2-40B4-BE49-F238E27FC236}">
                    <a16:creationId xmlns:a16="http://schemas.microsoft.com/office/drawing/2014/main" id="{B71BEF54-EFF1-CAB9-1AC1-B1692C5B959E}"/>
                  </a:ext>
                </a:extLst>
              </p:cNvPr>
              <p:cNvSpPr/>
              <p:nvPr/>
            </p:nvSpPr>
            <p:spPr>
              <a:xfrm>
                <a:off x="26077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0" name="Freeform: Shape 1409">
                <a:extLst>
                  <a:ext uri="{FF2B5EF4-FFF2-40B4-BE49-F238E27FC236}">
                    <a16:creationId xmlns:a16="http://schemas.microsoft.com/office/drawing/2014/main" id="{88F85F89-B1C9-0E0A-237F-2D956EE438B2}"/>
                  </a:ext>
                </a:extLst>
              </p:cNvPr>
              <p:cNvSpPr/>
              <p:nvPr/>
            </p:nvSpPr>
            <p:spPr>
              <a:xfrm>
                <a:off x="272379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1" name="Freeform: Shape 1410">
                <a:extLst>
                  <a:ext uri="{FF2B5EF4-FFF2-40B4-BE49-F238E27FC236}">
                    <a16:creationId xmlns:a16="http://schemas.microsoft.com/office/drawing/2014/main" id="{7309E4D8-E7BC-4227-3725-A55C94BBE672}"/>
                  </a:ext>
                </a:extLst>
              </p:cNvPr>
              <p:cNvSpPr/>
              <p:nvPr/>
            </p:nvSpPr>
            <p:spPr>
              <a:xfrm>
                <a:off x="28398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2" name="Freeform: Shape 1411">
                <a:extLst>
                  <a:ext uri="{FF2B5EF4-FFF2-40B4-BE49-F238E27FC236}">
                    <a16:creationId xmlns:a16="http://schemas.microsoft.com/office/drawing/2014/main" id="{50E594F8-A04F-8D3F-68A3-512FD545080E}"/>
                  </a:ext>
                </a:extLst>
              </p:cNvPr>
              <p:cNvSpPr/>
              <p:nvPr/>
            </p:nvSpPr>
            <p:spPr>
              <a:xfrm>
                <a:off x="29558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3" name="Freeform: Shape 1412">
                <a:extLst>
                  <a:ext uri="{FF2B5EF4-FFF2-40B4-BE49-F238E27FC236}">
                    <a16:creationId xmlns:a16="http://schemas.microsoft.com/office/drawing/2014/main" id="{DFFE4B17-0DA0-61D6-85D5-BCBA3338C999}"/>
                  </a:ext>
                </a:extLst>
              </p:cNvPr>
              <p:cNvSpPr/>
              <p:nvPr/>
            </p:nvSpPr>
            <p:spPr>
              <a:xfrm>
                <a:off x="307189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4" name="Freeform: Shape 1413">
                <a:extLst>
                  <a:ext uri="{FF2B5EF4-FFF2-40B4-BE49-F238E27FC236}">
                    <a16:creationId xmlns:a16="http://schemas.microsoft.com/office/drawing/2014/main" id="{656D3A03-E36D-DE21-2EBF-5EC17BE835E1}"/>
                  </a:ext>
                </a:extLst>
              </p:cNvPr>
              <p:cNvSpPr/>
              <p:nvPr/>
            </p:nvSpPr>
            <p:spPr>
              <a:xfrm>
                <a:off x="318791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5" name="Freeform: Shape 1414">
                <a:extLst>
                  <a:ext uri="{FF2B5EF4-FFF2-40B4-BE49-F238E27FC236}">
                    <a16:creationId xmlns:a16="http://schemas.microsoft.com/office/drawing/2014/main" id="{D459AFAF-82E1-CB62-5349-49A60CAD9AD6}"/>
                  </a:ext>
                </a:extLst>
              </p:cNvPr>
              <p:cNvSpPr/>
              <p:nvPr/>
            </p:nvSpPr>
            <p:spPr>
              <a:xfrm>
                <a:off x="33039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6" name="Freeform: Shape 1415">
                <a:extLst>
                  <a:ext uri="{FF2B5EF4-FFF2-40B4-BE49-F238E27FC236}">
                    <a16:creationId xmlns:a16="http://schemas.microsoft.com/office/drawing/2014/main" id="{32983DD7-5F62-D310-E097-F09C67C73EC0}"/>
                  </a:ext>
                </a:extLst>
              </p:cNvPr>
              <p:cNvSpPr/>
              <p:nvPr/>
            </p:nvSpPr>
            <p:spPr>
              <a:xfrm>
                <a:off x="341997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7" name="Freeform: Shape 1416">
                <a:extLst>
                  <a:ext uri="{FF2B5EF4-FFF2-40B4-BE49-F238E27FC236}">
                    <a16:creationId xmlns:a16="http://schemas.microsoft.com/office/drawing/2014/main" id="{5A180D28-690B-7C93-8E8A-CCF92182BC3D}"/>
                  </a:ext>
                </a:extLst>
              </p:cNvPr>
              <p:cNvSpPr/>
              <p:nvPr/>
            </p:nvSpPr>
            <p:spPr>
              <a:xfrm>
                <a:off x="35360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8" name="Freeform: Shape 1417">
                <a:extLst>
                  <a:ext uri="{FF2B5EF4-FFF2-40B4-BE49-F238E27FC236}">
                    <a16:creationId xmlns:a16="http://schemas.microsoft.com/office/drawing/2014/main" id="{16AE0405-E656-7D86-22C1-1214225AE225}"/>
                  </a:ext>
                </a:extLst>
              </p:cNvPr>
              <p:cNvSpPr/>
              <p:nvPr/>
            </p:nvSpPr>
            <p:spPr>
              <a:xfrm>
                <a:off x="36520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9" name="Freeform: Shape 1418">
                <a:extLst>
                  <a:ext uri="{FF2B5EF4-FFF2-40B4-BE49-F238E27FC236}">
                    <a16:creationId xmlns:a16="http://schemas.microsoft.com/office/drawing/2014/main" id="{15406574-6F16-B450-C1DC-04094DD7C042}"/>
                  </a:ext>
                </a:extLst>
              </p:cNvPr>
              <p:cNvSpPr/>
              <p:nvPr/>
            </p:nvSpPr>
            <p:spPr>
              <a:xfrm>
                <a:off x="37680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0" name="Freeform: Shape 1419">
                <a:extLst>
                  <a:ext uri="{FF2B5EF4-FFF2-40B4-BE49-F238E27FC236}">
                    <a16:creationId xmlns:a16="http://schemas.microsoft.com/office/drawing/2014/main" id="{3F8C9E4E-A7C5-BE90-3FB4-8619C3CAE9A0}"/>
                  </a:ext>
                </a:extLst>
              </p:cNvPr>
              <p:cNvSpPr/>
              <p:nvPr/>
            </p:nvSpPr>
            <p:spPr>
              <a:xfrm>
                <a:off x="38840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1" name="Freeform: Shape 1420">
                <a:extLst>
                  <a:ext uri="{FF2B5EF4-FFF2-40B4-BE49-F238E27FC236}">
                    <a16:creationId xmlns:a16="http://schemas.microsoft.com/office/drawing/2014/main" id="{E9A3EA71-7BDF-51D5-AE7E-22E9DDBC1FF2}"/>
                  </a:ext>
                </a:extLst>
              </p:cNvPr>
              <p:cNvSpPr/>
              <p:nvPr/>
            </p:nvSpPr>
            <p:spPr>
              <a:xfrm>
                <a:off x="400012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2" name="Freeform: Shape 1421">
                <a:extLst>
                  <a:ext uri="{FF2B5EF4-FFF2-40B4-BE49-F238E27FC236}">
                    <a16:creationId xmlns:a16="http://schemas.microsoft.com/office/drawing/2014/main" id="{E2FE97D7-A7EE-EDC4-9639-C380EB29DD61}"/>
                  </a:ext>
                </a:extLst>
              </p:cNvPr>
              <p:cNvSpPr/>
              <p:nvPr/>
            </p:nvSpPr>
            <p:spPr>
              <a:xfrm>
                <a:off x="41161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3" name="Freeform: Shape 1422">
                <a:extLst>
                  <a:ext uri="{FF2B5EF4-FFF2-40B4-BE49-F238E27FC236}">
                    <a16:creationId xmlns:a16="http://schemas.microsoft.com/office/drawing/2014/main" id="{1410041A-F628-649A-8BE5-81B0915F1E0D}"/>
                  </a:ext>
                </a:extLst>
              </p:cNvPr>
              <p:cNvSpPr/>
              <p:nvPr/>
            </p:nvSpPr>
            <p:spPr>
              <a:xfrm>
                <a:off x="42321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4" name="Freeform: Shape 1423">
                <a:extLst>
                  <a:ext uri="{FF2B5EF4-FFF2-40B4-BE49-F238E27FC236}">
                    <a16:creationId xmlns:a16="http://schemas.microsoft.com/office/drawing/2014/main" id="{85EEED5E-E314-A757-30DC-BF16A310D27B}"/>
                  </a:ext>
                </a:extLst>
              </p:cNvPr>
              <p:cNvSpPr/>
              <p:nvPr/>
            </p:nvSpPr>
            <p:spPr>
              <a:xfrm>
                <a:off x="43482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5" name="Freeform: Shape 1424">
                <a:extLst>
                  <a:ext uri="{FF2B5EF4-FFF2-40B4-BE49-F238E27FC236}">
                    <a16:creationId xmlns:a16="http://schemas.microsoft.com/office/drawing/2014/main" id="{F2CC361A-D6B2-DA46-9A66-C589D1A29290}"/>
                  </a:ext>
                </a:extLst>
              </p:cNvPr>
              <p:cNvSpPr/>
              <p:nvPr/>
            </p:nvSpPr>
            <p:spPr>
              <a:xfrm>
                <a:off x="446424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6" name="Freeform: Shape 1425">
                <a:extLst>
                  <a:ext uri="{FF2B5EF4-FFF2-40B4-BE49-F238E27FC236}">
                    <a16:creationId xmlns:a16="http://schemas.microsoft.com/office/drawing/2014/main" id="{7D84146D-B584-D4BF-5035-BC071B0305A7}"/>
                  </a:ext>
                </a:extLst>
              </p:cNvPr>
              <p:cNvSpPr/>
              <p:nvPr/>
            </p:nvSpPr>
            <p:spPr>
              <a:xfrm>
                <a:off x="458027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7" name="Freeform: Shape 1426">
                <a:extLst>
                  <a:ext uri="{FF2B5EF4-FFF2-40B4-BE49-F238E27FC236}">
                    <a16:creationId xmlns:a16="http://schemas.microsoft.com/office/drawing/2014/main" id="{6AD1E1DC-A58B-D91C-A00C-ABBF93CE04D9}"/>
                  </a:ext>
                </a:extLst>
              </p:cNvPr>
              <p:cNvSpPr/>
              <p:nvPr/>
            </p:nvSpPr>
            <p:spPr>
              <a:xfrm>
                <a:off x="5511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8" name="Freeform: Shape 1427">
                <a:extLst>
                  <a:ext uri="{FF2B5EF4-FFF2-40B4-BE49-F238E27FC236}">
                    <a16:creationId xmlns:a16="http://schemas.microsoft.com/office/drawing/2014/main" id="{DE09C5E7-F44F-9BB1-935C-2F1E542BF691}"/>
                  </a:ext>
                </a:extLst>
              </p:cNvPr>
              <p:cNvSpPr/>
              <p:nvPr/>
            </p:nvSpPr>
            <p:spPr>
              <a:xfrm>
                <a:off x="17115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9" name="Freeform: Shape 1428">
                <a:extLst>
                  <a:ext uri="{FF2B5EF4-FFF2-40B4-BE49-F238E27FC236}">
                    <a16:creationId xmlns:a16="http://schemas.microsoft.com/office/drawing/2014/main" id="{BCF35C77-C5F2-C66C-7A8E-07543085D83E}"/>
                  </a:ext>
                </a:extLst>
              </p:cNvPr>
              <p:cNvSpPr/>
              <p:nvPr/>
            </p:nvSpPr>
            <p:spPr>
              <a:xfrm>
                <a:off x="2871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0" name="Freeform: Shape 1429">
                <a:extLst>
                  <a:ext uri="{FF2B5EF4-FFF2-40B4-BE49-F238E27FC236}">
                    <a16:creationId xmlns:a16="http://schemas.microsoft.com/office/drawing/2014/main" id="{ADF7C4C7-16A5-3BAF-993A-14A3A34AA133}"/>
                  </a:ext>
                </a:extLst>
              </p:cNvPr>
              <p:cNvSpPr/>
              <p:nvPr/>
            </p:nvSpPr>
            <p:spPr>
              <a:xfrm>
                <a:off x="40320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1" name="Freeform: Shape 1430">
                <a:extLst>
                  <a:ext uri="{FF2B5EF4-FFF2-40B4-BE49-F238E27FC236}">
                    <a16:creationId xmlns:a16="http://schemas.microsoft.com/office/drawing/2014/main" id="{67B2B3FB-E3A2-D176-0D1C-5093295D7140}"/>
                  </a:ext>
                </a:extLst>
              </p:cNvPr>
              <p:cNvSpPr/>
              <p:nvPr/>
            </p:nvSpPr>
            <p:spPr>
              <a:xfrm>
                <a:off x="51923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2" name="Freeform: Shape 1431">
                <a:extLst>
                  <a:ext uri="{FF2B5EF4-FFF2-40B4-BE49-F238E27FC236}">
                    <a16:creationId xmlns:a16="http://schemas.microsoft.com/office/drawing/2014/main" id="{1049CB1C-9665-4443-DA57-03139D436B27}"/>
                  </a:ext>
                </a:extLst>
              </p:cNvPr>
              <p:cNvSpPr/>
              <p:nvPr/>
            </p:nvSpPr>
            <p:spPr>
              <a:xfrm>
                <a:off x="63526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3" name="Freeform: Shape 1432">
                <a:extLst>
                  <a:ext uri="{FF2B5EF4-FFF2-40B4-BE49-F238E27FC236}">
                    <a16:creationId xmlns:a16="http://schemas.microsoft.com/office/drawing/2014/main" id="{E041E3DB-C183-0E43-73B0-21D63F8F1064}"/>
                  </a:ext>
                </a:extLst>
              </p:cNvPr>
              <p:cNvSpPr/>
              <p:nvPr/>
            </p:nvSpPr>
            <p:spPr>
              <a:xfrm>
                <a:off x="7512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4" name="Freeform: Shape 1433">
                <a:extLst>
                  <a:ext uri="{FF2B5EF4-FFF2-40B4-BE49-F238E27FC236}">
                    <a16:creationId xmlns:a16="http://schemas.microsoft.com/office/drawing/2014/main" id="{A53F1E46-BD6F-244C-0B92-46B0AF222DD0}"/>
                  </a:ext>
                </a:extLst>
              </p:cNvPr>
              <p:cNvSpPr/>
              <p:nvPr/>
            </p:nvSpPr>
            <p:spPr>
              <a:xfrm>
                <a:off x="8673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5" name="Freeform: Shape 1434">
                <a:extLst>
                  <a:ext uri="{FF2B5EF4-FFF2-40B4-BE49-F238E27FC236}">
                    <a16:creationId xmlns:a16="http://schemas.microsoft.com/office/drawing/2014/main" id="{B8D74578-A3FE-BA6A-D03C-99667A31D7AB}"/>
                  </a:ext>
                </a:extLst>
              </p:cNvPr>
              <p:cNvSpPr/>
              <p:nvPr/>
            </p:nvSpPr>
            <p:spPr>
              <a:xfrm>
                <a:off x="98334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6" name="Freeform: Shape 1435">
                <a:extLst>
                  <a:ext uri="{FF2B5EF4-FFF2-40B4-BE49-F238E27FC236}">
                    <a16:creationId xmlns:a16="http://schemas.microsoft.com/office/drawing/2014/main" id="{45C71FC8-965B-5A87-8D93-F38AB962425F}"/>
                  </a:ext>
                </a:extLst>
              </p:cNvPr>
              <p:cNvSpPr/>
              <p:nvPr/>
            </p:nvSpPr>
            <p:spPr>
              <a:xfrm>
                <a:off x="10993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7" name="Freeform: Shape 1436">
                <a:extLst>
                  <a:ext uri="{FF2B5EF4-FFF2-40B4-BE49-F238E27FC236}">
                    <a16:creationId xmlns:a16="http://schemas.microsoft.com/office/drawing/2014/main" id="{A12BDFA8-4014-91BB-7B28-3AC41AB4AE4A}"/>
                  </a:ext>
                </a:extLst>
              </p:cNvPr>
              <p:cNvSpPr/>
              <p:nvPr/>
            </p:nvSpPr>
            <p:spPr>
              <a:xfrm>
                <a:off x="121541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8" name="Freeform: Shape 1437">
                <a:extLst>
                  <a:ext uri="{FF2B5EF4-FFF2-40B4-BE49-F238E27FC236}">
                    <a16:creationId xmlns:a16="http://schemas.microsoft.com/office/drawing/2014/main" id="{C168916B-2A3D-0019-F779-83E4D1F3364A}"/>
                  </a:ext>
                </a:extLst>
              </p:cNvPr>
              <p:cNvSpPr/>
              <p:nvPr/>
            </p:nvSpPr>
            <p:spPr>
              <a:xfrm>
                <a:off x="13314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9" name="Freeform: Shape 1438">
                <a:extLst>
                  <a:ext uri="{FF2B5EF4-FFF2-40B4-BE49-F238E27FC236}">
                    <a16:creationId xmlns:a16="http://schemas.microsoft.com/office/drawing/2014/main" id="{C7599AF6-D1D9-E9BE-90FE-2E72528EF7FF}"/>
                  </a:ext>
                </a:extLst>
              </p:cNvPr>
              <p:cNvSpPr/>
              <p:nvPr/>
            </p:nvSpPr>
            <p:spPr>
              <a:xfrm>
                <a:off x="144748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0" name="Freeform: Shape 1439">
                <a:extLst>
                  <a:ext uri="{FF2B5EF4-FFF2-40B4-BE49-F238E27FC236}">
                    <a16:creationId xmlns:a16="http://schemas.microsoft.com/office/drawing/2014/main" id="{19BD0711-030A-9A53-FE85-DA36C6A6EA21}"/>
                  </a:ext>
                </a:extLst>
              </p:cNvPr>
              <p:cNvSpPr/>
              <p:nvPr/>
            </p:nvSpPr>
            <p:spPr>
              <a:xfrm>
                <a:off x="15634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1" name="Freeform: Shape 1440">
                <a:extLst>
                  <a:ext uri="{FF2B5EF4-FFF2-40B4-BE49-F238E27FC236}">
                    <a16:creationId xmlns:a16="http://schemas.microsoft.com/office/drawing/2014/main" id="{688A5DBC-FF4D-C89C-A494-7CF9BC6D55AB}"/>
                  </a:ext>
                </a:extLst>
              </p:cNvPr>
              <p:cNvSpPr/>
              <p:nvPr/>
            </p:nvSpPr>
            <p:spPr>
              <a:xfrm>
                <a:off x="16795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2" name="Freeform: Shape 1441">
                <a:extLst>
                  <a:ext uri="{FF2B5EF4-FFF2-40B4-BE49-F238E27FC236}">
                    <a16:creationId xmlns:a16="http://schemas.microsoft.com/office/drawing/2014/main" id="{2CD46439-81D5-820B-F445-4A82E4D0E4CB}"/>
                  </a:ext>
                </a:extLst>
              </p:cNvPr>
              <p:cNvSpPr/>
              <p:nvPr/>
            </p:nvSpPr>
            <p:spPr>
              <a:xfrm>
                <a:off x="17955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3" name="Freeform: Shape 1442">
                <a:extLst>
                  <a:ext uri="{FF2B5EF4-FFF2-40B4-BE49-F238E27FC236}">
                    <a16:creationId xmlns:a16="http://schemas.microsoft.com/office/drawing/2014/main" id="{0EAAEF19-3C5E-CE4B-9145-FA0345E73C75}"/>
                  </a:ext>
                </a:extLst>
              </p:cNvPr>
              <p:cNvSpPr/>
              <p:nvPr/>
            </p:nvSpPr>
            <p:spPr>
              <a:xfrm>
                <a:off x="191159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4" name="Freeform: Shape 1443">
                <a:extLst>
                  <a:ext uri="{FF2B5EF4-FFF2-40B4-BE49-F238E27FC236}">
                    <a16:creationId xmlns:a16="http://schemas.microsoft.com/office/drawing/2014/main" id="{BF9D3908-EE9D-61A6-3142-F42BA73C63F1}"/>
                  </a:ext>
                </a:extLst>
              </p:cNvPr>
              <p:cNvSpPr/>
              <p:nvPr/>
            </p:nvSpPr>
            <p:spPr>
              <a:xfrm>
                <a:off x="20276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5" name="Freeform: Shape 1444">
                <a:extLst>
                  <a:ext uri="{FF2B5EF4-FFF2-40B4-BE49-F238E27FC236}">
                    <a16:creationId xmlns:a16="http://schemas.microsoft.com/office/drawing/2014/main" id="{392C4D59-55C6-BEE7-0002-8F9EFC4AAE4F}"/>
                  </a:ext>
                </a:extLst>
              </p:cNvPr>
              <p:cNvSpPr/>
              <p:nvPr/>
            </p:nvSpPr>
            <p:spPr>
              <a:xfrm>
                <a:off x="21436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6" name="Freeform: Shape 1445">
                <a:extLst>
                  <a:ext uri="{FF2B5EF4-FFF2-40B4-BE49-F238E27FC236}">
                    <a16:creationId xmlns:a16="http://schemas.microsoft.com/office/drawing/2014/main" id="{EB83B89A-20F5-2EA1-0633-1B9FBB26B9EE}"/>
                  </a:ext>
                </a:extLst>
              </p:cNvPr>
              <p:cNvSpPr/>
              <p:nvPr/>
            </p:nvSpPr>
            <p:spPr>
              <a:xfrm>
                <a:off x="225968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7" name="Freeform: Shape 1446">
                <a:extLst>
                  <a:ext uri="{FF2B5EF4-FFF2-40B4-BE49-F238E27FC236}">
                    <a16:creationId xmlns:a16="http://schemas.microsoft.com/office/drawing/2014/main" id="{4673026D-28B6-040E-7401-69CE6C6E43FF}"/>
                  </a:ext>
                </a:extLst>
              </p:cNvPr>
              <p:cNvSpPr/>
              <p:nvPr/>
            </p:nvSpPr>
            <p:spPr>
              <a:xfrm>
                <a:off x="237571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8" name="Freeform: Shape 1447">
                <a:extLst>
                  <a:ext uri="{FF2B5EF4-FFF2-40B4-BE49-F238E27FC236}">
                    <a16:creationId xmlns:a16="http://schemas.microsoft.com/office/drawing/2014/main" id="{ADC4015C-1600-BFE6-2DE8-12338D1339B7}"/>
                  </a:ext>
                </a:extLst>
              </p:cNvPr>
              <p:cNvSpPr/>
              <p:nvPr/>
            </p:nvSpPr>
            <p:spPr>
              <a:xfrm>
                <a:off x="24917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9" name="Freeform: Shape 1448">
                <a:extLst>
                  <a:ext uri="{FF2B5EF4-FFF2-40B4-BE49-F238E27FC236}">
                    <a16:creationId xmlns:a16="http://schemas.microsoft.com/office/drawing/2014/main" id="{BFCB2665-49CE-C3E2-1DC5-EE09F9483820}"/>
                  </a:ext>
                </a:extLst>
              </p:cNvPr>
              <p:cNvSpPr/>
              <p:nvPr/>
            </p:nvSpPr>
            <p:spPr>
              <a:xfrm>
                <a:off x="26077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0" name="Freeform: Shape 1449">
                <a:extLst>
                  <a:ext uri="{FF2B5EF4-FFF2-40B4-BE49-F238E27FC236}">
                    <a16:creationId xmlns:a16="http://schemas.microsoft.com/office/drawing/2014/main" id="{7DB1577F-FA2E-33E1-23D7-48F200BE0743}"/>
                  </a:ext>
                </a:extLst>
              </p:cNvPr>
              <p:cNvSpPr/>
              <p:nvPr/>
            </p:nvSpPr>
            <p:spPr>
              <a:xfrm>
                <a:off x="272379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1" name="Freeform: Shape 1450">
                <a:extLst>
                  <a:ext uri="{FF2B5EF4-FFF2-40B4-BE49-F238E27FC236}">
                    <a16:creationId xmlns:a16="http://schemas.microsoft.com/office/drawing/2014/main" id="{0C50965E-CD6E-8C99-005A-E22E04183A5F}"/>
                  </a:ext>
                </a:extLst>
              </p:cNvPr>
              <p:cNvSpPr/>
              <p:nvPr/>
            </p:nvSpPr>
            <p:spPr>
              <a:xfrm>
                <a:off x="28398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2" name="Freeform: Shape 1451">
                <a:extLst>
                  <a:ext uri="{FF2B5EF4-FFF2-40B4-BE49-F238E27FC236}">
                    <a16:creationId xmlns:a16="http://schemas.microsoft.com/office/drawing/2014/main" id="{7F1A7E27-034B-6FC1-1F1B-F6209A987F06}"/>
                  </a:ext>
                </a:extLst>
              </p:cNvPr>
              <p:cNvSpPr/>
              <p:nvPr/>
            </p:nvSpPr>
            <p:spPr>
              <a:xfrm>
                <a:off x="29558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3" name="Freeform: Shape 1452">
                <a:extLst>
                  <a:ext uri="{FF2B5EF4-FFF2-40B4-BE49-F238E27FC236}">
                    <a16:creationId xmlns:a16="http://schemas.microsoft.com/office/drawing/2014/main" id="{50DC8056-9EB0-9B7F-EE5A-2833F8E82A2C}"/>
                  </a:ext>
                </a:extLst>
              </p:cNvPr>
              <p:cNvSpPr/>
              <p:nvPr/>
            </p:nvSpPr>
            <p:spPr>
              <a:xfrm>
                <a:off x="307189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4" name="Freeform: Shape 1453">
                <a:extLst>
                  <a:ext uri="{FF2B5EF4-FFF2-40B4-BE49-F238E27FC236}">
                    <a16:creationId xmlns:a16="http://schemas.microsoft.com/office/drawing/2014/main" id="{3DAD81F0-8069-8128-D0AC-B0E632D99024}"/>
                  </a:ext>
                </a:extLst>
              </p:cNvPr>
              <p:cNvSpPr/>
              <p:nvPr/>
            </p:nvSpPr>
            <p:spPr>
              <a:xfrm>
                <a:off x="318791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5" name="Freeform: Shape 1454">
                <a:extLst>
                  <a:ext uri="{FF2B5EF4-FFF2-40B4-BE49-F238E27FC236}">
                    <a16:creationId xmlns:a16="http://schemas.microsoft.com/office/drawing/2014/main" id="{71130028-6996-8A07-EE30-6C8AFA34D08D}"/>
                  </a:ext>
                </a:extLst>
              </p:cNvPr>
              <p:cNvSpPr/>
              <p:nvPr/>
            </p:nvSpPr>
            <p:spPr>
              <a:xfrm>
                <a:off x="33039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6" name="Freeform: Shape 1455">
                <a:extLst>
                  <a:ext uri="{FF2B5EF4-FFF2-40B4-BE49-F238E27FC236}">
                    <a16:creationId xmlns:a16="http://schemas.microsoft.com/office/drawing/2014/main" id="{72009C89-50D8-D8E5-5D4E-2D4B9F4C119A}"/>
                  </a:ext>
                </a:extLst>
              </p:cNvPr>
              <p:cNvSpPr/>
              <p:nvPr/>
            </p:nvSpPr>
            <p:spPr>
              <a:xfrm>
                <a:off x="341997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7" name="Freeform: Shape 1456">
                <a:extLst>
                  <a:ext uri="{FF2B5EF4-FFF2-40B4-BE49-F238E27FC236}">
                    <a16:creationId xmlns:a16="http://schemas.microsoft.com/office/drawing/2014/main" id="{03101B81-63A4-AFBC-3EFF-EC17C4DEEB65}"/>
                  </a:ext>
                </a:extLst>
              </p:cNvPr>
              <p:cNvSpPr/>
              <p:nvPr/>
            </p:nvSpPr>
            <p:spPr>
              <a:xfrm>
                <a:off x="35360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8" name="Freeform: Shape 1457">
                <a:extLst>
                  <a:ext uri="{FF2B5EF4-FFF2-40B4-BE49-F238E27FC236}">
                    <a16:creationId xmlns:a16="http://schemas.microsoft.com/office/drawing/2014/main" id="{D7AF46AB-3C40-8A8B-DEAD-63D47F5868D6}"/>
                  </a:ext>
                </a:extLst>
              </p:cNvPr>
              <p:cNvSpPr/>
              <p:nvPr/>
            </p:nvSpPr>
            <p:spPr>
              <a:xfrm>
                <a:off x="36520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9" name="Freeform: Shape 1458">
                <a:extLst>
                  <a:ext uri="{FF2B5EF4-FFF2-40B4-BE49-F238E27FC236}">
                    <a16:creationId xmlns:a16="http://schemas.microsoft.com/office/drawing/2014/main" id="{8C3E5D6B-1739-0BD6-F7D2-4C351317C92C}"/>
                  </a:ext>
                </a:extLst>
              </p:cNvPr>
              <p:cNvSpPr/>
              <p:nvPr/>
            </p:nvSpPr>
            <p:spPr>
              <a:xfrm>
                <a:off x="37680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0" name="Freeform: Shape 1459">
                <a:extLst>
                  <a:ext uri="{FF2B5EF4-FFF2-40B4-BE49-F238E27FC236}">
                    <a16:creationId xmlns:a16="http://schemas.microsoft.com/office/drawing/2014/main" id="{4C6AD6A9-BE45-2699-6852-1EFA67BCB09B}"/>
                  </a:ext>
                </a:extLst>
              </p:cNvPr>
              <p:cNvSpPr/>
              <p:nvPr/>
            </p:nvSpPr>
            <p:spPr>
              <a:xfrm>
                <a:off x="38840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1" name="Freeform: Shape 1460">
                <a:extLst>
                  <a:ext uri="{FF2B5EF4-FFF2-40B4-BE49-F238E27FC236}">
                    <a16:creationId xmlns:a16="http://schemas.microsoft.com/office/drawing/2014/main" id="{908D2528-EF5C-B93B-CF69-67F6200023CE}"/>
                  </a:ext>
                </a:extLst>
              </p:cNvPr>
              <p:cNvSpPr/>
              <p:nvPr/>
            </p:nvSpPr>
            <p:spPr>
              <a:xfrm>
                <a:off x="400012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2" name="Freeform: Shape 1461">
                <a:extLst>
                  <a:ext uri="{FF2B5EF4-FFF2-40B4-BE49-F238E27FC236}">
                    <a16:creationId xmlns:a16="http://schemas.microsoft.com/office/drawing/2014/main" id="{DC10044A-6D20-AB27-AD1E-33F3A5EBDD50}"/>
                  </a:ext>
                </a:extLst>
              </p:cNvPr>
              <p:cNvSpPr/>
              <p:nvPr/>
            </p:nvSpPr>
            <p:spPr>
              <a:xfrm>
                <a:off x="41161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3" name="Freeform: Shape 1462">
                <a:extLst>
                  <a:ext uri="{FF2B5EF4-FFF2-40B4-BE49-F238E27FC236}">
                    <a16:creationId xmlns:a16="http://schemas.microsoft.com/office/drawing/2014/main" id="{F5C48892-A831-97FF-B94C-82D8AD80D175}"/>
                  </a:ext>
                </a:extLst>
              </p:cNvPr>
              <p:cNvSpPr/>
              <p:nvPr/>
            </p:nvSpPr>
            <p:spPr>
              <a:xfrm>
                <a:off x="42321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4" name="Freeform: Shape 1463">
                <a:extLst>
                  <a:ext uri="{FF2B5EF4-FFF2-40B4-BE49-F238E27FC236}">
                    <a16:creationId xmlns:a16="http://schemas.microsoft.com/office/drawing/2014/main" id="{EC42C673-9EE2-375C-9757-BACB8F7AEEFE}"/>
                  </a:ext>
                </a:extLst>
              </p:cNvPr>
              <p:cNvSpPr/>
              <p:nvPr/>
            </p:nvSpPr>
            <p:spPr>
              <a:xfrm>
                <a:off x="43482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5" name="Freeform: Shape 1464">
                <a:extLst>
                  <a:ext uri="{FF2B5EF4-FFF2-40B4-BE49-F238E27FC236}">
                    <a16:creationId xmlns:a16="http://schemas.microsoft.com/office/drawing/2014/main" id="{FE7A34E9-F03B-88F2-7D49-3E73D9016F48}"/>
                  </a:ext>
                </a:extLst>
              </p:cNvPr>
              <p:cNvSpPr/>
              <p:nvPr/>
            </p:nvSpPr>
            <p:spPr>
              <a:xfrm>
                <a:off x="446424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6" name="Freeform: Shape 1465">
                <a:extLst>
                  <a:ext uri="{FF2B5EF4-FFF2-40B4-BE49-F238E27FC236}">
                    <a16:creationId xmlns:a16="http://schemas.microsoft.com/office/drawing/2014/main" id="{5B2218DD-C13D-A976-BA5D-42C8F66254B4}"/>
                  </a:ext>
                </a:extLst>
              </p:cNvPr>
              <p:cNvSpPr/>
              <p:nvPr/>
            </p:nvSpPr>
            <p:spPr>
              <a:xfrm>
                <a:off x="458027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7" name="Freeform: Shape 1466">
                <a:extLst>
                  <a:ext uri="{FF2B5EF4-FFF2-40B4-BE49-F238E27FC236}">
                    <a16:creationId xmlns:a16="http://schemas.microsoft.com/office/drawing/2014/main" id="{A869062A-F03A-ED90-EB5E-66BB6CF81EB6}"/>
                  </a:ext>
                </a:extLst>
              </p:cNvPr>
              <p:cNvSpPr/>
              <p:nvPr/>
            </p:nvSpPr>
            <p:spPr>
              <a:xfrm>
                <a:off x="5511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8" name="Freeform: Shape 1467">
                <a:extLst>
                  <a:ext uri="{FF2B5EF4-FFF2-40B4-BE49-F238E27FC236}">
                    <a16:creationId xmlns:a16="http://schemas.microsoft.com/office/drawing/2014/main" id="{0C2E1D62-4A97-040B-8D42-ABFCEAFA0BEB}"/>
                  </a:ext>
                </a:extLst>
              </p:cNvPr>
              <p:cNvSpPr/>
              <p:nvPr/>
            </p:nvSpPr>
            <p:spPr>
              <a:xfrm>
                <a:off x="17115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9" name="Freeform: Shape 1468">
                <a:extLst>
                  <a:ext uri="{FF2B5EF4-FFF2-40B4-BE49-F238E27FC236}">
                    <a16:creationId xmlns:a16="http://schemas.microsoft.com/office/drawing/2014/main" id="{EFCDBF3D-F164-01DB-4217-6303832E6999}"/>
                  </a:ext>
                </a:extLst>
              </p:cNvPr>
              <p:cNvSpPr/>
              <p:nvPr/>
            </p:nvSpPr>
            <p:spPr>
              <a:xfrm>
                <a:off x="2871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0" name="Freeform: Shape 1469">
                <a:extLst>
                  <a:ext uri="{FF2B5EF4-FFF2-40B4-BE49-F238E27FC236}">
                    <a16:creationId xmlns:a16="http://schemas.microsoft.com/office/drawing/2014/main" id="{4F3976C7-2C93-0439-E42D-9DAEAC65DD44}"/>
                  </a:ext>
                </a:extLst>
              </p:cNvPr>
              <p:cNvSpPr/>
              <p:nvPr/>
            </p:nvSpPr>
            <p:spPr>
              <a:xfrm>
                <a:off x="40320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1" name="Freeform: Shape 1470">
                <a:extLst>
                  <a:ext uri="{FF2B5EF4-FFF2-40B4-BE49-F238E27FC236}">
                    <a16:creationId xmlns:a16="http://schemas.microsoft.com/office/drawing/2014/main" id="{7EF54D21-AF68-05D2-53C5-8AF68A0A8594}"/>
                  </a:ext>
                </a:extLst>
              </p:cNvPr>
              <p:cNvSpPr/>
              <p:nvPr/>
            </p:nvSpPr>
            <p:spPr>
              <a:xfrm>
                <a:off x="51923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2" name="Freeform: Shape 1471">
                <a:extLst>
                  <a:ext uri="{FF2B5EF4-FFF2-40B4-BE49-F238E27FC236}">
                    <a16:creationId xmlns:a16="http://schemas.microsoft.com/office/drawing/2014/main" id="{888FF9DA-90C2-7559-EE7A-EDE7FBD7E876}"/>
                  </a:ext>
                </a:extLst>
              </p:cNvPr>
              <p:cNvSpPr/>
              <p:nvPr/>
            </p:nvSpPr>
            <p:spPr>
              <a:xfrm>
                <a:off x="63526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3" name="Freeform: Shape 1472">
                <a:extLst>
                  <a:ext uri="{FF2B5EF4-FFF2-40B4-BE49-F238E27FC236}">
                    <a16:creationId xmlns:a16="http://schemas.microsoft.com/office/drawing/2014/main" id="{75C071DC-1A24-A218-E27B-C167C0A2E3E9}"/>
                  </a:ext>
                </a:extLst>
              </p:cNvPr>
              <p:cNvSpPr/>
              <p:nvPr/>
            </p:nvSpPr>
            <p:spPr>
              <a:xfrm>
                <a:off x="7512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4" name="Freeform: Shape 1473">
                <a:extLst>
                  <a:ext uri="{FF2B5EF4-FFF2-40B4-BE49-F238E27FC236}">
                    <a16:creationId xmlns:a16="http://schemas.microsoft.com/office/drawing/2014/main" id="{0A30B930-1CF3-853D-873C-A1FEC7D8862E}"/>
                  </a:ext>
                </a:extLst>
              </p:cNvPr>
              <p:cNvSpPr/>
              <p:nvPr/>
            </p:nvSpPr>
            <p:spPr>
              <a:xfrm>
                <a:off x="8673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5" name="Freeform: Shape 1474">
                <a:extLst>
                  <a:ext uri="{FF2B5EF4-FFF2-40B4-BE49-F238E27FC236}">
                    <a16:creationId xmlns:a16="http://schemas.microsoft.com/office/drawing/2014/main" id="{60A786BF-FEB6-C1F4-69BC-0175754D9B50}"/>
                  </a:ext>
                </a:extLst>
              </p:cNvPr>
              <p:cNvSpPr/>
              <p:nvPr/>
            </p:nvSpPr>
            <p:spPr>
              <a:xfrm>
                <a:off x="98334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6" name="Freeform: Shape 1475">
                <a:extLst>
                  <a:ext uri="{FF2B5EF4-FFF2-40B4-BE49-F238E27FC236}">
                    <a16:creationId xmlns:a16="http://schemas.microsoft.com/office/drawing/2014/main" id="{252D5745-050C-89FE-DA7A-9362941C7818}"/>
                  </a:ext>
                </a:extLst>
              </p:cNvPr>
              <p:cNvSpPr/>
              <p:nvPr/>
            </p:nvSpPr>
            <p:spPr>
              <a:xfrm>
                <a:off x="10993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7" name="Freeform: Shape 1476">
                <a:extLst>
                  <a:ext uri="{FF2B5EF4-FFF2-40B4-BE49-F238E27FC236}">
                    <a16:creationId xmlns:a16="http://schemas.microsoft.com/office/drawing/2014/main" id="{6B6D03FE-AFCA-A5E2-CEEF-B45D06616748}"/>
                  </a:ext>
                </a:extLst>
              </p:cNvPr>
              <p:cNvSpPr/>
              <p:nvPr/>
            </p:nvSpPr>
            <p:spPr>
              <a:xfrm>
                <a:off x="121541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8" name="Freeform: Shape 1477">
                <a:extLst>
                  <a:ext uri="{FF2B5EF4-FFF2-40B4-BE49-F238E27FC236}">
                    <a16:creationId xmlns:a16="http://schemas.microsoft.com/office/drawing/2014/main" id="{C6087F34-443A-308A-351D-1758DC8D7272}"/>
                  </a:ext>
                </a:extLst>
              </p:cNvPr>
              <p:cNvSpPr/>
              <p:nvPr/>
            </p:nvSpPr>
            <p:spPr>
              <a:xfrm>
                <a:off x="13314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9" name="Freeform: Shape 1478">
                <a:extLst>
                  <a:ext uri="{FF2B5EF4-FFF2-40B4-BE49-F238E27FC236}">
                    <a16:creationId xmlns:a16="http://schemas.microsoft.com/office/drawing/2014/main" id="{F1FA0338-4F6C-1D95-56F7-D7BA04637C5B}"/>
                  </a:ext>
                </a:extLst>
              </p:cNvPr>
              <p:cNvSpPr/>
              <p:nvPr/>
            </p:nvSpPr>
            <p:spPr>
              <a:xfrm>
                <a:off x="144748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0" name="Freeform: Shape 1479">
                <a:extLst>
                  <a:ext uri="{FF2B5EF4-FFF2-40B4-BE49-F238E27FC236}">
                    <a16:creationId xmlns:a16="http://schemas.microsoft.com/office/drawing/2014/main" id="{74230F4C-1218-6DDF-69D0-D099239B8C8F}"/>
                  </a:ext>
                </a:extLst>
              </p:cNvPr>
              <p:cNvSpPr/>
              <p:nvPr/>
            </p:nvSpPr>
            <p:spPr>
              <a:xfrm>
                <a:off x="15634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1" name="Freeform: Shape 1480">
                <a:extLst>
                  <a:ext uri="{FF2B5EF4-FFF2-40B4-BE49-F238E27FC236}">
                    <a16:creationId xmlns:a16="http://schemas.microsoft.com/office/drawing/2014/main" id="{EB1BEAB8-6F22-E6A2-1A5E-A001BC306DD5}"/>
                  </a:ext>
                </a:extLst>
              </p:cNvPr>
              <p:cNvSpPr/>
              <p:nvPr/>
            </p:nvSpPr>
            <p:spPr>
              <a:xfrm>
                <a:off x="16795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2" name="Freeform: Shape 1481">
                <a:extLst>
                  <a:ext uri="{FF2B5EF4-FFF2-40B4-BE49-F238E27FC236}">
                    <a16:creationId xmlns:a16="http://schemas.microsoft.com/office/drawing/2014/main" id="{2C8E605E-E7E7-A533-15E9-1413E120A6A8}"/>
                  </a:ext>
                </a:extLst>
              </p:cNvPr>
              <p:cNvSpPr/>
              <p:nvPr/>
            </p:nvSpPr>
            <p:spPr>
              <a:xfrm>
                <a:off x="17955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3" name="Freeform: Shape 1482">
                <a:extLst>
                  <a:ext uri="{FF2B5EF4-FFF2-40B4-BE49-F238E27FC236}">
                    <a16:creationId xmlns:a16="http://schemas.microsoft.com/office/drawing/2014/main" id="{FA587DD6-603B-87F8-302B-BAB624412AD1}"/>
                  </a:ext>
                </a:extLst>
              </p:cNvPr>
              <p:cNvSpPr/>
              <p:nvPr/>
            </p:nvSpPr>
            <p:spPr>
              <a:xfrm>
                <a:off x="191159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4" name="Freeform: Shape 1483">
                <a:extLst>
                  <a:ext uri="{FF2B5EF4-FFF2-40B4-BE49-F238E27FC236}">
                    <a16:creationId xmlns:a16="http://schemas.microsoft.com/office/drawing/2014/main" id="{E591A1F8-8607-C2E1-C1AE-1E534E718EC8}"/>
                  </a:ext>
                </a:extLst>
              </p:cNvPr>
              <p:cNvSpPr/>
              <p:nvPr/>
            </p:nvSpPr>
            <p:spPr>
              <a:xfrm>
                <a:off x="20276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5" name="Freeform: Shape 1484">
                <a:extLst>
                  <a:ext uri="{FF2B5EF4-FFF2-40B4-BE49-F238E27FC236}">
                    <a16:creationId xmlns:a16="http://schemas.microsoft.com/office/drawing/2014/main" id="{90A1742E-DD28-0C73-D98C-5488203756C5}"/>
                  </a:ext>
                </a:extLst>
              </p:cNvPr>
              <p:cNvSpPr/>
              <p:nvPr/>
            </p:nvSpPr>
            <p:spPr>
              <a:xfrm>
                <a:off x="21436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6" name="Freeform: Shape 1485">
                <a:extLst>
                  <a:ext uri="{FF2B5EF4-FFF2-40B4-BE49-F238E27FC236}">
                    <a16:creationId xmlns:a16="http://schemas.microsoft.com/office/drawing/2014/main" id="{3C13A873-F27D-8F3C-FDDA-6E1D90F24EAF}"/>
                  </a:ext>
                </a:extLst>
              </p:cNvPr>
              <p:cNvSpPr/>
              <p:nvPr/>
            </p:nvSpPr>
            <p:spPr>
              <a:xfrm>
                <a:off x="225968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7" name="Freeform: Shape 1486">
                <a:extLst>
                  <a:ext uri="{FF2B5EF4-FFF2-40B4-BE49-F238E27FC236}">
                    <a16:creationId xmlns:a16="http://schemas.microsoft.com/office/drawing/2014/main" id="{48D2375E-6A1F-9703-DB8C-E3A0737545F7}"/>
                  </a:ext>
                </a:extLst>
              </p:cNvPr>
              <p:cNvSpPr/>
              <p:nvPr/>
            </p:nvSpPr>
            <p:spPr>
              <a:xfrm>
                <a:off x="237571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8" name="Freeform: Shape 1487">
                <a:extLst>
                  <a:ext uri="{FF2B5EF4-FFF2-40B4-BE49-F238E27FC236}">
                    <a16:creationId xmlns:a16="http://schemas.microsoft.com/office/drawing/2014/main" id="{4C0571BB-14ED-4082-5695-B5210DFC046F}"/>
                  </a:ext>
                </a:extLst>
              </p:cNvPr>
              <p:cNvSpPr/>
              <p:nvPr/>
            </p:nvSpPr>
            <p:spPr>
              <a:xfrm>
                <a:off x="24917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9" name="Freeform: Shape 1488">
                <a:extLst>
                  <a:ext uri="{FF2B5EF4-FFF2-40B4-BE49-F238E27FC236}">
                    <a16:creationId xmlns:a16="http://schemas.microsoft.com/office/drawing/2014/main" id="{E908FD94-C278-8BF2-BA86-226FDE34DE7D}"/>
                  </a:ext>
                </a:extLst>
              </p:cNvPr>
              <p:cNvSpPr/>
              <p:nvPr/>
            </p:nvSpPr>
            <p:spPr>
              <a:xfrm>
                <a:off x="26077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0" name="Freeform: Shape 1489">
                <a:extLst>
                  <a:ext uri="{FF2B5EF4-FFF2-40B4-BE49-F238E27FC236}">
                    <a16:creationId xmlns:a16="http://schemas.microsoft.com/office/drawing/2014/main" id="{82197811-A77C-4185-6D8C-AA7B0F7FCD2B}"/>
                  </a:ext>
                </a:extLst>
              </p:cNvPr>
              <p:cNvSpPr/>
              <p:nvPr/>
            </p:nvSpPr>
            <p:spPr>
              <a:xfrm>
                <a:off x="272379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1" name="Freeform: Shape 1490">
                <a:extLst>
                  <a:ext uri="{FF2B5EF4-FFF2-40B4-BE49-F238E27FC236}">
                    <a16:creationId xmlns:a16="http://schemas.microsoft.com/office/drawing/2014/main" id="{02B584DF-D738-027F-04A3-8BDE4DBDA3E5}"/>
                  </a:ext>
                </a:extLst>
              </p:cNvPr>
              <p:cNvSpPr/>
              <p:nvPr/>
            </p:nvSpPr>
            <p:spPr>
              <a:xfrm>
                <a:off x="28398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2" name="Freeform: Shape 1491">
                <a:extLst>
                  <a:ext uri="{FF2B5EF4-FFF2-40B4-BE49-F238E27FC236}">
                    <a16:creationId xmlns:a16="http://schemas.microsoft.com/office/drawing/2014/main" id="{46436A89-F339-48C4-0CAC-ADBC58AD16B2}"/>
                  </a:ext>
                </a:extLst>
              </p:cNvPr>
              <p:cNvSpPr/>
              <p:nvPr/>
            </p:nvSpPr>
            <p:spPr>
              <a:xfrm>
                <a:off x="29558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3" name="Freeform: Shape 1492">
                <a:extLst>
                  <a:ext uri="{FF2B5EF4-FFF2-40B4-BE49-F238E27FC236}">
                    <a16:creationId xmlns:a16="http://schemas.microsoft.com/office/drawing/2014/main" id="{BE38A839-B612-0F34-36DA-998F6A812EC6}"/>
                  </a:ext>
                </a:extLst>
              </p:cNvPr>
              <p:cNvSpPr/>
              <p:nvPr/>
            </p:nvSpPr>
            <p:spPr>
              <a:xfrm>
                <a:off x="307189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4" name="Freeform: Shape 1493">
                <a:extLst>
                  <a:ext uri="{FF2B5EF4-FFF2-40B4-BE49-F238E27FC236}">
                    <a16:creationId xmlns:a16="http://schemas.microsoft.com/office/drawing/2014/main" id="{38173240-C6CF-83BE-DF77-8B1BDDE3FE8F}"/>
                  </a:ext>
                </a:extLst>
              </p:cNvPr>
              <p:cNvSpPr/>
              <p:nvPr/>
            </p:nvSpPr>
            <p:spPr>
              <a:xfrm>
                <a:off x="318791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5" name="Freeform: Shape 1494">
                <a:extLst>
                  <a:ext uri="{FF2B5EF4-FFF2-40B4-BE49-F238E27FC236}">
                    <a16:creationId xmlns:a16="http://schemas.microsoft.com/office/drawing/2014/main" id="{29B0A844-B7A0-1EBE-19CD-0AA8FBB49AC4}"/>
                  </a:ext>
                </a:extLst>
              </p:cNvPr>
              <p:cNvSpPr/>
              <p:nvPr/>
            </p:nvSpPr>
            <p:spPr>
              <a:xfrm>
                <a:off x="33039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6" name="Freeform: Shape 1495">
                <a:extLst>
                  <a:ext uri="{FF2B5EF4-FFF2-40B4-BE49-F238E27FC236}">
                    <a16:creationId xmlns:a16="http://schemas.microsoft.com/office/drawing/2014/main" id="{038FFC9A-BA9A-DC55-CE9E-CBF41DF5D4D7}"/>
                  </a:ext>
                </a:extLst>
              </p:cNvPr>
              <p:cNvSpPr/>
              <p:nvPr/>
            </p:nvSpPr>
            <p:spPr>
              <a:xfrm>
                <a:off x="341997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7" name="Freeform: Shape 1496">
                <a:extLst>
                  <a:ext uri="{FF2B5EF4-FFF2-40B4-BE49-F238E27FC236}">
                    <a16:creationId xmlns:a16="http://schemas.microsoft.com/office/drawing/2014/main" id="{E0A17305-60D8-E498-5CD7-C9957949A940}"/>
                  </a:ext>
                </a:extLst>
              </p:cNvPr>
              <p:cNvSpPr/>
              <p:nvPr/>
            </p:nvSpPr>
            <p:spPr>
              <a:xfrm>
                <a:off x="35360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8" name="Freeform: Shape 1497">
                <a:extLst>
                  <a:ext uri="{FF2B5EF4-FFF2-40B4-BE49-F238E27FC236}">
                    <a16:creationId xmlns:a16="http://schemas.microsoft.com/office/drawing/2014/main" id="{F97A83EE-F6F0-F7C8-E453-21E6001AEE0A}"/>
                  </a:ext>
                </a:extLst>
              </p:cNvPr>
              <p:cNvSpPr/>
              <p:nvPr/>
            </p:nvSpPr>
            <p:spPr>
              <a:xfrm>
                <a:off x="36520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9" name="Freeform: Shape 1498">
                <a:extLst>
                  <a:ext uri="{FF2B5EF4-FFF2-40B4-BE49-F238E27FC236}">
                    <a16:creationId xmlns:a16="http://schemas.microsoft.com/office/drawing/2014/main" id="{385CD63A-85AB-BF01-0F79-3CDF5CA0ACCF}"/>
                  </a:ext>
                </a:extLst>
              </p:cNvPr>
              <p:cNvSpPr/>
              <p:nvPr/>
            </p:nvSpPr>
            <p:spPr>
              <a:xfrm>
                <a:off x="37680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0" name="Freeform: Shape 1499">
                <a:extLst>
                  <a:ext uri="{FF2B5EF4-FFF2-40B4-BE49-F238E27FC236}">
                    <a16:creationId xmlns:a16="http://schemas.microsoft.com/office/drawing/2014/main" id="{45A38502-2274-D4E8-9A96-687A05C775CC}"/>
                  </a:ext>
                </a:extLst>
              </p:cNvPr>
              <p:cNvSpPr/>
              <p:nvPr/>
            </p:nvSpPr>
            <p:spPr>
              <a:xfrm>
                <a:off x="38840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1" name="Freeform: Shape 1500">
                <a:extLst>
                  <a:ext uri="{FF2B5EF4-FFF2-40B4-BE49-F238E27FC236}">
                    <a16:creationId xmlns:a16="http://schemas.microsoft.com/office/drawing/2014/main" id="{FF463DAE-A709-9426-DFE4-BBD9F666B3DC}"/>
                  </a:ext>
                </a:extLst>
              </p:cNvPr>
              <p:cNvSpPr/>
              <p:nvPr/>
            </p:nvSpPr>
            <p:spPr>
              <a:xfrm>
                <a:off x="400012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2" name="Freeform: Shape 1501">
                <a:extLst>
                  <a:ext uri="{FF2B5EF4-FFF2-40B4-BE49-F238E27FC236}">
                    <a16:creationId xmlns:a16="http://schemas.microsoft.com/office/drawing/2014/main" id="{29184C85-6252-2977-3046-1F79468016FB}"/>
                  </a:ext>
                </a:extLst>
              </p:cNvPr>
              <p:cNvSpPr/>
              <p:nvPr/>
            </p:nvSpPr>
            <p:spPr>
              <a:xfrm>
                <a:off x="41161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3" name="Freeform: Shape 1502">
                <a:extLst>
                  <a:ext uri="{FF2B5EF4-FFF2-40B4-BE49-F238E27FC236}">
                    <a16:creationId xmlns:a16="http://schemas.microsoft.com/office/drawing/2014/main" id="{FCBBC164-D9D7-79F5-E608-C4F67EDBB6BC}"/>
                  </a:ext>
                </a:extLst>
              </p:cNvPr>
              <p:cNvSpPr/>
              <p:nvPr/>
            </p:nvSpPr>
            <p:spPr>
              <a:xfrm>
                <a:off x="42321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4" name="Freeform: Shape 1503">
                <a:extLst>
                  <a:ext uri="{FF2B5EF4-FFF2-40B4-BE49-F238E27FC236}">
                    <a16:creationId xmlns:a16="http://schemas.microsoft.com/office/drawing/2014/main" id="{971FF056-08D1-D891-0323-1CF6AAB69F42}"/>
                  </a:ext>
                </a:extLst>
              </p:cNvPr>
              <p:cNvSpPr/>
              <p:nvPr/>
            </p:nvSpPr>
            <p:spPr>
              <a:xfrm>
                <a:off x="43482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5" name="Freeform: Shape 1504">
                <a:extLst>
                  <a:ext uri="{FF2B5EF4-FFF2-40B4-BE49-F238E27FC236}">
                    <a16:creationId xmlns:a16="http://schemas.microsoft.com/office/drawing/2014/main" id="{619C6B78-B62C-2B02-7DFC-6045E11BC5E5}"/>
                  </a:ext>
                </a:extLst>
              </p:cNvPr>
              <p:cNvSpPr/>
              <p:nvPr/>
            </p:nvSpPr>
            <p:spPr>
              <a:xfrm>
                <a:off x="446424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6" name="Freeform: Shape 1505">
                <a:extLst>
                  <a:ext uri="{FF2B5EF4-FFF2-40B4-BE49-F238E27FC236}">
                    <a16:creationId xmlns:a16="http://schemas.microsoft.com/office/drawing/2014/main" id="{E4EF81D5-F653-A359-BE3E-4DBBF6E54D7A}"/>
                  </a:ext>
                </a:extLst>
              </p:cNvPr>
              <p:cNvSpPr/>
              <p:nvPr/>
            </p:nvSpPr>
            <p:spPr>
              <a:xfrm>
                <a:off x="458027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0" name="Freeform: Shape 2949">
                <a:extLst>
                  <a:ext uri="{FF2B5EF4-FFF2-40B4-BE49-F238E27FC236}">
                    <a16:creationId xmlns:a16="http://schemas.microsoft.com/office/drawing/2014/main" id="{41CB3B05-5945-736F-F3EA-B897467FD14E}"/>
                  </a:ext>
                </a:extLst>
              </p:cNvPr>
              <p:cNvSpPr/>
              <p:nvPr/>
            </p:nvSpPr>
            <p:spPr>
              <a:xfrm>
                <a:off x="5511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1" name="Freeform: Shape 2950">
                <a:extLst>
                  <a:ext uri="{FF2B5EF4-FFF2-40B4-BE49-F238E27FC236}">
                    <a16:creationId xmlns:a16="http://schemas.microsoft.com/office/drawing/2014/main" id="{5D258847-9D11-1770-85B5-2EDA95BBA242}"/>
                  </a:ext>
                </a:extLst>
              </p:cNvPr>
              <p:cNvSpPr/>
              <p:nvPr/>
            </p:nvSpPr>
            <p:spPr>
              <a:xfrm>
                <a:off x="17115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2" name="Freeform: Shape 2951">
                <a:extLst>
                  <a:ext uri="{FF2B5EF4-FFF2-40B4-BE49-F238E27FC236}">
                    <a16:creationId xmlns:a16="http://schemas.microsoft.com/office/drawing/2014/main" id="{85BA15EA-1225-2B2C-E21C-BEBFDAC6919B}"/>
                  </a:ext>
                </a:extLst>
              </p:cNvPr>
              <p:cNvSpPr/>
              <p:nvPr/>
            </p:nvSpPr>
            <p:spPr>
              <a:xfrm>
                <a:off x="2871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3" name="Freeform: Shape 2952">
                <a:extLst>
                  <a:ext uri="{FF2B5EF4-FFF2-40B4-BE49-F238E27FC236}">
                    <a16:creationId xmlns:a16="http://schemas.microsoft.com/office/drawing/2014/main" id="{A6F8256D-8840-0CF1-8CAA-85929F1D9051}"/>
                  </a:ext>
                </a:extLst>
              </p:cNvPr>
              <p:cNvSpPr/>
              <p:nvPr/>
            </p:nvSpPr>
            <p:spPr>
              <a:xfrm>
                <a:off x="40320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4" name="Freeform: Shape 2953">
                <a:extLst>
                  <a:ext uri="{FF2B5EF4-FFF2-40B4-BE49-F238E27FC236}">
                    <a16:creationId xmlns:a16="http://schemas.microsoft.com/office/drawing/2014/main" id="{CCD0A070-297B-F1BF-D74F-B0A8CF2147F5}"/>
                  </a:ext>
                </a:extLst>
              </p:cNvPr>
              <p:cNvSpPr/>
              <p:nvPr/>
            </p:nvSpPr>
            <p:spPr>
              <a:xfrm>
                <a:off x="51923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5" name="Freeform: Shape 2954">
                <a:extLst>
                  <a:ext uri="{FF2B5EF4-FFF2-40B4-BE49-F238E27FC236}">
                    <a16:creationId xmlns:a16="http://schemas.microsoft.com/office/drawing/2014/main" id="{0FA0CC38-794A-D756-1E5E-8DCF8C2DBC7A}"/>
                  </a:ext>
                </a:extLst>
              </p:cNvPr>
              <p:cNvSpPr/>
              <p:nvPr/>
            </p:nvSpPr>
            <p:spPr>
              <a:xfrm>
                <a:off x="63526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6" name="Freeform: Shape 2955">
                <a:extLst>
                  <a:ext uri="{FF2B5EF4-FFF2-40B4-BE49-F238E27FC236}">
                    <a16:creationId xmlns:a16="http://schemas.microsoft.com/office/drawing/2014/main" id="{1F66588F-3D5F-FF1F-2067-7110FA9E272C}"/>
                  </a:ext>
                </a:extLst>
              </p:cNvPr>
              <p:cNvSpPr/>
              <p:nvPr/>
            </p:nvSpPr>
            <p:spPr>
              <a:xfrm>
                <a:off x="7512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7" name="Freeform: Shape 2956">
                <a:extLst>
                  <a:ext uri="{FF2B5EF4-FFF2-40B4-BE49-F238E27FC236}">
                    <a16:creationId xmlns:a16="http://schemas.microsoft.com/office/drawing/2014/main" id="{49B9FB84-809D-CF34-1360-42ECB8D09EA7}"/>
                  </a:ext>
                </a:extLst>
              </p:cNvPr>
              <p:cNvSpPr/>
              <p:nvPr/>
            </p:nvSpPr>
            <p:spPr>
              <a:xfrm>
                <a:off x="8673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8" name="Freeform: Shape 2957">
                <a:extLst>
                  <a:ext uri="{FF2B5EF4-FFF2-40B4-BE49-F238E27FC236}">
                    <a16:creationId xmlns:a16="http://schemas.microsoft.com/office/drawing/2014/main" id="{DCD64979-24B7-9911-5521-477AC8A7D58F}"/>
                  </a:ext>
                </a:extLst>
              </p:cNvPr>
              <p:cNvSpPr/>
              <p:nvPr/>
            </p:nvSpPr>
            <p:spPr>
              <a:xfrm>
                <a:off x="98334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9" name="Freeform: Shape 2958">
                <a:extLst>
                  <a:ext uri="{FF2B5EF4-FFF2-40B4-BE49-F238E27FC236}">
                    <a16:creationId xmlns:a16="http://schemas.microsoft.com/office/drawing/2014/main" id="{D1796903-4A5F-5663-D9F8-E03C9120ECE0}"/>
                  </a:ext>
                </a:extLst>
              </p:cNvPr>
              <p:cNvSpPr/>
              <p:nvPr/>
            </p:nvSpPr>
            <p:spPr>
              <a:xfrm>
                <a:off x="10993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0" name="Freeform: Shape 2959">
                <a:extLst>
                  <a:ext uri="{FF2B5EF4-FFF2-40B4-BE49-F238E27FC236}">
                    <a16:creationId xmlns:a16="http://schemas.microsoft.com/office/drawing/2014/main" id="{18F8EAE6-988F-64FC-4305-534701BB14AC}"/>
                  </a:ext>
                </a:extLst>
              </p:cNvPr>
              <p:cNvSpPr/>
              <p:nvPr/>
            </p:nvSpPr>
            <p:spPr>
              <a:xfrm>
                <a:off x="121541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1" name="Freeform: Shape 2960">
                <a:extLst>
                  <a:ext uri="{FF2B5EF4-FFF2-40B4-BE49-F238E27FC236}">
                    <a16:creationId xmlns:a16="http://schemas.microsoft.com/office/drawing/2014/main" id="{94D5EF01-198A-3FF9-1B98-CCAC7A74DBDB}"/>
                  </a:ext>
                </a:extLst>
              </p:cNvPr>
              <p:cNvSpPr/>
              <p:nvPr/>
            </p:nvSpPr>
            <p:spPr>
              <a:xfrm>
                <a:off x="13314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2" name="Freeform: Shape 2961">
                <a:extLst>
                  <a:ext uri="{FF2B5EF4-FFF2-40B4-BE49-F238E27FC236}">
                    <a16:creationId xmlns:a16="http://schemas.microsoft.com/office/drawing/2014/main" id="{DF03857D-56D7-1EBF-C64D-56D20D6AF756}"/>
                  </a:ext>
                </a:extLst>
              </p:cNvPr>
              <p:cNvSpPr/>
              <p:nvPr/>
            </p:nvSpPr>
            <p:spPr>
              <a:xfrm>
                <a:off x="144748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3" name="Freeform: Shape 2962">
                <a:extLst>
                  <a:ext uri="{FF2B5EF4-FFF2-40B4-BE49-F238E27FC236}">
                    <a16:creationId xmlns:a16="http://schemas.microsoft.com/office/drawing/2014/main" id="{BEBF247E-D91C-09AD-925A-23660538564D}"/>
                  </a:ext>
                </a:extLst>
              </p:cNvPr>
              <p:cNvSpPr/>
              <p:nvPr/>
            </p:nvSpPr>
            <p:spPr>
              <a:xfrm>
                <a:off x="15634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4" name="Freeform: Shape 2963">
                <a:extLst>
                  <a:ext uri="{FF2B5EF4-FFF2-40B4-BE49-F238E27FC236}">
                    <a16:creationId xmlns:a16="http://schemas.microsoft.com/office/drawing/2014/main" id="{383E9B0D-8B73-D846-65B3-2F5C84EB2106}"/>
                  </a:ext>
                </a:extLst>
              </p:cNvPr>
              <p:cNvSpPr/>
              <p:nvPr/>
            </p:nvSpPr>
            <p:spPr>
              <a:xfrm>
                <a:off x="16795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5" name="Freeform: Shape 2964">
                <a:extLst>
                  <a:ext uri="{FF2B5EF4-FFF2-40B4-BE49-F238E27FC236}">
                    <a16:creationId xmlns:a16="http://schemas.microsoft.com/office/drawing/2014/main" id="{AF2CE811-1D5F-C8B3-4D8E-4C288CAEF092}"/>
                  </a:ext>
                </a:extLst>
              </p:cNvPr>
              <p:cNvSpPr/>
              <p:nvPr/>
            </p:nvSpPr>
            <p:spPr>
              <a:xfrm>
                <a:off x="17955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6" name="Freeform: Shape 2965">
                <a:extLst>
                  <a:ext uri="{FF2B5EF4-FFF2-40B4-BE49-F238E27FC236}">
                    <a16:creationId xmlns:a16="http://schemas.microsoft.com/office/drawing/2014/main" id="{DA692E9D-05DE-7E64-BEB9-110C025735A3}"/>
                  </a:ext>
                </a:extLst>
              </p:cNvPr>
              <p:cNvSpPr/>
              <p:nvPr/>
            </p:nvSpPr>
            <p:spPr>
              <a:xfrm>
                <a:off x="191159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7" name="Freeform: Shape 2966">
                <a:extLst>
                  <a:ext uri="{FF2B5EF4-FFF2-40B4-BE49-F238E27FC236}">
                    <a16:creationId xmlns:a16="http://schemas.microsoft.com/office/drawing/2014/main" id="{E52BB18D-C88A-D161-C8D3-ED68803991D2}"/>
                  </a:ext>
                </a:extLst>
              </p:cNvPr>
              <p:cNvSpPr/>
              <p:nvPr/>
            </p:nvSpPr>
            <p:spPr>
              <a:xfrm>
                <a:off x="20276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8" name="Freeform: Shape 2967">
                <a:extLst>
                  <a:ext uri="{FF2B5EF4-FFF2-40B4-BE49-F238E27FC236}">
                    <a16:creationId xmlns:a16="http://schemas.microsoft.com/office/drawing/2014/main" id="{7BD5AFD6-DD2F-5352-D489-7EFFC1C84A58}"/>
                  </a:ext>
                </a:extLst>
              </p:cNvPr>
              <p:cNvSpPr/>
              <p:nvPr/>
            </p:nvSpPr>
            <p:spPr>
              <a:xfrm>
                <a:off x="21436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9" name="Freeform: Shape 2968">
                <a:extLst>
                  <a:ext uri="{FF2B5EF4-FFF2-40B4-BE49-F238E27FC236}">
                    <a16:creationId xmlns:a16="http://schemas.microsoft.com/office/drawing/2014/main" id="{A4BAED38-AFB6-5466-1D6F-E6E8C0C5CBDD}"/>
                  </a:ext>
                </a:extLst>
              </p:cNvPr>
              <p:cNvSpPr/>
              <p:nvPr/>
            </p:nvSpPr>
            <p:spPr>
              <a:xfrm>
                <a:off x="225968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0" name="Freeform: Shape 2969">
                <a:extLst>
                  <a:ext uri="{FF2B5EF4-FFF2-40B4-BE49-F238E27FC236}">
                    <a16:creationId xmlns:a16="http://schemas.microsoft.com/office/drawing/2014/main" id="{70695FA5-1475-94DC-8FE3-DC9A1F98E429}"/>
                  </a:ext>
                </a:extLst>
              </p:cNvPr>
              <p:cNvSpPr/>
              <p:nvPr/>
            </p:nvSpPr>
            <p:spPr>
              <a:xfrm>
                <a:off x="237571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1" name="Freeform: Shape 2970">
                <a:extLst>
                  <a:ext uri="{FF2B5EF4-FFF2-40B4-BE49-F238E27FC236}">
                    <a16:creationId xmlns:a16="http://schemas.microsoft.com/office/drawing/2014/main" id="{5194ED4D-62F2-8522-88A4-35C8454D3B69}"/>
                  </a:ext>
                </a:extLst>
              </p:cNvPr>
              <p:cNvSpPr/>
              <p:nvPr/>
            </p:nvSpPr>
            <p:spPr>
              <a:xfrm>
                <a:off x="24917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2" name="Freeform: Shape 2971">
                <a:extLst>
                  <a:ext uri="{FF2B5EF4-FFF2-40B4-BE49-F238E27FC236}">
                    <a16:creationId xmlns:a16="http://schemas.microsoft.com/office/drawing/2014/main" id="{1E6122E0-C3FC-02F8-F4C9-4C096E44B041}"/>
                  </a:ext>
                </a:extLst>
              </p:cNvPr>
              <p:cNvSpPr/>
              <p:nvPr/>
            </p:nvSpPr>
            <p:spPr>
              <a:xfrm>
                <a:off x="26077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3" name="Freeform: Shape 2972">
                <a:extLst>
                  <a:ext uri="{FF2B5EF4-FFF2-40B4-BE49-F238E27FC236}">
                    <a16:creationId xmlns:a16="http://schemas.microsoft.com/office/drawing/2014/main" id="{B6EFF77E-AED6-9A4B-45A2-23E668B4C2C8}"/>
                  </a:ext>
                </a:extLst>
              </p:cNvPr>
              <p:cNvSpPr/>
              <p:nvPr/>
            </p:nvSpPr>
            <p:spPr>
              <a:xfrm>
                <a:off x="272379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4" name="Freeform: Shape 2973">
                <a:extLst>
                  <a:ext uri="{FF2B5EF4-FFF2-40B4-BE49-F238E27FC236}">
                    <a16:creationId xmlns:a16="http://schemas.microsoft.com/office/drawing/2014/main" id="{30EDCB60-3AF4-9651-B58C-B57C954C285A}"/>
                  </a:ext>
                </a:extLst>
              </p:cNvPr>
              <p:cNvSpPr/>
              <p:nvPr/>
            </p:nvSpPr>
            <p:spPr>
              <a:xfrm>
                <a:off x="28398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5" name="Freeform: Shape 2974">
                <a:extLst>
                  <a:ext uri="{FF2B5EF4-FFF2-40B4-BE49-F238E27FC236}">
                    <a16:creationId xmlns:a16="http://schemas.microsoft.com/office/drawing/2014/main" id="{759C9345-3CF5-6207-8E23-7A2B923DA364}"/>
                  </a:ext>
                </a:extLst>
              </p:cNvPr>
              <p:cNvSpPr/>
              <p:nvPr/>
            </p:nvSpPr>
            <p:spPr>
              <a:xfrm>
                <a:off x="29558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6" name="Freeform: Shape 2975">
                <a:extLst>
                  <a:ext uri="{FF2B5EF4-FFF2-40B4-BE49-F238E27FC236}">
                    <a16:creationId xmlns:a16="http://schemas.microsoft.com/office/drawing/2014/main" id="{00D90CCC-56CE-27A8-A82C-111B6317D53D}"/>
                  </a:ext>
                </a:extLst>
              </p:cNvPr>
              <p:cNvSpPr/>
              <p:nvPr/>
            </p:nvSpPr>
            <p:spPr>
              <a:xfrm>
                <a:off x="307189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7" name="Freeform: Shape 2976">
                <a:extLst>
                  <a:ext uri="{FF2B5EF4-FFF2-40B4-BE49-F238E27FC236}">
                    <a16:creationId xmlns:a16="http://schemas.microsoft.com/office/drawing/2014/main" id="{41C8A28A-4F2A-4E64-531F-1A014C03FC0F}"/>
                  </a:ext>
                </a:extLst>
              </p:cNvPr>
              <p:cNvSpPr/>
              <p:nvPr/>
            </p:nvSpPr>
            <p:spPr>
              <a:xfrm>
                <a:off x="318791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8" name="Freeform: Shape 2977">
                <a:extLst>
                  <a:ext uri="{FF2B5EF4-FFF2-40B4-BE49-F238E27FC236}">
                    <a16:creationId xmlns:a16="http://schemas.microsoft.com/office/drawing/2014/main" id="{CBDB7756-7804-CFAD-724B-7A1E22DBBBC7}"/>
                  </a:ext>
                </a:extLst>
              </p:cNvPr>
              <p:cNvSpPr/>
              <p:nvPr/>
            </p:nvSpPr>
            <p:spPr>
              <a:xfrm>
                <a:off x="33039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9" name="Freeform: Shape 2978">
                <a:extLst>
                  <a:ext uri="{FF2B5EF4-FFF2-40B4-BE49-F238E27FC236}">
                    <a16:creationId xmlns:a16="http://schemas.microsoft.com/office/drawing/2014/main" id="{29D6B97C-85F1-1656-9A6D-965FC5652333}"/>
                  </a:ext>
                </a:extLst>
              </p:cNvPr>
              <p:cNvSpPr/>
              <p:nvPr/>
            </p:nvSpPr>
            <p:spPr>
              <a:xfrm>
                <a:off x="341997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0" name="Freeform: Shape 2979">
                <a:extLst>
                  <a:ext uri="{FF2B5EF4-FFF2-40B4-BE49-F238E27FC236}">
                    <a16:creationId xmlns:a16="http://schemas.microsoft.com/office/drawing/2014/main" id="{D939E29D-279E-AE1A-500F-929BBC8AC7D8}"/>
                  </a:ext>
                </a:extLst>
              </p:cNvPr>
              <p:cNvSpPr/>
              <p:nvPr/>
            </p:nvSpPr>
            <p:spPr>
              <a:xfrm>
                <a:off x="35360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1" name="Freeform: Shape 2980">
                <a:extLst>
                  <a:ext uri="{FF2B5EF4-FFF2-40B4-BE49-F238E27FC236}">
                    <a16:creationId xmlns:a16="http://schemas.microsoft.com/office/drawing/2014/main" id="{C4553FA6-28E9-8032-1C46-03B08C7E82E6}"/>
                  </a:ext>
                </a:extLst>
              </p:cNvPr>
              <p:cNvSpPr/>
              <p:nvPr/>
            </p:nvSpPr>
            <p:spPr>
              <a:xfrm>
                <a:off x="36520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2" name="Freeform: Shape 2981">
                <a:extLst>
                  <a:ext uri="{FF2B5EF4-FFF2-40B4-BE49-F238E27FC236}">
                    <a16:creationId xmlns:a16="http://schemas.microsoft.com/office/drawing/2014/main" id="{9662532A-304D-FB93-5556-5E9D8A8FC0EA}"/>
                  </a:ext>
                </a:extLst>
              </p:cNvPr>
              <p:cNvSpPr/>
              <p:nvPr/>
            </p:nvSpPr>
            <p:spPr>
              <a:xfrm>
                <a:off x="37680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3" name="Freeform: Shape 2982">
                <a:extLst>
                  <a:ext uri="{FF2B5EF4-FFF2-40B4-BE49-F238E27FC236}">
                    <a16:creationId xmlns:a16="http://schemas.microsoft.com/office/drawing/2014/main" id="{59714B46-85CF-31A2-5A67-B51F0343C513}"/>
                  </a:ext>
                </a:extLst>
              </p:cNvPr>
              <p:cNvSpPr/>
              <p:nvPr/>
            </p:nvSpPr>
            <p:spPr>
              <a:xfrm>
                <a:off x="38840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4" name="Freeform: Shape 2983">
                <a:extLst>
                  <a:ext uri="{FF2B5EF4-FFF2-40B4-BE49-F238E27FC236}">
                    <a16:creationId xmlns:a16="http://schemas.microsoft.com/office/drawing/2014/main" id="{E41B923D-B47C-96BB-B8AA-0E6FA0E95743}"/>
                  </a:ext>
                </a:extLst>
              </p:cNvPr>
              <p:cNvSpPr/>
              <p:nvPr/>
            </p:nvSpPr>
            <p:spPr>
              <a:xfrm>
                <a:off x="400012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5" name="Freeform: Shape 2984">
                <a:extLst>
                  <a:ext uri="{FF2B5EF4-FFF2-40B4-BE49-F238E27FC236}">
                    <a16:creationId xmlns:a16="http://schemas.microsoft.com/office/drawing/2014/main" id="{1437431C-BC11-D6B5-1B06-4A84F9A26703}"/>
                  </a:ext>
                </a:extLst>
              </p:cNvPr>
              <p:cNvSpPr/>
              <p:nvPr/>
            </p:nvSpPr>
            <p:spPr>
              <a:xfrm>
                <a:off x="41161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6" name="Freeform: Shape 2985">
                <a:extLst>
                  <a:ext uri="{FF2B5EF4-FFF2-40B4-BE49-F238E27FC236}">
                    <a16:creationId xmlns:a16="http://schemas.microsoft.com/office/drawing/2014/main" id="{FAE30888-8C41-6825-124C-6E5497150830}"/>
                  </a:ext>
                </a:extLst>
              </p:cNvPr>
              <p:cNvSpPr/>
              <p:nvPr/>
            </p:nvSpPr>
            <p:spPr>
              <a:xfrm>
                <a:off x="42321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7" name="Freeform: Shape 2986">
                <a:extLst>
                  <a:ext uri="{FF2B5EF4-FFF2-40B4-BE49-F238E27FC236}">
                    <a16:creationId xmlns:a16="http://schemas.microsoft.com/office/drawing/2014/main" id="{4AA435DC-B14C-1D7D-9807-19B7C3D28339}"/>
                  </a:ext>
                </a:extLst>
              </p:cNvPr>
              <p:cNvSpPr/>
              <p:nvPr/>
            </p:nvSpPr>
            <p:spPr>
              <a:xfrm>
                <a:off x="43482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8" name="Freeform: Shape 2987">
                <a:extLst>
                  <a:ext uri="{FF2B5EF4-FFF2-40B4-BE49-F238E27FC236}">
                    <a16:creationId xmlns:a16="http://schemas.microsoft.com/office/drawing/2014/main" id="{6A7A3B8B-F9B8-9351-E6E1-1F0688BDA6BC}"/>
                  </a:ext>
                </a:extLst>
              </p:cNvPr>
              <p:cNvSpPr/>
              <p:nvPr/>
            </p:nvSpPr>
            <p:spPr>
              <a:xfrm>
                <a:off x="446424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9" name="Freeform: Shape 2988">
                <a:extLst>
                  <a:ext uri="{FF2B5EF4-FFF2-40B4-BE49-F238E27FC236}">
                    <a16:creationId xmlns:a16="http://schemas.microsoft.com/office/drawing/2014/main" id="{4B653224-FD5A-DD3C-805D-D778A47F3224}"/>
                  </a:ext>
                </a:extLst>
              </p:cNvPr>
              <p:cNvSpPr/>
              <p:nvPr/>
            </p:nvSpPr>
            <p:spPr>
              <a:xfrm>
                <a:off x="458027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0" name="Freeform: Shape 2989">
                <a:extLst>
                  <a:ext uri="{FF2B5EF4-FFF2-40B4-BE49-F238E27FC236}">
                    <a16:creationId xmlns:a16="http://schemas.microsoft.com/office/drawing/2014/main" id="{D968A23B-2F66-4796-22B6-9D21525DE837}"/>
                  </a:ext>
                </a:extLst>
              </p:cNvPr>
              <p:cNvSpPr/>
              <p:nvPr/>
            </p:nvSpPr>
            <p:spPr>
              <a:xfrm>
                <a:off x="5511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1" name="Freeform: Shape 2990">
                <a:extLst>
                  <a:ext uri="{FF2B5EF4-FFF2-40B4-BE49-F238E27FC236}">
                    <a16:creationId xmlns:a16="http://schemas.microsoft.com/office/drawing/2014/main" id="{B1030C9C-6A9E-257F-A1FB-1B80EBB00A87}"/>
                  </a:ext>
                </a:extLst>
              </p:cNvPr>
              <p:cNvSpPr/>
              <p:nvPr/>
            </p:nvSpPr>
            <p:spPr>
              <a:xfrm>
                <a:off x="17115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2" name="Freeform: Shape 2991">
                <a:extLst>
                  <a:ext uri="{FF2B5EF4-FFF2-40B4-BE49-F238E27FC236}">
                    <a16:creationId xmlns:a16="http://schemas.microsoft.com/office/drawing/2014/main" id="{83CA0C62-DDF8-48BA-A313-74502CD168A6}"/>
                  </a:ext>
                </a:extLst>
              </p:cNvPr>
              <p:cNvSpPr/>
              <p:nvPr/>
            </p:nvSpPr>
            <p:spPr>
              <a:xfrm>
                <a:off x="2871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3" name="Freeform: Shape 2992">
                <a:extLst>
                  <a:ext uri="{FF2B5EF4-FFF2-40B4-BE49-F238E27FC236}">
                    <a16:creationId xmlns:a16="http://schemas.microsoft.com/office/drawing/2014/main" id="{D5445975-5386-31BB-8591-5AE099C76583}"/>
                  </a:ext>
                </a:extLst>
              </p:cNvPr>
              <p:cNvSpPr/>
              <p:nvPr/>
            </p:nvSpPr>
            <p:spPr>
              <a:xfrm>
                <a:off x="40320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4" name="Freeform: Shape 2993">
                <a:extLst>
                  <a:ext uri="{FF2B5EF4-FFF2-40B4-BE49-F238E27FC236}">
                    <a16:creationId xmlns:a16="http://schemas.microsoft.com/office/drawing/2014/main" id="{A0293B92-E078-C5D9-5E7A-8462776422CF}"/>
                  </a:ext>
                </a:extLst>
              </p:cNvPr>
              <p:cNvSpPr/>
              <p:nvPr/>
            </p:nvSpPr>
            <p:spPr>
              <a:xfrm>
                <a:off x="51923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5" name="Freeform: Shape 2994">
                <a:extLst>
                  <a:ext uri="{FF2B5EF4-FFF2-40B4-BE49-F238E27FC236}">
                    <a16:creationId xmlns:a16="http://schemas.microsoft.com/office/drawing/2014/main" id="{08C4E6B7-EED7-71B4-EF87-0D85D4C6EF2D}"/>
                  </a:ext>
                </a:extLst>
              </p:cNvPr>
              <p:cNvSpPr/>
              <p:nvPr/>
            </p:nvSpPr>
            <p:spPr>
              <a:xfrm>
                <a:off x="63526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6" name="Freeform: Shape 2995">
                <a:extLst>
                  <a:ext uri="{FF2B5EF4-FFF2-40B4-BE49-F238E27FC236}">
                    <a16:creationId xmlns:a16="http://schemas.microsoft.com/office/drawing/2014/main" id="{8B26B336-5754-9AE1-6B6D-F515F27FD316}"/>
                  </a:ext>
                </a:extLst>
              </p:cNvPr>
              <p:cNvSpPr/>
              <p:nvPr/>
            </p:nvSpPr>
            <p:spPr>
              <a:xfrm>
                <a:off x="7512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7" name="Freeform: Shape 2996">
                <a:extLst>
                  <a:ext uri="{FF2B5EF4-FFF2-40B4-BE49-F238E27FC236}">
                    <a16:creationId xmlns:a16="http://schemas.microsoft.com/office/drawing/2014/main" id="{F496EA0B-47A8-DEDC-0551-988E33735BE6}"/>
                  </a:ext>
                </a:extLst>
              </p:cNvPr>
              <p:cNvSpPr/>
              <p:nvPr/>
            </p:nvSpPr>
            <p:spPr>
              <a:xfrm>
                <a:off x="8673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8" name="Freeform: Shape 2997">
                <a:extLst>
                  <a:ext uri="{FF2B5EF4-FFF2-40B4-BE49-F238E27FC236}">
                    <a16:creationId xmlns:a16="http://schemas.microsoft.com/office/drawing/2014/main" id="{8537A530-B46F-25A5-41DE-E5F287E010CF}"/>
                  </a:ext>
                </a:extLst>
              </p:cNvPr>
              <p:cNvSpPr/>
              <p:nvPr/>
            </p:nvSpPr>
            <p:spPr>
              <a:xfrm>
                <a:off x="98334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9" name="Freeform: Shape 2998">
                <a:extLst>
                  <a:ext uri="{FF2B5EF4-FFF2-40B4-BE49-F238E27FC236}">
                    <a16:creationId xmlns:a16="http://schemas.microsoft.com/office/drawing/2014/main" id="{1F07C966-8540-6BA0-75D0-7B2200598EDC}"/>
                  </a:ext>
                </a:extLst>
              </p:cNvPr>
              <p:cNvSpPr/>
              <p:nvPr/>
            </p:nvSpPr>
            <p:spPr>
              <a:xfrm>
                <a:off x="10993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0" name="Freeform: Shape 2999">
                <a:extLst>
                  <a:ext uri="{FF2B5EF4-FFF2-40B4-BE49-F238E27FC236}">
                    <a16:creationId xmlns:a16="http://schemas.microsoft.com/office/drawing/2014/main" id="{1D9B90A6-4BE1-289F-7797-B0EB61530701}"/>
                  </a:ext>
                </a:extLst>
              </p:cNvPr>
              <p:cNvSpPr/>
              <p:nvPr/>
            </p:nvSpPr>
            <p:spPr>
              <a:xfrm>
                <a:off x="121541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1" name="Freeform: Shape 3000">
                <a:extLst>
                  <a:ext uri="{FF2B5EF4-FFF2-40B4-BE49-F238E27FC236}">
                    <a16:creationId xmlns:a16="http://schemas.microsoft.com/office/drawing/2014/main" id="{5DFDE7A2-9B3D-19E1-0F49-8C493D82B3B4}"/>
                  </a:ext>
                </a:extLst>
              </p:cNvPr>
              <p:cNvSpPr/>
              <p:nvPr/>
            </p:nvSpPr>
            <p:spPr>
              <a:xfrm>
                <a:off x="13314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2" name="Freeform: Shape 3001">
                <a:extLst>
                  <a:ext uri="{FF2B5EF4-FFF2-40B4-BE49-F238E27FC236}">
                    <a16:creationId xmlns:a16="http://schemas.microsoft.com/office/drawing/2014/main" id="{C3ADA7ED-4959-16DD-53DF-D86F87713D3E}"/>
                  </a:ext>
                </a:extLst>
              </p:cNvPr>
              <p:cNvSpPr/>
              <p:nvPr/>
            </p:nvSpPr>
            <p:spPr>
              <a:xfrm>
                <a:off x="144748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3" name="Freeform: Shape 3002">
                <a:extLst>
                  <a:ext uri="{FF2B5EF4-FFF2-40B4-BE49-F238E27FC236}">
                    <a16:creationId xmlns:a16="http://schemas.microsoft.com/office/drawing/2014/main" id="{6B96B1CD-14C8-9A7D-AB72-773B409E0DB5}"/>
                  </a:ext>
                </a:extLst>
              </p:cNvPr>
              <p:cNvSpPr/>
              <p:nvPr/>
            </p:nvSpPr>
            <p:spPr>
              <a:xfrm>
                <a:off x="15634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4" name="Freeform: Shape 3003">
                <a:extLst>
                  <a:ext uri="{FF2B5EF4-FFF2-40B4-BE49-F238E27FC236}">
                    <a16:creationId xmlns:a16="http://schemas.microsoft.com/office/drawing/2014/main" id="{0C0281DA-3A32-AEBE-7895-05165217B5C4}"/>
                  </a:ext>
                </a:extLst>
              </p:cNvPr>
              <p:cNvSpPr/>
              <p:nvPr/>
            </p:nvSpPr>
            <p:spPr>
              <a:xfrm>
                <a:off x="16795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5" name="Freeform: Shape 3004">
                <a:extLst>
                  <a:ext uri="{FF2B5EF4-FFF2-40B4-BE49-F238E27FC236}">
                    <a16:creationId xmlns:a16="http://schemas.microsoft.com/office/drawing/2014/main" id="{7E57048C-64BE-FF8A-3DC1-AB52AB90157E}"/>
                  </a:ext>
                </a:extLst>
              </p:cNvPr>
              <p:cNvSpPr/>
              <p:nvPr/>
            </p:nvSpPr>
            <p:spPr>
              <a:xfrm>
                <a:off x="17955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6" name="Freeform: Shape 3005">
                <a:extLst>
                  <a:ext uri="{FF2B5EF4-FFF2-40B4-BE49-F238E27FC236}">
                    <a16:creationId xmlns:a16="http://schemas.microsoft.com/office/drawing/2014/main" id="{B050FE28-3518-9FEA-9DD6-69A6DF439CFE}"/>
                  </a:ext>
                </a:extLst>
              </p:cNvPr>
              <p:cNvSpPr/>
              <p:nvPr/>
            </p:nvSpPr>
            <p:spPr>
              <a:xfrm>
                <a:off x="191159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7" name="Freeform: Shape 3006">
                <a:extLst>
                  <a:ext uri="{FF2B5EF4-FFF2-40B4-BE49-F238E27FC236}">
                    <a16:creationId xmlns:a16="http://schemas.microsoft.com/office/drawing/2014/main" id="{506F6309-257B-0987-84B2-0540EBD5D8B7}"/>
                  </a:ext>
                </a:extLst>
              </p:cNvPr>
              <p:cNvSpPr/>
              <p:nvPr/>
            </p:nvSpPr>
            <p:spPr>
              <a:xfrm>
                <a:off x="20276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8" name="Freeform: Shape 3007">
                <a:extLst>
                  <a:ext uri="{FF2B5EF4-FFF2-40B4-BE49-F238E27FC236}">
                    <a16:creationId xmlns:a16="http://schemas.microsoft.com/office/drawing/2014/main" id="{D14DD6C3-9C85-E586-D621-3237665F85C4}"/>
                  </a:ext>
                </a:extLst>
              </p:cNvPr>
              <p:cNvSpPr/>
              <p:nvPr/>
            </p:nvSpPr>
            <p:spPr>
              <a:xfrm>
                <a:off x="21436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9" name="Freeform: Shape 3008">
                <a:extLst>
                  <a:ext uri="{FF2B5EF4-FFF2-40B4-BE49-F238E27FC236}">
                    <a16:creationId xmlns:a16="http://schemas.microsoft.com/office/drawing/2014/main" id="{0168B0CF-F7E2-1E00-5B40-F9F54F7CDD0B}"/>
                  </a:ext>
                </a:extLst>
              </p:cNvPr>
              <p:cNvSpPr/>
              <p:nvPr/>
            </p:nvSpPr>
            <p:spPr>
              <a:xfrm>
                <a:off x="225968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0" name="Freeform: Shape 3009">
                <a:extLst>
                  <a:ext uri="{FF2B5EF4-FFF2-40B4-BE49-F238E27FC236}">
                    <a16:creationId xmlns:a16="http://schemas.microsoft.com/office/drawing/2014/main" id="{519E0EBB-F2F5-C179-5FCE-D293FCFDABB5}"/>
                  </a:ext>
                </a:extLst>
              </p:cNvPr>
              <p:cNvSpPr/>
              <p:nvPr/>
            </p:nvSpPr>
            <p:spPr>
              <a:xfrm>
                <a:off x="237571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1" name="Freeform: Shape 3010">
                <a:extLst>
                  <a:ext uri="{FF2B5EF4-FFF2-40B4-BE49-F238E27FC236}">
                    <a16:creationId xmlns:a16="http://schemas.microsoft.com/office/drawing/2014/main" id="{A89FA6F7-EE5C-F4B7-F44B-94D98BC9E5EE}"/>
                  </a:ext>
                </a:extLst>
              </p:cNvPr>
              <p:cNvSpPr/>
              <p:nvPr/>
            </p:nvSpPr>
            <p:spPr>
              <a:xfrm>
                <a:off x="24917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2" name="Freeform: Shape 3011">
                <a:extLst>
                  <a:ext uri="{FF2B5EF4-FFF2-40B4-BE49-F238E27FC236}">
                    <a16:creationId xmlns:a16="http://schemas.microsoft.com/office/drawing/2014/main" id="{227822DB-A474-213F-2961-8AE5EC08C4F5}"/>
                  </a:ext>
                </a:extLst>
              </p:cNvPr>
              <p:cNvSpPr/>
              <p:nvPr/>
            </p:nvSpPr>
            <p:spPr>
              <a:xfrm>
                <a:off x="26077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3" name="Freeform: Shape 3012">
                <a:extLst>
                  <a:ext uri="{FF2B5EF4-FFF2-40B4-BE49-F238E27FC236}">
                    <a16:creationId xmlns:a16="http://schemas.microsoft.com/office/drawing/2014/main" id="{FAA58871-BDF4-45EE-DB46-48EA5205132B}"/>
                  </a:ext>
                </a:extLst>
              </p:cNvPr>
              <p:cNvSpPr/>
              <p:nvPr/>
            </p:nvSpPr>
            <p:spPr>
              <a:xfrm>
                <a:off x="272379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4" name="Freeform: Shape 3013">
                <a:extLst>
                  <a:ext uri="{FF2B5EF4-FFF2-40B4-BE49-F238E27FC236}">
                    <a16:creationId xmlns:a16="http://schemas.microsoft.com/office/drawing/2014/main" id="{5CC40CD3-E037-F91E-383C-F55D72A674E1}"/>
                  </a:ext>
                </a:extLst>
              </p:cNvPr>
              <p:cNvSpPr/>
              <p:nvPr/>
            </p:nvSpPr>
            <p:spPr>
              <a:xfrm>
                <a:off x="28398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5" name="Freeform: Shape 3014">
                <a:extLst>
                  <a:ext uri="{FF2B5EF4-FFF2-40B4-BE49-F238E27FC236}">
                    <a16:creationId xmlns:a16="http://schemas.microsoft.com/office/drawing/2014/main" id="{8D98D742-897D-5147-D748-091EEADA8EB8}"/>
                  </a:ext>
                </a:extLst>
              </p:cNvPr>
              <p:cNvSpPr/>
              <p:nvPr/>
            </p:nvSpPr>
            <p:spPr>
              <a:xfrm>
                <a:off x="29558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6" name="Freeform: Shape 3015">
                <a:extLst>
                  <a:ext uri="{FF2B5EF4-FFF2-40B4-BE49-F238E27FC236}">
                    <a16:creationId xmlns:a16="http://schemas.microsoft.com/office/drawing/2014/main" id="{83132E34-31F9-AB64-9BA8-7E64156DD094}"/>
                  </a:ext>
                </a:extLst>
              </p:cNvPr>
              <p:cNvSpPr/>
              <p:nvPr/>
            </p:nvSpPr>
            <p:spPr>
              <a:xfrm>
                <a:off x="307189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7" name="Freeform: Shape 3016">
                <a:extLst>
                  <a:ext uri="{FF2B5EF4-FFF2-40B4-BE49-F238E27FC236}">
                    <a16:creationId xmlns:a16="http://schemas.microsoft.com/office/drawing/2014/main" id="{9055FC2A-82EE-904D-63EE-2EE21320B4DE}"/>
                  </a:ext>
                </a:extLst>
              </p:cNvPr>
              <p:cNvSpPr/>
              <p:nvPr/>
            </p:nvSpPr>
            <p:spPr>
              <a:xfrm>
                <a:off x="318791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8" name="Freeform: Shape 3017">
                <a:extLst>
                  <a:ext uri="{FF2B5EF4-FFF2-40B4-BE49-F238E27FC236}">
                    <a16:creationId xmlns:a16="http://schemas.microsoft.com/office/drawing/2014/main" id="{47ED82B8-6566-2223-74E2-C0C0E0A49A23}"/>
                  </a:ext>
                </a:extLst>
              </p:cNvPr>
              <p:cNvSpPr/>
              <p:nvPr/>
            </p:nvSpPr>
            <p:spPr>
              <a:xfrm>
                <a:off x="33039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9" name="Freeform: Shape 3018">
                <a:extLst>
                  <a:ext uri="{FF2B5EF4-FFF2-40B4-BE49-F238E27FC236}">
                    <a16:creationId xmlns:a16="http://schemas.microsoft.com/office/drawing/2014/main" id="{1A72C423-3986-6904-D761-FABEC08011EA}"/>
                  </a:ext>
                </a:extLst>
              </p:cNvPr>
              <p:cNvSpPr/>
              <p:nvPr/>
            </p:nvSpPr>
            <p:spPr>
              <a:xfrm>
                <a:off x="341997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0" name="Freeform: Shape 3019">
                <a:extLst>
                  <a:ext uri="{FF2B5EF4-FFF2-40B4-BE49-F238E27FC236}">
                    <a16:creationId xmlns:a16="http://schemas.microsoft.com/office/drawing/2014/main" id="{E17907F2-AFFC-A834-8EBD-2D2B84D75807}"/>
                  </a:ext>
                </a:extLst>
              </p:cNvPr>
              <p:cNvSpPr/>
              <p:nvPr/>
            </p:nvSpPr>
            <p:spPr>
              <a:xfrm>
                <a:off x="35360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1" name="Freeform: Shape 3020">
                <a:extLst>
                  <a:ext uri="{FF2B5EF4-FFF2-40B4-BE49-F238E27FC236}">
                    <a16:creationId xmlns:a16="http://schemas.microsoft.com/office/drawing/2014/main" id="{72880963-784A-C9B3-77C1-08DB8D70C21C}"/>
                  </a:ext>
                </a:extLst>
              </p:cNvPr>
              <p:cNvSpPr/>
              <p:nvPr/>
            </p:nvSpPr>
            <p:spPr>
              <a:xfrm>
                <a:off x="36520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2" name="Freeform: Shape 3021">
                <a:extLst>
                  <a:ext uri="{FF2B5EF4-FFF2-40B4-BE49-F238E27FC236}">
                    <a16:creationId xmlns:a16="http://schemas.microsoft.com/office/drawing/2014/main" id="{9FD3A4B8-3CA5-B23F-F1F1-4C4EAF2DB920}"/>
                  </a:ext>
                </a:extLst>
              </p:cNvPr>
              <p:cNvSpPr/>
              <p:nvPr/>
            </p:nvSpPr>
            <p:spPr>
              <a:xfrm>
                <a:off x="37680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3" name="Freeform: Shape 3022">
                <a:extLst>
                  <a:ext uri="{FF2B5EF4-FFF2-40B4-BE49-F238E27FC236}">
                    <a16:creationId xmlns:a16="http://schemas.microsoft.com/office/drawing/2014/main" id="{64316545-C8AF-682C-2C2B-9B3B8EB83DB8}"/>
                  </a:ext>
                </a:extLst>
              </p:cNvPr>
              <p:cNvSpPr/>
              <p:nvPr/>
            </p:nvSpPr>
            <p:spPr>
              <a:xfrm>
                <a:off x="38840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4" name="Freeform: Shape 3023">
                <a:extLst>
                  <a:ext uri="{FF2B5EF4-FFF2-40B4-BE49-F238E27FC236}">
                    <a16:creationId xmlns:a16="http://schemas.microsoft.com/office/drawing/2014/main" id="{C0B8E10F-2EBC-24D1-3186-FE0C229102CE}"/>
                  </a:ext>
                </a:extLst>
              </p:cNvPr>
              <p:cNvSpPr/>
              <p:nvPr/>
            </p:nvSpPr>
            <p:spPr>
              <a:xfrm>
                <a:off x="400012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5" name="Freeform: Shape 3024">
                <a:extLst>
                  <a:ext uri="{FF2B5EF4-FFF2-40B4-BE49-F238E27FC236}">
                    <a16:creationId xmlns:a16="http://schemas.microsoft.com/office/drawing/2014/main" id="{6557A2BB-560D-DFA1-F415-BF99E607EFA5}"/>
                  </a:ext>
                </a:extLst>
              </p:cNvPr>
              <p:cNvSpPr/>
              <p:nvPr/>
            </p:nvSpPr>
            <p:spPr>
              <a:xfrm>
                <a:off x="41161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6" name="Freeform: Shape 3025">
                <a:extLst>
                  <a:ext uri="{FF2B5EF4-FFF2-40B4-BE49-F238E27FC236}">
                    <a16:creationId xmlns:a16="http://schemas.microsoft.com/office/drawing/2014/main" id="{0A4E2339-A65C-7E3A-25AC-6AEC0360CC28}"/>
                  </a:ext>
                </a:extLst>
              </p:cNvPr>
              <p:cNvSpPr/>
              <p:nvPr/>
            </p:nvSpPr>
            <p:spPr>
              <a:xfrm>
                <a:off x="42321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7" name="Freeform: Shape 3026">
                <a:extLst>
                  <a:ext uri="{FF2B5EF4-FFF2-40B4-BE49-F238E27FC236}">
                    <a16:creationId xmlns:a16="http://schemas.microsoft.com/office/drawing/2014/main" id="{809823C8-472C-E922-3F49-25C1A4D2E584}"/>
                  </a:ext>
                </a:extLst>
              </p:cNvPr>
              <p:cNvSpPr/>
              <p:nvPr/>
            </p:nvSpPr>
            <p:spPr>
              <a:xfrm>
                <a:off x="43482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8" name="Freeform: Shape 3027">
                <a:extLst>
                  <a:ext uri="{FF2B5EF4-FFF2-40B4-BE49-F238E27FC236}">
                    <a16:creationId xmlns:a16="http://schemas.microsoft.com/office/drawing/2014/main" id="{28D73433-A95E-38E3-2EDA-582CC727C119}"/>
                  </a:ext>
                </a:extLst>
              </p:cNvPr>
              <p:cNvSpPr/>
              <p:nvPr/>
            </p:nvSpPr>
            <p:spPr>
              <a:xfrm>
                <a:off x="446424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9" name="Freeform: Shape 3028">
                <a:extLst>
                  <a:ext uri="{FF2B5EF4-FFF2-40B4-BE49-F238E27FC236}">
                    <a16:creationId xmlns:a16="http://schemas.microsoft.com/office/drawing/2014/main" id="{A9E399DD-5A8B-CB41-4FB9-3B885BE71527}"/>
                  </a:ext>
                </a:extLst>
              </p:cNvPr>
              <p:cNvSpPr/>
              <p:nvPr/>
            </p:nvSpPr>
            <p:spPr>
              <a:xfrm>
                <a:off x="458027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0" name="Freeform: Shape 3029">
                <a:extLst>
                  <a:ext uri="{FF2B5EF4-FFF2-40B4-BE49-F238E27FC236}">
                    <a16:creationId xmlns:a16="http://schemas.microsoft.com/office/drawing/2014/main" id="{82EFEA16-E8CE-D3EC-7BC2-153A702D799D}"/>
                  </a:ext>
                </a:extLst>
              </p:cNvPr>
              <p:cNvSpPr/>
              <p:nvPr/>
            </p:nvSpPr>
            <p:spPr>
              <a:xfrm>
                <a:off x="5511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1" name="Freeform: Shape 3030">
                <a:extLst>
                  <a:ext uri="{FF2B5EF4-FFF2-40B4-BE49-F238E27FC236}">
                    <a16:creationId xmlns:a16="http://schemas.microsoft.com/office/drawing/2014/main" id="{A1176C57-3373-D3D7-1E59-CA486F59DD05}"/>
                  </a:ext>
                </a:extLst>
              </p:cNvPr>
              <p:cNvSpPr/>
              <p:nvPr/>
            </p:nvSpPr>
            <p:spPr>
              <a:xfrm>
                <a:off x="17115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2" name="Freeform: Shape 3031">
                <a:extLst>
                  <a:ext uri="{FF2B5EF4-FFF2-40B4-BE49-F238E27FC236}">
                    <a16:creationId xmlns:a16="http://schemas.microsoft.com/office/drawing/2014/main" id="{48AC8363-C0A6-8FB5-E88C-ED7E0AC20C3A}"/>
                  </a:ext>
                </a:extLst>
              </p:cNvPr>
              <p:cNvSpPr/>
              <p:nvPr/>
            </p:nvSpPr>
            <p:spPr>
              <a:xfrm>
                <a:off x="2871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3" name="Freeform: Shape 3032">
                <a:extLst>
                  <a:ext uri="{FF2B5EF4-FFF2-40B4-BE49-F238E27FC236}">
                    <a16:creationId xmlns:a16="http://schemas.microsoft.com/office/drawing/2014/main" id="{46D21948-0C74-6D0E-9491-B8BDAB79D1E7}"/>
                  </a:ext>
                </a:extLst>
              </p:cNvPr>
              <p:cNvSpPr/>
              <p:nvPr/>
            </p:nvSpPr>
            <p:spPr>
              <a:xfrm>
                <a:off x="40320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4" name="Freeform: Shape 3033">
                <a:extLst>
                  <a:ext uri="{FF2B5EF4-FFF2-40B4-BE49-F238E27FC236}">
                    <a16:creationId xmlns:a16="http://schemas.microsoft.com/office/drawing/2014/main" id="{E3C9B647-EE1C-A7DA-70A3-B9DBE44D2621}"/>
                  </a:ext>
                </a:extLst>
              </p:cNvPr>
              <p:cNvSpPr/>
              <p:nvPr/>
            </p:nvSpPr>
            <p:spPr>
              <a:xfrm>
                <a:off x="51923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5" name="Freeform: Shape 3034">
                <a:extLst>
                  <a:ext uri="{FF2B5EF4-FFF2-40B4-BE49-F238E27FC236}">
                    <a16:creationId xmlns:a16="http://schemas.microsoft.com/office/drawing/2014/main" id="{B531C1F4-DCB4-81B0-D3DB-58DF5FC586A8}"/>
                  </a:ext>
                </a:extLst>
              </p:cNvPr>
              <p:cNvSpPr/>
              <p:nvPr/>
            </p:nvSpPr>
            <p:spPr>
              <a:xfrm>
                <a:off x="63526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6" name="Freeform: Shape 3035">
                <a:extLst>
                  <a:ext uri="{FF2B5EF4-FFF2-40B4-BE49-F238E27FC236}">
                    <a16:creationId xmlns:a16="http://schemas.microsoft.com/office/drawing/2014/main" id="{869500DA-B58C-A878-BFC9-46C0F18FD225}"/>
                  </a:ext>
                </a:extLst>
              </p:cNvPr>
              <p:cNvSpPr/>
              <p:nvPr/>
            </p:nvSpPr>
            <p:spPr>
              <a:xfrm>
                <a:off x="7512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7" name="Freeform: Shape 3036">
                <a:extLst>
                  <a:ext uri="{FF2B5EF4-FFF2-40B4-BE49-F238E27FC236}">
                    <a16:creationId xmlns:a16="http://schemas.microsoft.com/office/drawing/2014/main" id="{D5BBE47F-FA83-087A-7C3B-81B7611E8DBC}"/>
                  </a:ext>
                </a:extLst>
              </p:cNvPr>
              <p:cNvSpPr/>
              <p:nvPr/>
            </p:nvSpPr>
            <p:spPr>
              <a:xfrm>
                <a:off x="8673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8" name="Freeform: Shape 3037">
                <a:extLst>
                  <a:ext uri="{FF2B5EF4-FFF2-40B4-BE49-F238E27FC236}">
                    <a16:creationId xmlns:a16="http://schemas.microsoft.com/office/drawing/2014/main" id="{BA8CB1EC-FE27-0152-1AFB-F8B426CF0F1B}"/>
                  </a:ext>
                </a:extLst>
              </p:cNvPr>
              <p:cNvSpPr/>
              <p:nvPr/>
            </p:nvSpPr>
            <p:spPr>
              <a:xfrm>
                <a:off x="98334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9" name="Freeform: Shape 3038">
                <a:extLst>
                  <a:ext uri="{FF2B5EF4-FFF2-40B4-BE49-F238E27FC236}">
                    <a16:creationId xmlns:a16="http://schemas.microsoft.com/office/drawing/2014/main" id="{DC6C596C-127E-CA21-5D4F-64A6D30C25DB}"/>
                  </a:ext>
                </a:extLst>
              </p:cNvPr>
              <p:cNvSpPr/>
              <p:nvPr/>
            </p:nvSpPr>
            <p:spPr>
              <a:xfrm>
                <a:off x="10993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0" name="Freeform: Shape 3039">
                <a:extLst>
                  <a:ext uri="{FF2B5EF4-FFF2-40B4-BE49-F238E27FC236}">
                    <a16:creationId xmlns:a16="http://schemas.microsoft.com/office/drawing/2014/main" id="{E282A2C1-3E79-8ABF-19D9-7347B29E4943}"/>
                  </a:ext>
                </a:extLst>
              </p:cNvPr>
              <p:cNvSpPr/>
              <p:nvPr/>
            </p:nvSpPr>
            <p:spPr>
              <a:xfrm>
                <a:off x="121541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1" name="Freeform: Shape 3040">
                <a:extLst>
                  <a:ext uri="{FF2B5EF4-FFF2-40B4-BE49-F238E27FC236}">
                    <a16:creationId xmlns:a16="http://schemas.microsoft.com/office/drawing/2014/main" id="{DECAC903-01F8-32F0-9CD1-CC1EE103C0F4}"/>
                  </a:ext>
                </a:extLst>
              </p:cNvPr>
              <p:cNvSpPr/>
              <p:nvPr/>
            </p:nvSpPr>
            <p:spPr>
              <a:xfrm>
                <a:off x="13314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2" name="Freeform: Shape 3041">
                <a:extLst>
                  <a:ext uri="{FF2B5EF4-FFF2-40B4-BE49-F238E27FC236}">
                    <a16:creationId xmlns:a16="http://schemas.microsoft.com/office/drawing/2014/main" id="{D911396D-09AE-A6D6-F09E-B4475DCD56F1}"/>
                  </a:ext>
                </a:extLst>
              </p:cNvPr>
              <p:cNvSpPr/>
              <p:nvPr/>
            </p:nvSpPr>
            <p:spPr>
              <a:xfrm>
                <a:off x="144748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3" name="Freeform: Shape 3042">
                <a:extLst>
                  <a:ext uri="{FF2B5EF4-FFF2-40B4-BE49-F238E27FC236}">
                    <a16:creationId xmlns:a16="http://schemas.microsoft.com/office/drawing/2014/main" id="{4DFE5FA5-4489-AF4B-0750-D98A6C5FFC12}"/>
                  </a:ext>
                </a:extLst>
              </p:cNvPr>
              <p:cNvSpPr/>
              <p:nvPr/>
            </p:nvSpPr>
            <p:spPr>
              <a:xfrm>
                <a:off x="15634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4" name="Freeform: Shape 3043">
                <a:extLst>
                  <a:ext uri="{FF2B5EF4-FFF2-40B4-BE49-F238E27FC236}">
                    <a16:creationId xmlns:a16="http://schemas.microsoft.com/office/drawing/2014/main" id="{D12CFFD9-1C65-B0DB-F103-63FCCEB93CAD}"/>
                  </a:ext>
                </a:extLst>
              </p:cNvPr>
              <p:cNvSpPr/>
              <p:nvPr/>
            </p:nvSpPr>
            <p:spPr>
              <a:xfrm>
                <a:off x="16795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5" name="Freeform: Shape 3044">
                <a:extLst>
                  <a:ext uri="{FF2B5EF4-FFF2-40B4-BE49-F238E27FC236}">
                    <a16:creationId xmlns:a16="http://schemas.microsoft.com/office/drawing/2014/main" id="{57ABE7B6-3C08-EFC9-AF15-7AE6C32CB2D3}"/>
                  </a:ext>
                </a:extLst>
              </p:cNvPr>
              <p:cNvSpPr/>
              <p:nvPr/>
            </p:nvSpPr>
            <p:spPr>
              <a:xfrm>
                <a:off x="17955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6" name="Freeform: Shape 3045">
                <a:extLst>
                  <a:ext uri="{FF2B5EF4-FFF2-40B4-BE49-F238E27FC236}">
                    <a16:creationId xmlns:a16="http://schemas.microsoft.com/office/drawing/2014/main" id="{C903C9D7-4B25-CD30-2AE0-574DC265176C}"/>
                  </a:ext>
                </a:extLst>
              </p:cNvPr>
              <p:cNvSpPr/>
              <p:nvPr/>
            </p:nvSpPr>
            <p:spPr>
              <a:xfrm>
                <a:off x="191159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7" name="Freeform: Shape 3046">
                <a:extLst>
                  <a:ext uri="{FF2B5EF4-FFF2-40B4-BE49-F238E27FC236}">
                    <a16:creationId xmlns:a16="http://schemas.microsoft.com/office/drawing/2014/main" id="{F23BC207-163C-ACF0-3C20-F6DB58389247}"/>
                  </a:ext>
                </a:extLst>
              </p:cNvPr>
              <p:cNvSpPr/>
              <p:nvPr/>
            </p:nvSpPr>
            <p:spPr>
              <a:xfrm>
                <a:off x="20276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8" name="Freeform: Shape 3047">
                <a:extLst>
                  <a:ext uri="{FF2B5EF4-FFF2-40B4-BE49-F238E27FC236}">
                    <a16:creationId xmlns:a16="http://schemas.microsoft.com/office/drawing/2014/main" id="{5D38B59F-170B-3D62-299D-675627F673C9}"/>
                  </a:ext>
                </a:extLst>
              </p:cNvPr>
              <p:cNvSpPr/>
              <p:nvPr/>
            </p:nvSpPr>
            <p:spPr>
              <a:xfrm>
                <a:off x="21436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9" name="Freeform: Shape 3048">
                <a:extLst>
                  <a:ext uri="{FF2B5EF4-FFF2-40B4-BE49-F238E27FC236}">
                    <a16:creationId xmlns:a16="http://schemas.microsoft.com/office/drawing/2014/main" id="{0F377F0F-41A6-4962-1045-4902E345BF45}"/>
                  </a:ext>
                </a:extLst>
              </p:cNvPr>
              <p:cNvSpPr/>
              <p:nvPr/>
            </p:nvSpPr>
            <p:spPr>
              <a:xfrm>
                <a:off x="225968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0" name="Freeform: Shape 3049">
                <a:extLst>
                  <a:ext uri="{FF2B5EF4-FFF2-40B4-BE49-F238E27FC236}">
                    <a16:creationId xmlns:a16="http://schemas.microsoft.com/office/drawing/2014/main" id="{C437F323-D84C-E443-4984-0CB1723B66FE}"/>
                  </a:ext>
                </a:extLst>
              </p:cNvPr>
              <p:cNvSpPr/>
              <p:nvPr/>
            </p:nvSpPr>
            <p:spPr>
              <a:xfrm>
                <a:off x="237571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1" name="Freeform: Shape 3050">
                <a:extLst>
                  <a:ext uri="{FF2B5EF4-FFF2-40B4-BE49-F238E27FC236}">
                    <a16:creationId xmlns:a16="http://schemas.microsoft.com/office/drawing/2014/main" id="{0B05D2AA-E2FF-6A7E-0595-416EF83CC57A}"/>
                  </a:ext>
                </a:extLst>
              </p:cNvPr>
              <p:cNvSpPr/>
              <p:nvPr/>
            </p:nvSpPr>
            <p:spPr>
              <a:xfrm>
                <a:off x="24917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2" name="Freeform: Shape 3051">
                <a:extLst>
                  <a:ext uri="{FF2B5EF4-FFF2-40B4-BE49-F238E27FC236}">
                    <a16:creationId xmlns:a16="http://schemas.microsoft.com/office/drawing/2014/main" id="{DFB1CC67-277D-650A-B763-1FAE3F689D2D}"/>
                  </a:ext>
                </a:extLst>
              </p:cNvPr>
              <p:cNvSpPr/>
              <p:nvPr/>
            </p:nvSpPr>
            <p:spPr>
              <a:xfrm>
                <a:off x="26077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3" name="Freeform: Shape 3052">
                <a:extLst>
                  <a:ext uri="{FF2B5EF4-FFF2-40B4-BE49-F238E27FC236}">
                    <a16:creationId xmlns:a16="http://schemas.microsoft.com/office/drawing/2014/main" id="{68ABB668-9D44-6BB3-2807-C0FF4AE59016}"/>
                  </a:ext>
                </a:extLst>
              </p:cNvPr>
              <p:cNvSpPr/>
              <p:nvPr/>
            </p:nvSpPr>
            <p:spPr>
              <a:xfrm>
                <a:off x="272379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4" name="Freeform: Shape 3053">
                <a:extLst>
                  <a:ext uri="{FF2B5EF4-FFF2-40B4-BE49-F238E27FC236}">
                    <a16:creationId xmlns:a16="http://schemas.microsoft.com/office/drawing/2014/main" id="{ACE21ABA-F85B-34CF-086A-B6409E607679}"/>
                  </a:ext>
                </a:extLst>
              </p:cNvPr>
              <p:cNvSpPr/>
              <p:nvPr/>
            </p:nvSpPr>
            <p:spPr>
              <a:xfrm>
                <a:off x="28398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5" name="Freeform: Shape 3054">
                <a:extLst>
                  <a:ext uri="{FF2B5EF4-FFF2-40B4-BE49-F238E27FC236}">
                    <a16:creationId xmlns:a16="http://schemas.microsoft.com/office/drawing/2014/main" id="{DEDEAACD-38ED-0465-5BBC-C9E88DD84DDD}"/>
                  </a:ext>
                </a:extLst>
              </p:cNvPr>
              <p:cNvSpPr/>
              <p:nvPr/>
            </p:nvSpPr>
            <p:spPr>
              <a:xfrm>
                <a:off x="29558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6" name="Freeform: Shape 3055">
                <a:extLst>
                  <a:ext uri="{FF2B5EF4-FFF2-40B4-BE49-F238E27FC236}">
                    <a16:creationId xmlns:a16="http://schemas.microsoft.com/office/drawing/2014/main" id="{3C712088-E4B1-BB3F-BA27-4378831A5D10}"/>
                  </a:ext>
                </a:extLst>
              </p:cNvPr>
              <p:cNvSpPr/>
              <p:nvPr/>
            </p:nvSpPr>
            <p:spPr>
              <a:xfrm>
                <a:off x="307189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7" name="Freeform: Shape 3056">
                <a:extLst>
                  <a:ext uri="{FF2B5EF4-FFF2-40B4-BE49-F238E27FC236}">
                    <a16:creationId xmlns:a16="http://schemas.microsoft.com/office/drawing/2014/main" id="{308FE4A7-4574-182A-F104-70E4AF5915DA}"/>
                  </a:ext>
                </a:extLst>
              </p:cNvPr>
              <p:cNvSpPr/>
              <p:nvPr/>
            </p:nvSpPr>
            <p:spPr>
              <a:xfrm>
                <a:off x="318791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8" name="Freeform: Shape 3057">
                <a:extLst>
                  <a:ext uri="{FF2B5EF4-FFF2-40B4-BE49-F238E27FC236}">
                    <a16:creationId xmlns:a16="http://schemas.microsoft.com/office/drawing/2014/main" id="{23300C39-3E49-818A-CC92-1C18B9BD2ECB}"/>
                  </a:ext>
                </a:extLst>
              </p:cNvPr>
              <p:cNvSpPr/>
              <p:nvPr/>
            </p:nvSpPr>
            <p:spPr>
              <a:xfrm>
                <a:off x="33039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9" name="Freeform: Shape 3058">
                <a:extLst>
                  <a:ext uri="{FF2B5EF4-FFF2-40B4-BE49-F238E27FC236}">
                    <a16:creationId xmlns:a16="http://schemas.microsoft.com/office/drawing/2014/main" id="{1FF14F14-D412-92D8-C931-FA40275856BD}"/>
                  </a:ext>
                </a:extLst>
              </p:cNvPr>
              <p:cNvSpPr/>
              <p:nvPr/>
            </p:nvSpPr>
            <p:spPr>
              <a:xfrm>
                <a:off x="341997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0" name="Freeform: Shape 3059">
                <a:extLst>
                  <a:ext uri="{FF2B5EF4-FFF2-40B4-BE49-F238E27FC236}">
                    <a16:creationId xmlns:a16="http://schemas.microsoft.com/office/drawing/2014/main" id="{0027EF96-F2B9-56D6-DD6E-EDA14A6DA563}"/>
                  </a:ext>
                </a:extLst>
              </p:cNvPr>
              <p:cNvSpPr/>
              <p:nvPr/>
            </p:nvSpPr>
            <p:spPr>
              <a:xfrm>
                <a:off x="35360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1" name="Freeform: Shape 3060">
                <a:extLst>
                  <a:ext uri="{FF2B5EF4-FFF2-40B4-BE49-F238E27FC236}">
                    <a16:creationId xmlns:a16="http://schemas.microsoft.com/office/drawing/2014/main" id="{6D7BD6A0-C0A3-E146-68C2-DBF393CC9710}"/>
                  </a:ext>
                </a:extLst>
              </p:cNvPr>
              <p:cNvSpPr/>
              <p:nvPr/>
            </p:nvSpPr>
            <p:spPr>
              <a:xfrm>
                <a:off x="36520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2" name="Freeform: Shape 3061">
                <a:extLst>
                  <a:ext uri="{FF2B5EF4-FFF2-40B4-BE49-F238E27FC236}">
                    <a16:creationId xmlns:a16="http://schemas.microsoft.com/office/drawing/2014/main" id="{64A990C2-2027-CDAF-9D58-745078192E68}"/>
                  </a:ext>
                </a:extLst>
              </p:cNvPr>
              <p:cNvSpPr/>
              <p:nvPr/>
            </p:nvSpPr>
            <p:spPr>
              <a:xfrm>
                <a:off x="37680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3" name="Freeform: Shape 3062">
                <a:extLst>
                  <a:ext uri="{FF2B5EF4-FFF2-40B4-BE49-F238E27FC236}">
                    <a16:creationId xmlns:a16="http://schemas.microsoft.com/office/drawing/2014/main" id="{E70FFDFC-EC29-130D-3057-EC3EF9200BBE}"/>
                  </a:ext>
                </a:extLst>
              </p:cNvPr>
              <p:cNvSpPr/>
              <p:nvPr/>
            </p:nvSpPr>
            <p:spPr>
              <a:xfrm>
                <a:off x="38840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4" name="Freeform: Shape 3063">
                <a:extLst>
                  <a:ext uri="{FF2B5EF4-FFF2-40B4-BE49-F238E27FC236}">
                    <a16:creationId xmlns:a16="http://schemas.microsoft.com/office/drawing/2014/main" id="{318D5727-06DA-3771-9892-5571E4BAF2EB}"/>
                  </a:ext>
                </a:extLst>
              </p:cNvPr>
              <p:cNvSpPr/>
              <p:nvPr/>
            </p:nvSpPr>
            <p:spPr>
              <a:xfrm>
                <a:off x="400012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5" name="Freeform: Shape 3064">
                <a:extLst>
                  <a:ext uri="{FF2B5EF4-FFF2-40B4-BE49-F238E27FC236}">
                    <a16:creationId xmlns:a16="http://schemas.microsoft.com/office/drawing/2014/main" id="{8E2DB764-D1BE-4728-487A-A036B86B0558}"/>
                  </a:ext>
                </a:extLst>
              </p:cNvPr>
              <p:cNvSpPr/>
              <p:nvPr/>
            </p:nvSpPr>
            <p:spPr>
              <a:xfrm>
                <a:off x="41161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6" name="Freeform: Shape 3065">
                <a:extLst>
                  <a:ext uri="{FF2B5EF4-FFF2-40B4-BE49-F238E27FC236}">
                    <a16:creationId xmlns:a16="http://schemas.microsoft.com/office/drawing/2014/main" id="{A33D6F06-334E-F6A4-8F60-D4C280AE7187}"/>
                  </a:ext>
                </a:extLst>
              </p:cNvPr>
              <p:cNvSpPr/>
              <p:nvPr/>
            </p:nvSpPr>
            <p:spPr>
              <a:xfrm>
                <a:off x="42321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7" name="Freeform: Shape 3066">
                <a:extLst>
                  <a:ext uri="{FF2B5EF4-FFF2-40B4-BE49-F238E27FC236}">
                    <a16:creationId xmlns:a16="http://schemas.microsoft.com/office/drawing/2014/main" id="{224A2A72-E145-E04A-074D-29D23126AF7C}"/>
                  </a:ext>
                </a:extLst>
              </p:cNvPr>
              <p:cNvSpPr/>
              <p:nvPr/>
            </p:nvSpPr>
            <p:spPr>
              <a:xfrm>
                <a:off x="43482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8" name="Freeform: Shape 3067">
                <a:extLst>
                  <a:ext uri="{FF2B5EF4-FFF2-40B4-BE49-F238E27FC236}">
                    <a16:creationId xmlns:a16="http://schemas.microsoft.com/office/drawing/2014/main" id="{2EDA2DA8-D7A6-63F5-AFBF-D2E70F9AD72F}"/>
                  </a:ext>
                </a:extLst>
              </p:cNvPr>
              <p:cNvSpPr/>
              <p:nvPr/>
            </p:nvSpPr>
            <p:spPr>
              <a:xfrm>
                <a:off x="446424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9" name="Freeform: Shape 3068">
                <a:extLst>
                  <a:ext uri="{FF2B5EF4-FFF2-40B4-BE49-F238E27FC236}">
                    <a16:creationId xmlns:a16="http://schemas.microsoft.com/office/drawing/2014/main" id="{DA6A3FEF-B261-DCA3-60E1-D21A8B60A709}"/>
                  </a:ext>
                </a:extLst>
              </p:cNvPr>
              <p:cNvSpPr/>
              <p:nvPr/>
            </p:nvSpPr>
            <p:spPr>
              <a:xfrm>
                <a:off x="458027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0" name="Freeform: Shape 3069">
                <a:extLst>
                  <a:ext uri="{FF2B5EF4-FFF2-40B4-BE49-F238E27FC236}">
                    <a16:creationId xmlns:a16="http://schemas.microsoft.com/office/drawing/2014/main" id="{8CB75FF2-75BD-58B2-213E-E84F51C28969}"/>
                  </a:ext>
                </a:extLst>
              </p:cNvPr>
              <p:cNvSpPr/>
              <p:nvPr/>
            </p:nvSpPr>
            <p:spPr>
              <a:xfrm>
                <a:off x="5511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1" name="Freeform: Shape 3070">
                <a:extLst>
                  <a:ext uri="{FF2B5EF4-FFF2-40B4-BE49-F238E27FC236}">
                    <a16:creationId xmlns:a16="http://schemas.microsoft.com/office/drawing/2014/main" id="{F2E42595-5E4C-A066-52BD-475840C64024}"/>
                  </a:ext>
                </a:extLst>
              </p:cNvPr>
              <p:cNvSpPr/>
              <p:nvPr/>
            </p:nvSpPr>
            <p:spPr>
              <a:xfrm>
                <a:off x="17115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2" name="Freeform: Shape 3071">
                <a:extLst>
                  <a:ext uri="{FF2B5EF4-FFF2-40B4-BE49-F238E27FC236}">
                    <a16:creationId xmlns:a16="http://schemas.microsoft.com/office/drawing/2014/main" id="{D81AE6EF-14FA-F155-4FD3-7FDC26974131}"/>
                  </a:ext>
                </a:extLst>
              </p:cNvPr>
              <p:cNvSpPr/>
              <p:nvPr/>
            </p:nvSpPr>
            <p:spPr>
              <a:xfrm>
                <a:off x="2871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3" name="Freeform: Shape 3072">
                <a:extLst>
                  <a:ext uri="{FF2B5EF4-FFF2-40B4-BE49-F238E27FC236}">
                    <a16:creationId xmlns:a16="http://schemas.microsoft.com/office/drawing/2014/main" id="{89B54CC5-0056-DBF7-BEEE-53CA18A22972}"/>
                  </a:ext>
                </a:extLst>
              </p:cNvPr>
              <p:cNvSpPr/>
              <p:nvPr/>
            </p:nvSpPr>
            <p:spPr>
              <a:xfrm>
                <a:off x="40320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4" name="Freeform: Shape 3073">
                <a:extLst>
                  <a:ext uri="{FF2B5EF4-FFF2-40B4-BE49-F238E27FC236}">
                    <a16:creationId xmlns:a16="http://schemas.microsoft.com/office/drawing/2014/main" id="{B193BB9E-00F2-1908-C9BC-26E13AB8F3D2}"/>
                  </a:ext>
                </a:extLst>
              </p:cNvPr>
              <p:cNvSpPr/>
              <p:nvPr/>
            </p:nvSpPr>
            <p:spPr>
              <a:xfrm>
                <a:off x="51923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5" name="Freeform: Shape 3074">
                <a:extLst>
                  <a:ext uri="{FF2B5EF4-FFF2-40B4-BE49-F238E27FC236}">
                    <a16:creationId xmlns:a16="http://schemas.microsoft.com/office/drawing/2014/main" id="{00422D4D-FCE4-82FB-21EC-7BE0328C2575}"/>
                  </a:ext>
                </a:extLst>
              </p:cNvPr>
              <p:cNvSpPr/>
              <p:nvPr/>
            </p:nvSpPr>
            <p:spPr>
              <a:xfrm>
                <a:off x="63526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6" name="Freeform: Shape 3075">
                <a:extLst>
                  <a:ext uri="{FF2B5EF4-FFF2-40B4-BE49-F238E27FC236}">
                    <a16:creationId xmlns:a16="http://schemas.microsoft.com/office/drawing/2014/main" id="{4DC86B1B-00BF-9891-1AB1-C59A3A1B2390}"/>
                  </a:ext>
                </a:extLst>
              </p:cNvPr>
              <p:cNvSpPr/>
              <p:nvPr/>
            </p:nvSpPr>
            <p:spPr>
              <a:xfrm>
                <a:off x="7512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7" name="Freeform: Shape 3076">
                <a:extLst>
                  <a:ext uri="{FF2B5EF4-FFF2-40B4-BE49-F238E27FC236}">
                    <a16:creationId xmlns:a16="http://schemas.microsoft.com/office/drawing/2014/main" id="{544F4C57-1E63-5E8D-39B5-3A5A40860882}"/>
                  </a:ext>
                </a:extLst>
              </p:cNvPr>
              <p:cNvSpPr/>
              <p:nvPr/>
            </p:nvSpPr>
            <p:spPr>
              <a:xfrm>
                <a:off x="8673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8" name="Freeform: Shape 3077">
                <a:extLst>
                  <a:ext uri="{FF2B5EF4-FFF2-40B4-BE49-F238E27FC236}">
                    <a16:creationId xmlns:a16="http://schemas.microsoft.com/office/drawing/2014/main" id="{3FAC17F9-EB01-A073-E84A-E0472CC7BEAF}"/>
                  </a:ext>
                </a:extLst>
              </p:cNvPr>
              <p:cNvSpPr/>
              <p:nvPr/>
            </p:nvSpPr>
            <p:spPr>
              <a:xfrm>
                <a:off x="98334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9" name="Freeform: Shape 3078">
                <a:extLst>
                  <a:ext uri="{FF2B5EF4-FFF2-40B4-BE49-F238E27FC236}">
                    <a16:creationId xmlns:a16="http://schemas.microsoft.com/office/drawing/2014/main" id="{101CE0CF-EF72-E2DC-57DA-C819F2BABF23}"/>
                  </a:ext>
                </a:extLst>
              </p:cNvPr>
              <p:cNvSpPr/>
              <p:nvPr/>
            </p:nvSpPr>
            <p:spPr>
              <a:xfrm>
                <a:off x="10993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0" name="Freeform: Shape 3079">
                <a:extLst>
                  <a:ext uri="{FF2B5EF4-FFF2-40B4-BE49-F238E27FC236}">
                    <a16:creationId xmlns:a16="http://schemas.microsoft.com/office/drawing/2014/main" id="{597AF6C7-E803-A81B-6F3E-9767E4ED4319}"/>
                  </a:ext>
                </a:extLst>
              </p:cNvPr>
              <p:cNvSpPr/>
              <p:nvPr/>
            </p:nvSpPr>
            <p:spPr>
              <a:xfrm>
                <a:off x="121541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1" name="Freeform: Shape 3080">
                <a:extLst>
                  <a:ext uri="{FF2B5EF4-FFF2-40B4-BE49-F238E27FC236}">
                    <a16:creationId xmlns:a16="http://schemas.microsoft.com/office/drawing/2014/main" id="{CD86F08A-585C-F64C-23F5-85C143C52558}"/>
                  </a:ext>
                </a:extLst>
              </p:cNvPr>
              <p:cNvSpPr/>
              <p:nvPr/>
            </p:nvSpPr>
            <p:spPr>
              <a:xfrm>
                <a:off x="13314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2" name="Freeform: Shape 3081">
                <a:extLst>
                  <a:ext uri="{FF2B5EF4-FFF2-40B4-BE49-F238E27FC236}">
                    <a16:creationId xmlns:a16="http://schemas.microsoft.com/office/drawing/2014/main" id="{59E4D801-FCEB-6B46-C815-B5E7AF891E80}"/>
                  </a:ext>
                </a:extLst>
              </p:cNvPr>
              <p:cNvSpPr/>
              <p:nvPr/>
            </p:nvSpPr>
            <p:spPr>
              <a:xfrm>
                <a:off x="144748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3" name="Freeform: Shape 3082">
                <a:extLst>
                  <a:ext uri="{FF2B5EF4-FFF2-40B4-BE49-F238E27FC236}">
                    <a16:creationId xmlns:a16="http://schemas.microsoft.com/office/drawing/2014/main" id="{A6DE7F06-CCF9-283A-D8E8-4D4EA37DDB40}"/>
                  </a:ext>
                </a:extLst>
              </p:cNvPr>
              <p:cNvSpPr/>
              <p:nvPr/>
            </p:nvSpPr>
            <p:spPr>
              <a:xfrm>
                <a:off x="15634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4" name="Freeform: Shape 3083">
                <a:extLst>
                  <a:ext uri="{FF2B5EF4-FFF2-40B4-BE49-F238E27FC236}">
                    <a16:creationId xmlns:a16="http://schemas.microsoft.com/office/drawing/2014/main" id="{BC5D2E8E-40F1-0B80-CA55-4AB5C1AD0901}"/>
                  </a:ext>
                </a:extLst>
              </p:cNvPr>
              <p:cNvSpPr/>
              <p:nvPr/>
            </p:nvSpPr>
            <p:spPr>
              <a:xfrm>
                <a:off x="16795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5" name="Freeform: Shape 3084">
                <a:extLst>
                  <a:ext uri="{FF2B5EF4-FFF2-40B4-BE49-F238E27FC236}">
                    <a16:creationId xmlns:a16="http://schemas.microsoft.com/office/drawing/2014/main" id="{03E6AF8E-B48C-67DF-2A90-742064D0F1E6}"/>
                  </a:ext>
                </a:extLst>
              </p:cNvPr>
              <p:cNvSpPr/>
              <p:nvPr/>
            </p:nvSpPr>
            <p:spPr>
              <a:xfrm>
                <a:off x="17955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6" name="Freeform: Shape 3085">
                <a:extLst>
                  <a:ext uri="{FF2B5EF4-FFF2-40B4-BE49-F238E27FC236}">
                    <a16:creationId xmlns:a16="http://schemas.microsoft.com/office/drawing/2014/main" id="{3F6187DF-BB55-9215-5A79-86BBC5B77C8E}"/>
                  </a:ext>
                </a:extLst>
              </p:cNvPr>
              <p:cNvSpPr/>
              <p:nvPr/>
            </p:nvSpPr>
            <p:spPr>
              <a:xfrm>
                <a:off x="191159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7" name="Freeform: Shape 3086">
                <a:extLst>
                  <a:ext uri="{FF2B5EF4-FFF2-40B4-BE49-F238E27FC236}">
                    <a16:creationId xmlns:a16="http://schemas.microsoft.com/office/drawing/2014/main" id="{64A31927-7F90-DECB-C152-BF1840EB6092}"/>
                  </a:ext>
                </a:extLst>
              </p:cNvPr>
              <p:cNvSpPr/>
              <p:nvPr/>
            </p:nvSpPr>
            <p:spPr>
              <a:xfrm>
                <a:off x="20276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8" name="Freeform: Shape 3087">
                <a:extLst>
                  <a:ext uri="{FF2B5EF4-FFF2-40B4-BE49-F238E27FC236}">
                    <a16:creationId xmlns:a16="http://schemas.microsoft.com/office/drawing/2014/main" id="{916D3CFC-A378-1E3A-CAFC-AEE27F0A9A56}"/>
                  </a:ext>
                </a:extLst>
              </p:cNvPr>
              <p:cNvSpPr/>
              <p:nvPr/>
            </p:nvSpPr>
            <p:spPr>
              <a:xfrm>
                <a:off x="21436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9" name="Freeform: Shape 3088">
                <a:extLst>
                  <a:ext uri="{FF2B5EF4-FFF2-40B4-BE49-F238E27FC236}">
                    <a16:creationId xmlns:a16="http://schemas.microsoft.com/office/drawing/2014/main" id="{9DC228A6-865C-42E9-DC9A-75616139B4D6}"/>
                  </a:ext>
                </a:extLst>
              </p:cNvPr>
              <p:cNvSpPr/>
              <p:nvPr/>
            </p:nvSpPr>
            <p:spPr>
              <a:xfrm>
                <a:off x="225968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0" name="Freeform: Shape 3089">
                <a:extLst>
                  <a:ext uri="{FF2B5EF4-FFF2-40B4-BE49-F238E27FC236}">
                    <a16:creationId xmlns:a16="http://schemas.microsoft.com/office/drawing/2014/main" id="{8857ED27-E51B-B30B-3603-1A65E13B2F8D}"/>
                  </a:ext>
                </a:extLst>
              </p:cNvPr>
              <p:cNvSpPr/>
              <p:nvPr/>
            </p:nvSpPr>
            <p:spPr>
              <a:xfrm>
                <a:off x="237571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1" name="Freeform: Shape 3090">
                <a:extLst>
                  <a:ext uri="{FF2B5EF4-FFF2-40B4-BE49-F238E27FC236}">
                    <a16:creationId xmlns:a16="http://schemas.microsoft.com/office/drawing/2014/main" id="{C63CFBBA-4C32-11A8-3C21-3C7A3A4CE586}"/>
                  </a:ext>
                </a:extLst>
              </p:cNvPr>
              <p:cNvSpPr/>
              <p:nvPr/>
            </p:nvSpPr>
            <p:spPr>
              <a:xfrm>
                <a:off x="24917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2" name="Freeform: Shape 3091">
                <a:extLst>
                  <a:ext uri="{FF2B5EF4-FFF2-40B4-BE49-F238E27FC236}">
                    <a16:creationId xmlns:a16="http://schemas.microsoft.com/office/drawing/2014/main" id="{43B740D3-B74C-6A32-2D69-E6079B51AF21}"/>
                  </a:ext>
                </a:extLst>
              </p:cNvPr>
              <p:cNvSpPr/>
              <p:nvPr/>
            </p:nvSpPr>
            <p:spPr>
              <a:xfrm>
                <a:off x="26077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3" name="Freeform: Shape 3092">
                <a:extLst>
                  <a:ext uri="{FF2B5EF4-FFF2-40B4-BE49-F238E27FC236}">
                    <a16:creationId xmlns:a16="http://schemas.microsoft.com/office/drawing/2014/main" id="{078C165F-FAD2-258D-99D0-AE6176B95B48}"/>
                  </a:ext>
                </a:extLst>
              </p:cNvPr>
              <p:cNvSpPr/>
              <p:nvPr/>
            </p:nvSpPr>
            <p:spPr>
              <a:xfrm>
                <a:off x="272379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4" name="Freeform: Shape 3093">
                <a:extLst>
                  <a:ext uri="{FF2B5EF4-FFF2-40B4-BE49-F238E27FC236}">
                    <a16:creationId xmlns:a16="http://schemas.microsoft.com/office/drawing/2014/main" id="{ED2CE897-4798-7E93-F200-DB979C48DB4F}"/>
                  </a:ext>
                </a:extLst>
              </p:cNvPr>
              <p:cNvSpPr/>
              <p:nvPr/>
            </p:nvSpPr>
            <p:spPr>
              <a:xfrm>
                <a:off x="28398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5" name="Freeform: Shape 3094">
                <a:extLst>
                  <a:ext uri="{FF2B5EF4-FFF2-40B4-BE49-F238E27FC236}">
                    <a16:creationId xmlns:a16="http://schemas.microsoft.com/office/drawing/2014/main" id="{47C97D07-EFB1-5907-622D-79877C648AD1}"/>
                  </a:ext>
                </a:extLst>
              </p:cNvPr>
              <p:cNvSpPr/>
              <p:nvPr/>
            </p:nvSpPr>
            <p:spPr>
              <a:xfrm>
                <a:off x="29558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6" name="Freeform: Shape 3095">
                <a:extLst>
                  <a:ext uri="{FF2B5EF4-FFF2-40B4-BE49-F238E27FC236}">
                    <a16:creationId xmlns:a16="http://schemas.microsoft.com/office/drawing/2014/main" id="{0378AC3F-7D5C-AAEE-D38C-248B853C9D78}"/>
                  </a:ext>
                </a:extLst>
              </p:cNvPr>
              <p:cNvSpPr/>
              <p:nvPr/>
            </p:nvSpPr>
            <p:spPr>
              <a:xfrm>
                <a:off x="307189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7" name="Freeform: Shape 3096">
                <a:extLst>
                  <a:ext uri="{FF2B5EF4-FFF2-40B4-BE49-F238E27FC236}">
                    <a16:creationId xmlns:a16="http://schemas.microsoft.com/office/drawing/2014/main" id="{82CA704B-4F0C-4729-2DB0-285A4BF7CAC3}"/>
                  </a:ext>
                </a:extLst>
              </p:cNvPr>
              <p:cNvSpPr/>
              <p:nvPr/>
            </p:nvSpPr>
            <p:spPr>
              <a:xfrm>
                <a:off x="318791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8" name="Freeform: Shape 3097">
                <a:extLst>
                  <a:ext uri="{FF2B5EF4-FFF2-40B4-BE49-F238E27FC236}">
                    <a16:creationId xmlns:a16="http://schemas.microsoft.com/office/drawing/2014/main" id="{B994C68C-E475-8043-C89B-D319120627F0}"/>
                  </a:ext>
                </a:extLst>
              </p:cNvPr>
              <p:cNvSpPr/>
              <p:nvPr/>
            </p:nvSpPr>
            <p:spPr>
              <a:xfrm>
                <a:off x="33039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9" name="Freeform: Shape 3098">
                <a:extLst>
                  <a:ext uri="{FF2B5EF4-FFF2-40B4-BE49-F238E27FC236}">
                    <a16:creationId xmlns:a16="http://schemas.microsoft.com/office/drawing/2014/main" id="{0C8D809D-B593-28AD-447C-A439691FB805}"/>
                  </a:ext>
                </a:extLst>
              </p:cNvPr>
              <p:cNvSpPr/>
              <p:nvPr/>
            </p:nvSpPr>
            <p:spPr>
              <a:xfrm>
                <a:off x="341997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0" name="Freeform: Shape 3099">
                <a:extLst>
                  <a:ext uri="{FF2B5EF4-FFF2-40B4-BE49-F238E27FC236}">
                    <a16:creationId xmlns:a16="http://schemas.microsoft.com/office/drawing/2014/main" id="{E35A2785-D372-95C0-4F6E-EDC8107A002A}"/>
                  </a:ext>
                </a:extLst>
              </p:cNvPr>
              <p:cNvSpPr/>
              <p:nvPr/>
            </p:nvSpPr>
            <p:spPr>
              <a:xfrm>
                <a:off x="35360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1" name="Freeform: Shape 3100">
                <a:extLst>
                  <a:ext uri="{FF2B5EF4-FFF2-40B4-BE49-F238E27FC236}">
                    <a16:creationId xmlns:a16="http://schemas.microsoft.com/office/drawing/2014/main" id="{598015C6-DCC3-5EA9-9CE8-23443711B2D1}"/>
                  </a:ext>
                </a:extLst>
              </p:cNvPr>
              <p:cNvSpPr/>
              <p:nvPr/>
            </p:nvSpPr>
            <p:spPr>
              <a:xfrm>
                <a:off x="36520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2" name="Freeform: Shape 3101">
                <a:extLst>
                  <a:ext uri="{FF2B5EF4-FFF2-40B4-BE49-F238E27FC236}">
                    <a16:creationId xmlns:a16="http://schemas.microsoft.com/office/drawing/2014/main" id="{4844E9DD-014B-344C-5099-71D3B4D93967}"/>
                  </a:ext>
                </a:extLst>
              </p:cNvPr>
              <p:cNvSpPr/>
              <p:nvPr/>
            </p:nvSpPr>
            <p:spPr>
              <a:xfrm>
                <a:off x="37680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3" name="Freeform: Shape 3102">
                <a:extLst>
                  <a:ext uri="{FF2B5EF4-FFF2-40B4-BE49-F238E27FC236}">
                    <a16:creationId xmlns:a16="http://schemas.microsoft.com/office/drawing/2014/main" id="{4C56298A-ECD1-1851-AA1F-A3F8096612F8}"/>
                  </a:ext>
                </a:extLst>
              </p:cNvPr>
              <p:cNvSpPr/>
              <p:nvPr/>
            </p:nvSpPr>
            <p:spPr>
              <a:xfrm>
                <a:off x="38840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4" name="Freeform: Shape 3103">
                <a:extLst>
                  <a:ext uri="{FF2B5EF4-FFF2-40B4-BE49-F238E27FC236}">
                    <a16:creationId xmlns:a16="http://schemas.microsoft.com/office/drawing/2014/main" id="{7B5CCE72-EE42-59AA-5C91-37B4FE313A0F}"/>
                  </a:ext>
                </a:extLst>
              </p:cNvPr>
              <p:cNvSpPr/>
              <p:nvPr/>
            </p:nvSpPr>
            <p:spPr>
              <a:xfrm>
                <a:off x="400012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5" name="Freeform: Shape 3104">
                <a:extLst>
                  <a:ext uri="{FF2B5EF4-FFF2-40B4-BE49-F238E27FC236}">
                    <a16:creationId xmlns:a16="http://schemas.microsoft.com/office/drawing/2014/main" id="{1CA614C2-BEB1-30C4-C48F-DDF24885E1ED}"/>
                  </a:ext>
                </a:extLst>
              </p:cNvPr>
              <p:cNvSpPr/>
              <p:nvPr/>
            </p:nvSpPr>
            <p:spPr>
              <a:xfrm>
                <a:off x="41161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6" name="Freeform: Shape 3105">
                <a:extLst>
                  <a:ext uri="{FF2B5EF4-FFF2-40B4-BE49-F238E27FC236}">
                    <a16:creationId xmlns:a16="http://schemas.microsoft.com/office/drawing/2014/main" id="{747D1164-C0B2-9BE1-5FAB-5F8C22F6252A}"/>
                  </a:ext>
                </a:extLst>
              </p:cNvPr>
              <p:cNvSpPr/>
              <p:nvPr/>
            </p:nvSpPr>
            <p:spPr>
              <a:xfrm>
                <a:off x="42321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7" name="Freeform: Shape 3106">
                <a:extLst>
                  <a:ext uri="{FF2B5EF4-FFF2-40B4-BE49-F238E27FC236}">
                    <a16:creationId xmlns:a16="http://schemas.microsoft.com/office/drawing/2014/main" id="{F1FE9DFB-BF9C-DD8C-62EE-9175A7D9BB07}"/>
                  </a:ext>
                </a:extLst>
              </p:cNvPr>
              <p:cNvSpPr/>
              <p:nvPr/>
            </p:nvSpPr>
            <p:spPr>
              <a:xfrm>
                <a:off x="43482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8" name="Freeform: Shape 3107">
                <a:extLst>
                  <a:ext uri="{FF2B5EF4-FFF2-40B4-BE49-F238E27FC236}">
                    <a16:creationId xmlns:a16="http://schemas.microsoft.com/office/drawing/2014/main" id="{23499E41-741E-2309-DFB7-9CB4E094F110}"/>
                  </a:ext>
                </a:extLst>
              </p:cNvPr>
              <p:cNvSpPr/>
              <p:nvPr/>
            </p:nvSpPr>
            <p:spPr>
              <a:xfrm>
                <a:off x="446424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9" name="Freeform: Shape 3108">
                <a:extLst>
                  <a:ext uri="{FF2B5EF4-FFF2-40B4-BE49-F238E27FC236}">
                    <a16:creationId xmlns:a16="http://schemas.microsoft.com/office/drawing/2014/main" id="{6973AC76-38FD-AEC7-2B92-00FD90F875E4}"/>
                  </a:ext>
                </a:extLst>
              </p:cNvPr>
              <p:cNvSpPr/>
              <p:nvPr/>
            </p:nvSpPr>
            <p:spPr>
              <a:xfrm>
                <a:off x="458027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0" name="Freeform: Shape 3109">
                <a:extLst>
                  <a:ext uri="{FF2B5EF4-FFF2-40B4-BE49-F238E27FC236}">
                    <a16:creationId xmlns:a16="http://schemas.microsoft.com/office/drawing/2014/main" id="{E2795950-33FE-A87F-A906-9D4F5C1EC5C3}"/>
                  </a:ext>
                </a:extLst>
              </p:cNvPr>
              <p:cNvSpPr/>
              <p:nvPr/>
            </p:nvSpPr>
            <p:spPr>
              <a:xfrm>
                <a:off x="5511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1" name="Freeform: Shape 3110">
                <a:extLst>
                  <a:ext uri="{FF2B5EF4-FFF2-40B4-BE49-F238E27FC236}">
                    <a16:creationId xmlns:a16="http://schemas.microsoft.com/office/drawing/2014/main" id="{4F350A41-FC0F-F163-EBCD-C440EC049B12}"/>
                  </a:ext>
                </a:extLst>
              </p:cNvPr>
              <p:cNvSpPr/>
              <p:nvPr/>
            </p:nvSpPr>
            <p:spPr>
              <a:xfrm>
                <a:off x="17115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2" name="Freeform: Shape 3111">
                <a:extLst>
                  <a:ext uri="{FF2B5EF4-FFF2-40B4-BE49-F238E27FC236}">
                    <a16:creationId xmlns:a16="http://schemas.microsoft.com/office/drawing/2014/main" id="{E3C409D2-7F71-AE06-559A-174B9B9E1245}"/>
                  </a:ext>
                </a:extLst>
              </p:cNvPr>
              <p:cNvSpPr/>
              <p:nvPr/>
            </p:nvSpPr>
            <p:spPr>
              <a:xfrm>
                <a:off x="2871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3" name="Freeform: Shape 3112">
                <a:extLst>
                  <a:ext uri="{FF2B5EF4-FFF2-40B4-BE49-F238E27FC236}">
                    <a16:creationId xmlns:a16="http://schemas.microsoft.com/office/drawing/2014/main" id="{DC954DA8-48F8-667D-C226-42B8D0F9BD3A}"/>
                  </a:ext>
                </a:extLst>
              </p:cNvPr>
              <p:cNvSpPr/>
              <p:nvPr/>
            </p:nvSpPr>
            <p:spPr>
              <a:xfrm>
                <a:off x="40320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4" name="Freeform: Shape 3113">
                <a:extLst>
                  <a:ext uri="{FF2B5EF4-FFF2-40B4-BE49-F238E27FC236}">
                    <a16:creationId xmlns:a16="http://schemas.microsoft.com/office/drawing/2014/main" id="{4E09E069-7136-B812-3134-FE6B08B349DF}"/>
                  </a:ext>
                </a:extLst>
              </p:cNvPr>
              <p:cNvSpPr/>
              <p:nvPr/>
            </p:nvSpPr>
            <p:spPr>
              <a:xfrm>
                <a:off x="51923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5" name="Freeform: Shape 3114">
                <a:extLst>
                  <a:ext uri="{FF2B5EF4-FFF2-40B4-BE49-F238E27FC236}">
                    <a16:creationId xmlns:a16="http://schemas.microsoft.com/office/drawing/2014/main" id="{AE513336-6833-F076-DF55-87DE1B475211}"/>
                  </a:ext>
                </a:extLst>
              </p:cNvPr>
              <p:cNvSpPr/>
              <p:nvPr/>
            </p:nvSpPr>
            <p:spPr>
              <a:xfrm>
                <a:off x="63526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6" name="Freeform: Shape 3115">
                <a:extLst>
                  <a:ext uri="{FF2B5EF4-FFF2-40B4-BE49-F238E27FC236}">
                    <a16:creationId xmlns:a16="http://schemas.microsoft.com/office/drawing/2014/main" id="{D6D0C0FC-3A20-DEAF-8EDB-4BE49B44421A}"/>
                  </a:ext>
                </a:extLst>
              </p:cNvPr>
              <p:cNvSpPr/>
              <p:nvPr/>
            </p:nvSpPr>
            <p:spPr>
              <a:xfrm>
                <a:off x="7512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7" name="Freeform: Shape 3116">
                <a:extLst>
                  <a:ext uri="{FF2B5EF4-FFF2-40B4-BE49-F238E27FC236}">
                    <a16:creationId xmlns:a16="http://schemas.microsoft.com/office/drawing/2014/main" id="{822B329A-0E49-904F-1CB9-46BBAA103F7D}"/>
                  </a:ext>
                </a:extLst>
              </p:cNvPr>
              <p:cNvSpPr/>
              <p:nvPr/>
            </p:nvSpPr>
            <p:spPr>
              <a:xfrm>
                <a:off x="8673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8" name="Freeform: Shape 3117">
                <a:extLst>
                  <a:ext uri="{FF2B5EF4-FFF2-40B4-BE49-F238E27FC236}">
                    <a16:creationId xmlns:a16="http://schemas.microsoft.com/office/drawing/2014/main" id="{FE2607E2-7CEB-72D6-A4C6-95C216D81E33}"/>
                  </a:ext>
                </a:extLst>
              </p:cNvPr>
              <p:cNvSpPr/>
              <p:nvPr/>
            </p:nvSpPr>
            <p:spPr>
              <a:xfrm>
                <a:off x="98334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9" name="Freeform: Shape 3118">
                <a:extLst>
                  <a:ext uri="{FF2B5EF4-FFF2-40B4-BE49-F238E27FC236}">
                    <a16:creationId xmlns:a16="http://schemas.microsoft.com/office/drawing/2014/main" id="{AC791512-AF73-E6D9-9C9B-88E485B8581D}"/>
                  </a:ext>
                </a:extLst>
              </p:cNvPr>
              <p:cNvSpPr/>
              <p:nvPr/>
            </p:nvSpPr>
            <p:spPr>
              <a:xfrm>
                <a:off x="10993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0" name="Freeform: Shape 3119">
                <a:extLst>
                  <a:ext uri="{FF2B5EF4-FFF2-40B4-BE49-F238E27FC236}">
                    <a16:creationId xmlns:a16="http://schemas.microsoft.com/office/drawing/2014/main" id="{ADA52248-7632-A2DF-6331-6024D5F0AC70}"/>
                  </a:ext>
                </a:extLst>
              </p:cNvPr>
              <p:cNvSpPr/>
              <p:nvPr/>
            </p:nvSpPr>
            <p:spPr>
              <a:xfrm>
                <a:off x="121541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1" name="Freeform: Shape 3120">
                <a:extLst>
                  <a:ext uri="{FF2B5EF4-FFF2-40B4-BE49-F238E27FC236}">
                    <a16:creationId xmlns:a16="http://schemas.microsoft.com/office/drawing/2014/main" id="{C14A98FB-AFCD-345A-F5F4-6F0412134080}"/>
                  </a:ext>
                </a:extLst>
              </p:cNvPr>
              <p:cNvSpPr/>
              <p:nvPr/>
            </p:nvSpPr>
            <p:spPr>
              <a:xfrm>
                <a:off x="13314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2" name="Freeform: Shape 3121">
                <a:extLst>
                  <a:ext uri="{FF2B5EF4-FFF2-40B4-BE49-F238E27FC236}">
                    <a16:creationId xmlns:a16="http://schemas.microsoft.com/office/drawing/2014/main" id="{B055D21F-ED15-8521-24CB-CB0F9BE0724B}"/>
                  </a:ext>
                </a:extLst>
              </p:cNvPr>
              <p:cNvSpPr/>
              <p:nvPr/>
            </p:nvSpPr>
            <p:spPr>
              <a:xfrm>
                <a:off x="144748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3" name="Freeform: Shape 3122">
                <a:extLst>
                  <a:ext uri="{FF2B5EF4-FFF2-40B4-BE49-F238E27FC236}">
                    <a16:creationId xmlns:a16="http://schemas.microsoft.com/office/drawing/2014/main" id="{4D59950C-7132-9727-9566-BFEE0426A6A9}"/>
                  </a:ext>
                </a:extLst>
              </p:cNvPr>
              <p:cNvSpPr/>
              <p:nvPr/>
            </p:nvSpPr>
            <p:spPr>
              <a:xfrm>
                <a:off x="15634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4" name="Freeform: Shape 3123">
                <a:extLst>
                  <a:ext uri="{FF2B5EF4-FFF2-40B4-BE49-F238E27FC236}">
                    <a16:creationId xmlns:a16="http://schemas.microsoft.com/office/drawing/2014/main" id="{A7A1BC71-E0A4-F42F-F78D-BCCD94961377}"/>
                  </a:ext>
                </a:extLst>
              </p:cNvPr>
              <p:cNvSpPr/>
              <p:nvPr/>
            </p:nvSpPr>
            <p:spPr>
              <a:xfrm>
                <a:off x="16795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5" name="Freeform: Shape 3124">
                <a:extLst>
                  <a:ext uri="{FF2B5EF4-FFF2-40B4-BE49-F238E27FC236}">
                    <a16:creationId xmlns:a16="http://schemas.microsoft.com/office/drawing/2014/main" id="{76718EC8-9540-2849-9969-65B8AF8FD89B}"/>
                  </a:ext>
                </a:extLst>
              </p:cNvPr>
              <p:cNvSpPr/>
              <p:nvPr/>
            </p:nvSpPr>
            <p:spPr>
              <a:xfrm>
                <a:off x="17955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6" name="Freeform: Shape 3125">
                <a:extLst>
                  <a:ext uri="{FF2B5EF4-FFF2-40B4-BE49-F238E27FC236}">
                    <a16:creationId xmlns:a16="http://schemas.microsoft.com/office/drawing/2014/main" id="{0B5DA915-5A0C-B35E-A00E-E28DB6D13209}"/>
                  </a:ext>
                </a:extLst>
              </p:cNvPr>
              <p:cNvSpPr/>
              <p:nvPr/>
            </p:nvSpPr>
            <p:spPr>
              <a:xfrm>
                <a:off x="191159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7" name="Freeform: Shape 3126">
                <a:extLst>
                  <a:ext uri="{FF2B5EF4-FFF2-40B4-BE49-F238E27FC236}">
                    <a16:creationId xmlns:a16="http://schemas.microsoft.com/office/drawing/2014/main" id="{C1D32AB0-8785-E35D-8F10-080109D29ACA}"/>
                  </a:ext>
                </a:extLst>
              </p:cNvPr>
              <p:cNvSpPr/>
              <p:nvPr/>
            </p:nvSpPr>
            <p:spPr>
              <a:xfrm>
                <a:off x="20276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8" name="Freeform: Shape 3127">
                <a:extLst>
                  <a:ext uri="{FF2B5EF4-FFF2-40B4-BE49-F238E27FC236}">
                    <a16:creationId xmlns:a16="http://schemas.microsoft.com/office/drawing/2014/main" id="{4DDD0710-4622-AD6F-12D6-1A11A227EFAF}"/>
                  </a:ext>
                </a:extLst>
              </p:cNvPr>
              <p:cNvSpPr/>
              <p:nvPr/>
            </p:nvSpPr>
            <p:spPr>
              <a:xfrm>
                <a:off x="21436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9" name="Freeform: Shape 3128">
                <a:extLst>
                  <a:ext uri="{FF2B5EF4-FFF2-40B4-BE49-F238E27FC236}">
                    <a16:creationId xmlns:a16="http://schemas.microsoft.com/office/drawing/2014/main" id="{AB6D87D4-32C8-BC0B-53FE-21D2668B4DB3}"/>
                  </a:ext>
                </a:extLst>
              </p:cNvPr>
              <p:cNvSpPr/>
              <p:nvPr/>
            </p:nvSpPr>
            <p:spPr>
              <a:xfrm>
                <a:off x="225968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0" name="Freeform: Shape 3129">
                <a:extLst>
                  <a:ext uri="{FF2B5EF4-FFF2-40B4-BE49-F238E27FC236}">
                    <a16:creationId xmlns:a16="http://schemas.microsoft.com/office/drawing/2014/main" id="{95D061EA-E5F6-EA7C-0728-4352736C2683}"/>
                  </a:ext>
                </a:extLst>
              </p:cNvPr>
              <p:cNvSpPr/>
              <p:nvPr/>
            </p:nvSpPr>
            <p:spPr>
              <a:xfrm>
                <a:off x="237571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1" name="Freeform: Shape 3130">
                <a:extLst>
                  <a:ext uri="{FF2B5EF4-FFF2-40B4-BE49-F238E27FC236}">
                    <a16:creationId xmlns:a16="http://schemas.microsoft.com/office/drawing/2014/main" id="{D7127CC8-BE93-ADD6-9B9E-812A99DB4657}"/>
                  </a:ext>
                </a:extLst>
              </p:cNvPr>
              <p:cNvSpPr/>
              <p:nvPr/>
            </p:nvSpPr>
            <p:spPr>
              <a:xfrm>
                <a:off x="24917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2" name="Freeform: Shape 3131">
                <a:extLst>
                  <a:ext uri="{FF2B5EF4-FFF2-40B4-BE49-F238E27FC236}">
                    <a16:creationId xmlns:a16="http://schemas.microsoft.com/office/drawing/2014/main" id="{3F0C70CB-5654-B343-89F2-2D9E7BB62476}"/>
                  </a:ext>
                </a:extLst>
              </p:cNvPr>
              <p:cNvSpPr/>
              <p:nvPr/>
            </p:nvSpPr>
            <p:spPr>
              <a:xfrm>
                <a:off x="26077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3" name="Freeform: Shape 3132">
                <a:extLst>
                  <a:ext uri="{FF2B5EF4-FFF2-40B4-BE49-F238E27FC236}">
                    <a16:creationId xmlns:a16="http://schemas.microsoft.com/office/drawing/2014/main" id="{B23BF588-0794-0D78-D9E1-89F90CAC2B00}"/>
                  </a:ext>
                </a:extLst>
              </p:cNvPr>
              <p:cNvSpPr/>
              <p:nvPr/>
            </p:nvSpPr>
            <p:spPr>
              <a:xfrm>
                <a:off x="272379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4" name="Freeform: Shape 3133">
                <a:extLst>
                  <a:ext uri="{FF2B5EF4-FFF2-40B4-BE49-F238E27FC236}">
                    <a16:creationId xmlns:a16="http://schemas.microsoft.com/office/drawing/2014/main" id="{9A155689-6A1A-3A7D-280B-1111BEAF3938}"/>
                  </a:ext>
                </a:extLst>
              </p:cNvPr>
              <p:cNvSpPr/>
              <p:nvPr/>
            </p:nvSpPr>
            <p:spPr>
              <a:xfrm>
                <a:off x="28398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5" name="Freeform: Shape 3134">
                <a:extLst>
                  <a:ext uri="{FF2B5EF4-FFF2-40B4-BE49-F238E27FC236}">
                    <a16:creationId xmlns:a16="http://schemas.microsoft.com/office/drawing/2014/main" id="{E9E9FCA8-289A-D278-73C3-5F660FD095B9}"/>
                  </a:ext>
                </a:extLst>
              </p:cNvPr>
              <p:cNvSpPr/>
              <p:nvPr/>
            </p:nvSpPr>
            <p:spPr>
              <a:xfrm>
                <a:off x="29558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6" name="Freeform: Shape 3135">
                <a:extLst>
                  <a:ext uri="{FF2B5EF4-FFF2-40B4-BE49-F238E27FC236}">
                    <a16:creationId xmlns:a16="http://schemas.microsoft.com/office/drawing/2014/main" id="{C3A8A233-9D28-960C-18E7-B5E932AF8070}"/>
                  </a:ext>
                </a:extLst>
              </p:cNvPr>
              <p:cNvSpPr/>
              <p:nvPr/>
            </p:nvSpPr>
            <p:spPr>
              <a:xfrm>
                <a:off x="307189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7" name="Freeform: Shape 3136">
                <a:extLst>
                  <a:ext uri="{FF2B5EF4-FFF2-40B4-BE49-F238E27FC236}">
                    <a16:creationId xmlns:a16="http://schemas.microsoft.com/office/drawing/2014/main" id="{35BE6542-AB78-1136-5CDF-253231B81FA3}"/>
                  </a:ext>
                </a:extLst>
              </p:cNvPr>
              <p:cNvSpPr/>
              <p:nvPr/>
            </p:nvSpPr>
            <p:spPr>
              <a:xfrm>
                <a:off x="318791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8" name="Freeform: Shape 3137">
                <a:extLst>
                  <a:ext uri="{FF2B5EF4-FFF2-40B4-BE49-F238E27FC236}">
                    <a16:creationId xmlns:a16="http://schemas.microsoft.com/office/drawing/2014/main" id="{9A2F5BD9-1220-45E9-FE33-C1E7EB73DFBA}"/>
                  </a:ext>
                </a:extLst>
              </p:cNvPr>
              <p:cNvSpPr/>
              <p:nvPr/>
            </p:nvSpPr>
            <p:spPr>
              <a:xfrm>
                <a:off x="33039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9" name="Freeform: Shape 3138">
                <a:extLst>
                  <a:ext uri="{FF2B5EF4-FFF2-40B4-BE49-F238E27FC236}">
                    <a16:creationId xmlns:a16="http://schemas.microsoft.com/office/drawing/2014/main" id="{84E1FD3D-723F-83FF-19E7-3B6099165F02}"/>
                  </a:ext>
                </a:extLst>
              </p:cNvPr>
              <p:cNvSpPr/>
              <p:nvPr/>
            </p:nvSpPr>
            <p:spPr>
              <a:xfrm>
                <a:off x="341997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0" name="Freeform: Shape 3139">
                <a:extLst>
                  <a:ext uri="{FF2B5EF4-FFF2-40B4-BE49-F238E27FC236}">
                    <a16:creationId xmlns:a16="http://schemas.microsoft.com/office/drawing/2014/main" id="{48D13D3F-696F-7E19-4ABC-EA8E65CA7EDA}"/>
                  </a:ext>
                </a:extLst>
              </p:cNvPr>
              <p:cNvSpPr/>
              <p:nvPr/>
            </p:nvSpPr>
            <p:spPr>
              <a:xfrm>
                <a:off x="35360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1" name="Freeform: Shape 3140">
                <a:extLst>
                  <a:ext uri="{FF2B5EF4-FFF2-40B4-BE49-F238E27FC236}">
                    <a16:creationId xmlns:a16="http://schemas.microsoft.com/office/drawing/2014/main" id="{DFDFC723-D5EA-C440-A4BB-469AC7D263E2}"/>
                  </a:ext>
                </a:extLst>
              </p:cNvPr>
              <p:cNvSpPr/>
              <p:nvPr/>
            </p:nvSpPr>
            <p:spPr>
              <a:xfrm>
                <a:off x="36520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2" name="Freeform: Shape 3141">
                <a:extLst>
                  <a:ext uri="{FF2B5EF4-FFF2-40B4-BE49-F238E27FC236}">
                    <a16:creationId xmlns:a16="http://schemas.microsoft.com/office/drawing/2014/main" id="{E25D6D79-8A4A-C018-1E66-F27FB9AB8BB3}"/>
                  </a:ext>
                </a:extLst>
              </p:cNvPr>
              <p:cNvSpPr/>
              <p:nvPr/>
            </p:nvSpPr>
            <p:spPr>
              <a:xfrm>
                <a:off x="37680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3" name="Freeform: Shape 3142">
                <a:extLst>
                  <a:ext uri="{FF2B5EF4-FFF2-40B4-BE49-F238E27FC236}">
                    <a16:creationId xmlns:a16="http://schemas.microsoft.com/office/drawing/2014/main" id="{6BA52B1C-9D14-0D4F-2885-6924E4723ADB}"/>
                  </a:ext>
                </a:extLst>
              </p:cNvPr>
              <p:cNvSpPr/>
              <p:nvPr/>
            </p:nvSpPr>
            <p:spPr>
              <a:xfrm>
                <a:off x="38840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4" name="Freeform: Shape 3143">
                <a:extLst>
                  <a:ext uri="{FF2B5EF4-FFF2-40B4-BE49-F238E27FC236}">
                    <a16:creationId xmlns:a16="http://schemas.microsoft.com/office/drawing/2014/main" id="{7D1B8292-960C-C9C4-BE68-BC8544EACDDE}"/>
                  </a:ext>
                </a:extLst>
              </p:cNvPr>
              <p:cNvSpPr/>
              <p:nvPr/>
            </p:nvSpPr>
            <p:spPr>
              <a:xfrm>
                <a:off x="400012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5" name="Freeform: Shape 3144">
                <a:extLst>
                  <a:ext uri="{FF2B5EF4-FFF2-40B4-BE49-F238E27FC236}">
                    <a16:creationId xmlns:a16="http://schemas.microsoft.com/office/drawing/2014/main" id="{AB9BDD06-4D88-01C4-EF45-FA33DBE9895D}"/>
                  </a:ext>
                </a:extLst>
              </p:cNvPr>
              <p:cNvSpPr/>
              <p:nvPr/>
            </p:nvSpPr>
            <p:spPr>
              <a:xfrm>
                <a:off x="41161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6" name="Freeform: Shape 3145">
                <a:extLst>
                  <a:ext uri="{FF2B5EF4-FFF2-40B4-BE49-F238E27FC236}">
                    <a16:creationId xmlns:a16="http://schemas.microsoft.com/office/drawing/2014/main" id="{3B7787B2-F32F-1676-1D69-2B36DF9EDE96}"/>
                  </a:ext>
                </a:extLst>
              </p:cNvPr>
              <p:cNvSpPr/>
              <p:nvPr/>
            </p:nvSpPr>
            <p:spPr>
              <a:xfrm>
                <a:off x="42321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7" name="Freeform: Shape 3146">
                <a:extLst>
                  <a:ext uri="{FF2B5EF4-FFF2-40B4-BE49-F238E27FC236}">
                    <a16:creationId xmlns:a16="http://schemas.microsoft.com/office/drawing/2014/main" id="{E797F4D7-3E3A-09E1-EB28-464B8E87F566}"/>
                  </a:ext>
                </a:extLst>
              </p:cNvPr>
              <p:cNvSpPr/>
              <p:nvPr/>
            </p:nvSpPr>
            <p:spPr>
              <a:xfrm>
                <a:off x="43482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8" name="Freeform: Shape 3147">
                <a:extLst>
                  <a:ext uri="{FF2B5EF4-FFF2-40B4-BE49-F238E27FC236}">
                    <a16:creationId xmlns:a16="http://schemas.microsoft.com/office/drawing/2014/main" id="{FFADC94D-AEA0-A343-F923-CE973C32ADF3}"/>
                  </a:ext>
                </a:extLst>
              </p:cNvPr>
              <p:cNvSpPr/>
              <p:nvPr/>
            </p:nvSpPr>
            <p:spPr>
              <a:xfrm>
                <a:off x="446424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9" name="Freeform: Shape 3148">
                <a:extLst>
                  <a:ext uri="{FF2B5EF4-FFF2-40B4-BE49-F238E27FC236}">
                    <a16:creationId xmlns:a16="http://schemas.microsoft.com/office/drawing/2014/main" id="{6B350E2C-2A34-C950-EBED-9825186AFFB8}"/>
                  </a:ext>
                </a:extLst>
              </p:cNvPr>
              <p:cNvSpPr/>
              <p:nvPr/>
            </p:nvSpPr>
            <p:spPr>
              <a:xfrm>
                <a:off x="458027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grpSp>
        <p:grpSp>
          <p:nvGrpSpPr>
            <p:cNvPr id="3151" name="Group 3150">
              <a:extLst>
                <a:ext uri="{FF2B5EF4-FFF2-40B4-BE49-F238E27FC236}">
                  <a16:creationId xmlns:a16="http://schemas.microsoft.com/office/drawing/2014/main" id="{58B02E8F-0311-901F-9680-77196B6D06E9}"/>
                </a:ext>
              </a:extLst>
            </p:cNvPr>
            <p:cNvGrpSpPr/>
            <p:nvPr userDrawn="1"/>
          </p:nvGrpSpPr>
          <p:grpSpPr>
            <a:xfrm>
              <a:off x="4712181" y="1670926"/>
              <a:ext cx="4564508" cy="4736027"/>
              <a:chOff x="55118" y="1670926"/>
              <a:chExt cx="4564508" cy="4736027"/>
            </a:xfrm>
            <a:grpFill/>
          </p:grpSpPr>
          <p:sp>
            <p:nvSpPr>
              <p:cNvPr id="3152" name="Freeform: Shape 3151">
                <a:extLst>
                  <a:ext uri="{FF2B5EF4-FFF2-40B4-BE49-F238E27FC236}">
                    <a16:creationId xmlns:a16="http://schemas.microsoft.com/office/drawing/2014/main" id="{C45346CF-974E-6042-D713-6CB73AC065C5}"/>
                  </a:ext>
                </a:extLst>
              </p:cNvPr>
              <p:cNvSpPr/>
              <p:nvPr/>
            </p:nvSpPr>
            <p:spPr>
              <a:xfrm>
                <a:off x="5511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3" name="Freeform: Shape 3152">
                <a:extLst>
                  <a:ext uri="{FF2B5EF4-FFF2-40B4-BE49-F238E27FC236}">
                    <a16:creationId xmlns:a16="http://schemas.microsoft.com/office/drawing/2014/main" id="{403F841B-5106-9DA0-F2F5-73365B96F9A6}"/>
                  </a:ext>
                </a:extLst>
              </p:cNvPr>
              <p:cNvSpPr/>
              <p:nvPr/>
            </p:nvSpPr>
            <p:spPr>
              <a:xfrm>
                <a:off x="17115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4" name="Freeform: Shape 3153">
                <a:extLst>
                  <a:ext uri="{FF2B5EF4-FFF2-40B4-BE49-F238E27FC236}">
                    <a16:creationId xmlns:a16="http://schemas.microsoft.com/office/drawing/2014/main" id="{162A6F95-813D-E875-5C4F-425BD4FCCCE6}"/>
                  </a:ext>
                </a:extLst>
              </p:cNvPr>
              <p:cNvSpPr/>
              <p:nvPr/>
            </p:nvSpPr>
            <p:spPr>
              <a:xfrm>
                <a:off x="2871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5" name="Freeform: Shape 3154">
                <a:extLst>
                  <a:ext uri="{FF2B5EF4-FFF2-40B4-BE49-F238E27FC236}">
                    <a16:creationId xmlns:a16="http://schemas.microsoft.com/office/drawing/2014/main" id="{823FAF63-E214-5019-1C3D-79BD81EE4DC0}"/>
                  </a:ext>
                </a:extLst>
              </p:cNvPr>
              <p:cNvSpPr/>
              <p:nvPr/>
            </p:nvSpPr>
            <p:spPr>
              <a:xfrm>
                <a:off x="40320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6" name="Freeform: Shape 3155">
                <a:extLst>
                  <a:ext uri="{FF2B5EF4-FFF2-40B4-BE49-F238E27FC236}">
                    <a16:creationId xmlns:a16="http://schemas.microsoft.com/office/drawing/2014/main" id="{3721AE86-BAC4-ADFF-A97E-77EE422377D6}"/>
                  </a:ext>
                </a:extLst>
              </p:cNvPr>
              <p:cNvSpPr/>
              <p:nvPr/>
            </p:nvSpPr>
            <p:spPr>
              <a:xfrm>
                <a:off x="51923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7" name="Freeform: Shape 3156">
                <a:extLst>
                  <a:ext uri="{FF2B5EF4-FFF2-40B4-BE49-F238E27FC236}">
                    <a16:creationId xmlns:a16="http://schemas.microsoft.com/office/drawing/2014/main" id="{59087BF9-5D8C-0076-9F12-089AA953E8F3}"/>
                  </a:ext>
                </a:extLst>
              </p:cNvPr>
              <p:cNvSpPr/>
              <p:nvPr/>
            </p:nvSpPr>
            <p:spPr>
              <a:xfrm>
                <a:off x="63526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8" name="Freeform: Shape 3157">
                <a:extLst>
                  <a:ext uri="{FF2B5EF4-FFF2-40B4-BE49-F238E27FC236}">
                    <a16:creationId xmlns:a16="http://schemas.microsoft.com/office/drawing/2014/main" id="{51C1E8A0-6250-6466-BB40-353545CDF47F}"/>
                  </a:ext>
                </a:extLst>
              </p:cNvPr>
              <p:cNvSpPr/>
              <p:nvPr/>
            </p:nvSpPr>
            <p:spPr>
              <a:xfrm>
                <a:off x="7512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9" name="Freeform: Shape 3158">
                <a:extLst>
                  <a:ext uri="{FF2B5EF4-FFF2-40B4-BE49-F238E27FC236}">
                    <a16:creationId xmlns:a16="http://schemas.microsoft.com/office/drawing/2014/main" id="{BF1EF8DE-CCBB-4EED-9E8C-60FD9F352314}"/>
                  </a:ext>
                </a:extLst>
              </p:cNvPr>
              <p:cNvSpPr/>
              <p:nvPr/>
            </p:nvSpPr>
            <p:spPr>
              <a:xfrm>
                <a:off x="8673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0" name="Freeform: Shape 3159">
                <a:extLst>
                  <a:ext uri="{FF2B5EF4-FFF2-40B4-BE49-F238E27FC236}">
                    <a16:creationId xmlns:a16="http://schemas.microsoft.com/office/drawing/2014/main" id="{E9411D4C-C609-1B4C-C444-526BBEFFEBFC}"/>
                  </a:ext>
                </a:extLst>
              </p:cNvPr>
              <p:cNvSpPr/>
              <p:nvPr/>
            </p:nvSpPr>
            <p:spPr>
              <a:xfrm>
                <a:off x="98334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1" name="Freeform: Shape 3160">
                <a:extLst>
                  <a:ext uri="{FF2B5EF4-FFF2-40B4-BE49-F238E27FC236}">
                    <a16:creationId xmlns:a16="http://schemas.microsoft.com/office/drawing/2014/main" id="{3075CAE9-B7C9-F762-A723-E2065147980D}"/>
                  </a:ext>
                </a:extLst>
              </p:cNvPr>
              <p:cNvSpPr/>
              <p:nvPr/>
            </p:nvSpPr>
            <p:spPr>
              <a:xfrm>
                <a:off x="10993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2" name="Freeform: Shape 3161">
                <a:extLst>
                  <a:ext uri="{FF2B5EF4-FFF2-40B4-BE49-F238E27FC236}">
                    <a16:creationId xmlns:a16="http://schemas.microsoft.com/office/drawing/2014/main" id="{B6D0C6C4-994C-DEC5-60F5-B0A90A75D743}"/>
                  </a:ext>
                </a:extLst>
              </p:cNvPr>
              <p:cNvSpPr/>
              <p:nvPr/>
            </p:nvSpPr>
            <p:spPr>
              <a:xfrm>
                <a:off x="121541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3" name="Freeform: Shape 3162">
                <a:extLst>
                  <a:ext uri="{FF2B5EF4-FFF2-40B4-BE49-F238E27FC236}">
                    <a16:creationId xmlns:a16="http://schemas.microsoft.com/office/drawing/2014/main" id="{38494FCB-05EE-7F26-598D-5F4E64384697}"/>
                  </a:ext>
                </a:extLst>
              </p:cNvPr>
              <p:cNvSpPr/>
              <p:nvPr/>
            </p:nvSpPr>
            <p:spPr>
              <a:xfrm>
                <a:off x="13314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4" name="Freeform: Shape 3163">
                <a:extLst>
                  <a:ext uri="{FF2B5EF4-FFF2-40B4-BE49-F238E27FC236}">
                    <a16:creationId xmlns:a16="http://schemas.microsoft.com/office/drawing/2014/main" id="{ACC1884D-BF2B-EA21-2BD9-66572F43E9CD}"/>
                  </a:ext>
                </a:extLst>
              </p:cNvPr>
              <p:cNvSpPr/>
              <p:nvPr/>
            </p:nvSpPr>
            <p:spPr>
              <a:xfrm>
                <a:off x="144748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5" name="Freeform: Shape 3164">
                <a:extLst>
                  <a:ext uri="{FF2B5EF4-FFF2-40B4-BE49-F238E27FC236}">
                    <a16:creationId xmlns:a16="http://schemas.microsoft.com/office/drawing/2014/main" id="{9CC765D3-5A75-91C2-212A-A221D30F6476}"/>
                  </a:ext>
                </a:extLst>
              </p:cNvPr>
              <p:cNvSpPr/>
              <p:nvPr/>
            </p:nvSpPr>
            <p:spPr>
              <a:xfrm>
                <a:off x="15634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6" name="Freeform: Shape 3165">
                <a:extLst>
                  <a:ext uri="{FF2B5EF4-FFF2-40B4-BE49-F238E27FC236}">
                    <a16:creationId xmlns:a16="http://schemas.microsoft.com/office/drawing/2014/main" id="{074B3921-BA79-B1FD-3D7C-BD29E90EAAC2}"/>
                  </a:ext>
                </a:extLst>
              </p:cNvPr>
              <p:cNvSpPr/>
              <p:nvPr/>
            </p:nvSpPr>
            <p:spPr>
              <a:xfrm>
                <a:off x="16795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7" name="Freeform: Shape 3166">
                <a:extLst>
                  <a:ext uri="{FF2B5EF4-FFF2-40B4-BE49-F238E27FC236}">
                    <a16:creationId xmlns:a16="http://schemas.microsoft.com/office/drawing/2014/main" id="{D9437414-8B5B-2B2D-0191-57AC262E0B1E}"/>
                  </a:ext>
                </a:extLst>
              </p:cNvPr>
              <p:cNvSpPr/>
              <p:nvPr/>
            </p:nvSpPr>
            <p:spPr>
              <a:xfrm>
                <a:off x="17955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8" name="Freeform: Shape 3167">
                <a:extLst>
                  <a:ext uri="{FF2B5EF4-FFF2-40B4-BE49-F238E27FC236}">
                    <a16:creationId xmlns:a16="http://schemas.microsoft.com/office/drawing/2014/main" id="{F6D3DBDD-AB96-F7B5-DF49-5601E4053DED}"/>
                  </a:ext>
                </a:extLst>
              </p:cNvPr>
              <p:cNvSpPr/>
              <p:nvPr/>
            </p:nvSpPr>
            <p:spPr>
              <a:xfrm>
                <a:off x="191159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9" name="Freeform: Shape 3168">
                <a:extLst>
                  <a:ext uri="{FF2B5EF4-FFF2-40B4-BE49-F238E27FC236}">
                    <a16:creationId xmlns:a16="http://schemas.microsoft.com/office/drawing/2014/main" id="{B6BF2409-0E7C-5443-39F2-9986F031ABEA}"/>
                  </a:ext>
                </a:extLst>
              </p:cNvPr>
              <p:cNvSpPr/>
              <p:nvPr/>
            </p:nvSpPr>
            <p:spPr>
              <a:xfrm>
                <a:off x="20276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0" name="Freeform: Shape 3169">
                <a:extLst>
                  <a:ext uri="{FF2B5EF4-FFF2-40B4-BE49-F238E27FC236}">
                    <a16:creationId xmlns:a16="http://schemas.microsoft.com/office/drawing/2014/main" id="{58BD6FE6-1A57-348E-FBBC-6773932391F2}"/>
                  </a:ext>
                </a:extLst>
              </p:cNvPr>
              <p:cNvSpPr/>
              <p:nvPr/>
            </p:nvSpPr>
            <p:spPr>
              <a:xfrm>
                <a:off x="21436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1" name="Freeform: Shape 3170">
                <a:extLst>
                  <a:ext uri="{FF2B5EF4-FFF2-40B4-BE49-F238E27FC236}">
                    <a16:creationId xmlns:a16="http://schemas.microsoft.com/office/drawing/2014/main" id="{124461C4-A6F7-B819-74C8-9C48A5D415D0}"/>
                  </a:ext>
                </a:extLst>
              </p:cNvPr>
              <p:cNvSpPr/>
              <p:nvPr/>
            </p:nvSpPr>
            <p:spPr>
              <a:xfrm>
                <a:off x="225968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2" name="Freeform: Shape 3171">
                <a:extLst>
                  <a:ext uri="{FF2B5EF4-FFF2-40B4-BE49-F238E27FC236}">
                    <a16:creationId xmlns:a16="http://schemas.microsoft.com/office/drawing/2014/main" id="{1836057F-B314-4F73-E52D-D4274C992E18}"/>
                  </a:ext>
                </a:extLst>
              </p:cNvPr>
              <p:cNvSpPr/>
              <p:nvPr/>
            </p:nvSpPr>
            <p:spPr>
              <a:xfrm>
                <a:off x="237571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3" name="Freeform: Shape 3172">
                <a:extLst>
                  <a:ext uri="{FF2B5EF4-FFF2-40B4-BE49-F238E27FC236}">
                    <a16:creationId xmlns:a16="http://schemas.microsoft.com/office/drawing/2014/main" id="{8C9E8268-7151-6E04-A30B-D18CA234C2A8}"/>
                  </a:ext>
                </a:extLst>
              </p:cNvPr>
              <p:cNvSpPr/>
              <p:nvPr/>
            </p:nvSpPr>
            <p:spPr>
              <a:xfrm>
                <a:off x="24917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4" name="Freeform: Shape 3173">
                <a:extLst>
                  <a:ext uri="{FF2B5EF4-FFF2-40B4-BE49-F238E27FC236}">
                    <a16:creationId xmlns:a16="http://schemas.microsoft.com/office/drawing/2014/main" id="{D8376017-8F44-1293-A1BC-6F9FA9D5BE62}"/>
                  </a:ext>
                </a:extLst>
              </p:cNvPr>
              <p:cNvSpPr/>
              <p:nvPr/>
            </p:nvSpPr>
            <p:spPr>
              <a:xfrm>
                <a:off x="26077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5" name="Freeform: Shape 3174">
                <a:extLst>
                  <a:ext uri="{FF2B5EF4-FFF2-40B4-BE49-F238E27FC236}">
                    <a16:creationId xmlns:a16="http://schemas.microsoft.com/office/drawing/2014/main" id="{0F40BB3C-6F15-621C-6987-8715E0CE61B0}"/>
                  </a:ext>
                </a:extLst>
              </p:cNvPr>
              <p:cNvSpPr/>
              <p:nvPr/>
            </p:nvSpPr>
            <p:spPr>
              <a:xfrm>
                <a:off x="272379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6" name="Freeform: Shape 3175">
                <a:extLst>
                  <a:ext uri="{FF2B5EF4-FFF2-40B4-BE49-F238E27FC236}">
                    <a16:creationId xmlns:a16="http://schemas.microsoft.com/office/drawing/2014/main" id="{4B9A7AF0-2879-7341-1AEE-F49E156E0B12}"/>
                  </a:ext>
                </a:extLst>
              </p:cNvPr>
              <p:cNvSpPr/>
              <p:nvPr/>
            </p:nvSpPr>
            <p:spPr>
              <a:xfrm>
                <a:off x="28398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7" name="Freeform: Shape 3176">
                <a:extLst>
                  <a:ext uri="{FF2B5EF4-FFF2-40B4-BE49-F238E27FC236}">
                    <a16:creationId xmlns:a16="http://schemas.microsoft.com/office/drawing/2014/main" id="{553666BF-9773-FB7B-F794-A4CE9AB357B9}"/>
                  </a:ext>
                </a:extLst>
              </p:cNvPr>
              <p:cNvSpPr/>
              <p:nvPr/>
            </p:nvSpPr>
            <p:spPr>
              <a:xfrm>
                <a:off x="29558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8" name="Freeform: Shape 3177">
                <a:extLst>
                  <a:ext uri="{FF2B5EF4-FFF2-40B4-BE49-F238E27FC236}">
                    <a16:creationId xmlns:a16="http://schemas.microsoft.com/office/drawing/2014/main" id="{A1E19BAB-C68F-C3F0-D784-5A356C1A84F0}"/>
                  </a:ext>
                </a:extLst>
              </p:cNvPr>
              <p:cNvSpPr/>
              <p:nvPr/>
            </p:nvSpPr>
            <p:spPr>
              <a:xfrm>
                <a:off x="307189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9" name="Freeform: Shape 3178">
                <a:extLst>
                  <a:ext uri="{FF2B5EF4-FFF2-40B4-BE49-F238E27FC236}">
                    <a16:creationId xmlns:a16="http://schemas.microsoft.com/office/drawing/2014/main" id="{E4FD855F-574E-3ADF-7637-00E714B73056}"/>
                  </a:ext>
                </a:extLst>
              </p:cNvPr>
              <p:cNvSpPr/>
              <p:nvPr/>
            </p:nvSpPr>
            <p:spPr>
              <a:xfrm>
                <a:off x="318791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0" name="Freeform: Shape 3179">
                <a:extLst>
                  <a:ext uri="{FF2B5EF4-FFF2-40B4-BE49-F238E27FC236}">
                    <a16:creationId xmlns:a16="http://schemas.microsoft.com/office/drawing/2014/main" id="{6AE86350-5AB1-FAA0-0C7E-47993499363D}"/>
                  </a:ext>
                </a:extLst>
              </p:cNvPr>
              <p:cNvSpPr/>
              <p:nvPr/>
            </p:nvSpPr>
            <p:spPr>
              <a:xfrm>
                <a:off x="33039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1" name="Freeform: Shape 3180">
                <a:extLst>
                  <a:ext uri="{FF2B5EF4-FFF2-40B4-BE49-F238E27FC236}">
                    <a16:creationId xmlns:a16="http://schemas.microsoft.com/office/drawing/2014/main" id="{43A3C004-C34A-98D2-FFAB-9DF001C4BD12}"/>
                  </a:ext>
                </a:extLst>
              </p:cNvPr>
              <p:cNvSpPr/>
              <p:nvPr/>
            </p:nvSpPr>
            <p:spPr>
              <a:xfrm>
                <a:off x="341997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2" name="Freeform: Shape 3181">
                <a:extLst>
                  <a:ext uri="{FF2B5EF4-FFF2-40B4-BE49-F238E27FC236}">
                    <a16:creationId xmlns:a16="http://schemas.microsoft.com/office/drawing/2014/main" id="{01B4850A-A5D7-F1BD-B5C6-63A31AABEADA}"/>
                  </a:ext>
                </a:extLst>
              </p:cNvPr>
              <p:cNvSpPr/>
              <p:nvPr/>
            </p:nvSpPr>
            <p:spPr>
              <a:xfrm>
                <a:off x="35360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3" name="Freeform: Shape 3182">
                <a:extLst>
                  <a:ext uri="{FF2B5EF4-FFF2-40B4-BE49-F238E27FC236}">
                    <a16:creationId xmlns:a16="http://schemas.microsoft.com/office/drawing/2014/main" id="{9F700254-867B-5C23-0F27-DCEA52685BDC}"/>
                  </a:ext>
                </a:extLst>
              </p:cNvPr>
              <p:cNvSpPr/>
              <p:nvPr/>
            </p:nvSpPr>
            <p:spPr>
              <a:xfrm>
                <a:off x="36520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4" name="Freeform: Shape 3183">
                <a:extLst>
                  <a:ext uri="{FF2B5EF4-FFF2-40B4-BE49-F238E27FC236}">
                    <a16:creationId xmlns:a16="http://schemas.microsoft.com/office/drawing/2014/main" id="{1B65277E-E24F-BAC2-3CC5-AEAD4AD0EEA9}"/>
                  </a:ext>
                </a:extLst>
              </p:cNvPr>
              <p:cNvSpPr/>
              <p:nvPr/>
            </p:nvSpPr>
            <p:spPr>
              <a:xfrm>
                <a:off x="37680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5" name="Freeform: Shape 3184">
                <a:extLst>
                  <a:ext uri="{FF2B5EF4-FFF2-40B4-BE49-F238E27FC236}">
                    <a16:creationId xmlns:a16="http://schemas.microsoft.com/office/drawing/2014/main" id="{A23CA4F0-27D6-F29A-8249-24BA3239A880}"/>
                  </a:ext>
                </a:extLst>
              </p:cNvPr>
              <p:cNvSpPr/>
              <p:nvPr/>
            </p:nvSpPr>
            <p:spPr>
              <a:xfrm>
                <a:off x="38840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6" name="Freeform: Shape 3185">
                <a:extLst>
                  <a:ext uri="{FF2B5EF4-FFF2-40B4-BE49-F238E27FC236}">
                    <a16:creationId xmlns:a16="http://schemas.microsoft.com/office/drawing/2014/main" id="{B3B48775-3C51-D37E-BB84-70FCDCB1F640}"/>
                  </a:ext>
                </a:extLst>
              </p:cNvPr>
              <p:cNvSpPr/>
              <p:nvPr/>
            </p:nvSpPr>
            <p:spPr>
              <a:xfrm>
                <a:off x="400012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7" name="Freeform: Shape 3186">
                <a:extLst>
                  <a:ext uri="{FF2B5EF4-FFF2-40B4-BE49-F238E27FC236}">
                    <a16:creationId xmlns:a16="http://schemas.microsoft.com/office/drawing/2014/main" id="{81F27043-8A7A-E002-9F9A-D018A091BB51}"/>
                  </a:ext>
                </a:extLst>
              </p:cNvPr>
              <p:cNvSpPr/>
              <p:nvPr/>
            </p:nvSpPr>
            <p:spPr>
              <a:xfrm>
                <a:off x="41161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8" name="Freeform: Shape 3187">
                <a:extLst>
                  <a:ext uri="{FF2B5EF4-FFF2-40B4-BE49-F238E27FC236}">
                    <a16:creationId xmlns:a16="http://schemas.microsoft.com/office/drawing/2014/main" id="{46D3BF54-6F81-BCAC-A844-9A93821EA324}"/>
                  </a:ext>
                </a:extLst>
              </p:cNvPr>
              <p:cNvSpPr/>
              <p:nvPr/>
            </p:nvSpPr>
            <p:spPr>
              <a:xfrm>
                <a:off x="42321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9" name="Freeform: Shape 3188">
                <a:extLst>
                  <a:ext uri="{FF2B5EF4-FFF2-40B4-BE49-F238E27FC236}">
                    <a16:creationId xmlns:a16="http://schemas.microsoft.com/office/drawing/2014/main" id="{932F4DA9-717D-FE94-E048-225AEA7D5B72}"/>
                  </a:ext>
                </a:extLst>
              </p:cNvPr>
              <p:cNvSpPr/>
              <p:nvPr/>
            </p:nvSpPr>
            <p:spPr>
              <a:xfrm>
                <a:off x="43482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0" name="Freeform: Shape 3189">
                <a:extLst>
                  <a:ext uri="{FF2B5EF4-FFF2-40B4-BE49-F238E27FC236}">
                    <a16:creationId xmlns:a16="http://schemas.microsoft.com/office/drawing/2014/main" id="{18CECEB7-4DEA-34C7-AE1B-ACF14F7BAFC4}"/>
                  </a:ext>
                </a:extLst>
              </p:cNvPr>
              <p:cNvSpPr/>
              <p:nvPr/>
            </p:nvSpPr>
            <p:spPr>
              <a:xfrm>
                <a:off x="446424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1" name="Freeform: Shape 3190">
                <a:extLst>
                  <a:ext uri="{FF2B5EF4-FFF2-40B4-BE49-F238E27FC236}">
                    <a16:creationId xmlns:a16="http://schemas.microsoft.com/office/drawing/2014/main" id="{03B4F106-36D6-81DF-63E3-8D0620F88B3F}"/>
                  </a:ext>
                </a:extLst>
              </p:cNvPr>
              <p:cNvSpPr/>
              <p:nvPr/>
            </p:nvSpPr>
            <p:spPr>
              <a:xfrm>
                <a:off x="458027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2" name="Freeform: Shape 3191">
                <a:extLst>
                  <a:ext uri="{FF2B5EF4-FFF2-40B4-BE49-F238E27FC236}">
                    <a16:creationId xmlns:a16="http://schemas.microsoft.com/office/drawing/2014/main" id="{14FE3395-5D2F-0D07-7E91-ED552A7F2C92}"/>
                  </a:ext>
                </a:extLst>
              </p:cNvPr>
              <p:cNvSpPr/>
              <p:nvPr/>
            </p:nvSpPr>
            <p:spPr>
              <a:xfrm>
                <a:off x="5511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3" name="Freeform: Shape 3192">
                <a:extLst>
                  <a:ext uri="{FF2B5EF4-FFF2-40B4-BE49-F238E27FC236}">
                    <a16:creationId xmlns:a16="http://schemas.microsoft.com/office/drawing/2014/main" id="{AD7F2C5D-D5F6-D532-922E-5019CF7EEC85}"/>
                  </a:ext>
                </a:extLst>
              </p:cNvPr>
              <p:cNvSpPr/>
              <p:nvPr/>
            </p:nvSpPr>
            <p:spPr>
              <a:xfrm>
                <a:off x="17115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4" name="Freeform: Shape 3193">
                <a:extLst>
                  <a:ext uri="{FF2B5EF4-FFF2-40B4-BE49-F238E27FC236}">
                    <a16:creationId xmlns:a16="http://schemas.microsoft.com/office/drawing/2014/main" id="{ADD0476C-F2C6-93C7-1663-4C08AC2FB342}"/>
                  </a:ext>
                </a:extLst>
              </p:cNvPr>
              <p:cNvSpPr/>
              <p:nvPr/>
            </p:nvSpPr>
            <p:spPr>
              <a:xfrm>
                <a:off x="2871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5" name="Freeform: Shape 3194">
                <a:extLst>
                  <a:ext uri="{FF2B5EF4-FFF2-40B4-BE49-F238E27FC236}">
                    <a16:creationId xmlns:a16="http://schemas.microsoft.com/office/drawing/2014/main" id="{06EE0B63-8730-1244-9C2E-A3B0FF9095FC}"/>
                  </a:ext>
                </a:extLst>
              </p:cNvPr>
              <p:cNvSpPr/>
              <p:nvPr/>
            </p:nvSpPr>
            <p:spPr>
              <a:xfrm>
                <a:off x="40320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6" name="Freeform: Shape 3195">
                <a:extLst>
                  <a:ext uri="{FF2B5EF4-FFF2-40B4-BE49-F238E27FC236}">
                    <a16:creationId xmlns:a16="http://schemas.microsoft.com/office/drawing/2014/main" id="{CB2812D5-0D33-B5F9-64D3-28FF043CC6E7}"/>
                  </a:ext>
                </a:extLst>
              </p:cNvPr>
              <p:cNvSpPr/>
              <p:nvPr/>
            </p:nvSpPr>
            <p:spPr>
              <a:xfrm>
                <a:off x="51923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7" name="Freeform: Shape 3196">
                <a:extLst>
                  <a:ext uri="{FF2B5EF4-FFF2-40B4-BE49-F238E27FC236}">
                    <a16:creationId xmlns:a16="http://schemas.microsoft.com/office/drawing/2014/main" id="{CA04FBA9-A894-B022-1BA1-0775D24025A4}"/>
                  </a:ext>
                </a:extLst>
              </p:cNvPr>
              <p:cNvSpPr/>
              <p:nvPr/>
            </p:nvSpPr>
            <p:spPr>
              <a:xfrm>
                <a:off x="63526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8" name="Freeform: Shape 3197">
                <a:extLst>
                  <a:ext uri="{FF2B5EF4-FFF2-40B4-BE49-F238E27FC236}">
                    <a16:creationId xmlns:a16="http://schemas.microsoft.com/office/drawing/2014/main" id="{AFE8CD44-2FA5-F780-3116-76BC7E65C4D9}"/>
                  </a:ext>
                </a:extLst>
              </p:cNvPr>
              <p:cNvSpPr/>
              <p:nvPr/>
            </p:nvSpPr>
            <p:spPr>
              <a:xfrm>
                <a:off x="7512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9" name="Freeform: Shape 3198">
                <a:extLst>
                  <a:ext uri="{FF2B5EF4-FFF2-40B4-BE49-F238E27FC236}">
                    <a16:creationId xmlns:a16="http://schemas.microsoft.com/office/drawing/2014/main" id="{ACBAA5CF-1CF1-1175-73C9-3CF8072075EB}"/>
                  </a:ext>
                </a:extLst>
              </p:cNvPr>
              <p:cNvSpPr/>
              <p:nvPr/>
            </p:nvSpPr>
            <p:spPr>
              <a:xfrm>
                <a:off x="8673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0" name="Freeform: Shape 3199">
                <a:extLst>
                  <a:ext uri="{FF2B5EF4-FFF2-40B4-BE49-F238E27FC236}">
                    <a16:creationId xmlns:a16="http://schemas.microsoft.com/office/drawing/2014/main" id="{74112419-C169-C8A7-BAE8-34C0E8E4A695}"/>
                  </a:ext>
                </a:extLst>
              </p:cNvPr>
              <p:cNvSpPr/>
              <p:nvPr/>
            </p:nvSpPr>
            <p:spPr>
              <a:xfrm>
                <a:off x="98334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1" name="Freeform: Shape 3200">
                <a:extLst>
                  <a:ext uri="{FF2B5EF4-FFF2-40B4-BE49-F238E27FC236}">
                    <a16:creationId xmlns:a16="http://schemas.microsoft.com/office/drawing/2014/main" id="{3732931E-5200-1BD8-B232-91E21ED76017}"/>
                  </a:ext>
                </a:extLst>
              </p:cNvPr>
              <p:cNvSpPr/>
              <p:nvPr/>
            </p:nvSpPr>
            <p:spPr>
              <a:xfrm>
                <a:off x="10993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2" name="Freeform: Shape 3201">
                <a:extLst>
                  <a:ext uri="{FF2B5EF4-FFF2-40B4-BE49-F238E27FC236}">
                    <a16:creationId xmlns:a16="http://schemas.microsoft.com/office/drawing/2014/main" id="{22B2D780-840A-EE38-8234-82850E0476BF}"/>
                  </a:ext>
                </a:extLst>
              </p:cNvPr>
              <p:cNvSpPr/>
              <p:nvPr/>
            </p:nvSpPr>
            <p:spPr>
              <a:xfrm>
                <a:off x="121541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3" name="Freeform: Shape 3202">
                <a:extLst>
                  <a:ext uri="{FF2B5EF4-FFF2-40B4-BE49-F238E27FC236}">
                    <a16:creationId xmlns:a16="http://schemas.microsoft.com/office/drawing/2014/main" id="{BAD52654-9310-AAF1-9DFE-1A9276F41057}"/>
                  </a:ext>
                </a:extLst>
              </p:cNvPr>
              <p:cNvSpPr/>
              <p:nvPr/>
            </p:nvSpPr>
            <p:spPr>
              <a:xfrm>
                <a:off x="13314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4" name="Freeform: Shape 3203">
                <a:extLst>
                  <a:ext uri="{FF2B5EF4-FFF2-40B4-BE49-F238E27FC236}">
                    <a16:creationId xmlns:a16="http://schemas.microsoft.com/office/drawing/2014/main" id="{F9370996-6B73-FB32-670E-CF5F3F4364F0}"/>
                  </a:ext>
                </a:extLst>
              </p:cNvPr>
              <p:cNvSpPr/>
              <p:nvPr/>
            </p:nvSpPr>
            <p:spPr>
              <a:xfrm>
                <a:off x="144748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5" name="Freeform: Shape 3204">
                <a:extLst>
                  <a:ext uri="{FF2B5EF4-FFF2-40B4-BE49-F238E27FC236}">
                    <a16:creationId xmlns:a16="http://schemas.microsoft.com/office/drawing/2014/main" id="{6C6306EA-3F6A-7D48-1033-E484C783208D}"/>
                  </a:ext>
                </a:extLst>
              </p:cNvPr>
              <p:cNvSpPr/>
              <p:nvPr/>
            </p:nvSpPr>
            <p:spPr>
              <a:xfrm>
                <a:off x="15634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6" name="Freeform: Shape 3205">
                <a:extLst>
                  <a:ext uri="{FF2B5EF4-FFF2-40B4-BE49-F238E27FC236}">
                    <a16:creationId xmlns:a16="http://schemas.microsoft.com/office/drawing/2014/main" id="{AA4B9950-0700-A24D-60EB-AF45A87BAE9F}"/>
                  </a:ext>
                </a:extLst>
              </p:cNvPr>
              <p:cNvSpPr/>
              <p:nvPr/>
            </p:nvSpPr>
            <p:spPr>
              <a:xfrm>
                <a:off x="16795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7" name="Freeform: Shape 3206">
                <a:extLst>
                  <a:ext uri="{FF2B5EF4-FFF2-40B4-BE49-F238E27FC236}">
                    <a16:creationId xmlns:a16="http://schemas.microsoft.com/office/drawing/2014/main" id="{A655C02A-61AA-8A45-081E-ED7B9C4D88A2}"/>
                  </a:ext>
                </a:extLst>
              </p:cNvPr>
              <p:cNvSpPr/>
              <p:nvPr/>
            </p:nvSpPr>
            <p:spPr>
              <a:xfrm>
                <a:off x="17955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8" name="Freeform: Shape 3207">
                <a:extLst>
                  <a:ext uri="{FF2B5EF4-FFF2-40B4-BE49-F238E27FC236}">
                    <a16:creationId xmlns:a16="http://schemas.microsoft.com/office/drawing/2014/main" id="{2389CDC6-7F5C-1860-AEB7-99E54D413C6F}"/>
                  </a:ext>
                </a:extLst>
              </p:cNvPr>
              <p:cNvSpPr/>
              <p:nvPr/>
            </p:nvSpPr>
            <p:spPr>
              <a:xfrm>
                <a:off x="191159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9" name="Freeform: Shape 3208">
                <a:extLst>
                  <a:ext uri="{FF2B5EF4-FFF2-40B4-BE49-F238E27FC236}">
                    <a16:creationId xmlns:a16="http://schemas.microsoft.com/office/drawing/2014/main" id="{9DF1EBF6-DEF7-EEC4-CB72-DCEEEBC2D4E7}"/>
                  </a:ext>
                </a:extLst>
              </p:cNvPr>
              <p:cNvSpPr/>
              <p:nvPr/>
            </p:nvSpPr>
            <p:spPr>
              <a:xfrm>
                <a:off x="20276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0" name="Freeform: Shape 3209">
                <a:extLst>
                  <a:ext uri="{FF2B5EF4-FFF2-40B4-BE49-F238E27FC236}">
                    <a16:creationId xmlns:a16="http://schemas.microsoft.com/office/drawing/2014/main" id="{685EB4A0-BEB8-0049-8016-2F691BE2A065}"/>
                  </a:ext>
                </a:extLst>
              </p:cNvPr>
              <p:cNvSpPr/>
              <p:nvPr/>
            </p:nvSpPr>
            <p:spPr>
              <a:xfrm>
                <a:off x="21436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1" name="Freeform: Shape 3210">
                <a:extLst>
                  <a:ext uri="{FF2B5EF4-FFF2-40B4-BE49-F238E27FC236}">
                    <a16:creationId xmlns:a16="http://schemas.microsoft.com/office/drawing/2014/main" id="{0540B0B1-BC40-B98C-B4AD-65CB4E7FF401}"/>
                  </a:ext>
                </a:extLst>
              </p:cNvPr>
              <p:cNvSpPr/>
              <p:nvPr/>
            </p:nvSpPr>
            <p:spPr>
              <a:xfrm>
                <a:off x="225968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2" name="Freeform: Shape 3211">
                <a:extLst>
                  <a:ext uri="{FF2B5EF4-FFF2-40B4-BE49-F238E27FC236}">
                    <a16:creationId xmlns:a16="http://schemas.microsoft.com/office/drawing/2014/main" id="{1BB3C335-D7A8-0119-AEA9-1B77973AFD1E}"/>
                  </a:ext>
                </a:extLst>
              </p:cNvPr>
              <p:cNvSpPr/>
              <p:nvPr/>
            </p:nvSpPr>
            <p:spPr>
              <a:xfrm>
                <a:off x="237571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3" name="Freeform: Shape 3212">
                <a:extLst>
                  <a:ext uri="{FF2B5EF4-FFF2-40B4-BE49-F238E27FC236}">
                    <a16:creationId xmlns:a16="http://schemas.microsoft.com/office/drawing/2014/main" id="{595DAA9C-426C-2A39-30CD-F0B410794186}"/>
                  </a:ext>
                </a:extLst>
              </p:cNvPr>
              <p:cNvSpPr/>
              <p:nvPr/>
            </p:nvSpPr>
            <p:spPr>
              <a:xfrm>
                <a:off x="24917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4" name="Freeform: Shape 3213">
                <a:extLst>
                  <a:ext uri="{FF2B5EF4-FFF2-40B4-BE49-F238E27FC236}">
                    <a16:creationId xmlns:a16="http://schemas.microsoft.com/office/drawing/2014/main" id="{66BF8002-C082-2312-C197-B3127D36ED08}"/>
                  </a:ext>
                </a:extLst>
              </p:cNvPr>
              <p:cNvSpPr/>
              <p:nvPr/>
            </p:nvSpPr>
            <p:spPr>
              <a:xfrm>
                <a:off x="26077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5" name="Freeform: Shape 3214">
                <a:extLst>
                  <a:ext uri="{FF2B5EF4-FFF2-40B4-BE49-F238E27FC236}">
                    <a16:creationId xmlns:a16="http://schemas.microsoft.com/office/drawing/2014/main" id="{1BDE3611-1542-ADF8-FCAC-01641B8AABDB}"/>
                  </a:ext>
                </a:extLst>
              </p:cNvPr>
              <p:cNvSpPr/>
              <p:nvPr/>
            </p:nvSpPr>
            <p:spPr>
              <a:xfrm>
                <a:off x="272379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6" name="Freeform: Shape 3215">
                <a:extLst>
                  <a:ext uri="{FF2B5EF4-FFF2-40B4-BE49-F238E27FC236}">
                    <a16:creationId xmlns:a16="http://schemas.microsoft.com/office/drawing/2014/main" id="{6E849481-3488-957F-1339-687A8ECA8C0D}"/>
                  </a:ext>
                </a:extLst>
              </p:cNvPr>
              <p:cNvSpPr/>
              <p:nvPr/>
            </p:nvSpPr>
            <p:spPr>
              <a:xfrm>
                <a:off x="28398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7" name="Freeform: Shape 3216">
                <a:extLst>
                  <a:ext uri="{FF2B5EF4-FFF2-40B4-BE49-F238E27FC236}">
                    <a16:creationId xmlns:a16="http://schemas.microsoft.com/office/drawing/2014/main" id="{9483DD83-1011-6F0F-8B7C-80F653FAE09C}"/>
                  </a:ext>
                </a:extLst>
              </p:cNvPr>
              <p:cNvSpPr/>
              <p:nvPr/>
            </p:nvSpPr>
            <p:spPr>
              <a:xfrm>
                <a:off x="29558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8" name="Freeform: Shape 3217">
                <a:extLst>
                  <a:ext uri="{FF2B5EF4-FFF2-40B4-BE49-F238E27FC236}">
                    <a16:creationId xmlns:a16="http://schemas.microsoft.com/office/drawing/2014/main" id="{AE7DEB35-D18F-1A02-319B-B958094E633E}"/>
                  </a:ext>
                </a:extLst>
              </p:cNvPr>
              <p:cNvSpPr/>
              <p:nvPr/>
            </p:nvSpPr>
            <p:spPr>
              <a:xfrm>
                <a:off x="307189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9" name="Freeform: Shape 3218">
                <a:extLst>
                  <a:ext uri="{FF2B5EF4-FFF2-40B4-BE49-F238E27FC236}">
                    <a16:creationId xmlns:a16="http://schemas.microsoft.com/office/drawing/2014/main" id="{AA183130-BEE4-EEAF-4F1C-32C8399587C8}"/>
                  </a:ext>
                </a:extLst>
              </p:cNvPr>
              <p:cNvSpPr/>
              <p:nvPr/>
            </p:nvSpPr>
            <p:spPr>
              <a:xfrm>
                <a:off x="318791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0" name="Freeform: Shape 3219">
                <a:extLst>
                  <a:ext uri="{FF2B5EF4-FFF2-40B4-BE49-F238E27FC236}">
                    <a16:creationId xmlns:a16="http://schemas.microsoft.com/office/drawing/2014/main" id="{D89DDB2A-8BEC-1670-E046-E69579F6F26D}"/>
                  </a:ext>
                </a:extLst>
              </p:cNvPr>
              <p:cNvSpPr/>
              <p:nvPr/>
            </p:nvSpPr>
            <p:spPr>
              <a:xfrm>
                <a:off x="33039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1" name="Freeform: Shape 3220">
                <a:extLst>
                  <a:ext uri="{FF2B5EF4-FFF2-40B4-BE49-F238E27FC236}">
                    <a16:creationId xmlns:a16="http://schemas.microsoft.com/office/drawing/2014/main" id="{2B0F30ED-0876-E052-2749-AFE4737628E0}"/>
                  </a:ext>
                </a:extLst>
              </p:cNvPr>
              <p:cNvSpPr/>
              <p:nvPr/>
            </p:nvSpPr>
            <p:spPr>
              <a:xfrm>
                <a:off x="341997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2" name="Freeform: Shape 3221">
                <a:extLst>
                  <a:ext uri="{FF2B5EF4-FFF2-40B4-BE49-F238E27FC236}">
                    <a16:creationId xmlns:a16="http://schemas.microsoft.com/office/drawing/2014/main" id="{88D632C7-69FD-3B5E-7D2F-35F73863241A}"/>
                  </a:ext>
                </a:extLst>
              </p:cNvPr>
              <p:cNvSpPr/>
              <p:nvPr/>
            </p:nvSpPr>
            <p:spPr>
              <a:xfrm>
                <a:off x="35360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3" name="Freeform: Shape 3222">
                <a:extLst>
                  <a:ext uri="{FF2B5EF4-FFF2-40B4-BE49-F238E27FC236}">
                    <a16:creationId xmlns:a16="http://schemas.microsoft.com/office/drawing/2014/main" id="{3E5F38EE-A64A-D5C2-0EE8-DA1F49A63CD8}"/>
                  </a:ext>
                </a:extLst>
              </p:cNvPr>
              <p:cNvSpPr/>
              <p:nvPr/>
            </p:nvSpPr>
            <p:spPr>
              <a:xfrm>
                <a:off x="36520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4" name="Freeform: Shape 3223">
                <a:extLst>
                  <a:ext uri="{FF2B5EF4-FFF2-40B4-BE49-F238E27FC236}">
                    <a16:creationId xmlns:a16="http://schemas.microsoft.com/office/drawing/2014/main" id="{0964E5BB-A74C-A079-C391-3F42F52F8F91}"/>
                  </a:ext>
                </a:extLst>
              </p:cNvPr>
              <p:cNvSpPr/>
              <p:nvPr/>
            </p:nvSpPr>
            <p:spPr>
              <a:xfrm>
                <a:off x="37680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5" name="Freeform: Shape 3224">
                <a:extLst>
                  <a:ext uri="{FF2B5EF4-FFF2-40B4-BE49-F238E27FC236}">
                    <a16:creationId xmlns:a16="http://schemas.microsoft.com/office/drawing/2014/main" id="{F3E2C2FD-146F-C5DE-E995-D0B5FC46AEF9}"/>
                  </a:ext>
                </a:extLst>
              </p:cNvPr>
              <p:cNvSpPr/>
              <p:nvPr/>
            </p:nvSpPr>
            <p:spPr>
              <a:xfrm>
                <a:off x="38840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6" name="Freeform: Shape 3225">
                <a:extLst>
                  <a:ext uri="{FF2B5EF4-FFF2-40B4-BE49-F238E27FC236}">
                    <a16:creationId xmlns:a16="http://schemas.microsoft.com/office/drawing/2014/main" id="{43666921-38EF-DFBF-7769-151CD132F39E}"/>
                  </a:ext>
                </a:extLst>
              </p:cNvPr>
              <p:cNvSpPr/>
              <p:nvPr/>
            </p:nvSpPr>
            <p:spPr>
              <a:xfrm>
                <a:off x="400012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7" name="Freeform: Shape 3226">
                <a:extLst>
                  <a:ext uri="{FF2B5EF4-FFF2-40B4-BE49-F238E27FC236}">
                    <a16:creationId xmlns:a16="http://schemas.microsoft.com/office/drawing/2014/main" id="{E6A05F58-41C0-148F-FE88-DAA3E11CE0B1}"/>
                  </a:ext>
                </a:extLst>
              </p:cNvPr>
              <p:cNvSpPr/>
              <p:nvPr/>
            </p:nvSpPr>
            <p:spPr>
              <a:xfrm>
                <a:off x="41161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8" name="Freeform: Shape 3227">
                <a:extLst>
                  <a:ext uri="{FF2B5EF4-FFF2-40B4-BE49-F238E27FC236}">
                    <a16:creationId xmlns:a16="http://schemas.microsoft.com/office/drawing/2014/main" id="{CD33CDD4-5519-4712-0938-AAA3D1D7EC04}"/>
                  </a:ext>
                </a:extLst>
              </p:cNvPr>
              <p:cNvSpPr/>
              <p:nvPr/>
            </p:nvSpPr>
            <p:spPr>
              <a:xfrm>
                <a:off x="42321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9" name="Freeform: Shape 3228">
                <a:extLst>
                  <a:ext uri="{FF2B5EF4-FFF2-40B4-BE49-F238E27FC236}">
                    <a16:creationId xmlns:a16="http://schemas.microsoft.com/office/drawing/2014/main" id="{C4C921AC-E34D-817A-6B8F-36A29F7C0086}"/>
                  </a:ext>
                </a:extLst>
              </p:cNvPr>
              <p:cNvSpPr/>
              <p:nvPr/>
            </p:nvSpPr>
            <p:spPr>
              <a:xfrm>
                <a:off x="43482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0" name="Freeform: Shape 3229">
                <a:extLst>
                  <a:ext uri="{FF2B5EF4-FFF2-40B4-BE49-F238E27FC236}">
                    <a16:creationId xmlns:a16="http://schemas.microsoft.com/office/drawing/2014/main" id="{27F96934-948A-C424-DFEE-6F1A8DA17B29}"/>
                  </a:ext>
                </a:extLst>
              </p:cNvPr>
              <p:cNvSpPr/>
              <p:nvPr/>
            </p:nvSpPr>
            <p:spPr>
              <a:xfrm>
                <a:off x="446424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1" name="Freeform: Shape 3230">
                <a:extLst>
                  <a:ext uri="{FF2B5EF4-FFF2-40B4-BE49-F238E27FC236}">
                    <a16:creationId xmlns:a16="http://schemas.microsoft.com/office/drawing/2014/main" id="{2466EFCA-34E5-BCE4-54B6-51792838A363}"/>
                  </a:ext>
                </a:extLst>
              </p:cNvPr>
              <p:cNvSpPr/>
              <p:nvPr/>
            </p:nvSpPr>
            <p:spPr>
              <a:xfrm>
                <a:off x="458027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2" name="Freeform: Shape 3231">
                <a:extLst>
                  <a:ext uri="{FF2B5EF4-FFF2-40B4-BE49-F238E27FC236}">
                    <a16:creationId xmlns:a16="http://schemas.microsoft.com/office/drawing/2014/main" id="{ADC18F91-9C61-F6B3-13EC-A3A434C89F6B}"/>
                  </a:ext>
                </a:extLst>
              </p:cNvPr>
              <p:cNvSpPr/>
              <p:nvPr/>
            </p:nvSpPr>
            <p:spPr>
              <a:xfrm>
                <a:off x="5511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3" name="Freeform: Shape 3232">
                <a:extLst>
                  <a:ext uri="{FF2B5EF4-FFF2-40B4-BE49-F238E27FC236}">
                    <a16:creationId xmlns:a16="http://schemas.microsoft.com/office/drawing/2014/main" id="{8666E95A-5FB3-6868-884B-2410E5541FEB}"/>
                  </a:ext>
                </a:extLst>
              </p:cNvPr>
              <p:cNvSpPr/>
              <p:nvPr/>
            </p:nvSpPr>
            <p:spPr>
              <a:xfrm>
                <a:off x="17115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4" name="Freeform: Shape 3233">
                <a:extLst>
                  <a:ext uri="{FF2B5EF4-FFF2-40B4-BE49-F238E27FC236}">
                    <a16:creationId xmlns:a16="http://schemas.microsoft.com/office/drawing/2014/main" id="{5B2F195B-769D-9776-C9D8-77D08ACE0DD6}"/>
                  </a:ext>
                </a:extLst>
              </p:cNvPr>
              <p:cNvSpPr/>
              <p:nvPr/>
            </p:nvSpPr>
            <p:spPr>
              <a:xfrm>
                <a:off x="2871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5" name="Freeform: Shape 3234">
                <a:extLst>
                  <a:ext uri="{FF2B5EF4-FFF2-40B4-BE49-F238E27FC236}">
                    <a16:creationId xmlns:a16="http://schemas.microsoft.com/office/drawing/2014/main" id="{65A77319-24E4-5B0C-2F8F-5AA795610F59}"/>
                  </a:ext>
                </a:extLst>
              </p:cNvPr>
              <p:cNvSpPr/>
              <p:nvPr/>
            </p:nvSpPr>
            <p:spPr>
              <a:xfrm>
                <a:off x="40320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6" name="Freeform: Shape 3235">
                <a:extLst>
                  <a:ext uri="{FF2B5EF4-FFF2-40B4-BE49-F238E27FC236}">
                    <a16:creationId xmlns:a16="http://schemas.microsoft.com/office/drawing/2014/main" id="{3282850C-76DF-FD4F-943D-BB92ED80B012}"/>
                  </a:ext>
                </a:extLst>
              </p:cNvPr>
              <p:cNvSpPr/>
              <p:nvPr/>
            </p:nvSpPr>
            <p:spPr>
              <a:xfrm>
                <a:off x="51923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7" name="Freeform: Shape 3236">
                <a:extLst>
                  <a:ext uri="{FF2B5EF4-FFF2-40B4-BE49-F238E27FC236}">
                    <a16:creationId xmlns:a16="http://schemas.microsoft.com/office/drawing/2014/main" id="{376EBC13-4762-6470-A916-11127AA0D7F3}"/>
                  </a:ext>
                </a:extLst>
              </p:cNvPr>
              <p:cNvSpPr/>
              <p:nvPr/>
            </p:nvSpPr>
            <p:spPr>
              <a:xfrm>
                <a:off x="63526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8" name="Freeform: Shape 3237">
                <a:extLst>
                  <a:ext uri="{FF2B5EF4-FFF2-40B4-BE49-F238E27FC236}">
                    <a16:creationId xmlns:a16="http://schemas.microsoft.com/office/drawing/2014/main" id="{7A4EC605-54B6-58E3-2CF9-2AA6115B36F8}"/>
                  </a:ext>
                </a:extLst>
              </p:cNvPr>
              <p:cNvSpPr/>
              <p:nvPr/>
            </p:nvSpPr>
            <p:spPr>
              <a:xfrm>
                <a:off x="7512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9" name="Freeform: Shape 3238">
                <a:extLst>
                  <a:ext uri="{FF2B5EF4-FFF2-40B4-BE49-F238E27FC236}">
                    <a16:creationId xmlns:a16="http://schemas.microsoft.com/office/drawing/2014/main" id="{4D5FD0C5-2FDE-4B2F-A501-7DFF4DC43C81}"/>
                  </a:ext>
                </a:extLst>
              </p:cNvPr>
              <p:cNvSpPr/>
              <p:nvPr/>
            </p:nvSpPr>
            <p:spPr>
              <a:xfrm>
                <a:off x="8673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0" name="Freeform: Shape 3239">
                <a:extLst>
                  <a:ext uri="{FF2B5EF4-FFF2-40B4-BE49-F238E27FC236}">
                    <a16:creationId xmlns:a16="http://schemas.microsoft.com/office/drawing/2014/main" id="{0F6AC26C-4DA6-CDE2-0DBF-9C6A4D189198}"/>
                  </a:ext>
                </a:extLst>
              </p:cNvPr>
              <p:cNvSpPr/>
              <p:nvPr/>
            </p:nvSpPr>
            <p:spPr>
              <a:xfrm>
                <a:off x="98334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1" name="Freeform: Shape 3240">
                <a:extLst>
                  <a:ext uri="{FF2B5EF4-FFF2-40B4-BE49-F238E27FC236}">
                    <a16:creationId xmlns:a16="http://schemas.microsoft.com/office/drawing/2014/main" id="{620C43AF-CBD4-474C-8282-43A386D3BC28}"/>
                  </a:ext>
                </a:extLst>
              </p:cNvPr>
              <p:cNvSpPr/>
              <p:nvPr/>
            </p:nvSpPr>
            <p:spPr>
              <a:xfrm>
                <a:off x="10993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2" name="Freeform: Shape 3241">
                <a:extLst>
                  <a:ext uri="{FF2B5EF4-FFF2-40B4-BE49-F238E27FC236}">
                    <a16:creationId xmlns:a16="http://schemas.microsoft.com/office/drawing/2014/main" id="{202F9B33-2563-EB53-540E-C6C9F4D2A577}"/>
                  </a:ext>
                </a:extLst>
              </p:cNvPr>
              <p:cNvSpPr/>
              <p:nvPr/>
            </p:nvSpPr>
            <p:spPr>
              <a:xfrm>
                <a:off x="121541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3" name="Freeform: Shape 3242">
                <a:extLst>
                  <a:ext uri="{FF2B5EF4-FFF2-40B4-BE49-F238E27FC236}">
                    <a16:creationId xmlns:a16="http://schemas.microsoft.com/office/drawing/2014/main" id="{70D54A00-A940-EB11-436A-E324C063BB6E}"/>
                  </a:ext>
                </a:extLst>
              </p:cNvPr>
              <p:cNvSpPr/>
              <p:nvPr/>
            </p:nvSpPr>
            <p:spPr>
              <a:xfrm>
                <a:off x="13314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4" name="Freeform: Shape 3243">
                <a:extLst>
                  <a:ext uri="{FF2B5EF4-FFF2-40B4-BE49-F238E27FC236}">
                    <a16:creationId xmlns:a16="http://schemas.microsoft.com/office/drawing/2014/main" id="{3D73077F-DB94-FD79-0E8F-2EF38B532164}"/>
                  </a:ext>
                </a:extLst>
              </p:cNvPr>
              <p:cNvSpPr/>
              <p:nvPr/>
            </p:nvSpPr>
            <p:spPr>
              <a:xfrm>
                <a:off x="144748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5" name="Freeform: Shape 3244">
                <a:extLst>
                  <a:ext uri="{FF2B5EF4-FFF2-40B4-BE49-F238E27FC236}">
                    <a16:creationId xmlns:a16="http://schemas.microsoft.com/office/drawing/2014/main" id="{7BDB1ABB-230F-3527-5EAA-498E7851DEA6}"/>
                  </a:ext>
                </a:extLst>
              </p:cNvPr>
              <p:cNvSpPr/>
              <p:nvPr/>
            </p:nvSpPr>
            <p:spPr>
              <a:xfrm>
                <a:off x="15634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6" name="Freeform: Shape 3245">
                <a:extLst>
                  <a:ext uri="{FF2B5EF4-FFF2-40B4-BE49-F238E27FC236}">
                    <a16:creationId xmlns:a16="http://schemas.microsoft.com/office/drawing/2014/main" id="{101AB97B-6FCA-CD74-EEB3-85C771EEDC46}"/>
                  </a:ext>
                </a:extLst>
              </p:cNvPr>
              <p:cNvSpPr/>
              <p:nvPr/>
            </p:nvSpPr>
            <p:spPr>
              <a:xfrm>
                <a:off x="16795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7" name="Freeform: Shape 3246">
                <a:extLst>
                  <a:ext uri="{FF2B5EF4-FFF2-40B4-BE49-F238E27FC236}">
                    <a16:creationId xmlns:a16="http://schemas.microsoft.com/office/drawing/2014/main" id="{167BDAB5-98CF-B372-5FD6-2228AE796C48}"/>
                  </a:ext>
                </a:extLst>
              </p:cNvPr>
              <p:cNvSpPr/>
              <p:nvPr/>
            </p:nvSpPr>
            <p:spPr>
              <a:xfrm>
                <a:off x="17955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8" name="Freeform: Shape 3247">
                <a:extLst>
                  <a:ext uri="{FF2B5EF4-FFF2-40B4-BE49-F238E27FC236}">
                    <a16:creationId xmlns:a16="http://schemas.microsoft.com/office/drawing/2014/main" id="{A0CB9467-3B00-7A98-8B5C-801EC65E3D69}"/>
                  </a:ext>
                </a:extLst>
              </p:cNvPr>
              <p:cNvSpPr/>
              <p:nvPr/>
            </p:nvSpPr>
            <p:spPr>
              <a:xfrm>
                <a:off x="191159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9" name="Freeform: Shape 3248">
                <a:extLst>
                  <a:ext uri="{FF2B5EF4-FFF2-40B4-BE49-F238E27FC236}">
                    <a16:creationId xmlns:a16="http://schemas.microsoft.com/office/drawing/2014/main" id="{A4FE82DF-2DDC-DECD-BF21-94CE4FE9EA33}"/>
                  </a:ext>
                </a:extLst>
              </p:cNvPr>
              <p:cNvSpPr/>
              <p:nvPr/>
            </p:nvSpPr>
            <p:spPr>
              <a:xfrm>
                <a:off x="20276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0" name="Freeform: Shape 3249">
                <a:extLst>
                  <a:ext uri="{FF2B5EF4-FFF2-40B4-BE49-F238E27FC236}">
                    <a16:creationId xmlns:a16="http://schemas.microsoft.com/office/drawing/2014/main" id="{F0A1B4E4-CD89-223B-9BD7-8F8D28A00B76}"/>
                  </a:ext>
                </a:extLst>
              </p:cNvPr>
              <p:cNvSpPr/>
              <p:nvPr/>
            </p:nvSpPr>
            <p:spPr>
              <a:xfrm>
                <a:off x="21436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1" name="Freeform: Shape 3250">
                <a:extLst>
                  <a:ext uri="{FF2B5EF4-FFF2-40B4-BE49-F238E27FC236}">
                    <a16:creationId xmlns:a16="http://schemas.microsoft.com/office/drawing/2014/main" id="{5E3D6661-43A2-4B07-9DBA-034771C2124C}"/>
                  </a:ext>
                </a:extLst>
              </p:cNvPr>
              <p:cNvSpPr/>
              <p:nvPr/>
            </p:nvSpPr>
            <p:spPr>
              <a:xfrm>
                <a:off x="225968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2" name="Freeform: Shape 3251">
                <a:extLst>
                  <a:ext uri="{FF2B5EF4-FFF2-40B4-BE49-F238E27FC236}">
                    <a16:creationId xmlns:a16="http://schemas.microsoft.com/office/drawing/2014/main" id="{BBEE46EC-E82F-21AD-0F95-ECED3DD84F38}"/>
                  </a:ext>
                </a:extLst>
              </p:cNvPr>
              <p:cNvSpPr/>
              <p:nvPr/>
            </p:nvSpPr>
            <p:spPr>
              <a:xfrm>
                <a:off x="237571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3" name="Freeform: Shape 3252">
                <a:extLst>
                  <a:ext uri="{FF2B5EF4-FFF2-40B4-BE49-F238E27FC236}">
                    <a16:creationId xmlns:a16="http://schemas.microsoft.com/office/drawing/2014/main" id="{B5AA9F5B-6043-0893-2FB3-9E0FF07D446D}"/>
                  </a:ext>
                </a:extLst>
              </p:cNvPr>
              <p:cNvSpPr/>
              <p:nvPr/>
            </p:nvSpPr>
            <p:spPr>
              <a:xfrm>
                <a:off x="24917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4" name="Freeform: Shape 3253">
                <a:extLst>
                  <a:ext uri="{FF2B5EF4-FFF2-40B4-BE49-F238E27FC236}">
                    <a16:creationId xmlns:a16="http://schemas.microsoft.com/office/drawing/2014/main" id="{E8810A0A-7F59-4131-5659-D57262767C5E}"/>
                  </a:ext>
                </a:extLst>
              </p:cNvPr>
              <p:cNvSpPr/>
              <p:nvPr/>
            </p:nvSpPr>
            <p:spPr>
              <a:xfrm>
                <a:off x="26077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5" name="Freeform: Shape 3254">
                <a:extLst>
                  <a:ext uri="{FF2B5EF4-FFF2-40B4-BE49-F238E27FC236}">
                    <a16:creationId xmlns:a16="http://schemas.microsoft.com/office/drawing/2014/main" id="{727E0DA5-258D-E669-E4FA-510BE3E38A7F}"/>
                  </a:ext>
                </a:extLst>
              </p:cNvPr>
              <p:cNvSpPr/>
              <p:nvPr/>
            </p:nvSpPr>
            <p:spPr>
              <a:xfrm>
                <a:off x="272379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6" name="Freeform: Shape 3255">
                <a:extLst>
                  <a:ext uri="{FF2B5EF4-FFF2-40B4-BE49-F238E27FC236}">
                    <a16:creationId xmlns:a16="http://schemas.microsoft.com/office/drawing/2014/main" id="{A2871D94-BE6A-3D34-9EBA-A57E7399C0AB}"/>
                  </a:ext>
                </a:extLst>
              </p:cNvPr>
              <p:cNvSpPr/>
              <p:nvPr/>
            </p:nvSpPr>
            <p:spPr>
              <a:xfrm>
                <a:off x="28398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7" name="Freeform: Shape 3256">
                <a:extLst>
                  <a:ext uri="{FF2B5EF4-FFF2-40B4-BE49-F238E27FC236}">
                    <a16:creationId xmlns:a16="http://schemas.microsoft.com/office/drawing/2014/main" id="{581A3420-92AF-A12B-13E5-1EA83F9A42ED}"/>
                  </a:ext>
                </a:extLst>
              </p:cNvPr>
              <p:cNvSpPr/>
              <p:nvPr/>
            </p:nvSpPr>
            <p:spPr>
              <a:xfrm>
                <a:off x="29558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8" name="Freeform: Shape 3257">
                <a:extLst>
                  <a:ext uri="{FF2B5EF4-FFF2-40B4-BE49-F238E27FC236}">
                    <a16:creationId xmlns:a16="http://schemas.microsoft.com/office/drawing/2014/main" id="{B52E3DCB-6DD4-55CA-5099-2A1240CE33C7}"/>
                  </a:ext>
                </a:extLst>
              </p:cNvPr>
              <p:cNvSpPr/>
              <p:nvPr/>
            </p:nvSpPr>
            <p:spPr>
              <a:xfrm>
                <a:off x="307189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9" name="Freeform: Shape 3258">
                <a:extLst>
                  <a:ext uri="{FF2B5EF4-FFF2-40B4-BE49-F238E27FC236}">
                    <a16:creationId xmlns:a16="http://schemas.microsoft.com/office/drawing/2014/main" id="{E49CB1DB-5A9F-FB95-B984-507CFA47CC10}"/>
                  </a:ext>
                </a:extLst>
              </p:cNvPr>
              <p:cNvSpPr/>
              <p:nvPr/>
            </p:nvSpPr>
            <p:spPr>
              <a:xfrm>
                <a:off x="318791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0" name="Freeform: Shape 3259">
                <a:extLst>
                  <a:ext uri="{FF2B5EF4-FFF2-40B4-BE49-F238E27FC236}">
                    <a16:creationId xmlns:a16="http://schemas.microsoft.com/office/drawing/2014/main" id="{72D5AA77-A385-C43A-2737-45C253C8A381}"/>
                  </a:ext>
                </a:extLst>
              </p:cNvPr>
              <p:cNvSpPr/>
              <p:nvPr/>
            </p:nvSpPr>
            <p:spPr>
              <a:xfrm>
                <a:off x="33039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1" name="Freeform: Shape 3260">
                <a:extLst>
                  <a:ext uri="{FF2B5EF4-FFF2-40B4-BE49-F238E27FC236}">
                    <a16:creationId xmlns:a16="http://schemas.microsoft.com/office/drawing/2014/main" id="{E01F1EA7-AEEA-D67D-F678-B50C6C416522}"/>
                  </a:ext>
                </a:extLst>
              </p:cNvPr>
              <p:cNvSpPr/>
              <p:nvPr/>
            </p:nvSpPr>
            <p:spPr>
              <a:xfrm>
                <a:off x="341997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2" name="Freeform: Shape 3261">
                <a:extLst>
                  <a:ext uri="{FF2B5EF4-FFF2-40B4-BE49-F238E27FC236}">
                    <a16:creationId xmlns:a16="http://schemas.microsoft.com/office/drawing/2014/main" id="{345DC9DB-6590-4EC7-13BF-DAB0ED90F49C}"/>
                  </a:ext>
                </a:extLst>
              </p:cNvPr>
              <p:cNvSpPr/>
              <p:nvPr/>
            </p:nvSpPr>
            <p:spPr>
              <a:xfrm>
                <a:off x="35360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3" name="Freeform: Shape 3262">
                <a:extLst>
                  <a:ext uri="{FF2B5EF4-FFF2-40B4-BE49-F238E27FC236}">
                    <a16:creationId xmlns:a16="http://schemas.microsoft.com/office/drawing/2014/main" id="{D2B609D8-65C9-DA70-E090-4776F4D920CD}"/>
                  </a:ext>
                </a:extLst>
              </p:cNvPr>
              <p:cNvSpPr/>
              <p:nvPr/>
            </p:nvSpPr>
            <p:spPr>
              <a:xfrm>
                <a:off x="36520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4" name="Freeform: Shape 3263">
                <a:extLst>
                  <a:ext uri="{FF2B5EF4-FFF2-40B4-BE49-F238E27FC236}">
                    <a16:creationId xmlns:a16="http://schemas.microsoft.com/office/drawing/2014/main" id="{1C942C04-2527-1EF4-167A-0C8E1C61F0A6}"/>
                  </a:ext>
                </a:extLst>
              </p:cNvPr>
              <p:cNvSpPr/>
              <p:nvPr/>
            </p:nvSpPr>
            <p:spPr>
              <a:xfrm>
                <a:off x="37680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5" name="Freeform: Shape 3264">
                <a:extLst>
                  <a:ext uri="{FF2B5EF4-FFF2-40B4-BE49-F238E27FC236}">
                    <a16:creationId xmlns:a16="http://schemas.microsoft.com/office/drawing/2014/main" id="{97E51634-0589-921F-78AE-EDA3681A7B9B}"/>
                  </a:ext>
                </a:extLst>
              </p:cNvPr>
              <p:cNvSpPr/>
              <p:nvPr/>
            </p:nvSpPr>
            <p:spPr>
              <a:xfrm>
                <a:off x="38840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6" name="Freeform: Shape 3265">
                <a:extLst>
                  <a:ext uri="{FF2B5EF4-FFF2-40B4-BE49-F238E27FC236}">
                    <a16:creationId xmlns:a16="http://schemas.microsoft.com/office/drawing/2014/main" id="{4B20C5D5-4843-7339-827C-A5800CA5B10A}"/>
                  </a:ext>
                </a:extLst>
              </p:cNvPr>
              <p:cNvSpPr/>
              <p:nvPr/>
            </p:nvSpPr>
            <p:spPr>
              <a:xfrm>
                <a:off x="400012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7" name="Freeform: Shape 3266">
                <a:extLst>
                  <a:ext uri="{FF2B5EF4-FFF2-40B4-BE49-F238E27FC236}">
                    <a16:creationId xmlns:a16="http://schemas.microsoft.com/office/drawing/2014/main" id="{FF9139A1-F9CC-40B6-4CB0-A3BFF0EC821A}"/>
                  </a:ext>
                </a:extLst>
              </p:cNvPr>
              <p:cNvSpPr/>
              <p:nvPr/>
            </p:nvSpPr>
            <p:spPr>
              <a:xfrm>
                <a:off x="41161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8" name="Freeform: Shape 3267">
                <a:extLst>
                  <a:ext uri="{FF2B5EF4-FFF2-40B4-BE49-F238E27FC236}">
                    <a16:creationId xmlns:a16="http://schemas.microsoft.com/office/drawing/2014/main" id="{A84AE9E7-1A62-E7E6-814D-5EF13AE0A849}"/>
                  </a:ext>
                </a:extLst>
              </p:cNvPr>
              <p:cNvSpPr/>
              <p:nvPr/>
            </p:nvSpPr>
            <p:spPr>
              <a:xfrm>
                <a:off x="42321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9" name="Freeform: Shape 3268">
                <a:extLst>
                  <a:ext uri="{FF2B5EF4-FFF2-40B4-BE49-F238E27FC236}">
                    <a16:creationId xmlns:a16="http://schemas.microsoft.com/office/drawing/2014/main" id="{36DED36F-9042-59B1-D614-1FB5A439F045}"/>
                  </a:ext>
                </a:extLst>
              </p:cNvPr>
              <p:cNvSpPr/>
              <p:nvPr/>
            </p:nvSpPr>
            <p:spPr>
              <a:xfrm>
                <a:off x="43482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0" name="Freeform: Shape 3269">
                <a:extLst>
                  <a:ext uri="{FF2B5EF4-FFF2-40B4-BE49-F238E27FC236}">
                    <a16:creationId xmlns:a16="http://schemas.microsoft.com/office/drawing/2014/main" id="{6ED97B12-2C7F-7A76-FC83-6E6AD7BDEFCB}"/>
                  </a:ext>
                </a:extLst>
              </p:cNvPr>
              <p:cNvSpPr/>
              <p:nvPr/>
            </p:nvSpPr>
            <p:spPr>
              <a:xfrm>
                <a:off x="446424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1" name="Freeform: Shape 3270">
                <a:extLst>
                  <a:ext uri="{FF2B5EF4-FFF2-40B4-BE49-F238E27FC236}">
                    <a16:creationId xmlns:a16="http://schemas.microsoft.com/office/drawing/2014/main" id="{C39E16F5-E622-3DC1-D628-4B08461368D3}"/>
                  </a:ext>
                </a:extLst>
              </p:cNvPr>
              <p:cNvSpPr/>
              <p:nvPr/>
            </p:nvSpPr>
            <p:spPr>
              <a:xfrm>
                <a:off x="458027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2" name="Freeform: Shape 3271">
                <a:extLst>
                  <a:ext uri="{FF2B5EF4-FFF2-40B4-BE49-F238E27FC236}">
                    <a16:creationId xmlns:a16="http://schemas.microsoft.com/office/drawing/2014/main" id="{40B0DC38-0BB8-98F1-B142-420CBB366DF2}"/>
                  </a:ext>
                </a:extLst>
              </p:cNvPr>
              <p:cNvSpPr/>
              <p:nvPr/>
            </p:nvSpPr>
            <p:spPr>
              <a:xfrm>
                <a:off x="5511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3" name="Freeform: Shape 3272">
                <a:extLst>
                  <a:ext uri="{FF2B5EF4-FFF2-40B4-BE49-F238E27FC236}">
                    <a16:creationId xmlns:a16="http://schemas.microsoft.com/office/drawing/2014/main" id="{630F5F44-247C-17A4-5228-064E76F7FE84}"/>
                  </a:ext>
                </a:extLst>
              </p:cNvPr>
              <p:cNvSpPr/>
              <p:nvPr/>
            </p:nvSpPr>
            <p:spPr>
              <a:xfrm>
                <a:off x="17115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4" name="Freeform: Shape 3273">
                <a:extLst>
                  <a:ext uri="{FF2B5EF4-FFF2-40B4-BE49-F238E27FC236}">
                    <a16:creationId xmlns:a16="http://schemas.microsoft.com/office/drawing/2014/main" id="{F9A51F5B-6B5B-1DAD-E2B4-AC3A35295AAF}"/>
                  </a:ext>
                </a:extLst>
              </p:cNvPr>
              <p:cNvSpPr/>
              <p:nvPr/>
            </p:nvSpPr>
            <p:spPr>
              <a:xfrm>
                <a:off x="2871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5" name="Freeform: Shape 3274">
                <a:extLst>
                  <a:ext uri="{FF2B5EF4-FFF2-40B4-BE49-F238E27FC236}">
                    <a16:creationId xmlns:a16="http://schemas.microsoft.com/office/drawing/2014/main" id="{5D8EC3D0-28B2-1791-FC82-67B4D1D53670}"/>
                  </a:ext>
                </a:extLst>
              </p:cNvPr>
              <p:cNvSpPr/>
              <p:nvPr/>
            </p:nvSpPr>
            <p:spPr>
              <a:xfrm>
                <a:off x="40320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6" name="Freeform: Shape 3275">
                <a:extLst>
                  <a:ext uri="{FF2B5EF4-FFF2-40B4-BE49-F238E27FC236}">
                    <a16:creationId xmlns:a16="http://schemas.microsoft.com/office/drawing/2014/main" id="{36F9221B-E905-CE53-8ED7-0A7D1C1BA65C}"/>
                  </a:ext>
                </a:extLst>
              </p:cNvPr>
              <p:cNvSpPr/>
              <p:nvPr/>
            </p:nvSpPr>
            <p:spPr>
              <a:xfrm>
                <a:off x="51923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7" name="Freeform: Shape 3276">
                <a:extLst>
                  <a:ext uri="{FF2B5EF4-FFF2-40B4-BE49-F238E27FC236}">
                    <a16:creationId xmlns:a16="http://schemas.microsoft.com/office/drawing/2014/main" id="{18C106B0-0DBD-A33A-BA83-C3EAF4341A04}"/>
                  </a:ext>
                </a:extLst>
              </p:cNvPr>
              <p:cNvSpPr/>
              <p:nvPr/>
            </p:nvSpPr>
            <p:spPr>
              <a:xfrm>
                <a:off x="63526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8" name="Freeform: Shape 3277">
                <a:extLst>
                  <a:ext uri="{FF2B5EF4-FFF2-40B4-BE49-F238E27FC236}">
                    <a16:creationId xmlns:a16="http://schemas.microsoft.com/office/drawing/2014/main" id="{4010C5C9-A07B-EDFA-AD34-06853D4EE5AA}"/>
                  </a:ext>
                </a:extLst>
              </p:cNvPr>
              <p:cNvSpPr/>
              <p:nvPr/>
            </p:nvSpPr>
            <p:spPr>
              <a:xfrm>
                <a:off x="7512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9" name="Freeform: Shape 3278">
                <a:extLst>
                  <a:ext uri="{FF2B5EF4-FFF2-40B4-BE49-F238E27FC236}">
                    <a16:creationId xmlns:a16="http://schemas.microsoft.com/office/drawing/2014/main" id="{A1E3AEB3-1412-6B98-C2CB-99D87B905A99}"/>
                  </a:ext>
                </a:extLst>
              </p:cNvPr>
              <p:cNvSpPr/>
              <p:nvPr/>
            </p:nvSpPr>
            <p:spPr>
              <a:xfrm>
                <a:off x="8673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0" name="Freeform: Shape 3279">
                <a:extLst>
                  <a:ext uri="{FF2B5EF4-FFF2-40B4-BE49-F238E27FC236}">
                    <a16:creationId xmlns:a16="http://schemas.microsoft.com/office/drawing/2014/main" id="{065D6371-6EA3-BE32-CD71-E24F56A84554}"/>
                  </a:ext>
                </a:extLst>
              </p:cNvPr>
              <p:cNvSpPr/>
              <p:nvPr/>
            </p:nvSpPr>
            <p:spPr>
              <a:xfrm>
                <a:off x="98334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1" name="Freeform: Shape 3280">
                <a:extLst>
                  <a:ext uri="{FF2B5EF4-FFF2-40B4-BE49-F238E27FC236}">
                    <a16:creationId xmlns:a16="http://schemas.microsoft.com/office/drawing/2014/main" id="{28B814B5-B5AB-593E-333F-6A33E567DF8E}"/>
                  </a:ext>
                </a:extLst>
              </p:cNvPr>
              <p:cNvSpPr/>
              <p:nvPr/>
            </p:nvSpPr>
            <p:spPr>
              <a:xfrm>
                <a:off x="10993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2" name="Freeform: Shape 3281">
                <a:extLst>
                  <a:ext uri="{FF2B5EF4-FFF2-40B4-BE49-F238E27FC236}">
                    <a16:creationId xmlns:a16="http://schemas.microsoft.com/office/drawing/2014/main" id="{0E56355E-B825-49A2-803B-070361E0D40E}"/>
                  </a:ext>
                </a:extLst>
              </p:cNvPr>
              <p:cNvSpPr/>
              <p:nvPr/>
            </p:nvSpPr>
            <p:spPr>
              <a:xfrm>
                <a:off x="121541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3" name="Freeform: Shape 3282">
                <a:extLst>
                  <a:ext uri="{FF2B5EF4-FFF2-40B4-BE49-F238E27FC236}">
                    <a16:creationId xmlns:a16="http://schemas.microsoft.com/office/drawing/2014/main" id="{8D80B8C3-F438-924B-09D5-84C25DCF2F2A}"/>
                  </a:ext>
                </a:extLst>
              </p:cNvPr>
              <p:cNvSpPr/>
              <p:nvPr/>
            </p:nvSpPr>
            <p:spPr>
              <a:xfrm>
                <a:off x="13314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4" name="Freeform: Shape 3283">
                <a:extLst>
                  <a:ext uri="{FF2B5EF4-FFF2-40B4-BE49-F238E27FC236}">
                    <a16:creationId xmlns:a16="http://schemas.microsoft.com/office/drawing/2014/main" id="{101F0490-D756-9D92-F950-F87D464E13FC}"/>
                  </a:ext>
                </a:extLst>
              </p:cNvPr>
              <p:cNvSpPr/>
              <p:nvPr/>
            </p:nvSpPr>
            <p:spPr>
              <a:xfrm>
                <a:off x="144748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5" name="Freeform: Shape 3284">
                <a:extLst>
                  <a:ext uri="{FF2B5EF4-FFF2-40B4-BE49-F238E27FC236}">
                    <a16:creationId xmlns:a16="http://schemas.microsoft.com/office/drawing/2014/main" id="{946A6489-C4C4-E0D1-99E2-F5EA95741FE0}"/>
                  </a:ext>
                </a:extLst>
              </p:cNvPr>
              <p:cNvSpPr/>
              <p:nvPr/>
            </p:nvSpPr>
            <p:spPr>
              <a:xfrm>
                <a:off x="15634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6" name="Freeform: Shape 3285">
                <a:extLst>
                  <a:ext uri="{FF2B5EF4-FFF2-40B4-BE49-F238E27FC236}">
                    <a16:creationId xmlns:a16="http://schemas.microsoft.com/office/drawing/2014/main" id="{AC45CC76-70E5-3F84-E2BC-5FC2C00AA973}"/>
                  </a:ext>
                </a:extLst>
              </p:cNvPr>
              <p:cNvSpPr/>
              <p:nvPr/>
            </p:nvSpPr>
            <p:spPr>
              <a:xfrm>
                <a:off x="16795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7" name="Freeform: Shape 3286">
                <a:extLst>
                  <a:ext uri="{FF2B5EF4-FFF2-40B4-BE49-F238E27FC236}">
                    <a16:creationId xmlns:a16="http://schemas.microsoft.com/office/drawing/2014/main" id="{5A93ED82-CFC5-0AA9-2F89-32CADE783A4E}"/>
                  </a:ext>
                </a:extLst>
              </p:cNvPr>
              <p:cNvSpPr/>
              <p:nvPr/>
            </p:nvSpPr>
            <p:spPr>
              <a:xfrm>
                <a:off x="17955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8" name="Freeform: Shape 3287">
                <a:extLst>
                  <a:ext uri="{FF2B5EF4-FFF2-40B4-BE49-F238E27FC236}">
                    <a16:creationId xmlns:a16="http://schemas.microsoft.com/office/drawing/2014/main" id="{DD12DB9E-D067-BEE3-029E-378DEF90AFCF}"/>
                  </a:ext>
                </a:extLst>
              </p:cNvPr>
              <p:cNvSpPr/>
              <p:nvPr/>
            </p:nvSpPr>
            <p:spPr>
              <a:xfrm>
                <a:off x="191159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9" name="Freeform: Shape 3288">
                <a:extLst>
                  <a:ext uri="{FF2B5EF4-FFF2-40B4-BE49-F238E27FC236}">
                    <a16:creationId xmlns:a16="http://schemas.microsoft.com/office/drawing/2014/main" id="{6EA38388-1EC0-5114-5D72-6CB9887EDEC3}"/>
                  </a:ext>
                </a:extLst>
              </p:cNvPr>
              <p:cNvSpPr/>
              <p:nvPr/>
            </p:nvSpPr>
            <p:spPr>
              <a:xfrm>
                <a:off x="20276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0" name="Freeform: Shape 3289">
                <a:extLst>
                  <a:ext uri="{FF2B5EF4-FFF2-40B4-BE49-F238E27FC236}">
                    <a16:creationId xmlns:a16="http://schemas.microsoft.com/office/drawing/2014/main" id="{EDE77821-6983-22FF-49C3-FA4F05C80C3C}"/>
                  </a:ext>
                </a:extLst>
              </p:cNvPr>
              <p:cNvSpPr/>
              <p:nvPr/>
            </p:nvSpPr>
            <p:spPr>
              <a:xfrm>
                <a:off x="21436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1" name="Freeform: Shape 3290">
                <a:extLst>
                  <a:ext uri="{FF2B5EF4-FFF2-40B4-BE49-F238E27FC236}">
                    <a16:creationId xmlns:a16="http://schemas.microsoft.com/office/drawing/2014/main" id="{F51C28A5-E741-294C-A5FC-1C9566DC2FFF}"/>
                  </a:ext>
                </a:extLst>
              </p:cNvPr>
              <p:cNvSpPr/>
              <p:nvPr/>
            </p:nvSpPr>
            <p:spPr>
              <a:xfrm>
                <a:off x="225968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2" name="Freeform: Shape 3291">
                <a:extLst>
                  <a:ext uri="{FF2B5EF4-FFF2-40B4-BE49-F238E27FC236}">
                    <a16:creationId xmlns:a16="http://schemas.microsoft.com/office/drawing/2014/main" id="{B9E59D57-7E32-AB95-D66D-8B58F3B82FFE}"/>
                  </a:ext>
                </a:extLst>
              </p:cNvPr>
              <p:cNvSpPr/>
              <p:nvPr/>
            </p:nvSpPr>
            <p:spPr>
              <a:xfrm>
                <a:off x="237571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3" name="Freeform: Shape 3292">
                <a:extLst>
                  <a:ext uri="{FF2B5EF4-FFF2-40B4-BE49-F238E27FC236}">
                    <a16:creationId xmlns:a16="http://schemas.microsoft.com/office/drawing/2014/main" id="{218D2251-BDF5-1587-61D5-4892E78196FC}"/>
                  </a:ext>
                </a:extLst>
              </p:cNvPr>
              <p:cNvSpPr/>
              <p:nvPr/>
            </p:nvSpPr>
            <p:spPr>
              <a:xfrm>
                <a:off x="24917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4" name="Freeform: Shape 3293">
                <a:extLst>
                  <a:ext uri="{FF2B5EF4-FFF2-40B4-BE49-F238E27FC236}">
                    <a16:creationId xmlns:a16="http://schemas.microsoft.com/office/drawing/2014/main" id="{3D22E29C-F204-87D4-9037-1D33A8D08BBB}"/>
                  </a:ext>
                </a:extLst>
              </p:cNvPr>
              <p:cNvSpPr/>
              <p:nvPr/>
            </p:nvSpPr>
            <p:spPr>
              <a:xfrm>
                <a:off x="26077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5" name="Freeform: Shape 3294">
                <a:extLst>
                  <a:ext uri="{FF2B5EF4-FFF2-40B4-BE49-F238E27FC236}">
                    <a16:creationId xmlns:a16="http://schemas.microsoft.com/office/drawing/2014/main" id="{7DC22D72-241F-D5FB-9F88-FE937ACE64DC}"/>
                  </a:ext>
                </a:extLst>
              </p:cNvPr>
              <p:cNvSpPr/>
              <p:nvPr/>
            </p:nvSpPr>
            <p:spPr>
              <a:xfrm>
                <a:off x="272379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6" name="Freeform: Shape 3295">
                <a:extLst>
                  <a:ext uri="{FF2B5EF4-FFF2-40B4-BE49-F238E27FC236}">
                    <a16:creationId xmlns:a16="http://schemas.microsoft.com/office/drawing/2014/main" id="{9283EC74-D356-9928-237D-74706912F989}"/>
                  </a:ext>
                </a:extLst>
              </p:cNvPr>
              <p:cNvSpPr/>
              <p:nvPr/>
            </p:nvSpPr>
            <p:spPr>
              <a:xfrm>
                <a:off x="28398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7" name="Freeform: Shape 3296">
                <a:extLst>
                  <a:ext uri="{FF2B5EF4-FFF2-40B4-BE49-F238E27FC236}">
                    <a16:creationId xmlns:a16="http://schemas.microsoft.com/office/drawing/2014/main" id="{CF38AFA1-D252-663F-E8E8-E1B8E1F77A20}"/>
                  </a:ext>
                </a:extLst>
              </p:cNvPr>
              <p:cNvSpPr/>
              <p:nvPr/>
            </p:nvSpPr>
            <p:spPr>
              <a:xfrm>
                <a:off x="29558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8" name="Freeform: Shape 3297">
                <a:extLst>
                  <a:ext uri="{FF2B5EF4-FFF2-40B4-BE49-F238E27FC236}">
                    <a16:creationId xmlns:a16="http://schemas.microsoft.com/office/drawing/2014/main" id="{71125098-27CE-F75B-6DD5-AAE2F2096499}"/>
                  </a:ext>
                </a:extLst>
              </p:cNvPr>
              <p:cNvSpPr/>
              <p:nvPr/>
            </p:nvSpPr>
            <p:spPr>
              <a:xfrm>
                <a:off x="307189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9" name="Freeform: Shape 3298">
                <a:extLst>
                  <a:ext uri="{FF2B5EF4-FFF2-40B4-BE49-F238E27FC236}">
                    <a16:creationId xmlns:a16="http://schemas.microsoft.com/office/drawing/2014/main" id="{F3888D95-59EF-9969-C229-B0D84A4DEB9D}"/>
                  </a:ext>
                </a:extLst>
              </p:cNvPr>
              <p:cNvSpPr/>
              <p:nvPr/>
            </p:nvSpPr>
            <p:spPr>
              <a:xfrm>
                <a:off x="318791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0" name="Freeform: Shape 3299">
                <a:extLst>
                  <a:ext uri="{FF2B5EF4-FFF2-40B4-BE49-F238E27FC236}">
                    <a16:creationId xmlns:a16="http://schemas.microsoft.com/office/drawing/2014/main" id="{4E815E5D-4947-FE88-0AF7-61D7D3463851}"/>
                  </a:ext>
                </a:extLst>
              </p:cNvPr>
              <p:cNvSpPr/>
              <p:nvPr/>
            </p:nvSpPr>
            <p:spPr>
              <a:xfrm>
                <a:off x="33039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1" name="Freeform: Shape 3300">
                <a:extLst>
                  <a:ext uri="{FF2B5EF4-FFF2-40B4-BE49-F238E27FC236}">
                    <a16:creationId xmlns:a16="http://schemas.microsoft.com/office/drawing/2014/main" id="{8A74384A-6BAD-610E-9DB3-1A1FE2054A52}"/>
                  </a:ext>
                </a:extLst>
              </p:cNvPr>
              <p:cNvSpPr/>
              <p:nvPr/>
            </p:nvSpPr>
            <p:spPr>
              <a:xfrm>
                <a:off x="341997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2" name="Freeform: Shape 3301">
                <a:extLst>
                  <a:ext uri="{FF2B5EF4-FFF2-40B4-BE49-F238E27FC236}">
                    <a16:creationId xmlns:a16="http://schemas.microsoft.com/office/drawing/2014/main" id="{59EED2FA-BC6A-088F-F394-97B586B028F5}"/>
                  </a:ext>
                </a:extLst>
              </p:cNvPr>
              <p:cNvSpPr/>
              <p:nvPr/>
            </p:nvSpPr>
            <p:spPr>
              <a:xfrm>
                <a:off x="35360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3" name="Freeform: Shape 3302">
                <a:extLst>
                  <a:ext uri="{FF2B5EF4-FFF2-40B4-BE49-F238E27FC236}">
                    <a16:creationId xmlns:a16="http://schemas.microsoft.com/office/drawing/2014/main" id="{BDC5F147-ABD6-A7D8-D153-C6127EC112D3}"/>
                  </a:ext>
                </a:extLst>
              </p:cNvPr>
              <p:cNvSpPr/>
              <p:nvPr/>
            </p:nvSpPr>
            <p:spPr>
              <a:xfrm>
                <a:off x="36520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4" name="Freeform: Shape 3303">
                <a:extLst>
                  <a:ext uri="{FF2B5EF4-FFF2-40B4-BE49-F238E27FC236}">
                    <a16:creationId xmlns:a16="http://schemas.microsoft.com/office/drawing/2014/main" id="{8EE9CAC5-0EEB-E7BA-93B5-3FC57385D39A}"/>
                  </a:ext>
                </a:extLst>
              </p:cNvPr>
              <p:cNvSpPr/>
              <p:nvPr/>
            </p:nvSpPr>
            <p:spPr>
              <a:xfrm>
                <a:off x="37680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5" name="Freeform: Shape 3304">
                <a:extLst>
                  <a:ext uri="{FF2B5EF4-FFF2-40B4-BE49-F238E27FC236}">
                    <a16:creationId xmlns:a16="http://schemas.microsoft.com/office/drawing/2014/main" id="{99CC4C90-9D4C-B011-1CEA-18212DB73E9A}"/>
                  </a:ext>
                </a:extLst>
              </p:cNvPr>
              <p:cNvSpPr/>
              <p:nvPr/>
            </p:nvSpPr>
            <p:spPr>
              <a:xfrm>
                <a:off x="38840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6" name="Freeform: Shape 3305">
                <a:extLst>
                  <a:ext uri="{FF2B5EF4-FFF2-40B4-BE49-F238E27FC236}">
                    <a16:creationId xmlns:a16="http://schemas.microsoft.com/office/drawing/2014/main" id="{EB1DD289-6B65-002A-769D-B7C08C4FA9CB}"/>
                  </a:ext>
                </a:extLst>
              </p:cNvPr>
              <p:cNvSpPr/>
              <p:nvPr/>
            </p:nvSpPr>
            <p:spPr>
              <a:xfrm>
                <a:off x="400012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7" name="Freeform: Shape 3306">
                <a:extLst>
                  <a:ext uri="{FF2B5EF4-FFF2-40B4-BE49-F238E27FC236}">
                    <a16:creationId xmlns:a16="http://schemas.microsoft.com/office/drawing/2014/main" id="{B5314FFB-C2EC-BCDE-B185-38C98D8E5184}"/>
                  </a:ext>
                </a:extLst>
              </p:cNvPr>
              <p:cNvSpPr/>
              <p:nvPr/>
            </p:nvSpPr>
            <p:spPr>
              <a:xfrm>
                <a:off x="41161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8" name="Freeform: Shape 3307">
                <a:extLst>
                  <a:ext uri="{FF2B5EF4-FFF2-40B4-BE49-F238E27FC236}">
                    <a16:creationId xmlns:a16="http://schemas.microsoft.com/office/drawing/2014/main" id="{99FF06AC-E9E5-541C-A2C2-99A20A6AE14D}"/>
                  </a:ext>
                </a:extLst>
              </p:cNvPr>
              <p:cNvSpPr/>
              <p:nvPr/>
            </p:nvSpPr>
            <p:spPr>
              <a:xfrm>
                <a:off x="42321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9" name="Freeform: Shape 3308">
                <a:extLst>
                  <a:ext uri="{FF2B5EF4-FFF2-40B4-BE49-F238E27FC236}">
                    <a16:creationId xmlns:a16="http://schemas.microsoft.com/office/drawing/2014/main" id="{EB5AEB49-807C-517B-4D64-8203D1EB06DC}"/>
                  </a:ext>
                </a:extLst>
              </p:cNvPr>
              <p:cNvSpPr/>
              <p:nvPr/>
            </p:nvSpPr>
            <p:spPr>
              <a:xfrm>
                <a:off x="43482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0" name="Freeform: Shape 3309">
                <a:extLst>
                  <a:ext uri="{FF2B5EF4-FFF2-40B4-BE49-F238E27FC236}">
                    <a16:creationId xmlns:a16="http://schemas.microsoft.com/office/drawing/2014/main" id="{EF9AA295-6EB3-9998-E441-27F1764971D9}"/>
                  </a:ext>
                </a:extLst>
              </p:cNvPr>
              <p:cNvSpPr/>
              <p:nvPr/>
            </p:nvSpPr>
            <p:spPr>
              <a:xfrm>
                <a:off x="446424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1" name="Freeform: Shape 3310">
                <a:extLst>
                  <a:ext uri="{FF2B5EF4-FFF2-40B4-BE49-F238E27FC236}">
                    <a16:creationId xmlns:a16="http://schemas.microsoft.com/office/drawing/2014/main" id="{5FE36DA2-51A3-559B-E4B0-05F7EE5BD729}"/>
                  </a:ext>
                </a:extLst>
              </p:cNvPr>
              <p:cNvSpPr/>
              <p:nvPr/>
            </p:nvSpPr>
            <p:spPr>
              <a:xfrm>
                <a:off x="458027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2" name="Freeform: Shape 3311">
                <a:extLst>
                  <a:ext uri="{FF2B5EF4-FFF2-40B4-BE49-F238E27FC236}">
                    <a16:creationId xmlns:a16="http://schemas.microsoft.com/office/drawing/2014/main" id="{AAA3EC6F-D34D-72FD-660E-1174D5899E1C}"/>
                  </a:ext>
                </a:extLst>
              </p:cNvPr>
              <p:cNvSpPr/>
              <p:nvPr/>
            </p:nvSpPr>
            <p:spPr>
              <a:xfrm>
                <a:off x="5511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3" name="Freeform: Shape 3312">
                <a:extLst>
                  <a:ext uri="{FF2B5EF4-FFF2-40B4-BE49-F238E27FC236}">
                    <a16:creationId xmlns:a16="http://schemas.microsoft.com/office/drawing/2014/main" id="{163F99E0-1E30-CA5F-16EB-B58BF0ADB0E0}"/>
                  </a:ext>
                </a:extLst>
              </p:cNvPr>
              <p:cNvSpPr/>
              <p:nvPr/>
            </p:nvSpPr>
            <p:spPr>
              <a:xfrm>
                <a:off x="17115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4" name="Freeform: Shape 3313">
                <a:extLst>
                  <a:ext uri="{FF2B5EF4-FFF2-40B4-BE49-F238E27FC236}">
                    <a16:creationId xmlns:a16="http://schemas.microsoft.com/office/drawing/2014/main" id="{4B260396-39ED-9BFF-08E6-B4594A73028F}"/>
                  </a:ext>
                </a:extLst>
              </p:cNvPr>
              <p:cNvSpPr/>
              <p:nvPr/>
            </p:nvSpPr>
            <p:spPr>
              <a:xfrm>
                <a:off x="2871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5" name="Freeform: Shape 3314">
                <a:extLst>
                  <a:ext uri="{FF2B5EF4-FFF2-40B4-BE49-F238E27FC236}">
                    <a16:creationId xmlns:a16="http://schemas.microsoft.com/office/drawing/2014/main" id="{0E441CF0-A23D-2DCF-58F8-8979655DC88B}"/>
                  </a:ext>
                </a:extLst>
              </p:cNvPr>
              <p:cNvSpPr/>
              <p:nvPr/>
            </p:nvSpPr>
            <p:spPr>
              <a:xfrm>
                <a:off x="40320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6" name="Freeform: Shape 3315">
                <a:extLst>
                  <a:ext uri="{FF2B5EF4-FFF2-40B4-BE49-F238E27FC236}">
                    <a16:creationId xmlns:a16="http://schemas.microsoft.com/office/drawing/2014/main" id="{1248F436-26FE-2169-77EB-0F2E44F6F786}"/>
                  </a:ext>
                </a:extLst>
              </p:cNvPr>
              <p:cNvSpPr/>
              <p:nvPr/>
            </p:nvSpPr>
            <p:spPr>
              <a:xfrm>
                <a:off x="51923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7" name="Freeform: Shape 3316">
                <a:extLst>
                  <a:ext uri="{FF2B5EF4-FFF2-40B4-BE49-F238E27FC236}">
                    <a16:creationId xmlns:a16="http://schemas.microsoft.com/office/drawing/2014/main" id="{EF2315A7-7BD9-2719-3194-16EB96D9DA82}"/>
                  </a:ext>
                </a:extLst>
              </p:cNvPr>
              <p:cNvSpPr/>
              <p:nvPr/>
            </p:nvSpPr>
            <p:spPr>
              <a:xfrm>
                <a:off x="63526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8" name="Freeform: Shape 3317">
                <a:extLst>
                  <a:ext uri="{FF2B5EF4-FFF2-40B4-BE49-F238E27FC236}">
                    <a16:creationId xmlns:a16="http://schemas.microsoft.com/office/drawing/2014/main" id="{2CFA40C2-F0BF-9D0C-6406-E12F538E3126}"/>
                  </a:ext>
                </a:extLst>
              </p:cNvPr>
              <p:cNvSpPr/>
              <p:nvPr/>
            </p:nvSpPr>
            <p:spPr>
              <a:xfrm>
                <a:off x="7512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9" name="Freeform: Shape 3318">
                <a:extLst>
                  <a:ext uri="{FF2B5EF4-FFF2-40B4-BE49-F238E27FC236}">
                    <a16:creationId xmlns:a16="http://schemas.microsoft.com/office/drawing/2014/main" id="{6F91E22C-5708-F0DF-548F-BFF811A1CD0B}"/>
                  </a:ext>
                </a:extLst>
              </p:cNvPr>
              <p:cNvSpPr/>
              <p:nvPr/>
            </p:nvSpPr>
            <p:spPr>
              <a:xfrm>
                <a:off x="8673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0" name="Freeform: Shape 3319">
                <a:extLst>
                  <a:ext uri="{FF2B5EF4-FFF2-40B4-BE49-F238E27FC236}">
                    <a16:creationId xmlns:a16="http://schemas.microsoft.com/office/drawing/2014/main" id="{50AF5603-A26E-1C6F-C804-75E493965CC0}"/>
                  </a:ext>
                </a:extLst>
              </p:cNvPr>
              <p:cNvSpPr/>
              <p:nvPr/>
            </p:nvSpPr>
            <p:spPr>
              <a:xfrm>
                <a:off x="98334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1" name="Freeform: Shape 3320">
                <a:extLst>
                  <a:ext uri="{FF2B5EF4-FFF2-40B4-BE49-F238E27FC236}">
                    <a16:creationId xmlns:a16="http://schemas.microsoft.com/office/drawing/2014/main" id="{0C7AB006-75E9-4B9C-878E-1A5BFBC165F7}"/>
                  </a:ext>
                </a:extLst>
              </p:cNvPr>
              <p:cNvSpPr/>
              <p:nvPr/>
            </p:nvSpPr>
            <p:spPr>
              <a:xfrm>
                <a:off x="10993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2" name="Freeform: Shape 3321">
                <a:extLst>
                  <a:ext uri="{FF2B5EF4-FFF2-40B4-BE49-F238E27FC236}">
                    <a16:creationId xmlns:a16="http://schemas.microsoft.com/office/drawing/2014/main" id="{19018843-B530-4387-5DC7-A486BB631769}"/>
                  </a:ext>
                </a:extLst>
              </p:cNvPr>
              <p:cNvSpPr/>
              <p:nvPr/>
            </p:nvSpPr>
            <p:spPr>
              <a:xfrm>
                <a:off x="121541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3" name="Freeform: Shape 3322">
                <a:extLst>
                  <a:ext uri="{FF2B5EF4-FFF2-40B4-BE49-F238E27FC236}">
                    <a16:creationId xmlns:a16="http://schemas.microsoft.com/office/drawing/2014/main" id="{E909DF42-CB87-74BB-B02D-426AF015E9FE}"/>
                  </a:ext>
                </a:extLst>
              </p:cNvPr>
              <p:cNvSpPr/>
              <p:nvPr/>
            </p:nvSpPr>
            <p:spPr>
              <a:xfrm>
                <a:off x="13314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4" name="Freeform: Shape 3323">
                <a:extLst>
                  <a:ext uri="{FF2B5EF4-FFF2-40B4-BE49-F238E27FC236}">
                    <a16:creationId xmlns:a16="http://schemas.microsoft.com/office/drawing/2014/main" id="{C51A54F7-B0B6-6B55-45C7-F8C7D2534C55}"/>
                  </a:ext>
                </a:extLst>
              </p:cNvPr>
              <p:cNvSpPr/>
              <p:nvPr/>
            </p:nvSpPr>
            <p:spPr>
              <a:xfrm>
                <a:off x="144748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5" name="Freeform: Shape 3324">
                <a:extLst>
                  <a:ext uri="{FF2B5EF4-FFF2-40B4-BE49-F238E27FC236}">
                    <a16:creationId xmlns:a16="http://schemas.microsoft.com/office/drawing/2014/main" id="{22246C8F-384A-421F-396B-01C59DD12762}"/>
                  </a:ext>
                </a:extLst>
              </p:cNvPr>
              <p:cNvSpPr/>
              <p:nvPr/>
            </p:nvSpPr>
            <p:spPr>
              <a:xfrm>
                <a:off x="15634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6" name="Freeform: Shape 3325">
                <a:extLst>
                  <a:ext uri="{FF2B5EF4-FFF2-40B4-BE49-F238E27FC236}">
                    <a16:creationId xmlns:a16="http://schemas.microsoft.com/office/drawing/2014/main" id="{7AD0704C-6EC4-1E7E-23BC-87DEE280CC04}"/>
                  </a:ext>
                </a:extLst>
              </p:cNvPr>
              <p:cNvSpPr/>
              <p:nvPr/>
            </p:nvSpPr>
            <p:spPr>
              <a:xfrm>
                <a:off x="16795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7" name="Freeform: Shape 3326">
                <a:extLst>
                  <a:ext uri="{FF2B5EF4-FFF2-40B4-BE49-F238E27FC236}">
                    <a16:creationId xmlns:a16="http://schemas.microsoft.com/office/drawing/2014/main" id="{262E9754-9F44-9E34-AA96-DC54CC301929}"/>
                  </a:ext>
                </a:extLst>
              </p:cNvPr>
              <p:cNvSpPr/>
              <p:nvPr/>
            </p:nvSpPr>
            <p:spPr>
              <a:xfrm>
                <a:off x="17955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8" name="Freeform: Shape 3327">
                <a:extLst>
                  <a:ext uri="{FF2B5EF4-FFF2-40B4-BE49-F238E27FC236}">
                    <a16:creationId xmlns:a16="http://schemas.microsoft.com/office/drawing/2014/main" id="{3CDFED07-28C6-805B-C530-54B4EE14FDDB}"/>
                  </a:ext>
                </a:extLst>
              </p:cNvPr>
              <p:cNvSpPr/>
              <p:nvPr/>
            </p:nvSpPr>
            <p:spPr>
              <a:xfrm>
                <a:off x="191159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9" name="Freeform: Shape 3328">
                <a:extLst>
                  <a:ext uri="{FF2B5EF4-FFF2-40B4-BE49-F238E27FC236}">
                    <a16:creationId xmlns:a16="http://schemas.microsoft.com/office/drawing/2014/main" id="{9847F27A-F126-F41F-116C-9CAFA871A58F}"/>
                  </a:ext>
                </a:extLst>
              </p:cNvPr>
              <p:cNvSpPr/>
              <p:nvPr/>
            </p:nvSpPr>
            <p:spPr>
              <a:xfrm>
                <a:off x="20276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0" name="Freeform: Shape 3329">
                <a:extLst>
                  <a:ext uri="{FF2B5EF4-FFF2-40B4-BE49-F238E27FC236}">
                    <a16:creationId xmlns:a16="http://schemas.microsoft.com/office/drawing/2014/main" id="{6255647E-ACC2-ACE2-79E3-5CFB8D9CB9F4}"/>
                  </a:ext>
                </a:extLst>
              </p:cNvPr>
              <p:cNvSpPr/>
              <p:nvPr/>
            </p:nvSpPr>
            <p:spPr>
              <a:xfrm>
                <a:off x="21436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1" name="Freeform: Shape 3330">
                <a:extLst>
                  <a:ext uri="{FF2B5EF4-FFF2-40B4-BE49-F238E27FC236}">
                    <a16:creationId xmlns:a16="http://schemas.microsoft.com/office/drawing/2014/main" id="{3549FB9E-1CAD-F1CB-3B67-7B52FE6C1113}"/>
                  </a:ext>
                </a:extLst>
              </p:cNvPr>
              <p:cNvSpPr/>
              <p:nvPr/>
            </p:nvSpPr>
            <p:spPr>
              <a:xfrm>
                <a:off x="225968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2" name="Freeform: Shape 3331">
                <a:extLst>
                  <a:ext uri="{FF2B5EF4-FFF2-40B4-BE49-F238E27FC236}">
                    <a16:creationId xmlns:a16="http://schemas.microsoft.com/office/drawing/2014/main" id="{6DCE3B6E-18EE-849E-1DC2-2FF52A3D90BE}"/>
                  </a:ext>
                </a:extLst>
              </p:cNvPr>
              <p:cNvSpPr/>
              <p:nvPr/>
            </p:nvSpPr>
            <p:spPr>
              <a:xfrm>
                <a:off x="237571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3" name="Freeform: Shape 3332">
                <a:extLst>
                  <a:ext uri="{FF2B5EF4-FFF2-40B4-BE49-F238E27FC236}">
                    <a16:creationId xmlns:a16="http://schemas.microsoft.com/office/drawing/2014/main" id="{9C41D0EE-D3D9-62B9-7A69-4AC806C61915}"/>
                  </a:ext>
                </a:extLst>
              </p:cNvPr>
              <p:cNvSpPr/>
              <p:nvPr/>
            </p:nvSpPr>
            <p:spPr>
              <a:xfrm>
                <a:off x="24917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4" name="Freeform: Shape 3333">
                <a:extLst>
                  <a:ext uri="{FF2B5EF4-FFF2-40B4-BE49-F238E27FC236}">
                    <a16:creationId xmlns:a16="http://schemas.microsoft.com/office/drawing/2014/main" id="{DFD122B1-5F7F-8C7F-75F3-952072BB7B81}"/>
                  </a:ext>
                </a:extLst>
              </p:cNvPr>
              <p:cNvSpPr/>
              <p:nvPr/>
            </p:nvSpPr>
            <p:spPr>
              <a:xfrm>
                <a:off x="26077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5" name="Freeform: Shape 3334">
                <a:extLst>
                  <a:ext uri="{FF2B5EF4-FFF2-40B4-BE49-F238E27FC236}">
                    <a16:creationId xmlns:a16="http://schemas.microsoft.com/office/drawing/2014/main" id="{5A36F273-F314-EFA0-0766-67130E8B69B0}"/>
                  </a:ext>
                </a:extLst>
              </p:cNvPr>
              <p:cNvSpPr/>
              <p:nvPr/>
            </p:nvSpPr>
            <p:spPr>
              <a:xfrm>
                <a:off x="272379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6" name="Freeform: Shape 3335">
                <a:extLst>
                  <a:ext uri="{FF2B5EF4-FFF2-40B4-BE49-F238E27FC236}">
                    <a16:creationId xmlns:a16="http://schemas.microsoft.com/office/drawing/2014/main" id="{E6E3FDB1-5C85-3652-60DB-35276D38BCB0}"/>
                  </a:ext>
                </a:extLst>
              </p:cNvPr>
              <p:cNvSpPr/>
              <p:nvPr/>
            </p:nvSpPr>
            <p:spPr>
              <a:xfrm>
                <a:off x="28398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7" name="Freeform: Shape 3336">
                <a:extLst>
                  <a:ext uri="{FF2B5EF4-FFF2-40B4-BE49-F238E27FC236}">
                    <a16:creationId xmlns:a16="http://schemas.microsoft.com/office/drawing/2014/main" id="{9BCBE5AF-85EA-95E2-8A3B-A444D403C2F3}"/>
                  </a:ext>
                </a:extLst>
              </p:cNvPr>
              <p:cNvSpPr/>
              <p:nvPr/>
            </p:nvSpPr>
            <p:spPr>
              <a:xfrm>
                <a:off x="29558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8" name="Freeform: Shape 3337">
                <a:extLst>
                  <a:ext uri="{FF2B5EF4-FFF2-40B4-BE49-F238E27FC236}">
                    <a16:creationId xmlns:a16="http://schemas.microsoft.com/office/drawing/2014/main" id="{AABC135E-6BB1-CE88-93CF-D074CFB196D7}"/>
                  </a:ext>
                </a:extLst>
              </p:cNvPr>
              <p:cNvSpPr/>
              <p:nvPr/>
            </p:nvSpPr>
            <p:spPr>
              <a:xfrm>
                <a:off x="307189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9" name="Freeform: Shape 3338">
                <a:extLst>
                  <a:ext uri="{FF2B5EF4-FFF2-40B4-BE49-F238E27FC236}">
                    <a16:creationId xmlns:a16="http://schemas.microsoft.com/office/drawing/2014/main" id="{6F336774-08F0-3165-6A2E-39D539BF3C9C}"/>
                  </a:ext>
                </a:extLst>
              </p:cNvPr>
              <p:cNvSpPr/>
              <p:nvPr/>
            </p:nvSpPr>
            <p:spPr>
              <a:xfrm>
                <a:off x="318791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0" name="Freeform: Shape 3339">
                <a:extLst>
                  <a:ext uri="{FF2B5EF4-FFF2-40B4-BE49-F238E27FC236}">
                    <a16:creationId xmlns:a16="http://schemas.microsoft.com/office/drawing/2014/main" id="{2D15C3A1-EBF3-86CE-DE89-62722594EC51}"/>
                  </a:ext>
                </a:extLst>
              </p:cNvPr>
              <p:cNvSpPr/>
              <p:nvPr/>
            </p:nvSpPr>
            <p:spPr>
              <a:xfrm>
                <a:off x="33039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1" name="Freeform: Shape 3340">
                <a:extLst>
                  <a:ext uri="{FF2B5EF4-FFF2-40B4-BE49-F238E27FC236}">
                    <a16:creationId xmlns:a16="http://schemas.microsoft.com/office/drawing/2014/main" id="{8255FB8D-0AA6-7739-91AA-C4C595C44281}"/>
                  </a:ext>
                </a:extLst>
              </p:cNvPr>
              <p:cNvSpPr/>
              <p:nvPr/>
            </p:nvSpPr>
            <p:spPr>
              <a:xfrm>
                <a:off x="341997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2" name="Freeform: Shape 3341">
                <a:extLst>
                  <a:ext uri="{FF2B5EF4-FFF2-40B4-BE49-F238E27FC236}">
                    <a16:creationId xmlns:a16="http://schemas.microsoft.com/office/drawing/2014/main" id="{F606F549-7A63-31E6-EDBC-79B70FAA9C63}"/>
                  </a:ext>
                </a:extLst>
              </p:cNvPr>
              <p:cNvSpPr/>
              <p:nvPr/>
            </p:nvSpPr>
            <p:spPr>
              <a:xfrm>
                <a:off x="35360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3" name="Freeform: Shape 3342">
                <a:extLst>
                  <a:ext uri="{FF2B5EF4-FFF2-40B4-BE49-F238E27FC236}">
                    <a16:creationId xmlns:a16="http://schemas.microsoft.com/office/drawing/2014/main" id="{3863D280-77A0-48F6-50B9-A9F83523D673}"/>
                  </a:ext>
                </a:extLst>
              </p:cNvPr>
              <p:cNvSpPr/>
              <p:nvPr/>
            </p:nvSpPr>
            <p:spPr>
              <a:xfrm>
                <a:off x="36520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4" name="Freeform: Shape 3343">
                <a:extLst>
                  <a:ext uri="{FF2B5EF4-FFF2-40B4-BE49-F238E27FC236}">
                    <a16:creationId xmlns:a16="http://schemas.microsoft.com/office/drawing/2014/main" id="{F50B1950-6306-750C-355D-14B8816ABAF2}"/>
                  </a:ext>
                </a:extLst>
              </p:cNvPr>
              <p:cNvSpPr/>
              <p:nvPr/>
            </p:nvSpPr>
            <p:spPr>
              <a:xfrm>
                <a:off x="37680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5" name="Freeform: Shape 3344">
                <a:extLst>
                  <a:ext uri="{FF2B5EF4-FFF2-40B4-BE49-F238E27FC236}">
                    <a16:creationId xmlns:a16="http://schemas.microsoft.com/office/drawing/2014/main" id="{F225C9ED-36AE-E4DE-EDAE-166F784AA494}"/>
                  </a:ext>
                </a:extLst>
              </p:cNvPr>
              <p:cNvSpPr/>
              <p:nvPr/>
            </p:nvSpPr>
            <p:spPr>
              <a:xfrm>
                <a:off x="38840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6" name="Freeform: Shape 3345">
                <a:extLst>
                  <a:ext uri="{FF2B5EF4-FFF2-40B4-BE49-F238E27FC236}">
                    <a16:creationId xmlns:a16="http://schemas.microsoft.com/office/drawing/2014/main" id="{1F6C14AC-EB84-0EA4-2722-B5D991B00A0E}"/>
                  </a:ext>
                </a:extLst>
              </p:cNvPr>
              <p:cNvSpPr/>
              <p:nvPr/>
            </p:nvSpPr>
            <p:spPr>
              <a:xfrm>
                <a:off x="400012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7" name="Freeform: Shape 3346">
                <a:extLst>
                  <a:ext uri="{FF2B5EF4-FFF2-40B4-BE49-F238E27FC236}">
                    <a16:creationId xmlns:a16="http://schemas.microsoft.com/office/drawing/2014/main" id="{4DFEED60-9750-17C4-696C-82E783DC49A4}"/>
                  </a:ext>
                </a:extLst>
              </p:cNvPr>
              <p:cNvSpPr/>
              <p:nvPr/>
            </p:nvSpPr>
            <p:spPr>
              <a:xfrm>
                <a:off x="41161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8" name="Freeform: Shape 3347">
                <a:extLst>
                  <a:ext uri="{FF2B5EF4-FFF2-40B4-BE49-F238E27FC236}">
                    <a16:creationId xmlns:a16="http://schemas.microsoft.com/office/drawing/2014/main" id="{90E7150F-61D9-222B-BAF4-5DF5107F055C}"/>
                  </a:ext>
                </a:extLst>
              </p:cNvPr>
              <p:cNvSpPr/>
              <p:nvPr/>
            </p:nvSpPr>
            <p:spPr>
              <a:xfrm>
                <a:off x="42321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9" name="Freeform: Shape 3348">
                <a:extLst>
                  <a:ext uri="{FF2B5EF4-FFF2-40B4-BE49-F238E27FC236}">
                    <a16:creationId xmlns:a16="http://schemas.microsoft.com/office/drawing/2014/main" id="{0EA7077A-26BE-CD4F-1815-A7DC806FFBE5}"/>
                  </a:ext>
                </a:extLst>
              </p:cNvPr>
              <p:cNvSpPr/>
              <p:nvPr/>
            </p:nvSpPr>
            <p:spPr>
              <a:xfrm>
                <a:off x="43482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0" name="Freeform: Shape 3349">
                <a:extLst>
                  <a:ext uri="{FF2B5EF4-FFF2-40B4-BE49-F238E27FC236}">
                    <a16:creationId xmlns:a16="http://schemas.microsoft.com/office/drawing/2014/main" id="{6990EA60-5EA4-ED3D-D059-09DEAC8C2D00}"/>
                  </a:ext>
                </a:extLst>
              </p:cNvPr>
              <p:cNvSpPr/>
              <p:nvPr/>
            </p:nvSpPr>
            <p:spPr>
              <a:xfrm>
                <a:off x="446424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1" name="Freeform: Shape 3350">
                <a:extLst>
                  <a:ext uri="{FF2B5EF4-FFF2-40B4-BE49-F238E27FC236}">
                    <a16:creationId xmlns:a16="http://schemas.microsoft.com/office/drawing/2014/main" id="{00770A8F-97DA-216F-5570-CF3A45ADE640}"/>
                  </a:ext>
                </a:extLst>
              </p:cNvPr>
              <p:cNvSpPr/>
              <p:nvPr/>
            </p:nvSpPr>
            <p:spPr>
              <a:xfrm>
                <a:off x="458027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2" name="Freeform: Shape 3351">
                <a:extLst>
                  <a:ext uri="{FF2B5EF4-FFF2-40B4-BE49-F238E27FC236}">
                    <a16:creationId xmlns:a16="http://schemas.microsoft.com/office/drawing/2014/main" id="{59AD3E13-8735-0E1A-87F9-17403641382B}"/>
                  </a:ext>
                </a:extLst>
              </p:cNvPr>
              <p:cNvSpPr/>
              <p:nvPr/>
            </p:nvSpPr>
            <p:spPr>
              <a:xfrm>
                <a:off x="5511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3" name="Freeform: Shape 3352">
                <a:extLst>
                  <a:ext uri="{FF2B5EF4-FFF2-40B4-BE49-F238E27FC236}">
                    <a16:creationId xmlns:a16="http://schemas.microsoft.com/office/drawing/2014/main" id="{E85D6CEA-368F-0299-8D75-7DB2727432A1}"/>
                  </a:ext>
                </a:extLst>
              </p:cNvPr>
              <p:cNvSpPr/>
              <p:nvPr/>
            </p:nvSpPr>
            <p:spPr>
              <a:xfrm>
                <a:off x="17115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4" name="Freeform: Shape 3353">
                <a:extLst>
                  <a:ext uri="{FF2B5EF4-FFF2-40B4-BE49-F238E27FC236}">
                    <a16:creationId xmlns:a16="http://schemas.microsoft.com/office/drawing/2014/main" id="{A3994F75-5C57-9971-1435-C8C4E968260A}"/>
                  </a:ext>
                </a:extLst>
              </p:cNvPr>
              <p:cNvSpPr/>
              <p:nvPr/>
            </p:nvSpPr>
            <p:spPr>
              <a:xfrm>
                <a:off x="2871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5" name="Freeform: Shape 3354">
                <a:extLst>
                  <a:ext uri="{FF2B5EF4-FFF2-40B4-BE49-F238E27FC236}">
                    <a16:creationId xmlns:a16="http://schemas.microsoft.com/office/drawing/2014/main" id="{DCD00B81-D031-E15A-CD38-C8C1AA0F28E2}"/>
                  </a:ext>
                </a:extLst>
              </p:cNvPr>
              <p:cNvSpPr/>
              <p:nvPr/>
            </p:nvSpPr>
            <p:spPr>
              <a:xfrm>
                <a:off x="40320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6" name="Freeform: Shape 3355">
                <a:extLst>
                  <a:ext uri="{FF2B5EF4-FFF2-40B4-BE49-F238E27FC236}">
                    <a16:creationId xmlns:a16="http://schemas.microsoft.com/office/drawing/2014/main" id="{66C994D1-FDAA-FA71-1CE5-B6D1592FBC9B}"/>
                  </a:ext>
                </a:extLst>
              </p:cNvPr>
              <p:cNvSpPr/>
              <p:nvPr/>
            </p:nvSpPr>
            <p:spPr>
              <a:xfrm>
                <a:off x="51923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7" name="Freeform: Shape 3356">
                <a:extLst>
                  <a:ext uri="{FF2B5EF4-FFF2-40B4-BE49-F238E27FC236}">
                    <a16:creationId xmlns:a16="http://schemas.microsoft.com/office/drawing/2014/main" id="{47B9B075-35D8-4F92-F728-704C54EE9E2B}"/>
                  </a:ext>
                </a:extLst>
              </p:cNvPr>
              <p:cNvSpPr/>
              <p:nvPr/>
            </p:nvSpPr>
            <p:spPr>
              <a:xfrm>
                <a:off x="63526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8" name="Freeform: Shape 3357">
                <a:extLst>
                  <a:ext uri="{FF2B5EF4-FFF2-40B4-BE49-F238E27FC236}">
                    <a16:creationId xmlns:a16="http://schemas.microsoft.com/office/drawing/2014/main" id="{878FC00E-84A1-C07A-E340-8EA84C5E95D4}"/>
                  </a:ext>
                </a:extLst>
              </p:cNvPr>
              <p:cNvSpPr/>
              <p:nvPr/>
            </p:nvSpPr>
            <p:spPr>
              <a:xfrm>
                <a:off x="7512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9" name="Freeform: Shape 3358">
                <a:extLst>
                  <a:ext uri="{FF2B5EF4-FFF2-40B4-BE49-F238E27FC236}">
                    <a16:creationId xmlns:a16="http://schemas.microsoft.com/office/drawing/2014/main" id="{61C0136D-EA3C-8F93-CDFC-F808A6943662}"/>
                  </a:ext>
                </a:extLst>
              </p:cNvPr>
              <p:cNvSpPr/>
              <p:nvPr/>
            </p:nvSpPr>
            <p:spPr>
              <a:xfrm>
                <a:off x="8673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0" name="Freeform: Shape 3359">
                <a:extLst>
                  <a:ext uri="{FF2B5EF4-FFF2-40B4-BE49-F238E27FC236}">
                    <a16:creationId xmlns:a16="http://schemas.microsoft.com/office/drawing/2014/main" id="{9453D64A-F585-3021-3947-394E3DF82955}"/>
                  </a:ext>
                </a:extLst>
              </p:cNvPr>
              <p:cNvSpPr/>
              <p:nvPr/>
            </p:nvSpPr>
            <p:spPr>
              <a:xfrm>
                <a:off x="98334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1" name="Freeform: Shape 3360">
                <a:extLst>
                  <a:ext uri="{FF2B5EF4-FFF2-40B4-BE49-F238E27FC236}">
                    <a16:creationId xmlns:a16="http://schemas.microsoft.com/office/drawing/2014/main" id="{2A615A83-0A46-2797-91D2-F4920C727BE9}"/>
                  </a:ext>
                </a:extLst>
              </p:cNvPr>
              <p:cNvSpPr/>
              <p:nvPr/>
            </p:nvSpPr>
            <p:spPr>
              <a:xfrm>
                <a:off x="10993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2" name="Freeform: Shape 3361">
                <a:extLst>
                  <a:ext uri="{FF2B5EF4-FFF2-40B4-BE49-F238E27FC236}">
                    <a16:creationId xmlns:a16="http://schemas.microsoft.com/office/drawing/2014/main" id="{4CE7FBE0-7CC2-76C7-F4C7-102520478355}"/>
                  </a:ext>
                </a:extLst>
              </p:cNvPr>
              <p:cNvSpPr/>
              <p:nvPr/>
            </p:nvSpPr>
            <p:spPr>
              <a:xfrm>
                <a:off x="121541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3" name="Freeform: Shape 3362">
                <a:extLst>
                  <a:ext uri="{FF2B5EF4-FFF2-40B4-BE49-F238E27FC236}">
                    <a16:creationId xmlns:a16="http://schemas.microsoft.com/office/drawing/2014/main" id="{6666A90D-41D4-D83B-7D92-1E0527C4A0DE}"/>
                  </a:ext>
                </a:extLst>
              </p:cNvPr>
              <p:cNvSpPr/>
              <p:nvPr/>
            </p:nvSpPr>
            <p:spPr>
              <a:xfrm>
                <a:off x="13314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4" name="Freeform: Shape 3363">
                <a:extLst>
                  <a:ext uri="{FF2B5EF4-FFF2-40B4-BE49-F238E27FC236}">
                    <a16:creationId xmlns:a16="http://schemas.microsoft.com/office/drawing/2014/main" id="{D6FB6478-F2D9-EA98-B437-9A1236E17059}"/>
                  </a:ext>
                </a:extLst>
              </p:cNvPr>
              <p:cNvSpPr/>
              <p:nvPr/>
            </p:nvSpPr>
            <p:spPr>
              <a:xfrm>
                <a:off x="144748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5" name="Freeform: Shape 3364">
                <a:extLst>
                  <a:ext uri="{FF2B5EF4-FFF2-40B4-BE49-F238E27FC236}">
                    <a16:creationId xmlns:a16="http://schemas.microsoft.com/office/drawing/2014/main" id="{7B26B59A-A4A0-81E1-1D8C-FAC8008919E2}"/>
                  </a:ext>
                </a:extLst>
              </p:cNvPr>
              <p:cNvSpPr/>
              <p:nvPr/>
            </p:nvSpPr>
            <p:spPr>
              <a:xfrm>
                <a:off x="15634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6" name="Freeform: Shape 3365">
                <a:extLst>
                  <a:ext uri="{FF2B5EF4-FFF2-40B4-BE49-F238E27FC236}">
                    <a16:creationId xmlns:a16="http://schemas.microsoft.com/office/drawing/2014/main" id="{3FAD18DD-B2E7-1D09-AA12-D4FE015CB952}"/>
                  </a:ext>
                </a:extLst>
              </p:cNvPr>
              <p:cNvSpPr/>
              <p:nvPr/>
            </p:nvSpPr>
            <p:spPr>
              <a:xfrm>
                <a:off x="16795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7" name="Freeform: Shape 3366">
                <a:extLst>
                  <a:ext uri="{FF2B5EF4-FFF2-40B4-BE49-F238E27FC236}">
                    <a16:creationId xmlns:a16="http://schemas.microsoft.com/office/drawing/2014/main" id="{2ECA0AAA-4B8C-1EDD-A3DB-ADB4FCCEB878}"/>
                  </a:ext>
                </a:extLst>
              </p:cNvPr>
              <p:cNvSpPr/>
              <p:nvPr/>
            </p:nvSpPr>
            <p:spPr>
              <a:xfrm>
                <a:off x="17955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8" name="Freeform: Shape 3367">
                <a:extLst>
                  <a:ext uri="{FF2B5EF4-FFF2-40B4-BE49-F238E27FC236}">
                    <a16:creationId xmlns:a16="http://schemas.microsoft.com/office/drawing/2014/main" id="{711C4836-F799-C471-4671-CF903AF37B63}"/>
                  </a:ext>
                </a:extLst>
              </p:cNvPr>
              <p:cNvSpPr/>
              <p:nvPr/>
            </p:nvSpPr>
            <p:spPr>
              <a:xfrm>
                <a:off x="191159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9" name="Freeform: Shape 3368">
                <a:extLst>
                  <a:ext uri="{FF2B5EF4-FFF2-40B4-BE49-F238E27FC236}">
                    <a16:creationId xmlns:a16="http://schemas.microsoft.com/office/drawing/2014/main" id="{647A7928-995B-0F42-821E-5B1CA8CB8C1D}"/>
                  </a:ext>
                </a:extLst>
              </p:cNvPr>
              <p:cNvSpPr/>
              <p:nvPr/>
            </p:nvSpPr>
            <p:spPr>
              <a:xfrm>
                <a:off x="20276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0" name="Freeform: Shape 3369">
                <a:extLst>
                  <a:ext uri="{FF2B5EF4-FFF2-40B4-BE49-F238E27FC236}">
                    <a16:creationId xmlns:a16="http://schemas.microsoft.com/office/drawing/2014/main" id="{D4FEF56E-ED8C-5957-5859-3F286F71E39D}"/>
                  </a:ext>
                </a:extLst>
              </p:cNvPr>
              <p:cNvSpPr/>
              <p:nvPr/>
            </p:nvSpPr>
            <p:spPr>
              <a:xfrm>
                <a:off x="21436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1" name="Freeform: Shape 3370">
                <a:extLst>
                  <a:ext uri="{FF2B5EF4-FFF2-40B4-BE49-F238E27FC236}">
                    <a16:creationId xmlns:a16="http://schemas.microsoft.com/office/drawing/2014/main" id="{994E6F5E-96A3-CE3F-26A5-D7B570D2443D}"/>
                  </a:ext>
                </a:extLst>
              </p:cNvPr>
              <p:cNvSpPr/>
              <p:nvPr/>
            </p:nvSpPr>
            <p:spPr>
              <a:xfrm>
                <a:off x="225968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2" name="Freeform: Shape 3371">
                <a:extLst>
                  <a:ext uri="{FF2B5EF4-FFF2-40B4-BE49-F238E27FC236}">
                    <a16:creationId xmlns:a16="http://schemas.microsoft.com/office/drawing/2014/main" id="{05317504-DE90-A754-CA58-922586918CAE}"/>
                  </a:ext>
                </a:extLst>
              </p:cNvPr>
              <p:cNvSpPr/>
              <p:nvPr/>
            </p:nvSpPr>
            <p:spPr>
              <a:xfrm>
                <a:off x="237571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3" name="Freeform: Shape 3372">
                <a:extLst>
                  <a:ext uri="{FF2B5EF4-FFF2-40B4-BE49-F238E27FC236}">
                    <a16:creationId xmlns:a16="http://schemas.microsoft.com/office/drawing/2014/main" id="{DC6AB263-F32C-47D9-D3A6-FCDE1808178B}"/>
                  </a:ext>
                </a:extLst>
              </p:cNvPr>
              <p:cNvSpPr/>
              <p:nvPr/>
            </p:nvSpPr>
            <p:spPr>
              <a:xfrm>
                <a:off x="24917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4" name="Freeform: Shape 3373">
                <a:extLst>
                  <a:ext uri="{FF2B5EF4-FFF2-40B4-BE49-F238E27FC236}">
                    <a16:creationId xmlns:a16="http://schemas.microsoft.com/office/drawing/2014/main" id="{6FF2A260-B2DD-D46B-8862-F12D014B51B1}"/>
                  </a:ext>
                </a:extLst>
              </p:cNvPr>
              <p:cNvSpPr/>
              <p:nvPr/>
            </p:nvSpPr>
            <p:spPr>
              <a:xfrm>
                <a:off x="26077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5" name="Freeform: Shape 3374">
                <a:extLst>
                  <a:ext uri="{FF2B5EF4-FFF2-40B4-BE49-F238E27FC236}">
                    <a16:creationId xmlns:a16="http://schemas.microsoft.com/office/drawing/2014/main" id="{2B541592-B0B0-F26C-FBF1-269A02D5AB28}"/>
                  </a:ext>
                </a:extLst>
              </p:cNvPr>
              <p:cNvSpPr/>
              <p:nvPr/>
            </p:nvSpPr>
            <p:spPr>
              <a:xfrm>
                <a:off x="272379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6" name="Freeform: Shape 3375">
                <a:extLst>
                  <a:ext uri="{FF2B5EF4-FFF2-40B4-BE49-F238E27FC236}">
                    <a16:creationId xmlns:a16="http://schemas.microsoft.com/office/drawing/2014/main" id="{F700DCC7-5565-0153-D497-B26075DB48E2}"/>
                  </a:ext>
                </a:extLst>
              </p:cNvPr>
              <p:cNvSpPr/>
              <p:nvPr/>
            </p:nvSpPr>
            <p:spPr>
              <a:xfrm>
                <a:off x="28398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7" name="Freeform: Shape 3376">
                <a:extLst>
                  <a:ext uri="{FF2B5EF4-FFF2-40B4-BE49-F238E27FC236}">
                    <a16:creationId xmlns:a16="http://schemas.microsoft.com/office/drawing/2014/main" id="{61C23D1A-8067-E3AD-1123-F58AFD9CC9B0}"/>
                  </a:ext>
                </a:extLst>
              </p:cNvPr>
              <p:cNvSpPr/>
              <p:nvPr/>
            </p:nvSpPr>
            <p:spPr>
              <a:xfrm>
                <a:off x="29558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8" name="Freeform: Shape 3377">
                <a:extLst>
                  <a:ext uri="{FF2B5EF4-FFF2-40B4-BE49-F238E27FC236}">
                    <a16:creationId xmlns:a16="http://schemas.microsoft.com/office/drawing/2014/main" id="{93A1E5A5-87AF-4561-CF65-E92291F6D793}"/>
                  </a:ext>
                </a:extLst>
              </p:cNvPr>
              <p:cNvSpPr/>
              <p:nvPr/>
            </p:nvSpPr>
            <p:spPr>
              <a:xfrm>
                <a:off x="307189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9" name="Freeform: Shape 3378">
                <a:extLst>
                  <a:ext uri="{FF2B5EF4-FFF2-40B4-BE49-F238E27FC236}">
                    <a16:creationId xmlns:a16="http://schemas.microsoft.com/office/drawing/2014/main" id="{8F832148-D4B9-D6D3-ED01-7CF500348389}"/>
                  </a:ext>
                </a:extLst>
              </p:cNvPr>
              <p:cNvSpPr/>
              <p:nvPr/>
            </p:nvSpPr>
            <p:spPr>
              <a:xfrm>
                <a:off x="318791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0" name="Freeform: Shape 3379">
                <a:extLst>
                  <a:ext uri="{FF2B5EF4-FFF2-40B4-BE49-F238E27FC236}">
                    <a16:creationId xmlns:a16="http://schemas.microsoft.com/office/drawing/2014/main" id="{0EDDA2A1-1C19-F7A3-2016-E89CD6B8D921}"/>
                  </a:ext>
                </a:extLst>
              </p:cNvPr>
              <p:cNvSpPr/>
              <p:nvPr/>
            </p:nvSpPr>
            <p:spPr>
              <a:xfrm>
                <a:off x="33039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1" name="Freeform: Shape 3380">
                <a:extLst>
                  <a:ext uri="{FF2B5EF4-FFF2-40B4-BE49-F238E27FC236}">
                    <a16:creationId xmlns:a16="http://schemas.microsoft.com/office/drawing/2014/main" id="{BA2B6F9F-A17F-A484-10E8-93F49779862A}"/>
                  </a:ext>
                </a:extLst>
              </p:cNvPr>
              <p:cNvSpPr/>
              <p:nvPr/>
            </p:nvSpPr>
            <p:spPr>
              <a:xfrm>
                <a:off x="341997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2" name="Freeform: Shape 3381">
                <a:extLst>
                  <a:ext uri="{FF2B5EF4-FFF2-40B4-BE49-F238E27FC236}">
                    <a16:creationId xmlns:a16="http://schemas.microsoft.com/office/drawing/2014/main" id="{BEF9629F-1438-95AB-140F-381489F11195}"/>
                  </a:ext>
                </a:extLst>
              </p:cNvPr>
              <p:cNvSpPr/>
              <p:nvPr/>
            </p:nvSpPr>
            <p:spPr>
              <a:xfrm>
                <a:off x="35360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3" name="Freeform: Shape 3382">
                <a:extLst>
                  <a:ext uri="{FF2B5EF4-FFF2-40B4-BE49-F238E27FC236}">
                    <a16:creationId xmlns:a16="http://schemas.microsoft.com/office/drawing/2014/main" id="{3FF4F573-C42A-1096-B832-7D1AD649A1A3}"/>
                  </a:ext>
                </a:extLst>
              </p:cNvPr>
              <p:cNvSpPr/>
              <p:nvPr/>
            </p:nvSpPr>
            <p:spPr>
              <a:xfrm>
                <a:off x="36520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4" name="Freeform: Shape 3383">
                <a:extLst>
                  <a:ext uri="{FF2B5EF4-FFF2-40B4-BE49-F238E27FC236}">
                    <a16:creationId xmlns:a16="http://schemas.microsoft.com/office/drawing/2014/main" id="{922B8D57-2864-C9CD-DAD6-C246BF3CCD3C}"/>
                  </a:ext>
                </a:extLst>
              </p:cNvPr>
              <p:cNvSpPr/>
              <p:nvPr/>
            </p:nvSpPr>
            <p:spPr>
              <a:xfrm>
                <a:off x="37680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5" name="Freeform: Shape 3384">
                <a:extLst>
                  <a:ext uri="{FF2B5EF4-FFF2-40B4-BE49-F238E27FC236}">
                    <a16:creationId xmlns:a16="http://schemas.microsoft.com/office/drawing/2014/main" id="{D97476F4-5B9D-8A36-2912-3669C2B57F56}"/>
                  </a:ext>
                </a:extLst>
              </p:cNvPr>
              <p:cNvSpPr/>
              <p:nvPr/>
            </p:nvSpPr>
            <p:spPr>
              <a:xfrm>
                <a:off x="38840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6" name="Freeform: Shape 3385">
                <a:extLst>
                  <a:ext uri="{FF2B5EF4-FFF2-40B4-BE49-F238E27FC236}">
                    <a16:creationId xmlns:a16="http://schemas.microsoft.com/office/drawing/2014/main" id="{2E037075-7FC4-6AD1-C36E-50FB5C446A31}"/>
                  </a:ext>
                </a:extLst>
              </p:cNvPr>
              <p:cNvSpPr/>
              <p:nvPr/>
            </p:nvSpPr>
            <p:spPr>
              <a:xfrm>
                <a:off x="400012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7" name="Freeform: Shape 3386">
                <a:extLst>
                  <a:ext uri="{FF2B5EF4-FFF2-40B4-BE49-F238E27FC236}">
                    <a16:creationId xmlns:a16="http://schemas.microsoft.com/office/drawing/2014/main" id="{27DE32CA-FCEF-55F9-DBB0-19CD82D6A9BE}"/>
                  </a:ext>
                </a:extLst>
              </p:cNvPr>
              <p:cNvSpPr/>
              <p:nvPr/>
            </p:nvSpPr>
            <p:spPr>
              <a:xfrm>
                <a:off x="41161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8" name="Freeform: Shape 3387">
                <a:extLst>
                  <a:ext uri="{FF2B5EF4-FFF2-40B4-BE49-F238E27FC236}">
                    <a16:creationId xmlns:a16="http://schemas.microsoft.com/office/drawing/2014/main" id="{2399554B-2C54-0AB0-2E9B-2A61C87234C9}"/>
                  </a:ext>
                </a:extLst>
              </p:cNvPr>
              <p:cNvSpPr/>
              <p:nvPr/>
            </p:nvSpPr>
            <p:spPr>
              <a:xfrm>
                <a:off x="42321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9" name="Freeform: Shape 3388">
                <a:extLst>
                  <a:ext uri="{FF2B5EF4-FFF2-40B4-BE49-F238E27FC236}">
                    <a16:creationId xmlns:a16="http://schemas.microsoft.com/office/drawing/2014/main" id="{ABF9F4DD-43FE-4AD5-B678-A86449A7C5D7}"/>
                  </a:ext>
                </a:extLst>
              </p:cNvPr>
              <p:cNvSpPr/>
              <p:nvPr/>
            </p:nvSpPr>
            <p:spPr>
              <a:xfrm>
                <a:off x="43482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0" name="Freeform: Shape 3389">
                <a:extLst>
                  <a:ext uri="{FF2B5EF4-FFF2-40B4-BE49-F238E27FC236}">
                    <a16:creationId xmlns:a16="http://schemas.microsoft.com/office/drawing/2014/main" id="{DF3363DA-3BDD-C286-1BE5-1919693CEA5D}"/>
                  </a:ext>
                </a:extLst>
              </p:cNvPr>
              <p:cNvSpPr/>
              <p:nvPr/>
            </p:nvSpPr>
            <p:spPr>
              <a:xfrm>
                <a:off x="446424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1" name="Freeform: Shape 3390">
                <a:extLst>
                  <a:ext uri="{FF2B5EF4-FFF2-40B4-BE49-F238E27FC236}">
                    <a16:creationId xmlns:a16="http://schemas.microsoft.com/office/drawing/2014/main" id="{2221BDD6-6A13-A137-5856-DD0692C5FB78}"/>
                  </a:ext>
                </a:extLst>
              </p:cNvPr>
              <p:cNvSpPr/>
              <p:nvPr/>
            </p:nvSpPr>
            <p:spPr>
              <a:xfrm>
                <a:off x="458027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2" name="Freeform: Shape 3391">
                <a:extLst>
                  <a:ext uri="{FF2B5EF4-FFF2-40B4-BE49-F238E27FC236}">
                    <a16:creationId xmlns:a16="http://schemas.microsoft.com/office/drawing/2014/main" id="{E3849378-E4FD-EDB7-9EAE-5B3149026586}"/>
                  </a:ext>
                </a:extLst>
              </p:cNvPr>
              <p:cNvSpPr/>
              <p:nvPr/>
            </p:nvSpPr>
            <p:spPr>
              <a:xfrm>
                <a:off x="5511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3" name="Freeform: Shape 3392">
                <a:extLst>
                  <a:ext uri="{FF2B5EF4-FFF2-40B4-BE49-F238E27FC236}">
                    <a16:creationId xmlns:a16="http://schemas.microsoft.com/office/drawing/2014/main" id="{5BD1831F-D845-90ED-288B-AB29A88C283C}"/>
                  </a:ext>
                </a:extLst>
              </p:cNvPr>
              <p:cNvSpPr/>
              <p:nvPr/>
            </p:nvSpPr>
            <p:spPr>
              <a:xfrm>
                <a:off x="17115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4" name="Freeform: Shape 3393">
                <a:extLst>
                  <a:ext uri="{FF2B5EF4-FFF2-40B4-BE49-F238E27FC236}">
                    <a16:creationId xmlns:a16="http://schemas.microsoft.com/office/drawing/2014/main" id="{3F057D25-9DCB-F5E1-FBB9-9B18E448C720}"/>
                  </a:ext>
                </a:extLst>
              </p:cNvPr>
              <p:cNvSpPr/>
              <p:nvPr/>
            </p:nvSpPr>
            <p:spPr>
              <a:xfrm>
                <a:off x="2871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5" name="Freeform: Shape 3394">
                <a:extLst>
                  <a:ext uri="{FF2B5EF4-FFF2-40B4-BE49-F238E27FC236}">
                    <a16:creationId xmlns:a16="http://schemas.microsoft.com/office/drawing/2014/main" id="{D6233A40-507A-C538-7076-2FE77FC1B3E2}"/>
                  </a:ext>
                </a:extLst>
              </p:cNvPr>
              <p:cNvSpPr/>
              <p:nvPr/>
            </p:nvSpPr>
            <p:spPr>
              <a:xfrm>
                <a:off x="40320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6" name="Freeform: Shape 3395">
                <a:extLst>
                  <a:ext uri="{FF2B5EF4-FFF2-40B4-BE49-F238E27FC236}">
                    <a16:creationId xmlns:a16="http://schemas.microsoft.com/office/drawing/2014/main" id="{5E31398D-8633-7D51-0F32-7302B25AAA40}"/>
                  </a:ext>
                </a:extLst>
              </p:cNvPr>
              <p:cNvSpPr/>
              <p:nvPr/>
            </p:nvSpPr>
            <p:spPr>
              <a:xfrm>
                <a:off x="51923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7" name="Freeform: Shape 3396">
                <a:extLst>
                  <a:ext uri="{FF2B5EF4-FFF2-40B4-BE49-F238E27FC236}">
                    <a16:creationId xmlns:a16="http://schemas.microsoft.com/office/drawing/2014/main" id="{9276CE67-F8AC-4633-2F7C-F8517D5F0A08}"/>
                  </a:ext>
                </a:extLst>
              </p:cNvPr>
              <p:cNvSpPr/>
              <p:nvPr/>
            </p:nvSpPr>
            <p:spPr>
              <a:xfrm>
                <a:off x="63526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8" name="Freeform: Shape 3397">
                <a:extLst>
                  <a:ext uri="{FF2B5EF4-FFF2-40B4-BE49-F238E27FC236}">
                    <a16:creationId xmlns:a16="http://schemas.microsoft.com/office/drawing/2014/main" id="{C7C17627-DD9B-8227-E5DE-96ADCE458A62}"/>
                  </a:ext>
                </a:extLst>
              </p:cNvPr>
              <p:cNvSpPr/>
              <p:nvPr/>
            </p:nvSpPr>
            <p:spPr>
              <a:xfrm>
                <a:off x="7512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9" name="Freeform: Shape 3398">
                <a:extLst>
                  <a:ext uri="{FF2B5EF4-FFF2-40B4-BE49-F238E27FC236}">
                    <a16:creationId xmlns:a16="http://schemas.microsoft.com/office/drawing/2014/main" id="{9C5B57C4-7303-A529-3028-6BE65038BCBE}"/>
                  </a:ext>
                </a:extLst>
              </p:cNvPr>
              <p:cNvSpPr/>
              <p:nvPr/>
            </p:nvSpPr>
            <p:spPr>
              <a:xfrm>
                <a:off x="8673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0" name="Freeform: Shape 3399">
                <a:extLst>
                  <a:ext uri="{FF2B5EF4-FFF2-40B4-BE49-F238E27FC236}">
                    <a16:creationId xmlns:a16="http://schemas.microsoft.com/office/drawing/2014/main" id="{F640D54C-D150-1A87-B141-211EB0DF5179}"/>
                  </a:ext>
                </a:extLst>
              </p:cNvPr>
              <p:cNvSpPr/>
              <p:nvPr/>
            </p:nvSpPr>
            <p:spPr>
              <a:xfrm>
                <a:off x="98334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1" name="Freeform: Shape 3400">
                <a:extLst>
                  <a:ext uri="{FF2B5EF4-FFF2-40B4-BE49-F238E27FC236}">
                    <a16:creationId xmlns:a16="http://schemas.microsoft.com/office/drawing/2014/main" id="{6BC3AE55-744A-A8E8-FC74-FD656FDCBC45}"/>
                  </a:ext>
                </a:extLst>
              </p:cNvPr>
              <p:cNvSpPr/>
              <p:nvPr/>
            </p:nvSpPr>
            <p:spPr>
              <a:xfrm>
                <a:off x="10993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2" name="Freeform: Shape 3401">
                <a:extLst>
                  <a:ext uri="{FF2B5EF4-FFF2-40B4-BE49-F238E27FC236}">
                    <a16:creationId xmlns:a16="http://schemas.microsoft.com/office/drawing/2014/main" id="{B378AF4F-0AE0-43DB-70DB-659E3EB74ED7}"/>
                  </a:ext>
                </a:extLst>
              </p:cNvPr>
              <p:cNvSpPr/>
              <p:nvPr/>
            </p:nvSpPr>
            <p:spPr>
              <a:xfrm>
                <a:off x="121541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3" name="Freeform: Shape 3402">
                <a:extLst>
                  <a:ext uri="{FF2B5EF4-FFF2-40B4-BE49-F238E27FC236}">
                    <a16:creationId xmlns:a16="http://schemas.microsoft.com/office/drawing/2014/main" id="{51C38BDD-21FE-67F7-61BB-3188215BCFB8}"/>
                  </a:ext>
                </a:extLst>
              </p:cNvPr>
              <p:cNvSpPr/>
              <p:nvPr/>
            </p:nvSpPr>
            <p:spPr>
              <a:xfrm>
                <a:off x="13314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4" name="Freeform: Shape 3403">
                <a:extLst>
                  <a:ext uri="{FF2B5EF4-FFF2-40B4-BE49-F238E27FC236}">
                    <a16:creationId xmlns:a16="http://schemas.microsoft.com/office/drawing/2014/main" id="{A6EAA8B5-0644-FB2E-8F01-C0F44ABD402D}"/>
                  </a:ext>
                </a:extLst>
              </p:cNvPr>
              <p:cNvSpPr/>
              <p:nvPr/>
            </p:nvSpPr>
            <p:spPr>
              <a:xfrm>
                <a:off x="144748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5" name="Freeform: Shape 3404">
                <a:extLst>
                  <a:ext uri="{FF2B5EF4-FFF2-40B4-BE49-F238E27FC236}">
                    <a16:creationId xmlns:a16="http://schemas.microsoft.com/office/drawing/2014/main" id="{9A63038F-CAFB-1A2A-7E98-9835B6B58FF8}"/>
                  </a:ext>
                </a:extLst>
              </p:cNvPr>
              <p:cNvSpPr/>
              <p:nvPr/>
            </p:nvSpPr>
            <p:spPr>
              <a:xfrm>
                <a:off x="15634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6" name="Freeform: Shape 3405">
                <a:extLst>
                  <a:ext uri="{FF2B5EF4-FFF2-40B4-BE49-F238E27FC236}">
                    <a16:creationId xmlns:a16="http://schemas.microsoft.com/office/drawing/2014/main" id="{E56EB95F-C2D4-7C3C-A82A-40EE88CE2212}"/>
                  </a:ext>
                </a:extLst>
              </p:cNvPr>
              <p:cNvSpPr/>
              <p:nvPr/>
            </p:nvSpPr>
            <p:spPr>
              <a:xfrm>
                <a:off x="16795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7" name="Freeform: Shape 3406">
                <a:extLst>
                  <a:ext uri="{FF2B5EF4-FFF2-40B4-BE49-F238E27FC236}">
                    <a16:creationId xmlns:a16="http://schemas.microsoft.com/office/drawing/2014/main" id="{980B902D-EAA6-358B-DE35-6D4C47033589}"/>
                  </a:ext>
                </a:extLst>
              </p:cNvPr>
              <p:cNvSpPr/>
              <p:nvPr/>
            </p:nvSpPr>
            <p:spPr>
              <a:xfrm>
                <a:off x="17955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8" name="Freeform: Shape 3407">
                <a:extLst>
                  <a:ext uri="{FF2B5EF4-FFF2-40B4-BE49-F238E27FC236}">
                    <a16:creationId xmlns:a16="http://schemas.microsoft.com/office/drawing/2014/main" id="{6BB93C8F-7E77-EA29-9520-A737B5520FEB}"/>
                  </a:ext>
                </a:extLst>
              </p:cNvPr>
              <p:cNvSpPr/>
              <p:nvPr/>
            </p:nvSpPr>
            <p:spPr>
              <a:xfrm>
                <a:off x="191159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9" name="Freeform: Shape 3408">
                <a:extLst>
                  <a:ext uri="{FF2B5EF4-FFF2-40B4-BE49-F238E27FC236}">
                    <a16:creationId xmlns:a16="http://schemas.microsoft.com/office/drawing/2014/main" id="{6254AEE2-E449-360C-6266-881508E78488}"/>
                  </a:ext>
                </a:extLst>
              </p:cNvPr>
              <p:cNvSpPr/>
              <p:nvPr/>
            </p:nvSpPr>
            <p:spPr>
              <a:xfrm>
                <a:off x="20276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0" name="Freeform: Shape 3409">
                <a:extLst>
                  <a:ext uri="{FF2B5EF4-FFF2-40B4-BE49-F238E27FC236}">
                    <a16:creationId xmlns:a16="http://schemas.microsoft.com/office/drawing/2014/main" id="{9B663F23-8969-FB43-04D1-B0E82B12BE46}"/>
                  </a:ext>
                </a:extLst>
              </p:cNvPr>
              <p:cNvSpPr/>
              <p:nvPr/>
            </p:nvSpPr>
            <p:spPr>
              <a:xfrm>
                <a:off x="21436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1" name="Freeform: Shape 3410">
                <a:extLst>
                  <a:ext uri="{FF2B5EF4-FFF2-40B4-BE49-F238E27FC236}">
                    <a16:creationId xmlns:a16="http://schemas.microsoft.com/office/drawing/2014/main" id="{BC9A07A0-13B5-9F3A-F2B7-B3345CDB02AA}"/>
                  </a:ext>
                </a:extLst>
              </p:cNvPr>
              <p:cNvSpPr/>
              <p:nvPr/>
            </p:nvSpPr>
            <p:spPr>
              <a:xfrm>
                <a:off x="225968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2" name="Freeform: Shape 3411">
                <a:extLst>
                  <a:ext uri="{FF2B5EF4-FFF2-40B4-BE49-F238E27FC236}">
                    <a16:creationId xmlns:a16="http://schemas.microsoft.com/office/drawing/2014/main" id="{341CC698-054F-089F-BA19-7F793B2D7850}"/>
                  </a:ext>
                </a:extLst>
              </p:cNvPr>
              <p:cNvSpPr/>
              <p:nvPr/>
            </p:nvSpPr>
            <p:spPr>
              <a:xfrm>
                <a:off x="237571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3" name="Freeform: Shape 3412">
                <a:extLst>
                  <a:ext uri="{FF2B5EF4-FFF2-40B4-BE49-F238E27FC236}">
                    <a16:creationId xmlns:a16="http://schemas.microsoft.com/office/drawing/2014/main" id="{2D5CB3DE-6877-71D8-2474-EADE176618D6}"/>
                  </a:ext>
                </a:extLst>
              </p:cNvPr>
              <p:cNvSpPr/>
              <p:nvPr/>
            </p:nvSpPr>
            <p:spPr>
              <a:xfrm>
                <a:off x="24917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4" name="Freeform: Shape 3413">
                <a:extLst>
                  <a:ext uri="{FF2B5EF4-FFF2-40B4-BE49-F238E27FC236}">
                    <a16:creationId xmlns:a16="http://schemas.microsoft.com/office/drawing/2014/main" id="{1CF8C99C-5F18-4F83-AE24-D83975456809}"/>
                  </a:ext>
                </a:extLst>
              </p:cNvPr>
              <p:cNvSpPr/>
              <p:nvPr/>
            </p:nvSpPr>
            <p:spPr>
              <a:xfrm>
                <a:off x="26077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5" name="Freeform: Shape 3414">
                <a:extLst>
                  <a:ext uri="{FF2B5EF4-FFF2-40B4-BE49-F238E27FC236}">
                    <a16:creationId xmlns:a16="http://schemas.microsoft.com/office/drawing/2014/main" id="{B5B77664-1B50-50D9-D208-D9F66A5916B2}"/>
                  </a:ext>
                </a:extLst>
              </p:cNvPr>
              <p:cNvSpPr/>
              <p:nvPr/>
            </p:nvSpPr>
            <p:spPr>
              <a:xfrm>
                <a:off x="272379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6" name="Freeform: Shape 3415">
                <a:extLst>
                  <a:ext uri="{FF2B5EF4-FFF2-40B4-BE49-F238E27FC236}">
                    <a16:creationId xmlns:a16="http://schemas.microsoft.com/office/drawing/2014/main" id="{10441021-283D-CE5F-9FF6-87D4C924EDCC}"/>
                  </a:ext>
                </a:extLst>
              </p:cNvPr>
              <p:cNvSpPr/>
              <p:nvPr/>
            </p:nvSpPr>
            <p:spPr>
              <a:xfrm>
                <a:off x="28398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7" name="Freeform: Shape 3416">
                <a:extLst>
                  <a:ext uri="{FF2B5EF4-FFF2-40B4-BE49-F238E27FC236}">
                    <a16:creationId xmlns:a16="http://schemas.microsoft.com/office/drawing/2014/main" id="{9E3FFD11-3B33-ACC4-6D7D-841B0B59642A}"/>
                  </a:ext>
                </a:extLst>
              </p:cNvPr>
              <p:cNvSpPr/>
              <p:nvPr/>
            </p:nvSpPr>
            <p:spPr>
              <a:xfrm>
                <a:off x="29558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8" name="Freeform: Shape 3417">
                <a:extLst>
                  <a:ext uri="{FF2B5EF4-FFF2-40B4-BE49-F238E27FC236}">
                    <a16:creationId xmlns:a16="http://schemas.microsoft.com/office/drawing/2014/main" id="{A4FC5274-CC32-9B38-EA29-70224D31D85B}"/>
                  </a:ext>
                </a:extLst>
              </p:cNvPr>
              <p:cNvSpPr/>
              <p:nvPr/>
            </p:nvSpPr>
            <p:spPr>
              <a:xfrm>
                <a:off x="307189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9" name="Freeform: Shape 3418">
                <a:extLst>
                  <a:ext uri="{FF2B5EF4-FFF2-40B4-BE49-F238E27FC236}">
                    <a16:creationId xmlns:a16="http://schemas.microsoft.com/office/drawing/2014/main" id="{51864DA5-6709-37B9-1A16-66CDF589E520}"/>
                  </a:ext>
                </a:extLst>
              </p:cNvPr>
              <p:cNvSpPr/>
              <p:nvPr/>
            </p:nvSpPr>
            <p:spPr>
              <a:xfrm>
                <a:off x="318791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0" name="Freeform: Shape 3419">
                <a:extLst>
                  <a:ext uri="{FF2B5EF4-FFF2-40B4-BE49-F238E27FC236}">
                    <a16:creationId xmlns:a16="http://schemas.microsoft.com/office/drawing/2014/main" id="{076FA6F0-24DF-CE2A-1044-65DF13238E51}"/>
                  </a:ext>
                </a:extLst>
              </p:cNvPr>
              <p:cNvSpPr/>
              <p:nvPr/>
            </p:nvSpPr>
            <p:spPr>
              <a:xfrm>
                <a:off x="33039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1" name="Freeform: Shape 3420">
                <a:extLst>
                  <a:ext uri="{FF2B5EF4-FFF2-40B4-BE49-F238E27FC236}">
                    <a16:creationId xmlns:a16="http://schemas.microsoft.com/office/drawing/2014/main" id="{3926789C-0919-858E-8B91-7A27EC7B7039}"/>
                  </a:ext>
                </a:extLst>
              </p:cNvPr>
              <p:cNvSpPr/>
              <p:nvPr/>
            </p:nvSpPr>
            <p:spPr>
              <a:xfrm>
                <a:off x="341997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2" name="Freeform: Shape 3421">
                <a:extLst>
                  <a:ext uri="{FF2B5EF4-FFF2-40B4-BE49-F238E27FC236}">
                    <a16:creationId xmlns:a16="http://schemas.microsoft.com/office/drawing/2014/main" id="{28F16C5D-EF59-41C4-4F75-8B8EA97FD9BD}"/>
                  </a:ext>
                </a:extLst>
              </p:cNvPr>
              <p:cNvSpPr/>
              <p:nvPr/>
            </p:nvSpPr>
            <p:spPr>
              <a:xfrm>
                <a:off x="35360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3" name="Freeform: Shape 3422">
                <a:extLst>
                  <a:ext uri="{FF2B5EF4-FFF2-40B4-BE49-F238E27FC236}">
                    <a16:creationId xmlns:a16="http://schemas.microsoft.com/office/drawing/2014/main" id="{47284420-6A7E-6B08-A056-C521C70AE7E7}"/>
                  </a:ext>
                </a:extLst>
              </p:cNvPr>
              <p:cNvSpPr/>
              <p:nvPr/>
            </p:nvSpPr>
            <p:spPr>
              <a:xfrm>
                <a:off x="36520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4" name="Freeform: Shape 3423">
                <a:extLst>
                  <a:ext uri="{FF2B5EF4-FFF2-40B4-BE49-F238E27FC236}">
                    <a16:creationId xmlns:a16="http://schemas.microsoft.com/office/drawing/2014/main" id="{6A3B1F4F-C13B-E47D-C85D-4988E319F422}"/>
                  </a:ext>
                </a:extLst>
              </p:cNvPr>
              <p:cNvSpPr/>
              <p:nvPr/>
            </p:nvSpPr>
            <p:spPr>
              <a:xfrm>
                <a:off x="37680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5" name="Freeform: Shape 3424">
                <a:extLst>
                  <a:ext uri="{FF2B5EF4-FFF2-40B4-BE49-F238E27FC236}">
                    <a16:creationId xmlns:a16="http://schemas.microsoft.com/office/drawing/2014/main" id="{ABF863FA-CCE4-4D7C-9CD3-D6D1DCF9A0B9}"/>
                  </a:ext>
                </a:extLst>
              </p:cNvPr>
              <p:cNvSpPr/>
              <p:nvPr/>
            </p:nvSpPr>
            <p:spPr>
              <a:xfrm>
                <a:off x="38840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6" name="Freeform: Shape 3425">
                <a:extLst>
                  <a:ext uri="{FF2B5EF4-FFF2-40B4-BE49-F238E27FC236}">
                    <a16:creationId xmlns:a16="http://schemas.microsoft.com/office/drawing/2014/main" id="{7947F082-D43F-5708-FCA4-950E27E88851}"/>
                  </a:ext>
                </a:extLst>
              </p:cNvPr>
              <p:cNvSpPr/>
              <p:nvPr/>
            </p:nvSpPr>
            <p:spPr>
              <a:xfrm>
                <a:off x="400012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7" name="Freeform: Shape 3426">
                <a:extLst>
                  <a:ext uri="{FF2B5EF4-FFF2-40B4-BE49-F238E27FC236}">
                    <a16:creationId xmlns:a16="http://schemas.microsoft.com/office/drawing/2014/main" id="{9D7CDF19-DA9E-C752-1B8E-402336F5C5AC}"/>
                  </a:ext>
                </a:extLst>
              </p:cNvPr>
              <p:cNvSpPr/>
              <p:nvPr/>
            </p:nvSpPr>
            <p:spPr>
              <a:xfrm>
                <a:off x="41161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8" name="Freeform: Shape 3427">
                <a:extLst>
                  <a:ext uri="{FF2B5EF4-FFF2-40B4-BE49-F238E27FC236}">
                    <a16:creationId xmlns:a16="http://schemas.microsoft.com/office/drawing/2014/main" id="{6E470DBE-7E4E-3736-E79E-46B870F1FF1E}"/>
                  </a:ext>
                </a:extLst>
              </p:cNvPr>
              <p:cNvSpPr/>
              <p:nvPr/>
            </p:nvSpPr>
            <p:spPr>
              <a:xfrm>
                <a:off x="42321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9" name="Freeform: Shape 3428">
                <a:extLst>
                  <a:ext uri="{FF2B5EF4-FFF2-40B4-BE49-F238E27FC236}">
                    <a16:creationId xmlns:a16="http://schemas.microsoft.com/office/drawing/2014/main" id="{E4F32D86-83C2-869F-FC16-E19C7535FD1F}"/>
                  </a:ext>
                </a:extLst>
              </p:cNvPr>
              <p:cNvSpPr/>
              <p:nvPr/>
            </p:nvSpPr>
            <p:spPr>
              <a:xfrm>
                <a:off x="43482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0" name="Freeform: Shape 3429">
                <a:extLst>
                  <a:ext uri="{FF2B5EF4-FFF2-40B4-BE49-F238E27FC236}">
                    <a16:creationId xmlns:a16="http://schemas.microsoft.com/office/drawing/2014/main" id="{668F2DA0-CBA6-EE4A-2864-9FA9226A41B3}"/>
                  </a:ext>
                </a:extLst>
              </p:cNvPr>
              <p:cNvSpPr/>
              <p:nvPr/>
            </p:nvSpPr>
            <p:spPr>
              <a:xfrm>
                <a:off x="446424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1" name="Freeform: Shape 3430">
                <a:extLst>
                  <a:ext uri="{FF2B5EF4-FFF2-40B4-BE49-F238E27FC236}">
                    <a16:creationId xmlns:a16="http://schemas.microsoft.com/office/drawing/2014/main" id="{021DE129-5CAC-B5C9-F841-51EF8663AC21}"/>
                  </a:ext>
                </a:extLst>
              </p:cNvPr>
              <p:cNvSpPr/>
              <p:nvPr/>
            </p:nvSpPr>
            <p:spPr>
              <a:xfrm>
                <a:off x="458027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2" name="Freeform: Shape 3431">
                <a:extLst>
                  <a:ext uri="{FF2B5EF4-FFF2-40B4-BE49-F238E27FC236}">
                    <a16:creationId xmlns:a16="http://schemas.microsoft.com/office/drawing/2014/main" id="{8FE9D23E-89AE-EF83-3E38-C649E6AC6B7C}"/>
                  </a:ext>
                </a:extLst>
              </p:cNvPr>
              <p:cNvSpPr/>
              <p:nvPr/>
            </p:nvSpPr>
            <p:spPr>
              <a:xfrm>
                <a:off x="5511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3" name="Freeform: Shape 3432">
                <a:extLst>
                  <a:ext uri="{FF2B5EF4-FFF2-40B4-BE49-F238E27FC236}">
                    <a16:creationId xmlns:a16="http://schemas.microsoft.com/office/drawing/2014/main" id="{EBBFD441-339D-A84E-C246-F1851B342357}"/>
                  </a:ext>
                </a:extLst>
              </p:cNvPr>
              <p:cNvSpPr/>
              <p:nvPr/>
            </p:nvSpPr>
            <p:spPr>
              <a:xfrm>
                <a:off x="17115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4" name="Freeform: Shape 3433">
                <a:extLst>
                  <a:ext uri="{FF2B5EF4-FFF2-40B4-BE49-F238E27FC236}">
                    <a16:creationId xmlns:a16="http://schemas.microsoft.com/office/drawing/2014/main" id="{FEA7D20B-327B-C02D-8F6F-3F5E111AF5C5}"/>
                  </a:ext>
                </a:extLst>
              </p:cNvPr>
              <p:cNvSpPr/>
              <p:nvPr/>
            </p:nvSpPr>
            <p:spPr>
              <a:xfrm>
                <a:off x="2871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5" name="Freeform: Shape 3434">
                <a:extLst>
                  <a:ext uri="{FF2B5EF4-FFF2-40B4-BE49-F238E27FC236}">
                    <a16:creationId xmlns:a16="http://schemas.microsoft.com/office/drawing/2014/main" id="{9E0C2563-E3A0-A60F-2B8D-B4500A9DE974}"/>
                  </a:ext>
                </a:extLst>
              </p:cNvPr>
              <p:cNvSpPr/>
              <p:nvPr/>
            </p:nvSpPr>
            <p:spPr>
              <a:xfrm>
                <a:off x="40320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6" name="Freeform: Shape 3435">
                <a:extLst>
                  <a:ext uri="{FF2B5EF4-FFF2-40B4-BE49-F238E27FC236}">
                    <a16:creationId xmlns:a16="http://schemas.microsoft.com/office/drawing/2014/main" id="{12A17106-8414-E603-3DCD-02CFA76FADD3}"/>
                  </a:ext>
                </a:extLst>
              </p:cNvPr>
              <p:cNvSpPr/>
              <p:nvPr/>
            </p:nvSpPr>
            <p:spPr>
              <a:xfrm>
                <a:off x="51923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7" name="Freeform: Shape 3436">
                <a:extLst>
                  <a:ext uri="{FF2B5EF4-FFF2-40B4-BE49-F238E27FC236}">
                    <a16:creationId xmlns:a16="http://schemas.microsoft.com/office/drawing/2014/main" id="{0F508DD3-90F1-7360-8885-28C06D6F8667}"/>
                  </a:ext>
                </a:extLst>
              </p:cNvPr>
              <p:cNvSpPr/>
              <p:nvPr/>
            </p:nvSpPr>
            <p:spPr>
              <a:xfrm>
                <a:off x="63526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8" name="Freeform: Shape 3437">
                <a:extLst>
                  <a:ext uri="{FF2B5EF4-FFF2-40B4-BE49-F238E27FC236}">
                    <a16:creationId xmlns:a16="http://schemas.microsoft.com/office/drawing/2014/main" id="{3A01BEE7-D249-F22C-73C3-BE261E36F984}"/>
                  </a:ext>
                </a:extLst>
              </p:cNvPr>
              <p:cNvSpPr/>
              <p:nvPr/>
            </p:nvSpPr>
            <p:spPr>
              <a:xfrm>
                <a:off x="7512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9" name="Freeform: Shape 3438">
                <a:extLst>
                  <a:ext uri="{FF2B5EF4-FFF2-40B4-BE49-F238E27FC236}">
                    <a16:creationId xmlns:a16="http://schemas.microsoft.com/office/drawing/2014/main" id="{CF44D2F4-2498-5FBA-888F-03DBFB8ACA9A}"/>
                  </a:ext>
                </a:extLst>
              </p:cNvPr>
              <p:cNvSpPr/>
              <p:nvPr/>
            </p:nvSpPr>
            <p:spPr>
              <a:xfrm>
                <a:off x="8673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0" name="Freeform: Shape 3439">
                <a:extLst>
                  <a:ext uri="{FF2B5EF4-FFF2-40B4-BE49-F238E27FC236}">
                    <a16:creationId xmlns:a16="http://schemas.microsoft.com/office/drawing/2014/main" id="{E3585BE3-241F-A95B-D06E-666CF1DE9717}"/>
                  </a:ext>
                </a:extLst>
              </p:cNvPr>
              <p:cNvSpPr/>
              <p:nvPr/>
            </p:nvSpPr>
            <p:spPr>
              <a:xfrm>
                <a:off x="98334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1" name="Freeform: Shape 3440">
                <a:extLst>
                  <a:ext uri="{FF2B5EF4-FFF2-40B4-BE49-F238E27FC236}">
                    <a16:creationId xmlns:a16="http://schemas.microsoft.com/office/drawing/2014/main" id="{3C1BD176-C11D-C047-69C6-15CD1A19C47F}"/>
                  </a:ext>
                </a:extLst>
              </p:cNvPr>
              <p:cNvSpPr/>
              <p:nvPr/>
            </p:nvSpPr>
            <p:spPr>
              <a:xfrm>
                <a:off x="10993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2" name="Freeform: Shape 3441">
                <a:extLst>
                  <a:ext uri="{FF2B5EF4-FFF2-40B4-BE49-F238E27FC236}">
                    <a16:creationId xmlns:a16="http://schemas.microsoft.com/office/drawing/2014/main" id="{8B87454B-3E8B-A4B6-321C-7D24EBC9F8A1}"/>
                  </a:ext>
                </a:extLst>
              </p:cNvPr>
              <p:cNvSpPr/>
              <p:nvPr/>
            </p:nvSpPr>
            <p:spPr>
              <a:xfrm>
                <a:off x="121541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3" name="Freeform: Shape 3442">
                <a:extLst>
                  <a:ext uri="{FF2B5EF4-FFF2-40B4-BE49-F238E27FC236}">
                    <a16:creationId xmlns:a16="http://schemas.microsoft.com/office/drawing/2014/main" id="{D371ABBB-E53E-DFEA-B2CC-140BF94F1B84}"/>
                  </a:ext>
                </a:extLst>
              </p:cNvPr>
              <p:cNvSpPr/>
              <p:nvPr/>
            </p:nvSpPr>
            <p:spPr>
              <a:xfrm>
                <a:off x="13314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4" name="Freeform: Shape 3443">
                <a:extLst>
                  <a:ext uri="{FF2B5EF4-FFF2-40B4-BE49-F238E27FC236}">
                    <a16:creationId xmlns:a16="http://schemas.microsoft.com/office/drawing/2014/main" id="{9BD2F021-3018-E2BB-B460-86C17A34C6AD}"/>
                  </a:ext>
                </a:extLst>
              </p:cNvPr>
              <p:cNvSpPr/>
              <p:nvPr/>
            </p:nvSpPr>
            <p:spPr>
              <a:xfrm>
                <a:off x="144748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5" name="Freeform: Shape 3444">
                <a:extLst>
                  <a:ext uri="{FF2B5EF4-FFF2-40B4-BE49-F238E27FC236}">
                    <a16:creationId xmlns:a16="http://schemas.microsoft.com/office/drawing/2014/main" id="{992307A8-AC43-E1C5-A264-25B085818C13}"/>
                  </a:ext>
                </a:extLst>
              </p:cNvPr>
              <p:cNvSpPr/>
              <p:nvPr/>
            </p:nvSpPr>
            <p:spPr>
              <a:xfrm>
                <a:off x="15634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6" name="Freeform: Shape 3445">
                <a:extLst>
                  <a:ext uri="{FF2B5EF4-FFF2-40B4-BE49-F238E27FC236}">
                    <a16:creationId xmlns:a16="http://schemas.microsoft.com/office/drawing/2014/main" id="{E8FAE24E-9A66-1E7B-4976-EA7565224254}"/>
                  </a:ext>
                </a:extLst>
              </p:cNvPr>
              <p:cNvSpPr/>
              <p:nvPr/>
            </p:nvSpPr>
            <p:spPr>
              <a:xfrm>
                <a:off x="16795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7" name="Freeform: Shape 3446">
                <a:extLst>
                  <a:ext uri="{FF2B5EF4-FFF2-40B4-BE49-F238E27FC236}">
                    <a16:creationId xmlns:a16="http://schemas.microsoft.com/office/drawing/2014/main" id="{E6F01F72-D092-6DE7-3FCF-12C61CAA38E3}"/>
                  </a:ext>
                </a:extLst>
              </p:cNvPr>
              <p:cNvSpPr/>
              <p:nvPr/>
            </p:nvSpPr>
            <p:spPr>
              <a:xfrm>
                <a:off x="17955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8" name="Freeform: Shape 3447">
                <a:extLst>
                  <a:ext uri="{FF2B5EF4-FFF2-40B4-BE49-F238E27FC236}">
                    <a16:creationId xmlns:a16="http://schemas.microsoft.com/office/drawing/2014/main" id="{D3F4C395-8E02-5DD8-0BC2-819652C8179B}"/>
                  </a:ext>
                </a:extLst>
              </p:cNvPr>
              <p:cNvSpPr/>
              <p:nvPr/>
            </p:nvSpPr>
            <p:spPr>
              <a:xfrm>
                <a:off x="191159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9" name="Freeform: Shape 3448">
                <a:extLst>
                  <a:ext uri="{FF2B5EF4-FFF2-40B4-BE49-F238E27FC236}">
                    <a16:creationId xmlns:a16="http://schemas.microsoft.com/office/drawing/2014/main" id="{EB37ED13-AF78-1E6D-C673-85B2E0BC9CAF}"/>
                  </a:ext>
                </a:extLst>
              </p:cNvPr>
              <p:cNvSpPr/>
              <p:nvPr/>
            </p:nvSpPr>
            <p:spPr>
              <a:xfrm>
                <a:off x="20276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0" name="Freeform: Shape 3449">
                <a:extLst>
                  <a:ext uri="{FF2B5EF4-FFF2-40B4-BE49-F238E27FC236}">
                    <a16:creationId xmlns:a16="http://schemas.microsoft.com/office/drawing/2014/main" id="{6D43FF67-AA6A-0B8B-28C2-76FC6F511CF1}"/>
                  </a:ext>
                </a:extLst>
              </p:cNvPr>
              <p:cNvSpPr/>
              <p:nvPr/>
            </p:nvSpPr>
            <p:spPr>
              <a:xfrm>
                <a:off x="21436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1" name="Freeform: Shape 3450">
                <a:extLst>
                  <a:ext uri="{FF2B5EF4-FFF2-40B4-BE49-F238E27FC236}">
                    <a16:creationId xmlns:a16="http://schemas.microsoft.com/office/drawing/2014/main" id="{8D893A28-46F7-F453-14F1-B73249AD2517}"/>
                  </a:ext>
                </a:extLst>
              </p:cNvPr>
              <p:cNvSpPr/>
              <p:nvPr/>
            </p:nvSpPr>
            <p:spPr>
              <a:xfrm>
                <a:off x="225968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2" name="Freeform: Shape 3451">
                <a:extLst>
                  <a:ext uri="{FF2B5EF4-FFF2-40B4-BE49-F238E27FC236}">
                    <a16:creationId xmlns:a16="http://schemas.microsoft.com/office/drawing/2014/main" id="{77343A03-8264-29CC-0922-CFDAC7E58FBF}"/>
                  </a:ext>
                </a:extLst>
              </p:cNvPr>
              <p:cNvSpPr/>
              <p:nvPr/>
            </p:nvSpPr>
            <p:spPr>
              <a:xfrm>
                <a:off x="237571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3" name="Freeform: Shape 3452">
                <a:extLst>
                  <a:ext uri="{FF2B5EF4-FFF2-40B4-BE49-F238E27FC236}">
                    <a16:creationId xmlns:a16="http://schemas.microsoft.com/office/drawing/2014/main" id="{05F06A21-E656-AEC0-ED61-B4D3AF02735B}"/>
                  </a:ext>
                </a:extLst>
              </p:cNvPr>
              <p:cNvSpPr/>
              <p:nvPr/>
            </p:nvSpPr>
            <p:spPr>
              <a:xfrm>
                <a:off x="24917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4" name="Freeform: Shape 3453">
                <a:extLst>
                  <a:ext uri="{FF2B5EF4-FFF2-40B4-BE49-F238E27FC236}">
                    <a16:creationId xmlns:a16="http://schemas.microsoft.com/office/drawing/2014/main" id="{17E54D3F-FD98-48E1-BAB5-694D8827A727}"/>
                  </a:ext>
                </a:extLst>
              </p:cNvPr>
              <p:cNvSpPr/>
              <p:nvPr/>
            </p:nvSpPr>
            <p:spPr>
              <a:xfrm>
                <a:off x="26077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5" name="Freeform: Shape 3454">
                <a:extLst>
                  <a:ext uri="{FF2B5EF4-FFF2-40B4-BE49-F238E27FC236}">
                    <a16:creationId xmlns:a16="http://schemas.microsoft.com/office/drawing/2014/main" id="{0B8006F5-EDC7-FF0E-A21E-92E88421BD3E}"/>
                  </a:ext>
                </a:extLst>
              </p:cNvPr>
              <p:cNvSpPr/>
              <p:nvPr/>
            </p:nvSpPr>
            <p:spPr>
              <a:xfrm>
                <a:off x="272379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6" name="Freeform: Shape 3455">
                <a:extLst>
                  <a:ext uri="{FF2B5EF4-FFF2-40B4-BE49-F238E27FC236}">
                    <a16:creationId xmlns:a16="http://schemas.microsoft.com/office/drawing/2014/main" id="{6034A3C2-00A0-3DC8-9B22-AB4802EFC7FA}"/>
                  </a:ext>
                </a:extLst>
              </p:cNvPr>
              <p:cNvSpPr/>
              <p:nvPr/>
            </p:nvSpPr>
            <p:spPr>
              <a:xfrm>
                <a:off x="28398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7" name="Freeform: Shape 3456">
                <a:extLst>
                  <a:ext uri="{FF2B5EF4-FFF2-40B4-BE49-F238E27FC236}">
                    <a16:creationId xmlns:a16="http://schemas.microsoft.com/office/drawing/2014/main" id="{1EE0BF50-2186-9F5C-22F8-789575DF6F4B}"/>
                  </a:ext>
                </a:extLst>
              </p:cNvPr>
              <p:cNvSpPr/>
              <p:nvPr/>
            </p:nvSpPr>
            <p:spPr>
              <a:xfrm>
                <a:off x="29558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8" name="Freeform: Shape 3457">
                <a:extLst>
                  <a:ext uri="{FF2B5EF4-FFF2-40B4-BE49-F238E27FC236}">
                    <a16:creationId xmlns:a16="http://schemas.microsoft.com/office/drawing/2014/main" id="{10AF7D70-CA78-B083-E2CC-C4FBD10963A4}"/>
                  </a:ext>
                </a:extLst>
              </p:cNvPr>
              <p:cNvSpPr/>
              <p:nvPr/>
            </p:nvSpPr>
            <p:spPr>
              <a:xfrm>
                <a:off x="307189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9" name="Freeform: Shape 3458">
                <a:extLst>
                  <a:ext uri="{FF2B5EF4-FFF2-40B4-BE49-F238E27FC236}">
                    <a16:creationId xmlns:a16="http://schemas.microsoft.com/office/drawing/2014/main" id="{64792801-0642-B450-9617-ED240A923E6F}"/>
                  </a:ext>
                </a:extLst>
              </p:cNvPr>
              <p:cNvSpPr/>
              <p:nvPr/>
            </p:nvSpPr>
            <p:spPr>
              <a:xfrm>
                <a:off x="318791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0" name="Freeform: Shape 3459">
                <a:extLst>
                  <a:ext uri="{FF2B5EF4-FFF2-40B4-BE49-F238E27FC236}">
                    <a16:creationId xmlns:a16="http://schemas.microsoft.com/office/drawing/2014/main" id="{52CB297E-5A53-7FB6-2EA4-254C793773FC}"/>
                  </a:ext>
                </a:extLst>
              </p:cNvPr>
              <p:cNvSpPr/>
              <p:nvPr/>
            </p:nvSpPr>
            <p:spPr>
              <a:xfrm>
                <a:off x="33039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1" name="Freeform: Shape 3460">
                <a:extLst>
                  <a:ext uri="{FF2B5EF4-FFF2-40B4-BE49-F238E27FC236}">
                    <a16:creationId xmlns:a16="http://schemas.microsoft.com/office/drawing/2014/main" id="{E31A74A7-4AD5-AAFF-45C2-83D3D5E30454}"/>
                  </a:ext>
                </a:extLst>
              </p:cNvPr>
              <p:cNvSpPr/>
              <p:nvPr/>
            </p:nvSpPr>
            <p:spPr>
              <a:xfrm>
                <a:off x="341997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2" name="Freeform: Shape 3461">
                <a:extLst>
                  <a:ext uri="{FF2B5EF4-FFF2-40B4-BE49-F238E27FC236}">
                    <a16:creationId xmlns:a16="http://schemas.microsoft.com/office/drawing/2014/main" id="{B31E069D-8C34-B6D7-5077-B5452275B967}"/>
                  </a:ext>
                </a:extLst>
              </p:cNvPr>
              <p:cNvSpPr/>
              <p:nvPr/>
            </p:nvSpPr>
            <p:spPr>
              <a:xfrm>
                <a:off x="35360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3" name="Freeform: Shape 3462">
                <a:extLst>
                  <a:ext uri="{FF2B5EF4-FFF2-40B4-BE49-F238E27FC236}">
                    <a16:creationId xmlns:a16="http://schemas.microsoft.com/office/drawing/2014/main" id="{5DC30441-CCD9-C119-E0DF-C1D0FDFD457E}"/>
                  </a:ext>
                </a:extLst>
              </p:cNvPr>
              <p:cNvSpPr/>
              <p:nvPr/>
            </p:nvSpPr>
            <p:spPr>
              <a:xfrm>
                <a:off x="36520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4" name="Freeform: Shape 3463">
                <a:extLst>
                  <a:ext uri="{FF2B5EF4-FFF2-40B4-BE49-F238E27FC236}">
                    <a16:creationId xmlns:a16="http://schemas.microsoft.com/office/drawing/2014/main" id="{54190D80-4AF1-2CC5-BEA2-A2AE480BC1CC}"/>
                  </a:ext>
                </a:extLst>
              </p:cNvPr>
              <p:cNvSpPr/>
              <p:nvPr/>
            </p:nvSpPr>
            <p:spPr>
              <a:xfrm>
                <a:off x="37680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5" name="Freeform: Shape 3464">
                <a:extLst>
                  <a:ext uri="{FF2B5EF4-FFF2-40B4-BE49-F238E27FC236}">
                    <a16:creationId xmlns:a16="http://schemas.microsoft.com/office/drawing/2014/main" id="{D97B166E-BA37-113B-AF43-93A0B3B0CE04}"/>
                  </a:ext>
                </a:extLst>
              </p:cNvPr>
              <p:cNvSpPr/>
              <p:nvPr/>
            </p:nvSpPr>
            <p:spPr>
              <a:xfrm>
                <a:off x="38840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6" name="Freeform: Shape 3465">
                <a:extLst>
                  <a:ext uri="{FF2B5EF4-FFF2-40B4-BE49-F238E27FC236}">
                    <a16:creationId xmlns:a16="http://schemas.microsoft.com/office/drawing/2014/main" id="{98C5075A-0F22-E601-968A-E5C957C36B95}"/>
                  </a:ext>
                </a:extLst>
              </p:cNvPr>
              <p:cNvSpPr/>
              <p:nvPr/>
            </p:nvSpPr>
            <p:spPr>
              <a:xfrm>
                <a:off x="400012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7" name="Freeform: Shape 3466">
                <a:extLst>
                  <a:ext uri="{FF2B5EF4-FFF2-40B4-BE49-F238E27FC236}">
                    <a16:creationId xmlns:a16="http://schemas.microsoft.com/office/drawing/2014/main" id="{592F0A82-BAE7-F841-9ECD-63B8A62F5909}"/>
                  </a:ext>
                </a:extLst>
              </p:cNvPr>
              <p:cNvSpPr/>
              <p:nvPr/>
            </p:nvSpPr>
            <p:spPr>
              <a:xfrm>
                <a:off x="41161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8" name="Freeform: Shape 3467">
                <a:extLst>
                  <a:ext uri="{FF2B5EF4-FFF2-40B4-BE49-F238E27FC236}">
                    <a16:creationId xmlns:a16="http://schemas.microsoft.com/office/drawing/2014/main" id="{8FCB5B28-E781-188C-8ACD-3B9C693478C6}"/>
                  </a:ext>
                </a:extLst>
              </p:cNvPr>
              <p:cNvSpPr/>
              <p:nvPr/>
            </p:nvSpPr>
            <p:spPr>
              <a:xfrm>
                <a:off x="42321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9" name="Freeform: Shape 3468">
                <a:extLst>
                  <a:ext uri="{FF2B5EF4-FFF2-40B4-BE49-F238E27FC236}">
                    <a16:creationId xmlns:a16="http://schemas.microsoft.com/office/drawing/2014/main" id="{01F6A65D-70C0-B866-50BC-A8E85015B5D4}"/>
                  </a:ext>
                </a:extLst>
              </p:cNvPr>
              <p:cNvSpPr/>
              <p:nvPr/>
            </p:nvSpPr>
            <p:spPr>
              <a:xfrm>
                <a:off x="43482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0" name="Freeform: Shape 3469">
                <a:extLst>
                  <a:ext uri="{FF2B5EF4-FFF2-40B4-BE49-F238E27FC236}">
                    <a16:creationId xmlns:a16="http://schemas.microsoft.com/office/drawing/2014/main" id="{101D9664-F6FF-77D0-98AD-4073CA37784A}"/>
                  </a:ext>
                </a:extLst>
              </p:cNvPr>
              <p:cNvSpPr/>
              <p:nvPr/>
            </p:nvSpPr>
            <p:spPr>
              <a:xfrm>
                <a:off x="446424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1" name="Freeform: Shape 3470">
                <a:extLst>
                  <a:ext uri="{FF2B5EF4-FFF2-40B4-BE49-F238E27FC236}">
                    <a16:creationId xmlns:a16="http://schemas.microsoft.com/office/drawing/2014/main" id="{A70A6433-4DF6-F2E5-DE8D-0FDF68CD25B5}"/>
                  </a:ext>
                </a:extLst>
              </p:cNvPr>
              <p:cNvSpPr/>
              <p:nvPr/>
            </p:nvSpPr>
            <p:spPr>
              <a:xfrm>
                <a:off x="458027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2" name="Freeform: Shape 3471">
                <a:extLst>
                  <a:ext uri="{FF2B5EF4-FFF2-40B4-BE49-F238E27FC236}">
                    <a16:creationId xmlns:a16="http://schemas.microsoft.com/office/drawing/2014/main" id="{67BD2FC8-CFC0-4FBE-C695-FBA06B2E179E}"/>
                  </a:ext>
                </a:extLst>
              </p:cNvPr>
              <p:cNvSpPr/>
              <p:nvPr/>
            </p:nvSpPr>
            <p:spPr>
              <a:xfrm>
                <a:off x="5511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3" name="Freeform: Shape 3472">
                <a:extLst>
                  <a:ext uri="{FF2B5EF4-FFF2-40B4-BE49-F238E27FC236}">
                    <a16:creationId xmlns:a16="http://schemas.microsoft.com/office/drawing/2014/main" id="{555F26AF-75CA-A6B2-9F3D-44AEC1DBAD49}"/>
                  </a:ext>
                </a:extLst>
              </p:cNvPr>
              <p:cNvSpPr/>
              <p:nvPr/>
            </p:nvSpPr>
            <p:spPr>
              <a:xfrm>
                <a:off x="17115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4" name="Freeform: Shape 3473">
                <a:extLst>
                  <a:ext uri="{FF2B5EF4-FFF2-40B4-BE49-F238E27FC236}">
                    <a16:creationId xmlns:a16="http://schemas.microsoft.com/office/drawing/2014/main" id="{2CF3C34C-CC11-4BB5-F1B8-32B484C1966B}"/>
                  </a:ext>
                </a:extLst>
              </p:cNvPr>
              <p:cNvSpPr/>
              <p:nvPr/>
            </p:nvSpPr>
            <p:spPr>
              <a:xfrm>
                <a:off x="2871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5" name="Freeform: Shape 3474">
                <a:extLst>
                  <a:ext uri="{FF2B5EF4-FFF2-40B4-BE49-F238E27FC236}">
                    <a16:creationId xmlns:a16="http://schemas.microsoft.com/office/drawing/2014/main" id="{015E41FC-F148-544F-540F-10BF7C61BE1E}"/>
                  </a:ext>
                </a:extLst>
              </p:cNvPr>
              <p:cNvSpPr/>
              <p:nvPr/>
            </p:nvSpPr>
            <p:spPr>
              <a:xfrm>
                <a:off x="40320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6" name="Freeform: Shape 3475">
                <a:extLst>
                  <a:ext uri="{FF2B5EF4-FFF2-40B4-BE49-F238E27FC236}">
                    <a16:creationId xmlns:a16="http://schemas.microsoft.com/office/drawing/2014/main" id="{DBFAC247-BCD1-C54F-EAED-0422CE1ACEEC}"/>
                  </a:ext>
                </a:extLst>
              </p:cNvPr>
              <p:cNvSpPr/>
              <p:nvPr/>
            </p:nvSpPr>
            <p:spPr>
              <a:xfrm>
                <a:off x="51923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7" name="Freeform: Shape 3476">
                <a:extLst>
                  <a:ext uri="{FF2B5EF4-FFF2-40B4-BE49-F238E27FC236}">
                    <a16:creationId xmlns:a16="http://schemas.microsoft.com/office/drawing/2014/main" id="{46787343-C7A7-8529-9F09-F06B3C5EEA34}"/>
                  </a:ext>
                </a:extLst>
              </p:cNvPr>
              <p:cNvSpPr/>
              <p:nvPr/>
            </p:nvSpPr>
            <p:spPr>
              <a:xfrm>
                <a:off x="63526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8" name="Freeform: Shape 3477">
                <a:extLst>
                  <a:ext uri="{FF2B5EF4-FFF2-40B4-BE49-F238E27FC236}">
                    <a16:creationId xmlns:a16="http://schemas.microsoft.com/office/drawing/2014/main" id="{F63A93CE-2DD3-D090-8BA7-485A355DE10C}"/>
                  </a:ext>
                </a:extLst>
              </p:cNvPr>
              <p:cNvSpPr/>
              <p:nvPr/>
            </p:nvSpPr>
            <p:spPr>
              <a:xfrm>
                <a:off x="7512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9" name="Freeform: Shape 3478">
                <a:extLst>
                  <a:ext uri="{FF2B5EF4-FFF2-40B4-BE49-F238E27FC236}">
                    <a16:creationId xmlns:a16="http://schemas.microsoft.com/office/drawing/2014/main" id="{8EA0ABDF-1F8B-B73A-1188-DC6F3D01A131}"/>
                  </a:ext>
                </a:extLst>
              </p:cNvPr>
              <p:cNvSpPr/>
              <p:nvPr/>
            </p:nvSpPr>
            <p:spPr>
              <a:xfrm>
                <a:off x="8673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0" name="Freeform: Shape 3479">
                <a:extLst>
                  <a:ext uri="{FF2B5EF4-FFF2-40B4-BE49-F238E27FC236}">
                    <a16:creationId xmlns:a16="http://schemas.microsoft.com/office/drawing/2014/main" id="{DED3958C-A027-EEA0-0CE8-8E258409DA42}"/>
                  </a:ext>
                </a:extLst>
              </p:cNvPr>
              <p:cNvSpPr/>
              <p:nvPr/>
            </p:nvSpPr>
            <p:spPr>
              <a:xfrm>
                <a:off x="98334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1" name="Freeform: Shape 3480">
                <a:extLst>
                  <a:ext uri="{FF2B5EF4-FFF2-40B4-BE49-F238E27FC236}">
                    <a16:creationId xmlns:a16="http://schemas.microsoft.com/office/drawing/2014/main" id="{BEDB96D6-7810-A0CC-9C1D-6ACF4542FA1D}"/>
                  </a:ext>
                </a:extLst>
              </p:cNvPr>
              <p:cNvSpPr/>
              <p:nvPr/>
            </p:nvSpPr>
            <p:spPr>
              <a:xfrm>
                <a:off x="10993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2" name="Freeform: Shape 3481">
                <a:extLst>
                  <a:ext uri="{FF2B5EF4-FFF2-40B4-BE49-F238E27FC236}">
                    <a16:creationId xmlns:a16="http://schemas.microsoft.com/office/drawing/2014/main" id="{743E5B0D-185D-FC2A-942A-7388CA005CED}"/>
                  </a:ext>
                </a:extLst>
              </p:cNvPr>
              <p:cNvSpPr/>
              <p:nvPr/>
            </p:nvSpPr>
            <p:spPr>
              <a:xfrm>
                <a:off x="121541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3" name="Freeform: Shape 3482">
                <a:extLst>
                  <a:ext uri="{FF2B5EF4-FFF2-40B4-BE49-F238E27FC236}">
                    <a16:creationId xmlns:a16="http://schemas.microsoft.com/office/drawing/2014/main" id="{90F62827-A225-671D-FAA8-3DAF89FA3ADC}"/>
                  </a:ext>
                </a:extLst>
              </p:cNvPr>
              <p:cNvSpPr/>
              <p:nvPr/>
            </p:nvSpPr>
            <p:spPr>
              <a:xfrm>
                <a:off x="13314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4" name="Freeform: Shape 3483">
                <a:extLst>
                  <a:ext uri="{FF2B5EF4-FFF2-40B4-BE49-F238E27FC236}">
                    <a16:creationId xmlns:a16="http://schemas.microsoft.com/office/drawing/2014/main" id="{855D31FF-0DF7-187E-CDA3-2308838364A3}"/>
                  </a:ext>
                </a:extLst>
              </p:cNvPr>
              <p:cNvSpPr/>
              <p:nvPr/>
            </p:nvSpPr>
            <p:spPr>
              <a:xfrm>
                <a:off x="144748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5" name="Freeform: Shape 3484">
                <a:extLst>
                  <a:ext uri="{FF2B5EF4-FFF2-40B4-BE49-F238E27FC236}">
                    <a16:creationId xmlns:a16="http://schemas.microsoft.com/office/drawing/2014/main" id="{E7F56CDA-4134-FEF9-EE88-D56BDD1983C1}"/>
                  </a:ext>
                </a:extLst>
              </p:cNvPr>
              <p:cNvSpPr/>
              <p:nvPr/>
            </p:nvSpPr>
            <p:spPr>
              <a:xfrm>
                <a:off x="15634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6" name="Freeform: Shape 3485">
                <a:extLst>
                  <a:ext uri="{FF2B5EF4-FFF2-40B4-BE49-F238E27FC236}">
                    <a16:creationId xmlns:a16="http://schemas.microsoft.com/office/drawing/2014/main" id="{285FD7EA-8D04-B37B-A5CA-5CFB698A5618}"/>
                  </a:ext>
                </a:extLst>
              </p:cNvPr>
              <p:cNvSpPr/>
              <p:nvPr/>
            </p:nvSpPr>
            <p:spPr>
              <a:xfrm>
                <a:off x="16795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7" name="Freeform: Shape 3486">
                <a:extLst>
                  <a:ext uri="{FF2B5EF4-FFF2-40B4-BE49-F238E27FC236}">
                    <a16:creationId xmlns:a16="http://schemas.microsoft.com/office/drawing/2014/main" id="{13EB2BFC-FB40-C84E-094C-08E3A13E6BC0}"/>
                  </a:ext>
                </a:extLst>
              </p:cNvPr>
              <p:cNvSpPr/>
              <p:nvPr/>
            </p:nvSpPr>
            <p:spPr>
              <a:xfrm>
                <a:off x="17955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8" name="Freeform: Shape 3487">
                <a:extLst>
                  <a:ext uri="{FF2B5EF4-FFF2-40B4-BE49-F238E27FC236}">
                    <a16:creationId xmlns:a16="http://schemas.microsoft.com/office/drawing/2014/main" id="{EA89E622-C5F1-F085-6684-B45534BA8EB3}"/>
                  </a:ext>
                </a:extLst>
              </p:cNvPr>
              <p:cNvSpPr/>
              <p:nvPr/>
            </p:nvSpPr>
            <p:spPr>
              <a:xfrm>
                <a:off x="191159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9" name="Freeform: Shape 3488">
                <a:extLst>
                  <a:ext uri="{FF2B5EF4-FFF2-40B4-BE49-F238E27FC236}">
                    <a16:creationId xmlns:a16="http://schemas.microsoft.com/office/drawing/2014/main" id="{EA0738C5-35A9-8835-1D37-D9A25787E732}"/>
                  </a:ext>
                </a:extLst>
              </p:cNvPr>
              <p:cNvSpPr/>
              <p:nvPr/>
            </p:nvSpPr>
            <p:spPr>
              <a:xfrm>
                <a:off x="20276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0" name="Freeform: Shape 3489">
                <a:extLst>
                  <a:ext uri="{FF2B5EF4-FFF2-40B4-BE49-F238E27FC236}">
                    <a16:creationId xmlns:a16="http://schemas.microsoft.com/office/drawing/2014/main" id="{6C2993D9-8D1C-A06D-3047-30415F080C0B}"/>
                  </a:ext>
                </a:extLst>
              </p:cNvPr>
              <p:cNvSpPr/>
              <p:nvPr/>
            </p:nvSpPr>
            <p:spPr>
              <a:xfrm>
                <a:off x="21436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1" name="Freeform: Shape 3490">
                <a:extLst>
                  <a:ext uri="{FF2B5EF4-FFF2-40B4-BE49-F238E27FC236}">
                    <a16:creationId xmlns:a16="http://schemas.microsoft.com/office/drawing/2014/main" id="{2A7C5E85-6A93-B628-E647-F829BF0ECCDE}"/>
                  </a:ext>
                </a:extLst>
              </p:cNvPr>
              <p:cNvSpPr/>
              <p:nvPr/>
            </p:nvSpPr>
            <p:spPr>
              <a:xfrm>
                <a:off x="225968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2" name="Freeform: Shape 3491">
                <a:extLst>
                  <a:ext uri="{FF2B5EF4-FFF2-40B4-BE49-F238E27FC236}">
                    <a16:creationId xmlns:a16="http://schemas.microsoft.com/office/drawing/2014/main" id="{5E93082C-D9E4-AE7B-5BEA-334FCE916C06}"/>
                  </a:ext>
                </a:extLst>
              </p:cNvPr>
              <p:cNvSpPr/>
              <p:nvPr/>
            </p:nvSpPr>
            <p:spPr>
              <a:xfrm>
                <a:off x="237571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3" name="Freeform: Shape 3492">
                <a:extLst>
                  <a:ext uri="{FF2B5EF4-FFF2-40B4-BE49-F238E27FC236}">
                    <a16:creationId xmlns:a16="http://schemas.microsoft.com/office/drawing/2014/main" id="{A9C96F18-3A7B-3098-1A0B-AE0B18EBDE7C}"/>
                  </a:ext>
                </a:extLst>
              </p:cNvPr>
              <p:cNvSpPr/>
              <p:nvPr/>
            </p:nvSpPr>
            <p:spPr>
              <a:xfrm>
                <a:off x="24917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4" name="Freeform: Shape 3493">
                <a:extLst>
                  <a:ext uri="{FF2B5EF4-FFF2-40B4-BE49-F238E27FC236}">
                    <a16:creationId xmlns:a16="http://schemas.microsoft.com/office/drawing/2014/main" id="{9682BD2A-87DE-ED6F-16BA-660BDC8C2979}"/>
                  </a:ext>
                </a:extLst>
              </p:cNvPr>
              <p:cNvSpPr/>
              <p:nvPr/>
            </p:nvSpPr>
            <p:spPr>
              <a:xfrm>
                <a:off x="26077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5" name="Freeform: Shape 3494">
                <a:extLst>
                  <a:ext uri="{FF2B5EF4-FFF2-40B4-BE49-F238E27FC236}">
                    <a16:creationId xmlns:a16="http://schemas.microsoft.com/office/drawing/2014/main" id="{1C8E9E32-61A4-BEA3-A3E2-87885AF775A4}"/>
                  </a:ext>
                </a:extLst>
              </p:cNvPr>
              <p:cNvSpPr/>
              <p:nvPr/>
            </p:nvSpPr>
            <p:spPr>
              <a:xfrm>
                <a:off x="272379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6" name="Freeform: Shape 3495">
                <a:extLst>
                  <a:ext uri="{FF2B5EF4-FFF2-40B4-BE49-F238E27FC236}">
                    <a16:creationId xmlns:a16="http://schemas.microsoft.com/office/drawing/2014/main" id="{CB2AE641-CF5B-8D08-2B8D-AB54994C30BB}"/>
                  </a:ext>
                </a:extLst>
              </p:cNvPr>
              <p:cNvSpPr/>
              <p:nvPr/>
            </p:nvSpPr>
            <p:spPr>
              <a:xfrm>
                <a:off x="28398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7" name="Freeform: Shape 3496">
                <a:extLst>
                  <a:ext uri="{FF2B5EF4-FFF2-40B4-BE49-F238E27FC236}">
                    <a16:creationId xmlns:a16="http://schemas.microsoft.com/office/drawing/2014/main" id="{077A201C-ED06-7F39-038E-9273DE794C6F}"/>
                  </a:ext>
                </a:extLst>
              </p:cNvPr>
              <p:cNvSpPr/>
              <p:nvPr/>
            </p:nvSpPr>
            <p:spPr>
              <a:xfrm>
                <a:off x="29558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8" name="Freeform: Shape 3497">
                <a:extLst>
                  <a:ext uri="{FF2B5EF4-FFF2-40B4-BE49-F238E27FC236}">
                    <a16:creationId xmlns:a16="http://schemas.microsoft.com/office/drawing/2014/main" id="{D682393F-810B-9FB0-3D6B-3ECC8FE92E4B}"/>
                  </a:ext>
                </a:extLst>
              </p:cNvPr>
              <p:cNvSpPr/>
              <p:nvPr/>
            </p:nvSpPr>
            <p:spPr>
              <a:xfrm>
                <a:off x="307189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9" name="Freeform: Shape 3498">
                <a:extLst>
                  <a:ext uri="{FF2B5EF4-FFF2-40B4-BE49-F238E27FC236}">
                    <a16:creationId xmlns:a16="http://schemas.microsoft.com/office/drawing/2014/main" id="{8E5663B0-B7AC-A60A-1EC7-AA6322E23861}"/>
                  </a:ext>
                </a:extLst>
              </p:cNvPr>
              <p:cNvSpPr/>
              <p:nvPr/>
            </p:nvSpPr>
            <p:spPr>
              <a:xfrm>
                <a:off x="318791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0" name="Freeform: Shape 3499">
                <a:extLst>
                  <a:ext uri="{FF2B5EF4-FFF2-40B4-BE49-F238E27FC236}">
                    <a16:creationId xmlns:a16="http://schemas.microsoft.com/office/drawing/2014/main" id="{D7FEBC8B-3935-A4C0-F67E-78AD79742D53}"/>
                  </a:ext>
                </a:extLst>
              </p:cNvPr>
              <p:cNvSpPr/>
              <p:nvPr/>
            </p:nvSpPr>
            <p:spPr>
              <a:xfrm>
                <a:off x="33039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1" name="Freeform: Shape 3500">
                <a:extLst>
                  <a:ext uri="{FF2B5EF4-FFF2-40B4-BE49-F238E27FC236}">
                    <a16:creationId xmlns:a16="http://schemas.microsoft.com/office/drawing/2014/main" id="{437F4E24-AE50-6426-57EA-40BC6254A6AE}"/>
                  </a:ext>
                </a:extLst>
              </p:cNvPr>
              <p:cNvSpPr/>
              <p:nvPr/>
            </p:nvSpPr>
            <p:spPr>
              <a:xfrm>
                <a:off x="341997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2" name="Freeform: Shape 3501">
                <a:extLst>
                  <a:ext uri="{FF2B5EF4-FFF2-40B4-BE49-F238E27FC236}">
                    <a16:creationId xmlns:a16="http://schemas.microsoft.com/office/drawing/2014/main" id="{10CCEA83-C30B-4553-0404-C930833E0E59}"/>
                  </a:ext>
                </a:extLst>
              </p:cNvPr>
              <p:cNvSpPr/>
              <p:nvPr/>
            </p:nvSpPr>
            <p:spPr>
              <a:xfrm>
                <a:off x="35360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3" name="Freeform: Shape 3502">
                <a:extLst>
                  <a:ext uri="{FF2B5EF4-FFF2-40B4-BE49-F238E27FC236}">
                    <a16:creationId xmlns:a16="http://schemas.microsoft.com/office/drawing/2014/main" id="{B9493296-C282-1B19-9050-5DC732FB2E1C}"/>
                  </a:ext>
                </a:extLst>
              </p:cNvPr>
              <p:cNvSpPr/>
              <p:nvPr/>
            </p:nvSpPr>
            <p:spPr>
              <a:xfrm>
                <a:off x="36520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4" name="Freeform: Shape 3503">
                <a:extLst>
                  <a:ext uri="{FF2B5EF4-FFF2-40B4-BE49-F238E27FC236}">
                    <a16:creationId xmlns:a16="http://schemas.microsoft.com/office/drawing/2014/main" id="{57C96B0F-00B5-C93C-151D-58F8577A46FD}"/>
                  </a:ext>
                </a:extLst>
              </p:cNvPr>
              <p:cNvSpPr/>
              <p:nvPr/>
            </p:nvSpPr>
            <p:spPr>
              <a:xfrm>
                <a:off x="37680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5" name="Freeform: Shape 3504">
                <a:extLst>
                  <a:ext uri="{FF2B5EF4-FFF2-40B4-BE49-F238E27FC236}">
                    <a16:creationId xmlns:a16="http://schemas.microsoft.com/office/drawing/2014/main" id="{EAA3FFBE-E31B-987F-A972-1D5BFD72B5B3}"/>
                  </a:ext>
                </a:extLst>
              </p:cNvPr>
              <p:cNvSpPr/>
              <p:nvPr/>
            </p:nvSpPr>
            <p:spPr>
              <a:xfrm>
                <a:off x="38840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6" name="Freeform: Shape 3505">
                <a:extLst>
                  <a:ext uri="{FF2B5EF4-FFF2-40B4-BE49-F238E27FC236}">
                    <a16:creationId xmlns:a16="http://schemas.microsoft.com/office/drawing/2014/main" id="{BEBF94E6-CEA2-2FF1-5756-AE678B73D8AB}"/>
                  </a:ext>
                </a:extLst>
              </p:cNvPr>
              <p:cNvSpPr/>
              <p:nvPr/>
            </p:nvSpPr>
            <p:spPr>
              <a:xfrm>
                <a:off x="400012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7" name="Freeform: Shape 3506">
                <a:extLst>
                  <a:ext uri="{FF2B5EF4-FFF2-40B4-BE49-F238E27FC236}">
                    <a16:creationId xmlns:a16="http://schemas.microsoft.com/office/drawing/2014/main" id="{E21B75D7-89E3-E407-A47A-545C005E6CFE}"/>
                  </a:ext>
                </a:extLst>
              </p:cNvPr>
              <p:cNvSpPr/>
              <p:nvPr/>
            </p:nvSpPr>
            <p:spPr>
              <a:xfrm>
                <a:off x="41161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8" name="Freeform: Shape 3507">
                <a:extLst>
                  <a:ext uri="{FF2B5EF4-FFF2-40B4-BE49-F238E27FC236}">
                    <a16:creationId xmlns:a16="http://schemas.microsoft.com/office/drawing/2014/main" id="{0790C9DB-1DBE-5552-7F2D-11A093CA0C89}"/>
                  </a:ext>
                </a:extLst>
              </p:cNvPr>
              <p:cNvSpPr/>
              <p:nvPr/>
            </p:nvSpPr>
            <p:spPr>
              <a:xfrm>
                <a:off x="42321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9" name="Freeform: Shape 3508">
                <a:extLst>
                  <a:ext uri="{FF2B5EF4-FFF2-40B4-BE49-F238E27FC236}">
                    <a16:creationId xmlns:a16="http://schemas.microsoft.com/office/drawing/2014/main" id="{8B73AD91-6D0F-1AB0-3A83-B9F8F26CD779}"/>
                  </a:ext>
                </a:extLst>
              </p:cNvPr>
              <p:cNvSpPr/>
              <p:nvPr/>
            </p:nvSpPr>
            <p:spPr>
              <a:xfrm>
                <a:off x="43482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0" name="Freeform: Shape 3509">
                <a:extLst>
                  <a:ext uri="{FF2B5EF4-FFF2-40B4-BE49-F238E27FC236}">
                    <a16:creationId xmlns:a16="http://schemas.microsoft.com/office/drawing/2014/main" id="{7A5477BF-A9CA-4E45-6FD5-308A66193FCD}"/>
                  </a:ext>
                </a:extLst>
              </p:cNvPr>
              <p:cNvSpPr/>
              <p:nvPr/>
            </p:nvSpPr>
            <p:spPr>
              <a:xfrm>
                <a:off x="446424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1" name="Freeform: Shape 3510">
                <a:extLst>
                  <a:ext uri="{FF2B5EF4-FFF2-40B4-BE49-F238E27FC236}">
                    <a16:creationId xmlns:a16="http://schemas.microsoft.com/office/drawing/2014/main" id="{72343A10-01D5-A863-3B88-B8B473C8F036}"/>
                  </a:ext>
                </a:extLst>
              </p:cNvPr>
              <p:cNvSpPr/>
              <p:nvPr/>
            </p:nvSpPr>
            <p:spPr>
              <a:xfrm>
                <a:off x="458027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2" name="Freeform: Shape 3511">
                <a:extLst>
                  <a:ext uri="{FF2B5EF4-FFF2-40B4-BE49-F238E27FC236}">
                    <a16:creationId xmlns:a16="http://schemas.microsoft.com/office/drawing/2014/main" id="{81A00FBB-A79B-6B1F-189A-CF11090BE7A1}"/>
                  </a:ext>
                </a:extLst>
              </p:cNvPr>
              <p:cNvSpPr/>
              <p:nvPr/>
            </p:nvSpPr>
            <p:spPr>
              <a:xfrm>
                <a:off x="5511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3" name="Freeform: Shape 3512">
                <a:extLst>
                  <a:ext uri="{FF2B5EF4-FFF2-40B4-BE49-F238E27FC236}">
                    <a16:creationId xmlns:a16="http://schemas.microsoft.com/office/drawing/2014/main" id="{8AECA67E-4BF1-5953-5B04-B1DA7AEC1336}"/>
                  </a:ext>
                </a:extLst>
              </p:cNvPr>
              <p:cNvSpPr/>
              <p:nvPr/>
            </p:nvSpPr>
            <p:spPr>
              <a:xfrm>
                <a:off x="17115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4" name="Freeform: Shape 3513">
                <a:extLst>
                  <a:ext uri="{FF2B5EF4-FFF2-40B4-BE49-F238E27FC236}">
                    <a16:creationId xmlns:a16="http://schemas.microsoft.com/office/drawing/2014/main" id="{4B9A17FB-8969-DB1E-5D86-2191B4064B72}"/>
                  </a:ext>
                </a:extLst>
              </p:cNvPr>
              <p:cNvSpPr/>
              <p:nvPr/>
            </p:nvSpPr>
            <p:spPr>
              <a:xfrm>
                <a:off x="2871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5" name="Freeform: Shape 3514">
                <a:extLst>
                  <a:ext uri="{FF2B5EF4-FFF2-40B4-BE49-F238E27FC236}">
                    <a16:creationId xmlns:a16="http://schemas.microsoft.com/office/drawing/2014/main" id="{CDBFAFA4-8B32-8771-7F98-D1D0557A9457}"/>
                  </a:ext>
                </a:extLst>
              </p:cNvPr>
              <p:cNvSpPr/>
              <p:nvPr/>
            </p:nvSpPr>
            <p:spPr>
              <a:xfrm>
                <a:off x="40320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6" name="Freeform: Shape 3515">
                <a:extLst>
                  <a:ext uri="{FF2B5EF4-FFF2-40B4-BE49-F238E27FC236}">
                    <a16:creationId xmlns:a16="http://schemas.microsoft.com/office/drawing/2014/main" id="{6C8FEDBD-7BFD-28D3-90E7-19E23C04B4D3}"/>
                  </a:ext>
                </a:extLst>
              </p:cNvPr>
              <p:cNvSpPr/>
              <p:nvPr/>
            </p:nvSpPr>
            <p:spPr>
              <a:xfrm>
                <a:off x="51923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7" name="Freeform: Shape 3516">
                <a:extLst>
                  <a:ext uri="{FF2B5EF4-FFF2-40B4-BE49-F238E27FC236}">
                    <a16:creationId xmlns:a16="http://schemas.microsoft.com/office/drawing/2014/main" id="{14D46E04-877A-2FBC-0B21-D0560CF53E1A}"/>
                  </a:ext>
                </a:extLst>
              </p:cNvPr>
              <p:cNvSpPr/>
              <p:nvPr/>
            </p:nvSpPr>
            <p:spPr>
              <a:xfrm>
                <a:off x="63526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8" name="Freeform: Shape 3517">
                <a:extLst>
                  <a:ext uri="{FF2B5EF4-FFF2-40B4-BE49-F238E27FC236}">
                    <a16:creationId xmlns:a16="http://schemas.microsoft.com/office/drawing/2014/main" id="{5FCFEC20-D7FC-CE16-B594-7348D07656C5}"/>
                  </a:ext>
                </a:extLst>
              </p:cNvPr>
              <p:cNvSpPr/>
              <p:nvPr/>
            </p:nvSpPr>
            <p:spPr>
              <a:xfrm>
                <a:off x="7512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9" name="Freeform: Shape 3518">
                <a:extLst>
                  <a:ext uri="{FF2B5EF4-FFF2-40B4-BE49-F238E27FC236}">
                    <a16:creationId xmlns:a16="http://schemas.microsoft.com/office/drawing/2014/main" id="{54C01F95-8285-FDC7-7928-887669C0C075}"/>
                  </a:ext>
                </a:extLst>
              </p:cNvPr>
              <p:cNvSpPr/>
              <p:nvPr/>
            </p:nvSpPr>
            <p:spPr>
              <a:xfrm>
                <a:off x="8673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0" name="Freeform: Shape 3519">
                <a:extLst>
                  <a:ext uri="{FF2B5EF4-FFF2-40B4-BE49-F238E27FC236}">
                    <a16:creationId xmlns:a16="http://schemas.microsoft.com/office/drawing/2014/main" id="{643F07FA-A258-6C3F-7EF3-2511F45F81B9}"/>
                  </a:ext>
                </a:extLst>
              </p:cNvPr>
              <p:cNvSpPr/>
              <p:nvPr/>
            </p:nvSpPr>
            <p:spPr>
              <a:xfrm>
                <a:off x="98334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1" name="Freeform: Shape 3520">
                <a:extLst>
                  <a:ext uri="{FF2B5EF4-FFF2-40B4-BE49-F238E27FC236}">
                    <a16:creationId xmlns:a16="http://schemas.microsoft.com/office/drawing/2014/main" id="{CFD966B8-6FC2-0EED-8D71-E511F35BBAB3}"/>
                  </a:ext>
                </a:extLst>
              </p:cNvPr>
              <p:cNvSpPr/>
              <p:nvPr/>
            </p:nvSpPr>
            <p:spPr>
              <a:xfrm>
                <a:off x="10993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2" name="Freeform: Shape 3521">
                <a:extLst>
                  <a:ext uri="{FF2B5EF4-FFF2-40B4-BE49-F238E27FC236}">
                    <a16:creationId xmlns:a16="http://schemas.microsoft.com/office/drawing/2014/main" id="{DFFCB75A-30DD-EB2D-495B-F66985FC1452}"/>
                  </a:ext>
                </a:extLst>
              </p:cNvPr>
              <p:cNvSpPr/>
              <p:nvPr/>
            </p:nvSpPr>
            <p:spPr>
              <a:xfrm>
                <a:off x="121541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3" name="Freeform: Shape 3522">
                <a:extLst>
                  <a:ext uri="{FF2B5EF4-FFF2-40B4-BE49-F238E27FC236}">
                    <a16:creationId xmlns:a16="http://schemas.microsoft.com/office/drawing/2014/main" id="{F2B4953D-D0EE-204E-B5F6-561786084F38}"/>
                  </a:ext>
                </a:extLst>
              </p:cNvPr>
              <p:cNvSpPr/>
              <p:nvPr/>
            </p:nvSpPr>
            <p:spPr>
              <a:xfrm>
                <a:off x="13314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4" name="Freeform: Shape 3523">
                <a:extLst>
                  <a:ext uri="{FF2B5EF4-FFF2-40B4-BE49-F238E27FC236}">
                    <a16:creationId xmlns:a16="http://schemas.microsoft.com/office/drawing/2014/main" id="{654F8450-972E-26DC-88CB-80D8988BD803}"/>
                  </a:ext>
                </a:extLst>
              </p:cNvPr>
              <p:cNvSpPr/>
              <p:nvPr/>
            </p:nvSpPr>
            <p:spPr>
              <a:xfrm>
                <a:off x="144748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5" name="Freeform: Shape 3524">
                <a:extLst>
                  <a:ext uri="{FF2B5EF4-FFF2-40B4-BE49-F238E27FC236}">
                    <a16:creationId xmlns:a16="http://schemas.microsoft.com/office/drawing/2014/main" id="{E762E435-86E6-055E-28FE-063E01A123D6}"/>
                  </a:ext>
                </a:extLst>
              </p:cNvPr>
              <p:cNvSpPr/>
              <p:nvPr/>
            </p:nvSpPr>
            <p:spPr>
              <a:xfrm>
                <a:off x="15634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6" name="Freeform: Shape 3525">
                <a:extLst>
                  <a:ext uri="{FF2B5EF4-FFF2-40B4-BE49-F238E27FC236}">
                    <a16:creationId xmlns:a16="http://schemas.microsoft.com/office/drawing/2014/main" id="{4B60D8CF-A86D-1537-A3DE-EBEC37D64032}"/>
                  </a:ext>
                </a:extLst>
              </p:cNvPr>
              <p:cNvSpPr/>
              <p:nvPr/>
            </p:nvSpPr>
            <p:spPr>
              <a:xfrm>
                <a:off x="16795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7" name="Freeform: Shape 3526">
                <a:extLst>
                  <a:ext uri="{FF2B5EF4-FFF2-40B4-BE49-F238E27FC236}">
                    <a16:creationId xmlns:a16="http://schemas.microsoft.com/office/drawing/2014/main" id="{0853D5A1-6FAD-C3EB-9815-79621C216D0B}"/>
                  </a:ext>
                </a:extLst>
              </p:cNvPr>
              <p:cNvSpPr/>
              <p:nvPr/>
            </p:nvSpPr>
            <p:spPr>
              <a:xfrm>
                <a:off x="17955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8" name="Freeform: Shape 3527">
                <a:extLst>
                  <a:ext uri="{FF2B5EF4-FFF2-40B4-BE49-F238E27FC236}">
                    <a16:creationId xmlns:a16="http://schemas.microsoft.com/office/drawing/2014/main" id="{97A6C4C1-34B9-F16C-FF65-25FC42C79543}"/>
                  </a:ext>
                </a:extLst>
              </p:cNvPr>
              <p:cNvSpPr/>
              <p:nvPr/>
            </p:nvSpPr>
            <p:spPr>
              <a:xfrm>
                <a:off x="191159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9" name="Freeform: Shape 3528">
                <a:extLst>
                  <a:ext uri="{FF2B5EF4-FFF2-40B4-BE49-F238E27FC236}">
                    <a16:creationId xmlns:a16="http://schemas.microsoft.com/office/drawing/2014/main" id="{9634FB45-3048-86D2-872B-D9AC24085484}"/>
                  </a:ext>
                </a:extLst>
              </p:cNvPr>
              <p:cNvSpPr/>
              <p:nvPr/>
            </p:nvSpPr>
            <p:spPr>
              <a:xfrm>
                <a:off x="20276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0" name="Freeform: Shape 3529">
                <a:extLst>
                  <a:ext uri="{FF2B5EF4-FFF2-40B4-BE49-F238E27FC236}">
                    <a16:creationId xmlns:a16="http://schemas.microsoft.com/office/drawing/2014/main" id="{631FF5A7-8BAA-D925-333F-B640AE986B4F}"/>
                  </a:ext>
                </a:extLst>
              </p:cNvPr>
              <p:cNvSpPr/>
              <p:nvPr/>
            </p:nvSpPr>
            <p:spPr>
              <a:xfrm>
                <a:off x="21436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1" name="Freeform: Shape 3530">
                <a:extLst>
                  <a:ext uri="{FF2B5EF4-FFF2-40B4-BE49-F238E27FC236}">
                    <a16:creationId xmlns:a16="http://schemas.microsoft.com/office/drawing/2014/main" id="{036A73E0-F58F-9ADE-5C81-E8DF20B19BCE}"/>
                  </a:ext>
                </a:extLst>
              </p:cNvPr>
              <p:cNvSpPr/>
              <p:nvPr/>
            </p:nvSpPr>
            <p:spPr>
              <a:xfrm>
                <a:off x="225968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2" name="Freeform: Shape 3531">
                <a:extLst>
                  <a:ext uri="{FF2B5EF4-FFF2-40B4-BE49-F238E27FC236}">
                    <a16:creationId xmlns:a16="http://schemas.microsoft.com/office/drawing/2014/main" id="{2941737E-EC52-749F-1DD5-852FFA634397}"/>
                  </a:ext>
                </a:extLst>
              </p:cNvPr>
              <p:cNvSpPr/>
              <p:nvPr/>
            </p:nvSpPr>
            <p:spPr>
              <a:xfrm>
                <a:off x="237571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3" name="Freeform: Shape 3532">
                <a:extLst>
                  <a:ext uri="{FF2B5EF4-FFF2-40B4-BE49-F238E27FC236}">
                    <a16:creationId xmlns:a16="http://schemas.microsoft.com/office/drawing/2014/main" id="{75DE1165-904A-E2A7-0204-5DF96F89F3E2}"/>
                  </a:ext>
                </a:extLst>
              </p:cNvPr>
              <p:cNvSpPr/>
              <p:nvPr/>
            </p:nvSpPr>
            <p:spPr>
              <a:xfrm>
                <a:off x="24917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4" name="Freeform: Shape 3533">
                <a:extLst>
                  <a:ext uri="{FF2B5EF4-FFF2-40B4-BE49-F238E27FC236}">
                    <a16:creationId xmlns:a16="http://schemas.microsoft.com/office/drawing/2014/main" id="{C70009F8-38DE-6831-C629-10886805C5D9}"/>
                  </a:ext>
                </a:extLst>
              </p:cNvPr>
              <p:cNvSpPr/>
              <p:nvPr/>
            </p:nvSpPr>
            <p:spPr>
              <a:xfrm>
                <a:off x="26077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5" name="Freeform: Shape 3534">
                <a:extLst>
                  <a:ext uri="{FF2B5EF4-FFF2-40B4-BE49-F238E27FC236}">
                    <a16:creationId xmlns:a16="http://schemas.microsoft.com/office/drawing/2014/main" id="{24BF3103-268B-571F-D4DF-CABF4AB29117}"/>
                  </a:ext>
                </a:extLst>
              </p:cNvPr>
              <p:cNvSpPr/>
              <p:nvPr/>
            </p:nvSpPr>
            <p:spPr>
              <a:xfrm>
                <a:off x="272379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6" name="Freeform: Shape 3535">
                <a:extLst>
                  <a:ext uri="{FF2B5EF4-FFF2-40B4-BE49-F238E27FC236}">
                    <a16:creationId xmlns:a16="http://schemas.microsoft.com/office/drawing/2014/main" id="{355920DD-921C-2B81-3AF3-70993393B194}"/>
                  </a:ext>
                </a:extLst>
              </p:cNvPr>
              <p:cNvSpPr/>
              <p:nvPr/>
            </p:nvSpPr>
            <p:spPr>
              <a:xfrm>
                <a:off x="28398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7" name="Freeform: Shape 3536">
                <a:extLst>
                  <a:ext uri="{FF2B5EF4-FFF2-40B4-BE49-F238E27FC236}">
                    <a16:creationId xmlns:a16="http://schemas.microsoft.com/office/drawing/2014/main" id="{5A62A782-C425-26C3-07FF-73432B93B86D}"/>
                  </a:ext>
                </a:extLst>
              </p:cNvPr>
              <p:cNvSpPr/>
              <p:nvPr/>
            </p:nvSpPr>
            <p:spPr>
              <a:xfrm>
                <a:off x="29558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8" name="Freeform: Shape 3537">
                <a:extLst>
                  <a:ext uri="{FF2B5EF4-FFF2-40B4-BE49-F238E27FC236}">
                    <a16:creationId xmlns:a16="http://schemas.microsoft.com/office/drawing/2014/main" id="{DA18D8DE-052F-1638-6499-72180AE5E482}"/>
                  </a:ext>
                </a:extLst>
              </p:cNvPr>
              <p:cNvSpPr/>
              <p:nvPr/>
            </p:nvSpPr>
            <p:spPr>
              <a:xfrm>
                <a:off x="307189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9" name="Freeform: Shape 3538">
                <a:extLst>
                  <a:ext uri="{FF2B5EF4-FFF2-40B4-BE49-F238E27FC236}">
                    <a16:creationId xmlns:a16="http://schemas.microsoft.com/office/drawing/2014/main" id="{0537C608-D409-584E-E877-CA94193BA753}"/>
                  </a:ext>
                </a:extLst>
              </p:cNvPr>
              <p:cNvSpPr/>
              <p:nvPr/>
            </p:nvSpPr>
            <p:spPr>
              <a:xfrm>
                <a:off x="318791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0" name="Freeform: Shape 3539">
                <a:extLst>
                  <a:ext uri="{FF2B5EF4-FFF2-40B4-BE49-F238E27FC236}">
                    <a16:creationId xmlns:a16="http://schemas.microsoft.com/office/drawing/2014/main" id="{63ADA873-B4E6-35C3-ACDD-922AF5917240}"/>
                  </a:ext>
                </a:extLst>
              </p:cNvPr>
              <p:cNvSpPr/>
              <p:nvPr/>
            </p:nvSpPr>
            <p:spPr>
              <a:xfrm>
                <a:off x="33039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1" name="Freeform: Shape 3540">
                <a:extLst>
                  <a:ext uri="{FF2B5EF4-FFF2-40B4-BE49-F238E27FC236}">
                    <a16:creationId xmlns:a16="http://schemas.microsoft.com/office/drawing/2014/main" id="{5F40315C-AF26-8F03-34FF-F306028B22A5}"/>
                  </a:ext>
                </a:extLst>
              </p:cNvPr>
              <p:cNvSpPr/>
              <p:nvPr/>
            </p:nvSpPr>
            <p:spPr>
              <a:xfrm>
                <a:off x="341997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2" name="Freeform: Shape 3541">
                <a:extLst>
                  <a:ext uri="{FF2B5EF4-FFF2-40B4-BE49-F238E27FC236}">
                    <a16:creationId xmlns:a16="http://schemas.microsoft.com/office/drawing/2014/main" id="{168FDAFA-A284-D632-15F8-06325E70E897}"/>
                  </a:ext>
                </a:extLst>
              </p:cNvPr>
              <p:cNvSpPr/>
              <p:nvPr/>
            </p:nvSpPr>
            <p:spPr>
              <a:xfrm>
                <a:off x="35360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3" name="Freeform: Shape 3542">
                <a:extLst>
                  <a:ext uri="{FF2B5EF4-FFF2-40B4-BE49-F238E27FC236}">
                    <a16:creationId xmlns:a16="http://schemas.microsoft.com/office/drawing/2014/main" id="{50C4C0AB-8B7C-28AF-7FE1-8E5775B210F2}"/>
                  </a:ext>
                </a:extLst>
              </p:cNvPr>
              <p:cNvSpPr/>
              <p:nvPr/>
            </p:nvSpPr>
            <p:spPr>
              <a:xfrm>
                <a:off x="36520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4" name="Freeform: Shape 3543">
                <a:extLst>
                  <a:ext uri="{FF2B5EF4-FFF2-40B4-BE49-F238E27FC236}">
                    <a16:creationId xmlns:a16="http://schemas.microsoft.com/office/drawing/2014/main" id="{3E60826B-A51F-BB6D-0D36-152B68DA6BCA}"/>
                  </a:ext>
                </a:extLst>
              </p:cNvPr>
              <p:cNvSpPr/>
              <p:nvPr/>
            </p:nvSpPr>
            <p:spPr>
              <a:xfrm>
                <a:off x="37680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5" name="Freeform: Shape 3544">
                <a:extLst>
                  <a:ext uri="{FF2B5EF4-FFF2-40B4-BE49-F238E27FC236}">
                    <a16:creationId xmlns:a16="http://schemas.microsoft.com/office/drawing/2014/main" id="{B033698B-938B-442D-DA6B-E57D9B8B18C7}"/>
                  </a:ext>
                </a:extLst>
              </p:cNvPr>
              <p:cNvSpPr/>
              <p:nvPr/>
            </p:nvSpPr>
            <p:spPr>
              <a:xfrm>
                <a:off x="38840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6" name="Freeform: Shape 3545">
                <a:extLst>
                  <a:ext uri="{FF2B5EF4-FFF2-40B4-BE49-F238E27FC236}">
                    <a16:creationId xmlns:a16="http://schemas.microsoft.com/office/drawing/2014/main" id="{3283B19F-76A4-BE0A-F9E4-A81B041A94DE}"/>
                  </a:ext>
                </a:extLst>
              </p:cNvPr>
              <p:cNvSpPr/>
              <p:nvPr/>
            </p:nvSpPr>
            <p:spPr>
              <a:xfrm>
                <a:off x="400012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7" name="Freeform: Shape 3546">
                <a:extLst>
                  <a:ext uri="{FF2B5EF4-FFF2-40B4-BE49-F238E27FC236}">
                    <a16:creationId xmlns:a16="http://schemas.microsoft.com/office/drawing/2014/main" id="{E659F703-DA1A-240B-41E4-12759CE34F6C}"/>
                  </a:ext>
                </a:extLst>
              </p:cNvPr>
              <p:cNvSpPr/>
              <p:nvPr/>
            </p:nvSpPr>
            <p:spPr>
              <a:xfrm>
                <a:off x="41161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8" name="Freeform: Shape 3547">
                <a:extLst>
                  <a:ext uri="{FF2B5EF4-FFF2-40B4-BE49-F238E27FC236}">
                    <a16:creationId xmlns:a16="http://schemas.microsoft.com/office/drawing/2014/main" id="{B03BC859-EA46-0539-CBAC-B6484CF52A6A}"/>
                  </a:ext>
                </a:extLst>
              </p:cNvPr>
              <p:cNvSpPr/>
              <p:nvPr/>
            </p:nvSpPr>
            <p:spPr>
              <a:xfrm>
                <a:off x="42321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9" name="Freeform: Shape 3548">
                <a:extLst>
                  <a:ext uri="{FF2B5EF4-FFF2-40B4-BE49-F238E27FC236}">
                    <a16:creationId xmlns:a16="http://schemas.microsoft.com/office/drawing/2014/main" id="{AEFD6CA4-8D01-12B2-E1AE-05D72B846F10}"/>
                  </a:ext>
                </a:extLst>
              </p:cNvPr>
              <p:cNvSpPr/>
              <p:nvPr/>
            </p:nvSpPr>
            <p:spPr>
              <a:xfrm>
                <a:off x="43482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0" name="Freeform: Shape 3549">
                <a:extLst>
                  <a:ext uri="{FF2B5EF4-FFF2-40B4-BE49-F238E27FC236}">
                    <a16:creationId xmlns:a16="http://schemas.microsoft.com/office/drawing/2014/main" id="{657BFE71-C890-C155-7B65-2A19B90F0410}"/>
                  </a:ext>
                </a:extLst>
              </p:cNvPr>
              <p:cNvSpPr/>
              <p:nvPr/>
            </p:nvSpPr>
            <p:spPr>
              <a:xfrm>
                <a:off x="446424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1" name="Freeform: Shape 3550">
                <a:extLst>
                  <a:ext uri="{FF2B5EF4-FFF2-40B4-BE49-F238E27FC236}">
                    <a16:creationId xmlns:a16="http://schemas.microsoft.com/office/drawing/2014/main" id="{9054F767-24DD-126C-0C5E-BAF171DC41E9}"/>
                  </a:ext>
                </a:extLst>
              </p:cNvPr>
              <p:cNvSpPr/>
              <p:nvPr/>
            </p:nvSpPr>
            <p:spPr>
              <a:xfrm>
                <a:off x="458027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2" name="Freeform: Shape 3551">
                <a:extLst>
                  <a:ext uri="{FF2B5EF4-FFF2-40B4-BE49-F238E27FC236}">
                    <a16:creationId xmlns:a16="http://schemas.microsoft.com/office/drawing/2014/main" id="{AD37D96B-9670-0AC3-4707-081DE21E5019}"/>
                  </a:ext>
                </a:extLst>
              </p:cNvPr>
              <p:cNvSpPr/>
              <p:nvPr/>
            </p:nvSpPr>
            <p:spPr>
              <a:xfrm>
                <a:off x="5511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3" name="Freeform: Shape 3552">
                <a:extLst>
                  <a:ext uri="{FF2B5EF4-FFF2-40B4-BE49-F238E27FC236}">
                    <a16:creationId xmlns:a16="http://schemas.microsoft.com/office/drawing/2014/main" id="{C618FC6E-AD9F-9302-7B91-9BE27BEEBDF9}"/>
                  </a:ext>
                </a:extLst>
              </p:cNvPr>
              <p:cNvSpPr/>
              <p:nvPr/>
            </p:nvSpPr>
            <p:spPr>
              <a:xfrm>
                <a:off x="17115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4" name="Freeform: Shape 3553">
                <a:extLst>
                  <a:ext uri="{FF2B5EF4-FFF2-40B4-BE49-F238E27FC236}">
                    <a16:creationId xmlns:a16="http://schemas.microsoft.com/office/drawing/2014/main" id="{9223EF28-963A-4189-A1A0-B6D0CAC01F99}"/>
                  </a:ext>
                </a:extLst>
              </p:cNvPr>
              <p:cNvSpPr/>
              <p:nvPr/>
            </p:nvSpPr>
            <p:spPr>
              <a:xfrm>
                <a:off x="2871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5" name="Freeform: Shape 3554">
                <a:extLst>
                  <a:ext uri="{FF2B5EF4-FFF2-40B4-BE49-F238E27FC236}">
                    <a16:creationId xmlns:a16="http://schemas.microsoft.com/office/drawing/2014/main" id="{F3312706-1C80-09D4-829C-323C847B5BE4}"/>
                  </a:ext>
                </a:extLst>
              </p:cNvPr>
              <p:cNvSpPr/>
              <p:nvPr/>
            </p:nvSpPr>
            <p:spPr>
              <a:xfrm>
                <a:off x="40320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6" name="Freeform: Shape 3555">
                <a:extLst>
                  <a:ext uri="{FF2B5EF4-FFF2-40B4-BE49-F238E27FC236}">
                    <a16:creationId xmlns:a16="http://schemas.microsoft.com/office/drawing/2014/main" id="{EF85FBB8-A5C9-8961-208A-B2FA88942FE9}"/>
                  </a:ext>
                </a:extLst>
              </p:cNvPr>
              <p:cNvSpPr/>
              <p:nvPr/>
            </p:nvSpPr>
            <p:spPr>
              <a:xfrm>
                <a:off x="51923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7" name="Freeform: Shape 3556">
                <a:extLst>
                  <a:ext uri="{FF2B5EF4-FFF2-40B4-BE49-F238E27FC236}">
                    <a16:creationId xmlns:a16="http://schemas.microsoft.com/office/drawing/2014/main" id="{42341363-4F1A-7D38-092B-BAFFF32CF23F}"/>
                  </a:ext>
                </a:extLst>
              </p:cNvPr>
              <p:cNvSpPr/>
              <p:nvPr/>
            </p:nvSpPr>
            <p:spPr>
              <a:xfrm>
                <a:off x="63526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8" name="Freeform: Shape 3557">
                <a:extLst>
                  <a:ext uri="{FF2B5EF4-FFF2-40B4-BE49-F238E27FC236}">
                    <a16:creationId xmlns:a16="http://schemas.microsoft.com/office/drawing/2014/main" id="{B54D74A3-6F4A-D981-ED8A-9804A7663AD5}"/>
                  </a:ext>
                </a:extLst>
              </p:cNvPr>
              <p:cNvSpPr/>
              <p:nvPr/>
            </p:nvSpPr>
            <p:spPr>
              <a:xfrm>
                <a:off x="7512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9" name="Freeform: Shape 3558">
                <a:extLst>
                  <a:ext uri="{FF2B5EF4-FFF2-40B4-BE49-F238E27FC236}">
                    <a16:creationId xmlns:a16="http://schemas.microsoft.com/office/drawing/2014/main" id="{1DA4969D-0249-1A0E-A69E-8FBE71A095E8}"/>
                  </a:ext>
                </a:extLst>
              </p:cNvPr>
              <p:cNvSpPr/>
              <p:nvPr/>
            </p:nvSpPr>
            <p:spPr>
              <a:xfrm>
                <a:off x="8673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0" name="Freeform: Shape 3559">
                <a:extLst>
                  <a:ext uri="{FF2B5EF4-FFF2-40B4-BE49-F238E27FC236}">
                    <a16:creationId xmlns:a16="http://schemas.microsoft.com/office/drawing/2014/main" id="{8541827F-9A64-F8C0-9979-BE524D5F9A43}"/>
                  </a:ext>
                </a:extLst>
              </p:cNvPr>
              <p:cNvSpPr/>
              <p:nvPr/>
            </p:nvSpPr>
            <p:spPr>
              <a:xfrm>
                <a:off x="98334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1" name="Freeform: Shape 3560">
                <a:extLst>
                  <a:ext uri="{FF2B5EF4-FFF2-40B4-BE49-F238E27FC236}">
                    <a16:creationId xmlns:a16="http://schemas.microsoft.com/office/drawing/2014/main" id="{797DD098-C6FB-E63B-EDB2-6FCD5267E42C}"/>
                  </a:ext>
                </a:extLst>
              </p:cNvPr>
              <p:cNvSpPr/>
              <p:nvPr/>
            </p:nvSpPr>
            <p:spPr>
              <a:xfrm>
                <a:off x="10993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2" name="Freeform: Shape 3561">
                <a:extLst>
                  <a:ext uri="{FF2B5EF4-FFF2-40B4-BE49-F238E27FC236}">
                    <a16:creationId xmlns:a16="http://schemas.microsoft.com/office/drawing/2014/main" id="{A9656032-3270-0C67-E48D-A50583087272}"/>
                  </a:ext>
                </a:extLst>
              </p:cNvPr>
              <p:cNvSpPr/>
              <p:nvPr/>
            </p:nvSpPr>
            <p:spPr>
              <a:xfrm>
                <a:off x="121541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3" name="Freeform: Shape 3562">
                <a:extLst>
                  <a:ext uri="{FF2B5EF4-FFF2-40B4-BE49-F238E27FC236}">
                    <a16:creationId xmlns:a16="http://schemas.microsoft.com/office/drawing/2014/main" id="{DF632BC0-D4A2-7459-E1E7-9ADBE25BAD44}"/>
                  </a:ext>
                </a:extLst>
              </p:cNvPr>
              <p:cNvSpPr/>
              <p:nvPr/>
            </p:nvSpPr>
            <p:spPr>
              <a:xfrm>
                <a:off x="13314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4" name="Freeform: Shape 3563">
                <a:extLst>
                  <a:ext uri="{FF2B5EF4-FFF2-40B4-BE49-F238E27FC236}">
                    <a16:creationId xmlns:a16="http://schemas.microsoft.com/office/drawing/2014/main" id="{62542AED-C8BA-53ED-B798-708DB175C60A}"/>
                  </a:ext>
                </a:extLst>
              </p:cNvPr>
              <p:cNvSpPr/>
              <p:nvPr/>
            </p:nvSpPr>
            <p:spPr>
              <a:xfrm>
                <a:off x="144748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5" name="Freeform: Shape 3564">
                <a:extLst>
                  <a:ext uri="{FF2B5EF4-FFF2-40B4-BE49-F238E27FC236}">
                    <a16:creationId xmlns:a16="http://schemas.microsoft.com/office/drawing/2014/main" id="{F5C6D304-C648-9C53-35A0-22A1353CDA09}"/>
                  </a:ext>
                </a:extLst>
              </p:cNvPr>
              <p:cNvSpPr/>
              <p:nvPr/>
            </p:nvSpPr>
            <p:spPr>
              <a:xfrm>
                <a:off x="15634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6" name="Freeform: Shape 3565">
                <a:extLst>
                  <a:ext uri="{FF2B5EF4-FFF2-40B4-BE49-F238E27FC236}">
                    <a16:creationId xmlns:a16="http://schemas.microsoft.com/office/drawing/2014/main" id="{E2268646-FF75-AACF-6BA9-183E185FAFE7}"/>
                  </a:ext>
                </a:extLst>
              </p:cNvPr>
              <p:cNvSpPr/>
              <p:nvPr/>
            </p:nvSpPr>
            <p:spPr>
              <a:xfrm>
                <a:off x="16795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7" name="Freeform: Shape 3566">
                <a:extLst>
                  <a:ext uri="{FF2B5EF4-FFF2-40B4-BE49-F238E27FC236}">
                    <a16:creationId xmlns:a16="http://schemas.microsoft.com/office/drawing/2014/main" id="{41278EF4-5787-1466-5956-A2B53AA9AA62}"/>
                  </a:ext>
                </a:extLst>
              </p:cNvPr>
              <p:cNvSpPr/>
              <p:nvPr/>
            </p:nvSpPr>
            <p:spPr>
              <a:xfrm>
                <a:off x="17955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8" name="Freeform: Shape 3567">
                <a:extLst>
                  <a:ext uri="{FF2B5EF4-FFF2-40B4-BE49-F238E27FC236}">
                    <a16:creationId xmlns:a16="http://schemas.microsoft.com/office/drawing/2014/main" id="{BBB32CE5-A131-655A-765E-D1229B863667}"/>
                  </a:ext>
                </a:extLst>
              </p:cNvPr>
              <p:cNvSpPr/>
              <p:nvPr/>
            </p:nvSpPr>
            <p:spPr>
              <a:xfrm>
                <a:off x="191159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9" name="Freeform: Shape 3568">
                <a:extLst>
                  <a:ext uri="{FF2B5EF4-FFF2-40B4-BE49-F238E27FC236}">
                    <a16:creationId xmlns:a16="http://schemas.microsoft.com/office/drawing/2014/main" id="{DDAF3F50-2453-A228-5500-48FB85F2516F}"/>
                  </a:ext>
                </a:extLst>
              </p:cNvPr>
              <p:cNvSpPr/>
              <p:nvPr/>
            </p:nvSpPr>
            <p:spPr>
              <a:xfrm>
                <a:off x="20276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0" name="Freeform: Shape 3569">
                <a:extLst>
                  <a:ext uri="{FF2B5EF4-FFF2-40B4-BE49-F238E27FC236}">
                    <a16:creationId xmlns:a16="http://schemas.microsoft.com/office/drawing/2014/main" id="{4311DC28-38DE-6ED0-872E-D28608DC5839}"/>
                  </a:ext>
                </a:extLst>
              </p:cNvPr>
              <p:cNvSpPr/>
              <p:nvPr/>
            </p:nvSpPr>
            <p:spPr>
              <a:xfrm>
                <a:off x="21436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1" name="Freeform: Shape 3570">
                <a:extLst>
                  <a:ext uri="{FF2B5EF4-FFF2-40B4-BE49-F238E27FC236}">
                    <a16:creationId xmlns:a16="http://schemas.microsoft.com/office/drawing/2014/main" id="{57DE29FA-2A3F-1298-5D3D-D81385FD6047}"/>
                  </a:ext>
                </a:extLst>
              </p:cNvPr>
              <p:cNvSpPr/>
              <p:nvPr/>
            </p:nvSpPr>
            <p:spPr>
              <a:xfrm>
                <a:off x="225968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2" name="Freeform: Shape 3571">
                <a:extLst>
                  <a:ext uri="{FF2B5EF4-FFF2-40B4-BE49-F238E27FC236}">
                    <a16:creationId xmlns:a16="http://schemas.microsoft.com/office/drawing/2014/main" id="{428DC642-EF4C-1BEA-B1F0-8A605D86332E}"/>
                  </a:ext>
                </a:extLst>
              </p:cNvPr>
              <p:cNvSpPr/>
              <p:nvPr/>
            </p:nvSpPr>
            <p:spPr>
              <a:xfrm>
                <a:off x="237571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3" name="Freeform: Shape 3572">
                <a:extLst>
                  <a:ext uri="{FF2B5EF4-FFF2-40B4-BE49-F238E27FC236}">
                    <a16:creationId xmlns:a16="http://schemas.microsoft.com/office/drawing/2014/main" id="{054C799F-4D60-5D8E-5A09-45D52D2CBA0D}"/>
                  </a:ext>
                </a:extLst>
              </p:cNvPr>
              <p:cNvSpPr/>
              <p:nvPr/>
            </p:nvSpPr>
            <p:spPr>
              <a:xfrm>
                <a:off x="24917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4" name="Freeform: Shape 3573">
                <a:extLst>
                  <a:ext uri="{FF2B5EF4-FFF2-40B4-BE49-F238E27FC236}">
                    <a16:creationId xmlns:a16="http://schemas.microsoft.com/office/drawing/2014/main" id="{D56EB060-6EF8-2775-2866-51CDD7A5CB8E}"/>
                  </a:ext>
                </a:extLst>
              </p:cNvPr>
              <p:cNvSpPr/>
              <p:nvPr/>
            </p:nvSpPr>
            <p:spPr>
              <a:xfrm>
                <a:off x="26077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5" name="Freeform: Shape 3574">
                <a:extLst>
                  <a:ext uri="{FF2B5EF4-FFF2-40B4-BE49-F238E27FC236}">
                    <a16:creationId xmlns:a16="http://schemas.microsoft.com/office/drawing/2014/main" id="{3FF4AFFC-C606-E2F5-3B5C-F332D896D2E6}"/>
                  </a:ext>
                </a:extLst>
              </p:cNvPr>
              <p:cNvSpPr/>
              <p:nvPr/>
            </p:nvSpPr>
            <p:spPr>
              <a:xfrm>
                <a:off x="272379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6" name="Freeform: Shape 3575">
                <a:extLst>
                  <a:ext uri="{FF2B5EF4-FFF2-40B4-BE49-F238E27FC236}">
                    <a16:creationId xmlns:a16="http://schemas.microsoft.com/office/drawing/2014/main" id="{908393A8-13A3-9468-48A5-AE6BD381DBC3}"/>
                  </a:ext>
                </a:extLst>
              </p:cNvPr>
              <p:cNvSpPr/>
              <p:nvPr/>
            </p:nvSpPr>
            <p:spPr>
              <a:xfrm>
                <a:off x="28398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7" name="Freeform: Shape 3576">
                <a:extLst>
                  <a:ext uri="{FF2B5EF4-FFF2-40B4-BE49-F238E27FC236}">
                    <a16:creationId xmlns:a16="http://schemas.microsoft.com/office/drawing/2014/main" id="{EBC86214-8C82-6E59-21DA-D142B9F6529D}"/>
                  </a:ext>
                </a:extLst>
              </p:cNvPr>
              <p:cNvSpPr/>
              <p:nvPr/>
            </p:nvSpPr>
            <p:spPr>
              <a:xfrm>
                <a:off x="29558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8" name="Freeform: Shape 3577">
                <a:extLst>
                  <a:ext uri="{FF2B5EF4-FFF2-40B4-BE49-F238E27FC236}">
                    <a16:creationId xmlns:a16="http://schemas.microsoft.com/office/drawing/2014/main" id="{9389F661-030E-BDB9-7595-B708E4C2EB37}"/>
                  </a:ext>
                </a:extLst>
              </p:cNvPr>
              <p:cNvSpPr/>
              <p:nvPr/>
            </p:nvSpPr>
            <p:spPr>
              <a:xfrm>
                <a:off x="307189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9" name="Freeform: Shape 3578">
                <a:extLst>
                  <a:ext uri="{FF2B5EF4-FFF2-40B4-BE49-F238E27FC236}">
                    <a16:creationId xmlns:a16="http://schemas.microsoft.com/office/drawing/2014/main" id="{C8B86587-7BE4-B831-4CED-31E76280DDBC}"/>
                  </a:ext>
                </a:extLst>
              </p:cNvPr>
              <p:cNvSpPr/>
              <p:nvPr/>
            </p:nvSpPr>
            <p:spPr>
              <a:xfrm>
                <a:off x="318791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0" name="Freeform: Shape 3579">
                <a:extLst>
                  <a:ext uri="{FF2B5EF4-FFF2-40B4-BE49-F238E27FC236}">
                    <a16:creationId xmlns:a16="http://schemas.microsoft.com/office/drawing/2014/main" id="{AD9FC1E3-0581-ED48-F9DB-9178C1C19188}"/>
                  </a:ext>
                </a:extLst>
              </p:cNvPr>
              <p:cNvSpPr/>
              <p:nvPr/>
            </p:nvSpPr>
            <p:spPr>
              <a:xfrm>
                <a:off x="33039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1" name="Freeform: Shape 3580">
                <a:extLst>
                  <a:ext uri="{FF2B5EF4-FFF2-40B4-BE49-F238E27FC236}">
                    <a16:creationId xmlns:a16="http://schemas.microsoft.com/office/drawing/2014/main" id="{ACC48663-1387-D0E1-DAAC-860149B72290}"/>
                  </a:ext>
                </a:extLst>
              </p:cNvPr>
              <p:cNvSpPr/>
              <p:nvPr/>
            </p:nvSpPr>
            <p:spPr>
              <a:xfrm>
                <a:off x="341997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2" name="Freeform: Shape 3581">
                <a:extLst>
                  <a:ext uri="{FF2B5EF4-FFF2-40B4-BE49-F238E27FC236}">
                    <a16:creationId xmlns:a16="http://schemas.microsoft.com/office/drawing/2014/main" id="{6AD20A71-63DB-BC3C-4977-FBE37C439033}"/>
                  </a:ext>
                </a:extLst>
              </p:cNvPr>
              <p:cNvSpPr/>
              <p:nvPr/>
            </p:nvSpPr>
            <p:spPr>
              <a:xfrm>
                <a:off x="35360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3" name="Freeform: Shape 3582">
                <a:extLst>
                  <a:ext uri="{FF2B5EF4-FFF2-40B4-BE49-F238E27FC236}">
                    <a16:creationId xmlns:a16="http://schemas.microsoft.com/office/drawing/2014/main" id="{8D400D67-53B6-DD9E-11E5-883D67EDA310}"/>
                  </a:ext>
                </a:extLst>
              </p:cNvPr>
              <p:cNvSpPr/>
              <p:nvPr/>
            </p:nvSpPr>
            <p:spPr>
              <a:xfrm>
                <a:off x="36520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4" name="Freeform: Shape 3583">
                <a:extLst>
                  <a:ext uri="{FF2B5EF4-FFF2-40B4-BE49-F238E27FC236}">
                    <a16:creationId xmlns:a16="http://schemas.microsoft.com/office/drawing/2014/main" id="{C0837571-B60A-6CAC-B826-6A7780457422}"/>
                  </a:ext>
                </a:extLst>
              </p:cNvPr>
              <p:cNvSpPr/>
              <p:nvPr/>
            </p:nvSpPr>
            <p:spPr>
              <a:xfrm>
                <a:off x="37680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5" name="Freeform: Shape 3584">
                <a:extLst>
                  <a:ext uri="{FF2B5EF4-FFF2-40B4-BE49-F238E27FC236}">
                    <a16:creationId xmlns:a16="http://schemas.microsoft.com/office/drawing/2014/main" id="{23DC0219-CB67-ED40-ECB9-967AA8DA793E}"/>
                  </a:ext>
                </a:extLst>
              </p:cNvPr>
              <p:cNvSpPr/>
              <p:nvPr/>
            </p:nvSpPr>
            <p:spPr>
              <a:xfrm>
                <a:off x="38840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6" name="Freeform: Shape 3585">
                <a:extLst>
                  <a:ext uri="{FF2B5EF4-FFF2-40B4-BE49-F238E27FC236}">
                    <a16:creationId xmlns:a16="http://schemas.microsoft.com/office/drawing/2014/main" id="{FF4F91C2-D77A-4683-D20C-1F1F7129AB5E}"/>
                  </a:ext>
                </a:extLst>
              </p:cNvPr>
              <p:cNvSpPr/>
              <p:nvPr/>
            </p:nvSpPr>
            <p:spPr>
              <a:xfrm>
                <a:off x="400012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7" name="Freeform: Shape 3586">
                <a:extLst>
                  <a:ext uri="{FF2B5EF4-FFF2-40B4-BE49-F238E27FC236}">
                    <a16:creationId xmlns:a16="http://schemas.microsoft.com/office/drawing/2014/main" id="{0F8CD38E-6587-8400-63F5-D0DF194D8891}"/>
                  </a:ext>
                </a:extLst>
              </p:cNvPr>
              <p:cNvSpPr/>
              <p:nvPr/>
            </p:nvSpPr>
            <p:spPr>
              <a:xfrm>
                <a:off x="41161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8" name="Freeform: Shape 3587">
                <a:extLst>
                  <a:ext uri="{FF2B5EF4-FFF2-40B4-BE49-F238E27FC236}">
                    <a16:creationId xmlns:a16="http://schemas.microsoft.com/office/drawing/2014/main" id="{10BE1989-253E-872C-DBF9-5860C5F563E7}"/>
                  </a:ext>
                </a:extLst>
              </p:cNvPr>
              <p:cNvSpPr/>
              <p:nvPr/>
            </p:nvSpPr>
            <p:spPr>
              <a:xfrm>
                <a:off x="42321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9" name="Freeform: Shape 3588">
                <a:extLst>
                  <a:ext uri="{FF2B5EF4-FFF2-40B4-BE49-F238E27FC236}">
                    <a16:creationId xmlns:a16="http://schemas.microsoft.com/office/drawing/2014/main" id="{DCBF86FC-CAAF-374D-3ABF-7864A8D2A5DA}"/>
                  </a:ext>
                </a:extLst>
              </p:cNvPr>
              <p:cNvSpPr/>
              <p:nvPr/>
            </p:nvSpPr>
            <p:spPr>
              <a:xfrm>
                <a:off x="43482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0" name="Freeform: Shape 3589">
                <a:extLst>
                  <a:ext uri="{FF2B5EF4-FFF2-40B4-BE49-F238E27FC236}">
                    <a16:creationId xmlns:a16="http://schemas.microsoft.com/office/drawing/2014/main" id="{FBA57999-448A-D249-AA62-1606384F2A19}"/>
                  </a:ext>
                </a:extLst>
              </p:cNvPr>
              <p:cNvSpPr/>
              <p:nvPr/>
            </p:nvSpPr>
            <p:spPr>
              <a:xfrm>
                <a:off x="446424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1" name="Freeform: Shape 3590">
                <a:extLst>
                  <a:ext uri="{FF2B5EF4-FFF2-40B4-BE49-F238E27FC236}">
                    <a16:creationId xmlns:a16="http://schemas.microsoft.com/office/drawing/2014/main" id="{79C1D77F-C550-3A70-068D-E7C9B04A1FD3}"/>
                  </a:ext>
                </a:extLst>
              </p:cNvPr>
              <p:cNvSpPr/>
              <p:nvPr/>
            </p:nvSpPr>
            <p:spPr>
              <a:xfrm>
                <a:off x="458027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2" name="Freeform: Shape 3591">
                <a:extLst>
                  <a:ext uri="{FF2B5EF4-FFF2-40B4-BE49-F238E27FC236}">
                    <a16:creationId xmlns:a16="http://schemas.microsoft.com/office/drawing/2014/main" id="{4337D403-869C-674A-334E-902FB7C66318}"/>
                  </a:ext>
                </a:extLst>
              </p:cNvPr>
              <p:cNvSpPr/>
              <p:nvPr/>
            </p:nvSpPr>
            <p:spPr>
              <a:xfrm>
                <a:off x="5511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3" name="Freeform: Shape 3592">
                <a:extLst>
                  <a:ext uri="{FF2B5EF4-FFF2-40B4-BE49-F238E27FC236}">
                    <a16:creationId xmlns:a16="http://schemas.microsoft.com/office/drawing/2014/main" id="{BFC408AF-6EBA-AD2F-EF6A-BA5905D1824E}"/>
                  </a:ext>
                </a:extLst>
              </p:cNvPr>
              <p:cNvSpPr/>
              <p:nvPr/>
            </p:nvSpPr>
            <p:spPr>
              <a:xfrm>
                <a:off x="17115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4" name="Freeform: Shape 3593">
                <a:extLst>
                  <a:ext uri="{FF2B5EF4-FFF2-40B4-BE49-F238E27FC236}">
                    <a16:creationId xmlns:a16="http://schemas.microsoft.com/office/drawing/2014/main" id="{361EAC79-6149-095E-FE72-B88CC95077CE}"/>
                  </a:ext>
                </a:extLst>
              </p:cNvPr>
              <p:cNvSpPr/>
              <p:nvPr/>
            </p:nvSpPr>
            <p:spPr>
              <a:xfrm>
                <a:off x="2871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5" name="Freeform: Shape 3594">
                <a:extLst>
                  <a:ext uri="{FF2B5EF4-FFF2-40B4-BE49-F238E27FC236}">
                    <a16:creationId xmlns:a16="http://schemas.microsoft.com/office/drawing/2014/main" id="{B36193D3-9D79-F3BF-1B6F-2C8C54ED4361}"/>
                  </a:ext>
                </a:extLst>
              </p:cNvPr>
              <p:cNvSpPr/>
              <p:nvPr/>
            </p:nvSpPr>
            <p:spPr>
              <a:xfrm>
                <a:off x="40320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6" name="Freeform: Shape 3595">
                <a:extLst>
                  <a:ext uri="{FF2B5EF4-FFF2-40B4-BE49-F238E27FC236}">
                    <a16:creationId xmlns:a16="http://schemas.microsoft.com/office/drawing/2014/main" id="{B91C73C9-A4DF-3556-2320-87B2AB655824}"/>
                  </a:ext>
                </a:extLst>
              </p:cNvPr>
              <p:cNvSpPr/>
              <p:nvPr/>
            </p:nvSpPr>
            <p:spPr>
              <a:xfrm>
                <a:off x="51923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7" name="Freeform: Shape 3596">
                <a:extLst>
                  <a:ext uri="{FF2B5EF4-FFF2-40B4-BE49-F238E27FC236}">
                    <a16:creationId xmlns:a16="http://schemas.microsoft.com/office/drawing/2014/main" id="{36EB8B2C-E65F-CE75-624E-A18EE8CF834F}"/>
                  </a:ext>
                </a:extLst>
              </p:cNvPr>
              <p:cNvSpPr/>
              <p:nvPr/>
            </p:nvSpPr>
            <p:spPr>
              <a:xfrm>
                <a:off x="63526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8" name="Freeform: Shape 3597">
                <a:extLst>
                  <a:ext uri="{FF2B5EF4-FFF2-40B4-BE49-F238E27FC236}">
                    <a16:creationId xmlns:a16="http://schemas.microsoft.com/office/drawing/2014/main" id="{C474236A-F7E5-322D-C693-106FF6C54FE3}"/>
                  </a:ext>
                </a:extLst>
              </p:cNvPr>
              <p:cNvSpPr/>
              <p:nvPr/>
            </p:nvSpPr>
            <p:spPr>
              <a:xfrm>
                <a:off x="7512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9" name="Freeform: Shape 3598">
                <a:extLst>
                  <a:ext uri="{FF2B5EF4-FFF2-40B4-BE49-F238E27FC236}">
                    <a16:creationId xmlns:a16="http://schemas.microsoft.com/office/drawing/2014/main" id="{28CE6528-F092-C761-953C-6977945B63EE}"/>
                  </a:ext>
                </a:extLst>
              </p:cNvPr>
              <p:cNvSpPr/>
              <p:nvPr/>
            </p:nvSpPr>
            <p:spPr>
              <a:xfrm>
                <a:off x="8673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0" name="Freeform: Shape 3599">
                <a:extLst>
                  <a:ext uri="{FF2B5EF4-FFF2-40B4-BE49-F238E27FC236}">
                    <a16:creationId xmlns:a16="http://schemas.microsoft.com/office/drawing/2014/main" id="{177E5CDB-0A42-2AAF-051E-0996DD0C19EB}"/>
                  </a:ext>
                </a:extLst>
              </p:cNvPr>
              <p:cNvSpPr/>
              <p:nvPr/>
            </p:nvSpPr>
            <p:spPr>
              <a:xfrm>
                <a:off x="98334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1" name="Freeform: Shape 3600">
                <a:extLst>
                  <a:ext uri="{FF2B5EF4-FFF2-40B4-BE49-F238E27FC236}">
                    <a16:creationId xmlns:a16="http://schemas.microsoft.com/office/drawing/2014/main" id="{8433EE50-771C-B192-2EB8-02628D698021}"/>
                  </a:ext>
                </a:extLst>
              </p:cNvPr>
              <p:cNvSpPr/>
              <p:nvPr/>
            </p:nvSpPr>
            <p:spPr>
              <a:xfrm>
                <a:off x="10993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2" name="Freeform: Shape 3601">
                <a:extLst>
                  <a:ext uri="{FF2B5EF4-FFF2-40B4-BE49-F238E27FC236}">
                    <a16:creationId xmlns:a16="http://schemas.microsoft.com/office/drawing/2014/main" id="{013297A1-DB1B-0559-EF8C-8ED0343701F4}"/>
                  </a:ext>
                </a:extLst>
              </p:cNvPr>
              <p:cNvSpPr/>
              <p:nvPr/>
            </p:nvSpPr>
            <p:spPr>
              <a:xfrm>
                <a:off x="121541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3" name="Freeform: Shape 3602">
                <a:extLst>
                  <a:ext uri="{FF2B5EF4-FFF2-40B4-BE49-F238E27FC236}">
                    <a16:creationId xmlns:a16="http://schemas.microsoft.com/office/drawing/2014/main" id="{7F06DCB6-B20C-931E-ED7D-CC0F3E435D5B}"/>
                  </a:ext>
                </a:extLst>
              </p:cNvPr>
              <p:cNvSpPr/>
              <p:nvPr/>
            </p:nvSpPr>
            <p:spPr>
              <a:xfrm>
                <a:off x="13314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4" name="Freeform: Shape 3603">
                <a:extLst>
                  <a:ext uri="{FF2B5EF4-FFF2-40B4-BE49-F238E27FC236}">
                    <a16:creationId xmlns:a16="http://schemas.microsoft.com/office/drawing/2014/main" id="{7ACEBF57-13F7-8703-C63B-EFBD7D9A9832}"/>
                  </a:ext>
                </a:extLst>
              </p:cNvPr>
              <p:cNvSpPr/>
              <p:nvPr/>
            </p:nvSpPr>
            <p:spPr>
              <a:xfrm>
                <a:off x="144748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5" name="Freeform: Shape 3604">
                <a:extLst>
                  <a:ext uri="{FF2B5EF4-FFF2-40B4-BE49-F238E27FC236}">
                    <a16:creationId xmlns:a16="http://schemas.microsoft.com/office/drawing/2014/main" id="{36EC03EE-3764-4A90-B730-A6DCA33DD3C5}"/>
                  </a:ext>
                </a:extLst>
              </p:cNvPr>
              <p:cNvSpPr/>
              <p:nvPr/>
            </p:nvSpPr>
            <p:spPr>
              <a:xfrm>
                <a:off x="15634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6" name="Freeform: Shape 3605">
                <a:extLst>
                  <a:ext uri="{FF2B5EF4-FFF2-40B4-BE49-F238E27FC236}">
                    <a16:creationId xmlns:a16="http://schemas.microsoft.com/office/drawing/2014/main" id="{B610E250-3DC0-6910-DD5C-A13D1C97B493}"/>
                  </a:ext>
                </a:extLst>
              </p:cNvPr>
              <p:cNvSpPr/>
              <p:nvPr/>
            </p:nvSpPr>
            <p:spPr>
              <a:xfrm>
                <a:off x="16795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7" name="Freeform: Shape 3606">
                <a:extLst>
                  <a:ext uri="{FF2B5EF4-FFF2-40B4-BE49-F238E27FC236}">
                    <a16:creationId xmlns:a16="http://schemas.microsoft.com/office/drawing/2014/main" id="{040CEB60-8AAB-10F1-1459-8AAE234D1246}"/>
                  </a:ext>
                </a:extLst>
              </p:cNvPr>
              <p:cNvSpPr/>
              <p:nvPr/>
            </p:nvSpPr>
            <p:spPr>
              <a:xfrm>
                <a:off x="17955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8" name="Freeform: Shape 3607">
                <a:extLst>
                  <a:ext uri="{FF2B5EF4-FFF2-40B4-BE49-F238E27FC236}">
                    <a16:creationId xmlns:a16="http://schemas.microsoft.com/office/drawing/2014/main" id="{214E30F5-12C5-201A-A938-322E29558668}"/>
                  </a:ext>
                </a:extLst>
              </p:cNvPr>
              <p:cNvSpPr/>
              <p:nvPr/>
            </p:nvSpPr>
            <p:spPr>
              <a:xfrm>
                <a:off x="191159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9" name="Freeform: Shape 3608">
                <a:extLst>
                  <a:ext uri="{FF2B5EF4-FFF2-40B4-BE49-F238E27FC236}">
                    <a16:creationId xmlns:a16="http://schemas.microsoft.com/office/drawing/2014/main" id="{FB6DE60D-981A-4BDE-4C9C-1B1D4461E515}"/>
                  </a:ext>
                </a:extLst>
              </p:cNvPr>
              <p:cNvSpPr/>
              <p:nvPr/>
            </p:nvSpPr>
            <p:spPr>
              <a:xfrm>
                <a:off x="20276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0" name="Freeform: Shape 3609">
                <a:extLst>
                  <a:ext uri="{FF2B5EF4-FFF2-40B4-BE49-F238E27FC236}">
                    <a16:creationId xmlns:a16="http://schemas.microsoft.com/office/drawing/2014/main" id="{59C68408-1316-67C4-58FF-C6E50A501079}"/>
                  </a:ext>
                </a:extLst>
              </p:cNvPr>
              <p:cNvSpPr/>
              <p:nvPr/>
            </p:nvSpPr>
            <p:spPr>
              <a:xfrm>
                <a:off x="21436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1" name="Freeform: Shape 3610">
                <a:extLst>
                  <a:ext uri="{FF2B5EF4-FFF2-40B4-BE49-F238E27FC236}">
                    <a16:creationId xmlns:a16="http://schemas.microsoft.com/office/drawing/2014/main" id="{C8878E88-633C-9E22-25C3-2DC3A8FA306D}"/>
                  </a:ext>
                </a:extLst>
              </p:cNvPr>
              <p:cNvSpPr/>
              <p:nvPr/>
            </p:nvSpPr>
            <p:spPr>
              <a:xfrm>
                <a:off x="225968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2" name="Freeform: Shape 3611">
                <a:extLst>
                  <a:ext uri="{FF2B5EF4-FFF2-40B4-BE49-F238E27FC236}">
                    <a16:creationId xmlns:a16="http://schemas.microsoft.com/office/drawing/2014/main" id="{749502B7-8D20-6787-FDEA-AD2B2AB3ED20}"/>
                  </a:ext>
                </a:extLst>
              </p:cNvPr>
              <p:cNvSpPr/>
              <p:nvPr/>
            </p:nvSpPr>
            <p:spPr>
              <a:xfrm>
                <a:off x="237571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3" name="Freeform: Shape 3612">
                <a:extLst>
                  <a:ext uri="{FF2B5EF4-FFF2-40B4-BE49-F238E27FC236}">
                    <a16:creationId xmlns:a16="http://schemas.microsoft.com/office/drawing/2014/main" id="{FE7CD4A0-F252-EEB5-409F-AFE8776A0843}"/>
                  </a:ext>
                </a:extLst>
              </p:cNvPr>
              <p:cNvSpPr/>
              <p:nvPr/>
            </p:nvSpPr>
            <p:spPr>
              <a:xfrm>
                <a:off x="24917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4" name="Freeform: Shape 3613">
                <a:extLst>
                  <a:ext uri="{FF2B5EF4-FFF2-40B4-BE49-F238E27FC236}">
                    <a16:creationId xmlns:a16="http://schemas.microsoft.com/office/drawing/2014/main" id="{DCDF140C-E534-7638-02EC-2786D7BCBBC9}"/>
                  </a:ext>
                </a:extLst>
              </p:cNvPr>
              <p:cNvSpPr/>
              <p:nvPr/>
            </p:nvSpPr>
            <p:spPr>
              <a:xfrm>
                <a:off x="26077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5" name="Freeform: Shape 3614">
                <a:extLst>
                  <a:ext uri="{FF2B5EF4-FFF2-40B4-BE49-F238E27FC236}">
                    <a16:creationId xmlns:a16="http://schemas.microsoft.com/office/drawing/2014/main" id="{C6B4DDDD-4A8F-F71B-EBED-D127F9B35E91}"/>
                  </a:ext>
                </a:extLst>
              </p:cNvPr>
              <p:cNvSpPr/>
              <p:nvPr/>
            </p:nvSpPr>
            <p:spPr>
              <a:xfrm>
                <a:off x="272379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6" name="Freeform: Shape 3615">
                <a:extLst>
                  <a:ext uri="{FF2B5EF4-FFF2-40B4-BE49-F238E27FC236}">
                    <a16:creationId xmlns:a16="http://schemas.microsoft.com/office/drawing/2014/main" id="{DEDBB274-07A0-3049-CCAF-B4D2FC9785DB}"/>
                  </a:ext>
                </a:extLst>
              </p:cNvPr>
              <p:cNvSpPr/>
              <p:nvPr/>
            </p:nvSpPr>
            <p:spPr>
              <a:xfrm>
                <a:off x="28398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7" name="Freeform: Shape 3616">
                <a:extLst>
                  <a:ext uri="{FF2B5EF4-FFF2-40B4-BE49-F238E27FC236}">
                    <a16:creationId xmlns:a16="http://schemas.microsoft.com/office/drawing/2014/main" id="{3406DDF2-BA73-BD75-6758-438462CAECDC}"/>
                  </a:ext>
                </a:extLst>
              </p:cNvPr>
              <p:cNvSpPr/>
              <p:nvPr/>
            </p:nvSpPr>
            <p:spPr>
              <a:xfrm>
                <a:off x="29558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8" name="Freeform: Shape 3617">
                <a:extLst>
                  <a:ext uri="{FF2B5EF4-FFF2-40B4-BE49-F238E27FC236}">
                    <a16:creationId xmlns:a16="http://schemas.microsoft.com/office/drawing/2014/main" id="{ED02B0B4-8349-D0C9-C3E4-E109348041E1}"/>
                  </a:ext>
                </a:extLst>
              </p:cNvPr>
              <p:cNvSpPr/>
              <p:nvPr/>
            </p:nvSpPr>
            <p:spPr>
              <a:xfrm>
                <a:off x="307189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9" name="Freeform: Shape 3618">
                <a:extLst>
                  <a:ext uri="{FF2B5EF4-FFF2-40B4-BE49-F238E27FC236}">
                    <a16:creationId xmlns:a16="http://schemas.microsoft.com/office/drawing/2014/main" id="{F4F2EDA5-CF0C-F4EB-1F4E-DF6B75951044}"/>
                  </a:ext>
                </a:extLst>
              </p:cNvPr>
              <p:cNvSpPr/>
              <p:nvPr/>
            </p:nvSpPr>
            <p:spPr>
              <a:xfrm>
                <a:off x="318791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0" name="Freeform: Shape 3619">
                <a:extLst>
                  <a:ext uri="{FF2B5EF4-FFF2-40B4-BE49-F238E27FC236}">
                    <a16:creationId xmlns:a16="http://schemas.microsoft.com/office/drawing/2014/main" id="{3ACEFBDA-9053-1F2B-8E6F-1B239AE483A2}"/>
                  </a:ext>
                </a:extLst>
              </p:cNvPr>
              <p:cNvSpPr/>
              <p:nvPr/>
            </p:nvSpPr>
            <p:spPr>
              <a:xfrm>
                <a:off x="33039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1" name="Freeform: Shape 3620">
                <a:extLst>
                  <a:ext uri="{FF2B5EF4-FFF2-40B4-BE49-F238E27FC236}">
                    <a16:creationId xmlns:a16="http://schemas.microsoft.com/office/drawing/2014/main" id="{CBB5D3BA-E6B9-1998-3F7E-F8612EC10170}"/>
                  </a:ext>
                </a:extLst>
              </p:cNvPr>
              <p:cNvSpPr/>
              <p:nvPr/>
            </p:nvSpPr>
            <p:spPr>
              <a:xfrm>
                <a:off x="341997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2" name="Freeform: Shape 3621">
                <a:extLst>
                  <a:ext uri="{FF2B5EF4-FFF2-40B4-BE49-F238E27FC236}">
                    <a16:creationId xmlns:a16="http://schemas.microsoft.com/office/drawing/2014/main" id="{A6BF3436-6B3E-B23F-3834-4B166D817354}"/>
                  </a:ext>
                </a:extLst>
              </p:cNvPr>
              <p:cNvSpPr/>
              <p:nvPr/>
            </p:nvSpPr>
            <p:spPr>
              <a:xfrm>
                <a:off x="35360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3" name="Freeform: Shape 3622">
                <a:extLst>
                  <a:ext uri="{FF2B5EF4-FFF2-40B4-BE49-F238E27FC236}">
                    <a16:creationId xmlns:a16="http://schemas.microsoft.com/office/drawing/2014/main" id="{B0A36243-A5B4-1E22-F3F4-8F693E5BACB7}"/>
                  </a:ext>
                </a:extLst>
              </p:cNvPr>
              <p:cNvSpPr/>
              <p:nvPr/>
            </p:nvSpPr>
            <p:spPr>
              <a:xfrm>
                <a:off x="36520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4" name="Freeform: Shape 3623">
                <a:extLst>
                  <a:ext uri="{FF2B5EF4-FFF2-40B4-BE49-F238E27FC236}">
                    <a16:creationId xmlns:a16="http://schemas.microsoft.com/office/drawing/2014/main" id="{307D4031-EAA9-A49F-8A8A-F6E9A6517FE8}"/>
                  </a:ext>
                </a:extLst>
              </p:cNvPr>
              <p:cNvSpPr/>
              <p:nvPr/>
            </p:nvSpPr>
            <p:spPr>
              <a:xfrm>
                <a:off x="37680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5" name="Freeform: Shape 3624">
                <a:extLst>
                  <a:ext uri="{FF2B5EF4-FFF2-40B4-BE49-F238E27FC236}">
                    <a16:creationId xmlns:a16="http://schemas.microsoft.com/office/drawing/2014/main" id="{601D0541-443F-1A00-0117-DE91E2D77BDB}"/>
                  </a:ext>
                </a:extLst>
              </p:cNvPr>
              <p:cNvSpPr/>
              <p:nvPr/>
            </p:nvSpPr>
            <p:spPr>
              <a:xfrm>
                <a:off x="38840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6" name="Freeform: Shape 3625">
                <a:extLst>
                  <a:ext uri="{FF2B5EF4-FFF2-40B4-BE49-F238E27FC236}">
                    <a16:creationId xmlns:a16="http://schemas.microsoft.com/office/drawing/2014/main" id="{54A725A4-E71A-9732-FC0F-E0E89686D12D}"/>
                  </a:ext>
                </a:extLst>
              </p:cNvPr>
              <p:cNvSpPr/>
              <p:nvPr/>
            </p:nvSpPr>
            <p:spPr>
              <a:xfrm>
                <a:off x="400012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7" name="Freeform: Shape 3626">
                <a:extLst>
                  <a:ext uri="{FF2B5EF4-FFF2-40B4-BE49-F238E27FC236}">
                    <a16:creationId xmlns:a16="http://schemas.microsoft.com/office/drawing/2014/main" id="{0644DBDA-F936-55F2-6B5C-BE7E776D8DFC}"/>
                  </a:ext>
                </a:extLst>
              </p:cNvPr>
              <p:cNvSpPr/>
              <p:nvPr/>
            </p:nvSpPr>
            <p:spPr>
              <a:xfrm>
                <a:off x="41161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8" name="Freeform: Shape 3627">
                <a:extLst>
                  <a:ext uri="{FF2B5EF4-FFF2-40B4-BE49-F238E27FC236}">
                    <a16:creationId xmlns:a16="http://schemas.microsoft.com/office/drawing/2014/main" id="{AFD13DF7-A759-E2EA-BF49-7288CF6D8051}"/>
                  </a:ext>
                </a:extLst>
              </p:cNvPr>
              <p:cNvSpPr/>
              <p:nvPr/>
            </p:nvSpPr>
            <p:spPr>
              <a:xfrm>
                <a:off x="42321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9" name="Freeform: Shape 3628">
                <a:extLst>
                  <a:ext uri="{FF2B5EF4-FFF2-40B4-BE49-F238E27FC236}">
                    <a16:creationId xmlns:a16="http://schemas.microsoft.com/office/drawing/2014/main" id="{4E352EF4-E860-2E54-788E-2E424671F2F0}"/>
                  </a:ext>
                </a:extLst>
              </p:cNvPr>
              <p:cNvSpPr/>
              <p:nvPr/>
            </p:nvSpPr>
            <p:spPr>
              <a:xfrm>
                <a:off x="43482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0" name="Freeform: Shape 3629">
                <a:extLst>
                  <a:ext uri="{FF2B5EF4-FFF2-40B4-BE49-F238E27FC236}">
                    <a16:creationId xmlns:a16="http://schemas.microsoft.com/office/drawing/2014/main" id="{BC079888-4772-D198-7237-EBAB37D2BF22}"/>
                  </a:ext>
                </a:extLst>
              </p:cNvPr>
              <p:cNvSpPr/>
              <p:nvPr/>
            </p:nvSpPr>
            <p:spPr>
              <a:xfrm>
                <a:off x="446424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1" name="Freeform: Shape 3630">
                <a:extLst>
                  <a:ext uri="{FF2B5EF4-FFF2-40B4-BE49-F238E27FC236}">
                    <a16:creationId xmlns:a16="http://schemas.microsoft.com/office/drawing/2014/main" id="{D7C4D646-245C-022B-D16A-1FE949C2AC22}"/>
                  </a:ext>
                </a:extLst>
              </p:cNvPr>
              <p:cNvSpPr/>
              <p:nvPr/>
            </p:nvSpPr>
            <p:spPr>
              <a:xfrm>
                <a:off x="458027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2" name="Freeform: Shape 3631">
                <a:extLst>
                  <a:ext uri="{FF2B5EF4-FFF2-40B4-BE49-F238E27FC236}">
                    <a16:creationId xmlns:a16="http://schemas.microsoft.com/office/drawing/2014/main" id="{F7A6D196-7F53-F873-7778-D4DD4BE2F89C}"/>
                  </a:ext>
                </a:extLst>
              </p:cNvPr>
              <p:cNvSpPr/>
              <p:nvPr/>
            </p:nvSpPr>
            <p:spPr>
              <a:xfrm>
                <a:off x="5511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3" name="Freeform: Shape 3632">
                <a:extLst>
                  <a:ext uri="{FF2B5EF4-FFF2-40B4-BE49-F238E27FC236}">
                    <a16:creationId xmlns:a16="http://schemas.microsoft.com/office/drawing/2014/main" id="{9DCBB823-F977-99A9-86E4-619F0BF1670E}"/>
                  </a:ext>
                </a:extLst>
              </p:cNvPr>
              <p:cNvSpPr/>
              <p:nvPr/>
            </p:nvSpPr>
            <p:spPr>
              <a:xfrm>
                <a:off x="17115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4" name="Freeform: Shape 3633">
                <a:extLst>
                  <a:ext uri="{FF2B5EF4-FFF2-40B4-BE49-F238E27FC236}">
                    <a16:creationId xmlns:a16="http://schemas.microsoft.com/office/drawing/2014/main" id="{9D71EC0E-78F5-3B99-9CF4-6C8B591FBBEA}"/>
                  </a:ext>
                </a:extLst>
              </p:cNvPr>
              <p:cNvSpPr/>
              <p:nvPr/>
            </p:nvSpPr>
            <p:spPr>
              <a:xfrm>
                <a:off x="2871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5" name="Freeform: Shape 3634">
                <a:extLst>
                  <a:ext uri="{FF2B5EF4-FFF2-40B4-BE49-F238E27FC236}">
                    <a16:creationId xmlns:a16="http://schemas.microsoft.com/office/drawing/2014/main" id="{AEEA72DE-C99C-E321-A891-3C2AC97AD329}"/>
                  </a:ext>
                </a:extLst>
              </p:cNvPr>
              <p:cNvSpPr/>
              <p:nvPr/>
            </p:nvSpPr>
            <p:spPr>
              <a:xfrm>
                <a:off x="40320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6" name="Freeform: Shape 3635">
                <a:extLst>
                  <a:ext uri="{FF2B5EF4-FFF2-40B4-BE49-F238E27FC236}">
                    <a16:creationId xmlns:a16="http://schemas.microsoft.com/office/drawing/2014/main" id="{F79028A5-FCB6-BBA1-987F-B1A1F330BD12}"/>
                  </a:ext>
                </a:extLst>
              </p:cNvPr>
              <p:cNvSpPr/>
              <p:nvPr/>
            </p:nvSpPr>
            <p:spPr>
              <a:xfrm>
                <a:off x="51923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7" name="Freeform: Shape 3636">
                <a:extLst>
                  <a:ext uri="{FF2B5EF4-FFF2-40B4-BE49-F238E27FC236}">
                    <a16:creationId xmlns:a16="http://schemas.microsoft.com/office/drawing/2014/main" id="{F5179C13-08EB-BA98-2630-09EC944607F4}"/>
                  </a:ext>
                </a:extLst>
              </p:cNvPr>
              <p:cNvSpPr/>
              <p:nvPr/>
            </p:nvSpPr>
            <p:spPr>
              <a:xfrm>
                <a:off x="63526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8" name="Freeform: Shape 3637">
                <a:extLst>
                  <a:ext uri="{FF2B5EF4-FFF2-40B4-BE49-F238E27FC236}">
                    <a16:creationId xmlns:a16="http://schemas.microsoft.com/office/drawing/2014/main" id="{41F64B6D-18E9-15BA-2C00-50B5DC0D3929}"/>
                  </a:ext>
                </a:extLst>
              </p:cNvPr>
              <p:cNvSpPr/>
              <p:nvPr/>
            </p:nvSpPr>
            <p:spPr>
              <a:xfrm>
                <a:off x="7512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9" name="Freeform: Shape 3638">
                <a:extLst>
                  <a:ext uri="{FF2B5EF4-FFF2-40B4-BE49-F238E27FC236}">
                    <a16:creationId xmlns:a16="http://schemas.microsoft.com/office/drawing/2014/main" id="{E8E16755-E399-CDED-73DE-FFFEA647691C}"/>
                  </a:ext>
                </a:extLst>
              </p:cNvPr>
              <p:cNvSpPr/>
              <p:nvPr/>
            </p:nvSpPr>
            <p:spPr>
              <a:xfrm>
                <a:off x="8673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0" name="Freeform: Shape 3639">
                <a:extLst>
                  <a:ext uri="{FF2B5EF4-FFF2-40B4-BE49-F238E27FC236}">
                    <a16:creationId xmlns:a16="http://schemas.microsoft.com/office/drawing/2014/main" id="{6601A4D9-E5B9-0AC8-D3A7-A93C14B1E05C}"/>
                  </a:ext>
                </a:extLst>
              </p:cNvPr>
              <p:cNvSpPr/>
              <p:nvPr/>
            </p:nvSpPr>
            <p:spPr>
              <a:xfrm>
                <a:off x="98334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1" name="Freeform: Shape 3640">
                <a:extLst>
                  <a:ext uri="{FF2B5EF4-FFF2-40B4-BE49-F238E27FC236}">
                    <a16:creationId xmlns:a16="http://schemas.microsoft.com/office/drawing/2014/main" id="{2BD7F59C-F357-B039-C7F6-7DEB49580833}"/>
                  </a:ext>
                </a:extLst>
              </p:cNvPr>
              <p:cNvSpPr/>
              <p:nvPr/>
            </p:nvSpPr>
            <p:spPr>
              <a:xfrm>
                <a:off x="10993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2" name="Freeform: Shape 3641">
                <a:extLst>
                  <a:ext uri="{FF2B5EF4-FFF2-40B4-BE49-F238E27FC236}">
                    <a16:creationId xmlns:a16="http://schemas.microsoft.com/office/drawing/2014/main" id="{112E0F37-7C48-E2F4-64E3-0E3EBF8879EB}"/>
                  </a:ext>
                </a:extLst>
              </p:cNvPr>
              <p:cNvSpPr/>
              <p:nvPr/>
            </p:nvSpPr>
            <p:spPr>
              <a:xfrm>
                <a:off x="121541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3" name="Freeform: Shape 3642">
                <a:extLst>
                  <a:ext uri="{FF2B5EF4-FFF2-40B4-BE49-F238E27FC236}">
                    <a16:creationId xmlns:a16="http://schemas.microsoft.com/office/drawing/2014/main" id="{ED9D7A21-8D9C-999D-17D3-16E66B1C98C6}"/>
                  </a:ext>
                </a:extLst>
              </p:cNvPr>
              <p:cNvSpPr/>
              <p:nvPr/>
            </p:nvSpPr>
            <p:spPr>
              <a:xfrm>
                <a:off x="13314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4" name="Freeform: Shape 3643">
                <a:extLst>
                  <a:ext uri="{FF2B5EF4-FFF2-40B4-BE49-F238E27FC236}">
                    <a16:creationId xmlns:a16="http://schemas.microsoft.com/office/drawing/2014/main" id="{AC238DE9-82FF-83E2-5C84-25B2DA5CB7AC}"/>
                  </a:ext>
                </a:extLst>
              </p:cNvPr>
              <p:cNvSpPr/>
              <p:nvPr/>
            </p:nvSpPr>
            <p:spPr>
              <a:xfrm>
                <a:off x="144748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5" name="Freeform: Shape 3644">
                <a:extLst>
                  <a:ext uri="{FF2B5EF4-FFF2-40B4-BE49-F238E27FC236}">
                    <a16:creationId xmlns:a16="http://schemas.microsoft.com/office/drawing/2014/main" id="{5B9D028E-B121-0B1A-FE76-6A136E135E1A}"/>
                  </a:ext>
                </a:extLst>
              </p:cNvPr>
              <p:cNvSpPr/>
              <p:nvPr/>
            </p:nvSpPr>
            <p:spPr>
              <a:xfrm>
                <a:off x="15634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6" name="Freeform: Shape 3645">
                <a:extLst>
                  <a:ext uri="{FF2B5EF4-FFF2-40B4-BE49-F238E27FC236}">
                    <a16:creationId xmlns:a16="http://schemas.microsoft.com/office/drawing/2014/main" id="{16144AEF-84D5-7B00-F45D-64F41F2C1B73}"/>
                  </a:ext>
                </a:extLst>
              </p:cNvPr>
              <p:cNvSpPr/>
              <p:nvPr/>
            </p:nvSpPr>
            <p:spPr>
              <a:xfrm>
                <a:off x="16795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7" name="Freeform: Shape 3646">
                <a:extLst>
                  <a:ext uri="{FF2B5EF4-FFF2-40B4-BE49-F238E27FC236}">
                    <a16:creationId xmlns:a16="http://schemas.microsoft.com/office/drawing/2014/main" id="{D141311B-809A-2050-3D33-E6C47D6ACA59}"/>
                  </a:ext>
                </a:extLst>
              </p:cNvPr>
              <p:cNvSpPr/>
              <p:nvPr/>
            </p:nvSpPr>
            <p:spPr>
              <a:xfrm>
                <a:off x="17955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8" name="Freeform: Shape 3647">
                <a:extLst>
                  <a:ext uri="{FF2B5EF4-FFF2-40B4-BE49-F238E27FC236}">
                    <a16:creationId xmlns:a16="http://schemas.microsoft.com/office/drawing/2014/main" id="{FCA1DC52-1D06-9D68-4702-0D4420796D13}"/>
                  </a:ext>
                </a:extLst>
              </p:cNvPr>
              <p:cNvSpPr/>
              <p:nvPr/>
            </p:nvSpPr>
            <p:spPr>
              <a:xfrm>
                <a:off x="191159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9" name="Freeform: Shape 3648">
                <a:extLst>
                  <a:ext uri="{FF2B5EF4-FFF2-40B4-BE49-F238E27FC236}">
                    <a16:creationId xmlns:a16="http://schemas.microsoft.com/office/drawing/2014/main" id="{614031B7-6C0C-5746-0894-EEB5059D8C20}"/>
                  </a:ext>
                </a:extLst>
              </p:cNvPr>
              <p:cNvSpPr/>
              <p:nvPr/>
            </p:nvSpPr>
            <p:spPr>
              <a:xfrm>
                <a:off x="20276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0" name="Freeform: Shape 3649">
                <a:extLst>
                  <a:ext uri="{FF2B5EF4-FFF2-40B4-BE49-F238E27FC236}">
                    <a16:creationId xmlns:a16="http://schemas.microsoft.com/office/drawing/2014/main" id="{F78F56DC-0918-96CA-EEE8-9E75E0B80DE3}"/>
                  </a:ext>
                </a:extLst>
              </p:cNvPr>
              <p:cNvSpPr/>
              <p:nvPr/>
            </p:nvSpPr>
            <p:spPr>
              <a:xfrm>
                <a:off x="21436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1" name="Freeform: Shape 3650">
                <a:extLst>
                  <a:ext uri="{FF2B5EF4-FFF2-40B4-BE49-F238E27FC236}">
                    <a16:creationId xmlns:a16="http://schemas.microsoft.com/office/drawing/2014/main" id="{67E84CA6-DB0F-530A-45D4-22D37CEB6E4F}"/>
                  </a:ext>
                </a:extLst>
              </p:cNvPr>
              <p:cNvSpPr/>
              <p:nvPr/>
            </p:nvSpPr>
            <p:spPr>
              <a:xfrm>
                <a:off x="225968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2" name="Freeform: Shape 3651">
                <a:extLst>
                  <a:ext uri="{FF2B5EF4-FFF2-40B4-BE49-F238E27FC236}">
                    <a16:creationId xmlns:a16="http://schemas.microsoft.com/office/drawing/2014/main" id="{915A2097-C8F5-FFF2-7009-B89829D967C5}"/>
                  </a:ext>
                </a:extLst>
              </p:cNvPr>
              <p:cNvSpPr/>
              <p:nvPr/>
            </p:nvSpPr>
            <p:spPr>
              <a:xfrm>
                <a:off x="237571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3" name="Freeform: Shape 3652">
                <a:extLst>
                  <a:ext uri="{FF2B5EF4-FFF2-40B4-BE49-F238E27FC236}">
                    <a16:creationId xmlns:a16="http://schemas.microsoft.com/office/drawing/2014/main" id="{AB46C6DA-F3EE-393C-F235-6D1F65867A79}"/>
                  </a:ext>
                </a:extLst>
              </p:cNvPr>
              <p:cNvSpPr/>
              <p:nvPr/>
            </p:nvSpPr>
            <p:spPr>
              <a:xfrm>
                <a:off x="24917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4" name="Freeform: Shape 3653">
                <a:extLst>
                  <a:ext uri="{FF2B5EF4-FFF2-40B4-BE49-F238E27FC236}">
                    <a16:creationId xmlns:a16="http://schemas.microsoft.com/office/drawing/2014/main" id="{561B9829-29CA-90F9-E9E2-744375923844}"/>
                  </a:ext>
                </a:extLst>
              </p:cNvPr>
              <p:cNvSpPr/>
              <p:nvPr/>
            </p:nvSpPr>
            <p:spPr>
              <a:xfrm>
                <a:off x="26077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5" name="Freeform: Shape 3654">
                <a:extLst>
                  <a:ext uri="{FF2B5EF4-FFF2-40B4-BE49-F238E27FC236}">
                    <a16:creationId xmlns:a16="http://schemas.microsoft.com/office/drawing/2014/main" id="{BF8D0D58-D25F-AE81-DC32-07C5A5D28C52}"/>
                  </a:ext>
                </a:extLst>
              </p:cNvPr>
              <p:cNvSpPr/>
              <p:nvPr/>
            </p:nvSpPr>
            <p:spPr>
              <a:xfrm>
                <a:off x="272379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6" name="Freeform: Shape 3655">
                <a:extLst>
                  <a:ext uri="{FF2B5EF4-FFF2-40B4-BE49-F238E27FC236}">
                    <a16:creationId xmlns:a16="http://schemas.microsoft.com/office/drawing/2014/main" id="{5CFC484A-58AA-2D55-A5CE-729E4BC4B2C5}"/>
                  </a:ext>
                </a:extLst>
              </p:cNvPr>
              <p:cNvSpPr/>
              <p:nvPr/>
            </p:nvSpPr>
            <p:spPr>
              <a:xfrm>
                <a:off x="28398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7" name="Freeform: Shape 3656">
                <a:extLst>
                  <a:ext uri="{FF2B5EF4-FFF2-40B4-BE49-F238E27FC236}">
                    <a16:creationId xmlns:a16="http://schemas.microsoft.com/office/drawing/2014/main" id="{13D98E01-4D25-7450-3C31-16F24D0C6B10}"/>
                  </a:ext>
                </a:extLst>
              </p:cNvPr>
              <p:cNvSpPr/>
              <p:nvPr/>
            </p:nvSpPr>
            <p:spPr>
              <a:xfrm>
                <a:off x="29558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8" name="Freeform: Shape 3657">
                <a:extLst>
                  <a:ext uri="{FF2B5EF4-FFF2-40B4-BE49-F238E27FC236}">
                    <a16:creationId xmlns:a16="http://schemas.microsoft.com/office/drawing/2014/main" id="{9C7C5672-768B-F1F7-C1D2-3032FBB8A556}"/>
                  </a:ext>
                </a:extLst>
              </p:cNvPr>
              <p:cNvSpPr/>
              <p:nvPr/>
            </p:nvSpPr>
            <p:spPr>
              <a:xfrm>
                <a:off x="307189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9" name="Freeform: Shape 3658">
                <a:extLst>
                  <a:ext uri="{FF2B5EF4-FFF2-40B4-BE49-F238E27FC236}">
                    <a16:creationId xmlns:a16="http://schemas.microsoft.com/office/drawing/2014/main" id="{E61513EF-D182-E138-9E64-A6F83EB7285E}"/>
                  </a:ext>
                </a:extLst>
              </p:cNvPr>
              <p:cNvSpPr/>
              <p:nvPr/>
            </p:nvSpPr>
            <p:spPr>
              <a:xfrm>
                <a:off x="318791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0" name="Freeform: Shape 3659">
                <a:extLst>
                  <a:ext uri="{FF2B5EF4-FFF2-40B4-BE49-F238E27FC236}">
                    <a16:creationId xmlns:a16="http://schemas.microsoft.com/office/drawing/2014/main" id="{7BC54824-4A91-AEBF-942D-6760EFEABC7F}"/>
                  </a:ext>
                </a:extLst>
              </p:cNvPr>
              <p:cNvSpPr/>
              <p:nvPr/>
            </p:nvSpPr>
            <p:spPr>
              <a:xfrm>
                <a:off x="33039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1" name="Freeform: Shape 3660">
                <a:extLst>
                  <a:ext uri="{FF2B5EF4-FFF2-40B4-BE49-F238E27FC236}">
                    <a16:creationId xmlns:a16="http://schemas.microsoft.com/office/drawing/2014/main" id="{087A4FAC-F70D-7C30-A4A1-1276AB7706CC}"/>
                  </a:ext>
                </a:extLst>
              </p:cNvPr>
              <p:cNvSpPr/>
              <p:nvPr/>
            </p:nvSpPr>
            <p:spPr>
              <a:xfrm>
                <a:off x="341997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2" name="Freeform: Shape 3661">
                <a:extLst>
                  <a:ext uri="{FF2B5EF4-FFF2-40B4-BE49-F238E27FC236}">
                    <a16:creationId xmlns:a16="http://schemas.microsoft.com/office/drawing/2014/main" id="{F33F1D20-674F-7109-07C9-6DDD06A327B5}"/>
                  </a:ext>
                </a:extLst>
              </p:cNvPr>
              <p:cNvSpPr/>
              <p:nvPr/>
            </p:nvSpPr>
            <p:spPr>
              <a:xfrm>
                <a:off x="35360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3" name="Freeform: Shape 3662">
                <a:extLst>
                  <a:ext uri="{FF2B5EF4-FFF2-40B4-BE49-F238E27FC236}">
                    <a16:creationId xmlns:a16="http://schemas.microsoft.com/office/drawing/2014/main" id="{B795B0A4-A74A-BBBE-A885-1F6DB5F17201}"/>
                  </a:ext>
                </a:extLst>
              </p:cNvPr>
              <p:cNvSpPr/>
              <p:nvPr/>
            </p:nvSpPr>
            <p:spPr>
              <a:xfrm>
                <a:off x="36520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4" name="Freeform: Shape 3663">
                <a:extLst>
                  <a:ext uri="{FF2B5EF4-FFF2-40B4-BE49-F238E27FC236}">
                    <a16:creationId xmlns:a16="http://schemas.microsoft.com/office/drawing/2014/main" id="{4E1CFFB4-2D2E-AD5C-368C-07AADC72A9D5}"/>
                  </a:ext>
                </a:extLst>
              </p:cNvPr>
              <p:cNvSpPr/>
              <p:nvPr/>
            </p:nvSpPr>
            <p:spPr>
              <a:xfrm>
                <a:off x="37680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5" name="Freeform: Shape 3664">
                <a:extLst>
                  <a:ext uri="{FF2B5EF4-FFF2-40B4-BE49-F238E27FC236}">
                    <a16:creationId xmlns:a16="http://schemas.microsoft.com/office/drawing/2014/main" id="{1D42B377-AF9A-CF79-0A18-91B9208A80EC}"/>
                  </a:ext>
                </a:extLst>
              </p:cNvPr>
              <p:cNvSpPr/>
              <p:nvPr/>
            </p:nvSpPr>
            <p:spPr>
              <a:xfrm>
                <a:off x="38840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6" name="Freeform: Shape 3665">
                <a:extLst>
                  <a:ext uri="{FF2B5EF4-FFF2-40B4-BE49-F238E27FC236}">
                    <a16:creationId xmlns:a16="http://schemas.microsoft.com/office/drawing/2014/main" id="{AF0CC023-38B3-5E19-7B03-7786E147A880}"/>
                  </a:ext>
                </a:extLst>
              </p:cNvPr>
              <p:cNvSpPr/>
              <p:nvPr/>
            </p:nvSpPr>
            <p:spPr>
              <a:xfrm>
                <a:off x="400012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7" name="Freeform: Shape 3666">
                <a:extLst>
                  <a:ext uri="{FF2B5EF4-FFF2-40B4-BE49-F238E27FC236}">
                    <a16:creationId xmlns:a16="http://schemas.microsoft.com/office/drawing/2014/main" id="{AC88F96F-7268-7D6F-9DD5-69D561315792}"/>
                  </a:ext>
                </a:extLst>
              </p:cNvPr>
              <p:cNvSpPr/>
              <p:nvPr/>
            </p:nvSpPr>
            <p:spPr>
              <a:xfrm>
                <a:off x="41161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8" name="Freeform: Shape 3667">
                <a:extLst>
                  <a:ext uri="{FF2B5EF4-FFF2-40B4-BE49-F238E27FC236}">
                    <a16:creationId xmlns:a16="http://schemas.microsoft.com/office/drawing/2014/main" id="{23AAF0F8-A319-7452-F0A5-6350DF964DB9}"/>
                  </a:ext>
                </a:extLst>
              </p:cNvPr>
              <p:cNvSpPr/>
              <p:nvPr/>
            </p:nvSpPr>
            <p:spPr>
              <a:xfrm>
                <a:off x="42321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9" name="Freeform: Shape 3668">
                <a:extLst>
                  <a:ext uri="{FF2B5EF4-FFF2-40B4-BE49-F238E27FC236}">
                    <a16:creationId xmlns:a16="http://schemas.microsoft.com/office/drawing/2014/main" id="{1E66D16F-432C-3C49-EDB1-D344488F2648}"/>
                  </a:ext>
                </a:extLst>
              </p:cNvPr>
              <p:cNvSpPr/>
              <p:nvPr/>
            </p:nvSpPr>
            <p:spPr>
              <a:xfrm>
                <a:off x="43482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0" name="Freeform: Shape 3669">
                <a:extLst>
                  <a:ext uri="{FF2B5EF4-FFF2-40B4-BE49-F238E27FC236}">
                    <a16:creationId xmlns:a16="http://schemas.microsoft.com/office/drawing/2014/main" id="{50EA9FA6-D7CA-F75A-8B17-09EFE0DB74AE}"/>
                  </a:ext>
                </a:extLst>
              </p:cNvPr>
              <p:cNvSpPr/>
              <p:nvPr/>
            </p:nvSpPr>
            <p:spPr>
              <a:xfrm>
                <a:off x="446424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1" name="Freeform: Shape 3670">
                <a:extLst>
                  <a:ext uri="{FF2B5EF4-FFF2-40B4-BE49-F238E27FC236}">
                    <a16:creationId xmlns:a16="http://schemas.microsoft.com/office/drawing/2014/main" id="{871E010B-389B-1D36-DEC2-CFA37EC309EB}"/>
                  </a:ext>
                </a:extLst>
              </p:cNvPr>
              <p:cNvSpPr/>
              <p:nvPr/>
            </p:nvSpPr>
            <p:spPr>
              <a:xfrm>
                <a:off x="458027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2" name="Freeform: Shape 3671">
                <a:extLst>
                  <a:ext uri="{FF2B5EF4-FFF2-40B4-BE49-F238E27FC236}">
                    <a16:creationId xmlns:a16="http://schemas.microsoft.com/office/drawing/2014/main" id="{CC44EFC4-8C1C-0E71-E071-8AC49B5D16A6}"/>
                  </a:ext>
                </a:extLst>
              </p:cNvPr>
              <p:cNvSpPr/>
              <p:nvPr/>
            </p:nvSpPr>
            <p:spPr>
              <a:xfrm>
                <a:off x="5511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3" name="Freeform: Shape 3672">
                <a:extLst>
                  <a:ext uri="{FF2B5EF4-FFF2-40B4-BE49-F238E27FC236}">
                    <a16:creationId xmlns:a16="http://schemas.microsoft.com/office/drawing/2014/main" id="{59238AA5-F537-F93A-18AE-C65F6C1359CA}"/>
                  </a:ext>
                </a:extLst>
              </p:cNvPr>
              <p:cNvSpPr/>
              <p:nvPr/>
            </p:nvSpPr>
            <p:spPr>
              <a:xfrm>
                <a:off x="17115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4" name="Freeform: Shape 3673">
                <a:extLst>
                  <a:ext uri="{FF2B5EF4-FFF2-40B4-BE49-F238E27FC236}">
                    <a16:creationId xmlns:a16="http://schemas.microsoft.com/office/drawing/2014/main" id="{2AC25E16-E020-6D43-9A39-895C4AC1B605}"/>
                  </a:ext>
                </a:extLst>
              </p:cNvPr>
              <p:cNvSpPr/>
              <p:nvPr/>
            </p:nvSpPr>
            <p:spPr>
              <a:xfrm>
                <a:off x="2871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5" name="Freeform: Shape 3674">
                <a:extLst>
                  <a:ext uri="{FF2B5EF4-FFF2-40B4-BE49-F238E27FC236}">
                    <a16:creationId xmlns:a16="http://schemas.microsoft.com/office/drawing/2014/main" id="{D965D899-94D0-AE11-20DD-6C8143630B13}"/>
                  </a:ext>
                </a:extLst>
              </p:cNvPr>
              <p:cNvSpPr/>
              <p:nvPr/>
            </p:nvSpPr>
            <p:spPr>
              <a:xfrm>
                <a:off x="40320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6" name="Freeform: Shape 3675">
                <a:extLst>
                  <a:ext uri="{FF2B5EF4-FFF2-40B4-BE49-F238E27FC236}">
                    <a16:creationId xmlns:a16="http://schemas.microsoft.com/office/drawing/2014/main" id="{727316F4-B45E-232B-4DC1-C4EA4275AE85}"/>
                  </a:ext>
                </a:extLst>
              </p:cNvPr>
              <p:cNvSpPr/>
              <p:nvPr/>
            </p:nvSpPr>
            <p:spPr>
              <a:xfrm>
                <a:off x="51923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7" name="Freeform: Shape 3676">
                <a:extLst>
                  <a:ext uri="{FF2B5EF4-FFF2-40B4-BE49-F238E27FC236}">
                    <a16:creationId xmlns:a16="http://schemas.microsoft.com/office/drawing/2014/main" id="{3AAA32E5-7E90-1C83-8018-0D1F7F7B7012}"/>
                  </a:ext>
                </a:extLst>
              </p:cNvPr>
              <p:cNvSpPr/>
              <p:nvPr/>
            </p:nvSpPr>
            <p:spPr>
              <a:xfrm>
                <a:off x="63526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8" name="Freeform: Shape 3677">
                <a:extLst>
                  <a:ext uri="{FF2B5EF4-FFF2-40B4-BE49-F238E27FC236}">
                    <a16:creationId xmlns:a16="http://schemas.microsoft.com/office/drawing/2014/main" id="{D1C68B73-B18C-3B09-7B5C-5B9290CFEEC9}"/>
                  </a:ext>
                </a:extLst>
              </p:cNvPr>
              <p:cNvSpPr/>
              <p:nvPr/>
            </p:nvSpPr>
            <p:spPr>
              <a:xfrm>
                <a:off x="7512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9" name="Freeform: Shape 3678">
                <a:extLst>
                  <a:ext uri="{FF2B5EF4-FFF2-40B4-BE49-F238E27FC236}">
                    <a16:creationId xmlns:a16="http://schemas.microsoft.com/office/drawing/2014/main" id="{C1DFBEF4-C197-1258-9923-8EEAA8D8F757}"/>
                  </a:ext>
                </a:extLst>
              </p:cNvPr>
              <p:cNvSpPr/>
              <p:nvPr/>
            </p:nvSpPr>
            <p:spPr>
              <a:xfrm>
                <a:off x="8673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0" name="Freeform: Shape 3679">
                <a:extLst>
                  <a:ext uri="{FF2B5EF4-FFF2-40B4-BE49-F238E27FC236}">
                    <a16:creationId xmlns:a16="http://schemas.microsoft.com/office/drawing/2014/main" id="{C00EF7E2-D49E-A7FE-1948-1368FDC0B3BF}"/>
                  </a:ext>
                </a:extLst>
              </p:cNvPr>
              <p:cNvSpPr/>
              <p:nvPr/>
            </p:nvSpPr>
            <p:spPr>
              <a:xfrm>
                <a:off x="98334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1" name="Freeform: Shape 3680">
                <a:extLst>
                  <a:ext uri="{FF2B5EF4-FFF2-40B4-BE49-F238E27FC236}">
                    <a16:creationId xmlns:a16="http://schemas.microsoft.com/office/drawing/2014/main" id="{D129425C-D823-CD07-9914-C23EC124FC97}"/>
                  </a:ext>
                </a:extLst>
              </p:cNvPr>
              <p:cNvSpPr/>
              <p:nvPr/>
            </p:nvSpPr>
            <p:spPr>
              <a:xfrm>
                <a:off x="10993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2" name="Freeform: Shape 3681">
                <a:extLst>
                  <a:ext uri="{FF2B5EF4-FFF2-40B4-BE49-F238E27FC236}">
                    <a16:creationId xmlns:a16="http://schemas.microsoft.com/office/drawing/2014/main" id="{05417D8B-F7B2-DC49-4772-2C2EEC728F86}"/>
                  </a:ext>
                </a:extLst>
              </p:cNvPr>
              <p:cNvSpPr/>
              <p:nvPr/>
            </p:nvSpPr>
            <p:spPr>
              <a:xfrm>
                <a:off x="121541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3" name="Freeform: Shape 3682">
                <a:extLst>
                  <a:ext uri="{FF2B5EF4-FFF2-40B4-BE49-F238E27FC236}">
                    <a16:creationId xmlns:a16="http://schemas.microsoft.com/office/drawing/2014/main" id="{B46619C3-AF02-BE5F-3503-41BF0DB0D5AE}"/>
                  </a:ext>
                </a:extLst>
              </p:cNvPr>
              <p:cNvSpPr/>
              <p:nvPr/>
            </p:nvSpPr>
            <p:spPr>
              <a:xfrm>
                <a:off x="13314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4" name="Freeform: Shape 3683">
                <a:extLst>
                  <a:ext uri="{FF2B5EF4-FFF2-40B4-BE49-F238E27FC236}">
                    <a16:creationId xmlns:a16="http://schemas.microsoft.com/office/drawing/2014/main" id="{4322F0BB-C0C1-8F37-FD4F-A01EC13B95D9}"/>
                  </a:ext>
                </a:extLst>
              </p:cNvPr>
              <p:cNvSpPr/>
              <p:nvPr/>
            </p:nvSpPr>
            <p:spPr>
              <a:xfrm>
                <a:off x="144748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5" name="Freeform: Shape 3684">
                <a:extLst>
                  <a:ext uri="{FF2B5EF4-FFF2-40B4-BE49-F238E27FC236}">
                    <a16:creationId xmlns:a16="http://schemas.microsoft.com/office/drawing/2014/main" id="{6A10132E-2F6A-2244-F1DF-047E83321FE0}"/>
                  </a:ext>
                </a:extLst>
              </p:cNvPr>
              <p:cNvSpPr/>
              <p:nvPr/>
            </p:nvSpPr>
            <p:spPr>
              <a:xfrm>
                <a:off x="15634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6" name="Freeform: Shape 3685">
                <a:extLst>
                  <a:ext uri="{FF2B5EF4-FFF2-40B4-BE49-F238E27FC236}">
                    <a16:creationId xmlns:a16="http://schemas.microsoft.com/office/drawing/2014/main" id="{7371F778-4F43-79A3-A5B0-8B3499A0F733}"/>
                  </a:ext>
                </a:extLst>
              </p:cNvPr>
              <p:cNvSpPr/>
              <p:nvPr/>
            </p:nvSpPr>
            <p:spPr>
              <a:xfrm>
                <a:off x="16795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7" name="Freeform: Shape 3686">
                <a:extLst>
                  <a:ext uri="{FF2B5EF4-FFF2-40B4-BE49-F238E27FC236}">
                    <a16:creationId xmlns:a16="http://schemas.microsoft.com/office/drawing/2014/main" id="{16A566D3-6F0A-3A17-F559-9851E6970EE8}"/>
                  </a:ext>
                </a:extLst>
              </p:cNvPr>
              <p:cNvSpPr/>
              <p:nvPr/>
            </p:nvSpPr>
            <p:spPr>
              <a:xfrm>
                <a:off x="17955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8" name="Freeform: Shape 3687">
                <a:extLst>
                  <a:ext uri="{FF2B5EF4-FFF2-40B4-BE49-F238E27FC236}">
                    <a16:creationId xmlns:a16="http://schemas.microsoft.com/office/drawing/2014/main" id="{E18BAC57-40D6-F104-0796-50465167B02B}"/>
                  </a:ext>
                </a:extLst>
              </p:cNvPr>
              <p:cNvSpPr/>
              <p:nvPr/>
            </p:nvSpPr>
            <p:spPr>
              <a:xfrm>
                <a:off x="191159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9" name="Freeform: Shape 3688">
                <a:extLst>
                  <a:ext uri="{FF2B5EF4-FFF2-40B4-BE49-F238E27FC236}">
                    <a16:creationId xmlns:a16="http://schemas.microsoft.com/office/drawing/2014/main" id="{3FC26EB1-62C6-0C6C-54D1-A744D7CD2F10}"/>
                  </a:ext>
                </a:extLst>
              </p:cNvPr>
              <p:cNvSpPr/>
              <p:nvPr/>
            </p:nvSpPr>
            <p:spPr>
              <a:xfrm>
                <a:off x="20276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0" name="Freeform: Shape 3689">
                <a:extLst>
                  <a:ext uri="{FF2B5EF4-FFF2-40B4-BE49-F238E27FC236}">
                    <a16:creationId xmlns:a16="http://schemas.microsoft.com/office/drawing/2014/main" id="{24B46DDE-C450-EBEC-7CFD-EDC39736D063}"/>
                  </a:ext>
                </a:extLst>
              </p:cNvPr>
              <p:cNvSpPr/>
              <p:nvPr/>
            </p:nvSpPr>
            <p:spPr>
              <a:xfrm>
                <a:off x="21436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1" name="Freeform: Shape 3690">
                <a:extLst>
                  <a:ext uri="{FF2B5EF4-FFF2-40B4-BE49-F238E27FC236}">
                    <a16:creationId xmlns:a16="http://schemas.microsoft.com/office/drawing/2014/main" id="{71EF01BC-1D7F-B8E0-BD80-DFC976E52E9A}"/>
                  </a:ext>
                </a:extLst>
              </p:cNvPr>
              <p:cNvSpPr/>
              <p:nvPr/>
            </p:nvSpPr>
            <p:spPr>
              <a:xfrm>
                <a:off x="225968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2" name="Freeform: Shape 3691">
                <a:extLst>
                  <a:ext uri="{FF2B5EF4-FFF2-40B4-BE49-F238E27FC236}">
                    <a16:creationId xmlns:a16="http://schemas.microsoft.com/office/drawing/2014/main" id="{12A1CE0F-B950-184E-C6F3-4C9E40AABB53}"/>
                  </a:ext>
                </a:extLst>
              </p:cNvPr>
              <p:cNvSpPr/>
              <p:nvPr/>
            </p:nvSpPr>
            <p:spPr>
              <a:xfrm>
                <a:off x="237571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3" name="Freeform: Shape 3692">
                <a:extLst>
                  <a:ext uri="{FF2B5EF4-FFF2-40B4-BE49-F238E27FC236}">
                    <a16:creationId xmlns:a16="http://schemas.microsoft.com/office/drawing/2014/main" id="{0BB2E1D6-6110-4151-E173-6FFB5DC4F8E4}"/>
                  </a:ext>
                </a:extLst>
              </p:cNvPr>
              <p:cNvSpPr/>
              <p:nvPr/>
            </p:nvSpPr>
            <p:spPr>
              <a:xfrm>
                <a:off x="24917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4" name="Freeform: Shape 3693">
                <a:extLst>
                  <a:ext uri="{FF2B5EF4-FFF2-40B4-BE49-F238E27FC236}">
                    <a16:creationId xmlns:a16="http://schemas.microsoft.com/office/drawing/2014/main" id="{4FD307D0-6BAD-BDC1-17DB-483374E85096}"/>
                  </a:ext>
                </a:extLst>
              </p:cNvPr>
              <p:cNvSpPr/>
              <p:nvPr/>
            </p:nvSpPr>
            <p:spPr>
              <a:xfrm>
                <a:off x="26077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5" name="Freeform: Shape 3694">
                <a:extLst>
                  <a:ext uri="{FF2B5EF4-FFF2-40B4-BE49-F238E27FC236}">
                    <a16:creationId xmlns:a16="http://schemas.microsoft.com/office/drawing/2014/main" id="{8D357759-2D30-CF5F-AA4B-5ECFEFF7EDFA}"/>
                  </a:ext>
                </a:extLst>
              </p:cNvPr>
              <p:cNvSpPr/>
              <p:nvPr/>
            </p:nvSpPr>
            <p:spPr>
              <a:xfrm>
                <a:off x="272379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6" name="Freeform: Shape 3695">
                <a:extLst>
                  <a:ext uri="{FF2B5EF4-FFF2-40B4-BE49-F238E27FC236}">
                    <a16:creationId xmlns:a16="http://schemas.microsoft.com/office/drawing/2014/main" id="{DC14468D-A9A8-3358-8B65-10584454D7A0}"/>
                  </a:ext>
                </a:extLst>
              </p:cNvPr>
              <p:cNvSpPr/>
              <p:nvPr/>
            </p:nvSpPr>
            <p:spPr>
              <a:xfrm>
                <a:off x="28398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7" name="Freeform: Shape 3696">
                <a:extLst>
                  <a:ext uri="{FF2B5EF4-FFF2-40B4-BE49-F238E27FC236}">
                    <a16:creationId xmlns:a16="http://schemas.microsoft.com/office/drawing/2014/main" id="{B9552445-301C-1FD3-0485-F94EBA2C82DC}"/>
                  </a:ext>
                </a:extLst>
              </p:cNvPr>
              <p:cNvSpPr/>
              <p:nvPr/>
            </p:nvSpPr>
            <p:spPr>
              <a:xfrm>
                <a:off x="29558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8" name="Freeform: Shape 3697">
                <a:extLst>
                  <a:ext uri="{FF2B5EF4-FFF2-40B4-BE49-F238E27FC236}">
                    <a16:creationId xmlns:a16="http://schemas.microsoft.com/office/drawing/2014/main" id="{1073DFA6-A894-C865-8F7E-7C32E1470FC7}"/>
                  </a:ext>
                </a:extLst>
              </p:cNvPr>
              <p:cNvSpPr/>
              <p:nvPr/>
            </p:nvSpPr>
            <p:spPr>
              <a:xfrm>
                <a:off x="307189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9" name="Freeform: Shape 3698">
                <a:extLst>
                  <a:ext uri="{FF2B5EF4-FFF2-40B4-BE49-F238E27FC236}">
                    <a16:creationId xmlns:a16="http://schemas.microsoft.com/office/drawing/2014/main" id="{E6B52A93-EB83-7069-B7A1-D1A280F83D4B}"/>
                  </a:ext>
                </a:extLst>
              </p:cNvPr>
              <p:cNvSpPr/>
              <p:nvPr/>
            </p:nvSpPr>
            <p:spPr>
              <a:xfrm>
                <a:off x="318791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0" name="Freeform: Shape 3699">
                <a:extLst>
                  <a:ext uri="{FF2B5EF4-FFF2-40B4-BE49-F238E27FC236}">
                    <a16:creationId xmlns:a16="http://schemas.microsoft.com/office/drawing/2014/main" id="{A7BD53DD-E3E2-9AB6-5A72-39382030CE06}"/>
                  </a:ext>
                </a:extLst>
              </p:cNvPr>
              <p:cNvSpPr/>
              <p:nvPr/>
            </p:nvSpPr>
            <p:spPr>
              <a:xfrm>
                <a:off x="33039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1" name="Freeform: Shape 3700">
                <a:extLst>
                  <a:ext uri="{FF2B5EF4-FFF2-40B4-BE49-F238E27FC236}">
                    <a16:creationId xmlns:a16="http://schemas.microsoft.com/office/drawing/2014/main" id="{DD7C1400-FC07-5FB3-A9CD-F1D72BDF11F2}"/>
                  </a:ext>
                </a:extLst>
              </p:cNvPr>
              <p:cNvSpPr/>
              <p:nvPr/>
            </p:nvSpPr>
            <p:spPr>
              <a:xfrm>
                <a:off x="341997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2" name="Freeform: Shape 3701">
                <a:extLst>
                  <a:ext uri="{FF2B5EF4-FFF2-40B4-BE49-F238E27FC236}">
                    <a16:creationId xmlns:a16="http://schemas.microsoft.com/office/drawing/2014/main" id="{17127F41-70D2-00F7-E5D6-CED4E4A1813F}"/>
                  </a:ext>
                </a:extLst>
              </p:cNvPr>
              <p:cNvSpPr/>
              <p:nvPr/>
            </p:nvSpPr>
            <p:spPr>
              <a:xfrm>
                <a:off x="35360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3" name="Freeform: Shape 3702">
                <a:extLst>
                  <a:ext uri="{FF2B5EF4-FFF2-40B4-BE49-F238E27FC236}">
                    <a16:creationId xmlns:a16="http://schemas.microsoft.com/office/drawing/2014/main" id="{FBA90124-FC45-7ECF-95DF-71D897B2940B}"/>
                  </a:ext>
                </a:extLst>
              </p:cNvPr>
              <p:cNvSpPr/>
              <p:nvPr/>
            </p:nvSpPr>
            <p:spPr>
              <a:xfrm>
                <a:off x="36520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4" name="Freeform: Shape 3703">
                <a:extLst>
                  <a:ext uri="{FF2B5EF4-FFF2-40B4-BE49-F238E27FC236}">
                    <a16:creationId xmlns:a16="http://schemas.microsoft.com/office/drawing/2014/main" id="{73FB1692-6949-1356-924D-0B8286D2A35E}"/>
                  </a:ext>
                </a:extLst>
              </p:cNvPr>
              <p:cNvSpPr/>
              <p:nvPr/>
            </p:nvSpPr>
            <p:spPr>
              <a:xfrm>
                <a:off x="37680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5" name="Freeform: Shape 3704">
                <a:extLst>
                  <a:ext uri="{FF2B5EF4-FFF2-40B4-BE49-F238E27FC236}">
                    <a16:creationId xmlns:a16="http://schemas.microsoft.com/office/drawing/2014/main" id="{CB136318-D5FD-04CB-863E-5B8C21031871}"/>
                  </a:ext>
                </a:extLst>
              </p:cNvPr>
              <p:cNvSpPr/>
              <p:nvPr/>
            </p:nvSpPr>
            <p:spPr>
              <a:xfrm>
                <a:off x="38840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6" name="Freeform: Shape 3705">
                <a:extLst>
                  <a:ext uri="{FF2B5EF4-FFF2-40B4-BE49-F238E27FC236}">
                    <a16:creationId xmlns:a16="http://schemas.microsoft.com/office/drawing/2014/main" id="{8E556D78-F4B2-4771-4329-44A154FDC78B}"/>
                  </a:ext>
                </a:extLst>
              </p:cNvPr>
              <p:cNvSpPr/>
              <p:nvPr/>
            </p:nvSpPr>
            <p:spPr>
              <a:xfrm>
                <a:off x="400012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7" name="Freeform: Shape 3706">
                <a:extLst>
                  <a:ext uri="{FF2B5EF4-FFF2-40B4-BE49-F238E27FC236}">
                    <a16:creationId xmlns:a16="http://schemas.microsoft.com/office/drawing/2014/main" id="{66C1E975-1E7B-9DDD-4839-0F40B0B90722}"/>
                  </a:ext>
                </a:extLst>
              </p:cNvPr>
              <p:cNvSpPr/>
              <p:nvPr/>
            </p:nvSpPr>
            <p:spPr>
              <a:xfrm>
                <a:off x="41161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8" name="Freeform: Shape 3707">
                <a:extLst>
                  <a:ext uri="{FF2B5EF4-FFF2-40B4-BE49-F238E27FC236}">
                    <a16:creationId xmlns:a16="http://schemas.microsoft.com/office/drawing/2014/main" id="{FC435D17-AE62-4601-DE50-D78801020DF4}"/>
                  </a:ext>
                </a:extLst>
              </p:cNvPr>
              <p:cNvSpPr/>
              <p:nvPr/>
            </p:nvSpPr>
            <p:spPr>
              <a:xfrm>
                <a:off x="42321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9" name="Freeform: Shape 3708">
                <a:extLst>
                  <a:ext uri="{FF2B5EF4-FFF2-40B4-BE49-F238E27FC236}">
                    <a16:creationId xmlns:a16="http://schemas.microsoft.com/office/drawing/2014/main" id="{900B78EE-038F-0A95-58DE-6E2217EFDD90}"/>
                  </a:ext>
                </a:extLst>
              </p:cNvPr>
              <p:cNvSpPr/>
              <p:nvPr/>
            </p:nvSpPr>
            <p:spPr>
              <a:xfrm>
                <a:off x="43482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0" name="Freeform: Shape 3709">
                <a:extLst>
                  <a:ext uri="{FF2B5EF4-FFF2-40B4-BE49-F238E27FC236}">
                    <a16:creationId xmlns:a16="http://schemas.microsoft.com/office/drawing/2014/main" id="{336EB520-5CD6-FC7D-A9E7-1FF92DFB53D4}"/>
                  </a:ext>
                </a:extLst>
              </p:cNvPr>
              <p:cNvSpPr/>
              <p:nvPr/>
            </p:nvSpPr>
            <p:spPr>
              <a:xfrm>
                <a:off x="446424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1" name="Freeform: Shape 3710">
                <a:extLst>
                  <a:ext uri="{FF2B5EF4-FFF2-40B4-BE49-F238E27FC236}">
                    <a16:creationId xmlns:a16="http://schemas.microsoft.com/office/drawing/2014/main" id="{4D1FB3D5-0483-70D3-1363-E8C1EA9A36EE}"/>
                  </a:ext>
                </a:extLst>
              </p:cNvPr>
              <p:cNvSpPr/>
              <p:nvPr/>
            </p:nvSpPr>
            <p:spPr>
              <a:xfrm>
                <a:off x="458027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2" name="Freeform: Shape 3711">
                <a:extLst>
                  <a:ext uri="{FF2B5EF4-FFF2-40B4-BE49-F238E27FC236}">
                    <a16:creationId xmlns:a16="http://schemas.microsoft.com/office/drawing/2014/main" id="{05DDB1A0-1D1E-81DB-32F5-841B6DD2785F}"/>
                  </a:ext>
                </a:extLst>
              </p:cNvPr>
              <p:cNvSpPr/>
              <p:nvPr/>
            </p:nvSpPr>
            <p:spPr>
              <a:xfrm>
                <a:off x="5511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3" name="Freeform: Shape 3712">
                <a:extLst>
                  <a:ext uri="{FF2B5EF4-FFF2-40B4-BE49-F238E27FC236}">
                    <a16:creationId xmlns:a16="http://schemas.microsoft.com/office/drawing/2014/main" id="{C719D1D5-95E6-888C-0223-44879CE079D6}"/>
                  </a:ext>
                </a:extLst>
              </p:cNvPr>
              <p:cNvSpPr/>
              <p:nvPr/>
            </p:nvSpPr>
            <p:spPr>
              <a:xfrm>
                <a:off x="17115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4" name="Freeform: Shape 3713">
                <a:extLst>
                  <a:ext uri="{FF2B5EF4-FFF2-40B4-BE49-F238E27FC236}">
                    <a16:creationId xmlns:a16="http://schemas.microsoft.com/office/drawing/2014/main" id="{868C516B-01CE-C84D-9572-8E349526041F}"/>
                  </a:ext>
                </a:extLst>
              </p:cNvPr>
              <p:cNvSpPr/>
              <p:nvPr/>
            </p:nvSpPr>
            <p:spPr>
              <a:xfrm>
                <a:off x="2871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5" name="Freeform: Shape 3714">
                <a:extLst>
                  <a:ext uri="{FF2B5EF4-FFF2-40B4-BE49-F238E27FC236}">
                    <a16:creationId xmlns:a16="http://schemas.microsoft.com/office/drawing/2014/main" id="{6C2A6EFE-511B-539C-4713-FF5C1C43AD06}"/>
                  </a:ext>
                </a:extLst>
              </p:cNvPr>
              <p:cNvSpPr/>
              <p:nvPr/>
            </p:nvSpPr>
            <p:spPr>
              <a:xfrm>
                <a:off x="40320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6" name="Freeform: Shape 3715">
                <a:extLst>
                  <a:ext uri="{FF2B5EF4-FFF2-40B4-BE49-F238E27FC236}">
                    <a16:creationId xmlns:a16="http://schemas.microsoft.com/office/drawing/2014/main" id="{23B6D304-B44E-AE43-C9FE-2205FF31FFB0}"/>
                  </a:ext>
                </a:extLst>
              </p:cNvPr>
              <p:cNvSpPr/>
              <p:nvPr/>
            </p:nvSpPr>
            <p:spPr>
              <a:xfrm>
                <a:off x="51923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7" name="Freeform: Shape 3716">
                <a:extLst>
                  <a:ext uri="{FF2B5EF4-FFF2-40B4-BE49-F238E27FC236}">
                    <a16:creationId xmlns:a16="http://schemas.microsoft.com/office/drawing/2014/main" id="{80A5E3DF-C395-65F2-91E3-E9A0A550BF9A}"/>
                  </a:ext>
                </a:extLst>
              </p:cNvPr>
              <p:cNvSpPr/>
              <p:nvPr/>
            </p:nvSpPr>
            <p:spPr>
              <a:xfrm>
                <a:off x="63526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8" name="Freeform: Shape 3717">
                <a:extLst>
                  <a:ext uri="{FF2B5EF4-FFF2-40B4-BE49-F238E27FC236}">
                    <a16:creationId xmlns:a16="http://schemas.microsoft.com/office/drawing/2014/main" id="{BEABC91E-B4CB-4168-9CB3-F3220F8CEC08}"/>
                  </a:ext>
                </a:extLst>
              </p:cNvPr>
              <p:cNvSpPr/>
              <p:nvPr/>
            </p:nvSpPr>
            <p:spPr>
              <a:xfrm>
                <a:off x="7512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9" name="Freeform: Shape 3718">
                <a:extLst>
                  <a:ext uri="{FF2B5EF4-FFF2-40B4-BE49-F238E27FC236}">
                    <a16:creationId xmlns:a16="http://schemas.microsoft.com/office/drawing/2014/main" id="{06BDB6EB-9067-6234-3F93-8EBEAFFF6471}"/>
                  </a:ext>
                </a:extLst>
              </p:cNvPr>
              <p:cNvSpPr/>
              <p:nvPr/>
            </p:nvSpPr>
            <p:spPr>
              <a:xfrm>
                <a:off x="8673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0" name="Freeform: Shape 3719">
                <a:extLst>
                  <a:ext uri="{FF2B5EF4-FFF2-40B4-BE49-F238E27FC236}">
                    <a16:creationId xmlns:a16="http://schemas.microsoft.com/office/drawing/2014/main" id="{01D7DFBC-1B57-AD9D-2EDA-E46D22445C1F}"/>
                  </a:ext>
                </a:extLst>
              </p:cNvPr>
              <p:cNvSpPr/>
              <p:nvPr/>
            </p:nvSpPr>
            <p:spPr>
              <a:xfrm>
                <a:off x="98334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1" name="Freeform: Shape 3720">
                <a:extLst>
                  <a:ext uri="{FF2B5EF4-FFF2-40B4-BE49-F238E27FC236}">
                    <a16:creationId xmlns:a16="http://schemas.microsoft.com/office/drawing/2014/main" id="{0520029B-6696-5E9E-52FD-059A70D545E5}"/>
                  </a:ext>
                </a:extLst>
              </p:cNvPr>
              <p:cNvSpPr/>
              <p:nvPr/>
            </p:nvSpPr>
            <p:spPr>
              <a:xfrm>
                <a:off x="10993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2" name="Freeform: Shape 3721">
                <a:extLst>
                  <a:ext uri="{FF2B5EF4-FFF2-40B4-BE49-F238E27FC236}">
                    <a16:creationId xmlns:a16="http://schemas.microsoft.com/office/drawing/2014/main" id="{605DDAA9-B442-5C98-7188-FC0508EB1096}"/>
                  </a:ext>
                </a:extLst>
              </p:cNvPr>
              <p:cNvSpPr/>
              <p:nvPr/>
            </p:nvSpPr>
            <p:spPr>
              <a:xfrm>
                <a:off x="121541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3" name="Freeform: Shape 3722">
                <a:extLst>
                  <a:ext uri="{FF2B5EF4-FFF2-40B4-BE49-F238E27FC236}">
                    <a16:creationId xmlns:a16="http://schemas.microsoft.com/office/drawing/2014/main" id="{F8B96F4C-D670-EC02-0EB3-0B420146A585}"/>
                  </a:ext>
                </a:extLst>
              </p:cNvPr>
              <p:cNvSpPr/>
              <p:nvPr/>
            </p:nvSpPr>
            <p:spPr>
              <a:xfrm>
                <a:off x="13314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4" name="Freeform: Shape 3723">
                <a:extLst>
                  <a:ext uri="{FF2B5EF4-FFF2-40B4-BE49-F238E27FC236}">
                    <a16:creationId xmlns:a16="http://schemas.microsoft.com/office/drawing/2014/main" id="{CC345339-495C-9F66-B058-45B11680AFD9}"/>
                  </a:ext>
                </a:extLst>
              </p:cNvPr>
              <p:cNvSpPr/>
              <p:nvPr/>
            </p:nvSpPr>
            <p:spPr>
              <a:xfrm>
                <a:off x="144748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5" name="Freeform: Shape 3724">
                <a:extLst>
                  <a:ext uri="{FF2B5EF4-FFF2-40B4-BE49-F238E27FC236}">
                    <a16:creationId xmlns:a16="http://schemas.microsoft.com/office/drawing/2014/main" id="{34CF997D-C746-96AA-2C99-DA779D1D36A8}"/>
                  </a:ext>
                </a:extLst>
              </p:cNvPr>
              <p:cNvSpPr/>
              <p:nvPr/>
            </p:nvSpPr>
            <p:spPr>
              <a:xfrm>
                <a:off x="15634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6" name="Freeform: Shape 3725">
                <a:extLst>
                  <a:ext uri="{FF2B5EF4-FFF2-40B4-BE49-F238E27FC236}">
                    <a16:creationId xmlns:a16="http://schemas.microsoft.com/office/drawing/2014/main" id="{B702BD8A-B0B1-BF3A-0D51-8346BF4232CA}"/>
                  </a:ext>
                </a:extLst>
              </p:cNvPr>
              <p:cNvSpPr/>
              <p:nvPr/>
            </p:nvSpPr>
            <p:spPr>
              <a:xfrm>
                <a:off x="16795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7" name="Freeform: Shape 3726">
                <a:extLst>
                  <a:ext uri="{FF2B5EF4-FFF2-40B4-BE49-F238E27FC236}">
                    <a16:creationId xmlns:a16="http://schemas.microsoft.com/office/drawing/2014/main" id="{51763A1F-11A2-2E30-4F07-5E74E5436F4F}"/>
                  </a:ext>
                </a:extLst>
              </p:cNvPr>
              <p:cNvSpPr/>
              <p:nvPr/>
            </p:nvSpPr>
            <p:spPr>
              <a:xfrm>
                <a:off x="17955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8" name="Freeform: Shape 3727">
                <a:extLst>
                  <a:ext uri="{FF2B5EF4-FFF2-40B4-BE49-F238E27FC236}">
                    <a16:creationId xmlns:a16="http://schemas.microsoft.com/office/drawing/2014/main" id="{41E2EC3D-7094-6AB4-E983-206A809A6699}"/>
                  </a:ext>
                </a:extLst>
              </p:cNvPr>
              <p:cNvSpPr/>
              <p:nvPr/>
            </p:nvSpPr>
            <p:spPr>
              <a:xfrm>
                <a:off x="191159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9" name="Freeform: Shape 3728">
                <a:extLst>
                  <a:ext uri="{FF2B5EF4-FFF2-40B4-BE49-F238E27FC236}">
                    <a16:creationId xmlns:a16="http://schemas.microsoft.com/office/drawing/2014/main" id="{0DEE61C4-0435-57E9-A815-0938F2AEC204}"/>
                  </a:ext>
                </a:extLst>
              </p:cNvPr>
              <p:cNvSpPr/>
              <p:nvPr/>
            </p:nvSpPr>
            <p:spPr>
              <a:xfrm>
                <a:off x="20276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0" name="Freeform: Shape 3729">
                <a:extLst>
                  <a:ext uri="{FF2B5EF4-FFF2-40B4-BE49-F238E27FC236}">
                    <a16:creationId xmlns:a16="http://schemas.microsoft.com/office/drawing/2014/main" id="{27B4D6FA-5D39-015B-1390-608F240F8DB1}"/>
                  </a:ext>
                </a:extLst>
              </p:cNvPr>
              <p:cNvSpPr/>
              <p:nvPr/>
            </p:nvSpPr>
            <p:spPr>
              <a:xfrm>
                <a:off x="21436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1" name="Freeform: Shape 3730">
                <a:extLst>
                  <a:ext uri="{FF2B5EF4-FFF2-40B4-BE49-F238E27FC236}">
                    <a16:creationId xmlns:a16="http://schemas.microsoft.com/office/drawing/2014/main" id="{9BCB64AD-277E-55BA-769F-92C0B7F9CE6A}"/>
                  </a:ext>
                </a:extLst>
              </p:cNvPr>
              <p:cNvSpPr/>
              <p:nvPr/>
            </p:nvSpPr>
            <p:spPr>
              <a:xfrm>
                <a:off x="225968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2" name="Freeform: Shape 3731">
                <a:extLst>
                  <a:ext uri="{FF2B5EF4-FFF2-40B4-BE49-F238E27FC236}">
                    <a16:creationId xmlns:a16="http://schemas.microsoft.com/office/drawing/2014/main" id="{9A47A502-35CB-7616-AF7E-96CC3B9AD798}"/>
                  </a:ext>
                </a:extLst>
              </p:cNvPr>
              <p:cNvSpPr/>
              <p:nvPr/>
            </p:nvSpPr>
            <p:spPr>
              <a:xfrm>
                <a:off x="237571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3" name="Freeform: Shape 3732">
                <a:extLst>
                  <a:ext uri="{FF2B5EF4-FFF2-40B4-BE49-F238E27FC236}">
                    <a16:creationId xmlns:a16="http://schemas.microsoft.com/office/drawing/2014/main" id="{B674CB47-65A6-8E70-A789-B25254DD8A37}"/>
                  </a:ext>
                </a:extLst>
              </p:cNvPr>
              <p:cNvSpPr/>
              <p:nvPr/>
            </p:nvSpPr>
            <p:spPr>
              <a:xfrm>
                <a:off x="24917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4" name="Freeform: Shape 3733">
                <a:extLst>
                  <a:ext uri="{FF2B5EF4-FFF2-40B4-BE49-F238E27FC236}">
                    <a16:creationId xmlns:a16="http://schemas.microsoft.com/office/drawing/2014/main" id="{76DAD8C9-27FF-24E8-39B6-C652DE041624}"/>
                  </a:ext>
                </a:extLst>
              </p:cNvPr>
              <p:cNvSpPr/>
              <p:nvPr/>
            </p:nvSpPr>
            <p:spPr>
              <a:xfrm>
                <a:off x="26077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5" name="Freeform: Shape 3734">
                <a:extLst>
                  <a:ext uri="{FF2B5EF4-FFF2-40B4-BE49-F238E27FC236}">
                    <a16:creationId xmlns:a16="http://schemas.microsoft.com/office/drawing/2014/main" id="{C3665801-6EAA-B24B-DBAB-8EC4AEF1A587}"/>
                  </a:ext>
                </a:extLst>
              </p:cNvPr>
              <p:cNvSpPr/>
              <p:nvPr/>
            </p:nvSpPr>
            <p:spPr>
              <a:xfrm>
                <a:off x="272379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6" name="Freeform: Shape 3735">
                <a:extLst>
                  <a:ext uri="{FF2B5EF4-FFF2-40B4-BE49-F238E27FC236}">
                    <a16:creationId xmlns:a16="http://schemas.microsoft.com/office/drawing/2014/main" id="{B384B81B-1140-404F-F684-170900B02130}"/>
                  </a:ext>
                </a:extLst>
              </p:cNvPr>
              <p:cNvSpPr/>
              <p:nvPr/>
            </p:nvSpPr>
            <p:spPr>
              <a:xfrm>
                <a:off x="28398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7" name="Freeform: Shape 3736">
                <a:extLst>
                  <a:ext uri="{FF2B5EF4-FFF2-40B4-BE49-F238E27FC236}">
                    <a16:creationId xmlns:a16="http://schemas.microsoft.com/office/drawing/2014/main" id="{BA17C5F6-89AF-29E3-498D-D4ADEBA79761}"/>
                  </a:ext>
                </a:extLst>
              </p:cNvPr>
              <p:cNvSpPr/>
              <p:nvPr/>
            </p:nvSpPr>
            <p:spPr>
              <a:xfrm>
                <a:off x="29558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8" name="Freeform: Shape 3737">
                <a:extLst>
                  <a:ext uri="{FF2B5EF4-FFF2-40B4-BE49-F238E27FC236}">
                    <a16:creationId xmlns:a16="http://schemas.microsoft.com/office/drawing/2014/main" id="{43160792-1D5F-2569-60C1-B6FD947CC071}"/>
                  </a:ext>
                </a:extLst>
              </p:cNvPr>
              <p:cNvSpPr/>
              <p:nvPr/>
            </p:nvSpPr>
            <p:spPr>
              <a:xfrm>
                <a:off x="307189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9" name="Freeform: Shape 3738">
                <a:extLst>
                  <a:ext uri="{FF2B5EF4-FFF2-40B4-BE49-F238E27FC236}">
                    <a16:creationId xmlns:a16="http://schemas.microsoft.com/office/drawing/2014/main" id="{F6EA1835-F0AA-EF64-44D9-84C1BB8B0DAA}"/>
                  </a:ext>
                </a:extLst>
              </p:cNvPr>
              <p:cNvSpPr/>
              <p:nvPr/>
            </p:nvSpPr>
            <p:spPr>
              <a:xfrm>
                <a:off x="318791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0" name="Freeform: Shape 3739">
                <a:extLst>
                  <a:ext uri="{FF2B5EF4-FFF2-40B4-BE49-F238E27FC236}">
                    <a16:creationId xmlns:a16="http://schemas.microsoft.com/office/drawing/2014/main" id="{74F2472E-74F7-77B8-727D-6A9159AB94B8}"/>
                  </a:ext>
                </a:extLst>
              </p:cNvPr>
              <p:cNvSpPr/>
              <p:nvPr/>
            </p:nvSpPr>
            <p:spPr>
              <a:xfrm>
                <a:off x="33039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1" name="Freeform: Shape 3740">
                <a:extLst>
                  <a:ext uri="{FF2B5EF4-FFF2-40B4-BE49-F238E27FC236}">
                    <a16:creationId xmlns:a16="http://schemas.microsoft.com/office/drawing/2014/main" id="{BC8008A8-D499-1EA6-A445-931D3B5DF3EF}"/>
                  </a:ext>
                </a:extLst>
              </p:cNvPr>
              <p:cNvSpPr/>
              <p:nvPr/>
            </p:nvSpPr>
            <p:spPr>
              <a:xfrm>
                <a:off x="341997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2" name="Freeform: Shape 3741">
                <a:extLst>
                  <a:ext uri="{FF2B5EF4-FFF2-40B4-BE49-F238E27FC236}">
                    <a16:creationId xmlns:a16="http://schemas.microsoft.com/office/drawing/2014/main" id="{FF3330F1-6BE8-3096-AF82-BD8EC9751701}"/>
                  </a:ext>
                </a:extLst>
              </p:cNvPr>
              <p:cNvSpPr/>
              <p:nvPr/>
            </p:nvSpPr>
            <p:spPr>
              <a:xfrm>
                <a:off x="35360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3" name="Freeform: Shape 3742">
                <a:extLst>
                  <a:ext uri="{FF2B5EF4-FFF2-40B4-BE49-F238E27FC236}">
                    <a16:creationId xmlns:a16="http://schemas.microsoft.com/office/drawing/2014/main" id="{35EB7FAC-B1F1-C982-7751-4D19F10BEC00}"/>
                  </a:ext>
                </a:extLst>
              </p:cNvPr>
              <p:cNvSpPr/>
              <p:nvPr/>
            </p:nvSpPr>
            <p:spPr>
              <a:xfrm>
                <a:off x="36520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4" name="Freeform: Shape 3743">
                <a:extLst>
                  <a:ext uri="{FF2B5EF4-FFF2-40B4-BE49-F238E27FC236}">
                    <a16:creationId xmlns:a16="http://schemas.microsoft.com/office/drawing/2014/main" id="{AF922AE8-293E-C94F-80C5-AD787AAD7959}"/>
                  </a:ext>
                </a:extLst>
              </p:cNvPr>
              <p:cNvSpPr/>
              <p:nvPr/>
            </p:nvSpPr>
            <p:spPr>
              <a:xfrm>
                <a:off x="37680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5" name="Freeform: Shape 3744">
                <a:extLst>
                  <a:ext uri="{FF2B5EF4-FFF2-40B4-BE49-F238E27FC236}">
                    <a16:creationId xmlns:a16="http://schemas.microsoft.com/office/drawing/2014/main" id="{B7E39A53-7C2A-BEB6-5E80-D71F78BC0D58}"/>
                  </a:ext>
                </a:extLst>
              </p:cNvPr>
              <p:cNvSpPr/>
              <p:nvPr/>
            </p:nvSpPr>
            <p:spPr>
              <a:xfrm>
                <a:off x="38840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6" name="Freeform: Shape 3745">
                <a:extLst>
                  <a:ext uri="{FF2B5EF4-FFF2-40B4-BE49-F238E27FC236}">
                    <a16:creationId xmlns:a16="http://schemas.microsoft.com/office/drawing/2014/main" id="{DBF02901-81F4-5335-0BE5-94448FEE85F1}"/>
                  </a:ext>
                </a:extLst>
              </p:cNvPr>
              <p:cNvSpPr/>
              <p:nvPr/>
            </p:nvSpPr>
            <p:spPr>
              <a:xfrm>
                <a:off x="400012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7" name="Freeform: Shape 3746">
                <a:extLst>
                  <a:ext uri="{FF2B5EF4-FFF2-40B4-BE49-F238E27FC236}">
                    <a16:creationId xmlns:a16="http://schemas.microsoft.com/office/drawing/2014/main" id="{6642B4FD-FAB1-9C48-0FBE-9E81887A31D4}"/>
                  </a:ext>
                </a:extLst>
              </p:cNvPr>
              <p:cNvSpPr/>
              <p:nvPr/>
            </p:nvSpPr>
            <p:spPr>
              <a:xfrm>
                <a:off x="41161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8" name="Freeform: Shape 3747">
                <a:extLst>
                  <a:ext uri="{FF2B5EF4-FFF2-40B4-BE49-F238E27FC236}">
                    <a16:creationId xmlns:a16="http://schemas.microsoft.com/office/drawing/2014/main" id="{23D23101-438B-668D-3C13-3DD9D272734E}"/>
                  </a:ext>
                </a:extLst>
              </p:cNvPr>
              <p:cNvSpPr/>
              <p:nvPr/>
            </p:nvSpPr>
            <p:spPr>
              <a:xfrm>
                <a:off x="42321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9" name="Freeform: Shape 3748">
                <a:extLst>
                  <a:ext uri="{FF2B5EF4-FFF2-40B4-BE49-F238E27FC236}">
                    <a16:creationId xmlns:a16="http://schemas.microsoft.com/office/drawing/2014/main" id="{BBE6D3A5-AE3C-3261-818B-DFA79E3CF553}"/>
                  </a:ext>
                </a:extLst>
              </p:cNvPr>
              <p:cNvSpPr/>
              <p:nvPr/>
            </p:nvSpPr>
            <p:spPr>
              <a:xfrm>
                <a:off x="43482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0" name="Freeform: Shape 3749">
                <a:extLst>
                  <a:ext uri="{FF2B5EF4-FFF2-40B4-BE49-F238E27FC236}">
                    <a16:creationId xmlns:a16="http://schemas.microsoft.com/office/drawing/2014/main" id="{1B5EA6A0-B84B-4C01-43E4-53F7EDD0A8F8}"/>
                  </a:ext>
                </a:extLst>
              </p:cNvPr>
              <p:cNvSpPr/>
              <p:nvPr/>
            </p:nvSpPr>
            <p:spPr>
              <a:xfrm>
                <a:off x="446424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1" name="Freeform: Shape 3750">
                <a:extLst>
                  <a:ext uri="{FF2B5EF4-FFF2-40B4-BE49-F238E27FC236}">
                    <a16:creationId xmlns:a16="http://schemas.microsoft.com/office/drawing/2014/main" id="{3F7FE5E6-FCD9-FC4B-19E7-410D1D4FEAE6}"/>
                  </a:ext>
                </a:extLst>
              </p:cNvPr>
              <p:cNvSpPr/>
              <p:nvPr/>
            </p:nvSpPr>
            <p:spPr>
              <a:xfrm>
                <a:off x="458027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2" name="Freeform: Shape 3751">
                <a:extLst>
                  <a:ext uri="{FF2B5EF4-FFF2-40B4-BE49-F238E27FC236}">
                    <a16:creationId xmlns:a16="http://schemas.microsoft.com/office/drawing/2014/main" id="{A756CEBD-8EBF-ADE3-B81F-5D2032A1E94A}"/>
                  </a:ext>
                </a:extLst>
              </p:cNvPr>
              <p:cNvSpPr/>
              <p:nvPr/>
            </p:nvSpPr>
            <p:spPr>
              <a:xfrm>
                <a:off x="5511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3" name="Freeform: Shape 3752">
                <a:extLst>
                  <a:ext uri="{FF2B5EF4-FFF2-40B4-BE49-F238E27FC236}">
                    <a16:creationId xmlns:a16="http://schemas.microsoft.com/office/drawing/2014/main" id="{42D1F4AE-61AA-EA8E-80FC-99FDBAEEDEF6}"/>
                  </a:ext>
                </a:extLst>
              </p:cNvPr>
              <p:cNvSpPr/>
              <p:nvPr/>
            </p:nvSpPr>
            <p:spPr>
              <a:xfrm>
                <a:off x="17115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4" name="Freeform: Shape 3753">
                <a:extLst>
                  <a:ext uri="{FF2B5EF4-FFF2-40B4-BE49-F238E27FC236}">
                    <a16:creationId xmlns:a16="http://schemas.microsoft.com/office/drawing/2014/main" id="{58EA430B-9D51-A65C-4EF2-B25FBDEAE4AF}"/>
                  </a:ext>
                </a:extLst>
              </p:cNvPr>
              <p:cNvSpPr/>
              <p:nvPr/>
            </p:nvSpPr>
            <p:spPr>
              <a:xfrm>
                <a:off x="2871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5" name="Freeform: Shape 3754">
                <a:extLst>
                  <a:ext uri="{FF2B5EF4-FFF2-40B4-BE49-F238E27FC236}">
                    <a16:creationId xmlns:a16="http://schemas.microsoft.com/office/drawing/2014/main" id="{0398E8D5-DC8F-D96C-5002-C0B907D8AAAE}"/>
                  </a:ext>
                </a:extLst>
              </p:cNvPr>
              <p:cNvSpPr/>
              <p:nvPr/>
            </p:nvSpPr>
            <p:spPr>
              <a:xfrm>
                <a:off x="40320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6" name="Freeform: Shape 3755">
                <a:extLst>
                  <a:ext uri="{FF2B5EF4-FFF2-40B4-BE49-F238E27FC236}">
                    <a16:creationId xmlns:a16="http://schemas.microsoft.com/office/drawing/2014/main" id="{11DC9691-F1FC-D804-260C-B3666BB14822}"/>
                  </a:ext>
                </a:extLst>
              </p:cNvPr>
              <p:cNvSpPr/>
              <p:nvPr/>
            </p:nvSpPr>
            <p:spPr>
              <a:xfrm>
                <a:off x="51923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7" name="Freeform: Shape 3756">
                <a:extLst>
                  <a:ext uri="{FF2B5EF4-FFF2-40B4-BE49-F238E27FC236}">
                    <a16:creationId xmlns:a16="http://schemas.microsoft.com/office/drawing/2014/main" id="{9B70FB28-B344-8C44-274E-16894D2914CD}"/>
                  </a:ext>
                </a:extLst>
              </p:cNvPr>
              <p:cNvSpPr/>
              <p:nvPr/>
            </p:nvSpPr>
            <p:spPr>
              <a:xfrm>
                <a:off x="63526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8" name="Freeform: Shape 3757">
                <a:extLst>
                  <a:ext uri="{FF2B5EF4-FFF2-40B4-BE49-F238E27FC236}">
                    <a16:creationId xmlns:a16="http://schemas.microsoft.com/office/drawing/2014/main" id="{12E1C227-15FD-F3E8-99C3-D6D1E0A01CE6}"/>
                  </a:ext>
                </a:extLst>
              </p:cNvPr>
              <p:cNvSpPr/>
              <p:nvPr/>
            </p:nvSpPr>
            <p:spPr>
              <a:xfrm>
                <a:off x="7512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9" name="Freeform: Shape 3758">
                <a:extLst>
                  <a:ext uri="{FF2B5EF4-FFF2-40B4-BE49-F238E27FC236}">
                    <a16:creationId xmlns:a16="http://schemas.microsoft.com/office/drawing/2014/main" id="{005639E0-D5F1-5DA0-2B3E-D188BF3FD8F1}"/>
                  </a:ext>
                </a:extLst>
              </p:cNvPr>
              <p:cNvSpPr/>
              <p:nvPr/>
            </p:nvSpPr>
            <p:spPr>
              <a:xfrm>
                <a:off x="8673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0" name="Freeform: Shape 3759">
                <a:extLst>
                  <a:ext uri="{FF2B5EF4-FFF2-40B4-BE49-F238E27FC236}">
                    <a16:creationId xmlns:a16="http://schemas.microsoft.com/office/drawing/2014/main" id="{8397F2E4-3E6E-64B9-35E4-7E7EA2060537}"/>
                  </a:ext>
                </a:extLst>
              </p:cNvPr>
              <p:cNvSpPr/>
              <p:nvPr/>
            </p:nvSpPr>
            <p:spPr>
              <a:xfrm>
                <a:off x="98334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1" name="Freeform: Shape 3760">
                <a:extLst>
                  <a:ext uri="{FF2B5EF4-FFF2-40B4-BE49-F238E27FC236}">
                    <a16:creationId xmlns:a16="http://schemas.microsoft.com/office/drawing/2014/main" id="{46125343-19A5-91A1-B947-719974D7975D}"/>
                  </a:ext>
                </a:extLst>
              </p:cNvPr>
              <p:cNvSpPr/>
              <p:nvPr/>
            </p:nvSpPr>
            <p:spPr>
              <a:xfrm>
                <a:off x="10993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2" name="Freeform: Shape 3761">
                <a:extLst>
                  <a:ext uri="{FF2B5EF4-FFF2-40B4-BE49-F238E27FC236}">
                    <a16:creationId xmlns:a16="http://schemas.microsoft.com/office/drawing/2014/main" id="{6C6F4394-818F-5E0B-04B3-4B2FCD86882C}"/>
                  </a:ext>
                </a:extLst>
              </p:cNvPr>
              <p:cNvSpPr/>
              <p:nvPr/>
            </p:nvSpPr>
            <p:spPr>
              <a:xfrm>
                <a:off x="121541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3" name="Freeform: Shape 3762">
                <a:extLst>
                  <a:ext uri="{FF2B5EF4-FFF2-40B4-BE49-F238E27FC236}">
                    <a16:creationId xmlns:a16="http://schemas.microsoft.com/office/drawing/2014/main" id="{E977D950-D824-C09F-0A07-F318DD4DA3E2}"/>
                  </a:ext>
                </a:extLst>
              </p:cNvPr>
              <p:cNvSpPr/>
              <p:nvPr/>
            </p:nvSpPr>
            <p:spPr>
              <a:xfrm>
                <a:off x="13314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4" name="Freeform: Shape 3763">
                <a:extLst>
                  <a:ext uri="{FF2B5EF4-FFF2-40B4-BE49-F238E27FC236}">
                    <a16:creationId xmlns:a16="http://schemas.microsoft.com/office/drawing/2014/main" id="{E1BA3CB8-CF13-9510-EA69-0A7823212953}"/>
                  </a:ext>
                </a:extLst>
              </p:cNvPr>
              <p:cNvSpPr/>
              <p:nvPr/>
            </p:nvSpPr>
            <p:spPr>
              <a:xfrm>
                <a:off x="144748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5" name="Freeform: Shape 3764">
                <a:extLst>
                  <a:ext uri="{FF2B5EF4-FFF2-40B4-BE49-F238E27FC236}">
                    <a16:creationId xmlns:a16="http://schemas.microsoft.com/office/drawing/2014/main" id="{A57A4635-2E94-D915-18B1-9EBF23972707}"/>
                  </a:ext>
                </a:extLst>
              </p:cNvPr>
              <p:cNvSpPr/>
              <p:nvPr/>
            </p:nvSpPr>
            <p:spPr>
              <a:xfrm>
                <a:off x="15634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6" name="Freeform: Shape 3765">
                <a:extLst>
                  <a:ext uri="{FF2B5EF4-FFF2-40B4-BE49-F238E27FC236}">
                    <a16:creationId xmlns:a16="http://schemas.microsoft.com/office/drawing/2014/main" id="{2471FB7C-B756-F5DD-BCB5-CAB8B722880B}"/>
                  </a:ext>
                </a:extLst>
              </p:cNvPr>
              <p:cNvSpPr/>
              <p:nvPr/>
            </p:nvSpPr>
            <p:spPr>
              <a:xfrm>
                <a:off x="16795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7" name="Freeform: Shape 3766">
                <a:extLst>
                  <a:ext uri="{FF2B5EF4-FFF2-40B4-BE49-F238E27FC236}">
                    <a16:creationId xmlns:a16="http://schemas.microsoft.com/office/drawing/2014/main" id="{B9ED532F-FCC3-F1E9-F658-50D195C2C917}"/>
                  </a:ext>
                </a:extLst>
              </p:cNvPr>
              <p:cNvSpPr/>
              <p:nvPr/>
            </p:nvSpPr>
            <p:spPr>
              <a:xfrm>
                <a:off x="17955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8" name="Freeform: Shape 3767">
                <a:extLst>
                  <a:ext uri="{FF2B5EF4-FFF2-40B4-BE49-F238E27FC236}">
                    <a16:creationId xmlns:a16="http://schemas.microsoft.com/office/drawing/2014/main" id="{12C9DB2A-F89B-8E35-61E9-363A2DB267E1}"/>
                  </a:ext>
                </a:extLst>
              </p:cNvPr>
              <p:cNvSpPr/>
              <p:nvPr/>
            </p:nvSpPr>
            <p:spPr>
              <a:xfrm>
                <a:off x="191159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9" name="Freeform: Shape 3768">
                <a:extLst>
                  <a:ext uri="{FF2B5EF4-FFF2-40B4-BE49-F238E27FC236}">
                    <a16:creationId xmlns:a16="http://schemas.microsoft.com/office/drawing/2014/main" id="{5473293A-0776-2335-E159-2DDDF8D1A561}"/>
                  </a:ext>
                </a:extLst>
              </p:cNvPr>
              <p:cNvSpPr/>
              <p:nvPr/>
            </p:nvSpPr>
            <p:spPr>
              <a:xfrm>
                <a:off x="20276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0" name="Freeform: Shape 3769">
                <a:extLst>
                  <a:ext uri="{FF2B5EF4-FFF2-40B4-BE49-F238E27FC236}">
                    <a16:creationId xmlns:a16="http://schemas.microsoft.com/office/drawing/2014/main" id="{C93A9A90-3611-DCEE-66D5-9C80773FADA6}"/>
                  </a:ext>
                </a:extLst>
              </p:cNvPr>
              <p:cNvSpPr/>
              <p:nvPr/>
            </p:nvSpPr>
            <p:spPr>
              <a:xfrm>
                <a:off x="21436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1" name="Freeform: Shape 3770">
                <a:extLst>
                  <a:ext uri="{FF2B5EF4-FFF2-40B4-BE49-F238E27FC236}">
                    <a16:creationId xmlns:a16="http://schemas.microsoft.com/office/drawing/2014/main" id="{53BFCAE5-05B6-646E-3310-DC3F4FBE65DD}"/>
                  </a:ext>
                </a:extLst>
              </p:cNvPr>
              <p:cNvSpPr/>
              <p:nvPr/>
            </p:nvSpPr>
            <p:spPr>
              <a:xfrm>
                <a:off x="225968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2" name="Freeform: Shape 3771">
                <a:extLst>
                  <a:ext uri="{FF2B5EF4-FFF2-40B4-BE49-F238E27FC236}">
                    <a16:creationId xmlns:a16="http://schemas.microsoft.com/office/drawing/2014/main" id="{5165B1AB-CBD2-9A6E-CA57-8B20B66D7C0C}"/>
                  </a:ext>
                </a:extLst>
              </p:cNvPr>
              <p:cNvSpPr/>
              <p:nvPr/>
            </p:nvSpPr>
            <p:spPr>
              <a:xfrm>
                <a:off x="237571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3" name="Freeform: Shape 3772">
                <a:extLst>
                  <a:ext uri="{FF2B5EF4-FFF2-40B4-BE49-F238E27FC236}">
                    <a16:creationId xmlns:a16="http://schemas.microsoft.com/office/drawing/2014/main" id="{BA634F34-9790-B6E0-F291-47E3DA9F9EB4}"/>
                  </a:ext>
                </a:extLst>
              </p:cNvPr>
              <p:cNvSpPr/>
              <p:nvPr/>
            </p:nvSpPr>
            <p:spPr>
              <a:xfrm>
                <a:off x="24917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4" name="Freeform: Shape 3773">
                <a:extLst>
                  <a:ext uri="{FF2B5EF4-FFF2-40B4-BE49-F238E27FC236}">
                    <a16:creationId xmlns:a16="http://schemas.microsoft.com/office/drawing/2014/main" id="{9B1A7219-77B2-679F-D061-0742C2182ADE}"/>
                  </a:ext>
                </a:extLst>
              </p:cNvPr>
              <p:cNvSpPr/>
              <p:nvPr/>
            </p:nvSpPr>
            <p:spPr>
              <a:xfrm>
                <a:off x="26077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5" name="Freeform: Shape 3774">
                <a:extLst>
                  <a:ext uri="{FF2B5EF4-FFF2-40B4-BE49-F238E27FC236}">
                    <a16:creationId xmlns:a16="http://schemas.microsoft.com/office/drawing/2014/main" id="{FD2FC7FB-E5FD-7A31-35B3-6177FFD91944}"/>
                  </a:ext>
                </a:extLst>
              </p:cNvPr>
              <p:cNvSpPr/>
              <p:nvPr/>
            </p:nvSpPr>
            <p:spPr>
              <a:xfrm>
                <a:off x="272379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6" name="Freeform: Shape 3775">
                <a:extLst>
                  <a:ext uri="{FF2B5EF4-FFF2-40B4-BE49-F238E27FC236}">
                    <a16:creationId xmlns:a16="http://schemas.microsoft.com/office/drawing/2014/main" id="{10D7EB12-F8C1-4290-439C-89D4895D4C49}"/>
                  </a:ext>
                </a:extLst>
              </p:cNvPr>
              <p:cNvSpPr/>
              <p:nvPr/>
            </p:nvSpPr>
            <p:spPr>
              <a:xfrm>
                <a:off x="28398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7" name="Freeform: Shape 3776">
                <a:extLst>
                  <a:ext uri="{FF2B5EF4-FFF2-40B4-BE49-F238E27FC236}">
                    <a16:creationId xmlns:a16="http://schemas.microsoft.com/office/drawing/2014/main" id="{FE755A8E-7073-7A27-FCD6-6AA5BB3E7BB9}"/>
                  </a:ext>
                </a:extLst>
              </p:cNvPr>
              <p:cNvSpPr/>
              <p:nvPr/>
            </p:nvSpPr>
            <p:spPr>
              <a:xfrm>
                <a:off x="29558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8" name="Freeform: Shape 3777">
                <a:extLst>
                  <a:ext uri="{FF2B5EF4-FFF2-40B4-BE49-F238E27FC236}">
                    <a16:creationId xmlns:a16="http://schemas.microsoft.com/office/drawing/2014/main" id="{CF9764C2-728F-E770-81CA-AA5159AE8E0E}"/>
                  </a:ext>
                </a:extLst>
              </p:cNvPr>
              <p:cNvSpPr/>
              <p:nvPr/>
            </p:nvSpPr>
            <p:spPr>
              <a:xfrm>
                <a:off x="307189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9" name="Freeform: Shape 3778">
                <a:extLst>
                  <a:ext uri="{FF2B5EF4-FFF2-40B4-BE49-F238E27FC236}">
                    <a16:creationId xmlns:a16="http://schemas.microsoft.com/office/drawing/2014/main" id="{A0EACC41-7C8B-88C6-2AAF-028B1D8CFC76}"/>
                  </a:ext>
                </a:extLst>
              </p:cNvPr>
              <p:cNvSpPr/>
              <p:nvPr/>
            </p:nvSpPr>
            <p:spPr>
              <a:xfrm>
                <a:off x="318791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0" name="Freeform: Shape 3779">
                <a:extLst>
                  <a:ext uri="{FF2B5EF4-FFF2-40B4-BE49-F238E27FC236}">
                    <a16:creationId xmlns:a16="http://schemas.microsoft.com/office/drawing/2014/main" id="{9B04C072-8346-4440-1116-749478A6FC89}"/>
                  </a:ext>
                </a:extLst>
              </p:cNvPr>
              <p:cNvSpPr/>
              <p:nvPr/>
            </p:nvSpPr>
            <p:spPr>
              <a:xfrm>
                <a:off x="33039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1" name="Freeform: Shape 3780">
                <a:extLst>
                  <a:ext uri="{FF2B5EF4-FFF2-40B4-BE49-F238E27FC236}">
                    <a16:creationId xmlns:a16="http://schemas.microsoft.com/office/drawing/2014/main" id="{FFF3A528-87A1-0D1A-B985-BE01D30B173D}"/>
                  </a:ext>
                </a:extLst>
              </p:cNvPr>
              <p:cNvSpPr/>
              <p:nvPr/>
            </p:nvSpPr>
            <p:spPr>
              <a:xfrm>
                <a:off x="341997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2" name="Freeform: Shape 3781">
                <a:extLst>
                  <a:ext uri="{FF2B5EF4-FFF2-40B4-BE49-F238E27FC236}">
                    <a16:creationId xmlns:a16="http://schemas.microsoft.com/office/drawing/2014/main" id="{9087DEF6-27FC-C49F-351C-E52507CA2299}"/>
                  </a:ext>
                </a:extLst>
              </p:cNvPr>
              <p:cNvSpPr/>
              <p:nvPr/>
            </p:nvSpPr>
            <p:spPr>
              <a:xfrm>
                <a:off x="35360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3" name="Freeform: Shape 3782">
                <a:extLst>
                  <a:ext uri="{FF2B5EF4-FFF2-40B4-BE49-F238E27FC236}">
                    <a16:creationId xmlns:a16="http://schemas.microsoft.com/office/drawing/2014/main" id="{D8DE3CEE-448F-43F0-C0C7-8570123C1418}"/>
                  </a:ext>
                </a:extLst>
              </p:cNvPr>
              <p:cNvSpPr/>
              <p:nvPr/>
            </p:nvSpPr>
            <p:spPr>
              <a:xfrm>
                <a:off x="36520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4" name="Freeform: Shape 3783">
                <a:extLst>
                  <a:ext uri="{FF2B5EF4-FFF2-40B4-BE49-F238E27FC236}">
                    <a16:creationId xmlns:a16="http://schemas.microsoft.com/office/drawing/2014/main" id="{42860826-DB1A-F8E0-DCAE-60BF12DB033D}"/>
                  </a:ext>
                </a:extLst>
              </p:cNvPr>
              <p:cNvSpPr/>
              <p:nvPr/>
            </p:nvSpPr>
            <p:spPr>
              <a:xfrm>
                <a:off x="37680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5" name="Freeform: Shape 3784">
                <a:extLst>
                  <a:ext uri="{FF2B5EF4-FFF2-40B4-BE49-F238E27FC236}">
                    <a16:creationId xmlns:a16="http://schemas.microsoft.com/office/drawing/2014/main" id="{C74C64BF-E174-7F37-350A-152719616B62}"/>
                  </a:ext>
                </a:extLst>
              </p:cNvPr>
              <p:cNvSpPr/>
              <p:nvPr/>
            </p:nvSpPr>
            <p:spPr>
              <a:xfrm>
                <a:off x="38840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6" name="Freeform: Shape 3785">
                <a:extLst>
                  <a:ext uri="{FF2B5EF4-FFF2-40B4-BE49-F238E27FC236}">
                    <a16:creationId xmlns:a16="http://schemas.microsoft.com/office/drawing/2014/main" id="{619FF62C-2BD2-F997-9F64-1CAAEE43E395}"/>
                  </a:ext>
                </a:extLst>
              </p:cNvPr>
              <p:cNvSpPr/>
              <p:nvPr/>
            </p:nvSpPr>
            <p:spPr>
              <a:xfrm>
                <a:off x="400012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7" name="Freeform: Shape 3786">
                <a:extLst>
                  <a:ext uri="{FF2B5EF4-FFF2-40B4-BE49-F238E27FC236}">
                    <a16:creationId xmlns:a16="http://schemas.microsoft.com/office/drawing/2014/main" id="{E82EEC6A-CD42-B5A9-8545-5EC483481154}"/>
                  </a:ext>
                </a:extLst>
              </p:cNvPr>
              <p:cNvSpPr/>
              <p:nvPr/>
            </p:nvSpPr>
            <p:spPr>
              <a:xfrm>
                <a:off x="41161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8" name="Freeform: Shape 3787">
                <a:extLst>
                  <a:ext uri="{FF2B5EF4-FFF2-40B4-BE49-F238E27FC236}">
                    <a16:creationId xmlns:a16="http://schemas.microsoft.com/office/drawing/2014/main" id="{79C88C3C-F40D-54DB-7D7D-875598C62299}"/>
                  </a:ext>
                </a:extLst>
              </p:cNvPr>
              <p:cNvSpPr/>
              <p:nvPr/>
            </p:nvSpPr>
            <p:spPr>
              <a:xfrm>
                <a:off x="42321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9" name="Freeform: Shape 3788">
                <a:extLst>
                  <a:ext uri="{FF2B5EF4-FFF2-40B4-BE49-F238E27FC236}">
                    <a16:creationId xmlns:a16="http://schemas.microsoft.com/office/drawing/2014/main" id="{F6B38F8A-9CCB-D37A-F8F4-B4DFA4145802}"/>
                  </a:ext>
                </a:extLst>
              </p:cNvPr>
              <p:cNvSpPr/>
              <p:nvPr/>
            </p:nvSpPr>
            <p:spPr>
              <a:xfrm>
                <a:off x="43482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0" name="Freeform: Shape 3789">
                <a:extLst>
                  <a:ext uri="{FF2B5EF4-FFF2-40B4-BE49-F238E27FC236}">
                    <a16:creationId xmlns:a16="http://schemas.microsoft.com/office/drawing/2014/main" id="{9D240351-280F-D1AD-A1C2-932AFE4EE5E4}"/>
                  </a:ext>
                </a:extLst>
              </p:cNvPr>
              <p:cNvSpPr/>
              <p:nvPr/>
            </p:nvSpPr>
            <p:spPr>
              <a:xfrm>
                <a:off x="446424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1" name="Freeform: Shape 3790">
                <a:extLst>
                  <a:ext uri="{FF2B5EF4-FFF2-40B4-BE49-F238E27FC236}">
                    <a16:creationId xmlns:a16="http://schemas.microsoft.com/office/drawing/2014/main" id="{64F52072-95E2-6A71-9A54-75AC69AE14D9}"/>
                  </a:ext>
                </a:extLst>
              </p:cNvPr>
              <p:cNvSpPr/>
              <p:nvPr/>
            </p:nvSpPr>
            <p:spPr>
              <a:xfrm>
                <a:off x="458027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2" name="Freeform: Shape 3791">
                <a:extLst>
                  <a:ext uri="{FF2B5EF4-FFF2-40B4-BE49-F238E27FC236}">
                    <a16:creationId xmlns:a16="http://schemas.microsoft.com/office/drawing/2014/main" id="{00589395-7150-435E-D5B6-1D3BD1901BAB}"/>
                  </a:ext>
                </a:extLst>
              </p:cNvPr>
              <p:cNvSpPr/>
              <p:nvPr/>
            </p:nvSpPr>
            <p:spPr>
              <a:xfrm>
                <a:off x="5511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3" name="Freeform: Shape 3792">
                <a:extLst>
                  <a:ext uri="{FF2B5EF4-FFF2-40B4-BE49-F238E27FC236}">
                    <a16:creationId xmlns:a16="http://schemas.microsoft.com/office/drawing/2014/main" id="{B60EAE06-BDEA-D85B-4D80-B0FB055D180A}"/>
                  </a:ext>
                </a:extLst>
              </p:cNvPr>
              <p:cNvSpPr/>
              <p:nvPr/>
            </p:nvSpPr>
            <p:spPr>
              <a:xfrm>
                <a:off x="17115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4" name="Freeform: Shape 3793">
                <a:extLst>
                  <a:ext uri="{FF2B5EF4-FFF2-40B4-BE49-F238E27FC236}">
                    <a16:creationId xmlns:a16="http://schemas.microsoft.com/office/drawing/2014/main" id="{2F0CEDCD-7C9A-1579-4A5B-B878DDEBD5F7}"/>
                  </a:ext>
                </a:extLst>
              </p:cNvPr>
              <p:cNvSpPr/>
              <p:nvPr/>
            </p:nvSpPr>
            <p:spPr>
              <a:xfrm>
                <a:off x="2871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5" name="Freeform: Shape 3794">
                <a:extLst>
                  <a:ext uri="{FF2B5EF4-FFF2-40B4-BE49-F238E27FC236}">
                    <a16:creationId xmlns:a16="http://schemas.microsoft.com/office/drawing/2014/main" id="{5575E700-619A-DFC4-D298-55864F93FCA1}"/>
                  </a:ext>
                </a:extLst>
              </p:cNvPr>
              <p:cNvSpPr/>
              <p:nvPr/>
            </p:nvSpPr>
            <p:spPr>
              <a:xfrm>
                <a:off x="40320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6" name="Freeform: Shape 3795">
                <a:extLst>
                  <a:ext uri="{FF2B5EF4-FFF2-40B4-BE49-F238E27FC236}">
                    <a16:creationId xmlns:a16="http://schemas.microsoft.com/office/drawing/2014/main" id="{5AF62A4E-1E9E-EAF9-D204-8F1389BBB04A}"/>
                  </a:ext>
                </a:extLst>
              </p:cNvPr>
              <p:cNvSpPr/>
              <p:nvPr/>
            </p:nvSpPr>
            <p:spPr>
              <a:xfrm>
                <a:off x="51923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7" name="Freeform: Shape 3796">
                <a:extLst>
                  <a:ext uri="{FF2B5EF4-FFF2-40B4-BE49-F238E27FC236}">
                    <a16:creationId xmlns:a16="http://schemas.microsoft.com/office/drawing/2014/main" id="{5475963F-0A13-C640-ED72-E31F2ED730CA}"/>
                  </a:ext>
                </a:extLst>
              </p:cNvPr>
              <p:cNvSpPr/>
              <p:nvPr/>
            </p:nvSpPr>
            <p:spPr>
              <a:xfrm>
                <a:off x="63526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8" name="Freeform: Shape 3797">
                <a:extLst>
                  <a:ext uri="{FF2B5EF4-FFF2-40B4-BE49-F238E27FC236}">
                    <a16:creationId xmlns:a16="http://schemas.microsoft.com/office/drawing/2014/main" id="{76D60F89-1B59-29E2-9E38-F3EF91233341}"/>
                  </a:ext>
                </a:extLst>
              </p:cNvPr>
              <p:cNvSpPr/>
              <p:nvPr/>
            </p:nvSpPr>
            <p:spPr>
              <a:xfrm>
                <a:off x="7512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9" name="Freeform: Shape 3798">
                <a:extLst>
                  <a:ext uri="{FF2B5EF4-FFF2-40B4-BE49-F238E27FC236}">
                    <a16:creationId xmlns:a16="http://schemas.microsoft.com/office/drawing/2014/main" id="{A238CBD0-24B4-CEEC-69FE-349CE4BC029A}"/>
                  </a:ext>
                </a:extLst>
              </p:cNvPr>
              <p:cNvSpPr/>
              <p:nvPr/>
            </p:nvSpPr>
            <p:spPr>
              <a:xfrm>
                <a:off x="8673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0" name="Freeform: Shape 3799">
                <a:extLst>
                  <a:ext uri="{FF2B5EF4-FFF2-40B4-BE49-F238E27FC236}">
                    <a16:creationId xmlns:a16="http://schemas.microsoft.com/office/drawing/2014/main" id="{9B23550E-4578-237A-697A-A39394E8A6A6}"/>
                  </a:ext>
                </a:extLst>
              </p:cNvPr>
              <p:cNvSpPr/>
              <p:nvPr/>
            </p:nvSpPr>
            <p:spPr>
              <a:xfrm>
                <a:off x="98334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1" name="Freeform: Shape 3800">
                <a:extLst>
                  <a:ext uri="{FF2B5EF4-FFF2-40B4-BE49-F238E27FC236}">
                    <a16:creationId xmlns:a16="http://schemas.microsoft.com/office/drawing/2014/main" id="{9126783B-E565-E2C5-AE7C-FCC0C526076B}"/>
                  </a:ext>
                </a:extLst>
              </p:cNvPr>
              <p:cNvSpPr/>
              <p:nvPr/>
            </p:nvSpPr>
            <p:spPr>
              <a:xfrm>
                <a:off x="10993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2" name="Freeform: Shape 3801">
                <a:extLst>
                  <a:ext uri="{FF2B5EF4-FFF2-40B4-BE49-F238E27FC236}">
                    <a16:creationId xmlns:a16="http://schemas.microsoft.com/office/drawing/2014/main" id="{D272A08A-0AD3-C28A-6BDC-5F014C0BCDEB}"/>
                  </a:ext>
                </a:extLst>
              </p:cNvPr>
              <p:cNvSpPr/>
              <p:nvPr/>
            </p:nvSpPr>
            <p:spPr>
              <a:xfrm>
                <a:off x="121541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3" name="Freeform: Shape 3802">
                <a:extLst>
                  <a:ext uri="{FF2B5EF4-FFF2-40B4-BE49-F238E27FC236}">
                    <a16:creationId xmlns:a16="http://schemas.microsoft.com/office/drawing/2014/main" id="{7217C197-120C-C19B-A4DD-DFE5FA6ADCB3}"/>
                  </a:ext>
                </a:extLst>
              </p:cNvPr>
              <p:cNvSpPr/>
              <p:nvPr/>
            </p:nvSpPr>
            <p:spPr>
              <a:xfrm>
                <a:off x="13314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4" name="Freeform: Shape 3803">
                <a:extLst>
                  <a:ext uri="{FF2B5EF4-FFF2-40B4-BE49-F238E27FC236}">
                    <a16:creationId xmlns:a16="http://schemas.microsoft.com/office/drawing/2014/main" id="{F9D61F36-1A9E-5C56-5828-E4D56F9B0272}"/>
                  </a:ext>
                </a:extLst>
              </p:cNvPr>
              <p:cNvSpPr/>
              <p:nvPr/>
            </p:nvSpPr>
            <p:spPr>
              <a:xfrm>
                <a:off x="144748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5" name="Freeform: Shape 3804">
                <a:extLst>
                  <a:ext uri="{FF2B5EF4-FFF2-40B4-BE49-F238E27FC236}">
                    <a16:creationId xmlns:a16="http://schemas.microsoft.com/office/drawing/2014/main" id="{46EE1386-D5FB-0FAA-A01D-F752A4A613BB}"/>
                  </a:ext>
                </a:extLst>
              </p:cNvPr>
              <p:cNvSpPr/>
              <p:nvPr/>
            </p:nvSpPr>
            <p:spPr>
              <a:xfrm>
                <a:off x="15634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6" name="Freeform: Shape 3805">
                <a:extLst>
                  <a:ext uri="{FF2B5EF4-FFF2-40B4-BE49-F238E27FC236}">
                    <a16:creationId xmlns:a16="http://schemas.microsoft.com/office/drawing/2014/main" id="{8D619D2B-AA7C-76A8-B799-D39F6FE5BF49}"/>
                  </a:ext>
                </a:extLst>
              </p:cNvPr>
              <p:cNvSpPr/>
              <p:nvPr/>
            </p:nvSpPr>
            <p:spPr>
              <a:xfrm>
                <a:off x="16795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7" name="Freeform: Shape 3806">
                <a:extLst>
                  <a:ext uri="{FF2B5EF4-FFF2-40B4-BE49-F238E27FC236}">
                    <a16:creationId xmlns:a16="http://schemas.microsoft.com/office/drawing/2014/main" id="{7FD6BF5F-9269-7A02-3588-CB2AB516BE10}"/>
                  </a:ext>
                </a:extLst>
              </p:cNvPr>
              <p:cNvSpPr/>
              <p:nvPr/>
            </p:nvSpPr>
            <p:spPr>
              <a:xfrm>
                <a:off x="17955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8" name="Freeform: Shape 3807">
                <a:extLst>
                  <a:ext uri="{FF2B5EF4-FFF2-40B4-BE49-F238E27FC236}">
                    <a16:creationId xmlns:a16="http://schemas.microsoft.com/office/drawing/2014/main" id="{12A1EFA7-5B0D-65C7-D3C4-9B13E5C658BE}"/>
                  </a:ext>
                </a:extLst>
              </p:cNvPr>
              <p:cNvSpPr/>
              <p:nvPr/>
            </p:nvSpPr>
            <p:spPr>
              <a:xfrm>
                <a:off x="191159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9" name="Freeform: Shape 3808">
                <a:extLst>
                  <a:ext uri="{FF2B5EF4-FFF2-40B4-BE49-F238E27FC236}">
                    <a16:creationId xmlns:a16="http://schemas.microsoft.com/office/drawing/2014/main" id="{2A6D137A-EFBE-BD24-B48B-327392D1BC37}"/>
                  </a:ext>
                </a:extLst>
              </p:cNvPr>
              <p:cNvSpPr/>
              <p:nvPr/>
            </p:nvSpPr>
            <p:spPr>
              <a:xfrm>
                <a:off x="20276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0" name="Freeform: Shape 3809">
                <a:extLst>
                  <a:ext uri="{FF2B5EF4-FFF2-40B4-BE49-F238E27FC236}">
                    <a16:creationId xmlns:a16="http://schemas.microsoft.com/office/drawing/2014/main" id="{A3C2E29C-B5D1-423E-8BDB-C76AA3349C19}"/>
                  </a:ext>
                </a:extLst>
              </p:cNvPr>
              <p:cNvSpPr/>
              <p:nvPr/>
            </p:nvSpPr>
            <p:spPr>
              <a:xfrm>
                <a:off x="21436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1" name="Freeform: Shape 3810">
                <a:extLst>
                  <a:ext uri="{FF2B5EF4-FFF2-40B4-BE49-F238E27FC236}">
                    <a16:creationId xmlns:a16="http://schemas.microsoft.com/office/drawing/2014/main" id="{887A6CA1-CD42-E88F-4F68-BD023A2F2C66}"/>
                  </a:ext>
                </a:extLst>
              </p:cNvPr>
              <p:cNvSpPr/>
              <p:nvPr/>
            </p:nvSpPr>
            <p:spPr>
              <a:xfrm>
                <a:off x="225968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2" name="Freeform: Shape 3811">
                <a:extLst>
                  <a:ext uri="{FF2B5EF4-FFF2-40B4-BE49-F238E27FC236}">
                    <a16:creationId xmlns:a16="http://schemas.microsoft.com/office/drawing/2014/main" id="{A28390A5-E31D-7099-E6F4-6757694B8EE8}"/>
                  </a:ext>
                </a:extLst>
              </p:cNvPr>
              <p:cNvSpPr/>
              <p:nvPr/>
            </p:nvSpPr>
            <p:spPr>
              <a:xfrm>
                <a:off x="237571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3" name="Freeform: Shape 3812">
                <a:extLst>
                  <a:ext uri="{FF2B5EF4-FFF2-40B4-BE49-F238E27FC236}">
                    <a16:creationId xmlns:a16="http://schemas.microsoft.com/office/drawing/2014/main" id="{817A4D66-5BF4-4365-DAF1-95B6CA31F986}"/>
                  </a:ext>
                </a:extLst>
              </p:cNvPr>
              <p:cNvSpPr/>
              <p:nvPr/>
            </p:nvSpPr>
            <p:spPr>
              <a:xfrm>
                <a:off x="24917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4" name="Freeform: Shape 3813">
                <a:extLst>
                  <a:ext uri="{FF2B5EF4-FFF2-40B4-BE49-F238E27FC236}">
                    <a16:creationId xmlns:a16="http://schemas.microsoft.com/office/drawing/2014/main" id="{724B2365-CA7A-F159-0913-447027A17413}"/>
                  </a:ext>
                </a:extLst>
              </p:cNvPr>
              <p:cNvSpPr/>
              <p:nvPr/>
            </p:nvSpPr>
            <p:spPr>
              <a:xfrm>
                <a:off x="26077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5" name="Freeform: Shape 3814">
                <a:extLst>
                  <a:ext uri="{FF2B5EF4-FFF2-40B4-BE49-F238E27FC236}">
                    <a16:creationId xmlns:a16="http://schemas.microsoft.com/office/drawing/2014/main" id="{E178ABAD-71B2-D846-E855-26A7E60C78DB}"/>
                  </a:ext>
                </a:extLst>
              </p:cNvPr>
              <p:cNvSpPr/>
              <p:nvPr/>
            </p:nvSpPr>
            <p:spPr>
              <a:xfrm>
                <a:off x="272379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6" name="Freeform: Shape 3815">
                <a:extLst>
                  <a:ext uri="{FF2B5EF4-FFF2-40B4-BE49-F238E27FC236}">
                    <a16:creationId xmlns:a16="http://schemas.microsoft.com/office/drawing/2014/main" id="{CFABE607-9D91-309D-D7B2-99634379FFC7}"/>
                  </a:ext>
                </a:extLst>
              </p:cNvPr>
              <p:cNvSpPr/>
              <p:nvPr/>
            </p:nvSpPr>
            <p:spPr>
              <a:xfrm>
                <a:off x="28398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7" name="Freeform: Shape 3816">
                <a:extLst>
                  <a:ext uri="{FF2B5EF4-FFF2-40B4-BE49-F238E27FC236}">
                    <a16:creationId xmlns:a16="http://schemas.microsoft.com/office/drawing/2014/main" id="{4C4E1286-2166-4E6A-9BE9-B238EF62FAA7}"/>
                  </a:ext>
                </a:extLst>
              </p:cNvPr>
              <p:cNvSpPr/>
              <p:nvPr/>
            </p:nvSpPr>
            <p:spPr>
              <a:xfrm>
                <a:off x="29558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8" name="Freeform: Shape 3817">
                <a:extLst>
                  <a:ext uri="{FF2B5EF4-FFF2-40B4-BE49-F238E27FC236}">
                    <a16:creationId xmlns:a16="http://schemas.microsoft.com/office/drawing/2014/main" id="{AB1270DB-3CF6-6EA9-6E47-56770C21BF0F}"/>
                  </a:ext>
                </a:extLst>
              </p:cNvPr>
              <p:cNvSpPr/>
              <p:nvPr/>
            </p:nvSpPr>
            <p:spPr>
              <a:xfrm>
                <a:off x="307189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9" name="Freeform: Shape 3818">
                <a:extLst>
                  <a:ext uri="{FF2B5EF4-FFF2-40B4-BE49-F238E27FC236}">
                    <a16:creationId xmlns:a16="http://schemas.microsoft.com/office/drawing/2014/main" id="{73237FF4-6155-574A-FADA-F2624A22FCF5}"/>
                  </a:ext>
                </a:extLst>
              </p:cNvPr>
              <p:cNvSpPr/>
              <p:nvPr/>
            </p:nvSpPr>
            <p:spPr>
              <a:xfrm>
                <a:off x="318791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0" name="Freeform: Shape 3819">
                <a:extLst>
                  <a:ext uri="{FF2B5EF4-FFF2-40B4-BE49-F238E27FC236}">
                    <a16:creationId xmlns:a16="http://schemas.microsoft.com/office/drawing/2014/main" id="{B31AE101-33EA-72EB-FE8B-B7CAC3E50A69}"/>
                  </a:ext>
                </a:extLst>
              </p:cNvPr>
              <p:cNvSpPr/>
              <p:nvPr/>
            </p:nvSpPr>
            <p:spPr>
              <a:xfrm>
                <a:off x="33039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1" name="Freeform: Shape 3820">
                <a:extLst>
                  <a:ext uri="{FF2B5EF4-FFF2-40B4-BE49-F238E27FC236}">
                    <a16:creationId xmlns:a16="http://schemas.microsoft.com/office/drawing/2014/main" id="{EC994107-28D8-E003-23E9-A406E5B66DA1}"/>
                  </a:ext>
                </a:extLst>
              </p:cNvPr>
              <p:cNvSpPr/>
              <p:nvPr/>
            </p:nvSpPr>
            <p:spPr>
              <a:xfrm>
                <a:off x="341997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2" name="Freeform: Shape 3821">
                <a:extLst>
                  <a:ext uri="{FF2B5EF4-FFF2-40B4-BE49-F238E27FC236}">
                    <a16:creationId xmlns:a16="http://schemas.microsoft.com/office/drawing/2014/main" id="{0C5B0FF4-5800-FA13-AF52-BA7D109266F7}"/>
                  </a:ext>
                </a:extLst>
              </p:cNvPr>
              <p:cNvSpPr/>
              <p:nvPr/>
            </p:nvSpPr>
            <p:spPr>
              <a:xfrm>
                <a:off x="35360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3" name="Freeform: Shape 3822">
                <a:extLst>
                  <a:ext uri="{FF2B5EF4-FFF2-40B4-BE49-F238E27FC236}">
                    <a16:creationId xmlns:a16="http://schemas.microsoft.com/office/drawing/2014/main" id="{708BCEC6-D976-848B-3DB0-5B01B5AE170E}"/>
                  </a:ext>
                </a:extLst>
              </p:cNvPr>
              <p:cNvSpPr/>
              <p:nvPr/>
            </p:nvSpPr>
            <p:spPr>
              <a:xfrm>
                <a:off x="36520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4" name="Freeform: Shape 3823">
                <a:extLst>
                  <a:ext uri="{FF2B5EF4-FFF2-40B4-BE49-F238E27FC236}">
                    <a16:creationId xmlns:a16="http://schemas.microsoft.com/office/drawing/2014/main" id="{EF4A7B84-3686-4F71-957F-8AE7798005BA}"/>
                  </a:ext>
                </a:extLst>
              </p:cNvPr>
              <p:cNvSpPr/>
              <p:nvPr/>
            </p:nvSpPr>
            <p:spPr>
              <a:xfrm>
                <a:off x="37680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5" name="Freeform: Shape 3824">
                <a:extLst>
                  <a:ext uri="{FF2B5EF4-FFF2-40B4-BE49-F238E27FC236}">
                    <a16:creationId xmlns:a16="http://schemas.microsoft.com/office/drawing/2014/main" id="{0C41510D-A9BB-FA09-729B-619735B463D4}"/>
                  </a:ext>
                </a:extLst>
              </p:cNvPr>
              <p:cNvSpPr/>
              <p:nvPr/>
            </p:nvSpPr>
            <p:spPr>
              <a:xfrm>
                <a:off x="38840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6" name="Freeform: Shape 3825">
                <a:extLst>
                  <a:ext uri="{FF2B5EF4-FFF2-40B4-BE49-F238E27FC236}">
                    <a16:creationId xmlns:a16="http://schemas.microsoft.com/office/drawing/2014/main" id="{CC9BA067-810A-50F0-AADF-1919040BA343}"/>
                  </a:ext>
                </a:extLst>
              </p:cNvPr>
              <p:cNvSpPr/>
              <p:nvPr/>
            </p:nvSpPr>
            <p:spPr>
              <a:xfrm>
                <a:off x="400012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7" name="Freeform: Shape 3826">
                <a:extLst>
                  <a:ext uri="{FF2B5EF4-FFF2-40B4-BE49-F238E27FC236}">
                    <a16:creationId xmlns:a16="http://schemas.microsoft.com/office/drawing/2014/main" id="{AF4A4072-0B54-F2E6-CAFA-96767ED512F4}"/>
                  </a:ext>
                </a:extLst>
              </p:cNvPr>
              <p:cNvSpPr/>
              <p:nvPr/>
            </p:nvSpPr>
            <p:spPr>
              <a:xfrm>
                <a:off x="41161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8" name="Freeform: Shape 3827">
                <a:extLst>
                  <a:ext uri="{FF2B5EF4-FFF2-40B4-BE49-F238E27FC236}">
                    <a16:creationId xmlns:a16="http://schemas.microsoft.com/office/drawing/2014/main" id="{57989CCB-9FD4-3232-3092-E1359534BE6F}"/>
                  </a:ext>
                </a:extLst>
              </p:cNvPr>
              <p:cNvSpPr/>
              <p:nvPr/>
            </p:nvSpPr>
            <p:spPr>
              <a:xfrm>
                <a:off x="42321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9" name="Freeform: Shape 3828">
                <a:extLst>
                  <a:ext uri="{FF2B5EF4-FFF2-40B4-BE49-F238E27FC236}">
                    <a16:creationId xmlns:a16="http://schemas.microsoft.com/office/drawing/2014/main" id="{616A8EC8-FDA8-566D-FEE0-2DAEB31EDB04}"/>
                  </a:ext>
                </a:extLst>
              </p:cNvPr>
              <p:cNvSpPr/>
              <p:nvPr/>
            </p:nvSpPr>
            <p:spPr>
              <a:xfrm>
                <a:off x="43482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0" name="Freeform: Shape 3829">
                <a:extLst>
                  <a:ext uri="{FF2B5EF4-FFF2-40B4-BE49-F238E27FC236}">
                    <a16:creationId xmlns:a16="http://schemas.microsoft.com/office/drawing/2014/main" id="{EEB2B035-384F-61C4-2A02-41574426D9B3}"/>
                  </a:ext>
                </a:extLst>
              </p:cNvPr>
              <p:cNvSpPr/>
              <p:nvPr/>
            </p:nvSpPr>
            <p:spPr>
              <a:xfrm>
                <a:off x="446424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1" name="Freeform: Shape 3830">
                <a:extLst>
                  <a:ext uri="{FF2B5EF4-FFF2-40B4-BE49-F238E27FC236}">
                    <a16:creationId xmlns:a16="http://schemas.microsoft.com/office/drawing/2014/main" id="{167B7BA2-157F-B5B2-0A4A-9639A09A5253}"/>
                  </a:ext>
                </a:extLst>
              </p:cNvPr>
              <p:cNvSpPr/>
              <p:nvPr/>
            </p:nvSpPr>
            <p:spPr>
              <a:xfrm>
                <a:off x="458027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2" name="Freeform: Shape 3831">
                <a:extLst>
                  <a:ext uri="{FF2B5EF4-FFF2-40B4-BE49-F238E27FC236}">
                    <a16:creationId xmlns:a16="http://schemas.microsoft.com/office/drawing/2014/main" id="{616DAFDD-B755-810E-DB15-907E91B235C0}"/>
                  </a:ext>
                </a:extLst>
              </p:cNvPr>
              <p:cNvSpPr/>
              <p:nvPr/>
            </p:nvSpPr>
            <p:spPr>
              <a:xfrm>
                <a:off x="5511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3" name="Freeform: Shape 3832">
                <a:extLst>
                  <a:ext uri="{FF2B5EF4-FFF2-40B4-BE49-F238E27FC236}">
                    <a16:creationId xmlns:a16="http://schemas.microsoft.com/office/drawing/2014/main" id="{E4E4D287-65DB-C8F6-436D-77654F5169D0}"/>
                  </a:ext>
                </a:extLst>
              </p:cNvPr>
              <p:cNvSpPr/>
              <p:nvPr/>
            </p:nvSpPr>
            <p:spPr>
              <a:xfrm>
                <a:off x="17115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4" name="Freeform: Shape 3833">
                <a:extLst>
                  <a:ext uri="{FF2B5EF4-FFF2-40B4-BE49-F238E27FC236}">
                    <a16:creationId xmlns:a16="http://schemas.microsoft.com/office/drawing/2014/main" id="{C4EE0113-872C-C778-D575-6DC9256B62CD}"/>
                  </a:ext>
                </a:extLst>
              </p:cNvPr>
              <p:cNvSpPr/>
              <p:nvPr/>
            </p:nvSpPr>
            <p:spPr>
              <a:xfrm>
                <a:off x="2871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5" name="Freeform: Shape 3834">
                <a:extLst>
                  <a:ext uri="{FF2B5EF4-FFF2-40B4-BE49-F238E27FC236}">
                    <a16:creationId xmlns:a16="http://schemas.microsoft.com/office/drawing/2014/main" id="{BB2E8C45-9B5B-0C25-A274-54E88CE8503B}"/>
                  </a:ext>
                </a:extLst>
              </p:cNvPr>
              <p:cNvSpPr/>
              <p:nvPr/>
            </p:nvSpPr>
            <p:spPr>
              <a:xfrm>
                <a:off x="40320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6" name="Freeform: Shape 3835">
                <a:extLst>
                  <a:ext uri="{FF2B5EF4-FFF2-40B4-BE49-F238E27FC236}">
                    <a16:creationId xmlns:a16="http://schemas.microsoft.com/office/drawing/2014/main" id="{CF544A45-5E34-65D2-5D60-D94B97F56CA4}"/>
                  </a:ext>
                </a:extLst>
              </p:cNvPr>
              <p:cNvSpPr/>
              <p:nvPr/>
            </p:nvSpPr>
            <p:spPr>
              <a:xfrm>
                <a:off x="51923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7" name="Freeform: Shape 3836">
                <a:extLst>
                  <a:ext uri="{FF2B5EF4-FFF2-40B4-BE49-F238E27FC236}">
                    <a16:creationId xmlns:a16="http://schemas.microsoft.com/office/drawing/2014/main" id="{03102C15-8D73-88EF-01DE-F0E44F35B5AD}"/>
                  </a:ext>
                </a:extLst>
              </p:cNvPr>
              <p:cNvSpPr/>
              <p:nvPr/>
            </p:nvSpPr>
            <p:spPr>
              <a:xfrm>
                <a:off x="63526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8" name="Freeform: Shape 3837">
                <a:extLst>
                  <a:ext uri="{FF2B5EF4-FFF2-40B4-BE49-F238E27FC236}">
                    <a16:creationId xmlns:a16="http://schemas.microsoft.com/office/drawing/2014/main" id="{23CBFAAA-B28F-F2C7-9E60-A3EB7FA12055}"/>
                  </a:ext>
                </a:extLst>
              </p:cNvPr>
              <p:cNvSpPr/>
              <p:nvPr/>
            </p:nvSpPr>
            <p:spPr>
              <a:xfrm>
                <a:off x="7512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9" name="Freeform: Shape 3838">
                <a:extLst>
                  <a:ext uri="{FF2B5EF4-FFF2-40B4-BE49-F238E27FC236}">
                    <a16:creationId xmlns:a16="http://schemas.microsoft.com/office/drawing/2014/main" id="{7263786D-8D56-4551-BC06-89BBF6C87ED1}"/>
                  </a:ext>
                </a:extLst>
              </p:cNvPr>
              <p:cNvSpPr/>
              <p:nvPr/>
            </p:nvSpPr>
            <p:spPr>
              <a:xfrm>
                <a:off x="8673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0" name="Freeform: Shape 3839">
                <a:extLst>
                  <a:ext uri="{FF2B5EF4-FFF2-40B4-BE49-F238E27FC236}">
                    <a16:creationId xmlns:a16="http://schemas.microsoft.com/office/drawing/2014/main" id="{D718017F-AC40-C09B-4480-C22FC99373A5}"/>
                  </a:ext>
                </a:extLst>
              </p:cNvPr>
              <p:cNvSpPr/>
              <p:nvPr/>
            </p:nvSpPr>
            <p:spPr>
              <a:xfrm>
                <a:off x="98334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1" name="Freeform: Shape 3840">
                <a:extLst>
                  <a:ext uri="{FF2B5EF4-FFF2-40B4-BE49-F238E27FC236}">
                    <a16:creationId xmlns:a16="http://schemas.microsoft.com/office/drawing/2014/main" id="{F6DF19E2-01DE-2E66-6643-A00275B413CD}"/>
                  </a:ext>
                </a:extLst>
              </p:cNvPr>
              <p:cNvSpPr/>
              <p:nvPr/>
            </p:nvSpPr>
            <p:spPr>
              <a:xfrm>
                <a:off x="10993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2" name="Freeform: Shape 3841">
                <a:extLst>
                  <a:ext uri="{FF2B5EF4-FFF2-40B4-BE49-F238E27FC236}">
                    <a16:creationId xmlns:a16="http://schemas.microsoft.com/office/drawing/2014/main" id="{F35B7391-5E6A-0BBB-297E-6E079623FF73}"/>
                  </a:ext>
                </a:extLst>
              </p:cNvPr>
              <p:cNvSpPr/>
              <p:nvPr/>
            </p:nvSpPr>
            <p:spPr>
              <a:xfrm>
                <a:off x="121541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3" name="Freeform: Shape 3842">
                <a:extLst>
                  <a:ext uri="{FF2B5EF4-FFF2-40B4-BE49-F238E27FC236}">
                    <a16:creationId xmlns:a16="http://schemas.microsoft.com/office/drawing/2014/main" id="{C51D71D2-5F9D-53CC-0CFF-4A45F6D53753}"/>
                  </a:ext>
                </a:extLst>
              </p:cNvPr>
              <p:cNvSpPr/>
              <p:nvPr/>
            </p:nvSpPr>
            <p:spPr>
              <a:xfrm>
                <a:off x="13314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4" name="Freeform: Shape 3843">
                <a:extLst>
                  <a:ext uri="{FF2B5EF4-FFF2-40B4-BE49-F238E27FC236}">
                    <a16:creationId xmlns:a16="http://schemas.microsoft.com/office/drawing/2014/main" id="{FF48092F-3C55-AA03-1303-096D96A6F207}"/>
                  </a:ext>
                </a:extLst>
              </p:cNvPr>
              <p:cNvSpPr/>
              <p:nvPr/>
            </p:nvSpPr>
            <p:spPr>
              <a:xfrm>
                <a:off x="144748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5" name="Freeform: Shape 3844">
                <a:extLst>
                  <a:ext uri="{FF2B5EF4-FFF2-40B4-BE49-F238E27FC236}">
                    <a16:creationId xmlns:a16="http://schemas.microsoft.com/office/drawing/2014/main" id="{1108E95E-D2AE-491E-04E3-A9E3648D6CA1}"/>
                  </a:ext>
                </a:extLst>
              </p:cNvPr>
              <p:cNvSpPr/>
              <p:nvPr/>
            </p:nvSpPr>
            <p:spPr>
              <a:xfrm>
                <a:off x="15634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6" name="Freeform: Shape 3845">
                <a:extLst>
                  <a:ext uri="{FF2B5EF4-FFF2-40B4-BE49-F238E27FC236}">
                    <a16:creationId xmlns:a16="http://schemas.microsoft.com/office/drawing/2014/main" id="{DA3B155B-E036-1D2B-1BC9-9A61DE0FD9B4}"/>
                  </a:ext>
                </a:extLst>
              </p:cNvPr>
              <p:cNvSpPr/>
              <p:nvPr/>
            </p:nvSpPr>
            <p:spPr>
              <a:xfrm>
                <a:off x="16795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7" name="Freeform: Shape 3846">
                <a:extLst>
                  <a:ext uri="{FF2B5EF4-FFF2-40B4-BE49-F238E27FC236}">
                    <a16:creationId xmlns:a16="http://schemas.microsoft.com/office/drawing/2014/main" id="{42987844-48C3-E6C3-9047-32FCF5ECE28C}"/>
                  </a:ext>
                </a:extLst>
              </p:cNvPr>
              <p:cNvSpPr/>
              <p:nvPr/>
            </p:nvSpPr>
            <p:spPr>
              <a:xfrm>
                <a:off x="17955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8" name="Freeform: Shape 3847">
                <a:extLst>
                  <a:ext uri="{FF2B5EF4-FFF2-40B4-BE49-F238E27FC236}">
                    <a16:creationId xmlns:a16="http://schemas.microsoft.com/office/drawing/2014/main" id="{BB32D589-779B-AE30-C4BE-F60698AD077E}"/>
                  </a:ext>
                </a:extLst>
              </p:cNvPr>
              <p:cNvSpPr/>
              <p:nvPr/>
            </p:nvSpPr>
            <p:spPr>
              <a:xfrm>
                <a:off x="191159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9" name="Freeform: Shape 3848">
                <a:extLst>
                  <a:ext uri="{FF2B5EF4-FFF2-40B4-BE49-F238E27FC236}">
                    <a16:creationId xmlns:a16="http://schemas.microsoft.com/office/drawing/2014/main" id="{972F0B60-8C36-F2E8-A905-CC19924613C2}"/>
                  </a:ext>
                </a:extLst>
              </p:cNvPr>
              <p:cNvSpPr/>
              <p:nvPr/>
            </p:nvSpPr>
            <p:spPr>
              <a:xfrm>
                <a:off x="20276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0" name="Freeform: Shape 3849">
                <a:extLst>
                  <a:ext uri="{FF2B5EF4-FFF2-40B4-BE49-F238E27FC236}">
                    <a16:creationId xmlns:a16="http://schemas.microsoft.com/office/drawing/2014/main" id="{755CAEF1-2FB9-2E30-071F-A2115E52C39F}"/>
                  </a:ext>
                </a:extLst>
              </p:cNvPr>
              <p:cNvSpPr/>
              <p:nvPr/>
            </p:nvSpPr>
            <p:spPr>
              <a:xfrm>
                <a:off x="21436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1" name="Freeform: Shape 3850">
                <a:extLst>
                  <a:ext uri="{FF2B5EF4-FFF2-40B4-BE49-F238E27FC236}">
                    <a16:creationId xmlns:a16="http://schemas.microsoft.com/office/drawing/2014/main" id="{B2DA2797-112A-63E6-0A84-A01F3250C6A4}"/>
                  </a:ext>
                </a:extLst>
              </p:cNvPr>
              <p:cNvSpPr/>
              <p:nvPr/>
            </p:nvSpPr>
            <p:spPr>
              <a:xfrm>
                <a:off x="225968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2" name="Freeform: Shape 3851">
                <a:extLst>
                  <a:ext uri="{FF2B5EF4-FFF2-40B4-BE49-F238E27FC236}">
                    <a16:creationId xmlns:a16="http://schemas.microsoft.com/office/drawing/2014/main" id="{5D16A2BB-20B3-10DD-3AC8-00AB00371D7D}"/>
                  </a:ext>
                </a:extLst>
              </p:cNvPr>
              <p:cNvSpPr/>
              <p:nvPr/>
            </p:nvSpPr>
            <p:spPr>
              <a:xfrm>
                <a:off x="237571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3" name="Freeform: Shape 3852">
                <a:extLst>
                  <a:ext uri="{FF2B5EF4-FFF2-40B4-BE49-F238E27FC236}">
                    <a16:creationId xmlns:a16="http://schemas.microsoft.com/office/drawing/2014/main" id="{B225E5C5-1497-C638-17BD-42037E8FBB81}"/>
                  </a:ext>
                </a:extLst>
              </p:cNvPr>
              <p:cNvSpPr/>
              <p:nvPr/>
            </p:nvSpPr>
            <p:spPr>
              <a:xfrm>
                <a:off x="24917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4" name="Freeform: Shape 3853">
                <a:extLst>
                  <a:ext uri="{FF2B5EF4-FFF2-40B4-BE49-F238E27FC236}">
                    <a16:creationId xmlns:a16="http://schemas.microsoft.com/office/drawing/2014/main" id="{60598723-9045-6162-379F-6A65C066245B}"/>
                  </a:ext>
                </a:extLst>
              </p:cNvPr>
              <p:cNvSpPr/>
              <p:nvPr/>
            </p:nvSpPr>
            <p:spPr>
              <a:xfrm>
                <a:off x="26077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5" name="Freeform: Shape 3854">
                <a:extLst>
                  <a:ext uri="{FF2B5EF4-FFF2-40B4-BE49-F238E27FC236}">
                    <a16:creationId xmlns:a16="http://schemas.microsoft.com/office/drawing/2014/main" id="{2A06600F-D138-6669-D7D6-26230B0B9328}"/>
                  </a:ext>
                </a:extLst>
              </p:cNvPr>
              <p:cNvSpPr/>
              <p:nvPr/>
            </p:nvSpPr>
            <p:spPr>
              <a:xfrm>
                <a:off x="272379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6" name="Freeform: Shape 3855">
                <a:extLst>
                  <a:ext uri="{FF2B5EF4-FFF2-40B4-BE49-F238E27FC236}">
                    <a16:creationId xmlns:a16="http://schemas.microsoft.com/office/drawing/2014/main" id="{5F216E7E-D934-D9CF-3B63-867D9B299AD3}"/>
                  </a:ext>
                </a:extLst>
              </p:cNvPr>
              <p:cNvSpPr/>
              <p:nvPr/>
            </p:nvSpPr>
            <p:spPr>
              <a:xfrm>
                <a:off x="28398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7" name="Freeform: Shape 3856">
                <a:extLst>
                  <a:ext uri="{FF2B5EF4-FFF2-40B4-BE49-F238E27FC236}">
                    <a16:creationId xmlns:a16="http://schemas.microsoft.com/office/drawing/2014/main" id="{5725C500-DFA4-99E9-51F5-1A228CF7A232}"/>
                  </a:ext>
                </a:extLst>
              </p:cNvPr>
              <p:cNvSpPr/>
              <p:nvPr/>
            </p:nvSpPr>
            <p:spPr>
              <a:xfrm>
                <a:off x="29558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8" name="Freeform: Shape 3857">
                <a:extLst>
                  <a:ext uri="{FF2B5EF4-FFF2-40B4-BE49-F238E27FC236}">
                    <a16:creationId xmlns:a16="http://schemas.microsoft.com/office/drawing/2014/main" id="{85CC2073-A8D1-7228-8604-BB5AA83CF3ED}"/>
                  </a:ext>
                </a:extLst>
              </p:cNvPr>
              <p:cNvSpPr/>
              <p:nvPr/>
            </p:nvSpPr>
            <p:spPr>
              <a:xfrm>
                <a:off x="307189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9" name="Freeform: Shape 3858">
                <a:extLst>
                  <a:ext uri="{FF2B5EF4-FFF2-40B4-BE49-F238E27FC236}">
                    <a16:creationId xmlns:a16="http://schemas.microsoft.com/office/drawing/2014/main" id="{6EE3C147-EB7B-440A-E824-4FA62C5204FE}"/>
                  </a:ext>
                </a:extLst>
              </p:cNvPr>
              <p:cNvSpPr/>
              <p:nvPr/>
            </p:nvSpPr>
            <p:spPr>
              <a:xfrm>
                <a:off x="318791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0" name="Freeform: Shape 3859">
                <a:extLst>
                  <a:ext uri="{FF2B5EF4-FFF2-40B4-BE49-F238E27FC236}">
                    <a16:creationId xmlns:a16="http://schemas.microsoft.com/office/drawing/2014/main" id="{5B94103F-8348-29B4-AA93-255108DCE3FA}"/>
                  </a:ext>
                </a:extLst>
              </p:cNvPr>
              <p:cNvSpPr/>
              <p:nvPr/>
            </p:nvSpPr>
            <p:spPr>
              <a:xfrm>
                <a:off x="33039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1" name="Freeform: Shape 3860">
                <a:extLst>
                  <a:ext uri="{FF2B5EF4-FFF2-40B4-BE49-F238E27FC236}">
                    <a16:creationId xmlns:a16="http://schemas.microsoft.com/office/drawing/2014/main" id="{1BE7D46D-FC9E-BB63-C271-F568A9DE5A0F}"/>
                  </a:ext>
                </a:extLst>
              </p:cNvPr>
              <p:cNvSpPr/>
              <p:nvPr/>
            </p:nvSpPr>
            <p:spPr>
              <a:xfrm>
                <a:off x="341997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2" name="Freeform: Shape 3861">
                <a:extLst>
                  <a:ext uri="{FF2B5EF4-FFF2-40B4-BE49-F238E27FC236}">
                    <a16:creationId xmlns:a16="http://schemas.microsoft.com/office/drawing/2014/main" id="{893181A0-A5A9-4326-FD41-D6E8F9AA7E02}"/>
                  </a:ext>
                </a:extLst>
              </p:cNvPr>
              <p:cNvSpPr/>
              <p:nvPr/>
            </p:nvSpPr>
            <p:spPr>
              <a:xfrm>
                <a:off x="35360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3" name="Freeform: Shape 3862">
                <a:extLst>
                  <a:ext uri="{FF2B5EF4-FFF2-40B4-BE49-F238E27FC236}">
                    <a16:creationId xmlns:a16="http://schemas.microsoft.com/office/drawing/2014/main" id="{9FC38131-EB71-8EE1-67E5-42908242F194}"/>
                  </a:ext>
                </a:extLst>
              </p:cNvPr>
              <p:cNvSpPr/>
              <p:nvPr/>
            </p:nvSpPr>
            <p:spPr>
              <a:xfrm>
                <a:off x="36520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4" name="Freeform: Shape 3863">
                <a:extLst>
                  <a:ext uri="{FF2B5EF4-FFF2-40B4-BE49-F238E27FC236}">
                    <a16:creationId xmlns:a16="http://schemas.microsoft.com/office/drawing/2014/main" id="{5FBD8ABC-8069-B59D-40A4-F4E5A84B0213}"/>
                  </a:ext>
                </a:extLst>
              </p:cNvPr>
              <p:cNvSpPr/>
              <p:nvPr/>
            </p:nvSpPr>
            <p:spPr>
              <a:xfrm>
                <a:off x="37680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5" name="Freeform: Shape 3864">
                <a:extLst>
                  <a:ext uri="{FF2B5EF4-FFF2-40B4-BE49-F238E27FC236}">
                    <a16:creationId xmlns:a16="http://schemas.microsoft.com/office/drawing/2014/main" id="{8E3F244C-901C-C069-62D2-9913DE2205A3}"/>
                  </a:ext>
                </a:extLst>
              </p:cNvPr>
              <p:cNvSpPr/>
              <p:nvPr/>
            </p:nvSpPr>
            <p:spPr>
              <a:xfrm>
                <a:off x="38840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6" name="Freeform: Shape 3865">
                <a:extLst>
                  <a:ext uri="{FF2B5EF4-FFF2-40B4-BE49-F238E27FC236}">
                    <a16:creationId xmlns:a16="http://schemas.microsoft.com/office/drawing/2014/main" id="{D4659077-FBA3-840D-3A7E-9E412DFDB54D}"/>
                  </a:ext>
                </a:extLst>
              </p:cNvPr>
              <p:cNvSpPr/>
              <p:nvPr/>
            </p:nvSpPr>
            <p:spPr>
              <a:xfrm>
                <a:off x="400012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7" name="Freeform: Shape 3866">
                <a:extLst>
                  <a:ext uri="{FF2B5EF4-FFF2-40B4-BE49-F238E27FC236}">
                    <a16:creationId xmlns:a16="http://schemas.microsoft.com/office/drawing/2014/main" id="{10A03B57-3BE3-4CE9-6DE4-48AAFB6FF271}"/>
                  </a:ext>
                </a:extLst>
              </p:cNvPr>
              <p:cNvSpPr/>
              <p:nvPr/>
            </p:nvSpPr>
            <p:spPr>
              <a:xfrm>
                <a:off x="41161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8" name="Freeform: Shape 3867">
                <a:extLst>
                  <a:ext uri="{FF2B5EF4-FFF2-40B4-BE49-F238E27FC236}">
                    <a16:creationId xmlns:a16="http://schemas.microsoft.com/office/drawing/2014/main" id="{404F4D88-42DA-978B-A292-814BF0960F31}"/>
                  </a:ext>
                </a:extLst>
              </p:cNvPr>
              <p:cNvSpPr/>
              <p:nvPr/>
            </p:nvSpPr>
            <p:spPr>
              <a:xfrm>
                <a:off x="42321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9" name="Freeform: Shape 3868">
                <a:extLst>
                  <a:ext uri="{FF2B5EF4-FFF2-40B4-BE49-F238E27FC236}">
                    <a16:creationId xmlns:a16="http://schemas.microsoft.com/office/drawing/2014/main" id="{3E9DF30C-04C0-0159-849C-2B1FB4FB4ECE}"/>
                  </a:ext>
                </a:extLst>
              </p:cNvPr>
              <p:cNvSpPr/>
              <p:nvPr/>
            </p:nvSpPr>
            <p:spPr>
              <a:xfrm>
                <a:off x="43482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0" name="Freeform: Shape 3869">
                <a:extLst>
                  <a:ext uri="{FF2B5EF4-FFF2-40B4-BE49-F238E27FC236}">
                    <a16:creationId xmlns:a16="http://schemas.microsoft.com/office/drawing/2014/main" id="{2CC363B3-8572-73B5-BD31-996FE1E28034}"/>
                  </a:ext>
                </a:extLst>
              </p:cNvPr>
              <p:cNvSpPr/>
              <p:nvPr/>
            </p:nvSpPr>
            <p:spPr>
              <a:xfrm>
                <a:off x="446424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1" name="Freeform: Shape 3870">
                <a:extLst>
                  <a:ext uri="{FF2B5EF4-FFF2-40B4-BE49-F238E27FC236}">
                    <a16:creationId xmlns:a16="http://schemas.microsoft.com/office/drawing/2014/main" id="{8082A0CB-DADF-D3E0-EE67-F5A6381ABCE5}"/>
                  </a:ext>
                </a:extLst>
              </p:cNvPr>
              <p:cNvSpPr/>
              <p:nvPr/>
            </p:nvSpPr>
            <p:spPr>
              <a:xfrm>
                <a:off x="458027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2" name="Freeform: Shape 3871">
                <a:extLst>
                  <a:ext uri="{FF2B5EF4-FFF2-40B4-BE49-F238E27FC236}">
                    <a16:creationId xmlns:a16="http://schemas.microsoft.com/office/drawing/2014/main" id="{7ACB2246-F88E-5223-7270-C347F1A55DD3}"/>
                  </a:ext>
                </a:extLst>
              </p:cNvPr>
              <p:cNvSpPr/>
              <p:nvPr/>
            </p:nvSpPr>
            <p:spPr>
              <a:xfrm>
                <a:off x="5511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3" name="Freeform: Shape 3872">
                <a:extLst>
                  <a:ext uri="{FF2B5EF4-FFF2-40B4-BE49-F238E27FC236}">
                    <a16:creationId xmlns:a16="http://schemas.microsoft.com/office/drawing/2014/main" id="{26BC1E48-9D31-055F-FDF1-EE1B46C0493F}"/>
                  </a:ext>
                </a:extLst>
              </p:cNvPr>
              <p:cNvSpPr/>
              <p:nvPr/>
            </p:nvSpPr>
            <p:spPr>
              <a:xfrm>
                <a:off x="17115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4" name="Freeform: Shape 3873">
                <a:extLst>
                  <a:ext uri="{FF2B5EF4-FFF2-40B4-BE49-F238E27FC236}">
                    <a16:creationId xmlns:a16="http://schemas.microsoft.com/office/drawing/2014/main" id="{3B842BAF-C994-3639-15A8-E02654CF949F}"/>
                  </a:ext>
                </a:extLst>
              </p:cNvPr>
              <p:cNvSpPr/>
              <p:nvPr/>
            </p:nvSpPr>
            <p:spPr>
              <a:xfrm>
                <a:off x="2871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5" name="Freeform: Shape 3874">
                <a:extLst>
                  <a:ext uri="{FF2B5EF4-FFF2-40B4-BE49-F238E27FC236}">
                    <a16:creationId xmlns:a16="http://schemas.microsoft.com/office/drawing/2014/main" id="{6D4FDD70-CF9F-3482-CF1F-7AA5ED072026}"/>
                  </a:ext>
                </a:extLst>
              </p:cNvPr>
              <p:cNvSpPr/>
              <p:nvPr/>
            </p:nvSpPr>
            <p:spPr>
              <a:xfrm>
                <a:off x="40320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6" name="Freeform: Shape 3875">
                <a:extLst>
                  <a:ext uri="{FF2B5EF4-FFF2-40B4-BE49-F238E27FC236}">
                    <a16:creationId xmlns:a16="http://schemas.microsoft.com/office/drawing/2014/main" id="{0904B837-6B6E-51C4-DFC5-EAA9C32FA045}"/>
                  </a:ext>
                </a:extLst>
              </p:cNvPr>
              <p:cNvSpPr/>
              <p:nvPr/>
            </p:nvSpPr>
            <p:spPr>
              <a:xfrm>
                <a:off x="51923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7" name="Freeform: Shape 3876">
                <a:extLst>
                  <a:ext uri="{FF2B5EF4-FFF2-40B4-BE49-F238E27FC236}">
                    <a16:creationId xmlns:a16="http://schemas.microsoft.com/office/drawing/2014/main" id="{DA7E0836-EE6F-2A2C-8C48-0F0485B4E745}"/>
                  </a:ext>
                </a:extLst>
              </p:cNvPr>
              <p:cNvSpPr/>
              <p:nvPr/>
            </p:nvSpPr>
            <p:spPr>
              <a:xfrm>
                <a:off x="63526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8" name="Freeform: Shape 3877">
                <a:extLst>
                  <a:ext uri="{FF2B5EF4-FFF2-40B4-BE49-F238E27FC236}">
                    <a16:creationId xmlns:a16="http://schemas.microsoft.com/office/drawing/2014/main" id="{03284384-3F06-FDA7-E8D8-38A4544FB10E}"/>
                  </a:ext>
                </a:extLst>
              </p:cNvPr>
              <p:cNvSpPr/>
              <p:nvPr/>
            </p:nvSpPr>
            <p:spPr>
              <a:xfrm>
                <a:off x="7512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9" name="Freeform: Shape 3878">
                <a:extLst>
                  <a:ext uri="{FF2B5EF4-FFF2-40B4-BE49-F238E27FC236}">
                    <a16:creationId xmlns:a16="http://schemas.microsoft.com/office/drawing/2014/main" id="{FFBB2338-2C21-ACE3-E4D4-E24DF0267758}"/>
                  </a:ext>
                </a:extLst>
              </p:cNvPr>
              <p:cNvSpPr/>
              <p:nvPr/>
            </p:nvSpPr>
            <p:spPr>
              <a:xfrm>
                <a:off x="8673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0" name="Freeform: Shape 3879">
                <a:extLst>
                  <a:ext uri="{FF2B5EF4-FFF2-40B4-BE49-F238E27FC236}">
                    <a16:creationId xmlns:a16="http://schemas.microsoft.com/office/drawing/2014/main" id="{94E88166-5558-BF88-2674-D77B3AD38BC5}"/>
                  </a:ext>
                </a:extLst>
              </p:cNvPr>
              <p:cNvSpPr/>
              <p:nvPr/>
            </p:nvSpPr>
            <p:spPr>
              <a:xfrm>
                <a:off x="98334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1" name="Freeform: Shape 3880">
                <a:extLst>
                  <a:ext uri="{FF2B5EF4-FFF2-40B4-BE49-F238E27FC236}">
                    <a16:creationId xmlns:a16="http://schemas.microsoft.com/office/drawing/2014/main" id="{1F6CE0BF-B4F1-9877-1CF8-090BD3927A13}"/>
                  </a:ext>
                </a:extLst>
              </p:cNvPr>
              <p:cNvSpPr/>
              <p:nvPr/>
            </p:nvSpPr>
            <p:spPr>
              <a:xfrm>
                <a:off x="10993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2" name="Freeform: Shape 3881">
                <a:extLst>
                  <a:ext uri="{FF2B5EF4-FFF2-40B4-BE49-F238E27FC236}">
                    <a16:creationId xmlns:a16="http://schemas.microsoft.com/office/drawing/2014/main" id="{98BAD8B1-A2D5-8A4C-786C-A8ACAEE2121F}"/>
                  </a:ext>
                </a:extLst>
              </p:cNvPr>
              <p:cNvSpPr/>
              <p:nvPr/>
            </p:nvSpPr>
            <p:spPr>
              <a:xfrm>
                <a:off x="121541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3" name="Freeform: Shape 3882">
                <a:extLst>
                  <a:ext uri="{FF2B5EF4-FFF2-40B4-BE49-F238E27FC236}">
                    <a16:creationId xmlns:a16="http://schemas.microsoft.com/office/drawing/2014/main" id="{EE0BF2F7-FE55-2E26-49C1-2BFB848ECE6D}"/>
                  </a:ext>
                </a:extLst>
              </p:cNvPr>
              <p:cNvSpPr/>
              <p:nvPr/>
            </p:nvSpPr>
            <p:spPr>
              <a:xfrm>
                <a:off x="13314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4" name="Freeform: Shape 3883">
                <a:extLst>
                  <a:ext uri="{FF2B5EF4-FFF2-40B4-BE49-F238E27FC236}">
                    <a16:creationId xmlns:a16="http://schemas.microsoft.com/office/drawing/2014/main" id="{1B871405-7E44-CFFE-D7BD-225E36339360}"/>
                  </a:ext>
                </a:extLst>
              </p:cNvPr>
              <p:cNvSpPr/>
              <p:nvPr/>
            </p:nvSpPr>
            <p:spPr>
              <a:xfrm>
                <a:off x="144748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5" name="Freeform: Shape 3884">
                <a:extLst>
                  <a:ext uri="{FF2B5EF4-FFF2-40B4-BE49-F238E27FC236}">
                    <a16:creationId xmlns:a16="http://schemas.microsoft.com/office/drawing/2014/main" id="{1043B33F-AAFC-A5B0-6C7F-5C9A25BA6E12}"/>
                  </a:ext>
                </a:extLst>
              </p:cNvPr>
              <p:cNvSpPr/>
              <p:nvPr/>
            </p:nvSpPr>
            <p:spPr>
              <a:xfrm>
                <a:off x="15634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6" name="Freeform: Shape 3885">
                <a:extLst>
                  <a:ext uri="{FF2B5EF4-FFF2-40B4-BE49-F238E27FC236}">
                    <a16:creationId xmlns:a16="http://schemas.microsoft.com/office/drawing/2014/main" id="{986DFF6E-9FE1-254E-396F-BC2853952098}"/>
                  </a:ext>
                </a:extLst>
              </p:cNvPr>
              <p:cNvSpPr/>
              <p:nvPr/>
            </p:nvSpPr>
            <p:spPr>
              <a:xfrm>
                <a:off x="16795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7" name="Freeform: Shape 3886">
                <a:extLst>
                  <a:ext uri="{FF2B5EF4-FFF2-40B4-BE49-F238E27FC236}">
                    <a16:creationId xmlns:a16="http://schemas.microsoft.com/office/drawing/2014/main" id="{64DBA72C-12E4-3B0B-1E9B-CB145EE10E08}"/>
                  </a:ext>
                </a:extLst>
              </p:cNvPr>
              <p:cNvSpPr/>
              <p:nvPr/>
            </p:nvSpPr>
            <p:spPr>
              <a:xfrm>
                <a:off x="17955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8" name="Freeform: Shape 3887">
                <a:extLst>
                  <a:ext uri="{FF2B5EF4-FFF2-40B4-BE49-F238E27FC236}">
                    <a16:creationId xmlns:a16="http://schemas.microsoft.com/office/drawing/2014/main" id="{2C7C22F0-490E-02AA-468C-635FB9D48D0A}"/>
                  </a:ext>
                </a:extLst>
              </p:cNvPr>
              <p:cNvSpPr/>
              <p:nvPr/>
            </p:nvSpPr>
            <p:spPr>
              <a:xfrm>
                <a:off x="191159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9" name="Freeform: Shape 3888">
                <a:extLst>
                  <a:ext uri="{FF2B5EF4-FFF2-40B4-BE49-F238E27FC236}">
                    <a16:creationId xmlns:a16="http://schemas.microsoft.com/office/drawing/2014/main" id="{4A3CFA8A-5F5C-3047-9C2C-2DF03F097212}"/>
                  </a:ext>
                </a:extLst>
              </p:cNvPr>
              <p:cNvSpPr/>
              <p:nvPr/>
            </p:nvSpPr>
            <p:spPr>
              <a:xfrm>
                <a:off x="20276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0" name="Freeform: Shape 3889">
                <a:extLst>
                  <a:ext uri="{FF2B5EF4-FFF2-40B4-BE49-F238E27FC236}">
                    <a16:creationId xmlns:a16="http://schemas.microsoft.com/office/drawing/2014/main" id="{91CCD5B4-C814-05A2-74E4-9C908045267C}"/>
                  </a:ext>
                </a:extLst>
              </p:cNvPr>
              <p:cNvSpPr/>
              <p:nvPr/>
            </p:nvSpPr>
            <p:spPr>
              <a:xfrm>
                <a:off x="21436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1" name="Freeform: Shape 3890">
                <a:extLst>
                  <a:ext uri="{FF2B5EF4-FFF2-40B4-BE49-F238E27FC236}">
                    <a16:creationId xmlns:a16="http://schemas.microsoft.com/office/drawing/2014/main" id="{9F2AD47F-D4AD-9D28-FF94-8B9ED6B68CD0}"/>
                  </a:ext>
                </a:extLst>
              </p:cNvPr>
              <p:cNvSpPr/>
              <p:nvPr/>
            </p:nvSpPr>
            <p:spPr>
              <a:xfrm>
                <a:off x="225968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2" name="Freeform: Shape 3891">
                <a:extLst>
                  <a:ext uri="{FF2B5EF4-FFF2-40B4-BE49-F238E27FC236}">
                    <a16:creationId xmlns:a16="http://schemas.microsoft.com/office/drawing/2014/main" id="{C1AEED2D-1AD2-5A33-C8C9-2F5AD2197ACA}"/>
                  </a:ext>
                </a:extLst>
              </p:cNvPr>
              <p:cNvSpPr/>
              <p:nvPr/>
            </p:nvSpPr>
            <p:spPr>
              <a:xfrm>
                <a:off x="237571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3" name="Freeform: Shape 3892">
                <a:extLst>
                  <a:ext uri="{FF2B5EF4-FFF2-40B4-BE49-F238E27FC236}">
                    <a16:creationId xmlns:a16="http://schemas.microsoft.com/office/drawing/2014/main" id="{971F501B-8DD3-88F6-594C-609A22E5D80C}"/>
                  </a:ext>
                </a:extLst>
              </p:cNvPr>
              <p:cNvSpPr/>
              <p:nvPr/>
            </p:nvSpPr>
            <p:spPr>
              <a:xfrm>
                <a:off x="24917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4" name="Freeform: Shape 3893">
                <a:extLst>
                  <a:ext uri="{FF2B5EF4-FFF2-40B4-BE49-F238E27FC236}">
                    <a16:creationId xmlns:a16="http://schemas.microsoft.com/office/drawing/2014/main" id="{E0C74DD9-981F-599D-B3A3-693387BB4894}"/>
                  </a:ext>
                </a:extLst>
              </p:cNvPr>
              <p:cNvSpPr/>
              <p:nvPr/>
            </p:nvSpPr>
            <p:spPr>
              <a:xfrm>
                <a:off x="26077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5" name="Freeform: Shape 3894">
                <a:extLst>
                  <a:ext uri="{FF2B5EF4-FFF2-40B4-BE49-F238E27FC236}">
                    <a16:creationId xmlns:a16="http://schemas.microsoft.com/office/drawing/2014/main" id="{04390279-EC6D-3029-7174-6D329BCBB94D}"/>
                  </a:ext>
                </a:extLst>
              </p:cNvPr>
              <p:cNvSpPr/>
              <p:nvPr/>
            </p:nvSpPr>
            <p:spPr>
              <a:xfrm>
                <a:off x="272379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6" name="Freeform: Shape 3895">
                <a:extLst>
                  <a:ext uri="{FF2B5EF4-FFF2-40B4-BE49-F238E27FC236}">
                    <a16:creationId xmlns:a16="http://schemas.microsoft.com/office/drawing/2014/main" id="{F096AB7A-5975-9A81-30E4-BACBDBE05ACE}"/>
                  </a:ext>
                </a:extLst>
              </p:cNvPr>
              <p:cNvSpPr/>
              <p:nvPr/>
            </p:nvSpPr>
            <p:spPr>
              <a:xfrm>
                <a:off x="28398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7" name="Freeform: Shape 3896">
                <a:extLst>
                  <a:ext uri="{FF2B5EF4-FFF2-40B4-BE49-F238E27FC236}">
                    <a16:creationId xmlns:a16="http://schemas.microsoft.com/office/drawing/2014/main" id="{0CF5BBF0-3A9A-D47C-8E4F-7638A340EEFC}"/>
                  </a:ext>
                </a:extLst>
              </p:cNvPr>
              <p:cNvSpPr/>
              <p:nvPr/>
            </p:nvSpPr>
            <p:spPr>
              <a:xfrm>
                <a:off x="29558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8" name="Freeform: Shape 3897">
                <a:extLst>
                  <a:ext uri="{FF2B5EF4-FFF2-40B4-BE49-F238E27FC236}">
                    <a16:creationId xmlns:a16="http://schemas.microsoft.com/office/drawing/2014/main" id="{8A0CB370-5102-A7C5-4CE8-A49AAD571354}"/>
                  </a:ext>
                </a:extLst>
              </p:cNvPr>
              <p:cNvSpPr/>
              <p:nvPr/>
            </p:nvSpPr>
            <p:spPr>
              <a:xfrm>
                <a:off x="307189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9" name="Freeform: Shape 3898">
                <a:extLst>
                  <a:ext uri="{FF2B5EF4-FFF2-40B4-BE49-F238E27FC236}">
                    <a16:creationId xmlns:a16="http://schemas.microsoft.com/office/drawing/2014/main" id="{246ED177-071A-D045-5445-A7E8A246ECA3}"/>
                  </a:ext>
                </a:extLst>
              </p:cNvPr>
              <p:cNvSpPr/>
              <p:nvPr/>
            </p:nvSpPr>
            <p:spPr>
              <a:xfrm>
                <a:off x="318791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0" name="Freeform: Shape 3899">
                <a:extLst>
                  <a:ext uri="{FF2B5EF4-FFF2-40B4-BE49-F238E27FC236}">
                    <a16:creationId xmlns:a16="http://schemas.microsoft.com/office/drawing/2014/main" id="{69BE0C63-1A3F-D5D2-C72C-4E6370230AAF}"/>
                  </a:ext>
                </a:extLst>
              </p:cNvPr>
              <p:cNvSpPr/>
              <p:nvPr/>
            </p:nvSpPr>
            <p:spPr>
              <a:xfrm>
                <a:off x="33039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1" name="Freeform: Shape 3900">
                <a:extLst>
                  <a:ext uri="{FF2B5EF4-FFF2-40B4-BE49-F238E27FC236}">
                    <a16:creationId xmlns:a16="http://schemas.microsoft.com/office/drawing/2014/main" id="{74D812F1-C827-6399-165F-5FDC973C0523}"/>
                  </a:ext>
                </a:extLst>
              </p:cNvPr>
              <p:cNvSpPr/>
              <p:nvPr/>
            </p:nvSpPr>
            <p:spPr>
              <a:xfrm>
                <a:off x="341997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2" name="Freeform: Shape 3901">
                <a:extLst>
                  <a:ext uri="{FF2B5EF4-FFF2-40B4-BE49-F238E27FC236}">
                    <a16:creationId xmlns:a16="http://schemas.microsoft.com/office/drawing/2014/main" id="{C73F1812-EC46-551C-FBC0-2FEC13CE303C}"/>
                  </a:ext>
                </a:extLst>
              </p:cNvPr>
              <p:cNvSpPr/>
              <p:nvPr/>
            </p:nvSpPr>
            <p:spPr>
              <a:xfrm>
                <a:off x="35360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3" name="Freeform: Shape 3902">
                <a:extLst>
                  <a:ext uri="{FF2B5EF4-FFF2-40B4-BE49-F238E27FC236}">
                    <a16:creationId xmlns:a16="http://schemas.microsoft.com/office/drawing/2014/main" id="{B1A8C1BB-B904-400D-B6C1-2886FC22E501}"/>
                  </a:ext>
                </a:extLst>
              </p:cNvPr>
              <p:cNvSpPr/>
              <p:nvPr/>
            </p:nvSpPr>
            <p:spPr>
              <a:xfrm>
                <a:off x="36520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4" name="Freeform: Shape 3903">
                <a:extLst>
                  <a:ext uri="{FF2B5EF4-FFF2-40B4-BE49-F238E27FC236}">
                    <a16:creationId xmlns:a16="http://schemas.microsoft.com/office/drawing/2014/main" id="{4F222C53-7F48-9A82-0245-4DE9C0C65691}"/>
                  </a:ext>
                </a:extLst>
              </p:cNvPr>
              <p:cNvSpPr/>
              <p:nvPr/>
            </p:nvSpPr>
            <p:spPr>
              <a:xfrm>
                <a:off x="37680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5" name="Freeform: Shape 3904">
                <a:extLst>
                  <a:ext uri="{FF2B5EF4-FFF2-40B4-BE49-F238E27FC236}">
                    <a16:creationId xmlns:a16="http://schemas.microsoft.com/office/drawing/2014/main" id="{C4AE72AB-F4B8-23BB-FD46-4750D3CE9177}"/>
                  </a:ext>
                </a:extLst>
              </p:cNvPr>
              <p:cNvSpPr/>
              <p:nvPr/>
            </p:nvSpPr>
            <p:spPr>
              <a:xfrm>
                <a:off x="38840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6" name="Freeform: Shape 3905">
                <a:extLst>
                  <a:ext uri="{FF2B5EF4-FFF2-40B4-BE49-F238E27FC236}">
                    <a16:creationId xmlns:a16="http://schemas.microsoft.com/office/drawing/2014/main" id="{D38DF4D6-FF3B-D456-5FCE-6A7333FD795A}"/>
                  </a:ext>
                </a:extLst>
              </p:cNvPr>
              <p:cNvSpPr/>
              <p:nvPr/>
            </p:nvSpPr>
            <p:spPr>
              <a:xfrm>
                <a:off x="400012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7" name="Freeform: Shape 3906">
                <a:extLst>
                  <a:ext uri="{FF2B5EF4-FFF2-40B4-BE49-F238E27FC236}">
                    <a16:creationId xmlns:a16="http://schemas.microsoft.com/office/drawing/2014/main" id="{16CD6B9D-4DFD-1D05-F2D6-7F8BE3AC2C81}"/>
                  </a:ext>
                </a:extLst>
              </p:cNvPr>
              <p:cNvSpPr/>
              <p:nvPr/>
            </p:nvSpPr>
            <p:spPr>
              <a:xfrm>
                <a:off x="41161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8" name="Freeform: Shape 3907">
                <a:extLst>
                  <a:ext uri="{FF2B5EF4-FFF2-40B4-BE49-F238E27FC236}">
                    <a16:creationId xmlns:a16="http://schemas.microsoft.com/office/drawing/2014/main" id="{E701CA23-AACF-E235-8227-0B5F91716470}"/>
                  </a:ext>
                </a:extLst>
              </p:cNvPr>
              <p:cNvSpPr/>
              <p:nvPr/>
            </p:nvSpPr>
            <p:spPr>
              <a:xfrm>
                <a:off x="42321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9" name="Freeform: Shape 3908">
                <a:extLst>
                  <a:ext uri="{FF2B5EF4-FFF2-40B4-BE49-F238E27FC236}">
                    <a16:creationId xmlns:a16="http://schemas.microsoft.com/office/drawing/2014/main" id="{A1FF8E36-9487-4692-D3D5-AC4DD0CA51C0}"/>
                  </a:ext>
                </a:extLst>
              </p:cNvPr>
              <p:cNvSpPr/>
              <p:nvPr/>
            </p:nvSpPr>
            <p:spPr>
              <a:xfrm>
                <a:off x="43482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0" name="Freeform: Shape 3909">
                <a:extLst>
                  <a:ext uri="{FF2B5EF4-FFF2-40B4-BE49-F238E27FC236}">
                    <a16:creationId xmlns:a16="http://schemas.microsoft.com/office/drawing/2014/main" id="{A7302BAC-A8E9-C3C7-FFE7-3CF39FF8844A}"/>
                  </a:ext>
                </a:extLst>
              </p:cNvPr>
              <p:cNvSpPr/>
              <p:nvPr/>
            </p:nvSpPr>
            <p:spPr>
              <a:xfrm>
                <a:off x="446424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1" name="Freeform: Shape 3910">
                <a:extLst>
                  <a:ext uri="{FF2B5EF4-FFF2-40B4-BE49-F238E27FC236}">
                    <a16:creationId xmlns:a16="http://schemas.microsoft.com/office/drawing/2014/main" id="{9E31FBCF-2AF4-D8CB-B48C-A8DDA2E4E475}"/>
                  </a:ext>
                </a:extLst>
              </p:cNvPr>
              <p:cNvSpPr/>
              <p:nvPr/>
            </p:nvSpPr>
            <p:spPr>
              <a:xfrm>
                <a:off x="458027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2" name="Freeform: Shape 3911">
                <a:extLst>
                  <a:ext uri="{FF2B5EF4-FFF2-40B4-BE49-F238E27FC236}">
                    <a16:creationId xmlns:a16="http://schemas.microsoft.com/office/drawing/2014/main" id="{AFE8517D-75ED-03BE-8424-1AC6F0465AE7}"/>
                  </a:ext>
                </a:extLst>
              </p:cNvPr>
              <p:cNvSpPr/>
              <p:nvPr/>
            </p:nvSpPr>
            <p:spPr>
              <a:xfrm>
                <a:off x="5511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3" name="Freeform: Shape 3912">
                <a:extLst>
                  <a:ext uri="{FF2B5EF4-FFF2-40B4-BE49-F238E27FC236}">
                    <a16:creationId xmlns:a16="http://schemas.microsoft.com/office/drawing/2014/main" id="{D71EEB6E-7ABF-0BEC-F18E-2838E282E592}"/>
                  </a:ext>
                </a:extLst>
              </p:cNvPr>
              <p:cNvSpPr/>
              <p:nvPr/>
            </p:nvSpPr>
            <p:spPr>
              <a:xfrm>
                <a:off x="17115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4" name="Freeform: Shape 3913">
                <a:extLst>
                  <a:ext uri="{FF2B5EF4-FFF2-40B4-BE49-F238E27FC236}">
                    <a16:creationId xmlns:a16="http://schemas.microsoft.com/office/drawing/2014/main" id="{EE3EA9AA-FF96-BE6D-0373-36737F13AFCB}"/>
                  </a:ext>
                </a:extLst>
              </p:cNvPr>
              <p:cNvSpPr/>
              <p:nvPr/>
            </p:nvSpPr>
            <p:spPr>
              <a:xfrm>
                <a:off x="2871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5" name="Freeform: Shape 3914">
                <a:extLst>
                  <a:ext uri="{FF2B5EF4-FFF2-40B4-BE49-F238E27FC236}">
                    <a16:creationId xmlns:a16="http://schemas.microsoft.com/office/drawing/2014/main" id="{0E266093-F51E-3B4E-8867-767648A8FAE2}"/>
                  </a:ext>
                </a:extLst>
              </p:cNvPr>
              <p:cNvSpPr/>
              <p:nvPr/>
            </p:nvSpPr>
            <p:spPr>
              <a:xfrm>
                <a:off x="40320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6" name="Freeform: Shape 3915">
                <a:extLst>
                  <a:ext uri="{FF2B5EF4-FFF2-40B4-BE49-F238E27FC236}">
                    <a16:creationId xmlns:a16="http://schemas.microsoft.com/office/drawing/2014/main" id="{C855988D-919A-1DFF-7E77-41BE2A1696FD}"/>
                  </a:ext>
                </a:extLst>
              </p:cNvPr>
              <p:cNvSpPr/>
              <p:nvPr/>
            </p:nvSpPr>
            <p:spPr>
              <a:xfrm>
                <a:off x="51923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7" name="Freeform: Shape 3916">
                <a:extLst>
                  <a:ext uri="{FF2B5EF4-FFF2-40B4-BE49-F238E27FC236}">
                    <a16:creationId xmlns:a16="http://schemas.microsoft.com/office/drawing/2014/main" id="{167B2C8F-9FEF-D0BE-2B83-455FF865821A}"/>
                  </a:ext>
                </a:extLst>
              </p:cNvPr>
              <p:cNvSpPr/>
              <p:nvPr/>
            </p:nvSpPr>
            <p:spPr>
              <a:xfrm>
                <a:off x="63526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8" name="Freeform: Shape 3917">
                <a:extLst>
                  <a:ext uri="{FF2B5EF4-FFF2-40B4-BE49-F238E27FC236}">
                    <a16:creationId xmlns:a16="http://schemas.microsoft.com/office/drawing/2014/main" id="{2C5FDE51-5D0A-E02F-80A9-123C3C77AC0A}"/>
                  </a:ext>
                </a:extLst>
              </p:cNvPr>
              <p:cNvSpPr/>
              <p:nvPr/>
            </p:nvSpPr>
            <p:spPr>
              <a:xfrm>
                <a:off x="7512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9" name="Freeform: Shape 3918">
                <a:extLst>
                  <a:ext uri="{FF2B5EF4-FFF2-40B4-BE49-F238E27FC236}">
                    <a16:creationId xmlns:a16="http://schemas.microsoft.com/office/drawing/2014/main" id="{7A016B40-0A58-E720-B281-F995E491B008}"/>
                  </a:ext>
                </a:extLst>
              </p:cNvPr>
              <p:cNvSpPr/>
              <p:nvPr/>
            </p:nvSpPr>
            <p:spPr>
              <a:xfrm>
                <a:off x="8673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0" name="Freeform: Shape 3919">
                <a:extLst>
                  <a:ext uri="{FF2B5EF4-FFF2-40B4-BE49-F238E27FC236}">
                    <a16:creationId xmlns:a16="http://schemas.microsoft.com/office/drawing/2014/main" id="{63304431-DBEF-34A3-4828-F861AD530E0A}"/>
                  </a:ext>
                </a:extLst>
              </p:cNvPr>
              <p:cNvSpPr/>
              <p:nvPr/>
            </p:nvSpPr>
            <p:spPr>
              <a:xfrm>
                <a:off x="98334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1" name="Freeform: Shape 3920">
                <a:extLst>
                  <a:ext uri="{FF2B5EF4-FFF2-40B4-BE49-F238E27FC236}">
                    <a16:creationId xmlns:a16="http://schemas.microsoft.com/office/drawing/2014/main" id="{DA6475B6-213D-92B3-BE43-B6C803DF2047}"/>
                  </a:ext>
                </a:extLst>
              </p:cNvPr>
              <p:cNvSpPr/>
              <p:nvPr/>
            </p:nvSpPr>
            <p:spPr>
              <a:xfrm>
                <a:off x="10993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2" name="Freeform: Shape 3921">
                <a:extLst>
                  <a:ext uri="{FF2B5EF4-FFF2-40B4-BE49-F238E27FC236}">
                    <a16:creationId xmlns:a16="http://schemas.microsoft.com/office/drawing/2014/main" id="{95F1DF3C-4C7E-AEE0-00F2-F97ED29E549A}"/>
                  </a:ext>
                </a:extLst>
              </p:cNvPr>
              <p:cNvSpPr/>
              <p:nvPr/>
            </p:nvSpPr>
            <p:spPr>
              <a:xfrm>
                <a:off x="121541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3" name="Freeform: Shape 3922">
                <a:extLst>
                  <a:ext uri="{FF2B5EF4-FFF2-40B4-BE49-F238E27FC236}">
                    <a16:creationId xmlns:a16="http://schemas.microsoft.com/office/drawing/2014/main" id="{0CBA8454-2B4F-5CB2-8F03-1A1B374BAB5E}"/>
                  </a:ext>
                </a:extLst>
              </p:cNvPr>
              <p:cNvSpPr/>
              <p:nvPr/>
            </p:nvSpPr>
            <p:spPr>
              <a:xfrm>
                <a:off x="13314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4" name="Freeform: Shape 3923">
                <a:extLst>
                  <a:ext uri="{FF2B5EF4-FFF2-40B4-BE49-F238E27FC236}">
                    <a16:creationId xmlns:a16="http://schemas.microsoft.com/office/drawing/2014/main" id="{8CFAB685-1018-FF41-639B-33FC1B148E58}"/>
                  </a:ext>
                </a:extLst>
              </p:cNvPr>
              <p:cNvSpPr/>
              <p:nvPr/>
            </p:nvSpPr>
            <p:spPr>
              <a:xfrm>
                <a:off x="144748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5" name="Freeform: Shape 3924">
                <a:extLst>
                  <a:ext uri="{FF2B5EF4-FFF2-40B4-BE49-F238E27FC236}">
                    <a16:creationId xmlns:a16="http://schemas.microsoft.com/office/drawing/2014/main" id="{A9805A3C-C02A-06FF-7E1D-F32E6A6009AB}"/>
                  </a:ext>
                </a:extLst>
              </p:cNvPr>
              <p:cNvSpPr/>
              <p:nvPr/>
            </p:nvSpPr>
            <p:spPr>
              <a:xfrm>
                <a:off x="15634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6" name="Freeform: Shape 3925">
                <a:extLst>
                  <a:ext uri="{FF2B5EF4-FFF2-40B4-BE49-F238E27FC236}">
                    <a16:creationId xmlns:a16="http://schemas.microsoft.com/office/drawing/2014/main" id="{38572EDF-8B4D-A6BC-F43F-419B8D50C855}"/>
                  </a:ext>
                </a:extLst>
              </p:cNvPr>
              <p:cNvSpPr/>
              <p:nvPr/>
            </p:nvSpPr>
            <p:spPr>
              <a:xfrm>
                <a:off x="16795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7" name="Freeform: Shape 3926">
                <a:extLst>
                  <a:ext uri="{FF2B5EF4-FFF2-40B4-BE49-F238E27FC236}">
                    <a16:creationId xmlns:a16="http://schemas.microsoft.com/office/drawing/2014/main" id="{36F8CD2C-BE27-5D64-0F73-52BDB959013F}"/>
                  </a:ext>
                </a:extLst>
              </p:cNvPr>
              <p:cNvSpPr/>
              <p:nvPr/>
            </p:nvSpPr>
            <p:spPr>
              <a:xfrm>
                <a:off x="17955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8" name="Freeform: Shape 3927">
                <a:extLst>
                  <a:ext uri="{FF2B5EF4-FFF2-40B4-BE49-F238E27FC236}">
                    <a16:creationId xmlns:a16="http://schemas.microsoft.com/office/drawing/2014/main" id="{B63C231D-3335-9A8F-F4E1-4FC8E69AA265}"/>
                  </a:ext>
                </a:extLst>
              </p:cNvPr>
              <p:cNvSpPr/>
              <p:nvPr/>
            </p:nvSpPr>
            <p:spPr>
              <a:xfrm>
                <a:off x="191159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9" name="Freeform: Shape 3928">
                <a:extLst>
                  <a:ext uri="{FF2B5EF4-FFF2-40B4-BE49-F238E27FC236}">
                    <a16:creationId xmlns:a16="http://schemas.microsoft.com/office/drawing/2014/main" id="{BE90CFD9-1BC0-FF41-B8A4-FF422FD5F65B}"/>
                  </a:ext>
                </a:extLst>
              </p:cNvPr>
              <p:cNvSpPr/>
              <p:nvPr/>
            </p:nvSpPr>
            <p:spPr>
              <a:xfrm>
                <a:off x="20276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0" name="Freeform: Shape 3929">
                <a:extLst>
                  <a:ext uri="{FF2B5EF4-FFF2-40B4-BE49-F238E27FC236}">
                    <a16:creationId xmlns:a16="http://schemas.microsoft.com/office/drawing/2014/main" id="{07656722-DFF5-988E-2470-C0560D7CA7F9}"/>
                  </a:ext>
                </a:extLst>
              </p:cNvPr>
              <p:cNvSpPr/>
              <p:nvPr/>
            </p:nvSpPr>
            <p:spPr>
              <a:xfrm>
                <a:off x="21436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1" name="Freeform: Shape 3930">
                <a:extLst>
                  <a:ext uri="{FF2B5EF4-FFF2-40B4-BE49-F238E27FC236}">
                    <a16:creationId xmlns:a16="http://schemas.microsoft.com/office/drawing/2014/main" id="{B49E024A-2F7A-D2BA-4A6F-9B05C2478009}"/>
                  </a:ext>
                </a:extLst>
              </p:cNvPr>
              <p:cNvSpPr/>
              <p:nvPr/>
            </p:nvSpPr>
            <p:spPr>
              <a:xfrm>
                <a:off x="225968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2" name="Freeform: Shape 3931">
                <a:extLst>
                  <a:ext uri="{FF2B5EF4-FFF2-40B4-BE49-F238E27FC236}">
                    <a16:creationId xmlns:a16="http://schemas.microsoft.com/office/drawing/2014/main" id="{8C655EB0-A6BA-79DD-63B4-4BDC6412614C}"/>
                  </a:ext>
                </a:extLst>
              </p:cNvPr>
              <p:cNvSpPr/>
              <p:nvPr/>
            </p:nvSpPr>
            <p:spPr>
              <a:xfrm>
                <a:off x="237571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3" name="Freeform: Shape 3932">
                <a:extLst>
                  <a:ext uri="{FF2B5EF4-FFF2-40B4-BE49-F238E27FC236}">
                    <a16:creationId xmlns:a16="http://schemas.microsoft.com/office/drawing/2014/main" id="{C7C59C89-5D27-A55A-B235-39E9F82F8264}"/>
                  </a:ext>
                </a:extLst>
              </p:cNvPr>
              <p:cNvSpPr/>
              <p:nvPr/>
            </p:nvSpPr>
            <p:spPr>
              <a:xfrm>
                <a:off x="24917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4" name="Freeform: Shape 3933">
                <a:extLst>
                  <a:ext uri="{FF2B5EF4-FFF2-40B4-BE49-F238E27FC236}">
                    <a16:creationId xmlns:a16="http://schemas.microsoft.com/office/drawing/2014/main" id="{458B8488-48F3-CE4D-77B2-40309137ECCA}"/>
                  </a:ext>
                </a:extLst>
              </p:cNvPr>
              <p:cNvSpPr/>
              <p:nvPr/>
            </p:nvSpPr>
            <p:spPr>
              <a:xfrm>
                <a:off x="26077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5" name="Freeform: Shape 3934">
                <a:extLst>
                  <a:ext uri="{FF2B5EF4-FFF2-40B4-BE49-F238E27FC236}">
                    <a16:creationId xmlns:a16="http://schemas.microsoft.com/office/drawing/2014/main" id="{E8187CEA-251F-53D9-A477-D0892316D311}"/>
                  </a:ext>
                </a:extLst>
              </p:cNvPr>
              <p:cNvSpPr/>
              <p:nvPr/>
            </p:nvSpPr>
            <p:spPr>
              <a:xfrm>
                <a:off x="272379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6" name="Freeform: Shape 3935">
                <a:extLst>
                  <a:ext uri="{FF2B5EF4-FFF2-40B4-BE49-F238E27FC236}">
                    <a16:creationId xmlns:a16="http://schemas.microsoft.com/office/drawing/2014/main" id="{C0A83E55-7C07-30DA-D568-C72D737DCFDD}"/>
                  </a:ext>
                </a:extLst>
              </p:cNvPr>
              <p:cNvSpPr/>
              <p:nvPr/>
            </p:nvSpPr>
            <p:spPr>
              <a:xfrm>
                <a:off x="28398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7" name="Freeform: Shape 3936">
                <a:extLst>
                  <a:ext uri="{FF2B5EF4-FFF2-40B4-BE49-F238E27FC236}">
                    <a16:creationId xmlns:a16="http://schemas.microsoft.com/office/drawing/2014/main" id="{8F4CB271-E8DF-8E5C-4D82-CA15CB20F718}"/>
                  </a:ext>
                </a:extLst>
              </p:cNvPr>
              <p:cNvSpPr/>
              <p:nvPr/>
            </p:nvSpPr>
            <p:spPr>
              <a:xfrm>
                <a:off x="29558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8" name="Freeform: Shape 3937">
                <a:extLst>
                  <a:ext uri="{FF2B5EF4-FFF2-40B4-BE49-F238E27FC236}">
                    <a16:creationId xmlns:a16="http://schemas.microsoft.com/office/drawing/2014/main" id="{E6D92000-4C0C-9066-5CDB-2F24C367A422}"/>
                  </a:ext>
                </a:extLst>
              </p:cNvPr>
              <p:cNvSpPr/>
              <p:nvPr/>
            </p:nvSpPr>
            <p:spPr>
              <a:xfrm>
                <a:off x="307189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9" name="Freeform: Shape 3938">
                <a:extLst>
                  <a:ext uri="{FF2B5EF4-FFF2-40B4-BE49-F238E27FC236}">
                    <a16:creationId xmlns:a16="http://schemas.microsoft.com/office/drawing/2014/main" id="{1AB4B561-261B-C80E-43E4-1020564BCB7C}"/>
                  </a:ext>
                </a:extLst>
              </p:cNvPr>
              <p:cNvSpPr/>
              <p:nvPr/>
            </p:nvSpPr>
            <p:spPr>
              <a:xfrm>
                <a:off x="318791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0" name="Freeform: Shape 3939">
                <a:extLst>
                  <a:ext uri="{FF2B5EF4-FFF2-40B4-BE49-F238E27FC236}">
                    <a16:creationId xmlns:a16="http://schemas.microsoft.com/office/drawing/2014/main" id="{ECF612C7-8A64-889A-785D-6DB660CFFD46}"/>
                  </a:ext>
                </a:extLst>
              </p:cNvPr>
              <p:cNvSpPr/>
              <p:nvPr/>
            </p:nvSpPr>
            <p:spPr>
              <a:xfrm>
                <a:off x="33039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1" name="Freeform: Shape 3940">
                <a:extLst>
                  <a:ext uri="{FF2B5EF4-FFF2-40B4-BE49-F238E27FC236}">
                    <a16:creationId xmlns:a16="http://schemas.microsoft.com/office/drawing/2014/main" id="{85AEB317-4647-C328-C849-88ECB56530FF}"/>
                  </a:ext>
                </a:extLst>
              </p:cNvPr>
              <p:cNvSpPr/>
              <p:nvPr/>
            </p:nvSpPr>
            <p:spPr>
              <a:xfrm>
                <a:off x="341997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2" name="Freeform: Shape 3941">
                <a:extLst>
                  <a:ext uri="{FF2B5EF4-FFF2-40B4-BE49-F238E27FC236}">
                    <a16:creationId xmlns:a16="http://schemas.microsoft.com/office/drawing/2014/main" id="{C82FF9B1-674A-872E-FBE9-64C6DC2FBB04}"/>
                  </a:ext>
                </a:extLst>
              </p:cNvPr>
              <p:cNvSpPr/>
              <p:nvPr/>
            </p:nvSpPr>
            <p:spPr>
              <a:xfrm>
                <a:off x="35360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3" name="Freeform: Shape 3942">
                <a:extLst>
                  <a:ext uri="{FF2B5EF4-FFF2-40B4-BE49-F238E27FC236}">
                    <a16:creationId xmlns:a16="http://schemas.microsoft.com/office/drawing/2014/main" id="{4512A5CE-68FF-45AA-9968-8294978DDC0B}"/>
                  </a:ext>
                </a:extLst>
              </p:cNvPr>
              <p:cNvSpPr/>
              <p:nvPr/>
            </p:nvSpPr>
            <p:spPr>
              <a:xfrm>
                <a:off x="36520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4" name="Freeform: Shape 3943">
                <a:extLst>
                  <a:ext uri="{FF2B5EF4-FFF2-40B4-BE49-F238E27FC236}">
                    <a16:creationId xmlns:a16="http://schemas.microsoft.com/office/drawing/2014/main" id="{DA4894BE-1EDD-5518-00BA-5EC9E88A7753}"/>
                  </a:ext>
                </a:extLst>
              </p:cNvPr>
              <p:cNvSpPr/>
              <p:nvPr/>
            </p:nvSpPr>
            <p:spPr>
              <a:xfrm>
                <a:off x="37680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5" name="Freeform: Shape 3944">
                <a:extLst>
                  <a:ext uri="{FF2B5EF4-FFF2-40B4-BE49-F238E27FC236}">
                    <a16:creationId xmlns:a16="http://schemas.microsoft.com/office/drawing/2014/main" id="{21C463DC-895D-1CCE-A94F-9BA89069356D}"/>
                  </a:ext>
                </a:extLst>
              </p:cNvPr>
              <p:cNvSpPr/>
              <p:nvPr/>
            </p:nvSpPr>
            <p:spPr>
              <a:xfrm>
                <a:off x="38840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6" name="Freeform: Shape 3945">
                <a:extLst>
                  <a:ext uri="{FF2B5EF4-FFF2-40B4-BE49-F238E27FC236}">
                    <a16:creationId xmlns:a16="http://schemas.microsoft.com/office/drawing/2014/main" id="{8E865041-5DBB-7A62-8FED-5CC37DC7519A}"/>
                  </a:ext>
                </a:extLst>
              </p:cNvPr>
              <p:cNvSpPr/>
              <p:nvPr/>
            </p:nvSpPr>
            <p:spPr>
              <a:xfrm>
                <a:off x="400012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7" name="Freeform: Shape 3946">
                <a:extLst>
                  <a:ext uri="{FF2B5EF4-FFF2-40B4-BE49-F238E27FC236}">
                    <a16:creationId xmlns:a16="http://schemas.microsoft.com/office/drawing/2014/main" id="{C993FC22-E1A6-4223-2CC9-4FF41369D172}"/>
                  </a:ext>
                </a:extLst>
              </p:cNvPr>
              <p:cNvSpPr/>
              <p:nvPr/>
            </p:nvSpPr>
            <p:spPr>
              <a:xfrm>
                <a:off x="41161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8" name="Freeform: Shape 3947">
                <a:extLst>
                  <a:ext uri="{FF2B5EF4-FFF2-40B4-BE49-F238E27FC236}">
                    <a16:creationId xmlns:a16="http://schemas.microsoft.com/office/drawing/2014/main" id="{60F77E63-74CE-7C8D-0E01-2F8E49BCF2B0}"/>
                  </a:ext>
                </a:extLst>
              </p:cNvPr>
              <p:cNvSpPr/>
              <p:nvPr/>
            </p:nvSpPr>
            <p:spPr>
              <a:xfrm>
                <a:off x="42321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9" name="Freeform: Shape 3948">
                <a:extLst>
                  <a:ext uri="{FF2B5EF4-FFF2-40B4-BE49-F238E27FC236}">
                    <a16:creationId xmlns:a16="http://schemas.microsoft.com/office/drawing/2014/main" id="{E938C1CD-2146-90A2-01D0-497779BDC106}"/>
                  </a:ext>
                </a:extLst>
              </p:cNvPr>
              <p:cNvSpPr/>
              <p:nvPr/>
            </p:nvSpPr>
            <p:spPr>
              <a:xfrm>
                <a:off x="43482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0" name="Freeform: Shape 3949">
                <a:extLst>
                  <a:ext uri="{FF2B5EF4-FFF2-40B4-BE49-F238E27FC236}">
                    <a16:creationId xmlns:a16="http://schemas.microsoft.com/office/drawing/2014/main" id="{D8B37083-6679-AAF7-EC4F-D2F3B6509D86}"/>
                  </a:ext>
                </a:extLst>
              </p:cNvPr>
              <p:cNvSpPr/>
              <p:nvPr/>
            </p:nvSpPr>
            <p:spPr>
              <a:xfrm>
                <a:off x="446424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1" name="Freeform: Shape 3950">
                <a:extLst>
                  <a:ext uri="{FF2B5EF4-FFF2-40B4-BE49-F238E27FC236}">
                    <a16:creationId xmlns:a16="http://schemas.microsoft.com/office/drawing/2014/main" id="{30880A97-13BA-D15D-C81E-C1D60CDA3DE7}"/>
                  </a:ext>
                </a:extLst>
              </p:cNvPr>
              <p:cNvSpPr/>
              <p:nvPr/>
            </p:nvSpPr>
            <p:spPr>
              <a:xfrm>
                <a:off x="458027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2" name="Freeform: Shape 3951">
                <a:extLst>
                  <a:ext uri="{FF2B5EF4-FFF2-40B4-BE49-F238E27FC236}">
                    <a16:creationId xmlns:a16="http://schemas.microsoft.com/office/drawing/2014/main" id="{98ABF539-A904-E7EE-29BA-8E7D9A658CEA}"/>
                  </a:ext>
                </a:extLst>
              </p:cNvPr>
              <p:cNvSpPr/>
              <p:nvPr/>
            </p:nvSpPr>
            <p:spPr>
              <a:xfrm>
                <a:off x="5511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3" name="Freeform: Shape 3952">
                <a:extLst>
                  <a:ext uri="{FF2B5EF4-FFF2-40B4-BE49-F238E27FC236}">
                    <a16:creationId xmlns:a16="http://schemas.microsoft.com/office/drawing/2014/main" id="{DE83E44E-DE9C-0B50-0DC0-98C8876B62B9}"/>
                  </a:ext>
                </a:extLst>
              </p:cNvPr>
              <p:cNvSpPr/>
              <p:nvPr/>
            </p:nvSpPr>
            <p:spPr>
              <a:xfrm>
                <a:off x="17115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4" name="Freeform: Shape 3953">
                <a:extLst>
                  <a:ext uri="{FF2B5EF4-FFF2-40B4-BE49-F238E27FC236}">
                    <a16:creationId xmlns:a16="http://schemas.microsoft.com/office/drawing/2014/main" id="{C2D2361E-6EB5-5C0B-1643-BABC2809C5D9}"/>
                  </a:ext>
                </a:extLst>
              </p:cNvPr>
              <p:cNvSpPr/>
              <p:nvPr/>
            </p:nvSpPr>
            <p:spPr>
              <a:xfrm>
                <a:off x="2871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5" name="Freeform: Shape 3954">
                <a:extLst>
                  <a:ext uri="{FF2B5EF4-FFF2-40B4-BE49-F238E27FC236}">
                    <a16:creationId xmlns:a16="http://schemas.microsoft.com/office/drawing/2014/main" id="{F2A18764-96BD-848C-AE14-5F5B0FB37E9F}"/>
                  </a:ext>
                </a:extLst>
              </p:cNvPr>
              <p:cNvSpPr/>
              <p:nvPr/>
            </p:nvSpPr>
            <p:spPr>
              <a:xfrm>
                <a:off x="40320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6" name="Freeform: Shape 3955">
                <a:extLst>
                  <a:ext uri="{FF2B5EF4-FFF2-40B4-BE49-F238E27FC236}">
                    <a16:creationId xmlns:a16="http://schemas.microsoft.com/office/drawing/2014/main" id="{D5F4AA47-4631-1909-AB7A-BF5AE7BB7570}"/>
                  </a:ext>
                </a:extLst>
              </p:cNvPr>
              <p:cNvSpPr/>
              <p:nvPr/>
            </p:nvSpPr>
            <p:spPr>
              <a:xfrm>
                <a:off x="51923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7" name="Freeform: Shape 3956">
                <a:extLst>
                  <a:ext uri="{FF2B5EF4-FFF2-40B4-BE49-F238E27FC236}">
                    <a16:creationId xmlns:a16="http://schemas.microsoft.com/office/drawing/2014/main" id="{5E3C4C08-DA97-7511-8ADB-DE206A113150}"/>
                  </a:ext>
                </a:extLst>
              </p:cNvPr>
              <p:cNvSpPr/>
              <p:nvPr/>
            </p:nvSpPr>
            <p:spPr>
              <a:xfrm>
                <a:off x="63526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8" name="Freeform: Shape 3957">
                <a:extLst>
                  <a:ext uri="{FF2B5EF4-FFF2-40B4-BE49-F238E27FC236}">
                    <a16:creationId xmlns:a16="http://schemas.microsoft.com/office/drawing/2014/main" id="{6F29BE0A-2AD5-8C20-FC4E-D04AA3B06E90}"/>
                  </a:ext>
                </a:extLst>
              </p:cNvPr>
              <p:cNvSpPr/>
              <p:nvPr/>
            </p:nvSpPr>
            <p:spPr>
              <a:xfrm>
                <a:off x="7512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9" name="Freeform: Shape 3958">
                <a:extLst>
                  <a:ext uri="{FF2B5EF4-FFF2-40B4-BE49-F238E27FC236}">
                    <a16:creationId xmlns:a16="http://schemas.microsoft.com/office/drawing/2014/main" id="{9C3D24C1-B1B5-5481-766A-533663162B90}"/>
                  </a:ext>
                </a:extLst>
              </p:cNvPr>
              <p:cNvSpPr/>
              <p:nvPr/>
            </p:nvSpPr>
            <p:spPr>
              <a:xfrm>
                <a:off x="8673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0" name="Freeform: Shape 3959">
                <a:extLst>
                  <a:ext uri="{FF2B5EF4-FFF2-40B4-BE49-F238E27FC236}">
                    <a16:creationId xmlns:a16="http://schemas.microsoft.com/office/drawing/2014/main" id="{E493A58D-7674-838A-F486-5583926B5255}"/>
                  </a:ext>
                </a:extLst>
              </p:cNvPr>
              <p:cNvSpPr/>
              <p:nvPr/>
            </p:nvSpPr>
            <p:spPr>
              <a:xfrm>
                <a:off x="98334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1" name="Freeform: Shape 3960">
                <a:extLst>
                  <a:ext uri="{FF2B5EF4-FFF2-40B4-BE49-F238E27FC236}">
                    <a16:creationId xmlns:a16="http://schemas.microsoft.com/office/drawing/2014/main" id="{53426409-1AE1-2F36-0E4A-D06F560A30E9}"/>
                  </a:ext>
                </a:extLst>
              </p:cNvPr>
              <p:cNvSpPr/>
              <p:nvPr/>
            </p:nvSpPr>
            <p:spPr>
              <a:xfrm>
                <a:off x="10993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2" name="Freeform: Shape 3961">
                <a:extLst>
                  <a:ext uri="{FF2B5EF4-FFF2-40B4-BE49-F238E27FC236}">
                    <a16:creationId xmlns:a16="http://schemas.microsoft.com/office/drawing/2014/main" id="{4E0EEB28-AF0D-3EC4-FE38-3F0E1C9C7918}"/>
                  </a:ext>
                </a:extLst>
              </p:cNvPr>
              <p:cNvSpPr/>
              <p:nvPr/>
            </p:nvSpPr>
            <p:spPr>
              <a:xfrm>
                <a:off x="121541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3" name="Freeform: Shape 3962">
                <a:extLst>
                  <a:ext uri="{FF2B5EF4-FFF2-40B4-BE49-F238E27FC236}">
                    <a16:creationId xmlns:a16="http://schemas.microsoft.com/office/drawing/2014/main" id="{C82C26E3-0768-AC6F-B452-D3C67CE12A6F}"/>
                  </a:ext>
                </a:extLst>
              </p:cNvPr>
              <p:cNvSpPr/>
              <p:nvPr/>
            </p:nvSpPr>
            <p:spPr>
              <a:xfrm>
                <a:off x="13314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4" name="Freeform: Shape 3963">
                <a:extLst>
                  <a:ext uri="{FF2B5EF4-FFF2-40B4-BE49-F238E27FC236}">
                    <a16:creationId xmlns:a16="http://schemas.microsoft.com/office/drawing/2014/main" id="{65BA336C-8587-AC6D-FC6D-B4987010D3C8}"/>
                  </a:ext>
                </a:extLst>
              </p:cNvPr>
              <p:cNvSpPr/>
              <p:nvPr/>
            </p:nvSpPr>
            <p:spPr>
              <a:xfrm>
                <a:off x="144748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5" name="Freeform: Shape 3964">
                <a:extLst>
                  <a:ext uri="{FF2B5EF4-FFF2-40B4-BE49-F238E27FC236}">
                    <a16:creationId xmlns:a16="http://schemas.microsoft.com/office/drawing/2014/main" id="{F8FCC4F6-48D8-07AA-52E4-8C3615B2E47F}"/>
                  </a:ext>
                </a:extLst>
              </p:cNvPr>
              <p:cNvSpPr/>
              <p:nvPr/>
            </p:nvSpPr>
            <p:spPr>
              <a:xfrm>
                <a:off x="15634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6" name="Freeform: Shape 3965">
                <a:extLst>
                  <a:ext uri="{FF2B5EF4-FFF2-40B4-BE49-F238E27FC236}">
                    <a16:creationId xmlns:a16="http://schemas.microsoft.com/office/drawing/2014/main" id="{C744C314-6DDF-83DD-CFD0-3B5761834418}"/>
                  </a:ext>
                </a:extLst>
              </p:cNvPr>
              <p:cNvSpPr/>
              <p:nvPr/>
            </p:nvSpPr>
            <p:spPr>
              <a:xfrm>
                <a:off x="16795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7" name="Freeform: Shape 3966">
                <a:extLst>
                  <a:ext uri="{FF2B5EF4-FFF2-40B4-BE49-F238E27FC236}">
                    <a16:creationId xmlns:a16="http://schemas.microsoft.com/office/drawing/2014/main" id="{98DACE37-2317-901E-93FC-684FFA32381B}"/>
                  </a:ext>
                </a:extLst>
              </p:cNvPr>
              <p:cNvSpPr/>
              <p:nvPr/>
            </p:nvSpPr>
            <p:spPr>
              <a:xfrm>
                <a:off x="17955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8" name="Freeform: Shape 3967">
                <a:extLst>
                  <a:ext uri="{FF2B5EF4-FFF2-40B4-BE49-F238E27FC236}">
                    <a16:creationId xmlns:a16="http://schemas.microsoft.com/office/drawing/2014/main" id="{AF32FCFC-73A4-4856-888C-5331AE1C34DB}"/>
                  </a:ext>
                </a:extLst>
              </p:cNvPr>
              <p:cNvSpPr/>
              <p:nvPr/>
            </p:nvSpPr>
            <p:spPr>
              <a:xfrm>
                <a:off x="191159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9" name="Freeform: Shape 3968">
                <a:extLst>
                  <a:ext uri="{FF2B5EF4-FFF2-40B4-BE49-F238E27FC236}">
                    <a16:creationId xmlns:a16="http://schemas.microsoft.com/office/drawing/2014/main" id="{385FE5D0-EF19-69DC-2DCE-68CB027B24BA}"/>
                  </a:ext>
                </a:extLst>
              </p:cNvPr>
              <p:cNvSpPr/>
              <p:nvPr/>
            </p:nvSpPr>
            <p:spPr>
              <a:xfrm>
                <a:off x="20276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0" name="Freeform: Shape 3969">
                <a:extLst>
                  <a:ext uri="{FF2B5EF4-FFF2-40B4-BE49-F238E27FC236}">
                    <a16:creationId xmlns:a16="http://schemas.microsoft.com/office/drawing/2014/main" id="{A0F7A86D-0737-AADA-1AAF-3BBE1434903A}"/>
                  </a:ext>
                </a:extLst>
              </p:cNvPr>
              <p:cNvSpPr/>
              <p:nvPr/>
            </p:nvSpPr>
            <p:spPr>
              <a:xfrm>
                <a:off x="21436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1" name="Freeform: Shape 3970">
                <a:extLst>
                  <a:ext uri="{FF2B5EF4-FFF2-40B4-BE49-F238E27FC236}">
                    <a16:creationId xmlns:a16="http://schemas.microsoft.com/office/drawing/2014/main" id="{8C6D2F73-9DF0-D649-9F7E-5891071296C5}"/>
                  </a:ext>
                </a:extLst>
              </p:cNvPr>
              <p:cNvSpPr/>
              <p:nvPr/>
            </p:nvSpPr>
            <p:spPr>
              <a:xfrm>
                <a:off x="225968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2" name="Freeform: Shape 3971">
                <a:extLst>
                  <a:ext uri="{FF2B5EF4-FFF2-40B4-BE49-F238E27FC236}">
                    <a16:creationId xmlns:a16="http://schemas.microsoft.com/office/drawing/2014/main" id="{32B561BF-20B5-5D7F-376B-115599E65903}"/>
                  </a:ext>
                </a:extLst>
              </p:cNvPr>
              <p:cNvSpPr/>
              <p:nvPr/>
            </p:nvSpPr>
            <p:spPr>
              <a:xfrm>
                <a:off x="237571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3" name="Freeform: Shape 3972">
                <a:extLst>
                  <a:ext uri="{FF2B5EF4-FFF2-40B4-BE49-F238E27FC236}">
                    <a16:creationId xmlns:a16="http://schemas.microsoft.com/office/drawing/2014/main" id="{B7D1EA41-1484-67A5-5384-084A52253B12}"/>
                  </a:ext>
                </a:extLst>
              </p:cNvPr>
              <p:cNvSpPr/>
              <p:nvPr/>
            </p:nvSpPr>
            <p:spPr>
              <a:xfrm>
                <a:off x="24917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4" name="Freeform: Shape 3973">
                <a:extLst>
                  <a:ext uri="{FF2B5EF4-FFF2-40B4-BE49-F238E27FC236}">
                    <a16:creationId xmlns:a16="http://schemas.microsoft.com/office/drawing/2014/main" id="{DD3C111B-C77D-EDFE-0D8F-FDF49EE02D71}"/>
                  </a:ext>
                </a:extLst>
              </p:cNvPr>
              <p:cNvSpPr/>
              <p:nvPr/>
            </p:nvSpPr>
            <p:spPr>
              <a:xfrm>
                <a:off x="26077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5" name="Freeform: Shape 3974">
                <a:extLst>
                  <a:ext uri="{FF2B5EF4-FFF2-40B4-BE49-F238E27FC236}">
                    <a16:creationId xmlns:a16="http://schemas.microsoft.com/office/drawing/2014/main" id="{95378083-C3CE-6F82-11A1-C54E15AB4F0A}"/>
                  </a:ext>
                </a:extLst>
              </p:cNvPr>
              <p:cNvSpPr/>
              <p:nvPr/>
            </p:nvSpPr>
            <p:spPr>
              <a:xfrm>
                <a:off x="272379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6" name="Freeform: Shape 3975">
                <a:extLst>
                  <a:ext uri="{FF2B5EF4-FFF2-40B4-BE49-F238E27FC236}">
                    <a16:creationId xmlns:a16="http://schemas.microsoft.com/office/drawing/2014/main" id="{4CE78194-1DE7-E4B8-6C78-B39038F6941B}"/>
                  </a:ext>
                </a:extLst>
              </p:cNvPr>
              <p:cNvSpPr/>
              <p:nvPr/>
            </p:nvSpPr>
            <p:spPr>
              <a:xfrm>
                <a:off x="28398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7" name="Freeform: Shape 3976">
                <a:extLst>
                  <a:ext uri="{FF2B5EF4-FFF2-40B4-BE49-F238E27FC236}">
                    <a16:creationId xmlns:a16="http://schemas.microsoft.com/office/drawing/2014/main" id="{B415ABC2-D5DC-36B1-DE32-7CB08D9C5D16}"/>
                  </a:ext>
                </a:extLst>
              </p:cNvPr>
              <p:cNvSpPr/>
              <p:nvPr/>
            </p:nvSpPr>
            <p:spPr>
              <a:xfrm>
                <a:off x="29558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8" name="Freeform: Shape 3977">
                <a:extLst>
                  <a:ext uri="{FF2B5EF4-FFF2-40B4-BE49-F238E27FC236}">
                    <a16:creationId xmlns:a16="http://schemas.microsoft.com/office/drawing/2014/main" id="{B30F6A0C-CD3C-A185-2CA6-91D87A9BD0DC}"/>
                  </a:ext>
                </a:extLst>
              </p:cNvPr>
              <p:cNvSpPr/>
              <p:nvPr/>
            </p:nvSpPr>
            <p:spPr>
              <a:xfrm>
                <a:off x="307189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9" name="Freeform: Shape 3978">
                <a:extLst>
                  <a:ext uri="{FF2B5EF4-FFF2-40B4-BE49-F238E27FC236}">
                    <a16:creationId xmlns:a16="http://schemas.microsoft.com/office/drawing/2014/main" id="{86F9FB5C-35E1-3378-A1F4-DBE3E880821A}"/>
                  </a:ext>
                </a:extLst>
              </p:cNvPr>
              <p:cNvSpPr/>
              <p:nvPr/>
            </p:nvSpPr>
            <p:spPr>
              <a:xfrm>
                <a:off x="318791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0" name="Freeform: Shape 3979">
                <a:extLst>
                  <a:ext uri="{FF2B5EF4-FFF2-40B4-BE49-F238E27FC236}">
                    <a16:creationId xmlns:a16="http://schemas.microsoft.com/office/drawing/2014/main" id="{CB396863-6414-A107-113C-2F76CC9278EB}"/>
                  </a:ext>
                </a:extLst>
              </p:cNvPr>
              <p:cNvSpPr/>
              <p:nvPr/>
            </p:nvSpPr>
            <p:spPr>
              <a:xfrm>
                <a:off x="33039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1" name="Freeform: Shape 3980">
                <a:extLst>
                  <a:ext uri="{FF2B5EF4-FFF2-40B4-BE49-F238E27FC236}">
                    <a16:creationId xmlns:a16="http://schemas.microsoft.com/office/drawing/2014/main" id="{00166D25-7C5F-4CD8-545E-E0E4E534B453}"/>
                  </a:ext>
                </a:extLst>
              </p:cNvPr>
              <p:cNvSpPr/>
              <p:nvPr/>
            </p:nvSpPr>
            <p:spPr>
              <a:xfrm>
                <a:off x="341997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2" name="Freeform: Shape 3981">
                <a:extLst>
                  <a:ext uri="{FF2B5EF4-FFF2-40B4-BE49-F238E27FC236}">
                    <a16:creationId xmlns:a16="http://schemas.microsoft.com/office/drawing/2014/main" id="{F7B09A9B-6313-E758-4439-E0A04008614B}"/>
                  </a:ext>
                </a:extLst>
              </p:cNvPr>
              <p:cNvSpPr/>
              <p:nvPr/>
            </p:nvSpPr>
            <p:spPr>
              <a:xfrm>
                <a:off x="35360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3" name="Freeform: Shape 3982">
                <a:extLst>
                  <a:ext uri="{FF2B5EF4-FFF2-40B4-BE49-F238E27FC236}">
                    <a16:creationId xmlns:a16="http://schemas.microsoft.com/office/drawing/2014/main" id="{B2B5CABE-C6DF-519D-AB1C-0D5FA64CA5C5}"/>
                  </a:ext>
                </a:extLst>
              </p:cNvPr>
              <p:cNvSpPr/>
              <p:nvPr/>
            </p:nvSpPr>
            <p:spPr>
              <a:xfrm>
                <a:off x="36520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4" name="Freeform: Shape 3983">
                <a:extLst>
                  <a:ext uri="{FF2B5EF4-FFF2-40B4-BE49-F238E27FC236}">
                    <a16:creationId xmlns:a16="http://schemas.microsoft.com/office/drawing/2014/main" id="{68191A4A-0AD3-F245-1728-534400DD0BD3}"/>
                  </a:ext>
                </a:extLst>
              </p:cNvPr>
              <p:cNvSpPr/>
              <p:nvPr/>
            </p:nvSpPr>
            <p:spPr>
              <a:xfrm>
                <a:off x="37680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5" name="Freeform: Shape 3984">
                <a:extLst>
                  <a:ext uri="{FF2B5EF4-FFF2-40B4-BE49-F238E27FC236}">
                    <a16:creationId xmlns:a16="http://schemas.microsoft.com/office/drawing/2014/main" id="{E7203757-FAAA-39A5-F0DA-B0720F4F91B4}"/>
                  </a:ext>
                </a:extLst>
              </p:cNvPr>
              <p:cNvSpPr/>
              <p:nvPr/>
            </p:nvSpPr>
            <p:spPr>
              <a:xfrm>
                <a:off x="38840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6" name="Freeform: Shape 3985">
                <a:extLst>
                  <a:ext uri="{FF2B5EF4-FFF2-40B4-BE49-F238E27FC236}">
                    <a16:creationId xmlns:a16="http://schemas.microsoft.com/office/drawing/2014/main" id="{C4C18308-4D45-A9B5-6FAE-65A1AD511BB1}"/>
                  </a:ext>
                </a:extLst>
              </p:cNvPr>
              <p:cNvSpPr/>
              <p:nvPr/>
            </p:nvSpPr>
            <p:spPr>
              <a:xfrm>
                <a:off x="400012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7" name="Freeform: Shape 3986">
                <a:extLst>
                  <a:ext uri="{FF2B5EF4-FFF2-40B4-BE49-F238E27FC236}">
                    <a16:creationId xmlns:a16="http://schemas.microsoft.com/office/drawing/2014/main" id="{5BE4B122-857D-EB1E-B2DA-1E72A6E617B4}"/>
                  </a:ext>
                </a:extLst>
              </p:cNvPr>
              <p:cNvSpPr/>
              <p:nvPr/>
            </p:nvSpPr>
            <p:spPr>
              <a:xfrm>
                <a:off x="41161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8" name="Freeform: Shape 3987">
                <a:extLst>
                  <a:ext uri="{FF2B5EF4-FFF2-40B4-BE49-F238E27FC236}">
                    <a16:creationId xmlns:a16="http://schemas.microsoft.com/office/drawing/2014/main" id="{6904DEDC-1206-781E-553B-9C871F1D19AD}"/>
                  </a:ext>
                </a:extLst>
              </p:cNvPr>
              <p:cNvSpPr/>
              <p:nvPr/>
            </p:nvSpPr>
            <p:spPr>
              <a:xfrm>
                <a:off x="42321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9" name="Freeform: Shape 3988">
                <a:extLst>
                  <a:ext uri="{FF2B5EF4-FFF2-40B4-BE49-F238E27FC236}">
                    <a16:creationId xmlns:a16="http://schemas.microsoft.com/office/drawing/2014/main" id="{AD29D4AE-E340-BAC6-2D78-8EF77AF986DB}"/>
                  </a:ext>
                </a:extLst>
              </p:cNvPr>
              <p:cNvSpPr/>
              <p:nvPr/>
            </p:nvSpPr>
            <p:spPr>
              <a:xfrm>
                <a:off x="43482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0" name="Freeform: Shape 3989">
                <a:extLst>
                  <a:ext uri="{FF2B5EF4-FFF2-40B4-BE49-F238E27FC236}">
                    <a16:creationId xmlns:a16="http://schemas.microsoft.com/office/drawing/2014/main" id="{1A41975B-C20C-9FB8-A3DF-A5DC6DF298EC}"/>
                  </a:ext>
                </a:extLst>
              </p:cNvPr>
              <p:cNvSpPr/>
              <p:nvPr/>
            </p:nvSpPr>
            <p:spPr>
              <a:xfrm>
                <a:off x="446424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1" name="Freeform: Shape 3990">
                <a:extLst>
                  <a:ext uri="{FF2B5EF4-FFF2-40B4-BE49-F238E27FC236}">
                    <a16:creationId xmlns:a16="http://schemas.microsoft.com/office/drawing/2014/main" id="{7A792DAF-B86C-AE7F-8ABA-B5C6C1056C22}"/>
                  </a:ext>
                </a:extLst>
              </p:cNvPr>
              <p:cNvSpPr/>
              <p:nvPr/>
            </p:nvSpPr>
            <p:spPr>
              <a:xfrm>
                <a:off x="458027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2" name="Freeform: Shape 3991">
                <a:extLst>
                  <a:ext uri="{FF2B5EF4-FFF2-40B4-BE49-F238E27FC236}">
                    <a16:creationId xmlns:a16="http://schemas.microsoft.com/office/drawing/2014/main" id="{C9F5458C-DD22-80B6-D882-37520B00497D}"/>
                  </a:ext>
                </a:extLst>
              </p:cNvPr>
              <p:cNvSpPr/>
              <p:nvPr/>
            </p:nvSpPr>
            <p:spPr>
              <a:xfrm>
                <a:off x="5511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3" name="Freeform: Shape 3992">
                <a:extLst>
                  <a:ext uri="{FF2B5EF4-FFF2-40B4-BE49-F238E27FC236}">
                    <a16:creationId xmlns:a16="http://schemas.microsoft.com/office/drawing/2014/main" id="{01F71ED2-A26F-82E7-CEF3-7F47CE93241F}"/>
                  </a:ext>
                </a:extLst>
              </p:cNvPr>
              <p:cNvSpPr/>
              <p:nvPr/>
            </p:nvSpPr>
            <p:spPr>
              <a:xfrm>
                <a:off x="17115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4" name="Freeform: Shape 3993">
                <a:extLst>
                  <a:ext uri="{FF2B5EF4-FFF2-40B4-BE49-F238E27FC236}">
                    <a16:creationId xmlns:a16="http://schemas.microsoft.com/office/drawing/2014/main" id="{5A038FC8-D1C2-136F-8890-21439B6F680C}"/>
                  </a:ext>
                </a:extLst>
              </p:cNvPr>
              <p:cNvSpPr/>
              <p:nvPr/>
            </p:nvSpPr>
            <p:spPr>
              <a:xfrm>
                <a:off x="2871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5" name="Freeform: Shape 3994">
                <a:extLst>
                  <a:ext uri="{FF2B5EF4-FFF2-40B4-BE49-F238E27FC236}">
                    <a16:creationId xmlns:a16="http://schemas.microsoft.com/office/drawing/2014/main" id="{2D4C8783-035A-FEF3-736A-1BFC5D762337}"/>
                  </a:ext>
                </a:extLst>
              </p:cNvPr>
              <p:cNvSpPr/>
              <p:nvPr/>
            </p:nvSpPr>
            <p:spPr>
              <a:xfrm>
                <a:off x="40320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6" name="Freeform: Shape 3995">
                <a:extLst>
                  <a:ext uri="{FF2B5EF4-FFF2-40B4-BE49-F238E27FC236}">
                    <a16:creationId xmlns:a16="http://schemas.microsoft.com/office/drawing/2014/main" id="{2DC60707-AEF8-F901-A893-B9DAA1669405}"/>
                  </a:ext>
                </a:extLst>
              </p:cNvPr>
              <p:cNvSpPr/>
              <p:nvPr/>
            </p:nvSpPr>
            <p:spPr>
              <a:xfrm>
                <a:off x="51923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7" name="Freeform: Shape 3996">
                <a:extLst>
                  <a:ext uri="{FF2B5EF4-FFF2-40B4-BE49-F238E27FC236}">
                    <a16:creationId xmlns:a16="http://schemas.microsoft.com/office/drawing/2014/main" id="{851258AA-2C9B-F8C3-0FB0-1CBD65B685D2}"/>
                  </a:ext>
                </a:extLst>
              </p:cNvPr>
              <p:cNvSpPr/>
              <p:nvPr/>
            </p:nvSpPr>
            <p:spPr>
              <a:xfrm>
                <a:off x="63526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8" name="Freeform: Shape 3997">
                <a:extLst>
                  <a:ext uri="{FF2B5EF4-FFF2-40B4-BE49-F238E27FC236}">
                    <a16:creationId xmlns:a16="http://schemas.microsoft.com/office/drawing/2014/main" id="{21911FEA-084F-C09F-E1ED-7EFF01047AC9}"/>
                  </a:ext>
                </a:extLst>
              </p:cNvPr>
              <p:cNvSpPr/>
              <p:nvPr/>
            </p:nvSpPr>
            <p:spPr>
              <a:xfrm>
                <a:off x="7512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9" name="Freeform: Shape 3998">
                <a:extLst>
                  <a:ext uri="{FF2B5EF4-FFF2-40B4-BE49-F238E27FC236}">
                    <a16:creationId xmlns:a16="http://schemas.microsoft.com/office/drawing/2014/main" id="{B2B4DEB4-C7AE-7B1A-3442-CE0EC3BA48E8}"/>
                  </a:ext>
                </a:extLst>
              </p:cNvPr>
              <p:cNvSpPr/>
              <p:nvPr/>
            </p:nvSpPr>
            <p:spPr>
              <a:xfrm>
                <a:off x="8673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0" name="Freeform: Shape 3999">
                <a:extLst>
                  <a:ext uri="{FF2B5EF4-FFF2-40B4-BE49-F238E27FC236}">
                    <a16:creationId xmlns:a16="http://schemas.microsoft.com/office/drawing/2014/main" id="{DA44A55A-6EB9-3B3D-69E4-3A0BFC563B5A}"/>
                  </a:ext>
                </a:extLst>
              </p:cNvPr>
              <p:cNvSpPr/>
              <p:nvPr/>
            </p:nvSpPr>
            <p:spPr>
              <a:xfrm>
                <a:off x="98334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1" name="Freeform: Shape 4000">
                <a:extLst>
                  <a:ext uri="{FF2B5EF4-FFF2-40B4-BE49-F238E27FC236}">
                    <a16:creationId xmlns:a16="http://schemas.microsoft.com/office/drawing/2014/main" id="{AA005855-782F-BE48-9B9F-5C530281D470}"/>
                  </a:ext>
                </a:extLst>
              </p:cNvPr>
              <p:cNvSpPr/>
              <p:nvPr/>
            </p:nvSpPr>
            <p:spPr>
              <a:xfrm>
                <a:off x="10993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2" name="Freeform: Shape 4001">
                <a:extLst>
                  <a:ext uri="{FF2B5EF4-FFF2-40B4-BE49-F238E27FC236}">
                    <a16:creationId xmlns:a16="http://schemas.microsoft.com/office/drawing/2014/main" id="{B872DDF2-601E-CAA6-D099-48D1AF8C8647}"/>
                  </a:ext>
                </a:extLst>
              </p:cNvPr>
              <p:cNvSpPr/>
              <p:nvPr/>
            </p:nvSpPr>
            <p:spPr>
              <a:xfrm>
                <a:off x="121541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3" name="Freeform: Shape 4002">
                <a:extLst>
                  <a:ext uri="{FF2B5EF4-FFF2-40B4-BE49-F238E27FC236}">
                    <a16:creationId xmlns:a16="http://schemas.microsoft.com/office/drawing/2014/main" id="{79D68DA1-0C4A-27F6-EA74-8737F9419ADF}"/>
                  </a:ext>
                </a:extLst>
              </p:cNvPr>
              <p:cNvSpPr/>
              <p:nvPr/>
            </p:nvSpPr>
            <p:spPr>
              <a:xfrm>
                <a:off x="13314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4" name="Freeform: Shape 4003">
                <a:extLst>
                  <a:ext uri="{FF2B5EF4-FFF2-40B4-BE49-F238E27FC236}">
                    <a16:creationId xmlns:a16="http://schemas.microsoft.com/office/drawing/2014/main" id="{326D7D9E-A54B-C5D6-B6BA-97992402C0F7}"/>
                  </a:ext>
                </a:extLst>
              </p:cNvPr>
              <p:cNvSpPr/>
              <p:nvPr/>
            </p:nvSpPr>
            <p:spPr>
              <a:xfrm>
                <a:off x="144748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5" name="Freeform: Shape 4004">
                <a:extLst>
                  <a:ext uri="{FF2B5EF4-FFF2-40B4-BE49-F238E27FC236}">
                    <a16:creationId xmlns:a16="http://schemas.microsoft.com/office/drawing/2014/main" id="{5BFD26BA-9ECF-DB10-4196-5C719D5420C9}"/>
                  </a:ext>
                </a:extLst>
              </p:cNvPr>
              <p:cNvSpPr/>
              <p:nvPr/>
            </p:nvSpPr>
            <p:spPr>
              <a:xfrm>
                <a:off x="15634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6" name="Freeform: Shape 4005">
                <a:extLst>
                  <a:ext uri="{FF2B5EF4-FFF2-40B4-BE49-F238E27FC236}">
                    <a16:creationId xmlns:a16="http://schemas.microsoft.com/office/drawing/2014/main" id="{3BC95098-FF23-DC9A-AAF4-7BE683CFF5E2}"/>
                  </a:ext>
                </a:extLst>
              </p:cNvPr>
              <p:cNvSpPr/>
              <p:nvPr/>
            </p:nvSpPr>
            <p:spPr>
              <a:xfrm>
                <a:off x="16795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7" name="Freeform: Shape 4006">
                <a:extLst>
                  <a:ext uri="{FF2B5EF4-FFF2-40B4-BE49-F238E27FC236}">
                    <a16:creationId xmlns:a16="http://schemas.microsoft.com/office/drawing/2014/main" id="{59457802-41FC-B60E-493F-42588A0BCC26}"/>
                  </a:ext>
                </a:extLst>
              </p:cNvPr>
              <p:cNvSpPr/>
              <p:nvPr/>
            </p:nvSpPr>
            <p:spPr>
              <a:xfrm>
                <a:off x="17955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8" name="Freeform: Shape 4007">
                <a:extLst>
                  <a:ext uri="{FF2B5EF4-FFF2-40B4-BE49-F238E27FC236}">
                    <a16:creationId xmlns:a16="http://schemas.microsoft.com/office/drawing/2014/main" id="{06F6F42A-7FBE-3641-F7AC-DD2E65E82B44}"/>
                  </a:ext>
                </a:extLst>
              </p:cNvPr>
              <p:cNvSpPr/>
              <p:nvPr/>
            </p:nvSpPr>
            <p:spPr>
              <a:xfrm>
                <a:off x="191159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9" name="Freeform: Shape 4008">
                <a:extLst>
                  <a:ext uri="{FF2B5EF4-FFF2-40B4-BE49-F238E27FC236}">
                    <a16:creationId xmlns:a16="http://schemas.microsoft.com/office/drawing/2014/main" id="{7F485F61-FDB1-A998-688F-760C9672EB3C}"/>
                  </a:ext>
                </a:extLst>
              </p:cNvPr>
              <p:cNvSpPr/>
              <p:nvPr/>
            </p:nvSpPr>
            <p:spPr>
              <a:xfrm>
                <a:off x="20276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0" name="Freeform: Shape 4009">
                <a:extLst>
                  <a:ext uri="{FF2B5EF4-FFF2-40B4-BE49-F238E27FC236}">
                    <a16:creationId xmlns:a16="http://schemas.microsoft.com/office/drawing/2014/main" id="{4E97FE5D-3129-F559-3565-FF052592347C}"/>
                  </a:ext>
                </a:extLst>
              </p:cNvPr>
              <p:cNvSpPr/>
              <p:nvPr/>
            </p:nvSpPr>
            <p:spPr>
              <a:xfrm>
                <a:off x="21436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1" name="Freeform: Shape 4010">
                <a:extLst>
                  <a:ext uri="{FF2B5EF4-FFF2-40B4-BE49-F238E27FC236}">
                    <a16:creationId xmlns:a16="http://schemas.microsoft.com/office/drawing/2014/main" id="{EBC4D03E-7FAE-4B58-60DB-B141BA39C8D7}"/>
                  </a:ext>
                </a:extLst>
              </p:cNvPr>
              <p:cNvSpPr/>
              <p:nvPr/>
            </p:nvSpPr>
            <p:spPr>
              <a:xfrm>
                <a:off x="225968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2" name="Freeform: Shape 4011">
                <a:extLst>
                  <a:ext uri="{FF2B5EF4-FFF2-40B4-BE49-F238E27FC236}">
                    <a16:creationId xmlns:a16="http://schemas.microsoft.com/office/drawing/2014/main" id="{820B6DB6-F0C6-9F80-3738-4A7F32DCBF82}"/>
                  </a:ext>
                </a:extLst>
              </p:cNvPr>
              <p:cNvSpPr/>
              <p:nvPr/>
            </p:nvSpPr>
            <p:spPr>
              <a:xfrm>
                <a:off x="237571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3" name="Freeform: Shape 4012">
                <a:extLst>
                  <a:ext uri="{FF2B5EF4-FFF2-40B4-BE49-F238E27FC236}">
                    <a16:creationId xmlns:a16="http://schemas.microsoft.com/office/drawing/2014/main" id="{4B5DBBC6-9C9E-AABA-B080-3BB8407B6FC2}"/>
                  </a:ext>
                </a:extLst>
              </p:cNvPr>
              <p:cNvSpPr/>
              <p:nvPr/>
            </p:nvSpPr>
            <p:spPr>
              <a:xfrm>
                <a:off x="24917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4" name="Freeform: Shape 4013">
                <a:extLst>
                  <a:ext uri="{FF2B5EF4-FFF2-40B4-BE49-F238E27FC236}">
                    <a16:creationId xmlns:a16="http://schemas.microsoft.com/office/drawing/2014/main" id="{1D00CA33-7462-AE4A-EB48-982891A50E39}"/>
                  </a:ext>
                </a:extLst>
              </p:cNvPr>
              <p:cNvSpPr/>
              <p:nvPr/>
            </p:nvSpPr>
            <p:spPr>
              <a:xfrm>
                <a:off x="26077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5" name="Freeform: Shape 4014">
                <a:extLst>
                  <a:ext uri="{FF2B5EF4-FFF2-40B4-BE49-F238E27FC236}">
                    <a16:creationId xmlns:a16="http://schemas.microsoft.com/office/drawing/2014/main" id="{0AB3302D-4CBB-FB38-6CCE-AC3F31BCA41F}"/>
                  </a:ext>
                </a:extLst>
              </p:cNvPr>
              <p:cNvSpPr/>
              <p:nvPr/>
            </p:nvSpPr>
            <p:spPr>
              <a:xfrm>
                <a:off x="272379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6" name="Freeform: Shape 4015">
                <a:extLst>
                  <a:ext uri="{FF2B5EF4-FFF2-40B4-BE49-F238E27FC236}">
                    <a16:creationId xmlns:a16="http://schemas.microsoft.com/office/drawing/2014/main" id="{377A722B-8DBA-03C7-AD5D-C316EA9A2492}"/>
                  </a:ext>
                </a:extLst>
              </p:cNvPr>
              <p:cNvSpPr/>
              <p:nvPr/>
            </p:nvSpPr>
            <p:spPr>
              <a:xfrm>
                <a:off x="28398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7" name="Freeform: Shape 4016">
                <a:extLst>
                  <a:ext uri="{FF2B5EF4-FFF2-40B4-BE49-F238E27FC236}">
                    <a16:creationId xmlns:a16="http://schemas.microsoft.com/office/drawing/2014/main" id="{4699B319-0C36-EF2E-3196-FBF4778D1475}"/>
                  </a:ext>
                </a:extLst>
              </p:cNvPr>
              <p:cNvSpPr/>
              <p:nvPr/>
            </p:nvSpPr>
            <p:spPr>
              <a:xfrm>
                <a:off x="29558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8" name="Freeform: Shape 4017">
                <a:extLst>
                  <a:ext uri="{FF2B5EF4-FFF2-40B4-BE49-F238E27FC236}">
                    <a16:creationId xmlns:a16="http://schemas.microsoft.com/office/drawing/2014/main" id="{73B6808C-E227-5120-47DB-FD83FF171AC7}"/>
                  </a:ext>
                </a:extLst>
              </p:cNvPr>
              <p:cNvSpPr/>
              <p:nvPr/>
            </p:nvSpPr>
            <p:spPr>
              <a:xfrm>
                <a:off x="307189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9" name="Freeform: Shape 4018">
                <a:extLst>
                  <a:ext uri="{FF2B5EF4-FFF2-40B4-BE49-F238E27FC236}">
                    <a16:creationId xmlns:a16="http://schemas.microsoft.com/office/drawing/2014/main" id="{A4405CBB-BFD7-03E9-3693-64685F902E14}"/>
                  </a:ext>
                </a:extLst>
              </p:cNvPr>
              <p:cNvSpPr/>
              <p:nvPr/>
            </p:nvSpPr>
            <p:spPr>
              <a:xfrm>
                <a:off x="318791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0" name="Freeform: Shape 4019">
                <a:extLst>
                  <a:ext uri="{FF2B5EF4-FFF2-40B4-BE49-F238E27FC236}">
                    <a16:creationId xmlns:a16="http://schemas.microsoft.com/office/drawing/2014/main" id="{CFDF304C-CFBE-FDBC-DA6E-1D167F4B2BF0}"/>
                  </a:ext>
                </a:extLst>
              </p:cNvPr>
              <p:cNvSpPr/>
              <p:nvPr/>
            </p:nvSpPr>
            <p:spPr>
              <a:xfrm>
                <a:off x="33039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1" name="Freeform: Shape 4020">
                <a:extLst>
                  <a:ext uri="{FF2B5EF4-FFF2-40B4-BE49-F238E27FC236}">
                    <a16:creationId xmlns:a16="http://schemas.microsoft.com/office/drawing/2014/main" id="{8320FF16-833F-F5B3-F999-2CE43BA86410}"/>
                  </a:ext>
                </a:extLst>
              </p:cNvPr>
              <p:cNvSpPr/>
              <p:nvPr/>
            </p:nvSpPr>
            <p:spPr>
              <a:xfrm>
                <a:off x="341997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2" name="Freeform: Shape 4021">
                <a:extLst>
                  <a:ext uri="{FF2B5EF4-FFF2-40B4-BE49-F238E27FC236}">
                    <a16:creationId xmlns:a16="http://schemas.microsoft.com/office/drawing/2014/main" id="{EC7DFD5B-9F8A-E61C-62ED-FEA41ACC8602}"/>
                  </a:ext>
                </a:extLst>
              </p:cNvPr>
              <p:cNvSpPr/>
              <p:nvPr/>
            </p:nvSpPr>
            <p:spPr>
              <a:xfrm>
                <a:off x="35360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3" name="Freeform: Shape 4022">
                <a:extLst>
                  <a:ext uri="{FF2B5EF4-FFF2-40B4-BE49-F238E27FC236}">
                    <a16:creationId xmlns:a16="http://schemas.microsoft.com/office/drawing/2014/main" id="{D36A2EBC-9097-7E69-C910-616C8C032F57}"/>
                  </a:ext>
                </a:extLst>
              </p:cNvPr>
              <p:cNvSpPr/>
              <p:nvPr/>
            </p:nvSpPr>
            <p:spPr>
              <a:xfrm>
                <a:off x="36520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4" name="Freeform: Shape 4023">
                <a:extLst>
                  <a:ext uri="{FF2B5EF4-FFF2-40B4-BE49-F238E27FC236}">
                    <a16:creationId xmlns:a16="http://schemas.microsoft.com/office/drawing/2014/main" id="{7A396F30-853C-83DB-A8F9-07E8DC64C815}"/>
                  </a:ext>
                </a:extLst>
              </p:cNvPr>
              <p:cNvSpPr/>
              <p:nvPr/>
            </p:nvSpPr>
            <p:spPr>
              <a:xfrm>
                <a:off x="37680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5" name="Freeform: Shape 4024">
                <a:extLst>
                  <a:ext uri="{FF2B5EF4-FFF2-40B4-BE49-F238E27FC236}">
                    <a16:creationId xmlns:a16="http://schemas.microsoft.com/office/drawing/2014/main" id="{52583E5C-FF4F-B209-F3AD-BFDB958DE3B0}"/>
                  </a:ext>
                </a:extLst>
              </p:cNvPr>
              <p:cNvSpPr/>
              <p:nvPr/>
            </p:nvSpPr>
            <p:spPr>
              <a:xfrm>
                <a:off x="38840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6" name="Freeform: Shape 4025">
                <a:extLst>
                  <a:ext uri="{FF2B5EF4-FFF2-40B4-BE49-F238E27FC236}">
                    <a16:creationId xmlns:a16="http://schemas.microsoft.com/office/drawing/2014/main" id="{F8605912-3E6E-669C-43A3-24CE81C34215}"/>
                  </a:ext>
                </a:extLst>
              </p:cNvPr>
              <p:cNvSpPr/>
              <p:nvPr/>
            </p:nvSpPr>
            <p:spPr>
              <a:xfrm>
                <a:off x="400012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7" name="Freeform: Shape 4026">
                <a:extLst>
                  <a:ext uri="{FF2B5EF4-FFF2-40B4-BE49-F238E27FC236}">
                    <a16:creationId xmlns:a16="http://schemas.microsoft.com/office/drawing/2014/main" id="{2E094168-9BF8-B56F-CA4D-8270C4433E05}"/>
                  </a:ext>
                </a:extLst>
              </p:cNvPr>
              <p:cNvSpPr/>
              <p:nvPr/>
            </p:nvSpPr>
            <p:spPr>
              <a:xfrm>
                <a:off x="41161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8" name="Freeform: Shape 4027">
                <a:extLst>
                  <a:ext uri="{FF2B5EF4-FFF2-40B4-BE49-F238E27FC236}">
                    <a16:creationId xmlns:a16="http://schemas.microsoft.com/office/drawing/2014/main" id="{0D49A428-EAC1-D267-C73B-85AF29BD252B}"/>
                  </a:ext>
                </a:extLst>
              </p:cNvPr>
              <p:cNvSpPr/>
              <p:nvPr/>
            </p:nvSpPr>
            <p:spPr>
              <a:xfrm>
                <a:off x="42321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9" name="Freeform: Shape 4028">
                <a:extLst>
                  <a:ext uri="{FF2B5EF4-FFF2-40B4-BE49-F238E27FC236}">
                    <a16:creationId xmlns:a16="http://schemas.microsoft.com/office/drawing/2014/main" id="{4365A01A-432B-D61B-8545-38F06739572E}"/>
                  </a:ext>
                </a:extLst>
              </p:cNvPr>
              <p:cNvSpPr/>
              <p:nvPr/>
            </p:nvSpPr>
            <p:spPr>
              <a:xfrm>
                <a:off x="43482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0" name="Freeform: Shape 4029">
                <a:extLst>
                  <a:ext uri="{FF2B5EF4-FFF2-40B4-BE49-F238E27FC236}">
                    <a16:creationId xmlns:a16="http://schemas.microsoft.com/office/drawing/2014/main" id="{704803B2-815F-F910-3CCB-D371498884B6}"/>
                  </a:ext>
                </a:extLst>
              </p:cNvPr>
              <p:cNvSpPr/>
              <p:nvPr/>
            </p:nvSpPr>
            <p:spPr>
              <a:xfrm>
                <a:off x="446424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1" name="Freeform: Shape 4030">
                <a:extLst>
                  <a:ext uri="{FF2B5EF4-FFF2-40B4-BE49-F238E27FC236}">
                    <a16:creationId xmlns:a16="http://schemas.microsoft.com/office/drawing/2014/main" id="{DA11A29E-5AB1-962A-CA9B-9CC7C596DC44}"/>
                  </a:ext>
                </a:extLst>
              </p:cNvPr>
              <p:cNvSpPr/>
              <p:nvPr/>
            </p:nvSpPr>
            <p:spPr>
              <a:xfrm>
                <a:off x="458027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2" name="Freeform: Shape 4031">
                <a:extLst>
                  <a:ext uri="{FF2B5EF4-FFF2-40B4-BE49-F238E27FC236}">
                    <a16:creationId xmlns:a16="http://schemas.microsoft.com/office/drawing/2014/main" id="{DE1D4913-04DB-84A3-BAFB-94051BD00092}"/>
                  </a:ext>
                </a:extLst>
              </p:cNvPr>
              <p:cNvSpPr/>
              <p:nvPr/>
            </p:nvSpPr>
            <p:spPr>
              <a:xfrm>
                <a:off x="5511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3" name="Freeform: Shape 4032">
                <a:extLst>
                  <a:ext uri="{FF2B5EF4-FFF2-40B4-BE49-F238E27FC236}">
                    <a16:creationId xmlns:a16="http://schemas.microsoft.com/office/drawing/2014/main" id="{A77F477F-5F08-9BD6-B54F-966A6B0E57F0}"/>
                  </a:ext>
                </a:extLst>
              </p:cNvPr>
              <p:cNvSpPr/>
              <p:nvPr/>
            </p:nvSpPr>
            <p:spPr>
              <a:xfrm>
                <a:off x="17115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4" name="Freeform: Shape 4033">
                <a:extLst>
                  <a:ext uri="{FF2B5EF4-FFF2-40B4-BE49-F238E27FC236}">
                    <a16:creationId xmlns:a16="http://schemas.microsoft.com/office/drawing/2014/main" id="{13487938-B27C-1F59-D215-18FE666C7B52}"/>
                  </a:ext>
                </a:extLst>
              </p:cNvPr>
              <p:cNvSpPr/>
              <p:nvPr/>
            </p:nvSpPr>
            <p:spPr>
              <a:xfrm>
                <a:off x="2871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5" name="Freeform: Shape 4034">
                <a:extLst>
                  <a:ext uri="{FF2B5EF4-FFF2-40B4-BE49-F238E27FC236}">
                    <a16:creationId xmlns:a16="http://schemas.microsoft.com/office/drawing/2014/main" id="{60810D59-4910-1476-93E8-650A682B572F}"/>
                  </a:ext>
                </a:extLst>
              </p:cNvPr>
              <p:cNvSpPr/>
              <p:nvPr/>
            </p:nvSpPr>
            <p:spPr>
              <a:xfrm>
                <a:off x="40320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6" name="Freeform: Shape 4035">
                <a:extLst>
                  <a:ext uri="{FF2B5EF4-FFF2-40B4-BE49-F238E27FC236}">
                    <a16:creationId xmlns:a16="http://schemas.microsoft.com/office/drawing/2014/main" id="{0DB0A066-E22B-5273-697E-B795FB105CBB}"/>
                  </a:ext>
                </a:extLst>
              </p:cNvPr>
              <p:cNvSpPr/>
              <p:nvPr/>
            </p:nvSpPr>
            <p:spPr>
              <a:xfrm>
                <a:off x="51923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7" name="Freeform: Shape 4036">
                <a:extLst>
                  <a:ext uri="{FF2B5EF4-FFF2-40B4-BE49-F238E27FC236}">
                    <a16:creationId xmlns:a16="http://schemas.microsoft.com/office/drawing/2014/main" id="{ACEB41F0-E44D-31FA-AF1F-A8F763C6E651}"/>
                  </a:ext>
                </a:extLst>
              </p:cNvPr>
              <p:cNvSpPr/>
              <p:nvPr/>
            </p:nvSpPr>
            <p:spPr>
              <a:xfrm>
                <a:off x="63526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8" name="Freeform: Shape 4037">
                <a:extLst>
                  <a:ext uri="{FF2B5EF4-FFF2-40B4-BE49-F238E27FC236}">
                    <a16:creationId xmlns:a16="http://schemas.microsoft.com/office/drawing/2014/main" id="{67EACB8A-B14B-4687-069B-4724D00AEB9A}"/>
                  </a:ext>
                </a:extLst>
              </p:cNvPr>
              <p:cNvSpPr/>
              <p:nvPr/>
            </p:nvSpPr>
            <p:spPr>
              <a:xfrm>
                <a:off x="7512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9" name="Freeform: Shape 4038">
                <a:extLst>
                  <a:ext uri="{FF2B5EF4-FFF2-40B4-BE49-F238E27FC236}">
                    <a16:creationId xmlns:a16="http://schemas.microsoft.com/office/drawing/2014/main" id="{EA275F20-1F2F-796C-F18B-ABBCA878C7AE}"/>
                  </a:ext>
                </a:extLst>
              </p:cNvPr>
              <p:cNvSpPr/>
              <p:nvPr/>
            </p:nvSpPr>
            <p:spPr>
              <a:xfrm>
                <a:off x="8673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0" name="Freeform: Shape 4039">
                <a:extLst>
                  <a:ext uri="{FF2B5EF4-FFF2-40B4-BE49-F238E27FC236}">
                    <a16:creationId xmlns:a16="http://schemas.microsoft.com/office/drawing/2014/main" id="{120B57AF-4AC1-9940-7EDE-7718715F9B04}"/>
                  </a:ext>
                </a:extLst>
              </p:cNvPr>
              <p:cNvSpPr/>
              <p:nvPr/>
            </p:nvSpPr>
            <p:spPr>
              <a:xfrm>
                <a:off x="98334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1" name="Freeform: Shape 4040">
                <a:extLst>
                  <a:ext uri="{FF2B5EF4-FFF2-40B4-BE49-F238E27FC236}">
                    <a16:creationId xmlns:a16="http://schemas.microsoft.com/office/drawing/2014/main" id="{3862DA88-178F-2D32-2192-5D58DD5EB5B0}"/>
                  </a:ext>
                </a:extLst>
              </p:cNvPr>
              <p:cNvSpPr/>
              <p:nvPr/>
            </p:nvSpPr>
            <p:spPr>
              <a:xfrm>
                <a:off x="10993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2" name="Freeform: Shape 4041">
                <a:extLst>
                  <a:ext uri="{FF2B5EF4-FFF2-40B4-BE49-F238E27FC236}">
                    <a16:creationId xmlns:a16="http://schemas.microsoft.com/office/drawing/2014/main" id="{453DA5DB-772C-7EE6-A27D-972496A77EB5}"/>
                  </a:ext>
                </a:extLst>
              </p:cNvPr>
              <p:cNvSpPr/>
              <p:nvPr/>
            </p:nvSpPr>
            <p:spPr>
              <a:xfrm>
                <a:off x="121541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3" name="Freeform: Shape 4042">
                <a:extLst>
                  <a:ext uri="{FF2B5EF4-FFF2-40B4-BE49-F238E27FC236}">
                    <a16:creationId xmlns:a16="http://schemas.microsoft.com/office/drawing/2014/main" id="{D1580DE3-E9CA-E18D-5D8F-511D723E705E}"/>
                  </a:ext>
                </a:extLst>
              </p:cNvPr>
              <p:cNvSpPr/>
              <p:nvPr/>
            </p:nvSpPr>
            <p:spPr>
              <a:xfrm>
                <a:off x="13314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4" name="Freeform: Shape 4043">
                <a:extLst>
                  <a:ext uri="{FF2B5EF4-FFF2-40B4-BE49-F238E27FC236}">
                    <a16:creationId xmlns:a16="http://schemas.microsoft.com/office/drawing/2014/main" id="{7F863096-C8CA-29C5-35C5-592446D3C2C5}"/>
                  </a:ext>
                </a:extLst>
              </p:cNvPr>
              <p:cNvSpPr/>
              <p:nvPr/>
            </p:nvSpPr>
            <p:spPr>
              <a:xfrm>
                <a:off x="144748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5" name="Freeform: Shape 4044">
                <a:extLst>
                  <a:ext uri="{FF2B5EF4-FFF2-40B4-BE49-F238E27FC236}">
                    <a16:creationId xmlns:a16="http://schemas.microsoft.com/office/drawing/2014/main" id="{9EBA4AAA-24E5-98B7-E47D-57ADAB44D60F}"/>
                  </a:ext>
                </a:extLst>
              </p:cNvPr>
              <p:cNvSpPr/>
              <p:nvPr/>
            </p:nvSpPr>
            <p:spPr>
              <a:xfrm>
                <a:off x="15634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6" name="Freeform: Shape 4045">
                <a:extLst>
                  <a:ext uri="{FF2B5EF4-FFF2-40B4-BE49-F238E27FC236}">
                    <a16:creationId xmlns:a16="http://schemas.microsoft.com/office/drawing/2014/main" id="{CC595011-DBD9-C1F2-519C-28B778B81580}"/>
                  </a:ext>
                </a:extLst>
              </p:cNvPr>
              <p:cNvSpPr/>
              <p:nvPr/>
            </p:nvSpPr>
            <p:spPr>
              <a:xfrm>
                <a:off x="16795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7" name="Freeform: Shape 4046">
                <a:extLst>
                  <a:ext uri="{FF2B5EF4-FFF2-40B4-BE49-F238E27FC236}">
                    <a16:creationId xmlns:a16="http://schemas.microsoft.com/office/drawing/2014/main" id="{D1BCD396-AC56-739B-E4B0-57B95E360C14}"/>
                  </a:ext>
                </a:extLst>
              </p:cNvPr>
              <p:cNvSpPr/>
              <p:nvPr/>
            </p:nvSpPr>
            <p:spPr>
              <a:xfrm>
                <a:off x="17955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8" name="Freeform: Shape 4047">
                <a:extLst>
                  <a:ext uri="{FF2B5EF4-FFF2-40B4-BE49-F238E27FC236}">
                    <a16:creationId xmlns:a16="http://schemas.microsoft.com/office/drawing/2014/main" id="{AF99A4C6-8700-ADC5-4F80-9A3B32ADD82A}"/>
                  </a:ext>
                </a:extLst>
              </p:cNvPr>
              <p:cNvSpPr/>
              <p:nvPr/>
            </p:nvSpPr>
            <p:spPr>
              <a:xfrm>
                <a:off x="191159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9" name="Freeform: Shape 4048">
                <a:extLst>
                  <a:ext uri="{FF2B5EF4-FFF2-40B4-BE49-F238E27FC236}">
                    <a16:creationId xmlns:a16="http://schemas.microsoft.com/office/drawing/2014/main" id="{FA080D0C-3F67-BBE2-B437-265C15F70B5D}"/>
                  </a:ext>
                </a:extLst>
              </p:cNvPr>
              <p:cNvSpPr/>
              <p:nvPr/>
            </p:nvSpPr>
            <p:spPr>
              <a:xfrm>
                <a:off x="20276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0" name="Freeform: Shape 4049">
                <a:extLst>
                  <a:ext uri="{FF2B5EF4-FFF2-40B4-BE49-F238E27FC236}">
                    <a16:creationId xmlns:a16="http://schemas.microsoft.com/office/drawing/2014/main" id="{7182D839-94AC-C484-1D56-494FC185C5A1}"/>
                  </a:ext>
                </a:extLst>
              </p:cNvPr>
              <p:cNvSpPr/>
              <p:nvPr/>
            </p:nvSpPr>
            <p:spPr>
              <a:xfrm>
                <a:off x="21436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1" name="Freeform: Shape 4050">
                <a:extLst>
                  <a:ext uri="{FF2B5EF4-FFF2-40B4-BE49-F238E27FC236}">
                    <a16:creationId xmlns:a16="http://schemas.microsoft.com/office/drawing/2014/main" id="{A6EE2F72-71FA-7D03-8A70-10FC5EAC3A3D}"/>
                  </a:ext>
                </a:extLst>
              </p:cNvPr>
              <p:cNvSpPr/>
              <p:nvPr/>
            </p:nvSpPr>
            <p:spPr>
              <a:xfrm>
                <a:off x="225968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2" name="Freeform: Shape 4051">
                <a:extLst>
                  <a:ext uri="{FF2B5EF4-FFF2-40B4-BE49-F238E27FC236}">
                    <a16:creationId xmlns:a16="http://schemas.microsoft.com/office/drawing/2014/main" id="{F512FA90-9169-BE22-A699-C976B3D34DB6}"/>
                  </a:ext>
                </a:extLst>
              </p:cNvPr>
              <p:cNvSpPr/>
              <p:nvPr/>
            </p:nvSpPr>
            <p:spPr>
              <a:xfrm>
                <a:off x="237571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3" name="Freeform: Shape 4052">
                <a:extLst>
                  <a:ext uri="{FF2B5EF4-FFF2-40B4-BE49-F238E27FC236}">
                    <a16:creationId xmlns:a16="http://schemas.microsoft.com/office/drawing/2014/main" id="{7AC97931-C053-3447-C1CB-BF1EC9229AD4}"/>
                  </a:ext>
                </a:extLst>
              </p:cNvPr>
              <p:cNvSpPr/>
              <p:nvPr/>
            </p:nvSpPr>
            <p:spPr>
              <a:xfrm>
                <a:off x="24917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4" name="Freeform: Shape 4053">
                <a:extLst>
                  <a:ext uri="{FF2B5EF4-FFF2-40B4-BE49-F238E27FC236}">
                    <a16:creationId xmlns:a16="http://schemas.microsoft.com/office/drawing/2014/main" id="{ADC6B7B7-C503-1C64-54FE-FEAC68206DB1}"/>
                  </a:ext>
                </a:extLst>
              </p:cNvPr>
              <p:cNvSpPr/>
              <p:nvPr/>
            </p:nvSpPr>
            <p:spPr>
              <a:xfrm>
                <a:off x="26077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5" name="Freeform: Shape 4054">
                <a:extLst>
                  <a:ext uri="{FF2B5EF4-FFF2-40B4-BE49-F238E27FC236}">
                    <a16:creationId xmlns:a16="http://schemas.microsoft.com/office/drawing/2014/main" id="{785AAC03-4B76-B145-FB0F-23F7BE646D5F}"/>
                  </a:ext>
                </a:extLst>
              </p:cNvPr>
              <p:cNvSpPr/>
              <p:nvPr/>
            </p:nvSpPr>
            <p:spPr>
              <a:xfrm>
                <a:off x="272379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6" name="Freeform: Shape 4055">
                <a:extLst>
                  <a:ext uri="{FF2B5EF4-FFF2-40B4-BE49-F238E27FC236}">
                    <a16:creationId xmlns:a16="http://schemas.microsoft.com/office/drawing/2014/main" id="{D6CD7BD3-A166-14EE-A027-7D28377554AB}"/>
                  </a:ext>
                </a:extLst>
              </p:cNvPr>
              <p:cNvSpPr/>
              <p:nvPr/>
            </p:nvSpPr>
            <p:spPr>
              <a:xfrm>
                <a:off x="28398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7" name="Freeform: Shape 4056">
                <a:extLst>
                  <a:ext uri="{FF2B5EF4-FFF2-40B4-BE49-F238E27FC236}">
                    <a16:creationId xmlns:a16="http://schemas.microsoft.com/office/drawing/2014/main" id="{8979F4FF-890C-0791-A959-E6E3F60B2466}"/>
                  </a:ext>
                </a:extLst>
              </p:cNvPr>
              <p:cNvSpPr/>
              <p:nvPr/>
            </p:nvSpPr>
            <p:spPr>
              <a:xfrm>
                <a:off x="29558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8" name="Freeform: Shape 4057">
                <a:extLst>
                  <a:ext uri="{FF2B5EF4-FFF2-40B4-BE49-F238E27FC236}">
                    <a16:creationId xmlns:a16="http://schemas.microsoft.com/office/drawing/2014/main" id="{AD6C3D65-EF46-484B-C8DF-B07D70FDBE80}"/>
                  </a:ext>
                </a:extLst>
              </p:cNvPr>
              <p:cNvSpPr/>
              <p:nvPr/>
            </p:nvSpPr>
            <p:spPr>
              <a:xfrm>
                <a:off x="307189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9" name="Freeform: Shape 4058">
                <a:extLst>
                  <a:ext uri="{FF2B5EF4-FFF2-40B4-BE49-F238E27FC236}">
                    <a16:creationId xmlns:a16="http://schemas.microsoft.com/office/drawing/2014/main" id="{57318F6F-CC39-9FE4-7FD1-41E236BA7C29}"/>
                  </a:ext>
                </a:extLst>
              </p:cNvPr>
              <p:cNvSpPr/>
              <p:nvPr/>
            </p:nvSpPr>
            <p:spPr>
              <a:xfrm>
                <a:off x="318791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0" name="Freeform: Shape 4059">
                <a:extLst>
                  <a:ext uri="{FF2B5EF4-FFF2-40B4-BE49-F238E27FC236}">
                    <a16:creationId xmlns:a16="http://schemas.microsoft.com/office/drawing/2014/main" id="{06AAE70B-5472-114E-64AC-8977D220D603}"/>
                  </a:ext>
                </a:extLst>
              </p:cNvPr>
              <p:cNvSpPr/>
              <p:nvPr/>
            </p:nvSpPr>
            <p:spPr>
              <a:xfrm>
                <a:off x="33039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1" name="Freeform: Shape 4060">
                <a:extLst>
                  <a:ext uri="{FF2B5EF4-FFF2-40B4-BE49-F238E27FC236}">
                    <a16:creationId xmlns:a16="http://schemas.microsoft.com/office/drawing/2014/main" id="{4C2973E9-5EB2-679B-A825-A343AD6829E4}"/>
                  </a:ext>
                </a:extLst>
              </p:cNvPr>
              <p:cNvSpPr/>
              <p:nvPr/>
            </p:nvSpPr>
            <p:spPr>
              <a:xfrm>
                <a:off x="341997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2" name="Freeform: Shape 4061">
                <a:extLst>
                  <a:ext uri="{FF2B5EF4-FFF2-40B4-BE49-F238E27FC236}">
                    <a16:creationId xmlns:a16="http://schemas.microsoft.com/office/drawing/2014/main" id="{6D38E764-742E-24ED-660E-D9E16397C4DE}"/>
                  </a:ext>
                </a:extLst>
              </p:cNvPr>
              <p:cNvSpPr/>
              <p:nvPr/>
            </p:nvSpPr>
            <p:spPr>
              <a:xfrm>
                <a:off x="35360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3" name="Freeform: Shape 4062">
                <a:extLst>
                  <a:ext uri="{FF2B5EF4-FFF2-40B4-BE49-F238E27FC236}">
                    <a16:creationId xmlns:a16="http://schemas.microsoft.com/office/drawing/2014/main" id="{3954C939-F0A6-C679-3187-89E9984FC6CE}"/>
                  </a:ext>
                </a:extLst>
              </p:cNvPr>
              <p:cNvSpPr/>
              <p:nvPr/>
            </p:nvSpPr>
            <p:spPr>
              <a:xfrm>
                <a:off x="36520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4" name="Freeform: Shape 4063">
                <a:extLst>
                  <a:ext uri="{FF2B5EF4-FFF2-40B4-BE49-F238E27FC236}">
                    <a16:creationId xmlns:a16="http://schemas.microsoft.com/office/drawing/2014/main" id="{19CCF105-ECDA-2EFA-29D9-86D800172A72}"/>
                  </a:ext>
                </a:extLst>
              </p:cNvPr>
              <p:cNvSpPr/>
              <p:nvPr/>
            </p:nvSpPr>
            <p:spPr>
              <a:xfrm>
                <a:off x="37680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5" name="Freeform: Shape 4064">
                <a:extLst>
                  <a:ext uri="{FF2B5EF4-FFF2-40B4-BE49-F238E27FC236}">
                    <a16:creationId xmlns:a16="http://schemas.microsoft.com/office/drawing/2014/main" id="{701F00CA-86B9-6C95-B712-D9EE204E9C1A}"/>
                  </a:ext>
                </a:extLst>
              </p:cNvPr>
              <p:cNvSpPr/>
              <p:nvPr/>
            </p:nvSpPr>
            <p:spPr>
              <a:xfrm>
                <a:off x="38840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6" name="Freeform: Shape 4065">
                <a:extLst>
                  <a:ext uri="{FF2B5EF4-FFF2-40B4-BE49-F238E27FC236}">
                    <a16:creationId xmlns:a16="http://schemas.microsoft.com/office/drawing/2014/main" id="{64E46603-C47A-5AFF-DEC4-6419A7CF6C43}"/>
                  </a:ext>
                </a:extLst>
              </p:cNvPr>
              <p:cNvSpPr/>
              <p:nvPr/>
            </p:nvSpPr>
            <p:spPr>
              <a:xfrm>
                <a:off x="400012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7" name="Freeform: Shape 4066">
                <a:extLst>
                  <a:ext uri="{FF2B5EF4-FFF2-40B4-BE49-F238E27FC236}">
                    <a16:creationId xmlns:a16="http://schemas.microsoft.com/office/drawing/2014/main" id="{D634DE2B-5B53-2A9B-25BC-80E844AF5CF6}"/>
                  </a:ext>
                </a:extLst>
              </p:cNvPr>
              <p:cNvSpPr/>
              <p:nvPr/>
            </p:nvSpPr>
            <p:spPr>
              <a:xfrm>
                <a:off x="41161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8" name="Freeform: Shape 4067">
                <a:extLst>
                  <a:ext uri="{FF2B5EF4-FFF2-40B4-BE49-F238E27FC236}">
                    <a16:creationId xmlns:a16="http://schemas.microsoft.com/office/drawing/2014/main" id="{0BA1D62B-31F6-12BD-7E73-067B578914C8}"/>
                  </a:ext>
                </a:extLst>
              </p:cNvPr>
              <p:cNvSpPr/>
              <p:nvPr/>
            </p:nvSpPr>
            <p:spPr>
              <a:xfrm>
                <a:off x="42321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9" name="Freeform: Shape 4068">
                <a:extLst>
                  <a:ext uri="{FF2B5EF4-FFF2-40B4-BE49-F238E27FC236}">
                    <a16:creationId xmlns:a16="http://schemas.microsoft.com/office/drawing/2014/main" id="{4988DCBB-12A4-C112-8E36-8C8569C12D37}"/>
                  </a:ext>
                </a:extLst>
              </p:cNvPr>
              <p:cNvSpPr/>
              <p:nvPr/>
            </p:nvSpPr>
            <p:spPr>
              <a:xfrm>
                <a:off x="43482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0" name="Freeform: Shape 4069">
                <a:extLst>
                  <a:ext uri="{FF2B5EF4-FFF2-40B4-BE49-F238E27FC236}">
                    <a16:creationId xmlns:a16="http://schemas.microsoft.com/office/drawing/2014/main" id="{18E0B06E-F164-A99E-DB5A-43B345647BD2}"/>
                  </a:ext>
                </a:extLst>
              </p:cNvPr>
              <p:cNvSpPr/>
              <p:nvPr/>
            </p:nvSpPr>
            <p:spPr>
              <a:xfrm>
                <a:off x="446424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1" name="Freeform: Shape 4070">
                <a:extLst>
                  <a:ext uri="{FF2B5EF4-FFF2-40B4-BE49-F238E27FC236}">
                    <a16:creationId xmlns:a16="http://schemas.microsoft.com/office/drawing/2014/main" id="{BA9224F2-BFEC-778F-1293-ACA3F3709EEB}"/>
                  </a:ext>
                </a:extLst>
              </p:cNvPr>
              <p:cNvSpPr/>
              <p:nvPr/>
            </p:nvSpPr>
            <p:spPr>
              <a:xfrm>
                <a:off x="458027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2" name="Freeform: Shape 4071">
                <a:extLst>
                  <a:ext uri="{FF2B5EF4-FFF2-40B4-BE49-F238E27FC236}">
                    <a16:creationId xmlns:a16="http://schemas.microsoft.com/office/drawing/2014/main" id="{5DD90BDA-CDF0-9A05-00EB-EED463FCAA06}"/>
                  </a:ext>
                </a:extLst>
              </p:cNvPr>
              <p:cNvSpPr/>
              <p:nvPr/>
            </p:nvSpPr>
            <p:spPr>
              <a:xfrm>
                <a:off x="5511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3" name="Freeform: Shape 4072">
                <a:extLst>
                  <a:ext uri="{FF2B5EF4-FFF2-40B4-BE49-F238E27FC236}">
                    <a16:creationId xmlns:a16="http://schemas.microsoft.com/office/drawing/2014/main" id="{FD1E5976-4128-1A1E-C68B-4DF2592E57A0}"/>
                  </a:ext>
                </a:extLst>
              </p:cNvPr>
              <p:cNvSpPr/>
              <p:nvPr/>
            </p:nvSpPr>
            <p:spPr>
              <a:xfrm>
                <a:off x="17115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4" name="Freeform: Shape 4073">
                <a:extLst>
                  <a:ext uri="{FF2B5EF4-FFF2-40B4-BE49-F238E27FC236}">
                    <a16:creationId xmlns:a16="http://schemas.microsoft.com/office/drawing/2014/main" id="{58E1E3CE-A561-9FA3-7EF8-ED94BB6F53BA}"/>
                  </a:ext>
                </a:extLst>
              </p:cNvPr>
              <p:cNvSpPr/>
              <p:nvPr/>
            </p:nvSpPr>
            <p:spPr>
              <a:xfrm>
                <a:off x="2871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5" name="Freeform: Shape 4074">
                <a:extLst>
                  <a:ext uri="{FF2B5EF4-FFF2-40B4-BE49-F238E27FC236}">
                    <a16:creationId xmlns:a16="http://schemas.microsoft.com/office/drawing/2014/main" id="{EF235CF8-86AE-2B57-67F5-883B01FEF326}"/>
                  </a:ext>
                </a:extLst>
              </p:cNvPr>
              <p:cNvSpPr/>
              <p:nvPr/>
            </p:nvSpPr>
            <p:spPr>
              <a:xfrm>
                <a:off x="40320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6" name="Freeform: Shape 4075">
                <a:extLst>
                  <a:ext uri="{FF2B5EF4-FFF2-40B4-BE49-F238E27FC236}">
                    <a16:creationId xmlns:a16="http://schemas.microsoft.com/office/drawing/2014/main" id="{62B0190A-E9C3-F2C4-3D2F-400E45D396A3}"/>
                  </a:ext>
                </a:extLst>
              </p:cNvPr>
              <p:cNvSpPr/>
              <p:nvPr/>
            </p:nvSpPr>
            <p:spPr>
              <a:xfrm>
                <a:off x="51923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7" name="Freeform: Shape 4076">
                <a:extLst>
                  <a:ext uri="{FF2B5EF4-FFF2-40B4-BE49-F238E27FC236}">
                    <a16:creationId xmlns:a16="http://schemas.microsoft.com/office/drawing/2014/main" id="{5144EBEB-275D-157E-8D6E-DFEBE34CDE26}"/>
                  </a:ext>
                </a:extLst>
              </p:cNvPr>
              <p:cNvSpPr/>
              <p:nvPr/>
            </p:nvSpPr>
            <p:spPr>
              <a:xfrm>
                <a:off x="63526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8" name="Freeform: Shape 4077">
                <a:extLst>
                  <a:ext uri="{FF2B5EF4-FFF2-40B4-BE49-F238E27FC236}">
                    <a16:creationId xmlns:a16="http://schemas.microsoft.com/office/drawing/2014/main" id="{8A08A669-19CC-15F6-EA6F-C76F8954FCE3}"/>
                  </a:ext>
                </a:extLst>
              </p:cNvPr>
              <p:cNvSpPr/>
              <p:nvPr/>
            </p:nvSpPr>
            <p:spPr>
              <a:xfrm>
                <a:off x="7512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9" name="Freeform: Shape 4078">
                <a:extLst>
                  <a:ext uri="{FF2B5EF4-FFF2-40B4-BE49-F238E27FC236}">
                    <a16:creationId xmlns:a16="http://schemas.microsoft.com/office/drawing/2014/main" id="{374C7746-25A8-FC53-DF62-B5F571171E66}"/>
                  </a:ext>
                </a:extLst>
              </p:cNvPr>
              <p:cNvSpPr/>
              <p:nvPr/>
            </p:nvSpPr>
            <p:spPr>
              <a:xfrm>
                <a:off x="8673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0" name="Freeform: Shape 4079">
                <a:extLst>
                  <a:ext uri="{FF2B5EF4-FFF2-40B4-BE49-F238E27FC236}">
                    <a16:creationId xmlns:a16="http://schemas.microsoft.com/office/drawing/2014/main" id="{05B74299-29E0-57A6-ECAA-1D13B3458E30}"/>
                  </a:ext>
                </a:extLst>
              </p:cNvPr>
              <p:cNvSpPr/>
              <p:nvPr/>
            </p:nvSpPr>
            <p:spPr>
              <a:xfrm>
                <a:off x="98334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1" name="Freeform: Shape 4080">
                <a:extLst>
                  <a:ext uri="{FF2B5EF4-FFF2-40B4-BE49-F238E27FC236}">
                    <a16:creationId xmlns:a16="http://schemas.microsoft.com/office/drawing/2014/main" id="{C9CE63DF-64FA-D657-9EC6-9E8CEF2C4DF8}"/>
                  </a:ext>
                </a:extLst>
              </p:cNvPr>
              <p:cNvSpPr/>
              <p:nvPr/>
            </p:nvSpPr>
            <p:spPr>
              <a:xfrm>
                <a:off x="10993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2" name="Freeform: Shape 4081">
                <a:extLst>
                  <a:ext uri="{FF2B5EF4-FFF2-40B4-BE49-F238E27FC236}">
                    <a16:creationId xmlns:a16="http://schemas.microsoft.com/office/drawing/2014/main" id="{ED6899C7-3E1A-802E-8413-000B9DFF9D69}"/>
                  </a:ext>
                </a:extLst>
              </p:cNvPr>
              <p:cNvSpPr/>
              <p:nvPr/>
            </p:nvSpPr>
            <p:spPr>
              <a:xfrm>
                <a:off x="121541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3" name="Freeform: Shape 4082">
                <a:extLst>
                  <a:ext uri="{FF2B5EF4-FFF2-40B4-BE49-F238E27FC236}">
                    <a16:creationId xmlns:a16="http://schemas.microsoft.com/office/drawing/2014/main" id="{120F1D89-E1AB-5733-3678-D94052021B8C}"/>
                  </a:ext>
                </a:extLst>
              </p:cNvPr>
              <p:cNvSpPr/>
              <p:nvPr/>
            </p:nvSpPr>
            <p:spPr>
              <a:xfrm>
                <a:off x="13314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4" name="Freeform: Shape 4083">
                <a:extLst>
                  <a:ext uri="{FF2B5EF4-FFF2-40B4-BE49-F238E27FC236}">
                    <a16:creationId xmlns:a16="http://schemas.microsoft.com/office/drawing/2014/main" id="{80FC0B1A-96B4-E44A-618E-F4A7EADA4F20}"/>
                  </a:ext>
                </a:extLst>
              </p:cNvPr>
              <p:cNvSpPr/>
              <p:nvPr/>
            </p:nvSpPr>
            <p:spPr>
              <a:xfrm>
                <a:off x="144748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5" name="Freeform: Shape 4084">
                <a:extLst>
                  <a:ext uri="{FF2B5EF4-FFF2-40B4-BE49-F238E27FC236}">
                    <a16:creationId xmlns:a16="http://schemas.microsoft.com/office/drawing/2014/main" id="{347A8324-9C78-CBBA-9438-94800E39F308}"/>
                  </a:ext>
                </a:extLst>
              </p:cNvPr>
              <p:cNvSpPr/>
              <p:nvPr/>
            </p:nvSpPr>
            <p:spPr>
              <a:xfrm>
                <a:off x="15634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6" name="Freeform: Shape 4085">
                <a:extLst>
                  <a:ext uri="{FF2B5EF4-FFF2-40B4-BE49-F238E27FC236}">
                    <a16:creationId xmlns:a16="http://schemas.microsoft.com/office/drawing/2014/main" id="{0BA976F4-FE2A-6167-898D-487BD81F693F}"/>
                  </a:ext>
                </a:extLst>
              </p:cNvPr>
              <p:cNvSpPr/>
              <p:nvPr/>
            </p:nvSpPr>
            <p:spPr>
              <a:xfrm>
                <a:off x="16795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7" name="Freeform: Shape 4086">
                <a:extLst>
                  <a:ext uri="{FF2B5EF4-FFF2-40B4-BE49-F238E27FC236}">
                    <a16:creationId xmlns:a16="http://schemas.microsoft.com/office/drawing/2014/main" id="{D748B4FE-516A-3DD3-683B-8F9E3B2395A7}"/>
                  </a:ext>
                </a:extLst>
              </p:cNvPr>
              <p:cNvSpPr/>
              <p:nvPr/>
            </p:nvSpPr>
            <p:spPr>
              <a:xfrm>
                <a:off x="17955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8" name="Freeform: Shape 4087">
                <a:extLst>
                  <a:ext uri="{FF2B5EF4-FFF2-40B4-BE49-F238E27FC236}">
                    <a16:creationId xmlns:a16="http://schemas.microsoft.com/office/drawing/2014/main" id="{81025F8E-0C11-F46D-874E-7B8105E7DE84}"/>
                  </a:ext>
                </a:extLst>
              </p:cNvPr>
              <p:cNvSpPr/>
              <p:nvPr/>
            </p:nvSpPr>
            <p:spPr>
              <a:xfrm>
                <a:off x="191159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9" name="Freeform: Shape 4088">
                <a:extLst>
                  <a:ext uri="{FF2B5EF4-FFF2-40B4-BE49-F238E27FC236}">
                    <a16:creationId xmlns:a16="http://schemas.microsoft.com/office/drawing/2014/main" id="{D6DBDECE-54EC-F516-0690-4D35EA139DEA}"/>
                  </a:ext>
                </a:extLst>
              </p:cNvPr>
              <p:cNvSpPr/>
              <p:nvPr/>
            </p:nvSpPr>
            <p:spPr>
              <a:xfrm>
                <a:off x="20276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0" name="Freeform: Shape 4089">
                <a:extLst>
                  <a:ext uri="{FF2B5EF4-FFF2-40B4-BE49-F238E27FC236}">
                    <a16:creationId xmlns:a16="http://schemas.microsoft.com/office/drawing/2014/main" id="{6B4F75A7-173A-EC93-B46A-C3065B42F842}"/>
                  </a:ext>
                </a:extLst>
              </p:cNvPr>
              <p:cNvSpPr/>
              <p:nvPr/>
            </p:nvSpPr>
            <p:spPr>
              <a:xfrm>
                <a:off x="21436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1" name="Freeform: Shape 4090">
                <a:extLst>
                  <a:ext uri="{FF2B5EF4-FFF2-40B4-BE49-F238E27FC236}">
                    <a16:creationId xmlns:a16="http://schemas.microsoft.com/office/drawing/2014/main" id="{6606795D-D64A-EB4A-F1F7-3A88E7D55DBA}"/>
                  </a:ext>
                </a:extLst>
              </p:cNvPr>
              <p:cNvSpPr/>
              <p:nvPr/>
            </p:nvSpPr>
            <p:spPr>
              <a:xfrm>
                <a:off x="225968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2" name="Freeform: Shape 4091">
                <a:extLst>
                  <a:ext uri="{FF2B5EF4-FFF2-40B4-BE49-F238E27FC236}">
                    <a16:creationId xmlns:a16="http://schemas.microsoft.com/office/drawing/2014/main" id="{A846C9EF-B0C9-CA36-207D-84C4E3D4E9EB}"/>
                  </a:ext>
                </a:extLst>
              </p:cNvPr>
              <p:cNvSpPr/>
              <p:nvPr/>
            </p:nvSpPr>
            <p:spPr>
              <a:xfrm>
                <a:off x="237571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3" name="Freeform: Shape 4092">
                <a:extLst>
                  <a:ext uri="{FF2B5EF4-FFF2-40B4-BE49-F238E27FC236}">
                    <a16:creationId xmlns:a16="http://schemas.microsoft.com/office/drawing/2014/main" id="{7A58506B-7C73-8587-E6DB-D1A56EB07E26}"/>
                  </a:ext>
                </a:extLst>
              </p:cNvPr>
              <p:cNvSpPr/>
              <p:nvPr/>
            </p:nvSpPr>
            <p:spPr>
              <a:xfrm>
                <a:off x="24917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4" name="Freeform: Shape 4093">
                <a:extLst>
                  <a:ext uri="{FF2B5EF4-FFF2-40B4-BE49-F238E27FC236}">
                    <a16:creationId xmlns:a16="http://schemas.microsoft.com/office/drawing/2014/main" id="{6A08F43F-DB37-482E-F3B6-9ECEF00A54C8}"/>
                  </a:ext>
                </a:extLst>
              </p:cNvPr>
              <p:cNvSpPr/>
              <p:nvPr/>
            </p:nvSpPr>
            <p:spPr>
              <a:xfrm>
                <a:off x="26077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5" name="Freeform: Shape 4094">
                <a:extLst>
                  <a:ext uri="{FF2B5EF4-FFF2-40B4-BE49-F238E27FC236}">
                    <a16:creationId xmlns:a16="http://schemas.microsoft.com/office/drawing/2014/main" id="{681FEA12-D402-3C8E-7B63-1FD87EDBAC5B}"/>
                  </a:ext>
                </a:extLst>
              </p:cNvPr>
              <p:cNvSpPr/>
              <p:nvPr/>
            </p:nvSpPr>
            <p:spPr>
              <a:xfrm>
                <a:off x="272379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6" name="Freeform: Shape 4095">
                <a:extLst>
                  <a:ext uri="{FF2B5EF4-FFF2-40B4-BE49-F238E27FC236}">
                    <a16:creationId xmlns:a16="http://schemas.microsoft.com/office/drawing/2014/main" id="{B3F9CAE6-FE4F-D6BC-7B6B-8236D36F785F}"/>
                  </a:ext>
                </a:extLst>
              </p:cNvPr>
              <p:cNvSpPr/>
              <p:nvPr/>
            </p:nvSpPr>
            <p:spPr>
              <a:xfrm>
                <a:off x="28398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7" name="Freeform: Shape 4096">
                <a:extLst>
                  <a:ext uri="{FF2B5EF4-FFF2-40B4-BE49-F238E27FC236}">
                    <a16:creationId xmlns:a16="http://schemas.microsoft.com/office/drawing/2014/main" id="{53E1EBAE-4D66-7D5B-F0B8-2D2F5C7878C2}"/>
                  </a:ext>
                </a:extLst>
              </p:cNvPr>
              <p:cNvSpPr/>
              <p:nvPr/>
            </p:nvSpPr>
            <p:spPr>
              <a:xfrm>
                <a:off x="29558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8" name="Freeform: Shape 4097">
                <a:extLst>
                  <a:ext uri="{FF2B5EF4-FFF2-40B4-BE49-F238E27FC236}">
                    <a16:creationId xmlns:a16="http://schemas.microsoft.com/office/drawing/2014/main" id="{93BFDC75-D10C-57D6-E3C5-32A57C4A6D79}"/>
                  </a:ext>
                </a:extLst>
              </p:cNvPr>
              <p:cNvSpPr/>
              <p:nvPr/>
            </p:nvSpPr>
            <p:spPr>
              <a:xfrm>
                <a:off x="307189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9" name="Freeform: Shape 4098">
                <a:extLst>
                  <a:ext uri="{FF2B5EF4-FFF2-40B4-BE49-F238E27FC236}">
                    <a16:creationId xmlns:a16="http://schemas.microsoft.com/office/drawing/2014/main" id="{388A1805-2639-A78D-5036-6EDC1AEA674A}"/>
                  </a:ext>
                </a:extLst>
              </p:cNvPr>
              <p:cNvSpPr/>
              <p:nvPr/>
            </p:nvSpPr>
            <p:spPr>
              <a:xfrm>
                <a:off x="318791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0" name="Freeform: Shape 4099">
                <a:extLst>
                  <a:ext uri="{FF2B5EF4-FFF2-40B4-BE49-F238E27FC236}">
                    <a16:creationId xmlns:a16="http://schemas.microsoft.com/office/drawing/2014/main" id="{29CD6E4D-DB08-2859-E72A-538249FE1D83}"/>
                  </a:ext>
                </a:extLst>
              </p:cNvPr>
              <p:cNvSpPr/>
              <p:nvPr/>
            </p:nvSpPr>
            <p:spPr>
              <a:xfrm>
                <a:off x="33039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1" name="Freeform: Shape 4100">
                <a:extLst>
                  <a:ext uri="{FF2B5EF4-FFF2-40B4-BE49-F238E27FC236}">
                    <a16:creationId xmlns:a16="http://schemas.microsoft.com/office/drawing/2014/main" id="{89D9C616-95BD-001F-4E66-9D0ECA19A3A9}"/>
                  </a:ext>
                </a:extLst>
              </p:cNvPr>
              <p:cNvSpPr/>
              <p:nvPr/>
            </p:nvSpPr>
            <p:spPr>
              <a:xfrm>
                <a:off x="341997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2" name="Freeform: Shape 4101">
                <a:extLst>
                  <a:ext uri="{FF2B5EF4-FFF2-40B4-BE49-F238E27FC236}">
                    <a16:creationId xmlns:a16="http://schemas.microsoft.com/office/drawing/2014/main" id="{8260930E-247E-D5B5-38CC-A50A971F7D89}"/>
                  </a:ext>
                </a:extLst>
              </p:cNvPr>
              <p:cNvSpPr/>
              <p:nvPr/>
            </p:nvSpPr>
            <p:spPr>
              <a:xfrm>
                <a:off x="35360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3" name="Freeform: Shape 4102">
                <a:extLst>
                  <a:ext uri="{FF2B5EF4-FFF2-40B4-BE49-F238E27FC236}">
                    <a16:creationId xmlns:a16="http://schemas.microsoft.com/office/drawing/2014/main" id="{234A996D-B1E7-6D4A-97A8-63627122C482}"/>
                  </a:ext>
                </a:extLst>
              </p:cNvPr>
              <p:cNvSpPr/>
              <p:nvPr/>
            </p:nvSpPr>
            <p:spPr>
              <a:xfrm>
                <a:off x="36520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4" name="Freeform: Shape 4103">
                <a:extLst>
                  <a:ext uri="{FF2B5EF4-FFF2-40B4-BE49-F238E27FC236}">
                    <a16:creationId xmlns:a16="http://schemas.microsoft.com/office/drawing/2014/main" id="{0D395829-8802-4023-859C-170A30155FCA}"/>
                  </a:ext>
                </a:extLst>
              </p:cNvPr>
              <p:cNvSpPr/>
              <p:nvPr/>
            </p:nvSpPr>
            <p:spPr>
              <a:xfrm>
                <a:off x="37680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5" name="Freeform: Shape 4104">
                <a:extLst>
                  <a:ext uri="{FF2B5EF4-FFF2-40B4-BE49-F238E27FC236}">
                    <a16:creationId xmlns:a16="http://schemas.microsoft.com/office/drawing/2014/main" id="{F3241733-73BB-DE9F-B7D7-D4EB75B19C11}"/>
                  </a:ext>
                </a:extLst>
              </p:cNvPr>
              <p:cNvSpPr/>
              <p:nvPr/>
            </p:nvSpPr>
            <p:spPr>
              <a:xfrm>
                <a:off x="38840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6" name="Freeform: Shape 4105">
                <a:extLst>
                  <a:ext uri="{FF2B5EF4-FFF2-40B4-BE49-F238E27FC236}">
                    <a16:creationId xmlns:a16="http://schemas.microsoft.com/office/drawing/2014/main" id="{156275AD-3EE9-4EC7-A522-9E30F36BB5FD}"/>
                  </a:ext>
                </a:extLst>
              </p:cNvPr>
              <p:cNvSpPr/>
              <p:nvPr/>
            </p:nvSpPr>
            <p:spPr>
              <a:xfrm>
                <a:off x="400012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7" name="Freeform: Shape 4106">
                <a:extLst>
                  <a:ext uri="{FF2B5EF4-FFF2-40B4-BE49-F238E27FC236}">
                    <a16:creationId xmlns:a16="http://schemas.microsoft.com/office/drawing/2014/main" id="{182A0328-CB61-A97F-0F1F-9738D8B5F4A7}"/>
                  </a:ext>
                </a:extLst>
              </p:cNvPr>
              <p:cNvSpPr/>
              <p:nvPr/>
            </p:nvSpPr>
            <p:spPr>
              <a:xfrm>
                <a:off x="41161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8" name="Freeform: Shape 4107">
                <a:extLst>
                  <a:ext uri="{FF2B5EF4-FFF2-40B4-BE49-F238E27FC236}">
                    <a16:creationId xmlns:a16="http://schemas.microsoft.com/office/drawing/2014/main" id="{12BF34E0-928D-A683-4E8A-09F0E60172DA}"/>
                  </a:ext>
                </a:extLst>
              </p:cNvPr>
              <p:cNvSpPr/>
              <p:nvPr/>
            </p:nvSpPr>
            <p:spPr>
              <a:xfrm>
                <a:off x="42321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9" name="Freeform: Shape 4108">
                <a:extLst>
                  <a:ext uri="{FF2B5EF4-FFF2-40B4-BE49-F238E27FC236}">
                    <a16:creationId xmlns:a16="http://schemas.microsoft.com/office/drawing/2014/main" id="{0FB8CCD6-1861-4082-EB5B-14785DCF0398}"/>
                  </a:ext>
                </a:extLst>
              </p:cNvPr>
              <p:cNvSpPr/>
              <p:nvPr/>
            </p:nvSpPr>
            <p:spPr>
              <a:xfrm>
                <a:off x="43482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0" name="Freeform: Shape 4109">
                <a:extLst>
                  <a:ext uri="{FF2B5EF4-FFF2-40B4-BE49-F238E27FC236}">
                    <a16:creationId xmlns:a16="http://schemas.microsoft.com/office/drawing/2014/main" id="{EB901C75-C5DE-7A4B-051C-82606075BC7B}"/>
                  </a:ext>
                </a:extLst>
              </p:cNvPr>
              <p:cNvSpPr/>
              <p:nvPr/>
            </p:nvSpPr>
            <p:spPr>
              <a:xfrm>
                <a:off x="446424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1" name="Freeform: Shape 4110">
                <a:extLst>
                  <a:ext uri="{FF2B5EF4-FFF2-40B4-BE49-F238E27FC236}">
                    <a16:creationId xmlns:a16="http://schemas.microsoft.com/office/drawing/2014/main" id="{3A91B78B-9DB8-7621-D519-AB88FE3074E5}"/>
                  </a:ext>
                </a:extLst>
              </p:cNvPr>
              <p:cNvSpPr/>
              <p:nvPr/>
            </p:nvSpPr>
            <p:spPr>
              <a:xfrm>
                <a:off x="458027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2" name="Freeform: Shape 4111">
                <a:extLst>
                  <a:ext uri="{FF2B5EF4-FFF2-40B4-BE49-F238E27FC236}">
                    <a16:creationId xmlns:a16="http://schemas.microsoft.com/office/drawing/2014/main" id="{FEDD26BE-A7AD-F1D5-F959-56FC9B6C8CCF}"/>
                  </a:ext>
                </a:extLst>
              </p:cNvPr>
              <p:cNvSpPr/>
              <p:nvPr/>
            </p:nvSpPr>
            <p:spPr>
              <a:xfrm>
                <a:off x="5511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3" name="Freeform: Shape 4112">
                <a:extLst>
                  <a:ext uri="{FF2B5EF4-FFF2-40B4-BE49-F238E27FC236}">
                    <a16:creationId xmlns:a16="http://schemas.microsoft.com/office/drawing/2014/main" id="{666A4E30-F82F-AE2A-C0AB-5CA74C3527C9}"/>
                  </a:ext>
                </a:extLst>
              </p:cNvPr>
              <p:cNvSpPr/>
              <p:nvPr/>
            </p:nvSpPr>
            <p:spPr>
              <a:xfrm>
                <a:off x="17115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4" name="Freeform: Shape 4113">
                <a:extLst>
                  <a:ext uri="{FF2B5EF4-FFF2-40B4-BE49-F238E27FC236}">
                    <a16:creationId xmlns:a16="http://schemas.microsoft.com/office/drawing/2014/main" id="{4EB9F386-DA5B-6A68-ED1D-03DBF07061BF}"/>
                  </a:ext>
                </a:extLst>
              </p:cNvPr>
              <p:cNvSpPr/>
              <p:nvPr/>
            </p:nvSpPr>
            <p:spPr>
              <a:xfrm>
                <a:off x="2871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5" name="Freeform: Shape 4114">
                <a:extLst>
                  <a:ext uri="{FF2B5EF4-FFF2-40B4-BE49-F238E27FC236}">
                    <a16:creationId xmlns:a16="http://schemas.microsoft.com/office/drawing/2014/main" id="{3A0B4C70-960E-35A5-4FA1-F612566B996C}"/>
                  </a:ext>
                </a:extLst>
              </p:cNvPr>
              <p:cNvSpPr/>
              <p:nvPr/>
            </p:nvSpPr>
            <p:spPr>
              <a:xfrm>
                <a:off x="40320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6" name="Freeform: Shape 4115">
                <a:extLst>
                  <a:ext uri="{FF2B5EF4-FFF2-40B4-BE49-F238E27FC236}">
                    <a16:creationId xmlns:a16="http://schemas.microsoft.com/office/drawing/2014/main" id="{8AEF75C2-0F14-A227-D819-2505D3DFA8AE}"/>
                  </a:ext>
                </a:extLst>
              </p:cNvPr>
              <p:cNvSpPr/>
              <p:nvPr/>
            </p:nvSpPr>
            <p:spPr>
              <a:xfrm>
                <a:off x="51923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7" name="Freeform: Shape 4116">
                <a:extLst>
                  <a:ext uri="{FF2B5EF4-FFF2-40B4-BE49-F238E27FC236}">
                    <a16:creationId xmlns:a16="http://schemas.microsoft.com/office/drawing/2014/main" id="{D6DCB15B-7518-2ED7-910D-BB36E0D28765}"/>
                  </a:ext>
                </a:extLst>
              </p:cNvPr>
              <p:cNvSpPr/>
              <p:nvPr/>
            </p:nvSpPr>
            <p:spPr>
              <a:xfrm>
                <a:off x="63526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8" name="Freeform: Shape 4117">
                <a:extLst>
                  <a:ext uri="{FF2B5EF4-FFF2-40B4-BE49-F238E27FC236}">
                    <a16:creationId xmlns:a16="http://schemas.microsoft.com/office/drawing/2014/main" id="{101A99F7-18FC-CDA2-D7E8-0EDA1F655884}"/>
                  </a:ext>
                </a:extLst>
              </p:cNvPr>
              <p:cNvSpPr/>
              <p:nvPr/>
            </p:nvSpPr>
            <p:spPr>
              <a:xfrm>
                <a:off x="7512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9" name="Freeform: Shape 4118">
                <a:extLst>
                  <a:ext uri="{FF2B5EF4-FFF2-40B4-BE49-F238E27FC236}">
                    <a16:creationId xmlns:a16="http://schemas.microsoft.com/office/drawing/2014/main" id="{BC8667A1-E6BC-33EB-A4E0-C805CA5A5801}"/>
                  </a:ext>
                </a:extLst>
              </p:cNvPr>
              <p:cNvSpPr/>
              <p:nvPr/>
            </p:nvSpPr>
            <p:spPr>
              <a:xfrm>
                <a:off x="8673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0" name="Freeform: Shape 4119">
                <a:extLst>
                  <a:ext uri="{FF2B5EF4-FFF2-40B4-BE49-F238E27FC236}">
                    <a16:creationId xmlns:a16="http://schemas.microsoft.com/office/drawing/2014/main" id="{00CD1797-86A7-DF4A-B3F9-BF8619282530}"/>
                  </a:ext>
                </a:extLst>
              </p:cNvPr>
              <p:cNvSpPr/>
              <p:nvPr/>
            </p:nvSpPr>
            <p:spPr>
              <a:xfrm>
                <a:off x="98334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1" name="Freeform: Shape 4120">
                <a:extLst>
                  <a:ext uri="{FF2B5EF4-FFF2-40B4-BE49-F238E27FC236}">
                    <a16:creationId xmlns:a16="http://schemas.microsoft.com/office/drawing/2014/main" id="{A255DF38-526F-A572-04A5-0978A18648B3}"/>
                  </a:ext>
                </a:extLst>
              </p:cNvPr>
              <p:cNvSpPr/>
              <p:nvPr/>
            </p:nvSpPr>
            <p:spPr>
              <a:xfrm>
                <a:off x="10993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2" name="Freeform: Shape 4121">
                <a:extLst>
                  <a:ext uri="{FF2B5EF4-FFF2-40B4-BE49-F238E27FC236}">
                    <a16:creationId xmlns:a16="http://schemas.microsoft.com/office/drawing/2014/main" id="{1512BBE6-4892-EF84-4ADF-AC29528C538F}"/>
                  </a:ext>
                </a:extLst>
              </p:cNvPr>
              <p:cNvSpPr/>
              <p:nvPr/>
            </p:nvSpPr>
            <p:spPr>
              <a:xfrm>
                <a:off x="121541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3" name="Freeform: Shape 4122">
                <a:extLst>
                  <a:ext uri="{FF2B5EF4-FFF2-40B4-BE49-F238E27FC236}">
                    <a16:creationId xmlns:a16="http://schemas.microsoft.com/office/drawing/2014/main" id="{64541F2F-9F48-F6E2-7775-F1A6798EFB72}"/>
                  </a:ext>
                </a:extLst>
              </p:cNvPr>
              <p:cNvSpPr/>
              <p:nvPr/>
            </p:nvSpPr>
            <p:spPr>
              <a:xfrm>
                <a:off x="13314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4" name="Freeform: Shape 4123">
                <a:extLst>
                  <a:ext uri="{FF2B5EF4-FFF2-40B4-BE49-F238E27FC236}">
                    <a16:creationId xmlns:a16="http://schemas.microsoft.com/office/drawing/2014/main" id="{2FD50E66-605E-B923-DE74-184AFA88FB8A}"/>
                  </a:ext>
                </a:extLst>
              </p:cNvPr>
              <p:cNvSpPr/>
              <p:nvPr/>
            </p:nvSpPr>
            <p:spPr>
              <a:xfrm>
                <a:off x="144748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5" name="Freeform: Shape 4124">
                <a:extLst>
                  <a:ext uri="{FF2B5EF4-FFF2-40B4-BE49-F238E27FC236}">
                    <a16:creationId xmlns:a16="http://schemas.microsoft.com/office/drawing/2014/main" id="{0DD82BD2-13B2-3D26-BCCA-DA60C684A20F}"/>
                  </a:ext>
                </a:extLst>
              </p:cNvPr>
              <p:cNvSpPr/>
              <p:nvPr/>
            </p:nvSpPr>
            <p:spPr>
              <a:xfrm>
                <a:off x="15634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6" name="Freeform: Shape 4125">
                <a:extLst>
                  <a:ext uri="{FF2B5EF4-FFF2-40B4-BE49-F238E27FC236}">
                    <a16:creationId xmlns:a16="http://schemas.microsoft.com/office/drawing/2014/main" id="{BE8775F1-64E5-C6C8-AF32-DCEC11AF0AD5}"/>
                  </a:ext>
                </a:extLst>
              </p:cNvPr>
              <p:cNvSpPr/>
              <p:nvPr/>
            </p:nvSpPr>
            <p:spPr>
              <a:xfrm>
                <a:off x="16795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7" name="Freeform: Shape 4126">
                <a:extLst>
                  <a:ext uri="{FF2B5EF4-FFF2-40B4-BE49-F238E27FC236}">
                    <a16:creationId xmlns:a16="http://schemas.microsoft.com/office/drawing/2014/main" id="{166E74ED-850B-4012-DFC9-831E999AC205}"/>
                  </a:ext>
                </a:extLst>
              </p:cNvPr>
              <p:cNvSpPr/>
              <p:nvPr/>
            </p:nvSpPr>
            <p:spPr>
              <a:xfrm>
                <a:off x="17955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8" name="Freeform: Shape 4127">
                <a:extLst>
                  <a:ext uri="{FF2B5EF4-FFF2-40B4-BE49-F238E27FC236}">
                    <a16:creationId xmlns:a16="http://schemas.microsoft.com/office/drawing/2014/main" id="{AD1A7407-7821-AF8A-3244-C0BFD9B3C260}"/>
                  </a:ext>
                </a:extLst>
              </p:cNvPr>
              <p:cNvSpPr/>
              <p:nvPr/>
            </p:nvSpPr>
            <p:spPr>
              <a:xfrm>
                <a:off x="191159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9" name="Freeform: Shape 4128">
                <a:extLst>
                  <a:ext uri="{FF2B5EF4-FFF2-40B4-BE49-F238E27FC236}">
                    <a16:creationId xmlns:a16="http://schemas.microsoft.com/office/drawing/2014/main" id="{B82787C0-0969-EC67-C835-69E52C7D7D8C}"/>
                  </a:ext>
                </a:extLst>
              </p:cNvPr>
              <p:cNvSpPr/>
              <p:nvPr/>
            </p:nvSpPr>
            <p:spPr>
              <a:xfrm>
                <a:off x="20276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0" name="Freeform: Shape 4129">
                <a:extLst>
                  <a:ext uri="{FF2B5EF4-FFF2-40B4-BE49-F238E27FC236}">
                    <a16:creationId xmlns:a16="http://schemas.microsoft.com/office/drawing/2014/main" id="{5677F44C-D92E-BDFC-3DC8-76BEDA6E60FE}"/>
                  </a:ext>
                </a:extLst>
              </p:cNvPr>
              <p:cNvSpPr/>
              <p:nvPr/>
            </p:nvSpPr>
            <p:spPr>
              <a:xfrm>
                <a:off x="21436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1" name="Freeform: Shape 4130">
                <a:extLst>
                  <a:ext uri="{FF2B5EF4-FFF2-40B4-BE49-F238E27FC236}">
                    <a16:creationId xmlns:a16="http://schemas.microsoft.com/office/drawing/2014/main" id="{840405E6-8BAE-7AD6-BA2F-F88C34E80810}"/>
                  </a:ext>
                </a:extLst>
              </p:cNvPr>
              <p:cNvSpPr/>
              <p:nvPr/>
            </p:nvSpPr>
            <p:spPr>
              <a:xfrm>
                <a:off x="225968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2" name="Freeform: Shape 4131">
                <a:extLst>
                  <a:ext uri="{FF2B5EF4-FFF2-40B4-BE49-F238E27FC236}">
                    <a16:creationId xmlns:a16="http://schemas.microsoft.com/office/drawing/2014/main" id="{E8F5F924-71AC-5470-2986-DD32D149C795}"/>
                  </a:ext>
                </a:extLst>
              </p:cNvPr>
              <p:cNvSpPr/>
              <p:nvPr/>
            </p:nvSpPr>
            <p:spPr>
              <a:xfrm>
                <a:off x="237571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3" name="Freeform: Shape 4132">
                <a:extLst>
                  <a:ext uri="{FF2B5EF4-FFF2-40B4-BE49-F238E27FC236}">
                    <a16:creationId xmlns:a16="http://schemas.microsoft.com/office/drawing/2014/main" id="{3C881E67-473D-16B0-5DAA-E5D027661773}"/>
                  </a:ext>
                </a:extLst>
              </p:cNvPr>
              <p:cNvSpPr/>
              <p:nvPr/>
            </p:nvSpPr>
            <p:spPr>
              <a:xfrm>
                <a:off x="24917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4" name="Freeform: Shape 4133">
                <a:extLst>
                  <a:ext uri="{FF2B5EF4-FFF2-40B4-BE49-F238E27FC236}">
                    <a16:creationId xmlns:a16="http://schemas.microsoft.com/office/drawing/2014/main" id="{A50BD553-7032-285B-DC8B-56335CE1D8DA}"/>
                  </a:ext>
                </a:extLst>
              </p:cNvPr>
              <p:cNvSpPr/>
              <p:nvPr/>
            </p:nvSpPr>
            <p:spPr>
              <a:xfrm>
                <a:off x="26077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5" name="Freeform: Shape 4134">
                <a:extLst>
                  <a:ext uri="{FF2B5EF4-FFF2-40B4-BE49-F238E27FC236}">
                    <a16:creationId xmlns:a16="http://schemas.microsoft.com/office/drawing/2014/main" id="{9701FA44-F65A-3905-CC7B-BBA7FDE87D5E}"/>
                  </a:ext>
                </a:extLst>
              </p:cNvPr>
              <p:cNvSpPr/>
              <p:nvPr/>
            </p:nvSpPr>
            <p:spPr>
              <a:xfrm>
                <a:off x="272379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6" name="Freeform: Shape 4135">
                <a:extLst>
                  <a:ext uri="{FF2B5EF4-FFF2-40B4-BE49-F238E27FC236}">
                    <a16:creationId xmlns:a16="http://schemas.microsoft.com/office/drawing/2014/main" id="{CDC0E5FB-E23A-E84D-5681-905FDA43A8E9}"/>
                  </a:ext>
                </a:extLst>
              </p:cNvPr>
              <p:cNvSpPr/>
              <p:nvPr/>
            </p:nvSpPr>
            <p:spPr>
              <a:xfrm>
                <a:off x="28398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7" name="Freeform: Shape 4136">
                <a:extLst>
                  <a:ext uri="{FF2B5EF4-FFF2-40B4-BE49-F238E27FC236}">
                    <a16:creationId xmlns:a16="http://schemas.microsoft.com/office/drawing/2014/main" id="{956C8880-6DC4-15B8-265E-579CC41B25E2}"/>
                  </a:ext>
                </a:extLst>
              </p:cNvPr>
              <p:cNvSpPr/>
              <p:nvPr/>
            </p:nvSpPr>
            <p:spPr>
              <a:xfrm>
                <a:off x="29558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8" name="Freeform: Shape 4137">
                <a:extLst>
                  <a:ext uri="{FF2B5EF4-FFF2-40B4-BE49-F238E27FC236}">
                    <a16:creationId xmlns:a16="http://schemas.microsoft.com/office/drawing/2014/main" id="{E81E4196-5C0B-5A7D-6DD7-DC011F421434}"/>
                  </a:ext>
                </a:extLst>
              </p:cNvPr>
              <p:cNvSpPr/>
              <p:nvPr/>
            </p:nvSpPr>
            <p:spPr>
              <a:xfrm>
                <a:off x="307189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9" name="Freeform: Shape 4138">
                <a:extLst>
                  <a:ext uri="{FF2B5EF4-FFF2-40B4-BE49-F238E27FC236}">
                    <a16:creationId xmlns:a16="http://schemas.microsoft.com/office/drawing/2014/main" id="{2F24C6DC-4955-46BD-E419-D06C0211F6FF}"/>
                  </a:ext>
                </a:extLst>
              </p:cNvPr>
              <p:cNvSpPr/>
              <p:nvPr/>
            </p:nvSpPr>
            <p:spPr>
              <a:xfrm>
                <a:off x="318791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0" name="Freeform: Shape 4139">
                <a:extLst>
                  <a:ext uri="{FF2B5EF4-FFF2-40B4-BE49-F238E27FC236}">
                    <a16:creationId xmlns:a16="http://schemas.microsoft.com/office/drawing/2014/main" id="{2CB96240-6AC5-9A56-84AC-3B7A39145BFD}"/>
                  </a:ext>
                </a:extLst>
              </p:cNvPr>
              <p:cNvSpPr/>
              <p:nvPr/>
            </p:nvSpPr>
            <p:spPr>
              <a:xfrm>
                <a:off x="33039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1" name="Freeform: Shape 4140">
                <a:extLst>
                  <a:ext uri="{FF2B5EF4-FFF2-40B4-BE49-F238E27FC236}">
                    <a16:creationId xmlns:a16="http://schemas.microsoft.com/office/drawing/2014/main" id="{69ACB414-4A55-A1C2-5175-DCC97377118D}"/>
                  </a:ext>
                </a:extLst>
              </p:cNvPr>
              <p:cNvSpPr/>
              <p:nvPr/>
            </p:nvSpPr>
            <p:spPr>
              <a:xfrm>
                <a:off x="341997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2" name="Freeform: Shape 4141">
                <a:extLst>
                  <a:ext uri="{FF2B5EF4-FFF2-40B4-BE49-F238E27FC236}">
                    <a16:creationId xmlns:a16="http://schemas.microsoft.com/office/drawing/2014/main" id="{02F23300-4E31-7D04-B90C-86EFE8B62701}"/>
                  </a:ext>
                </a:extLst>
              </p:cNvPr>
              <p:cNvSpPr/>
              <p:nvPr/>
            </p:nvSpPr>
            <p:spPr>
              <a:xfrm>
                <a:off x="35360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3" name="Freeform: Shape 4142">
                <a:extLst>
                  <a:ext uri="{FF2B5EF4-FFF2-40B4-BE49-F238E27FC236}">
                    <a16:creationId xmlns:a16="http://schemas.microsoft.com/office/drawing/2014/main" id="{9F501E62-26CC-4A91-44B6-D4B95BB4C3D3}"/>
                  </a:ext>
                </a:extLst>
              </p:cNvPr>
              <p:cNvSpPr/>
              <p:nvPr/>
            </p:nvSpPr>
            <p:spPr>
              <a:xfrm>
                <a:off x="36520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4" name="Freeform: Shape 4143">
                <a:extLst>
                  <a:ext uri="{FF2B5EF4-FFF2-40B4-BE49-F238E27FC236}">
                    <a16:creationId xmlns:a16="http://schemas.microsoft.com/office/drawing/2014/main" id="{EC6ED2B6-B757-90BD-0EC0-03CD150E65B9}"/>
                  </a:ext>
                </a:extLst>
              </p:cNvPr>
              <p:cNvSpPr/>
              <p:nvPr/>
            </p:nvSpPr>
            <p:spPr>
              <a:xfrm>
                <a:off x="37680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5" name="Freeform: Shape 4144">
                <a:extLst>
                  <a:ext uri="{FF2B5EF4-FFF2-40B4-BE49-F238E27FC236}">
                    <a16:creationId xmlns:a16="http://schemas.microsoft.com/office/drawing/2014/main" id="{A64E9D3D-051E-C198-BF2C-7190756AB1E0}"/>
                  </a:ext>
                </a:extLst>
              </p:cNvPr>
              <p:cNvSpPr/>
              <p:nvPr/>
            </p:nvSpPr>
            <p:spPr>
              <a:xfrm>
                <a:off x="38840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6" name="Freeform: Shape 4145">
                <a:extLst>
                  <a:ext uri="{FF2B5EF4-FFF2-40B4-BE49-F238E27FC236}">
                    <a16:creationId xmlns:a16="http://schemas.microsoft.com/office/drawing/2014/main" id="{CA67B94E-3400-7DF3-41EC-98CE9D00D68E}"/>
                  </a:ext>
                </a:extLst>
              </p:cNvPr>
              <p:cNvSpPr/>
              <p:nvPr/>
            </p:nvSpPr>
            <p:spPr>
              <a:xfrm>
                <a:off x="400012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7" name="Freeform: Shape 4146">
                <a:extLst>
                  <a:ext uri="{FF2B5EF4-FFF2-40B4-BE49-F238E27FC236}">
                    <a16:creationId xmlns:a16="http://schemas.microsoft.com/office/drawing/2014/main" id="{6C3AAB41-33A7-5EDC-933E-012D22680B75}"/>
                  </a:ext>
                </a:extLst>
              </p:cNvPr>
              <p:cNvSpPr/>
              <p:nvPr/>
            </p:nvSpPr>
            <p:spPr>
              <a:xfrm>
                <a:off x="41161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8" name="Freeform: Shape 4147">
                <a:extLst>
                  <a:ext uri="{FF2B5EF4-FFF2-40B4-BE49-F238E27FC236}">
                    <a16:creationId xmlns:a16="http://schemas.microsoft.com/office/drawing/2014/main" id="{080DBE75-2546-9F85-0CFD-5CE4A4B77F1E}"/>
                  </a:ext>
                </a:extLst>
              </p:cNvPr>
              <p:cNvSpPr/>
              <p:nvPr/>
            </p:nvSpPr>
            <p:spPr>
              <a:xfrm>
                <a:off x="42321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9" name="Freeform: Shape 4148">
                <a:extLst>
                  <a:ext uri="{FF2B5EF4-FFF2-40B4-BE49-F238E27FC236}">
                    <a16:creationId xmlns:a16="http://schemas.microsoft.com/office/drawing/2014/main" id="{E6F6F615-756A-AB82-76D3-84D5F09B02A0}"/>
                  </a:ext>
                </a:extLst>
              </p:cNvPr>
              <p:cNvSpPr/>
              <p:nvPr/>
            </p:nvSpPr>
            <p:spPr>
              <a:xfrm>
                <a:off x="43482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0" name="Freeform: Shape 4149">
                <a:extLst>
                  <a:ext uri="{FF2B5EF4-FFF2-40B4-BE49-F238E27FC236}">
                    <a16:creationId xmlns:a16="http://schemas.microsoft.com/office/drawing/2014/main" id="{F0408FCF-C560-64B9-1C9F-DC56BD0A0498}"/>
                  </a:ext>
                </a:extLst>
              </p:cNvPr>
              <p:cNvSpPr/>
              <p:nvPr/>
            </p:nvSpPr>
            <p:spPr>
              <a:xfrm>
                <a:off x="446424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1" name="Freeform: Shape 4150">
                <a:extLst>
                  <a:ext uri="{FF2B5EF4-FFF2-40B4-BE49-F238E27FC236}">
                    <a16:creationId xmlns:a16="http://schemas.microsoft.com/office/drawing/2014/main" id="{A67B9675-3235-225A-8E3F-18268CB439D1}"/>
                  </a:ext>
                </a:extLst>
              </p:cNvPr>
              <p:cNvSpPr/>
              <p:nvPr/>
            </p:nvSpPr>
            <p:spPr>
              <a:xfrm>
                <a:off x="458027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2" name="Freeform: Shape 4151">
                <a:extLst>
                  <a:ext uri="{FF2B5EF4-FFF2-40B4-BE49-F238E27FC236}">
                    <a16:creationId xmlns:a16="http://schemas.microsoft.com/office/drawing/2014/main" id="{2E59725D-8DC8-22C7-0E2A-1AFE68C06086}"/>
                  </a:ext>
                </a:extLst>
              </p:cNvPr>
              <p:cNvSpPr/>
              <p:nvPr/>
            </p:nvSpPr>
            <p:spPr>
              <a:xfrm>
                <a:off x="5511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3" name="Freeform: Shape 4152">
                <a:extLst>
                  <a:ext uri="{FF2B5EF4-FFF2-40B4-BE49-F238E27FC236}">
                    <a16:creationId xmlns:a16="http://schemas.microsoft.com/office/drawing/2014/main" id="{7CE4273B-157A-EA80-F25A-DC62637749D4}"/>
                  </a:ext>
                </a:extLst>
              </p:cNvPr>
              <p:cNvSpPr/>
              <p:nvPr/>
            </p:nvSpPr>
            <p:spPr>
              <a:xfrm>
                <a:off x="17115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4" name="Freeform: Shape 4153">
                <a:extLst>
                  <a:ext uri="{FF2B5EF4-FFF2-40B4-BE49-F238E27FC236}">
                    <a16:creationId xmlns:a16="http://schemas.microsoft.com/office/drawing/2014/main" id="{14C9251E-9388-B6D1-23E4-138E10E52B24}"/>
                  </a:ext>
                </a:extLst>
              </p:cNvPr>
              <p:cNvSpPr/>
              <p:nvPr/>
            </p:nvSpPr>
            <p:spPr>
              <a:xfrm>
                <a:off x="2871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5" name="Freeform: Shape 4154">
                <a:extLst>
                  <a:ext uri="{FF2B5EF4-FFF2-40B4-BE49-F238E27FC236}">
                    <a16:creationId xmlns:a16="http://schemas.microsoft.com/office/drawing/2014/main" id="{7135C308-4272-9835-8D13-8FC92D82F81B}"/>
                  </a:ext>
                </a:extLst>
              </p:cNvPr>
              <p:cNvSpPr/>
              <p:nvPr/>
            </p:nvSpPr>
            <p:spPr>
              <a:xfrm>
                <a:off x="40320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6" name="Freeform: Shape 4155">
                <a:extLst>
                  <a:ext uri="{FF2B5EF4-FFF2-40B4-BE49-F238E27FC236}">
                    <a16:creationId xmlns:a16="http://schemas.microsoft.com/office/drawing/2014/main" id="{675B36EA-44FD-D707-7BF3-C62CDE27615A}"/>
                  </a:ext>
                </a:extLst>
              </p:cNvPr>
              <p:cNvSpPr/>
              <p:nvPr/>
            </p:nvSpPr>
            <p:spPr>
              <a:xfrm>
                <a:off x="51923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7" name="Freeform: Shape 4156">
                <a:extLst>
                  <a:ext uri="{FF2B5EF4-FFF2-40B4-BE49-F238E27FC236}">
                    <a16:creationId xmlns:a16="http://schemas.microsoft.com/office/drawing/2014/main" id="{A33823D1-3CA5-593A-0D34-D560AFE5538E}"/>
                  </a:ext>
                </a:extLst>
              </p:cNvPr>
              <p:cNvSpPr/>
              <p:nvPr/>
            </p:nvSpPr>
            <p:spPr>
              <a:xfrm>
                <a:off x="63526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8" name="Freeform: Shape 4157">
                <a:extLst>
                  <a:ext uri="{FF2B5EF4-FFF2-40B4-BE49-F238E27FC236}">
                    <a16:creationId xmlns:a16="http://schemas.microsoft.com/office/drawing/2014/main" id="{B0C1B5E3-AF61-0494-75EC-A3CCA3B44BA9}"/>
                  </a:ext>
                </a:extLst>
              </p:cNvPr>
              <p:cNvSpPr/>
              <p:nvPr/>
            </p:nvSpPr>
            <p:spPr>
              <a:xfrm>
                <a:off x="7512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9" name="Freeform: Shape 4158">
                <a:extLst>
                  <a:ext uri="{FF2B5EF4-FFF2-40B4-BE49-F238E27FC236}">
                    <a16:creationId xmlns:a16="http://schemas.microsoft.com/office/drawing/2014/main" id="{92B40145-DD12-F59F-32E5-F783C4C27385}"/>
                  </a:ext>
                </a:extLst>
              </p:cNvPr>
              <p:cNvSpPr/>
              <p:nvPr/>
            </p:nvSpPr>
            <p:spPr>
              <a:xfrm>
                <a:off x="8673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0" name="Freeform: Shape 4159">
                <a:extLst>
                  <a:ext uri="{FF2B5EF4-FFF2-40B4-BE49-F238E27FC236}">
                    <a16:creationId xmlns:a16="http://schemas.microsoft.com/office/drawing/2014/main" id="{F3A8317A-FF50-D299-D8F8-FE4C04BDDEB1}"/>
                  </a:ext>
                </a:extLst>
              </p:cNvPr>
              <p:cNvSpPr/>
              <p:nvPr/>
            </p:nvSpPr>
            <p:spPr>
              <a:xfrm>
                <a:off x="98334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1" name="Freeform: Shape 4160">
                <a:extLst>
                  <a:ext uri="{FF2B5EF4-FFF2-40B4-BE49-F238E27FC236}">
                    <a16:creationId xmlns:a16="http://schemas.microsoft.com/office/drawing/2014/main" id="{1B579ED7-82E0-3B21-F270-5B32413C3567}"/>
                  </a:ext>
                </a:extLst>
              </p:cNvPr>
              <p:cNvSpPr/>
              <p:nvPr/>
            </p:nvSpPr>
            <p:spPr>
              <a:xfrm>
                <a:off x="10993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2" name="Freeform: Shape 4161">
                <a:extLst>
                  <a:ext uri="{FF2B5EF4-FFF2-40B4-BE49-F238E27FC236}">
                    <a16:creationId xmlns:a16="http://schemas.microsoft.com/office/drawing/2014/main" id="{D7EF07F8-B877-E69E-C22E-0568FCFE6E93}"/>
                  </a:ext>
                </a:extLst>
              </p:cNvPr>
              <p:cNvSpPr/>
              <p:nvPr/>
            </p:nvSpPr>
            <p:spPr>
              <a:xfrm>
                <a:off x="121541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3" name="Freeform: Shape 4162">
                <a:extLst>
                  <a:ext uri="{FF2B5EF4-FFF2-40B4-BE49-F238E27FC236}">
                    <a16:creationId xmlns:a16="http://schemas.microsoft.com/office/drawing/2014/main" id="{69266503-4812-0EE2-3D44-3BD1B62F70E5}"/>
                  </a:ext>
                </a:extLst>
              </p:cNvPr>
              <p:cNvSpPr/>
              <p:nvPr/>
            </p:nvSpPr>
            <p:spPr>
              <a:xfrm>
                <a:off x="13314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4" name="Freeform: Shape 4163">
                <a:extLst>
                  <a:ext uri="{FF2B5EF4-FFF2-40B4-BE49-F238E27FC236}">
                    <a16:creationId xmlns:a16="http://schemas.microsoft.com/office/drawing/2014/main" id="{5735B758-7A0F-CCFE-82CD-669FC0AFC203}"/>
                  </a:ext>
                </a:extLst>
              </p:cNvPr>
              <p:cNvSpPr/>
              <p:nvPr/>
            </p:nvSpPr>
            <p:spPr>
              <a:xfrm>
                <a:off x="144748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5" name="Freeform: Shape 4164">
                <a:extLst>
                  <a:ext uri="{FF2B5EF4-FFF2-40B4-BE49-F238E27FC236}">
                    <a16:creationId xmlns:a16="http://schemas.microsoft.com/office/drawing/2014/main" id="{3124D0EA-E869-16F3-6AA6-8C0820916DEA}"/>
                  </a:ext>
                </a:extLst>
              </p:cNvPr>
              <p:cNvSpPr/>
              <p:nvPr/>
            </p:nvSpPr>
            <p:spPr>
              <a:xfrm>
                <a:off x="15634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6" name="Freeform: Shape 4165">
                <a:extLst>
                  <a:ext uri="{FF2B5EF4-FFF2-40B4-BE49-F238E27FC236}">
                    <a16:creationId xmlns:a16="http://schemas.microsoft.com/office/drawing/2014/main" id="{7420FC60-8BAA-53A3-5E5C-52FC56289F8C}"/>
                  </a:ext>
                </a:extLst>
              </p:cNvPr>
              <p:cNvSpPr/>
              <p:nvPr/>
            </p:nvSpPr>
            <p:spPr>
              <a:xfrm>
                <a:off x="16795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7" name="Freeform: Shape 4166">
                <a:extLst>
                  <a:ext uri="{FF2B5EF4-FFF2-40B4-BE49-F238E27FC236}">
                    <a16:creationId xmlns:a16="http://schemas.microsoft.com/office/drawing/2014/main" id="{8217A119-7E43-B562-C973-88B0E7CA749D}"/>
                  </a:ext>
                </a:extLst>
              </p:cNvPr>
              <p:cNvSpPr/>
              <p:nvPr/>
            </p:nvSpPr>
            <p:spPr>
              <a:xfrm>
                <a:off x="17955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8" name="Freeform: Shape 4167">
                <a:extLst>
                  <a:ext uri="{FF2B5EF4-FFF2-40B4-BE49-F238E27FC236}">
                    <a16:creationId xmlns:a16="http://schemas.microsoft.com/office/drawing/2014/main" id="{BFB89641-BC7B-DAD4-6D8A-19D8288C76B7}"/>
                  </a:ext>
                </a:extLst>
              </p:cNvPr>
              <p:cNvSpPr/>
              <p:nvPr/>
            </p:nvSpPr>
            <p:spPr>
              <a:xfrm>
                <a:off x="191159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9" name="Freeform: Shape 4168">
                <a:extLst>
                  <a:ext uri="{FF2B5EF4-FFF2-40B4-BE49-F238E27FC236}">
                    <a16:creationId xmlns:a16="http://schemas.microsoft.com/office/drawing/2014/main" id="{54E0E8FD-89E8-0723-0A78-9813E2F43550}"/>
                  </a:ext>
                </a:extLst>
              </p:cNvPr>
              <p:cNvSpPr/>
              <p:nvPr/>
            </p:nvSpPr>
            <p:spPr>
              <a:xfrm>
                <a:off x="20276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0" name="Freeform: Shape 4169">
                <a:extLst>
                  <a:ext uri="{FF2B5EF4-FFF2-40B4-BE49-F238E27FC236}">
                    <a16:creationId xmlns:a16="http://schemas.microsoft.com/office/drawing/2014/main" id="{761C1BD5-B224-1668-07B6-CFF66C155568}"/>
                  </a:ext>
                </a:extLst>
              </p:cNvPr>
              <p:cNvSpPr/>
              <p:nvPr/>
            </p:nvSpPr>
            <p:spPr>
              <a:xfrm>
                <a:off x="21436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1" name="Freeform: Shape 4170">
                <a:extLst>
                  <a:ext uri="{FF2B5EF4-FFF2-40B4-BE49-F238E27FC236}">
                    <a16:creationId xmlns:a16="http://schemas.microsoft.com/office/drawing/2014/main" id="{CDCFADA3-D9F0-AF87-0351-F8B58FAC1361}"/>
                  </a:ext>
                </a:extLst>
              </p:cNvPr>
              <p:cNvSpPr/>
              <p:nvPr/>
            </p:nvSpPr>
            <p:spPr>
              <a:xfrm>
                <a:off x="225968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2" name="Freeform: Shape 4171">
                <a:extLst>
                  <a:ext uri="{FF2B5EF4-FFF2-40B4-BE49-F238E27FC236}">
                    <a16:creationId xmlns:a16="http://schemas.microsoft.com/office/drawing/2014/main" id="{71685A94-F0DC-9DC0-D589-CA5EF2407559}"/>
                  </a:ext>
                </a:extLst>
              </p:cNvPr>
              <p:cNvSpPr/>
              <p:nvPr/>
            </p:nvSpPr>
            <p:spPr>
              <a:xfrm>
                <a:off x="237571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3" name="Freeform: Shape 4172">
                <a:extLst>
                  <a:ext uri="{FF2B5EF4-FFF2-40B4-BE49-F238E27FC236}">
                    <a16:creationId xmlns:a16="http://schemas.microsoft.com/office/drawing/2014/main" id="{766E315D-479C-1D4E-DC20-DE88CC5CC9C9}"/>
                  </a:ext>
                </a:extLst>
              </p:cNvPr>
              <p:cNvSpPr/>
              <p:nvPr/>
            </p:nvSpPr>
            <p:spPr>
              <a:xfrm>
                <a:off x="24917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4" name="Freeform: Shape 4173">
                <a:extLst>
                  <a:ext uri="{FF2B5EF4-FFF2-40B4-BE49-F238E27FC236}">
                    <a16:creationId xmlns:a16="http://schemas.microsoft.com/office/drawing/2014/main" id="{C5A6008D-012D-E0B2-7D20-1DD081843B63}"/>
                  </a:ext>
                </a:extLst>
              </p:cNvPr>
              <p:cNvSpPr/>
              <p:nvPr/>
            </p:nvSpPr>
            <p:spPr>
              <a:xfrm>
                <a:off x="26077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5" name="Freeform: Shape 4174">
                <a:extLst>
                  <a:ext uri="{FF2B5EF4-FFF2-40B4-BE49-F238E27FC236}">
                    <a16:creationId xmlns:a16="http://schemas.microsoft.com/office/drawing/2014/main" id="{173E926C-4043-F99F-9FAF-24D89749C404}"/>
                  </a:ext>
                </a:extLst>
              </p:cNvPr>
              <p:cNvSpPr/>
              <p:nvPr/>
            </p:nvSpPr>
            <p:spPr>
              <a:xfrm>
                <a:off x="272379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6" name="Freeform: Shape 4175">
                <a:extLst>
                  <a:ext uri="{FF2B5EF4-FFF2-40B4-BE49-F238E27FC236}">
                    <a16:creationId xmlns:a16="http://schemas.microsoft.com/office/drawing/2014/main" id="{D11B9E21-523C-95F7-8C54-76E2D0932837}"/>
                  </a:ext>
                </a:extLst>
              </p:cNvPr>
              <p:cNvSpPr/>
              <p:nvPr/>
            </p:nvSpPr>
            <p:spPr>
              <a:xfrm>
                <a:off x="28398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7" name="Freeform: Shape 4176">
                <a:extLst>
                  <a:ext uri="{FF2B5EF4-FFF2-40B4-BE49-F238E27FC236}">
                    <a16:creationId xmlns:a16="http://schemas.microsoft.com/office/drawing/2014/main" id="{B6F385EA-AB06-AFAB-4988-7B0447F143C9}"/>
                  </a:ext>
                </a:extLst>
              </p:cNvPr>
              <p:cNvSpPr/>
              <p:nvPr/>
            </p:nvSpPr>
            <p:spPr>
              <a:xfrm>
                <a:off x="29558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8" name="Freeform: Shape 4177">
                <a:extLst>
                  <a:ext uri="{FF2B5EF4-FFF2-40B4-BE49-F238E27FC236}">
                    <a16:creationId xmlns:a16="http://schemas.microsoft.com/office/drawing/2014/main" id="{139B380A-D60B-128A-EA92-4B27686D9E7E}"/>
                  </a:ext>
                </a:extLst>
              </p:cNvPr>
              <p:cNvSpPr/>
              <p:nvPr/>
            </p:nvSpPr>
            <p:spPr>
              <a:xfrm>
                <a:off x="307189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9" name="Freeform: Shape 4178">
                <a:extLst>
                  <a:ext uri="{FF2B5EF4-FFF2-40B4-BE49-F238E27FC236}">
                    <a16:creationId xmlns:a16="http://schemas.microsoft.com/office/drawing/2014/main" id="{BEFB09F3-7C77-7556-0123-E07C0D0029DE}"/>
                  </a:ext>
                </a:extLst>
              </p:cNvPr>
              <p:cNvSpPr/>
              <p:nvPr/>
            </p:nvSpPr>
            <p:spPr>
              <a:xfrm>
                <a:off x="318791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0" name="Freeform: Shape 4179">
                <a:extLst>
                  <a:ext uri="{FF2B5EF4-FFF2-40B4-BE49-F238E27FC236}">
                    <a16:creationId xmlns:a16="http://schemas.microsoft.com/office/drawing/2014/main" id="{5DDF2CA4-626B-B710-C303-C18439847662}"/>
                  </a:ext>
                </a:extLst>
              </p:cNvPr>
              <p:cNvSpPr/>
              <p:nvPr/>
            </p:nvSpPr>
            <p:spPr>
              <a:xfrm>
                <a:off x="33039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1" name="Freeform: Shape 4180">
                <a:extLst>
                  <a:ext uri="{FF2B5EF4-FFF2-40B4-BE49-F238E27FC236}">
                    <a16:creationId xmlns:a16="http://schemas.microsoft.com/office/drawing/2014/main" id="{E2C8DC7B-E596-6250-025B-E7FCFA0C12B1}"/>
                  </a:ext>
                </a:extLst>
              </p:cNvPr>
              <p:cNvSpPr/>
              <p:nvPr/>
            </p:nvSpPr>
            <p:spPr>
              <a:xfrm>
                <a:off x="341997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2" name="Freeform: Shape 4181">
                <a:extLst>
                  <a:ext uri="{FF2B5EF4-FFF2-40B4-BE49-F238E27FC236}">
                    <a16:creationId xmlns:a16="http://schemas.microsoft.com/office/drawing/2014/main" id="{CA50AB23-4B24-9866-6124-91E875AAB383}"/>
                  </a:ext>
                </a:extLst>
              </p:cNvPr>
              <p:cNvSpPr/>
              <p:nvPr/>
            </p:nvSpPr>
            <p:spPr>
              <a:xfrm>
                <a:off x="35360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3" name="Freeform: Shape 4182">
                <a:extLst>
                  <a:ext uri="{FF2B5EF4-FFF2-40B4-BE49-F238E27FC236}">
                    <a16:creationId xmlns:a16="http://schemas.microsoft.com/office/drawing/2014/main" id="{C8787E0E-2416-8997-5EC3-89D2038464EC}"/>
                  </a:ext>
                </a:extLst>
              </p:cNvPr>
              <p:cNvSpPr/>
              <p:nvPr/>
            </p:nvSpPr>
            <p:spPr>
              <a:xfrm>
                <a:off x="36520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4" name="Freeform: Shape 4183">
                <a:extLst>
                  <a:ext uri="{FF2B5EF4-FFF2-40B4-BE49-F238E27FC236}">
                    <a16:creationId xmlns:a16="http://schemas.microsoft.com/office/drawing/2014/main" id="{C2F71644-83A0-55F8-3812-1BEC09A8C7A6}"/>
                  </a:ext>
                </a:extLst>
              </p:cNvPr>
              <p:cNvSpPr/>
              <p:nvPr/>
            </p:nvSpPr>
            <p:spPr>
              <a:xfrm>
                <a:off x="37680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5" name="Freeform: Shape 4184">
                <a:extLst>
                  <a:ext uri="{FF2B5EF4-FFF2-40B4-BE49-F238E27FC236}">
                    <a16:creationId xmlns:a16="http://schemas.microsoft.com/office/drawing/2014/main" id="{6BA28DD5-28C4-7DFA-1FC5-91ABD8E88EDF}"/>
                  </a:ext>
                </a:extLst>
              </p:cNvPr>
              <p:cNvSpPr/>
              <p:nvPr/>
            </p:nvSpPr>
            <p:spPr>
              <a:xfrm>
                <a:off x="38840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6" name="Freeform: Shape 4185">
                <a:extLst>
                  <a:ext uri="{FF2B5EF4-FFF2-40B4-BE49-F238E27FC236}">
                    <a16:creationId xmlns:a16="http://schemas.microsoft.com/office/drawing/2014/main" id="{53CFD9BF-4676-9F11-02BA-AF25ACD57F98}"/>
                  </a:ext>
                </a:extLst>
              </p:cNvPr>
              <p:cNvSpPr/>
              <p:nvPr/>
            </p:nvSpPr>
            <p:spPr>
              <a:xfrm>
                <a:off x="400012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7" name="Freeform: Shape 4186">
                <a:extLst>
                  <a:ext uri="{FF2B5EF4-FFF2-40B4-BE49-F238E27FC236}">
                    <a16:creationId xmlns:a16="http://schemas.microsoft.com/office/drawing/2014/main" id="{8440D926-770F-7402-08F7-C33AACABC54D}"/>
                  </a:ext>
                </a:extLst>
              </p:cNvPr>
              <p:cNvSpPr/>
              <p:nvPr/>
            </p:nvSpPr>
            <p:spPr>
              <a:xfrm>
                <a:off x="41161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8" name="Freeform: Shape 4187">
                <a:extLst>
                  <a:ext uri="{FF2B5EF4-FFF2-40B4-BE49-F238E27FC236}">
                    <a16:creationId xmlns:a16="http://schemas.microsoft.com/office/drawing/2014/main" id="{28A87277-C982-40A3-BAD7-169C770EF578}"/>
                  </a:ext>
                </a:extLst>
              </p:cNvPr>
              <p:cNvSpPr/>
              <p:nvPr/>
            </p:nvSpPr>
            <p:spPr>
              <a:xfrm>
                <a:off x="42321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9" name="Freeform: Shape 4188">
                <a:extLst>
                  <a:ext uri="{FF2B5EF4-FFF2-40B4-BE49-F238E27FC236}">
                    <a16:creationId xmlns:a16="http://schemas.microsoft.com/office/drawing/2014/main" id="{D2BF077C-A9C9-B53E-1922-611FF04A383D}"/>
                  </a:ext>
                </a:extLst>
              </p:cNvPr>
              <p:cNvSpPr/>
              <p:nvPr/>
            </p:nvSpPr>
            <p:spPr>
              <a:xfrm>
                <a:off x="43482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0" name="Freeform: Shape 4189">
                <a:extLst>
                  <a:ext uri="{FF2B5EF4-FFF2-40B4-BE49-F238E27FC236}">
                    <a16:creationId xmlns:a16="http://schemas.microsoft.com/office/drawing/2014/main" id="{1FE5596B-98DF-FA63-4425-B67947E88A27}"/>
                  </a:ext>
                </a:extLst>
              </p:cNvPr>
              <p:cNvSpPr/>
              <p:nvPr/>
            </p:nvSpPr>
            <p:spPr>
              <a:xfrm>
                <a:off x="446424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1" name="Freeform: Shape 4190">
                <a:extLst>
                  <a:ext uri="{FF2B5EF4-FFF2-40B4-BE49-F238E27FC236}">
                    <a16:creationId xmlns:a16="http://schemas.microsoft.com/office/drawing/2014/main" id="{3945BC67-8650-2002-376A-569324A1524C}"/>
                  </a:ext>
                </a:extLst>
              </p:cNvPr>
              <p:cNvSpPr/>
              <p:nvPr/>
            </p:nvSpPr>
            <p:spPr>
              <a:xfrm>
                <a:off x="458027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2" name="Freeform: Shape 4191">
                <a:extLst>
                  <a:ext uri="{FF2B5EF4-FFF2-40B4-BE49-F238E27FC236}">
                    <a16:creationId xmlns:a16="http://schemas.microsoft.com/office/drawing/2014/main" id="{14B8C5B2-8F87-DD89-D344-1F6DA8BB05B1}"/>
                  </a:ext>
                </a:extLst>
              </p:cNvPr>
              <p:cNvSpPr/>
              <p:nvPr/>
            </p:nvSpPr>
            <p:spPr>
              <a:xfrm>
                <a:off x="5511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3" name="Freeform: Shape 4192">
                <a:extLst>
                  <a:ext uri="{FF2B5EF4-FFF2-40B4-BE49-F238E27FC236}">
                    <a16:creationId xmlns:a16="http://schemas.microsoft.com/office/drawing/2014/main" id="{AD8975BB-82C8-86CA-94CC-AEA8AC921A44}"/>
                  </a:ext>
                </a:extLst>
              </p:cNvPr>
              <p:cNvSpPr/>
              <p:nvPr/>
            </p:nvSpPr>
            <p:spPr>
              <a:xfrm>
                <a:off x="17115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4" name="Freeform: Shape 4193">
                <a:extLst>
                  <a:ext uri="{FF2B5EF4-FFF2-40B4-BE49-F238E27FC236}">
                    <a16:creationId xmlns:a16="http://schemas.microsoft.com/office/drawing/2014/main" id="{0989D8BB-B83D-D63F-D734-B94B3658F901}"/>
                  </a:ext>
                </a:extLst>
              </p:cNvPr>
              <p:cNvSpPr/>
              <p:nvPr/>
            </p:nvSpPr>
            <p:spPr>
              <a:xfrm>
                <a:off x="2871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5" name="Freeform: Shape 4194">
                <a:extLst>
                  <a:ext uri="{FF2B5EF4-FFF2-40B4-BE49-F238E27FC236}">
                    <a16:creationId xmlns:a16="http://schemas.microsoft.com/office/drawing/2014/main" id="{2EF61590-1866-3D6C-4CF6-4EFC8359CD7F}"/>
                  </a:ext>
                </a:extLst>
              </p:cNvPr>
              <p:cNvSpPr/>
              <p:nvPr/>
            </p:nvSpPr>
            <p:spPr>
              <a:xfrm>
                <a:off x="40320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6" name="Freeform: Shape 4195">
                <a:extLst>
                  <a:ext uri="{FF2B5EF4-FFF2-40B4-BE49-F238E27FC236}">
                    <a16:creationId xmlns:a16="http://schemas.microsoft.com/office/drawing/2014/main" id="{95D7BE3D-0C68-A4B1-4B01-1E09B5548C50}"/>
                  </a:ext>
                </a:extLst>
              </p:cNvPr>
              <p:cNvSpPr/>
              <p:nvPr/>
            </p:nvSpPr>
            <p:spPr>
              <a:xfrm>
                <a:off x="51923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7" name="Freeform: Shape 4196">
                <a:extLst>
                  <a:ext uri="{FF2B5EF4-FFF2-40B4-BE49-F238E27FC236}">
                    <a16:creationId xmlns:a16="http://schemas.microsoft.com/office/drawing/2014/main" id="{1A3DDF66-712F-E1E2-E6E7-A090B21C8751}"/>
                  </a:ext>
                </a:extLst>
              </p:cNvPr>
              <p:cNvSpPr/>
              <p:nvPr/>
            </p:nvSpPr>
            <p:spPr>
              <a:xfrm>
                <a:off x="63526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8" name="Freeform: Shape 4197">
                <a:extLst>
                  <a:ext uri="{FF2B5EF4-FFF2-40B4-BE49-F238E27FC236}">
                    <a16:creationId xmlns:a16="http://schemas.microsoft.com/office/drawing/2014/main" id="{31F70718-6829-3724-2F37-79E0A72DDAE2}"/>
                  </a:ext>
                </a:extLst>
              </p:cNvPr>
              <p:cNvSpPr/>
              <p:nvPr/>
            </p:nvSpPr>
            <p:spPr>
              <a:xfrm>
                <a:off x="7512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9" name="Freeform: Shape 4198">
                <a:extLst>
                  <a:ext uri="{FF2B5EF4-FFF2-40B4-BE49-F238E27FC236}">
                    <a16:creationId xmlns:a16="http://schemas.microsoft.com/office/drawing/2014/main" id="{D8E71A36-F5B5-3CC9-A0C1-21F4828CB13B}"/>
                  </a:ext>
                </a:extLst>
              </p:cNvPr>
              <p:cNvSpPr/>
              <p:nvPr/>
            </p:nvSpPr>
            <p:spPr>
              <a:xfrm>
                <a:off x="8673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0" name="Freeform: Shape 4199">
                <a:extLst>
                  <a:ext uri="{FF2B5EF4-FFF2-40B4-BE49-F238E27FC236}">
                    <a16:creationId xmlns:a16="http://schemas.microsoft.com/office/drawing/2014/main" id="{1A7BF94E-1343-560B-231C-DD6F2C644084}"/>
                  </a:ext>
                </a:extLst>
              </p:cNvPr>
              <p:cNvSpPr/>
              <p:nvPr/>
            </p:nvSpPr>
            <p:spPr>
              <a:xfrm>
                <a:off x="98334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1" name="Freeform: Shape 4200">
                <a:extLst>
                  <a:ext uri="{FF2B5EF4-FFF2-40B4-BE49-F238E27FC236}">
                    <a16:creationId xmlns:a16="http://schemas.microsoft.com/office/drawing/2014/main" id="{AE616111-41BD-544F-A884-DBCE47CEB8DA}"/>
                  </a:ext>
                </a:extLst>
              </p:cNvPr>
              <p:cNvSpPr/>
              <p:nvPr/>
            </p:nvSpPr>
            <p:spPr>
              <a:xfrm>
                <a:off x="10993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2" name="Freeform: Shape 4201">
                <a:extLst>
                  <a:ext uri="{FF2B5EF4-FFF2-40B4-BE49-F238E27FC236}">
                    <a16:creationId xmlns:a16="http://schemas.microsoft.com/office/drawing/2014/main" id="{A1DEEC9D-D851-E120-0E22-3E560BD79D4D}"/>
                  </a:ext>
                </a:extLst>
              </p:cNvPr>
              <p:cNvSpPr/>
              <p:nvPr/>
            </p:nvSpPr>
            <p:spPr>
              <a:xfrm>
                <a:off x="121541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3" name="Freeform: Shape 4202">
                <a:extLst>
                  <a:ext uri="{FF2B5EF4-FFF2-40B4-BE49-F238E27FC236}">
                    <a16:creationId xmlns:a16="http://schemas.microsoft.com/office/drawing/2014/main" id="{3D70DB01-9DA1-0148-0AA1-CCC966743953}"/>
                  </a:ext>
                </a:extLst>
              </p:cNvPr>
              <p:cNvSpPr/>
              <p:nvPr/>
            </p:nvSpPr>
            <p:spPr>
              <a:xfrm>
                <a:off x="13314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4" name="Freeform: Shape 4203">
                <a:extLst>
                  <a:ext uri="{FF2B5EF4-FFF2-40B4-BE49-F238E27FC236}">
                    <a16:creationId xmlns:a16="http://schemas.microsoft.com/office/drawing/2014/main" id="{2F2636B8-AE48-6E62-EC69-B19BCF1ED879}"/>
                  </a:ext>
                </a:extLst>
              </p:cNvPr>
              <p:cNvSpPr/>
              <p:nvPr/>
            </p:nvSpPr>
            <p:spPr>
              <a:xfrm>
                <a:off x="144748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5" name="Freeform: Shape 4204">
                <a:extLst>
                  <a:ext uri="{FF2B5EF4-FFF2-40B4-BE49-F238E27FC236}">
                    <a16:creationId xmlns:a16="http://schemas.microsoft.com/office/drawing/2014/main" id="{8696F826-1DFF-6580-51D6-EF16D3344F98}"/>
                  </a:ext>
                </a:extLst>
              </p:cNvPr>
              <p:cNvSpPr/>
              <p:nvPr/>
            </p:nvSpPr>
            <p:spPr>
              <a:xfrm>
                <a:off x="15634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6" name="Freeform: Shape 4205">
                <a:extLst>
                  <a:ext uri="{FF2B5EF4-FFF2-40B4-BE49-F238E27FC236}">
                    <a16:creationId xmlns:a16="http://schemas.microsoft.com/office/drawing/2014/main" id="{E6CBFD1D-B267-9EEE-8C1C-2C0C242291F6}"/>
                  </a:ext>
                </a:extLst>
              </p:cNvPr>
              <p:cNvSpPr/>
              <p:nvPr/>
            </p:nvSpPr>
            <p:spPr>
              <a:xfrm>
                <a:off x="16795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7" name="Freeform: Shape 4206">
                <a:extLst>
                  <a:ext uri="{FF2B5EF4-FFF2-40B4-BE49-F238E27FC236}">
                    <a16:creationId xmlns:a16="http://schemas.microsoft.com/office/drawing/2014/main" id="{E326ABED-DF8F-294C-BEDA-18F737127450}"/>
                  </a:ext>
                </a:extLst>
              </p:cNvPr>
              <p:cNvSpPr/>
              <p:nvPr/>
            </p:nvSpPr>
            <p:spPr>
              <a:xfrm>
                <a:off x="17955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8" name="Freeform: Shape 4207">
                <a:extLst>
                  <a:ext uri="{FF2B5EF4-FFF2-40B4-BE49-F238E27FC236}">
                    <a16:creationId xmlns:a16="http://schemas.microsoft.com/office/drawing/2014/main" id="{2CA883CE-059F-2594-79B2-5FC3525C1A89}"/>
                  </a:ext>
                </a:extLst>
              </p:cNvPr>
              <p:cNvSpPr/>
              <p:nvPr/>
            </p:nvSpPr>
            <p:spPr>
              <a:xfrm>
                <a:off x="191159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9" name="Freeform: Shape 4208">
                <a:extLst>
                  <a:ext uri="{FF2B5EF4-FFF2-40B4-BE49-F238E27FC236}">
                    <a16:creationId xmlns:a16="http://schemas.microsoft.com/office/drawing/2014/main" id="{CEAF86DD-4D68-42B2-2875-4D6CAEFE668A}"/>
                  </a:ext>
                </a:extLst>
              </p:cNvPr>
              <p:cNvSpPr/>
              <p:nvPr/>
            </p:nvSpPr>
            <p:spPr>
              <a:xfrm>
                <a:off x="20276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0" name="Freeform: Shape 4209">
                <a:extLst>
                  <a:ext uri="{FF2B5EF4-FFF2-40B4-BE49-F238E27FC236}">
                    <a16:creationId xmlns:a16="http://schemas.microsoft.com/office/drawing/2014/main" id="{6328A0DB-F611-4C93-7258-632D294F17A4}"/>
                  </a:ext>
                </a:extLst>
              </p:cNvPr>
              <p:cNvSpPr/>
              <p:nvPr/>
            </p:nvSpPr>
            <p:spPr>
              <a:xfrm>
                <a:off x="21436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1" name="Freeform: Shape 4210">
                <a:extLst>
                  <a:ext uri="{FF2B5EF4-FFF2-40B4-BE49-F238E27FC236}">
                    <a16:creationId xmlns:a16="http://schemas.microsoft.com/office/drawing/2014/main" id="{B1973066-B105-290C-B4E2-851E6E094D05}"/>
                  </a:ext>
                </a:extLst>
              </p:cNvPr>
              <p:cNvSpPr/>
              <p:nvPr/>
            </p:nvSpPr>
            <p:spPr>
              <a:xfrm>
                <a:off x="225968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2" name="Freeform: Shape 4211">
                <a:extLst>
                  <a:ext uri="{FF2B5EF4-FFF2-40B4-BE49-F238E27FC236}">
                    <a16:creationId xmlns:a16="http://schemas.microsoft.com/office/drawing/2014/main" id="{2DE5B775-EA39-CB52-2C48-CA5ACA8A3AE2}"/>
                  </a:ext>
                </a:extLst>
              </p:cNvPr>
              <p:cNvSpPr/>
              <p:nvPr/>
            </p:nvSpPr>
            <p:spPr>
              <a:xfrm>
                <a:off x="237571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3" name="Freeform: Shape 4212">
                <a:extLst>
                  <a:ext uri="{FF2B5EF4-FFF2-40B4-BE49-F238E27FC236}">
                    <a16:creationId xmlns:a16="http://schemas.microsoft.com/office/drawing/2014/main" id="{BEE5D34F-EC30-C043-3763-C252D4BC36BD}"/>
                  </a:ext>
                </a:extLst>
              </p:cNvPr>
              <p:cNvSpPr/>
              <p:nvPr/>
            </p:nvSpPr>
            <p:spPr>
              <a:xfrm>
                <a:off x="24917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4" name="Freeform: Shape 4213">
                <a:extLst>
                  <a:ext uri="{FF2B5EF4-FFF2-40B4-BE49-F238E27FC236}">
                    <a16:creationId xmlns:a16="http://schemas.microsoft.com/office/drawing/2014/main" id="{F58B79C9-9805-B9F5-6C28-567240BB7DFA}"/>
                  </a:ext>
                </a:extLst>
              </p:cNvPr>
              <p:cNvSpPr/>
              <p:nvPr/>
            </p:nvSpPr>
            <p:spPr>
              <a:xfrm>
                <a:off x="26077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5" name="Freeform: Shape 4214">
                <a:extLst>
                  <a:ext uri="{FF2B5EF4-FFF2-40B4-BE49-F238E27FC236}">
                    <a16:creationId xmlns:a16="http://schemas.microsoft.com/office/drawing/2014/main" id="{9B797264-8A80-C61D-DA51-E36A2954E983}"/>
                  </a:ext>
                </a:extLst>
              </p:cNvPr>
              <p:cNvSpPr/>
              <p:nvPr/>
            </p:nvSpPr>
            <p:spPr>
              <a:xfrm>
                <a:off x="272379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6" name="Freeform: Shape 4215">
                <a:extLst>
                  <a:ext uri="{FF2B5EF4-FFF2-40B4-BE49-F238E27FC236}">
                    <a16:creationId xmlns:a16="http://schemas.microsoft.com/office/drawing/2014/main" id="{5BB1BABC-A5D7-2141-E587-16EBCC3C5A20}"/>
                  </a:ext>
                </a:extLst>
              </p:cNvPr>
              <p:cNvSpPr/>
              <p:nvPr/>
            </p:nvSpPr>
            <p:spPr>
              <a:xfrm>
                <a:off x="28398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7" name="Freeform: Shape 4216">
                <a:extLst>
                  <a:ext uri="{FF2B5EF4-FFF2-40B4-BE49-F238E27FC236}">
                    <a16:creationId xmlns:a16="http://schemas.microsoft.com/office/drawing/2014/main" id="{2EE8F152-A8DE-2089-B038-AF226A415531}"/>
                  </a:ext>
                </a:extLst>
              </p:cNvPr>
              <p:cNvSpPr/>
              <p:nvPr/>
            </p:nvSpPr>
            <p:spPr>
              <a:xfrm>
                <a:off x="29558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8" name="Freeform: Shape 4217">
                <a:extLst>
                  <a:ext uri="{FF2B5EF4-FFF2-40B4-BE49-F238E27FC236}">
                    <a16:creationId xmlns:a16="http://schemas.microsoft.com/office/drawing/2014/main" id="{D5206326-9E88-D8F8-20A8-A07D4BCF5A4B}"/>
                  </a:ext>
                </a:extLst>
              </p:cNvPr>
              <p:cNvSpPr/>
              <p:nvPr/>
            </p:nvSpPr>
            <p:spPr>
              <a:xfrm>
                <a:off x="307189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9" name="Freeform: Shape 4218">
                <a:extLst>
                  <a:ext uri="{FF2B5EF4-FFF2-40B4-BE49-F238E27FC236}">
                    <a16:creationId xmlns:a16="http://schemas.microsoft.com/office/drawing/2014/main" id="{CD257F1F-3F0E-BA34-BBA6-0AEC8D6AF361}"/>
                  </a:ext>
                </a:extLst>
              </p:cNvPr>
              <p:cNvSpPr/>
              <p:nvPr/>
            </p:nvSpPr>
            <p:spPr>
              <a:xfrm>
                <a:off x="318791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0" name="Freeform: Shape 4219">
                <a:extLst>
                  <a:ext uri="{FF2B5EF4-FFF2-40B4-BE49-F238E27FC236}">
                    <a16:creationId xmlns:a16="http://schemas.microsoft.com/office/drawing/2014/main" id="{E30DA1A9-F3AE-AB74-51B3-88CD7FE16242}"/>
                  </a:ext>
                </a:extLst>
              </p:cNvPr>
              <p:cNvSpPr/>
              <p:nvPr/>
            </p:nvSpPr>
            <p:spPr>
              <a:xfrm>
                <a:off x="33039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1" name="Freeform: Shape 4220">
                <a:extLst>
                  <a:ext uri="{FF2B5EF4-FFF2-40B4-BE49-F238E27FC236}">
                    <a16:creationId xmlns:a16="http://schemas.microsoft.com/office/drawing/2014/main" id="{BB53C098-43B3-BBE6-5A07-883C6205B257}"/>
                  </a:ext>
                </a:extLst>
              </p:cNvPr>
              <p:cNvSpPr/>
              <p:nvPr/>
            </p:nvSpPr>
            <p:spPr>
              <a:xfrm>
                <a:off x="341997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2" name="Freeform: Shape 4221">
                <a:extLst>
                  <a:ext uri="{FF2B5EF4-FFF2-40B4-BE49-F238E27FC236}">
                    <a16:creationId xmlns:a16="http://schemas.microsoft.com/office/drawing/2014/main" id="{C36A08D2-ABB6-9B85-F235-DE890EB7E8F3}"/>
                  </a:ext>
                </a:extLst>
              </p:cNvPr>
              <p:cNvSpPr/>
              <p:nvPr/>
            </p:nvSpPr>
            <p:spPr>
              <a:xfrm>
                <a:off x="35360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3" name="Freeform: Shape 4222">
                <a:extLst>
                  <a:ext uri="{FF2B5EF4-FFF2-40B4-BE49-F238E27FC236}">
                    <a16:creationId xmlns:a16="http://schemas.microsoft.com/office/drawing/2014/main" id="{3FF44E46-2383-907F-95DC-16EEC368990A}"/>
                  </a:ext>
                </a:extLst>
              </p:cNvPr>
              <p:cNvSpPr/>
              <p:nvPr/>
            </p:nvSpPr>
            <p:spPr>
              <a:xfrm>
                <a:off x="36520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4" name="Freeform: Shape 4223">
                <a:extLst>
                  <a:ext uri="{FF2B5EF4-FFF2-40B4-BE49-F238E27FC236}">
                    <a16:creationId xmlns:a16="http://schemas.microsoft.com/office/drawing/2014/main" id="{7C01D8BC-45D9-EEF0-C008-715F3B9D06D3}"/>
                  </a:ext>
                </a:extLst>
              </p:cNvPr>
              <p:cNvSpPr/>
              <p:nvPr/>
            </p:nvSpPr>
            <p:spPr>
              <a:xfrm>
                <a:off x="37680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5" name="Freeform: Shape 4224">
                <a:extLst>
                  <a:ext uri="{FF2B5EF4-FFF2-40B4-BE49-F238E27FC236}">
                    <a16:creationId xmlns:a16="http://schemas.microsoft.com/office/drawing/2014/main" id="{619B40DD-371F-51EF-748D-F18421240203}"/>
                  </a:ext>
                </a:extLst>
              </p:cNvPr>
              <p:cNvSpPr/>
              <p:nvPr/>
            </p:nvSpPr>
            <p:spPr>
              <a:xfrm>
                <a:off x="38840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6" name="Freeform: Shape 4225">
                <a:extLst>
                  <a:ext uri="{FF2B5EF4-FFF2-40B4-BE49-F238E27FC236}">
                    <a16:creationId xmlns:a16="http://schemas.microsoft.com/office/drawing/2014/main" id="{88F53BAC-E1E9-953D-5706-8D1DFF423868}"/>
                  </a:ext>
                </a:extLst>
              </p:cNvPr>
              <p:cNvSpPr/>
              <p:nvPr/>
            </p:nvSpPr>
            <p:spPr>
              <a:xfrm>
                <a:off x="400012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7" name="Freeform: Shape 4226">
                <a:extLst>
                  <a:ext uri="{FF2B5EF4-FFF2-40B4-BE49-F238E27FC236}">
                    <a16:creationId xmlns:a16="http://schemas.microsoft.com/office/drawing/2014/main" id="{B51AB0E4-9A61-25B5-F341-2F4F1440439B}"/>
                  </a:ext>
                </a:extLst>
              </p:cNvPr>
              <p:cNvSpPr/>
              <p:nvPr/>
            </p:nvSpPr>
            <p:spPr>
              <a:xfrm>
                <a:off x="41161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8" name="Freeform: Shape 4227">
                <a:extLst>
                  <a:ext uri="{FF2B5EF4-FFF2-40B4-BE49-F238E27FC236}">
                    <a16:creationId xmlns:a16="http://schemas.microsoft.com/office/drawing/2014/main" id="{5A5D1526-5321-B70F-41E0-BB41C1FE26AF}"/>
                  </a:ext>
                </a:extLst>
              </p:cNvPr>
              <p:cNvSpPr/>
              <p:nvPr/>
            </p:nvSpPr>
            <p:spPr>
              <a:xfrm>
                <a:off x="42321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9" name="Freeform: Shape 4228">
                <a:extLst>
                  <a:ext uri="{FF2B5EF4-FFF2-40B4-BE49-F238E27FC236}">
                    <a16:creationId xmlns:a16="http://schemas.microsoft.com/office/drawing/2014/main" id="{33B05DA3-0CBE-43D0-4573-EE3BC4D051FC}"/>
                  </a:ext>
                </a:extLst>
              </p:cNvPr>
              <p:cNvSpPr/>
              <p:nvPr/>
            </p:nvSpPr>
            <p:spPr>
              <a:xfrm>
                <a:off x="43482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0" name="Freeform: Shape 4229">
                <a:extLst>
                  <a:ext uri="{FF2B5EF4-FFF2-40B4-BE49-F238E27FC236}">
                    <a16:creationId xmlns:a16="http://schemas.microsoft.com/office/drawing/2014/main" id="{FC18D6B8-6B89-0B80-2B5E-CAF119F9CD95}"/>
                  </a:ext>
                </a:extLst>
              </p:cNvPr>
              <p:cNvSpPr/>
              <p:nvPr/>
            </p:nvSpPr>
            <p:spPr>
              <a:xfrm>
                <a:off x="446424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1" name="Freeform: Shape 4230">
                <a:extLst>
                  <a:ext uri="{FF2B5EF4-FFF2-40B4-BE49-F238E27FC236}">
                    <a16:creationId xmlns:a16="http://schemas.microsoft.com/office/drawing/2014/main" id="{B8FF92F8-CB54-6AAB-EFF1-F825B5B03CF3}"/>
                  </a:ext>
                </a:extLst>
              </p:cNvPr>
              <p:cNvSpPr/>
              <p:nvPr/>
            </p:nvSpPr>
            <p:spPr>
              <a:xfrm>
                <a:off x="458027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2" name="Freeform: Shape 4231">
                <a:extLst>
                  <a:ext uri="{FF2B5EF4-FFF2-40B4-BE49-F238E27FC236}">
                    <a16:creationId xmlns:a16="http://schemas.microsoft.com/office/drawing/2014/main" id="{71504303-E2E4-60B3-F494-5BA5A7F3F053}"/>
                  </a:ext>
                </a:extLst>
              </p:cNvPr>
              <p:cNvSpPr/>
              <p:nvPr/>
            </p:nvSpPr>
            <p:spPr>
              <a:xfrm>
                <a:off x="5511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3" name="Freeform: Shape 4232">
                <a:extLst>
                  <a:ext uri="{FF2B5EF4-FFF2-40B4-BE49-F238E27FC236}">
                    <a16:creationId xmlns:a16="http://schemas.microsoft.com/office/drawing/2014/main" id="{59BFFA06-ED1E-9AC7-81F8-A44190B70A0E}"/>
                  </a:ext>
                </a:extLst>
              </p:cNvPr>
              <p:cNvSpPr/>
              <p:nvPr/>
            </p:nvSpPr>
            <p:spPr>
              <a:xfrm>
                <a:off x="17115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4" name="Freeform: Shape 4233">
                <a:extLst>
                  <a:ext uri="{FF2B5EF4-FFF2-40B4-BE49-F238E27FC236}">
                    <a16:creationId xmlns:a16="http://schemas.microsoft.com/office/drawing/2014/main" id="{8A59DD38-72A6-FFAB-33EE-A1739E311812}"/>
                  </a:ext>
                </a:extLst>
              </p:cNvPr>
              <p:cNvSpPr/>
              <p:nvPr/>
            </p:nvSpPr>
            <p:spPr>
              <a:xfrm>
                <a:off x="2871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5" name="Freeform: Shape 4234">
                <a:extLst>
                  <a:ext uri="{FF2B5EF4-FFF2-40B4-BE49-F238E27FC236}">
                    <a16:creationId xmlns:a16="http://schemas.microsoft.com/office/drawing/2014/main" id="{0436854B-643E-0BF1-19E6-6D5705219048}"/>
                  </a:ext>
                </a:extLst>
              </p:cNvPr>
              <p:cNvSpPr/>
              <p:nvPr/>
            </p:nvSpPr>
            <p:spPr>
              <a:xfrm>
                <a:off x="40320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6" name="Freeform: Shape 4235">
                <a:extLst>
                  <a:ext uri="{FF2B5EF4-FFF2-40B4-BE49-F238E27FC236}">
                    <a16:creationId xmlns:a16="http://schemas.microsoft.com/office/drawing/2014/main" id="{72432BEB-4CC8-1222-A687-B1042224D0D7}"/>
                  </a:ext>
                </a:extLst>
              </p:cNvPr>
              <p:cNvSpPr/>
              <p:nvPr/>
            </p:nvSpPr>
            <p:spPr>
              <a:xfrm>
                <a:off x="51923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7" name="Freeform: Shape 4236">
                <a:extLst>
                  <a:ext uri="{FF2B5EF4-FFF2-40B4-BE49-F238E27FC236}">
                    <a16:creationId xmlns:a16="http://schemas.microsoft.com/office/drawing/2014/main" id="{22751FB8-425D-ED4F-70A3-6C5EB300E9E5}"/>
                  </a:ext>
                </a:extLst>
              </p:cNvPr>
              <p:cNvSpPr/>
              <p:nvPr/>
            </p:nvSpPr>
            <p:spPr>
              <a:xfrm>
                <a:off x="63526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8" name="Freeform: Shape 4237">
                <a:extLst>
                  <a:ext uri="{FF2B5EF4-FFF2-40B4-BE49-F238E27FC236}">
                    <a16:creationId xmlns:a16="http://schemas.microsoft.com/office/drawing/2014/main" id="{2AFDBFC0-7610-29D8-18C0-3FF8B760AE5D}"/>
                  </a:ext>
                </a:extLst>
              </p:cNvPr>
              <p:cNvSpPr/>
              <p:nvPr/>
            </p:nvSpPr>
            <p:spPr>
              <a:xfrm>
                <a:off x="7512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9" name="Freeform: Shape 4238">
                <a:extLst>
                  <a:ext uri="{FF2B5EF4-FFF2-40B4-BE49-F238E27FC236}">
                    <a16:creationId xmlns:a16="http://schemas.microsoft.com/office/drawing/2014/main" id="{8B6234F6-A2F2-8C74-E317-CA9D015F0713}"/>
                  </a:ext>
                </a:extLst>
              </p:cNvPr>
              <p:cNvSpPr/>
              <p:nvPr/>
            </p:nvSpPr>
            <p:spPr>
              <a:xfrm>
                <a:off x="8673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0" name="Freeform: Shape 4239">
                <a:extLst>
                  <a:ext uri="{FF2B5EF4-FFF2-40B4-BE49-F238E27FC236}">
                    <a16:creationId xmlns:a16="http://schemas.microsoft.com/office/drawing/2014/main" id="{24E18736-DB35-260A-E90A-E9C8C836A392}"/>
                  </a:ext>
                </a:extLst>
              </p:cNvPr>
              <p:cNvSpPr/>
              <p:nvPr/>
            </p:nvSpPr>
            <p:spPr>
              <a:xfrm>
                <a:off x="98334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1" name="Freeform: Shape 4240">
                <a:extLst>
                  <a:ext uri="{FF2B5EF4-FFF2-40B4-BE49-F238E27FC236}">
                    <a16:creationId xmlns:a16="http://schemas.microsoft.com/office/drawing/2014/main" id="{F3EA3E52-E710-2977-9233-4D95B2C8B544}"/>
                  </a:ext>
                </a:extLst>
              </p:cNvPr>
              <p:cNvSpPr/>
              <p:nvPr/>
            </p:nvSpPr>
            <p:spPr>
              <a:xfrm>
                <a:off x="10993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2" name="Freeform: Shape 4241">
                <a:extLst>
                  <a:ext uri="{FF2B5EF4-FFF2-40B4-BE49-F238E27FC236}">
                    <a16:creationId xmlns:a16="http://schemas.microsoft.com/office/drawing/2014/main" id="{D9207C2B-3EE7-A76F-F550-FAFD4C3F0C61}"/>
                  </a:ext>
                </a:extLst>
              </p:cNvPr>
              <p:cNvSpPr/>
              <p:nvPr/>
            </p:nvSpPr>
            <p:spPr>
              <a:xfrm>
                <a:off x="121541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3" name="Freeform: Shape 4242">
                <a:extLst>
                  <a:ext uri="{FF2B5EF4-FFF2-40B4-BE49-F238E27FC236}">
                    <a16:creationId xmlns:a16="http://schemas.microsoft.com/office/drawing/2014/main" id="{A4C79AFF-B730-98CD-BBB3-823A53147120}"/>
                  </a:ext>
                </a:extLst>
              </p:cNvPr>
              <p:cNvSpPr/>
              <p:nvPr/>
            </p:nvSpPr>
            <p:spPr>
              <a:xfrm>
                <a:off x="13314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4" name="Freeform: Shape 4243">
                <a:extLst>
                  <a:ext uri="{FF2B5EF4-FFF2-40B4-BE49-F238E27FC236}">
                    <a16:creationId xmlns:a16="http://schemas.microsoft.com/office/drawing/2014/main" id="{69AA4900-9278-2C23-4FF3-DDF1AF7705A2}"/>
                  </a:ext>
                </a:extLst>
              </p:cNvPr>
              <p:cNvSpPr/>
              <p:nvPr/>
            </p:nvSpPr>
            <p:spPr>
              <a:xfrm>
                <a:off x="144748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5" name="Freeform: Shape 4244">
                <a:extLst>
                  <a:ext uri="{FF2B5EF4-FFF2-40B4-BE49-F238E27FC236}">
                    <a16:creationId xmlns:a16="http://schemas.microsoft.com/office/drawing/2014/main" id="{A4B4F68F-01A7-AFA2-E0C9-EBF43F383E6A}"/>
                  </a:ext>
                </a:extLst>
              </p:cNvPr>
              <p:cNvSpPr/>
              <p:nvPr/>
            </p:nvSpPr>
            <p:spPr>
              <a:xfrm>
                <a:off x="15634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6" name="Freeform: Shape 4245">
                <a:extLst>
                  <a:ext uri="{FF2B5EF4-FFF2-40B4-BE49-F238E27FC236}">
                    <a16:creationId xmlns:a16="http://schemas.microsoft.com/office/drawing/2014/main" id="{D13F3CF7-125C-FF97-0C26-AFE76551D1DB}"/>
                  </a:ext>
                </a:extLst>
              </p:cNvPr>
              <p:cNvSpPr/>
              <p:nvPr/>
            </p:nvSpPr>
            <p:spPr>
              <a:xfrm>
                <a:off x="16795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7" name="Freeform: Shape 4246">
                <a:extLst>
                  <a:ext uri="{FF2B5EF4-FFF2-40B4-BE49-F238E27FC236}">
                    <a16:creationId xmlns:a16="http://schemas.microsoft.com/office/drawing/2014/main" id="{2F66A3BE-2763-F717-62CA-542CE07C9503}"/>
                  </a:ext>
                </a:extLst>
              </p:cNvPr>
              <p:cNvSpPr/>
              <p:nvPr/>
            </p:nvSpPr>
            <p:spPr>
              <a:xfrm>
                <a:off x="17955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8" name="Freeform: Shape 4247">
                <a:extLst>
                  <a:ext uri="{FF2B5EF4-FFF2-40B4-BE49-F238E27FC236}">
                    <a16:creationId xmlns:a16="http://schemas.microsoft.com/office/drawing/2014/main" id="{43B8623B-790B-A5CD-409F-94D6A5D84740}"/>
                  </a:ext>
                </a:extLst>
              </p:cNvPr>
              <p:cNvSpPr/>
              <p:nvPr/>
            </p:nvSpPr>
            <p:spPr>
              <a:xfrm>
                <a:off x="191159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9" name="Freeform: Shape 4248">
                <a:extLst>
                  <a:ext uri="{FF2B5EF4-FFF2-40B4-BE49-F238E27FC236}">
                    <a16:creationId xmlns:a16="http://schemas.microsoft.com/office/drawing/2014/main" id="{A19D6953-6F53-0BBA-3711-CB51181EF4EA}"/>
                  </a:ext>
                </a:extLst>
              </p:cNvPr>
              <p:cNvSpPr/>
              <p:nvPr/>
            </p:nvSpPr>
            <p:spPr>
              <a:xfrm>
                <a:off x="20276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0" name="Freeform: Shape 4249">
                <a:extLst>
                  <a:ext uri="{FF2B5EF4-FFF2-40B4-BE49-F238E27FC236}">
                    <a16:creationId xmlns:a16="http://schemas.microsoft.com/office/drawing/2014/main" id="{623853DD-626F-0F4A-4535-9E1184365F0C}"/>
                  </a:ext>
                </a:extLst>
              </p:cNvPr>
              <p:cNvSpPr/>
              <p:nvPr/>
            </p:nvSpPr>
            <p:spPr>
              <a:xfrm>
                <a:off x="21436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1" name="Freeform: Shape 4250">
                <a:extLst>
                  <a:ext uri="{FF2B5EF4-FFF2-40B4-BE49-F238E27FC236}">
                    <a16:creationId xmlns:a16="http://schemas.microsoft.com/office/drawing/2014/main" id="{BA8F7223-AE8B-9E37-7FA2-51765EA72520}"/>
                  </a:ext>
                </a:extLst>
              </p:cNvPr>
              <p:cNvSpPr/>
              <p:nvPr/>
            </p:nvSpPr>
            <p:spPr>
              <a:xfrm>
                <a:off x="225968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2" name="Freeform: Shape 4251">
                <a:extLst>
                  <a:ext uri="{FF2B5EF4-FFF2-40B4-BE49-F238E27FC236}">
                    <a16:creationId xmlns:a16="http://schemas.microsoft.com/office/drawing/2014/main" id="{DE3668D5-600A-6466-0193-0B1102BFFEEF}"/>
                  </a:ext>
                </a:extLst>
              </p:cNvPr>
              <p:cNvSpPr/>
              <p:nvPr/>
            </p:nvSpPr>
            <p:spPr>
              <a:xfrm>
                <a:off x="237571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3" name="Freeform: Shape 4252">
                <a:extLst>
                  <a:ext uri="{FF2B5EF4-FFF2-40B4-BE49-F238E27FC236}">
                    <a16:creationId xmlns:a16="http://schemas.microsoft.com/office/drawing/2014/main" id="{F1D0877E-A810-E2E8-71B3-2674701DD81A}"/>
                  </a:ext>
                </a:extLst>
              </p:cNvPr>
              <p:cNvSpPr/>
              <p:nvPr/>
            </p:nvSpPr>
            <p:spPr>
              <a:xfrm>
                <a:off x="24917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4" name="Freeform: Shape 4253">
                <a:extLst>
                  <a:ext uri="{FF2B5EF4-FFF2-40B4-BE49-F238E27FC236}">
                    <a16:creationId xmlns:a16="http://schemas.microsoft.com/office/drawing/2014/main" id="{C261F5B5-CFB9-3F38-C130-73ADB09C1A6E}"/>
                  </a:ext>
                </a:extLst>
              </p:cNvPr>
              <p:cNvSpPr/>
              <p:nvPr/>
            </p:nvSpPr>
            <p:spPr>
              <a:xfrm>
                <a:off x="26077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5" name="Freeform: Shape 4254">
                <a:extLst>
                  <a:ext uri="{FF2B5EF4-FFF2-40B4-BE49-F238E27FC236}">
                    <a16:creationId xmlns:a16="http://schemas.microsoft.com/office/drawing/2014/main" id="{B737C3C3-96C0-0E91-C4B5-132A7D2DD27E}"/>
                  </a:ext>
                </a:extLst>
              </p:cNvPr>
              <p:cNvSpPr/>
              <p:nvPr/>
            </p:nvSpPr>
            <p:spPr>
              <a:xfrm>
                <a:off x="272379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6" name="Freeform: Shape 4255">
                <a:extLst>
                  <a:ext uri="{FF2B5EF4-FFF2-40B4-BE49-F238E27FC236}">
                    <a16:creationId xmlns:a16="http://schemas.microsoft.com/office/drawing/2014/main" id="{084F9EB6-1D4A-C302-0B21-CE5971702903}"/>
                  </a:ext>
                </a:extLst>
              </p:cNvPr>
              <p:cNvSpPr/>
              <p:nvPr/>
            </p:nvSpPr>
            <p:spPr>
              <a:xfrm>
                <a:off x="28398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7" name="Freeform: Shape 4256">
                <a:extLst>
                  <a:ext uri="{FF2B5EF4-FFF2-40B4-BE49-F238E27FC236}">
                    <a16:creationId xmlns:a16="http://schemas.microsoft.com/office/drawing/2014/main" id="{DC58936C-BD94-3098-9C52-A86C4483F833}"/>
                  </a:ext>
                </a:extLst>
              </p:cNvPr>
              <p:cNvSpPr/>
              <p:nvPr/>
            </p:nvSpPr>
            <p:spPr>
              <a:xfrm>
                <a:off x="29558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8" name="Freeform: Shape 4257">
                <a:extLst>
                  <a:ext uri="{FF2B5EF4-FFF2-40B4-BE49-F238E27FC236}">
                    <a16:creationId xmlns:a16="http://schemas.microsoft.com/office/drawing/2014/main" id="{6A54B287-82BF-1308-77F5-02D61252CEFE}"/>
                  </a:ext>
                </a:extLst>
              </p:cNvPr>
              <p:cNvSpPr/>
              <p:nvPr/>
            </p:nvSpPr>
            <p:spPr>
              <a:xfrm>
                <a:off x="307189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9" name="Freeform: Shape 4258">
                <a:extLst>
                  <a:ext uri="{FF2B5EF4-FFF2-40B4-BE49-F238E27FC236}">
                    <a16:creationId xmlns:a16="http://schemas.microsoft.com/office/drawing/2014/main" id="{BB7ED0B6-1E24-D349-5C68-9A25519B64B4}"/>
                  </a:ext>
                </a:extLst>
              </p:cNvPr>
              <p:cNvSpPr/>
              <p:nvPr/>
            </p:nvSpPr>
            <p:spPr>
              <a:xfrm>
                <a:off x="318791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0" name="Freeform: Shape 4259">
                <a:extLst>
                  <a:ext uri="{FF2B5EF4-FFF2-40B4-BE49-F238E27FC236}">
                    <a16:creationId xmlns:a16="http://schemas.microsoft.com/office/drawing/2014/main" id="{6DB86D95-FD8F-7003-650C-3D1E35AA267F}"/>
                  </a:ext>
                </a:extLst>
              </p:cNvPr>
              <p:cNvSpPr/>
              <p:nvPr/>
            </p:nvSpPr>
            <p:spPr>
              <a:xfrm>
                <a:off x="33039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1" name="Freeform: Shape 4260">
                <a:extLst>
                  <a:ext uri="{FF2B5EF4-FFF2-40B4-BE49-F238E27FC236}">
                    <a16:creationId xmlns:a16="http://schemas.microsoft.com/office/drawing/2014/main" id="{E8885E6E-0D10-9316-30B0-70CCE934E88A}"/>
                  </a:ext>
                </a:extLst>
              </p:cNvPr>
              <p:cNvSpPr/>
              <p:nvPr/>
            </p:nvSpPr>
            <p:spPr>
              <a:xfrm>
                <a:off x="341997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2" name="Freeform: Shape 4261">
                <a:extLst>
                  <a:ext uri="{FF2B5EF4-FFF2-40B4-BE49-F238E27FC236}">
                    <a16:creationId xmlns:a16="http://schemas.microsoft.com/office/drawing/2014/main" id="{1EAB28F2-477D-E60F-B9E2-547433DED667}"/>
                  </a:ext>
                </a:extLst>
              </p:cNvPr>
              <p:cNvSpPr/>
              <p:nvPr/>
            </p:nvSpPr>
            <p:spPr>
              <a:xfrm>
                <a:off x="35360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3" name="Freeform: Shape 4262">
                <a:extLst>
                  <a:ext uri="{FF2B5EF4-FFF2-40B4-BE49-F238E27FC236}">
                    <a16:creationId xmlns:a16="http://schemas.microsoft.com/office/drawing/2014/main" id="{B4BE3159-1BB0-0376-0F1D-C1B9AA5C8753}"/>
                  </a:ext>
                </a:extLst>
              </p:cNvPr>
              <p:cNvSpPr/>
              <p:nvPr/>
            </p:nvSpPr>
            <p:spPr>
              <a:xfrm>
                <a:off x="36520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4" name="Freeform: Shape 4263">
                <a:extLst>
                  <a:ext uri="{FF2B5EF4-FFF2-40B4-BE49-F238E27FC236}">
                    <a16:creationId xmlns:a16="http://schemas.microsoft.com/office/drawing/2014/main" id="{429CE687-B562-D6A3-44C8-D4C37B8A2F3D}"/>
                  </a:ext>
                </a:extLst>
              </p:cNvPr>
              <p:cNvSpPr/>
              <p:nvPr/>
            </p:nvSpPr>
            <p:spPr>
              <a:xfrm>
                <a:off x="37680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5" name="Freeform: Shape 4264">
                <a:extLst>
                  <a:ext uri="{FF2B5EF4-FFF2-40B4-BE49-F238E27FC236}">
                    <a16:creationId xmlns:a16="http://schemas.microsoft.com/office/drawing/2014/main" id="{09D7A01B-D3BF-607A-30CF-AA3A0387199F}"/>
                  </a:ext>
                </a:extLst>
              </p:cNvPr>
              <p:cNvSpPr/>
              <p:nvPr/>
            </p:nvSpPr>
            <p:spPr>
              <a:xfrm>
                <a:off x="38840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6" name="Freeform: Shape 4265">
                <a:extLst>
                  <a:ext uri="{FF2B5EF4-FFF2-40B4-BE49-F238E27FC236}">
                    <a16:creationId xmlns:a16="http://schemas.microsoft.com/office/drawing/2014/main" id="{D3F6CE7F-BA9F-9DB4-D10D-BB181068E74D}"/>
                  </a:ext>
                </a:extLst>
              </p:cNvPr>
              <p:cNvSpPr/>
              <p:nvPr/>
            </p:nvSpPr>
            <p:spPr>
              <a:xfrm>
                <a:off x="400012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7" name="Freeform: Shape 4266">
                <a:extLst>
                  <a:ext uri="{FF2B5EF4-FFF2-40B4-BE49-F238E27FC236}">
                    <a16:creationId xmlns:a16="http://schemas.microsoft.com/office/drawing/2014/main" id="{8432CD55-B136-9607-345C-BAF6040FBE5D}"/>
                  </a:ext>
                </a:extLst>
              </p:cNvPr>
              <p:cNvSpPr/>
              <p:nvPr/>
            </p:nvSpPr>
            <p:spPr>
              <a:xfrm>
                <a:off x="41161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8" name="Freeform: Shape 4267">
                <a:extLst>
                  <a:ext uri="{FF2B5EF4-FFF2-40B4-BE49-F238E27FC236}">
                    <a16:creationId xmlns:a16="http://schemas.microsoft.com/office/drawing/2014/main" id="{EC75C921-9B48-898C-4605-8CC1F1511ACD}"/>
                  </a:ext>
                </a:extLst>
              </p:cNvPr>
              <p:cNvSpPr/>
              <p:nvPr/>
            </p:nvSpPr>
            <p:spPr>
              <a:xfrm>
                <a:off x="42321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9" name="Freeform: Shape 4268">
                <a:extLst>
                  <a:ext uri="{FF2B5EF4-FFF2-40B4-BE49-F238E27FC236}">
                    <a16:creationId xmlns:a16="http://schemas.microsoft.com/office/drawing/2014/main" id="{80BE02E4-85C8-478B-93EB-8960FCCCA709}"/>
                  </a:ext>
                </a:extLst>
              </p:cNvPr>
              <p:cNvSpPr/>
              <p:nvPr/>
            </p:nvSpPr>
            <p:spPr>
              <a:xfrm>
                <a:off x="43482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0" name="Freeform: Shape 4269">
                <a:extLst>
                  <a:ext uri="{FF2B5EF4-FFF2-40B4-BE49-F238E27FC236}">
                    <a16:creationId xmlns:a16="http://schemas.microsoft.com/office/drawing/2014/main" id="{08EF87EE-695D-0629-9E0F-90B6000793D3}"/>
                  </a:ext>
                </a:extLst>
              </p:cNvPr>
              <p:cNvSpPr/>
              <p:nvPr/>
            </p:nvSpPr>
            <p:spPr>
              <a:xfrm>
                <a:off x="446424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1" name="Freeform: Shape 4270">
                <a:extLst>
                  <a:ext uri="{FF2B5EF4-FFF2-40B4-BE49-F238E27FC236}">
                    <a16:creationId xmlns:a16="http://schemas.microsoft.com/office/drawing/2014/main" id="{0DEAB6C0-658C-629C-9999-0AED105102F1}"/>
                  </a:ext>
                </a:extLst>
              </p:cNvPr>
              <p:cNvSpPr/>
              <p:nvPr/>
            </p:nvSpPr>
            <p:spPr>
              <a:xfrm>
                <a:off x="458027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2" name="Freeform: Shape 4271">
                <a:extLst>
                  <a:ext uri="{FF2B5EF4-FFF2-40B4-BE49-F238E27FC236}">
                    <a16:creationId xmlns:a16="http://schemas.microsoft.com/office/drawing/2014/main" id="{756E4453-4B0B-AEB7-01F0-4E8A64D4046B}"/>
                  </a:ext>
                </a:extLst>
              </p:cNvPr>
              <p:cNvSpPr/>
              <p:nvPr/>
            </p:nvSpPr>
            <p:spPr>
              <a:xfrm>
                <a:off x="5511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3" name="Freeform: Shape 4272">
                <a:extLst>
                  <a:ext uri="{FF2B5EF4-FFF2-40B4-BE49-F238E27FC236}">
                    <a16:creationId xmlns:a16="http://schemas.microsoft.com/office/drawing/2014/main" id="{5B282745-38F9-8563-DF2E-58753C2AA798}"/>
                  </a:ext>
                </a:extLst>
              </p:cNvPr>
              <p:cNvSpPr/>
              <p:nvPr/>
            </p:nvSpPr>
            <p:spPr>
              <a:xfrm>
                <a:off x="17115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4" name="Freeform: Shape 4273">
                <a:extLst>
                  <a:ext uri="{FF2B5EF4-FFF2-40B4-BE49-F238E27FC236}">
                    <a16:creationId xmlns:a16="http://schemas.microsoft.com/office/drawing/2014/main" id="{913810DB-7154-3E38-E0B7-F86428E1D525}"/>
                  </a:ext>
                </a:extLst>
              </p:cNvPr>
              <p:cNvSpPr/>
              <p:nvPr/>
            </p:nvSpPr>
            <p:spPr>
              <a:xfrm>
                <a:off x="2871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5" name="Freeform: Shape 4274">
                <a:extLst>
                  <a:ext uri="{FF2B5EF4-FFF2-40B4-BE49-F238E27FC236}">
                    <a16:creationId xmlns:a16="http://schemas.microsoft.com/office/drawing/2014/main" id="{9D82663A-2DAD-4652-0C1D-92E53F747D2A}"/>
                  </a:ext>
                </a:extLst>
              </p:cNvPr>
              <p:cNvSpPr/>
              <p:nvPr/>
            </p:nvSpPr>
            <p:spPr>
              <a:xfrm>
                <a:off x="40320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6" name="Freeform: Shape 4275">
                <a:extLst>
                  <a:ext uri="{FF2B5EF4-FFF2-40B4-BE49-F238E27FC236}">
                    <a16:creationId xmlns:a16="http://schemas.microsoft.com/office/drawing/2014/main" id="{1E32835F-9082-37F2-C5B0-B53E5557EA7D}"/>
                  </a:ext>
                </a:extLst>
              </p:cNvPr>
              <p:cNvSpPr/>
              <p:nvPr/>
            </p:nvSpPr>
            <p:spPr>
              <a:xfrm>
                <a:off x="51923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7" name="Freeform: Shape 4276">
                <a:extLst>
                  <a:ext uri="{FF2B5EF4-FFF2-40B4-BE49-F238E27FC236}">
                    <a16:creationId xmlns:a16="http://schemas.microsoft.com/office/drawing/2014/main" id="{34C408B8-7821-08C6-5FDA-23D5E8578CB4}"/>
                  </a:ext>
                </a:extLst>
              </p:cNvPr>
              <p:cNvSpPr/>
              <p:nvPr/>
            </p:nvSpPr>
            <p:spPr>
              <a:xfrm>
                <a:off x="63526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8" name="Freeform: Shape 4277">
                <a:extLst>
                  <a:ext uri="{FF2B5EF4-FFF2-40B4-BE49-F238E27FC236}">
                    <a16:creationId xmlns:a16="http://schemas.microsoft.com/office/drawing/2014/main" id="{FE0AD31D-E45F-3432-603C-E5F1327959DA}"/>
                  </a:ext>
                </a:extLst>
              </p:cNvPr>
              <p:cNvSpPr/>
              <p:nvPr/>
            </p:nvSpPr>
            <p:spPr>
              <a:xfrm>
                <a:off x="7512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9" name="Freeform: Shape 4278">
                <a:extLst>
                  <a:ext uri="{FF2B5EF4-FFF2-40B4-BE49-F238E27FC236}">
                    <a16:creationId xmlns:a16="http://schemas.microsoft.com/office/drawing/2014/main" id="{013AA0BA-B7F0-843C-09CB-16275D4E1091}"/>
                  </a:ext>
                </a:extLst>
              </p:cNvPr>
              <p:cNvSpPr/>
              <p:nvPr/>
            </p:nvSpPr>
            <p:spPr>
              <a:xfrm>
                <a:off x="8673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0" name="Freeform: Shape 4279">
                <a:extLst>
                  <a:ext uri="{FF2B5EF4-FFF2-40B4-BE49-F238E27FC236}">
                    <a16:creationId xmlns:a16="http://schemas.microsoft.com/office/drawing/2014/main" id="{01A4F008-3484-0BEA-22F5-FF6F80B8D77D}"/>
                  </a:ext>
                </a:extLst>
              </p:cNvPr>
              <p:cNvSpPr/>
              <p:nvPr/>
            </p:nvSpPr>
            <p:spPr>
              <a:xfrm>
                <a:off x="98334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1" name="Freeform: Shape 4280">
                <a:extLst>
                  <a:ext uri="{FF2B5EF4-FFF2-40B4-BE49-F238E27FC236}">
                    <a16:creationId xmlns:a16="http://schemas.microsoft.com/office/drawing/2014/main" id="{7C6086D2-0EE1-1227-83AA-9C320F8EFE78}"/>
                  </a:ext>
                </a:extLst>
              </p:cNvPr>
              <p:cNvSpPr/>
              <p:nvPr/>
            </p:nvSpPr>
            <p:spPr>
              <a:xfrm>
                <a:off x="10993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2" name="Freeform: Shape 4281">
                <a:extLst>
                  <a:ext uri="{FF2B5EF4-FFF2-40B4-BE49-F238E27FC236}">
                    <a16:creationId xmlns:a16="http://schemas.microsoft.com/office/drawing/2014/main" id="{8A703F58-74EB-7F16-C708-DB435BFED8D2}"/>
                  </a:ext>
                </a:extLst>
              </p:cNvPr>
              <p:cNvSpPr/>
              <p:nvPr/>
            </p:nvSpPr>
            <p:spPr>
              <a:xfrm>
                <a:off x="121541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3" name="Freeform: Shape 4282">
                <a:extLst>
                  <a:ext uri="{FF2B5EF4-FFF2-40B4-BE49-F238E27FC236}">
                    <a16:creationId xmlns:a16="http://schemas.microsoft.com/office/drawing/2014/main" id="{9819E5DF-6B27-8766-EF41-FC7B3D4F3357}"/>
                  </a:ext>
                </a:extLst>
              </p:cNvPr>
              <p:cNvSpPr/>
              <p:nvPr/>
            </p:nvSpPr>
            <p:spPr>
              <a:xfrm>
                <a:off x="13314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4" name="Freeform: Shape 4283">
                <a:extLst>
                  <a:ext uri="{FF2B5EF4-FFF2-40B4-BE49-F238E27FC236}">
                    <a16:creationId xmlns:a16="http://schemas.microsoft.com/office/drawing/2014/main" id="{5587875F-754D-CC92-52FC-61817EC75BBC}"/>
                  </a:ext>
                </a:extLst>
              </p:cNvPr>
              <p:cNvSpPr/>
              <p:nvPr/>
            </p:nvSpPr>
            <p:spPr>
              <a:xfrm>
                <a:off x="144748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5" name="Freeform: Shape 4284">
                <a:extLst>
                  <a:ext uri="{FF2B5EF4-FFF2-40B4-BE49-F238E27FC236}">
                    <a16:creationId xmlns:a16="http://schemas.microsoft.com/office/drawing/2014/main" id="{0B34FFF1-9EC8-F89C-6CBD-E0B3D2E81491}"/>
                  </a:ext>
                </a:extLst>
              </p:cNvPr>
              <p:cNvSpPr/>
              <p:nvPr/>
            </p:nvSpPr>
            <p:spPr>
              <a:xfrm>
                <a:off x="15634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6" name="Freeform: Shape 4285">
                <a:extLst>
                  <a:ext uri="{FF2B5EF4-FFF2-40B4-BE49-F238E27FC236}">
                    <a16:creationId xmlns:a16="http://schemas.microsoft.com/office/drawing/2014/main" id="{567B239B-5C8D-95A0-8C85-D5DBB141B4B0}"/>
                  </a:ext>
                </a:extLst>
              </p:cNvPr>
              <p:cNvSpPr/>
              <p:nvPr/>
            </p:nvSpPr>
            <p:spPr>
              <a:xfrm>
                <a:off x="16795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7" name="Freeform: Shape 4286">
                <a:extLst>
                  <a:ext uri="{FF2B5EF4-FFF2-40B4-BE49-F238E27FC236}">
                    <a16:creationId xmlns:a16="http://schemas.microsoft.com/office/drawing/2014/main" id="{8B2AA7B4-BA28-1B46-4E03-C358D4539AC2}"/>
                  </a:ext>
                </a:extLst>
              </p:cNvPr>
              <p:cNvSpPr/>
              <p:nvPr/>
            </p:nvSpPr>
            <p:spPr>
              <a:xfrm>
                <a:off x="17955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8" name="Freeform: Shape 4287">
                <a:extLst>
                  <a:ext uri="{FF2B5EF4-FFF2-40B4-BE49-F238E27FC236}">
                    <a16:creationId xmlns:a16="http://schemas.microsoft.com/office/drawing/2014/main" id="{73EA0DF0-C622-5C6B-3325-D46266CC950E}"/>
                  </a:ext>
                </a:extLst>
              </p:cNvPr>
              <p:cNvSpPr/>
              <p:nvPr/>
            </p:nvSpPr>
            <p:spPr>
              <a:xfrm>
                <a:off x="191159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9" name="Freeform: Shape 4288">
                <a:extLst>
                  <a:ext uri="{FF2B5EF4-FFF2-40B4-BE49-F238E27FC236}">
                    <a16:creationId xmlns:a16="http://schemas.microsoft.com/office/drawing/2014/main" id="{F2D780F4-61DE-D778-E51D-6652FE741BB3}"/>
                  </a:ext>
                </a:extLst>
              </p:cNvPr>
              <p:cNvSpPr/>
              <p:nvPr/>
            </p:nvSpPr>
            <p:spPr>
              <a:xfrm>
                <a:off x="20276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0" name="Freeform: Shape 4289">
                <a:extLst>
                  <a:ext uri="{FF2B5EF4-FFF2-40B4-BE49-F238E27FC236}">
                    <a16:creationId xmlns:a16="http://schemas.microsoft.com/office/drawing/2014/main" id="{E36FC746-D5EE-EA90-93C9-EA6838CC7DE7}"/>
                  </a:ext>
                </a:extLst>
              </p:cNvPr>
              <p:cNvSpPr/>
              <p:nvPr/>
            </p:nvSpPr>
            <p:spPr>
              <a:xfrm>
                <a:off x="21436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1" name="Freeform: Shape 4290">
                <a:extLst>
                  <a:ext uri="{FF2B5EF4-FFF2-40B4-BE49-F238E27FC236}">
                    <a16:creationId xmlns:a16="http://schemas.microsoft.com/office/drawing/2014/main" id="{DC85F21F-C5C6-786F-9A96-1FD30C8B6196}"/>
                  </a:ext>
                </a:extLst>
              </p:cNvPr>
              <p:cNvSpPr/>
              <p:nvPr/>
            </p:nvSpPr>
            <p:spPr>
              <a:xfrm>
                <a:off x="225968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2" name="Freeform: Shape 4291">
                <a:extLst>
                  <a:ext uri="{FF2B5EF4-FFF2-40B4-BE49-F238E27FC236}">
                    <a16:creationId xmlns:a16="http://schemas.microsoft.com/office/drawing/2014/main" id="{A04BE2F4-50F6-0911-874A-E5DFED801A3D}"/>
                  </a:ext>
                </a:extLst>
              </p:cNvPr>
              <p:cNvSpPr/>
              <p:nvPr/>
            </p:nvSpPr>
            <p:spPr>
              <a:xfrm>
                <a:off x="237571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3" name="Freeform: Shape 4292">
                <a:extLst>
                  <a:ext uri="{FF2B5EF4-FFF2-40B4-BE49-F238E27FC236}">
                    <a16:creationId xmlns:a16="http://schemas.microsoft.com/office/drawing/2014/main" id="{CA3BD73D-F7AF-5151-3177-372303C13681}"/>
                  </a:ext>
                </a:extLst>
              </p:cNvPr>
              <p:cNvSpPr/>
              <p:nvPr/>
            </p:nvSpPr>
            <p:spPr>
              <a:xfrm>
                <a:off x="24917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4" name="Freeform: Shape 4293">
                <a:extLst>
                  <a:ext uri="{FF2B5EF4-FFF2-40B4-BE49-F238E27FC236}">
                    <a16:creationId xmlns:a16="http://schemas.microsoft.com/office/drawing/2014/main" id="{C3066BE3-1E04-609D-DB81-5249BA8D6935}"/>
                  </a:ext>
                </a:extLst>
              </p:cNvPr>
              <p:cNvSpPr/>
              <p:nvPr/>
            </p:nvSpPr>
            <p:spPr>
              <a:xfrm>
                <a:off x="26077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5" name="Freeform: Shape 4294">
                <a:extLst>
                  <a:ext uri="{FF2B5EF4-FFF2-40B4-BE49-F238E27FC236}">
                    <a16:creationId xmlns:a16="http://schemas.microsoft.com/office/drawing/2014/main" id="{563FE199-A84F-AC2D-139D-1D76654F23AC}"/>
                  </a:ext>
                </a:extLst>
              </p:cNvPr>
              <p:cNvSpPr/>
              <p:nvPr/>
            </p:nvSpPr>
            <p:spPr>
              <a:xfrm>
                <a:off x="272379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6" name="Freeform: Shape 4295">
                <a:extLst>
                  <a:ext uri="{FF2B5EF4-FFF2-40B4-BE49-F238E27FC236}">
                    <a16:creationId xmlns:a16="http://schemas.microsoft.com/office/drawing/2014/main" id="{EF8AB75C-FAC4-AE29-CFBA-3E660A76420E}"/>
                  </a:ext>
                </a:extLst>
              </p:cNvPr>
              <p:cNvSpPr/>
              <p:nvPr/>
            </p:nvSpPr>
            <p:spPr>
              <a:xfrm>
                <a:off x="28398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7" name="Freeform: Shape 4296">
                <a:extLst>
                  <a:ext uri="{FF2B5EF4-FFF2-40B4-BE49-F238E27FC236}">
                    <a16:creationId xmlns:a16="http://schemas.microsoft.com/office/drawing/2014/main" id="{5F0DAC4D-9D67-1F62-E747-BF43426D827C}"/>
                  </a:ext>
                </a:extLst>
              </p:cNvPr>
              <p:cNvSpPr/>
              <p:nvPr/>
            </p:nvSpPr>
            <p:spPr>
              <a:xfrm>
                <a:off x="29558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8" name="Freeform: Shape 4297">
                <a:extLst>
                  <a:ext uri="{FF2B5EF4-FFF2-40B4-BE49-F238E27FC236}">
                    <a16:creationId xmlns:a16="http://schemas.microsoft.com/office/drawing/2014/main" id="{85EDBAEB-8F7B-4F89-BD19-4B0B51A8A399}"/>
                  </a:ext>
                </a:extLst>
              </p:cNvPr>
              <p:cNvSpPr/>
              <p:nvPr/>
            </p:nvSpPr>
            <p:spPr>
              <a:xfrm>
                <a:off x="307189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9" name="Freeform: Shape 4298">
                <a:extLst>
                  <a:ext uri="{FF2B5EF4-FFF2-40B4-BE49-F238E27FC236}">
                    <a16:creationId xmlns:a16="http://schemas.microsoft.com/office/drawing/2014/main" id="{E43071D3-E847-8F1D-22CE-45CC33E7706A}"/>
                  </a:ext>
                </a:extLst>
              </p:cNvPr>
              <p:cNvSpPr/>
              <p:nvPr/>
            </p:nvSpPr>
            <p:spPr>
              <a:xfrm>
                <a:off x="318791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0" name="Freeform: Shape 4299">
                <a:extLst>
                  <a:ext uri="{FF2B5EF4-FFF2-40B4-BE49-F238E27FC236}">
                    <a16:creationId xmlns:a16="http://schemas.microsoft.com/office/drawing/2014/main" id="{38EF131F-4054-3929-0C23-760BB9ECF9EF}"/>
                  </a:ext>
                </a:extLst>
              </p:cNvPr>
              <p:cNvSpPr/>
              <p:nvPr/>
            </p:nvSpPr>
            <p:spPr>
              <a:xfrm>
                <a:off x="33039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1" name="Freeform: Shape 4300">
                <a:extLst>
                  <a:ext uri="{FF2B5EF4-FFF2-40B4-BE49-F238E27FC236}">
                    <a16:creationId xmlns:a16="http://schemas.microsoft.com/office/drawing/2014/main" id="{0641D774-03DB-FB16-30B0-848F634CBCC9}"/>
                  </a:ext>
                </a:extLst>
              </p:cNvPr>
              <p:cNvSpPr/>
              <p:nvPr/>
            </p:nvSpPr>
            <p:spPr>
              <a:xfrm>
                <a:off x="341997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2" name="Freeform: Shape 4301">
                <a:extLst>
                  <a:ext uri="{FF2B5EF4-FFF2-40B4-BE49-F238E27FC236}">
                    <a16:creationId xmlns:a16="http://schemas.microsoft.com/office/drawing/2014/main" id="{A2494FB0-98DB-6919-767F-9CE9A8648AE8}"/>
                  </a:ext>
                </a:extLst>
              </p:cNvPr>
              <p:cNvSpPr/>
              <p:nvPr/>
            </p:nvSpPr>
            <p:spPr>
              <a:xfrm>
                <a:off x="35360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3" name="Freeform: Shape 4302">
                <a:extLst>
                  <a:ext uri="{FF2B5EF4-FFF2-40B4-BE49-F238E27FC236}">
                    <a16:creationId xmlns:a16="http://schemas.microsoft.com/office/drawing/2014/main" id="{567F9211-F96C-FCC5-EB4E-71D10A89A70D}"/>
                  </a:ext>
                </a:extLst>
              </p:cNvPr>
              <p:cNvSpPr/>
              <p:nvPr/>
            </p:nvSpPr>
            <p:spPr>
              <a:xfrm>
                <a:off x="36520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4" name="Freeform: Shape 4303">
                <a:extLst>
                  <a:ext uri="{FF2B5EF4-FFF2-40B4-BE49-F238E27FC236}">
                    <a16:creationId xmlns:a16="http://schemas.microsoft.com/office/drawing/2014/main" id="{E731310A-0FFB-3002-CF22-C8E35DE68E1A}"/>
                  </a:ext>
                </a:extLst>
              </p:cNvPr>
              <p:cNvSpPr/>
              <p:nvPr/>
            </p:nvSpPr>
            <p:spPr>
              <a:xfrm>
                <a:off x="37680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5" name="Freeform: Shape 4304">
                <a:extLst>
                  <a:ext uri="{FF2B5EF4-FFF2-40B4-BE49-F238E27FC236}">
                    <a16:creationId xmlns:a16="http://schemas.microsoft.com/office/drawing/2014/main" id="{60BFB89A-A646-3C9B-82C2-3E105F7A7C7D}"/>
                  </a:ext>
                </a:extLst>
              </p:cNvPr>
              <p:cNvSpPr/>
              <p:nvPr/>
            </p:nvSpPr>
            <p:spPr>
              <a:xfrm>
                <a:off x="38840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6" name="Freeform: Shape 4305">
                <a:extLst>
                  <a:ext uri="{FF2B5EF4-FFF2-40B4-BE49-F238E27FC236}">
                    <a16:creationId xmlns:a16="http://schemas.microsoft.com/office/drawing/2014/main" id="{68DBF019-62FE-C1E6-D694-EEBF0E862927}"/>
                  </a:ext>
                </a:extLst>
              </p:cNvPr>
              <p:cNvSpPr/>
              <p:nvPr/>
            </p:nvSpPr>
            <p:spPr>
              <a:xfrm>
                <a:off x="400012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7" name="Freeform: Shape 4306">
                <a:extLst>
                  <a:ext uri="{FF2B5EF4-FFF2-40B4-BE49-F238E27FC236}">
                    <a16:creationId xmlns:a16="http://schemas.microsoft.com/office/drawing/2014/main" id="{77A6B724-1F20-6A9F-FF30-A83DD7CDABEC}"/>
                  </a:ext>
                </a:extLst>
              </p:cNvPr>
              <p:cNvSpPr/>
              <p:nvPr/>
            </p:nvSpPr>
            <p:spPr>
              <a:xfrm>
                <a:off x="41161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8" name="Freeform: Shape 4307">
                <a:extLst>
                  <a:ext uri="{FF2B5EF4-FFF2-40B4-BE49-F238E27FC236}">
                    <a16:creationId xmlns:a16="http://schemas.microsoft.com/office/drawing/2014/main" id="{8C89D680-1EEC-BD47-8E67-A74A36903605}"/>
                  </a:ext>
                </a:extLst>
              </p:cNvPr>
              <p:cNvSpPr/>
              <p:nvPr/>
            </p:nvSpPr>
            <p:spPr>
              <a:xfrm>
                <a:off x="42321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9" name="Freeform: Shape 4308">
                <a:extLst>
                  <a:ext uri="{FF2B5EF4-FFF2-40B4-BE49-F238E27FC236}">
                    <a16:creationId xmlns:a16="http://schemas.microsoft.com/office/drawing/2014/main" id="{0FCA8180-825F-6CA2-2A0B-D50A02EB9DFE}"/>
                  </a:ext>
                </a:extLst>
              </p:cNvPr>
              <p:cNvSpPr/>
              <p:nvPr/>
            </p:nvSpPr>
            <p:spPr>
              <a:xfrm>
                <a:off x="43482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0" name="Freeform: Shape 4309">
                <a:extLst>
                  <a:ext uri="{FF2B5EF4-FFF2-40B4-BE49-F238E27FC236}">
                    <a16:creationId xmlns:a16="http://schemas.microsoft.com/office/drawing/2014/main" id="{FB0DDD39-8CF3-59FF-5EAC-56F0B88920B4}"/>
                  </a:ext>
                </a:extLst>
              </p:cNvPr>
              <p:cNvSpPr/>
              <p:nvPr/>
            </p:nvSpPr>
            <p:spPr>
              <a:xfrm>
                <a:off x="446424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1" name="Freeform: Shape 4310">
                <a:extLst>
                  <a:ext uri="{FF2B5EF4-FFF2-40B4-BE49-F238E27FC236}">
                    <a16:creationId xmlns:a16="http://schemas.microsoft.com/office/drawing/2014/main" id="{2E59C9B3-B044-1051-8A4C-7C968C398002}"/>
                  </a:ext>
                </a:extLst>
              </p:cNvPr>
              <p:cNvSpPr/>
              <p:nvPr/>
            </p:nvSpPr>
            <p:spPr>
              <a:xfrm>
                <a:off x="458027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2" name="Freeform: Shape 4311">
                <a:extLst>
                  <a:ext uri="{FF2B5EF4-FFF2-40B4-BE49-F238E27FC236}">
                    <a16:creationId xmlns:a16="http://schemas.microsoft.com/office/drawing/2014/main" id="{71F4F995-03CE-E3B6-F2C2-1BFC9A0DED8E}"/>
                  </a:ext>
                </a:extLst>
              </p:cNvPr>
              <p:cNvSpPr/>
              <p:nvPr/>
            </p:nvSpPr>
            <p:spPr>
              <a:xfrm>
                <a:off x="5511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3" name="Freeform: Shape 4312">
                <a:extLst>
                  <a:ext uri="{FF2B5EF4-FFF2-40B4-BE49-F238E27FC236}">
                    <a16:creationId xmlns:a16="http://schemas.microsoft.com/office/drawing/2014/main" id="{C5F516A0-962E-196A-73D6-F5CD6F609206}"/>
                  </a:ext>
                </a:extLst>
              </p:cNvPr>
              <p:cNvSpPr/>
              <p:nvPr/>
            </p:nvSpPr>
            <p:spPr>
              <a:xfrm>
                <a:off x="17115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4" name="Freeform: Shape 4313">
                <a:extLst>
                  <a:ext uri="{FF2B5EF4-FFF2-40B4-BE49-F238E27FC236}">
                    <a16:creationId xmlns:a16="http://schemas.microsoft.com/office/drawing/2014/main" id="{512D56B5-A3A9-CC14-C78B-C633894B612E}"/>
                  </a:ext>
                </a:extLst>
              </p:cNvPr>
              <p:cNvSpPr/>
              <p:nvPr/>
            </p:nvSpPr>
            <p:spPr>
              <a:xfrm>
                <a:off x="2871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5" name="Freeform: Shape 4314">
                <a:extLst>
                  <a:ext uri="{FF2B5EF4-FFF2-40B4-BE49-F238E27FC236}">
                    <a16:creationId xmlns:a16="http://schemas.microsoft.com/office/drawing/2014/main" id="{584787E9-B905-5F31-784D-F86ACCB664B4}"/>
                  </a:ext>
                </a:extLst>
              </p:cNvPr>
              <p:cNvSpPr/>
              <p:nvPr/>
            </p:nvSpPr>
            <p:spPr>
              <a:xfrm>
                <a:off x="40320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6" name="Freeform: Shape 4315">
                <a:extLst>
                  <a:ext uri="{FF2B5EF4-FFF2-40B4-BE49-F238E27FC236}">
                    <a16:creationId xmlns:a16="http://schemas.microsoft.com/office/drawing/2014/main" id="{3325C70E-8A6C-EEBB-48CB-5589225F5F17}"/>
                  </a:ext>
                </a:extLst>
              </p:cNvPr>
              <p:cNvSpPr/>
              <p:nvPr/>
            </p:nvSpPr>
            <p:spPr>
              <a:xfrm>
                <a:off x="51923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7" name="Freeform: Shape 4316">
                <a:extLst>
                  <a:ext uri="{FF2B5EF4-FFF2-40B4-BE49-F238E27FC236}">
                    <a16:creationId xmlns:a16="http://schemas.microsoft.com/office/drawing/2014/main" id="{3FB98528-921B-F1C9-0A7D-3D3C17DDA4D0}"/>
                  </a:ext>
                </a:extLst>
              </p:cNvPr>
              <p:cNvSpPr/>
              <p:nvPr/>
            </p:nvSpPr>
            <p:spPr>
              <a:xfrm>
                <a:off x="63526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8" name="Freeform: Shape 4317">
                <a:extLst>
                  <a:ext uri="{FF2B5EF4-FFF2-40B4-BE49-F238E27FC236}">
                    <a16:creationId xmlns:a16="http://schemas.microsoft.com/office/drawing/2014/main" id="{120F59E7-FE93-A514-80B0-6584314CF72F}"/>
                  </a:ext>
                </a:extLst>
              </p:cNvPr>
              <p:cNvSpPr/>
              <p:nvPr/>
            </p:nvSpPr>
            <p:spPr>
              <a:xfrm>
                <a:off x="7512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9" name="Freeform: Shape 4318">
                <a:extLst>
                  <a:ext uri="{FF2B5EF4-FFF2-40B4-BE49-F238E27FC236}">
                    <a16:creationId xmlns:a16="http://schemas.microsoft.com/office/drawing/2014/main" id="{7BA58943-12DE-CB9B-30F7-0DD0F6E86F5B}"/>
                  </a:ext>
                </a:extLst>
              </p:cNvPr>
              <p:cNvSpPr/>
              <p:nvPr/>
            </p:nvSpPr>
            <p:spPr>
              <a:xfrm>
                <a:off x="8673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0" name="Freeform: Shape 4319">
                <a:extLst>
                  <a:ext uri="{FF2B5EF4-FFF2-40B4-BE49-F238E27FC236}">
                    <a16:creationId xmlns:a16="http://schemas.microsoft.com/office/drawing/2014/main" id="{F6ECF836-F476-31E2-87F8-4C61ED7233CD}"/>
                  </a:ext>
                </a:extLst>
              </p:cNvPr>
              <p:cNvSpPr/>
              <p:nvPr/>
            </p:nvSpPr>
            <p:spPr>
              <a:xfrm>
                <a:off x="98334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1" name="Freeform: Shape 4320">
                <a:extLst>
                  <a:ext uri="{FF2B5EF4-FFF2-40B4-BE49-F238E27FC236}">
                    <a16:creationId xmlns:a16="http://schemas.microsoft.com/office/drawing/2014/main" id="{112ACF88-254F-C2CD-7B24-195B2A4D3D30}"/>
                  </a:ext>
                </a:extLst>
              </p:cNvPr>
              <p:cNvSpPr/>
              <p:nvPr/>
            </p:nvSpPr>
            <p:spPr>
              <a:xfrm>
                <a:off x="10993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2" name="Freeform: Shape 4321">
                <a:extLst>
                  <a:ext uri="{FF2B5EF4-FFF2-40B4-BE49-F238E27FC236}">
                    <a16:creationId xmlns:a16="http://schemas.microsoft.com/office/drawing/2014/main" id="{0B304226-CBDC-5E6C-5661-E2BB22474B3C}"/>
                  </a:ext>
                </a:extLst>
              </p:cNvPr>
              <p:cNvSpPr/>
              <p:nvPr/>
            </p:nvSpPr>
            <p:spPr>
              <a:xfrm>
                <a:off x="121541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3" name="Freeform: Shape 4322">
                <a:extLst>
                  <a:ext uri="{FF2B5EF4-FFF2-40B4-BE49-F238E27FC236}">
                    <a16:creationId xmlns:a16="http://schemas.microsoft.com/office/drawing/2014/main" id="{D8F20764-6E94-C203-1192-91ABAF315822}"/>
                  </a:ext>
                </a:extLst>
              </p:cNvPr>
              <p:cNvSpPr/>
              <p:nvPr/>
            </p:nvSpPr>
            <p:spPr>
              <a:xfrm>
                <a:off x="13314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4" name="Freeform: Shape 4323">
                <a:extLst>
                  <a:ext uri="{FF2B5EF4-FFF2-40B4-BE49-F238E27FC236}">
                    <a16:creationId xmlns:a16="http://schemas.microsoft.com/office/drawing/2014/main" id="{0473B2AE-34E3-B042-B9EC-0205AFFB2AD5}"/>
                  </a:ext>
                </a:extLst>
              </p:cNvPr>
              <p:cNvSpPr/>
              <p:nvPr/>
            </p:nvSpPr>
            <p:spPr>
              <a:xfrm>
                <a:off x="144748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5" name="Freeform: Shape 4324">
                <a:extLst>
                  <a:ext uri="{FF2B5EF4-FFF2-40B4-BE49-F238E27FC236}">
                    <a16:creationId xmlns:a16="http://schemas.microsoft.com/office/drawing/2014/main" id="{8348DD5A-2437-9CA1-5642-EA7DCE7312D8}"/>
                  </a:ext>
                </a:extLst>
              </p:cNvPr>
              <p:cNvSpPr/>
              <p:nvPr/>
            </p:nvSpPr>
            <p:spPr>
              <a:xfrm>
                <a:off x="15634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6" name="Freeform: Shape 4325">
                <a:extLst>
                  <a:ext uri="{FF2B5EF4-FFF2-40B4-BE49-F238E27FC236}">
                    <a16:creationId xmlns:a16="http://schemas.microsoft.com/office/drawing/2014/main" id="{EF51F9F2-20B4-F8DB-02DC-4B40035EFE21}"/>
                  </a:ext>
                </a:extLst>
              </p:cNvPr>
              <p:cNvSpPr/>
              <p:nvPr/>
            </p:nvSpPr>
            <p:spPr>
              <a:xfrm>
                <a:off x="16795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7" name="Freeform: Shape 4326">
                <a:extLst>
                  <a:ext uri="{FF2B5EF4-FFF2-40B4-BE49-F238E27FC236}">
                    <a16:creationId xmlns:a16="http://schemas.microsoft.com/office/drawing/2014/main" id="{2D7D569A-F6DC-6F08-B5B9-3772D26A9214}"/>
                  </a:ext>
                </a:extLst>
              </p:cNvPr>
              <p:cNvSpPr/>
              <p:nvPr/>
            </p:nvSpPr>
            <p:spPr>
              <a:xfrm>
                <a:off x="17955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8" name="Freeform: Shape 4327">
                <a:extLst>
                  <a:ext uri="{FF2B5EF4-FFF2-40B4-BE49-F238E27FC236}">
                    <a16:creationId xmlns:a16="http://schemas.microsoft.com/office/drawing/2014/main" id="{42A3DB4F-BF3C-ACCA-456E-CE069137F2B6}"/>
                  </a:ext>
                </a:extLst>
              </p:cNvPr>
              <p:cNvSpPr/>
              <p:nvPr/>
            </p:nvSpPr>
            <p:spPr>
              <a:xfrm>
                <a:off x="191159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9" name="Freeform: Shape 4328">
                <a:extLst>
                  <a:ext uri="{FF2B5EF4-FFF2-40B4-BE49-F238E27FC236}">
                    <a16:creationId xmlns:a16="http://schemas.microsoft.com/office/drawing/2014/main" id="{707AE4F6-BE01-F796-B9B2-9EBD3EEC4CA1}"/>
                  </a:ext>
                </a:extLst>
              </p:cNvPr>
              <p:cNvSpPr/>
              <p:nvPr/>
            </p:nvSpPr>
            <p:spPr>
              <a:xfrm>
                <a:off x="20276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0" name="Freeform: Shape 4329">
                <a:extLst>
                  <a:ext uri="{FF2B5EF4-FFF2-40B4-BE49-F238E27FC236}">
                    <a16:creationId xmlns:a16="http://schemas.microsoft.com/office/drawing/2014/main" id="{E290A28E-E04C-8A92-752A-73C15FFD1D2E}"/>
                  </a:ext>
                </a:extLst>
              </p:cNvPr>
              <p:cNvSpPr/>
              <p:nvPr/>
            </p:nvSpPr>
            <p:spPr>
              <a:xfrm>
                <a:off x="21436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1" name="Freeform: Shape 4330">
                <a:extLst>
                  <a:ext uri="{FF2B5EF4-FFF2-40B4-BE49-F238E27FC236}">
                    <a16:creationId xmlns:a16="http://schemas.microsoft.com/office/drawing/2014/main" id="{B9BB3672-6193-92D3-4B47-95CDA567BAE7}"/>
                  </a:ext>
                </a:extLst>
              </p:cNvPr>
              <p:cNvSpPr/>
              <p:nvPr/>
            </p:nvSpPr>
            <p:spPr>
              <a:xfrm>
                <a:off x="225968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2" name="Freeform: Shape 4331">
                <a:extLst>
                  <a:ext uri="{FF2B5EF4-FFF2-40B4-BE49-F238E27FC236}">
                    <a16:creationId xmlns:a16="http://schemas.microsoft.com/office/drawing/2014/main" id="{C09D2BEE-493A-82E6-8A49-E48B79248FFA}"/>
                  </a:ext>
                </a:extLst>
              </p:cNvPr>
              <p:cNvSpPr/>
              <p:nvPr/>
            </p:nvSpPr>
            <p:spPr>
              <a:xfrm>
                <a:off x="237571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3" name="Freeform: Shape 4332">
                <a:extLst>
                  <a:ext uri="{FF2B5EF4-FFF2-40B4-BE49-F238E27FC236}">
                    <a16:creationId xmlns:a16="http://schemas.microsoft.com/office/drawing/2014/main" id="{906FC6C9-D937-D31D-3CD2-FA977B0D60A7}"/>
                  </a:ext>
                </a:extLst>
              </p:cNvPr>
              <p:cNvSpPr/>
              <p:nvPr/>
            </p:nvSpPr>
            <p:spPr>
              <a:xfrm>
                <a:off x="24917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4" name="Freeform: Shape 4333">
                <a:extLst>
                  <a:ext uri="{FF2B5EF4-FFF2-40B4-BE49-F238E27FC236}">
                    <a16:creationId xmlns:a16="http://schemas.microsoft.com/office/drawing/2014/main" id="{5FA3390F-3EC7-416A-4D07-48736CEA2CA5}"/>
                  </a:ext>
                </a:extLst>
              </p:cNvPr>
              <p:cNvSpPr/>
              <p:nvPr/>
            </p:nvSpPr>
            <p:spPr>
              <a:xfrm>
                <a:off x="26077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5" name="Freeform: Shape 4334">
                <a:extLst>
                  <a:ext uri="{FF2B5EF4-FFF2-40B4-BE49-F238E27FC236}">
                    <a16:creationId xmlns:a16="http://schemas.microsoft.com/office/drawing/2014/main" id="{99556156-D169-BE28-2372-DFEEB3DC7A36}"/>
                  </a:ext>
                </a:extLst>
              </p:cNvPr>
              <p:cNvSpPr/>
              <p:nvPr/>
            </p:nvSpPr>
            <p:spPr>
              <a:xfrm>
                <a:off x="272379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6" name="Freeform: Shape 4335">
                <a:extLst>
                  <a:ext uri="{FF2B5EF4-FFF2-40B4-BE49-F238E27FC236}">
                    <a16:creationId xmlns:a16="http://schemas.microsoft.com/office/drawing/2014/main" id="{67979E24-F588-2918-EAC9-A3A545993310}"/>
                  </a:ext>
                </a:extLst>
              </p:cNvPr>
              <p:cNvSpPr/>
              <p:nvPr/>
            </p:nvSpPr>
            <p:spPr>
              <a:xfrm>
                <a:off x="28398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7" name="Freeform: Shape 4336">
                <a:extLst>
                  <a:ext uri="{FF2B5EF4-FFF2-40B4-BE49-F238E27FC236}">
                    <a16:creationId xmlns:a16="http://schemas.microsoft.com/office/drawing/2014/main" id="{DD99CF13-2E27-3C50-6E22-0FF4F96AD359}"/>
                  </a:ext>
                </a:extLst>
              </p:cNvPr>
              <p:cNvSpPr/>
              <p:nvPr/>
            </p:nvSpPr>
            <p:spPr>
              <a:xfrm>
                <a:off x="29558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8" name="Freeform: Shape 4337">
                <a:extLst>
                  <a:ext uri="{FF2B5EF4-FFF2-40B4-BE49-F238E27FC236}">
                    <a16:creationId xmlns:a16="http://schemas.microsoft.com/office/drawing/2014/main" id="{18E82235-4B94-6077-15B3-8BAD5CBF0AF4}"/>
                  </a:ext>
                </a:extLst>
              </p:cNvPr>
              <p:cNvSpPr/>
              <p:nvPr/>
            </p:nvSpPr>
            <p:spPr>
              <a:xfrm>
                <a:off x="307189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9" name="Freeform: Shape 4338">
                <a:extLst>
                  <a:ext uri="{FF2B5EF4-FFF2-40B4-BE49-F238E27FC236}">
                    <a16:creationId xmlns:a16="http://schemas.microsoft.com/office/drawing/2014/main" id="{26FCF6B3-2D9F-4D5C-B4FA-75CA42B0F6C0}"/>
                  </a:ext>
                </a:extLst>
              </p:cNvPr>
              <p:cNvSpPr/>
              <p:nvPr/>
            </p:nvSpPr>
            <p:spPr>
              <a:xfrm>
                <a:off x="318791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0" name="Freeform: Shape 4339">
                <a:extLst>
                  <a:ext uri="{FF2B5EF4-FFF2-40B4-BE49-F238E27FC236}">
                    <a16:creationId xmlns:a16="http://schemas.microsoft.com/office/drawing/2014/main" id="{CC2EEE56-3DAF-794A-838A-E73B9B1E7187}"/>
                  </a:ext>
                </a:extLst>
              </p:cNvPr>
              <p:cNvSpPr/>
              <p:nvPr/>
            </p:nvSpPr>
            <p:spPr>
              <a:xfrm>
                <a:off x="33039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1" name="Freeform: Shape 4340">
                <a:extLst>
                  <a:ext uri="{FF2B5EF4-FFF2-40B4-BE49-F238E27FC236}">
                    <a16:creationId xmlns:a16="http://schemas.microsoft.com/office/drawing/2014/main" id="{DD3A0887-959F-AC7D-6A86-2FC79AB61487}"/>
                  </a:ext>
                </a:extLst>
              </p:cNvPr>
              <p:cNvSpPr/>
              <p:nvPr/>
            </p:nvSpPr>
            <p:spPr>
              <a:xfrm>
                <a:off x="341997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2" name="Freeform: Shape 4341">
                <a:extLst>
                  <a:ext uri="{FF2B5EF4-FFF2-40B4-BE49-F238E27FC236}">
                    <a16:creationId xmlns:a16="http://schemas.microsoft.com/office/drawing/2014/main" id="{19E06206-369E-B4A1-7362-93FE1209BA68}"/>
                  </a:ext>
                </a:extLst>
              </p:cNvPr>
              <p:cNvSpPr/>
              <p:nvPr/>
            </p:nvSpPr>
            <p:spPr>
              <a:xfrm>
                <a:off x="35360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3" name="Freeform: Shape 4342">
                <a:extLst>
                  <a:ext uri="{FF2B5EF4-FFF2-40B4-BE49-F238E27FC236}">
                    <a16:creationId xmlns:a16="http://schemas.microsoft.com/office/drawing/2014/main" id="{1FA80CD9-B289-70C2-B37F-EAB95F9F5521}"/>
                  </a:ext>
                </a:extLst>
              </p:cNvPr>
              <p:cNvSpPr/>
              <p:nvPr/>
            </p:nvSpPr>
            <p:spPr>
              <a:xfrm>
                <a:off x="36520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4" name="Freeform: Shape 4343">
                <a:extLst>
                  <a:ext uri="{FF2B5EF4-FFF2-40B4-BE49-F238E27FC236}">
                    <a16:creationId xmlns:a16="http://schemas.microsoft.com/office/drawing/2014/main" id="{84C76860-65B2-398C-DB44-B3B65F11A451}"/>
                  </a:ext>
                </a:extLst>
              </p:cNvPr>
              <p:cNvSpPr/>
              <p:nvPr/>
            </p:nvSpPr>
            <p:spPr>
              <a:xfrm>
                <a:off x="37680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5" name="Freeform: Shape 4344">
                <a:extLst>
                  <a:ext uri="{FF2B5EF4-FFF2-40B4-BE49-F238E27FC236}">
                    <a16:creationId xmlns:a16="http://schemas.microsoft.com/office/drawing/2014/main" id="{67E29C0D-3937-AFFD-BE6D-90050950E786}"/>
                  </a:ext>
                </a:extLst>
              </p:cNvPr>
              <p:cNvSpPr/>
              <p:nvPr/>
            </p:nvSpPr>
            <p:spPr>
              <a:xfrm>
                <a:off x="38840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6" name="Freeform: Shape 4345">
                <a:extLst>
                  <a:ext uri="{FF2B5EF4-FFF2-40B4-BE49-F238E27FC236}">
                    <a16:creationId xmlns:a16="http://schemas.microsoft.com/office/drawing/2014/main" id="{7F243183-48E5-2AF8-17CE-170B03BF3894}"/>
                  </a:ext>
                </a:extLst>
              </p:cNvPr>
              <p:cNvSpPr/>
              <p:nvPr/>
            </p:nvSpPr>
            <p:spPr>
              <a:xfrm>
                <a:off x="400012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7" name="Freeform: Shape 4346">
                <a:extLst>
                  <a:ext uri="{FF2B5EF4-FFF2-40B4-BE49-F238E27FC236}">
                    <a16:creationId xmlns:a16="http://schemas.microsoft.com/office/drawing/2014/main" id="{2505F710-CBBD-A679-F346-10E2F6D1937D}"/>
                  </a:ext>
                </a:extLst>
              </p:cNvPr>
              <p:cNvSpPr/>
              <p:nvPr/>
            </p:nvSpPr>
            <p:spPr>
              <a:xfrm>
                <a:off x="41161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8" name="Freeform: Shape 4347">
                <a:extLst>
                  <a:ext uri="{FF2B5EF4-FFF2-40B4-BE49-F238E27FC236}">
                    <a16:creationId xmlns:a16="http://schemas.microsoft.com/office/drawing/2014/main" id="{E980C96F-41F0-AB59-126F-9839FFB191A8}"/>
                  </a:ext>
                </a:extLst>
              </p:cNvPr>
              <p:cNvSpPr/>
              <p:nvPr/>
            </p:nvSpPr>
            <p:spPr>
              <a:xfrm>
                <a:off x="42321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9" name="Freeform: Shape 4348">
                <a:extLst>
                  <a:ext uri="{FF2B5EF4-FFF2-40B4-BE49-F238E27FC236}">
                    <a16:creationId xmlns:a16="http://schemas.microsoft.com/office/drawing/2014/main" id="{97A8F742-E672-C558-BC7A-0B4505E4C01A}"/>
                  </a:ext>
                </a:extLst>
              </p:cNvPr>
              <p:cNvSpPr/>
              <p:nvPr/>
            </p:nvSpPr>
            <p:spPr>
              <a:xfrm>
                <a:off x="43482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0" name="Freeform: Shape 4349">
                <a:extLst>
                  <a:ext uri="{FF2B5EF4-FFF2-40B4-BE49-F238E27FC236}">
                    <a16:creationId xmlns:a16="http://schemas.microsoft.com/office/drawing/2014/main" id="{8767E387-2D2B-3561-6626-3226CA8A96BF}"/>
                  </a:ext>
                </a:extLst>
              </p:cNvPr>
              <p:cNvSpPr/>
              <p:nvPr/>
            </p:nvSpPr>
            <p:spPr>
              <a:xfrm>
                <a:off x="446424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1" name="Freeform: Shape 4350">
                <a:extLst>
                  <a:ext uri="{FF2B5EF4-FFF2-40B4-BE49-F238E27FC236}">
                    <a16:creationId xmlns:a16="http://schemas.microsoft.com/office/drawing/2014/main" id="{BA04B523-7C11-AF6F-E94F-FC5D8A5CE8E4}"/>
                  </a:ext>
                </a:extLst>
              </p:cNvPr>
              <p:cNvSpPr/>
              <p:nvPr/>
            </p:nvSpPr>
            <p:spPr>
              <a:xfrm>
                <a:off x="458027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2" name="Freeform: Shape 4351">
                <a:extLst>
                  <a:ext uri="{FF2B5EF4-FFF2-40B4-BE49-F238E27FC236}">
                    <a16:creationId xmlns:a16="http://schemas.microsoft.com/office/drawing/2014/main" id="{B897B98B-D2DA-7B25-6D0C-15A1D1A66C07}"/>
                  </a:ext>
                </a:extLst>
              </p:cNvPr>
              <p:cNvSpPr/>
              <p:nvPr/>
            </p:nvSpPr>
            <p:spPr>
              <a:xfrm>
                <a:off x="5511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3" name="Freeform: Shape 4352">
                <a:extLst>
                  <a:ext uri="{FF2B5EF4-FFF2-40B4-BE49-F238E27FC236}">
                    <a16:creationId xmlns:a16="http://schemas.microsoft.com/office/drawing/2014/main" id="{A014CE08-183C-4F17-C933-52E428883B68}"/>
                  </a:ext>
                </a:extLst>
              </p:cNvPr>
              <p:cNvSpPr/>
              <p:nvPr/>
            </p:nvSpPr>
            <p:spPr>
              <a:xfrm>
                <a:off x="17115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4" name="Freeform: Shape 4353">
                <a:extLst>
                  <a:ext uri="{FF2B5EF4-FFF2-40B4-BE49-F238E27FC236}">
                    <a16:creationId xmlns:a16="http://schemas.microsoft.com/office/drawing/2014/main" id="{AF03183A-D9A6-D293-1628-08D7A2ACD2F1}"/>
                  </a:ext>
                </a:extLst>
              </p:cNvPr>
              <p:cNvSpPr/>
              <p:nvPr/>
            </p:nvSpPr>
            <p:spPr>
              <a:xfrm>
                <a:off x="2871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5" name="Freeform: Shape 4354">
                <a:extLst>
                  <a:ext uri="{FF2B5EF4-FFF2-40B4-BE49-F238E27FC236}">
                    <a16:creationId xmlns:a16="http://schemas.microsoft.com/office/drawing/2014/main" id="{6EAB8390-2A4A-311C-A871-2CBF0BD04E19}"/>
                  </a:ext>
                </a:extLst>
              </p:cNvPr>
              <p:cNvSpPr/>
              <p:nvPr/>
            </p:nvSpPr>
            <p:spPr>
              <a:xfrm>
                <a:off x="40320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6" name="Freeform: Shape 4355">
                <a:extLst>
                  <a:ext uri="{FF2B5EF4-FFF2-40B4-BE49-F238E27FC236}">
                    <a16:creationId xmlns:a16="http://schemas.microsoft.com/office/drawing/2014/main" id="{A42278A0-E262-B8C0-33A7-6B080A5B29E9}"/>
                  </a:ext>
                </a:extLst>
              </p:cNvPr>
              <p:cNvSpPr/>
              <p:nvPr/>
            </p:nvSpPr>
            <p:spPr>
              <a:xfrm>
                <a:off x="51923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7" name="Freeform: Shape 4356">
                <a:extLst>
                  <a:ext uri="{FF2B5EF4-FFF2-40B4-BE49-F238E27FC236}">
                    <a16:creationId xmlns:a16="http://schemas.microsoft.com/office/drawing/2014/main" id="{4D228313-D09A-90AE-96C5-D6072F4706EC}"/>
                  </a:ext>
                </a:extLst>
              </p:cNvPr>
              <p:cNvSpPr/>
              <p:nvPr/>
            </p:nvSpPr>
            <p:spPr>
              <a:xfrm>
                <a:off x="63526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8" name="Freeform: Shape 4357">
                <a:extLst>
                  <a:ext uri="{FF2B5EF4-FFF2-40B4-BE49-F238E27FC236}">
                    <a16:creationId xmlns:a16="http://schemas.microsoft.com/office/drawing/2014/main" id="{D11EAABA-4D7B-8451-8452-61FAB3B4C037}"/>
                  </a:ext>
                </a:extLst>
              </p:cNvPr>
              <p:cNvSpPr/>
              <p:nvPr/>
            </p:nvSpPr>
            <p:spPr>
              <a:xfrm>
                <a:off x="7512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9" name="Freeform: Shape 4358">
                <a:extLst>
                  <a:ext uri="{FF2B5EF4-FFF2-40B4-BE49-F238E27FC236}">
                    <a16:creationId xmlns:a16="http://schemas.microsoft.com/office/drawing/2014/main" id="{43372A48-9AC9-2CA7-64BC-226A962182CB}"/>
                  </a:ext>
                </a:extLst>
              </p:cNvPr>
              <p:cNvSpPr/>
              <p:nvPr/>
            </p:nvSpPr>
            <p:spPr>
              <a:xfrm>
                <a:off x="8673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0" name="Freeform: Shape 4359">
                <a:extLst>
                  <a:ext uri="{FF2B5EF4-FFF2-40B4-BE49-F238E27FC236}">
                    <a16:creationId xmlns:a16="http://schemas.microsoft.com/office/drawing/2014/main" id="{695EA084-785D-95A0-DD9C-399EF04031FB}"/>
                  </a:ext>
                </a:extLst>
              </p:cNvPr>
              <p:cNvSpPr/>
              <p:nvPr/>
            </p:nvSpPr>
            <p:spPr>
              <a:xfrm>
                <a:off x="98334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1" name="Freeform: Shape 4360">
                <a:extLst>
                  <a:ext uri="{FF2B5EF4-FFF2-40B4-BE49-F238E27FC236}">
                    <a16:creationId xmlns:a16="http://schemas.microsoft.com/office/drawing/2014/main" id="{F8F97573-D730-361C-355D-AB8D8D6DF807}"/>
                  </a:ext>
                </a:extLst>
              </p:cNvPr>
              <p:cNvSpPr/>
              <p:nvPr/>
            </p:nvSpPr>
            <p:spPr>
              <a:xfrm>
                <a:off x="10993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2" name="Freeform: Shape 4361">
                <a:extLst>
                  <a:ext uri="{FF2B5EF4-FFF2-40B4-BE49-F238E27FC236}">
                    <a16:creationId xmlns:a16="http://schemas.microsoft.com/office/drawing/2014/main" id="{6E873CAF-69E2-C504-F228-DC48DB785689}"/>
                  </a:ext>
                </a:extLst>
              </p:cNvPr>
              <p:cNvSpPr/>
              <p:nvPr/>
            </p:nvSpPr>
            <p:spPr>
              <a:xfrm>
                <a:off x="121541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3" name="Freeform: Shape 4362">
                <a:extLst>
                  <a:ext uri="{FF2B5EF4-FFF2-40B4-BE49-F238E27FC236}">
                    <a16:creationId xmlns:a16="http://schemas.microsoft.com/office/drawing/2014/main" id="{3BD58CE7-3AEB-51B8-6F8A-7DF291E61DEF}"/>
                  </a:ext>
                </a:extLst>
              </p:cNvPr>
              <p:cNvSpPr/>
              <p:nvPr/>
            </p:nvSpPr>
            <p:spPr>
              <a:xfrm>
                <a:off x="13314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4" name="Freeform: Shape 4363">
                <a:extLst>
                  <a:ext uri="{FF2B5EF4-FFF2-40B4-BE49-F238E27FC236}">
                    <a16:creationId xmlns:a16="http://schemas.microsoft.com/office/drawing/2014/main" id="{863B8FC8-7E40-4C25-0142-F33619E357A4}"/>
                  </a:ext>
                </a:extLst>
              </p:cNvPr>
              <p:cNvSpPr/>
              <p:nvPr/>
            </p:nvSpPr>
            <p:spPr>
              <a:xfrm>
                <a:off x="144748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5" name="Freeform: Shape 4364">
                <a:extLst>
                  <a:ext uri="{FF2B5EF4-FFF2-40B4-BE49-F238E27FC236}">
                    <a16:creationId xmlns:a16="http://schemas.microsoft.com/office/drawing/2014/main" id="{78D10C1A-ADB1-C942-AAD8-AFB21D0557E6}"/>
                  </a:ext>
                </a:extLst>
              </p:cNvPr>
              <p:cNvSpPr/>
              <p:nvPr/>
            </p:nvSpPr>
            <p:spPr>
              <a:xfrm>
                <a:off x="15634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6" name="Freeform: Shape 4365">
                <a:extLst>
                  <a:ext uri="{FF2B5EF4-FFF2-40B4-BE49-F238E27FC236}">
                    <a16:creationId xmlns:a16="http://schemas.microsoft.com/office/drawing/2014/main" id="{018847F2-983F-C115-F60E-A207E4A52DDB}"/>
                  </a:ext>
                </a:extLst>
              </p:cNvPr>
              <p:cNvSpPr/>
              <p:nvPr/>
            </p:nvSpPr>
            <p:spPr>
              <a:xfrm>
                <a:off x="16795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7" name="Freeform: Shape 4366">
                <a:extLst>
                  <a:ext uri="{FF2B5EF4-FFF2-40B4-BE49-F238E27FC236}">
                    <a16:creationId xmlns:a16="http://schemas.microsoft.com/office/drawing/2014/main" id="{0632E21B-11DC-2A99-40A9-DCC15984F57B}"/>
                  </a:ext>
                </a:extLst>
              </p:cNvPr>
              <p:cNvSpPr/>
              <p:nvPr/>
            </p:nvSpPr>
            <p:spPr>
              <a:xfrm>
                <a:off x="17955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8" name="Freeform: Shape 4367">
                <a:extLst>
                  <a:ext uri="{FF2B5EF4-FFF2-40B4-BE49-F238E27FC236}">
                    <a16:creationId xmlns:a16="http://schemas.microsoft.com/office/drawing/2014/main" id="{85D89253-8E0C-BE9D-F57F-653624BC5F69}"/>
                  </a:ext>
                </a:extLst>
              </p:cNvPr>
              <p:cNvSpPr/>
              <p:nvPr/>
            </p:nvSpPr>
            <p:spPr>
              <a:xfrm>
                <a:off x="191159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9" name="Freeform: Shape 4368">
                <a:extLst>
                  <a:ext uri="{FF2B5EF4-FFF2-40B4-BE49-F238E27FC236}">
                    <a16:creationId xmlns:a16="http://schemas.microsoft.com/office/drawing/2014/main" id="{0B26A41C-AAC4-A06F-9BE9-C9C30AE4E0CE}"/>
                  </a:ext>
                </a:extLst>
              </p:cNvPr>
              <p:cNvSpPr/>
              <p:nvPr/>
            </p:nvSpPr>
            <p:spPr>
              <a:xfrm>
                <a:off x="20276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0" name="Freeform: Shape 4369">
                <a:extLst>
                  <a:ext uri="{FF2B5EF4-FFF2-40B4-BE49-F238E27FC236}">
                    <a16:creationId xmlns:a16="http://schemas.microsoft.com/office/drawing/2014/main" id="{554CEF5D-A2A9-4455-E0C2-192902D862DA}"/>
                  </a:ext>
                </a:extLst>
              </p:cNvPr>
              <p:cNvSpPr/>
              <p:nvPr/>
            </p:nvSpPr>
            <p:spPr>
              <a:xfrm>
                <a:off x="21436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1" name="Freeform: Shape 4370">
                <a:extLst>
                  <a:ext uri="{FF2B5EF4-FFF2-40B4-BE49-F238E27FC236}">
                    <a16:creationId xmlns:a16="http://schemas.microsoft.com/office/drawing/2014/main" id="{E23BA165-4797-ABAC-53C4-D2732836B8A8}"/>
                  </a:ext>
                </a:extLst>
              </p:cNvPr>
              <p:cNvSpPr/>
              <p:nvPr/>
            </p:nvSpPr>
            <p:spPr>
              <a:xfrm>
                <a:off x="225968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2" name="Freeform: Shape 4371">
                <a:extLst>
                  <a:ext uri="{FF2B5EF4-FFF2-40B4-BE49-F238E27FC236}">
                    <a16:creationId xmlns:a16="http://schemas.microsoft.com/office/drawing/2014/main" id="{511AD19A-59F6-95DF-3504-0730085E052A}"/>
                  </a:ext>
                </a:extLst>
              </p:cNvPr>
              <p:cNvSpPr/>
              <p:nvPr/>
            </p:nvSpPr>
            <p:spPr>
              <a:xfrm>
                <a:off x="237571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3" name="Freeform: Shape 4372">
                <a:extLst>
                  <a:ext uri="{FF2B5EF4-FFF2-40B4-BE49-F238E27FC236}">
                    <a16:creationId xmlns:a16="http://schemas.microsoft.com/office/drawing/2014/main" id="{CAD4A979-3BB6-55A3-063E-E3854813D1EC}"/>
                  </a:ext>
                </a:extLst>
              </p:cNvPr>
              <p:cNvSpPr/>
              <p:nvPr/>
            </p:nvSpPr>
            <p:spPr>
              <a:xfrm>
                <a:off x="24917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4" name="Freeform: Shape 4373">
                <a:extLst>
                  <a:ext uri="{FF2B5EF4-FFF2-40B4-BE49-F238E27FC236}">
                    <a16:creationId xmlns:a16="http://schemas.microsoft.com/office/drawing/2014/main" id="{C51B89DC-DA54-4960-69DF-D76494F90C59}"/>
                  </a:ext>
                </a:extLst>
              </p:cNvPr>
              <p:cNvSpPr/>
              <p:nvPr/>
            </p:nvSpPr>
            <p:spPr>
              <a:xfrm>
                <a:off x="26077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5" name="Freeform: Shape 4374">
                <a:extLst>
                  <a:ext uri="{FF2B5EF4-FFF2-40B4-BE49-F238E27FC236}">
                    <a16:creationId xmlns:a16="http://schemas.microsoft.com/office/drawing/2014/main" id="{6633C38B-F0A4-3373-0F2C-590239025295}"/>
                  </a:ext>
                </a:extLst>
              </p:cNvPr>
              <p:cNvSpPr/>
              <p:nvPr/>
            </p:nvSpPr>
            <p:spPr>
              <a:xfrm>
                <a:off x="272379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6" name="Freeform: Shape 4375">
                <a:extLst>
                  <a:ext uri="{FF2B5EF4-FFF2-40B4-BE49-F238E27FC236}">
                    <a16:creationId xmlns:a16="http://schemas.microsoft.com/office/drawing/2014/main" id="{46A6920D-DD9C-C071-E745-78C13B7B60AA}"/>
                  </a:ext>
                </a:extLst>
              </p:cNvPr>
              <p:cNvSpPr/>
              <p:nvPr/>
            </p:nvSpPr>
            <p:spPr>
              <a:xfrm>
                <a:off x="28398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7" name="Freeform: Shape 4376">
                <a:extLst>
                  <a:ext uri="{FF2B5EF4-FFF2-40B4-BE49-F238E27FC236}">
                    <a16:creationId xmlns:a16="http://schemas.microsoft.com/office/drawing/2014/main" id="{66BC3FA6-182D-CD1E-DD72-5BB4212C2655}"/>
                  </a:ext>
                </a:extLst>
              </p:cNvPr>
              <p:cNvSpPr/>
              <p:nvPr/>
            </p:nvSpPr>
            <p:spPr>
              <a:xfrm>
                <a:off x="29558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8" name="Freeform: Shape 4377">
                <a:extLst>
                  <a:ext uri="{FF2B5EF4-FFF2-40B4-BE49-F238E27FC236}">
                    <a16:creationId xmlns:a16="http://schemas.microsoft.com/office/drawing/2014/main" id="{6C357429-1FD2-A8A8-3EF4-398115BB7C0B}"/>
                  </a:ext>
                </a:extLst>
              </p:cNvPr>
              <p:cNvSpPr/>
              <p:nvPr/>
            </p:nvSpPr>
            <p:spPr>
              <a:xfrm>
                <a:off x="307189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9" name="Freeform: Shape 4378">
                <a:extLst>
                  <a:ext uri="{FF2B5EF4-FFF2-40B4-BE49-F238E27FC236}">
                    <a16:creationId xmlns:a16="http://schemas.microsoft.com/office/drawing/2014/main" id="{ABF2C2D3-5AC1-0315-B48E-2279C609F128}"/>
                  </a:ext>
                </a:extLst>
              </p:cNvPr>
              <p:cNvSpPr/>
              <p:nvPr/>
            </p:nvSpPr>
            <p:spPr>
              <a:xfrm>
                <a:off x="318791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0" name="Freeform: Shape 4379">
                <a:extLst>
                  <a:ext uri="{FF2B5EF4-FFF2-40B4-BE49-F238E27FC236}">
                    <a16:creationId xmlns:a16="http://schemas.microsoft.com/office/drawing/2014/main" id="{73D0242F-A42C-2B96-896C-21E044C2CE87}"/>
                  </a:ext>
                </a:extLst>
              </p:cNvPr>
              <p:cNvSpPr/>
              <p:nvPr/>
            </p:nvSpPr>
            <p:spPr>
              <a:xfrm>
                <a:off x="33039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1" name="Freeform: Shape 4380">
                <a:extLst>
                  <a:ext uri="{FF2B5EF4-FFF2-40B4-BE49-F238E27FC236}">
                    <a16:creationId xmlns:a16="http://schemas.microsoft.com/office/drawing/2014/main" id="{4EDBD86C-2F20-1C16-8ADA-CF739F7A6DE3}"/>
                  </a:ext>
                </a:extLst>
              </p:cNvPr>
              <p:cNvSpPr/>
              <p:nvPr/>
            </p:nvSpPr>
            <p:spPr>
              <a:xfrm>
                <a:off x="341997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2" name="Freeform: Shape 4381">
                <a:extLst>
                  <a:ext uri="{FF2B5EF4-FFF2-40B4-BE49-F238E27FC236}">
                    <a16:creationId xmlns:a16="http://schemas.microsoft.com/office/drawing/2014/main" id="{2DD62D6A-933A-F2D1-13A4-7731BD825DBF}"/>
                  </a:ext>
                </a:extLst>
              </p:cNvPr>
              <p:cNvSpPr/>
              <p:nvPr/>
            </p:nvSpPr>
            <p:spPr>
              <a:xfrm>
                <a:off x="35360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3" name="Freeform: Shape 4382">
                <a:extLst>
                  <a:ext uri="{FF2B5EF4-FFF2-40B4-BE49-F238E27FC236}">
                    <a16:creationId xmlns:a16="http://schemas.microsoft.com/office/drawing/2014/main" id="{4FDF6AB2-53FA-C270-FD87-5F395D97B281}"/>
                  </a:ext>
                </a:extLst>
              </p:cNvPr>
              <p:cNvSpPr/>
              <p:nvPr/>
            </p:nvSpPr>
            <p:spPr>
              <a:xfrm>
                <a:off x="36520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4" name="Freeform: Shape 4383">
                <a:extLst>
                  <a:ext uri="{FF2B5EF4-FFF2-40B4-BE49-F238E27FC236}">
                    <a16:creationId xmlns:a16="http://schemas.microsoft.com/office/drawing/2014/main" id="{0E7DEB67-2C9D-B180-F797-0AC8A1BFA3EB}"/>
                  </a:ext>
                </a:extLst>
              </p:cNvPr>
              <p:cNvSpPr/>
              <p:nvPr/>
            </p:nvSpPr>
            <p:spPr>
              <a:xfrm>
                <a:off x="37680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5" name="Freeform: Shape 4384">
                <a:extLst>
                  <a:ext uri="{FF2B5EF4-FFF2-40B4-BE49-F238E27FC236}">
                    <a16:creationId xmlns:a16="http://schemas.microsoft.com/office/drawing/2014/main" id="{729090E5-46A1-9DED-F180-5BAFF240B053}"/>
                  </a:ext>
                </a:extLst>
              </p:cNvPr>
              <p:cNvSpPr/>
              <p:nvPr/>
            </p:nvSpPr>
            <p:spPr>
              <a:xfrm>
                <a:off x="38840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6" name="Freeform: Shape 4385">
                <a:extLst>
                  <a:ext uri="{FF2B5EF4-FFF2-40B4-BE49-F238E27FC236}">
                    <a16:creationId xmlns:a16="http://schemas.microsoft.com/office/drawing/2014/main" id="{7FF24D2E-BC2D-BD12-DF95-F11DE8BFDBB5}"/>
                  </a:ext>
                </a:extLst>
              </p:cNvPr>
              <p:cNvSpPr/>
              <p:nvPr/>
            </p:nvSpPr>
            <p:spPr>
              <a:xfrm>
                <a:off x="400012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7" name="Freeform: Shape 4386">
                <a:extLst>
                  <a:ext uri="{FF2B5EF4-FFF2-40B4-BE49-F238E27FC236}">
                    <a16:creationId xmlns:a16="http://schemas.microsoft.com/office/drawing/2014/main" id="{C916E100-0D32-9362-9359-154E41A021EE}"/>
                  </a:ext>
                </a:extLst>
              </p:cNvPr>
              <p:cNvSpPr/>
              <p:nvPr/>
            </p:nvSpPr>
            <p:spPr>
              <a:xfrm>
                <a:off x="41161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8" name="Freeform: Shape 4387">
                <a:extLst>
                  <a:ext uri="{FF2B5EF4-FFF2-40B4-BE49-F238E27FC236}">
                    <a16:creationId xmlns:a16="http://schemas.microsoft.com/office/drawing/2014/main" id="{7129A702-4BAC-AC4F-EB3C-AB89C2C43E51}"/>
                  </a:ext>
                </a:extLst>
              </p:cNvPr>
              <p:cNvSpPr/>
              <p:nvPr/>
            </p:nvSpPr>
            <p:spPr>
              <a:xfrm>
                <a:off x="42321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9" name="Freeform: Shape 4388">
                <a:extLst>
                  <a:ext uri="{FF2B5EF4-FFF2-40B4-BE49-F238E27FC236}">
                    <a16:creationId xmlns:a16="http://schemas.microsoft.com/office/drawing/2014/main" id="{1BBD7335-1B5B-B723-B221-06E8FF119D87}"/>
                  </a:ext>
                </a:extLst>
              </p:cNvPr>
              <p:cNvSpPr/>
              <p:nvPr/>
            </p:nvSpPr>
            <p:spPr>
              <a:xfrm>
                <a:off x="43482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0" name="Freeform: Shape 4389">
                <a:extLst>
                  <a:ext uri="{FF2B5EF4-FFF2-40B4-BE49-F238E27FC236}">
                    <a16:creationId xmlns:a16="http://schemas.microsoft.com/office/drawing/2014/main" id="{E55E5B5B-6C39-B211-E700-D6ABF30B7D8F}"/>
                  </a:ext>
                </a:extLst>
              </p:cNvPr>
              <p:cNvSpPr/>
              <p:nvPr/>
            </p:nvSpPr>
            <p:spPr>
              <a:xfrm>
                <a:off x="446424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1" name="Freeform: Shape 4390">
                <a:extLst>
                  <a:ext uri="{FF2B5EF4-FFF2-40B4-BE49-F238E27FC236}">
                    <a16:creationId xmlns:a16="http://schemas.microsoft.com/office/drawing/2014/main" id="{EC73D464-E80F-550E-EBA8-DBE0967EF5C2}"/>
                  </a:ext>
                </a:extLst>
              </p:cNvPr>
              <p:cNvSpPr/>
              <p:nvPr/>
            </p:nvSpPr>
            <p:spPr>
              <a:xfrm>
                <a:off x="458027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2" name="Freeform: Shape 4391">
                <a:extLst>
                  <a:ext uri="{FF2B5EF4-FFF2-40B4-BE49-F238E27FC236}">
                    <a16:creationId xmlns:a16="http://schemas.microsoft.com/office/drawing/2014/main" id="{0ECD9619-0F05-926D-C626-80125E0C37BB}"/>
                  </a:ext>
                </a:extLst>
              </p:cNvPr>
              <p:cNvSpPr/>
              <p:nvPr/>
            </p:nvSpPr>
            <p:spPr>
              <a:xfrm>
                <a:off x="5511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3" name="Freeform: Shape 4392">
                <a:extLst>
                  <a:ext uri="{FF2B5EF4-FFF2-40B4-BE49-F238E27FC236}">
                    <a16:creationId xmlns:a16="http://schemas.microsoft.com/office/drawing/2014/main" id="{6F3794B3-7886-75D4-6EBA-2170D17F3FE3}"/>
                  </a:ext>
                </a:extLst>
              </p:cNvPr>
              <p:cNvSpPr/>
              <p:nvPr/>
            </p:nvSpPr>
            <p:spPr>
              <a:xfrm>
                <a:off x="17115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4" name="Freeform: Shape 4393">
                <a:extLst>
                  <a:ext uri="{FF2B5EF4-FFF2-40B4-BE49-F238E27FC236}">
                    <a16:creationId xmlns:a16="http://schemas.microsoft.com/office/drawing/2014/main" id="{12B7FF42-FE4D-A212-6E47-F8DAC4181D93}"/>
                  </a:ext>
                </a:extLst>
              </p:cNvPr>
              <p:cNvSpPr/>
              <p:nvPr/>
            </p:nvSpPr>
            <p:spPr>
              <a:xfrm>
                <a:off x="2871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5" name="Freeform: Shape 4394">
                <a:extLst>
                  <a:ext uri="{FF2B5EF4-FFF2-40B4-BE49-F238E27FC236}">
                    <a16:creationId xmlns:a16="http://schemas.microsoft.com/office/drawing/2014/main" id="{7179E34D-E258-9E11-6853-039CE4BAB8EE}"/>
                  </a:ext>
                </a:extLst>
              </p:cNvPr>
              <p:cNvSpPr/>
              <p:nvPr/>
            </p:nvSpPr>
            <p:spPr>
              <a:xfrm>
                <a:off x="40320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6" name="Freeform: Shape 4395">
                <a:extLst>
                  <a:ext uri="{FF2B5EF4-FFF2-40B4-BE49-F238E27FC236}">
                    <a16:creationId xmlns:a16="http://schemas.microsoft.com/office/drawing/2014/main" id="{F971D9C1-8D80-CBA5-3A07-2B808A07B04C}"/>
                  </a:ext>
                </a:extLst>
              </p:cNvPr>
              <p:cNvSpPr/>
              <p:nvPr/>
            </p:nvSpPr>
            <p:spPr>
              <a:xfrm>
                <a:off x="51923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7" name="Freeform: Shape 4396">
                <a:extLst>
                  <a:ext uri="{FF2B5EF4-FFF2-40B4-BE49-F238E27FC236}">
                    <a16:creationId xmlns:a16="http://schemas.microsoft.com/office/drawing/2014/main" id="{084F8B81-5F95-F543-A941-1D2C9ADF18EA}"/>
                  </a:ext>
                </a:extLst>
              </p:cNvPr>
              <p:cNvSpPr/>
              <p:nvPr/>
            </p:nvSpPr>
            <p:spPr>
              <a:xfrm>
                <a:off x="63526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8" name="Freeform: Shape 4397">
                <a:extLst>
                  <a:ext uri="{FF2B5EF4-FFF2-40B4-BE49-F238E27FC236}">
                    <a16:creationId xmlns:a16="http://schemas.microsoft.com/office/drawing/2014/main" id="{C10E8673-4C9B-1DD7-FA24-D27E268EB448}"/>
                  </a:ext>
                </a:extLst>
              </p:cNvPr>
              <p:cNvSpPr/>
              <p:nvPr/>
            </p:nvSpPr>
            <p:spPr>
              <a:xfrm>
                <a:off x="7512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9" name="Freeform: Shape 4398">
                <a:extLst>
                  <a:ext uri="{FF2B5EF4-FFF2-40B4-BE49-F238E27FC236}">
                    <a16:creationId xmlns:a16="http://schemas.microsoft.com/office/drawing/2014/main" id="{1B58249A-A3A3-440C-5C67-9DC9BFDDF509}"/>
                  </a:ext>
                </a:extLst>
              </p:cNvPr>
              <p:cNvSpPr/>
              <p:nvPr/>
            </p:nvSpPr>
            <p:spPr>
              <a:xfrm>
                <a:off x="8673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0" name="Freeform: Shape 4399">
                <a:extLst>
                  <a:ext uri="{FF2B5EF4-FFF2-40B4-BE49-F238E27FC236}">
                    <a16:creationId xmlns:a16="http://schemas.microsoft.com/office/drawing/2014/main" id="{BC4D9D8B-D1AC-A201-AECA-24DB502E309B}"/>
                  </a:ext>
                </a:extLst>
              </p:cNvPr>
              <p:cNvSpPr/>
              <p:nvPr/>
            </p:nvSpPr>
            <p:spPr>
              <a:xfrm>
                <a:off x="98334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1" name="Freeform: Shape 4400">
                <a:extLst>
                  <a:ext uri="{FF2B5EF4-FFF2-40B4-BE49-F238E27FC236}">
                    <a16:creationId xmlns:a16="http://schemas.microsoft.com/office/drawing/2014/main" id="{63CA9190-45EA-9786-0023-0CB527E4AB4E}"/>
                  </a:ext>
                </a:extLst>
              </p:cNvPr>
              <p:cNvSpPr/>
              <p:nvPr/>
            </p:nvSpPr>
            <p:spPr>
              <a:xfrm>
                <a:off x="10993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2" name="Freeform: Shape 4401">
                <a:extLst>
                  <a:ext uri="{FF2B5EF4-FFF2-40B4-BE49-F238E27FC236}">
                    <a16:creationId xmlns:a16="http://schemas.microsoft.com/office/drawing/2014/main" id="{C40B19B4-4CC1-ABEB-8DC5-7A77CA8AA0E2}"/>
                  </a:ext>
                </a:extLst>
              </p:cNvPr>
              <p:cNvSpPr/>
              <p:nvPr/>
            </p:nvSpPr>
            <p:spPr>
              <a:xfrm>
                <a:off x="121541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3" name="Freeform: Shape 4402">
                <a:extLst>
                  <a:ext uri="{FF2B5EF4-FFF2-40B4-BE49-F238E27FC236}">
                    <a16:creationId xmlns:a16="http://schemas.microsoft.com/office/drawing/2014/main" id="{867E6639-4D36-5805-48B9-520ECEF32DDC}"/>
                  </a:ext>
                </a:extLst>
              </p:cNvPr>
              <p:cNvSpPr/>
              <p:nvPr/>
            </p:nvSpPr>
            <p:spPr>
              <a:xfrm>
                <a:off x="13314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4" name="Freeform: Shape 4403">
                <a:extLst>
                  <a:ext uri="{FF2B5EF4-FFF2-40B4-BE49-F238E27FC236}">
                    <a16:creationId xmlns:a16="http://schemas.microsoft.com/office/drawing/2014/main" id="{FE1F42CD-7B77-DA91-55F7-1BA1E95F710F}"/>
                  </a:ext>
                </a:extLst>
              </p:cNvPr>
              <p:cNvSpPr/>
              <p:nvPr/>
            </p:nvSpPr>
            <p:spPr>
              <a:xfrm>
                <a:off x="144748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5" name="Freeform: Shape 4404">
                <a:extLst>
                  <a:ext uri="{FF2B5EF4-FFF2-40B4-BE49-F238E27FC236}">
                    <a16:creationId xmlns:a16="http://schemas.microsoft.com/office/drawing/2014/main" id="{B8ACF474-2AA3-741B-9700-5C3EB510615B}"/>
                  </a:ext>
                </a:extLst>
              </p:cNvPr>
              <p:cNvSpPr/>
              <p:nvPr/>
            </p:nvSpPr>
            <p:spPr>
              <a:xfrm>
                <a:off x="15634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6" name="Freeform: Shape 4405">
                <a:extLst>
                  <a:ext uri="{FF2B5EF4-FFF2-40B4-BE49-F238E27FC236}">
                    <a16:creationId xmlns:a16="http://schemas.microsoft.com/office/drawing/2014/main" id="{2AE0B571-E778-EBBA-971F-14AF69A9ECBF}"/>
                  </a:ext>
                </a:extLst>
              </p:cNvPr>
              <p:cNvSpPr/>
              <p:nvPr/>
            </p:nvSpPr>
            <p:spPr>
              <a:xfrm>
                <a:off x="16795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7" name="Freeform: Shape 4406">
                <a:extLst>
                  <a:ext uri="{FF2B5EF4-FFF2-40B4-BE49-F238E27FC236}">
                    <a16:creationId xmlns:a16="http://schemas.microsoft.com/office/drawing/2014/main" id="{1BFA591D-96CD-44DC-9304-41B1B3FF4682}"/>
                  </a:ext>
                </a:extLst>
              </p:cNvPr>
              <p:cNvSpPr/>
              <p:nvPr/>
            </p:nvSpPr>
            <p:spPr>
              <a:xfrm>
                <a:off x="17955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8" name="Freeform: Shape 4407">
                <a:extLst>
                  <a:ext uri="{FF2B5EF4-FFF2-40B4-BE49-F238E27FC236}">
                    <a16:creationId xmlns:a16="http://schemas.microsoft.com/office/drawing/2014/main" id="{6853EBBB-F9F8-0673-07FB-F35C5E5058A2}"/>
                  </a:ext>
                </a:extLst>
              </p:cNvPr>
              <p:cNvSpPr/>
              <p:nvPr/>
            </p:nvSpPr>
            <p:spPr>
              <a:xfrm>
                <a:off x="191159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9" name="Freeform: Shape 4408">
                <a:extLst>
                  <a:ext uri="{FF2B5EF4-FFF2-40B4-BE49-F238E27FC236}">
                    <a16:creationId xmlns:a16="http://schemas.microsoft.com/office/drawing/2014/main" id="{24E9A5AF-8AAB-BF3F-C326-EC8D3B974012}"/>
                  </a:ext>
                </a:extLst>
              </p:cNvPr>
              <p:cNvSpPr/>
              <p:nvPr/>
            </p:nvSpPr>
            <p:spPr>
              <a:xfrm>
                <a:off x="20276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0" name="Freeform: Shape 4409">
                <a:extLst>
                  <a:ext uri="{FF2B5EF4-FFF2-40B4-BE49-F238E27FC236}">
                    <a16:creationId xmlns:a16="http://schemas.microsoft.com/office/drawing/2014/main" id="{928E061B-79A3-3325-D49C-7653814612F7}"/>
                  </a:ext>
                </a:extLst>
              </p:cNvPr>
              <p:cNvSpPr/>
              <p:nvPr/>
            </p:nvSpPr>
            <p:spPr>
              <a:xfrm>
                <a:off x="21436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1" name="Freeform: Shape 4410">
                <a:extLst>
                  <a:ext uri="{FF2B5EF4-FFF2-40B4-BE49-F238E27FC236}">
                    <a16:creationId xmlns:a16="http://schemas.microsoft.com/office/drawing/2014/main" id="{335DC03E-181D-8557-B1B0-1AE308A55F46}"/>
                  </a:ext>
                </a:extLst>
              </p:cNvPr>
              <p:cNvSpPr/>
              <p:nvPr/>
            </p:nvSpPr>
            <p:spPr>
              <a:xfrm>
                <a:off x="225968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2" name="Freeform: Shape 4411">
                <a:extLst>
                  <a:ext uri="{FF2B5EF4-FFF2-40B4-BE49-F238E27FC236}">
                    <a16:creationId xmlns:a16="http://schemas.microsoft.com/office/drawing/2014/main" id="{6519B65E-C326-91F4-BC93-904DAFDA1B3D}"/>
                  </a:ext>
                </a:extLst>
              </p:cNvPr>
              <p:cNvSpPr/>
              <p:nvPr/>
            </p:nvSpPr>
            <p:spPr>
              <a:xfrm>
                <a:off x="237571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3" name="Freeform: Shape 4412">
                <a:extLst>
                  <a:ext uri="{FF2B5EF4-FFF2-40B4-BE49-F238E27FC236}">
                    <a16:creationId xmlns:a16="http://schemas.microsoft.com/office/drawing/2014/main" id="{DCB52B38-4430-E0E5-D937-3C2A9F8D01CC}"/>
                  </a:ext>
                </a:extLst>
              </p:cNvPr>
              <p:cNvSpPr/>
              <p:nvPr/>
            </p:nvSpPr>
            <p:spPr>
              <a:xfrm>
                <a:off x="24917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4" name="Freeform: Shape 4413">
                <a:extLst>
                  <a:ext uri="{FF2B5EF4-FFF2-40B4-BE49-F238E27FC236}">
                    <a16:creationId xmlns:a16="http://schemas.microsoft.com/office/drawing/2014/main" id="{4FEE6452-24D8-1081-6F01-5CE55647ED8E}"/>
                  </a:ext>
                </a:extLst>
              </p:cNvPr>
              <p:cNvSpPr/>
              <p:nvPr/>
            </p:nvSpPr>
            <p:spPr>
              <a:xfrm>
                <a:off x="26077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5" name="Freeform: Shape 4414">
                <a:extLst>
                  <a:ext uri="{FF2B5EF4-FFF2-40B4-BE49-F238E27FC236}">
                    <a16:creationId xmlns:a16="http://schemas.microsoft.com/office/drawing/2014/main" id="{6353D143-8707-86FD-500F-C9F1B9EB4D2B}"/>
                  </a:ext>
                </a:extLst>
              </p:cNvPr>
              <p:cNvSpPr/>
              <p:nvPr/>
            </p:nvSpPr>
            <p:spPr>
              <a:xfrm>
                <a:off x="272379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6" name="Freeform: Shape 4415">
                <a:extLst>
                  <a:ext uri="{FF2B5EF4-FFF2-40B4-BE49-F238E27FC236}">
                    <a16:creationId xmlns:a16="http://schemas.microsoft.com/office/drawing/2014/main" id="{ED8FB3CC-4EBE-CA9B-8057-FA1A496B12B3}"/>
                  </a:ext>
                </a:extLst>
              </p:cNvPr>
              <p:cNvSpPr/>
              <p:nvPr/>
            </p:nvSpPr>
            <p:spPr>
              <a:xfrm>
                <a:off x="28398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7" name="Freeform: Shape 4416">
                <a:extLst>
                  <a:ext uri="{FF2B5EF4-FFF2-40B4-BE49-F238E27FC236}">
                    <a16:creationId xmlns:a16="http://schemas.microsoft.com/office/drawing/2014/main" id="{61DAACE4-560A-0B0E-1205-975D39BC512B}"/>
                  </a:ext>
                </a:extLst>
              </p:cNvPr>
              <p:cNvSpPr/>
              <p:nvPr/>
            </p:nvSpPr>
            <p:spPr>
              <a:xfrm>
                <a:off x="29558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8" name="Freeform: Shape 4417">
                <a:extLst>
                  <a:ext uri="{FF2B5EF4-FFF2-40B4-BE49-F238E27FC236}">
                    <a16:creationId xmlns:a16="http://schemas.microsoft.com/office/drawing/2014/main" id="{2AEA25D0-4E38-9C17-3A70-62340FF90142}"/>
                  </a:ext>
                </a:extLst>
              </p:cNvPr>
              <p:cNvSpPr/>
              <p:nvPr/>
            </p:nvSpPr>
            <p:spPr>
              <a:xfrm>
                <a:off x="307189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9" name="Freeform: Shape 4418">
                <a:extLst>
                  <a:ext uri="{FF2B5EF4-FFF2-40B4-BE49-F238E27FC236}">
                    <a16:creationId xmlns:a16="http://schemas.microsoft.com/office/drawing/2014/main" id="{34371A77-0ADC-BC09-99BF-37E21259CF1D}"/>
                  </a:ext>
                </a:extLst>
              </p:cNvPr>
              <p:cNvSpPr/>
              <p:nvPr/>
            </p:nvSpPr>
            <p:spPr>
              <a:xfrm>
                <a:off x="318791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0" name="Freeform: Shape 4419">
                <a:extLst>
                  <a:ext uri="{FF2B5EF4-FFF2-40B4-BE49-F238E27FC236}">
                    <a16:creationId xmlns:a16="http://schemas.microsoft.com/office/drawing/2014/main" id="{4C21E544-FBE3-F834-FE4C-90DA5C4D289D}"/>
                  </a:ext>
                </a:extLst>
              </p:cNvPr>
              <p:cNvSpPr/>
              <p:nvPr/>
            </p:nvSpPr>
            <p:spPr>
              <a:xfrm>
                <a:off x="33039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1" name="Freeform: Shape 4420">
                <a:extLst>
                  <a:ext uri="{FF2B5EF4-FFF2-40B4-BE49-F238E27FC236}">
                    <a16:creationId xmlns:a16="http://schemas.microsoft.com/office/drawing/2014/main" id="{E19321FF-9EA0-70F4-F763-D3A704042873}"/>
                  </a:ext>
                </a:extLst>
              </p:cNvPr>
              <p:cNvSpPr/>
              <p:nvPr/>
            </p:nvSpPr>
            <p:spPr>
              <a:xfrm>
                <a:off x="341997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2" name="Freeform: Shape 4421">
                <a:extLst>
                  <a:ext uri="{FF2B5EF4-FFF2-40B4-BE49-F238E27FC236}">
                    <a16:creationId xmlns:a16="http://schemas.microsoft.com/office/drawing/2014/main" id="{78CEBC0D-5DCB-A370-FC16-39F314508F10}"/>
                  </a:ext>
                </a:extLst>
              </p:cNvPr>
              <p:cNvSpPr/>
              <p:nvPr/>
            </p:nvSpPr>
            <p:spPr>
              <a:xfrm>
                <a:off x="35360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3" name="Freeform: Shape 4422">
                <a:extLst>
                  <a:ext uri="{FF2B5EF4-FFF2-40B4-BE49-F238E27FC236}">
                    <a16:creationId xmlns:a16="http://schemas.microsoft.com/office/drawing/2014/main" id="{01004858-E8F3-4BE3-4DB7-F521204C4596}"/>
                  </a:ext>
                </a:extLst>
              </p:cNvPr>
              <p:cNvSpPr/>
              <p:nvPr/>
            </p:nvSpPr>
            <p:spPr>
              <a:xfrm>
                <a:off x="36520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4" name="Freeform: Shape 4423">
                <a:extLst>
                  <a:ext uri="{FF2B5EF4-FFF2-40B4-BE49-F238E27FC236}">
                    <a16:creationId xmlns:a16="http://schemas.microsoft.com/office/drawing/2014/main" id="{00E4B7FA-A08F-F20B-156C-C120F369C032}"/>
                  </a:ext>
                </a:extLst>
              </p:cNvPr>
              <p:cNvSpPr/>
              <p:nvPr/>
            </p:nvSpPr>
            <p:spPr>
              <a:xfrm>
                <a:off x="37680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5" name="Freeform: Shape 4424">
                <a:extLst>
                  <a:ext uri="{FF2B5EF4-FFF2-40B4-BE49-F238E27FC236}">
                    <a16:creationId xmlns:a16="http://schemas.microsoft.com/office/drawing/2014/main" id="{D26505F8-B0AE-EB40-D4E6-868FA36347E5}"/>
                  </a:ext>
                </a:extLst>
              </p:cNvPr>
              <p:cNvSpPr/>
              <p:nvPr/>
            </p:nvSpPr>
            <p:spPr>
              <a:xfrm>
                <a:off x="38840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6" name="Freeform: Shape 4425">
                <a:extLst>
                  <a:ext uri="{FF2B5EF4-FFF2-40B4-BE49-F238E27FC236}">
                    <a16:creationId xmlns:a16="http://schemas.microsoft.com/office/drawing/2014/main" id="{95C60D6A-6152-3105-F760-755773EE4076}"/>
                  </a:ext>
                </a:extLst>
              </p:cNvPr>
              <p:cNvSpPr/>
              <p:nvPr/>
            </p:nvSpPr>
            <p:spPr>
              <a:xfrm>
                <a:off x="400012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7" name="Freeform: Shape 4426">
                <a:extLst>
                  <a:ext uri="{FF2B5EF4-FFF2-40B4-BE49-F238E27FC236}">
                    <a16:creationId xmlns:a16="http://schemas.microsoft.com/office/drawing/2014/main" id="{2E166B52-DA55-EDA6-99D7-E1198A5BECB7}"/>
                  </a:ext>
                </a:extLst>
              </p:cNvPr>
              <p:cNvSpPr/>
              <p:nvPr/>
            </p:nvSpPr>
            <p:spPr>
              <a:xfrm>
                <a:off x="41161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8" name="Freeform: Shape 4427">
                <a:extLst>
                  <a:ext uri="{FF2B5EF4-FFF2-40B4-BE49-F238E27FC236}">
                    <a16:creationId xmlns:a16="http://schemas.microsoft.com/office/drawing/2014/main" id="{9E2E6C28-EBFB-9CE8-04E1-A7D504E7CB38}"/>
                  </a:ext>
                </a:extLst>
              </p:cNvPr>
              <p:cNvSpPr/>
              <p:nvPr/>
            </p:nvSpPr>
            <p:spPr>
              <a:xfrm>
                <a:off x="42321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9" name="Freeform: Shape 4428">
                <a:extLst>
                  <a:ext uri="{FF2B5EF4-FFF2-40B4-BE49-F238E27FC236}">
                    <a16:creationId xmlns:a16="http://schemas.microsoft.com/office/drawing/2014/main" id="{CA4EE9DA-EA92-95A7-F082-46142C0DA0AF}"/>
                  </a:ext>
                </a:extLst>
              </p:cNvPr>
              <p:cNvSpPr/>
              <p:nvPr/>
            </p:nvSpPr>
            <p:spPr>
              <a:xfrm>
                <a:off x="43482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0" name="Freeform: Shape 4429">
                <a:extLst>
                  <a:ext uri="{FF2B5EF4-FFF2-40B4-BE49-F238E27FC236}">
                    <a16:creationId xmlns:a16="http://schemas.microsoft.com/office/drawing/2014/main" id="{FC434292-91D0-8266-51EB-B2E4D1701158}"/>
                  </a:ext>
                </a:extLst>
              </p:cNvPr>
              <p:cNvSpPr/>
              <p:nvPr/>
            </p:nvSpPr>
            <p:spPr>
              <a:xfrm>
                <a:off x="446424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1" name="Freeform: Shape 4430">
                <a:extLst>
                  <a:ext uri="{FF2B5EF4-FFF2-40B4-BE49-F238E27FC236}">
                    <a16:creationId xmlns:a16="http://schemas.microsoft.com/office/drawing/2014/main" id="{3F0E6950-68CD-86AF-2955-3E18212EA166}"/>
                  </a:ext>
                </a:extLst>
              </p:cNvPr>
              <p:cNvSpPr/>
              <p:nvPr/>
            </p:nvSpPr>
            <p:spPr>
              <a:xfrm>
                <a:off x="458027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2" name="Freeform: Shape 4431">
                <a:extLst>
                  <a:ext uri="{FF2B5EF4-FFF2-40B4-BE49-F238E27FC236}">
                    <a16:creationId xmlns:a16="http://schemas.microsoft.com/office/drawing/2014/main" id="{4882ED0D-6194-6B89-F76B-94FD94B361B3}"/>
                  </a:ext>
                </a:extLst>
              </p:cNvPr>
              <p:cNvSpPr/>
              <p:nvPr/>
            </p:nvSpPr>
            <p:spPr>
              <a:xfrm>
                <a:off x="5511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3" name="Freeform: Shape 4432">
                <a:extLst>
                  <a:ext uri="{FF2B5EF4-FFF2-40B4-BE49-F238E27FC236}">
                    <a16:creationId xmlns:a16="http://schemas.microsoft.com/office/drawing/2014/main" id="{EAA9EFBC-D1BF-C245-74B4-0F99F892A4FD}"/>
                  </a:ext>
                </a:extLst>
              </p:cNvPr>
              <p:cNvSpPr/>
              <p:nvPr/>
            </p:nvSpPr>
            <p:spPr>
              <a:xfrm>
                <a:off x="17115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4" name="Freeform: Shape 4433">
                <a:extLst>
                  <a:ext uri="{FF2B5EF4-FFF2-40B4-BE49-F238E27FC236}">
                    <a16:creationId xmlns:a16="http://schemas.microsoft.com/office/drawing/2014/main" id="{5CEA4929-37B6-7C13-ADD2-3F1D48626472}"/>
                  </a:ext>
                </a:extLst>
              </p:cNvPr>
              <p:cNvSpPr/>
              <p:nvPr/>
            </p:nvSpPr>
            <p:spPr>
              <a:xfrm>
                <a:off x="2871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5" name="Freeform: Shape 4434">
                <a:extLst>
                  <a:ext uri="{FF2B5EF4-FFF2-40B4-BE49-F238E27FC236}">
                    <a16:creationId xmlns:a16="http://schemas.microsoft.com/office/drawing/2014/main" id="{8F7C89C0-6C87-194A-10F9-62B67CBACF3F}"/>
                  </a:ext>
                </a:extLst>
              </p:cNvPr>
              <p:cNvSpPr/>
              <p:nvPr/>
            </p:nvSpPr>
            <p:spPr>
              <a:xfrm>
                <a:off x="40320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6" name="Freeform: Shape 4435">
                <a:extLst>
                  <a:ext uri="{FF2B5EF4-FFF2-40B4-BE49-F238E27FC236}">
                    <a16:creationId xmlns:a16="http://schemas.microsoft.com/office/drawing/2014/main" id="{B2DB3DFA-106F-EA1E-B9F7-E997DC4A7575}"/>
                  </a:ext>
                </a:extLst>
              </p:cNvPr>
              <p:cNvSpPr/>
              <p:nvPr/>
            </p:nvSpPr>
            <p:spPr>
              <a:xfrm>
                <a:off x="51923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7" name="Freeform: Shape 4436">
                <a:extLst>
                  <a:ext uri="{FF2B5EF4-FFF2-40B4-BE49-F238E27FC236}">
                    <a16:creationId xmlns:a16="http://schemas.microsoft.com/office/drawing/2014/main" id="{F09EC4BF-1961-3F44-E2BA-D83563BBCA08}"/>
                  </a:ext>
                </a:extLst>
              </p:cNvPr>
              <p:cNvSpPr/>
              <p:nvPr/>
            </p:nvSpPr>
            <p:spPr>
              <a:xfrm>
                <a:off x="63526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8" name="Freeform: Shape 4437">
                <a:extLst>
                  <a:ext uri="{FF2B5EF4-FFF2-40B4-BE49-F238E27FC236}">
                    <a16:creationId xmlns:a16="http://schemas.microsoft.com/office/drawing/2014/main" id="{29DC8555-6EA4-32F9-2973-C874CEC60FE0}"/>
                  </a:ext>
                </a:extLst>
              </p:cNvPr>
              <p:cNvSpPr/>
              <p:nvPr/>
            </p:nvSpPr>
            <p:spPr>
              <a:xfrm>
                <a:off x="7512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9" name="Freeform: Shape 4438">
                <a:extLst>
                  <a:ext uri="{FF2B5EF4-FFF2-40B4-BE49-F238E27FC236}">
                    <a16:creationId xmlns:a16="http://schemas.microsoft.com/office/drawing/2014/main" id="{5A4BA981-F810-8EEF-65B2-30C00DBF4337}"/>
                  </a:ext>
                </a:extLst>
              </p:cNvPr>
              <p:cNvSpPr/>
              <p:nvPr/>
            </p:nvSpPr>
            <p:spPr>
              <a:xfrm>
                <a:off x="8673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0" name="Freeform: Shape 4439">
                <a:extLst>
                  <a:ext uri="{FF2B5EF4-FFF2-40B4-BE49-F238E27FC236}">
                    <a16:creationId xmlns:a16="http://schemas.microsoft.com/office/drawing/2014/main" id="{1B43C903-AE7D-DB78-DD1B-22202DDEC006}"/>
                  </a:ext>
                </a:extLst>
              </p:cNvPr>
              <p:cNvSpPr/>
              <p:nvPr/>
            </p:nvSpPr>
            <p:spPr>
              <a:xfrm>
                <a:off x="98334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1" name="Freeform: Shape 4440">
                <a:extLst>
                  <a:ext uri="{FF2B5EF4-FFF2-40B4-BE49-F238E27FC236}">
                    <a16:creationId xmlns:a16="http://schemas.microsoft.com/office/drawing/2014/main" id="{24E18567-AD0C-A218-EE5F-15FEC47CB9A9}"/>
                  </a:ext>
                </a:extLst>
              </p:cNvPr>
              <p:cNvSpPr/>
              <p:nvPr/>
            </p:nvSpPr>
            <p:spPr>
              <a:xfrm>
                <a:off x="10993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2" name="Freeform: Shape 4441">
                <a:extLst>
                  <a:ext uri="{FF2B5EF4-FFF2-40B4-BE49-F238E27FC236}">
                    <a16:creationId xmlns:a16="http://schemas.microsoft.com/office/drawing/2014/main" id="{1881CE55-6234-B3EA-1A1B-2417C13FEFAE}"/>
                  </a:ext>
                </a:extLst>
              </p:cNvPr>
              <p:cNvSpPr/>
              <p:nvPr/>
            </p:nvSpPr>
            <p:spPr>
              <a:xfrm>
                <a:off x="121541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3" name="Freeform: Shape 4442">
                <a:extLst>
                  <a:ext uri="{FF2B5EF4-FFF2-40B4-BE49-F238E27FC236}">
                    <a16:creationId xmlns:a16="http://schemas.microsoft.com/office/drawing/2014/main" id="{49A0AC4C-84B9-950C-74B4-05D32058BC83}"/>
                  </a:ext>
                </a:extLst>
              </p:cNvPr>
              <p:cNvSpPr/>
              <p:nvPr/>
            </p:nvSpPr>
            <p:spPr>
              <a:xfrm>
                <a:off x="13314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4" name="Freeform: Shape 4443">
                <a:extLst>
                  <a:ext uri="{FF2B5EF4-FFF2-40B4-BE49-F238E27FC236}">
                    <a16:creationId xmlns:a16="http://schemas.microsoft.com/office/drawing/2014/main" id="{E8EB8213-8D8A-8404-CCA9-D06E5B53C19A}"/>
                  </a:ext>
                </a:extLst>
              </p:cNvPr>
              <p:cNvSpPr/>
              <p:nvPr/>
            </p:nvSpPr>
            <p:spPr>
              <a:xfrm>
                <a:off x="144748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5" name="Freeform: Shape 4444">
                <a:extLst>
                  <a:ext uri="{FF2B5EF4-FFF2-40B4-BE49-F238E27FC236}">
                    <a16:creationId xmlns:a16="http://schemas.microsoft.com/office/drawing/2014/main" id="{D23E8FB5-E29E-F214-5961-999DC1A0B61A}"/>
                  </a:ext>
                </a:extLst>
              </p:cNvPr>
              <p:cNvSpPr/>
              <p:nvPr/>
            </p:nvSpPr>
            <p:spPr>
              <a:xfrm>
                <a:off x="15634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6" name="Freeform: Shape 4445">
                <a:extLst>
                  <a:ext uri="{FF2B5EF4-FFF2-40B4-BE49-F238E27FC236}">
                    <a16:creationId xmlns:a16="http://schemas.microsoft.com/office/drawing/2014/main" id="{6CB8692E-E625-E590-2B6D-39B258E5F869}"/>
                  </a:ext>
                </a:extLst>
              </p:cNvPr>
              <p:cNvSpPr/>
              <p:nvPr/>
            </p:nvSpPr>
            <p:spPr>
              <a:xfrm>
                <a:off x="16795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7" name="Freeform: Shape 4446">
                <a:extLst>
                  <a:ext uri="{FF2B5EF4-FFF2-40B4-BE49-F238E27FC236}">
                    <a16:creationId xmlns:a16="http://schemas.microsoft.com/office/drawing/2014/main" id="{756C987D-707C-627C-63F1-EC8A495B2502}"/>
                  </a:ext>
                </a:extLst>
              </p:cNvPr>
              <p:cNvSpPr/>
              <p:nvPr/>
            </p:nvSpPr>
            <p:spPr>
              <a:xfrm>
                <a:off x="17955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8" name="Freeform: Shape 4447">
                <a:extLst>
                  <a:ext uri="{FF2B5EF4-FFF2-40B4-BE49-F238E27FC236}">
                    <a16:creationId xmlns:a16="http://schemas.microsoft.com/office/drawing/2014/main" id="{EDD957CC-E09B-DCE1-EE3B-DFA6A5A34242}"/>
                  </a:ext>
                </a:extLst>
              </p:cNvPr>
              <p:cNvSpPr/>
              <p:nvPr/>
            </p:nvSpPr>
            <p:spPr>
              <a:xfrm>
                <a:off x="191159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9" name="Freeform: Shape 4448">
                <a:extLst>
                  <a:ext uri="{FF2B5EF4-FFF2-40B4-BE49-F238E27FC236}">
                    <a16:creationId xmlns:a16="http://schemas.microsoft.com/office/drawing/2014/main" id="{8B588CC8-08FF-AD39-BC79-13780A45CDEE}"/>
                  </a:ext>
                </a:extLst>
              </p:cNvPr>
              <p:cNvSpPr/>
              <p:nvPr/>
            </p:nvSpPr>
            <p:spPr>
              <a:xfrm>
                <a:off x="20276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0" name="Freeform: Shape 4449">
                <a:extLst>
                  <a:ext uri="{FF2B5EF4-FFF2-40B4-BE49-F238E27FC236}">
                    <a16:creationId xmlns:a16="http://schemas.microsoft.com/office/drawing/2014/main" id="{B776BDC7-E4EF-D55A-57EA-222DD2547FDC}"/>
                  </a:ext>
                </a:extLst>
              </p:cNvPr>
              <p:cNvSpPr/>
              <p:nvPr/>
            </p:nvSpPr>
            <p:spPr>
              <a:xfrm>
                <a:off x="21436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1" name="Freeform: Shape 4450">
                <a:extLst>
                  <a:ext uri="{FF2B5EF4-FFF2-40B4-BE49-F238E27FC236}">
                    <a16:creationId xmlns:a16="http://schemas.microsoft.com/office/drawing/2014/main" id="{6BD3A9B3-0F1B-9D84-0356-9BF0F6A5C1A7}"/>
                  </a:ext>
                </a:extLst>
              </p:cNvPr>
              <p:cNvSpPr/>
              <p:nvPr/>
            </p:nvSpPr>
            <p:spPr>
              <a:xfrm>
                <a:off x="225968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2" name="Freeform: Shape 4451">
                <a:extLst>
                  <a:ext uri="{FF2B5EF4-FFF2-40B4-BE49-F238E27FC236}">
                    <a16:creationId xmlns:a16="http://schemas.microsoft.com/office/drawing/2014/main" id="{8621100F-D585-FF1E-E004-1AA99ECA801C}"/>
                  </a:ext>
                </a:extLst>
              </p:cNvPr>
              <p:cNvSpPr/>
              <p:nvPr/>
            </p:nvSpPr>
            <p:spPr>
              <a:xfrm>
                <a:off x="237571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3" name="Freeform: Shape 4452">
                <a:extLst>
                  <a:ext uri="{FF2B5EF4-FFF2-40B4-BE49-F238E27FC236}">
                    <a16:creationId xmlns:a16="http://schemas.microsoft.com/office/drawing/2014/main" id="{0464D06D-7919-49E6-34BA-43BC4754A3FE}"/>
                  </a:ext>
                </a:extLst>
              </p:cNvPr>
              <p:cNvSpPr/>
              <p:nvPr/>
            </p:nvSpPr>
            <p:spPr>
              <a:xfrm>
                <a:off x="24917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4" name="Freeform: Shape 4453">
                <a:extLst>
                  <a:ext uri="{FF2B5EF4-FFF2-40B4-BE49-F238E27FC236}">
                    <a16:creationId xmlns:a16="http://schemas.microsoft.com/office/drawing/2014/main" id="{36C39482-E827-8206-91E7-048833C98820}"/>
                  </a:ext>
                </a:extLst>
              </p:cNvPr>
              <p:cNvSpPr/>
              <p:nvPr/>
            </p:nvSpPr>
            <p:spPr>
              <a:xfrm>
                <a:off x="26077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5" name="Freeform: Shape 4454">
                <a:extLst>
                  <a:ext uri="{FF2B5EF4-FFF2-40B4-BE49-F238E27FC236}">
                    <a16:creationId xmlns:a16="http://schemas.microsoft.com/office/drawing/2014/main" id="{D03EC0F8-78AD-09E2-5ED7-B6E148A96E3B}"/>
                  </a:ext>
                </a:extLst>
              </p:cNvPr>
              <p:cNvSpPr/>
              <p:nvPr/>
            </p:nvSpPr>
            <p:spPr>
              <a:xfrm>
                <a:off x="272379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6" name="Freeform: Shape 4455">
                <a:extLst>
                  <a:ext uri="{FF2B5EF4-FFF2-40B4-BE49-F238E27FC236}">
                    <a16:creationId xmlns:a16="http://schemas.microsoft.com/office/drawing/2014/main" id="{376D6799-441E-F2C1-086D-DC63FDEA65FA}"/>
                  </a:ext>
                </a:extLst>
              </p:cNvPr>
              <p:cNvSpPr/>
              <p:nvPr/>
            </p:nvSpPr>
            <p:spPr>
              <a:xfrm>
                <a:off x="28398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7" name="Freeform: Shape 4456">
                <a:extLst>
                  <a:ext uri="{FF2B5EF4-FFF2-40B4-BE49-F238E27FC236}">
                    <a16:creationId xmlns:a16="http://schemas.microsoft.com/office/drawing/2014/main" id="{0F9364BD-AA45-C95C-D579-5996F1C72ABD}"/>
                  </a:ext>
                </a:extLst>
              </p:cNvPr>
              <p:cNvSpPr/>
              <p:nvPr/>
            </p:nvSpPr>
            <p:spPr>
              <a:xfrm>
                <a:off x="29558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8" name="Freeform: Shape 4457">
                <a:extLst>
                  <a:ext uri="{FF2B5EF4-FFF2-40B4-BE49-F238E27FC236}">
                    <a16:creationId xmlns:a16="http://schemas.microsoft.com/office/drawing/2014/main" id="{1CC22399-7B51-08F4-D77C-F50731DB1A52}"/>
                  </a:ext>
                </a:extLst>
              </p:cNvPr>
              <p:cNvSpPr/>
              <p:nvPr/>
            </p:nvSpPr>
            <p:spPr>
              <a:xfrm>
                <a:off x="307189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9" name="Freeform: Shape 4458">
                <a:extLst>
                  <a:ext uri="{FF2B5EF4-FFF2-40B4-BE49-F238E27FC236}">
                    <a16:creationId xmlns:a16="http://schemas.microsoft.com/office/drawing/2014/main" id="{81A3BAF2-0D5B-31CC-BBAB-A740DB98C4B8}"/>
                  </a:ext>
                </a:extLst>
              </p:cNvPr>
              <p:cNvSpPr/>
              <p:nvPr/>
            </p:nvSpPr>
            <p:spPr>
              <a:xfrm>
                <a:off x="318791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0" name="Freeform: Shape 4459">
                <a:extLst>
                  <a:ext uri="{FF2B5EF4-FFF2-40B4-BE49-F238E27FC236}">
                    <a16:creationId xmlns:a16="http://schemas.microsoft.com/office/drawing/2014/main" id="{26283ED3-CDA2-7836-580C-FBD5EA8F5EA8}"/>
                  </a:ext>
                </a:extLst>
              </p:cNvPr>
              <p:cNvSpPr/>
              <p:nvPr/>
            </p:nvSpPr>
            <p:spPr>
              <a:xfrm>
                <a:off x="33039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1" name="Freeform: Shape 4460">
                <a:extLst>
                  <a:ext uri="{FF2B5EF4-FFF2-40B4-BE49-F238E27FC236}">
                    <a16:creationId xmlns:a16="http://schemas.microsoft.com/office/drawing/2014/main" id="{50992769-CFAE-151D-D47B-7982D911673D}"/>
                  </a:ext>
                </a:extLst>
              </p:cNvPr>
              <p:cNvSpPr/>
              <p:nvPr/>
            </p:nvSpPr>
            <p:spPr>
              <a:xfrm>
                <a:off x="341997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2" name="Freeform: Shape 4461">
                <a:extLst>
                  <a:ext uri="{FF2B5EF4-FFF2-40B4-BE49-F238E27FC236}">
                    <a16:creationId xmlns:a16="http://schemas.microsoft.com/office/drawing/2014/main" id="{23223524-B474-89D6-9934-AE8EFA5AF4B9}"/>
                  </a:ext>
                </a:extLst>
              </p:cNvPr>
              <p:cNvSpPr/>
              <p:nvPr/>
            </p:nvSpPr>
            <p:spPr>
              <a:xfrm>
                <a:off x="35360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3" name="Freeform: Shape 4462">
                <a:extLst>
                  <a:ext uri="{FF2B5EF4-FFF2-40B4-BE49-F238E27FC236}">
                    <a16:creationId xmlns:a16="http://schemas.microsoft.com/office/drawing/2014/main" id="{C08126F9-7FD7-68AF-D7AC-B26B8DA56AF0}"/>
                  </a:ext>
                </a:extLst>
              </p:cNvPr>
              <p:cNvSpPr/>
              <p:nvPr/>
            </p:nvSpPr>
            <p:spPr>
              <a:xfrm>
                <a:off x="36520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4" name="Freeform: Shape 4463">
                <a:extLst>
                  <a:ext uri="{FF2B5EF4-FFF2-40B4-BE49-F238E27FC236}">
                    <a16:creationId xmlns:a16="http://schemas.microsoft.com/office/drawing/2014/main" id="{DF7BDC03-8ACF-23B0-AD69-4F1C419DBF87}"/>
                  </a:ext>
                </a:extLst>
              </p:cNvPr>
              <p:cNvSpPr/>
              <p:nvPr/>
            </p:nvSpPr>
            <p:spPr>
              <a:xfrm>
                <a:off x="37680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5" name="Freeform: Shape 4464">
                <a:extLst>
                  <a:ext uri="{FF2B5EF4-FFF2-40B4-BE49-F238E27FC236}">
                    <a16:creationId xmlns:a16="http://schemas.microsoft.com/office/drawing/2014/main" id="{A0860315-C7B3-AA79-34C3-A3E4EF7D3800}"/>
                  </a:ext>
                </a:extLst>
              </p:cNvPr>
              <p:cNvSpPr/>
              <p:nvPr/>
            </p:nvSpPr>
            <p:spPr>
              <a:xfrm>
                <a:off x="38840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6" name="Freeform: Shape 4465">
                <a:extLst>
                  <a:ext uri="{FF2B5EF4-FFF2-40B4-BE49-F238E27FC236}">
                    <a16:creationId xmlns:a16="http://schemas.microsoft.com/office/drawing/2014/main" id="{334B8192-10DF-B3C5-7782-5C352DCA85F2}"/>
                  </a:ext>
                </a:extLst>
              </p:cNvPr>
              <p:cNvSpPr/>
              <p:nvPr/>
            </p:nvSpPr>
            <p:spPr>
              <a:xfrm>
                <a:off x="400012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7" name="Freeform: Shape 4466">
                <a:extLst>
                  <a:ext uri="{FF2B5EF4-FFF2-40B4-BE49-F238E27FC236}">
                    <a16:creationId xmlns:a16="http://schemas.microsoft.com/office/drawing/2014/main" id="{7FF22192-ADF4-9582-0390-9471024E1909}"/>
                  </a:ext>
                </a:extLst>
              </p:cNvPr>
              <p:cNvSpPr/>
              <p:nvPr/>
            </p:nvSpPr>
            <p:spPr>
              <a:xfrm>
                <a:off x="41161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8" name="Freeform: Shape 4467">
                <a:extLst>
                  <a:ext uri="{FF2B5EF4-FFF2-40B4-BE49-F238E27FC236}">
                    <a16:creationId xmlns:a16="http://schemas.microsoft.com/office/drawing/2014/main" id="{08AC2B2F-411A-3319-EBEB-D5030AE50AED}"/>
                  </a:ext>
                </a:extLst>
              </p:cNvPr>
              <p:cNvSpPr/>
              <p:nvPr/>
            </p:nvSpPr>
            <p:spPr>
              <a:xfrm>
                <a:off x="42321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9" name="Freeform: Shape 4468">
                <a:extLst>
                  <a:ext uri="{FF2B5EF4-FFF2-40B4-BE49-F238E27FC236}">
                    <a16:creationId xmlns:a16="http://schemas.microsoft.com/office/drawing/2014/main" id="{6831A254-EDB2-7675-6655-44613834BB47}"/>
                  </a:ext>
                </a:extLst>
              </p:cNvPr>
              <p:cNvSpPr/>
              <p:nvPr/>
            </p:nvSpPr>
            <p:spPr>
              <a:xfrm>
                <a:off x="43482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0" name="Freeform: Shape 4469">
                <a:extLst>
                  <a:ext uri="{FF2B5EF4-FFF2-40B4-BE49-F238E27FC236}">
                    <a16:creationId xmlns:a16="http://schemas.microsoft.com/office/drawing/2014/main" id="{DCB17DE0-8F69-4918-E406-C3FDE05BEF43}"/>
                  </a:ext>
                </a:extLst>
              </p:cNvPr>
              <p:cNvSpPr/>
              <p:nvPr/>
            </p:nvSpPr>
            <p:spPr>
              <a:xfrm>
                <a:off x="446424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1" name="Freeform: Shape 4470">
                <a:extLst>
                  <a:ext uri="{FF2B5EF4-FFF2-40B4-BE49-F238E27FC236}">
                    <a16:creationId xmlns:a16="http://schemas.microsoft.com/office/drawing/2014/main" id="{A86D9089-AC81-A070-5369-893FD97F73BA}"/>
                  </a:ext>
                </a:extLst>
              </p:cNvPr>
              <p:cNvSpPr/>
              <p:nvPr/>
            </p:nvSpPr>
            <p:spPr>
              <a:xfrm>
                <a:off x="458027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2" name="Freeform: Shape 4471">
                <a:extLst>
                  <a:ext uri="{FF2B5EF4-FFF2-40B4-BE49-F238E27FC236}">
                    <a16:creationId xmlns:a16="http://schemas.microsoft.com/office/drawing/2014/main" id="{BD8333A7-F404-256C-9FB8-D9E549B42461}"/>
                  </a:ext>
                </a:extLst>
              </p:cNvPr>
              <p:cNvSpPr/>
              <p:nvPr/>
            </p:nvSpPr>
            <p:spPr>
              <a:xfrm>
                <a:off x="5511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3" name="Freeform: Shape 4472">
                <a:extLst>
                  <a:ext uri="{FF2B5EF4-FFF2-40B4-BE49-F238E27FC236}">
                    <a16:creationId xmlns:a16="http://schemas.microsoft.com/office/drawing/2014/main" id="{56A56179-F5BA-41BF-D232-F9401F1E156B}"/>
                  </a:ext>
                </a:extLst>
              </p:cNvPr>
              <p:cNvSpPr/>
              <p:nvPr/>
            </p:nvSpPr>
            <p:spPr>
              <a:xfrm>
                <a:off x="17115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4" name="Freeform: Shape 4473">
                <a:extLst>
                  <a:ext uri="{FF2B5EF4-FFF2-40B4-BE49-F238E27FC236}">
                    <a16:creationId xmlns:a16="http://schemas.microsoft.com/office/drawing/2014/main" id="{CF702D69-9B7D-469B-A42D-FF78FFA93126}"/>
                  </a:ext>
                </a:extLst>
              </p:cNvPr>
              <p:cNvSpPr/>
              <p:nvPr/>
            </p:nvSpPr>
            <p:spPr>
              <a:xfrm>
                <a:off x="2871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5" name="Freeform: Shape 4474">
                <a:extLst>
                  <a:ext uri="{FF2B5EF4-FFF2-40B4-BE49-F238E27FC236}">
                    <a16:creationId xmlns:a16="http://schemas.microsoft.com/office/drawing/2014/main" id="{126CDD61-1728-27EC-5B49-0D524E366FCE}"/>
                  </a:ext>
                </a:extLst>
              </p:cNvPr>
              <p:cNvSpPr/>
              <p:nvPr/>
            </p:nvSpPr>
            <p:spPr>
              <a:xfrm>
                <a:off x="40320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6" name="Freeform: Shape 4475">
                <a:extLst>
                  <a:ext uri="{FF2B5EF4-FFF2-40B4-BE49-F238E27FC236}">
                    <a16:creationId xmlns:a16="http://schemas.microsoft.com/office/drawing/2014/main" id="{F7F979FE-0B39-3B36-1405-185E5307314D}"/>
                  </a:ext>
                </a:extLst>
              </p:cNvPr>
              <p:cNvSpPr/>
              <p:nvPr/>
            </p:nvSpPr>
            <p:spPr>
              <a:xfrm>
                <a:off x="51923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7" name="Freeform: Shape 4476">
                <a:extLst>
                  <a:ext uri="{FF2B5EF4-FFF2-40B4-BE49-F238E27FC236}">
                    <a16:creationId xmlns:a16="http://schemas.microsoft.com/office/drawing/2014/main" id="{14544C5E-49C6-4FD0-21F5-3435EA279A5A}"/>
                  </a:ext>
                </a:extLst>
              </p:cNvPr>
              <p:cNvSpPr/>
              <p:nvPr/>
            </p:nvSpPr>
            <p:spPr>
              <a:xfrm>
                <a:off x="63526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8" name="Freeform: Shape 4477">
                <a:extLst>
                  <a:ext uri="{FF2B5EF4-FFF2-40B4-BE49-F238E27FC236}">
                    <a16:creationId xmlns:a16="http://schemas.microsoft.com/office/drawing/2014/main" id="{FAB29825-1599-D07D-FE1A-61C7A239F52D}"/>
                  </a:ext>
                </a:extLst>
              </p:cNvPr>
              <p:cNvSpPr/>
              <p:nvPr/>
            </p:nvSpPr>
            <p:spPr>
              <a:xfrm>
                <a:off x="7512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9" name="Freeform: Shape 4478">
                <a:extLst>
                  <a:ext uri="{FF2B5EF4-FFF2-40B4-BE49-F238E27FC236}">
                    <a16:creationId xmlns:a16="http://schemas.microsoft.com/office/drawing/2014/main" id="{ED620EDF-1741-6C6A-0DA5-F3CC3DFAE16C}"/>
                  </a:ext>
                </a:extLst>
              </p:cNvPr>
              <p:cNvSpPr/>
              <p:nvPr/>
            </p:nvSpPr>
            <p:spPr>
              <a:xfrm>
                <a:off x="8673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0" name="Freeform: Shape 4479">
                <a:extLst>
                  <a:ext uri="{FF2B5EF4-FFF2-40B4-BE49-F238E27FC236}">
                    <a16:creationId xmlns:a16="http://schemas.microsoft.com/office/drawing/2014/main" id="{F12F0A0C-803E-00B5-6EF7-5EE2003131B1}"/>
                  </a:ext>
                </a:extLst>
              </p:cNvPr>
              <p:cNvSpPr/>
              <p:nvPr/>
            </p:nvSpPr>
            <p:spPr>
              <a:xfrm>
                <a:off x="98334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1" name="Freeform: Shape 4480">
                <a:extLst>
                  <a:ext uri="{FF2B5EF4-FFF2-40B4-BE49-F238E27FC236}">
                    <a16:creationId xmlns:a16="http://schemas.microsoft.com/office/drawing/2014/main" id="{5D04CF0B-C7BE-05F2-7459-49C7E376A327}"/>
                  </a:ext>
                </a:extLst>
              </p:cNvPr>
              <p:cNvSpPr/>
              <p:nvPr/>
            </p:nvSpPr>
            <p:spPr>
              <a:xfrm>
                <a:off x="10993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2" name="Freeform: Shape 4481">
                <a:extLst>
                  <a:ext uri="{FF2B5EF4-FFF2-40B4-BE49-F238E27FC236}">
                    <a16:creationId xmlns:a16="http://schemas.microsoft.com/office/drawing/2014/main" id="{CD13E7ED-1761-EAFC-015E-8FBA4CD0222E}"/>
                  </a:ext>
                </a:extLst>
              </p:cNvPr>
              <p:cNvSpPr/>
              <p:nvPr/>
            </p:nvSpPr>
            <p:spPr>
              <a:xfrm>
                <a:off x="121541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3" name="Freeform: Shape 4482">
                <a:extLst>
                  <a:ext uri="{FF2B5EF4-FFF2-40B4-BE49-F238E27FC236}">
                    <a16:creationId xmlns:a16="http://schemas.microsoft.com/office/drawing/2014/main" id="{AA572BF5-206F-FCCD-E4F6-06D6ADDDE541}"/>
                  </a:ext>
                </a:extLst>
              </p:cNvPr>
              <p:cNvSpPr/>
              <p:nvPr/>
            </p:nvSpPr>
            <p:spPr>
              <a:xfrm>
                <a:off x="13314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4" name="Freeform: Shape 4483">
                <a:extLst>
                  <a:ext uri="{FF2B5EF4-FFF2-40B4-BE49-F238E27FC236}">
                    <a16:creationId xmlns:a16="http://schemas.microsoft.com/office/drawing/2014/main" id="{CB6B212A-FC5E-BCF4-7433-56DA57E7812C}"/>
                  </a:ext>
                </a:extLst>
              </p:cNvPr>
              <p:cNvSpPr/>
              <p:nvPr/>
            </p:nvSpPr>
            <p:spPr>
              <a:xfrm>
                <a:off x="144748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5" name="Freeform: Shape 4484">
                <a:extLst>
                  <a:ext uri="{FF2B5EF4-FFF2-40B4-BE49-F238E27FC236}">
                    <a16:creationId xmlns:a16="http://schemas.microsoft.com/office/drawing/2014/main" id="{0D2BC1D1-A567-19E6-9708-B317258684B4}"/>
                  </a:ext>
                </a:extLst>
              </p:cNvPr>
              <p:cNvSpPr/>
              <p:nvPr/>
            </p:nvSpPr>
            <p:spPr>
              <a:xfrm>
                <a:off x="15634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6" name="Freeform: Shape 4485">
                <a:extLst>
                  <a:ext uri="{FF2B5EF4-FFF2-40B4-BE49-F238E27FC236}">
                    <a16:creationId xmlns:a16="http://schemas.microsoft.com/office/drawing/2014/main" id="{42388D8F-809F-7A46-3299-62A139524F61}"/>
                  </a:ext>
                </a:extLst>
              </p:cNvPr>
              <p:cNvSpPr/>
              <p:nvPr/>
            </p:nvSpPr>
            <p:spPr>
              <a:xfrm>
                <a:off x="16795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7" name="Freeform: Shape 4486">
                <a:extLst>
                  <a:ext uri="{FF2B5EF4-FFF2-40B4-BE49-F238E27FC236}">
                    <a16:creationId xmlns:a16="http://schemas.microsoft.com/office/drawing/2014/main" id="{57FE8CE1-DB47-0266-698B-259548FB4561}"/>
                  </a:ext>
                </a:extLst>
              </p:cNvPr>
              <p:cNvSpPr/>
              <p:nvPr/>
            </p:nvSpPr>
            <p:spPr>
              <a:xfrm>
                <a:off x="17955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8" name="Freeform: Shape 4487">
                <a:extLst>
                  <a:ext uri="{FF2B5EF4-FFF2-40B4-BE49-F238E27FC236}">
                    <a16:creationId xmlns:a16="http://schemas.microsoft.com/office/drawing/2014/main" id="{2C6C50A6-911C-8CB6-3071-929074AE0CE1}"/>
                  </a:ext>
                </a:extLst>
              </p:cNvPr>
              <p:cNvSpPr/>
              <p:nvPr/>
            </p:nvSpPr>
            <p:spPr>
              <a:xfrm>
                <a:off x="191159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9" name="Freeform: Shape 4488">
                <a:extLst>
                  <a:ext uri="{FF2B5EF4-FFF2-40B4-BE49-F238E27FC236}">
                    <a16:creationId xmlns:a16="http://schemas.microsoft.com/office/drawing/2014/main" id="{E8C8C87A-46C7-4CAC-262C-36CA32AA7433}"/>
                  </a:ext>
                </a:extLst>
              </p:cNvPr>
              <p:cNvSpPr/>
              <p:nvPr/>
            </p:nvSpPr>
            <p:spPr>
              <a:xfrm>
                <a:off x="20276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0" name="Freeform: Shape 4489">
                <a:extLst>
                  <a:ext uri="{FF2B5EF4-FFF2-40B4-BE49-F238E27FC236}">
                    <a16:creationId xmlns:a16="http://schemas.microsoft.com/office/drawing/2014/main" id="{D5C3A195-D24A-9F16-2942-DE3FAE15F0F9}"/>
                  </a:ext>
                </a:extLst>
              </p:cNvPr>
              <p:cNvSpPr/>
              <p:nvPr/>
            </p:nvSpPr>
            <p:spPr>
              <a:xfrm>
                <a:off x="21436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1" name="Freeform: Shape 4490">
                <a:extLst>
                  <a:ext uri="{FF2B5EF4-FFF2-40B4-BE49-F238E27FC236}">
                    <a16:creationId xmlns:a16="http://schemas.microsoft.com/office/drawing/2014/main" id="{07EABD96-3C5B-691F-FFD1-9B4A49B09883}"/>
                  </a:ext>
                </a:extLst>
              </p:cNvPr>
              <p:cNvSpPr/>
              <p:nvPr/>
            </p:nvSpPr>
            <p:spPr>
              <a:xfrm>
                <a:off x="225968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2" name="Freeform: Shape 4491">
                <a:extLst>
                  <a:ext uri="{FF2B5EF4-FFF2-40B4-BE49-F238E27FC236}">
                    <a16:creationId xmlns:a16="http://schemas.microsoft.com/office/drawing/2014/main" id="{EBC0F1FE-5898-5C24-D2B7-118236F00FBD}"/>
                  </a:ext>
                </a:extLst>
              </p:cNvPr>
              <p:cNvSpPr/>
              <p:nvPr/>
            </p:nvSpPr>
            <p:spPr>
              <a:xfrm>
                <a:off x="237571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3" name="Freeform: Shape 4492">
                <a:extLst>
                  <a:ext uri="{FF2B5EF4-FFF2-40B4-BE49-F238E27FC236}">
                    <a16:creationId xmlns:a16="http://schemas.microsoft.com/office/drawing/2014/main" id="{2893EE05-12E2-AEDC-4F1B-A775A31E6DFB}"/>
                  </a:ext>
                </a:extLst>
              </p:cNvPr>
              <p:cNvSpPr/>
              <p:nvPr/>
            </p:nvSpPr>
            <p:spPr>
              <a:xfrm>
                <a:off x="24917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4" name="Freeform: Shape 4493">
                <a:extLst>
                  <a:ext uri="{FF2B5EF4-FFF2-40B4-BE49-F238E27FC236}">
                    <a16:creationId xmlns:a16="http://schemas.microsoft.com/office/drawing/2014/main" id="{E1CA8B8F-4457-E59D-30A4-D8D2A29D7A48}"/>
                  </a:ext>
                </a:extLst>
              </p:cNvPr>
              <p:cNvSpPr/>
              <p:nvPr/>
            </p:nvSpPr>
            <p:spPr>
              <a:xfrm>
                <a:off x="26077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5" name="Freeform: Shape 4494">
                <a:extLst>
                  <a:ext uri="{FF2B5EF4-FFF2-40B4-BE49-F238E27FC236}">
                    <a16:creationId xmlns:a16="http://schemas.microsoft.com/office/drawing/2014/main" id="{C0C78716-FD2D-779C-246D-2E86E05B3D7C}"/>
                  </a:ext>
                </a:extLst>
              </p:cNvPr>
              <p:cNvSpPr/>
              <p:nvPr/>
            </p:nvSpPr>
            <p:spPr>
              <a:xfrm>
                <a:off x="272379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6" name="Freeform: Shape 4495">
                <a:extLst>
                  <a:ext uri="{FF2B5EF4-FFF2-40B4-BE49-F238E27FC236}">
                    <a16:creationId xmlns:a16="http://schemas.microsoft.com/office/drawing/2014/main" id="{822BFF83-BCB9-B47E-8F4F-EE7D55E6C640}"/>
                  </a:ext>
                </a:extLst>
              </p:cNvPr>
              <p:cNvSpPr/>
              <p:nvPr/>
            </p:nvSpPr>
            <p:spPr>
              <a:xfrm>
                <a:off x="28398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7" name="Freeform: Shape 4496">
                <a:extLst>
                  <a:ext uri="{FF2B5EF4-FFF2-40B4-BE49-F238E27FC236}">
                    <a16:creationId xmlns:a16="http://schemas.microsoft.com/office/drawing/2014/main" id="{8816858B-1436-6015-8D03-B011D9763CB0}"/>
                  </a:ext>
                </a:extLst>
              </p:cNvPr>
              <p:cNvSpPr/>
              <p:nvPr/>
            </p:nvSpPr>
            <p:spPr>
              <a:xfrm>
                <a:off x="29558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8" name="Freeform: Shape 4497">
                <a:extLst>
                  <a:ext uri="{FF2B5EF4-FFF2-40B4-BE49-F238E27FC236}">
                    <a16:creationId xmlns:a16="http://schemas.microsoft.com/office/drawing/2014/main" id="{73D27F1E-6C57-B97B-1AC7-5CE4289CAF1F}"/>
                  </a:ext>
                </a:extLst>
              </p:cNvPr>
              <p:cNvSpPr/>
              <p:nvPr/>
            </p:nvSpPr>
            <p:spPr>
              <a:xfrm>
                <a:off x="307189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9" name="Freeform: Shape 4498">
                <a:extLst>
                  <a:ext uri="{FF2B5EF4-FFF2-40B4-BE49-F238E27FC236}">
                    <a16:creationId xmlns:a16="http://schemas.microsoft.com/office/drawing/2014/main" id="{E6E9E5AF-BB5C-95A6-1034-3771B86CDC3B}"/>
                  </a:ext>
                </a:extLst>
              </p:cNvPr>
              <p:cNvSpPr/>
              <p:nvPr/>
            </p:nvSpPr>
            <p:spPr>
              <a:xfrm>
                <a:off x="318791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0" name="Freeform: Shape 4499">
                <a:extLst>
                  <a:ext uri="{FF2B5EF4-FFF2-40B4-BE49-F238E27FC236}">
                    <a16:creationId xmlns:a16="http://schemas.microsoft.com/office/drawing/2014/main" id="{6F7C0700-9514-6A75-A9FE-3B5811A5A4E3}"/>
                  </a:ext>
                </a:extLst>
              </p:cNvPr>
              <p:cNvSpPr/>
              <p:nvPr/>
            </p:nvSpPr>
            <p:spPr>
              <a:xfrm>
                <a:off x="33039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1" name="Freeform: Shape 4500">
                <a:extLst>
                  <a:ext uri="{FF2B5EF4-FFF2-40B4-BE49-F238E27FC236}">
                    <a16:creationId xmlns:a16="http://schemas.microsoft.com/office/drawing/2014/main" id="{BE1D01C6-D0A1-E0B4-098A-B9BA64B3EFFE}"/>
                  </a:ext>
                </a:extLst>
              </p:cNvPr>
              <p:cNvSpPr/>
              <p:nvPr/>
            </p:nvSpPr>
            <p:spPr>
              <a:xfrm>
                <a:off x="341997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2" name="Freeform: Shape 4501">
                <a:extLst>
                  <a:ext uri="{FF2B5EF4-FFF2-40B4-BE49-F238E27FC236}">
                    <a16:creationId xmlns:a16="http://schemas.microsoft.com/office/drawing/2014/main" id="{B395A21D-1A20-9114-4259-E1D877D1931A}"/>
                  </a:ext>
                </a:extLst>
              </p:cNvPr>
              <p:cNvSpPr/>
              <p:nvPr/>
            </p:nvSpPr>
            <p:spPr>
              <a:xfrm>
                <a:off x="35360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3" name="Freeform: Shape 4502">
                <a:extLst>
                  <a:ext uri="{FF2B5EF4-FFF2-40B4-BE49-F238E27FC236}">
                    <a16:creationId xmlns:a16="http://schemas.microsoft.com/office/drawing/2014/main" id="{0547F010-6EE0-BB2A-C98D-A23BB93DEEDE}"/>
                  </a:ext>
                </a:extLst>
              </p:cNvPr>
              <p:cNvSpPr/>
              <p:nvPr/>
            </p:nvSpPr>
            <p:spPr>
              <a:xfrm>
                <a:off x="36520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4" name="Freeform: Shape 4503">
                <a:extLst>
                  <a:ext uri="{FF2B5EF4-FFF2-40B4-BE49-F238E27FC236}">
                    <a16:creationId xmlns:a16="http://schemas.microsoft.com/office/drawing/2014/main" id="{08B17616-DE6D-2F0E-CAE6-1102BA579028}"/>
                  </a:ext>
                </a:extLst>
              </p:cNvPr>
              <p:cNvSpPr/>
              <p:nvPr/>
            </p:nvSpPr>
            <p:spPr>
              <a:xfrm>
                <a:off x="37680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5" name="Freeform: Shape 4504">
                <a:extLst>
                  <a:ext uri="{FF2B5EF4-FFF2-40B4-BE49-F238E27FC236}">
                    <a16:creationId xmlns:a16="http://schemas.microsoft.com/office/drawing/2014/main" id="{D16B6833-265F-0F71-B9B8-6D944A1865A9}"/>
                  </a:ext>
                </a:extLst>
              </p:cNvPr>
              <p:cNvSpPr/>
              <p:nvPr/>
            </p:nvSpPr>
            <p:spPr>
              <a:xfrm>
                <a:off x="38840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6" name="Freeform: Shape 4505">
                <a:extLst>
                  <a:ext uri="{FF2B5EF4-FFF2-40B4-BE49-F238E27FC236}">
                    <a16:creationId xmlns:a16="http://schemas.microsoft.com/office/drawing/2014/main" id="{67B8DD6F-B580-0A09-B926-5AC16718056E}"/>
                  </a:ext>
                </a:extLst>
              </p:cNvPr>
              <p:cNvSpPr/>
              <p:nvPr/>
            </p:nvSpPr>
            <p:spPr>
              <a:xfrm>
                <a:off x="400012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7" name="Freeform: Shape 4506">
                <a:extLst>
                  <a:ext uri="{FF2B5EF4-FFF2-40B4-BE49-F238E27FC236}">
                    <a16:creationId xmlns:a16="http://schemas.microsoft.com/office/drawing/2014/main" id="{8C664D77-7B90-C5EE-BBA6-88FC84D71D33}"/>
                  </a:ext>
                </a:extLst>
              </p:cNvPr>
              <p:cNvSpPr/>
              <p:nvPr/>
            </p:nvSpPr>
            <p:spPr>
              <a:xfrm>
                <a:off x="41161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8" name="Freeform: Shape 4507">
                <a:extLst>
                  <a:ext uri="{FF2B5EF4-FFF2-40B4-BE49-F238E27FC236}">
                    <a16:creationId xmlns:a16="http://schemas.microsoft.com/office/drawing/2014/main" id="{5A65D638-C72C-AFF3-93B3-2A09095444C8}"/>
                  </a:ext>
                </a:extLst>
              </p:cNvPr>
              <p:cNvSpPr/>
              <p:nvPr/>
            </p:nvSpPr>
            <p:spPr>
              <a:xfrm>
                <a:off x="42321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9" name="Freeform: Shape 4508">
                <a:extLst>
                  <a:ext uri="{FF2B5EF4-FFF2-40B4-BE49-F238E27FC236}">
                    <a16:creationId xmlns:a16="http://schemas.microsoft.com/office/drawing/2014/main" id="{B64484BD-57F3-1DF9-2402-9F0D730ED3E7}"/>
                  </a:ext>
                </a:extLst>
              </p:cNvPr>
              <p:cNvSpPr/>
              <p:nvPr/>
            </p:nvSpPr>
            <p:spPr>
              <a:xfrm>
                <a:off x="43482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0" name="Freeform: Shape 4509">
                <a:extLst>
                  <a:ext uri="{FF2B5EF4-FFF2-40B4-BE49-F238E27FC236}">
                    <a16:creationId xmlns:a16="http://schemas.microsoft.com/office/drawing/2014/main" id="{48A958C1-BE01-BAF1-4BF0-D9F17AC4A4CB}"/>
                  </a:ext>
                </a:extLst>
              </p:cNvPr>
              <p:cNvSpPr/>
              <p:nvPr/>
            </p:nvSpPr>
            <p:spPr>
              <a:xfrm>
                <a:off x="446424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1" name="Freeform: Shape 4510">
                <a:extLst>
                  <a:ext uri="{FF2B5EF4-FFF2-40B4-BE49-F238E27FC236}">
                    <a16:creationId xmlns:a16="http://schemas.microsoft.com/office/drawing/2014/main" id="{2B80570A-38DB-534A-8EEA-2CDBA9439EAC}"/>
                  </a:ext>
                </a:extLst>
              </p:cNvPr>
              <p:cNvSpPr/>
              <p:nvPr/>
            </p:nvSpPr>
            <p:spPr>
              <a:xfrm>
                <a:off x="458027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2" name="Freeform: Shape 4511">
                <a:extLst>
                  <a:ext uri="{FF2B5EF4-FFF2-40B4-BE49-F238E27FC236}">
                    <a16:creationId xmlns:a16="http://schemas.microsoft.com/office/drawing/2014/main" id="{13ADE5E0-178D-5EF1-CCC4-C0C56CA2F5A8}"/>
                  </a:ext>
                </a:extLst>
              </p:cNvPr>
              <p:cNvSpPr/>
              <p:nvPr/>
            </p:nvSpPr>
            <p:spPr>
              <a:xfrm>
                <a:off x="5511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3" name="Freeform: Shape 4512">
                <a:extLst>
                  <a:ext uri="{FF2B5EF4-FFF2-40B4-BE49-F238E27FC236}">
                    <a16:creationId xmlns:a16="http://schemas.microsoft.com/office/drawing/2014/main" id="{EC85BC6D-7CB1-6E01-40A5-DCA080828A0A}"/>
                  </a:ext>
                </a:extLst>
              </p:cNvPr>
              <p:cNvSpPr/>
              <p:nvPr/>
            </p:nvSpPr>
            <p:spPr>
              <a:xfrm>
                <a:off x="17115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4" name="Freeform: Shape 4513">
                <a:extLst>
                  <a:ext uri="{FF2B5EF4-FFF2-40B4-BE49-F238E27FC236}">
                    <a16:creationId xmlns:a16="http://schemas.microsoft.com/office/drawing/2014/main" id="{316691D6-477F-9305-02A9-9FADDB4B9938}"/>
                  </a:ext>
                </a:extLst>
              </p:cNvPr>
              <p:cNvSpPr/>
              <p:nvPr/>
            </p:nvSpPr>
            <p:spPr>
              <a:xfrm>
                <a:off x="2871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5" name="Freeform: Shape 4514">
                <a:extLst>
                  <a:ext uri="{FF2B5EF4-FFF2-40B4-BE49-F238E27FC236}">
                    <a16:creationId xmlns:a16="http://schemas.microsoft.com/office/drawing/2014/main" id="{1F4442C1-705A-36B9-736C-4E9F440A60FB}"/>
                  </a:ext>
                </a:extLst>
              </p:cNvPr>
              <p:cNvSpPr/>
              <p:nvPr/>
            </p:nvSpPr>
            <p:spPr>
              <a:xfrm>
                <a:off x="40320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6" name="Freeform: Shape 4515">
                <a:extLst>
                  <a:ext uri="{FF2B5EF4-FFF2-40B4-BE49-F238E27FC236}">
                    <a16:creationId xmlns:a16="http://schemas.microsoft.com/office/drawing/2014/main" id="{4AE00F90-9482-3230-71DA-A23C20F9119D}"/>
                  </a:ext>
                </a:extLst>
              </p:cNvPr>
              <p:cNvSpPr/>
              <p:nvPr/>
            </p:nvSpPr>
            <p:spPr>
              <a:xfrm>
                <a:off x="51923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7" name="Freeform: Shape 4516">
                <a:extLst>
                  <a:ext uri="{FF2B5EF4-FFF2-40B4-BE49-F238E27FC236}">
                    <a16:creationId xmlns:a16="http://schemas.microsoft.com/office/drawing/2014/main" id="{6DB10E77-104F-F58E-2D06-EB0A8D52160D}"/>
                  </a:ext>
                </a:extLst>
              </p:cNvPr>
              <p:cNvSpPr/>
              <p:nvPr/>
            </p:nvSpPr>
            <p:spPr>
              <a:xfrm>
                <a:off x="63526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8" name="Freeform: Shape 4517">
                <a:extLst>
                  <a:ext uri="{FF2B5EF4-FFF2-40B4-BE49-F238E27FC236}">
                    <a16:creationId xmlns:a16="http://schemas.microsoft.com/office/drawing/2014/main" id="{A30E934C-7AE9-3B70-2ABD-EB21C9CDBCFD}"/>
                  </a:ext>
                </a:extLst>
              </p:cNvPr>
              <p:cNvSpPr/>
              <p:nvPr/>
            </p:nvSpPr>
            <p:spPr>
              <a:xfrm>
                <a:off x="7512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9" name="Freeform: Shape 4518">
                <a:extLst>
                  <a:ext uri="{FF2B5EF4-FFF2-40B4-BE49-F238E27FC236}">
                    <a16:creationId xmlns:a16="http://schemas.microsoft.com/office/drawing/2014/main" id="{708A337E-7CBE-F4BC-F6A2-E9957DEE2AE8}"/>
                  </a:ext>
                </a:extLst>
              </p:cNvPr>
              <p:cNvSpPr/>
              <p:nvPr/>
            </p:nvSpPr>
            <p:spPr>
              <a:xfrm>
                <a:off x="8673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0" name="Freeform: Shape 4519">
                <a:extLst>
                  <a:ext uri="{FF2B5EF4-FFF2-40B4-BE49-F238E27FC236}">
                    <a16:creationId xmlns:a16="http://schemas.microsoft.com/office/drawing/2014/main" id="{A6848C88-FD1C-67D9-7598-D1BA6DA7CB06}"/>
                  </a:ext>
                </a:extLst>
              </p:cNvPr>
              <p:cNvSpPr/>
              <p:nvPr/>
            </p:nvSpPr>
            <p:spPr>
              <a:xfrm>
                <a:off x="98334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1" name="Freeform: Shape 4520">
                <a:extLst>
                  <a:ext uri="{FF2B5EF4-FFF2-40B4-BE49-F238E27FC236}">
                    <a16:creationId xmlns:a16="http://schemas.microsoft.com/office/drawing/2014/main" id="{9C5AEDD6-3867-B0C0-3377-582E7F984B7D}"/>
                  </a:ext>
                </a:extLst>
              </p:cNvPr>
              <p:cNvSpPr/>
              <p:nvPr/>
            </p:nvSpPr>
            <p:spPr>
              <a:xfrm>
                <a:off x="10993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2" name="Freeform: Shape 4521">
                <a:extLst>
                  <a:ext uri="{FF2B5EF4-FFF2-40B4-BE49-F238E27FC236}">
                    <a16:creationId xmlns:a16="http://schemas.microsoft.com/office/drawing/2014/main" id="{29AA3E4A-62DE-8FC7-4372-4D8F55429D61}"/>
                  </a:ext>
                </a:extLst>
              </p:cNvPr>
              <p:cNvSpPr/>
              <p:nvPr/>
            </p:nvSpPr>
            <p:spPr>
              <a:xfrm>
                <a:off x="121541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3" name="Freeform: Shape 4522">
                <a:extLst>
                  <a:ext uri="{FF2B5EF4-FFF2-40B4-BE49-F238E27FC236}">
                    <a16:creationId xmlns:a16="http://schemas.microsoft.com/office/drawing/2014/main" id="{8168BCA1-2EDB-A252-E42C-3F5F6D4AD9FC}"/>
                  </a:ext>
                </a:extLst>
              </p:cNvPr>
              <p:cNvSpPr/>
              <p:nvPr/>
            </p:nvSpPr>
            <p:spPr>
              <a:xfrm>
                <a:off x="13314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4" name="Freeform: Shape 4523">
                <a:extLst>
                  <a:ext uri="{FF2B5EF4-FFF2-40B4-BE49-F238E27FC236}">
                    <a16:creationId xmlns:a16="http://schemas.microsoft.com/office/drawing/2014/main" id="{013C181D-3776-E298-70CE-68913B2D0F9E}"/>
                  </a:ext>
                </a:extLst>
              </p:cNvPr>
              <p:cNvSpPr/>
              <p:nvPr/>
            </p:nvSpPr>
            <p:spPr>
              <a:xfrm>
                <a:off x="144748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5" name="Freeform: Shape 4524">
                <a:extLst>
                  <a:ext uri="{FF2B5EF4-FFF2-40B4-BE49-F238E27FC236}">
                    <a16:creationId xmlns:a16="http://schemas.microsoft.com/office/drawing/2014/main" id="{D5E8167E-CD7E-07ED-A34C-AB925409CEDD}"/>
                  </a:ext>
                </a:extLst>
              </p:cNvPr>
              <p:cNvSpPr/>
              <p:nvPr/>
            </p:nvSpPr>
            <p:spPr>
              <a:xfrm>
                <a:off x="15634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6" name="Freeform: Shape 4525">
                <a:extLst>
                  <a:ext uri="{FF2B5EF4-FFF2-40B4-BE49-F238E27FC236}">
                    <a16:creationId xmlns:a16="http://schemas.microsoft.com/office/drawing/2014/main" id="{4DD8ADC1-BFD0-1C9F-1E88-57CE273B5812}"/>
                  </a:ext>
                </a:extLst>
              </p:cNvPr>
              <p:cNvSpPr/>
              <p:nvPr/>
            </p:nvSpPr>
            <p:spPr>
              <a:xfrm>
                <a:off x="16795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7" name="Freeform: Shape 4526">
                <a:extLst>
                  <a:ext uri="{FF2B5EF4-FFF2-40B4-BE49-F238E27FC236}">
                    <a16:creationId xmlns:a16="http://schemas.microsoft.com/office/drawing/2014/main" id="{55F77D2E-DB4D-A6AF-3A93-1C2DE14A1465}"/>
                  </a:ext>
                </a:extLst>
              </p:cNvPr>
              <p:cNvSpPr/>
              <p:nvPr/>
            </p:nvSpPr>
            <p:spPr>
              <a:xfrm>
                <a:off x="17955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8" name="Freeform: Shape 4527">
                <a:extLst>
                  <a:ext uri="{FF2B5EF4-FFF2-40B4-BE49-F238E27FC236}">
                    <a16:creationId xmlns:a16="http://schemas.microsoft.com/office/drawing/2014/main" id="{BBF1EE96-6216-639D-9E4C-7D0BC68CFCDD}"/>
                  </a:ext>
                </a:extLst>
              </p:cNvPr>
              <p:cNvSpPr/>
              <p:nvPr/>
            </p:nvSpPr>
            <p:spPr>
              <a:xfrm>
                <a:off x="191159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9" name="Freeform: Shape 4528">
                <a:extLst>
                  <a:ext uri="{FF2B5EF4-FFF2-40B4-BE49-F238E27FC236}">
                    <a16:creationId xmlns:a16="http://schemas.microsoft.com/office/drawing/2014/main" id="{E59EE368-6A46-C978-F14B-D9F8AFA186CD}"/>
                  </a:ext>
                </a:extLst>
              </p:cNvPr>
              <p:cNvSpPr/>
              <p:nvPr/>
            </p:nvSpPr>
            <p:spPr>
              <a:xfrm>
                <a:off x="20276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0" name="Freeform: Shape 4529">
                <a:extLst>
                  <a:ext uri="{FF2B5EF4-FFF2-40B4-BE49-F238E27FC236}">
                    <a16:creationId xmlns:a16="http://schemas.microsoft.com/office/drawing/2014/main" id="{8C984B57-D260-6FC3-8B29-0176C0EFFBC3}"/>
                  </a:ext>
                </a:extLst>
              </p:cNvPr>
              <p:cNvSpPr/>
              <p:nvPr/>
            </p:nvSpPr>
            <p:spPr>
              <a:xfrm>
                <a:off x="21436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1" name="Freeform: Shape 4530">
                <a:extLst>
                  <a:ext uri="{FF2B5EF4-FFF2-40B4-BE49-F238E27FC236}">
                    <a16:creationId xmlns:a16="http://schemas.microsoft.com/office/drawing/2014/main" id="{C825EE98-663F-E8E5-5D86-FC04AC5320ED}"/>
                  </a:ext>
                </a:extLst>
              </p:cNvPr>
              <p:cNvSpPr/>
              <p:nvPr/>
            </p:nvSpPr>
            <p:spPr>
              <a:xfrm>
                <a:off x="225968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2" name="Freeform: Shape 4531">
                <a:extLst>
                  <a:ext uri="{FF2B5EF4-FFF2-40B4-BE49-F238E27FC236}">
                    <a16:creationId xmlns:a16="http://schemas.microsoft.com/office/drawing/2014/main" id="{4E994554-1B55-D653-51B8-68DEE0078779}"/>
                  </a:ext>
                </a:extLst>
              </p:cNvPr>
              <p:cNvSpPr/>
              <p:nvPr/>
            </p:nvSpPr>
            <p:spPr>
              <a:xfrm>
                <a:off x="237571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3" name="Freeform: Shape 4532">
                <a:extLst>
                  <a:ext uri="{FF2B5EF4-FFF2-40B4-BE49-F238E27FC236}">
                    <a16:creationId xmlns:a16="http://schemas.microsoft.com/office/drawing/2014/main" id="{6D6F8B29-4300-247C-D1F9-736AA2FE1D1C}"/>
                  </a:ext>
                </a:extLst>
              </p:cNvPr>
              <p:cNvSpPr/>
              <p:nvPr/>
            </p:nvSpPr>
            <p:spPr>
              <a:xfrm>
                <a:off x="24917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4" name="Freeform: Shape 4533">
                <a:extLst>
                  <a:ext uri="{FF2B5EF4-FFF2-40B4-BE49-F238E27FC236}">
                    <a16:creationId xmlns:a16="http://schemas.microsoft.com/office/drawing/2014/main" id="{C2DCBDC8-845A-A300-34B0-F467342CBEF0}"/>
                  </a:ext>
                </a:extLst>
              </p:cNvPr>
              <p:cNvSpPr/>
              <p:nvPr/>
            </p:nvSpPr>
            <p:spPr>
              <a:xfrm>
                <a:off x="26077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5" name="Freeform: Shape 4534">
                <a:extLst>
                  <a:ext uri="{FF2B5EF4-FFF2-40B4-BE49-F238E27FC236}">
                    <a16:creationId xmlns:a16="http://schemas.microsoft.com/office/drawing/2014/main" id="{743492D2-0925-6ADA-1E94-8B7736AD949C}"/>
                  </a:ext>
                </a:extLst>
              </p:cNvPr>
              <p:cNvSpPr/>
              <p:nvPr/>
            </p:nvSpPr>
            <p:spPr>
              <a:xfrm>
                <a:off x="272379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6" name="Freeform: Shape 4535">
                <a:extLst>
                  <a:ext uri="{FF2B5EF4-FFF2-40B4-BE49-F238E27FC236}">
                    <a16:creationId xmlns:a16="http://schemas.microsoft.com/office/drawing/2014/main" id="{691CF286-4BDE-6BA7-0AA2-D4C7D423AC8B}"/>
                  </a:ext>
                </a:extLst>
              </p:cNvPr>
              <p:cNvSpPr/>
              <p:nvPr/>
            </p:nvSpPr>
            <p:spPr>
              <a:xfrm>
                <a:off x="28398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7" name="Freeform: Shape 4536">
                <a:extLst>
                  <a:ext uri="{FF2B5EF4-FFF2-40B4-BE49-F238E27FC236}">
                    <a16:creationId xmlns:a16="http://schemas.microsoft.com/office/drawing/2014/main" id="{53505B5D-41C2-9457-FBBB-A9457ED408C7}"/>
                  </a:ext>
                </a:extLst>
              </p:cNvPr>
              <p:cNvSpPr/>
              <p:nvPr/>
            </p:nvSpPr>
            <p:spPr>
              <a:xfrm>
                <a:off x="29558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8" name="Freeform: Shape 4537">
                <a:extLst>
                  <a:ext uri="{FF2B5EF4-FFF2-40B4-BE49-F238E27FC236}">
                    <a16:creationId xmlns:a16="http://schemas.microsoft.com/office/drawing/2014/main" id="{2041CAE1-8E32-7078-4D81-66D27D635CF3}"/>
                  </a:ext>
                </a:extLst>
              </p:cNvPr>
              <p:cNvSpPr/>
              <p:nvPr/>
            </p:nvSpPr>
            <p:spPr>
              <a:xfrm>
                <a:off x="307189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9" name="Freeform: Shape 4538">
                <a:extLst>
                  <a:ext uri="{FF2B5EF4-FFF2-40B4-BE49-F238E27FC236}">
                    <a16:creationId xmlns:a16="http://schemas.microsoft.com/office/drawing/2014/main" id="{50A91BAD-014D-6079-C960-805D7DFE1054}"/>
                  </a:ext>
                </a:extLst>
              </p:cNvPr>
              <p:cNvSpPr/>
              <p:nvPr/>
            </p:nvSpPr>
            <p:spPr>
              <a:xfrm>
                <a:off x="318791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0" name="Freeform: Shape 4539">
                <a:extLst>
                  <a:ext uri="{FF2B5EF4-FFF2-40B4-BE49-F238E27FC236}">
                    <a16:creationId xmlns:a16="http://schemas.microsoft.com/office/drawing/2014/main" id="{B7F05114-9891-B2FF-2788-D454D9B80115}"/>
                  </a:ext>
                </a:extLst>
              </p:cNvPr>
              <p:cNvSpPr/>
              <p:nvPr/>
            </p:nvSpPr>
            <p:spPr>
              <a:xfrm>
                <a:off x="33039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1" name="Freeform: Shape 4540">
                <a:extLst>
                  <a:ext uri="{FF2B5EF4-FFF2-40B4-BE49-F238E27FC236}">
                    <a16:creationId xmlns:a16="http://schemas.microsoft.com/office/drawing/2014/main" id="{D9A4E758-4676-C4F6-3DAA-4638FA34F874}"/>
                  </a:ext>
                </a:extLst>
              </p:cNvPr>
              <p:cNvSpPr/>
              <p:nvPr/>
            </p:nvSpPr>
            <p:spPr>
              <a:xfrm>
                <a:off x="341997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2" name="Freeform: Shape 4541">
                <a:extLst>
                  <a:ext uri="{FF2B5EF4-FFF2-40B4-BE49-F238E27FC236}">
                    <a16:creationId xmlns:a16="http://schemas.microsoft.com/office/drawing/2014/main" id="{EB037F2D-0AFF-A06A-EB5D-30DB4A99678F}"/>
                  </a:ext>
                </a:extLst>
              </p:cNvPr>
              <p:cNvSpPr/>
              <p:nvPr/>
            </p:nvSpPr>
            <p:spPr>
              <a:xfrm>
                <a:off x="35360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3" name="Freeform: Shape 4542">
                <a:extLst>
                  <a:ext uri="{FF2B5EF4-FFF2-40B4-BE49-F238E27FC236}">
                    <a16:creationId xmlns:a16="http://schemas.microsoft.com/office/drawing/2014/main" id="{F5F39267-BF0D-116A-65D8-0CC005CF2CA6}"/>
                  </a:ext>
                </a:extLst>
              </p:cNvPr>
              <p:cNvSpPr/>
              <p:nvPr/>
            </p:nvSpPr>
            <p:spPr>
              <a:xfrm>
                <a:off x="36520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4" name="Freeform: Shape 4543">
                <a:extLst>
                  <a:ext uri="{FF2B5EF4-FFF2-40B4-BE49-F238E27FC236}">
                    <a16:creationId xmlns:a16="http://schemas.microsoft.com/office/drawing/2014/main" id="{10402710-58A1-76D9-C75D-45376F9BCA28}"/>
                  </a:ext>
                </a:extLst>
              </p:cNvPr>
              <p:cNvSpPr/>
              <p:nvPr/>
            </p:nvSpPr>
            <p:spPr>
              <a:xfrm>
                <a:off x="37680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5" name="Freeform: Shape 4544">
                <a:extLst>
                  <a:ext uri="{FF2B5EF4-FFF2-40B4-BE49-F238E27FC236}">
                    <a16:creationId xmlns:a16="http://schemas.microsoft.com/office/drawing/2014/main" id="{605EEFEF-9409-D450-B6CD-B2D323432AEF}"/>
                  </a:ext>
                </a:extLst>
              </p:cNvPr>
              <p:cNvSpPr/>
              <p:nvPr/>
            </p:nvSpPr>
            <p:spPr>
              <a:xfrm>
                <a:off x="38840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6" name="Freeform: Shape 4545">
                <a:extLst>
                  <a:ext uri="{FF2B5EF4-FFF2-40B4-BE49-F238E27FC236}">
                    <a16:creationId xmlns:a16="http://schemas.microsoft.com/office/drawing/2014/main" id="{62832A98-3E7A-72D4-0FED-36CD9E2AE6DA}"/>
                  </a:ext>
                </a:extLst>
              </p:cNvPr>
              <p:cNvSpPr/>
              <p:nvPr/>
            </p:nvSpPr>
            <p:spPr>
              <a:xfrm>
                <a:off x="400012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7" name="Freeform: Shape 4546">
                <a:extLst>
                  <a:ext uri="{FF2B5EF4-FFF2-40B4-BE49-F238E27FC236}">
                    <a16:creationId xmlns:a16="http://schemas.microsoft.com/office/drawing/2014/main" id="{47691C9A-A769-B5BA-9BBD-3FA5CED374BB}"/>
                  </a:ext>
                </a:extLst>
              </p:cNvPr>
              <p:cNvSpPr/>
              <p:nvPr/>
            </p:nvSpPr>
            <p:spPr>
              <a:xfrm>
                <a:off x="41161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8" name="Freeform: Shape 4547">
                <a:extLst>
                  <a:ext uri="{FF2B5EF4-FFF2-40B4-BE49-F238E27FC236}">
                    <a16:creationId xmlns:a16="http://schemas.microsoft.com/office/drawing/2014/main" id="{84684AD8-AE06-D13C-DDC3-CE8C306D4819}"/>
                  </a:ext>
                </a:extLst>
              </p:cNvPr>
              <p:cNvSpPr/>
              <p:nvPr/>
            </p:nvSpPr>
            <p:spPr>
              <a:xfrm>
                <a:off x="42321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9" name="Freeform: Shape 4548">
                <a:extLst>
                  <a:ext uri="{FF2B5EF4-FFF2-40B4-BE49-F238E27FC236}">
                    <a16:creationId xmlns:a16="http://schemas.microsoft.com/office/drawing/2014/main" id="{FE5246A7-53CA-360E-0E57-F97BD177697C}"/>
                  </a:ext>
                </a:extLst>
              </p:cNvPr>
              <p:cNvSpPr/>
              <p:nvPr/>
            </p:nvSpPr>
            <p:spPr>
              <a:xfrm>
                <a:off x="43482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0" name="Freeform: Shape 4549">
                <a:extLst>
                  <a:ext uri="{FF2B5EF4-FFF2-40B4-BE49-F238E27FC236}">
                    <a16:creationId xmlns:a16="http://schemas.microsoft.com/office/drawing/2014/main" id="{2B85627F-0F40-329D-CA0E-70272F8A8144}"/>
                  </a:ext>
                </a:extLst>
              </p:cNvPr>
              <p:cNvSpPr/>
              <p:nvPr/>
            </p:nvSpPr>
            <p:spPr>
              <a:xfrm>
                <a:off x="446424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1" name="Freeform: Shape 4550">
                <a:extLst>
                  <a:ext uri="{FF2B5EF4-FFF2-40B4-BE49-F238E27FC236}">
                    <a16:creationId xmlns:a16="http://schemas.microsoft.com/office/drawing/2014/main" id="{D4F0F4A9-F6F5-469B-F195-F4BCDDBC03C8}"/>
                  </a:ext>
                </a:extLst>
              </p:cNvPr>
              <p:cNvSpPr/>
              <p:nvPr/>
            </p:nvSpPr>
            <p:spPr>
              <a:xfrm>
                <a:off x="458027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2" name="Freeform: Shape 4551">
                <a:extLst>
                  <a:ext uri="{FF2B5EF4-FFF2-40B4-BE49-F238E27FC236}">
                    <a16:creationId xmlns:a16="http://schemas.microsoft.com/office/drawing/2014/main" id="{2A8A833C-5C6D-3E60-0933-D30E72960ED0}"/>
                  </a:ext>
                </a:extLst>
              </p:cNvPr>
              <p:cNvSpPr/>
              <p:nvPr/>
            </p:nvSpPr>
            <p:spPr>
              <a:xfrm>
                <a:off x="5511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3" name="Freeform: Shape 4552">
                <a:extLst>
                  <a:ext uri="{FF2B5EF4-FFF2-40B4-BE49-F238E27FC236}">
                    <a16:creationId xmlns:a16="http://schemas.microsoft.com/office/drawing/2014/main" id="{9FC18E58-1524-9DF0-8BAE-E41CAEF410CA}"/>
                  </a:ext>
                </a:extLst>
              </p:cNvPr>
              <p:cNvSpPr/>
              <p:nvPr/>
            </p:nvSpPr>
            <p:spPr>
              <a:xfrm>
                <a:off x="17115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4" name="Freeform: Shape 4553">
                <a:extLst>
                  <a:ext uri="{FF2B5EF4-FFF2-40B4-BE49-F238E27FC236}">
                    <a16:creationId xmlns:a16="http://schemas.microsoft.com/office/drawing/2014/main" id="{91FBCD13-3756-2DB0-867B-DD95B6CC17EB}"/>
                  </a:ext>
                </a:extLst>
              </p:cNvPr>
              <p:cNvSpPr/>
              <p:nvPr/>
            </p:nvSpPr>
            <p:spPr>
              <a:xfrm>
                <a:off x="2871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5" name="Freeform: Shape 4554">
                <a:extLst>
                  <a:ext uri="{FF2B5EF4-FFF2-40B4-BE49-F238E27FC236}">
                    <a16:creationId xmlns:a16="http://schemas.microsoft.com/office/drawing/2014/main" id="{EB87B160-423F-BB85-A2A2-83E02F923F25}"/>
                  </a:ext>
                </a:extLst>
              </p:cNvPr>
              <p:cNvSpPr/>
              <p:nvPr/>
            </p:nvSpPr>
            <p:spPr>
              <a:xfrm>
                <a:off x="40320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6" name="Freeform: Shape 4555">
                <a:extLst>
                  <a:ext uri="{FF2B5EF4-FFF2-40B4-BE49-F238E27FC236}">
                    <a16:creationId xmlns:a16="http://schemas.microsoft.com/office/drawing/2014/main" id="{4020F07A-11B2-2D57-A1D1-AC4F410AB325}"/>
                  </a:ext>
                </a:extLst>
              </p:cNvPr>
              <p:cNvSpPr/>
              <p:nvPr/>
            </p:nvSpPr>
            <p:spPr>
              <a:xfrm>
                <a:off x="51923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7" name="Freeform: Shape 4556">
                <a:extLst>
                  <a:ext uri="{FF2B5EF4-FFF2-40B4-BE49-F238E27FC236}">
                    <a16:creationId xmlns:a16="http://schemas.microsoft.com/office/drawing/2014/main" id="{5690E971-2D10-07E3-C0F8-35A46AD2CBF1}"/>
                  </a:ext>
                </a:extLst>
              </p:cNvPr>
              <p:cNvSpPr/>
              <p:nvPr/>
            </p:nvSpPr>
            <p:spPr>
              <a:xfrm>
                <a:off x="63526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8" name="Freeform: Shape 4557">
                <a:extLst>
                  <a:ext uri="{FF2B5EF4-FFF2-40B4-BE49-F238E27FC236}">
                    <a16:creationId xmlns:a16="http://schemas.microsoft.com/office/drawing/2014/main" id="{63F55D36-584B-1538-DDB8-D64AAAEDB9B8}"/>
                  </a:ext>
                </a:extLst>
              </p:cNvPr>
              <p:cNvSpPr/>
              <p:nvPr/>
            </p:nvSpPr>
            <p:spPr>
              <a:xfrm>
                <a:off x="7512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9" name="Freeform: Shape 4558">
                <a:extLst>
                  <a:ext uri="{FF2B5EF4-FFF2-40B4-BE49-F238E27FC236}">
                    <a16:creationId xmlns:a16="http://schemas.microsoft.com/office/drawing/2014/main" id="{34548791-1B3F-DE75-D899-0C754027966B}"/>
                  </a:ext>
                </a:extLst>
              </p:cNvPr>
              <p:cNvSpPr/>
              <p:nvPr/>
            </p:nvSpPr>
            <p:spPr>
              <a:xfrm>
                <a:off x="8673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0" name="Freeform: Shape 4559">
                <a:extLst>
                  <a:ext uri="{FF2B5EF4-FFF2-40B4-BE49-F238E27FC236}">
                    <a16:creationId xmlns:a16="http://schemas.microsoft.com/office/drawing/2014/main" id="{FBBD760F-E3B1-9D2C-C76A-266121FB6F99}"/>
                  </a:ext>
                </a:extLst>
              </p:cNvPr>
              <p:cNvSpPr/>
              <p:nvPr/>
            </p:nvSpPr>
            <p:spPr>
              <a:xfrm>
                <a:off x="98334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1" name="Freeform: Shape 4560">
                <a:extLst>
                  <a:ext uri="{FF2B5EF4-FFF2-40B4-BE49-F238E27FC236}">
                    <a16:creationId xmlns:a16="http://schemas.microsoft.com/office/drawing/2014/main" id="{F76923FA-4692-C521-28F7-5EA1E176AD25}"/>
                  </a:ext>
                </a:extLst>
              </p:cNvPr>
              <p:cNvSpPr/>
              <p:nvPr/>
            </p:nvSpPr>
            <p:spPr>
              <a:xfrm>
                <a:off x="10993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2" name="Freeform: Shape 4561">
                <a:extLst>
                  <a:ext uri="{FF2B5EF4-FFF2-40B4-BE49-F238E27FC236}">
                    <a16:creationId xmlns:a16="http://schemas.microsoft.com/office/drawing/2014/main" id="{DB75AF63-88DA-3706-0777-77A0A28D7A38}"/>
                  </a:ext>
                </a:extLst>
              </p:cNvPr>
              <p:cNvSpPr/>
              <p:nvPr/>
            </p:nvSpPr>
            <p:spPr>
              <a:xfrm>
                <a:off x="121541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3" name="Freeform: Shape 4562">
                <a:extLst>
                  <a:ext uri="{FF2B5EF4-FFF2-40B4-BE49-F238E27FC236}">
                    <a16:creationId xmlns:a16="http://schemas.microsoft.com/office/drawing/2014/main" id="{A96D96C9-D85A-D097-F81F-8E70D3B89ACC}"/>
                  </a:ext>
                </a:extLst>
              </p:cNvPr>
              <p:cNvSpPr/>
              <p:nvPr/>
            </p:nvSpPr>
            <p:spPr>
              <a:xfrm>
                <a:off x="13314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4" name="Freeform: Shape 4563">
                <a:extLst>
                  <a:ext uri="{FF2B5EF4-FFF2-40B4-BE49-F238E27FC236}">
                    <a16:creationId xmlns:a16="http://schemas.microsoft.com/office/drawing/2014/main" id="{C8A4B2C1-3BAC-286C-E811-A3D4FFAC3DA3}"/>
                  </a:ext>
                </a:extLst>
              </p:cNvPr>
              <p:cNvSpPr/>
              <p:nvPr/>
            </p:nvSpPr>
            <p:spPr>
              <a:xfrm>
                <a:off x="144748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5" name="Freeform: Shape 4564">
                <a:extLst>
                  <a:ext uri="{FF2B5EF4-FFF2-40B4-BE49-F238E27FC236}">
                    <a16:creationId xmlns:a16="http://schemas.microsoft.com/office/drawing/2014/main" id="{0C96183F-0E8F-3CF4-54F5-03A7A4B4D7AD}"/>
                  </a:ext>
                </a:extLst>
              </p:cNvPr>
              <p:cNvSpPr/>
              <p:nvPr/>
            </p:nvSpPr>
            <p:spPr>
              <a:xfrm>
                <a:off x="15634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6" name="Freeform: Shape 4565">
                <a:extLst>
                  <a:ext uri="{FF2B5EF4-FFF2-40B4-BE49-F238E27FC236}">
                    <a16:creationId xmlns:a16="http://schemas.microsoft.com/office/drawing/2014/main" id="{7CBA44E2-1135-775D-6152-1CEA988BC04A}"/>
                  </a:ext>
                </a:extLst>
              </p:cNvPr>
              <p:cNvSpPr/>
              <p:nvPr/>
            </p:nvSpPr>
            <p:spPr>
              <a:xfrm>
                <a:off x="16795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7" name="Freeform: Shape 4566">
                <a:extLst>
                  <a:ext uri="{FF2B5EF4-FFF2-40B4-BE49-F238E27FC236}">
                    <a16:creationId xmlns:a16="http://schemas.microsoft.com/office/drawing/2014/main" id="{9A4BE2F7-6613-3F2F-8F06-BE1EE3B034F5}"/>
                  </a:ext>
                </a:extLst>
              </p:cNvPr>
              <p:cNvSpPr/>
              <p:nvPr/>
            </p:nvSpPr>
            <p:spPr>
              <a:xfrm>
                <a:off x="17955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8" name="Freeform: Shape 4567">
                <a:extLst>
                  <a:ext uri="{FF2B5EF4-FFF2-40B4-BE49-F238E27FC236}">
                    <a16:creationId xmlns:a16="http://schemas.microsoft.com/office/drawing/2014/main" id="{4F7E26DD-807E-3680-D1D4-4F19DB8DAFBE}"/>
                  </a:ext>
                </a:extLst>
              </p:cNvPr>
              <p:cNvSpPr/>
              <p:nvPr/>
            </p:nvSpPr>
            <p:spPr>
              <a:xfrm>
                <a:off x="191159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9" name="Freeform: Shape 4568">
                <a:extLst>
                  <a:ext uri="{FF2B5EF4-FFF2-40B4-BE49-F238E27FC236}">
                    <a16:creationId xmlns:a16="http://schemas.microsoft.com/office/drawing/2014/main" id="{16357D91-C437-1BD1-6138-3E4B1EB97F1C}"/>
                  </a:ext>
                </a:extLst>
              </p:cNvPr>
              <p:cNvSpPr/>
              <p:nvPr/>
            </p:nvSpPr>
            <p:spPr>
              <a:xfrm>
                <a:off x="20276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0" name="Freeform: Shape 4569">
                <a:extLst>
                  <a:ext uri="{FF2B5EF4-FFF2-40B4-BE49-F238E27FC236}">
                    <a16:creationId xmlns:a16="http://schemas.microsoft.com/office/drawing/2014/main" id="{1F9B0B70-A00E-AA46-1F43-001F44344A25}"/>
                  </a:ext>
                </a:extLst>
              </p:cNvPr>
              <p:cNvSpPr/>
              <p:nvPr/>
            </p:nvSpPr>
            <p:spPr>
              <a:xfrm>
                <a:off x="21436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1" name="Freeform: Shape 4570">
                <a:extLst>
                  <a:ext uri="{FF2B5EF4-FFF2-40B4-BE49-F238E27FC236}">
                    <a16:creationId xmlns:a16="http://schemas.microsoft.com/office/drawing/2014/main" id="{BB465ECC-ED71-6FFE-ACFF-505CA248F6F4}"/>
                  </a:ext>
                </a:extLst>
              </p:cNvPr>
              <p:cNvSpPr/>
              <p:nvPr/>
            </p:nvSpPr>
            <p:spPr>
              <a:xfrm>
                <a:off x="225968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2" name="Freeform: Shape 4571">
                <a:extLst>
                  <a:ext uri="{FF2B5EF4-FFF2-40B4-BE49-F238E27FC236}">
                    <a16:creationId xmlns:a16="http://schemas.microsoft.com/office/drawing/2014/main" id="{E6C01077-9101-58A0-C301-CFA5DE406B4D}"/>
                  </a:ext>
                </a:extLst>
              </p:cNvPr>
              <p:cNvSpPr/>
              <p:nvPr/>
            </p:nvSpPr>
            <p:spPr>
              <a:xfrm>
                <a:off x="237571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3" name="Freeform: Shape 4572">
                <a:extLst>
                  <a:ext uri="{FF2B5EF4-FFF2-40B4-BE49-F238E27FC236}">
                    <a16:creationId xmlns:a16="http://schemas.microsoft.com/office/drawing/2014/main" id="{6A89A601-85B3-3109-0F52-744092A895EE}"/>
                  </a:ext>
                </a:extLst>
              </p:cNvPr>
              <p:cNvSpPr/>
              <p:nvPr/>
            </p:nvSpPr>
            <p:spPr>
              <a:xfrm>
                <a:off x="24917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4" name="Freeform: Shape 4573">
                <a:extLst>
                  <a:ext uri="{FF2B5EF4-FFF2-40B4-BE49-F238E27FC236}">
                    <a16:creationId xmlns:a16="http://schemas.microsoft.com/office/drawing/2014/main" id="{422F2AB7-CB47-76E5-EC89-7EE102453E77}"/>
                  </a:ext>
                </a:extLst>
              </p:cNvPr>
              <p:cNvSpPr/>
              <p:nvPr/>
            </p:nvSpPr>
            <p:spPr>
              <a:xfrm>
                <a:off x="26077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5" name="Freeform: Shape 4574">
                <a:extLst>
                  <a:ext uri="{FF2B5EF4-FFF2-40B4-BE49-F238E27FC236}">
                    <a16:creationId xmlns:a16="http://schemas.microsoft.com/office/drawing/2014/main" id="{E3856B2F-F2C8-5AB3-5D2D-2A03BF98F610}"/>
                  </a:ext>
                </a:extLst>
              </p:cNvPr>
              <p:cNvSpPr/>
              <p:nvPr/>
            </p:nvSpPr>
            <p:spPr>
              <a:xfrm>
                <a:off x="272379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6" name="Freeform: Shape 4575">
                <a:extLst>
                  <a:ext uri="{FF2B5EF4-FFF2-40B4-BE49-F238E27FC236}">
                    <a16:creationId xmlns:a16="http://schemas.microsoft.com/office/drawing/2014/main" id="{C8C33981-A684-82E0-2F1D-8280D8839E3C}"/>
                  </a:ext>
                </a:extLst>
              </p:cNvPr>
              <p:cNvSpPr/>
              <p:nvPr/>
            </p:nvSpPr>
            <p:spPr>
              <a:xfrm>
                <a:off x="28398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7" name="Freeform: Shape 4576">
                <a:extLst>
                  <a:ext uri="{FF2B5EF4-FFF2-40B4-BE49-F238E27FC236}">
                    <a16:creationId xmlns:a16="http://schemas.microsoft.com/office/drawing/2014/main" id="{F253A33C-B3D7-8B7D-077D-B2DA8F8D48B3}"/>
                  </a:ext>
                </a:extLst>
              </p:cNvPr>
              <p:cNvSpPr/>
              <p:nvPr/>
            </p:nvSpPr>
            <p:spPr>
              <a:xfrm>
                <a:off x="29558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8" name="Freeform: Shape 4577">
                <a:extLst>
                  <a:ext uri="{FF2B5EF4-FFF2-40B4-BE49-F238E27FC236}">
                    <a16:creationId xmlns:a16="http://schemas.microsoft.com/office/drawing/2014/main" id="{74949D69-2122-0F2D-2F50-154229D6BE8C}"/>
                  </a:ext>
                </a:extLst>
              </p:cNvPr>
              <p:cNvSpPr/>
              <p:nvPr/>
            </p:nvSpPr>
            <p:spPr>
              <a:xfrm>
                <a:off x="307189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9" name="Freeform: Shape 4578">
                <a:extLst>
                  <a:ext uri="{FF2B5EF4-FFF2-40B4-BE49-F238E27FC236}">
                    <a16:creationId xmlns:a16="http://schemas.microsoft.com/office/drawing/2014/main" id="{D3D76BF9-D453-FEC3-44D3-A18893C0089D}"/>
                  </a:ext>
                </a:extLst>
              </p:cNvPr>
              <p:cNvSpPr/>
              <p:nvPr/>
            </p:nvSpPr>
            <p:spPr>
              <a:xfrm>
                <a:off x="318791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0" name="Freeform: Shape 4579">
                <a:extLst>
                  <a:ext uri="{FF2B5EF4-FFF2-40B4-BE49-F238E27FC236}">
                    <a16:creationId xmlns:a16="http://schemas.microsoft.com/office/drawing/2014/main" id="{3DB208B5-4993-C475-1C83-98B29F173F65}"/>
                  </a:ext>
                </a:extLst>
              </p:cNvPr>
              <p:cNvSpPr/>
              <p:nvPr/>
            </p:nvSpPr>
            <p:spPr>
              <a:xfrm>
                <a:off x="33039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1" name="Freeform: Shape 4580">
                <a:extLst>
                  <a:ext uri="{FF2B5EF4-FFF2-40B4-BE49-F238E27FC236}">
                    <a16:creationId xmlns:a16="http://schemas.microsoft.com/office/drawing/2014/main" id="{A6557330-C4F5-455C-B15A-793380A92B04}"/>
                  </a:ext>
                </a:extLst>
              </p:cNvPr>
              <p:cNvSpPr/>
              <p:nvPr/>
            </p:nvSpPr>
            <p:spPr>
              <a:xfrm>
                <a:off x="341997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2" name="Freeform: Shape 4581">
                <a:extLst>
                  <a:ext uri="{FF2B5EF4-FFF2-40B4-BE49-F238E27FC236}">
                    <a16:creationId xmlns:a16="http://schemas.microsoft.com/office/drawing/2014/main" id="{BAF3221C-7185-6D21-A76B-B64728E39605}"/>
                  </a:ext>
                </a:extLst>
              </p:cNvPr>
              <p:cNvSpPr/>
              <p:nvPr/>
            </p:nvSpPr>
            <p:spPr>
              <a:xfrm>
                <a:off x="35360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3" name="Freeform: Shape 4582">
                <a:extLst>
                  <a:ext uri="{FF2B5EF4-FFF2-40B4-BE49-F238E27FC236}">
                    <a16:creationId xmlns:a16="http://schemas.microsoft.com/office/drawing/2014/main" id="{16304A2D-5384-7CB9-6E1E-D6370210A085}"/>
                  </a:ext>
                </a:extLst>
              </p:cNvPr>
              <p:cNvSpPr/>
              <p:nvPr/>
            </p:nvSpPr>
            <p:spPr>
              <a:xfrm>
                <a:off x="36520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4" name="Freeform: Shape 4583">
                <a:extLst>
                  <a:ext uri="{FF2B5EF4-FFF2-40B4-BE49-F238E27FC236}">
                    <a16:creationId xmlns:a16="http://schemas.microsoft.com/office/drawing/2014/main" id="{0E0F2502-108C-BAC7-1C83-D2BFD313F7E2}"/>
                  </a:ext>
                </a:extLst>
              </p:cNvPr>
              <p:cNvSpPr/>
              <p:nvPr/>
            </p:nvSpPr>
            <p:spPr>
              <a:xfrm>
                <a:off x="37680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5" name="Freeform: Shape 4584">
                <a:extLst>
                  <a:ext uri="{FF2B5EF4-FFF2-40B4-BE49-F238E27FC236}">
                    <a16:creationId xmlns:a16="http://schemas.microsoft.com/office/drawing/2014/main" id="{9ED1A007-D16B-B16C-1207-67BE1AF70126}"/>
                  </a:ext>
                </a:extLst>
              </p:cNvPr>
              <p:cNvSpPr/>
              <p:nvPr/>
            </p:nvSpPr>
            <p:spPr>
              <a:xfrm>
                <a:off x="38840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6" name="Freeform: Shape 4585">
                <a:extLst>
                  <a:ext uri="{FF2B5EF4-FFF2-40B4-BE49-F238E27FC236}">
                    <a16:creationId xmlns:a16="http://schemas.microsoft.com/office/drawing/2014/main" id="{C940C965-0094-C965-26A3-0BDA8F5BED6A}"/>
                  </a:ext>
                </a:extLst>
              </p:cNvPr>
              <p:cNvSpPr/>
              <p:nvPr/>
            </p:nvSpPr>
            <p:spPr>
              <a:xfrm>
                <a:off x="400012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7" name="Freeform: Shape 4586">
                <a:extLst>
                  <a:ext uri="{FF2B5EF4-FFF2-40B4-BE49-F238E27FC236}">
                    <a16:creationId xmlns:a16="http://schemas.microsoft.com/office/drawing/2014/main" id="{B4D67ED6-5F5C-2EDF-0430-A9D49CC3555B}"/>
                  </a:ext>
                </a:extLst>
              </p:cNvPr>
              <p:cNvSpPr/>
              <p:nvPr/>
            </p:nvSpPr>
            <p:spPr>
              <a:xfrm>
                <a:off x="41161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8" name="Freeform: Shape 4587">
                <a:extLst>
                  <a:ext uri="{FF2B5EF4-FFF2-40B4-BE49-F238E27FC236}">
                    <a16:creationId xmlns:a16="http://schemas.microsoft.com/office/drawing/2014/main" id="{841F6A72-D34D-7F17-FB00-FE369997574D}"/>
                  </a:ext>
                </a:extLst>
              </p:cNvPr>
              <p:cNvSpPr/>
              <p:nvPr/>
            </p:nvSpPr>
            <p:spPr>
              <a:xfrm>
                <a:off x="42321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9" name="Freeform: Shape 4588">
                <a:extLst>
                  <a:ext uri="{FF2B5EF4-FFF2-40B4-BE49-F238E27FC236}">
                    <a16:creationId xmlns:a16="http://schemas.microsoft.com/office/drawing/2014/main" id="{68C27A41-09FA-A454-0B54-4C7AA10DD01E}"/>
                  </a:ext>
                </a:extLst>
              </p:cNvPr>
              <p:cNvSpPr/>
              <p:nvPr/>
            </p:nvSpPr>
            <p:spPr>
              <a:xfrm>
                <a:off x="43482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0" name="Freeform: Shape 4589">
                <a:extLst>
                  <a:ext uri="{FF2B5EF4-FFF2-40B4-BE49-F238E27FC236}">
                    <a16:creationId xmlns:a16="http://schemas.microsoft.com/office/drawing/2014/main" id="{33FB6643-A2B3-BDE2-1414-48AD2E926A81}"/>
                  </a:ext>
                </a:extLst>
              </p:cNvPr>
              <p:cNvSpPr/>
              <p:nvPr/>
            </p:nvSpPr>
            <p:spPr>
              <a:xfrm>
                <a:off x="446424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1" name="Freeform: Shape 4590">
                <a:extLst>
                  <a:ext uri="{FF2B5EF4-FFF2-40B4-BE49-F238E27FC236}">
                    <a16:creationId xmlns:a16="http://schemas.microsoft.com/office/drawing/2014/main" id="{539C837B-27C9-F4A7-95C8-03D90BDB319C}"/>
                  </a:ext>
                </a:extLst>
              </p:cNvPr>
              <p:cNvSpPr/>
              <p:nvPr/>
            </p:nvSpPr>
            <p:spPr>
              <a:xfrm>
                <a:off x="458027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2" name="Freeform: Shape 4591">
                <a:extLst>
                  <a:ext uri="{FF2B5EF4-FFF2-40B4-BE49-F238E27FC236}">
                    <a16:creationId xmlns:a16="http://schemas.microsoft.com/office/drawing/2014/main" id="{AC1779B7-99B6-E0D6-A486-3744CB70E42D}"/>
                  </a:ext>
                </a:extLst>
              </p:cNvPr>
              <p:cNvSpPr/>
              <p:nvPr/>
            </p:nvSpPr>
            <p:spPr>
              <a:xfrm>
                <a:off x="5511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3" name="Freeform: Shape 4592">
                <a:extLst>
                  <a:ext uri="{FF2B5EF4-FFF2-40B4-BE49-F238E27FC236}">
                    <a16:creationId xmlns:a16="http://schemas.microsoft.com/office/drawing/2014/main" id="{A563DCC6-2F00-E6A9-96FA-FE7B4A229C61}"/>
                  </a:ext>
                </a:extLst>
              </p:cNvPr>
              <p:cNvSpPr/>
              <p:nvPr/>
            </p:nvSpPr>
            <p:spPr>
              <a:xfrm>
                <a:off x="17115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4" name="Freeform: Shape 4593">
                <a:extLst>
                  <a:ext uri="{FF2B5EF4-FFF2-40B4-BE49-F238E27FC236}">
                    <a16:creationId xmlns:a16="http://schemas.microsoft.com/office/drawing/2014/main" id="{F935A586-C10D-B78A-7EE0-D5E203B01938}"/>
                  </a:ext>
                </a:extLst>
              </p:cNvPr>
              <p:cNvSpPr/>
              <p:nvPr/>
            </p:nvSpPr>
            <p:spPr>
              <a:xfrm>
                <a:off x="2871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5" name="Freeform: Shape 4594">
                <a:extLst>
                  <a:ext uri="{FF2B5EF4-FFF2-40B4-BE49-F238E27FC236}">
                    <a16:creationId xmlns:a16="http://schemas.microsoft.com/office/drawing/2014/main" id="{F2FA9308-FB18-D6C7-D0E4-BBF6FCB22AE5}"/>
                  </a:ext>
                </a:extLst>
              </p:cNvPr>
              <p:cNvSpPr/>
              <p:nvPr/>
            </p:nvSpPr>
            <p:spPr>
              <a:xfrm>
                <a:off x="40320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6" name="Freeform: Shape 4595">
                <a:extLst>
                  <a:ext uri="{FF2B5EF4-FFF2-40B4-BE49-F238E27FC236}">
                    <a16:creationId xmlns:a16="http://schemas.microsoft.com/office/drawing/2014/main" id="{95A92E9E-C2D3-08AC-8587-6CED814B9CB6}"/>
                  </a:ext>
                </a:extLst>
              </p:cNvPr>
              <p:cNvSpPr/>
              <p:nvPr/>
            </p:nvSpPr>
            <p:spPr>
              <a:xfrm>
                <a:off x="51923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7" name="Freeform: Shape 4596">
                <a:extLst>
                  <a:ext uri="{FF2B5EF4-FFF2-40B4-BE49-F238E27FC236}">
                    <a16:creationId xmlns:a16="http://schemas.microsoft.com/office/drawing/2014/main" id="{BFE3DFAD-0FF0-2CE9-F4E8-6999DEA6F886}"/>
                  </a:ext>
                </a:extLst>
              </p:cNvPr>
              <p:cNvSpPr/>
              <p:nvPr/>
            </p:nvSpPr>
            <p:spPr>
              <a:xfrm>
                <a:off x="63526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8" name="Freeform: Shape 4597">
                <a:extLst>
                  <a:ext uri="{FF2B5EF4-FFF2-40B4-BE49-F238E27FC236}">
                    <a16:creationId xmlns:a16="http://schemas.microsoft.com/office/drawing/2014/main" id="{AAC0F2EA-56A2-3651-206F-B036A3403A79}"/>
                  </a:ext>
                </a:extLst>
              </p:cNvPr>
              <p:cNvSpPr/>
              <p:nvPr/>
            </p:nvSpPr>
            <p:spPr>
              <a:xfrm>
                <a:off x="7512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9" name="Freeform: Shape 4598">
                <a:extLst>
                  <a:ext uri="{FF2B5EF4-FFF2-40B4-BE49-F238E27FC236}">
                    <a16:creationId xmlns:a16="http://schemas.microsoft.com/office/drawing/2014/main" id="{EC16C5D5-2FE2-D048-5BFE-8C0DE65F4E0C}"/>
                  </a:ext>
                </a:extLst>
              </p:cNvPr>
              <p:cNvSpPr/>
              <p:nvPr/>
            </p:nvSpPr>
            <p:spPr>
              <a:xfrm>
                <a:off x="8673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0" name="Freeform: Shape 4599">
                <a:extLst>
                  <a:ext uri="{FF2B5EF4-FFF2-40B4-BE49-F238E27FC236}">
                    <a16:creationId xmlns:a16="http://schemas.microsoft.com/office/drawing/2014/main" id="{2EAB8DC0-79D1-A8DB-A98C-8454F11D1D4E}"/>
                  </a:ext>
                </a:extLst>
              </p:cNvPr>
              <p:cNvSpPr/>
              <p:nvPr/>
            </p:nvSpPr>
            <p:spPr>
              <a:xfrm>
                <a:off x="98334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1" name="Freeform: Shape 4600">
                <a:extLst>
                  <a:ext uri="{FF2B5EF4-FFF2-40B4-BE49-F238E27FC236}">
                    <a16:creationId xmlns:a16="http://schemas.microsoft.com/office/drawing/2014/main" id="{1F1DAAB1-C16C-2891-CF5F-F0FAE6724445}"/>
                  </a:ext>
                </a:extLst>
              </p:cNvPr>
              <p:cNvSpPr/>
              <p:nvPr/>
            </p:nvSpPr>
            <p:spPr>
              <a:xfrm>
                <a:off x="10993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2" name="Freeform: Shape 4601">
                <a:extLst>
                  <a:ext uri="{FF2B5EF4-FFF2-40B4-BE49-F238E27FC236}">
                    <a16:creationId xmlns:a16="http://schemas.microsoft.com/office/drawing/2014/main" id="{F6642BFF-7777-501F-FDF4-14B488650837}"/>
                  </a:ext>
                </a:extLst>
              </p:cNvPr>
              <p:cNvSpPr/>
              <p:nvPr/>
            </p:nvSpPr>
            <p:spPr>
              <a:xfrm>
                <a:off x="121541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3" name="Freeform: Shape 4602">
                <a:extLst>
                  <a:ext uri="{FF2B5EF4-FFF2-40B4-BE49-F238E27FC236}">
                    <a16:creationId xmlns:a16="http://schemas.microsoft.com/office/drawing/2014/main" id="{B88CEFF5-347E-983F-FAA6-30B72558C64D}"/>
                  </a:ext>
                </a:extLst>
              </p:cNvPr>
              <p:cNvSpPr/>
              <p:nvPr/>
            </p:nvSpPr>
            <p:spPr>
              <a:xfrm>
                <a:off x="13314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4" name="Freeform: Shape 4603">
                <a:extLst>
                  <a:ext uri="{FF2B5EF4-FFF2-40B4-BE49-F238E27FC236}">
                    <a16:creationId xmlns:a16="http://schemas.microsoft.com/office/drawing/2014/main" id="{20288259-9D4E-2492-9CD2-EFB27B31001D}"/>
                  </a:ext>
                </a:extLst>
              </p:cNvPr>
              <p:cNvSpPr/>
              <p:nvPr/>
            </p:nvSpPr>
            <p:spPr>
              <a:xfrm>
                <a:off x="144748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5" name="Freeform: Shape 4604">
                <a:extLst>
                  <a:ext uri="{FF2B5EF4-FFF2-40B4-BE49-F238E27FC236}">
                    <a16:creationId xmlns:a16="http://schemas.microsoft.com/office/drawing/2014/main" id="{11F59E8F-0566-3364-257A-F1DF28D9E982}"/>
                  </a:ext>
                </a:extLst>
              </p:cNvPr>
              <p:cNvSpPr/>
              <p:nvPr/>
            </p:nvSpPr>
            <p:spPr>
              <a:xfrm>
                <a:off x="15634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6" name="Freeform: Shape 4605">
                <a:extLst>
                  <a:ext uri="{FF2B5EF4-FFF2-40B4-BE49-F238E27FC236}">
                    <a16:creationId xmlns:a16="http://schemas.microsoft.com/office/drawing/2014/main" id="{66BD1AB3-7BA7-C49E-6C18-D2E4826C05C4}"/>
                  </a:ext>
                </a:extLst>
              </p:cNvPr>
              <p:cNvSpPr/>
              <p:nvPr/>
            </p:nvSpPr>
            <p:spPr>
              <a:xfrm>
                <a:off x="16795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7" name="Freeform: Shape 4606">
                <a:extLst>
                  <a:ext uri="{FF2B5EF4-FFF2-40B4-BE49-F238E27FC236}">
                    <a16:creationId xmlns:a16="http://schemas.microsoft.com/office/drawing/2014/main" id="{33F7BC7D-4021-E1B6-D126-324A9C43C74A}"/>
                  </a:ext>
                </a:extLst>
              </p:cNvPr>
              <p:cNvSpPr/>
              <p:nvPr/>
            </p:nvSpPr>
            <p:spPr>
              <a:xfrm>
                <a:off x="17955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8" name="Freeform: Shape 4607">
                <a:extLst>
                  <a:ext uri="{FF2B5EF4-FFF2-40B4-BE49-F238E27FC236}">
                    <a16:creationId xmlns:a16="http://schemas.microsoft.com/office/drawing/2014/main" id="{97E06406-4547-397B-FE2C-3D848D55915F}"/>
                  </a:ext>
                </a:extLst>
              </p:cNvPr>
              <p:cNvSpPr/>
              <p:nvPr/>
            </p:nvSpPr>
            <p:spPr>
              <a:xfrm>
                <a:off x="191159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9" name="Freeform: Shape 4608">
                <a:extLst>
                  <a:ext uri="{FF2B5EF4-FFF2-40B4-BE49-F238E27FC236}">
                    <a16:creationId xmlns:a16="http://schemas.microsoft.com/office/drawing/2014/main" id="{AD6C7DF1-F8C4-4893-CBFD-A7770FFB4ADA}"/>
                  </a:ext>
                </a:extLst>
              </p:cNvPr>
              <p:cNvSpPr/>
              <p:nvPr/>
            </p:nvSpPr>
            <p:spPr>
              <a:xfrm>
                <a:off x="20276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0" name="Freeform: Shape 4609">
                <a:extLst>
                  <a:ext uri="{FF2B5EF4-FFF2-40B4-BE49-F238E27FC236}">
                    <a16:creationId xmlns:a16="http://schemas.microsoft.com/office/drawing/2014/main" id="{5CC3B42D-61AC-065A-363E-F68DE950031B}"/>
                  </a:ext>
                </a:extLst>
              </p:cNvPr>
              <p:cNvSpPr/>
              <p:nvPr/>
            </p:nvSpPr>
            <p:spPr>
              <a:xfrm>
                <a:off x="21436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1" name="Freeform: Shape 4610">
                <a:extLst>
                  <a:ext uri="{FF2B5EF4-FFF2-40B4-BE49-F238E27FC236}">
                    <a16:creationId xmlns:a16="http://schemas.microsoft.com/office/drawing/2014/main" id="{C35B19AF-A322-5C53-E2A1-E3F4A7E6B7FE}"/>
                  </a:ext>
                </a:extLst>
              </p:cNvPr>
              <p:cNvSpPr/>
              <p:nvPr/>
            </p:nvSpPr>
            <p:spPr>
              <a:xfrm>
                <a:off x="225968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2" name="Freeform: Shape 4611">
                <a:extLst>
                  <a:ext uri="{FF2B5EF4-FFF2-40B4-BE49-F238E27FC236}">
                    <a16:creationId xmlns:a16="http://schemas.microsoft.com/office/drawing/2014/main" id="{ADD7CB31-33E9-6846-D271-C58602F555FA}"/>
                  </a:ext>
                </a:extLst>
              </p:cNvPr>
              <p:cNvSpPr/>
              <p:nvPr/>
            </p:nvSpPr>
            <p:spPr>
              <a:xfrm>
                <a:off x="237571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3" name="Freeform: Shape 4612">
                <a:extLst>
                  <a:ext uri="{FF2B5EF4-FFF2-40B4-BE49-F238E27FC236}">
                    <a16:creationId xmlns:a16="http://schemas.microsoft.com/office/drawing/2014/main" id="{0E4B71D0-F873-977A-B697-FA3B4C7976A6}"/>
                  </a:ext>
                </a:extLst>
              </p:cNvPr>
              <p:cNvSpPr/>
              <p:nvPr/>
            </p:nvSpPr>
            <p:spPr>
              <a:xfrm>
                <a:off x="24917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4" name="Freeform: Shape 4613">
                <a:extLst>
                  <a:ext uri="{FF2B5EF4-FFF2-40B4-BE49-F238E27FC236}">
                    <a16:creationId xmlns:a16="http://schemas.microsoft.com/office/drawing/2014/main" id="{A704D2E0-52B5-5E81-7311-75274C13C0CF}"/>
                  </a:ext>
                </a:extLst>
              </p:cNvPr>
              <p:cNvSpPr/>
              <p:nvPr/>
            </p:nvSpPr>
            <p:spPr>
              <a:xfrm>
                <a:off x="26077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5" name="Freeform: Shape 4614">
                <a:extLst>
                  <a:ext uri="{FF2B5EF4-FFF2-40B4-BE49-F238E27FC236}">
                    <a16:creationId xmlns:a16="http://schemas.microsoft.com/office/drawing/2014/main" id="{3D6CC6AE-4CAA-2637-4374-9B7FD93FB9D2}"/>
                  </a:ext>
                </a:extLst>
              </p:cNvPr>
              <p:cNvSpPr/>
              <p:nvPr/>
            </p:nvSpPr>
            <p:spPr>
              <a:xfrm>
                <a:off x="272379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6" name="Freeform: Shape 4615">
                <a:extLst>
                  <a:ext uri="{FF2B5EF4-FFF2-40B4-BE49-F238E27FC236}">
                    <a16:creationId xmlns:a16="http://schemas.microsoft.com/office/drawing/2014/main" id="{B6D2F582-99EF-2346-FEEA-5E55A7277D96}"/>
                  </a:ext>
                </a:extLst>
              </p:cNvPr>
              <p:cNvSpPr/>
              <p:nvPr/>
            </p:nvSpPr>
            <p:spPr>
              <a:xfrm>
                <a:off x="28398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7" name="Freeform: Shape 4616">
                <a:extLst>
                  <a:ext uri="{FF2B5EF4-FFF2-40B4-BE49-F238E27FC236}">
                    <a16:creationId xmlns:a16="http://schemas.microsoft.com/office/drawing/2014/main" id="{7D7A6C1A-F5F5-5A08-A9C9-20689FAD8614}"/>
                  </a:ext>
                </a:extLst>
              </p:cNvPr>
              <p:cNvSpPr/>
              <p:nvPr/>
            </p:nvSpPr>
            <p:spPr>
              <a:xfrm>
                <a:off x="29558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8" name="Freeform: Shape 4617">
                <a:extLst>
                  <a:ext uri="{FF2B5EF4-FFF2-40B4-BE49-F238E27FC236}">
                    <a16:creationId xmlns:a16="http://schemas.microsoft.com/office/drawing/2014/main" id="{CCEA5DC9-A208-1999-82EA-49618F2A8094}"/>
                  </a:ext>
                </a:extLst>
              </p:cNvPr>
              <p:cNvSpPr/>
              <p:nvPr/>
            </p:nvSpPr>
            <p:spPr>
              <a:xfrm>
                <a:off x="307189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9" name="Freeform: Shape 4618">
                <a:extLst>
                  <a:ext uri="{FF2B5EF4-FFF2-40B4-BE49-F238E27FC236}">
                    <a16:creationId xmlns:a16="http://schemas.microsoft.com/office/drawing/2014/main" id="{D1CADABE-2AB0-0C37-193F-B8526E2944BE}"/>
                  </a:ext>
                </a:extLst>
              </p:cNvPr>
              <p:cNvSpPr/>
              <p:nvPr/>
            </p:nvSpPr>
            <p:spPr>
              <a:xfrm>
                <a:off x="318791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0" name="Freeform: Shape 4619">
                <a:extLst>
                  <a:ext uri="{FF2B5EF4-FFF2-40B4-BE49-F238E27FC236}">
                    <a16:creationId xmlns:a16="http://schemas.microsoft.com/office/drawing/2014/main" id="{22B3B926-3D5B-E028-75E7-C2A8CD4DA0BF}"/>
                  </a:ext>
                </a:extLst>
              </p:cNvPr>
              <p:cNvSpPr/>
              <p:nvPr/>
            </p:nvSpPr>
            <p:spPr>
              <a:xfrm>
                <a:off x="33039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1" name="Freeform: Shape 4620">
                <a:extLst>
                  <a:ext uri="{FF2B5EF4-FFF2-40B4-BE49-F238E27FC236}">
                    <a16:creationId xmlns:a16="http://schemas.microsoft.com/office/drawing/2014/main" id="{D45598DC-A3F5-8809-A2BA-E689941586F3}"/>
                  </a:ext>
                </a:extLst>
              </p:cNvPr>
              <p:cNvSpPr/>
              <p:nvPr/>
            </p:nvSpPr>
            <p:spPr>
              <a:xfrm>
                <a:off x="341997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2" name="Freeform: Shape 4621">
                <a:extLst>
                  <a:ext uri="{FF2B5EF4-FFF2-40B4-BE49-F238E27FC236}">
                    <a16:creationId xmlns:a16="http://schemas.microsoft.com/office/drawing/2014/main" id="{7A054E68-C03E-C4AD-657D-5DBC68231335}"/>
                  </a:ext>
                </a:extLst>
              </p:cNvPr>
              <p:cNvSpPr/>
              <p:nvPr/>
            </p:nvSpPr>
            <p:spPr>
              <a:xfrm>
                <a:off x="35360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3" name="Freeform: Shape 4622">
                <a:extLst>
                  <a:ext uri="{FF2B5EF4-FFF2-40B4-BE49-F238E27FC236}">
                    <a16:creationId xmlns:a16="http://schemas.microsoft.com/office/drawing/2014/main" id="{EACFD2CB-A497-6589-EC10-FBAEFF49B599}"/>
                  </a:ext>
                </a:extLst>
              </p:cNvPr>
              <p:cNvSpPr/>
              <p:nvPr/>
            </p:nvSpPr>
            <p:spPr>
              <a:xfrm>
                <a:off x="36520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4" name="Freeform: Shape 4623">
                <a:extLst>
                  <a:ext uri="{FF2B5EF4-FFF2-40B4-BE49-F238E27FC236}">
                    <a16:creationId xmlns:a16="http://schemas.microsoft.com/office/drawing/2014/main" id="{C63CD519-02B9-60E4-26A5-3A1D5CDA83BE}"/>
                  </a:ext>
                </a:extLst>
              </p:cNvPr>
              <p:cNvSpPr/>
              <p:nvPr/>
            </p:nvSpPr>
            <p:spPr>
              <a:xfrm>
                <a:off x="37680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5" name="Freeform: Shape 4624">
                <a:extLst>
                  <a:ext uri="{FF2B5EF4-FFF2-40B4-BE49-F238E27FC236}">
                    <a16:creationId xmlns:a16="http://schemas.microsoft.com/office/drawing/2014/main" id="{F1710E3B-383C-8F4A-2D96-7EDF27E06C0D}"/>
                  </a:ext>
                </a:extLst>
              </p:cNvPr>
              <p:cNvSpPr/>
              <p:nvPr/>
            </p:nvSpPr>
            <p:spPr>
              <a:xfrm>
                <a:off x="38840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6" name="Freeform: Shape 4625">
                <a:extLst>
                  <a:ext uri="{FF2B5EF4-FFF2-40B4-BE49-F238E27FC236}">
                    <a16:creationId xmlns:a16="http://schemas.microsoft.com/office/drawing/2014/main" id="{D6CD4457-81A2-584A-EBE4-5F1FDDA2F212}"/>
                  </a:ext>
                </a:extLst>
              </p:cNvPr>
              <p:cNvSpPr/>
              <p:nvPr/>
            </p:nvSpPr>
            <p:spPr>
              <a:xfrm>
                <a:off x="400012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7" name="Freeform: Shape 4626">
                <a:extLst>
                  <a:ext uri="{FF2B5EF4-FFF2-40B4-BE49-F238E27FC236}">
                    <a16:creationId xmlns:a16="http://schemas.microsoft.com/office/drawing/2014/main" id="{355A40F5-8B3F-4502-5FE4-0F4ED0CBCAAC}"/>
                  </a:ext>
                </a:extLst>
              </p:cNvPr>
              <p:cNvSpPr/>
              <p:nvPr/>
            </p:nvSpPr>
            <p:spPr>
              <a:xfrm>
                <a:off x="41161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8" name="Freeform: Shape 4627">
                <a:extLst>
                  <a:ext uri="{FF2B5EF4-FFF2-40B4-BE49-F238E27FC236}">
                    <a16:creationId xmlns:a16="http://schemas.microsoft.com/office/drawing/2014/main" id="{F683537A-3A00-1958-6AA9-5018923A6347}"/>
                  </a:ext>
                </a:extLst>
              </p:cNvPr>
              <p:cNvSpPr/>
              <p:nvPr/>
            </p:nvSpPr>
            <p:spPr>
              <a:xfrm>
                <a:off x="42321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9" name="Freeform: Shape 4628">
                <a:extLst>
                  <a:ext uri="{FF2B5EF4-FFF2-40B4-BE49-F238E27FC236}">
                    <a16:creationId xmlns:a16="http://schemas.microsoft.com/office/drawing/2014/main" id="{85FF4F55-BACB-C9D3-B1B6-CCC0C7C02E5C}"/>
                  </a:ext>
                </a:extLst>
              </p:cNvPr>
              <p:cNvSpPr/>
              <p:nvPr/>
            </p:nvSpPr>
            <p:spPr>
              <a:xfrm>
                <a:off x="43482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0" name="Freeform: Shape 4629">
                <a:extLst>
                  <a:ext uri="{FF2B5EF4-FFF2-40B4-BE49-F238E27FC236}">
                    <a16:creationId xmlns:a16="http://schemas.microsoft.com/office/drawing/2014/main" id="{6C26B82A-AFA1-FDD8-92A5-75CBF5925932}"/>
                  </a:ext>
                </a:extLst>
              </p:cNvPr>
              <p:cNvSpPr/>
              <p:nvPr/>
            </p:nvSpPr>
            <p:spPr>
              <a:xfrm>
                <a:off x="446424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1" name="Freeform: Shape 4630">
                <a:extLst>
                  <a:ext uri="{FF2B5EF4-FFF2-40B4-BE49-F238E27FC236}">
                    <a16:creationId xmlns:a16="http://schemas.microsoft.com/office/drawing/2014/main" id="{69E7E605-7830-F66A-1C6E-18E4C6E35322}"/>
                  </a:ext>
                </a:extLst>
              </p:cNvPr>
              <p:cNvSpPr/>
              <p:nvPr/>
            </p:nvSpPr>
            <p:spPr>
              <a:xfrm>
                <a:off x="458027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2" name="Freeform: Shape 4631">
                <a:extLst>
                  <a:ext uri="{FF2B5EF4-FFF2-40B4-BE49-F238E27FC236}">
                    <a16:creationId xmlns:a16="http://schemas.microsoft.com/office/drawing/2014/main" id="{CEE89469-5E5A-F689-5C99-252D65B366FB}"/>
                  </a:ext>
                </a:extLst>
              </p:cNvPr>
              <p:cNvSpPr/>
              <p:nvPr/>
            </p:nvSpPr>
            <p:spPr>
              <a:xfrm>
                <a:off x="5511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3" name="Freeform: Shape 4632">
                <a:extLst>
                  <a:ext uri="{FF2B5EF4-FFF2-40B4-BE49-F238E27FC236}">
                    <a16:creationId xmlns:a16="http://schemas.microsoft.com/office/drawing/2014/main" id="{F5A408B3-3148-DBF7-9A45-2FE9B88A1EBD}"/>
                  </a:ext>
                </a:extLst>
              </p:cNvPr>
              <p:cNvSpPr/>
              <p:nvPr/>
            </p:nvSpPr>
            <p:spPr>
              <a:xfrm>
                <a:off x="17115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4" name="Freeform: Shape 4633">
                <a:extLst>
                  <a:ext uri="{FF2B5EF4-FFF2-40B4-BE49-F238E27FC236}">
                    <a16:creationId xmlns:a16="http://schemas.microsoft.com/office/drawing/2014/main" id="{3C29EB42-F13A-3EA0-35DF-BA851E3A52E3}"/>
                  </a:ext>
                </a:extLst>
              </p:cNvPr>
              <p:cNvSpPr/>
              <p:nvPr/>
            </p:nvSpPr>
            <p:spPr>
              <a:xfrm>
                <a:off x="2871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5" name="Freeform: Shape 4634">
                <a:extLst>
                  <a:ext uri="{FF2B5EF4-FFF2-40B4-BE49-F238E27FC236}">
                    <a16:creationId xmlns:a16="http://schemas.microsoft.com/office/drawing/2014/main" id="{E7BF9194-A1C1-4E73-3793-7F16A6EEE03E}"/>
                  </a:ext>
                </a:extLst>
              </p:cNvPr>
              <p:cNvSpPr/>
              <p:nvPr/>
            </p:nvSpPr>
            <p:spPr>
              <a:xfrm>
                <a:off x="40320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6" name="Freeform: Shape 4635">
                <a:extLst>
                  <a:ext uri="{FF2B5EF4-FFF2-40B4-BE49-F238E27FC236}">
                    <a16:creationId xmlns:a16="http://schemas.microsoft.com/office/drawing/2014/main" id="{7CCBEB70-BB89-1000-3BA2-7E70040CE418}"/>
                  </a:ext>
                </a:extLst>
              </p:cNvPr>
              <p:cNvSpPr/>
              <p:nvPr/>
            </p:nvSpPr>
            <p:spPr>
              <a:xfrm>
                <a:off x="51923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7" name="Freeform: Shape 4636">
                <a:extLst>
                  <a:ext uri="{FF2B5EF4-FFF2-40B4-BE49-F238E27FC236}">
                    <a16:creationId xmlns:a16="http://schemas.microsoft.com/office/drawing/2014/main" id="{FB1EA456-9EB0-BAF9-4119-DF1C77162100}"/>
                  </a:ext>
                </a:extLst>
              </p:cNvPr>
              <p:cNvSpPr/>
              <p:nvPr/>
            </p:nvSpPr>
            <p:spPr>
              <a:xfrm>
                <a:off x="63526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8" name="Freeform: Shape 4637">
                <a:extLst>
                  <a:ext uri="{FF2B5EF4-FFF2-40B4-BE49-F238E27FC236}">
                    <a16:creationId xmlns:a16="http://schemas.microsoft.com/office/drawing/2014/main" id="{A7610E5E-C611-6184-1BB0-E53C5C4930BB}"/>
                  </a:ext>
                </a:extLst>
              </p:cNvPr>
              <p:cNvSpPr/>
              <p:nvPr/>
            </p:nvSpPr>
            <p:spPr>
              <a:xfrm>
                <a:off x="7512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9" name="Freeform: Shape 4638">
                <a:extLst>
                  <a:ext uri="{FF2B5EF4-FFF2-40B4-BE49-F238E27FC236}">
                    <a16:creationId xmlns:a16="http://schemas.microsoft.com/office/drawing/2014/main" id="{D8BC1B8C-7C8F-6691-0FB9-9C2625741436}"/>
                  </a:ext>
                </a:extLst>
              </p:cNvPr>
              <p:cNvSpPr/>
              <p:nvPr/>
            </p:nvSpPr>
            <p:spPr>
              <a:xfrm>
                <a:off x="8673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0" name="Freeform: Shape 4639">
                <a:extLst>
                  <a:ext uri="{FF2B5EF4-FFF2-40B4-BE49-F238E27FC236}">
                    <a16:creationId xmlns:a16="http://schemas.microsoft.com/office/drawing/2014/main" id="{4C4A3203-7347-010A-3F2F-8FE7D6944C94}"/>
                  </a:ext>
                </a:extLst>
              </p:cNvPr>
              <p:cNvSpPr/>
              <p:nvPr/>
            </p:nvSpPr>
            <p:spPr>
              <a:xfrm>
                <a:off x="98334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1" name="Freeform: Shape 4640">
                <a:extLst>
                  <a:ext uri="{FF2B5EF4-FFF2-40B4-BE49-F238E27FC236}">
                    <a16:creationId xmlns:a16="http://schemas.microsoft.com/office/drawing/2014/main" id="{662C3053-A6C3-F92D-E169-DE8E89FF5E48}"/>
                  </a:ext>
                </a:extLst>
              </p:cNvPr>
              <p:cNvSpPr/>
              <p:nvPr/>
            </p:nvSpPr>
            <p:spPr>
              <a:xfrm>
                <a:off x="10993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2" name="Freeform: Shape 4641">
                <a:extLst>
                  <a:ext uri="{FF2B5EF4-FFF2-40B4-BE49-F238E27FC236}">
                    <a16:creationId xmlns:a16="http://schemas.microsoft.com/office/drawing/2014/main" id="{6C140E26-575A-86FA-AE8C-36F5A2FA6706}"/>
                  </a:ext>
                </a:extLst>
              </p:cNvPr>
              <p:cNvSpPr/>
              <p:nvPr/>
            </p:nvSpPr>
            <p:spPr>
              <a:xfrm>
                <a:off x="121541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3" name="Freeform: Shape 4642">
                <a:extLst>
                  <a:ext uri="{FF2B5EF4-FFF2-40B4-BE49-F238E27FC236}">
                    <a16:creationId xmlns:a16="http://schemas.microsoft.com/office/drawing/2014/main" id="{51E550ED-EA17-B602-F4CA-1EF4382E34A8}"/>
                  </a:ext>
                </a:extLst>
              </p:cNvPr>
              <p:cNvSpPr/>
              <p:nvPr/>
            </p:nvSpPr>
            <p:spPr>
              <a:xfrm>
                <a:off x="13314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4" name="Freeform: Shape 4643">
                <a:extLst>
                  <a:ext uri="{FF2B5EF4-FFF2-40B4-BE49-F238E27FC236}">
                    <a16:creationId xmlns:a16="http://schemas.microsoft.com/office/drawing/2014/main" id="{4880E193-4827-94CD-4F03-6AED96F55CA1}"/>
                  </a:ext>
                </a:extLst>
              </p:cNvPr>
              <p:cNvSpPr/>
              <p:nvPr/>
            </p:nvSpPr>
            <p:spPr>
              <a:xfrm>
                <a:off x="144748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5" name="Freeform: Shape 4644">
                <a:extLst>
                  <a:ext uri="{FF2B5EF4-FFF2-40B4-BE49-F238E27FC236}">
                    <a16:creationId xmlns:a16="http://schemas.microsoft.com/office/drawing/2014/main" id="{08012E90-7D88-CEBB-F725-2BD42C9A9DC0}"/>
                  </a:ext>
                </a:extLst>
              </p:cNvPr>
              <p:cNvSpPr/>
              <p:nvPr/>
            </p:nvSpPr>
            <p:spPr>
              <a:xfrm>
                <a:off x="15634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6" name="Freeform: Shape 4645">
                <a:extLst>
                  <a:ext uri="{FF2B5EF4-FFF2-40B4-BE49-F238E27FC236}">
                    <a16:creationId xmlns:a16="http://schemas.microsoft.com/office/drawing/2014/main" id="{8A265C4F-5838-53A7-ABDA-3F4BD5DD66F0}"/>
                  </a:ext>
                </a:extLst>
              </p:cNvPr>
              <p:cNvSpPr/>
              <p:nvPr/>
            </p:nvSpPr>
            <p:spPr>
              <a:xfrm>
                <a:off x="16795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7" name="Freeform: Shape 4646">
                <a:extLst>
                  <a:ext uri="{FF2B5EF4-FFF2-40B4-BE49-F238E27FC236}">
                    <a16:creationId xmlns:a16="http://schemas.microsoft.com/office/drawing/2014/main" id="{99DF22C5-D00A-776E-5108-54B6BE0A7026}"/>
                  </a:ext>
                </a:extLst>
              </p:cNvPr>
              <p:cNvSpPr/>
              <p:nvPr/>
            </p:nvSpPr>
            <p:spPr>
              <a:xfrm>
                <a:off x="17955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8" name="Freeform: Shape 4647">
                <a:extLst>
                  <a:ext uri="{FF2B5EF4-FFF2-40B4-BE49-F238E27FC236}">
                    <a16:creationId xmlns:a16="http://schemas.microsoft.com/office/drawing/2014/main" id="{0F14E2A4-0AEA-2161-B0F7-72FED817E70B}"/>
                  </a:ext>
                </a:extLst>
              </p:cNvPr>
              <p:cNvSpPr/>
              <p:nvPr/>
            </p:nvSpPr>
            <p:spPr>
              <a:xfrm>
                <a:off x="191159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9" name="Freeform: Shape 4648">
                <a:extLst>
                  <a:ext uri="{FF2B5EF4-FFF2-40B4-BE49-F238E27FC236}">
                    <a16:creationId xmlns:a16="http://schemas.microsoft.com/office/drawing/2014/main" id="{6C3235D7-4A7E-0DD1-58B8-D57A9F05B992}"/>
                  </a:ext>
                </a:extLst>
              </p:cNvPr>
              <p:cNvSpPr/>
              <p:nvPr/>
            </p:nvSpPr>
            <p:spPr>
              <a:xfrm>
                <a:off x="20276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0" name="Freeform: Shape 4649">
                <a:extLst>
                  <a:ext uri="{FF2B5EF4-FFF2-40B4-BE49-F238E27FC236}">
                    <a16:creationId xmlns:a16="http://schemas.microsoft.com/office/drawing/2014/main" id="{0BD114EA-CFCD-086F-DA96-DEA235E096F3}"/>
                  </a:ext>
                </a:extLst>
              </p:cNvPr>
              <p:cNvSpPr/>
              <p:nvPr/>
            </p:nvSpPr>
            <p:spPr>
              <a:xfrm>
                <a:off x="21436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1" name="Freeform: Shape 4650">
                <a:extLst>
                  <a:ext uri="{FF2B5EF4-FFF2-40B4-BE49-F238E27FC236}">
                    <a16:creationId xmlns:a16="http://schemas.microsoft.com/office/drawing/2014/main" id="{F1A2C180-3707-BFB4-087E-95FF47D9B789}"/>
                  </a:ext>
                </a:extLst>
              </p:cNvPr>
              <p:cNvSpPr/>
              <p:nvPr/>
            </p:nvSpPr>
            <p:spPr>
              <a:xfrm>
                <a:off x="225968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2" name="Freeform: Shape 4651">
                <a:extLst>
                  <a:ext uri="{FF2B5EF4-FFF2-40B4-BE49-F238E27FC236}">
                    <a16:creationId xmlns:a16="http://schemas.microsoft.com/office/drawing/2014/main" id="{83AAC0F2-4BE2-1744-42D4-268026AE6EA4}"/>
                  </a:ext>
                </a:extLst>
              </p:cNvPr>
              <p:cNvSpPr/>
              <p:nvPr/>
            </p:nvSpPr>
            <p:spPr>
              <a:xfrm>
                <a:off x="237571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3" name="Freeform: Shape 4652">
                <a:extLst>
                  <a:ext uri="{FF2B5EF4-FFF2-40B4-BE49-F238E27FC236}">
                    <a16:creationId xmlns:a16="http://schemas.microsoft.com/office/drawing/2014/main" id="{D75517EF-9E96-C17A-EDE1-61B11A85993B}"/>
                  </a:ext>
                </a:extLst>
              </p:cNvPr>
              <p:cNvSpPr/>
              <p:nvPr/>
            </p:nvSpPr>
            <p:spPr>
              <a:xfrm>
                <a:off x="24917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4" name="Freeform: Shape 4653">
                <a:extLst>
                  <a:ext uri="{FF2B5EF4-FFF2-40B4-BE49-F238E27FC236}">
                    <a16:creationId xmlns:a16="http://schemas.microsoft.com/office/drawing/2014/main" id="{3FB3C4EC-024D-7DE6-C62F-5DD70CF48844}"/>
                  </a:ext>
                </a:extLst>
              </p:cNvPr>
              <p:cNvSpPr/>
              <p:nvPr/>
            </p:nvSpPr>
            <p:spPr>
              <a:xfrm>
                <a:off x="26077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5" name="Freeform: Shape 4654">
                <a:extLst>
                  <a:ext uri="{FF2B5EF4-FFF2-40B4-BE49-F238E27FC236}">
                    <a16:creationId xmlns:a16="http://schemas.microsoft.com/office/drawing/2014/main" id="{0A47BA01-D435-F682-9FC8-C69E80F216CD}"/>
                  </a:ext>
                </a:extLst>
              </p:cNvPr>
              <p:cNvSpPr/>
              <p:nvPr/>
            </p:nvSpPr>
            <p:spPr>
              <a:xfrm>
                <a:off x="272379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6" name="Freeform: Shape 4655">
                <a:extLst>
                  <a:ext uri="{FF2B5EF4-FFF2-40B4-BE49-F238E27FC236}">
                    <a16:creationId xmlns:a16="http://schemas.microsoft.com/office/drawing/2014/main" id="{557096CF-686F-CFE4-8C66-034684F7479D}"/>
                  </a:ext>
                </a:extLst>
              </p:cNvPr>
              <p:cNvSpPr/>
              <p:nvPr/>
            </p:nvSpPr>
            <p:spPr>
              <a:xfrm>
                <a:off x="28398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7" name="Freeform: Shape 4656">
                <a:extLst>
                  <a:ext uri="{FF2B5EF4-FFF2-40B4-BE49-F238E27FC236}">
                    <a16:creationId xmlns:a16="http://schemas.microsoft.com/office/drawing/2014/main" id="{62DFD47F-02F1-F0E9-10ED-C3582147A40C}"/>
                  </a:ext>
                </a:extLst>
              </p:cNvPr>
              <p:cNvSpPr/>
              <p:nvPr/>
            </p:nvSpPr>
            <p:spPr>
              <a:xfrm>
                <a:off x="29558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8" name="Freeform: Shape 4657">
                <a:extLst>
                  <a:ext uri="{FF2B5EF4-FFF2-40B4-BE49-F238E27FC236}">
                    <a16:creationId xmlns:a16="http://schemas.microsoft.com/office/drawing/2014/main" id="{5012ED1F-4492-BDD7-0F11-49D0469D4B4F}"/>
                  </a:ext>
                </a:extLst>
              </p:cNvPr>
              <p:cNvSpPr/>
              <p:nvPr/>
            </p:nvSpPr>
            <p:spPr>
              <a:xfrm>
                <a:off x="307189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9" name="Freeform: Shape 4658">
                <a:extLst>
                  <a:ext uri="{FF2B5EF4-FFF2-40B4-BE49-F238E27FC236}">
                    <a16:creationId xmlns:a16="http://schemas.microsoft.com/office/drawing/2014/main" id="{2864CC66-E197-6640-C871-3A96FC16DEFA}"/>
                  </a:ext>
                </a:extLst>
              </p:cNvPr>
              <p:cNvSpPr/>
              <p:nvPr/>
            </p:nvSpPr>
            <p:spPr>
              <a:xfrm>
                <a:off x="318791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0" name="Freeform: Shape 4659">
                <a:extLst>
                  <a:ext uri="{FF2B5EF4-FFF2-40B4-BE49-F238E27FC236}">
                    <a16:creationId xmlns:a16="http://schemas.microsoft.com/office/drawing/2014/main" id="{A538C867-BD4F-49E1-606F-9BD385D6B10B}"/>
                  </a:ext>
                </a:extLst>
              </p:cNvPr>
              <p:cNvSpPr/>
              <p:nvPr/>
            </p:nvSpPr>
            <p:spPr>
              <a:xfrm>
                <a:off x="33039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1" name="Freeform: Shape 4660">
                <a:extLst>
                  <a:ext uri="{FF2B5EF4-FFF2-40B4-BE49-F238E27FC236}">
                    <a16:creationId xmlns:a16="http://schemas.microsoft.com/office/drawing/2014/main" id="{89E681EB-37F2-D3ED-C73E-44DB9A6EDC83}"/>
                  </a:ext>
                </a:extLst>
              </p:cNvPr>
              <p:cNvSpPr/>
              <p:nvPr/>
            </p:nvSpPr>
            <p:spPr>
              <a:xfrm>
                <a:off x="341997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2" name="Freeform: Shape 4661">
                <a:extLst>
                  <a:ext uri="{FF2B5EF4-FFF2-40B4-BE49-F238E27FC236}">
                    <a16:creationId xmlns:a16="http://schemas.microsoft.com/office/drawing/2014/main" id="{91B07A38-45F3-6400-7C8A-F34E31CA01EB}"/>
                  </a:ext>
                </a:extLst>
              </p:cNvPr>
              <p:cNvSpPr/>
              <p:nvPr/>
            </p:nvSpPr>
            <p:spPr>
              <a:xfrm>
                <a:off x="35360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3" name="Freeform: Shape 4662">
                <a:extLst>
                  <a:ext uri="{FF2B5EF4-FFF2-40B4-BE49-F238E27FC236}">
                    <a16:creationId xmlns:a16="http://schemas.microsoft.com/office/drawing/2014/main" id="{80E4EC68-0747-8A5E-C5EC-61276CB6DB4F}"/>
                  </a:ext>
                </a:extLst>
              </p:cNvPr>
              <p:cNvSpPr/>
              <p:nvPr/>
            </p:nvSpPr>
            <p:spPr>
              <a:xfrm>
                <a:off x="36520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4" name="Freeform: Shape 4663">
                <a:extLst>
                  <a:ext uri="{FF2B5EF4-FFF2-40B4-BE49-F238E27FC236}">
                    <a16:creationId xmlns:a16="http://schemas.microsoft.com/office/drawing/2014/main" id="{041931F8-27F2-72C9-86FF-51F7FB2D49DF}"/>
                  </a:ext>
                </a:extLst>
              </p:cNvPr>
              <p:cNvSpPr/>
              <p:nvPr/>
            </p:nvSpPr>
            <p:spPr>
              <a:xfrm>
                <a:off x="37680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5" name="Freeform: Shape 4664">
                <a:extLst>
                  <a:ext uri="{FF2B5EF4-FFF2-40B4-BE49-F238E27FC236}">
                    <a16:creationId xmlns:a16="http://schemas.microsoft.com/office/drawing/2014/main" id="{4B007434-FB5E-2FA2-C58A-5C35D241CD82}"/>
                  </a:ext>
                </a:extLst>
              </p:cNvPr>
              <p:cNvSpPr/>
              <p:nvPr/>
            </p:nvSpPr>
            <p:spPr>
              <a:xfrm>
                <a:off x="38840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6" name="Freeform: Shape 4665">
                <a:extLst>
                  <a:ext uri="{FF2B5EF4-FFF2-40B4-BE49-F238E27FC236}">
                    <a16:creationId xmlns:a16="http://schemas.microsoft.com/office/drawing/2014/main" id="{AAB4BEB9-F59E-BC8A-9000-015D5FAD6DBC}"/>
                  </a:ext>
                </a:extLst>
              </p:cNvPr>
              <p:cNvSpPr/>
              <p:nvPr/>
            </p:nvSpPr>
            <p:spPr>
              <a:xfrm>
                <a:off x="400012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7" name="Freeform: Shape 4666">
                <a:extLst>
                  <a:ext uri="{FF2B5EF4-FFF2-40B4-BE49-F238E27FC236}">
                    <a16:creationId xmlns:a16="http://schemas.microsoft.com/office/drawing/2014/main" id="{CF4C6123-561A-E24F-AADC-F7F49FC158B0}"/>
                  </a:ext>
                </a:extLst>
              </p:cNvPr>
              <p:cNvSpPr/>
              <p:nvPr/>
            </p:nvSpPr>
            <p:spPr>
              <a:xfrm>
                <a:off x="41161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8" name="Freeform: Shape 4667">
                <a:extLst>
                  <a:ext uri="{FF2B5EF4-FFF2-40B4-BE49-F238E27FC236}">
                    <a16:creationId xmlns:a16="http://schemas.microsoft.com/office/drawing/2014/main" id="{FEC0A58C-A8EC-AA0C-36ED-3778791C0A7D}"/>
                  </a:ext>
                </a:extLst>
              </p:cNvPr>
              <p:cNvSpPr/>
              <p:nvPr/>
            </p:nvSpPr>
            <p:spPr>
              <a:xfrm>
                <a:off x="42321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9" name="Freeform: Shape 4668">
                <a:extLst>
                  <a:ext uri="{FF2B5EF4-FFF2-40B4-BE49-F238E27FC236}">
                    <a16:creationId xmlns:a16="http://schemas.microsoft.com/office/drawing/2014/main" id="{306BDD48-04B5-60DA-CB4B-C8ABEC3D5698}"/>
                  </a:ext>
                </a:extLst>
              </p:cNvPr>
              <p:cNvSpPr/>
              <p:nvPr/>
            </p:nvSpPr>
            <p:spPr>
              <a:xfrm>
                <a:off x="43482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0" name="Freeform: Shape 4669">
                <a:extLst>
                  <a:ext uri="{FF2B5EF4-FFF2-40B4-BE49-F238E27FC236}">
                    <a16:creationId xmlns:a16="http://schemas.microsoft.com/office/drawing/2014/main" id="{B91C1CB2-6250-1271-5C4D-6D91407FC1CF}"/>
                  </a:ext>
                </a:extLst>
              </p:cNvPr>
              <p:cNvSpPr/>
              <p:nvPr/>
            </p:nvSpPr>
            <p:spPr>
              <a:xfrm>
                <a:off x="446424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1" name="Freeform: Shape 4670">
                <a:extLst>
                  <a:ext uri="{FF2B5EF4-FFF2-40B4-BE49-F238E27FC236}">
                    <a16:creationId xmlns:a16="http://schemas.microsoft.com/office/drawing/2014/main" id="{471F5C16-7781-FD8C-8138-99EE86DB0DB8}"/>
                  </a:ext>
                </a:extLst>
              </p:cNvPr>
              <p:cNvSpPr/>
              <p:nvPr/>
            </p:nvSpPr>
            <p:spPr>
              <a:xfrm>
                <a:off x="458027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2" name="Freeform: Shape 4671">
                <a:extLst>
                  <a:ext uri="{FF2B5EF4-FFF2-40B4-BE49-F238E27FC236}">
                    <a16:creationId xmlns:a16="http://schemas.microsoft.com/office/drawing/2014/main" id="{0715828A-0C93-9129-F987-91731BEE60B1}"/>
                  </a:ext>
                </a:extLst>
              </p:cNvPr>
              <p:cNvSpPr/>
              <p:nvPr/>
            </p:nvSpPr>
            <p:spPr>
              <a:xfrm>
                <a:off x="5511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3" name="Freeform: Shape 4672">
                <a:extLst>
                  <a:ext uri="{FF2B5EF4-FFF2-40B4-BE49-F238E27FC236}">
                    <a16:creationId xmlns:a16="http://schemas.microsoft.com/office/drawing/2014/main" id="{FCE8BBC7-AF2D-9F3D-3A4C-AC04DD5A8898}"/>
                  </a:ext>
                </a:extLst>
              </p:cNvPr>
              <p:cNvSpPr/>
              <p:nvPr/>
            </p:nvSpPr>
            <p:spPr>
              <a:xfrm>
                <a:off x="17115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4" name="Freeform: Shape 4673">
                <a:extLst>
                  <a:ext uri="{FF2B5EF4-FFF2-40B4-BE49-F238E27FC236}">
                    <a16:creationId xmlns:a16="http://schemas.microsoft.com/office/drawing/2014/main" id="{A5DDF5AF-B2F3-EA10-C89F-CB3284BCBD9E}"/>
                  </a:ext>
                </a:extLst>
              </p:cNvPr>
              <p:cNvSpPr/>
              <p:nvPr/>
            </p:nvSpPr>
            <p:spPr>
              <a:xfrm>
                <a:off x="2871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5" name="Freeform: Shape 4674">
                <a:extLst>
                  <a:ext uri="{FF2B5EF4-FFF2-40B4-BE49-F238E27FC236}">
                    <a16:creationId xmlns:a16="http://schemas.microsoft.com/office/drawing/2014/main" id="{019F87D8-8D76-EAAB-D80C-27CB8032E6CA}"/>
                  </a:ext>
                </a:extLst>
              </p:cNvPr>
              <p:cNvSpPr/>
              <p:nvPr/>
            </p:nvSpPr>
            <p:spPr>
              <a:xfrm>
                <a:off x="40320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6" name="Freeform: Shape 4675">
                <a:extLst>
                  <a:ext uri="{FF2B5EF4-FFF2-40B4-BE49-F238E27FC236}">
                    <a16:creationId xmlns:a16="http://schemas.microsoft.com/office/drawing/2014/main" id="{1F5ADCB5-4AF6-9EF1-7A04-DD225A980568}"/>
                  </a:ext>
                </a:extLst>
              </p:cNvPr>
              <p:cNvSpPr/>
              <p:nvPr/>
            </p:nvSpPr>
            <p:spPr>
              <a:xfrm>
                <a:off x="51923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7" name="Freeform: Shape 4676">
                <a:extLst>
                  <a:ext uri="{FF2B5EF4-FFF2-40B4-BE49-F238E27FC236}">
                    <a16:creationId xmlns:a16="http://schemas.microsoft.com/office/drawing/2014/main" id="{FD69BF9A-17C2-4473-7F67-D9552861582A}"/>
                  </a:ext>
                </a:extLst>
              </p:cNvPr>
              <p:cNvSpPr/>
              <p:nvPr/>
            </p:nvSpPr>
            <p:spPr>
              <a:xfrm>
                <a:off x="63526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8" name="Freeform: Shape 4677">
                <a:extLst>
                  <a:ext uri="{FF2B5EF4-FFF2-40B4-BE49-F238E27FC236}">
                    <a16:creationId xmlns:a16="http://schemas.microsoft.com/office/drawing/2014/main" id="{2C969FED-38F1-AF92-3A97-061D053E84AD}"/>
                  </a:ext>
                </a:extLst>
              </p:cNvPr>
              <p:cNvSpPr/>
              <p:nvPr/>
            </p:nvSpPr>
            <p:spPr>
              <a:xfrm>
                <a:off x="7512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9" name="Freeform: Shape 4678">
                <a:extLst>
                  <a:ext uri="{FF2B5EF4-FFF2-40B4-BE49-F238E27FC236}">
                    <a16:creationId xmlns:a16="http://schemas.microsoft.com/office/drawing/2014/main" id="{95FA640A-ADF5-FF98-0553-D4E4AAA20810}"/>
                  </a:ext>
                </a:extLst>
              </p:cNvPr>
              <p:cNvSpPr/>
              <p:nvPr/>
            </p:nvSpPr>
            <p:spPr>
              <a:xfrm>
                <a:off x="8673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0" name="Freeform: Shape 4679">
                <a:extLst>
                  <a:ext uri="{FF2B5EF4-FFF2-40B4-BE49-F238E27FC236}">
                    <a16:creationId xmlns:a16="http://schemas.microsoft.com/office/drawing/2014/main" id="{705E93F6-0C47-092E-C79C-B3BF6F1D452D}"/>
                  </a:ext>
                </a:extLst>
              </p:cNvPr>
              <p:cNvSpPr/>
              <p:nvPr/>
            </p:nvSpPr>
            <p:spPr>
              <a:xfrm>
                <a:off x="98334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1" name="Freeform: Shape 4680">
                <a:extLst>
                  <a:ext uri="{FF2B5EF4-FFF2-40B4-BE49-F238E27FC236}">
                    <a16:creationId xmlns:a16="http://schemas.microsoft.com/office/drawing/2014/main" id="{524D792D-F9A3-54C5-96C3-CB27F9592E61}"/>
                  </a:ext>
                </a:extLst>
              </p:cNvPr>
              <p:cNvSpPr/>
              <p:nvPr/>
            </p:nvSpPr>
            <p:spPr>
              <a:xfrm>
                <a:off x="10993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2" name="Freeform: Shape 4681">
                <a:extLst>
                  <a:ext uri="{FF2B5EF4-FFF2-40B4-BE49-F238E27FC236}">
                    <a16:creationId xmlns:a16="http://schemas.microsoft.com/office/drawing/2014/main" id="{EE172828-5AA2-F92F-3FCF-AB420BD4A03D}"/>
                  </a:ext>
                </a:extLst>
              </p:cNvPr>
              <p:cNvSpPr/>
              <p:nvPr/>
            </p:nvSpPr>
            <p:spPr>
              <a:xfrm>
                <a:off x="121541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3" name="Freeform: Shape 4682">
                <a:extLst>
                  <a:ext uri="{FF2B5EF4-FFF2-40B4-BE49-F238E27FC236}">
                    <a16:creationId xmlns:a16="http://schemas.microsoft.com/office/drawing/2014/main" id="{537E834B-A0A3-4C54-7F63-27B0F9459C70}"/>
                  </a:ext>
                </a:extLst>
              </p:cNvPr>
              <p:cNvSpPr/>
              <p:nvPr/>
            </p:nvSpPr>
            <p:spPr>
              <a:xfrm>
                <a:off x="13314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4" name="Freeform: Shape 4683">
                <a:extLst>
                  <a:ext uri="{FF2B5EF4-FFF2-40B4-BE49-F238E27FC236}">
                    <a16:creationId xmlns:a16="http://schemas.microsoft.com/office/drawing/2014/main" id="{1CD284C1-BB0B-A95A-35A7-0EA8ECBFC24C}"/>
                  </a:ext>
                </a:extLst>
              </p:cNvPr>
              <p:cNvSpPr/>
              <p:nvPr/>
            </p:nvSpPr>
            <p:spPr>
              <a:xfrm>
                <a:off x="144748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5" name="Freeform: Shape 4684">
                <a:extLst>
                  <a:ext uri="{FF2B5EF4-FFF2-40B4-BE49-F238E27FC236}">
                    <a16:creationId xmlns:a16="http://schemas.microsoft.com/office/drawing/2014/main" id="{11C78F51-241F-F9DE-CC47-5AD6FC193BD1}"/>
                  </a:ext>
                </a:extLst>
              </p:cNvPr>
              <p:cNvSpPr/>
              <p:nvPr/>
            </p:nvSpPr>
            <p:spPr>
              <a:xfrm>
                <a:off x="15634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6" name="Freeform: Shape 4685">
                <a:extLst>
                  <a:ext uri="{FF2B5EF4-FFF2-40B4-BE49-F238E27FC236}">
                    <a16:creationId xmlns:a16="http://schemas.microsoft.com/office/drawing/2014/main" id="{CEA55AD2-E8E6-16F6-745E-7385DA6F5C98}"/>
                  </a:ext>
                </a:extLst>
              </p:cNvPr>
              <p:cNvSpPr/>
              <p:nvPr/>
            </p:nvSpPr>
            <p:spPr>
              <a:xfrm>
                <a:off x="16795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7" name="Freeform: Shape 4686">
                <a:extLst>
                  <a:ext uri="{FF2B5EF4-FFF2-40B4-BE49-F238E27FC236}">
                    <a16:creationId xmlns:a16="http://schemas.microsoft.com/office/drawing/2014/main" id="{47A05379-02DF-E6FF-C7E4-9C77C3AD423E}"/>
                  </a:ext>
                </a:extLst>
              </p:cNvPr>
              <p:cNvSpPr/>
              <p:nvPr/>
            </p:nvSpPr>
            <p:spPr>
              <a:xfrm>
                <a:off x="17955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8" name="Freeform: Shape 4687">
                <a:extLst>
                  <a:ext uri="{FF2B5EF4-FFF2-40B4-BE49-F238E27FC236}">
                    <a16:creationId xmlns:a16="http://schemas.microsoft.com/office/drawing/2014/main" id="{8B7B7F56-B446-C044-79DD-BFB7F1A56911}"/>
                  </a:ext>
                </a:extLst>
              </p:cNvPr>
              <p:cNvSpPr/>
              <p:nvPr/>
            </p:nvSpPr>
            <p:spPr>
              <a:xfrm>
                <a:off x="191159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9" name="Freeform: Shape 4688">
                <a:extLst>
                  <a:ext uri="{FF2B5EF4-FFF2-40B4-BE49-F238E27FC236}">
                    <a16:creationId xmlns:a16="http://schemas.microsoft.com/office/drawing/2014/main" id="{D3A16A5A-7F40-FFF6-B299-69D9F69F211D}"/>
                  </a:ext>
                </a:extLst>
              </p:cNvPr>
              <p:cNvSpPr/>
              <p:nvPr/>
            </p:nvSpPr>
            <p:spPr>
              <a:xfrm>
                <a:off x="20276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0" name="Freeform: Shape 4689">
                <a:extLst>
                  <a:ext uri="{FF2B5EF4-FFF2-40B4-BE49-F238E27FC236}">
                    <a16:creationId xmlns:a16="http://schemas.microsoft.com/office/drawing/2014/main" id="{62A58C02-93CC-CF6C-2D09-EF45E0606718}"/>
                  </a:ext>
                </a:extLst>
              </p:cNvPr>
              <p:cNvSpPr/>
              <p:nvPr/>
            </p:nvSpPr>
            <p:spPr>
              <a:xfrm>
                <a:off x="21436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1" name="Freeform: Shape 4690">
                <a:extLst>
                  <a:ext uri="{FF2B5EF4-FFF2-40B4-BE49-F238E27FC236}">
                    <a16:creationId xmlns:a16="http://schemas.microsoft.com/office/drawing/2014/main" id="{68B5FF8F-305F-E095-87DB-8671E1520526}"/>
                  </a:ext>
                </a:extLst>
              </p:cNvPr>
              <p:cNvSpPr/>
              <p:nvPr/>
            </p:nvSpPr>
            <p:spPr>
              <a:xfrm>
                <a:off x="225968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2" name="Freeform: Shape 4691">
                <a:extLst>
                  <a:ext uri="{FF2B5EF4-FFF2-40B4-BE49-F238E27FC236}">
                    <a16:creationId xmlns:a16="http://schemas.microsoft.com/office/drawing/2014/main" id="{B1B7050B-9F7E-64BD-9BA1-C40ABAEBD3B7}"/>
                  </a:ext>
                </a:extLst>
              </p:cNvPr>
              <p:cNvSpPr/>
              <p:nvPr/>
            </p:nvSpPr>
            <p:spPr>
              <a:xfrm>
                <a:off x="237571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3" name="Freeform: Shape 4692">
                <a:extLst>
                  <a:ext uri="{FF2B5EF4-FFF2-40B4-BE49-F238E27FC236}">
                    <a16:creationId xmlns:a16="http://schemas.microsoft.com/office/drawing/2014/main" id="{89F01262-36AB-6616-7BBB-64FC14CE81A4}"/>
                  </a:ext>
                </a:extLst>
              </p:cNvPr>
              <p:cNvSpPr/>
              <p:nvPr/>
            </p:nvSpPr>
            <p:spPr>
              <a:xfrm>
                <a:off x="24917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4" name="Freeform: Shape 4693">
                <a:extLst>
                  <a:ext uri="{FF2B5EF4-FFF2-40B4-BE49-F238E27FC236}">
                    <a16:creationId xmlns:a16="http://schemas.microsoft.com/office/drawing/2014/main" id="{AC2A5526-067B-799F-F8B7-E0CD881FA4C1}"/>
                  </a:ext>
                </a:extLst>
              </p:cNvPr>
              <p:cNvSpPr/>
              <p:nvPr/>
            </p:nvSpPr>
            <p:spPr>
              <a:xfrm>
                <a:off x="26077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5" name="Freeform: Shape 4694">
                <a:extLst>
                  <a:ext uri="{FF2B5EF4-FFF2-40B4-BE49-F238E27FC236}">
                    <a16:creationId xmlns:a16="http://schemas.microsoft.com/office/drawing/2014/main" id="{8084971B-3523-7F94-AF60-982911615A28}"/>
                  </a:ext>
                </a:extLst>
              </p:cNvPr>
              <p:cNvSpPr/>
              <p:nvPr/>
            </p:nvSpPr>
            <p:spPr>
              <a:xfrm>
                <a:off x="272379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6" name="Freeform: Shape 4695">
                <a:extLst>
                  <a:ext uri="{FF2B5EF4-FFF2-40B4-BE49-F238E27FC236}">
                    <a16:creationId xmlns:a16="http://schemas.microsoft.com/office/drawing/2014/main" id="{88A83B0F-4045-7521-AE78-6CA68EE19B4B}"/>
                  </a:ext>
                </a:extLst>
              </p:cNvPr>
              <p:cNvSpPr/>
              <p:nvPr/>
            </p:nvSpPr>
            <p:spPr>
              <a:xfrm>
                <a:off x="28398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7" name="Freeform: Shape 4696">
                <a:extLst>
                  <a:ext uri="{FF2B5EF4-FFF2-40B4-BE49-F238E27FC236}">
                    <a16:creationId xmlns:a16="http://schemas.microsoft.com/office/drawing/2014/main" id="{9454DA8C-9796-D892-6EF1-FEEFE50AF67C}"/>
                  </a:ext>
                </a:extLst>
              </p:cNvPr>
              <p:cNvSpPr/>
              <p:nvPr/>
            </p:nvSpPr>
            <p:spPr>
              <a:xfrm>
                <a:off x="29558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8" name="Freeform: Shape 4697">
                <a:extLst>
                  <a:ext uri="{FF2B5EF4-FFF2-40B4-BE49-F238E27FC236}">
                    <a16:creationId xmlns:a16="http://schemas.microsoft.com/office/drawing/2014/main" id="{9EDE3516-0B00-5DEA-F45F-EC95C264581B}"/>
                  </a:ext>
                </a:extLst>
              </p:cNvPr>
              <p:cNvSpPr/>
              <p:nvPr/>
            </p:nvSpPr>
            <p:spPr>
              <a:xfrm>
                <a:off x="307189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9" name="Freeform: Shape 4698">
                <a:extLst>
                  <a:ext uri="{FF2B5EF4-FFF2-40B4-BE49-F238E27FC236}">
                    <a16:creationId xmlns:a16="http://schemas.microsoft.com/office/drawing/2014/main" id="{A487FCCD-4FB6-6D5B-6EEC-D1E40DB56AED}"/>
                  </a:ext>
                </a:extLst>
              </p:cNvPr>
              <p:cNvSpPr/>
              <p:nvPr/>
            </p:nvSpPr>
            <p:spPr>
              <a:xfrm>
                <a:off x="318791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0" name="Freeform: Shape 4699">
                <a:extLst>
                  <a:ext uri="{FF2B5EF4-FFF2-40B4-BE49-F238E27FC236}">
                    <a16:creationId xmlns:a16="http://schemas.microsoft.com/office/drawing/2014/main" id="{98B1D22C-7112-9E27-4934-120209E5BA9C}"/>
                  </a:ext>
                </a:extLst>
              </p:cNvPr>
              <p:cNvSpPr/>
              <p:nvPr/>
            </p:nvSpPr>
            <p:spPr>
              <a:xfrm>
                <a:off x="33039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1" name="Freeform: Shape 4700">
                <a:extLst>
                  <a:ext uri="{FF2B5EF4-FFF2-40B4-BE49-F238E27FC236}">
                    <a16:creationId xmlns:a16="http://schemas.microsoft.com/office/drawing/2014/main" id="{709C3E67-437C-C094-F7F1-A3973ADB9EDC}"/>
                  </a:ext>
                </a:extLst>
              </p:cNvPr>
              <p:cNvSpPr/>
              <p:nvPr/>
            </p:nvSpPr>
            <p:spPr>
              <a:xfrm>
                <a:off x="341997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2" name="Freeform: Shape 4701">
                <a:extLst>
                  <a:ext uri="{FF2B5EF4-FFF2-40B4-BE49-F238E27FC236}">
                    <a16:creationId xmlns:a16="http://schemas.microsoft.com/office/drawing/2014/main" id="{F8EA9A35-AFAE-5472-DF1A-FD3365B4C231}"/>
                  </a:ext>
                </a:extLst>
              </p:cNvPr>
              <p:cNvSpPr/>
              <p:nvPr/>
            </p:nvSpPr>
            <p:spPr>
              <a:xfrm>
                <a:off x="35360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3" name="Freeform: Shape 4702">
                <a:extLst>
                  <a:ext uri="{FF2B5EF4-FFF2-40B4-BE49-F238E27FC236}">
                    <a16:creationId xmlns:a16="http://schemas.microsoft.com/office/drawing/2014/main" id="{82E7A6E3-04AD-D597-5170-B09AFF332E5D}"/>
                  </a:ext>
                </a:extLst>
              </p:cNvPr>
              <p:cNvSpPr/>
              <p:nvPr/>
            </p:nvSpPr>
            <p:spPr>
              <a:xfrm>
                <a:off x="36520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4" name="Freeform: Shape 4703">
                <a:extLst>
                  <a:ext uri="{FF2B5EF4-FFF2-40B4-BE49-F238E27FC236}">
                    <a16:creationId xmlns:a16="http://schemas.microsoft.com/office/drawing/2014/main" id="{94E6BFE3-BE5B-0CD7-EB83-531408AF4A91}"/>
                  </a:ext>
                </a:extLst>
              </p:cNvPr>
              <p:cNvSpPr/>
              <p:nvPr/>
            </p:nvSpPr>
            <p:spPr>
              <a:xfrm>
                <a:off x="37680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5" name="Freeform: Shape 4704">
                <a:extLst>
                  <a:ext uri="{FF2B5EF4-FFF2-40B4-BE49-F238E27FC236}">
                    <a16:creationId xmlns:a16="http://schemas.microsoft.com/office/drawing/2014/main" id="{48EEA059-4AF8-444D-80E4-12EDBA3A4720}"/>
                  </a:ext>
                </a:extLst>
              </p:cNvPr>
              <p:cNvSpPr/>
              <p:nvPr/>
            </p:nvSpPr>
            <p:spPr>
              <a:xfrm>
                <a:off x="38840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6" name="Freeform: Shape 4705">
                <a:extLst>
                  <a:ext uri="{FF2B5EF4-FFF2-40B4-BE49-F238E27FC236}">
                    <a16:creationId xmlns:a16="http://schemas.microsoft.com/office/drawing/2014/main" id="{047F387C-7C95-6349-8A87-5DCDA7054446}"/>
                  </a:ext>
                </a:extLst>
              </p:cNvPr>
              <p:cNvSpPr/>
              <p:nvPr/>
            </p:nvSpPr>
            <p:spPr>
              <a:xfrm>
                <a:off x="400012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7" name="Freeform: Shape 4706">
                <a:extLst>
                  <a:ext uri="{FF2B5EF4-FFF2-40B4-BE49-F238E27FC236}">
                    <a16:creationId xmlns:a16="http://schemas.microsoft.com/office/drawing/2014/main" id="{5740A234-01E2-B697-51E1-17FE2516A74A}"/>
                  </a:ext>
                </a:extLst>
              </p:cNvPr>
              <p:cNvSpPr/>
              <p:nvPr/>
            </p:nvSpPr>
            <p:spPr>
              <a:xfrm>
                <a:off x="41161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8" name="Freeform: Shape 4707">
                <a:extLst>
                  <a:ext uri="{FF2B5EF4-FFF2-40B4-BE49-F238E27FC236}">
                    <a16:creationId xmlns:a16="http://schemas.microsoft.com/office/drawing/2014/main" id="{C34C49C9-B39A-41E8-4BB0-72308DE54A8C}"/>
                  </a:ext>
                </a:extLst>
              </p:cNvPr>
              <p:cNvSpPr/>
              <p:nvPr/>
            </p:nvSpPr>
            <p:spPr>
              <a:xfrm>
                <a:off x="42321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9" name="Freeform: Shape 4708">
                <a:extLst>
                  <a:ext uri="{FF2B5EF4-FFF2-40B4-BE49-F238E27FC236}">
                    <a16:creationId xmlns:a16="http://schemas.microsoft.com/office/drawing/2014/main" id="{C0E8B3E9-12E9-8831-17E1-8CA4273A691E}"/>
                  </a:ext>
                </a:extLst>
              </p:cNvPr>
              <p:cNvSpPr/>
              <p:nvPr/>
            </p:nvSpPr>
            <p:spPr>
              <a:xfrm>
                <a:off x="43482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0" name="Freeform: Shape 4709">
                <a:extLst>
                  <a:ext uri="{FF2B5EF4-FFF2-40B4-BE49-F238E27FC236}">
                    <a16:creationId xmlns:a16="http://schemas.microsoft.com/office/drawing/2014/main" id="{D41609C6-5EE4-35F8-1E86-4585CC218983}"/>
                  </a:ext>
                </a:extLst>
              </p:cNvPr>
              <p:cNvSpPr/>
              <p:nvPr/>
            </p:nvSpPr>
            <p:spPr>
              <a:xfrm>
                <a:off x="446424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1" name="Freeform: Shape 4710">
                <a:extLst>
                  <a:ext uri="{FF2B5EF4-FFF2-40B4-BE49-F238E27FC236}">
                    <a16:creationId xmlns:a16="http://schemas.microsoft.com/office/drawing/2014/main" id="{583B0C5F-C571-1BDE-0072-64864B3A57EF}"/>
                  </a:ext>
                </a:extLst>
              </p:cNvPr>
              <p:cNvSpPr/>
              <p:nvPr/>
            </p:nvSpPr>
            <p:spPr>
              <a:xfrm>
                <a:off x="458027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2" name="Freeform: Shape 4711">
                <a:extLst>
                  <a:ext uri="{FF2B5EF4-FFF2-40B4-BE49-F238E27FC236}">
                    <a16:creationId xmlns:a16="http://schemas.microsoft.com/office/drawing/2014/main" id="{DD0264AA-9701-981B-6C26-BD316197DE91}"/>
                  </a:ext>
                </a:extLst>
              </p:cNvPr>
              <p:cNvSpPr/>
              <p:nvPr/>
            </p:nvSpPr>
            <p:spPr>
              <a:xfrm>
                <a:off x="5511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3" name="Freeform: Shape 4712">
                <a:extLst>
                  <a:ext uri="{FF2B5EF4-FFF2-40B4-BE49-F238E27FC236}">
                    <a16:creationId xmlns:a16="http://schemas.microsoft.com/office/drawing/2014/main" id="{55DD7AD2-6632-B0D8-DFA4-98ECC98CBBB5}"/>
                  </a:ext>
                </a:extLst>
              </p:cNvPr>
              <p:cNvSpPr/>
              <p:nvPr/>
            </p:nvSpPr>
            <p:spPr>
              <a:xfrm>
                <a:off x="17115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4" name="Freeform: Shape 4713">
                <a:extLst>
                  <a:ext uri="{FF2B5EF4-FFF2-40B4-BE49-F238E27FC236}">
                    <a16:creationId xmlns:a16="http://schemas.microsoft.com/office/drawing/2014/main" id="{234BA685-491F-083E-0940-05F9EDDF575C}"/>
                  </a:ext>
                </a:extLst>
              </p:cNvPr>
              <p:cNvSpPr/>
              <p:nvPr/>
            </p:nvSpPr>
            <p:spPr>
              <a:xfrm>
                <a:off x="2871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5" name="Freeform: Shape 4714">
                <a:extLst>
                  <a:ext uri="{FF2B5EF4-FFF2-40B4-BE49-F238E27FC236}">
                    <a16:creationId xmlns:a16="http://schemas.microsoft.com/office/drawing/2014/main" id="{826316E3-9F50-698D-9307-440C3355E6A5}"/>
                  </a:ext>
                </a:extLst>
              </p:cNvPr>
              <p:cNvSpPr/>
              <p:nvPr/>
            </p:nvSpPr>
            <p:spPr>
              <a:xfrm>
                <a:off x="40320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6" name="Freeform: Shape 4715">
                <a:extLst>
                  <a:ext uri="{FF2B5EF4-FFF2-40B4-BE49-F238E27FC236}">
                    <a16:creationId xmlns:a16="http://schemas.microsoft.com/office/drawing/2014/main" id="{CE1361C2-D111-826A-6DBE-54CD993C6FB7}"/>
                  </a:ext>
                </a:extLst>
              </p:cNvPr>
              <p:cNvSpPr/>
              <p:nvPr/>
            </p:nvSpPr>
            <p:spPr>
              <a:xfrm>
                <a:off x="51923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7" name="Freeform: Shape 4716">
                <a:extLst>
                  <a:ext uri="{FF2B5EF4-FFF2-40B4-BE49-F238E27FC236}">
                    <a16:creationId xmlns:a16="http://schemas.microsoft.com/office/drawing/2014/main" id="{C38C6ACB-0E48-A1DA-4587-6DBCCDAAECED}"/>
                  </a:ext>
                </a:extLst>
              </p:cNvPr>
              <p:cNvSpPr/>
              <p:nvPr/>
            </p:nvSpPr>
            <p:spPr>
              <a:xfrm>
                <a:off x="63526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8" name="Freeform: Shape 4717">
                <a:extLst>
                  <a:ext uri="{FF2B5EF4-FFF2-40B4-BE49-F238E27FC236}">
                    <a16:creationId xmlns:a16="http://schemas.microsoft.com/office/drawing/2014/main" id="{2498B4C9-14B2-06F5-F2D5-A33163BD1C5A}"/>
                  </a:ext>
                </a:extLst>
              </p:cNvPr>
              <p:cNvSpPr/>
              <p:nvPr/>
            </p:nvSpPr>
            <p:spPr>
              <a:xfrm>
                <a:off x="7512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9" name="Freeform: Shape 4718">
                <a:extLst>
                  <a:ext uri="{FF2B5EF4-FFF2-40B4-BE49-F238E27FC236}">
                    <a16:creationId xmlns:a16="http://schemas.microsoft.com/office/drawing/2014/main" id="{B0C5BCF7-9BFD-84A6-037D-C91EE08E9552}"/>
                  </a:ext>
                </a:extLst>
              </p:cNvPr>
              <p:cNvSpPr/>
              <p:nvPr/>
            </p:nvSpPr>
            <p:spPr>
              <a:xfrm>
                <a:off x="8673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0" name="Freeform: Shape 4719">
                <a:extLst>
                  <a:ext uri="{FF2B5EF4-FFF2-40B4-BE49-F238E27FC236}">
                    <a16:creationId xmlns:a16="http://schemas.microsoft.com/office/drawing/2014/main" id="{C83586D7-5499-F103-C91D-D2F6FF84BE16}"/>
                  </a:ext>
                </a:extLst>
              </p:cNvPr>
              <p:cNvSpPr/>
              <p:nvPr/>
            </p:nvSpPr>
            <p:spPr>
              <a:xfrm>
                <a:off x="98334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1" name="Freeform: Shape 4720">
                <a:extLst>
                  <a:ext uri="{FF2B5EF4-FFF2-40B4-BE49-F238E27FC236}">
                    <a16:creationId xmlns:a16="http://schemas.microsoft.com/office/drawing/2014/main" id="{09572CDC-8ABC-88EA-8407-3F580F203154}"/>
                  </a:ext>
                </a:extLst>
              </p:cNvPr>
              <p:cNvSpPr/>
              <p:nvPr/>
            </p:nvSpPr>
            <p:spPr>
              <a:xfrm>
                <a:off x="10993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2" name="Freeform: Shape 4721">
                <a:extLst>
                  <a:ext uri="{FF2B5EF4-FFF2-40B4-BE49-F238E27FC236}">
                    <a16:creationId xmlns:a16="http://schemas.microsoft.com/office/drawing/2014/main" id="{8AAA3490-D233-203B-BCB9-2BA7FB66DEDD}"/>
                  </a:ext>
                </a:extLst>
              </p:cNvPr>
              <p:cNvSpPr/>
              <p:nvPr/>
            </p:nvSpPr>
            <p:spPr>
              <a:xfrm>
                <a:off x="121541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3" name="Freeform: Shape 4722">
                <a:extLst>
                  <a:ext uri="{FF2B5EF4-FFF2-40B4-BE49-F238E27FC236}">
                    <a16:creationId xmlns:a16="http://schemas.microsoft.com/office/drawing/2014/main" id="{19F69934-E348-B7E8-0E96-E040324A2E44}"/>
                  </a:ext>
                </a:extLst>
              </p:cNvPr>
              <p:cNvSpPr/>
              <p:nvPr/>
            </p:nvSpPr>
            <p:spPr>
              <a:xfrm>
                <a:off x="13314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4" name="Freeform: Shape 4723">
                <a:extLst>
                  <a:ext uri="{FF2B5EF4-FFF2-40B4-BE49-F238E27FC236}">
                    <a16:creationId xmlns:a16="http://schemas.microsoft.com/office/drawing/2014/main" id="{E8CF9D04-37D9-2A54-42F7-35C42ECAEACE}"/>
                  </a:ext>
                </a:extLst>
              </p:cNvPr>
              <p:cNvSpPr/>
              <p:nvPr/>
            </p:nvSpPr>
            <p:spPr>
              <a:xfrm>
                <a:off x="144748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5" name="Freeform: Shape 4724">
                <a:extLst>
                  <a:ext uri="{FF2B5EF4-FFF2-40B4-BE49-F238E27FC236}">
                    <a16:creationId xmlns:a16="http://schemas.microsoft.com/office/drawing/2014/main" id="{F3F9A8FD-EE75-0D42-33ED-FC2A7353DDA8}"/>
                  </a:ext>
                </a:extLst>
              </p:cNvPr>
              <p:cNvSpPr/>
              <p:nvPr/>
            </p:nvSpPr>
            <p:spPr>
              <a:xfrm>
                <a:off x="15634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6" name="Freeform: Shape 4725">
                <a:extLst>
                  <a:ext uri="{FF2B5EF4-FFF2-40B4-BE49-F238E27FC236}">
                    <a16:creationId xmlns:a16="http://schemas.microsoft.com/office/drawing/2014/main" id="{BD546226-DF62-8195-6622-FA82941FA669}"/>
                  </a:ext>
                </a:extLst>
              </p:cNvPr>
              <p:cNvSpPr/>
              <p:nvPr/>
            </p:nvSpPr>
            <p:spPr>
              <a:xfrm>
                <a:off x="16795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7" name="Freeform: Shape 4726">
                <a:extLst>
                  <a:ext uri="{FF2B5EF4-FFF2-40B4-BE49-F238E27FC236}">
                    <a16:creationId xmlns:a16="http://schemas.microsoft.com/office/drawing/2014/main" id="{3896C884-3297-919D-EE8B-BA63244D83D0}"/>
                  </a:ext>
                </a:extLst>
              </p:cNvPr>
              <p:cNvSpPr/>
              <p:nvPr/>
            </p:nvSpPr>
            <p:spPr>
              <a:xfrm>
                <a:off x="17955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8" name="Freeform: Shape 4727">
                <a:extLst>
                  <a:ext uri="{FF2B5EF4-FFF2-40B4-BE49-F238E27FC236}">
                    <a16:creationId xmlns:a16="http://schemas.microsoft.com/office/drawing/2014/main" id="{9E60517A-44F3-FE0B-1250-FAA487796D23}"/>
                  </a:ext>
                </a:extLst>
              </p:cNvPr>
              <p:cNvSpPr/>
              <p:nvPr/>
            </p:nvSpPr>
            <p:spPr>
              <a:xfrm>
                <a:off x="191159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9" name="Freeform: Shape 4728">
                <a:extLst>
                  <a:ext uri="{FF2B5EF4-FFF2-40B4-BE49-F238E27FC236}">
                    <a16:creationId xmlns:a16="http://schemas.microsoft.com/office/drawing/2014/main" id="{A1146AB1-150A-3763-C7A9-F3BBC435F6A2}"/>
                  </a:ext>
                </a:extLst>
              </p:cNvPr>
              <p:cNvSpPr/>
              <p:nvPr/>
            </p:nvSpPr>
            <p:spPr>
              <a:xfrm>
                <a:off x="20276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0" name="Freeform: Shape 4729">
                <a:extLst>
                  <a:ext uri="{FF2B5EF4-FFF2-40B4-BE49-F238E27FC236}">
                    <a16:creationId xmlns:a16="http://schemas.microsoft.com/office/drawing/2014/main" id="{D51DAE1B-ECE7-A145-EF07-3054F37591D8}"/>
                  </a:ext>
                </a:extLst>
              </p:cNvPr>
              <p:cNvSpPr/>
              <p:nvPr/>
            </p:nvSpPr>
            <p:spPr>
              <a:xfrm>
                <a:off x="21436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1" name="Freeform: Shape 4730">
                <a:extLst>
                  <a:ext uri="{FF2B5EF4-FFF2-40B4-BE49-F238E27FC236}">
                    <a16:creationId xmlns:a16="http://schemas.microsoft.com/office/drawing/2014/main" id="{8953FE36-027A-CD29-0782-1098C40ACDA6}"/>
                  </a:ext>
                </a:extLst>
              </p:cNvPr>
              <p:cNvSpPr/>
              <p:nvPr/>
            </p:nvSpPr>
            <p:spPr>
              <a:xfrm>
                <a:off x="225968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2" name="Freeform: Shape 4731">
                <a:extLst>
                  <a:ext uri="{FF2B5EF4-FFF2-40B4-BE49-F238E27FC236}">
                    <a16:creationId xmlns:a16="http://schemas.microsoft.com/office/drawing/2014/main" id="{80506528-F2BC-0282-F510-1638FF103A3C}"/>
                  </a:ext>
                </a:extLst>
              </p:cNvPr>
              <p:cNvSpPr/>
              <p:nvPr/>
            </p:nvSpPr>
            <p:spPr>
              <a:xfrm>
                <a:off x="237571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3" name="Freeform: Shape 4732">
                <a:extLst>
                  <a:ext uri="{FF2B5EF4-FFF2-40B4-BE49-F238E27FC236}">
                    <a16:creationId xmlns:a16="http://schemas.microsoft.com/office/drawing/2014/main" id="{C6E186A1-BF36-D816-024D-D1B60C7B5008}"/>
                  </a:ext>
                </a:extLst>
              </p:cNvPr>
              <p:cNvSpPr/>
              <p:nvPr/>
            </p:nvSpPr>
            <p:spPr>
              <a:xfrm>
                <a:off x="24917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4" name="Freeform: Shape 4733">
                <a:extLst>
                  <a:ext uri="{FF2B5EF4-FFF2-40B4-BE49-F238E27FC236}">
                    <a16:creationId xmlns:a16="http://schemas.microsoft.com/office/drawing/2014/main" id="{14E262D4-58CC-5D96-AC38-E14937C70432}"/>
                  </a:ext>
                </a:extLst>
              </p:cNvPr>
              <p:cNvSpPr/>
              <p:nvPr/>
            </p:nvSpPr>
            <p:spPr>
              <a:xfrm>
                <a:off x="26077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5" name="Freeform: Shape 4734">
                <a:extLst>
                  <a:ext uri="{FF2B5EF4-FFF2-40B4-BE49-F238E27FC236}">
                    <a16:creationId xmlns:a16="http://schemas.microsoft.com/office/drawing/2014/main" id="{8B151EC0-33A6-ECB1-8FB8-522D6BD8A4E7}"/>
                  </a:ext>
                </a:extLst>
              </p:cNvPr>
              <p:cNvSpPr/>
              <p:nvPr/>
            </p:nvSpPr>
            <p:spPr>
              <a:xfrm>
                <a:off x="272379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6" name="Freeform: Shape 4735">
                <a:extLst>
                  <a:ext uri="{FF2B5EF4-FFF2-40B4-BE49-F238E27FC236}">
                    <a16:creationId xmlns:a16="http://schemas.microsoft.com/office/drawing/2014/main" id="{414A0D3A-7C19-D4D4-F7F4-BEC9051BD421}"/>
                  </a:ext>
                </a:extLst>
              </p:cNvPr>
              <p:cNvSpPr/>
              <p:nvPr/>
            </p:nvSpPr>
            <p:spPr>
              <a:xfrm>
                <a:off x="28398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7" name="Freeform: Shape 4736">
                <a:extLst>
                  <a:ext uri="{FF2B5EF4-FFF2-40B4-BE49-F238E27FC236}">
                    <a16:creationId xmlns:a16="http://schemas.microsoft.com/office/drawing/2014/main" id="{0C86AF21-946C-43CB-BC56-C64193BE8550}"/>
                  </a:ext>
                </a:extLst>
              </p:cNvPr>
              <p:cNvSpPr/>
              <p:nvPr/>
            </p:nvSpPr>
            <p:spPr>
              <a:xfrm>
                <a:off x="29558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8" name="Freeform: Shape 4737">
                <a:extLst>
                  <a:ext uri="{FF2B5EF4-FFF2-40B4-BE49-F238E27FC236}">
                    <a16:creationId xmlns:a16="http://schemas.microsoft.com/office/drawing/2014/main" id="{00F10FBF-9F47-7A9F-61F9-2DD7E06B78D8}"/>
                  </a:ext>
                </a:extLst>
              </p:cNvPr>
              <p:cNvSpPr/>
              <p:nvPr/>
            </p:nvSpPr>
            <p:spPr>
              <a:xfrm>
                <a:off x="307189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9" name="Freeform: Shape 4738">
                <a:extLst>
                  <a:ext uri="{FF2B5EF4-FFF2-40B4-BE49-F238E27FC236}">
                    <a16:creationId xmlns:a16="http://schemas.microsoft.com/office/drawing/2014/main" id="{4A144E96-A925-263E-ADC4-DC513C87BB5C}"/>
                  </a:ext>
                </a:extLst>
              </p:cNvPr>
              <p:cNvSpPr/>
              <p:nvPr/>
            </p:nvSpPr>
            <p:spPr>
              <a:xfrm>
                <a:off x="318791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0" name="Freeform: Shape 4739">
                <a:extLst>
                  <a:ext uri="{FF2B5EF4-FFF2-40B4-BE49-F238E27FC236}">
                    <a16:creationId xmlns:a16="http://schemas.microsoft.com/office/drawing/2014/main" id="{53D84B5B-A4D4-0538-A309-6B7140A0FCD6}"/>
                  </a:ext>
                </a:extLst>
              </p:cNvPr>
              <p:cNvSpPr/>
              <p:nvPr/>
            </p:nvSpPr>
            <p:spPr>
              <a:xfrm>
                <a:off x="33039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1" name="Freeform: Shape 4740">
                <a:extLst>
                  <a:ext uri="{FF2B5EF4-FFF2-40B4-BE49-F238E27FC236}">
                    <a16:creationId xmlns:a16="http://schemas.microsoft.com/office/drawing/2014/main" id="{883F5644-524D-881B-84AB-2107E5005DCE}"/>
                  </a:ext>
                </a:extLst>
              </p:cNvPr>
              <p:cNvSpPr/>
              <p:nvPr/>
            </p:nvSpPr>
            <p:spPr>
              <a:xfrm>
                <a:off x="341997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2" name="Freeform: Shape 4741">
                <a:extLst>
                  <a:ext uri="{FF2B5EF4-FFF2-40B4-BE49-F238E27FC236}">
                    <a16:creationId xmlns:a16="http://schemas.microsoft.com/office/drawing/2014/main" id="{455D8126-0346-547B-CA54-35B196C57480}"/>
                  </a:ext>
                </a:extLst>
              </p:cNvPr>
              <p:cNvSpPr/>
              <p:nvPr/>
            </p:nvSpPr>
            <p:spPr>
              <a:xfrm>
                <a:off x="35360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3" name="Freeform: Shape 4742">
                <a:extLst>
                  <a:ext uri="{FF2B5EF4-FFF2-40B4-BE49-F238E27FC236}">
                    <a16:creationId xmlns:a16="http://schemas.microsoft.com/office/drawing/2014/main" id="{CE68981D-E995-68A1-9F3F-0629E2C7D141}"/>
                  </a:ext>
                </a:extLst>
              </p:cNvPr>
              <p:cNvSpPr/>
              <p:nvPr/>
            </p:nvSpPr>
            <p:spPr>
              <a:xfrm>
                <a:off x="36520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4" name="Freeform: Shape 4743">
                <a:extLst>
                  <a:ext uri="{FF2B5EF4-FFF2-40B4-BE49-F238E27FC236}">
                    <a16:creationId xmlns:a16="http://schemas.microsoft.com/office/drawing/2014/main" id="{BD94A33C-0C54-2D04-8D57-7D1336A51427}"/>
                  </a:ext>
                </a:extLst>
              </p:cNvPr>
              <p:cNvSpPr/>
              <p:nvPr/>
            </p:nvSpPr>
            <p:spPr>
              <a:xfrm>
                <a:off x="37680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5" name="Freeform: Shape 4744">
                <a:extLst>
                  <a:ext uri="{FF2B5EF4-FFF2-40B4-BE49-F238E27FC236}">
                    <a16:creationId xmlns:a16="http://schemas.microsoft.com/office/drawing/2014/main" id="{E876F24B-2C98-4852-8B9C-4DBD3BADDCC6}"/>
                  </a:ext>
                </a:extLst>
              </p:cNvPr>
              <p:cNvSpPr/>
              <p:nvPr/>
            </p:nvSpPr>
            <p:spPr>
              <a:xfrm>
                <a:off x="38840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6" name="Freeform: Shape 4745">
                <a:extLst>
                  <a:ext uri="{FF2B5EF4-FFF2-40B4-BE49-F238E27FC236}">
                    <a16:creationId xmlns:a16="http://schemas.microsoft.com/office/drawing/2014/main" id="{6B3C1AA5-BC11-FBA1-DA91-33E13E9DF2A5}"/>
                  </a:ext>
                </a:extLst>
              </p:cNvPr>
              <p:cNvSpPr/>
              <p:nvPr/>
            </p:nvSpPr>
            <p:spPr>
              <a:xfrm>
                <a:off x="400012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7" name="Freeform: Shape 4746">
                <a:extLst>
                  <a:ext uri="{FF2B5EF4-FFF2-40B4-BE49-F238E27FC236}">
                    <a16:creationId xmlns:a16="http://schemas.microsoft.com/office/drawing/2014/main" id="{5FEDD8F6-71B6-7817-84C0-33C9BDB43A3A}"/>
                  </a:ext>
                </a:extLst>
              </p:cNvPr>
              <p:cNvSpPr/>
              <p:nvPr/>
            </p:nvSpPr>
            <p:spPr>
              <a:xfrm>
                <a:off x="41161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8" name="Freeform: Shape 4747">
                <a:extLst>
                  <a:ext uri="{FF2B5EF4-FFF2-40B4-BE49-F238E27FC236}">
                    <a16:creationId xmlns:a16="http://schemas.microsoft.com/office/drawing/2014/main" id="{CAF09C1B-E7A8-C8EB-6D3A-FBC6B20EA314}"/>
                  </a:ext>
                </a:extLst>
              </p:cNvPr>
              <p:cNvSpPr/>
              <p:nvPr/>
            </p:nvSpPr>
            <p:spPr>
              <a:xfrm>
                <a:off x="42321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9" name="Freeform: Shape 4748">
                <a:extLst>
                  <a:ext uri="{FF2B5EF4-FFF2-40B4-BE49-F238E27FC236}">
                    <a16:creationId xmlns:a16="http://schemas.microsoft.com/office/drawing/2014/main" id="{6825623F-1670-04B5-A43D-74FF457F3BBA}"/>
                  </a:ext>
                </a:extLst>
              </p:cNvPr>
              <p:cNvSpPr/>
              <p:nvPr/>
            </p:nvSpPr>
            <p:spPr>
              <a:xfrm>
                <a:off x="43482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0" name="Freeform: Shape 4749">
                <a:extLst>
                  <a:ext uri="{FF2B5EF4-FFF2-40B4-BE49-F238E27FC236}">
                    <a16:creationId xmlns:a16="http://schemas.microsoft.com/office/drawing/2014/main" id="{193A250C-4C4F-AF3E-1C13-C4D83B01CE85}"/>
                  </a:ext>
                </a:extLst>
              </p:cNvPr>
              <p:cNvSpPr/>
              <p:nvPr/>
            </p:nvSpPr>
            <p:spPr>
              <a:xfrm>
                <a:off x="446424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1" name="Freeform: Shape 4750">
                <a:extLst>
                  <a:ext uri="{FF2B5EF4-FFF2-40B4-BE49-F238E27FC236}">
                    <a16:creationId xmlns:a16="http://schemas.microsoft.com/office/drawing/2014/main" id="{0907B905-77FC-DE6F-FFE6-BCA1F8689E74}"/>
                  </a:ext>
                </a:extLst>
              </p:cNvPr>
              <p:cNvSpPr/>
              <p:nvPr/>
            </p:nvSpPr>
            <p:spPr>
              <a:xfrm>
                <a:off x="458027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2" name="Freeform: Shape 4751">
                <a:extLst>
                  <a:ext uri="{FF2B5EF4-FFF2-40B4-BE49-F238E27FC236}">
                    <a16:creationId xmlns:a16="http://schemas.microsoft.com/office/drawing/2014/main" id="{6A2F6766-E8A9-3306-0971-B054516AE5A4}"/>
                  </a:ext>
                </a:extLst>
              </p:cNvPr>
              <p:cNvSpPr/>
              <p:nvPr/>
            </p:nvSpPr>
            <p:spPr>
              <a:xfrm>
                <a:off x="5511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3" name="Freeform: Shape 4752">
                <a:extLst>
                  <a:ext uri="{FF2B5EF4-FFF2-40B4-BE49-F238E27FC236}">
                    <a16:creationId xmlns:a16="http://schemas.microsoft.com/office/drawing/2014/main" id="{EFBDB7DB-4061-6A69-5A67-4A12E0F1D894}"/>
                  </a:ext>
                </a:extLst>
              </p:cNvPr>
              <p:cNvSpPr/>
              <p:nvPr/>
            </p:nvSpPr>
            <p:spPr>
              <a:xfrm>
                <a:off x="17115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4" name="Freeform: Shape 4753">
                <a:extLst>
                  <a:ext uri="{FF2B5EF4-FFF2-40B4-BE49-F238E27FC236}">
                    <a16:creationId xmlns:a16="http://schemas.microsoft.com/office/drawing/2014/main" id="{18EE2DDC-33F8-855B-ECD8-E5C63629B345}"/>
                  </a:ext>
                </a:extLst>
              </p:cNvPr>
              <p:cNvSpPr/>
              <p:nvPr/>
            </p:nvSpPr>
            <p:spPr>
              <a:xfrm>
                <a:off x="2871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5" name="Freeform: Shape 4754">
                <a:extLst>
                  <a:ext uri="{FF2B5EF4-FFF2-40B4-BE49-F238E27FC236}">
                    <a16:creationId xmlns:a16="http://schemas.microsoft.com/office/drawing/2014/main" id="{72CE7D04-92AC-205F-74F1-67B89C595741}"/>
                  </a:ext>
                </a:extLst>
              </p:cNvPr>
              <p:cNvSpPr/>
              <p:nvPr/>
            </p:nvSpPr>
            <p:spPr>
              <a:xfrm>
                <a:off x="40320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6" name="Freeform: Shape 4755">
                <a:extLst>
                  <a:ext uri="{FF2B5EF4-FFF2-40B4-BE49-F238E27FC236}">
                    <a16:creationId xmlns:a16="http://schemas.microsoft.com/office/drawing/2014/main" id="{0052AC8D-A52C-C91F-2E4B-87615DBEB1CD}"/>
                  </a:ext>
                </a:extLst>
              </p:cNvPr>
              <p:cNvSpPr/>
              <p:nvPr/>
            </p:nvSpPr>
            <p:spPr>
              <a:xfrm>
                <a:off x="51923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7" name="Freeform: Shape 4756">
                <a:extLst>
                  <a:ext uri="{FF2B5EF4-FFF2-40B4-BE49-F238E27FC236}">
                    <a16:creationId xmlns:a16="http://schemas.microsoft.com/office/drawing/2014/main" id="{9727A3A6-B3D5-105C-6C5F-D2863ED0809A}"/>
                  </a:ext>
                </a:extLst>
              </p:cNvPr>
              <p:cNvSpPr/>
              <p:nvPr/>
            </p:nvSpPr>
            <p:spPr>
              <a:xfrm>
                <a:off x="63526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8" name="Freeform: Shape 4757">
                <a:extLst>
                  <a:ext uri="{FF2B5EF4-FFF2-40B4-BE49-F238E27FC236}">
                    <a16:creationId xmlns:a16="http://schemas.microsoft.com/office/drawing/2014/main" id="{8AA277AC-40FC-A4F2-B821-8060A8B55BA3}"/>
                  </a:ext>
                </a:extLst>
              </p:cNvPr>
              <p:cNvSpPr/>
              <p:nvPr/>
            </p:nvSpPr>
            <p:spPr>
              <a:xfrm>
                <a:off x="7512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9" name="Freeform: Shape 4758">
                <a:extLst>
                  <a:ext uri="{FF2B5EF4-FFF2-40B4-BE49-F238E27FC236}">
                    <a16:creationId xmlns:a16="http://schemas.microsoft.com/office/drawing/2014/main" id="{97675F03-A355-56FA-6CC4-C5EE1856B7FB}"/>
                  </a:ext>
                </a:extLst>
              </p:cNvPr>
              <p:cNvSpPr/>
              <p:nvPr/>
            </p:nvSpPr>
            <p:spPr>
              <a:xfrm>
                <a:off x="8673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0" name="Freeform: Shape 4759">
                <a:extLst>
                  <a:ext uri="{FF2B5EF4-FFF2-40B4-BE49-F238E27FC236}">
                    <a16:creationId xmlns:a16="http://schemas.microsoft.com/office/drawing/2014/main" id="{CB6CBF39-6672-8B74-8AA8-394CD414BCE6}"/>
                  </a:ext>
                </a:extLst>
              </p:cNvPr>
              <p:cNvSpPr/>
              <p:nvPr/>
            </p:nvSpPr>
            <p:spPr>
              <a:xfrm>
                <a:off x="98334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1" name="Freeform: Shape 4760">
                <a:extLst>
                  <a:ext uri="{FF2B5EF4-FFF2-40B4-BE49-F238E27FC236}">
                    <a16:creationId xmlns:a16="http://schemas.microsoft.com/office/drawing/2014/main" id="{A7E6EDF1-85FB-FCD0-9640-AC4D40F90BBA}"/>
                  </a:ext>
                </a:extLst>
              </p:cNvPr>
              <p:cNvSpPr/>
              <p:nvPr/>
            </p:nvSpPr>
            <p:spPr>
              <a:xfrm>
                <a:off x="10993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2" name="Freeform: Shape 4761">
                <a:extLst>
                  <a:ext uri="{FF2B5EF4-FFF2-40B4-BE49-F238E27FC236}">
                    <a16:creationId xmlns:a16="http://schemas.microsoft.com/office/drawing/2014/main" id="{CC8FC341-4937-F6B7-1E07-DADE315CF31E}"/>
                  </a:ext>
                </a:extLst>
              </p:cNvPr>
              <p:cNvSpPr/>
              <p:nvPr/>
            </p:nvSpPr>
            <p:spPr>
              <a:xfrm>
                <a:off x="121541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3" name="Freeform: Shape 4762">
                <a:extLst>
                  <a:ext uri="{FF2B5EF4-FFF2-40B4-BE49-F238E27FC236}">
                    <a16:creationId xmlns:a16="http://schemas.microsoft.com/office/drawing/2014/main" id="{DDEC064E-1F0C-FF25-7063-AB978A551254}"/>
                  </a:ext>
                </a:extLst>
              </p:cNvPr>
              <p:cNvSpPr/>
              <p:nvPr/>
            </p:nvSpPr>
            <p:spPr>
              <a:xfrm>
                <a:off x="13314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4" name="Freeform: Shape 4763">
                <a:extLst>
                  <a:ext uri="{FF2B5EF4-FFF2-40B4-BE49-F238E27FC236}">
                    <a16:creationId xmlns:a16="http://schemas.microsoft.com/office/drawing/2014/main" id="{97A941CE-D442-6991-6B14-979964598617}"/>
                  </a:ext>
                </a:extLst>
              </p:cNvPr>
              <p:cNvSpPr/>
              <p:nvPr/>
            </p:nvSpPr>
            <p:spPr>
              <a:xfrm>
                <a:off x="144748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5" name="Freeform: Shape 4764">
                <a:extLst>
                  <a:ext uri="{FF2B5EF4-FFF2-40B4-BE49-F238E27FC236}">
                    <a16:creationId xmlns:a16="http://schemas.microsoft.com/office/drawing/2014/main" id="{F6FE48BD-0283-1D0A-6125-541F8D855418}"/>
                  </a:ext>
                </a:extLst>
              </p:cNvPr>
              <p:cNvSpPr/>
              <p:nvPr/>
            </p:nvSpPr>
            <p:spPr>
              <a:xfrm>
                <a:off x="15634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6" name="Freeform: Shape 4765">
                <a:extLst>
                  <a:ext uri="{FF2B5EF4-FFF2-40B4-BE49-F238E27FC236}">
                    <a16:creationId xmlns:a16="http://schemas.microsoft.com/office/drawing/2014/main" id="{84E0F1B2-3FE1-6F8C-A44A-94515D9B5764}"/>
                  </a:ext>
                </a:extLst>
              </p:cNvPr>
              <p:cNvSpPr/>
              <p:nvPr/>
            </p:nvSpPr>
            <p:spPr>
              <a:xfrm>
                <a:off x="16795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7" name="Freeform: Shape 4766">
                <a:extLst>
                  <a:ext uri="{FF2B5EF4-FFF2-40B4-BE49-F238E27FC236}">
                    <a16:creationId xmlns:a16="http://schemas.microsoft.com/office/drawing/2014/main" id="{973C1F8D-D00D-DEC8-09E3-ACDAE5B4FC77}"/>
                  </a:ext>
                </a:extLst>
              </p:cNvPr>
              <p:cNvSpPr/>
              <p:nvPr/>
            </p:nvSpPr>
            <p:spPr>
              <a:xfrm>
                <a:off x="17955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8" name="Freeform: Shape 4767">
                <a:extLst>
                  <a:ext uri="{FF2B5EF4-FFF2-40B4-BE49-F238E27FC236}">
                    <a16:creationId xmlns:a16="http://schemas.microsoft.com/office/drawing/2014/main" id="{9A8EF047-5E75-5DE6-3441-35C7A43B9631}"/>
                  </a:ext>
                </a:extLst>
              </p:cNvPr>
              <p:cNvSpPr/>
              <p:nvPr/>
            </p:nvSpPr>
            <p:spPr>
              <a:xfrm>
                <a:off x="191159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9" name="Freeform: Shape 4768">
                <a:extLst>
                  <a:ext uri="{FF2B5EF4-FFF2-40B4-BE49-F238E27FC236}">
                    <a16:creationId xmlns:a16="http://schemas.microsoft.com/office/drawing/2014/main" id="{FB3D6496-073B-5F4C-870C-F3D15705BAD1}"/>
                  </a:ext>
                </a:extLst>
              </p:cNvPr>
              <p:cNvSpPr/>
              <p:nvPr/>
            </p:nvSpPr>
            <p:spPr>
              <a:xfrm>
                <a:off x="20276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0" name="Freeform: Shape 4769">
                <a:extLst>
                  <a:ext uri="{FF2B5EF4-FFF2-40B4-BE49-F238E27FC236}">
                    <a16:creationId xmlns:a16="http://schemas.microsoft.com/office/drawing/2014/main" id="{0180D0E6-FD6F-20F8-D8FC-DDFCC7F71305}"/>
                  </a:ext>
                </a:extLst>
              </p:cNvPr>
              <p:cNvSpPr/>
              <p:nvPr/>
            </p:nvSpPr>
            <p:spPr>
              <a:xfrm>
                <a:off x="21436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1" name="Freeform: Shape 4770">
                <a:extLst>
                  <a:ext uri="{FF2B5EF4-FFF2-40B4-BE49-F238E27FC236}">
                    <a16:creationId xmlns:a16="http://schemas.microsoft.com/office/drawing/2014/main" id="{6CBE7E22-37C7-F211-1470-00C849295835}"/>
                  </a:ext>
                </a:extLst>
              </p:cNvPr>
              <p:cNvSpPr/>
              <p:nvPr/>
            </p:nvSpPr>
            <p:spPr>
              <a:xfrm>
                <a:off x="225968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2" name="Freeform: Shape 4771">
                <a:extLst>
                  <a:ext uri="{FF2B5EF4-FFF2-40B4-BE49-F238E27FC236}">
                    <a16:creationId xmlns:a16="http://schemas.microsoft.com/office/drawing/2014/main" id="{BA1084C6-37AF-7282-F1EB-D8CB6DEE163B}"/>
                  </a:ext>
                </a:extLst>
              </p:cNvPr>
              <p:cNvSpPr/>
              <p:nvPr/>
            </p:nvSpPr>
            <p:spPr>
              <a:xfrm>
                <a:off x="237571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3" name="Freeform: Shape 4772">
                <a:extLst>
                  <a:ext uri="{FF2B5EF4-FFF2-40B4-BE49-F238E27FC236}">
                    <a16:creationId xmlns:a16="http://schemas.microsoft.com/office/drawing/2014/main" id="{B148F343-D88F-7F50-9015-5AB4D5B0613E}"/>
                  </a:ext>
                </a:extLst>
              </p:cNvPr>
              <p:cNvSpPr/>
              <p:nvPr/>
            </p:nvSpPr>
            <p:spPr>
              <a:xfrm>
                <a:off x="24917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4" name="Freeform: Shape 4773">
                <a:extLst>
                  <a:ext uri="{FF2B5EF4-FFF2-40B4-BE49-F238E27FC236}">
                    <a16:creationId xmlns:a16="http://schemas.microsoft.com/office/drawing/2014/main" id="{5A755969-E9F9-6ACB-0CA5-AF5D51BC69DE}"/>
                  </a:ext>
                </a:extLst>
              </p:cNvPr>
              <p:cNvSpPr/>
              <p:nvPr/>
            </p:nvSpPr>
            <p:spPr>
              <a:xfrm>
                <a:off x="26077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5" name="Freeform: Shape 4774">
                <a:extLst>
                  <a:ext uri="{FF2B5EF4-FFF2-40B4-BE49-F238E27FC236}">
                    <a16:creationId xmlns:a16="http://schemas.microsoft.com/office/drawing/2014/main" id="{DB56FBCB-2958-3877-ED13-C3949CFDF381}"/>
                  </a:ext>
                </a:extLst>
              </p:cNvPr>
              <p:cNvSpPr/>
              <p:nvPr/>
            </p:nvSpPr>
            <p:spPr>
              <a:xfrm>
                <a:off x="272379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6" name="Freeform: Shape 4775">
                <a:extLst>
                  <a:ext uri="{FF2B5EF4-FFF2-40B4-BE49-F238E27FC236}">
                    <a16:creationId xmlns:a16="http://schemas.microsoft.com/office/drawing/2014/main" id="{2B9826ED-2E73-B4A7-41E2-20C21F013077}"/>
                  </a:ext>
                </a:extLst>
              </p:cNvPr>
              <p:cNvSpPr/>
              <p:nvPr/>
            </p:nvSpPr>
            <p:spPr>
              <a:xfrm>
                <a:off x="28398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7" name="Freeform: Shape 4776">
                <a:extLst>
                  <a:ext uri="{FF2B5EF4-FFF2-40B4-BE49-F238E27FC236}">
                    <a16:creationId xmlns:a16="http://schemas.microsoft.com/office/drawing/2014/main" id="{4E87C160-5162-1D3B-FD99-ECDB37048A33}"/>
                  </a:ext>
                </a:extLst>
              </p:cNvPr>
              <p:cNvSpPr/>
              <p:nvPr/>
            </p:nvSpPr>
            <p:spPr>
              <a:xfrm>
                <a:off x="29558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8" name="Freeform: Shape 4777">
                <a:extLst>
                  <a:ext uri="{FF2B5EF4-FFF2-40B4-BE49-F238E27FC236}">
                    <a16:creationId xmlns:a16="http://schemas.microsoft.com/office/drawing/2014/main" id="{88FA1E4C-D6B9-296F-3229-13B9F897476A}"/>
                  </a:ext>
                </a:extLst>
              </p:cNvPr>
              <p:cNvSpPr/>
              <p:nvPr/>
            </p:nvSpPr>
            <p:spPr>
              <a:xfrm>
                <a:off x="307189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9" name="Freeform: Shape 4778">
                <a:extLst>
                  <a:ext uri="{FF2B5EF4-FFF2-40B4-BE49-F238E27FC236}">
                    <a16:creationId xmlns:a16="http://schemas.microsoft.com/office/drawing/2014/main" id="{405CECB0-C887-2F2F-83E0-15B6C22B6005}"/>
                  </a:ext>
                </a:extLst>
              </p:cNvPr>
              <p:cNvSpPr/>
              <p:nvPr/>
            </p:nvSpPr>
            <p:spPr>
              <a:xfrm>
                <a:off x="318791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0" name="Freeform: Shape 4779">
                <a:extLst>
                  <a:ext uri="{FF2B5EF4-FFF2-40B4-BE49-F238E27FC236}">
                    <a16:creationId xmlns:a16="http://schemas.microsoft.com/office/drawing/2014/main" id="{60822E5F-E2DC-227E-2288-10D7E5A6B270}"/>
                  </a:ext>
                </a:extLst>
              </p:cNvPr>
              <p:cNvSpPr/>
              <p:nvPr/>
            </p:nvSpPr>
            <p:spPr>
              <a:xfrm>
                <a:off x="33039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1" name="Freeform: Shape 4780">
                <a:extLst>
                  <a:ext uri="{FF2B5EF4-FFF2-40B4-BE49-F238E27FC236}">
                    <a16:creationId xmlns:a16="http://schemas.microsoft.com/office/drawing/2014/main" id="{364CDC7F-71EC-340E-33EA-A6F131F52136}"/>
                  </a:ext>
                </a:extLst>
              </p:cNvPr>
              <p:cNvSpPr/>
              <p:nvPr/>
            </p:nvSpPr>
            <p:spPr>
              <a:xfrm>
                <a:off x="341997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2" name="Freeform: Shape 4781">
                <a:extLst>
                  <a:ext uri="{FF2B5EF4-FFF2-40B4-BE49-F238E27FC236}">
                    <a16:creationId xmlns:a16="http://schemas.microsoft.com/office/drawing/2014/main" id="{5E10DA50-09E5-3B04-2D33-5CF1EEB930A7}"/>
                  </a:ext>
                </a:extLst>
              </p:cNvPr>
              <p:cNvSpPr/>
              <p:nvPr/>
            </p:nvSpPr>
            <p:spPr>
              <a:xfrm>
                <a:off x="35360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3" name="Freeform: Shape 4782">
                <a:extLst>
                  <a:ext uri="{FF2B5EF4-FFF2-40B4-BE49-F238E27FC236}">
                    <a16:creationId xmlns:a16="http://schemas.microsoft.com/office/drawing/2014/main" id="{D407B665-7820-06C6-E1AE-E852F123E3C5}"/>
                  </a:ext>
                </a:extLst>
              </p:cNvPr>
              <p:cNvSpPr/>
              <p:nvPr/>
            </p:nvSpPr>
            <p:spPr>
              <a:xfrm>
                <a:off x="36520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4" name="Freeform: Shape 4783">
                <a:extLst>
                  <a:ext uri="{FF2B5EF4-FFF2-40B4-BE49-F238E27FC236}">
                    <a16:creationId xmlns:a16="http://schemas.microsoft.com/office/drawing/2014/main" id="{871F0DF3-1088-9346-39FA-E8E0EB4B5364}"/>
                  </a:ext>
                </a:extLst>
              </p:cNvPr>
              <p:cNvSpPr/>
              <p:nvPr/>
            </p:nvSpPr>
            <p:spPr>
              <a:xfrm>
                <a:off x="37680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5" name="Freeform: Shape 4784">
                <a:extLst>
                  <a:ext uri="{FF2B5EF4-FFF2-40B4-BE49-F238E27FC236}">
                    <a16:creationId xmlns:a16="http://schemas.microsoft.com/office/drawing/2014/main" id="{61F468A9-D0BE-A133-68D5-43F32AAA2425}"/>
                  </a:ext>
                </a:extLst>
              </p:cNvPr>
              <p:cNvSpPr/>
              <p:nvPr/>
            </p:nvSpPr>
            <p:spPr>
              <a:xfrm>
                <a:off x="38840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6" name="Freeform: Shape 4785">
                <a:extLst>
                  <a:ext uri="{FF2B5EF4-FFF2-40B4-BE49-F238E27FC236}">
                    <a16:creationId xmlns:a16="http://schemas.microsoft.com/office/drawing/2014/main" id="{4B65465F-C3B4-E359-662B-117F4AC37152}"/>
                  </a:ext>
                </a:extLst>
              </p:cNvPr>
              <p:cNvSpPr/>
              <p:nvPr/>
            </p:nvSpPr>
            <p:spPr>
              <a:xfrm>
                <a:off x="400012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7" name="Freeform: Shape 4786">
                <a:extLst>
                  <a:ext uri="{FF2B5EF4-FFF2-40B4-BE49-F238E27FC236}">
                    <a16:creationId xmlns:a16="http://schemas.microsoft.com/office/drawing/2014/main" id="{D37F50C8-7C49-C367-E6D8-6487F56F9AC6}"/>
                  </a:ext>
                </a:extLst>
              </p:cNvPr>
              <p:cNvSpPr/>
              <p:nvPr/>
            </p:nvSpPr>
            <p:spPr>
              <a:xfrm>
                <a:off x="41161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8" name="Freeform: Shape 4787">
                <a:extLst>
                  <a:ext uri="{FF2B5EF4-FFF2-40B4-BE49-F238E27FC236}">
                    <a16:creationId xmlns:a16="http://schemas.microsoft.com/office/drawing/2014/main" id="{C0E3876F-575F-A2EE-217E-57042236BD7E}"/>
                  </a:ext>
                </a:extLst>
              </p:cNvPr>
              <p:cNvSpPr/>
              <p:nvPr/>
            </p:nvSpPr>
            <p:spPr>
              <a:xfrm>
                <a:off x="42321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9" name="Freeform: Shape 4788">
                <a:extLst>
                  <a:ext uri="{FF2B5EF4-FFF2-40B4-BE49-F238E27FC236}">
                    <a16:creationId xmlns:a16="http://schemas.microsoft.com/office/drawing/2014/main" id="{C0735686-5EC7-A2C7-15DE-9EA04E286121}"/>
                  </a:ext>
                </a:extLst>
              </p:cNvPr>
              <p:cNvSpPr/>
              <p:nvPr/>
            </p:nvSpPr>
            <p:spPr>
              <a:xfrm>
                <a:off x="43482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0" name="Freeform: Shape 4789">
                <a:extLst>
                  <a:ext uri="{FF2B5EF4-FFF2-40B4-BE49-F238E27FC236}">
                    <a16:creationId xmlns:a16="http://schemas.microsoft.com/office/drawing/2014/main" id="{9D14E81E-E578-8CA5-1733-3F8730C6147B}"/>
                  </a:ext>
                </a:extLst>
              </p:cNvPr>
              <p:cNvSpPr/>
              <p:nvPr/>
            </p:nvSpPr>
            <p:spPr>
              <a:xfrm>
                <a:off x="446424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1" name="Freeform: Shape 4790">
                <a:extLst>
                  <a:ext uri="{FF2B5EF4-FFF2-40B4-BE49-F238E27FC236}">
                    <a16:creationId xmlns:a16="http://schemas.microsoft.com/office/drawing/2014/main" id="{C6D79C27-EE07-6D49-BBBF-CE23B58093AB}"/>
                  </a:ext>
                </a:extLst>
              </p:cNvPr>
              <p:cNvSpPr/>
              <p:nvPr/>
            </p:nvSpPr>
            <p:spPr>
              <a:xfrm>
                <a:off x="458027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2" name="Freeform: Shape 4791">
                <a:extLst>
                  <a:ext uri="{FF2B5EF4-FFF2-40B4-BE49-F238E27FC236}">
                    <a16:creationId xmlns:a16="http://schemas.microsoft.com/office/drawing/2014/main" id="{BBB534FB-AAC6-C444-F3E8-631C932BD850}"/>
                  </a:ext>
                </a:extLst>
              </p:cNvPr>
              <p:cNvSpPr/>
              <p:nvPr/>
            </p:nvSpPr>
            <p:spPr>
              <a:xfrm>
                <a:off x="5511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3" name="Freeform: Shape 4792">
                <a:extLst>
                  <a:ext uri="{FF2B5EF4-FFF2-40B4-BE49-F238E27FC236}">
                    <a16:creationId xmlns:a16="http://schemas.microsoft.com/office/drawing/2014/main" id="{964F55E9-79CF-4000-2068-5C7B35CC504A}"/>
                  </a:ext>
                </a:extLst>
              </p:cNvPr>
              <p:cNvSpPr/>
              <p:nvPr/>
            </p:nvSpPr>
            <p:spPr>
              <a:xfrm>
                <a:off x="17115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4" name="Freeform: Shape 4793">
                <a:extLst>
                  <a:ext uri="{FF2B5EF4-FFF2-40B4-BE49-F238E27FC236}">
                    <a16:creationId xmlns:a16="http://schemas.microsoft.com/office/drawing/2014/main" id="{2A5D2C4C-1C21-297E-1FC2-DC1AC46D9AB1}"/>
                  </a:ext>
                </a:extLst>
              </p:cNvPr>
              <p:cNvSpPr/>
              <p:nvPr/>
            </p:nvSpPr>
            <p:spPr>
              <a:xfrm>
                <a:off x="2871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5" name="Freeform: Shape 4794">
                <a:extLst>
                  <a:ext uri="{FF2B5EF4-FFF2-40B4-BE49-F238E27FC236}">
                    <a16:creationId xmlns:a16="http://schemas.microsoft.com/office/drawing/2014/main" id="{71D5F444-6142-10B0-48B7-7E8335D8759F}"/>
                  </a:ext>
                </a:extLst>
              </p:cNvPr>
              <p:cNvSpPr/>
              <p:nvPr/>
            </p:nvSpPr>
            <p:spPr>
              <a:xfrm>
                <a:off x="40320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6" name="Freeform: Shape 4795">
                <a:extLst>
                  <a:ext uri="{FF2B5EF4-FFF2-40B4-BE49-F238E27FC236}">
                    <a16:creationId xmlns:a16="http://schemas.microsoft.com/office/drawing/2014/main" id="{1C0A670E-6C3C-5F12-3574-52BB0CBA9216}"/>
                  </a:ext>
                </a:extLst>
              </p:cNvPr>
              <p:cNvSpPr/>
              <p:nvPr/>
            </p:nvSpPr>
            <p:spPr>
              <a:xfrm>
                <a:off x="51923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7" name="Freeform: Shape 4796">
                <a:extLst>
                  <a:ext uri="{FF2B5EF4-FFF2-40B4-BE49-F238E27FC236}">
                    <a16:creationId xmlns:a16="http://schemas.microsoft.com/office/drawing/2014/main" id="{4834C3D0-38E0-D48D-89F0-AE57CD7D77BF}"/>
                  </a:ext>
                </a:extLst>
              </p:cNvPr>
              <p:cNvSpPr/>
              <p:nvPr/>
            </p:nvSpPr>
            <p:spPr>
              <a:xfrm>
                <a:off x="63526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8" name="Freeform: Shape 4797">
                <a:extLst>
                  <a:ext uri="{FF2B5EF4-FFF2-40B4-BE49-F238E27FC236}">
                    <a16:creationId xmlns:a16="http://schemas.microsoft.com/office/drawing/2014/main" id="{36F510A9-650E-57D0-4678-A9AF872CDCBB}"/>
                  </a:ext>
                </a:extLst>
              </p:cNvPr>
              <p:cNvSpPr/>
              <p:nvPr/>
            </p:nvSpPr>
            <p:spPr>
              <a:xfrm>
                <a:off x="7512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9" name="Freeform: Shape 4798">
                <a:extLst>
                  <a:ext uri="{FF2B5EF4-FFF2-40B4-BE49-F238E27FC236}">
                    <a16:creationId xmlns:a16="http://schemas.microsoft.com/office/drawing/2014/main" id="{0C5FF5C4-D41A-75FA-26EE-F7122D31B22F}"/>
                  </a:ext>
                </a:extLst>
              </p:cNvPr>
              <p:cNvSpPr/>
              <p:nvPr/>
            </p:nvSpPr>
            <p:spPr>
              <a:xfrm>
                <a:off x="8673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0" name="Freeform: Shape 4799">
                <a:extLst>
                  <a:ext uri="{FF2B5EF4-FFF2-40B4-BE49-F238E27FC236}">
                    <a16:creationId xmlns:a16="http://schemas.microsoft.com/office/drawing/2014/main" id="{35C4E147-DA12-9B23-3577-964A6E985567}"/>
                  </a:ext>
                </a:extLst>
              </p:cNvPr>
              <p:cNvSpPr/>
              <p:nvPr/>
            </p:nvSpPr>
            <p:spPr>
              <a:xfrm>
                <a:off x="98334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1" name="Freeform: Shape 4800">
                <a:extLst>
                  <a:ext uri="{FF2B5EF4-FFF2-40B4-BE49-F238E27FC236}">
                    <a16:creationId xmlns:a16="http://schemas.microsoft.com/office/drawing/2014/main" id="{9DC1348C-5E24-7703-1E54-60E95FBF2568}"/>
                  </a:ext>
                </a:extLst>
              </p:cNvPr>
              <p:cNvSpPr/>
              <p:nvPr/>
            </p:nvSpPr>
            <p:spPr>
              <a:xfrm>
                <a:off x="10993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2" name="Freeform: Shape 4801">
                <a:extLst>
                  <a:ext uri="{FF2B5EF4-FFF2-40B4-BE49-F238E27FC236}">
                    <a16:creationId xmlns:a16="http://schemas.microsoft.com/office/drawing/2014/main" id="{95DA00EA-D9EF-8DA8-4507-E777445CCCF8}"/>
                  </a:ext>
                </a:extLst>
              </p:cNvPr>
              <p:cNvSpPr/>
              <p:nvPr/>
            </p:nvSpPr>
            <p:spPr>
              <a:xfrm>
                <a:off x="121541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3" name="Freeform: Shape 4802">
                <a:extLst>
                  <a:ext uri="{FF2B5EF4-FFF2-40B4-BE49-F238E27FC236}">
                    <a16:creationId xmlns:a16="http://schemas.microsoft.com/office/drawing/2014/main" id="{F965B13D-42FF-8725-E65C-514F6ABCA375}"/>
                  </a:ext>
                </a:extLst>
              </p:cNvPr>
              <p:cNvSpPr/>
              <p:nvPr/>
            </p:nvSpPr>
            <p:spPr>
              <a:xfrm>
                <a:off x="13314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4" name="Freeform: Shape 4803">
                <a:extLst>
                  <a:ext uri="{FF2B5EF4-FFF2-40B4-BE49-F238E27FC236}">
                    <a16:creationId xmlns:a16="http://schemas.microsoft.com/office/drawing/2014/main" id="{89595F8B-200F-E5BD-4BE4-AB3B8F5E1204}"/>
                  </a:ext>
                </a:extLst>
              </p:cNvPr>
              <p:cNvSpPr/>
              <p:nvPr/>
            </p:nvSpPr>
            <p:spPr>
              <a:xfrm>
                <a:off x="144748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5" name="Freeform: Shape 4804">
                <a:extLst>
                  <a:ext uri="{FF2B5EF4-FFF2-40B4-BE49-F238E27FC236}">
                    <a16:creationId xmlns:a16="http://schemas.microsoft.com/office/drawing/2014/main" id="{C83F5156-25B7-AEEB-4137-98209D55B836}"/>
                  </a:ext>
                </a:extLst>
              </p:cNvPr>
              <p:cNvSpPr/>
              <p:nvPr/>
            </p:nvSpPr>
            <p:spPr>
              <a:xfrm>
                <a:off x="15634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6" name="Freeform: Shape 4805">
                <a:extLst>
                  <a:ext uri="{FF2B5EF4-FFF2-40B4-BE49-F238E27FC236}">
                    <a16:creationId xmlns:a16="http://schemas.microsoft.com/office/drawing/2014/main" id="{60364CA7-26D7-8E32-5AE0-F933ED23F1C3}"/>
                  </a:ext>
                </a:extLst>
              </p:cNvPr>
              <p:cNvSpPr/>
              <p:nvPr/>
            </p:nvSpPr>
            <p:spPr>
              <a:xfrm>
                <a:off x="16795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7" name="Freeform: Shape 4806">
                <a:extLst>
                  <a:ext uri="{FF2B5EF4-FFF2-40B4-BE49-F238E27FC236}">
                    <a16:creationId xmlns:a16="http://schemas.microsoft.com/office/drawing/2014/main" id="{26E81C85-90A5-F080-C116-A389F35AD9D6}"/>
                  </a:ext>
                </a:extLst>
              </p:cNvPr>
              <p:cNvSpPr/>
              <p:nvPr/>
            </p:nvSpPr>
            <p:spPr>
              <a:xfrm>
                <a:off x="17955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8" name="Freeform: Shape 4807">
                <a:extLst>
                  <a:ext uri="{FF2B5EF4-FFF2-40B4-BE49-F238E27FC236}">
                    <a16:creationId xmlns:a16="http://schemas.microsoft.com/office/drawing/2014/main" id="{3405C016-99A2-98F0-0FAE-DD41DD5E2999}"/>
                  </a:ext>
                </a:extLst>
              </p:cNvPr>
              <p:cNvSpPr/>
              <p:nvPr/>
            </p:nvSpPr>
            <p:spPr>
              <a:xfrm>
                <a:off x="191159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9" name="Freeform: Shape 4808">
                <a:extLst>
                  <a:ext uri="{FF2B5EF4-FFF2-40B4-BE49-F238E27FC236}">
                    <a16:creationId xmlns:a16="http://schemas.microsoft.com/office/drawing/2014/main" id="{17A6FF71-3DBA-4A1F-7D09-48CC87122354}"/>
                  </a:ext>
                </a:extLst>
              </p:cNvPr>
              <p:cNvSpPr/>
              <p:nvPr/>
            </p:nvSpPr>
            <p:spPr>
              <a:xfrm>
                <a:off x="20276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0" name="Freeform: Shape 4809">
                <a:extLst>
                  <a:ext uri="{FF2B5EF4-FFF2-40B4-BE49-F238E27FC236}">
                    <a16:creationId xmlns:a16="http://schemas.microsoft.com/office/drawing/2014/main" id="{D729F6C8-4E5D-F4B2-6553-BF584CDDEB2C}"/>
                  </a:ext>
                </a:extLst>
              </p:cNvPr>
              <p:cNvSpPr/>
              <p:nvPr/>
            </p:nvSpPr>
            <p:spPr>
              <a:xfrm>
                <a:off x="21436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1" name="Freeform: Shape 4810">
                <a:extLst>
                  <a:ext uri="{FF2B5EF4-FFF2-40B4-BE49-F238E27FC236}">
                    <a16:creationId xmlns:a16="http://schemas.microsoft.com/office/drawing/2014/main" id="{A52DB18C-8398-215A-47E7-9F532CFB016C}"/>
                  </a:ext>
                </a:extLst>
              </p:cNvPr>
              <p:cNvSpPr/>
              <p:nvPr/>
            </p:nvSpPr>
            <p:spPr>
              <a:xfrm>
                <a:off x="225968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2" name="Freeform: Shape 4811">
                <a:extLst>
                  <a:ext uri="{FF2B5EF4-FFF2-40B4-BE49-F238E27FC236}">
                    <a16:creationId xmlns:a16="http://schemas.microsoft.com/office/drawing/2014/main" id="{58BD07A2-81ED-9655-32B2-341480CCED97}"/>
                  </a:ext>
                </a:extLst>
              </p:cNvPr>
              <p:cNvSpPr/>
              <p:nvPr/>
            </p:nvSpPr>
            <p:spPr>
              <a:xfrm>
                <a:off x="237571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3" name="Freeform: Shape 4812">
                <a:extLst>
                  <a:ext uri="{FF2B5EF4-FFF2-40B4-BE49-F238E27FC236}">
                    <a16:creationId xmlns:a16="http://schemas.microsoft.com/office/drawing/2014/main" id="{23636CB5-B25B-FECC-6173-F86F08D196BF}"/>
                  </a:ext>
                </a:extLst>
              </p:cNvPr>
              <p:cNvSpPr/>
              <p:nvPr/>
            </p:nvSpPr>
            <p:spPr>
              <a:xfrm>
                <a:off x="24917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4" name="Freeform: Shape 4813">
                <a:extLst>
                  <a:ext uri="{FF2B5EF4-FFF2-40B4-BE49-F238E27FC236}">
                    <a16:creationId xmlns:a16="http://schemas.microsoft.com/office/drawing/2014/main" id="{8D41E452-FD87-3778-D3A9-9383CC6F9CF8}"/>
                  </a:ext>
                </a:extLst>
              </p:cNvPr>
              <p:cNvSpPr/>
              <p:nvPr/>
            </p:nvSpPr>
            <p:spPr>
              <a:xfrm>
                <a:off x="26077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5" name="Freeform: Shape 4814">
                <a:extLst>
                  <a:ext uri="{FF2B5EF4-FFF2-40B4-BE49-F238E27FC236}">
                    <a16:creationId xmlns:a16="http://schemas.microsoft.com/office/drawing/2014/main" id="{18B1B4CB-CF08-8569-9662-FBF33120E863}"/>
                  </a:ext>
                </a:extLst>
              </p:cNvPr>
              <p:cNvSpPr/>
              <p:nvPr/>
            </p:nvSpPr>
            <p:spPr>
              <a:xfrm>
                <a:off x="272379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6" name="Freeform: Shape 4815">
                <a:extLst>
                  <a:ext uri="{FF2B5EF4-FFF2-40B4-BE49-F238E27FC236}">
                    <a16:creationId xmlns:a16="http://schemas.microsoft.com/office/drawing/2014/main" id="{77F65E79-F38B-B21A-4C23-8B91393CC513}"/>
                  </a:ext>
                </a:extLst>
              </p:cNvPr>
              <p:cNvSpPr/>
              <p:nvPr/>
            </p:nvSpPr>
            <p:spPr>
              <a:xfrm>
                <a:off x="28398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7" name="Freeform: Shape 4816">
                <a:extLst>
                  <a:ext uri="{FF2B5EF4-FFF2-40B4-BE49-F238E27FC236}">
                    <a16:creationId xmlns:a16="http://schemas.microsoft.com/office/drawing/2014/main" id="{FB4F3F87-EB45-AFE3-B733-A9AAEE0FB78B}"/>
                  </a:ext>
                </a:extLst>
              </p:cNvPr>
              <p:cNvSpPr/>
              <p:nvPr/>
            </p:nvSpPr>
            <p:spPr>
              <a:xfrm>
                <a:off x="29558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8" name="Freeform: Shape 4817">
                <a:extLst>
                  <a:ext uri="{FF2B5EF4-FFF2-40B4-BE49-F238E27FC236}">
                    <a16:creationId xmlns:a16="http://schemas.microsoft.com/office/drawing/2014/main" id="{1A47D249-DE62-CF36-9006-4072DA68E96B}"/>
                  </a:ext>
                </a:extLst>
              </p:cNvPr>
              <p:cNvSpPr/>
              <p:nvPr/>
            </p:nvSpPr>
            <p:spPr>
              <a:xfrm>
                <a:off x="307189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9" name="Freeform: Shape 4818">
                <a:extLst>
                  <a:ext uri="{FF2B5EF4-FFF2-40B4-BE49-F238E27FC236}">
                    <a16:creationId xmlns:a16="http://schemas.microsoft.com/office/drawing/2014/main" id="{3E6E8C5D-6649-042E-73B7-59D339C5E439}"/>
                  </a:ext>
                </a:extLst>
              </p:cNvPr>
              <p:cNvSpPr/>
              <p:nvPr/>
            </p:nvSpPr>
            <p:spPr>
              <a:xfrm>
                <a:off x="318791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0" name="Freeform: Shape 4819">
                <a:extLst>
                  <a:ext uri="{FF2B5EF4-FFF2-40B4-BE49-F238E27FC236}">
                    <a16:creationId xmlns:a16="http://schemas.microsoft.com/office/drawing/2014/main" id="{0A6531F6-F245-B596-B410-0C2CE7E53C9D}"/>
                  </a:ext>
                </a:extLst>
              </p:cNvPr>
              <p:cNvSpPr/>
              <p:nvPr/>
            </p:nvSpPr>
            <p:spPr>
              <a:xfrm>
                <a:off x="33039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1" name="Freeform: Shape 4820">
                <a:extLst>
                  <a:ext uri="{FF2B5EF4-FFF2-40B4-BE49-F238E27FC236}">
                    <a16:creationId xmlns:a16="http://schemas.microsoft.com/office/drawing/2014/main" id="{3457D70F-4337-08DA-78F1-7503A3115770}"/>
                  </a:ext>
                </a:extLst>
              </p:cNvPr>
              <p:cNvSpPr/>
              <p:nvPr/>
            </p:nvSpPr>
            <p:spPr>
              <a:xfrm>
                <a:off x="341997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2" name="Freeform: Shape 4821">
                <a:extLst>
                  <a:ext uri="{FF2B5EF4-FFF2-40B4-BE49-F238E27FC236}">
                    <a16:creationId xmlns:a16="http://schemas.microsoft.com/office/drawing/2014/main" id="{4EAD871A-ECD0-339D-F1BE-E76AD0B04D83}"/>
                  </a:ext>
                </a:extLst>
              </p:cNvPr>
              <p:cNvSpPr/>
              <p:nvPr/>
            </p:nvSpPr>
            <p:spPr>
              <a:xfrm>
                <a:off x="35360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3" name="Freeform: Shape 4822">
                <a:extLst>
                  <a:ext uri="{FF2B5EF4-FFF2-40B4-BE49-F238E27FC236}">
                    <a16:creationId xmlns:a16="http://schemas.microsoft.com/office/drawing/2014/main" id="{D698CCC7-5DC6-835A-F3A6-2CF07CD74046}"/>
                  </a:ext>
                </a:extLst>
              </p:cNvPr>
              <p:cNvSpPr/>
              <p:nvPr/>
            </p:nvSpPr>
            <p:spPr>
              <a:xfrm>
                <a:off x="36520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4" name="Freeform: Shape 4823">
                <a:extLst>
                  <a:ext uri="{FF2B5EF4-FFF2-40B4-BE49-F238E27FC236}">
                    <a16:creationId xmlns:a16="http://schemas.microsoft.com/office/drawing/2014/main" id="{E3B1DFB3-A635-E9D8-E51A-A9B5EF9DE3B4}"/>
                  </a:ext>
                </a:extLst>
              </p:cNvPr>
              <p:cNvSpPr/>
              <p:nvPr/>
            </p:nvSpPr>
            <p:spPr>
              <a:xfrm>
                <a:off x="37680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5" name="Freeform: Shape 4824">
                <a:extLst>
                  <a:ext uri="{FF2B5EF4-FFF2-40B4-BE49-F238E27FC236}">
                    <a16:creationId xmlns:a16="http://schemas.microsoft.com/office/drawing/2014/main" id="{44558FE6-15E8-9E73-314A-480AA839A4DE}"/>
                  </a:ext>
                </a:extLst>
              </p:cNvPr>
              <p:cNvSpPr/>
              <p:nvPr/>
            </p:nvSpPr>
            <p:spPr>
              <a:xfrm>
                <a:off x="38840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6" name="Freeform: Shape 4825">
                <a:extLst>
                  <a:ext uri="{FF2B5EF4-FFF2-40B4-BE49-F238E27FC236}">
                    <a16:creationId xmlns:a16="http://schemas.microsoft.com/office/drawing/2014/main" id="{D801C0E8-4133-65AA-7B70-C8D2CFF81533}"/>
                  </a:ext>
                </a:extLst>
              </p:cNvPr>
              <p:cNvSpPr/>
              <p:nvPr/>
            </p:nvSpPr>
            <p:spPr>
              <a:xfrm>
                <a:off x="400012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7" name="Freeform: Shape 4826">
                <a:extLst>
                  <a:ext uri="{FF2B5EF4-FFF2-40B4-BE49-F238E27FC236}">
                    <a16:creationId xmlns:a16="http://schemas.microsoft.com/office/drawing/2014/main" id="{E5D476D9-C25E-1639-018E-A4D1A438530B}"/>
                  </a:ext>
                </a:extLst>
              </p:cNvPr>
              <p:cNvSpPr/>
              <p:nvPr/>
            </p:nvSpPr>
            <p:spPr>
              <a:xfrm>
                <a:off x="41161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8" name="Freeform: Shape 4827">
                <a:extLst>
                  <a:ext uri="{FF2B5EF4-FFF2-40B4-BE49-F238E27FC236}">
                    <a16:creationId xmlns:a16="http://schemas.microsoft.com/office/drawing/2014/main" id="{A97A9C8C-4AE5-CD5D-C8E3-A67CA2D0584C}"/>
                  </a:ext>
                </a:extLst>
              </p:cNvPr>
              <p:cNvSpPr/>
              <p:nvPr/>
            </p:nvSpPr>
            <p:spPr>
              <a:xfrm>
                <a:off x="42321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9" name="Freeform: Shape 4828">
                <a:extLst>
                  <a:ext uri="{FF2B5EF4-FFF2-40B4-BE49-F238E27FC236}">
                    <a16:creationId xmlns:a16="http://schemas.microsoft.com/office/drawing/2014/main" id="{8E4CF20F-6199-7C33-9359-29C79C8EDE6A}"/>
                  </a:ext>
                </a:extLst>
              </p:cNvPr>
              <p:cNvSpPr/>
              <p:nvPr/>
            </p:nvSpPr>
            <p:spPr>
              <a:xfrm>
                <a:off x="43482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0" name="Freeform: Shape 4829">
                <a:extLst>
                  <a:ext uri="{FF2B5EF4-FFF2-40B4-BE49-F238E27FC236}">
                    <a16:creationId xmlns:a16="http://schemas.microsoft.com/office/drawing/2014/main" id="{BE9EEC06-2B8B-B4A9-7FC3-F5840CD288D3}"/>
                  </a:ext>
                </a:extLst>
              </p:cNvPr>
              <p:cNvSpPr/>
              <p:nvPr/>
            </p:nvSpPr>
            <p:spPr>
              <a:xfrm>
                <a:off x="446424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1" name="Freeform: Shape 4830">
                <a:extLst>
                  <a:ext uri="{FF2B5EF4-FFF2-40B4-BE49-F238E27FC236}">
                    <a16:creationId xmlns:a16="http://schemas.microsoft.com/office/drawing/2014/main" id="{AF5565B0-78B4-5372-A1D5-76ED199BCA80}"/>
                  </a:ext>
                </a:extLst>
              </p:cNvPr>
              <p:cNvSpPr/>
              <p:nvPr/>
            </p:nvSpPr>
            <p:spPr>
              <a:xfrm>
                <a:off x="458027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grpSp>
        <p:grpSp>
          <p:nvGrpSpPr>
            <p:cNvPr id="6513" name="Group 6512">
              <a:extLst>
                <a:ext uri="{FF2B5EF4-FFF2-40B4-BE49-F238E27FC236}">
                  <a16:creationId xmlns:a16="http://schemas.microsoft.com/office/drawing/2014/main" id="{FDD14C3E-B022-655B-85A9-FA8D7A4B290C}"/>
                </a:ext>
              </a:extLst>
            </p:cNvPr>
            <p:cNvGrpSpPr/>
            <p:nvPr userDrawn="1"/>
          </p:nvGrpSpPr>
          <p:grpSpPr>
            <a:xfrm>
              <a:off x="9359780" y="1670926"/>
              <a:ext cx="2824062" cy="4736027"/>
              <a:chOff x="9359780" y="1670926"/>
              <a:chExt cx="2824062" cy="4736027"/>
            </a:xfrm>
            <a:grpFill/>
          </p:grpSpPr>
          <p:sp>
            <p:nvSpPr>
              <p:cNvPr id="4833" name="Freeform: Shape 4832">
                <a:extLst>
                  <a:ext uri="{FF2B5EF4-FFF2-40B4-BE49-F238E27FC236}">
                    <a16:creationId xmlns:a16="http://schemas.microsoft.com/office/drawing/2014/main" id="{38A9CE48-1D22-E54A-BC15-46C0192C8CB6}"/>
                  </a:ext>
                </a:extLst>
              </p:cNvPr>
              <p:cNvSpPr/>
              <p:nvPr/>
            </p:nvSpPr>
            <p:spPr>
              <a:xfrm>
                <a:off x="935978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4" name="Freeform: Shape 4833">
                <a:extLst>
                  <a:ext uri="{FF2B5EF4-FFF2-40B4-BE49-F238E27FC236}">
                    <a16:creationId xmlns:a16="http://schemas.microsoft.com/office/drawing/2014/main" id="{246AE123-D7CA-A38C-09EB-542966897709}"/>
                  </a:ext>
                </a:extLst>
              </p:cNvPr>
              <p:cNvSpPr/>
              <p:nvPr/>
            </p:nvSpPr>
            <p:spPr>
              <a:xfrm>
                <a:off x="947581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5" name="Freeform: Shape 4834">
                <a:extLst>
                  <a:ext uri="{FF2B5EF4-FFF2-40B4-BE49-F238E27FC236}">
                    <a16:creationId xmlns:a16="http://schemas.microsoft.com/office/drawing/2014/main" id="{BC5557BF-AD58-F042-A273-13257FAE1C98}"/>
                  </a:ext>
                </a:extLst>
              </p:cNvPr>
              <p:cNvSpPr/>
              <p:nvPr/>
            </p:nvSpPr>
            <p:spPr>
              <a:xfrm>
                <a:off x="95918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6" name="Freeform: Shape 4835">
                <a:extLst>
                  <a:ext uri="{FF2B5EF4-FFF2-40B4-BE49-F238E27FC236}">
                    <a16:creationId xmlns:a16="http://schemas.microsoft.com/office/drawing/2014/main" id="{4FDF8D43-A0D8-991E-92DE-1A65DD573CAB}"/>
                  </a:ext>
                </a:extLst>
              </p:cNvPr>
              <p:cNvSpPr/>
              <p:nvPr/>
            </p:nvSpPr>
            <p:spPr>
              <a:xfrm>
                <a:off x="970786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7" name="Freeform: Shape 4836">
                <a:extLst>
                  <a:ext uri="{FF2B5EF4-FFF2-40B4-BE49-F238E27FC236}">
                    <a16:creationId xmlns:a16="http://schemas.microsoft.com/office/drawing/2014/main" id="{D6538BE4-909B-6D4A-F13B-A861CE86346B}"/>
                  </a:ext>
                </a:extLst>
              </p:cNvPr>
              <p:cNvSpPr/>
              <p:nvPr/>
            </p:nvSpPr>
            <p:spPr>
              <a:xfrm>
                <a:off x="98238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8" name="Freeform: Shape 4837">
                <a:extLst>
                  <a:ext uri="{FF2B5EF4-FFF2-40B4-BE49-F238E27FC236}">
                    <a16:creationId xmlns:a16="http://schemas.microsoft.com/office/drawing/2014/main" id="{9C002C1B-00A8-6911-AFC6-447B6412BFA1}"/>
                  </a:ext>
                </a:extLst>
              </p:cNvPr>
              <p:cNvSpPr/>
              <p:nvPr/>
            </p:nvSpPr>
            <p:spPr>
              <a:xfrm>
                <a:off x="993992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9" name="Freeform: Shape 4838">
                <a:extLst>
                  <a:ext uri="{FF2B5EF4-FFF2-40B4-BE49-F238E27FC236}">
                    <a16:creationId xmlns:a16="http://schemas.microsoft.com/office/drawing/2014/main" id="{9CC44BC5-6FB0-4F53-C8B5-D6F7258D5680}"/>
                  </a:ext>
                </a:extLst>
              </p:cNvPr>
              <p:cNvSpPr/>
              <p:nvPr/>
            </p:nvSpPr>
            <p:spPr>
              <a:xfrm>
                <a:off x="100559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0" name="Freeform: Shape 4839">
                <a:extLst>
                  <a:ext uri="{FF2B5EF4-FFF2-40B4-BE49-F238E27FC236}">
                    <a16:creationId xmlns:a16="http://schemas.microsoft.com/office/drawing/2014/main" id="{F32B2642-8505-BAC6-FBFE-1C396A2CF36A}"/>
                  </a:ext>
                </a:extLst>
              </p:cNvPr>
              <p:cNvSpPr/>
              <p:nvPr/>
            </p:nvSpPr>
            <p:spPr>
              <a:xfrm>
                <a:off x="1017199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1" name="Freeform: Shape 4840">
                <a:extLst>
                  <a:ext uri="{FF2B5EF4-FFF2-40B4-BE49-F238E27FC236}">
                    <a16:creationId xmlns:a16="http://schemas.microsoft.com/office/drawing/2014/main" id="{0E36BA7E-8D96-296A-3E7E-591FD66DAF28}"/>
                  </a:ext>
                </a:extLst>
              </p:cNvPr>
              <p:cNvSpPr/>
              <p:nvPr/>
            </p:nvSpPr>
            <p:spPr>
              <a:xfrm>
                <a:off x="1028801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2" name="Freeform: Shape 4841">
                <a:extLst>
                  <a:ext uri="{FF2B5EF4-FFF2-40B4-BE49-F238E27FC236}">
                    <a16:creationId xmlns:a16="http://schemas.microsoft.com/office/drawing/2014/main" id="{2207DF6A-85AC-F170-83A1-57CDCCCE594F}"/>
                  </a:ext>
                </a:extLst>
              </p:cNvPr>
              <p:cNvSpPr/>
              <p:nvPr/>
            </p:nvSpPr>
            <p:spPr>
              <a:xfrm>
                <a:off x="104040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3" name="Freeform: Shape 4842">
                <a:extLst>
                  <a:ext uri="{FF2B5EF4-FFF2-40B4-BE49-F238E27FC236}">
                    <a16:creationId xmlns:a16="http://schemas.microsoft.com/office/drawing/2014/main" id="{100F36F2-E946-1F80-3855-EDE438977803}"/>
                  </a:ext>
                </a:extLst>
              </p:cNvPr>
              <p:cNvSpPr/>
              <p:nvPr/>
            </p:nvSpPr>
            <p:spPr>
              <a:xfrm>
                <a:off x="1052007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4" name="Freeform: Shape 4843">
                <a:extLst>
                  <a:ext uri="{FF2B5EF4-FFF2-40B4-BE49-F238E27FC236}">
                    <a16:creationId xmlns:a16="http://schemas.microsoft.com/office/drawing/2014/main" id="{3E0FCE17-0AA1-7BE9-3497-A580FF11D174}"/>
                  </a:ext>
                </a:extLst>
              </p:cNvPr>
              <p:cNvSpPr/>
              <p:nvPr/>
            </p:nvSpPr>
            <p:spPr>
              <a:xfrm>
                <a:off x="1063611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5" name="Freeform: Shape 4844">
                <a:extLst>
                  <a:ext uri="{FF2B5EF4-FFF2-40B4-BE49-F238E27FC236}">
                    <a16:creationId xmlns:a16="http://schemas.microsoft.com/office/drawing/2014/main" id="{3214EE26-EC3E-FA0B-3607-4CCDE04FA666}"/>
                  </a:ext>
                </a:extLst>
              </p:cNvPr>
              <p:cNvSpPr/>
              <p:nvPr/>
            </p:nvSpPr>
            <p:spPr>
              <a:xfrm>
                <a:off x="1075214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6" name="Freeform: Shape 4845">
                <a:extLst>
                  <a:ext uri="{FF2B5EF4-FFF2-40B4-BE49-F238E27FC236}">
                    <a16:creationId xmlns:a16="http://schemas.microsoft.com/office/drawing/2014/main" id="{2ED481B5-C381-4824-E81A-76E84358081D}"/>
                  </a:ext>
                </a:extLst>
              </p:cNvPr>
              <p:cNvSpPr/>
              <p:nvPr/>
            </p:nvSpPr>
            <p:spPr>
              <a:xfrm>
                <a:off x="108681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7" name="Freeform: Shape 4846">
                <a:extLst>
                  <a:ext uri="{FF2B5EF4-FFF2-40B4-BE49-F238E27FC236}">
                    <a16:creationId xmlns:a16="http://schemas.microsoft.com/office/drawing/2014/main" id="{E1ADE558-3013-3ECE-42F1-629029A1818A}"/>
                  </a:ext>
                </a:extLst>
              </p:cNvPr>
              <p:cNvSpPr/>
              <p:nvPr/>
            </p:nvSpPr>
            <p:spPr>
              <a:xfrm>
                <a:off x="1098419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8" name="Freeform: Shape 4847">
                <a:extLst>
                  <a:ext uri="{FF2B5EF4-FFF2-40B4-BE49-F238E27FC236}">
                    <a16:creationId xmlns:a16="http://schemas.microsoft.com/office/drawing/2014/main" id="{4FF423BF-F96F-06AD-6F7F-DA41337A02EB}"/>
                  </a:ext>
                </a:extLst>
              </p:cNvPr>
              <p:cNvSpPr/>
              <p:nvPr/>
            </p:nvSpPr>
            <p:spPr>
              <a:xfrm>
                <a:off x="1110022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9" name="Freeform: Shape 4848">
                <a:extLst>
                  <a:ext uri="{FF2B5EF4-FFF2-40B4-BE49-F238E27FC236}">
                    <a16:creationId xmlns:a16="http://schemas.microsoft.com/office/drawing/2014/main" id="{26EEAB2D-3388-CECF-3E05-C64FA623721D}"/>
                  </a:ext>
                </a:extLst>
              </p:cNvPr>
              <p:cNvSpPr/>
              <p:nvPr/>
            </p:nvSpPr>
            <p:spPr>
              <a:xfrm>
                <a:off x="1121626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0" name="Freeform: Shape 4849">
                <a:extLst>
                  <a:ext uri="{FF2B5EF4-FFF2-40B4-BE49-F238E27FC236}">
                    <a16:creationId xmlns:a16="http://schemas.microsoft.com/office/drawing/2014/main" id="{9A921089-80FC-AA64-2681-6C9A4990F754}"/>
                  </a:ext>
                </a:extLst>
              </p:cNvPr>
              <p:cNvSpPr/>
              <p:nvPr/>
            </p:nvSpPr>
            <p:spPr>
              <a:xfrm>
                <a:off x="1133229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1" name="Freeform: Shape 4850">
                <a:extLst>
                  <a:ext uri="{FF2B5EF4-FFF2-40B4-BE49-F238E27FC236}">
                    <a16:creationId xmlns:a16="http://schemas.microsoft.com/office/drawing/2014/main" id="{50C3DBCA-4D52-1D85-0C72-5E6E3F3F8774}"/>
                  </a:ext>
                </a:extLst>
              </p:cNvPr>
              <p:cNvSpPr/>
              <p:nvPr/>
            </p:nvSpPr>
            <p:spPr>
              <a:xfrm>
                <a:off x="1144831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2" name="Freeform: Shape 4851">
                <a:extLst>
                  <a:ext uri="{FF2B5EF4-FFF2-40B4-BE49-F238E27FC236}">
                    <a16:creationId xmlns:a16="http://schemas.microsoft.com/office/drawing/2014/main" id="{EB0550F8-9302-699A-9039-9E511303E7C2}"/>
                  </a:ext>
                </a:extLst>
              </p:cNvPr>
              <p:cNvSpPr/>
              <p:nvPr/>
            </p:nvSpPr>
            <p:spPr>
              <a:xfrm>
                <a:off x="1156434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3" name="Freeform: Shape 4852">
                <a:extLst>
                  <a:ext uri="{FF2B5EF4-FFF2-40B4-BE49-F238E27FC236}">
                    <a16:creationId xmlns:a16="http://schemas.microsoft.com/office/drawing/2014/main" id="{DBFFCE1E-7396-9E71-0C62-98BCAE01BFA1}"/>
                  </a:ext>
                </a:extLst>
              </p:cNvPr>
              <p:cNvSpPr/>
              <p:nvPr/>
            </p:nvSpPr>
            <p:spPr>
              <a:xfrm>
                <a:off x="1168037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4" name="Freeform: Shape 4853">
                <a:extLst>
                  <a:ext uri="{FF2B5EF4-FFF2-40B4-BE49-F238E27FC236}">
                    <a16:creationId xmlns:a16="http://schemas.microsoft.com/office/drawing/2014/main" id="{3B13C4DD-1FA2-B45E-3A25-D8210FC5B727}"/>
                  </a:ext>
                </a:extLst>
              </p:cNvPr>
              <p:cNvSpPr/>
              <p:nvPr/>
            </p:nvSpPr>
            <p:spPr>
              <a:xfrm>
                <a:off x="1179640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5" name="Freeform: Shape 4854">
                <a:extLst>
                  <a:ext uri="{FF2B5EF4-FFF2-40B4-BE49-F238E27FC236}">
                    <a16:creationId xmlns:a16="http://schemas.microsoft.com/office/drawing/2014/main" id="{C869BEB7-2FE0-0D97-2F46-1EA898EF4D17}"/>
                  </a:ext>
                </a:extLst>
              </p:cNvPr>
              <p:cNvSpPr/>
              <p:nvPr/>
            </p:nvSpPr>
            <p:spPr>
              <a:xfrm>
                <a:off x="1191242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6" name="Freeform: Shape 4855">
                <a:extLst>
                  <a:ext uri="{FF2B5EF4-FFF2-40B4-BE49-F238E27FC236}">
                    <a16:creationId xmlns:a16="http://schemas.microsoft.com/office/drawing/2014/main" id="{F8276179-3637-F284-9F57-4C34D1A376BC}"/>
                  </a:ext>
                </a:extLst>
              </p:cNvPr>
              <p:cNvSpPr/>
              <p:nvPr/>
            </p:nvSpPr>
            <p:spPr>
              <a:xfrm>
                <a:off x="1202845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7" name="Freeform: Shape 4856">
                <a:extLst>
                  <a:ext uri="{FF2B5EF4-FFF2-40B4-BE49-F238E27FC236}">
                    <a16:creationId xmlns:a16="http://schemas.microsoft.com/office/drawing/2014/main" id="{8D84F9D8-48BA-11BA-4984-147DCC91FB41}"/>
                  </a:ext>
                </a:extLst>
              </p:cNvPr>
              <p:cNvSpPr/>
              <p:nvPr/>
            </p:nvSpPr>
            <p:spPr>
              <a:xfrm>
                <a:off x="1214449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3" name="Freeform: Shape 4872">
                <a:extLst>
                  <a:ext uri="{FF2B5EF4-FFF2-40B4-BE49-F238E27FC236}">
                    <a16:creationId xmlns:a16="http://schemas.microsoft.com/office/drawing/2014/main" id="{104F70E9-2311-29CE-BC0D-F73E0561AE08}"/>
                  </a:ext>
                </a:extLst>
              </p:cNvPr>
              <p:cNvSpPr/>
              <p:nvPr/>
            </p:nvSpPr>
            <p:spPr>
              <a:xfrm>
                <a:off x="935978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4" name="Freeform: Shape 4873">
                <a:extLst>
                  <a:ext uri="{FF2B5EF4-FFF2-40B4-BE49-F238E27FC236}">
                    <a16:creationId xmlns:a16="http://schemas.microsoft.com/office/drawing/2014/main" id="{847BA14E-3368-9F54-1007-70CFCC8CA302}"/>
                  </a:ext>
                </a:extLst>
              </p:cNvPr>
              <p:cNvSpPr/>
              <p:nvPr/>
            </p:nvSpPr>
            <p:spPr>
              <a:xfrm>
                <a:off x="947581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5" name="Freeform: Shape 4874">
                <a:extLst>
                  <a:ext uri="{FF2B5EF4-FFF2-40B4-BE49-F238E27FC236}">
                    <a16:creationId xmlns:a16="http://schemas.microsoft.com/office/drawing/2014/main" id="{E39807F0-145C-84E3-8123-8B6488A4FF88}"/>
                  </a:ext>
                </a:extLst>
              </p:cNvPr>
              <p:cNvSpPr/>
              <p:nvPr/>
            </p:nvSpPr>
            <p:spPr>
              <a:xfrm>
                <a:off x="95918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6" name="Freeform: Shape 4875">
                <a:extLst>
                  <a:ext uri="{FF2B5EF4-FFF2-40B4-BE49-F238E27FC236}">
                    <a16:creationId xmlns:a16="http://schemas.microsoft.com/office/drawing/2014/main" id="{E9EE2442-01D9-A50E-A637-B06209C5C87C}"/>
                  </a:ext>
                </a:extLst>
              </p:cNvPr>
              <p:cNvSpPr/>
              <p:nvPr/>
            </p:nvSpPr>
            <p:spPr>
              <a:xfrm>
                <a:off x="970786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7" name="Freeform: Shape 4876">
                <a:extLst>
                  <a:ext uri="{FF2B5EF4-FFF2-40B4-BE49-F238E27FC236}">
                    <a16:creationId xmlns:a16="http://schemas.microsoft.com/office/drawing/2014/main" id="{A90D73CC-C2B7-CD67-D53B-8657F2F8BE68}"/>
                  </a:ext>
                </a:extLst>
              </p:cNvPr>
              <p:cNvSpPr/>
              <p:nvPr/>
            </p:nvSpPr>
            <p:spPr>
              <a:xfrm>
                <a:off x="98238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8" name="Freeform: Shape 4877">
                <a:extLst>
                  <a:ext uri="{FF2B5EF4-FFF2-40B4-BE49-F238E27FC236}">
                    <a16:creationId xmlns:a16="http://schemas.microsoft.com/office/drawing/2014/main" id="{C3521A72-EB2B-B456-F422-89FFF2015DD1}"/>
                  </a:ext>
                </a:extLst>
              </p:cNvPr>
              <p:cNvSpPr/>
              <p:nvPr/>
            </p:nvSpPr>
            <p:spPr>
              <a:xfrm>
                <a:off x="993992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9" name="Freeform: Shape 4878">
                <a:extLst>
                  <a:ext uri="{FF2B5EF4-FFF2-40B4-BE49-F238E27FC236}">
                    <a16:creationId xmlns:a16="http://schemas.microsoft.com/office/drawing/2014/main" id="{8F5030B1-6353-A296-54BB-0567A4DC14D8}"/>
                  </a:ext>
                </a:extLst>
              </p:cNvPr>
              <p:cNvSpPr/>
              <p:nvPr/>
            </p:nvSpPr>
            <p:spPr>
              <a:xfrm>
                <a:off x="100559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0" name="Freeform: Shape 4879">
                <a:extLst>
                  <a:ext uri="{FF2B5EF4-FFF2-40B4-BE49-F238E27FC236}">
                    <a16:creationId xmlns:a16="http://schemas.microsoft.com/office/drawing/2014/main" id="{1B1445AB-F0D7-5D8D-DCE6-A041F193B309}"/>
                  </a:ext>
                </a:extLst>
              </p:cNvPr>
              <p:cNvSpPr/>
              <p:nvPr/>
            </p:nvSpPr>
            <p:spPr>
              <a:xfrm>
                <a:off x="1017199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1" name="Freeform: Shape 4880">
                <a:extLst>
                  <a:ext uri="{FF2B5EF4-FFF2-40B4-BE49-F238E27FC236}">
                    <a16:creationId xmlns:a16="http://schemas.microsoft.com/office/drawing/2014/main" id="{F6EFBA34-40AC-FBC5-6B5D-F0709EF49674}"/>
                  </a:ext>
                </a:extLst>
              </p:cNvPr>
              <p:cNvSpPr/>
              <p:nvPr/>
            </p:nvSpPr>
            <p:spPr>
              <a:xfrm>
                <a:off x="1028801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2" name="Freeform: Shape 4881">
                <a:extLst>
                  <a:ext uri="{FF2B5EF4-FFF2-40B4-BE49-F238E27FC236}">
                    <a16:creationId xmlns:a16="http://schemas.microsoft.com/office/drawing/2014/main" id="{1816D07C-DA13-682C-F157-0DC9C9672A67}"/>
                  </a:ext>
                </a:extLst>
              </p:cNvPr>
              <p:cNvSpPr/>
              <p:nvPr/>
            </p:nvSpPr>
            <p:spPr>
              <a:xfrm>
                <a:off x="104040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3" name="Freeform: Shape 4882">
                <a:extLst>
                  <a:ext uri="{FF2B5EF4-FFF2-40B4-BE49-F238E27FC236}">
                    <a16:creationId xmlns:a16="http://schemas.microsoft.com/office/drawing/2014/main" id="{EDC040E2-8645-C007-99DF-D58EE3218A5F}"/>
                  </a:ext>
                </a:extLst>
              </p:cNvPr>
              <p:cNvSpPr/>
              <p:nvPr/>
            </p:nvSpPr>
            <p:spPr>
              <a:xfrm>
                <a:off x="1052007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4" name="Freeform: Shape 4883">
                <a:extLst>
                  <a:ext uri="{FF2B5EF4-FFF2-40B4-BE49-F238E27FC236}">
                    <a16:creationId xmlns:a16="http://schemas.microsoft.com/office/drawing/2014/main" id="{83EF5782-AE80-1FAB-B4C8-3997923E4E45}"/>
                  </a:ext>
                </a:extLst>
              </p:cNvPr>
              <p:cNvSpPr/>
              <p:nvPr/>
            </p:nvSpPr>
            <p:spPr>
              <a:xfrm>
                <a:off x="1063611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5" name="Freeform: Shape 4884">
                <a:extLst>
                  <a:ext uri="{FF2B5EF4-FFF2-40B4-BE49-F238E27FC236}">
                    <a16:creationId xmlns:a16="http://schemas.microsoft.com/office/drawing/2014/main" id="{34649562-C433-BD7D-B5E6-A1840F767BDA}"/>
                  </a:ext>
                </a:extLst>
              </p:cNvPr>
              <p:cNvSpPr/>
              <p:nvPr/>
            </p:nvSpPr>
            <p:spPr>
              <a:xfrm>
                <a:off x="1075214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6" name="Freeform: Shape 4885">
                <a:extLst>
                  <a:ext uri="{FF2B5EF4-FFF2-40B4-BE49-F238E27FC236}">
                    <a16:creationId xmlns:a16="http://schemas.microsoft.com/office/drawing/2014/main" id="{038E60E6-A94D-65BC-A1BD-1F8325729291}"/>
                  </a:ext>
                </a:extLst>
              </p:cNvPr>
              <p:cNvSpPr/>
              <p:nvPr/>
            </p:nvSpPr>
            <p:spPr>
              <a:xfrm>
                <a:off x="108681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7" name="Freeform: Shape 4886">
                <a:extLst>
                  <a:ext uri="{FF2B5EF4-FFF2-40B4-BE49-F238E27FC236}">
                    <a16:creationId xmlns:a16="http://schemas.microsoft.com/office/drawing/2014/main" id="{C961D074-5390-24D0-DF24-A7F279AE24C3}"/>
                  </a:ext>
                </a:extLst>
              </p:cNvPr>
              <p:cNvSpPr/>
              <p:nvPr/>
            </p:nvSpPr>
            <p:spPr>
              <a:xfrm>
                <a:off x="1098419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8" name="Freeform: Shape 4887">
                <a:extLst>
                  <a:ext uri="{FF2B5EF4-FFF2-40B4-BE49-F238E27FC236}">
                    <a16:creationId xmlns:a16="http://schemas.microsoft.com/office/drawing/2014/main" id="{D76313C2-2CB8-EC15-2D00-EF36FF1869A6}"/>
                  </a:ext>
                </a:extLst>
              </p:cNvPr>
              <p:cNvSpPr/>
              <p:nvPr/>
            </p:nvSpPr>
            <p:spPr>
              <a:xfrm>
                <a:off x="1110022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9" name="Freeform: Shape 4888">
                <a:extLst>
                  <a:ext uri="{FF2B5EF4-FFF2-40B4-BE49-F238E27FC236}">
                    <a16:creationId xmlns:a16="http://schemas.microsoft.com/office/drawing/2014/main" id="{39FB17DD-2478-4824-FF32-0F38C638A52A}"/>
                  </a:ext>
                </a:extLst>
              </p:cNvPr>
              <p:cNvSpPr/>
              <p:nvPr/>
            </p:nvSpPr>
            <p:spPr>
              <a:xfrm>
                <a:off x="1121626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0" name="Freeform: Shape 4889">
                <a:extLst>
                  <a:ext uri="{FF2B5EF4-FFF2-40B4-BE49-F238E27FC236}">
                    <a16:creationId xmlns:a16="http://schemas.microsoft.com/office/drawing/2014/main" id="{814E86C3-3AD0-658D-5A3C-66D45D9BE01B}"/>
                  </a:ext>
                </a:extLst>
              </p:cNvPr>
              <p:cNvSpPr/>
              <p:nvPr/>
            </p:nvSpPr>
            <p:spPr>
              <a:xfrm>
                <a:off x="1133229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1" name="Freeform: Shape 4890">
                <a:extLst>
                  <a:ext uri="{FF2B5EF4-FFF2-40B4-BE49-F238E27FC236}">
                    <a16:creationId xmlns:a16="http://schemas.microsoft.com/office/drawing/2014/main" id="{B18D2302-76FD-1EAF-50E0-8332EB449188}"/>
                  </a:ext>
                </a:extLst>
              </p:cNvPr>
              <p:cNvSpPr/>
              <p:nvPr/>
            </p:nvSpPr>
            <p:spPr>
              <a:xfrm>
                <a:off x="1144831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2" name="Freeform: Shape 4891">
                <a:extLst>
                  <a:ext uri="{FF2B5EF4-FFF2-40B4-BE49-F238E27FC236}">
                    <a16:creationId xmlns:a16="http://schemas.microsoft.com/office/drawing/2014/main" id="{8C1AA1D9-CE73-CF51-A82E-8D4AD129A1BB}"/>
                  </a:ext>
                </a:extLst>
              </p:cNvPr>
              <p:cNvSpPr/>
              <p:nvPr/>
            </p:nvSpPr>
            <p:spPr>
              <a:xfrm>
                <a:off x="1156434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3" name="Freeform: Shape 4892">
                <a:extLst>
                  <a:ext uri="{FF2B5EF4-FFF2-40B4-BE49-F238E27FC236}">
                    <a16:creationId xmlns:a16="http://schemas.microsoft.com/office/drawing/2014/main" id="{69DFF6AF-3B4F-DBD9-4B5A-46D38806210F}"/>
                  </a:ext>
                </a:extLst>
              </p:cNvPr>
              <p:cNvSpPr/>
              <p:nvPr/>
            </p:nvSpPr>
            <p:spPr>
              <a:xfrm>
                <a:off x="1168037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4" name="Freeform: Shape 4893">
                <a:extLst>
                  <a:ext uri="{FF2B5EF4-FFF2-40B4-BE49-F238E27FC236}">
                    <a16:creationId xmlns:a16="http://schemas.microsoft.com/office/drawing/2014/main" id="{456E50D0-CA83-810F-AEF2-7E634A5162AE}"/>
                  </a:ext>
                </a:extLst>
              </p:cNvPr>
              <p:cNvSpPr/>
              <p:nvPr/>
            </p:nvSpPr>
            <p:spPr>
              <a:xfrm>
                <a:off x="1179640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5" name="Freeform: Shape 4894">
                <a:extLst>
                  <a:ext uri="{FF2B5EF4-FFF2-40B4-BE49-F238E27FC236}">
                    <a16:creationId xmlns:a16="http://schemas.microsoft.com/office/drawing/2014/main" id="{59477E7D-075B-5253-8AE6-4656425156ED}"/>
                  </a:ext>
                </a:extLst>
              </p:cNvPr>
              <p:cNvSpPr/>
              <p:nvPr/>
            </p:nvSpPr>
            <p:spPr>
              <a:xfrm>
                <a:off x="1191242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6" name="Freeform: Shape 4895">
                <a:extLst>
                  <a:ext uri="{FF2B5EF4-FFF2-40B4-BE49-F238E27FC236}">
                    <a16:creationId xmlns:a16="http://schemas.microsoft.com/office/drawing/2014/main" id="{DFAA195E-F2E7-B3D1-91E9-52CF386BBF65}"/>
                  </a:ext>
                </a:extLst>
              </p:cNvPr>
              <p:cNvSpPr/>
              <p:nvPr/>
            </p:nvSpPr>
            <p:spPr>
              <a:xfrm>
                <a:off x="1202845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7" name="Freeform: Shape 4896">
                <a:extLst>
                  <a:ext uri="{FF2B5EF4-FFF2-40B4-BE49-F238E27FC236}">
                    <a16:creationId xmlns:a16="http://schemas.microsoft.com/office/drawing/2014/main" id="{DE7F8A73-D170-15BB-E357-D39A09414852}"/>
                  </a:ext>
                </a:extLst>
              </p:cNvPr>
              <p:cNvSpPr/>
              <p:nvPr/>
            </p:nvSpPr>
            <p:spPr>
              <a:xfrm>
                <a:off x="1214449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3" name="Freeform: Shape 4912">
                <a:extLst>
                  <a:ext uri="{FF2B5EF4-FFF2-40B4-BE49-F238E27FC236}">
                    <a16:creationId xmlns:a16="http://schemas.microsoft.com/office/drawing/2014/main" id="{FCC1FE6B-D859-5731-54AB-939D0D21BB09}"/>
                  </a:ext>
                </a:extLst>
              </p:cNvPr>
              <p:cNvSpPr/>
              <p:nvPr/>
            </p:nvSpPr>
            <p:spPr>
              <a:xfrm>
                <a:off x="935978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4" name="Freeform: Shape 4913">
                <a:extLst>
                  <a:ext uri="{FF2B5EF4-FFF2-40B4-BE49-F238E27FC236}">
                    <a16:creationId xmlns:a16="http://schemas.microsoft.com/office/drawing/2014/main" id="{EA53CF94-A079-1AE9-CC8A-7747042D6E19}"/>
                  </a:ext>
                </a:extLst>
              </p:cNvPr>
              <p:cNvSpPr/>
              <p:nvPr/>
            </p:nvSpPr>
            <p:spPr>
              <a:xfrm>
                <a:off x="947581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5" name="Freeform: Shape 4914">
                <a:extLst>
                  <a:ext uri="{FF2B5EF4-FFF2-40B4-BE49-F238E27FC236}">
                    <a16:creationId xmlns:a16="http://schemas.microsoft.com/office/drawing/2014/main" id="{310E5975-F96C-567B-F71A-0D225607B41B}"/>
                  </a:ext>
                </a:extLst>
              </p:cNvPr>
              <p:cNvSpPr/>
              <p:nvPr/>
            </p:nvSpPr>
            <p:spPr>
              <a:xfrm>
                <a:off x="95918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6" name="Freeform: Shape 4915">
                <a:extLst>
                  <a:ext uri="{FF2B5EF4-FFF2-40B4-BE49-F238E27FC236}">
                    <a16:creationId xmlns:a16="http://schemas.microsoft.com/office/drawing/2014/main" id="{E8F37D55-8776-31C5-FDB5-4194EDE341DB}"/>
                  </a:ext>
                </a:extLst>
              </p:cNvPr>
              <p:cNvSpPr/>
              <p:nvPr/>
            </p:nvSpPr>
            <p:spPr>
              <a:xfrm>
                <a:off x="970786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7" name="Freeform: Shape 4916">
                <a:extLst>
                  <a:ext uri="{FF2B5EF4-FFF2-40B4-BE49-F238E27FC236}">
                    <a16:creationId xmlns:a16="http://schemas.microsoft.com/office/drawing/2014/main" id="{8115B93B-5568-702C-9918-BFFE3DC59D97}"/>
                  </a:ext>
                </a:extLst>
              </p:cNvPr>
              <p:cNvSpPr/>
              <p:nvPr/>
            </p:nvSpPr>
            <p:spPr>
              <a:xfrm>
                <a:off x="98238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8" name="Freeform: Shape 4917">
                <a:extLst>
                  <a:ext uri="{FF2B5EF4-FFF2-40B4-BE49-F238E27FC236}">
                    <a16:creationId xmlns:a16="http://schemas.microsoft.com/office/drawing/2014/main" id="{F8C9678E-B1DF-0F53-38E4-FA4781A15218}"/>
                  </a:ext>
                </a:extLst>
              </p:cNvPr>
              <p:cNvSpPr/>
              <p:nvPr/>
            </p:nvSpPr>
            <p:spPr>
              <a:xfrm>
                <a:off x="993992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9" name="Freeform: Shape 4918">
                <a:extLst>
                  <a:ext uri="{FF2B5EF4-FFF2-40B4-BE49-F238E27FC236}">
                    <a16:creationId xmlns:a16="http://schemas.microsoft.com/office/drawing/2014/main" id="{5CA3B648-1B4B-EE1D-45FB-8C496CCBECF2}"/>
                  </a:ext>
                </a:extLst>
              </p:cNvPr>
              <p:cNvSpPr/>
              <p:nvPr/>
            </p:nvSpPr>
            <p:spPr>
              <a:xfrm>
                <a:off x="100559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0" name="Freeform: Shape 4919">
                <a:extLst>
                  <a:ext uri="{FF2B5EF4-FFF2-40B4-BE49-F238E27FC236}">
                    <a16:creationId xmlns:a16="http://schemas.microsoft.com/office/drawing/2014/main" id="{1936A57E-000D-F91C-38D5-F360D3674119}"/>
                  </a:ext>
                </a:extLst>
              </p:cNvPr>
              <p:cNvSpPr/>
              <p:nvPr/>
            </p:nvSpPr>
            <p:spPr>
              <a:xfrm>
                <a:off x="1017199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1" name="Freeform: Shape 4920">
                <a:extLst>
                  <a:ext uri="{FF2B5EF4-FFF2-40B4-BE49-F238E27FC236}">
                    <a16:creationId xmlns:a16="http://schemas.microsoft.com/office/drawing/2014/main" id="{0ED89548-B715-8012-0771-FC514CF8775A}"/>
                  </a:ext>
                </a:extLst>
              </p:cNvPr>
              <p:cNvSpPr/>
              <p:nvPr/>
            </p:nvSpPr>
            <p:spPr>
              <a:xfrm>
                <a:off x="1028801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2" name="Freeform: Shape 4921">
                <a:extLst>
                  <a:ext uri="{FF2B5EF4-FFF2-40B4-BE49-F238E27FC236}">
                    <a16:creationId xmlns:a16="http://schemas.microsoft.com/office/drawing/2014/main" id="{A4A16845-37F4-D957-0920-CCA831C30472}"/>
                  </a:ext>
                </a:extLst>
              </p:cNvPr>
              <p:cNvSpPr/>
              <p:nvPr/>
            </p:nvSpPr>
            <p:spPr>
              <a:xfrm>
                <a:off x="104040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3" name="Freeform: Shape 4922">
                <a:extLst>
                  <a:ext uri="{FF2B5EF4-FFF2-40B4-BE49-F238E27FC236}">
                    <a16:creationId xmlns:a16="http://schemas.microsoft.com/office/drawing/2014/main" id="{D611FBC2-DBC6-139E-50B6-68172664D5FF}"/>
                  </a:ext>
                </a:extLst>
              </p:cNvPr>
              <p:cNvSpPr/>
              <p:nvPr/>
            </p:nvSpPr>
            <p:spPr>
              <a:xfrm>
                <a:off x="1052007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4" name="Freeform: Shape 4923">
                <a:extLst>
                  <a:ext uri="{FF2B5EF4-FFF2-40B4-BE49-F238E27FC236}">
                    <a16:creationId xmlns:a16="http://schemas.microsoft.com/office/drawing/2014/main" id="{A9EFB8AA-3FBD-9CA2-F9F1-28D840A56540}"/>
                  </a:ext>
                </a:extLst>
              </p:cNvPr>
              <p:cNvSpPr/>
              <p:nvPr/>
            </p:nvSpPr>
            <p:spPr>
              <a:xfrm>
                <a:off x="1063611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5" name="Freeform: Shape 4924">
                <a:extLst>
                  <a:ext uri="{FF2B5EF4-FFF2-40B4-BE49-F238E27FC236}">
                    <a16:creationId xmlns:a16="http://schemas.microsoft.com/office/drawing/2014/main" id="{6757658D-94DF-F1AB-76E2-F1976105CC58}"/>
                  </a:ext>
                </a:extLst>
              </p:cNvPr>
              <p:cNvSpPr/>
              <p:nvPr/>
            </p:nvSpPr>
            <p:spPr>
              <a:xfrm>
                <a:off x="1075214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6" name="Freeform: Shape 4925">
                <a:extLst>
                  <a:ext uri="{FF2B5EF4-FFF2-40B4-BE49-F238E27FC236}">
                    <a16:creationId xmlns:a16="http://schemas.microsoft.com/office/drawing/2014/main" id="{8F8C0925-C1AF-8C75-F2F6-2F07348E13F4}"/>
                  </a:ext>
                </a:extLst>
              </p:cNvPr>
              <p:cNvSpPr/>
              <p:nvPr/>
            </p:nvSpPr>
            <p:spPr>
              <a:xfrm>
                <a:off x="108681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7" name="Freeform: Shape 4926">
                <a:extLst>
                  <a:ext uri="{FF2B5EF4-FFF2-40B4-BE49-F238E27FC236}">
                    <a16:creationId xmlns:a16="http://schemas.microsoft.com/office/drawing/2014/main" id="{4EDE8DF0-D903-57B0-EC9B-9FA1470DE502}"/>
                  </a:ext>
                </a:extLst>
              </p:cNvPr>
              <p:cNvSpPr/>
              <p:nvPr/>
            </p:nvSpPr>
            <p:spPr>
              <a:xfrm>
                <a:off x="1098419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8" name="Freeform: Shape 4927">
                <a:extLst>
                  <a:ext uri="{FF2B5EF4-FFF2-40B4-BE49-F238E27FC236}">
                    <a16:creationId xmlns:a16="http://schemas.microsoft.com/office/drawing/2014/main" id="{9FFDD537-C37D-28CB-FD61-DB05C52B82E5}"/>
                  </a:ext>
                </a:extLst>
              </p:cNvPr>
              <p:cNvSpPr/>
              <p:nvPr/>
            </p:nvSpPr>
            <p:spPr>
              <a:xfrm>
                <a:off x="1110022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9" name="Freeform: Shape 4928">
                <a:extLst>
                  <a:ext uri="{FF2B5EF4-FFF2-40B4-BE49-F238E27FC236}">
                    <a16:creationId xmlns:a16="http://schemas.microsoft.com/office/drawing/2014/main" id="{52ADC54A-CF1F-BCF1-BE9A-7565E0F57717}"/>
                  </a:ext>
                </a:extLst>
              </p:cNvPr>
              <p:cNvSpPr/>
              <p:nvPr/>
            </p:nvSpPr>
            <p:spPr>
              <a:xfrm>
                <a:off x="1121626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0" name="Freeform: Shape 4929">
                <a:extLst>
                  <a:ext uri="{FF2B5EF4-FFF2-40B4-BE49-F238E27FC236}">
                    <a16:creationId xmlns:a16="http://schemas.microsoft.com/office/drawing/2014/main" id="{D5292578-2B72-224C-189D-956A6A0E1A5A}"/>
                  </a:ext>
                </a:extLst>
              </p:cNvPr>
              <p:cNvSpPr/>
              <p:nvPr/>
            </p:nvSpPr>
            <p:spPr>
              <a:xfrm>
                <a:off x="1133229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1" name="Freeform: Shape 4930">
                <a:extLst>
                  <a:ext uri="{FF2B5EF4-FFF2-40B4-BE49-F238E27FC236}">
                    <a16:creationId xmlns:a16="http://schemas.microsoft.com/office/drawing/2014/main" id="{C885E2F6-D592-09DD-AAEC-F57F10BC3C6F}"/>
                  </a:ext>
                </a:extLst>
              </p:cNvPr>
              <p:cNvSpPr/>
              <p:nvPr/>
            </p:nvSpPr>
            <p:spPr>
              <a:xfrm>
                <a:off x="1144831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2" name="Freeform: Shape 4931">
                <a:extLst>
                  <a:ext uri="{FF2B5EF4-FFF2-40B4-BE49-F238E27FC236}">
                    <a16:creationId xmlns:a16="http://schemas.microsoft.com/office/drawing/2014/main" id="{83FFBF7B-0857-8EA2-52FE-03F02C4FBE1B}"/>
                  </a:ext>
                </a:extLst>
              </p:cNvPr>
              <p:cNvSpPr/>
              <p:nvPr/>
            </p:nvSpPr>
            <p:spPr>
              <a:xfrm>
                <a:off x="1156434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3" name="Freeform: Shape 4932">
                <a:extLst>
                  <a:ext uri="{FF2B5EF4-FFF2-40B4-BE49-F238E27FC236}">
                    <a16:creationId xmlns:a16="http://schemas.microsoft.com/office/drawing/2014/main" id="{CC379B93-4876-CBE7-4CC2-6EA09E5CCC60}"/>
                  </a:ext>
                </a:extLst>
              </p:cNvPr>
              <p:cNvSpPr/>
              <p:nvPr/>
            </p:nvSpPr>
            <p:spPr>
              <a:xfrm>
                <a:off x="1168037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4" name="Freeform: Shape 4933">
                <a:extLst>
                  <a:ext uri="{FF2B5EF4-FFF2-40B4-BE49-F238E27FC236}">
                    <a16:creationId xmlns:a16="http://schemas.microsoft.com/office/drawing/2014/main" id="{95C57EAE-C65C-036F-84A3-F1D735C314DE}"/>
                  </a:ext>
                </a:extLst>
              </p:cNvPr>
              <p:cNvSpPr/>
              <p:nvPr/>
            </p:nvSpPr>
            <p:spPr>
              <a:xfrm>
                <a:off x="1179640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5" name="Freeform: Shape 4934">
                <a:extLst>
                  <a:ext uri="{FF2B5EF4-FFF2-40B4-BE49-F238E27FC236}">
                    <a16:creationId xmlns:a16="http://schemas.microsoft.com/office/drawing/2014/main" id="{4B90F433-6CC4-1DFF-EBBB-77EBEF484B55}"/>
                  </a:ext>
                </a:extLst>
              </p:cNvPr>
              <p:cNvSpPr/>
              <p:nvPr/>
            </p:nvSpPr>
            <p:spPr>
              <a:xfrm>
                <a:off x="1191242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6" name="Freeform: Shape 4935">
                <a:extLst>
                  <a:ext uri="{FF2B5EF4-FFF2-40B4-BE49-F238E27FC236}">
                    <a16:creationId xmlns:a16="http://schemas.microsoft.com/office/drawing/2014/main" id="{8C406488-9A0B-2EC7-8FF9-8FCB90F05B72}"/>
                  </a:ext>
                </a:extLst>
              </p:cNvPr>
              <p:cNvSpPr/>
              <p:nvPr/>
            </p:nvSpPr>
            <p:spPr>
              <a:xfrm>
                <a:off x="1202845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7" name="Freeform: Shape 4936">
                <a:extLst>
                  <a:ext uri="{FF2B5EF4-FFF2-40B4-BE49-F238E27FC236}">
                    <a16:creationId xmlns:a16="http://schemas.microsoft.com/office/drawing/2014/main" id="{995BC844-9935-5B47-DFFB-53D5A3CC0C57}"/>
                  </a:ext>
                </a:extLst>
              </p:cNvPr>
              <p:cNvSpPr/>
              <p:nvPr/>
            </p:nvSpPr>
            <p:spPr>
              <a:xfrm>
                <a:off x="1214449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3" name="Freeform: Shape 4952">
                <a:extLst>
                  <a:ext uri="{FF2B5EF4-FFF2-40B4-BE49-F238E27FC236}">
                    <a16:creationId xmlns:a16="http://schemas.microsoft.com/office/drawing/2014/main" id="{715CEFAF-544A-CA23-A40A-EDF5FA3B03B5}"/>
                  </a:ext>
                </a:extLst>
              </p:cNvPr>
              <p:cNvSpPr/>
              <p:nvPr/>
            </p:nvSpPr>
            <p:spPr>
              <a:xfrm>
                <a:off x="935978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4" name="Freeform: Shape 4953">
                <a:extLst>
                  <a:ext uri="{FF2B5EF4-FFF2-40B4-BE49-F238E27FC236}">
                    <a16:creationId xmlns:a16="http://schemas.microsoft.com/office/drawing/2014/main" id="{5F05D859-62AC-44CB-4AC1-90B08DA7EBE8}"/>
                  </a:ext>
                </a:extLst>
              </p:cNvPr>
              <p:cNvSpPr/>
              <p:nvPr/>
            </p:nvSpPr>
            <p:spPr>
              <a:xfrm>
                <a:off x="947581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5" name="Freeform: Shape 4954">
                <a:extLst>
                  <a:ext uri="{FF2B5EF4-FFF2-40B4-BE49-F238E27FC236}">
                    <a16:creationId xmlns:a16="http://schemas.microsoft.com/office/drawing/2014/main" id="{B4ACBE23-111C-ECA4-6DB7-0F43E91ADC0D}"/>
                  </a:ext>
                </a:extLst>
              </p:cNvPr>
              <p:cNvSpPr/>
              <p:nvPr/>
            </p:nvSpPr>
            <p:spPr>
              <a:xfrm>
                <a:off x="95918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6" name="Freeform: Shape 4955">
                <a:extLst>
                  <a:ext uri="{FF2B5EF4-FFF2-40B4-BE49-F238E27FC236}">
                    <a16:creationId xmlns:a16="http://schemas.microsoft.com/office/drawing/2014/main" id="{43312231-D40A-9367-C2F3-32245827B336}"/>
                  </a:ext>
                </a:extLst>
              </p:cNvPr>
              <p:cNvSpPr/>
              <p:nvPr/>
            </p:nvSpPr>
            <p:spPr>
              <a:xfrm>
                <a:off x="970786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7" name="Freeform: Shape 4956">
                <a:extLst>
                  <a:ext uri="{FF2B5EF4-FFF2-40B4-BE49-F238E27FC236}">
                    <a16:creationId xmlns:a16="http://schemas.microsoft.com/office/drawing/2014/main" id="{9C2AFCAB-1973-A805-423C-D2DD8DC7299F}"/>
                  </a:ext>
                </a:extLst>
              </p:cNvPr>
              <p:cNvSpPr/>
              <p:nvPr/>
            </p:nvSpPr>
            <p:spPr>
              <a:xfrm>
                <a:off x="98238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8" name="Freeform: Shape 4957">
                <a:extLst>
                  <a:ext uri="{FF2B5EF4-FFF2-40B4-BE49-F238E27FC236}">
                    <a16:creationId xmlns:a16="http://schemas.microsoft.com/office/drawing/2014/main" id="{847B09C8-72F3-0FB0-4E84-8064B0809C61}"/>
                  </a:ext>
                </a:extLst>
              </p:cNvPr>
              <p:cNvSpPr/>
              <p:nvPr/>
            </p:nvSpPr>
            <p:spPr>
              <a:xfrm>
                <a:off x="993992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9" name="Freeform: Shape 4958">
                <a:extLst>
                  <a:ext uri="{FF2B5EF4-FFF2-40B4-BE49-F238E27FC236}">
                    <a16:creationId xmlns:a16="http://schemas.microsoft.com/office/drawing/2014/main" id="{33B5BCD8-9612-B238-D3AB-7BA73BC78083}"/>
                  </a:ext>
                </a:extLst>
              </p:cNvPr>
              <p:cNvSpPr/>
              <p:nvPr/>
            </p:nvSpPr>
            <p:spPr>
              <a:xfrm>
                <a:off x="100559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0" name="Freeform: Shape 4959">
                <a:extLst>
                  <a:ext uri="{FF2B5EF4-FFF2-40B4-BE49-F238E27FC236}">
                    <a16:creationId xmlns:a16="http://schemas.microsoft.com/office/drawing/2014/main" id="{1BF111BE-364F-5DD0-1361-3536F2438601}"/>
                  </a:ext>
                </a:extLst>
              </p:cNvPr>
              <p:cNvSpPr/>
              <p:nvPr/>
            </p:nvSpPr>
            <p:spPr>
              <a:xfrm>
                <a:off x="1017199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1" name="Freeform: Shape 4960">
                <a:extLst>
                  <a:ext uri="{FF2B5EF4-FFF2-40B4-BE49-F238E27FC236}">
                    <a16:creationId xmlns:a16="http://schemas.microsoft.com/office/drawing/2014/main" id="{E62D1F5A-AD18-5CFE-3C95-11E15021F4D7}"/>
                  </a:ext>
                </a:extLst>
              </p:cNvPr>
              <p:cNvSpPr/>
              <p:nvPr/>
            </p:nvSpPr>
            <p:spPr>
              <a:xfrm>
                <a:off x="1028801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2" name="Freeform: Shape 4961">
                <a:extLst>
                  <a:ext uri="{FF2B5EF4-FFF2-40B4-BE49-F238E27FC236}">
                    <a16:creationId xmlns:a16="http://schemas.microsoft.com/office/drawing/2014/main" id="{46D98966-49FF-48F9-31D9-3E729CA68AEC}"/>
                  </a:ext>
                </a:extLst>
              </p:cNvPr>
              <p:cNvSpPr/>
              <p:nvPr/>
            </p:nvSpPr>
            <p:spPr>
              <a:xfrm>
                <a:off x="104040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3" name="Freeform: Shape 4962">
                <a:extLst>
                  <a:ext uri="{FF2B5EF4-FFF2-40B4-BE49-F238E27FC236}">
                    <a16:creationId xmlns:a16="http://schemas.microsoft.com/office/drawing/2014/main" id="{F68FB6E2-42DE-EECC-78D8-07AFE5238EEC}"/>
                  </a:ext>
                </a:extLst>
              </p:cNvPr>
              <p:cNvSpPr/>
              <p:nvPr/>
            </p:nvSpPr>
            <p:spPr>
              <a:xfrm>
                <a:off x="1052007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4" name="Freeform: Shape 4963">
                <a:extLst>
                  <a:ext uri="{FF2B5EF4-FFF2-40B4-BE49-F238E27FC236}">
                    <a16:creationId xmlns:a16="http://schemas.microsoft.com/office/drawing/2014/main" id="{B9D6429C-1B1E-6D2C-1930-AD2E0B61E5BB}"/>
                  </a:ext>
                </a:extLst>
              </p:cNvPr>
              <p:cNvSpPr/>
              <p:nvPr/>
            </p:nvSpPr>
            <p:spPr>
              <a:xfrm>
                <a:off x="1063611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5" name="Freeform: Shape 4964">
                <a:extLst>
                  <a:ext uri="{FF2B5EF4-FFF2-40B4-BE49-F238E27FC236}">
                    <a16:creationId xmlns:a16="http://schemas.microsoft.com/office/drawing/2014/main" id="{A468AB3D-D409-8D96-EF05-790F480A8915}"/>
                  </a:ext>
                </a:extLst>
              </p:cNvPr>
              <p:cNvSpPr/>
              <p:nvPr/>
            </p:nvSpPr>
            <p:spPr>
              <a:xfrm>
                <a:off x="1075214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6" name="Freeform: Shape 4965">
                <a:extLst>
                  <a:ext uri="{FF2B5EF4-FFF2-40B4-BE49-F238E27FC236}">
                    <a16:creationId xmlns:a16="http://schemas.microsoft.com/office/drawing/2014/main" id="{A9539028-912C-2FE7-BD99-D5D931C9CA9E}"/>
                  </a:ext>
                </a:extLst>
              </p:cNvPr>
              <p:cNvSpPr/>
              <p:nvPr/>
            </p:nvSpPr>
            <p:spPr>
              <a:xfrm>
                <a:off x="108681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7" name="Freeform: Shape 4966">
                <a:extLst>
                  <a:ext uri="{FF2B5EF4-FFF2-40B4-BE49-F238E27FC236}">
                    <a16:creationId xmlns:a16="http://schemas.microsoft.com/office/drawing/2014/main" id="{0DA95AB3-9FA9-F774-B397-ADA4B6A87691}"/>
                  </a:ext>
                </a:extLst>
              </p:cNvPr>
              <p:cNvSpPr/>
              <p:nvPr/>
            </p:nvSpPr>
            <p:spPr>
              <a:xfrm>
                <a:off x="1098419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8" name="Freeform: Shape 4967">
                <a:extLst>
                  <a:ext uri="{FF2B5EF4-FFF2-40B4-BE49-F238E27FC236}">
                    <a16:creationId xmlns:a16="http://schemas.microsoft.com/office/drawing/2014/main" id="{7B83691D-7D33-70C6-0E69-05E264FCA88C}"/>
                  </a:ext>
                </a:extLst>
              </p:cNvPr>
              <p:cNvSpPr/>
              <p:nvPr/>
            </p:nvSpPr>
            <p:spPr>
              <a:xfrm>
                <a:off x="1110022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9" name="Freeform: Shape 4968">
                <a:extLst>
                  <a:ext uri="{FF2B5EF4-FFF2-40B4-BE49-F238E27FC236}">
                    <a16:creationId xmlns:a16="http://schemas.microsoft.com/office/drawing/2014/main" id="{E9F11864-4198-5966-2326-EAFA537C21A7}"/>
                  </a:ext>
                </a:extLst>
              </p:cNvPr>
              <p:cNvSpPr/>
              <p:nvPr/>
            </p:nvSpPr>
            <p:spPr>
              <a:xfrm>
                <a:off x="1121626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0" name="Freeform: Shape 4969">
                <a:extLst>
                  <a:ext uri="{FF2B5EF4-FFF2-40B4-BE49-F238E27FC236}">
                    <a16:creationId xmlns:a16="http://schemas.microsoft.com/office/drawing/2014/main" id="{97BA8C52-F167-D411-4C27-074DCD0E0D62}"/>
                  </a:ext>
                </a:extLst>
              </p:cNvPr>
              <p:cNvSpPr/>
              <p:nvPr/>
            </p:nvSpPr>
            <p:spPr>
              <a:xfrm>
                <a:off x="1133229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1" name="Freeform: Shape 4970">
                <a:extLst>
                  <a:ext uri="{FF2B5EF4-FFF2-40B4-BE49-F238E27FC236}">
                    <a16:creationId xmlns:a16="http://schemas.microsoft.com/office/drawing/2014/main" id="{96AB0931-A114-753A-A31B-956013A466F7}"/>
                  </a:ext>
                </a:extLst>
              </p:cNvPr>
              <p:cNvSpPr/>
              <p:nvPr/>
            </p:nvSpPr>
            <p:spPr>
              <a:xfrm>
                <a:off x="1144831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2" name="Freeform: Shape 4971">
                <a:extLst>
                  <a:ext uri="{FF2B5EF4-FFF2-40B4-BE49-F238E27FC236}">
                    <a16:creationId xmlns:a16="http://schemas.microsoft.com/office/drawing/2014/main" id="{CEA1EE09-EF31-7AF2-9476-67FDA9F0BAEE}"/>
                  </a:ext>
                </a:extLst>
              </p:cNvPr>
              <p:cNvSpPr/>
              <p:nvPr/>
            </p:nvSpPr>
            <p:spPr>
              <a:xfrm>
                <a:off x="1156434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3" name="Freeform: Shape 4972">
                <a:extLst>
                  <a:ext uri="{FF2B5EF4-FFF2-40B4-BE49-F238E27FC236}">
                    <a16:creationId xmlns:a16="http://schemas.microsoft.com/office/drawing/2014/main" id="{B43746DD-51B5-5A08-442A-C59457E9AE47}"/>
                  </a:ext>
                </a:extLst>
              </p:cNvPr>
              <p:cNvSpPr/>
              <p:nvPr/>
            </p:nvSpPr>
            <p:spPr>
              <a:xfrm>
                <a:off x="1168037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4" name="Freeform: Shape 4973">
                <a:extLst>
                  <a:ext uri="{FF2B5EF4-FFF2-40B4-BE49-F238E27FC236}">
                    <a16:creationId xmlns:a16="http://schemas.microsoft.com/office/drawing/2014/main" id="{433695CE-90C2-97C1-724A-15E3FD5C37A0}"/>
                  </a:ext>
                </a:extLst>
              </p:cNvPr>
              <p:cNvSpPr/>
              <p:nvPr/>
            </p:nvSpPr>
            <p:spPr>
              <a:xfrm>
                <a:off x="1179640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5" name="Freeform: Shape 4974">
                <a:extLst>
                  <a:ext uri="{FF2B5EF4-FFF2-40B4-BE49-F238E27FC236}">
                    <a16:creationId xmlns:a16="http://schemas.microsoft.com/office/drawing/2014/main" id="{F7D33863-238D-67E9-FF13-F5C0081C3E1A}"/>
                  </a:ext>
                </a:extLst>
              </p:cNvPr>
              <p:cNvSpPr/>
              <p:nvPr/>
            </p:nvSpPr>
            <p:spPr>
              <a:xfrm>
                <a:off x="1191242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6" name="Freeform: Shape 4975">
                <a:extLst>
                  <a:ext uri="{FF2B5EF4-FFF2-40B4-BE49-F238E27FC236}">
                    <a16:creationId xmlns:a16="http://schemas.microsoft.com/office/drawing/2014/main" id="{C4912BF2-5082-9D77-11C6-52D89CE41327}"/>
                  </a:ext>
                </a:extLst>
              </p:cNvPr>
              <p:cNvSpPr/>
              <p:nvPr/>
            </p:nvSpPr>
            <p:spPr>
              <a:xfrm>
                <a:off x="1202845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7" name="Freeform: Shape 4976">
                <a:extLst>
                  <a:ext uri="{FF2B5EF4-FFF2-40B4-BE49-F238E27FC236}">
                    <a16:creationId xmlns:a16="http://schemas.microsoft.com/office/drawing/2014/main" id="{C4F305B5-532E-579B-C063-998B0F2CCA78}"/>
                  </a:ext>
                </a:extLst>
              </p:cNvPr>
              <p:cNvSpPr/>
              <p:nvPr/>
            </p:nvSpPr>
            <p:spPr>
              <a:xfrm>
                <a:off x="1214449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3" name="Freeform: Shape 4992">
                <a:extLst>
                  <a:ext uri="{FF2B5EF4-FFF2-40B4-BE49-F238E27FC236}">
                    <a16:creationId xmlns:a16="http://schemas.microsoft.com/office/drawing/2014/main" id="{3A397AE7-E707-B091-F8BD-372A7423979E}"/>
                  </a:ext>
                </a:extLst>
              </p:cNvPr>
              <p:cNvSpPr/>
              <p:nvPr/>
            </p:nvSpPr>
            <p:spPr>
              <a:xfrm>
                <a:off x="935978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4" name="Freeform: Shape 4993">
                <a:extLst>
                  <a:ext uri="{FF2B5EF4-FFF2-40B4-BE49-F238E27FC236}">
                    <a16:creationId xmlns:a16="http://schemas.microsoft.com/office/drawing/2014/main" id="{212E3952-D43C-8191-D59F-8997336F2DA2}"/>
                  </a:ext>
                </a:extLst>
              </p:cNvPr>
              <p:cNvSpPr/>
              <p:nvPr/>
            </p:nvSpPr>
            <p:spPr>
              <a:xfrm>
                <a:off x="947581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5" name="Freeform: Shape 4994">
                <a:extLst>
                  <a:ext uri="{FF2B5EF4-FFF2-40B4-BE49-F238E27FC236}">
                    <a16:creationId xmlns:a16="http://schemas.microsoft.com/office/drawing/2014/main" id="{952C3937-4BB3-BAE0-7DFF-AEED44981DAD}"/>
                  </a:ext>
                </a:extLst>
              </p:cNvPr>
              <p:cNvSpPr/>
              <p:nvPr/>
            </p:nvSpPr>
            <p:spPr>
              <a:xfrm>
                <a:off x="95918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6" name="Freeform: Shape 4995">
                <a:extLst>
                  <a:ext uri="{FF2B5EF4-FFF2-40B4-BE49-F238E27FC236}">
                    <a16:creationId xmlns:a16="http://schemas.microsoft.com/office/drawing/2014/main" id="{EEBADFBF-4BFA-84B7-B218-C42DB055741D}"/>
                  </a:ext>
                </a:extLst>
              </p:cNvPr>
              <p:cNvSpPr/>
              <p:nvPr/>
            </p:nvSpPr>
            <p:spPr>
              <a:xfrm>
                <a:off x="970786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7" name="Freeform: Shape 4996">
                <a:extLst>
                  <a:ext uri="{FF2B5EF4-FFF2-40B4-BE49-F238E27FC236}">
                    <a16:creationId xmlns:a16="http://schemas.microsoft.com/office/drawing/2014/main" id="{E7D0607A-D9A0-1B6F-9190-30735B907505}"/>
                  </a:ext>
                </a:extLst>
              </p:cNvPr>
              <p:cNvSpPr/>
              <p:nvPr/>
            </p:nvSpPr>
            <p:spPr>
              <a:xfrm>
                <a:off x="98238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8" name="Freeform: Shape 4997">
                <a:extLst>
                  <a:ext uri="{FF2B5EF4-FFF2-40B4-BE49-F238E27FC236}">
                    <a16:creationId xmlns:a16="http://schemas.microsoft.com/office/drawing/2014/main" id="{1121537B-FA3C-5FAC-F656-ED65195A01BF}"/>
                  </a:ext>
                </a:extLst>
              </p:cNvPr>
              <p:cNvSpPr/>
              <p:nvPr/>
            </p:nvSpPr>
            <p:spPr>
              <a:xfrm>
                <a:off x="993992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9" name="Freeform: Shape 4998">
                <a:extLst>
                  <a:ext uri="{FF2B5EF4-FFF2-40B4-BE49-F238E27FC236}">
                    <a16:creationId xmlns:a16="http://schemas.microsoft.com/office/drawing/2014/main" id="{40E060D6-D3D9-EE88-16BD-82D2C39FD420}"/>
                  </a:ext>
                </a:extLst>
              </p:cNvPr>
              <p:cNvSpPr/>
              <p:nvPr/>
            </p:nvSpPr>
            <p:spPr>
              <a:xfrm>
                <a:off x="100559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0" name="Freeform: Shape 4999">
                <a:extLst>
                  <a:ext uri="{FF2B5EF4-FFF2-40B4-BE49-F238E27FC236}">
                    <a16:creationId xmlns:a16="http://schemas.microsoft.com/office/drawing/2014/main" id="{C15D5766-E1F1-3266-D893-39990DE1A2D5}"/>
                  </a:ext>
                </a:extLst>
              </p:cNvPr>
              <p:cNvSpPr/>
              <p:nvPr/>
            </p:nvSpPr>
            <p:spPr>
              <a:xfrm>
                <a:off x="1017199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1" name="Freeform: Shape 5000">
                <a:extLst>
                  <a:ext uri="{FF2B5EF4-FFF2-40B4-BE49-F238E27FC236}">
                    <a16:creationId xmlns:a16="http://schemas.microsoft.com/office/drawing/2014/main" id="{2C4C4BA9-2A5A-463F-6B6C-1156B8F4E621}"/>
                  </a:ext>
                </a:extLst>
              </p:cNvPr>
              <p:cNvSpPr/>
              <p:nvPr/>
            </p:nvSpPr>
            <p:spPr>
              <a:xfrm>
                <a:off x="1028801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2" name="Freeform: Shape 5001">
                <a:extLst>
                  <a:ext uri="{FF2B5EF4-FFF2-40B4-BE49-F238E27FC236}">
                    <a16:creationId xmlns:a16="http://schemas.microsoft.com/office/drawing/2014/main" id="{279A3581-A409-2C4B-02F5-6028C9261A56}"/>
                  </a:ext>
                </a:extLst>
              </p:cNvPr>
              <p:cNvSpPr/>
              <p:nvPr/>
            </p:nvSpPr>
            <p:spPr>
              <a:xfrm>
                <a:off x="104040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3" name="Freeform: Shape 5002">
                <a:extLst>
                  <a:ext uri="{FF2B5EF4-FFF2-40B4-BE49-F238E27FC236}">
                    <a16:creationId xmlns:a16="http://schemas.microsoft.com/office/drawing/2014/main" id="{6EA59FD0-ED5B-3116-6294-CC5B4FD7A826}"/>
                  </a:ext>
                </a:extLst>
              </p:cNvPr>
              <p:cNvSpPr/>
              <p:nvPr/>
            </p:nvSpPr>
            <p:spPr>
              <a:xfrm>
                <a:off x="1052007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4" name="Freeform: Shape 5003">
                <a:extLst>
                  <a:ext uri="{FF2B5EF4-FFF2-40B4-BE49-F238E27FC236}">
                    <a16:creationId xmlns:a16="http://schemas.microsoft.com/office/drawing/2014/main" id="{F0F7247C-8F41-2801-40D8-DED2DA81F5A3}"/>
                  </a:ext>
                </a:extLst>
              </p:cNvPr>
              <p:cNvSpPr/>
              <p:nvPr/>
            </p:nvSpPr>
            <p:spPr>
              <a:xfrm>
                <a:off x="1063611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5" name="Freeform: Shape 5004">
                <a:extLst>
                  <a:ext uri="{FF2B5EF4-FFF2-40B4-BE49-F238E27FC236}">
                    <a16:creationId xmlns:a16="http://schemas.microsoft.com/office/drawing/2014/main" id="{0B6EDBCC-BD27-16CC-4C9A-63DB8E908685}"/>
                  </a:ext>
                </a:extLst>
              </p:cNvPr>
              <p:cNvSpPr/>
              <p:nvPr/>
            </p:nvSpPr>
            <p:spPr>
              <a:xfrm>
                <a:off x="1075214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6" name="Freeform: Shape 5005">
                <a:extLst>
                  <a:ext uri="{FF2B5EF4-FFF2-40B4-BE49-F238E27FC236}">
                    <a16:creationId xmlns:a16="http://schemas.microsoft.com/office/drawing/2014/main" id="{ED7200BA-C1FD-F54A-B201-137EBE382423}"/>
                  </a:ext>
                </a:extLst>
              </p:cNvPr>
              <p:cNvSpPr/>
              <p:nvPr/>
            </p:nvSpPr>
            <p:spPr>
              <a:xfrm>
                <a:off x="108681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7" name="Freeform: Shape 5006">
                <a:extLst>
                  <a:ext uri="{FF2B5EF4-FFF2-40B4-BE49-F238E27FC236}">
                    <a16:creationId xmlns:a16="http://schemas.microsoft.com/office/drawing/2014/main" id="{4C9F8972-C846-733A-274E-8B89E826B208}"/>
                  </a:ext>
                </a:extLst>
              </p:cNvPr>
              <p:cNvSpPr/>
              <p:nvPr/>
            </p:nvSpPr>
            <p:spPr>
              <a:xfrm>
                <a:off x="1098419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8" name="Freeform: Shape 5007">
                <a:extLst>
                  <a:ext uri="{FF2B5EF4-FFF2-40B4-BE49-F238E27FC236}">
                    <a16:creationId xmlns:a16="http://schemas.microsoft.com/office/drawing/2014/main" id="{63CC83C1-81F2-6324-3302-0677FBA2C6C3}"/>
                  </a:ext>
                </a:extLst>
              </p:cNvPr>
              <p:cNvSpPr/>
              <p:nvPr/>
            </p:nvSpPr>
            <p:spPr>
              <a:xfrm>
                <a:off x="1110022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9" name="Freeform: Shape 5008">
                <a:extLst>
                  <a:ext uri="{FF2B5EF4-FFF2-40B4-BE49-F238E27FC236}">
                    <a16:creationId xmlns:a16="http://schemas.microsoft.com/office/drawing/2014/main" id="{6C5BCDC3-40F3-9359-412F-5DB2BE882BB5}"/>
                  </a:ext>
                </a:extLst>
              </p:cNvPr>
              <p:cNvSpPr/>
              <p:nvPr/>
            </p:nvSpPr>
            <p:spPr>
              <a:xfrm>
                <a:off x="1121626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0" name="Freeform: Shape 5009">
                <a:extLst>
                  <a:ext uri="{FF2B5EF4-FFF2-40B4-BE49-F238E27FC236}">
                    <a16:creationId xmlns:a16="http://schemas.microsoft.com/office/drawing/2014/main" id="{9D068750-6AB3-D999-28AF-A8B81B3A003C}"/>
                  </a:ext>
                </a:extLst>
              </p:cNvPr>
              <p:cNvSpPr/>
              <p:nvPr/>
            </p:nvSpPr>
            <p:spPr>
              <a:xfrm>
                <a:off x="1133229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1" name="Freeform: Shape 5010">
                <a:extLst>
                  <a:ext uri="{FF2B5EF4-FFF2-40B4-BE49-F238E27FC236}">
                    <a16:creationId xmlns:a16="http://schemas.microsoft.com/office/drawing/2014/main" id="{083DA9C6-B6C6-91DB-81C0-B6E7EE826A0A}"/>
                  </a:ext>
                </a:extLst>
              </p:cNvPr>
              <p:cNvSpPr/>
              <p:nvPr/>
            </p:nvSpPr>
            <p:spPr>
              <a:xfrm>
                <a:off x="1144831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2" name="Freeform: Shape 5011">
                <a:extLst>
                  <a:ext uri="{FF2B5EF4-FFF2-40B4-BE49-F238E27FC236}">
                    <a16:creationId xmlns:a16="http://schemas.microsoft.com/office/drawing/2014/main" id="{5FB73D9C-7804-746E-BA60-FD8E67294A0B}"/>
                  </a:ext>
                </a:extLst>
              </p:cNvPr>
              <p:cNvSpPr/>
              <p:nvPr/>
            </p:nvSpPr>
            <p:spPr>
              <a:xfrm>
                <a:off x="1156434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3" name="Freeform: Shape 5012">
                <a:extLst>
                  <a:ext uri="{FF2B5EF4-FFF2-40B4-BE49-F238E27FC236}">
                    <a16:creationId xmlns:a16="http://schemas.microsoft.com/office/drawing/2014/main" id="{CB53B065-2DC5-43C1-AC78-A3F7F0C3E837}"/>
                  </a:ext>
                </a:extLst>
              </p:cNvPr>
              <p:cNvSpPr/>
              <p:nvPr/>
            </p:nvSpPr>
            <p:spPr>
              <a:xfrm>
                <a:off x="1168037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4" name="Freeform: Shape 5013">
                <a:extLst>
                  <a:ext uri="{FF2B5EF4-FFF2-40B4-BE49-F238E27FC236}">
                    <a16:creationId xmlns:a16="http://schemas.microsoft.com/office/drawing/2014/main" id="{9A1B135F-4D6F-81E8-4EEF-06FA4491D5F9}"/>
                  </a:ext>
                </a:extLst>
              </p:cNvPr>
              <p:cNvSpPr/>
              <p:nvPr/>
            </p:nvSpPr>
            <p:spPr>
              <a:xfrm>
                <a:off x="1179640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5" name="Freeform: Shape 5014">
                <a:extLst>
                  <a:ext uri="{FF2B5EF4-FFF2-40B4-BE49-F238E27FC236}">
                    <a16:creationId xmlns:a16="http://schemas.microsoft.com/office/drawing/2014/main" id="{73CB51B8-ABBD-EE61-E8E6-0CEAC5D56226}"/>
                  </a:ext>
                </a:extLst>
              </p:cNvPr>
              <p:cNvSpPr/>
              <p:nvPr/>
            </p:nvSpPr>
            <p:spPr>
              <a:xfrm>
                <a:off x="1191242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6" name="Freeform: Shape 5015">
                <a:extLst>
                  <a:ext uri="{FF2B5EF4-FFF2-40B4-BE49-F238E27FC236}">
                    <a16:creationId xmlns:a16="http://schemas.microsoft.com/office/drawing/2014/main" id="{BDFD9253-5712-2CBE-8F59-5D7B3599FF32}"/>
                  </a:ext>
                </a:extLst>
              </p:cNvPr>
              <p:cNvSpPr/>
              <p:nvPr/>
            </p:nvSpPr>
            <p:spPr>
              <a:xfrm>
                <a:off x="1202845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7" name="Freeform: Shape 5016">
                <a:extLst>
                  <a:ext uri="{FF2B5EF4-FFF2-40B4-BE49-F238E27FC236}">
                    <a16:creationId xmlns:a16="http://schemas.microsoft.com/office/drawing/2014/main" id="{6D9D029E-CF4B-4292-14DA-CE10C3084263}"/>
                  </a:ext>
                </a:extLst>
              </p:cNvPr>
              <p:cNvSpPr/>
              <p:nvPr/>
            </p:nvSpPr>
            <p:spPr>
              <a:xfrm>
                <a:off x="1214449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3" name="Freeform: Shape 5032">
                <a:extLst>
                  <a:ext uri="{FF2B5EF4-FFF2-40B4-BE49-F238E27FC236}">
                    <a16:creationId xmlns:a16="http://schemas.microsoft.com/office/drawing/2014/main" id="{F8E69E77-BCC3-CCC6-8381-AF8E9FAC9E2B}"/>
                  </a:ext>
                </a:extLst>
              </p:cNvPr>
              <p:cNvSpPr/>
              <p:nvPr/>
            </p:nvSpPr>
            <p:spPr>
              <a:xfrm>
                <a:off x="935978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4" name="Freeform: Shape 5033">
                <a:extLst>
                  <a:ext uri="{FF2B5EF4-FFF2-40B4-BE49-F238E27FC236}">
                    <a16:creationId xmlns:a16="http://schemas.microsoft.com/office/drawing/2014/main" id="{07E7F7D6-2418-67ED-2FF4-4BDDAAEEFD6B}"/>
                  </a:ext>
                </a:extLst>
              </p:cNvPr>
              <p:cNvSpPr/>
              <p:nvPr/>
            </p:nvSpPr>
            <p:spPr>
              <a:xfrm>
                <a:off x="947581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5" name="Freeform: Shape 5034">
                <a:extLst>
                  <a:ext uri="{FF2B5EF4-FFF2-40B4-BE49-F238E27FC236}">
                    <a16:creationId xmlns:a16="http://schemas.microsoft.com/office/drawing/2014/main" id="{08B1C52F-916E-663B-FCFD-A9476453208E}"/>
                  </a:ext>
                </a:extLst>
              </p:cNvPr>
              <p:cNvSpPr/>
              <p:nvPr/>
            </p:nvSpPr>
            <p:spPr>
              <a:xfrm>
                <a:off x="95918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6" name="Freeform: Shape 5035">
                <a:extLst>
                  <a:ext uri="{FF2B5EF4-FFF2-40B4-BE49-F238E27FC236}">
                    <a16:creationId xmlns:a16="http://schemas.microsoft.com/office/drawing/2014/main" id="{687062FB-5D28-3058-BC9C-5BB7B1BF6C55}"/>
                  </a:ext>
                </a:extLst>
              </p:cNvPr>
              <p:cNvSpPr/>
              <p:nvPr/>
            </p:nvSpPr>
            <p:spPr>
              <a:xfrm>
                <a:off x="970786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7" name="Freeform: Shape 5036">
                <a:extLst>
                  <a:ext uri="{FF2B5EF4-FFF2-40B4-BE49-F238E27FC236}">
                    <a16:creationId xmlns:a16="http://schemas.microsoft.com/office/drawing/2014/main" id="{19C42D9E-6898-3DDA-48BA-361E0F516714}"/>
                  </a:ext>
                </a:extLst>
              </p:cNvPr>
              <p:cNvSpPr/>
              <p:nvPr/>
            </p:nvSpPr>
            <p:spPr>
              <a:xfrm>
                <a:off x="98238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8" name="Freeform: Shape 5037">
                <a:extLst>
                  <a:ext uri="{FF2B5EF4-FFF2-40B4-BE49-F238E27FC236}">
                    <a16:creationId xmlns:a16="http://schemas.microsoft.com/office/drawing/2014/main" id="{6BE7D412-C8A4-2703-92B1-B233A2736FC5}"/>
                  </a:ext>
                </a:extLst>
              </p:cNvPr>
              <p:cNvSpPr/>
              <p:nvPr/>
            </p:nvSpPr>
            <p:spPr>
              <a:xfrm>
                <a:off x="993992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9" name="Freeform: Shape 5038">
                <a:extLst>
                  <a:ext uri="{FF2B5EF4-FFF2-40B4-BE49-F238E27FC236}">
                    <a16:creationId xmlns:a16="http://schemas.microsoft.com/office/drawing/2014/main" id="{E1632875-B1D1-11EC-72D8-713BEA1DB79D}"/>
                  </a:ext>
                </a:extLst>
              </p:cNvPr>
              <p:cNvSpPr/>
              <p:nvPr/>
            </p:nvSpPr>
            <p:spPr>
              <a:xfrm>
                <a:off x="100559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0" name="Freeform: Shape 5039">
                <a:extLst>
                  <a:ext uri="{FF2B5EF4-FFF2-40B4-BE49-F238E27FC236}">
                    <a16:creationId xmlns:a16="http://schemas.microsoft.com/office/drawing/2014/main" id="{D267CC4E-E30F-BCDE-B16E-689F7A6F95CB}"/>
                  </a:ext>
                </a:extLst>
              </p:cNvPr>
              <p:cNvSpPr/>
              <p:nvPr/>
            </p:nvSpPr>
            <p:spPr>
              <a:xfrm>
                <a:off x="1017199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1" name="Freeform: Shape 5040">
                <a:extLst>
                  <a:ext uri="{FF2B5EF4-FFF2-40B4-BE49-F238E27FC236}">
                    <a16:creationId xmlns:a16="http://schemas.microsoft.com/office/drawing/2014/main" id="{FD7A7E93-FFBE-974E-3939-8DF6A981C67D}"/>
                  </a:ext>
                </a:extLst>
              </p:cNvPr>
              <p:cNvSpPr/>
              <p:nvPr/>
            </p:nvSpPr>
            <p:spPr>
              <a:xfrm>
                <a:off x="1028801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2" name="Freeform: Shape 5041">
                <a:extLst>
                  <a:ext uri="{FF2B5EF4-FFF2-40B4-BE49-F238E27FC236}">
                    <a16:creationId xmlns:a16="http://schemas.microsoft.com/office/drawing/2014/main" id="{EDE81625-59E1-2796-BDC3-B12116222C16}"/>
                  </a:ext>
                </a:extLst>
              </p:cNvPr>
              <p:cNvSpPr/>
              <p:nvPr/>
            </p:nvSpPr>
            <p:spPr>
              <a:xfrm>
                <a:off x="104040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3" name="Freeform: Shape 5042">
                <a:extLst>
                  <a:ext uri="{FF2B5EF4-FFF2-40B4-BE49-F238E27FC236}">
                    <a16:creationId xmlns:a16="http://schemas.microsoft.com/office/drawing/2014/main" id="{952AE575-F37B-C595-A758-B77F3D7FCC43}"/>
                  </a:ext>
                </a:extLst>
              </p:cNvPr>
              <p:cNvSpPr/>
              <p:nvPr/>
            </p:nvSpPr>
            <p:spPr>
              <a:xfrm>
                <a:off x="1052007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4" name="Freeform: Shape 5043">
                <a:extLst>
                  <a:ext uri="{FF2B5EF4-FFF2-40B4-BE49-F238E27FC236}">
                    <a16:creationId xmlns:a16="http://schemas.microsoft.com/office/drawing/2014/main" id="{331793DD-D501-F911-7346-9951C9C7233F}"/>
                  </a:ext>
                </a:extLst>
              </p:cNvPr>
              <p:cNvSpPr/>
              <p:nvPr/>
            </p:nvSpPr>
            <p:spPr>
              <a:xfrm>
                <a:off x="1063611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5" name="Freeform: Shape 5044">
                <a:extLst>
                  <a:ext uri="{FF2B5EF4-FFF2-40B4-BE49-F238E27FC236}">
                    <a16:creationId xmlns:a16="http://schemas.microsoft.com/office/drawing/2014/main" id="{99F95BCE-6AB8-0E7F-05F7-FCEA82247735}"/>
                  </a:ext>
                </a:extLst>
              </p:cNvPr>
              <p:cNvSpPr/>
              <p:nvPr/>
            </p:nvSpPr>
            <p:spPr>
              <a:xfrm>
                <a:off x="1075214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6" name="Freeform: Shape 5045">
                <a:extLst>
                  <a:ext uri="{FF2B5EF4-FFF2-40B4-BE49-F238E27FC236}">
                    <a16:creationId xmlns:a16="http://schemas.microsoft.com/office/drawing/2014/main" id="{43788123-E8A7-0EDD-F79C-9C291AD972D6}"/>
                  </a:ext>
                </a:extLst>
              </p:cNvPr>
              <p:cNvSpPr/>
              <p:nvPr/>
            </p:nvSpPr>
            <p:spPr>
              <a:xfrm>
                <a:off x="108681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7" name="Freeform: Shape 5046">
                <a:extLst>
                  <a:ext uri="{FF2B5EF4-FFF2-40B4-BE49-F238E27FC236}">
                    <a16:creationId xmlns:a16="http://schemas.microsoft.com/office/drawing/2014/main" id="{C1EB9AAF-1E46-6CAD-8D7E-165D3F86ECA0}"/>
                  </a:ext>
                </a:extLst>
              </p:cNvPr>
              <p:cNvSpPr/>
              <p:nvPr/>
            </p:nvSpPr>
            <p:spPr>
              <a:xfrm>
                <a:off x="1098419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8" name="Freeform: Shape 5047">
                <a:extLst>
                  <a:ext uri="{FF2B5EF4-FFF2-40B4-BE49-F238E27FC236}">
                    <a16:creationId xmlns:a16="http://schemas.microsoft.com/office/drawing/2014/main" id="{D0704E0C-0DDE-6C6E-B309-D0E8A9CAE406}"/>
                  </a:ext>
                </a:extLst>
              </p:cNvPr>
              <p:cNvSpPr/>
              <p:nvPr/>
            </p:nvSpPr>
            <p:spPr>
              <a:xfrm>
                <a:off x="1110022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9" name="Freeform: Shape 5048">
                <a:extLst>
                  <a:ext uri="{FF2B5EF4-FFF2-40B4-BE49-F238E27FC236}">
                    <a16:creationId xmlns:a16="http://schemas.microsoft.com/office/drawing/2014/main" id="{35633B32-827D-683F-D318-DCD9925B3022}"/>
                  </a:ext>
                </a:extLst>
              </p:cNvPr>
              <p:cNvSpPr/>
              <p:nvPr/>
            </p:nvSpPr>
            <p:spPr>
              <a:xfrm>
                <a:off x="1121626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0" name="Freeform: Shape 5049">
                <a:extLst>
                  <a:ext uri="{FF2B5EF4-FFF2-40B4-BE49-F238E27FC236}">
                    <a16:creationId xmlns:a16="http://schemas.microsoft.com/office/drawing/2014/main" id="{F6E030C0-2693-3976-9892-FBAF7A460E73}"/>
                  </a:ext>
                </a:extLst>
              </p:cNvPr>
              <p:cNvSpPr/>
              <p:nvPr/>
            </p:nvSpPr>
            <p:spPr>
              <a:xfrm>
                <a:off x="1133229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1" name="Freeform: Shape 5050">
                <a:extLst>
                  <a:ext uri="{FF2B5EF4-FFF2-40B4-BE49-F238E27FC236}">
                    <a16:creationId xmlns:a16="http://schemas.microsoft.com/office/drawing/2014/main" id="{492870FF-BCBB-890D-E1C2-D638D531D64A}"/>
                  </a:ext>
                </a:extLst>
              </p:cNvPr>
              <p:cNvSpPr/>
              <p:nvPr/>
            </p:nvSpPr>
            <p:spPr>
              <a:xfrm>
                <a:off x="1144831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2" name="Freeform: Shape 5051">
                <a:extLst>
                  <a:ext uri="{FF2B5EF4-FFF2-40B4-BE49-F238E27FC236}">
                    <a16:creationId xmlns:a16="http://schemas.microsoft.com/office/drawing/2014/main" id="{332076DF-2B3B-1C6C-2322-D8DC38654123}"/>
                  </a:ext>
                </a:extLst>
              </p:cNvPr>
              <p:cNvSpPr/>
              <p:nvPr/>
            </p:nvSpPr>
            <p:spPr>
              <a:xfrm>
                <a:off x="1156434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3" name="Freeform: Shape 5052">
                <a:extLst>
                  <a:ext uri="{FF2B5EF4-FFF2-40B4-BE49-F238E27FC236}">
                    <a16:creationId xmlns:a16="http://schemas.microsoft.com/office/drawing/2014/main" id="{78947AEA-5405-61FB-C0BE-FBD8BCF7DF35}"/>
                  </a:ext>
                </a:extLst>
              </p:cNvPr>
              <p:cNvSpPr/>
              <p:nvPr/>
            </p:nvSpPr>
            <p:spPr>
              <a:xfrm>
                <a:off x="1168037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4" name="Freeform: Shape 5053">
                <a:extLst>
                  <a:ext uri="{FF2B5EF4-FFF2-40B4-BE49-F238E27FC236}">
                    <a16:creationId xmlns:a16="http://schemas.microsoft.com/office/drawing/2014/main" id="{C41E8B51-49F8-3B86-037A-B532913AACE0}"/>
                  </a:ext>
                </a:extLst>
              </p:cNvPr>
              <p:cNvSpPr/>
              <p:nvPr/>
            </p:nvSpPr>
            <p:spPr>
              <a:xfrm>
                <a:off x="1179640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5" name="Freeform: Shape 5054">
                <a:extLst>
                  <a:ext uri="{FF2B5EF4-FFF2-40B4-BE49-F238E27FC236}">
                    <a16:creationId xmlns:a16="http://schemas.microsoft.com/office/drawing/2014/main" id="{DA09EEFE-C8CB-EEED-3CC1-8A991F7E6DDF}"/>
                  </a:ext>
                </a:extLst>
              </p:cNvPr>
              <p:cNvSpPr/>
              <p:nvPr/>
            </p:nvSpPr>
            <p:spPr>
              <a:xfrm>
                <a:off x="1191242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6" name="Freeform: Shape 5055">
                <a:extLst>
                  <a:ext uri="{FF2B5EF4-FFF2-40B4-BE49-F238E27FC236}">
                    <a16:creationId xmlns:a16="http://schemas.microsoft.com/office/drawing/2014/main" id="{07B9539B-527A-0D18-93D1-63F9B95CEAD8}"/>
                  </a:ext>
                </a:extLst>
              </p:cNvPr>
              <p:cNvSpPr/>
              <p:nvPr/>
            </p:nvSpPr>
            <p:spPr>
              <a:xfrm>
                <a:off x="1202845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7" name="Freeform: Shape 5056">
                <a:extLst>
                  <a:ext uri="{FF2B5EF4-FFF2-40B4-BE49-F238E27FC236}">
                    <a16:creationId xmlns:a16="http://schemas.microsoft.com/office/drawing/2014/main" id="{A9C7846A-F317-5C00-2109-646B985FDE87}"/>
                  </a:ext>
                </a:extLst>
              </p:cNvPr>
              <p:cNvSpPr/>
              <p:nvPr/>
            </p:nvSpPr>
            <p:spPr>
              <a:xfrm>
                <a:off x="1214449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3" name="Freeform: Shape 5072">
                <a:extLst>
                  <a:ext uri="{FF2B5EF4-FFF2-40B4-BE49-F238E27FC236}">
                    <a16:creationId xmlns:a16="http://schemas.microsoft.com/office/drawing/2014/main" id="{2B53E85B-F2CA-3D7F-FCF5-920AC652CE49}"/>
                  </a:ext>
                </a:extLst>
              </p:cNvPr>
              <p:cNvSpPr/>
              <p:nvPr/>
            </p:nvSpPr>
            <p:spPr>
              <a:xfrm>
                <a:off x="935978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4" name="Freeform: Shape 5073">
                <a:extLst>
                  <a:ext uri="{FF2B5EF4-FFF2-40B4-BE49-F238E27FC236}">
                    <a16:creationId xmlns:a16="http://schemas.microsoft.com/office/drawing/2014/main" id="{1BC9218F-10E0-A2D5-0EA4-3F087C27803F}"/>
                  </a:ext>
                </a:extLst>
              </p:cNvPr>
              <p:cNvSpPr/>
              <p:nvPr/>
            </p:nvSpPr>
            <p:spPr>
              <a:xfrm>
                <a:off x="947581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5" name="Freeform: Shape 5074">
                <a:extLst>
                  <a:ext uri="{FF2B5EF4-FFF2-40B4-BE49-F238E27FC236}">
                    <a16:creationId xmlns:a16="http://schemas.microsoft.com/office/drawing/2014/main" id="{A8A7A08C-4F8B-E169-C72A-525E91BC3C46}"/>
                  </a:ext>
                </a:extLst>
              </p:cNvPr>
              <p:cNvSpPr/>
              <p:nvPr/>
            </p:nvSpPr>
            <p:spPr>
              <a:xfrm>
                <a:off x="95918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6" name="Freeform: Shape 5075">
                <a:extLst>
                  <a:ext uri="{FF2B5EF4-FFF2-40B4-BE49-F238E27FC236}">
                    <a16:creationId xmlns:a16="http://schemas.microsoft.com/office/drawing/2014/main" id="{8939C8A0-A5CF-B9C7-4B61-4992E981CA19}"/>
                  </a:ext>
                </a:extLst>
              </p:cNvPr>
              <p:cNvSpPr/>
              <p:nvPr/>
            </p:nvSpPr>
            <p:spPr>
              <a:xfrm>
                <a:off x="970786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7" name="Freeform: Shape 5076">
                <a:extLst>
                  <a:ext uri="{FF2B5EF4-FFF2-40B4-BE49-F238E27FC236}">
                    <a16:creationId xmlns:a16="http://schemas.microsoft.com/office/drawing/2014/main" id="{94E8C54F-E301-5755-9E80-5F75DE410664}"/>
                  </a:ext>
                </a:extLst>
              </p:cNvPr>
              <p:cNvSpPr/>
              <p:nvPr/>
            </p:nvSpPr>
            <p:spPr>
              <a:xfrm>
                <a:off x="98238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8" name="Freeform: Shape 5077">
                <a:extLst>
                  <a:ext uri="{FF2B5EF4-FFF2-40B4-BE49-F238E27FC236}">
                    <a16:creationId xmlns:a16="http://schemas.microsoft.com/office/drawing/2014/main" id="{3B274506-D34E-44BB-F43A-77C0A6C11765}"/>
                  </a:ext>
                </a:extLst>
              </p:cNvPr>
              <p:cNvSpPr/>
              <p:nvPr/>
            </p:nvSpPr>
            <p:spPr>
              <a:xfrm>
                <a:off x="993992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9" name="Freeform: Shape 5078">
                <a:extLst>
                  <a:ext uri="{FF2B5EF4-FFF2-40B4-BE49-F238E27FC236}">
                    <a16:creationId xmlns:a16="http://schemas.microsoft.com/office/drawing/2014/main" id="{B04C5424-7403-F0EF-674B-10B1C49B87E1}"/>
                  </a:ext>
                </a:extLst>
              </p:cNvPr>
              <p:cNvSpPr/>
              <p:nvPr/>
            </p:nvSpPr>
            <p:spPr>
              <a:xfrm>
                <a:off x="100559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0" name="Freeform: Shape 5079">
                <a:extLst>
                  <a:ext uri="{FF2B5EF4-FFF2-40B4-BE49-F238E27FC236}">
                    <a16:creationId xmlns:a16="http://schemas.microsoft.com/office/drawing/2014/main" id="{567913A2-8F5C-4469-1129-1AB7D7F37143}"/>
                  </a:ext>
                </a:extLst>
              </p:cNvPr>
              <p:cNvSpPr/>
              <p:nvPr/>
            </p:nvSpPr>
            <p:spPr>
              <a:xfrm>
                <a:off x="1017199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1" name="Freeform: Shape 5080">
                <a:extLst>
                  <a:ext uri="{FF2B5EF4-FFF2-40B4-BE49-F238E27FC236}">
                    <a16:creationId xmlns:a16="http://schemas.microsoft.com/office/drawing/2014/main" id="{046381E5-522E-9222-0199-29E4478BB820}"/>
                  </a:ext>
                </a:extLst>
              </p:cNvPr>
              <p:cNvSpPr/>
              <p:nvPr/>
            </p:nvSpPr>
            <p:spPr>
              <a:xfrm>
                <a:off x="1028801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2" name="Freeform: Shape 5081">
                <a:extLst>
                  <a:ext uri="{FF2B5EF4-FFF2-40B4-BE49-F238E27FC236}">
                    <a16:creationId xmlns:a16="http://schemas.microsoft.com/office/drawing/2014/main" id="{515F8B20-C6D6-A149-8B95-F601B150F29D}"/>
                  </a:ext>
                </a:extLst>
              </p:cNvPr>
              <p:cNvSpPr/>
              <p:nvPr/>
            </p:nvSpPr>
            <p:spPr>
              <a:xfrm>
                <a:off x="104040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3" name="Freeform: Shape 5082">
                <a:extLst>
                  <a:ext uri="{FF2B5EF4-FFF2-40B4-BE49-F238E27FC236}">
                    <a16:creationId xmlns:a16="http://schemas.microsoft.com/office/drawing/2014/main" id="{F7F257FF-672D-C4FC-3C40-FCE902EDA221}"/>
                  </a:ext>
                </a:extLst>
              </p:cNvPr>
              <p:cNvSpPr/>
              <p:nvPr/>
            </p:nvSpPr>
            <p:spPr>
              <a:xfrm>
                <a:off x="1052007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4" name="Freeform: Shape 5083">
                <a:extLst>
                  <a:ext uri="{FF2B5EF4-FFF2-40B4-BE49-F238E27FC236}">
                    <a16:creationId xmlns:a16="http://schemas.microsoft.com/office/drawing/2014/main" id="{394A9057-0BE9-F807-9BFF-F3790590E320}"/>
                  </a:ext>
                </a:extLst>
              </p:cNvPr>
              <p:cNvSpPr/>
              <p:nvPr/>
            </p:nvSpPr>
            <p:spPr>
              <a:xfrm>
                <a:off x="1063611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5" name="Freeform: Shape 5084">
                <a:extLst>
                  <a:ext uri="{FF2B5EF4-FFF2-40B4-BE49-F238E27FC236}">
                    <a16:creationId xmlns:a16="http://schemas.microsoft.com/office/drawing/2014/main" id="{5880CB0B-C1A8-562F-9FF7-BD537F5586FD}"/>
                  </a:ext>
                </a:extLst>
              </p:cNvPr>
              <p:cNvSpPr/>
              <p:nvPr/>
            </p:nvSpPr>
            <p:spPr>
              <a:xfrm>
                <a:off x="1075214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6" name="Freeform: Shape 5085">
                <a:extLst>
                  <a:ext uri="{FF2B5EF4-FFF2-40B4-BE49-F238E27FC236}">
                    <a16:creationId xmlns:a16="http://schemas.microsoft.com/office/drawing/2014/main" id="{DF2C1D70-DDC5-93D7-0FB8-14C9CFBB17AE}"/>
                  </a:ext>
                </a:extLst>
              </p:cNvPr>
              <p:cNvSpPr/>
              <p:nvPr/>
            </p:nvSpPr>
            <p:spPr>
              <a:xfrm>
                <a:off x="108681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7" name="Freeform: Shape 5086">
                <a:extLst>
                  <a:ext uri="{FF2B5EF4-FFF2-40B4-BE49-F238E27FC236}">
                    <a16:creationId xmlns:a16="http://schemas.microsoft.com/office/drawing/2014/main" id="{D952301D-B7E9-CDF9-F945-E6859369D322}"/>
                  </a:ext>
                </a:extLst>
              </p:cNvPr>
              <p:cNvSpPr/>
              <p:nvPr/>
            </p:nvSpPr>
            <p:spPr>
              <a:xfrm>
                <a:off x="1098419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8" name="Freeform: Shape 5087">
                <a:extLst>
                  <a:ext uri="{FF2B5EF4-FFF2-40B4-BE49-F238E27FC236}">
                    <a16:creationId xmlns:a16="http://schemas.microsoft.com/office/drawing/2014/main" id="{C55DED09-1DCD-FA8A-644C-649C9972E65C}"/>
                  </a:ext>
                </a:extLst>
              </p:cNvPr>
              <p:cNvSpPr/>
              <p:nvPr/>
            </p:nvSpPr>
            <p:spPr>
              <a:xfrm>
                <a:off x="1110022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9" name="Freeform: Shape 5088">
                <a:extLst>
                  <a:ext uri="{FF2B5EF4-FFF2-40B4-BE49-F238E27FC236}">
                    <a16:creationId xmlns:a16="http://schemas.microsoft.com/office/drawing/2014/main" id="{82D08140-7985-B86A-B3E7-A492B8F123BA}"/>
                  </a:ext>
                </a:extLst>
              </p:cNvPr>
              <p:cNvSpPr/>
              <p:nvPr/>
            </p:nvSpPr>
            <p:spPr>
              <a:xfrm>
                <a:off x="1121626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0" name="Freeform: Shape 5089">
                <a:extLst>
                  <a:ext uri="{FF2B5EF4-FFF2-40B4-BE49-F238E27FC236}">
                    <a16:creationId xmlns:a16="http://schemas.microsoft.com/office/drawing/2014/main" id="{8F6D9BC6-D923-E97F-A5FE-CC84C3C4082F}"/>
                  </a:ext>
                </a:extLst>
              </p:cNvPr>
              <p:cNvSpPr/>
              <p:nvPr/>
            </p:nvSpPr>
            <p:spPr>
              <a:xfrm>
                <a:off x="1133229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1" name="Freeform: Shape 5090">
                <a:extLst>
                  <a:ext uri="{FF2B5EF4-FFF2-40B4-BE49-F238E27FC236}">
                    <a16:creationId xmlns:a16="http://schemas.microsoft.com/office/drawing/2014/main" id="{1B20C028-C5F6-5AF7-1923-BFC430526905}"/>
                  </a:ext>
                </a:extLst>
              </p:cNvPr>
              <p:cNvSpPr/>
              <p:nvPr/>
            </p:nvSpPr>
            <p:spPr>
              <a:xfrm>
                <a:off x="1144831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2" name="Freeform: Shape 5091">
                <a:extLst>
                  <a:ext uri="{FF2B5EF4-FFF2-40B4-BE49-F238E27FC236}">
                    <a16:creationId xmlns:a16="http://schemas.microsoft.com/office/drawing/2014/main" id="{D47B0EE8-0867-0DFD-7974-FD662C61B96A}"/>
                  </a:ext>
                </a:extLst>
              </p:cNvPr>
              <p:cNvSpPr/>
              <p:nvPr/>
            </p:nvSpPr>
            <p:spPr>
              <a:xfrm>
                <a:off x="1156434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3" name="Freeform: Shape 5092">
                <a:extLst>
                  <a:ext uri="{FF2B5EF4-FFF2-40B4-BE49-F238E27FC236}">
                    <a16:creationId xmlns:a16="http://schemas.microsoft.com/office/drawing/2014/main" id="{A7D203AE-1889-90B6-1F6D-DF9B5668EE60}"/>
                  </a:ext>
                </a:extLst>
              </p:cNvPr>
              <p:cNvSpPr/>
              <p:nvPr/>
            </p:nvSpPr>
            <p:spPr>
              <a:xfrm>
                <a:off x="1168037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4" name="Freeform: Shape 5093">
                <a:extLst>
                  <a:ext uri="{FF2B5EF4-FFF2-40B4-BE49-F238E27FC236}">
                    <a16:creationId xmlns:a16="http://schemas.microsoft.com/office/drawing/2014/main" id="{14746B07-42DC-CA96-6504-4A20C9659D6A}"/>
                  </a:ext>
                </a:extLst>
              </p:cNvPr>
              <p:cNvSpPr/>
              <p:nvPr/>
            </p:nvSpPr>
            <p:spPr>
              <a:xfrm>
                <a:off x="1179640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5" name="Freeform: Shape 5094">
                <a:extLst>
                  <a:ext uri="{FF2B5EF4-FFF2-40B4-BE49-F238E27FC236}">
                    <a16:creationId xmlns:a16="http://schemas.microsoft.com/office/drawing/2014/main" id="{4875B006-89E4-6AE9-C88A-36FCD585BA9E}"/>
                  </a:ext>
                </a:extLst>
              </p:cNvPr>
              <p:cNvSpPr/>
              <p:nvPr/>
            </p:nvSpPr>
            <p:spPr>
              <a:xfrm>
                <a:off x="1191242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6" name="Freeform: Shape 5095">
                <a:extLst>
                  <a:ext uri="{FF2B5EF4-FFF2-40B4-BE49-F238E27FC236}">
                    <a16:creationId xmlns:a16="http://schemas.microsoft.com/office/drawing/2014/main" id="{2CFE9F5B-E4D1-AF5A-D91D-82EE972E604C}"/>
                  </a:ext>
                </a:extLst>
              </p:cNvPr>
              <p:cNvSpPr/>
              <p:nvPr/>
            </p:nvSpPr>
            <p:spPr>
              <a:xfrm>
                <a:off x="1202845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7" name="Freeform: Shape 5096">
                <a:extLst>
                  <a:ext uri="{FF2B5EF4-FFF2-40B4-BE49-F238E27FC236}">
                    <a16:creationId xmlns:a16="http://schemas.microsoft.com/office/drawing/2014/main" id="{E7519446-6C14-6EC7-B95C-CD9CFCEAC1F5}"/>
                  </a:ext>
                </a:extLst>
              </p:cNvPr>
              <p:cNvSpPr/>
              <p:nvPr/>
            </p:nvSpPr>
            <p:spPr>
              <a:xfrm>
                <a:off x="1214449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3" name="Freeform: Shape 5112">
                <a:extLst>
                  <a:ext uri="{FF2B5EF4-FFF2-40B4-BE49-F238E27FC236}">
                    <a16:creationId xmlns:a16="http://schemas.microsoft.com/office/drawing/2014/main" id="{7824EB4C-6CD3-A721-D40F-470B6C8C1A2E}"/>
                  </a:ext>
                </a:extLst>
              </p:cNvPr>
              <p:cNvSpPr/>
              <p:nvPr/>
            </p:nvSpPr>
            <p:spPr>
              <a:xfrm>
                <a:off x="935978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4" name="Freeform: Shape 5113">
                <a:extLst>
                  <a:ext uri="{FF2B5EF4-FFF2-40B4-BE49-F238E27FC236}">
                    <a16:creationId xmlns:a16="http://schemas.microsoft.com/office/drawing/2014/main" id="{D60DEC8A-3FAD-058E-4A6B-E5987EEC8A95}"/>
                  </a:ext>
                </a:extLst>
              </p:cNvPr>
              <p:cNvSpPr/>
              <p:nvPr/>
            </p:nvSpPr>
            <p:spPr>
              <a:xfrm>
                <a:off x="947581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5" name="Freeform: Shape 5114">
                <a:extLst>
                  <a:ext uri="{FF2B5EF4-FFF2-40B4-BE49-F238E27FC236}">
                    <a16:creationId xmlns:a16="http://schemas.microsoft.com/office/drawing/2014/main" id="{D2CB7A2B-49FD-0D49-F152-9F39492E19D6}"/>
                  </a:ext>
                </a:extLst>
              </p:cNvPr>
              <p:cNvSpPr/>
              <p:nvPr/>
            </p:nvSpPr>
            <p:spPr>
              <a:xfrm>
                <a:off x="95918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6" name="Freeform: Shape 5115">
                <a:extLst>
                  <a:ext uri="{FF2B5EF4-FFF2-40B4-BE49-F238E27FC236}">
                    <a16:creationId xmlns:a16="http://schemas.microsoft.com/office/drawing/2014/main" id="{E2CF77B1-D6B6-CBB0-4024-610F91FC6B12}"/>
                  </a:ext>
                </a:extLst>
              </p:cNvPr>
              <p:cNvSpPr/>
              <p:nvPr/>
            </p:nvSpPr>
            <p:spPr>
              <a:xfrm>
                <a:off x="970786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7" name="Freeform: Shape 5116">
                <a:extLst>
                  <a:ext uri="{FF2B5EF4-FFF2-40B4-BE49-F238E27FC236}">
                    <a16:creationId xmlns:a16="http://schemas.microsoft.com/office/drawing/2014/main" id="{923C5E40-7541-3E42-A606-B8DDF9CFD0B8}"/>
                  </a:ext>
                </a:extLst>
              </p:cNvPr>
              <p:cNvSpPr/>
              <p:nvPr/>
            </p:nvSpPr>
            <p:spPr>
              <a:xfrm>
                <a:off x="98238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8" name="Freeform: Shape 5117">
                <a:extLst>
                  <a:ext uri="{FF2B5EF4-FFF2-40B4-BE49-F238E27FC236}">
                    <a16:creationId xmlns:a16="http://schemas.microsoft.com/office/drawing/2014/main" id="{91D5027E-E5E9-9119-DC12-C20DC5995FCB}"/>
                  </a:ext>
                </a:extLst>
              </p:cNvPr>
              <p:cNvSpPr/>
              <p:nvPr/>
            </p:nvSpPr>
            <p:spPr>
              <a:xfrm>
                <a:off x="993992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9" name="Freeform: Shape 5118">
                <a:extLst>
                  <a:ext uri="{FF2B5EF4-FFF2-40B4-BE49-F238E27FC236}">
                    <a16:creationId xmlns:a16="http://schemas.microsoft.com/office/drawing/2014/main" id="{88D37FE7-FC4A-41CC-157C-2F6F7E241140}"/>
                  </a:ext>
                </a:extLst>
              </p:cNvPr>
              <p:cNvSpPr/>
              <p:nvPr/>
            </p:nvSpPr>
            <p:spPr>
              <a:xfrm>
                <a:off x="100559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0" name="Freeform: Shape 5119">
                <a:extLst>
                  <a:ext uri="{FF2B5EF4-FFF2-40B4-BE49-F238E27FC236}">
                    <a16:creationId xmlns:a16="http://schemas.microsoft.com/office/drawing/2014/main" id="{1E99EE3B-4AF9-4F75-CF51-704E8B72D488}"/>
                  </a:ext>
                </a:extLst>
              </p:cNvPr>
              <p:cNvSpPr/>
              <p:nvPr/>
            </p:nvSpPr>
            <p:spPr>
              <a:xfrm>
                <a:off x="1017199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1" name="Freeform: Shape 5120">
                <a:extLst>
                  <a:ext uri="{FF2B5EF4-FFF2-40B4-BE49-F238E27FC236}">
                    <a16:creationId xmlns:a16="http://schemas.microsoft.com/office/drawing/2014/main" id="{08EE06EA-FB9C-330E-E550-A7FE0850D13F}"/>
                  </a:ext>
                </a:extLst>
              </p:cNvPr>
              <p:cNvSpPr/>
              <p:nvPr/>
            </p:nvSpPr>
            <p:spPr>
              <a:xfrm>
                <a:off x="1028801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2" name="Freeform: Shape 5121">
                <a:extLst>
                  <a:ext uri="{FF2B5EF4-FFF2-40B4-BE49-F238E27FC236}">
                    <a16:creationId xmlns:a16="http://schemas.microsoft.com/office/drawing/2014/main" id="{6C55B6CA-D801-F697-CA41-EF9CDF7E179A}"/>
                  </a:ext>
                </a:extLst>
              </p:cNvPr>
              <p:cNvSpPr/>
              <p:nvPr/>
            </p:nvSpPr>
            <p:spPr>
              <a:xfrm>
                <a:off x="104040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3" name="Freeform: Shape 5122">
                <a:extLst>
                  <a:ext uri="{FF2B5EF4-FFF2-40B4-BE49-F238E27FC236}">
                    <a16:creationId xmlns:a16="http://schemas.microsoft.com/office/drawing/2014/main" id="{447F5C10-4B88-5784-7C7F-C247ED156760}"/>
                  </a:ext>
                </a:extLst>
              </p:cNvPr>
              <p:cNvSpPr/>
              <p:nvPr/>
            </p:nvSpPr>
            <p:spPr>
              <a:xfrm>
                <a:off x="1052007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4" name="Freeform: Shape 5123">
                <a:extLst>
                  <a:ext uri="{FF2B5EF4-FFF2-40B4-BE49-F238E27FC236}">
                    <a16:creationId xmlns:a16="http://schemas.microsoft.com/office/drawing/2014/main" id="{F9A54D98-B919-C13E-FC57-7DE5F4B9CA5D}"/>
                  </a:ext>
                </a:extLst>
              </p:cNvPr>
              <p:cNvSpPr/>
              <p:nvPr/>
            </p:nvSpPr>
            <p:spPr>
              <a:xfrm>
                <a:off x="1063611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5" name="Freeform: Shape 5124">
                <a:extLst>
                  <a:ext uri="{FF2B5EF4-FFF2-40B4-BE49-F238E27FC236}">
                    <a16:creationId xmlns:a16="http://schemas.microsoft.com/office/drawing/2014/main" id="{700057B2-FAE4-2AEC-933F-3F778DA7F773}"/>
                  </a:ext>
                </a:extLst>
              </p:cNvPr>
              <p:cNvSpPr/>
              <p:nvPr/>
            </p:nvSpPr>
            <p:spPr>
              <a:xfrm>
                <a:off x="1075214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6" name="Freeform: Shape 5125">
                <a:extLst>
                  <a:ext uri="{FF2B5EF4-FFF2-40B4-BE49-F238E27FC236}">
                    <a16:creationId xmlns:a16="http://schemas.microsoft.com/office/drawing/2014/main" id="{69F0E02C-E430-AF7A-81DA-770720431DCA}"/>
                  </a:ext>
                </a:extLst>
              </p:cNvPr>
              <p:cNvSpPr/>
              <p:nvPr/>
            </p:nvSpPr>
            <p:spPr>
              <a:xfrm>
                <a:off x="108681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7" name="Freeform: Shape 5126">
                <a:extLst>
                  <a:ext uri="{FF2B5EF4-FFF2-40B4-BE49-F238E27FC236}">
                    <a16:creationId xmlns:a16="http://schemas.microsoft.com/office/drawing/2014/main" id="{E94FBD92-8E4D-02D1-832C-7DF8C3203708}"/>
                  </a:ext>
                </a:extLst>
              </p:cNvPr>
              <p:cNvSpPr/>
              <p:nvPr/>
            </p:nvSpPr>
            <p:spPr>
              <a:xfrm>
                <a:off x="1098419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8" name="Freeform: Shape 5127">
                <a:extLst>
                  <a:ext uri="{FF2B5EF4-FFF2-40B4-BE49-F238E27FC236}">
                    <a16:creationId xmlns:a16="http://schemas.microsoft.com/office/drawing/2014/main" id="{BA7DFD85-435A-10F9-AD28-5428B32C469E}"/>
                  </a:ext>
                </a:extLst>
              </p:cNvPr>
              <p:cNvSpPr/>
              <p:nvPr/>
            </p:nvSpPr>
            <p:spPr>
              <a:xfrm>
                <a:off x="1110022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9" name="Freeform: Shape 5128">
                <a:extLst>
                  <a:ext uri="{FF2B5EF4-FFF2-40B4-BE49-F238E27FC236}">
                    <a16:creationId xmlns:a16="http://schemas.microsoft.com/office/drawing/2014/main" id="{D0264743-7D47-7CDE-4D8F-67CFC501E518}"/>
                  </a:ext>
                </a:extLst>
              </p:cNvPr>
              <p:cNvSpPr/>
              <p:nvPr/>
            </p:nvSpPr>
            <p:spPr>
              <a:xfrm>
                <a:off x="1121626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0" name="Freeform: Shape 5129">
                <a:extLst>
                  <a:ext uri="{FF2B5EF4-FFF2-40B4-BE49-F238E27FC236}">
                    <a16:creationId xmlns:a16="http://schemas.microsoft.com/office/drawing/2014/main" id="{8A3A83F3-104B-DA27-1C97-DB42C12A8B88}"/>
                  </a:ext>
                </a:extLst>
              </p:cNvPr>
              <p:cNvSpPr/>
              <p:nvPr/>
            </p:nvSpPr>
            <p:spPr>
              <a:xfrm>
                <a:off x="1133229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1" name="Freeform: Shape 5130">
                <a:extLst>
                  <a:ext uri="{FF2B5EF4-FFF2-40B4-BE49-F238E27FC236}">
                    <a16:creationId xmlns:a16="http://schemas.microsoft.com/office/drawing/2014/main" id="{7EAB2226-2F3D-534E-784B-30E0AEF1E694}"/>
                  </a:ext>
                </a:extLst>
              </p:cNvPr>
              <p:cNvSpPr/>
              <p:nvPr/>
            </p:nvSpPr>
            <p:spPr>
              <a:xfrm>
                <a:off x="1144831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2" name="Freeform: Shape 5131">
                <a:extLst>
                  <a:ext uri="{FF2B5EF4-FFF2-40B4-BE49-F238E27FC236}">
                    <a16:creationId xmlns:a16="http://schemas.microsoft.com/office/drawing/2014/main" id="{9FABC2BA-B515-533A-8D83-42E6CF89C05F}"/>
                  </a:ext>
                </a:extLst>
              </p:cNvPr>
              <p:cNvSpPr/>
              <p:nvPr/>
            </p:nvSpPr>
            <p:spPr>
              <a:xfrm>
                <a:off x="1156434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3" name="Freeform: Shape 5132">
                <a:extLst>
                  <a:ext uri="{FF2B5EF4-FFF2-40B4-BE49-F238E27FC236}">
                    <a16:creationId xmlns:a16="http://schemas.microsoft.com/office/drawing/2014/main" id="{F4E53AE6-73B8-6A8E-72E3-4C225B0D3D5A}"/>
                  </a:ext>
                </a:extLst>
              </p:cNvPr>
              <p:cNvSpPr/>
              <p:nvPr/>
            </p:nvSpPr>
            <p:spPr>
              <a:xfrm>
                <a:off x="1168037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4" name="Freeform: Shape 5133">
                <a:extLst>
                  <a:ext uri="{FF2B5EF4-FFF2-40B4-BE49-F238E27FC236}">
                    <a16:creationId xmlns:a16="http://schemas.microsoft.com/office/drawing/2014/main" id="{B8BB0CD1-42E9-A84F-55E9-BD68AA9ACE75}"/>
                  </a:ext>
                </a:extLst>
              </p:cNvPr>
              <p:cNvSpPr/>
              <p:nvPr/>
            </p:nvSpPr>
            <p:spPr>
              <a:xfrm>
                <a:off x="1179640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5" name="Freeform: Shape 5134">
                <a:extLst>
                  <a:ext uri="{FF2B5EF4-FFF2-40B4-BE49-F238E27FC236}">
                    <a16:creationId xmlns:a16="http://schemas.microsoft.com/office/drawing/2014/main" id="{17564949-1DDC-4B12-8D9C-4ED14E6B7CBA}"/>
                  </a:ext>
                </a:extLst>
              </p:cNvPr>
              <p:cNvSpPr/>
              <p:nvPr/>
            </p:nvSpPr>
            <p:spPr>
              <a:xfrm>
                <a:off x="1191242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6" name="Freeform: Shape 5135">
                <a:extLst>
                  <a:ext uri="{FF2B5EF4-FFF2-40B4-BE49-F238E27FC236}">
                    <a16:creationId xmlns:a16="http://schemas.microsoft.com/office/drawing/2014/main" id="{D53C4730-C1AF-9DE9-B21B-60BBE753B673}"/>
                  </a:ext>
                </a:extLst>
              </p:cNvPr>
              <p:cNvSpPr/>
              <p:nvPr/>
            </p:nvSpPr>
            <p:spPr>
              <a:xfrm>
                <a:off x="1202845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7" name="Freeform: Shape 5136">
                <a:extLst>
                  <a:ext uri="{FF2B5EF4-FFF2-40B4-BE49-F238E27FC236}">
                    <a16:creationId xmlns:a16="http://schemas.microsoft.com/office/drawing/2014/main" id="{82654C3B-09CD-1AE7-FDD5-CD950AED50CF}"/>
                  </a:ext>
                </a:extLst>
              </p:cNvPr>
              <p:cNvSpPr/>
              <p:nvPr/>
            </p:nvSpPr>
            <p:spPr>
              <a:xfrm>
                <a:off x="1214449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3" name="Freeform: Shape 5152">
                <a:extLst>
                  <a:ext uri="{FF2B5EF4-FFF2-40B4-BE49-F238E27FC236}">
                    <a16:creationId xmlns:a16="http://schemas.microsoft.com/office/drawing/2014/main" id="{A84B3232-CBF0-F563-5AA4-BB32AA79FB40}"/>
                  </a:ext>
                </a:extLst>
              </p:cNvPr>
              <p:cNvSpPr/>
              <p:nvPr/>
            </p:nvSpPr>
            <p:spPr>
              <a:xfrm>
                <a:off x="935978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4" name="Freeform: Shape 5153">
                <a:extLst>
                  <a:ext uri="{FF2B5EF4-FFF2-40B4-BE49-F238E27FC236}">
                    <a16:creationId xmlns:a16="http://schemas.microsoft.com/office/drawing/2014/main" id="{9DB00EB7-F0C3-B81C-B847-AF3680AD17A1}"/>
                  </a:ext>
                </a:extLst>
              </p:cNvPr>
              <p:cNvSpPr/>
              <p:nvPr/>
            </p:nvSpPr>
            <p:spPr>
              <a:xfrm>
                <a:off x="947581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5" name="Freeform: Shape 5154">
                <a:extLst>
                  <a:ext uri="{FF2B5EF4-FFF2-40B4-BE49-F238E27FC236}">
                    <a16:creationId xmlns:a16="http://schemas.microsoft.com/office/drawing/2014/main" id="{765798DE-C538-4378-F123-89914C6D0B09}"/>
                  </a:ext>
                </a:extLst>
              </p:cNvPr>
              <p:cNvSpPr/>
              <p:nvPr/>
            </p:nvSpPr>
            <p:spPr>
              <a:xfrm>
                <a:off x="95918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6" name="Freeform: Shape 5155">
                <a:extLst>
                  <a:ext uri="{FF2B5EF4-FFF2-40B4-BE49-F238E27FC236}">
                    <a16:creationId xmlns:a16="http://schemas.microsoft.com/office/drawing/2014/main" id="{726F1243-87C2-9824-6B96-9E387F925CBA}"/>
                  </a:ext>
                </a:extLst>
              </p:cNvPr>
              <p:cNvSpPr/>
              <p:nvPr/>
            </p:nvSpPr>
            <p:spPr>
              <a:xfrm>
                <a:off x="970786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7" name="Freeform: Shape 5156">
                <a:extLst>
                  <a:ext uri="{FF2B5EF4-FFF2-40B4-BE49-F238E27FC236}">
                    <a16:creationId xmlns:a16="http://schemas.microsoft.com/office/drawing/2014/main" id="{5BC4F676-2A04-A93A-7AF2-9D9DCBB3AC40}"/>
                  </a:ext>
                </a:extLst>
              </p:cNvPr>
              <p:cNvSpPr/>
              <p:nvPr/>
            </p:nvSpPr>
            <p:spPr>
              <a:xfrm>
                <a:off x="98238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8" name="Freeform: Shape 5157">
                <a:extLst>
                  <a:ext uri="{FF2B5EF4-FFF2-40B4-BE49-F238E27FC236}">
                    <a16:creationId xmlns:a16="http://schemas.microsoft.com/office/drawing/2014/main" id="{D9F964A7-2ADE-8446-A61E-F284E3617230}"/>
                  </a:ext>
                </a:extLst>
              </p:cNvPr>
              <p:cNvSpPr/>
              <p:nvPr/>
            </p:nvSpPr>
            <p:spPr>
              <a:xfrm>
                <a:off x="993992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9" name="Freeform: Shape 5158">
                <a:extLst>
                  <a:ext uri="{FF2B5EF4-FFF2-40B4-BE49-F238E27FC236}">
                    <a16:creationId xmlns:a16="http://schemas.microsoft.com/office/drawing/2014/main" id="{498ADFAB-3DF8-D03C-8FDE-60E765433A5B}"/>
                  </a:ext>
                </a:extLst>
              </p:cNvPr>
              <p:cNvSpPr/>
              <p:nvPr/>
            </p:nvSpPr>
            <p:spPr>
              <a:xfrm>
                <a:off x="100559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0" name="Freeform: Shape 5159">
                <a:extLst>
                  <a:ext uri="{FF2B5EF4-FFF2-40B4-BE49-F238E27FC236}">
                    <a16:creationId xmlns:a16="http://schemas.microsoft.com/office/drawing/2014/main" id="{CD79EC00-60BF-3AEC-2D47-34CFE4BD6C94}"/>
                  </a:ext>
                </a:extLst>
              </p:cNvPr>
              <p:cNvSpPr/>
              <p:nvPr/>
            </p:nvSpPr>
            <p:spPr>
              <a:xfrm>
                <a:off x="1017199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1" name="Freeform: Shape 5160">
                <a:extLst>
                  <a:ext uri="{FF2B5EF4-FFF2-40B4-BE49-F238E27FC236}">
                    <a16:creationId xmlns:a16="http://schemas.microsoft.com/office/drawing/2014/main" id="{0446F1D1-0AA4-F453-58F9-CE2B05A8A424}"/>
                  </a:ext>
                </a:extLst>
              </p:cNvPr>
              <p:cNvSpPr/>
              <p:nvPr/>
            </p:nvSpPr>
            <p:spPr>
              <a:xfrm>
                <a:off x="1028801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2" name="Freeform: Shape 5161">
                <a:extLst>
                  <a:ext uri="{FF2B5EF4-FFF2-40B4-BE49-F238E27FC236}">
                    <a16:creationId xmlns:a16="http://schemas.microsoft.com/office/drawing/2014/main" id="{9FAF333B-C608-1E08-DBEA-96E6E3FF2114}"/>
                  </a:ext>
                </a:extLst>
              </p:cNvPr>
              <p:cNvSpPr/>
              <p:nvPr/>
            </p:nvSpPr>
            <p:spPr>
              <a:xfrm>
                <a:off x="104040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3" name="Freeform: Shape 5162">
                <a:extLst>
                  <a:ext uri="{FF2B5EF4-FFF2-40B4-BE49-F238E27FC236}">
                    <a16:creationId xmlns:a16="http://schemas.microsoft.com/office/drawing/2014/main" id="{5D412F8B-90CD-9A2A-366C-07887BB2A61A}"/>
                  </a:ext>
                </a:extLst>
              </p:cNvPr>
              <p:cNvSpPr/>
              <p:nvPr/>
            </p:nvSpPr>
            <p:spPr>
              <a:xfrm>
                <a:off x="1052007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4" name="Freeform: Shape 5163">
                <a:extLst>
                  <a:ext uri="{FF2B5EF4-FFF2-40B4-BE49-F238E27FC236}">
                    <a16:creationId xmlns:a16="http://schemas.microsoft.com/office/drawing/2014/main" id="{5A1B6B5B-CF81-88FD-C986-F7A546FFCF43}"/>
                  </a:ext>
                </a:extLst>
              </p:cNvPr>
              <p:cNvSpPr/>
              <p:nvPr/>
            </p:nvSpPr>
            <p:spPr>
              <a:xfrm>
                <a:off x="1063611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5" name="Freeform: Shape 5164">
                <a:extLst>
                  <a:ext uri="{FF2B5EF4-FFF2-40B4-BE49-F238E27FC236}">
                    <a16:creationId xmlns:a16="http://schemas.microsoft.com/office/drawing/2014/main" id="{26035B23-B63E-E3BD-1D7C-1B85C66E4877}"/>
                  </a:ext>
                </a:extLst>
              </p:cNvPr>
              <p:cNvSpPr/>
              <p:nvPr/>
            </p:nvSpPr>
            <p:spPr>
              <a:xfrm>
                <a:off x="1075214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6" name="Freeform: Shape 5165">
                <a:extLst>
                  <a:ext uri="{FF2B5EF4-FFF2-40B4-BE49-F238E27FC236}">
                    <a16:creationId xmlns:a16="http://schemas.microsoft.com/office/drawing/2014/main" id="{BDCEF4B6-898D-87ED-F863-687C6AB11039}"/>
                  </a:ext>
                </a:extLst>
              </p:cNvPr>
              <p:cNvSpPr/>
              <p:nvPr/>
            </p:nvSpPr>
            <p:spPr>
              <a:xfrm>
                <a:off x="108681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7" name="Freeform: Shape 5166">
                <a:extLst>
                  <a:ext uri="{FF2B5EF4-FFF2-40B4-BE49-F238E27FC236}">
                    <a16:creationId xmlns:a16="http://schemas.microsoft.com/office/drawing/2014/main" id="{39C6A2A5-8428-7DEA-17E7-31AD86335242}"/>
                  </a:ext>
                </a:extLst>
              </p:cNvPr>
              <p:cNvSpPr/>
              <p:nvPr/>
            </p:nvSpPr>
            <p:spPr>
              <a:xfrm>
                <a:off x="1098419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8" name="Freeform: Shape 5167">
                <a:extLst>
                  <a:ext uri="{FF2B5EF4-FFF2-40B4-BE49-F238E27FC236}">
                    <a16:creationId xmlns:a16="http://schemas.microsoft.com/office/drawing/2014/main" id="{A74F9DC5-7877-4898-4667-6E8273532837}"/>
                  </a:ext>
                </a:extLst>
              </p:cNvPr>
              <p:cNvSpPr/>
              <p:nvPr/>
            </p:nvSpPr>
            <p:spPr>
              <a:xfrm>
                <a:off x="1110022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9" name="Freeform: Shape 5168">
                <a:extLst>
                  <a:ext uri="{FF2B5EF4-FFF2-40B4-BE49-F238E27FC236}">
                    <a16:creationId xmlns:a16="http://schemas.microsoft.com/office/drawing/2014/main" id="{93CE3514-1D6D-3FFD-678D-732E83BBA7B7}"/>
                  </a:ext>
                </a:extLst>
              </p:cNvPr>
              <p:cNvSpPr/>
              <p:nvPr/>
            </p:nvSpPr>
            <p:spPr>
              <a:xfrm>
                <a:off x="1121626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0" name="Freeform: Shape 5169">
                <a:extLst>
                  <a:ext uri="{FF2B5EF4-FFF2-40B4-BE49-F238E27FC236}">
                    <a16:creationId xmlns:a16="http://schemas.microsoft.com/office/drawing/2014/main" id="{5FC81BA8-9B80-B21A-2155-2A2ED9BADB7F}"/>
                  </a:ext>
                </a:extLst>
              </p:cNvPr>
              <p:cNvSpPr/>
              <p:nvPr/>
            </p:nvSpPr>
            <p:spPr>
              <a:xfrm>
                <a:off x="1133229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1" name="Freeform: Shape 5170">
                <a:extLst>
                  <a:ext uri="{FF2B5EF4-FFF2-40B4-BE49-F238E27FC236}">
                    <a16:creationId xmlns:a16="http://schemas.microsoft.com/office/drawing/2014/main" id="{DB163DE8-E4E1-6DA7-06C9-FDA049D84ACA}"/>
                  </a:ext>
                </a:extLst>
              </p:cNvPr>
              <p:cNvSpPr/>
              <p:nvPr/>
            </p:nvSpPr>
            <p:spPr>
              <a:xfrm>
                <a:off x="1144831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2" name="Freeform: Shape 5171">
                <a:extLst>
                  <a:ext uri="{FF2B5EF4-FFF2-40B4-BE49-F238E27FC236}">
                    <a16:creationId xmlns:a16="http://schemas.microsoft.com/office/drawing/2014/main" id="{A1FB157A-EB5C-2A58-A2D0-FE69C0E519C1}"/>
                  </a:ext>
                </a:extLst>
              </p:cNvPr>
              <p:cNvSpPr/>
              <p:nvPr/>
            </p:nvSpPr>
            <p:spPr>
              <a:xfrm>
                <a:off x="1156434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3" name="Freeform: Shape 5172">
                <a:extLst>
                  <a:ext uri="{FF2B5EF4-FFF2-40B4-BE49-F238E27FC236}">
                    <a16:creationId xmlns:a16="http://schemas.microsoft.com/office/drawing/2014/main" id="{4AB5E569-7883-D85F-9A4B-C2E377AF20D0}"/>
                  </a:ext>
                </a:extLst>
              </p:cNvPr>
              <p:cNvSpPr/>
              <p:nvPr/>
            </p:nvSpPr>
            <p:spPr>
              <a:xfrm>
                <a:off x="1168037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4" name="Freeform: Shape 5173">
                <a:extLst>
                  <a:ext uri="{FF2B5EF4-FFF2-40B4-BE49-F238E27FC236}">
                    <a16:creationId xmlns:a16="http://schemas.microsoft.com/office/drawing/2014/main" id="{5B09F745-9176-36D5-AB36-80F2E4DC3A9E}"/>
                  </a:ext>
                </a:extLst>
              </p:cNvPr>
              <p:cNvSpPr/>
              <p:nvPr/>
            </p:nvSpPr>
            <p:spPr>
              <a:xfrm>
                <a:off x="1179640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5" name="Freeform: Shape 5174">
                <a:extLst>
                  <a:ext uri="{FF2B5EF4-FFF2-40B4-BE49-F238E27FC236}">
                    <a16:creationId xmlns:a16="http://schemas.microsoft.com/office/drawing/2014/main" id="{CC7E285E-AF72-62F9-1076-746C6C809D6A}"/>
                  </a:ext>
                </a:extLst>
              </p:cNvPr>
              <p:cNvSpPr/>
              <p:nvPr/>
            </p:nvSpPr>
            <p:spPr>
              <a:xfrm>
                <a:off x="1191242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6" name="Freeform: Shape 5175">
                <a:extLst>
                  <a:ext uri="{FF2B5EF4-FFF2-40B4-BE49-F238E27FC236}">
                    <a16:creationId xmlns:a16="http://schemas.microsoft.com/office/drawing/2014/main" id="{AEDDA572-CD3E-F59C-95C0-DD7A4E0ED08D}"/>
                  </a:ext>
                </a:extLst>
              </p:cNvPr>
              <p:cNvSpPr/>
              <p:nvPr/>
            </p:nvSpPr>
            <p:spPr>
              <a:xfrm>
                <a:off x="1202845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7" name="Freeform: Shape 5176">
                <a:extLst>
                  <a:ext uri="{FF2B5EF4-FFF2-40B4-BE49-F238E27FC236}">
                    <a16:creationId xmlns:a16="http://schemas.microsoft.com/office/drawing/2014/main" id="{6441DBBC-D83A-0B0D-F690-B6A24B5F98C1}"/>
                  </a:ext>
                </a:extLst>
              </p:cNvPr>
              <p:cNvSpPr/>
              <p:nvPr/>
            </p:nvSpPr>
            <p:spPr>
              <a:xfrm>
                <a:off x="1214449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3" name="Freeform: Shape 5192">
                <a:extLst>
                  <a:ext uri="{FF2B5EF4-FFF2-40B4-BE49-F238E27FC236}">
                    <a16:creationId xmlns:a16="http://schemas.microsoft.com/office/drawing/2014/main" id="{1F57D086-5567-DF2A-3693-5D3190CE5C78}"/>
                  </a:ext>
                </a:extLst>
              </p:cNvPr>
              <p:cNvSpPr/>
              <p:nvPr/>
            </p:nvSpPr>
            <p:spPr>
              <a:xfrm>
                <a:off x="935978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4" name="Freeform: Shape 5193">
                <a:extLst>
                  <a:ext uri="{FF2B5EF4-FFF2-40B4-BE49-F238E27FC236}">
                    <a16:creationId xmlns:a16="http://schemas.microsoft.com/office/drawing/2014/main" id="{4D33934B-C1A7-65C5-4087-5776B66C5A43}"/>
                  </a:ext>
                </a:extLst>
              </p:cNvPr>
              <p:cNvSpPr/>
              <p:nvPr/>
            </p:nvSpPr>
            <p:spPr>
              <a:xfrm>
                <a:off x="947581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5" name="Freeform: Shape 5194">
                <a:extLst>
                  <a:ext uri="{FF2B5EF4-FFF2-40B4-BE49-F238E27FC236}">
                    <a16:creationId xmlns:a16="http://schemas.microsoft.com/office/drawing/2014/main" id="{7F6888EE-A558-188C-D15A-8AC33FD58DFD}"/>
                  </a:ext>
                </a:extLst>
              </p:cNvPr>
              <p:cNvSpPr/>
              <p:nvPr/>
            </p:nvSpPr>
            <p:spPr>
              <a:xfrm>
                <a:off x="95918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6" name="Freeform: Shape 5195">
                <a:extLst>
                  <a:ext uri="{FF2B5EF4-FFF2-40B4-BE49-F238E27FC236}">
                    <a16:creationId xmlns:a16="http://schemas.microsoft.com/office/drawing/2014/main" id="{FB3C6E8A-C44D-A7AB-80AC-DF64329FB388}"/>
                  </a:ext>
                </a:extLst>
              </p:cNvPr>
              <p:cNvSpPr/>
              <p:nvPr/>
            </p:nvSpPr>
            <p:spPr>
              <a:xfrm>
                <a:off x="970786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7" name="Freeform: Shape 5196">
                <a:extLst>
                  <a:ext uri="{FF2B5EF4-FFF2-40B4-BE49-F238E27FC236}">
                    <a16:creationId xmlns:a16="http://schemas.microsoft.com/office/drawing/2014/main" id="{58846F49-D20B-9846-E17F-A09D406F7768}"/>
                  </a:ext>
                </a:extLst>
              </p:cNvPr>
              <p:cNvSpPr/>
              <p:nvPr/>
            </p:nvSpPr>
            <p:spPr>
              <a:xfrm>
                <a:off x="98238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8" name="Freeform: Shape 5197">
                <a:extLst>
                  <a:ext uri="{FF2B5EF4-FFF2-40B4-BE49-F238E27FC236}">
                    <a16:creationId xmlns:a16="http://schemas.microsoft.com/office/drawing/2014/main" id="{C3954D9F-309D-E2EF-A671-A062674D1A13}"/>
                  </a:ext>
                </a:extLst>
              </p:cNvPr>
              <p:cNvSpPr/>
              <p:nvPr/>
            </p:nvSpPr>
            <p:spPr>
              <a:xfrm>
                <a:off x="993992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9" name="Freeform: Shape 5198">
                <a:extLst>
                  <a:ext uri="{FF2B5EF4-FFF2-40B4-BE49-F238E27FC236}">
                    <a16:creationId xmlns:a16="http://schemas.microsoft.com/office/drawing/2014/main" id="{B7A72E55-23C5-D2FE-D146-CCC5E18EED38}"/>
                  </a:ext>
                </a:extLst>
              </p:cNvPr>
              <p:cNvSpPr/>
              <p:nvPr/>
            </p:nvSpPr>
            <p:spPr>
              <a:xfrm>
                <a:off x="100559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0" name="Freeform: Shape 5199">
                <a:extLst>
                  <a:ext uri="{FF2B5EF4-FFF2-40B4-BE49-F238E27FC236}">
                    <a16:creationId xmlns:a16="http://schemas.microsoft.com/office/drawing/2014/main" id="{97049187-55D0-5469-45B4-BA61A5B76EC6}"/>
                  </a:ext>
                </a:extLst>
              </p:cNvPr>
              <p:cNvSpPr/>
              <p:nvPr/>
            </p:nvSpPr>
            <p:spPr>
              <a:xfrm>
                <a:off x="1017199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1" name="Freeform: Shape 5200">
                <a:extLst>
                  <a:ext uri="{FF2B5EF4-FFF2-40B4-BE49-F238E27FC236}">
                    <a16:creationId xmlns:a16="http://schemas.microsoft.com/office/drawing/2014/main" id="{A506D110-6020-709A-8CB3-40301ABFA718}"/>
                  </a:ext>
                </a:extLst>
              </p:cNvPr>
              <p:cNvSpPr/>
              <p:nvPr/>
            </p:nvSpPr>
            <p:spPr>
              <a:xfrm>
                <a:off x="1028801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2" name="Freeform: Shape 5201">
                <a:extLst>
                  <a:ext uri="{FF2B5EF4-FFF2-40B4-BE49-F238E27FC236}">
                    <a16:creationId xmlns:a16="http://schemas.microsoft.com/office/drawing/2014/main" id="{12ED4A61-D4BD-0CC1-DB45-BD6D937A26F6}"/>
                  </a:ext>
                </a:extLst>
              </p:cNvPr>
              <p:cNvSpPr/>
              <p:nvPr/>
            </p:nvSpPr>
            <p:spPr>
              <a:xfrm>
                <a:off x="104040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3" name="Freeform: Shape 5202">
                <a:extLst>
                  <a:ext uri="{FF2B5EF4-FFF2-40B4-BE49-F238E27FC236}">
                    <a16:creationId xmlns:a16="http://schemas.microsoft.com/office/drawing/2014/main" id="{E6C1374C-EF8D-8C2D-7894-FBD8DF0A3F8F}"/>
                  </a:ext>
                </a:extLst>
              </p:cNvPr>
              <p:cNvSpPr/>
              <p:nvPr/>
            </p:nvSpPr>
            <p:spPr>
              <a:xfrm>
                <a:off x="1052007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4" name="Freeform: Shape 5203">
                <a:extLst>
                  <a:ext uri="{FF2B5EF4-FFF2-40B4-BE49-F238E27FC236}">
                    <a16:creationId xmlns:a16="http://schemas.microsoft.com/office/drawing/2014/main" id="{7A82BB20-E085-82D4-E461-C4FBCD7CC146}"/>
                  </a:ext>
                </a:extLst>
              </p:cNvPr>
              <p:cNvSpPr/>
              <p:nvPr/>
            </p:nvSpPr>
            <p:spPr>
              <a:xfrm>
                <a:off x="1063611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5" name="Freeform: Shape 5204">
                <a:extLst>
                  <a:ext uri="{FF2B5EF4-FFF2-40B4-BE49-F238E27FC236}">
                    <a16:creationId xmlns:a16="http://schemas.microsoft.com/office/drawing/2014/main" id="{3AA0CC09-B229-98EA-1F59-307BC62C3D01}"/>
                  </a:ext>
                </a:extLst>
              </p:cNvPr>
              <p:cNvSpPr/>
              <p:nvPr/>
            </p:nvSpPr>
            <p:spPr>
              <a:xfrm>
                <a:off x="1075214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6" name="Freeform: Shape 5205">
                <a:extLst>
                  <a:ext uri="{FF2B5EF4-FFF2-40B4-BE49-F238E27FC236}">
                    <a16:creationId xmlns:a16="http://schemas.microsoft.com/office/drawing/2014/main" id="{B33C3C03-33CF-0297-57F6-0D65FE6D096F}"/>
                  </a:ext>
                </a:extLst>
              </p:cNvPr>
              <p:cNvSpPr/>
              <p:nvPr/>
            </p:nvSpPr>
            <p:spPr>
              <a:xfrm>
                <a:off x="108681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7" name="Freeform: Shape 5206">
                <a:extLst>
                  <a:ext uri="{FF2B5EF4-FFF2-40B4-BE49-F238E27FC236}">
                    <a16:creationId xmlns:a16="http://schemas.microsoft.com/office/drawing/2014/main" id="{0A884BCE-2331-EFF6-2945-3AF482FB2D3B}"/>
                  </a:ext>
                </a:extLst>
              </p:cNvPr>
              <p:cNvSpPr/>
              <p:nvPr/>
            </p:nvSpPr>
            <p:spPr>
              <a:xfrm>
                <a:off x="1098419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8" name="Freeform: Shape 5207">
                <a:extLst>
                  <a:ext uri="{FF2B5EF4-FFF2-40B4-BE49-F238E27FC236}">
                    <a16:creationId xmlns:a16="http://schemas.microsoft.com/office/drawing/2014/main" id="{D0A5C395-B2C8-A5FA-075E-5B81DFDD0507}"/>
                  </a:ext>
                </a:extLst>
              </p:cNvPr>
              <p:cNvSpPr/>
              <p:nvPr/>
            </p:nvSpPr>
            <p:spPr>
              <a:xfrm>
                <a:off x="1110022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9" name="Freeform: Shape 5208">
                <a:extLst>
                  <a:ext uri="{FF2B5EF4-FFF2-40B4-BE49-F238E27FC236}">
                    <a16:creationId xmlns:a16="http://schemas.microsoft.com/office/drawing/2014/main" id="{7E2C48C9-BCD3-143D-AC0A-B638AC09CDD0}"/>
                  </a:ext>
                </a:extLst>
              </p:cNvPr>
              <p:cNvSpPr/>
              <p:nvPr/>
            </p:nvSpPr>
            <p:spPr>
              <a:xfrm>
                <a:off x="1121626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0" name="Freeform: Shape 5209">
                <a:extLst>
                  <a:ext uri="{FF2B5EF4-FFF2-40B4-BE49-F238E27FC236}">
                    <a16:creationId xmlns:a16="http://schemas.microsoft.com/office/drawing/2014/main" id="{B7E79EFC-7603-3BF5-139B-FC2F8B3C6500}"/>
                  </a:ext>
                </a:extLst>
              </p:cNvPr>
              <p:cNvSpPr/>
              <p:nvPr/>
            </p:nvSpPr>
            <p:spPr>
              <a:xfrm>
                <a:off x="1133229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1" name="Freeform: Shape 5210">
                <a:extLst>
                  <a:ext uri="{FF2B5EF4-FFF2-40B4-BE49-F238E27FC236}">
                    <a16:creationId xmlns:a16="http://schemas.microsoft.com/office/drawing/2014/main" id="{B768E2A5-9BFA-F513-3B3F-B7432B5C69B3}"/>
                  </a:ext>
                </a:extLst>
              </p:cNvPr>
              <p:cNvSpPr/>
              <p:nvPr/>
            </p:nvSpPr>
            <p:spPr>
              <a:xfrm>
                <a:off x="1144831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2" name="Freeform: Shape 5211">
                <a:extLst>
                  <a:ext uri="{FF2B5EF4-FFF2-40B4-BE49-F238E27FC236}">
                    <a16:creationId xmlns:a16="http://schemas.microsoft.com/office/drawing/2014/main" id="{E83A0C79-3C89-D3EA-8A71-0E9AEA3A1973}"/>
                  </a:ext>
                </a:extLst>
              </p:cNvPr>
              <p:cNvSpPr/>
              <p:nvPr/>
            </p:nvSpPr>
            <p:spPr>
              <a:xfrm>
                <a:off x="1156434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3" name="Freeform: Shape 5212">
                <a:extLst>
                  <a:ext uri="{FF2B5EF4-FFF2-40B4-BE49-F238E27FC236}">
                    <a16:creationId xmlns:a16="http://schemas.microsoft.com/office/drawing/2014/main" id="{B5ACA067-3AA7-A852-F5D0-3EEA95CD209E}"/>
                  </a:ext>
                </a:extLst>
              </p:cNvPr>
              <p:cNvSpPr/>
              <p:nvPr/>
            </p:nvSpPr>
            <p:spPr>
              <a:xfrm>
                <a:off x="1168037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4" name="Freeform: Shape 5213">
                <a:extLst>
                  <a:ext uri="{FF2B5EF4-FFF2-40B4-BE49-F238E27FC236}">
                    <a16:creationId xmlns:a16="http://schemas.microsoft.com/office/drawing/2014/main" id="{1B80BFA8-9507-3C13-5D89-888EFEB5A528}"/>
                  </a:ext>
                </a:extLst>
              </p:cNvPr>
              <p:cNvSpPr/>
              <p:nvPr/>
            </p:nvSpPr>
            <p:spPr>
              <a:xfrm>
                <a:off x="1179640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5" name="Freeform: Shape 5214">
                <a:extLst>
                  <a:ext uri="{FF2B5EF4-FFF2-40B4-BE49-F238E27FC236}">
                    <a16:creationId xmlns:a16="http://schemas.microsoft.com/office/drawing/2014/main" id="{3BFB885B-494D-9519-0580-DFBA44AA33E0}"/>
                  </a:ext>
                </a:extLst>
              </p:cNvPr>
              <p:cNvSpPr/>
              <p:nvPr/>
            </p:nvSpPr>
            <p:spPr>
              <a:xfrm>
                <a:off x="1191242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6" name="Freeform: Shape 5215">
                <a:extLst>
                  <a:ext uri="{FF2B5EF4-FFF2-40B4-BE49-F238E27FC236}">
                    <a16:creationId xmlns:a16="http://schemas.microsoft.com/office/drawing/2014/main" id="{1AAA4C6B-CB26-DC6A-C556-7C61A58372C0}"/>
                  </a:ext>
                </a:extLst>
              </p:cNvPr>
              <p:cNvSpPr/>
              <p:nvPr/>
            </p:nvSpPr>
            <p:spPr>
              <a:xfrm>
                <a:off x="1202845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7" name="Freeform: Shape 5216">
                <a:extLst>
                  <a:ext uri="{FF2B5EF4-FFF2-40B4-BE49-F238E27FC236}">
                    <a16:creationId xmlns:a16="http://schemas.microsoft.com/office/drawing/2014/main" id="{1E12E03D-8D7B-5B66-C86D-9F49286AA77A}"/>
                  </a:ext>
                </a:extLst>
              </p:cNvPr>
              <p:cNvSpPr/>
              <p:nvPr/>
            </p:nvSpPr>
            <p:spPr>
              <a:xfrm>
                <a:off x="1214449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3" name="Freeform: Shape 5232">
                <a:extLst>
                  <a:ext uri="{FF2B5EF4-FFF2-40B4-BE49-F238E27FC236}">
                    <a16:creationId xmlns:a16="http://schemas.microsoft.com/office/drawing/2014/main" id="{2DF7F489-38EC-CBB1-C293-E525E9F789C4}"/>
                  </a:ext>
                </a:extLst>
              </p:cNvPr>
              <p:cNvSpPr/>
              <p:nvPr/>
            </p:nvSpPr>
            <p:spPr>
              <a:xfrm>
                <a:off x="935978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4" name="Freeform: Shape 5233">
                <a:extLst>
                  <a:ext uri="{FF2B5EF4-FFF2-40B4-BE49-F238E27FC236}">
                    <a16:creationId xmlns:a16="http://schemas.microsoft.com/office/drawing/2014/main" id="{2B9165D2-051D-E90F-4C58-717A6DE5AC0A}"/>
                  </a:ext>
                </a:extLst>
              </p:cNvPr>
              <p:cNvSpPr/>
              <p:nvPr/>
            </p:nvSpPr>
            <p:spPr>
              <a:xfrm>
                <a:off x="947581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5" name="Freeform: Shape 5234">
                <a:extLst>
                  <a:ext uri="{FF2B5EF4-FFF2-40B4-BE49-F238E27FC236}">
                    <a16:creationId xmlns:a16="http://schemas.microsoft.com/office/drawing/2014/main" id="{2C0556AF-5223-CE0D-8ED2-54F1E9F3D7F7}"/>
                  </a:ext>
                </a:extLst>
              </p:cNvPr>
              <p:cNvSpPr/>
              <p:nvPr/>
            </p:nvSpPr>
            <p:spPr>
              <a:xfrm>
                <a:off x="95918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6" name="Freeform: Shape 5235">
                <a:extLst>
                  <a:ext uri="{FF2B5EF4-FFF2-40B4-BE49-F238E27FC236}">
                    <a16:creationId xmlns:a16="http://schemas.microsoft.com/office/drawing/2014/main" id="{C32DDD7E-76B0-C24F-738D-FC3081ADACD3}"/>
                  </a:ext>
                </a:extLst>
              </p:cNvPr>
              <p:cNvSpPr/>
              <p:nvPr/>
            </p:nvSpPr>
            <p:spPr>
              <a:xfrm>
                <a:off x="970786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7" name="Freeform: Shape 5236">
                <a:extLst>
                  <a:ext uri="{FF2B5EF4-FFF2-40B4-BE49-F238E27FC236}">
                    <a16:creationId xmlns:a16="http://schemas.microsoft.com/office/drawing/2014/main" id="{4F4606FD-40D4-481B-B691-FBF426D081E2}"/>
                  </a:ext>
                </a:extLst>
              </p:cNvPr>
              <p:cNvSpPr/>
              <p:nvPr/>
            </p:nvSpPr>
            <p:spPr>
              <a:xfrm>
                <a:off x="98238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8" name="Freeform: Shape 5237">
                <a:extLst>
                  <a:ext uri="{FF2B5EF4-FFF2-40B4-BE49-F238E27FC236}">
                    <a16:creationId xmlns:a16="http://schemas.microsoft.com/office/drawing/2014/main" id="{1D48D3C1-CFBD-74DF-6852-741111183624}"/>
                  </a:ext>
                </a:extLst>
              </p:cNvPr>
              <p:cNvSpPr/>
              <p:nvPr/>
            </p:nvSpPr>
            <p:spPr>
              <a:xfrm>
                <a:off x="993992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9" name="Freeform: Shape 5238">
                <a:extLst>
                  <a:ext uri="{FF2B5EF4-FFF2-40B4-BE49-F238E27FC236}">
                    <a16:creationId xmlns:a16="http://schemas.microsoft.com/office/drawing/2014/main" id="{C3312029-E440-40DF-DF70-F8A84C8FEF45}"/>
                  </a:ext>
                </a:extLst>
              </p:cNvPr>
              <p:cNvSpPr/>
              <p:nvPr/>
            </p:nvSpPr>
            <p:spPr>
              <a:xfrm>
                <a:off x="100559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0" name="Freeform: Shape 5239">
                <a:extLst>
                  <a:ext uri="{FF2B5EF4-FFF2-40B4-BE49-F238E27FC236}">
                    <a16:creationId xmlns:a16="http://schemas.microsoft.com/office/drawing/2014/main" id="{8C9A7C85-9FA5-CD83-B9A6-67CB406B3315}"/>
                  </a:ext>
                </a:extLst>
              </p:cNvPr>
              <p:cNvSpPr/>
              <p:nvPr/>
            </p:nvSpPr>
            <p:spPr>
              <a:xfrm>
                <a:off x="1017199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1" name="Freeform: Shape 5240">
                <a:extLst>
                  <a:ext uri="{FF2B5EF4-FFF2-40B4-BE49-F238E27FC236}">
                    <a16:creationId xmlns:a16="http://schemas.microsoft.com/office/drawing/2014/main" id="{C8E04F62-EDA3-7FD3-2131-0BB556B05F71}"/>
                  </a:ext>
                </a:extLst>
              </p:cNvPr>
              <p:cNvSpPr/>
              <p:nvPr/>
            </p:nvSpPr>
            <p:spPr>
              <a:xfrm>
                <a:off x="1028801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2" name="Freeform: Shape 5241">
                <a:extLst>
                  <a:ext uri="{FF2B5EF4-FFF2-40B4-BE49-F238E27FC236}">
                    <a16:creationId xmlns:a16="http://schemas.microsoft.com/office/drawing/2014/main" id="{66676DAB-ED06-1FDC-A881-0D8433167D65}"/>
                  </a:ext>
                </a:extLst>
              </p:cNvPr>
              <p:cNvSpPr/>
              <p:nvPr/>
            </p:nvSpPr>
            <p:spPr>
              <a:xfrm>
                <a:off x="104040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3" name="Freeform: Shape 5242">
                <a:extLst>
                  <a:ext uri="{FF2B5EF4-FFF2-40B4-BE49-F238E27FC236}">
                    <a16:creationId xmlns:a16="http://schemas.microsoft.com/office/drawing/2014/main" id="{FB8AF3B3-1F70-623A-27ED-C19ED7DDBE3A}"/>
                  </a:ext>
                </a:extLst>
              </p:cNvPr>
              <p:cNvSpPr/>
              <p:nvPr/>
            </p:nvSpPr>
            <p:spPr>
              <a:xfrm>
                <a:off x="1052007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4" name="Freeform: Shape 5243">
                <a:extLst>
                  <a:ext uri="{FF2B5EF4-FFF2-40B4-BE49-F238E27FC236}">
                    <a16:creationId xmlns:a16="http://schemas.microsoft.com/office/drawing/2014/main" id="{A3A695C9-5090-FBBD-9CFC-2BB1E156FA31}"/>
                  </a:ext>
                </a:extLst>
              </p:cNvPr>
              <p:cNvSpPr/>
              <p:nvPr/>
            </p:nvSpPr>
            <p:spPr>
              <a:xfrm>
                <a:off x="1063611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5" name="Freeform: Shape 5244">
                <a:extLst>
                  <a:ext uri="{FF2B5EF4-FFF2-40B4-BE49-F238E27FC236}">
                    <a16:creationId xmlns:a16="http://schemas.microsoft.com/office/drawing/2014/main" id="{D803984A-9B27-B0D1-652B-161CC1D28D61}"/>
                  </a:ext>
                </a:extLst>
              </p:cNvPr>
              <p:cNvSpPr/>
              <p:nvPr/>
            </p:nvSpPr>
            <p:spPr>
              <a:xfrm>
                <a:off x="1075214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6" name="Freeform: Shape 5245">
                <a:extLst>
                  <a:ext uri="{FF2B5EF4-FFF2-40B4-BE49-F238E27FC236}">
                    <a16:creationId xmlns:a16="http://schemas.microsoft.com/office/drawing/2014/main" id="{7526A672-04AB-A5BF-ABAC-FD16AFC4235D}"/>
                  </a:ext>
                </a:extLst>
              </p:cNvPr>
              <p:cNvSpPr/>
              <p:nvPr/>
            </p:nvSpPr>
            <p:spPr>
              <a:xfrm>
                <a:off x="108681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7" name="Freeform: Shape 5246">
                <a:extLst>
                  <a:ext uri="{FF2B5EF4-FFF2-40B4-BE49-F238E27FC236}">
                    <a16:creationId xmlns:a16="http://schemas.microsoft.com/office/drawing/2014/main" id="{5E9CE8AE-4D76-3831-53BC-31ED3EF9CCDB}"/>
                  </a:ext>
                </a:extLst>
              </p:cNvPr>
              <p:cNvSpPr/>
              <p:nvPr/>
            </p:nvSpPr>
            <p:spPr>
              <a:xfrm>
                <a:off x="1098419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8" name="Freeform: Shape 5247">
                <a:extLst>
                  <a:ext uri="{FF2B5EF4-FFF2-40B4-BE49-F238E27FC236}">
                    <a16:creationId xmlns:a16="http://schemas.microsoft.com/office/drawing/2014/main" id="{74B31630-12A5-CE9A-6E61-1719A5AFDEBD}"/>
                  </a:ext>
                </a:extLst>
              </p:cNvPr>
              <p:cNvSpPr/>
              <p:nvPr/>
            </p:nvSpPr>
            <p:spPr>
              <a:xfrm>
                <a:off x="1110022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9" name="Freeform: Shape 5248">
                <a:extLst>
                  <a:ext uri="{FF2B5EF4-FFF2-40B4-BE49-F238E27FC236}">
                    <a16:creationId xmlns:a16="http://schemas.microsoft.com/office/drawing/2014/main" id="{D274D484-0252-3ADA-5FEC-6E2F0D264EFD}"/>
                  </a:ext>
                </a:extLst>
              </p:cNvPr>
              <p:cNvSpPr/>
              <p:nvPr/>
            </p:nvSpPr>
            <p:spPr>
              <a:xfrm>
                <a:off x="1121626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0" name="Freeform: Shape 5249">
                <a:extLst>
                  <a:ext uri="{FF2B5EF4-FFF2-40B4-BE49-F238E27FC236}">
                    <a16:creationId xmlns:a16="http://schemas.microsoft.com/office/drawing/2014/main" id="{271B88F4-AB28-A099-C769-39E6BEE5F817}"/>
                  </a:ext>
                </a:extLst>
              </p:cNvPr>
              <p:cNvSpPr/>
              <p:nvPr/>
            </p:nvSpPr>
            <p:spPr>
              <a:xfrm>
                <a:off x="1133229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1" name="Freeform: Shape 5250">
                <a:extLst>
                  <a:ext uri="{FF2B5EF4-FFF2-40B4-BE49-F238E27FC236}">
                    <a16:creationId xmlns:a16="http://schemas.microsoft.com/office/drawing/2014/main" id="{D36278BE-195E-E9CD-9BD3-00B9D2744646}"/>
                  </a:ext>
                </a:extLst>
              </p:cNvPr>
              <p:cNvSpPr/>
              <p:nvPr/>
            </p:nvSpPr>
            <p:spPr>
              <a:xfrm>
                <a:off x="1144831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2" name="Freeform: Shape 5251">
                <a:extLst>
                  <a:ext uri="{FF2B5EF4-FFF2-40B4-BE49-F238E27FC236}">
                    <a16:creationId xmlns:a16="http://schemas.microsoft.com/office/drawing/2014/main" id="{6D23A978-9338-C03E-FF6D-201D00409650}"/>
                  </a:ext>
                </a:extLst>
              </p:cNvPr>
              <p:cNvSpPr/>
              <p:nvPr/>
            </p:nvSpPr>
            <p:spPr>
              <a:xfrm>
                <a:off x="1156434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3" name="Freeform: Shape 5252">
                <a:extLst>
                  <a:ext uri="{FF2B5EF4-FFF2-40B4-BE49-F238E27FC236}">
                    <a16:creationId xmlns:a16="http://schemas.microsoft.com/office/drawing/2014/main" id="{0AFE268D-EBC7-16F7-549F-AC0A2FA16C4E}"/>
                  </a:ext>
                </a:extLst>
              </p:cNvPr>
              <p:cNvSpPr/>
              <p:nvPr/>
            </p:nvSpPr>
            <p:spPr>
              <a:xfrm>
                <a:off x="1168037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4" name="Freeform: Shape 5253">
                <a:extLst>
                  <a:ext uri="{FF2B5EF4-FFF2-40B4-BE49-F238E27FC236}">
                    <a16:creationId xmlns:a16="http://schemas.microsoft.com/office/drawing/2014/main" id="{80B32974-B97B-11F4-017D-CA685AE5DE53}"/>
                  </a:ext>
                </a:extLst>
              </p:cNvPr>
              <p:cNvSpPr/>
              <p:nvPr/>
            </p:nvSpPr>
            <p:spPr>
              <a:xfrm>
                <a:off x="1179640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5" name="Freeform: Shape 5254">
                <a:extLst>
                  <a:ext uri="{FF2B5EF4-FFF2-40B4-BE49-F238E27FC236}">
                    <a16:creationId xmlns:a16="http://schemas.microsoft.com/office/drawing/2014/main" id="{6B92A626-71DE-2A82-126E-DEE302CE9E9A}"/>
                  </a:ext>
                </a:extLst>
              </p:cNvPr>
              <p:cNvSpPr/>
              <p:nvPr/>
            </p:nvSpPr>
            <p:spPr>
              <a:xfrm>
                <a:off x="1191242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6" name="Freeform: Shape 5255">
                <a:extLst>
                  <a:ext uri="{FF2B5EF4-FFF2-40B4-BE49-F238E27FC236}">
                    <a16:creationId xmlns:a16="http://schemas.microsoft.com/office/drawing/2014/main" id="{044FF8A7-E69E-E2D2-D735-5C8F6A2F6383}"/>
                  </a:ext>
                </a:extLst>
              </p:cNvPr>
              <p:cNvSpPr/>
              <p:nvPr/>
            </p:nvSpPr>
            <p:spPr>
              <a:xfrm>
                <a:off x="1202845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7" name="Freeform: Shape 5256">
                <a:extLst>
                  <a:ext uri="{FF2B5EF4-FFF2-40B4-BE49-F238E27FC236}">
                    <a16:creationId xmlns:a16="http://schemas.microsoft.com/office/drawing/2014/main" id="{3FE10EFF-17A1-5CC4-442D-F18D76F76EA0}"/>
                  </a:ext>
                </a:extLst>
              </p:cNvPr>
              <p:cNvSpPr/>
              <p:nvPr/>
            </p:nvSpPr>
            <p:spPr>
              <a:xfrm>
                <a:off x="1214449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3" name="Freeform: Shape 5272">
                <a:extLst>
                  <a:ext uri="{FF2B5EF4-FFF2-40B4-BE49-F238E27FC236}">
                    <a16:creationId xmlns:a16="http://schemas.microsoft.com/office/drawing/2014/main" id="{33A506FF-E46C-273B-3361-950DE443DE83}"/>
                  </a:ext>
                </a:extLst>
              </p:cNvPr>
              <p:cNvSpPr/>
              <p:nvPr/>
            </p:nvSpPr>
            <p:spPr>
              <a:xfrm>
                <a:off x="935978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4" name="Freeform: Shape 5273">
                <a:extLst>
                  <a:ext uri="{FF2B5EF4-FFF2-40B4-BE49-F238E27FC236}">
                    <a16:creationId xmlns:a16="http://schemas.microsoft.com/office/drawing/2014/main" id="{72F130BA-9BA0-C78F-9134-53CC7CA72D33}"/>
                  </a:ext>
                </a:extLst>
              </p:cNvPr>
              <p:cNvSpPr/>
              <p:nvPr/>
            </p:nvSpPr>
            <p:spPr>
              <a:xfrm>
                <a:off x="947581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5" name="Freeform: Shape 5274">
                <a:extLst>
                  <a:ext uri="{FF2B5EF4-FFF2-40B4-BE49-F238E27FC236}">
                    <a16:creationId xmlns:a16="http://schemas.microsoft.com/office/drawing/2014/main" id="{B269DDAF-4A17-DC18-5DBA-79F2DFF6D0C6}"/>
                  </a:ext>
                </a:extLst>
              </p:cNvPr>
              <p:cNvSpPr/>
              <p:nvPr/>
            </p:nvSpPr>
            <p:spPr>
              <a:xfrm>
                <a:off x="95918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6" name="Freeform: Shape 5275">
                <a:extLst>
                  <a:ext uri="{FF2B5EF4-FFF2-40B4-BE49-F238E27FC236}">
                    <a16:creationId xmlns:a16="http://schemas.microsoft.com/office/drawing/2014/main" id="{930D596D-227E-B739-1639-6F77E8BF1196}"/>
                  </a:ext>
                </a:extLst>
              </p:cNvPr>
              <p:cNvSpPr/>
              <p:nvPr/>
            </p:nvSpPr>
            <p:spPr>
              <a:xfrm>
                <a:off x="970786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7" name="Freeform: Shape 5276">
                <a:extLst>
                  <a:ext uri="{FF2B5EF4-FFF2-40B4-BE49-F238E27FC236}">
                    <a16:creationId xmlns:a16="http://schemas.microsoft.com/office/drawing/2014/main" id="{FE363905-3D82-B7A5-06FD-AC9A4C5D4667}"/>
                  </a:ext>
                </a:extLst>
              </p:cNvPr>
              <p:cNvSpPr/>
              <p:nvPr/>
            </p:nvSpPr>
            <p:spPr>
              <a:xfrm>
                <a:off x="98238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8" name="Freeform: Shape 5277">
                <a:extLst>
                  <a:ext uri="{FF2B5EF4-FFF2-40B4-BE49-F238E27FC236}">
                    <a16:creationId xmlns:a16="http://schemas.microsoft.com/office/drawing/2014/main" id="{7CEA113E-7C7A-9290-4A94-C05D25A6BA5F}"/>
                  </a:ext>
                </a:extLst>
              </p:cNvPr>
              <p:cNvSpPr/>
              <p:nvPr/>
            </p:nvSpPr>
            <p:spPr>
              <a:xfrm>
                <a:off x="993992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9" name="Freeform: Shape 5278">
                <a:extLst>
                  <a:ext uri="{FF2B5EF4-FFF2-40B4-BE49-F238E27FC236}">
                    <a16:creationId xmlns:a16="http://schemas.microsoft.com/office/drawing/2014/main" id="{C0D2B11F-C0F6-88B0-3BFF-52C2570F3FDF}"/>
                  </a:ext>
                </a:extLst>
              </p:cNvPr>
              <p:cNvSpPr/>
              <p:nvPr/>
            </p:nvSpPr>
            <p:spPr>
              <a:xfrm>
                <a:off x="100559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0" name="Freeform: Shape 5279">
                <a:extLst>
                  <a:ext uri="{FF2B5EF4-FFF2-40B4-BE49-F238E27FC236}">
                    <a16:creationId xmlns:a16="http://schemas.microsoft.com/office/drawing/2014/main" id="{4792DDDD-109F-3A49-56C0-84073C8F4B5A}"/>
                  </a:ext>
                </a:extLst>
              </p:cNvPr>
              <p:cNvSpPr/>
              <p:nvPr/>
            </p:nvSpPr>
            <p:spPr>
              <a:xfrm>
                <a:off x="1017199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1" name="Freeform: Shape 5280">
                <a:extLst>
                  <a:ext uri="{FF2B5EF4-FFF2-40B4-BE49-F238E27FC236}">
                    <a16:creationId xmlns:a16="http://schemas.microsoft.com/office/drawing/2014/main" id="{70362939-28A7-6817-DBA4-0C1794DD0C57}"/>
                  </a:ext>
                </a:extLst>
              </p:cNvPr>
              <p:cNvSpPr/>
              <p:nvPr/>
            </p:nvSpPr>
            <p:spPr>
              <a:xfrm>
                <a:off x="1028801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2" name="Freeform: Shape 5281">
                <a:extLst>
                  <a:ext uri="{FF2B5EF4-FFF2-40B4-BE49-F238E27FC236}">
                    <a16:creationId xmlns:a16="http://schemas.microsoft.com/office/drawing/2014/main" id="{1824FE51-4BCE-3749-CFA6-D12287BBF64B}"/>
                  </a:ext>
                </a:extLst>
              </p:cNvPr>
              <p:cNvSpPr/>
              <p:nvPr/>
            </p:nvSpPr>
            <p:spPr>
              <a:xfrm>
                <a:off x="104040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3" name="Freeform: Shape 5282">
                <a:extLst>
                  <a:ext uri="{FF2B5EF4-FFF2-40B4-BE49-F238E27FC236}">
                    <a16:creationId xmlns:a16="http://schemas.microsoft.com/office/drawing/2014/main" id="{9DCEF782-38AD-BDA9-2368-075DD8387419}"/>
                  </a:ext>
                </a:extLst>
              </p:cNvPr>
              <p:cNvSpPr/>
              <p:nvPr/>
            </p:nvSpPr>
            <p:spPr>
              <a:xfrm>
                <a:off x="1052007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4" name="Freeform: Shape 5283">
                <a:extLst>
                  <a:ext uri="{FF2B5EF4-FFF2-40B4-BE49-F238E27FC236}">
                    <a16:creationId xmlns:a16="http://schemas.microsoft.com/office/drawing/2014/main" id="{5E290809-880F-9E1A-F6EB-15470691ABFC}"/>
                  </a:ext>
                </a:extLst>
              </p:cNvPr>
              <p:cNvSpPr/>
              <p:nvPr/>
            </p:nvSpPr>
            <p:spPr>
              <a:xfrm>
                <a:off x="1063611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5" name="Freeform: Shape 5284">
                <a:extLst>
                  <a:ext uri="{FF2B5EF4-FFF2-40B4-BE49-F238E27FC236}">
                    <a16:creationId xmlns:a16="http://schemas.microsoft.com/office/drawing/2014/main" id="{E9AE86F7-FAD6-BD16-E52A-A6C3994FBDFA}"/>
                  </a:ext>
                </a:extLst>
              </p:cNvPr>
              <p:cNvSpPr/>
              <p:nvPr/>
            </p:nvSpPr>
            <p:spPr>
              <a:xfrm>
                <a:off x="1075214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6" name="Freeform: Shape 5285">
                <a:extLst>
                  <a:ext uri="{FF2B5EF4-FFF2-40B4-BE49-F238E27FC236}">
                    <a16:creationId xmlns:a16="http://schemas.microsoft.com/office/drawing/2014/main" id="{8AE6A59D-FE62-8680-EE6E-A33B41955539}"/>
                  </a:ext>
                </a:extLst>
              </p:cNvPr>
              <p:cNvSpPr/>
              <p:nvPr/>
            </p:nvSpPr>
            <p:spPr>
              <a:xfrm>
                <a:off x="108681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7" name="Freeform: Shape 5286">
                <a:extLst>
                  <a:ext uri="{FF2B5EF4-FFF2-40B4-BE49-F238E27FC236}">
                    <a16:creationId xmlns:a16="http://schemas.microsoft.com/office/drawing/2014/main" id="{0D60729F-C89A-D2D0-C7EB-6239DAC2A88D}"/>
                  </a:ext>
                </a:extLst>
              </p:cNvPr>
              <p:cNvSpPr/>
              <p:nvPr/>
            </p:nvSpPr>
            <p:spPr>
              <a:xfrm>
                <a:off x="1098419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8" name="Freeform: Shape 5287">
                <a:extLst>
                  <a:ext uri="{FF2B5EF4-FFF2-40B4-BE49-F238E27FC236}">
                    <a16:creationId xmlns:a16="http://schemas.microsoft.com/office/drawing/2014/main" id="{0D138AFB-9328-5E67-F5D4-D233B083B177}"/>
                  </a:ext>
                </a:extLst>
              </p:cNvPr>
              <p:cNvSpPr/>
              <p:nvPr/>
            </p:nvSpPr>
            <p:spPr>
              <a:xfrm>
                <a:off x="1110022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9" name="Freeform: Shape 5288">
                <a:extLst>
                  <a:ext uri="{FF2B5EF4-FFF2-40B4-BE49-F238E27FC236}">
                    <a16:creationId xmlns:a16="http://schemas.microsoft.com/office/drawing/2014/main" id="{F2CEA54F-9BDC-B255-6CF5-D453E8B49FAA}"/>
                  </a:ext>
                </a:extLst>
              </p:cNvPr>
              <p:cNvSpPr/>
              <p:nvPr/>
            </p:nvSpPr>
            <p:spPr>
              <a:xfrm>
                <a:off x="1121626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0" name="Freeform: Shape 5289">
                <a:extLst>
                  <a:ext uri="{FF2B5EF4-FFF2-40B4-BE49-F238E27FC236}">
                    <a16:creationId xmlns:a16="http://schemas.microsoft.com/office/drawing/2014/main" id="{0FE58C73-85E0-B8E4-639E-F164F928652A}"/>
                  </a:ext>
                </a:extLst>
              </p:cNvPr>
              <p:cNvSpPr/>
              <p:nvPr/>
            </p:nvSpPr>
            <p:spPr>
              <a:xfrm>
                <a:off x="1133229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1" name="Freeform: Shape 5290">
                <a:extLst>
                  <a:ext uri="{FF2B5EF4-FFF2-40B4-BE49-F238E27FC236}">
                    <a16:creationId xmlns:a16="http://schemas.microsoft.com/office/drawing/2014/main" id="{12CC9360-D91D-A204-F3D1-E7244E6ADAF6}"/>
                  </a:ext>
                </a:extLst>
              </p:cNvPr>
              <p:cNvSpPr/>
              <p:nvPr/>
            </p:nvSpPr>
            <p:spPr>
              <a:xfrm>
                <a:off x="1144831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2" name="Freeform: Shape 5291">
                <a:extLst>
                  <a:ext uri="{FF2B5EF4-FFF2-40B4-BE49-F238E27FC236}">
                    <a16:creationId xmlns:a16="http://schemas.microsoft.com/office/drawing/2014/main" id="{AE342845-DE74-A99D-89E5-C193CC98E2FC}"/>
                  </a:ext>
                </a:extLst>
              </p:cNvPr>
              <p:cNvSpPr/>
              <p:nvPr/>
            </p:nvSpPr>
            <p:spPr>
              <a:xfrm>
                <a:off x="1156434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3" name="Freeform: Shape 5292">
                <a:extLst>
                  <a:ext uri="{FF2B5EF4-FFF2-40B4-BE49-F238E27FC236}">
                    <a16:creationId xmlns:a16="http://schemas.microsoft.com/office/drawing/2014/main" id="{792368D1-18E7-0E81-9F75-DEAACFE044AF}"/>
                  </a:ext>
                </a:extLst>
              </p:cNvPr>
              <p:cNvSpPr/>
              <p:nvPr/>
            </p:nvSpPr>
            <p:spPr>
              <a:xfrm>
                <a:off x="1168037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4" name="Freeform: Shape 5293">
                <a:extLst>
                  <a:ext uri="{FF2B5EF4-FFF2-40B4-BE49-F238E27FC236}">
                    <a16:creationId xmlns:a16="http://schemas.microsoft.com/office/drawing/2014/main" id="{7FBD245E-64A3-34FE-0075-766578BBC43E}"/>
                  </a:ext>
                </a:extLst>
              </p:cNvPr>
              <p:cNvSpPr/>
              <p:nvPr/>
            </p:nvSpPr>
            <p:spPr>
              <a:xfrm>
                <a:off x="1179640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5" name="Freeform: Shape 5294">
                <a:extLst>
                  <a:ext uri="{FF2B5EF4-FFF2-40B4-BE49-F238E27FC236}">
                    <a16:creationId xmlns:a16="http://schemas.microsoft.com/office/drawing/2014/main" id="{892554DF-6948-0952-729A-15E120694E10}"/>
                  </a:ext>
                </a:extLst>
              </p:cNvPr>
              <p:cNvSpPr/>
              <p:nvPr/>
            </p:nvSpPr>
            <p:spPr>
              <a:xfrm>
                <a:off x="1191242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6" name="Freeform: Shape 5295">
                <a:extLst>
                  <a:ext uri="{FF2B5EF4-FFF2-40B4-BE49-F238E27FC236}">
                    <a16:creationId xmlns:a16="http://schemas.microsoft.com/office/drawing/2014/main" id="{AEDA704E-91D8-19F6-A5D8-FF84F76FD3E2}"/>
                  </a:ext>
                </a:extLst>
              </p:cNvPr>
              <p:cNvSpPr/>
              <p:nvPr/>
            </p:nvSpPr>
            <p:spPr>
              <a:xfrm>
                <a:off x="1202845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7" name="Freeform: Shape 5296">
                <a:extLst>
                  <a:ext uri="{FF2B5EF4-FFF2-40B4-BE49-F238E27FC236}">
                    <a16:creationId xmlns:a16="http://schemas.microsoft.com/office/drawing/2014/main" id="{105BC31C-C559-0E25-34DA-2703F577D4AD}"/>
                  </a:ext>
                </a:extLst>
              </p:cNvPr>
              <p:cNvSpPr/>
              <p:nvPr/>
            </p:nvSpPr>
            <p:spPr>
              <a:xfrm>
                <a:off x="1214449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3" name="Freeform: Shape 5312">
                <a:extLst>
                  <a:ext uri="{FF2B5EF4-FFF2-40B4-BE49-F238E27FC236}">
                    <a16:creationId xmlns:a16="http://schemas.microsoft.com/office/drawing/2014/main" id="{CDF43A10-D69B-C64A-08CA-78A72DBCDEF6}"/>
                  </a:ext>
                </a:extLst>
              </p:cNvPr>
              <p:cNvSpPr/>
              <p:nvPr/>
            </p:nvSpPr>
            <p:spPr>
              <a:xfrm>
                <a:off x="935978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4" name="Freeform: Shape 5313">
                <a:extLst>
                  <a:ext uri="{FF2B5EF4-FFF2-40B4-BE49-F238E27FC236}">
                    <a16:creationId xmlns:a16="http://schemas.microsoft.com/office/drawing/2014/main" id="{8DF0B113-4EE1-D23B-FB6A-5BE92CB5283E}"/>
                  </a:ext>
                </a:extLst>
              </p:cNvPr>
              <p:cNvSpPr/>
              <p:nvPr/>
            </p:nvSpPr>
            <p:spPr>
              <a:xfrm>
                <a:off x="947581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5" name="Freeform: Shape 5314">
                <a:extLst>
                  <a:ext uri="{FF2B5EF4-FFF2-40B4-BE49-F238E27FC236}">
                    <a16:creationId xmlns:a16="http://schemas.microsoft.com/office/drawing/2014/main" id="{7F5D5ECB-DABA-C2AE-99B1-5149058ECE15}"/>
                  </a:ext>
                </a:extLst>
              </p:cNvPr>
              <p:cNvSpPr/>
              <p:nvPr/>
            </p:nvSpPr>
            <p:spPr>
              <a:xfrm>
                <a:off x="95918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6" name="Freeform: Shape 5315">
                <a:extLst>
                  <a:ext uri="{FF2B5EF4-FFF2-40B4-BE49-F238E27FC236}">
                    <a16:creationId xmlns:a16="http://schemas.microsoft.com/office/drawing/2014/main" id="{85103244-D589-8F4B-10FC-D309C94EAF4D}"/>
                  </a:ext>
                </a:extLst>
              </p:cNvPr>
              <p:cNvSpPr/>
              <p:nvPr/>
            </p:nvSpPr>
            <p:spPr>
              <a:xfrm>
                <a:off x="970786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7" name="Freeform: Shape 5316">
                <a:extLst>
                  <a:ext uri="{FF2B5EF4-FFF2-40B4-BE49-F238E27FC236}">
                    <a16:creationId xmlns:a16="http://schemas.microsoft.com/office/drawing/2014/main" id="{C795A751-AA5D-15BB-9519-604D494D492F}"/>
                  </a:ext>
                </a:extLst>
              </p:cNvPr>
              <p:cNvSpPr/>
              <p:nvPr/>
            </p:nvSpPr>
            <p:spPr>
              <a:xfrm>
                <a:off x="98238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8" name="Freeform: Shape 5317">
                <a:extLst>
                  <a:ext uri="{FF2B5EF4-FFF2-40B4-BE49-F238E27FC236}">
                    <a16:creationId xmlns:a16="http://schemas.microsoft.com/office/drawing/2014/main" id="{2367DD08-28C6-C9EA-B556-E9DCCB1A5443}"/>
                  </a:ext>
                </a:extLst>
              </p:cNvPr>
              <p:cNvSpPr/>
              <p:nvPr/>
            </p:nvSpPr>
            <p:spPr>
              <a:xfrm>
                <a:off x="993992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9" name="Freeform: Shape 5318">
                <a:extLst>
                  <a:ext uri="{FF2B5EF4-FFF2-40B4-BE49-F238E27FC236}">
                    <a16:creationId xmlns:a16="http://schemas.microsoft.com/office/drawing/2014/main" id="{78152603-FD57-1F4F-5362-E4DB29E5B4E6}"/>
                  </a:ext>
                </a:extLst>
              </p:cNvPr>
              <p:cNvSpPr/>
              <p:nvPr/>
            </p:nvSpPr>
            <p:spPr>
              <a:xfrm>
                <a:off x="100559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0" name="Freeform: Shape 5319">
                <a:extLst>
                  <a:ext uri="{FF2B5EF4-FFF2-40B4-BE49-F238E27FC236}">
                    <a16:creationId xmlns:a16="http://schemas.microsoft.com/office/drawing/2014/main" id="{E8DB576D-3F2D-7DEF-F6A7-EEDF6ED6A1AD}"/>
                  </a:ext>
                </a:extLst>
              </p:cNvPr>
              <p:cNvSpPr/>
              <p:nvPr/>
            </p:nvSpPr>
            <p:spPr>
              <a:xfrm>
                <a:off x="1017199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1" name="Freeform: Shape 5320">
                <a:extLst>
                  <a:ext uri="{FF2B5EF4-FFF2-40B4-BE49-F238E27FC236}">
                    <a16:creationId xmlns:a16="http://schemas.microsoft.com/office/drawing/2014/main" id="{3F30DD2D-A3DC-92FF-06B7-9C0FE89A863D}"/>
                  </a:ext>
                </a:extLst>
              </p:cNvPr>
              <p:cNvSpPr/>
              <p:nvPr/>
            </p:nvSpPr>
            <p:spPr>
              <a:xfrm>
                <a:off x="1028801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2" name="Freeform: Shape 5321">
                <a:extLst>
                  <a:ext uri="{FF2B5EF4-FFF2-40B4-BE49-F238E27FC236}">
                    <a16:creationId xmlns:a16="http://schemas.microsoft.com/office/drawing/2014/main" id="{E8C3E546-C33F-C1BE-08D9-413F796286A6}"/>
                  </a:ext>
                </a:extLst>
              </p:cNvPr>
              <p:cNvSpPr/>
              <p:nvPr/>
            </p:nvSpPr>
            <p:spPr>
              <a:xfrm>
                <a:off x="104040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3" name="Freeform: Shape 5322">
                <a:extLst>
                  <a:ext uri="{FF2B5EF4-FFF2-40B4-BE49-F238E27FC236}">
                    <a16:creationId xmlns:a16="http://schemas.microsoft.com/office/drawing/2014/main" id="{46607CE7-1763-4911-C829-C2A5EF747E99}"/>
                  </a:ext>
                </a:extLst>
              </p:cNvPr>
              <p:cNvSpPr/>
              <p:nvPr/>
            </p:nvSpPr>
            <p:spPr>
              <a:xfrm>
                <a:off x="1052007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4" name="Freeform: Shape 5323">
                <a:extLst>
                  <a:ext uri="{FF2B5EF4-FFF2-40B4-BE49-F238E27FC236}">
                    <a16:creationId xmlns:a16="http://schemas.microsoft.com/office/drawing/2014/main" id="{EBD1CA68-1911-F408-6ADF-F38AC785634D}"/>
                  </a:ext>
                </a:extLst>
              </p:cNvPr>
              <p:cNvSpPr/>
              <p:nvPr/>
            </p:nvSpPr>
            <p:spPr>
              <a:xfrm>
                <a:off x="1063611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5" name="Freeform: Shape 5324">
                <a:extLst>
                  <a:ext uri="{FF2B5EF4-FFF2-40B4-BE49-F238E27FC236}">
                    <a16:creationId xmlns:a16="http://schemas.microsoft.com/office/drawing/2014/main" id="{5B32A396-6DBD-B4FF-A63F-E6A2AEC52907}"/>
                  </a:ext>
                </a:extLst>
              </p:cNvPr>
              <p:cNvSpPr/>
              <p:nvPr/>
            </p:nvSpPr>
            <p:spPr>
              <a:xfrm>
                <a:off x="1075214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6" name="Freeform: Shape 5325">
                <a:extLst>
                  <a:ext uri="{FF2B5EF4-FFF2-40B4-BE49-F238E27FC236}">
                    <a16:creationId xmlns:a16="http://schemas.microsoft.com/office/drawing/2014/main" id="{9EF3D1CA-6639-99C0-8E10-773B997847A8}"/>
                  </a:ext>
                </a:extLst>
              </p:cNvPr>
              <p:cNvSpPr/>
              <p:nvPr/>
            </p:nvSpPr>
            <p:spPr>
              <a:xfrm>
                <a:off x="108681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7" name="Freeform: Shape 5326">
                <a:extLst>
                  <a:ext uri="{FF2B5EF4-FFF2-40B4-BE49-F238E27FC236}">
                    <a16:creationId xmlns:a16="http://schemas.microsoft.com/office/drawing/2014/main" id="{32A3DFEC-1011-96CE-2B8B-43EB8B5CD9E9}"/>
                  </a:ext>
                </a:extLst>
              </p:cNvPr>
              <p:cNvSpPr/>
              <p:nvPr/>
            </p:nvSpPr>
            <p:spPr>
              <a:xfrm>
                <a:off x="1098419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8" name="Freeform: Shape 5327">
                <a:extLst>
                  <a:ext uri="{FF2B5EF4-FFF2-40B4-BE49-F238E27FC236}">
                    <a16:creationId xmlns:a16="http://schemas.microsoft.com/office/drawing/2014/main" id="{82867890-18D6-D20F-7B8D-72466CCF5C7A}"/>
                  </a:ext>
                </a:extLst>
              </p:cNvPr>
              <p:cNvSpPr/>
              <p:nvPr/>
            </p:nvSpPr>
            <p:spPr>
              <a:xfrm>
                <a:off x="1110022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9" name="Freeform: Shape 5328">
                <a:extLst>
                  <a:ext uri="{FF2B5EF4-FFF2-40B4-BE49-F238E27FC236}">
                    <a16:creationId xmlns:a16="http://schemas.microsoft.com/office/drawing/2014/main" id="{DF5E3E2A-2D8E-6CD0-A299-2F86AEE252D1}"/>
                  </a:ext>
                </a:extLst>
              </p:cNvPr>
              <p:cNvSpPr/>
              <p:nvPr/>
            </p:nvSpPr>
            <p:spPr>
              <a:xfrm>
                <a:off x="1121626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0" name="Freeform: Shape 5329">
                <a:extLst>
                  <a:ext uri="{FF2B5EF4-FFF2-40B4-BE49-F238E27FC236}">
                    <a16:creationId xmlns:a16="http://schemas.microsoft.com/office/drawing/2014/main" id="{871C3022-3A99-7CB4-1B10-C11CEB955895}"/>
                  </a:ext>
                </a:extLst>
              </p:cNvPr>
              <p:cNvSpPr/>
              <p:nvPr/>
            </p:nvSpPr>
            <p:spPr>
              <a:xfrm>
                <a:off x="1133229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1" name="Freeform: Shape 5330">
                <a:extLst>
                  <a:ext uri="{FF2B5EF4-FFF2-40B4-BE49-F238E27FC236}">
                    <a16:creationId xmlns:a16="http://schemas.microsoft.com/office/drawing/2014/main" id="{513FC931-B749-0160-3601-5F409AFAEFEE}"/>
                  </a:ext>
                </a:extLst>
              </p:cNvPr>
              <p:cNvSpPr/>
              <p:nvPr/>
            </p:nvSpPr>
            <p:spPr>
              <a:xfrm>
                <a:off x="1144831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2" name="Freeform: Shape 5331">
                <a:extLst>
                  <a:ext uri="{FF2B5EF4-FFF2-40B4-BE49-F238E27FC236}">
                    <a16:creationId xmlns:a16="http://schemas.microsoft.com/office/drawing/2014/main" id="{31EBF0AA-F1BF-40E1-6B3C-AB71144F06BA}"/>
                  </a:ext>
                </a:extLst>
              </p:cNvPr>
              <p:cNvSpPr/>
              <p:nvPr/>
            </p:nvSpPr>
            <p:spPr>
              <a:xfrm>
                <a:off x="1156434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3" name="Freeform: Shape 5332">
                <a:extLst>
                  <a:ext uri="{FF2B5EF4-FFF2-40B4-BE49-F238E27FC236}">
                    <a16:creationId xmlns:a16="http://schemas.microsoft.com/office/drawing/2014/main" id="{BF0D12C8-B6DB-586D-CE78-5CAF1EB85C91}"/>
                  </a:ext>
                </a:extLst>
              </p:cNvPr>
              <p:cNvSpPr/>
              <p:nvPr/>
            </p:nvSpPr>
            <p:spPr>
              <a:xfrm>
                <a:off x="1168037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4" name="Freeform: Shape 5333">
                <a:extLst>
                  <a:ext uri="{FF2B5EF4-FFF2-40B4-BE49-F238E27FC236}">
                    <a16:creationId xmlns:a16="http://schemas.microsoft.com/office/drawing/2014/main" id="{EBB3E4E3-2739-A910-B2C9-6F17B686C16E}"/>
                  </a:ext>
                </a:extLst>
              </p:cNvPr>
              <p:cNvSpPr/>
              <p:nvPr/>
            </p:nvSpPr>
            <p:spPr>
              <a:xfrm>
                <a:off x="1179640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5" name="Freeform: Shape 5334">
                <a:extLst>
                  <a:ext uri="{FF2B5EF4-FFF2-40B4-BE49-F238E27FC236}">
                    <a16:creationId xmlns:a16="http://schemas.microsoft.com/office/drawing/2014/main" id="{673C5A7B-627E-32BB-2445-116E0290DD0E}"/>
                  </a:ext>
                </a:extLst>
              </p:cNvPr>
              <p:cNvSpPr/>
              <p:nvPr/>
            </p:nvSpPr>
            <p:spPr>
              <a:xfrm>
                <a:off x="1191242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6" name="Freeform: Shape 5335">
                <a:extLst>
                  <a:ext uri="{FF2B5EF4-FFF2-40B4-BE49-F238E27FC236}">
                    <a16:creationId xmlns:a16="http://schemas.microsoft.com/office/drawing/2014/main" id="{11696835-D64B-4CBC-2BA1-70B4D89CDEB5}"/>
                  </a:ext>
                </a:extLst>
              </p:cNvPr>
              <p:cNvSpPr/>
              <p:nvPr/>
            </p:nvSpPr>
            <p:spPr>
              <a:xfrm>
                <a:off x="1202845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7" name="Freeform: Shape 5336">
                <a:extLst>
                  <a:ext uri="{FF2B5EF4-FFF2-40B4-BE49-F238E27FC236}">
                    <a16:creationId xmlns:a16="http://schemas.microsoft.com/office/drawing/2014/main" id="{2F8480E7-2E8D-A7DC-3227-27A761FB76D5}"/>
                  </a:ext>
                </a:extLst>
              </p:cNvPr>
              <p:cNvSpPr/>
              <p:nvPr/>
            </p:nvSpPr>
            <p:spPr>
              <a:xfrm>
                <a:off x="1214449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3" name="Freeform: Shape 5352">
                <a:extLst>
                  <a:ext uri="{FF2B5EF4-FFF2-40B4-BE49-F238E27FC236}">
                    <a16:creationId xmlns:a16="http://schemas.microsoft.com/office/drawing/2014/main" id="{70B3D061-754A-FC0C-CD19-1E5D94B2C6C0}"/>
                  </a:ext>
                </a:extLst>
              </p:cNvPr>
              <p:cNvSpPr/>
              <p:nvPr/>
            </p:nvSpPr>
            <p:spPr>
              <a:xfrm>
                <a:off x="935978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4" name="Freeform: Shape 5353">
                <a:extLst>
                  <a:ext uri="{FF2B5EF4-FFF2-40B4-BE49-F238E27FC236}">
                    <a16:creationId xmlns:a16="http://schemas.microsoft.com/office/drawing/2014/main" id="{201E1959-12DF-ADF3-68D3-17EDB3C7E20B}"/>
                  </a:ext>
                </a:extLst>
              </p:cNvPr>
              <p:cNvSpPr/>
              <p:nvPr/>
            </p:nvSpPr>
            <p:spPr>
              <a:xfrm>
                <a:off x="947581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5" name="Freeform: Shape 5354">
                <a:extLst>
                  <a:ext uri="{FF2B5EF4-FFF2-40B4-BE49-F238E27FC236}">
                    <a16:creationId xmlns:a16="http://schemas.microsoft.com/office/drawing/2014/main" id="{FDEE2694-92AA-E2C6-B9E0-6ACA997C9763}"/>
                  </a:ext>
                </a:extLst>
              </p:cNvPr>
              <p:cNvSpPr/>
              <p:nvPr/>
            </p:nvSpPr>
            <p:spPr>
              <a:xfrm>
                <a:off x="95918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6" name="Freeform: Shape 5355">
                <a:extLst>
                  <a:ext uri="{FF2B5EF4-FFF2-40B4-BE49-F238E27FC236}">
                    <a16:creationId xmlns:a16="http://schemas.microsoft.com/office/drawing/2014/main" id="{69A3CF42-F385-D929-707E-05B2A21BD38B}"/>
                  </a:ext>
                </a:extLst>
              </p:cNvPr>
              <p:cNvSpPr/>
              <p:nvPr/>
            </p:nvSpPr>
            <p:spPr>
              <a:xfrm>
                <a:off x="970786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7" name="Freeform: Shape 5356">
                <a:extLst>
                  <a:ext uri="{FF2B5EF4-FFF2-40B4-BE49-F238E27FC236}">
                    <a16:creationId xmlns:a16="http://schemas.microsoft.com/office/drawing/2014/main" id="{875FC5A7-71E7-977B-078D-38614EBBAF16}"/>
                  </a:ext>
                </a:extLst>
              </p:cNvPr>
              <p:cNvSpPr/>
              <p:nvPr/>
            </p:nvSpPr>
            <p:spPr>
              <a:xfrm>
                <a:off x="98238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8" name="Freeform: Shape 5357">
                <a:extLst>
                  <a:ext uri="{FF2B5EF4-FFF2-40B4-BE49-F238E27FC236}">
                    <a16:creationId xmlns:a16="http://schemas.microsoft.com/office/drawing/2014/main" id="{39F326C9-9450-0B74-73AA-4357FD99E1FC}"/>
                  </a:ext>
                </a:extLst>
              </p:cNvPr>
              <p:cNvSpPr/>
              <p:nvPr/>
            </p:nvSpPr>
            <p:spPr>
              <a:xfrm>
                <a:off x="993992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9" name="Freeform: Shape 5358">
                <a:extLst>
                  <a:ext uri="{FF2B5EF4-FFF2-40B4-BE49-F238E27FC236}">
                    <a16:creationId xmlns:a16="http://schemas.microsoft.com/office/drawing/2014/main" id="{293F7C60-3E8B-2686-7F6D-7D996CB06F32}"/>
                  </a:ext>
                </a:extLst>
              </p:cNvPr>
              <p:cNvSpPr/>
              <p:nvPr/>
            </p:nvSpPr>
            <p:spPr>
              <a:xfrm>
                <a:off x="100559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0" name="Freeform: Shape 5359">
                <a:extLst>
                  <a:ext uri="{FF2B5EF4-FFF2-40B4-BE49-F238E27FC236}">
                    <a16:creationId xmlns:a16="http://schemas.microsoft.com/office/drawing/2014/main" id="{F6166202-8ABC-C301-4DD1-7EFF73B03DE8}"/>
                  </a:ext>
                </a:extLst>
              </p:cNvPr>
              <p:cNvSpPr/>
              <p:nvPr/>
            </p:nvSpPr>
            <p:spPr>
              <a:xfrm>
                <a:off x="1017199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1" name="Freeform: Shape 5360">
                <a:extLst>
                  <a:ext uri="{FF2B5EF4-FFF2-40B4-BE49-F238E27FC236}">
                    <a16:creationId xmlns:a16="http://schemas.microsoft.com/office/drawing/2014/main" id="{EC2B10D7-3989-CA61-4850-2499DD42837D}"/>
                  </a:ext>
                </a:extLst>
              </p:cNvPr>
              <p:cNvSpPr/>
              <p:nvPr/>
            </p:nvSpPr>
            <p:spPr>
              <a:xfrm>
                <a:off x="1028801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2" name="Freeform: Shape 5361">
                <a:extLst>
                  <a:ext uri="{FF2B5EF4-FFF2-40B4-BE49-F238E27FC236}">
                    <a16:creationId xmlns:a16="http://schemas.microsoft.com/office/drawing/2014/main" id="{C25158FA-2F5B-2F4A-7ED6-0090E2731746}"/>
                  </a:ext>
                </a:extLst>
              </p:cNvPr>
              <p:cNvSpPr/>
              <p:nvPr/>
            </p:nvSpPr>
            <p:spPr>
              <a:xfrm>
                <a:off x="104040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3" name="Freeform: Shape 5362">
                <a:extLst>
                  <a:ext uri="{FF2B5EF4-FFF2-40B4-BE49-F238E27FC236}">
                    <a16:creationId xmlns:a16="http://schemas.microsoft.com/office/drawing/2014/main" id="{4D3A25A7-30B7-CF26-3055-B093724C0017}"/>
                  </a:ext>
                </a:extLst>
              </p:cNvPr>
              <p:cNvSpPr/>
              <p:nvPr/>
            </p:nvSpPr>
            <p:spPr>
              <a:xfrm>
                <a:off x="1052007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4" name="Freeform: Shape 5363">
                <a:extLst>
                  <a:ext uri="{FF2B5EF4-FFF2-40B4-BE49-F238E27FC236}">
                    <a16:creationId xmlns:a16="http://schemas.microsoft.com/office/drawing/2014/main" id="{396381EA-945B-104C-12CF-D380E986E896}"/>
                  </a:ext>
                </a:extLst>
              </p:cNvPr>
              <p:cNvSpPr/>
              <p:nvPr/>
            </p:nvSpPr>
            <p:spPr>
              <a:xfrm>
                <a:off x="1063611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5" name="Freeform: Shape 5364">
                <a:extLst>
                  <a:ext uri="{FF2B5EF4-FFF2-40B4-BE49-F238E27FC236}">
                    <a16:creationId xmlns:a16="http://schemas.microsoft.com/office/drawing/2014/main" id="{F226CC06-3A4B-3419-C8C6-77E143D23C5D}"/>
                  </a:ext>
                </a:extLst>
              </p:cNvPr>
              <p:cNvSpPr/>
              <p:nvPr/>
            </p:nvSpPr>
            <p:spPr>
              <a:xfrm>
                <a:off x="1075214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6" name="Freeform: Shape 5365">
                <a:extLst>
                  <a:ext uri="{FF2B5EF4-FFF2-40B4-BE49-F238E27FC236}">
                    <a16:creationId xmlns:a16="http://schemas.microsoft.com/office/drawing/2014/main" id="{BA83D13F-8D47-BCE8-B362-5F5F20EF8900}"/>
                  </a:ext>
                </a:extLst>
              </p:cNvPr>
              <p:cNvSpPr/>
              <p:nvPr/>
            </p:nvSpPr>
            <p:spPr>
              <a:xfrm>
                <a:off x="108681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7" name="Freeform: Shape 5366">
                <a:extLst>
                  <a:ext uri="{FF2B5EF4-FFF2-40B4-BE49-F238E27FC236}">
                    <a16:creationId xmlns:a16="http://schemas.microsoft.com/office/drawing/2014/main" id="{9572524A-D1A7-8A30-7AFE-AADE34E1A36D}"/>
                  </a:ext>
                </a:extLst>
              </p:cNvPr>
              <p:cNvSpPr/>
              <p:nvPr/>
            </p:nvSpPr>
            <p:spPr>
              <a:xfrm>
                <a:off x="1098419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8" name="Freeform: Shape 5367">
                <a:extLst>
                  <a:ext uri="{FF2B5EF4-FFF2-40B4-BE49-F238E27FC236}">
                    <a16:creationId xmlns:a16="http://schemas.microsoft.com/office/drawing/2014/main" id="{8F53CA6B-7D54-938F-6B9E-FA66F3FE67D3}"/>
                  </a:ext>
                </a:extLst>
              </p:cNvPr>
              <p:cNvSpPr/>
              <p:nvPr/>
            </p:nvSpPr>
            <p:spPr>
              <a:xfrm>
                <a:off x="1110022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9" name="Freeform: Shape 5368">
                <a:extLst>
                  <a:ext uri="{FF2B5EF4-FFF2-40B4-BE49-F238E27FC236}">
                    <a16:creationId xmlns:a16="http://schemas.microsoft.com/office/drawing/2014/main" id="{509FDED4-2FF1-7288-DC7B-7D4240AF4195}"/>
                  </a:ext>
                </a:extLst>
              </p:cNvPr>
              <p:cNvSpPr/>
              <p:nvPr/>
            </p:nvSpPr>
            <p:spPr>
              <a:xfrm>
                <a:off x="1121626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0" name="Freeform: Shape 5369">
                <a:extLst>
                  <a:ext uri="{FF2B5EF4-FFF2-40B4-BE49-F238E27FC236}">
                    <a16:creationId xmlns:a16="http://schemas.microsoft.com/office/drawing/2014/main" id="{0A406AE5-8403-6B83-A6DC-292654ACF5EB}"/>
                  </a:ext>
                </a:extLst>
              </p:cNvPr>
              <p:cNvSpPr/>
              <p:nvPr/>
            </p:nvSpPr>
            <p:spPr>
              <a:xfrm>
                <a:off x="1133229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1" name="Freeform: Shape 5370">
                <a:extLst>
                  <a:ext uri="{FF2B5EF4-FFF2-40B4-BE49-F238E27FC236}">
                    <a16:creationId xmlns:a16="http://schemas.microsoft.com/office/drawing/2014/main" id="{BFF0BE8A-8DF5-EA79-A208-FD3E18811A76}"/>
                  </a:ext>
                </a:extLst>
              </p:cNvPr>
              <p:cNvSpPr/>
              <p:nvPr/>
            </p:nvSpPr>
            <p:spPr>
              <a:xfrm>
                <a:off x="1144831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2" name="Freeform: Shape 5371">
                <a:extLst>
                  <a:ext uri="{FF2B5EF4-FFF2-40B4-BE49-F238E27FC236}">
                    <a16:creationId xmlns:a16="http://schemas.microsoft.com/office/drawing/2014/main" id="{0AF5D788-BE09-C471-3F9B-B009BDC68FFD}"/>
                  </a:ext>
                </a:extLst>
              </p:cNvPr>
              <p:cNvSpPr/>
              <p:nvPr/>
            </p:nvSpPr>
            <p:spPr>
              <a:xfrm>
                <a:off x="1156434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3" name="Freeform: Shape 5372">
                <a:extLst>
                  <a:ext uri="{FF2B5EF4-FFF2-40B4-BE49-F238E27FC236}">
                    <a16:creationId xmlns:a16="http://schemas.microsoft.com/office/drawing/2014/main" id="{569043D6-FFA2-9255-179D-EDC35D0E6339}"/>
                  </a:ext>
                </a:extLst>
              </p:cNvPr>
              <p:cNvSpPr/>
              <p:nvPr/>
            </p:nvSpPr>
            <p:spPr>
              <a:xfrm>
                <a:off x="1168037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4" name="Freeform: Shape 5373">
                <a:extLst>
                  <a:ext uri="{FF2B5EF4-FFF2-40B4-BE49-F238E27FC236}">
                    <a16:creationId xmlns:a16="http://schemas.microsoft.com/office/drawing/2014/main" id="{0C893C10-0F8D-40CD-9193-0C0E5F835D3A}"/>
                  </a:ext>
                </a:extLst>
              </p:cNvPr>
              <p:cNvSpPr/>
              <p:nvPr/>
            </p:nvSpPr>
            <p:spPr>
              <a:xfrm>
                <a:off x="1179640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5" name="Freeform: Shape 5374">
                <a:extLst>
                  <a:ext uri="{FF2B5EF4-FFF2-40B4-BE49-F238E27FC236}">
                    <a16:creationId xmlns:a16="http://schemas.microsoft.com/office/drawing/2014/main" id="{553D8970-8314-22C8-469D-C04C3FD95579}"/>
                  </a:ext>
                </a:extLst>
              </p:cNvPr>
              <p:cNvSpPr/>
              <p:nvPr/>
            </p:nvSpPr>
            <p:spPr>
              <a:xfrm>
                <a:off x="1191242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6" name="Freeform: Shape 5375">
                <a:extLst>
                  <a:ext uri="{FF2B5EF4-FFF2-40B4-BE49-F238E27FC236}">
                    <a16:creationId xmlns:a16="http://schemas.microsoft.com/office/drawing/2014/main" id="{3D07ED9B-D356-F7AA-2936-643D89F261F8}"/>
                  </a:ext>
                </a:extLst>
              </p:cNvPr>
              <p:cNvSpPr/>
              <p:nvPr/>
            </p:nvSpPr>
            <p:spPr>
              <a:xfrm>
                <a:off x="1202845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7" name="Freeform: Shape 5376">
                <a:extLst>
                  <a:ext uri="{FF2B5EF4-FFF2-40B4-BE49-F238E27FC236}">
                    <a16:creationId xmlns:a16="http://schemas.microsoft.com/office/drawing/2014/main" id="{56740B36-F6E6-2370-10D8-61B9A804C0D0}"/>
                  </a:ext>
                </a:extLst>
              </p:cNvPr>
              <p:cNvSpPr/>
              <p:nvPr/>
            </p:nvSpPr>
            <p:spPr>
              <a:xfrm>
                <a:off x="1214449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3" name="Freeform: Shape 5392">
                <a:extLst>
                  <a:ext uri="{FF2B5EF4-FFF2-40B4-BE49-F238E27FC236}">
                    <a16:creationId xmlns:a16="http://schemas.microsoft.com/office/drawing/2014/main" id="{04997564-4878-3D2E-BC28-439D0CD0D3E7}"/>
                  </a:ext>
                </a:extLst>
              </p:cNvPr>
              <p:cNvSpPr/>
              <p:nvPr/>
            </p:nvSpPr>
            <p:spPr>
              <a:xfrm>
                <a:off x="935978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4" name="Freeform: Shape 5393">
                <a:extLst>
                  <a:ext uri="{FF2B5EF4-FFF2-40B4-BE49-F238E27FC236}">
                    <a16:creationId xmlns:a16="http://schemas.microsoft.com/office/drawing/2014/main" id="{733D2DBE-652D-D495-DAB4-5600E01C04BA}"/>
                  </a:ext>
                </a:extLst>
              </p:cNvPr>
              <p:cNvSpPr/>
              <p:nvPr/>
            </p:nvSpPr>
            <p:spPr>
              <a:xfrm>
                <a:off x="947581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5" name="Freeform: Shape 5394">
                <a:extLst>
                  <a:ext uri="{FF2B5EF4-FFF2-40B4-BE49-F238E27FC236}">
                    <a16:creationId xmlns:a16="http://schemas.microsoft.com/office/drawing/2014/main" id="{36E10FA2-E468-7778-3E72-D7456FF0F627}"/>
                  </a:ext>
                </a:extLst>
              </p:cNvPr>
              <p:cNvSpPr/>
              <p:nvPr/>
            </p:nvSpPr>
            <p:spPr>
              <a:xfrm>
                <a:off x="95918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6" name="Freeform: Shape 5395">
                <a:extLst>
                  <a:ext uri="{FF2B5EF4-FFF2-40B4-BE49-F238E27FC236}">
                    <a16:creationId xmlns:a16="http://schemas.microsoft.com/office/drawing/2014/main" id="{DD5774B9-68C0-708A-2003-CCAB55D5B64E}"/>
                  </a:ext>
                </a:extLst>
              </p:cNvPr>
              <p:cNvSpPr/>
              <p:nvPr/>
            </p:nvSpPr>
            <p:spPr>
              <a:xfrm>
                <a:off x="970786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7" name="Freeform: Shape 5396">
                <a:extLst>
                  <a:ext uri="{FF2B5EF4-FFF2-40B4-BE49-F238E27FC236}">
                    <a16:creationId xmlns:a16="http://schemas.microsoft.com/office/drawing/2014/main" id="{83EFE225-97E8-0F27-8573-0ECB0E1AA031}"/>
                  </a:ext>
                </a:extLst>
              </p:cNvPr>
              <p:cNvSpPr/>
              <p:nvPr/>
            </p:nvSpPr>
            <p:spPr>
              <a:xfrm>
                <a:off x="98238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8" name="Freeform: Shape 5397">
                <a:extLst>
                  <a:ext uri="{FF2B5EF4-FFF2-40B4-BE49-F238E27FC236}">
                    <a16:creationId xmlns:a16="http://schemas.microsoft.com/office/drawing/2014/main" id="{13CE0B9D-222D-2967-EE59-D72084A0E9DF}"/>
                  </a:ext>
                </a:extLst>
              </p:cNvPr>
              <p:cNvSpPr/>
              <p:nvPr/>
            </p:nvSpPr>
            <p:spPr>
              <a:xfrm>
                <a:off x="993992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9" name="Freeform: Shape 5398">
                <a:extLst>
                  <a:ext uri="{FF2B5EF4-FFF2-40B4-BE49-F238E27FC236}">
                    <a16:creationId xmlns:a16="http://schemas.microsoft.com/office/drawing/2014/main" id="{91C76B26-085D-D0E5-258E-1E9E433BF01E}"/>
                  </a:ext>
                </a:extLst>
              </p:cNvPr>
              <p:cNvSpPr/>
              <p:nvPr/>
            </p:nvSpPr>
            <p:spPr>
              <a:xfrm>
                <a:off x="100559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0" name="Freeform: Shape 5399">
                <a:extLst>
                  <a:ext uri="{FF2B5EF4-FFF2-40B4-BE49-F238E27FC236}">
                    <a16:creationId xmlns:a16="http://schemas.microsoft.com/office/drawing/2014/main" id="{3B838119-E3DD-3986-1AAD-39D853C0AD51}"/>
                  </a:ext>
                </a:extLst>
              </p:cNvPr>
              <p:cNvSpPr/>
              <p:nvPr/>
            </p:nvSpPr>
            <p:spPr>
              <a:xfrm>
                <a:off x="1017199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1" name="Freeform: Shape 5400">
                <a:extLst>
                  <a:ext uri="{FF2B5EF4-FFF2-40B4-BE49-F238E27FC236}">
                    <a16:creationId xmlns:a16="http://schemas.microsoft.com/office/drawing/2014/main" id="{5C510240-3820-0940-2777-B6CE7F02B3A2}"/>
                  </a:ext>
                </a:extLst>
              </p:cNvPr>
              <p:cNvSpPr/>
              <p:nvPr/>
            </p:nvSpPr>
            <p:spPr>
              <a:xfrm>
                <a:off x="1028801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2" name="Freeform: Shape 5401">
                <a:extLst>
                  <a:ext uri="{FF2B5EF4-FFF2-40B4-BE49-F238E27FC236}">
                    <a16:creationId xmlns:a16="http://schemas.microsoft.com/office/drawing/2014/main" id="{D7615904-28AF-A16C-DDA8-EDD890EC77DE}"/>
                  </a:ext>
                </a:extLst>
              </p:cNvPr>
              <p:cNvSpPr/>
              <p:nvPr/>
            </p:nvSpPr>
            <p:spPr>
              <a:xfrm>
                <a:off x="104040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3" name="Freeform: Shape 5402">
                <a:extLst>
                  <a:ext uri="{FF2B5EF4-FFF2-40B4-BE49-F238E27FC236}">
                    <a16:creationId xmlns:a16="http://schemas.microsoft.com/office/drawing/2014/main" id="{E54DBE6E-805D-A8B2-EEC0-38E00F75A54A}"/>
                  </a:ext>
                </a:extLst>
              </p:cNvPr>
              <p:cNvSpPr/>
              <p:nvPr/>
            </p:nvSpPr>
            <p:spPr>
              <a:xfrm>
                <a:off x="1052007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4" name="Freeform: Shape 5403">
                <a:extLst>
                  <a:ext uri="{FF2B5EF4-FFF2-40B4-BE49-F238E27FC236}">
                    <a16:creationId xmlns:a16="http://schemas.microsoft.com/office/drawing/2014/main" id="{F67146F4-3A68-224E-0633-E690B62ACB13}"/>
                  </a:ext>
                </a:extLst>
              </p:cNvPr>
              <p:cNvSpPr/>
              <p:nvPr/>
            </p:nvSpPr>
            <p:spPr>
              <a:xfrm>
                <a:off x="1063611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5" name="Freeform: Shape 5404">
                <a:extLst>
                  <a:ext uri="{FF2B5EF4-FFF2-40B4-BE49-F238E27FC236}">
                    <a16:creationId xmlns:a16="http://schemas.microsoft.com/office/drawing/2014/main" id="{72370B19-181A-4547-C3F6-FAF6B4BDB823}"/>
                  </a:ext>
                </a:extLst>
              </p:cNvPr>
              <p:cNvSpPr/>
              <p:nvPr/>
            </p:nvSpPr>
            <p:spPr>
              <a:xfrm>
                <a:off x="1075214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6" name="Freeform: Shape 5405">
                <a:extLst>
                  <a:ext uri="{FF2B5EF4-FFF2-40B4-BE49-F238E27FC236}">
                    <a16:creationId xmlns:a16="http://schemas.microsoft.com/office/drawing/2014/main" id="{B413FEE3-1484-299F-6F87-7C406EFE62F8}"/>
                  </a:ext>
                </a:extLst>
              </p:cNvPr>
              <p:cNvSpPr/>
              <p:nvPr/>
            </p:nvSpPr>
            <p:spPr>
              <a:xfrm>
                <a:off x="108681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7" name="Freeform: Shape 5406">
                <a:extLst>
                  <a:ext uri="{FF2B5EF4-FFF2-40B4-BE49-F238E27FC236}">
                    <a16:creationId xmlns:a16="http://schemas.microsoft.com/office/drawing/2014/main" id="{7184344A-9DB2-ADE6-FB8C-2DF142108440}"/>
                  </a:ext>
                </a:extLst>
              </p:cNvPr>
              <p:cNvSpPr/>
              <p:nvPr/>
            </p:nvSpPr>
            <p:spPr>
              <a:xfrm>
                <a:off x="1098419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8" name="Freeform: Shape 5407">
                <a:extLst>
                  <a:ext uri="{FF2B5EF4-FFF2-40B4-BE49-F238E27FC236}">
                    <a16:creationId xmlns:a16="http://schemas.microsoft.com/office/drawing/2014/main" id="{1EBCDA98-B2FB-7341-DE6E-02DB9E03E070}"/>
                  </a:ext>
                </a:extLst>
              </p:cNvPr>
              <p:cNvSpPr/>
              <p:nvPr/>
            </p:nvSpPr>
            <p:spPr>
              <a:xfrm>
                <a:off x="1110022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9" name="Freeform: Shape 5408">
                <a:extLst>
                  <a:ext uri="{FF2B5EF4-FFF2-40B4-BE49-F238E27FC236}">
                    <a16:creationId xmlns:a16="http://schemas.microsoft.com/office/drawing/2014/main" id="{4218A1A2-6994-7590-BF35-004F7574B537}"/>
                  </a:ext>
                </a:extLst>
              </p:cNvPr>
              <p:cNvSpPr/>
              <p:nvPr/>
            </p:nvSpPr>
            <p:spPr>
              <a:xfrm>
                <a:off x="1121626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0" name="Freeform: Shape 5409">
                <a:extLst>
                  <a:ext uri="{FF2B5EF4-FFF2-40B4-BE49-F238E27FC236}">
                    <a16:creationId xmlns:a16="http://schemas.microsoft.com/office/drawing/2014/main" id="{019452E0-BBB4-1BC8-0966-8B7B6267635B}"/>
                  </a:ext>
                </a:extLst>
              </p:cNvPr>
              <p:cNvSpPr/>
              <p:nvPr/>
            </p:nvSpPr>
            <p:spPr>
              <a:xfrm>
                <a:off x="1133229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1" name="Freeform: Shape 5410">
                <a:extLst>
                  <a:ext uri="{FF2B5EF4-FFF2-40B4-BE49-F238E27FC236}">
                    <a16:creationId xmlns:a16="http://schemas.microsoft.com/office/drawing/2014/main" id="{CE21E1AF-020E-68EC-AAD9-DFCCE1374811}"/>
                  </a:ext>
                </a:extLst>
              </p:cNvPr>
              <p:cNvSpPr/>
              <p:nvPr/>
            </p:nvSpPr>
            <p:spPr>
              <a:xfrm>
                <a:off x="1144831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2" name="Freeform: Shape 5411">
                <a:extLst>
                  <a:ext uri="{FF2B5EF4-FFF2-40B4-BE49-F238E27FC236}">
                    <a16:creationId xmlns:a16="http://schemas.microsoft.com/office/drawing/2014/main" id="{3EB63C93-8F3D-D9F4-96DC-4072C2D241B9}"/>
                  </a:ext>
                </a:extLst>
              </p:cNvPr>
              <p:cNvSpPr/>
              <p:nvPr/>
            </p:nvSpPr>
            <p:spPr>
              <a:xfrm>
                <a:off x="1156434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3" name="Freeform: Shape 5412">
                <a:extLst>
                  <a:ext uri="{FF2B5EF4-FFF2-40B4-BE49-F238E27FC236}">
                    <a16:creationId xmlns:a16="http://schemas.microsoft.com/office/drawing/2014/main" id="{C3FE7D1F-39C6-19E4-127C-971A32BBE7B1}"/>
                  </a:ext>
                </a:extLst>
              </p:cNvPr>
              <p:cNvSpPr/>
              <p:nvPr/>
            </p:nvSpPr>
            <p:spPr>
              <a:xfrm>
                <a:off x="1168037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4" name="Freeform: Shape 5413">
                <a:extLst>
                  <a:ext uri="{FF2B5EF4-FFF2-40B4-BE49-F238E27FC236}">
                    <a16:creationId xmlns:a16="http://schemas.microsoft.com/office/drawing/2014/main" id="{863804FC-8955-4C73-E440-DECE368D33DE}"/>
                  </a:ext>
                </a:extLst>
              </p:cNvPr>
              <p:cNvSpPr/>
              <p:nvPr/>
            </p:nvSpPr>
            <p:spPr>
              <a:xfrm>
                <a:off x="1179640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5" name="Freeform: Shape 5414">
                <a:extLst>
                  <a:ext uri="{FF2B5EF4-FFF2-40B4-BE49-F238E27FC236}">
                    <a16:creationId xmlns:a16="http://schemas.microsoft.com/office/drawing/2014/main" id="{6DF90524-48EA-71BF-5356-061DE34C476E}"/>
                  </a:ext>
                </a:extLst>
              </p:cNvPr>
              <p:cNvSpPr/>
              <p:nvPr/>
            </p:nvSpPr>
            <p:spPr>
              <a:xfrm>
                <a:off x="1191242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6" name="Freeform: Shape 5415">
                <a:extLst>
                  <a:ext uri="{FF2B5EF4-FFF2-40B4-BE49-F238E27FC236}">
                    <a16:creationId xmlns:a16="http://schemas.microsoft.com/office/drawing/2014/main" id="{95161D73-1A51-8CB3-AC00-8E5F991C7CFB}"/>
                  </a:ext>
                </a:extLst>
              </p:cNvPr>
              <p:cNvSpPr/>
              <p:nvPr/>
            </p:nvSpPr>
            <p:spPr>
              <a:xfrm>
                <a:off x="1202845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7" name="Freeform: Shape 5416">
                <a:extLst>
                  <a:ext uri="{FF2B5EF4-FFF2-40B4-BE49-F238E27FC236}">
                    <a16:creationId xmlns:a16="http://schemas.microsoft.com/office/drawing/2014/main" id="{AC10178F-3B89-B626-AE2E-7A49C8E7CB71}"/>
                  </a:ext>
                </a:extLst>
              </p:cNvPr>
              <p:cNvSpPr/>
              <p:nvPr/>
            </p:nvSpPr>
            <p:spPr>
              <a:xfrm>
                <a:off x="1214449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3" name="Freeform: Shape 5432">
                <a:extLst>
                  <a:ext uri="{FF2B5EF4-FFF2-40B4-BE49-F238E27FC236}">
                    <a16:creationId xmlns:a16="http://schemas.microsoft.com/office/drawing/2014/main" id="{70F41344-B98D-8666-8A28-4567CFA42471}"/>
                  </a:ext>
                </a:extLst>
              </p:cNvPr>
              <p:cNvSpPr/>
              <p:nvPr/>
            </p:nvSpPr>
            <p:spPr>
              <a:xfrm>
                <a:off x="935978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4" name="Freeform: Shape 5433">
                <a:extLst>
                  <a:ext uri="{FF2B5EF4-FFF2-40B4-BE49-F238E27FC236}">
                    <a16:creationId xmlns:a16="http://schemas.microsoft.com/office/drawing/2014/main" id="{61346C48-D4D2-F7F6-8145-1E2C84570F69}"/>
                  </a:ext>
                </a:extLst>
              </p:cNvPr>
              <p:cNvSpPr/>
              <p:nvPr/>
            </p:nvSpPr>
            <p:spPr>
              <a:xfrm>
                <a:off x="947581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5" name="Freeform: Shape 5434">
                <a:extLst>
                  <a:ext uri="{FF2B5EF4-FFF2-40B4-BE49-F238E27FC236}">
                    <a16:creationId xmlns:a16="http://schemas.microsoft.com/office/drawing/2014/main" id="{79E31F2D-D5AC-C035-FE3A-67FDA6698881}"/>
                  </a:ext>
                </a:extLst>
              </p:cNvPr>
              <p:cNvSpPr/>
              <p:nvPr/>
            </p:nvSpPr>
            <p:spPr>
              <a:xfrm>
                <a:off x="95918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6" name="Freeform: Shape 5435">
                <a:extLst>
                  <a:ext uri="{FF2B5EF4-FFF2-40B4-BE49-F238E27FC236}">
                    <a16:creationId xmlns:a16="http://schemas.microsoft.com/office/drawing/2014/main" id="{DD5C9BD8-5593-699A-2854-A23F2BA7FCC3}"/>
                  </a:ext>
                </a:extLst>
              </p:cNvPr>
              <p:cNvSpPr/>
              <p:nvPr/>
            </p:nvSpPr>
            <p:spPr>
              <a:xfrm>
                <a:off x="970786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7" name="Freeform: Shape 5436">
                <a:extLst>
                  <a:ext uri="{FF2B5EF4-FFF2-40B4-BE49-F238E27FC236}">
                    <a16:creationId xmlns:a16="http://schemas.microsoft.com/office/drawing/2014/main" id="{978440A9-C9E9-2AB1-381A-65F1C9ECE5A6}"/>
                  </a:ext>
                </a:extLst>
              </p:cNvPr>
              <p:cNvSpPr/>
              <p:nvPr/>
            </p:nvSpPr>
            <p:spPr>
              <a:xfrm>
                <a:off x="98238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8" name="Freeform: Shape 5437">
                <a:extLst>
                  <a:ext uri="{FF2B5EF4-FFF2-40B4-BE49-F238E27FC236}">
                    <a16:creationId xmlns:a16="http://schemas.microsoft.com/office/drawing/2014/main" id="{140185E1-4C59-FB99-6904-3AF225E373F6}"/>
                  </a:ext>
                </a:extLst>
              </p:cNvPr>
              <p:cNvSpPr/>
              <p:nvPr/>
            </p:nvSpPr>
            <p:spPr>
              <a:xfrm>
                <a:off x="993992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9" name="Freeform: Shape 5438">
                <a:extLst>
                  <a:ext uri="{FF2B5EF4-FFF2-40B4-BE49-F238E27FC236}">
                    <a16:creationId xmlns:a16="http://schemas.microsoft.com/office/drawing/2014/main" id="{528C3CEC-6B90-D24B-29F4-42FECF73978C}"/>
                  </a:ext>
                </a:extLst>
              </p:cNvPr>
              <p:cNvSpPr/>
              <p:nvPr/>
            </p:nvSpPr>
            <p:spPr>
              <a:xfrm>
                <a:off x="100559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0" name="Freeform: Shape 5439">
                <a:extLst>
                  <a:ext uri="{FF2B5EF4-FFF2-40B4-BE49-F238E27FC236}">
                    <a16:creationId xmlns:a16="http://schemas.microsoft.com/office/drawing/2014/main" id="{E38384B8-F82F-FE18-66CA-20C6BFD6A04A}"/>
                  </a:ext>
                </a:extLst>
              </p:cNvPr>
              <p:cNvSpPr/>
              <p:nvPr/>
            </p:nvSpPr>
            <p:spPr>
              <a:xfrm>
                <a:off x="1017199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1" name="Freeform: Shape 5440">
                <a:extLst>
                  <a:ext uri="{FF2B5EF4-FFF2-40B4-BE49-F238E27FC236}">
                    <a16:creationId xmlns:a16="http://schemas.microsoft.com/office/drawing/2014/main" id="{E400B46B-885C-4B4F-D9F3-B4BDE6A51580}"/>
                  </a:ext>
                </a:extLst>
              </p:cNvPr>
              <p:cNvSpPr/>
              <p:nvPr/>
            </p:nvSpPr>
            <p:spPr>
              <a:xfrm>
                <a:off x="1028801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2" name="Freeform: Shape 5441">
                <a:extLst>
                  <a:ext uri="{FF2B5EF4-FFF2-40B4-BE49-F238E27FC236}">
                    <a16:creationId xmlns:a16="http://schemas.microsoft.com/office/drawing/2014/main" id="{4509BBDF-F840-9674-9DDC-CB4A08196B72}"/>
                  </a:ext>
                </a:extLst>
              </p:cNvPr>
              <p:cNvSpPr/>
              <p:nvPr/>
            </p:nvSpPr>
            <p:spPr>
              <a:xfrm>
                <a:off x="104040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3" name="Freeform: Shape 5442">
                <a:extLst>
                  <a:ext uri="{FF2B5EF4-FFF2-40B4-BE49-F238E27FC236}">
                    <a16:creationId xmlns:a16="http://schemas.microsoft.com/office/drawing/2014/main" id="{198D8AE6-1D98-F344-0B9B-6EEA4075855A}"/>
                  </a:ext>
                </a:extLst>
              </p:cNvPr>
              <p:cNvSpPr/>
              <p:nvPr/>
            </p:nvSpPr>
            <p:spPr>
              <a:xfrm>
                <a:off x="1052007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4" name="Freeform: Shape 5443">
                <a:extLst>
                  <a:ext uri="{FF2B5EF4-FFF2-40B4-BE49-F238E27FC236}">
                    <a16:creationId xmlns:a16="http://schemas.microsoft.com/office/drawing/2014/main" id="{8C10A97D-A662-7BE7-2C14-9876ABEB9AED}"/>
                  </a:ext>
                </a:extLst>
              </p:cNvPr>
              <p:cNvSpPr/>
              <p:nvPr/>
            </p:nvSpPr>
            <p:spPr>
              <a:xfrm>
                <a:off x="1063611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5" name="Freeform: Shape 5444">
                <a:extLst>
                  <a:ext uri="{FF2B5EF4-FFF2-40B4-BE49-F238E27FC236}">
                    <a16:creationId xmlns:a16="http://schemas.microsoft.com/office/drawing/2014/main" id="{7C10B279-5941-3057-0D76-84DF855BEE9A}"/>
                  </a:ext>
                </a:extLst>
              </p:cNvPr>
              <p:cNvSpPr/>
              <p:nvPr/>
            </p:nvSpPr>
            <p:spPr>
              <a:xfrm>
                <a:off x="1075214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6" name="Freeform: Shape 5445">
                <a:extLst>
                  <a:ext uri="{FF2B5EF4-FFF2-40B4-BE49-F238E27FC236}">
                    <a16:creationId xmlns:a16="http://schemas.microsoft.com/office/drawing/2014/main" id="{F6744E98-6DDA-C7AE-BF63-E32F4C237598}"/>
                  </a:ext>
                </a:extLst>
              </p:cNvPr>
              <p:cNvSpPr/>
              <p:nvPr/>
            </p:nvSpPr>
            <p:spPr>
              <a:xfrm>
                <a:off x="108681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7" name="Freeform: Shape 5446">
                <a:extLst>
                  <a:ext uri="{FF2B5EF4-FFF2-40B4-BE49-F238E27FC236}">
                    <a16:creationId xmlns:a16="http://schemas.microsoft.com/office/drawing/2014/main" id="{36AC2537-0EB7-AEF0-918D-62F6C0A1A8FF}"/>
                  </a:ext>
                </a:extLst>
              </p:cNvPr>
              <p:cNvSpPr/>
              <p:nvPr/>
            </p:nvSpPr>
            <p:spPr>
              <a:xfrm>
                <a:off x="1098419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8" name="Freeform: Shape 5447">
                <a:extLst>
                  <a:ext uri="{FF2B5EF4-FFF2-40B4-BE49-F238E27FC236}">
                    <a16:creationId xmlns:a16="http://schemas.microsoft.com/office/drawing/2014/main" id="{E910827B-7DCD-2AA2-98A9-111001B32697}"/>
                  </a:ext>
                </a:extLst>
              </p:cNvPr>
              <p:cNvSpPr/>
              <p:nvPr/>
            </p:nvSpPr>
            <p:spPr>
              <a:xfrm>
                <a:off x="1110022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9" name="Freeform: Shape 5448">
                <a:extLst>
                  <a:ext uri="{FF2B5EF4-FFF2-40B4-BE49-F238E27FC236}">
                    <a16:creationId xmlns:a16="http://schemas.microsoft.com/office/drawing/2014/main" id="{715129A5-140C-207E-D157-18A4ACC3D370}"/>
                  </a:ext>
                </a:extLst>
              </p:cNvPr>
              <p:cNvSpPr/>
              <p:nvPr/>
            </p:nvSpPr>
            <p:spPr>
              <a:xfrm>
                <a:off x="1121626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0" name="Freeform: Shape 5449">
                <a:extLst>
                  <a:ext uri="{FF2B5EF4-FFF2-40B4-BE49-F238E27FC236}">
                    <a16:creationId xmlns:a16="http://schemas.microsoft.com/office/drawing/2014/main" id="{32863044-31D3-B0B0-6408-E40F37D6FFF6}"/>
                  </a:ext>
                </a:extLst>
              </p:cNvPr>
              <p:cNvSpPr/>
              <p:nvPr/>
            </p:nvSpPr>
            <p:spPr>
              <a:xfrm>
                <a:off x="1133229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1" name="Freeform: Shape 5450">
                <a:extLst>
                  <a:ext uri="{FF2B5EF4-FFF2-40B4-BE49-F238E27FC236}">
                    <a16:creationId xmlns:a16="http://schemas.microsoft.com/office/drawing/2014/main" id="{2C66DE5D-9AB8-41C2-3C46-03A75C3D1B3F}"/>
                  </a:ext>
                </a:extLst>
              </p:cNvPr>
              <p:cNvSpPr/>
              <p:nvPr/>
            </p:nvSpPr>
            <p:spPr>
              <a:xfrm>
                <a:off x="1144831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2" name="Freeform: Shape 5451">
                <a:extLst>
                  <a:ext uri="{FF2B5EF4-FFF2-40B4-BE49-F238E27FC236}">
                    <a16:creationId xmlns:a16="http://schemas.microsoft.com/office/drawing/2014/main" id="{FCA0E86C-FFD4-E4C1-6648-DEB4BD47AD89}"/>
                  </a:ext>
                </a:extLst>
              </p:cNvPr>
              <p:cNvSpPr/>
              <p:nvPr/>
            </p:nvSpPr>
            <p:spPr>
              <a:xfrm>
                <a:off x="1156434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3" name="Freeform: Shape 5452">
                <a:extLst>
                  <a:ext uri="{FF2B5EF4-FFF2-40B4-BE49-F238E27FC236}">
                    <a16:creationId xmlns:a16="http://schemas.microsoft.com/office/drawing/2014/main" id="{0497447C-3447-67F0-E910-B593C1319196}"/>
                  </a:ext>
                </a:extLst>
              </p:cNvPr>
              <p:cNvSpPr/>
              <p:nvPr/>
            </p:nvSpPr>
            <p:spPr>
              <a:xfrm>
                <a:off x="1168037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4" name="Freeform: Shape 5453">
                <a:extLst>
                  <a:ext uri="{FF2B5EF4-FFF2-40B4-BE49-F238E27FC236}">
                    <a16:creationId xmlns:a16="http://schemas.microsoft.com/office/drawing/2014/main" id="{DE7834A3-7CE9-3F64-C947-065B8ACD550E}"/>
                  </a:ext>
                </a:extLst>
              </p:cNvPr>
              <p:cNvSpPr/>
              <p:nvPr/>
            </p:nvSpPr>
            <p:spPr>
              <a:xfrm>
                <a:off x="1179640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5" name="Freeform: Shape 5454">
                <a:extLst>
                  <a:ext uri="{FF2B5EF4-FFF2-40B4-BE49-F238E27FC236}">
                    <a16:creationId xmlns:a16="http://schemas.microsoft.com/office/drawing/2014/main" id="{BEF5DA24-F49A-364C-4403-B63E4028B890}"/>
                  </a:ext>
                </a:extLst>
              </p:cNvPr>
              <p:cNvSpPr/>
              <p:nvPr/>
            </p:nvSpPr>
            <p:spPr>
              <a:xfrm>
                <a:off x="1191242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6" name="Freeform: Shape 5455">
                <a:extLst>
                  <a:ext uri="{FF2B5EF4-FFF2-40B4-BE49-F238E27FC236}">
                    <a16:creationId xmlns:a16="http://schemas.microsoft.com/office/drawing/2014/main" id="{1DA3C4F0-C601-E55C-E708-0B427B509340}"/>
                  </a:ext>
                </a:extLst>
              </p:cNvPr>
              <p:cNvSpPr/>
              <p:nvPr/>
            </p:nvSpPr>
            <p:spPr>
              <a:xfrm>
                <a:off x="1202845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7" name="Freeform: Shape 5456">
                <a:extLst>
                  <a:ext uri="{FF2B5EF4-FFF2-40B4-BE49-F238E27FC236}">
                    <a16:creationId xmlns:a16="http://schemas.microsoft.com/office/drawing/2014/main" id="{3B6D859F-2B64-E866-422C-F6C3391E7CA2}"/>
                  </a:ext>
                </a:extLst>
              </p:cNvPr>
              <p:cNvSpPr/>
              <p:nvPr/>
            </p:nvSpPr>
            <p:spPr>
              <a:xfrm>
                <a:off x="1214449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3" name="Freeform: Shape 5472">
                <a:extLst>
                  <a:ext uri="{FF2B5EF4-FFF2-40B4-BE49-F238E27FC236}">
                    <a16:creationId xmlns:a16="http://schemas.microsoft.com/office/drawing/2014/main" id="{7DDCA439-8435-C508-1055-673304C29236}"/>
                  </a:ext>
                </a:extLst>
              </p:cNvPr>
              <p:cNvSpPr/>
              <p:nvPr/>
            </p:nvSpPr>
            <p:spPr>
              <a:xfrm>
                <a:off x="935978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4" name="Freeform: Shape 5473">
                <a:extLst>
                  <a:ext uri="{FF2B5EF4-FFF2-40B4-BE49-F238E27FC236}">
                    <a16:creationId xmlns:a16="http://schemas.microsoft.com/office/drawing/2014/main" id="{8ABB8763-6F1C-1929-EB44-3BA0FCFF81EC}"/>
                  </a:ext>
                </a:extLst>
              </p:cNvPr>
              <p:cNvSpPr/>
              <p:nvPr/>
            </p:nvSpPr>
            <p:spPr>
              <a:xfrm>
                <a:off x="947581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5" name="Freeform: Shape 5474">
                <a:extLst>
                  <a:ext uri="{FF2B5EF4-FFF2-40B4-BE49-F238E27FC236}">
                    <a16:creationId xmlns:a16="http://schemas.microsoft.com/office/drawing/2014/main" id="{14198B11-257E-905A-259E-81E8FCDD043F}"/>
                  </a:ext>
                </a:extLst>
              </p:cNvPr>
              <p:cNvSpPr/>
              <p:nvPr/>
            </p:nvSpPr>
            <p:spPr>
              <a:xfrm>
                <a:off x="95918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6" name="Freeform: Shape 5475">
                <a:extLst>
                  <a:ext uri="{FF2B5EF4-FFF2-40B4-BE49-F238E27FC236}">
                    <a16:creationId xmlns:a16="http://schemas.microsoft.com/office/drawing/2014/main" id="{847D445D-E3B0-CB76-A481-B90040ED00BC}"/>
                  </a:ext>
                </a:extLst>
              </p:cNvPr>
              <p:cNvSpPr/>
              <p:nvPr/>
            </p:nvSpPr>
            <p:spPr>
              <a:xfrm>
                <a:off x="970786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7" name="Freeform: Shape 5476">
                <a:extLst>
                  <a:ext uri="{FF2B5EF4-FFF2-40B4-BE49-F238E27FC236}">
                    <a16:creationId xmlns:a16="http://schemas.microsoft.com/office/drawing/2014/main" id="{BD27D005-7422-DBE6-E202-0944D92F1363}"/>
                  </a:ext>
                </a:extLst>
              </p:cNvPr>
              <p:cNvSpPr/>
              <p:nvPr/>
            </p:nvSpPr>
            <p:spPr>
              <a:xfrm>
                <a:off x="98238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8" name="Freeform: Shape 5477">
                <a:extLst>
                  <a:ext uri="{FF2B5EF4-FFF2-40B4-BE49-F238E27FC236}">
                    <a16:creationId xmlns:a16="http://schemas.microsoft.com/office/drawing/2014/main" id="{84DA1224-034D-3323-B037-6928462AD39A}"/>
                  </a:ext>
                </a:extLst>
              </p:cNvPr>
              <p:cNvSpPr/>
              <p:nvPr/>
            </p:nvSpPr>
            <p:spPr>
              <a:xfrm>
                <a:off x="993992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9" name="Freeform: Shape 5478">
                <a:extLst>
                  <a:ext uri="{FF2B5EF4-FFF2-40B4-BE49-F238E27FC236}">
                    <a16:creationId xmlns:a16="http://schemas.microsoft.com/office/drawing/2014/main" id="{50D0837E-A3C9-F80C-707D-5C1E336D08AB}"/>
                  </a:ext>
                </a:extLst>
              </p:cNvPr>
              <p:cNvSpPr/>
              <p:nvPr/>
            </p:nvSpPr>
            <p:spPr>
              <a:xfrm>
                <a:off x="100559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0" name="Freeform: Shape 5479">
                <a:extLst>
                  <a:ext uri="{FF2B5EF4-FFF2-40B4-BE49-F238E27FC236}">
                    <a16:creationId xmlns:a16="http://schemas.microsoft.com/office/drawing/2014/main" id="{C3A8E545-64EC-5D66-79D6-2726650FE613}"/>
                  </a:ext>
                </a:extLst>
              </p:cNvPr>
              <p:cNvSpPr/>
              <p:nvPr/>
            </p:nvSpPr>
            <p:spPr>
              <a:xfrm>
                <a:off x="1017199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1" name="Freeform: Shape 5480">
                <a:extLst>
                  <a:ext uri="{FF2B5EF4-FFF2-40B4-BE49-F238E27FC236}">
                    <a16:creationId xmlns:a16="http://schemas.microsoft.com/office/drawing/2014/main" id="{09C88184-B476-0CCA-586C-3465F278988D}"/>
                  </a:ext>
                </a:extLst>
              </p:cNvPr>
              <p:cNvSpPr/>
              <p:nvPr/>
            </p:nvSpPr>
            <p:spPr>
              <a:xfrm>
                <a:off x="1028801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2" name="Freeform: Shape 5481">
                <a:extLst>
                  <a:ext uri="{FF2B5EF4-FFF2-40B4-BE49-F238E27FC236}">
                    <a16:creationId xmlns:a16="http://schemas.microsoft.com/office/drawing/2014/main" id="{E8B7418B-5293-74AE-3209-FD04A3F5A8AC}"/>
                  </a:ext>
                </a:extLst>
              </p:cNvPr>
              <p:cNvSpPr/>
              <p:nvPr/>
            </p:nvSpPr>
            <p:spPr>
              <a:xfrm>
                <a:off x="104040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3" name="Freeform: Shape 5482">
                <a:extLst>
                  <a:ext uri="{FF2B5EF4-FFF2-40B4-BE49-F238E27FC236}">
                    <a16:creationId xmlns:a16="http://schemas.microsoft.com/office/drawing/2014/main" id="{298B72D6-FE5A-9F18-ECBA-7F4A63BAB5FC}"/>
                  </a:ext>
                </a:extLst>
              </p:cNvPr>
              <p:cNvSpPr/>
              <p:nvPr/>
            </p:nvSpPr>
            <p:spPr>
              <a:xfrm>
                <a:off x="1052007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4" name="Freeform: Shape 5483">
                <a:extLst>
                  <a:ext uri="{FF2B5EF4-FFF2-40B4-BE49-F238E27FC236}">
                    <a16:creationId xmlns:a16="http://schemas.microsoft.com/office/drawing/2014/main" id="{FA2A01BF-8A77-8EF4-0A98-0AD1FD3C2A6E}"/>
                  </a:ext>
                </a:extLst>
              </p:cNvPr>
              <p:cNvSpPr/>
              <p:nvPr/>
            </p:nvSpPr>
            <p:spPr>
              <a:xfrm>
                <a:off x="1063611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5" name="Freeform: Shape 5484">
                <a:extLst>
                  <a:ext uri="{FF2B5EF4-FFF2-40B4-BE49-F238E27FC236}">
                    <a16:creationId xmlns:a16="http://schemas.microsoft.com/office/drawing/2014/main" id="{9013F525-9840-6905-A3D9-FF05909A2B07}"/>
                  </a:ext>
                </a:extLst>
              </p:cNvPr>
              <p:cNvSpPr/>
              <p:nvPr/>
            </p:nvSpPr>
            <p:spPr>
              <a:xfrm>
                <a:off x="1075214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6" name="Freeform: Shape 5485">
                <a:extLst>
                  <a:ext uri="{FF2B5EF4-FFF2-40B4-BE49-F238E27FC236}">
                    <a16:creationId xmlns:a16="http://schemas.microsoft.com/office/drawing/2014/main" id="{91697167-33EA-686C-63DE-3EAF4F058E90}"/>
                  </a:ext>
                </a:extLst>
              </p:cNvPr>
              <p:cNvSpPr/>
              <p:nvPr/>
            </p:nvSpPr>
            <p:spPr>
              <a:xfrm>
                <a:off x="108681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7" name="Freeform: Shape 5486">
                <a:extLst>
                  <a:ext uri="{FF2B5EF4-FFF2-40B4-BE49-F238E27FC236}">
                    <a16:creationId xmlns:a16="http://schemas.microsoft.com/office/drawing/2014/main" id="{815D85F4-72B7-0767-DD87-1B1B5AF0A2E6}"/>
                  </a:ext>
                </a:extLst>
              </p:cNvPr>
              <p:cNvSpPr/>
              <p:nvPr/>
            </p:nvSpPr>
            <p:spPr>
              <a:xfrm>
                <a:off x="1098419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8" name="Freeform: Shape 5487">
                <a:extLst>
                  <a:ext uri="{FF2B5EF4-FFF2-40B4-BE49-F238E27FC236}">
                    <a16:creationId xmlns:a16="http://schemas.microsoft.com/office/drawing/2014/main" id="{EA64CD29-7FE8-F3B6-64E1-A0A5DAD814F6}"/>
                  </a:ext>
                </a:extLst>
              </p:cNvPr>
              <p:cNvSpPr/>
              <p:nvPr/>
            </p:nvSpPr>
            <p:spPr>
              <a:xfrm>
                <a:off x="1110022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9" name="Freeform: Shape 5488">
                <a:extLst>
                  <a:ext uri="{FF2B5EF4-FFF2-40B4-BE49-F238E27FC236}">
                    <a16:creationId xmlns:a16="http://schemas.microsoft.com/office/drawing/2014/main" id="{8CD0CFDF-30DF-A2C0-0C6B-38DAD8FF0597}"/>
                  </a:ext>
                </a:extLst>
              </p:cNvPr>
              <p:cNvSpPr/>
              <p:nvPr/>
            </p:nvSpPr>
            <p:spPr>
              <a:xfrm>
                <a:off x="1121626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0" name="Freeform: Shape 5489">
                <a:extLst>
                  <a:ext uri="{FF2B5EF4-FFF2-40B4-BE49-F238E27FC236}">
                    <a16:creationId xmlns:a16="http://schemas.microsoft.com/office/drawing/2014/main" id="{EEE73131-DB2C-7094-BCF8-3F2E0D94D607}"/>
                  </a:ext>
                </a:extLst>
              </p:cNvPr>
              <p:cNvSpPr/>
              <p:nvPr/>
            </p:nvSpPr>
            <p:spPr>
              <a:xfrm>
                <a:off x="1133229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1" name="Freeform: Shape 5490">
                <a:extLst>
                  <a:ext uri="{FF2B5EF4-FFF2-40B4-BE49-F238E27FC236}">
                    <a16:creationId xmlns:a16="http://schemas.microsoft.com/office/drawing/2014/main" id="{A6CBAC6C-01AE-18C7-C3CB-255514D6A105}"/>
                  </a:ext>
                </a:extLst>
              </p:cNvPr>
              <p:cNvSpPr/>
              <p:nvPr/>
            </p:nvSpPr>
            <p:spPr>
              <a:xfrm>
                <a:off x="1144831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2" name="Freeform: Shape 5491">
                <a:extLst>
                  <a:ext uri="{FF2B5EF4-FFF2-40B4-BE49-F238E27FC236}">
                    <a16:creationId xmlns:a16="http://schemas.microsoft.com/office/drawing/2014/main" id="{FDCF46CF-E116-A627-E6FD-9EF33EB0E028}"/>
                  </a:ext>
                </a:extLst>
              </p:cNvPr>
              <p:cNvSpPr/>
              <p:nvPr/>
            </p:nvSpPr>
            <p:spPr>
              <a:xfrm>
                <a:off x="1156434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3" name="Freeform: Shape 5492">
                <a:extLst>
                  <a:ext uri="{FF2B5EF4-FFF2-40B4-BE49-F238E27FC236}">
                    <a16:creationId xmlns:a16="http://schemas.microsoft.com/office/drawing/2014/main" id="{07D185A2-13CA-D185-14CB-525B777A4246}"/>
                  </a:ext>
                </a:extLst>
              </p:cNvPr>
              <p:cNvSpPr/>
              <p:nvPr/>
            </p:nvSpPr>
            <p:spPr>
              <a:xfrm>
                <a:off x="1168037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4" name="Freeform: Shape 5493">
                <a:extLst>
                  <a:ext uri="{FF2B5EF4-FFF2-40B4-BE49-F238E27FC236}">
                    <a16:creationId xmlns:a16="http://schemas.microsoft.com/office/drawing/2014/main" id="{BD55A0AA-6EAA-20BD-1C30-FFEB40EC809D}"/>
                  </a:ext>
                </a:extLst>
              </p:cNvPr>
              <p:cNvSpPr/>
              <p:nvPr/>
            </p:nvSpPr>
            <p:spPr>
              <a:xfrm>
                <a:off x="1179640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5" name="Freeform: Shape 5494">
                <a:extLst>
                  <a:ext uri="{FF2B5EF4-FFF2-40B4-BE49-F238E27FC236}">
                    <a16:creationId xmlns:a16="http://schemas.microsoft.com/office/drawing/2014/main" id="{C990BE0E-5812-33D6-9461-B9804B201B38}"/>
                  </a:ext>
                </a:extLst>
              </p:cNvPr>
              <p:cNvSpPr/>
              <p:nvPr/>
            </p:nvSpPr>
            <p:spPr>
              <a:xfrm>
                <a:off x="1191242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6" name="Freeform: Shape 5495">
                <a:extLst>
                  <a:ext uri="{FF2B5EF4-FFF2-40B4-BE49-F238E27FC236}">
                    <a16:creationId xmlns:a16="http://schemas.microsoft.com/office/drawing/2014/main" id="{2FC7F4C3-9034-158C-F031-C625D1040D2D}"/>
                  </a:ext>
                </a:extLst>
              </p:cNvPr>
              <p:cNvSpPr/>
              <p:nvPr/>
            </p:nvSpPr>
            <p:spPr>
              <a:xfrm>
                <a:off x="1202845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7" name="Freeform: Shape 5496">
                <a:extLst>
                  <a:ext uri="{FF2B5EF4-FFF2-40B4-BE49-F238E27FC236}">
                    <a16:creationId xmlns:a16="http://schemas.microsoft.com/office/drawing/2014/main" id="{4ECD359E-371A-323E-BFA9-A0C216D6AA6F}"/>
                  </a:ext>
                </a:extLst>
              </p:cNvPr>
              <p:cNvSpPr/>
              <p:nvPr/>
            </p:nvSpPr>
            <p:spPr>
              <a:xfrm>
                <a:off x="1214449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3" name="Freeform: Shape 5512">
                <a:extLst>
                  <a:ext uri="{FF2B5EF4-FFF2-40B4-BE49-F238E27FC236}">
                    <a16:creationId xmlns:a16="http://schemas.microsoft.com/office/drawing/2014/main" id="{C15DFAF7-F830-3A9E-790E-A46D85C0B7AD}"/>
                  </a:ext>
                </a:extLst>
              </p:cNvPr>
              <p:cNvSpPr/>
              <p:nvPr/>
            </p:nvSpPr>
            <p:spPr>
              <a:xfrm>
                <a:off x="935978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4" name="Freeform: Shape 5513">
                <a:extLst>
                  <a:ext uri="{FF2B5EF4-FFF2-40B4-BE49-F238E27FC236}">
                    <a16:creationId xmlns:a16="http://schemas.microsoft.com/office/drawing/2014/main" id="{E09F786D-5667-0BD9-A28F-1D407745B2ED}"/>
                  </a:ext>
                </a:extLst>
              </p:cNvPr>
              <p:cNvSpPr/>
              <p:nvPr/>
            </p:nvSpPr>
            <p:spPr>
              <a:xfrm>
                <a:off x="947581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5" name="Freeform: Shape 5514">
                <a:extLst>
                  <a:ext uri="{FF2B5EF4-FFF2-40B4-BE49-F238E27FC236}">
                    <a16:creationId xmlns:a16="http://schemas.microsoft.com/office/drawing/2014/main" id="{970251FA-F1E2-61A9-5C31-152FC842957A}"/>
                  </a:ext>
                </a:extLst>
              </p:cNvPr>
              <p:cNvSpPr/>
              <p:nvPr/>
            </p:nvSpPr>
            <p:spPr>
              <a:xfrm>
                <a:off x="95918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6" name="Freeform: Shape 5515">
                <a:extLst>
                  <a:ext uri="{FF2B5EF4-FFF2-40B4-BE49-F238E27FC236}">
                    <a16:creationId xmlns:a16="http://schemas.microsoft.com/office/drawing/2014/main" id="{07E4F5AF-A0EB-762C-55CF-D4E6B52E3573}"/>
                  </a:ext>
                </a:extLst>
              </p:cNvPr>
              <p:cNvSpPr/>
              <p:nvPr/>
            </p:nvSpPr>
            <p:spPr>
              <a:xfrm>
                <a:off x="970786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7" name="Freeform: Shape 5516">
                <a:extLst>
                  <a:ext uri="{FF2B5EF4-FFF2-40B4-BE49-F238E27FC236}">
                    <a16:creationId xmlns:a16="http://schemas.microsoft.com/office/drawing/2014/main" id="{15E9C2EC-4BB4-7F34-C06E-FDE8E4E9F46B}"/>
                  </a:ext>
                </a:extLst>
              </p:cNvPr>
              <p:cNvSpPr/>
              <p:nvPr/>
            </p:nvSpPr>
            <p:spPr>
              <a:xfrm>
                <a:off x="98238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8" name="Freeform: Shape 5517">
                <a:extLst>
                  <a:ext uri="{FF2B5EF4-FFF2-40B4-BE49-F238E27FC236}">
                    <a16:creationId xmlns:a16="http://schemas.microsoft.com/office/drawing/2014/main" id="{115DB201-603C-9A09-82F8-FD66BA997BC1}"/>
                  </a:ext>
                </a:extLst>
              </p:cNvPr>
              <p:cNvSpPr/>
              <p:nvPr/>
            </p:nvSpPr>
            <p:spPr>
              <a:xfrm>
                <a:off x="993992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9" name="Freeform: Shape 5518">
                <a:extLst>
                  <a:ext uri="{FF2B5EF4-FFF2-40B4-BE49-F238E27FC236}">
                    <a16:creationId xmlns:a16="http://schemas.microsoft.com/office/drawing/2014/main" id="{4A4BC59C-94B9-7B2B-7A42-BD4748DC8051}"/>
                  </a:ext>
                </a:extLst>
              </p:cNvPr>
              <p:cNvSpPr/>
              <p:nvPr/>
            </p:nvSpPr>
            <p:spPr>
              <a:xfrm>
                <a:off x="100559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0" name="Freeform: Shape 5519">
                <a:extLst>
                  <a:ext uri="{FF2B5EF4-FFF2-40B4-BE49-F238E27FC236}">
                    <a16:creationId xmlns:a16="http://schemas.microsoft.com/office/drawing/2014/main" id="{AB9C4564-1141-9F5F-0DB3-6E9074C4C2B9}"/>
                  </a:ext>
                </a:extLst>
              </p:cNvPr>
              <p:cNvSpPr/>
              <p:nvPr/>
            </p:nvSpPr>
            <p:spPr>
              <a:xfrm>
                <a:off x="1017199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1" name="Freeform: Shape 5520">
                <a:extLst>
                  <a:ext uri="{FF2B5EF4-FFF2-40B4-BE49-F238E27FC236}">
                    <a16:creationId xmlns:a16="http://schemas.microsoft.com/office/drawing/2014/main" id="{7DB62F65-DCA7-42C0-BD74-45993EF8F0E8}"/>
                  </a:ext>
                </a:extLst>
              </p:cNvPr>
              <p:cNvSpPr/>
              <p:nvPr/>
            </p:nvSpPr>
            <p:spPr>
              <a:xfrm>
                <a:off x="1028801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2" name="Freeform: Shape 5521">
                <a:extLst>
                  <a:ext uri="{FF2B5EF4-FFF2-40B4-BE49-F238E27FC236}">
                    <a16:creationId xmlns:a16="http://schemas.microsoft.com/office/drawing/2014/main" id="{BC59FE8C-92CB-9D8B-E7AC-1F01C4D8C6B6}"/>
                  </a:ext>
                </a:extLst>
              </p:cNvPr>
              <p:cNvSpPr/>
              <p:nvPr/>
            </p:nvSpPr>
            <p:spPr>
              <a:xfrm>
                <a:off x="104040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3" name="Freeform: Shape 5522">
                <a:extLst>
                  <a:ext uri="{FF2B5EF4-FFF2-40B4-BE49-F238E27FC236}">
                    <a16:creationId xmlns:a16="http://schemas.microsoft.com/office/drawing/2014/main" id="{F39FCDD2-7CE7-F9CF-EA37-A3D35952C47D}"/>
                  </a:ext>
                </a:extLst>
              </p:cNvPr>
              <p:cNvSpPr/>
              <p:nvPr/>
            </p:nvSpPr>
            <p:spPr>
              <a:xfrm>
                <a:off x="1052007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4" name="Freeform: Shape 5523">
                <a:extLst>
                  <a:ext uri="{FF2B5EF4-FFF2-40B4-BE49-F238E27FC236}">
                    <a16:creationId xmlns:a16="http://schemas.microsoft.com/office/drawing/2014/main" id="{E94139E0-23F8-39D9-C88B-4E4B102F0C2B}"/>
                  </a:ext>
                </a:extLst>
              </p:cNvPr>
              <p:cNvSpPr/>
              <p:nvPr/>
            </p:nvSpPr>
            <p:spPr>
              <a:xfrm>
                <a:off x="1063611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5" name="Freeform: Shape 5524">
                <a:extLst>
                  <a:ext uri="{FF2B5EF4-FFF2-40B4-BE49-F238E27FC236}">
                    <a16:creationId xmlns:a16="http://schemas.microsoft.com/office/drawing/2014/main" id="{541F9BF8-A535-0FF4-3863-B0D735A0E5C8}"/>
                  </a:ext>
                </a:extLst>
              </p:cNvPr>
              <p:cNvSpPr/>
              <p:nvPr/>
            </p:nvSpPr>
            <p:spPr>
              <a:xfrm>
                <a:off x="1075214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6" name="Freeform: Shape 5525">
                <a:extLst>
                  <a:ext uri="{FF2B5EF4-FFF2-40B4-BE49-F238E27FC236}">
                    <a16:creationId xmlns:a16="http://schemas.microsoft.com/office/drawing/2014/main" id="{3265E9BC-F5F6-0325-B171-B0C6EF59C8D1}"/>
                  </a:ext>
                </a:extLst>
              </p:cNvPr>
              <p:cNvSpPr/>
              <p:nvPr/>
            </p:nvSpPr>
            <p:spPr>
              <a:xfrm>
                <a:off x="108681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7" name="Freeform: Shape 5526">
                <a:extLst>
                  <a:ext uri="{FF2B5EF4-FFF2-40B4-BE49-F238E27FC236}">
                    <a16:creationId xmlns:a16="http://schemas.microsoft.com/office/drawing/2014/main" id="{AB7E5A37-71A6-CF2F-C60B-32728FE32ACD}"/>
                  </a:ext>
                </a:extLst>
              </p:cNvPr>
              <p:cNvSpPr/>
              <p:nvPr/>
            </p:nvSpPr>
            <p:spPr>
              <a:xfrm>
                <a:off x="1098419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8" name="Freeform: Shape 5527">
                <a:extLst>
                  <a:ext uri="{FF2B5EF4-FFF2-40B4-BE49-F238E27FC236}">
                    <a16:creationId xmlns:a16="http://schemas.microsoft.com/office/drawing/2014/main" id="{F896FB52-7CA1-F5DD-15FA-97380EBFAEF2}"/>
                  </a:ext>
                </a:extLst>
              </p:cNvPr>
              <p:cNvSpPr/>
              <p:nvPr/>
            </p:nvSpPr>
            <p:spPr>
              <a:xfrm>
                <a:off x="1110022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9" name="Freeform: Shape 5528">
                <a:extLst>
                  <a:ext uri="{FF2B5EF4-FFF2-40B4-BE49-F238E27FC236}">
                    <a16:creationId xmlns:a16="http://schemas.microsoft.com/office/drawing/2014/main" id="{1490170C-F586-67FA-6AA8-61940AEA877E}"/>
                  </a:ext>
                </a:extLst>
              </p:cNvPr>
              <p:cNvSpPr/>
              <p:nvPr/>
            </p:nvSpPr>
            <p:spPr>
              <a:xfrm>
                <a:off x="1121626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0" name="Freeform: Shape 5529">
                <a:extLst>
                  <a:ext uri="{FF2B5EF4-FFF2-40B4-BE49-F238E27FC236}">
                    <a16:creationId xmlns:a16="http://schemas.microsoft.com/office/drawing/2014/main" id="{B34B984C-E02A-B0B0-8E2F-B6BC9A3597A3}"/>
                  </a:ext>
                </a:extLst>
              </p:cNvPr>
              <p:cNvSpPr/>
              <p:nvPr/>
            </p:nvSpPr>
            <p:spPr>
              <a:xfrm>
                <a:off x="1133229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1" name="Freeform: Shape 5530">
                <a:extLst>
                  <a:ext uri="{FF2B5EF4-FFF2-40B4-BE49-F238E27FC236}">
                    <a16:creationId xmlns:a16="http://schemas.microsoft.com/office/drawing/2014/main" id="{BCB7894B-8897-1267-1F38-72E6E3A9E1BC}"/>
                  </a:ext>
                </a:extLst>
              </p:cNvPr>
              <p:cNvSpPr/>
              <p:nvPr/>
            </p:nvSpPr>
            <p:spPr>
              <a:xfrm>
                <a:off x="1144831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2" name="Freeform: Shape 5531">
                <a:extLst>
                  <a:ext uri="{FF2B5EF4-FFF2-40B4-BE49-F238E27FC236}">
                    <a16:creationId xmlns:a16="http://schemas.microsoft.com/office/drawing/2014/main" id="{F523CCB2-291C-FD96-66E8-2D9ED171FE84}"/>
                  </a:ext>
                </a:extLst>
              </p:cNvPr>
              <p:cNvSpPr/>
              <p:nvPr/>
            </p:nvSpPr>
            <p:spPr>
              <a:xfrm>
                <a:off x="1156434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3" name="Freeform: Shape 5532">
                <a:extLst>
                  <a:ext uri="{FF2B5EF4-FFF2-40B4-BE49-F238E27FC236}">
                    <a16:creationId xmlns:a16="http://schemas.microsoft.com/office/drawing/2014/main" id="{B0491A6E-15C4-4392-A151-99E1C0FB2D49}"/>
                  </a:ext>
                </a:extLst>
              </p:cNvPr>
              <p:cNvSpPr/>
              <p:nvPr/>
            </p:nvSpPr>
            <p:spPr>
              <a:xfrm>
                <a:off x="1168037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4" name="Freeform: Shape 5533">
                <a:extLst>
                  <a:ext uri="{FF2B5EF4-FFF2-40B4-BE49-F238E27FC236}">
                    <a16:creationId xmlns:a16="http://schemas.microsoft.com/office/drawing/2014/main" id="{EECB5BA1-C5D6-3ED9-94C2-40EB2E6DD8E9}"/>
                  </a:ext>
                </a:extLst>
              </p:cNvPr>
              <p:cNvSpPr/>
              <p:nvPr/>
            </p:nvSpPr>
            <p:spPr>
              <a:xfrm>
                <a:off x="1179640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5" name="Freeform: Shape 5534">
                <a:extLst>
                  <a:ext uri="{FF2B5EF4-FFF2-40B4-BE49-F238E27FC236}">
                    <a16:creationId xmlns:a16="http://schemas.microsoft.com/office/drawing/2014/main" id="{64D2F135-8908-629C-359D-180851D629C1}"/>
                  </a:ext>
                </a:extLst>
              </p:cNvPr>
              <p:cNvSpPr/>
              <p:nvPr/>
            </p:nvSpPr>
            <p:spPr>
              <a:xfrm>
                <a:off x="1191242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6" name="Freeform: Shape 5535">
                <a:extLst>
                  <a:ext uri="{FF2B5EF4-FFF2-40B4-BE49-F238E27FC236}">
                    <a16:creationId xmlns:a16="http://schemas.microsoft.com/office/drawing/2014/main" id="{2C8925BF-68FD-845A-F16C-76D87201535F}"/>
                  </a:ext>
                </a:extLst>
              </p:cNvPr>
              <p:cNvSpPr/>
              <p:nvPr/>
            </p:nvSpPr>
            <p:spPr>
              <a:xfrm>
                <a:off x="1202845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7" name="Freeform: Shape 5536">
                <a:extLst>
                  <a:ext uri="{FF2B5EF4-FFF2-40B4-BE49-F238E27FC236}">
                    <a16:creationId xmlns:a16="http://schemas.microsoft.com/office/drawing/2014/main" id="{F3FE53DD-16B2-F6E3-4AE2-52012A800CDE}"/>
                  </a:ext>
                </a:extLst>
              </p:cNvPr>
              <p:cNvSpPr/>
              <p:nvPr/>
            </p:nvSpPr>
            <p:spPr>
              <a:xfrm>
                <a:off x="1214449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3" name="Freeform: Shape 5552">
                <a:extLst>
                  <a:ext uri="{FF2B5EF4-FFF2-40B4-BE49-F238E27FC236}">
                    <a16:creationId xmlns:a16="http://schemas.microsoft.com/office/drawing/2014/main" id="{89A0657A-0C1D-940E-2785-75910DE7BFA3}"/>
                  </a:ext>
                </a:extLst>
              </p:cNvPr>
              <p:cNvSpPr/>
              <p:nvPr/>
            </p:nvSpPr>
            <p:spPr>
              <a:xfrm>
                <a:off x="935978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4" name="Freeform: Shape 5553">
                <a:extLst>
                  <a:ext uri="{FF2B5EF4-FFF2-40B4-BE49-F238E27FC236}">
                    <a16:creationId xmlns:a16="http://schemas.microsoft.com/office/drawing/2014/main" id="{5E88139F-23EA-6FDD-5348-69A53FE4C98C}"/>
                  </a:ext>
                </a:extLst>
              </p:cNvPr>
              <p:cNvSpPr/>
              <p:nvPr/>
            </p:nvSpPr>
            <p:spPr>
              <a:xfrm>
                <a:off x="947581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5" name="Freeform: Shape 5554">
                <a:extLst>
                  <a:ext uri="{FF2B5EF4-FFF2-40B4-BE49-F238E27FC236}">
                    <a16:creationId xmlns:a16="http://schemas.microsoft.com/office/drawing/2014/main" id="{0F7663E8-EFE1-B608-FDA4-8FF20206D69B}"/>
                  </a:ext>
                </a:extLst>
              </p:cNvPr>
              <p:cNvSpPr/>
              <p:nvPr/>
            </p:nvSpPr>
            <p:spPr>
              <a:xfrm>
                <a:off x="95918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6" name="Freeform: Shape 5555">
                <a:extLst>
                  <a:ext uri="{FF2B5EF4-FFF2-40B4-BE49-F238E27FC236}">
                    <a16:creationId xmlns:a16="http://schemas.microsoft.com/office/drawing/2014/main" id="{DF2A0081-1D74-21FA-3A72-493593647AA9}"/>
                  </a:ext>
                </a:extLst>
              </p:cNvPr>
              <p:cNvSpPr/>
              <p:nvPr/>
            </p:nvSpPr>
            <p:spPr>
              <a:xfrm>
                <a:off x="970786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7" name="Freeform: Shape 5556">
                <a:extLst>
                  <a:ext uri="{FF2B5EF4-FFF2-40B4-BE49-F238E27FC236}">
                    <a16:creationId xmlns:a16="http://schemas.microsoft.com/office/drawing/2014/main" id="{D53804F9-4121-9CCD-8B58-B9018BC2B482}"/>
                  </a:ext>
                </a:extLst>
              </p:cNvPr>
              <p:cNvSpPr/>
              <p:nvPr/>
            </p:nvSpPr>
            <p:spPr>
              <a:xfrm>
                <a:off x="98238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8" name="Freeform: Shape 5557">
                <a:extLst>
                  <a:ext uri="{FF2B5EF4-FFF2-40B4-BE49-F238E27FC236}">
                    <a16:creationId xmlns:a16="http://schemas.microsoft.com/office/drawing/2014/main" id="{C63B5D22-FE82-CA05-910A-B54753CB389C}"/>
                  </a:ext>
                </a:extLst>
              </p:cNvPr>
              <p:cNvSpPr/>
              <p:nvPr/>
            </p:nvSpPr>
            <p:spPr>
              <a:xfrm>
                <a:off x="993992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9" name="Freeform: Shape 5558">
                <a:extLst>
                  <a:ext uri="{FF2B5EF4-FFF2-40B4-BE49-F238E27FC236}">
                    <a16:creationId xmlns:a16="http://schemas.microsoft.com/office/drawing/2014/main" id="{AB49145A-638A-FE04-7089-8C0A2C0F54DB}"/>
                  </a:ext>
                </a:extLst>
              </p:cNvPr>
              <p:cNvSpPr/>
              <p:nvPr/>
            </p:nvSpPr>
            <p:spPr>
              <a:xfrm>
                <a:off x="100559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0" name="Freeform: Shape 5559">
                <a:extLst>
                  <a:ext uri="{FF2B5EF4-FFF2-40B4-BE49-F238E27FC236}">
                    <a16:creationId xmlns:a16="http://schemas.microsoft.com/office/drawing/2014/main" id="{FF08A963-3277-3E32-014E-C39C6C8E2E60}"/>
                  </a:ext>
                </a:extLst>
              </p:cNvPr>
              <p:cNvSpPr/>
              <p:nvPr/>
            </p:nvSpPr>
            <p:spPr>
              <a:xfrm>
                <a:off x="1017199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1" name="Freeform: Shape 5560">
                <a:extLst>
                  <a:ext uri="{FF2B5EF4-FFF2-40B4-BE49-F238E27FC236}">
                    <a16:creationId xmlns:a16="http://schemas.microsoft.com/office/drawing/2014/main" id="{780C565B-C631-855A-F6F5-9163754D1065}"/>
                  </a:ext>
                </a:extLst>
              </p:cNvPr>
              <p:cNvSpPr/>
              <p:nvPr/>
            </p:nvSpPr>
            <p:spPr>
              <a:xfrm>
                <a:off x="1028801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2" name="Freeform: Shape 5561">
                <a:extLst>
                  <a:ext uri="{FF2B5EF4-FFF2-40B4-BE49-F238E27FC236}">
                    <a16:creationId xmlns:a16="http://schemas.microsoft.com/office/drawing/2014/main" id="{D735CD10-229F-20CB-9636-795DC395F39D}"/>
                  </a:ext>
                </a:extLst>
              </p:cNvPr>
              <p:cNvSpPr/>
              <p:nvPr/>
            </p:nvSpPr>
            <p:spPr>
              <a:xfrm>
                <a:off x="104040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3" name="Freeform: Shape 5562">
                <a:extLst>
                  <a:ext uri="{FF2B5EF4-FFF2-40B4-BE49-F238E27FC236}">
                    <a16:creationId xmlns:a16="http://schemas.microsoft.com/office/drawing/2014/main" id="{490E2095-D7EC-C62C-F89F-1555125A122F}"/>
                  </a:ext>
                </a:extLst>
              </p:cNvPr>
              <p:cNvSpPr/>
              <p:nvPr/>
            </p:nvSpPr>
            <p:spPr>
              <a:xfrm>
                <a:off x="1052007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4" name="Freeform: Shape 5563">
                <a:extLst>
                  <a:ext uri="{FF2B5EF4-FFF2-40B4-BE49-F238E27FC236}">
                    <a16:creationId xmlns:a16="http://schemas.microsoft.com/office/drawing/2014/main" id="{2237B167-9C9C-1C5F-4FCA-75BF09149341}"/>
                  </a:ext>
                </a:extLst>
              </p:cNvPr>
              <p:cNvSpPr/>
              <p:nvPr/>
            </p:nvSpPr>
            <p:spPr>
              <a:xfrm>
                <a:off x="1063611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5" name="Freeform: Shape 5564">
                <a:extLst>
                  <a:ext uri="{FF2B5EF4-FFF2-40B4-BE49-F238E27FC236}">
                    <a16:creationId xmlns:a16="http://schemas.microsoft.com/office/drawing/2014/main" id="{1BA2F78A-A72F-8BAC-32E3-59AC408DB667}"/>
                  </a:ext>
                </a:extLst>
              </p:cNvPr>
              <p:cNvSpPr/>
              <p:nvPr/>
            </p:nvSpPr>
            <p:spPr>
              <a:xfrm>
                <a:off x="1075214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6" name="Freeform: Shape 5565">
                <a:extLst>
                  <a:ext uri="{FF2B5EF4-FFF2-40B4-BE49-F238E27FC236}">
                    <a16:creationId xmlns:a16="http://schemas.microsoft.com/office/drawing/2014/main" id="{32AEBF4D-8128-3105-119E-1D4393423986}"/>
                  </a:ext>
                </a:extLst>
              </p:cNvPr>
              <p:cNvSpPr/>
              <p:nvPr/>
            </p:nvSpPr>
            <p:spPr>
              <a:xfrm>
                <a:off x="108681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7" name="Freeform: Shape 5566">
                <a:extLst>
                  <a:ext uri="{FF2B5EF4-FFF2-40B4-BE49-F238E27FC236}">
                    <a16:creationId xmlns:a16="http://schemas.microsoft.com/office/drawing/2014/main" id="{B6F49C4C-2988-E530-3D9A-E9030360E27F}"/>
                  </a:ext>
                </a:extLst>
              </p:cNvPr>
              <p:cNvSpPr/>
              <p:nvPr/>
            </p:nvSpPr>
            <p:spPr>
              <a:xfrm>
                <a:off x="1098419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8" name="Freeform: Shape 5567">
                <a:extLst>
                  <a:ext uri="{FF2B5EF4-FFF2-40B4-BE49-F238E27FC236}">
                    <a16:creationId xmlns:a16="http://schemas.microsoft.com/office/drawing/2014/main" id="{333E7708-57EB-FFC6-26AF-BC770885EABA}"/>
                  </a:ext>
                </a:extLst>
              </p:cNvPr>
              <p:cNvSpPr/>
              <p:nvPr/>
            </p:nvSpPr>
            <p:spPr>
              <a:xfrm>
                <a:off x="1110022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9" name="Freeform: Shape 5568">
                <a:extLst>
                  <a:ext uri="{FF2B5EF4-FFF2-40B4-BE49-F238E27FC236}">
                    <a16:creationId xmlns:a16="http://schemas.microsoft.com/office/drawing/2014/main" id="{77682A86-E64C-7A80-F8CD-E98ECDD05852}"/>
                  </a:ext>
                </a:extLst>
              </p:cNvPr>
              <p:cNvSpPr/>
              <p:nvPr/>
            </p:nvSpPr>
            <p:spPr>
              <a:xfrm>
                <a:off x="1121626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0" name="Freeform: Shape 5569">
                <a:extLst>
                  <a:ext uri="{FF2B5EF4-FFF2-40B4-BE49-F238E27FC236}">
                    <a16:creationId xmlns:a16="http://schemas.microsoft.com/office/drawing/2014/main" id="{1A1012C8-020C-A9EE-EFF2-926CC054DC42}"/>
                  </a:ext>
                </a:extLst>
              </p:cNvPr>
              <p:cNvSpPr/>
              <p:nvPr/>
            </p:nvSpPr>
            <p:spPr>
              <a:xfrm>
                <a:off x="1133229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1" name="Freeform: Shape 5570">
                <a:extLst>
                  <a:ext uri="{FF2B5EF4-FFF2-40B4-BE49-F238E27FC236}">
                    <a16:creationId xmlns:a16="http://schemas.microsoft.com/office/drawing/2014/main" id="{9CF2ED37-20A3-9209-44BB-49AD9196071F}"/>
                  </a:ext>
                </a:extLst>
              </p:cNvPr>
              <p:cNvSpPr/>
              <p:nvPr/>
            </p:nvSpPr>
            <p:spPr>
              <a:xfrm>
                <a:off x="1144831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2" name="Freeform: Shape 5571">
                <a:extLst>
                  <a:ext uri="{FF2B5EF4-FFF2-40B4-BE49-F238E27FC236}">
                    <a16:creationId xmlns:a16="http://schemas.microsoft.com/office/drawing/2014/main" id="{A2239B83-DF9A-13DD-FEDB-6F6F9E8688C8}"/>
                  </a:ext>
                </a:extLst>
              </p:cNvPr>
              <p:cNvSpPr/>
              <p:nvPr/>
            </p:nvSpPr>
            <p:spPr>
              <a:xfrm>
                <a:off x="1156434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3" name="Freeform: Shape 5572">
                <a:extLst>
                  <a:ext uri="{FF2B5EF4-FFF2-40B4-BE49-F238E27FC236}">
                    <a16:creationId xmlns:a16="http://schemas.microsoft.com/office/drawing/2014/main" id="{04A0DB7A-938A-71D2-C952-930EA7521AA0}"/>
                  </a:ext>
                </a:extLst>
              </p:cNvPr>
              <p:cNvSpPr/>
              <p:nvPr/>
            </p:nvSpPr>
            <p:spPr>
              <a:xfrm>
                <a:off x="1168037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4" name="Freeform: Shape 5573">
                <a:extLst>
                  <a:ext uri="{FF2B5EF4-FFF2-40B4-BE49-F238E27FC236}">
                    <a16:creationId xmlns:a16="http://schemas.microsoft.com/office/drawing/2014/main" id="{A6FC4199-47FD-709D-8DA1-7AA38E5A239D}"/>
                  </a:ext>
                </a:extLst>
              </p:cNvPr>
              <p:cNvSpPr/>
              <p:nvPr/>
            </p:nvSpPr>
            <p:spPr>
              <a:xfrm>
                <a:off x="1179640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5" name="Freeform: Shape 5574">
                <a:extLst>
                  <a:ext uri="{FF2B5EF4-FFF2-40B4-BE49-F238E27FC236}">
                    <a16:creationId xmlns:a16="http://schemas.microsoft.com/office/drawing/2014/main" id="{274C5044-C594-7AB2-3737-A0824304599C}"/>
                  </a:ext>
                </a:extLst>
              </p:cNvPr>
              <p:cNvSpPr/>
              <p:nvPr/>
            </p:nvSpPr>
            <p:spPr>
              <a:xfrm>
                <a:off x="1191242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6" name="Freeform: Shape 5575">
                <a:extLst>
                  <a:ext uri="{FF2B5EF4-FFF2-40B4-BE49-F238E27FC236}">
                    <a16:creationId xmlns:a16="http://schemas.microsoft.com/office/drawing/2014/main" id="{94F1CF3A-00F5-CE6C-F2E1-35F474EF543C}"/>
                  </a:ext>
                </a:extLst>
              </p:cNvPr>
              <p:cNvSpPr/>
              <p:nvPr/>
            </p:nvSpPr>
            <p:spPr>
              <a:xfrm>
                <a:off x="1202845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7" name="Freeform: Shape 5576">
                <a:extLst>
                  <a:ext uri="{FF2B5EF4-FFF2-40B4-BE49-F238E27FC236}">
                    <a16:creationId xmlns:a16="http://schemas.microsoft.com/office/drawing/2014/main" id="{77B81C5A-0631-B66F-BF7B-909570B73461}"/>
                  </a:ext>
                </a:extLst>
              </p:cNvPr>
              <p:cNvSpPr/>
              <p:nvPr/>
            </p:nvSpPr>
            <p:spPr>
              <a:xfrm>
                <a:off x="1214449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3" name="Freeform: Shape 5592">
                <a:extLst>
                  <a:ext uri="{FF2B5EF4-FFF2-40B4-BE49-F238E27FC236}">
                    <a16:creationId xmlns:a16="http://schemas.microsoft.com/office/drawing/2014/main" id="{D7242F97-4073-F6C5-306F-E21609C5BA35}"/>
                  </a:ext>
                </a:extLst>
              </p:cNvPr>
              <p:cNvSpPr/>
              <p:nvPr/>
            </p:nvSpPr>
            <p:spPr>
              <a:xfrm>
                <a:off x="935978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4" name="Freeform: Shape 5593">
                <a:extLst>
                  <a:ext uri="{FF2B5EF4-FFF2-40B4-BE49-F238E27FC236}">
                    <a16:creationId xmlns:a16="http://schemas.microsoft.com/office/drawing/2014/main" id="{5B82588A-7514-7182-E128-237D28914BFD}"/>
                  </a:ext>
                </a:extLst>
              </p:cNvPr>
              <p:cNvSpPr/>
              <p:nvPr/>
            </p:nvSpPr>
            <p:spPr>
              <a:xfrm>
                <a:off x="947581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5" name="Freeform: Shape 5594">
                <a:extLst>
                  <a:ext uri="{FF2B5EF4-FFF2-40B4-BE49-F238E27FC236}">
                    <a16:creationId xmlns:a16="http://schemas.microsoft.com/office/drawing/2014/main" id="{3E7F5E5C-26A5-2384-1D17-ACCAF90717AD}"/>
                  </a:ext>
                </a:extLst>
              </p:cNvPr>
              <p:cNvSpPr/>
              <p:nvPr/>
            </p:nvSpPr>
            <p:spPr>
              <a:xfrm>
                <a:off x="95918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6" name="Freeform: Shape 5595">
                <a:extLst>
                  <a:ext uri="{FF2B5EF4-FFF2-40B4-BE49-F238E27FC236}">
                    <a16:creationId xmlns:a16="http://schemas.microsoft.com/office/drawing/2014/main" id="{ACF3F77B-A3D7-95A2-BAA8-EE03500A4DFE}"/>
                  </a:ext>
                </a:extLst>
              </p:cNvPr>
              <p:cNvSpPr/>
              <p:nvPr/>
            </p:nvSpPr>
            <p:spPr>
              <a:xfrm>
                <a:off x="970786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7" name="Freeform: Shape 5596">
                <a:extLst>
                  <a:ext uri="{FF2B5EF4-FFF2-40B4-BE49-F238E27FC236}">
                    <a16:creationId xmlns:a16="http://schemas.microsoft.com/office/drawing/2014/main" id="{38AC4B4C-517D-2A28-64A2-DF5380C3651F}"/>
                  </a:ext>
                </a:extLst>
              </p:cNvPr>
              <p:cNvSpPr/>
              <p:nvPr/>
            </p:nvSpPr>
            <p:spPr>
              <a:xfrm>
                <a:off x="98238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8" name="Freeform: Shape 5597">
                <a:extLst>
                  <a:ext uri="{FF2B5EF4-FFF2-40B4-BE49-F238E27FC236}">
                    <a16:creationId xmlns:a16="http://schemas.microsoft.com/office/drawing/2014/main" id="{F5402E88-6C06-3103-370F-ED27B0D89175}"/>
                  </a:ext>
                </a:extLst>
              </p:cNvPr>
              <p:cNvSpPr/>
              <p:nvPr/>
            </p:nvSpPr>
            <p:spPr>
              <a:xfrm>
                <a:off x="993992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9" name="Freeform: Shape 5598">
                <a:extLst>
                  <a:ext uri="{FF2B5EF4-FFF2-40B4-BE49-F238E27FC236}">
                    <a16:creationId xmlns:a16="http://schemas.microsoft.com/office/drawing/2014/main" id="{51E1E8F1-E6E3-A18B-D722-2EE19122D4A3}"/>
                  </a:ext>
                </a:extLst>
              </p:cNvPr>
              <p:cNvSpPr/>
              <p:nvPr/>
            </p:nvSpPr>
            <p:spPr>
              <a:xfrm>
                <a:off x="100559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0" name="Freeform: Shape 5599">
                <a:extLst>
                  <a:ext uri="{FF2B5EF4-FFF2-40B4-BE49-F238E27FC236}">
                    <a16:creationId xmlns:a16="http://schemas.microsoft.com/office/drawing/2014/main" id="{97810551-8C8C-07C1-0748-9B6D2D5D3670}"/>
                  </a:ext>
                </a:extLst>
              </p:cNvPr>
              <p:cNvSpPr/>
              <p:nvPr/>
            </p:nvSpPr>
            <p:spPr>
              <a:xfrm>
                <a:off x="1017199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1" name="Freeform: Shape 5600">
                <a:extLst>
                  <a:ext uri="{FF2B5EF4-FFF2-40B4-BE49-F238E27FC236}">
                    <a16:creationId xmlns:a16="http://schemas.microsoft.com/office/drawing/2014/main" id="{916F517E-650C-15FD-7F0C-0CBC7EA6D9B5}"/>
                  </a:ext>
                </a:extLst>
              </p:cNvPr>
              <p:cNvSpPr/>
              <p:nvPr/>
            </p:nvSpPr>
            <p:spPr>
              <a:xfrm>
                <a:off x="1028801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2" name="Freeform: Shape 5601">
                <a:extLst>
                  <a:ext uri="{FF2B5EF4-FFF2-40B4-BE49-F238E27FC236}">
                    <a16:creationId xmlns:a16="http://schemas.microsoft.com/office/drawing/2014/main" id="{65792128-0A53-3474-D85B-996E3029EB9C}"/>
                  </a:ext>
                </a:extLst>
              </p:cNvPr>
              <p:cNvSpPr/>
              <p:nvPr/>
            </p:nvSpPr>
            <p:spPr>
              <a:xfrm>
                <a:off x="104040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3" name="Freeform: Shape 5602">
                <a:extLst>
                  <a:ext uri="{FF2B5EF4-FFF2-40B4-BE49-F238E27FC236}">
                    <a16:creationId xmlns:a16="http://schemas.microsoft.com/office/drawing/2014/main" id="{6BF88A06-3065-B52F-140B-BFB90B760371}"/>
                  </a:ext>
                </a:extLst>
              </p:cNvPr>
              <p:cNvSpPr/>
              <p:nvPr/>
            </p:nvSpPr>
            <p:spPr>
              <a:xfrm>
                <a:off x="1052007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4" name="Freeform: Shape 5603">
                <a:extLst>
                  <a:ext uri="{FF2B5EF4-FFF2-40B4-BE49-F238E27FC236}">
                    <a16:creationId xmlns:a16="http://schemas.microsoft.com/office/drawing/2014/main" id="{87A4F808-5FEC-FE91-46D9-093A62DD2364}"/>
                  </a:ext>
                </a:extLst>
              </p:cNvPr>
              <p:cNvSpPr/>
              <p:nvPr/>
            </p:nvSpPr>
            <p:spPr>
              <a:xfrm>
                <a:off x="1063611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5" name="Freeform: Shape 5604">
                <a:extLst>
                  <a:ext uri="{FF2B5EF4-FFF2-40B4-BE49-F238E27FC236}">
                    <a16:creationId xmlns:a16="http://schemas.microsoft.com/office/drawing/2014/main" id="{077029D2-DBD6-785F-5441-5C293E2A8D18}"/>
                  </a:ext>
                </a:extLst>
              </p:cNvPr>
              <p:cNvSpPr/>
              <p:nvPr/>
            </p:nvSpPr>
            <p:spPr>
              <a:xfrm>
                <a:off x="1075214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6" name="Freeform: Shape 5605">
                <a:extLst>
                  <a:ext uri="{FF2B5EF4-FFF2-40B4-BE49-F238E27FC236}">
                    <a16:creationId xmlns:a16="http://schemas.microsoft.com/office/drawing/2014/main" id="{B4A24D74-7415-BA3B-136D-A972EB6D1CB7}"/>
                  </a:ext>
                </a:extLst>
              </p:cNvPr>
              <p:cNvSpPr/>
              <p:nvPr/>
            </p:nvSpPr>
            <p:spPr>
              <a:xfrm>
                <a:off x="108681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7" name="Freeform: Shape 5606">
                <a:extLst>
                  <a:ext uri="{FF2B5EF4-FFF2-40B4-BE49-F238E27FC236}">
                    <a16:creationId xmlns:a16="http://schemas.microsoft.com/office/drawing/2014/main" id="{8F99F9CC-CCBF-42E8-B20F-90C5B4C6D6D0}"/>
                  </a:ext>
                </a:extLst>
              </p:cNvPr>
              <p:cNvSpPr/>
              <p:nvPr/>
            </p:nvSpPr>
            <p:spPr>
              <a:xfrm>
                <a:off x="1098419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8" name="Freeform: Shape 5607">
                <a:extLst>
                  <a:ext uri="{FF2B5EF4-FFF2-40B4-BE49-F238E27FC236}">
                    <a16:creationId xmlns:a16="http://schemas.microsoft.com/office/drawing/2014/main" id="{608CB53F-23C6-B0BB-407D-079478BB9D10}"/>
                  </a:ext>
                </a:extLst>
              </p:cNvPr>
              <p:cNvSpPr/>
              <p:nvPr/>
            </p:nvSpPr>
            <p:spPr>
              <a:xfrm>
                <a:off x="1110022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9" name="Freeform: Shape 5608">
                <a:extLst>
                  <a:ext uri="{FF2B5EF4-FFF2-40B4-BE49-F238E27FC236}">
                    <a16:creationId xmlns:a16="http://schemas.microsoft.com/office/drawing/2014/main" id="{89DD7E44-6671-6EFC-36C6-0A77B0EE589F}"/>
                  </a:ext>
                </a:extLst>
              </p:cNvPr>
              <p:cNvSpPr/>
              <p:nvPr/>
            </p:nvSpPr>
            <p:spPr>
              <a:xfrm>
                <a:off x="1121626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0" name="Freeform: Shape 5609">
                <a:extLst>
                  <a:ext uri="{FF2B5EF4-FFF2-40B4-BE49-F238E27FC236}">
                    <a16:creationId xmlns:a16="http://schemas.microsoft.com/office/drawing/2014/main" id="{E1A24786-8D53-A4F2-CCE4-AED17B989B12}"/>
                  </a:ext>
                </a:extLst>
              </p:cNvPr>
              <p:cNvSpPr/>
              <p:nvPr/>
            </p:nvSpPr>
            <p:spPr>
              <a:xfrm>
                <a:off x="1133229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1" name="Freeform: Shape 5610">
                <a:extLst>
                  <a:ext uri="{FF2B5EF4-FFF2-40B4-BE49-F238E27FC236}">
                    <a16:creationId xmlns:a16="http://schemas.microsoft.com/office/drawing/2014/main" id="{273312B5-515A-5B2F-96C3-EF5071D26762}"/>
                  </a:ext>
                </a:extLst>
              </p:cNvPr>
              <p:cNvSpPr/>
              <p:nvPr/>
            </p:nvSpPr>
            <p:spPr>
              <a:xfrm>
                <a:off x="1144831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2" name="Freeform: Shape 5611">
                <a:extLst>
                  <a:ext uri="{FF2B5EF4-FFF2-40B4-BE49-F238E27FC236}">
                    <a16:creationId xmlns:a16="http://schemas.microsoft.com/office/drawing/2014/main" id="{35F35AB9-FF2F-B63B-2D1B-616367127B1C}"/>
                  </a:ext>
                </a:extLst>
              </p:cNvPr>
              <p:cNvSpPr/>
              <p:nvPr/>
            </p:nvSpPr>
            <p:spPr>
              <a:xfrm>
                <a:off x="1156434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3" name="Freeform: Shape 5612">
                <a:extLst>
                  <a:ext uri="{FF2B5EF4-FFF2-40B4-BE49-F238E27FC236}">
                    <a16:creationId xmlns:a16="http://schemas.microsoft.com/office/drawing/2014/main" id="{BC230B94-8547-0289-F37A-534FAE1D6C36}"/>
                  </a:ext>
                </a:extLst>
              </p:cNvPr>
              <p:cNvSpPr/>
              <p:nvPr/>
            </p:nvSpPr>
            <p:spPr>
              <a:xfrm>
                <a:off x="1168037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4" name="Freeform: Shape 5613">
                <a:extLst>
                  <a:ext uri="{FF2B5EF4-FFF2-40B4-BE49-F238E27FC236}">
                    <a16:creationId xmlns:a16="http://schemas.microsoft.com/office/drawing/2014/main" id="{3CBE32EC-1B88-44BB-5AE7-00D91ADF7BCC}"/>
                  </a:ext>
                </a:extLst>
              </p:cNvPr>
              <p:cNvSpPr/>
              <p:nvPr/>
            </p:nvSpPr>
            <p:spPr>
              <a:xfrm>
                <a:off x="1179640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5" name="Freeform: Shape 5614">
                <a:extLst>
                  <a:ext uri="{FF2B5EF4-FFF2-40B4-BE49-F238E27FC236}">
                    <a16:creationId xmlns:a16="http://schemas.microsoft.com/office/drawing/2014/main" id="{AB91F861-39CE-5951-CE9B-745A406A30C5}"/>
                  </a:ext>
                </a:extLst>
              </p:cNvPr>
              <p:cNvSpPr/>
              <p:nvPr/>
            </p:nvSpPr>
            <p:spPr>
              <a:xfrm>
                <a:off x="1191242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6" name="Freeform: Shape 5615">
                <a:extLst>
                  <a:ext uri="{FF2B5EF4-FFF2-40B4-BE49-F238E27FC236}">
                    <a16:creationId xmlns:a16="http://schemas.microsoft.com/office/drawing/2014/main" id="{F9E33972-98EB-26BB-E724-F397475AE032}"/>
                  </a:ext>
                </a:extLst>
              </p:cNvPr>
              <p:cNvSpPr/>
              <p:nvPr/>
            </p:nvSpPr>
            <p:spPr>
              <a:xfrm>
                <a:off x="1202845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7" name="Freeform: Shape 5616">
                <a:extLst>
                  <a:ext uri="{FF2B5EF4-FFF2-40B4-BE49-F238E27FC236}">
                    <a16:creationId xmlns:a16="http://schemas.microsoft.com/office/drawing/2014/main" id="{A62CC308-0D84-AB45-BA5A-120FAFFEDDB8}"/>
                  </a:ext>
                </a:extLst>
              </p:cNvPr>
              <p:cNvSpPr/>
              <p:nvPr/>
            </p:nvSpPr>
            <p:spPr>
              <a:xfrm>
                <a:off x="1214449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3" name="Freeform: Shape 5632">
                <a:extLst>
                  <a:ext uri="{FF2B5EF4-FFF2-40B4-BE49-F238E27FC236}">
                    <a16:creationId xmlns:a16="http://schemas.microsoft.com/office/drawing/2014/main" id="{99CD70C2-B65A-9071-326D-6D974E63EE66}"/>
                  </a:ext>
                </a:extLst>
              </p:cNvPr>
              <p:cNvSpPr/>
              <p:nvPr/>
            </p:nvSpPr>
            <p:spPr>
              <a:xfrm>
                <a:off x="935978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4" name="Freeform: Shape 5633">
                <a:extLst>
                  <a:ext uri="{FF2B5EF4-FFF2-40B4-BE49-F238E27FC236}">
                    <a16:creationId xmlns:a16="http://schemas.microsoft.com/office/drawing/2014/main" id="{D59DE1C6-6808-F35F-5820-EFAD5AA7B105}"/>
                  </a:ext>
                </a:extLst>
              </p:cNvPr>
              <p:cNvSpPr/>
              <p:nvPr/>
            </p:nvSpPr>
            <p:spPr>
              <a:xfrm>
                <a:off x="947581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5" name="Freeform: Shape 5634">
                <a:extLst>
                  <a:ext uri="{FF2B5EF4-FFF2-40B4-BE49-F238E27FC236}">
                    <a16:creationId xmlns:a16="http://schemas.microsoft.com/office/drawing/2014/main" id="{F4971893-2513-F7D5-3061-0B49E08320AF}"/>
                  </a:ext>
                </a:extLst>
              </p:cNvPr>
              <p:cNvSpPr/>
              <p:nvPr/>
            </p:nvSpPr>
            <p:spPr>
              <a:xfrm>
                <a:off x="95918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6" name="Freeform: Shape 5635">
                <a:extLst>
                  <a:ext uri="{FF2B5EF4-FFF2-40B4-BE49-F238E27FC236}">
                    <a16:creationId xmlns:a16="http://schemas.microsoft.com/office/drawing/2014/main" id="{4E5AE15E-09DA-80A2-754E-67BDBECCA921}"/>
                  </a:ext>
                </a:extLst>
              </p:cNvPr>
              <p:cNvSpPr/>
              <p:nvPr/>
            </p:nvSpPr>
            <p:spPr>
              <a:xfrm>
                <a:off x="970786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7" name="Freeform: Shape 5636">
                <a:extLst>
                  <a:ext uri="{FF2B5EF4-FFF2-40B4-BE49-F238E27FC236}">
                    <a16:creationId xmlns:a16="http://schemas.microsoft.com/office/drawing/2014/main" id="{30075AF5-E449-BDA8-B10D-6608B203D865}"/>
                  </a:ext>
                </a:extLst>
              </p:cNvPr>
              <p:cNvSpPr/>
              <p:nvPr/>
            </p:nvSpPr>
            <p:spPr>
              <a:xfrm>
                <a:off x="98238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8" name="Freeform: Shape 5637">
                <a:extLst>
                  <a:ext uri="{FF2B5EF4-FFF2-40B4-BE49-F238E27FC236}">
                    <a16:creationId xmlns:a16="http://schemas.microsoft.com/office/drawing/2014/main" id="{61004AF4-47E9-0CDE-D54B-81F473A5B842}"/>
                  </a:ext>
                </a:extLst>
              </p:cNvPr>
              <p:cNvSpPr/>
              <p:nvPr/>
            </p:nvSpPr>
            <p:spPr>
              <a:xfrm>
                <a:off x="993992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9" name="Freeform: Shape 5638">
                <a:extLst>
                  <a:ext uri="{FF2B5EF4-FFF2-40B4-BE49-F238E27FC236}">
                    <a16:creationId xmlns:a16="http://schemas.microsoft.com/office/drawing/2014/main" id="{57F59B23-0640-4608-DE2B-86241896B18D}"/>
                  </a:ext>
                </a:extLst>
              </p:cNvPr>
              <p:cNvSpPr/>
              <p:nvPr/>
            </p:nvSpPr>
            <p:spPr>
              <a:xfrm>
                <a:off x="100559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0" name="Freeform: Shape 5639">
                <a:extLst>
                  <a:ext uri="{FF2B5EF4-FFF2-40B4-BE49-F238E27FC236}">
                    <a16:creationId xmlns:a16="http://schemas.microsoft.com/office/drawing/2014/main" id="{1A4102F5-33AE-FFC8-3236-3455F03E230A}"/>
                  </a:ext>
                </a:extLst>
              </p:cNvPr>
              <p:cNvSpPr/>
              <p:nvPr/>
            </p:nvSpPr>
            <p:spPr>
              <a:xfrm>
                <a:off x="1017199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1" name="Freeform: Shape 5640">
                <a:extLst>
                  <a:ext uri="{FF2B5EF4-FFF2-40B4-BE49-F238E27FC236}">
                    <a16:creationId xmlns:a16="http://schemas.microsoft.com/office/drawing/2014/main" id="{19C29EE4-6F1E-36C4-556C-A18B0EB1A045}"/>
                  </a:ext>
                </a:extLst>
              </p:cNvPr>
              <p:cNvSpPr/>
              <p:nvPr/>
            </p:nvSpPr>
            <p:spPr>
              <a:xfrm>
                <a:off x="1028801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2" name="Freeform: Shape 5641">
                <a:extLst>
                  <a:ext uri="{FF2B5EF4-FFF2-40B4-BE49-F238E27FC236}">
                    <a16:creationId xmlns:a16="http://schemas.microsoft.com/office/drawing/2014/main" id="{AA2B8945-4A30-8BAA-BA08-C54387123A20}"/>
                  </a:ext>
                </a:extLst>
              </p:cNvPr>
              <p:cNvSpPr/>
              <p:nvPr/>
            </p:nvSpPr>
            <p:spPr>
              <a:xfrm>
                <a:off x="104040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3" name="Freeform: Shape 5642">
                <a:extLst>
                  <a:ext uri="{FF2B5EF4-FFF2-40B4-BE49-F238E27FC236}">
                    <a16:creationId xmlns:a16="http://schemas.microsoft.com/office/drawing/2014/main" id="{0FDDFD78-AD37-4BD7-F4E2-D0A5A5DB6910}"/>
                  </a:ext>
                </a:extLst>
              </p:cNvPr>
              <p:cNvSpPr/>
              <p:nvPr/>
            </p:nvSpPr>
            <p:spPr>
              <a:xfrm>
                <a:off x="1052007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4" name="Freeform: Shape 5643">
                <a:extLst>
                  <a:ext uri="{FF2B5EF4-FFF2-40B4-BE49-F238E27FC236}">
                    <a16:creationId xmlns:a16="http://schemas.microsoft.com/office/drawing/2014/main" id="{73932B6D-14D1-43B4-0749-1784B98BFBD3}"/>
                  </a:ext>
                </a:extLst>
              </p:cNvPr>
              <p:cNvSpPr/>
              <p:nvPr/>
            </p:nvSpPr>
            <p:spPr>
              <a:xfrm>
                <a:off x="1063611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5" name="Freeform: Shape 5644">
                <a:extLst>
                  <a:ext uri="{FF2B5EF4-FFF2-40B4-BE49-F238E27FC236}">
                    <a16:creationId xmlns:a16="http://schemas.microsoft.com/office/drawing/2014/main" id="{2C64887E-2A84-F6F8-6D28-E345EB1B9853}"/>
                  </a:ext>
                </a:extLst>
              </p:cNvPr>
              <p:cNvSpPr/>
              <p:nvPr/>
            </p:nvSpPr>
            <p:spPr>
              <a:xfrm>
                <a:off x="1075214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6" name="Freeform: Shape 5645">
                <a:extLst>
                  <a:ext uri="{FF2B5EF4-FFF2-40B4-BE49-F238E27FC236}">
                    <a16:creationId xmlns:a16="http://schemas.microsoft.com/office/drawing/2014/main" id="{93DEE7C6-C84C-CFE8-8B63-07928B111942}"/>
                  </a:ext>
                </a:extLst>
              </p:cNvPr>
              <p:cNvSpPr/>
              <p:nvPr/>
            </p:nvSpPr>
            <p:spPr>
              <a:xfrm>
                <a:off x="108681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7" name="Freeform: Shape 5646">
                <a:extLst>
                  <a:ext uri="{FF2B5EF4-FFF2-40B4-BE49-F238E27FC236}">
                    <a16:creationId xmlns:a16="http://schemas.microsoft.com/office/drawing/2014/main" id="{97B2563E-0A32-6A78-7213-EF7F7BB8BA95}"/>
                  </a:ext>
                </a:extLst>
              </p:cNvPr>
              <p:cNvSpPr/>
              <p:nvPr/>
            </p:nvSpPr>
            <p:spPr>
              <a:xfrm>
                <a:off x="1098419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8" name="Freeform: Shape 5647">
                <a:extLst>
                  <a:ext uri="{FF2B5EF4-FFF2-40B4-BE49-F238E27FC236}">
                    <a16:creationId xmlns:a16="http://schemas.microsoft.com/office/drawing/2014/main" id="{9BD3945F-15B0-5E77-42E2-3B7BE3CEEBAB}"/>
                  </a:ext>
                </a:extLst>
              </p:cNvPr>
              <p:cNvSpPr/>
              <p:nvPr/>
            </p:nvSpPr>
            <p:spPr>
              <a:xfrm>
                <a:off x="1110022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9" name="Freeform: Shape 5648">
                <a:extLst>
                  <a:ext uri="{FF2B5EF4-FFF2-40B4-BE49-F238E27FC236}">
                    <a16:creationId xmlns:a16="http://schemas.microsoft.com/office/drawing/2014/main" id="{B65FC284-F1C7-14E0-B82F-40617ABC3B63}"/>
                  </a:ext>
                </a:extLst>
              </p:cNvPr>
              <p:cNvSpPr/>
              <p:nvPr/>
            </p:nvSpPr>
            <p:spPr>
              <a:xfrm>
                <a:off x="1121626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0" name="Freeform: Shape 5649">
                <a:extLst>
                  <a:ext uri="{FF2B5EF4-FFF2-40B4-BE49-F238E27FC236}">
                    <a16:creationId xmlns:a16="http://schemas.microsoft.com/office/drawing/2014/main" id="{DEAB334E-FE72-B83F-539A-ECF971E8D204}"/>
                  </a:ext>
                </a:extLst>
              </p:cNvPr>
              <p:cNvSpPr/>
              <p:nvPr/>
            </p:nvSpPr>
            <p:spPr>
              <a:xfrm>
                <a:off x="1133229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1" name="Freeform: Shape 5650">
                <a:extLst>
                  <a:ext uri="{FF2B5EF4-FFF2-40B4-BE49-F238E27FC236}">
                    <a16:creationId xmlns:a16="http://schemas.microsoft.com/office/drawing/2014/main" id="{1D1B1A47-335E-69F2-165A-BED840C1B42C}"/>
                  </a:ext>
                </a:extLst>
              </p:cNvPr>
              <p:cNvSpPr/>
              <p:nvPr/>
            </p:nvSpPr>
            <p:spPr>
              <a:xfrm>
                <a:off x="1144831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2" name="Freeform: Shape 5651">
                <a:extLst>
                  <a:ext uri="{FF2B5EF4-FFF2-40B4-BE49-F238E27FC236}">
                    <a16:creationId xmlns:a16="http://schemas.microsoft.com/office/drawing/2014/main" id="{ED225B2C-1531-329B-D65F-B659D0BBB825}"/>
                  </a:ext>
                </a:extLst>
              </p:cNvPr>
              <p:cNvSpPr/>
              <p:nvPr/>
            </p:nvSpPr>
            <p:spPr>
              <a:xfrm>
                <a:off x="1156434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3" name="Freeform: Shape 5652">
                <a:extLst>
                  <a:ext uri="{FF2B5EF4-FFF2-40B4-BE49-F238E27FC236}">
                    <a16:creationId xmlns:a16="http://schemas.microsoft.com/office/drawing/2014/main" id="{717D62F1-CF56-E396-3CB0-057790BAE0B2}"/>
                  </a:ext>
                </a:extLst>
              </p:cNvPr>
              <p:cNvSpPr/>
              <p:nvPr/>
            </p:nvSpPr>
            <p:spPr>
              <a:xfrm>
                <a:off x="1168037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4" name="Freeform: Shape 5653">
                <a:extLst>
                  <a:ext uri="{FF2B5EF4-FFF2-40B4-BE49-F238E27FC236}">
                    <a16:creationId xmlns:a16="http://schemas.microsoft.com/office/drawing/2014/main" id="{84FB0A7E-08A7-83F9-D971-93515B61022D}"/>
                  </a:ext>
                </a:extLst>
              </p:cNvPr>
              <p:cNvSpPr/>
              <p:nvPr/>
            </p:nvSpPr>
            <p:spPr>
              <a:xfrm>
                <a:off x="1179640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5" name="Freeform: Shape 5654">
                <a:extLst>
                  <a:ext uri="{FF2B5EF4-FFF2-40B4-BE49-F238E27FC236}">
                    <a16:creationId xmlns:a16="http://schemas.microsoft.com/office/drawing/2014/main" id="{C94648FA-F0DC-4151-491E-F3B26B983460}"/>
                  </a:ext>
                </a:extLst>
              </p:cNvPr>
              <p:cNvSpPr/>
              <p:nvPr/>
            </p:nvSpPr>
            <p:spPr>
              <a:xfrm>
                <a:off x="1191242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6" name="Freeform: Shape 5655">
                <a:extLst>
                  <a:ext uri="{FF2B5EF4-FFF2-40B4-BE49-F238E27FC236}">
                    <a16:creationId xmlns:a16="http://schemas.microsoft.com/office/drawing/2014/main" id="{65FDAE3D-257A-BF5F-7475-D2CEBB928874}"/>
                  </a:ext>
                </a:extLst>
              </p:cNvPr>
              <p:cNvSpPr/>
              <p:nvPr/>
            </p:nvSpPr>
            <p:spPr>
              <a:xfrm>
                <a:off x="1202845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7" name="Freeform: Shape 5656">
                <a:extLst>
                  <a:ext uri="{FF2B5EF4-FFF2-40B4-BE49-F238E27FC236}">
                    <a16:creationId xmlns:a16="http://schemas.microsoft.com/office/drawing/2014/main" id="{134E43A2-B89D-EB9E-BB42-EB23FB6CCF4D}"/>
                  </a:ext>
                </a:extLst>
              </p:cNvPr>
              <p:cNvSpPr/>
              <p:nvPr/>
            </p:nvSpPr>
            <p:spPr>
              <a:xfrm>
                <a:off x="1214449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3" name="Freeform: Shape 5672">
                <a:extLst>
                  <a:ext uri="{FF2B5EF4-FFF2-40B4-BE49-F238E27FC236}">
                    <a16:creationId xmlns:a16="http://schemas.microsoft.com/office/drawing/2014/main" id="{3EE8D3A0-07D0-950D-4CFE-1E905C3573D4}"/>
                  </a:ext>
                </a:extLst>
              </p:cNvPr>
              <p:cNvSpPr/>
              <p:nvPr/>
            </p:nvSpPr>
            <p:spPr>
              <a:xfrm>
                <a:off x="935978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4" name="Freeform: Shape 5673">
                <a:extLst>
                  <a:ext uri="{FF2B5EF4-FFF2-40B4-BE49-F238E27FC236}">
                    <a16:creationId xmlns:a16="http://schemas.microsoft.com/office/drawing/2014/main" id="{B5BD615C-119A-750B-74AB-B362759ADEBC}"/>
                  </a:ext>
                </a:extLst>
              </p:cNvPr>
              <p:cNvSpPr/>
              <p:nvPr/>
            </p:nvSpPr>
            <p:spPr>
              <a:xfrm>
                <a:off x="947581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5" name="Freeform: Shape 5674">
                <a:extLst>
                  <a:ext uri="{FF2B5EF4-FFF2-40B4-BE49-F238E27FC236}">
                    <a16:creationId xmlns:a16="http://schemas.microsoft.com/office/drawing/2014/main" id="{0A306648-C815-B44E-E024-AE053B123C36}"/>
                  </a:ext>
                </a:extLst>
              </p:cNvPr>
              <p:cNvSpPr/>
              <p:nvPr/>
            </p:nvSpPr>
            <p:spPr>
              <a:xfrm>
                <a:off x="95918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6" name="Freeform: Shape 5675">
                <a:extLst>
                  <a:ext uri="{FF2B5EF4-FFF2-40B4-BE49-F238E27FC236}">
                    <a16:creationId xmlns:a16="http://schemas.microsoft.com/office/drawing/2014/main" id="{E9A695BD-639A-B7C8-F80D-4BFBEB4DDEF4}"/>
                  </a:ext>
                </a:extLst>
              </p:cNvPr>
              <p:cNvSpPr/>
              <p:nvPr/>
            </p:nvSpPr>
            <p:spPr>
              <a:xfrm>
                <a:off x="970786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7" name="Freeform: Shape 5676">
                <a:extLst>
                  <a:ext uri="{FF2B5EF4-FFF2-40B4-BE49-F238E27FC236}">
                    <a16:creationId xmlns:a16="http://schemas.microsoft.com/office/drawing/2014/main" id="{C3D3414A-F875-EA1D-BABA-4701D5101261}"/>
                  </a:ext>
                </a:extLst>
              </p:cNvPr>
              <p:cNvSpPr/>
              <p:nvPr/>
            </p:nvSpPr>
            <p:spPr>
              <a:xfrm>
                <a:off x="98238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8" name="Freeform: Shape 5677">
                <a:extLst>
                  <a:ext uri="{FF2B5EF4-FFF2-40B4-BE49-F238E27FC236}">
                    <a16:creationId xmlns:a16="http://schemas.microsoft.com/office/drawing/2014/main" id="{1770978D-FD7A-3334-DD2F-E492C958DA22}"/>
                  </a:ext>
                </a:extLst>
              </p:cNvPr>
              <p:cNvSpPr/>
              <p:nvPr/>
            </p:nvSpPr>
            <p:spPr>
              <a:xfrm>
                <a:off x="993992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9" name="Freeform: Shape 5678">
                <a:extLst>
                  <a:ext uri="{FF2B5EF4-FFF2-40B4-BE49-F238E27FC236}">
                    <a16:creationId xmlns:a16="http://schemas.microsoft.com/office/drawing/2014/main" id="{26390CD4-E962-11F4-7E42-FA32D251ED2B}"/>
                  </a:ext>
                </a:extLst>
              </p:cNvPr>
              <p:cNvSpPr/>
              <p:nvPr/>
            </p:nvSpPr>
            <p:spPr>
              <a:xfrm>
                <a:off x="100559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0" name="Freeform: Shape 5679">
                <a:extLst>
                  <a:ext uri="{FF2B5EF4-FFF2-40B4-BE49-F238E27FC236}">
                    <a16:creationId xmlns:a16="http://schemas.microsoft.com/office/drawing/2014/main" id="{CD8B2749-25BE-158E-6778-F81ED84137BD}"/>
                  </a:ext>
                </a:extLst>
              </p:cNvPr>
              <p:cNvSpPr/>
              <p:nvPr/>
            </p:nvSpPr>
            <p:spPr>
              <a:xfrm>
                <a:off x="1017199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1" name="Freeform: Shape 5680">
                <a:extLst>
                  <a:ext uri="{FF2B5EF4-FFF2-40B4-BE49-F238E27FC236}">
                    <a16:creationId xmlns:a16="http://schemas.microsoft.com/office/drawing/2014/main" id="{BF4602AF-A44D-D3B0-24BC-409C316A25BD}"/>
                  </a:ext>
                </a:extLst>
              </p:cNvPr>
              <p:cNvSpPr/>
              <p:nvPr/>
            </p:nvSpPr>
            <p:spPr>
              <a:xfrm>
                <a:off x="1028801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2" name="Freeform: Shape 5681">
                <a:extLst>
                  <a:ext uri="{FF2B5EF4-FFF2-40B4-BE49-F238E27FC236}">
                    <a16:creationId xmlns:a16="http://schemas.microsoft.com/office/drawing/2014/main" id="{E3DC9FF1-1A43-F71B-F39B-F055CD5715B3}"/>
                  </a:ext>
                </a:extLst>
              </p:cNvPr>
              <p:cNvSpPr/>
              <p:nvPr/>
            </p:nvSpPr>
            <p:spPr>
              <a:xfrm>
                <a:off x="104040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3" name="Freeform: Shape 5682">
                <a:extLst>
                  <a:ext uri="{FF2B5EF4-FFF2-40B4-BE49-F238E27FC236}">
                    <a16:creationId xmlns:a16="http://schemas.microsoft.com/office/drawing/2014/main" id="{5E435393-FBB3-ED4B-3683-D6967A58991F}"/>
                  </a:ext>
                </a:extLst>
              </p:cNvPr>
              <p:cNvSpPr/>
              <p:nvPr/>
            </p:nvSpPr>
            <p:spPr>
              <a:xfrm>
                <a:off x="1052007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4" name="Freeform: Shape 5683">
                <a:extLst>
                  <a:ext uri="{FF2B5EF4-FFF2-40B4-BE49-F238E27FC236}">
                    <a16:creationId xmlns:a16="http://schemas.microsoft.com/office/drawing/2014/main" id="{A1E629C9-6CD5-B87F-6F8A-243B0F1D48EA}"/>
                  </a:ext>
                </a:extLst>
              </p:cNvPr>
              <p:cNvSpPr/>
              <p:nvPr/>
            </p:nvSpPr>
            <p:spPr>
              <a:xfrm>
                <a:off x="1063611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5" name="Freeform: Shape 5684">
                <a:extLst>
                  <a:ext uri="{FF2B5EF4-FFF2-40B4-BE49-F238E27FC236}">
                    <a16:creationId xmlns:a16="http://schemas.microsoft.com/office/drawing/2014/main" id="{FAE1F00E-9E17-5EA1-9B58-CD6B2E92881D}"/>
                  </a:ext>
                </a:extLst>
              </p:cNvPr>
              <p:cNvSpPr/>
              <p:nvPr/>
            </p:nvSpPr>
            <p:spPr>
              <a:xfrm>
                <a:off x="1075214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6" name="Freeform: Shape 5685">
                <a:extLst>
                  <a:ext uri="{FF2B5EF4-FFF2-40B4-BE49-F238E27FC236}">
                    <a16:creationId xmlns:a16="http://schemas.microsoft.com/office/drawing/2014/main" id="{3B5CA252-1D8D-758A-4A4D-FA752541DCAC}"/>
                  </a:ext>
                </a:extLst>
              </p:cNvPr>
              <p:cNvSpPr/>
              <p:nvPr/>
            </p:nvSpPr>
            <p:spPr>
              <a:xfrm>
                <a:off x="108681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7" name="Freeform: Shape 5686">
                <a:extLst>
                  <a:ext uri="{FF2B5EF4-FFF2-40B4-BE49-F238E27FC236}">
                    <a16:creationId xmlns:a16="http://schemas.microsoft.com/office/drawing/2014/main" id="{99EF28C7-9499-ECE2-CA07-528CB1D72417}"/>
                  </a:ext>
                </a:extLst>
              </p:cNvPr>
              <p:cNvSpPr/>
              <p:nvPr/>
            </p:nvSpPr>
            <p:spPr>
              <a:xfrm>
                <a:off x="1098419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8" name="Freeform: Shape 5687">
                <a:extLst>
                  <a:ext uri="{FF2B5EF4-FFF2-40B4-BE49-F238E27FC236}">
                    <a16:creationId xmlns:a16="http://schemas.microsoft.com/office/drawing/2014/main" id="{3C8D5D24-CEDC-837A-72D5-56839D292050}"/>
                  </a:ext>
                </a:extLst>
              </p:cNvPr>
              <p:cNvSpPr/>
              <p:nvPr/>
            </p:nvSpPr>
            <p:spPr>
              <a:xfrm>
                <a:off x="1110022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9" name="Freeform: Shape 5688">
                <a:extLst>
                  <a:ext uri="{FF2B5EF4-FFF2-40B4-BE49-F238E27FC236}">
                    <a16:creationId xmlns:a16="http://schemas.microsoft.com/office/drawing/2014/main" id="{58154140-03A6-C2E0-BF0B-C539F0C6BCC0}"/>
                  </a:ext>
                </a:extLst>
              </p:cNvPr>
              <p:cNvSpPr/>
              <p:nvPr/>
            </p:nvSpPr>
            <p:spPr>
              <a:xfrm>
                <a:off x="1121626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0" name="Freeform: Shape 5689">
                <a:extLst>
                  <a:ext uri="{FF2B5EF4-FFF2-40B4-BE49-F238E27FC236}">
                    <a16:creationId xmlns:a16="http://schemas.microsoft.com/office/drawing/2014/main" id="{A6FA3E00-D9EA-9422-BD43-C8D1A58C3500}"/>
                  </a:ext>
                </a:extLst>
              </p:cNvPr>
              <p:cNvSpPr/>
              <p:nvPr/>
            </p:nvSpPr>
            <p:spPr>
              <a:xfrm>
                <a:off x="1133229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1" name="Freeform: Shape 5690">
                <a:extLst>
                  <a:ext uri="{FF2B5EF4-FFF2-40B4-BE49-F238E27FC236}">
                    <a16:creationId xmlns:a16="http://schemas.microsoft.com/office/drawing/2014/main" id="{CF9A30C6-3850-4CBD-9058-151524E33AE9}"/>
                  </a:ext>
                </a:extLst>
              </p:cNvPr>
              <p:cNvSpPr/>
              <p:nvPr/>
            </p:nvSpPr>
            <p:spPr>
              <a:xfrm>
                <a:off x="1144831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2" name="Freeform: Shape 5691">
                <a:extLst>
                  <a:ext uri="{FF2B5EF4-FFF2-40B4-BE49-F238E27FC236}">
                    <a16:creationId xmlns:a16="http://schemas.microsoft.com/office/drawing/2014/main" id="{18FE662B-4926-5076-29FC-6BB033CC496F}"/>
                  </a:ext>
                </a:extLst>
              </p:cNvPr>
              <p:cNvSpPr/>
              <p:nvPr/>
            </p:nvSpPr>
            <p:spPr>
              <a:xfrm>
                <a:off x="1156434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3" name="Freeform: Shape 5692">
                <a:extLst>
                  <a:ext uri="{FF2B5EF4-FFF2-40B4-BE49-F238E27FC236}">
                    <a16:creationId xmlns:a16="http://schemas.microsoft.com/office/drawing/2014/main" id="{EA1B766F-F672-823D-8B49-CDA191206BA0}"/>
                  </a:ext>
                </a:extLst>
              </p:cNvPr>
              <p:cNvSpPr/>
              <p:nvPr/>
            </p:nvSpPr>
            <p:spPr>
              <a:xfrm>
                <a:off x="1168037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4" name="Freeform: Shape 5693">
                <a:extLst>
                  <a:ext uri="{FF2B5EF4-FFF2-40B4-BE49-F238E27FC236}">
                    <a16:creationId xmlns:a16="http://schemas.microsoft.com/office/drawing/2014/main" id="{76CBC7A3-A09C-B893-693D-3A394BCAB621}"/>
                  </a:ext>
                </a:extLst>
              </p:cNvPr>
              <p:cNvSpPr/>
              <p:nvPr/>
            </p:nvSpPr>
            <p:spPr>
              <a:xfrm>
                <a:off x="1179640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5" name="Freeform: Shape 5694">
                <a:extLst>
                  <a:ext uri="{FF2B5EF4-FFF2-40B4-BE49-F238E27FC236}">
                    <a16:creationId xmlns:a16="http://schemas.microsoft.com/office/drawing/2014/main" id="{CB17E936-9058-45EF-DFC4-3F3EE382F075}"/>
                  </a:ext>
                </a:extLst>
              </p:cNvPr>
              <p:cNvSpPr/>
              <p:nvPr/>
            </p:nvSpPr>
            <p:spPr>
              <a:xfrm>
                <a:off x="1191242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6" name="Freeform: Shape 5695">
                <a:extLst>
                  <a:ext uri="{FF2B5EF4-FFF2-40B4-BE49-F238E27FC236}">
                    <a16:creationId xmlns:a16="http://schemas.microsoft.com/office/drawing/2014/main" id="{56F583EB-0E0E-505C-B77D-E698B81168BB}"/>
                  </a:ext>
                </a:extLst>
              </p:cNvPr>
              <p:cNvSpPr/>
              <p:nvPr/>
            </p:nvSpPr>
            <p:spPr>
              <a:xfrm>
                <a:off x="1202845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7" name="Freeform: Shape 5696">
                <a:extLst>
                  <a:ext uri="{FF2B5EF4-FFF2-40B4-BE49-F238E27FC236}">
                    <a16:creationId xmlns:a16="http://schemas.microsoft.com/office/drawing/2014/main" id="{7F0BB5BE-EE03-8CE9-7622-49FFFA521E68}"/>
                  </a:ext>
                </a:extLst>
              </p:cNvPr>
              <p:cNvSpPr/>
              <p:nvPr/>
            </p:nvSpPr>
            <p:spPr>
              <a:xfrm>
                <a:off x="1214449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3" name="Freeform: Shape 5712">
                <a:extLst>
                  <a:ext uri="{FF2B5EF4-FFF2-40B4-BE49-F238E27FC236}">
                    <a16:creationId xmlns:a16="http://schemas.microsoft.com/office/drawing/2014/main" id="{0A214CFE-8F01-9CF5-6F1A-5E2E6FA628B9}"/>
                  </a:ext>
                </a:extLst>
              </p:cNvPr>
              <p:cNvSpPr/>
              <p:nvPr/>
            </p:nvSpPr>
            <p:spPr>
              <a:xfrm>
                <a:off x="935978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4" name="Freeform: Shape 5713">
                <a:extLst>
                  <a:ext uri="{FF2B5EF4-FFF2-40B4-BE49-F238E27FC236}">
                    <a16:creationId xmlns:a16="http://schemas.microsoft.com/office/drawing/2014/main" id="{6A885C5A-93C8-405B-11CF-94EA2B2D6F2F}"/>
                  </a:ext>
                </a:extLst>
              </p:cNvPr>
              <p:cNvSpPr/>
              <p:nvPr/>
            </p:nvSpPr>
            <p:spPr>
              <a:xfrm>
                <a:off x="947581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5" name="Freeform: Shape 5714">
                <a:extLst>
                  <a:ext uri="{FF2B5EF4-FFF2-40B4-BE49-F238E27FC236}">
                    <a16:creationId xmlns:a16="http://schemas.microsoft.com/office/drawing/2014/main" id="{D8848D28-1116-9D9A-E83A-B6DA8CB9CD13}"/>
                  </a:ext>
                </a:extLst>
              </p:cNvPr>
              <p:cNvSpPr/>
              <p:nvPr/>
            </p:nvSpPr>
            <p:spPr>
              <a:xfrm>
                <a:off x="95918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6" name="Freeform: Shape 5715">
                <a:extLst>
                  <a:ext uri="{FF2B5EF4-FFF2-40B4-BE49-F238E27FC236}">
                    <a16:creationId xmlns:a16="http://schemas.microsoft.com/office/drawing/2014/main" id="{37A537AF-731B-0B45-1A82-573051C1B072}"/>
                  </a:ext>
                </a:extLst>
              </p:cNvPr>
              <p:cNvSpPr/>
              <p:nvPr/>
            </p:nvSpPr>
            <p:spPr>
              <a:xfrm>
                <a:off x="970786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7" name="Freeform: Shape 5716">
                <a:extLst>
                  <a:ext uri="{FF2B5EF4-FFF2-40B4-BE49-F238E27FC236}">
                    <a16:creationId xmlns:a16="http://schemas.microsoft.com/office/drawing/2014/main" id="{C17A04E4-447A-DBF4-9AB9-DA085C632B89}"/>
                  </a:ext>
                </a:extLst>
              </p:cNvPr>
              <p:cNvSpPr/>
              <p:nvPr/>
            </p:nvSpPr>
            <p:spPr>
              <a:xfrm>
                <a:off x="98238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8" name="Freeform: Shape 5717">
                <a:extLst>
                  <a:ext uri="{FF2B5EF4-FFF2-40B4-BE49-F238E27FC236}">
                    <a16:creationId xmlns:a16="http://schemas.microsoft.com/office/drawing/2014/main" id="{00255EDE-E2DD-709A-A2D5-6798CCC4E558}"/>
                  </a:ext>
                </a:extLst>
              </p:cNvPr>
              <p:cNvSpPr/>
              <p:nvPr/>
            </p:nvSpPr>
            <p:spPr>
              <a:xfrm>
                <a:off x="993992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9" name="Freeform: Shape 5718">
                <a:extLst>
                  <a:ext uri="{FF2B5EF4-FFF2-40B4-BE49-F238E27FC236}">
                    <a16:creationId xmlns:a16="http://schemas.microsoft.com/office/drawing/2014/main" id="{B3ECA626-1AC6-91F2-730C-D294AEB9342B}"/>
                  </a:ext>
                </a:extLst>
              </p:cNvPr>
              <p:cNvSpPr/>
              <p:nvPr/>
            </p:nvSpPr>
            <p:spPr>
              <a:xfrm>
                <a:off x="100559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0" name="Freeform: Shape 5719">
                <a:extLst>
                  <a:ext uri="{FF2B5EF4-FFF2-40B4-BE49-F238E27FC236}">
                    <a16:creationId xmlns:a16="http://schemas.microsoft.com/office/drawing/2014/main" id="{F35A4238-BC19-26DD-E8E1-56648867D78A}"/>
                  </a:ext>
                </a:extLst>
              </p:cNvPr>
              <p:cNvSpPr/>
              <p:nvPr/>
            </p:nvSpPr>
            <p:spPr>
              <a:xfrm>
                <a:off x="1017199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1" name="Freeform: Shape 5720">
                <a:extLst>
                  <a:ext uri="{FF2B5EF4-FFF2-40B4-BE49-F238E27FC236}">
                    <a16:creationId xmlns:a16="http://schemas.microsoft.com/office/drawing/2014/main" id="{EE9CEBEA-F610-F52F-CFEF-8C8B1EB53AD3}"/>
                  </a:ext>
                </a:extLst>
              </p:cNvPr>
              <p:cNvSpPr/>
              <p:nvPr/>
            </p:nvSpPr>
            <p:spPr>
              <a:xfrm>
                <a:off x="1028801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2" name="Freeform: Shape 5721">
                <a:extLst>
                  <a:ext uri="{FF2B5EF4-FFF2-40B4-BE49-F238E27FC236}">
                    <a16:creationId xmlns:a16="http://schemas.microsoft.com/office/drawing/2014/main" id="{F2634ED6-3094-EA71-6A6B-2CDFE85885BB}"/>
                  </a:ext>
                </a:extLst>
              </p:cNvPr>
              <p:cNvSpPr/>
              <p:nvPr/>
            </p:nvSpPr>
            <p:spPr>
              <a:xfrm>
                <a:off x="104040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3" name="Freeform: Shape 5722">
                <a:extLst>
                  <a:ext uri="{FF2B5EF4-FFF2-40B4-BE49-F238E27FC236}">
                    <a16:creationId xmlns:a16="http://schemas.microsoft.com/office/drawing/2014/main" id="{1D5C76AA-F7F0-47BF-75CE-ADC2BA4A4490}"/>
                  </a:ext>
                </a:extLst>
              </p:cNvPr>
              <p:cNvSpPr/>
              <p:nvPr/>
            </p:nvSpPr>
            <p:spPr>
              <a:xfrm>
                <a:off x="1052007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4" name="Freeform: Shape 5723">
                <a:extLst>
                  <a:ext uri="{FF2B5EF4-FFF2-40B4-BE49-F238E27FC236}">
                    <a16:creationId xmlns:a16="http://schemas.microsoft.com/office/drawing/2014/main" id="{3FDBDB66-8667-1979-9377-864676CF9F46}"/>
                  </a:ext>
                </a:extLst>
              </p:cNvPr>
              <p:cNvSpPr/>
              <p:nvPr/>
            </p:nvSpPr>
            <p:spPr>
              <a:xfrm>
                <a:off x="1063611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5" name="Freeform: Shape 5724">
                <a:extLst>
                  <a:ext uri="{FF2B5EF4-FFF2-40B4-BE49-F238E27FC236}">
                    <a16:creationId xmlns:a16="http://schemas.microsoft.com/office/drawing/2014/main" id="{30DFB0C9-1E27-54C5-D1BE-7EC7B7C28193}"/>
                  </a:ext>
                </a:extLst>
              </p:cNvPr>
              <p:cNvSpPr/>
              <p:nvPr/>
            </p:nvSpPr>
            <p:spPr>
              <a:xfrm>
                <a:off x="1075214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6" name="Freeform: Shape 5725">
                <a:extLst>
                  <a:ext uri="{FF2B5EF4-FFF2-40B4-BE49-F238E27FC236}">
                    <a16:creationId xmlns:a16="http://schemas.microsoft.com/office/drawing/2014/main" id="{1BCCB4FA-AA94-E5C9-66F3-57CABE0EF348}"/>
                  </a:ext>
                </a:extLst>
              </p:cNvPr>
              <p:cNvSpPr/>
              <p:nvPr/>
            </p:nvSpPr>
            <p:spPr>
              <a:xfrm>
                <a:off x="108681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7" name="Freeform: Shape 5726">
                <a:extLst>
                  <a:ext uri="{FF2B5EF4-FFF2-40B4-BE49-F238E27FC236}">
                    <a16:creationId xmlns:a16="http://schemas.microsoft.com/office/drawing/2014/main" id="{D294F2D4-466B-EC55-1BD7-24988959D954}"/>
                  </a:ext>
                </a:extLst>
              </p:cNvPr>
              <p:cNvSpPr/>
              <p:nvPr/>
            </p:nvSpPr>
            <p:spPr>
              <a:xfrm>
                <a:off x="1098419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8" name="Freeform: Shape 5727">
                <a:extLst>
                  <a:ext uri="{FF2B5EF4-FFF2-40B4-BE49-F238E27FC236}">
                    <a16:creationId xmlns:a16="http://schemas.microsoft.com/office/drawing/2014/main" id="{CF841727-D28A-AD0A-8FCE-484E9D0241C4}"/>
                  </a:ext>
                </a:extLst>
              </p:cNvPr>
              <p:cNvSpPr/>
              <p:nvPr/>
            </p:nvSpPr>
            <p:spPr>
              <a:xfrm>
                <a:off x="1110022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9" name="Freeform: Shape 5728">
                <a:extLst>
                  <a:ext uri="{FF2B5EF4-FFF2-40B4-BE49-F238E27FC236}">
                    <a16:creationId xmlns:a16="http://schemas.microsoft.com/office/drawing/2014/main" id="{529CFE1F-61C0-E903-A516-F771194927FC}"/>
                  </a:ext>
                </a:extLst>
              </p:cNvPr>
              <p:cNvSpPr/>
              <p:nvPr/>
            </p:nvSpPr>
            <p:spPr>
              <a:xfrm>
                <a:off x="1121626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0" name="Freeform: Shape 5729">
                <a:extLst>
                  <a:ext uri="{FF2B5EF4-FFF2-40B4-BE49-F238E27FC236}">
                    <a16:creationId xmlns:a16="http://schemas.microsoft.com/office/drawing/2014/main" id="{BF1FEF48-0F4D-5D28-CF98-80C4566EE84C}"/>
                  </a:ext>
                </a:extLst>
              </p:cNvPr>
              <p:cNvSpPr/>
              <p:nvPr/>
            </p:nvSpPr>
            <p:spPr>
              <a:xfrm>
                <a:off x="1133229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1" name="Freeform: Shape 5730">
                <a:extLst>
                  <a:ext uri="{FF2B5EF4-FFF2-40B4-BE49-F238E27FC236}">
                    <a16:creationId xmlns:a16="http://schemas.microsoft.com/office/drawing/2014/main" id="{4C31FD92-C995-563F-F1A5-CD0E0CC842C6}"/>
                  </a:ext>
                </a:extLst>
              </p:cNvPr>
              <p:cNvSpPr/>
              <p:nvPr/>
            </p:nvSpPr>
            <p:spPr>
              <a:xfrm>
                <a:off x="1144831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2" name="Freeform: Shape 5731">
                <a:extLst>
                  <a:ext uri="{FF2B5EF4-FFF2-40B4-BE49-F238E27FC236}">
                    <a16:creationId xmlns:a16="http://schemas.microsoft.com/office/drawing/2014/main" id="{7CE8D14C-448A-D34F-87D8-D13810395B95}"/>
                  </a:ext>
                </a:extLst>
              </p:cNvPr>
              <p:cNvSpPr/>
              <p:nvPr/>
            </p:nvSpPr>
            <p:spPr>
              <a:xfrm>
                <a:off x="1156434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3" name="Freeform: Shape 5732">
                <a:extLst>
                  <a:ext uri="{FF2B5EF4-FFF2-40B4-BE49-F238E27FC236}">
                    <a16:creationId xmlns:a16="http://schemas.microsoft.com/office/drawing/2014/main" id="{629FDFFE-BBC3-BEF7-50D6-726306091A86}"/>
                  </a:ext>
                </a:extLst>
              </p:cNvPr>
              <p:cNvSpPr/>
              <p:nvPr/>
            </p:nvSpPr>
            <p:spPr>
              <a:xfrm>
                <a:off x="1168037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4" name="Freeform: Shape 5733">
                <a:extLst>
                  <a:ext uri="{FF2B5EF4-FFF2-40B4-BE49-F238E27FC236}">
                    <a16:creationId xmlns:a16="http://schemas.microsoft.com/office/drawing/2014/main" id="{8F8D8DEC-3E4A-1203-BD34-64A45CF81ACB}"/>
                  </a:ext>
                </a:extLst>
              </p:cNvPr>
              <p:cNvSpPr/>
              <p:nvPr/>
            </p:nvSpPr>
            <p:spPr>
              <a:xfrm>
                <a:off x="1179640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5" name="Freeform: Shape 5734">
                <a:extLst>
                  <a:ext uri="{FF2B5EF4-FFF2-40B4-BE49-F238E27FC236}">
                    <a16:creationId xmlns:a16="http://schemas.microsoft.com/office/drawing/2014/main" id="{7A243A20-81FB-8B96-7F1F-DC6D8A48FF30}"/>
                  </a:ext>
                </a:extLst>
              </p:cNvPr>
              <p:cNvSpPr/>
              <p:nvPr/>
            </p:nvSpPr>
            <p:spPr>
              <a:xfrm>
                <a:off x="1191242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6" name="Freeform: Shape 5735">
                <a:extLst>
                  <a:ext uri="{FF2B5EF4-FFF2-40B4-BE49-F238E27FC236}">
                    <a16:creationId xmlns:a16="http://schemas.microsoft.com/office/drawing/2014/main" id="{F6D5B860-5777-8856-EE0B-2372FFA40329}"/>
                  </a:ext>
                </a:extLst>
              </p:cNvPr>
              <p:cNvSpPr/>
              <p:nvPr/>
            </p:nvSpPr>
            <p:spPr>
              <a:xfrm>
                <a:off x="1202845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7" name="Freeform: Shape 5736">
                <a:extLst>
                  <a:ext uri="{FF2B5EF4-FFF2-40B4-BE49-F238E27FC236}">
                    <a16:creationId xmlns:a16="http://schemas.microsoft.com/office/drawing/2014/main" id="{62ABB9E0-60AC-A5FC-2AF6-AE07E9486D90}"/>
                  </a:ext>
                </a:extLst>
              </p:cNvPr>
              <p:cNvSpPr/>
              <p:nvPr/>
            </p:nvSpPr>
            <p:spPr>
              <a:xfrm>
                <a:off x="1214449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3" name="Freeform: Shape 5752">
                <a:extLst>
                  <a:ext uri="{FF2B5EF4-FFF2-40B4-BE49-F238E27FC236}">
                    <a16:creationId xmlns:a16="http://schemas.microsoft.com/office/drawing/2014/main" id="{AF6F6479-E293-9AB9-CDB8-B7746C0A72D7}"/>
                  </a:ext>
                </a:extLst>
              </p:cNvPr>
              <p:cNvSpPr/>
              <p:nvPr/>
            </p:nvSpPr>
            <p:spPr>
              <a:xfrm>
                <a:off x="935978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4" name="Freeform: Shape 5753">
                <a:extLst>
                  <a:ext uri="{FF2B5EF4-FFF2-40B4-BE49-F238E27FC236}">
                    <a16:creationId xmlns:a16="http://schemas.microsoft.com/office/drawing/2014/main" id="{4791629E-FA1D-179E-4DE0-F2B0018642F5}"/>
                  </a:ext>
                </a:extLst>
              </p:cNvPr>
              <p:cNvSpPr/>
              <p:nvPr/>
            </p:nvSpPr>
            <p:spPr>
              <a:xfrm>
                <a:off x="947581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5" name="Freeform: Shape 5754">
                <a:extLst>
                  <a:ext uri="{FF2B5EF4-FFF2-40B4-BE49-F238E27FC236}">
                    <a16:creationId xmlns:a16="http://schemas.microsoft.com/office/drawing/2014/main" id="{4A355F2E-5A78-3AE6-8BE5-5C8CC3B9A68D}"/>
                  </a:ext>
                </a:extLst>
              </p:cNvPr>
              <p:cNvSpPr/>
              <p:nvPr/>
            </p:nvSpPr>
            <p:spPr>
              <a:xfrm>
                <a:off x="95918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6" name="Freeform: Shape 5755">
                <a:extLst>
                  <a:ext uri="{FF2B5EF4-FFF2-40B4-BE49-F238E27FC236}">
                    <a16:creationId xmlns:a16="http://schemas.microsoft.com/office/drawing/2014/main" id="{DE2BF57F-B036-D688-B068-8647DCD12EA9}"/>
                  </a:ext>
                </a:extLst>
              </p:cNvPr>
              <p:cNvSpPr/>
              <p:nvPr/>
            </p:nvSpPr>
            <p:spPr>
              <a:xfrm>
                <a:off x="970786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7" name="Freeform: Shape 5756">
                <a:extLst>
                  <a:ext uri="{FF2B5EF4-FFF2-40B4-BE49-F238E27FC236}">
                    <a16:creationId xmlns:a16="http://schemas.microsoft.com/office/drawing/2014/main" id="{E7AA3B21-35C2-F3E5-F8B3-9003D4CCCC96}"/>
                  </a:ext>
                </a:extLst>
              </p:cNvPr>
              <p:cNvSpPr/>
              <p:nvPr/>
            </p:nvSpPr>
            <p:spPr>
              <a:xfrm>
                <a:off x="98238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8" name="Freeform: Shape 5757">
                <a:extLst>
                  <a:ext uri="{FF2B5EF4-FFF2-40B4-BE49-F238E27FC236}">
                    <a16:creationId xmlns:a16="http://schemas.microsoft.com/office/drawing/2014/main" id="{7E42A2DB-7B50-6569-D756-4BC8BFD44726}"/>
                  </a:ext>
                </a:extLst>
              </p:cNvPr>
              <p:cNvSpPr/>
              <p:nvPr/>
            </p:nvSpPr>
            <p:spPr>
              <a:xfrm>
                <a:off x="993992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9" name="Freeform: Shape 5758">
                <a:extLst>
                  <a:ext uri="{FF2B5EF4-FFF2-40B4-BE49-F238E27FC236}">
                    <a16:creationId xmlns:a16="http://schemas.microsoft.com/office/drawing/2014/main" id="{9D4170F9-FDAB-B441-0450-61E02240B492}"/>
                  </a:ext>
                </a:extLst>
              </p:cNvPr>
              <p:cNvSpPr/>
              <p:nvPr/>
            </p:nvSpPr>
            <p:spPr>
              <a:xfrm>
                <a:off x="100559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0" name="Freeform: Shape 5759">
                <a:extLst>
                  <a:ext uri="{FF2B5EF4-FFF2-40B4-BE49-F238E27FC236}">
                    <a16:creationId xmlns:a16="http://schemas.microsoft.com/office/drawing/2014/main" id="{472ECD2F-F85E-FF5D-2157-4A6B7CAE11E9}"/>
                  </a:ext>
                </a:extLst>
              </p:cNvPr>
              <p:cNvSpPr/>
              <p:nvPr/>
            </p:nvSpPr>
            <p:spPr>
              <a:xfrm>
                <a:off x="1017199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1" name="Freeform: Shape 5760">
                <a:extLst>
                  <a:ext uri="{FF2B5EF4-FFF2-40B4-BE49-F238E27FC236}">
                    <a16:creationId xmlns:a16="http://schemas.microsoft.com/office/drawing/2014/main" id="{CBE5BAF1-7DB5-5D47-36CE-FA17B55A193A}"/>
                  </a:ext>
                </a:extLst>
              </p:cNvPr>
              <p:cNvSpPr/>
              <p:nvPr/>
            </p:nvSpPr>
            <p:spPr>
              <a:xfrm>
                <a:off x="1028801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2" name="Freeform: Shape 5761">
                <a:extLst>
                  <a:ext uri="{FF2B5EF4-FFF2-40B4-BE49-F238E27FC236}">
                    <a16:creationId xmlns:a16="http://schemas.microsoft.com/office/drawing/2014/main" id="{77C80B05-D4C6-75B4-2D0A-A7B0A84029BF}"/>
                  </a:ext>
                </a:extLst>
              </p:cNvPr>
              <p:cNvSpPr/>
              <p:nvPr/>
            </p:nvSpPr>
            <p:spPr>
              <a:xfrm>
                <a:off x="104040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3" name="Freeform: Shape 5762">
                <a:extLst>
                  <a:ext uri="{FF2B5EF4-FFF2-40B4-BE49-F238E27FC236}">
                    <a16:creationId xmlns:a16="http://schemas.microsoft.com/office/drawing/2014/main" id="{655A042D-3C48-206D-4AAA-36F1CB3B2E49}"/>
                  </a:ext>
                </a:extLst>
              </p:cNvPr>
              <p:cNvSpPr/>
              <p:nvPr/>
            </p:nvSpPr>
            <p:spPr>
              <a:xfrm>
                <a:off x="1052007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4" name="Freeform: Shape 5763">
                <a:extLst>
                  <a:ext uri="{FF2B5EF4-FFF2-40B4-BE49-F238E27FC236}">
                    <a16:creationId xmlns:a16="http://schemas.microsoft.com/office/drawing/2014/main" id="{40A023E5-A819-DBE3-A136-23D6254DEC5E}"/>
                  </a:ext>
                </a:extLst>
              </p:cNvPr>
              <p:cNvSpPr/>
              <p:nvPr/>
            </p:nvSpPr>
            <p:spPr>
              <a:xfrm>
                <a:off x="1063611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5" name="Freeform: Shape 5764">
                <a:extLst>
                  <a:ext uri="{FF2B5EF4-FFF2-40B4-BE49-F238E27FC236}">
                    <a16:creationId xmlns:a16="http://schemas.microsoft.com/office/drawing/2014/main" id="{0507CE7D-A257-C601-4EA2-B209AD431C6B}"/>
                  </a:ext>
                </a:extLst>
              </p:cNvPr>
              <p:cNvSpPr/>
              <p:nvPr/>
            </p:nvSpPr>
            <p:spPr>
              <a:xfrm>
                <a:off x="1075214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6" name="Freeform: Shape 5765">
                <a:extLst>
                  <a:ext uri="{FF2B5EF4-FFF2-40B4-BE49-F238E27FC236}">
                    <a16:creationId xmlns:a16="http://schemas.microsoft.com/office/drawing/2014/main" id="{B4B3F826-493D-2B06-BD3D-99FDEAD2ED86}"/>
                  </a:ext>
                </a:extLst>
              </p:cNvPr>
              <p:cNvSpPr/>
              <p:nvPr/>
            </p:nvSpPr>
            <p:spPr>
              <a:xfrm>
                <a:off x="108681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7" name="Freeform: Shape 5766">
                <a:extLst>
                  <a:ext uri="{FF2B5EF4-FFF2-40B4-BE49-F238E27FC236}">
                    <a16:creationId xmlns:a16="http://schemas.microsoft.com/office/drawing/2014/main" id="{60B0157A-F6FC-FA49-B808-94D5F2ADA9BF}"/>
                  </a:ext>
                </a:extLst>
              </p:cNvPr>
              <p:cNvSpPr/>
              <p:nvPr/>
            </p:nvSpPr>
            <p:spPr>
              <a:xfrm>
                <a:off x="1098419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8" name="Freeform: Shape 5767">
                <a:extLst>
                  <a:ext uri="{FF2B5EF4-FFF2-40B4-BE49-F238E27FC236}">
                    <a16:creationId xmlns:a16="http://schemas.microsoft.com/office/drawing/2014/main" id="{F25E3A9D-0A5C-2C79-C57F-DE98FF3E3FAF}"/>
                  </a:ext>
                </a:extLst>
              </p:cNvPr>
              <p:cNvSpPr/>
              <p:nvPr/>
            </p:nvSpPr>
            <p:spPr>
              <a:xfrm>
                <a:off x="1110022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9" name="Freeform: Shape 5768">
                <a:extLst>
                  <a:ext uri="{FF2B5EF4-FFF2-40B4-BE49-F238E27FC236}">
                    <a16:creationId xmlns:a16="http://schemas.microsoft.com/office/drawing/2014/main" id="{AF9EDE95-F428-1887-D185-85918091CD93}"/>
                  </a:ext>
                </a:extLst>
              </p:cNvPr>
              <p:cNvSpPr/>
              <p:nvPr/>
            </p:nvSpPr>
            <p:spPr>
              <a:xfrm>
                <a:off x="1121626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0" name="Freeform: Shape 5769">
                <a:extLst>
                  <a:ext uri="{FF2B5EF4-FFF2-40B4-BE49-F238E27FC236}">
                    <a16:creationId xmlns:a16="http://schemas.microsoft.com/office/drawing/2014/main" id="{02218757-ED71-152C-52C3-A17B2AC4783B}"/>
                  </a:ext>
                </a:extLst>
              </p:cNvPr>
              <p:cNvSpPr/>
              <p:nvPr/>
            </p:nvSpPr>
            <p:spPr>
              <a:xfrm>
                <a:off x="1133229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1" name="Freeform: Shape 5770">
                <a:extLst>
                  <a:ext uri="{FF2B5EF4-FFF2-40B4-BE49-F238E27FC236}">
                    <a16:creationId xmlns:a16="http://schemas.microsoft.com/office/drawing/2014/main" id="{A29B636D-4605-802F-AD60-BC4DDB513475}"/>
                  </a:ext>
                </a:extLst>
              </p:cNvPr>
              <p:cNvSpPr/>
              <p:nvPr/>
            </p:nvSpPr>
            <p:spPr>
              <a:xfrm>
                <a:off x="1144831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2" name="Freeform: Shape 5771">
                <a:extLst>
                  <a:ext uri="{FF2B5EF4-FFF2-40B4-BE49-F238E27FC236}">
                    <a16:creationId xmlns:a16="http://schemas.microsoft.com/office/drawing/2014/main" id="{5226F204-78A4-6B74-D5E8-84181A3F18DF}"/>
                  </a:ext>
                </a:extLst>
              </p:cNvPr>
              <p:cNvSpPr/>
              <p:nvPr/>
            </p:nvSpPr>
            <p:spPr>
              <a:xfrm>
                <a:off x="1156434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3" name="Freeform: Shape 5772">
                <a:extLst>
                  <a:ext uri="{FF2B5EF4-FFF2-40B4-BE49-F238E27FC236}">
                    <a16:creationId xmlns:a16="http://schemas.microsoft.com/office/drawing/2014/main" id="{29D0DBA9-0985-61F2-1057-C005E6854E09}"/>
                  </a:ext>
                </a:extLst>
              </p:cNvPr>
              <p:cNvSpPr/>
              <p:nvPr/>
            </p:nvSpPr>
            <p:spPr>
              <a:xfrm>
                <a:off x="1168037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4" name="Freeform: Shape 5773">
                <a:extLst>
                  <a:ext uri="{FF2B5EF4-FFF2-40B4-BE49-F238E27FC236}">
                    <a16:creationId xmlns:a16="http://schemas.microsoft.com/office/drawing/2014/main" id="{A9447A91-E32B-2217-38F9-8536CB854375}"/>
                  </a:ext>
                </a:extLst>
              </p:cNvPr>
              <p:cNvSpPr/>
              <p:nvPr/>
            </p:nvSpPr>
            <p:spPr>
              <a:xfrm>
                <a:off x="1179640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5" name="Freeform: Shape 5774">
                <a:extLst>
                  <a:ext uri="{FF2B5EF4-FFF2-40B4-BE49-F238E27FC236}">
                    <a16:creationId xmlns:a16="http://schemas.microsoft.com/office/drawing/2014/main" id="{2FF34EEE-70E1-CD4F-8990-F3B7BFAD40AD}"/>
                  </a:ext>
                </a:extLst>
              </p:cNvPr>
              <p:cNvSpPr/>
              <p:nvPr/>
            </p:nvSpPr>
            <p:spPr>
              <a:xfrm>
                <a:off x="1191242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6" name="Freeform: Shape 5775">
                <a:extLst>
                  <a:ext uri="{FF2B5EF4-FFF2-40B4-BE49-F238E27FC236}">
                    <a16:creationId xmlns:a16="http://schemas.microsoft.com/office/drawing/2014/main" id="{58A153A4-3C52-CEFC-7E2C-4658C8CCD643}"/>
                  </a:ext>
                </a:extLst>
              </p:cNvPr>
              <p:cNvSpPr/>
              <p:nvPr/>
            </p:nvSpPr>
            <p:spPr>
              <a:xfrm>
                <a:off x="1202845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7" name="Freeform: Shape 5776">
                <a:extLst>
                  <a:ext uri="{FF2B5EF4-FFF2-40B4-BE49-F238E27FC236}">
                    <a16:creationId xmlns:a16="http://schemas.microsoft.com/office/drawing/2014/main" id="{38C71B1F-6288-7E26-5A69-A18E8091A2C1}"/>
                  </a:ext>
                </a:extLst>
              </p:cNvPr>
              <p:cNvSpPr/>
              <p:nvPr/>
            </p:nvSpPr>
            <p:spPr>
              <a:xfrm>
                <a:off x="1214449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3" name="Freeform: Shape 5792">
                <a:extLst>
                  <a:ext uri="{FF2B5EF4-FFF2-40B4-BE49-F238E27FC236}">
                    <a16:creationId xmlns:a16="http://schemas.microsoft.com/office/drawing/2014/main" id="{DC5D48EF-C1EB-BEDD-7574-BE64AC3D70D1}"/>
                  </a:ext>
                </a:extLst>
              </p:cNvPr>
              <p:cNvSpPr/>
              <p:nvPr/>
            </p:nvSpPr>
            <p:spPr>
              <a:xfrm>
                <a:off x="935978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4" name="Freeform: Shape 5793">
                <a:extLst>
                  <a:ext uri="{FF2B5EF4-FFF2-40B4-BE49-F238E27FC236}">
                    <a16:creationId xmlns:a16="http://schemas.microsoft.com/office/drawing/2014/main" id="{192547F2-46E2-5E6B-0C61-F36F24F2F3F0}"/>
                  </a:ext>
                </a:extLst>
              </p:cNvPr>
              <p:cNvSpPr/>
              <p:nvPr/>
            </p:nvSpPr>
            <p:spPr>
              <a:xfrm>
                <a:off x="947581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5" name="Freeform: Shape 5794">
                <a:extLst>
                  <a:ext uri="{FF2B5EF4-FFF2-40B4-BE49-F238E27FC236}">
                    <a16:creationId xmlns:a16="http://schemas.microsoft.com/office/drawing/2014/main" id="{C9CD1FF2-CE7B-49F9-2D62-8C36151C4DBC}"/>
                  </a:ext>
                </a:extLst>
              </p:cNvPr>
              <p:cNvSpPr/>
              <p:nvPr/>
            </p:nvSpPr>
            <p:spPr>
              <a:xfrm>
                <a:off x="95918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6" name="Freeform: Shape 5795">
                <a:extLst>
                  <a:ext uri="{FF2B5EF4-FFF2-40B4-BE49-F238E27FC236}">
                    <a16:creationId xmlns:a16="http://schemas.microsoft.com/office/drawing/2014/main" id="{A40255C3-ECDD-E129-360A-5B6B682F0BF9}"/>
                  </a:ext>
                </a:extLst>
              </p:cNvPr>
              <p:cNvSpPr/>
              <p:nvPr/>
            </p:nvSpPr>
            <p:spPr>
              <a:xfrm>
                <a:off x="970786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7" name="Freeform: Shape 5796">
                <a:extLst>
                  <a:ext uri="{FF2B5EF4-FFF2-40B4-BE49-F238E27FC236}">
                    <a16:creationId xmlns:a16="http://schemas.microsoft.com/office/drawing/2014/main" id="{C5C8E5D2-F18E-2DD9-98B7-AD2CD6100EC1}"/>
                  </a:ext>
                </a:extLst>
              </p:cNvPr>
              <p:cNvSpPr/>
              <p:nvPr/>
            </p:nvSpPr>
            <p:spPr>
              <a:xfrm>
                <a:off x="98238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8" name="Freeform: Shape 5797">
                <a:extLst>
                  <a:ext uri="{FF2B5EF4-FFF2-40B4-BE49-F238E27FC236}">
                    <a16:creationId xmlns:a16="http://schemas.microsoft.com/office/drawing/2014/main" id="{1CB0B443-1C0B-46D7-ADBD-CB8E0E754C6A}"/>
                  </a:ext>
                </a:extLst>
              </p:cNvPr>
              <p:cNvSpPr/>
              <p:nvPr/>
            </p:nvSpPr>
            <p:spPr>
              <a:xfrm>
                <a:off x="993992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9" name="Freeform: Shape 5798">
                <a:extLst>
                  <a:ext uri="{FF2B5EF4-FFF2-40B4-BE49-F238E27FC236}">
                    <a16:creationId xmlns:a16="http://schemas.microsoft.com/office/drawing/2014/main" id="{69B8A5EC-B398-654B-69EC-B06B567234E7}"/>
                  </a:ext>
                </a:extLst>
              </p:cNvPr>
              <p:cNvSpPr/>
              <p:nvPr/>
            </p:nvSpPr>
            <p:spPr>
              <a:xfrm>
                <a:off x="100559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0" name="Freeform: Shape 5799">
                <a:extLst>
                  <a:ext uri="{FF2B5EF4-FFF2-40B4-BE49-F238E27FC236}">
                    <a16:creationId xmlns:a16="http://schemas.microsoft.com/office/drawing/2014/main" id="{7FD03E99-862A-4AAB-1B68-D03A6D1FCA7A}"/>
                  </a:ext>
                </a:extLst>
              </p:cNvPr>
              <p:cNvSpPr/>
              <p:nvPr/>
            </p:nvSpPr>
            <p:spPr>
              <a:xfrm>
                <a:off x="1017199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1" name="Freeform: Shape 5800">
                <a:extLst>
                  <a:ext uri="{FF2B5EF4-FFF2-40B4-BE49-F238E27FC236}">
                    <a16:creationId xmlns:a16="http://schemas.microsoft.com/office/drawing/2014/main" id="{25ABE196-8633-4C4C-9415-B68AF5A8BE9F}"/>
                  </a:ext>
                </a:extLst>
              </p:cNvPr>
              <p:cNvSpPr/>
              <p:nvPr/>
            </p:nvSpPr>
            <p:spPr>
              <a:xfrm>
                <a:off x="1028801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2" name="Freeform: Shape 5801">
                <a:extLst>
                  <a:ext uri="{FF2B5EF4-FFF2-40B4-BE49-F238E27FC236}">
                    <a16:creationId xmlns:a16="http://schemas.microsoft.com/office/drawing/2014/main" id="{EBCD5AB7-A9ED-53AB-6D87-2B7EAC2B6DCD}"/>
                  </a:ext>
                </a:extLst>
              </p:cNvPr>
              <p:cNvSpPr/>
              <p:nvPr/>
            </p:nvSpPr>
            <p:spPr>
              <a:xfrm>
                <a:off x="104040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3" name="Freeform: Shape 5802">
                <a:extLst>
                  <a:ext uri="{FF2B5EF4-FFF2-40B4-BE49-F238E27FC236}">
                    <a16:creationId xmlns:a16="http://schemas.microsoft.com/office/drawing/2014/main" id="{7EE0EDE5-6BE5-8D8E-EC8D-AEA28123DBE7}"/>
                  </a:ext>
                </a:extLst>
              </p:cNvPr>
              <p:cNvSpPr/>
              <p:nvPr/>
            </p:nvSpPr>
            <p:spPr>
              <a:xfrm>
                <a:off x="1052007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4" name="Freeform: Shape 5803">
                <a:extLst>
                  <a:ext uri="{FF2B5EF4-FFF2-40B4-BE49-F238E27FC236}">
                    <a16:creationId xmlns:a16="http://schemas.microsoft.com/office/drawing/2014/main" id="{0390B41C-7009-7E0C-4191-C9F8F83D24AA}"/>
                  </a:ext>
                </a:extLst>
              </p:cNvPr>
              <p:cNvSpPr/>
              <p:nvPr/>
            </p:nvSpPr>
            <p:spPr>
              <a:xfrm>
                <a:off x="1063611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5" name="Freeform: Shape 5804">
                <a:extLst>
                  <a:ext uri="{FF2B5EF4-FFF2-40B4-BE49-F238E27FC236}">
                    <a16:creationId xmlns:a16="http://schemas.microsoft.com/office/drawing/2014/main" id="{F8612F69-69D0-D226-3711-FD1FC71944FD}"/>
                  </a:ext>
                </a:extLst>
              </p:cNvPr>
              <p:cNvSpPr/>
              <p:nvPr/>
            </p:nvSpPr>
            <p:spPr>
              <a:xfrm>
                <a:off x="1075214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6" name="Freeform: Shape 5805">
                <a:extLst>
                  <a:ext uri="{FF2B5EF4-FFF2-40B4-BE49-F238E27FC236}">
                    <a16:creationId xmlns:a16="http://schemas.microsoft.com/office/drawing/2014/main" id="{BB3649A7-6C33-8289-DCBC-FDF2A6F7FB88}"/>
                  </a:ext>
                </a:extLst>
              </p:cNvPr>
              <p:cNvSpPr/>
              <p:nvPr/>
            </p:nvSpPr>
            <p:spPr>
              <a:xfrm>
                <a:off x="108681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7" name="Freeform: Shape 5806">
                <a:extLst>
                  <a:ext uri="{FF2B5EF4-FFF2-40B4-BE49-F238E27FC236}">
                    <a16:creationId xmlns:a16="http://schemas.microsoft.com/office/drawing/2014/main" id="{DDE5ED9E-E060-503F-C0A3-2B937E52B6C4}"/>
                  </a:ext>
                </a:extLst>
              </p:cNvPr>
              <p:cNvSpPr/>
              <p:nvPr/>
            </p:nvSpPr>
            <p:spPr>
              <a:xfrm>
                <a:off x="1098419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8" name="Freeform: Shape 5807">
                <a:extLst>
                  <a:ext uri="{FF2B5EF4-FFF2-40B4-BE49-F238E27FC236}">
                    <a16:creationId xmlns:a16="http://schemas.microsoft.com/office/drawing/2014/main" id="{F9E4FF54-7426-7100-ED82-78283475068B}"/>
                  </a:ext>
                </a:extLst>
              </p:cNvPr>
              <p:cNvSpPr/>
              <p:nvPr/>
            </p:nvSpPr>
            <p:spPr>
              <a:xfrm>
                <a:off x="1110022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9" name="Freeform: Shape 5808">
                <a:extLst>
                  <a:ext uri="{FF2B5EF4-FFF2-40B4-BE49-F238E27FC236}">
                    <a16:creationId xmlns:a16="http://schemas.microsoft.com/office/drawing/2014/main" id="{BFDF865A-905D-2D38-F927-0441A6C33AF9}"/>
                  </a:ext>
                </a:extLst>
              </p:cNvPr>
              <p:cNvSpPr/>
              <p:nvPr/>
            </p:nvSpPr>
            <p:spPr>
              <a:xfrm>
                <a:off x="1121626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0" name="Freeform: Shape 5809">
                <a:extLst>
                  <a:ext uri="{FF2B5EF4-FFF2-40B4-BE49-F238E27FC236}">
                    <a16:creationId xmlns:a16="http://schemas.microsoft.com/office/drawing/2014/main" id="{D24BF92C-EC0A-ED3C-8571-36F7BF6D7B11}"/>
                  </a:ext>
                </a:extLst>
              </p:cNvPr>
              <p:cNvSpPr/>
              <p:nvPr/>
            </p:nvSpPr>
            <p:spPr>
              <a:xfrm>
                <a:off x="1133229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1" name="Freeform: Shape 5810">
                <a:extLst>
                  <a:ext uri="{FF2B5EF4-FFF2-40B4-BE49-F238E27FC236}">
                    <a16:creationId xmlns:a16="http://schemas.microsoft.com/office/drawing/2014/main" id="{DFACB2C6-D43E-99C7-731D-677D763ECE38}"/>
                  </a:ext>
                </a:extLst>
              </p:cNvPr>
              <p:cNvSpPr/>
              <p:nvPr/>
            </p:nvSpPr>
            <p:spPr>
              <a:xfrm>
                <a:off x="1144831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2" name="Freeform: Shape 5811">
                <a:extLst>
                  <a:ext uri="{FF2B5EF4-FFF2-40B4-BE49-F238E27FC236}">
                    <a16:creationId xmlns:a16="http://schemas.microsoft.com/office/drawing/2014/main" id="{C331EF20-3C8C-1F66-EF1B-2F3A226CF53F}"/>
                  </a:ext>
                </a:extLst>
              </p:cNvPr>
              <p:cNvSpPr/>
              <p:nvPr/>
            </p:nvSpPr>
            <p:spPr>
              <a:xfrm>
                <a:off x="1156434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3" name="Freeform: Shape 5812">
                <a:extLst>
                  <a:ext uri="{FF2B5EF4-FFF2-40B4-BE49-F238E27FC236}">
                    <a16:creationId xmlns:a16="http://schemas.microsoft.com/office/drawing/2014/main" id="{4B5861BF-4747-AD34-1EBC-849FC9B14A08}"/>
                  </a:ext>
                </a:extLst>
              </p:cNvPr>
              <p:cNvSpPr/>
              <p:nvPr/>
            </p:nvSpPr>
            <p:spPr>
              <a:xfrm>
                <a:off x="1168037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4" name="Freeform: Shape 5813">
                <a:extLst>
                  <a:ext uri="{FF2B5EF4-FFF2-40B4-BE49-F238E27FC236}">
                    <a16:creationId xmlns:a16="http://schemas.microsoft.com/office/drawing/2014/main" id="{FA927DC8-7602-A1FE-0CDF-D69B0B5E5304}"/>
                  </a:ext>
                </a:extLst>
              </p:cNvPr>
              <p:cNvSpPr/>
              <p:nvPr/>
            </p:nvSpPr>
            <p:spPr>
              <a:xfrm>
                <a:off x="1179640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5" name="Freeform: Shape 5814">
                <a:extLst>
                  <a:ext uri="{FF2B5EF4-FFF2-40B4-BE49-F238E27FC236}">
                    <a16:creationId xmlns:a16="http://schemas.microsoft.com/office/drawing/2014/main" id="{2147101A-F4AE-540C-6A5A-E3AF76CBA15F}"/>
                  </a:ext>
                </a:extLst>
              </p:cNvPr>
              <p:cNvSpPr/>
              <p:nvPr/>
            </p:nvSpPr>
            <p:spPr>
              <a:xfrm>
                <a:off x="1191242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6" name="Freeform: Shape 5815">
                <a:extLst>
                  <a:ext uri="{FF2B5EF4-FFF2-40B4-BE49-F238E27FC236}">
                    <a16:creationId xmlns:a16="http://schemas.microsoft.com/office/drawing/2014/main" id="{18650964-7B4D-D68C-04C8-1897A1166763}"/>
                  </a:ext>
                </a:extLst>
              </p:cNvPr>
              <p:cNvSpPr/>
              <p:nvPr/>
            </p:nvSpPr>
            <p:spPr>
              <a:xfrm>
                <a:off x="1202845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7" name="Freeform: Shape 5816">
                <a:extLst>
                  <a:ext uri="{FF2B5EF4-FFF2-40B4-BE49-F238E27FC236}">
                    <a16:creationId xmlns:a16="http://schemas.microsoft.com/office/drawing/2014/main" id="{97FDC91C-ABB7-7F7D-B81E-C048201AE456}"/>
                  </a:ext>
                </a:extLst>
              </p:cNvPr>
              <p:cNvSpPr/>
              <p:nvPr/>
            </p:nvSpPr>
            <p:spPr>
              <a:xfrm>
                <a:off x="1214449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3" name="Freeform: Shape 5832">
                <a:extLst>
                  <a:ext uri="{FF2B5EF4-FFF2-40B4-BE49-F238E27FC236}">
                    <a16:creationId xmlns:a16="http://schemas.microsoft.com/office/drawing/2014/main" id="{BEC23222-9FFC-5E24-36FD-BECBBA91BDCA}"/>
                  </a:ext>
                </a:extLst>
              </p:cNvPr>
              <p:cNvSpPr/>
              <p:nvPr/>
            </p:nvSpPr>
            <p:spPr>
              <a:xfrm>
                <a:off x="935978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4" name="Freeform: Shape 5833">
                <a:extLst>
                  <a:ext uri="{FF2B5EF4-FFF2-40B4-BE49-F238E27FC236}">
                    <a16:creationId xmlns:a16="http://schemas.microsoft.com/office/drawing/2014/main" id="{F3346318-6AB8-297A-3962-BE318DEA69EC}"/>
                  </a:ext>
                </a:extLst>
              </p:cNvPr>
              <p:cNvSpPr/>
              <p:nvPr/>
            </p:nvSpPr>
            <p:spPr>
              <a:xfrm>
                <a:off x="947581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5" name="Freeform: Shape 5834">
                <a:extLst>
                  <a:ext uri="{FF2B5EF4-FFF2-40B4-BE49-F238E27FC236}">
                    <a16:creationId xmlns:a16="http://schemas.microsoft.com/office/drawing/2014/main" id="{C99EF4C4-572F-640F-AFF7-5A3694DC6934}"/>
                  </a:ext>
                </a:extLst>
              </p:cNvPr>
              <p:cNvSpPr/>
              <p:nvPr/>
            </p:nvSpPr>
            <p:spPr>
              <a:xfrm>
                <a:off x="95918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6" name="Freeform: Shape 5835">
                <a:extLst>
                  <a:ext uri="{FF2B5EF4-FFF2-40B4-BE49-F238E27FC236}">
                    <a16:creationId xmlns:a16="http://schemas.microsoft.com/office/drawing/2014/main" id="{3989D148-72D2-AE36-213B-45E5F6BD6D2A}"/>
                  </a:ext>
                </a:extLst>
              </p:cNvPr>
              <p:cNvSpPr/>
              <p:nvPr/>
            </p:nvSpPr>
            <p:spPr>
              <a:xfrm>
                <a:off x="970786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7" name="Freeform: Shape 5836">
                <a:extLst>
                  <a:ext uri="{FF2B5EF4-FFF2-40B4-BE49-F238E27FC236}">
                    <a16:creationId xmlns:a16="http://schemas.microsoft.com/office/drawing/2014/main" id="{65E1B710-EFEB-17F8-055C-1F10277DFE89}"/>
                  </a:ext>
                </a:extLst>
              </p:cNvPr>
              <p:cNvSpPr/>
              <p:nvPr/>
            </p:nvSpPr>
            <p:spPr>
              <a:xfrm>
                <a:off x="98238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8" name="Freeform: Shape 5837">
                <a:extLst>
                  <a:ext uri="{FF2B5EF4-FFF2-40B4-BE49-F238E27FC236}">
                    <a16:creationId xmlns:a16="http://schemas.microsoft.com/office/drawing/2014/main" id="{A4AB028B-858F-E6BC-9A05-A368251381FE}"/>
                  </a:ext>
                </a:extLst>
              </p:cNvPr>
              <p:cNvSpPr/>
              <p:nvPr/>
            </p:nvSpPr>
            <p:spPr>
              <a:xfrm>
                <a:off x="993992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9" name="Freeform: Shape 5838">
                <a:extLst>
                  <a:ext uri="{FF2B5EF4-FFF2-40B4-BE49-F238E27FC236}">
                    <a16:creationId xmlns:a16="http://schemas.microsoft.com/office/drawing/2014/main" id="{8702ACF4-F6A9-8AB2-1903-E2C1D61B932E}"/>
                  </a:ext>
                </a:extLst>
              </p:cNvPr>
              <p:cNvSpPr/>
              <p:nvPr/>
            </p:nvSpPr>
            <p:spPr>
              <a:xfrm>
                <a:off x="100559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0" name="Freeform: Shape 5839">
                <a:extLst>
                  <a:ext uri="{FF2B5EF4-FFF2-40B4-BE49-F238E27FC236}">
                    <a16:creationId xmlns:a16="http://schemas.microsoft.com/office/drawing/2014/main" id="{8B0DF806-7148-8B7A-1ADB-292013A574D5}"/>
                  </a:ext>
                </a:extLst>
              </p:cNvPr>
              <p:cNvSpPr/>
              <p:nvPr/>
            </p:nvSpPr>
            <p:spPr>
              <a:xfrm>
                <a:off x="1017199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1" name="Freeform: Shape 5840">
                <a:extLst>
                  <a:ext uri="{FF2B5EF4-FFF2-40B4-BE49-F238E27FC236}">
                    <a16:creationId xmlns:a16="http://schemas.microsoft.com/office/drawing/2014/main" id="{4F4F187A-F8F9-8B55-3E7C-CF619EA7C60F}"/>
                  </a:ext>
                </a:extLst>
              </p:cNvPr>
              <p:cNvSpPr/>
              <p:nvPr/>
            </p:nvSpPr>
            <p:spPr>
              <a:xfrm>
                <a:off x="1028801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2" name="Freeform: Shape 5841">
                <a:extLst>
                  <a:ext uri="{FF2B5EF4-FFF2-40B4-BE49-F238E27FC236}">
                    <a16:creationId xmlns:a16="http://schemas.microsoft.com/office/drawing/2014/main" id="{BFF790DB-82CB-00DA-B9D8-8D6899175029}"/>
                  </a:ext>
                </a:extLst>
              </p:cNvPr>
              <p:cNvSpPr/>
              <p:nvPr/>
            </p:nvSpPr>
            <p:spPr>
              <a:xfrm>
                <a:off x="104040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3" name="Freeform: Shape 5842">
                <a:extLst>
                  <a:ext uri="{FF2B5EF4-FFF2-40B4-BE49-F238E27FC236}">
                    <a16:creationId xmlns:a16="http://schemas.microsoft.com/office/drawing/2014/main" id="{697A79C1-9A31-9748-225C-F28C16342D3E}"/>
                  </a:ext>
                </a:extLst>
              </p:cNvPr>
              <p:cNvSpPr/>
              <p:nvPr/>
            </p:nvSpPr>
            <p:spPr>
              <a:xfrm>
                <a:off x="1052007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4" name="Freeform: Shape 5843">
                <a:extLst>
                  <a:ext uri="{FF2B5EF4-FFF2-40B4-BE49-F238E27FC236}">
                    <a16:creationId xmlns:a16="http://schemas.microsoft.com/office/drawing/2014/main" id="{F6F85F28-0B29-C28E-7831-BC6AE2E45A6D}"/>
                  </a:ext>
                </a:extLst>
              </p:cNvPr>
              <p:cNvSpPr/>
              <p:nvPr/>
            </p:nvSpPr>
            <p:spPr>
              <a:xfrm>
                <a:off x="1063611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5" name="Freeform: Shape 5844">
                <a:extLst>
                  <a:ext uri="{FF2B5EF4-FFF2-40B4-BE49-F238E27FC236}">
                    <a16:creationId xmlns:a16="http://schemas.microsoft.com/office/drawing/2014/main" id="{70D5BF69-7368-8DC6-D8C9-731644996A4A}"/>
                  </a:ext>
                </a:extLst>
              </p:cNvPr>
              <p:cNvSpPr/>
              <p:nvPr/>
            </p:nvSpPr>
            <p:spPr>
              <a:xfrm>
                <a:off x="1075214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6" name="Freeform: Shape 5845">
                <a:extLst>
                  <a:ext uri="{FF2B5EF4-FFF2-40B4-BE49-F238E27FC236}">
                    <a16:creationId xmlns:a16="http://schemas.microsoft.com/office/drawing/2014/main" id="{F9965266-3776-FB24-FCA8-EB94A950C880}"/>
                  </a:ext>
                </a:extLst>
              </p:cNvPr>
              <p:cNvSpPr/>
              <p:nvPr/>
            </p:nvSpPr>
            <p:spPr>
              <a:xfrm>
                <a:off x="108681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7" name="Freeform: Shape 5846">
                <a:extLst>
                  <a:ext uri="{FF2B5EF4-FFF2-40B4-BE49-F238E27FC236}">
                    <a16:creationId xmlns:a16="http://schemas.microsoft.com/office/drawing/2014/main" id="{CDC0CA07-47F3-B4DD-0616-153B2BAD3397}"/>
                  </a:ext>
                </a:extLst>
              </p:cNvPr>
              <p:cNvSpPr/>
              <p:nvPr/>
            </p:nvSpPr>
            <p:spPr>
              <a:xfrm>
                <a:off x="1098419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8" name="Freeform: Shape 5847">
                <a:extLst>
                  <a:ext uri="{FF2B5EF4-FFF2-40B4-BE49-F238E27FC236}">
                    <a16:creationId xmlns:a16="http://schemas.microsoft.com/office/drawing/2014/main" id="{5AB148FC-B28A-B8E6-5129-593D01CBA213}"/>
                  </a:ext>
                </a:extLst>
              </p:cNvPr>
              <p:cNvSpPr/>
              <p:nvPr/>
            </p:nvSpPr>
            <p:spPr>
              <a:xfrm>
                <a:off x="1110022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9" name="Freeform: Shape 5848">
                <a:extLst>
                  <a:ext uri="{FF2B5EF4-FFF2-40B4-BE49-F238E27FC236}">
                    <a16:creationId xmlns:a16="http://schemas.microsoft.com/office/drawing/2014/main" id="{E133BF40-41DA-1FAD-9B98-9A3EF4A2CF5D}"/>
                  </a:ext>
                </a:extLst>
              </p:cNvPr>
              <p:cNvSpPr/>
              <p:nvPr/>
            </p:nvSpPr>
            <p:spPr>
              <a:xfrm>
                <a:off x="1121626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0" name="Freeform: Shape 5849">
                <a:extLst>
                  <a:ext uri="{FF2B5EF4-FFF2-40B4-BE49-F238E27FC236}">
                    <a16:creationId xmlns:a16="http://schemas.microsoft.com/office/drawing/2014/main" id="{3ABB7760-73D4-F8AA-6DCE-A2102F1E43B0}"/>
                  </a:ext>
                </a:extLst>
              </p:cNvPr>
              <p:cNvSpPr/>
              <p:nvPr/>
            </p:nvSpPr>
            <p:spPr>
              <a:xfrm>
                <a:off x="1133229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1" name="Freeform: Shape 5850">
                <a:extLst>
                  <a:ext uri="{FF2B5EF4-FFF2-40B4-BE49-F238E27FC236}">
                    <a16:creationId xmlns:a16="http://schemas.microsoft.com/office/drawing/2014/main" id="{FB23D531-DCA6-1AA6-04F2-3C778621C4AA}"/>
                  </a:ext>
                </a:extLst>
              </p:cNvPr>
              <p:cNvSpPr/>
              <p:nvPr/>
            </p:nvSpPr>
            <p:spPr>
              <a:xfrm>
                <a:off x="1144831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2" name="Freeform: Shape 5851">
                <a:extLst>
                  <a:ext uri="{FF2B5EF4-FFF2-40B4-BE49-F238E27FC236}">
                    <a16:creationId xmlns:a16="http://schemas.microsoft.com/office/drawing/2014/main" id="{04F7DC83-652F-7E70-8685-49D7B605CE81}"/>
                  </a:ext>
                </a:extLst>
              </p:cNvPr>
              <p:cNvSpPr/>
              <p:nvPr/>
            </p:nvSpPr>
            <p:spPr>
              <a:xfrm>
                <a:off x="1156434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3" name="Freeform: Shape 5852">
                <a:extLst>
                  <a:ext uri="{FF2B5EF4-FFF2-40B4-BE49-F238E27FC236}">
                    <a16:creationId xmlns:a16="http://schemas.microsoft.com/office/drawing/2014/main" id="{37828C96-B15D-5A5B-FD01-AD3D07E90DDC}"/>
                  </a:ext>
                </a:extLst>
              </p:cNvPr>
              <p:cNvSpPr/>
              <p:nvPr/>
            </p:nvSpPr>
            <p:spPr>
              <a:xfrm>
                <a:off x="1168037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4" name="Freeform: Shape 5853">
                <a:extLst>
                  <a:ext uri="{FF2B5EF4-FFF2-40B4-BE49-F238E27FC236}">
                    <a16:creationId xmlns:a16="http://schemas.microsoft.com/office/drawing/2014/main" id="{8075E5F3-492D-45BB-9186-0F4340893586}"/>
                  </a:ext>
                </a:extLst>
              </p:cNvPr>
              <p:cNvSpPr/>
              <p:nvPr/>
            </p:nvSpPr>
            <p:spPr>
              <a:xfrm>
                <a:off x="1179640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5" name="Freeform: Shape 5854">
                <a:extLst>
                  <a:ext uri="{FF2B5EF4-FFF2-40B4-BE49-F238E27FC236}">
                    <a16:creationId xmlns:a16="http://schemas.microsoft.com/office/drawing/2014/main" id="{05517A8A-C0A7-68F5-49AF-349CB61FB767}"/>
                  </a:ext>
                </a:extLst>
              </p:cNvPr>
              <p:cNvSpPr/>
              <p:nvPr/>
            </p:nvSpPr>
            <p:spPr>
              <a:xfrm>
                <a:off x="1191242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6" name="Freeform: Shape 5855">
                <a:extLst>
                  <a:ext uri="{FF2B5EF4-FFF2-40B4-BE49-F238E27FC236}">
                    <a16:creationId xmlns:a16="http://schemas.microsoft.com/office/drawing/2014/main" id="{5FFC99E7-AACF-B357-D65C-CDFFB7D5FC8A}"/>
                  </a:ext>
                </a:extLst>
              </p:cNvPr>
              <p:cNvSpPr/>
              <p:nvPr/>
            </p:nvSpPr>
            <p:spPr>
              <a:xfrm>
                <a:off x="1202845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7" name="Freeform: Shape 5856">
                <a:extLst>
                  <a:ext uri="{FF2B5EF4-FFF2-40B4-BE49-F238E27FC236}">
                    <a16:creationId xmlns:a16="http://schemas.microsoft.com/office/drawing/2014/main" id="{9D09277E-9C16-A569-8D15-4A572810783C}"/>
                  </a:ext>
                </a:extLst>
              </p:cNvPr>
              <p:cNvSpPr/>
              <p:nvPr/>
            </p:nvSpPr>
            <p:spPr>
              <a:xfrm>
                <a:off x="1214449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3" name="Freeform: Shape 5872">
                <a:extLst>
                  <a:ext uri="{FF2B5EF4-FFF2-40B4-BE49-F238E27FC236}">
                    <a16:creationId xmlns:a16="http://schemas.microsoft.com/office/drawing/2014/main" id="{692306DB-9EC5-00F7-85F9-B47821D6507B}"/>
                  </a:ext>
                </a:extLst>
              </p:cNvPr>
              <p:cNvSpPr/>
              <p:nvPr/>
            </p:nvSpPr>
            <p:spPr>
              <a:xfrm>
                <a:off x="935978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4" name="Freeform: Shape 5873">
                <a:extLst>
                  <a:ext uri="{FF2B5EF4-FFF2-40B4-BE49-F238E27FC236}">
                    <a16:creationId xmlns:a16="http://schemas.microsoft.com/office/drawing/2014/main" id="{CB3403F8-CBA5-AAE9-9F03-7CA08AB28DC0}"/>
                  </a:ext>
                </a:extLst>
              </p:cNvPr>
              <p:cNvSpPr/>
              <p:nvPr/>
            </p:nvSpPr>
            <p:spPr>
              <a:xfrm>
                <a:off x="947581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5" name="Freeform: Shape 5874">
                <a:extLst>
                  <a:ext uri="{FF2B5EF4-FFF2-40B4-BE49-F238E27FC236}">
                    <a16:creationId xmlns:a16="http://schemas.microsoft.com/office/drawing/2014/main" id="{C30244C1-DE32-00EF-F528-F30A99C091E0}"/>
                  </a:ext>
                </a:extLst>
              </p:cNvPr>
              <p:cNvSpPr/>
              <p:nvPr/>
            </p:nvSpPr>
            <p:spPr>
              <a:xfrm>
                <a:off x="95918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6" name="Freeform: Shape 5875">
                <a:extLst>
                  <a:ext uri="{FF2B5EF4-FFF2-40B4-BE49-F238E27FC236}">
                    <a16:creationId xmlns:a16="http://schemas.microsoft.com/office/drawing/2014/main" id="{DFFB648F-4778-BE87-64F4-E3AA8FA90676}"/>
                  </a:ext>
                </a:extLst>
              </p:cNvPr>
              <p:cNvSpPr/>
              <p:nvPr/>
            </p:nvSpPr>
            <p:spPr>
              <a:xfrm>
                <a:off x="970786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7" name="Freeform: Shape 5876">
                <a:extLst>
                  <a:ext uri="{FF2B5EF4-FFF2-40B4-BE49-F238E27FC236}">
                    <a16:creationId xmlns:a16="http://schemas.microsoft.com/office/drawing/2014/main" id="{ED31701E-4D90-BC1E-6988-FD3999FD6357}"/>
                  </a:ext>
                </a:extLst>
              </p:cNvPr>
              <p:cNvSpPr/>
              <p:nvPr/>
            </p:nvSpPr>
            <p:spPr>
              <a:xfrm>
                <a:off x="98238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8" name="Freeform: Shape 5877">
                <a:extLst>
                  <a:ext uri="{FF2B5EF4-FFF2-40B4-BE49-F238E27FC236}">
                    <a16:creationId xmlns:a16="http://schemas.microsoft.com/office/drawing/2014/main" id="{667A26A6-F3B7-D1D8-F7D7-CF9E1D932E46}"/>
                  </a:ext>
                </a:extLst>
              </p:cNvPr>
              <p:cNvSpPr/>
              <p:nvPr/>
            </p:nvSpPr>
            <p:spPr>
              <a:xfrm>
                <a:off x="993992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9" name="Freeform: Shape 5878">
                <a:extLst>
                  <a:ext uri="{FF2B5EF4-FFF2-40B4-BE49-F238E27FC236}">
                    <a16:creationId xmlns:a16="http://schemas.microsoft.com/office/drawing/2014/main" id="{F21741C0-2649-A030-5988-4C1E224B33A7}"/>
                  </a:ext>
                </a:extLst>
              </p:cNvPr>
              <p:cNvSpPr/>
              <p:nvPr/>
            </p:nvSpPr>
            <p:spPr>
              <a:xfrm>
                <a:off x="100559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0" name="Freeform: Shape 5879">
                <a:extLst>
                  <a:ext uri="{FF2B5EF4-FFF2-40B4-BE49-F238E27FC236}">
                    <a16:creationId xmlns:a16="http://schemas.microsoft.com/office/drawing/2014/main" id="{8D4A7A29-FC76-B50B-986F-BFA4BBC61258}"/>
                  </a:ext>
                </a:extLst>
              </p:cNvPr>
              <p:cNvSpPr/>
              <p:nvPr/>
            </p:nvSpPr>
            <p:spPr>
              <a:xfrm>
                <a:off x="1017199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1" name="Freeform: Shape 5880">
                <a:extLst>
                  <a:ext uri="{FF2B5EF4-FFF2-40B4-BE49-F238E27FC236}">
                    <a16:creationId xmlns:a16="http://schemas.microsoft.com/office/drawing/2014/main" id="{F5501CF4-931D-772D-E396-4F86ABAF8B27}"/>
                  </a:ext>
                </a:extLst>
              </p:cNvPr>
              <p:cNvSpPr/>
              <p:nvPr/>
            </p:nvSpPr>
            <p:spPr>
              <a:xfrm>
                <a:off x="1028801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2" name="Freeform: Shape 5881">
                <a:extLst>
                  <a:ext uri="{FF2B5EF4-FFF2-40B4-BE49-F238E27FC236}">
                    <a16:creationId xmlns:a16="http://schemas.microsoft.com/office/drawing/2014/main" id="{CADFB393-5D47-959C-C553-D4DF8FD3A084}"/>
                  </a:ext>
                </a:extLst>
              </p:cNvPr>
              <p:cNvSpPr/>
              <p:nvPr/>
            </p:nvSpPr>
            <p:spPr>
              <a:xfrm>
                <a:off x="104040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3" name="Freeform: Shape 5882">
                <a:extLst>
                  <a:ext uri="{FF2B5EF4-FFF2-40B4-BE49-F238E27FC236}">
                    <a16:creationId xmlns:a16="http://schemas.microsoft.com/office/drawing/2014/main" id="{7E90FC65-EC0F-0236-3A1E-494353359557}"/>
                  </a:ext>
                </a:extLst>
              </p:cNvPr>
              <p:cNvSpPr/>
              <p:nvPr/>
            </p:nvSpPr>
            <p:spPr>
              <a:xfrm>
                <a:off x="1052007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4" name="Freeform: Shape 5883">
                <a:extLst>
                  <a:ext uri="{FF2B5EF4-FFF2-40B4-BE49-F238E27FC236}">
                    <a16:creationId xmlns:a16="http://schemas.microsoft.com/office/drawing/2014/main" id="{4DE4BAEB-4537-4E14-3B9F-ED364B7433E2}"/>
                  </a:ext>
                </a:extLst>
              </p:cNvPr>
              <p:cNvSpPr/>
              <p:nvPr/>
            </p:nvSpPr>
            <p:spPr>
              <a:xfrm>
                <a:off x="1063611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5" name="Freeform: Shape 5884">
                <a:extLst>
                  <a:ext uri="{FF2B5EF4-FFF2-40B4-BE49-F238E27FC236}">
                    <a16:creationId xmlns:a16="http://schemas.microsoft.com/office/drawing/2014/main" id="{A6486504-623E-ED30-F000-098370EC504C}"/>
                  </a:ext>
                </a:extLst>
              </p:cNvPr>
              <p:cNvSpPr/>
              <p:nvPr/>
            </p:nvSpPr>
            <p:spPr>
              <a:xfrm>
                <a:off x="1075214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6" name="Freeform: Shape 5885">
                <a:extLst>
                  <a:ext uri="{FF2B5EF4-FFF2-40B4-BE49-F238E27FC236}">
                    <a16:creationId xmlns:a16="http://schemas.microsoft.com/office/drawing/2014/main" id="{5436EE00-197B-7126-4D5E-3F7B626CD7A7}"/>
                  </a:ext>
                </a:extLst>
              </p:cNvPr>
              <p:cNvSpPr/>
              <p:nvPr/>
            </p:nvSpPr>
            <p:spPr>
              <a:xfrm>
                <a:off x="108681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7" name="Freeform: Shape 5886">
                <a:extLst>
                  <a:ext uri="{FF2B5EF4-FFF2-40B4-BE49-F238E27FC236}">
                    <a16:creationId xmlns:a16="http://schemas.microsoft.com/office/drawing/2014/main" id="{77F206FD-7494-EB7B-83A6-63EF160A0D68}"/>
                  </a:ext>
                </a:extLst>
              </p:cNvPr>
              <p:cNvSpPr/>
              <p:nvPr/>
            </p:nvSpPr>
            <p:spPr>
              <a:xfrm>
                <a:off x="1098419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8" name="Freeform: Shape 5887">
                <a:extLst>
                  <a:ext uri="{FF2B5EF4-FFF2-40B4-BE49-F238E27FC236}">
                    <a16:creationId xmlns:a16="http://schemas.microsoft.com/office/drawing/2014/main" id="{DF5AF9CB-40FC-6479-96CB-3E4DDB9ED968}"/>
                  </a:ext>
                </a:extLst>
              </p:cNvPr>
              <p:cNvSpPr/>
              <p:nvPr/>
            </p:nvSpPr>
            <p:spPr>
              <a:xfrm>
                <a:off x="1110022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9" name="Freeform: Shape 5888">
                <a:extLst>
                  <a:ext uri="{FF2B5EF4-FFF2-40B4-BE49-F238E27FC236}">
                    <a16:creationId xmlns:a16="http://schemas.microsoft.com/office/drawing/2014/main" id="{4F6AB22E-EAD4-4D5E-83CC-27B65E7678B5}"/>
                  </a:ext>
                </a:extLst>
              </p:cNvPr>
              <p:cNvSpPr/>
              <p:nvPr/>
            </p:nvSpPr>
            <p:spPr>
              <a:xfrm>
                <a:off x="1121626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0" name="Freeform: Shape 5889">
                <a:extLst>
                  <a:ext uri="{FF2B5EF4-FFF2-40B4-BE49-F238E27FC236}">
                    <a16:creationId xmlns:a16="http://schemas.microsoft.com/office/drawing/2014/main" id="{256F2E69-AFB2-1141-1443-4ABB88B37006}"/>
                  </a:ext>
                </a:extLst>
              </p:cNvPr>
              <p:cNvSpPr/>
              <p:nvPr/>
            </p:nvSpPr>
            <p:spPr>
              <a:xfrm>
                <a:off x="1133229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1" name="Freeform: Shape 5890">
                <a:extLst>
                  <a:ext uri="{FF2B5EF4-FFF2-40B4-BE49-F238E27FC236}">
                    <a16:creationId xmlns:a16="http://schemas.microsoft.com/office/drawing/2014/main" id="{4EF49B7B-11D8-C6CD-9A93-CB83B0398717}"/>
                  </a:ext>
                </a:extLst>
              </p:cNvPr>
              <p:cNvSpPr/>
              <p:nvPr/>
            </p:nvSpPr>
            <p:spPr>
              <a:xfrm>
                <a:off x="1144831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2" name="Freeform: Shape 5891">
                <a:extLst>
                  <a:ext uri="{FF2B5EF4-FFF2-40B4-BE49-F238E27FC236}">
                    <a16:creationId xmlns:a16="http://schemas.microsoft.com/office/drawing/2014/main" id="{A57FAE5B-383E-FED6-D737-746E8C1F7B2A}"/>
                  </a:ext>
                </a:extLst>
              </p:cNvPr>
              <p:cNvSpPr/>
              <p:nvPr/>
            </p:nvSpPr>
            <p:spPr>
              <a:xfrm>
                <a:off x="1156434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3" name="Freeform: Shape 5892">
                <a:extLst>
                  <a:ext uri="{FF2B5EF4-FFF2-40B4-BE49-F238E27FC236}">
                    <a16:creationId xmlns:a16="http://schemas.microsoft.com/office/drawing/2014/main" id="{B95629D8-0760-0B51-C747-98AC6F105963}"/>
                  </a:ext>
                </a:extLst>
              </p:cNvPr>
              <p:cNvSpPr/>
              <p:nvPr/>
            </p:nvSpPr>
            <p:spPr>
              <a:xfrm>
                <a:off x="1168037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4" name="Freeform: Shape 5893">
                <a:extLst>
                  <a:ext uri="{FF2B5EF4-FFF2-40B4-BE49-F238E27FC236}">
                    <a16:creationId xmlns:a16="http://schemas.microsoft.com/office/drawing/2014/main" id="{6E0E04BE-6A87-BF48-5648-567D8A064445}"/>
                  </a:ext>
                </a:extLst>
              </p:cNvPr>
              <p:cNvSpPr/>
              <p:nvPr/>
            </p:nvSpPr>
            <p:spPr>
              <a:xfrm>
                <a:off x="1179640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5" name="Freeform: Shape 5894">
                <a:extLst>
                  <a:ext uri="{FF2B5EF4-FFF2-40B4-BE49-F238E27FC236}">
                    <a16:creationId xmlns:a16="http://schemas.microsoft.com/office/drawing/2014/main" id="{754BFE82-282E-2CFF-1CBC-09DAFF6A4F67}"/>
                  </a:ext>
                </a:extLst>
              </p:cNvPr>
              <p:cNvSpPr/>
              <p:nvPr/>
            </p:nvSpPr>
            <p:spPr>
              <a:xfrm>
                <a:off x="1191242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6" name="Freeform: Shape 5895">
                <a:extLst>
                  <a:ext uri="{FF2B5EF4-FFF2-40B4-BE49-F238E27FC236}">
                    <a16:creationId xmlns:a16="http://schemas.microsoft.com/office/drawing/2014/main" id="{EB862837-377A-11C4-F392-7B60FCFE3673}"/>
                  </a:ext>
                </a:extLst>
              </p:cNvPr>
              <p:cNvSpPr/>
              <p:nvPr/>
            </p:nvSpPr>
            <p:spPr>
              <a:xfrm>
                <a:off x="1202845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7" name="Freeform: Shape 5896">
                <a:extLst>
                  <a:ext uri="{FF2B5EF4-FFF2-40B4-BE49-F238E27FC236}">
                    <a16:creationId xmlns:a16="http://schemas.microsoft.com/office/drawing/2014/main" id="{C41A0B21-22D7-89EE-82D9-37E7BAAF033C}"/>
                  </a:ext>
                </a:extLst>
              </p:cNvPr>
              <p:cNvSpPr/>
              <p:nvPr/>
            </p:nvSpPr>
            <p:spPr>
              <a:xfrm>
                <a:off x="1214449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3" name="Freeform: Shape 5912">
                <a:extLst>
                  <a:ext uri="{FF2B5EF4-FFF2-40B4-BE49-F238E27FC236}">
                    <a16:creationId xmlns:a16="http://schemas.microsoft.com/office/drawing/2014/main" id="{24CE7B0F-2D86-7466-9915-2C0ED357A86D}"/>
                  </a:ext>
                </a:extLst>
              </p:cNvPr>
              <p:cNvSpPr/>
              <p:nvPr/>
            </p:nvSpPr>
            <p:spPr>
              <a:xfrm>
                <a:off x="935978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4" name="Freeform: Shape 5913">
                <a:extLst>
                  <a:ext uri="{FF2B5EF4-FFF2-40B4-BE49-F238E27FC236}">
                    <a16:creationId xmlns:a16="http://schemas.microsoft.com/office/drawing/2014/main" id="{1B460C19-C892-788C-AA50-87611E755F4C}"/>
                  </a:ext>
                </a:extLst>
              </p:cNvPr>
              <p:cNvSpPr/>
              <p:nvPr/>
            </p:nvSpPr>
            <p:spPr>
              <a:xfrm>
                <a:off x="947581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5" name="Freeform: Shape 5914">
                <a:extLst>
                  <a:ext uri="{FF2B5EF4-FFF2-40B4-BE49-F238E27FC236}">
                    <a16:creationId xmlns:a16="http://schemas.microsoft.com/office/drawing/2014/main" id="{06C1C59C-7386-64DA-059B-8554597B30FB}"/>
                  </a:ext>
                </a:extLst>
              </p:cNvPr>
              <p:cNvSpPr/>
              <p:nvPr/>
            </p:nvSpPr>
            <p:spPr>
              <a:xfrm>
                <a:off x="95918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6" name="Freeform: Shape 5915">
                <a:extLst>
                  <a:ext uri="{FF2B5EF4-FFF2-40B4-BE49-F238E27FC236}">
                    <a16:creationId xmlns:a16="http://schemas.microsoft.com/office/drawing/2014/main" id="{EC354FAB-CE20-DDC1-F102-1ABD2048482D}"/>
                  </a:ext>
                </a:extLst>
              </p:cNvPr>
              <p:cNvSpPr/>
              <p:nvPr/>
            </p:nvSpPr>
            <p:spPr>
              <a:xfrm>
                <a:off x="970786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7" name="Freeform: Shape 5916">
                <a:extLst>
                  <a:ext uri="{FF2B5EF4-FFF2-40B4-BE49-F238E27FC236}">
                    <a16:creationId xmlns:a16="http://schemas.microsoft.com/office/drawing/2014/main" id="{511214AA-14E2-3401-DC5E-D187D49E694B}"/>
                  </a:ext>
                </a:extLst>
              </p:cNvPr>
              <p:cNvSpPr/>
              <p:nvPr/>
            </p:nvSpPr>
            <p:spPr>
              <a:xfrm>
                <a:off x="98238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8" name="Freeform: Shape 5917">
                <a:extLst>
                  <a:ext uri="{FF2B5EF4-FFF2-40B4-BE49-F238E27FC236}">
                    <a16:creationId xmlns:a16="http://schemas.microsoft.com/office/drawing/2014/main" id="{EDF2A9B0-86D9-13E3-272F-E8CB500E3E0A}"/>
                  </a:ext>
                </a:extLst>
              </p:cNvPr>
              <p:cNvSpPr/>
              <p:nvPr/>
            </p:nvSpPr>
            <p:spPr>
              <a:xfrm>
                <a:off x="993992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9" name="Freeform: Shape 5918">
                <a:extLst>
                  <a:ext uri="{FF2B5EF4-FFF2-40B4-BE49-F238E27FC236}">
                    <a16:creationId xmlns:a16="http://schemas.microsoft.com/office/drawing/2014/main" id="{253E333E-E380-FDC4-0EB7-A9130C823448}"/>
                  </a:ext>
                </a:extLst>
              </p:cNvPr>
              <p:cNvSpPr/>
              <p:nvPr/>
            </p:nvSpPr>
            <p:spPr>
              <a:xfrm>
                <a:off x="100559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0" name="Freeform: Shape 5919">
                <a:extLst>
                  <a:ext uri="{FF2B5EF4-FFF2-40B4-BE49-F238E27FC236}">
                    <a16:creationId xmlns:a16="http://schemas.microsoft.com/office/drawing/2014/main" id="{03C6CC71-01C8-F5E3-76E5-7BF1AC97346F}"/>
                  </a:ext>
                </a:extLst>
              </p:cNvPr>
              <p:cNvSpPr/>
              <p:nvPr/>
            </p:nvSpPr>
            <p:spPr>
              <a:xfrm>
                <a:off x="1017199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1" name="Freeform: Shape 5920">
                <a:extLst>
                  <a:ext uri="{FF2B5EF4-FFF2-40B4-BE49-F238E27FC236}">
                    <a16:creationId xmlns:a16="http://schemas.microsoft.com/office/drawing/2014/main" id="{0144D0EA-8F70-3196-2BC7-91CB3834B55C}"/>
                  </a:ext>
                </a:extLst>
              </p:cNvPr>
              <p:cNvSpPr/>
              <p:nvPr/>
            </p:nvSpPr>
            <p:spPr>
              <a:xfrm>
                <a:off x="1028801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2" name="Freeform: Shape 5921">
                <a:extLst>
                  <a:ext uri="{FF2B5EF4-FFF2-40B4-BE49-F238E27FC236}">
                    <a16:creationId xmlns:a16="http://schemas.microsoft.com/office/drawing/2014/main" id="{DE597719-9EA7-2C68-045D-967C0B700EF6}"/>
                  </a:ext>
                </a:extLst>
              </p:cNvPr>
              <p:cNvSpPr/>
              <p:nvPr/>
            </p:nvSpPr>
            <p:spPr>
              <a:xfrm>
                <a:off x="104040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3" name="Freeform: Shape 5922">
                <a:extLst>
                  <a:ext uri="{FF2B5EF4-FFF2-40B4-BE49-F238E27FC236}">
                    <a16:creationId xmlns:a16="http://schemas.microsoft.com/office/drawing/2014/main" id="{F00EA893-ED8F-0354-9D6D-89B2628A451E}"/>
                  </a:ext>
                </a:extLst>
              </p:cNvPr>
              <p:cNvSpPr/>
              <p:nvPr/>
            </p:nvSpPr>
            <p:spPr>
              <a:xfrm>
                <a:off x="1052007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4" name="Freeform: Shape 5923">
                <a:extLst>
                  <a:ext uri="{FF2B5EF4-FFF2-40B4-BE49-F238E27FC236}">
                    <a16:creationId xmlns:a16="http://schemas.microsoft.com/office/drawing/2014/main" id="{4081EF4D-568C-B30B-CBF6-A434FC3B2350}"/>
                  </a:ext>
                </a:extLst>
              </p:cNvPr>
              <p:cNvSpPr/>
              <p:nvPr/>
            </p:nvSpPr>
            <p:spPr>
              <a:xfrm>
                <a:off x="1063611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5" name="Freeform: Shape 5924">
                <a:extLst>
                  <a:ext uri="{FF2B5EF4-FFF2-40B4-BE49-F238E27FC236}">
                    <a16:creationId xmlns:a16="http://schemas.microsoft.com/office/drawing/2014/main" id="{C1D9B5DC-FDE9-0BB6-E280-D5FEEC14BFE2}"/>
                  </a:ext>
                </a:extLst>
              </p:cNvPr>
              <p:cNvSpPr/>
              <p:nvPr/>
            </p:nvSpPr>
            <p:spPr>
              <a:xfrm>
                <a:off x="1075214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6" name="Freeform: Shape 5925">
                <a:extLst>
                  <a:ext uri="{FF2B5EF4-FFF2-40B4-BE49-F238E27FC236}">
                    <a16:creationId xmlns:a16="http://schemas.microsoft.com/office/drawing/2014/main" id="{CBE1081E-7346-B630-BBDF-A006721A1964}"/>
                  </a:ext>
                </a:extLst>
              </p:cNvPr>
              <p:cNvSpPr/>
              <p:nvPr/>
            </p:nvSpPr>
            <p:spPr>
              <a:xfrm>
                <a:off x="108681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7" name="Freeform: Shape 5926">
                <a:extLst>
                  <a:ext uri="{FF2B5EF4-FFF2-40B4-BE49-F238E27FC236}">
                    <a16:creationId xmlns:a16="http://schemas.microsoft.com/office/drawing/2014/main" id="{EA4AF9DA-ABDD-23DA-BE8C-A5858053D926}"/>
                  </a:ext>
                </a:extLst>
              </p:cNvPr>
              <p:cNvSpPr/>
              <p:nvPr/>
            </p:nvSpPr>
            <p:spPr>
              <a:xfrm>
                <a:off x="1098419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8" name="Freeform: Shape 5927">
                <a:extLst>
                  <a:ext uri="{FF2B5EF4-FFF2-40B4-BE49-F238E27FC236}">
                    <a16:creationId xmlns:a16="http://schemas.microsoft.com/office/drawing/2014/main" id="{4C541013-3B3E-7969-CC7D-DFE32F8DC83F}"/>
                  </a:ext>
                </a:extLst>
              </p:cNvPr>
              <p:cNvSpPr/>
              <p:nvPr/>
            </p:nvSpPr>
            <p:spPr>
              <a:xfrm>
                <a:off x="1110022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9" name="Freeform: Shape 5928">
                <a:extLst>
                  <a:ext uri="{FF2B5EF4-FFF2-40B4-BE49-F238E27FC236}">
                    <a16:creationId xmlns:a16="http://schemas.microsoft.com/office/drawing/2014/main" id="{6EA8CCA1-714A-AE8F-7BDD-17E99758AF5D}"/>
                  </a:ext>
                </a:extLst>
              </p:cNvPr>
              <p:cNvSpPr/>
              <p:nvPr/>
            </p:nvSpPr>
            <p:spPr>
              <a:xfrm>
                <a:off x="1121626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0" name="Freeform: Shape 5929">
                <a:extLst>
                  <a:ext uri="{FF2B5EF4-FFF2-40B4-BE49-F238E27FC236}">
                    <a16:creationId xmlns:a16="http://schemas.microsoft.com/office/drawing/2014/main" id="{1D5888A4-A28B-20CA-3260-A881C1220B6F}"/>
                  </a:ext>
                </a:extLst>
              </p:cNvPr>
              <p:cNvSpPr/>
              <p:nvPr/>
            </p:nvSpPr>
            <p:spPr>
              <a:xfrm>
                <a:off x="1133229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1" name="Freeform: Shape 5930">
                <a:extLst>
                  <a:ext uri="{FF2B5EF4-FFF2-40B4-BE49-F238E27FC236}">
                    <a16:creationId xmlns:a16="http://schemas.microsoft.com/office/drawing/2014/main" id="{65D10BEC-044D-DAD6-DC77-241B8B8DD2A3}"/>
                  </a:ext>
                </a:extLst>
              </p:cNvPr>
              <p:cNvSpPr/>
              <p:nvPr/>
            </p:nvSpPr>
            <p:spPr>
              <a:xfrm>
                <a:off x="1144831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2" name="Freeform: Shape 5931">
                <a:extLst>
                  <a:ext uri="{FF2B5EF4-FFF2-40B4-BE49-F238E27FC236}">
                    <a16:creationId xmlns:a16="http://schemas.microsoft.com/office/drawing/2014/main" id="{D1121E85-5208-204B-AACE-7326ED8AD9C8}"/>
                  </a:ext>
                </a:extLst>
              </p:cNvPr>
              <p:cNvSpPr/>
              <p:nvPr/>
            </p:nvSpPr>
            <p:spPr>
              <a:xfrm>
                <a:off x="1156434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3" name="Freeform: Shape 5932">
                <a:extLst>
                  <a:ext uri="{FF2B5EF4-FFF2-40B4-BE49-F238E27FC236}">
                    <a16:creationId xmlns:a16="http://schemas.microsoft.com/office/drawing/2014/main" id="{C1618FA2-A061-AF43-8363-76D63EA0B50D}"/>
                  </a:ext>
                </a:extLst>
              </p:cNvPr>
              <p:cNvSpPr/>
              <p:nvPr/>
            </p:nvSpPr>
            <p:spPr>
              <a:xfrm>
                <a:off x="1168037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4" name="Freeform: Shape 5933">
                <a:extLst>
                  <a:ext uri="{FF2B5EF4-FFF2-40B4-BE49-F238E27FC236}">
                    <a16:creationId xmlns:a16="http://schemas.microsoft.com/office/drawing/2014/main" id="{AC7075C4-2452-0477-C507-45F3439827C3}"/>
                  </a:ext>
                </a:extLst>
              </p:cNvPr>
              <p:cNvSpPr/>
              <p:nvPr/>
            </p:nvSpPr>
            <p:spPr>
              <a:xfrm>
                <a:off x="1179640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5" name="Freeform: Shape 5934">
                <a:extLst>
                  <a:ext uri="{FF2B5EF4-FFF2-40B4-BE49-F238E27FC236}">
                    <a16:creationId xmlns:a16="http://schemas.microsoft.com/office/drawing/2014/main" id="{2F8EAFC1-8BED-525D-AEC5-F1ECDD92F788}"/>
                  </a:ext>
                </a:extLst>
              </p:cNvPr>
              <p:cNvSpPr/>
              <p:nvPr/>
            </p:nvSpPr>
            <p:spPr>
              <a:xfrm>
                <a:off x="1191242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6" name="Freeform: Shape 5935">
                <a:extLst>
                  <a:ext uri="{FF2B5EF4-FFF2-40B4-BE49-F238E27FC236}">
                    <a16:creationId xmlns:a16="http://schemas.microsoft.com/office/drawing/2014/main" id="{97808A6D-B801-7790-F0D2-B31C2B347413}"/>
                  </a:ext>
                </a:extLst>
              </p:cNvPr>
              <p:cNvSpPr/>
              <p:nvPr/>
            </p:nvSpPr>
            <p:spPr>
              <a:xfrm>
                <a:off x="1202845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7" name="Freeform: Shape 5936">
                <a:extLst>
                  <a:ext uri="{FF2B5EF4-FFF2-40B4-BE49-F238E27FC236}">
                    <a16:creationId xmlns:a16="http://schemas.microsoft.com/office/drawing/2014/main" id="{C7087F05-2730-24C8-9D8C-E4FDCB2904AF}"/>
                  </a:ext>
                </a:extLst>
              </p:cNvPr>
              <p:cNvSpPr/>
              <p:nvPr/>
            </p:nvSpPr>
            <p:spPr>
              <a:xfrm>
                <a:off x="1214449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3" name="Freeform: Shape 5952">
                <a:extLst>
                  <a:ext uri="{FF2B5EF4-FFF2-40B4-BE49-F238E27FC236}">
                    <a16:creationId xmlns:a16="http://schemas.microsoft.com/office/drawing/2014/main" id="{5A8B101D-38BA-63BE-33C9-8462FDE72FA9}"/>
                  </a:ext>
                </a:extLst>
              </p:cNvPr>
              <p:cNvSpPr/>
              <p:nvPr/>
            </p:nvSpPr>
            <p:spPr>
              <a:xfrm>
                <a:off x="935978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4" name="Freeform: Shape 5953">
                <a:extLst>
                  <a:ext uri="{FF2B5EF4-FFF2-40B4-BE49-F238E27FC236}">
                    <a16:creationId xmlns:a16="http://schemas.microsoft.com/office/drawing/2014/main" id="{8E49B587-5D22-2652-893C-54B71F6821E3}"/>
                  </a:ext>
                </a:extLst>
              </p:cNvPr>
              <p:cNvSpPr/>
              <p:nvPr/>
            </p:nvSpPr>
            <p:spPr>
              <a:xfrm>
                <a:off x="947581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5" name="Freeform: Shape 5954">
                <a:extLst>
                  <a:ext uri="{FF2B5EF4-FFF2-40B4-BE49-F238E27FC236}">
                    <a16:creationId xmlns:a16="http://schemas.microsoft.com/office/drawing/2014/main" id="{B259743E-DB2B-D177-8F1F-2ECC209861F3}"/>
                  </a:ext>
                </a:extLst>
              </p:cNvPr>
              <p:cNvSpPr/>
              <p:nvPr/>
            </p:nvSpPr>
            <p:spPr>
              <a:xfrm>
                <a:off x="95918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6" name="Freeform: Shape 5955">
                <a:extLst>
                  <a:ext uri="{FF2B5EF4-FFF2-40B4-BE49-F238E27FC236}">
                    <a16:creationId xmlns:a16="http://schemas.microsoft.com/office/drawing/2014/main" id="{0302E971-5EE1-5EC2-2ECD-559A55F8D0FA}"/>
                  </a:ext>
                </a:extLst>
              </p:cNvPr>
              <p:cNvSpPr/>
              <p:nvPr/>
            </p:nvSpPr>
            <p:spPr>
              <a:xfrm>
                <a:off x="970786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7" name="Freeform: Shape 5956">
                <a:extLst>
                  <a:ext uri="{FF2B5EF4-FFF2-40B4-BE49-F238E27FC236}">
                    <a16:creationId xmlns:a16="http://schemas.microsoft.com/office/drawing/2014/main" id="{EDD967FF-358A-CAE7-EC64-349D8A89C89D}"/>
                  </a:ext>
                </a:extLst>
              </p:cNvPr>
              <p:cNvSpPr/>
              <p:nvPr/>
            </p:nvSpPr>
            <p:spPr>
              <a:xfrm>
                <a:off x="98238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8" name="Freeform: Shape 5957">
                <a:extLst>
                  <a:ext uri="{FF2B5EF4-FFF2-40B4-BE49-F238E27FC236}">
                    <a16:creationId xmlns:a16="http://schemas.microsoft.com/office/drawing/2014/main" id="{718D4025-DB43-289E-51E3-CB2AF2585ABC}"/>
                  </a:ext>
                </a:extLst>
              </p:cNvPr>
              <p:cNvSpPr/>
              <p:nvPr/>
            </p:nvSpPr>
            <p:spPr>
              <a:xfrm>
                <a:off x="993992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9" name="Freeform: Shape 5958">
                <a:extLst>
                  <a:ext uri="{FF2B5EF4-FFF2-40B4-BE49-F238E27FC236}">
                    <a16:creationId xmlns:a16="http://schemas.microsoft.com/office/drawing/2014/main" id="{4EC03D77-968F-95D5-3555-98485B94EDBE}"/>
                  </a:ext>
                </a:extLst>
              </p:cNvPr>
              <p:cNvSpPr/>
              <p:nvPr/>
            </p:nvSpPr>
            <p:spPr>
              <a:xfrm>
                <a:off x="100559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0" name="Freeform: Shape 5959">
                <a:extLst>
                  <a:ext uri="{FF2B5EF4-FFF2-40B4-BE49-F238E27FC236}">
                    <a16:creationId xmlns:a16="http://schemas.microsoft.com/office/drawing/2014/main" id="{BC9DE8B2-A190-DF66-1E32-4E239403385A}"/>
                  </a:ext>
                </a:extLst>
              </p:cNvPr>
              <p:cNvSpPr/>
              <p:nvPr/>
            </p:nvSpPr>
            <p:spPr>
              <a:xfrm>
                <a:off x="1017199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1" name="Freeform: Shape 5960">
                <a:extLst>
                  <a:ext uri="{FF2B5EF4-FFF2-40B4-BE49-F238E27FC236}">
                    <a16:creationId xmlns:a16="http://schemas.microsoft.com/office/drawing/2014/main" id="{5220A640-50AB-76B6-ED7F-84B36D23E30A}"/>
                  </a:ext>
                </a:extLst>
              </p:cNvPr>
              <p:cNvSpPr/>
              <p:nvPr/>
            </p:nvSpPr>
            <p:spPr>
              <a:xfrm>
                <a:off x="1028801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2" name="Freeform: Shape 5961">
                <a:extLst>
                  <a:ext uri="{FF2B5EF4-FFF2-40B4-BE49-F238E27FC236}">
                    <a16:creationId xmlns:a16="http://schemas.microsoft.com/office/drawing/2014/main" id="{7B81598A-C5DA-56EF-5D5E-B528DFE3E38C}"/>
                  </a:ext>
                </a:extLst>
              </p:cNvPr>
              <p:cNvSpPr/>
              <p:nvPr/>
            </p:nvSpPr>
            <p:spPr>
              <a:xfrm>
                <a:off x="104040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3" name="Freeform: Shape 5962">
                <a:extLst>
                  <a:ext uri="{FF2B5EF4-FFF2-40B4-BE49-F238E27FC236}">
                    <a16:creationId xmlns:a16="http://schemas.microsoft.com/office/drawing/2014/main" id="{F2679EE8-E6A3-35A8-F923-D9656F990370}"/>
                  </a:ext>
                </a:extLst>
              </p:cNvPr>
              <p:cNvSpPr/>
              <p:nvPr/>
            </p:nvSpPr>
            <p:spPr>
              <a:xfrm>
                <a:off x="1052007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4" name="Freeform: Shape 5963">
                <a:extLst>
                  <a:ext uri="{FF2B5EF4-FFF2-40B4-BE49-F238E27FC236}">
                    <a16:creationId xmlns:a16="http://schemas.microsoft.com/office/drawing/2014/main" id="{D2A35931-DAA2-F2B0-3BDF-A85C8BFEB59C}"/>
                  </a:ext>
                </a:extLst>
              </p:cNvPr>
              <p:cNvSpPr/>
              <p:nvPr/>
            </p:nvSpPr>
            <p:spPr>
              <a:xfrm>
                <a:off x="1063611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5" name="Freeform: Shape 5964">
                <a:extLst>
                  <a:ext uri="{FF2B5EF4-FFF2-40B4-BE49-F238E27FC236}">
                    <a16:creationId xmlns:a16="http://schemas.microsoft.com/office/drawing/2014/main" id="{8403C852-1682-46A7-9219-384DE2124DE1}"/>
                  </a:ext>
                </a:extLst>
              </p:cNvPr>
              <p:cNvSpPr/>
              <p:nvPr/>
            </p:nvSpPr>
            <p:spPr>
              <a:xfrm>
                <a:off x="1075214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6" name="Freeform: Shape 5965">
                <a:extLst>
                  <a:ext uri="{FF2B5EF4-FFF2-40B4-BE49-F238E27FC236}">
                    <a16:creationId xmlns:a16="http://schemas.microsoft.com/office/drawing/2014/main" id="{7491CB07-EA43-D3D1-939C-C09B78FE5D5E}"/>
                  </a:ext>
                </a:extLst>
              </p:cNvPr>
              <p:cNvSpPr/>
              <p:nvPr/>
            </p:nvSpPr>
            <p:spPr>
              <a:xfrm>
                <a:off x="108681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7" name="Freeform: Shape 5966">
                <a:extLst>
                  <a:ext uri="{FF2B5EF4-FFF2-40B4-BE49-F238E27FC236}">
                    <a16:creationId xmlns:a16="http://schemas.microsoft.com/office/drawing/2014/main" id="{CDBBBEEF-1619-C09F-9BFE-B3D780CB8C1E}"/>
                  </a:ext>
                </a:extLst>
              </p:cNvPr>
              <p:cNvSpPr/>
              <p:nvPr/>
            </p:nvSpPr>
            <p:spPr>
              <a:xfrm>
                <a:off x="1098419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8" name="Freeform: Shape 5967">
                <a:extLst>
                  <a:ext uri="{FF2B5EF4-FFF2-40B4-BE49-F238E27FC236}">
                    <a16:creationId xmlns:a16="http://schemas.microsoft.com/office/drawing/2014/main" id="{7ADE062C-349D-14F4-E71B-9F0094E6A9D9}"/>
                  </a:ext>
                </a:extLst>
              </p:cNvPr>
              <p:cNvSpPr/>
              <p:nvPr/>
            </p:nvSpPr>
            <p:spPr>
              <a:xfrm>
                <a:off x="1110022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9" name="Freeform: Shape 5968">
                <a:extLst>
                  <a:ext uri="{FF2B5EF4-FFF2-40B4-BE49-F238E27FC236}">
                    <a16:creationId xmlns:a16="http://schemas.microsoft.com/office/drawing/2014/main" id="{4D88B5C8-C678-0369-076A-7D726B99BB2E}"/>
                  </a:ext>
                </a:extLst>
              </p:cNvPr>
              <p:cNvSpPr/>
              <p:nvPr/>
            </p:nvSpPr>
            <p:spPr>
              <a:xfrm>
                <a:off x="1121626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0" name="Freeform: Shape 5969">
                <a:extLst>
                  <a:ext uri="{FF2B5EF4-FFF2-40B4-BE49-F238E27FC236}">
                    <a16:creationId xmlns:a16="http://schemas.microsoft.com/office/drawing/2014/main" id="{EDC20C82-4646-137F-19EC-7255E56FC153}"/>
                  </a:ext>
                </a:extLst>
              </p:cNvPr>
              <p:cNvSpPr/>
              <p:nvPr/>
            </p:nvSpPr>
            <p:spPr>
              <a:xfrm>
                <a:off x="1133229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1" name="Freeform: Shape 5970">
                <a:extLst>
                  <a:ext uri="{FF2B5EF4-FFF2-40B4-BE49-F238E27FC236}">
                    <a16:creationId xmlns:a16="http://schemas.microsoft.com/office/drawing/2014/main" id="{4C114B79-DB69-74B4-334B-460C8713ADDC}"/>
                  </a:ext>
                </a:extLst>
              </p:cNvPr>
              <p:cNvSpPr/>
              <p:nvPr/>
            </p:nvSpPr>
            <p:spPr>
              <a:xfrm>
                <a:off x="1144831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2" name="Freeform: Shape 5971">
                <a:extLst>
                  <a:ext uri="{FF2B5EF4-FFF2-40B4-BE49-F238E27FC236}">
                    <a16:creationId xmlns:a16="http://schemas.microsoft.com/office/drawing/2014/main" id="{5D9C22E4-4FA5-1131-B427-B1183780E1F2}"/>
                  </a:ext>
                </a:extLst>
              </p:cNvPr>
              <p:cNvSpPr/>
              <p:nvPr/>
            </p:nvSpPr>
            <p:spPr>
              <a:xfrm>
                <a:off x="1156434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3" name="Freeform: Shape 5972">
                <a:extLst>
                  <a:ext uri="{FF2B5EF4-FFF2-40B4-BE49-F238E27FC236}">
                    <a16:creationId xmlns:a16="http://schemas.microsoft.com/office/drawing/2014/main" id="{3937050F-B69F-EA24-7647-53D78AB0D8A9}"/>
                  </a:ext>
                </a:extLst>
              </p:cNvPr>
              <p:cNvSpPr/>
              <p:nvPr/>
            </p:nvSpPr>
            <p:spPr>
              <a:xfrm>
                <a:off x="1168037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4" name="Freeform: Shape 5973">
                <a:extLst>
                  <a:ext uri="{FF2B5EF4-FFF2-40B4-BE49-F238E27FC236}">
                    <a16:creationId xmlns:a16="http://schemas.microsoft.com/office/drawing/2014/main" id="{45710260-E41D-2F33-5A1D-5FC06631CE89}"/>
                  </a:ext>
                </a:extLst>
              </p:cNvPr>
              <p:cNvSpPr/>
              <p:nvPr/>
            </p:nvSpPr>
            <p:spPr>
              <a:xfrm>
                <a:off x="1179640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5" name="Freeform: Shape 5974">
                <a:extLst>
                  <a:ext uri="{FF2B5EF4-FFF2-40B4-BE49-F238E27FC236}">
                    <a16:creationId xmlns:a16="http://schemas.microsoft.com/office/drawing/2014/main" id="{4FC5F70C-E93F-D79E-EAEB-1145D041199E}"/>
                  </a:ext>
                </a:extLst>
              </p:cNvPr>
              <p:cNvSpPr/>
              <p:nvPr/>
            </p:nvSpPr>
            <p:spPr>
              <a:xfrm>
                <a:off x="1191242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6" name="Freeform: Shape 5975">
                <a:extLst>
                  <a:ext uri="{FF2B5EF4-FFF2-40B4-BE49-F238E27FC236}">
                    <a16:creationId xmlns:a16="http://schemas.microsoft.com/office/drawing/2014/main" id="{02015E4C-0B43-059C-30B1-3E43E42C2080}"/>
                  </a:ext>
                </a:extLst>
              </p:cNvPr>
              <p:cNvSpPr/>
              <p:nvPr/>
            </p:nvSpPr>
            <p:spPr>
              <a:xfrm>
                <a:off x="1202845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7" name="Freeform: Shape 5976">
                <a:extLst>
                  <a:ext uri="{FF2B5EF4-FFF2-40B4-BE49-F238E27FC236}">
                    <a16:creationId xmlns:a16="http://schemas.microsoft.com/office/drawing/2014/main" id="{83F00334-34D4-7161-306B-55E0F5923084}"/>
                  </a:ext>
                </a:extLst>
              </p:cNvPr>
              <p:cNvSpPr/>
              <p:nvPr/>
            </p:nvSpPr>
            <p:spPr>
              <a:xfrm>
                <a:off x="1214449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3" name="Freeform: Shape 5992">
                <a:extLst>
                  <a:ext uri="{FF2B5EF4-FFF2-40B4-BE49-F238E27FC236}">
                    <a16:creationId xmlns:a16="http://schemas.microsoft.com/office/drawing/2014/main" id="{87768678-583A-92D2-EB30-014DE1083B0A}"/>
                  </a:ext>
                </a:extLst>
              </p:cNvPr>
              <p:cNvSpPr/>
              <p:nvPr/>
            </p:nvSpPr>
            <p:spPr>
              <a:xfrm>
                <a:off x="935978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4" name="Freeform: Shape 5993">
                <a:extLst>
                  <a:ext uri="{FF2B5EF4-FFF2-40B4-BE49-F238E27FC236}">
                    <a16:creationId xmlns:a16="http://schemas.microsoft.com/office/drawing/2014/main" id="{31755B10-59D9-73C2-1675-BB0B715307E7}"/>
                  </a:ext>
                </a:extLst>
              </p:cNvPr>
              <p:cNvSpPr/>
              <p:nvPr/>
            </p:nvSpPr>
            <p:spPr>
              <a:xfrm>
                <a:off x="947581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5" name="Freeform: Shape 5994">
                <a:extLst>
                  <a:ext uri="{FF2B5EF4-FFF2-40B4-BE49-F238E27FC236}">
                    <a16:creationId xmlns:a16="http://schemas.microsoft.com/office/drawing/2014/main" id="{E97C3ED0-EBB4-1A22-AA97-86454017CB3D}"/>
                  </a:ext>
                </a:extLst>
              </p:cNvPr>
              <p:cNvSpPr/>
              <p:nvPr/>
            </p:nvSpPr>
            <p:spPr>
              <a:xfrm>
                <a:off x="95918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6" name="Freeform: Shape 5995">
                <a:extLst>
                  <a:ext uri="{FF2B5EF4-FFF2-40B4-BE49-F238E27FC236}">
                    <a16:creationId xmlns:a16="http://schemas.microsoft.com/office/drawing/2014/main" id="{E0A7C47F-D458-5B30-B155-DCA7A8C64D67}"/>
                  </a:ext>
                </a:extLst>
              </p:cNvPr>
              <p:cNvSpPr/>
              <p:nvPr/>
            </p:nvSpPr>
            <p:spPr>
              <a:xfrm>
                <a:off x="970786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7" name="Freeform: Shape 5996">
                <a:extLst>
                  <a:ext uri="{FF2B5EF4-FFF2-40B4-BE49-F238E27FC236}">
                    <a16:creationId xmlns:a16="http://schemas.microsoft.com/office/drawing/2014/main" id="{920A29C0-B55F-56DE-891D-7C5CD1A2D5D1}"/>
                  </a:ext>
                </a:extLst>
              </p:cNvPr>
              <p:cNvSpPr/>
              <p:nvPr/>
            </p:nvSpPr>
            <p:spPr>
              <a:xfrm>
                <a:off x="98238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8" name="Freeform: Shape 5997">
                <a:extLst>
                  <a:ext uri="{FF2B5EF4-FFF2-40B4-BE49-F238E27FC236}">
                    <a16:creationId xmlns:a16="http://schemas.microsoft.com/office/drawing/2014/main" id="{6FF8F122-B536-524E-54F9-9049D3EC5AD9}"/>
                  </a:ext>
                </a:extLst>
              </p:cNvPr>
              <p:cNvSpPr/>
              <p:nvPr/>
            </p:nvSpPr>
            <p:spPr>
              <a:xfrm>
                <a:off x="993992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9" name="Freeform: Shape 5998">
                <a:extLst>
                  <a:ext uri="{FF2B5EF4-FFF2-40B4-BE49-F238E27FC236}">
                    <a16:creationId xmlns:a16="http://schemas.microsoft.com/office/drawing/2014/main" id="{20BDB46A-0034-F126-42E1-CE7DB9FD9B53}"/>
                  </a:ext>
                </a:extLst>
              </p:cNvPr>
              <p:cNvSpPr/>
              <p:nvPr/>
            </p:nvSpPr>
            <p:spPr>
              <a:xfrm>
                <a:off x="100559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0" name="Freeform: Shape 5999">
                <a:extLst>
                  <a:ext uri="{FF2B5EF4-FFF2-40B4-BE49-F238E27FC236}">
                    <a16:creationId xmlns:a16="http://schemas.microsoft.com/office/drawing/2014/main" id="{495D7299-3FF3-BBCC-4B77-08F47B785C18}"/>
                  </a:ext>
                </a:extLst>
              </p:cNvPr>
              <p:cNvSpPr/>
              <p:nvPr/>
            </p:nvSpPr>
            <p:spPr>
              <a:xfrm>
                <a:off x="1017199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1" name="Freeform: Shape 6000">
                <a:extLst>
                  <a:ext uri="{FF2B5EF4-FFF2-40B4-BE49-F238E27FC236}">
                    <a16:creationId xmlns:a16="http://schemas.microsoft.com/office/drawing/2014/main" id="{46887000-8423-82E1-8C53-05587ADB2B25}"/>
                  </a:ext>
                </a:extLst>
              </p:cNvPr>
              <p:cNvSpPr/>
              <p:nvPr/>
            </p:nvSpPr>
            <p:spPr>
              <a:xfrm>
                <a:off x="1028801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2" name="Freeform: Shape 6001">
                <a:extLst>
                  <a:ext uri="{FF2B5EF4-FFF2-40B4-BE49-F238E27FC236}">
                    <a16:creationId xmlns:a16="http://schemas.microsoft.com/office/drawing/2014/main" id="{E0BE4BA0-647F-78B2-0E38-988DC010F2B3}"/>
                  </a:ext>
                </a:extLst>
              </p:cNvPr>
              <p:cNvSpPr/>
              <p:nvPr/>
            </p:nvSpPr>
            <p:spPr>
              <a:xfrm>
                <a:off x="104040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3" name="Freeform: Shape 6002">
                <a:extLst>
                  <a:ext uri="{FF2B5EF4-FFF2-40B4-BE49-F238E27FC236}">
                    <a16:creationId xmlns:a16="http://schemas.microsoft.com/office/drawing/2014/main" id="{900524CB-E22E-8D35-203F-37E69C5858EF}"/>
                  </a:ext>
                </a:extLst>
              </p:cNvPr>
              <p:cNvSpPr/>
              <p:nvPr/>
            </p:nvSpPr>
            <p:spPr>
              <a:xfrm>
                <a:off x="1052007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4" name="Freeform: Shape 6003">
                <a:extLst>
                  <a:ext uri="{FF2B5EF4-FFF2-40B4-BE49-F238E27FC236}">
                    <a16:creationId xmlns:a16="http://schemas.microsoft.com/office/drawing/2014/main" id="{B92B5B11-2B9B-03C5-7126-7572B85D9A07}"/>
                  </a:ext>
                </a:extLst>
              </p:cNvPr>
              <p:cNvSpPr/>
              <p:nvPr/>
            </p:nvSpPr>
            <p:spPr>
              <a:xfrm>
                <a:off x="1063611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5" name="Freeform: Shape 6004">
                <a:extLst>
                  <a:ext uri="{FF2B5EF4-FFF2-40B4-BE49-F238E27FC236}">
                    <a16:creationId xmlns:a16="http://schemas.microsoft.com/office/drawing/2014/main" id="{53442C74-C8A2-D7BA-A0E9-25622E7FCD24}"/>
                  </a:ext>
                </a:extLst>
              </p:cNvPr>
              <p:cNvSpPr/>
              <p:nvPr/>
            </p:nvSpPr>
            <p:spPr>
              <a:xfrm>
                <a:off x="1075214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6" name="Freeform: Shape 6005">
                <a:extLst>
                  <a:ext uri="{FF2B5EF4-FFF2-40B4-BE49-F238E27FC236}">
                    <a16:creationId xmlns:a16="http://schemas.microsoft.com/office/drawing/2014/main" id="{C6B9CECE-3A05-BB47-BB71-5026F83AAD1F}"/>
                  </a:ext>
                </a:extLst>
              </p:cNvPr>
              <p:cNvSpPr/>
              <p:nvPr/>
            </p:nvSpPr>
            <p:spPr>
              <a:xfrm>
                <a:off x="108681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7" name="Freeform: Shape 6006">
                <a:extLst>
                  <a:ext uri="{FF2B5EF4-FFF2-40B4-BE49-F238E27FC236}">
                    <a16:creationId xmlns:a16="http://schemas.microsoft.com/office/drawing/2014/main" id="{AD940784-80A1-7D98-B21C-263C6341A38F}"/>
                  </a:ext>
                </a:extLst>
              </p:cNvPr>
              <p:cNvSpPr/>
              <p:nvPr/>
            </p:nvSpPr>
            <p:spPr>
              <a:xfrm>
                <a:off x="1098419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8" name="Freeform: Shape 6007">
                <a:extLst>
                  <a:ext uri="{FF2B5EF4-FFF2-40B4-BE49-F238E27FC236}">
                    <a16:creationId xmlns:a16="http://schemas.microsoft.com/office/drawing/2014/main" id="{CAE9D203-93BE-365C-EC17-E1DAB99FE66A}"/>
                  </a:ext>
                </a:extLst>
              </p:cNvPr>
              <p:cNvSpPr/>
              <p:nvPr/>
            </p:nvSpPr>
            <p:spPr>
              <a:xfrm>
                <a:off x="1110022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9" name="Freeform: Shape 6008">
                <a:extLst>
                  <a:ext uri="{FF2B5EF4-FFF2-40B4-BE49-F238E27FC236}">
                    <a16:creationId xmlns:a16="http://schemas.microsoft.com/office/drawing/2014/main" id="{2AAEC5CB-8876-66DD-32F3-17C055013684}"/>
                  </a:ext>
                </a:extLst>
              </p:cNvPr>
              <p:cNvSpPr/>
              <p:nvPr/>
            </p:nvSpPr>
            <p:spPr>
              <a:xfrm>
                <a:off x="1121626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0" name="Freeform: Shape 6009">
                <a:extLst>
                  <a:ext uri="{FF2B5EF4-FFF2-40B4-BE49-F238E27FC236}">
                    <a16:creationId xmlns:a16="http://schemas.microsoft.com/office/drawing/2014/main" id="{B323B9D8-EBF6-CC0B-0B28-21647F17B80D}"/>
                  </a:ext>
                </a:extLst>
              </p:cNvPr>
              <p:cNvSpPr/>
              <p:nvPr/>
            </p:nvSpPr>
            <p:spPr>
              <a:xfrm>
                <a:off x="1133229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1" name="Freeform: Shape 6010">
                <a:extLst>
                  <a:ext uri="{FF2B5EF4-FFF2-40B4-BE49-F238E27FC236}">
                    <a16:creationId xmlns:a16="http://schemas.microsoft.com/office/drawing/2014/main" id="{55B3453B-7682-C945-A786-3DEAF4F2BE12}"/>
                  </a:ext>
                </a:extLst>
              </p:cNvPr>
              <p:cNvSpPr/>
              <p:nvPr/>
            </p:nvSpPr>
            <p:spPr>
              <a:xfrm>
                <a:off x="1144831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2" name="Freeform: Shape 6011">
                <a:extLst>
                  <a:ext uri="{FF2B5EF4-FFF2-40B4-BE49-F238E27FC236}">
                    <a16:creationId xmlns:a16="http://schemas.microsoft.com/office/drawing/2014/main" id="{7F02D474-2212-7962-0DE8-B024019AF8A4}"/>
                  </a:ext>
                </a:extLst>
              </p:cNvPr>
              <p:cNvSpPr/>
              <p:nvPr/>
            </p:nvSpPr>
            <p:spPr>
              <a:xfrm>
                <a:off x="1156434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3" name="Freeform: Shape 6012">
                <a:extLst>
                  <a:ext uri="{FF2B5EF4-FFF2-40B4-BE49-F238E27FC236}">
                    <a16:creationId xmlns:a16="http://schemas.microsoft.com/office/drawing/2014/main" id="{C27E6B12-2307-C36B-8F0A-D631A3D0B889}"/>
                  </a:ext>
                </a:extLst>
              </p:cNvPr>
              <p:cNvSpPr/>
              <p:nvPr/>
            </p:nvSpPr>
            <p:spPr>
              <a:xfrm>
                <a:off x="1168037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4" name="Freeform: Shape 6013">
                <a:extLst>
                  <a:ext uri="{FF2B5EF4-FFF2-40B4-BE49-F238E27FC236}">
                    <a16:creationId xmlns:a16="http://schemas.microsoft.com/office/drawing/2014/main" id="{8A4A1108-B794-56E8-D2D0-9401EFE4CBB8}"/>
                  </a:ext>
                </a:extLst>
              </p:cNvPr>
              <p:cNvSpPr/>
              <p:nvPr/>
            </p:nvSpPr>
            <p:spPr>
              <a:xfrm>
                <a:off x="1179640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5" name="Freeform: Shape 6014">
                <a:extLst>
                  <a:ext uri="{FF2B5EF4-FFF2-40B4-BE49-F238E27FC236}">
                    <a16:creationId xmlns:a16="http://schemas.microsoft.com/office/drawing/2014/main" id="{CBB022F7-FE6D-EE02-1808-287C622D84E6}"/>
                  </a:ext>
                </a:extLst>
              </p:cNvPr>
              <p:cNvSpPr/>
              <p:nvPr/>
            </p:nvSpPr>
            <p:spPr>
              <a:xfrm>
                <a:off x="1191242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6" name="Freeform: Shape 6015">
                <a:extLst>
                  <a:ext uri="{FF2B5EF4-FFF2-40B4-BE49-F238E27FC236}">
                    <a16:creationId xmlns:a16="http://schemas.microsoft.com/office/drawing/2014/main" id="{02A496BA-DE52-E5B6-4C87-8F71A0D24FF7}"/>
                  </a:ext>
                </a:extLst>
              </p:cNvPr>
              <p:cNvSpPr/>
              <p:nvPr/>
            </p:nvSpPr>
            <p:spPr>
              <a:xfrm>
                <a:off x="1202845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7" name="Freeform: Shape 6016">
                <a:extLst>
                  <a:ext uri="{FF2B5EF4-FFF2-40B4-BE49-F238E27FC236}">
                    <a16:creationId xmlns:a16="http://schemas.microsoft.com/office/drawing/2014/main" id="{4C399AF3-F083-513C-603B-1F1D86F4FDF2}"/>
                  </a:ext>
                </a:extLst>
              </p:cNvPr>
              <p:cNvSpPr/>
              <p:nvPr/>
            </p:nvSpPr>
            <p:spPr>
              <a:xfrm>
                <a:off x="1214449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3" name="Freeform: Shape 6032">
                <a:extLst>
                  <a:ext uri="{FF2B5EF4-FFF2-40B4-BE49-F238E27FC236}">
                    <a16:creationId xmlns:a16="http://schemas.microsoft.com/office/drawing/2014/main" id="{0F3A6BB3-5800-E178-31E8-5E16095FB199}"/>
                  </a:ext>
                </a:extLst>
              </p:cNvPr>
              <p:cNvSpPr/>
              <p:nvPr/>
            </p:nvSpPr>
            <p:spPr>
              <a:xfrm>
                <a:off x="935978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4" name="Freeform: Shape 6033">
                <a:extLst>
                  <a:ext uri="{FF2B5EF4-FFF2-40B4-BE49-F238E27FC236}">
                    <a16:creationId xmlns:a16="http://schemas.microsoft.com/office/drawing/2014/main" id="{0F27F525-1132-6CED-C1D8-6EFEBCC9A0EC}"/>
                  </a:ext>
                </a:extLst>
              </p:cNvPr>
              <p:cNvSpPr/>
              <p:nvPr/>
            </p:nvSpPr>
            <p:spPr>
              <a:xfrm>
                <a:off x="947581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5" name="Freeform: Shape 6034">
                <a:extLst>
                  <a:ext uri="{FF2B5EF4-FFF2-40B4-BE49-F238E27FC236}">
                    <a16:creationId xmlns:a16="http://schemas.microsoft.com/office/drawing/2014/main" id="{FCCA211A-8511-BF21-447C-4793E94ED1BF}"/>
                  </a:ext>
                </a:extLst>
              </p:cNvPr>
              <p:cNvSpPr/>
              <p:nvPr/>
            </p:nvSpPr>
            <p:spPr>
              <a:xfrm>
                <a:off x="95918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6" name="Freeform: Shape 6035">
                <a:extLst>
                  <a:ext uri="{FF2B5EF4-FFF2-40B4-BE49-F238E27FC236}">
                    <a16:creationId xmlns:a16="http://schemas.microsoft.com/office/drawing/2014/main" id="{FDE97D6B-2309-1A9C-1401-37CADA3472CE}"/>
                  </a:ext>
                </a:extLst>
              </p:cNvPr>
              <p:cNvSpPr/>
              <p:nvPr/>
            </p:nvSpPr>
            <p:spPr>
              <a:xfrm>
                <a:off x="970786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7" name="Freeform: Shape 6036">
                <a:extLst>
                  <a:ext uri="{FF2B5EF4-FFF2-40B4-BE49-F238E27FC236}">
                    <a16:creationId xmlns:a16="http://schemas.microsoft.com/office/drawing/2014/main" id="{0FDF252D-E63E-D085-21DB-C252F848EC97}"/>
                  </a:ext>
                </a:extLst>
              </p:cNvPr>
              <p:cNvSpPr/>
              <p:nvPr/>
            </p:nvSpPr>
            <p:spPr>
              <a:xfrm>
                <a:off x="98238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8" name="Freeform: Shape 6037">
                <a:extLst>
                  <a:ext uri="{FF2B5EF4-FFF2-40B4-BE49-F238E27FC236}">
                    <a16:creationId xmlns:a16="http://schemas.microsoft.com/office/drawing/2014/main" id="{12761301-58AA-5135-211E-54C3A87685A1}"/>
                  </a:ext>
                </a:extLst>
              </p:cNvPr>
              <p:cNvSpPr/>
              <p:nvPr/>
            </p:nvSpPr>
            <p:spPr>
              <a:xfrm>
                <a:off x="993992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9" name="Freeform: Shape 6038">
                <a:extLst>
                  <a:ext uri="{FF2B5EF4-FFF2-40B4-BE49-F238E27FC236}">
                    <a16:creationId xmlns:a16="http://schemas.microsoft.com/office/drawing/2014/main" id="{B9B206A3-53D2-3CF3-F6E0-3A4787505E83}"/>
                  </a:ext>
                </a:extLst>
              </p:cNvPr>
              <p:cNvSpPr/>
              <p:nvPr/>
            </p:nvSpPr>
            <p:spPr>
              <a:xfrm>
                <a:off x="100559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0" name="Freeform: Shape 6039">
                <a:extLst>
                  <a:ext uri="{FF2B5EF4-FFF2-40B4-BE49-F238E27FC236}">
                    <a16:creationId xmlns:a16="http://schemas.microsoft.com/office/drawing/2014/main" id="{742BD111-F94D-EFDF-16BB-71E255373DD3}"/>
                  </a:ext>
                </a:extLst>
              </p:cNvPr>
              <p:cNvSpPr/>
              <p:nvPr/>
            </p:nvSpPr>
            <p:spPr>
              <a:xfrm>
                <a:off x="1017199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1" name="Freeform: Shape 6040">
                <a:extLst>
                  <a:ext uri="{FF2B5EF4-FFF2-40B4-BE49-F238E27FC236}">
                    <a16:creationId xmlns:a16="http://schemas.microsoft.com/office/drawing/2014/main" id="{3FACAEE7-CF74-809F-C06E-C4FC4957887A}"/>
                  </a:ext>
                </a:extLst>
              </p:cNvPr>
              <p:cNvSpPr/>
              <p:nvPr/>
            </p:nvSpPr>
            <p:spPr>
              <a:xfrm>
                <a:off x="1028801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2" name="Freeform: Shape 6041">
                <a:extLst>
                  <a:ext uri="{FF2B5EF4-FFF2-40B4-BE49-F238E27FC236}">
                    <a16:creationId xmlns:a16="http://schemas.microsoft.com/office/drawing/2014/main" id="{74F2FF85-6FC9-F340-5D8C-FA2AB0AD2211}"/>
                  </a:ext>
                </a:extLst>
              </p:cNvPr>
              <p:cNvSpPr/>
              <p:nvPr/>
            </p:nvSpPr>
            <p:spPr>
              <a:xfrm>
                <a:off x="104040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3" name="Freeform: Shape 6042">
                <a:extLst>
                  <a:ext uri="{FF2B5EF4-FFF2-40B4-BE49-F238E27FC236}">
                    <a16:creationId xmlns:a16="http://schemas.microsoft.com/office/drawing/2014/main" id="{C9983D56-3C9C-9744-DE35-0BF435454E1A}"/>
                  </a:ext>
                </a:extLst>
              </p:cNvPr>
              <p:cNvSpPr/>
              <p:nvPr/>
            </p:nvSpPr>
            <p:spPr>
              <a:xfrm>
                <a:off x="1052007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4" name="Freeform: Shape 6043">
                <a:extLst>
                  <a:ext uri="{FF2B5EF4-FFF2-40B4-BE49-F238E27FC236}">
                    <a16:creationId xmlns:a16="http://schemas.microsoft.com/office/drawing/2014/main" id="{3F5F92F5-D19D-688A-9D6B-F3C9C2B278AE}"/>
                  </a:ext>
                </a:extLst>
              </p:cNvPr>
              <p:cNvSpPr/>
              <p:nvPr/>
            </p:nvSpPr>
            <p:spPr>
              <a:xfrm>
                <a:off x="1063611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5" name="Freeform: Shape 6044">
                <a:extLst>
                  <a:ext uri="{FF2B5EF4-FFF2-40B4-BE49-F238E27FC236}">
                    <a16:creationId xmlns:a16="http://schemas.microsoft.com/office/drawing/2014/main" id="{AEE4A8A1-2A2B-9636-8B83-A284F3D3077A}"/>
                  </a:ext>
                </a:extLst>
              </p:cNvPr>
              <p:cNvSpPr/>
              <p:nvPr/>
            </p:nvSpPr>
            <p:spPr>
              <a:xfrm>
                <a:off x="1075214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6" name="Freeform: Shape 6045">
                <a:extLst>
                  <a:ext uri="{FF2B5EF4-FFF2-40B4-BE49-F238E27FC236}">
                    <a16:creationId xmlns:a16="http://schemas.microsoft.com/office/drawing/2014/main" id="{F1F44979-E997-B51D-1833-2AB588BF2F57}"/>
                  </a:ext>
                </a:extLst>
              </p:cNvPr>
              <p:cNvSpPr/>
              <p:nvPr/>
            </p:nvSpPr>
            <p:spPr>
              <a:xfrm>
                <a:off x="108681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7" name="Freeform: Shape 6046">
                <a:extLst>
                  <a:ext uri="{FF2B5EF4-FFF2-40B4-BE49-F238E27FC236}">
                    <a16:creationId xmlns:a16="http://schemas.microsoft.com/office/drawing/2014/main" id="{0D467F8A-3607-9E1D-7D6D-E6998C973D44}"/>
                  </a:ext>
                </a:extLst>
              </p:cNvPr>
              <p:cNvSpPr/>
              <p:nvPr/>
            </p:nvSpPr>
            <p:spPr>
              <a:xfrm>
                <a:off x="1098419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8" name="Freeform: Shape 6047">
                <a:extLst>
                  <a:ext uri="{FF2B5EF4-FFF2-40B4-BE49-F238E27FC236}">
                    <a16:creationId xmlns:a16="http://schemas.microsoft.com/office/drawing/2014/main" id="{500E590A-38B2-DFA4-793D-27E90F7D492F}"/>
                  </a:ext>
                </a:extLst>
              </p:cNvPr>
              <p:cNvSpPr/>
              <p:nvPr/>
            </p:nvSpPr>
            <p:spPr>
              <a:xfrm>
                <a:off x="1110022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9" name="Freeform: Shape 6048">
                <a:extLst>
                  <a:ext uri="{FF2B5EF4-FFF2-40B4-BE49-F238E27FC236}">
                    <a16:creationId xmlns:a16="http://schemas.microsoft.com/office/drawing/2014/main" id="{F167C3A4-6F35-448C-B9A6-9A3EB2E19F63}"/>
                  </a:ext>
                </a:extLst>
              </p:cNvPr>
              <p:cNvSpPr/>
              <p:nvPr/>
            </p:nvSpPr>
            <p:spPr>
              <a:xfrm>
                <a:off x="1121626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0" name="Freeform: Shape 6049">
                <a:extLst>
                  <a:ext uri="{FF2B5EF4-FFF2-40B4-BE49-F238E27FC236}">
                    <a16:creationId xmlns:a16="http://schemas.microsoft.com/office/drawing/2014/main" id="{6199D6FA-83C4-A818-C6CD-AC7B5AF273BC}"/>
                  </a:ext>
                </a:extLst>
              </p:cNvPr>
              <p:cNvSpPr/>
              <p:nvPr/>
            </p:nvSpPr>
            <p:spPr>
              <a:xfrm>
                <a:off x="1133229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1" name="Freeform: Shape 6050">
                <a:extLst>
                  <a:ext uri="{FF2B5EF4-FFF2-40B4-BE49-F238E27FC236}">
                    <a16:creationId xmlns:a16="http://schemas.microsoft.com/office/drawing/2014/main" id="{1B2D689E-8CFF-C888-A58C-E52DB6935F16}"/>
                  </a:ext>
                </a:extLst>
              </p:cNvPr>
              <p:cNvSpPr/>
              <p:nvPr/>
            </p:nvSpPr>
            <p:spPr>
              <a:xfrm>
                <a:off x="1144831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2" name="Freeform: Shape 6051">
                <a:extLst>
                  <a:ext uri="{FF2B5EF4-FFF2-40B4-BE49-F238E27FC236}">
                    <a16:creationId xmlns:a16="http://schemas.microsoft.com/office/drawing/2014/main" id="{40142686-444A-771B-CEC9-86FED9A897B9}"/>
                  </a:ext>
                </a:extLst>
              </p:cNvPr>
              <p:cNvSpPr/>
              <p:nvPr/>
            </p:nvSpPr>
            <p:spPr>
              <a:xfrm>
                <a:off x="1156434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3" name="Freeform: Shape 6052">
                <a:extLst>
                  <a:ext uri="{FF2B5EF4-FFF2-40B4-BE49-F238E27FC236}">
                    <a16:creationId xmlns:a16="http://schemas.microsoft.com/office/drawing/2014/main" id="{0803F40A-5529-6B41-8D93-E764C7BD623B}"/>
                  </a:ext>
                </a:extLst>
              </p:cNvPr>
              <p:cNvSpPr/>
              <p:nvPr/>
            </p:nvSpPr>
            <p:spPr>
              <a:xfrm>
                <a:off x="1168037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4" name="Freeform: Shape 6053">
                <a:extLst>
                  <a:ext uri="{FF2B5EF4-FFF2-40B4-BE49-F238E27FC236}">
                    <a16:creationId xmlns:a16="http://schemas.microsoft.com/office/drawing/2014/main" id="{76193F70-8B69-ACA0-ABA1-96A30D27B3D2}"/>
                  </a:ext>
                </a:extLst>
              </p:cNvPr>
              <p:cNvSpPr/>
              <p:nvPr/>
            </p:nvSpPr>
            <p:spPr>
              <a:xfrm>
                <a:off x="1179640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5" name="Freeform: Shape 6054">
                <a:extLst>
                  <a:ext uri="{FF2B5EF4-FFF2-40B4-BE49-F238E27FC236}">
                    <a16:creationId xmlns:a16="http://schemas.microsoft.com/office/drawing/2014/main" id="{0FF1807F-F35F-6011-2BCD-9416409E23CE}"/>
                  </a:ext>
                </a:extLst>
              </p:cNvPr>
              <p:cNvSpPr/>
              <p:nvPr/>
            </p:nvSpPr>
            <p:spPr>
              <a:xfrm>
                <a:off x="1191242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6" name="Freeform: Shape 6055">
                <a:extLst>
                  <a:ext uri="{FF2B5EF4-FFF2-40B4-BE49-F238E27FC236}">
                    <a16:creationId xmlns:a16="http://schemas.microsoft.com/office/drawing/2014/main" id="{B23FFAFE-540A-0113-97C2-BCDC39B60A2A}"/>
                  </a:ext>
                </a:extLst>
              </p:cNvPr>
              <p:cNvSpPr/>
              <p:nvPr/>
            </p:nvSpPr>
            <p:spPr>
              <a:xfrm>
                <a:off x="1202845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7" name="Freeform: Shape 6056">
                <a:extLst>
                  <a:ext uri="{FF2B5EF4-FFF2-40B4-BE49-F238E27FC236}">
                    <a16:creationId xmlns:a16="http://schemas.microsoft.com/office/drawing/2014/main" id="{13C8AEFB-B01B-9CAF-DECA-E2F69FAAAAB2}"/>
                  </a:ext>
                </a:extLst>
              </p:cNvPr>
              <p:cNvSpPr/>
              <p:nvPr/>
            </p:nvSpPr>
            <p:spPr>
              <a:xfrm>
                <a:off x="1214449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3" name="Freeform: Shape 6072">
                <a:extLst>
                  <a:ext uri="{FF2B5EF4-FFF2-40B4-BE49-F238E27FC236}">
                    <a16:creationId xmlns:a16="http://schemas.microsoft.com/office/drawing/2014/main" id="{B06395C4-7D23-0AD4-949B-E332636DCB49}"/>
                  </a:ext>
                </a:extLst>
              </p:cNvPr>
              <p:cNvSpPr/>
              <p:nvPr/>
            </p:nvSpPr>
            <p:spPr>
              <a:xfrm>
                <a:off x="935978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4" name="Freeform: Shape 6073">
                <a:extLst>
                  <a:ext uri="{FF2B5EF4-FFF2-40B4-BE49-F238E27FC236}">
                    <a16:creationId xmlns:a16="http://schemas.microsoft.com/office/drawing/2014/main" id="{53CD54DD-C6F6-DF0B-3BF8-4069F79ADDCF}"/>
                  </a:ext>
                </a:extLst>
              </p:cNvPr>
              <p:cNvSpPr/>
              <p:nvPr/>
            </p:nvSpPr>
            <p:spPr>
              <a:xfrm>
                <a:off x="947581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5" name="Freeform: Shape 6074">
                <a:extLst>
                  <a:ext uri="{FF2B5EF4-FFF2-40B4-BE49-F238E27FC236}">
                    <a16:creationId xmlns:a16="http://schemas.microsoft.com/office/drawing/2014/main" id="{1C0A481D-04F9-C933-B37E-2C47B66E50BD}"/>
                  </a:ext>
                </a:extLst>
              </p:cNvPr>
              <p:cNvSpPr/>
              <p:nvPr/>
            </p:nvSpPr>
            <p:spPr>
              <a:xfrm>
                <a:off x="95918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6" name="Freeform: Shape 6075">
                <a:extLst>
                  <a:ext uri="{FF2B5EF4-FFF2-40B4-BE49-F238E27FC236}">
                    <a16:creationId xmlns:a16="http://schemas.microsoft.com/office/drawing/2014/main" id="{FBBDCAAA-FA6F-E910-6988-0927F979EBB8}"/>
                  </a:ext>
                </a:extLst>
              </p:cNvPr>
              <p:cNvSpPr/>
              <p:nvPr/>
            </p:nvSpPr>
            <p:spPr>
              <a:xfrm>
                <a:off x="970786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7" name="Freeform: Shape 6076">
                <a:extLst>
                  <a:ext uri="{FF2B5EF4-FFF2-40B4-BE49-F238E27FC236}">
                    <a16:creationId xmlns:a16="http://schemas.microsoft.com/office/drawing/2014/main" id="{2E5F0FA3-8922-8FA2-93B4-D6EB26E3616B}"/>
                  </a:ext>
                </a:extLst>
              </p:cNvPr>
              <p:cNvSpPr/>
              <p:nvPr/>
            </p:nvSpPr>
            <p:spPr>
              <a:xfrm>
                <a:off x="98238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8" name="Freeform: Shape 6077">
                <a:extLst>
                  <a:ext uri="{FF2B5EF4-FFF2-40B4-BE49-F238E27FC236}">
                    <a16:creationId xmlns:a16="http://schemas.microsoft.com/office/drawing/2014/main" id="{6D34CF03-B725-EC23-3D6C-8786E00AFCBB}"/>
                  </a:ext>
                </a:extLst>
              </p:cNvPr>
              <p:cNvSpPr/>
              <p:nvPr/>
            </p:nvSpPr>
            <p:spPr>
              <a:xfrm>
                <a:off x="993992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9" name="Freeform: Shape 6078">
                <a:extLst>
                  <a:ext uri="{FF2B5EF4-FFF2-40B4-BE49-F238E27FC236}">
                    <a16:creationId xmlns:a16="http://schemas.microsoft.com/office/drawing/2014/main" id="{CD6C2AB2-7D0C-6056-CE1A-B297FA802101}"/>
                  </a:ext>
                </a:extLst>
              </p:cNvPr>
              <p:cNvSpPr/>
              <p:nvPr/>
            </p:nvSpPr>
            <p:spPr>
              <a:xfrm>
                <a:off x="100559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0" name="Freeform: Shape 6079">
                <a:extLst>
                  <a:ext uri="{FF2B5EF4-FFF2-40B4-BE49-F238E27FC236}">
                    <a16:creationId xmlns:a16="http://schemas.microsoft.com/office/drawing/2014/main" id="{BC35E5BF-10E0-4F5B-E44F-EDBF624FB568}"/>
                  </a:ext>
                </a:extLst>
              </p:cNvPr>
              <p:cNvSpPr/>
              <p:nvPr/>
            </p:nvSpPr>
            <p:spPr>
              <a:xfrm>
                <a:off x="1017199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1" name="Freeform: Shape 6080">
                <a:extLst>
                  <a:ext uri="{FF2B5EF4-FFF2-40B4-BE49-F238E27FC236}">
                    <a16:creationId xmlns:a16="http://schemas.microsoft.com/office/drawing/2014/main" id="{6580FB7C-5B67-A8B0-D43B-A4A3C3C8DD15}"/>
                  </a:ext>
                </a:extLst>
              </p:cNvPr>
              <p:cNvSpPr/>
              <p:nvPr/>
            </p:nvSpPr>
            <p:spPr>
              <a:xfrm>
                <a:off x="1028801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2" name="Freeform: Shape 6081">
                <a:extLst>
                  <a:ext uri="{FF2B5EF4-FFF2-40B4-BE49-F238E27FC236}">
                    <a16:creationId xmlns:a16="http://schemas.microsoft.com/office/drawing/2014/main" id="{0CEF7D8E-A9B4-579C-DB71-D195F5539164}"/>
                  </a:ext>
                </a:extLst>
              </p:cNvPr>
              <p:cNvSpPr/>
              <p:nvPr/>
            </p:nvSpPr>
            <p:spPr>
              <a:xfrm>
                <a:off x="104040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3" name="Freeform: Shape 6082">
                <a:extLst>
                  <a:ext uri="{FF2B5EF4-FFF2-40B4-BE49-F238E27FC236}">
                    <a16:creationId xmlns:a16="http://schemas.microsoft.com/office/drawing/2014/main" id="{11A87251-42EB-F5D6-704F-1C777390478A}"/>
                  </a:ext>
                </a:extLst>
              </p:cNvPr>
              <p:cNvSpPr/>
              <p:nvPr/>
            </p:nvSpPr>
            <p:spPr>
              <a:xfrm>
                <a:off x="1052007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4" name="Freeform: Shape 6083">
                <a:extLst>
                  <a:ext uri="{FF2B5EF4-FFF2-40B4-BE49-F238E27FC236}">
                    <a16:creationId xmlns:a16="http://schemas.microsoft.com/office/drawing/2014/main" id="{D8BF2F59-5522-CCEA-D5EC-9E8E7089B4E2}"/>
                  </a:ext>
                </a:extLst>
              </p:cNvPr>
              <p:cNvSpPr/>
              <p:nvPr/>
            </p:nvSpPr>
            <p:spPr>
              <a:xfrm>
                <a:off x="1063611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5" name="Freeform: Shape 6084">
                <a:extLst>
                  <a:ext uri="{FF2B5EF4-FFF2-40B4-BE49-F238E27FC236}">
                    <a16:creationId xmlns:a16="http://schemas.microsoft.com/office/drawing/2014/main" id="{1FC2839B-9422-2EA5-7A36-9623DF14B7C3}"/>
                  </a:ext>
                </a:extLst>
              </p:cNvPr>
              <p:cNvSpPr/>
              <p:nvPr/>
            </p:nvSpPr>
            <p:spPr>
              <a:xfrm>
                <a:off x="1075214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6" name="Freeform: Shape 6085">
                <a:extLst>
                  <a:ext uri="{FF2B5EF4-FFF2-40B4-BE49-F238E27FC236}">
                    <a16:creationId xmlns:a16="http://schemas.microsoft.com/office/drawing/2014/main" id="{6F94E757-0302-4DA8-B10A-A49B3943BEEC}"/>
                  </a:ext>
                </a:extLst>
              </p:cNvPr>
              <p:cNvSpPr/>
              <p:nvPr/>
            </p:nvSpPr>
            <p:spPr>
              <a:xfrm>
                <a:off x="108681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7" name="Freeform: Shape 6086">
                <a:extLst>
                  <a:ext uri="{FF2B5EF4-FFF2-40B4-BE49-F238E27FC236}">
                    <a16:creationId xmlns:a16="http://schemas.microsoft.com/office/drawing/2014/main" id="{E5931BA0-ABAE-9DBA-BA1A-263B7137AEF3}"/>
                  </a:ext>
                </a:extLst>
              </p:cNvPr>
              <p:cNvSpPr/>
              <p:nvPr/>
            </p:nvSpPr>
            <p:spPr>
              <a:xfrm>
                <a:off x="1098419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8" name="Freeform: Shape 6087">
                <a:extLst>
                  <a:ext uri="{FF2B5EF4-FFF2-40B4-BE49-F238E27FC236}">
                    <a16:creationId xmlns:a16="http://schemas.microsoft.com/office/drawing/2014/main" id="{422E561A-CB8F-B550-6127-EEF320DAF51B}"/>
                  </a:ext>
                </a:extLst>
              </p:cNvPr>
              <p:cNvSpPr/>
              <p:nvPr/>
            </p:nvSpPr>
            <p:spPr>
              <a:xfrm>
                <a:off x="1110022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9" name="Freeform: Shape 6088">
                <a:extLst>
                  <a:ext uri="{FF2B5EF4-FFF2-40B4-BE49-F238E27FC236}">
                    <a16:creationId xmlns:a16="http://schemas.microsoft.com/office/drawing/2014/main" id="{4668BDC0-6C8A-3F2F-7088-98443983D8D6}"/>
                  </a:ext>
                </a:extLst>
              </p:cNvPr>
              <p:cNvSpPr/>
              <p:nvPr/>
            </p:nvSpPr>
            <p:spPr>
              <a:xfrm>
                <a:off x="1121626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0" name="Freeform: Shape 6089">
                <a:extLst>
                  <a:ext uri="{FF2B5EF4-FFF2-40B4-BE49-F238E27FC236}">
                    <a16:creationId xmlns:a16="http://schemas.microsoft.com/office/drawing/2014/main" id="{E7A1BA13-79A3-BA65-DD1C-C7F07D5B7FDD}"/>
                  </a:ext>
                </a:extLst>
              </p:cNvPr>
              <p:cNvSpPr/>
              <p:nvPr/>
            </p:nvSpPr>
            <p:spPr>
              <a:xfrm>
                <a:off x="1133229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1" name="Freeform: Shape 6090">
                <a:extLst>
                  <a:ext uri="{FF2B5EF4-FFF2-40B4-BE49-F238E27FC236}">
                    <a16:creationId xmlns:a16="http://schemas.microsoft.com/office/drawing/2014/main" id="{2627D970-9673-E058-49B0-7AEAD2CBABB3}"/>
                  </a:ext>
                </a:extLst>
              </p:cNvPr>
              <p:cNvSpPr/>
              <p:nvPr/>
            </p:nvSpPr>
            <p:spPr>
              <a:xfrm>
                <a:off x="1144831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2" name="Freeform: Shape 6091">
                <a:extLst>
                  <a:ext uri="{FF2B5EF4-FFF2-40B4-BE49-F238E27FC236}">
                    <a16:creationId xmlns:a16="http://schemas.microsoft.com/office/drawing/2014/main" id="{98B12B59-00D4-7FEE-1913-AEAEE1CB71E0}"/>
                  </a:ext>
                </a:extLst>
              </p:cNvPr>
              <p:cNvSpPr/>
              <p:nvPr/>
            </p:nvSpPr>
            <p:spPr>
              <a:xfrm>
                <a:off x="1156434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3" name="Freeform: Shape 6092">
                <a:extLst>
                  <a:ext uri="{FF2B5EF4-FFF2-40B4-BE49-F238E27FC236}">
                    <a16:creationId xmlns:a16="http://schemas.microsoft.com/office/drawing/2014/main" id="{CFEFB1F0-CAED-332E-BA10-4098CE7383F0}"/>
                  </a:ext>
                </a:extLst>
              </p:cNvPr>
              <p:cNvSpPr/>
              <p:nvPr/>
            </p:nvSpPr>
            <p:spPr>
              <a:xfrm>
                <a:off x="1168037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4" name="Freeform: Shape 6093">
                <a:extLst>
                  <a:ext uri="{FF2B5EF4-FFF2-40B4-BE49-F238E27FC236}">
                    <a16:creationId xmlns:a16="http://schemas.microsoft.com/office/drawing/2014/main" id="{A23DD379-F538-F8CD-180F-A6AEEA56A13C}"/>
                  </a:ext>
                </a:extLst>
              </p:cNvPr>
              <p:cNvSpPr/>
              <p:nvPr/>
            </p:nvSpPr>
            <p:spPr>
              <a:xfrm>
                <a:off x="1179640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5" name="Freeform: Shape 6094">
                <a:extLst>
                  <a:ext uri="{FF2B5EF4-FFF2-40B4-BE49-F238E27FC236}">
                    <a16:creationId xmlns:a16="http://schemas.microsoft.com/office/drawing/2014/main" id="{EE4133AF-53E1-DA45-695D-D6E287202F5A}"/>
                  </a:ext>
                </a:extLst>
              </p:cNvPr>
              <p:cNvSpPr/>
              <p:nvPr/>
            </p:nvSpPr>
            <p:spPr>
              <a:xfrm>
                <a:off x="1191242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6" name="Freeform: Shape 6095">
                <a:extLst>
                  <a:ext uri="{FF2B5EF4-FFF2-40B4-BE49-F238E27FC236}">
                    <a16:creationId xmlns:a16="http://schemas.microsoft.com/office/drawing/2014/main" id="{AF838817-73F5-1CFF-2A72-91B4307F9A6A}"/>
                  </a:ext>
                </a:extLst>
              </p:cNvPr>
              <p:cNvSpPr/>
              <p:nvPr/>
            </p:nvSpPr>
            <p:spPr>
              <a:xfrm>
                <a:off x="1202845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7" name="Freeform: Shape 6096">
                <a:extLst>
                  <a:ext uri="{FF2B5EF4-FFF2-40B4-BE49-F238E27FC236}">
                    <a16:creationId xmlns:a16="http://schemas.microsoft.com/office/drawing/2014/main" id="{EC8F5C3C-2669-1E83-DAF7-F7E09E864DAB}"/>
                  </a:ext>
                </a:extLst>
              </p:cNvPr>
              <p:cNvSpPr/>
              <p:nvPr/>
            </p:nvSpPr>
            <p:spPr>
              <a:xfrm>
                <a:off x="1214449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3" name="Freeform: Shape 6112">
                <a:extLst>
                  <a:ext uri="{FF2B5EF4-FFF2-40B4-BE49-F238E27FC236}">
                    <a16:creationId xmlns:a16="http://schemas.microsoft.com/office/drawing/2014/main" id="{66E15546-D7CE-7507-91AF-A1B891DAA6E7}"/>
                  </a:ext>
                </a:extLst>
              </p:cNvPr>
              <p:cNvSpPr/>
              <p:nvPr/>
            </p:nvSpPr>
            <p:spPr>
              <a:xfrm>
                <a:off x="935978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4" name="Freeform: Shape 6113">
                <a:extLst>
                  <a:ext uri="{FF2B5EF4-FFF2-40B4-BE49-F238E27FC236}">
                    <a16:creationId xmlns:a16="http://schemas.microsoft.com/office/drawing/2014/main" id="{EB533865-A7BF-00EA-3BE8-05BC0EA21239}"/>
                  </a:ext>
                </a:extLst>
              </p:cNvPr>
              <p:cNvSpPr/>
              <p:nvPr/>
            </p:nvSpPr>
            <p:spPr>
              <a:xfrm>
                <a:off x="947581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5" name="Freeform: Shape 6114">
                <a:extLst>
                  <a:ext uri="{FF2B5EF4-FFF2-40B4-BE49-F238E27FC236}">
                    <a16:creationId xmlns:a16="http://schemas.microsoft.com/office/drawing/2014/main" id="{8517D82C-CA15-3BDC-B7F7-AAC2EA82CC35}"/>
                  </a:ext>
                </a:extLst>
              </p:cNvPr>
              <p:cNvSpPr/>
              <p:nvPr/>
            </p:nvSpPr>
            <p:spPr>
              <a:xfrm>
                <a:off x="95918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6" name="Freeform: Shape 6115">
                <a:extLst>
                  <a:ext uri="{FF2B5EF4-FFF2-40B4-BE49-F238E27FC236}">
                    <a16:creationId xmlns:a16="http://schemas.microsoft.com/office/drawing/2014/main" id="{21DB1D58-8E4B-7558-4CE2-23D3AC49BD2B}"/>
                  </a:ext>
                </a:extLst>
              </p:cNvPr>
              <p:cNvSpPr/>
              <p:nvPr/>
            </p:nvSpPr>
            <p:spPr>
              <a:xfrm>
                <a:off x="970786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7" name="Freeform: Shape 6116">
                <a:extLst>
                  <a:ext uri="{FF2B5EF4-FFF2-40B4-BE49-F238E27FC236}">
                    <a16:creationId xmlns:a16="http://schemas.microsoft.com/office/drawing/2014/main" id="{1D62129D-C814-BE0C-B739-E993D7677E6B}"/>
                  </a:ext>
                </a:extLst>
              </p:cNvPr>
              <p:cNvSpPr/>
              <p:nvPr/>
            </p:nvSpPr>
            <p:spPr>
              <a:xfrm>
                <a:off x="98238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8" name="Freeform: Shape 6117">
                <a:extLst>
                  <a:ext uri="{FF2B5EF4-FFF2-40B4-BE49-F238E27FC236}">
                    <a16:creationId xmlns:a16="http://schemas.microsoft.com/office/drawing/2014/main" id="{9D1F2303-6470-E014-D6EB-B4BFB5A72907}"/>
                  </a:ext>
                </a:extLst>
              </p:cNvPr>
              <p:cNvSpPr/>
              <p:nvPr/>
            </p:nvSpPr>
            <p:spPr>
              <a:xfrm>
                <a:off x="993992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9" name="Freeform: Shape 6118">
                <a:extLst>
                  <a:ext uri="{FF2B5EF4-FFF2-40B4-BE49-F238E27FC236}">
                    <a16:creationId xmlns:a16="http://schemas.microsoft.com/office/drawing/2014/main" id="{97E90E69-5365-E4EF-6424-16150B544826}"/>
                  </a:ext>
                </a:extLst>
              </p:cNvPr>
              <p:cNvSpPr/>
              <p:nvPr/>
            </p:nvSpPr>
            <p:spPr>
              <a:xfrm>
                <a:off x="100559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0" name="Freeform: Shape 6119">
                <a:extLst>
                  <a:ext uri="{FF2B5EF4-FFF2-40B4-BE49-F238E27FC236}">
                    <a16:creationId xmlns:a16="http://schemas.microsoft.com/office/drawing/2014/main" id="{91C7F790-B98C-D01B-EDE8-A5222E945AEE}"/>
                  </a:ext>
                </a:extLst>
              </p:cNvPr>
              <p:cNvSpPr/>
              <p:nvPr/>
            </p:nvSpPr>
            <p:spPr>
              <a:xfrm>
                <a:off x="1017199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1" name="Freeform: Shape 6120">
                <a:extLst>
                  <a:ext uri="{FF2B5EF4-FFF2-40B4-BE49-F238E27FC236}">
                    <a16:creationId xmlns:a16="http://schemas.microsoft.com/office/drawing/2014/main" id="{E843471A-C4B0-F168-961F-9E071841F0BC}"/>
                  </a:ext>
                </a:extLst>
              </p:cNvPr>
              <p:cNvSpPr/>
              <p:nvPr/>
            </p:nvSpPr>
            <p:spPr>
              <a:xfrm>
                <a:off x="1028801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2" name="Freeform: Shape 6121">
                <a:extLst>
                  <a:ext uri="{FF2B5EF4-FFF2-40B4-BE49-F238E27FC236}">
                    <a16:creationId xmlns:a16="http://schemas.microsoft.com/office/drawing/2014/main" id="{A1F47B7B-6B36-8D80-FC84-B33F148B7547}"/>
                  </a:ext>
                </a:extLst>
              </p:cNvPr>
              <p:cNvSpPr/>
              <p:nvPr/>
            </p:nvSpPr>
            <p:spPr>
              <a:xfrm>
                <a:off x="104040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3" name="Freeform: Shape 6122">
                <a:extLst>
                  <a:ext uri="{FF2B5EF4-FFF2-40B4-BE49-F238E27FC236}">
                    <a16:creationId xmlns:a16="http://schemas.microsoft.com/office/drawing/2014/main" id="{EDDB905F-87CA-CD38-AB2B-42B52F6E0258}"/>
                  </a:ext>
                </a:extLst>
              </p:cNvPr>
              <p:cNvSpPr/>
              <p:nvPr/>
            </p:nvSpPr>
            <p:spPr>
              <a:xfrm>
                <a:off x="1052007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4" name="Freeform: Shape 6123">
                <a:extLst>
                  <a:ext uri="{FF2B5EF4-FFF2-40B4-BE49-F238E27FC236}">
                    <a16:creationId xmlns:a16="http://schemas.microsoft.com/office/drawing/2014/main" id="{B7198B98-83AD-D33C-A59B-3A6D52D53B26}"/>
                  </a:ext>
                </a:extLst>
              </p:cNvPr>
              <p:cNvSpPr/>
              <p:nvPr/>
            </p:nvSpPr>
            <p:spPr>
              <a:xfrm>
                <a:off x="1063611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5" name="Freeform: Shape 6124">
                <a:extLst>
                  <a:ext uri="{FF2B5EF4-FFF2-40B4-BE49-F238E27FC236}">
                    <a16:creationId xmlns:a16="http://schemas.microsoft.com/office/drawing/2014/main" id="{EBC23411-F9C5-B161-F49F-40283B8949EC}"/>
                  </a:ext>
                </a:extLst>
              </p:cNvPr>
              <p:cNvSpPr/>
              <p:nvPr/>
            </p:nvSpPr>
            <p:spPr>
              <a:xfrm>
                <a:off x="1075214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6" name="Freeform: Shape 6125">
                <a:extLst>
                  <a:ext uri="{FF2B5EF4-FFF2-40B4-BE49-F238E27FC236}">
                    <a16:creationId xmlns:a16="http://schemas.microsoft.com/office/drawing/2014/main" id="{A33ED65B-9B6E-AD55-333E-F5BDC154DD6C}"/>
                  </a:ext>
                </a:extLst>
              </p:cNvPr>
              <p:cNvSpPr/>
              <p:nvPr/>
            </p:nvSpPr>
            <p:spPr>
              <a:xfrm>
                <a:off x="108681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7" name="Freeform: Shape 6126">
                <a:extLst>
                  <a:ext uri="{FF2B5EF4-FFF2-40B4-BE49-F238E27FC236}">
                    <a16:creationId xmlns:a16="http://schemas.microsoft.com/office/drawing/2014/main" id="{3230E2F5-3DD0-AA0B-FC38-A94E5E7607E3}"/>
                  </a:ext>
                </a:extLst>
              </p:cNvPr>
              <p:cNvSpPr/>
              <p:nvPr/>
            </p:nvSpPr>
            <p:spPr>
              <a:xfrm>
                <a:off x="1098419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8" name="Freeform: Shape 6127">
                <a:extLst>
                  <a:ext uri="{FF2B5EF4-FFF2-40B4-BE49-F238E27FC236}">
                    <a16:creationId xmlns:a16="http://schemas.microsoft.com/office/drawing/2014/main" id="{99DCF6B3-7920-8844-FE20-814EC38E98F9}"/>
                  </a:ext>
                </a:extLst>
              </p:cNvPr>
              <p:cNvSpPr/>
              <p:nvPr/>
            </p:nvSpPr>
            <p:spPr>
              <a:xfrm>
                <a:off x="1110022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9" name="Freeform: Shape 6128">
                <a:extLst>
                  <a:ext uri="{FF2B5EF4-FFF2-40B4-BE49-F238E27FC236}">
                    <a16:creationId xmlns:a16="http://schemas.microsoft.com/office/drawing/2014/main" id="{A21FCFC8-27F2-8162-44A3-D47958706EB1}"/>
                  </a:ext>
                </a:extLst>
              </p:cNvPr>
              <p:cNvSpPr/>
              <p:nvPr/>
            </p:nvSpPr>
            <p:spPr>
              <a:xfrm>
                <a:off x="1121626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0" name="Freeform: Shape 6129">
                <a:extLst>
                  <a:ext uri="{FF2B5EF4-FFF2-40B4-BE49-F238E27FC236}">
                    <a16:creationId xmlns:a16="http://schemas.microsoft.com/office/drawing/2014/main" id="{62DC7985-B387-845C-6928-E13EF65EE6FB}"/>
                  </a:ext>
                </a:extLst>
              </p:cNvPr>
              <p:cNvSpPr/>
              <p:nvPr/>
            </p:nvSpPr>
            <p:spPr>
              <a:xfrm>
                <a:off x="1133229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1" name="Freeform: Shape 6130">
                <a:extLst>
                  <a:ext uri="{FF2B5EF4-FFF2-40B4-BE49-F238E27FC236}">
                    <a16:creationId xmlns:a16="http://schemas.microsoft.com/office/drawing/2014/main" id="{3A38E185-36F0-5E3E-1E1C-61DDEA717AEC}"/>
                  </a:ext>
                </a:extLst>
              </p:cNvPr>
              <p:cNvSpPr/>
              <p:nvPr/>
            </p:nvSpPr>
            <p:spPr>
              <a:xfrm>
                <a:off x="1144831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2" name="Freeform: Shape 6131">
                <a:extLst>
                  <a:ext uri="{FF2B5EF4-FFF2-40B4-BE49-F238E27FC236}">
                    <a16:creationId xmlns:a16="http://schemas.microsoft.com/office/drawing/2014/main" id="{8357BE98-5342-1E46-6D18-AAC2A78CD0FD}"/>
                  </a:ext>
                </a:extLst>
              </p:cNvPr>
              <p:cNvSpPr/>
              <p:nvPr/>
            </p:nvSpPr>
            <p:spPr>
              <a:xfrm>
                <a:off x="1156434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3" name="Freeform: Shape 6132">
                <a:extLst>
                  <a:ext uri="{FF2B5EF4-FFF2-40B4-BE49-F238E27FC236}">
                    <a16:creationId xmlns:a16="http://schemas.microsoft.com/office/drawing/2014/main" id="{1224EEA5-DFD1-3AD4-8519-5669567E28BC}"/>
                  </a:ext>
                </a:extLst>
              </p:cNvPr>
              <p:cNvSpPr/>
              <p:nvPr/>
            </p:nvSpPr>
            <p:spPr>
              <a:xfrm>
                <a:off x="1168037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4" name="Freeform: Shape 6133">
                <a:extLst>
                  <a:ext uri="{FF2B5EF4-FFF2-40B4-BE49-F238E27FC236}">
                    <a16:creationId xmlns:a16="http://schemas.microsoft.com/office/drawing/2014/main" id="{CB1782EE-6D6F-4C00-9F7D-8AEF1B18F3D5}"/>
                  </a:ext>
                </a:extLst>
              </p:cNvPr>
              <p:cNvSpPr/>
              <p:nvPr/>
            </p:nvSpPr>
            <p:spPr>
              <a:xfrm>
                <a:off x="1179640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5" name="Freeform: Shape 6134">
                <a:extLst>
                  <a:ext uri="{FF2B5EF4-FFF2-40B4-BE49-F238E27FC236}">
                    <a16:creationId xmlns:a16="http://schemas.microsoft.com/office/drawing/2014/main" id="{7C59AE13-0494-D4B2-F9F5-FA2C8C010C3A}"/>
                  </a:ext>
                </a:extLst>
              </p:cNvPr>
              <p:cNvSpPr/>
              <p:nvPr/>
            </p:nvSpPr>
            <p:spPr>
              <a:xfrm>
                <a:off x="1191242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6" name="Freeform: Shape 6135">
                <a:extLst>
                  <a:ext uri="{FF2B5EF4-FFF2-40B4-BE49-F238E27FC236}">
                    <a16:creationId xmlns:a16="http://schemas.microsoft.com/office/drawing/2014/main" id="{5DF585E4-FA87-DC1A-A032-43E228E00726}"/>
                  </a:ext>
                </a:extLst>
              </p:cNvPr>
              <p:cNvSpPr/>
              <p:nvPr/>
            </p:nvSpPr>
            <p:spPr>
              <a:xfrm>
                <a:off x="1202845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7" name="Freeform: Shape 6136">
                <a:extLst>
                  <a:ext uri="{FF2B5EF4-FFF2-40B4-BE49-F238E27FC236}">
                    <a16:creationId xmlns:a16="http://schemas.microsoft.com/office/drawing/2014/main" id="{F19C0C99-7699-BDA4-F65F-D89ABA859FCA}"/>
                  </a:ext>
                </a:extLst>
              </p:cNvPr>
              <p:cNvSpPr/>
              <p:nvPr/>
            </p:nvSpPr>
            <p:spPr>
              <a:xfrm>
                <a:off x="1214449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3" name="Freeform: Shape 6152">
                <a:extLst>
                  <a:ext uri="{FF2B5EF4-FFF2-40B4-BE49-F238E27FC236}">
                    <a16:creationId xmlns:a16="http://schemas.microsoft.com/office/drawing/2014/main" id="{EDA3ECDB-0F3C-651C-0D5E-736B72F56D68}"/>
                  </a:ext>
                </a:extLst>
              </p:cNvPr>
              <p:cNvSpPr/>
              <p:nvPr/>
            </p:nvSpPr>
            <p:spPr>
              <a:xfrm>
                <a:off x="935978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4" name="Freeform: Shape 6153">
                <a:extLst>
                  <a:ext uri="{FF2B5EF4-FFF2-40B4-BE49-F238E27FC236}">
                    <a16:creationId xmlns:a16="http://schemas.microsoft.com/office/drawing/2014/main" id="{2BD5E2D1-A804-4474-0ADB-49EEEB8BA49D}"/>
                  </a:ext>
                </a:extLst>
              </p:cNvPr>
              <p:cNvSpPr/>
              <p:nvPr/>
            </p:nvSpPr>
            <p:spPr>
              <a:xfrm>
                <a:off x="947581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5" name="Freeform: Shape 6154">
                <a:extLst>
                  <a:ext uri="{FF2B5EF4-FFF2-40B4-BE49-F238E27FC236}">
                    <a16:creationId xmlns:a16="http://schemas.microsoft.com/office/drawing/2014/main" id="{7A925B58-D635-99C3-2C7E-B8FA1CF2665B}"/>
                  </a:ext>
                </a:extLst>
              </p:cNvPr>
              <p:cNvSpPr/>
              <p:nvPr/>
            </p:nvSpPr>
            <p:spPr>
              <a:xfrm>
                <a:off x="95918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6" name="Freeform: Shape 6155">
                <a:extLst>
                  <a:ext uri="{FF2B5EF4-FFF2-40B4-BE49-F238E27FC236}">
                    <a16:creationId xmlns:a16="http://schemas.microsoft.com/office/drawing/2014/main" id="{8212759E-17E9-EF3E-9476-ADDE29443743}"/>
                  </a:ext>
                </a:extLst>
              </p:cNvPr>
              <p:cNvSpPr/>
              <p:nvPr/>
            </p:nvSpPr>
            <p:spPr>
              <a:xfrm>
                <a:off x="970786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7" name="Freeform: Shape 6156">
                <a:extLst>
                  <a:ext uri="{FF2B5EF4-FFF2-40B4-BE49-F238E27FC236}">
                    <a16:creationId xmlns:a16="http://schemas.microsoft.com/office/drawing/2014/main" id="{CBC389AC-F977-8F37-E540-3E617BB3C3B7}"/>
                  </a:ext>
                </a:extLst>
              </p:cNvPr>
              <p:cNvSpPr/>
              <p:nvPr/>
            </p:nvSpPr>
            <p:spPr>
              <a:xfrm>
                <a:off x="98238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8" name="Freeform: Shape 6157">
                <a:extLst>
                  <a:ext uri="{FF2B5EF4-FFF2-40B4-BE49-F238E27FC236}">
                    <a16:creationId xmlns:a16="http://schemas.microsoft.com/office/drawing/2014/main" id="{5FDF845D-12D1-E868-3985-528EB3AC3351}"/>
                  </a:ext>
                </a:extLst>
              </p:cNvPr>
              <p:cNvSpPr/>
              <p:nvPr/>
            </p:nvSpPr>
            <p:spPr>
              <a:xfrm>
                <a:off x="993992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9" name="Freeform: Shape 6158">
                <a:extLst>
                  <a:ext uri="{FF2B5EF4-FFF2-40B4-BE49-F238E27FC236}">
                    <a16:creationId xmlns:a16="http://schemas.microsoft.com/office/drawing/2014/main" id="{A1D74327-46B8-9E20-09DA-BF4C39E25035}"/>
                  </a:ext>
                </a:extLst>
              </p:cNvPr>
              <p:cNvSpPr/>
              <p:nvPr/>
            </p:nvSpPr>
            <p:spPr>
              <a:xfrm>
                <a:off x="100559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0" name="Freeform: Shape 6159">
                <a:extLst>
                  <a:ext uri="{FF2B5EF4-FFF2-40B4-BE49-F238E27FC236}">
                    <a16:creationId xmlns:a16="http://schemas.microsoft.com/office/drawing/2014/main" id="{1C1C816D-00CE-A54D-5D3B-60EB12C05148}"/>
                  </a:ext>
                </a:extLst>
              </p:cNvPr>
              <p:cNvSpPr/>
              <p:nvPr/>
            </p:nvSpPr>
            <p:spPr>
              <a:xfrm>
                <a:off x="1017199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1" name="Freeform: Shape 6160">
                <a:extLst>
                  <a:ext uri="{FF2B5EF4-FFF2-40B4-BE49-F238E27FC236}">
                    <a16:creationId xmlns:a16="http://schemas.microsoft.com/office/drawing/2014/main" id="{496A6CB4-12B6-C8C0-5DCC-AB4E0F5F5917}"/>
                  </a:ext>
                </a:extLst>
              </p:cNvPr>
              <p:cNvSpPr/>
              <p:nvPr/>
            </p:nvSpPr>
            <p:spPr>
              <a:xfrm>
                <a:off x="1028801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2" name="Freeform: Shape 6161">
                <a:extLst>
                  <a:ext uri="{FF2B5EF4-FFF2-40B4-BE49-F238E27FC236}">
                    <a16:creationId xmlns:a16="http://schemas.microsoft.com/office/drawing/2014/main" id="{1A0770EA-224A-E055-63F2-76C5E8D81291}"/>
                  </a:ext>
                </a:extLst>
              </p:cNvPr>
              <p:cNvSpPr/>
              <p:nvPr/>
            </p:nvSpPr>
            <p:spPr>
              <a:xfrm>
                <a:off x="104040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3" name="Freeform: Shape 6162">
                <a:extLst>
                  <a:ext uri="{FF2B5EF4-FFF2-40B4-BE49-F238E27FC236}">
                    <a16:creationId xmlns:a16="http://schemas.microsoft.com/office/drawing/2014/main" id="{296D0D03-FF2F-4E97-FB16-9AC5DB321E02}"/>
                  </a:ext>
                </a:extLst>
              </p:cNvPr>
              <p:cNvSpPr/>
              <p:nvPr/>
            </p:nvSpPr>
            <p:spPr>
              <a:xfrm>
                <a:off x="1052007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4" name="Freeform: Shape 6163">
                <a:extLst>
                  <a:ext uri="{FF2B5EF4-FFF2-40B4-BE49-F238E27FC236}">
                    <a16:creationId xmlns:a16="http://schemas.microsoft.com/office/drawing/2014/main" id="{847DF1CF-57B8-49EC-A32E-CF6591047872}"/>
                  </a:ext>
                </a:extLst>
              </p:cNvPr>
              <p:cNvSpPr/>
              <p:nvPr/>
            </p:nvSpPr>
            <p:spPr>
              <a:xfrm>
                <a:off x="1063611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5" name="Freeform: Shape 6164">
                <a:extLst>
                  <a:ext uri="{FF2B5EF4-FFF2-40B4-BE49-F238E27FC236}">
                    <a16:creationId xmlns:a16="http://schemas.microsoft.com/office/drawing/2014/main" id="{2493DBE6-2394-107D-F49D-3D14C0C688A4}"/>
                  </a:ext>
                </a:extLst>
              </p:cNvPr>
              <p:cNvSpPr/>
              <p:nvPr/>
            </p:nvSpPr>
            <p:spPr>
              <a:xfrm>
                <a:off x="1075214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6" name="Freeform: Shape 6165">
                <a:extLst>
                  <a:ext uri="{FF2B5EF4-FFF2-40B4-BE49-F238E27FC236}">
                    <a16:creationId xmlns:a16="http://schemas.microsoft.com/office/drawing/2014/main" id="{3F4C6577-F834-71B9-E085-F154E87D8E60}"/>
                  </a:ext>
                </a:extLst>
              </p:cNvPr>
              <p:cNvSpPr/>
              <p:nvPr/>
            </p:nvSpPr>
            <p:spPr>
              <a:xfrm>
                <a:off x="108681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7" name="Freeform: Shape 6166">
                <a:extLst>
                  <a:ext uri="{FF2B5EF4-FFF2-40B4-BE49-F238E27FC236}">
                    <a16:creationId xmlns:a16="http://schemas.microsoft.com/office/drawing/2014/main" id="{C576F43E-9227-8C44-E46E-95F5862AA203}"/>
                  </a:ext>
                </a:extLst>
              </p:cNvPr>
              <p:cNvSpPr/>
              <p:nvPr/>
            </p:nvSpPr>
            <p:spPr>
              <a:xfrm>
                <a:off x="1098419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8" name="Freeform: Shape 6167">
                <a:extLst>
                  <a:ext uri="{FF2B5EF4-FFF2-40B4-BE49-F238E27FC236}">
                    <a16:creationId xmlns:a16="http://schemas.microsoft.com/office/drawing/2014/main" id="{EC9EE645-C286-F683-E735-7B3FD86CBD94}"/>
                  </a:ext>
                </a:extLst>
              </p:cNvPr>
              <p:cNvSpPr/>
              <p:nvPr/>
            </p:nvSpPr>
            <p:spPr>
              <a:xfrm>
                <a:off x="1110022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9" name="Freeform: Shape 6168">
                <a:extLst>
                  <a:ext uri="{FF2B5EF4-FFF2-40B4-BE49-F238E27FC236}">
                    <a16:creationId xmlns:a16="http://schemas.microsoft.com/office/drawing/2014/main" id="{4D39E81F-3189-3FC1-4379-972149CED8C6}"/>
                  </a:ext>
                </a:extLst>
              </p:cNvPr>
              <p:cNvSpPr/>
              <p:nvPr/>
            </p:nvSpPr>
            <p:spPr>
              <a:xfrm>
                <a:off x="1121626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0" name="Freeform: Shape 6169">
                <a:extLst>
                  <a:ext uri="{FF2B5EF4-FFF2-40B4-BE49-F238E27FC236}">
                    <a16:creationId xmlns:a16="http://schemas.microsoft.com/office/drawing/2014/main" id="{2DF25120-765B-12B3-85EA-D2DD8B99FA01}"/>
                  </a:ext>
                </a:extLst>
              </p:cNvPr>
              <p:cNvSpPr/>
              <p:nvPr/>
            </p:nvSpPr>
            <p:spPr>
              <a:xfrm>
                <a:off x="1133229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1" name="Freeform: Shape 6170">
                <a:extLst>
                  <a:ext uri="{FF2B5EF4-FFF2-40B4-BE49-F238E27FC236}">
                    <a16:creationId xmlns:a16="http://schemas.microsoft.com/office/drawing/2014/main" id="{56DCC7CA-7F99-97C1-D4CC-8BEC08043FC5}"/>
                  </a:ext>
                </a:extLst>
              </p:cNvPr>
              <p:cNvSpPr/>
              <p:nvPr/>
            </p:nvSpPr>
            <p:spPr>
              <a:xfrm>
                <a:off x="1144831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2" name="Freeform: Shape 6171">
                <a:extLst>
                  <a:ext uri="{FF2B5EF4-FFF2-40B4-BE49-F238E27FC236}">
                    <a16:creationId xmlns:a16="http://schemas.microsoft.com/office/drawing/2014/main" id="{23B6411A-F26D-F627-1411-B697887D5F8F}"/>
                  </a:ext>
                </a:extLst>
              </p:cNvPr>
              <p:cNvSpPr/>
              <p:nvPr/>
            </p:nvSpPr>
            <p:spPr>
              <a:xfrm>
                <a:off x="1156434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3" name="Freeform: Shape 6172">
                <a:extLst>
                  <a:ext uri="{FF2B5EF4-FFF2-40B4-BE49-F238E27FC236}">
                    <a16:creationId xmlns:a16="http://schemas.microsoft.com/office/drawing/2014/main" id="{DB543E6A-C519-8EB5-15B2-E68AA5E4465A}"/>
                  </a:ext>
                </a:extLst>
              </p:cNvPr>
              <p:cNvSpPr/>
              <p:nvPr/>
            </p:nvSpPr>
            <p:spPr>
              <a:xfrm>
                <a:off x="1168037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4" name="Freeform: Shape 6173">
                <a:extLst>
                  <a:ext uri="{FF2B5EF4-FFF2-40B4-BE49-F238E27FC236}">
                    <a16:creationId xmlns:a16="http://schemas.microsoft.com/office/drawing/2014/main" id="{62F2018C-B1C0-3B63-2F00-D3905E1133D1}"/>
                  </a:ext>
                </a:extLst>
              </p:cNvPr>
              <p:cNvSpPr/>
              <p:nvPr/>
            </p:nvSpPr>
            <p:spPr>
              <a:xfrm>
                <a:off x="1179640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5" name="Freeform: Shape 6174">
                <a:extLst>
                  <a:ext uri="{FF2B5EF4-FFF2-40B4-BE49-F238E27FC236}">
                    <a16:creationId xmlns:a16="http://schemas.microsoft.com/office/drawing/2014/main" id="{C53B93BD-F2A5-8F34-1804-B9607967AEC7}"/>
                  </a:ext>
                </a:extLst>
              </p:cNvPr>
              <p:cNvSpPr/>
              <p:nvPr/>
            </p:nvSpPr>
            <p:spPr>
              <a:xfrm>
                <a:off x="1191242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6" name="Freeform: Shape 6175">
                <a:extLst>
                  <a:ext uri="{FF2B5EF4-FFF2-40B4-BE49-F238E27FC236}">
                    <a16:creationId xmlns:a16="http://schemas.microsoft.com/office/drawing/2014/main" id="{CCCE6F36-4A16-84D0-AA2C-10EC6C6DE5CB}"/>
                  </a:ext>
                </a:extLst>
              </p:cNvPr>
              <p:cNvSpPr/>
              <p:nvPr/>
            </p:nvSpPr>
            <p:spPr>
              <a:xfrm>
                <a:off x="1202845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7" name="Freeform: Shape 6176">
                <a:extLst>
                  <a:ext uri="{FF2B5EF4-FFF2-40B4-BE49-F238E27FC236}">
                    <a16:creationId xmlns:a16="http://schemas.microsoft.com/office/drawing/2014/main" id="{5422A149-0110-32A9-325C-FEA32F8FF2AD}"/>
                  </a:ext>
                </a:extLst>
              </p:cNvPr>
              <p:cNvSpPr/>
              <p:nvPr/>
            </p:nvSpPr>
            <p:spPr>
              <a:xfrm>
                <a:off x="1214449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3" name="Freeform: Shape 6192">
                <a:extLst>
                  <a:ext uri="{FF2B5EF4-FFF2-40B4-BE49-F238E27FC236}">
                    <a16:creationId xmlns:a16="http://schemas.microsoft.com/office/drawing/2014/main" id="{0997CE3C-3EBE-813A-7795-7717904620BD}"/>
                  </a:ext>
                </a:extLst>
              </p:cNvPr>
              <p:cNvSpPr/>
              <p:nvPr/>
            </p:nvSpPr>
            <p:spPr>
              <a:xfrm>
                <a:off x="935978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4" name="Freeform: Shape 6193">
                <a:extLst>
                  <a:ext uri="{FF2B5EF4-FFF2-40B4-BE49-F238E27FC236}">
                    <a16:creationId xmlns:a16="http://schemas.microsoft.com/office/drawing/2014/main" id="{3D82871A-36D5-36BC-A669-778F7DACD511}"/>
                  </a:ext>
                </a:extLst>
              </p:cNvPr>
              <p:cNvSpPr/>
              <p:nvPr/>
            </p:nvSpPr>
            <p:spPr>
              <a:xfrm>
                <a:off x="947581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5" name="Freeform: Shape 6194">
                <a:extLst>
                  <a:ext uri="{FF2B5EF4-FFF2-40B4-BE49-F238E27FC236}">
                    <a16:creationId xmlns:a16="http://schemas.microsoft.com/office/drawing/2014/main" id="{48EBB210-559A-A206-FD5C-0924BAF68E6C}"/>
                  </a:ext>
                </a:extLst>
              </p:cNvPr>
              <p:cNvSpPr/>
              <p:nvPr/>
            </p:nvSpPr>
            <p:spPr>
              <a:xfrm>
                <a:off x="95918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6" name="Freeform: Shape 6195">
                <a:extLst>
                  <a:ext uri="{FF2B5EF4-FFF2-40B4-BE49-F238E27FC236}">
                    <a16:creationId xmlns:a16="http://schemas.microsoft.com/office/drawing/2014/main" id="{E9BE0010-6E06-0B47-5DD5-D6472A207070}"/>
                  </a:ext>
                </a:extLst>
              </p:cNvPr>
              <p:cNvSpPr/>
              <p:nvPr/>
            </p:nvSpPr>
            <p:spPr>
              <a:xfrm>
                <a:off x="970786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7" name="Freeform: Shape 6196">
                <a:extLst>
                  <a:ext uri="{FF2B5EF4-FFF2-40B4-BE49-F238E27FC236}">
                    <a16:creationId xmlns:a16="http://schemas.microsoft.com/office/drawing/2014/main" id="{7BD29968-1E50-7574-DFAD-1E7CD9403DC2}"/>
                  </a:ext>
                </a:extLst>
              </p:cNvPr>
              <p:cNvSpPr/>
              <p:nvPr/>
            </p:nvSpPr>
            <p:spPr>
              <a:xfrm>
                <a:off x="98238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8" name="Freeform: Shape 6197">
                <a:extLst>
                  <a:ext uri="{FF2B5EF4-FFF2-40B4-BE49-F238E27FC236}">
                    <a16:creationId xmlns:a16="http://schemas.microsoft.com/office/drawing/2014/main" id="{A907457D-5A0D-9ADB-A27C-CCA544E49F7E}"/>
                  </a:ext>
                </a:extLst>
              </p:cNvPr>
              <p:cNvSpPr/>
              <p:nvPr/>
            </p:nvSpPr>
            <p:spPr>
              <a:xfrm>
                <a:off x="993992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9" name="Freeform: Shape 6198">
                <a:extLst>
                  <a:ext uri="{FF2B5EF4-FFF2-40B4-BE49-F238E27FC236}">
                    <a16:creationId xmlns:a16="http://schemas.microsoft.com/office/drawing/2014/main" id="{09A72AE5-FEAF-E793-89E9-95F8D7AD771B}"/>
                  </a:ext>
                </a:extLst>
              </p:cNvPr>
              <p:cNvSpPr/>
              <p:nvPr/>
            </p:nvSpPr>
            <p:spPr>
              <a:xfrm>
                <a:off x="100559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0" name="Freeform: Shape 6199">
                <a:extLst>
                  <a:ext uri="{FF2B5EF4-FFF2-40B4-BE49-F238E27FC236}">
                    <a16:creationId xmlns:a16="http://schemas.microsoft.com/office/drawing/2014/main" id="{6236D46E-E534-2426-7953-72590021BA2A}"/>
                  </a:ext>
                </a:extLst>
              </p:cNvPr>
              <p:cNvSpPr/>
              <p:nvPr/>
            </p:nvSpPr>
            <p:spPr>
              <a:xfrm>
                <a:off x="1017199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1" name="Freeform: Shape 6200">
                <a:extLst>
                  <a:ext uri="{FF2B5EF4-FFF2-40B4-BE49-F238E27FC236}">
                    <a16:creationId xmlns:a16="http://schemas.microsoft.com/office/drawing/2014/main" id="{1AEE4E44-B1BE-948E-3D80-EB86B83F2817}"/>
                  </a:ext>
                </a:extLst>
              </p:cNvPr>
              <p:cNvSpPr/>
              <p:nvPr/>
            </p:nvSpPr>
            <p:spPr>
              <a:xfrm>
                <a:off x="1028801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2" name="Freeform: Shape 6201">
                <a:extLst>
                  <a:ext uri="{FF2B5EF4-FFF2-40B4-BE49-F238E27FC236}">
                    <a16:creationId xmlns:a16="http://schemas.microsoft.com/office/drawing/2014/main" id="{06C1AE2C-1FBD-49B6-D3DB-56FC8C959E46}"/>
                  </a:ext>
                </a:extLst>
              </p:cNvPr>
              <p:cNvSpPr/>
              <p:nvPr/>
            </p:nvSpPr>
            <p:spPr>
              <a:xfrm>
                <a:off x="104040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3" name="Freeform: Shape 6202">
                <a:extLst>
                  <a:ext uri="{FF2B5EF4-FFF2-40B4-BE49-F238E27FC236}">
                    <a16:creationId xmlns:a16="http://schemas.microsoft.com/office/drawing/2014/main" id="{321EC608-F55A-F6DE-BAEA-2804D0E616EE}"/>
                  </a:ext>
                </a:extLst>
              </p:cNvPr>
              <p:cNvSpPr/>
              <p:nvPr/>
            </p:nvSpPr>
            <p:spPr>
              <a:xfrm>
                <a:off x="1052007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4" name="Freeform: Shape 6203">
                <a:extLst>
                  <a:ext uri="{FF2B5EF4-FFF2-40B4-BE49-F238E27FC236}">
                    <a16:creationId xmlns:a16="http://schemas.microsoft.com/office/drawing/2014/main" id="{0D2017DE-C468-4B84-A9D8-7C12B1469ADF}"/>
                  </a:ext>
                </a:extLst>
              </p:cNvPr>
              <p:cNvSpPr/>
              <p:nvPr/>
            </p:nvSpPr>
            <p:spPr>
              <a:xfrm>
                <a:off x="1063611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5" name="Freeform: Shape 6204">
                <a:extLst>
                  <a:ext uri="{FF2B5EF4-FFF2-40B4-BE49-F238E27FC236}">
                    <a16:creationId xmlns:a16="http://schemas.microsoft.com/office/drawing/2014/main" id="{F3A73B24-10AA-9DDD-26CF-DBD1A044887A}"/>
                  </a:ext>
                </a:extLst>
              </p:cNvPr>
              <p:cNvSpPr/>
              <p:nvPr/>
            </p:nvSpPr>
            <p:spPr>
              <a:xfrm>
                <a:off x="1075214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6" name="Freeform: Shape 6205">
                <a:extLst>
                  <a:ext uri="{FF2B5EF4-FFF2-40B4-BE49-F238E27FC236}">
                    <a16:creationId xmlns:a16="http://schemas.microsoft.com/office/drawing/2014/main" id="{ADD143F3-AD6B-C739-2DB9-78D0FB68CA94}"/>
                  </a:ext>
                </a:extLst>
              </p:cNvPr>
              <p:cNvSpPr/>
              <p:nvPr/>
            </p:nvSpPr>
            <p:spPr>
              <a:xfrm>
                <a:off x="108681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7" name="Freeform: Shape 6206">
                <a:extLst>
                  <a:ext uri="{FF2B5EF4-FFF2-40B4-BE49-F238E27FC236}">
                    <a16:creationId xmlns:a16="http://schemas.microsoft.com/office/drawing/2014/main" id="{0792D730-02ED-B235-F7C6-B911148F9146}"/>
                  </a:ext>
                </a:extLst>
              </p:cNvPr>
              <p:cNvSpPr/>
              <p:nvPr/>
            </p:nvSpPr>
            <p:spPr>
              <a:xfrm>
                <a:off x="1098419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8" name="Freeform: Shape 6207">
                <a:extLst>
                  <a:ext uri="{FF2B5EF4-FFF2-40B4-BE49-F238E27FC236}">
                    <a16:creationId xmlns:a16="http://schemas.microsoft.com/office/drawing/2014/main" id="{A7A5B668-5C2A-D057-7376-D7167497323C}"/>
                  </a:ext>
                </a:extLst>
              </p:cNvPr>
              <p:cNvSpPr/>
              <p:nvPr/>
            </p:nvSpPr>
            <p:spPr>
              <a:xfrm>
                <a:off x="1110022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9" name="Freeform: Shape 6208">
                <a:extLst>
                  <a:ext uri="{FF2B5EF4-FFF2-40B4-BE49-F238E27FC236}">
                    <a16:creationId xmlns:a16="http://schemas.microsoft.com/office/drawing/2014/main" id="{EC7B3E2A-316D-4C96-2F1E-5D66AD7346A2}"/>
                  </a:ext>
                </a:extLst>
              </p:cNvPr>
              <p:cNvSpPr/>
              <p:nvPr/>
            </p:nvSpPr>
            <p:spPr>
              <a:xfrm>
                <a:off x="1121626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0" name="Freeform: Shape 6209">
                <a:extLst>
                  <a:ext uri="{FF2B5EF4-FFF2-40B4-BE49-F238E27FC236}">
                    <a16:creationId xmlns:a16="http://schemas.microsoft.com/office/drawing/2014/main" id="{11555CE9-8AE7-FC63-1106-E4771BFD9560}"/>
                  </a:ext>
                </a:extLst>
              </p:cNvPr>
              <p:cNvSpPr/>
              <p:nvPr/>
            </p:nvSpPr>
            <p:spPr>
              <a:xfrm>
                <a:off x="1133229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1" name="Freeform: Shape 6210">
                <a:extLst>
                  <a:ext uri="{FF2B5EF4-FFF2-40B4-BE49-F238E27FC236}">
                    <a16:creationId xmlns:a16="http://schemas.microsoft.com/office/drawing/2014/main" id="{E50DD02E-8372-D4C4-60FC-57CF49B87B3F}"/>
                  </a:ext>
                </a:extLst>
              </p:cNvPr>
              <p:cNvSpPr/>
              <p:nvPr/>
            </p:nvSpPr>
            <p:spPr>
              <a:xfrm>
                <a:off x="1144831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2" name="Freeform: Shape 6211">
                <a:extLst>
                  <a:ext uri="{FF2B5EF4-FFF2-40B4-BE49-F238E27FC236}">
                    <a16:creationId xmlns:a16="http://schemas.microsoft.com/office/drawing/2014/main" id="{90E7625D-C06C-B51A-B76E-270F8F1808CB}"/>
                  </a:ext>
                </a:extLst>
              </p:cNvPr>
              <p:cNvSpPr/>
              <p:nvPr/>
            </p:nvSpPr>
            <p:spPr>
              <a:xfrm>
                <a:off x="1156434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3" name="Freeform: Shape 6212">
                <a:extLst>
                  <a:ext uri="{FF2B5EF4-FFF2-40B4-BE49-F238E27FC236}">
                    <a16:creationId xmlns:a16="http://schemas.microsoft.com/office/drawing/2014/main" id="{DA672202-D6F8-EBF3-51A3-EBFF60FD41D5}"/>
                  </a:ext>
                </a:extLst>
              </p:cNvPr>
              <p:cNvSpPr/>
              <p:nvPr/>
            </p:nvSpPr>
            <p:spPr>
              <a:xfrm>
                <a:off x="1168037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4" name="Freeform: Shape 6213">
                <a:extLst>
                  <a:ext uri="{FF2B5EF4-FFF2-40B4-BE49-F238E27FC236}">
                    <a16:creationId xmlns:a16="http://schemas.microsoft.com/office/drawing/2014/main" id="{3B4F8D4F-5974-FF45-228E-ABB1363845AE}"/>
                  </a:ext>
                </a:extLst>
              </p:cNvPr>
              <p:cNvSpPr/>
              <p:nvPr/>
            </p:nvSpPr>
            <p:spPr>
              <a:xfrm>
                <a:off x="1179640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5" name="Freeform: Shape 6214">
                <a:extLst>
                  <a:ext uri="{FF2B5EF4-FFF2-40B4-BE49-F238E27FC236}">
                    <a16:creationId xmlns:a16="http://schemas.microsoft.com/office/drawing/2014/main" id="{CEC7DA21-F4C5-60CD-D432-30B2C8CA9296}"/>
                  </a:ext>
                </a:extLst>
              </p:cNvPr>
              <p:cNvSpPr/>
              <p:nvPr/>
            </p:nvSpPr>
            <p:spPr>
              <a:xfrm>
                <a:off x="1191242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6" name="Freeform: Shape 6215">
                <a:extLst>
                  <a:ext uri="{FF2B5EF4-FFF2-40B4-BE49-F238E27FC236}">
                    <a16:creationId xmlns:a16="http://schemas.microsoft.com/office/drawing/2014/main" id="{31B66B18-1581-8A94-CFDD-B1E3DF0441C9}"/>
                  </a:ext>
                </a:extLst>
              </p:cNvPr>
              <p:cNvSpPr/>
              <p:nvPr/>
            </p:nvSpPr>
            <p:spPr>
              <a:xfrm>
                <a:off x="1202845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7" name="Freeform: Shape 6216">
                <a:extLst>
                  <a:ext uri="{FF2B5EF4-FFF2-40B4-BE49-F238E27FC236}">
                    <a16:creationId xmlns:a16="http://schemas.microsoft.com/office/drawing/2014/main" id="{F0F7C757-4613-F5A8-5BCE-1DD7AF1CB8EB}"/>
                  </a:ext>
                </a:extLst>
              </p:cNvPr>
              <p:cNvSpPr/>
              <p:nvPr/>
            </p:nvSpPr>
            <p:spPr>
              <a:xfrm>
                <a:off x="1214449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3" name="Freeform: Shape 6232">
                <a:extLst>
                  <a:ext uri="{FF2B5EF4-FFF2-40B4-BE49-F238E27FC236}">
                    <a16:creationId xmlns:a16="http://schemas.microsoft.com/office/drawing/2014/main" id="{44CAB921-A5EE-E8BC-50A2-18162742F998}"/>
                  </a:ext>
                </a:extLst>
              </p:cNvPr>
              <p:cNvSpPr/>
              <p:nvPr/>
            </p:nvSpPr>
            <p:spPr>
              <a:xfrm>
                <a:off x="935978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4" name="Freeform: Shape 6233">
                <a:extLst>
                  <a:ext uri="{FF2B5EF4-FFF2-40B4-BE49-F238E27FC236}">
                    <a16:creationId xmlns:a16="http://schemas.microsoft.com/office/drawing/2014/main" id="{3B6117AB-9CFF-B6CC-0ABF-16D67FFE3EDF}"/>
                  </a:ext>
                </a:extLst>
              </p:cNvPr>
              <p:cNvSpPr/>
              <p:nvPr/>
            </p:nvSpPr>
            <p:spPr>
              <a:xfrm>
                <a:off x="947581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5" name="Freeform: Shape 6234">
                <a:extLst>
                  <a:ext uri="{FF2B5EF4-FFF2-40B4-BE49-F238E27FC236}">
                    <a16:creationId xmlns:a16="http://schemas.microsoft.com/office/drawing/2014/main" id="{48FED9C8-AA90-3F30-FC33-3D146B6EE083}"/>
                  </a:ext>
                </a:extLst>
              </p:cNvPr>
              <p:cNvSpPr/>
              <p:nvPr/>
            </p:nvSpPr>
            <p:spPr>
              <a:xfrm>
                <a:off x="95918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6" name="Freeform: Shape 6235">
                <a:extLst>
                  <a:ext uri="{FF2B5EF4-FFF2-40B4-BE49-F238E27FC236}">
                    <a16:creationId xmlns:a16="http://schemas.microsoft.com/office/drawing/2014/main" id="{0C46989F-F81C-FC1E-0026-738EAE7D78F7}"/>
                  </a:ext>
                </a:extLst>
              </p:cNvPr>
              <p:cNvSpPr/>
              <p:nvPr/>
            </p:nvSpPr>
            <p:spPr>
              <a:xfrm>
                <a:off x="970786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7" name="Freeform: Shape 6236">
                <a:extLst>
                  <a:ext uri="{FF2B5EF4-FFF2-40B4-BE49-F238E27FC236}">
                    <a16:creationId xmlns:a16="http://schemas.microsoft.com/office/drawing/2014/main" id="{BC6542D5-5655-0C28-411E-555683D4B4F9}"/>
                  </a:ext>
                </a:extLst>
              </p:cNvPr>
              <p:cNvSpPr/>
              <p:nvPr/>
            </p:nvSpPr>
            <p:spPr>
              <a:xfrm>
                <a:off x="98238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8" name="Freeform: Shape 6237">
                <a:extLst>
                  <a:ext uri="{FF2B5EF4-FFF2-40B4-BE49-F238E27FC236}">
                    <a16:creationId xmlns:a16="http://schemas.microsoft.com/office/drawing/2014/main" id="{DC588002-D0FA-86B8-9A29-2461CF406C71}"/>
                  </a:ext>
                </a:extLst>
              </p:cNvPr>
              <p:cNvSpPr/>
              <p:nvPr/>
            </p:nvSpPr>
            <p:spPr>
              <a:xfrm>
                <a:off x="993992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9" name="Freeform: Shape 6238">
                <a:extLst>
                  <a:ext uri="{FF2B5EF4-FFF2-40B4-BE49-F238E27FC236}">
                    <a16:creationId xmlns:a16="http://schemas.microsoft.com/office/drawing/2014/main" id="{6C5F9567-F47B-0F0F-18DD-31681D5A36F0}"/>
                  </a:ext>
                </a:extLst>
              </p:cNvPr>
              <p:cNvSpPr/>
              <p:nvPr/>
            </p:nvSpPr>
            <p:spPr>
              <a:xfrm>
                <a:off x="100559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0" name="Freeform: Shape 6239">
                <a:extLst>
                  <a:ext uri="{FF2B5EF4-FFF2-40B4-BE49-F238E27FC236}">
                    <a16:creationId xmlns:a16="http://schemas.microsoft.com/office/drawing/2014/main" id="{CFCB1562-BBBE-AEB1-B141-AC51469CE61C}"/>
                  </a:ext>
                </a:extLst>
              </p:cNvPr>
              <p:cNvSpPr/>
              <p:nvPr/>
            </p:nvSpPr>
            <p:spPr>
              <a:xfrm>
                <a:off x="1017199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1" name="Freeform: Shape 6240">
                <a:extLst>
                  <a:ext uri="{FF2B5EF4-FFF2-40B4-BE49-F238E27FC236}">
                    <a16:creationId xmlns:a16="http://schemas.microsoft.com/office/drawing/2014/main" id="{695BB11A-C76F-0C05-AF8E-AF61276C98A1}"/>
                  </a:ext>
                </a:extLst>
              </p:cNvPr>
              <p:cNvSpPr/>
              <p:nvPr/>
            </p:nvSpPr>
            <p:spPr>
              <a:xfrm>
                <a:off x="1028801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2" name="Freeform: Shape 6241">
                <a:extLst>
                  <a:ext uri="{FF2B5EF4-FFF2-40B4-BE49-F238E27FC236}">
                    <a16:creationId xmlns:a16="http://schemas.microsoft.com/office/drawing/2014/main" id="{FA00B3F5-9CDF-E89C-1E69-A46B4B1C295A}"/>
                  </a:ext>
                </a:extLst>
              </p:cNvPr>
              <p:cNvSpPr/>
              <p:nvPr/>
            </p:nvSpPr>
            <p:spPr>
              <a:xfrm>
                <a:off x="104040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3" name="Freeform: Shape 6242">
                <a:extLst>
                  <a:ext uri="{FF2B5EF4-FFF2-40B4-BE49-F238E27FC236}">
                    <a16:creationId xmlns:a16="http://schemas.microsoft.com/office/drawing/2014/main" id="{BBE69337-D8C7-9C75-0803-23399CCA6374}"/>
                  </a:ext>
                </a:extLst>
              </p:cNvPr>
              <p:cNvSpPr/>
              <p:nvPr/>
            </p:nvSpPr>
            <p:spPr>
              <a:xfrm>
                <a:off x="1052007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4" name="Freeform: Shape 6243">
                <a:extLst>
                  <a:ext uri="{FF2B5EF4-FFF2-40B4-BE49-F238E27FC236}">
                    <a16:creationId xmlns:a16="http://schemas.microsoft.com/office/drawing/2014/main" id="{C72E1760-D544-DCD9-40A8-C141F8D9C9E0}"/>
                  </a:ext>
                </a:extLst>
              </p:cNvPr>
              <p:cNvSpPr/>
              <p:nvPr/>
            </p:nvSpPr>
            <p:spPr>
              <a:xfrm>
                <a:off x="1063611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5" name="Freeform: Shape 6244">
                <a:extLst>
                  <a:ext uri="{FF2B5EF4-FFF2-40B4-BE49-F238E27FC236}">
                    <a16:creationId xmlns:a16="http://schemas.microsoft.com/office/drawing/2014/main" id="{B7D2770F-5B0A-C241-63CA-3640F7EC447C}"/>
                  </a:ext>
                </a:extLst>
              </p:cNvPr>
              <p:cNvSpPr/>
              <p:nvPr/>
            </p:nvSpPr>
            <p:spPr>
              <a:xfrm>
                <a:off x="1075214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6" name="Freeform: Shape 6245">
                <a:extLst>
                  <a:ext uri="{FF2B5EF4-FFF2-40B4-BE49-F238E27FC236}">
                    <a16:creationId xmlns:a16="http://schemas.microsoft.com/office/drawing/2014/main" id="{D8AAE064-C66A-70B1-D8F7-255206B352EE}"/>
                  </a:ext>
                </a:extLst>
              </p:cNvPr>
              <p:cNvSpPr/>
              <p:nvPr/>
            </p:nvSpPr>
            <p:spPr>
              <a:xfrm>
                <a:off x="108681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7" name="Freeform: Shape 6246">
                <a:extLst>
                  <a:ext uri="{FF2B5EF4-FFF2-40B4-BE49-F238E27FC236}">
                    <a16:creationId xmlns:a16="http://schemas.microsoft.com/office/drawing/2014/main" id="{44C2AF6A-2A24-6C65-7D94-33994C876C14}"/>
                  </a:ext>
                </a:extLst>
              </p:cNvPr>
              <p:cNvSpPr/>
              <p:nvPr/>
            </p:nvSpPr>
            <p:spPr>
              <a:xfrm>
                <a:off x="1098419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8" name="Freeform: Shape 6247">
                <a:extLst>
                  <a:ext uri="{FF2B5EF4-FFF2-40B4-BE49-F238E27FC236}">
                    <a16:creationId xmlns:a16="http://schemas.microsoft.com/office/drawing/2014/main" id="{E1E0D8B2-4CF9-666F-A0F0-819D5637C62F}"/>
                  </a:ext>
                </a:extLst>
              </p:cNvPr>
              <p:cNvSpPr/>
              <p:nvPr/>
            </p:nvSpPr>
            <p:spPr>
              <a:xfrm>
                <a:off x="1110022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9" name="Freeform: Shape 6248">
                <a:extLst>
                  <a:ext uri="{FF2B5EF4-FFF2-40B4-BE49-F238E27FC236}">
                    <a16:creationId xmlns:a16="http://schemas.microsoft.com/office/drawing/2014/main" id="{0B9A7A23-59D9-7290-E3FA-B154E08C46E4}"/>
                  </a:ext>
                </a:extLst>
              </p:cNvPr>
              <p:cNvSpPr/>
              <p:nvPr/>
            </p:nvSpPr>
            <p:spPr>
              <a:xfrm>
                <a:off x="1121626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0" name="Freeform: Shape 6249">
                <a:extLst>
                  <a:ext uri="{FF2B5EF4-FFF2-40B4-BE49-F238E27FC236}">
                    <a16:creationId xmlns:a16="http://schemas.microsoft.com/office/drawing/2014/main" id="{E9A3EDDA-B7C5-652E-6DB9-B5E71F14D62D}"/>
                  </a:ext>
                </a:extLst>
              </p:cNvPr>
              <p:cNvSpPr/>
              <p:nvPr/>
            </p:nvSpPr>
            <p:spPr>
              <a:xfrm>
                <a:off x="1133229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1" name="Freeform: Shape 6250">
                <a:extLst>
                  <a:ext uri="{FF2B5EF4-FFF2-40B4-BE49-F238E27FC236}">
                    <a16:creationId xmlns:a16="http://schemas.microsoft.com/office/drawing/2014/main" id="{980AD8BF-4820-BAA2-5608-F481A69A89E0}"/>
                  </a:ext>
                </a:extLst>
              </p:cNvPr>
              <p:cNvSpPr/>
              <p:nvPr/>
            </p:nvSpPr>
            <p:spPr>
              <a:xfrm>
                <a:off x="1144831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2" name="Freeform: Shape 6251">
                <a:extLst>
                  <a:ext uri="{FF2B5EF4-FFF2-40B4-BE49-F238E27FC236}">
                    <a16:creationId xmlns:a16="http://schemas.microsoft.com/office/drawing/2014/main" id="{6A952604-EC97-9B07-E8FA-60B009B7E77B}"/>
                  </a:ext>
                </a:extLst>
              </p:cNvPr>
              <p:cNvSpPr/>
              <p:nvPr/>
            </p:nvSpPr>
            <p:spPr>
              <a:xfrm>
                <a:off x="1156434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3" name="Freeform: Shape 6252">
                <a:extLst>
                  <a:ext uri="{FF2B5EF4-FFF2-40B4-BE49-F238E27FC236}">
                    <a16:creationId xmlns:a16="http://schemas.microsoft.com/office/drawing/2014/main" id="{BEEE681D-CB32-08A8-EB29-B5B30111406C}"/>
                  </a:ext>
                </a:extLst>
              </p:cNvPr>
              <p:cNvSpPr/>
              <p:nvPr/>
            </p:nvSpPr>
            <p:spPr>
              <a:xfrm>
                <a:off x="1168037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4" name="Freeform: Shape 6253">
                <a:extLst>
                  <a:ext uri="{FF2B5EF4-FFF2-40B4-BE49-F238E27FC236}">
                    <a16:creationId xmlns:a16="http://schemas.microsoft.com/office/drawing/2014/main" id="{BB2278F5-48AB-7F6F-08E4-7F3752538439}"/>
                  </a:ext>
                </a:extLst>
              </p:cNvPr>
              <p:cNvSpPr/>
              <p:nvPr/>
            </p:nvSpPr>
            <p:spPr>
              <a:xfrm>
                <a:off x="1179640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5" name="Freeform: Shape 6254">
                <a:extLst>
                  <a:ext uri="{FF2B5EF4-FFF2-40B4-BE49-F238E27FC236}">
                    <a16:creationId xmlns:a16="http://schemas.microsoft.com/office/drawing/2014/main" id="{430CC81A-BCDA-0A9C-64A5-D3FEA2463A23}"/>
                  </a:ext>
                </a:extLst>
              </p:cNvPr>
              <p:cNvSpPr/>
              <p:nvPr/>
            </p:nvSpPr>
            <p:spPr>
              <a:xfrm>
                <a:off x="1191242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6" name="Freeform: Shape 6255">
                <a:extLst>
                  <a:ext uri="{FF2B5EF4-FFF2-40B4-BE49-F238E27FC236}">
                    <a16:creationId xmlns:a16="http://schemas.microsoft.com/office/drawing/2014/main" id="{5EB1D789-7B4B-EF95-830A-46AE6F991C2B}"/>
                  </a:ext>
                </a:extLst>
              </p:cNvPr>
              <p:cNvSpPr/>
              <p:nvPr/>
            </p:nvSpPr>
            <p:spPr>
              <a:xfrm>
                <a:off x="1202845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7" name="Freeform: Shape 6256">
                <a:extLst>
                  <a:ext uri="{FF2B5EF4-FFF2-40B4-BE49-F238E27FC236}">
                    <a16:creationId xmlns:a16="http://schemas.microsoft.com/office/drawing/2014/main" id="{0CBC2AE4-BD65-B41D-CCF2-0E5B28293697}"/>
                  </a:ext>
                </a:extLst>
              </p:cNvPr>
              <p:cNvSpPr/>
              <p:nvPr/>
            </p:nvSpPr>
            <p:spPr>
              <a:xfrm>
                <a:off x="1214449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3" name="Freeform: Shape 6272">
                <a:extLst>
                  <a:ext uri="{FF2B5EF4-FFF2-40B4-BE49-F238E27FC236}">
                    <a16:creationId xmlns:a16="http://schemas.microsoft.com/office/drawing/2014/main" id="{39EDCC9D-FA03-BB0B-F2E4-E46D4861EA9D}"/>
                  </a:ext>
                </a:extLst>
              </p:cNvPr>
              <p:cNvSpPr/>
              <p:nvPr/>
            </p:nvSpPr>
            <p:spPr>
              <a:xfrm>
                <a:off x="935978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4" name="Freeform: Shape 6273">
                <a:extLst>
                  <a:ext uri="{FF2B5EF4-FFF2-40B4-BE49-F238E27FC236}">
                    <a16:creationId xmlns:a16="http://schemas.microsoft.com/office/drawing/2014/main" id="{508992B9-E774-6FF6-6E35-28FAE011C260}"/>
                  </a:ext>
                </a:extLst>
              </p:cNvPr>
              <p:cNvSpPr/>
              <p:nvPr/>
            </p:nvSpPr>
            <p:spPr>
              <a:xfrm>
                <a:off x="947581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5" name="Freeform: Shape 6274">
                <a:extLst>
                  <a:ext uri="{FF2B5EF4-FFF2-40B4-BE49-F238E27FC236}">
                    <a16:creationId xmlns:a16="http://schemas.microsoft.com/office/drawing/2014/main" id="{AFE54D9E-BEA3-A5C4-9513-2F75DB1A803C}"/>
                  </a:ext>
                </a:extLst>
              </p:cNvPr>
              <p:cNvSpPr/>
              <p:nvPr/>
            </p:nvSpPr>
            <p:spPr>
              <a:xfrm>
                <a:off x="95918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6" name="Freeform: Shape 6275">
                <a:extLst>
                  <a:ext uri="{FF2B5EF4-FFF2-40B4-BE49-F238E27FC236}">
                    <a16:creationId xmlns:a16="http://schemas.microsoft.com/office/drawing/2014/main" id="{FB9E0898-8D90-CDAD-3ADA-CD1BAC07EA81}"/>
                  </a:ext>
                </a:extLst>
              </p:cNvPr>
              <p:cNvSpPr/>
              <p:nvPr/>
            </p:nvSpPr>
            <p:spPr>
              <a:xfrm>
                <a:off x="970786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7" name="Freeform: Shape 6276">
                <a:extLst>
                  <a:ext uri="{FF2B5EF4-FFF2-40B4-BE49-F238E27FC236}">
                    <a16:creationId xmlns:a16="http://schemas.microsoft.com/office/drawing/2014/main" id="{7B0B6B11-61DB-5DBC-214F-FD53E3103B6D}"/>
                  </a:ext>
                </a:extLst>
              </p:cNvPr>
              <p:cNvSpPr/>
              <p:nvPr/>
            </p:nvSpPr>
            <p:spPr>
              <a:xfrm>
                <a:off x="98238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8" name="Freeform: Shape 6277">
                <a:extLst>
                  <a:ext uri="{FF2B5EF4-FFF2-40B4-BE49-F238E27FC236}">
                    <a16:creationId xmlns:a16="http://schemas.microsoft.com/office/drawing/2014/main" id="{45E0B3DF-22A8-0FE5-C93D-92AE0EDE8FAD}"/>
                  </a:ext>
                </a:extLst>
              </p:cNvPr>
              <p:cNvSpPr/>
              <p:nvPr/>
            </p:nvSpPr>
            <p:spPr>
              <a:xfrm>
                <a:off x="993992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9" name="Freeform: Shape 6278">
                <a:extLst>
                  <a:ext uri="{FF2B5EF4-FFF2-40B4-BE49-F238E27FC236}">
                    <a16:creationId xmlns:a16="http://schemas.microsoft.com/office/drawing/2014/main" id="{65A81D30-F030-01DD-CB75-BBFEE791E928}"/>
                  </a:ext>
                </a:extLst>
              </p:cNvPr>
              <p:cNvSpPr/>
              <p:nvPr/>
            </p:nvSpPr>
            <p:spPr>
              <a:xfrm>
                <a:off x="100559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0" name="Freeform: Shape 6279">
                <a:extLst>
                  <a:ext uri="{FF2B5EF4-FFF2-40B4-BE49-F238E27FC236}">
                    <a16:creationId xmlns:a16="http://schemas.microsoft.com/office/drawing/2014/main" id="{22212725-ED44-2A3E-CBCA-D1FF657C4400}"/>
                  </a:ext>
                </a:extLst>
              </p:cNvPr>
              <p:cNvSpPr/>
              <p:nvPr/>
            </p:nvSpPr>
            <p:spPr>
              <a:xfrm>
                <a:off x="1017199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1" name="Freeform: Shape 6280">
                <a:extLst>
                  <a:ext uri="{FF2B5EF4-FFF2-40B4-BE49-F238E27FC236}">
                    <a16:creationId xmlns:a16="http://schemas.microsoft.com/office/drawing/2014/main" id="{EBEC2983-F956-746E-54B1-1FFDD80010B8}"/>
                  </a:ext>
                </a:extLst>
              </p:cNvPr>
              <p:cNvSpPr/>
              <p:nvPr/>
            </p:nvSpPr>
            <p:spPr>
              <a:xfrm>
                <a:off x="1028801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2" name="Freeform: Shape 6281">
                <a:extLst>
                  <a:ext uri="{FF2B5EF4-FFF2-40B4-BE49-F238E27FC236}">
                    <a16:creationId xmlns:a16="http://schemas.microsoft.com/office/drawing/2014/main" id="{6EEFB5DE-BBF4-B20E-7B74-CA669F2838DC}"/>
                  </a:ext>
                </a:extLst>
              </p:cNvPr>
              <p:cNvSpPr/>
              <p:nvPr/>
            </p:nvSpPr>
            <p:spPr>
              <a:xfrm>
                <a:off x="104040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3" name="Freeform: Shape 6282">
                <a:extLst>
                  <a:ext uri="{FF2B5EF4-FFF2-40B4-BE49-F238E27FC236}">
                    <a16:creationId xmlns:a16="http://schemas.microsoft.com/office/drawing/2014/main" id="{B23D3FAA-2A9E-9E70-6E50-D14616EEFCE2}"/>
                  </a:ext>
                </a:extLst>
              </p:cNvPr>
              <p:cNvSpPr/>
              <p:nvPr/>
            </p:nvSpPr>
            <p:spPr>
              <a:xfrm>
                <a:off x="1052007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4" name="Freeform: Shape 6283">
                <a:extLst>
                  <a:ext uri="{FF2B5EF4-FFF2-40B4-BE49-F238E27FC236}">
                    <a16:creationId xmlns:a16="http://schemas.microsoft.com/office/drawing/2014/main" id="{FD435003-E5AD-0252-EDE5-A8F2ECC0D889}"/>
                  </a:ext>
                </a:extLst>
              </p:cNvPr>
              <p:cNvSpPr/>
              <p:nvPr/>
            </p:nvSpPr>
            <p:spPr>
              <a:xfrm>
                <a:off x="1063611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5" name="Freeform: Shape 6284">
                <a:extLst>
                  <a:ext uri="{FF2B5EF4-FFF2-40B4-BE49-F238E27FC236}">
                    <a16:creationId xmlns:a16="http://schemas.microsoft.com/office/drawing/2014/main" id="{F4B043AB-46BB-2E73-EFB2-8C060AA70505}"/>
                  </a:ext>
                </a:extLst>
              </p:cNvPr>
              <p:cNvSpPr/>
              <p:nvPr/>
            </p:nvSpPr>
            <p:spPr>
              <a:xfrm>
                <a:off x="1075214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6" name="Freeform: Shape 6285">
                <a:extLst>
                  <a:ext uri="{FF2B5EF4-FFF2-40B4-BE49-F238E27FC236}">
                    <a16:creationId xmlns:a16="http://schemas.microsoft.com/office/drawing/2014/main" id="{454A6838-ECB4-B555-4FEA-CCB7D900ACE1}"/>
                  </a:ext>
                </a:extLst>
              </p:cNvPr>
              <p:cNvSpPr/>
              <p:nvPr/>
            </p:nvSpPr>
            <p:spPr>
              <a:xfrm>
                <a:off x="108681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7" name="Freeform: Shape 6286">
                <a:extLst>
                  <a:ext uri="{FF2B5EF4-FFF2-40B4-BE49-F238E27FC236}">
                    <a16:creationId xmlns:a16="http://schemas.microsoft.com/office/drawing/2014/main" id="{2F14526E-F155-F777-23C0-DA0C0E596AD9}"/>
                  </a:ext>
                </a:extLst>
              </p:cNvPr>
              <p:cNvSpPr/>
              <p:nvPr/>
            </p:nvSpPr>
            <p:spPr>
              <a:xfrm>
                <a:off x="1098419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8" name="Freeform: Shape 6287">
                <a:extLst>
                  <a:ext uri="{FF2B5EF4-FFF2-40B4-BE49-F238E27FC236}">
                    <a16:creationId xmlns:a16="http://schemas.microsoft.com/office/drawing/2014/main" id="{CA22AE4C-FE94-39BB-0869-66F58657D67B}"/>
                  </a:ext>
                </a:extLst>
              </p:cNvPr>
              <p:cNvSpPr/>
              <p:nvPr/>
            </p:nvSpPr>
            <p:spPr>
              <a:xfrm>
                <a:off x="1110022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9" name="Freeform: Shape 6288">
                <a:extLst>
                  <a:ext uri="{FF2B5EF4-FFF2-40B4-BE49-F238E27FC236}">
                    <a16:creationId xmlns:a16="http://schemas.microsoft.com/office/drawing/2014/main" id="{6BAE886B-2EAA-A92F-DA0F-5501C26CE00D}"/>
                  </a:ext>
                </a:extLst>
              </p:cNvPr>
              <p:cNvSpPr/>
              <p:nvPr/>
            </p:nvSpPr>
            <p:spPr>
              <a:xfrm>
                <a:off x="1121626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0" name="Freeform: Shape 6289">
                <a:extLst>
                  <a:ext uri="{FF2B5EF4-FFF2-40B4-BE49-F238E27FC236}">
                    <a16:creationId xmlns:a16="http://schemas.microsoft.com/office/drawing/2014/main" id="{7F15D646-01A0-0F0F-C13D-B17A18EBAD2D}"/>
                  </a:ext>
                </a:extLst>
              </p:cNvPr>
              <p:cNvSpPr/>
              <p:nvPr/>
            </p:nvSpPr>
            <p:spPr>
              <a:xfrm>
                <a:off x="1133229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1" name="Freeform: Shape 6290">
                <a:extLst>
                  <a:ext uri="{FF2B5EF4-FFF2-40B4-BE49-F238E27FC236}">
                    <a16:creationId xmlns:a16="http://schemas.microsoft.com/office/drawing/2014/main" id="{B91DB7B7-C29F-D33E-4347-E70FA1F72E01}"/>
                  </a:ext>
                </a:extLst>
              </p:cNvPr>
              <p:cNvSpPr/>
              <p:nvPr/>
            </p:nvSpPr>
            <p:spPr>
              <a:xfrm>
                <a:off x="1144831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2" name="Freeform: Shape 6291">
                <a:extLst>
                  <a:ext uri="{FF2B5EF4-FFF2-40B4-BE49-F238E27FC236}">
                    <a16:creationId xmlns:a16="http://schemas.microsoft.com/office/drawing/2014/main" id="{BB0D9ECD-94E7-DE73-363D-2D4A1A7BF1EC}"/>
                  </a:ext>
                </a:extLst>
              </p:cNvPr>
              <p:cNvSpPr/>
              <p:nvPr/>
            </p:nvSpPr>
            <p:spPr>
              <a:xfrm>
                <a:off x="1156434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3" name="Freeform: Shape 6292">
                <a:extLst>
                  <a:ext uri="{FF2B5EF4-FFF2-40B4-BE49-F238E27FC236}">
                    <a16:creationId xmlns:a16="http://schemas.microsoft.com/office/drawing/2014/main" id="{68C7D134-29EF-379E-3382-5A49A4BD3F66}"/>
                  </a:ext>
                </a:extLst>
              </p:cNvPr>
              <p:cNvSpPr/>
              <p:nvPr/>
            </p:nvSpPr>
            <p:spPr>
              <a:xfrm>
                <a:off x="1168037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4" name="Freeform: Shape 6293">
                <a:extLst>
                  <a:ext uri="{FF2B5EF4-FFF2-40B4-BE49-F238E27FC236}">
                    <a16:creationId xmlns:a16="http://schemas.microsoft.com/office/drawing/2014/main" id="{16A16BC7-A177-55BE-BCEB-A583C77E6955}"/>
                  </a:ext>
                </a:extLst>
              </p:cNvPr>
              <p:cNvSpPr/>
              <p:nvPr/>
            </p:nvSpPr>
            <p:spPr>
              <a:xfrm>
                <a:off x="1179640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5" name="Freeform: Shape 6294">
                <a:extLst>
                  <a:ext uri="{FF2B5EF4-FFF2-40B4-BE49-F238E27FC236}">
                    <a16:creationId xmlns:a16="http://schemas.microsoft.com/office/drawing/2014/main" id="{62848D61-01C7-9950-C860-37D00FE4BA2E}"/>
                  </a:ext>
                </a:extLst>
              </p:cNvPr>
              <p:cNvSpPr/>
              <p:nvPr/>
            </p:nvSpPr>
            <p:spPr>
              <a:xfrm>
                <a:off x="1191242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6" name="Freeform: Shape 6295">
                <a:extLst>
                  <a:ext uri="{FF2B5EF4-FFF2-40B4-BE49-F238E27FC236}">
                    <a16:creationId xmlns:a16="http://schemas.microsoft.com/office/drawing/2014/main" id="{1FCCB2B7-4FED-2203-C15F-F32800B086FB}"/>
                  </a:ext>
                </a:extLst>
              </p:cNvPr>
              <p:cNvSpPr/>
              <p:nvPr/>
            </p:nvSpPr>
            <p:spPr>
              <a:xfrm>
                <a:off x="1202845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7" name="Freeform: Shape 6296">
                <a:extLst>
                  <a:ext uri="{FF2B5EF4-FFF2-40B4-BE49-F238E27FC236}">
                    <a16:creationId xmlns:a16="http://schemas.microsoft.com/office/drawing/2014/main" id="{455F7C8E-90CC-B0D3-4274-D72A4414D70E}"/>
                  </a:ext>
                </a:extLst>
              </p:cNvPr>
              <p:cNvSpPr/>
              <p:nvPr/>
            </p:nvSpPr>
            <p:spPr>
              <a:xfrm>
                <a:off x="1214449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3" name="Freeform: Shape 6312">
                <a:extLst>
                  <a:ext uri="{FF2B5EF4-FFF2-40B4-BE49-F238E27FC236}">
                    <a16:creationId xmlns:a16="http://schemas.microsoft.com/office/drawing/2014/main" id="{4CD35D2A-2B6F-7A5E-4700-9F2400B2382D}"/>
                  </a:ext>
                </a:extLst>
              </p:cNvPr>
              <p:cNvSpPr/>
              <p:nvPr/>
            </p:nvSpPr>
            <p:spPr>
              <a:xfrm>
                <a:off x="935978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4" name="Freeform: Shape 6313">
                <a:extLst>
                  <a:ext uri="{FF2B5EF4-FFF2-40B4-BE49-F238E27FC236}">
                    <a16:creationId xmlns:a16="http://schemas.microsoft.com/office/drawing/2014/main" id="{5B9944E8-4F81-403B-8937-211258E6846A}"/>
                  </a:ext>
                </a:extLst>
              </p:cNvPr>
              <p:cNvSpPr/>
              <p:nvPr/>
            </p:nvSpPr>
            <p:spPr>
              <a:xfrm>
                <a:off x="947581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5" name="Freeform: Shape 6314">
                <a:extLst>
                  <a:ext uri="{FF2B5EF4-FFF2-40B4-BE49-F238E27FC236}">
                    <a16:creationId xmlns:a16="http://schemas.microsoft.com/office/drawing/2014/main" id="{7CDA474F-C83D-DA25-C641-A62D26D3979C}"/>
                  </a:ext>
                </a:extLst>
              </p:cNvPr>
              <p:cNvSpPr/>
              <p:nvPr/>
            </p:nvSpPr>
            <p:spPr>
              <a:xfrm>
                <a:off x="95918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6" name="Freeform: Shape 6315">
                <a:extLst>
                  <a:ext uri="{FF2B5EF4-FFF2-40B4-BE49-F238E27FC236}">
                    <a16:creationId xmlns:a16="http://schemas.microsoft.com/office/drawing/2014/main" id="{9C1E5E21-3C22-0BD9-CB6D-31AF3EA2759C}"/>
                  </a:ext>
                </a:extLst>
              </p:cNvPr>
              <p:cNvSpPr/>
              <p:nvPr/>
            </p:nvSpPr>
            <p:spPr>
              <a:xfrm>
                <a:off x="970786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7" name="Freeform: Shape 6316">
                <a:extLst>
                  <a:ext uri="{FF2B5EF4-FFF2-40B4-BE49-F238E27FC236}">
                    <a16:creationId xmlns:a16="http://schemas.microsoft.com/office/drawing/2014/main" id="{40378756-60BA-07BA-C941-0AC209EFE00E}"/>
                  </a:ext>
                </a:extLst>
              </p:cNvPr>
              <p:cNvSpPr/>
              <p:nvPr/>
            </p:nvSpPr>
            <p:spPr>
              <a:xfrm>
                <a:off x="98238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8" name="Freeform: Shape 6317">
                <a:extLst>
                  <a:ext uri="{FF2B5EF4-FFF2-40B4-BE49-F238E27FC236}">
                    <a16:creationId xmlns:a16="http://schemas.microsoft.com/office/drawing/2014/main" id="{E151858C-FAE7-8B0B-2E5D-0BF05F1D8071}"/>
                  </a:ext>
                </a:extLst>
              </p:cNvPr>
              <p:cNvSpPr/>
              <p:nvPr/>
            </p:nvSpPr>
            <p:spPr>
              <a:xfrm>
                <a:off x="993992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9" name="Freeform: Shape 6318">
                <a:extLst>
                  <a:ext uri="{FF2B5EF4-FFF2-40B4-BE49-F238E27FC236}">
                    <a16:creationId xmlns:a16="http://schemas.microsoft.com/office/drawing/2014/main" id="{372BFECC-8856-5BFC-7109-235AB9E90AA8}"/>
                  </a:ext>
                </a:extLst>
              </p:cNvPr>
              <p:cNvSpPr/>
              <p:nvPr/>
            </p:nvSpPr>
            <p:spPr>
              <a:xfrm>
                <a:off x="100559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0" name="Freeform: Shape 6319">
                <a:extLst>
                  <a:ext uri="{FF2B5EF4-FFF2-40B4-BE49-F238E27FC236}">
                    <a16:creationId xmlns:a16="http://schemas.microsoft.com/office/drawing/2014/main" id="{62BF64D7-8762-645C-D91A-36AC3703861F}"/>
                  </a:ext>
                </a:extLst>
              </p:cNvPr>
              <p:cNvSpPr/>
              <p:nvPr/>
            </p:nvSpPr>
            <p:spPr>
              <a:xfrm>
                <a:off x="1017199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1" name="Freeform: Shape 6320">
                <a:extLst>
                  <a:ext uri="{FF2B5EF4-FFF2-40B4-BE49-F238E27FC236}">
                    <a16:creationId xmlns:a16="http://schemas.microsoft.com/office/drawing/2014/main" id="{5450F945-7980-E7DA-3992-74931D2952D9}"/>
                  </a:ext>
                </a:extLst>
              </p:cNvPr>
              <p:cNvSpPr/>
              <p:nvPr/>
            </p:nvSpPr>
            <p:spPr>
              <a:xfrm>
                <a:off x="1028801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2" name="Freeform: Shape 6321">
                <a:extLst>
                  <a:ext uri="{FF2B5EF4-FFF2-40B4-BE49-F238E27FC236}">
                    <a16:creationId xmlns:a16="http://schemas.microsoft.com/office/drawing/2014/main" id="{94F90A4C-A8BC-5E23-6101-0F65F11C9908}"/>
                  </a:ext>
                </a:extLst>
              </p:cNvPr>
              <p:cNvSpPr/>
              <p:nvPr/>
            </p:nvSpPr>
            <p:spPr>
              <a:xfrm>
                <a:off x="104040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3" name="Freeform: Shape 6322">
                <a:extLst>
                  <a:ext uri="{FF2B5EF4-FFF2-40B4-BE49-F238E27FC236}">
                    <a16:creationId xmlns:a16="http://schemas.microsoft.com/office/drawing/2014/main" id="{E2347073-B8F4-93AF-AE09-B8684B0ECC15}"/>
                  </a:ext>
                </a:extLst>
              </p:cNvPr>
              <p:cNvSpPr/>
              <p:nvPr/>
            </p:nvSpPr>
            <p:spPr>
              <a:xfrm>
                <a:off x="1052007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4" name="Freeform: Shape 6323">
                <a:extLst>
                  <a:ext uri="{FF2B5EF4-FFF2-40B4-BE49-F238E27FC236}">
                    <a16:creationId xmlns:a16="http://schemas.microsoft.com/office/drawing/2014/main" id="{A8032B98-4B6B-93C3-BFDA-B20FBD5024B1}"/>
                  </a:ext>
                </a:extLst>
              </p:cNvPr>
              <p:cNvSpPr/>
              <p:nvPr/>
            </p:nvSpPr>
            <p:spPr>
              <a:xfrm>
                <a:off x="1063611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5" name="Freeform: Shape 6324">
                <a:extLst>
                  <a:ext uri="{FF2B5EF4-FFF2-40B4-BE49-F238E27FC236}">
                    <a16:creationId xmlns:a16="http://schemas.microsoft.com/office/drawing/2014/main" id="{8A201C93-A471-892C-410E-E8369219FF7F}"/>
                  </a:ext>
                </a:extLst>
              </p:cNvPr>
              <p:cNvSpPr/>
              <p:nvPr/>
            </p:nvSpPr>
            <p:spPr>
              <a:xfrm>
                <a:off x="1075214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6" name="Freeform: Shape 6325">
                <a:extLst>
                  <a:ext uri="{FF2B5EF4-FFF2-40B4-BE49-F238E27FC236}">
                    <a16:creationId xmlns:a16="http://schemas.microsoft.com/office/drawing/2014/main" id="{F3881F4F-8FB7-0CF3-2D2C-2B632CB82863}"/>
                  </a:ext>
                </a:extLst>
              </p:cNvPr>
              <p:cNvSpPr/>
              <p:nvPr/>
            </p:nvSpPr>
            <p:spPr>
              <a:xfrm>
                <a:off x="108681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7" name="Freeform: Shape 6326">
                <a:extLst>
                  <a:ext uri="{FF2B5EF4-FFF2-40B4-BE49-F238E27FC236}">
                    <a16:creationId xmlns:a16="http://schemas.microsoft.com/office/drawing/2014/main" id="{B73606CB-C421-319B-4D8A-3787594D6F8A}"/>
                  </a:ext>
                </a:extLst>
              </p:cNvPr>
              <p:cNvSpPr/>
              <p:nvPr/>
            </p:nvSpPr>
            <p:spPr>
              <a:xfrm>
                <a:off x="1098419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8" name="Freeform: Shape 6327">
                <a:extLst>
                  <a:ext uri="{FF2B5EF4-FFF2-40B4-BE49-F238E27FC236}">
                    <a16:creationId xmlns:a16="http://schemas.microsoft.com/office/drawing/2014/main" id="{F6CF892D-DFF4-DC0A-E860-CAE7C909F7F4}"/>
                  </a:ext>
                </a:extLst>
              </p:cNvPr>
              <p:cNvSpPr/>
              <p:nvPr/>
            </p:nvSpPr>
            <p:spPr>
              <a:xfrm>
                <a:off x="1110022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9" name="Freeform: Shape 6328">
                <a:extLst>
                  <a:ext uri="{FF2B5EF4-FFF2-40B4-BE49-F238E27FC236}">
                    <a16:creationId xmlns:a16="http://schemas.microsoft.com/office/drawing/2014/main" id="{4406F7F3-42D1-799E-5283-5C6C33CF8D7F}"/>
                  </a:ext>
                </a:extLst>
              </p:cNvPr>
              <p:cNvSpPr/>
              <p:nvPr/>
            </p:nvSpPr>
            <p:spPr>
              <a:xfrm>
                <a:off x="1121626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0" name="Freeform: Shape 6329">
                <a:extLst>
                  <a:ext uri="{FF2B5EF4-FFF2-40B4-BE49-F238E27FC236}">
                    <a16:creationId xmlns:a16="http://schemas.microsoft.com/office/drawing/2014/main" id="{6DE32519-C992-AB03-3DC5-75F0E7C020A6}"/>
                  </a:ext>
                </a:extLst>
              </p:cNvPr>
              <p:cNvSpPr/>
              <p:nvPr/>
            </p:nvSpPr>
            <p:spPr>
              <a:xfrm>
                <a:off x="1133229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1" name="Freeform: Shape 6330">
                <a:extLst>
                  <a:ext uri="{FF2B5EF4-FFF2-40B4-BE49-F238E27FC236}">
                    <a16:creationId xmlns:a16="http://schemas.microsoft.com/office/drawing/2014/main" id="{CC1B6977-F31E-0BB0-CE5C-7BD866CA4890}"/>
                  </a:ext>
                </a:extLst>
              </p:cNvPr>
              <p:cNvSpPr/>
              <p:nvPr/>
            </p:nvSpPr>
            <p:spPr>
              <a:xfrm>
                <a:off x="1144831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2" name="Freeform: Shape 6331">
                <a:extLst>
                  <a:ext uri="{FF2B5EF4-FFF2-40B4-BE49-F238E27FC236}">
                    <a16:creationId xmlns:a16="http://schemas.microsoft.com/office/drawing/2014/main" id="{A26CD1ED-345D-7009-E674-3F5BEEDF10F7}"/>
                  </a:ext>
                </a:extLst>
              </p:cNvPr>
              <p:cNvSpPr/>
              <p:nvPr/>
            </p:nvSpPr>
            <p:spPr>
              <a:xfrm>
                <a:off x="1156434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3" name="Freeform: Shape 6332">
                <a:extLst>
                  <a:ext uri="{FF2B5EF4-FFF2-40B4-BE49-F238E27FC236}">
                    <a16:creationId xmlns:a16="http://schemas.microsoft.com/office/drawing/2014/main" id="{B78A93E0-DB8B-D5B1-0BBE-9DCBDB60F7FA}"/>
                  </a:ext>
                </a:extLst>
              </p:cNvPr>
              <p:cNvSpPr/>
              <p:nvPr/>
            </p:nvSpPr>
            <p:spPr>
              <a:xfrm>
                <a:off x="1168037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4" name="Freeform: Shape 6333">
                <a:extLst>
                  <a:ext uri="{FF2B5EF4-FFF2-40B4-BE49-F238E27FC236}">
                    <a16:creationId xmlns:a16="http://schemas.microsoft.com/office/drawing/2014/main" id="{A47EE893-B418-567F-DA8A-2E37F9A6DF6C}"/>
                  </a:ext>
                </a:extLst>
              </p:cNvPr>
              <p:cNvSpPr/>
              <p:nvPr/>
            </p:nvSpPr>
            <p:spPr>
              <a:xfrm>
                <a:off x="1179640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5" name="Freeform: Shape 6334">
                <a:extLst>
                  <a:ext uri="{FF2B5EF4-FFF2-40B4-BE49-F238E27FC236}">
                    <a16:creationId xmlns:a16="http://schemas.microsoft.com/office/drawing/2014/main" id="{0D81194D-2895-8FBF-16BD-86BA41DB57C9}"/>
                  </a:ext>
                </a:extLst>
              </p:cNvPr>
              <p:cNvSpPr/>
              <p:nvPr/>
            </p:nvSpPr>
            <p:spPr>
              <a:xfrm>
                <a:off x="1191242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6" name="Freeform: Shape 6335">
                <a:extLst>
                  <a:ext uri="{FF2B5EF4-FFF2-40B4-BE49-F238E27FC236}">
                    <a16:creationId xmlns:a16="http://schemas.microsoft.com/office/drawing/2014/main" id="{86FC5A3E-75C2-E160-D8DC-42D4E09BF3B5}"/>
                  </a:ext>
                </a:extLst>
              </p:cNvPr>
              <p:cNvSpPr/>
              <p:nvPr/>
            </p:nvSpPr>
            <p:spPr>
              <a:xfrm>
                <a:off x="1202845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7" name="Freeform: Shape 6336">
                <a:extLst>
                  <a:ext uri="{FF2B5EF4-FFF2-40B4-BE49-F238E27FC236}">
                    <a16:creationId xmlns:a16="http://schemas.microsoft.com/office/drawing/2014/main" id="{D1124F2A-7558-6A7D-701B-EA032E3465C5}"/>
                  </a:ext>
                </a:extLst>
              </p:cNvPr>
              <p:cNvSpPr/>
              <p:nvPr/>
            </p:nvSpPr>
            <p:spPr>
              <a:xfrm>
                <a:off x="1214449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3" name="Freeform: Shape 6352">
                <a:extLst>
                  <a:ext uri="{FF2B5EF4-FFF2-40B4-BE49-F238E27FC236}">
                    <a16:creationId xmlns:a16="http://schemas.microsoft.com/office/drawing/2014/main" id="{40AA0A0E-7F94-DC4D-C06B-30A542E8146B}"/>
                  </a:ext>
                </a:extLst>
              </p:cNvPr>
              <p:cNvSpPr/>
              <p:nvPr/>
            </p:nvSpPr>
            <p:spPr>
              <a:xfrm>
                <a:off x="935978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4" name="Freeform: Shape 6353">
                <a:extLst>
                  <a:ext uri="{FF2B5EF4-FFF2-40B4-BE49-F238E27FC236}">
                    <a16:creationId xmlns:a16="http://schemas.microsoft.com/office/drawing/2014/main" id="{EE2905B9-8FBB-7F43-6EE5-7611572A267F}"/>
                  </a:ext>
                </a:extLst>
              </p:cNvPr>
              <p:cNvSpPr/>
              <p:nvPr/>
            </p:nvSpPr>
            <p:spPr>
              <a:xfrm>
                <a:off x="947581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5" name="Freeform: Shape 6354">
                <a:extLst>
                  <a:ext uri="{FF2B5EF4-FFF2-40B4-BE49-F238E27FC236}">
                    <a16:creationId xmlns:a16="http://schemas.microsoft.com/office/drawing/2014/main" id="{5BFD9A73-5786-4521-49C6-53F33CA7B8EF}"/>
                  </a:ext>
                </a:extLst>
              </p:cNvPr>
              <p:cNvSpPr/>
              <p:nvPr/>
            </p:nvSpPr>
            <p:spPr>
              <a:xfrm>
                <a:off x="95918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6" name="Freeform: Shape 6355">
                <a:extLst>
                  <a:ext uri="{FF2B5EF4-FFF2-40B4-BE49-F238E27FC236}">
                    <a16:creationId xmlns:a16="http://schemas.microsoft.com/office/drawing/2014/main" id="{31B7FEF5-F065-A971-0DC7-2427B06540AB}"/>
                  </a:ext>
                </a:extLst>
              </p:cNvPr>
              <p:cNvSpPr/>
              <p:nvPr/>
            </p:nvSpPr>
            <p:spPr>
              <a:xfrm>
                <a:off x="970786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7" name="Freeform: Shape 6356">
                <a:extLst>
                  <a:ext uri="{FF2B5EF4-FFF2-40B4-BE49-F238E27FC236}">
                    <a16:creationId xmlns:a16="http://schemas.microsoft.com/office/drawing/2014/main" id="{F1A2C69E-E095-EA98-3CB7-E9BE6DE32721}"/>
                  </a:ext>
                </a:extLst>
              </p:cNvPr>
              <p:cNvSpPr/>
              <p:nvPr/>
            </p:nvSpPr>
            <p:spPr>
              <a:xfrm>
                <a:off x="98238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8" name="Freeform: Shape 6357">
                <a:extLst>
                  <a:ext uri="{FF2B5EF4-FFF2-40B4-BE49-F238E27FC236}">
                    <a16:creationId xmlns:a16="http://schemas.microsoft.com/office/drawing/2014/main" id="{AC6F99E7-A6AF-E75F-20C3-B244FD91CB82}"/>
                  </a:ext>
                </a:extLst>
              </p:cNvPr>
              <p:cNvSpPr/>
              <p:nvPr/>
            </p:nvSpPr>
            <p:spPr>
              <a:xfrm>
                <a:off x="993992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9" name="Freeform: Shape 6358">
                <a:extLst>
                  <a:ext uri="{FF2B5EF4-FFF2-40B4-BE49-F238E27FC236}">
                    <a16:creationId xmlns:a16="http://schemas.microsoft.com/office/drawing/2014/main" id="{324AB700-3599-3423-14B3-A5F50EC88A99}"/>
                  </a:ext>
                </a:extLst>
              </p:cNvPr>
              <p:cNvSpPr/>
              <p:nvPr/>
            </p:nvSpPr>
            <p:spPr>
              <a:xfrm>
                <a:off x="100559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0" name="Freeform: Shape 6359">
                <a:extLst>
                  <a:ext uri="{FF2B5EF4-FFF2-40B4-BE49-F238E27FC236}">
                    <a16:creationId xmlns:a16="http://schemas.microsoft.com/office/drawing/2014/main" id="{23FD5545-6438-5B6A-6413-46913329C5DB}"/>
                  </a:ext>
                </a:extLst>
              </p:cNvPr>
              <p:cNvSpPr/>
              <p:nvPr/>
            </p:nvSpPr>
            <p:spPr>
              <a:xfrm>
                <a:off x="1017199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1" name="Freeform: Shape 6360">
                <a:extLst>
                  <a:ext uri="{FF2B5EF4-FFF2-40B4-BE49-F238E27FC236}">
                    <a16:creationId xmlns:a16="http://schemas.microsoft.com/office/drawing/2014/main" id="{94BD6876-DF1A-A3D9-57D3-E2DE9F65AE57}"/>
                  </a:ext>
                </a:extLst>
              </p:cNvPr>
              <p:cNvSpPr/>
              <p:nvPr/>
            </p:nvSpPr>
            <p:spPr>
              <a:xfrm>
                <a:off x="1028801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2" name="Freeform: Shape 6361">
                <a:extLst>
                  <a:ext uri="{FF2B5EF4-FFF2-40B4-BE49-F238E27FC236}">
                    <a16:creationId xmlns:a16="http://schemas.microsoft.com/office/drawing/2014/main" id="{AD165C68-919F-6C20-1E54-A367EDE013C0}"/>
                  </a:ext>
                </a:extLst>
              </p:cNvPr>
              <p:cNvSpPr/>
              <p:nvPr/>
            </p:nvSpPr>
            <p:spPr>
              <a:xfrm>
                <a:off x="104040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3" name="Freeform: Shape 6362">
                <a:extLst>
                  <a:ext uri="{FF2B5EF4-FFF2-40B4-BE49-F238E27FC236}">
                    <a16:creationId xmlns:a16="http://schemas.microsoft.com/office/drawing/2014/main" id="{87EC781F-D318-0877-A0DC-689E09D20921}"/>
                  </a:ext>
                </a:extLst>
              </p:cNvPr>
              <p:cNvSpPr/>
              <p:nvPr/>
            </p:nvSpPr>
            <p:spPr>
              <a:xfrm>
                <a:off x="1052007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4" name="Freeform: Shape 6363">
                <a:extLst>
                  <a:ext uri="{FF2B5EF4-FFF2-40B4-BE49-F238E27FC236}">
                    <a16:creationId xmlns:a16="http://schemas.microsoft.com/office/drawing/2014/main" id="{FDF920FC-9BBD-494A-A1AD-91B531D8EA00}"/>
                  </a:ext>
                </a:extLst>
              </p:cNvPr>
              <p:cNvSpPr/>
              <p:nvPr/>
            </p:nvSpPr>
            <p:spPr>
              <a:xfrm>
                <a:off x="1063611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5" name="Freeform: Shape 6364">
                <a:extLst>
                  <a:ext uri="{FF2B5EF4-FFF2-40B4-BE49-F238E27FC236}">
                    <a16:creationId xmlns:a16="http://schemas.microsoft.com/office/drawing/2014/main" id="{D97582A8-D4F9-D679-8742-147935C71578}"/>
                  </a:ext>
                </a:extLst>
              </p:cNvPr>
              <p:cNvSpPr/>
              <p:nvPr/>
            </p:nvSpPr>
            <p:spPr>
              <a:xfrm>
                <a:off x="1075214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6" name="Freeform: Shape 6365">
                <a:extLst>
                  <a:ext uri="{FF2B5EF4-FFF2-40B4-BE49-F238E27FC236}">
                    <a16:creationId xmlns:a16="http://schemas.microsoft.com/office/drawing/2014/main" id="{3D9C0A82-F56D-3687-75D2-5B8ABF48DF2A}"/>
                  </a:ext>
                </a:extLst>
              </p:cNvPr>
              <p:cNvSpPr/>
              <p:nvPr/>
            </p:nvSpPr>
            <p:spPr>
              <a:xfrm>
                <a:off x="108681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7" name="Freeform: Shape 6366">
                <a:extLst>
                  <a:ext uri="{FF2B5EF4-FFF2-40B4-BE49-F238E27FC236}">
                    <a16:creationId xmlns:a16="http://schemas.microsoft.com/office/drawing/2014/main" id="{AFB85E41-6CE9-DAA8-D4B9-ED2B32CFF756}"/>
                  </a:ext>
                </a:extLst>
              </p:cNvPr>
              <p:cNvSpPr/>
              <p:nvPr/>
            </p:nvSpPr>
            <p:spPr>
              <a:xfrm>
                <a:off x="1098419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8" name="Freeform: Shape 6367">
                <a:extLst>
                  <a:ext uri="{FF2B5EF4-FFF2-40B4-BE49-F238E27FC236}">
                    <a16:creationId xmlns:a16="http://schemas.microsoft.com/office/drawing/2014/main" id="{928786B6-C0E8-C0A2-B8D3-D2C65E69F646}"/>
                  </a:ext>
                </a:extLst>
              </p:cNvPr>
              <p:cNvSpPr/>
              <p:nvPr/>
            </p:nvSpPr>
            <p:spPr>
              <a:xfrm>
                <a:off x="1110022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9" name="Freeform: Shape 6368">
                <a:extLst>
                  <a:ext uri="{FF2B5EF4-FFF2-40B4-BE49-F238E27FC236}">
                    <a16:creationId xmlns:a16="http://schemas.microsoft.com/office/drawing/2014/main" id="{07D833AB-EA55-AA9E-2EA2-1A8653D75289}"/>
                  </a:ext>
                </a:extLst>
              </p:cNvPr>
              <p:cNvSpPr/>
              <p:nvPr/>
            </p:nvSpPr>
            <p:spPr>
              <a:xfrm>
                <a:off x="1121626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0" name="Freeform: Shape 6369">
                <a:extLst>
                  <a:ext uri="{FF2B5EF4-FFF2-40B4-BE49-F238E27FC236}">
                    <a16:creationId xmlns:a16="http://schemas.microsoft.com/office/drawing/2014/main" id="{CF605D7F-03C7-6BDE-65C8-A0274FD9C94B}"/>
                  </a:ext>
                </a:extLst>
              </p:cNvPr>
              <p:cNvSpPr/>
              <p:nvPr/>
            </p:nvSpPr>
            <p:spPr>
              <a:xfrm>
                <a:off x="1133229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1" name="Freeform: Shape 6370">
                <a:extLst>
                  <a:ext uri="{FF2B5EF4-FFF2-40B4-BE49-F238E27FC236}">
                    <a16:creationId xmlns:a16="http://schemas.microsoft.com/office/drawing/2014/main" id="{BF78A079-2432-7C56-5068-412E62872C3C}"/>
                  </a:ext>
                </a:extLst>
              </p:cNvPr>
              <p:cNvSpPr/>
              <p:nvPr/>
            </p:nvSpPr>
            <p:spPr>
              <a:xfrm>
                <a:off x="1144831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2" name="Freeform: Shape 6371">
                <a:extLst>
                  <a:ext uri="{FF2B5EF4-FFF2-40B4-BE49-F238E27FC236}">
                    <a16:creationId xmlns:a16="http://schemas.microsoft.com/office/drawing/2014/main" id="{A4AD4D81-4378-456C-66E6-05F053807470}"/>
                  </a:ext>
                </a:extLst>
              </p:cNvPr>
              <p:cNvSpPr/>
              <p:nvPr/>
            </p:nvSpPr>
            <p:spPr>
              <a:xfrm>
                <a:off x="1156434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3" name="Freeform: Shape 6372">
                <a:extLst>
                  <a:ext uri="{FF2B5EF4-FFF2-40B4-BE49-F238E27FC236}">
                    <a16:creationId xmlns:a16="http://schemas.microsoft.com/office/drawing/2014/main" id="{3DF8C4A5-1D97-F599-2FE9-0DD8B5E619A2}"/>
                  </a:ext>
                </a:extLst>
              </p:cNvPr>
              <p:cNvSpPr/>
              <p:nvPr/>
            </p:nvSpPr>
            <p:spPr>
              <a:xfrm>
                <a:off x="1168037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4" name="Freeform: Shape 6373">
                <a:extLst>
                  <a:ext uri="{FF2B5EF4-FFF2-40B4-BE49-F238E27FC236}">
                    <a16:creationId xmlns:a16="http://schemas.microsoft.com/office/drawing/2014/main" id="{2F956F98-15F4-A619-4324-3B6E98FA58A5}"/>
                  </a:ext>
                </a:extLst>
              </p:cNvPr>
              <p:cNvSpPr/>
              <p:nvPr/>
            </p:nvSpPr>
            <p:spPr>
              <a:xfrm>
                <a:off x="1179640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5" name="Freeform: Shape 6374">
                <a:extLst>
                  <a:ext uri="{FF2B5EF4-FFF2-40B4-BE49-F238E27FC236}">
                    <a16:creationId xmlns:a16="http://schemas.microsoft.com/office/drawing/2014/main" id="{955513AC-6E1F-D9F1-C8FA-8A8C3BD81BF7}"/>
                  </a:ext>
                </a:extLst>
              </p:cNvPr>
              <p:cNvSpPr/>
              <p:nvPr/>
            </p:nvSpPr>
            <p:spPr>
              <a:xfrm>
                <a:off x="1191242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6" name="Freeform: Shape 6375">
                <a:extLst>
                  <a:ext uri="{FF2B5EF4-FFF2-40B4-BE49-F238E27FC236}">
                    <a16:creationId xmlns:a16="http://schemas.microsoft.com/office/drawing/2014/main" id="{D2048189-3B15-02F1-8697-D231FBA98FFD}"/>
                  </a:ext>
                </a:extLst>
              </p:cNvPr>
              <p:cNvSpPr/>
              <p:nvPr/>
            </p:nvSpPr>
            <p:spPr>
              <a:xfrm>
                <a:off x="1202845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7" name="Freeform: Shape 6376">
                <a:extLst>
                  <a:ext uri="{FF2B5EF4-FFF2-40B4-BE49-F238E27FC236}">
                    <a16:creationId xmlns:a16="http://schemas.microsoft.com/office/drawing/2014/main" id="{6260025D-3A2D-2C53-8213-1A1555C1BC28}"/>
                  </a:ext>
                </a:extLst>
              </p:cNvPr>
              <p:cNvSpPr/>
              <p:nvPr/>
            </p:nvSpPr>
            <p:spPr>
              <a:xfrm>
                <a:off x="1214449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3" name="Freeform: Shape 6392">
                <a:extLst>
                  <a:ext uri="{FF2B5EF4-FFF2-40B4-BE49-F238E27FC236}">
                    <a16:creationId xmlns:a16="http://schemas.microsoft.com/office/drawing/2014/main" id="{A0467D11-6299-2A7A-5F18-A34F4C9D58B0}"/>
                  </a:ext>
                </a:extLst>
              </p:cNvPr>
              <p:cNvSpPr/>
              <p:nvPr/>
            </p:nvSpPr>
            <p:spPr>
              <a:xfrm>
                <a:off x="935978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4" name="Freeform: Shape 6393">
                <a:extLst>
                  <a:ext uri="{FF2B5EF4-FFF2-40B4-BE49-F238E27FC236}">
                    <a16:creationId xmlns:a16="http://schemas.microsoft.com/office/drawing/2014/main" id="{A9081DD6-1400-7DE3-74DD-10C695C06852}"/>
                  </a:ext>
                </a:extLst>
              </p:cNvPr>
              <p:cNvSpPr/>
              <p:nvPr/>
            </p:nvSpPr>
            <p:spPr>
              <a:xfrm>
                <a:off x="947581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5" name="Freeform: Shape 6394">
                <a:extLst>
                  <a:ext uri="{FF2B5EF4-FFF2-40B4-BE49-F238E27FC236}">
                    <a16:creationId xmlns:a16="http://schemas.microsoft.com/office/drawing/2014/main" id="{123166E6-5099-0CE2-0C26-480E5094B050}"/>
                  </a:ext>
                </a:extLst>
              </p:cNvPr>
              <p:cNvSpPr/>
              <p:nvPr/>
            </p:nvSpPr>
            <p:spPr>
              <a:xfrm>
                <a:off x="95918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6" name="Freeform: Shape 6395">
                <a:extLst>
                  <a:ext uri="{FF2B5EF4-FFF2-40B4-BE49-F238E27FC236}">
                    <a16:creationId xmlns:a16="http://schemas.microsoft.com/office/drawing/2014/main" id="{0B92B5C1-F717-75A1-F5EB-48ABE9678D04}"/>
                  </a:ext>
                </a:extLst>
              </p:cNvPr>
              <p:cNvSpPr/>
              <p:nvPr/>
            </p:nvSpPr>
            <p:spPr>
              <a:xfrm>
                <a:off x="970786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7" name="Freeform: Shape 6396">
                <a:extLst>
                  <a:ext uri="{FF2B5EF4-FFF2-40B4-BE49-F238E27FC236}">
                    <a16:creationId xmlns:a16="http://schemas.microsoft.com/office/drawing/2014/main" id="{E2A19A67-948E-3581-B524-E31CE709C6B8}"/>
                  </a:ext>
                </a:extLst>
              </p:cNvPr>
              <p:cNvSpPr/>
              <p:nvPr/>
            </p:nvSpPr>
            <p:spPr>
              <a:xfrm>
                <a:off x="98238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8" name="Freeform: Shape 6397">
                <a:extLst>
                  <a:ext uri="{FF2B5EF4-FFF2-40B4-BE49-F238E27FC236}">
                    <a16:creationId xmlns:a16="http://schemas.microsoft.com/office/drawing/2014/main" id="{7C15C20E-1CAC-43EC-3058-52C9130C37E2}"/>
                  </a:ext>
                </a:extLst>
              </p:cNvPr>
              <p:cNvSpPr/>
              <p:nvPr/>
            </p:nvSpPr>
            <p:spPr>
              <a:xfrm>
                <a:off x="993992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9" name="Freeform: Shape 6398">
                <a:extLst>
                  <a:ext uri="{FF2B5EF4-FFF2-40B4-BE49-F238E27FC236}">
                    <a16:creationId xmlns:a16="http://schemas.microsoft.com/office/drawing/2014/main" id="{E6199952-7DB8-51A6-3C5F-535BFF2D541E}"/>
                  </a:ext>
                </a:extLst>
              </p:cNvPr>
              <p:cNvSpPr/>
              <p:nvPr/>
            </p:nvSpPr>
            <p:spPr>
              <a:xfrm>
                <a:off x="100559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0" name="Freeform: Shape 6399">
                <a:extLst>
                  <a:ext uri="{FF2B5EF4-FFF2-40B4-BE49-F238E27FC236}">
                    <a16:creationId xmlns:a16="http://schemas.microsoft.com/office/drawing/2014/main" id="{C9E3EFEF-90E9-F984-57BF-D74CA8C232B9}"/>
                  </a:ext>
                </a:extLst>
              </p:cNvPr>
              <p:cNvSpPr/>
              <p:nvPr/>
            </p:nvSpPr>
            <p:spPr>
              <a:xfrm>
                <a:off x="1017199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1" name="Freeform: Shape 6400">
                <a:extLst>
                  <a:ext uri="{FF2B5EF4-FFF2-40B4-BE49-F238E27FC236}">
                    <a16:creationId xmlns:a16="http://schemas.microsoft.com/office/drawing/2014/main" id="{75CA7D46-8CE0-5832-954B-2E3B23E19F36}"/>
                  </a:ext>
                </a:extLst>
              </p:cNvPr>
              <p:cNvSpPr/>
              <p:nvPr/>
            </p:nvSpPr>
            <p:spPr>
              <a:xfrm>
                <a:off x="1028801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2" name="Freeform: Shape 6401">
                <a:extLst>
                  <a:ext uri="{FF2B5EF4-FFF2-40B4-BE49-F238E27FC236}">
                    <a16:creationId xmlns:a16="http://schemas.microsoft.com/office/drawing/2014/main" id="{3FFEC75E-E179-F934-0909-BD9FB2C1863E}"/>
                  </a:ext>
                </a:extLst>
              </p:cNvPr>
              <p:cNvSpPr/>
              <p:nvPr/>
            </p:nvSpPr>
            <p:spPr>
              <a:xfrm>
                <a:off x="104040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3" name="Freeform: Shape 6402">
                <a:extLst>
                  <a:ext uri="{FF2B5EF4-FFF2-40B4-BE49-F238E27FC236}">
                    <a16:creationId xmlns:a16="http://schemas.microsoft.com/office/drawing/2014/main" id="{1AA3B07C-B0B1-C37E-AB32-7C6A1718A646}"/>
                  </a:ext>
                </a:extLst>
              </p:cNvPr>
              <p:cNvSpPr/>
              <p:nvPr/>
            </p:nvSpPr>
            <p:spPr>
              <a:xfrm>
                <a:off x="1052007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4" name="Freeform: Shape 6403">
                <a:extLst>
                  <a:ext uri="{FF2B5EF4-FFF2-40B4-BE49-F238E27FC236}">
                    <a16:creationId xmlns:a16="http://schemas.microsoft.com/office/drawing/2014/main" id="{ED9F85A5-C8F7-1316-FF53-A87D4774969C}"/>
                  </a:ext>
                </a:extLst>
              </p:cNvPr>
              <p:cNvSpPr/>
              <p:nvPr/>
            </p:nvSpPr>
            <p:spPr>
              <a:xfrm>
                <a:off x="1063611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5" name="Freeform: Shape 6404">
                <a:extLst>
                  <a:ext uri="{FF2B5EF4-FFF2-40B4-BE49-F238E27FC236}">
                    <a16:creationId xmlns:a16="http://schemas.microsoft.com/office/drawing/2014/main" id="{8782BEA0-D165-1B44-6CC6-EF63E745C447}"/>
                  </a:ext>
                </a:extLst>
              </p:cNvPr>
              <p:cNvSpPr/>
              <p:nvPr/>
            </p:nvSpPr>
            <p:spPr>
              <a:xfrm>
                <a:off x="1075214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6" name="Freeform: Shape 6405">
                <a:extLst>
                  <a:ext uri="{FF2B5EF4-FFF2-40B4-BE49-F238E27FC236}">
                    <a16:creationId xmlns:a16="http://schemas.microsoft.com/office/drawing/2014/main" id="{0A3DCAE1-C68F-C0D8-C8F3-1CFABF0D7AD8}"/>
                  </a:ext>
                </a:extLst>
              </p:cNvPr>
              <p:cNvSpPr/>
              <p:nvPr/>
            </p:nvSpPr>
            <p:spPr>
              <a:xfrm>
                <a:off x="108681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7" name="Freeform: Shape 6406">
                <a:extLst>
                  <a:ext uri="{FF2B5EF4-FFF2-40B4-BE49-F238E27FC236}">
                    <a16:creationId xmlns:a16="http://schemas.microsoft.com/office/drawing/2014/main" id="{C235FA48-D50C-3B68-95D4-0995EB380D13}"/>
                  </a:ext>
                </a:extLst>
              </p:cNvPr>
              <p:cNvSpPr/>
              <p:nvPr/>
            </p:nvSpPr>
            <p:spPr>
              <a:xfrm>
                <a:off x="1098419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8" name="Freeform: Shape 6407">
                <a:extLst>
                  <a:ext uri="{FF2B5EF4-FFF2-40B4-BE49-F238E27FC236}">
                    <a16:creationId xmlns:a16="http://schemas.microsoft.com/office/drawing/2014/main" id="{A7EB8085-100E-72E3-8BA2-2B062F7F8438}"/>
                  </a:ext>
                </a:extLst>
              </p:cNvPr>
              <p:cNvSpPr/>
              <p:nvPr/>
            </p:nvSpPr>
            <p:spPr>
              <a:xfrm>
                <a:off x="1110022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9" name="Freeform: Shape 6408">
                <a:extLst>
                  <a:ext uri="{FF2B5EF4-FFF2-40B4-BE49-F238E27FC236}">
                    <a16:creationId xmlns:a16="http://schemas.microsoft.com/office/drawing/2014/main" id="{3FFE6BD1-1B1E-4831-A088-177F5E1FC159}"/>
                  </a:ext>
                </a:extLst>
              </p:cNvPr>
              <p:cNvSpPr/>
              <p:nvPr/>
            </p:nvSpPr>
            <p:spPr>
              <a:xfrm>
                <a:off x="1121626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0" name="Freeform: Shape 6409">
                <a:extLst>
                  <a:ext uri="{FF2B5EF4-FFF2-40B4-BE49-F238E27FC236}">
                    <a16:creationId xmlns:a16="http://schemas.microsoft.com/office/drawing/2014/main" id="{E9128E36-92E7-93A4-0D28-5FEFE43C7787}"/>
                  </a:ext>
                </a:extLst>
              </p:cNvPr>
              <p:cNvSpPr/>
              <p:nvPr/>
            </p:nvSpPr>
            <p:spPr>
              <a:xfrm>
                <a:off x="1133229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1" name="Freeform: Shape 6410">
                <a:extLst>
                  <a:ext uri="{FF2B5EF4-FFF2-40B4-BE49-F238E27FC236}">
                    <a16:creationId xmlns:a16="http://schemas.microsoft.com/office/drawing/2014/main" id="{AB078482-77AC-4341-7E81-91BC050358F9}"/>
                  </a:ext>
                </a:extLst>
              </p:cNvPr>
              <p:cNvSpPr/>
              <p:nvPr/>
            </p:nvSpPr>
            <p:spPr>
              <a:xfrm>
                <a:off x="1144831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2" name="Freeform: Shape 6411">
                <a:extLst>
                  <a:ext uri="{FF2B5EF4-FFF2-40B4-BE49-F238E27FC236}">
                    <a16:creationId xmlns:a16="http://schemas.microsoft.com/office/drawing/2014/main" id="{1527BD01-9666-15F2-263A-50BCAD152271}"/>
                  </a:ext>
                </a:extLst>
              </p:cNvPr>
              <p:cNvSpPr/>
              <p:nvPr/>
            </p:nvSpPr>
            <p:spPr>
              <a:xfrm>
                <a:off x="1156434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3" name="Freeform: Shape 6412">
                <a:extLst>
                  <a:ext uri="{FF2B5EF4-FFF2-40B4-BE49-F238E27FC236}">
                    <a16:creationId xmlns:a16="http://schemas.microsoft.com/office/drawing/2014/main" id="{B2E5155F-EA9E-CE5A-4D2D-D22882C8ACBC}"/>
                  </a:ext>
                </a:extLst>
              </p:cNvPr>
              <p:cNvSpPr/>
              <p:nvPr/>
            </p:nvSpPr>
            <p:spPr>
              <a:xfrm>
                <a:off x="1168037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4" name="Freeform: Shape 6413">
                <a:extLst>
                  <a:ext uri="{FF2B5EF4-FFF2-40B4-BE49-F238E27FC236}">
                    <a16:creationId xmlns:a16="http://schemas.microsoft.com/office/drawing/2014/main" id="{60A13EA4-D83C-5316-0E88-5E8A7F13E06F}"/>
                  </a:ext>
                </a:extLst>
              </p:cNvPr>
              <p:cNvSpPr/>
              <p:nvPr/>
            </p:nvSpPr>
            <p:spPr>
              <a:xfrm>
                <a:off x="1179640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5" name="Freeform: Shape 6414">
                <a:extLst>
                  <a:ext uri="{FF2B5EF4-FFF2-40B4-BE49-F238E27FC236}">
                    <a16:creationId xmlns:a16="http://schemas.microsoft.com/office/drawing/2014/main" id="{E644E049-6E76-73A1-33DD-32045EB1A7DD}"/>
                  </a:ext>
                </a:extLst>
              </p:cNvPr>
              <p:cNvSpPr/>
              <p:nvPr/>
            </p:nvSpPr>
            <p:spPr>
              <a:xfrm>
                <a:off x="1191242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6" name="Freeform: Shape 6415">
                <a:extLst>
                  <a:ext uri="{FF2B5EF4-FFF2-40B4-BE49-F238E27FC236}">
                    <a16:creationId xmlns:a16="http://schemas.microsoft.com/office/drawing/2014/main" id="{016E562F-84B3-F293-A037-C75A931E085B}"/>
                  </a:ext>
                </a:extLst>
              </p:cNvPr>
              <p:cNvSpPr/>
              <p:nvPr/>
            </p:nvSpPr>
            <p:spPr>
              <a:xfrm>
                <a:off x="1202845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7" name="Freeform: Shape 6416">
                <a:extLst>
                  <a:ext uri="{FF2B5EF4-FFF2-40B4-BE49-F238E27FC236}">
                    <a16:creationId xmlns:a16="http://schemas.microsoft.com/office/drawing/2014/main" id="{24009809-48D8-6A21-F562-EEC13F20AACD}"/>
                  </a:ext>
                </a:extLst>
              </p:cNvPr>
              <p:cNvSpPr/>
              <p:nvPr/>
            </p:nvSpPr>
            <p:spPr>
              <a:xfrm>
                <a:off x="1214449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3" name="Freeform: Shape 6432">
                <a:extLst>
                  <a:ext uri="{FF2B5EF4-FFF2-40B4-BE49-F238E27FC236}">
                    <a16:creationId xmlns:a16="http://schemas.microsoft.com/office/drawing/2014/main" id="{3208BD2C-5459-3A58-EB22-B2FC145885A1}"/>
                  </a:ext>
                </a:extLst>
              </p:cNvPr>
              <p:cNvSpPr/>
              <p:nvPr/>
            </p:nvSpPr>
            <p:spPr>
              <a:xfrm>
                <a:off x="935978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4" name="Freeform: Shape 6433">
                <a:extLst>
                  <a:ext uri="{FF2B5EF4-FFF2-40B4-BE49-F238E27FC236}">
                    <a16:creationId xmlns:a16="http://schemas.microsoft.com/office/drawing/2014/main" id="{A9C01E74-3607-836A-53AA-93D0514E5954}"/>
                  </a:ext>
                </a:extLst>
              </p:cNvPr>
              <p:cNvSpPr/>
              <p:nvPr/>
            </p:nvSpPr>
            <p:spPr>
              <a:xfrm>
                <a:off x="947581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5" name="Freeform: Shape 6434">
                <a:extLst>
                  <a:ext uri="{FF2B5EF4-FFF2-40B4-BE49-F238E27FC236}">
                    <a16:creationId xmlns:a16="http://schemas.microsoft.com/office/drawing/2014/main" id="{24A9C75D-9731-BF58-9115-CDFF0F7A9A53}"/>
                  </a:ext>
                </a:extLst>
              </p:cNvPr>
              <p:cNvSpPr/>
              <p:nvPr/>
            </p:nvSpPr>
            <p:spPr>
              <a:xfrm>
                <a:off x="95918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6" name="Freeform: Shape 6435">
                <a:extLst>
                  <a:ext uri="{FF2B5EF4-FFF2-40B4-BE49-F238E27FC236}">
                    <a16:creationId xmlns:a16="http://schemas.microsoft.com/office/drawing/2014/main" id="{232C1504-1A77-E32C-5CB8-0B1C14B7E867}"/>
                  </a:ext>
                </a:extLst>
              </p:cNvPr>
              <p:cNvSpPr/>
              <p:nvPr/>
            </p:nvSpPr>
            <p:spPr>
              <a:xfrm>
                <a:off x="970786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7" name="Freeform: Shape 6436">
                <a:extLst>
                  <a:ext uri="{FF2B5EF4-FFF2-40B4-BE49-F238E27FC236}">
                    <a16:creationId xmlns:a16="http://schemas.microsoft.com/office/drawing/2014/main" id="{12A3DD78-044D-1728-7BF7-1075C5A34DDF}"/>
                  </a:ext>
                </a:extLst>
              </p:cNvPr>
              <p:cNvSpPr/>
              <p:nvPr/>
            </p:nvSpPr>
            <p:spPr>
              <a:xfrm>
                <a:off x="98238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8" name="Freeform: Shape 6437">
                <a:extLst>
                  <a:ext uri="{FF2B5EF4-FFF2-40B4-BE49-F238E27FC236}">
                    <a16:creationId xmlns:a16="http://schemas.microsoft.com/office/drawing/2014/main" id="{B280AB3A-29EB-1A0E-F470-45AE56C68BA2}"/>
                  </a:ext>
                </a:extLst>
              </p:cNvPr>
              <p:cNvSpPr/>
              <p:nvPr/>
            </p:nvSpPr>
            <p:spPr>
              <a:xfrm>
                <a:off x="993992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9" name="Freeform: Shape 6438">
                <a:extLst>
                  <a:ext uri="{FF2B5EF4-FFF2-40B4-BE49-F238E27FC236}">
                    <a16:creationId xmlns:a16="http://schemas.microsoft.com/office/drawing/2014/main" id="{40746564-3E99-7970-3855-E6CB50D62A10}"/>
                  </a:ext>
                </a:extLst>
              </p:cNvPr>
              <p:cNvSpPr/>
              <p:nvPr/>
            </p:nvSpPr>
            <p:spPr>
              <a:xfrm>
                <a:off x="100559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0" name="Freeform: Shape 6439">
                <a:extLst>
                  <a:ext uri="{FF2B5EF4-FFF2-40B4-BE49-F238E27FC236}">
                    <a16:creationId xmlns:a16="http://schemas.microsoft.com/office/drawing/2014/main" id="{359F091D-C762-8271-8EDF-6D532035E275}"/>
                  </a:ext>
                </a:extLst>
              </p:cNvPr>
              <p:cNvSpPr/>
              <p:nvPr/>
            </p:nvSpPr>
            <p:spPr>
              <a:xfrm>
                <a:off x="1017199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1" name="Freeform: Shape 6440">
                <a:extLst>
                  <a:ext uri="{FF2B5EF4-FFF2-40B4-BE49-F238E27FC236}">
                    <a16:creationId xmlns:a16="http://schemas.microsoft.com/office/drawing/2014/main" id="{14D243A5-DC8A-1910-ABB9-B417DABF5D02}"/>
                  </a:ext>
                </a:extLst>
              </p:cNvPr>
              <p:cNvSpPr/>
              <p:nvPr/>
            </p:nvSpPr>
            <p:spPr>
              <a:xfrm>
                <a:off x="1028801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2" name="Freeform: Shape 6441">
                <a:extLst>
                  <a:ext uri="{FF2B5EF4-FFF2-40B4-BE49-F238E27FC236}">
                    <a16:creationId xmlns:a16="http://schemas.microsoft.com/office/drawing/2014/main" id="{D46E9EB4-3FD5-A86F-BB07-95E80A95D9BE}"/>
                  </a:ext>
                </a:extLst>
              </p:cNvPr>
              <p:cNvSpPr/>
              <p:nvPr/>
            </p:nvSpPr>
            <p:spPr>
              <a:xfrm>
                <a:off x="104040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3" name="Freeform: Shape 6442">
                <a:extLst>
                  <a:ext uri="{FF2B5EF4-FFF2-40B4-BE49-F238E27FC236}">
                    <a16:creationId xmlns:a16="http://schemas.microsoft.com/office/drawing/2014/main" id="{072244C0-B345-CAA4-FC47-337CCE792E73}"/>
                  </a:ext>
                </a:extLst>
              </p:cNvPr>
              <p:cNvSpPr/>
              <p:nvPr/>
            </p:nvSpPr>
            <p:spPr>
              <a:xfrm>
                <a:off x="1052007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4" name="Freeform: Shape 6443">
                <a:extLst>
                  <a:ext uri="{FF2B5EF4-FFF2-40B4-BE49-F238E27FC236}">
                    <a16:creationId xmlns:a16="http://schemas.microsoft.com/office/drawing/2014/main" id="{9EC09B33-FFDA-BC12-E392-46160F5D2236}"/>
                  </a:ext>
                </a:extLst>
              </p:cNvPr>
              <p:cNvSpPr/>
              <p:nvPr/>
            </p:nvSpPr>
            <p:spPr>
              <a:xfrm>
                <a:off x="1063611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5" name="Freeform: Shape 6444">
                <a:extLst>
                  <a:ext uri="{FF2B5EF4-FFF2-40B4-BE49-F238E27FC236}">
                    <a16:creationId xmlns:a16="http://schemas.microsoft.com/office/drawing/2014/main" id="{0A7E5A78-EFD0-A4F7-F40C-30FF21507C36}"/>
                  </a:ext>
                </a:extLst>
              </p:cNvPr>
              <p:cNvSpPr/>
              <p:nvPr/>
            </p:nvSpPr>
            <p:spPr>
              <a:xfrm>
                <a:off x="1075214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6" name="Freeform: Shape 6445">
                <a:extLst>
                  <a:ext uri="{FF2B5EF4-FFF2-40B4-BE49-F238E27FC236}">
                    <a16:creationId xmlns:a16="http://schemas.microsoft.com/office/drawing/2014/main" id="{4A5A1B36-5099-B8C4-EA3D-457F34425CBA}"/>
                  </a:ext>
                </a:extLst>
              </p:cNvPr>
              <p:cNvSpPr/>
              <p:nvPr/>
            </p:nvSpPr>
            <p:spPr>
              <a:xfrm>
                <a:off x="108681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7" name="Freeform: Shape 6446">
                <a:extLst>
                  <a:ext uri="{FF2B5EF4-FFF2-40B4-BE49-F238E27FC236}">
                    <a16:creationId xmlns:a16="http://schemas.microsoft.com/office/drawing/2014/main" id="{35EE8FE9-AEBB-DA18-5DD6-3F330853C0D8}"/>
                  </a:ext>
                </a:extLst>
              </p:cNvPr>
              <p:cNvSpPr/>
              <p:nvPr/>
            </p:nvSpPr>
            <p:spPr>
              <a:xfrm>
                <a:off x="1098419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8" name="Freeform: Shape 6447">
                <a:extLst>
                  <a:ext uri="{FF2B5EF4-FFF2-40B4-BE49-F238E27FC236}">
                    <a16:creationId xmlns:a16="http://schemas.microsoft.com/office/drawing/2014/main" id="{3F6FF9B1-F137-CCFE-C1E0-9A1169BAE9E8}"/>
                  </a:ext>
                </a:extLst>
              </p:cNvPr>
              <p:cNvSpPr/>
              <p:nvPr/>
            </p:nvSpPr>
            <p:spPr>
              <a:xfrm>
                <a:off x="1110022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9" name="Freeform: Shape 6448">
                <a:extLst>
                  <a:ext uri="{FF2B5EF4-FFF2-40B4-BE49-F238E27FC236}">
                    <a16:creationId xmlns:a16="http://schemas.microsoft.com/office/drawing/2014/main" id="{57B38F23-65AF-454D-1DCD-9603FA2D82ED}"/>
                  </a:ext>
                </a:extLst>
              </p:cNvPr>
              <p:cNvSpPr/>
              <p:nvPr/>
            </p:nvSpPr>
            <p:spPr>
              <a:xfrm>
                <a:off x="1121626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0" name="Freeform: Shape 6449">
                <a:extLst>
                  <a:ext uri="{FF2B5EF4-FFF2-40B4-BE49-F238E27FC236}">
                    <a16:creationId xmlns:a16="http://schemas.microsoft.com/office/drawing/2014/main" id="{42500EF5-737A-229F-7304-80D4C2D8E37D}"/>
                  </a:ext>
                </a:extLst>
              </p:cNvPr>
              <p:cNvSpPr/>
              <p:nvPr/>
            </p:nvSpPr>
            <p:spPr>
              <a:xfrm>
                <a:off x="1133229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1" name="Freeform: Shape 6450">
                <a:extLst>
                  <a:ext uri="{FF2B5EF4-FFF2-40B4-BE49-F238E27FC236}">
                    <a16:creationId xmlns:a16="http://schemas.microsoft.com/office/drawing/2014/main" id="{58F2E97F-8EC6-CEF9-CA58-6B4C4C926391}"/>
                  </a:ext>
                </a:extLst>
              </p:cNvPr>
              <p:cNvSpPr/>
              <p:nvPr/>
            </p:nvSpPr>
            <p:spPr>
              <a:xfrm>
                <a:off x="1144831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2" name="Freeform: Shape 6451">
                <a:extLst>
                  <a:ext uri="{FF2B5EF4-FFF2-40B4-BE49-F238E27FC236}">
                    <a16:creationId xmlns:a16="http://schemas.microsoft.com/office/drawing/2014/main" id="{95C19D13-C0AF-BE18-9E6E-71687718CE00}"/>
                  </a:ext>
                </a:extLst>
              </p:cNvPr>
              <p:cNvSpPr/>
              <p:nvPr/>
            </p:nvSpPr>
            <p:spPr>
              <a:xfrm>
                <a:off x="1156434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3" name="Freeform: Shape 6452">
                <a:extLst>
                  <a:ext uri="{FF2B5EF4-FFF2-40B4-BE49-F238E27FC236}">
                    <a16:creationId xmlns:a16="http://schemas.microsoft.com/office/drawing/2014/main" id="{550D09CA-D79B-E00F-5784-DD5F6C66CF2F}"/>
                  </a:ext>
                </a:extLst>
              </p:cNvPr>
              <p:cNvSpPr/>
              <p:nvPr/>
            </p:nvSpPr>
            <p:spPr>
              <a:xfrm>
                <a:off x="1168037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4" name="Freeform: Shape 6453">
                <a:extLst>
                  <a:ext uri="{FF2B5EF4-FFF2-40B4-BE49-F238E27FC236}">
                    <a16:creationId xmlns:a16="http://schemas.microsoft.com/office/drawing/2014/main" id="{FC5EAB74-52B6-C69D-97AD-14E4D752D41E}"/>
                  </a:ext>
                </a:extLst>
              </p:cNvPr>
              <p:cNvSpPr/>
              <p:nvPr/>
            </p:nvSpPr>
            <p:spPr>
              <a:xfrm>
                <a:off x="1179640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5" name="Freeform: Shape 6454">
                <a:extLst>
                  <a:ext uri="{FF2B5EF4-FFF2-40B4-BE49-F238E27FC236}">
                    <a16:creationId xmlns:a16="http://schemas.microsoft.com/office/drawing/2014/main" id="{0AEA3F59-55E2-DF18-6DDE-067486D0ADC8}"/>
                  </a:ext>
                </a:extLst>
              </p:cNvPr>
              <p:cNvSpPr/>
              <p:nvPr/>
            </p:nvSpPr>
            <p:spPr>
              <a:xfrm>
                <a:off x="1191242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6" name="Freeform: Shape 6455">
                <a:extLst>
                  <a:ext uri="{FF2B5EF4-FFF2-40B4-BE49-F238E27FC236}">
                    <a16:creationId xmlns:a16="http://schemas.microsoft.com/office/drawing/2014/main" id="{7C283246-DF40-06DB-34E0-66019C190B6F}"/>
                  </a:ext>
                </a:extLst>
              </p:cNvPr>
              <p:cNvSpPr/>
              <p:nvPr/>
            </p:nvSpPr>
            <p:spPr>
              <a:xfrm>
                <a:off x="1202845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7" name="Freeform: Shape 6456">
                <a:extLst>
                  <a:ext uri="{FF2B5EF4-FFF2-40B4-BE49-F238E27FC236}">
                    <a16:creationId xmlns:a16="http://schemas.microsoft.com/office/drawing/2014/main" id="{4512DA7D-A2D0-A3C7-1F86-7F0A08C8F28C}"/>
                  </a:ext>
                </a:extLst>
              </p:cNvPr>
              <p:cNvSpPr/>
              <p:nvPr/>
            </p:nvSpPr>
            <p:spPr>
              <a:xfrm>
                <a:off x="1214449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3" name="Freeform: Shape 6472">
                <a:extLst>
                  <a:ext uri="{FF2B5EF4-FFF2-40B4-BE49-F238E27FC236}">
                    <a16:creationId xmlns:a16="http://schemas.microsoft.com/office/drawing/2014/main" id="{29A39738-957E-420C-9BAA-652CA42632C1}"/>
                  </a:ext>
                </a:extLst>
              </p:cNvPr>
              <p:cNvSpPr/>
              <p:nvPr/>
            </p:nvSpPr>
            <p:spPr>
              <a:xfrm>
                <a:off x="935978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4" name="Freeform: Shape 6473">
                <a:extLst>
                  <a:ext uri="{FF2B5EF4-FFF2-40B4-BE49-F238E27FC236}">
                    <a16:creationId xmlns:a16="http://schemas.microsoft.com/office/drawing/2014/main" id="{AA28E475-971C-140C-4238-BB1F0E67C2D5}"/>
                  </a:ext>
                </a:extLst>
              </p:cNvPr>
              <p:cNvSpPr/>
              <p:nvPr/>
            </p:nvSpPr>
            <p:spPr>
              <a:xfrm>
                <a:off x="947581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5" name="Freeform: Shape 6474">
                <a:extLst>
                  <a:ext uri="{FF2B5EF4-FFF2-40B4-BE49-F238E27FC236}">
                    <a16:creationId xmlns:a16="http://schemas.microsoft.com/office/drawing/2014/main" id="{3151158C-1BB3-2969-76D8-2D2E7DC8F835}"/>
                  </a:ext>
                </a:extLst>
              </p:cNvPr>
              <p:cNvSpPr/>
              <p:nvPr/>
            </p:nvSpPr>
            <p:spPr>
              <a:xfrm>
                <a:off x="95918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6" name="Freeform: Shape 6475">
                <a:extLst>
                  <a:ext uri="{FF2B5EF4-FFF2-40B4-BE49-F238E27FC236}">
                    <a16:creationId xmlns:a16="http://schemas.microsoft.com/office/drawing/2014/main" id="{2092EA93-755F-CD8F-088D-91142FE3C0E7}"/>
                  </a:ext>
                </a:extLst>
              </p:cNvPr>
              <p:cNvSpPr/>
              <p:nvPr/>
            </p:nvSpPr>
            <p:spPr>
              <a:xfrm>
                <a:off x="970786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7" name="Freeform: Shape 6476">
                <a:extLst>
                  <a:ext uri="{FF2B5EF4-FFF2-40B4-BE49-F238E27FC236}">
                    <a16:creationId xmlns:a16="http://schemas.microsoft.com/office/drawing/2014/main" id="{391017F4-CF6F-DE64-587B-60139D049FB0}"/>
                  </a:ext>
                </a:extLst>
              </p:cNvPr>
              <p:cNvSpPr/>
              <p:nvPr/>
            </p:nvSpPr>
            <p:spPr>
              <a:xfrm>
                <a:off x="98238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8" name="Freeform: Shape 6477">
                <a:extLst>
                  <a:ext uri="{FF2B5EF4-FFF2-40B4-BE49-F238E27FC236}">
                    <a16:creationId xmlns:a16="http://schemas.microsoft.com/office/drawing/2014/main" id="{5B6A882A-C7F7-9C49-5AB4-336639E70362}"/>
                  </a:ext>
                </a:extLst>
              </p:cNvPr>
              <p:cNvSpPr/>
              <p:nvPr/>
            </p:nvSpPr>
            <p:spPr>
              <a:xfrm>
                <a:off x="993992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9" name="Freeform: Shape 6478">
                <a:extLst>
                  <a:ext uri="{FF2B5EF4-FFF2-40B4-BE49-F238E27FC236}">
                    <a16:creationId xmlns:a16="http://schemas.microsoft.com/office/drawing/2014/main" id="{89477245-997C-4FDB-897B-81553689BC17}"/>
                  </a:ext>
                </a:extLst>
              </p:cNvPr>
              <p:cNvSpPr/>
              <p:nvPr/>
            </p:nvSpPr>
            <p:spPr>
              <a:xfrm>
                <a:off x="100559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0" name="Freeform: Shape 6479">
                <a:extLst>
                  <a:ext uri="{FF2B5EF4-FFF2-40B4-BE49-F238E27FC236}">
                    <a16:creationId xmlns:a16="http://schemas.microsoft.com/office/drawing/2014/main" id="{75216378-C81E-CB8A-DBC7-9C0E99B19E73}"/>
                  </a:ext>
                </a:extLst>
              </p:cNvPr>
              <p:cNvSpPr/>
              <p:nvPr/>
            </p:nvSpPr>
            <p:spPr>
              <a:xfrm>
                <a:off x="1017199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1" name="Freeform: Shape 6480">
                <a:extLst>
                  <a:ext uri="{FF2B5EF4-FFF2-40B4-BE49-F238E27FC236}">
                    <a16:creationId xmlns:a16="http://schemas.microsoft.com/office/drawing/2014/main" id="{50E8D6E0-6AA8-D1D9-9232-42FF5AD6A6E2}"/>
                  </a:ext>
                </a:extLst>
              </p:cNvPr>
              <p:cNvSpPr/>
              <p:nvPr/>
            </p:nvSpPr>
            <p:spPr>
              <a:xfrm>
                <a:off x="1028801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2" name="Freeform: Shape 6481">
                <a:extLst>
                  <a:ext uri="{FF2B5EF4-FFF2-40B4-BE49-F238E27FC236}">
                    <a16:creationId xmlns:a16="http://schemas.microsoft.com/office/drawing/2014/main" id="{4F7CBF71-B545-EB03-54EE-3AC5C9620D1D}"/>
                  </a:ext>
                </a:extLst>
              </p:cNvPr>
              <p:cNvSpPr/>
              <p:nvPr/>
            </p:nvSpPr>
            <p:spPr>
              <a:xfrm>
                <a:off x="104040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3" name="Freeform: Shape 6482">
                <a:extLst>
                  <a:ext uri="{FF2B5EF4-FFF2-40B4-BE49-F238E27FC236}">
                    <a16:creationId xmlns:a16="http://schemas.microsoft.com/office/drawing/2014/main" id="{DAAA9BE8-4CD5-1AAF-DC84-86F02C2E75E9}"/>
                  </a:ext>
                </a:extLst>
              </p:cNvPr>
              <p:cNvSpPr/>
              <p:nvPr/>
            </p:nvSpPr>
            <p:spPr>
              <a:xfrm>
                <a:off x="1052007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4" name="Freeform: Shape 6483">
                <a:extLst>
                  <a:ext uri="{FF2B5EF4-FFF2-40B4-BE49-F238E27FC236}">
                    <a16:creationId xmlns:a16="http://schemas.microsoft.com/office/drawing/2014/main" id="{A07FB130-910B-1173-981F-7E4587F0DDE6}"/>
                  </a:ext>
                </a:extLst>
              </p:cNvPr>
              <p:cNvSpPr/>
              <p:nvPr/>
            </p:nvSpPr>
            <p:spPr>
              <a:xfrm>
                <a:off x="1063611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5" name="Freeform: Shape 6484">
                <a:extLst>
                  <a:ext uri="{FF2B5EF4-FFF2-40B4-BE49-F238E27FC236}">
                    <a16:creationId xmlns:a16="http://schemas.microsoft.com/office/drawing/2014/main" id="{0FF16B2F-7F62-E91F-E3BB-9D3ED850869C}"/>
                  </a:ext>
                </a:extLst>
              </p:cNvPr>
              <p:cNvSpPr/>
              <p:nvPr/>
            </p:nvSpPr>
            <p:spPr>
              <a:xfrm>
                <a:off x="1075214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6" name="Freeform: Shape 6485">
                <a:extLst>
                  <a:ext uri="{FF2B5EF4-FFF2-40B4-BE49-F238E27FC236}">
                    <a16:creationId xmlns:a16="http://schemas.microsoft.com/office/drawing/2014/main" id="{E5E9C817-C3E9-5F9F-6384-B05345FBCF57}"/>
                  </a:ext>
                </a:extLst>
              </p:cNvPr>
              <p:cNvSpPr/>
              <p:nvPr/>
            </p:nvSpPr>
            <p:spPr>
              <a:xfrm>
                <a:off x="108681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7" name="Freeform: Shape 6486">
                <a:extLst>
                  <a:ext uri="{FF2B5EF4-FFF2-40B4-BE49-F238E27FC236}">
                    <a16:creationId xmlns:a16="http://schemas.microsoft.com/office/drawing/2014/main" id="{AC20F3F4-0848-6F11-E4EC-C0B821A5FEB8}"/>
                  </a:ext>
                </a:extLst>
              </p:cNvPr>
              <p:cNvSpPr/>
              <p:nvPr/>
            </p:nvSpPr>
            <p:spPr>
              <a:xfrm>
                <a:off x="1098419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8" name="Freeform: Shape 6487">
                <a:extLst>
                  <a:ext uri="{FF2B5EF4-FFF2-40B4-BE49-F238E27FC236}">
                    <a16:creationId xmlns:a16="http://schemas.microsoft.com/office/drawing/2014/main" id="{111A62F5-3668-E6DC-AEFB-2C3EBDB8289A}"/>
                  </a:ext>
                </a:extLst>
              </p:cNvPr>
              <p:cNvSpPr/>
              <p:nvPr/>
            </p:nvSpPr>
            <p:spPr>
              <a:xfrm>
                <a:off x="1110022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9" name="Freeform: Shape 6488">
                <a:extLst>
                  <a:ext uri="{FF2B5EF4-FFF2-40B4-BE49-F238E27FC236}">
                    <a16:creationId xmlns:a16="http://schemas.microsoft.com/office/drawing/2014/main" id="{927A22A6-D1B8-DF60-6DBA-B70648E13C6C}"/>
                  </a:ext>
                </a:extLst>
              </p:cNvPr>
              <p:cNvSpPr/>
              <p:nvPr/>
            </p:nvSpPr>
            <p:spPr>
              <a:xfrm>
                <a:off x="1121626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0" name="Freeform: Shape 6489">
                <a:extLst>
                  <a:ext uri="{FF2B5EF4-FFF2-40B4-BE49-F238E27FC236}">
                    <a16:creationId xmlns:a16="http://schemas.microsoft.com/office/drawing/2014/main" id="{6B0C2F91-4D25-2657-4803-C7458033869D}"/>
                  </a:ext>
                </a:extLst>
              </p:cNvPr>
              <p:cNvSpPr/>
              <p:nvPr/>
            </p:nvSpPr>
            <p:spPr>
              <a:xfrm>
                <a:off x="1133229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1" name="Freeform: Shape 6490">
                <a:extLst>
                  <a:ext uri="{FF2B5EF4-FFF2-40B4-BE49-F238E27FC236}">
                    <a16:creationId xmlns:a16="http://schemas.microsoft.com/office/drawing/2014/main" id="{80BBA2CF-116F-1C37-4FC4-92E1CB347AD2}"/>
                  </a:ext>
                </a:extLst>
              </p:cNvPr>
              <p:cNvSpPr/>
              <p:nvPr/>
            </p:nvSpPr>
            <p:spPr>
              <a:xfrm>
                <a:off x="1144831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2" name="Freeform: Shape 6491">
                <a:extLst>
                  <a:ext uri="{FF2B5EF4-FFF2-40B4-BE49-F238E27FC236}">
                    <a16:creationId xmlns:a16="http://schemas.microsoft.com/office/drawing/2014/main" id="{AE70C726-6C3E-703A-278E-8E801EC55965}"/>
                  </a:ext>
                </a:extLst>
              </p:cNvPr>
              <p:cNvSpPr/>
              <p:nvPr/>
            </p:nvSpPr>
            <p:spPr>
              <a:xfrm>
                <a:off x="1156434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3" name="Freeform: Shape 6492">
                <a:extLst>
                  <a:ext uri="{FF2B5EF4-FFF2-40B4-BE49-F238E27FC236}">
                    <a16:creationId xmlns:a16="http://schemas.microsoft.com/office/drawing/2014/main" id="{3624B61C-3E48-B220-C578-FD30646935F6}"/>
                  </a:ext>
                </a:extLst>
              </p:cNvPr>
              <p:cNvSpPr/>
              <p:nvPr/>
            </p:nvSpPr>
            <p:spPr>
              <a:xfrm>
                <a:off x="1168037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4" name="Freeform: Shape 6493">
                <a:extLst>
                  <a:ext uri="{FF2B5EF4-FFF2-40B4-BE49-F238E27FC236}">
                    <a16:creationId xmlns:a16="http://schemas.microsoft.com/office/drawing/2014/main" id="{AE0939B6-A434-4BE4-0CB3-7E5B944827DE}"/>
                  </a:ext>
                </a:extLst>
              </p:cNvPr>
              <p:cNvSpPr/>
              <p:nvPr/>
            </p:nvSpPr>
            <p:spPr>
              <a:xfrm>
                <a:off x="1179640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5" name="Freeform: Shape 6494">
                <a:extLst>
                  <a:ext uri="{FF2B5EF4-FFF2-40B4-BE49-F238E27FC236}">
                    <a16:creationId xmlns:a16="http://schemas.microsoft.com/office/drawing/2014/main" id="{64428AE4-E27F-1221-24A2-EAF9EF29E6C2}"/>
                  </a:ext>
                </a:extLst>
              </p:cNvPr>
              <p:cNvSpPr/>
              <p:nvPr/>
            </p:nvSpPr>
            <p:spPr>
              <a:xfrm>
                <a:off x="1191242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6" name="Freeform: Shape 6495">
                <a:extLst>
                  <a:ext uri="{FF2B5EF4-FFF2-40B4-BE49-F238E27FC236}">
                    <a16:creationId xmlns:a16="http://schemas.microsoft.com/office/drawing/2014/main" id="{2A651737-8B72-3D5C-DA31-EC63227A844C}"/>
                  </a:ext>
                </a:extLst>
              </p:cNvPr>
              <p:cNvSpPr/>
              <p:nvPr/>
            </p:nvSpPr>
            <p:spPr>
              <a:xfrm>
                <a:off x="1202845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7" name="Freeform: Shape 6496">
                <a:extLst>
                  <a:ext uri="{FF2B5EF4-FFF2-40B4-BE49-F238E27FC236}">
                    <a16:creationId xmlns:a16="http://schemas.microsoft.com/office/drawing/2014/main" id="{B0180742-17DE-5148-1579-0905B0EA164E}"/>
                  </a:ext>
                </a:extLst>
              </p:cNvPr>
              <p:cNvSpPr/>
              <p:nvPr/>
            </p:nvSpPr>
            <p:spPr>
              <a:xfrm>
                <a:off x="1214449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grpSp>
      </p:grp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12" name="Rectangle 11">
            <a:extLst>
              <a:ext uri="{FF2B5EF4-FFF2-40B4-BE49-F238E27FC236}">
                <a16:creationId xmlns:a16="http://schemas.microsoft.com/office/drawing/2014/main" id="{50F870FB-6096-2726-8CC3-62CEA326C7AC}"/>
              </a:ext>
            </a:extLst>
          </p:cNvPr>
          <p:cNvSpPr/>
          <p:nvPr userDrawn="1"/>
        </p:nvSpPr>
        <p:spPr bwMode="auto">
          <a:xfrm>
            <a:off x="457201" y="1870282"/>
            <a:ext cx="5526088" cy="4333461"/>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3" name="Rectangle 12">
            <a:extLst>
              <a:ext uri="{FF2B5EF4-FFF2-40B4-BE49-F238E27FC236}">
                <a16:creationId xmlns:a16="http://schemas.microsoft.com/office/drawing/2014/main" id="{52F183F6-CBBA-CDA8-2E24-B6996A947F01}"/>
              </a:ext>
            </a:extLst>
          </p:cNvPr>
          <p:cNvSpPr/>
          <p:nvPr userDrawn="1"/>
        </p:nvSpPr>
        <p:spPr bwMode="auto">
          <a:xfrm>
            <a:off x="6215062" y="1870282"/>
            <a:ext cx="5526088" cy="4333461"/>
          </a:xfrm>
          <a:prstGeom prst="rect">
            <a:avLst/>
          </a:prstGeom>
          <a:solidFill>
            <a:schemeClr val="accent2"/>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20" name="Content Placeholder 3">
            <a:extLst>
              <a:ext uri="{FF2B5EF4-FFF2-40B4-BE49-F238E27FC236}">
                <a16:creationId xmlns:a16="http://schemas.microsoft.com/office/drawing/2014/main" id="{F9654C8E-9AB3-E728-FA63-1CABDD36B941}"/>
              </a:ext>
            </a:extLst>
          </p:cNvPr>
          <p:cNvSpPr>
            <a:spLocks noGrp="1"/>
          </p:cNvSpPr>
          <p:nvPr>
            <p:ph sz="quarter" idx="12"/>
          </p:nvPr>
        </p:nvSpPr>
        <p:spPr>
          <a:xfrm>
            <a:off x="823913" y="2190894"/>
            <a:ext cx="4501621" cy="3581400"/>
          </a:xfrm>
          <a:prstGeom prst="rect">
            <a:avLst/>
          </a:prstGeom>
        </p:spPr>
        <p:txBody>
          <a:bodyPr lIns="0" rIns="0"/>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3">
            <a:extLst>
              <a:ext uri="{FF2B5EF4-FFF2-40B4-BE49-F238E27FC236}">
                <a16:creationId xmlns:a16="http://schemas.microsoft.com/office/drawing/2014/main" id="{800D43A8-3A2F-3192-C852-FB30B45286C1}"/>
              </a:ext>
            </a:extLst>
          </p:cNvPr>
          <p:cNvSpPr>
            <a:spLocks noGrp="1"/>
          </p:cNvSpPr>
          <p:nvPr>
            <p:ph sz="quarter" idx="13"/>
          </p:nvPr>
        </p:nvSpPr>
        <p:spPr>
          <a:xfrm>
            <a:off x="6871424" y="2190894"/>
            <a:ext cx="4498251" cy="3581400"/>
          </a:xfrm>
          <a:prstGeom prst="rect">
            <a:avLst/>
          </a:prstGeom>
        </p:spPr>
        <p:txBody>
          <a:bodyPr lIns="0" rIns="0"/>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3" name="Subtitle 2">
            <a:extLst>
              <a:ext uri="{FF2B5EF4-FFF2-40B4-BE49-F238E27FC236}">
                <a16:creationId xmlns:a16="http://schemas.microsoft.com/office/drawing/2014/main" id="{7DD913B7-E809-59E2-A230-45EF28DF7ED7}"/>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4" name="Title 23">
            <a:extLst>
              <a:ext uri="{FF2B5EF4-FFF2-40B4-BE49-F238E27FC236}">
                <a16:creationId xmlns:a16="http://schemas.microsoft.com/office/drawing/2014/main" id="{6AA4A630-A27A-4E64-B21F-0D80FB335E10}"/>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4090323152"/>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showMasterSp="0" preserve="1" userDrawn="1">
  <p:cSld name="Two Side-by-Side">
    <p:bg>
      <p:bgPr>
        <a:solidFill>
          <a:schemeClr val="tx1"/>
        </a:solidFill>
        <a:effectLst/>
      </p:bgPr>
    </p:bg>
    <p:spTree>
      <p:nvGrpSpPr>
        <p:cNvPr id="1" name=""/>
        <p:cNvGrpSpPr/>
        <p:nvPr/>
      </p:nvGrpSpPr>
      <p:grpSpPr>
        <a:xfrm>
          <a:off x="0" y="0"/>
          <a:ext cx="0" cy="0"/>
          <a:chOff x="0" y="0"/>
          <a:chExt cx="0" cy="0"/>
        </a:xfrm>
      </p:grpSpPr>
      <p:grpSp>
        <p:nvGrpSpPr>
          <p:cNvPr id="1511" name="Graphic 9">
            <a:extLst>
              <a:ext uri="{FF2B5EF4-FFF2-40B4-BE49-F238E27FC236}">
                <a16:creationId xmlns:a16="http://schemas.microsoft.com/office/drawing/2014/main" id="{AB397673-9880-C71B-CBF1-E200CF33998A}"/>
              </a:ext>
            </a:extLst>
          </p:cNvPr>
          <p:cNvGrpSpPr/>
          <p:nvPr userDrawn="1"/>
        </p:nvGrpSpPr>
        <p:grpSpPr>
          <a:xfrm rot="5400000">
            <a:off x="3593377" y="949895"/>
            <a:ext cx="4282977" cy="5669315"/>
            <a:chOff x="3593331" y="949901"/>
            <a:chExt cx="4282977" cy="5669315"/>
          </a:xfrm>
          <a:solidFill>
            <a:schemeClr val="accent2">
              <a:alpha val="35000"/>
            </a:schemeClr>
          </a:solidFill>
        </p:grpSpPr>
        <p:sp>
          <p:nvSpPr>
            <p:cNvPr id="1512" name="Freeform: Shape 1511">
              <a:extLst>
                <a:ext uri="{FF2B5EF4-FFF2-40B4-BE49-F238E27FC236}">
                  <a16:creationId xmlns:a16="http://schemas.microsoft.com/office/drawing/2014/main" id="{80CA7985-7051-36F9-E56B-D1D84D5927BD}"/>
                </a:ext>
              </a:extLst>
            </p:cNvPr>
            <p:cNvSpPr/>
            <p:nvPr/>
          </p:nvSpPr>
          <p:spPr>
            <a:xfrm>
              <a:off x="3593331" y="94993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1" y="-96"/>
                    <a:pt x="26203" y="-96"/>
                  </a:cubicBezTo>
                  <a:cubicBezTo>
                    <a:pt x="40674" y="-96"/>
                    <a:pt x="52406" y="11636"/>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3" name="Freeform: Shape 1512">
              <a:extLst>
                <a:ext uri="{FF2B5EF4-FFF2-40B4-BE49-F238E27FC236}">
                  <a16:creationId xmlns:a16="http://schemas.microsoft.com/office/drawing/2014/main" id="{90784E62-1F4D-F48B-27A6-02DBCF5D9AE3}"/>
                </a:ext>
              </a:extLst>
            </p:cNvPr>
            <p:cNvSpPr/>
            <p:nvPr/>
          </p:nvSpPr>
          <p:spPr>
            <a:xfrm>
              <a:off x="3593331" y="112144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4" name="Freeform: Shape 1513">
              <a:extLst>
                <a:ext uri="{FF2B5EF4-FFF2-40B4-BE49-F238E27FC236}">
                  <a16:creationId xmlns:a16="http://schemas.microsoft.com/office/drawing/2014/main" id="{81D7C70D-CFE2-B518-E12D-2B876EC370E8}"/>
                </a:ext>
              </a:extLst>
            </p:cNvPr>
            <p:cNvSpPr/>
            <p:nvPr/>
          </p:nvSpPr>
          <p:spPr>
            <a:xfrm>
              <a:off x="3593331" y="128818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15" name="Freeform: Shape 1514">
              <a:extLst>
                <a:ext uri="{FF2B5EF4-FFF2-40B4-BE49-F238E27FC236}">
                  <a16:creationId xmlns:a16="http://schemas.microsoft.com/office/drawing/2014/main" id="{206593F9-DC4B-23D7-80A9-B83B38034914}"/>
                </a:ext>
              </a:extLst>
            </p:cNvPr>
            <p:cNvSpPr/>
            <p:nvPr/>
          </p:nvSpPr>
          <p:spPr>
            <a:xfrm>
              <a:off x="3593331" y="145969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6" name="Freeform: Shape 1515">
              <a:extLst>
                <a:ext uri="{FF2B5EF4-FFF2-40B4-BE49-F238E27FC236}">
                  <a16:creationId xmlns:a16="http://schemas.microsoft.com/office/drawing/2014/main" id="{80109878-839E-A75D-FB3C-9F6853DC3E96}"/>
                </a:ext>
              </a:extLst>
            </p:cNvPr>
            <p:cNvSpPr/>
            <p:nvPr/>
          </p:nvSpPr>
          <p:spPr>
            <a:xfrm>
              <a:off x="3593331" y="163120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7" name="Freeform: Shape 1516">
              <a:extLst>
                <a:ext uri="{FF2B5EF4-FFF2-40B4-BE49-F238E27FC236}">
                  <a16:creationId xmlns:a16="http://schemas.microsoft.com/office/drawing/2014/main" id="{72AAF61F-914B-88F9-B181-BBE93999EE8C}"/>
                </a:ext>
              </a:extLst>
            </p:cNvPr>
            <p:cNvSpPr/>
            <p:nvPr/>
          </p:nvSpPr>
          <p:spPr>
            <a:xfrm>
              <a:off x="3593331" y="180271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8" name="Freeform: Shape 1517">
              <a:extLst>
                <a:ext uri="{FF2B5EF4-FFF2-40B4-BE49-F238E27FC236}">
                  <a16:creationId xmlns:a16="http://schemas.microsoft.com/office/drawing/2014/main" id="{0E100A28-03FB-3180-17CF-DA7C6C48673C}"/>
                </a:ext>
              </a:extLst>
            </p:cNvPr>
            <p:cNvSpPr/>
            <p:nvPr/>
          </p:nvSpPr>
          <p:spPr>
            <a:xfrm>
              <a:off x="3593331" y="1969455"/>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19" name="Freeform: Shape 1518">
              <a:extLst>
                <a:ext uri="{FF2B5EF4-FFF2-40B4-BE49-F238E27FC236}">
                  <a16:creationId xmlns:a16="http://schemas.microsoft.com/office/drawing/2014/main" id="{7AE5FBE3-07E1-09A7-07A6-6C56461E4416}"/>
                </a:ext>
              </a:extLst>
            </p:cNvPr>
            <p:cNvSpPr/>
            <p:nvPr/>
          </p:nvSpPr>
          <p:spPr>
            <a:xfrm>
              <a:off x="3593331" y="214096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0" name="Freeform: Shape 1519">
              <a:extLst>
                <a:ext uri="{FF2B5EF4-FFF2-40B4-BE49-F238E27FC236}">
                  <a16:creationId xmlns:a16="http://schemas.microsoft.com/office/drawing/2014/main" id="{75C6D5BC-76EB-C74F-0B8F-AC7CFEB0227D}"/>
                </a:ext>
              </a:extLst>
            </p:cNvPr>
            <p:cNvSpPr/>
            <p:nvPr/>
          </p:nvSpPr>
          <p:spPr>
            <a:xfrm>
              <a:off x="3593331" y="231247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1" name="Freeform: Shape 1520">
              <a:extLst>
                <a:ext uri="{FF2B5EF4-FFF2-40B4-BE49-F238E27FC236}">
                  <a16:creationId xmlns:a16="http://schemas.microsoft.com/office/drawing/2014/main" id="{E4C13BC5-D2E7-386B-1052-A81777B6B306}"/>
                </a:ext>
              </a:extLst>
            </p:cNvPr>
            <p:cNvSpPr/>
            <p:nvPr/>
          </p:nvSpPr>
          <p:spPr>
            <a:xfrm>
              <a:off x="3593331" y="247921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22" name="Freeform: Shape 1521">
              <a:extLst>
                <a:ext uri="{FF2B5EF4-FFF2-40B4-BE49-F238E27FC236}">
                  <a16:creationId xmlns:a16="http://schemas.microsoft.com/office/drawing/2014/main" id="{FAACD599-BBAE-13EE-F3B2-D3BF348E63EC}"/>
                </a:ext>
              </a:extLst>
            </p:cNvPr>
            <p:cNvSpPr/>
            <p:nvPr/>
          </p:nvSpPr>
          <p:spPr>
            <a:xfrm>
              <a:off x="3593331" y="265072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3" name="Freeform: Shape 1522">
              <a:extLst>
                <a:ext uri="{FF2B5EF4-FFF2-40B4-BE49-F238E27FC236}">
                  <a16:creationId xmlns:a16="http://schemas.microsoft.com/office/drawing/2014/main" id="{C45E76C2-4ACF-D258-FE4F-82B93164F0AC}"/>
                </a:ext>
              </a:extLst>
            </p:cNvPr>
            <p:cNvSpPr/>
            <p:nvPr/>
          </p:nvSpPr>
          <p:spPr>
            <a:xfrm>
              <a:off x="3593331" y="282222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4" name="Freeform: Shape 1523">
              <a:extLst>
                <a:ext uri="{FF2B5EF4-FFF2-40B4-BE49-F238E27FC236}">
                  <a16:creationId xmlns:a16="http://schemas.microsoft.com/office/drawing/2014/main" id="{68FEB973-8B73-8A58-DDBF-00722E1D2271}"/>
                </a:ext>
              </a:extLst>
            </p:cNvPr>
            <p:cNvSpPr/>
            <p:nvPr/>
          </p:nvSpPr>
          <p:spPr>
            <a:xfrm>
              <a:off x="3593331" y="29937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5" name="Freeform: Shape 1524">
              <a:extLst>
                <a:ext uri="{FF2B5EF4-FFF2-40B4-BE49-F238E27FC236}">
                  <a16:creationId xmlns:a16="http://schemas.microsoft.com/office/drawing/2014/main" id="{1A905986-96E0-425E-7022-CB18964CA8A7}"/>
                </a:ext>
              </a:extLst>
            </p:cNvPr>
            <p:cNvSpPr/>
            <p:nvPr/>
          </p:nvSpPr>
          <p:spPr>
            <a:xfrm>
              <a:off x="3593331" y="3160480"/>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26" name="Freeform: Shape 1525">
              <a:extLst>
                <a:ext uri="{FF2B5EF4-FFF2-40B4-BE49-F238E27FC236}">
                  <a16:creationId xmlns:a16="http://schemas.microsoft.com/office/drawing/2014/main" id="{FD1712BA-18F5-94B7-8881-80B7FDCA568D}"/>
                </a:ext>
              </a:extLst>
            </p:cNvPr>
            <p:cNvSpPr/>
            <p:nvPr/>
          </p:nvSpPr>
          <p:spPr>
            <a:xfrm>
              <a:off x="3593331" y="333198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7" name="Freeform: Shape 1526">
              <a:extLst>
                <a:ext uri="{FF2B5EF4-FFF2-40B4-BE49-F238E27FC236}">
                  <a16:creationId xmlns:a16="http://schemas.microsoft.com/office/drawing/2014/main" id="{70DA20D0-A099-E957-072A-4E9EB78C931C}"/>
                </a:ext>
              </a:extLst>
            </p:cNvPr>
            <p:cNvSpPr/>
            <p:nvPr/>
          </p:nvSpPr>
          <p:spPr>
            <a:xfrm>
              <a:off x="3593331" y="350349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8" name="Freeform: Shape 1527">
              <a:extLst>
                <a:ext uri="{FF2B5EF4-FFF2-40B4-BE49-F238E27FC236}">
                  <a16:creationId xmlns:a16="http://schemas.microsoft.com/office/drawing/2014/main" id="{13787D2D-F66B-A7E0-57BB-9153E2082062}"/>
                </a:ext>
              </a:extLst>
            </p:cNvPr>
            <p:cNvSpPr/>
            <p:nvPr/>
          </p:nvSpPr>
          <p:spPr>
            <a:xfrm>
              <a:off x="3593331" y="36750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9" name="Freeform: Shape 1528">
              <a:extLst>
                <a:ext uri="{FF2B5EF4-FFF2-40B4-BE49-F238E27FC236}">
                  <a16:creationId xmlns:a16="http://schemas.microsoft.com/office/drawing/2014/main" id="{027A9523-0410-25D7-E588-C127E6CB8B3C}"/>
                </a:ext>
              </a:extLst>
            </p:cNvPr>
            <p:cNvSpPr/>
            <p:nvPr/>
          </p:nvSpPr>
          <p:spPr>
            <a:xfrm>
              <a:off x="3593331" y="384174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0" name="Freeform: Shape 1529">
              <a:extLst>
                <a:ext uri="{FF2B5EF4-FFF2-40B4-BE49-F238E27FC236}">
                  <a16:creationId xmlns:a16="http://schemas.microsoft.com/office/drawing/2014/main" id="{CD34EE1D-1F69-65C1-72B3-C157F39F9EF7}"/>
                </a:ext>
              </a:extLst>
            </p:cNvPr>
            <p:cNvSpPr/>
            <p:nvPr/>
          </p:nvSpPr>
          <p:spPr>
            <a:xfrm>
              <a:off x="3593331" y="401325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1" name="Freeform: Shape 1530">
              <a:extLst>
                <a:ext uri="{FF2B5EF4-FFF2-40B4-BE49-F238E27FC236}">
                  <a16:creationId xmlns:a16="http://schemas.microsoft.com/office/drawing/2014/main" id="{7714F026-5211-B0CD-0519-9C3EA331D524}"/>
                </a:ext>
              </a:extLst>
            </p:cNvPr>
            <p:cNvSpPr/>
            <p:nvPr/>
          </p:nvSpPr>
          <p:spPr>
            <a:xfrm>
              <a:off x="3593331" y="418476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2" name="Freeform: Shape 1531">
              <a:extLst>
                <a:ext uri="{FF2B5EF4-FFF2-40B4-BE49-F238E27FC236}">
                  <a16:creationId xmlns:a16="http://schemas.microsoft.com/office/drawing/2014/main" id="{22E79995-7EC3-BE8A-58D7-FAA29A57AFE0}"/>
                </a:ext>
              </a:extLst>
            </p:cNvPr>
            <p:cNvSpPr/>
            <p:nvPr/>
          </p:nvSpPr>
          <p:spPr>
            <a:xfrm>
              <a:off x="3593331" y="435150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33" name="Freeform: Shape 1532">
              <a:extLst>
                <a:ext uri="{FF2B5EF4-FFF2-40B4-BE49-F238E27FC236}">
                  <a16:creationId xmlns:a16="http://schemas.microsoft.com/office/drawing/2014/main" id="{39064879-0ACB-C1D4-F423-67656E237D75}"/>
                </a:ext>
              </a:extLst>
            </p:cNvPr>
            <p:cNvSpPr/>
            <p:nvPr/>
          </p:nvSpPr>
          <p:spPr>
            <a:xfrm>
              <a:off x="3593331" y="452301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4" name="Freeform: Shape 1533">
              <a:extLst>
                <a:ext uri="{FF2B5EF4-FFF2-40B4-BE49-F238E27FC236}">
                  <a16:creationId xmlns:a16="http://schemas.microsoft.com/office/drawing/2014/main" id="{4CE7BF6A-DBEF-969A-57F0-1266F75C4736}"/>
                </a:ext>
              </a:extLst>
            </p:cNvPr>
            <p:cNvSpPr/>
            <p:nvPr/>
          </p:nvSpPr>
          <p:spPr>
            <a:xfrm>
              <a:off x="3593331" y="469452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5" name="Freeform: Shape 1534">
              <a:extLst>
                <a:ext uri="{FF2B5EF4-FFF2-40B4-BE49-F238E27FC236}">
                  <a16:creationId xmlns:a16="http://schemas.microsoft.com/office/drawing/2014/main" id="{0EF92DB6-2998-ECED-BBEE-03F052702610}"/>
                </a:ext>
              </a:extLst>
            </p:cNvPr>
            <p:cNvSpPr/>
            <p:nvPr/>
          </p:nvSpPr>
          <p:spPr>
            <a:xfrm>
              <a:off x="3593331" y="486602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2944" name="Freeform: Shape 2943">
              <a:extLst>
                <a:ext uri="{FF2B5EF4-FFF2-40B4-BE49-F238E27FC236}">
                  <a16:creationId xmlns:a16="http://schemas.microsoft.com/office/drawing/2014/main" id="{C142AADC-E0CC-69AF-025C-A231F45F37E5}"/>
                </a:ext>
              </a:extLst>
            </p:cNvPr>
            <p:cNvSpPr/>
            <p:nvPr/>
          </p:nvSpPr>
          <p:spPr>
            <a:xfrm>
              <a:off x="3593331" y="5032772"/>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2945" name="Freeform: Shape 2944">
              <a:extLst>
                <a:ext uri="{FF2B5EF4-FFF2-40B4-BE49-F238E27FC236}">
                  <a16:creationId xmlns:a16="http://schemas.microsoft.com/office/drawing/2014/main" id="{AD059A7C-989A-16F1-C23B-24AF5E3ED15F}"/>
                </a:ext>
              </a:extLst>
            </p:cNvPr>
            <p:cNvSpPr/>
            <p:nvPr/>
          </p:nvSpPr>
          <p:spPr>
            <a:xfrm>
              <a:off x="3593331" y="520428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2946" name="Freeform: Shape 2945">
              <a:extLst>
                <a:ext uri="{FF2B5EF4-FFF2-40B4-BE49-F238E27FC236}">
                  <a16:creationId xmlns:a16="http://schemas.microsoft.com/office/drawing/2014/main" id="{CEF03334-50E0-4650-23F0-59A1DF6AC291}"/>
                </a:ext>
              </a:extLst>
            </p:cNvPr>
            <p:cNvSpPr/>
            <p:nvPr/>
          </p:nvSpPr>
          <p:spPr>
            <a:xfrm>
              <a:off x="3593331" y="537578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2947" name="Freeform: Shape 2946">
              <a:extLst>
                <a:ext uri="{FF2B5EF4-FFF2-40B4-BE49-F238E27FC236}">
                  <a16:creationId xmlns:a16="http://schemas.microsoft.com/office/drawing/2014/main" id="{8D5CDF1F-FF12-ACE5-06A7-3CF75E8CD689}"/>
                </a:ext>
              </a:extLst>
            </p:cNvPr>
            <p:cNvSpPr/>
            <p:nvPr/>
          </p:nvSpPr>
          <p:spPr>
            <a:xfrm>
              <a:off x="3593331" y="554253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1" y="-96"/>
                    <a:pt x="26203" y="-96"/>
                  </a:cubicBezTo>
                  <a:cubicBezTo>
                    <a:pt x="40674" y="-96"/>
                    <a:pt x="52406" y="12719"/>
                    <a:pt x="52406" y="28489"/>
                  </a:cubicBezTo>
                  <a:cubicBezTo>
                    <a:pt x="52406" y="44258"/>
                    <a:pt x="40674" y="57073"/>
                    <a:pt x="26203" y="57073"/>
                  </a:cubicBezTo>
                  <a:cubicBezTo>
                    <a:pt x="11731" y="57073"/>
                    <a:pt x="0" y="44258"/>
                    <a:pt x="0" y="28489"/>
                  </a:cubicBezTo>
                  <a:close/>
                </a:path>
              </a:pathLst>
            </a:custGeom>
            <a:grpFill/>
            <a:ln w="4757" cap="flat">
              <a:noFill/>
              <a:prstDash val="solid"/>
              <a:miter/>
            </a:ln>
          </p:spPr>
          <p:txBody>
            <a:bodyPr rtlCol="0" anchor="ctr"/>
            <a:lstStyle/>
            <a:p>
              <a:endParaRPr lang="en-US" dirty="0"/>
            </a:p>
          </p:txBody>
        </p:sp>
        <p:sp>
          <p:nvSpPr>
            <p:cNvPr id="2948" name="Freeform: Shape 2947">
              <a:extLst>
                <a:ext uri="{FF2B5EF4-FFF2-40B4-BE49-F238E27FC236}">
                  <a16:creationId xmlns:a16="http://schemas.microsoft.com/office/drawing/2014/main" id="{C5F1660A-873C-7E54-5C63-D77CCDACF340}"/>
                </a:ext>
              </a:extLst>
            </p:cNvPr>
            <p:cNvSpPr/>
            <p:nvPr/>
          </p:nvSpPr>
          <p:spPr>
            <a:xfrm>
              <a:off x="3593331" y="571403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2949" name="Freeform: Shape 2948">
              <a:extLst>
                <a:ext uri="{FF2B5EF4-FFF2-40B4-BE49-F238E27FC236}">
                  <a16:creationId xmlns:a16="http://schemas.microsoft.com/office/drawing/2014/main" id="{98C3304C-D928-A5CF-F931-11E85EF8B469}"/>
                </a:ext>
              </a:extLst>
            </p:cNvPr>
            <p:cNvSpPr/>
            <p:nvPr/>
          </p:nvSpPr>
          <p:spPr>
            <a:xfrm>
              <a:off x="3593331" y="588554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32" name="Freeform: Shape 4831">
              <a:extLst>
                <a:ext uri="{FF2B5EF4-FFF2-40B4-BE49-F238E27FC236}">
                  <a16:creationId xmlns:a16="http://schemas.microsoft.com/office/drawing/2014/main" id="{64D5484D-70B5-4121-5AC7-73672D8D116D}"/>
                </a:ext>
              </a:extLst>
            </p:cNvPr>
            <p:cNvSpPr/>
            <p:nvPr/>
          </p:nvSpPr>
          <p:spPr>
            <a:xfrm>
              <a:off x="3593331" y="605705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58" name="Freeform: Shape 4857">
              <a:extLst>
                <a:ext uri="{FF2B5EF4-FFF2-40B4-BE49-F238E27FC236}">
                  <a16:creationId xmlns:a16="http://schemas.microsoft.com/office/drawing/2014/main" id="{346DE155-5EB5-CB44-6014-7D7792CAF954}"/>
                </a:ext>
              </a:extLst>
            </p:cNvPr>
            <p:cNvSpPr/>
            <p:nvPr/>
          </p:nvSpPr>
          <p:spPr>
            <a:xfrm>
              <a:off x="3593331" y="6223797"/>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1" y="-96"/>
                    <a:pt x="26203" y="-96"/>
                  </a:cubicBezTo>
                  <a:cubicBezTo>
                    <a:pt x="40674" y="-96"/>
                    <a:pt x="52406" y="12719"/>
                    <a:pt x="52406" y="28489"/>
                  </a:cubicBezTo>
                  <a:cubicBezTo>
                    <a:pt x="52406" y="44258"/>
                    <a:pt x="40674" y="57073"/>
                    <a:pt x="26203" y="57073"/>
                  </a:cubicBezTo>
                  <a:cubicBezTo>
                    <a:pt x="11731" y="57073"/>
                    <a:pt x="0" y="44258"/>
                    <a:pt x="0" y="28489"/>
                  </a:cubicBezTo>
                  <a:close/>
                </a:path>
              </a:pathLst>
            </a:custGeom>
            <a:grpFill/>
            <a:ln w="4757" cap="flat">
              <a:noFill/>
              <a:prstDash val="solid"/>
              <a:miter/>
            </a:ln>
          </p:spPr>
          <p:txBody>
            <a:bodyPr rtlCol="0" anchor="ctr"/>
            <a:lstStyle/>
            <a:p>
              <a:endParaRPr lang="en-US" dirty="0"/>
            </a:p>
          </p:txBody>
        </p:sp>
        <p:sp>
          <p:nvSpPr>
            <p:cNvPr id="4859" name="Freeform: Shape 4858">
              <a:extLst>
                <a:ext uri="{FF2B5EF4-FFF2-40B4-BE49-F238E27FC236}">
                  <a16:creationId xmlns:a16="http://schemas.microsoft.com/office/drawing/2014/main" id="{7790BBDE-5B7D-E823-0354-6054372C978E}"/>
                </a:ext>
              </a:extLst>
            </p:cNvPr>
            <p:cNvSpPr/>
            <p:nvPr/>
          </p:nvSpPr>
          <p:spPr>
            <a:xfrm>
              <a:off x="3593331" y="639530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60" name="Freeform: Shape 4859">
              <a:extLst>
                <a:ext uri="{FF2B5EF4-FFF2-40B4-BE49-F238E27FC236}">
                  <a16:creationId xmlns:a16="http://schemas.microsoft.com/office/drawing/2014/main" id="{460473A7-6AEC-7F86-3ECF-323BE6EC2607}"/>
                </a:ext>
              </a:extLst>
            </p:cNvPr>
            <p:cNvSpPr/>
            <p:nvPr/>
          </p:nvSpPr>
          <p:spPr>
            <a:xfrm>
              <a:off x="3593332" y="656681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61" name="Freeform: Shape 4860">
              <a:extLst>
                <a:ext uri="{FF2B5EF4-FFF2-40B4-BE49-F238E27FC236}">
                  <a16:creationId xmlns:a16="http://schemas.microsoft.com/office/drawing/2014/main" id="{C3F5D789-349A-B490-B91A-3FCA5C872662}"/>
                </a:ext>
              </a:extLst>
            </p:cNvPr>
            <p:cNvSpPr/>
            <p:nvPr/>
          </p:nvSpPr>
          <p:spPr>
            <a:xfrm>
              <a:off x="3755311" y="9499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2" y="-96"/>
                    <a:pt x="26203" y="-96"/>
                  </a:cubicBezTo>
                  <a:cubicBezTo>
                    <a:pt x="40674" y="-96"/>
                    <a:pt x="52406" y="11636"/>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2" name="Freeform: Shape 4861">
              <a:extLst>
                <a:ext uri="{FF2B5EF4-FFF2-40B4-BE49-F238E27FC236}">
                  <a16:creationId xmlns:a16="http://schemas.microsoft.com/office/drawing/2014/main" id="{BB3C4434-9A6A-256C-1763-BCC8B7B1F7B0}"/>
                </a:ext>
              </a:extLst>
            </p:cNvPr>
            <p:cNvSpPr/>
            <p:nvPr/>
          </p:nvSpPr>
          <p:spPr>
            <a:xfrm>
              <a:off x="3755311" y="112144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3" name="Freeform: Shape 4862">
              <a:extLst>
                <a:ext uri="{FF2B5EF4-FFF2-40B4-BE49-F238E27FC236}">
                  <a16:creationId xmlns:a16="http://schemas.microsoft.com/office/drawing/2014/main" id="{EDFBB3F1-ADE0-8D4B-FA6B-917FE40E32A4}"/>
                </a:ext>
              </a:extLst>
            </p:cNvPr>
            <p:cNvSpPr/>
            <p:nvPr/>
          </p:nvSpPr>
          <p:spPr>
            <a:xfrm>
              <a:off x="3755311" y="1288188"/>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864" name="Freeform: Shape 4863">
              <a:extLst>
                <a:ext uri="{FF2B5EF4-FFF2-40B4-BE49-F238E27FC236}">
                  <a16:creationId xmlns:a16="http://schemas.microsoft.com/office/drawing/2014/main" id="{1CA7DCF4-1285-5D74-F740-3E7207F050BA}"/>
                </a:ext>
              </a:extLst>
            </p:cNvPr>
            <p:cNvSpPr/>
            <p:nvPr/>
          </p:nvSpPr>
          <p:spPr>
            <a:xfrm>
              <a:off x="3755311" y="145969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5" name="Freeform: Shape 4864">
              <a:extLst>
                <a:ext uri="{FF2B5EF4-FFF2-40B4-BE49-F238E27FC236}">
                  <a16:creationId xmlns:a16="http://schemas.microsoft.com/office/drawing/2014/main" id="{30F65AFF-CD6D-5547-1752-A093D95B78D8}"/>
                </a:ext>
              </a:extLst>
            </p:cNvPr>
            <p:cNvSpPr/>
            <p:nvPr/>
          </p:nvSpPr>
          <p:spPr>
            <a:xfrm>
              <a:off x="3755311" y="16312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6" name="Freeform: Shape 4865">
              <a:extLst>
                <a:ext uri="{FF2B5EF4-FFF2-40B4-BE49-F238E27FC236}">
                  <a16:creationId xmlns:a16="http://schemas.microsoft.com/office/drawing/2014/main" id="{7F0A9999-DC79-E133-F74D-B8C3A3DCD663}"/>
                </a:ext>
              </a:extLst>
            </p:cNvPr>
            <p:cNvSpPr/>
            <p:nvPr/>
          </p:nvSpPr>
          <p:spPr>
            <a:xfrm>
              <a:off x="3755311" y="180271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7" name="Freeform: Shape 4866">
              <a:extLst>
                <a:ext uri="{FF2B5EF4-FFF2-40B4-BE49-F238E27FC236}">
                  <a16:creationId xmlns:a16="http://schemas.microsoft.com/office/drawing/2014/main" id="{FA2276CA-8E01-0F61-5D7A-B092BBC03876}"/>
                </a:ext>
              </a:extLst>
            </p:cNvPr>
            <p:cNvSpPr/>
            <p:nvPr/>
          </p:nvSpPr>
          <p:spPr>
            <a:xfrm>
              <a:off x="3755311" y="196945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868" name="Freeform: Shape 4867">
              <a:extLst>
                <a:ext uri="{FF2B5EF4-FFF2-40B4-BE49-F238E27FC236}">
                  <a16:creationId xmlns:a16="http://schemas.microsoft.com/office/drawing/2014/main" id="{05641A7A-810D-4A62-A7F9-F439D734B120}"/>
                </a:ext>
              </a:extLst>
            </p:cNvPr>
            <p:cNvSpPr/>
            <p:nvPr/>
          </p:nvSpPr>
          <p:spPr>
            <a:xfrm>
              <a:off x="3755311" y="214096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9" name="Freeform: Shape 4868">
              <a:extLst>
                <a:ext uri="{FF2B5EF4-FFF2-40B4-BE49-F238E27FC236}">
                  <a16:creationId xmlns:a16="http://schemas.microsoft.com/office/drawing/2014/main" id="{04E07579-0EF6-7761-FFF4-FDAA157DD67D}"/>
                </a:ext>
              </a:extLst>
            </p:cNvPr>
            <p:cNvSpPr/>
            <p:nvPr/>
          </p:nvSpPr>
          <p:spPr>
            <a:xfrm>
              <a:off x="3755311" y="231246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70" name="Freeform: Shape 4869">
              <a:extLst>
                <a:ext uri="{FF2B5EF4-FFF2-40B4-BE49-F238E27FC236}">
                  <a16:creationId xmlns:a16="http://schemas.microsoft.com/office/drawing/2014/main" id="{C9DC53D2-568B-C317-2443-DB75C3EFEC7A}"/>
                </a:ext>
              </a:extLst>
            </p:cNvPr>
            <p:cNvSpPr/>
            <p:nvPr/>
          </p:nvSpPr>
          <p:spPr>
            <a:xfrm>
              <a:off x="3755311" y="2479213"/>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871" name="Freeform: Shape 4870">
              <a:extLst>
                <a:ext uri="{FF2B5EF4-FFF2-40B4-BE49-F238E27FC236}">
                  <a16:creationId xmlns:a16="http://schemas.microsoft.com/office/drawing/2014/main" id="{805959C7-1963-2A0E-C40B-2A47ADCC87F9}"/>
                </a:ext>
              </a:extLst>
            </p:cNvPr>
            <p:cNvSpPr/>
            <p:nvPr/>
          </p:nvSpPr>
          <p:spPr>
            <a:xfrm>
              <a:off x="3755311" y="265072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72" name="Freeform: Shape 4871">
              <a:extLst>
                <a:ext uri="{FF2B5EF4-FFF2-40B4-BE49-F238E27FC236}">
                  <a16:creationId xmlns:a16="http://schemas.microsoft.com/office/drawing/2014/main" id="{1A3FBEC0-12EC-7DC5-8B03-0768DA9FEAD9}"/>
                </a:ext>
              </a:extLst>
            </p:cNvPr>
            <p:cNvSpPr/>
            <p:nvPr/>
          </p:nvSpPr>
          <p:spPr>
            <a:xfrm>
              <a:off x="3755311" y="282222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98" name="Freeform: Shape 4897">
              <a:extLst>
                <a:ext uri="{FF2B5EF4-FFF2-40B4-BE49-F238E27FC236}">
                  <a16:creationId xmlns:a16="http://schemas.microsoft.com/office/drawing/2014/main" id="{CDD91A0B-7B09-5757-AEF5-8550AFB9F7D9}"/>
                </a:ext>
              </a:extLst>
            </p:cNvPr>
            <p:cNvSpPr/>
            <p:nvPr/>
          </p:nvSpPr>
          <p:spPr>
            <a:xfrm>
              <a:off x="3755311" y="299373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99" name="Freeform: Shape 4898">
              <a:extLst>
                <a:ext uri="{FF2B5EF4-FFF2-40B4-BE49-F238E27FC236}">
                  <a16:creationId xmlns:a16="http://schemas.microsoft.com/office/drawing/2014/main" id="{778D698A-EDA2-A95A-5A15-20D318205A3F}"/>
                </a:ext>
              </a:extLst>
            </p:cNvPr>
            <p:cNvSpPr/>
            <p:nvPr/>
          </p:nvSpPr>
          <p:spPr>
            <a:xfrm>
              <a:off x="3755311" y="316047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00" name="Freeform: Shape 4899">
              <a:extLst>
                <a:ext uri="{FF2B5EF4-FFF2-40B4-BE49-F238E27FC236}">
                  <a16:creationId xmlns:a16="http://schemas.microsoft.com/office/drawing/2014/main" id="{9F7108A9-2FAC-CA16-25DE-EA327C8BD772}"/>
                </a:ext>
              </a:extLst>
            </p:cNvPr>
            <p:cNvSpPr/>
            <p:nvPr/>
          </p:nvSpPr>
          <p:spPr>
            <a:xfrm>
              <a:off x="3755311" y="333198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1" name="Freeform: Shape 4900">
              <a:extLst>
                <a:ext uri="{FF2B5EF4-FFF2-40B4-BE49-F238E27FC236}">
                  <a16:creationId xmlns:a16="http://schemas.microsoft.com/office/drawing/2014/main" id="{94F29C7D-C3CC-20A7-8D6B-E8AD098A0DB7}"/>
                </a:ext>
              </a:extLst>
            </p:cNvPr>
            <p:cNvSpPr/>
            <p:nvPr/>
          </p:nvSpPr>
          <p:spPr>
            <a:xfrm>
              <a:off x="3755311" y="350349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2" name="Freeform: Shape 4901">
              <a:extLst>
                <a:ext uri="{FF2B5EF4-FFF2-40B4-BE49-F238E27FC236}">
                  <a16:creationId xmlns:a16="http://schemas.microsoft.com/office/drawing/2014/main" id="{1AE6D069-A5AA-7BEE-A1CD-639598D1A057}"/>
                </a:ext>
              </a:extLst>
            </p:cNvPr>
            <p:cNvSpPr/>
            <p:nvPr/>
          </p:nvSpPr>
          <p:spPr>
            <a:xfrm>
              <a:off x="3755311" y="367500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3" name="Freeform: Shape 4902">
              <a:extLst>
                <a:ext uri="{FF2B5EF4-FFF2-40B4-BE49-F238E27FC236}">
                  <a16:creationId xmlns:a16="http://schemas.microsoft.com/office/drawing/2014/main" id="{AC5BEF62-0C1A-EC72-FCB0-7CE8DCD87311}"/>
                </a:ext>
              </a:extLst>
            </p:cNvPr>
            <p:cNvSpPr/>
            <p:nvPr/>
          </p:nvSpPr>
          <p:spPr>
            <a:xfrm>
              <a:off x="3755311" y="384174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4" name="Freeform: Shape 4903">
              <a:extLst>
                <a:ext uri="{FF2B5EF4-FFF2-40B4-BE49-F238E27FC236}">
                  <a16:creationId xmlns:a16="http://schemas.microsoft.com/office/drawing/2014/main" id="{503893E0-CFF4-B4B2-B90E-266EF762A5CE}"/>
                </a:ext>
              </a:extLst>
            </p:cNvPr>
            <p:cNvSpPr/>
            <p:nvPr/>
          </p:nvSpPr>
          <p:spPr>
            <a:xfrm>
              <a:off x="3755311" y="401325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5" name="Freeform: Shape 4904">
              <a:extLst>
                <a:ext uri="{FF2B5EF4-FFF2-40B4-BE49-F238E27FC236}">
                  <a16:creationId xmlns:a16="http://schemas.microsoft.com/office/drawing/2014/main" id="{4A0259C5-8FB9-BC78-C2CE-54D4A5BD5D1A}"/>
                </a:ext>
              </a:extLst>
            </p:cNvPr>
            <p:cNvSpPr/>
            <p:nvPr/>
          </p:nvSpPr>
          <p:spPr>
            <a:xfrm>
              <a:off x="3755311" y="418476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6" name="Freeform: Shape 4905">
              <a:extLst>
                <a:ext uri="{FF2B5EF4-FFF2-40B4-BE49-F238E27FC236}">
                  <a16:creationId xmlns:a16="http://schemas.microsoft.com/office/drawing/2014/main" id="{66582B9E-7F69-3720-901C-6CDF46E8B6E8}"/>
                </a:ext>
              </a:extLst>
            </p:cNvPr>
            <p:cNvSpPr/>
            <p:nvPr/>
          </p:nvSpPr>
          <p:spPr>
            <a:xfrm>
              <a:off x="3755311" y="4351505"/>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07" name="Freeform: Shape 4906">
              <a:extLst>
                <a:ext uri="{FF2B5EF4-FFF2-40B4-BE49-F238E27FC236}">
                  <a16:creationId xmlns:a16="http://schemas.microsoft.com/office/drawing/2014/main" id="{4A0A13E2-0B3D-D69C-31EF-756C56CCFBAC}"/>
                </a:ext>
              </a:extLst>
            </p:cNvPr>
            <p:cNvSpPr/>
            <p:nvPr/>
          </p:nvSpPr>
          <p:spPr>
            <a:xfrm>
              <a:off x="3755311" y="452301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8" name="Freeform: Shape 4907">
              <a:extLst>
                <a:ext uri="{FF2B5EF4-FFF2-40B4-BE49-F238E27FC236}">
                  <a16:creationId xmlns:a16="http://schemas.microsoft.com/office/drawing/2014/main" id="{FE06A8C9-967A-9053-F69D-980549BA508B}"/>
                </a:ext>
              </a:extLst>
            </p:cNvPr>
            <p:cNvSpPr/>
            <p:nvPr/>
          </p:nvSpPr>
          <p:spPr>
            <a:xfrm>
              <a:off x="3755311" y="469452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9" name="Freeform: Shape 4908">
              <a:extLst>
                <a:ext uri="{FF2B5EF4-FFF2-40B4-BE49-F238E27FC236}">
                  <a16:creationId xmlns:a16="http://schemas.microsoft.com/office/drawing/2014/main" id="{DE301066-ECD3-A93E-FD47-D0AE76247360}"/>
                </a:ext>
              </a:extLst>
            </p:cNvPr>
            <p:cNvSpPr/>
            <p:nvPr/>
          </p:nvSpPr>
          <p:spPr>
            <a:xfrm>
              <a:off x="3755311" y="486602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10" name="Freeform: Shape 4909">
              <a:extLst>
                <a:ext uri="{FF2B5EF4-FFF2-40B4-BE49-F238E27FC236}">
                  <a16:creationId xmlns:a16="http://schemas.microsoft.com/office/drawing/2014/main" id="{30B2830E-BD0F-D622-7A17-321805294921}"/>
                </a:ext>
              </a:extLst>
            </p:cNvPr>
            <p:cNvSpPr/>
            <p:nvPr/>
          </p:nvSpPr>
          <p:spPr>
            <a:xfrm>
              <a:off x="3755311" y="503277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11" name="Freeform: Shape 4910">
              <a:extLst>
                <a:ext uri="{FF2B5EF4-FFF2-40B4-BE49-F238E27FC236}">
                  <a16:creationId xmlns:a16="http://schemas.microsoft.com/office/drawing/2014/main" id="{7CB8403E-ACF5-94F5-DFF5-46E0DCF13447}"/>
                </a:ext>
              </a:extLst>
            </p:cNvPr>
            <p:cNvSpPr/>
            <p:nvPr/>
          </p:nvSpPr>
          <p:spPr>
            <a:xfrm>
              <a:off x="3755311" y="520427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12" name="Freeform: Shape 4911">
              <a:extLst>
                <a:ext uri="{FF2B5EF4-FFF2-40B4-BE49-F238E27FC236}">
                  <a16:creationId xmlns:a16="http://schemas.microsoft.com/office/drawing/2014/main" id="{CD047CE1-FD32-A350-B441-07435BE360F3}"/>
                </a:ext>
              </a:extLst>
            </p:cNvPr>
            <p:cNvSpPr/>
            <p:nvPr/>
          </p:nvSpPr>
          <p:spPr>
            <a:xfrm>
              <a:off x="3755311" y="537578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38" name="Freeform: Shape 4937">
              <a:extLst>
                <a:ext uri="{FF2B5EF4-FFF2-40B4-BE49-F238E27FC236}">
                  <a16:creationId xmlns:a16="http://schemas.microsoft.com/office/drawing/2014/main" id="{3FBEF433-27AD-0E4B-A0AB-AB275A83E4B6}"/>
                </a:ext>
              </a:extLst>
            </p:cNvPr>
            <p:cNvSpPr/>
            <p:nvPr/>
          </p:nvSpPr>
          <p:spPr>
            <a:xfrm>
              <a:off x="3755311" y="5542530"/>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4939" name="Freeform: Shape 4938">
              <a:extLst>
                <a:ext uri="{FF2B5EF4-FFF2-40B4-BE49-F238E27FC236}">
                  <a16:creationId xmlns:a16="http://schemas.microsoft.com/office/drawing/2014/main" id="{16F8F28F-C9D9-8D86-7017-A4BF2E88E08F}"/>
                </a:ext>
              </a:extLst>
            </p:cNvPr>
            <p:cNvSpPr/>
            <p:nvPr/>
          </p:nvSpPr>
          <p:spPr>
            <a:xfrm>
              <a:off x="3755311" y="57140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0" name="Freeform: Shape 4939">
              <a:extLst>
                <a:ext uri="{FF2B5EF4-FFF2-40B4-BE49-F238E27FC236}">
                  <a16:creationId xmlns:a16="http://schemas.microsoft.com/office/drawing/2014/main" id="{3176ACCE-0229-1007-31F3-B5424B254CD8}"/>
                </a:ext>
              </a:extLst>
            </p:cNvPr>
            <p:cNvSpPr/>
            <p:nvPr/>
          </p:nvSpPr>
          <p:spPr>
            <a:xfrm>
              <a:off x="3755311" y="588554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1" name="Freeform: Shape 4940">
              <a:extLst>
                <a:ext uri="{FF2B5EF4-FFF2-40B4-BE49-F238E27FC236}">
                  <a16:creationId xmlns:a16="http://schemas.microsoft.com/office/drawing/2014/main" id="{D44C9935-5944-3F60-362C-E21B283C7BD3}"/>
                </a:ext>
              </a:extLst>
            </p:cNvPr>
            <p:cNvSpPr/>
            <p:nvPr/>
          </p:nvSpPr>
          <p:spPr>
            <a:xfrm>
              <a:off x="3755311" y="605705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2" name="Freeform: Shape 4941">
              <a:extLst>
                <a:ext uri="{FF2B5EF4-FFF2-40B4-BE49-F238E27FC236}">
                  <a16:creationId xmlns:a16="http://schemas.microsoft.com/office/drawing/2014/main" id="{62A8A70B-728B-4FB0-5F4A-A1F60DC2DDF9}"/>
                </a:ext>
              </a:extLst>
            </p:cNvPr>
            <p:cNvSpPr/>
            <p:nvPr/>
          </p:nvSpPr>
          <p:spPr>
            <a:xfrm>
              <a:off x="3755311" y="622379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4943" name="Freeform: Shape 4942">
              <a:extLst>
                <a:ext uri="{FF2B5EF4-FFF2-40B4-BE49-F238E27FC236}">
                  <a16:creationId xmlns:a16="http://schemas.microsoft.com/office/drawing/2014/main" id="{4103F724-C5FE-4DA6-EEF5-7A5C2E796A9E}"/>
                </a:ext>
              </a:extLst>
            </p:cNvPr>
            <p:cNvSpPr/>
            <p:nvPr/>
          </p:nvSpPr>
          <p:spPr>
            <a:xfrm>
              <a:off x="3755312" y="63953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4" name="Freeform: Shape 4943">
              <a:extLst>
                <a:ext uri="{FF2B5EF4-FFF2-40B4-BE49-F238E27FC236}">
                  <a16:creationId xmlns:a16="http://schemas.microsoft.com/office/drawing/2014/main" id="{1998C104-41EC-E03A-A9B3-80A1ED336013}"/>
                </a:ext>
              </a:extLst>
            </p:cNvPr>
            <p:cNvSpPr/>
            <p:nvPr/>
          </p:nvSpPr>
          <p:spPr>
            <a:xfrm>
              <a:off x="3755313" y="656680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5" name="Freeform: Shape 4944">
              <a:extLst>
                <a:ext uri="{FF2B5EF4-FFF2-40B4-BE49-F238E27FC236}">
                  <a16:creationId xmlns:a16="http://schemas.microsoft.com/office/drawing/2014/main" id="{2A0150B6-BF9D-5F10-417B-E8760D42D830}"/>
                </a:ext>
              </a:extLst>
            </p:cNvPr>
            <p:cNvSpPr/>
            <p:nvPr/>
          </p:nvSpPr>
          <p:spPr>
            <a:xfrm>
              <a:off x="3917292" y="94993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2" y="-96"/>
                    <a:pt x="26203" y="-96"/>
                  </a:cubicBezTo>
                  <a:cubicBezTo>
                    <a:pt x="40674" y="-96"/>
                    <a:pt x="52406" y="11636"/>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46" name="Freeform: Shape 4945">
              <a:extLst>
                <a:ext uri="{FF2B5EF4-FFF2-40B4-BE49-F238E27FC236}">
                  <a16:creationId xmlns:a16="http://schemas.microsoft.com/office/drawing/2014/main" id="{F104D1C1-0BEA-AD5C-60EF-F38CC5EF58B6}"/>
                </a:ext>
              </a:extLst>
            </p:cNvPr>
            <p:cNvSpPr/>
            <p:nvPr/>
          </p:nvSpPr>
          <p:spPr>
            <a:xfrm>
              <a:off x="3917292" y="112144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47" name="Freeform: Shape 4946">
              <a:extLst>
                <a:ext uri="{FF2B5EF4-FFF2-40B4-BE49-F238E27FC236}">
                  <a16:creationId xmlns:a16="http://schemas.microsoft.com/office/drawing/2014/main" id="{8C598F2C-E495-70F1-2E99-7E8E642CD6BA}"/>
                </a:ext>
              </a:extLst>
            </p:cNvPr>
            <p:cNvSpPr/>
            <p:nvPr/>
          </p:nvSpPr>
          <p:spPr>
            <a:xfrm>
              <a:off x="3917292" y="128818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48" name="Freeform: Shape 4947">
              <a:extLst>
                <a:ext uri="{FF2B5EF4-FFF2-40B4-BE49-F238E27FC236}">
                  <a16:creationId xmlns:a16="http://schemas.microsoft.com/office/drawing/2014/main" id="{CEEC38AC-C632-E24F-6922-83916F4D2497}"/>
                </a:ext>
              </a:extLst>
            </p:cNvPr>
            <p:cNvSpPr/>
            <p:nvPr/>
          </p:nvSpPr>
          <p:spPr>
            <a:xfrm>
              <a:off x="3917292" y="145969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49" name="Freeform: Shape 4948">
              <a:extLst>
                <a:ext uri="{FF2B5EF4-FFF2-40B4-BE49-F238E27FC236}">
                  <a16:creationId xmlns:a16="http://schemas.microsoft.com/office/drawing/2014/main" id="{C34C6C81-D34A-DF4F-BE60-E59A24BCBBD3}"/>
                </a:ext>
              </a:extLst>
            </p:cNvPr>
            <p:cNvSpPr/>
            <p:nvPr/>
          </p:nvSpPr>
          <p:spPr>
            <a:xfrm>
              <a:off x="3917292" y="163120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50" name="Freeform: Shape 4949">
              <a:extLst>
                <a:ext uri="{FF2B5EF4-FFF2-40B4-BE49-F238E27FC236}">
                  <a16:creationId xmlns:a16="http://schemas.microsoft.com/office/drawing/2014/main" id="{4B873096-BB9E-DCE8-565C-E81301061251}"/>
                </a:ext>
              </a:extLst>
            </p:cNvPr>
            <p:cNvSpPr/>
            <p:nvPr/>
          </p:nvSpPr>
          <p:spPr>
            <a:xfrm>
              <a:off x="3917292" y="180270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51" name="Freeform: Shape 4950">
              <a:extLst>
                <a:ext uri="{FF2B5EF4-FFF2-40B4-BE49-F238E27FC236}">
                  <a16:creationId xmlns:a16="http://schemas.microsoft.com/office/drawing/2014/main" id="{5410C38B-08AD-7872-58C1-7015A6658A4D}"/>
                </a:ext>
              </a:extLst>
            </p:cNvPr>
            <p:cNvSpPr/>
            <p:nvPr/>
          </p:nvSpPr>
          <p:spPr>
            <a:xfrm>
              <a:off x="3917292" y="1969452"/>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52" name="Freeform: Shape 4951">
              <a:extLst>
                <a:ext uri="{FF2B5EF4-FFF2-40B4-BE49-F238E27FC236}">
                  <a16:creationId xmlns:a16="http://schemas.microsoft.com/office/drawing/2014/main" id="{738B13D8-F87C-CF88-F1A1-8589C35E970A}"/>
                </a:ext>
              </a:extLst>
            </p:cNvPr>
            <p:cNvSpPr/>
            <p:nvPr/>
          </p:nvSpPr>
          <p:spPr>
            <a:xfrm>
              <a:off x="3917292" y="214096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78" name="Freeform: Shape 4977">
              <a:extLst>
                <a:ext uri="{FF2B5EF4-FFF2-40B4-BE49-F238E27FC236}">
                  <a16:creationId xmlns:a16="http://schemas.microsoft.com/office/drawing/2014/main" id="{04FF8442-86FE-FBFB-9D75-10486A8D0DDF}"/>
                </a:ext>
              </a:extLst>
            </p:cNvPr>
            <p:cNvSpPr/>
            <p:nvPr/>
          </p:nvSpPr>
          <p:spPr>
            <a:xfrm>
              <a:off x="3917292" y="231246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79" name="Freeform: Shape 4978">
              <a:extLst>
                <a:ext uri="{FF2B5EF4-FFF2-40B4-BE49-F238E27FC236}">
                  <a16:creationId xmlns:a16="http://schemas.microsoft.com/office/drawing/2014/main" id="{C30D0413-E6C3-28BF-95D8-506813743588}"/>
                </a:ext>
              </a:extLst>
            </p:cNvPr>
            <p:cNvSpPr/>
            <p:nvPr/>
          </p:nvSpPr>
          <p:spPr>
            <a:xfrm>
              <a:off x="3917292" y="247921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80" name="Freeform: Shape 4979">
              <a:extLst>
                <a:ext uri="{FF2B5EF4-FFF2-40B4-BE49-F238E27FC236}">
                  <a16:creationId xmlns:a16="http://schemas.microsoft.com/office/drawing/2014/main" id="{6C11DDF6-2F4A-84B6-4DC4-C1B1C03D00AE}"/>
                </a:ext>
              </a:extLst>
            </p:cNvPr>
            <p:cNvSpPr/>
            <p:nvPr/>
          </p:nvSpPr>
          <p:spPr>
            <a:xfrm>
              <a:off x="3917292" y="265071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1" name="Freeform: Shape 4980">
              <a:extLst>
                <a:ext uri="{FF2B5EF4-FFF2-40B4-BE49-F238E27FC236}">
                  <a16:creationId xmlns:a16="http://schemas.microsoft.com/office/drawing/2014/main" id="{19E2DF23-3D88-0D0D-D383-D7F27BEBF386}"/>
                </a:ext>
              </a:extLst>
            </p:cNvPr>
            <p:cNvSpPr/>
            <p:nvPr/>
          </p:nvSpPr>
          <p:spPr>
            <a:xfrm>
              <a:off x="3917292" y="282222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2" name="Freeform: Shape 4981">
              <a:extLst>
                <a:ext uri="{FF2B5EF4-FFF2-40B4-BE49-F238E27FC236}">
                  <a16:creationId xmlns:a16="http://schemas.microsoft.com/office/drawing/2014/main" id="{F7F36637-9BC0-C930-6447-FC725AFB0D16}"/>
                </a:ext>
              </a:extLst>
            </p:cNvPr>
            <p:cNvSpPr/>
            <p:nvPr/>
          </p:nvSpPr>
          <p:spPr>
            <a:xfrm>
              <a:off x="3917292" y="299373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3" name="Freeform: Shape 4982">
              <a:extLst>
                <a:ext uri="{FF2B5EF4-FFF2-40B4-BE49-F238E27FC236}">
                  <a16:creationId xmlns:a16="http://schemas.microsoft.com/office/drawing/2014/main" id="{9F1AA051-34F1-A77C-9E22-FDB9B35B6107}"/>
                </a:ext>
              </a:extLst>
            </p:cNvPr>
            <p:cNvSpPr/>
            <p:nvPr/>
          </p:nvSpPr>
          <p:spPr>
            <a:xfrm>
              <a:off x="3917292" y="3160477"/>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84" name="Freeform: Shape 4983">
              <a:extLst>
                <a:ext uri="{FF2B5EF4-FFF2-40B4-BE49-F238E27FC236}">
                  <a16:creationId xmlns:a16="http://schemas.microsoft.com/office/drawing/2014/main" id="{CA5BB5AA-69DB-9F03-9DCB-942E50A54398}"/>
                </a:ext>
              </a:extLst>
            </p:cNvPr>
            <p:cNvSpPr/>
            <p:nvPr/>
          </p:nvSpPr>
          <p:spPr>
            <a:xfrm>
              <a:off x="3917292" y="333198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5" name="Freeform: Shape 4984">
              <a:extLst>
                <a:ext uri="{FF2B5EF4-FFF2-40B4-BE49-F238E27FC236}">
                  <a16:creationId xmlns:a16="http://schemas.microsoft.com/office/drawing/2014/main" id="{A393AB24-2C61-F553-0241-9F792083DA16}"/>
                </a:ext>
              </a:extLst>
            </p:cNvPr>
            <p:cNvSpPr/>
            <p:nvPr/>
          </p:nvSpPr>
          <p:spPr>
            <a:xfrm>
              <a:off x="3917292" y="350349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6" name="Freeform: Shape 4985">
              <a:extLst>
                <a:ext uri="{FF2B5EF4-FFF2-40B4-BE49-F238E27FC236}">
                  <a16:creationId xmlns:a16="http://schemas.microsoft.com/office/drawing/2014/main" id="{484D9E3E-121D-ACDA-5161-EA676DC41339}"/>
                </a:ext>
              </a:extLst>
            </p:cNvPr>
            <p:cNvSpPr/>
            <p:nvPr/>
          </p:nvSpPr>
          <p:spPr>
            <a:xfrm>
              <a:off x="3917292" y="367500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7" name="Freeform: Shape 4986">
              <a:extLst>
                <a:ext uri="{FF2B5EF4-FFF2-40B4-BE49-F238E27FC236}">
                  <a16:creationId xmlns:a16="http://schemas.microsoft.com/office/drawing/2014/main" id="{67C75206-72FA-EA35-3BA5-BC3ADC5607D8}"/>
                </a:ext>
              </a:extLst>
            </p:cNvPr>
            <p:cNvSpPr/>
            <p:nvPr/>
          </p:nvSpPr>
          <p:spPr>
            <a:xfrm>
              <a:off x="3917292" y="384174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8" name="Freeform: Shape 4987">
              <a:extLst>
                <a:ext uri="{FF2B5EF4-FFF2-40B4-BE49-F238E27FC236}">
                  <a16:creationId xmlns:a16="http://schemas.microsoft.com/office/drawing/2014/main" id="{FBB2B125-6535-F0B5-79E4-BE497E6837AB}"/>
                </a:ext>
              </a:extLst>
            </p:cNvPr>
            <p:cNvSpPr/>
            <p:nvPr/>
          </p:nvSpPr>
          <p:spPr>
            <a:xfrm>
              <a:off x="3917292" y="401325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9" name="Freeform: Shape 4988">
              <a:extLst>
                <a:ext uri="{FF2B5EF4-FFF2-40B4-BE49-F238E27FC236}">
                  <a16:creationId xmlns:a16="http://schemas.microsoft.com/office/drawing/2014/main" id="{D5E54BF6-D8E8-441C-B206-A7A8FE2D595A}"/>
                </a:ext>
              </a:extLst>
            </p:cNvPr>
            <p:cNvSpPr/>
            <p:nvPr/>
          </p:nvSpPr>
          <p:spPr>
            <a:xfrm>
              <a:off x="3917292" y="418475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90" name="Freeform: Shape 4989">
              <a:extLst>
                <a:ext uri="{FF2B5EF4-FFF2-40B4-BE49-F238E27FC236}">
                  <a16:creationId xmlns:a16="http://schemas.microsoft.com/office/drawing/2014/main" id="{F3F93657-EAFD-8251-E3F2-EAD351626C1B}"/>
                </a:ext>
              </a:extLst>
            </p:cNvPr>
            <p:cNvSpPr/>
            <p:nvPr/>
          </p:nvSpPr>
          <p:spPr>
            <a:xfrm>
              <a:off x="3917292" y="4351503"/>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91" name="Freeform: Shape 4990">
              <a:extLst>
                <a:ext uri="{FF2B5EF4-FFF2-40B4-BE49-F238E27FC236}">
                  <a16:creationId xmlns:a16="http://schemas.microsoft.com/office/drawing/2014/main" id="{7DF26E0F-8669-CACF-A556-02292EF43EC9}"/>
                </a:ext>
              </a:extLst>
            </p:cNvPr>
            <p:cNvSpPr/>
            <p:nvPr/>
          </p:nvSpPr>
          <p:spPr>
            <a:xfrm>
              <a:off x="3917292" y="452301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92" name="Freeform: Shape 4991">
              <a:extLst>
                <a:ext uri="{FF2B5EF4-FFF2-40B4-BE49-F238E27FC236}">
                  <a16:creationId xmlns:a16="http://schemas.microsoft.com/office/drawing/2014/main" id="{9550D2A1-7D13-1868-AD32-82D186E1D398}"/>
                </a:ext>
              </a:extLst>
            </p:cNvPr>
            <p:cNvSpPr/>
            <p:nvPr/>
          </p:nvSpPr>
          <p:spPr>
            <a:xfrm>
              <a:off x="3917292" y="469451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5018" name="Freeform: Shape 5017">
              <a:extLst>
                <a:ext uri="{FF2B5EF4-FFF2-40B4-BE49-F238E27FC236}">
                  <a16:creationId xmlns:a16="http://schemas.microsoft.com/office/drawing/2014/main" id="{6BC14DB4-EB26-DBB0-2654-0680ACDB7F97}"/>
                </a:ext>
              </a:extLst>
            </p:cNvPr>
            <p:cNvSpPr/>
            <p:nvPr/>
          </p:nvSpPr>
          <p:spPr>
            <a:xfrm>
              <a:off x="3917292" y="486602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5019" name="Freeform: Shape 5018">
              <a:extLst>
                <a:ext uri="{FF2B5EF4-FFF2-40B4-BE49-F238E27FC236}">
                  <a16:creationId xmlns:a16="http://schemas.microsoft.com/office/drawing/2014/main" id="{36FC11F8-3F8D-74F0-3FA5-0ADEDB35381D}"/>
                </a:ext>
              </a:extLst>
            </p:cNvPr>
            <p:cNvSpPr/>
            <p:nvPr/>
          </p:nvSpPr>
          <p:spPr>
            <a:xfrm>
              <a:off x="3917292" y="503276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5020" name="Freeform: Shape 5019">
              <a:extLst>
                <a:ext uri="{FF2B5EF4-FFF2-40B4-BE49-F238E27FC236}">
                  <a16:creationId xmlns:a16="http://schemas.microsoft.com/office/drawing/2014/main" id="{88C7E5B7-93FB-E059-FDBD-F2F833402B40}"/>
                </a:ext>
              </a:extLst>
            </p:cNvPr>
            <p:cNvSpPr/>
            <p:nvPr/>
          </p:nvSpPr>
          <p:spPr>
            <a:xfrm>
              <a:off x="3917292" y="520427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5021" name="Freeform: Shape 5020">
              <a:extLst>
                <a:ext uri="{FF2B5EF4-FFF2-40B4-BE49-F238E27FC236}">
                  <a16:creationId xmlns:a16="http://schemas.microsoft.com/office/drawing/2014/main" id="{2AB24870-3499-35F2-82BC-46FDD5EAA7BA}"/>
                </a:ext>
              </a:extLst>
            </p:cNvPr>
            <p:cNvSpPr/>
            <p:nvPr/>
          </p:nvSpPr>
          <p:spPr>
            <a:xfrm>
              <a:off x="3917292" y="537578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2" name="Freeform: Shape 5021">
              <a:extLst>
                <a:ext uri="{FF2B5EF4-FFF2-40B4-BE49-F238E27FC236}">
                  <a16:creationId xmlns:a16="http://schemas.microsoft.com/office/drawing/2014/main" id="{5AE02EEC-90EC-8D89-3B55-F81E9053265A}"/>
                </a:ext>
              </a:extLst>
            </p:cNvPr>
            <p:cNvSpPr/>
            <p:nvPr/>
          </p:nvSpPr>
          <p:spPr>
            <a:xfrm>
              <a:off x="3917292" y="5542528"/>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5023" name="Freeform: Shape 5022">
              <a:extLst>
                <a:ext uri="{FF2B5EF4-FFF2-40B4-BE49-F238E27FC236}">
                  <a16:creationId xmlns:a16="http://schemas.microsoft.com/office/drawing/2014/main" id="{C1276A49-D219-97B0-A99E-C72745E58DAF}"/>
                </a:ext>
              </a:extLst>
            </p:cNvPr>
            <p:cNvSpPr/>
            <p:nvPr/>
          </p:nvSpPr>
          <p:spPr>
            <a:xfrm>
              <a:off x="3917292" y="571403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4" name="Freeform: Shape 5023">
              <a:extLst>
                <a:ext uri="{FF2B5EF4-FFF2-40B4-BE49-F238E27FC236}">
                  <a16:creationId xmlns:a16="http://schemas.microsoft.com/office/drawing/2014/main" id="{43D33592-1857-38F5-3E7B-3EBDF6F1B112}"/>
                </a:ext>
              </a:extLst>
            </p:cNvPr>
            <p:cNvSpPr/>
            <p:nvPr/>
          </p:nvSpPr>
          <p:spPr>
            <a:xfrm>
              <a:off x="3917292" y="588554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5" name="Freeform: Shape 5024">
              <a:extLst>
                <a:ext uri="{FF2B5EF4-FFF2-40B4-BE49-F238E27FC236}">
                  <a16:creationId xmlns:a16="http://schemas.microsoft.com/office/drawing/2014/main" id="{9D080A2D-2D9F-2C2F-CE00-DD69DD772B3C}"/>
                </a:ext>
              </a:extLst>
            </p:cNvPr>
            <p:cNvSpPr/>
            <p:nvPr/>
          </p:nvSpPr>
          <p:spPr>
            <a:xfrm>
              <a:off x="3917292" y="605705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6" name="Freeform: Shape 5025">
              <a:extLst>
                <a:ext uri="{FF2B5EF4-FFF2-40B4-BE49-F238E27FC236}">
                  <a16:creationId xmlns:a16="http://schemas.microsoft.com/office/drawing/2014/main" id="{E94F1690-78BA-645B-ACDC-171492EDEB8B}"/>
                </a:ext>
              </a:extLst>
            </p:cNvPr>
            <p:cNvSpPr/>
            <p:nvPr/>
          </p:nvSpPr>
          <p:spPr>
            <a:xfrm>
              <a:off x="3917292" y="622379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5027" name="Freeform: Shape 5026">
              <a:extLst>
                <a:ext uri="{FF2B5EF4-FFF2-40B4-BE49-F238E27FC236}">
                  <a16:creationId xmlns:a16="http://schemas.microsoft.com/office/drawing/2014/main" id="{EE15E94E-BF66-6BA3-69FF-259FF34C0D98}"/>
                </a:ext>
              </a:extLst>
            </p:cNvPr>
            <p:cNvSpPr/>
            <p:nvPr/>
          </p:nvSpPr>
          <p:spPr>
            <a:xfrm>
              <a:off x="3917292" y="639530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8" name="Freeform: Shape 5027">
              <a:extLst>
                <a:ext uri="{FF2B5EF4-FFF2-40B4-BE49-F238E27FC236}">
                  <a16:creationId xmlns:a16="http://schemas.microsoft.com/office/drawing/2014/main" id="{7E060D60-2B1D-6FA9-D321-6F74AD6A580C}"/>
                </a:ext>
              </a:extLst>
            </p:cNvPr>
            <p:cNvSpPr/>
            <p:nvPr/>
          </p:nvSpPr>
          <p:spPr>
            <a:xfrm>
              <a:off x="3917293" y="656680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9" name="Freeform: Shape 5028">
              <a:extLst>
                <a:ext uri="{FF2B5EF4-FFF2-40B4-BE49-F238E27FC236}">
                  <a16:creationId xmlns:a16="http://schemas.microsoft.com/office/drawing/2014/main" id="{766C6AED-F81C-85E0-63E0-9F513B57DD67}"/>
                </a:ext>
              </a:extLst>
            </p:cNvPr>
            <p:cNvSpPr/>
            <p:nvPr/>
          </p:nvSpPr>
          <p:spPr>
            <a:xfrm>
              <a:off x="4079273" y="9499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30" name="Freeform: Shape 5029">
              <a:extLst>
                <a:ext uri="{FF2B5EF4-FFF2-40B4-BE49-F238E27FC236}">
                  <a16:creationId xmlns:a16="http://schemas.microsoft.com/office/drawing/2014/main" id="{F9B4ED36-2693-97F3-435B-7CB98269C626}"/>
                </a:ext>
              </a:extLst>
            </p:cNvPr>
            <p:cNvSpPr/>
            <p:nvPr/>
          </p:nvSpPr>
          <p:spPr>
            <a:xfrm>
              <a:off x="4079273" y="11214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31" name="Freeform: Shape 5030">
              <a:extLst>
                <a:ext uri="{FF2B5EF4-FFF2-40B4-BE49-F238E27FC236}">
                  <a16:creationId xmlns:a16="http://schemas.microsoft.com/office/drawing/2014/main" id="{E0C272FB-6704-E0A7-A739-08429EAB563D}"/>
                </a:ext>
              </a:extLst>
            </p:cNvPr>
            <p:cNvSpPr/>
            <p:nvPr/>
          </p:nvSpPr>
          <p:spPr>
            <a:xfrm>
              <a:off x="4079273" y="128818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32" name="Freeform: Shape 5031">
              <a:extLst>
                <a:ext uri="{FF2B5EF4-FFF2-40B4-BE49-F238E27FC236}">
                  <a16:creationId xmlns:a16="http://schemas.microsoft.com/office/drawing/2014/main" id="{E77A0F3E-2BEE-9C4D-66D6-270C7F7004DA}"/>
                </a:ext>
              </a:extLst>
            </p:cNvPr>
            <p:cNvSpPr/>
            <p:nvPr/>
          </p:nvSpPr>
          <p:spPr>
            <a:xfrm>
              <a:off x="4079273" y="14596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58" name="Freeform: Shape 5057">
              <a:extLst>
                <a:ext uri="{FF2B5EF4-FFF2-40B4-BE49-F238E27FC236}">
                  <a16:creationId xmlns:a16="http://schemas.microsoft.com/office/drawing/2014/main" id="{AEFCC658-431F-C211-7792-08F5E55C3205}"/>
                </a:ext>
              </a:extLst>
            </p:cNvPr>
            <p:cNvSpPr/>
            <p:nvPr/>
          </p:nvSpPr>
          <p:spPr>
            <a:xfrm>
              <a:off x="4079273" y="16312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59" name="Freeform: Shape 5058">
              <a:extLst>
                <a:ext uri="{FF2B5EF4-FFF2-40B4-BE49-F238E27FC236}">
                  <a16:creationId xmlns:a16="http://schemas.microsoft.com/office/drawing/2014/main" id="{8B225C41-1A81-E1DC-D92B-74A36AAA6DA9}"/>
                </a:ext>
              </a:extLst>
            </p:cNvPr>
            <p:cNvSpPr/>
            <p:nvPr/>
          </p:nvSpPr>
          <p:spPr>
            <a:xfrm>
              <a:off x="4079273" y="18027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0" name="Freeform: Shape 5059">
              <a:extLst>
                <a:ext uri="{FF2B5EF4-FFF2-40B4-BE49-F238E27FC236}">
                  <a16:creationId xmlns:a16="http://schemas.microsoft.com/office/drawing/2014/main" id="{34C9BFDE-9C54-948A-5595-3C118B01FFEA}"/>
                </a:ext>
              </a:extLst>
            </p:cNvPr>
            <p:cNvSpPr/>
            <p:nvPr/>
          </p:nvSpPr>
          <p:spPr>
            <a:xfrm>
              <a:off x="4079273" y="196945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61" name="Freeform: Shape 5060">
              <a:extLst>
                <a:ext uri="{FF2B5EF4-FFF2-40B4-BE49-F238E27FC236}">
                  <a16:creationId xmlns:a16="http://schemas.microsoft.com/office/drawing/2014/main" id="{D7E43EB5-CB8B-25D6-C621-9C36AA941DBB}"/>
                </a:ext>
              </a:extLst>
            </p:cNvPr>
            <p:cNvSpPr/>
            <p:nvPr/>
          </p:nvSpPr>
          <p:spPr>
            <a:xfrm>
              <a:off x="4079273" y="214095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2" name="Freeform: Shape 5061">
              <a:extLst>
                <a:ext uri="{FF2B5EF4-FFF2-40B4-BE49-F238E27FC236}">
                  <a16:creationId xmlns:a16="http://schemas.microsoft.com/office/drawing/2014/main" id="{57645B6A-408A-5CAC-C372-054F468B836D}"/>
                </a:ext>
              </a:extLst>
            </p:cNvPr>
            <p:cNvSpPr/>
            <p:nvPr/>
          </p:nvSpPr>
          <p:spPr>
            <a:xfrm>
              <a:off x="4079273" y="231246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3" name="Freeform: Shape 5062">
              <a:extLst>
                <a:ext uri="{FF2B5EF4-FFF2-40B4-BE49-F238E27FC236}">
                  <a16:creationId xmlns:a16="http://schemas.microsoft.com/office/drawing/2014/main" id="{20AA07F8-ACF1-A172-E1EF-EA4AD82714EB}"/>
                </a:ext>
              </a:extLst>
            </p:cNvPr>
            <p:cNvSpPr/>
            <p:nvPr/>
          </p:nvSpPr>
          <p:spPr>
            <a:xfrm>
              <a:off x="4079273" y="247921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64" name="Freeform: Shape 5063">
              <a:extLst>
                <a:ext uri="{FF2B5EF4-FFF2-40B4-BE49-F238E27FC236}">
                  <a16:creationId xmlns:a16="http://schemas.microsoft.com/office/drawing/2014/main" id="{353B6CD0-6851-B128-ED37-34CD6B7970A5}"/>
                </a:ext>
              </a:extLst>
            </p:cNvPr>
            <p:cNvSpPr/>
            <p:nvPr/>
          </p:nvSpPr>
          <p:spPr>
            <a:xfrm>
              <a:off x="4079273" y="265071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5" name="Freeform: Shape 5064">
              <a:extLst>
                <a:ext uri="{FF2B5EF4-FFF2-40B4-BE49-F238E27FC236}">
                  <a16:creationId xmlns:a16="http://schemas.microsoft.com/office/drawing/2014/main" id="{7574CEA3-A2D2-ED05-DDC2-C404E6C81AF5}"/>
                </a:ext>
              </a:extLst>
            </p:cNvPr>
            <p:cNvSpPr/>
            <p:nvPr/>
          </p:nvSpPr>
          <p:spPr>
            <a:xfrm>
              <a:off x="4079273" y="28222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6" name="Freeform: Shape 5065">
              <a:extLst>
                <a:ext uri="{FF2B5EF4-FFF2-40B4-BE49-F238E27FC236}">
                  <a16:creationId xmlns:a16="http://schemas.microsoft.com/office/drawing/2014/main" id="{AD751E1A-948A-0FBE-A855-F742182AB395}"/>
                </a:ext>
              </a:extLst>
            </p:cNvPr>
            <p:cNvSpPr/>
            <p:nvPr/>
          </p:nvSpPr>
          <p:spPr>
            <a:xfrm>
              <a:off x="4079273" y="29937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7" name="Freeform: Shape 5066">
              <a:extLst>
                <a:ext uri="{FF2B5EF4-FFF2-40B4-BE49-F238E27FC236}">
                  <a16:creationId xmlns:a16="http://schemas.microsoft.com/office/drawing/2014/main" id="{9932B5AA-E95C-DBF6-A06F-00345514A59E}"/>
                </a:ext>
              </a:extLst>
            </p:cNvPr>
            <p:cNvSpPr/>
            <p:nvPr/>
          </p:nvSpPr>
          <p:spPr>
            <a:xfrm>
              <a:off x="4079273" y="31604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68" name="Freeform: Shape 5067">
              <a:extLst>
                <a:ext uri="{FF2B5EF4-FFF2-40B4-BE49-F238E27FC236}">
                  <a16:creationId xmlns:a16="http://schemas.microsoft.com/office/drawing/2014/main" id="{361E23B7-F83B-C869-9BF6-51460BF93337}"/>
                </a:ext>
              </a:extLst>
            </p:cNvPr>
            <p:cNvSpPr/>
            <p:nvPr/>
          </p:nvSpPr>
          <p:spPr>
            <a:xfrm>
              <a:off x="4079273" y="333198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9" name="Freeform: Shape 5068">
              <a:extLst>
                <a:ext uri="{FF2B5EF4-FFF2-40B4-BE49-F238E27FC236}">
                  <a16:creationId xmlns:a16="http://schemas.microsoft.com/office/drawing/2014/main" id="{716001D6-E315-6C6F-DC0B-09AF38B6EF17}"/>
                </a:ext>
              </a:extLst>
            </p:cNvPr>
            <p:cNvSpPr/>
            <p:nvPr/>
          </p:nvSpPr>
          <p:spPr>
            <a:xfrm>
              <a:off x="4079273" y="35034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70" name="Freeform: Shape 5069">
              <a:extLst>
                <a:ext uri="{FF2B5EF4-FFF2-40B4-BE49-F238E27FC236}">
                  <a16:creationId xmlns:a16="http://schemas.microsoft.com/office/drawing/2014/main" id="{455D97DA-7B76-F0ED-B72F-593E06D0D65F}"/>
                </a:ext>
              </a:extLst>
            </p:cNvPr>
            <p:cNvSpPr/>
            <p:nvPr/>
          </p:nvSpPr>
          <p:spPr>
            <a:xfrm>
              <a:off x="4079273" y="367499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71" name="Freeform: Shape 5070">
              <a:extLst>
                <a:ext uri="{FF2B5EF4-FFF2-40B4-BE49-F238E27FC236}">
                  <a16:creationId xmlns:a16="http://schemas.microsoft.com/office/drawing/2014/main" id="{87B5944E-2450-8E39-0807-7220A0BCBC0E}"/>
                </a:ext>
              </a:extLst>
            </p:cNvPr>
            <p:cNvSpPr/>
            <p:nvPr/>
          </p:nvSpPr>
          <p:spPr>
            <a:xfrm>
              <a:off x="4079273" y="384174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72" name="Freeform: Shape 5071">
              <a:extLst>
                <a:ext uri="{FF2B5EF4-FFF2-40B4-BE49-F238E27FC236}">
                  <a16:creationId xmlns:a16="http://schemas.microsoft.com/office/drawing/2014/main" id="{21B5D56B-180C-E824-A186-FACDAE06E41D}"/>
                </a:ext>
              </a:extLst>
            </p:cNvPr>
            <p:cNvSpPr/>
            <p:nvPr/>
          </p:nvSpPr>
          <p:spPr>
            <a:xfrm>
              <a:off x="4079273" y="40132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98" name="Freeform: Shape 5097">
              <a:extLst>
                <a:ext uri="{FF2B5EF4-FFF2-40B4-BE49-F238E27FC236}">
                  <a16:creationId xmlns:a16="http://schemas.microsoft.com/office/drawing/2014/main" id="{6B34E2D2-51A2-A6FF-F8B6-2B774F8642E7}"/>
                </a:ext>
              </a:extLst>
            </p:cNvPr>
            <p:cNvSpPr/>
            <p:nvPr/>
          </p:nvSpPr>
          <p:spPr>
            <a:xfrm>
              <a:off x="4079273" y="418475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99" name="Freeform: Shape 5098">
              <a:extLst>
                <a:ext uri="{FF2B5EF4-FFF2-40B4-BE49-F238E27FC236}">
                  <a16:creationId xmlns:a16="http://schemas.microsoft.com/office/drawing/2014/main" id="{4D29BC86-C964-7083-FD14-2B997678C7F4}"/>
                </a:ext>
              </a:extLst>
            </p:cNvPr>
            <p:cNvSpPr/>
            <p:nvPr/>
          </p:nvSpPr>
          <p:spPr>
            <a:xfrm>
              <a:off x="4079273" y="435150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100" name="Freeform: Shape 5099">
              <a:extLst>
                <a:ext uri="{FF2B5EF4-FFF2-40B4-BE49-F238E27FC236}">
                  <a16:creationId xmlns:a16="http://schemas.microsoft.com/office/drawing/2014/main" id="{43316E13-DE51-3BD9-FCA1-EA407D13E18C}"/>
                </a:ext>
              </a:extLst>
            </p:cNvPr>
            <p:cNvSpPr/>
            <p:nvPr/>
          </p:nvSpPr>
          <p:spPr>
            <a:xfrm>
              <a:off x="4079273" y="452300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1" name="Freeform: Shape 5100">
              <a:extLst>
                <a:ext uri="{FF2B5EF4-FFF2-40B4-BE49-F238E27FC236}">
                  <a16:creationId xmlns:a16="http://schemas.microsoft.com/office/drawing/2014/main" id="{98DAD3DC-835D-14B9-379B-491B28CA280C}"/>
                </a:ext>
              </a:extLst>
            </p:cNvPr>
            <p:cNvSpPr/>
            <p:nvPr/>
          </p:nvSpPr>
          <p:spPr>
            <a:xfrm>
              <a:off x="4079273" y="46945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2" name="Freeform: Shape 5101">
              <a:extLst>
                <a:ext uri="{FF2B5EF4-FFF2-40B4-BE49-F238E27FC236}">
                  <a16:creationId xmlns:a16="http://schemas.microsoft.com/office/drawing/2014/main" id="{999EAD9E-ADCF-2E74-5AFA-0159A334D615}"/>
                </a:ext>
              </a:extLst>
            </p:cNvPr>
            <p:cNvSpPr/>
            <p:nvPr/>
          </p:nvSpPr>
          <p:spPr>
            <a:xfrm>
              <a:off x="4079273" y="48660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3" name="Freeform: Shape 5102">
              <a:extLst>
                <a:ext uri="{FF2B5EF4-FFF2-40B4-BE49-F238E27FC236}">
                  <a16:creationId xmlns:a16="http://schemas.microsoft.com/office/drawing/2014/main" id="{307CA536-1991-2ABA-B526-284AA8FAD5C9}"/>
                </a:ext>
              </a:extLst>
            </p:cNvPr>
            <p:cNvSpPr/>
            <p:nvPr/>
          </p:nvSpPr>
          <p:spPr>
            <a:xfrm>
              <a:off x="4079273" y="503276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104" name="Freeform: Shape 5103">
              <a:extLst>
                <a:ext uri="{FF2B5EF4-FFF2-40B4-BE49-F238E27FC236}">
                  <a16:creationId xmlns:a16="http://schemas.microsoft.com/office/drawing/2014/main" id="{BE105408-4C0B-BD8F-6640-D12A401947BA}"/>
                </a:ext>
              </a:extLst>
            </p:cNvPr>
            <p:cNvSpPr/>
            <p:nvPr/>
          </p:nvSpPr>
          <p:spPr>
            <a:xfrm>
              <a:off x="4079273" y="520427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5" name="Freeform: Shape 5104">
              <a:extLst>
                <a:ext uri="{FF2B5EF4-FFF2-40B4-BE49-F238E27FC236}">
                  <a16:creationId xmlns:a16="http://schemas.microsoft.com/office/drawing/2014/main" id="{9C828FAC-1406-33FB-BF1A-5D4804B2C5D8}"/>
                </a:ext>
              </a:extLst>
            </p:cNvPr>
            <p:cNvSpPr/>
            <p:nvPr/>
          </p:nvSpPr>
          <p:spPr>
            <a:xfrm>
              <a:off x="4079273" y="53757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06" name="Freeform: Shape 5105">
              <a:extLst>
                <a:ext uri="{FF2B5EF4-FFF2-40B4-BE49-F238E27FC236}">
                  <a16:creationId xmlns:a16="http://schemas.microsoft.com/office/drawing/2014/main" id="{DBCF9CC7-08EB-819D-28DF-5841DA77DF19}"/>
                </a:ext>
              </a:extLst>
            </p:cNvPr>
            <p:cNvSpPr/>
            <p:nvPr/>
          </p:nvSpPr>
          <p:spPr>
            <a:xfrm>
              <a:off x="4079273" y="554252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107" name="Freeform: Shape 5106">
              <a:extLst>
                <a:ext uri="{FF2B5EF4-FFF2-40B4-BE49-F238E27FC236}">
                  <a16:creationId xmlns:a16="http://schemas.microsoft.com/office/drawing/2014/main" id="{B3E0DCC0-64EE-9F18-CFD8-DB79398A5BBF}"/>
                </a:ext>
              </a:extLst>
            </p:cNvPr>
            <p:cNvSpPr/>
            <p:nvPr/>
          </p:nvSpPr>
          <p:spPr>
            <a:xfrm>
              <a:off x="4079273" y="57140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08" name="Freeform: Shape 5107">
              <a:extLst>
                <a:ext uri="{FF2B5EF4-FFF2-40B4-BE49-F238E27FC236}">
                  <a16:creationId xmlns:a16="http://schemas.microsoft.com/office/drawing/2014/main" id="{AC53DAC1-FC92-D179-A81E-F56DF8B61A00}"/>
                </a:ext>
              </a:extLst>
            </p:cNvPr>
            <p:cNvSpPr/>
            <p:nvPr/>
          </p:nvSpPr>
          <p:spPr>
            <a:xfrm>
              <a:off x="4079273" y="588554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09" name="Freeform: Shape 5108">
              <a:extLst>
                <a:ext uri="{FF2B5EF4-FFF2-40B4-BE49-F238E27FC236}">
                  <a16:creationId xmlns:a16="http://schemas.microsoft.com/office/drawing/2014/main" id="{C88DD423-FE26-E5EF-A75E-146553184550}"/>
                </a:ext>
              </a:extLst>
            </p:cNvPr>
            <p:cNvSpPr/>
            <p:nvPr/>
          </p:nvSpPr>
          <p:spPr>
            <a:xfrm>
              <a:off x="4079273" y="60570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10" name="Freeform: Shape 5109">
              <a:extLst>
                <a:ext uri="{FF2B5EF4-FFF2-40B4-BE49-F238E27FC236}">
                  <a16:creationId xmlns:a16="http://schemas.microsoft.com/office/drawing/2014/main" id="{A888D548-0F13-E4A2-BE2B-8C1EF62F4A47}"/>
                </a:ext>
              </a:extLst>
            </p:cNvPr>
            <p:cNvSpPr/>
            <p:nvPr/>
          </p:nvSpPr>
          <p:spPr>
            <a:xfrm>
              <a:off x="4079273" y="62237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111" name="Freeform: Shape 5110">
              <a:extLst>
                <a:ext uri="{FF2B5EF4-FFF2-40B4-BE49-F238E27FC236}">
                  <a16:creationId xmlns:a16="http://schemas.microsoft.com/office/drawing/2014/main" id="{FF098EC5-B5E6-84C8-40A9-D41D1996EE5E}"/>
                </a:ext>
              </a:extLst>
            </p:cNvPr>
            <p:cNvSpPr/>
            <p:nvPr/>
          </p:nvSpPr>
          <p:spPr>
            <a:xfrm>
              <a:off x="4079273" y="639530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12" name="Freeform: Shape 5111">
              <a:extLst>
                <a:ext uri="{FF2B5EF4-FFF2-40B4-BE49-F238E27FC236}">
                  <a16:creationId xmlns:a16="http://schemas.microsoft.com/office/drawing/2014/main" id="{5529768B-EF1D-28C7-D962-0BF1017614AF}"/>
                </a:ext>
              </a:extLst>
            </p:cNvPr>
            <p:cNvSpPr/>
            <p:nvPr/>
          </p:nvSpPr>
          <p:spPr>
            <a:xfrm>
              <a:off x="4079274" y="65668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38" name="Freeform: Shape 5137">
              <a:extLst>
                <a:ext uri="{FF2B5EF4-FFF2-40B4-BE49-F238E27FC236}">
                  <a16:creationId xmlns:a16="http://schemas.microsoft.com/office/drawing/2014/main" id="{AF45B954-4F81-6BA3-A09D-9E3B66696757}"/>
                </a:ext>
              </a:extLst>
            </p:cNvPr>
            <p:cNvSpPr/>
            <p:nvPr/>
          </p:nvSpPr>
          <p:spPr>
            <a:xfrm>
              <a:off x="4246017" y="9499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39" name="Freeform: Shape 5138">
              <a:extLst>
                <a:ext uri="{FF2B5EF4-FFF2-40B4-BE49-F238E27FC236}">
                  <a16:creationId xmlns:a16="http://schemas.microsoft.com/office/drawing/2014/main" id="{9D7BEA71-A5DA-185F-C7CA-0A6919ACBE12}"/>
                </a:ext>
              </a:extLst>
            </p:cNvPr>
            <p:cNvSpPr/>
            <p:nvPr/>
          </p:nvSpPr>
          <p:spPr>
            <a:xfrm>
              <a:off x="4246017" y="11214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0" name="Freeform: Shape 5139">
              <a:extLst>
                <a:ext uri="{FF2B5EF4-FFF2-40B4-BE49-F238E27FC236}">
                  <a16:creationId xmlns:a16="http://schemas.microsoft.com/office/drawing/2014/main" id="{B39DA262-EE66-F846-24E7-BE3EAB0BB3BB}"/>
                </a:ext>
              </a:extLst>
            </p:cNvPr>
            <p:cNvSpPr/>
            <p:nvPr/>
          </p:nvSpPr>
          <p:spPr>
            <a:xfrm>
              <a:off x="4246017" y="12881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41" name="Freeform: Shape 5140">
              <a:extLst>
                <a:ext uri="{FF2B5EF4-FFF2-40B4-BE49-F238E27FC236}">
                  <a16:creationId xmlns:a16="http://schemas.microsoft.com/office/drawing/2014/main" id="{5C300C0C-53CB-834F-B0FF-95E4F8D14D9D}"/>
                </a:ext>
              </a:extLst>
            </p:cNvPr>
            <p:cNvSpPr/>
            <p:nvPr/>
          </p:nvSpPr>
          <p:spPr>
            <a:xfrm>
              <a:off x="4246017" y="14596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2" name="Freeform: Shape 5141">
              <a:extLst>
                <a:ext uri="{FF2B5EF4-FFF2-40B4-BE49-F238E27FC236}">
                  <a16:creationId xmlns:a16="http://schemas.microsoft.com/office/drawing/2014/main" id="{9BBFD2C1-E233-8F1F-4124-B17E7A3D57EA}"/>
                </a:ext>
              </a:extLst>
            </p:cNvPr>
            <p:cNvSpPr/>
            <p:nvPr/>
          </p:nvSpPr>
          <p:spPr>
            <a:xfrm>
              <a:off x="4246017" y="16311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3" name="Freeform: Shape 5142">
              <a:extLst>
                <a:ext uri="{FF2B5EF4-FFF2-40B4-BE49-F238E27FC236}">
                  <a16:creationId xmlns:a16="http://schemas.microsoft.com/office/drawing/2014/main" id="{DCC97954-D296-C870-BAC3-9AD837519A8D}"/>
                </a:ext>
              </a:extLst>
            </p:cNvPr>
            <p:cNvSpPr/>
            <p:nvPr/>
          </p:nvSpPr>
          <p:spPr>
            <a:xfrm>
              <a:off x="4246017" y="180270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4" name="Freeform: Shape 5143">
              <a:extLst>
                <a:ext uri="{FF2B5EF4-FFF2-40B4-BE49-F238E27FC236}">
                  <a16:creationId xmlns:a16="http://schemas.microsoft.com/office/drawing/2014/main" id="{05A7080C-899E-EE73-0998-74F5770203EC}"/>
                </a:ext>
              </a:extLst>
            </p:cNvPr>
            <p:cNvSpPr/>
            <p:nvPr/>
          </p:nvSpPr>
          <p:spPr>
            <a:xfrm>
              <a:off x="4246017" y="196945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45" name="Freeform: Shape 5144">
              <a:extLst>
                <a:ext uri="{FF2B5EF4-FFF2-40B4-BE49-F238E27FC236}">
                  <a16:creationId xmlns:a16="http://schemas.microsoft.com/office/drawing/2014/main" id="{572D9E70-1249-24A0-374F-1306A9E76ACA}"/>
                </a:ext>
              </a:extLst>
            </p:cNvPr>
            <p:cNvSpPr/>
            <p:nvPr/>
          </p:nvSpPr>
          <p:spPr>
            <a:xfrm>
              <a:off x="4246017" y="214095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6" name="Freeform: Shape 5145">
              <a:extLst>
                <a:ext uri="{FF2B5EF4-FFF2-40B4-BE49-F238E27FC236}">
                  <a16:creationId xmlns:a16="http://schemas.microsoft.com/office/drawing/2014/main" id="{3BE9A996-618E-F9F8-1413-02899359702F}"/>
                </a:ext>
              </a:extLst>
            </p:cNvPr>
            <p:cNvSpPr/>
            <p:nvPr/>
          </p:nvSpPr>
          <p:spPr>
            <a:xfrm>
              <a:off x="4246017" y="23124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7" name="Freeform: Shape 5146">
              <a:extLst>
                <a:ext uri="{FF2B5EF4-FFF2-40B4-BE49-F238E27FC236}">
                  <a16:creationId xmlns:a16="http://schemas.microsoft.com/office/drawing/2014/main" id="{244BB409-6352-7042-C876-23263B60EA3D}"/>
                </a:ext>
              </a:extLst>
            </p:cNvPr>
            <p:cNvSpPr/>
            <p:nvPr/>
          </p:nvSpPr>
          <p:spPr>
            <a:xfrm>
              <a:off x="4246017" y="247920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48" name="Freeform: Shape 5147">
              <a:extLst>
                <a:ext uri="{FF2B5EF4-FFF2-40B4-BE49-F238E27FC236}">
                  <a16:creationId xmlns:a16="http://schemas.microsoft.com/office/drawing/2014/main" id="{A6F81EEC-035E-A982-C9C2-6C98FB4CEE77}"/>
                </a:ext>
              </a:extLst>
            </p:cNvPr>
            <p:cNvSpPr/>
            <p:nvPr/>
          </p:nvSpPr>
          <p:spPr>
            <a:xfrm>
              <a:off x="4246017" y="2650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9" name="Freeform: Shape 5148">
              <a:extLst>
                <a:ext uri="{FF2B5EF4-FFF2-40B4-BE49-F238E27FC236}">
                  <a16:creationId xmlns:a16="http://schemas.microsoft.com/office/drawing/2014/main" id="{38473F44-6804-B02D-34FB-1EFDB806A678}"/>
                </a:ext>
              </a:extLst>
            </p:cNvPr>
            <p:cNvSpPr/>
            <p:nvPr/>
          </p:nvSpPr>
          <p:spPr>
            <a:xfrm>
              <a:off x="4246017" y="28222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50" name="Freeform: Shape 5149">
              <a:extLst>
                <a:ext uri="{FF2B5EF4-FFF2-40B4-BE49-F238E27FC236}">
                  <a16:creationId xmlns:a16="http://schemas.microsoft.com/office/drawing/2014/main" id="{03085C2A-062E-08D3-666F-1E0357056B60}"/>
                </a:ext>
              </a:extLst>
            </p:cNvPr>
            <p:cNvSpPr/>
            <p:nvPr/>
          </p:nvSpPr>
          <p:spPr>
            <a:xfrm>
              <a:off x="4246017" y="299373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51" name="Freeform: Shape 5150">
              <a:extLst>
                <a:ext uri="{FF2B5EF4-FFF2-40B4-BE49-F238E27FC236}">
                  <a16:creationId xmlns:a16="http://schemas.microsoft.com/office/drawing/2014/main" id="{C47F378C-BE95-32E5-48FF-4BD35D4AEA93}"/>
                </a:ext>
              </a:extLst>
            </p:cNvPr>
            <p:cNvSpPr/>
            <p:nvPr/>
          </p:nvSpPr>
          <p:spPr>
            <a:xfrm>
              <a:off x="4246017" y="316047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52" name="Freeform: Shape 5151">
              <a:extLst>
                <a:ext uri="{FF2B5EF4-FFF2-40B4-BE49-F238E27FC236}">
                  <a16:creationId xmlns:a16="http://schemas.microsoft.com/office/drawing/2014/main" id="{73048E83-D1C4-319B-3441-2270C49666C0}"/>
                </a:ext>
              </a:extLst>
            </p:cNvPr>
            <p:cNvSpPr/>
            <p:nvPr/>
          </p:nvSpPr>
          <p:spPr>
            <a:xfrm>
              <a:off x="4246017" y="33319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78" name="Freeform: Shape 5177">
              <a:extLst>
                <a:ext uri="{FF2B5EF4-FFF2-40B4-BE49-F238E27FC236}">
                  <a16:creationId xmlns:a16="http://schemas.microsoft.com/office/drawing/2014/main" id="{D60A5EB2-FE5B-9E88-A45E-0D9C633A7B14}"/>
                </a:ext>
              </a:extLst>
            </p:cNvPr>
            <p:cNvSpPr/>
            <p:nvPr/>
          </p:nvSpPr>
          <p:spPr>
            <a:xfrm>
              <a:off x="4246017" y="35034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79" name="Freeform: Shape 5178">
              <a:extLst>
                <a:ext uri="{FF2B5EF4-FFF2-40B4-BE49-F238E27FC236}">
                  <a16:creationId xmlns:a16="http://schemas.microsoft.com/office/drawing/2014/main" id="{B0CEB6E6-A81D-47AE-407B-D6196782F692}"/>
                </a:ext>
              </a:extLst>
            </p:cNvPr>
            <p:cNvSpPr/>
            <p:nvPr/>
          </p:nvSpPr>
          <p:spPr>
            <a:xfrm>
              <a:off x="4246017" y="36749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0" name="Freeform: Shape 5179">
              <a:extLst>
                <a:ext uri="{FF2B5EF4-FFF2-40B4-BE49-F238E27FC236}">
                  <a16:creationId xmlns:a16="http://schemas.microsoft.com/office/drawing/2014/main" id="{9BADEAF7-3F99-C2B7-14C4-106445F96C9B}"/>
                </a:ext>
              </a:extLst>
            </p:cNvPr>
            <p:cNvSpPr/>
            <p:nvPr/>
          </p:nvSpPr>
          <p:spPr>
            <a:xfrm>
              <a:off x="4246017" y="384174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1" name="Freeform: Shape 5180">
              <a:extLst>
                <a:ext uri="{FF2B5EF4-FFF2-40B4-BE49-F238E27FC236}">
                  <a16:creationId xmlns:a16="http://schemas.microsoft.com/office/drawing/2014/main" id="{9B5B676D-3F2B-1661-AA93-F485376B8ED6}"/>
                </a:ext>
              </a:extLst>
            </p:cNvPr>
            <p:cNvSpPr/>
            <p:nvPr/>
          </p:nvSpPr>
          <p:spPr>
            <a:xfrm>
              <a:off x="4246017" y="401324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2" name="Freeform: Shape 5181">
              <a:extLst>
                <a:ext uri="{FF2B5EF4-FFF2-40B4-BE49-F238E27FC236}">
                  <a16:creationId xmlns:a16="http://schemas.microsoft.com/office/drawing/2014/main" id="{61A6E210-55EE-72E7-3364-A229D71869F8}"/>
                </a:ext>
              </a:extLst>
            </p:cNvPr>
            <p:cNvSpPr/>
            <p:nvPr/>
          </p:nvSpPr>
          <p:spPr>
            <a:xfrm>
              <a:off x="4246017" y="41847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3" name="Freeform: Shape 5182">
              <a:extLst>
                <a:ext uri="{FF2B5EF4-FFF2-40B4-BE49-F238E27FC236}">
                  <a16:creationId xmlns:a16="http://schemas.microsoft.com/office/drawing/2014/main" id="{4A8C8D0C-F759-19FF-199F-A56BB00ABA92}"/>
                </a:ext>
              </a:extLst>
            </p:cNvPr>
            <p:cNvSpPr/>
            <p:nvPr/>
          </p:nvSpPr>
          <p:spPr>
            <a:xfrm>
              <a:off x="4246017" y="435150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84" name="Freeform: Shape 5183">
              <a:extLst>
                <a:ext uri="{FF2B5EF4-FFF2-40B4-BE49-F238E27FC236}">
                  <a16:creationId xmlns:a16="http://schemas.microsoft.com/office/drawing/2014/main" id="{D409300C-F74D-25AF-837E-EB91984BC013}"/>
                </a:ext>
              </a:extLst>
            </p:cNvPr>
            <p:cNvSpPr/>
            <p:nvPr/>
          </p:nvSpPr>
          <p:spPr>
            <a:xfrm>
              <a:off x="4246017" y="45230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5" name="Freeform: Shape 5184">
              <a:extLst>
                <a:ext uri="{FF2B5EF4-FFF2-40B4-BE49-F238E27FC236}">
                  <a16:creationId xmlns:a16="http://schemas.microsoft.com/office/drawing/2014/main" id="{9485A3EA-B631-EBFA-C5B4-11D3D9143239}"/>
                </a:ext>
              </a:extLst>
            </p:cNvPr>
            <p:cNvSpPr/>
            <p:nvPr/>
          </p:nvSpPr>
          <p:spPr>
            <a:xfrm>
              <a:off x="4246017" y="469451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6" name="Freeform: Shape 5185">
              <a:extLst>
                <a:ext uri="{FF2B5EF4-FFF2-40B4-BE49-F238E27FC236}">
                  <a16:creationId xmlns:a16="http://schemas.microsoft.com/office/drawing/2014/main" id="{9F7C5601-310B-4ADA-D264-FD800A1BD41B}"/>
                </a:ext>
              </a:extLst>
            </p:cNvPr>
            <p:cNvSpPr/>
            <p:nvPr/>
          </p:nvSpPr>
          <p:spPr>
            <a:xfrm>
              <a:off x="4246017" y="48660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7" name="Freeform: Shape 5186">
              <a:extLst>
                <a:ext uri="{FF2B5EF4-FFF2-40B4-BE49-F238E27FC236}">
                  <a16:creationId xmlns:a16="http://schemas.microsoft.com/office/drawing/2014/main" id="{6A4D0928-E81F-2D6C-2075-4A4D9D3A7D3D}"/>
                </a:ext>
              </a:extLst>
            </p:cNvPr>
            <p:cNvSpPr/>
            <p:nvPr/>
          </p:nvSpPr>
          <p:spPr>
            <a:xfrm>
              <a:off x="4246017" y="503276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88" name="Freeform: Shape 5187">
              <a:extLst>
                <a:ext uri="{FF2B5EF4-FFF2-40B4-BE49-F238E27FC236}">
                  <a16:creationId xmlns:a16="http://schemas.microsoft.com/office/drawing/2014/main" id="{170C61E5-AE56-D0A6-EDA6-1DF06EF47090}"/>
                </a:ext>
              </a:extLst>
            </p:cNvPr>
            <p:cNvSpPr/>
            <p:nvPr/>
          </p:nvSpPr>
          <p:spPr>
            <a:xfrm>
              <a:off x="4246017" y="52042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9" name="Freeform: Shape 5188">
              <a:extLst>
                <a:ext uri="{FF2B5EF4-FFF2-40B4-BE49-F238E27FC236}">
                  <a16:creationId xmlns:a16="http://schemas.microsoft.com/office/drawing/2014/main" id="{0EB19218-60FC-EEE9-FB2D-DE4208804B43}"/>
                </a:ext>
              </a:extLst>
            </p:cNvPr>
            <p:cNvSpPr/>
            <p:nvPr/>
          </p:nvSpPr>
          <p:spPr>
            <a:xfrm>
              <a:off x="4246017" y="537578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190" name="Freeform: Shape 5189">
              <a:extLst>
                <a:ext uri="{FF2B5EF4-FFF2-40B4-BE49-F238E27FC236}">
                  <a16:creationId xmlns:a16="http://schemas.microsoft.com/office/drawing/2014/main" id="{E41FE67A-6C85-352E-3A1D-C532081F1CFF}"/>
                </a:ext>
              </a:extLst>
            </p:cNvPr>
            <p:cNvSpPr/>
            <p:nvPr/>
          </p:nvSpPr>
          <p:spPr>
            <a:xfrm>
              <a:off x="4246017" y="554252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191" name="Freeform: Shape 5190">
              <a:extLst>
                <a:ext uri="{FF2B5EF4-FFF2-40B4-BE49-F238E27FC236}">
                  <a16:creationId xmlns:a16="http://schemas.microsoft.com/office/drawing/2014/main" id="{5A2A8CC3-F9E5-FD6A-074C-908AFD576AA8}"/>
                </a:ext>
              </a:extLst>
            </p:cNvPr>
            <p:cNvSpPr/>
            <p:nvPr/>
          </p:nvSpPr>
          <p:spPr>
            <a:xfrm>
              <a:off x="4246017" y="57140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192" name="Freeform: Shape 5191">
              <a:extLst>
                <a:ext uri="{FF2B5EF4-FFF2-40B4-BE49-F238E27FC236}">
                  <a16:creationId xmlns:a16="http://schemas.microsoft.com/office/drawing/2014/main" id="{E4D0B8B4-C589-AA9E-606F-86D5B2A0205E}"/>
                </a:ext>
              </a:extLst>
            </p:cNvPr>
            <p:cNvSpPr/>
            <p:nvPr/>
          </p:nvSpPr>
          <p:spPr>
            <a:xfrm>
              <a:off x="4246017" y="588554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18" name="Freeform: Shape 5217">
              <a:extLst>
                <a:ext uri="{FF2B5EF4-FFF2-40B4-BE49-F238E27FC236}">
                  <a16:creationId xmlns:a16="http://schemas.microsoft.com/office/drawing/2014/main" id="{7593BDAD-82B8-2055-BE3D-1C34F85CCB59}"/>
                </a:ext>
              </a:extLst>
            </p:cNvPr>
            <p:cNvSpPr/>
            <p:nvPr/>
          </p:nvSpPr>
          <p:spPr>
            <a:xfrm>
              <a:off x="4246017" y="605704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19" name="Freeform: Shape 5218">
              <a:extLst>
                <a:ext uri="{FF2B5EF4-FFF2-40B4-BE49-F238E27FC236}">
                  <a16:creationId xmlns:a16="http://schemas.microsoft.com/office/drawing/2014/main" id="{7E4BCD7D-5853-B683-8993-0DCABF287293}"/>
                </a:ext>
              </a:extLst>
            </p:cNvPr>
            <p:cNvSpPr/>
            <p:nvPr/>
          </p:nvSpPr>
          <p:spPr>
            <a:xfrm>
              <a:off x="4246017" y="622379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220" name="Freeform: Shape 5219">
              <a:extLst>
                <a:ext uri="{FF2B5EF4-FFF2-40B4-BE49-F238E27FC236}">
                  <a16:creationId xmlns:a16="http://schemas.microsoft.com/office/drawing/2014/main" id="{0D6C2078-1BD2-426B-830B-5AE47DFF3B2A}"/>
                </a:ext>
              </a:extLst>
            </p:cNvPr>
            <p:cNvSpPr/>
            <p:nvPr/>
          </p:nvSpPr>
          <p:spPr>
            <a:xfrm>
              <a:off x="4246018" y="63952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21" name="Freeform: Shape 5220">
              <a:extLst>
                <a:ext uri="{FF2B5EF4-FFF2-40B4-BE49-F238E27FC236}">
                  <a16:creationId xmlns:a16="http://schemas.microsoft.com/office/drawing/2014/main" id="{0FB59CB8-3BE9-CA33-E171-D60748E8227A}"/>
                </a:ext>
              </a:extLst>
            </p:cNvPr>
            <p:cNvSpPr/>
            <p:nvPr/>
          </p:nvSpPr>
          <p:spPr>
            <a:xfrm>
              <a:off x="4246019" y="65668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22" name="Freeform: Shape 5221">
              <a:extLst>
                <a:ext uri="{FF2B5EF4-FFF2-40B4-BE49-F238E27FC236}">
                  <a16:creationId xmlns:a16="http://schemas.microsoft.com/office/drawing/2014/main" id="{0994388D-201F-75BE-94D5-2BA1534A9DBC}"/>
                </a:ext>
              </a:extLst>
            </p:cNvPr>
            <p:cNvSpPr/>
            <p:nvPr/>
          </p:nvSpPr>
          <p:spPr>
            <a:xfrm>
              <a:off x="4407999" y="9499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3" name="Freeform: Shape 5222">
              <a:extLst>
                <a:ext uri="{FF2B5EF4-FFF2-40B4-BE49-F238E27FC236}">
                  <a16:creationId xmlns:a16="http://schemas.microsoft.com/office/drawing/2014/main" id="{1E9572A8-0957-850C-A76C-1F301801F6ED}"/>
                </a:ext>
              </a:extLst>
            </p:cNvPr>
            <p:cNvSpPr/>
            <p:nvPr/>
          </p:nvSpPr>
          <p:spPr>
            <a:xfrm>
              <a:off x="4407999" y="11214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4" name="Freeform: Shape 5223">
              <a:extLst>
                <a:ext uri="{FF2B5EF4-FFF2-40B4-BE49-F238E27FC236}">
                  <a16:creationId xmlns:a16="http://schemas.microsoft.com/office/drawing/2014/main" id="{4CCE4E1B-D8CB-8A33-D4B4-BCFD5FD17A05}"/>
                </a:ext>
              </a:extLst>
            </p:cNvPr>
            <p:cNvSpPr/>
            <p:nvPr/>
          </p:nvSpPr>
          <p:spPr>
            <a:xfrm>
              <a:off x="4407999" y="12881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25" name="Freeform: Shape 5224">
              <a:extLst>
                <a:ext uri="{FF2B5EF4-FFF2-40B4-BE49-F238E27FC236}">
                  <a16:creationId xmlns:a16="http://schemas.microsoft.com/office/drawing/2014/main" id="{21A290EF-357C-4085-F538-F83D1C6B8CAA}"/>
                </a:ext>
              </a:extLst>
            </p:cNvPr>
            <p:cNvSpPr/>
            <p:nvPr/>
          </p:nvSpPr>
          <p:spPr>
            <a:xfrm>
              <a:off x="4407999" y="1459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6" name="Freeform: Shape 5225">
              <a:extLst>
                <a:ext uri="{FF2B5EF4-FFF2-40B4-BE49-F238E27FC236}">
                  <a16:creationId xmlns:a16="http://schemas.microsoft.com/office/drawing/2014/main" id="{0E3738DD-1B49-0F70-B12A-BCB7623D8C85}"/>
                </a:ext>
              </a:extLst>
            </p:cNvPr>
            <p:cNvSpPr/>
            <p:nvPr/>
          </p:nvSpPr>
          <p:spPr>
            <a:xfrm>
              <a:off x="4407999" y="16311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7" name="Freeform: Shape 5226">
              <a:extLst>
                <a:ext uri="{FF2B5EF4-FFF2-40B4-BE49-F238E27FC236}">
                  <a16:creationId xmlns:a16="http://schemas.microsoft.com/office/drawing/2014/main" id="{68BABCB1-1F74-CF5C-164F-48A0A0675D53}"/>
                </a:ext>
              </a:extLst>
            </p:cNvPr>
            <p:cNvSpPr/>
            <p:nvPr/>
          </p:nvSpPr>
          <p:spPr>
            <a:xfrm>
              <a:off x="4407999" y="18027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8" name="Freeform: Shape 5227">
              <a:extLst>
                <a:ext uri="{FF2B5EF4-FFF2-40B4-BE49-F238E27FC236}">
                  <a16:creationId xmlns:a16="http://schemas.microsoft.com/office/drawing/2014/main" id="{64554395-6D2C-808F-F568-1826C0F8BA85}"/>
                </a:ext>
              </a:extLst>
            </p:cNvPr>
            <p:cNvSpPr/>
            <p:nvPr/>
          </p:nvSpPr>
          <p:spPr>
            <a:xfrm>
              <a:off x="4407999" y="196944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29" name="Freeform: Shape 5228">
              <a:extLst>
                <a:ext uri="{FF2B5EF4-FFF2-40B4-BE49-F238E27FC236}">
                  <a16:creationId xmlns:a16="http://schemas.microsoft.com/office/drawing/2014/main" id="{C595FCC8-B6AE-D2F2-9D6D-5EE8DEE7004C}"/>
                </a:ext>
              </a:extLst>
            </p:cNvPr>
            <p:cNvSpPr/>
            <p:nvPr/>
          </p:nvSpPr>
          <p:spPr>
            <a:xfrm>
              <a:off x="4407999" y="214095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30" name="Freeform: Shape 5229">
              <a:extLst>
                <a:ext uri="{FF2B5EF4-FFF2-40B4-BE49-F238E27FC236}">
                  <a16:creationId xmlns:a16="http://schemas.microsoft.com/office/drawing/2014/main" id="{9B95EB0B-A15E-9A5B-C06F-65A45452F673}"/>
                </a:ext>
              </a:extLst>
            </p:cNvPr>
            <p:cNvSpPr/>
            <p:nvPr/>
          </p:nvSpPr>
          <p:spPr>
            <a:xfrm>
              <a:off x="4407999" y="23124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31" name="Freeform: Shape 5230">
              <a:extLst>
                <a:ext uri="{FF2B5EF4-FFF2-40B4-BE49-F238E27FC236}">
                  <a16:creationId xmlns:a16="http://schemas.microsoft.com/office/drawing/2014/main" id="{7872FEE9-8657-6CE9-6BCB-3D0D779636D0}"/>
                </a:ext>
              </a:extLst>
            </p:cNvPr>
            <p:cNvSpPr/>
            <p:nvPr/>
          </p:nvSpPr>
          <p:spPr>
            <a:xfrm>
              <a:off x="4407999" y="247920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32" name="Freeform: Shape 5231">
              <a:extLst>
                <a:ext uri="{FF2B5EF4-FFF2-40B4-BE49-F238E27FC236}">
                  <a16:creationId xmlns:a16="http://schemas.microsoft.com/office/drawing/2014/main" id="{DCC96B2D-9F81-1E11-5AB3-D4A341DFDFEC}"/>
                </a:ext>
              </a:extLst>
            </p:cNvPr>
            <p:cNvSpPr/>
            <p:nvPr/>
          </p:nvSpPr>
          <p:spPr>
            <a:xfrm>
              <a:off x="4407999" y="26507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58" name="Freeform: Shape 5257">
              <a:extLst>
                <a:ext uri="{FF2B5EF4-FFF2-40B4-BE49-F238E27FC236}">
                  <a16:creationId xmlns:a16="http://schemas.microsoft.com/office/drawing/2014/main" id="{890FFC00-1B33-347D-AF70-9768BC865600}"/>
                </a:ext>
              </a:extLst>
            </p:cNvPr>
            <p:cNvSpPr/>
            <p:nvPr/>
          </p:nvSpPr>
          <p:spPr>
            <a:xfrm>
              <a:off x="4407999" y="28222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59" name="Freeform: Shape 5258">
              <a:extLst>
                <a:ext uri="{FF2B5EF4-FFF2-40B4-BE49-F238E27FC236}">
                  <a16:creationId xmlns:a16="http://schemas.microsoft.com/office/drawing/2014/main" id="{A8A9351F-0AC8-3A74-9F52-EF1D1267E6DF}"/>
                </a:ext>
              </a:extLst>
            </p:cNvPr>
            <p:cNvSpPr/>
            <p:nvPr/>
          </p:nvSpPr>
          <p:spPr>
            <a:xfrm>
              <a:off x="4407999" y="29937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0" name="Freeform: Shape 5259">
              <a:extLst>
                <a:ext uri="{FF2B5EF4-FFF2-40B4-BE49-F238E27FC236}">
                  <a16:creationId xmlns:a16="http://schemas.microsoft.com/office/drawing/2014/main" id="{E3D883B6-7011-E16B-14CA-C75B4D3C6F1C}"/>
                </a:ext>
              </a:extLst>
            </p:cNvPr>
            <p:cNvSpPr/>
            <p:nvPr/>
          </p:nvSpPr>
          <p:spPr>
            <a:xfrm>
              <a:off x="4407999" y="31604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61" name="Freeform: Shape 5260">
              <a:extLst>
                <a:ext uri="{FF2B5EF4-FFF2-40B4-BE49-F238E27FC236}">
                  <a16:creationId xmlns:a16="http://schemas.microsoft.com/office/drawing/2014/main" id="{60F2A21E-7FC9-7FE0-308A-36064B1297E8}"/>
                </a:ext>
              </a:extLst>
            </p:cNvPr>
            <p:cNvSpPr/>
            <p:nvPr/>
          </p:nvSpPr>
          <p:spPr>
            <a:xfrm>
              <a:off x="4407999" y="33319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2" name="Freeform: Shape 5261">
              <a:extLst>
                <a:ext uri="{FF2B5EF4-FFF2-40B4-BE49-F238E27FC236}">
                  <a16:creationId xmlns:a16="http://schemas.microsoft.com/office/drawing/2014/main" id="{F34CE969-AB08-5F99-2B0F-F78FA5C47808}"/>
                </a:ext>
              </a:extLst>
            </p:cNvPr>
            <p:cNvSpPr/>
            <p:nvPr/>
          </p:nvSpPr>
          <p:spPr>
            <a:xfrm>
              <a:off x="4407999" y="35034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3" name="Freeform: Shape 5262">
              <a:extLst>
                <a:ext uri="{FF2B5EF4-FFF2-40B4-BE49-F238E27FC236}">
                  <a16:creationId xmlns:a16="http://schemas.microsoft.com/office/drawing/2014/main" id="{0267B5EB-26D2-68F5-2F89-DF6D055BA6EC}"/>
                </a:ext>
              </a:extLst>
            </p:cNvPr>
            <p:cNvSpPr/>
            <p:nvPr/>
          </p:nvSpPr>
          <p:spPr>
            <a:xfrm>
              <a:off x="4407999" y="36749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4" name="Freeform: Shape 5263">
              <a:extLst>
                <a:ext uri="{FF2B5EF4-FFF2-40B4-BE49-F238E27FC236}">
                  <a16:creationId xmlns:a16="http://schemas.microsoft.com/office/drawing/2014/main" id="{FCD6DA76-08A2-772C-87B4-341A1482B1C8}"/>
                </a:ext>
              </a:extLst>
            </p:cNvPr>
            <p:cNvSpPr/>
            <p:nvPr/>
          </p:nvSpPr>
          <p:spPr>
            <a:xfrm>
              <a:off x="4407999" y="38417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5" name="Freeform: Shape 5264">
              <a:extLst>
                <a:ext uri="{FF2B5EF4-FFF2-40B4-BE49-F238E27FC236}">
                  <a16:creationId xmlns:a16="http://schemas.microsoft.com/office/drawing/2014/main" id="{98AA0CE5-67DA-B9D7-72FF-06C800F9B723}"/>
                </a:ext>
              </a:extLst>
            </p:cNvPr>
            <p:cNvSpPr/>
            <p:nvPr/>
          </p:nvSpPr>
          <p:spPr>
            <a:xfrm>
              <a:off x="4407999" y="40132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6" name="Freeform: Shape 5265">
              <a:extLst>
                <a:ext uri="{FF2B5EF4-FFF2-40B4-BE49-F238E27FC236}">
                  <a16:creationId xmlns:a16="http://schemas.microsoft.com/office/drawing/2014/main" id="{E27EE90B-418A-3472-B16F-447E87AEE8DD}"/>
                </a:ext>
              </a:extLst>
            </p:cNvPr>
            <p:cNvSpPr/>
            <p:nvPr/>
          </p:nvSpPr>
          <p:spPr>
            <a:xfrm>
              <a:off x="4407999" y="41847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7" name="Freeform: Shape 5266">
              <a:extLst>
                <a:ext uri="{FF2B5EF4-FFF2-40B4-BE49-F238E27FC236}">
                  <a16:creationId xmlns:a16="http://schemas.microsoft.com/office/drawing/2014/main" id="{44621E6A-8622-D969-B827-647C95FC573C}"/>
                </a:ext>
              </a:extLst>
            </p:cNvPr>
            <p:cNvSpPr/>
            <p:nvPr/>
          </p:nvSpPr>
          <p:spPr>
            <a:xfrm>
              <a:off x="4407999" y="435149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68" name="Freeform: Shape 5267">
              <a:extLst>
                <a:ext uri="{FF2B5EF4-FFF2-40B4-BE49-F238E27FC236}">
                  <a16:creationId xmlns:a16="http://schemas.microsoft.com/office/drawing/2014/main" id="{A575C688-8525-6CDE-77EE-9CCE41572B6B}"/>
                </a:ext>
              </a:extLst>
            </p:cNvPr>
            <p:cNvSpPr/>
            <p:nvPr/>
          </p:nvSpPr>
          <p:spPr>
            <a:xfrm>
              <a:off x="4407999" y="4523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9" name="Freeform: Shape 5268">
              <a:extLst>
                <a:ext uri="{FF2B5EF4-FFF2-40B4-BE49-F238E27FC236}">
                  <a16:creationId xmlns:a16="http://schemas.microsoft.com/office/drawing/2014/main" id="{554AFC88-E365-BDFC-E90C-6A4D714BECAD}"/>
                </a:ext>
              </a:extLst>
            </p:cNvPr>
            <p:cNvSpPr/>
            <p:nvPr/>
          </p:nvSpPr>
          <p:spPr>
            <a:xfrm>
              <a:off x="4407999" y="46945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70" name="Freeform: Shape 5269">
              <a:extLst>
                <a:ext uri="{FF2B5EF4-FFF2-40B4-BE49-F238E27FC236}">
                  <a16:creationId xmlns:a16="http://schemas.microsoft.com/office/drawing/2014/main" id="{51111F3F-6C8B-FB3D-6133-D68DFFED2D27}"/>
                </a:ext>
              </a:extLst>
            </p:cNvPr>
            <p:cNvSpPr/>
            <p:nvPr/>
          </p:nvSpPr>
          <p:spPr>
            <a:xfrm>
              <a:off x="4407999" y="4866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71" name="Freeform: Shape 5270">
              <a:extLst>
                <a:ext uri="{FF2B5EF4-FFF2-40B4-BE49-F238E27FC236}">
                  <a16:creationId xmlns:a16="http://schemas.microsoft.com/office/drawing/2014/main" id="{5D21998A-E866-E3D3-CFEE-F2A94A306814}"/>
                </a:ext>
              </a:extLst>
            </p:cNvPr>
            <p:cNvSpPr/>
            <p:nvPr/>
          </p:nvSpPr>
          <p:spPr>
            <a:xfrm>
              <a:off x="4407999" y="503276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72" name="Freeform: Shape 5271">
              <a:extLst>
                <a:ext uri="{FF2B5EF4-FFF2-40B4-BE49-F238E27FC236}">
                  <a16:creationId xmlns:a16="http://schemas.microsoft.com/office/drawing/2014/main" id="{FD51331A-05F6-BD73-D85E-B5508EA75D41}"/>
                </a:ext>
              </a:extLst>
            </p:cNvPr>
            <p:cNvSpPr/>
            <p:nvPr/>
          </p:nvSpPr>
          <p:spPr>
            <a:xfrm>
              <a:off x="4407999" y="52042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98" name="Freeform: Shape 5297">
              <a:extLst>
                <a:ext uri="{FF2B5EF4-FFF2-40B4-BE49-F238E27FC236}">
                  <a16:creationId xmlns:a16="http://schemas.microsoft.com/office/drawing/2014/main" id="{FAE0B027-D714-9C32-BFCF-BDCBB626FC34}"/>
                </a:ext>
              </a:extLst>
            </p:cNvPr>
            <p:cNvSpPr/>
            <p:nvPr/>
          </p:nvSpPr>
          <p:spPr>
            <a:xfrm>
              <a:off x="4407999" y="53757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99" name="Freeform: Shape 5298">
              <a:extLst>
                <a:ext uri="{FF2B5EF4-FFF2-40B4-BE49-F238E27FC236}">
                  <a16:creationId xmlns:a16="http://schemas.microsoft.com/office/drawing/2014/main" id="{D0678505-582A-B4BE-CE3F-56C4A4490C8F}"/>
                </a:ext>
              </a:extLst>
            </p:cNvPr>
            <p:cNvSpPr/>
            <p:nvPr/>
          </p:nvSpPr>
          <p:spPr>
            <a:xfrm>
              <a:off x="4407999" y="55425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00" name="Freeform: Shape 5299">
              <a:extLst>
                <a:ext uri="{FF2B5EF4-FFF2-40B4-BE49-F238E27FC236}">
                  <a16:creationId xmlns:a16="http://schemas.microsoft.com/office/drawing/2014/main" id="{07A23DD4-4FD5-D641-B400-E68BFFD4CD60}"/>
                </a:ext>
              </a:extLst>
            </p:cNvPr>
            <p:cNvSpPr/>
            <p:nvPr/>
          </p:nvSpPr>
          <p:spPr>
            <a:xfrm>
              <a:off x="4407999" y="57140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1" name="Freeform: Shape 5300">
              <a:extLst>
                <a:ext uri="{FF2B5EF4-FFF2-40B4-BE49-F238E27FC236}">
                  <a16:creationId xmlns:a16="http://schemas.microsoft.com/office/drawing/2014/main" id="{CB8BBF48-B90E-FAB7-85E4-116EEFE47531}"/>
                </a:ext>
              </a:extLst>
            </p:cNvPr>
            <p:cNvSpPr/>
            <p:nvPr/>
          </p:nvSpPr>
          <p:spPr>
            <a:xfrm>
              <a:off x="4407999" y="58855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2" name="Freeform: Shape 5301">
              <a:extLst>
                <a:ext uri="{FF2B5EF4-FFF2-40B4-BE49-F238E27FC236}">
                  <a16:creationId xmlns:a16="http://schemas.microsoft.com/office/drawing/2014/main" id="{64141436-6231-0C43-826F-6CD83EAD603D}"/>
                </a:ext>
              </a:extLst>
            </p:cNvPr>
            <p:cNvSpPr/>
            <p:nvPr/>
          </p:nvSpPr>
          <p:spPr>
            <a:xfrm>
              <a:off x="4407999" y="60570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3" name="Freeform: Shape 5302">
              <a:extLst>
                <a:ext uri="{FF2B5EF4-FFF2-40B4-BE49-F238E27FC236}">
                  <a16:creationId xmlns:a16="http://schemas.microsoft.com/office/drawing/2014/main" id="{A60F21AB-B326-5ED1-9BDA-54C8A9AA0454}"/>
                </a:ext>
              </a:extLst>
            </p:cNvPr>
            <p:cNvSpPr/>
            <p:nvPr/>
          </p:nvSpPr>
          <p:spPr>
            <a:xfrm>
              <a:off x="4407999" y="622379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04" name="Freeform: Shape 5303">
              <a:extLst>
                <a:ext uri="{FF2B5EF4-FFF2-40B4-BE49-F238E27FC236}">
                  <a16:creationId xmlns:a16="http://schemas.microsoft.com/office/drawing/2014/main" id="{93D72F41-5131-FA7F-B4E3-E38F0791A85C}"/>
                </a:ext>
              </a:extLst>
            </p:cNvPr>
            <p:cNvSpPr/>
            <p:nvPr/>
          </p:nvSpPr>
          <p:spPr>
            <a:xfrm>
              <a:off x="4408000" y="63952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5" name="Freeform: Shape 5304">
              <a:extLst>
                <a:ext uri="{FF2B5EF4-FFF2-40B4-BE49-F238E27FC236}">
                  <a16:creationId xmlns:a16="http://schemas.microsoft.com/office/drawing/2014/main" id="{658D3615-1729-D985-D68A-B66057C52E6C}"/>
                </a:ext>
              </a:extLst>
            </p:cNvPr>
            <p:cNvSpPr/>
            <p:nvPr/>
          </p:nvSpPr>
          <p:spPr>
            <a:xfrm>
              <a:off x="4408001" y="65668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6" name="Freeform: Shape 5305">
              <a:extLst>
                <a:ext uri="{FF2B5EF4-FFF2-40B4-BE49-F238E27FC236}">
                  <a16:creationId xmlns:a16="http://schemas.microsoft.com/office/drawing/2014/main" id="{4D037ADE-E0A2-0810-3519-D7191AC05B3C}"/>
                </a:ext>
              </a:extLst>
            </p:cNvPr>
            <p:cNvSpPr/>
            <p:nvPr/>
          </p:nvSpPr>
          <p:spPr>
            <a:xfrm>
              <a:off x="4569980" y="9499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07" name="Freeform: Shape 5306">
              <a:extLst>
                <a:ext uri="{FF2B5EF4-FFF2-40B4-BE49-F238E27FC236}">
                  <a16:creationId xmlns:a16="http://schemas.microsoft.com/office/drawing/2014/main" id="{56D5C435-06DB-38C4-9E3E-00A8E923F213}"/>
                </a:ext>
              </a:extLst>
            </p:cNvPr>
            <p:cNvSpPr/>
            <p:nvPr/>
          </p:nvSpPr>
          <p:spPr>
            <a:xfrm>
              <a:off x="4569980" y="11214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08" name="Freeform: Shape 5307">
              <a:extLst>
                <a:ext uri="{FF2B5EF4-FFF2-40B4-BE49-F238E27FC236}">
                  <a16:creationId xmlns:a16="http://schemas.microsoft.com/office/drawing/2014/main" id="{C8DB2A93-DD69-38AB-8E05-2D9D398BA845}"/>
                </a:ext>
              </a:extLst>
            </p:cNvPr>
            <p:cNvSpPr/>
            <p:nvPr/>
          </p:nvSpPr>
          <p:spPr>
            <a:xfrm>
              <a:off x="4569980" y="12881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09" name="Freeform: Shape 5308">
              <a:extLst>
                <a:ext uri="{FF2B5EF4-FFF2-40B4-BE49-F238E27FC236}">
                  <a16:creationId xmlns:a16="http://schemas.microsoft.com/office/drawing/2014/main" id="{2F8B1758-1EBE-91FF-7653-5E605FE4F6AE}"/>
                </a:ext>
              </a:extLst>
            </p:cNvPr>
            <p:cNvSpPr/>
            <p:nvPr/>
          </p:nvSpPr>
          <p:spPr>
            <a:xfrm>
              <a:off x="4569980" y="1459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10" name="Freeform: Shape 5309">
              <a:extLst>
                <a:ext uri="{FF2B5EF4-FFF2-40B4-BE49-F238E27FC236}">
                  <a16:creationId xmlns:a16="http://schemas.microsoft.com/office/drawing/2014/main" id="{DC0E2A7E-A6E0-CB8A-1CAD-0DE47028D6B7}"/>
                </a:ext>
              </a:extLst>
            </p:cNvPr>
            <p:cNvSpPr/>
            <p:nvPr/>
          </p:nvSpPr>
          <p:spPr>
            <a:xfrm>
              <a:off x="4569980" y="16311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11" name="Freeform: Shape 5310">
              <a:extLst>
                <a:ext uri="{FF2B5EF4-FFF2-40B4-BE49-F238E27FC236}">
                  <a16:creationId xmlns:a16="http://schemas.microsoft.com/office/drawing/2014/main" id="{9677968C-B33C-00A8-A6F5-B3A592CA2D56}"/>
                </a:ext>
              </a:extLst>
            </p:cNvPr>
            <p:cNvSpPr/>
            <p:nvPr/>
          </p:nvSpPr>
          <p:spPr>
            <a:xfrm>
              <a:off x="4569980" y="18027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12" name="Freeform: Shape 5311">
              <a:extLst>
                <a:ext uri="{FF2B5EF4-FFF2-40B4-BE49-F238E27FC236}">
                  <a16:creationId xmlns:a16="http://schemas.microsoft.com/office/drawing/2014/main" id="{DAFD4614-3D21-0D01-5F2F-2F318B795A4E}"/>
                </a:ext>
              </a:extLst>
            </p:cNvPr>
            <p:cNvSpPr/>
            <p:nvPr/>
          </p:nvSpPr>
          <p:spPr>
            <a:xfrm>
              <a:off x="4569980" y="196944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38" name="Freeform: Shape 5337">
              <a:extLst>
                <a:ext uri="{FF2B5EF4-FFF2-40B4-BE49-F238E27FC236}">
                  <a16:creationId xmlns:a16="http://schemas.microsoft.com/office/drawing/2014/main" id="{6B1E6057-579C-21B0-14CC-7FE1798C89DE}"/>
                </a:ext>
              </a:extLst>
            </p:cNvPr>
            <p:cNvSpPr/>
            <p:nvPr/>
          </p:nvSpPr>
          <p:spPr>
            <a:xfrm>
              <a:off x="4569980" y="21409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39" name="Freeform: Shape 5338">
              <a:extLst>
                <a:ext uri="{FF2B5EF4-FFF2-40B4-BE49-F238E27FC236}">
                  <a16:creationId xmlns:a16="http://schemas.microsoft.com/office/drawing/2014/main" id="{4A5DA0EB-B6B5-9249-6E71-300CAB9AA215}"/>
                </a:ext>
              </a:extLst>
            </p:cNvPr>
            <p:cNvSpPr/>
            <p:nvPr/>
          </p:nvSpPr>
          <p:spPr>
            <a:xfrm>
              <a:off x="4569980" y="23124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0" name="Freeform: Shape 5339">
              <a:extLst>
                <a:ext uri="{FF2B5EF4-FFF2-40B4-BE49-F238E27FC236}">
                  <a16:creationId xmlns:a16="http://schemas.microsoft.com/office/drawing/2014/main" id="{52DC5D74-E7F4-8379-0151-E334F0049E16}"/>
                </a:ext>
              </a:extLst>
            </p:cNvPr>
            <p:cNvSpPr/>
            <p:nvPr/>
          </p:nvSpPr>
          <p:spPr>
            <a:xfrm>
              <a:off x="4569980" y="247920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41" name="Freeform: Shape 5340">
              <a:extLst>
                <a:ext uri="{FF2B5EF4-FFF2-40B4-BE49-F238E27FC236}">
                  <a16:creationId xmlns:a16="http://schemas.microsoft.com/office/drawing/2014/main" id="{7CFB9B91-D67F-9698-E17C-B6666ABA902E}"/>
                </a:ext>
              </a:extLst>
            </p:cNvPr>
            <p:cNvSpPr/>
            <p:nvPr/>
          </p:nvSpPr>
          <p:spPr>
            <a:xfrm>
              <a:off x="4569980" y="26507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2" name="Freeform: Shape 5341">
              <a:extLst>
                <a:ext uri="{FF2B5EF4-FFF2-40B4-BE49-F238E27FC236}">
                  <a16:creationId xmlns:a16="http://schemas.microsoft.com/office/drawing/2014/main" id="{7B93FBCB-8453-F67A-1FEF-08FB5D8C3575}"/>
                </a:ext>
              </a:extLst>
            </p:cNvPr>
            <p:cNvSpPr/>
            <p:nvPr/>
          </p:nvSpPr>
          <p:spPr>
            <a:xfrm>
              <a:off x="4569980" y="28222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3" name="Freeform: Shape 5342">
              <a:extLst>
                <a:ext uri="{FF2B5EF4-FFF2-40B4-BE49-F238E27FC236}">
                  <a16:creationId xmlns:a16="http://schemas.microsoft.com/office/drawing/2014/main" id="{21584E2C-F95F-EC56-EF39-4324236AAC4C}"/>
                </a:ext>
              </a:extLst>
            </p:cNvPr>
            <p:cNvSpPr/>
            <p:nvPr/>
          </p:nvSpPr>
          <p:spPr>
            <a:xfrm>
              <a:off x="4569980" y="29937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4" name="Freeform: Shape 5343">
              <a:extLst>
                <a:ext uri="{FF2B5EF4-FFF2-40B4-BE49-F238E27FC236}">
                  <a16:creationId xmlns:a16="http://schemas.microsoft.com/office/drawing/2014/main" id="{635C194C-B3F5-E962-9B80-AE9B50FDE942}"/>
                </a:ext>
              </a:extLst>
            </p:cNvPr>
            <p:cNvSpPr/>
            <p:nvPr/>
          </p:nvSpPr>
          <p:spPr>
            <a:xfrm>
              <a:off x="4569980" y="31604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45" name="Freeform: Shape 5344">
              <a:extLst>
                <a:ext uri="{FF2B5EF4-FFF2-40B4-BE49-F238E27FC236}">
                  <a16:creationId xmlns:a16="http://schemas.microsoft.com/office/drawing/2014/main" id="{33448334-50A8-CD74-B42D-4A17E224528B}"/>
                </a:ext>
              </a:extLst>
            </p:cNvPr>
            <p:cNvSpPr/>
            <p:nvPr/>
          </p:nvSpPr>
          <p:spPr>
            <a:xfrm>
              <a:off x="4569980" y="33319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6" name="Freeform: Shape 5345">
              <a:extLst>
                <a:ext uri="{FF2B5EF4-FFF2-40B4-BE49-F238E27FC236}">
                  <a16:creationId xmlns:a16="http://schemas.microsoft.com/office/drawing/2014/main" id="{8E418E8C-AFE3-F2CD-FC06-CAC37964C63D}"/>
                </a:ext>
              </a:extLst>
            </p:cNvPr>
            <p:cNvSpPr/>
            <p:nvPr/>
          </p:nvSpPr>
          <p:spPr>
            <a:xfrm>
              <a:off x="4569980" y="35034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7" name="Freeform: Shape 5346">
              <a:extLst>
                <a:ext uri="{FF2B5EF4-FFF2-40B4-BE49-F238E27FC236}">
                  <a16:creationId xmlns:a16="http://schemas.microsoft.com/office/drawing/2014/main" id="{E1B528D2-8987-4F89-91C7-1055E65A5CB1}"/>
                </a:ext>
              </a:extLst>
            </p:cNvPr>
            <p:cNvSpPr/>
            <p:nvPr/>
          </p:nvSpPr>
          <p:spPr>
            <a:xfrm>
              <a:off x="4569980" y="36749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8" name="Freeform: Shape 5347">
              <a:extLst>
                <a:ext uri="{FF2B5EF4-FFF2-40B4-BE49-F238E27FC236}">
                  <a16:creationId xmlns:a16="http://schemas.microsoft.com/office/drawing/2014/main" id="{2173D848-A2FA-E1D7-0CCA-C27767BF4C23}"/>
                </a:ext>
              </a:extLst>
            </p:cNvPr>
            <p:cNvSpPr/>
            <p:nvPr/>
          </p:nvSpPr>
          <p:spPr>
            <a:xfrm>
              <a:off x="4569980" y="38417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9" name="Freeform: Shape 5348">
              <a:extLst>
                <a:ext uri="{FF2B5EF4-FFF2-40B4-BE49-F238E27FC236}">
                  <a16:creationId xmlns:a16="http://schemas.microsoft.com/office/drawing/2014/main" id="{A2B14860-FF59-6246-6822-768CE5D27971}"/>
                </a:ext>
              </a:extLst>
            </p:cNvPr>
            <p:cNvSpPr/>
            <p:nvPr/>
          </p:nvSpPr>
          <p:spPr>
            <a:xfrm>
              <a:off x="4569980" y="40132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50" name="Freeform: Shape 5349">
              <a:extLst>
                <a:ext uri="{FF2B5EF4-FFF2-40B4-BE49-F238E27FC236}">
                  <a16:creationId xmlns:a16="http://schemas.microsoft.com/office/drawing/2014/main" id="{3568C598-3036-8850-69A6-D5E19EF08710}"/>
                </a:ext>
              </a:extLst>
            </p:cNvPr>
            <p:cNvSpPr/>
            <p:nvPr/>
          </p:nvSpPr>
          <p:spPr>
            <a:xfrm>
              <a:off x="4569980" y="41847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51" name="Freeform: Shape 5350">
              <a:extLst>
                <a:ext uri="{FF2B5EF4-FFF2-40B4-BE49-F238E27FC236}">
                  <a16:creationId xmlns:a16="http://schemas.microsoft.com/office/drawing/2014/main" id="{C64C5ECE-2EF6-93E7-648A-25FC6F2A6E27}"/>
                </a:ext>
              </a:extLst>
            </p:cNvPr>
            <p:cNvSpPr/>
            <p:nvPr/>
          </p:nvSpPr>
          <p:spPr>
            <a:xfrm>
              <a:off x="4569980" y="435149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52" name="Freeform: Shape 5351">
              <a:extLst>
                <a:ext uri="{FF2B5EF4-FFF2-40B4-BE49-F238E27FC236}">
                  <a16:creationId xmlns:a16="http://schemas.microsoft.com/office/drawing/2014/main" id="{96B65423-7332-BE8C-2852-C20ED3EFE968}"/>
                </a:ext>
              </a:extLst>
            </p:cNvPr>
            <p:cNvSpPr/>
            <p:nvPr/>
          </p:nvSpPr>
          <p:spPr>
            <a:xfrm>
              <a:off x="4569980" y="45230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78" name="Freeform: Shape 5377">
              <a:extLst>
                <a:ext uri="{FF2B5EF4-FFF2-40B4-BE49-F238E27FC236}">
                  <a16:creationId xmlns:a16="http://schemas.microsoft.com/office/drawing/2014/main" id="{4409541A-9A37-B97F-77A6-2209F69A661A}"/>
                </a:ext>
              </a:extLst>
            </p:cNvPr>
            <p:cNvSpPr/>
            <p:nvPr/>
          </p:nvSpPr>
          <p:spPr>
            <a:xfrm>
              <a:off x="4569980" y="46945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79" name="Freeform: Shape 5378">
              <a:extLst>
                <a:ext uri="{FF2B5EF4-FFF2-40B4-BE49-F238E27FC236}">
                  <a16:creationId xmlns:a16="http://schemas.microsoft.com/office/drawing/2014/main" id="{237053E7-E529-9D40-ACD3-89C766408CA1}"/>
                </a:ext>
              </a:extLst>
            </p:cNvPr>
            <p:cNvSpPr/>
            <p:nvPr/>
          </p:nvSpPr>
          <p:spPr>
            <a:xfrm>
              <a:off x="4569980" y="4866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80" name="Freeform: Shape 5379">
              <a:extLst>
                <a:ext uri="{FF2B5EF4-FFF2-40B4-BE49-F238E27FC236}">
                  <a16:creationId xmlns:a16="http://schemas.microsoft.com/office/drawing/2014/main" id="{9D76B18C-5209-868C-EE2C-3C0EA629726A}"/>
                </a:ext>
              </a:extLst>
            </p:cNvPr>
            <p:cNvSpPr/>
            <p:nvPr/>
          </p:nvSpPr>
          <p:spPr>
            <a:xfrm>
              <a:off x="4569980" y="50327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81" name="Freeform: Shape 5380">
              <a:extLst>
                <a:ext uri="{FF2B5EF4-FFF2-40B4-BE49-F238E27FC236}">
                  <a16:creationId xmlns:a16="http://schemas.microsoft.com/office/drawing/2014/main" id="{7EC96011-64CF-318D-E061-9864946141A8}"/>
                </a:ext>
              </a:extLst>
            </p:cNvPr>
            <p:cNvSpPr/>
            <p:nvPr/>
          </p:nvSpPr>
          <p:spPr>
            <a:xfrm>
              <a:off x="4569980" y="52042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82" name="Freeform: Shape 5381">
              <a:extLst>
                <a:ext uri="{FF2B5EF4-FFF2-40B4-BE49-F238E27FC236}">
                  <a16:creationId xmlns:a16="http://schemas.microsoft.com/office/drawing/2014/main" id="{8074547E-53FB-6E5E-1350-F951A02C826E}"/>
                </a:ext>
              </a:extLst>
            </p:cNvPr>
            <p:cNvSpPr/>
            <p:nvPr/>
          </p:nvSpPr>
          <p:spPr>
            <a:xfrm>
              <a:off x="4569980" y="53757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3" name="Freeform: Shape 5382">
              <a:extLst>
                <a:ext uri="{FF2B5EF4-FFF2-40B4-BE49-F238E27FC236}">
                  <a16:creationId xmlns:a16="http://schemas.microsoft.com/office/drawing/2014/main" id="{AD713F76-7055-6294-39E5-07E0F104884A}"/>
                </a:ext>
              </a:extLst>
            </p:cNvPr>
            <p:cNvSpPr/>
            <p:nvPr/>
          </p:nvSpPr>
          <p:spPr>
            <a:xfrm>
              <a:off x="4569980" y="55425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84" name="Freeform: Shape 5383">
              <a:extLst>
                <a:ext uri="{FF2B5EF4-FFF2-40B4-BE49-F238E27FC236}">
                  <a16:creationId xmlns:a16="http://schemas.microsoft.com/office/drawing/2014/main" id="{7DAE35C3-AD0D-1CD5-71C0-0C7C6729C42E}"/>
                </a:ext>
              </a:extLst>
            </p:cNvPr>
            <p:cNvSpPr/>
            <p:nvPr/>
          </p:nvSpPr>
          <p:spPr>
            <a:xfrm>
              <a:off x="4569980" y="57140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5" name="Freeform: Shape 5384">
              <a:extLst>
                <a:ext uri="{FF2B5EF4-FFF2-40B4-BE49-F238E27FC236}">
                  <a16:creationId xmlns:a16="http://schemas.microsoft.com/office/drawing/2014/main" id="{68D75EA6-0353-8435-4488-68F5BBDFB189}"/>
                </a:ext>
              </a:extLst>
            </p:cNvPr>
            <p:cNvSpPr/>
            <p:nvPr/>
          </p:nvSpPr>
          <p:spPr>
            <a:xfrm>
              <a:off x="4569980" y="58855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6" name="Freeform: Shape 5385">
              <a:extLst>
                <a:ext uri="{FF2B5EF4-FFF2-40B4-BE49-F238E27FC236}">
                  <a16:creationId xmlns:a16="http://schemas.microsoft.com/office/drawing/2014/main" id="{FD47F1B0-B904-3A6C-9231-854F63B12F91}"/>
                </a:ext>
              </a:extLst>
            </p:cNvPr>
            <p:cNvSpPr/>
            <p:nvPr/>
          </p:nvSpPr>
          <p:spPr>
            <a:xfrm>
              <a:off x="4569980" y="60570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7" name="Freeform: Shape 5386">
              <a:extLst>
                <a:ext uri="{FF2B5EF4-FFF2-40B4-BE49-F238E27FC236}">
                  <a16:creationId xmlns:a16="http://schemas.microsoft.com/office/drawing/2014/main" id="{701B0CB1-E3CA-572F-8413-BCCBD64CC2BD}"/>
                </a:ext>
              </a:extLst>
            </p:cNvPr>
            <p:cNvSpPr/>
            <p:nvPr/>
          </p:nvSpPr>
          <p:spPr>
            <a:xfrm>
              <a:off x="4569980" y="622378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88" name="Freeform: Shape 5387">
              <a:extLst>
                <a:ext uri="{FF2B5EF4-FFF2-40B4-BE49-F238E27FC236}">
                  <a16:creationId xmlns:a16="http://schemas.microsoft.com/office/drawing/2014/main" id="{21481E2B-C8E3-C0B1-6148-FF81AE098775}"/>
                </a:ext>
              </a:extLst>
            </p:cNvPr>
            <p:cNvSpPr/>
            <p:nvPr/>
          </p:nvSpPr>
          <p:spPr>
            <a:xfrm>
              <a:off x="4569980" y="63952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9" name="Freeform: Shape 5388">
              <a:extLst>
                <a:ext uri="{FF2B5EF4-FFF2-40B4-BE49-F238E27FC236}">
                  <a16:creationId xmlns:a16="http://schemas.microsoft.com/office/drawing/2014/main" id="{AD41BC97-6F2E-32BF-3A18-4A9A681E7943}"/>
                </a:ext>
              </a:extLst>
            </p:cNvPr>
            <p:cNvSpPr/>
            <p:nvPr/>
          </p:nvSpPr>
          <p:spPr>
            <a:xfrm>
              <a:off x="4569981" y="65668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90" name="Freeform: Shape 5389">
              <a:extLst>
                <a:ext uri="{FF2B5EF4-FFF2-40B4-BE49-F238E27FC236}">
                  <a16:creationId xmlns:a16="http://schemas.microsoft.com/office/drawing/2014/main" id="{E5C996C3-E246-F959-BF6D-9C76C681E524}"/>
                </a:ext>
              </a:extLst>
            </p:cNvPr>
            <p:cNvSpPr/>
            <p:nvPr/>
          </p:nvSpPr>
          <p:spPr>
            <a:xfrm>
              <a:off x="4731961" y="9499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91" name="Freeform: Shape 5390">
              <a:extLst>
                <a:ext uri="{FF2B5EF4-FFF2-40B4-BE49-F238E27FC236}">
                  <a16:creationId xmlns:a16="http://schemas.microsoft.com/office/drawing/2014/main" id="{1BBF3A1C-24E4-41E7-C54D-B13D80C46F21}"/>
                </a:ext>
              </a:extLst>
            </p:cNvPr>
            <p:cNvSpPr/>
            <p:nvPr/>
          </p:nvSpPr>
          <p:spPr>
            <a:xfrm>
              <a:off x="4731961" y="11214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92" name="Freeform: Shape 5391">
              <a:extLst>
                <a:ext uri="{FF2B5EF4-FFF2-40B4-BE49-F238E27FC236}">
                  <a16:creationId xmlns:a16="http://schemas.microsoft.com/office/drawing/2014/main" id="{933ED30F-04CB-8DB0-A633-62D0FAB79A36}"/>
                </a:ext>
              </a:extLst>
            </p:cNvPr>
            <p:cNvSpPr/>
            <p:nvPr/>
          </p:nvSpPr>
          <p:spPr>
            <a:xfrm>
              <a:off x="4731961" y="12881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18" name="Freeform: Shape 5417">
              <a:extLst>
                <a:ext uri="{FF2B5EF4-FFF2-40B4-BE49-F238E27FC236}">
                  <a16:creationId xmlns:a16="http://schemas.microsoft.com/office/drawing/2014/main" id="{E3546036-B62A-8356-E7BF-6F75A55A0F1B}"/>
                </a:ext>
              </a:extLst>
            </p:cNvPr>
            <p:cNvSpPr/>
            <p:nvPr/>
          </p:nvSpPr>
          <p:spPr>
            <a:xfrm>
              <a:off x="4731961" y="14596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19" name="Freeform: Shape 5418">
              <a:extLst>
                <a:ext uri="{FF2B5EF4-FFF2-40B4-BE49-F238E27FC236}">
                  <a16:creationId xmlns:a16="http://schemas.microsoft.com/office/drawing/2014/main" id="{45BB44B8-1B18-EE06-6576-C5055876AEBD}"/>
                </a:ext>
              </a:extLst>
            </p:cNvPr>
            <p:cNvSpPr/>
            <p:nvPr/>
          </p:nvSpPr>
          <p:spPr>
            <a:xfrm>
              <a:off x="4731961" y="16311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0" name="Freeform: Shape 5419">
              <a:extLst>
                <a:ext uri="{FF2B5EF4-FFF2-40B4-BE49-F238E27FC236}">
                  <a16:creationId xmlns:a16="http://schemas.microsoft.com/office/drawing/2014/main" id="{AA9E25AB-C47C-93C8-9D4E-3396A72EAAE0}"/>
                </a:ext>
              </a:extLst>
            </p:cNvPr>
            <p:cNvSpPr/>
            <p:nvPr/>
          </p:nvSpPr>
          <p:spPr>
            <a:xfrm>
              <a:off x="4731961" y="1802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1" name="Freeform: Shape 5420">
              <a:extLst>
                <a:ext uri="{FF2B5EF4-FFF2-40B4-BE49-F238E27FC236}">
                  <a16:creationId xmlns:a16="http://schemas.microsoft.com/office/drawing/2014/main" id="{A669D6F6-A1B6-3DBB-3D9D-EC94FC998311}"/>
                </a:ext>
              </a:extLst>
            </p:cNvPr>
            <p:cNvSpPr/>
            <p:nvPr/>
          </p:nvSpPr>
          <p:spPr>
            <a:xfrm>
              <a:off x="4731961" y="19694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22" name="Freeform: Shape 5421">
              <a:extLst>
                <a:ext uri="{FF2B5EF4-FFF2-40B4-BE49-F238E27FC236}">
                  <a16:creationId xmlns:a16="http://schemas.microsoft.com/office/drawing/2014/main" id="{F0104D16-B539-4DA7-6EF6-358AB195CAD5}"/>
                </a:ext>
              </a:extLst>
            </p:cNvPr>
            <p:cNvSpPr/>
            <p:nvPr/>
          </p:nvSpPr>
          <p:spPr>
            <a:xfrm>
              <a:off x="4731961" y="21409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3" name="Freeform: Shape 5422">
              <a:extLst>
                <a:ext uri="{FF2B5EF4-FFF2-40B4-BE49-F238E27FC236}">
                  <a16:creationId xmlns:a16="http://schemas.microsoft.com/office/drawing/2014/main" id="{A3AB4C4A-1DC2-E42E-7998-4C105426928E}"/>
                </a:ext>
              </a:extLst>
            </p:cNvPr>
            <p:cNvSpPr/>
            <p:nvPr/>
          </p:nvSpPr>
          <p:spPr>
            <a:xfrm>
              <a:off x="4731961" y="23124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4" name="Freeform: Shape 5423">
              <a:extLst>
                <a:ext uri="{FF2B5EF4-FFF2-40B4-BE49-F238E27FC236}">
                  <a16:creationId xmlns:a16="http://schemas.microsoft.com/office/drawing/2014/main" id="{834524E2-2840-25E1-46BF-3DF8F4F0D763}"/>
                </a:ext>
              </a:extLst>
            </p:cNvPr>
            <p:cNvSpPr/>
            <p:nvPr/>
          </p:nvSpPr>
          <p:spPr>
            <a:xfrm>
              <a:off x="4731961" y="24792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25" name="Freeform: Shape 5424">
              <a:extLst>
                <a:ext uri="{FF2B5EF4-FFF2-40B4-BE49-F238E27FC236}">
                  <a16:creationId xmlns:a16="http://schemas.microsoft.com/office/drawing/2014/main" id="{D4A15066-F587-3009-E9B1-28C0DC9F502F}"/>
                </a:ext>
              </a:extLst>
            </p:cNvPr>
            <p:cNvSpPr/>
            <p:nvPr/>
          </p:nvSpPr>
          <p:spPr>
            <a:xfrm>
              <a:off x="4731961" y="2650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6" name="Freeform: Shape 5425">
              <a:extLst>
                <a:ext uri="{FF2B5EF4-FFF2-40B4-BE49-F238E27FC236}">
                  <a16:creationId xmlns:a16="http://schemas.microsoft.com/office/drawing/2014/main" id="{0C60FFAC-987B-E378-01EC-8C50D8173E86}"/>
                </a:ext>
              </a:extLst>
            </p:cNvPr>
            <p:cNvSpPr/>
            <p:nvPr/>
          </p:nvSpPr>
          <p:spPr>
            <a:xfrm>
              <a:off x="4731961" y="28222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7" name="Freeform: Shape 5426">
              <a:extLst>
                <a:ext uri="{FF2B5EF4-FFF2-40B4-BE49-F238E27FC236}">
                  <a16:creationId xmlns:a16="http://schemas.microsoft.com/office/drawing/2014/main" id="{B08BB8EB-2515-6685-2172-E4BBF564E3A6}"/>
                </a:ext>
              </a:extLst>
            </p:cNvPr>
            <p:cNvSpPr/>
            <p:nvPr/>
          </p:nvSpPr>
          <p:spPr>
            <a:xfrm>
              <a:off x="4731961" y="2993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8" name="Freeform: Shape 5427">
              <a:extLst>
                <a:ext uri="{FF2B5EF4-FFF2-40B4-BE49-F238E27FC236}">
                  <a16:creationId xmlns:a16="http://schemas.microsoft.com/office/drawing/2014/main" id="{B14879CB-5685-F710-AC08-E93A52BC7323}"/>
                </a:ext>
              </a:extLst>
            </p:cNvPr>
            <p:cNvSpPr/>
            <p:nvPr/>
          </p:nvSpPr>
          <p:spPr>
            <a:xfrm>
              <a:off x="4731961" y="31604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29" name="Freeform: Shape 5428">
              <a:extLst>
                <a:ext uri="{FF2B5EF4-FFF2-40B4-BE49-F238E27FC236}">
                  <a16:creationId xmlns:a16="http://schemas.microsoft.com/office/drawing/2014/main" id="{939F5007-1C93-2139-5DF9-10C1067D17E8}"/>
                </a:ext>
              </a:extLst>
            </p:cNvPr>
            <p:cNvSpPr/>
            <p:nvPr/>
          </p:nvSpPr>
          <p:spPr>
            <a:xfrm>
              <a:off x="4731961" y="3331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30" name="Freeform: Shape 5429">
              <a:extLst>
                <a:ext uri="{FF2B5EF4-FFF2-40B4-BE49-F238E27FC236}">
                  <a16:creationId xmlns:a16="http://schemas.microsoft.com/office/drawing/2014/main" id="{626E8E5D-225D-0FB9-9785-F8C843A792DF}"/>
                </a:ext>
              </a:extLst>
            </p:cNvPr>
            <p:cNvSpPr/>
            <p:nvPr/>
          </p:nvSpPr>
          <p:spPr>
            <a:xfrm>
              <a:off x="4731961" y="35034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31" name="Freeform: Shape 5430">
              <a:extLst>
                <a:ext uri="{FF2B5EF4-FFF2-40B4-BE49-F238E27FC236}">
                  <a16:creationId xmlns:a16="http://schemas.microsoft.com/office/drawing/2014/main" id="{6B1A3286-25AC-0BF9-BB10-B197E9E87469}"/>
                </a:ext>
              </a:extLst>
            </p:cNvPr>
            <p:cNvSpPr/>
            <p:nvPr/>
          </p:nvSpPr>
          <p:spPr>
            <a:xfrm>
              <a:off x="4731961" y="3674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32" name="Freeform: Shape 5431">
              <a:extLst>
                <a:ext uri="{FF2B5EF4-FFF2-40B4-BE49-F238E27FC236}">
                  <a16:creationId xmlns:a16="http://schemas.microsoft.com/office/drawing/2014/main" id="{021C56A1-41BD-36F7-116C-289F23E201AE}"/>
                </a:ext>
              </a:extLst>
            </p:cNvPr>
            <p:cNvSpPr/>
            <p:nvPr/>
          </p:nvSpPr>
          <p:spPr>
            <a:xfrm>
              <a:off x="4731961" y="38417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58" name="Freeform: Shape 5457">
              <a:extLst>
                <a:ext uri="{FF2B5EF4-FFF2-40B4-BE49-F238E27FC236}">
                  <a16:creationId xmlns:a16="http://schemas.microsoft.com/office/drawing/2014/main" id="{B6A45D9E-C8BC-D32D-E305-50BECED1A6C1}"/>
                </a:ext>
              </a:extLst>
            </p:cNvPr>
            <p:cNvSpPr/>
            <p:nvPr/>
          </p:nvSpPr>
          <p:spPr>
            <a:xfrm>
              <a:off x="4731961" y="40132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59" name="Freeform: Shape 5458">
              <a:extLst>
                <a:ext uri="{FF2B5EF4-FFF2-40B4-BE49-F238E27FC236}">
                  <a16:creationId xmlns:a16="http://schemas.microsoft.com/office/drawing/2014/main" id="{D8F79237-984B-6198-691E-E6F4D859202C}"/>
                </a:ext>
              </a:extLst>
            </p:cNvPr>
            <p:cNvSpPr/>
            <p:nvPr/>
          </p:nvSpPr>
          <p:spPr>
            <a:xfrm>
              <a:off x="4731961" y="41847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0" name="Freeform: Shape 5459">
              <a:extLst>
                <a:ext uri="{FF2B5EF4-FFF2-40B4-BE49-F238E27FC236}">
                  <a16:creationId xmlns:a16="http://schemas.microsoft.com/office/drawing/2014/main" id="{A36A0BCF-D137-7E05-4D56-D39144683B53}"/>
                </a:ext>
              </a:extLst>
            </p:cNvPr>
            <p:cNvSpPr/>
            <p:nvPr/>
          </p:nvSpPr>
          <p:spPr>
            <a:xfrm>
              <a:off x="4731961" y="435149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61" name="Freeform: Shape 5460">
              <a:extLst>
                <a:ext uri="{FF2B5EF4-FFF2-40B4-BE49-F238E27FC236}">
                  <a16:creationId xmlns:a16="http://schemas.microsoft.com/office/drawing/2014/main" id="{0C494AA9-58BE-2C9E-8537-A1424CCF7795}"/>
                </a:ext>
              </a:extLst>
            </p:cNvPr>
            <p:cNvSpPr/>
            <p:nvPr/>
          </p:nvSpPr>
          <p:spPr>
            <a:xfrm>
              <a:off x="4731961" y="4523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2" name="Freeform: Shape 5461">
              <a:extLst>
                <a:ext uri="{FF2B5EF4-FFF2-40B4-BE49-F238E27FC236}">
                  <a16:creationId xmlns:a16="http://schemas.microsoft.com/office/drawing/2014/main" id="{CD29AA83-9638-40CE-7419-5FDDCC70F25C}"/>
                </a:ext>
              </a:extLst>
            </p:cNvPr>
            <p:cNvSpPr/>
            <p:nvPr/>
          </p:nvSpPr>
          <p:spPr>
            <a:xfrm>
              <a:off x="4731961" y="46945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3" name="Freeform: Shape 5462">
              <a:extLst>
                <a:ext uri="{FF2B5EF4-FFF2-40B4-BE49-F238E27FC236}">
                  <a16:creationId xmlns:a16="http://schemas.microsoft.com/office/drawing/2014/main" id="{21303D2B-AF58-A6E4-EC02-F1EC06D01C2C}"/>
                </a:ext>
              </a:extLst>
            </p:cNvPr>
            <p:cNvSpPr/>
            <p:nvPr/>
          </p:nvSpPr>
          <p:spPr>
            <a:xfrm>
              <a:off x="4731961" y="48660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4" name="Freeform: Shape 5463">
              <a:extLst>
                <a:ext uri="{FF2B5EF4-FFF2-40B4-BE49-F238E27FC236}">
                  <a16:creationId xmlns:a16="http://schemas.microsoft.com/office/drawing/2014/main" id="{3749306F-8347-C495-427D-2B4F76DA47BB}"/>
                </a:ext>
              </a:extLst>
            </p:cNvPr>
            <p:cNvSpPr/>
            <p:nvPr/>
          </p:nvSpPr>
          <p:spPr>
            <a:xfrm>
              <a:off x="4731961" y="50327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65" name="Freeform: Shape 5464">
              <a:extLst>
                <a:ext uri="{FF2B5EF4-FFF2-40B4-BE49-F238E27FC236}">
                  <a16:creationId xmlns:a16="http://schemas.microsoft.com/office/drawing/2014/main" id="{6CD14940-6911-8A3C-E0F3-B0A451C80731}"/>
                </a:ext>
              </a:extLst>
            </p:cNvPr>
            <p:cNvSpPr/>
            <p:nvPr/>
          </p:nvSpPr>
          <p:spPr>
            <a:xfrm>
              <a:off x="4731961" y="52042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6" name="Freeform: Shape 5465">
              <a:extLst>
                <a:ext uri="{FF2B5EF4-FFF2-40B4-BE49-F238E27FC236}">
                  <a16:creationId xmlns:a16="http://schemas.microsoft.com/office/drawing/2014/main" id="{04C4BF40-196A-D981-E750-B15ABABD6CB8}"/>
                </a:ext>
              </a:extLst>
            </p:cNvPr>
            <p:cNvSpPr/>
            <p:nvPr/>
          </p:nvSpPr>
          <p:spPr>
            <a:xfrm>
              <a:off x="4731961" y="53757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67" name="Freeform: Shape 5466">
              <a:extLst>
                <a:ext uri="{FF2B5EF4-FFF2-40B4-BE49-F238E27FC236}">
                  <a16:creationId xmlns:a16="http://schemas.microsoft.com/office/drawing/2014/main" id="{5F2A549B-05C8-EBF3-7D51-59AF8092E809}"/>
                </a:ext>
              </a:extLst>
            </p:cNvPr>
            <p:cNvSpPr/>
            <p:nvPr/>
          </p:nvSpPr>
          <p:spPr>
            <a:xfrm>
              <a:off x="4731961" y="554252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468" name="Freeform: Shape 5467">
              <a:extLst>
                <a:ext uri="{FF2B5EF4-FFF2-40B4-BE49-F238E27FC236}">
                  <a16:creationId xmlns:a16="http://schemas.microsoft.com/office/drawing/2014/main" id="{ED081F49-2030-498A-0C0C-659FAEE9A75E}"/>
                </a:ext>
              </a:extLst>
            </p:cNvPr>
            <p:cNvSpPr/>
            <p:nvPr/>
          </p:nvSpPr>
          <p:spPr>
            <a:xfrm>
              <a:off x="4731961" y="57140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69" name="Freeform: Shape 5468">
              <a:extLst>
                <a:ext uri="{FF2B5EF4-FFF2-40B4-BE49-F238E27FC236}">
                  <a16:creationId xmlns:a16="http://schemas.microsoft.com/office/drawing/2014/main" id="{79A1FC60-3B19-6E21-AE02-C79F81B79914}"/>
                </a:ext>
              </a:extLst>
            </p:cNvPr>
            <p:cNvSpPr/>
            <p:nvPr/>
          </p:nvSpPr>
          <p:spPr>
            <a:xfrm>
              <a:off x="4731961" y="58855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70" name="Freeform: Shape 5469">
              <a:extLst>
                <a:ext uri="{FF2B5EF4-FFF2-40B4-BE49-F238E27FC236}">
                  <a16:creationId xmlns:a16="http://schemas.microsoft.com/office/drawing/2014/main" id="{B4C3C952-14F8-36A4-531C-0C334EBD23E2}"/>
                </a:ext>
              </a:extLst>
            </p:cNvPr>
            <p:cNvSpPr/>
            <p:nvPr/>
          </p:nvSpPr>
          <p:spPr>
            <a:xfrm>
              <a:off x="4731961" y="60570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71" name="Freeform: Shape 5470">
              <a:extLst>
                <a:ext uri="{FF2B5EF4-FFF2-40B4-BE49-F238E27FC236}">
                  <a16:creationId xmlns:a16="http://schemas.microsoft.com/office/drawing/2014/main" id="{8FAB5B86-6776-BE53-9DE0-F48CD3D8A275}"/>
                </a:ext>
              </a:extLst>
            </p:cNvPr>
            <p:cNvSpPr/>
            <p:nvPr/>
          </p:nvSpPr>
          <p:spPr>
            <a:xfrm>
              <a:off x="4731961" y="62237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472" name="Freeform: Shape 5471">
              <a:extLst>
                <a:ext uri="{FF2B5EF4-FFF2-40B4-BE49-F238E27FC236}">
                  <a16:creationId xmlns:a16="http://schemas.microsoft.com/office/drawing/2014/main" id="{C521A5BA-37DC-C06F-D857-C8680BF3B76B}"/>
                </a:ext>
              </a:extLst>
            </p:cNvPr>
            <p:cNvSpPr/>
            <p:nvPr/>
          </p:nvSpPr>
          <p:spPr>
            <a:xfrm>
              <a:off x="4731961" y="63952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98" name="Freeform: Shape 5497">
              <a:extLst>
                <a:ext uri="{FF2B5EF4-FFF2-40B4-BE49-F238E27FC236}">
                  <a16:creationId xmlns:a16="http://schemas.microsoft.com/office/drawing/2014/main" id="{84B6B82E-EC91-0516-CB77-3CC8D423B2BA}"/>
                </a:ext>
              </a:extLst>
            </p:cNvPr>
            <p:cNvSpPr/>
            <p:nvPr/>
          </p:nvSpPr>
          <p:spPr>
            <a:xfrm>
              <a:off x="4731962" y="65668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99" name="Freeform: Shape 5498">
              <a:extLst>
                <a:ext uri="{FF2B5EF4-FFF2-40B4-BE49-F238E27FC236}">
                  <a16:creationId xmlns:a16="http://schemas.microsoft.com/office/drawing/2014/main" id="{E2BB6947-4ACA-6CB2-A796-31AF952FB60D}"/>
                </a:ext>
              </a:extLst>
            </p:cNvPr>
            <p:cNvSpPr/>
            <p:nvPr/>
          </p:nvSpPr>
          <p:spPr>
            <a:xfrm>
              <a:off x="4893941" y="9499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0" name="Freeform: Shape 5499">
              <a:extLst>
                <a:ext uri="{FF2B5EF4-FFF2-40B4-BE49-F238E27FC236}">
                  <a16:creationId xmlns:a16="http://schemas.microsoft.com/office/drawing/2014/main" id="{0702B8C9-1240-612A-D98B-152D2DD15B82}"/>
                </a:ext>
              </a:extLst>
            </p:cNvPr>
            <p:cNvSpPr/>
            <p:nvPr/>
          </p:nvSpPr>
          <p:spPr>
            <a:xfrm>
              <a:off x="4893941" y="11214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1" name="Freeform: Shape 5500">
              <a:extLst>
                <a:ext uri="{FF2B5EF4-FFF2-40B4-BE49-F238E27FC236}">
                  <a16:creationId xmlns:a16="http://schemas.microsoft.com/office/drawing/2014/main" id="{7F357164-8CC4-D429-1CA2-84C44E2340FB}"/>
                </a:ext>
              </a:extLst>
            </p:cNvPr>
            <p:cNvSpPr/>
            <p:nvPr/>
          </p:nvSpPr>
          <p:spPr>
            <a:xfrm>
              <a:off x="4893941" y="128817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02" name="Freeform: Shape 5501">
              <a:extLst>
                <a:ext uri="{FF2B5EF4-FFF2-40B4-BE49-F238E27FC236}">
                  <a16:creationId xmlns:a16="http://schemas.microsoft.com/office/drawing/2014/main" id="{4E646B75-F352-2426-63D2-CD3A4E4AB257}"/>
                </a:ext>
              </a:extLst>
            </p:cNvPr>
            <p:cNvSpPr/>
            <p:nvPr/>
          </p:nvSpPr>
          <p:spPr>
            <a:xfrm>
              <a:off x="4893941" y="1459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3" name="Freeform: Shape 5502">
              <a:extLst>
                <a:ext uri="{FF2B5EF4-FFF2-40B4-BE49-F238E27FC236}">
                  <a16:creationId xmlns:a16="http://schemas.microsoft.com/office/drawing/2014/main" id="{5FC6B3BE-4170-6359-CCD2-89EA4AE90028}"/>
                </a:ext>
              </a:extLst>
            </p:cNvPr>
            <p:cNvSpPr/>
            <p:nvPr/>
          </p:nvSpPr>
          <p:spPr>
            <a:xfrm>
              <a:off x="4893941" y="16311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4" name="Freeform: Shape 5503">
              <a:extLst>
                <a:ext uri="{FF2B5EF4-FFF2-40B4-BE49-F238E27FC236}">
                  <a16:creationId xmlns:a16="http://schemas.microsoft.com/office/drawing/2014/main" id="{3F805658-C702-3C9F-1426-6513975B1A74}"/>
                </a:ext>
              </a:extLst>
            </p:cNvPr>
            <p:cNvSpPr/>
            <p:nvPr/>
          </p:nvSpPr>
          <p:spPr>
            <a:xfrm>
              <a:off x="4893941" y="18027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5" name="Freeform: Shape 5504">
              <a:extLst>
                <a:ext uri="{FF2B5EF4-FFF2-40B4-BE49-F238E27FC236}">
                  <a16:creationId xmlns:a16="http://schemas.microsoft.com/office/drawing/2014/main" id="{BF163AA3-895F-CF74-34BD-4F26F7BC4FBB}"/>
                </a:ext>
              </a:extLst>
            </p:cNvPr>
            <p:cNvSpPr/>
            <p:nvPr/>
          </p:nvSpPr>
          <p:spPr>
            <a:xfrm>
              <a:off x="4893941" y="196944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06" name="Freeform: Shape 5505">
              <a:extLst>
                <a:ext uri="{FF2B5EF4-FFF2-40B4-BE49-F238E27FC236}">
                  <a16:creationId xmlns:a16="http://schemas.microsoft.com/office/drawing/2014/main" id="{EEE5BD53-5239-96CE-028D-34D9B4E7EAB5}"/>
                </a:ext>
              </a:extLst>
            </p:cNvPr>
            <p:cNvSpPr/>
            <p:nvPr/>
          </p:nvSpPr>
          <p:spPr>
            <a:xfrm>
              <a:off x="4893941" y="21409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7" name="Freeform: Shape 5506">
              <a:extLst>
                <a:ext uri="{FF2B5EF4-FFF2-40B4-BE49-F238E27FC236}">
                  <a16:creationId xmlns:a16="http://schemas.microsoft.com/office/drawing/2014/main" id="{37DEC3CC-8A16-369B-98AA-69656D7A7600}"/>
                </a:ext>
              </a:extLst>
            </p:cNvPr>
            <p:cNvSpPr/>
            <p:nvPr/>
          </p:nvSpPr>
          <p:spPr>
            <a:xfrm>
              <a:off x="4893941" y="23124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8" name="Freeform: Shape 5507">
              <a:extLst>
                <a:ext uri="{FF2B5EF4-FFF2-40B4-BE49-F238E27FC236}">
                  <a16:creationId xmlns:a16="http://schemas.microsoft.com/office/drawing/2014/main" id="{D4CB3FFE-1BB9-5289-CC93-50C5C745989E}"/>
                </a:ext>
              </a:extLst>
            </p:cNvPr>
            <p:cNvSpPr/>
            <p:nvPr/>
          </p:nvSpPr>
          <p:spPr>
            <a:xfrm>
              <a:off x="4893941" y="247920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09" name="Freeform: Shape 5508">
              <a:extLst>
                <a:ext uri="{FF2B5EF4-FFF2-40B4-BE49-F238E27FC236}">
                  <a16:creationId xmlns:a16="http://schemas.microsoft.com/office/drawing/2014/main" id="{9F3508C2-200D-4A28-E3EB-CC1CDD52BB07}"/>
                </a:ext>
              </a:extLst>
            </p:cNvPr>
            <p:cNvSpPr/>
            <p:nvPr/>
          </p:nvSpPr>
          <p:spPr>
            <a:xfrm>
              <a:off x="4893941" y="26507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10" name="Freeform: Shape 5509">
              <a:extLst>
                <a:ext uri="{FF2B5EF4-FFF2-40B4-BE49-F238E27FC236}">
                  <a16:creationId xmlns:a16="http://schemas.microsoft.com/office/drawing/2014/main" id="{9C86F37E-82ED-110A-CFD9-A63899F04D46}"/>
                </a:ext>
              </a:extLst>
            </p:cNvPr>
            <p:cNvSpPr/>
            <p:nvPr/>
          </p:nvSpPr>
          <p:spPr>
            <a:xfrm>
              <a:off x="4893941" y="28222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11" name="Freeform: Shape 5510">
              <a:extLst>
                <a:ext uri="{FF2B5EF4-FFF2-40B4-BE49-F238E27FC236}">
                  <a16:creationId xmlns:a16="http://schemas.microsoft.com/office/drawing/2014/main" id="{B4247F74-6E31-22B0-85BF-78D2ACC95050}"/>
                </a:ext>
              </a:extLst>
            </p:cNvPr>
            <p:cNvSpPr/>
            <p:nvPr/>
          </p:nvSpPr>
          <p:spPr>
            <a:xfrm>
              <a:off x="4893941" y="29937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12" name="Freeform: Shape 5511">
              <a:extLst>
                <a:ext uri="{FF2B5EF4-FFF2-40B4-BE49-F238E27FC236}">
                  <a16:creationId xmlns:a16="http://schemas.microsoft.com/office/drawing/2014/main" id="{69E66B1E-D778-DB83-729F-2193681250FB}"/>
                </a:ext>
              </a:extLst>
            </p:cNvPr>
            <p:cNvSpPr/>
            <p:nvPr/>
          </p:nvSpPr>
          <p:spPr>
            <a:xfrm>
              <a:off x="4893941" y="31604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38" name="Freeform: Shape 5537">
              <a:extLst>
                <a:ext uri="{FF2B5EF4-FFF2-40B4-BE49-F238E27FC236}">
                  <a16:creationId xmlns:a16="http://schemas.microsoft.com/office/drawing/2014/main" id="{0F709387-EF38-7E2F-AFF2-3D9A8E7AE694}"/>
                </a:ext>
              </a:extLst>
            </p:cNvPr>
            <p:cNvSpPr/>
            <p:nvPr/>
          </p:nvSpPr>
          <p:spPr>
            <a:xfrm>
              <a:off x="4893941" y="33319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39" name="Freeform: Shape 5538">
              <a:extLst>
                <a:ext uri="{FF2B5EF4-FFF2-40B4-BE49-F238E27FC236}">
                  <a16:creationId xmlns:a16="http://schemas.microsoft.com/office/drawing/2014/main" id="{692C4381-B3C9-C8BF-4027-7AC239D67963}"/>
                </a:ext>
              </a:extLst>
            </p:cNvPr>
            <p:cNvSpPr/>
            <p:nvPr/>
          </p:nvSpPr>
          <p:spPr>
            <a:xfrm>
              <a:off x="4893941" y="35034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0" name="Freeform: Shape 5539">
              <a:extLst>
                <a:ext uri="{FF2B5EF4-FFF2-40B4-BE49-F238E27FC236}">
                  <a16:creationId xmlns:a16="http://schemas.microsoft.com/office/drawing/2014/main" id="{E5757E1F-9BCD-50A1-BB08-302C52B4C964}"/>
                </a:ext>
              </a:extLst>
            </p:cNvPr>
            <p:cNvSpPr/>
            <p:nvPr/>
          </p:nvSpPr>
          <p:spPr>
            <a:xfrm>
              <a:off x="4893941" y="36749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1" name="Freeform: Shape 5540">
              <a:extLst>
                <a:ext uri="{FF2B5EF4-FFF2-40B4-BE49-F238E27FC236}">
                  <a16:creationId xmlns:a16="http://schemas.microsoft.com/office/drawing/2014/main" id="{0A0E6948-01C4-F82F-5CBB-B5CB96825EC2}"/>
                </a:ext>
              </a:extLst>
            </p:cNvPr>
            <p:cNvSpPr/>
            <p:nvPr/>
          </p:nvSpPr>
          <p:spPr>
            <a:xfrm>
              <a:off x="4893941" y="38417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2" name="Freeform: Shape 5541">
              <a:extLst>
                <a:ext uri="{FF2B5EF4-FFF2-40B4-BE49-F238E27FC236}">
                  <a16:creationId xmlns:a16="http://schemas.microsoft.com/office/drawing/2014/main" id="{D0A7CBA1-0066-403B-1B0E-1092581B93E9}"/>
                </a:ext>
              </a:extLst>
            </p:cNvPr>
            <p:cNvSpPr/>
            <p:nvPr/>
          </p:nvSpPr>
          <p:spPr>
            <a:xfrm>
              <a:off x="4893941" y="40132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3" name="Freeform: Shape 5542">
              <a:extLst>
                <a:ext uri="{FF2B5EF4-FFF2-40B4-BE49-F238E27FC236}">
                  <a16:creationId xmlns:a16="http://schemas.microsoft.com/office/drawing/2014/main" id="{C4C7E319-E500-8274-A48B-46F2BCC8A6FE}"/>
                </a:ext>
              </a:extLst>
            </p:cNvPr>
            <p:cNvSpPr/>
            <p:nvPr/>
          </p:nvSpPr>
          <p:spPr>
            <a:xfrm>
              <a:off x="4893941" y="41847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4" name="Freeform: Shape 5543">
              <a:extLst>
                <a:ext uri="{FF2B5EF4-FFF2-40B4-BE49-F238E27FC236}">
                  <a16:creationId xmlns:a16="http://schemas.microsoft.com/office/drawing/2014/main" id="{085925F6-B22B-8BE4-6056-5FDEFF9CE0AA}"/>
                </a:ext>
              </a:extLst>
            </p:cNvPr>
            <p:cNvSpPr/>
            <p:nvPr/>
          </p:nvSpPr>
          <p:spPr>
            <a:xfrm>
              <a:off x="4893941" y="435149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45" name="Freeform: Shape 5544">
              <a:extLst>
                <a:ext uri="{FF2B5EF4-FFF2-40B4-BE49-F238E27FC236}">
                  <a16:creationId xmlns:a16="http://schemas.microsoft.com/office/drawing/2014/main" id="{79C1C507-660D-434F-55C4-C583D82F377D}"/>
                </a:ext>
              </a:extLst>
            </p:cNvPr>
            <p:cNvSpPr/>
            <p:nvPr/>
          </p:nvSpPr>
          <p:spPr>
            <a:xfrm>
              <a:off x="4893941" y="45230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6" name="Freeform: Shape 5545">
              <a:extLst>
                <a:ext uri="{FF2B5EF4-FFF2-40B4-BE49-F238E27FC236}">
                  <a16:creationId xmlns:a16="http://schemas.microsoft.com/office/drawing/2014/main" id="{509EE821-AA03-DF12-F830-81CD8FCBB586}"/>
                </a:ext>
              </a:extLst>
            </p:cNvPr>
            <p:cNvSpPr/>
            <p:nvPr/>
          </p:nvSpPr>
          <p:spPr>
            <a:xfrm>
              <a:off x="4893941" y="46945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7" name="Freeform: Shape 5546">
              <a:extLst>
                <a:ext uri="{FF2B5EF4-FFF2-40B4-BE49-F238E27FC236}">
                  <a16:creationId xmlns:a16="http://schemas.microsoft.com/office/drawing/2014/main" id="{7D2827F4-348A-0E7B-6899-A6226F35FEAD}"/>
                </a:ext>
              </a:extLst>
            </p:cNvPr>
            <p:cNvSpPr/>
            <p:nvPr/>
          </p:nvSpPr>
          <p:spPr>
            <a:xfrm>
              <a:off x="4893941" y="48660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8" name="Freeform: Shape 5547">
              <a:extLst>
                <a:ext uri="{FF2B5EF4-FFF2-40B4-BE49-F238E27FC236}">
                  <a16:creationId xmlns:a16="http://schemas.microsoft.com/office/drawing/2014/main" id="{18544038-3FA5-8150-15E9-E66CE7D6FE65}"/>
                </a:ext>
              </a:extLst>
            </p:cNvPr>
            <p:cNvSpPr/>
            <p:nvPr/>
          </p:nvSpPr>
          <p:spPr>
            <a:xfrm>
              <a:off x="4893941" y="50327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49" name="Freeform: Shape 5548">
              <a:extLst>
                <a:ext uri="{FF2B5EF4-FFF2-40B4-BE49-F238E27FC236}">
                  <a16:creationId xmlns:a16="http://schemas.microsoft.com/office/drawing/2014/main" id="{F4498AB3-0144-F0E8-9978-EEBB2BDE6A09}"/>
                </a:ext>
              </a:extLst>
            </p:cNvPr>
            <p:cNvSpPr/>
            <p:nvPr/>
          </p:nvSpPr>
          <p:spPr>
            <a:xfrm>
              <a:off x="4893941" y="52042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50" name="Freeform: Shape 5549">
              <a:extLst>
                <a:ext uri="{FF2B5EF4-FFF2-40B4-BE49-F238E27FC236}">
                  <a16:creationId xmlns:a16="http://schemas.microsoft.com/office/drawing/2014/main" id="{211E1EDE-CF5A-4116-108D-BC6FB54FF600}"/>
                </a:ext>
              </a:extLst>
            </p:cNvPr>
            <p:cNvSpPr/>
            <p:nvPr/>
          </p:nvSpPr>
          <p:spPr>
            <a:xfrm>
              <a:off x="4893941" y="53757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51" name="Freeform: Shape 5550">
              <a:extLst>
                <a:ext uri="{FF2B5EF4-FFF2-40B4-BE49-F238E27FC236}">
                  <a16:creationId xmlns:a16="http://schemas.microsoft.com/office/drawing/2014/main" id="{8568D1C0-2688-685F-6C8F-3F24CFB32792}"/>
                </a:ext>
              </a:extLst>
            </p:cNvPr>
            <p:cNvSpPr/>
            <p:nvPr/>
          </p:nvSpPr>
          <p:spPr>
            <a:xfrm>
              <a:off x="4893941" y="554252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552" name="Freeform: Shape 5551">
              <a:extLst>
                <a:ext uri="{FF2B5EF4-FFF2-40B4-BE49-F238E27FC236}">
                  <a16:creationId xmlns:a16="http://schemas.microsoft.com/office/drawing/2014/main" id="{2B51EFE0-9129-30C5-6184-5693ED7C18F3}"/>
                </a:ext>
              </a:extLst>
            </p:cNvPr>
            <p:cNvSpPr/>
            <p:nvPr/>
          </p:nvSpPr>
          <p:spPr>
            <a:xfrm>
              <a:off x="4893941" y="5714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78" name="Freeform: Shape 5577">
              <a:extLst>
                <a:ext uri="{FF2B5EF4-FFF2-40B4-BE49-F238E27FC236}">
                  <a16:creationId xmlns:a16="http://schemas.microsoft.com/office/drawing/2014/main" id="{B14A6DB8-E9A6-98F5-5ACC-BE6077EA7FD2}"/>
                </a:ext>
              </a:extLst>
            </p:cNvPr>
            <p:cNvSpPr/>
            <p:nvPr/>
          </p:nvSpPr>
          <p:spPr>
            <a:xfrm>
              <a:off x="4893941" y="58855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79" name="Freeform: Shape 5578">
              <a:extLst>
                <a:ext uri="{FF2B5EF4-FFF2-40B4-BE49-F238E27FC236}">
                  <a16:creationId xmlns:a16="http://schemas.microsoft.com/office/drawing/2014/main" id="{70C487D3-F924-5AB4-C94A-574CAC37F142}"/>
                </a:ext>
              </a:extLst>
            </p:cNvPr>
            <p:cNvSpPr/>
            <p:nvPr/>
          </p:nvSpPr>
          <p:spPr>
            <a:xfrm>
              <a:off x="4893941" y="60570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80" name="Freeform: Shape 5579">
              <a:extLst>
                <a:ext uri="{FF2B5EF4-FFF2-40B4-BE49-F238E27FC236}">
                  <a16:creationId xmlns:a16="http://schemas.microsoft.com/office/drawing/2014/main" id="{7E0961CF-033D-AD0B-3B74-A2FA86BC53FD}"/>
                </a:ext>
              </a:extLst>
            </p:cNvPr>
            <p:cNvSpPr/>
            <p:nvPr/>
          </p:nvSpPr>
          <p:spPr>
            <a:xfrm>
              <a:off x="4893941" y="622378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581" name="Freeform: Shape 5580">
              <a:extLst>
                <a:ext uri="{FF2B5EF4-FFF2-40B4-BE49-F238E27FC236}">
                  <a16:creationId xmlns:a16="http://schemas.microsoft.com/office/drawing/2014/main" id="{C695CA52-839E-8856-99B0-82BD2732A133}"/>
                </a:ext>
              </a:extLst>
            </p:cNvPr>
            <p:cNvSpPr/>
            <p:nvPr/>
          </p:nvSpPr>
          <p:spPr>
            <a:xfrm>
              <a:off x="4893942" y="63952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82" name="Freeform: Shape 5581">
              <a:extLst>
                <a:ext uri="{FF2B5EF4-FFF2-40B4-BE49-F238E27FC236}">
                  <a16:creationId xmlns:a16="http://schemas.microsoft.com/office/drawing/2014/main" id="{FB268F37-F158-C1CC-2A3E-00A5114F7599}"/>
                </a:ext>
              </a:extLst>
            </p:cNvPr>
            <p:cNvSpPr/>
            <p:nvPr/>
          </p:nvSpPr>
          <p:spPr>
            <a:xfrm>
              <a:off x="4893943" y="65667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83" name="Freeform: Shape 5582">
              <a:extLst>
                <a:ext uri="{FF2B5EF4-FFF2-40B4-BE49-F238E27FC236}">
                  <a16:creationId xmlns:a16="http://schemas.microsoft.com/office/drawing/2014/main" id="{C01DC3CB-7F39-6051-3853-E3D4D2BEBEE5}"/>
                </a:ext>
              </a:extLst>
            </p:cNvPr>
            <p:cNvSpPr/>
            <p:nvPr/>
          </p:nvSpPr>
          <p:spPr>
            <a:xfrm>
              <a:off x="5055923" y="9499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4" name="Freeform: Shape 5583">
              <a:extLst>
                <a:ext uri="{FF2B5EF4-FFF2-40B4-BE49-F238E27FC236}">
                  <a16:creationId xmlns:a16="http://schemas.microsoft.com/office/drawing/2014/main" id="{93622543-CB1D-25B1-AAC4-C77672087ADF}"/>
                </a:ext>
              </a:extLst>
            </p:cNvPr>
            <p:cNvSpPr/>
            <p:nvPr/>
          </p:nvSpPr>
          <p:spPr>
            <a:xfrm>
              <a:off x="5055923" y="112143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5" name="Freeform: Shape 5584">
              <a:extLst>
                <a:ext uri="{FF2B5EF4-FFF2-40B4-BE49-F238E27FC236}">
                  <a16:creationId xmlns:a16="http://schemas.microsoft.com/office/drawing/2014/main" id="{D6A5D20B-7EDA-6813-5D63-616912D8D715}"/>
                </a:ext>
              </a:extLst>
            </p:cNvPr>
            <p:cNvSpPr/>
            <p:nvPr/>
          </p:nvSpPr>
          <p:spPr>
            <a:xfrm>
              <a:off x="5055923" y="12881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586" name="Freeform: Shape 5585">
              <a:extLst>
                <a:ext uri="{FF2B5EF4-FFF2-40B4-BE49-F238E27FC236}">
                  <a16:creationId xmlns:a16="http://schemas.microsoft.com/office/drawing/2014/main" id="{DAB09291-2D61-2F1D-C2AC-2D14BF06BA3C}"/>
                </a:ext>
              </a:extLst>
            </p:cNvPr>
            <p:cNvSpPr/>
            <p:nvPr/>
          </p:nvSpPr>
          <p:spPr>
            <a:xfrm>
              <a:off x="5055923" y="14596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7" name="Freeform: Shape 5586">
              <a:extLst>
                <a:ext uri="{FF2B5EF4-FFF2-40B4-BE49-F238E27FC236}">
                  <a16:creationId xmlns:a16="http://schemas.microsoft.com/office/drawing/2014/main" id="{BEB55372-0B73-38F2-2223-E79711AD6F42}"/>
                </a:ext>
              </a:extLst>
            </p:cNvPr>
            <p:cNvSpPr/>
            <p:nvPr/>
          </p:nvSpPr>
          <p:spPr>
            <a:xfrm>
              <a:off x="5055923" y="16311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8" name="Freeform: Shape 5587">
              <a:extLst>
                <a:ext uri="{FF2B5EF4-FFF2-40B4-BE49-F238E27FC236}">
                  <a16:creationId xmlns:a16="http://schemas.microsoft.com/office/drawing/2014/main" id="{49C8721A-AC81-B2CF-E035-787473357FFF}"/>
                </a:ext>
              </a:extLst>
            </p:cNvPr>
            <p:cNvSpPr/>
            <p:nvPr/>
          </p:nvSpPr>
          <p:spPr>
            <a:xfrm>
              <a:off x="5055923" y="180269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9" name="Freeform: Shape 5588">
              <a:extLst>
                <a:ext uri="{FF2B5EF4-FFF2-40B4-BE49-F238E27FC236}">
                  <a16:creationId xmlns:a16="http://schemas.microsoft.com/office/drawing/2014/main" id="{B720D914-4488-892F-7C8F-9AA311BE790E}"/>
                </a:ext>
              </a:extLst>
            </p:cNvPr>
            <p:cNvSpPr/>
            <p:nvPr/>
          </p:nvSpPr>
          <p:spPr>
            <a:xfrm>
              <a:off x="5055923" y="196944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590" name="Freeform: Shape 5589">
              <a:extLst>
                <a:ext uri="{FF2B5EF4-FFF2-40B4-BE49-F238E27FC236}">
                  <a16:creationId xmlns:a16="http://schemas.microsoft.com/office/drawing/2014/main" id="{AD224518-D82A-EF36-57A8-37FDF17A107C}"/>
                </a:ext>
              </a:extLst>
            </p:cNvPr>
            <p:cNvSpPr/>
            <p:nvPr/>
          </p:nvSpPr>
          <p:spPr>
            <a:xfrm>
              <a:off x="5055923" y="21409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91" name="Freeform: Shape 5590">
              <a:extLst>
                <a:ext uri="{FF2B5EF4-FFF2-40B4-BE49-F238E27FC236}">
                  <a16:creationId xmlns:a16="http://schemas.microsoft.com/office/drawing/2014/main" id="{93F165C6-F5D9-9123-4F39-D26EAE3D9A6D}"/>
                </a:ext>
              </a:extLst>
            </p:cNvPr>
            <p:cNvSpPr/>
            <p:nvPr/>
          </p:nvSpPr>
          <p:spPr>
            <a:xfrm>
              <a:off x="5055923" y="231245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92" name="Freeform: Shape 5591">
              <a:extLst>
                <a:ext uri="{FF2B5EF4-FFF2-40B4-BE49-F238E27FC236}">
                  <a16:creationId xmlns:a16="http://schemas.microsoft.com/office/drawing/2014/main" id="{1831C506-C3EF-7E7D-C0C1-12440336811D}"/>
                </a:ext>
              </a:extLst>
            </p:cNvPr>
            <p:cNvSpPr/>
            <p:nvPr/>
          </p:nvSpPr>
          <p:spPr>
            <a:xfrm>
              <a:off x="5055923" y="247920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18" name="Freeform: Shape 5617">
              <a:extLst>
                <a:ext uri="{FF2B5EF4-FFF2-40B4-BE49-F238E27FC236}">
                  <a16:creationId xmlns:a16="http://schemas.microsoft.com/office/drawing/2014/main" id="{260237F0-ABD6-2596-5D33-6850B7C47B04}"/>
                </a:ext>
              </a:extLst>
            </p:cNvPr>
            <p:cNvSpPr/>
            <p:nvPr/>
          </p:nvSpPr>
          <p:spPr>
            <a:xfrm>
              <a:off x="5055923" y="265070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19" name="Freeform: Shape 5618">
              <a:extLst>
                <a:ext uri="{FF2B5EF4-FFF2-40B4-BE49-F238E27FC236}">
                  <a16:creationId xmlns:a16="http://schemas.microsoft.com/office/drawing/2014/main" id="{8EC857A3-8E93-96E7-0080-772F115445DF}"/>
                </a:ext>
              </a:extLst>
            </p:cNvPr>
            <p:cNvSpPr/>
            <p:nvPr/>
          </p:nvSpPr>
          <p:spPr>
            <a:xfrm>
              <a:off x="5055923" y="28222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0" name="Freeform: Shape 5619">
              <a:extLst>
                <a:ext uri="{FF2B5EF4-FFF2-40B4-BE49-F238E27FC236}">
                  <a16:creationId xmlns:a16="http://schemas.microsoft.com/office/drawing/2014/main" id="{26EAC160-7D43-DD07-1BCF-D303CEA79696}"/>
                </a:ext>
              </a:extLst>
            </p:cNvPr>
            <p:cNvSpPr/>
            <p:nvPr/>
          </p:nvSpPr>
          <p:spPr>
            <a:xfrm>
              <a:off x="5055923" y="29937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1" name="Freeform: Shape 5620">
              <a:extLst>
                <a:ext uri="{FF2B5EF4-FFF2-40B4-BE49-F238E27FC236}">
                  <a16:creationId xmlns:a16="http://schemas.microsoft.com/office/drawing/2014/main" id="{5AAD38C1-D45C-9CC8-7775-BE884092C6DA}"/>
                </a:ext>
              </a:extLst>
            </p:cNvPr>
            <p:cNvSpPr/>
            <p:nvPr/>
          </p:nvSpPr>
          <p:spPr>
            <a:xfrm>
              <a:off x="5055923" y="316046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22" name="Freeform: Shape 5621">
              <a:extLst>
                <a:ext uri="{FF2B5EF4-FFF2-40B4-BE49-F238E27FC236}">
                  <a16:creationId xmlns:a16="http://schemas.microsoft.com/office/drawing/2014/main" id="{477E1F53-B8C1-6F8E-8756-8A8A39C99AFC}"/>
                </a:ext>
              </a:extLst>
            </p:cNvPr>
            <p:cNvSpPr/>
            <p:nvPr/>
          </p:nvSpPr>
          <p:spPr>
            <a:xfrm>
              <a:off x="5055923" y="33319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3" name="Freeform: Shape 5622">
              <a:extLst>
                <a:ext uri="{FF2B5EF4-FFF2-40B4-BE49-F238E27FC236}">
                  <a16:creationId xmlns:a16="http://schemas.microsoft.com/office/drawing/2014/main" id="{B60659F8-180A-F53E-CD10-3682E66A2901}"/>
                </a:ext>
              </a:extLst>
            </p:cNvPr>
            <p:cNvSpPr/>
            <p:nvPr/>
          </p:nvSpPr>
          <p:spPr>
            <a:xfrm>
              <a:off x="5055923" y="35034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4" name="Freeform: Shape 5623">
              <a:extLst>
                <a:ext uri="{FF2B5EF4-FFF2-40B4-BE49-F238E27FC236}">
                  <a16:creationId xmlns:a16="http://schemas.microsoft.com/office/drawing/2014/main" id="{F7B8878B-F10A-9553-8E30-E4EE4D3FD9A7}"/>
                </a:ext>
              </a:extLst>
            </p:cNvPr>
            <p:cNvSpPr/>
            <p:nvPr/>
          </p:nvSpPr>
          <p:spPr>
            <a:xfrm>
              <a:off x="5055923" y="36749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5" name="Freeform: Shape 5624">
              <a:extLst>
                <a:ext uri="{FF2B5EF4-FFF2-40B4-BE49-F238E27FC236}">
                  <a16:creationId xmlns:a16="http://schemas.microsoft.com/office/drawing/2014/main" id="{30E87C53-2F27-2286-E9D6-D1D6ACD28406}"/>
                </a:ext>
              </a:extLst>
            </p:cNvPr>
            <p:cNvSpPr/>
            <p:nvPr/>
          </p:nvSpPr>
          <p:spPr>
            <a:xfrm>
              <a:off x="5055923" y="38417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6" name="Freeform: Shape 5625">
              <a:extLst>
                <a:ext uri="{FF2B5EF4-FFF2-40B4-BE49-F238E27FC236}">
                  <a16:creationId xmlns:a16="http://schemas.microsoft.com/office/drawing/2014/main" id="{CADD23D3-6460-1C3B-FB91-48AAF4A16FDE}"/>
                </a:ext>
              </a:extLst>
            </p:cNvPr>
            <p:cNvSpPr/>
            <p:nvPr/>
          </p:nvSpPr>
          <p:spPr>
            <a:xfrm>
              <a:off x="5055923" y="40132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7" name="Freeform: Shape 5626">
              <a:extLst>
                <a:ext uri="{FF2B5EF4-FFF2-40B4-BE49-F238E27FC236}">
                  <a16:creationId xmlns:a16="http://schemas.microsoft.com/office/drawing/2014/main" id="{1443DAE0-A425-1570-647C-9BE7F4B9145F}"/>
                </a:ext>
              </a:extLst>
            </p:cNvPr>
            <p:cNvSpPr/>
            <p:nvPr/>
          </p:nvSpPr>
          <p:spPr>
            <a:xfrm>
              <a:off x="5055923" y="41847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8" name="Freeform: Shape 5627">
              <a:extLst>
                <a:ext uri="{FF2B5EF4-FFF2-40B4-BE49-F238E27FC236}">
                  <a16:creationId xmlns:a16="http://schemas.microsoft.com/office/drawing/2014/main" id="{43DB65C8-6E64-C415-50E7-397CCF43B42B}"/>
                </a:ext>
              </a:extLst>
            </p:cNvPr>
            <p:cNvSpPr/>
            <p:nvPr/>
          </p:nvSpPr>
          <p:spPr>
            <a:xfrm>
              <a:off x="5055923" y="43514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29" name="Freeform: Shape 5628">
              <a:extLst>
                <a:ext uri="{FF2B5EF4-FFF2-40B4-BE49-F238E27FC236}">
                  <a16:creationId xmlns:a16="http://schemas.microsoft.com/office/drawing/2014/main" id="{5052D973-3A6C-0DDD-04D1-0CD03DD4C12B}"/>
                </a:ext>
              </a:extLst>
            </p:cNvPr>
            <p:cNvSpPr/>
            <p:nvPr/>
          </p:nvSpPr>
          <p:spPr>
            <a:xfrm>
              <a:off x="5055923" y="45230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30" name="Freeform: Shape 5629">
              <a:extLst>
                <a:ext uri="{FF2B5EF4-FFF2-40B4-BE49-F238E27FC236}">
                  <a16:creationId xmlns:a16="http://schemas.microsoft.com/office/drawing/2014/main" id="{D606DF78-7C32-7E7C-FB51-C6B3A1624728}"/>
                </a:ext>
              </a:extLst>
            </p:cNvPr>
            <p:cNvSpPr/>
            <p:nvPr/>
          </p:nvSpPr>
          <p:spPr>
            <a:xfrm>
              <a:off x="5055923" y="46945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31" name="Freeform: Shape 5630">
              <a:extLst>
                <a:ext uri="{FF2B5EF4-FFF2-40B4-BE49-F238E27FC236}">
                  <a16:creationId xmlns:a16="http://schemas.microsoft.com/office/drawing/2014/main" id="{38120BF3-5056-8FCB-CE74-37E80F5ED71E}"/>
                </a:ext>
              </a:extLst>
            </p:cNvPr>
            <p:cNvSpPr/>
            <p:nvPr/>
          </p:nvSpPr>
          <p:spPr>
            <a:xfrm>
              <a:off x="5055923" y="48660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32" name="Freeform: Shape 5631">
              <a:extLst>
                <a:ext uri="{FF2B5EF4-FFF2-40B4-BE49-F238E27FC236}">
                  <a16:creationId xmlns:a16="http://schemas.microsoft.com/office/drawing/2014/main" id="{0ADD0EDD-AD01-B7A2-E29B-DA6AF3D1B3ED}"/>
                </a:ext>
              </a:extLst>
            </p:cNvPr>
            <p:cNvSpPr/>
            <p:nvPr/>
          </p:nvSpPr>
          <p:spPr>
            <a:xfrm>
              <a:off x="5055923" y="503275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58" name="Freeform: Shape 5657">
              <a:extLst>
                <a:ext uri="{FF2B5EF4-FFF2-40B4-BE49-F238E27FC236}">
                  <a16:creationId xmlns:a16="http://schemas.microsoft.com/office/drawing/2014/main" id="{3DDB643C-246E-78BC-F9ED-1FD01F4B3028}"/>
                </a:ext>
              </a:extLst>
            </p:cNvPr>
            <p:cNvSpPr/>
            <p:nvPr/>
          </p:nvSpPr>
          <p:spPr>
            <a:xfrm>
              <a:off x="5055923" y="520426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59" name="Freeform: Shape 5658">
              <a:extLst>
                <a:ext uri="{FF2B5EF4-FFF2-40B4-BE49-F238E27FC236}">
                  <a16:creationId xmlns:a16="http://schemas.microsoft.com/office/drawing/2014/main" id="{8BA0C144-76D4-C049-30A3-11B9AC3041C2}"/>
                </a:ext>
              </a:extLst>
            </p:cNvPr>
            <p:cNvSpPr/>
            <p:nvPr/>
          </p:nvSpPr>
          <p:spPr>
            <a:xfrm>
              <a:off x="5055923" y="537577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0" name="Freeform: Shape 5659">
              <a:extLst>
                <a:ext uri="{FF2B5EF4-FFF2-40B4-BE49-F238E27FC236}">
                  <a16:creationId xmlns:a16="http://schemas.microsoft.com/office/drawing/2014/main" id="{E2332EB7-6039-6DF0-D918-63D89EFA30D2}"/>
                </a:ext>
              </a:extLst>
            </p:cNvPr>
            <p:cNvSpPr/>
            <p:nvPr/>
          </p:nvSpPr>
          <p:spPr>
            <a:xfrm>
              <a:off x="5055923" y="554251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661" name="Freeform: Shape 5660">
              <a:extLst>
                <a:ext uri="{FF2B5EF4-FFF2-40B4-BE49-F238E27FC236}">
                  <a16:creationId xmlns:a16="http://schemas.microsoft.com/office/drawing/2014/main" id="{A7BF8022-F159-8745-B203-64552B25ACF7}"/>
                </a:ext>
              </a:extLst>
            </p:cNvPr>
            <p:cNvSpPr/>
            <p:nvPr/>
          </p:nvSpPr>
          <p:spPr>
            <a:xfrm>
              <a:off x="5055923" y="5714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2" name="Freeform: Shape 5661">
              <a:extLst>
                <a:ext uri="{FF2B5EF4-FFF2-40B4-BE49-F238E27FC236}">
                  <a16:creationId xmlns:a16="http://schemas.microsoft.com/office/drawing/2014/main" id="{3F8B2EE2-8A27-04D6-EC85-C2E020591192}"/>
                </a:ext>
              </a:extLst>
            </p:cNvPr>
            <p:cNvSpPr/>
            <p:nvPr/>
          </p:nvSpPr>
          <p:spPr>
            <a:xfrm>
              <a:off x="5055923" y="58855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3" name="Freeform: Shape 5662">
              <a:extLst>
                <a:ext uri="{FF2B5EF4-FFF2-40B4-BE49-F238E27FC236}">
                  <a16:creationId xmlns:a16="http://schemas.microsoft.com/office/drawing/2014/main" id="{C62FBD12-DF1E-7301-E3FE-BBE8CD7EE31F}"/>
                </a:ext>
              </a:extLst>
            </p:cNvPr>
            <p:cNvSpPr/>
            <p:nvPr/>
          </p:nvSpPr>
          <p:spPr>
            <a:xfrm>
              <a:off x="5055923" y="60570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4" name="Freeform: Shape 5663">
              <a:extLst>
                <a:ext uri="{FF2B5EF4-FFF2-40B4-BE49-F238E27FC236}">
                  <a16:creationId xmlns:a16="http://schemas.microsoft.com/office/drawing/2014/main" id="{159DE9B2-03B9-6FC6-A5AD-3F27EB478240}"/>
                </a:ext>
              </a:extLst>
            </p:cNvPr>
            <p:cNvSpPr/>
            <p:nvPr/>
          </p:nvSpPr>
          <p:spPr>
            <a:xfrm>
              <a:off x="5055923" y="622378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665" name="Freeform: Shape 5664">
              <a:extLst>
                <a:ext uri="{FF2B5EF4-FFF2-40B4-BE49-F238E27FC236}">
                  <a16:creationId xmlns:a16="http://schemas.microsoft.com/office/drawing/2014/main" id="{49F9E727-D651-A3EB-7AA9-EA99E0E61B7C}"/>
                </a:ext>
              </a:extLst>
            </p:cNvPr>
            <p:cNvSpPr/>
            <p:nvPr/>
          </p:nvSpPr>
          <p:spPr>
            <a:xfrm>
              <a:off x="5055924" y="63952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6" name="Freeform: Shape 5665">
              <a:extLst>
                <a:ext uri="{FF2B5EF4-FFF2-40B4-BE49-F238E27FC236}">
                  <a16:creationId xmlns:a16="http://schemas.microsoft.com/office/drawing/2014/main" id="{7DFFEF4D-CFC8-A25B-F145-C637722FCCC9}"/>
                </a:ext>
              </a:extLst>
            </p:cNvPr>
            <p:cNvSpPr/>
            <p:nvPr/>
          </p:nvSpPr>
          <p:spPr>
            <a:xfrm>
              <a:off x="5055925" y="65667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7" name="Freeform: Shape 5666">
              <a:extLst>
                <a:ext uri="{FF2B5EF4-FFF2-40B4-BE49-F238E27FC236}">
                  <a16:creationId xmlns:a16="http://schemas.microsoft.com/office/drawing/2014/main" id="{1CD01770-8BF5-0355-91BE-1E73C5DEAFD2}"/>
                </a:ext>
              </a:extLst>
            </p:cNvPr>
            <p:cNvSpPr/>
            <p:nvPr/>
          </p:nvSpPr>
          <p:spPr>
            <a:xfrm>
              <a:off x="5222668" y="9499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68" name="Freeform: Shape 5667">
              <a:extLst>
                <a:ext uri="{FF2B5EF4-FFF2-40B4-BE49-F238E27FC236}">
                  <a16:creationId xmlns:a16="http://schemas.microsoft.com/office/drawing/2014/main" id="{33CB9FF7-7E1A-3407-93D0-44FA53CE7335}"/>
                </a:ext>
              </a:extLst>
            </p:cNvPr>
            <p:cNvSpPr/>
            <p:nvPr/>
          </p:nvSpPr>
          <p:spPr>
            <a:xfrm>
              <a:off x="5222668" y="11214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69" name="Freeform: Shape 5668">
              <a:extLst>
                <a:ext uri="{FF2B5EF4-FFF2-40B4-BE49-F238E27FC236}">
                  <a16:creationId xmlns:a16="http://schemas.microsoft.com/office/drawing/2014/main" id="{5619CC16-7E2E-5365-4BF3-D16CE7972F19}"/>
                </a:ext>
              </a:extLst>
            </p:cNvPr>
            <p:cNvSpPr/>
            <p:nvPr/>
          </p:nvSpPr>
          <p:spPr>
            <a:xfrm>
              <a:off x="5222668" y="128817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670" name="Freeform: Shape 5669">
              <a:extLst>
                <a:ext uri="{FF2B5EF4-FFF2-40B4-BE49-F238E27FC236}">
                  <a16:creationId xmlns:a16="http://schemas.microsoft.com/office/drawing/2014/main" id="{D40904B3-6B95-43DB-8395-D699C51370B6}"/>
                </a:ext>
              </a:extLst>
            </p:cNvPr>
            <p:cNvSpPr/>
            <p:nvPr/>
          </p:nvSpPr>
          <p:spPr>
            <a:xfrm>
              <a:off x="5222668" y="14596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71" name="Freeform: Shape 5670">
              <a:extLst>
                <a:ext uri="{FF2B5EF4-FFF2-40B4-BE49-F238E27FC236}">
                  <a16:creationId xmlns:a16="http://schemas.microsoft.com/office/drawing/2014/main" id="{609311FD-1363-6A7B-F16B-5C9BAB31E9B7}"/>
                </a:ext>
              </a:extLst>
            </p:cNvPr>
            <p:cNvSpPr/>
            <p:nvPr/>
          </p:nvSpPr>
          <p:spPr>
            <a:xfrm>
              <a:off x="5222668" y="16311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72" name="Freeform: Shape 5671">
              <a:extLst>
                <a:ext uri="{FF2B5EF4-FFF2-40B4-BE49-F238E27FC236}">
                  <a16:creationId xmlns:a16="http://schemas.microsoft.com/office/drawing/2014/main" id="{4DDC2FA5-F21D-8FAC-1BA9-43FF56B240C7}"/>
                </a:ext>
              </a:extLst>
            </p:cNvPr>
            <p:cNvSpPr/>
            <p:nvPr/>
          </p:nvSpPr>
          <p:spPr>
            <a:xfrm>
              <a:off x="5222668" y="18026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98" name="Freeform: Shape 5697">
              <a:extLst>
                <a:ext uri="{FF2B5EF4-FFF2-40B4-BE49-F238E27FC236}">
                  <a16:creationId xmlns:a16="http://schemas.microsoft.com/office/drawing/2014/main" id="{155774DA-A523-163A-90E2-513AC74216DA}"/>
                </a:ext>
              </a:extLst>
            </p:cNvPr>
            <p:cNvSpPr/>
            <p:nvPr/>
          </p:nvSpPr>
          <p:spPr>
            <a:xfrm>
              <a:off x="5222668" y="196944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699" name="Freeform: Shape 5698">
              <a:extLst>
                <a:ext uri="{FF2B5EF4-FFF2-40B4-BE49-F238E27FC236}">
                  <a16:creationId xmlns:a16="http://schemas.microsoft.com/office/drawing/2014/main" id="{A5C79F8A-D41B-5E4F-5B73-BFD50AD4A4C6}"/>
                </a:ext>
              </a:extLst>
            </p:cNvPr>
            <p:cNvSpPr/>
            <p:nvPr/>
          </p:nvSpPr>
          <p:spPr>
            <a:xfrm>
              <a:off x="5222668" y="214094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0" name="Freeform: Shape 5699">
              <a:extLst>
                <a:ext uri="{FF2B5EF4-FFF2-40B4-BE49-F238E27FC236}">
                  <a16:creationId xmlns:a16="http://schemas.microsoft.com/office/drawing/2014/main" id="{A36CF79A-D84A-54C3-F290-E21B92562338}"/>
                </a:ext>
              </a:extLst>
            </p:cNvPr>
            <p:cNvSpPr/>
            <p:nvPr/>
          </p:nvSpPr>
          <p:spPr>
            <a:xfrm>
              <a:off x="5222668" y="23124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1" name="Freeform: Shape 5700">
              <a:extLst>
                <a:ext uri="{FF2B5EF4-FFF2-40B4-BE49-F238E27FC236}">
                  <a16:creationId xmlns:a16="http://schemas.microsoft.com/office/drawing/2014/main" id="{7DD13A2F-2910-38DA-01E9-3E545E86223C}"/>
                </a:ext>
              </a:extLst>
            </p:cNvPr>
            <p:cNvSpPr/>
            <p:nvPr/>
          </p:nvSpPr>
          <p:spPr>
            <a:xfrm>
              <a:off x="5222668" y="247919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02" name="Freeform: Shape 5701">
              <a:extLst>
                <a:ext uri="{FF2B5EF4-FFF2-40B4-BE49-F238E27FC236}">
                  <a16:creationId xmlns:a16="http://schemas.microsoft.com/office/drawing/2014/main" id="{78C4306C-B4AD-FA29-1346-35440EB573C0}"/>
                </a:ext>
              </a:extLst>
            </p:cNvPr>
            <p:cNvSpPr/>
            <p:nvPr/>
          </p:nvSpPr>
          <p:spPr>
            <a:xfrm>
              <a:off x="5222668" y="265070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3" name="Freeform: Shape 5702">
              <a:extLst>
                <a:ext uri="{FF2B5EF4-FFF2-40B4-BE49-F238E27FC236}">
                  <a16:creationId xmlns:a16="http://schemas.microsoft.com/office/drawing/2014/main" id="{BE741932-921A-AAD2-7636-A19B6E92D869}"/>
                </a:ext>
              </a:extLst>
            </p:cNvPr>
            <p:cNvSpPr/>
            <p:nvPr/>
          </p:nvSpPr>
          <p:spPr>
            <a:xfrm>
              <a:off x="5222668" y="28222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4" name="Freeform: Shape 5703">
              <a:extLst>
                <a:ext uri="{FF2B5EF4-FFF2-40B4-BE49-F238E27FC236}">
                  <a16:creationId xmlns:a16="http://schemas.microsoft.com/office/drawing/2014/main" id="{14834F39-95F6-D469-0AB1-15BD9714BDBA}"/>
                </a:ext>
              </a:extLst>
            </p:cNvPr>
            <p:cNvSpPr/>
            <p:nvPr/>
          </p:nvSpPr>
          <p:spPr>
            <a:xfrm>
              <a:off x="5222668" y="29937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5" name="Freeform: Shape 5704">
              <a:extLst>
                <a:ext uri="{FF2B5EF4-FFF2-40B4-BE49-F238E27FC236}">
                  <a16:creationId xmlns:a16="http://schemas.microsoft.com/office/drawing/2014/main" id="{0BAD6705-F2D6-98BD-7734-3168984A501C}"/>
                </a:ext>
              </a:extLst>
            </p:cNvPr>
            <p:cNvSpPr/>
            <p:nvPr/>
          </p:nvSpPr>
          <p:spPr>
            <a:xfrm>
              <a:off x="5222668" y="316046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06" name="Freeform: Shape 5705">
              <a:extLst>
                <a:ext uri="{FF2B5EF4-FFF2-40B4-BE49-F238E27FC236}">
                  <a16:creationId xmlns:a16="http://schemas.microsoft.com/office/drawing/2014/main" id="{9D80ED8F-4158-521B-8C9F-A4F04D539689}"/>
                </a:ext>
              </a:extLst>
            </p:cNvPr>
            <p:cNvSpPr/>
            <p:nvPr/>
          </p:nvSpPr>
          <p:spPr>
            <a:xfrm>
              <a:off x="5222668" y="33319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7" name="Freeform: Shape 5706">
              <a:extLst>
                <a:ext uri="{FF2B5EF4-FFF2-40B4-BE49-F238E27FC236}">
                  <a16:creationId xmlns:a16="http://schemas.microsoft.com/office/drawing/2014/main" id="{2862983E-31DB-28BB-EE9C-5393F04EC93F}"/>
                </a:ext>
              </a:extLst>
            </p:cNvPr>
            <p:cNvSpPr/>
            <p:nvPr/>
          </p:nvSpPr>
          <p:spPr>
            <a:xfrm>
              <a:off x="5222668" y="35034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8" name="Freeform: Shape 5707">
              <a:extLst>
                <a:ext uri="{FF2B5EF4-FFF2-40B4-BE49-F238E27FC236}">
                  <a16:creationId xmlns:a16="http://schemas.microsoft.com/office/drawing/2014/main" id="{4318DB8C-79BF-C5A9-15C3-F558142FFDEA}"/>
                </a:ext>
              </a:extLst>
            </p:cNvPr>
            <p:cNvSpPr/>
            <p:nvPr/>
          </p:nvSpPr>
          <p:spPr>
            <a:xfrm>
              <a:off x="5222668" y="36749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9" name="Freeform: Shape 5708">
              <a:extLst>
                <a:ext uri="{FF2B5EF4-FFF2-40B4-BE49-F238E27FC236}">
                  <a16:creationId xmlns:a16="http://schemas.microsoft.com/office/drawing/2014/main" id="{26111A27-A6BA-D415-A687-85BC9859F3EC}"/>
                </a:ext>
              </a:extLst>
            </p:cNvPr>
            <p:cNvSpPr/>
            <p:nvPr/>
          </p:nvSpPr>
          <p:spPr>
            <a:xfrm>
              <a:off x="5222668" y="384173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10" name="Freeform: Shape 5709">
              <a:extLst>
                <a:ext uri="{FF2B5EF4-FFF2-40B4-BE49-F238E27FC236}">
                  <a16:creationId xmlns:a16="http://schemas.microsoft.com/office/drawing/2014/main" id="{015492A5-FB4C-3522-61AF-7A606EF03474}"/>
                </a:ext>
              </a:extLst>
            </p:cNvPr>
            <p:cNvSpPr/>
            <p:nvPr/>
          </p:nvSpPr>
          <p:spPr>
            <a:xfrm>
              <a:off x="5222668" y="40132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11" name="Freeform: Shape 5710">
              <a:extLst>
                <a:ext uri="{FF2B5EF4-FFF2-40B4-BE49-F238E27FC236}">
                  <a16:creationId xmlns:a16="http://schemas.microsoft.com/office/drawing/2014/main" id="{000B4398-52B1-46FC-7F46-029C948DC77B}"/>
                </a:ext>
              </a:extLst>
            </p:cNvPr>
            <p:cNvSpPr/>
            <p:nvPr/>
          </p:nvSpPr>
          <p:spPr>
            <a:xfrm>
              <a:off x="5222668" y="41847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12" name="Freeform: Shape 5711">
              <a:extLst>
                <a:ext uri="{FF2B5EF4-FFF2-40B4-BE49-F238E27FC236}">
                  <a16:creationId xmlns:a16="http://schemas.microsoft.com/office/drawing/2014/main" id="{FC679B72-1D3F-D1E3-36B1-9FDAA60314D2}"/>
                </a:ext>
              </a:extLst>
            </p:cNvPr>
            <p:cNvSpPr/>
            <p:nvPr/>
          </p:nvSpPr>
          <p:spPr>
            <a:xfrm>
              <a:off x="5222668" y="435149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38" name="Freeform: Shape 5737">
              <a:extLst>
                <a:ext uri="{FF2B5EF4-FFF2-40B4-BE49-F238E27FC236}">
                  <a16:creationId xmlns:a16="http://schemas.microsoft.com/office/drawing/2014/main" id="{951EC065-ADF4-FDA1-FC35-C443254E0075}"/>
                </a:ext>
              </a:extLst>
            </p:cNvPr>
            <p:cNvSpPr/>
            <p:nvPr/>
          </p:nvSpPr>
          <p:spPr>
            <a:xfrm>
              <a:off x="5222668" y="45229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39" name="Freeform: Shape 5738">
              <a:extLst>
                <a:ext uri="{FF2B5EF4-FFF2-40B4-BE49-F238E27FC236}">
                  <a16:creationId xmlns:a16="http://schemas.microsoft.com/office/drawing/2014/main" id="{AA778556-8EB5-CFEE-4D4F-623305C3AEAD}"/>
                </a:ext>
              </a:extLst>
            </p:cNvPr>
            <p:cNvSpPr/>
            <p:nvPr/>
          </p:nvSpPr>
          <p:spPr>
            <a:xfrm>
              <a:off x="5222668" y="46945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40" name="Freeform: Shape 5739">
              <a:extLst>
                <a:ext uri="{FF2B5EF4-FFF2-40B4-BE49-F238E27FC236}">
                  <a16:creationId xmlns:a16="http://schemas.microsoft.com/office/drawing/2014/main" id="{D67C510F-2535-6B89-CF4E-1D01519A62E2}"/>
                </a:ext>
              </a:extLst>
            </p:cNvPr>
            <p:cNvSpPr/>
            <p:nvPr/>
          </p:nvSpPr>
          <p:spPr>
            <a:xfrm>
              <a:off x="5222668" y="48660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41" name="Freeform: Shape 5740">
              <a:extLst>
                <a:ext uri="{FF2B5EF4-FFF2-40B4-BE49-F238E27FC236}">
                  <a16:creationId xmlns:a16="http://schemas.microsoft.com/office/drawing/2014/main" id="{FDE584FE-A70D-8ED1-38E6-4783CEA9B7B6}"/>
                </a:ext>
              </a:extLst>
            </p:cNvPr>
            <p:cNvSpPr/>
            <p:nvPr/>
          </p:nvSpPr>
          <p:spPr>
            <a:xfrm>
              <a:off x="5222668" y="503275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42" name="Freeform: Shape 5741">
              <a:extLst>
                <a:ext uri="{FF2B5EF4-FFF2-40B4-BE49-F238E27FC236}">
                  <a16:creationId xmlns:a16="http://schemas.microsoft.com/office/drawing/2014/main" id="{258A95A2-255D-004C-7D9B-8A69662A4DEF}"/>
                </a:ext>
              </a:extLst>
            </p:cNvPr>
            <p:cNvSpPr/>
            <p:nvPr/>
          </p:nvSpPr>
          <p:spPr>
            <a:xfrm>
              <a:off x="5222668" y="52042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43" name="Freeform: Shape 5742">
              <a:extLst>
                <a:ext uri="{FF2B5EF4-FFF2-40B4-BE49-F238E27FC236}">
                  <a16:creationId xmlns:a16="http://schemas.microsoft.com/office/drawing/2014/main" id="{A29735C8-7509-FBB3-E4EA-CC1E630FB069}"/>
                </a:ext>
              </a:extLst>
            </p:cNvPr>
            <p:cNvSpPr/>
            <p:nvPr/>
          </p:nvSpPr>
          <p:spPr>
            <a:xfrm>
              <a:off x="5222668" y="537577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4" name="Freeform: Shape 5743">
              <a:extLst>
                <a:ext uri="{FF2B5EF4-FFF2-40B4-BE49-F238E27FC236}">
                  <a16:creationId xmlns:a16="http://schemas.microsoft.com/office/drawing/2014/main" id="{6688E134-9BFE-6FBC-4CFE-59F928A0962E}"/>
                </a:ext>
              </a:extLst>
            </p:cNvPr>
            <p:cNvSpPr/>
            <p:nvPr/>
          </p:nvSpPr>
          <p:spPr>
            <a:xfrm>
              <a:off x="5222668" y="554251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745" name="Freeform: Shape 5744">
              <a:extLst>
                <a:ext uri="{FF2B5EF4-FFF2-40B4-BE49-F238E27FC236}">
                  <a16:creationId xmlns:a16="http://schemas.microsoft.com/office/drawing/2014/main" id="{F10F7856-95DB-2A70-9713-19DE07542C8F}"/>
                </a:ext>
              </a:extLst>
            </p:cNvPr>
            <p:cNvSpPr/>
            <p:nvPr/>
          </p:nvSpPr>
          <p:spPr>
            <a:xfrm>
              <a:off x="5222668" y="57140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6" name="Freeform: Shape 5745">
              <a:extLst>
                <a:ext uri="{FF2B5EF4-FFF2-40B4-BE49-F238E27FC236}">
                  <a16:creationId xmlns:a16="http://schemas.microsoft.com/office/drawing/2014/main" id="{19F65B07-B8F4-4FBF-DB37-CEC152CECC7C}"/>
                </a:ext>
              </a:extLst>
            </p:cNvPr>
            <p:cNvSpPr/>
            <p:nvPr/>
          </p:nvSpPr>
          <p:spPr>
            <a:xfrm>
              <a:off x="5222668" y="58855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7" name="Freeform: Shape 5746">
              <a:extLst>
                <a:ext uri="{FF2B5EF4-FFF2-40B4-BE49-F238E27FC236}">
                  <a16:creationId xmlns:a16="http://schemas.microsoft.com/office/drawing/2014/main" id="{84F995DB-EB1A-C8DD-BC23-4604AF7B62FF}"/>
                </a:ext>
              </a:extLst>
            </p:cNvPr>
            <p:cNvSpPr/>
            <p:nvPr/>
          </p:nvSpPr>
          <p:spPr>
            <a:xfrm>
              <a:off x="5222668" y="60570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8" name="Freeform: Shape 5747">
              <a:extLst>
                <a:ext uri="{FF2B5EF4-FFF2-40B4-BE49-F238E27FC236}">
                  <a16:creationId xmlns:a16="http://schemas.microsoft.com/office/drawing/2014/main" id="{1B6AC920-379C-A3C8-489E-AF934688932A}"/>
                </a:ext>
              </a:extLst>
            </p:cNvPr>
            <p:cNvSpPr/>
            <p:nvPr/>
          </p:nvSpPr>
          <p:spPr>
            <a:xfrm>
              <a:off x="5222668" y="62237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749" name="Freeform: Shape 5748">
              <a:extLst>
                <a:ext uri="{FF2B5EF4-FFF2-40B4-BE49-F238E27FC236}">
                  <a16:creationId xmlns:a16="http://schemas.microsoft.com/office/drawing/2014/main" id="{81DDF528-C057-9649-BC66-E2299FC7B051}"/>
                </a:ext>
              </a:extLst>
            </p:cNvPr>
            <p:cNvSpPr/>
            <p:nvPr/>
          </p:nvSpPr>
          <p:spPr>
            <a:xfrm>
              <a:off x="5222668" y="639529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50" name="Freeform: Shape 5749">
              <a:extLst>
                <a:ext uri="{FF2B5EF4-FFF2-40B4-BE49-F238E27FC236}">
                  <a16:creationId xmlns:a16="http://schemas.microsoft.com/office/drawing/2014/main" id="{F7AD9FB9-2DEB-7EDC-4578-94D8BFB23876}"/>
                </a:ext>
              </a:extLst>
            </p:cNvPr>
            <p:cNvSpPr/>
            <p:nvPr/>
          </p:nvSpPr>
          <p:spPr>
            <a:xfrm>
              <a:off x="5222669" y="65667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51" name="Freeform: Shape 5750">
              <a:extLst>
                <a:ext uri="{FF2B5EF4-FFF2-40B4-BE49-F238E27FC236}">
                  <a16:creationId xmlns:a16="http://schemas.microsoft.com/office/drawing/2014/main" id="{2598B115-4960-927E-CEF8-3A399F2C3B4B}"/>
                </a:ext>
              </a:extLst>
            </p:cNvPr>
            <p:cNvSpPr/>
            <p:nvPr/>
          </p:nvSpPr>
          <p:spPr>
            <a:xfrm>
              <a:off x="5384649" y="9499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52" name="Freeform: Shape 5751">
              <a:extLst>
                <a:ext uri="{FF2B5EF4-FFF2-40B4-BE49-F238E27FC236}">
                  <a16:creationId xmlns:a16="http://schemas.microsoft.com/office/drawing/2014/main" id="{A4C8AB09-1F5C-F3E1-8EE9-FA077DEB116C}"/>
                </a:ext>
              </a:extLst>
            </p:cNvPr>
            <p:cNvSpPr/>
            <p:nvPr/>
          </p:nvSpPr>
          <p:spPr>
            <a:xfrm>
              <a:off x="5384649" y="11214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78" name="Freeform: Shape 5777">
              <a:extLst>
                <a:ext uri="{FF2B5EF4-FFF2-40B4-BE49-F238E27FC236}">
                  <a16:creationId xmlns:a16="http://schemas.microsoft.com/office/drawing/2014/main" id="{B33470DD-EBB6-18FB-C514-8F18653E275B}"/>
                </a:ext>
              </a:extLst>
            </p:cNvPr>
            <p:cNvSpPr/>
            <p:nvPr/>
          </p:nvSpPr>
          <p:spPr>
            <a:xfrm>
              <a:off x="5384649" y="12881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79" name="Freeform: Shape 5778">
              <a:extLst>
                <a:ext uri="{FF2B5EF4-FFF2-40B4-BE49-F238E27FC236}">
                  <a16:creationId xmlns:a16="http://schemas.microsoft.com/office/drawing/2014/main" id="{F132002D-0648-17D7-5206-E91CB97F5DD1}"/>
                </a:ext>
              </a:extLst>
            </p:cNvPr>
            <p:cNvSpPr/>
            <p:nvPr/>
          </p:nvSpPr>
          <p:spPr>
            <a:xfrm>
              <a:off x="5384649" y="14596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0" name="Freeform: Shape 5779">
              <a:extLst>
                <a:ext uri="{FF2B5EF4-FFF2-40B4-BE49-F238E27FC236}">
                  <a16:creationId xmlns:a16="http://schemas.microsoft.com/office/drawing/2014/main" id="{0FF2CADA-6EDE-EA90-DB9B-26A5484755FC}"/>
                </a:ext>
              </a:extLst>
            </p:cNvPr>
            <p:cNvSpPr/>
            <p:nvPr/>
          </p:nvSpPr>
          <p:spPr>
            <a:xfrm>
              <a:off x="5384649" y="16311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1" name="Freeform: Shape 5780">
              <a:extLst>
                <a:ext uri="{FF2B5EF4-FFF2-40B4-BE49-F238E27FC236}">
                  <a16:creationId xmlns:a16="http://schemas.microsoft.com/office/drawing/2014/main" id="{D550FB8C-7CDB-1909-0316-9242C541705C}"/>
                </a:ext>
              </a:extLst>
            </p:cNvPr>
            <p:cNvSpPr/>
            <p:nvPr/>
          </p:nvSpPr>
          <p:spPr>
            <a:xfrm>
              <a:off x="5384649" y="18026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2" name="Freeform: Shape 5781">
              <a:extLst>
                <a:ext uri="{FF2B5EF4-FFF2-40B4-BE49-F238E27FC236}">
                  <a16:creationId xmlns:a16="http://schemas.microsoft.com/office/drawing/2014/main" id="{CFF7002A-3741-B843-BAC2-697307A8CD99}"/>
                </a:ext>
              </a:extLst>
            </p:cNvPr>
            <p:cNvSpPr/>
            <p:nvPr/>
          </p:nvSpPr>
          <p:spPr>
            <a:xfrm>
              <a:off x="5384649" y="196943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83" name="Freeform: Shape 5782">
              <a:extLst>
                <a:ext uri="{FF2B5EF4-FFF2-40B4-BE49-F238E27FC236}">
                  <a16:creationId xmlns:a16="http://schemas.microsoft.com/office/drawing/2014/main" id="{7A219690-0304-FBA7-3836-B9B273C33572}"/>
                </a:ext>
              </a:extLst>
            </p:cNvPr>
            <p:cNvSpPr/>
            <p:nvPr/>
          </p:nvSpPr>
          <p:spPr>
            <a:xfrm>
              <a:off x="5384649" y="21409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4" name="Freeform: Shape 5783">
              <a:extLst>
                <a:ext uri="{FF2B5EF4-FFF2-40B4-BE49-F238E27FC236}">
                  <a16:creationId xmlns:a16="http://schemas.microsoft.com/office/drawing/2014/main" id="{18812969-567E-EF3A-049D-AE1C9E593BED}"/>
                </a:ext>
              </a:extLst>
            </p:cNvPr>
            <p:cNvSpPr/>
            <p:nvPr/>
          </p:nvSpPr>
          <p:spPr>
            <a:xfrm>
              <a:off x="5384649" y="23124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5" name="Freeform: Shape 5784">
              <a:extLst>
                <a:ext uri="{FF2B5EF4-FFF2-40B4-BE49-F238E27FC236}">
                  <a16:creationId xmlns:a16="http://schemas.microsoft.com/office/drawing/2014/main" id="{86C6BAF0-7605-7472-2EAE-B22B3AD8AA19}"/>
                </a:ext>
              </a:extLst>
            </p:cNvPr>
            <p:cNvSpPr/>
            <p:nvPr/>
          </p:nvSpPr>
          <p:spPr>
            <a:xfrm>
              <a:off x="5384649" y="247919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86" name="Freeform: Shape 5785">
              <a:extLst>
                <a:ext uri="{FF2B5EF4-FFF2-40B4-BE49-F238E27FC236}">
                  <a16:creationId xmlns:a16="http://schemas.microsoft.com/office/drawing/2014/main" id="{4103F364-24F7-D86A-6316-90A2E7E305DC}"/>
                </a:ext>
              </a:extLst>
            </p:cNvPr>
            <p:cNvSpPr/>
            <p:nvPr/>
          </p:nvSpPr>
          <p:spPr>
            <a:xfrm>
              <a:off x="5384649" y="26507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7" name="Freeform: Shape 5786">
              <a:extLst>
                <a:ext uri="{FF2B5EF4-FFF2-40B4-BE49-F238E27FC236}">
                  <a16:creationId xmlns:a16="http://schemas.microsoft.com/office/drawing/2014/main" id="{67064121-D67A-E4C3-4635-8AD40DB3A463}"/>
                </a:ext>
              </a:extLst>
            </p:cNvPr>
            <p:cNvSpPr/>
            <p:nvPr/>
          </p:nvSpPr>
          <p:spPr>
            <a:xfrm>
              <a:off x="5384649" y="28222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8" name="Freeform: Shape 5787">
              <a:extLst>
                <a:ext uri="{FF2B5EF4-FFF2-40B4-BE49-F238E27FC236}">
                  <a16:creationId xmlns:a16="http://schemas.microsoft.com/office/drawing/2014/main" id="{40086266-06EC-33A9-F3C4-F422BD2F990E}"/>
                </a:ext>
              </a:extLst>
            </p:cNvPr>
            <p:cNvSpPr/>
            <p:nvPr/>
          </p:nvSpPr>
          <p:spPr>
            <a:xfrm>
              <a:off x="5384649" y="29937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9" name="Freeform: Shape 5788">
              <a:extLst>
                <a:ext uri="{FF2B5EF4-FFF2-40B4-BE49-F238E27FC236}">
                  <a16:creationId xmlns:a16="http://schemas.microsoft.com/office/drawing/2014/main" id="{C7FAAF7E-912C-9FD2-794C-118A4CDA0112}"/>
                </a:ext>
              </a:extLst>
            </p:cNvPr>
            <p:cNvSpPr/>
            <p:nvPr/>
          </p:nvSpPr>
          <p:spPr>
            <a:xfrm>
              <a:off x="5384649" y="31604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90" name="Freeform: Shape 5789">
              <a:extLst>
                <a:ext uri="{FF2B5EF4-FFF2-40B4-BE49-F238E27FC236}">
                  <a16:creationId xmlns:a16="http://schemas.microsoft.com/office/drawing/2014/main" id="{E953359A-8B6C-A768-5096-5EBFD55CD2B1}"/>
                </a:ext>
              </a:extLst>
            </p:cNvPr>
            <p:cNvSpPr/>
            <p:nvPr/>
          </p:nvSpPr>
          <p:spPr>
            <a:xfrm>
              <a:off x="5384649" y="333197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91" name="Freeform: Shape 5790">
              <a:extLst>
                <a:ext uri="{FF2B5EF4-FFF2-40B4-BE49-F238E27FC236}">
                  <a16:creationId xmlns:a16="http://schemas.microsoft.com/office/drawing/2014/main" id="{76E872EE-8671-50FA-170F-9AD36B9A213E}"/>
                </a:ext>
              </a:extLst>
            </p:cNvPr>
            <p:cNvSpPr/>
            <p:nvPr/>
          </p:nvSpPr>
          <p:spPr>
            <a:xfrm>
              <a:off x="5384649" y="35034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92" name="Freeform: Shape 5791">
              <a:extLst>
                <a:ext uri="{FF2B5EF4-FFF2-40B4-BE49-F238E27FC236}">
                  <a16:creationId xmlns:a16="http://schemas.microsoft.com/office/drawing/2014/main" id="{C06C24F1-9E3E-5014-AFF9-64BFF4B6FBE6}"/>
                </a:ext>
              </a:extLst>
            </p:cNvPr>
            <p:cNvSpPr/>
            <p:nvPr/>
          </p:nvSpPr>
          <p:spPr>
            <a:xfrm>
              <a:off x="5384649" y="36749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18" name="Freeform: Shape 5817">
              <a:extLst>
                <a:ext uri="{FF2B5EF4-FFF2-40B4-BE49-F238E27FC236}">
                  <a16:creationId xmlns:a16="http://schemas.microsoft.com/office/drawing/2014/main" id="{A5C5BC4E-C6A0-F562-D34E-F4FB0B57406E}"/>
                </a:ext>
              </a:extLst>
            </p:cNvPr>
            <p:cNvSpPr/>
            <p:nvPr/>
          </p:nvSpPr>
          <p:spPr>
            <a:xfrm>
              <a:off x="5384649" y="38417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19" name="Freeform: Shape 5818">
              <a:extLst>
                <a:ext uri="{FF2B5EF4-FFF2-40B4-BE49-F238E27FC236}">
                  <a16:creationId xmlns:a16="http://schemas.microsoft.com/office/drawing/2014/main" id="{291A86D8-D7CF-1471-1CE6-EBFF42C0BD21}"/>
                </a:ext>
              </a:extLst>
            </p:cNvPr>
            <p:cNvSpPr/>
            <p:nvPr/>
          </p:nvSpPr>
          <p:spPr>
            <a:xfrm>
              <a:off x="5384649" y="40132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0" name="Freeform: Shape 5819">
              <a:extLst>
                <a:ext uri="{FF2B5EF4-FFF2-40B4-BE49-F238E27FC236}">
                  <a16:creationId xmlns:a16="http://schemas.microsoft.com/office/drawing/2014/main" id="{1C1F90B5-58B2-163D-A711-BEF51116158D}"/>
                </a:ext>
              </a:extLst>
            </p:cNvPr>
            <p:cNvSpPr/>
            <p:nvPr/>
          </p:nvSpPr>
          <p:spPr>
            <a:xfrm>
              <a:off x="5384649" y="418474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1" name="Freeform: Shape 5820">
              <a:extLst>
                <a:ext uri="{FF2B5EF4-FFF2-40B4-BE49-F238E27FC236}">
                  <a16:creationId xmlns:a16="http://schemas.microsoft.com/office/drawing/2014/main" id="{2AAC44BB-FDF8-5673-D8F8-27F974A3284E}"/>
                </a:ext>
              </a:extLst>
            </p:cNvPr>
            <p:cNvSpPr/>
            <p:nvPr/>
          </p:nvSpPr>
          <p:spPr>
            <a:xfrm>
              <a:off x="5384649" y="435149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22" name="Freeform: Shape 5821">
              <a:extLst>
                <a:ext uri="{FF2B5EF4-FFF2-40B4-BE49-F238E27FC236}">
                  <a16:creationId xmlns:a16="http://schemas.microsoft.com/office/drawing/2014/main" id="{AB389087-EC18-0237-2B02-E297DF935B8E}"/>
                </a:ext>
              </a:extLst>
            </p:cNvPr>
            <p:cNvSpPr/>
            <p:nvPr/>
          </p:nvSpPr>
          <p:spPr>
            <a:xfrm>
              <a:off x="5384649" y="45229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3" name="Freeform: Shape 5822">
              <a:extLst>
                <a:ext uri="{FF2B5EF4-FFF2-40B4-BE49-F238E27FC236}">
                  <a16:creationId xmlns:a16="http://schemas.microsoft.com/office/drawing/2014/main" id="{1C956FB7-DA60-6FAB-8A89-923A0A86052A}"/>
                </a:ext>
              </a:extLst>
            </p:cNvPr>
            <p:cNvSpPr/>
            <p:nvPr/>
          </p:nvSpPr>
          <p:spPr>
            <a:xfrm>
              <a:off x="5384649" y="46945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4" name="Freeform: Shape 5823">
              <a:extLst>
                <a:ext uri="{FF2B5EF4-FFF2-40B4-BE49-F238E27FC236}">
                  <a16:creationId xmlns:a16="http://schemas.microsoft.com/office/drawing/2014/main" id="{96052931-81B7-B563-A2BD-971690E3EDC2}"/>
                </a:ext>
              </a:extLst>
            </p:cNvPr>
            <p:cNvSpPr/>
            <p:nvPr/>
          </p:nvSpPr>
          <p:spPr>
            <a:xfrm>
              <a:off x="5384649" y="48660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5" name="Freeform: Shape 5824">
              <a:extLst>
                <a:ext uri="{FF2B5EF4-FFF2-40B4-BE49-F238E27FC236}">
                  <a16:creationId xmlns:a16="http://schemas.microsoft.com/office/drawing/2014/main" id="{C9A37246-2716-9B62-ECF7-2C736206EFF9}"/>
                </a:ext>
              </a:extLst>
            </p:cNvPr>
            <p:cNvSpPr/>
            <p:nvPr/>
          </p:nvSpPr>
          <p:spPr>
            <a:xfrm>
              <a:off x="5384649" y="503275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26" name="Freeform: Shape 5825">
              <a:extLst>
                <a:ext uri="{FF2B5EF4-FFF2-40B4-BE49-F238E27FC236}">
                  <a16:creationId xmlns:a16="http://schemas.microsoft.com/office/drawing/2014/main" id="{657BC47C-E5CE-C226-84C1-3878C259E135}"/>
                </a:ext>
              </a:extLst>
            </p:cNvPr>
            <p:cNvSpPr/>
            <p:nvPr/>
          </p:nvSpPr>
          <p:spPr>
            <a:xfrm>
              <a:off x="5384649" y="520426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7" name="Freeform: Shape 5826">
              <a:extLst>
                <a:ext uri="{FF2B5EF4-FFF2-40B4-BE49-F238E27FC236}">
                  <a16:creationId xmlns:a16="http://schemas.microsoft.com/office/drawing/2014/main" id="{8DB77D12-309E-8554-27D4-503DDAEFA2EF}"/>
                </a:ext>
              </a:extLst>
            </p:cNvPr>
            <p:cNvSpPr/>
            <p:nvPr/>
          </p:nvSpPr>
          <p:spPr>
            <a:xfrm>
              <a:off x="5384649" y="53757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28" name="Freeform: Shape 5827">
              <a:extLst>
                <a:ext uri="{FF2B5EF4-FFF2-40B4-BE49-F238E27FC236}">
                  <a16:creationId xmlns:a16="http://schemas.microsoft.com/office/drawing/2014/main" id="{A482CC13-1E38-A682-1BBA-AD9DC000816C}"/>
                </a:ext>
              </a:extLst>
            </p:cNvPr>
            <p:cNvSpPr/>
            <p:nvPr/>
          </p:nvSpPr>
          <p:spPr>
            <a:xfrm>
              <a:off x="5384649" y="554251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829" name="Freeform: Shape 5828">
              <a:extLst>
                <a:ext uri="{FF2B5EF4-FFF2-40B4-BE49-F238E27FC236}">
                  <a16:creationId xmlns:a16="http://schemas.microsoft.com/office/drawing/2014/main" id="{D2BBD564-A87E-3004-6EE3-2BF9CD071A5F}"/>
                </a:ext>
              </a:extLst>
            </p:cNvPr>
            <p:cNvSpPr/>
            <p:nvPr/>
          </p:nvSpPr>
          <p:spPr>
            <a:xfrm>
              <a:off x="5384649" y="57140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30" name="Freeform: Shape 5829">
              <a:extLst>
                <a:ext uri="{FF2B5EF4-FFF2-40B4-BE49-F238E27FC236}">
                  <a16:creationId xmlns:a16="http://schemas.microsoft.com/office/drawing/2014/main" id="{90FEC063-22D6-3B37-5681-107D1D79CC40}"/>
                </a:ext>
              </a:extLst>
            </p:cNvPr>
            <p:cNvSpPr/>
            <p:nvPr/>
          </p:nvSpPr>
          <p:spPr>
            <a:xfrm>
              <a:off x="5384649" y="58855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31" name="Freeform: Shape 5830">
              <a:extLst>
                <a:ext uri="{FF2B5EF4-FFF2-40B4-BE49-F238E27FC236}">
                  <a16:creationId xmlns:a16="http://schemas.microsoft.com/office/drawing/2014/main" id="{83A4BA40-41D7-2B37-01D3-EF0415692D43}"/>
                </a:ext>
              </a:extLst>
            </p:cNvPr>
            <p:cNvSpPr/>
            <p:nvPr/>
          </p:nvSpPr>
          <p:spPr>
            <a:xfrm>
              <a:off x="5384649" y="60570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32" name="Freeform: Shape 5831">
              <a:extLst>
                <a:ext uri="{FF2B5EF4-FFF2-40B4-BE49-F238E27FC236}">
                  <a16:creationId xmlns:a16="http://schemas.microsoft.com/office/drawing/2014/main" id="{BEA5B0D5-8995-BF7A-0542-DF2CE6ED2B24}"/>
                </a:ext>
              </a:extLst>
            </p:cNvPr>
            <p:cNvSpPr/>
            <p:nvPr/>
          </p:nvSpPr>
          <p:spPr>
            <a:xfrm>
              <a:off x="5384649" y="62237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858" name="Freeform: Shape 5857">
              <a:extLst>
                <a:ext uri="{FF2B5EF4-FFF2-40B4-BE49-F238E27FC236}">
                  <a16:creationId xmlns:a16="http://schemas.microsoft.com/office/drawing/2014/main" id="{97C3DA8B-A211-739A-F43E-750040C0B231}"/>
                </a:ext>
              </a:extLst>
            </p:cNvPr>
            <p:cNvSpPr/>
            <p:nvPr/>
          </p:nvSpPr>
          <p:spPr>
            <a:xfrm>
              <a:off x="5384649" y="63952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59" name="Freeform: Shape 5858">
              <a:extLst>
                <a:ext uri="{FF2B5EF4-FFF2-40B4-BE49-F238E27FC236}">
                  <a16:creationId xmlns:a16="http://schemas.microsoft.com/office/drawing/2014/main" id="{5D230B4B-1261-81FE-27C5-6922CFCC2032}"/>
                </a:ext>
              </a:extLst>
            </p:cNvPr>
            <p:cNvSpPr/>
            <p:nvPr/>
          </p:nvSpPr>
          <p:spPr>
            <a:xfrm>
              <a:off x="5384650" y="65667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60" name="Freeform: Shape 5859">
              <a:extLst>
                <a:ext uri="{FF2B5EF4-FFF2-40B4-BE49-F238E27FC236}">
                  <a16:creationId xmlns:a16="http://schemas.microsoft.com/office/drawing/2014/main" id="{CF6CB63F-58DD-DE0E-5E77-E225A30BD940}"/>
                </a:ext>
              </a:extLst>
            </p:cNvPr>
            <p:cNvSpPr/>
            <p:nvPr/>
          </p:nvSpPr>
          <p:spPr>
            <a:xfrm>
              <a:off x="5546629" y="9499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1" name="Freeform: Shape 5860">
              <a:extLst>
                <a:ext uri="{FF2B5EF4-FFF2-40B4-BE49-F238E27FC236}">
                  <a16:creationId xmlns:a16="http://schemas.microsoft.com/office/drawing/2014/main" id="{8876A80D-2412-9A23-B1C8-870D7BC23E55}"/>
                </a:ext>
              </a:extLst>
            </p:cNvPr>
            <p:cNvSpPr/>
            <p:nvPr/>
          </p:nvSpPr>
          <p:spPr>
            <a:xfrm>
              <a:off x="5546629" y="11214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2" name="Freeform: Shape 5861">
              <a:extLst>
                <a:ext uri="{FF2B5EF4-FFF2-40B4-BE49-F238E27FC236}">
                  <a16:creationId xmlns:a16="http://schemas.microsoft.com/office/drawing/2014/main" id="{52A6A2F5-4221-7A08-8546-89CE80612D6A}"/>
                </a:ext>
              </a:extLst>
            </p:cNvPr>
            <p:cNvSpPr/>
            <p:nvPr/>
          </p:nvSpPr>
          <p:spPr>
            <a:xfrm>
              <a:off x="5546629" y="128817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63" name="Freeform: Shape 5862">
              <a:extLst>
                <a:ext uri="{FF2B5EF4-FFF2-40B4-BE49-F238E27FC236}">
                  <a16:creationId xmlns:a16="http://schemas.microsoft.com/office/drawing/2014/main" id="{4D81D112-A9F8-4D66-6361-F21347E8A6E2}"/>
                </a:ext>
              </a:extLst>
            </p:cNvPr>
            <p:cNvSpPr/>
            <p:nvPr/>
          </p:nvSpPr>
          <p:spPr>
            <a:xfrm>
              <a:off x="5546629" y="14596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4" name="Freeform: Shape 5863">
              <a:extLst>
                <a:ext uri="{FF2B5EF4-FFF2-40B4-BE49-F238E27FC236}">
                  <a16:creationId xmlns:a16="http://schemas.microsoft.com/office/drawing/2014/main" id="{CC0F022B-30A9-8BAB-5FAC-5470AACE22B8}"/>
                </a:ext>
              </a:extLst>
            </p:cNvPr>
            <p:cNvSpPr/>
            <p:nvPr/>
          </p:nvSpPr>
          <p:spPr>
            <a:xfrm>
              <a:off x="5546629" y="16311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5" name="Freeform: Shape 5864">
              <a:extLst>
                <a:ext uri="{FF2B5EF4-FFF2-40B4-BE49-F238E27FC236}">
                  <a16:creationId xmlns:a16="http://schemas.microsoft.com/office/drawing/2014/main" id="{FC8DCD5F-A0F2-EBE8-771B-77D6DE29242E}"/>
                </a:ext>
              </a:extLst>
            </p:cNvPr>
            <p:cNvSpPr/>
            <p:nvPr/>
          </p:nvSpPr>
          <p:spPr>
            <a:xfrm>
              <a:off x="5546629" y="18026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6" name="Freeform: Shape 5865">
              <a:extLst>
                <a:ext uri="{FF2B5EF4-FFF2-40B4-BE49-F238E27FC236}">
                  <a16:creationId xmlns:a16="http://schemas.microsoft.com/office/drawing/2014/main" id="{898845B8-090E-19CC-181A-0B14AE58E783}"/>
                </a:ext>
              </a:extLst>
            </p:cNvPr>
            <p:cNvSpPr/>
            <p:nvPr/>
          </p:nvSpPr>
          <p:spPr>
            <a:xfrm>
              <a:off x="5546629" y="196943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67" name="Freeform: Shape 5866">
              <a:extLst>
                <a:ext uri="{FF2B5EF4-FFF2-40B4-BE49-F238E27FC236}">
                  <a16:creationId xmlns:a16="http://schemas.microsoft.com/office/drawing/2014/main" id="{7B42F2BB-156B-2FD7-9C12-1D2981B64C11}"/>
                </a:ext>
              </a:extLst>
            </p:cNvPr>
            <p:cNvSpPr/>
            <p:nvPr/>
          </p:nvSpPr>
          <p:spPr>
            <a:xfrm>
              <a:off x="5546629" y="214094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8" name="Freeform: Shape 5867">
              <a:extLst>
                <a:ext uri="{FF2B5EF4-FFF2-40B4-BE49-F238E27FC236}">
                  <a16:creationId xmlns:a16="http://schemas.microsoft.com/office/drawing/2014/main" id="{0A59A66C-B688-21D3-1180-A7E0727B2B59}"/>
                </a:ext>
              </a:extLst>
            </p:cNvPr>
            <p:cNvSpPr/>
            <p:nvPr/>
          </p:nvSpPr>
          <p:spPr>
            <a:xfrm>
              <a:off x="5546629" y="23124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9" name="Freeform: Shape 5868">
              <a:extLst>
                <a:ext uri="{FF2B5EF4-FFF2-40B4-BE49-F238E27FC236}">
                  <a16:creationId xmlns:a16="http://schemas.microsoft.com/office/drawing/2014/main" id="{19F5D8F1-ACBA-FBA4-24DD-1988A05E0CD9}"/>
                </a:ext>
              </a:extLst>
            </p:cNvPr>
            <p:cNvSpPr/>
            <p:nvPr/>
          </p:nvSpPr>
          <p:spPr>
            <a:xfrm>
              <a:off x="5546629" y="247919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70" name="Freeform: Shape 5869">
              <a:extLst>
                <a:ext uri="{FF2B5EF4-FFF2-40B4-BE49-F238E27FC236}">
                  <a16:creationId xmlns:a16="http://schemas.microsoft.com/office/drawing/2014/main" id="{26DF7E28-177D-BA28-4551-28B4D6EA5164}"/>
                </a:ext>
              </a:extLst>
            </p:cNvPr>
            <p:cNvSpPr/>
            <p:nvPr/>
          </p:nvSpPr>
          <p:spPr>
            <a:xfrm>
              <a:off x="5546629" y="26507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71" name="Freeform: Shape 5870">
              <a:extLst>
                <a:ext uri="{FF2B5EF4-FFF2-40B4-BE49-F238E27FC236}">
                  <a16:creationId xmlns:a16="http://schemas.microsoft.com/office/drawing/2014/main" id="{2EF99836-2F6A-95B2-FF5D-20B730C8B527}"/>
                </a:ext>
              </a:extLst>
            </p:cNvPr>
            <p:cNvSpPr/>
            <p:nvPr/>
          </p:nvSpPr>
          <p:spPr>
            <a:xfrm>
              <a:off x="5546629" y="28222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72" name="Freeform: Shape 5871">
              <a:extLst>
                <a:ext uri="{FF2B5EF4-FFF2-40B4-BE49-F238E27FC236}">
                  <a16:creationId xmlns:a16="http://schemas.microsoft.com/office/drawing/2014/main" id="{757449EB-5AEE-418C-AE30-C7EFB7983083}"/>
                </a:ext>
              </a:extLst>
            </p:cNvPr>
            <p:cNvSpPr/>
            <p:nvPr/>
          </p:nvSpPr>
          <p:spPr>
            <a:xfrm>
              <a:off x="5546629" y="29937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98" name="Freeform: Shape 5897">
              <a:extLst>
                <a:ext uri="{FF2B5EF4-FFF2-40B4-BE49-F238E27FC236}">
                  <a16:creationId xmlns:a16="http://schemas.microsoft.com/office/drawing/2014/main" id="{6E6B68C0-E31F-1FDF-38CD-808915C4EB53}"/>
                </a:ext>
              </a:extLst>
            </p:cNvPr>
            <p:cNvSpPr/>
            <p:nvPr/>
          </p:nvSpPr>
          <p:spPr>
            <a:xfrm>
              <a:off x="5546629" y="31604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99" name="Freeform: Shape 5898">
              <a:extLst>
                <a:ext uri="{FF2B5EF4-FFF2-40B4-BE49-F238E27FC236}">
                  <a16:creationId xmlns:a16="http://schemas.microsoft.com/office/drawing/2014/main" id="{DB885999-022A-029A-2D11-E45E5AC32F76}"/>
                </a:ext>
              </a:extLst>
            </p:cNvPr>
            <p:cNvSpPr/>
            <p:nvPr/>
          </p:nvSpPr>
          <p:spPr>
            <a:xfrm>
              <a:off x="5546629" y="33319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0" name="Freeform: Shape 5899">
              <a:extLst>
                <a:ext uri="{FF2B5EF4-FFF2-40B4-BE49-F238E27FC236}">
                  <a16:creationId xmlns:a16="http://schemas.microsoft.com/office/drawing/2014/main" id="{E756A01B-63E9-6E74-EA1C-58456C474D33}"/>
                </a:ext>
              </a:extLst>
            </p:cNvPr>
            <p:cNvSpPr/>
            <p:nvPr/>
          </p:nvSpPr>
          <p:spPr>
            <a:xfrm>
              <a:off x="5546629" y="35034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1" name="Freeform: Shape 5900">
              <a:extLst>
                <a:ext uri="{FF2B5EF4-FFF2-40B4-BE49-F238E27FC236}">
                  <a16:creationId xmlns:a16="http://schemas.microsoft.com/office/drawing/2014/main" id="{94A1BE01-2E41-C3B1-0BD9-FD18DBD99357}"/>
                </a:ext>
              </a:extLst>
            </p:cNvPr>
            <p:cNvSpPr/>
            <p:nvPr/>
          </p:nvSpPr>
          <p:spPr>
            <a:xfrm>
              <a:off x="5546629" y="3674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2" name="Freeform: Shape 5901">
              <a:extLst>
                <a:ext uri="{FF2B5EF4-FFF2-40B4-BE49-F238E27FC236}">
                  <a16:creationId xmlns:a16="http://schemas.microsoft.com/office/drawing/2014/main" id="{A6D49A71-B759-5C3F-0B4F-F48639F379D2}"/>
                </a:ext>
              </a:extLst>
            </p:cNvPr>
            <p:cNvSpPr/>
            <p:nvPr/>
          </p:nvSpPr>
          <p:spPr>
            <a:xfrm>
              <a:off x="5546629" y="38417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3" name="Freeform: Shape 5902">
              <a:extLst>
                <a:ext uri="{FF2B5EF4-FFF2-40B4-BE49-F238E27FC236}">
                  <a16:creationId xmlns:a16="http://schemas.microsoft.com/office/drawing/2014/main" id="{958A6F99-2C2C-D840-CE76-060454DC5B76}"/>
                </a:ext>
              </a:extLst>
            </p:cNvPr>
            <p:cNvSpPr/>
            <p:nvPr/>
          </p:nvSpPr>
          <p:spPr>
            <a:xfrm>
              <a:off x="5546629" y="40132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4" name="Freeform: Shape 5903">
              <a:extLst>
                <a:ext uri="{FF2B5EF4-FFF2-40B4-BE49-F238E27FC236}">
                  <a16:creationId xmlns:a16="http://schemas.microsoft.com/office/drawing/2014/main" id="{C0865D18-DC29-5B25-4145-14DCEB3A6A4D}"/>
                </a:ext>
              </a:extLst>
            </p:cNvPr>
            <p:cNvSpPr/>
            <p:nvPr/>
          </p:nvSpPr>
          <p:spPr>
            <a:xfrm>
              <a:off x="5546629" y="41847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5" name="Freeform: Shape 5904">
              <a:extLst>
                <a:ext uri="{FF2B5EF4-FFF2-40B4-BE49-F238E27FC236}">
                  <a16:creationId xmlns:a16="http://schemas.microsoft.com/office/drawing/2014/main" id="{D924F84B-22E8-ACBC-5EAE-4EDDFC7345A6}"/>
                </a:ext>
              </a:extLst>
            </p:cNvPr>
            <p:cNvSpPr/>
            <p:nvPr/>
          </p:nvSpPr>
          <p:spPr>
            <a:xfrm>
              <a:off x="5546629" y="435148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06" name="Freeform: Shape 5905">
              <a:extLst>
                <a:ext uri="{FF2B5EF4-FFF2-40B4-BE49-F238E27FC236}">
                  <a16:creationId xmlns:a16="http://schemas.microsoft.com/office/drawing/2014/main" id="{4E17D240-8931-F2A5-591A-E3D80F39DA7E}"/>
                </a:ext>
              </a:extLst>
            </p:cNvPr>
            <p:cNvSpPr/>
            <p:nvPr/>
          </p:nvSpPr>
          <p:spPr>
            <a:xfrm>
              <a:off x="5546629" y="45229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7" name="Freeform: Shape 5906">
              <a:extLst>
                <a:ext uri="{FF2B5EF4-FFF2-40B4-BE49-F238E27FC236}">
                  <a16:creationId xmlns:a16="http://schemas.microsoft.com/office/drawing/2014/main" id="{5832E412-A0CA-BD4C-9E86-CB75837210EE}"/>
                </a:ext>
              </a:extLst>
            </p:cNvPr>
            <p:cNvSpPr/>
            <p:nvPr/>
          </p:nvSpPr>
          <p:spPr>
            <a:xfrm>
              <a:off x="5546629" y="46945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8" name="Freeform: Shape 5907">
              <a:extLst>
                <a:ext uri="{FF2B5EF4-FFF2-40B4-BE49-F238E27FC236}">
                  <a16:creationId xmlns:a16="http://schemas.microsoft.com/office/drawing/2014/main" id="{50A0071D-52C7-9126-D640-DA5735113F71}"/>
                </a:ext>
              </a:extLst>
            </p:cNvPr>
            <p:cNvSpPr/>
            <p:nvPr/>
          </p:nvSpPr>
          <p:spPr>
            <a:xfrm>
              <a:off x="5546629" y="48660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9" name="Freeform: Shape 5908">
              <a:extLst>
                <a:ext uri="{FF2B5EF4-FFF2-40B4-BE49-F238E27FC236}">
                  <a16:creationId xmlns:a16="http://schemas.microsoft.com/office/drawing/2014/main" id="{F5A6E37D-F1F7-755B-90DC-DE1B804A1ED1}"/>
                </a:ext>
              </a:extLst>
            </p:cNvPr>
            <p:cNvSpPr/>
            <p:nvPr/>
          </p:nvSpPr>
          <p:spPr>
            <a:xfrm>
              <a:off x="5546629" y="503275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10" name="Freeform: Shape 5909">
              <a:extLst>
                <a:ext uri="{FF2B5EF4-FFF2-40B4-BE49-F238E27FC236}">
                  <a16:creationId xmlns:a16="http://schemas.microsoft.com/office/drawing/2014/main" id="{3A2DFFC2-6361-8836-6B4C-063686C452DF}"/>
                </a:ext>
              </a:extLst>
            </p:cNvPr>
            <p:cNvSpPr/>
            <p:nvPr/>
          </p:nvSpPr>
          <p:spPr>
            <a:xfrm>
              <a:off x="5546629" y="52042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11" name="Freeform: Shape 5910">
              <a:extLst>
                <a:ext uri="{FF2B5EF4-FFF2-40B4-BE49-F238E27FC236}">
                  <a16:creationId xmlns:a16="http://schemas.microsoft.com/office/drawing/2014/main" id="{56C52D26-E5AE-5A3B-E21E-8FC46BB58C0F}"/>
                </a:ext>
              </a:extLst>
            </p:cNvPr>
            <p:cNvSpPr/>
            <p:nvPr/>
          </p:nvSpPr>
          <p:spPr>
            <a:xfrm>
              <a:off x="5546629" y="53757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12" name="Freeform: Shape 5911">
              <a:extLst>
                <a:ext uri="{FF2B5EF4-FFF2-40B4-BE49-F238E27FC236}">
                  <a16:creationId xmlns:a16="http://schemas.microsoft.com/office/drawing/2014/main" id="{D718896E-4FD7-0820-F084-D0DC9732F4A8}"/>
                </a:ext>
              </a:extLst>
            </p:cNvPr>
            <p:cNvSpPr/>
            <p:nvPr/>
          </p:nvSpPr>
          <p:spPr>
            <a:xfrm>
              <a:off x="5546629" y="554251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938" name="Freeform: Shape 5937">
              <a:extLst>
                <a:ext uri="{FF2B5EF4-FFF2-40B4-BE49-F238E27FC236}">
                  <a16:creationId xmlns:a16="http://schemas.microsoft.com/office/drawing/2014/main" id="{24D8E42B-C43D-46CC-7058-2D7F2A50431C}"/>
                </a:ext>
              </a:extLst>
            </p:cNvPr>
            <p:cNvSpPr/>
            <p:nvPr/>
          </p:nvSpPr>
          <p:spPr>
            <a:xfrm>
              <a:off x="5546629" y="5714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39" name="Freeform: Shape 5938">
              <a:extLst>
                <a:ext uri="{FF2B5EF4-FFF2-40B4-BE49-F238E27FC236}">
                  <a16:creationId xmlns:a16="http://schemas.microsoft.com/office/drawing/2014/main" id="{90BD3AB1-B05E-DACC-6088-970B87CC4581}"/>
                </a:ext>
              </a:extLst>
            </p:cNvPr>
            <p:cNvSpPr/>
            <p:nvPr/>
          </p:nvSpPr>
          <p:spPr>
            <a:xfrm>
              <a:off x="5546629" y="58855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0" name="Freeform: Shape 5939">
              <a:extLst>
                <a:ext uri="{FF2B5EF4-FFF2-40B4-BE49-F238E27FC236}">
                  <a16:creationId xmlns:a16="http://schemas.microsoft.com/office/drawing/2014/main" id="{38E34EFB-C7D8-2BA8-E7CA-4ABD74D9C86B}"/>
                </a:ext>
              </a:extLst>
            </p:cNvPr>
            <p:cNvSpPr/>
            <p:nvPr/>
          </p:nvSpPr>
          <p:spPr>
            <a:xfrm>
              <a:off x="5546629" y="60570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1" name="Freeform: Shape 5940">
              <a:extLst>
                <a:ext uri="{FF2B5EF4-FFF2-40B4-BE49-F238E27FC236}">
                  <a16:creationId xmlns:a16="http://schemas.microsoft.com/office/drawing/2014/main" id="{5E7E2970-3C10-4609-6874-C11AF3A9DFA9}"/>
                </a:ext>
              </a:extLst>
            </p:cNvPr>
            <p:cNvSpPr/>
            <p:nvPr/>
          </p:nvSpPr>
          <p:spPr>
            <a:xfrm>
              <a:off x="5546629" y="62237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942" name="Freeform: Shape 5941">
              <a:extLst>
                <a:ext uri="{FF2B5EF4-FFF2-40B4-BE49-F238E27FC236}">
                  <a16:creationId xmlns:a16="http://schemas.microsoft.com/office/drawing/2014/main" id="{697717F0-3522-FD70-295B-29920C0792EE}"/>
                </a:ext>
              </a:extLst>
            </p:cNvPr>
            <p:cNvSpPr/>
            <p:nvPr/>
          </p:nvSpPr>
          <p:spPr>
            <a:xfrm>
              <a:off x="5546630" y="63952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3" name="Freeform: Shape 5942">
              <a:extLst>
                <a:ext uri="{FF2B5EF4-FFF2-40B4-BE49-F238E27FC236}">
                  <a16:creationId xmlns:a16="http://schemas.microsoft.com/office/drawing/2014/main" id="{76AB5719-A657-5076-F608-6DE9FFB72BFB}"/>
                </a:ext>
              </a:extLst>
            </p:cNvPr>
            <p:cNvSpPr/>
            <p:nvPr/>
          </p:nvSpPr>
          <p:spPr>
            <a:xfrm>
              <a:off x="5546631" y="65667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4" name="Freeform: Shape 5943">
              <a:extLst>
                <a:ext uri="{FF2B5EF4-FFF2-40B4-BE49-F238E27FC236}">
                  <a16:creationId xmlns:a16="http://schemas.microsoft.com/office/drawing/2014/main" id="{760C1B98-0646-F763-D5B7-A50AB26A6872}"/>
                </a:ext>
              </a:extLst>
            </p:cNvPr>
            <p:cNvSpPr/>
            <p:nvPr/>
          </p:nvSpPr>
          <p:spPr>
            <a:xfrm>
              <a:off x="5708610" y="9499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5" name="Freeform: Shape 5944">
              <a:extLst>
                <a:ext uri="{FF2B5EF4-FFF2-40B4-BE49-F238E27FC236}">
                  <a16:creationId xmlns:a16="http://schemas.microsoft.com/office/drawing/2014/main" id="{B2786358-4A58-AD80-CAB9-7423202D43C6}"/>
                </a:ext>
              </a:extLst>
            </p:cNvPr>
            <p:cNvSpPr/>
            <p:nvPr/>
          </p:nvSpPr>
          <p:spPr>
            <a:xfrm>
              <a:off x="5708610" y="11214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6" name="Freeform: Shape 5945">
              <a:extLst>
                <a:ext uri="{FF2B5EF4-FFF2-40B4-BE49-F238E27FC236}">
                  <a16:creationId xmlns:a16="http://schemas.microsoft.com/office/drawing/2014/main" id="{C8CAB1C2-F782-B58D-86E5-3F6B11C47BC5}"/>
                </a:ext>
              </a:extLst>
            </p:cNvPr>
            <p:cNvSpPr/>
            <p:nvPr/>
          </p:nvSpPr>
          <p:spPr>
            <a:xfrm>
              <a:off x="5708610" y="12881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47" name="Freeform: Shape 5946">
              <a:extLst>
                <a:ext uri="{FF2B5EF4-FFF2-40B4-BE49-F238E27FC236}">
                  <a16:creationId xmlns:a16="http://schemas.microsoft.com/office/drawing/2014/main" id="{7CB16627-8739-E1B3-510A-0E05689C267E}"/>
                </a:ext>
              </a:extLst>
            </p:cNvPr>
            <p:cNvSpPr/>
            <p:nvPr/>
          </p:nvSpPr>
          <p:spPr>
            <a:xfrm>
              <a:off x="5708610" y="14596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8" name="Freeform: Shape 5947">
              <a:extLst>
                <a:ext uri="{FF2B5EF4-FFF2-40B4-BE49-F238E27FC236}">
                  <a16:creationId xmlns:a16="http://schemas.microsoft.com/office/drawing/2014/main" id="{56AC5600-782B-AF69-E7EE-5B73DA7996F0}"/>
                </a:ext>
              </a:extLst>
            </p:cNvPr>
            <p:cNvSpPr/>
            <p:nvPr/>
          </p:nvSpPr>
          <p:spPr>
            <a:xfrm>
              <a:off x="5708610" y="16311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9" name="Freeform: Shape 5948">
              <a:extLst>
                <a:ext uri="{FF2B5EF4-FFF2-40B4-BE49-F238E27FC236}">
                  <a16:creationId xmlns:a16="http://schemas.microsoft.com/office/drawing/2014/main" id="{6359D18D-5299-4BA6-EC53-094488B64787}"/>
                </a:ext>
              </a:extLst>
            </p:cNvPr>
            <p:cNvSpPr/>
            <p:nvPr/>
          </p:nvSpPr>
          <p:spPr>
            <a:xfrm>
              <a:off x="5708610" y="18026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50" name="Freeform: Shape 5949">
              <a:extLst>
                <a:ext uri="{FF2B5EF4-FFF2-40B4-BE49-F238E27FC236}">
                  <a16:creationId xmlns:a16="http://schemas.microsoft.com/office/drawing/2014/main" id="{6D57C79B-6AF8-E2EE-C48E-4D09F29F0102}"/>
                </a:ext>
              </a:extLst>
            </p:cNvPr>
            <p:cNvSpPr/>
            <p:nvPr/>
          </p:nvSpPr>
          <p:spPr>
            <a:xfrm>
              <a:off x="5708610" y="196943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51" name="Freeform: Shape 5950">
              <a:extLst>
                <a:ext uri="{FF2B5EF4-FFF2-40B4-BE49-F238E27FC236}">
                  <a16:creationId xmlns:a16="http://schemas.microsoft.com/office/drawing/2014/main" id="{4046193A-0E46-8397-D923-E7D79FFA0461}"/>
                </a:ext>
              </a:extLst>
            </p:cNvPr>
            <p:cNvSpPr/>
            <p:nvPr/>
          </p:nvSpPr>
          <p:spPr>
            <a:xfrm>
              <a:off x="5708610" y="21409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52" name="Freeform: Shape 5951">
              <a:extLst>
                <a:ext uri="{FF2B5EF4-FFF2-40B4-BE49-F238E27FC236}">
                  <a16:creationId xmlns:a16="http://schemas.microsoft.com/office/drawing/2014/main" id="{DA1D8F47-174D-198C-53D3-43CD935C34D4}"/>
                </a:ext>
              </a:extLst>
            </p:cNvPr>
            <p:cNvSpPr/>
            <p:nvPr/>
          </p:nvSpPr>
          <p:spPr>
            <a:xfrm>
              <a:off x="5708610" y="23124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78" name="Freeform: Shape 5977">
              <a:extLst>
                <a:ext uri="{FF2B5EF4-FFF2-40B4-BE49-F238E27FC236}">
                  <a16:creationId xmlns:a16="http://schemas.microsoft.com/office/drawing/2014/main" id="{53247BEA-61DA-EB7E-B113-331465EA965C}"/>
                </a:ext>
              </a:extLst>
            </p:cNvPr>
            <p:cNvSpPr/>
            <p:nvPr/>
          </p:nvSpPr>
          <p:spPr>
            <a:xfrm>
              <a:off x="5708610" y="247919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79" name="Freeform: Shape 5978">
              <a:extLst>
                <a:ext uri="{FF2B5EF4-FFF2-40B4-BE49-F238E27FC236}">
                  <a16:creationId xmlns:a16="http://schemas.microsoft.com/office/drawing/2014/main" id="{FA37603A-11F5-D1F7-4DCD-685D773C6130}"/>
                </a:ext>
              </a:extLst>
            </p:cNvPr>
            <p:cNvSpPr/>
            <p:nvPr/>
          </p:nvSpPr>
          <p:spPr>
            <a:xfrm>
              <a:off x="5708610" y="26507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0" name="Freeform: Shape 5979">
              <a:extLst>
                <a:ext uri="{FF2B5EF4-FFF2-40B4-BE49-F238E27FC236}">
                  <a16:creationId xmlns:a16="http://schemas.microsoft.com/office/drawing/2014/main" id="{7241A9D9-C4A1-26A0-8A7F-B888E4382883}"/>
                </a:ext>
              </a:extLst>
            </p:cNvPr>
            <p:cNvSpPr/>
            <p:nvPr/>
          </p:nvSpPr>
          <p:spPr>
            <a:xfrm>
              <a:off x="5708610" y="28222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1" name="Freeform: Shape 5980">
              <a:extLst>
                <a:ext uri="{FF2B5EF4-FFF2-40B4-BE49-F238E27FC236}">
                  <a16:creationId xmlns:a16="http://schemas.microsoft.com/office/drawing/2014/main" id="{F561FB7A-D4A3-CCE3-4847-19BCF81E061F}"/>
                </a:ext>
              </a:extLst>
            </p:cNvPr>
            <p:cNvSpPr/>
            <p:nvPr/>
          </p:nvSpPr>
          <p:spPr>
            <a:xfrm>
              <a:off x="5708610" y="29937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2" name="Freeform: Shape 5981">
              <a:extLst>
                <a:ext uri="{FF2B5EF4-FFF2-40B4-BE49-F238E27FC236}">
                  <a16:creationId xmlns:a16="http://schemas.microsoft.com/office/drawing/2014/main" id="{EF6AEA9E-9EA5-2341-7D9B-571CB7FF33FD}"/>
                </a:ext>
              </a:extLst>
            </p:cNvPr>
            <p:cNvSpPr/>
            <p:nvPr/>
          </p:nvSpPr>
          <p:spPr>
            <a:xfrm>
              <a:off x="5708610" y="31604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83" name="Freeform: Shape 5982">
              <a:extLst>
                <a:ext uri="{FF2B5EF4-FFF2-40B4-BE49-F238E27FC236}">
                  <a16:creationId xmlns:a16="http://schemas.microsoft.com/office/drawing/2014/main" id="{DF0F2018-FA8B-7154-5046-F63A56835AF3}"/>
                </a:ext>
              </a:extLst>
            </p:cNvPr>
            <p:cNvSpPr/>
            <p:nvPr/>
          </p:nvSpPr>
          <p:spPr>
            <a:xfrm>
              <a:off x="5708610" y="33319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4" name="Freeform: Shape 5983">
              <a:extLst>
                <a:ext uri="{FF2B5EF4-FFF2-40B4-BE49-F238E27FC236}">
                  <a16:creationId xmlns:a16="http://schemas.microsoft.com/office/drawing/2014/main" id="{97D7CBDF-0A7B-129E-910E-069CA3923C24}"/>
                </a:ext>
              </a:extLst>
            </p:cNvPr>
            <p:cNvSpPr/>
            <p:nvPr/>
          </p:nvSpPr>
          <p:spPr>
            <a:xfrm>
              <a:off x="5708610" y="35034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5" name="Freeform: Shape 5984">
              <a:extLst>
                <a:ext uri="{FF2B5EF4-FFF2-40B4-BE49-F238E27FC236}">
                  <a16:creationId xmlns:a16="http://schemas.microsoft.com/office/drawing/2014/main" id="{CC2B888E-D0E1-C153-132D-9CF2E7A1B417}"/>
                </a:ext>
              </a:extLst>
            </p:cNvPr>
            <p:cNvSpPr/>
            <p:nvPr/>
          </p:nvSpPr>
          <p:spPr>
            <a:xfrm>
              <a:off x="5708610" y="36749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6" name="Freeform: Shape 5985">
              <a:extLst>
                <a:ext uri="{FF2B5EF4-FFF2-40B4-BE49-F238E27FC236}">
                  <a16:creationId xmlns:a16="http://schemas.microsoft.com/office/drawing/2014/main" id="{8CC9C7D0-9C52-C68F-E072-C9FDECBC0D1E}"/>
                </a:ext>
              </a:extLst>
            </p:cNvPr>
            <p:cNvSpPr/>
            <p:nvPr/>
          </p:nvSpPr>
          <p:spPr>
            <a:xfrm>
              <a:off x="5708610" y="38417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7" name="Freeform: Shape 5986">
              <a:extLst>
                <a:ext uri="{FF2B5EF4-FFF2-40B4-BE49-F238E27FC236}">
                  <a16:creationId xmlns:a16="http://schemas.microsoft.com/office/drawing/2014/main" id="{4A88A51D-2299-C1CF-D0CB-9D2C1C0657BD}"/>
                </a:ext>
              </a:extLst>
            </p:cNvPr>
            <p:cNvSpPr/>
            <p:nvPr/>
          </p:nvSpPr>
          <p:spPr>
            <a:xfrm>
              <a:off x="5708610" y="40132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8" name="Freeform: Shape 5987">
              <a:extLst>
                <a:ext uri="{FF2B5EF4-FFF2-40B4-BE49-F238E27FC236}">
                  <a16:creationId xmlns:a16="http://schemas.microsoft.com/office/drawing/2014/main" id="{DB7B2444-10A3-F497-4554-88048C3E8A19}"/>
                </a:ext>
              </a:extLst>
            </p:cNvPr>
            <p:cNvSpPr/>
            <p:nvPr/>
          </p:nvSpPr>
          <p:spPr>
            <a:xfrm>
              <a:off x="5708610" y="41847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9" name="Freeform: Shape 5988">
              <a:extLst>
                <a:ext uri="{FF2B5EF4-FFF2-40B4-BE49-F238E27FC236}">
                  <a16:creationId xmlns:a16="http://schemas.microsoft.com/office/drawing/2014/main" id="{495AC816-F9F5-52B1-716D-AE130C0D576C}"/>
                </a:ext>
              </a:extLst>
            </p:cNvPr>
            <p:cNvSpPr/>
            <p:nvPr/>
          </p:nvSpPr>
          <p:spPr>
            <a:xfrm>
              <a:off x="5708610" y="43514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90" name="Freeform: Shape 5989">
              <a:extLst>
                <a:ext uri="{FF2B5EF4-FFF2-40B4-BE49-F238E27FC236}">
                  <a16:creationId xmlns:a16="http://schemas.microsoft.com/office/drawing/2014/main" id="{D8995A83-4920-AC94-770F-770EA28C8CCB}"/>
                </a:ext>
              </a:extLst>
            </p:cNvPr>
            <p:cNvSpPr/>
            <p:nvPr/>
          </p:nvSpPr>
          <p:spPr>
            <a:xfrm>
              <a:off x="5708610" y="45229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91" name="Freeform: Shape 5990">
              <a:extLst>
                <a:ext uri="{FF2B5EF4-FFF2-40B4-BE49-F238E27FC236}">
                  <a16:creationId xmlns:a16="http://schemas.microsoft.com/office/drawing/2014/main" id="{D4B38A1E-3638-21E3-5A27-38FF852F4FD2}"/>
                </a:ext>
              </a:extLst>
            </p:cNvPr>
            <p:cNvSpPr/>
            <p:nvPr/>
          </p:nvSpPr>
          <p:spPr>
            <a:xfrm>
              <a:off x="5708610" y="46945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92" name="Freeform: Shape 5991">
              <a:extLst>
                <a:ext uri="{FF2B5EF4-FFF2-40B4-BE49-F238E27FC236}">
                  <a16:creationId xmlns:a16="http://schemas.microsoft.com/office/drawing/2014/main" id="{F7AB6CD6-D1DD-0DD7-897A-8B528783AC9A}"/>
                </a:ext>
              </a:extLst>
            </p:cNvPr>
            <p:cNvSpPr/>
            <p:nvPr/>
          </p:nvSpPr>
          <p:spPr>
            <a:xfrm>
              <a:off x="5708610" y="48660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18" name="Freeform: Shape 6017">
              <a:extLst>
                <a:ext uri="{FF2B5EF4-FFF2-40B4-BE49-F238E27FC236}">
                  <a16:creationId xmlns:a16="http://schemas.microsoft.com/office/drawing/2014/main" id="{422E2BA4-6902-C037-E44F-B53843364C9B}"/>
                </a:ext>
              </a:extLst>
            </p:cNvPr>
            <p:cNvSpPr/>
            <p:nvPr/>
          </p:nvSpPr>
          <p:spPr>
            <a:xfrm>
              <a:off x="5708610" y="503275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19" name="Freeform: Shape 6018">
              <a:extLst>
                <a:ext uri="{FF2B5EF4-FFF2-40B4-BE49-F238E27FC236}">
                  <a16:creationId xmlns:a16="http://schemas.microsoft.com/office/drawing/2014/main" id="{99304D64-0CE0-D967-A964-8F230F614F88}"/>
                </a:ext>
              </a:extLst>
            </p:cNvPr>
            <p:cNvSpPr/>
            <p:nvPr/>
          </p:nvSpPr>
          <p:spPr>
            <a:xfrm>
              <a:off x="5708610" y="52042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20" name="Freeform: Shape 6019">
              <a:extLst>
                <a:ext uri="{FF2B5EF4-FFF2-40B4-BE49-F238E27FC236}">
                  <a16:creationId xmlns:a16="http://schemas.microsoft.com/office/drawing/2014/main" id="{0E078349-3117-B789-D265-377CA5B54333}"/>
                </a:ext>
              </a:extLst>
            </p:cNvPr>
            <p:cNvSpPr/>
            <p:nvPr/>
          </p:nvSpPr>
          <p:spPr>
            <a:xfrm>
              <a:off x="5708610" y="53757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1" name="Freeform: Shape 6020">
              <a:extLst>
                <a:ext uri="{FF2B5EF4-FFF2-40B4-BE49-F238E27FC236}">
                  <a16:creationId xmlns:a16="http://schemas.microsoft.com/office/drawing/2014/main" id="{5BF12D72-F795-6654-5235-7B786D936B0E}"/>
                </a:ext>
              </a:extLst>
            </p:cNvPr>
            <p:cNvSpPr/>
            <p:nvPr/>
          </p:nvSpPr>
          <p:spPr>
            <a:xfrm>
              <a:off x="5708610" y="554251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022" name="Freeform: Shape 6021">
              <a:extLst>
                <a:ext uri="{FF2B5EF4-FFF2-40B4-BE49-F238E27FC236}">
                  <a16:creationId xmlns:a16="http://schemas.microsoft.com/office/drawing/2014/main" id="{60920F64-D450-74BE-BF15-17F28C4433F2}"/>
                </a:ext>
              </a:extLst>
            </p:cNvPr>
            <p:cNvSpPr/>
            <p:nvPr/>
          </p:nvSpPr>
          <p:spPr>
            <a:xfrm>
              <a:off x="5708610" y="5714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3" name="Freeform: Shape 6022">
              <a:extLst>
                <a:ext uri="{FF2B5EF4-FFF2-40B4-BE49-F238E27FC236}">
                  <a16:creationId xmlns:a16="http://schemas.microsoft.com/office/drawing/2014/main" id="{61D682C7-5224-A9AD-3B89-D8E80DC22045}"/>
                </a:ext>
              </a:extLst>
            </p:cNvPr>
            <p:cNvSpPr/>
            <p:nvPr/>
          </p:nvSpPr>
          <p:spPr>
            <a:xfrm>
              <a:off x="5708610" y="58855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4" name="Freeform: Shape 6023">
              <a:extLst>
                <a:ext uri="{FF2B5EF4-FFF2-40B4-BE49-F238E27FC236}">
                  <a16:creationId xmlns:a16="http://schemas.microsoft.com/office/drawing/2014/main" id="{4FE29B41-415E-2299-1667-1C9580CECCFE}"/>
                </a:ext>
              </a:extLst>
            </p:cNvPr>
            <p:cNvSpPr/>
            <p:nvPr/>
          </p:nvSpPr>
          <p:spPr>
            <a:xfrm>
              <a:off x="5708610" y="60570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5" name="Freeform: Shape 6024">
              <a:extLst>
                <a:ext uri="{FF2B5EF4-FFF2-40B4-BE49-F238E27FC236}">
                  <a16:creationId xmlns:a16="http://schemas.microsoft.com/office/drawing/2014/main" id="{2B9EFD8A-9218-639D-7835-5C42F0A3E670}"/>
                </a:ext>
              </a:extLst>
            </p:cNvPr>
            <p:cNvSpPr/>
            <p:nvPr/>
          </p:nvSpPr>
          <p:spPr>
            <a:xfrm>
              <a:off x="5708610" y="622377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026" name="Freeform: Shape 6025">
              <a:extLst>
                <a:ext uri="{FF2B5EF4-FFF2-40B4-BE49-F238E27FC236}">
                  <a16:creationId xmlns:a16="http://schemas.microsoft.com/office/drawing/2014/main" id="{EE6BD554-9D5B-2D43-A430-52CE236BE8B0}"/>
                </a:ext>
              </a:extLst>
            </p:cNvPr>
            <p:cNvSpPr/>
            <p:nvPr/>
          </p:nvSpPr>
          <p:spPr>
            <a:xfrm>
              <a:off x="5708610" y="63952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7" name="Freeform: Shape 6026">
              <a:extLst>
                <a:ext uri="{FF2B5EF4-FFF2-40B4-BE49-F238E27FC236}">
                  <a16:creationId xmlns:a16="http://schemas.microsoft.com/office/drawing/2014/main" id="{CC02A816-C295-43D9-74A9-0D38155B932E}"/>
                </a:ext>
              </a:extLst>
            </p:cNvPr>
            <p:cNvSpPr/>
            <p:nvPr/>
          </p:nvSpPr>
          <p:spPr>
            <a:xfrm>
              <a:off x="5708611" y="65667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8" name="Freeform: Shape 6027">
              <a:extLst>
                <a:ext uri="{FF2B5EF4-FFF2-40B4-BE49-F238E27FC236}">
                  <a16:creationId xmlns:a16="http://schemas.microsoft.com/office/drawing/2014/main" id="{FF117232-968A-BA0D-7039-5C70A49A6BAE}"/>
                </a:ext>
              </a:extLst>
            </p:cNvPr>
            <p:cNvSpPr/>
            <p:nvPr/>
          </p:nvSpPr>
          <p:spPr>
            <a:xfrm>
              <a:off x="5870591" y="9499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29" name="Freeform: Shape 6028">
              <a:extLst>
                <a:ext uri="{FF2B5EF4-FFF2-40B4-BE49-F238E27FC236}">
                  <a16:creationId xmlns:a16="http://schemas.microsoft.com/office/drawing/2014/main" id="{DEAA9975-DBBE-E0A6-2D91-FDA278ECA574}"/>
                </a:ext>
              </a:extLst>
            </p:cNvPr>
            <p:cNvSpPr/>
            <p:nvPr/>
          </p:nvSpPr>
          <p:spPr>
            <a:xfrm>
              <a:off x="5870591" y="11214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30" name="Freeform: Shape 6029">
              <a:extLst>
                <a:ext uri="{FF2B5EF4-FFF2-40B4-BE49-F238E27FC236}">
                  <a16:creationId xmlns:a16="http://schemas.microsoft.com/office/drawing/2014/main" id="{27C729EE-D1D3-6063-D663-0D35BE06BF6C}"/>
                </a:ext>
              </a:extLst>
            </p:cNvPr>
            <p:cNvSpPr/>
            <p:nvPr/>
          </p:nvSpPr>
          <p:spPr>
            <a:xfrm>
              <a:off x="5870591" y="12881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31" name="Freeform: Shape 6030">
              <a:extLst>
                <a:ext uri="{FF2B5EF4-FFF2-40B4-BE49-F238E27FC236}">
                  <a16:creationId xmlns:a16="http://schemas.microsoft.com/office/drawing/2014/main" id="{1ECDF19F-E4CC-3AAC-BA14-381B89CF23CE}"/>
                </a:ext>
              </a:extLst>
            </p:cNvPr>
            <p:cNvSpPr/>
            <p:nvPr/>
          </p:nvSpPr>
          <p:spPr>
            <a:xfrm>
              <a:off x="5870591" y="14596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32" name="Freeform: Shape 6031">
              <a:extLst>
                <a:ext uri="{FF2B5EF4-FFF2-40B4-BE49-F238E27FC236}">
                  <a16:creationId xmlns:a16="http://schemas.microsoft.com/office/drawing/2014/main" id="{47942C4A-1E8D-3D1B-EDA7-FA3607F85A5D}"/>
                </a:ext>
              </a:extLst>
            </p:cNvPr>
            <p:cNvSpPr/>
            <p:nvPr/>
          </p:nvSpPr>
          <p:spPr>
            <a:xfrm>
              <a:off x="5870591" y="16311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58" name="Freeform: Shape 6057">
              <a:extLst>
                <a:ext uri="{FF2B5EF4-FFF2-40B4-BE49-F238E27FC236}">
                  <a16:creationId xmlns:a16="http://schemas.microsoft.com/office/drawing/2014/main" id="{EC686FF1-1DF9-6197-A90D-179FC0875063}"/>
                </a:ext>
              </a:extLst>
            </p:cNvPr>
            <p:cNvSpPr/>
            <p:nvPr/>
          </p:nvSpPr>
          <p:spPr>
            <a:xfrm>
              <a:off x="5870591" y="18026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59" name="Freeform: Shape 6058">
              <a:extLst>
                <a:ext uri="{FF2B5EF4-FFF2-40B4-BE49-F238E27FC236}">
                  <a16:creationId xmlns:a16="http://schemas.microsoft.com/office/drawing/2014/main" id="{82349E09-BB3D-0383-68A0-4808C4E06E8C}"/>
                </a:ext>
              </a:extLst>
            </p:cNvPr>
            <p:cNvSpPr/>
            <p:nvPr/>
          </p:nvSpPr>
          <p:spPr>
            <a:xfrm>
              <a:off x="5870591" y="196943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60" name="Freeform: Shape 6059">
              <a:extLst>
                <a:ext uri="{FF2B5EF4-FFF2-40B4-BE49-F238E27FC236}">
                  <a16:creationId xmlns:a16="http://schemas.microsoft.com/office/drawing/2014/main" id="{757F0E60-27F5-D0CA-C658-2293B40093A1}"/>
                </a:ext>
              </a:extLst>
            </p:cNvPr>
            <p:cNvSpPr/>
            <p:nvPr/>
          </p:nvSpPr>
          <p:spPr>
            <a:xfrm>
              <a:off x="5870591" y="21409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1" name="Freeform: Shape 6060">
              <a:extLst>
                <a:ext uri="{FF2B5EF4-FFF2-40B4-BE49-F238E27FC236}">
                  <a16:creationId xmlns:a16="http://schemas.microsoft.com/office/drawing/2014/main" id="{6D271A0C-054A-6020-CBAF-19BC53260305}"/>
                </a:ext>
              </a:extLst>
            </p:cNvPr>
            <p:cNvSpPr/>
            <p:nvPr/>
          </p:nvSpPr>
          <p:spPr>
            <a:xfrm>
              <a:off x="5870591" y="231245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2" name="Freeform: Shape 6061">
              <a:extLst>
                <a:ext uri="{FF2B5EF4-FFF2-40B4-BE49-F238E27FC236}">
                  <a16:creationId xmlns:a16="http://schemas.microsoft.com/office/drawing/2014/main" id="{FFD99E84-932A-421A-A584-2C8EC5522A1B}"/>
                </a:ext>
              </a:extLst>
            </p:cNvPr>
            <p:cNvSpPr/>
            <p:nvPr/>
          </p:nvSpPr>
          <p:spPr>
            <a:xfrm>
              <a:off x="5870591" y="247919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63" name="Freeform: Shape 6062">
              <a:extLst>
                <a:ext uri="{FF2B5EF4-FFF2-40B4-BE49-F238E27FC236}">
                  <a16:creationId xmlns:a16="http://schemas.microsoft.com/office/drawing/2014/main" id="{959C7E25-EB46-CAA7-48D8-0AEE3DF5604C}"/>
                </a:ext>
              </a:extLst>
            </p:cNvPr>
            <p:cNvSpPr/>
            <p:nvPr/>
          </p:nvSpPr>
          <p:spPr>
            <a:xfrm>
              <a:off x="5870591" y="2650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4" name="Freeform: Shape 6063">
              <a:extLst>
                <a:ext uri="{FF2B5EF4-FFF2-40B4-BE49-F238E27FC236}">
                  <a16:creationId xmlns:a16="http://schemas.microsoft.com/office/drawing/2014/main" id="{D13ABCC1-0350-B242-864E-D53669777594}"/>
                </a:ext>
              </a:extLst>
            </p:cNvPr>
            <p:cNvSpPr/>
            <p:nvPr/>
          </p:nvSpPr>
          <p:spPr>
            <a:xfrm>
              <a:off x="5870591" y="28222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5" name="Freeform: Shape 6064">
              <a:extLst>
                <a:ext uri="{FF2B5EF4-FFF2-40B4-BE49-F238E27FC236}">
                  <a16:creationId xmlns:a16="http://schemas.microsoft.com/office/drawing/2014/main" id="{66C406CF-67A2-F337-8A71-52599328C604}"/>
                </a:ext>
              </a:extLst>
            </p:cNvPr>
            <p:cNvSpPr/>
            <p:nvPr/>
          </p:nvSpPr>
          <p:spPr>
            <a:xfrm>
              <a:off x="5870591" y="2993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6" name="Freeform: Shape 6065">
              <a:extLst>
                <a:ext uri="{FF2B5EF4-FFF2-40B4-BE49-F238E27FC236}">
                  <a16:creationId xmlns:a16="http://schemas.microsoft.com/office/drawing/2014/main" id="{C669C3E3-103A-F79A-9E43-873D459552B6}"/>
                </a:ext>
              </a:extLst>
            </p:cNvPr>
            <p:cNvSpPr/>
            <p:nvPr/>
          </p:nvSpPr>
          <p:spPr>
            <a:xfrm>
              <a:off x="5870591" y="31604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67" name="Freeform: Shape 6066">
              <a:extLst>
                <a:ext uri="{FF2B5EF4-FFF2-40B4-BE49-F238E27FC236}">
                  <a16:creationId xmlns:a16="http://schemas.microsoft.com/office/drawing/2014/main" id="{E049691F-D66E-E365-7478-7C62EAF18A06}"/>
                </a:ext>
              </a:extLst>
            </p:cNvPr>
            <p:cNvSpPr/>
            <p:nvPr/>
          </p:nvSpPr>
          <p:spPr>
            <a:xfrm>
              <a:off x="5870591" y="3331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8" name="Freeform: Shape 6067">
              <a:extLst>
                <a:ext uri="{FF2B5EF4-FFF2-40B4-BE49-F238E27FC236}">
                  <a16:creationId xmlns:a16="http://schemas.microsoft.com/office/drawing/2014/main" id="{58821678-A932-F8D2-1240-56EAEB193FED}"/>
                </a:ext>
              </a:extLst>
            </p:cNvPr>
            <p:cNvSpPr/>
            <p:nvPr/>
          </p:nvSpPr>
          <p:spPr>
            <a:xfrm>
              <a:off x="5870591" y="35034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9" name="Freeform: Shape 6068">
              <a:extLst>
                <a:ext uri="{FF2B5EF4-FFF2-40B4-BE49-F238E27FC236}">
                  <a16:creationId xmlns:a16="http://schemas.microsoft.com/office/drawing/2014/main" id="{A585B55F-9944-1FFA-C573-B89F8A702DA0}"/>
                </a:ext>
              </a:extLst>
            </p:cNvPr>
            <p:cNvSpPr/>
            <p:nvPr/>
          </p:nvSpPr>
          <p:spPr>
            <a:xfrm>
              <a:off x="5870591" y="36749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70" name="Freeform: Shape 6069">
              <a:extLst>
                <a:ext uri="{FF2B5EF4-FFF2-40B4-BE49-F238E27FC236}">
                  <a16:creationId xmlns:a16="http://schemas.microsoft.com/office/drawing/2014/main" id="{D8008E8D-A9BD-F7D5-8C4A-BA1EC215909C}"/>
                </a:ext>
              </a:extLst>
            </p:cNvPr>
            <p:cNvSpPr/>
            <p:nvPr/>
          </p:nvSpPr>
          <p:spPr>
            <a:xfrm>
              <a:off x="5870591" y="3841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71" name="Freeform: Shape 6070">
              <a:extLst>
                <a:ext uri="{FF2B5EF4-FFF2-40B4-BE49-F238E27FC236}">
                  <a16:creationId xmlns:a16="http://schemas.microsoft.com/office/drawing/2014/main" id="{E6EB7359-C506-1191-7D5D-C1596997ADE1}"/>
                </a:ext>
              </a:extLst>
            </p:cNvPr>
            <p:cNvSpPr/>
            <p:nvPr/>
          </p:nvSpPr>
          <p:spPr>
            <a:xfrm>
              <a:off x="5870591" y="40132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72" name="Freeform: Shape 6071">
              <a:extLst>
                <a:ext uri="{FF2B5EF4-FFF2-40B4-BE49-F238E27FC236}">
                  <a16:creationId xmlns:a16="http://schemas.microsoft.com/office/drawing/2014/main" id="{5D7BB456-812B-F85A-10EA-8B25C8A21F05}"/>
                </a:ext>
              </a:extLst>
            </p:cNvPr>
            <p:cNvSpPr/>
            <p:nvPr/>
          </p:nvSpPr>
          <p:spPr>
            <a:xfrm>
              <a:off x="5870591" y="418474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98" name="Freeform: Shape 6097">
              <a:extLst>
                <a:ext uri="{FF2B5EF4-FFF2-40B4-BE49-F238E27FC236}">
                  <a16:creationId xmlns:a16="http://schemas.microsoft.com/office/drawing/2014/main" id="{EDDCF531-2C3C-C2EB-5101-E31F4D7DC134}"/>
                </a:ext>
              </a:extLst>
            </p:cNvPr>
            <p:cNvSpPr/>
            <p:nvPr/>
          </p:nvSpPr>
          <p:spPr>
            <a:xfrm>
              <a:off x="5870591" y="435148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99" name="Freeform: Shape 6098">
              <a:extLst>
                <a:ext uri="{FF2B5EF4-FFF2-40B4-BE49-F238E27FC236}">
                  <a16:creationId xmlns:a16="http://schemas.microsoft.com/office/drawing/2014/main" id="{C22512B8-B84D-D799-7867-7EDBD97F2B6E}"/>
                </a:ext>
              </a:extLst>
            </p:cNvPr>
            <p:cNvSpPr/>
            <p:nvPr/>
          </p:nvSpPr>
          <p:spPr>
            <a:xfrm>
              <a:off x="5870591" y="4522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0" name="Freeform: Shape 6099">
              <a:extLst>
                <a:ext uri="{FF2B5EF4-FFF2-40B4-BE49-F238E27FC236}">
                  <a16:creationId xmlns:a16="http://schemas.microsoft.com/office/drawing/2014/main" id="{74583097-3BF2-6C1C-2D45-9D85841F00E3}"/>
                </a:ext>
              </a:extLst>
            </p:cNvPr>
            <p:cNvSpPr/>
            <p:nvPr/>
          </p:nvSpPr>
          <p:spPr>
            <a:xfrm>
              <a:off x="5870591" y="46945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1" name="Freeform: Shape 6100">
              <a:extLst>
                <a:ext uri="{FF2B5EF4-FFF2-40B4-BE49-F238E27FC236}">
                  <a16:creationId xmlns:a16="http://schemas.microsoft.com/office/drawing/2014/main" id="{42D324E1-E765-55D9-0A04-305EDCB45DCA}"/>
                </a:ext>
              </a:extLst>
            </p:cNvPr>
            <p:cNvSpPr/>
            <p:nvPr/>
          </p:nvSpPr>
          <p:spPr>
            <a:xfrm>
              <a:off x="5870591" y="48660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2" name="Freeform: Shape 6101">
              <a:extLst>
                <a:ext uri="{FF2B5EF4-FFF2-40B4-BE49-F238E27FC236}">
                  <a16:creationId xmlns:a16="http://schemas.microsoft.com/office/drawing/2014/main" id="{251CDA0F-0332-61B1-E4E4-FFCFFB7073FE}"/>
                </a:ext>
              </a:extLst>
            </p:cNvPr>
            <p:cNvSpPr/>
            <p:nvPr/>
          </p:nvSpPr>
          <p:spPr>
            <a:xfrm>
              <a:off x="5870591" y="503275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103" name="Freeform: Shape 6102">
              <a:extLst>
                <a:ext uri="{FF2B5EF4-FFF2-40B4-BE49-F238E27FC236}">
                  <a16:creationId xmlns:a16="http://schemas.microsoft.com/office/drawing/2014/main" id="{3A4FA573-F9B8-8157-322F-EEF853A84D2F}"/>
                </a:ext>
              </a:extLst>
            </p:cNvPr>
            <p:cNvSpPr/>
            <p:nvPr/>
          </p:nvSpPr>
          <p:spPr>
            <a:xfrm>
              <a:off x="5870591" y="52042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4" name="Freeform: Shape 6103">
              <a:extLst>
                <a:ext uri="{FF2B5EF4-FFF2-40B4-BE49-F238E27FC236}">
                  <a16:creationId xmlns:a16="http://schemas.microsoft.com/office/drawing/2014/main" id="{351687A1-D5DD-8B28-E8F4-A2D15426EFB6}"/>
                </a:ext>
              </a:extLst>
            </p:cNvPr>
            <p:cNvSpPr/>
            <p:nvPr/>
          </p:nvSpPr>
          <p:spPr>
            <a:xfrm>
              <a:off x="5870591" y="53757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5" name="Freeform: Shape 6104">
              <a:extLst>
                <a:ext uri="{FF2B5EF4-FFF2-40B4-BE49-F238E27FC236}">
                  <a16:creationId xmlns:a16="http://schemas.microsoft.com/office/drawing/2014/main" id="{0C42D939-540B-058E-D9DB-F1F52758D966}"/>
                </a:ext>
              </a:extLst>
            </p:cNvPr>
            <p:cNvSpPr/>
            <p:nvPr/>
          </p:nvSpPr>
          <p:spPr>
            <a:xfrm>
              <a:off x="5870591" y="554251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106" name="Freeform: Shape 6105">
              <a:extLst>
                <a:ext uri="{FF2B5EF4-FFF2-40B4-BE49-F238E27FC236}">
                  <a16:creationId xmlns:a16="http://schemas.microsoft.com/office/drawing/2014/main" id="{0EAFD08E-6AE6-0711-588D-620A28E1D4AB}"/>
                </a:ext>
              </a:extLst>
            </p:cNvPr>
            <p:cNvSpPr/>
            <p:nvPr/>
          </p:nvSpPr>
          <p:spPr>
            <a:xfrm>
              <a:off x="5870591" y="57140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7" name="Freeform: Shape 6106">
              <a:extLst>
                <a:ext uri="{FF2B5EF4-FFF2-40B4-BE49-F238E27FC236}">
                  <a16:creationId xmlns:a16="http://schemas.microsoft.com/office/drawing/2014/main" id="{B50D1CF0-B681-5D57-B6D7-91F7660BF6C2}"/>
                </a:ext>
              </a:extLst>
            </p:cNvPr>
            <p:cNvSpPr/>
            <p:nvPr/>
          </p:nvSpPr>
          <p:spPr>
            <a:xfrm>
              <a:off x="5870591" y="58855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8" name="Freeform: Shape 6107">
              <a:extLst>
                <a:ext uri="{FF2B5EF4-FFF2-40B4-BE49-F238E27FC236}">
                  <a16:creationId xmlns:a16="http://schemas.microsoft.com/office/drawing/2014/main" id="{729A3F7E-CC23-9CB2-1EB9-4CC929F94FA2}"/>
                </a:ext>
              </a:extLst>
            </p:cNvPr>
            <p:cNvSpPr/>
            <p:nvPr/>
          </p:nvSpPr>
          <p:spPr>
            <a:xfrm>
              <a:off x="5870591" y="60570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9" name="Freeform: Shape 6108">
              <a:extLst>
                <a:ext uri="{FF2B5EF4-FFF2-40B4-BE49-F238E27FC236}">
                  <a16:creationId xmlns:a16="http://schemas.microsoft.com/office/drawing/2014/main" id="{A99B837A-421F-CD6C-6A93-F9DDD2CF4E46}"/>
                </a:ext>
              </a:extLst>
            </p:cNvPr>
            <p:cNvSpPr/>
            <p:nvPr/>
          </p:nvSpPr>
          <p:spPr>
            <a:xfrm>
              <a:off x="5870591" y="62237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110" name="Freeform: Shape 6109">
              <a:extLst>
                <a:ext uri="{FF2B5EF4-FFF2-40B4-BE49-F238E27FC236}">
                  <a16:creationId xmlns:a16="http://schemas.microsoft.com/office/drawing/2014/main" id="{BA2B0C84-98DD-184A-39A0-8B25F453FCC6}"/>
                </a:ext>
              </a:extLst>
            </p:cNvPr>
            <p:cNvSpPr/>
            <p:nvPr/>
          </p:nvSpPr>
          <p:spPr>
            <a:xfrm>
              <a:off x="5870591" y="63952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11" name="Freeform: Shape 6110">
              <a:extLst>
                <a:ext uri="{FF2B5EF4-FFF2-40B4-BE49-F238E27FC236}">
                  <a16:creationId xmlns:a16="http://schemas.microsoft.com/office/drawing/2014/main" id="{075556AC-BFD3-69F1-BB2E-12E4A0790E30}"/>
                </a:ext>
              </a:extLst>
            </p:cNvPr>
            <p:cNvSpPr/>
            <p:nvPr/>
          </p:nvSpPr>
          <p:spPr>
            <a:xfrm>
              <a:off x="5870592" y="65667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12" name="Freeform: Shape 6111">
              <a:extLst>
                <a:ext uri="{FF2B5EF4-FFF2-40B4-BE49-F238E27FC236}">
                  <a16:creationId xmlns:a16="http://schemas.microsoft.com/office/drawing/2014/main" id="{A8BFFB15-C9CC-E746-20E8-669994E2A2D6}"/>
                </a:ext>
              </a:extLst>
            </p:cNvPr>
            <p:cNvSpPr/>
            <p:nvPr/>
          </p:nvSpPr>
          <p:spPr>
            <a:xfrm>
              <a:off x="6032571" y="9499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38" name="Freeform: Shape 6137">
              <a:extLst>
                <a:ext uri="{FF2B5EF4-FFF2-40B4-BE49-F238E27FC236}">
                  <a16:creationId xmlns:a16="http://schemas.microsoft.com/office/drawing/2014/main" id="{93D15B54-2292-BE7B-266F-C69211FB0F55}"/>
                </a:ext>
              </a:extLst>
            </p:cNvPr>
            <p:cNvSpPr/>
            <p:nvPr/>
          </p:nvSpPr>
          <p:spPr>
            <a:xfrm>
              <a:off x="6032571" y="11214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39" name="Freeform: Shape 6138">
              <a:extLst>
                <a:ext uri="{FF2B5EF4-FFF2-40B4-BE49-F238E27FC236}">
                  <a16:creationId xmlns:a16="http://schemas.microsoft.com/office/drawing/2014/main" id="{EE059144-408D-E30B-E6CC-966A98AF917F}"/>
                </a:ext>
              </a:extLst>
            </p:cNvPr>
            <p:cNvSpPr/>
            <p:nvPr/>
          </p:nvSpPr>
          <p:spPr>
            <a:xfrm>
              <a:off x="6032571" y="128816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40" name="Freeform: Shape 6139">
              <a:extLst>
                <a:ext uri="{FF2B5EF4-FFF2-40B4-BE49-F238E27FC236}">
                  <a16:creationId xmlns:a16="http://schemas.microsoft.com/office/drawing/2014/main" id="{89F92B38-16FB-9AD0-D7F6-05B10BB78C9F}"/>
                </a:ext>
              </a:extLst>
            </p:cNvPr>
            <p:cNvSpPr/>
            <p:nvPr/>
          </p:nvSpPr>
          <p:spPr>
            <a:xfrm>
              <a:off x="6032571" y="14596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1" name="Freeform: Shape 6140">
              <a:extLst>
                <a:ext uri="{FF2B5EF4-FFF2-40B4-BE49-F238E27FC236}">
                  <a16:creationId xmlns:a16="http://schemas.microsoft.com/office/drawing/2014/main" id="{D790A2CD-CC9D-9D2F-F805-D2FE276ADEB3}"/>
                </a:ext>
              </a:extLst>
            </p:cNvPr>
            <p:cNvSpPr/>
            <p:nvPr/>
          </p:nvSpPr>
          <p:spPr>
            <a:xfrm>
              <a:off x="6032571" y="16311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2" name="Freeform: Shape 6141">
              <a:extLst>
                <a:ext uri="{FF2B5EF4-FFF2-40B4-BE49-F238E27FC236}">
                  <a16:creationId xmlns:a16="http://schemas.microsoft.com/office/drawing/2014/main" id="{B2319FCE-EB25-9C58-4AC2-1AFC62708C35}"/>
                </a:ext>
              </a:extLst>
            </p:cNvPr>
            <p:cNvSpPr/>
            <p:nvPr/>
          </p:nvSpPr>
          <p:spPr>
            <a:xfrm>
              <a:off x="6032571" y="18026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3" name="Freeform: Shape 6142">
              <a:extLst>
                <a:ext uri="{FF2B5EF4-FFF2-40B4-BE49-F238E27FC236}">
                  <a16:creationId xmlns:a16="http://schemas.microsoft.com/office/drawing/2014/main" id="{6890D08B-1DA3-22C8-B843-65966F26FD3D}"/>
                </a:ext>
              </a:extLst>
            </p:cNvPr>
            <p:cNvSpPr/>
            <p:nvPr/>
          </p:nvSpPr>
          <p:spPr>
            <a:xfrm>
              <a:off x="6032571" y="196943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44" name="Freeform: Shape 6143">
              <a:extLst>
                <a:ext uri="{FF2B5EF4-FFF2-40B4-BE49-F238E27FC236}">
                  <a16:creationId xmlns:a16="http://schemas.microsoft.com/office/drawing/2014/main" id="{D61B5782-58D9-B6FB-DD8E-435B5C8600B1}"/>
                </a:ext>
              </a:extLst>
            </p:cNvPr>
            <p:cNvSpPr/>
            <p:nvPr/>
          </p:nvSpPr>
          <p:spPr>
            <a:xfrm>
              <a:off x="6032571" y="214094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5" name="Freeform: Shape 6144">
              <a:extLst>
                <a:ext uri="{FF2B5EF4-FFF2-40B4-BE49-F238E27FC236}">
                  <a16:creationId xmlns:a16="http://schemas.microsoft.com/office/drawing/2014/main" id="{61311C57-157E-9BD7-7F6A-5474B356FEBC}"/>
                </a:ext>
              </a:extLst>
            </p:cNvPr>
            <p:cNvSpPr/>
            <p:nvPr/>
          </p:nvSpPr>
          <p:spPr>
            <a:xfrm>
              <a:off x="6032571" y="23124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6" name="Freeform: Shape 6145">
              <a:extLst>
                <a:ext uri="{FF2B5EF4-FFF2-40B4-BE49-F238E27FC236}">
                  <a16:creationId xmlns:a16="http://schemas.microsoft.com/office/drawing/2014/main" id="{5BBD95F7-92F1-101E-66F5-D1A577033984}"/>
                </a:ext>
              </a:extLst>
            </p:cNvPr>
            <p:cNvSpPr/>
            <p:nvPr/>
          </p:nvSpPr>
          <p:spPr>
            <a:xfrm>
              <a:off x="6032571" y="24791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47" name="Freeform: Shape 6146">
              <a:extLst>
                <a:ext uri="{FF2B5EF4-FFF2-40B4-BE49-F238E27FC236}">
                  <a16:creationId xmlns:a16="http://schemas.microsoft.com/office/drawing/2014/main" id="{E0780DE3-8BE7-5B45-63BF-BC7625681676}"/>
                </a:ext>
              </a:extLst>
            </p:cNvPr>
            <p:cNvSpPr/>
            <p:nvPr/>
          </p:nvSpPr>
          <p:spPr>
            <a:xfrm>
              <a:off x="6032571" y="265070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8" name="Freeform: Shape 6147">
              <a:extLst>
                <a:ext uri="{FF2B5EF4-FFF2-40B4-BE49-F238E27FC236}">
                  <a16:creationId xmlns:a16="http://schemas.microsoft.com/office/drawing/2014/main" id="{FD340904-557B-3340-DB7F-025476F40978}"/>
                </a:ext>
              </a:extLst>
            </p:cNvPr>
            <p:cNvSpPr/>
            <p:nvPr/>
          </p:nvSpPr>
          <p:spPr>
            <a:xfrm>
              <a:off x="6032571" y="28222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9" name="Freeform: Shape 6148">
              <a:extLst>
                <a:ext uri="{FF2B5EF4-FFF2-40B4-BE49-F238E27FC236}">
                  <a16:creationId xmlns:a16="http://schemas.microsoft.com/office/drawing/2014/main" id="{635E777F-53D0-AD91-F2A0-AE4F6455036F}"/>
                </a:ext>
              </a:extLst>
            </p:cNvPr>
            <p:cNvSpPr/>
            <p:nvPr/>
          </p:nvSpPr>
          <p:spPr>
            <a:xfrm>
              <a:off x="6032571" y="29937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50" name="Freeform: Shape 6149">
              <a:extLst>
                <a:ext uri="{FF2B5EF4-FFF2-40B4-BE49-F238E27FC236}">
                  <a16:creationId xmlns:a16="http://schemas.microsoft.com/office/drawing/2014/main" id="{80889BA3-79D6-0531-0831-F0E843AD28ED}"/>
                </a:ext>
              </a:extLst>
            </p:cNvPr>
            <p:cNvSpPr/>
            <p:nvPr/>
          </p:nvSpPr>
          <p:spPr>
            <a:xfrm>
              <a:off x="6032571" y="316045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51" name="Freeform: Shape 6150">
              <a:extLst>
                <a:ext uri="{FF2B5EF4-FFF2-40B4-BE49-F238E27FC236}">
                  <a16:creationId xmlns:a16="http://schemas.microsoft.com/office/drawing/2014/main" id="{116C391E-5A06-787D-77E7-37A3252E97C0}"/>
                </a:ext>
              </a:extLst>
            </p:cNvPr>
            <p:cNvSpPr/>
            <p:nvPr/>
          </p:nvSpPr>
          <p:spPr>
            <a:xfrm>
              <a:off x="6032571" y="333196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52" name="Freeform: Shape 6151">
              <a:extLst>
                <a:ext uri="{FF2B5EF4-FFF2-40B4-BE49-F238E27FC236}">
                  <a16:creationId xmlns:a16="http://schemas.microsoft.com/office/drawing/2014/main" id="{ED971ABF-A05C-234C-00CC-9320B9143CB0}"/>
                </a:ext>
              </a:extLst>
            </p:cNvPr>
            <p:cNvSpPr/>
            <p:nvPr/>
          </p:nvSpPr>
          <p:spPr>
            <a:xfrm>
              <a:off x="6032571" y="35034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78" name="Freeform: Shape 6177">
              <a:extLst>
                <a:ext uri="{FF2B5EF4-FFF2-40B4-BE49-F238E27FC236}">
                  <a16:creationId xmlns:a16="http://schemas.microsoft.com/office/drawing/2014/main" id="{8215F144-3EDE-EB8B-E7F2-2ADD911C462F}"/>
                </a:ext>
              </a:extLst>
            </p:cNvPr>
            <p:cNvSpPr/>
            <p:nvPr/>
          </p:nvSpPr>
          <p:spPr>
            <a:xfrm>
              <a:off x="6032571" y="367498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79" name="Freeform: Shape 6178">
              <a:extLst>
                <a:ext uri="{FF2B5EF4-FFF2-40B4-BE49-F238E27FC236}">
                  <a16:creationId xmlns:a16="http://schemas.microsoft.com/office/drawing/2014/main" id="{58ADF5FC-FE71-4DC5-BA22-E4C75A209E9F}"/>
                </a:ext>
              </a:extLst>
            </p:cNvPr>
            <p:cNvSpPr/>
            <p:nvPr/>
          </p:nvSpPr>
          <p:spPr>
            <a:xfrm>
              <a:off x="6032571" y="384172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0" name="Freeform: Shape 6179">
              <a:extLst>
                <a:ext uri="{FF2B5EF4-FFF2-40B4-BE49-F238E27FC236}">
                  <a16:creationId xmlns:a16="http://schemas.microsoft.com/office/drawing/2014/main" id="{A5A66C07-8AB5-C2A4-CF03-A3E1E23EE107}"/>
                </a:ext>
              </a:extLst>
            </p:cNvPr>
            <p:cNvSpPr/>
            <p:nvPr/>
          </p:nvSpPr>
          <p:spPr>
            <a:xfrm>
              <a:off x="6032571" y="40132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1" name="Freeform: Shape 6180">
              <a:extLst>
                <a:ext uri="{FF2B5EF4-FFF2-40B4-BE49-F238E27FC236}">
                  <a16:creationId xmlns:a16="http://schemas.microsoft.com/office/drawing/2014/main" id="{DC688C21-B56C-229C-131B-B876DA0B8D25}"/>
                </a:ext>
              </a:extLst>
            </p:cNvPr>
            <p:cNvSpPr/>
            <p:nvPr/>
          </p:nvSpPr>
          <p:spPr>
            <a:xfrm>
              <a:off x="6032571" y="41847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2" name="Freeform: Shape 6181">
              <a:extLst>
                <a:ext uri="{FF2B5EF4-FFF2-40B4-BE49-F238E27FC236}">
                  <a16:creationId xmlns:a16="http://schemas.microsoft.com/office/drawing/2014/main" id="{76781EDB-CD59-20E8-0F97-0B3EA553D97B}"/>
                </a:ext>
              </a:extLst>
            </p:cNvPr>
            <p:cNvSpPr/>
            <p:nvPr/>
          </p:nvSpPr>
          <p:spPr>
            <a:xfrm>
              <a:off x="6032571" y="435148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83" name="Freeform: Shape 6182">
              <a:extLst>
                <a:ext uri="{FF2B5EF4-FFF2-40B4-BE49-F238E27FC236}">
                  <a16:creationId xmlns:a16="http://schemas.microsoft.com/office/drawing/2014/main" id="{C9D674FD-E46A-B6AA-3365-68431ED6F6EE}"/>
                </a:ext>
              </a:extLst>
            </p:cNvPr>
            <p:cNvSpPr/>
            <p:nvPr/>
          </p:nvSpPr>
          <p:spPr>
            <a:xfrm>
              <a:off x="6032571" y="45229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4" name="Freeform: Shape 6183">
              <a:extLst>
                <a:ext uri="{FF2B5EF4-FFF2-40B4-BE49-F238E27FC236}">
                  <a16:creationId xmlns:a16="http://schemas.microsoft.com/office/drawing/2014/main" id="{563871AB-BFEA-99FD-3844-FC8CE53B373F}"/>
                </a:ext>
              </a:extLst>
            </p:cNvPr>
            <p:cNvSpPr/>
            <p:nvPr/>
          </p:nvSpPr>
          <p:spPr>
            <a:xfrm>
              <a:off x="6032571" y="46945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5" name="Freeform: Shape 6184">
              <a:extLst>
                <a:ext uri="{FF2B5EF4-FFF2-40B4-BE49-F238E27FC236}">
                  <a16:creationId xmlns:a16="http://schemas.microsoft.com/office/drawing/2014/main" id="{DEDA0ED9-4637-DBE9-E389-A633D705F680}"/>
                </a:ext>
              </a:extLst>
            </p:cNvPr>
            <p:cNvSpPr/>
            <p:nvPr/>
          </p:nvSpPr>
          <p:spPr>
            <a:xfrm>
              <a:off x="6032571" y="48660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6" name="Freeform: Shape 6185">
              <a:extLst>
                <a:ext uri="{FF2B5EF4-FFF2-40B4-BE49-F238E27FC236}">
                  <a16:creationId xmlns:a16="http://schemas.microsoft.com/office/drawing/2014/main" id="{81E68D05-875D-3C3A-F19C-D5C1B94D5395}"/>
                </a:ext>
              </a:extLst>
            </p:cNvPr>
            <p:cNvSpPr/>
            <p:nvPr/>
          </p:nvSpPr>
          <p:spPr>
            <a:xfrm>
              <a:off x="6032571" y="503275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87" name="Freeform: Shape 6186">
              <a:extLst>
                <a:ext uri="{FF2B5EF4-FFF2-40B4-BE49-F238E27FC236}">
                  <a16:creationId xmlns:a16="http://schemas.microsoft.com/office/drawing/2014/main" id="{38F509D8-F6DF-0F54-736F-81A8DDED85AE}"/>
                </a:ext>
              </a:extLst>
            </p:cNvPr>
            <p:cNvSpPr/>
            <p:nvPr/>
          </p:nvSpPr>
          <p:spPr>
            <a:xfrm>
              <a:off x="6032571" y="520425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8" name="Freeform: Shape 6187">
              <a:extLst>
                <a:ext uri="{FF2B5EF4-FFF2-40B4-BE49-F238E27FC236}">
                  <a16:creationId xmlns:a16="http://schemas.microsoft.com/office/drawing/2014/main" id="{7E344471-C93D-E0EC-D018-B7328A87667A}"/>
                </a:ext>
              </a:extLst>
            </p:cNvPr>
            <p:cNvSpPr/>
            <p:nvPr/>
          </p:nvSpPr>
          <p:spPr>
            <a:xfrm>
              <a:off x="6032571" y="537576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189" name="Freeform: Shape 6188">
              <a:extLst>
                <a:ext uri="{FF2B5EF4-FFF2-40B4-BE49-F238E27FC236}">
                  <a16:creationId xmlns:a16="http://schemas.microsoft.com/office/drawing/2014/main" id="{79886C7D-ABBC-0B3A-6C87-748102F87840}"/>
                </a:ext>
              </a:extLst>
            </p:cNvPr>
            <p:cNvSpPr/>
            <p:nvPr/>
          </p:nvSpPr>
          <p:spPr>
            <a:xfrm>
              <a:off x="6032571" y="554251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190" name="Freeform: Shape 6189">
              <a:extLst>
                <a:ext uri="{FF2B5EF4-FFF2-40B4-BE49-F238E27FC236}">
                  <a16:creationId xmlns:a16="http://schemas.microsoft.com/office/drawing/2014/main" id="{94F03075-28AF-8509-A5EF-0FC2A0064C91}"/>
                </a:ext>
              </a:extLst>
            </p:cNvPr>
            <p:cNvSpPr/>
            <p:nvPr/>
          </p:nvSpPr>
          <p:spPr>
            <a:xfrm>
              <a:off x="6032571" y="57140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191" name="Freeform: Shape 6190">
              <a:extLst>
                <a:ext uri="{FF2B5EF4-FFF2-40B4-BE49-F238E27FC236}">
                  <a16:creationId xmlns:a16="http://schemas.microsoft.com/office/drawing/2014/main" id="{604B767E-0FB6-561C-5177-450E04C57054}"/>
                </a:ext>
              </a:extLst>
            </p:cNvPr>
            <p:cNvSpPr/>
            <p:nvPr/>
          </p:nvSpPr>
          <p:spPr>
            <a:xfrm>
              <a:off x="6032571" y="58855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192" name="Freeform: Shape 6191">
              <a:extLst>
                <a:ext uri="{FF2B5EF4-FFF2-40B4-BE49-F238E27FC236}">
                  <a16:creationId xmlns:a16="http://schemas.microsoft.com/office/drawing/2014/main" id="{A4860023-65E5-636E-D1B3-F15EDE564049}"/>
                </a:ext>
              </a:extLst>
            </p:cNvPr>
            <p:cNvSpPr/>
            <p:nvPr/>
          </p:nvSpPr>
          <p:spPr>
            <a:xfrm>
              <a:off x="6032571" y="60570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218" name="Freeform: Shape 6217">
              <a:extLst>
                <a:ext uri="{FF2B5EF4-FFF2-40B4-BE49-F238E27FC236}">
                  <a16:creationId xmlns:a16="http://schemas.microsoft.com/office/drawing/2014/main" id="{D22E2D29-026B-B547-D0DD-781016AD3A32}"/>
                </a:ext>
              </a:extLst>
            </p:cNvPr>
            <p:cNvSpPr/>
            <p:nvPr/>
          </p:nvSpPr>
          <p:spPr>
            <a:xfrm>
              <a:off x="6032571" y="62237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219" name="Freeform: Shape 6218">
              <a:extLst>
                <a:ext uri="{FF2B5EF4-FFF2-40B4-BE49-F238E27FC236}">
                  <a16:creationId xmlns:a16="http://schemas.microsoft.com/office/drawing/2014/main" id="{B194237E-5BF1-742E-C5CE-17FD19103DBD}"/>
                </a:ext>
              </a:extLst>
            </p:cNvPr>
            <p:cNvSpPr/>
            <p:nvPr/>
          </p:nvSpPr>
          <p:spPr>
            <a:xfrm>
              <a:off x="6032572" y="63952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220" name="Freeform: Shape 6219">
              <a:extLst>
                <a:ext uri="{FF2B5EF4-FFF2-40B4-BE49-F238E27FC236}">
                  <a16:creationId xmlns:a16="http://schemas.microsoft.com/office/drawing/2014/main" id="{B07411A0-1A89-F6CF-33B5-E954429CC591}"/>
                </a:ext>
              </a:extLst>
            </p:cNvPr>
            <p:cNvSpPr/>
            <p:nvPr/>
          </p:nvSpPr>
          <p:spPr>
            <a:xfrm>
              <a:off x="6032573" y="656678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221" name="Freeform: Shape 6220">
              <a:extLst>
                <a:ext uri="{FF2B5EF4-FFF2-40B4-BE49-F238E27FC236}">
                  <a16:creationId xmlns:a16="http://schemas.microsoft.com/office/drawing/2014/main" id="{3DBBF8FD-6C8C-2504-5CF1-06BDDE2D7A6C}"/>
                </a:ext>
              </a:extLst>
            </p:cNvPr>
            <p:cNvSpPr/>
            <p:nvPr/>
          </p:nvSpPr>
          <p:spPr>
            <a:xfrm>
              <a:off x="6199317" y="9499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2" name="Freeform: Shape 6221">
              <a:extLst>
                <a:ext uri="{FF2B5EF4-FFF2-40B4-BE49-F238E27FC236}">
                  <a16:creationId xmlns:a16="http://schemas.microsoft.com/office/drawing/2014/main" id="{AD698255-509F-64D2-9957-F93F246A6D0D}"/>
                </a:ext>
              </a:extLst>
            </p:cNvPr>
            <p:cNvSpPr/>
            <p:nvPr/>
          </p:nvSpPr>
          <p:spPr>
            <a:xfrm>
              <a:off x="6199317" y="11214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3" name="Freeform: Shape 6222">
              <a:extLst>
                <a:ext uri="{FF2B5EF4-FFF2-40B4-BE49-F238E27FC236}">
                  <a16:creationId xmlns:a16="http://schemas.microsoft.com/office/drawing/2014/main" id="{6068650C-D691-83C6-D7F9-EEBE0F4A835D}"/>
                </a:ext>
              </a:extLst>
            </p:cNvPr>
            <p:cNvSpPr/>
            <p:nvPr/>
          </p:nvSpPr>
          <p:spPr>
            <a:xfrm>
              <a:off x="6199317" y="128816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24" name="Freeform: Shape 6223">
              <a:extLst>
                <a:ext uri="{FF2B5EF4-FFF2-40B4-BE49-F238E27FC236}">
                  <a16:creationId xmlns:a16="http://schemas.microsoft.com/office/drawing/2014/main" id="{86E43121-A9DC-37EF-8D0A-123CBE658317}"/>
                </a:ext>
              </a:extLst>
            </p:cNvPr>
            <p:cNvSpPr/>
            <p:nvPr/>
          </p:nvSpPr>
          <p:spPr>
            <a:xfrm>
              <a:off x="6199317" y="14596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5" name="Freeform: Shape 6224">
              <a:extLst>
                <a:ext uri="{FF2B5EF4-FFF2-40B4-BE49-F238E27FC236}">
                  <a16:creationId xmlns:a16="http://schemas.microsoft.com/office/drawing/2014/main" id="{ED0BEE2B-5076-7DFA-AFB2-404EBF691E54}"/>
                </a:ext>
              </a:extLst>
            </p:cNvPr>
            <p:cNvSpPr/>
            <p:nvPr/>
          </p:nvSpPr>
          <p:spPr>
            <a:xfrm>
              <a:off x="6199317" y="16311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6" name="Freeform: Shape 6225">
              <a:extLst>
                <a:ext uri="{FF2B5EF4-FFF2-40B4-BE49-F238E27FC236}">
                  <a16:creationId xmlns:a16="http://schemas.microsoft.com/office/drawing/2014/main" id="{24F7893C-91AA-1569-BBEF-5BE2E529010B}"/>
                </a:ext>
              </a:extLst>
            </p:cNvPr>
            <p:cNvSpPr/>
            <p:nvPr/>
          </p:nvSpPr>
          <p:spPr>
            <a:xfrm>
              <a:off x="6199317" y="1802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7" name="Freeform: Shape 6226">
              <a:extLst>
                <a:ext uri="{FF2B5EF4-FFF2-40B4-BE49-F238E27FC236}">
                  <a16:creationId xmlns:a16="http://schemas.microsoft.com/office/drawing/2014/main" id="{8A5F6E7C-47B5-709C-765E-0066AABFBFEB}"/>
                </a:ext>
              </a:extLst>
            </p:cNvPr>
            <p:cNvSpPr/>
            <p:nvPr/>
          </p:nvSpPr>
          <p:spPr>
            <a:xfrm>
              <a:off x="6199317" y="196943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28" name="Freeform: Shape 6227">
              <a:extLst>
                <a:ext uri="{FF2B5EF4-FFF2-40B4-BE49-F238E27FC236}">
                  <a16:creationId xmlns:a16="http://schemas.microsoft.com/office/drawing/2014/main" id="{85B8E7BF-BC64-197C-3AB4-428A835E9F35}"/>
                </a:ext>
              </a:extLst>
            </p:cNvPr>
            <p:cNvSpPr/>
            <p:nvPr/>
          </p:nvSpPr>
          <p:spPr>
            <a:xfrm>
              <a:off x="6199317" y="21409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9" name="Freeform: Shape 6228">
              <a:extLst>
                <a:ext uri="{FF2B5EF4-FFF2-40B4-BE49-F238E27FC236}">
                  <a16:creationId xmlns:a16="http://schemas.microsoft.com/office/drawing/2014/main" id="{D2A6A8D6-60B7-95C7-56C1-5A2A1588996A}"/>
                </a:ext>
              </a:extLst>
            </p:cNvPr>
            <p:cNvSpPr/>
            <p:nvPr/>
          </p:nvSpPr>
          <p:spPr>
            <a:xfrm>
              <a:off x="6199317" y="23124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30" name="Freeform: Shape 6229">
              <a:extLst>
                <a:ext uri="{FF2B5EF4-FFF2-40B4-BE49-F238E27FC236}">
                  <a16:creationId xmlns:a16="http://schemas.microsoft.com/office/drawing/2014/main" id="{456B9787-FBA4-F856-984B-3FEA7F7AE1BA}"/>
                </a:ext>
              </a:extLst>
            </p:cNvPr>
            <p:cNvSpPr/>
            <p:nvPr/>
          </p:nvSpPr>
          <p:spPr>
            <a:xfrm>
              <a:off x="6199317" y="247919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31" name="Freeform: Shape 6230">
              <a:extLst>
                <a:ext uri="{FF2B5EF4-FFF2-40B4-BE49-F238E27FC236}">
                  <a16:creationId xmlns:a16="http://schemas.microsoft.com/office/drawing/2014/main" id="{E85B7783-FE91-9D4E-55C4-55383B0392CF}"/>
                </a:ext>
              </a:extLst>
            </p:cNvPr>
            <p:cNvSpPr/>
            <p:nvPr/>
          </p:nvSpPr>
          <p:spPr>
            <a:xfrm>
              <a:off x="6199317" y="26506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32" name="Freeform: Shape 6231">
              <a:extLst>
                <a:ext uri="{FF2B5EF4-FFF2-40B4-BE49-F238E27FC236}">
                  <a16:creationId xmlns:a16="http://schemas.microsoft.com/office/drawing/2014/main" id="{1F043E1A-3668-E014-9563-DE868BD1F1C2}"/>
                </a:ext>
              </a:extLst>
            </p:cNvPr>
            <p:cNvSpPr/>
            <p:nvPr/>
          </p:nvSpPr>
          <p:spPr>
            <a:xfrm>
              <a:off x="6199317" y="28222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58" name="Freeform: Shape 6257">
              <a:extLst>
                <a:ext uri="{FF2B5EF4-FFF2-40B4-BE49-F238E27FC236}">
                  <a16:creationId xmlns:a16="http://schemas.microsoft.com/office/drawing/2014/main" id="{09EDA55D-B04D-5024-3C75-CADBB83DB63B}"/>
                </a:ext>
              </a:extLst>
            </p:cNvPr>
            <p:cNvSpPr/>
            <p:nvPr/>
          </p:nvSpPr>
          <p:spPr>
            <a:xfrm>
              <a:off x="6199317" y="29937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59" name="Freeform: Shape 6258">
              <a:extLst>
                <a:ext uri="{FF2B5EF4-FFF2-40B4-BE49-F238E27FC236}">
                  <a16:creationId xmlns:a16="http://schemas.microsoft.com/office/drawing/2014/main" id="{7311168F-F872-4FED-F261-7FBE77E15B1D}"/>
                </a:ext>
              </a:extLst>
            </p:cNvPr>
            <p:cNvSpPr/>
            <p:nvPr/>
          </p:nvSpPr>
          <p:spPr>
            <a:xfrm>
              <a:off x="6199317" y="316045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60" name="Freeform: Shape 6259">
              <a:extLst>
                <a:ext uri="{FF2B5EF4-FFF2-40B4-BE49-F238E27FC236}">
                  <a16:creationId xmlns:a16="http://schemas.microsoft.com/office/drawing/2014/main" id="{9A0B2374-B983-7E80-7415-B172F6F08E78}"/>
                </a:ext>
              </a:extLst>
            </p:cNvPr>
            <p:cNvSpPr/>
            <p:nvPr/>
          </p:nvSpPr>
          <p:spPr>
            <a:xfrm>
              <a:off x="6199317" y="3331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1" name="Freeform: Shape 6260">
              <a:extLst>
                <a:ext uri="{FF2B5EF4-FFF2-40B4-BE49-F238E27FC236}">
                  <a16:creationId xmlns:a16="http://schemas.microsoft.com/office/drawing/2014/main" id="{1CA44548-822C-FF75-EE9C-BDA22AF2AC9C}"/>
                </a:ext>
              </a:extLst>
            </p:cNvPr>
            <p:cNvSpPr/>
            <p:nvPr/>
          </p:nvSpPr>
          <p:spPr>
            <a:xfrm>
              <a:off x="6199317" y="35034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2" name="Freeform: Shape 6261">
              <a:extLst>
                <a:ext uri="{FF2B5EF4-FFF2-40B4-BE49-F238E27FC236}">
                  <a16:creationId xmlns:a16="http://schemas.microsoft.com/office/drawing/2014/main" id="{42387A47-3277-98D9-C8CC-5F0447A34934}"/>
                </a:ext>
              </a:extLst>
            </p:cNvPr>
            <p:cNvSpPr/>
            <p:nvPr/>
          </p:nvSpPr>
          <p:spPr>
            <a:xfrm>
              <a:off x="6199317" y="36749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3" name="Freeform: Shape 6262">
              <a:extLst>
                <a:ext uri="{FF2B5EF4-FFF2-40B4-BE49-F238E27FC236}">
                  <a16:creationId xmlns:a16="http://schemas.microsoft.com/office/drawing/2014/main" id="{32118B99-C544-949C-C70A-664B26AE6AF9}"/>
                </a:ext>
              </a:extLst>
            </p:cNvPr>
            <p:cNvSpPr/>
            <p:nvPr/>
          </p:nvSpPr>
          <p:spPr>
            <a:xfrm>
              <a:off x="6199317" y="38417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4" name="Freeform: Shape 6263">
              <a:extLst>
                <a:ext uri="{FF2B5EF4-FFF2-40B4-BE49-F238E27FC236}">
                  <a16:creationId xmlns:a16="http://schemas.microsoft.com/office/drawing/2014/main" id="{80BE6C25-CFD6-7E50-DAEA-5FB4E1D9ADE8}"/>
                </a:ext>
              </a:extLst>
            </p:cNvPr>
            <p:cNvSpPr/>
            <p:nvPr/>
          </p:nvSpPr>
          <p:spPr>
            <a:xfrm>
              <a:off x="6199317" y="40132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5" name="Freeform: Shape 6264">
              <a:extLst>
                <a:ext uri="{FF2B5EF4-FFF2-40B4-BE49-F238E27FC236}">
                  <a16:creationId xmlns:a16="http://schemas.microsoft.com/office/drawing/2014/main" id="{38A4F82D-F94C-B5F7-57C5-80DEC95D7580}"/>
                </a:ext>
              </a:extLst>
            </p:cNvPr>
            <p:cNvSpPr/>
            <p:nvPr/>
          </p:nvSpPr>
          <p:spPr>
            <a:xfrm>
              <a:off x="6199317" y="41847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6" name="Freeform: Shape 6265">
              <a:extLst>
                <a:ext uri="{FF2B5EF4-FFF2-40B4-BE49-F238E27FC236}">
                  <a16:creationId xmlns:a16="http://schemas.microsoft.com/office/drawing/2014/main" id="{3C803B21-1A29-09F1-34CB-60AEFF116077}"/>
                </a:ext>
              </a:extLst>
            </p:cNvPr>
            <p:cNvSpPr/>
            <p:nvPr/>
          </p:nvSpPr>
          <p:spPr>
            <a:xfrm>
              <a:off x="6199317" y="43514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67" name="Freeform: Shape 6266">
              <a:extLst>
                <a:ext uri="{FF2B5EF4-FFF2-40B4-BE49-F238E27FC236}">
                  <a16:creationId xmlns:a16="http://schemas.microsoft.com/office/drawing/2014/main" id="{74D09EEF-1B86-0F79-76F2-01392BC41CF8}"/>
                </a:ext>
              </a:extLst>
            </p:cNvPr>
            <p:cNvSpPr/>
            <p:nvPr/>
          </p:nvSpPr>
          <p:spPr>
            <a:xfrm>
              <a:off x="6199317" y="452299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8" name="Freeform: Shape 6267">
              <a:extLst>
                <a:ext uri="{FF2B5EF4-FFF2-40B4-BE49-F238E27FC236}">
                  <a16:creationId xmlns:a16="http://schemas.microsoft.com/office/drawing/2014/main" id="{987FEF8C-130F-557A-7427-A7F9F59E80CD}"/>
                </a:ext>
              </a:extLst>
            </p:cNvPr>
            <p:cNvSpPr/>
            <p:nvPr/>
          </p:nvSpPr>
          <p:spPr>
            <a:xfrm>
              <a:off x="6199317" y="46944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9" name="Freeform: Shape 6268">
              <a:extLst>
                <a:ext uri="{FF2B5EF4-FFF2-40B4-BE49-F238E27FC236}">
                  <a16:creationId xmlns:a16="http://schemas.microsoft.com/office/drawing/2014/main" id="{EEAAA082-A68B-F458-9AAE-3CF3C512B7B9}"/>
                </a:ext>
              </a:extLst>
            </p:cNvPr>
            <p:cNvSpPr/>
            <p:nvPr/>
          </p:nvSpPr>
          <p:spPr>
            <a:xfrm>
              <a:off x="6199317" y="4866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70" name="Freeform: Shape 6269">
              <a:extLst>
                <a:ext uri="{FF2B5EF4-FFF2-40B4-BE49-F238E27FC236}">
                  <a16:creationId xmlns:a16="http://schemas.microsoft.com/office/drawing/2014/main" id="{CB5E4DEF-BD87-485E-546B-28C14599977E}"/>
                </a:ext>
              </a:extLst>
            </p:cNvPr>
            <p:cNvSpPr/>
            <p:nvPr/>
          </p:nvSpPr>
          <p:spPr>
            <a:xfrm>
              <a:off x="6199317" y="503274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71" name="Freeform: Shape 6270">
              <a:extLst>
                <a:ext uri="{FF2B5EF4-FFF2-40B4-BE49-F238E27FC236}">
                  <a16:creationId xmlns:a16="http://schemas.microsoft.com/office/drawing/2014/main" id="{FC24A670-56AF-07E0-8DDB-658476F61E5B}"/>
                </a:ext>
              </a:extLst>
            </p:cNvPr>
            <p:cNvSpPr/>
            <p:nvPr/>
          </p:nvSpPr>
          <p:spPr>
            <a:xfrm>
              <a:off x="6199317" y="52042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72" name="Freeform: Shape 6271">
              <a:extLst>
                <a:ext uri="{FF2B5EF4-FFF2-40B4-BE49-F238E27FC236}">
                  <a16:creationId xmlns:a16="http://schemas.microsoft.com/office/drawing/2014/main" id="{55729C6D-390F-D6F6-F852-9A9958F8BBC2}"/>
                </a:ext>
              </a:extLst>
            </p:cNvPr>
            <p:cNvSpPr/>
            <p:nvPr/>
          </p:nvSpPr>
          <p:spPr>
            <a:xfrm>
              <a:off x="6199317" y="537576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298" name="Freeform: Shape 6297">
              <a:extLst>
                <a:ext uri="{FF2B5EF4-FFF2-40B4-BE49-F238E27FC236}">
                  <a16:creationId xmlns:a16="http://schemas.microsoft.com/office/drawing/2014/main" id="{0A4625E8-D462-C033-8356-AB2ED8919CDD}"/>
                </a:ext>
              </a:extLst>
            </p:cNvPr>
            <p:cNvSpPr/>
            <p:nvPr/>
          </p:nvSpPr>
          <p:spPr>
            <a:xfrm>
              <a:off x="6199317" y="554250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299" name="Freeform: Shape 6298">
              <a:extLst>
                <a:ext uri="{FF2B5EF4-FFF2-40B4-BE49-F238E27FC236}">
                  <a16:creationId xmlns:a16="http://schemas.microsoft.com/office/drawing/2014/main" id="{70FF0281-9087-4605-A528-94619885F65A}"/>
                </a:ext>
              </a:extLst>
            </p:cNvPr>
            <p:cNvSpPr/>
            <p:nvPr/>
          </p:nvSpPr>
          <p:spPr>
            <a:xfrm>
              <a:off x="6199317" y="57140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0" name="Freeform: Shape 6299">
              <a:extLst>
                <a:ext uri="{FF2B5EF4-FFF2-40B4-BE49-F238E27FC236}">
                  <a16:creationId xmlns:a16="http://schemas.microsoft.com/office/drawing/2014/main" id="{6D0B5C26-C1CD-C0D3-3232-8BF1DA0CEBB2}"/>
                </a:ext>
              </a:extLst>
            </p:cNvPr>
            <p:cNvSpPr/>
            <p:nvPr/>
          </p:nvSpPr>
          <p:spPr>
            <a:xfrm>
              <a:off x="6199317" y="58855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1" name="Freeform: Shape 6300">
              <a:extLst>
                <a:ext uri="{FF2B5EF4-FFF2-40B4-BE49-F238E27FC236}">
                  <a16:creationId xmlns:a16="http://schemas.microsoft.com/office/drawing/2014/main" id="{DF9D4884-B6BA-B4EB-9CA1-5D907A2C85FB}"/>
                </a:ext>
              </a:extLst>
            </p:cNvPr>
            <p:cNvSpPr/>
            <p:nvPr/>
          </p:nvSpPr>
          <p:spPr>
            <a:xfrm>
              <a:off x="6199317" y="60570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2" name="Freeform: Shape 6301">
              <a:extLst>
                <a:ext uri="{FF2B5EF4-FFF2-40B4-BE49-F238E27FC236}">
                  <a16:creationId xmlns:a16="http://schemas.microsoft.com/office/drawing/2014/main" id="{10D9CD60-40C1-3DE0-A410-F163D0D3FC07}"/>
                </a:ext>
              </a:extLst>
            </p:cNvPr>
            <p:cNvSpPr/>
            <p:nvPr/>
          </p:nvSpPr>
          <p:spPr>
            <a:xfrm>
              <a:off x="6199317" y="622377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303" name="Freeform: Shape 6302">
              <a:extLst>
                <a:ext uri="{FF2B5EF4-FFF2-40B4-BE49-F238E27FC236}">
                  <a16:creationId xmlns:a16="http://schemas.microsoft.com/office/drawing/2014/main" id="{C1115209-EDA9-1430-E7B5-367F64437A49}"/>
                </a:ext>
              </a:extLst>
            </p:cNvPr>
            <p:cNvSpPr/>
            <p:nvPr/>
          </p:nvSpPr>
          <p:spPr>
            <a:xfrm>
              <a:off x="6199318" y="63952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4" name="Freeform: Shape 6303">
              <a:extLst>
                <a:ext uri="{FF2B5EF4-FFF2-40B4-BE49-F238E27FC236}">
                  <a16:creationId xmlns:a16="http://schemas.microsoft.com/office/drawing/2014/main" id="{8465E673-721E-1985-1C19-8577D7D3D2CE}"/>
                </a:ext>
              </a:extLst>
            </p:cNvPr>
            <p:cNvSpPr/>
            <p:nvPr/>
          </p:nvSpPr>
          <p:spPr>
            <a:xfrm>
              <a:off x="6199319" y="65667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5" name="Freeform: Shape 6304">
              <a:extLst>
                <a:ext uri="{FF2B5EF4-FFF2-40B4-BE49-F238E27FC236}">
                  <a16:creationId xmlns:a16="http://schemas.microsoft.com/office/drawing/2014/main" id="{EC63694E-7563-4474-9809-DD931BB0CE09}"/>
                </a:ext>
              </a:extLst>
            </p:cNvPr>
            <p:cNvSpPr/>
            <p:nvPr/>
          </p:nvSpPr>
          <p:spPr>
            <a:xfrm>
              <a:off x="6361298" y="9499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06" name="Freeform: Shape 6305">
              <a:extLst>
                <a:ext uri="{FF2B5EF4-FFF2-40B4-BE49-F238E27FC236}">
                  <a16:creationId xmlns:a16="http://schemas.microsoft.com/office/drawing/2014/main" id="{A78242D3-5E51-42DF-FDF4-5955894D3206}"/>
                </a:ext>
              </a:extLst>
            </p:cNvPr>
            <p:cNvSpPr/>
            <p:nvPr/>
          </p:nvSpPr>
          <p:spPr>
            <a:xfrm>
              <a:off x="6361298" y="11214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07" name="Freeform: Shape 6306">
              <a:extLst>
                <a:ext uri="{FF2B5EF4-FFF2-40B4-BE49-F238E27FC236}">
                  <a16:creationId xmlns:a16="http://schemas.microsoft.com/office/drawing/2014/main" id="{92C995D0-3EE2-D313-61D2-3D0313BDACBD}"/>
                </a:ext>
              </a:extLst>
            </p:cNvPr>
            <p:cNvSpPr/>
            <p:nvPr/>
          </p:nvSpPr>
          <p:spPr>
            <a:xfrm>
              <a:off x="6361298" y="12881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08" name="Freeform: Shape 6307">
              <a:extLst>
                <a:ext uri="{FF2B5EF4-FFF2-40B4-BE49-F238E27FC236}">
                  <a16:creationId xmlns:a16="http://schemas.microsoft.com/office/drawing/2014/main" id="{2470728E-2B29-04BA-B3E3-4331B34ED469}"/>
                </a:ext>
              </a:extLst>
            </p:cNvPr>
            <p:cNvSpPr/>
            <p:nvPr/>
          </p:nvSpPr>
          <p:spPr>
            <a:xfrm>
              <a:off x="6361298" y="14596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09" name="Freeform: Shape 6308">
              <a:extLst>
                <a:ext uri="{FF2B5EF4-FFF2-40B4-BE49-F238E27FC236}">
                  <a16:creationId xmlns:a16="http://schemas.microsoft.com/office/drawing/2014/main" id="{89BABDC9-0E05-C940-D7B5-A554E89DBB6A}"/>
                </a:ext>
              </a:extLst>
            </p:cNvPr>
            <p:cNvSpPr/>
            <p:nvPr/>
          </p:nvSpPr>
          <p:spPr>
            <a:xfrm>
              <a:off x="6361298" y="16311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10" name="Freeform: Shape 6309">
              <a:extLst>
                <a:ext uri="{FF2B5EF4-FFF2-40B4-BE49-F238E27FC236}">
                  <a16:creationId xmlns:a16="http://schemas.microsoft.com/office/drawing/2014/main" id="{A6352C1A-7B28-22C0-AAF7-67560730015E}"/>
                </a:ext>
              </a:extLst>
            </p:cNvPr>
            <p:cNvSpPr/>
            <p:nvPr/>
          </p:nvSpPr>
          <p:spPr>
            <a:xfrm>
              <a:off x="6361298" y="1802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11" name="Freeform: Shape 6310">
              <a:extLst>
                <a:ext uri="{FF2B5EF4-FFF2-40B4-BE49-F238E27FC236}">
                  <a16:creationId xmlns:a16="http://schemas.microsoft.com/office/drawing/2014/main" id="{B9181ED0-AF0B-C28E-9D87-E0510548CF98}"/>
                </a:ext>
              </a:extLst>
            </p:cNvPr>
            <p:cNvSpPr/>
            <p:nvPr/>
          </p:nvSpPr>
          <p:spPr>
            <a:xfrm>
              <a:off x="6361298" y="196943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12" name="Freeform: Shape 6311">
              <a:extLst>
                <a:ext uri="{FF2B5EF4-FFF2-40B4-BE49-F238E27FC236}">
                  <a16:creationId xmlns:a16="http://schemas.microsoft.com/office/drawing/2014/main" id="{80500727-1F12-264C-D74E-AA0606E0F7E6}"/>
                </a:ext>
              </a:extLst>
            </p:cNvPr>
            <p:cNvSpPr/>
            <p:nvPr/>
          </p:nvSpPr>
          <p:spPr>
            <a:xfrm>
              <a:off x="6361298" y="21409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38" name="Freeform: Shape 6337">
              <a:extLst>
                <a:ext uri="{FF2B5EF4-FFF2-40B4-BE49-F238E27FC236}">
                  <a16:creationId xmlns:a16="http://schemas.microsoft.com/office/drawing/2014/main" id="{FBED2387-3CD2-0C51-B2FC-4C067B5623D3}"/>
                </a:ext>
              </a:extLst>
            </p:cNvPr>
            <p:cNvSpPr/>
            <p:nvPr/>
          </p:nvSpPr>
          <p:spPr>
            <a:xfrm>
              <a:off x="6361298" y="23124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39" name="Freeform: Shape 6338">
              <a:extLst>
                <a:ext uri="{FF2B5EF4-FFF2-40B4-BE49-F238E27FC236}">
                  <a16:creationId xmlns:a16="http://schemas.microsoft.com/office/drawing/2014/main" id="{19E29663-C138-A497-15E3-7612562AFBDE}"/>
                </a:ext>
              </a:extLst>
            </p:cNvPr>
            <p:cNvSpPr/>
            <p:nvPr/>
          </p:nvSpPr>
          <p:spPr>
            <a:xfrm>
              <a:off x="6361298" y="247918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40" name="Freeform: Shape 6339">
              <a:extLst>
                <a:ext uri="{FF2B5EF4-FFF2-40B4-BE49-F238E27FC236}">
                  <a16:creationId xmlns:a16="http://schemas.microsoft.com/office/drawing/2014/main" id="{6CCC2E53-0D87-D2AC-2374-9C5B6221BE54}"/>
                </a:ext>
              </a:extLst>
            </p:cNvPr>
            <p:cNvSpPr/>
            <p:nvPr/>
          </p:nvSpPr>
          <p:spPr>
            <a:xfrm>
              <a:off x="6361298" y="26506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1" name="Freeform: Shape 6340">
              <a:extLst>
                <a:ext uri="{FF2B5EF4-FFF2-40B4-BE49-F238E27FC236}">
                  <a16:creationId xmlns:a16="http://schemas.microsoft.com/office/drawing/2014/main" id="{1C0758CB-8E9E-DBE2-F042-269B8FBC85BC}"/>
                </a:ext>
              </a:extLst>
            </p:cNvPr>
            <p:cNvSpPr/>
            <p:nvPr/>
          </p:nvSpPr>
          <p:spPr>
            <a:xfrm>
              <a:off x="6361298" y="28222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2" name="Freeform: Shape 6341">
              <a:extLst>
                <a:ext uri="{FF2B5EF4-FFF2-40B4-BE49-F238E27FC236}">
                  <a16:creationId xmlns:a16="http://schemas.microsoft.com/office/drawing/2014/main" id="{0F8AB51D-45C7-F79A-0B2E-EA3D09F809D4}"/>
                </a:ext>
              </a:extLst>
            </p:cNvPr>
            <p:cNvSpPr/>
            <p:nvPr/>
          </p:nvSpPr>
          <p:spPr>
            <a:xfrm>
              <a:off x="6361298" y="2993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3" name="Freeform: Shape 6342">
              <a:extLst>
                <a:ext uri="{FF2B5EF4-FFF2-40B4-BE49-F238E27FC236}">
                  <a16:creationId xmlns:a16="http://schemas.microsoft.com/office/drawing/2014/main" id="{63A4FB59-F99E-0F23-6A67-0B1E1F597AA5}"/>
                </a:ext>
              </a:extLst>
            </p:cNvPr>
            <p:cNvSpPr/>
            <p:nvPr/>
          </p:nvSpPr>
          <p:spPr>
            <a:xfrm>
              <a:off x="6361298" y="316045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44" name="Freeform: Shape 6343">
              <a:extLst>
                <a:ext uri="{FF2B5EF4-FFF2-40B4-BE49-F238E27FC236}">
                  <a16:creationId xmlns:a16="http://schemas.microsoft.com/office/drawing/2014/main" id="{0A5BE0B7-51E4-04B7-34D7-CC313E46FAD8}"/>
                </a:ext>
              </a:extLst>
            </p:cNvPr>
            <p:cNvSpPr/>
            <p:nvPr/>
          </p:nvSpPr>
          <p:spPr>
            <a:xfrm>
              <a:off x="6361298" y="33319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5" name="Freeform: Shape 6344">
              <a:extLst>
                <a:ext uri="{FF2B5EF4-FFF2-40B4-BE49-F238E27FC236}">
                  <a16:creationId xmlns:a16="http://schemas.microsoft.com/office/drawing/2014/main" id="{B537F3E0-B08D-D75D-5439-4532B4C489D0}"/>
                </a:ext>
              </a:extLst>
            </p:cNvPr>
            <p:cNvSpPr/>
            <p:nvPr/>
          </p:nvSpPr>
          <p:spPr>
            <a:xfrm>
              <a:off x="6361298" y="35034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6" name="Freeform: Shape 6345">
              <a:extLst>
                <a:ext uri="{FF2B5EF4-FFF2-40B4-BE49-F238E27FC236}">
                  <a16:creationId xmlns:a16="http://schemas.microsoft.com/office/drawing/2014/main" id="{B1556C2D-77B5-5B9B-DD15-B6961741CCD7}"/>
                </a:ext>
              </a:extLst>
            </p:cNvPr>
            <p:cNvSpPr/>
            <p:nvPr/>
          </p:nvSpPr>
          <p:spPr>
            <a:xfrm>
              <a:off x="6361298" y="3674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7" name="Freeform: Shape 6346">
              <a:extLst>
                <a:ext uri="{FF2B5EF4-FFF2-40B4-BE49-F238E27FC236}">
                  <a16:creationId xmlns:a16="http://schemas.microsoft.com/office/drawing/2014/main" id="{067D5DAB-2C15-97DD-BCAC-AEFC6A6C05A7}"/>
                </a:ext>
              </a:extLst>
            </p:cNvPr>
            <p:cNvSpPr/>
            <p:nvPr/>
          </p:nvSpPr>
          <p:spPr>
            <a:xfrm>
              <a:off x="6361298" y="38417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8" name="Freeform: Shape 6347">
              <a:extLst>
                <a:ext uri="{FF2B5EF4-FFF2-40B4-BE49-F238E27FC236}">
                  <a16:creationId xmlns:a16="http://schemas.microsoft.com/office/drawing/2014/main" id="{5D2DDD45-E0C3-08F8-D0D4-65F6C06ECEF4}"/>
                </a:ext>
              </a:extLst>
            </p:cNvPr>
            <p:cNvSpPr/>
            <p:nvPr/>
          </p:nvSpPr>
          <p:spPr>
            <a:xfrm>
              <a:off x="6361298" y="40132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9" name="Freeform: Shape 6348">
              <a:extLst>
                <a:ext uri="{FF2B5EF4-FFF2-40B4-BE49-F238E27FC236}">
                  <a16:creationId xmlns:a16="http://schemas.microsoft.com/office/drawing/2014/main" id="{38344607-C9AB-01F9-C111-CBA07A5DB60C}"/>
                </a:ext>
              </a:extLst>
            </p:cNvPr>
            <p:cNvSpPr/>
            <p:nvPr/>
          </p:nvSpPr>
          <p:spPr>
            <a:xfrm>
              <a:off x="6361298" y="41847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50" name="Freeform: Shape 6349">
              <a:extLst>
                <a:ext uri="{FF2B5EF4-FFF2-40B4-BE49-F238E27FC236}">
                  <a16:creationId xmlns:a16="http://schemas.microsoft.com/office/drawing/2014/main" id="{6938E8DB-30C1-DC9A-3CA8-060649AD5E58}"/>
                </a:ext>
              </a:extLst>
            </p:cNvPr>
            <p:cNvSpPr/>
            <p:nvPr/>
          </p:nvSpPr>
          <p:spPr>
            <a:xfrm>
              <a:off x="6361298" y="43514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51" name="Freeform: Shape 6350">
              <a:extLst>
                <a:ext uri="{FF2B5EF4-FFF2-40B4-BE49-F238E27FC236}">
                  <a16:creationId xmlns:a16="http://schemas.microsoft.com/office/drawing/2014/main" id="{E368794B-32A9-D9CC-83CE-2693997C7C6A}"/>
                </a:ext>
              </a:extLst>
            </p:cNvPr>
            <p:cNvSpPr/>
            <p:nvPr/>
          </p:nvSpPr>
          <p:spPr>
            <a:xfrm>
              <a:off x="6361298" y="45229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52" name="Freeform: Shape 6351">
              <a:extLst>
                <a:ext uri="{FF2B5EF4-FFF2-40B4-BE49-F238E27FC236}">
                  <a16:creationId xmlns:a16="http://schemas.microsoft.com/office/drawing/2014/main" id="{A009B8E2-675E-EFDB-BC12-DE141AF3D0A7}"/>
                </a:ext>
              </a:extLst>
            </p:cNvPr>
            <p:cNvSpPr/>
            <p:nvPr/>
          </p:nvSpPr>
          <p:spPr>
            <a:xfrm>
              <a:off x="6361298" y="46944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78" name="Freeform: Shape 6377">
              <a:extLst>
                <a:ext uri="{FF2B5EF4-FFF2-40B4-BE49-F238E27FC236}">
                  <a16:creationId xmlns:a16="http://schemas.microsoft.com/office/drawing/2014/main" id="{6522C29F-E7F8-C8C6-6090-35D4D10BD3B7}"/>
                </a:ext>
              </a:extLst>
            </p:cNvPr>
            <p:cNvSpPr/>
            <p:nvPr/>
          </p:nvSpPr>
          <p:spPr>
            <a:xfrm>
              <a:off x="6361298" y="4866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79" name="Freeform: Shape 6378">
              <a:extLst>
                <a:ext uri="{FF2B5EF4-FFF2-40B4-BE49-F238E27FC236}">
                  <a16:creationId xmlns:a16="http://schemas.microsoft.com/office/drawing/2014/main" id="{1F8B9152-797E-D667-1765-AC628CA4A1F1}"/>
                </a:ext>
              </a:extLst>
            </p:cNvPr>
            <p:cNvSpPr/>
            <p:nvPr/>
          </p:nvSpPr>
          <p:spPr>
            <a:xfrm>
              <a:off x="6361298" y="503274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80" name="Freeform: Shape 6379">
              <a:extLst>
                <a:ext uri="{FF2B5EF4-FFF2-40B4-BE49-F238E27FC236}">
                  <a16:creationId xmlns:a16="http://schemas.microsoft.com/office/drawing/2014/main" id="{0E0D5E1B-0D8B-B2C5-D57F-A2230D40C3C3}"/>
                </a:ext>
              </a:extLst>
            </p:cNvPr>
            <p:cNvSpPr/>
            <p:nvPr/>
          </p:nvSpPr>
          <p:spPr>
            <a:xfrm>
              <a:off x="6361298" y="52042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81" name="Freeform: Shape 6380">
              <a:extLst>
                <a:ext uri="{FF2B5EF4-FFF2-40B4-BE49-F238E27FC236}">
                  <a16:creationId xmlns:a16="http://schemas.microsoft.com/office/drawing/2014/main" id="{E55A45DB-71F7-64FA-E722-36DABE6B0A1E}"/>
                </a:ext>
              </a:extLst>
            </p:cNvPr>
            <p:cNvSpPr/>
            <p:nvPr/>
          </p:nvSpPr>
          <p:spPr>
            <a:xfrm>
              <a:off x="6361298" y="537576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2" name="Freeform: Shape 6381">
              <a:extLst>
                <a:ext uri="{FF2B5EF4-FFF2-40B4-BE49-F238E27FC236}">
                  <a16:creationId xmlns:a16="http://schemas.microsoft.com/office/drawing/2014/main" id="{1A96147A-650C-68DE-D257-CE42136F1C33}"/>
                </a:ext>
              </a:extLst>
            </p:cNvPr>
            <p:cNvSpPr/>
            <p:nvPr/>
          </p:nvSpPr>
          <p:spPr>
            <a:xfrm>
              <a:off x="6361298" y="554250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383" name="Freeform: Shape 6382">
              <a:extLst>
                <a:ext uri="{FF2B5EF4-FFF2-40B4-BE49-F238E27FC236}">
                  <a16:creationId xmlns:a16="http://schemas.microsoft.com/office/drawing/2014/main" id="{65D9B17E-A902-9C8A-49DD-06887E2C3A54}"/>
                </a:ext>
              </a:extLst>
            </p:cNvPr>
            <p:cNvSpPr/>
            <p:nvPr/>
          </p:nvSpPr>
          <p:spPr>
            <a:xfrm>
              <a:off x="6361298" y="57140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4" name="Freeform: Shape 6383">
              <a:extLst>
                <a:ext uri="{FF2B5EF4-FFF2-40B4-BE49-F238E27FC236}">
                  <a16:creationId xmlns:a16="http://schemas.microsoft.com/office/drawing/2014/main" id="{3F071082-2E2C-8685-9C93-62D47E65CE92}"/>
                </a:ext>
              </a:extLst>
            </p:cNvPr>
            <p:cNvSpPr/>
            <p:nvPr/>
          </p:nvSpPr>
          <p:spPr>
            <a:xfrm>
              <a:off x="6361298" y="58855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5" name="Freeform: Shape 6384">
              <a:extLst>
                <a:ext uri="{FF2B5EF4-FFF2-40B4-BE49-F238E27FC236}">
                  <a16:creationId xmlns:a16="http://schemas.microsoft.com/office/drawing/2014/main" id="{82323663-8089-C6F7-79EF-212306885E67}"/>
                </a:ext>
              </a:extLst>
            </p:cNvPr>
            <p:cNvSpPr/>
            <p:nvPr/>
          </p:nvSpPr>
          <p:spPr>
            <a:xfrm>
              <a:off x="6361298" y="60570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6" name="Freeform: Shape 6385">
              <a:extLst>
                <a:ext uri="{FF2B5EF4-FFF2-40B4-BE49-F238E27FC236}">
                  <a16:creationId xmlns:a16="http://schemas.microsoft.com/office/drawing/2014/main" id="{B8D7E4BD-B052-2E13-143A-BBC55030E461}"/>
                </a:ext>
              </a:extLst>
            </p:cNvPr>
            <p:cNvSpPr/>
            <p:nvPr/>
          </p:nvSpPr>
          <p:spPr>
            <a:xfrm>
              <a:off x="6361298" y="622377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387" name="Freeform: Shape 6386">
              <a:extLst>
                <a:ext uri="{FF2B5EF4-FFF2-40B4-BE49-F238E27FC236}">
                  <a16:creationId xmlns:a16="http://schemas.microsoft.com/office/drawing/2014/main" id="{B9B4F706-54A5-B687-6B3A-73A01D0ECA9E}"/>
                </a:ext>
              </a:extLst>
            </p:cNvPr>
            <p:cNvSpPr/>
            <p:nvPr/>
          </p:nvSpPr>
          <p:spPr>
            <a:xfrm>
              <a:off x="6361298" y="63952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8" name="Freeform: Shape 6387">
              <a:extLst>
                <a:ext uri="{FF2B5EF4-FFF2-40B4-BE49-F238E27FC236}">
                  <a16:creationId xmlns:a16="http://schemas.microsoft.com/office/drawing/2014/main" id="{51B59C35-8DAB-D3F5-7C96-AEC8C5684792}"/>
                </a:ext>
              </a:extLst>
            </p:cNvPr>
            <p:cNvSpPr/>
            <p:nvPr/>
          </p:nvSpPr>
          <p:spPr>
            <a:xfrm>
              <a:off x="6361299" y="65667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9" name="Freeform: Shape 6388">
              <a:extLst>
                <a:ext uri="{FF2B5EF4-FFF2-40B4-BE49-F238E27FC236}">
                  <a16:creationId xmlns:a16="http://schemas.microsoft.com/office/drawing/2014/main" id="{949E8BF3-8FEA-160D-E3BE-07A852045E74}"/>
                </a:ext>
              </a:extLst>
            </p:cNvPr>
            <p:cNvSpPr/>
            <p:nvPr/>
          </p:nvSpPr>
          <p:spPr>
            <a:xfrm>
              <a:off x="6523279" y="9499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90" name="Freeform: Shape 6389">
              <a:extLst>
                <a:ext uri="{FF2B5EF4-FFF2-40B4-BE49-F238E27FC236}">
                  <a16:creationId xmlns:a16="http://schemas.microsoft.com/office/drawing/2014/main" id="{3DD794CA-0790-CA96-7A50-99714F683A4A}"/>
                </a:ext>
              </a:extLst>
            </p:cNvPr>
            <p:cNvSpPr/>
            <p:nvPr/>
          </p:nvSpPr>
          <p:spPr>
            <a:xfrm>
              <a:off x="6523279" y="11214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91" name="Freeform: Shape 6390">
              <a:extLst>
                <a:ext uri="{FF2B5EF4-FFF2-40B4-BE49-F238E27FC236}">
                  <a16:creationId xmlns:a16="http://schemas.microsoft.com/office/drawing/2014/main" id="{5FD3F08D-36F7-2F61-5BCC-BFCAF47F7F8A}"/>
                </a:ext>
              </a:extLst>
            </p:cNvPr>
            <p:cNvSpPr/>
            <p:nvPr/>
          </p:nvSpPr>
          <p:spPr>
            <a:xfrm>
              <a:off x="6523279" y="12881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92" name="Freeform: Shape 6391">
              <a:extLst>
                <a:ext uri="{FF2B5EF4-FFF2-40B4-BE49-F238E27FC236}">
                  <a16:creationId xmlns:a16="http://schemas.microsoft.com/office/drawing/2014/main" id="{C87DE8D9-98E5-C084-FF94-3B7A2430B845}"/>
                </a:ext>
              </a:extLst>
            </p:cNvPr>
            <p:cNvSpPr/>
            <p:nvPr/>
          </p:nvSpPr>
          <p:spPr>
            <a:xfrm>
              <a:off x="6523279" y="14596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18" name="Freeform: Shape 6417">
              <a:extLst>
                <a:ext uri="{FF2B5EF4-FFF2-40B4-BE49-F238E27FC236}">
                  <a16:creationId xmlns:a16="http://schemas.microsoft.com/office/drawing/2014/main" id="{A4976DA5-AB40-E6BE-4B7F-CB352B5585EA}"/>
                </a:ext>
              </a:extLst>
            </p:cNvPr>
            <p:cNvSpPr/>
            <p:nvPr/>
          </p:nvSpPr>
          <p:spPr>
            <a:xfrm>
              <a:off x="6523279" y="16311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19" name="Freeform: Shape 6418">
              <a:extLst>
                <a:ext uri="{FF2B5EF4-FFF2-40B4-BE49-F238E27FC236}">
                  <a16:creationId xmlns:a16="http://schemas.microsoft.com/office/drawing/2014/main" id="{AFC1F07F-5FE4-AC16-FDED-9FD6A9490C90}"/>
                </a:ext>
              </a:extLst>
            </p:cNvPr>
            <p:cNvSpPr/>
            <p:nvPr/>
          </p:nvSpPr>
          <p:spPr>
            <a:xfrm>
              <a:off x="6523279" y="18026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0" name="Freeform: Shape 6419">
              <a:extLst>
                <a:ext uri="{FF2B5EF4-FFF2-40B4-BE49-F238E27FC236}">
                  <a16:creationId xmlns:a16="http://schemas.microsoft.com/office/drawing/2014/main" id="{A5B33EDB-BCE4-1EB0-8B82-9A1658FA64D2}"/>
                </a:ext>
              </a:extLst>
            </p:cNvPr>
            <p:cNvSpPr/>
            <p:nvPr/>
          </p:nvSpPr>
          <p:spPr>
            <a:xfrm>
              <a:off x="6523279" y="196942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21" name="Freeform: Shape 6420">
              <a:extLst>
                <a:ext uri="{FF2B5EF4-FFF2-40B4-BE49-F238E27FC236}">
                  <a16:creationId xmlns:a16="http://schemas.microsoft.com/office/drawing/2014/main" id="{019371D4-6278-C0F1-BD5B-C71A4C093D11}"/>
                </a:ext>
              </a:extLst>
            </p:cNvPr>
            <p:cNvSpPr/>
            <p:nvPr/>
          </p:nvSpPr>
          <p:spPr>
            <a:xfrm>
              <a:off x="6523279" y="21409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2" name="Freeform: Shape 6421">
              <a:extLst>
                <a:ext uri="{FF2B5EF4-FFF2-40B4-BE49-F238E27FC236}">
                  <a16:creationId xmlns:a16="http://schemas.microsoft.com/office/drawing/2014/main" id="{CE2185BD-C491-3FF0-AA39-836CCAE15EC9}"/>
                </a:ext>
              </a:extLst>
            </p:cNvPr>
            <p:cNvSpPr/>
            <p:nvPr/>
          </p:nvSpPr>
          <p:spPr>
            <a:xfrm>
              <a:off x="6523279" y="23124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3" name="Freeform: Shape 6422">
              <a:extLst>
                <a:ext uri="{FF2B5EF4-FFF2-40B4-BE49-F238E27FC236}">
                  <a16:creationId xmlns:a16="http://schemas.microsoft.com/office/drawing/2014/main" id="{1C69A0BA-BC54-BD72-41C2-BD5332463256}"/>
                </a:ext>
              </a:extLst>
            </p:cNvPr>
            <p:cNvSpPr/>
            <p:nvPr/>
          </p:nvSpPr>
          <p:spPr>
            <a:xfrm>
              <a:off x="6523279" y="247918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24" name="Freeform: Shape 6423">
              <a:extLst>
                <a:ext uri="{FF2B5EF4-FFF2-40B4-BE49-F238E27FC236}">
                  <a16:creationId xmlns:a16="http://schemas.microsoft.com/office/drawing/2014/main" id="{C7CEAB3F-A6DE-2174-233F-FA4743FE1A2F}"/>
                </a:ext>
              </a:extLst>
            </p:cNvPr>
            <p:cNvSpPr/>
            <p:nvPr/>
          </p:nvSpPr>
          <p:spPr>
            <a:xfrm>
              <a:off x="6523279" y="26506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5" name="Freeform: Shape 6424">
              <a:extLst>
                <a:ext uri="{FF2B5EF4-FFF2-40B4-BE49-F238E27FC236}">
                  <a16:creationId xmlns:a16="http://schemas.microsoft.com/office/drawing/2014/main" id="{671FEA4F-1D2B-6AB1-5DEC-98A2EC6C8FAC}"/>
                </a:ext>
              </a:extLst>
            </p:cNvPr>
            <p:cNvSpPr/>
            <p:nvPr/>
          </p:nvSpPr>
          <p:spPr>
            <a:xfrm>
              <a:off x="6523279" y="28222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6" name="Freeform: Shape 6425">
              <a:extLst>
                <a:ext uri="{FF2B5EF4-FFF2-40B4-BE49-F238E27FC236}">
                  <a16:creationId xmlns:a16="http://schemas.microsoft.com/office/drawing/2014/main" id="{819CE635-AE8A-8DAC-E997-8976F5A50C25}"/>
                </a:ext>
              </a:extLst>
            </p:cNvPr>
            <p:cNvSpPr/>
            <p:nvPr/>
          </p:nvSpPr>
          <p:spPr>
            <a:xfrm>
              <a:off x="6523279" y="29937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7" name="Freeform: Shape 6426">
              <a:extLst>
                <a:ext uri="{FF2B5EF4-FFF2-40B4-BE49-F238E27FC236}">
                  <a16:creationId xmlns:a16="http://schemas.microsoft.com/office/drawing/2014/main" id="{48672A74-801D-346B-8010-F495933C3CEA}"/>
                </a:ext>
              </a:extLst>
            </p:cNvPr>
            <p:cNvSpPr/>
            <p:nvPr/>
          </p:nvSpPr>
          <p:spPr>
            <a:xfrm>
              <a:off x="6523279" y="316045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28" name="Freeform: Shape 6427">
              <a:extLst>
                <a:ext uri="{FF2B5EF4-FFF2-40B4-BE49-F238E27FC236}">
                  <a16:creationId xmlns:a16="http://schemas.microsoft.com/office/drawing/2014/main" id="{03791557-14DA-C301-7832-EB290006BC6E}"/>
                </a:ext>
              </a:extLst>
            </p:cNvPr>
            <p:cNvSpPr/>
            <p:nvPr/>
          </p:nvSpPr>
          <p:spPr>
            <a:xfrm>
              <a:off x="6523279" y="333196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9" name="Freeform: Shape 6428">
              <a:extLst>
                <a:ext uri="{FF2B5EF4-FFF2-40B4-BE49-F238E27FC236}">
                  <a16:creationId xmlns:a16="http://schemas.microsoft.com/office/drawing/2014/main" id="{B718946A-9653-4EFA-942E-23D505D736DE}"/>
                </a:ext>
              </a:extLst>
            </p:cNvPr>
            <p:cNvSpPr/>
            <p:nvPr/>
          </p:nvSpPr>
          <p:spPr>
            <a:xfrm>
              <a:off x="6523279" y="35034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30" name="Freeform: Shape 6429">
              <a:extLst>
                <a:ext uri="{FF2B5EF4-FFF2-40B4-BE49-F238E27FC236}">
                  <a16:creationId xmlns:a16="http://schemas.microsoft.com/office/drawing/2014/main" id="{060537D4-758A-A84A-73DB-5BFDDE74B1E0}"/>
                </a:ext>
              </a:extLst>
            </p:cNvPr>
            <p:cNvSpPr/>
            <p:nvPr/>
          </p:nvSpPr>
          <p:spPr>
            <a:xfrm>
              <a:off x="6523279" y="36749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31" name="Freeform: Shape 6430">
              <a:extLst>
                <a:ext uri="{FF2B5EF4-FFF2-40B4-BE49-F238E27FC236}">
                  <a16:creationId xmlns:a16="http://schemas.microsoft.com/office/drawing/2014/main" id="{EBCCE734-FBE8-A0E8-AE3B-348B602ECAB9}"/>
                </a:ext>
              </a:extLst>
            </p:cNvPr>
            <p:cNvSpPr/>
            <p:nvPr/>
          </p:nvSpPr>
          <p:spPr>
            <a:xfrm>
              <a:off x="6523279" y="38417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32" name="Freeform: Shape 6431">
              <a:extLst>
                <a:ext uri="{FF2B5EF4-FFF2-40B4-BE49-F238E27FC236}">
                  <a16:creationId xmlns:a16="http://schemas.microsoft.com/office/drawing/2014/main" id="{8FB6149F-EF23-AB51-7AC3-98157918D2E9}"/>
                </a:ext>
              </a:extLst>
            </p:cNvPr>
            <p:cNvSpPr/>
            <p:nvPr/>
          </p:nvSpPr>
          <p:spPr>
            <a:xfrm>
              <a:off x="6523279" y="40132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58" name="Freeform: Shape 6457">
              <a:extLst>
                <a:ext uri="{FF2B5EF4-FFF2-40B4-BE49-F238E27FC236}">
                  <a16:creationId xmlns:a16="http://schemas.microsoft.com/office/drawing/2014/main" id="{F1CBE626-F4E8-3187-0030-CE99EC1F8DBC}"/>
                </a:ext>
              </a:extLst>
            </p:cNvPr>
            <p:cNvSpPr/>
            <p:nvPr/>
          </p:nvSpPr>
          <p:spPr>
            <a:xfrm>
              <a:off x="6523279" y="41847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59" name="Freeform: Shape 6458">
              <a:extLst>
                <a:ext uri="{FF2B5EF4-FFF2-40B4-BE49-F238E27FC236}">
                  <a16:creationId xmlns:a16="http://schemas.microsoft.com/office/drawing/2014/main" id="{7CB67345-D70A-7609-70B0-05E972D14FE6}"/>
                </a:ext>
              </a:extLst>
            </p:cNvPr>
            <p:cNvSpPr/>
            <p:nvPr/>
          </p:nvSpPr>
          <p:spPr>
            <a:xfrm>
              <a:off x="6523279" y="43514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60" name="Freeform: Shape 6459">
              <a:extLst>
                <a:ext uri="{FF2B5EF4-FFF2-40B4-BE49-F238E27FC236}">
                  <a16:creationId xmlns:a16="http://schemas.microsoft.com/office/drawing/2014/main" id="{30A65149-2453-588B-4F13-3EAFD716CBAA}"/>
                </a:ext>
              </a:extLst>
            </p:cNvPr>
            <p:cNvSpPr/>
            <p:nvPr/>
          </p:nvSpPr>
          <p:spPr>
            <a:xfrm>
              <a:off x="6523279" y="45229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1" name="Freeform: Shape 6460">
              <a:extLst>
                <a:ext uri="{FF2B5EF4-FFF2-40B4-BE49-F238E27FC236}">
                  <a16:creationId xmlns:a16="http://schemas.microsoft.com/office/drawing/2014/main" id="{F4BD1C68-B913-37CD-6E7B-71A12DE11198}"/>
                </a:ext>
              </a:extLst>
            </p:cNvPr>
            <p:cNvSpPr/>
            <p:nvPr/>
          </p:nvSpPr>
          <p:spPr>
            <a:xfrm>
              <a:off x="6523279" y="46944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2" name="Freeform: Shape 6461">
              <a:extLst>
                <a:ext uri="{FF2B5EF4-FFF2-40B4-BE49-F238E27FC236}">
                  <a16:creationId xmlns:a16="http://schemas.microsoft.com/office/drawing/2014/main" id="{C85FD0CB-EB30-E511-0CC8-1C0E00982837}"/>
                </a:ext>
              </a:extLst>
            </p:cNvPr>
            <p:cNvSpPr/>
            <p:nvPr/>
          </p:nvSpPr>
          <p:spPr>
            <a:xfrm>
              <a:off x="6523279" y="48660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3" name="Freeform: Shape 6462">
              <a:extLst>
                <a:ext uri="{FF2B5EF4-FFF2-40B4-BE49-F238E27FC236}">
                  <a16:creationId xmlns:a16="http://schemas.microsoft.com/office/drawing/2014/main" id="{1820E146-29A3-25C5-D447-E110A6216440}"/>
                </a:ext>
              </a:extLst>
            </p:cNvPr>
            <p:cNvSpPr/>
            <p:nvPr/>
          </p:nvSpPr>
          <p:spPr>
            <a:xfrm>
              <a:off x="6523279" y="503274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64" name="Freeform: Shape 6463">
              <a:extLst>
                <a:ext uri="{FF2B5EF4-FFF2-40B4-BE49-F238E27FC236}">
                  <a16:creationId xmlns:a16="http://schemas.microsoft.com/office/drawing/2014/main" id="{7836000E-90EE-D406-CD75-2C275859E177}"/>
                </a:ext>
              </a:extLst>
            </p:cNvPr>
            <p:cNvSpPr/>
            <p:nvPr/>
          </p:nvSpPr>
          <p:spPr>
            <a:xfrm>
              <a:off x="6523279" y="52042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5" name="Freeform: Shape 6464">
              <a:extLst>
                <a:ext uri="{FF2B5EF4-FFF2-40B4-BE49-F238E27FC236}">
                  <a16:creationId xmlns:a16="http://schemas.microsoft.com/office/drawing/2014/main" id="{EE228951-55A2-044C-3ACB-2D2439B351B2}"/>
                </a:ext>
              </a:extLst>
            </p:cNvPr>
            <p:cNvSpPr/>
            <p:nvPr/>
          </p:nvSpPr>
          <p:spPr>
            <a:xfrm>
              <a:off x="6523279" y="53757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66" name="Freeform: Shape 6465">
              <a:extLst>
                <a:ext uri="{FF2B5EF4-FFF2-40B4-BE49-F238E27FC236}">
                  <a16:creationId xmlns:a16="http://schemas.microsoft.com/office/drawing/2014/main" id="{1D1C0D36-53C4-B2E5-A0C7-854CD3082ACD}"/>
                </a:ext>
              </a:extLst>
            </p:cNvPr>
            <p:cNvSpPr/>
            <p:nvPr/>
          </p:nvSpPr>
          <p:spPr>
            <a:xfrm>
              <a:off x="6523279" y="554250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467" name="Freeform: Shape 6466">
              <a:extLst>
                <a:ext uri="{FF2B5EF4-FFF2-40B4-BE49-F238E27FC236}">
                  <a16:creationId xmlns:a16="http://schemas.microsoft.com/office/drawing/2014/main" id="{EAD63022-A03E-70A2-6EB1-1AADE068405B}"/>
                </a:ext>
              </a:extLst>
            </p:cNvPr>
            <p:cNvSpPr/>
            <p:nvPr/>
          </p:nvSpPr>
          <p:spPr>
            <a:xfrm>
              <a:off x="6523279" y="57140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68" name="Freeform: Shape 6467">
              <a:extLst>
                <a:ext uri="{FF2B5EF4-FFF2-40B4-BE49-F238E27FC236}">
                  <a16:creationId xmlns:a16="http://schemas.microsoft.com/office/drawing/2014/main" id="{03975EDF-2BA3-E420-013D-BB1A25D233C1}"/>
                </a:ext>
              </a:extLst>
            </p:cNvPr>
            <p:cNvSpPr/>
            <p:nvPr/>
          </p:nvSpPr>
          <p:spPr>
            <a:xfrm>
              <a:off x="6523279" y="58855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69" name="Freeform: Shape 6468">
              <a:extLst>
                <a:ext uri="{FF2B5EF4-FFF2-40B4-BE49-F238E27FC236}">
                  <a16:creationId xmlns:a16="http://schemas.microsoft.com/office/drawing/2014/main" id="{4314BD0C-9AA8-1BE7-E387-1FDA1EF969E2}"/>
                </a:ext>
              </a:extLst>
            </p:cNvPr>
            <p:cNvSpPr/>
            <p:nvPr/>
          </p:nvSpPr>
          <p:spPr>
            <a:xfrm>
              <a:off x="6523279" y="60570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70" name="Freeform: Shape 6469">
              <a:extLst>
                <a:ext uri="{FF2B5EF4-FFF2-40B4-BE49-F238E27FC236}">
                  <a16:creationId xmlns:a16="http://schemas.microsoft.com/office/drawing/2014/main" id="{6A8F68D6-8413-2672-016B-9FC21F57B86A}"/>
                </a:ext>
              </a:extLst>
            </p:cNvPr>
            <p:cNvSpPr/>
            <p:nvPr/>
          </p:nvSpPr>
          <p:spPr>
            <a:xfrm>
              <a:off x="6523279" y="62237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471" name="Freeform: Shape 6470">
              <a:extLst>
                <a:ext uri="{FF2B5EF4-FFF2-40B4-BE49-F238E27FC236}">
                  <a16:creationId xmlns:a16="http://schemas.microsoft.com/office/drawing/2014/main" id="{267C4EEE-D543-7440-D3D6-D519BBA36E12}"/>
                </a:ext>
              </a:extLst>
            </p:cNvPr>
            <p:cNvSpPr/>
            <p:nvPr/>
          </p:nvSpPr>
          <p:spPr>
            <a:xfrm>
              <a:off x="6523279" y="63952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72" name="Freeform: Shape 6471">
              <a:extLst>
                <a:ext uri="{FF2B5EF4-FFF2-40B4-BE49-F238E27FC236}">
                  <a16:creationId xmlns:a16="http://schemas.microsoft.com/office/drawing/2014/main" id="{21984ABA-165E-3C81-A700-95E6FEAE9800}"/>
                </a:ext>
              </a:extLst>
            </p:cNvPr>
            <p:cNvSpPr/>
            <p:nvPr/>
          </p:nvSpPr>
          <p:spPr>
            <a:xfrm>
              <a:off x="6523280" y="65667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98" name="Freeform: Shape 6497">
              <a:extLst>
                <a:ext uri="{FF2B5EF4-FFF2-40B4-BE49-F238E27FC236}">
                  <a16:creationId xmlns:a16="http://schemas.microsoft.com/office/drawing/2014/main" id="{DF4CABE4-16E2-7AB3-5309-012E44F4AEF4}"/>
                </a:ext>
              </a:extLst>
            </p:cNvPr>
            <p:cNvSpPr/>
            <p:nvPr/>
          </p:nvSpPr>
          <p:spPr>
            <a:xfrm>
              <a:off x="6685259" y="9499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99" name="Freeform: Shape 6498">
              <a:extLst>
                <a:ext uri="{FF2B5EF4-FFF2-40B4-BE49-F238E27FC236}">
                  <a16:creationId xmlns:a16="http://schemas.microsoft.com/office/drawing/2014/main" id="{9D8D1E40-E7ED-5975-757C-B85181DA3C7E}"/>
                </a:ext>
              </a:extLst>
            </p:cNvPr>
            <p:cNvSpPr/>
            <p:nvPr/>
          </p:nvSpPr>
          <p:spPr>
            <a:xfrm>
              <a:off x="6685259" y="11214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0" name="Freeform: Shape 6499">
              <a:extLst>
                <a:ext uri="{FF2B5EF4-FFF2-40B4-BE49-F238E27FC236}">
                  <a16:creationId xmlns:a16="http://schemas.microsoft.com/office/drawing/2014/main" id="{F6E3F395-B9AF-4CDB-ED75-DFD75851648F}"/>
                </a:ext>
              </a:extLst>
            </p:cNvPr>
            <p:cNvSpPr/>
            <p:nvPr/>
          </p:nvSpPr>
          <p:spPr>
            <a:xfrm>
              <a:off x="6685259" y="12881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01" name="Freeform: Shape 6500">
              <a:extLst>
                <a:ext uri="{FF2B5EF4-FFF2-40B4-BE49-F238E27FC236}">
                  <a16:creationId xmlns:a16="http://schemas.microsoft.com/office/drawing/2014/main" id="{1DB2FA4D-4720-C77C-5859-0BC80E5D5FFE}"/>
                </a:ext>
              </a:extLst>
            </p:cNvPr>
            <p:cNvSpPr/>
            <p:nvPr/>
          </p:nvSpPr>
          <p:spPr>
            <a:xfrm>
              <a:off x="6685259" y="14596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2" name="Freeform: Shape 6501">
              <a:extLst>
                <a:ext uri="{FF2B5EF4-FFF2-40B4-BE49-F238E27FC236}">
                  <a16:creationId xmlns:a16="http://schemas.microsoft.com/office/drawing/2014/main" id="{9CC42B1A-80C7-AE52-7334-F12EA13B876D}"/>
                </a:ext>
              </a:extLst>
            </p:cNvPr>
            <p:cNvSpPr/>
            <p:nvPr/>
          </p:nvSpPr>
          <p:spPr>
            <a:xfrm>
              <a:off x="6685259" y="16311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3" name="Freeform: Shape 6502">
              <a:extLst>
                <a:ext uri="{FF2B5EF4-FFF2-40B4-BE49-F238E27FC236}">
                  <a16:creationId xmlns:a16="http://schemas.microsoft.com/office/drawing/2014/main" id="{5C744ECD-4B17-91F0-440B-4ACFF186FB54}"/>
                </a:ext>
              </a:extLst>
            </p:cNvPr>
            <p:cNvSpPr/>
            <p:nvPr/>
          </p:nvSpPr>
          <p:spPr>
            <a:xfrm>
              <a:off x="6685259" y="1802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4" name="Freeform: Shape 6503">
              <a:extLst>
                <a:ext uri="{FF2B5EF4-FFF2-40B4-BE49-F238E27FC236}">
                  <a16:creationId xmlns:a16="http://schemas.microsoft.com/office/drawing/2014/main" id="{FAE0D8C9-8CEE-EC46-BF27-F8B606418E16}"/>
                </a:ext>
              </a:extLst>
            </p:cNvPr>
            <p:cNvSpPr/>
            <p:nvPr/>
          </p:nvSpPr>
          <p:spPr>
            <a:xfrm>
              <a:off x="6685259" y="196942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05" name="Freeform: Shape 6504">
              <a:extLst>
                <a:ext uri="{FF2B5EF4-FFF2-40B4-BE49-F238E27FC236}">
                  <a16:creationId xmlns:a16="http://schemas.microsoft.com/office/drawing/2014/main" id="{A3AB44D9-3100-CF22-BE9A-8EE68A2655DA}"/>
                </a:ext>
              </a:extLst>
            </p:cNvPr>
            <p:cNvSpPr/>
            <p:nvPr/>
          </p:nvSpPr>
          <p:spPr>
            <a:xfrm>
              <a:off x="6685259" y="21409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6" name="Freeform: Shape 6505">
              <a:extLst>
                <a:ext uri="{FF2B5EF4-FFF2-40B4-BE49-F238E27FC236}">
                  <a16:creationId xmlns:a16="http://schemas.microsoft.com/office/drawing/2014/main" id="{77D88FE1-25AF-069C-42A9-6B263DD2A570}"/>
                </a:ext>
              </a:extLst>
            </p:cNvPr>
            <p:cNvSpPr/>
            <p:nvPr/>
          </p:nvSpPr>
          <p:spPr>
            <a:xfrm>
              <a:off x="6685259" y="23124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7" name="Freeform: Shape 6506">
              <a:extLst>
                <a:ext uri="{FF2B5EF4-FFF2-40B4-BE49-F238E27FC236}">
                  <a16:creationId xmlns:a16="http://schemas.microsoft.com/office/drawing/2014/main" id="{F438CC71-8F08-BF3D-4535-D636EC4496B3}"/>
                </a:ext>
              </a:extLst>
            </p:cNvPr>
            <p:cNvSpPr/>
            <p:nvPr/>
          </p:nvSpPr>
          <p:spPr>
            <a:xfrm>
              <a:off x="6685259" y="24791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08" name="Freeform: Shape 6507">
              <a:extLst>
                <a:ext uri="{FF2B5EF4-FFF2-40B4-BE49-F238E27FC236}">
                  <a16:creationId xmlns:a16="http://schemas.microsoft.com/office/drawing/2014/main" id="{0C230F93-47C7-6144-FBE9-F83355E4B212}"/>
                </a:ext>
              </a:extLst>
            </p:cNvPr>
            <p:cNvSpPr/>
            <p:nvPr/>
          </p:nvSpPr>
          <p:spPr>
            <a:xfrm>
              <a:off x="6685259" y="26506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9" name="Freeform: Shape 6508">
              <a:extLst>
                <a:ext uri="{FF2B5EF4-FFF2-40B4-BE49-F238E27FC236}">
                  <a16:creationId xmlns:a16="http://schemas.microsoft.com/office/drawing/2014/main" id="{D21215AB-B187-A583-8806-385A1AE7F60E}"/>
                </a:ext>
              </a:extLst>
            </p:cNvPr>
            <p:cNvSpPr/>
            <p:nvPr/>
          </p:nvSpPr>
          <p:spPr>
            <a:xfrm>
              <a:off x="6685259" y="28222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0" name="Freeform: Shape 6509">
              <a:extLst>
                <a:ext uri="{FF2B5EF4-FFF2-40B4-BE49-F238E27FC236}">
                  <a16:creationId xmlns:a16="http://schemas.microsoft.com/office/drawing/2014/main" id="{78282315-0922-0EBF-F323-5DAEC776134A}"/>
                </a:ext>
              </a:extLst>
            </p:cNvPr>
            <p:cNvSpPr/>
            <p:nvPr/>
          </p:nvSpPr>
          <p:spPr>
            <a:xfrm>
              <a:off x="6685259" y="29937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1" name="Freeform: Shape 6510">
              <a:extLst>
                <a:ext uri="{FF2B5EF4-FFF2-40B4-BE49-F238E27FC236}">
                  <a16:creationId xmlns:a16="http://schemas.microsoft.com/office/drawing/2014/main" id="{6C4712B4-274D-06A2-BDCD-E01A19D39410}"/>
                </a:ext>
              </a:extLst>
            </p:cNvPr>
            <p:cNvSpPr/>
            <p:nvPr/>
          </p:nvSpPr>
          <p:spPr>
            <a:xfrm>
              <a:off x="6685259" y="316045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12" name="Freeform: Shape 6511">
              <a:extLst>
                <a:ext uri="{FF2B5EF4-FFF2-40B4-BE49-F238E27FC236}">
                  <a16:creationId xmlns:a16="http://schemas.microsoft.com/office/drawing/2014/main" id="{1082F3D6-09D4-837C-5667-FC960D2FA016}"/>
                </a:ext>
              </a:extLst>
            </p:cNvPr>
            <p:cNvSpPr/>
            <p:nvPr/>
          </p:nvSpPr>
          <p:spPr>
            <a:xfrm>
              <a:off x="6685259" y="33319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5" name="Freeform: Shape 6514">
              <a:extLst>
                <a:ext uri="{FF2B5EF4-FFF2-40B4-BE49-F238E27FC236}">
                  <a16:creationId xmlns:a16="http://schemas.microsoft.com/office/drawing/2014/main" id="{1EB777D4-30F2-A9FB-B216-14ABA3B3FF5D}"/>
                </a:ext>
              </a:extLst>
            </p:cNvPr>
            <p:cNvSpPr/>
            <p:nvPr/>
          </p:nvSpPr>
          <p:spPr>
            <a:xfrm>
              <a:off x="6685259" y="35034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6" name="Freeform: Shape 6515">
              <a:extLst>
                <a:ext uri="{FF2B5EF4-FFF2-40B4-BE49-F238E27FC236}">
                  <a16:creationId xmlns:a16="http://schemas.microsoft.com/office/drawing/2014/main" id="{0C304FF2-D04E-F7CB-2590-F48DB1EB00B8}"/>
                </a:ext>
              </a:extLst>
            </p:cNvPr>
            <p:cNvSpPr/>
            <p:nvPr/>
          </p:nvSpPr>
          <p:spPr>
            <a:xfrm>
              <a:off x="6685259" y="36749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7" name="Freeform: Shape 6516">
              <a:extLst>
                <a:ext uri="{FF2B5EF4-FFF2-40B4-BE49-F238E27FC236}">
                  <a16:creationId xmlns:a16="http://schemas.microsoft.com/office/drawing/2014/main" id="{6C44A509-10A5-62C7-3754-58C9EB252813}"/>
                </a:ext>
              </a:extLst>
            </p:cNvPr>
            <p:cNvSpPr/>
            <p:nvPr/>
          </p:nvSpPr>
          <p:spPr>
            <a:xfrm>
              <a:off x="6685259" y="38417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8" name="Freeform: Shape 6517">
              <a:extLst>
                <a:ext uri="{FF2B5EF4-FFF2-40B4-BE49-F238E27FC236}">
                  <a16:creationId xmlns:a16="http://schemas.microsoft.com/office/drawing/2014/main" id="{7FA3C1DA-420A-323E-FF23-D34E02FBD9B9}"/>
                </a:ext>
              </a:extLst>
            </p:cNvPr>
            <p:cNvSpPr/>
            <p:nvPr/>
          </p:nvSpPr>
          <p:spPr>
            <a:xfrm>
              <a:off x="6685259" y="40132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9" name="Freeform: Shape 6518">
              <a:extLst>
                <a:ext uri="{FF2B5EF4-FFF2-40B4-BE49-F238E27FC236}">
                  <a16:creationId xmlns:a16="http://schemas.microsoft.com/office/drawing/2014/main" id="{16925824-FD57-3D35-5624-9B45782296BD}"/>
                </a:ext>
              </a:extLst>
            </p:cNvPr>
            <p:cNvSpPr/>
            <p:nvPr/>
          </p:nvSpPr>
          <p:spPr>
            <a:xfrm>
              <a:off x="6685259" y="41847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0" name="Freeform: Shape 6519">
              <a:extLst>
                <a:ext uri="{FF2B5EF4-FFF2-40B4-BE49-F238E27FC236}">
                  <a16:creationId xmlns:a16="http://schemas.microsoft.com/office/drawing/2014/main" id="{EA1F6A2B-F992-9CB5-833C-314967DCB34F}"/>
                </a:ext>
              </a:extLst>
            </p:cNvPr>
            <p:cNvSpPr/>
            <p:nvPr/>
          </p:nvSpPr>
          <p:spPr>
            <a:xfrm>
              <a:off x="6685259" y="43514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21" name="Freeform: Shape 6520">
              <a:extLst>
                <a:ext uri="{FF2B5EF4-FFF2-40B4-BE49-F238E27FC236}">
                  <a16:creationId xmlns:a16="http://schemas.microsoft.com/office/drawing/2014/main" id="{8129D861-B854-141A-7098-59F391132A40}"/>
                </a:ext>
              </a:extLst>
            </p:cNvPr>
            <p:cNvSpPr/>
            <p:nvPr/>
          </p:nvSpPr>
          <p:spPr>
            <a:xfrm>
              <a:off x="6685259" y="452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2" name="Freeform: Shape 6521">
              <a:extLst>
                <a:ext uri="{FF2B5EF4-FFF2-40B4-BE49-F238E27FC236}">
                  <a16:creationId xmlns:a16="http://schemas.microsoft.com/office/drawing/2014/main" id="{5B3B6869-A588-1EDD-4771-579E21A3BB08}"/>
                </a:ext>
              </a:extLst>
            </p:cNvPr>
            <p:cNvSpPr/>
            <p:nvPr/>
          </p:nvSpPr>
          <p:spPr>
            <a:xfrm>
              <a:off x="6685259" y="46944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3" name="Freeform: Shape 6522">
              <a:extLst>
                <a:ext uri="{FF2B5EF4-FFF2-40B4-BE49-F238E27FC236}">
                  <a16:creationId xmlns:a16="http://schemas.microsoft.com/office/drawing/2014/main" id="{D45481E2-FAF3-3728-B8AC-160963572F4E}"/>
                </a:ext>
              </a:extLst>
            </p:cNvPr>
            <p:cNvSpPr/>
            <p:nvPr/>
          </p:nvSpPr>
          <p:spPr>
            <a:xfrm>
              <a:off x="6685259" y="48660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4" name="Freeform: Shape 6523">
              <a:extLst>
                <a:ext uri="{FF2B5EF4-FFF2-40B4-BE49-F238E27FC236}">
                  <a16:creationId xmlns:a16="http://schemas.microsoft.com/office/drawing/2014/main" id="{1E5DAC18-18FF-FD39-FF42-FF012886D16D}"/>
                </a:ext>
              </a:extLst>
            </p:cNvPr>
            <p:cNvSpPr/>
            <p:nvPr/>
          </p:nvSpPr>
          <p:spPr>
            <a:xfrm>
              <a:off x="6685259" y="50327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25" name="Freeform: Shape 6524">
              <a:extLst>
                <a:ext uri="{FF2B5EF4-FFF2-40B4-BE49-F238E27FC236}">
                  <a16:creationId xmlns:a16="http://schemas.microsoft.com/office/drawing/2014/main" id="{B0F26E79-F22A-02ED-9F65-57D7A2127991}"/>
                </a:ext>
              </a:extLst>
            </p:cNvPr>
            <p:cNvSpPr/>
            <p:nvPr/>
          </p:nvSpPr>
          <p:spPr>
            <a:xfrm>
              <a:off x="6685259" y="52042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6" name="Freeform: Shape 6525">
              <a:extLst>
                <a:ext uri="{FF2B5EF4-FFF2-40B4-BE49-F238E27FC236}">
                  <a16:creationId xmlns:a16="http://schemas.microsoft.com/office/drawing/2014/main" id="{F1845C95-7A28-DF75-DCA3-1EB3FB1C7891}"/>
                </a:ext>
              </a:extLst>
            </p:cNvPr>
            <p:cNvSpPr/>
            <p:nvPr/>
          </p:nvSpPr>
          <p:spPr>
            <a:xfrm>
              <a:off x="6685259" y="53757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27" name="Freeform: Shape 6526">
              <a:extLst>
                <a:ext uri="{FF2B5EF4-FFF2-40B4-BE49-F238E27FC236}">
                  <a16:creationId xmlns:a16="http://schemas.microsoft.com/office/drawing/2014/main" id="{DF563011-3215-846D-536F-5EDBBB6CB73A}"/>
                </a:ext>
              </a:extLst>
            </p:cNvPr>
            <p:cNvSpPr/>
            <p:nvPr/>
          </p:nvSpPr>
          <p:spPr>
            <a:xfrm>
              <a:off x="6685259" y="55425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28" name="Freeform: Shape 6527">
              <a:extLst>
                <a:ext uri="{FF2B5EF4-FFF2-40B4-BE49-F238E27FC236}">
                  <a16:creationId xmlns:a16="http://schemas.microsoft.com/office/drawing/2014/main" id="{1673A1F6-D9C6-C4EF-9CC5-1705ADF0F770}"/>
                </a:ext>
              </a:extLst>
            </p:cNvPr>
            <p:cNvSpPr/>
            <p:nvPr/>
          </p:nvSpPr>
          <p:spPr>
            <a:xfrm>
              <a:off x="6685259" y="57140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29" name="Freeform: Shape 6528">
              <a:extLst>
                <a:ext uri="{FF2B5EF4-FFF2-40B4-BE49-F238E27FC236}">
                  <a16:creationId xmlns:a16="http://schemas.microsoft.com/office/drawing/2014/main" id="{187C13AC-35D9-223A-9C62-6892CECF8A27}"/>
                </a:ext>
              </a:extLst>
            </p:cNvPr>
            <p:cNvSpPr/>
            <p:nvPr/>
          </p:nvSpPr>
          <p:spPr>
            <a:xfrm>
              <a:off x="6685259" y="58855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0" name="Freeform: Shape 6529">
              <a:extLst>
                <a:ext uri="{FF2B5EF4-FFF2-40B4-BE49-F238E27FC236}">
                  <a16:creationId xmlns:a16="http://schemas.microsoft.com/office/drawing/2014/main" id="{A10A04A6-72A0-C676-2383-477AE48EA51D}"/>
                </a:ext>
              </a:extLst>
            </p:cNvPr>
            <p:cNvSpPr/>
            <p:nvPr/>
          </p:nvSpPr>
          <p:spPr>
            <a:xfrm>
              <a:off x="6685259" y="6057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1" name="Freeform: Shape 6530">
              <a:extLst>
                <a:ext uri="{FF2B5EF4-FFF2-40B4-BE49-F238E27FC236}">
                  <a16:creationId xmlns:a16="http://schemas.microsoft.com/office/drawing/2014/main" id="{349D88C7-32BF-7902-D89A-C5258A15CEDF}"/>
                </a:ext>
              </a:extLst>
            </p:cNvPr>
            <p:cNvSpPr/>
            <p:nvPr/>
          </p:nvSpPr>
          <p:spPr>
            <a:xfrm>
              <a:off x="6685259" y="62237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32" name="Freeform: Shape 6531">
              <a:extLst>
                <a:ext uri="{FF2B5EF4-FFF2-40B4-BE49-F238E27FC236}">
                  <a16:creationId xmlns:a16="http://schemas.microsoft.com/office/drawing/2014/main" id="{B8DC3FE2-E451-18F9-832B-166883FFE64B}"/>
                </a:ext>
              </a:extLst>
            </p:cNvPr>
            <p:cNvSpPr/>
            <p:nvPr/>
          </p:nvSpPr>
          <p:spPr>
            <a:xfrm>
              <a:off x="6685260" y="63952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3" name="Freeform: Shape 6532">
              <a:extLst>
                <a:ext uri="{FF2B5EF4-FFF2-40B4-BE49-F238E27FC236}">
                  <a16:creationId xmlns:a16="http://schemas.microsoft.com/office/drawing/2014/main" id="{05D90F8F-F477-C3E7-A029-0B30D539E2A1}"/>
                </a:ext>
              </a:extLst>
            </p:cNvPr>
            <p:cNvSpPr/>
            <p:nvPr/>
          </p:nvSpPr>
          <p:spPr>
            <a:xfrm>
              <a:off x="6685261" y="65667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4" name="Freeform: Shape 6533">
              <a:extLst>
                <a:ext uri="{FF2B5EF4-FFF2-40B4-BE49-F238E27FC236}">
                  <a16:creationId xmlns:a16="http://schemas.microsoft.com/office/drawing/2014/main" id="{CBD58679-B246-5C44-D0A3-094537436DB2}"/>
                </a:ext>
              </a:extLst>
            </p:cNvPr>
            <p:cNvSpPr/>
            <p:nvPr/>
          </p:nvSpPr>
          <p:spPr>
            <a:xfrm>
              <a:off x="6847241" y="9499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5" name="Freeform: Shape 6534">
              <a:extLst>
                <a:ext uri="{FF2B5EF4-FFF2-40B4-BE49-F238E27FC236}">
                  <a16:creationId xmlns:a16="http://schemas.microsoft.com/office/drawing/2014/main" id="{C84E362B-CEF6-F1EB-AFE7-E68F123E160D}"/>
                </a:ext>
              </a:extLst>
            </p:cNvPr>
            <p:cNvSpPr/>
            <p:nvPr/>
          </p:nvSpPr>
          <p:spPr>
            <a:xfrm>
              <a:off x="6847241" y="112141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6" name="Freeform: Shape 6535">
              <a:extLst>
                <a:ext uri="{FF2B5EF4-FFF2-40B4-BE49-F238E27FC236}">
                  <a16:creationId xmlns:a16="http://schemas.microsoft.com/office/drawing/2014/main" id="{055D3EF6-C5D0-83A4-5174-8B3D9DCE519E}"/>
                </a:ext>
              </a:extLst>
            </p:cNvPr>
            <p:cNvSpPr/>
            <p:nvPr/>
          </p:nvSpPr>
          <p:spPr>
            <a:xfrm>
              <a:off x="6847241" y="12881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37" name="Freeform: Shape 6536">
              <a:extLst>
                <a:ext uri="{FF2B5EF4-FFF2-40B4-BE49-F238E27FC236}">
                  <a16:creationId xmlns:a16="http://schemas.microsoft.com/office/drawing/2014/main" id="{38C94E77-4AC0-ED09-5B1C-4A97108BD019}"/>
                </a:ext>
              </a:extLst>
            </p:cNvPr>
            <p:cNvSpPr/>
            <p:nvPr/>
          </p:nvSpPr>
          <p:spPr>
            <a:xfrm>
              <a:off x="6847241" y="14596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8" name="Freeform: Shape 6537">
              <a:extLst>
                <a:ext uri="{FF2B5EF4-FFF2-40B4-BE49-F238E27FC236}">
                  <a16:creationId xmlns:a16="http://schemas.microsoft.com/office/drawing/2014/main" id="{321C2C99-998E-9743-6424-F99A3F12FE08}"/>
                </a:ext>
              </a:extLst>
            </p:cNvPr>
            <p:cNvSpPr/>
            <p:nvPr/>
          </p:nvSpPr>
          <p:spPr>
            <a:xfrm>
              <a:off x="6847241" y="16311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9" name="Freeform: Shape 6538">
              <a:extLst>
                <a:ext uri="{FF2B5EF4-FFF2-40B4-BE49-F238E27FC236}">
                  <a16:creationId xmlns:a16="http://schemas.microsoft.com/office/drawing/2014/main" id="{AD4B3F56-506A-53C9-4E0D-05ED35AA52B8}"/>
                </a:ext>
              </a:extLst>
            </p:cNvPr>
            <p:cNvSpPr/>
            <p:nvPr/>
          </p:nvSpPr>
          <p:spPr>
            <a:xfrm>
              <a:off x="6847241" y="18026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0" name="Freeform: Shape 6539">
              <a:extLst>
                <a:ext uri="{FF2B5EF4-FFF2-40B4-BE49-F238E27FC236}">
                  <a16:creationId xmlns:a16="http://schemas.microsoft.com/office/drawing/2014/main" id="{E5A3CCE1-C9D7-4FEA-A4FE-0E5D717ADC1E}"/>
                </a:ext>
              </a:extLst>
            </p:cNvPr>
            <p:cNvSpPr/>
            <p:nvPr/>
          </p:nvSpPr>
          <p:spPr>
            <a:xfrm>
              <a:off x="6847241" y="196942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41" name="Freeform: Shape 6540">
              <a:extLst>
                <a:ext uri="{FF2B5EF4-FFF2-40B4-BE49-F238E27FC236}">
                  <a16:creationId xmlns:a16="http://schemas.microsoft.com/office/drawing/2014/main" id="{B61EE8B1-4D5B-2275-340D-6356F47BE6F4}"/>
                </a:ext>
              </a:extLst>
            </p:cNvPr>
            <p:cNvSpPr/>
            <p:nvPr/>
          </p:nvSpPr>
          <p:spPr>
            <a:xfrm>
              <a:off x="6847241" y="21409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2" name="Freeform: Shape 6541">
              <a:extLst>
                <a:ext uri="{FF2B5EF4-FFF2-40B4-BE49-F238E27FC236}">
                  <a16:creationId xmlns:a16="http://schemas.microsoft.com/office/drawing/2014/main" id="{1BAA2313-D2C6-28D5-78AD-4CD9ACCA55D5}"/>
                </a:ext>
              </a:extLst>
            </p:cNvPr>
            <p:cNvSpPr/>
            <p:nvPr/>
          </p:nvSpPr>
          <p:spPr>
            <a:xfrm>
              <a:off x="6847241" y="231244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3" name="Freeform: Shape 6542">
              <a:extLst>
                <a:ext uri="{FF2B5EF4-FFF2-40B4-BE49-F238E27FC236}">
                  <a16:creationId xmlns:a16="http://schemas.microsoft.com/office/drawing/2014/main" id="{DA56E989-13AC-DC52-DDB4-5CAD7DD8CB22}"/>
                </a:ext>
              </a:extLst>
            </p:cNvPr>
            <p:cNvSpPr/>
            <p:nvPr/>
          </p:nvSpPr>
          <p:spPr>
            <a:xfrm>
              <a:off x="6847241" y="247918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44" name="Freeform: Shape 6543">
              <a:extLst>
                <a:ext uri="{FF2B5EF4-FFF2-40B4-BE49-F238E27FC236}">
                  <a16:creationId xmlns:a16="http://schemas.microsoft.com/office/drawing/2014/main" id="{8F01A9A8-6119-E80F-D6B7-E7E804C5419A}"/>
                </a:ext>
              </a:extLst>
            </p:cNvPr>
            <p:cNvSpPr/>
            <p:nvPr/>
          </p:nvSpPr>
          <p:spPr>
            <a:xfrm>
              <a:off x="6847241" y="26506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5" name="Freeform: Shape 6544">
              <a:extLst>
                <a:ext uri="{FF2B5EF4-FFF2-40B4-BE49-F238E27FC236}">
                  <a16:creationId xmlns:a16="http://schemas.microsoft.com/office/drawing/2014/main" id="{11D062C7-CC22-5F06-9208-61034D86AC28}"/>
                </a:ext>
              </a:extLst>
            </p:cNvPr>
            <p:cNvSpPr/>
            <p:nvPr/>
          </p:nvSpPr>
          <p:spPr>
            <a:xfrm>
              <a:off x="6847241" y="282220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6" name="Freeform: Shape 6545">
              <a:extLst>
                <a:ext uri="{FF2B5EF4-FFF2-40B4-BE49-F238E27FC236}">
                  <a16:creationId xmlns:a16="http://schemas.microsoft.com/office/drawing/2014/main" id="{55CA0B3F-ECB0-8DF9-7598-7FD7EC27F3A5}"/>
                </a:ext>
              </a:extLst>
            </p:cNvPr>
            <p:cNvSpPr/>
            <p:nvPr/>
          </p:nvSpPr>
          <p:spPr>
            <a:xfrm>
              <a:off x="6847241" y="29937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7" name="Freeform: Shape 6546">
              <a:extLst>
                <a:ext uri="{FF2B5EF4-FFF2-40B4-BE49-F238E27FC236}">
                  <a16:creationId xmlns:a16="http://schemas.microsoft.com/office/drawing/2014/main" id="{14E79901-88BD-ED4D-ED5C-27DD5A560CE5}"/>
                </a:ext>
              </a:extLst>
            </p:cNvPr>
            <p:cNvSpPr/>
            <p:nvPr/>
          </p:nvSpPr>
          <p:spPr>
            <a:xfrm>
              <a:off x="6847241" y="316045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48" name="Freeform: Shape 6547">
              <a:extLst>
                <a:ext uri="{FF2B5EF4-FFF2-40B4-BE49-F238E27FC236}">
                  <a16:creationId xmlns:a16="http://schemas.microsoft.com/office/drawing/2014/main" id="{A6B93975-88D5-C290-59C7-3D79E2502BA6}"/>
                </a:ext>
              </a:extLst>
            </p:cNvPr>
            <p:cNvSpPr/>
            <p:nvPr/>
          </p:nvSpPr>
          <p:spPr>
            <a:xfrm>
              <a:off x="6847241" y="33319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9" name="Freeform: Shape 6548">
              <a:extLst>
                <a:ext uri="{FF2B5EF4-FFF2-40B4-BE49-F238E27FC236}">
                  <a16:creationId xmlns:a16="http://schemas.microsoft.com/office/drawing/2014/main" id="{BF4A1D1B-2B04-14E7-0D6C-6DE295CCADA5}"/>
                </a:ext>
              </a:extLst>
            </p:cNvPr>
            <p:cNvSpPr/>
            <p:nvPr/>
          </p:nvSpPr>
          <p:spPr>
            <a:xfrm>
              <a:off x="6847241" y="35034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0" name="Freeform: Shape 6549">
              <a:extLst>
                <a:ext uri="{FF2B5EF4-FFF2-40B4-BE49-F238E27FC236}">
                  <a16:creationId xmlns:a16="http://schemas.microsoft.com/office/drawing/2014/main" id="{FEDAD5CE-12DE-C5AC-F6F1-F0BCBE7873C2}"/>
                </a:ext>
              </a:extLst>
            </p:cNvPr>
            <p:cNvSpPr/>
            <p:nvPr/>
          </p:nvSpPr>
          <p:spPr>
            <a:xfrm>
              <a:off x="6847241" y="367497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1" name="Freeform: Shape 6550">
              <a:extLst>
                <a:ext uri="{FF2B5EF4-FFF2-40B4-BE49-F238E27FC236}">
                  <a16:creationId xmlns:a16="http://schemas.microsoft.com/office/drawing/2014/main" id="{197CB204-8828-44AB-8280-89D093BB089E}"/>
                </a:ext>
              </a:extLst>
            </p:cNvPr>
            <p:cNvSpPr/>
            <p:nvPr/>
          </p:nvSpPr>
          <p:spPr>
            <a:xfrm>
              <a:off x="6847241" y="38417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2" name="Freeform: Shape 6551">
              <a:extLst>
                <a:ext uri="{FF2B5EF4-FFF2-40B4-BE49-F238E27FC236}">
                  <a16:creationId xmlns:a16="http://schemas.microsoft.com/office/drawing/2014/main" id="{8B0E4192-1A99-0CA0-B628-15142E9EBEE2}"/>
                </a:ext>
              </a:extLst>
            </p:cNvPr>
            <p:cNvSpPr/>
            <p:nvPr/>
          </p:nvSpPr>
          <p:spPr>
            <a:xfrm>
              <a:off x="6847241" y="40132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3" name="Freeform: Shape 6552">
              <a:extLst>
                <a:ext uri="{FF2B5EF4-FFF2-40B4-BE49-F238E27FC236}">
                  <a16:creationId xmlns:a16="http://schemas.microsoft.com/office/drawing/2014/main" id="{4125BDB3-51F1-904C-158B-BF97A6497FD2}"/>
                </a:ext>
              </a:extLst>
            </p:cNvPr>
            <p:cNvSpPr/>
            <p:nvPr/>
          </p:nvSpPr>
          <p:spPr>
            <a:xfrm>
              <a:off x="6847241" y="41847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4" name="Freeform: Shape 6553">
              <a:extLst>
                <a:ext uri="{FF2B5EF4-FFF2-40B4-BE49-F238E27FC236}">
                  <a16:creationId xmlns:a16="http://schemas.microsoft.com/office/drawing/2014/main" id="{B7EE876A-812C-4A7A-9AC7-F5BD05C9509F}"/>
                </a:ext>
              </a:extLst>
            </p:cNvPr>
            <p:cNvSpPr/>
            <p:nvPr/>
          </p:nvSpPr>
          <p:spPr>
            <a:xfrm>
              <a:off x="6847241" y="43514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55" name="Freeform: Shape 6554">
              <a:extLst>
                <a:ext uri="{FF2B5EF4-FFF2-40B4-BE49-F238E27FC236}">
                  <a16:creationId xmlns:a16="http://schemas.microsoft.com/office/drawing/2014/main" id="{AD40D11E-52E3-E7AB-F628-12070ECD8324}"/>
                </a:ext>
              </a:extLst>
            </p:cNvPr>
            <p:cNvSpPr/>
            <p:nvPr/>
          </p:nvSpPr>
          <p:spPr>
            <a:xfrm>
              <a:off x="6847241" y="45229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6" name="Freeform: Shape 6555">
              <a:extLst>
                <a:ext uri="{FF2B5EF4-FFF2-40B4-BE49-F238E27FC236}">
                  <a16:creationId xmlns:a16="http://schemas.microsoft.com/office/drawing/2014/main" id="{48E90850-E3E1-4C6B-F72A-A4C1B539D4EE}"/>
                </a:ext>
              </a:extLst>
            </p:cNvPr>
            <p:cNvSpPr/>
            <p:nvPr/>
          </p:nvSpPr>
          <p:spPr>
            <a:xfrm>
              <a:off x="6847241" y="46944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7" name="Freeform: Shape 6556">
              <a:extLst>
                <a:ext uri="{FF2B5EF4-FFF2-40B4-BE49-F238E27FC236}">
                  <a16:creationId xmlns:a16="http://schemas.microsoft.com/office/drawing/2014/main" id="{EB08AE09-EB29-F5C5-BADA-EC3E749D7B43}"/>
                </a:ext>
              </a:extLst>
            </p:cNvPr>
            <p:cNvSpPr/>
            <p:nvPr/>
          </p:nvSpPr>
          <p:spPr>
            <a:xfrm>
              <a:off x="6847241" y="48659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8" name="Freeform: Shape 6557">
              <a:extLst>
                <a:ext uri="{FF2B5EF4-FFF2-40B4-BE49-F238E27FC236}">
                  <a16:creationId xmlns:a16="http://schemas.microsoft.com/office/drawing/2014/main" id="{77E632AD-113D-7254-1A7C-B264DD1D4149}"/>
                </a:ext>
              </a:extLst>
            </p:cNvPr>
            <p:cNvSpPr/>
            <p:nvPr/>
          </p:nvSpPr>
          <p:spPr>
            <a:xfrm>
              <a:off x="6847241" y="503274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59" name="Freeform: Shape 6558">
              <a:extLst>
                <a:ext uri="{FF2B5EF4-FFF2-40B4-BE49-F238E27FC236}">
                  <a16:creationId xmlns:a16="http://schemas.microsoft.com/office/drawing/2014/main" id="{39D01E19-9A6D-40DC-3816-D669B4012B23}"/>
                </a:ext>
              </a:extLst>
            </p:cNvPr>
            <p:cNvSpPr/>
            <p:nvPr/>
          </p:nvSpPr>
          <p:spPr>
            <a:xfrm>
              <a:off x="6847241" y="52042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60" name="Freeform: Shape 6559">
              <a:extLst>
                <a:ext uri="{FF2B5EF4-FFF2-40B4-BE49-F238E27FC236}">
                  <a16:creationId xmlns:a16="http://schemas.microsoft.com/office/drawing/2014/main" id="{35564F94-DC61-7BBB-531B-5803D75B28C0}"/>
                </a:ext>
              </a:extLst>
            </p:cNvPr>
            <p:cNvSpPr/>
            <p:nvPr/>
          </p:nvSpPr>
          <p:spPr>
            <a:xfrm>
              <a:off x="6847241" y="537575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1" name="Freeform: Shape 6560">
              <a:extLst>
                <a:ext uri="{FF2B5EF4-FFF2-40B4-BE49-F238E27FC236}">
                  <a16:creationId xmlns:a16="http://schemas.microsoft.com/office/drawing/2014/main" id="{8F09FAEB-703C-C666-9B08-7902296041EB}"/>
                </a:ext>
              </a:extLst>
            </p:cNvPr>
            <p:cNvSpPr/>
            <p:nvPr/>
          </p:nvSpPr>
          <p:spPr>
            <a:xfrm>
              <a:off x="6847241" y="55425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62" name="Freeform: Shape 6561">
              <a:extLst>
                <a:ext uri="{FF2B5EF4-FFF2-40B4-BE49-F238E27FC236}">
                  <a16:creationId xmlns:a16="http://schemas.microsoft.com/office/drawing/2014/main" id="{2E6B371A-976B-E4E2-BA57-0376A38B1AF6}"/>
                </a:ext>
              </a:extLst>
            </p:cNvPr>
            <p:cNvSpPr/>
            <p:nvPr/>
          </p:nvSpPr>
          <p:spPr>
            <a:xfrm>
              <a:off x="6847241" y="57140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3" name="Freeform: Shape 6562">
              <a:extLst>
                <a:ext uri="{FF2B5EF4-FFF2-40B4-BE49-F238E27FC236}">
                  <a16:creationId xmlns:a16="http://schemas.microsoft.com/office/drawing/2014/main" id="{2BFDDFB5-6A2F-3895-4548-39D85724B7E8}"/>
                </a:ext>
              </a:extLst>
            </p:cNvPr>
            <p:cNvSpPr/>
            <p:nvPr/>
          </p:nvSpPr>
          <p:spPr>
            <a:xfrm>
              <a:off x="6847241" y="58855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4" name="Freeform: Shape 6563">
              <a:extLst>
                <a:ext uri="{FF2B5EF4-FFF2-40B4-BE49-F238E27FC236}">
                  <a16:creationId xmlns:a16="http://schemas.microsoft.com/office/drawing/2014/main" id="{47111165-90C5-49DB-E8BC-4B0C0022DB3D}"/>
                </a:ext>
              </a:extLst>
            </p:cNvPr>
            <p:cNvSpPr/>
            <p:nvPr/>
          </p:nvSpPr>
          <p:spPr>
            <a:xfrm>
              <a:off x="6847241" y="60570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5" name="Freeform: Shape 6564">
              <a:extLst>
                <a:ext uri="{FF2B5EF4-FFF2-40B4-BE49-F238E27FC236}">
                  <a16:creationId xmlns:a16="http://schemas.microsoft.com/office/drawing/2014/main" id="{282F4E6D-DAF3-696A-E91D-8A22E0041A26}"/>
                </a:ext>
              </a:extLst>
            </p:cNvPr>
            <p:cNvSpPr/>
            <p:nvPr/>
          </p:nvSpPr>
          <p:spPr>
            <a:xfrm>
              <a:off x="6847241" y="622376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66" name="Freeform: Shape 6565">
              <a:extLst>
                <a:ext uri="{FF2B5EF4-FFF2-40B4-BE49-F238E27FC236}">
                  <a16:creationId xmlns:a16="http://schemas.microsoft.com/office/drawing/2014/main" id="{3BE70D2F-C092-65D0-75CC-928C3EE93E4C}"/>
                </a:ext>
              </a:extLst>
            </p:cNvPr>
            <p:cNvSpPr/>
            <p:nvPr/>
          </p:nvSpPr>
          <p:spPr>
            <a:xfrm>
              <a:off x="6847242" y="63952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7" name="Freeform: Shape 6566">
              <a:extLst>
                <a:ext uri="{FF2B5EF4-FFF2-40B4-BE49-F238E27FC236}">
                  <a16:creationId xmlns:a16="http://schemas.microsoft.com/office/drawing/2014/main" id="{8BD530AB-245B-2ADE-7CE4-CCFBB9D899FA}"/>
                </a:ext>
              </a:extLst>
            </p:cNvPr>
            <p:cNvSpPr/>
            <p:nvPr/>
          </p:nvSpPr>
          <p:spPr>
            <a:xfrm>
              <a:off x="6847243" y="65667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8" name="Freeform: Shape 6567">
              <a:extLst>
                <a:ext uri="{FF2B5EF4-FFF2-40B4-BE49-F238E27FC236}">
                  <a16:creationId xmlns:a16="http://schemas.microsoft.com/office/drawing/2014/main" id="{9DD3798E-D2A7-7922-1296-B977F14D17FD}"/>
                </a:ext>
              </a:extLst>
            </p:cNvPr>
            <p:cNvSpPr/>
            <p:nvPr/>
          </p:nvSpPr>
          <p:spPr>
            <a:xfrm>
              <a:off x="7009222" y="9499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69" name="Freeform: Shape 6568">
              <a:extLst>
                <a:ext uri="{FF2B5EF4-FFF2-40B4-BE49-F238E27FC236}">
                  <a16:creationId xmlns:a16="http://schemas.microsoft.com/office/drawing/2014/main" id="{EBC0BA6A-EF66-A23F-34E3-70C523FDE860}"/>
                </a:ext>
              </a:extLst>
            </p:cNvPr>
            <p:cNvSpPr/>
            <p:nvPr/>
          </p:nvSpPr>
          <p:spPr>
            <a:xfrm>
              <a:off x="7009222" y="112141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0" name="Freeform: Shape 6569">
              <a:extLst>
                <a:ext uri="{FF2B5EF4-FFF2-40B4-BE49-F238E27FC236}">
                  <a16:creationId xmlns:a16="http://schemas.microsoft.com/office/drawing/2014/main" id="{FFBEFC39-E21C-FD2C-C5A6-B0B9B927BF84}"/>
                </a:ext>
              </a:extLst>
            </p:cNvPr>
            <p:cNvSpPr/>
            <p:nvPr/>
          </p:nvSpPr>
          <p:spPr>
            <a:xfrm>
              <a:off x="7009222" y="128815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71" name="Freeform: Shape 6570">
              <a:extLst>
                <a:ext uri="{FF2B5EF4-FFF2-40B4-BE49-F238E27FC236}">
                  <a16:creationId xmlns:a16="http://schemas.microsoft.com/office/drawing/2014/main" id="{9E57B7DC-3433-53C6-BE5D-B29CC3C554DC}"/>
                </a:ext>
              </a:extLst>
            </p:cNvPr>
            <p:cNvSpPr/>
            <p:nvPr/>
          </p:nvSpPr>
          <p:spPr>
            <a:xfrm>
              <a:off x="7009222" y="1459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2" name="Freeform: Shape 6571">
              <a:extLst>
                <a:ext uri="{FF2B5EF4-FFF2-40B4-BE49-F238E27FC236}">
                  <a16:creationId xmlns:a16="http://schemas.microsoft.com/office/drawing/2014/main" id="{9531EAE0-9A05-D94B-3844-B4EE3220BA02}"/>
                </a:ext>
              </a:extLst>
            </p:cNvPr>
            <p:cNvSpPr/>
            <p:nvPr/>
          </p:nvSpPr>
          <p:spPr>
            <a:xfrm>
              <a:off x="7009222" y="163117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3" name="Freeform: Shape 6572">
              <a:extLst>
                <a:ext uri="{FF2B5EF4-FFF2-40B4-BE49-F238E27FC236}">
                  <a16:creationId xmlns:a16="http://schemas.microsoft.com/office/drawing/2014/main" id="{85764645-5267-BD35-80BE-66CE93D97829}"/>
                </a:ext>
              </a:extLst>
            </p:cNvPr>
            <p:cNvSpPr/>
            <p:nvPr/>
          </p:nvSpPr>
          <p:spPr>
            <a:xfrm>
              <a:off x="7009222" y="180268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4" name="Freeform: Shape 6573">
              <a:extLst>
                <a:ext uri="{FF2B5EF4-FFF2-40B4-BE49-F238E27FC236}">
                  <a16:creationId xmlns:a16="http://schemas.microsoft.com/office/drawing/2014/main" id="{70D9CAE9-A867-209F-EC4F-BA3F6975269C}"/>
                </a:ext>
              </a:extLst>
            </p:cNvPr>
            <p:cNvSpPr/>
            <p:nvPr/>
          </p:nvSpPr>
          <p:spPr>
            <a:xfrm>
              <a:off x="7009222" y="196942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75" name="Freeform: Shape 6574">
              <a:extLst>
                <a:ext uri="{FF2B5EF4-FFF2-40B4-BE49-F238E27FC236}">
                  <a16:creationId xmlns:a16="http://schemas.microsoft.com/office/drawing/2014/main" id="{488E2DBE-20F8-9A5B-478C-B301924DD745}"/>
                </a:ext>
              </a:extLst>
            </p:cNvPr>
            <p:cNvSpPr/>
            <p:nvPr/>
          </p:nvSpPr>
          <p:spPr>
            <a:xfrm>
              <a:off x="7009222" y="214093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6" name="Freeform: Shape 6575">
              <a:extLst>
                <a:ext uri="{FF2B5EF4-FFF2-40B4-BE49-F238E27FC236}">
                  <a16:creationId xmlns:a16="http://schemas.microsoft.com/office/drawing/2014/main" id="{4636E904-E453-9039-892B-56811B302056}"/>
                </a:ext>
              </a:extLst>
            </p:cNvPr>
            <p:cNvSpPr/>
            <p:nvPr/>
          </p:nvSpPr>
          <p:spPr>
            <a:xfrm>
              <a:off x="7009222" y="231243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7" name="Freeform: Shape 6576">
              <a:extLst>
                <a:ext uri="{FF2B5EF4-FFF2-40B4-BE49-F238E27FC236}">
                  <a16:creationId xmlns:a16="http://schemas.microsoft.com/office/drawing/2014/main" id="{EDA4FDF6-76C6-7EA5-6C12-08FE68512CE9}"/>
                </a:ext>
              </a:extLst>
            </p:cNvPr>
            <p:cNvSpPr/>
            <p:nvPr/>
          </p:nvSpPr>
          <p:spPr>
            <a:xfrm>
              <a:off x="7009222" y="24791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78" name="Freeform: Shape 6577">
              <a:extLst>
                <a:ext uri="{FF2B5EF4-FFF2-40B4-BE49-F238E27FC236}">
                  <a16:creationId xmlns:a16="http://schemas.microsoft.com/office/drawing/2014/main" id="{DD3CFCF6-7746-BFD2-CAF3-491D6E7BFA57}"/>
                </a:ext>
              </a:extLst>
            </p:cNvPr>
            <p:cNvSpPr/>
            <p:nvPr/>
          </p:nvSpPr>
          <p:spPr>
            <a:xfrm>
              <a:off x="7009222" y="26506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9" name="Freeform: Shape 6578">
              <a:extLst>
                <a:ext uri="{FF2B5EF4-FFF2-40B4-BE49-F238E27FC236}">
                  <a16:creationId xmlns:a16="http://schemas.microsoft.com/office/drawing/2014/main" id="{5992E53F-2385-12D1-716D-FBCB11909FB7}"/>
                </a:ext>
              </a:extLst>
            </p:cNvPr>
            <p:cNvSpPr/>
            <p:nvPr/>
          </p:nvSpPr>
          <p:spPr>
            <a:xfrm>
              <a:off x="7009222" y="282219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0" name="Freeform: Shape 6579">
              <a:extLst>
                <a:ext uri="{FF2B5EF4-FFF2-40B4-BE49-F238E27FC236}">
                  <a16:creationId xmlns:a16="http://schemas.microsoft.com/office/drawing/2014/main" id="{7885AC9F-9079-727D-5B1D-240E068D2829}"/>
                </a:ext>
              </a:extLst>
            </p:cNvPr>
            <p:cNvSpPr/>
            <p:nvPr/>
          </p:nvSpPr>
          <p:spPr>
            <a:xfrm>
              <a:off x="7009222" y="29937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1" name="Freeform: Shape 6580">
              <a:extLst>
                <a:ext uri="{FF2B5EF4-FFF2-40B4-BE49-F238E27FC236}">
                  <a16:creationId xmlns:a16="http://schemas.microsoft.com/office/drawing/2014/main" id="{A4907B28-BC57-DCEE-7A22-26B3709F46EC}"/>
                </a:ext>
              </a:extLst>
            </p:cNvPr>
            <p:cNvSpPr/>
            <p:nvPr/>
          </p:nvSpPr>
          <p:spPr>
            <a:xfrm>
              <a:off x="7009222" y="316044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82" name="Freeform: Shape 6581">
              <a:extLst>
                <a:ext uri="{FF2B5EF4-FFF2-40B4-BE49-F238E27FC236}">
                  <a16:creationId xmlns:a16="http://schemas.microsoft.com/office/drawing/2014/main" id="{29C00059-67C2-BD0E-A451-D0E1BCBD25DF}"/>
                </a:ext>
              </a:extLst>
            </p:cNvPr>
            <p:cNvSpPr/>
            <p:nvPr/>
          </p:nvSpPr>
          <p:spPr>
            <a:xfrm>
              <a:off x="7009222" y="333195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3" name="Freeform: Shape 6582">
              <a:extLst>
                <a:ext uri="{FF2B5EF4-FFF2-40B4-BE49-F238E27FC236}">
                  <a16:creationId xmlns:a16="http://schemas.microsoft.com/office/drawing/2014/main" id="{4DF65291-BBB3-08BD-0BED-4502F2FD0968}"/>
                </a:ext>
              </a:extLst>
            </p:cNvPr>
            <p:cNvSpPr/>
            <p:nvPr/>
          </p:nvSpPr>
          <p:spPr>
            <a:xfrm>
              <a:off x="7009222" y="35034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4" name="Freeform: Shape 6583">
              <a:extLst>
                <a:ext uri="{FF2B5EF4-FFF2-40B4-BE49-F238E27FC236}">
                  <a16:creationId xmlns:a16="http://schemas.microsoft.com/office/drawing/2014/main" id="{B5236EE5-C4BE-F448-2E4D-84A33D6156B6}"/>
                </a:ext>
              </a:extLst>
            </p:cNvPr>
            <p:cNvSpPr/>
            <p:nvPr/>
          </p:nvSpPr>
          <p:spPr>
            <a:xfrm>
              <a:off x="7009222" y="367497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5" name="Freeform: Shape 6584">
              <a:extLst>
                <a:ext uri="{FF2B5EF4-FFF2-40B4-BE49-F238E27FC236}">
                  <a16:creationId xmlns:a16="http://schemas.microsoft.com/office/drawing/2014/main" id="{97F4D706-DE5C-F2AD-D64C-53A08A08FC67}"/>
                </a:ext>
              </a:extLst>
            </p:cNvPr>
            <p:cNvSpPr/>
            <p:nvPr/>
          </p:nvSpPr>
          <p:spPr>
            <a:xfrm>
              <a:off x="7009222" y="38417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6" name="Freeform: Shape 6585">
              <a:extLst>
                <a:ext uri="{FF2B5EF4-FFF2-40B4-BE49-F238E27FC236}">
                  <a16:creationId xmlns:a16="http://schemas.microsoft.com/office/drawing/2014/main" id="{8866E7A5-A3B3-C1E8-26E8-68B4BB355CAD}"/>
                </a:ext>
              </a:extLst>
            </p:cNvPr>
            <p:cNvSpPr/>
            <p:nvPr/>
          </p:nvSpPr>
          <p:spPr>
            <a:xfrm>
              <a:off x="7009222" y="401322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7" name="Freeform: Shape 6586">
              <a:extLst>
                <a:ext uri="{FF2B5EF4-FFF2-40B4-BE49-F238E27FC236}">
                  <a16:creationId xmlns:a16="http://schemas.microsoft.com/office/drawing/2014/main" id="{59694EB0-E255-6DBC-A278-A2E41289BB93}"/>
                </a:ext>
              </a:extLst>
            </p:cNvPr>
            <p:cNvSpPr/>
            <p:nvPr/>
          </p:nvSpPr>
          <p:spPr>
            <a:xfrm>
              <a:off x="7009222" y="418473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8" name="Freeform: Shape 6587">
              <a:extLst>
                <a:ext uri="{FF2B5EF4-FFF2-40B4-BE49-F238E27FC236}">
                  <a16:creationId xmlns:a16="http://schemas.microsoft.com/office/drawing/2014/main" id="{8847A389-4BCB-B5F1-0AEE-7AE1B252FCFF}"/>
                </a:ext>
              </a:extLst>
            </p:cNvPr>
            <p:cNvSpPr/>
            <p:nvPr/>
          </p:nvSpPr>
          <p:spPr>
            <a:xfrm>
              <a:off x="7009222" y="435147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89" name="Freeform: Shape 6588">
              <a:extLst>
                <a:ext uri="{FF2B5EF4-FFF2-40B4-BE49-F238E27FC236}">
                  <a16:creationId xmlns:a16="http://schemas.microsoft.com/office/drawing/2014/main" id="{4EC8F291-771D-2858-67C5-2AC0F8CB8DB4}"/>
                </a:ext>
              </a:extLst>
            </p:cNvPr>
            <p:cNvSpPr/>
            <p:nvPr/>
          </p:nvSpPr>
          <p:spPr>
            <a:xfrm>
              <a:off x="7009222" y="452298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0" name="Freeform: Shape 6589">
              <a:extLst>
                <a:ext uri="{FF2B5EF4-FFF2-40B4-BE49-F238E27FC236}">
                  <a16:creationId xmlns:a16="http://schemas.microsoft.com/office/drawing/2014/main" id="{C75B2324-0B3A-861F-3F14-9B1F5E8A5A29}"/>
                </a:ext>
              </a:extLst>
            </p:cNvPr>
            <p:cNvSpPr/>
            <p:nvPr/>
          </p:nvSpPr>
          <p:spPr>
            <a:xfrm>
              <a:off x="7009222" y="46944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1" name="Freeform: Shape 6590">
              <a:extLst>
                <a:ext uri="{FF2B5EF4-FFF2-40B4-BE49-F238E27FC236}">
                  <a16:creationId xmlns:a16="http://schemas.microsoft.com/office/drawing/2014/main" id="{22BD4DF1-49BD-60E7-BA2D-B75134365253}"/>
                </a:ext>
              </a:extLst>
            </p:cNvPr>
            <p:cNvSpPr/>
            <p:nvPr/>
          </p:nvSpPr>
          <p:spPr>
            <a:xfrm>
              <a:off x="7009222" y="48659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2" name="Freeform: Shape 6591">
              <a:extLst>
                <a:ext uri="{FF2B5EF4-FFF2-40B4-BE49-F238E27FC236}">
                  <a16:creationId xmlns:a16="http://schemas.microsoft.com/office/drawing/2014/main" id="{4EB0C2C5-B895-9D3F-4AF3-04D38C864D25}"/>
                </a:ext>
              </a:extLst>
            </p:cNvPr>
            <p:cNvSpPr/>
            <p:nvPr/>
          </p:nvSpPr>
          <p:spPr>
            <a:xfrm>
              <a:off x="7009222" y="503274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93" name="Freeform: Shape 6592">
              <a:extLst>
                <a:ext uri="{FF2B5EF4-FFF2-40B4-BE49-F238E27FC236}">
                  <a16:creationId xmlns:a16="http://schemas.microsoft.com/office/drawing/2014/main" id="{512A6D7A-1FDA-3CAF-E3CF-8A476F8E7D05}"/>
                </a:ext>
              </a:extLst>
            </p:cNvPr>
            <p:cNvSpPr/>
            <p:nvPr/>
          </p:nvSpPr>
          <p:spPr>
            <a:xfrm>
              <a:off x="7009222" y="52042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4" name="Freeform: Shape 6593">
              <a:extLst>
                <a:ext uri="{FF2B5EF4-FFF2-40B4-BE49-F238E27FC236}">
                  <a16:creationId xmlns:a16="http://schemas.microsoft.com/office/drawing/2014/main" id="{1F5E61B8-0688-85EA-BF4B-EC384DB1F4CB}"/>
                </a:ext>
              </a:extLst>
            </p:cNvPr>
            <p:cNvSpPr/>
            <p:nvPr/>
          </p:nvSpPr>
          <p:spPr>
            <a:xfrm>
              <a:off x="7009222" y="537575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5" name="Freeform: Shape 6594">
              <a:extLst>
                <a:ext uri="{FF2B5EF4-FFF2-40B4-BE49-F238E27FC236}">
                  <a16:creationId xmlns:a16="http://schemas.microsoft.com/office/drawing/2014/main" id="{736E5308-AFCD-8CCB-A62E-7F773EABFBB9}"/>
                </a:ext>
              </a:extLst>
            </p:cNvPr>
            <p:cNvSpPr/>
            <p:nvPr/>
          </p:nvSpPr>
          <p:spPr>
            <a:xfrm>
              <a:off x="7009222" y="554250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596" name="Freeform: Shape 6595">
              <a:extLst>
                <a:ext uri="{FF2B5EF4-FFF2-40B4-BE49-F238E27FC236}">
                  <a16:creationId xmlns:a16="http://schemas.microsoft.com/office/drawing/2014/main" id="{9BA82FE3-65BA-F22A-E8B7-8516C122FF2E}"/>
                </a:ext>
              </a:extLst>
            </p:cNvPr>
            <p:cNvSpPr/>
            <p:nvPr/>
          </p:nvSpPr>
          <p:spPr>
            <a:xfrm>
              <a:off x="7009222" y="57140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7" name="Freeform: Shape 6596">
              <a:extLst>
                <a:ext uri="{FF2B5EF4-FFF2-40B4-BE49-F238E27FC236}">
                  <a16:creationId xmlns:a16="http://schemas.microsoft.com/office/drawing/2014/main" id="{DAA75D33-7F27-C6F2-7DC1-101185639498}"/>
                </a:ext>
              </a:extLst>
            </p:cNvPr>
            <p:cNvSpPr/>
            <p:nvPr/>
          </p:nvSpPr>
          <p:spPr>
            <a:xfrm>
              <a:off x="7009222" y="58855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8" name="Freeform: Shape 6597">
              <a:extLst>
                <a:ext uri="{FF2B5EF4-FFF2-40B4-BE49-F238E27FC236}">
                  <a16:creationId xmlns:a16="http://schemas.microsoft.com/office/drawing/2014/main" id="{CFF0729A-971E-F7EE-8C2C-4A4A04DAE8CC}"/>
                </a:ext>
              </a:extLst>
            </p:cNvPr>
            <p:cNvSpPr/>
            <p:nvPr/>
          </p:nvSpPr>
          <p:spPr>
            <a:xfrm>
              <a:off x="7009222" y="605702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9" name="Freeform: Shape 6598">
              <a:extLst>
                <a:ext uri="{FF2B5EF4-FFF2-40B4-BE49-F238E27FC236}">
                  <a16:creationId xmlns:a16="http://schemas.microsoft.com/office/drawing/2014/main" id="{4C1B2D3F-CF99-BB39-8A4C-7EBE7EA0FEBE}"/>
                </a:ext>
              </a:extLst>
            </p:cNvPr>
            <p:cNvSpPr/>
            <p:nvPr/>
          </p:nvSpPr>
          <p:spPr>
            <a:xfrm>
              <a:off x="7009222" y="622376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600" name="Freeform: Shape 6599">
              <a:extLst>
                <a:ext uri="{FF2B5EF4-FFF2-40B4-BE49-F238E27FC236}">
                  <a16:creationId xmlns:a16="http://schemas.microsoft.com/office/drawing/2014/main" id="{9D22905C-3369-0D44-2D65-DC658B01F15D}"/>
                </a:ext>
              </a:extLst>
            </p:cNvPr>
            <p:cNvSpPr/>
            <p:nvPr/>
          </p:nvSpPr>
          <p:spPr>
            <a:xfrm>
              <a:off x="7009222" y="639527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01" name="Freeform: Shape 6600">
              <a:extLst>
                <a:ext uri="{FF2B5EF4-FFF2-40B4-BE49-F238E27FC236}">
                  <a16:creationId xmlns:a16="http://schemas.microsoft.com/office/drawing/2014/main" id="{C221264D-BF79-C3CD-12C9-620E64533F05}"/>
                </a:ext>
              </a:extLst>
            </p:cNvPr>
            <p:cNvSpPr/>
            <p:nvPr/>
          </p:nvSpPr>
          <p:spPr>
            <a:xfrm>
              <a:off x="7009223" y="656678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02" name="Freeform: Shape 6601">
              <a:extLst>
                <a:ext uri="{FF2B5EF4-FFF2-40B4-BE49-F238E27FC236}">
                  <a16:creationId xmlns:a16="http://schemas.microsoft.com/office/drawing/2014/main" id="{CDD67D8B-F6C3-4DD2-43DE-C7098AC80D97}"/>
                </a:ext>
              </a:extLst>
            </p:cNvPr>
            <p:cNvSpPr/>
            <p:nvPr/>
          </p:nvSpPr>
          <p:spPr>
            <a:xfrm>
              <a:off x="7171203" y="9499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3" name="Freeform: Shape 6602">
              <a:extLst>
                <a:ext uri="{FF2B5EF4-FFF2-40B4-BE49-F238E27FC236}">
                  <a16:creationId xmlns:a16="http://schemas.microsoft.com/office/drawing/2014/main" id="{CDDC4D00-AE10-700D-141F-E03ECB247F5B}"/>
                </a:ext>
              </a:extLst>
            </p:cNvPr>
            <p:cNvSpPr/>
            <p:nvPr/>
          </p:nvSpPr>
          <p:spPr>
            <a:xfrm>
              <a:off x="7171203" y="112141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4" name="Freeform: Shape 6603">
              <a:extLst>
                <a:ext uri="{FF2B5EF4-FFF2-40B4-BE49-F238E27FC236}">
                  <a16:creationId xmlns:a16="http://schemas.microsoft.com/office/drawing/2014/main" id="{80E087CC-20EF-8677-13F7-F4F7489C7803}"/>
                </a:ext>
              </a:extLst>
            </p:cNvPr>
            <p:cNvSpPr/>
            <p:nvPr/>
          </p:nvSpPr>
          <p:spPr>
            <a:xfrm>
              <a:off x="7171203" y="128815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05" name="Freeform: Shape 6604">
              <a:extLst>
                <a:ext uri="{FF2B5EF4-FFF2-40B4-BE49-F238E27FC236}">
                  <a16:creationId xmlns:a16="http://schemas.microsoft.com/office/drawing/2014/main" id="{A10E7B60-011E-105D-1073-21842C26134E}"/>
                </a:ext>
              </a:extLst>
            </p:cNvPr>
            <p:cNvSpPr/>
            <p:nvPr/>
          </p:nvSpPr>
          <p:spPr>
            <a:xfrm>
              <a:off x="7171203" y="145966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6" name="Freeform: Shape 6605">
              <a:extLst>
                <a:ext uri="{FF2B5EF4-FFF2-40B4-BE49-F238E27FC236}">
                  <a16:creationId xmlns:a16="http://schemas.microsoft.com/office/drawing/2014/main" id="{D85C70E9-E2A1-8AD7-3CE3-80F63210CBF4}"/>
                </a:ext>
              </a:extLst>
            </p:cNvPr>
            <p:cNvSpPr/>
            <p:nvPr/>
          </p:nvSpPr>
          <p:spPr>
            <a:xfrm>
              <a:off x="7171203" y="163117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7" name="Freeform: Shape 6606">
              <a:extLst>
                <a:ext uri="{FF2B5EF4-FFF2-40B4-BE49-F238E27FC236}">
                  <a16:creationId xmlns:a16="http://schemas.microsoft.com/office/drawing/2014/main" id="{BB29EAE1-17E3-ADAC-CACF-0FB949369500}"/>
                </a:ext>
              </a:extLst>
            </p:cNvPr>
            <p:cNvSpPr/>
            <p:nvPr/>
          </p:nvSpPr>
          <p:spPr>
            <a:xfrm>
              <a:off x="7171203" y="180268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8" name="Freeform: Shape 6607">
              <a:extLst>
                <a:ext uri="{FF2B5EF4-FFF2-40B4-BE49-F238E27FC236}">
                  <a16:creationId xmlns:a16="http://schemas.microsoft.com/office/drawing/2014/main" id="{6004C02A-B420-CF4B-D5CD-94A3DC261F5F}"/>
                </a:ext>
              </a:extLst>
            </p:cNvPr>
            <p:cNvSpPr/>
            <p:nvPr/>
          </p:nvSpPr>
          <p:spPr>
            <a:xfrm>
              <a:off x="7171203" y="196942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09" name="Freeform: Shape 6608">
              <a:extLst>
                <a:ext uri="{FF2B5EF4-FFF2-40B4-BE49-F238E27FC236}">
                  <a16:creationId xmlns:a16="http://schemas.microsoft.com/office/drawing/2014/main" id="{93079218-14C4-0B3F-E8FB-204EC12DEEE0}"/>
                </a:ext>
              </a:extLst>
            </p:cNvPr>
            <p:cNvSpPr/>
            <p:nvPr/>
          </p:nvSpPr>
          <p:spPr>
            <a:xfrm>
              <a:off x="7171203" y="214093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0" name="Freeform: Shape 6609">
              <a:extLst>
                <a:ext uri="{FF2B5EF4-FFF2-40B4-BE49-F238E27FC236}">
                  <a16:creationId xmlns:a16="http://schemas.microsoft.com/office/drawing/2014/main" id="{FEBD6591-0E6A-4062-DF42-5518AEFDFD02}"/>
                </a:ext>
              </a:extLst>
            </p:cNvPr>
            <p:cNvSpPr/>
            <p:nvPr/>
          </p:nvSpPr>
          <p:spPr>
            <a:xfrm>
              <a:off x="7171203" y="231243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1" name="Freeform: Shape 6610">
              <a:extLst>
                <a:ext uri="{FF2B5EF4-FFF2-40B4-BE49-F238E27FC236}">
                  <a16:creationId xmlns:a16="http://schemas.microsoft.com/office/drawing/2014/main" id="{B365A270-C014-48EA-F0D2-5B6E83CB316F}"/>
                </a:ext>
              </a:extLst>
            </p:cNvPr>
            <p:cNvSpPr/>
            <p:nvPr/>
          </p:nvSpPr>
          <p:spPr>
            <a:xfrm>
              <a:off x="7171203" y="247918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12" name="Freeform: Shape 6611">
              <a:extLst>
                <a:ext uri="{FF2B5EF4-FFF2-40B4-BE49-F238E27FC236}">
                  <a16:creationId xmlns:a16="http://schemas.microsoft.com/office/drawing/2014/main" id="{47A1DA13-C1B2-96B2-03A2-DFC2E1BBDA0C}"/>
                </a:ext>
              </a:extLst>
            </p:cNvPr>
            <p:cNvSpPr/>
            <p:nvPr/>
          </p:nvSpPr>
          <p:spPr>
            <a:xfrm>
              <a:off x="7171203" y="26506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3" name="Freeform: Shape 6612">
              <a:extLst>
                <a:ext uri="{FF2B5EF4-FFF2-40B4-BE49-F238E27FC236}">
                  <a16:creationId xmlns:a16="http://schemas.microsoft.com/office/drawing/2014/main" id="{78EC1AB3-3378-921F-4211-A3409BE19717}"/>
                </a:ext>
              </a:extLst>
            </p:cNvPr>
            <p:cNvSpPr/>
            <p:nvPr/>
          </p:nvSpPr>
          <p:spPr>
            <a:xfrm>
              <a:off x="7171203" y="28221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4" name="Freeform: Shape 6613">
              <a:extLst>
                <a:ext uri="{FF2B5EF4-FFF2-40B4-BE49-F238E27FC236}">
                  <a16:creationId xmlns:a16="http://schemas.microsoft.com/office/drawing/2014/main" id="{D1C8A677-92FE-593A-069D-D9C8D38F5528}"/>
                </a:ext>
              </a:extLst>
            </p:cNvPr>
            <p:cNvSpPr/>
            <p:nvPr/>
          </p:nvSpPr>
          <p:spPr>
            <a:xfrm>
              <a:off x="7171203" y="299370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5" name="Freeform: Shape 6614">
              <a:extLst>
                <a:ext uri="{FF2B5EF4-FFF2-40B4-BE49-F238E27FC236}">
                  <a16:creationId xmlns:a16="http://schemas.microsoft.com/office/drawing/2014/main" id="{15D52C85-1DF0-1086-8C80-5E66A7ECF2CA}"/>
                </a:ext>
              </a:extLst>
            </p:cNvPr>
            <p:cNvSpPr/>
            <p:nvPr/>
          </p:nvSpPr>
          <p:spPr>
            <a:xfrm>
              <a:off x="7171203" y="316044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16" name="Freeform: Shape 6615">
              <a:extLst>
                <a:ext uri="{FF2B5EF4-FFF2-40B4-BE49-F238E27FC236}">
                  <a16:creationId xmlns:a16="http://schemas.microsoft.com/office/drawing/2014/main" id="{DA2548FC-3123-0B8C-50B8-0091FCF38685}"/>
                </a:ext>
              </a:extLst>
            </p:cNvPr>
            <p:cNvSpPr/>
            <p:nvPr/>
          </p:nvSpPr>
          <p:spPr>
            <a:xfrm>
              <a:off x="7171203" y="333195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7" name="Freeform: Shape 6616">
              <a:extLst>
                <a:ext uri="{FF2B5EF4-FFF2-40B4-BE49-F238E27FC236}">
                  <a16:creationId xmlns:a16="http://schemas.microsoft.com/office/drawing/2014/main" id="{ABE47079-028D-6B75-00ED-1DF0916A9BDB}"/>
                </a:ext>
              </a:extLst>
            </p:cNvPr>
            <p:cNvSpPr/>
            <p:nvPr/>
          </p:nvSpPr>
          <p:spPr>
            <a:xfrm>
              <a:off x="7171203" y="350346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8" name="Freeform: Shape 6617">
              <a:extLst>
                <a:ext uri="{FF2B5EF4-FFF2-40B4-BE49-F238E27FC236}">
                  <a16:creationId xmlns:a16="http://schemas.microsoft.com/office/drawing/2014/main" id="{603891BF-ED99-351A-DEF8-D96CB508E89D}"/>
                </a:ext>
              </a:extLst>
            </p:cNvPr>
            <p:cNvSpPr/>
            <p:nvPr/>
          </p:nvSpPr>
          <p:spPr>
            <a:xfrm>
              <a:off x="7171203" y="367497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9" name="Freeform: Shape 6618">
              <a:extLst>
                <a:ext uri="{FF2B5EF4-FFF2-40B4-BE49-F238E27FC236}">
                  <a16:creationId xmlns:a16="http://schemas.microsoft.com/office/drawing/2014/main" id="{BEAE6D16-221B-5E00-8C01-475F50077080}"/>
                </a:ext>
              </a:extLst>
            </p:cNvPr>
            <p:cNvSpPr/>
            <p:nvPr/>
          </p:nvSpPr>
          <p:spPr>
            <a:xfrm>
              <a:off x="7171203" y="38417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0" name="Freeform: Shape 6619">
              <a:extLst>
                <a:ext uri="{FF2B5EF4-FFF2-40B4-BE49-F238E27FC236}">
                  <a16:creationId xmlns:a16="http://schemas.microsoft.com/office/drawing/2014/main" id="{DDD3AF07-CEBE-A962-4A60-E14A97065794}"/>
                </a:ext>
              </a:extLst>
            </p:cNvPr>
            <p:cNvSpPr/>
            <p:nvPr/>
          </p:nvSpPr>
          <p:spPr>
            <a:xfrm>
              <a:off x="7171203" y="401322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1" name="Freeform: Shape 6620">
              <a:extLst>
                <a:ext uri="{FF2B5EF4-FFF2-40B4-BE49-F238E27FC236}">
                  <a16:creationId xmlns:a16="http://schemas.microsoft.com/office/drawing/2014/main" id="{39039232-7818-4DDF-4E63-7983E87A1A16}"/>
                </a:ext>
              </a:extLst>
            </p:cNvPr>
            <p:cNvSpPr/>
            <p:nvPr/>
          </p:nvSpPr>
          <p:spPr>
            <a:xfrm>
              <a:off x="7171203" y="418473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2" name="Freeform: Shape 6621">
              <a:extLst>
                <a:ext uri="{FF2B5EF4-FFF2-40B4-BE49-F238E27FC236}">
                  <a16:creationId xmlns:a16="http://schemas.microsoft.com/office/drawing/2014/main" id="{550B6962-E8F6-0A5C-7F68-4972527E7F4A}"/>
                </a:ext>
              </a:extLst>
            </p:cNvPr>
            <p:cNvSpPr/>
            <p:nvPr/>
          </p:nvSpPr>
          <p:spPr>
            <a:xfrm>
              <a:off x="7171203" y="435147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23" name="Freeform: Shape 6622">
              <a:extLst>
                <a:ext uri="{FF2B5EF4-FFF2-40B4-BE49-F238E27FC236}">
                  <a16:creationId xmlns:a16="http://schemas.microsoft.com/office/drawing/2014/main" id="{264A083C-3BF2-558C-9458-73F31309C13C}"/>
                </a:ext>
              </a:extLst>
            </p:cNvPr>
            <p:cNvSpPr/>
            <p:nvPr/>
          </p:nvSpPr>
          <p:spPr>
            <a:xfrm>
              <a:off x="7171203" y="452298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4" name="Freeform: Shape 6623">
              <a:extLst>
                <a:ext uri="{FF2B5EF4-FFF2-40B4-BE49-F238E27FC236}">
                  <a16:creationId xmlns:a16="http://schemas.microsoft.com/office/drawing/2014/main" id="{89F035B6-050C-5E4C-6712-CA92CA6847D1}"/>
                </a:ext>
              </a:extLst>
            </p:cNvPr>
            <p:cNvSpPr/>
            <p:nvPr/>
          </p:nvSpPr>
          <p:spPr>
            <a:xfrm>
              <a:off x="7171203" y="469448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5" name="Freeform: Shape 6624">
              <a:extLst>
                <a:ext uri="{FF2B5EF4-FFF2-40B4-BE49-F238E27FC236}">
                  <a16:creationId xmlns:a16="http://schemas.microsoft.com/office/drawing/2014/main" id="{9E277281-995D-DECB-903E-8ABD45F4833B}"/>
                </a:ext>
              </a:extLst>
            </p:cNvPr>
            <p:cNvSpPr/>
            <p:nvPr/>
          </p:nvSpPr>
          <p:spPr>
            <a:xfrm>
              <a:off x="7171203" y="486599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6" name="Freeform: Shape 6625">
              <a:extLst>
                <a:ext uri="{FF2B5EF4-FFF2-40B4-BE49-F238E27FC236}">
                  <a16:creationId xmlns:a16="http://schemas.microsoft.com/office/drawing/2014/main" id="{96131563-E1D5-A55D-E597-7C778BC9D309}"/>
                </a:ext>
              </a:extLst>
            </p:cNvPr>
            <p:cNvSpPr/>
            <p:nvPr/>
          </p:nvSpPr>
          <p:spPr>
            <a:xfrm>
              <a:off x="7171203" y="503274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27" name="Freeform: Shape 6626">
              <a:extLst>
                <a:ext uri="{FF2B5EF4-FFF2-40B4-BE49-F238E27FC236}">
                  <a16:creationId xmlns:a16="http://schemas.microsoft.com/office/drawing/2014/main" id="{568D63CA-6927-DF81-AB02-2637558B1211}"/>
                </a:ext>
              </a:extLst>
            </p:cNvPr>
            <p:cNvSpPr/>
            <p:nvPr/>
          </p:nvSpPr>
          <p:spPr>
            <a:xfrm>
              <a:off x="7171203" y="520424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8" name="Freeform: Shape 6627">
              <a:extLst>
                <a:ext uri="{FF2B5EF4-FFF2-40B4-BE49-F238E27FC236}">
                  <a16:creationId xmlns:a16="http://schemas.microsoft.com/office/drawing/2014/main" id="{9EDD0253-3638-39D4-4894-915DD9F874CE}"/>
                </a:ext>
              </a:extLst>
            </p:cNvPr>
            <p:cNvSpPr/>
            <p:nvPr/>
          </p:nvSpPr>
          <p:spPr>
            <a:xfrm>
              <a:off x="7171203" y="537575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29" name="Freeform: Shape 6628">
              <a:extLst>
                <a:ext uri="{FF2B5EF4-FFF2-40B4-BE49-F238E27FC236}">
                  <a16:creationId xmlns:a16="http://schemas.microsoft.com/office/drawing/2014/main" id="{4D9F3160-AB17-0A06-9020-ACC5745020AB}"/>
                </a:ext>
              </a:extLst>
            </p:cNvPr>
            <p:cNvSpPr/>
            <p:nvPr/>
          </p:nvSpPr>
          <p:spPr>
            <a:xfrm>
              <a:off x="7171203" y="554249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630" name="Freeform: Shape 6629">
              <a:extLst>
                <a:ext uri="{FF2B5EF4-FFF2-40B4-BE49-F238E27FC236}">
                  <a16:creationId xmlns:a16="http://schemas.microsoft.com/office/drawing/2014/main" id="{3B626C7C-4814-6A6D-3116-792BFAF2DD9D}"/>
                </a:ext>
              </a:extLst>
            </p:cNvPr>
            <p:cNvSpPr/>
            <p:nvPr/>
          </p:nvSpPr>
          <p:spPr>
            <a:xfrm>
              <a:off x="7171203" y="57140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1" name="Freeform: Shape 6630">
              <a:extLst>
                <a:ext uri="{FF2B5EF4-FFF2-40B4-BE49-F238E27FC236}">
                  <a16:creationId xmlns:a16="http://schemas.microsoft.com/office/drawing/2014/main" id="{E6CC7433-9BE3-B19D-9C5B-312E32D34A06}"/>
                </a:ext>
              </a:extLst>
            </p:cNvPr>
            <p:cNvSpPr/>
            <p:nvPr/>
          </p:nvSpPr>
          <p:spPr>
            <a:xfrm>
              <a:off x="7171203" y="588551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2" name="Freeform: Shape 6631">
              <a:extLst>
                <a:ext uri="{FF2B5EF4-FFF2-40B4-BE49-F238E27FC236}">
                  <a16:creationId xmlns:a16="http://schemas.microsoft.com/office/drawing/2014/main" id="{D3EEF2BD-1DB7-5907-8953-35D5CDCD968A}"/>
                </a:ext>
              </a:extLst>
            </p:cNvPr>
            <p:cNvSpPr/>
            <p:nvPr/>
          </p:nvSpPr>
          <p:spPr>
            <a:xfrm>
              <a:off x="7171203" y="605702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3" name="Freeform: Shape 6632">
              <a:extLst>
                <a:ext uri="{FF2B5EF4-FFF2-40B4-BE49-F238E27FC236}">
                  <a16:creationId xmlns:a16="http://schemas.microsoft.com/office/drawing/2014/main" id="{AC3E8EE7-E965-ADA3-5979-28E8FA84D71C}"/>
                </a:ext>
              </a:extLst>
            </p:cNvPr>
            <p:cNvSpPr/>
            <p:nvPr/>
          </p:nvSpPr>
          <p:spPr>
            <a:xfrm>
              <a:off x="7171203" y="622376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634" name="Freeform: Shape 6633">
              <a:extLst>
                <a:ext uri="{FF2B5EF4-FFF2-40B4-BE49-F238E27FC236}">
                  <a16:creationId xmlns:a16="http://schemas.microsoft.com/office/drawing/2014/main" id="{C55621F4-2610-E122-BBEF-E9EEEF759053}"/>
                </a:ext>
              </a:extLst>
            </p:cNvPr>
            <p:cNvSpPr/>
            <p:nvPr/>
          </p:nvSpPr>
          <p:spPr>
            <a:xfrm>
              <a:off x="7171203" y="639527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5" name="Freeform: Shape 6634">
              <a:extLst>
                <a:ext uri="{FF2B5EF4-FFF2-40B4-BE49-F238E27FC236}">
                  <a16:creationId xmlns:a16="http://schemas.microsoft.com/office/drawing/2014/main" id="{B91C65CF-185F-D743-2379-AB967435651C}"/>
                </a:ext>
              </a:extLst>
            </p:cNvPr>
            <p:cNvSpPr/>
            <p:nvPr/>
          </p:nvSpPr>
          <p:spPr>
            <a:xfrm>
              <a:off x="7171204" y="656677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6" name="Freeform: Shape 6635">
              <a:extLst>
                <a:ext uri="{FF2B5EF4-FFF2-40B4-BE49-F238E27FC236}">
                  <a16:creationId xmlns:a16="http://schemas.microsoft.com/office/drawing/2014/main" id="{2044973F-6520-9AC8-B62D-D24B6A60463A}"/>
                </a:ext>
              </a:extLst>
            </p:cNvPr>
            <p:cNvSpPr/>
            <p:nvPr/>
          </p:nvSpPr>
          <p:spPr>
            <a:xfrm>
              <a:off x="7337947" y="9499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37" name="Freeform: Shape 6636">
              <a:extLst>
                <a:ext uri="{FF2B5EF4-FFF2-40B4-BE49-F238E27FC236}">
                  <a16:creationId xmlns:a16="http://schemas.microsoft.com/office/drawing/2014/main" id="{BA45AF31-96CB-9D03-B214-9CEB1C743C3B}"/>
                </a:ext>
              </a:extLst>
            </p:cNvPr>
            <p:cNvSpPr/>
            <p:nvPr/>
          </p:nvSpPr>
          <p:spPr>
            <a:xfrm>
              <a:off x="7337947" y="11214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38" name="Freeform: Shape 6637">
              <a:extLst>
                <a:ext uri="{FF2B5EF4-FFF2-40B4-BE49-F238E27FC236}">
                  <a16:creationId xmlns:a16="http://schemas.microsoft.com/office/drawing/2014/main" id="{CCEF9C18-A6FB-C540-08DE-432BEA1C6EC8}"/>
                </a:ext>
              </a:extLst>
            </p:cNvPr>
            <p:cNvSpPr/>
            <p:nvPr/>
          </p:nvSpPr>
          <p:spPr>
            <a:xfrm>
              <a:off x="7337947" y="128815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39" name="Freeform: Shape 6638">
              <a:extLst>
                <a:ext uri="{FF2B5EF4-FFF2-40B4-BE49-F238E27FC236}">
                  <a16:creationId xmlns:a16="http://schemas.microsoft.com/office/drawing/2014/main" id="{D98E8E7B-A905-A9EF-961F-EB2C1A0F0FE9}"/>
                </a:ext>
              </a:extLst>
            </p:cNvPr>
            <p:cNvSpPr/>
            <p:nvPr/>
          </p:nvSpPr>
          <p:spPr>
            <a:xfrm>
              <a:off x="7337947" y="1459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0" name="Freeform: Shape 6639">
              <a:extLst>
                <a:ext uri="{FF2B5EF4-FFF2-40B4-BE49-F238E27FC236}">
                  <a16:creationId xmlns:a16="http://schemas.microsoft.com/office/drawing/2014/main" id="{9C30276C-2C55-E80B-EE02-F8F7BD298709}"/>
                </a:ext>
              </a:extLst>
            </p:cNvPr>
            <p:cNvSpPr/>
            <p:nvPr/>
          </p:nvSpPr>
          <p:spPr>
            <a:xfrm>
              <a:off x="7337947" y="16311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1" name="Freeform: Shape 6640">
              <a:extLst>
                <a:ext uri="{FF2B5EF4-FFF2-40B4-BE49-F238E27FC236}">
                  <a16:creationId xmlns:a16="http://schemas.microsoft.com/office/drawing/2014/main" id="{E1EFCFEF-35D3-F48D-A113-1721C3ACDCFC}"/>
                </a:ext>
              </a:extLst>
            </p:cNvPr>
            <p:cNvSpPr/>
            <p:nvPr/>
          </p:nvSpPr>
          <p:spPr>
            <a:xfrm>
              <a:off x="7337947" y="18026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2" name="Freeform: Shape 6641">
              <a:extLst>
                <a:ext uri="{FF2B5EF4-FFF2-40B4-BE49-F238E27FC236}">
                  <a16:creationId xmlns:a16="http://schemas.microsoft.com/office/drawing/2014/main" id="{B039E176-25E8-BA65-3D46-E79E84FA0AFD}"/>
                </a:ext>
              </a:extLst>
            </p:cNvPr>
            <p:cNvSpPr/>
            <p:nvPr/>
          </p:nvSpPr>
          <p:spPr>
            <a:xfrm>
              <a:off x="7337947" y="19694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43" name="Freeform: Shape 6642">
              <a:extLst>
                <a:ext uri="{FF2B5EF4-FFF2-40B4-BE49-F238E27FC236}">
                  <a16:creationId xmlns:a16="http://schemas.microsoft.com/office/drawing/2014/main" id="{418095BD-9241-D667-F574-91CD30BA5D09}"/>
                </a:ext>
              </a:extLst>
            </p:cNvPr>
            <p:cNvSpPr/>
            <p:nvPr/>
          </p:nvSpPr>
          <p:spPr>
            <a:xfrm>
              <a:off x="7337947" y="21409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4" name="Freeform: Shape 6643">
              <a:extLst>
                <a:ext uri="{FF2B5EF4-FFF2-40B4-BE49-F238E27FC236}">
                  <a16:creationId xmlns:a16="http://schemas.microsoft.com/office/drawing/2014/main" id="{15F15921-A1F1-95C6-84F0-3346C8D90EC5}"/>
                </a:ext>
              </a:extLst>
            </p:cNvPr>
            <p:cNvSpPr/>
            <p:nvPr/>
          </p:nvSpPr>
          <p:spPr>
            <a:xfrm>
              <a:off x="7337947" y="23124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5" name="Freeform: Shape 6644">
              <a:extLst>
                <a:ext uri="{FF2B5EF4-FFF2-40B4-BE49-F238E27FC236}">
                  <a16:creationId xmlns:a16="http://schemas.microsoft.com/office/drawing/2014/main" id="{5576C60D-A380-58DE-1EAB-4F7C6620B3E2}"/>
                </a:ext>
              </a:extLst>
            </p:cNvPr>
            <p:cNvSpPr/>
            <p:nvPr/>
          </p:nvSpPr>
          <p:spPr>
            <a:xfrm>
              <a:off x="7337947" y="24791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46" name="Freeform: Shape 6645">
              <a:extLst>
                <a:ext uri="{FF2B5EF4-FFF2-40B4-BE49-F238E27FC236}">
                  <a16:creationId xmlns:a16="http://schemas.microsoft.com/office/drawing/2014/main" id="{F7236640-FE24-F9FF-16B7-4FF66F62F538}"/>
                </a:ext>
              </a:extLst>
            </p:cNvPr>
            <p:cNvSpPr/>
            <p:nvPr/>
          </p:nvSpPr>
          <p:spPr>
            <a:xfrm>
              <a:off x="7337947" y="2650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7" name="Freeform: Shape 6646">
              <a:extLst>
                <a:ext uri="{FF2B5EF4-FFF2-40B4-BE49-F238E27FC236}">
                  <a16:creationId xmlns:a16="http://schemas.microsoft.com/office/drawing/2014/main" id="{EA0E2E58-9C09-7974-F021-EB215103DEA8}"/>
                </a:ext>
              </a:extLst>
            </p:cNvPr>
            <p:cNvSpPr/>
            <p:nvPr/>
          </p:nvSpPr>
          <p:spPr>
            <a:xfrm>
              <a:off x="7337947" y="28221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8" name="Freeform: Shape 6647">
              <a:extLst>
                <a:ext uri="{FF2B5EF4-FFF2-40B4-BE49-F238E27FC236}">
                  <a16:creationId xmlns:a16="http://schemas.microsoft.com/office/drawing/2014/main" id="{61589A4D-23BA-A66F-DFFE-982247F2D167}"/>
                </a:ext>
              </a:extLst>
            </p:cNvPr>
            <p:cNvSpPr/>
            <p:nvPr/>
          </p:nvSpPr>
          <p:spPr>
            <a:xfrm>
              <a:off x="7337947" y="29937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9" name="Freeform: Shape 6648">
              <a:extLst>
                <a:ext uri="{FF2B5EF4-FFF2-40B4-BE49-F238E27FC236}">
                  <a16:creationId xmlns:a16="http://schemas.microsoft.com/office/drawing/2014/main" id="{99714013-2646-BD57-793C-84A38B1DBF2D}"/>
                </a:ext>
              </a:extLst>
            </p:cNvPr>
            <p:cNvSpPr/>
            <p:nvPr/>
          </p:nvSpPr>
          <p:spPr>
            <a:xfrm>
              <a:off x="7337947" y="316044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50" name="Freeform: Shape 6649">
              <a:extLst>
                <a:ext uri="{FF2B5EF4-FFF2-40B4-BE49-F238E27FC236}">
                  <a16:creationId xmlns:a16="http://schemas.microsoft.com/office/drawing/2014/main" id="{0E020571-5F0B-A868-0DF8-B1C85DD41CCF}"/>
                </a:ext>
              </a:extLst>
            </p:cNvPr>
            <p:cNvSpPr/>
            <p:nvPr/>
          </p:nvSpPr>
          <p:spPr>
            <a:xfrm>
              <a:off x="7337947" y="33319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1" name="Freeform: Shape 6650">
              <a:extLst>
                <a:ext uri="{FF2B5EF4-FFF2-40B4-BE49-F238E27FC236}">
                  <a16:creationId xmlns:a16="http://schemas.microsoft.com/office/drawing/2014/main" id="{44C2043C-1D80-7361-2270-AF186CB4ED84}"/>
                </a:ext>
              </a:extLst>
            </p:cNvPr>
            <p:cNvSpPr/>
            <p:nvPr/>
          </p:nvSpPr>
          <p:spPr>
            <a:xfrm>
              <a:off x="7337947" y="35034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2" name="Freeform: Shape 6651">
              <a:extLst>
                <a:ext uri="{FF2B5EF4-FFF2-40B4-BE49-F238E27FC236}">
                  <a16:creationId xmlns:a16="http://schemas.microsoft.com/office/drawing/2014/main" id="{CEE0C9C0-B7B6-8DEE-62C8-5B955F469513}"/>
                </a:ext>
              </a:extLst>
            </p:cNvPr>
            <p:cNvSpPr/>
            <p:nvPr/>
          </p:nvSpPr>
          <p:spPr>
            <a:xfrm>
              <a:off x="7337947" y="36749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3" name="Freeform: Shape 6652">
              <a:extLst>
                <a:ext uri="{FF2B5EF4-FFF2-40B4-BE49-F238E27FC236}">
                  <a16:creationId xmlns:a16="http://schemas.microsoft.com/office/drawing/2014/main" id="{37DF3EFC-074B-19F0-D645-9BADE56B2BB1}"/>
                </a:ext>
              </a:extLst>
            </p:cNvPr>
            <p:cNvSpPr/>
            <p:nvPr/>
          </p:nvSpPr>
          <p:spPr>
            <a:xfrm>
              <a:off x="7337947" y="38417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4" name="Freeform: Shape 6653">
              <a:extLst>
                <a:ext uri="{FF2B5EF4-FFF2-40B4-BE49-F238E27FC236}">
                  <a16:creationId xmlns:a16="http://schemas.microsoft.com/office/drawing/2014/main" id="{EE7F41F9-943B-7BED-F724-E7941C871E2D}"/>
                </a:ext>
              </a:extLst>
            </p:cNvPr>
            <p:cNvSpPr/>
            <p:nvPr/>
          </p:nvSpPr>
          <p:spPr>
            <a:xfrm>
              <a:off x="7337947" y="40132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5" name="Freeform: Shape 6654">
              <a:extLst>
                <a:ext uri="{FF2B5EF4-FFF2-40B4-BE49-F238E27FC236}">
                  <a16:creationId xmlns:a16="http://schemas.microsoft.com/office/drawing/2014/main" id="{F71A0CBB-E472-E7AB-4F25-56A389E075A0}"/>
                </a:ext>
              </a:extLst>
            </p:cNvPr>
            <p:cNvSpPr/>
            <p:nvPr/>
          </p:nvSpPr>
          <p:spPr>
            <a:xfrm>
              <a:off x="7337947" y="41847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6" name="Freeform: Shape 6655">
              <a:extLst>
                <a:ext uri="{FF2B5EF4-FFF2-40B4-BE49-F238E27FC236}">
                  <a16:creationId xmlns:a16="http://schemas.microsoft.com/office/drawing/2014/main" id="{FBA55049-CE33-CE99-6CFB-B13FE7553085}"/>
                </a:ext>
              </a:extLst>
            </p:cNvPr>
            <p:cNvSpPr/>
            <p:nvPr/>
          </p:nvSpPr>
          <p:spPr>
            <a:xfrm>
              <a:off x="7337947" y="43514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57" name="Freeform: Shape 6656">
              <a:extLst>
                <a:ext uri="{FF2B5EF4-FFF2-40B4-BE49-F238E27FC236}">
                  <a16:creationId xmlns:a16="http://schemas.microsoft.com/office/drawing/2014/main" id="{2D45BB28-00EB-8A99-F79D-6AFB849D89AB}"/>
                </a:ext>
              </a:extLst>
            </p:cNvPr>
            <p:cNvSpPr/>
            <p:nvPr/>
          </p:nvSpPr>
          <p:spPr>
            <a:xfrm>
              <a:off x="7337947" y="45229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8" name="Freeform: Shape 6657">
              <a:extLst>
                <a:ext uri="{FF2B5EF4-FFF2-40B4-BE49-F238E27FC236}">
                  <a16:creationId xmlns:a16="http://schemas.microsoft.com/office/drawing/2014/main" id="{E07DAA99-2779-685F-10C2-FFA1853B51FC}"/>
                </a:ext>
              </a:extLst>
            </p:cNvPr>
            <p:cNvSpPr/>
            <p:nvPr/>
          </p:nvSpPr>
          <p:spPr>
            <a:xfrm>
              <a:off x="7337947" y="46944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9" name="Freeform: Shape 6658">
              <a:extLst>
                <a:ext uri="{FF2B5EF4-FFF2-40B4-BE49-F238E27FC236}">
                  <a16:creationId xmlns:a16="http://schemas.microsoft.com/office/drawing/2014/main" id="{9C836EC7-091D-2967-95E8-82D9A256B6F8}"/>
                </a:ext>
              </a:extLst>
            </p:cNvPr>
            <p:cNvSpPr/>
            <p:nvPr/>
          </p:nvSpPr>
          <p:spPr>
            <a:xfrm>
              <a:off x="7337947" y="48659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60" name="Freeform: Shape 6659">
              <a:extLst>
                <a:ext uri="{FF2B5EF4-FFF2-40B4-BE49-F238E27FC236}">
                  <a16:creationId xmlns:a16="http://schemas.microsoft.com/office/drawing/2014/main" id="{2B17596A-EB5E-7AA8-8DA6-DC783EAD0D6B}"/>
                </a:ext>
              </a:extLst>
            </p:cNvPr>
            <p:cNvSpPr/>
            <p:nvPr/>
          </p:nvSpPr>
          <p:spPr>
            <a:xfrm>
              <a:off x="7337947" y="503273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61" name="Freeform: Shape 6660">
              <a:extLst>
                <a:ext uri="{FF2B5EF4-FFF2-40B4-BE49-F238E27FC236}">
                  <a16:creationId xmlns:a16="http://schemas.microsoft.com/office/drawing/2014/main" id="{7A9621E2-F000-6B89-CA05-54EF909606D8}"/>
                </a:ext>
              </a:extLst>
            </p:cNvPr>
            <p:cNvSpPr/>
            <p:nvPr/>
          </p:nvSpPr>
          <p:spPr>
            <a:xfrm>
              <a:off x="7337947" y="52042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62" name="Freeform: Shape 6661">
              <a:extLst>
                <a:ext uri="{FF2B5EF4-FFF2-40B4-BE49-F238E27FC236}">
                  <a16:creationId xmlns:a16="http://schemas.microsoft.com/office/drawing/2014/main" id="{E690F8E7-E563-A6AD-B536-7A38911E43C1}"/>
                </a:ext>
              </a:extLst>
            </p:cNvPr>
            <p:cNvSpPr/>
            <p:nvPr/>
          </p:nvSpPr>
          <p:spPr>
            <a:xfrm>
              <a:off x="7337947" y="53757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3" name="Freeform: Shape 6662">
              <a:extLst>
                <a:ext uri="{FF2B5EF4-FFF2-40B4-BE49-F238E27FC236}">
                  <a16:creationId xmlns:a16="http://schemas.microsoft.com/office/drawing/2014/main" id="{320456D7-8B02-AE6A-9B24-C09EA536CDA3}"/>
                </a:ext>
              </a:extLst>
            </p:cNvPr>
            <p:cNvSpPr/>
            <p:nvPr/>
          </p:nvSpPr>
          <p:spPr>
            <a:xfrm>
              <a:off x="7337947" y="554249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664" name="Freeform: Shape 6663">
              <a:extLst>
                <a:ext uri="{FF2B5EF4-FFF2-40B4-BE49-F238E27FC236}">
                  <a16:creationId xmlns:a16="http://schemas.microsoft.com/office/drawing/2014/main" id="{75978B23-7EE0-A0B7-48A8-AC514EA59ABA}"/>
                </a:ext>
              </a:extLst>
            </p:cNvPr>
            <p:cNvSpPr/>
            <p:nvPr/>
          </p:nvSpPr>
          <p:spPr>
            <a:xfrm>
              <a:off x="7337947" y="5714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5" name="Freeform: Shape 6664">
              <a:extLst>
                <a:ext uri="{FF2B5EF4-FFF2-40B4-BE49-F238E27FC236}">
                  <a16:creationId xmlns:a16="http://schemas.microsoft.com/office/drawing/2014/main" id="{F65F16EA-803E-A22D-40C4-67BDEFAABDB0}"/>
                </a:ext>
              </a:extLst>
            </p:cNvPr>
            <p:cNvSpPr/>
            <p:nvPr/>
          </p:nvSpPr>
          <p:spPr>
            <a:xfrm>
              <a:off x="7337947" y="58855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6" name="Freeform: Shape 6665">
              <a:extLst>
                <a:ext uri="{FF2B5EF4-FFF2-40B4-BE49-F238E27FC236}">
                  <a16:creationId xmlns:a16="http://schemas.microsoft.com/office/drawing/2014/main" id="{55624CBF-8A74-A0BF-D4F3-0F18564B72B0}"/>
                </a:ext>
              </a:extLst>
            </p:cNvPr>
            <p:cNvSpPr/>
            <p:nvPr/>
          </p:nvSpPr>
          <p:spPr>
            <a:xfrm>
              <a:off x="7337947" y="6057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7" name="Freeform: Shape 6666">
              <a:extLst>
                <a:ext uri="{FF2B5EF4-FFF2-40B4-BE49-F238E27FC236}">
                  <a16:creationId xmlns:a16="http://schemas.microsoft.com/office/drawing/2014/main" id="{F25EC910-01F3-F44E-6520-4BDA362C5829}"/>
                </a:ext>
              </a:extLst>
            </p:cNvPr>
            <p:cNvSpPr/>
            <p:nvPr/>
          </p:nvSpPr>
          <p:spPr>
            <a:xfrm>
              <a:off x="7337947" y="62237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668" name="Freeform: Shape 6667">
              <a:extLst>
                <a:ext uri="{FF2B5EF4-FFF2-40B4-BE49-F238E27FC236}">
                  <a16:creationId xmlns:a16="http://schemas.microsoft.com/office/drawing/2014/main" id="{F03AA781-6772-B548-5278-D9E3CD039D47}"/>
                </a:ext>
              </a:extLst>
            </p:cNvPr>
            <p:cNvSpPr/>
            <p:nvPr/>
          </p:nvSpPr>
          <p:spPr>
            <a:xfrm>
              <a:off x="7337948" y="63952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9" name="Freeform: Shape 6668">
              <a:extLst>
                <a:ext uri="{FF2B5EF4-FFF2-40B4-BE49-F238E27FC236}">
                  <a16:creationId xmlns:a16="http://schemas.microsoft.com/office/drawing/2014/main" id="{23DCEEAE-484D-9447-82D2-71FC5D7B8F52}"/>
                </a:ext>
              </a:extLst>
            </p:cNvPr>
            <p:cNvSpPr/>
            <p:nvPr/>
          </p:nvSpPr>
          <p:spPr>
            <a:xfrm>
              <a:off x="7337949" y="65667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70" name="Freeform: Shape 6669">
              <a:extLst>
                <a:ext uri="{FF2B5EF4-FFF2-40B4-BE49-F238E27FC236}">
                  <a16:creationId xmlns:a16="http://schemas.microsoft.com/office/drawing/2014/main" id="{F82BB838-E640-B670-7D11-43B7EA109221}"/>
                </a:ext>
              </a:extLst>
            </p:cNvPr>
            <p:cNvSpPr/>
            <p:nvPr/>
          </p:nvSpPr>
          <p:spPr>
            <a:xfrm>
              <a:off x="7499929" y="9499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1" name="Freeform: Shape 6670">
              <a:extLst>
                <a:ext uri="{FF2B5EF4-FFF2-40B4-BE49-F238E27FC236}">
                  <a16:creationId xmlns:a16="http://schemas.microsoft.com/office/drawing/2014/main" id="{612F0826-0CD3-6F49-5E0C-1EDAA01605E7}"/>
                </a:ext>
              </a:extLst>
            </p:cNvPr>
            <p:cNvSpPr/>
            <p:nvPr/>
          </p:nvSpPr>
          <p:spPr>
            <a:xfrm>
              <a:off x="7499929" y="11214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2" name="Freeform: Shape 6671">
              <a:extLst>
                <a:ext uri="{FF2B5EF4-FFF2-40B4-BE49-F238E27FC236}">
                  <a16:creationId xmlns:a16="http://schemas.microsoft.com/office/drawing/2014/main" id="{8148A18A-E43C-D604-F0ED-B598BF1D1940}"/>
                </a:ext>
              </a:extLst>
            </p:cNvPr>
            <p:cNvSpPr/>
            <p:nvPr/>
          </p:nvSpPr>
          <p:spPr>
            <a:xfrm>
              <a:off x="7499929" y="128815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73" name="Freeform: Shape 6672">
              <a:extLst>
                <a:ext uri="{FF2B5EF4-FFF2-40B4-BE49-F238E27FC236}">
                  <a16:creationId xmlns:a16="http://schemas.microsoft.com/office/drawing/2014/main" id="{5246C420-515E-A9CA-079A-F999CB9A8C50}"/>
                </a:ext>
              </a:extLst>
            </p:cNvPr>
            <p:cNvSpPr/>
            <p:nvPr/>
          </p:nvSpPr>
          <p:spPr>
            <a:xfrm>
              <a:off x="7499929" y="14596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4" name="Freeform: Shape 6673">
              <a:extLst>
                <a:ext uri="{FF2B5EF4-FFF2-40B4-BE49-F238E27FC236}">
                  <a16:creationId xmlns:a16="http://schemas.microsoft.com/office/drawing/2014/main" id="{F6EE2AFF-F40F-3F09-5212-93DF50A86CD6}"/>
                </a:ext>
              </a:extLst>
            </p:cNvPr>
            <p:cNvSpPr/>
            <p:nvPr/>
          </p:nvSpPr>
          <p:spPr>
            <a:xfrm>
              <a:off x="7499929" y="16311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5" name="Freeform: Shape 6674">
              <a:extLst>
                <a:ext uri="{FF2B5EF4-FFF2-40B4-BE49-F238E27FC236}">
                  <a16:creationId xmlns:a16="http://schemas.microsoft.com/office/drawing/2014/main" id="{3925CE4E-86B6-3EED-AB15-5B623EF62B03}"/>
                </a:ext>
              </a:extLst>
            </p:cNvPr>
            <p:cNvSpPr/>
            <p:nvPr/>
          </p:nvSpPr>
          <p:spPr>
            <a:xfrm>
              <a:off x="7499929" y="18026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6" name="Freeform: Shape 6675">
              <a:extLst>
                <a:ext uri="{FF2B5EF4-FFF2-40B4-BE49-F238E27FC236}">
                  <a16:creationId xmlns:a16="http://schemas.microsoft.com/office/drawing/2014/main" id="{9FB03EE6-C238-6472-8D11-E5FCE414F215}"/>
                </a:ext>
              </a:extLst>
            </p:cNvPr>
            <p:cNvSpPr/>
            <p:nvPr/>
          </p:nvSpPr>
          <p:spPr>
            <a:xfrm>
              <a:off x="7499929" y="196942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77" name="Freeform: Shape 6676">
              <a:extLst>
                <a:ext uri="{FF2B5EF4-FFF2-40B4-BE49-F238E27FC236}">
                  <a16:creationId xmlns:a16="http://schemas.microsoft.com/office/drawing/2014/main" id="{C43A4634-56EF-2914-848B-3808E697E693}"/>
                </a:ext>
              </a:extLst>
            </p:cNvPr>
            <p:cNvSpPr/>
            <p:nvPr/>
          </p:nvSpPr>
          <p:spPr>
            <a:xfrm>
              <a:off x="7499929" y="21409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8" name="Freeform: Shape 6677">
              <a:extLst>
                <a:ext uri="{FF2B5EF4-FFF2-40B4-BE49-F238E27FC236}">
                  <a16:creationId xmlns:a16="http://schemas.microsoft.com/office/drawing/2014/main" id="{85486E63-2952-F713-F817-40B3B255DED4}"/>
                </a:ext>
              </a:extLst>
            </p:cNvPr>
            <p:cNvSpPr/>
            <p:nvPr/>
          </p:nvSpPr>
          <p:spPr>
            <a:xfrm>
              <a:off x="7499929" y="23124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9" name="Freeform: Shape 6678">
              <a:extLst>
                <a:ext uri="{FF2B5EF4-FFF2-40B4-BE49-F238E27FC236}">
                  <a16:creationId xmlns:a16="http://schemas.microsoft.com/office/drawing/2014/main" id="{FFAC4924-1948-23A8-A875-D0EE9BA607FA}"/>
                </a:ext>
              </a:extLst>
            </p:cNvPr>
            <p:cNvSpPr/>
            <p:nvPr/>
          </p:nvSpPr>
          <p:spPr>
            <a:xfrm>
              <a:off x="7499929" y="24791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80" name="Freeform: Shape 6679">
              <a:extLst>
                <a:ext uri="{FF2B5EF4-FFF2-40B4-BE49-F238E27FC236}">
                  <a16:creationId xmlns:a16="http://schemas.microsoft.com/office/drawing/2014/main" id="{8BF1478A-F3DA-4A3C-C39F-2CF21A7F36FF}"/>
                </a:ext>
              </a:extLst>
            </p:cNvPr>
            <p:cNvSpPr/>
            <p:nvPr/>
          </p:nvSpPr>
          <p:spPr>
            <a:xfrm>
              <a:off x="7499929" y="2650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1" name="Freeform: Shape 6680">
              <a:extLst>
                <a:ext uri="{FF2B5EF4-FFF2-40B4-BE49-F238E27FC236}">
                  <a16:creationId xmlns:a16="http://schemas.microsoft.com/office/drawing/2014/main" id="{B86FDD3D-5439-9C4A-3186-FB1E29CC73DE}"/>
                </a:ext>
              </a:extLst>
            </p:cNvPr>
            <p:cNvSpPr/>
            <p:nvPr/>
          </p:nvSpPr>
          <p:spPr>
            <a:xfrm>
              <a:off x="7499929" y="28221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2" name="Freeform: Shape 6681">
              <a:extLst>
                <a:ext uri="{FF2B5EF4-FFF2-40B4-BE49-F238E27FC236}">
                  <a16:creationId xmlns:a16="http://schemas.microsoft.com/office/drawing/2014/main" id="{3464D8DF-6512-E915-3F94-882A61643BF4}"/>
                </a:ext>
              </a:extLst>
            </p:cNvPr>
            <p:cNvSpPr/>
            <p:nvPr/>
          </p:nvSpPr>
          <p:spPr>
            <a:xfrm>
              <a:off x="7499929" y="2993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3" name="Freeform: Shape 6682">
              <a:extLst>
                <a:ext uri="{FF2B5EF4-FFF2-40B4-BE49-F238E27FC236}">
                  <a16:creationId xmlns:a16="http://schemas.microsoft.com/office/drawing/2014/main" id="{016A34ED-AA1A-8EF8-8B50-2858B962E9FA}"/>
                </a:ext>
              </a:extLst>
            </p:cNvPr>
            <p:cNvSpPr/>
            <p:nvPr/>
          </p:nvSpPr>
          <p:spPr>
            <a:xfrm>
              <a:off x="7499929" y="31604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84" name="Freeform: Shape 6683">
              <a:extLst>
                <a:ext uri="{FF2B5EF4-FFF2-40B4-BE49-F238E27FC236}">
                  <a16:creationId xmlns:a16="http://schemas.microsoft.com/office/drawing/2014/main" id="{BA0694FC-04D2-A680-C2B1-E0D0DFC09454}"/>
                </a:ext>
              </a:extLst>
            </p:cNvPr>
            <p:cNvSpPr/>
            <p:nvPr/>
          </p:nvSpPr>
          <p:spPr>
            <a:xfrm>
              <a:off x="7499929" y="33319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5" name="Freeform: Shape 6684">
              <a:extLst>
                <a:ext uri="{FF2B5EF4-FFF2-40B4-BE49-F238E27FC236}">
                  <a16:creationId xmlns:a16="http://schemas.microsoft.com/office/drawing/2014/main" id="{EF989483-0F62-1D3B-3798-ED3A5B531BFC}"/>
                </a:ext>
              </a:extLst>
            </p:cNvPr>
            <p:cNvSpPr/>
            <p:nvPr/>
          </p:nvSpPr>
          <p:spPr>
            <a:xfrm>
              <a:off x="7499929" y="35034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6" name="Freeform: Shape 6685">
              <a:extLst>
                <a:ext uri="{FF2B5EF4-FFF2-40B4-BE49-F238E27FC236}">
                  <a16:creationId xmlns:a16="http://schemas.microsoft.com/office/drawing/2014/main" id="{7F3C93E0-8B2F-8306-2400-D21B0DFDD2FD}"/>
                </a:ext>
              </a:extLst>
            </p:cNvPr>
            <p:cNvSpPr/>
            <p:nvPr/>
          </p:nvSpPr>
          <p:spPr>
            <a:xfrm>
              <a:off x="7499929" y="3674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7" name="Freeform: Shape 6686">
              <a:extLst>
                <a:ext uri="{FF2B5EF4-FFF2-40B4-BE49-F238E27FC236}">
                  <a16:creationId xmlns:a16="http://schemas.microsoft.com/office/drawing/2014/main" id="{FAD87C49-52DD-4F59-4F30-714EC3571C05}"/>
                </a:ext>
              </a:extLst>
            </p:cNvPr>
            <p:cNvSpPr/>
            <p:nvPr/>
          </p:nvSpPr>
          <p:spPr>
            <a:xfrm>
              <a:off x="7499929" y="3841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8" name="Freeform: Shape 6687">
              <a:extLst>
                <a:ext uri="{FF2B5EF4-FFF2-40B4-BE49-F238E27FC236}">
                  <a16:creationId xmlns:a16="http://schemas.microsoft.com/office/drawing/2014/main" id="{7823A78B-0F79-B014-73C7-B9E4C247FDD4}"/>
                </a:ext>
              </a:extLst>
            </p:cNvPr>
            <p:cNvSpPr/>
            <p:nvPr/>
          </p:nvSpPr>
          <p:spPr>
            <a:xfrm>
              <a:off x="7499929" y="40132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9" name="Freeform: Shape 6688">
              <a:extLst>
                <a:ext uri="{FF2B5EF4-FFF2-40B4-BE49-F238E27FC236}">
                  <a16:creationId xmlns:a16="http://schemas.microsoft.com/office/drawing/2014/main" id="{2795994B-7965-489E-1FEF-2C3821DD818A}"/>
                </a:ext>
              </a:extLst>
            </p:cNvPr>
            <p:cNvSpPr/>
            <p:nvPr/>
          </p:nvSpPr>
          <p:spPr>
            <a:xfrm>
              <a:off x="7499929" y="4184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0" name="Freeform: Shape 6689">
              <a:extLst>
                <a:ext uri="{FF2B5EF4-FFF2-40B4-BE49-F238E27FC236}">
                  <a16:creationId xmlns:a16="http://schemas.microsoft.com/office/drawing/2014/main" id="{5FE007AC-BDF1-E550-3635-A11F10ADDF16}"/>
                </a:ext>
              </a:extLst>
            </p:cNvPr>
            <p:cNvSpPr/>
            <p:nvPr/>
          </p:nvSpPr>
          <p:spPr>
            <a:xfrm>
              <a:off x="7499929" y="43514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91" name="Freeform: Shape 6690">
              <a:extLst>
                <a:ext uri="{FF2B5EF4-FFF2-40B4-BE49-F238E27FC236}">
                  <a16:creationId xmlns:a16="http://schemas.microsoft.com/office/drawing/2014/main" id="{7C545116-84D7-3E90-581B-2C61D1EFBD8B}"/>
                </a:ext>
              </a:extLst>
            </p:cNvPr>
            <p:cNvSpPr/>
            <p:nvPr/>
          </p:nvSpPr>
          <p:spPr>
            <a:xfrm>
              <a:off x="7499929" y="4522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2" name="Freeform: Shape 6691">
              <a:extLst>
                <a:ext uri="{FF2B5EF4-FFF2-40B4-BE49-F238E27FC236}">
                  <a16:creationId xmlns:a16="http://schemas.microsoft.com/office/drawing/2014/main" id="{041E7B5E-247F-0F89-981C-942D01EC4E7F}"/>
                </a:ext>
              </a:extLst>
            </p:cNvPr>
            <p:cNvSpPr/>
            <p:nvPr/>
          </p:nvSpPr>
          <p:spPr>
            <a:xfrm>
              <a:off x="7499929" y="46944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3" name="Freeform: Shape 6692">
              <a:extLst>
                <a:ext uri="{FF2B5EF4-FFF2-40B4-BE49-F238E27FC236}">
                  <a16:creationId xmlns:a16="http://schemas.microsoft.com/office/drawing/2014/main" id="{63A6E501-7C76-2B56-A107-7E5E9D8FE2AF}"/>
                </a:ext>
              </a:extLst>
            </p:cNvPr>
            <p:cNvSpPr/>
            <p:nvPr/>
          </p:nvSpPr>
          <p:spPr>
            <a:xfrm>
              <a:off x="7499929" y="4865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4" name="Freeform: Shape 6693">
              <a:extLst>
                <a:ext uri="{FF2B5EF4-FFF2-40B4-BE49-F238E27FC236}">
                  <a16:creationId xmlns:a16="http://schemas.microsoft.com/office/drawing/2014/main" id="{D87BC623-F376-6A62-6FBB-7EB6F296157D}"/>
                </a:ext>
              </a:extLst>
            </p:cNvPr>
            <p:cNvSpPr/>
            <p:nvPr/>
          </p:nvSpPr>
          <p:spPr>
            <a:xfrm>
              <a:off x="7499929" y="503273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95" name="Freeform: Shape 6694">
              <a:extLst>
                <a:ext uri="{FF2B5EF4-FFF2-40B4-BE49-F238E27FC236}">
                  <a16:creationId xmlns:a16="http://schemas.microsoft.com/office/drawing/2014/main" id="{A8152B72-E68A-7109-6C23-08F15810646B}"/>
                </a:ext>
              </a:extLst>
            </p:cNvPr>
            <p:cNvSpPr/>
            <p:nvPr/>
          </p:nvSpPr>
          <p:spPr>
            <a:xfrm>
              <a:off x="7499929" y="52042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6" name="Freeform: Shape 6695">
              <a:extLst>
                <a:ext uri="{FF2B5EF4-FFF2-40B4-BE49-F238E27FC236}">
                  <a16:creationId xmlns:a16="http://schemas.microsoft.com/office/drawing/2014/main" id="{21108F9A-43FF-F363-B116-87028706C325}"/>
                </a:ext>
              </a:extLst>
            </p:cNvPr>
            <p:cNvSpPr/>
            <p:nvPr/>
          </p:nvSpPr>
          <p:spPr>
            <a:xfrm>
              <a:off x="7499929" y="53757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97" name="Freeform: Shape 6696">
              <a:extLst>
                <a:ext uri="{FF2B5EF4-FFF2-40B4-BE49-F238E27FC236}">
                  <a16:creationId xmlns:a16="http://schemas.microsoft.com/office/drawing/2014/main" id="{1848EDBC-DD45-30F7-2E7C-7725DE51B82F}"/>
                </a:ext>
              </a:extLst>
            </p:cNvPr>
            <p:cNvSpPr/>
            <p:nvPr/>
          </p:nvSpPr>
          <p:spPr>
            <a:xfrm>
              <a:off x="7499929" y="554249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698" name="Freeform: Shape 6697">
              <a:extLst>
                <a:ext uri="{FF2B5EF4-FFF2-40B4-BE49-F238E27FC236}">
                  <a16:creationId xmlns:a16="http://schemas.microsoft.com/office/drawing/2014/main" id="{F1897304-7D9E-C949-8CE4-A548C674A9F6}"/>
                </a:ext>
              </a:extLst>
            </p:cNvPr>
            <p:cNvSpPr/>
            <p:nvPr/>
          </p:nvSpPr>
          <p:spPr>
            <a:xfrm>
              <a:off x="7499929" y="5714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99" name="Freeform: Shape 6698">
              <a:extLst>
                <a:ext uri="{FF2B5EF4-FFF2-40B4-BE49-F238E27FC236}">
                  <a16:creationId xmlns:a16="http://schemas.microsoft.com/office/drawing/2014/main" id="{3B13F154-2A90-DD3D-E712-E0C436D87D3A}"/>
                </a:ext>
              </a:extLst>
            </p:cNvPr>
            <p:cNvSpPr/>
            <p:nvPr/>
          </p:nvSpPr>
          <p:spPr>
            <a:xfrm>
              <a:off x="7499929" y="58855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0" name="Freeform: Shape 6699">
              <a:extLst>
                <a:ext uri="{FF2B5EF4-FFF2-40B4-BE49-F238E27FC236}">
                  <a16:creationId xmlns:a16="http://schemas.microsoft.com/office/drawing/2014/main" id="{2350D554-E944-5B89-81AD-91B10B522503}"/>
                </a:ext>
              </a:extLst>
            </p:cNvPr>
            <p:cNvSpPr/>
            <p:nvPr/>
          </p:nvSpPr>
          <p:spPr>
            <a:xfrm>
              <a:off x="7499929" y="6057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1" name="Freeform: Shape 6700">
              <a:extLst>
                <a:ext uri="{FF2B5EF4-FFF2-40B4-BE49-F238E27FC236}">
                  <a16:creationId xmlns:a16="http://schemas.microsoft.com/office/drawing/2014/main" id="{2FEA4DE0-93A0-6EEC-FC4A-F77C6B0F264F}"/>
                </a:ext>
              </a:extLst>
            </p:cNvPr>
            <p:cNvSpPr/>
            <p:nvPr/>
          </p:nvSpPr>
          <p:spPr>
            <a:xfrm>
              <a:off x="7499929" y="62237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02" name="Freeform: Shape 6701">
              <a:extLst>
                <a:ext uri="{FF2B5EF4-FFF2-40B4-BE49-F238E27FC236}">
                  <a16:creationId xmlns:a16="http://schemas.microsoft.com/office/drawing/2014/main" id="{576CD13C-2172-7D6A-B0E3-974449AE1A2F}"/>
                </a:ext>
              </a:extLst>
            </p:cNvPr>
            <p:cNvSpPr/>
            <p:nvPr/>
          </p:nvSpPr>
          <p:spPr>
            <a:xfrm>
              <a:off x="7499930" y="63952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3" name="Freeform: Shape 6702">
              <a:extLst>
                <a:ext uri="{FF2B5EF4-FFF2-40B4-BE49-F238E27FC236}">
                  <a16:creationId xmlns:a16="http://schemas.microsoft.com/office/drawing/2014/main" id="{A7E7C3A6-E767-982E-013D-A9753F8F7241}"/>
                </a:ext>
              </a:extLst>
            </p:cNvPr>
            <p:cNvSpPr/>
            <p:nvPr/>
          </p:nvSpPr>
          <p:spPr>
            <a:xfrm>
              <a:off x="7499931" y="65667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4" name="Freeform: Shape 6703">
              <a:extLst>
                <a:ext uri="{FF2B5EF4-FFF2-40B4-BE49-F238E27FC236}">
                  <a16:creationId xmlns:a16="http://schemas.microsoft.com/office/drawing/2014/main" id="{E1D87607-659F-DBC9-F9B5-749CE44123BD}"/>
                </a:ext>
              </a:extLst>
            </p:cNvPr>
            <p:cNvSpPr/>
            <p:nvPr/>
          </p:nvSpPr>
          <p:spPr>
            <a:xfrm>
              <a:off x="7661911" y="9499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5" name="Freeform: Shape 6704">
              <a:extLst>
                <a:ext uri="{FF2B5EF4-FFF2-40B4-BE49-F238E27FC236}">
                  <a16:creationId xmlns:a16="http://schemas.microsoft.com/office/drawing/2014/main" id="{91FB6EAB-B247-CC2D-ED20-F8C1FD58C86C}"/>
                </a:ext>
              </a:extLst>
            </p:cNvPr>
            <p:cNvSpPr/>
            <p:nvPr/>
          </p:nvSpPr>
          <p:spPr>
            <a:xfrm>
              <a:off x="7661911" y="11214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6" name="Freeform: Shape 6705">
              <a:extLst>
                <a:ext uri="{FF2B5EF4-FFF2-40B4-BE49-F238E27FC236}">
                  <a16:creationId xmlns:a16="http://schemas.microsoft.com/office/drawing/2014/main" id="{59221F55-7B7C-47E7-536A-D37B63FD23B9}"/>
                </a:ext>
              </a:extLst>
            </p:cNvPr>
            <p:cNvSpPr/>
            <p:nvPr/>
          </p:nvSpPr>
          <p:spPr>
            <a:xfrm>
              <a:off x="7661911" y="128815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07" name="Freeform: Shape 6706">
              <a:extLst>
                <a:ext uri="{FF2B5EF4-FFF2-40B4-BE49-F238E27FC236}">
                  <a16:creationId xmlns:a16="http://schemas.microsoft.com/office/drawing/2014/main" id="{7BB4FE56-E962-0D03-1B72-668496C723EC}"/>
                </a:ext>
              </a:extLst>
            </p:cNvPr>
            <p:cNvSpPr/>
            <p:nvPr/>
          </p:nvSpPr>
          <p:spPr>
            <a:xfrm>
              <a:off x="7661911" y="14596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8" name="Freeform: Shape 6707">
              <a:extLst>
                <a:ext uri="{FF2B5EF4-FFF2-40B4-BE49-F238E27FC236}">
                  <a16:creationId xmlns:a16="http://schemas.microsoft.com/office/drawing/2014/main" id="{21777CD3-769A-598A-B62E-154896604A9D}"/>
                </a:ext>
              </a:extLst>
            </p:cNvPr>
            <p:cNvSpPr/>
            <p:nvPr/>
          </p:nvSpPr>
          <p:spPr>
            <a:xfrm>
              <a:off x="7661911" y="16311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9" name="Freeform: Shape 6708">
              <a:extLst>
                <a:ext uri="{FF2B5EF4-FFF2-40B4-BE49-F238E27FC236}">
                  <a16:creationId xmlns:a16="http://schemas.microsoft.com/office/drawing/2014/main" id="{3571F306-1AEE-5212-D544-B2F7EDA33E7A}"/>
                </a:ext>
              </a:extLst>
            </p:cNvPr>
            <p:cNvSpPr/>
            <p:nvPr/>
          </p:nvSpPr>
          <p:spPr>
            <a:xfrm>
              <a:off x="7661911" y="18026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0" name="Freeform: Shape 6709">
              <a:extLst>
                <a:ext uri="{FF2B5EF4-FFF2-40B4-BE49-F238E27FC236}">
                  <a16:creationId xmlns:a16="http://schemas.microsoft.com/office/drawing/2014/main" id="{162C72DD-A24F-89B1-1994-813B17CD5F3D}"/>
                </a:ext>
              </a:extLst>
            </p:cNvPr>
            <p:cNvSpPr/>
            <p:nvPr/>
          </p:nvSpPr>
          <p:spPr>
            <a:xfrm>
              <a:off x="7661910" y="196941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11" name="Freeform: Shape 6710">
              <a:extLst>
                <a:ext uri="{FF2B5EF4-FFF2-40B4-BE49-F238E27FC236}">
                  <a16:creationId xmlns:a16="http://schemas.microsoft.com/office/drawing/2014/main" id="{73E7BAA0-F68E-84BD-059E-9C432B938F9D}"/>
                </a:ext>
              </a:extLst>
            </p:cNvPr>
            <p:cNvSpPr/>
            <p:nvPr/>
          </p:nvSpPr>
          <p:spPr>
            <a:xfrm>
              <a:off x="7661910" y="21409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2" name="Freeform: Shape 6711">
              <a:extLst>
                <a:ext uri="{FF2B5EF4-FFF2-40B4-BE49-F238E27FC236}">
                  <a16:creationId xmlns:a16="http://schemas.microsoft.com/office/drawing/2014/main" id="{CF08EB81-372D-7025-3853-C42ABCCFC581}"/>
                </a:ext>
              </a:extLst>
            </p:cNvPr>
            <p:cNvSpPr/>
            <p:nvPr/>
          </p:nvSpPr>
          <p:spPr>
            <a:xfrm>
              <a:off x="7661910" y="23124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3" name="Freeform: Shape 6712">
              <a:extLst>
                <a:ext uri="{FF2B5EF4-FFF2-40B4-BE49-F238E27FC236}">
                  <a16:creationId xmlns:a16="http://schemas.microsoft.com/office/drawing/2014/main" id="{3FF9DF31-9B66-07E2-AD2E-E44EB92CB02F}"/>
                </a:ext>
              </a:extLst>
            </p:cNvPr>
            <p:cNvSpPr/>
            <p:nvPr/>
          </p:nvSpPr>
          <p:spPr>
            <a:xfrm>
              <a:off x="7661910" y="24791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14" name="Freeform: Shape 6713">
              <a:extLst>
                <a:ext uri="{FF2B5EF4-FFF2-40B4-BE49-F238E27FC236}">
                  <a16:creationId xmlns:a16="http://schemas.microsoft.com/office/drawing/2014/main" id="{9AE16D20-539F-31B0-C03F-E72371FCD5FF}"/>
                </a:ext>
              </a:extLst>
            </p:cNvPr>
            <p:cNvSpPr/>
            <p:nvPr/>
          </p:nvSpPr>
          <p:spPr>
            <a:xfrm>
              <a:off x="7661910" y="2650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5" name="Freeform: Shape 6714">
              <a:extLst>
                <a:ext uri="{FF2B5EF4-FFF2-40B4-BE49-F238E27FC236}">
                  <a16:creationId xmlns:a16="http://schemas.microsoft.com/office/drawing/2014/main" id="{919617DD-8212-3D7C-3E9C-6686D73007B2}"/>
                </a:ext>
              </a:extLst>
            </p:cNvPr>
            <p:cNvSpPr/>
            <p:nvPr/>
          </p:nvSpPr>
          <p:spPr>
            <a:xfrm>
              <a:off x="7661910" y="28221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6" name="Freeform: Shape 6715">
              <a:extLst>
                <a:ext uri="{FF2B5EF4-FFF2-40B4-BE49-F238E27FC236}">
                  <a16:creationId xmlns:a16="http://schemas.microsoft.com/office/drawing/2014/main" id="{B9506B2D-C212-5889-9CFE-B4179C13B4C6}"/>
                </a:ext>
              </a:extLst>
            </p:cNvPr>
            <p:cNvSpPr/>
            <p:nvPr/>
          </p:nvSpPr>
          <p:spPr>
            <a:xfrm>
              <a:off x="7661910" y="299370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7" name="Freeform: Shape 6716">
              <a:extLst>
                <a:ext uri="{FF2B5EF4-FFF2-40B4-BE49-F238E27FC236}">
                  <a16:creationId xmlns:a16="http://schemas.microsoft.com/office/drawing/2014/main" id="{AA73BCA5-EFE2-A307-EED2-0CD1B8E52AF8}"/>
                </a:ext>
              </a:extLst>
            </p:cNvPr>
            <p:cNvSpPr/>
            <p:nvPr/>
          </p:nvSpPr>
          <p:spPr>
            <a:xfrm>
              <a:off x="7661910" y="316044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18" name="Freeform: Shape 6717">
              <a:extLst>
                <a:ext uri="{FF2B5EF4-FFF2-40B4-BE49-F238E27FC236}">
                  <a16:creationId xmlns:a16="http://schemas.microsoft.com/office/drawing/2014/main" id="{61B992AF-8A25-F9FE-CD32-C676D2A716FC}"/>
                </a:ext>
              </a:extLst>
            </p:cNvPr>
            <p:cNvSpPr/>
            <p:nvPr/>
          </p:nvSpPr>
          <p:spPr>
            <a:xfrm>
              <a:off x="7661910" y="33319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9" name="Freeform: Shape 6718">
              <a:extLst>
                <a:ext uri="{FF2B5EF4-FFF2-40B4-BE49-F238E27FC236}">
                  <a16:creationId xmlns:a16="http://schemas.microsoft.com/office/drawing/2014/main" id="{CF42FBC8-BE8E-2C7F-DA58-CF61E5F3F92E}"/>
                </a:ext>
              </a:extLst>
            </p:cNvPr>
            <p:cNvSpPr/>
            <p:nvPr/>
          </p:nvSpPr>
          <p:spPr>
            <a:xfrm>
              <a:off x="7661910" y="35034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0" name="Freeform: Shape 6719">
              <a:extLst>
                <a:ext uri="{FF2B5EF4-FFF2-40B4-BE49-F238E27FC236}">
                  <a16:creationId xmlns:a16="http://schemas.microsoft.com/office/drawing/2014/main" id="{46F0BE82-9FF2-5493-F466-430F3A2CD057}"/>
                </a:ext>
              </a:extLst>
            </p:cNvPr>
            <p:cNvSpPr/>
            <p:nvPr/>
          </p:nvSpPr>
          <p:spPr>
            <a:xfrm>
              <a:off x="7661910" y="36749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1" name="Freeform: Shape 6720">
              <a:extLst>
                <a:ext uri="{FF2B5EF4-FFF2-40B4-BE49-F238E27FC236}">
                  <a16:creationId xmlns:a16="http://schemas.microsoft.com/office/drawing/2014/main" id="{EFF31623-C020-ECAA-822B-E1C22D4F4F19}"/>
                </a:ext>
              </a:extLst>
            </p:cNvPr>
            <p:cNvSpPr/>
            <p:nvPr/>
          </p:nvSpPr>
          <p:spPr>
            <a:xfrm>
              <a:off x="7661910" y="38417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2" name="Freeform: Shape 6721">
              <a:extLst>
                <a:ext uri="{FF2B5EF4-FFF2-40B4-BE49-F238E27FC236}">
                  <a16:creationId xmlns:a16="http://schemas.microsoft.com/office/drawing/2014/main" id="{86BE75E9-FA57-2916-C955-2F850D6752DC}"/>
                </a:ext>
              </a:extLst>
            </p:cNvPr>
            <p:cNvSpPr/>
            <p:nvPr/>
          </p:nvSpPr>
          <p:spPr>
            <a:xfrm>
              <a:off x="7661910" y="40132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3" name="Freeform: Shape 6722">
              <a:extLst>
                <a:ext uri="{FF2B5EF4-FFF2-40B4-BE49-F238E27FC236}">
                  <a16:creationId xmlns:a16="http://schemas.microsoft.com/office/drawing/2014/main" id="{599B3EB3-AE4E-53AF-E34C-2E598CF746DD}"/>
                </a:ext>
              </a:extLst>
            </p:cNvPr>
            <p:cNvSpPr/>
            <p:nvPr/>
          </p:nvSpPr>
          <p:spPr>
            <a:xfrm>
              <a:off x="7661910" y="41847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4" name="Freeform: Shape 6723">
              <a:extLst>
                <a:ext uri="{FF2B5EF4-FFF2-40B4-BE49-F238E27FC236}">
                  <a16:creationId xmlns:a16="http://schemas.microsoft.com/office/drawing/2014/main" id="{34E238A8-931A-5F27-794B-F3C4CD99B2C5}"/>
                </a:ext>
              </a:extLst>
            </p:cNvPr>
            <p:cNvSpPr/>
            <p:nvPr/>
          </p:nvSpPr>
          <p:spPr>
            <a:xfrm>
              <a:off x="7661910" y="43514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25" name="Freeform: Shape 6724">
              <a:extLst>
                <a:ext uri="{FF2B5EF4-FFF2-40B4-BE49-F238E27FC236}">
                  <a16:creationId xmlns:a16="http://schemas.microsoft.com/office/drawing/2014/main" id="{C8C4AC9E-4554-4619-40F3-A97D3A9A5E50}"/>
                </a:ext>
              </a:extLst>
            </p:cNvPr>
            <p:cNvSpPr/>
            <p:nvPr/>
          </p:nvSpPr>
          <p:spPr>
            <a:xfrm>
              <a:off x="7661910" y="45229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6" name="Freeform: Shape 6725">
              <a:extLst>
                <a:ext uri="{FF2B5EF4-FFF2-40B4-BE49-F238E27FC236}">
                  <a16:creationId xmlns:a16="http://schemas.microsoft.com/office/drawing/2014/main" id="{B806042C-A823-CC04-D9DC-B75E02446FC7}"/>
                </a:ext>
              </a:extLst>
            </p:cNvPr>
            <p:cNvSpPr/>
            <p:nvPr/>
          </p:nvSpPr>
          <p:spPr>
            <a:xfrm>
              <a:off x="7661910" y="46944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7" name="Freeform: Shape 6726">
              <a:extLst>
                <a:ext uri="{FF2B5EF4-FFF2-40B4-BE49-F238E27FC236}">
                  <a16:creationId xmlns:a16="http://schemas.microsoft.com/office/drawing/2014/main" id="{A103E34E-06A6-E148-0493-D1D59348A1C4}"/>
                </a:ext>
              </a:extLst>
            </p:cNvPr>
            <p:cNvSpPr/>
            <p:nvPr/>
          </p:nvSpPr>
          <p:spPr>
            <a:xfrm>
              <a:off x="7661910" y="48659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8" name="Freeform: Shape 6727">
              <a:extLst>
                <a:ext uri="{FF2B5EF4-FFF2-40B4-BE49-F238E27FC236}">
                  <a16:creationId xmlns:a16="http://schemas.microsoft.com/office/drawing/2014/main" id="{9C417776-DCE7-BCCE-F553-C1C6C2113409}"/>
                </a:ext>
              </a:extLst>
            </p:cNvPr>
            <p:cNvSpPr/>
            <p:nvPr/>
          </p:nvSpPr>
          <p:spPr>
            <a:xfrm>
              <a:off x="7661910" y="503273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29" name="Freeform: Shape 6728">
              <a:extLst>
                <a:ext uri="{FF2B5EF4-FFF2-40B4-BE49-F238E27FC236}">
                  <a16:creationId xmlns:a16="http://schemas.microsoft.com/office/drawing/2014/main" id="{EFD22BFF-149C-7606-9E18-2A85B1A2947D}"/>
                </a:ext>
              </a:extLst>
            </p:cNvPr>
            <p:cNvSpPr/>
            <p:nvPr/>
          </p:nvSpPr>
          <p:spPr>
            <a:xfrm>
              <a:off x="7661910" y="52042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30" name="Freeform: Shape 6729">
              <a:extLst>
                <a:ext uri="{FF2B5EF4-FFF2-40B4-BE49-F238E27FC236}">
                  <a16:creationId xmlns:a16="http://schemas.microsoft.com/office/drawing/2014/main" id="{56D4E57C-620E-153C-86CE-025D9962BEDD}"/>
                </a:ext>
              </a:extLst>
            </p:cNvPr>
            <p:cNvSpPr/>
            <p:nvPr/>
          </p:nvSpPr>
          <p:spPr>
            <a:xfrm>
              <a:off x="7661910" y="537575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1" name="Freeform: Shape 6730">
              <a:extLst>
                <a:ext uri="{FF2B5EF4-FFF2-40B4-BE49-F238E27FC236}">
                  <a16:creationId xmlns:a16="http://schemas.microsoft.com/office/drawing/2014/main" id="{71B69472-753F-7421-61F0-D3018C8B6BDD}"/>
                </a:ext>
              </a:extLst>
            </p:cNvPr>
            <p:cNvSpPr/>
            <p:nvPr/>
          </p:nvSpPr>
          <p:spPr>
            <a:xfrm>
              <a:off x="7661910" y="554249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32" name="Freeform: Shape 6731">
              <a:extLst>
                <a:ext uri="{FF2B5EF4-FFF2-40B4-BE49-F238E27FC236}">
                  <a16:creationId xmlns:a16="http://schemas.microsoft.com/office/drawing/2014/main" id="{B01A01FF-235C-151A-D4C1-06F90FFAE3CB}"/>
                </a:ext>
              </a:extLst>
            </p:cNvPr>
            <p:cNvSpPr/>
            <p:nvPr/>
          </p:nvSpPr>
          <p:spPr>
            <a:xfrm>
              <a:off x="7661910" y="57140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3" name="Freeform: Shape 6732">
              <a:extLst>
                <a:ext uri="{FF2B5EF4-FFF2-40B4-BE49-F238E27FC236}">
                  <a16:creationId xmlns:a16="http://schemas.microsoft.com/office/drawing/2014/main" id="{40BB571C-9ED4-2E21-87EC-F933613C1CF1}"/>
                </a:ext>
              </a:extLst>
            </p:cNvPr>
            <p:cNvSpPr/>
            <p:nvPr/>
          </p:nvSpPr>
          <p:spPr>
            <a:xfrm>
              <a:off x="7661910" y="58855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4" name="Freeform: Shape 6733">
              <a:extLst>
                <a:ext uri="{FF2B5EF4-FFF2-40B4-BE49-F238E27FC236}">
                  <a16:creationId xmlns:a16="http://schemas.microsoft.com/office/drawing/2014/main" id="{4AD27ECF-8FAB-0F6A-187B-3F640A7E6573}"/>
                </a:ext>
              </a:extLst>
            </p:cNvPr>
            <p:cNvSpPr/>
            <p:nvPr/>
          </p:nvSpPr>
          <p:spPr>
            <a:xfrm>
              <a:off x="7661910" y="60570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5" name="Freeform: Shape 6734">
              <a:extLst>
                <a:ext uri="{FF2B5EF4-FFF2-40B4-BE49-F238E27FC236}">
                  <a16:creationId xmlns:a16="http://schemas.microsoft.com/office/drawing/2014/main" id="{E1EBCC31-1E7E-E240-B0B6-39F48B7168CF}"/>
                </a:ext>
              </a:extLst>
            </p:cNvPr>
            <p:cNvSpPr/>
            <p:nvPr/>
          </p:nvSpPr>
          <p:spPr>
            <a:xfrm>
              <a:off x="7661910" y="62237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36" name="Freeform: Shape 6735">
              <a:extLst>
                <a:ext uri="{FF2B5EF4-FFF2-40B4-BE49-F238E27FC236}">
                  <a16:creationId xmlns:a16="http://schemas.microsoft.com/office/drawing/2014/main" id="{3408F38E-C6A7-EB2F-6701-CA71F987E652}"/>
                </a:ext>
              </a:extLst>
            </p:cNvPr>
            <p:cNvSpPr/>
            <p:nvPr/>
          </p:nvSpPr>
          <p:spPr>
            <a:xfrm>
              <a:off x="7661910" y="63952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7" name="Freeform: Shape 6736">
              <a:extLst>
                <a:ext uri="{FF2B5EF4-FFF2-40B4-BE49-F238E27FC236}">
                  <a16:creationId xmlns:a16="http://schemas.microsoft.com/office/drawing/2014/main" id="{2C65C66F-ABE1-4D3B-C40D-39719FC85D0C}"/>
                </a:ext>
              </a:extLst>
            </p:cNvPr>
            <p:cNvSpPr/>
            <p:nvPr/>
          </p:nvSpPr>
          <p:spPr>
            <a:xfrm>
              <a:off x="7661910" y="65667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8" name="Freeform: Shape 6737">
              <a:extLst>
                <a:ext uri="{FF2B5EF4-FFF2-40B4-BE49-F238E27FC236}">
                  <a16:creationId xmlns:a16="http://schemas.microsoft.com/office/drawing/2014/main" id="{7CDD0029-076D-2012-7830-CAA0E0C9FC5E}"/>
                </a:ext>
              </a:extLst>
            </p:cNvPr>
            <p:cNvSpPr/>
            <p:nvPr/>
          </p:nvSpPr>
          <p:spPr>
            <a:xfrm>
              <a:off x="7823890" y="9499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39" name="Freeform: Shape 6738">
              <a:extLst>
                <a:ext uri="{FF2B5EF4-FFF2-40B4-BE49-F238E27FC236}">
                  <a16:creationId xmlns:a16="http://schemas.microsoft.com/office/drawing/2014/main" id="{3796DE0E-0493-121D-6B89-3E6A2957C85E}"/>
                </a:ext>
              </a:extLst>
            </p:cNvPr>
            <p:cNvSpPr/>
            <p:nvPr/>
          </p:nvSpPr>
          <p:spPr>
            <a:xfrm>
              <a:off x="7823891" y="11214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0" name="Freeform: Shape 6739">
              <a:extLst>
                <a:ext uri="{FF2B5EF4-FFF2-40B4-BE49-F238E27FC236}">
                  <a16:creationId xmlns:a16="http://schemas.microsoft.com/office/drawing/2014/main" id="{66C80C6B-19E4-745B-B291-5ECC6703B567}"/>
                </a:ext>
              </a:extLst>
            </p:cNvPr>
            <p:cNvSpPr/>
            <p:nvPr/>
          </p:nvSpPr>
          <p:spPr>
            <a:xfrm>
              <a:off x="7823891" y="128815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41" name="Freeform: Shape 6740">
              <a:extLst>
                <a:ext uri="{FF2B5EF4-FFF2-40B4-BE49-F238E27FC236}">
                  <a16:creationId xmlns:a16="http://schemas.microsoft.com/office/drawing/2014/main" id="{DBA78280-09EF-7348-91AC-3BE422D9CFE5}"/>
                </a:ext>
              </a:extLst>
            </p:cNvPr>
            <p:cNvSpPr/>
            <p:nvPr/>
          </p:nvSpPr>
          <p:spPr>
            <a:xfrm>
              <a:off x="7823891" y="14596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2" name="Freeform: Shape 6741">
              <a:extLst>
                <a:ext uri="{FF2B5EF4-FFF2-40B4-BE49-F238E27FC236}">
                  <a16:creationId xmlns:a16="http://schemas.microsoft.com/office/drawing/2014/main" id="{953C5667-4CA2-54F6-9081-91787AC117C5}"/>
                </a:ext>
              </a:extLst>
            </p:cNvPr>
            <p:cNvSpPr/>
            <p:nvPr/>
          </p:nvSpPr>
          <p:spPr>
            <a:xfrm>
              <a:off x="7823891" y="16311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3" name="Freeform: Shape 6742">
              <a:extLst>
                <a:ext uri="{FF2B5EF4-FFF2-40B4-BE49-F238E27FC236}">
                  <a16:creationId xmlns:a16="http://schemas.microsoft.com/office/drawing/2014/main" id="{120CFDCF-2EA9-94DE-B83F-C142CE44E59E}"/>
                </a:ext>
              </a:extLst>
            </p:cNvPr>
            <p:cNvSpPr/>
            <p:nvPr/>
          </p:nvSpPr>
          <p:spPr>
            <a:xfrm>
              <a:off x="7823893" y="18026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4" name="Freeform: Shape 6743">
              <a:extLst>
                <a:ext uri="{FF2B5EF4-FFF2-40B4-BE49-F238E27FC236}">
                  <a16:creationId xmlns:a16="http://schemas.microsoft.com/office/drawing/2014/main" id="{5DAC2BCA-AC76-95E1-1507-130A5F9E26BA}"/>
                </a:ext>
              </a:extLst>
            </p:cNvPr>
            <p:cNvSpPr/>
            <p:nvPr/>
          </p:nvSpPr>
          <p:spPr>
            <a:xfrm>
              <a:off x="7823891" y="196941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45" name="Freeform: Shape 6744">
              <a:extLst>
                <a:ext uri="{FF2B5EF4-FFF2-40B4-BE49-F238E27FC236}">
                  <a16:creationId xmlns:a16="http://schemas.microsoft.com/office/drawing/2014/main" id="{A0696E74-E0CD-99FE-F0F5-5A5800EF1214}"/>
                </a:ext>
              </a:extLst>
            </p:cNvPr>
            <p:cNvSpPr/>
            <p:nvPr/>
          </p:nvSpPr>
          <p:spPr>
            <a:xfrm>
              <a:off x="7823893" y="21409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6" name="Freeform: Shape 6745">
              <a:extLst>
                <a:ext uri="{FF2B5EF4-FFF2-40B4-BE49-F238E27FC236}">
                  <a16:creationId xmlns:a16="http://schemas.microsoft.com/office/drawing/2014/main" id="{14018FE2-6069-E07C-5404-9D9425767919}"/>
                </a:ext>
              </a:extLst>
            </p:cNvPr>
            <p:cNvSpPr/>
            <p:nvPr/>
          </p:nvSpPr>
          <p:spPr>
            <a:xfrm>
              <a:off x="7823893" y="23124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7" name="Freeform: Shape 6746">
              <a:extLst>
                <a:ext uri="{FF2B5EF4-FFF2-40B4-BE49-F238E27FC236}">
                  <a16:creationId xmlns:a16="http://schemas.microsoft.com/office/drawing/2014/main" id="{8D8193D6-C7E5-3F19-46A1-3A4D11DC79CC}"/>
                </a:ext>
              </a:extLst>
            </p:cNvPr>
            <p:cNvSpPr/>
            <p:nvPr/>
          </p:nvSpPr>
          <p:spPr>
            <a:xfrm>
              <a:off x="7823893" y="24791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48" name="Freeform: Shape 6747">
              <a:extLst>
                <a:ext uri="{FF2B5EF4-FFF2-40B4-BE49-F238E27FC236}">
                  <a16:creationId xmlns:a16="http://schemas.microsoft.com/office/drawing/2014/main" id="{C8360169-0775-DB7D-ADDE-189F6C4670AA}"/>
                </a:ext>
              </a:extLst>
            </p:cNvPr>
            <p:cNvSpPr/>
            <p:nvPr/>
          </p:nvSpPr>
          <p:spPr>
            <a:xfrm>
              <a:off x="7823893" y="26506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9" name="Freeform: Shape 6748">
              <a:extLst>
                <a:ext uri="{FF2B5EF4-FFF2-40B4-BE49-F238E27FC236}">
                  <a16:creationId xmlns:a16="http://schemas.microsoft.com/office/drawing/2014/main" id="{CB0C71DA-D13C-5E14-FA43-ECA32F9D56D2}"/>
                </a:ext>
              </a:extLst>
            </p:cNvPr>
            <p:cNvSpPr/>
            <p:nvPr/>
          </p:nvSpPr>
          <p:spPr>
            <a:xfrm>
              <a:off x="7823893" y="28221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0" name="Freeform: Shape 6749">
              <a:extLst>
                <a:ext uri="{FF2B5EF4-FFF2-40B4-BE49-F238E27FC236}">
                  <a16:creationId xmlns:a16="http://schemas.microsoft.com/office/drawing/2014/main" id="{A6A00624-2A16-E2DA-52B7-AD5B61265FA8}"/>
                </a:ext>
              </a:extLst>
            </p:cNvPr>
            <p:cNvSpPr/>
            <p:nvPr/>
          </p:nvSpPr>
          <p:spPr>
            <a:xfrm>
              <a:off x="7823895" y="29936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1" name="Freeform: Shape 6750">
              <a:extLst>
                <a:ext uri="{FF2B5EF4-FFF2-40B4-BE49-F238E27FC236}">
                  <a16:creationId xmlns:a16="http://schemas.microsoft.com/office/drawing/2014/main" id="{9824EFE9-7E3E-ED5D-0AEE-78DC4400C1CD}"/>
                </a:ext>
              </a:extLst>
            </p:cNvPr>
            <p:cNvSpPr/>
            <p:nvPr/>
          </p:nvSpPr>
          <p:spPr>
            <a:xfrm>
              <a:off x="7823895" y="316043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52" name="Freeform: Shape 6751">
              <a:extLst>
                <a:ext uri="{FF2B5EF4-FFF2-40B4-BE49-F238E27FC236}">
                  <a16:creationId xmlns:a16="http://schemas.microsoft.com/office/drawing/2014/main" id="{81A14DFF-4372-1B1D-5527-9FAC9DFA697D}"/>
                </a:ext>
              </a:extLst>
            </p:cNvPr>
            <p:cNvSpPr/>
            <p:nvPr/>
          </p:nvSpPr>
          <p:spPr>
            <a:xfrm>
              <a:off x="7823895" y="33319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3" name="Freeform: Shape 6752">
              <a:extLst>
                <a:ext uri="{FF2B5EF4-FFF2-40B4-BE49-F238E27FC236}">
                  <a16:creationId xmlns:a16="http://schemas.microsoft.com/office/drawing/2014/main" id="{604B50FC-BEEB-3F46-603C-EEAC41293202}"/>
                </a:ext>
              </a:extLst>
            </p:cNvPr>
            <p:cNvSpPr/>
            <p:nvPr/>
          </p:nvSpPr>
          <p:spPr>
            <a:xfrm>
              <a:off x="7823895" y="35034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4" name="Freeform: Shape 6753">
              <a:extLst>
                <a:ext uri="{FF2B5EF4-FFF2-40B4-BE49-F238E27FC236}">
                  <a16:creationId xmlns:a16="http://schemas.microsoft.com/office/drawing/2014/main" id="{027C71F8-006A-C787-1F9B-E60FA14D495E}"/>
                </a:ext>
              </a:extLst>
            </p:cNvPr>
            <p:cNvSpPr/>
            <p:nvPr/>
          </p:nvSpPr>
          <p:spPr>
            <a:xfrm>
              <a:off x="7823895" y="36749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5" name="Freeform: Shape 6754">
              <a:extLst>
                <a:ext uri="{FF2B5EF4-FFF2-40B4-BE49-F238E27FC236}">
                  <a16:creationId xmlns:a16="http://schemas.microsoft.com/office/drawing/2014/main" id="{D43D4149-37BD-B450-6AFA-CDB92CB17492}"/>
                </a:ext>
              </a:extLst>
            </p:cNvPr>
            <p:cNvSpPr/>
            <p:nvPr/>
          </p:nvSpPr>
          <p:spPr>
            <a:xfrm>
              <a:off x="7823897" y="3841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6" name="Freeform: Shape 6755">
              <a:extLst>
                <a:ext uri="{FF2B5EF4-FFF2-40B4-BE49-F238E27FC236}">
                  <a16:creationId xmlns:a16="http://schemas.microsoft.com/office/drawing/2014/main" id="{6FF8B49D-0DFC-BD65-A13A-28506E2331A5}"/>
                </a:ext>
              </a:extLst>
            </p:cNvPr>
            <p:cNvSpPr/>
            <p:nvPr/>
          </p:nvSpPr>
          <p:spPr>
            <a:xfrm>
              <a:off x="7823897" y="40132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7" name="Freeform: Shape 6756">
              <a:extLst>
                <a:ext uri="{FF2B5EF4-FFF2-40B4-BE49-F238E27FC236}">
                  <a16:creationId xmlns:a16="http://schemas.microsoft.com/office/drawing/2014/main" id="{D060DAA6-E857-C423-327F-692D84511628}"/>
                </a:ext>
              </a:extLst>
            </p:cNvPr>
            <p:cNvSpPr/>
            <p:nvPr/>
          </p:nvSpPr>
          <p:spPr>
            <a:xfrm>
              <a:off x="7823897" y="4184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8" name="Freeform: Shape 6757">
              <a:extLst>
                <a:ext uri="{FF2B5EF4-FFF2-40B4-BE49-F238E27FC236}">
                  <a16:creationId xmlns:a16="http://schemas.microsoft.com/office/drawing/2014/main" id="{5D95407A-C052-F9E7-0B50-5EC9DBC1544A}"/>
                </a:ext>
              </a:extLst>
            </p:cNvPr>
            <p:cNvSpPr/>
            <p:nvPr/>
          </p:nvSpPr>
          <p:spPr>
            <a:xfrm>
              <a:off x="7823897" y="43514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59" name="Freeform: Shape 6758">
              <a:extLst>
                <a:ext uri="{FF2B5EF4-FFF2-40B4-BE49-F238E27FC236}">
                  <a16:creationId xmlns:a16="http://schemas.microsoft.com/office/drawing/2014/main" id="{631870D4-F85F-A509-A74F-D96B66572EE0}"/>
                </a:ext>
              </a:extLst>
            </p:cNvPr>
            <p:cNvSpPr/>
            <p:nvPr/>
          </p:nvSpPr>
          <p:spPr>
            <a:xfrm>
              <a:off x="7823897" y="4522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0" name="Freeform: Shape 6759">
              <a:extLst>
                <a:ext uri="{FF2B5EF4-FFF2-40B4-BE49-F238E27FC236}">
                  <a16:creationId xmlns:a16="http://schemas.microsoft.com/office/drawing/2014/main" id="{3BDD76B0-D319-305A-254E-818F8140A2FF}"/>
                </a:ext>
              </a:extLst>
            </p:cNvPr>
            <p:cNvSpPr/>
            <p:nvPr/>
          </p:nvSpPr>
          <p:spPr>
            <a:xfrm>
              <a:off x="7823899" y="469447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1" name="Freeform: Shape 6760">
              <a:extLst>
                <a:ext uri="{FF2B5EF4-FFF2-40B4-BE49-F238E27FC236}">
                  <a16:creationId xmlns:a16="http://schemas.microsoft.com/office/drawing/2014/main" id="{CB173E50-1641-80D7-2570-C583C9679E65}"/>
                </a:ext>
              </a:extLst>
            </p:cNvPr>
            <p:cNvSpPr/>
            <p:nvPr/>
          </p:nvSpPr>
          <p:spPr>
            <a:xfrm>
              <a:off x="7823899" y="48659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2" name="Freeform: Shape 6761">
              <a:extLst>
                <a:ext uri="{FF2B5EF4-FFF2-40B4-BE49-F238E27FC236}">
                  <a16:creationId xmlns:a16="http://schemas.microsoft.com/office/drawing/2014/main" id="{DC33389D-048C-AEFC-6F64-76C33C398B20}"/>
                </a:ext>
              </a:extLst>
            </p:cNvPr>
            <p:cNvSpPr/>
            <p:nvPr/>
          </p:nvSpPr>
          <p:spPr>
            <a:xfrm>
              <a:off x="7823899" y="503272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63" name="Freeform: Shape 6762">
              <a:extLst>
                <a:ext uri="{FF2B5EF4-FFF2-40B4-BE49-F238E27FC236}">
                  <a16:creationId xmlns:a16="http://schemas.microsoft.com/office/drawing/2014/main" id="{8B4324A8-0AA3-7382-3F46-23B2E04D7F7F}"/>
                </a:ext>
              </a:extLst>
            </p:cNvPr>
            <p:cNvSpPr/>
            <p:nvPr/>
          </p:nvSpPr>
          <p:spPr>
            <a:xfrm>
              <a:off x="7823899" y="52042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4" name="Freeform: Shape 6763">
              <a:extLst>
                <a:ext uri="{FF2B5EF4-FFF2-40B4-BE49-F238E27FC236}">
                  <a16:creationId xmlns:a16="http://schemas.microsoft.com/office/drawing/2014/main" id="{03F827A7-E1E8-8654-FAFD-E1337CFABFFF}"/>
                </a:ext>
              </a:extLst>
            </p:cNvPr>
            <p:cNvSpPr/>
            <p:nvPr/>
          </p:nvSpPr>
          <p:spPr>
            <a:xfrm>
              <a:off x="7823899" y="53757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5" name="Freeform: Shape 6764">
              <a:extLst>
                <a:ext uri="{FF2B5EF4-FFF2-40B4-BE49-F238E27FC236}">
                  <a16:creationId xmlns:a16="http://schemas.microsoft.com/office/drawing/2014/main" id="{28927F30-D3ED-B775-5A80-8264D42BDA13}"/>
                </a:ext>
              </a:extLst>
            </p:cNvPr>
            <p:cNvSpPr/>
            <p:nvPr/>
          </p:nvSpPr>
          <p:spPr>
            <a:xfrm>
              <a:off x="7823901" y="55424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66" name="Freeform: Shape 6765">
              <a:extLst>
                <a:ext uri="{FF2B5EF4-FFF2-40B4-BE49-F238E27FC236}">
                  <a16:creationId xmlns:a16="http://schemas.microsoft.com/office/drawing/2014/main" id="{61E2069B-9EFA-62F4-FF89-2218F21E9926}"/>
                </a:ext>
              </a:extLst>
            </p:cNvPr>
            <p:cNvSpPr/>
            <p:nvPr/>
          </p:nvSpPr>
          <p:spPr>
            <a:xfrm>
              <a:off x="7823901" y="57139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7" name="Freeform: Shape 6766">
              <a:extLst>
                <a:ext uri="{FF2B5EF4-FFF2-40B4-BE49-F238E27FC236}">
                  <a16:creationId xmlns:a16="http://schemas.microsoft.com/office/drawing/2014/main" id="{71438153-0E4B-450A-595A-A5C0081B6B6C}"/>
                </a:ext>
              </a:extLst>
            </p:cNvPr>
            <p:cNvSpPr/>
            <p:nvPr/>
          </p:nvSpPr>
          <p:spPr>
            <a:xfrm>
              <a:off x="7823901" y="58854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8" name="Freeform: Shape 6767">
              <a:extLst>
                <a:ext uri="{FF2B5EF4-FFF2-40B4-BE49-F238E27FC236}">
                  <a16:creationId xmlns:a16="http://schemas.microsoft.com/office/drawing/2014/main" id="{F5F5D9C7-1844-464D-D996-2CB28DF64470}"/>
                </a:ext>
              </a:extLst>
            </p:cNvPr>
            <p:cNvSpPr/>
            <p:nvPr/>
          </p:nvSpPr>
          <p:spPr>
            <a:xfrm>
              <a:off x="7823901" y="6057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9" name="Freeform: Shape 6768">
              <a:extLst>
                <a:ext uri="{FF2B5EF4-FFF2-40B4-BE49-F238E27FC236}">
                  <a16:creationId xmlns:a16="http://schemas.microsoft.com/office/drawing/2014/main" id="{FEC59E7E-E819-51DE-790B-D3783877CE5B}"/>
                </a:ext>
              </a:extLst>
            </p:cNvPr>
            <p:cNvSpPr/>
            <p:nvPr/>
          </p:nvSpPr>
          <p:spPr>
            <a:xfrm>
              <a:off x="7823901" y="622374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70" name="Freeform: Shape 6769">
              <a:extLst>
                <a:ext uri="{FF2B5EF4-FFF2-40B4-BE49-F238E27FC236}">
                  <a16:creationId xmlns:a16="http://schemas.microsoft.com/office/drawing/2014/main" id="{92ED5F66-BECA-A11B-9978-D563C01347F7}"/>
                </a:ext>
              </a:extLst>
            </p:cNvPr>
            <p:cNvSpPr/>
            <p:nvPr/>
          </p:nvSpPr>
          <p:spPr>
            <a:xfrm>
              <a:off x="7823903" y="63952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71" name="Freeform: Shape 6770">
              <a:extLst>
                <a:ext uri="{FF2B5EF4-FFF2-40B4-BE49-F238E27FC236}">
                  <a16:creationId xmlns:a16="http://schemas.microsoft.com/office/drawing/2014/main" id="{644D3D5E-25BE-9FDE-8EB7-971A415C4233}"/>
                </a:ext>
              </a:extLst>
            </p:cNvPr>
            <p:cNvSpPr/>
            <p:nvPr/>
          </p:nvSpPr>
          <p:spPr>
            <a:xfrm>
              <a:off x="7823903" y="65667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grpSp>
      <p:grpSp>
        <p:nvGrpSpPr>
          <p:cNvPr id="7216" name="Group 7215">
            <a:extLst>
              <a:ext uri="{FF2B5EF4-FFF2-40B4-BE49-F238E27FC236}">
                <a16:creationId xmlns:a16="http://schemas.microsoft.com/office/drawing/2014/main" id="{D8304C29-23F8-191C-6805-88F1EA0C860D}"/>
              </a:ext>
            </a:extLst>
          </p:cNvPr>
          <p:cNvGrpSpPr/>
          <p:nvPr userDrawn="1"/>
        </p:nvGrpSpPr>
        <p:grpSpPr>
          <a:xfrm>
            <a:off x="2900207" y="2781684"/>
            <a:ext cx="5669279" cy="2005686"/>
            <a:chOff x="2900207" y="2781684"/>
            <a:chExt cx="5669279" cy="2005686"/>
          </a:xfrm>
        </p:grpSpPr>
        <p:sp>
          <p:nvSpPr>
            <p:cNvPr id="6774" name="Freeform: Shape 6773">
              <a:extLst>
                <a:ext uri="{FF2B5EF4-FFF2-40B4-BE49-F238E27FC236}">
                  <a16:creationId xmlns:a16="http://schemas.microsoft.com/office/drawing/2014/main" id="{C7A45084-1BED-EC68-90FA-3FAF5847FF09}"/>
                </a:ext>
              </a:extLst>
            </p:cNvPr>
            <p:cNvSpPr/>
            <p:nvPr userDrawn="1"/>
          </p:nvSpPr>
          <p:spPr>
            <a:xfrm rot="5400000">
              <a:off x="851708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5" name="Freeform: Shape 6774">
              <a:extLst>
                <a:ext uri="{FF2B5EF4-FFF2-40B4-BE49-F238E27FC236}">
                  <a16:creationId xmlns:a16="http://schemas.microsoft.com/office/drawing/2014/main" id="{71EB0BC3-D3C2-794C-1C7A-EFB29EBA8536}"/>
                </a:ext>
              </a:extLst>
            </p:cNvPr>
            <p:cNvSpPr/>
            <p:nvPr userDrawn="1"/>
          </p:nvSpPr>
          <p:spPr>
            <a:xfrm rot="5400000">
              <a:off x="8345574"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6" name="Freeform: Shape 6775">
              <a:extLst>
                <a:ext uri="{FF2B5EF4-FFF2-40B4-BE49-F238E27FC236}">
                  <a16:creationId xmlns:a16="http://schemas.microsoft.com/office/drawing/2014/main" id="{63571A92-EF07-27C1-BFA8-13B2657E58F6}"/>
                </a:ext>
              </a:extLst>
            </p:cNvPr>
            <p:cNvSpPr/>
            <p:nvPr userDrawn="1"/>
          </p:nvSpPr>
          <p:spPr>
            <a:xfrm rot="5400000">
              <a:off x="8176448"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7" name="Freeform: Shape 6776">
              <a:extLst>
                <a:ext uri="{FF2B5EF4-FFF2-40B4-BE49-F238E27FC236}">
                  <a16:creationId xmlns:a16="http://schemas.microsoft.com/office/drawing/2014/main" id="{A10158FF-9C90-1D1A-D6EE-9E1B3C1D0AC8}"/>
                </a:ext>
              </a:extLst>
            </p:cNvPr>
            <p:cNvSpPr/>
            <p:nvPr userDrawn="1"/>
          </p:nvSpPr>
          <p:spPr>
            <a:xfrm rot="5400000">
              <a:off x="800732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8" name="Freeform: Shape 6777">
              <a:extLst>
                <a:ext uri="{FF2B5EF4-FFF2-40B4-BE49-F238E27FC236}">
                  <a16:creationId xmlns:a16="http://schemas.microsoft.com/office/drawing/2014/main" id="{BA1B271B-412D-6ED7-58D3-7FC24EBA9797}"/>
                </a:ext>
              </a:extLst>
            </p:cNvPr>
            <p:cNvSpPr/>
            <p:nvPr userDrawn="1"/>
          </p:nvSpPr>
          <p:spPr>
            <a:xfrm rot="5400000">
              <a:off x="783581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9" name="Freeform: Shape 6778">
              <a:extLst>
                <a:ext uri="{FF2B5EF4-FFF2-40B4-BE49-F238E27FC236}">
                  <a16:creationId xmlns:a16="http://schemas.microsoft.com/office/drawing/2014/main" id="{4CDF8F7C-9A16-D249-732E-E740A83DE85B}"/>
                </a:ext>
              </a:extLst>
            </p:cNvPr>
            <p:cNvSpPr/>
            <p:nvPr userDrawn="1"/>
          </p:nvSpPr>
          <p:spPr>
            <a:xfrm rot="5400000">
              <a:off x="766430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0" name="Freeform: Shape 6779">
              <a:extLst>
                <a:ext uri="{FF2B5EF4-FFF2-40B4-BE49-F238E27FC236}">
                  <a16:creationId xmlns:a16="http://schemas.microsoft.com/office/drawing/2014/main" id="{05595A62-D0E8-FAAD-E74C-363DB690629A}"/>
                </a:ext>
              </a:extLst>
            </p:cNvPr>
            <p:cNvSpPr/>
            <p:nvPr userDrawn="1"/>
          </p:nvSpPr>
          <p:spPr>
            <a:xfrm rot="5400000">
              <a:off x="7495182"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1" name="Freeform: Shape 6780">
              <a:extLst>
                <a:ext uri="{FF2B5EF4-FFF2-40B4-BE49-F238E27FC236}">
                  <a16:creationId xmlns:a16="http://schemas.microsoft.com/office/drawing/2014/main" id="{E8008BF6-52A1-EA50-8BCD-A8ABE53227F9}"/>
                </a:ext>
              </a:extLst>
            </p:cNvPr>
            <p:cNvSpPr/>
            <p:nvPr userDrawn="1"/>
          </p:nvSpPr>
          <p:spPr>
            <a:xfrm rot="5400000">
              <a:off x="732605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2" name="Freeform: Shape 6781">
              <a:extLst>
                <a:ext uri="{FF2B5EF4-FFF2-40B4-BE49-F238E27FC236}">
                  <a16:creationId xmlns:a16="http://schemas.microsoft.com/office/drawing/2014/main" id="{58F6CF85-AB95-BCDE-4854-842A9FC22C59}"/>
                </a:ext>
              </a:extLst>
            </p:cNvPr>
            <p:cNvSpPr/>
            <p:nvPr userDrawn="1"/>
          </p:nvSpPr>
          <p:spPr>
            <a:xfrm rot="5400000">
              <a:off x="7154549"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3" name="Freeform: Shape 6782">
              <a:extLst>
                <a:ext uri="{FF2B5EF4-FFF2-40B4-BE49-F238E27FC236}">
                  <a16:creationId xmlns:a16="http://schemas.microsoft.com/office/drawing/2014/main" id="{FA8A645A-9B05-319F-106A-FA8F2977FF85}"/>
                </a:ext>
              </a:extLst>
            </p:cNvPr>
            <p:cNvSpPr/>
            <p:nvPr userDrawn="1"/>
          </p:nvSpPr>
          <p:spPr>
            <a:xfrm rot="5400000">
              <a:off x="6985423"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4" name="Freeform: Shape 6783">
              <a:extLst>
                <a:ext uri="{FF2B5EF4-FFF2-40B4-BE49-F238E27FC236}">
                  <a16:creationId xmlns:a16="http://schemas.microsoft.com/office/drawing/2014/main" id="{F8A645DA-F518-766C-8D6E-BF8F77E7D44E}"/>
                </a:ext>
              </a:extLst>
            </p:cNvPr>
            <p:cNvSpPr/>
            <p:nvPr userDrawn="1"/>
          </p:nvSpPr>
          <p:spPr>
            <a:xfrm rot="5400000">
              <a:off x="681629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5" name="Freeform: Shape 6784">
              <a:extLst>
                <a:ext uri="{FF2B5EF4-FFF2-40B4-BE49-F238E27FC236}">
                  <a16:creationId xmlns:a16="http://schemas.microsoft.com/office/drawing/2014/main" id="{161EB0E2-4265-0974-9463-DE20ABEB2A23}"/>
                </a:ext>
              </a:extLst>
            </p:cNvPr>
            <p:cNvSpPr/>
            <p:nvPr userDrawn="1"/>
          </p:nvSpPr>
          <p:spPr>
            <a:xfrm rot="5400000">
              <a:off x="6644790"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6" name="Freeform: Shape 6785">
              <a:extLst>
                <a:ext uri="{FF2B5EF4-FFF2-40B4-BE49-F238E27FC236}">
                  <a16:creationId xmlns:a16="http://schemas.microsoft.com/office/drawing/2014/main" id="{38D33351-E440-2840-25BE-1F9CBE9B58E0}"/>
                </a:ext>
              </a:extLst>
            </p:cNvPr>
            <p:cNvSpPr/>
            <p:nvPr userDrawn="1"/>
          </p:nvSpPr>
          <p:spPr>
            <a:xfrm rot="5400000">
              <a:off x="647328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7" name="Freeform: Shape 6786">
              <a:extLst>
                <a:ext uri="{FF2B5EF4-FFF2-40B4-BE49-F238E27FC236}">
                  <a16:creationId xmlns:a16="http://schemas.microsoft.com/office/drawing/2014/main" id="{0E657593-9B27-0C96-8ADA-295C9DB53A7E}"/>
                </a:ext>
              </a:extLst>
            </p:cNvPr>
            <p:cNvSpPr/>
            <p:nvPr userDrawn="1"/>
          </p:nvSpPr>
          <p:spPr>
            <a:xfrm rot="5400000">
              <a:off x="6304157"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8" name="Freeform: Shape 6787">
              <a:extLst>
                <a:ext uri="{FF2B5EF4-FFF2-40B4-BE49-F238E27FC236}">
                  <a16:creationId xmlns:a16="http://schemas.microsoft.com/office/drawing/2014/main" id="{66928069-4D15-D7E7-5EC3-11EEED3CF42F}"/>
                </a:ext>
              </a:extLst>
            </p:cNvPr>
            <p:cNvSpPr/>
            <p:nvPr userDrawn="1"/>
          </p:nvSpPr>
          <p:spPr>
            <a:xfrm rot="5400000">
              <a:off x="613503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9" name="Freeform: Shape 6788">
              <a:extLst>
                <a:ext uri="{FF2B5EF4-FFF2-40B4-BE49-F238E27FC236}">
                  <a16:creationId xmlns:a16="http://schemas.microsoft.com/office/drawing/2014/main" id="{39CAAFBF-4DDF-B0C4-575E-BB6E2DAD8758}"/>
                </a:ext>
              </a:extLst>
            </p:cNvPr>
            <p:cNvSpPr/>
            <p:nvPr userDrawn="1"/>
          </p:nvSpPr>
          <p:spPr>
            <a:xfrm rot="5400000">
              <a:off x="596352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0" name="Freeform: Shape 6789">
              <a:extLst>
                <a:ext uri="{FF2B5EF4-FFF2-40B4-BE49-F238E27FC236}">
                  <a16:creationId xmlns:a16="http://schemas.microsoft.com/office/drawing/2014/main" id="{03C7A431-94EA-4A16-4A4B-CB93A14DB19C}"/>
                </a:ext>
              </a:extLst>
            </p:cNvPr>
            <p:cNvSpPr/>
            <p:nvPr userDrawn="1"/>
          </p:nvSpPr>
          <p:spPr>
            <a:xfrm rot="5400000">
              <a:off x="579201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1" name="Freeform: Shape 6790">
              <a:extLst>
                <a:ext uri="{FF2B5EF4-FFF2-40B4-BE49-F238E27FC236}">
                  <a16:creationId xmlns:a16="http://schemas.microsoft.com/office/drawing/2014/main" id="{DBD61EC8-066C-85B9-F26B-2AEEA87BB16A}"/>
                </a:ext>
              </a:extLst>
            </p:cNvPr>
            <p:cNvSpPr/>
            <p:nvPr userDrawn="1"/>
          </p:nvSpPr>
          <p:spPr>
            <a:xfrm rot="5400000">
              <a:off x="562527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2" name="Freeform: Shape 6791">
              <a:extLst>
                <a:ext uri="{FF2B5EF4-FFF2-40B4-BE49-F238E27FC236}">
                  <a16:creationId xmlns:a16="http://schemas.microsoft.com/office/drawing/2014/main" id="{C33B9AB8-3D7A-C832-3E8B-33898862BA25}"/>
                </a:ext>
              </a:extLst>
            </p:cNvPr>
            <p:cNvSpPr/>
            <p:nvPr userDrawn="1"/>
          </p:nvSpPr>
          <p:spPr>
            <a:xfrm rot="5400000">
              <a:off x="545376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3" name="Freeform: Shape 6792">
              <a:extLst>
                <a:ext uri="{FF2B5EF4-FFF2-40B4-BE49-F238E27FC236}">
                  <a16:creationId xmlns:a16="http://schemas.microsoft.com/office/drawing/2014/main" id="{EA3B0134-153D-960E-A583-B037032D3E37}"/>
                </a:ext>
              </a:extLst>
            </p:cNvPr>
            <p:cNvSpPr/>
            <p:nvPr userDrawn="1"/>
          </p:nvSpPr>
          <p:spPr>
            <a:xfrm rot="5400000">
              <a:off x="528225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4" name="Freeform: Shape 6793">
              <a:extLst>
                <a:ext uri="{FF2B5EF4-FFF2-40B4-BE49-F238E27FC236}">
                  <a16:creationId xmlns:a16="http://schemas.microsoft.com/office/drawing/2014/main" id="{A07C9402-409A-27A1-4F98-D9F03DE7F2E5}"/>
                </a:ext>
              </a:extLst>
            </p:cNvPr>
            <p:cNvSpPr/>
            <p:nvPr userDrawn="1"/>
          </p:nvSpPr>
          <p:spPr>
            <a:xfrm rot="5400000">
              <a:off x="5113131"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5" name="Freeform: Shape 6794">
              <a:extLst>
                <a:ext uri="{FF2B5EF4-FFF2-40B4-BE49-F238E27FC236}">
                  <a16:creationId xmlns:a16="http://schemas.microsoft.com/office/drawing/2014/main" id="{B7CB31B0-7F55-E453-B592-D5A9E08A9ECB}"/>
                </a:ext>
              </a:extLst>
            </p:cNvPr>
            <p:cNvSpPr/>
            <p:nvPr userDrawn="1"/>
          </p:nvSpPr>
          <p:spPr>
            <a:xfrm rot="5400000">
              <a:off x="494400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6" name="Freeform: Shape 6795">
              <a:extLst>
                <a:ext uri="{FF2B5EF4-FFF2-40B4-BE49-F238E27FC236}">
                  <a16:creationId xmlns:a16="http://schemas.microsoft.com/office/drawing/2014/main" id="{259A383B-7E3C-7450-D9F9-A3F055BD3C2F}"/>
                </a:ext>
              </a:extLst>
            </p:cNvPr>
            <p:cNvSpPr/>
            <p:nvPr userDrawn="1"/>
          </p:nvSpPr>
          <p:spPr>
            <a:xfrm rot="5400000">
              <a:off x="4772498"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7" name="Freeform: Shape 6796">
              <a:extLst>
                <a:ext uri="{FF2B5EF4-FFF2-40B4-BE49-F238E27FC236}">
                  <a16:creationId xmlns:a16="http://schemas.microsoft.com/office/drawing/2014/main" id="{40B61D65-92B5-B4D8-9317-810D0B529EC9}"/>
                </a:ext>
              </a:extLst>
            </p:cNvPr>
            <p:cNvSpPr/>
            <p:nvPr userDrawn="1"/>
          </p:nvSpPr>
          <p:spPr>
            <a:xfrm rot="5400000">
              <a:off x="460099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8" name="Freeform: Shape 6797">
              <a:extLst>
                <a:ext uri="{FF2B5EF4-FFF2-40B4-BE49-F238E27FC236}">
                  <a16:creationId xmlns:a16="http://schemas.microsoft.com/office/drawing/2014/main" id="{09A6B6E8-D254-44A4-0811-045D59ED8EDD}"/>
                </a:ext>
              </a:extLst>
            </p:cNvPr>
            <p:cNvSpPr/>
            <p:nvPr userDrawn="1"/>
          </p:nvSpPr>
          <p:spPr>
            <a:xfrm rot="5400000">
              <a:off x="4431865"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9" name="Freeform: Shape 6798">
              <a:extLst>
                <a:ext uri="{FF2B5EF4-FFF2-40B4-BE49-F238E27FC236}">
                  <a16:creationId xmlns:a16="http://schemas.microsoft.com/office/drawing/2014/main" id="{C017BD5A-42FF-3974-EA5E-02186022A9A8}"/>
                </a:ext>
              </a:extLst>
            </p:cNvPr>
            <p:cNvSpPr/>
            <p:nvPr userDrawn="1"/>
          </p:nvSpPr>
          <p:spPr>
            <a:xfrm rot="5400000">
              <a:off x="4262739"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0" name="Freeform: Shape 6799">
              <a:extLst>
                <a:ext uri="{FF2B5EF4-FFF2-40B4-BE49-F238E27FC236}">
                  <a16:creationId xmlns:a16="http://schemas.microsoft.com/office/drawing/2014/main" id="{05B51C0E-5395-E191-5736-D7C488C4DD6A}"/>
                </a:ext>
              </a:extLst>
            </p:cNvPr>
            <p:cNvSpPr/>
            <p:nvPr userDrawn="1"/>
          </p:nvSpPr>
          <p:spPr>
            <a:xfrm rot="5400000">
              <a:off x="409123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1" name="Freeform: Shape 6800">
              <a:extLst>
                <a:ext uri="{FF2B5EF4-FFF2-40B4-BE49-F238E27FC236}">
                  <a16:creationId xmlns:a16="http://schemas.microsoft.com/office/drawing/2014/main" id="{9970DB5E-6EE4-D45F-55B8-73F038E3A429}"/>
                </a:ext>
              </a:extLst>
            </p:cNvPr>
            <p:cNvSpPr/>
            <p:nvPr userDrawn="1"/>
          </p:nvSpPr>
          <p:spPr>
            <a:xfrm rot="5400000">
              <a:off x="3922106"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2" name="Freeform: Shape 6801">
              <a:extLst>
                <a:ext uri="{FF2B5EF4-FFF2-40B4-BE49-F238E27FC236}">
                  <a16:creationId xmlns:a16="http://schemas.microsoft.com/office/drawing/2014/main" id="{094D1164-50F9-087F-970F-FD1893F3971F}"/>
                </a:ext>
              </a:extLst>
            </p:cNvPr>
            <p:cNvSpPr/>
            <p:nvPr userDrawn="1"/>
          </p:nvSpPr>
          <p:spPr>
            <a:xfrm rot="5400000">
              <a:off x="375298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3" name="Freeform: Shape 6802">
              <a:extLst>
                <a:ext uri="{FF2B5EF4-FFF2-40B4-BE49-F238E27FC236}">
                  <a16:creationId xmlns:a16="http://schemas.microsoft.com/office/drawing/2014/main" id="{59D20FF3-5393-D868-40E4-75CE4351B21D}"/>
                </a:ext>
              </a:extLst>
            </p:cNvPr>
            <p:cNvSpPr/>
            <p:nvPr userDrawn="1"/>
          </p:nvSpPr>
          <p:spPr>
            <a:xfrm rot="5400000">
              <a:off x="358147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4" name="Freeform: Shape 6803">
              <a:extLst>
                <a:ext uri="{FF2B5EF4-FFF2-40B4-BE49-F238E27FC236}">
                  <a16:creationId xmlns:a16="http://schemas.microsoft.com/office/drawing/2014/main" id="{1652CC33-AB66-1216-3ABB-680F5686652D}"/>
                </a:ext>
              </a:extLst>
            </p:cNvPr>
            <p:cNvSpPr/>
            <p:nvPr userDrawn="1"/>
          </p:nvSpPr>
          <p:spPr>
            <a:xfrm rot="5400000">
              <a:off x="340996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5" name="Freeform: Shape 6804">
              <a:extLst>
                <a:ext uri="{FF2B5EF4-FFF2-40B4-BE49-F238E27FC236}">
                  <a16:creationId xmlns:a16="http://schemas.microsoft.com/office/drawing/2014/main" id="{234C3DD6-A88B-B690-0556-25770FBF3EE2}"/>
                </a:ext>
              </a:extLst>
            </p:cNvPr>
            <p:cNvSpPr/>
            <p:nvPr userDrawn="1"/>
          </p:nvSpPr>
          <p:spPr>
            <a:xfrm rot="5400000">
              <a:off x="3240840"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6" name="Freeform: Shape 6805">
              <a:extLst>
                <a:ext uri="{FF2B5EF4-FFF2-40B4-BE49-F238E27FC236}">
                  <a16:creationId xmlns:a16="http://schemas.microsoft.com/office/drawing/2014/main" id="{14A2EA55-7C88-A7E2-FE06-A1985C1AB0EE}"/>
                </a:ext>
              </a:extLst>
            </p:cNvPr>
            <p:cNvSpPr/>
            <p:nvPr userDrawn="1"/>
          </p:nvSpPr>
          <p:spPr>
            <a:xfrm rot="5400000">
              <a:off x="3071714"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7" name="Freeform: Shape 6806">
              <a:extLst>
                <a:ext uri="{FF2B5EF4-FFF2-40B4-BE49-F238E27FC236}">
                  <a16:creationId xmlns:a16="http://schemas.microsoft.com/office/drawing/2014/main" id="{869FC5F1-8918-95DF-8B43-22D9AA136934}"/>
                </a:ext>
              </a:extLst>
            </p:cNvPr>
            <p:cNvSpPr/>
            <p:nvPr userDrawn="1"/>
          </p:nvSpPr>
          <p:spPr>
            <a:xfrm rot="5400000">
              <a:off x="290020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8" name="Freeform: Shape 6807">
              <a:extLst>
                <a:ext uri="{FF2B5EF4-FFF2-40B4-BE49-F238E27FC236}">
                  <a16:creationId xmlns:a16="http://schemas.microsoft.com/office/drawing/2014/main" id="{84C6B241-8A11-810B-2040-8B7FD1CC940C}"/>
                </a:ext>
              </a:extLst>
            </p:cNvPr>
            <p:cNvSpPr/>
            <p:nvPr userDrawn="1"/>
          </p:nvSpPr>
          <p:spPr>
            <a:xfrm rot="5400000">
              <a:off x="851708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9" name="Freeform: Shape 6808">
              <a:extLst>
                <a:ext uri="{FF2B5EF4-FFF2-40B4-BE49-F238E27FC236}">
                  <a16:creationId xmlns:a16="http://schemas.microsoft.com/office/drawing/2014/main" id="{06C99F42-1C1E-2A08-EE5A-D47FD7E7F72C}"/>
                </a:ext>
              </a:extLst>
            </p:cNvPr>
            <p:cNvSpPr/>
            <p:nvPr userDrawn="1"/>
          </p:nvSpPr>
          <p:spPr>
            <a:xfrm rot="5400000">
              <a:off x="8345574"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0" name="Freeform: Shape 6809">
              <a:extLst>
                <a:ext uri="{FF2B5EF4-FFF2-40B4-BE49-F238E27FC236}">
                  <a16:creationId xmlns:a16="http://schemas.microsoft.com/office/drawing/2014/main" id="{AF67BB83-19E6-1E39-5054-BB9BB44C66C0}"/>
                </a:ext>
              </a:extLst>
            </p:cNvPr>
            <p:cNvSpPr/>
            <p:nvPr userDrawn="1"/>
          </p:nvSpPr>
          <p:spPr>
            <a:xfrm rot="5400000">
              <a:off x="8176448"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1" name="Freeform: Shape 6810">
              <a:extLst>
                <a:ext uri="{FF2B5EF4-FFF2-40B4-BE49-F238E27FC236}">
                  <a16:creationId xmlns:a16="http://schemas.microsoft.com/office/drawing/2014/main" id="{2DC714F1-C0B3-10D2-860A-A7EF07C8ED0F}"/>
                </a:ext>
              </a:extLst>
            </p:cNvPr>
            <p:cNvSpPr/>
            <p:nvPr userDrawn="1"/>
          </p:nvSpPr>
          <p:spPr>
            <a:xfrm rot="5400000">
              <a:off x="800732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2" name="Freeform: Shape 6811">
              <a:extLst>
                <a:ext uri="{FF2B5EF4-FFF2-40B4-BE49-F238E27FC236}">
                  <a16:creationId xmlns:a16="http://schemas.microsoft.com/office/drawing/2014/main" id="{596A6ED3-562A-F9D8-9910-9FBDE61CC97C}"/>
                </a:ext>
              </a:extLst>
            </p:cNvPr>
            <p:cNvSpPr/>
            <p:nvPr userDrawn="1"/>
          </p:nvSpPr>
          <p:spPr>
            <a:xfrm rot="5400000">
              <a:off x="783581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3" name="Freeform: Shape 6812">
              <a:extLst>
                <a:ext uri="{FF2B5EF4-FFF2-40B4-BE49-F238E27FC236}">
                  <a16:creationId xmlns:a16="http://schemas.microsoft.com/office/drawing/2014/main" id="{E9C20758-0595-8DB5-E327-A14E99304FE4}"/>
                </a:ext>
              </a:extLst>
            </p:cNvPr>
            <p:cNvSpPr/>
            <p:nvPr userDrawn="1"/>
          </p:nvSpPr>
          <p:spPr>
            <a:xfrm rot="5400000">
              <a:off x="766430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4" name="Freeform: Shape 6813">
              <a:extLst>
                <a:ext uri="{FF2B5EF4-FFF2-40B4-BE49-F238E27FC236}">
                  <a16:creationId xmlns:a16="http://schemas.microsoft.com/office/drawing/2014/main" id="{DED0BD8D-DCB2-CDE4-CD87-7076D916F7D8}"/>
                </a:ext>
              </a:extLst>
            </p:cNvPr>
            <p:cNvSpPr/>
            <p:nvPr userDrawn="1"/>
          </p:nvSpPr>
          <p:spPr>
            <a:xfrm rot="5400000">
              <a:off x="7495182"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5" name="Freeform: Shape 6814">
              <a:extLst>
                <a:ext uri="{FF2B5EF4-FFF2-40B4-BE49-F238E27FC236}">
                  <a16:creationId xmlns:a16="http://schemas.microsoft.com/office/drawing/2014/main" id="{A9F1671E-A322-0BA1-DFB6-3EAB9711F3AC}"/>
                </a:ext>
              </a:extLst>
            </p:cNvPr>
            <p:cNvSpPr/>
            <p:nvPr userDrawn="1"/>
          </p:nvSpPr>
          <p:spPr>
            <a:xfrm rot="5400000">
              <a:off x="732605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6" name="Freeform: Shape 6815">
              <a:extLst>
                <a:ext uri="{FF2B5EF4-FFF2-40B4-BE49-F238E27FC236}">
                  <a16:creationId xmlns:a16="http://schemas.microsoft.com/office/drawing/2014/main" id="{038234A2-EACF-EA42-2666-5DEDA22EB941}"/>
                </a:ext>
              </a:extLst>
            </p:cNvPr>
            <p:cNvSpPr/>
            <p:nvPr userDrawn="1"/>
          </p:nvSpPr>
          <p:spPr>
            <a:xfrm rot="5400000">
              <a:off x="7154549"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7" name="Freeform: Shape 6816">
              <a:extLst>
                <a:ext uri="{FF2B5EF4-FFF2-40B4-BE49-F238E27FC236}">
                  <a16:creationId xmlns:a16="http://schemas.microsoft.com/office/drawing/2014/main" id="{EAEC26F2-409E-BC9B-F2B6-5B714CBE88A3}"/>
                </a:ext>
              </a:extLst>
            </p:cNvPr>
            <p:cNvSpPr/>
            <p:nvPr userDrawn="1"/>
          </p:nvSpPr>
          <p:spPr>
            <a:xfrm rot="5400000">
              <a:off x="6985423"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8" name="Freeform: Shape 6817">
              <a:extLst>
                <a:ext uri="{FF2B5EF4-FFF2-40B4-BE49-F238E27FC236}">
                  <a16:creationId xmlns:a16="http://schemas.microsoft.com/office/drawing/2014/main" id="{F67E87A3-E7CA-383E-648A-B8F2ECA980F7}"/>
                </a:ext>
              </a:extLst>
            </p:cNvPr>
            <p:cNvSpPr/>
            <p:nvPr userDrawn="1"/>
          </p:nvSpPr>
          <p:spPr>
            <a:xfrm rot="5400000">
              <a:off x="681629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9" name="Freeform: Shape 6818">
              <a:extLst>
                <a:ext uri="{FF2B5EF4-FFF2-40B4-BE49-F238E27FC236}">
                  <a16:creationId xmlns:a16="http://schemas.microsoft.com/office/drawing/2014/main" id="{D80590C4-C767-6FB4-B03F-FE5699019749}"/>
                </a:ext>
              </a:extLst>
            </p:cNvPr>
            <p:cNvSpPr/>
            <p:nvPr userDrawn="1"/>
          </p:nvSpPr>
          <p:spPr>
            <a:xfrm rot="5400000">
              <a:off x="6644790"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0" name="Freeform: Shape 6819">
              <a:extLst>
                <a:ext uri="{FF2B5EF4-FFF2-40B4-BE49-F238E27FC236}">
                  <a16:creationId xmlns:a16="http://schemas.microsoft.com/office/drawing/2014/main" id="{AB2BB0C6-A11F-3264-09A6-62E40A970BBE}"/>
                </a:ext>
              </a:extLst>
            </p:cNvPr>
            <p:cNvSpPr/>
            <p:nvPr userDrawn="1"/>
          </p:nvSpPr>
          <p:spPr>
            <a:xfrm rot="5400000">
              <a:off x="647328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1" name="Freeform: Shape 6820">
              <a:extLst>
                <a:ext uri="{FF2B5EF4-FFF2-40B4-BE49-F238E27FC236}">
                  <a16:creationId xmlns:a16="http://schemas.microsoft.com/office/drawing/2014/main" id="{9C2FDF27-942F-828B-171F-A6EF21FC6B93}"/>
                </a:ext>
              </a:extLst>
            </p:cNvPr>
            <p:cNvSpPr/>
            <p:nvPr userDrawn="1"/>
          </p:nvSpPr>
          <p:spPr>
            <a:xfrm rot="5400000">
              <a:off x="6304157"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2" name="Freeform: Shape 6821">
              <a:extLst>
                <a:ext uri="{FF2B5EF4-FFF2-40B4-BE49-F238E27FC236}">
                  <a16:creationId xmlns:a16="http://schemas.microsoft.com/office/drawing/2014/main" id="{C611A479-8A31-BC47-A1F6-144FF449E958}"/>
                </a:ext>
              </a:extLst>
            </p:cNvPr>
            <p:cNvSpPr/>
            <p:nvPr userDrawn="1"/>
          </p:nvSpPr>
          <p:spPr>
            <a:xfrm rot="5400000">
              <a:off x="613503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3" name="Freeform: Shape 6822">
              <a:extLst>
                <a:ext uri="{FF2B5EF4-FFF2-40B4-BE49-F238E27FC236}">
                  <a16:creationId xmlns:a16="http://schemas.microsoft.com/office/drawing/2014/main" id="{1327A97D-C5B7-E0DB-D2E5-6BBB6538C6FF}"/>
                </a:ext>
              </a:extLst>
            </p:cNvPr>
            <p:cNvSpPr/>
            <p:nvPr userDrawn="1"/>
          </p:nvSpPr>
          <p:spPr>
            <a:xfrm rot="5400000">
              <a:off x="596352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4" name="Freeform: Shape 6823">
              <a:extLst>
                <a:ext uri="{FF2B5EF4-FFF2-40B4-BE49-F238E27FC236}">
                  <a16:creationId xmlns:a16="http://schemas.microsoft.com/office/drawing/2014/main" id="{26B279F9-3C7D-CA51-B01E-DA6B63B2D6FF}"/>
                </a:ext>
              </a:extLst>
            </p:cNvPr>
            <p:cNvSpPr/>
            <p:nvPr userDrawn="1"/>
          </p:nvSpPr>
          <p:spPr>
            <a:xfrm rot="5400000">
              <a:off x="579201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5" name="Freeform: Shape 6824">
              <a:extLst>
                <a:ext uri="{FF2B5EF4-FFF2-40B4-BE49-F238E27FC236}">
                  <a16:creationId xmlns:a16="http://schemas.microsoft.com/office/drawing/2014/main" id="{9CD1381E-98EB-3F95-5CE0-59D88CC40EE8}"/>
                </a:ext>
              </a:extLst>
            </p:cNvPr>
            <p:cNvSpPr/>
            <p:nvPr userDrawn="1"/>
          </p:nvSpPr>
          <p:spPr>
            <a:xfrm rot="5400000">
              <a:off x="562527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6" name="Freeform: Shape 6825">
              <a:extLst>
                <a:ext uri="{FF2B5EF4-FFF2-40B4-BE49-F238E27FC236}">
                  <a16:creationId xmlns:a16="http://schemas.microsoft.com/office/drawing/2014/main" id="{37156F48-1A64-067D-8731-C14E8795CB44}"/>
                </a:ext>
              </a:extLst>
            </p:cNvPr>
            <p:cNvSpPr/>
            <p:nvPr userDrawn="1"/>
          </p:nvSpPr>
          <p:spPr>
            <a:xfrm rot="5400000">
              <a:off x="545376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7" name="Freeform: Shape 6826">
              <a:extLst>
                <a:ext uri="{FF2B5EF4-FFF2-40B4-BE49-F238E27FC236}">
                  <a16:creationId xmlns:a16="http://schemas.microsoft.com/office/drawing/2014/main" id="{EE9071B4-370D-A178-FAA1-205F592A86CF}"/>
                </a:ext>
              </a:extLst>
            </p:cNvPr>
            <p:cNvSpPr/>
            <p:nvPr userDrawn="1"/>
          </p:nvSpPr>
          <p:spPr>
            <a:xfrm rot="5400000">
              <a:off x="528225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8" name="Freeform: Shape 6827">
              <a:extLst>
                <a:ext uri="{FF2B5EF4-FFF2-40B4-BE49-F238E27FC236}">
                  <a16:creationId xmlns:a16="http://schemas.microsoft.com/office/drawing/2014/main" id="{EAE9A33D-BABB-C7E8-0648-3E5A80C0C1DC}"/>
                </a:ext>
              </a:extLst>
            </p:cNvPr>
            <p:cNvSpPr/>
            <p:nvPr userDrawn="1"/>
          </p:nvSpPr>
          <p:spPr>
            <a:xfrm rot="5400000">
              <a:off x="5113131"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9" name="Freeform: Shape 6828">
              <a:extLst>
                <a:ext uri="{FF2B5EF4-FFF2-40B4-BE49-F238E27FC236}">
                  <a16:creationId xmlns:a16="http://schemas.microsoft.com/office/drawing/2014/main" id="{9CF95D20-C6FD-0EBA-C238-E539EFAFA864}"/>
                </a:ext>
              </a:extLst>
            </p:cNvPr>
            <p:cNvSpPr/>
            <p:nvPr userDrawn="1"/>
          </p:nvSpPr>
          <p:spPr>
            <a:xfrm rot="5400000">
              <a:off x="494400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0" name="Freeform: Shape 6829">
              <a:extLst>
                <a:ext uri="{FF2B5EF4-FFF2-40B4-BE49-F238E27FC236}">
                  <a16:creationId xmlns:a16="http://schemas.microsoft.com/office/drawing/2014/main" id="{7B485CD2-A0D6-7A3F-20E2-D2C94BF966C7}"/>
                </a:ext>
              </a:extLst>
            </p:cNvPr>
            <p:cNvSpPr/>
            <p:nvPr userDrawn="1"/>
          </p:nvSpPr>
          <p:spPr>
            <a:xfrm rot="5400000">
              <a:off x="4772498"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1" name="Freeform: Shape 6830">
              <a:extLst>
                <a:ext uri="{FF2B5EF4-FFF2-40B4-BE49-F238E27FC236}">
                  <a16:creationId xmlns:a16="http://schemas.microsoft.com/office/drawing/2014/main" id="{55A55A63-EAF0-86CD-C31C-804CB7472F5F}"/>
                </a:ext>
              </a:extLst>
            </p:cNvPr>
            <p:cNvSpPr/>
            <p:nvPr userDrawn="1"/>
          </p:nvSpPr>
          <p:spPr>
            <a:xfrm rot="5400000">
              <a:off x="460099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2" name="Freeform: Shape 6831">
              <a:extLst>
                <a:ext uri="{FF2B5EF4-FFF2-40B4-BE49-F238E27FC236}">
                  <a16:creationId xmlns:a16="http://schemas.microsoft.com/office/drawing/2014/main" id="{7878A01E-6D9C-6762-B823-BD061C438B40}"/>
                </a:ext>
              </a:extLst>
            </p:cNvPr>
            <p:cNvSpPr/>
            <p:nvPr userDrawn="1"/>
          </p:nvSpPr>
          <p:spPr>
            <a:xfrm rot="5400000">
              <a:off x="4431865"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3" name="Freeform: Shape 6832">
              <a:extLst>
                <a:ext uri="{FF2B5EF4-FFF2-40B4-BE49-F238E27FC236}">
                  <a16:creationId xmlns:a16="http://schemas.microsoft.com/office/drawing/2014/main" id="{37F04A02-8093-6D35-E23E-CF5C02FEC244}"/>
                </a:ext>
              </a:extLst>
            </p:cNvPr>
            <p:cNvSpPr/>
            <p:nvPr userDrawn="1"/>
          </p:nvSpPr>
          <p:spPr>
            <a:xfrm rot="5400000">
              <a:off x="4262739"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4" name="Freeform: Shape 6833">
              <a:extLst>
                <a:ext uri="{FF2B5EF4-FFF2-40B4-BE49-F238E27FC236}">
                  <a16:creationId xmlns:a16="http://schemas.microsoft.com/office/drawing/2014/main" id="{51A60BD9-3983-47E9-A072-47828EAFCD7F}"/>
                </a:ext>
              </a:extLst>
            </p:cNvPr>
            <p:cNvSpPr/>
            <p:nvPr userDrawn="1"/>
          </p:nvSpPr>
          <p:spPr>
            <a:xfrm rot="5400000">
              <a:off x="409123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5" name="Freeform: Shape 6834">
              <a:extLst>
                <a:ext uri="{FF2B5EF4-FFF2-40B4-BE49-F238E27FC236}">
                  <a16:creationId xmlns:a16="http://schemas.microsoft.com/office/drawing/2014/main" id="{0F5CBC09-361C-936C-7FF7-E6B3447ECDB9}"/>
                </a:ext>
              </a:extLst>
            </p:cNvPr>
            <p:cNvSpPr/>
            <p:nvPr userDrawn="1"/>
          </p:nvSpPr>
          <p:spPr>
            <a:xfrm rot="5400000">
              <a:off x="3922106"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6" name="Freeform: Shape 6835">
              <a:extLst>
                <a:ext uri="{FF2B5EF4-FFF2-40B4-BE49-F238E27FC236}">
                  <a16:creationId xmlns:a16="http://schemas.microsoft.com/office/drawing/2014/main" id="{55A48B33-0E39-D22B-2B57-35EF3A0D02B7}"/>
                </a:ext>
              </a:extLst>
            </p:cNvPr>
            <p:cNvSpPr/>
            <p:nvPr userDrawn="1"/>
          </p:nvSpPr>
          <p:spPr>
            <a:xfrm rot="5400000">
              <a:off x="375298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7" name="Freeform: Shape 6836">
              <a:extLst>
                <a:ext uri="{FF2B5EF4-FFF2-40B4-BE49-F238E27FC236}">
                  <a16:creationId xmlns:a16="http://schemas.microsoft.com/office/drawing/2014/main" id="{78367D4E-E573-FCED-2A74-BA783DA6AA9F}"/>
                </a:ext>
              </a:extLst>
            </p:cNvPr>
            <p:cNvSpPr/>
            <p:nvPr userDrawn="1"/>
          </p:nvSpPr>
          <p:spPr>
            <a:xfrm rot="5400000">
              <a:off x="358147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8" name="Freeform: Shape 6837">
              <a:extLst>
                <a:ext uri="{FF2B5EF4-FFF2-40B4-BE49-F238E27FC236}">
                  <a16:creationId xmlns:a16="http://schemas.microsoft.com/office/drawing/2014/main" id="{6AB4B80A-8642-DCF1-A06D-F4BA5564BB8C}"/>
                </a:ext>
              </a:extLst>
            </p:cNvPr>
            <p:cNvSpPr/>
            <p:nvPr userDrawn="1"/>
          </p:nvSpPr>
          <p:spPr>
            <a:xfrm rot="5400000">
              <a:off x="340996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9" name="Freeform: Shape 6838">
              <a:extLst>
                <a:ext uri="{FF2B5EF4-FFF2-40B4-BE49-F238E27FC236}">
                  <a16:creationId xmlns:a16="http://schemas.microsoft.com/office/drawing/2014/main" id="{90F3CBDF-A51F-C5ED-231A-EBDDEB9A238B}"/>
                </a:ext>
              </a:extLst>
            </p:cNvPr>
            <p:cNvSpPr/>
            <p:nvPr userDrawn="1"/>
          </p:nvSpPr>
          <p:spPr>
            <a:xfrm rot="5400000">
              <a:off x="3240840"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0" name="Freeform: Shape 6839">
              <a:extLst>
                <a:ext uri="{FF2B5EF4-FFF2-40B4-BE49-F238E27FC236}">
                  <a16:creationId xmlns:a16="http://schemas.microsoft.com/office/drawing/2014/main" id="{A31D6300-7FFD-0ED5-8129-0267492A93FB}"/>
                </a:ext>
              </a:extLst>
            </p:cNvPr>
            <p:cNvSpPr/>
            <p:nvPr userDrawn="1"/>
          </p:nvSpPr>
          <p:spPr>
            <a:xfrm rot="5400000">
              <a:off x="3071714"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1" name="Freeform: Shape 6840">
              <a:extLst>
                <a:ext uri="{FF2B5EF4-FFF2-40B4-BE49-F238E27FC236}">
                  <a16:creationId xmlns:a16="http://schemas.microsoft.com/office/drawing/2014/main" id="{0AD01A4F-7A81-4429-17E5-08ACCDBF449C}"/>
                </a:ext>
              </a:extLst>
            </p:cNvPr>
            <p:cNvSpPr/>
            <p:nvPr userDrawn="1"/>
          </p:nvSpPr>
          <p:spPr>
            <a:xfrm rot="5400000">
              <a:off x="290020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2" name="Freeform: Shape 6841">
              <a:extLst>
                <a:ext uri="{FF2B5EF4-FFF2-40B4-BE49-F238E27FC236}">
                  <a16:creationId xmlns:a16="http://schemas.microsoft.com/office/drawing/2014/main" id="{3C8BC6A9-9D42-145A-171A-601E3B48A98E}"/>
                </a:ext>
              </a:extLst>
            </p:cNvPr>
            <p:cNvSpPr/>
            <p:nvPr userDrawn="1"/>
          </p:nvSpPr>
          <p:spPr>
            <a:xfrm rot="5400000">
              <a:off x="851469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3" name="Freeform: Shape 6842">
              <a:extLst>
                <a:ext uri="{FF2B5EF4-FFF2-40B4-BE49-F238E27FC236}">
                  <a16:creationId xmlns:a16="http://schemas.microsoft.com/office/drawing/2014/main" id="{68C633CA-187D-54FA-27DD-4D510804D2DC}"/>
                </a:ext>
              </a:extLst>
            </p:cNvPr>
            <p:cNvSpPr/>
            <p:nvPr userDrawn="1"/>
          </p:nvSpPr>
          <p:spPr>
            <a:xfrm rot="5400000">
              <a:off x="8343192"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4" name="Freeform: Shape 6843">
              <a:extLst>
                <a:ext uri="{FF2B5EF4-FFF2-40B4-BE49-F238E27FC236}">
                  <a16:creationId xmlns:a16="http://schemas.microsoft.com/office/drawing/2014/main" id="{5EFFB56C-4B75-5DA7-73D2-7DC0CE24BFEB}"/>
                </a:ext>
              </a:extLst>
            </p:cNvPr>
            <p:cNvSpPr/>
            <p:nvPr userDrawn="1"/>
          </p:nvSpPr>
          <p:spPr>
            <a:xfrm rot="5400000">
              <a:off x="8174066"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5" name="Freeform: Shape 6844">
              <a:extLst>
                <a:ext uri="{FF2B5EF4-FFF2-40B4-BE49-F238E27FC236}">
                  <a16:creationId xmlns:a16="http://schemas.microsoft.com/office/drawing/2014/main" id="{4047366E-67C7-E9DC-E09B-03BE4373BAA2}"/>
                </a:ext>
              </a:extLst>
            </p:cNvPr>
            <p:cNvSpPr/>
            <p:nvPr userDrawn="1"/>
          </p:nvSpPr>
          <p:spPr>
            <a:xfrm rot="5400000">
              <a:off x="800494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6" name="Freeform: Shape 6845">
              <a:extLst>
                <a:ext uri="{FF2B5EF4-FFF2-40B4-BE49-F238E27FC236}">
                  <a16:creationId xmlns:a16="http://schemas.microsoft.com/office/drawing/2014/main" id="{40DE1822-B385-0E09-F83D-6DF47AE714E5}"/>
                </a:ext>
              </a:extLst>
            </p:cNvPr>
            <p:cNvSpPr/>
            <p:nvPr userDrawn="1"/>
          </p:nvSpPr>
          <p:spPr>
            <a:xfrm rot="5400000">
              <a:off x="783343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7" name="Freeform: Shape 6846">
              <a:extLst>
                <a:ext uri="{FF2B5EF4-FFF2-40B4-BE49-F238E27FC236}">
                  <a16:creationId xmlns:a16="http://schemas.microsoft.com/office/drawing/2014/main" id="{FD4D23F4-BF7D-E7AC-083E-13CAC5EB5324}"/>
                </a:ext>
              </a:extLst>
            </p:cNvPr>
            <p:cNvSpPr/>
            <p:nvPr userDrawn="1"/>
          </p:nvSpPr>
          <p:spPr>
            <a:xfrm rot="5400000">
              <a:off x="766192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8" name="Freeform: Shape 6847">
              <a:extLst>
                <a:ext uri="{FF2B5EF4-FFF2-40B4-BE49-F238E27FC236}">
                  <a16:creationId xmlns:a16="http://schemas.microsoft.com/office/drawing/2014/main" id="{ACA8E6AC-FFB0-EA56-3567-B807F707DBFE}"/>
                </a:ext>
              </a:extLst>
            </p:cNvPr>
            <p:cNvSpPr/>
            <p:nvPr userDrawn="1"/>
          </p:nvSpPr>
          <p:spPr>
            <a:xfrm rot="5400000">
              <a:off x="7492800"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9" name="Freeform: Shape 6848">
              <a:extLst>
                <a:ext uri="{FF2B5EF4-FFF2-40B4-BE49-F238E27FC236}">
                  <a16:creationId xmlns:a16="http://schemas.microsoft.com/office/drawing/2014/main" id="{A86D4C7C-B3D9-13AE-97AB-91F668B02E5A}"/>
                </a:ext>
              </a:extLst>
            </p:cNvPr>
            <p:cNvSpPr/>
            <p:nvPr userDrawn="1"/>
          </p:nvSpPr>
          <p:spPr>
            <a:xfrm rot="5400000">
              <a:off x="732367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0" name="Freeform: Shape 6849">
              <a:extLst>
                <a:ext uri="{FF2B5EF4-FFF2-40B4-BE49-F238E27FC236}">
                  <a16:creationId xmlns:a16="http://schemas.microsoft.com/office/drawing/2014/main" id="{3D721147-24C4-4F18-EBB1-AC4ACD852E60}"/>
                </a:ext>
              </a:extLst>
            </p:cNvPr>
            <p:cNvSpPr/>
            <p:nvPr userDrawn="1"/>
          </p:nvSpPr>
          <p:spPr>
            <a:xfrm rot="5400000">
              <a:off x="7152167"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1" name="Freeform: Shape 6850">
              <a:extLst>
                <a:ext uri="{FF2B5EF4-FFF2-40B4-BE49-F238E27FC236}">
                  <a16:creationId xmlns:a16="http://schemas.microsoft.com/office/drawing/2014/main" id="{1D1899D3-15D4-8974-69BE-AE136953A28B}"/>
                </a:ext>
              </a:extLst>
            </p:cNvPr>
            <p:cNvSpPr/>
            <p:nvPr userDrawn="1"/>
          </p:nvSpPr>
          <p:spPr>
            <a:xfrm rot="5400000">
              <a:off x="6983041"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2" name="Freeform: Shape 6851">
              <a:extLst>
                <a:ext uri="{FF2B5EF4-FFF2-40B4-BE49-F238E27FC236}">
                  <a16:creationId xmlns:a16="http://schemas.microsoft.com/office/drawing/2014/main" id="{5084FE0C-9A83-083E-4A9E-F7C1680489E9}"/>
                </a:ext>
              </a:extLst>
            </p:cNvPr>
            <p:cNvSpPr/>
            <p:nvPr userDrawn="1"/>
          </p:nvSpPr>
          <p:spPr>
            <a:xfrm rot="5400000">
              <a:off x="681391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3" name="Freeform: Shape 6852">
              <a:extLst>
                <a:ext uri="{FF2B5EF4-FFF2-40B4-BE49-F238E27FC236}">
                  <a16:creationId xmlns:a16="http://schemas.microsoft.com/office/drawing/2014/main" id="{E5A81D19-8E0E-BCA8-8561-1F2535F620D1}"/>
                </a:ext>
              </a:extLst>
            </p:cNvPr>
            <p:cNvSpPr/>
            <p:nvPr userDrawn="1"/>
          </p:nvSpPr>
          <p:spPr>
            <a:xfrm rot="5400000">
              <a:off x="6642408"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4" name="Freeform: Shape 6853">
              <a:extLst>
                <a:ext uri="{FF2B5EF4-FFF2-40B4-BE49-F238E27FC236}">
                  <a16:creationId xmlns:a16="http://schemas.microsoft.com/office/drawing/2014/main" id="{72894CAC-A020-E792-0D69-7C5750040977}"/>
                </a:ext>
              </a:extLst>
            </p:cNvPr>
            <p:cNvSpPr/>
            <p:nvPr userDrawn="1"/>
          </p:nvSpPr>
          <p:spPr>
            <a:xfrm rot="5400000">
              <a:off x="647090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5" name="Freeform: Shape 6854">
              <a:extLst>
                <a:ext uri="{FF2B5EF4-FFF2-40B4-BE49-F238E27FC236}">
                  <a16:creationId xmlns:a16="http://schemas.microsoft.com/office/drawing/2014/main" id="{B894343E-4425-F81A-CE4F-38B0ABF31DC3}"/>
                </a:ext>
              </a:extLst>
            </p:cNvPr>
            <p:cNvSpPr/>
            <p:nvPr userDrawn="1"/>
          </p:nvSpPr>
          <p:spPr>
            <a:xfrm rot="5400000">
              <a:off x="6301775"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6" name="Freeform: Shape 6855">
              <a:extLst>
                <a:ext uri="{FF2B5EF4-FFF2-40B4-BE49-F238E27FC236}">
                  <a16:creationId xmlns:a16="http://schemas.microsoft.com/office/drawing/2014/main" id="{B8D75390-1620-0182-6454-28787111A614}"/>
                </a:ext>
              </a:extLst>
            </p:cNvPr>
            <p:cNvSpPr/>
            <p:nvPr userDrawn="1"/>
          </p:nvSpPr>
          <p:spPr>
            <a:xfrm rot="5400000">
              <a:off x="613264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7" name="Freeform: Shape 6856">
              <a:extLst>
                <a:ext uri="{FF2B5EF4-FFF2-40B4-BE49-F238E27FC236}">
                  <a16:creationId xmlns:a16="http://schemas.microsoft.com/office/drawing/2014/main" id="{64D9E047-442A-BD50-FB06-A70BEB8CB22F}"/>
                </a:ext>
              </a:extLst>
            </p:cNvPr>
            <p:cNvSpPr/>
            <p:nvPr userDrawn="1"/>
          </p:nvSpPr>
          <p:spPr>
            <a:xfrm rot="5400000">
              <a:off x="596114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8" name="Freeform: Shape 6857">
              <a:extLst>
                <a:ext uri="{FF2B5EF4-FFF2-40B4-BE49-F238E27FC236}">
                  <a16:creationId xmlns:a16="http://schemas.microsoft.com/office/drawing/2014/main" id="{A03BC77A-6799-D921-170C-97FAD2D5665A}"/>
                </a:ext>
              </a:extLst>
            </p:cNvPr>
            <p:cNvSpPr/>
            <p:nvPr userDrawn="1"/>
          </p:nvSpPr>
          <p:spPr>
            <a:xfrm rot="5400000">
              <a:off x="578963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9" name="Freeform: Shape 6858">
              <a:extLst>
                <a:ext uri="{FF2B5EF4-FFF2-40B4-BE49-F238E27FC236}">
                  <a16:creationId xmlns:a16="http://schemas.microsoft.com/office/drawing/2014/main" id="{F223D9C5-0DA8-EA06-73DF-81F68794D440}"/>
                </a:ext>
              </a:extLst>
            </p:cNvPr>
            <p:cNvSpPr/>
            <p:nvPr userDrawn="1"/>
          </p:nvSpPr>
          <p:spPr>
            <a:xfrm rot="5400000">
              <a:off x="562289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0" name="Freeform: Shape 6859">
              <a:extLst>
                <a:ext uri="{FF2B5EF4-FFF2-40B4-BE49-F238E27FC236}">
                  <a16:creationId xmlns:a16="http://schemas.microsoft.com/office/drawing/2014/main" id="{05ED4B6B-A07E-8843-F851-D964641094C8}"/>
                </a:ext>
              </a:extLst>
            </p:cNvPr>
            <p:cNvSpPr/>
            <p:nvPr userDrawn="1"/>
          </p:nvSpPr>
          <p:spPr>
            <a:xfrm rot="5400000">
              <a:off x="545138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1" name="Freeform: Shape 6860">
              <a:extLst>
                <a:ext uri="{FF2B5EF4-FFF2-40B4-BE49-F238E27FC236}">
                  <a16:creationId xmlns:a16="http://schemas.microsoft.com/office/drawing/2014/main" id="{4E3E8C20-FB66-174B-BEBA-B5697A50EBD6}"/>
                </a:ext>
              </a:extLst>
            </p:cNvPr>
            <p:cNvSpPr/>
            <p:nvPr userDrawn="1"/>
          </p:nvSpPr>
          <p:spPr>
            <a:xfrm rot="5400000">
              <a:off x="527987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2" name="Freeform: Shape 6861">
              <a:extLst>
                <a:ext uri="{FF2B5EF4-FFF2-40B4-BE49-F238E27FC236}">
                  <a16:creationId xmlns:a16="http://schemas.microsoft.com/office/drawing/2014/main" id="{3C766F75-9613-8C55-E07D-9C3E2CCE8AC2}"/>
                </a:ext>
              </a:extLst>
            </p:cNvPr>
            <p:cNvSpPr/>
            <p:nvPr userDrawn="1"/>
          </p:nvSpPr>
          <p:spPr>
            <a:xfrm rot="5400000">
              <a:off x="5110749"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3" name="Freeform: Shape 6862">
              <a:extLst>
                <a:ext uri="{FF2B5EF4-FFF2-40B4-BE49-F238E27FC236}">
                  <a16:creationId xmlns:a16="http://schemas.microsoft.com/office/drawing/2014/main" id="{6DDE5D43-02DE-EDA0-FB33-F09F64376258}"/>
                </a:ext>
              </a:extLst>
            </p:cNvPr>
            <p:cNvSpPr/>
            <p:nvPr userDrawn="1"/>
          </p:nvSpPr>
          <p:spPr>
            <a:xfrm rot="5400000">
              <a:off x="494162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4" name="Freeform: Shape 6863">
              <a:extLst>
                <a:ext uri="{FF2B5EF4-FFF2-40B4-BE49-F238E27FC236}">
                  <a16:creationId xmlns:a16="http://schemas.microsoft.com/office/drawing/2014/main" id="{347CAB69-F34D-9212-36E9-AFF62B2A2BF9}"/>
                </a:ext>
              </a:extLst>
            </p:cNvPr>
            <p:cNvSpPr/>
            <p:nvPr userDrawn="1"/>
          </p:nvSpPr>
          <p:spPr>
            <a:xfrm rot="5400000">
              <a:off x="4770116"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5" name="Freeform: Shape 6864">
              <a:extLst>
                <a:ext uri="{FF2B5EF4-FFF2-40B4-BE49-F238E27FC236}">
                  <a16:creationId xmlns:a16="http://schemas.microsoft.com/office/drawing/2014/main" id="{7AC9396E-3245-1FA7-BE22-9D75C8678A20}"/>
                </a:ext>
              </a:extLst>
            </p:cNvPr>
            <p:cNvSpPr/>
            <p:nvPr userDrawn="1"/>
          </p:nvSpPr>
          <p:spPr>
            <a:xfrm rot="5400000">
              <a:off x="459860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6" name="Freeform: Shape 6865">
              <a:extLst>
                <a:ext uri="{FF2B5EF4-FFF2-40B4-BE49-F238E27FC236}">
                  <a16:creationId xmlns:a16="http://schemas.microsoft.com/office/drawing/2014/main" id="{C7181945-CE16-9349-9178-76E386D7389E}"/>
                </a:ext>
              </a:extLst>
            </p:cNvPr>
            <p:cNvSpPr/>
            <p:nvPr userDrawn="1"/>
          </p:nvSpPr>
          <p:spPr>
            <a:xfrm rot="5400000">
              <a:off x="4429483"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7" name="Freeform: Shape 6866">
              <a:extLst>
                <a:ext uri="{FF2B5EF4-FFF2-40B4-BE49-F238E27FC236}">
                  <a16:creationId xmlns:a16="http://schemas.microsoft.com/office/drawing/2014/main" id="{FCBE672C-CE93-5A79-C9C1-D291DAC2746D}"/>
                </a:ext>
              </a:extLst>
            </p:cNvPr>
            <p:cNvSpPr/>
            <p:nvPr userDrawn="1"/>
          </p:nvSpPr>
          <p:spPr>
            <a:xfrm rot="5400000">
              <a:off x="4260357"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8" name="Freeform: Shape 6867">
              <a:extLst>
                <a:ext uri="{FF2B5EF4-FFF2-40B4-BE49-F238E27FC236}">
                  <a16:creationId xmlns:a16="http://schemas.microsoft.com/office/drawing/2014/main" id="{75E99C2D-8610-C047-5F2B-1F01F2297EE6}"/>
                </a:ext>
              </a:extLst>
            </p:cNvPr>
            <p:cNvSpPr/>
            <p:nvPr userDrawn="1"/>
          </p:nvSpPr>
          <p:spPr>
            <a:xfrm rot="5400000">
              <a:off x="408885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9" name="Freeform: Shape 6868">
              <a:extLst>
                <a:ext uri="{FF2B5EF4-FFF2-40B4-BE49-F238E27FC236}">
                  <a16:creationId xmlns:a16="http://schemas.microsoft.com/office/drawing/2014/main" id="{F98A3C7A-5293-AC2C-FAA9-D11BF8039956}"/>
                </a:ext>
              </a:extLst>
            </p:cNvPr>
            <p:cNvSpPr/>
            <p:nvPr userDrawn="1"/>
          </p:nvSpPr>
          <p:spPr>
            <a:xfrm rot="5400000">
              <a:off x="3919724"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0" name="Freeform: Shape 6869">
              <a:extLst>
                <a:ext uri="{FF2B5EF4-FFF2-40B4-BE49-F238E27FC236}">
                  <a16:creationId xmlns:a16="http://schemas.microsoft.com/office/drawing/2014/main" id="{3058C35A-347A-D377-0F30-8547AB9E9449}"/>
                </a:ext>
              </a:extLst>
            </p:cNvPr>
            <p:cNvSpPr/>
            <p:nvPr userDrawn="1"/>
          </p:nvSpPr>
          <p:spPr>
            <a:xfrm rot="5400000">
              <a:off x="375059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1" name="Freeform: Shape 6870">
              <a:extLst>
                <a:ext uri="{FF2B5EF4-FFF2-40B4-BE49-F238E27FC236}">
                  <a16:creationId xmlns:a16="http://schemas.microsoft.com/office/drawing/2014/main" id="{8DC5F2EB-505D-8969-B3CE-87C233D4DD5F}"/>
                </a:ext>
              </a:extLst>
            </p:cNvPr>
            <p:cNvSpPr/>
            <p:nvPr userDrawn="1"/>
          </p:nvSpPr>
          <p:spPr>
            <a:xfrm rot="5400000">
              <a:off x="357909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2" name="Freeform: Shape 6871">
              <a:extLst>
                <a:ext uri="{FF2B5EF4-FFF2-40B4-BE49-F238E27FC236}">
                  <a16:creationId xmlns:a16="http://schemas.microsoft.com/office/drawing/2014/main" id="{E85EE410-3343-AF9C-6B9C-F053E1458742}"/>
                </a:ext>
              </a:extLst>
            </p:cNvPr>
            <p:cNvSpPr/>
            <p:nvPr userDrawn="1"/>
          </p:nvSpPr>
          <p:spPr>
            <a:xfrm rot="5400000">
              <a:off x="340758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3" name="Freeform: Shape 6872">
              <a:extLst>
                <a:ext uri="{FF2B5EF4-FFF2-40B4-BE49-F238E27FC236}">
                  <a16:creationId xmlns:a16="http://schemas.microsoft.com/office/drawing/2014/main" id="{E5988543-BC05-266E-5283-8BF881761E81}"/>
                </a:ext>
              </a:extLst>
            </p:cNvPr>
            <p:cNvSpPr/>
            <p:nvPr userDrawn="1"/>
          </p:nvSpPr>
          <p:spPr>
            <a:xfrm rot="5400000">
              <a:off x="3238458"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4" name="Freeform: Shape 6873">
              <a:extLst>
                <a:ext uri="{FF2B5EF4-FFF2-40B4-BE49-F238E27FC236}">
                  <a16:creationId xmlns:a16="http://schemas.microsoft.com/office/drawing/2014/main" id="{603EC1AB-8156-3B1B-C6E9-EFD534FB33A9}"/>
                </a:ext>
              </a:extLst>
            </p:cNvPr>
            <p:cNvSpPr/>
            <p:nvPr userDrawn="1"/>
          </p:nvSpPr>
          <p:spPr>
            <a:xfrm rot="5400000">
              <a:off x="3069332"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5" name="Freeform: Shape 6874">
              <a:extLst>
                <a:ext uri="{FF2B5EF4-FFF2-40B4-BE49-F238E27FC236}">
                  <a16:creationId xmlns:a16="http://schemas.microsoft.com/office/drawing/2014/main" id="{7E544190-1C68-D809-2CE9-CF50AD3D0654}"/>
                </a:ext>
              </a:extLst>
            </p:cNvPr>
            <p:cNvSpPr/>
            <p:nvPr userDrawn="1"/>
          </p:nvSpPr>
          <p:spPr>
            <a:xfrm rot="5400000">
              <a:off x="289782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6" name="Freeform: Shape 6875">
              <a:extLst>
                <a:ext uri="{FF2B5EF4-FFF2-40B4-BE49-F238E27FC236}">
                  <a16:creationId xmlns:a16="http://schemas.microsoft.com/office/drawing/2014/main" id="{2B72C2D1-DF9F-9F76-F5C5-81ECB207566A}"/>
                </a:ext>
              </a:extLst>
            </p:cNvPr>
            <p:cNvSpPr/>
            <p:nvPr userDrawn="1"/>
          </p:nvSpPr>
          <p:spPr>
            <a:xfrm rot="5400000">
              <a:off x="851708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7" name="Freeform: Shape 6876">
              <a:extLst>
                <a:ext uri="{FF2B5EF4-FFF2-40B4-BE49-F238E27FC236}">
                  <a16:creationId xmlns:a16="http://schemas.microsoft.com/office/drawing/2014/main" id="{F1AD2C0C-D843-3024-41E9-BC7872DD1D84}"/>
                </a:ext>
              </a:extLst>
            </p:cNvPr>
            <p:cNvSpPr/>
            <p:nvPr userDrawn="1"/>
          </p:nvSpPr>
          <p:spPr>
            <a:xfrm rot="5400000">
              <a:off x="8345574"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8" name="Freeform: Shape 6877">
              <a:extLst>
                <a:ext uri="{FF2B5EF4-FFF2-40B4-BE49-F238E27FC236}">
                  <a16:creationId xmlns:a16="http://schemas.microsoft.com/office/drawing/2014/main" id="{7FB96367-825E-B6C0-BB08-4A31F32EC11C}"/>
                </a:ext>
              </a:extLst>
            </p:cNvPr>
            <p:cNvSpPr/>
            <p:nvPr userDrawn="1"/>
          </p:nvSpPr>
          <p:spPr>
            <a:xfrm rot="5400000">
              <a:off x="8176448"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9" name="Freeform: Shape 6878">
              <a:extLst>
                <a:ext uri="{FF2B5EF4-FFF2-40B4-BE49-F238E27FC236}">
                  <a16:creationId xmlns:a16="http://schemas.microsoft.com/office/drawing/2014/main" id="{E9EE713F-129E-2FBB-DFB0-48D2D8114236}"/>
                </a:ext>
              </a:extLst>
            </p:cNvPr>
            <p:cNvSpPr/>
            <p:nvPr userDrawn="1"/>
          </p:nvSpPr>
          <p:spPr>
            <a:xfrm rot="5400000">
              <a:off x="800732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0" name="Freeform: Shape 6879">
              <a:extLst>
                <a:ext uri="{FF2B5EF4-FFF2-40B4-BE49-F238E27FC236}">
                  <a16:creationId xmlns:a16="http://schemas.microsoft.com/office/drawing/2014/main" id="{C2BCD187-C926-2C9E-C649-0E187CA1B2E2}"/>
                </a:ext>
              </a:extLst>
            </p:cNvPr>
            <p:cNvSpPr/>
            <p:nvPr userDrawn="1"/>
          </p:nvSpPr>
          <p:spPr>
            <a:xfrm rot="5400000">
              <a:off x="783581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1" name="Freeform: Shape 6880">
              <a:extLst>
                <a:ext uri="{FF2B5EF4-FFF2-40B4-BE49-F238E27FC236}">
                  <a16:creationId xmlns:a16="http://schemas.microsoft.com/office/drawing/2014/main" id="{1D94EFBA-51D0-C89E-F698-D97CA4AAD489}"/>
                </a:ext>
              </a:extLst>
            </p:cNvPr>
            <p:cNvSpPr/>
            <p:nvPr userDrawn="1"/>
          </p:nvSpPr>
          <p:spPr>
            <a:xfrm rot="5400000">
              <a:off x="766430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2" name="Freeform: Shape 6881">
              <a:extLst>
                <a:ext uri="{FF2B5EF4-FFF2-40B4-BE49-F238E27FC236}">
                  <a16:creationId xmlns:a16="http://schemas.microsoft.com/office/drawing/2014/main" id="{A8F404AF-80B8-0F6C-8C5D-688C5971A012}"/>
                </a:ext>
              </a:extLst>
            </p:cNvPr>
            <p:cNvSpPr/>
            <p:nvPr userDrawn="1"/>
          </p:nvSpPr>
          <p:spPr>
            <a:xfrm rot="5400000">
              <a:off x="7495182"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3" name="Freeform: Shape 6882">
              <a:extLst>
                <a:ext uri="{FF2B5EF4-FFF2-40B4-BE49-F238E27FC236}">
                  <a16:creationId xmlns:a16="http://schemas.microsoft.com/office/drawing/2014/main" id="{0EB86A9B-4E9B-BEB9-83C2-A555D06D3F15}"/>
                </a:ext>
              </a:extLst>
            </p:cNvPr>
            <p:cNvSpPr/>
            <p:nvPr userDrawn="1"/>
          </p:nvSpPr>
          <p:spPr>
            <a:xfrm rot="5400000">
              <a:off x="732605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4" name="Freeform: Shape 6883">
              <a:extLst>
                <a:ext uri="{FF2B5EF4-FFF2-40B4-BE49-F238E27FC236}">
                  <a16:creationId xmlns:a16="http://schemas.microsoft.com/office/drawing/2014/main" id="{9F41A310-D3E6-91BE-BD69-5F44C513D026}"/>
                </a:ext>
              </a:extLst>
            </p:cNvPr>
            <p:cNvSpPr/>
            <p:nvPr userDrawn="1"/>
          </p:nvSpPr>
          <p:spPr>
            <a:xfrm rot="5400000">
              <a:off x="7154549"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5" name="Freeform: Shape 6884">
              <a:extLst>
                <a:ext uri="{FF2B5EF4-FFF2-40B4-BE49-F238E27FC236}">
                  <a16:creationId xmlns:a16="http://schemas.microsoft.com/office/drawing/2014/main" id="{2574D92F-32F2-DB4B-F29F-684F0CC2D0B6}"/>
                </a:ext>
              </a:extLst>
            </p:cNvPr>
            <p:cNvSpPr/>
            <p:nvPr userDrawn="1"/>
          </p:nvSpPr>
          <p:spPr>
            <a:xfrm rot="5400000">
              <a:off x="6985423"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6" name="Freeform: Shape 6885">
              <a:extLst>
                <a:ext uri="{FF2B5EF4-FFF2-40B4-BE49-F238E27FC236}">
                  <a16:creationId xmlns:a16="http://schemas.microsoft.com/office/drawing/2014/main" id="{0684876B-391C-8E5D-FE27-822866599D1D}"/>
                </a:ext>
              </a:extLst>
            </p:cNvPr>
            <p:cNvSpPr/>
            <p:nvPr userDrawn="1"/>
          </p:nvSpPr>
          <p:spPr>
            <a:xfrm rot="5400000">
              <a:off x="681629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7" name="Freeform: Shape 6886">
              <a:extLst>
                <a:ext uri="{FF2B5EF4-FFF2-40B4-BE49-F238E27FC236}">
                  <a16:creationId xmlns:a16="http://schemas.microsoft.com/office/drawing/2014/main" id="{BA9B2111-BA87-95C3-31B3-3AC122D26012}"/>
                </a:ext>
              </a:extLst>
            </p:cNvPr>
            <p:cNvSpPr/>
            <p:nvPr userDrawn="1"/>
          </p:nvSpPr>
          <p:spPr>
            <a:xfrm rot="5400000">
              <a:off x="6644790"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8" name="Freeform: Shape 6887">
              <a:extLst>
                <a:ext uri="{FF2B5EF4-FFF2-40B4-BE49-F238E27FC236}">
                  <a16:creationId xmlns:a16="http://schemas.microsoft.com/office/drawing/2014/main" id="{4A0CA201-8E7B-8C3B-B8E9-B089323E8E19}"/>
                </a:ext>
              </a:extLst>
            </p:cNvPr>
            <p:cNvSpPr/>
            <p:nvPr userDrawn="1"/>
          </p:nvSpPr>
          <p:spPr>
            <a:xfrm rot="5400000">
              <a:off x="647328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9" name="Freeform: Shape 6888">
              <a:extLst>
                <a:ext uri="{FF2B5EF4-FFF2-40B4-BE49-F238E27FC236}">
                  <a16:creationId xmlns:a16="http://schemas.microsoft.com/office/drawing/2014/main" id="{04E00C78-1874-71DF-E782-41EF633B799F}"/>
                </a:ext>
              </a:extLst>
            </p:cNvPr>
            <p:cNvSpPr/>
            <p:nvPr userDrawn="1"/>
          </p:nvSpPr>
          <p:spPr>
            <a:xfrm rot="5400000">
              <a:off x="6304157"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0" name="Freeform: Shape 6889">
              <a:extLst>
                <a:ext uri="{FF2B5EF4-FFF2-40B4-BE49-F238E27FC236}">
                  <a16:creationId xmlns:a16="http://schemas.microsoft.com/office/drawing/2014/main" id="{C66198C8-595D-6C19-693D-C5485F5FF762}"/>
                </a:ext>
              </a:extLst>
            </p:cNvPr>
            <p:cNvSpPr/>
            <p:nvPr userDrawn="1"/>
          </p:nvSpPr>
          <p:spPr>
            <a:xfrm rot="5400000">
              <a:off x="613503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1" name="Freeform: Shape 6890">
              <a:extLst>
                <a:ext uri="{FF2B5EF4-FFF2-40B4-BE49-F238E27FC236}">
                  <a16:creationId xmlns:a16="http://schemas.microsoft.com/office/drawing/2014/main" id="{763D2CA1-B583-DEE3-584D-84AADD2498DD}"/>
                </a:ext>
              </a:extLst>
            </p:cNvPr>
            <p:cNvSpPr/>
            <p:nvPr userDrawn="1"/>
          </p:nvSpPr>
          <p:spPr>
            <a:xfrm rot="5400000">
              <a:off x="596352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2" name="Freeform: Shape 6891">
              <a:extLst>
                <a:ext uri="{FF2B5EF4-FFF2-40B4-BE49-F238E27FC236}">
                  <a16:creationId xmlns:a16="http://schemas.microsoft.com/office/drawing/2014/main" id="{414ECC6F-0340-C803-8283-A7851FB28684}"/>
                </a:ext>
              </a:extLst>
            </p:cNvPr>
            <p:cNvSpPr/>
            <p:nvPr userDrawn="1"/>
          </p:nvSpPr>
          <p:spPr>
            <a:xfrm rot="5400000">
              <a:off x="579201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3" name="Freeform: Shape 6892">
              <a:extLst>
                <a:ext uri="{FF2B5EF4-FFF2-40B4-BE49-F238E27FC236}">
                  <a16:creationId xmlns:a16="http://schemas.microsoft.com/office/drawing/2014/main" id="{962C409D-B1CF-4B8B-38D5-DA9B224D532E}"/>
                </a:ext>
              </a:extLst>
            </p:cNvPr>
            <p:cNvSpPr/>
            <p:nvPr userDrawn="1"/>
          </p:nvSpPr>
          <p:spPr>
            <a:xfrm rot="5400000">
              <a:off x="562527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4" name="Freeform: Shape 6893">
              <a:extLst>
                <a:ext uri="{FF2B5EF4-FFF2-40B4-BE49-F238E27FC236}">
                  <a16:creationId xmlns:a16="http://schemas.microsoft.com/office/drawing/2014/main" id="{CA56B986-CAF2-FFBF-C09E-5529BA098B4B}"/>
                </a:ext>
              </a:extLst>
            </p:cNvPr>
            <p:cNvSpPr/>
            <p:nvPr userDrawn="1"/>
          </p:nvSpPr>
          <p:spPr>
            <a:xfrm rot="5400000">
              <a:off x="545376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5" name="Freeform: Shape 6894">
              <a:extLst>
                <a:ext uri="{FF2B5EF4-FFF2-40B4-BE49-F238E27FC236}">
                  <a16:creationId xmlns:a16="http://schemas.microsoft.com/office/drawing/2014/main" id="{226CCE98-3747-5726-C163-8D008C6069E6}"/>
                </a:ext>
              </a:extLst>
            </p:cNvPr>
            <p:cNvSpPr/>
            <p:nvPr userDrawn="1"/>
          </p:nvSpPr>
          <p:spPr>
            <a:xfrm rot="5400000">
              <a:off x="528225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6" name="Freeform: Shape 6895">
              <a:extLst>
                <a:ext uri="{FF2B5EF4-FFF2-40B4-BE49-F238E27FC236}">
                  <a16:creationId xmlns:a16="http://schemas.microsoft.com/office/drawing/2014/main" id="{A7BA503D-53E8-E62F-B9F0-0E9A25A25E0F}"/>
                </a:ext>
              </a:extLst>
            </p:cNvPr>
            <p:cNvSpPr/>
            <p:nvPr userDrawn="1"/>
          </p:nvSpPr>
          <p:spPr>
            <a:xfrm rot="5400000">
              <a:off x="5113131"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7" name="Freeform: Shape 6896">
              <a:extLst>
                <a:ext uri="{FF2B5EF4-FFF2-40B4-BE49-F238E27FC236}">
                  <a16:creationId xmlns:a16="http://schemas.microsoft.com/office/drawing/2014/main" id="{1175831D-E0EE-9C18-1FB5-01BB5EEF46A1}"/>
                </a:ext>
              </a:extLst>
            </p:cNvPr>
            <p:cNvSpPr/>
            <p:nvPr userDrawn="1"/>
          </p:nvSpPr>
          <p:spPr>
            <a:xfrm rot="5400000">
              <a:off x="494400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8" name="Freeform: Shape 6897">
              <a:extLst>
                <a:ext uri="{FF2B5EF4-FFF2-40B4-BE49-F238E27FC236}">
                  <a16:creationId xmlns:a16="http://schemas.microsoft.com/office/drawing/2014/main" id="{FA474762-0D7A-9367-8781-312BFBB02926}"/>
                </a:ext>
              </a:extLst>
            </p:cNvPr>
            <p:cNvSpPr/>
            <p:nvPr userDrawn="1"/>
          </p:nvSpPr>
          <p:spPr>
            <a:xfrm rot="5400000">
              <a:off x="4772498"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9" name="Freeform: Shape 6898">
              <a:extLst>
                <a:ext uri="{FF2B5EF4-FFF2-40B4-BE49-F238E27FC236}">
                  <a16:creationId xmlns:a16="http://schemas.microsoft.com/office/drawing/2014/main" id="{D9E0D200-D556-E78D-075A-2BAA9DFDB239}"/>
                </a:ext>
              </a:extLst>
            </p:cNvPr>
            <p:cNvSpPr/>
            <p:nvPr userDrawn="1"/>
          </p:nvSpPr>
          <p:spPr>
            <a:xfrm rot="5400000">
              <a:off x="460099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0" name="Freeform: Shape 6899">
              <a:extLst>
                <a:ext uri="{FF2B5EF4-FFF2-40B4-BE49-F238E27FC236}">
                  <a16:creationId xmlns:a16="http://schemas.microsoft.com/office/drawing/2014/main" id="{90F433DF-4116-8713-21EA-BCA61B24FCE6}"/>
                </a:ext>
              </a:extLst>
            </p:cNvPr>
            <p:cNvSpPr/>
            <p:nvPr userDrawn="1"/>
          </p:nvSpPr>
          <p:spPr>
            <a:xfrm rot="5400000">
              <a:off x="4431865"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1" name="Freeform: Shape 6900">
              <a:extLst>
                <a:ext uri="{FF2B5EF4-FFF2-40B4-BE49-F238E27FC236}">
                  <a16:creationId xmlns:a16="http://schemas.microsoft.com/office/drawing/2014/main" id="{32A54079-25FA-FF17-04CE-CD068BD57265}"/>
                </a:ext>
              </a:extLst>
            </p:cNvPr>
            <p:cNvSpPr/>
            <p:nvPr userDrawn="1"/>
          </p:nvSpPr>
          <p:spPr>
            <a:xfrm rot="5400000">
              <a:off x="4262739"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2" name="Freeform: Shape 6901">
              <a:extLst>
                <a:ext uri="{FF2B5EF4-FFF2-40B4-BE49-F238E27FC236}">
                  <a16:creationId xmlns:a16="http://schemas.microsoft.com/office/drawing/2014/main" id="{0D55809B-8737-A420-4204-A3DE0214AAEA}"/>
                </a:ext>
              </a:extLst>
            </p:cNvPr>
            <p:cNvSpPr/>
            <p:nvPr userDrawn="1"/>
          </p:nvSpPr>
          <p:spPr>
            <a:xfrm rot="5400000">
              <a:off x="409123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3" name="Freeform: Shape 6902">
              <a:extLst>
                <a:ext uri="{FF2B5EF4-FFF2-40B4-BE49-F238E27FC236}">
                  <a16:creationId xmlns:a16="http://schemas.microsoft.com/office/drawing/2014/main" id="{6829E64A-2899-69EE-1980-CE907516D39A}"/>
                </a:ext>
              </a:extLst>
            </p:cNvPr>
            <p:cNvSpPr/>
            <p:nvPr userDrawn="1"/>
          </p:nvSpPr>
          <p:spPr>
            <a:xfrm rot="5400000">
              <a:off x="3922106"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4" name="Freeform: Shape 6903">
              <a:extLst>
                <a:ext uri="{FF2B5EF4-FFF2-40B4-BE49-F238E27FC236}">
                  <a16:creationId xmlns:a16="http://schemas.microsoft.com/office/drawing/2014/main" id="{EDED7B21-E8AD-6AA4-F709-FD9A8ECD0BAB}"/>
                </a:ext>
              </a:extLst>
            </p:cNvPr>
            <p:cNvSpPr/>
            <p:nvPr userDrawn="1"/>
          </p:nvSpPr>
          <p:spPr>
            <a:xfrm rot="5400000">
              <a:off x="375298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5" name="Freeform: Shape 6904">
              <a:extLst>
                <a:ext uri="{FF2B5EF4-FFF2-40B4-BE49-F238E27FC236}">
                  <a16:creationId xmlns:a16="http://schemas.microsoft.com/office/drawing/2014/main" id="{BA55CAC0-C750-7201-7C32-1A999AFF4D7B}"/>
                </a:ext>
              </a:extLst>
            </p:cNvPr>
            <p:cNvSpPr/>
            <p:nvPr userDrawn="1"/>
          </p:nvSpPr>
          <p:spPr>
            <a:xfrm rot="5400000">
              <a:off x="358147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6" name="Freeform: Shape 6905">
              <a:extLst>
                <a:ext uri="{FF2B5EF4-FFF2-40B4-BE49-F238E27FC236}">
                  <a16:creationId xmlns:a16="http://schemas.microsoft.com/office/drawing/2014/main" id="{88C56F3E-A9F0-F1E8-88EE-73E768B17E60}"/>
                </a:ext>
              </a:extLst>
            </p:cNvPr>
            <p:cNvSpPr/>
            <p:nvPr userDrawn="1"/>
          </p:nvSpPr>
          <p:spPr>
            <a:xfrm rot="5400000">
              <a:off x="340996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7" name="Freeform: Shape 6906">
              <a:extLst>
                <a:ext uri="{FF2B5EF4-FFF2-40B4-BE49-F238E27FC236}">
                  <a16:creationId xmlns:a16="http://schemas.microsoft.com/office/drawing/2014/main" id="{CCD8E4DD-7218-39CA-2BF0-173606E0DBF5}"/>
                </a:ext>
              </a:extLst>
            </p:cNvPr>
            <p:cNvSpPr/>
            <p:nvPr userDrawn="1"/>
          </p:nvSpPr>
          <p:spPr>
            <a:xfrm rot="5400000">
              <a:off x="3240840"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8" name="Freeform: Shape 6907">
              <a:extLst>
                <a:ext uri="{FF2B5EF4-FFF2-40B4-BE49-F238E27FC236}">
                  <a16:creationId xmlns:a16="http://schemas.microsoft.com/office/drawing/2014/main" id="{E0180739-87A0-9C57-352C-89FFB6BCE34E}"/>
                </a:ext>
              </a:extLst>
            </p:cNvPr>
            <p:cNvSpPr/>
            <p:nvPr userDrawn="1"/>
          </p:nvSpPr>
          <p:spPr>
            <a:xfrm rot="5400000">
              <a:off x="3071714"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9" name="Freeform: Shape 6908">
              <a:extLst>
                <a:ext uri="{FF2B5EF4-FFF2-40B4-BE49-F238E27FC236}">
                  <a16:creationId xmlns:a16="http://schemas.microsoft.com/office/drawing/2014/main" id="{0943FD89-AA7D-DC70-F1F6-53FAC9ED1E33}"/>
                </a:ext>
              </a:extLst>
            </p:cNvPr>
            <p:cNvSpPr/>
            <p:nvPr userDrawn="1"/>
          </p:nvSpPr>
          <p:spPr>
            <a:xfrm rot="5400000">
              <a:off x="290020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0" name="Freeform: Shape 6909">
              <a:extLst>
                <a:ext uri="{FF2B5EF4-FFF2-40B4-BE49-F238E27FC236}">
                  <a16:creationId xmlns:a16="http://schemas.microsoft.com/office/drawing/2014/main" id="{E0E33481-4E65-D5A9-EB26-1A631DA9AB1A}"/>
                </a:ext>
              </a:extLst>
            </p:cNvPr>
            <p:cNvSpPr/>
            <p:nvPr userDrawn="1"/>
          </p:nvSpPr>
          <p:spPr>
            <a:xfrm rot="5400000">
              <a:off x="851708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1" name="Freeform: Shape 6910">
              <a:extLst>
                <a:ext uri="{FF2B5EF4-FFF2-40B4-BE49-F238E27FC236}">
                  <a16:creationId xmlns:a16="http://schemas.microsoft.com/office/drawing/2014/main" id="{E2295214-3A26-CA67-DF03-60879869F95E}"/>
                </a:ext>
              </a:extLst>
            </p:cNvPr>
            <p:cNvSpPr/>
            <p:nvPr userDrawn="1"/>
          </p:nvSpPr>
          <p:spPr>
            <a:xfrm rot="5400000">
              <a:off x="8345574"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2" name="Freeform: Shape 6911">
              <a:extLst>
                <a:ext uri="{FF2B5EF4-FFF2-40B4-BE49-F238E27FC236}">
                  <a16:creationId xmlns:a16="http://schemas.microsoft.com/office/drawing/2014/main" id="{6941515A-DD69-345E-728A-B3741B882906}"/>
                </a:ext>
              </a:extLst>
            </p:cNvPr>
            <p:cNvSpPr/>
            <p:nvPr userDrawn="1"/>
          </p:nvSpPr>
          <p:spPr>
            <a:xfrm rot="5400000">
              <a:off x="8176448"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3" name="Freeform: Shape 6912">
              <a:extLst>
                <a:ext uri="{FF2B5EF4-FFF2-40B4-BE49-F238E27FC236}">
                  <a16:creationId xmlns:a16="http://schemas.microsoft.com/office/drawing/2014/main" id="{1185B34B-E480-BB4E-FCED-C5742183BAE7}"/>
                </a:ext>
              </a:extLst>
            </p:cNvPr>
            <p:cNvSpPr/>
            <p:nvPr userDrawn="1"/>
          </p:nvSpPr>
          <p:spPr>
            <a:xfrm rot="5400000">
              <a:off x="800732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4" name="Freeform: Shape 6913">
              <a:extLst>
                <a:ext uri="{FF2B5EF4-FFF2-40B4-BE49-F238E27FC236}">
                  <a16:creationId xmlns:a16="http://schemas.microsoft.com/office/drawing/2014/main" id="{E226A6AD-D6EC-B78D-1728-26EA4E2207A1}"/>
                </a:ext>
              </a:extLst>
            </p:cNvPr>
            <p:cNvSpPr/>
            <p:nvPr userDrawn="1"/>
          </p:nvSpPr>
          <p:spPr>
            <a:xfrm rot="5400000">
              <a:off x="783581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5" name="Freeform: Shape 6914">
              <a:extLst>
                <a:ext uri="{FF2B5EF4-FFF2-40B4-BE49-F238E27FC236}">
                  <a16:creationId xmlns:a16="http://schemas.microsoft.com/office/drawing/2014/main" id="{714FCDA8-0F17-1877-4F7E-BE4E2C622926}"/>
                </a:ext>
              </a:extLst>
            </p:cNvPr>
            <p:cNvSpPr/>
            <p:nvPr userDrawn="1"/>
          </p:nvSpPr>
          <p:spPr>
            <a:xfrm rot="5400000">
              <a:off x="766430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6" name="Freeform: Shape 6915">
              <a:extLst>
                <a:ext uri="{FF2B5EF4-FFF2-40B4-BE49-F238E27FC236}">
                  <a16:creationId xmlns:a16="http://schemas.microsoft.com/office/drawing/2014/main" id="{A62C3802-0448-E350-956B-C4290F85A88F}"/>
                </a:ext>
              </a:extLst>
            </p:cNvPr>
            <p:cNvSpPr/>
            <p:nvPr userDrawn="1"/>
          </p:nvSpPr>
          <p:spPr>
            <a:xfrm rot="5400000">
              <a:off x="7495182"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7" name="Freeform: Shape 6916">
              <a:extLst>
                <a:ext uri="{FF2B5EF4-FFF2-40B4-BE49-F238E27FC236}">
                  <a16:creationId xmlns:a16="http://schemas.microsoft.com/office/drawing/2014/main" id="{9B97C9D9-6C6B-A39E-0EF0-74DFDAD88981}"/>
                </a:ext>
              </a:extLst>
            </p:cNvPr>
            <p:cNvSpPr/>
            <p:nvPr userDrawn="1"/>
          </p:nvSpPr>
          <p:spPr>
            <a:xfrm rot="5400000">
              <a:off x="732605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8" name="Freeform: Shape 6917">
              <a:extLst>
                <a:ext uri="{FF2B5EF4-FFF2-40B4-BE49-F238E27FC236}">
                  <a16:creationId xmlns:a16="http://schemas.microsoft.com/office/drawing/2014/main" id="{5CE546F2-A815-2D28-9C5D-28CA6D218189}"/>
                </a:ext>
              </a:extLst>
            </p:cNvPr>
            <p:cNvSpPr/>
            <p:nvPr userDrawn="1"/>
          </p:nvSpPr>
          <p:spPr>
            <a:xfrm rot="5400000">
              <a:off x="7154549"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9" name="Freeform: Shape 6918">
              <a:extLst>
                <a:ext uri="{FF2B5EF4-FFF2-40B4-BE49-F238E27FC236}">
                  <a16:creationId xmlns:a16="http://schemas.microsoft.com/office/drawing/2014/main" id="{C1004F32-EC41-7110-1A5A-ECCF289A8B27}"/>
                </a:ext>
              </a:extLst>
            </p:cNvPr>
            <p:cNvSpPr/>
            <p:nvPr userDrawn="1"/>
          </p:nvSpPr>
          <p:spPr>
            <a:xfrm rot="5400000">
              <a:off x="6985423"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0" name="Freeform: Shape 6919">
              <a:extLst>
                <a:ext uri="{FF2B5EF4-FFF2-40B4-BE49-F238E27FC236}">
                  <a16:creationId xmlns:a16="http://schemas.microsoft.com/office/drawing/2014/main" id="{126FE596-91BD-9452-5353-4C7D3FDE362C}"/>
                </a:ext>
              </a:extLst>
            </p:cNvPr>
            <p:cNvSpPr/>
            <p:nvPr userDrawn="1"/>
          </p:nvSpPr>
          <p:spPr>
            <a:xfrm rot="5400000">
              <a:off x="681629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1" name="Freeform: Shape 6920">
              <a:extLst>
                <a:ext uri="{FF2B5EF4-FFF2-40B4-BE49-F238E27FC236}">
                  <a16:creationId xmlns:a16="http://schemas.microsoft.com/office/drawing/2014/main" id="{A7F02677-C28A-D53F-1D28-5835C59944D7}"/>
                </a:ext>
              </a:extLst>
            </p:cNvPr>
            <p:cNvSpPr/>
            <p:nvPr userDrawn="1"/>
          </p:nvSpPr>
          <p:spPr>
            <a:xfrm rot="5400000">
              <a:off x="6644790"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2" name="Freeform: Shape 6921">
              <a:extLst>
                <a:ext uri="{FF2B5EF4-FFF2-40B4-BE49-F238E27FC236}">
                  <a16:creationId xmlns:a16="http://schemas.microsoft.com/office/drawing/2014/main" id="{A97459F6-F605-5625-36F8-5C55BED25F1B}"/>
                </a:ext>
              </a:extLst>
            </p:cNvPr>
            <p:cNvSpPr/>
            <p:nvPr userDrawn="1"/>
          </p:nvSpPr>
          <p:spPr>
            <a:xfrm rot="5400000">
              <a:off x="647328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3" name="Freeform: Shape 6922">
              <a:extLst>
                <a:ext uri="{FF2B5EF4-FFF2-40B4-BE49-F238E27FC236}">
                  <a16:creationId xmlns:a16="http://schemas.microsoft.com/office/drawing/2014/main" id="{ADE96BC1-C6D3-F9C4-3AA8-3EC8FACA6197}"/>
                </a:ext>
              </a:extLst>
            </p:cNvPr>
            <p:cNvSpPr/>
            <p:nvPr userDrawn="1"/>
          </p:nvSpPr>
          <p:spPr>
            <a:xfrm rot="5400000">
              <a:off x="6304157"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4" name="Freeform: Shape 6923">
              <a:extLst>
                <a:ext uri="{FF2B5EF4-FFF2-40B4-BE49-F238E27FC236}">
                  <a16:creationId xmlns:a16="http://schemas.microsoft.com/office/drawing/2014/main" id="{8ACA3388-7734-FFC0-A143-87C440E7E2A8}"/>
                </a:ext>
              </a:extLst>
            </p:cNvPr>
            <p:cNvSpPr/>
            <p:nvPr userDrawn="1"/>
          </p:nvSpPr>
          <p:spPr>
            <a:xfrm rot="5400000">
              <a:off x="613503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5" name="Freeform: Shape 6924">
              <a:extLst>
                <a:ext uri="{FF2B5EF4-FFF2-40B4-BE49-F238E27FC236}">
                  <a16:creationId xmlns:a16="http://schemas.microsoft.com/office/drawing/2014/main" id="{8DBCE00A-3744-9A27-074C-1860FD2B7E8D}"/>
                </a:ext>
              </a:extLst>
            </p:cNvPr>
            <p:cNvSpPr/>
            <p:nvPr userDrawn="1"/>
          </p:nvSpPr>
          <p:spPr>
            <a:xfrm rot="5400000">
              <a:off x="596352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6" name="Freeform: Shape 6925">
              <a:extLst>
                <a:ext uri="{FF2B5EF4-FFF2-40B4-BE49-F238E27FC236}">
                  <a16:creationId xmlns:a16="http://schemas.microsoft.com/office/drawing/2014/main" id="{267921B5-5ABE-2B1F-3BB1-AE002A942788}"/>
                </a:ext>
              </a:extLst>
            </p:cNvPr>
            <p:cNvSpPr/>
            <p:nvPr userDrawn="1"/>
          </p:nvSpPr>
          <p:spPr>
            <a:xfrm rot="5400000">
              <a:off x="579201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7" name="Freeform: Shape 6926">
              <a:extLst>
                <a:ext uri="{FF2B5EF4-FFF2-40B4-BE49-F238E27FC236}">
                  <a16:creationId xmlns:a16="http://schemas.microsoft.com/office/drawing/2014/main" id="{EBCD3DC5-06B0-BA0C-E6B8-2A6BD705F144}"/>
                </a:ext>
              </a:extLst>
            </p:cNvPr>
            <p:cNvSpPr/>
            <p:nvPr userDrawn="1"/>
          </p:nvSpPr>
          <p:spPr>
            <a:xfrm rot="5400000">
              <a:off x="562527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8" name="Freeform: Shape 6927">
              <a:extLst>
                <a:ext uri="{FF2B5EF4-FFF2-40B4-BE49-F238E27FC236}">
                  <a16:creationId xmlns:a16="http://schemas.microsoft.com/office/drawing/2014/main" id="{799C7049-1D11-4117-1329-61DA749A81F6}"/>
                </a:ext>
              </a:extLst>
            </p:cNvPr>
            <p:cNvSpPr/>
            <p:nvPr userDrawn="1"/>
          </p:nvSpPr>
          <p:spPr>
            <a:xfrm rot="5400000">
              <a:off x="545376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9" name="Freeform: Shape 6928">
              <a:extLst>
                <a:ext uri="{FF2B5EF4-FFF2-40B4-BE49-F238E27FC236}">
                  <a16:creationId xmlns:a16="http://schemas.microsoft.com/office/drawing/2014/main" id="{FB06DA56-F4F9-21D0-598B-38776C2C25B3}"/>
                </a:ext>
              </a:extLst>
            </p:cNvPr>
            <p:cNvSpPr/>
            <p:nvPr userDrawn="1"/>
          </p:nvSpPr>
          <p:spPr>
            <a:xfrm rot="5400000">
              <a:off x="528225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0" name="Freeform: Shape 6929">
              <a:extLst>
                <a:ext uri="{FF2B5EF4-FFF2-40B4-BE49-F238E27FC236}">
                  <a16:creationId xmlns:a16="http://schemas.microsoft.com/office/drawing/2014/main" id="{708CE453-DF04-E3E8-87BA-FCA7246F5275}"/>
                </a:ext>
              </a:extLst>
            </p:cNvPr>
            <p:cNvSpPr/>
            <p:nvPr userDrawn="1"/>
          </p:nvSpPr>
          <p:spPr>
            <a:xfrm rot="5400000">
              <a:off x="5113131"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1" name="Freeform: Shape 6930">
              <a:extLst>
                <a:ext uri="{FF2B5EF4-FFF2-40B4-BE49-F238E27FC236}">
                  <a16:creationId xmlns:a16="http://schemas.microsoft.com/office/drawing/2014/main" id="{E7212212-07AD-B382-8C78-8E2E292EC85E}"/>
                </a:ext>
              </a:extLst>
            </p:cNvPr>
            <p:cNvSpPr/>
            <p:nvPr userDrawn="1"/>
          </p:nvSpPr>
          <p:spPr>
            <a:xfrm rot="5400000">
              <a:off x="494400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2" name="Freeform: Shape 6931">
              <a:extLst>
                <a:ext uri="{FF2B5EF4-FFF2-40B4-BE49-F238E27FC236}">
                  <a16:creationId xmlns:a16="http://schemas.microsoft.com/office/drawing/2014/main" id="{FBE5A09A-0665-89F6-9D3B-6A0425CB89A6}"/>
                </a:ext>
              </a:extLst>
            </p:cNvPr>
            <p:cNvSpPr/>
            <p:nvPr userDrawn="1"/>
          </p:nvSpPr>
          <p:spPr>
            <a:xfrm rot="5400000">
              <a:off x="4772498"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3" name="Freeform: Shape 6932">
              <a:extLst>
                <a:ext uri="{FF2B5EF4-FFF2-40B4-BE49-F238E27FC236}">
                  <a16:creationId xmlns:a16="http://schemas.microsoft.com/office/drawing/2014/main" id="{BF709116-A75E-91F1-B610-CC356B75677A}"/>
                </a:ext>
              </a:extLst>
            </p:cNvPr>
            <p:cNvSpPr/>
            <p:nvPr userDrawn="1"/>
          </p:nvSpPr>
          <p:spPr>
            <a:xfrm rot="5400000">
              <a:off x="460099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4" name="Freeform: Shape 6933">
              <a:extLst>
                <a:ext uri="{FF2B5EF4-FFF2-40B4-BE49-F238E27FC236}">
                  <a16:creationId xmlns:a16="http://schemas.microsoft.com/office/drawing/2014/main" id="{14639D59-12B5-FB19-E189-93543FC5B988}"/>
                </a:ext>
              </a:extLst>
            </p:cNvPr>
            <p:cNvSpPr/>
            <p:nvPr userDrawn="1"/>
          </p:nvSpPr>
          <p:spPr>
            <a:xfrm rot="5400000">
              <a:off x="4431865"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5" name="Freeform: Shape 6934">
              <a:extLst>
                <a:ext uri="{FF2B5EF4-FFF2-40B4-BE49-F238E27FC236}">
                  <a16:creationId xmlns:a16="http://schemas.microsoft.com/office/drawing/2014/main" id="{7C7F298B-81EF-716B-3A9B-5CD188F64326}"/>
                </a:ext>
              </a:extLst>
            </p:cNvPr>
            <p:cNvSpPr/>
            <p:nvPr userDrawn="1"/>
          </p:nvSpPr>
          <p:spPr>
            <a:xfrm rot="5400000">
              <a:off x="4262739"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6" name="Freeform: Shape 6935">
              <a:extLst>
                <a:ext uri="{FF2B5EF4-FFF2-40B4-BE49-F238E27FC236}">
                  <a16:creationId xmlns:a16="http://schemas.microsoft.com/office/drawing/2014/main" id="{C3F6AA5D-2389-514F-3C92-BB57FC7F7C5B}"/>
                </a:ext>
              </a:extLst>
            </p:cNvPr>
            <p:cNvSpPr/>
            <p:nvPr userDrawn="1"/>
          </p:nvSpPr>
          <p:spPr>
            <a:xfrm rot="5400000">
              <a:off x="409123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7" name="Freeform: Shape 6936">
              <a:extLst>
                <a:ext uri="{FF2B5EF4-FFF2-40B4-BE49-F238E27FC236}">
                  <a16:creationId xmlns:a16="http://schemas.microsoft.com/office/drawing/2014/main" id="{3A61C2E3-5F05-B44A-85E6-DE5EE97D161D}"/>
                </a:ext>
              </a:extLst>
            </p:cNvPr>
            <p:cNvSpPr/>
            <p:nvPr userDrawn="1"/>
          </p:nvSpPr>
          <p:spPr>
            <a:xfrm rot="5400000">
              <a:off x="3922106"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8" name="Freeform: Shape 6937">
              <a:extLst>
                <a:ext uri="{FF2B5EF4-FFF2-40B4-BE49-F238E27FC236}">
                  <a16:creationId xmlns:a16="http://schemas.microsoft.com/office/drawing/2014/main" id="{9D6B31AB-0A94-8BC6-A847-1CFE7DFFC5E1}"/>
                </a:ext>
              </a:extLst>
            </p:cNvPr>
            <p:cNvSpPr/>
            <p:nvPr userDrawn="1"/>
          </p:nvSpPr>
          <p:spPr>
            <a:xfrm rot="5400000">
              <a:off x="375298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9" name="Freeform: Shape 6938">
              <a:extLst>
                <a:ext uri="{FF2B5EF4-FFF2-40B4-BE49-F238E27FC236}">
                  <a16:creationId xmlns:a16="http://schemas.microsoft.com/office/drawing/2014/main" id="{D0AEB708-58F8-AF8F-EACC-B075E2FB4B64}"/>
                </a:ext>
              </a:extLst>
            </p:cNvPr>
            <p:cNvSpPr/>
            <p:nvPr userDrawn="1"/>
          </p:nvSpPr>
          <p:spPr>
            <a:xfrm rot="5400000">
              <a:off x="358147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0" name="Freeform: Shape 6939">
              <a:extLst>
                <a:ext uri="{FF2B5EF4-FFF2-40B4-BE49-F238E27FC236}">
                  <a16:creationId xmlns:a16="http://schemas.microsoft.com/office/drawing/2014/main" id="{C9A7AC61-7F52-C7EF-1C3F-CD20CEE8C37C}"/>
                </a:ext>
              </a:extLst>
            </p:cNvPr>
            <p:cNvSpPr/>
            <p:nvPr userDrawn="1"/>
          </p:nvSpPr>
          <p:spPr>
            <a:xfrm rot="5400000">
              <a:off x="340996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1" name="Freeform: Shape 6940">
              <a:extLst>
                <a:ext uri="{FF2B5EF4-FFF2-40B4-BE49-F238E27FC236}">
                  <a16:creationId xmlns:a16="http://schemas.microsoft.com/office/drawing/2014/main" id="{5DD6EB82-E8BC-7D9A-3CE7-CCCCF978A51E}"/>
                </a:ext>
              </a:extLst>
            </p:cNvPr>
            <p:cNvSpPr/>
            <p:nvPr userDrawn="1"/>
          </p:nvSpPr>
          <p:spPr>
            <a:xfrm rot="5400000">
              <a:off x="3240840"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2" name="Freeform: Shape 6941">
              <a:extLst>
                <a:ext uri="{FF2B5EF4-FFF2-40B4-BE49-F238E27FC236}">
                  <a16:creationId xmlns:a16="http://schemas.microsoft.com/office/drawing/2014/main" id="{CA042F9E-482A-357C-7CB0-7CE213211DB0}"/>
                </a:ext>
              </a:extLst>
            </p:cNvPr>
            <p:cNvSpPr/>
            <p:nvPr userDrawn="1"/>
          </p:nvSpPr>
          <p:spPr>
            <a:xfrm rot="5400000">
              <a:off x="3071714"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3" name="Freeform: Shape 6942">
              <a:extLst>
                <a:ext uri="{FF2B5EF4-FFF2-40B4-BE49-F238E27FC236}">
                  <a16:creationId xmlns:a16="http://schemas.microsoft.com/office/drawing/2014/main" id="{B0E877AD-E0A2-EBC5-552E-2F156D4FB6A8}"/>
                </a:ext>
              </a:extLst>
            </p:cNvPr>
            <p:cNvSpPr/>
            <p:nvPr userDrawn="1"/>
          </p:nvSpPr>
          <p:spPr>
            <a:xfrm rot="5400000">
              <a:off x="290020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4" name="Freeform: Shape 6943">
              <a:extLst>
                <a:ext uri="{FF2B5EF4-FFF2-40B4-BE49-F238E27FC236}">
                  <a16:creationId xmlns:a16="http://schemas.microsoft.com/office/drawing/2014/main" id="{AFFD49CA-D319-4058-DCC0-AE6CE5091EE0}"/>
                </a:ext>
              </a:extLst>
            </p:cNvPr>
            <p:cNvSpPr/>
            <p:nvPr userDrawn="1"/>
          </p:nvSpPr>
          <p:spPr>
            <a:xfrm rot="5400000">
              <a:off x="851708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5" name="Freeform: Shape 6944">
              <a:extLst>
                <a:ext uri="{FF2B5EF4-FFF2-40B4-BE49-F238E27FC236}">
                  <a16:creationId xmlns:a16="http://schemas.microsoft.com/office/drawing/2014/main" id="{9B310576-90FD-B048-CE6C-E8D046FE598D}"/>
                </a:ext>
              </a:extLst>
            </p:cNvPr>
            <p:cNvSpPr/>
            <p:nvPr userDrawn="1"/>
          </p:nvSpPr>
          <p:spPr>
            <a:xfrm rot="5400000">
              <a:off x="8345574"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6" name="Freeform: Shape 6945">
              <a:extLst>
                <a:ext uri="{FF2B5EF4-FFF2-40B4-BE49-F238E27FC236}">
                  <a16:creationId xmlns:a16="http://schemas.microsoft.com/office/drawing/2014/main" id="{197B3D85-AC3D-21FF-3139-72DDA5F2CAEC}"/>
                </a:ext>
              </a:extLst>
            </p:cNvPr>
            <p:cNvSpPr/>
            <p:nvPr userDrawn="1"/>
          </p:nvSpPr>
          <p:spPr>
            <a:xfrm rot="5400000">
              <a:off x="8176448"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7" name="Freeform: Shape 6946">
              <a:extLst>
                <a:ext uri="{FF2B5EF4-FFF2-40B4-BE49-F238E27FC236}">
                  <a16:creationId xmlns:a16="http://schemas.microsoft.com/office/drawing/2014/main" id="{F4CAEC2C-0661-F494-1BFF-69B6D11EC473}"/>
                </a:ext>
              </a:extLst>
            </p:cNvPr>
            <p:cNvSpPr/>
            <p:nvPr userDrawn="1"/>
          </p:nvSpPr>
          <p:spPr>
            <a:xfrm rot="5400000">
              <a:off x="800732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8" name="Freeform: Shape 6947">
              <a:extLst>
                <a:ext uri="{FF2B5EF4-FFF2-40B4-BE49-F238E27FC236}">
                  <a16:creationId xmlns:a16="http://schemas.microsoft.com/office/drawing/2014/main" id="{BACAF2BD-57D4-081F-2008-2D709F3E1FEA}"/>
                </a:ext>
              </a:extLst>
            </p:cNvPr>
            <p:cNvSpPr/>
            <p:nvPr userDrawn="1"/>
          </p:nvSpPr>
          <p:spPr>
            <a:xfrm rot="5400000">
              <a:off x="783581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9" name="Freeform: Shape 6948">
              <a:extLst>
                <a:ext uri="{FF2B5EF4-FFF2-40B4-BE49-F238E27FC236}">
                  <a16:creationId xmlns:a16="http://schemas.microsoft.com/office/drawing/2014/main" id="{DC435DC3-E3E4-0550-A339-E38584C0FF3A}"/>
                </a:ext>
              </a:extLst>
            </p:cNvPr>
            <p:cNvSpPr/>
            <p:nvPr userDrawn="1"/>
          </p:nvSpPr>
          <p:spPr>
            <a:xfrm rot="5400000">
              <a:off x="766430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0" name="Freeform: Shape 6949">
              <a:extLst>
                <a:ext uri="{FF2B5EF4-FFF2-40B4-BE49-F238E27FC236}">
                  <a16:creationId xmlns:a16="http://schemas.microsoft.com/office/drawing/2014/main" id="{8CB942AC-1FAA-3C9A-B99F-930115E36F65}"/>
                </a:ext>
              </a:extLst>
            </p:cNvPr>
            <p:cNvSpPr/>
            <p:nvPr userDrawn="1"/>
          </p:nvSpPr>
          <p:spPr>
            <a:xfrm rot="5400000">
              <a:off x="7495182"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1" name="Freeform: Shape 6950">
              <a:extLst>
                <a:ext uri="{FF2B5EF4-FFF2-40B4-BE49-F238E27FC236}">
                  <a16:creationId xmlns:a16="http://schemas.microsoft.com/office/drawing/2014/main" id="{3A731316-DE0D-B03C-CE78-05CE085C9FFC}"/>
                </a:ext>
              </a:extLst>
            </p:cNvPr>
            <p:cNvSpPr/>
            <p:nvPr userDrawn="1"/>
          </p:nvSpPr>
          <p:spPr>
            <a:xfrm rot="5400000">
              <a:off x="732605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2" name="Freeform: Shape 6951">
              <a:extLst>
                <a:ext uri="{FF2B5EF4-FFF2-40B4-BE49-F238E27FC236}">
                  <a16:creationId xmlns:a16="http://schemas.microsoft.com/office/drawing/2014/main" id="{96ECB1A6-B3CB-4FE2-3890-B3BE6CE5C687}"/>
                </a:ext>
              </a:extLst>
            </p:cNvPr>
            <p:cNvSpPr/>
            <p:nvPr userDrawn="1"/>
          </p:nvSpPr>
          <p:spPr>
            <a:xfrm rot="5400000">
              <a:off x="7154549"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3" name="Freeform: Shape 6952">
              <a:extLst>
                <a:ext uri="{FF2B5EF4-FFF2-40B4-BE49-F238E27FC236}">
                  <a16:creationId xmlns:a16="http://schemas.microsoft.com/office/drawing/2014/main" id="{27CC6365-60FA-19E1-7BB7-DA98C82A0A4F}"/>
                </a:ext>
              </a:extLst>
            </p:cNvPr>
            <p:cNvSpPr/>
            <p:nvPr userDrawn="1"/>
          </p:nvSpPr>
          <p:spPr>
            <a:xfrm rot="5400000">
              <a:off x="6985423"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4" name="Freeform: Shape 6953">
              <a:extLst>
                <a:ext uri="{FF2B5EF4-FFF2-40B4-BE49-F238E27FC236}">
                  <a16:creationId xmlns:a16="http://schemas.microsoft.com/office/drawing/2014/main" id="{FA8BAC92-1982-A533-1015-C6ABDDE312A2}"/>
                </a:ext>
              </a:extLst>
            </p:cNvPr>
            <p:cNvSpPr/>
            <p:nvPr userDrawn="1"/>
          </p:nvSpPr>
          <p:spPr>
            <a:xfrm rot="5400000">
              <a:off x="681629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5" name="Freeform: Shape 6954">
              <a:extLst>
                <a:ext uri="{FF2B5EF4-FFF2-40B4-BE49-F238E27FC236}">
                  <a16:creationId xmlns:a16="http://schemas.microsoft.com/office/drawing/2014/main" id="{F5DB18E4-9F1D-4DEA-266C-C67DC6023FDE}"/>
                </a:ext>
              </a:extLst>
            </p:cNvPr>
            <p:cNvSpPr/>
            <p:nvPr userDrawn="1"/>
          </p:nvSpPr>
          <p:spPr>
            <a:xfrm rot="5400000">
              <a:off x="6644790"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6" name="Freeform: Shape 6955">
              <a:extLst>
                <a:ext uri="{FF2B5EF4-FFF2-40B4-BE49-F238E27FC236}">
                  <a16:creationId xmlns:a16="http://schemas.microsoft.com/office/drawing/2014/main" id="{8E87081A-A1E8-907A-071C-15D62E487379}"/>
                </a:ext>
              </a:extLst>
            </p:cNvPr>
            <p:cNvSpPr/>
            <p:nvPr userDrawn="1"/>
          </p:nvSpPr>
          <p:spPr>
            <a:xfrm rot="5400000">
              <a:off x="647328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7" name="Freeform: Shape 6956">
              <a:extLst>
                <a:ext uri="{FF2B5EF4-FFF2-40B4-BE49-F238E27FC236}">
                  <a16:creationId xmlns:a16="http://schemas.microsoft.com/office/drawing/2014/main" id="{76896B29-3AFB-0EA4-CBDC-AB7B110C9D00}"/>
                </a:ext>
              </a:extLst>
            </p:cNvPr>
            <p:cNvSpPr/>
            <p:nvPr userDrawn="1"/>
          </p:nvSpPr>
          <p:spPr>
            <a:xfrm rot="5400000">
              <a:off x="6304157"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8" name="Freeform: Shape 6957">
              <a:extLst>
                <a:ext uri="{FF2B5EF4-FFF2-40B4-BE49-F238E27FC236}">
                  <a16:creationId xmlns:a16="http://schemas.microsoft.com/office/drawing/2014/main" id="{E19EF87E-4D31-E540-B476-A3775E442F96}"/>
                </a:ext>
              </a:extLst>
            </p:cNvPr>
            <p:cNvSpPr/>
            <p:nvPr userDrawn="1"/>
          </p:nvSpPr>
          <p:spPr>
            <a:xfrm rot="5400000">
              <a:off x="613503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9" name="Freeform: Shape 6958">
              <a:extLst>
                <a:ext uri="{FF2B5EF4-FFF2-40B4-BE49-F238E27FC236}">
                  <a16:creationId xmlns:a16="http://schemas.microsoft.com/office/drawing/2014/main" id="{F8DD2FEA-B6FA-C3EE-6E7A-874DA92FC424}"/>
                </a:ext>
              </a:extLst>
            </p:cNvPr>
            <p:cNvSpPr/>
            <p:nvPr userDrawn="1"/>
          </p:nvSpPr>
          <p:spPr>
            <a:xfrm rot="5400000">
              <a:off x="596352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0" name="Freeform: Shape 6959">
              <a:extLst>
                <a:ext uri="{FF2B5EF4-FFF2-40B4-BE49-F238E27FC236}">
                  <a16:creationId xmlns:a16="http://schemas.microsoft.com/office/drawing/2014/main" id="{026942E7-F5F2-BE3D-12ED-8D727A6B1D48}"/>
                </a:ext>
              </a:extLst>
            </p:cNvPr>
            <p:cNvSpPr/>
            <p:nvPr userDrawn="1"/>
          </p:nvSpPr>
          <p:spPr>
            <a:xfrm rot="5400000">
              <a:off x="579201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1" name="Freeform: Shape 6960">
              <a:extLst>
                <a:ext uri="{FF2B5EF4-FFF2-40B4-BE49-F238E27FC236}">
                  <a16:creationId xmlns:a16="http://schemas.microsoft.com/office/drawing/2014/main" id="{2405A6DA-483A-82F5-415E-1361EBA35035}"/>
                </a:ext>
              </a:extLst>
            </p:cNvPr>
            <p:cNvSpPr/>
            <p:nvPr userDrawn="1"/>
          </p:nvSpPr>
          <p:spPr>
            <a:xfrm rot="5400000">
              <a:off x="562527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2" name="Freeform: Shape 6961">
              <a:extLst>
                <a:ext uri="{FF2B5EF4-FFF2-40B4-BE49-F238E27FC236}">
                  <a16:creationId xmlns:a16="http://schemas.microsoft.com/office/drawing/2014/main" id="{060B5C5D-97DF-5B14-A2A5-8C28AF47D7A3}"/>
                </a:ext>
              </a:extLst>
            </p:cNvPr>
            <p:cNvSpPr/>
            <p:nvPr userDrawn="1"/>
          </p:nvSpPr>
          <p:spPr>
            <a:xfrm rot="5400000">
              <a:off x="545376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3" name="Freeform: Shape 6962">
              <a:extLst>
                <a:ext uri="{FF2B5EF4-FFF2-40B4-BE49-F238E27FC236}">
                  <a16:creationId xmlns:a16="http://schemas.microsoft.com/office/drawing/2014/main" id="{1752BB22-4927-AECD-C18D-FF3A2583BC75}"/>
                </a:ext>
              </a:extLst>
            </p:cNvPr>
            <p:cNvSpPr/>
            <p:nvPr userDrawn="1"/>
          </p:nvSpPr>
          <p:spPr>
            <a:xfrm rot="5400000">
              <a:off x="528225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4" name="Freeform: Shape 6963">
              <a:extLst>
                <a:ext uri="{FF2B5EF4-FFF2-40B4-BE49-F238E27FC236}">
                  <a16:creationId xmlns:a16="http://schemas.microsoft.com/office/drawing/2014/main" id="{055A67AF-E461-02DD-B81E-37123A527225}"/>
                </a:ext>
              </a:extLst>
            </p:cNvPr>
            <p:cNvSpPr/>
            <p:nvPr userDrawn="1"/>
          </p:nvSpPr>
          <p:spPr>
            <a:xfrm rot="5400000">
              <a:off x="5113131"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5" name="Freeform: Shape 6964">
              <a:extLst>
                <a:ext uri="{FF2B5EF4-FFF2-40B4-BE49-F238E27FC236}">
                  <a16:creationId xmlns:a16="http://schemas.microsoft.com/office/drawing/2014/main" id="{EAE51C5B-077C-6A7A-14F9-2B3A0BF2AF60}"/>
                </a:ext>
              </a:extLst>
            </p:cNvPr>
            <p:cNvSpPr/>
            <p:nvPr userDrawn="1"/>
          </p:nvSpPr>
          <p:spPr>
            <a:xfrm rot="5400000">
              <a:off x="494400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6" name="Freeform: Shape 6965">
              <a:extLst>
                <a:ext uri="{FF2B5EF4-FFF2-40B4-BE49-F238E27FC236}">
                  <a16:creationId xmlns:a16="http://schemas.microsoft.com/office/drawing/2014/main" id="{01926E7D-C5FA-3C46-B1B8-80AF865544D5}"/>
                </a:ext>
              </a:extLst>
            </p:cNvPr>
            <p:cNvSpPr/>
            <p:nvPr userDrawn="1"/>
          </p:nvSpPr>
          <p:spPr>
            <a:xfrm rot="5400000">
              <a:off x="4772498"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7" name="Freeform: Shape 6966">
              <a:extLst>
                <a:ext uri="{FF2B5EF4-FFF2-40B4-BE49-F238E27FC236}">
                  <a16:creationId xmlns:a16="http://schemas.microsoft.com/office/drawing/2014/main" id="{1607BBCE-0468-3838-9A02-A2C5BA45F4CD}"/>
                </a:ext>
              </a:extLst>
            </p:cNvPr>
            <p:cNvSpPr/>
            <p:nvPr userDrawn="1"/>
          </p:nvSpPr>
          <p:spPr>
            <a:xfrm rot="5400000">
              <a:off x="460099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8" name="Freeform: Shape 6967">
              <a:extLst>
                <a:ext uri="{FF2B5EF4-FFF2-40B4-BE49-F238E27FC236}">
                  <a16:creationId xmlns:a16="http://schemas.microsoft.com/office/drawing/2014/main" id="{E850EAFB-4CB1-3BAC-6A4C-F88ACC07A8C0}"/>
                </a:ext>
              </a:extLst>
            </p:cNvPr>
            <p:cNvSpPr/>
            <p:nvPr userDrawn="1"/>
          </p:nvSpPr>
          <p:spPr>
            <a:xfrm rot="5400000">
              <a:off x="4431865"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9" name="Freeform: Shape 6968">
              <a:extLst>
                <a:ext uri="{FF2B5EF4-FFF2-40B4-BE49-F238E27FC236}">
                  <a16:creationId xmlns:a16="http://schemas.microsoft.com/office/drawing/2014/main" id="{E6F72F2B-7D04-1FB2-FA11-22E955225C1A}"/>
                </a:ext>
              </a:extLst>
            </p:cNvPr>
            <p:cNvSpPr/>
            <p:nvPr userDrawn="1"/>
          </p:nvSpPr>
          <p:spPr>
            <a:xfrm rot="5400000">
              <a:off x="4262739"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0" name="Freeform: Shape 6969">
              <a:extLst>
                <a:ext uri="{FF2B5EF4-FFF2-40B4-BE49-F238E27FC236}">
                  <a16:creationId xmlns:a16="http://schemas.microsoft.com/office/drawing/2014/main" id="{8C34D569-F616-A81B-E0F1-3F19D261517B}"/>
                </a:ext>
              </a:extLst>
            </p:cNvPr>
            <p:cNvSpPr/>
            <p:nvPr userDrawn="1"/>
          </p:nvSpPr>
          <p:spPr>
            <a:xfrm rot="5400000">
              <a:off x="409123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1" name="Freeform: Shape 6970">
              <a:extLst>
                <a:ext uri="{FF2B5EF4-FFF2-40B4-BE49-F238E27FC236}">
                  <a16:creationId xmlns:a16="http://schemas.microsoft.com/office/drawing/2014/main" id="{124410EC-B9B4-118B-143C-90C76A4F86E2}"/>
                </a:ext>
              </a:extLst>
            </p:cNvPr>
            <p:cNvSpPr/>
            <p:nvPr userDrawn="1"/>
          </p:nvSpPr>
          <p:spPr>
            <a:xfrm rot="5400000">
              <a:off x="3922106"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2" name="Freeform: Shape 6971">
              <a:extLst>
                <a:ext uri="{FF2B5EF4-FFF2-40B4-BE49-F238E27FC236}">
                  <a16:creationId xmlns:a16="http://schemas.microsoft.com/office/drawing/2014/main" id="{99506D82-05A1-63F1-496F-48C20C94538E}"/>
                </a:ext>
              </a:extLst>
            </p:cNvPr>
            <p:cNvSpPr/>
            <p:nvPr userDrawn="1"/>
          </p:nvSpPr>
          <p:spPr>
            <a:xfrm rot="5400000">
              <a:off x="375298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3" name="Freeform: Shape 6972">
              <a:extLst>
                <a:ext uri="{FF2B5EF4-FFF2-40B4-BE49-F238E27FC236}">
                  <a16:creationId xmlns:a16="http://schemas.microsoft.com/office/drawing/2014/main" id="{014F2963-366D-A0DF-4804-1DA887556FAE}"/>
                </a:ext>
              </a:extLst>
            </p:cNvPr>
            <p:cNvSpPr/>
            <p:nvPr userDrawn="1"/>
          </p:nvSpPr>
          <p:spPr>
            <a:xfrm rot="5400000">
              <a:off x="358147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4" name="Freeform: Shape 6973">
              <a:extLst>
                <a:ext uri="{FF2B5EF4-FFF2-40B4-BE49-F238E27FC236}">
                  <a16:creationId xmlns:a16="http://schemas.microsoft.com/office/drawing/2014/main" id="{16C3BB66-275B-FC5A-24DA-3D7BA9E2E17C}"/>
                </a:ext>
              </a:extLst>
            </p:cNvPr>
            <p:cNvSpPr/>
            <p:nvPr userDrawn="1"/>
          </p:nvSpPr>
          <p:spPr>
            <a:xfrm rot="5400000">
              <a:off x="340996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5" name="Freeform: Shape 6974">
              <a:extLst>
                <a:ext uri="{FF2B5EF4-FFF2-40B4-BE49-F238E27FC236}">
                  <a16:creationId xmlns:a16="http://schemas.microsoft.com/office/drawing/2014/main" id="{1A9A8C16-C27B-E22D-8E59-FD16EB7849EE}"/>
                </a:ext>
              </a:extLst>
            </p:cNvPr>
            <p:cNvSpPr/>
            <p:nvPr userDrawn="1"/>
          </p:nvSpPr>
          <p:spPr>
            <a:xfrm rot="5400000">
              <a:off x="3240840"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6" name="Freeform: Shape 6975">
              <a:extLst>
                <a:ext uri="{FF2B5EF4-FFF2-40B4-BE49-F238E27FC236}">
                  <a16:creationId xmlns:a16="http://schemas.microsoft.com/office/drawing/2014/main" id="{637C8922-D53A-6C61-81AD-1663A30A0A1A}"/>
                </a:ext>
              </a:extLst>
            </p:cNvPr>
            <p:cNvSpPr/>
            <p:nvPr userDrawn="1"/>
          </p:nvSpPr>
          <p:spPr>
            <a:xfrm rot="5400000">
              <a:off x="3071714"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7" name="Freeform: Shape 6976">
              <a:extLst>
                <a:ext uri="{FF2B5EF4-FFF2-40B4-BE49-F238E27FC236}">
                  <a16:creationId xmlns:a16="http://schemas.microsoft.com/office/drawing/2014/main" id="{F10640AC-E98E-A576-A1ED-C310EB0EA515}"/>
                </a:ext>
              </a:extLst>
            </p:cNvPr>
            <p:cNvSpPr/>
            <p:nvPr userDrawn="1"/>
          </p:nvSpPr>
          <p:spPr>
            <a:xfrm rot="5400000">
              <a:off x="290020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8" name="Freeform: Shape 6977">
              <a:extLst>
                <a:ext uri="{FF2B5EF4-FFF2-40B4-BE49-F238E27FC236}">
                  <a16:creationId xmlns:a16="http://schemas.microsoft.com/office/drawing/2014/main" id="{C5403F27-8894-1204-27D4-4FCEC2A5AE3F}"/>
                </a:ext>
              </a:extLst>
            </p:cNvPr>
            <p:cNvSpPr/>
            <p:nvPr userDrawn="1"/>
          </p:nvSpPr>
          <p:spPr>
            <a:xfrm rot="5400000">
              <a:off x="851708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9" name="Freeform: Shape 6978">
              <a:extLst>
                <a:ext uri="{FF2B5EF4-FFF2-40B4-BE49-F238E27FC236}">
                  <a16:creationId xmlns:a16="http://schemas.microsoft.com/office/drawing/2014/main" id="{6CBA6904-D975-0F01-EDDF-65D64560DA64}"/>
                </a:ext>
              </a:extLst>
            </p:cNvPr>
            <p:cNvSpPr/>
            <p:nvPr userDrawn="1"/>
          </p:nvSpPr>
          <p:spPr>
            <a:xfrm rot="5400000">
              <a:off x="8345574"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0" name="Freeform: Shape 6979">
              <a:extLst>
                <a:ext uri="{FF2B5EF4-FFF2-40B4-BE49-F238E27FC236}">
                  <a16:creationId xmlns:a16="http://schemas.microsoft.com/office/drawing/2014/main" id="{DC14AF3A-408A-D6FE-F0C2-5B74297ACBBA}"/>
                </a:ext>
              </a:extLst>
            </p:cNvPr>
            <p:cNvSpPr/>
            <p:nvPr userDrawn="1"/>
          </p:nvSpPr>
          <p:spPr>
            <a:xfrm rot="5400000">
              <a:off x="8176448"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1" name="Freeform: Shape 6980">
              <a:extLst>
                <a:ext uri="{FF2B5EF4-FFF2-40B4-BE49-F238E27FC236}">
                  <a16:creationId xmlns:a16="http://schemas.microsoft.com/office/drawing/2014/main" id="{68ACAEB4-3BC1-74EA-5CA3-CBE1D0F4FB2C}"/>
                </a:ext>
              </a:extLst>
            </p:cNvPr>
            <p:cNvSpPr/>
            <p:nvPr userDrawn="1"/>
          </p:nvSpPr>
          <p:spPr>
            <a:xfrm rot="5400000">
              <a:off x="800732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2" name="Freeform: Shape 6981">
              <a:extLst>
                <a:ext uri="{FF2B5EF4-FFF2-40B4-BE49-F238E27FC236}">
                  <a16:creationId xmlns:a16="http://schemas.microsoft.com/office/drawing/2014/main" id="{FFF03654-1852-0007-4565-3C8938BAF8BE}"/>
                </a:ext>
              </a:extLst>
            </p:cNvPr>
            <p:cNvSpPr/>
            <p:nvPr userDrawn="1"/>
          </p:nvSpPr>
          <p:spPr>
            <a:xfrm rot="5400000">
              <a:off x="783581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3" name="Freeform: Shape 6982">
              <a:extLst>
                <a:ext uri="{FF2B5EF4-FFF2-40B4-BE49-F238E27FC236}">
                  <a16:creationId xmlns:a16="http://schemas.microsoft.com/office/drawing/2014/main" id="{410F168A-4CCB-14EA-D379-5D5F499F04F1}"/>
                </a:ext>
              </a:extLst>
            </p:cNvPr>
            <p:cNvSpPr/>
            <p:nvPr userDrawn="1"/>
          </p:nvSpPr>
          <p:spPr>
            <a:xfrm rot="5400000">
              <a:off x="766430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4" name="Freeform: Shape 6983">
              <a:extLst>
                <a:ext uri="{FF2B5EF4-FFF2-40B4-BE49-F238E27FC236}">
                  <a16:creationId xmlns:a16="http://schemas.microsoft.com/office/drawing/2014/main" id="{EB393B7E-AE28-3405-B317-452519269432}"/>
                </a:ext>
              </a:extLst>
            </p:cNvPr>
            <p:cNvSpPr/>
            <p:nvPr userDrawn="1"/>
          </p:nvSpPr>
          <p:spPr>
            <a:xfrm rot="5400000">
              <a:off x="7495182"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5" name="Freeform: Shape 6984">
              <a:extLst>
                <a:ext uri="{FF2B5EF4-FFF2-40B4-BE49-F238E27FC236}">
                  <a16:creationId xmlns:a16="http://schemas.microsoft.com/office/drawing/2014/main" id="{D3E60A1E-9E18-5CD6-B281-45761111C681}"/>
                </a:ext>
              </a:extLst>
            </p:cNvPr>
            <p:cNvSpPr/>
            <p:nvPr userDrawn="1"/>
          </p:nvSpPr>
          <p:spPr>
            <a:xfrm rot="5400000">
              <a:off x="732605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6" name="Freeform: Shape 6985">
              <a:extLst>
                <a:ext uri="{FF2B5EF4-FFF2-40B4-BE49-F238E27FC236}">
                  <a16:creationId xmlns:a16="http://schemas.microsoft.com/office/drawing/2014/main" id="{EF637F9A-1C08-D2B1-C1B5-B5E4B624A427}"/>
                </a:ext>
              </a:extLst>
            </p:cNvPr>
            <p:cNvSpPr/>
            <p:nvPr userDrawn="1"/>
          </p:nvSpPr>
          <p:spPr>
            <a:xfrm rot="5400000">
              <a:off x="7154549"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7" name="Freeform: Shape 6986">
              <a:extLst>
                <a:ext uri="{FF2B5EF4-FFF2-40B4-BE49-F238E27FC236}">
                  <a16:creationId xmlns:a16="http://schemas.microsoft.com/office/drawing/2014/main" id="{E9D852F5-679B-E6B3-8278-CC636F008063}"/>
                </a:ext>
              </a:extLst>
            </p:cNvPr>
            <p:cNvSpPr/>
            <p:nvPr userDrawn="1"/>
          </p:nvSpPr>
          <p:spPr>
            <a:xfrm rot="5400000">
              <a:off x="6985423"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8" name="Freeform: Shape 6987">
              <a:extLst>
                <a:ext uri="{FF2B5EF4-FFF2-40B4-BE49-F238E27FC236}">
                  <a16:creationId xmlns:a16="http://schemas.microsoft.com/office/drawing/2014/main" id="{D7253521-361A-24A3-98F6-A1128F19C596}"/>
                </a:ext>
              </a:extLst>
            </p:cNvPr>
            <p:cNvSpPr/>
            <p:nvPr userDrawn="1"/>
          </p:nvSpPr>
          <p:spPr>
            <a:xfrm rot="5400000">
              <a:off x="681629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9" name="Freeform: Shape 6988">
              <a:extLst>
                <a:ext uri="{FF2B5EF4-FFF2-40B4-BE49-F238E27FC236}">
                  <a16:creationId xmlns:a16="http://schemas.microsoft.com/office/drawing/2014/main" id="{7FCD72AB-99FD-598C-39C9-3B3850557BF0}"/>
                </a:ext>
              </a:extLst>
            </p:cNvPr>
            <p:cNvSpPr/>
            <p:nvPr userDrawn="1"/>
          </p:nvSpPr>
          <p:spPr>
            <a:xfrm rot="5400000">
              <a:off x="6644790"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0" name="Freeform: Shape 6989">
              <a:extLst>
                <a:ext uri="{FF2B5EF4-FFF2-40B4-BE49-F238E27FC236}">
                  <a16:creationId xmlns:a16="http://schemas.microsoft.com/office/drawing/2014/main" id="{3DB9C665-DC9C-108B-672C-0992985ACCB9}"/>
                </a:ext>
              </a:extLst>
            </p:cNvPr>
            <p:cNvSpPr/>
            <p:nvPr userDrawn="1"/>
          </p:nvSpPr>
          <p:spPr>
            <a:xfrm rot="5400000">
              <a:off x="647328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1" name="Freeform: Shape 6990">
              <a:extLst>
                <a:ext uri="{FF2B5EF4-FFF2-40B4-BE49-F238E27FC236}">
                  <a16:creationId xmlns:a16="http://schemas.microsoft.com/office/drawing/2014/main" id="{2038D77F-14F6-B39A-C19D-A3DE00075DF2}"/>
                </a:ext>
              </a:extLst>
            </p:cNvPr>
            <p:cNvSpPr/>
            <p:nvPr userDrawn="1"/>
          </p:nvSpPr>
          <p:spPr>
            <a:xfrm rot="5400000">
              <a:off x="6304157"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2" name="Freeform: Shape 6991">
              <a:extLst>
                <a:ext uri="{FF2B5EF4-FFF2-40B4-BE49-F238E27FC236}">
                  <a16:creationId xmlns:a16="http://schemas.microsoft.com/office/drawing/2014/main" id="{6662C8D3-EC7B-51CD-1F69-F6D400D5F2D3}"/>
                </a:ext>
              </a:extLst>
            </p:cNvPr>
            <p:cNvSpPr/>
            <p:nvPr userDrawn="1"/>
          </p:nvSpPr>
          <p:spPr>
            <a:xfrm rot="5400000">
              <a:off x="613503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3" name="Freeform: Shape 6992">
              <a:extLst>
                <a:ext uri="{FF2B5EF4-FFF2-40B4-BE49-F238E27FC236}">
                  <a16:creationId xmlns:a16="http://schemas.microsoft.com/office/drawing/2014/main" id="{5D2A1166-C72C-F5F4-80BB-F620A6DFB65E}"/>
                </a:ext>
              </a:extLst>
            </p:cNvPr>
            <p:cNvSpPr/>
            <p:nvPr userDrawn="1"/>
          </p:nvSpPr>
          <p:spPr>
            <a:xfrm rot="5400000">
              <a:off x="596352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4" name="Freeform: Shape 6993">
              <a:extLst>
                <a:ext uri="{FF2B5EF4-FFF2-40B4-BE49-F238E27FC236}">
                  <a16:creationId xmlns:a16="http://schemas.microsoft.com/office/drawing/2014/main" id="{87B02809-E4BB-C376-E509-EE8AEFD64A4A}"/>
                </a:ext>
              </a:extLst>
            </p:cNvPr>
            <p:cNvSpPr/>
            <p:nvPr userDrawn="1"/>
          </p:nvSpPr>
          <p:spPr>
            <a:xfrm rot="5400000">
              <a:off x="579201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5" name="Freeform: Shape 6994">
              <a:extLst>
                <a:ext uri="{FF2B5EF4-FFF2-40B4-BE49-F238E27FC236}">
                  <a16:creationId xmlns:a16="http://schemas.microsoft.com/office/drawing/2014/main" id="{ECDE6920-4903-E843-06B5-983B52A6E768}"/>
                </a:ext>
              </a:extLst>
            </p:cNvPr>
            <p:cNvSpPr/>
            <p:nvPr userDrawn="1"/>
          </p:nvSpPr>
          <p:spPr>
            <a:xfrm rot="5400000">
              <a:off x="562527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6" name="Freeform: Shape 6995">
              <a:extLst>
                <a:ext uri="{FF2B5EF4-FFF2-40B4-BE49-F238E27FC236}">
                  <a16:creationId xmlns:a16="http://schemas.microsoft.com/office/drawing/2014/main" id="{0F066070-7217-9DC2-2AF0-E0D4FA0016D5}"/>
                </a:ext>
              </a:extLst>
            </p:cNvPr>
            <p:cNvSpPr/>
            <p:nvPr userDrawn="1"/>
          </p:nvSpPr>
          <p:spPr>
            <a:xfrm rot="5400000">
              <a:off x="545376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7" name="Freeform: Shape 6996">
              <a:extLst>
                <a:ext uri="{FF2B5EF4-FFF2-40B4-BE49-F238E27FC236}">
                  <a16:creationId xmlns:a16="http://schemas.microsoft.com/office/drawing/2014/main" id="{683102B8-CBF9-64A3-3C72-055BDCCA258E}"/>
                </a:ext>
              </a:extLst>
            </p:cNvPr>
            <p:cNvSpPr/>
            <p:nvPr userDrawn="1"/>
          </p:nvSpPr>
          <p:spPr>
            <a:xfrm rot="5400000">
              <a:off x="528225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8" name="Freeform: Shape 6997">
              <a:extLst>
                <a:ext uri="{FF2B5EF4-FFF2-40B4-BE49-F238E27FC236}">
                  <a16:creationId xmlns:a16="http://schemas.microsoft.com/office/drawing/2014/main" id="{D10EA9CE-DC7A-AE34-C9E5-A2F17D9C7727}"/>
                </a:ext>
              </a:extLst>
            </p:cNvPr>
            <p:cNvSpPr/>
            <p:nvPr userDrawn="1"/>
          </p:nvSpPr>
          <p:spPr>
            <a:xfrm rot="5400000">
              <a:off x="5113131"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9" name="Freeform: Shape 6998">
              <a:extLst>
                <a:ext uri="{FF2B5EF4-FFF2-40B4-BE49-F238E27FC236}">
                  <a16:creationId xmlns:a16="http://schemas.microsoft.com/office/drawing/2014/main" id="{23B34C30-19A7-3C9C-74C1-9EFD6A535BA6}"/>
                </a:ext>
              </a:extLst>
            </p:cNvPr>
            <p:cNvSpPr/>
            <p:nvPr userDrawn="1"/>
          </p:nvSpPr>
          <p:spPr>
            <a:xfrm rot="5400000">
              <a:off x="494400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0" name="Freeform: Shape 6999">
              <a:extLst>
                <a:ext uri="{FF2B5EF4-FFF2-40B4-BE49-F238E27FC236}">
                  <a16:creationId xmlns:a16="http://schemas.microsoft.com/office/drawing/2014/main" id="{3886FABC-1871-3244-0085-5BC3D7D6DEDF}"/>
                </a:ext>
              </a:extLst>
            </p:cNvPr>
            <p:cNvSpPr/>
            <p:nvPr userDrawn="1"/>
          </p:nvSpPr>
          <p:spPr>
            <a:xfrm rot="5400000">
              <a:off x="4772498"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1" name="Freeform: Shape 7000">
              <a:extLst>
                <a:ext uri="{FF2B5EF4-FFF2-40B4-BE49-F238E27FC236}">
                  <a16:creationId xmlns:a16="http://schemas.microsoft.com/office/drawing/2014/main" id="{3BC45B5D-6B0A-64BF-5E9C-2CFFF2653736}"/>
                </a:ext>
              </a:extLst>
            </p:cNvPr>
            <p:cNvSpPr/>
            <p:nvPr userDrawn="1"/>
          </p:nvSpPr>
          <p:spPr>
            <a:xfrm rot="5400000">
              <a:off x="460099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2" name="Freeform: Shape 7001">
              <a:extLst>
                <a:ext uri="{FF2B5EF4-FFF2-40B4-BE49-F238E27FC236}">
                  <a16:creationId xmlns:a16="http://schemas.microsoft.com/office/drawing/2014/main" id="{EB402862-00EB-0807-F4AB-7458E0C7FA34}"/>
                </a:ext>
              </a:extLst>
            </p:cNvPr>
            <p:cNvSpPr/>
            <p:nvPr userDrawn="1"/>
          </p:nvSpPr>
          <p:spPr>
            <a:xfrm rot="5400000">
              <a:off x="4431865"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3" name="Freeform: Shape 7002">
              <a:extLst>
                <a:ext uri="{FF2B5EF4-FFF2-40B4-BE49-F238E27FC236}">
                  <a16:creationId xmlns:a16="http://schemas.microsoft.com/office/drawing/2014/main" id="{84CC4F24-E9F5-B429-2664-87D744B9E3E0}"/>
                </a:ext>
              </a:extLst>
            </p:cNvPr>
            <p:cNvSpPr/>
            <p:nvPr userDrawn="1"/>
          </p:nvSpPr>
          <p:spPr>
            <a:xfrm rot="5400000">
              <a:off x="4262739"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4" name="Freeform: Shape 7003">
              <a:extLst>
                <a:ext uri="{FF2B5EF4-FFF2-40B4-BE49-F238E27FC236}">
                  <a16:creationId xmlns:a16="http://schemas.microsoft.com/office/drawing/2014/main" id="{6008E17B-F985-6F77-61DE-BC2B2A254312}"/>
                </a:ext>
              </a:extLst>
            </p:cNvPr>
            <p:cNvSpPr/>
            <p:nvPr userDrawn="1"/>
          </p:nvSpPr>
          <p:spPr>
            <a:xfrm rot="5400000">
              <a:off x="409123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5" name="Freeform: Shape 7004">
              <a:extLst>
                <a:ext uri="{FF2B5EF4-FFF2-40B4-BE49-F238E27FC236}">
                  <a16:creationId xmlns:a16="http://schemas.microsoft.com/office/drawing/2014/main" id="{5B486B30-609D-F6BD-6293-2763E5372C85}"/>
                </a:ext>
              </a:extLst>
            </p:cNvPr>
            <p:cNvSpPr/>
            <p:nvPr userDrawn="1"/>
          </p:nvSpPr>
          <p:spPr>
            <a:xfrm rot="5400000">
              <a:off x="3922106"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6" name="Freeform: Shape 7005">
              <a:extLst>
                <a:ext uri="{FF2B5EF4-FFF2-40B4-BE49-F238E27FC236}">
                  <a16:creationId xmlns:a16="http://schemas.microsoft.com/office/drawing/2014/main" id="{D8CEF94C-8DB2-C6CC-D573-B2837D1B0730}"/>
                </a:ext>
              </a:extLst>
            </p:cNvPr>
            <p:cNvSpPr/>
            <p:nvPr userDrawn="1"/>
          </p:nvSpPr>
          <p:spPr>
            <a:xfrm rot="5400000">
              <a:off x="375298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7" name="Freeform: Shape 7006">
              <a:extLst>
                <a:ext uri="{FF2B5EF4-FFF2-40B4-BE49-F238E27FC236}">
                  <a16:creationId xmlns:a16="http://schemas.microsoft.com/office/drawing/2014/main" id="{2EED0311-6450-F760-C1C3-71A4D4127009}"/>
                </a:ext>
              </a:extLst>
            </p:cNvPr>
            <p:cNvSpPr/>
            <p:nvPr userDrawn="1"/>
          </p:nvSpPr>
          <p:spPr>
            <a:xfrm rot="5400000">
              <a:off x="358147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8" name="Freeform: Shape 7007">
              <a:extLst>
                <a:ext uri="{FF2B5EF4-FFF2-40B4-BE49-F238E27FC236}">
                  <a16:creationId xmlns:a16="http://schemas.microsoft.com/office/drawing/2014/main" id="{01BD08E4-7E9D-3475-3EF8-BE60E8E62414}"/>
                </a:ext>
              </a:extLst>
            </p:cNvPr>
            <p:cNvSpPr/>
            <p:nvPr userDrawn="1"/>
          </p:nvSpPr>
          <p:spPr>
            <a:xfrm rot="5400000">
              <a:off x="340996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9" name="Freeform: Shape 7008">
              <a:extLst>
                <a:ext uri="{FF2B5EF4-FFF2-40B4-BE49-F238E27FC236}">
                  <a16:creationId xmlns:a16="http://schemas.microsoft.com/office/drawing/2014/main" id="{AE3CD10B-45C7-A778-FF5A-FDF24F2CBE76}"/>
                </a:ext>
              </a:extLst>
            </p:cNvPr>
            <p:cNvSpPr/>
            <p:nvPr userDrawn="1"/>
          </p:nvSpPr>
          <p:spPr>
            <a:xfrm rot="5400000">
              <a:off x="3240840"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0" name="Freeform: Shape 7009">
              <a:extLst>
                <a:ext uri="{FF2B5EF4-FFF2-40B4-BE49-F238E27FC236}">
                  <a16:creationId xmlns:a16="http://schemas.microsoft.com/office/drawing/2014/main" id="{4EC91DC1-618F-5764-E294-847E49498718}"/>
                </a:ext>
              </a:extLst>
            </p:cNvPr>
            <p:cNvSpPr/>
            <p:nvPr userDrawn="1"/>
          </p:nvSpPr>
          <p:spPr>
            <a:xfrm rot="5400000">
              <a:off x="3071714"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1" name="Freeform: Shape 7010">
              <a:extLst>
                <a:ext uri="{FF2B5EF4-FFF2-40B4-BE49-F238E27FC236}">
                  <a16:creationId xmlns:a16="http://schemas.microsoft.com/office/drawing/2014/main" id="{D6CED42C-64E2-1C07-8BA3-ED9C1900B8FD}"/>
                </a:ext>
              </a:extLst>
            </p:cNvPr>
            <p:cNvSpPr/>
            <p:nvPr userDrawn="1"/>
          </p:nvSpPr>
          <p:spPr>
            <a:xfrm rot="5400000">
              <a:off x="290020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2" name="Freeform: Shape 7011">
              <a:extLst>
                <a:ext uri="{FF2B5EF4-FFF2-40B4-BE49-F238E27FC236}">
                  <a16:creationId xmlns:a16="http://schemas.microsoft.com/office/drawing/2014/main" id="{D1850C76-8833-AFCE-A7F2-2D487081E510}"/>
                </a:ext>
              </a:extLst>
            </p:cNvPr>
            <p:cNvSpPr/>
            <p:nvPr userDrawn="1"/>
          </p:nvSpPr>
          <p:spPr>
            <a:xfrm rot="5400000">
              <a:off x="851708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3" name="Freeform: Shape 7012">
              <a:extLst>
                <a:ext uri="{FF2B5EF4-FFF2-40B4-BE49-F238E27FC236}">
                  <a16:creationId xmlns:a16="http://schemas.microsoft.com/office/drawing/2014/main" id="{3E9BCFBE-E4F2-B17A-3688-FB0EF62D12B1}"/>
                </a:ext>
              </a:extLst>
            </p:cNvPr>
            <p:cNvSpPr/>
            <p:nvPr userDrawn="1"/>
          </p:nvSpPr>
          <p:spPr>
            <a:xfrm rot="5400000">
              <a:off x="8345574"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4" name="Freeform: Shape 7013">
              <a:extLst>
                <a:ext uri="{FF2B5EF4-FFF2-40B4-BE49-F238E27FC236}">
                  <a16:creationId xmlns:a16="http://schemas.microsoft.com/office/drawing/2014/main" id="{1C62D089-7E6C-C7AE-C2EF-2CB93A130B47}"/>
                </a:ext>
              </a:extLst>
            </p:cNvPr>
            <p:cNvSpPr/>
            <p:nvPr userDrawn="1"/>
          </p:nvSpPr>
          <p:spPr>
            <a:xfrm rot="5400000">
              <a:off x="8176448"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5" name="Freeform: Shape 7014">
              <a:extLst>
                <a:ext uri="{FF2B5EF4-FFF2-40B4-BE49-F238E27FC236}">
                  <a16:creationId xmlns:a16="http://schemas.microsoft.com/office/drawing/2014/main" id="{5FD9F30C-F35A-CB51-0721-C46DECB43286}"/>
                </a:ext>
              </a:extLst>
            </p:cNvPr>
            <p:cNvSpPr/>
            <p:nvPr userDrawn="1"/>
          </p:nvSpPr>
          <p:spPr>
            <a:xfrm rot="5400000">
              <a:off x="800732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6" name="Freeform: Shape 7015">
              <a:extLst>
                <a:ext uri="{FF2B5EF4-FFF2-40B4-BE49-F238E27FC236}">
                  <a16:creationId xmlns:a16="http://schemas.microsoft.com/office/drawing/2014/main" id="{46CB2AFA-71A0-BE54-51AB-63E5CE0D8D35}"/>
                </a:ext>
              </a:extLst>
            </p:cNvPr>
            <p:cNvSpPr/>
            <p:nvPr userDrawn="1"/>
          </p:nvSpPr>
          <p:spPr>
            <a:xfrm rot="5400000">
              <a:off x="783581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7" name="Freeform: Shape 7016">
              <a:extLst>
                <a:ext uri="{FF2B5EF4-FFF2-40B4-BE49-F238E27FC236}">
                  <a16:creationId xmlns:a16="http://schemas.microsoft.com/office/drawing/2014/main" id="{7A730F6E-A72D-2A03-3582-AC3D1CD86770}"/>
                </a:ext>
              </a:extLst>
            </p:cNvPr>
            <p:cNvSpPr/>
            <p:nvPr userDrawn="1"/>
          </p:nvSpPr>
          <p:spPr>
            <a:xfrm rot="5400000">
              <a:off x="766430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8" name="Freeform: Shape 7017">
              <a:extLst>
                <a:ext uri="{FF2B5EF4-FFF2-40B4-BE49-F238E27FC236}">
                  <a16:creationId xmlns:a16="http://schemas.microsoft.com/office/drawing/2014/main" id="{5161BBDE-4F51-7110-42AE-E90FB36A8A38}"/>
                </a:ext>
              </a:extLst>
            </p:cNvPr>
            <p:cNvSpPr/>
            <p:nvPr userDrawn="1"/>
          </p:nvSpPr>
          <p:spPr>
            <a:xfrm rot="5400000">
              <a:off x="7495182"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9" name="Freeform: Shape 7018">
              <a:extLst>
                <a:ext uri="{FF2B5EF4-FFF2-40B4-BE49-F238E27FC236}">
                  <a16:creationId xmlns:a16="http://schemas.microsoft.com/office/drawing/2014/main" id="{ADB76DD1-392E-7F5B-2069-EE05B6C940CC}"/>
                </a:ext>
              </a:extLst>
            </p:cNvPr>
            <p:cNvSpPr/>
            <p:nvPr userDrawn="1"/>
          </p:nvSpPr>
          <p:spPr>
            <a:xfrm rot="5400000">
              <a:off x="732605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0" name="Freeform: Shape 7019">
              <a:extLst>
                <a:ext uri="{FF2B5EF4-FFF2-40B4-BE49-F238E27FC236}">
                  <a16:creationId xmlns:a16="http://schemas.microsoft.com/office/drawing/2014/main" id="{A177D116-E89F-B92E-7795-022D2CC7FED2}"/>
                </a:ext>
              </a:extLst>
            </p:cNvPr>
            <p:cNvSpPr/>
            <p:nvPr userDrawn="1"/>
          </p:nvSpPr>
          <p:spPr>
            <a:xfrm rot="5400000">
              <a:off x="7154549"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1" name="Freeform: Shape 7020">
              <a:extLst>
                <a:ext uri="{FF2B5EF4-FFF2-40B4-BE49-F238E27FC236}">
                  <a16:creationId xmlns:a16="http://schemas.microsoft.com/office/drawing/2014/main" id="{E03ECF87-0F2D-4511-7913-41189D14A2B0}"/>
                </a:ext>
              </a:extLst>
            </p:cNvPr>
            <p:cNvSpPr/>
            <p:nvPr userDrawn="1"/>
          </p:nvSpPr>
          <p:spPr>
            <a:xfrm rot="5400000">
              <a:off x="6985423"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2" name="Freeform: Shape 7021">
              <a:extLst>
                <a:ext uri="{FF2B5EF4-FFF2-40B4-BE49-F238E27FC236}">
                  <a16:creationId xmlns:a16="http://schemas.microsoft.com/office/drawing/2014/main" id="{82AFFFC9-21E8-08F8-1B65-BC21291149D3}"/>
                </a:ext>
              </a:extLst>
            </p:cNvPr>
            <p:cNvSpPr/>
            <p:nvPr userDrawn="1"/>
          </p:nvSpPr>
          <p:spPr>
            <a:xfrm rot="5400000">
              <a:off x="681629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3" name="Freeform: Shape 7022">
              <a:extLst>
                <a:ext uri="{FF2B5EF4-FFF2-40B4-BE49-F238E27FC236}">
                  <a16:creationId xmlns:a16="http://schemas.microsoft.com/office/drawing/2014/main" id="{9490627A-A089-93CB-6899-749B4443AAA9}"/>
                </a:ext>
              </a:extLst>
            </p:cNvPr>
            <p:cNvSpPr/>
            <p:nvPr userDrawn="1"/>
          </p:nvSpPr>
          <p:spPr>
            <a:xfrm rot="5400000">
              <a:off x="6644790"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4" name="Freeform: Shape 7023">
              <a:extLst>
                <a:ext uri="{FF2B5EF4-FFF2-40B4-BE49-F238E27FC236}">
                  <a16:creationId xmlns:a16="http://schemas.microsoft.com/office/drawing/2014/main" id="{EE3847C2-6EC3-959B-E950-E4F0B38BAFE8}"/>
                </a:ext>
              </a:extLst>
            </p:cNvPr>
            <p:cNvSpPr/>
            <p:nvPr userDrawn="1"/>
          </p:nvSpPr>
          <p:spPr>
            <a:xfrm rot="5400000">
              <a:off x="647328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5" name="Freeform: Shape 7024">
              <a:extLst>
                <a:ext uri="{FF2B5EF4-FFF2-40B4-BE49-F238E27FC236}">
                  <a16:creationId xmlns:a16="http://schemas.microsoft.com/office/drawing/2014/main" id="{0FAB6081-6648-BC9D-05CC-835EC7835400}"/>
                </a:ext>
              </a:extLst>
            </p:cNvPr>
            <p:cNvSpPr/>
            <p:nvPr userDrawn="1"/>
          </p:nvSpPr>
          <p:spPr>
            <a:xfrm rot="5400000">
              <a:off x="6304157"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6" name="Freeform: Shape 7025">
              <a:extLst>
                <a:ext uri="{FF2B5EF4-FFF2-40B4-BE49-F238E27FC236}">
                  <a16:creationId xmlns:a16="http://schemas.microsoft.com/office/drawing/2014/main" id="{BF6322F7-D9F9-AA1E-7023-90D23A9A6DDC}"/>
                </a:ext>
              </a:extLst>
            </p:cNvPr>
            <p:cNvSpPr/>
            <p:nvPr userDrawn="1"/>
          </p:nvSpPr>
          <p:spPr>
            <a:xfrm rot="5400000">
              <a:off x="613503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7" name="Freeform: Shape 7026">
              <a:extLst>
                <a:ext uri="{FF2B5EF4-FFF2-40B4-BE49-F238E27FC236}">
                  <a16:creationId xmlns:a16="http://schemas.microsoft.com/office/drawing/2014/main" id="{84270494-AB82-DAD1-A9E7-D56151A775B9}"/>
                </a:ext>
              </a:extLst>
            </p:cNvPr>
            <p:cNvSpPr/>
            <p:nvPr userDrawn="1"/>
          </p:nvSpPr>
          <p:spPr>
            <a:xfrm rot="5400000">
              <a:off x="596352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8" name="Freeform: Shape 7027">
              <a:extLst>
                <a:ext uri="{FF2B5EF4-FFF2-40B4-BE49-F238E27FC236}">
                  <a16:creationId xmlns:a16="http://schemas.microsoft.com/office/drawing/2014/main" id="{6FEEBD7A-D16B-C37F-F420-71EBEE844E40}"/>
                </a:ext>
              </a:extLst>
            </p:cNvPr>
            <p:cNvSpPr/>
            <p:nvPr userDrawn="1"/>
          </p:nvSpPr>
          <p:spPr>
            <a:xfrm rot="5400000">
              <a:off x="579201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9" name="Freeform: Shape 7028">
              <a:extLst>
                <a:ext uri="{FF2B5EF4-FFF2-40B4-BE49-F238E27FC236}">
                  <a16:creationId xmlns:a16="http://schemas.microsoft.com/office/drawing/2014/main" id="{4FA62393-F698-6EB5-1748-57B597AD2FCE}"/>
                </a:ext>
              </a:extLst>
            </p:cNvPr>
            <p:cNvSpPr/>
            <p:nvPr userDrawn="1"/>
          </p:nvSpPr>
          <p:spPr>
            <a:xfrm rot="5400000">
              <a:off x="562527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0" name="Freeform: Shape 7029">
              <a:extLst>
                <a:ext uri="{FF2B5EF4-FFF2-40B4-BE49-F238E27FC236}">
                  <a16:creationId xmlns:a16="http://schemas.microsoft.com/office/drawing/2014/main" id="{7455F093-FE89-930A-824A-E44D04426F4C}"/>
                </a:ext>
              </a:extLst>
            </p:cNvPr>
            <p:cNvSpPr/>
            <p:nvPr userDrawn="1"/>
          </p:nvSpPr>
          <p:spPr>
            <a:xfrm rot="5400000">
              <a:off x="545376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1" name="Freeform: Shape 7030">
              <a:extLst>
                <a:ext uri="{FF2B5EF4-FFF2-40B4-BE49-F238E27FC236}">
                  <a16:creationId xmlns:a16="http://schemas.microsoft.com/office/drawing/2014/main" id="{F6C0EEDC-168B-77F3-7515-80C8979BA31F}"/>
                </a:ext>
              </a:extLst>
            </p:cNvPr>
            <p:cNvSpPr/>
            <p:nvPr userDrawn="1"/>
          </p:nvSpPr>
          <p:spPr>
            <a:xfrm rot="5400000">
              <a:off x="528225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2" name="Freeform: Shape 7031">
              <a:extLst>
                <a:ext uri="{FF2B5EF4-FFF2-40B4-BE49-F238E27FC236}">
                  <a16:creationId xmlns:a16="http://schemas.microsoft.com/office/drawing/2014/main" id="{DA74E310-7309-407B-A178-E665DAC74C15}"/>
                </a:ext>
              </a:extLst>
            </p:cNvPr>
            <p:cNvSpPr/>
            <p:nvPr userDrawn="1"/>
          </p:nvSpPr>
          <p:spPr>
            <a:xfrm rot="5400000">
              <a:off x="5113131"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3" name="Freeform: Shape 7032">
              <a:extLst>
                <a:ext uri="{FF2B5EF4-FFF2-40B4-BE49-F238E27FC236}">
                  <a16:creationId xmlns:a16="http://schemas.microsoft.com/office/drawing/2014/main" id="{F9F697BA-8F57-8254-BEEA-69979096B6FB}"/>
                </a:ext>
              </a:extLst>
            </p:cNvPr>
            <p:cNvSpPr/>
            <p:nvPr userDrawn="1"/>
          </p:nvSpPr>
          <p:spPr>
            <a:xfrm rot="5400000">
              <a:off x="494400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4" name="Freeform: Shape 7033">
              <a:extLst>
                <a:ext uri="{FF2B5EF4-FFF2-40B4-BE49-F238E27FC236}">
                  <a16:creationId xmlns:a16="http://schemas.microsoft.com/office/drawing/2014/main" id="{07DD39F9-8694-839A-AD52-5ADCB66926F7}"/>
                </a:ext>
              </a:extLst>
            </p:cNvPr>
            <p:cNvSpPr/>
            <p:nvPr userDrawn="1"/>
          </p:nvSpPr>
          <p:spPr>
            <a:xfrm rot="5400000">
              <a:off x="4772498"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5" name="Freeform: Shape 7034">
              <a:extLst>
                <a:ext uri="{FF2B5EF4-FFF2-40B4-BE49-F238E27FC236}">
                  <a16:creationId xmlns:a16="http://schemas.microsoft.com/office/drawing/2014/main" id="{0C905108-D3DD-054F-FCC0-D1A90A218675}"/>
                </a:ext>
              </a:extLst>
            </p:cNvPr>
            <p:cNvSpPr/>
            <p:nvPr userDrawn="1"/>
          </p:nvSpPr>
          <p:spPr>
            <a:xfrm rot="5400000">
              <a:off x="460099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6" name="Freeform: Shape 7035">
              <a:extLst>
                <a:ext uri="{FF2B5EF4-FFF2-40B4-BE49-F238E27FC236}">
                  <a16:creationId xmlns:a16="http://schemas.microsoft.com/office/drawing/2014/main" id="{A5B093E6-B0FF-2304-3CA9-3E80BFDE6657}"/>
                </a:ext>
              </a:extLst>
            </p:cNvPr>
            <p:cNvSpPr/>
            <p:nvPr userDrawn="1"/>
          </p:nvSpPr>
          <p:spPr>
            <a:xfrm rot="5400000">
              <a:off x="4431865"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7" name="Freeform: Shape 7036">
              <a:extLst>
                <a:ext uri="{FF2B5EF4-FFF2-40B4-BE49-F238E27FC236}">
                  <a16:creationId xmlns:a16="http://schemas.microsoft.com/office/drawing/2014/main" id="{6BD47FFD-ED94-4009-B2D6-7CFA58F1E64E}"/>
                </a:ext>
              </a:extLst>
            </p:cNvPr>
            <p:cNvSpPr/>
            <p:nvPr userDrawn="1"/>
          </p:nvSpPr>
          <p:spPr>
            <a:xfrm rot="5400000">
              <a:off x="4262739"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8" name="Freeform: Shape 7037">
              <a:extLst>
                <a:ext uri="{FF2B5EF4-FFF2-40B4-BE49-F238E27FC236}">
                  <a16:creationId xmlns:a16="http://schemas.microsoft.com/office/drawing/2014/main" id="{AC6D884A-81C6-87E1-61DA-A1D0DF55D41D}"/>
                </a:ext>
              </a:extLst>
            </p:cNvPr>
            <p:cNvSpPr/>
            <p:nvPr userDrawn="1"/>
          </p:nvSpPr>
          <p:spPr>
            <a:xfrm rot="5400000">
              <a:off x="409123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9" name="Freeform: Shape 7038">
              <a:extLst>
                <a:ext uri="{FF2B5EF4-FFF2-40B4-BE49-F238E27FC236}">
                  <a16:creationId xmlns:a16="http://schemas.microsoft.com/office/drawing/2014/main" id="{D75AC8D1-1E28-0587-6A19-03DE8BD37072}"/>
                </a:ext>
              </a:extLst>
            </p:cNvPr>
            <p:cNvSpPr/>
            <p:nvPr userDrawn="1"/>
          </p:nvSpPr>
          <p:spPr>
            <a:xfrm rot="5400000">
              <a:off x="3922106"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0" name="Freeform: Shape 7039">
              <a:extLst>
                <a:ext uri="{FF2B5EF4-FFF2-40B4-BE49-F238E27FC236}">
                  <a16:creationId xmlns:a16="http://schemas.microsoft.com/office/drawing/2014/main" id="{7A5B284F-6280-2B8D-C865-FA2A448E2264}"/>
                </a:ext>
              </a:extLst>
            </p:cNvPr>
            <p:cNvSpPr/>
            <p:nvPr userDrawn="1"/>
          </p:nvSpPr>
          <p:spPr>
            <a:xfrm rot="5400000">
              <a:off x="375298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1" name="Freeform: Shape 7040">
              <a:extLst>
                <a:ext uri="{FF2B5EF4-FFF2-40B4-BE49-F238E27FC236}">
                  <a16:creationId xmlns:a16="http://schemas.microsoft.com/office/drawing/2014/main" id="{E6D43EAB-BD18-1C9C-3DCC-AED0B4DED654}"/>
                </a:ext>
              </a:extLst>
            </p:cNvPr>
            <p:cNvSpPr/>
            <p:nvPr userDrawn="1"/>
          </p:nvSpPr>
          <p:spPr>
            <a:xfrm rot="5400000">
              <a:off x="358147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2" name="Freeform: Shape 7041">
              <a:extLst>
                <a:ext uri="{FF2B5EF4-FFF2-40B4-BE49-F238E27FC236}">
                  <a16:creationId xmlns:a16="http://schemas.microsoft.com/office/drawing/2014/main" id="{0645FD3C-3A43-9CC8-11C0-9440E272E547}"/>
                </a:ext>
              </a:extLst>
            </p:cNvPr>
            <p:cNvSpPr/>
            <p:nvPr userDrawn="1"/>
          </p:nvSpPr>
          <p:spPr>
            <a:xfrm rot="5400000">
              <a:off x="340996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3" name="Freeform: Shape 7042">
              <a:extLst>
                <a:ext uri="{FF2B5EF4-FFF2-40B4-BE49-F238E27FC236}">
                  <a16:creationId xmlns:a16="http://schemas.microsoft.com/office/drawing/2014/main" id="{1972F887-A610-BDFD-1D6E-74776A9C56A9}"/>
                </a:ext>
              </a:extLst>
            </p:cNvPr>
            <p:cNvSpPr/>
            <p:nvPr userDrawn="1"/>
          </p:nvSpPr>
          <p:spPr>
            <a:xfrm rot="5400000">
              <a:off x="3240840"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4" name="Freeform: Shape 7043">
              <a:extLst>
                <a:ext uri="{FF2B5EF4-FFF2-40B4-BE49-F238E27FC236}">
                  <a16:creationId xmlns:a16="http://schemas.microsoft.com/office/drawing/2014/main" id="{A9B94BC6-D2B5-4113-CD37-F5E23D0B859B}"/>
                </a:ext>
              </a:extLst>
            </p:cNvPr>
            <p:cNvSpPr/>
            <p:nvPr userDrawn="1"/>
          </p:nvSpPr>
          <p:spPr>
            <a:xfrm rot="5400000">
              <a:off x="3071714"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5" name="Freeform: Shape 7044">
              <a:extLst>
                <a:ext uri="{FF2B5EF4-FFF2-40B4-BE49-F238E27FC236}">
                  <a16:creationId xmlns:a16="http://schemas.microsoft.com/office/drawing/2014/main" id="{5E98AF18-8E3C-3787-25DA-4534F1A8EF4D}"/>
                </a:ext>
              </a:extLst>
            </p:cNvPr>
            <p:cNvSpPr/>
            <p:nvPr userDrawn="1"/>
          </p:nvSpPr>
          <p:spPr>
            <a:xfrm rot="5400000">
              <a:off x="290020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6" name="Freeform: Shape 7045">
              <a:extLst>
                <a:ext uri="{FF2B5EF4-FFF2-40B4-BE49-F238E27FC236}">
                  <a16:creationId xmlns:a16="http://schemas.microsoft.com/office/drawing/2014/main" id="{BC58639A-654A-DC71-C40C-1B05A711D614}"/>
                </a:ext>
              </a:extLst>
            </p:cNvPr>
            <p:cNvSpPr/>
            <p:nvPr userDrawn="1"/>
          </p:nvSpPr>
          <p:spPr>
            <a:xfrm rot="5400000">
              <a:off x="851469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7" name="Freeform: Shape 7046">
              <a:extLst>
                <a:ext uri="{FF2B5EF4-FFF2-40B4-BE49-F238E27FC236}">
                  <a16:creationId xmlns:a16="http://schemas.microsoft.com/office/drawing/2014/main" id="{33BCA19B-DCBB-43E8-ECAD-9507088550B0}"/>
                </a:ext>
              </a:extLst>
            </p:cNvPr>
            <p:cNvSpPr/>
            <p:nvPr userDrawn="1"/>
          </p:nvSpPr>
          <p:spPr>
            <a:xfrm rot="5400000">
              <a:off x="8343192"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8" name="Freeform: Shape 7047">
              <a:extLst>
                <a:ext uri="{FF2B5EF4-FFF2-40B4-BE49-F238E27FC236}">
                  <a16:creationId xmlns:a16="http://schemas.microsoft.com/office/drawing/2014/main" id="{48244629-4149-F10A-2775-735400847987}"/>
                </a:ext>
              </a:extLst>
            </p:cNvPr>
            <p:cNvSpPr/>
            <p:nvPr userDrawn="1"/>
          </p:nvSpPr>
          <p:spPr>
            <a:xfrm rot="5400000">
              <a:off x="8174066"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9" name="Freeform: Shape 7048">
              <a:extLst>
                <a:ext uri="{FF2B5EF4-FFF2-40B4-BE49-F238E27FC236}">
                  <a16:creationId xmlns:a16="http://schemas.microsoft.com/office/drawing/2014/main" id="{D6BE6653-98D6-76EE-CB4E-72876902E767}"/>
                </a:ext>
              </a:extLst>
            </p:cNvPr>
            <p:cNvSpPr/>
            <p:nvPr userDrawn="1"/>
          </p:nvSpPr>
          <p:spPr>
            <a:xfrm rot="5400000">
              <a:off x="800494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0" name="Freeform: Shape 7049">
              <a:extLst>
                <a:ext uri="{FF2B5EF4-FFF2-40B4-BE49-F238E27FC236}">
                  <a16:creationId xmlns:a16="http://schemas.microsoft.com/office/drawing/2014/main" id="{8024BFEB-4CB1-0946-E797-37647B7BEA8E}"/>
                </a:ext>
              </a:extLst>
            </p:cNvPr>
            <p:cNvSpPr/>
            <p:nvPr userDrawn="1"/>
          </p:nvSpPr>
          <p:spPr>
            <a:xfrm rot="5400000">
              <a:off x="783343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1" name="Freeform: Shape 7050">
              <a:extLst>
                <a:ext uri="{FF2B5EF4-FFF2-40B4-BE49-F238E27FC236}">
                  <a16:creationId xmlns:a16="http://schemas.microsoft.com/office/drawing/2014/main" id="{1893BC42-A426-E551-7008-44445A16F3F3}"/>
                </a:ext>
              </a:extLst>
            </p:cNvPr>
            <p:cNvSpPr/>
            <p:nvPr userDrawn="1"/>
          </p:nvSpPr>
          <p:spPr>
            <a:xfrm rot="5400000">
              <a:off x="766192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2" name="Freeform: Shape 7051">
              <a:extLst>
                <a:ext uri="{FF2B5EF4-FFF2-40B4-BE49-F238E27FC236}">
                  <a16:creationId xmlns:a16="http://schemas.microsoft.com/office/drawing/2014/main" id="{C7B5C0A5-E89B-6604-D142-512B0745E82B}"/>
                </a:ext>
              </a:extLst>
            </p:cNvPr>
            <p:cNvSpPr/>
            <p:nvPr userDrawn="1"/>
          </p:nvSpPr>
          <p:spPr>
            <a:xfrm rot="5400000">
              <a:off x="7492800"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3" name="Freeform: Shape 7052">
              <a:extLst>
                <a:ext uri="{FF2B5EF4-FFF2-40B4-BE49-F238E27FC236}">
                  <a16:creationId xmlns:a16="http://schemas.microsoft.com/office/drawing/2014/main" id="{B8694E77-5AD3-E258-DBC8-77EB998E1382}"/>
                </a:ext>
              </a:extLst>
            </p:cNvPr>
            <p:cNvSpPr/>
            <p:nvPr userDrawn="1"/>
          </p:nvSpPr>
          <p:spPr>
            <a:xfrm rot="5400000">
              <a:off x="732367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4" name="Freeform: Shape 7053">
              <a:extLst>
                <a:ext uri="{FF2B5EF4-FFF2-40B4-BE49-F238E27FC236}">
                  <a16:creationId xmlns:a16="http://schemas.microsoft.com/office/drawing/2014/main" id="{935A8B9D-DACC-E034-1D45-8AC1F3672DF8}"/>
                </a:ext>
              </a:extLst>
            </p:cNvPr>
            <p:cNvSpPr/>
            <p:nvPr userDrawn="1"/>
          </p:nvSpPr>
          <p:spPr>
            <a:xfrm rot="5400000">
              <a:off x="7152167"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5" name="Freeform: Shape 7054">
              <a:extLst>
                <a:ext uri="{FF2B5EF4-FFF2-40B4-BE49-F238E27FC236}">
                  <a16:creationId xmlns:a16="http://schemas.microsoft.com/office/drawing/2014/main" id="{2CDCBF42-8A85-9592-45E5-1D8D50077158}"/>
                </a:ext>
              </a:extLst>
            </p:cNvPr>
            <p:cNvSpPr/>
            <p:nvPr userDrawn="1"/>
          </p:nvSpPr>
          <p:spPr>
            <a:xfrm rot="5400000">
              <a:off x="6983041"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6" name="Freeform: Shape 7055">
              <a:extLst>
                <a:ext uri="{FF2B5EF4-FFF2-40B4-BE49-F238E27FC236}">
                  <a16:creationId xmlns:a16="http://schemas.microsoft.com/office/drawing/2014/main" id="{58A6F41C-9836-1157-2CA8-C90DDE331C99}"/>
                </a:ext>
              </a:extLst>
            </p:cNvPr>
            <p:cNvSpPr/>
            <p:nvPr userDrawn="1"/>
          </p:nvSpPr>
          <p:spPr>
            <a:xfrm rot="5400000">
              <a:off x="681391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7" name="Freeform: Shape 7056">
              <a:extLst>
                <a:ext uri="{FF2B5EF4-FFF2-40B4-BE49-F238E27FC236}">
                  <a16:creationId xmlns:a16="http://schemas.microsoft.com/office/drawing/2014/main" id="{6066C523-9706-B0B9-04AC-DEC30D261588}"/>
                </a:ext>
              </a:extLst>
            </p:cNvPr>
            <p:cNvSpPr/>
            <p:nvPr userDrawn="1"/>
          </p:nvSpPr>
          <p:spPr>
            <a:xfrm rot="5400000">
              <a:off x="6642408"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8" name="Freeform: Shape 7057">
              <a:extLst>
                <a:ext uri="{FF2B5EF4-FFF2-40B4-BE49-F238E27FC236}">
                  <a16:creationId xmlns:a16="http://schemas.microsoft.com/office/drawing/2014/main" id="{10DD436E-127E-8B39-780D-B8F5285690AC}"/>
                </a:ext>
              </a:extLst>
            </p:cNvPr>
            <p:cNvSpPr/>
            <p:nvPr userDrawn="1"/>
          </p:nvSpPr>
          <p:spPr>
            <a:xfrm rot="5400000">
              <a:off x="647090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9" name="Freeform: Shape 7058">
              <a:extLst>
                <a:ext uri="{FF2B5EF4-FFF2-40B4-BE49-F238E27FC236}">
                  <a16:creationId xmlns:a16="http://schemas.microsoft.com/office/drawing/2014/main" id="{82B487D8-38B1-00ED-646F-58066DA5E45A}"/>
                </a:ext>
              </a:extLst>
            </p:cNvPr>
            <p:cNvSpPr/>
            <p:nvPr userDrawn="1"/>
          </p:nvSpPr>
          <p:spPr>
            <a:xfrm rot="5400000">
              <a:off x="6301775"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0" name="Freeform: Shape 7059">
              <a:extLst>
                <a:ext uri="{FF2B5EF4-FFF2-40B4-BE49-F238E27FC236}">
                  <a16:creationId xmlns:a16="http://schemas.microsoft.com/office/drawing/2014/main" id="{BAAF410B-3023-2F51-DFD2-483AB1BA0101}"/>
                </a:ext>
              </a:extLst>
            </p:cNvPr>
            <p:cNvSpPr/>
            <p:nvPr userDrawn="1"/>
          </p:nvSpPr>
          <p:spPr>
            <a:xfrm rot="5400000">
              <a:off x="613264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1" name="Freeform: Shape 7060">
              <a:extLst>
                <a:ext uri="{FF2B5EF4-FFF2-40B4-BE49-F238E27FC236}">
                  <a16:creationId xmlns:a16="http://schemas.microsoft.com/office/drawing/2014/main" id="{D7DAA124-D956-9A5F-E9B4-D12FCEBBD67E}"/>
                </a:ext>
              </a:extLst>
            </p:cNvPr>
            <p:cNvSpPr/>
            <p:nvPr userDrawn="1"/>
          </p:nvSpPr>
          <p:spPr>
            <a:xfrm rot="5400000">
              <a:off x="596114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2" name="Freeform: Shape 7061">
              <a:extLst>
                <a:ext uri="{FF2B5EF4-FFF2-40B4-BE49-F238E27FC236}">
                  <a16:creationId xmlns:a16="http://schemas.microsoft.com/office/drawing/2014/main" id="{1380FF11-0F7B-973E-AEF0-463F2249B6B2}"/>
                </a:ext>
              </a:extLst>
            </p:cNvPr>
            <p:cNvSpPr/>
            <p:nvPr userDrawn="1"/>
          </p:nvSpPr>
          <p:spPr>
            <a:xfrm rot="5400000">
              <a:off x="578963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3" name="Freeform: Shape 7062">
              <a:extLst>
                <a:ext uri="{FF2B5EF4-FFF2-40B4-BE49-F238E27FC236}">
                  <a16:creationId xmlns:a16="http://schemas.microsoft.com/office/drawing/2014/main" id="{FAC046B0-CE73-7895-8F70-39098536F978}"/>
                </a:ext>
              </a:extLst>
            </p:cNvPr>
            <p:cNvSpPr/>
            <p:nvPr userDrawn="1"/>
          </p:nvSpPr>
          <p:spPr>
            <a:xfrm rot="5400000">
              <a:off x="562289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4" name="Freeform: Shape 7063">
              <a:extLst>
                <a:ext uri="{FF2B5EF4-FFF2-40B4-BE49-F238E27FC236}">
                  <a16:creationId xmlns:a16="http://schemas.microsoft.com/office/drawing/2014/main" id="{B3F7E881-4F6D-68C4-1DBF-928A64D2A155}"/>
                </a:ext>
              </a:extLst>
            </p:cNvPr>
            <p:cNvSpPr/>
            <p:nvPr userDrawn="1"/>
          </p:nvSpPr>
          <p:spPr>
            <a:xfrm rot="5400000">
              <a:off x="545138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5" name="Freeform: Shape 7064">
              <a:extLst>
                <a:ext uri="{FF2B5EF4-FFF2-40B4-BE49-F238E27FC236}">
                  <a16:creationId xmlns:a16="http://schemas.microsoft.com/office/drawing/2014/main" id="{E9CA8359-2EE6-0D0F-1134-C913E4C5D818}"/>
                </a:ext>
              </a:extLst>
            </p:cNvPr>
            <p:cNvSpPr/>
            <p:nvPr userDrawn="1"/>
          </p:nvSpPr>
          <p:spPr>
            <a:xfrm rot="5400000">
              <a:off x="527987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6" name="Freeform: Shape 7065">
              <a:extLst>
                <a:ext uri="{FF2B5EF4-FFF2-40B4-BE49-F238E27FC236}">
                  <a16:creationId xmlns:a16="http://schemas.microsoft.com/office/drawing/2014/main" id="{4369B95C-1B90-80E8-D7CC-0F57441C0711}"/>
                </a:ext>
              </a:extLst>
            </p:cNvPr>
            <p:cNvSpPr/>
            <p:nvPr userDrawn="1"/>
          </p:nvSpPr>
          <p:spPr>
            <a:xfrm rot="5400000">
              <a:off x="5110749"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7" name="Freeform: Shape 7066">
              <a:extLst>
                <a:ext uri="{FF2B5EF4-FFF2-40B4-BE49-F238E27FC236}">
                  <a16:creationId xmlns:a16="http://schemas.microsoft.com/office/drawing/2014/main" id="{74CE296A-7423-32DF-C91F-90A2F06F5912}"/>
                </a:ext>
              </a:extLst>
            </p:cNvPr>
            <p:cNvSpPr/>
            <p:nvPr userDrawn="1"/>
          </p:nvSpPr>
          <p:spPr>
            <a:xfrm rot="5400000">
              <a:off x="494162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8" name="Freeform: Shape 7067">
              <a:extLst>
                <a:ext uri="{FF2B5EF4-FFF2-40B4-BE49-F238E27FC236}">
                  <a16:creationId xmlns:a16="http://schemas.microsoft.com/office/drawing/2014/main" id="{A9816CF1-CA87-8040-9080-F17E91EEE208}"/>
                </a:ext>
              </a:extLst>
            </p:cNvPr>
            <p:cNvSpPr/>
            <p:nvPr userDrawn="1"/>
          </p:nvSpPr>
          <p:spPr>
            <a:xfrm rot="5400000">
              <a:off x="4770116"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9" name="Freeform: Shape 7068">
              <a:extLst>
                <a:ext uri="{FF2B5EF4-FFF2-40B4-BE49-F238E27FC236}">
                  <a16:creationId xmlns:a16="http://schemas.microsoft.com/office/drawing/2014/main" id="{6191674D-AE03-282E-C128-9C9A395B287A}"/>
                </a:ext>
              </a:extLst>
            </p:cNvPr>
            <p:cNvSpPr/>
            <p:nvPr userDrawn="1"/>
          </p:nvSpPr>
          <p:spPr>
            <a:xfrm rot="5400000">
              <a:off x="459860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0" name="Freeform: Shape 7069">
              <a:extLst>
                <a:ext uri="{FF2B5EF4-FFF2-40B4-BE49-F238E27FC236}">
                  <a16:creationId xmlns:a16="http://schemas.microsoft.com/office/drawing/2014/main" id="{8B59217C-0F4F-4D70-E9DC-F9045924544F}"/>
                </a:ext>
              </a:extLst>
            </p:cNvPr>
            <p:cNvSpPr/>
            <p:nvPr userDrawn="1"/>
          </p:nvSpPr>
          <p:spPr>
            <a:xfrm rot="5400000">
              <a:off x="4429483"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1" name="Freeform: Shape 7070">
              <a:extLst>
                <a:ext uri="{FF2B5EF4-FFF2-40B4-BE49-F238E27FC236}">
                  <a16:creationId xmlns:a16="http://schemas.microsoft.com/office/drawing/2014/main" id="{96C68723-32DD-D05A-E8CC-3A47C2648B42}"/>
                </a:ext>
              </a:extLst>
            </p:cNvPr>
            <p:cNvSpPr/>
            <p:nvPr userDrawn="1"/>
          </p:nvSpPr>
          <p:spPr>
            <a:xfrm rot="5400000">
              <a:off x="4260357"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2" name="Freeform: Shape 7071">
              <a:extLst>
                <a:ext uri="{FF2B5EF4-FFF2-40B4-BE49-F238E27FC236}">
                  <a16:creationId xmlns:a16="http://schemas.microsoft.com/office/drawing/2014/main" id="{6B7BCB75-D3FF-DC41-D20C-E4DDBF85F83B}"/>
                </a:ext>
              </a:extLst>
            </p:cNvPr>
            <p:cNvSpPr/>
            <p:nvPr userDrawn="1"/>
          </p:nvSpPr>
          <p:spPr>
            <a:xfrm rot="5400000">
              <a:off x="408885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3" name="Freeform: Shape 7072">
              <a:extLst>
                <a:ext uri="{FF2B5EF4-FFF2-40B4-BE49-F238E27FC236}">
                  <a16:creationId xmlns:a16="http://schemas.microsoft.com/office/drawing/2014/main" id="{F41DFE21-8FE7-45FE-F821-ED0C4B0B5497}"/>
                </a:ext>
              </a:extLst>
            </p:cNvPr>
            <p:cNvSpPr/>
            <p:nvPr userDrawn="1"/>
          </p:nvSpPr>
          <p:spPr>
            <a:xfrm rot="5400000">
              <a:off x="3919724"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4" name="Freeform: Shape 7073">
              <a:extLst>
                <a:ext uri="{FF2B5EF4-FFF2-40B4-BE49-F238E27FC236}">
                  <a16:creationId xmlns:a16="http://schemas.microsoft.com/office/drawing/2014/main" id="{153CE09D-2728-C9E1-0605-0CE093D10B8E}"/>
                </a:ext>
              </a:extLst>
            </p:cNvPr>
            <p:cNvSpPr/>
            <p:nvPr userDrawn="1"/>
          </p:nvSpPr>
          <p:spPr>
            <a:xfrm rot="5400000">
              <a:off x="375059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5" name="Freeform: Shape 7074">
              <a:extLst>
                <a:ext uri="{FF2B5EF4-FFF2-40B4-BE49-F238E27FC236}">
                  <a16:creationId xmlns:a16="http://schemas.microsoft.com/office/drawing/2014/main" id="{15B56954-128F-C474-B68C-D67FAB38A3F6}"/>
                </a:ext>
              </a:extLst>
            </p:cNvPr>
            <p:cNvSpPr/>
            <p:nvPr userDrawn="1"/>
          </p:nvSpPr>
          <p:spPr>
            <a:xfrm rot="5400000">
              <a:off x="357909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6" name="Freeform: Shape 7075">
              <a:extLst>
                <a:ext uri="{FF2B5EF4-FFF2-40B4-BE49-F238E27FC236}">
                  <a16:creationId xmlns:a16="http://schemas.microsoft.com/office/drawing/2014/main" id="{F7943FB5-6F95-AAC5-A2BB-2E3A941565B7}"/>
                </a:ext>
              </a:extLst>
            </p:cNvPr>
            <p:cNvSpPr/>
            <p:nvPr userDrawn="1"/>
          </p:nvSpPr>
          <p:spPr>
            <a:xfrm rot="5400000">
              <a:off x="340758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7" name="Freeform: Shape 7076">
              <a:extLst>
                <a:ext uri="{FF2B5EF4-FFF2-40B4-BE49-F238E27FC236}">
                  <a16:creationId xmlns:a16="http://schemas.microsoft.com/office/drawing/2014/main" id="{4E1A3ABE-CAF3-F329-1EE6-0C4B043510CA}"/>
                </a:ext>
              </a:extLst>
            </p:cNvPr>
            <p:cNvSpPr/>
            <p:nvPr userDrawn="1"/>
          </p:nvSpPr>
          <p:spPr>
            <a:xfrm rot="5400000">
              <a:off x="3238458"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8" name="Freeform: Shape 7077">
              <a:extLst>
                <a:ext uri="{FF2B5EF4-FFF2-40B4-BE49-F238E27FC236}">
                  <a16:creationId xmlns:a16="http://schemas.microsoft.com/office/drawing/2014/main" id="{858B22E0-718F-2574-356D-3D7523829C4E}"/>
                </a:ext>
              </a:extLst>
            </p:cNvPr>
            <p:cNvSpPr/>
            <p:nvPr userDrawn="1"/>
          </p:nvSpPr>
          <p:spPr>
            <a:xfrm rot="5400000">
              <a:off x="3069332"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9" name="Freeform: Shape 7078">
              <a:extLst>
                <a:ext uri="{FF2B5EF4-FFF2-40B4-BE49-F238E27FC236}">
                  <a16:creationId xmlns:a16="http://schemas.microsoft.com/office/drawing/2014/main" id="{D4611D3F-B0CD-C631-8B74-A6C452E5FD4D}"/>
                </a:ext>
              </a:extLst>
            </p:cNvPr>
            <p:cNvSpPr/>
            <p:nvPr userDrawn="1"/>
          </p:nvSpPr>
          <p:spPr>
            <a:xfrm rot="5400000">
              <a:off x="289782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0" name="Freeform: Shape 7079">
              <a:extLst>
                <a:ext uri="{FF2B5EF4-FFF2-40B4-BE49-F238E27FC236}">
                  <a16:creationId xmlns:a16="http://schemas.microsoft.com/office/drawing/2014/main" id="{2397DBEE-6A48-BEFD-AE2E-ADFEB35E4F06}"/>
                </a:ext>
              </a:extLst>
            </p:cNvPr>
            <p:cNvSpPr/>
            <p:nvPr userDrawn="1"/>
          </p:nvSpPr>
          <p:spPr>
            <a:xfrm rot="5400000">
              <a:off x="851708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1" name="Freeform: Shape 7080">
              <a:extLst>
                <a:ext uri="{FF2B5EF4-FFF2-40B4-BE49-F238E27FC236}">
                  <a16:creationId xmlns:a16="http://schemas.microsoft.com/office/drawing/2014/main" id="{96BCF999-AB0F-2A94-55C5-C97906875004}"/>
                </a:ext>
              </a:extLst>
            </p:cNvPr>
            <p:cNvSpPr/>
            <p:nvPr userDrawn="1"/>
          </p:nvSpPr>
          <p:spPr>
            <a:xfrm rot="5400000">
              <a:off x="8345574"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2" name="Freeform: Shape 7081">
              <a:extLst>
                <a:ext uri="{FF2B5EF4-FFF2-40B4-BE49-F238E27FC236}">
                  <a16:creationId xmlns:a16="http://schemas.microsoft.com/office/drawing/2014/main" id="{8C7D9D9F-CCB0-A672-F7F9-4DAD30E4BDFE}"/>
                </a:ext>
              </a:extLst>
            </p:cNvPr>
            <p:cNvSpPr/>
            <p:nvPr userDrawn="1"/>
          </p:nvSpPr>
          <p:spPr>
            <a:xfrm rot="5400000">
              <a:off x="8176448"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3" name="Freeform: Shape 7082">
              <a:extLst>
                <a:ext uri="{FF2B5EF4-FFF2-40B4-BE49-F238E27FC236}">
                  <a16:creationId xmlns:a16="http://schemas.microsoft.com/office/drawing/2014/main" id="{35CC2743-C0E6-B398-27E8-65F6DC6F5BA6}"/>
                </a:ext>
              </a:extLst>
            </p:cNvPr>
            <p:cNvSpPr/>
            <p:nvPr userDrawn="1"/>
          </p:nvSpPr>
          <p:spPr>
            <a:xfrm rot="5400000">
              <a:off x="800732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4" name="Freeform: Shape 7083">
              <a:extLst>
                <a:ext uri="{FF2B5EF4-FFF2-40B4-BE49-F238E27FC236}">
                  <a16:creationId xmlns:a16="http://schemas.microsoft.com/office/drawing/2014/main" id="{72B4A8DC-B6D0-FAEA-AA3F-5DA56D0141BB}"/>
                </a:ext>
              </a:extLst>
            </p:cNvPr>
            <p:cNvSpPr/>
            <p:nvPr userDrawn="1"/>
          </p:nvSpPr>
          <p:spPr>
            <a:xfrm rot="5400000">
              <a:off x="783581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5" name="Freeform: Shape 7084">
              <a:extLst>
                <a:ext uri="{FF2B5EF4-FFF2-40B4-BE49-F238E27FC236}">
                  <a16:creationId xmlns:a16="http://schemas.microsoft.com/office/drawing/2014/main" id="{0A51E9CB-D930-7EE5-6EC4-3563B8DC5460}"/>
                </a:ext>
              </a:extLst>
            </p:cNvPr>
            <p:cNvSpPr/>
            <p:nvPr userDrawn="1"/>
          </p:nvSpPr>
          <p:spPr>
            <a:xfrm rot="5400000">
              <a:off x="766430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6" name="Freeform: Shape 7085">
              <a:extLst>
                <a:ext uri="{FF2B5EF4-FFF2-40B4-BE49-F238E27FC236}">
                  <a16:creationId xmlns:a16="http://schemas.microsoft.com/office/drawing/2014/main" id="{443CA5BB-A6D1-DF18-E732-0E9052EC2051}"/>
                </a:ext>
              </a:extLst>
            </p:cNvPr>
            <p:cNvSpPr/>
            <p:nvPr userDrawn="1"/>
          </p:nvSpPr>
          <p:spPr>
            <a:xfrm rot="5400000">
              <a:off x="7495182"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7" name="Freeform: Shape 7086">
              <a:extLst>
                <a:ext uri="{FF2B5EF4-FFF2-40B4-BE49-F238E27FC236}">
                  <a16:creationId xmlns:a16="http://schemas.microsoft.com/office/drawing/2014/main" id="{45D0C70B-0B7F-4C3B-2CF1-26EA50EC74EA}"/>
                </a:ext>
              </a:extLst>
            </p:cNvPr>
            <p:cNvSpPr/>
            <p:nvPr userDrawn="1"/>
          </p:nvSpPr>
          <p:spPr>
            <a:xfrm rot="5400000">
              <a:off x="732605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8" name="Freeform: Shape 7087">
              <a:extLst>
                <a:ext uri="{FF2B5EF4-FFF2-40B4-BE49-F238E27FC236}">
                  <a16:creationId xmlns:a16="http://schemas.microsoft.com/office/drawing/2014/main" id="{F55278F2-2356-F6F0-7F40-69E0C4ECF13A}"/>
                </a:ext>
              </a:extLst>
            </p:cNvPr>
            <p:cNvSpPr/>
            <p:nvPr userDrawn="1"/>
          </p:nvSpPr>
          <p:spPr>
            <a:xfrm rot="5400000">
              <a:off x="7154549"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9" name="Freeform: Shape 7088">
              <a:extLst>
                <a:ext uri="{FF2B5EF4-FFF2-40B4-BE49-F238E27FC236}">
                  <a16:creationId xmlns:a16="http://schemas.microsoft.com/office/drawing/2014/main" id="{623674F2-92C3-6B77-F8C3-14A7EE04C165}"/>
                </a:ext>
              </a:extLst>
            </p:cNvPr>
            <p:cNvSpPr/>
            <p:nvPr userDrawn="1"/>
          </p:nvSpPr>
          <p:spPr>
            <a:xfrm rot="5400000">
              <a:off x="6985423"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0" name="Freeform: Shape 7089">
              <a:extLst>
                <a:ext uri="{FF2B5EF4-FFF2-40B4-BE49-F238E27FC236}">
                  <a16:creationId xmlns:a16="http://schemas.microsoft.com/office/drawing/2014/main" id="{E26EFCBA-CE34-0EED-8F2F-928AD4DD5556}"/>
                </a:ext>
              </a:extLst>
            </p:cNvPr>
            <p:cNvSpPr/>
            <p:nvPr userDrawn="1"/>
          </p:nvSpPr>
          <p:spPr>
            <a:xfrm rot="5400000">
              <a:off x="681629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1" name="Freeform: Shape 7090">
              <a:extLst>
                <a:ext uri="{FF2B5EF4-FFF2-40B4-BE49-F238E27FC236}">
                  <a16:creationId xmlns:a16="http://schemas.microsoft.com/office/drawing/2014/main" id="{8E956B32-71A5-B7C2-DEA2-BF71B4916114}"/>
                </a:ext>
              </a:extLst>
            </p:cNvPr>
            <p:cNvSpPr/>
            <p:nvPr userDrawn="1"/>
          </p:nvSpPr>
          <p:spPr>
            <a:xfrm rot="5400000">
              <a:off x="6644790"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2" name="Freeform: Shape 7091">
              <a:extLst>
                <a:ext uri="{FF2B5EF4-FFF2-40B4-BE49-F238E27FC236}">
                  <a16:creationId xmlns:a16="http://schemas.microsoft.com/office/drawing/2014/main" id="{1EFB569E-1841-CBF8-3455-5FA3B288BB64}"/>
                </a:ext>
              </a:extLst>
            </p:cNvPr>
            <p:cNvSpPr/>
            <p:nvPr userDrawn="1"/>
          </p:nvSpPr>
          <p:spPr>
            <a:xfrm rot="5400000">
              <a:off x="647328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3" name="Freeform: Shape 7092">
              <a:extLst>
                <a:ext uri="{FF2B5EF4-FFF2-40B4-BE49-F238E27FC236}">
                  <a16:creationId xmlns:a16="http://schemas.microsoft.com/office/drawing/2014/main" id="{0A103E36-88F4-D2DB-34F2-A662A827BF88}"/>
                </a:ext>
              </a:extLst>
            </p:cNvPr>
            <p:cNvSpPr/>
            <p:nvPr userDrawn="1"/>
          </p:nvSpPr>
          <p:spPr>
            <a:xfrm rot="5400000">
              <a:off x="6304157"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4" name="Freeform: Shape 7093">
              <a:extLst>
                <a:ext uri="{FF2B5EF4-FFF2-40B4-BE49-F238E27FC236}">
                  <a16:creationId xmlns:a16="http://schemas.microsoft.com/office/drawing/2014/main" id="{B53F2DD0-3178-8B31-1AC2-AC889827EB4F}"/>
                </a:ext>
              </a:extLst>
            </p:cNvPr>
            <p:cNvSpPr/>
            <p:nvPr userDrawn="1"/>
          </p:nvSpPr>
          <p:spPr>
            <a:xfrm rot="5400000">
              <a:off x="613503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5" name="Freeform: Shape 7094">
              <a:extLst>
                <a:ext uri="{FF2B5EF4-FFF2-40B4-BE49-F238E27FC236}">
                  <a16:creationId xmlns:a16="http://schemas.microsoft.com/office/drawing/2014/main" id="{825A9FEC-DFCC-A557-7E23-96C2BC9FD227}"/>
                </a:ext>
              </a:extLst>
            </p:cNvPr>
            <p:cNvSpPr/>
            <p:nvPr userDrawn="1"/>
          </p:nvSpPr>
          <p:spPr>
            <a:xfrm rot="5400000">
              <a:off x="596352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6" name="Freeform: Shape 7095">
              <a:extLst>
                <a:ext uri="{FF2B5EF4-FFF2-40B4-BE49-F238E27FC236}">
                  <a16:creationId xmlns:a16="http://schemas.microsoft.com/office/drawing/2014/main" id="{642ADE5B-8DC4-B921-AEF9-A0B409A4C5DE}"/>
                </a:ext>
              </a:extLst>
            </p:cNvPr>
            <p:cNvSpPr/>
            <p:nvPr userDrawn="1"/>
          </p:nvSpPr>
          <p:spPr>
            <a:xfrm rot="5400000">
              <a:off x="579201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7" name="Freeform: Shape 7096">
              <a:extLst>
                <a:ext uri="{FF2B5EF4-FFF2-40B4-BE49-F238E27FC236}">
                  <a16:creationId xmlns:a16="http://schemas.microsoft.com/office/drawing/2014/main" id="{E6CB5875-FB5F-1794-99AB-9A7F093A060C}"/>
                </a:ext>
              </a:extLst>
            </p:cNvPr>
            <p:cNvSpPr/>
            <p:nvPr userDrawn="1"/>
          </p:nvSpPr>
          <p:spPr>
            <a:xfrm rot="5400000">
              <a:off x="562527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8" name="Freeform: Shape 7097">
              <a:extLst>
                <a:ext uri="{FF2B5EF4-FFF2-40B4-BE49-F238E27FC236}">
                  <a16:creationId xmlns:a16="http://schemas.microsoft.com/office/drawing/2014/main" id="{7199C99D-640B-97E4-7261-10339DD07E63}"/>
                </a:ext>
              </a:extLst>
            </p:cNvPr>
            <p:cNvSpPr/>
            <p:nvPr userDrawn="1"/>
          </p:nvSpPr>
          <p:spPr>
            <a:xfrm rot="5400000">
              <a:off x="545376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9" name="Freeform: Shape 7098">
              <a:extLst>
                <a:ext uri="{FF2B5EF4-FFF2-40B4-BE49-F238E27FC236}">
                  <a16:creationId xmlns:a16="http://schemas.microsoft.com/office/drawing/2014/main" id="{DC8E59DC-4871-88D6-C486-99DA9A03B2B7}"/>
                </a:ext>
              </a:extLst>
            </p:cNvPr>
            <p:cNvSpPr/>
            <p:nvPr userDrawn="1"/>
          </p:nvSpPr>
          <p:spPr>
            <a:xfrm rot="5400000">
              <a:off x="528225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0" name="Freeform: Shape 7099">
              <a:extLst>
                <a:ext uri="{FF2B5EF4-FFF2-40B4-BE49-F238E27FC236}">
                  <a16:creationId xmlns:a16="http://schemas.microsoft.com/office/drawing/2014/main" id="{9CDE0937-9CB6-C00E-EA2F-7B157E95FD29}"/>
                </a:ext>
              </a:extLst>
            </p:cNvPr>
            <p:cNvSpPr/>
            <p:nvPr userDrawn="1"/>
          </p:nvSpPr>
          <p:spPr>
            <a:xfrm rot="5400000">
              <a:off x="5113131"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1" name="Freeform: Shape 7100">
              <a:extLst>
                <a:ext uri="{FF2B5EF4-FFF2-40B4-BE49-F238E27FC236}">
                  <a16:creationId xmlns:a16="http://schemas.microsoft.com/office/drawing/2014/main" id="{74B5F682-4578-803D-8FE9-0AA046679EA0}"/>
                </a:ext>
              </a:extLst>
            </p:cNvPr>
            <p:cNvSpPr/>
            <p:nvPr userDrawn="1"/>
          </p:nvSpPr>
          <p:spPr>
            <a:xfrm rot="5400000">
              <a:off x="494400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2" name="Freeform: Shape 7101">
              <a:extLst>
                <a:ext uri="{FF2B5EF4-FFF2-40B4-BE49-F238E27FC236}">
                  <a16:creationId xmlns:a16="http://schemas.microsoft.com/office/drawing/2014/main" id="{5307EA39-CF62-969B-6B3F-3CF8F99DC00E}"/>
                </a:ext>
              </a:extLst>
            </p:cNvPr>
            <p:cNvSpPr/>
            <p:nvPr userDrawn="1"/>
          </p:nvSpPr>
          <p:spPr>
            <a:xfrm rot="5400000">
              <a:off x="4772498"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3" name="Freeform: Shape 7102">
              <a:extLst>
                <a:ext uri="{FF2B5EF4-FFF2-40B4-BE49-F238E27FC236}">
                  <a16:creationId xmlns:a16="http://schemas.microsoft.com/office/drawing/2014/main" id="{E1FF665C-D2A5-54A8-D8F6-6397903B0765}"/>
                </a:ext>
              </a:extLst>
            </p:cNvPr>
            <p:cNvSpPr/>
            <p:nvPr userDrawn="1"/>
          </p:nvSpPr>
          <p:spPr>
            <a:xfrm rot="5400000">
              <a:off x="460099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4" name="Freeform: Shape 7103">
              <a:extLst>
                <a:ext uri="{FF2B5EF4-FFF2-40B4-BE49-F238E27FC236}">
                  <a16:creationId xmlns:a16="http://schemas.microsoft.com/office/drawing/2014/main" id="{A9276D8A-BB85-4637-9D04-A08F70CFE5FB}"/>
                </a:ext>
              </a:extLst>
            </p:cNvPr>
            <p:cNvSpPr/>
            <p:nvPr userDrawn="1"/>
          </p:nvSpPr>
          <p:spPr>
            <a:xfrm rot="5400000">
              <a:off x="4431865"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5" name="Freeform: Shape 7104">
              <a:extLst>
                <a:ext uri="{FF2B5EF4-FFF2-40B4-BE49-F238E27FC236}">
                  <a16:creationId xmlns:a16="http://schemas.microsoft.com/office/drawing/2014/main" id="{A19C1A45-81E8-BC40-7133-46E0122BA3BF}"/>
                </a:ext>
              </a:extLst>
            </p:cNvPr>
            <p:cNvSpPr/>
            <p:nvPr userDrawn="1"/>
          </p:nvSpPr>
          <p:spPr>
            <a:xfrm rot="5400000">
              <a:off x="4262739"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6" name="Freeform: Shape 7105">
              <a:extLst>
                <a:ext uri="{FF2B5EF4-FFF2-40B4-BE49-F238E27FC236}">
                  <a16:creationId xmlns:a16="http://schemas.microsoft.com/office/drawing/2014/main" id="{6C079BF5-03A4-F121-F297-39F4F5A238D6}"/>
                </a:ext>
              </a:extLst>
            </p:cNvPr>
            <p:cNvSpPr/>
            <p:nvPr userDrawn="1"/>
          </p:nvSpPr>
          <p:spPr>
            <a:xfrm rot="5400000">
              <a:off x="409123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7" name="Freeform: Shape 7106">
              <a:extLst>
                <a:ext uri="{FF2B5EF4-FFF2-40B4-BE49-F238E27FC236}">
                  <a16:creationId xmlns:a16="http://schemas.microsoft.com/office/drawing/2014/main" id="{0422A518-6EE3-CA84-8FD0-835EE719F47A}"/>
                </a:ext>
              </a:extLst>
            </p:cNvPr>
            <p:cNvSpPr/>
            <p:nvPr userDrawn="1"/>
          </p:nvSpPr>
          <p:spPr>
            <a:xfrm rot="5400000">
              <a:off x="3922106"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8" name="Freeform: Shape 7107">
              <a:extLst>
                <a:ext uri="{FF2B5EF4-FFF2-40B4-BE49-F238E27FC236}">
                  <a16:creationId xmlns:a16="http://schemas.microsoft.com/office/drawing/2014/main" id="{7D0E72E4-ADAA-5AE4-29CC-F6A22BA1BA4A}"/>
                </a:ext>
              </a:extLst>
            </p:cNvPr>
            <p:cNvSpPr/>
            <p:nvPr userDrawn="1"/>
          </p:nvSpPr>
          <p:spPr>
            <a:xfrm rot="5400000">
              <a:off x="375298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9" name="Freeform: Shape 7108">
              <a:extLst>
                <a:ext uri="{FF2B5EF4-FFF2-40B4-BE49-F238E27FC236}">
                  <a16:creationId xmlns:a16="http://schemas.microsoft.com/office/drawing/2014/main" id="{17DB4895-0922-4E55-8EEF-DE974FA5DF66}"/>
                </a:ext>
              </a:extLst>
            </p:cNvPr>
            <p:cNvSpPr/>
            <p:nvPr userDrawn="1"/>
          </p:nvSpPr>
          <p:spPr>
            <a:xfrm rot="5400000">
              <a:off x="358147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0" name="Freeform: Shape 7109">
              <a:extLst>
                <a:ext uri="{FF2B5EF4-FFF2-40B4-BE49-F238E27FC236}">
                  <a16:creationId xmlns:a16="http://schemas.microsoft.com/office/drawing/2014/main" id="{DD6E795C-CB39-AEA5-8262-4F691ABC6310}"/>
                </a:ext>
              </a:extLst>
            </p:cNvPr>
            <p:cNvSpPr/>
            <p:nvPr userDrawn="1"/>
          </p:nvSpPr>
          <p:spPr>
            <a:xfrm rot="5400000">
              <a:off x="340996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1" name="Freeform: Shape 7110">
              <a:extLst>
                <a:ext uri="{FF2B5EF4-FFF2-40B4-BE49-F238E27FC236}">
                  <a16:creationId xmlns:a16="http://schemas.microsoft.com/office/drawing/2014/main" id="{6789F048-AB8D-CF7F-905A-0BCA0A3441FA}"/>
                </a:ext>
              </a:extLst>
            </p:cNvPr>
            <p:cNvSpPr/>
            <p:nvPr userDrawn="1"/>
          </p:nvSpPr>
          <p:spPr>
            <a:xfrm rot="5400000">
              <a:off x="3240840"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2" name="Freeform: Shape 7111">
              <a:extLst>
                <a:ext uri="{FF2B5EF4-FFF2-40B4-BE49-F238E27FC236}">
                  <a16:creationId xmlns:a16="http://schemas.microsoft.com/office/drawing/2014/main" id="{FB79E227-286A-27F4-FE19-1DD4FEF0FCA8}"/>
                </a:ext>
              </a:extLst>
            </p:cNvPr>
            <p:cNvSpPr/>
            <p:nvPr userDrawn="1"/>
          </p:nvSpPr>
          <p:spPr>
            <a:xfrm rot="5400000">
              <a:off x="3071714"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3" name="Freeform: Shape 7112">
              <a:extLst>
                <a:ext uri="{FF2B5EF4-FFF2-40B4-BE49-F238E27FC236}">
                  <a16:creationId xmlns:a16="http://schemas.microsoft.com/office/drawing/2014/main" id="{D64D1B25-E68D-DAC5-A228-1F5FC9E51BC8}"/>
                </a:ext>
              </a:extLst>
            </p:cNvPr>
            <p:cNvSpPr/>
            <p:nvPr userDrawn="1"/>
          </p:nvSpPr>
          <p:spPr>
            <a:xfrm rot="5400000">
              <a:off x="290020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4" name="Freeform: Shape 7113">
              <a:extLst>
                <a:ext uri="{FF2B5EF4-FFF2-40B4-BE49-F238E27FC236}">
                  <a16:creationId xmlns:a16="http://schemas.microsoft.com/office/drawing/2014/main" id="{2AAB1D6E-EEC7-0F11-5A72-5115BC6AAEC1}"/>
                </a:ext>
              </a:extLst>
            </p:cNvPr>
            <p:cNvSpPr/>
            <p:nvPr userDrawn="1"/>
          </p:nvSpPr>
          <p:spPr>
            <a:xfrm rot="5400000">
              <a:off x="851708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5" name="Freeform: Shape 7114">
              <a:extLst>
                <a:ext uri="{FF2B5EF4-FFF2-40B4-BE49-F238E27FC236}">
                  <a16:creationId xmlns:a16="http://schemas.microsoft.com/office/drawing/2014/main" id="{BFE3D3C8-608E-B278-49CD-24B47CAED6C7}"/>
                </a:ext>
              </a:extLst>
            </p:cNvPr>
            <p:cNvSpPr/>
            <p:nvPr userDrawn="1"/>
          </p:nvSpPr>
          <p:spPr>
            <a:xfrm rot="5400000">
              <a:off x="8345574"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6" name="Freeform: Shape 7115">
              <a:extLst>
                <a:ext uri="{FF2B5EF4-FFF2-40B4-BE49-F238E27FC236}">
                  <a16:creationId xmlns:a16="http://schemas.microsoft.com/office/drawing/2014/main" id="{436E620E-A956-E32B-9612-626EC988A178}"/>
                </a:ext>
              </a:extLst>
            </p:cNvPr>
            <p:cNvSpPr/>
            <p:nvPr userDrawn="1"/>
          </p:nvSpPr>
          <p:spPr>
            <a:xfrm rot="5400000">
              <a:off x="8176448"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7" name="Freeform: Shape 7116">
              <a:extLst>
                <a:ext uri="{FF2B5EF4-FFF2-40B4-BE49-F238E27FC236}">
                  <a16:creationId xmlns:a16="http://schemas.microsoft.com/office/drawing/2014/main" id="{5EB13F69-5293-A61C-61BA-2456F959541D}"/>
                </a:ext>
              </a:extLst>
            </p:cNvPr>
            <p:cNvSpPr/>
            <p:nvPr userDrawn="1"/>
          </p:nvSpPr>
          <p:spPr>
            <a:xfrm rot="5400000">
              <a:off x="800732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8" name="Freeform: Shape 7117">
              <a:extLst>
                <a:ext uri="{FF2B5EF4-FFF2-40B4-BE49-F238E27FC236}">
                  <a16:creationId xmlns:a16="http://schemas.microsoft.com/office/drawing/2014/main" id="{64F0D33E-5583-EDCA-079C-F875D9CCFEB7}"/>
                </a:ext>
              </a:extLst>
            </p:cNvPr>
            <p:cNvSpPr/>
            <p:nvPr userDrawn="1"/>
          </p:nvSpPr>
          <p:spPr>
            <a:xfrm rot="5400000">
              <a:off x="783581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9" name="Freeform: Shape 7118">
              <a:extLst>
                <a:ext uri="{FF2B5EF4-FFF2-40B4-BE49-F238E27FC236}">
                  <a16:creationId xmlns:a16="http://schemas.microsoft.com/office/drawing/2014/main" id="{6547FCB3-696B-8826-7DB4-0F4CE3C548BD}"/>
                </a:ext>
              </a:extLst>
            </p:cNvPr>
            <p:cNvSpPr/>
            <p:nvPr userDrawn="1"/>
          </p:nvSpPr>
          <p:spPr>
            <a:xfrm rot="5400000">
              <a:off x="766430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0" name="Freeform: Shape 7119">
              <a:extLst>
                <a:ext uri="{FF2B5EF4-FFF2-40B4-BE49-F238E27FC236}">
                  <a16:creationId xmlns:a16="http://schemas.microsoft.com/office/drawing/2014/main" id="{8E82FA9B-1C8A-10F3-F32F-817C4A553FEF}"/>
                </a:ext>
              </a:extLst>
            </p:cNvPr>
            <p:cNvSpPr/>
            <p:nvPr userDrawn="1"/>
          </p:nvSpPr>
          <p:spPr>
            <a:xfrm rot="5400000">
              <a:off x="7495182"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1" name="Freeform: Shape 7120">
              <a:extLst>
                <a:ext uri="{FF2B5EF4-FFF2-40B4-BE49-F238E27FC236}">
                  <a16:creationId xmlns:a16="http://schemas.microsoft.com/office/drawing/2014/main" id="{7554CBB3-5FA6-FB51-82C7-5D807FB633A2}"/>
                </a:ext>
              </a:extLst>
            </p:cNvPr>
            <p:cNvSpPr/>
            <p:nvPr userDrawn="1"/>
          </p:nvSpPr>
          <p:spPr>
            <a:xfrm rot="5400000">
              <a:off x="732605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2" name="Freeform: Shape 7121">
              <a:extLst>
                <a:ext uri="{FF2B5EF4-FFF2-40B4-BE49-F238E27FC236}">
                  <a16:creationId xmlns:a16="http://schemas.microsoft.com/office/drawing/2014/main" id="{3AB803B7-8AD6-223F-5689-266CCDE6E2D7}"/>
                </a:ext>
              </a:extLst>
            </p:cNvPr>
            <p:cNvSpPr/>
            <p:nvPr userDrawn="1"/>
          </p:nvSpPr>
          <p:spPr>
            <a:xfrm rot="5400000">
              <a:off x="7154549"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3" name="Freeform: Shape 7122">
              <a:extLst>
                <a:ext uri="{FF2B5EF4-FFF2-40B4-BE49-F238E27FC236}">
                  <a16:creationId xmlns:a16="http://schemas.microsoft.com/office/drawing/2014/main" id="{BBF4A25F-FD10-B4F2-6C56-17A34128DECB}"/>
                </a:ext>
              </a:extLst>
            </p:cNvPr>
            <p:cNvSpPr/>
            <p:nvPr userDrawn="1"/>
          </p:nvSpPr>
          <p:spPr>
            <a:xfrm rot="5400000">
              <a:off x="6985423"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4" name="Freeform: Shape 7123">
              <a:extLst>
                <a:ext uri="{FF2B5EF4-FFF2-40B4-BE49-F238E27FC236}">
                  <a16:creationId xmlns:a16="http://schemas.microsoft.com/office/drawing/2014/main" id="{18FA515D-695A-7455-49CA-75233DFD9DDC}"/>
                </a:ext>
              </a:extLst>
            </p:cNvPr>
            <p:cNvSpPr/>
            <p:nvPr userDrawn="1"/>
          </p:nvSpPr>
          <p:spPr>
            <a:xfrm rot="5400000">
              <a:off x="681629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5" name="Freeform: Shape 7124">
              <a:extLst>
                <a:ext uri="{FF2B5EF4-FFF2-40B4-BE49-F238E27FC236}">
                  <a16:creationId xmlns:a16="http://schemas.microsoft.com/office/drawing/2014/main" id="{C1FE393B-ADBA-958A-86EC-B199AEFFB126}"/>
                </a:ext>
              </a:extLst>
            </p:cNvPr>
            <p:cNvSpPr/>
            <p:nvPr userDrawn="1"/>
          </p:nvSpPr>
          <p:spPr>
            <a:xfrm rot="5400000">
              <a:off x="6644790"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6" name="Freeform: Shape 7125">
              <a:extLst>
                <a:ext uri="{FF2B5EF4-FFF2-40B4-BE49-F238E27FC236}">
                  <a16:creationId xmlns:a16="http://schemas.microsoft.com/office/drawing/2014/main" id="{6E00F673-58EC-AE81-1925-1E573B25EEC7}"/>
                </a:ext>
              </a:extLst>
            </p:cNvPr>
            <p:cNvSpPr/>
            <p:nvPr userDrawn="1"/>
          </p:nvSpPr>
          <p:spPr>
            <a:xfrm rot="5400000">
              <a:off x="647328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7" name="Freeform: Shape 7126">
              <a:extLst>
                <a:ext uri="{FF2B5EF4-FFF2-40B4-BE49-F238E27FC236}">
                  <a16:creationId xmlns:a16="http://schemas.microsoft.com/office/drawing/2014/main" id="{E8C16772-3440-8A22-47FE-BE8F29871810}"/>
                </a:ext>
              </a:extLst>
            </p:cNvPr>
            <p:cNvSpPr/>
            <p:nvPr userDrawn="1"/>
          </p:nvSpPr>
          <p:spPr>
            <a:xfrm rot="5400000">
              <a:off x="6304157"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8" name="Freeform: Shape 7127">
              <a:extLst>
                <a:ext uri="{FF2B5EF4-FFF2-40B4-BE49-F238E27FC236}">
                  <a16:creationId xmlns:a16="http://schemas.microsoft.com/office/drawing/2014/main" id="{CE645383-D8C2-4641-7F10-8CD65394757C}"/>
                </a:ext>
              </a:extLst>
            </p:cNvPr>
            <p:cNvSpPr/>
            <p:nvPr userDrawn="1"/>
          </p:nvSpPr>
          <p:spPr>
            <a:xfrm rot="5400000">
              <a:off x="613503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9" name="Freeform: Shape 7128">
              <a:extLst>
                <a:ext uri="{FF2B5EF4-FFF2-40B4-BE49-F238E27FC236}">
                  <a16:creationId xmlns:a16="http://schemas.microsoft.com/office/drawing/2014/main" id="{DB4BEA65-AE77-569D-2307-0F222AD563C4}"/>
                </a:ext>
              </a:extLst>
            </p:cNvPr>
            <p:cNvSpPr/>
            <p:nvPr userDrawn="1"/>
          </p:nvSpPr>
          <p:spPr>
            <a:xfrm rot="5400000">
              <a:off x="596352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0" name="Freeform: Shape 7129">
              <a:extLst>
                <a:ext uri="{FF2B5EF4-FFF2-40B4-BE49-F238E27FC236}">
                  <a16:creationId xmlns:a16="http://schemas.microsoft.com/office/drawing/2014/main" id="{7E291D77-6F74-6E09-D417-341D087E4E75}"/>
                </a:ext>
              </a:extLst>
            </p:cNvPr>
            <p:cNvSpPr/>
            <p:nvPr userDrawn="1"/>
          </p:nvSpPr>
          <p:spPr>
            <a:xfrm rot="5400000">
              <a:off x="579201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1" name="Freeform: Shape 7130">
              <a:extLst>
                <a:ext uri="{FF2B5EF4-FFF2-40B4-BE49-F238E27FC236}">
                  <a16:creationId xmlns:a16="http://schemas.microsoft.com/office/drawing/2014/main" id="{05DED4DA-FB63-5474-6A6D-CB95AA9C85D6}"/>
                </a:ext>
              </a:extLst>
            </p:cNvPr>
            <p:cNvSpPr/>
            <p:nvPr userDrawn="1"/>
          </p:nvSpPr>
          <p:spPr>
            <a:xfrm rot="5400000">
              <a:off x="562527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2" name="Freeform: Shape 7131">
              <a:extLst>
                <a:ext uri="{FF2B5EF4-FFF2-40B4-BE49-F238E27FC236}">
                  <a16:creationId xmlns:a16="http://schemas.microsoft.com/office/drawing/2014/main" id="{B08200CC-EAFD-3370-2337-A6585E4CFE1C}"/>
                </a:ext>
              </a:extLst>
            </p:cNvPr>
            <p:cNvSpPr/>
            <p:nvPr userDrawn="1"/>
          </p:nvSpPr>
          <p:spPr>
            <a:xfrm rot="5400000">
              <a:off x="545376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3" name="Freeform: Shape 7132">
              <a:extLst>
                <a:ext uri="{FF2B5EF4-FFF2-40B4-BE49-F238E27FC236}">
                  <a16:creationId xmlns:a16="http://schemas.microsoft.com/office/drawing/2014/main" id="{B6CCD039-E889-97E6-70F8-4A91A19819DF}"/>
                </a:ext>
              </a:extLst>
            </p:cNvPr>
            <p:cNvSpPr/>
            <p:nvPr userDrawn="1"/>
          </p:nvSpPr>
          <p:spPr>
            <a:xfrm rot="5400000">
              <a:off x="528225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4" name="Freeform: Shape 7133">
              <a:extLst>
                <a:ext uri="{FF2B5EF4-FFF2-40B4-BE49-F238E27FC236}">
                  <a16:creationId xmlns:a16="http://schemas.microsoft.com/office/drawing/2014/main" id="{12EC0162-76C9-D957-5533-AA30FAFC0829}"/>
                </a:ext>
              </a:extLst>
            </p:cNvPr>
            <p:cNvSpPr/>
            <p:nvPr userDrawn="1"/>
          </p:nvSpPr>
          <p:spPr>
            <a:xfrm rot="5400000">
              <a:off x="5113131"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5" name="Freeform: Shape 7134">
              <a:extLst>
                <a:ext uri="{FF2B5EF4-FFF2-40B4-BE49-F238E27FC236}">
                  <a16:creationId xmlns:a16="http://schemas.microsoft.com/office/drawing/2014/main" id="{D64BF982-90C0-4AF8-01C7-069ECBBC391A}"/>
                </a:ext>
              </a:extLst>
            </p:cNvPr>
            <p:cNvSpPr/>
            <p:nvPr userDrawn="1"/>
          </p:nvSpPr>
          <p:spPr>
            <a:xfrm rot="5400000">
              <a:off x="494400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6" name="Freeform: Shape 7135">
              <a:extLst>
                <a:ext uri="{FF2B5EF4-FFF2-40B4-BE49-F238E27FC236}">
                  <a16:creationId xmlns:a16="http://schemas.microsoft.com/office/drawing/2014/main" id="{2FB2D34F-6A12-545F-6267-16B1D5C75B8A}"/>
                </a:ext>
              </a:extLst>
            </p:cNvPr>
            <p:cNvSpPr/>
            <p:nvPr userDrawn="1"/>
          </p:nvSpPr>
          <p:spPr>
            <a:xfrm rot="5400000">
              <a:off x="4772498"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7" name="Freeform: Shape 7136">
              <a:extLst>
                <a:ext uri="{FF2B5EF4-FFF2-40B4-BE49-F238E27FC236}">
                  <a16:creationId xmlns:a16="http://schemas.microsoft.com/office/drawing/2014/main" id="{1ACBE5DD-E044-F335-61A8-875C1D4F3C47}"/>
                </a:ext>
              </a:extLst>
            </p:cNvPr>
            <p:cNvSpPr/>
            <p:nvPr userDrawn="1"/>
          </p:nvSpPr>
          <p:spPr>
            <a:xfrm rot="5400000">
              <a:off x="460099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8" name="Freeform: Shape 7137">
              <a:extLst>
                <a:ext uri="{FF2B5EF4-FFF2-40B4-BE49-F238E27FC236}">
                  <a16:creationId xmlns:a16="http://schemas.microsoft.com/office/drawing/2014/main" id="{2514C6B0-AE71-E239-653F-7A6F7E4AA98F}"/>
                </a:ext>
              </a:extLst>
            </p:cNvPr>
            <p:cNvSpPr/>
            <p:nvPr userDrawn="1"/>
          </p:nvSpPr>
          <p:spPr>
            <a:xfrm rot="5400000">
              <a:off x="4431865"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9" name="Freeform: Shape 7138">
              <a:extLst>
                <a:ext uri="{FF2B5EF4-FFF2-40B4-BE49-F238E27FC236}">
                  <a16:creationId xmlns:a16="http://schemas.microsoft.com/office/drawing/2014/main" id="{AD936B0D-41DC-F0AD-531B-3B9F6114F3E5}"/>
                </a:ext>
              </a:extLst>
            </p:cNvPr>
            <p:cNvSpPr/>
            <p:nvPr userDrawn="1"/>
          </p:nvSpPr>
          <p:spPr>
            <a:xfrm rot="5400000">
              <a:off x="4262739"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0" name="Freeform: Shape 7139">
              <a:extLst>
                <a:ext uri="{FF2B5EF4-FFF2-40B4-BE49-F238E27FC236}">
                  <a16:creationId xmlns:a16="http://schemas.microsoft.com/office/drawing/2014/main" id="{1DBB048D-B92C-71D8-9CF3-BA06BC67B374}"/>
                </a:ext>
              </a:extLst>
            </p:cNvPr>
            <p:cNvSpPr/>
            <p:nvPr userDrawn="1"/>
          </p:nvSpPr>
          <p:spPr>
            <a:xfrm rot="5400000">
              <a:off x="409123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1" name="Freeform: Shape 7140">
              <a:extLst>
                <a:ext uri="{FF2B5EF4-FFF2-40B4-BE49-F238E27FC236}">
                  <a16:creationId xmlns:a16="http://schemas.microsoft.com/office/drawing/2014/main" id="{8875262D-E6E8-37A1-33F9-BECC4C6AAF10}"/>
                </a:ext>
              </a:extLst>
            </p:cNvPr>
            <p:cNvSpPr/>
            <p:nvPr userDrawn="1"/>
          </p:nvSpPr>
          <p:spPr>
            <a:xfrm rot="5400000">
              <a:off x="3922106"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2" name="Freeform: Shape 7141">
              <a:extLst>
                <a:ext uri="{FF2B5EF4-FFF2-40B4-BE49-F238E27FC236}">
                  <a16:creationId xmlns:a16="http://schemas.microsoft.com/office/drawing/2014/main" id="{DC4E8349-9CB6-EB4F-4BEA-34B277ADCCBA}"/>
                </a:ext>
              </a:extLst>
            </p:cNvPr>
            <p:cNvSpPr/>
            <p:nvPr userDrawn="1"/>
          </p:nvSpPr>
          <p:spPr>
            <a:xfrm rot="5400000">
              <a:off x="375298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3" name="Freeform: Shape 7142">
              <a:extLst>
                <a:ext uri="{FF2B5EF4-FFF2-40B4-BE49-F238E27FC236}">
                  <a16:creationId xmlns:a16="http://schemas.microsoft.com/office/drawing/2014/main" id="{BF9EC059-AE67-F76A-0DC1-9FE2D6147599}"/>
                </a:ext>
              </a:extLst>
            </p:cNvPr>
            <p:cNvSpPr/>
            <p:nvPr userDrawn="1"/>
          </p:nvSpPr>
          <p:spPr>
            <a:xfrm rot="5400000">
              <a:off x="358147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4" name="Freeform: Shape 7143">
              <a:extLst>
                <a:ext uri="{FF2B5EF4-FFF2-40B4-BE49-F238E27FC236}">
                  <a16:creationId xmlns:a16="http://schemas.microsoft.com/office/drawing/2014/main" id="{465152D2-4925-1462-60A8-B5AAD4E7EDA6}"/>
                </a:ext>
              </a:extLst>
            </p:cNvPr>
            <p:cNvSpPr/>
            <p:nvPr userDrawn="1"/>
          </p:nvSpPr>
          <p:spPr>
            <a:xfrm rot="5400000">
              <a:off x="340996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5" name="Freeform: Shape 7144">
              <a:extLst>
                <a:ext uri="{FF2B5EF4-FFF2-40B4-BE49-F238E27FC236}">
                  <a16:creationId xmlns:a16="http://schemas.microsoft.com/office/drawing/2014/main" id="{43FCCC2F-3D4A-0BAD-5D8F-481C8E4EAD8C}"/>
                </a:ext>
              </a:extLst>
            </p:cNvPr>
            <p:cNvSpPr/>
            <p:nvPr userDrawn="1"/>
          </p:nvSpPr>
          <p:spPr>
            <a:xfrm rot="5400000">
              <a:off x="3240840"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6" name="Freeform: Shape 7145">
              <a:extLst>
                <a:ext uri="{FF2B5EF4-FFF2-40B4-BE49-F238E27FC236}">
                  <a16:creationId xmlns:a16="http://schemas.microsoft.com/office/drawing/2014/main" id="{D0666BFD-8817-E00A-11A4-283168EA720F}"/>
                </a:ext>
              </a:extLst>
            </p:cNvPr>
            <p:cNvSpPr/>
            <p:nvPr userDrawn="1"/>
          </p:nvSpPr>
          <p:spPr>
            <a:xfrm rot="5400000">
              <a:off x="3071714"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7" name="Freeform: Shape 7146">
              <a:extLst>
                <a:ext uri="{FF2B5EF4-FFF2-40B4-BE49-F238E27FC236}">
                  <a16:creationId xmlns:a16="http://schemas.microsoft.com/office/drawing/2014/main" id="{660BF27B-9001-A056-B9ED-03DDA78A5055}"/>
                </a:ext>
              </a:extLst>
            </p:cNvPr>
            <p:cNvSpPr/>
            <p:nvPr userDrawn="1"/>
          </p:nvSpPr>
          <p:spPr>
            <a:xfrm rot="5400000">
              <a:off x="290020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8" name="Freeform: Shape 7147">
              <a:extLst>
                <a:ext uri="{FF2B5EF4-FFF2-40B4-BE49-F238E27FC236}">
                  <a16:creationId xmlns:a16="http://schemas.microsoft.com/office/drawing/2014/main" id="{A7C1D77A-6DBD-C5D8-4605-419479DEB44A}"/>
                </a:ext>
              </a:extLst>
            </p:cNvPr>
            <p:cNvSpPr/>
            <p:nvPr userDrawn="1"/>
          </p:nvSpPr>
          <p:spPr>
            <a:xfrm rot="5400000">
              <a:off x="851708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9" name="Freeform: Shape 7148">
              <a:extLst>
                <a:ext uri="{FF2B5EF4-FFF2-40B4-BE49-F238E27FC236}">
                  <a16:creationId xmlns:a16="http://schemas.microsoft.com/office/drawing/2014/main" id="{EEE5EFDE-EE53-5C63-AF62-9529934168A2}"/>
                </a:ext>
              </a:extLst>
            </p:cNvPr>
            <p:cNvSpPr/>
            <p:nvPr userDrawn="1"/>
          </p:nvSpPr>
          <p:spPr>
            <a:xfrm rot="5400000">
              <a:off x="8345574"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0" name="Freeform: Shape 7149">
              <a:extLst>
                <a:ext uri="{FF2B5EF4-FFF2-40B4-BE49-F238E27FC236}">
                  <a16:creationId xmlns:a16="http://schemas.microsoft.com/office/drawing/2014/main" id="{94A2AEFF-5702-6938-7740-FAAD9BABE662}"/>
                </a:ext>
              </a:extLst>
            </p:cNvPr>
            <p:cNvSpPr/>
            <p:nvPr userDrawn="1"/>
          </p:nvSpPr>
          <p:spPr>
            <a:xfrm rot="5400000">
              <a:off x="8176448"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1" name="Freeform: Shape 7150">
              <a:extLst>
                <a:ext uri="{FF2B5EF4-FFF2-40B4-BE49-F238E27FC236}">
                  <a16:creationId xmlns:a16="http://schemas.microsoft.com/office/drawing/2014/main" id="{91E5CA9A-58BD-4355-1C00-426073504477}"/>
                </a:ext>
              </a:extLst>
            </p:cNvPr>
            <p:cNvSpPr/>
            <p:nvPr userDrawn="1"/>
          </p:nvSpPr>
          <p:spPr>
            <a:xfrm rot="5400000">
              <a:off x="800732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2" name="Freeform: Shape 7151">
              <a:extLst>
                <a:ext uri="{FF2B5EF4-FFF2-40B4-BE49-F238E27FC236}">
                  <a16:creationId xmlns:a16="http://schemas.microsoft.com/office/drawing/2014/main" id="{B31733F3-7527-C081-6B19-3BD006FF9DF2}"/>
                </a:ext>
              </a:extLst>
            </p:cNvPr>
            <p:cNvSpPr/>
            <p:nvPr userDrawn="1"/>
          </p:nvSpPr>
          <p:spPr>
            <a:xfrm rot="5400000">
              <a:off x="783581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3" name="Freeform: Shape 7152">
              <a:extLst>
                <a:ext uri="{FF2B5EF4-FFF2-40B4-BE49-F238E27FC236}">
                  <a16:creationId xmlns:a16="http://schemas.microsoft.com/office/drawing/2014/main" id="{8BC02AE7-1D45-DE9D-4B55-E3E14B446B6B}"/>
                </a:ext>
              </a:extLst>
            </p:cNvPr>
            <p:cNvSpPr/>
            <p:nvPr userDrawn="1"/>
          </p:nvSpPr>
          <p:spPr>
            <a:xfrm rot="5400000">
              <a:off x="766430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4" name="Freeform: Shape 7153">
              <a:extLst>
                <a:ext uri="{FF2B5EF4-FFF2-40B4-BE49-F238E27FC236}">
                  <a16:creationId xmlns:a16="http://schemas.microsoft.com/office/drawing/2014/main" id="{86DDA3BD-AA24-C7D8-AE0B-D86C8FCABEB3}"/>
                </a:ext>
              </a:extLst>
            </p:cNvPr>
            <p:cNvSpPr/>
            <p:nvPr userDrawn="1"/>
          </p:nvSpPr>
          <p:spPr>
            <a:xfrm rot="5400000">
              <a:off x="7495182"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5" name="Freeform: Shape 7154">
              <a:extLst>
                <a:ext uri="{FF2B5EF4-FFF2-40B4-BE49-F238E27FC236}">
                  <a16:creationId xmlns:a16="http://schemas.microsoft.com/office/drawing/2014/main" id="{9ED4F898-3B37-07D5-397D-99FA86C0C0F3}"/>
                </a:ext>
              </a:extLst>
            </p:cNvPr>
            <p:cNvSpPr/>
            <p:nvPr userDrawn="1"/>
          </p:nvSpPr>
          <p:spPr>
            <a:xfrm rot="5400000">
              <a:off x="732605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6" name="Freeform: Shape 7155">
              <a:extLst>
                <a:ext uri="{FF2B5EF4-FFF2-40B4-BE49-F238E27FC236}">
                  <a16:creationId xmlns:a16="http://schemas.microsoft.com/office/drawing/2014/main" id="{A70A2888-9413-2207-1A4B-886AFC23FA66}"/>
                </a:ext>
              </a:extLst>
            </p:cNvPr>
            <p:cNvSpPr/>
            <p:nvPr userDrawn="1"/>
          </p:nvSpPr>
          <p:spPr>
            <a:xfrm rot="5400000">
              <a:off x="7154549"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7" name="Freeform: Shape 7156">
              <a:extLst>
                <a:ext uri="{FF2B5EF4-FFF2-40B4-BE49-F238E27FC236}">
                  <a16:creationId xmlns:a16="http://schemas.microsoft.com/office/drawing/2014/main" id="{1A4CA4E5-1C58-CDAC-5A13-6183BB92CB64}"/>
                </a:ext>
              </a:extLst>
            </p:cNvPr>
            <p:cNvSpPr/>
            <p:nvPr userDrawn="1"/>
          </p:nvSpPr>
          <p:spPr>
            <a:xfrm rot="5400000">
              <a:off x="6985423"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8" name="Freeform: Shape 7157">
              <a:extLst>
                <a:ext uri="{FF2B5EF4-FFF2-40B4-BE49-F238E27FC236}">
                  <a16:creationId xmlns:a16="http://schemas.microsoft.com/office/drawing/2014/main" id="{3FBC450E-5A84-60C3-5F2F-15A5D5E9E137}"/>
                </a:ext>
              </a:extLst>
            </p:cNvPr>
            <p:cNvSpPr/>
            <p:nvPr userDrawn="1"/>
          </p:nvSpPr>
          <p:spPr>
            <a:xfrm rot="5400000">
              <a:off x="681629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9" name="Freeform: Shape 7158">
              <a:extLst>
                <a:ext uri="{FF2B5EF4-FFF2-40B4-BE49-F238E27FC236}">
                  <a16:creationId xmlns:a16="http://schemas.microsoft.com/office/drawing/2014/main" id="{3DE89B7B-8B6A-8159-A40C-2395F8DC8641}"/>
                </a:ext>
              </a:extLst>
            </p:cNvPr>
            <p:cNvSpPr/>
            <p:nvPr userDrawn="1"/>
          </p:nvSpPr>
          <p:spPr>
            <a:xfrm rot="5400000">
              <a:off x="6644790"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0" name="Freeform: Shape 7159">
              <a:extLst>
                <a:ext uri="{FF2B5EF4-FFF2-40B4-BE49-F238E27FC236}">
                  <a16:creationId xmlns:a16="http://schemas.microsoft.com/office/drawing/2014/main" id="{4F61171C-46D8-5869-ED17-9C1FE6DC45BC}"/>
                </a:ext>
              </a:extLst>
            </p:cNvPr>
            <p:cNvSpPr/>
            <p:nvPr userDrawn="1"/>
          </p:nvSpPr>
          <p:spPr>
            <a:xfrm rot="5400000">
              <a:off x="647328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1" name="Freeform: Shape 7160">
              <a:extLst>
                <a:ext uri="{FF2B5EF4-FFF2-40B4-BE49-F238E27FC236}">
                  <a16:creationId xmlns:a16="http://schemas.microsoft.com/office/drawing/2014/main" id="{A7592EBE-177A-5DC8-0026-205CBDD24D84}"/>
                </a:ext>
              </a:extLst>
            </p:cNvPr>
            <p:cNvSpPr/>
            <p:nvPr userDrawn="1"/>
          </p:nvSpPr>
          <p:spPr>
            <a:xfrm rot="5400000">
              <a:off x="6304157"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2" name="Freeform: Shape 7161">
              <a:extLst>
                <a:ext uri="{FF2B5EF4-FFF2-40B4-BE49-F238E27FC236}">
                  <a16:creationId xmlns:a16="http://schemas.microsoft.com/office/drawing/2014/main" id="{43AD731F-180B-221C-7A07-14ED2F311C8E}"/>
                </a:ext>
              </a:extLst>
            </p:cNvPr>
            <p:cNvSpPr/>
            <p:nvPr userDrawn="1"/>
          </p:nvSpPr>
          <p:spPr>
            <a:xfrm rot="5400000">
              <a:off x="613503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3" name="Freeform: Shape 7162">
              <a:extLst>
                <a:ext uri="{FF2B5EF4-FFF2-40B4-BE49-F238E27FC236}">
                  <a16:creationId xmlns:a16="http://schemas.microsoft.com/office/drawing/2014/main" id="{3B1ADB98-784E-D180-6BDA-17C37291534B}"/>
                </a:ext>
              </a:extLst>
            </p:cNvPr>
            <p:cNvSpPr/>
            <p:nvPr userDrawn="1"/>
          </p:nvSpPr>
          <p:spPr>
            <a:xfrm rot="5400000">
              <a:off x="596352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4" name="Freeform: Shape 7163">
              <a:extLst>
                <a:ext uri="{FF2B5EF4-FFF2-40B4-BE49-F238E27FC236}">
                  <a16:creationId xmlns:a16="http://schemas.microsoft.com/office/drawing/2014/main" id="{D4512083-8485-A3D1-5D7E-AF840E7BECCC}"/>
                </a:ext>
              </a:extLst>
            </p:cNvPr>
            <p:cNvSpPr/>
            <p:nvPr userDrawn="1"/>
          </p:nvSpPr>
          <p:spPr>
            <a:xfrm rot="5400000">
              <a:off x="579201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5" name="Freeform: Shape 7164">
              <a:extLst>
                <a:ext uri="{FF2B5EF4-FFF2-40B4-BE49-F238E27FC236}">
                  <a16:creationId xmlns:a16="http://schemas.microsoft.com/office/drawing/2014/main" id="{A6276DFF-637F-1B36-5C99-CF44639B51C8}"/>
                </a:ext>
              </a:extLst>
            </p:cNvPr>
            <p:cNvSpPr/>
            <p:nvPr userDrawn="1"/>
          </p:nvSpPr>
          <p:spPr>
            <a:xfrm rot="5400000">
              <a:off x="562527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6" name="Freeform: Shape 7165">
              <a:extLst>
                <a:ext uri="{FF2B5EF4-FFF2-40B4-BE49-F238E27FC236}">
                  <a16:creationId xmlns:a16="http://schemas.microsoft.com/office/drawing/2014/main" id="{4FC05150-0145-1387-F2E3-2EEFAF57D09E}"/>
                </a:ext>
              </a:extLst>
            </p:cNvPr>
            <p:cNvSpPr/>
            <p:nvPr userDrawn="1"/>
          </p:nvSpPr>
          <p:spPr>
            <a:xfrm rot="5400000">
              <a:off x="545376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7" name="Freeform: Shape 7166">
              <a:extLst>
                <a:ext uri="{FF2B5EF4-FFF2-40B4-BE49-F238E27FC236}">
                  <a16:creationId xmlns:a16="http://schemas.microsoft.com/office/drawing/2014/main" id="{A0C2929C-9D81-860A-ED60-CA008B8CAC93}"/>
                </a:ext>
              </a:extLst>
            </p:cNvPr>
            <p:cNvSpPr/>
            <p:nvPr userDrawn="1"/>
          </p:nvSpPr>
          <p:spPr>
            <a:xfrm rot="5400000">
              <a:off x="528225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8" name="Freeform: Shape 7167">
              <a:extLst>
                <a:ext uri="{FF2B5EF4-FFF2-40B4-BE49-F238E27FC236}">
                  <a16:creationId xmlns:a16="http://schemas.microsoft.com/office/drawing/2014/main" id="{1C35CA81-038D-9CE7-2BAD-074195193CE7}"/>
                </a:ext>
              </a:extLst>
            </p:cNvPr>
            <p:cNvSpPr/>
            <p:nvPr userDrawn="1"/>
          </p:nvSpPr>
          <p:spPr>
            <a:xfrm rot="5400000">
              <a:off x="5113131"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9" name="Freeform: Shape 7168">
              <a:extLst>
                <a:ext uri="{FF2B5EF4-FFF2-40B4-BE49-F238E27FC236}">
                  <a16:creationId xmlns:a16="http://schemas.microsoft.com/office/drawing/2014/main" id="{D3EE909E-82F7-6D9B-51DF-0FA8D54218C0}"/>
                </a:ext>
              </a:extLst>
            </p:cNvPr>
            <p:cNvSpPr/>
            <p:nvPr userDrawn="1"/>
          </p:nvSpPr>
          <p:spPr>
            <a:xfrm rot="5400000">
              <a:off x="494400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0" name="Freeform: Shape 7169">
              <a:extLst>
                <a:ext uri="{FF2B5EF4-FFF2-40B4-BE49-F238E27FC236}">
                  <a16:creationId xmlns:a16="http://schemas.microsoft.com/office/drawing/2014/main" id="{F792912C-606B-84D4-4B99-EC37987F06C2}"/>
                </a:ext>
              </a:extLst>
            </p:cNvPr>
            <p:cNvSpPr/>
            <p:nvPr userDrawn="1"/>
          </p:nvSpPr>
          <p:spPr>
            <a:xfrm rot="5400000">
              <a:off x="4772498"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1" name="Freeform: Shape 7170">
              <a:extLst>
                <a:ext uri="{FF2B5EF4-FFF2-40B4-BE49-F238E27FC236}">
                  <a16:creationId xmlns:a16="http://schemas.microsoft.com/office/drawing/2014/main" id="{4ABD3388-2969-3A83-B416-29FD347B4E5B}"/>
                </a:ext>
              </a:extLst>
            </p:cNvPr>
            <p:cNvSpPr/>
            <p:nvPr userDrawn="1"/>
          </p:nvSpPr>
          <p:spPr>
            <a:xfrm rot="5400000">
              <a:off x="460099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2" name="Freeform: Shape 7171">
              <a:extLst>
                <a:ext uri="{FF2B5EF4-FFF2-40B4-BE49-F238E27FC236}">
                  <a16:creationId xmlns:a16="http://schemas.microsoft.com/office/drawing/2014/main" id="{3EA9D095-0DA6-5D91-76FD-7944C35AB395}"/>
                </a:ext>
              </a:extLst>
            </p:cNvPr>
            <p:cNvSpPr/>
            <p:nvPr userDrawn="1"/>
          </p:nvSpPr>
          <p:spPr>
            <a:xfrm rot="5400000">
              <a:off x="4431865"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3" name="Freeform: Shape 7172">
              <a:extLst>
                <a:ext uri="{FF2B5EF4-FFF2-40B4-BE49-F238E27FC236}">
                  <a16:creationId xmlns:a16="http://schemas.microsoft.com/office/drawing/2014/main" id="{358FA1EA-55A5-6F5A-4C23-7B4EB6DAE705}"/>
                </a:ext>
              </a:extLst>
            </p:cNvPr>
            <p:cNvSpPr/>
            <p:nvPr userDrawn="1"/>
          </p:nvSpPr>
          <p:spPr>
            <a:xfrm rot="5400000">
              <a:off x="4262739"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4" name="Freeform: Shape 7173">
              <a:extLst>
                <a:ext uri="{FF2B5EF4-FFF2-40B4-BE49-F238E27FC236}">
                  <a16:creationId xmlns:a16="http://schemas.microsoft.com/office/drawing/2014/main" id="{B73B1A76-777F-0765-22DF-561569E4546B}"/>
                </a:ext>
              </a:extLst>
            </p:cNvPr>
            <p:cNvSpPr/>
            <p:nvPr userDrawn="1"/>
          </p:nvSpPr>
          <p:spPr>
            <a:xfrm rot="5400000">
              <a:off x="409123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5" name="Freeform: Shape 7174">
              <a:extLst>
                <a:ext uri="{FF2B5EF4-FFF2-40B4-BE49-F238E27FC236}">
                  <a16:creationId xmlns:a16="http://schemas.microsoft.com/office/drawing/2014/main" id="{6504759E-DFCD-7430-3E9C-DC1E7DA5F85B}"/>
                </a:ext>
              </a:extLst>
            </p:cNvPr>
            <p:cNvSpPr/>
            <p:nvPr userDrawn="1"/>
          </p:nvSpPr>
          <p:spPr>
            <a:xfrm rot="5400000">
              <a:off x="3922106"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6" name="Freeform: Shape 7175">
              <a:extLst>
                <a:ext uri="{FF2B5EF4-FFF2-40B4-BE49-F238E27FC236}">
                  <a16:creationId xmlns:a16="http://schemas.microsoft.com/office/drawing/2014/main" id="{F06ABBBB-1700-557E-BE4B-9F67B6DB1B2B}"/>
                </a:ext>
              </a:extLst>
            </p:cNvPr>
            <p:cNvSpPr/>
            <p:nvPr userDrawn="1"/>
          </p:nvSpPr>
          <p:spPr>
            <a:xfrm rot="5400000">
              <a:off x="375298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7" name="Freeform: Shape 7176">
              <a:extLst>
                <a:ext uri="{FF2B5EF4-FFF2-40B4-BE49-F238E27FC236}">
                  <a16:creationId xmlns:a16="http://schemas.microsoft.com/office/drawing/2014/main" id="{0A5A3FB9-2ED9-DA7B-3F40-902CCE19B525}"/>
                </a:ext>
              </a:extLst>
            </p:cNvPr>
            <p:cNvSpPr/>
            <p:nvPr userDrawn="1"/>
          </p:nvSpPr>
          <p:spPr>
            <a:xfrm rot="5400000">
              <a:off x="358147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8" name="Freeform: Shape 7177">
              <a:extLst>
                <a:ext uri="{FF2B5EF4-FFF2-40B4-BE49-F238E27FC236}">
                  <a16:creationId xmlns:a16="http://schemas.microsoft.com/office/drawing/2014/main" id="{9124CF9D-0926-9A5B-4B35-B701FEC809B3}"/>
                </a:ext>
              </a:extLst>
            </p:cNvPr>
            <p:cNvSpPr/>
            <p:nvPr userDrawn="1"/>
          </p:nvSpPr>
          <p:spPr>
            <a:xfrm rot="5400000">
              <a:off x="340996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9" name="Freeform: Shape 7178">
              <a:extLst>
                <a:ext uri="{FF2B5EF4-FFF2-40B4-BE49-F238E27FC236}">
                  <a16:creationId xmlns:a16="http://schemas.microsoft.com/office/drawing/2014/main" id="{B1367EAA-E800-5771-9EA2-6F6E37E4D48E}"/>
                </a:ext>
              </a:extLst>
            </p:cNvPr>
            <p:cNvSpPr/>
            <p:nvPr userDrawn="1"/>
          </p:nvSpPr>
          <p:spPr>
            <a:xfrm rot="5400000">
              <a:off x="3240840"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0" name="Freeform: Shape 7179">
              <a:extLst>
                <a:ext uri="{FF2B5EF4-FFF2-40B4-BE49-F238E27FC236}">
                  <a16:creationId xmlns:a16="http://schemas.microsoft.com/office/drawing/2014/main" id="{021CFD10-09B7-107D-2FB6-A9B0297E20E7}"/>
                </a:ext>
              </a:extLst>
            </p:cNvPr>
            <p:cNvSpPr/>
            <p:nvPr userDrawn="1"/>
          </p:nvSpPr>
          <p:spPr>
            <a:xfrm rot="5400000">
              <a:off x="3071714"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1" name="Freeform: Shape 7180">
              <a:extLst>
                <a:ext uri="{FF2B5EF4-FFF2-40B4-BE49-F238E27FC236}">
                  <a16:creationId xmlns:a16="http://schemas.microsoft.com/office/drawing/2014/main" id="{FCFA1BCA-B16E-0BA8-5423-2F8B3E6BAD04}"/>
                </a:ext>
              </a:extLst>
            </p:cNvPr>
            <p:cNvSpPr/>
            <p:nvPr userDrawn="1"/>
          </p:nvSpPr>
          <p:spPr>
            <a:xfrm rot="5400000">
              <a:off x="290020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2" name="Freeform: Shape 7181">
              <a:extLst>
                <a:ext uri="{FF2B5EF4-FFF2-40B4-BE49-F238E27FC236}">
                  <a16:creationId xmlns:a16="http://schemas.microsoft.com/office/drawing/2014/main" id="{1B675662-03AC-C213-A0C4-E327244F50F5}"/>
                </a:ext>
              </a:extLst>
            </p:cNvPr>
            <p:cNvSpPr/>
            <p:nvPr userDrawn="1"/>
          </p:nvSpPr>
          <p:spPr>
            <a:xfrm rot="5400000">
              <a:off x="851708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3" name="Freeform: Shape 7182">
              <a:extLst>
                <a:ext uri="{FF2B5EF4-FFF2-40B4-BE49-F238E27FC236}">
                  <a16:creationId xmlns:a16="http://schemas.microsoft.com/office/drawing/2014/main" id="{0448FDAB-1266-C3B6-2A56-94BEB7E28B53}"/>
                </a:ext>
              </a:extLst>
            </p:cNvPr>
            <p:cNvSpPr/>
            <p:nvPr userDrawn="1"/>
          </p:nvSpPr>
          <p:spPr>
            <a:xfrm rot="5400000">
              <a:off x="8345574"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4" name="Freeform: Shape 7183">
              <a:extLst>
                <a:ext uri="{FF2B5EF4-FFF2-40B4-BE49-F238E27FC236}">
                  <a16:creationId xmlns:a16="http://schemas.microsoft.com/office/drawing/2014/main" id="{51614440-DEB2-AC28-2829-62324FA73472}"/>
                </a:ext>
              </a:extLst>
            </p:cNvPr>
            <p:cNvSpPr/>
            <p:nvPr userDrawn="1"/>
          </p:nvSpPr>
          <p:spPr>
            <a:xfrm rot="5400000">
              <a:off x="8176448"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5" name="Freeform: Shape 7184">
              <a:extLst>
                <a:ext uri="{FF2B5EF4-FFF2-40B4-BE49-F238E27FC236}">
                  <a16:creationId xmlns:a16="http://schemas.microsoft.com/office/drawing/2014/main" id="{018F85B1-6415-F286-66DA-D5D9484963F8}"/>
                </a:ext>
              </a:extLst>
            </p:cNvPr>
            <p:cNvSpPr/>
            <p:nvPr userDrawn="1"/>
          </p:nvSpPr>
          <p:spPr>
            <a:xfrm rot="5400000">
              <a:off x="800732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6" name="Freeform: Shape 7185">
              <a:extLst>
                <a:ext uri="{FF2B5EF4-FFF2-40B4-BE49-F238E27FC236}">
                  <a16:creationId xmlns:a16="http://schemas.microsoft.com/office/drawing/2014/main" id="{ADE785F1-EC22-846C-EA76-C511A289508A}"/>
                </a:ext>
              </a:extLst>
            </p:cNvPr>
            <p:cNvSpPr/>
            <p:nvPr userDrawn="1"/>
          </p:nvSpPr>
          <p:spPr>
            <a:xfrm rot="5400000">
              <a:off x="783581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7" name="Freeform: Shape 7186">
              <a:extLst>
                <a:ext uri="{FF2B5EF4-FFF2-40B4-BE49-F238E27FC236}">
                  <a16:creationId xmlns:a16="http://schemas.microsoft.com/office/drawing/2014/main" id="{5D68686D-86AB-28AD-369D-786099F942C0}"/>
                </a:ext>
              </a:extLst>
            </p:cNvPr>
            <p:cNvSpPr/>
            <p:nvPr userDrawn="1"/>
          </p:nvSpPr>
          <p:spPr>
            <a:xfrm rot="5400000">
              <a:off x="766430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8" name="Freeform: Shape 7187">
              <a:extLst>
                <a:ext uri="{FF2B5EF4-FFF2-40B4-BE49-F238E27FC236}">
                  <a16:creationId xmlns:a16="http://schemas.microsoft.com/office/drawing/2014/main" id="{B377C22A-3243-0172-BBCD-5DA74FEDBF84}"/>
                </a:ext>
              </a:extLst>
            </p:cNvPr>
            <p:cNvSpPr/>
            <p:nvPr userDrawn="1"/>
          </p:nvSpPr>
          <p:spPr>
            <a:xfrm rot="5400000">
              <a:off x="7495182"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9" name="Freeform: Shape 7188">
              <a:extLst>
                <a:ext uri="{FF2B5EF4-FFF2-40B4-BE49-F238E27FC236}">
                  <a16:creationId xmlns:a16="http://schemas.microsoft.com/office/drawing/2014/main" id="{2DA46736-0C51-694A-D70F-E3F24722A6A8}"/>
                </a:ext>
              </a:extLst>
            </p:cNvPr>
            <p:cNvSpPr/>
            <p:nvPr userDrawn="1"/>
          </p:nvSpPr>
          <p:spPr>
            <a:xfrm rot="5400000">
              <a:off x="732605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0" name="Freeform: Shape 7189">
              <a:extLst>
                <a:ext uri="{FF2B5EF4-FFF2-40B4-BE49-F238E27FC236}">
                  <a16:creationId xmlns:a16="http://schemas.microsoft.com/office/drawing/2014/main" id="{651FFE58-E464-9E29-D690-4AF07812F715}"/>
                </a:ext>
              </a:extLst>
            </p:cNvPr>
            <p:cNvSpPr/>
            <p:nvPr userDrawn="1"/>
          </p:nvSpPr>
          <p:spPr>
            <a:xfrm rot="5400000">
              <a:off x="7154549"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1" name="Freeform: Shape 7190">
              <a:extLst>
                <a:ext uri="{FF2B5EF4-FFF2-40B4-BE49-F238E27FC236}">
                  <a16:creationId xmlns:a16="http://schemas.microsoft.com/office/drawing/2014/main" id="{D05DC1AA-4549-6C7B-A46E-CAF66B516102}"/>
                </a:ext>
              </a:extLst>
            </p:cNvPr>
            <p:cNvSpPr/>
            <p:nvPr userDrawn="1"/>
          </p:nvSpPr>
          <p:spPr>
            <a:xfrm rot="5400000">
              <a:off x="6985423"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2" name="Freeform: Shape 7191">
              <a:extLst>
                <a:ext uri="{FF2B5EF4-FFF2-40B4-BE49-F238E27FC236}">
                  <a16:creationId xmlns:a16="http://schemas.microsoft.com/office/drawing/2014/main" id="{83068224-9753-3406-0A26-A0D3B5C45824}"/>
                </a:ext>
              </a:extLst>
            </p:cNvPr>
            <p:cNvSpPr/>
            <p:nvPr userDrawn="1"/>
          </p:nvSpPr>
          <p:spPr>
            <a:xfrm rot="5400000">
              <a:off x="681629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3" name="Freeform: Shape 7192">
              <a:extLst>
                <a:ext uri="{FF2B5EF4-FFF2-40B4-BE49-F238E27FC236}">
                  <a16:creationId xmlns:a16="http://schemas.microsoft.com/office/drawing/2014/main" id="{E072B01C-3C45-ED4A-B05D-FD32DB390A20}"/>
                </a:ext>
              </a:extLst>
            </p:cNvPr>
            <p:cNvSpPr/>
            <p:nvPr userDrawn="1"/>
          </p:nvSpPr>
          <p:spPr>
            <a:xfrm rot="5400000">
              <a:off x="6644790"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4" name="Freeform: Shape 7193">
              <a:extLst>
                <a:ext uri="{FF2B5EF4-FFF2-40B4-BE49-F238E27FC236}">
                  <a16:creationId xmlns:a16="http://schemas.microsoft.com/office/drawing/2014/main" id="{459F8A2F-EB74-E8FE-C815-E868A9CA8F68}"/>
                </a:ext>
              </a:extLst>
            </p:cNvPr>
            <p:cNvSpPr/>
            <p:nvPr userDrawn="1"/>
          </p:nvSpPr>
          <p:spPr>
            <a:xfrm rot="5400000">
              <a:off x="647328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5" name="Freeform: Shape 7194">
              <a:extLst>
                <a:ext uri="{FF2B5EF4-FFF2-40B4-BE49-F238E27FC236}">
                  <a16:creationId xmlns:a16="http://schemas.microsoft.com/office/drawing/2014/main" id="{0ABFA2D7-FCE0-78B8-0EE7-5FA2FC7780AB}"/>
                </a:ext>
              </a:extLst>
            </p:cNvPr>
            <p:cNvSpPr/>
            <p:nvPr userDrawn="1"/>
          </p:nvSpPr>
          <p:spPr>
            <a:xfrm rot="5400000">
              <a:off x="6304157"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6" name="Freeform: Shape 7195">
              <a:extLst>
                <a:ext uri="{FF2B5EF4-FFF2-40B4-BE49-F238E27FC236}">
                  <a16:creationId xmlns:a16="http://schemas.microsoft.com/office/drawing/2014/main" id="{A0E60D86-131B-84B7-12A8-6ABBB4BE0A06}"/>
                </a:ext>
              </a:extLst>
            </p:cNvPr>
            <p:cNvSpPr/>
            <p:nvPr userDrawn="1"/>
          </p:nvSpPr>
          <p:spPr>
            <a:xfrm rot="5400000">
              <a:off x="613503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7" name="Freeform: Shape 7196">
              <a:extLst>
                <a:ext uri="{FF2B5EF4-FFF2-40B4-BE49-F238E27FC236}">
                  <a16:creationId xmlns:a16="http://schemas.microsoft.com/office/drawing/2014/main" id="{F229D9F2-0580-D2B2-D24F-F3BF5A8E09FA}"/>
                </a:ext>
              </a:extLst>
            </p:cNvPr>
            <p:cNvSpPr/>
            <p:nvPr userDrawn="1"/>
          </p:nvSpPr>
          <p:spPr>
            <a:xfrm rot="5400000">
              <a:off x="596352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8" name="Freeform: Shape 7197">
              <a:extLst>
                <a:ext uri="{FF2B5EF4-FFF2-40B4-BE49-F238E27FC236}">
                  <a16:creationId xmlns:a16="http://schemas.microsoft.com/office/drawing/2014/main" id="{9B175BCD-E777-5CAD-70C0-401748A86B01}"/>
                </a:ext>
              </a:extLst>
            </p:cNvPr>
            <p:cNvSpPr/>
            <p:nvPr userDrawn="1"/>
          </p:nvSpPr>
          <p:spPr>
            <a:xfrm rot="5400000">
              <a:off x="579201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9" name="Freeform: Shape 7198">
              <a:extLst>
                <a:ext uri="{FF2B5EF4-FFF2-40B4-BE49-F238E27FC236}">
                  <a16:creationId xmlns:a16="http://schemas.microsoft.com/office/drawing/2014/main" id="{2D377D1F-6CDD-CE08-6D78-95DCCB923EF9}"/>
                </a:ext>
              </a:extLst>
            </p:cNvPr>
            <p:cNvSpPr/>
            <p:nvPr userDrawn="1"/>
          </p:nvSpPr>
          <p:spPr>
            <a:xfrm rot="5400000">
              <a:off x="562527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0" name="Freeform: Shape 7199">
              <a:extLst>
                <a:ext uri="{FF2B5EF4-FFF2-40B4-BE49-F238E27FC236}">
                  <a16:creationId xmlns:a16="http://schemas.microsoft.com/office/drawing/2014/main" id="{88A87F78-5E3F-A9D1-6990-74EF6922263B}"/>
                </a:ext>
              </a:extLst>
            </p:cNvPr>
            <p:cNvSpPr/>
            <p:nvPr userDrawn="1"/>
          </p:nvSpPr>
          <p:spPr>
            <a:xfrm rot="5400000">
              <a:off x="545376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1" name="Freeform: Shape 7200">
              <a:extLst>
                <a:ext uri="{FF2B5EF4-FFF2-40B4-BE49-F238E27FC236}">
                  <a16:creationId xmlns:a16="http://schemas.microsoft.com/office/drawing/2014/main" id="{76C43CED-04E9-5C14-2C7C-15578A20C6F0}"/>
                </a:ext>
              </a:extLst>
            </p:cNvPr>
            <p:cNvSpPr/>
            <p:nvPr userDrawn="1"/>
          </p:nvSpPr>
          <p:spPr>
            <a:xfrm rot="5400000">
              <a:off x="528225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2" name="Freeform: Shape 7201">
              <a:extLst>
                <a:ext uri="{FF2B5EF4-FFF2-40B4-BE49-F238E27FC236}">
                  <a16:creationId xmlns:a16="http://schemas.microsoft.com/office/drawing/2014/main" id="{14342E97-0167-FA4B-E820-323A99DB172D}"/>
                </a:ext>
              </a:extLst>
            </p:cNvPr>
            <p:cNvSpPr/>
            <p:nvPr userDrawn="1"/>
          </p:nvSpPr>
          <p:spPr>
            <a:xfrm rot="5400000">
              <a:off x="5113131"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3" name="Freeform: Shape 7202">
              <a:extLst>
                <a:ext uri="{FF2B5EF4-FFF2-40B4-BE49-F238E27FC236}">
                  <a16:creationId xmlns:a16="http://schemas.microsoft.com/office/drawing/2014/main" id="{FC892E58-44C8-FCD1-AFFF-60DE052F6B61}"/>
                </a:ext>
              </a:extLst>
            </p:cNvPr>
            <p:cNvSpPr/>
            <p:nvPr userDrawn="1"/>
          </p:nvSpPr>
          <p:spPr>
            <a:xfrm rot="5400000">
              <a:off x="494400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4" name="Freeform: Shape 7203">
              <a:extLst>
                <a:ext uri="{FF2B5EF4-FFF2-40B4-BE49-F238E27FC236}">
                  <a16:creationId xmlns:a16="http://schemas.microsoft.com/office/drawing/2014/main" id="{6CE25AE3-DD6E-506C-EB42-8F32C1968BA5}"/>
                </a:ext>
              </a:extLst>
            </p:cNvPr>
            <p:cNvSpPr/>
            <p:nvPr userDrawn="1"/>
          </p:nvSpPr>
          <p:spPr>
            <a:xfrm rot="5400000">
              <a:off x="4772498"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5" name="Freeform: Shape 7204">
              <a:extLst>
                <a:ext uri="{FF2B5EF4-FFF2-40B4-BE49-F238E27FC236}">
                  <a16:creationId xmlns:a16="http://schemas.microsoft.com/office/drawing/2014/main" id="{ED650B9F-4D30-644F-72C9-1B4D22B1630B}"/>
                </a:ext>
              </a:extLst>
            </p:cNvPr>
            <p:cNvSpPr/>
            <p:nvPr userDrawn="1"/>
          </p:nvSpPr>
          <p:spPr>
            <a:xfrm rot="5400000">
              <a:off x="460099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6" name="Freeform: Shape 7205">
              <a:extLst>
                <a:ext uri="{FF2B5EF4-FFF2-40B4-BE49-F238E27FC236}">
                  <a16:creationId xmlns:a16="http://schemas.microsoft.com/office/drawing/2014/main" id="{BC23ACE9-6631-AA22-B9B8-86B0B6C99208}"/>
                </a:ext>
              </a:extLst>
            </p:cNvPr>
            <p:cNvSpPr/>
            <p:nvPr userDrawn="1"/>
          </p:nvSpPr>
          <p:spPr>
            <a:xfrm rot="5400000">
              <a:off x="4431865"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7" name="Freeform: Shape 7206">
              <a:extLst>
                <a:ext uri="{FF2B5EF4-FFF2-40B4-BE49-F238E27FC236}">
                  <a16:creationId xmlns:a16="http://schemas.microsoft.com/office/drawing/2014/main" id="{08662CE2-0873-0973-96EA-9F017F777952}"/>
                </a:ext>
              </a:extLst>
            </p:cNvPr>
            <p:cNvSpPr/>
            <p:nvPr userDrawn="1"/>
          </p:nvSpPr>
          <p:spPr>
            <a:xfrm rot="5400000">
              <a:off x="4262739"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8" name="Freeform: Shape 7207">
              <a:extLst>
                <a:ext uri="{FF2B5EF4-FFF2-40B4-BE49-F238E27FC236}">
                  <a16:creationId xmlns:a16="http://schemas.microsoft.com/office/drawing/2014/main" id="{4D5ABFCB-A450-C4D8-CBFE-69B7799489D7}"/>
                </a:ext>
              </a:extLst>
            </p:cNvPr>
            <p:cNvSpPr/>
            <p:nvPr userDrawn="1"/>
          </p:nvSpPr>
          <p:spPr>
            <a:xfrm rot="5400000">
              <a:off x="409123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9" name="Freeform: Shape 7208">
              <a:extLst>
                <a:ext uri="{FF2B5EF4-FFF2-40B4-BE49-F238E27FC236}">
                  <a16:creationId xmlns:a16="http://schemas.microsoft.com/office/drawing/2014/main" id="{CE9F544E-7B8F-41AF-79A7-70165E13C963}"/>
                </a:ext>
              </a:extLst>
            </p:cNvPr>
            <p:cNvSpPr/>
            <p:nvPr userDrawn="1"/>
          </p:nvSpPr>
          <p:spPr>
            <a:xfrm rot="5400000">
              <a:off x="3922106"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0" name="Freeform: Shape 7209">
              <a:extLst>
                <a:ext uri="{FF2B5EF4-FFF2-40B4-BE49-F238E27FC236}">
                  <a16:creationId xmlns:a16="http://schemas.microsoft.com/office/drawing/2014/main" id="{DB720FC8-7547-32FB-0D95-970401AD22A6}"/>
                </a:ext>
              </a:extLst>
            </p:cNvPr>
            <p:cNvSpPr/>
            <p:nvPr userDrawn="1"/>
          </p:nvSpPr>
          <p:spPr>
            <a:xfrm rot="5400000">
              <a:off x="375298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1" name="Freeform: Shape 7210">
              <a:extLst>
                <a:ext uri="{FF2B5EF4-FFF2-40B4-BE49-F238E27FC236}">
                  <a16:creationId xmlns:a16="http://schemas.microsoft.com/office/drawing/2014/main" id="{B8632098-3FEA-FC47-4635-2743791FDDF9}"/>
                </a:ext>
              </a:extLst>
            </p:cNvPr>
            <p:cNvSpPr/>
            <p:nvPr userDrawn="1"/>
          </p:nvSpPr>
          <p:spPr>
            <a:xfrm rot="5400000">
              <a:off x="358147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2" name="Freeform: Shape 7211">
              <a:extLst>
                <a:ext uri="{FF2B5EF4-FFF2-40B4-BE49-F238E27FC236}">
                  <a16:creationId xmlns:a16="http://schemas.microsoft.com/office/drawing/2014/main" id="{EED35FAE-9C24-D77B-B067-D11413D1AC44}"/>
                </a:ext>
              </a:extLst>
            </p:cNvPr>
            <p:cNvSpPr/>
            <p:nvPr userDrawn="1"/>
          </p:nvSpPr>
          <p:spPr>
            <a:xfrm rot="5400000">
              <a:off x="340996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3" name="Freeform: Shape 7212">
              <a:extLst>
                <a:ext uri="{FF2B5EF4-FFF2-40B4-BE49-F238E27FC236}">
                  <a16:creationId xmlns:a16="http://schemas.microsoft.com/office/drawing/2014/main" id="{59B15CD1-F4F6-80B3-4081-E6037758B976}"/>
                </a:ext>
              </a:extLst>
            </p:cNvPr>
            <p:cNvSpPr/>
            <p:nvPr userDrawn="1"/>
          </p:nvSpPr>
          <p:spPr>
            <a:xfrm rot="5400000">
              <a:off x="3240840"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4" name="Freeform: Shape 7213">
              <a:extLst>
                <a:ext uri="{FF2B5EF4-FFF2-40B4-BE49-F238E27FC236}">
                  <a16:creationId xmlns:a16="http://schemas.microsoft.com/office/drawing/2014/main" id="{75971219-D53E-1975-995C-20E202A52E94}"/>
                </a:ext>
              </a:extLst>
            </p:cNvPr>
            <p:cNvSpPr/>
            <p:nvPr userDrawn="1"/>
          </p:nvSpPr>
          <p:spPr>
            <a:xfrm rot="5400000">
              <a:off x="3071714"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5" name="Freeform: Shape 7214">
              <a:extLst>
                <a:ext uri="{FF2B5EF4-FFF2-40B4-BE49-F238E27FC236}">
                  <a16:creationId xmlns:a16="http://schemas.microsoft.com/office/drawing/2014/main" id="{F7DC230D-9C8D-669D-7A0B-AB5E836AF5FB}"/>
                </a:ext>
              </a:extLst>
            </p:cNvPr>
            <p:cNvSpPr/>
            <p:nvPr userDrawn="1"/>
          </p:nvSpPr>
          <p:spPr>
            <a:xfrm rot="5400000">
              <a:off x="290020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grpSp>
      <p:pic>
        <p:nvPicPr>
          <p:cNvPr id="8" name="Graphic 7">
            <a:extLst>
              <a:ext uri="{FF2B5EF4-FFF2-40B4-BE49-F238E27FC236}">
                <a16:creationId xmlns:a16="http://schemas.microsoft.com/office/drawing/2014/main" id="{937EDCEF-BD48-00E1-44A7-2DB900000C53}"/>
              </a:ext>
            </a:extLst>
          </p:cNvPr>
          <p:cNvPicPr>
            <a:picLocks noChangeAspect="1"/>
          </p:cNvPicPr>
          <p:nvPr userDrawn="1"/>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t="39894"/>
          <a:stretch/>
        </p:blipFill>
        <p:spPr>
          <a:xfrm rot="5400000">
            <a:off x="-437679" y="2080744"/>
            <a:ext cx="4282927" cy="3407569"/>
          </a:xfrm>
          <a:prstGeom prst="rect">
            <a:avLst/>
          </a:prstGeom>
        </p:spPr>
      </p:pic>
      <p:pic>
        <p:nvPicPr>
          <p:cNvPr id="9" name="Graphic 8">
            <a:extLst>
              <a:ext uri="{FF2B5EF4-FFF2-40B4-BE49-F238E27FC236}">
                <a16:creationId xmlns:a16="http://schemas.microsoft.com/office/drawing/2014/main" id="{717827A0-7205-839D-A4CC-9F40156FE0DA}"/>
              </a:ext>
            </a:extLst>
          </p:cNvPr>
          <p:cNvPicPr>
            <a:picLocks noChangeAspect="1"/>
          </p:cNvPicPr>
          <p:nvPr userDrawn="1"/>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39558"/>
          <a:stretch/>
        </p:blipFill>
        <p:spPr>
          <a:xfrm rot="5400000">
            <a:off x="8337227" y="2071219"/>
            <a:ext cx="4282927" cy="3426621"/>
          </a:xfrm>
          <a:prstGeom prst="rect">
            <a:avLst/>
          </a:prstGeom>
        </p:spPr>
      </p:pic>
      <p:sp>
        <p:nvSpPr>
          <p:cNvPr id="11" name="Oval 10">
            <a:extLst>
              <a:ext uri="{FF2B5EF4-FFF2-40B4-BE49-F238E27FC236}">
                <a16:creationId xmlns:a16="http://schemas.microsoft.com/office/drawing/2014/main" id="{E3D71C4B-6B8C-E8FB-AA6B-A9985EC9E17C}"/>
              </a:ext>
            </a:extLst>
          </p:cNvPr>
          <p:cNvSpPr/>
          <p:nvPr userDrawn="1"/>
        </p:nvSpPr>
        <p:spPr bwMode="auto">
          <a:xfrm>
            <a:off x="969377" y="1333500"/>
            <a:ext cx="4792663" cy="4792663"/>
          </a:xfrm>
          <a:prstGeom prst="ellipse">
            <a:avLst/>
          </a:prstGeom>
          <a:solidFill>
            <a:schemeClr val="accent2"/>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5" name="Oval 14">
            <a:extLst>
              <a:ext uri="{FF2B5EF4-FFF2-40B4-BE49-F238E27FC236}">
                <a16:creationId xmlns:a16="http://schemas.microsoft.com/office/drawing/2014/main" id="{ADA8651F-EFF9-5DFD-3934-F3CD06E5CD6F}"/>
              </a:ext>
            </a:extLst>
          </p:cNvPr>
          <p:cNvSpPr/>
          <p:nvPr userDrawn="1"/>
        </p:nvSpPr>
        <p:spPr bwMode="auto">
          <a:xfrm>
            <a:off x="6429960" y="1333500"/>
            <a:ext cx="4792663" cy="4792663"/>
          </a:xfrm>
          <a:prstGeom prst="ellipse">
            <a:avLst/>
          </a:prstGeom>
          <a:solidFill>
            <a:schemeClr val="accent3"/>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bg1"/>
                </a:solidFill>
              </a:defRPr>
            </a:lvl1pPr>
          </a:lstStyle>
          <a:p>
            <a:pPr defTabSz="685800">
              <a:lnSpc>
                <a:spcPct val="95000"/>
              </a:lnSpc>
              <a:buClr>
                <a:srgbClr val="3253DC"/>
              </a:buClr>
              <a:buFont typeface="Arial" panose="020B0604020202020204" pitchFamily="34" charset="0"/>
              <a:buNone/>
            </a:pPr>
            <a:endParaRPr lang="en-US" dirty="0"/>
          </a:p>
        </p:txBody>
      </p:sp>
      <p:sp>
        <p:nvSpPr>
          <p:cNvPr id="20" name="Content Placeholder 3">
            <a:extLst>
              <a:ext uri="{FF2B5EF4-FFF2-40B4-BE49-F238E27FC236}">
                <a16:creationId xmlns:a16="http://schemas.microsoft.com/office/drawing/2014/main" id="{F9654C8E-9AB3-E728-FA63-1CABDD36B941}"/>
              </a:ext>
            </a:extLst>
          </p:cNvPr>
          <p:cNvSpPr>
            <a:spLocks noGrp="1"/>
          </p:cNvSpPr>
          <p:nvPr>
            <p:ph sz="quarter" idx="12" hasCustomPrompt="1"/>
          </p:nvPr>
        </p:nvSpPr>
        <p:spPr>
          <a:xfrm>
            <a:off x="1785937" y="2843213"/>
            <a:ext cx="3164305" cy="2929081"/>
          </a:xfrm>
          <a:prstGeom prst="rect">
            <a:avLst/>
          </a:prstGeom>
        </p:spPr>
        <p:txBody>
          <a:bodyPr lIns="0" rIns="0"/>
          <a:lstStyle>
            <a:lvl1pPr>
              <a:defRPr cap="none">
                <a:solidFill>
                  <a:schemeClr val="bg1"/>
                </a:solidFill>
                <a:latin typeface="+mn-lt"/>
              </a:defRPr>
            </a:lvl1pPr>
            <a:lvl2pPr>
              <a:defRPr b="0">
                <a:solidFill>
                  <a:schemeClr val="bg1"/>
                </a:solidFill>
                <a:latin typeface="+mn-lt"/>
              </a:defRPr>
            </a:lvl2pPr>
            <a:lvl3pPr>
              <a:defRPr sz="1600">
                <a:solidFill>
                  <a:schemeClr val="bg1"/>
                </a:solidFill>
              </a:defRPr>
            </a:lvl3pPr>
            <a:lvl4pPr>
              <a:defRPr sz="1600">
                <a:solidFill>
                  <a:schemeClr val="bg1"/>
                </a:solidFill>
              </a:defRPr>
            </a:lvl4pPr>
            <a:lvl5pPr>
              <a:defRPr sz="1400">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3">
            <a:extLst>
              <a:ext uri="{FF2B5EF4-FFF2-40B4-BE49-F238E27FC236}">
                <a16:creationId xmlns:a16="http://schemas.microsoft.com/office/drawing/2014/main" id="{800D43A8-3A2F-3192-C852-FB30B45286C1}"/>
              </a:ext>
            </a:extLst>
          </p:cNvPr>
          <p:cNvSpPr>
            <a:spLocks noGrp="1"/>
          </p:cNvSpPr>
          <p:nvPr>
            <p:ph sz="quarter" idx="13" hasCustomPrompt="1"/>
          </p:nvPr>
        </p:nvSpPr>
        <p:spPr>
          <a:xfrm>
            <a:off x="7246520" y="2843213"/>
            <a:ext cx="3164305" cy="2929081"/>
          </a:xfrm>
          <a:prstGeom prst="rect">
            <a:avLst/>
          </a:prstGeom>
        </p:spPr>
        <p:txBody>
          <a:bodyPr lIns="0" rIns="0"/>
          <a:lstStyle>
            <a:lvl1pPr>
              <a:defRPr cap="none">
                <a:solidFill>
                  <a:schemeClr val="tx1"/>
                </a:solidFill>
                <a:latin typeface="+mn-lt"/>
              </a:defRPr>
            </a:lvl1pPr>
            <a:lvl2pPr>
              <a:defRPr b="0">
                <a:solidFill>
                  <a:schemeClr val="tx1"/>
                </a:solidFill>
                <a:latin typeface="+mn-lt"/>
              </a:defRPr>
            </a:lvl2pPr>
            <a:lvl3pPr>
              <a:defRPr sz="1600">
                <a:solidFill>
                  <a:schemeClr val="tx1"/>
                </a:solidFill>
              </a:defRPr>
            </a:lvl3pPr>
            <a:lvl4pPr>
              <a:defRPr sz="1600">
                <a:solidFill>
                  <a:schemeClr val="tx1"/>
                </a:solidFill>
              </a:defRPr>
            </a:lvl4pPr>
            <a:lvl5pPr>
              <a:defRPr sz="1400">
                <a:solidFill>
                  <a:schemeClr val="tx1"/>
                </a:solidFill>
              </a:defRPr>
            </a:lvl5pPr>
            <a:lvl6pPr>
              <a:defRPr>
                <a:solidFill>
                  <a:schemeClr val="tx1"/>
                </a:solidFill>
              </a:defRPr>
            </a:lvl6pPr>
            <a:lvl7pPr>
              <a:buClr>
                <a:schemeClr val="tx1"/>
              </a:buClr>
              <a:defRPr>
                <a:solidFill>
                  <a:schemeClr val="tx1"/>
                </a:solidFill>
              </a:defRPr>
            </a:lvl7pPr>
            <a:lvl8pPr>
              <a:buClr>
                <a:schemeClr val="tx1"/>
              </a:buClr>
              <a:defRPr>
                <a:solidFill>
                  <a:schemeClr val="tx1"/>
                </a:solidFill>
              </a:defRPr>
            </a:lvl8pPr>
            <a:lvl9pPr>
              <a:defRPr>
                <a:solidFill>
                  <a:schemeClr val="tx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3" name="Subtitle 2">
            <a:extLst>
              <a:ext uri="{FF2B5EF4-FFF2-40B4-BE49-F238E27FC236}">
                <a16:creationId xmlns:a16="http://schemas.microsoft.com/office/drawing/2014/main" id="{7DD913B7-E809-59E2-A230-45EF28DF7ED7}"/>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4" name="Title 23">
            <a:extLst>
              <a:ext uri="{FF2B5EF4-FFF2-40B4-BE49-F238E27FC236}">
                <a16:creationId xmlns:a16="http://schemas.microsoft.com/office/drawing/2014/main" id="{6AA4A630-A27A-4E64-B21F-0D80FB335E10}"/>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25" name="Text Placeholder 24">
            <a:extLst>
              <a:ext uri="{FF2B5EF4-FFF2-40B4-BE49-F238E27FC236}">
                <a16:creationId xmlns:a16="http://schemas.microsoft.com/office/drawing/2014/main" id="{F609014A-9AF8-F1E2-E2DC-CC9BF800FE6A}"/>
              </a:ext>
            </a:extLst>
          </p:cNvPr>
          <p:cNvSpPr>
            <a:spLocks noGrp="1"/>
          </p:cNvSpPr>
          <p:nvPr>
            <p:ph type="body" sz="quarter" idx="14"/>
          </p:nvPr>
        </p:nvSpPr>
        <p:spPr>
          <a:xfrm>
            <a:off x="823913" y="1712119"/>
            <a:ext cx="4126329" cy="763588"/>
          </a:xfrm>
        </p:spPr>
        <p:txBody>
          <a:bodyPr anchor="b"/>
          <a:lstStyle>
            <a:lvl1pPr>
              <a:buNone/>
              <a:defRPr sz="32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Master text styles</a:t>
            </a:r>
          </a:p>
        </p:txBody>
      </p:sp>
      <p:sp>
        <p:nvSpPr>
          <p:cNvPr id="26" name="Text Placeholder 24">
            <a:extLst>
              <a:ext uri="{FF2B5EF4-FFF2-40B4-BE49-F238E27FC236}">
                <a16:creationId xmlns:a16="http://schemas.microsoft.com/office/drawing/2014/main" id="{7ED82902-E99C-CE36-5F72-463F2D2E1DC8}"/>
              </a:ext>
            </a:extLst>
          </p:cNvPr>
          <p:cNvSpPr>
            <a:spLocks noGrp="1"/>
          </p:cNvSpPr>
          <p:nvPr>
            <p:ph type="body" sz="quarter" idx="15"/>
          </p:nvPr>
        </p:nvSpPr>
        <p:spPr>
          <a:xfrm>
            <a:off x="6284496" y="1712119"/>
            <a:ext cx="4126329" cy="763588"/>
          </a:xfrm>
        </p:spPr>
        <p:txBody>
          <a:bodyPr anchor="b"/>
          <a:lstStyle>
            <a:lvl1pPr>
              <a:buNone/>
              <a:defRPr sz="32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Master text styles</a:t>
            </a:r>
          </a:p>
        </p:txBody>
      </p:sp>
      <p:sp>
        <p:nvSpPr>
          <p:cNvPr id="1507" name="Freeform 5">
            <a:extLst>
              <a:ext uri="{FF2B5EF4-FFF2-40B4-BE49-F238E27FC236}">
                <a16:creationId xmlns:a16="http://schemas.microsoft.com/office/drawing/2014/main" id="{27FEA0E9-A878-177B-9362-EF3CE2914C50}"/>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508" name="TextBox 1507">
            <a:extLst>
              <a:ext uri="{FF2B5EF4-FFF2-40B4-BE49-F238E27FC236}">
                <a16:creationId xmlns:a16="http://schemas.microsoft.com/office/drawing/2014/main" id="{03FEF530-D434-888A-2EF9-FD16819E2FF2}"/>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509" name="TextBox 1508">
            <a:extLst>
              <a:ext uri="{FF2B5EF4-FFF2-40B4-BE49-F238E27FC236}">
                <a16:creationId xmlns:a16="http://schemas.microsoft.com/office/drawing/2014/main" id="{AF82C20F-7DC5-21C4-441A-092844150874}"/>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3103927271"/>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Chart with supporting text righ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0"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553982"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8" name="Freeform 5">
            <a:extLst>
              <a:ext uri="{FF2B5EF4-FFF2-40B4-BE49-F238E27FC236}">
                <a16:creationId xmlns:a16="http://schemas.microsoft.com/office/drawing/2014/main" id="{2DE454D7-1B44-056A-A8EE-1BE17D9CEBF8}"/>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4" name="Footer Placeholder 2">
            <a:extLst>
              <a:ext uri="{FF2B5EF4-FFF2-40B4-BE49-F238E27FC236}">
                <a16:creationId xmlns:a16="http://schemas.microsoft.com/office/drawing/2014/main" id="{16EB3883-494B-C23E-5452-3B07D2154E28}"/>
              </a:ext>
            </a:extLst>
          </p:cNvPr>
          <p:cNvSpPr>
            <a:spLocks noGrp="1"/>
          </p:cNvSpPr>
          <p:nvPr>
            <p:ph type="ftr" sz="quarter" idx="14"/>
          </p:nvPr>
        </p:nvSpPr>
        <p:spPr>
          <a:xfrm>
            <a:off x="6577013" y="6555628"/>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7" name="Title 1">
            <a:extLst>
              <a:ext uri="{FF2B5EF4-FFF2-40B4-BE49-F238E27FC236}">
                <a16:creationId xmlns:a16="http://schemas.microsoft.com/office/drawing/2014/main" id="{BBFF70F3-7D39-C8F1-A5E6-2560EEA9DFB2}"/>
              </a:ext>
            </a:extLst>
          </p:cNvPr>
          <p:cNvSpPr>
            <a:spLocks noGrp="1"/>
          </p:cNvSpPr>
          <p:nvPr>
            <p:ph type="title"/>
          </p:nvPr>
        </p:nvSpPr>
        <p:spPr>
          <a:xfrm>
            <a:off x="6929971" y="2315984"/>
            <a:ext cx="4803854" cy="1019382"/>
          </a:xfrm>
        </p:spPr>
        <p:txBody>
          <a:bodyPr/>
          <a:lstStyle>
            <a:lvl1pPr>
              <a:lnSpc>
                <a:spcPct val="92000"/>
              </a:lnSpc>
              <a:defRPr sz="3600"/>
            </a:lvl1pPr>
          </a:lstStyle>
          <a:p>
            <a:r>
              <a:rPr lang="en-US" dirty="0"/>
              <a:t>Click to edit Master title style</a:t>
            </a:r>
          </a:p>
        </p:txBody>
      </p:sp>
      <p:sp>
        <p:nvSpPr>
          <p:cNvPr id="18" name="Subtitle 2">
            <a:extLst>
              <a:ext uri="{FF2B5EF4-FFF2-40B4-BE49-F238E27FC236}">
                <a16:creationId xmlns:a16="http://schemas.microsoft.com/office/drawing/2014/main" id="{C766344F-D533-05E6-90AB-69D4F17FDC5E}"/>
              </a:ext>
            </a:extLst>
          </p:cNvPr>
          <p:cNvSpPr>
            <a:spLocks noGrp="1"/>
          </p:cNvSpPr>
          <p:nvPr>
            <p:ph type="subTitle" idx="10"/>
          </p:nvPr>
        </p:nvSpPr>
        <p:spPr>
          <a:xfrm>
            <a:off x="6937296" y="349345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Content Placeholder 10">
            <a:extLst>
              <a:ext uri="{FF2B5EF4-FFF2-40B4-BE49-F238E27FC236}">
                <a16:creationId xmlns:a16="http://schemas.microsoft.com/office/drawing/2014/main" id="{2231CAA3-D0E7-5E6C-A2AC-30E9E802301D}"/>
              </a:ext>
            </a:extLst>
          </p:cNvPr>
          <p:cNvSpPr>
            <a:spLocks noGrp="1"/>
          </p:cNvSpPr>
          <p:nvPr>
            <p:ph sz="quarter" idx="15"/>
          </p:nvPr>
        </p:nvSpPr>
        <p:spPr>
          <a:xfrm>
            <a:off x="748018" y="800071"/>
            <a:ext cx="4712676" cy="525785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19132616"/>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Chart with supporting text lef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5983288"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6537270"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2" name="Footer Placeholder 2">
            <a:extLst>
              <a:ext uri="{FF2B5EF4-FFF2-40B4-BE49-F238E27FC236}">
                <a16:creationId xmlns:a16="http://schemas.microsoft.com/office/drawing/2014/main" id="{1D4423EF-3778-C9FA-F44C-3E4E7AC0A500}"/>
              </a:ext>
            </a:extLst>
          </p:cNvPr>
          <p:cNvSpPr>
            <a:spLocks noGrp="1"/>
          </p:cNvSpPr>
          <p:nvPr>
            <p:ph type="ftr" sz="quarter" idx="14"/>
          </p:nvPr>
        </p:nvSpPr>
        <p:spPr>
          <a:xfrm>
            <a:off x="1019487" y="6566446"/>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Title 1">
            <a:extLst>
              <a:ext uri="{FF2B5EF4-FFF2-40B4-BE49-F238E27FC236}">
                <a16:creationId xmlns:a16="http://schemas.microsoft.com/office/drawing/2014/main" id="{70CCD378-E599-D68F-4513-5B50B9FF0318}"/>
              </a:ext>
            </a:extLst>
          </p:cNvPr>
          <p:cNvSpPr>
            <a:spLocks noGrp="1"/>
          </p:cNvSpPr>
          <p:nvPr>
            <p:ph type="title"/>
          </p:nvPr>
        </p:nvSpPr>
        <p:spPr>
          <a:xfrm>
            <a:off x="443446" y="2330574"/>
            <a:ext cx="4803854" cy="1019382"/>
          </a:xfrm>
        </p:spPr>
        <p:txBody>
          <a:bodyPr/>
          <a:lstStyle>
            <a:lvl1pPr>
              <a:lnSpc>
                <a:spcPct val="92000"/>
              </a:lnSpc>
              <a:defRPr sz="3600"/>
            </a:lvl1pPr>
          </a:lstStyle>
          <a:p>
            <a:r>
              <a:rPr lang="en-US" dirty="0"/>
              <a:t>Click to edit Master title style</a:t>
            </a:r>
          </a:p>
        </p:txBody>
      </p:sp>
      <p:sp>
        <p:nvSpPr>
          <p:cNvPr id="10" name="Subtitle 2">
            <a:extLst>
              <a:ext uri="{FF2B5EF4-FFF2-40B4-BE49-F238E27FC236}">
                <a16:creationId xmlns:a16="http://schemas.microsoft.com/office/drawing/2014/main" id="{DBFCD7EE-5BD9-2D9B-DCB7-E7660482A88C}"/>
              </a:ext>
            </a:extLst>
          </p:cNvPr>
          <p:cNvSpPr>
            <a:spLocks noGrp="1"/>
          </p:cNvSpPr>
          <p:nvPr>
            <p:ph type="subTitle" idx="10"/>
          </p:nvPr>
        </p:nvSpPr>
        <p:spPr>
          <a:xfrm>
            <a:off x="450771" y="350804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1" name="Content Placeholder 10">
            <a:extLst>
              <a:ext uri="{FF2B5EF4-FFF2-40B4-BE49-F238E27FC236}">
                <a16:creationId xmlns:a16="http://schemas.microsoft.com/office/drawing/2014/main" id="{E181E957-E135-44B8-44CA-3CFA07E40E97}"/>
              </a:ext>
            </a:extLst>
          </p:cNvPr>
          <p:cNvSpPr>
            <a:spLocks noGrp="1"/>
          </p:cNvSpPr>
          <p:nvPr>
            <p:ph sz="quarter" idx="15"/>
          </p:nvPr>
        </p:nvSpPr>
        <p:spPr>
          <a:xfrm>
            <a:off x="6731306" y="800071"/>
            <a:ext cx="4712676" cy="525785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TextBox 11">
            <a:extLst>
              <a:ext uri="{FF2B5EF4-FFF2-40B4-BE49-F238E27FC236}">
                <a16:creationId xmlns:a16="http://schemas.microsoft.com/office/drawing/2014/main" id="{1F6EAFA2-AA20-D810-E220-052CD10EDD60}"/>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3" name="TextBox 12">
            <a:extLst>
              <a:ext uri="{FF2B5EF4-FFF2-40B4-BE49-F238E27FC236}">
                <a16:creationId xmlns:a16="http://schemas.microsoft.com/office/drawing/2014/main" id="{F8F36F10-D621-0E35-7D2D-51552EDF143E}"/>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397053923"/>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showMasterSp="0" preserve="1">
  <p:cSld name="Navy Large Stat">
    <p:bg>
      <p:bgPr>
        <a:solidFill>
          <a:schemeClr val="tx1"/>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572FF612-EE65-1C17-62C7-CA20D470AA84}"/>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a:prstGeom prst="rect">
            <a:avLst/>
          </a:prstGeom>
        </p:spPr>
        <p:txBody>
          <a:bodyPr/>
          <a:lstStyle>
            <a:lvl1pPr marL="0" indent="0">
              <a:buNone/>
              <a:defRPr sz="19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013" y="1915758"/>
            <a:ext cx="4791908" cy="1368323"/>
          </a:xfrm>
          <a:prstGeom prst="rect">
            <a:avLst/>
          </a:prstGeom>
        </p:spPr>
        <p:txBody>
          <a:bodyPr wrap="square">
            <a:spAutoFit/>
          </a:bodyPr>
          <a:lstStyle>
            <a:lvl1pPr marL="0" indent="0">
              <a:defRPr sz="4000">
                <a:solidFill>
                  <a:schemeClr val="bg1"/>
                </a:solidFill>
              </a:defRPr>
            </a:lvl1pPr>
            <a:lvl2pPr>
              <a:lnSpc>
                <a:spcPct val="102000"/>
              </a:lnSpc>
              <a:defRPr lang="en-US" sz="18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
        <p:nvSpPr>
          <p:cNvPr id="4" name="TextBox 3">
            <a:extLst>
              <a:ext uri="{FF2B5EF4-FFF2-40B4-BE49-F238E27FC236}">
                <a16:creationId xmlns:a16="http://schemas.microsoft.com/office/drawing/2014/main" id="{F30F21B7-148C-9AA6-32D9-14162AB530E0}"/>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1860180024"/>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preserve="1">
  <p:cSld name="Blue Large Stat">
    <p:bg>
      <p:bgPr>
        <a:solidFill>
          <a:schemeClr val="accent2"/>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EA595FE4-B137-A55E-844A-A6EEEADA26A6}"/>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a:prstGeom prst="rect">
            <a:avLst/>
          </a:prstGeom>
        </p:spPr>
        <p:txBody>
          <a:bodyPr/>
          <a:lstStyle>
            <a:lvl1pPr marL="0" indent="0">
              <a:buNone/>
              <a:defRPr sz="19700" spc="-600" baseline="0">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846" y="1915758"/>
            <a:ext cx="4791075" cy="1374543"/>
          </a:xfrm>
          <a:prstGeom prst="rect">
            <a:avLst/>
          </a:prstGeom>
        </p:spPr>
        <p:txBody>
          <a:bodyPr>
            <a:spAutoFit/>
          </a:bodyPr>
          <a:lstStyle>
            <a:lvl1pPr marL="0" indent="0">
              <a:defRPr sz="4000">
                <a:solidFill>
                  <a:schemeClr val="bg1"/>
                </a:solidFill>
              </a:defRPr>
            </a:lvl1pPr>
            <a:lvl2pPr>
              <a:lnSpc>
                <a:spcPct val="102000"/>
              </a:lnSpc>
              <a:defRPr lang="en-US" sz="18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
        <p:nvSpPr>
          <p:cNvPr id="4" name="TextBox 3">
            <a:extLst>
              <a:ext uri="{FF2B5EF4-FFF2-40B4-BE49-F238E27FC236}">
                <a16:creationId xmlns:a16="http://schemas.microsoft.com/office/drawing/2014/main" id="{F5F36035-3E74-7530-1708-3458BDE79221}"/>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3658796276"/>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p:cSld name="White Large Stat">
    <p:bg>
      <p:bgPr>
        <a:solidFill>
          <a:schemeClr val="bg1"/>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49AD618B-E036-D411-A404-F22CEC892FD8}"/>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a:prstGeom prst="rect">
            <a:avLst/>
          </a:prstGeom>
        </p:spPr>
        <p:txBody>
          <a:bodyPr/>
          <a:lstStyle>
            <a:lvl1pPr marL="0" indent="0">
              <a:buNone/>
              <a:defRPr sz="19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846" y="1915758"/>
            <a:ext cx="4791075" cy="1374543"/>
          </a:xfrm>
          <a:prstGeom prst="rect">
            <a:avLst/>
          </a:prstGeom>
        </p:spPr>
        <p:txBody>
          <a:bodyPr wrap="square">
            <a:spAutoFit/>
          </a:bodyPr>
          <a:lstStyle>
            <a:lvl1pPr marL="0" indent="0">
              <a:defRPr sz="4000">
                <a:solidFill>
                  <a:schemeClr val="tx1"/>
                </a:solidFill>
              </a:defRPr>
            </a:lvl1pPr>
            <a:lvl2pPr>
              <a:lnSpc>
                <a:spcPct val="102000"/>
              </a:lnSpc>
              <a:defRPr lang="en-US" sz="1800" b="0" kern="1200" dirty="0" smtClean="0">
                <a:solidFill>
                  <a:schemeClr val="tx1"/>
                </a:solidFill>
                <a:latin typeface="+mn-lt"/>
                <a:ea typeface="+mn-ea"/>
                <a:cs typeface="+mn-cs"/>
              </a:defRPr>
            </a:lvl2pPr>
            <a:lvl3pPr marL="0" indent="0">
              <a:buFont typeface="Calibri" panose="020F0502020204030204" pitchFamily="34" charset="0"/>
              <a:buChar char="​"/>
              <a:defRPr>
                <a:solidFill>
                  <a:schemeClr val="tx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1669416862"/>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showMasterSp="0" preserve="1">
  <p:cSld name="Navy Two Stat">
    <p:bg>
      <p:bgPr>
        <a:solidFill>
          <a:schemeClr val="tx1"/>
        </a:solidFill>
        <a:effectLst/>
      </p:bgPr>
    </p:bg>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DB590344-1CB0-7D6E-2D31-10F128420719}"/>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2" name="Text Placeholder 17">
            <a:extLst>
              <a:ext uri="{FF2B5EF4-FFF2-40B4-BE49-F238E27FC236}">
                <a16:creationId xmlns:a16="http://schemas.microsoft.com/office/drawing/2014/main" id="{99AB62A8-3F89-F265-0021-D85C03EBFDEB}"/>
              </a:ext>
            </a:extLst>
          </p:cNvPr>
          <p:cNvSpPr>
            <a:spLocks noGrp="1"/>
          </p:cNvSpPr>
          <p:nvPr>
            <p:ph type="body" sz="quarter" idx="10" hasCustomPrompt="1"/>
          </p:nvPr>
        </p:nvSpPr>
        <p:spPr>
          <a:xfrm>
            <a:off x="1181100" y="516150"/>
            <a:ext cx="4438650" cy="2425274"/>
          </a:xfrm>
          <a:prstGeom prst="rect">
            <a:avLst/>
          </a:prstGeom>
        </p:spPr>
        <p:txBody>
          <a:bodyPr anchor="b"/>
          <a:lstStyle>
            <a:lvl1pPr marL="0" indent="0">
              <a:buNone/>
              <a:defRPr sz="164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4" name="Text Placeholder 23">
            <a:extLst>
              <a:ext uri="{FF2B5EF4-FFF2-40B4-BE49-F238E27FC236}">
                <a16:creationId xmlns:a16="http://schemas.microsoft.com/office/drawing/2014/main" id="{20FA1D9A-A503-3428-9160-22750B281A52}"/>
              </a:ext>
            </a:extLst>
          </p:cNvPr>
          <p:cNvSpPr>
            <a:spLocks noGrp="1"/>
          </p:cNvSpPr>
          <p:nvPr>
            <p:ph type="body" sz="quarter" idx="11"/>
          </p:nvPr>
        </p:nvSpPr>
        <p:spPr>
          <a:xfrm>
            <a:off x="5998126" y="1812638"/>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8" name="Text Placeholder 17">
            <a:extLst>
              <a:ext uri="{FF2B5EF4-FFF2-40B4-BE49-F238E27FC236}">
                <a16:creationId xmlns:a16="http://schemas.microsoft.com/office/drawing/2014/main" id="{5AECACCC-2B06-099B-4AD2-D595F7EF7F79}"/>
              </a:ext>
            </a:extLst>
          </p:cNvPr>
          <p:cNvSpPr>
            <a:spLocks noGrp="1"/>
          </p:cNvSpPr>
          <p:nvPr>
            <p:ph type="body" sz="quarter" idx="12" hasCustomPrompt="1"/>
          </p:nvPr>
        </p:nvSpPr>
        <p:spPr>
          <a:xfrm>
            <a:off x="1181100" y="3200859"/>
            <a:ext cx="4438650" cy="2425274"/>
          </a:xfrm>
          <a:prstGeom prst="rect">
            <a:avLst/>
          </a:prstGeom>
        </p:spPr>
        <p:txBody>
          <a:bodyPr anchor="b"/>
          <a:lstStyle>
            <a:lvl1pPr marL="0" indent="0">
              <a:buNone/>
              <a:defRPr sz="16400" spc="-600" baseline="0">
                <a:solidFill>
                  <a:schemeClr val="accent3"/>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0" name="Text Placeholder 23">
            <a:extLst>
              <a:ext uri="{FF2B5EF4-FFF2-40B4-BE49-F238E27FC236}">
                <a16:creationId xmlns:a16="http://schemas.microsoft.com/office/drawing/2014/main" id="{C8F6B1ED-2003-BBB0-37D3-B1E4C4A342B8}"/>
              </a:ext>
            </a:extLst>
          </p:cNvPr>
          <p:cNvSpPr>
            <a:spLocks noGrp="1"/>
          </p:cNvSpPr>
          <p:nvPr>
            <p:ph type="body" sz="quarter" idx="13"/>
          </p:nvPr>
        </p:nvSpPr>
        <p:spPr>
          <a:xfrm>
            <a:off x="5998126" y="4501235"/>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11" name="TextBox 10">
            <a:extLst>
              <a:ext uri="{FF2B5EF4-FFF2-40B4-BE49-F238E27FC236}">
                <a16:creationId xmlns:a16="http://schemas.microsoft.com/office/drawing/2014/main" id="{5E5F0055-D8EA-2D2E-38C3-DDF988B72B96}"/>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18748798"/>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showMasterSp="0" preserve="1">
  <p:cSld name="Navy Three Stat">
    <p:bg>
      <p:bgPr>
        <a:solidFill>
          <a:schemeClr val="tx1"/>
        </a:solidFill>
        <a:effectLst/>
      </p:bgPr>
    </p:bg>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DB590344-1CB0-7D6E-2D31-10F128420719}"/>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2" name="Text Placeholder 17">
            <a:extLst>
              <a:ext uri="{FF2B5EF4-FFF2-40B4-BE49-F238E27FC236}">
                <a16:creationId xmlns:a16="http://schemas.microsoft.com/office/drawing/2014/main" id="{99AB62A8-3F89-F265-0021-D85C03EBFDEB}"/>
              </a:ext>
            </a:extLst>
          </p:cNvPr>
          <p:cNvSpPr>
            <a:spLocks noGrp="1"/>
          </p:cNvSpPr>
          <p:nvPr>
            <p:ph type="body" sz="quarter" idx="10" hasCustomPrompt="1"/>
          </p:nvPr>
        </p:nvSpPr>
        <p:spPr>
          <a:xfrm>
            <a:off x="1148832" y="631763"/>
            <a:ext cx="4105793" cy="1623965"/>
          </a:xfrm>
          <a:prstGeom prst="rect">
            <a:avLst/>
          </a:prstGeom>
        </p:spPr>
        <p:txBody>
          <a:bodyPr/>
          <a:lstStyle>
            <a:lvl1pPr marL="0" indent="0">
              <a:buNone/>
              <a:defRPr sz="13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4" name="Text Placeholder 23">
            <a:extLst>
              <a:ext uri="{FF2B5EF4-FFF2-40B4-BE49-F238E27FC236}">
                <a16:creationId xmlns:a16="http://schemas.microsoft.com/office/drawing/2014/main" id="{20FA1D9A-A503-3428-9160-22750B281A52}"/>
              </a:ext>
            </a:extLst>
          </p:cNvPr>
          <p:cNvSpPr>
            <a:spLocks noGrp="1"/>
          </p:cNvSpPr>
          <p:nvPr>
            <p:ph type="body" sz="quarter" idx="11"/>
          </p:nvPr>
        </p:nvSpPr>
        <p:spPr>
          <a:xfrm>
            <a:off x="5619750" y="1279603"/>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8" name="Text Placeholder 17">
            <a:extLst>
              <a:ext uri="{FF2B5EF4-FFF2-40B4-BE49-F238E27FC236}">
                <a16:creationId xmlns:a16="http://schemas.microsoft.com/office/drawing/2014/main" id="{5AECACCC-2B06-099B-4AD2-D595F7EF7F79}"/>
              </a:ext>
            </a:extLst>
          </p:cNvPr>
          <p:cNvSpPr>
            <a:spLocks noGrp="1"/>
          </p:cNvSpPr>
          <p:nvPr>
            <p:ph type="body" sz="quarter" idx="12" hasCustomPrompt="1"/>
          </p:nvPr>
        </p:nvSpPr>
        <p:spPr>
          <a:xfrm>
            <a:off x="1181100" y="2541791"/>
            <a:ext cx="4105793" cy="1623965"/>
          </a:xfrm>
          <a:prstGeom prst="rect">
            <a:avLst/>
          </a:prstGeom>
        </p:spPr>
        <p:txBody>
          <a:bodyPr/>
          <a:lstStyle>
            <a:lvl1pPr marL="0" indent="0">
              <a:buNone/>
              <a:defRPr sz="13700" spc="-600" baseline="0">
                <a:solidFill>
                  <a:schemeClr val="accent3"/>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0" name="Text Placeholder 23">
            <a:extLst>
              <a:ext uri="{FF2B5EF4-FFF2-40B4-BE49-F238E27FC236}">
                <a16:creationId xmlns:a16="http://schemas.microsoft.com/office/drawing/2014/main" id="{C8F6B1ED-2003-BBB0-37D3-B1E4C4A342B8}"/>
              </a:ext>
            </a:extLst>
          </p:cNvPr>
          <p:cNvSpPr>
            <a:spLocks noGrp="1"/>
          </p:cNvSpPr>
          <p:nvPr>
            <p:ph type="body" sz="quarter" idx="13"/>
          </p:nvPr>
        </p:nvSpPr>
        <p:spPr>
          <a:xfrm>
            <a:off x="5619750" y="3187726"/>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11" name="TextBox 10">
            <a:extLst>
              <a:ext uri="{FF2B5EF4-FFF2-40B4-BE49-F238E27FC236}">
                <a16:creationId xmlns:a16="http://schemas.microsoft.com/office/drawing/2014/main" id="{5E5F0055-D8EA-2D2E-38C3-DDF988B72B96}"/>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3" name="Text Placeholder 17">
            <a:extLst>
              <a:ext uri="{FF2B5EF4-FFF2-40B4-BE49-F238E27FC236}">
                <a16:creationId xmlns:a16="http://schemas.microsoft.com/office/drawing/2014/main" id="{44F85165-57DE-88B4-9A7E-D027A94677F7}"/>
              </a:ext>
            </a:extLst>
          </p:cNvPr>
          <p:cNvSpPr>
            <a:spLocks noGrp="1"/>
          </p:cNvSpPr>
          <p:nvPr>
            <p:ph type="body" sz="quarter" idx="14" hasCustomPrompt="1"/>
          </p:nvPr>
        </p:nvSpPr>
        <p:spPr>
          <a:xfrm>
            <a:off x="1181100" y="4451819"/>
            <a:ext cx="4105793" cy="1623965"/>
          </a:xfrm>
          <a:prstGeom prst="rect">
            <a:avLst/>
          </a:prstGeom>
        </p:spPr>
        <p:txBody>
          <a:bodyPr/>
          <a:lstStyle>
            <a:lvl1pPr marL="0" indent="0">
              <a:buNone/>
              <a:defRPr sz="13700" spc="-600" baseline="0">
                <a:solidFill>
                  <a:schemeClr val="accent4"/>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2" name="Text Placeholder 23">
            <a:extLst>
              <a:ext uri="{FF2B5EF4-FFF2-40B4-BE49-F238E27FC236}">
                <a16:creationId xmlns:a16="http://schemas.microsoft.com/office/drawing/2014/main" id="{CA979998-51D4-B362-C162-C585DCCE3AC1}"/>
              </a:ext>
            </a:extLst>
          </p:cNvPr>
          <p:cNvSpPr>
            <a:spLocks noGrp="1"/>
          </p:cNvSpPr>
          <p:nvPr>
            <p:ph type="body" sz="quarter" idx="15"/>
          </p:nvPr>
        </p:nvSpPr>
        <p:spPr>
          <a:xfrm>
            <a:off x="5619750" y="5096178"/>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Tree>
    <p:extLst>
      <p:ext uri="{BB962C8B-B14F-4D97-AF65-F5344CB8AC3E}">
        <p14:creationId xmlns:p14="http://schemas.microsoft.com/office/powerpoint/2010/main" val="4175950765"/>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p:cSld name="Large Quote or Statement with Image">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9FA361E3-1026-09F3-BE3F-63F4B025E105}"/>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248029" y="457200"/>
            <a:ext cx="5493121" cy="5669280"/>
          </a:xfrm>
          <a:prstGeom prst="rect">
            <a:avLst/>
          </a:prstGeom>
        </p:spPr>
      </p:pic>
      <p:sp>
        <p:nvSpPr>
          <p:cNvPr id="5" name="Picture Placeholder 11">
            <a:extLst>
              <a:ext uri="{FF2B5EF4-FFF2-40B4-BE49-F238E27FC236}">
                <a16:creationId xmlns:a16="http://schemas.microsoft.com/office/drawing/2014/main" id="{BE360067-3A0E-F24C-12F0-D0AB0C326C48}"/>
              </a:ext>
            </a:extLst>
          </p:cNvPr>
          <p:cNvSpPr>
            <a:spLocks noGrp="1"/>
          </p:cNvSpPr>
          <p:nvPr>
            <p:ph type="pic" sz="quarter" idx="12" hasCustomPrompt="1"/>
          </p:nvPr>
        </p:nvSpPr>
        <p:spPr>
          <a:xfrm>
            <a:off x="6597186" y="896112"/>
            <a:ext cx="4794806" cy="4791456"/>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
        <p:nvSpPr>
          <p:cNvPr id="3" name="Footer Placeholder 2">
            <a:extLst>
              <a:ext uri="{FF2B5EF4-FFF2-40B4-BE49-F238E27FC236}">
                <a16:creationId xmlns:a16="http://schemas.microsoft.com/office/drawing/2014/main" id="{C4C22105-2460-6FA4-B80E-0ECD96837553}"/>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8" name="Text Placeholder 2">
            <a:extLst>
              <a:ext uri="{FF2B5EF4-FFF2-40B4-BE49-F238E27FC236}">
                <a16:creationId xmlns:a16="http://schemas.microsoft.com/office/drawing/2014/main" id="{8E727DE6-07AA-875A-3E95-38DC82815419}"/>
              </a:ext>
            </a:extLst>
          </p:cNvPr>
          <p:cNvSpPr>
            <a:spLocks noGrp="1"/>
          </p:cNvSpPr>
          <p:nvPr>
            <p:ph type="body" sz="quarter" idx="19"/>
          </p:nvPr>
        </p:nvSpPr>
        <p:spPr>
          <a:xfrm>
            <a:off x="457201" y="754062"/>
            <a:ext cx="5526087" cy="5075238"/>
          </a:xfrm>
          <a:prstGeom prst="rect">
            <a:avLst/>
          </a:prstGeom>
        </p:spPr>
        <p:txBody>
          <a:bodyPr/>
          <a:lstStyle>
            <a:lvl1pPr marL="0" indent="0">
              <a:defRPr sz="7200">
                <a:solidFill>
                  <a:schemeClr val="accent2"/>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6797864"/>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Image with supporting text righ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0"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553982"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8" name="Freeform 5">
            <a:extLst>
              <a:ext uri="{FF2B5EF4-FFF2-40B4-BE49-F238E27FC236}">
                <a16:creationId xmlns:a16="http://schemas.microsoft.com/office/drawing/2014/main" id="{2DE454D7-1B44-056A-A8EE-1BE17D9CEBF8}"/>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3" name="Picture Placeholder 5">
            <a:extLst>
              <a:ext uri="{FF2B5EF4-FFF2-40B4-BE49-F238E27FC236}">
                <a16:creationId xmlns:a16="http://schemas.microsoft.com/office/drawing/2014/main" id="{D04BDDF5-2E96-8C42-86C2-7E05DAAAC5AA}"/>
              </a:ext>
            </a:extLst>
          </p:cNvPr>
          <p:cNvSpPr>
            <a:spLocks noGrp="1"/>
          </p:cNvSpPr>
          <p:nvPr>
            <p:ph type="pic" sz="quarter" idx="15" hasCustomPrompt="1"/>
          </p:nvPr>
        </p:nvSpPr>
        <p:spPr>
          <a:xfrm>
            <a:off x="759527" y="1083564"/>
            <a:ext cx="4690872" cy="4690872"/>
          </a:xfrm>
          <a:prstGeom prst="ellipse">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14" name="Footer Placeholder 2">
            <a:extLst>
              <a:ext uri="{FF2B5EF4-FFF2-40B4-BE49-F238E27FC236}">
                <a16:creationId xmlns:a16="http://schemas.microsoft.com/office/drawing/2014/main" id="{16EB3883-494B-C23E-5452-3B07D2154E28}"/>
              </a:ext>
            </a:extLst>
          </p:cNvPr>
          <p:cNvSpPr>
            <a:spLocks noGrp="1"/>
          </p:cNvSpPr>
          <p:nvPr>
            <p:ph type="ftr" sz="quarter" idx="14"/>
          </p:nvPr>
        </p:nvSpPr>
        <p:spPr>
          <a:xfrm>
            <a:off x="6577013" y="6555628"/>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7" name="Title 1">
            <a:extLst>
              <a:ext uri="{FF2B5EF4-FFF2-40B4-BE49-F238E27FC236}">
                <a16:creationId xmlns:a16="http://schemas.microsoft.com/office/drawing/2014/main" id="{BBFF70F3-7D39-C8F1-A5E6-2560EEA9DFB2}"/>
              </a:ext>
            </a:extLst>
          </p:cNvPr>
          <p:cNvSpPr>
            <a:spLocks noGrp="1"/>
          </p:cNvSpPr>
          <p:nvPr>
            <p:ph type="title"/>
          </p:nvPr>
        </p:nvSpPr>
        <p:spPr>
          <a:xfrm>
            <a:off x="6929971" y="1972910"/>
            <a:ext cx="4803854" cy="1362456"/>
          </a:xfrm>
        </p:spPr>
        <p:txBody>
          <a:bodyPr/>
          <a:lstStyle/>
          <a:p>
            <a:r>
              <a:rPr lang="en-US" dirty="0"/>
              <a:t>Click to edit Master title style</a:t>
            </a:r>
          </a:p>
        </p:txBody>
      </p:sp>
      <p:sp>
        <p:nvSpPr>
          <p:cNvPr id="18" name="Subtitle 2">
            <a:extLst>
              <a:ext uri="{FF2B5EF4-FFF2-40B4-BE49-F238E27FC236}">
                <a16:creationId xmlns:a16="http://schemas.microsoft.com/office/drawing/2014/main" id="{C766344F-D533-05E6-90AB-69D4F17FDC5E}"/>
              </a:ext>
            </a:extLst>
          </p:cNvPr>
          <p:cNvSpPr>
            <a:spLocks noGrp="1"/>
          </p:cNvSpPr>
          <p:nvPr>
            <p:ph type="subTitle" idx="10"/>
          </p:nvPr>
        </p:nvSpPr>
        <p:spPr>
          <a:xfrm>
            <a:off x="6937296" y="349345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Tree>
    <p:extLst>
      <p:ext uri="{BB962C8B-B14F-4D97-AF65-F5344CB8AC3E}">
        <p14:creationId xmlns:p14="http://schemas.microsoft.com/office/powerpoint/2010/main" val="1112737732"/>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Image with supporting text lef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5983288"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6537270"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2" name="Footer Placeholder 2">
            <a:extLst>
              <a:ext uri="{FF2B5EF4-FFF2-40B4-BE49-F238E27FC236}">
                <a16:creationId xmlns:a16="http://schemas.microsoft.com/office/drawing/2014/main" id="{1D4423EF-3778-C9FA-F44C-3E4E7AC0A500}"/>
              </a:ext>
            </a:extLst>
          </p:cNvPr>
          <p:cNvSpPr>
            <a:spLocks noGrp="1"/>
          </p:cNvSpPr>
          <p:nvPr>
            <p:ph type="ftr" sz="quarter" idx="14"/>
          </p:nvPr>
        </p:nvSpPr>
        <p:spPr>
          <a:xfrm>
            <a:off x="1019487" y="6566446"/>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 name="Picture Placeholder 5">
            <a:extLst>
              <a:ext uri="{FF2B5EF4-FFF2-40B4-BE49-F238E27FC236}">
                <a16:creationId xmlns:a16="http://schemas.microsoft.com/office/drawing/2014/main" id="{EA2A9A59-B55B-C2C0-6772-698312179F32}"/>
              </a:ext>
            </a:extLst>
          </p:cNvPr>
          <p:cNvSpPr>
            <a:spLocks noGrp="1"/>
          </p:cNvSpPr>
          <p:nvPr>
            <p:ph type="pic" sz="quarter" idx="16" hasCustomPrompt="1"/>
          </p:nvPr>
        </p:nvSpPr>
        <p:spPr>
          <a:xfrm>
            <a:off x="6742208" y="1083564"/>
            <a:ext cx="4690872" cy="4690872"/>
          </a:xfrm>
          <a:prstGeom prst="ellipse">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9" name="Title 1">
            <a:extLst>
              <a:ext uri="{FF2B5EF4-FFF2-40B4-BE49-F238E27FC236}">
                <a16:creationId xmlns:a16="http://schemas.microsoft.com/office/drawing/2014/main" id="{70CCD378-E599-D68F-4513-5B50B9FF0318}"/>
              </a:ext>
            </a:extLst>
          </p:cNvPr>
          <p:cNvSpPr>
            <a:spLocks noGrp="1"/>
          </p:cNvSpPr>
          <p:nvPr>
            <p:ph type="title"/>
          </p:nvPr>
        </p:nvSpPr>
        <p:spPr>
          <a:xfrm>
            <a:off x="443446" y="1987500"/>
            <a:ext cx="4803854" cy="1362456"/>
          </a:xfrm>
        </p:spPr>
        <p:txBody>
          <a:bodyPr/>
          <a:lstStyle/>
          <a:p>
            <a:r>
              <a:rPr lang="en-US" dirty="0"/>
              <a:t>Click to edit Master title style</a:t>
            </a:r>
          </a:p>
        </p:txBody>
      </p:sp>
      <p:sp>
        <p:nvSpPr>
          <p:cNvPr id="10" name="Subtitle 2">
            <a:extLst>
              <a:ext uri="{FF2B5EF4-FFF2-40B4-BE49-F238E27FC236}">
                <a16:creationId xmlns:a16="http://schemas.microsoft.com/office/drawing/2014/main" id="{DBFCD7EE-5BD9-2D9B-DCB7-E7660482A88C}"/>
              </a:ext>
            </a:extLst>
          </p:cNvPr>
          <p:cNvSpPr>
            <a:spLocks noGrp="1"/>
          </p:cNvSpPr>
          <p:nvPr>
            <p:ph type="subTitle" idx="10"/>
          </p:nvPr>
        </p:nvSpPr>
        <p:spPr>
          <a:xfrm>
            <a:off x="450771" y="350804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5" name="TextBox 14">
            <a:extLst>
              <a:ext uri="{FF2B5EF4-FFF2-40B4-BE49-F238E27FC236}">
                <a16:creationId xmlns:a16="http://schemas.microsoft.com/office/drawing/2014/main" id="{F558E410-FF41-6E58-CD40-C864D1BA45C8}"/>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6" name="TextBox 15">
            <a:extLst>
              <a:ext uri="{FF2B5EF4-FFF2-40B4-BE49-F238E27FC236}">
                <a16:creationId xmlns:a16="http://schemas.microsoft.com/office/drawing/2014/main" id="{DBDA73C9-21BD-C7DA-6DE0-CB60881D5EDF}"/>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3410369313"/>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p:cSld name="Large Quote or Statement">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A0101F5D-E112-7CBD-8B48-3D090C82BA22}"/>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0" y="457200"/>
            <a:ext cx="3678497" cy="5669280"/>
          </a:xfrm>
          <a:prstGeom prst="rect">
            <a:avLst/>
          </a:prstGeom>
        </p:spPr>
      </p:pic>
      <p:sp>
        <p:nvSpPr>
          <p:cNvPr id="3" name="Footer Placeholder 2">
            <a:extLst>
              <a:ext uri="{FF2B5EF4-FFF2-40B4-BE49-F238E27FC236}">
                <a16:creationId xmlns:a16="http://schemas.microsoft.com/office/drawing/2014/main" id="{0E2B0079-43D9-7F61-3F39-C6030F620259}"/>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5" name="Text Placeholder 2">
            <a:extLst>
              <a:ext uri="{FF2B5EF4-FFF2-40B4-BE49-F238E27FC236}">
                <a16:creationId xmlns:a16="http://schemas.microsoft.com/office/drawing/2014/main" id="{AF43232B-D391-9946-C4E6-E1F09E8A5B91}"/>
              </a:ext>
            </a:extLst>
          </p:cNvPr>
          <p:cNvSpPr>
            <a:spLocks noGrp="1"/>
          </p:cNvSpPr>
          <p:nvPr>
            <p:ph type="body" sz="quarter" idx="19"/>
          </p:nvPr>
        </p:nvSpPr>
        <p:spPr>
          <a:xfrm>
            <a:off x="4067175" y="754062"/>
            <a:ext cx="7302500" cy="5075238"/>
          </a:xfrm>
          <a:prstGeom prst="rect">
            <a:avLst/>
          </a:prstGeom>
        </p:spPr>
        <p:txBody>
          <a:bodyPr/>
          <a:lstStyle>
            <a:lvl1pPr marL="0" indent="0">
              <a:defRPr sz="7200">
                <a:solidFill>
                  <a:schemeClr val="accent2"/>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046204813"/>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preserve="1">
  <p:cSld name="Navy Large Quote or Statement with Image">
    <p:bg>
      <p:bgPr>
        <a:solidFill>
          <a:schemeClr val="tx1"/>
        </a:solidFill>
        <a:effectLst/>
      </p:bgPr>
    </p:bg>
    <p:spTree>
      <p:nvGrpSpPr>
        <p:cNvPr id="1" name=""/>
        <p:cNvGrpSpPr/>
        <p:nvPr/>
      </p:nvGrpSpPr>
      <p:grpSpPr>
        <a:xfrm>
          <a:off x="0" y="0"/>
          <a:ext cx="0" cy="0"/>
          <a:chOff x="0" y="0"/>
          <a:chExt cx="0" cy="0"/>
        </a:xfrm>
      </p:grpSpPr>
      <p:sp>
        <p:nvSpPr>
          <p:cNvPr id="2" name="Freeform 19">
            <a:extLst>
              <a:ext uri="{FF2B5EF4-FFF2-40B4-BE49-F238E27FC236}">
                <a16:creationId xmlns:a16="http://schemas.microsoft.com/office/drawing/2014/main" id="{008C38FA-B18B-E2BC-23D3-2D8A4DD2A130}"/>
              </a:ext>
            </a:extLst>
          </p:cNvPr>
          <p:cNvSpPr/>
          <p:nvPr userDrawn="1"/>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sp>
        <p:nvSpPr>
          <p:cNvPr id="7" name="TextBox 6">
            <a:extLst>
              <a:ext uri="{FF2B5EF4-FFF2-40B4-BE49-F238E27FC236}">
                <a16:creationId xmlns:a16="http://schemas.microsoft.com/office/drawing/2014/main" id="{0F7AD3C5-B41B-3B34-7093-0279A2C1E0A8}"/>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8" name="Footer Placeholder 2">
            <a:extLst>
              <a:ext uri="{FF2B5EF4-FFF2-40B4-BE49-F238E27FC236}">
                <a16:creationId xmlns:a16="http://schemas.microsoft.com/office/drawing/2014/main" id="{A8AC6729-7AE0-A7FD-4E4D-83759F2D03FD}"/>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4AC67EA8-6A02-A031-00AA-38048A6966C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3" name="Text Placeholder 2">
            <a:extLst>
              <a:ext uri="{FF2B5EF4-FFF2-40B4-BE49-F238E27FC236}">
                <a16:creationId xmlns:a16="http://schemas.microsoft.com/office/drawing/2014/main" id="{0807F631-F51C-8389-A4F1-978DFC279B13}"/>
              </a:ext>
            </a:extLst>
          </p:cNvPr>
          <p:cNvSpPr>
            <a:spLocks noGrp="1"/>
          </p:cNvSpPr>
          <p:nvPr>
            <p:ph type="body" sz="quarter" idx="19"/>
          </p:nvPr>
        </p:nvSpPr>
        <p:spPr>
          <a:xfrm>
            <a:off x="457200" y="754062"/>
            <a:ext cx="9953623" cy="5075238"/>
          </a:xfrm>
          <a:prstGeom prst="rect">
            <a:avLst/>
          </a:prstGeom>
        </p:spPr>
        <p:txBody>
          <a:bodyPr anchor="ctr"/>
          <a:lstStyle>
            <a:lvl1pPr marL="0" indent="0">
              <a:defRPr sz="7200">
                <a:solidFill>
                  <a:schemeClr val="bg1"/>
                </a:solidFill>
              </a:defRPr>
            </a:lvl1pPr>
            <a:lvl2pPr>
              <a:defRPr sz="2400" b="0">
                <a:solidFill>
                  <a:schemeClr val="accent2"/>
                </a:solidFill>
                <a:latin typeface="+mn-lt"/>
              </a:defRPr>
            </a:lvl2pPr>
            <a:lvl3pPr>
              <a:defRPr sz="1800">
                <a:solidFill>
                  <a:schemeClr val="accent2"/>
                </a:solidFill>
              </a:defRPr>
            </a:lvl3pPr>
            <a:lvl4pPr marL="0" indent="0">
              <a:spcBef>
                <a:spcPts val="600"/>
              </a:spcBef>
              <a:buFont typeface="Calibri" panose="020F0502020204030204" pitchFamily="34" charset="0"/>
              <a:buChar char="​"/>
              <a:defRPr sz="1800">
                <a:solidFill>
                  <a:schemeClr val="accent2"/>
                </a:solidFill>
              </a:defRPr>
            </a:lvl4pPr>
            <a:lvl5pPr marL="0" indent="0">
              <a:buFont typeface="Calibri" panose="020F0502020204030204" pitchFamily="34" charset="0"/>
              <a:buChar char="​"/>
              <a:defRPr>
                <a:solidFill>
                  <a:schemeClr val="accent2"/>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Box 3">
            <a:extLst>
              <a:ext uri="{FF2B5EF4-FFF2-40B4-BE49-F238E27FC236}">
                <a16:creationId xmlns:a16="http://schemas.microsoft.com/office/drawing/2014/main" id="{A30CAE6C-CCA7-E4EE-63E3-2399B64E0C76}"/>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917553301"/>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showMasterSp="0" preserve="1">
  <p:cSld name="Blue Large Quote or Statement with Image">
    <p:bg>
      <p:bgPr>
        <a:solidFill>
          <a:schemeClr val="accent2"/>
        </a:solidFill>
        <a:effectLst/>
      </p:bgPr>
    </p:bg>
    <p:spTree>
      <p:nvGrpSpPr>
        <p:cNvPr id="1" name=""/>
        <p:cNvGrpSpPr/>
        <p:nvPr/>
      </p:nvGrpSpPr>
      <p:grpSpPr>
        <a:xfrm>
          <a:off x="0" y="0"/>
          <a:ext cx="0" cy="0"/>
          <a:chOff x="0" y="0"/>
          <a:chExt cx="0" cy="0"/>
        </a:xfrm>
      </p:grpSpPr>
      <p:sp>
        <p:nvSpPr>
          <p:cNvPr id="2" name="Freeform 19">
            <a:extLst>
              <a:ext uri="{FF2B5EF4-FFF2-40B4-BE49-F238E27FC236}">
                <a16:creationId xmlns:a16="http://schemas.microsoft.com/office/drawing/2014/main" id="{B3AC160C-BDB1-C0DC-C9B6-746DDEEBC7DA}"/>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chemeClr val="tx1">
              <a:alpha val="22000"/>
            </a:schemeClr>
          </a:solidFill>
          <a:ln w="6350" cap="flat">
            <a:noFill/>
            <a:prstDash val="solid"/>
            <a:miter/>
          </a:ln>
        </p:spPr>
        <p:txBody>
          <a:bodyPr rtlCol="0" anchor="ctr"/>
          <a:lstStyle/>
          <a:p>
            <a:endParaRPr lang="en-US" dirty="0"/>
          </a:p>
        </p:txBody>
      </p:sp>
      <p:sp>
        <p:nvSpPr>
          <p:cNvPr id="5" name="TextBox 4">
            <a:extLst>
              <a:ext uri="{FF2B5EF4-FFF2-40B4-BE49-F238E27FC236}">
                <a16:creationId xmlns:a16="http://schemas.microsoft.com/office/drawing/2014/main" id="{40DF1438-F657-A0AC-EA36-AFF6AD092B4C}"/>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D38B5E32-5AED-3696-3A23-4FAFA74D78BE}"/>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8" name="Freeform 5">
            <a:extLst>
              <a:ext uri="{FF2B5EF4-FFF2-40B4-BE49-F238E27FC236}">
                <a16:creationId xmlns:a16="http://schemas.microsoft.com/office/drawing/2014/main" id="{2F19A5C5-5BC6-4510-055F-A7CB4C7F269F}"/>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6" name="Text Placeholder 2">
            <a:extLst>
              <a:ext uri="{FF2B5EF4-FFF2-40B4-BE49-F238E27FC236}">
                <a16:creationId xmlns:a16="http://schemas.microsoft.com/office/drawing/2014/main" id="{893805B3-EF0C-444E-8B4B-688BC4753000}"/>
              </a:ext>
            </a:extLst>
          </p:cNvPr>
          <p:cNvSpPr>
            <a:spLocks noGrp="1"/>
          </p:cNvSpPr>
          <p:nvPr>
            <p:ph type="body" sz="quarter" idx="19"/>
          </p:nvPr>
        </p:nvSpPr>
        <p:spPr>
          <a:xfrm>
            <a:off x="457200" y="754062"/>
            <a:ext cx="9953623" cy="5075238"/>
          </a:xfrm>
          <a:prstGeom prst="rect">
            <a:avLst/>
          </a:prstGeom>
        </p:spPr>
        <p:txBody>
          <a:bodyPr anchor="ctr"/>
          <a:lstStyle>
            <a:lvl1pPr marL="0" indent="0">
              <a:defRPr sz="7200">
                <a:solidFill>
                  <a:schemeClr val="bg1"/>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Box 3">
            <a:extLst>
              <a:ext uri="{FF2B5EF4-FFF2-40B4-BE49-F238E27FC236}">
                <a16:creationId xmlns:a16="http://schemas.microsoft.com/office/drawing/2014/main" id="{859F9316-6EC5-0DDD-B36E-8A39771BF882}"/>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291427573"/>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p:cSld name="Blank Layou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586C28A8-63AF-3024-10C7-A69E36E87EB6}"/>
              </a:ext>
            </a:extLst>
          </p:cNvPr>
          <p:cNvSpPr>
            <a:spLocks noGrp="1"/>
          </p:cNvSpPr>
          <p:nvPr>
            <p:ph type="ftr" sz="quarter" idx="10"/>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Tree>
    <p:extLst>
      <p:ext uri="{BB962C8B-B14F-4D97-AF65-F5344CB8AC3E}">
        <p14:creationId xmlns:p14="http://schemas.microsoft.com/office/powerpoint/2010/main" val="3879950868"/>
      </p:ext>
    </p:extLst>
  </p:cSld>
  <p:clrMapOvr>
    <a:masterClrMapping/>
  </p:clrMapOvr>
  <p:extLst>
    <p:ext uri="{DCECCB84-F9BA-43D5-87BE-67443E8EF086}">
      <p15:sldGuideLst xmlns:p15="http://schemas.microsoft.com/office/powerpoint/2012/main"/>
    </p:ext>
  </p:extLst>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p:cSld name="Closing ">
    <p:bg>
      <p:bgPr>
        <a:solidFill>
          <a:schemeClr val="tx1"/>
        </a:solidFill>
        <a:effectLst/>
      </p:bgPr>
    </p:bg>
    <p:spTree>
      <p:nvGrpSpPr>
        <p:cNvPr id="1" name=""/>
        <p:cNvGrpSpPr/>
        <p:nvPr/>
      </p:nvGrpSpPr>
      <p:grpSpPr>
        <a:xfrm>
          <a:off x="0" y="0"/>
          <a:ext cx="0" cy="0"/>
          <a:chOff x="0" y="0"/>
          <a:chExt cx="0" cy="0"/>
        </a:xfrm>
      </p:grpSpPr>
      <p:sp>
        <p:nvSpPr>
          <p:cNvPr id="7" name="Freeform 19">
            <a:extLst>
              <a:ext uri="{FF2B5EF4-FFF2-40B4-BE49-F238E27FC236}">
                <a16:creationId xmlns:a16="http://schemas.microsoft.com/office/drawing/2014/main" id="{B83A9B76-1C16-F4DF-59DA-204CFED1AF90}"/>
              </a:ext>
            </a:extLst>
          </p:cNvPr>
          <p:cNvSpPr/>
          <p:nvPr userDrawn="1"/>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grpSp>
        <p:nvGrpSpPr>
          <p:cNvPr id="4" name="Graphic 1164">
            <a:extLst>
              <a:ext uri="{FF2B5EF4-FFF2-40B4-BE49-F238E27FC236}">
                <a16:creationId xmlns:a16="http://schemas.microsoft.com/office/drawing/2014/main" id="{0B00E121-C6CE-65D1-E2F1-8185273DE9F1}"/>
              </a:ext>
            </a:extLst>
          </p:cNvPr>
          <p:cNvGrpSpPr/>
          <p:nvPr/>
        </p:nvGrpSpPr>
        <p:grpSpPr>
          <a:xfrm>
            <a:off x="1785938" y="457200"/>
            <a:ext cx="1919234" cy="440944"/>
            <a:chOff x="5082170" y="602010"/>
            <a:chExt cx="2868072" cy="658939"/>
          </a:xfrm>
          <a:solidFill>
            <a:srgbClr val="FFFFFF"/>
          </a:solidFill>
        </p:grpSpPr>
        <p:sp>
          <p:nvSpPr>
            <p:cNvPr id="5" name="Freeform 5">
              <a:extLst>
                <a:ext uri="{FF2B5EF4-FFF2-40B4-BE49-F238E27FC236}">
                  <a16:creationId xmlns:a16="http://schemas.microsoft.com/office/drawing/2014/main" id="{9008C2B3-844E-58B0-2B8F-C6F03DA0024E}"/>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6" name="Freeform 7">
              <a:extLst>
                <a:ext uri="{FF2B5EF4-FFF2-40B4-BE49-F238E27FC236}">
                  <a16:creationId xmlns:a16="http://schemas.microsoft.com/office/drawing/2014/main" id="{9A81B2B8-A233-89C2-59C1-6AB3463D0062}"/>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solidFill>
              <a:srgbClr val="FFFFFF"/>
            </a:solidFill>
            <a:ln w="9525" cap="flat">
              <a:noFill/>
              <a:prstDash val="solid"/>
              <a:miter/>
            </a:ln>
          </p:spPr>
          <p:txBody>
            <a:bodyPr rtlCol="0" anchor="ctr"/>
            <a:lstStyle/>
            <a:p>
              <a:endParaRPr lang="en-US" dirty="0"/>
            </a:p>
          </p:txBody>
        </p:sp>
      </p:grpSp>
      <p:sp>
        <p:nvSpPr>
          <p:cNvPr id="3" name="Text Placeholder 2">
            <a:extLst>
              <a:ext uri="{FF2B5EF4-FFF2-40B4-BE49-F238E27FC236}">
                <a16:creationId xmlns:a16="http://schemas.microsoft.com/office/drawing/2014/main" id="{CEF4BEF5-8A67-9F20-E722-0F7B741D0457}"/>
              </a:ext>
            </a:extLst>
          </p:cNvPr>
          <p:cNvSpPr>
            <a:spLocks noGrp="1"/>
          </p:cNvSpPr>
          <p:nvPr>
            <p:ph type="body" sz="quarter" idx="17"/>
          </p:nvPr>
        </p:nvSpPr>
        <p:spPr>
          <a:xfrm>
            <a:off x="1785938" y="2178008"/>
            <a:ext cx="9218611" cy="4475205"/>
          </a:xfrm>
          <a:prstGeom prst="rect">
            <a:avLst/>
          </a:prstGeom>
        </p:spPr>
        <p:txBody>
          <a:bodyPr/>
          <a:lstStyle>
            <a:lvl1pPr marL="0" indent="0">
              <a:defRPr sz="8000">
                <a:solidFill>
                  <a:schemeClr val="bg1"/>
                </a:solidFill>
              </a:defRPr>
            </a:lvl1pPr>
            <a:lvl2pPr>
              <a:defRPr sz="2400" b="0">
                <a:solidFill>
                  <a:schemeClr val="accent2"/>
                </a:solidFill>
                <a:latin typeface="+mn-lt"/>
              </a:defRPr>
            </a:lvl2pPr>
            <a:lvl3pPr>
              <a:defRPr sz="1800">
                <a:solidFill>
                  <a:schemeClr val="accent2"/>
                </a:solidFill>
              </a:defRPr>
            </a:lvl3pPr>
            <a:lvl4pPr marL="0" indent="0">
              <a:spcBef>
                <a:spcPts val="600"/>
              </a:spcBef>
              <a:buFont typeface="Calibri" panose="020F0502020204030204" pitchFamily="34" charset="0"/>
              <a:buChar char="​"/>
              <a:defRPr sz="1800">
                <a:solidFill>
                  <a:schemeClr val="accent2"/>
                </a:solidFill>
              </a:defRPr>
            </a:lvl4pPr>
            <a:lvl5pPr marL="0" indent="0">
              <a:buFont typeface="Calibri" panose="020F0502020204030204" pitchFamily="34" charset="0"/>
              <a:buChar char="​"/>
              <a:defRPr>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048995741"/>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preserve="1">
  <p:cSld name="End Slide">
    <p:bg>
      <p:bgPr>
        <a:solidFill>
          <a:schemeClr val="tx1"/>
        </a:solidFill>
        <a:effectLst/>
      </p:bgPr>
    </p:bg>
    <p:spTree>
      <p:nvGrpSpPr>
        <p:cNvPr id="1" name=""/>
        <p:cNvGrpSpPr/>
        <p:nvPr/>
      </p:nvGrpSpPr>
      <p:grpSpPr>
        <a:xfrm>
          <a:off x="0" y="0"/>
          <a:ext cx="0" cy="0"/>
          <a:chOff x="0" y="0"/>
          <a:chExt cx="0" cy="0"/>
        </a:xfrm>
      </p:grpSpPr>
      <p:sp>
        <p:nvSpPr>
          <p:cNvPr id="5" name="Freeform 5">
            <a:extLst>
              <a:ext uri="{FF2B5EF4-FFF2-40B4-BE49-F238E27FC236}">
                <a16:creationId xmlns:a16="http://schemas.microsoft.com/office/drawing/2014/main" id="{56FDF35A-1521-C7AE-887C-455E6C0D7B2B}"/>
              </a:ext>
            </a:extLst>
          </p:cNvPr>
          <p:cNvSpPr>
            <a:spLocks noChangeAspect="1"/>
          </p:cNvSpPr>
          <p:nvPr/>
        </p:nvSpPr>
        <p:spPr>
          <a:xfrm>
            <a:off x="3900926" y="1236775"/>
            <a:ext cx="4390148" cy="438444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3416417503"/>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p:cSld name="Gri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C11F5EA-2441-4841-BBFF-4343B2CE2C9A}"/>
              </a:ext>
            </a:extLst>
          </p:cNvPr>
          <p:cNvGrpSpPr/>
          <p:nvPr/>
        </p:nvGrpSpPr>
        <p:grpSpPr>
          <a:xfrm>
            <a:off x="-646" y="0"/>
            <a:ext cx="12182357" cy="6860238"/>
            <a:chOff x="-646" y="-2238"/>
            <a:chExt cx="12182357" cy="6860238"/>
          </a:xfrm>
        </p:grpSpPr>
        <p:cxnSp>
          <p:nvCxnSpPr>
            <p:cNvPr id="3" name="Straight Connector 2">
              <a:extLst>
                <a:ext uri="{FF2B5EF4-FFF2-40B4-BE49-F238E27FC236}">
                  <a16:creationId xmlns:a16="http://schemas.microsoft.com/office/drawing/2014/main" id="{C95F5461-60E9-6545-9030-EC2C3877F3BA}"/>
                </a:ext>
              </a:extLst>
            </p:cNvPr>
            <p:cNvCxnSpPr>
              <a:cxnSpLocks/>
            </p:cNvCxnSpPr>
            <p:nvPr/>
          </p:nvCxnSpPr>
          <p:spPr>
            <a:xfrm>
              <a:off x="457200" y="0"/>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E19C1CBB-7796-6143-9115-DDEC31BED52A}"/>
                </a:ext>
              </a:extLst>
            </p:cNvPr>
            <p:cNvCxnSpPr>
              <a:cxnSpLocks/>
            </p:cNvCxnSpPr>
            <p:nvPr/>
          </p:nvCxnSpPr>
          <p:spPr>
            <a:xfrm flipH="1">
              <a:off x="-646" y="45720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8689545-BB34-EE4B-BA7D-F3E1946620A5}"/>
                </a:ext>
              </a:extLst>
            </p:cNvPr>
            <p:cNvCxnSpPr>
              <a:cxnSpLocks/>
            </p:cNvCxnSpPr>
            <p:nvPr/>
          </p:nvCxnSpPr>
          <p:spPr>
            <a:xfrm>
              <a:off x="11731752" y="-2238"/>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F3E499F-5B6A-6D49-8CA8-5A04BAA2E0C2}"/>
                </a:ext>
              </a:extLst>
            </p:cNvPr>
            <p:cNvCxnSpPr>
              <a:cxnSpLocks/>
            </p:cNvCxnSpPr>
            <p:nvPr/>
          </p:nvCxnSpPr>
          <p:spPr>
            <a:xfrm flipH="1">
              <a:off x="-646" y="612648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9902A72B-F19E-324A-893E-2BE7AE6A8F83}"/>
                </a:ext>
              </a:extLst>
            </p:cNvPr>
            <p:cNvSpPr/>
            <p:nvPr/>
          </p:nvSpPr>
          <p:spPr>
            <a:xfrm>
              <a:off x="46363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8" name="Rectangle 7">
              <a:extLst>
                <a:ext uri="{FF2B5EF4-FFF2-40B4-BE49-F238E27FC236}">
                  <a16:creationId xmlns:a16="http://schemas.microsoft.com/office/drawing/2014/main" id="{16726588-7A96-F040-882E-C41173DAC2D1}"/>
                </a:ext>
              </a:extLst>
            </p:cNvPr>
            <p:cNvSpPr/>
            <p:nvPr/>
          </p:nvSpPr>
          <p:spPr>
            <a:xfrm>
              <a:off x="142196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9" name="Rectangle 8">
              <a:extLst>
                <a:ext uri="{FF2B5EF4-FFF2-40B4-BE49-F238E27FC236}">
                  <a16:creationId xmlns:a16="http://schemas.microsoft.com/office/drawing/2014/main" id="{50D1E140-3525-ED48-A270-E61749E7BF52}"/>
                </a:ext>
              </a:extLst>
            </p:cNvPr>
            <p:cNvSpPr/>
            <p:nvPr/>
          </p:nvSpPr>
          <p:spPr>
            <a:xfrm>
              <a:off x="238030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0" name="Rectangle 9">
              <a:extLst>
                <a:ext uri="{FF2B5EF4-FFF2-40B4-BE49-F238E27FC236}">
                  <a16:creationId xmlns:a16="http://schemas.microsoft.com/office/drawing/2014/main" id="{0DA1D066-E657-1C48-AEB5-1255675507F4}"/>
                </a:ext>
              </a:extLst>
            </p:cNvPr>
            <p:cNvSpPr/>
            <p:nvPr/>
          </p:nvSpPr>
          <p:spPr>
            <a:xfrm>
              <a:off x="333864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1" name="Rectangle 10">
              <a:extLst>
                <a:ext uri="{FF2B5EF4-FFF2-40B4-BE49-F238E27FC236}">
                  <a16:creationId xmlns:a16="http://schemas.microsoft.com/office/drawing/2014/main" id="{AB70EF7D-BE1E-1845-B15B-09CCA121C665}"/>
                </a:ext>
              </a:extLst>
            </p:cNvPr>
            <p:cNvSpPr/>
            <p:nvPr/>
          </p:nvSpPr>
          <p:spPr>
            <a:xfrm>
              <a:off x="429697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2" name="Rectangle 11">
              <a:extLst>
                <a:ext uri="{FF2B5EF4-FFF2-40B4-BE49-F238E27FC236}">
                  <a16:creationId xmlns:a16="http://schemas.microsoft.com/office/drawing/2014/main" id="{E9E40C24-781B-E54B-9079-145DF1DF413B}"/>
                </a:ext>
              </a:extLst>
            </p:cNvPr>
            <p:cNvSpPr/>
            <p:nvPr/>
          </p:nvSpPr>
          <p:spPr>
            <a:xfrm>
              <a:off x="525531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3" name="Rectangle 12">
              <a:extLst>
                <a:ext uri="{FF2B5EF4-FFF2-40B4-BE49-F238E27FC236}">
                  <a16:creationId xmlns:a16="http://schemas.microsoft.com/office/drawing/2014/main" id="{D7724C83-DC00-4B41-ADE7-8CB60E599408}"/>
                </a:ext>
              </a:extLst>
            </p:cNvPr>
            <p:cNvSpPr/>
            <p:nvPr/>
          </p:nvSpPr>
          <p:spPr>
            <a:xfrm>
              <a:off x="621364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4" name="Rectangle 13">
              <a:extLst>
                <a:ext uri="{FF2B5EF4-FFF2-40B4-BE49-F238E27FC236}">
                  <a16:creationId xmlns:a16="http://schemas.microsoft.com/office/drawing/2014/main" id="{27236BF4-1A14-5D45-8653-16E39C079D60}"/>
                </a:ext>
              </a:extLst>
            </p:cNvPr>
            <p:cNvSpPr/>
            <p:nvPr/>
          </p:nvSpPr>
          <p:spPr>
            <a:xfrm>
              <a:off x="717198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5" name="Rectangle 14">
              <a:extLst>
                <a:ext uri="{FF2B5EF4-FFF2-40B4-BE49-F238E27FC236}">
                  <a16:creationId xmlns:a16="http://schemas.microsoft.com/office/drawing/2014/main" id="{5F1666E0-9409-2443-8B80-4E9F56D227D7}"/>
                </a:ext>
              </a:extLst>
            </p:cNvPr>
            <p:cNvSpPr/>
            <p:nvPr/>
          </p:nvSpPr>
          <p:spPr>
            <a:xfrm>
              <a:off x="813032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6" name="Rectangle 15">
              <a:extLst>
                <a:ext uri="{FF2B5EF4-FFF2-40B4-BE49-F238E27FC236}">
                  <a16:creationId xmlns:a16="http://schemas.microsoft.com/office/drawing/2014/main" id="{31377084-906A-304C-A373-40E03359972A}"/>
                </a:ext>
              </a:extLst>
            </p:cNvPr>
            <p:cNvSpPr/>
            <p:nvPr/>
          </p:nvSpPr>
          <p:spPr>
            <a:xfrm>
              <a:off x="908865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7" name="Rectangle 16">
              <a:extLst>
                <a:ext uri="{FF2B5EF4-FFF2-40B4-BE49-F238E27FC236}">
                  <a16:creationId xmlns:a16="http://schemas.microsoft.com/office/drawing/2014/main" id="{3EC83FDA-0F46-3C4E-A8C8-EA2784B2E295}"/>
                </a:ext>
              </a:extLst>
            </p:cNvPr>
            <p:cNvSpPr/>
            <p:nvPr/>
          </p:nvSpPr>
          <p:spPr>
            <a:xfrm>
              <a:off x="1004699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8" name="Rectangle 17">
              <a:extLst>
                <a:ext uri="{FF2B5EF4-FFF2-40B4-BE49-F238E27FC236}">
                  <a16:creationId xmlns:a16="http://schemas.microsoft.com/office/drawing/2014/main" id="{53A91CF8-5DF7-DB41-9F88-4C8EB75C4361}"/>
                </a:ext>
              </a:extLst>
            </p:cNvPr>
            <p:cNvSpPr/>
            <p:nvPr/>
          </p:nvSpPr>
          <p:spPr>
            <a:xfrm>
              <a:off x="11005328"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cxnSp>
          <p:nvCxnSpPr>
            <p:cNvPr id="19" name="Straight Connector 18">
              <a:extLst>
                <a:ext uri="{FF2B5EF4-FFF2-40B4-BE49-F238E27FC236}">
                  <a16:creationId xmlns:a16="http://schemas.microsoft.com/office/drawing/2014/main" id="{23472D53-7C5D-104A-A876-23176EF1D175}"/>
                </a:ext>
              </a:extLst>
            </p:cNvPr>
            <p:cNvCxnSpPr/>
            <p:nvPr/>
          </p:nvCxnSpPr>
          <p:spPr>
            <a:xfrm>
              <a:off x="82836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091A6CEE-0747-DA4A-A0BD-46934B3B1F70}"/>
                </a:ext>
              </a:extLst>
            </p:cNvPr>
            <p:cNvCxnSpPr/>
            <p:nvPr/>
          </p:nvCxnSpPr>
          <p:spPr>
            <a:xfrm>
              <a:off x="11370064"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337E2A7-E95E-1047-82DE-E5743C56AE5C}"/>
                </a:ext>
              </a:extLst>
            </p:cNvPr>
            <p:cNvCxnSpPr/>
            <p:nvPr/>
          </p:nvCxnSpPr>
          <p:spPr>
            <a:xfrm>
              <a:off x="10411729" y="45657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804B849-70CC-5348-B9B0-AF4A6E8A5F26}"/>
                </a:ext>
              </a:extLst>
            </p:cNvPr>
            <p:cNvCxnSpPr/>
            <p:nvPr/>
          </p:nvCxnSpPr>
          <p:spPr>
            <a:xfrm>
              <a:off x="945339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8789745-F344-B44E-AD12-83C1A60BDCE8}"/>
                </a:ext>
              </a:extLst>
            </p:cNvPr>
            <p:cNvCxnSpPr/>
            <p:nvPr/>
          </p:nvCxnSpPr>
          <p:spPr>
            <a:xfrm>
              <a:off x="849505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16E55C7-3BDE-464F-BCD9-EC1D466B7DEA}"/>
                </a:ext>
              </a:extLst>
            </p:cNvPr>
            <p:cNvCxnSpPr/>
            <p:nvPr/>
          </p:nvCxnSpPr>
          <p:spPr>
            <a:xfrm>
              <a:off x="753672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A0504C3-B463-4048-887F-46550C6ACE67}"/>
                </a:ext>
              </a:extLst>
            </p:cNvPr>
            <p:cNvCxnSpPr/>
            <p:nvPr/>
          </p:nvCxnSpPr>
          <p:spPr>
            <a:xfrm>
              <a:off x="657838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A14BE40-E6D3-2145-B705-511CF67CB593}"/>
                </a:ext>
              </a:extLst>
            </p:cNvPr>
            <p:cNvCxnSpPr/>
            <p:nvPr/>
          </p:nvCxnSpPr>
          <p:spPr>
            <a:xfrm>
              <a:off x="562004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EF2EF694-66E2-F048-9402-C0E8F42A0AAC}"/>
                </a:ext>
              </a:extLst>
            </p:cNvPr>
            <p:cNvCxnSpPr/>
            <p:nvPr/>
          </p:nvCxnSpPr>
          <p:spPr>
            <a:xfrm>
              <a:off x="466171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34B21065-6110-4446-8D00-C6DCD033F684}"/>
                </a:ext>
              </a:extLst>
            </p:cNvPr>
            <p:cNvCxnSpPr/>
            <p:nvPr/>
          </p:nvCxnSpPr>
          <p:spPr>
            <a:xfrm>
              <a:off x="370337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90DC8D47-5EA8-2141-8B1D-9D24FFDE8534}"/>
                </a:ext>
              </a:extLst>
            </p:cNvPr>
            <p:cNvCxnSpPr/>
            <p:nvPr/>
          </p:nvCxnSpPr>
          <p:spPr>
            <a:xfrm>
              <a:off x="274504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47972E9B-EEFA-4F40-B438-5C6F6BF65545}"/>
                </a:ext>
              </a:extLst>
            </p:cNvPr>
            <p:cNvCxnSpPr/>
            <p:nvPr/>
          </p:nvCxnSpPr>
          <p:spPr>
            <a:xfrm>
              <a:off x="178670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C6339759-5E50-554A-88BE-B2CE74D78611}"/>
                </a:ext>
              </a:extLst>
            </p:cNvPr>
            <p:cNvGrpSpPr/>
            <p:nvPr/>
          </p:nvGrpSpPr>
          <p:grpSpPr>
            <a:xfrm>
              <a:off x="457200" y="454969"/>
              <a:ext cx="11277600" cy="5667707"/>
              <a:chOff x="-769" y="454969"/>
              <a:chExt cx="12182357" cy="5667707"/>
            </a:xfrm>
          </p:grpSpPr>
          <p:cxnSp>
            <p:nvCxnSpPr>
              <p:cNvPr id="32" name="Straight Connector 31">
                <a:extLst>
                  <a:ext uri="{FF2B5EF4-FFF2-40B4-BE49-F238E27FC236}">
                    <a16:creationId xmlns:a16="http://schemas.microsoft.com/office/drawing/2014/main" id="{BE8972ED-B54B-4F45-BE36-0E565E1FEBA2}"/>
                  </a:ext>
                </a:extLst>
              </p:cNvPr>
              <p:cNvCxnSpPr>
                <a:cxnSpLocks/>
              </p:cNvCxnSpPr>
              <p:nvPr/>
            </p:nvCxnSpPr>
            <p:spPr>
              <a:xfrm flipH="1">
                <a:off x="-769" y="454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A3DB1C9-9617-2E43-A2B1-527336530745}"/>
                  </a:ext>
                </a:extLst>
              </p:cNvPr>
              <p:cNvCxnSpPr>
                <a:cxnSpLocks/>
              </p:cNvCxnSpPr>
              <p:nvPr/>
            </p:nvCxnSpPr>
            <p:spPr>
              <a:xfrm flipH="1">
                <a:off x="-769" y="753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949DED8F-556F-AD45-9EBB-7BC3B80B1759}"/>
                  </a:ext>
                </a:extLst>
              </p:cNvPr>
              <p:cNvCxnSpPr>
                <a:cxnSpLocks/>
              </p:cNvCxnSpPr>
              <p:nvPr/>
            </p:nvCxnSpPr>
            <p:spPr>
              <a:xfrm flipH="1">
                <a:off x="-769" y="1051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4073A208-B152-E64F-BEB1-936663A08C87}"/>
                  </a:ext>
                </a:extLst>
              </p:cNvPr>
              <p:cNvCxnSpPr>
                <a:cxnSpLocks/>
              </p:cNvCxnSpPr>
              <p:nvPr/>
            </p:nvCxnSpPr>
            <p:spPr>
              <a:xfrm flipH="1">
                <a:off x="-769" y="1349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2EEDE510-0C5E-AE48-9561-0A738E9C3D44}"/>
                  </a:ext>
                </a:extLst>
              </p:cNvPr>
              <p:cNvCxnSpPr>
                <a:cxnSpLocks/>
              </p:cNvCxnSpPr>
              <p:nvPr/>
            </p:nvCxnSpPr>
            <p:spPr>
              <a:xfrm flipH="1">
                <a:off x="-769" y="1648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69AF33A0-CCF0-964F-A670-B2651F3CB562}"/>
                  </a:ext>
                </a:extLst>
              </p:cNvPr>
              <p:cNvCxnSpPr>
                <a:cxnSpLocks/>
              </p:cNvCxnSpPr>
              <p:nvPr/>
            </p:nvCxnSpPr>
            <p:spPr>
              <a:xfrm flipH="1">
                <a:off x="-769" y="1946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47791A55-449D-7A40-916C-3FDD175B9DFD}"/>
                  </a:ext>
                </a:extLst>
              </p:cNvPr>
              <p:cNvCxnSpPr>
                <a:cxnSpLocks/>
              </p:cNvCxnSpPr>
              <p:nvPr/>
            </p:nvCxnSpPr>
            <p:spPr>
              <a:xfrm flipH="1">
                <a:off x="-769" y="2244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00E6BB8E-D2FB-0148-BC09-BFCCD2AB1638}"/>
                  </a:ext>
                </a:extLst>
              </p:cNvPr>
              <p:cNvCxnSpPr>
                <a:cxnSpLocks/>
              </p:cNvCxnSpPr>
              <p:nvPr/>
            </p:nvCxnSpPr>
            <p:spPr>
              <a:xfrm flipH="1">
                <a:off x="-769" y="2543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7F418BAC-86CA-A34D-B3B2-1768ED30BDE3}"/>
                  </a:ext>
                </a:extLst>
              </p:cNvPr>
              <p:cNvCxnSpPr>
                <a:cxnSpLocks/>
              </p:cNvCxnSpPr>
              <p:nvPr/>
            </p:nvCxnSpPr>
            <p:spPr>
              <a:xfrm flipH="1">
                <a:off x="-769" y="2841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6202F36-2D13-4F46-917C-5F5D6D06903C}"/>
                  </a:ext>
                </a:extLst>
              </p:cNvPr>
              <p:cNvCxnSpPr>
                <a:cxnSpLocks/>
              </p:cNvCxnSpPr>
              <p:nvPr/>
            </p:nvCxnSpPr>
            <p:spPr>
              <a:xfrm flipH="1">
                <a:off x="-769" y="31396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CA969691-DEF5-DC4D-819A-DF69A2D82925}"/>
                  </a:ext>
                </a:extLst>
              </p:cNvPr>
              <p:cNvCxnSpPr>
                <a:cxnSpLocks/>
              </p:cNvCxnSpPr>
              <p:nvPr/>
            </p:nvCxnSpPr>
            <p:spPr>
              <a:xfrm flipH="1">
                <a:off x="-769" y="3437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7A57E951-69A8-B046-A9E3-EE84C9369419}"/>
                  </a:ext>
                </a:extLst>
              </p:cNvPr>
              <p:cNvCxnSpPr>
                <a:cxnSpLocks/>
              </p:cNvCxnSpPr>
              <p:nvPr/>
            </p:nvCxnSpPr>
            <p:spPr>
              <a:xfrm flipH="1">
                <a:off x="-769" y="3736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E64E70C-5188-274B-AD65-9FAD208035A9}"/>
                  </a:ext>
                </a:extLst>
              </p:cNvPr>
              <p:cNvCxnSpPr>
                <a:cxnSpLocks/>
              </p:cNvCxnSpPr>
              <p:nvPr/>
            </p:nvCxnSpPr>
            <p:spPr>
              <a:xfrm flipH="1">
                <a:off x="-769" y="4034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F485D25-65B0-DC4B-B283-3693E0A91BDC}"/>
                  </a:ext>
                </a:extLst>
              </p:cNvPr>
              <p:cNvCxnSpPr>
                <a:cxnSpLocks/>
              </p:cNvCxnSpPr>
              <p:nvPr/>
            </p:nvCxnSpPr>
            <p:spPr>
              <a:xfrm flipH="1">
                <a:off x="-769" y="4332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43708D8-68FA-6843-AE1C-D74D15C661DA}"/>
                  </a:ext>
                </a:extLst>
              </p:cNvPr>
              <p:cNvCxnSpPr>
                <a:cxnSpLocks/>
              </p:cNvCxnSpPr>
              <p:nvPr/>
            </p:nvCxnSpPr>
            <p:spPr>
              <a:xfrm flipH="1">
                <a:off x="-769" y="4631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B643D4C-0B05-1D4D-BA43-2823705673C4}"/>
                  </a:ext>
                </a:extLst>
              </p:cNvPr>
              <p:cNvCxnSpPr>
                <a:cxnSpLocks/>
              </p:cNvCxnSpPr>
              <p:nvPr/>
            </p:nvCxnSpPr>
            <p:spPr>
              <a:xfrm flipH="1">
                <a:off x="-769" y="4929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6459F9D9-80AD-F94F-8751-58A5FA257D2B}"/>
                  </a:ext>
                </a:extLst>
              </p:cNvPr>
              <p:cNvCxnSpPr>
                <a:cxnSpLocks/>
              </p:cNvCxnSpPr>
              <p:nvPr/>
            </p:nvCxnSpPr>
            <p:spPr>
              <a:xfrm flipH="1">
                <a:off x="-769" y="5227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BFBE0C18-8781-4F40-B228-7692C3CFCABD}"/>
                  </a:ext>
                </a:extLst>
              </p:cNvPr>
              <p:cNvCxnSpPr>
                <a:cxnSpLocks/>
              </p:cNvCxnSpPr>
              <p:nvPr/>
            </p:nvCxnSpPr>
            <p:spPr>
              <a:xfrm flipH="1">
                <a:off x="-769" y="5526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3E62B51-E115-AC4A-95F3-B32C38DCB161}"/>
                  </a:ext>
                </a:extLst>
              </p:cNvPr>
              <p:cNvCxnSpPr>
                <a:cxnSpLocks/>
              </p:cNvCxnSpPr>
              <p:nvPr/>
            </p:nvCxnSpPr>
            <p:spPr>
              <a:xfrm flipH="1">
                <a:off x="-769" y="5824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063149-D237-9049-8F5F-2E39D4EF2087}"/>
                  </a:ext>
                </a:extLst>
              </p:cNvPr>
              <p:cNvCxnSpPr>
                <a:cxnSpLocks/>
              </p:cNvCxnSpPr>
              <p:nvPr/>
            </p:nvCxnSpPr>
            <p:spPr>
              <a:xfrm flipH="1">
                <a:off x="-769" y="6122676"/>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sp>
        <p:nvSpPr>
          <p:cNvPr id="54" name="Footer Placeholder 53">
            <a:extLst>
              <a:ext uri="{FF2B5EF4-FFF2-40B4-BE49-F238E27FC236}">
                <a16:creationId xmlns:a16="http://schemas.microsoft.com/office/drawing/2014/main" id="{7422BBAD-1281-87C2-694B-1FAABE662B91}"/>
              </a:ext>
            </a:extLst>
          </p:cNvPr>
          <p:cNvSpPr>
            <a:spLocks noGrp="1"/>
          </p:cNvSpPr>
          <p:nvPr>
            <p:ph type="ftr" sz="quarter" idx="10"/>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grpSp>
        <p:nvGrpSpPr>
          <p:cNvPr id="52" name="Group 51">
            <a:extLst>
              <a:ext uri="{FF2B5EF4-FFF2-40B4-BE49-F238E27FC236}">
                <a16:creationId xmlns:a16="http://schemas.microsoft.com/office/drawing/2014/main" id="{16CF70CB-4C01-10B9-30E1-10BD87410741}"/>
              </a:ext>
            </a:extLst>
          </p:cNvPr>
          <p:cNvGrpSpPr/>
          <p:nvPr userDrawn="1"/>
        </p:nvGrpSpPr>
        <p:grpSpPr>
          <a:xfrm>
            <a:off x="-646" y="0"/>
            <a:ext cx="12182357" cy="6860238"/>
            <a:chOff x="-646" y="-2238"/>
            <a:chExt cx="12182357" cy="6860238"/>
          </a:xfrm>
        </p:grpSpPr>
        <p:cxnSp>
          <p:nvCxnSpPr>
            <p:cNvPr id="53" name="Straight Connector 52">
              <a:extLst>
                <a:ext uri="{FF2B5EF4-FFF2-40B4-BE49-F238E27FC236}">
                  <a16:creationId xmlns:a16="http://schemas.microsoft.com/office/drawing/2014/main" id="{8EA384D8-4F9F-4F33-E18F-2595E67748B8}"/>
                </a:ext>
              </a:extLst>
            </p:cNvPr>
            <p:cNvCxnSpPr>
              <a:cxnSpLocks/>
            </p:cNvCxnSpPr>
            <p:nvPr/>
          </p:nvCxnSpPr>
          <p:spPr>
            <a:xfrm>
              <a:off x="457200" y="0"/>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153242-6E43-7523-A773-5F5B37F33CA0}"/>
                </a:ext>
              </a:extLst>
            </p:cNvPr>
            <p:cNvCxnSpPr>
              <a:cxnSpLocks/>
            </p:cNvCxnSpPr>
            <p:nvPr/>
          </p:nvCxnSpPr>
          <p:spPr>
            <a:xfrm flipH="1">
              <a:off x="-646" y="45720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A24E7632-8D0E-5A78-E3DA-711BDE70F541}"/>
                </a:ext>
              </a:extLst>
            </p:cNvPr>
            <p:cNvCxnSpPr>
              <a:cxnSpLocks/>
            </p:cNvCxnSpPr>
            <p:nvPr/>
          </p:nvCxnSpPr>
          <p:spPr>
            <a:xfrm>
              <a:off x="11731752" y="-2238"/>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DE4096FD-E484-77F7-58E6-AAF5B9CE5F65}"/>
                </a:ext>
              </a:extLst>
            </p:cNvPr>
            <p:cNvCxnSpPr>
              <a:cxnSpLocks/>
            </p:cNvCxnSpPr>
            <p:nvPr/>
          </p:nvCxnSpPr>
          <p:spPr>
            <a:xfrm flipH="1">
              <a:off x="-646" y="612648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58" name="Rectangle 57">
              <a:extLst>
                <a:ext uri="{FF2B5EF4-FFF2-40B4-BE49-F238E27FC236}">
                  <a16:creationId xmlns:a16="http://schemas.microsoft.com/office/drawing/2014/main" id="{4EB4BED9-CB3E-C940-C6C1-D5D5E5746EB2}"/>
                </a:ext>
              </a:extLst>
            </p:cNvPr>
            <p:cNvSpPr/>
            <p:nvPr/>
          </p:nvSpPr>
          <p:spPr>
            <a:xfrm>
              <a:off x="46363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59" name="Rectangle 58">
              <a:extLst>
                <a:ext uri="{FF2B5EF4-FFF2-40B4-BE49-F238E27FC236}">
                  <a16:creationId xmlns:a16="http://schemas.microsoft.com/office/drawing/2014/main" id="{5B54620F-37FE-E5E1-6A63-AE2415CDEDAB}"/>
                </a:ext>
              </a:extLst>
            </p:cNvPr>
            <p:cNvSpPr/>
            <p:nvPr/>
          </p:nvSpPr>
          <p:spPr>
            <a:xfrm>
              <a:off x="142196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0" name="Rectangle 59">
              <a:extLst>
                <a:ext uri="{FF2B5EF4-FFF2-40B4-BE49-F238E27FC236}">
                  <a16:creationId xmlns:a16="http://schemas.microsoft.com/office/drawing/2014/main" id="{8B7DC46B-6BA1-278D-3012-A6A214C42CD9}"/>
                </a:ext>
              </a:extLst>
            </p:cNvPr>
            <p:cNvSpPr/>
            <p:nvPr/>
          </p:nvSpPr>
          <p:spPr>
            <a:xfrm>
              <a:off x="238030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1" name="Rectangle 60">
              <a:extLst>
                <a:ext uri="{FF2B5EF4-FFF2-40B4-BE49-F238E27FC236}">
                  <a16:creationId xmlns:a16="http://schemas.microsoft.com/office/drawing/2014/main" id="{012D703A-C469-4BBD-270B-8AE6AE091EB5}"/>
                </a:ext>
              </a:extLst>
            </p:cNvPr>
            <p:cNvSpPr/>
            <p:nvPr/>
          </p:nvSpPr>
          <p:spPr>
            <a:xfrm>
              <a:off x="333864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2" name="Rectangle 61">
              <a:extLst>
                <a:ext uri="{FF2B5EF4-FFF2-40B4-BE49-F238E27FC236}">
                  <a16:creationId xmlns:a16="http://schemas.microsoft.com/office/drawing/2014/main" id="{A6CFFC40-66A4-B365-FC2F-90FDF08EA582}"/>
                </a:ext>
              </a:extLst>
            </p:cNvPr>
            <p:cNvSpPr/>
            <p:nvPr/>
          </p:nvSpPr>
          <p:spPr>
            <a:xfrm>
              <a:off x="429697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3" name="Rectangle 62">
              <a:extLst>
                <a:ext uri="{FF2B5EF4-FFF2-40B4-BE49-F238E27FC236}">
                  <a16:creationId xmlns:a16="http://schemas.microsoft.com/office/drawing/2014/main" id="{6D8E637B-F213-E4D5-1130-41727F9C0E4A}"/>
                </a:ext>
              </a:extLst>
            </p:cNvPr>
            <p:cNvSpPr/>
            <p:nvPr/>
          </p:nvSpPr>
          <p:spPr>
            <a:xfrm>
              <a:off x="525531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4" name="Rectangle 63">
              <a:extLst>
                <a:ext uri="{FF2B5EF4-FFF2-40B4-BE49-F238E27FC236}">
                  <a16:creationId xmlns:a16="http://schemas.microsoft.com/office/drawing/2014/main" id="{ADC72A23-E3E9-251A-7A37-9FF416CFE047}"/>
                </a:ext>
              </a:extLst>
            </p:cNvPr>
            <p:cNvSpPr/>
            <p:nvPr/>
          </p:nvSpPr>
          <p:spPr>
            <a:xfrm>
              <a:off x="621364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5" name="Rectangle 64">
              <a:extLst>
                <a:ext uri="{FF2B5EF4-FFF2-40B4-BE49-F238E27FC236}">
                  <a16:creationId xmlns:a16="http://schemas.microsoft.com/office/drawing/2014/main" id="{9A55E7EF-9F66-B975-FDF0-D67B9054470D}"/>
                </a:ext>
              </a:extLst>
            </p:cNvPr>
            <p:cNvSpPr/>
            <p:nvPr/>
          </p:nvSpPr>
          <p:spPr>
            <a:xfrm>
              <a:off x="717198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6" name="Rectangle 65">
              <a:extLst>
                <a:ext uri="{FF2B5EF4-FFF2-40B4-BE49-F238E27FC236}">
                  <a16:creationId xmlns:a16="http://schemas.microsoft.com/office/drawing/2014/main" id="{A603875F-502D-B0AB-4668-8DE74829B67A}"/>
                </a:ext>
              </a:extLst>
            </p:cNvPr>
            <p:cNvSpPr/>
            <p:nvPr/>
          </p:nvSpPr>
          <p:spPr>
            <a:xfrm>
              <a:off x="813032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7" name="Rectangle 66">
              <a:extLst>
                <a:ext uri="{FF2B5EF4-FFF2-40B4-BE49-F238E27FC236}">
                  <a16:creationId xmlns:a16="http://schemas.microsoft.com/office/drawing/2014/main" id="{900E526A-664C-F67C-410E-0D13560C48CE}"/>
                </a:ext>
              </a:extLst>
            </p:cNvPr>
            <p:cNvSpPr/>
            <p:nvPr/>
          </p:nvSpPr>
          <p:spPr>
            <a:xfrm>
              <a:off x="908865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8" name="Rectangle 67">
              <a:extLst>
                <a:ext uri="{FF2B5EF4-FFF2-40B4-BE49-F238E27FC236}">
                  <a16:creationId xmlns:a16="http://schemas.microsoft.com/office/drawing/2014/main" id="{5634B516-878E-38D7-9FD0-9E72C35B8370}"/>
                </a:ext>
              </a:extLst>
            </p:cNvPr>
            <p:cNvSpPr/>
            <p:nvPr/>
          </p:nvSpPr>
          <p:spPr>
            <a:xfrm>
              <a:off x="1004699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9" name="Rectangle 68">
              <a:extLst>
                <a:ext uri="{FF2B5EF4-FFF2-40B4-BE49-F238E27FC236}">
                  <a16:creationId xmlns:a16="http://schemas.microsoft.com/office/drawing/2014/main" id="{5D0D61DF-6828-9F13-55D9-06EF7D6E564E}"/>
                </a:ext>
              </a:extLst>
            </p:cNvPr>
            <p:cNvSpPr/>
            <p:nvPr/>
          </p:nvSpPr>
          <p:spPr>
            <a:xfrm>
              <a:off x="11005328"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cxnSp>
          <p:nvCxnSpPr>
            <p:cNvPr id="70" name="Straight Connector 69">
              <a:extLst>
                <a:ext uri="{FF2B5EF4-FFF2-40B4-BE49-F238E27FC236}">
                  <a16:creationId xmlns:a16="http://schemas.microsoft.com/office/drawing/2014/main" id="{6C172621-9283-220D-69EC-B73B024C593E}"/>
                </a:ext>
              </a:extLst>
            </p:cNvPr>
            <p:cNvCxnSpPr/>
            <p:nvPr/>
          </p:nvCxnSpPr>
          <p:spPr>
            <a:xfrm>
              <a:off x="82836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0C481E7D-289C-3D03-AB73-11146E044321}"/>
                </a:ext>
              </a:extLst>
            </p:cNvPr>
            <p:cNvCxnSpPr/>
            <p:nvPr/>
          </p:nvCxnSpPr>
          <p:spPr>
            <a:xfrm>
              <a:off x="11370064"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96F08276-6458-479F-0410-0FC406DE6220}"/>
                </a:ext>
              </a:extLst>
            </p:cNvPr>
            <p:cNvCxnSpPr/>
            <p:nvPr/>
          </p:nvCxnSpPr>
          <p:spPr>
            <a:xfrm>
              <a:off x="10411729" y="45657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9B6D503C-EE4B-7AFC-188C-DEADAF7E51AA}"/>
                </a:ext>
              </a:extLst>
            </p:cNvPr>
            <p:cNvCxnSpPr/>
            <p:nvPr/>
          </p:nvCxnSpPr>
          <p:spPr>
            <a:xfrm>
              <a:off x="945339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22A881D3-7A22-EBDC-79B5-7F03380B31CE}"/>
                </a:ext>
              </a:extLst>
            </p:cNvPr>
            <p:cNvCxnSpPr/>
            <p:nvPr/>
          </p:nvCxnSpPr>
          <p:spPr>
            <a:xfrm>
              <a:off x="849505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910D03A8-1CCB-78C3-4FC6-7D8B38032B30}"/>
                </a:ext>
              </a:extLst>
            </p:cNvPr>
            <p:cNvCxnSpPr/>
            <p:nvPr/>
          </p:nvCxnSpPr>
          <p:spPr>
            <a:xfrm>
              <a:off x="753672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BF5D655A-D58D-5B64-F6E3-0CB927F8D021}"/>
                </a:ext>
              </a:extLst>
            </p:cNvPr>
            <p:cNvCxnSpPr/>
            <p:nvPr/>
          </p:nvCxnSpPr>
          <p:spPr>
            <a:xfrm>
              <a:off x="657838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E9E2C4BE-9EE3-8642-ECF9-0E5BA3943091}"/>
                </a:ext>
              </a:extLst>
            </p:cNvPr>
            <p:cNvCxnSpPr/>
            <p:nvPr/>
          </p:nvCxnSpPr>
          <p:spPr>
            <a:xfrm>
              <a:off x="562004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C9355B82-C08D-E9D1-E65B-332D8BF88D75}"/>
                </a:ext>
              </a:extLst>
            </p:cNvPr>
            <p:cNvCxnSpPr/>
            <p:nvPr/>
          </p:nvCxnSpPr>
          <p:spPr>
            <a:xfrm>
              <a:off x="466171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8B2BA15F-32BF-37FF-E917-DEAC5CCCCCA8}"/>
                </a:ext>
              </a:extLst>
            </p:cNvPr>
            <p:cNvCxnSpPr/>
            <p:nvPr/>
          </p:nvCxnSpPr>
          <p:spPr>
            <a:xfrm>
              <a:off x="370337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7AD40461-AF0F-66AF-1783-C608286D1CC0}"/>
                </a:ext>
              </a:extLst>
            </p:cNvPr>
            <p:cNvCxnSpPr/>
            <p:nvPr/>
          </p:nvCxnSpPr>
          <p:spPr>
            <a:xfrm>
              <a:off x="274504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3CCFBE25-03B8-7263-1A56-6221E203BF3E}"/>
                </a:ext>
              </a:extLst>
            </p:cNvPr>
            <p:cNvCxnSpPr/>
            <p:nvPr/>
          </p:nvCxnSpPr>
          <p:spPr>
            <a:xfrm>
              <a:off x="178670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nvGrpSpPr>
            <p:cNvPr id="82" name="Group 81">
              <a:extLst>
                <a:ext uri="{FF2B5EF4-FFF2-40B4-BE49-F238E27FC236}">
                  <a16:creationId xmlns:a16="http://schemas.microsoft.com/office/drawing/2014/main" id="{AA85F12F-6FFA-9B1E-02EB-C8AD3950FEEA}"/>
                </a:ext>
              </a:extLst>
            </p:cNvPr>
            <p:cNvGrpSpPr/>
            <p:nvPr/>
          </p:nvGrpSpPr>
          <p:grpSpPr>
            <a:xfrm>
              <a:off x="457200" y="454969"/>
              <a:ext cx="11277600" cy="5667707"/>
              <a:chOff x="-769" y="454969"/>
              <a:chExt cx="12182357" cy="5667707"/>
            </a:xfrm>
          </p:grpSpPr>
          <p:cxnSp>
            <p:nvCxnSpPr>
              <p:cNvPr id="83" name="Straight Connector 82">
                <a:extLst>
                  <a:ext uri="{FF2B5EF4-FFF2-40B4-BE49-F238E27FC236}">
                    <a16:creationId xmlns:a16="http://schemas.microsoft.com/office/drawing/2014/main" id="{BE93217E-3A78-61F7-393F-15B91AC86DB2}"/>
                  </a:ext>
                </a:extLst>
              </p:cNvPr>
              <p:cNvCxnSpPr>
                <a:cxnSpLocks/>
              </p:cNvCxnSpPr>
              <p:nvPr/>
            </p:nvCxnSpPr>
            <p:spPr>
              <a:xfrm flipH="1">
                <a:off x="-769" y="454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F93C498F-E5DD-BBE1-7B10-1DD0F7BA901D}"/>
                  </a:ext>
                </a:extLst>
              </p:cNvPr>
              <p:cNvCxnSpPr>
                <a:cxnSpLocks/>
              </p:cNvCxnSpPr>
              <p:nvPr/>
            </p:nvCxnSpPr>
            <p:spPr>
              <a:xfrm flipH="1">
                <a:off x="-769" y="753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1D4DE9BE-7514-12B4-A853-B4161D9E1FE6}"/>
                  </a:ext>
                </a:extLst>
              </p:cNvPr>
              <p:cNvCxnSpPr>
                <a:cxnSpLocks/>
              </p:cNvCxnSpPr>
              <p:nvPr/>
            </p:nvCxnSpPr>
            <p:spPr>
              <a:xfrm flipH="1">
                <a:off x="-769" y="1051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F63E3F70-4F22-4C3E-3608-82A1F01C071E}"/>
                  </a:ext>
                </a:extLst>
              </p:cNvPr>
              <p:cNvCxnSpPr>
                <a:cxnSpLocks/>
              </p:cNvCxnSpPr>
              <p:nvPr/>
            </p:nvCxnSpPr>
            <p:spPr>
              <a:xfrm flipH="1">
                <a:off x="-769" y="1349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14D806C-2269-3306-70F8-D1E8D9939BEE}"/>
                  </a:ext>
                </a:extLst>
              </p:cNvPr>
              <p:cNvCxnSpPr>
                <a:cxnSpLocks/>
              </p:cNvCxnSpPr>
              <p:nvPr/>
            </p:nvCxnSpPr>
            <p:spPr>
              <a:xfrm flipH="1">
                <a:off x="-769" y="1648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FE862858-06C5-3F38-2FD5-ADDEF945A489}"/>
                  </a:ext>
                </a:extLst>
              </p:cNvPr>
              <p:cNvCxnSpPr>
                <a:cxnSpLocks/>
              </p:cNvCxnSpPr>
              <p:nvPr/>
            </p:nvCxnSpPr>
            <p:spPr>
              <a:xfrm flipH="1">
                <a:off x="-769" y="1946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6A222922-19FB-BC96-D2C1-EE87C000EA5D}"/>
                  </a:ext>
                </a:extLst>
              </p:cNvPr>
              <p:cNvCxnSpPr>
                <a:cxnSpLocks/>
              </p:cNvCxnSpPr>
              <p:nvPr/>
            </p:nvCxnSpPr>
            <p:spPr>
              <a:xfrm flipH="1">
                <a:off x="-769" y="2244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FA52722-027C-8D38-5F6B-46932A4DE52C}"/>
                  </a:ext>
                </a:extLst>
              </p:cNvPr>
              <p:cNvCxnSpPr>
                <a:cxnSpLocks/>
              </p:cNvCxnSpPr>
              <p:nvPr/>
            </p:nvCxnSpPr>
            <p:spPr>
              <a:xfrm flipH="1">
                <a:off x="-769" y="2543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25BE6D6-609A-CEF2-43B7-050AAA5570B8}"/>
                  </a:ext>
                </a:extLst>
              </p:cNvPr>
              <p:cNvCxnSpPr>
                <a:cxnSpLocks/>
              </p:cNvCxnSpPr>
              <p:nvPr/>
            </p:nvCxnSpPr>
            <p:spPr>
              <a:xfrm flipH="1">
                <a:off x="-769" y="2841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BC8FA7C8-A37A-56FE-E586-6872D366BBB6}"/>
                  </a:ext>
                </a:extLst>
              </p:cNvPr>
              <p:cNvCxnSpPr>
                <a:cxnSpLocks/>
              </p:cNvCxnSpPr>
              <p:nvPr/>
            </p:nvCxnSpPr>
            <p:spPr>
              <a:xfrm flipH="1">
                <a:off x="-769" y="31396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E7B84BEC-1936-5E68-E7B6-EECA12B4D99C}"/>
                  </a:ext>
                </a:extLst>
              </p:cNvPr>
              <p:cNvCxnSpPr>
                <a:cxnSpLocks/>
              </p:cNvCxnSpPr>
              <p:nvPr/>
            </p:nvCxnSpPr>
            <p:spPr>
              <a:xfrm flipH="1">
                <a:off x="-769" y="3437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CCDE42D-50D8-151D-30CE-CE9792E582D6}"/>
                  </a:ext>
                </a:extLst>
              </p:cNvPr>
              <p:cNvCxnSpPr>
                <a:cxnSpLocks/>
              </p:cNvCxnSpPr>
              <p:nvPr/>
            </p:nvCxnSpPr>
            <p:spPr>
              <a:xfrm flipH="1">
                <a:off x="-769" y="3736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BA93BF97-EA7F-6DE9-23CA-DD6F01CABD9E}"/>
                  </a:ext>
                </a:extLst>
              </p:cNvPr>
              <p:cNvCxnSpPr>
                <a:cxnSpLocks/>
              </p:cNvCxnSpPr>
              <p:nvPr/>
            </p:nvCxnSpPr>
            <p:spPr>
              <a:xfrm flipH="1">
                <a:off x="-769" y="4034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D956AD9-1FAB-B05F-7886-CB0C0C6DFA52}"/>
                  </a:ext>
                </a:extLst>
              </p:cNvPr>
              <p:cNvCxnSpPr>
                <a:cxnSpLocks/>
              </p:cNvCxnSpPr>
              <p:nvPr/>
            </p:nvCxnSpPr>
            <p:spPr>
              <a:xfrm flipH="1">
                <a:off x="-769" y="4332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CF92ACD1-70BB-30E2-44A8-F90387A06E1B}"/>
                  </a:ext>
                </a:extLst>
              </p:cNvPr>
              <p:cNvCxnSpPr>
                <a:cxnSpLocks/>
              </p:cNvCxnSpPr>
              <p:nvPr/>
            </p:nvCxnSpPr>
            <p:spPr>
              <a:xfrm flipH="1">
                <a:off x="-769" y="4631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F7B4139-9C23-6AF5-A8F8-77391FF88F7E}"/>
                  </a:ext>
                </a:extLst>
              </p:cNvPr>
              <p:cNvCxnSpPr>
                <a:cxnSpLocks/>
              </p:cNvCxnSpPr>
              <p:nvPr/>
            </p:nvCxnSpPr>
            <p:spPr>
              <a:xfrm flipH="1">
                <a:off x="-769" y="4929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F719EA2B-5802-2D90-B56D-B62AF846158A}"/>
                  </a:ext>
                </a:extLst>
              </p:cNvPr>
              <p:cNvCxnSpPr>
                <a:cxnSpLocks/>
              </p:cNvCxnSpPr>
              <p:nvPr/>
            </p:nvCxnSpPr>
            <p:spPr>
              <a:xfrm flipH="1">
                <a:off x="-769" y="5227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0A4622E6-838B-D396-0C5B-CED20BCD93B2}"/>
                  </a:ext>
                </a:extLst>
              </p:cNvPr>
              <p:cNvCxnSpPr>
                <a:cxnSpLocks/>
              </p:cNvCxnSpPr>
              <p:nvPr/>
            </p:nvCxnSpPr>
            <p:spPr>
              <a:xfrm flipH="1">
                <a:off x="-769" y="5526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4FA89D5D-59D7-F563-3FCC-132282FA4325}"/>
                  </a:ext>
                </a:extLst>
              </p:cNvPr>
              <p:cNvCxnSpPr>
                <a:cxnSpLocks/>
              </p:cNvCxnSpPr>
              <p:nvPr/>
            </p:nvCxnSpPr>
            <p:spPr>
              <a:xfrm flipH="1">
                <a:off x="-769" y="5824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A165A97-A3F8-F1A3-D14E-84DF072B115E}"/>
                  </a:ext>
                </a:extLst>
              </p:cNvPr>
              <p:cNvCxnSpPr>
                <a:cxnSpLocks/>
              </p:cNvCxnSpPr>
              <p:nvPr/>
            </p:nvCxnSpPr>
            <p:spPr>
              <a:xfrm flipH="1">
                <a:off x="-769" y="6122676"/>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826592731"/>
      </p:ext>
    </p:extLst>
  </p:cSld>
  <p:clrMapOvr>
    <a:masterClrMapping/>
  </p:clrMapOvr>
  <p:extLst>
    <p:ext uri="{DCECCB84-F9BA-43D5-87BE-67443E8EF086}">
      <p15:sldGuideLst xmlns:p15="http://schemas.microsoft.com/office/powerpoint/2012/main"/>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userDrawn="1">
  <p:cSld name="Title Slide">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CE4A0174-5CA2-55D5-BD12-9BACF881DC2D}"/>
              </a:ext>
            </a:extLst>
          </p:cNvPr>
          <p:cNvSpPr>
            <a:spLocks noGrp="1"/>
          </p:cNvSpPr>
          <p:nvPr>
            <p:ph type="sldNum" sz="quarter" idx="10"/>
          </p:nvPr>
        </p:nvSpPr>
        <p:spPr>
          <a:ln/>
        </p:spPr>
        <p:txBody>
          <a:bodyPr/>
          <a:lstStyle>
            <a:lvl1pPr>
              <a:defRPr/>
            </a:lvl1pPr>
          </a:lstStyle>
          <a:p>
            <a:pPr>
              <a:defRPr/>
            </a:pPr>
            <a:fld id="{AD94C49B-3D90-614B-BD64-7B8AC43143CE}" type="slidenum">
              <a:rPr lang="en-US" altLang="en-US"/>
              <a:pPr>
                <a:defRPr/>
              </a:pPr>
              <a:t>‹#›</a:t>
            </a:fld>
            <a:endParaRPr lang="en-US" altLang="en-US" dirty="0"/>
          </a:p>
        </p:txBody>
      </p:sp>
    </p:spTree>
    <p:custDataLst>
      <p:tags r:id="rId1"/>
    </p:custDataLst>
    <p:extLst>
      <p:ext uri="{BB962C8B-B14F-4D97-AF65-F5344CB8AC3E}">
        <p14:creationId xmlns:p14="http://schemas.microsoft.com/office/powerpoint/2010/main" val="161359104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showMasterSp="0" preserve="1">
  <p:cSld name="Navy Title">
    <p:bg>
      <p:bgPr>
        <a:solidFill>
          <a:schemeClr val="tx1"/>
        </a:solidFill>
        <a:effectLst/>
      </p:bgPr>
    </p:bg>
    <p:spTree>
      <p:nvGrpSpPr>
        <p:cNvPr id="1" name=""/>
        <p:cNvGrpSpPr/>
        <p:nvPr/>
      </p:nvGrpSpPr>
      <p:grpSpPr>
        <a:xfrm>
          <a:off x="0" y="0"/>
          <a:ext cx="0" cy="0"/>
          <a:chOff x="0" y="0"/>
          <a:chExt cx="0" cy="0"/>
        </a:xfrm>
      </p:grpSpPr>
      <p:sp>
        <p:nvSpPr>
          <p:cNvPr id="8" name="Freeform 19">
            <a:extLst>
              <a:ext uri="{FF2B5EF4-FFF2-40B4-BE49-F238E27FC236}">
                <a16:creationId xmlns:a16="http://schemas.microsoft.com/office/drawing/2014/main" id="{7AFD042A-F21A-D5B8-8CB9-4D77A1A1873E}"/>
              </a:ext>
            </a:extLst>
          </p:cNvPr>
          <p:cNvSpPr/>
          <p:nvPr userDrawn="1"/>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grpSp>
        <p:nvGrpSpPr>
          <p:cNvPr id="5" name="Graphic 1164">
            <a:extLst>
              <a:ext uri="{FF2B5EF4-FFF2-40B4-BE49-F238E27FC236}">
                <a16:creationId xmlns:a16="http://schemas.microsoft.com/office/drawing/2014/main" id="{2633E432-6F53-C5D9-483E-D7A3620B334A}"/>
              </a:ext>
            </a:extLst>
          </p:cNvPr>
          <p:cNvGrpSpPr/>
          <p:nvPr/>
        </p:nvGrpSpPr>
        <p:grpSpPr>
          <a:xfrm>
            <a:off x="460429" y="457200"/>
            <a:ext cx="1919234" cy="440944"/>
            <a:chOff x="5082170" y="602010"/>
            <a:chExt cx="2868072" cy="658939"/>
          </a:xfrm>
          <a:solidFill>
            <a:srgbClr val="FFFFFF"/>
          </a:solidFill>
        </p:grpSpPr>
        <p:sp>
          <p:nvSpPr>
            <p:cNvPr id="6" name="Freeform 5">
              <a:extLst>
                <a:ext uri="{FF2B5EF4-FFF2-40B4-BE49-F238E27FC236}">
                  <a16:creationId xmlns:a16="http://schemas.microsoft.com/office/drawing/2014/main" id="{74B3E2CA-F646-A2F5-12B6-DB9F8533E834}"/>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7" name="Freeform 7">
              <a:extLst>
                <a:ext uri="{FF2B5EF4-FFF2-40B4-BE49-F238E27FC236}">
                  <a16:creationId xmlns:a16="http://schemas.microsoft.com/office/drawing/2014/main" id="{A58F434B-9874-A55C-B153-CD0401BA31C9}"/>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solidFill>
              <a:srgbClr val="FFFFFF"/>
            </a:solidFill>
            <a:ln w="9525" cap="flat">
              <a:noFill/>
              <a:prstDash val="solid"/>
              <a:miter/>
            </a:ln>
          </p:spPr>
          <p:txBody>
            <a:bodyPr rtlCol="0" anchor="ctr"/>
            <a:lstStyle/>
            <a:p>
              <a:endParaRPr lang="en-US" dirty="0"/>
            </a:p>
          </p:txBody>
        </p:sp>
      </p:grpSp>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0" y="4622066"/>
            <a:ext cx="9358313" cy="290849"/>
          </a:xfrm>
          <a:prstGeom prst="rect">
            <a:avLst/>
          </a:prstGeom>
        </p:spPr>
        <p:txBody>
          <a:bodyPr lIns="0" tIns="0" rIns="0" bIns="0">
            <a:noAutofit/>
          </a:bodyPr>
          <a:lstStyle>
            <a:lvl1pPr marL="0" indent="0" algn="l">
              <a:lnSpc>
                <a:spcPct val="82000"/>
              </a:lnSpc>
              <a:buNone/>
              <a:defRPr sz="18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0" y="2560461"/>
            <a:ext cx="9358313" cy="1969770"/>
          </a:xfrm>
        </p:spPr>
        <p:txBody>
          <a:bodyPr wrap="square">
            <a:spAutoFit/>
          </a:bodyPr>
          <a:lstStyle>
            <a:lvl1pPr>
              <a:lnSpc>
                <a:spcPct val="80000"/>
              </a:lnSpc>
              <a:defRPr sz="8000" spc="-100" baseline="0">
                <a:solidFill>
                  <a:schemeClr val="bg1"/>
                </a:solidFill>
              </a:defRPr>
            </a:lvl1pPr>
          </a:lstStyle>
          <a:p>
            <a:r>
              <a:rPr lang="en-US" dirty="0"/>
              <a:t>Click to edit Master title style</a:t>
            </a:r>
          </a:p>
        </p:txBody>
      </p:sp>
      <p:sp>
        <p:nvSpPr>
          <p:cNvPr id="9" name="Text Placeholder 8">
            <a:extLst>
              <a:ext uri="{FF2B5EF4-FFF2-40B4-BE49-F238E27FC236}">
                <a16:creationId xmlns:a16="http://schemas.microsoft.com/office/drawing/2014/main" id="{71B20FDD-BFE8-D85A-E157-4150CC9F35C2}"/>
              </a:ext>
            </a:extLst>
          </p:cNvPr>
          <p:cNvSpPr>
            <a:spLocks noGrp="1"/>
          </p:cNvSpPr>
          <p:nvPr>
            <p:ph type="body" sz="quarter" idx="11" hasCustomPrompt="1"/>
          </p:nvPr>
        </p:nvSpPr>
        <p:spPr>
          <a:xfrm>
            <a:off x="457201" y="5365098"/>
            <a:ext cx="3838574" cy="1084262"/>
          </a:xfrm>
          <a:prstGeom prst="rect">
            <a:avLst/>
          </a:prstGeom>
        </p:spPr>
        <p:txBody>
          <a:bodyPr/>
          <a:lstStyle>
            <a:lvl1pPr>
              <a:defRPr sz="1600" cap="none">
                <a:solidFill>
                  <a:schemeClr val="bg1"/>
                </a:solidFill>
                <a:latin typeface="+mn-lt"/>
              </a:defRPr>
            </a:lvl1pPr>
            <a:lvl2pPr>
              <a:lnSpc>
                <a:spcPct val="82000"/>
              </a:lnSpc>
              <a:spcBef>
                <a:spcPts val="900"/>
              </a:spcBef>
              <a:defRPr sz="1200" b="0">
                <a:solidFill>
                  <a:schemeClr val="bg1"/>
                </a:solidFill>
                <a:latin typeface="+mn-lt"/>
              </a:defRPr>
            </a:lvl2pPr>
            <a:lvl3pPr>
              <a:lnSpc>
                <a:spcPct val="82000"/>
              </a:lnSpc>
              <a:spcBef>
                <a:spcPts val="1600"/>
              </a:spcBef>
              <a:defRPr>
                <a:solidFill>
                  <a:schemeClr val="accent2"/>
                </a:solidFill>
              </a:defRPr>
            </a:lvl3pPr>
            <a:lvl4pPr>
              <a:defRPr>
                <a:solidFill>
                  <a:schemeClr val="bg1"/>
                </a:solidFill>
              </a:defRPr>
            </a:lvl4pPr>
            <a:lvl5pPr>
              <a:defRPr>
                <a:solidFill>
                  <a:schemeClr val="bg1"/>
                </a:solidFill>
              </a:defRPr>
            </a:lvl5pPr>
          </a:lstStyle>
          <a:p>
            <a:pPr lvl="0"/>
            <a:r>
              <a:rPr lang="en-US" dirty="0"/>
              <a:t>Click to edit master text styles</a:t>
            </a:r>
          </a:p>
          <a:p>
            <a:pPr lvl="1"/>
            <a:r>
              <a:rPr lang="en-US" dirty="0"/>
              <a:t>Second level</a:t>
            </a:r>
          </a:p>
          <a:p>
            <a:pPr lvl="2"/>
            <a:r>
              <a:rPr lang="en-US" dirty="0"/>
              <a:t>Third level</a:t>
            </a:r>
          </a:p>
        </p:txBody>
      </p:sp>
    </p:spTree>
    <p:extLst>
      <p:ext uri="{BB962C8B-B14F-4D97-AF65-F5344CB8AC3E}">
        <p14:creationId xmlns:p14="http://schemas.microsoft.com/office/powerpoint/2010/main" val="771522993"/>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preserve="1">
  <p:cSld name="White Title">
    <p:bg>
      <p:bgPr>
        <a:solidFill>
          <a:schemeClr val="bg1"/>
        </a:solidFill>
        <a:effectLst/>
      </p:bgPr>
    </p:bg>
    <p:spTree>
      <p:nvGrpSpPr>
        <p:cNvPr id="1" name=""/>
        <p:cNvGrpSpPr/>
        <p:nvPr/>
      </p:nvGrpSpPr>
      <p:grpSpPr>
        <a:xfrm>
          <a:off x="0" y="0"/>
          <a:ext cx="0" cy="0"/>
          <a:chOff x="0" y="0"/>
          <a:chExt cx="0" cy="0"/>
        </a:xfrm>
      </p:grpSpPr>
      <p:sp>
        <p:nvSpPr>
          <p:cNvPr id="3" name="Freeform 19">
            <a:extLst>
              <a:ext uri="{FF2B5EF4-FFF2-40B4-BE49-F238E27FC236}">
                <a16:creationId xmlns:a16="http://schemas.microsoft.com/office/drawing/2014/main" id="{3937B84A-0504-F4F1-8E4B-3660FB140892}"/>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EBEDF0"/>
          </a:solidFill>
          <a:ln w="6350" cap="flat">
            <a:noFill/>
            <a:prstDash val="solid"/>
            <a:miter/>
          </a:ln>
        </p:spPr>
        <p:txBody>
          <a:bodyPr rtlCol="0" anchor="ctr"/>
          <a:lstStyle/>
          <a:p>
            <a:endParaRPr lang="en-US" dirty="0"/>
          </a:p>
        </p:txBody>
      </p:sp>
      <p:grpSp>
        <p:nvGrpSpPr>
          <p:cNvPr id="5" name="Graphic 1164">
            <a:extLst>
              <a:ext uri="{FF2B5EF4-FFF2-40B4-BE49-F238E27FC236}">
                <a16:creationId xmlns:a16="http://schemas.microsoft.com/office/drawing/2014/main" id="{2633E432-6F53-C5D9-483E-D7A3620B334A}"/>
              </a:ext>
            </a:extLst>
          </p:cNvPr>
          <p:cNvGrpSpPr/>
          <p:nvPr/>
        </p:nvGrpSpPr>
        <p:grpSpPr>
          <a:xfrm>
            <a:off x="460429" y="457200"/>
            <a:ext cx="1919234" cy="440944"/>
            <a:chOff x="5082170" y="602010"/>
            <a:chExt cx="2868072" cy="658939"/>
          </a:xfrm>
          <a:solidFill>
            <a:schemeClr val="tx1"/>
          </a:solidFill>
        </p:grpSpPr>
        <p:sp>
          <p:nvSpPr>
            <p:cNvPr id="6" name="Freeform 5">
              <a:extLst>
                <a:ext uri="{FF2B5EF4-FFF2-40B4-BE49-F238E27FC236}">
                  <a16:creationId xmlns:a16="http://schemas.microsoft.com/office/drawing/2014/main" id="{74B3E2CA-F646-A2F5-12B6-DB9F8533E834}"/>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grpFill/>
            <a:ln w="9525" cap="flat">
              <a:noFill/>
              <a:prstDash val="solid"/>
              <a:miter/>
            </a:ln>
          </p:spPr>
          <p:txBody>
            <a:bodyPr rtlCol="0" anchor="ctr"/>
            <a:lstStyle/>
            <a:p>
              <a:endParaRPr lang="en-US" dirty="0"/>
            </a:p>
          </p:txBody>
        </p:sp>
        <p:sp>
          <p:nvSpPr>
            <p:cNvPr id="7" name="Freeform 7">
              <a:extLst>
                <a:ext uri="{FF2B5EF4-FFF2-40B4-BE49-F238E27FC236}">
                  <a16:creationId xmlns:a16="http://schemas.microsoft.com/office/drawing/2014/main" id="{A58F434B-9874-A55C-B153-CD0401BA31C9}"/>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grpFill/>
            <a:ln w="9525" cap="flat">
              <a:noFill/>
              <a:prstDash val="solid"/>
              <a:miter/>
            </a:ln>
          </p:spPr>
          <p:txBody>
            <a:bodyPr rtlCol="0" anchor="ctr"/>
            <a:lstStyle/>
            <a:p>
              <a:endParaRPr lang="en-US" dirty="0"/>
            </a:p>
          </p:txBody>
        </p:sp>
      </p:grpSp>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0" y="4622066"/>
            <a:ext cx="9358313" cy="290849"/>
          </a:xfrm>
          <a:prstGeom prst="rect">
            <a:avLst/>
          </a:prstGeom>
        </p:spPr>
        <p:txBody>
          <a:bodyPr lIns="0" tIns="0" rIns="0" bIns="0">
            <a:noAutofit/>
          </a:bodyPr>
          <a:lstStyle>
            <a:lvl1pPr marL="0" indent="0" algn="l">
              <a:lnSpc>
                <a:spcPct val="82000"/>
              </a:lnSpc>
              <a:buNone/>
              <a:defRPr sz="18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0" y="2560461"/>
            <a:ext cx="9358313" cy="1969770"/>
          </a:xfrm>
        </p:spPr>
        <p:txBody>
          <a:bodyPr wrap="square">
            <a:spAutoFit/>
          </a:bodyPr>
          <a:lstStyle>
            <a:lvl1pPr>
              <a:lnSpc>
                <a:spcPct val="80000"/>
              </a:lnSpc>
              <a:defRPr sz="8000" spc="-100" baseline="0">
                <a:solidFill>
                  <a:schemeClr val="tx1"/>
                </a:solidFill>
              </a:defRPr>
            </a:lvl1pPr>
          </a:lstStyle>
          <a:p>
            <a:r>
              <a:rPr lang="en-US" dirty="0"/>
              <a:t>Click to edit Master title style</a:t>
            </a:r>
          </a:p>
        </p:txBody>
      </p:sp>
      <p:sp>
        <p:nvSpPr>
          <p:cNvPr id="9" name="Text Placeholder 8">
            <a:extLst>
              <a:ext uri="{FF2B5EF4-FFF2-40B4-BE49-F238E27FC236}">
                <a16:creationId xmlns:a16="http://schemas.microsoft.com/office/drawing/2014/main" id="{71B20FDD-BFE8-D85A-E157-4150CC9F35C2}"/>
              </a:ext>
            </a:extLst>
          </p:cNvPr>
          <p:cNvSpPr>
            <a:spLocks noGrp="1"/>
          </p:cNvSpPr>
          <p:nvPr>
            <p:ph type="body" sz="quarter" idx="11" hasCustomPrompt="1"/>
          </p:nvPr>
        </p:nvSpPr>
        <p:spPr>
          <a:xfrm>
            <a:off x="457201" y="5365098"/>
            <a:ext cx="3838574" cy="1084262"/>
          </a:xfrm>
          <a:prstGeom prst="rect">
            <a:avLst/>
          </a:prstGeom>
        </p:spPr>
        <p:txBody>
          <a:bodyPr/>
          <a:lstStyle>
            <a:lvl1pPr>
              <a:defRPr sz="1600" cap="none">
                <a:solidFill>
                  <a:schemeClr val="tx1"/>
                </a:solidFill>
                <a:latin typeface="+mn-lt"/>
              </a:defRPr>
            </a:lvl1pPr>
            <a:lvl2pPr>
              <a:lnSpc>
                <a:spcPct val="82000"/>
              </a:lnSpc>
              <a:spcBef>
                <a:spcPts val="900"/>
              </a:spcBef>
              <a:defRPr sz="1200" b="0">
                <a:solidFill>
                  <a:schemeClr val="tx1"/>
                </a:solidFill>
                <a:latin typeface="+mn-lt"/>
              </a:defRPr>
            </a:lvl2pPr>
            <a:lvl3pPr>
              <a:lnSpc>
                <a:spcPct val="82000"/>
              </a:lnSpc>
              <a:spcBef>
                <a:spcPts val="1600"/>
              </a:spcBef>
              <a:defRPr>
                <a:solidFill>
                  <a:schemeClr val="accent2"/>
                </a:solidFill>
              </a:defRPr>
            </a:lvl3pPr>
            <a:lvl4pPr>
              <a:defRPr>
                <a:solidFill>
                  <a:schemeClr val="bg1"/>
                </a:solidFill>
              </a:defRPr>
            </a:lvl4pPr>
            <a:lvl5pPr>
              <a:defRPr>
                <a:solidFill>
                  <a:schemeClr val="bg1"/>
                </a:solidFill>
              </a:defRPr>
            </a:lvl5pPr>
          </a:lstStyle>
          <a:p>
            <a:pPr lvl="0"/>
            <a:r>
              <a:rPr lang="en-US" dirty="0"/>
              <a:t>Click to edit master text styles</a:t>
            </a:r>
          </a:p>
          <a:p>
            <a:pPr lvl="1"/>
            <a:r>
              <a:rPr lang="en-US" dirty="0"/>
              <a:t>Second level</a:t>
            </a:r>
          </a:p>
          <a:p>
            <a:pPr lvl="2"/>
            <a:r>
              <a:rPr lang="en-US" dirty="0"/>
              <a:t>Third level</a:t>
            </a:r>
          </a:p>
        </p:txBody>
      </p:sp>
    </p:spTree>
    <p:extLst>
      <p:ext uri="{BB962C8B-B14F-4D97-AF65-F5344CB8AC3E}">
        <p14:creationId xmlns:p14="http://schemas.microsoft.com/office/powerpoint/2010/main" val="4186198394"/>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Table of Contents with Summary">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AC4562D6-B270-540B-28D2-2BB0F49F8E9D}"/>
              </a:ext>
            </a:extLst>
          </p:cNvPr>
          <p:cNvSpPr/>
          <p:nvPr/>
        </p:nvSpPr>
        <p:spPr bwMode="auto">
          <a:xfrm>
            <a:off x="0" y="0"/>
            <a:ext cx="4089293" cy="6858000"/>
          </a:xfrm>
          <a:prstGeom prst="rect">
            <a:avLst/>
          </a:prstGeom>
          <a:solidFill>
            <a:schemeClr val="tx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sp>
        <p:nvSpPr>
          <p:cNvPr id="22" name="Text Placeholder 64">
            <a:extLst>
              <a:ext uri="{FF2B5EF4-FFF2-40B4-BE49-F238E27FC236}">
                <a16:creationId xmlns:a16="http://schemas.microsoft.com/office/drawing/2014/main" id="{F9F5C97C-2052-5A41-8352-BA9E0DAF9BB1}"/>
              </a:ext>
            </a:extLst>
          </p:cNvPr>
          <p:cNvSpPr>
            <a:spLocks noGrp="1"/>
          </p:cNvSpPr>
          <p:nvPr>
            <p:ph type="body" sz="quarter" idx="10" hasCustomPrompt="1"/>
          </p:nvPr>
        </p:nvSpPr>
        <p:spPr>
          <a:xfrm>
            <a:off x="4614041" y="692627"/>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3" name="Text Placeholder 64">
            <a:extLst>
              <a:ext uri="{FF2B5EF4-FFF2-40B4-BE49-F238E27FC236}">
                <a16:creationId xmlns:a16="http://schemas.microsoft.com/office/drawing/2014/main" id="{3D7BB07E-592D-DD45-9784-D236793A1312}"/>
              </a:ext>
            </a:extLst>
          </p:cNvPr>
          <p:cNvSpPr>
            <a:spLocks noGrp="1"/>
          </p:cNvSpPr>
          <p:nvPr>
            <p:ph type="body" sz="quarter" idx="11" hasCustomPrompt="1"/>
          </p:nvPr>
        </p:nvSpPr>
        <p:spPr>
          <a:xfrm>
            <a:off x="5261580" y="692627"/>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4" name="Text Placeholder 64">
            <a:extLst>
              <a:ext uri="{FF2B5EF4-FFF2-40B4-BE49-F238E27FC236}">
                <a16:creationId xmlns:a16="http://schemas.microsoft.com/office/drawing/2014/main" id="{C9A310E7-76EB-D340-B416-6395D1B06D93}"/>
              </a:ext>
            </a:extLst>
          </p:cNvPr>
          <p:cNvSpPr>
            <a:spLocks noGrp="1"/>
          </p:cNvSpPr>
          <p:nvPr>
            <p:ph type="body" sz="quarter" idx="13" hasCustomPrompt="1"/>
          </p:nvPr>
        </p:nvSpPr>
        <p:spPr>
          <a:xfrm>
            <a:off x="4614041" y="2674543"/>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5" name="Text Placeholder 64">
            <a:extLst>
              <a:ext uri="{FF2B5EF4-FFF2-40B4-BE49-F238E27FC236}">
                <a16:creationId xmlns:a16="http://schemas.microsoft.com/office/drawing/2014/main" id="{07881189-0E09-7345-B040-913A962E5686}"/>
              </a:ext>
            </a:extLst>
          </p:cNvPr>
          <p:cNvSpPr>
            <a:spLocks noGrp="1"/>
          </p:cNvSpPr>
          <p:nvPr>
            <p:ph type="body" sz="quarter" idx="14" hasCustomPrompt="1"/>
          </p:nvPr>
        </p:nvSpPr>
        <p:spPr>
          <a:xfrm>
            <a:off x="5261580" y="2674543"/>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6" name="Text Placeholder 64">
            <a:extLst>
              <a:ext uri="{FF2B5EF4-FFF2-40B4-BE49-F238E27FC236}">
                <a16:creationId xmlns:a16="http://schemas.microsoft.com/office/drawing/2014/main" id="{4A4450FB-0929-1D4F-96AA-6BA767301D41}"/>
              </a:ext>
            </a:extLst>
          </p:cNvPr>
          <p:cNvSpPr>
            <a:spLocks noGrp="1"/>
          </p:cNvSpPr>
          <p:nvPr>
            <p:ph type="body" sz="quarter" idx="16" hasCustomPrompt="1"/>
          </p:nvPr>
        </p:nvSpPr>
        <p:spPr>
          <a:xfrm>
            <a:off x="4614041" y="4654180"/>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7" name="Text Placeholder 64">
            <a:extLst>
              <a:ext uri="{FF2B5EF4-FFF2-40B4-BE49-F238E27FC236}">
                <a16:creationId xmlns:a16="http://schemas.microsoft.com/office/drawing/2014/main" id="{11104D28-5D74-454F-94D0-FA2ECB4B3C62}"/>
              </a:ext>
            </a:extLst>
          </p:cNvPr>
          <p:cNvSpPr>
            <a:spLocks noGrp="1"/>
          </p:cNvSpPr>
          <p:nvPr>
            <p:ph type="body" sz="quarter" idx="17" hasCustomPrompt="1"/>
          </p:nvPr>
        </p:nvSpPr>
        <p:spPr>
          <a:xfrm>
            <a:off x="5261580" y="4654180"/>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8" name="Text Placeholder 64">
            <a:extLst>
              <a:ext uri="{FF2B5EF4-FFF2-40B4-BE49-F238E27FC236}">
                <a16:creationId xmlns:a16="http://schemas.microsoft.com/office/drawing/2014/main" id="{22A3497E-91E9-7546-A1FC-AE4D53FE4D67}"/>
              </a:ext>
            </a:extLst>
          </p:cNvPr>
          <p:cNvSpPr>
            <a:spLocks noGrp="1"/>
          </p:cNvSpPr>
          <p:nvPr>
            <p:ph type="body" sz="quarter" idx="19" hasCustomPrompt="1"/>
          </p:nvPr>
        </p:nvSpPr>
        <p:spPr>
          <a:xfrm>
            <a:off x="8425204" y="692627"/>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9" name="Text Placeholder 64">
            <a:extLst>
              <a:ext uri="{FF2B5EF4-FFF2-40B4-BE49-F238E27FC236}">
                <a16:creationId xmlns:a16="http://schemas.microsoft.com/office/drawing/2014/main" id="{F07ED195-286C-8A41-B4B4-ECA0880ACA83}"/>
              </a:ext>
            </a:extLst>
          </p:cNvPr>
          <p:cNvSpPr>
            <a:spLocks noGrp="1"/>
          </p:cNvSpPr>
          <p:nvPr>
            <p:ph type="body" sz="quarter" idx="20" hasCustomPrompt="1"/>
          </p:nvPr>
        </p:nvSpPr>
        <p:spPr>
          <a:xfrm>
            <a:off x="9067800" y="692627"/>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0" name="Text Placeholder 64">
            <a:extLst>
              <a:ext uri="{FF2B5EF4-FFF2-40B4-BE49-F238E27FC236}">
                <a16:creationId xmlns:a16="http://schemas.microsoft.com/office/drawing/2014/main" id="{9C0F9C89-1FD2-DD40-ABF3-3AE49EA80ABB}"/>
              </a:ext>
            </a:extLst>
          </p:cNvPr>
          <p:cNvSpPr>
            <a:spLocks noGrp="1"/>
          </p:cNvSpPr>
          <p:nvPr>
            <p:ph type="body" sz="quarter" idx="22" hasCustomPrompt="1"/>
          </p:nvPr>
        </p:nvSpPr>
        <p:spPr>
          <a:xfrm>
            <a:off x="8425204" y="2674543"/>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31" name="Text Placeholder 64">
            <a:extLst>
              <a:ext uri="{FF2B5EF4-FFF2-40B4-BE49-F238E27FC236}">
                <a16:creationId xmlns:a16="http://schemas.microsoft.com/office/drawing/2014/main" id="{85A4CEE8-7077-B54A-9EE4-A3B43B32227C}"/>
              </a:ext>
            </a:extLst>
          </p:cNvPr>
          <p:cNvSpPr>
            <a:spLocks noGrp="1"/>
          </p:cNvSpPr>
          <p:nvPr>
            <p:ph type="body" sz="quarter" idx="23" hasCustomPrompt="1"/>
          </p:nvPr>
        </p:nvSpPr>
        <p:spPr>
          <a:xfrm>
            <a:off x="9067800" y="2674543"/>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2" name="Text Placeholder 64">
            <a:extLst>
              <a:ext uri="{FF2B5EF4-FFF2-40B4-BE49-F238E27FC236}">
                <a16:creationId xmlns:a16="http://schemas.microsoft.com/office/drawing/2014/main" id="{311CD5A9-1B36-B64C-8D7E-21832CBF7E87}"/>
              </a:ext>
            </a:extLst>
          </p:cNvPr>
          <p:cNvSpPr>
            <a:spLocks noGrp="1"/>
          </p:cNvSpPr>
          <p:nvPr>
            <p:ph type="body" sz="quarter" idx="25" hasCustomPrompt="1"/>
          </p:nvPr>
        </p:nvSpPr>
        <p:spPr>
          <a:xfrm>
            <a:off x="8425204" y="4654180"/>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33" name="Text Placeholder 64">
            <a:extLst>
              <a:ext uri="{FF2B5EF4-FFF2-40B4-BE49-F238E27FC236}">
                <a16:creationId xmlns:a16="http://schemas.microsoft.com/office/drawing/2014/main" id="{4F94B8FF-F27B-0345-AC38-56B8E078FECF}"/>
              </a:ext>
            </a:extLst>
          </p:cNvPr>
          <p:cNvSpPr>
            <a:spLocks noGrp="1"/>
          </p:cNvSpPr>
          <p:nvPr>
            <p:ph type="body" sz="quarter" idx="26" hasCustomPrompt="1"/>
          </p:nvPr>
        </p:nvSpPr>
        <p:spPr>
          <a:xfrm>
            <a:off x="9067800" y="4654180"/>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4" name="Text Placeholder 64">
            <a:extLst>
              <a:ext uri="{FF2B5EF4-FFF2-40B4-BE49-F238E27FC236}">
                <a16:creationId xmlns:a16="http://schemas.microsoft.com/office/drawing/2014/main" id="{2F187913-1E0E-4242-B9F1-6B8289F43C7D}"/>
              </a:ext>
            </a:extLst>
          </p:cNvPr>
          <p:cNvSpPr>
            <a:spLocks noGrp="1"/>
          </p:cNvSpPr>
          <p:nvPr>
            <p:ph type="body" sz="quarter" idx="12" hasCustomPrompt="1"/>
          </p:nvPr>
        </p:nvSpPr>
        <p:spPr>
          <a:xfrm>
            <a:off x="5270393" y="1160295"/>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dirty="0"/>
              <a:t>Section summary</a:t>
            </a:r>
          </a:p>
        </p:txBody>
      </p:sp>
      <p:sp>
        <p:nvSpPr>
          <p:cNvPr id="35" name="Text Placeholder 64">
            <a:extLst>
              <a:ext uri="{FF2B5EF4-FFF2-40B4-BE49-F238E27FC236}">
                <a16:creationId xmlns:a16="http://schemas.microsoft.com/office/drawing/2014/main" id="{6F73080F-E64A-0A46-BE01-1198F7437044}"/>
              </a:ext>
            </a:extLst>
          </p:cNvPr>
          <p:cNvSpPr>
            <a:spLocks noGrp="1"/>
          </p:cNvSpPr>
          <p:nvPr>
            <p:ph type="body" sz="quarter" idx="15" hasCustomPrompt="1"/>
          </p:nvPr>
        </p:nvSpPr>
        <p:spPr>
          <a:xfrm>
            <a:off x="5270393" y="3142211"/>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6" name="Text Placeholder 64">
            <a:extLst>
              <a:ext uri="{FF2B5EF4-FFF2-40B4-BE49-F238E27FC236}">
                <a16:creationId xmlns:a16="http://schemas.microsoft.com/office/drawing/2014/main" id="{FD8D350E-A604-6E47-A770-E701A13B6EBA}"/>
              </a:ext>
            </a:extLst>
          </p:cNvPr>
          <p:cNvSpPr>
            <a:spLocks noGrp="1"/>
          </p:cNvSpPr>
          <p:nvPr>
            <p:ph type="body" sz="quarter" idx="18" hasCustomPrompt="1"/>
          </p:nvPr>
        </p:nvSpPr>
        <p:spPr>
          <a:xfrm>
            <a:off x="5270393" y="5164715"/>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7" name="Text Placeholder 64">
            <a:extLst>
              <a:ext uri="{FF2B5EF4-FFF2-40B4-BE49-F238E27FC236}">
                <a16:creationId xmlns:a16="http://schemas.microsoft.com/office/drawing/2014/main" id="{2B317F54-1E7E-B742-8A4D-95CA8015764A}"/>
              </a:ext>
            </a:extLst>
          </p:cNvPr>
          <p:cNvSpPr>
            <a:spLocks noGrp="1"/>
          </p:cNvSpPr>
          <p:nvPr>
            <p:ph type="body" sz="quarter" idx="21" hasCustomPrompt="1"/>
          </p:nvPr>
        </p:nvSpPr>
        <p:spPr>
          <a:xfrm>
            <a:off x="9067800" y="1160295"/>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8" name="Text Placeholder 64">
            <a:extLst>
              <a:ext uri="{FF2B5EF4-FFF2-40B4-BE49-F238E27FC236}">
                <a16:creationId xmlns:a16="http://schemas.microsoft.com/office/drawing/2014/main" id="{7657FB1F-04C7-6445-81FE-D15C631847C5}"/>
              </a:ext>
            </a:extLst>
          </p:cNvPr>
          <p:cNvSpPr>
            <a:spLocks noGrp="1"/>
          </p:cNvSpPr>
          <p:nvPr>
            <p:ph type="body" sz="quarter" idx="24" hasCustomPrompt="1"/>
          </p:nvPr>
        </p:nvSpPr>
        <p:spPr>
          <a:xfrm>
            <a:off x="9067800" y="3142211"/>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9" name="Text Placeholder 64">
            <a:extLst>
              <a:ext uri="{FF2B5EF4-FFF2-40B4-BE49-F238E27FC236}">
                <a16:creationId xmlns:a16="http://schemas.microsoft.com/office/drawing/2014/main" id="{DFE0A3E3-B7A0-2540-8806-61D6B956C95F}"/>
              </a:ext>
            </a:extLst>
          </p:cNvPr>
          <p:cNvSpPr>
            <a:spLocks noGrp="1"/>
          </p:cNvSpPr>
          <p:nvPr>
            <p:ph type="body" sz="quarter" idx="27" hasCustomPrompt="1"/>
          </p:nvPr>
        </p:nvSpPr>
        <p:spPr>
          <a:xfrm>
            <a:off x="9067800" y="5164715"/>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pic>
        <p:nvPicPr>
          <p:cNvPr id="1146" name="Graphic 1145">
            <a:extLst>
              <a:ext uri="{FF2B5EF4-FFF2-40B4-BE49-F238E27FC236}">
                <a16:creationId xmlns:a16="http://schemas.microsoft.com/office/drawing/2014/main" id="{92568D6A-BA58-E03F-1B31-FDA7132FD782}"/>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sp>
        <p:nvSpPr>
          <p:cNvPr id="1147" name="Freeform 5">
            <a:extLst>
              <a:ext uri="{FF2B5EF4-FFF2-40B4-BE49-F238E27FC236}">
                <a16:creationId xmlns:a16="http://schemas.microsoft.com/office/drawing/2014/main" id="{92106EB2-87DF-A486-2947-C4BDEDEDA3B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pic>
        <p:nvPicPr>
          <p:cNvPr id="2" name="Graphic 1">
            <a:extLst>
              <a:ext uri="{FF2B5EF4-FFF2-40B4-BE49-F238E27FC236}">
                <a16:creationId xmlns:a16="http://schemas.microsoft.com/office/drawing/2014/main" id="{9954503D-B4F1-5793-51A7-5D5006A5748E}"/>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4" name="Footer Placeholder 2">
            <a:extLst>
              <a:ext uri="{FF2B5EF4-FFF2-40B4-BE49-F238E27FC236}">
                <a16:creationId xmlns:a16="http://schemas.microsoft.com/office/drawing/2014/main" id="{463059FD-3E02-6132-2C95-A7A1EED9AB6F}"/>
              </a:ext>
            </a:extLst>
          </p:cNvPr>
          <p:cNvSpPr>
            <a:spLocks noGrp="1"/>
          </p:cNvSpPr>
          <p:nvPr>
            <p:ph type="ftr" sz="quarter" idx="3"/>
          </p:nvPr>
        </p:nvSpPr>
        <p:spPr>
          <a:xfrm>
            <a:off x="4662742" y="6566446"/>
            <a:ext cx="5748083" cy="102336"/>
          </a:xfrm>
          <a:prstGeom prst="rect">
            <a:avLst/>
          </a:prstGeom>
        </p:spPr>
        <p:txBody>
          <a:bodyPr vert="horz" wrap="square" lIns="0" tIns="0" rIns="0" bIns="0" rtlCol="0" anchor="b">
            <a:spAutoFit/>
          </a:bodyPr>
          <a:lstStyle>
            <a:lvl1pPr>
              <a:defRPr lang="en-US" sz="700" baseline="0">
                <a:solidFill>
                  <a:schemeClr val="tx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Title 1">
            <a:extLst>
              <a:ext uri="{FF2B5EF4-FFF2-40B4-BE49-F238E27FC236}">
                <a16:creationId xmlns:a16="http://schemas.microsoft.com/office/drawing/2014/main" id="{4FEBE298-A23D-7866-FFEB-FFEC9CAF0A79}"/>
              </a:ext>
            </a:extLst>
          </p:cNvPr>
          <p:cNvSpPr>
            <a:spLocks noGrp="1"/>
          </p:cNvSpPr>
          <p:nvPr>
            <p:ph type="title" hasCustomPrompt="1"/>
          </p:nvPr>
        </p:nvSpPr>
        <p:spPr>
          <a:xfrm>
            <a:off x="470061" y="747247"/>
            <a:ext cx="3231989" cy="1520670"/>
          </a:xfrm>
        </p:spPr>
        <p:txBody>
          <a:bodyPr anchor="t"/>
          <a:lstStyle>
            <a:lvl1pPr>
              <a:lnSpc>
                <a:spcPct val="82000"/>
              </a:lnSpc>
              <a:defRPr sz="5400" spc="-80" baseline="0">
                <a:solidFill>
                  <a:schemeClr val="bg1"/>
                </a:solidFill>
              </a:defRPr>
            </a:lvl1pPr>
          </a:lstStyle>
          <a:p>
            <a:r>
              <a:rPr lang="en-US" dirty="0"/>
              <a:t>Table of contents</a:t>
            </a:r>
          </a:p>
        </p:txBody>
      </p:sp>
    </p:spTree>
    <p:extLst>
      <p:ext uri="{BB962C8B-B14F-4D97-AF65-F5344CB8AC3E}">
        <p14:creationId xmlns:p14="http://schemas.microsoft.com/office/powerpoint/2010/main" val="485762675"/>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967985CE-789C-AD2A-428A-B490693E3C11}"/>
              </a:ext>
            </a:extLst>
          </p:cNvPr>
          <p:cNvSpPr/>
          <p:nvPr/>
        </p:nvSpPr>
        <p:spPr bwMode="auto">
          <a:xfrm>
            <a:off x="0" y="0"/>
            <a:ext cx="4089293" cy="6858000"/>
          </a:xfrm>
          <a:prstGeom prst="rect">
            <a:avLst/>
          </a:prstGeom>
          <a:solidFill>
            <a:schemeClr val="tx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sp>
        <p:nvSpPr>
          <p:cNvPr id="19" name="Freeform 5">
            <a:extLst>
              <a:ext uri="{FF2B5EF4-FFF2-40B4-BE49-F238E27FC236}">
                <a16:creationId xmlns:a16="http://schemas.microsoft.com/office/drawing/2014/main" id="{A2522900-E7B8-1A19-A3D2-7AC3A733F3D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sp>
        <p:nvSpPr>
          <p:cNvPr id="5" name="Title 1">
            <a:extLst>
              <a:ext uri="{FF2B5EF4-FFF2-40B4-BE49-F238E27FC236}">
                <a16:creationId xmlns:a16="http://schemas.microsoft.com/office/drawing/2014/main" id="{B751C22E-584D-8C9D-00B3-E7EE7E7A66A3}"/>
              </a:ext>
            </a:extLst>
          </p:cNvPr>
          <p:cNvSpPr>
            <a:spLocks noGrp="1"/>
          </p:cNvSpPr>
          <p:nvPr>
            <p:ph type="title" hasCustomPrompt="1"/>
          </p:nvPr>
        </p:nvSpPr>
        <p:spPr>
          <a:xfrm>
            <a:off x="470061" y="747247"/>
            <a:ext cx="3231989" cy="1520670"/>
          </a:xfrm>
        </p:spPr>
        <p:txBody>
          <a:bodyPr anchor="t"/>
          <a:lstStyle>
            <a:lvl1pPr>
              <a:lnSpc>
                <a:spcPct val="82000"/>
              </a:lnSpc>
              <a:defRPr sz="5400" spc="-80" baseline="0">
                <a:solidFill>
                  <a:schemeClr val="bg1"/>
                </a:solidFill>
              </a:defRPr>
            </a:lvl1pPr>
          </a:lstStyle>
          <a:p>
            <a:r>
              <a:rPr lang="en-US" dirty="0"/>
              <a:t>Table of contents</a:t>
            </a:r>
          </a:p>
        </p:txBody>
      </p:sp>
      <p:pic>
        <p:nvPicPr>
          <p:cNvPr id="6" name="Graphic 5">
            <a:extLst>
              <a:ext uri="{FF2B5EF4-FFF2-40B4-BE49-F238E27FC236}">
                <a16:creationId xmlns:a16="http://schemas.microsoft.com/office/drawing/2014/main" id="{F90D8A24-FEE3-C7C1-12D1-340F76AC7DA3}"/>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pic>
        <p:nvPicPr>
          <p:cNvPr id="7" name="Graphic 6">
            <a:extLst>
              <a:ext uri="{FF2B5EF4-FFF2-40B4-BE49-F238E27FC236}">
                <a16:creationId xmlns:a16="http://schemas.microsoft.com/office/drawing/2014/main" id="{11186C07-B4E7-7D71-45B6-5E13EE6D6875}"/>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2" name="Footer Placeholder 2">
            <a:extLst>
              <a:ext uri="{FF2B5EF4-FFF2-40B4-BE49-F238E27FC236}">
                <a16:creationId xmlns:a16="http://schemas.microsoft.com/office/drawing/2014/main" id="{772B60F7-D35A-8302-D982-5170BF675969}"/>
              </a:ext>
            </a:extLst>
          </p:cNvPr>
          <p:cNvSpPr>
            <a:spLocks noGrp="1"/>
          </p:cNvSpPr>
          <p:nvPr>
            <p:ph type="ftr" sz="quarter" idx="3"/>
          </p:nvPr>
        </p:nvSpPr>
        <p:spPr>
          <a:xfrm>
            <a:off x="4662742" y="6566446"/>
            <a:ext cx="5748083" cy="102336"/>
          </a:xfrm>
          <a:prstGeom prst="rect">
            <a:avLst/>
          </a:prstGeom>
        </p:spPr>
        <p:txBody>
          <a:bodyPr vert="horz" wrap="square" lIns="0" tIns="0" rIns="0" bIns="0" rtlCol="0" anchor="b">
            <a:spAutoFit/>
          </a:bodyPr>
          <a:lstStyle>
            <a:lvl1pPr>
              <a:defRPr lang="en-US" sz="700" baseline="0">
                <a:solidFill>
                  <a:schemeClr val="tx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17760F00-C5C4-E3FF-49D0-5F001D3E1513}"/>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pic>
        <p:nvPicPr>
          <p:cNvPr id="10" name="Graphic 9">
            <a:extLst>
              <a:ext uri="{FF2B5EF4-FFF2-40B4-BE49-F238E27FC236}">
                <a16:creationId xmlns:a16="http://schemas.microsoft.com/office/drawing/2014/main" id="{B48DB443-E5EC-3855-B631-1DD1A18A8EEE}"/>
              </a:ext>
            </a:extLst>
          </p:cNvPr>
          <p:cNvPicPr>
            <a:picLocks noChangeAspect="1"/>
          </p:cNvPicPr>
          <p:nvPr userDrawn="1"/>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pic>
        <p:nvPicPr>
          <p:cNvPr id="11" name="Graphic 10">
            <a:extLst>
              <a:ext uri="{FF2B5EF4-FFF2-40B4-BE49-F238E27FC236}">
                <a16:creationId xmlns:a16="http://schemas.microsoft.com/office/drawing/2014/main" id="{E3C76294-EE1E-BADD-06B8-E198807D44BA}"/>
              </a:ext>
            </a:extLst>
          </p:cNvPr>
          <p:cNvPicPr>
            <a:picLocks noChangeAspect="1"/>
          </p:cNvPicPr>
          <p:nvPr userDrawn="1"/>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8" name="Text Placeholder 3">
            <a:extLst>
              <a:ext uri="{FF2B5EF4-FFF2-40B4-BE49-F238E27FC236}">
                <a16:creationId xmlns:a16="http://schemas.microsoft.com/office/drawing/2014/main" id="{5CEFCE71-7C8B-5964-634A-E5B61FE66B00}"/>
              </a:ext>
            </a:extLst>
          </p:cNvPr>
          <p:cNvSpPr>
            <a:spLocks noGrp="1"/>
          </p:cNvSpPr>
          <p:nvPr>
            <p:ph type="body" sz="quarter" idx="12" hasCustomPrompt="1"/>
          </p:nvPr>
        </p:nvSpPr>
        <p:spPr>
          <a:xfrm>
            <a:off x="4662742" y="733563"/>
            <a:ext cx="6113208" cy="5392600"/>
          </a:xfrm>
        </p:spPr>
        <p:txBody>
          <a:bodyPr numCol="1" spcCol="365760" anchor="ctr"/>
          <a:lstStyle>
            <a:lvl1pPr marL="411480" indent="-411480">
              <a:lnSpc>
                <a:spcPct val="86000"/>
              </a:lnSpc>
              <a:spcBef>
                <a:spcPts val="0"/>
              </a:spcBef>
              <a:spcAft>
                <a:spcPts val="1800"/>
              </a:spcAft>
              <a:buClr>
                <a:schemeClr val="accent2"/>
              </a:buClr>
              <a:buSzPct val="100000"/>
              <a:buFont typeface="+mj-lt"/>
              <a:buAutoNum type="arabicPeriod"/>
              <a:defRPr lang="en-US" sz="1800" b="0" kern="1200" cap="all" baseline="0" dirty="0">
                <a:solidFill>
                  <a:schemeClr val="accent1"/>
                </a:solidFill>
                <a:latin typeface="+mj-lt"/>
                <a:ea typeface="+mn-ea"/>
                <a:cs typeface="+mn-cs"/>
              </a:defRPr>
            </a:lvl1pPr>
            <a:lvl2pPr marL="285750" indent="-285750">
              <a:defRPr/>
            </a:lvl2pPr>
            <a:lvl3pPr marL="285750" indent="-285750">
              <a:defRPr/>
            </a:lvl3pPr>
            <a:lvl4pPr marL="285750" indent="-285750">
              <a:defRPr/>
            </a:lvl4pPr>
            <a:lvl5pPr marL="285750" indent="-285750">
              <a:defRPr/>
            </a:lvl5pPr>
          </a:lstStyle>
          <a:p>
            <a:pPr lvl="0"/>
            <a:r>
              <a:rPr lang="en-US" dirty="0"/>
              <a:t>CLICK TO EDIT MASTER TEXT STYLES</a:t>
            </a:r>
          </a:p>
        </p:txBody>
      </p:sp>
    </p:spTree>
    <p:extLst>
      <p:ext uri="{BB962C8B-B14F-4D97-AF65-F5344CB8AC3E}">
        <p14:creationId xmlns:p14="http://schemas.microsoft.com/office/powerpoint/2010/main" val="4125452645"/>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94312EF9-3565-6244-A092-FAEE2FCDE4AF}"/>
              </a:ext>
            </a:extLst>
          </p:cNvPr>
          <p:cNvSpPr>
            <a:spLocks noGrp="1"/>
          </p:cNvSpPr>
          <p:nvPr>
            <p:ph sz="quarter" idx="11"/>
          </p:nvPr>
        </p:nvSpPr>
        <p:spPr>
          <a:xfrm>
            <a:off x="457200" y="1863783"/>
            <a:ext cx="11283950" cy="4176712"/>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Subtitle 2">
            <a:extLst>
              <a:ext uri="{FF2B5EF4-FFF2-40B4-BE49-F238E27FC236}">
                <a16:creationId xmlns:a16="http://schemas.microsoft.com/office/drawing/2014/main" id="{439222DF-F3F9-C501-A004-A6181C7A42C7}"/>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Footer Placeholder 1">
            <a:extLst>
              <a:ext uri="{FF2B5EF4-FFF2-40B4-BE49-F238E27FC236}">
                <a16:creationId xmlns:a16="http://schemas.microsoft.com/office/drawing/2014/main" id="{A14DE9E8-5236-9C1B-30CC-13CD21A55593}"/>
              </a:ext>
            </a:extLst>
          </p:cNvPr>
          <p:cNvSpPr>
            <a:spLocks noGrp="1"/>
          </p:cNvSpPr>
          <p:nvPr>
            <p:ph type="ftr" sz="quarter" idx="12"/>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2" name="Title 31">
            <a:extLst>
              <a:ext uri="{FF2B5EF4-FFF2-40B4-BE49-F238E27FC236}">
                <a16:creationId xmlns:a16="http://schemas.microsoft.com/office/drawing/2014/main" id="{EA4DA338-3D82-5A7C-1A0E-AF325BA644C7}"/>
              </a:ext>
            </a:extLst>
          </p:cNvPr>
          <p:cNvSpPr>
            <a:spLocks noGrp="1"/>
          </p:cNvSpPr>
          <p:nvPr>
            <p:ph type="title"/>
          </p:nvPr>
        </p:nvSpPr>
        <p:spPr/>
        <p:txBody>
          <a:bodyPr/>
          <a:lstStyle/>
          <a:p>
            <a:r>
              <a:rPr lang="en-US" dirty="0"/>
              <a:t>Click to edit Master title style</a:t>
            </a:r>
          </a:p>
        </p:txBody>
      </p:sp>
      <p:sp>
        <p:nvSpPr>
          <p:cNvPr id="5" name="Content Placeholder 4">
            <a:extLst>
              <a:ext uri="{FF2B5EF4-FFF2-40B4-BE49-F238E27FC236}">
                <a16:creationId xmlns:a16="http://schemas.microsoft.com/office/drawing/2014/main" id="{8BBF29BC-C99D-4DCB-7F58-1F2AA3ADE268}"/>
              </a:ext>
            </a:extLst>
          </p:cNvPr>
          <p:cNvSpPr>
            <a:spLocks noGrp="1"/>
          </p:cNvSpPr>
          <p:nvPr>
            <p:ph sz="quarter" idx="13"/>
          </p:nvPr>
        </p:nvSpPr>
        <p:spPr>
          <a:xfrm>
            <a:off x="473075" y="6096058"/>
            <a:ext cx="11150600" cy="209550"/>
          </a:xfrm>
        </p:spPr>
        <p:txBody>
          <a:bodyPr/>
          <a:lstStyle/>
          <a:p>
            <a:pPr lvl="0"/>
            <a:r>
              <a:rPr lang="en-US" dirty="0"/>
              <a:t>Click to edit Master text styles</a:t>
            </a:r>
          </a:p>
        </p:txBody>
      </p:sp>
      <p:sp>
        <p:nvSpPr>
          <p:cNvPr id="6" name="Footer Placeholder 17">
            <a:extLst>
              <a:ext uri="{FF2B5EF4-FFF2-40B4-BE49-F238E27FC236}">
                <a16:creationId xmlns:a16="http://schemas.microsoft.com/office/drawing/2014/main" id="{A528AD2E-39BC-51CB-55DB-4ADFF5ADA86E}"/>
              </a:ext>
            </a:extLst>
          </p:cNvPr>
          <p:cNvSpPr txBox="1">
            <a:spLocks/>
          </p:cNvSpPr>
          <p:nvPr userDrawn="1"/>
        </p:nvSpPr>
        <p:spPr>
          <a:xfrm>
            <a:off x="813009" y="6507801"/>
            <a:ext cx="9391340" cy="153888"/>
          </a:xfrm>
          <a:prstGeom prst="rect">
            <a:avLst/>
          </a:prstGeom>
        </p:spPr>
        <p:txBody>
          <a:bodyPr vert="horz" lIns="0" tIns="0" rIns="0" bIns="0" rtlCol="0" anchor="t">
            <a:noAutofit/>
          </a:bodyPr>
          <a:lst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a:solidFill>
                  <a:schemeClr val="tx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tx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tx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tx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tx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tx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a:lstStyle>
          <a:p>
            <a:pPr marL="0" marR="0" lvl="0" indent="0" algn="l" defTabSz="914400" rtl="0" eaLnBrk="1" fontAlgn="auto" latinLnBrk="0" hangingPunct="1">
              <a:lnSpc>
                <a:spcPct val="82000"/>
              </a:lnSpc>
              <a:spcBef>
                <a:spcPts val="1500"/>
              </a:spcBef>
              <a:spcAft>
                <a:spcPts val="0"/>
              </a:spcAft>
              <a:buClrTx/>
              <a:buSzPct val="80000"/>
              <a:buFont typeface="PrudentialModern Med" pitchFamily="2" charset="0"/>
              <a:buChar char="​"/>
              <a:tabLst/>
              <a:defRPr/>
            </a:pPr>
            <a:r>
              <a:rPr kumimoji="0" lang="en-US" sz="1000" b="0" i="0" u="none" strike="noStrike" kern="1200" cap="all" spc="0" normalizeH="0" baseline="0" noProof="0" dirty="0">
                <a:ln>
                  <a:noFill/>
                </a:ln>
                <a:solidFill>
                  <a:srgbClr val="001F45"/>
                </a:solidFill>
                <a:effectLst/>
                <a:uLnTx/>
                <a:uFillTx/>
                <a:latin typeface="PrudentialModern Med"/>
                <a:ea typeface="+mn-ea"/>
                <a:cs typeface="+mn-cs"/>
              </a:rPr>
              <a:t>FOR FINANCIAL PROFESSIONAL USE ONLY. NOT FOR USE WITH THE PUBLIC.</a:t>
            </a:r>
          </a:p>
        </p:txBody>
      </p:sp>
    </p:spTree>
    <p:extLst>
      <p:ext uri="{BB962C8B-B14F-4D97-AF65-F5344CB8AC3E}">
        <p14:creationId xmlns:p14="http://schemas.microsoft.com/office/powerpoint/2010/main" val="2048226923"/>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Two Content Columns">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1" y="1947863"/>
            <a:ext cx="5395440"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6345709" y="1947863"/>
            <a:ext cx="5395441"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Footer Placeholder 1">
            <a:extLst>
              <a:ext uri="{FF2B5EF4-FFF2-40B4-BE49-F238E27FC236}">
                <a16:creationId xmlns:a16="http://schemas.microsoft.com/office/drawing/2014/main" id="{D1226EA9-1718-2A4C-F734-4EE7F3A87F81}"/>
              </a:ext>
            </a:extLst>
          </p:cNvPr>
          <p:cNvSpPr>
            <a:spLocks noGrp="1"/>
          </p:cNvSpPr>
          <p:nvPr>
            <p:ph type="ftr" sz="quarter" idx="14"/>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 name="Subtitle 2">
            <a:extLst>
              <a:ext uri="{FF2B5EF4-FFF2-40B4-BE49-F238E27FC236}">
                <a16:creationId xmlns:a16="http://schemas.microsoft.com/office/drawing/2014/main" id="{8F9FC5B3-61B9-558D-B516-6664BE2A9334}"/>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5" name="Title 4">
            <a:extLst>
              <a:ext uri="{FF2B5EF4-FFF2-40B4-BE49-F238E27FC236}">
                <a16:creationId xmlns:a16="http://schemas.microsoft.com/office/drawing/2014/main" id="{07BFF467-7932-4DCE-4D36-5573C79FF30A}"/>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580947023"/>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Three Column Conten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1947863"/>
            <a:ext cx="3426254"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82873" y="1947863"/>
            <a:ext cx="3426255"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8547" y="1947863"/>
            <a:ext cx="3432681"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Footer Placeholder 1">
            <a:extLst>
              <a:ext uri="{FF2B5EF4-FFF2-40B4-BE49-F238E27FC236}">
                <a16:creationId xmlns:a16="http://schemas.microsoft.com/office/drawing/2014/main" id="{2BBF9F0B-B340-4CB4-FF2B-B5B4F2F150FB}"/>
              </a:ext>
            </a:extLst>
          </p:cNvPr>
          <p:cNvSpPr>
            <a:spLocks noGrp="1"/>
          </p:cNvSpPr>
          <p:nvPr>
            <p:ph type="ftr" sz="quarter" idx="16"/>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Title 3">
            <a:extLst>
              <a:ext uri="{FF2B5EF4-FFF2-40B4-BE49-F238E27FC236}">
                <a16:creationId xmlns:a16="http://schemas.microsoft.com/office/drawing/2014/main" id="{AE20FA0E-B149-A950-7FFF-59E6DD85106E}"/>
              </a:ext>
            </a:extLst>
          </p:cNvPr>
          <p:cNvSpPr>
            <a:spLocks noGrp="1"/>
          </p:cNvSpPr>
          <p:nvPr>
            <p:ph type="title"/>
          </p:nvPr>
        </p:nvSpPr>
        <p:spPr/>
        <p:txBody>
          <a:bodyPr/>
          <a:lstStyle/>
          <a:p>
            <a:r>
              <a:rPr lang="en-US" dirty="0"/>
              <a:t>Click to edit Master title style</a:t>
            </a:r>
          </a:p>
        </p:txBody>
      </p:sp>
      <p:sp>
        <p:nvSpPr>
          <p:cNvPr id="6" name="Subtitle 2">
            <a:extLst>
              <a:ext uri="{FF2B5EF4-FFF2-40B4-BE49-F238E27FC236}">
                <a16:creationId xmlns:a16="http://schemas.microsoft.com/office/drawing/2014/main" id="{6FD08005-F8B3-10BC-9837-BF2A939A3466}"/>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Tree>
    <p:extLst>
      <p:ext uri="{BB962C8B-B14F-4D97-AF65-F5344CB8AC3E}">
        <p14:creationId xmlns:p14="http://schemas.microsoft.com/office/powerpoint/2010/main" val="2991398451"/>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Four Column Content">
    <p:spTree>
      <p:nvGrpSpPr>
        <p:cNvPr id="1" name=""/>
        <p:cNvGrpSpPr/>
        <p:nvPr/>
      </p:nvGrpSpPr>
      <p:grpSpPr>
        <a:xfrm>
          <a:off x="0" y="0"/>
          <a:ext cx="0" cy="0"/>
          <a:chOff x="0" y="0"/>
          <a:chExt cx="0" cy="0"/>
        </a:xfrm>
      </p:grpSpPr>
      <p:sp>
        <p:nvSpPr>
          <p:cNvPr id="19" name="Content Placeholder 4">
            <a:extLst>
              <a:ext uri="{FF2B5EF4-FFF2-40B4-BE49-F238E27FC236}">
                <a16:creationId xmlns:a16="http://schemas.microsoft.com/office/drawing/2014/main" id="{E3905050-976B-5E45-87E8-BD9035EEF0BF}"/>
              </a:ext>
            </a:extLst>
          </p:cNvPr>
          <p:cNvSpPr>
            <a:spLocks noGrp="1"/>
          </p:cNvSpPr>
          <p:nvPr>
            <p:ph sz="quarter" idx="14"/>
          </p:nvPr>
        </p:nvSpPr>
        <p:spPr>
          <a:xfrm>
            <a:off x="457201"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4">
            <a:extLst>
              <a:ext uri="{FF2B5EF4-FFF2-40B4-BE49-F238E27FC236}">
                <a16:creationId xmlns:a16="http://schemas.microsoft.com/office/drawing/2014/main" id="{D5F6E019-AA66-A248-B5BC-0D0DBE521FF8}"/>
              </a:ext>
            </a:extLst>
          </p:cNvPr>
          <p:cNvSpPr>
            <a:spLocks noGrp="1"/>
          </p:cNvSpPr>
          <p:nvPr>
            <p:ph sz="quarter" idx="15"/>
          </p:nvPr>
        </p:nvSpPr>
        <p:spPr>
          <a:xfrm>
            <a:off x="3378248"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4">
            <a:extLst>
              <a:ext uri="{FF2B5EF4-FFF2-40B4-BE49-F238E27FC236}">
                <a16:creationId xmlns:a16="http://schemas.microsoft.com/office/drawing/2014/main" id="{53B354C4-066A-054C-A070-F7A6ED0C68E4}"/>
              </a:ext>
            </a:extLst>
          </p:cNvPr>
          <p:cNvSpPr>
            <a:spLocks noGrp="1"/>
          </p:cNvSpPr>
          <p:nvPr>
            <p:ph sz="quarter" idx="16"/>
          </p:nvPr>
        </p:nvSpPr>
        <p:spPr>
          <a:xfrm>
            <a:off x="6299295"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2" name="Content Placeholder 4">
            <a:extLst>
              <a:ext uri="{FF2B5EF4-FFF2-40B4-BE49-F238E27FC236}">
                <a16:creationId xmlns:a16="http://schemas.microsoft.com/office/drawing/2014/main" id="{B4AA97EA-11C3-F642-ABA7-5A11A6457449}"/>
              </a:ext>
            </a:extLst>
          </p:cNvPr>
          <p:cNvSpPr>
            <a:spLocks noGrp="1"/>
          </p:cNvSpPr>
          <p:nvPr>
            <p:ph sz="quarter" idx="17"/>
          </p:nvPr>
        </p:nvSpPr>
        <p:spPr>
          <a:xfrm>
            <a:off x="9220341"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Footer Placeholder 1">
            <a:extLst>
              <a:ext uri="{FF2B5EF4-FFF2-40B4-BE49-F238E27FC236}">
                <a16:creationId xmlns:a16="http://schemas.microsoft.com/office/drawing/2014/main" id="{90BF7D02-5BDD-E3C7-D8BF-0C510A416585}"/>
              </a:ext>
            </a:extLst>
          </p:cNvPr>
          <p:cNvSpPr>
            <a:spLocks noGrp="1"/>
          </p:cNvSpPr>
          <p:nvPr>
            <p:ph type="ftr" sz="quarter" idx="18"/>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6250C60D-79A8-C292-3139-E70D3EF43B94}"/>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5" name="Title 4">
            <a:extLst>
              <a:ext uri="{FF2B5EF4-FFF2-40B4-BE49-F238E27FC236}">
                <a16:creationId xmlns:a16="http://schemas.microsoft.com/office/drawing/2014/main" id="{6EF61D3B-4469-8D54-F62A-1F0F75784EFF}"/>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614362213"/>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1_Four Column Content">
    <p:spTree>
      <p:nvGrpSpPr>
        <p:cNvPr id="1" name=""/>
        <p:cNvGrpSpPr/>
        <p:nvPr/>
      </p:nvGrpSpPr>
      <p:grpSpPr>
        <a:xfrm>
          <a:off x="0" y="0"/>
          <a:ext cx="0" cy="0"/>
          <a:chOff x="0" y="0"/>
          <a:chExt cx="0" cy="0"/>
        </a:xfrm>
      </p:grpSpPr>
      <p:sp>
        <p:nvSpPr>
          <p:cNvPr id="19" name="Content Placeholder 4">
            <a:extLst>
              <a:ext uri="{FF2B5EF4-FFF2-40B4-BE49-F238E27FC236}">
                <a16:creationId xmlns:a16="http://schemas.microsoft.com/office/drawing/2014/main" id="{E3905050-976B-5E45-87E8-BD9035EEF0BF}"/>
              </a:ext>
            </a:extLst>
          </p:cNvPr>
          <p:cNvSpPr>
            <a:spLocks noGrp="1"/>
          </p:cNvSpPr>
          <p:nvPr>
            <p:ph sz="quarter" idx="14"/>
          </p:nvPr>
        </p:nvSpPr>
        <p:spPr>
          <a:xfrm>
            <a:off x="457201" y="1411837"/>
            <a:ext cx="2520888" cy="2245764"/>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4">
            <a:extLst>
              <a:ext uri="{FF2B5EF4-FFF2-40B4-BE49-F238E27FC236}">
                <a16:creationId xmlns:a16="http://schemas.microsoft.com/office/drawing/2014/main" id="{D5F6E019-AA66-A248-B5BC-0D0DBE521FF8}"/>
              </a:ext>
            </a:extLst>
          </p:cNvPr>
          <p:cNvSpPr>
            <a:spLocks noGrp="1"/>
          </p:cNvSpPr>
          <p:nvPr>
            <p:ph sz="quarter" idx="15"/>
          </p:nvPr>
        </p:nvSpPr>
        <p:spPr>
          <a:xfrm>
            <a:off x="3378248" y="1411837"/>
            <a:ext cx="2520888" cy="2245764"/>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4">
            <a:extLst>
              <a:ext uri="{FF2B5EF4-FFF2-40B4-BE49-F238E27FC236}">
                <a16:creationId xmlns:a16="http://schemas.microsoft.com/office/drawing/2014/main" id="{53B354C4-066A-054C-A070-F7A6ED0C68E4}"/>
              </a:ext>
            </a:extLst>
          </p:cNvPr>
          <p:cNvSpPr>
            <a:spLocks noGrp="1"/>
          </p:cNvSpPr>
          <p:nvPr>
            <p:ph sz="quarter" idx="16"/>
          </p:nvPr>
        </p:nvSpPr>
        <p:spPr>
          <a:xfrm>
            <a:off x="6299295" y="1411837"/>
            <a:ext cx="2520888" cy="2245764"/>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2" name="Content Placeholder 4">
            <a:extLst>
              <a:ext uri="{FF2B5EF4-FFF2-40B4-BE49-F238E27FC236}">
                <a16:creationId xmlns:a16="http://schemas.microsoft.com/office/drawing/2014/main" id="{B4AA97EA-11C3-F642-ABA7-5A11A6457449}"/>
              </a:ext>
            </a:extLst>
          </p:cNvPr>
          <p:cNvSpPr>
            <a:spLocks noGrp="1"/>
          </p:cNvSpPr>
          <p:nvPr>
            <p:ph sz="quarter" idx="17"/>
          </p:nvPr>
        </p:nvSpPr>
        <p:spPr>
          <a:xfrm>
            <a:off x="9220341" y="1411837"/>
            <a:ext cx="2520888" cy="2245764"/>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Footer Placeholder 1">
            <a:extLst>
              <a:ext uri="{FF2B5EF4-FFF2-40B4-BE49-F238E27FC236}">
                <a16:creationId xmlns:a16="http://schemas.microsoft.com/office/drawing/2014/main" id="{90BF7D02-5BDD-E3C7-D8BF-0C510A416585}"/>
              </a:ext>
            </a:extLst>
          </p:cNvPr>
          <p:cNvSpPr>
            <a:spLocks noGrp="1"/>
          </p:cNvSpPr>
          <p:nvPr>
            <p:ph type="ftr" sz="quarter" idx="18"/>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6250C60D-79A8-C292-3139-E70D3EF43B94}"/>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5" name="Title 4">
            <a:extLst>
              <a:ext uri="{FF2B5EF4-FFF2-40B4-BE49-F238E27FC236}">
                <a16:creationId xmlns:a16="http://schemas.microsoft.com/office/drawing/2014/main" id="{6EF61D3B-4469-8D54-F62A-1F0F75784EFF}"/>
              </a:ext>
            </a:extLst>
          </p:cNvPr>
          <p:cNvSpPr>
            <a:spLocks noGrp="1"/>
          </p:cNvSpPr>
          <p:nvPr>
            <p:ph type="title"/>
          </p:nvPr>
        </p:nvSpPr>
        <p:spPr/>
        <p:txBody>
          <a:bodyPr/>
          <a:lstStyle/>
          <a:p>
            <a:r>
              <a:rPr lang="en-US"/>
              <a:t>Click to edit Master title style</a:t>
            </a:r>
          </a:p>
        </p:txBody>
      </p:sp>
      <p:sp>
        <p:nvSpPr>
          <p:cNvPr id="6" name="Content Placeholder 5">
            <a:extLst>
              <a:ext uri="{FF2B5EF4-FFF2-40B4-BE49-F238E27FC236}">
                <a16:creationId xmlns:a16="http://schemas.microsoft.com/office/drawing/2014/main" id="{A74636ED-65B3-0BFA-31B0-F74FE3DBCC32}"/>
              </a:ext>
            </a:extLst>
          </p:cNvPr>
          <p:cNvSpPr>
            <a:spLocks noGrp="1"/>
          </p:cNvSpPr>
          <p:nvPr>
            <p:ph sz="quarter" idx="19"/>
          </p:nvPr>
        </p:nvSpPr>
        <p:spPr>
          <a:xfrm>
            <a:off x="461963" y="3752850"/>
            <a:ext cx="2522537" cy="197485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Content Placeholder 7">
            <a:extLst>
              <a:ext uri="{FF2B5EF4-FFF2-40B4-BE49-F238E27FC236}">
                <a16:creationId xmlns:a16="http://schemas.microsoft.com/office/drawing/2014/main" id="{F5401E2A-EF11-B11F-C0EA-F1DDA4FD292E}"/>
              </a:ext>
            </a:extLst>
          </p:cNvPr>
          <p:cNvSpPr>
            <a:spLocks noGrp="1"/>
          </p:cNvSpPr>
          <p:nvPr>
            <p:ph sz="quarter" idx="20"/>
          </p:nvPr>
        </p:nvSpPr>
        <p:spPr>
          <a:xfrm>
            <a:off x="966788" y="6212382"/>
            <a:ext cx="9428162" cy="166688"/>
          </a:xfrm>
        </p:spPr>
        <p:txBody>
          <a:bodyPr/>
          <a:lstStyle/>
          <a:p>
            <a:pPr lvl="0"/>
            <a:r>
              <a:rPr lang="en-US" dirty="0"/>
              <a:t>Click to edit Master text styles</a:t>
            </a:r>
          </a:p>
        </p:txBody>
      </p:sp>
      <p:sp>
        <p:nvSpPr>
          <p:cNvPr id="9" name="Footer Placeholder 17">
            <a:extLst>
              <a:ext uri="{FF2B5EF4-FFF2-40B4-BE49-F238E27FC236}">
                <a16:creationId xmlns:a16="http://schemas.microsoft.com/office/drawing/2014/main" id="{0933EF04-F37B-4235-FCF2-A4C55F11A59C}"/>
              </a:ext>
            </a:extLst>
          </p:cNvPr>
          <p:cNvSpPr txBox="1">
            <a:spLocks/>
          </p:cNvSpPr>
          <p:nvPr userDrawn="1"/>
        </p:nvSpPr>
        <p:spPr>
          <a:xfrm>
            <a:off x="813009" y="6507801"/>
            <a:ext cx="9391340" cy="153888"/>
          </a:xfrm>
          <a:prstGeom prst="rect">
            <a:avLst/>
          </a:prstGeom>
        </p:spPr>
        <p:txBody>
          <a:bodyPr vert="horz" lIns="0" tIns="0" rIns="0" bIns="0" rtlCol="0" anchor="t">
            <a:noAutofit/>
          </a:bodyPr>
          <a:lst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a:solidFill>
                  <a:schemeClr val="tx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tx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tx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tx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tx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tx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a:lstStyle>
          <a:p>
            <a:pPr marL="0" marR="0" lvl="0" indent="0" algn="l" defTabSz="914400" rtl="0" eaLnBrk="1" fontAlgn="auto" latinLnBrk="0" hangingPunct="1">
              <a:lnSpc>
                <a:spcPct val="82000"/>
              </a:lnSpc>
              <a:spcBef>
                <a:spcPts val="1500"/>
              </a:spcBef>
              <a:spcAft>
                <a:spcPts val="0"/>
              </a:spcAft>
              <a:buClrTx/>
              <a:buSzPct val="80000"/>
              <a:buFont typeface="PrudentialModern Med" pitchFamily="2" charset="0"/>
              <a:buChar char="​"/>
              <a:tabLst/>
              <a:defRPr/>
            </a:pPr>
            <a:r>
              <a:rPr kumimoji="0" lang="en-US" sz="1000" b="0" i="0" u="none" strike="noStrike" kern="1200" cap="all" spc="0" normalizeH="0" baseline="0" noProof="0" dirty="0">
                <a:ln>
                  <a:noFill/>
                </a:ln>
                <a:solidFill>
                  <a:srgbClr val="001F45"/>
                </a:solidFill>
                <a:effectLst/>
                <a:uLnTx/>
                <a:uFillTx/>
                <a:latin typeface="PrudentialModern Med"/>
                <a:ea typeface="+mn-ea"/>
                <a:cs typeface="+mn-cs"/>
              </a:rPr>
              <a:t>FOR FINANCIAL PROFESSIONAL USE ONLY. NOT FOR USE WITH THE PUBLIC.</a:t>
            </a:r>
          </a:p>
        </p:txBody>
      </p:sp>
    </p:spTree>
    <p:extLst>
      <p:ext uri="{BB962C8B-B14F-4D97-AF65-F5344CB8AC3E}">
        <p14:creationId xmlns:p14="http://schemas.microsoft.com/office/powerpoint/2010/main" val="516547230"/>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Two Columns Weighted Righ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947863"/>
            <a:ext cx="3548972" cy="4178808"/>
          </a:xfrm>
          <a:prstGeom prst="rect">
            <a:avLst/>
          </a:prstGeom>
        </p:spPr>
        <p:txBody>
          <a:bodyPr/>
          <a:lstStyle>
            <a:lvl3pPr>
              <a:defRPr b="0"/>
            </a:lvl3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4">
            <a:extLst>
              <a:ext uri="{FF2B5EF4-FFF2-40B4-BE49-F238E27FC236}">
                <a16:creationId xmlns:a16="http://schemas.microsoft.com/office/drawing/2014/main" id="{73674642-C681-4049-B537-437CD9269599}"/>
              </a:ext>
            </a:extLst>
          </p:cNvPr>
          <p:cNvSpPr>
            <a:spLocks noGrp="1"/>
          </p:cNvSpPr>
          <p:nvPr>
            <p:ph sz="quarter" idx="13"/>
          </p:nvPr>
        </p:nvSpPr>
        <p:spPr>
          <a:xfrm>
            <a:off x="4505591" y="1947863"/>
            <a:ext cx="7235559"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C9ED6AE4-671E-4CCD-1D13-B94EE1C1AA9C}"/>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6" name="Title 5">
            <a:extLst>
              <a:ext uri="{FF2B5EF4-FFF2-40B4-BE49-F238E27FC236}">
                <a16:creationId xmlns:a16="http://schemas.microsoft.com/office/drawing/2014/main" id="{6B1321D4-E906-DCC6-1DD9-9411215B9A81}"/>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831414557"/>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Two Columns Weighted Lef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947863"/>
            <a:ext cx="7236659" cy="4178808"/>
          </a:xfrm>
          <a:prstGeom prst="rect">
            <a:avLst/>
          </a:prstGeo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Content Placeholder 4">
            <a:extLst>
              <a:ext uri="{FF2B5EF4-FFF2-40B4-BE49-F238E27FC236}">
                <a16:creationId xmlns:a16="http://schemas.microsoft.com/office/drawing/2014/main" id="{73674642-C681-4049-B537-437CD9269599}"/>
              </a:ext>
            </a:extLst>
          </p:cNvPr>
          <p:cNvSpPr>
            <a:spLocks noGrp="1"/>
          </p:cNvSpPr>
          <p:nvPr>
            <p:ph sz="quarter" idx="13"/>
          </p:nvPr>
        </p:nvSpPr>
        <p:spPr>
          <a:xfrm>
            <a:off x="8193278" y="1947863"/>
            <a:ext cx="3547872" cy="41788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B2ED0898-CB21-6CA2-4CDA-E3561CA491B4}"/>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9" name="Title 8">
            <a:extLst>
              <a:ext uri="{FF2B5EF4-FFF2-40B4-BE49-F238E27FC236}">
                <a16:creationId xmlns:a16="http://schemas.microsoft.com/office/drawing/2014/main" id="{1CDEC56C-7287-E7AD-7140-61C15106A1A5}"/>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520017893"/>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Content with Image Righ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947863"/>
            <a:ext cx="6713538" cy="4178808"/>
          </a:xfrm>
          <a:prstGeom prst="rect">
            <a:avLst/>
          </a:prstGeo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a:xfrm>
            <a:off x="1019486" y="6566446"/>
            <a:ext cx="6151251"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6" name="Picture Placeholder 5">
            <a:extLst>
              <a:ext uri="{FF2B5EF4-FFF2-40B4-BE49-F238E27FC236}">
                <a16:creationId xmlns:a16="http://schemas.microsoft.com/office/drawing/2014/main" id="{90826440-59C4-E5AB-ADB4-F4DE3537B646}"/>
              </a:ext>
            </a:extLst>
          </p:cNvPr>
          <p:cNvSpPr>
            <a:spLocks noGrp="1"/>
          </p:cNvSpPr>
          <p:nvPr>
            <p:ph type="pic" sz="quarter" idx="15" hasCustomPrompt="1"/>
          </p:nvPr>
        </p:nvSpPr>
        <p:spPr>
          <a:xfrm>
            <a:off x="7535863" y="0"/>
            <a:ext cx="4656137" cy="6858000"/>
          </a:xfrm>
          <a:prstGeom prst="rect">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4" name="Subtitle 2">
            <a:extLst>
              <a:ext uri="{FF2B5EF4-FFF2-40B4-BE49-F238E27FC236}">
                <a16:creationId xmlns:a16="http://schemas.microsoft.com/office/drawing/2014/main" id="{06B791BC-53AA-E771-A935-988371AC1835}"/>
              </a:ext>
            </a:extLst>
          </p:cNvPr>
          <p:cNvSpPr>
            <a:spLocks noGrp="1"/>
          </p:cNvSpPr>
          <p:nvPr>
            <p:ph type="subTitle" idx="10"/>
          </p:nvPr>
        </p:nvSpPr>
        <p:spPr>
          <a:xfrm>
            <a:off x="463629" y="957943"/>
            <a:ext cx="6707108"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Title 1">
            <a:extLst>
              <a:ext uri="{FF2B5EF4-FFF2-40B4-BE49-F238E27FC236}">
                <a16:creationId xmlns:a16="http://schemas.microsoft.com/office/drawing/2014/main" id="{179790FD-CC63-062C-A5F4-2B9BCE2BAC4D}"/>
              </a:ext>
            </a:extLst>
          </p:cNvPr>
          <p:cNvSpPr>
            <a:spLocks noGrp="1"/>
          </p:cNvSpPr>
          <p:nvPr>
            <p:ph type="title"/>
          </p:nvPr>
        </p:nvSpPr>
        <p:spPr>
          <a:xfrm>
            <a:off x="457200" y="371702"/>
            <a:ext cx="6713537" cy="553998"/>
          </a:xfrm>
        </p:spPr>
        <p:txBody>
          <a:bodyPr/>
          <a:lstStyle/>
          <a:p>
            <a:r>
              <a:rPr lang="en-US" dirty="0"/>
              <a:t>Click to edit Master title style</a:t>
            </a:r>
          </a:p>
        </p:txBody>
      </p:sp>
      <p:sp>
        <p:nvSpPr>
          <p:cNvPr id="8" name="Content Placeholder 7">
            <a:extLst>
              <a:ext uri="{FF2B5EF4-FFF2-40B4-BE49-F238E27FC236}">
                <a16:creationId xmlns:a16="http://schemas.microsoft.com/office/drawing/2014/main" id="{5E493FC9-7F7C-D2A2-2D6B-1EF168C98DDF}"/>
              </a:ext>
            </a:extLst>
          </p:cNvPr>
          <p:cNvSpPr>
            <a:spLocks noGrp="1"/>
          </p:cNvSpPr>
          <p:nvPr>
            <p:ph sz="quarter" idx="16"/>
          </p:nvPr>
        </p:nvSpPr>
        <p:spPr>
          <a:xfrm>
            <a:off x="452438" y="1344613"/>
            <a:ext cx="6705600" cy="525462"/>
          </a:xfrm>
        </p:spPr>
        <p:txBody>
          <a:bodyPr/>
          <a:lstStyle/>
          <a:p>
            <a:pPr lvl="0"/>
            <a:r>
              <a:rPr lang="en-US" dirty="0"/>
              <a:t>Click to edit Master text styles</a:t>
            </a:r>
          </a:p>
        </p:txBody>
      </p:sp>
      <p:sp>
        <p:nvSpPr>
          <p:cNvPr id="9" name="Footer Placeholder 17">
            <a:extLst>
              <a:ext uri="{FF2B5EF4-FFF2-40B4-BE49-F238E27FC236}">
                <a16:creationId xmlns:a16="http://schemas.microsoft.com/office/drawing/2014/main" id="{19186545-6DDC-8505-3159-64B4860A3F06}"/>
              </a:ext>
            </a:extLst>
          </p:cNvPr>
          <p:cNvSpPr txBox="1">
            <a:spLocks/>
          </p:cNvSpPr>
          <p:nvPr userDrawn="1"/>
        </p:nvSpPr>
        <p:spPr>
          <a:xfrm>
            <a:off x="813009" y="6507801"/>
            <a:ext cx="9391340" cy="153888"/>
          </a:xfrm>
          <a:prstGeom prst="rect">
            <a:avLst/>
          </a:prstGeom>
        </p:spPr>
        <p:txBody>
          <a:bodyPr vert="horz" lIns="0" tIns="0" rIns="0" bIns="0" rtlCol="0" anchor="t">
            <a:noAutofit/>
          </a:bodyPr>
          <a:lst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a:solidFill>
                  <a:schemeClr val="tx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tx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tx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tx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tx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tx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a:lstStyle>
          <a:p>
            <a:pPr marL="0" marR="0" lvl="0" indent="0" algn="l" defTabSz="914400" rtl="0" eaLnBrk="1" fontAlgn="auto" latinLnBrk="0" hangingPunct="1">
              <a:lnSpc>
                <a:spcPct val="82000"/>
              </a:lnSpc>
              <a:spcBef>
                <a:spcPts val="1500"/>
              </a:spcBef>
              <a:spcAft>
                <a:spcPts val="0"/>
              </a:spcAft>
              <a:buClrTx/>
              <a:buSzPct val="80000"/>
              <a:buFont typeface="PrudentialModern Med" pitchFamily="2" charset="0"/>
              <a:buChar char="​"/>
              <a:tabLst/>
              <a:defRPr/>
            </a:pPr>
            <a:r>
              <a:rPr kumimoji="0" lang="en-US" sz="1000" b="0" i="0" u="none" strike="noStrike" kern="1200" cap="all" spc="0" normalizeH="0" baseline="0" noProof="0" dirty="0">
                <a:ln>
                  <a:noFill/>
                </a:ln>
                <a:solidFill>
                  <a:srgbClr val="001F45"/>
                </a:solidFill>
                <a:effectLst/>
                <a:uLnTx/>
                <a:uFillTx/>
                <a:latin typeface="PrudentialModern Med"/>
                <a:ea typeface="+mn-ea"/>
                <a:cs typeface="+mn-cs"/>
              </a:rPr>
              <a:t>FOR FINANCIAL PROFESSIONAL USE ONLY. NOT FOR USE WITH THE PUBLIC.</a:t>
            </a:r>
          </a:p>
        </p:txBody>
      </p:sp>
    </p:spTree>
    <p:extLst>
      <p:ext uri="{BB962C8B-B14F-4D97-AF65-F5344CB8AC3E}">
        <p14:creationId xmlns:p14="http://schemas.microsoft.com/office/powerpoint/2010/main" val="2118626612"/>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Content with Image Lef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5026024" y="1947863"/>
            <a:ext cx="6715125" cy="4178808"/>
          </a:xfrm>
          <a:prstGeom prst="rect">
            <a:avLst/>
          </a:prstGeom>
        </p:spPr>
        <p:txBody>
          <a:bodyPr/>
          <a:lstStyle>
            <a:lvl3pPr>
              <a:defRPr b="0"/>
            </a:lvl3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a:xfrm>
            <a:off x="5026024" y="6566446"/>
            <a:ext cx="5384802"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6" name="Picture Placeholder 5">
            <a:extLst>
              <a:ext uri="{FF2B5EF4-FFF2-40B4-BE49-F238E27FC236}">
                <a16:creationId xmlns:a16="http://schemas.microsoft.com/office/drawing/2014/main" id="{90826440-59C4-E5AB-ADB4-F4DE3537B646}"/>
              </a:ext>
            </a:extLst>
          </p:cNvPr>
          <p:cNvSpPr>
            <a:spLocks noGrp="1"/>
          </p:cNvSpPr>
          <p:nvPr>
            <p:ph type="pic" sz="quarter" idx="15" hasCustomPrompt="1"/>
          </p:nvPr>
        </p:nvSpPr>
        <p:spPr>
          <a:xfrm>
            <a:off x="0" y="0"/>
            <a:ext cx="4656137" cy="6858000"/>
          </a:xfrm>
          <a:prstGeom prst="rect">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4" name="Subtitle 2">
            <a:extLst>
              <a:ext uri="{FF2B5EF4-FFF2-40B4-BE49-F238E27FC236}">
                <a16:creationId xmlns:a16="http://schemas.microsoft.com/office/drawing/2014/main" id="{FD097CDD-AD00-83D9-7A34-F70170D690B6}"/>
              </a:ext>
            </a:extLst>
          </p:cNvPr>
          <p:cNvSpPr>
            <a:spLocks noGrp="1"/>
          </p:cNvSpPr>
          <p:nvPr>
            <p:ph type="subTitle" idx="10"/>
          </p:nvPr>
        </p:nvSpPr>
        <p:spPr>
          <a:xfrm>
            <a:off x="5026023" y="957943"/>
            <a:ext cx="6715205"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Title 1">
            <a:extLst>
              <a:ext uri="{FF2B5EF4-FFF2-40B4-BE49-F238E27FC236}">
                <a16:creationId xmlns:a16="http://schemas.microsoft.com/office/drawing/2014/main" id="{4CC183FB-BF77-E239-457C-A80111E499CB}"/>
              </a:ext>
            </a:extLst>
          </p:cNvPr>
          <p:cNvSpPr>
            <a:spLocks noGrp="1"/>
          </p:cNvSpPr>
          <p:nvPr>
            <p:ph type="title"/>
          </p:nvPr>
        </p:nvSpPr>
        <p:spPr>
          <a:xfrm>
            <a:off x="5016368" y="371702"/>
            <a:ext cx="6715206" cy="553998"/>
          </a:xfrm>
        </p:spPr>
        <p:txBody>
          <a:bodyPr/>
          <a:lstStyle/>
          <a:p>
            <a:r>
              <a:rPr lang="en-US" dirty="0"/>
              <a:t>Click to edit Master title style</a:t>
            </a:r>
          </a:p>
        </p:txBody>
      </p:sp>
    </p:spTree>
    <p:extLst>
      <p:ext uri="{BB962C8B-B14F-4D97-AF65-F5344CB8AC3E}">
        <p14:creationId xmlns:p14="http://schemas.microsoft.com/office/powerpoint/2010/main" val="1276438543"/>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5" name="Footer Placeholder 4">
            <a:extLst>
              <a:ext uri="{FF2B5EF4-FFF2-40B4-BE49-F238E27FC236}">
                <a16:creationId xmlns:a16="http://schemas.microsoft.com/office/drawing/2014/main" id="{4AA4BEAF-B4B2-472A-5ADE-B11CA56CC321}"/>
              </a:ext>
            </a:extLst>
          </p:cNvPr>
          <p:cNvSpPr>
            <a:spLocks noGrp="1"/>
          </p:cNvSpPr>
          <p:nvPr>
            <p:ph type="ftr" sz="quarter" idx="11"/>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 name="Subtitle 2">
            <a:extLst>
              <a:ext uri="{FF2B5EF4-FFF2-40B4-BE49-F238E27FC236}">
                <a16:creationId xmlns:a16="http://schemas.microsoft.com/office/drawing/2014/main" id="{3A6F50DD-133F-0DA4-06C2-13537595252C}"/>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7" name="Title 6">
            <a:extLst>
              <a:ext uri="{FF2B5EF4-FFF2-40B4-BE49-F238E27FC236}">
                <a16:creationId xmlns:a16="http://schemas.microsoft.com/office/drawing/2014/main" id="{BF8ACBAE-241F-4802-A905-2983050A3F40}"/>
              </a:ext>
            </a:extLst>
          </p:cNvPr>
          <p:cNvSpPr>
            <a:spLocks noGrp="1"/>
          </p:cNvSpPr>
          <p:nvPr>
            <p:ph type="title"/>
          </p:nvPr>
        </p:nvSpPr>
        <p:spPr/>
        <p:txBody>
          <a:bodyPr/>
          <a:lstStyle/>
          <a:p>
            <a:r>
              <a:rPr lang="en-US"/>
              <a:t>Click to edit Master title style</a:t>
            </a:r>
          </a:p>
        </p:txBody>
      </p:sp>
      <p:sp>
        <p:nvSpPr>
          <p:cNvPr id="2" name="Footer Placeholder 17">
            <a:extLst>
              <a:ext uri="{FF2B5EF4-FFF2-40B4-BE49-F238E27FC236}">
                <a16:creationId xmlns:a16="http://schemas.microsoft.com/office/drawing/2014/main" id="{AC012E15-349E-C4B0-2318-BE4EB006EEF1}"/>
              </a:ext>
            </a:extLst>
          </p:cNvPr>
          <p:cNvSpPr txBox="1">
            <a:spLocks/>
          </p:cNvSpPr>
          <p:nvPr userDrawn="1"/>
        </p:nvSpPr>
        <p:spPr>
          <a:xfrm>
            <a:off x="813009" y="6507801"/>
            <a:ext cx="9391340" cy="153888"/>
          </a:xfrm>
          <a:prstGeom prst="rect">
            <a:avLst/>
          </a:prstGeom>
        </p:spPr>
        <p:txBody>
          <a:bodyPr vert="horz" lIns="0" tIns="0" rIns="0" bIns="0" rtlCol="0" anchor="t">
            <a:noAutofit/>
          </a:bodyPr>
          <a:lst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a:solidFill>
                  <a:schemeClr val="tx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tx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tx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tx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tx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tx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a:lstStyle>
          <a:p>
            <a:pPr marL="0" marR="0" lvl="0" indent="0" algn="l" defTabSz="914400" rtl="0" eaLnBrk="1" fontAlgn="auto" latinLnBrk="0" hangingPunct="1">
              <a:lnSpc>
                <a:spcPct val="82000"/>
              </a:lnSpc>
              <a:spcBef>
                <a:spcPts val="1500"/>
              </a:spcBef>
              <a:spcAft>
                <a:spcPts val="0"/>
              </a:spcAft>
              <a:buClrTx/>
              <a:buSzPct val="80000"/>
              <a:buFont typeface="PrudentialModern Med" pitchFamily="2" charset="0"/>
              <a:buChar char="​"/>
              <a:tabLst/>
              <a:defRPr/>
            </a:pPr>
            <a:r>
              <a:rPr kumimoji="0" lang="en-US" sz="1000" b="0" i="0" u="none" strike="noStrike" kern="1200" cap="all" spc="0" normalizeH="0" baseline="0" noProof="0" dirty="0">
                <a:ln>
                  <a:noFill/>
                </a:ln>
                <a:solidFill>
                  <a:srgbClr val="001F45"/>
                </a:solidFill>
                <a:effectLst/>
                <a:uLnTx/>
                <a:uFillTx/>
                <a:latin typeface="PrudentialModern Med"/>
                <a:ea typeface="+mn-ea"/>
                <a:cs typeface="+mn-cs"/>
              </a:rPr>
              <a:t>FOR FINANCIAL PROFESSIONAL USE ONLY. NOT FOR USE WITH THE PUBLIC.</a:t>
            </a:r>
          </a:p>
        </p:txBody>
      </p:sp>
    </p:spTree>
    <p:extLst>
      <p:ext uri="{BB962C8B-B14F-4D97-AF65-F5344CB8AC3E}">
        <p14:creationId xmlns:p14="http://schemas.microsoft.com/office/powerpoint/2010/main" val="3888071138"/>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preserve="1" userDrawn="1">
  <p:cSld name="Navy Divider with Image">
    <p:bg>
      <p:bgPr>
        <a:solidFill>
          <a:schemeClr val="tx1"/>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1" y="4574392"/>
            <a:ext cx="4568824" cy="907197"/>
          </a:xfrm>
          <a:prstGeom prst="rect">
            <a:avLst/>
          </a:prstGeom>
        </p:spPr>
        <p:txBody>
          <a:bodyPr lIns="0" tIns="0" rIns="0" bIns="0">
            <a:noAutofit/>
          </a:bodyPr>
          <a:lstStyle>
            <a:lvl1pPr marL="0" indent="0" algn="l">
              <a:lnSpc>
                <a:spcPct val="103000"/>
              </a:lnSpc>
              <a:buNone/>
              <a:defRPr sz="24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bg1"/>
                </a:solidFill>
              </a:defRPr>
            </a:lvl1pPr>
          </a:lstStyle>
          <a:p>
            <a:r>
              <a:rPr lang="en-US"/>
              <a:t>Click to edit Master title style</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5" name="Picture Placeholder 11">
            <a:extLst>
              <a:ext uri="{FF2B5EF4-FFF2-40B4-BE49-F238E27FC236}">
                <a16:creationId xmlns:a16="http://schemas.microsoft.com/office/drawing/2014/main" id="{CCACFAF4-47C1-F441-4ED7-27C382EA1FA4}"/>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Tree>
    <p:extLst>
      <p:ext uri="{BB962C8B-B14F-4D97-AF65-F5344CB8AC3E}">
        <p14:creationId xmlns:p14="http://schemas.microsoft.com/office/powerpoint/2010/main" val="2173003515"/>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showMasterSp="0" preserve="1" userDrawn="1">
  <p:cSld name="Blue Divider with Image">
    <p:bg>
      <p:bgPr>
        <a:solidFill>
          <a:schemeClr val="accent2"/>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bg1"/>
                </a:solidFill>
              </a:defRPr>
            </a:lvl1pPr>
          </a:lstStyle>
          <a:p>
            <a:r>
              <a:rPr lang="en-US"/>
              <a:t>Click to edit Master title style</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5" name="Subtitle 2">
            <a:extLst>
              <a:ext uri="{FF2B5EF4-FFF2-40B4-BE49-F238E27FC236}">
                <a16:creationId xmlns:a16="http://schemas.microsoft.com/office/drawing/2014/main" id="{00325C25-B33D-6B3F-EFE2-D6462A8A92CD}"/>
              </a:ext>
            </a:extLst>
          </p:cNvPr>
          <p:cNvSpPr>
            <a:spLocks noGrp="1"/>
          </p:cNvSpPr>
          <p:nvPr>
            <p:ph type="subTitle" idx="10"/>
          </p:nvPr>
        </p:nvSpPr>
        <p:spPr>
          <a:xfrm>
            <a:off x="457201" y="4574392"/>
            <a:ext cx="4568824" cy="907197"/>
          </a:xfrm>
          <a:prstGeom prst="rect">
            <a:avLst/>
          </a:prstGeom>
        </p:spPr>
        <p:txBody>
          <a:bodyPr lIns="0" tIns="0" rIns="0" bIns="0">
            <a:noAutofit/>
          </a:bodyPr>
          <a:lstStyle>
            <a:lvl1pPr marL="0" indent="0" algn="l">
              <a:lnSpc>
                <a:spcPct val="103000"/>
              </a:lnSpc>
              <a:buNone/>
              <a:defRPr sz="24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3" name="Picture Placeholder 11">
            <a:extLst>
              <a:ext uri="{FF2B5EF4-FFF2-40B4-BE49-F238E27FC236}">
                <a16:creationId xmlns:a16="http://schemas.microsoft.com/office/drawing/2014/main" id="{F92CA6F9-9602-FD20-0607-60DCF8C19B4C}"/>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Tree>
    <p:extLst>
      <p:ext uri="{BB962C8B-B14F-4D97-AF65-F5344CB8AC3E}">
        <p14:creationId xmlns:p14="http://schemas.microsoft.com/office/powerpoint/2010/main" val="1880532926"/>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showMasterSp="0" preserve="1" userDrawn="1">
  <p:cSld name="White Divider with Image">
    <p:bg>
      <p:bgPr>
        <a:solidFill>
          <a:schemeClr val="bg1"/>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tx1"/>
                </a:solidFill>
              </a:defRPr>
            </a:lvl1pPr>
          </a:lstStyle>
          <a:p>
            <a:r>
              <a:rPr lang="en-US" dirty="0"/>
              <a:t>Click to edit Master title style</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chemeClr val="tx1"/>
          </a:solidFill>
          <a:ln w="9525" cap="flat">
            <a:noFill/>
            <a:prstDash val="solid"/>
            <a:miter/>
          </a:ln>
        </p:spPr>
        <p:txBody>
          <a:bodyPr rtlCol="0" anchor="ctr"/>
          <a:lstStyle/>
          <a:p>
            <a:endParaRPr lang="en-US" dirty="0"/>
          </a:p>
        </p:txBody>
      </p:sp>
      <p:sp>
        <p:nvSpPr>
          <p:cNvPr id="5" name="Subtitle 2">
            <a:extLst>
              <a:ext uri="{FF2B5EF4-FFF2-40B4-BE49-F238E27FC236}">
                <a16:creationId xmlns:a16="http://schemas.microsoft.com/office/drawing/2014/main" id="{8B909B4C-5039-2B1A-3B74-009B770C3DD8}"/>
              </a:ext>
            </a:extLst>
          </p:cNvPr>
          <p:cNvSpPr>
            <a:spLocks noGrp="1"/>
          </p:cNvSpPr>
          <p:nvPr>
            <p:ph type="subTitle" idx="10"/>
          </p:nvPr>
        </p:nvSpPr>
        <p:spPr>
          <a:xfrm>
            <a:off x="457201" y="4574392"/>
            <a:ext cx="4568824" cy="907197"/>
          </a:xfrm>
          <a:prstGeom prst="rect">
            <a:avLst/>
          </a:prstGeom>
        </p:spPr>
        <p:txBody>
          <a:bodyPr lIns="0" tIns="0" rIns="0" bIns="0">
            <a:noAutofit/>
          </a:bodyPr>
          <a:lstStyle>
            <a:lvl1pPr marL="0" indent="0" algn="l">
              <a:lnSpc>
                <a:spcPct val="103000"/>
              </a:lnSpc>
              <a:buNone/>
              <a:defRPr sz="24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3" name="Picture Placeholder 11">
            <a:extLst>
              <a:ext uri="{FF2B5EF4-FFF2-40B4-BE49-F238E27FC236}">
                <a16:creationId xmlns:a16="http://schemas.microsoft.com/office/drawing/2014/main" id="{3B1D43F2-A6A7-C3A9-37A3-CAE20C6978E3}"/>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Tree>
    <p:extLst>
      <p:ext uri="{BB962C8B-B14F-4D97-AF65-F5344CB8AC3E}">
        <p14:creationId xmlns:p14="http://schemas.microsoft.com/office/powerpoint/2010/main" val="3412977761"/>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showMasterSp="0" preserve="1">
  <p:cSld name="Navy Divider">
    <p:bg>
      <p:bgPr>
        <a:solidFill>
          <a:schemeClr val="tx1"/>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accent2"/>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bg1"/>
                </a:solidFill>
              </a:defRPr>
            </a:lvl1pPr>
            <a:lvl2pPr>
              <a:spcBef>
                <a:spcPts val="2000"/>
              </a:spcBef>
              <a:defRPr lang="en-US" sz="2400" b="0" kern="1200" dirty="0" smtClean="0">
                <a:solidFill>
                  <a:schemeClr val="bg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
        <p:nvSpPr>
          <p:cNvPr id="2" name="Text Placeholder 7">
            <a:extLst>
              <a:ext uri="{FF2B5EF4-FFF2-40B4-BE49-F238E27FC236}">
                <a16:creationId xmlns:a16="http://schemas.microsoft.com/office/drawing/2014/main" id="{00E5B4C4-794E-D626-B52A-21E32DAF91E9}"/>
              </a:ext>
            </a:extLst>
          </p:cNvPr>
          <p:cNvSpPr txBox="1">
            <a:spLocks/>
          </p:cNvSpPr>
          <p:nvPr userDrawn="1"/>
        </p:nvSpPr>
        <p:spPr>
          <a:xfrm>
            <a:off x="2749828" y="6282813"/>
            <a:ext cx="6900729" cy="372846"/>
          </a:xfrm>
          <a:prstGeom prst="rect">
            <a:avLst/>
          </a:prstGeom>
        </p:spPr>
        <p:txBody>
          <a:bodyPr anchor="ctr"/>
          <a:lstStyle>
            <a:lvl1pPr marL="0" indent="0" algn="l" defTabSz="457200" rtl="0" eaLnBrk="1" latinLnBrk="0" hangingPunct="1">
              <a:spcBef>
                <a:spcPts val="0"/>
              </a:spcBef>
              <a:spcAft>
                <a:spcPts val="0"/>
              </a:spcAft>
              <a:buFontTx/>
              <a:buNone/>
              <a:defRPr sz="1200" b="0" i="0" kern="1200" spc="0">
                <a:solidFill>
                  <a:schemeClr val="bg1"/>
                </a:solidFill>
                <a:latin typeface="+mn-lt"/>
                <a:ea typeface="PrudentialModern Bold SemiConde" charset="0"/>
                <a:cs typeface="PrudentialModern Bold SemiConde" charset="0"/>
              </a:defRPr>
            </a:lvl1pPr>
            <a:lvl2pPr marL="61913" indent="0" algn="l" defTabSz="457200" rtl="0" eaLnBrk="1" latinLnBrk="0" hangingPunct="1">
              <a:lnSpc>
                <a:spcPct val="100000"/>
              </a:lnSpc>
              <a:spcBef>
                <a:spcPts val="0"/>
              </a:spcBef>
              <a:spcAft>
                <a:spcPts val="1000"/>
              </a:spcAft>
              <a:buFontTx/>
              <a:buNone/>
              <a:defRPr sz="1600" b="0" i="0" kern="1200" spc="0">
                <a:solidFill>
                  <a:schemeClr val="bg1"/>
                </a:solidFill>
                <a:latin typeface="+mn-lt"/>
                <a:ea typeface="PrudentialModern Medium" charset="0"/>
                <a:cs typeface="PrudentialModern Medium" charset="0"/>
              </a:defRPr>
            </a:lvl2pPr>
            <a:lvl3pPr marL="285750" indent="0" algn="l" defTabSz="457200" rtl="0" eaLnBrk="1" latinLnBrk="0" hangingPunct="1">
              <a:lnSpc>
                <a:spcPct val="100000"/>
              </a:lnSpc>
              <a:spcBef>
                <a:spcPts val="0"/>
              </a:spcBef>
              <a:spcAft>
                <a:spcPts val="1000"/>
              </a:spcAft>
              <a:buClr>
                <a:schemeClr val="bg2"/>
              </a:buClr>
              <a:buFontTx/>
              <a:buNone/>
              <a:tabLst/>
              <a:defRPr sz="1600" b="0" i="0" kern="1200" spc="0">
                <a:solidFill>
                  <a:schemeClr val="bg1"/>
                </a:solidFill>
                <a:latin typeface="+mn-lt"/>
                <a:ea typeface="PrudentialModern Medium" charset="0"/>
                <a:cs typeface="PrudentialModern Medium" charset="0"/>
              </a:defRPr>
            </a:lvl3pPr>
            <a:lvl4pPr marL="461963" indent="0" algn="l" defTabSz="457200" rtl="0" eaLnBrk="1" latinLnBrk="0" hangingPunct="1">
              <a:lnSpc>
                <a:spcPct val="100000"/>
              </a:lnSpc>
              <a:spcBef>
                <a:spcPts val="0"/>
              </a:spcBef>
              <a:spcAft>
                <a:spcPts val="1000"/>
              </a:spcAft>
              <a:buClr>
                <a:schemeClr val="bg2"/>
              </a:buClr>
              <a:buFontTx/>
              <a:buNone/>
              <a:tabLst/>
              <a:defRPr sz="1600" b="0" i="0" kern="1200" spc="0">
                <a:solidFill>
                  <a:schemeClr val="bg1"/>
                </a:solidFill>
                <a:latin typeface="+mn-lt"/>
                <a:ea typeface="PrudentialModern Medium" charset="0"/>
                <a:cs typeface="PrudentialModern Medium" charset="0"/>
              </a:defRPr>
            </a:lvl4pPr>
            <a:lvl5pPr marL="801688" indent="0" algn="l" defTabSz="457200" rtl="0" eaLnBrk="1" latinLnBrk="0" hangingPunct="1">
              <a:spcBef>
                <a:spcPts val="600"/>
              </a:spcBef>
              <a:buFontTx/>
              <a:buNone/>
              <a:defRPr sz="1000" b="0" i="0" kern="1200" spc="0">
                <a:solidFill>
                  <a:schemeClr val="bg1"/>
                </a:solidFill>
                <a:latin typeface="+mn-lt"/>
                <a:ea typeface="PrudentialModern Medium" charset="0"/>
                <a:cs typeface="PrudentialModern Medium"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effectLst/>
                <a:uLnTx/>
                <a:uFillTx/>
                <a:latin typeface="PrudentialModern Med"/>
                <a:sym typeface="Helvetica Neue" panose="02000503000000020004" pitchFamily="2" charset="0"/>
              </a:rPr>
              <a:t>FOR FINANCIAL PROFESSIONAL USE ONLY. NOT FOR USE WITH THE PUBLIC.</a:t>
            </a:r>
          </a:p>
        </p:txBody>
      </p:sp>
    </p:spTree>
    <p:extLst>
      <p:ext uri="{BB962C8B-B14F-4D97-AF65-F5344CB8AC3E}">
        <p14:creationId xmlns:p14="http://schemas.microsoft.com/office/powerpoint/2010/main" val="557926717"/>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showMasterSp="0" preserve="1">
  <p:cSld name="Blue Divider">
    <p:bg>
      <p:bgPr>
        <a:solidFill>
          <a:schemeClr val="accent2"/>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tx1"/>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bg1"/>
                </a:solidFill>
              </a:defRPr>
            </a:lvl1pPr>
            <a:lvl2pPr>
              <a:spcBef>
                <a:spcPts val="2000"/>
              </a:spcBef>
              <a:defRPr lang="en-US" sz="2400" b="0" kern="1200" dirty="0" smtClean="0">
                <a:solidFill>
                  <a:schemeClr val="bg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356181965"/>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showMasterSp="0" preserve="1">
  <p:cSld name="White Divider">
    <p:bg>
      <p:bgPr>
        <a:solidFill>
          <a:schemeClr val="bg1"/>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accent2"/>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chemeClr val="tx1"/>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tx1"/>
                </a:solidFill>
              </a:defRPr>
            </a:lvl1pPr>
            <a:lvl2pPr>
              <a:spcBef>
                <a:spcPts val="2000"/>
              </a:spcBef>
              <a:defRPr lang="en-US" sz="2400" b="0" kern="1200" dirty="0" smtClean="0">
                <a:solidFill>
                  <a:schemeClr val="tx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3845882165"/>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Three Columns with Images">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09ABE61C-7976-DB9A-B00F-186F69B20EDE}"/>
              </a:ext>
            </a:extLst>
          </p:cNvPr>
          <p:cNvGrpSpPr/>
          <p:nvPr userDrawn="1"/>
        </p:nvGrpSpPr>
        <p:grpSpPr>
          <a:xfrm>
            <a:off x="-32658" y="2009800"/>
            <a:ext cx="12192000" cy="2079627"/>
            <a:chOff x="0" y="2356643"/>
            <a:chExt cx="12192000" cy="2079627"/>
          </a:xfrm>
        </p:grpSpPr>
        <p:pic>
          <p:nvPicPr>
            <p:cNvPr id="14" name="Graphic 13">
              <a:extLst>
                <a:ext uri="{FF2B5EF4-FFF2-40B4-BE49-F238E27FC236}">
                  <a16:creationId xmlns:a16="http://schemas.microsoft.com/office/drawing/2014/main" id="{94695753-409E-5A11-2C16-E879D16195A1}"/>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60347"/>
            <a:stretch/>
          </p:blipFill>
          <p:spPr>
            <a:xfrm>
              <a:off x="4172205" y="2356644"/>
              <a:ext cx="3379578" cy="2065338"/>
            </a:xfrm>
            <a:prstGeom prst="rect">
              <a:avLst/>
            </a:prstGeom>
          </p:spPr>
        </p:pic>
        <p:pic>
          <p:nvPicPr>
            <p:cNvPr id="15" name="Graphic 14">
              <a:extLst>
                <a:ext uri="{FF2B5EF4-FFF2-40B4-BE49-F238E27FC236}">
                  <a16:creationId xmlns:a16="http://schemas.microsoft.com/office/drawing/2014/main" id="{8D63C2F4-DE2F-CF2C-00C2-A9A4C96CCAEE}"/>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60073"/>
            <a:stretch/>
          </p:blipFill>
          <p:spPr>
            <a:xfrm>
              <a:off x="836645" y="2356644"/>
              <a:ext cx="3379578" cy="2079626"/>
            </a:xfrm>
            <a:prstGeom prst="rect">
              <a:avLst/>
            </a:prstGeom>
          </p:spPr>
        </p:pic>
        <p:pic>
          <p:nvPicPr>
            <p:cNvPr id="16" name="Graphic 15">
              <a:extLst>
                <a:ext uri="{FF2B5EF4-FFF2-40B4-BE49-F238E27FC236}">
                  <a16:creationId xmlns:a16="http://schemas.microsoft.com/office/drawing/2014/main" id="{076265B9-FED7-C759-4F70-DBBBD6622E8E}"/>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r="60112" b="60073"/>
            <a:stretch/>
          </p:blipFill>
          <p:spPr>
            <a:xfrm>
              <a:off x="10843958" y="2356644"/>
              <a:ext cx="1348042" cy="2079626"/>
            </a:xfrm>
            <a:prstGeom prst="rect">
              <a:avLst/>
            </a:prstGeom>
          </p:spPr>
        </p:pic>
        <p:pic>
          <p:nvPicPr>
            <p:cNvPr id="17" name="Graphic 16">
              <a:extLst>
                <a:ext uri="{FF2B5EF4-FFF2-40B4-BE49-F238E27FC236}">
                  <a16:creationId xmlns:a16="http://schemas.microsoft.com/office/drawing/2014/main" id="{96543DE8-C181-82C2-B645-6F20400D7F07}"/>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60073"/>
            <a:stretch/>
          </p:blipFill>
          <p:spPr>
            <a:xfrm>
              <a:off x="7508398" y="2356644"/>
              <a:ext cx="3379578" cy="2079626"/>
            </a:xfrm>
            <a:prstGeom prst="rect">
              <a:avLst/>
            </a:prstGeom>
          </p:spPr>
        </p:pic>
        <p:pic>
          <p:nvPicPr>
            <p:cNvPr id="18" name="Graphic 17">
              <a:extLst>
                <a:ext uri="{FF2B5EF4-FFF2-40B4-BE49-F238E27FC236}">
                  <a16:creationId xmlns:a16="http://schemas.microsoft.com/office/drawing/2014/main" id="{721C7283-176C-6BBE-326F-3E4D44710A90}"/>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73974" b="60485"/>
            <a:stretch/>
          </p:blipFill>
          <p:spPr>
            <a:xfrm>
              <a:off x="0" y="2356643"/>
              <a:ext cx="879558" cy="2058195"/>
            </a:xfrm>
            <a:prstGeom prst="rect">
              <a:avLst/>
            </a:prstGeom>
          </p:spPr>
        </p:pic>
      </p:grpSp>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4335463"/>
            <a:ext cx="3429000" cy="17952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79887" y="4335463"/>
            <a:ext cx="3429000" cy="17952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2574" y="4335463"/>
            <a:ext cx="3429000" cy="17952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454284"/>
            <a:ext cx="2286000" cy="2286000"/>
          </a:xfrm>
          <a:prstGeom prst="ellipse">
            <a:avLst/>
          </a:prstGeom>
          <a:solidFill>
            <a:schemeClr val="tx1">
              <a:lumMod val="10000"/>
              <a:lumOff val="90000"/>
            </a:schemeClr>
          </a:solidFill>
        </p:spPr>
        <p:txBody>
          <a:bodyPr/>
          <a:lstStyle>
            <a:lvl1pPr algn="ctr">
              <a:buNone/>
              <a:defRPr sz="1600" b="1">
                <a:solidFill>
                  <a:schemeClr val="accent2"/>
                </a:solidFill>
              </a:defRPr>
            </a:lvl1pPr>
          </a:lstStyle>
          <a:p>
            <a:r>
              <a:rPr lang="en-US" dirty="0"/>
              <a:t>Please use Prudential approved images or illustrations</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4379887" y="1457595"/>
            <a:ext cx="2286000" cy="2286000"/>
          </a:xfrm>
          <a:prstGeom prst="ellipse">
            <a:avLst/>
          </a:prstGeom>
          <a:solidFill>
            <a:schemeClr val="tx1">
              <a:lumMod val="10000"/>
              <a:lumOff val="90000"/>
            </a:schemeClr>
          </a:solidFill>
        </p:spPr>
        <p:txBody>
          <a:bodyPr/>
          <a:lstStyle>
            <a:lvl1pPr algn="ctr">
              <a:defRPr sz="1600" b="1">
                <a:solidFill>
                  <a:schemeClr val="accent2"/>
                </a:solidFill>
              </a:defRPr>
            </a:lvl1pPr>
          </a:lstStyle>
          <a:p>
            <a:r>
              <a:rPr lang="en-US" dirty="0"/>
              <a:t>Please use Prudential approved images or illustrations</a:t>
            </a:r>
          </a:p>
        </p:txBody>
      </p:sp>
      <p:sp>
        <p:nvSpPr>
          <p:cNvPr id="8" name="Picture Placeholder 5">
            <a:extLst>
              <a:ext uri="{FF2B5EF4-FFF2-40B4-BE49-F238E27FC236}">
                <a16:creationId xmlns:a16="http://schemas.microsoft.com/office/drawing/2014/main" id="{044F3EAB-22A8-B421-0DA1-059152D076D8}"/>
              </a:ext>
            </a:extLst>
          </p:cNvPr>
          <p:cNvSpPr>
            <a:spLocks noGrp="1"/>
          </p:cNvSpPr>
          <p:nvPr>
            <p:ph type="pic" sz="quarter" idx="18" hasCustomPrompt="1"/>
          </p:nvPr>
        </p:nvSpPr>
        <p:spPr>
          <a:xfrm>
            <a:off x="8302574" y="1449712"/>
            <a:ext cx="2286000" cy="2286000"/>
          </a:xfrm>
          <a:prstGeom prst="ellipse">
            <a:avLst/>
          </a:prstGeom>
          <a:solidFill>
            <a:schemeClr val="tx1">
              <a:lumMod val="10000"/>
              <a:lumOff val="90000"/>
            </a:schemeClr>
          </a:solidFill>
        </p:spPr>
        <p:txBody>
          <a:bodyPr/>
          <a:lstStyle>
            <a:lvl1pPr algn="ctr">
              <a:defRPr sz="1600" b="1">
                <a:solidFill>
                  <a:schemeClr val="accent2"/>
                </a:solidFill>
              </a:defRPr>
            </a:lvl1pPr>
          </a:lstStyle>
          <a:p>
            <a:r>
              <a:rPr lang="en-US" dirty="0"/>
              <a:t>Please use Prudential approved images or illustrations</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6F9739C1-0CFC-FB9C-A8F6-17DB0ADFD7B6}"/>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9" name="Title 18">
            <a:extLst>
              <a:ext uri="{FF2B5EF4-FFF2-40B4-BE49-F238E27FC236}">
                <a16:creationId xmlns:a16="http://schemas.microsoft.com/office/drawing/2014/main" id="{2FE8FD9A-50D9-8695-5196-B31FB725FAB7}"/>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115093289"/>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Two Columns with Icon">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3141855"/>
            <a:ext cx="528087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6468320" y="3141855"/>
            <a:ext cx="5285232"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646832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8" name="Subtitle 2">
            <a:extLst>
              <a:ext uri="{FF2B5EF4-FFF2-40B4-BE49-F238E27FC236}">
                <a16:creationId xmlns:a16="http://schemas.microsoft.com/office/drawing/2014/main" id="{E9D371C6-57ED-B070-E026-6E4E11118813}"/>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3" name="Title 12">
            <a:extLst>
              <a:ext uri="{FF2B5EF4-FFF2-40B4-BE49-F238E27FC236}">
                <a16:creationId xmlns:a16="http://schemas.microsoft.com/office/drawing/2014/main" id="{F66C88E6-74F2-45C3-D19B-73547384FA2C}"/>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91298192"/>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Three Columns with Icon">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3141853"/>
            <a:ext cx="342900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79887" y="3141853"/>
            <a:ext cx="342900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2574" y="3141853"/>
            <a:ext cx="342900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4379887"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8" name="Picture Placeholder 5">
            <a:extLst>
              <a:ext uri="{FF2B5EF4-FFF2-40B4-BE49-F238E27FC236}">
                <a16:creationId xmlns:a16="http://schemas.microsoft.com/office/drawing/2014/main" id="{044F3EAB-22A8-B421-0DA1-059152D076D8}"/>
              </a:ext>
            </a:extLst>
          </p:cNvPr>
          <p:cNvSpPr>
            <a:spLocks noGrp="1"/>
          </p:cNvSpPr>
          <p:nvPr>
            <p:ph type="pic" sz="quarter" idx="18" hasCustomPrompt="1"/>
          </p:nvPr>
        </p:nvSpPr>
        <p:spPr>
          <a:xfrm>
            <a:off x="8302574"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6F9739C1-0CFC-FB9C-A8F6-17DB0ADFD7B6}"/>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3" name="Title 12">
            <a:extLst>
              <a:ext uri="{FF2B5EF4-FFF2-40B4-BE49-F238E27FC236}">
                <a16:creationId xmlns:a16="http://schemas.microsoft.com/office/drawing/2014/main" id="{3E1EE20A-A703-C113-EE7C-94EA903DBC69}"/>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696791062"/>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Four Columns with Icon">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D187BCEE-5A78-B51D-949D-E243E8907C12}"/>
              </a:ext>
            </a:extLst>
          </p:cNvPr>
          <p:cNvSpPr>
            <a:spLocks noGrp="1"/>
          </p:cNvSpPr>
          <p:nvPr>
            <p:ph type="ftr" sz="quarter" idx="22"/>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6" name="Content Placeholder 4">
            <a:extLst>
              <a:ext uri="{FF2B5EF4-FFF2-40B4-BE49-F238E27FC236}">
                <a16:creationId xmlns:a16="http://schemas.microsoft.com/office/drawing/2014/main" id="{5BF804B1-05F6-F743-078D-FB11D56C48C0}"/>
              </a:ext>
            </a:extLst>
          </p:cNvPr>
          <p:cNvSpPr>
            <a:spLocks noGrp="1"/>
          </p:cNvSpPr>
          <p:nvPr>
            <p:ph sz="quarter" idx="14"/>
          </p:nvPr>
        </p:nvSpPr>
        <p:spPr>
          <a:xfrm>
            <a:off x="457200" y="3141853"/>
            <a:ext cx="2523744"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Content Placeholder 4">
            <a:extLst>
              <a:ext uri="{FF2B5EF4-FFF2-40B4-BE49-F238E27FC236}">
                <a16:creationId xmlns:a16="http://schemas.microsoft.com/office/drawing/2014/main" id="{5300723D-4C9A-6D2E-96F6-3C97AC0C14F0}"/>
              </a:ext>
            </a:extLst>
          </p:cNvPr>
          <p:cNvSpPr>
            <a:spLocks noGrp="1"/>
          </p:cNvSpPr>
          <p:nvPr>
            <p:ph sz="quarter" idx="15"/>
          </p:nvPr>
        </p:nvSpPr>
        <p:spPr>
          <a:xfrm>
            <a:off x="3334623" y="3141853"/>
            <a:ext cx="2523744" cy="29843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4">
            <a:extLst>
              <a:ext uri="{FF2B5EF4-FFF2-40B4-BE49-F238E27FC236}">
                <a16:creationId xmlns:a16="http://schemas.microsoft.com/office/drawing/2014/main" id="{1F99D49F-C60A-1215-3A87-FF538A31CAC4}"/>
              </a:ext>
            </a:extLst>
          </p:cNvPr>
          <p:cNvSpPr>
            <a:spLocks noGrp="1"/>
          </p:cNvSpPr>
          <p:nvPr>
            <p:ph sz="quarter" idx="16"/>
          </p:nvPr>
        </p:nvSpPr>
        <p:spPr>
          <a:xfrm>
            <a:off x="6212046" y="3141853"/>
            <a:ext cx="2523744"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3" name="Content Placeholder 4">
            <a:extLst>
              <a:ext uri="{FF2B5EF4-FFF2-40B4-BE49-F238E27FC236}">
                <a16:creationId xmlns:a16="http://schemas.microsoft.com/office/drawing/2014/main" id="{364B63A6-A201-FB5A-538B-95B1BBDB5882}"/>
              </a:ext>
            </a:extLst>
          </p:cNvPr>
          <p:cNvSpPr>
            <a:spLocks noGrp="1"/>
          </p:cNvSpPr>
          <p:nvPr>
            <p:ph sz="quarter" idx="17"/>
          </p:nvPr>
        </p:nvSpPr>
        <p:spPr>
          <a:xfrm>
            <a:off x="9089469" y="3141853"/>
            <a:ext cx="2523744"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 name="Picture Placeholder 5">
            <a:extLst>
              <a:ext uri="{FF2B5EF4-FFF2-40B4-BE49-F238E27FC236}">
                <a16:creationId xmlns:a16="http://schemas.microsoft.com/office/drawing/2014/main" id="{61463353-89A3-8479-757E-2D2C5C838750}"/>
              </a:ext>
            </a:extLst>
          </p:cNvPr>
          <p:cNvSpPr>
            <a:spLocks noGrp="1"/>
          </p:cNvSpPr>
          <p:nvPr>
            <p:ph type="pic" sz="quarter" idx="19" hasCustomPrompt="1"/>
          </p:nvPr>
        </p:nvSpPr>
        <p:spPr>
          <a:xfrm>
            <a:off x="457200"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5" name="Picture Placeholder 5">
            <a:extLst>
              <a:ext uri="{FF2B5EF4-FFF2-40B4-BE49-F238E27FC236}">
                <a16:creationId xmlns:a16="http://schemas.microsoft.com/office/drawing/2014/main" id="{B4AA80AD-CFF1-0B2F-BEDF-133C41200B51}"/>
              </a:ext>
            </a:extLst>
          </p:cNvPr>
          <p:cNvSpPr>
            <a:spLocks noGrp="1"/>
          </p:cNvSpPr>
          <p:nvPr>
            <p:ph type="pic" sz="quarter" idx="20" hasCustomPrompt="1"/>
          </p:nvPr>
        </p:nvSpPr>
        <p:spPr>
          <a:xfrm>
            <a:off x="3334623"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6" name="Picture Placeholder 5">
            <a:extLst>
              <a:ext uri="{FF2B5EF4-FFF2-40B4-BE49-F238E27FC236}">
                <a16:creationId xmlns:a16="http://schemas.microsoft.com/office/drawing/2014/main" id="{5B1744DD-FC14-FE55-44C8-4CA14976B02C}"/>
              </a:ext>
            </a:extLst>
          </p:cNvPr>
          <p:cNvSpPr>
            <a:spLocks noGrp="1"/>
          </p:cNvSpPr>
          <p:nvPr>
            <p:ph type="pic" sz="quarter" idx="21" hasCustomPrompt="1"/>
          </p:nvPr>
        </p:nvSpPr>
        <p:spPr>
          <a:xfrm>
            <a:off x="6212046"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7" name="Picture Placeholder 5">
            <a:extLst>
              <a:ext uri="{FF2B5EF4-FFF2-40B4-BE49-F238E27FC236}">
                <a16:creationId xmlns:a16="http://schemas.microsoft.com/office/drawing/2014/main" id="{EE585404-DE28-08E0-5E61-C7585BE254B4}"/>
              </a:ext>
            </a:extLst>
          </p:cNvPr>
          <p:cNvSpPr>
            <a:spLocks noGrp="1"/>
          </p:cNvSpPr>
          <p:nvPr>
            <p:ph type="pic" sz="quarter" idx="23" hasCustomPrompt="1"/>
          </p:nvPr>
        </p:nvSpPr>
        <p:spPr>
          <a:xfrm>
            <a:off x="9089469"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 name="Subtitle 2">
            <a:extLst>
              <a:ext uri="{FF2B5EF4-FFF2-40B4-BE49-F238E27FC236}">
                <a16:creationId xmlns:a16="http://schemas.microsoft.com/office/drawing/2014/main" id="{FCDD1283-822D-48AD-E70C-014567210D3B}"/>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5" name="Title 4">
            <a:extLst>
              <a:ext uri="{FF2B5EF4-FFF2-40B4-BE49-F238E27FC236}">
                <a16:creationId xmlns:a16="http://schemas.microsoft.com/office/drawing/2014/main" id="{68693AC9-E51C-9E5C-57C9-EB6AF9798304}"/>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661590626"/>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Two Comparison">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2843213"/>
            <a:ext cx="5280528" cy="3282949"/>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6468320" y="2843213"/>
            <a:ext cx="5274099" cy="3282949"/>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p:nvPr>
        </p:nvSpPr>
        <p:spPr>
          <a:xfrm>
            <a:off x="457200" y="1957510"/>
            <a:ext cx="5280527" cy="609600"/>
          </a:xfrm>
          <a:prstGeom prst="rect">
            <a:avLst/>
          </a:prstGeom>
          <a:noFill/>
        </p:spPr>
        <p:txBody>
          <a:bodyPr lIns="0" rIns="0" anchor="b"/>
          <a:lstStyle>
            <a:lvl1pPr marL="0" indent="0" algn="l">
              <a:lnSpc>
                <a:spcPct val="103000"/>
              </a:lnSpc>
              <a:buNone/>
              <a:defRPr sz="1800" spc="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dirty="0"/>
              <a:t>Click to edit Master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p:nvPr>
        </p:nvSpPr>
        <p:spPr>
          <a:xfrm>
            <a:off x="6468320" y="1957510"/>
            <a:ext cx="5280527" cy="609600"/>
          </a:xfrm>
          <a:prstGeom prst="rect">
            <a:avLst/>
          </a:prstGeom>
          <a:noFill/>
        </p:spPr>
        <p:txBody>
          <a:bodyPr lIns="0" rIns="0" anchor="b"/>
          <a:lstStyle>
            <a:lvl1pPr marL="0" indent="0" algn="l">
              <a:lnSpc>
                <a:spcPct val="103000"/>
              </a:lnSpc>
              <a:buNone/>
              <a:defRPr sz="1800" spc="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dirty="0"/>
              <a:t>Click to edit Master text styles</a:t>
            </a:r>
          </a:p>
        </p:txBody>
      </p: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12" name="Subtitle 2">
            <a:extLst>
              <a:ext uri="{FF2B5EF4-FFF2-40B4-BE49-F238E27FC236}">
                <a16:creationId xmlns:a16="http://schemas.microsoft.com/office/drawing/2014/main" id="{C89EE924-796B-A524-99AE-F9CCA80140E8}"/>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cxnSp>
        <p:nvCxnSpPr>
          <p:cNvPr id="11" name="Straight Connector 10">
            <a:extLst>
              <a:ext uri="{FF2B5EF4-FFF2-40B4-BE49-F238E27FC236}">
                <a16:creationId xmlns:a16="http://schemas.microsoft.com/office/drawing/2014/main" id="{D69A88D8-3C33-F650-6C7A-BFB62ECFD9DC}"/>
              </a:ext>
            </a:extLst>
          </p:cNvPr>
          <p:cNvCxnSpPr>
            <a:cxnSpLocks/>
          </p:cNvCxnSpPr>
          <p:nvPr userDrawn="1"/>
        </p:nvCxnSpPr>
        <p:spPr>
          <a:xfrm>
            <a:off x="6468319" y="2596585"/>
            <a:ext cx="52805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A54E65EB-2E48-6181-54CA-1F6457F2CE1A}"/>
              </a:ext>
            </a:extLst>
          </p:cNvPr>
          <p:cNvCxnSpPr>
            <a:cxnSpLocks/>
          </p:cNvCxnSpPr>
          <p:nvPr userDrawn="1"/>
        </p:nvCxnSpPr>
        <p:spPr>
          <a:xfrm>
            <a:off x="457200" y="2596585"/>
            <a:ext cx="52805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Title 18">
            <a:extLst>
              <a:ext uri="{FF2B5EF4-FFF2-40B4-BE49-F238E27FC236}">
                <a16:creationId xmlns:a16="http://schemas.microsoft.com/office/drawing/2014/main" id="{67D77CDC-E307-B000-3A6D-82A98CB15978}"/>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573098909"/>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Three Comparison">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2843213"/>
            <a:ext cx="3429000" cy="3282950"/>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4379887" y="2843213"/>
            <a:ext cx="3429000" cy="3282950"/>
          </a:xfrm>
          <a:prstGeom prst="rect">
            <a:avLst/>
          </a:prstGeo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hasCustomPrompt="1"/>
          </p:nvPr>
        </p:nvSpPr>
        <p:spPr>
          <a:xfrm>
            <a:off x="457200"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dirty="0"/>
              <a:t>Click to edit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hasCustomPrompt="1"/>
          </p:nvPr>
        </p:nvSpPr>
        <p:spPr>
          <a:xfrm>
            <a:off x="4379887"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dirty="0"/>
              <a:t>Click to edit text styles</a:t>
            </a:r>
          </a:p>
        </p:txBody>
      </p:sp>
      <p:sp>
        <p:nvSpPr>
          <p:cNvPr id="9" name="Content Placeholder 3">
            <a:extLst>
              <a:ext uri="{FF2B5EF4-FFF2-40B4-BE49-F238E27FC236}">
                <a16:creationId xmlns:a16="http://schemas.microsoft.com/office/drawing/2014/main" id="{437BCDB7-1A3B-2946-9635-351C11A0EE3D}"/>
              </a:ext>
            </a:extLst>
          </p:cNvPr>
          <p:cNvSpPr>
            <a:spLocks noGrp="1"/>
          </p:cNvSpPr>
          <p:nvPr>
            <p:ph sz="quarter" idx="16"/>
          </p:nvPr>
        </p:nvSpPr>
        <p:spPr>
          <a:xfrm>
            <a:off x="8302574" y="2843213"/>
            <a:ext cx="3429000" cy="3282950"/>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4">
            <a:extLst>
              <a:ext uri="{FF2B5EF4-FFF2-40B4-BE49-F238E27FC236}">
                <a16:creationId xmlns:a16="http://schemas.microsoft.com/office/drawing/2014/main" id="{791A482C-DBEC-C941-A1E1-13448D3AFEA0}"/>
              </a:ext>
            </a:extLst>
          </p:cNvPr>
          <p:cNvSpPr>
            <a:spLocks noGrp="1"/>
          </p:cNvSpPr>
          <p:nvPr>
            <p:ph type="body" sz="quarter" idx="17" hasCustomPrompt="1"/>
          </p:nvPr>
        </p:nvSpPr>
        <p:spPr>
          <a:xfrm>
            <a:off x="8302574"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a:t>Click to edit text styles</a:t>
            </a:r>
          </a:p>
        </p:txBody>
      </p:sp>
      <p:cxnSp>
        <p:nvCxnSpPr>
          <p:cNvPr id="6" name="Straight Connector 5">
            <a:extLst>
              <a:ext uri="{FF2B5EF4-FFF2-40B4-BE49-F238E27FC236}">
                <a16:creationId xmlns:a16="http://schemas.microsoft.com/office/drawing/2014/main" id="{F18D358F-54EE-E06E-C026-78728FEB2B03}"/>
              </a:ext>
            </a:extLst>
          </p:cNvPr>
          <p:cNvCxnSpPr>
            <a:cxnSpLocks/>
          </p:cNvCxnSpPr>
          <p:nvPr/>
        </p:nvCxnSpPr>
        <p:spPr>
          <a:xfrm>
            <a:off x="457200" y="2596585"/>
            <a:ext cx="3429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9D58224-FA6A-0638-2E17-75944CB87BB0}"/>
              </a:ext>
            </a:extLst>
          </p:cNvPr>
          <p:cNvCxnSpPr>
            <a:cxnSpLocks/>
          </p:cNvCxnSpPr>
          <p:nvPr/>
        </p:nvCxnSpPr>
        <p:spPr>
          <a:xfrm>
            <a:off x="4379887" y="2596585"/>
            <a:ext cx="3429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3CBD5A9-7F3A-CFA5-21AA-7FD2C607BA76}"/>
              </a:ext>
            </a:extLst>
          </p:cNvPr>
          <p:cNvCxnSpPr>
            <a:cxnSpLocks/>
          </p:cNvCxnSpPr>
          <p:nvPr/>
        </p:nvCxnSpPr>
        <p:spPr>
          <a:xfrm>
            <a:off x="8302574" y="2596585"/>
            <a:ext cx="3429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Footer Placeholder 2">
            <a:extLst>
              <a:ext uri="{FF2B5EF4-FFF2-40B4-BE49-F238E27FC236}">
                <a16:creationId xmlns:a16="http://schemas.microsoft.com/office/drawing/2014/main" id="{AF89F2CB-B982-186D-0795-34A2EF924AF6}"/>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17" name="Subtitle 2">
            <a:extLst>
              <a:ext uri="{FF2B5EF4-FFF2-40B4-BE49-F238E27FC236}">
                <a16:creationId xmlns:a16="http://schemas.microsoft.com/office/drawing/2014/main" id="{1755B38C-3A72-9E76-44AC-507101EA081C}"/>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9" name="Title 18">
            <a:extLst>
              <a:ext uri="{FF2B5EF4-FFF2-40B4-BE49-F238E27FC236}">
                <a16:creationId xmlns:a16="http://schemas.microsoft.com/office/drawing/2014/main" id="{DB555D89-9B76-E187-ACE5-725336E35771}"/>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368804311"/>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Two Comparison with color">
    <p:spTree>
      <p:nvGrpSpPr>
        <p:cNvPr id="1" name=""/>
        <p:cNvGrpSpPr/>
        <p:nvPr/>
      </p:nvGrpSpPr>
      <p:grpSpPr>
        <a:xfrm>
          <a:off x="0" y="0"/>
          <a:ext cx="0" cy="0"/>
          <a:chOff x="0" y="0"/>
          <a:chExt cx="0" cy="0"/>
        </a:xfrm>
      </p:grpSpPr>
      <p:grpSp>
        <p:nvGrpSpPr>
          <p:cNvPr id="6514" name="Group 6513">
            <a:extLst>
              <a:ext uri="{FF2B5EF4-FFF2-40B4-BE49-F238E27FC236}">
                <a16:creationId xmlns:a16="http://schemas.microsoft.com/office/drawing/2014/main" id="{F8C2C3E5-F28A-4558-09FD-FBE85ACAFF0C}"/>
              </a:ext>
            </a:extLst>
          </p:cNvPr>
          <p:cNvGrpSpPr/>
          <p:nvPr userDrawn="1"/>
        </p:nvGrpSpPr>
        <p:grpSpPr>
          <a:xfrm>
            <a:off x="31638" y="1670926"/>
            <a:ext cx="12128724" cy="4736027"/>
            <a:chOff x="55118" y="1670926"/>
            <a:chExt cx="12128724" cy="4736027"/>
          </a:xfrm>
          <a:solidFill>
            <a:schemeClr val="tx1">
              <a:alpha val="20000"/>
            </a:schemeClr>
          </a:solidFill>
        </p:grpSpPr>
        <p:grpSp>
          <p:nvGrpSpPr>
            <p:cNvPr id="3150" name="Group 3149">
              <a:extLst>
                <a:ext uri="{FF2B5EF4-FFF2-40B4-BE49-F238E27FC236}">
                  <a16:creationId xmlns:a16="http://schemas.microsoft.com/office/drawing/2014/main" id="{3D4B903A-8A36-DEC3-CC50-0D71E89F7A1D}"/>
                </a:ext>
              </a:extLst>
            </p:cNvPr>
            <p:cNvGrpSpPr/>
            <p:nvPr userDrawn="1"/>
          </p:nvGrpSpPr>
          <p:grpSpPr>
            <a:xfrm>
              <a:off x="55118" y="1670926"/>
              <a:ext cx="4564508" cy="4736027"/>
              <a:chOff x="55118" y="1670926"/>
              <a:chExt cx="4564508" cy="4736027"/>
            </a:xfrm>
            <a:grpFill/>
          </p:grpSpPr>
          <p:sp>
            <p:nvSpPr>
              <p:cNvPr id="27" name="Freeform: Shape 26">
                <a:extLst>
                  <a:ext uri="{FF2B5EF4-FFF2-40B4-BE49-F238E27FC236}">
                    <a16:creationId xmlns:a16="http://schemas.microsoft.com/office/drawing/2014/main" id="{B2D906CD-3F7E-5127-3877-B700E001201B}"/>
                  </a:ext>
                </a:extLst>
              </p:cNvPr>
              <p:cNvSpPr/>
              <p:nvPr/>
            </p:nvSpPr>
            <p:spPr>
              <a:xfrm>
                <a:off x="5511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464B0E10-BAEB-1E9A-3774-A0FCB8F146EF}"/>
                  </a:ext>
                </a:extLst>
              </p:cNvPr>
              <p:cNvSpPr/>
              <p:nvPr/>
            </p:nvSpPr>
            <p:spPr>
              <a:xfrm>
                <a:off x="17115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C24284D0-49D2-B355-924D-9CABFADDA617}"/>
                  </a:ext>
                </a:extLst>
              </p:cNvPr>
              <p:cNvSpPr/>
              <p:nvPr/>
            </p:nvSpPr>
            <p:spPr>
              <a:xfrm>
                <a:off x="2871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33C47400-3255-5C86-6DE5-AE00584A3E0C}"/>
                  </a:ext>
                </a:extLst>
              </p:cNvPr>
              <p:cNvSpPr/>
              <p:nvPr/>
            </p:nvSpPr>
            <p:spPr>
              <a:xfrm>
                <a:off x="40320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0D38D4EC-F2F6-69AB-0B0F-E43C358D128F}"/>
                  </a:ext>
                </a:extLst>
              </p:cNvPr>
              <p:cNvSpPr/>
              <p:nvPr/>
            </p:nvSpPr>
            <p:spPr>
              <a:xfrm>
                <a:off x="51923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381BB74D-8744-7629-ADE3-A5675C77B2C9}"/>
                  </a:ext>
                </a:extLst>
              </p:cNvPr>
              <p:cNvSpPr/>
              <p:nvPr/>
            </p:nvSpPr>
            <p:spPr>
              <a:xfrm>
                <a:off x="63526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C9805117-2516-B688-1DD8-736008AFAD0F}"/>
                  </a:ext>
                </a:extLst>
              </p:cNvPr>
              <p:cNvSpPr/>
              <p:nvPr/>
            </p:nvSpPr>
            <p:spPr>
              <a:xfrm>
                <a:off x="7512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47D232A6-98DE-0C44-B6FB-FEFB457A1A08}"/>
                  </a:ext>
                </a:extLst>
              </p:cNvPr>
              <p:cNvSpPr/>
              <p:nvPr/>
            </p:nvSpPr>
            <p:spPr>
              <a:xfrm>
                <a:off x="8673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1CD07680-2846-E753-95D7-B7746D68C008}"/>
                  </a:ext>
                </a:extLst>
              </p:cNvPr>
              <p:cNvSpPr/>
              <p:nvPr/>
            </p:nvSpPr>
            <p:spPr>
              <a:xfrm>
                <a:off x="98334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F24E7748-D20A-6BBD-AB92-D0B178D5F6ED}"/>
                  </a:ext>
                </a:extLst>
              </p:cNvPr>
              <p:cNvSpPr/>
              <p:nvPr/>
            </p:nvSpPr>
            <p:spPr>
              <a:xfrm>
                <a:off x="10993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59F306A9-4570-C6B8-624D-70E55333C469}"/>
                  </a:ext>
                </a:extLst>
              </p:cNvPr>
              <p:cNvSpPr/>
              <p:nvPr/>
            </p:nvSpPr>
            <p:spPr>
              <a:xfrm>
                <a:off x="121541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3C03F8E0-12EC-2053-9C4E-2683EE265F0E}"/>
                  </a:ext>
                </a:extLst>
              </p:cNvPr>
              <p:cNvSpPr/>
              <p:nvPr/>
            </p:nvSpPr>
            <p:spPr>
              <a:xfrm>
                <a:off x="13314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33BB1217-858A-5E52-8BBC-EE1ADEF11980}"/>
                  </a:ext>
                </a:extLst>
              </p:cNvPr>
              <p:cNvSpPr/>
              <p:nvPr/>
            </p:nvSpPr>
            <p:spPr>
              <a:xfrm>
                <a:off x="144748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35948984-A3FC-49DA-9541-4726D465D3C8}"/>
                  </a:ext>
                </a:extLst>
              </p:cNvPr>
              <p:cNvSpPr/>
              <p:nvPr/>
            </p:nvSpPr>
            <p:spPr>
              <a:xfrm>
                <a:off x="15634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6B4B4606-0C09-9752-F1C0-193762A73E44}"/>
                  </a:ext>
                </a:extLst>
              </p:cNvPr>
              <p:cNvSpPr/>
              <p:nvPr/>
            </p:nvSpPr>
            <p:spPr>
              <a:xfrm>
                <a:off x="16795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D2FF36B7-7745-5417-1D73-D8E46ABE4AD7}"/>
                  </a:ext>
                </a:extLst>
              </p:cNvPr>
              <p:cNvSpPr/>
              <p:nvPr/>
            </p:nvSpPr>
            <p:spPr>
              <a:xfrm>
                <a:off x="17955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F979B4B3-CEEC-721B-DA78-CA0FE25E9241}"/>
                  </a:ext>
                </a:extLst>
              </p:cNvPr>
              <p:cNvSpPr/>
              <p:nvPr/>
            </p:nvSpPr>
            <p:spPr>
              <a:xfrm>
                <a:off x="191159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FB1E141E-8D72-2646-0656-81DF1BEBE51D}"/>
                  </a:ext>
                </a:extLst>
              </p:cNvPr>
              <p:cNvSpPr/>
              <p:nvPr/>
            </p:nvSpPr>
            <p:spPr>
              <a:xfrm>
                <a:off x="20276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E938A4CE-FF9E-CA4D-9E21-6C9AFC26F8ED}"/>
                  </a:ext>
                </a:extLst>
              </p:cNvPr>
              <p:cNvSpPr/>
              <p:nvPr/>
            </p:nvSpPr>
            <p:spPr>
              <a:xfrm>
                <a:off x="21436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C763F640-B64B-E910-BCBE-87FD79CA8EE0}"/>
                  </a:ext>
                </a:extLst>
              </p:cNvPr>
              <p:cNvSpPr/>
              <p:nvPr/>
            </p:nvSpPr>
            <p:spPr>
              <a:xfrm>
                <a:off x="225968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A005C0A-2562-2C3E-057C-1AEE4F447693}"/>
                  </a:ext>
                </a:extLst>
              </p:cNvPr>
              <p:cNvSpPr/>
              <p:nvPr/>
            </p:nvSpPr>
            <p:spPr>
              <a:xfrm>
                <a:off x="237571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889F62D2-8114-ED06-34F4-C364A40D3329}"/>
                  </a:ext>
                </a:extLst>
              </p:cNvPr>
              <p:cNvSpPr/>
              <p:nvPr/>
            </p:nvSpPr>
            <p:spPr>
              <a:xfrm>
                <a:off x="24917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E44C10F2-0790-DEF2-7302-F16C15FA8A71}"/>
                  </a:ext>
                </a:extLst>
              </p:cNvPr>
              <p:cNvSpPr/>
              <p:nvPr/>
            </p:nvSpPr>
            <p:spPr>
              <a:xfrm>
                <a:off x="26077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050C6575-6475-4DA1-7AE2-0AE1091B7A13}"/>
                  </a:ext>
                </a:extLst>
              </p:cNvPr>
              <p:cNvSpPr/>
              <p:nvPr/>
            </p:nvSpPr>
            <p:spPr>
              <a:xfrm>
                <a:off x="272379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A7D44F15-9ED4-20DB-71CE-DC01E1ACE284}"/>
                  </a:ext>
                </a:extLst>
              </p:cNvPr>
              <p:cNvSpPr/>
              <p:nvPr/>
            </p:nvSpPr>
            <p:spPr>
              <a:xfrm>
                <a:off x="28398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A73CED12-9E3B-A746-9A37-DE55C265A76A}"/>
                  </a:ext>
                </a:extLst>
              </p:cNvPr>
              <p:cNvSpPr/>
              <p:nvPr/>
            </p:nvSpPr>
            <p:spPr>
              <a:xfrm>
                <a:off x="29558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4C3DAD9D-3726-CD05-444C-F4EFC7F648EC}"/>
                  </a:ext>
                </a:extLst>
              </p:cNvPr>
              <p:cNvSpPr/>
              <p:nvPr/>
            </p:nvSpPr>
            <p:spPr>
              <a:xfrm>
                <a:off x="307189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59F7EABF-FF14-DFA5-4475-AEBE7E5C55AC}"/>
                  </a:ext>
                </a:extLst>
              </p:cNvPr>
              <p:cNvSpPr/>
              <p:nvPr/>
            </p:nvSpPr>
            <p:spPr>
              <a:xfrm>
                <a:off x="318791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719B0BB1-32AE-A068-1FBF-DB95687D2694}"/>
                  </a:ext>
                </a:extLst>
              </p:cNvPr>
              <p:cNvSpPr/>
              <p:nvPr/>
            </p:nvSpPr>
            <p:spPr>
              <a:xfrm>
                <a:off x="33039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D6DDA5FC-697B-3E05-8149-6D421715470B}"/>
                  </a:ext>
                </a:extLst>
              </p:cNvPr>
              <p:cNvSpPr/>
              <p:nvPr/>
            </p:nvSpPr>
            <p:spPr>
              <a:xfrm>
                <a:off x="341997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2EB9C54F-0BDE-9CC3-BED2-52518F4177DF}"/>
                  </a:ext>
                </a:extLst>
              </p:cNvPr>
              <p:cNvSpPr/>
              <p:nvPr/>
            </p:nvSpPr>
            <p:spPr>
              <a:xfrm>
                <a:off x="35360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76D70539-9275-C555-CCE4-D0BF7FB9E642}"/>
                  </a:ext>
                </a:extLst>
              </p:cNvPr>
              <p:cNvSpPr/>
              <p:nvPr/>
            </p:nvSpPr>
            <p:spPr>
              <a:xfrm>
                <a:off x="36520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0739D432-9FC8-447C-3FCD-6992AA5E7B65}"/>
                  </a:ext>
                </a:extLst>
              </p:cNvPr>
              <p:cNvSpPr/>
              <p:nvPr/>
            </p:nvSpPr>
            <p:spPr>
              <a:xfrm>
                <a:off x="37680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1EBB3E4E-8485-620E-873C-265B46F5C4A7}"/>
                  </a:ext>
                </a:extLst>
              </p:cNvPr>
              <p:cNvSpPr/>
              <p:nvPr/>
            </p:nvSpPr>
            <p:spPr>
              <a:xfrm>
                <a:off x="38840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33BE6885-358E-95A6-1F89-A26823DA2147}"/>
                  </a:ext>
                </a:extLst>
              </p:cNvPr>
              <p:cNvSpPr/>
              <p:nvPr/>
            </p:nvSpPr>
            <p:spPr>
              <a:xfrm>
                <a:off x="400012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D8D78D88-C4CD-16EC-5EE4-E181BD6019D8}"/>
                  </a:ext>
                </a:extLst>
              </p:cNvPr>
              <p:cNvSpPr/>
              <p:nvPr/>
            </p:nvSpPr>
            <p:spPr>
              <a:xfrm>
                <a:off x="41161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032CA97D-B651-EA9B-A643-988EFDD1F322}"/>
                  </a:ext>
                </a:extLst>
              </p:cNvPr>
              <p:cNvSpPr/>
              <p:nvPr/>
            </p:nvSpPr>
            <p:spPr>
              <a:xfrm>
                <a:off x="42321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63E15203-9956-F16D-CBF2-953A7B618F33}"/>
                  </a:ext>
                </a:extLst>
              </p:cNvPr>
              <p:cNvSpPr/>
              <p:nvPr/>
            </p:nvSpPr>
            <p:spPr>
              <a:xfrm>
                <a:off x="43482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1520CBF8-2CE9-1944-56A8-CFCC7E7E8B18}"/>
                  </a:ext>
                </a:extLst>
              </p:cNvPr>
              <p:cNvSpPr/>
              <p:nvPr/>
            </p:nvSpPr>
            <p:spPr>
              <a:xfrm>
                <a:off x="446424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9E7473EB-E1C2-C420-3039-F4EBBA8B4CC6}"/>
                  </a:ext>
                </a:extLst>
              </p:cNvPr>
              <p:cNvSpPr/>
              <p:nvPr/>
            </p:nvSpPr>
            <p:spPr>
              <a:xfrm>
                <a:off x="458027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3C118FAA-682E-28B0-444B-41BB014D59A3}"/>
                  </a:ext>
                </a:extLst>
              </p:cNvPr>
              <p:cNvSpPr/>
              <p:nvPr/>
            </p:nvSpPr>
            <p:spPr>
              <a:xfrm>
                <a:off x="5511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28143501-2C5F-13DE-6AA2-AB0BD6056428}"/>
                  </a:ext>
                </a:extLst>
              </p:cNvPr>
              <p:cNvSpPr/>
              <p:nvPr/>
            </p:nvSpPr>
            <p:spPr>
              <a:xfrm>
                <a:off x="17115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4ACE370D-B219-3025-242A-63F2C037821A}"/>
                  </a:ext>
                </a:extLst>
              </p:cNvPr>
              <p:cNvSpPr/>
              <p:nvPr/>
            </p:nvSpPr>
            <p:spPr>
              <a:xfrm>
                <a:off x="2871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568D9B2B-16B3-62A7-D4F3-2FBA973CE813}"/>
                  </a:ext>
                </a:extLst>
              </p:cNvPr>
              <p:cNvSpPr/>
              <p:nvPr/>
            </p:nvSpPr>
            <p:spPr>
              <a:xfrm>
                <a:off x="40320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153999A5-9BC1-17A3-8047-05E0CAD52D6A}"/>
                  </a:ext>
                </a:extLst>
              </p:cNvPr>
              <p:cNvSpPr/>
              <p:nvPr/>
            </p:nvSpPr>
            <p:spPr>
              <a:xfrm>
                <a:off x="51923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3889745E-D82D-735E-062A-A0BF53CEBB0D}"/>
                  </a:ext>
                </a:extLst>
              </p:cNvPr>
              <p:cNvSpPr/>
              <p:nvPr/>
            </p:nvSpPr>
            <p:spPr>
              <a:xfrm>
                <a:off x="63526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3089BEAF-4A52-8750-7C13-228B6D2E6689}"/>
                  </a:ext>
                </a:extLst>
              </p:cNvPr>
              <p:cNvSpPr/>
              <p:nvPr/>
            </p:nvSpPr>
            <p:spPr>
              <a:xfrm>
                <a:off x="7512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25E546D2-8E97-B6EA-8F8A-48D137297A2C}"/>
                  </a:ext>
                </a:extLst>
              </p:cNvPr>
              <p:cNvSpPr/>
              <p:nvPr/>
            </p:nvSpPr>
            <p:spPr>
              <a:xfrm>
                <a:off x="8673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1756B2C3-F8AB-8BCD-A2DA-E38D56C714E0}"/>
                  </a:ext>
                </a:extLst>
              </p:cNvPr>
              <p:cNvSpPr/>
              <p:nvPr/>
            </p:nvSpPr>
            <p:spPr>
              <a:xfrm>
                <a:off x="98334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F3855A6F-69CC-5EB5-3506-B79877BAFD2B}"/>
                  </a:ext>
                </a:extLst>
              </p:cNvPr>
              <p:cNvSpPr/>
              <p:nvPr/>
            </p:nvSpPr>
            <p:spPr>
              <a:xfrm>
                <a:off x="10993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B38C0A90-FA5F-9EB0-79CE-3F685B271D55}"/>
                  </a:ext>
                </a:extLst>
              </p:cNvPr>
              <p:cNvSpPr/>
              <p:nvPr/>
            </p:nvSpPr>
            <p:spPr>
              <a:xfrm>
                <a:off x="121541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2ECFBED0-6DD9-AADD-F3AD-1BAC3CBFBDD0}"/>
                  </a:ext>
                </a:extLst>
              </p:cNvPr>
              <p:cNvSpPr/>
              <p:nvPr/>
            </p:nvSpPr>
            <p:spPr>
              <a:xfrm>
                <a:off x="13314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21A8AA36-82EB-C4F2-EA12-D7877A0EC36E}"/>
                  </a:ext>
                </a:extLst>
              </p:cNvPr>
              <p:cNvSpPr/>
              <p:nvPr/>
            </p:nvSpPr>
            <p:spPr>
              <a:xfrm>
                <a:off x="144748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D88F6B0F-7C4D-9DC7-5D77-7C806306124E}"/>
                  </a:ext>
                </a:extLst>
              </p:cNvPr>
              <p:cNvSpPr/>
              <p:nvPr/>
            </p:nvSpPr>
            <p:spPr>
              <a:xfrm>
                <a:off x="15634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6647DC85-A2A2-71A1-548E-F28C6166601E}"/>
                  </a:ext>
                </a:extLst>
              </p:cNvPr>
              <p:cNvSpPr/>
              <p:nvPr/>
            </p:nvSpPr>
            <p:spPr>
              <a:xfrm>
                <a:off x="16795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4B25E78B-55CD-9301-CD5D-B0128F0128B1}"/>
                  </a:ext>
                </a:extLst>
              </p:cNvPr>
              <p:cNvSpPr/>
              <p:nvPr/>
            </p:nvSpPr>
            <p:spPr>
              <a:xfrm>
                <a:off x="17955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04754F5A-B00D-93BD-95B1-283602275BAB}"/>
                  </a:ext>
                </a:extLst>
              </p:cNvPr>
              <p:cNvSpPr/>
              <p:nvPr/>
            </p:nvSpPr>
            <p:spPr>
              <a:xfrm>
                <a:off x="191159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5D113029-50FB-B4B0-153E-6A32EB4CDBD9}"/>
                  </a:ext>
                </a:extLst>
              </p:cNvPr>
              <p:cNvSpPr/>
              <p:nvPr/>
            </p:nvSpPr>
            <p:spPr>
              <a:xfrm>
                <a:off x="20276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8A696BAE-9D25-292E-61AB-637EA84468AC}"/>
                  </a:ext>
                </a:extLst>
              </p:cNvPr>
              <p:cNvSpPr/>
              <p:nvPr/>
            </p:nvSpPr>
            <p:spPr>
              <a:xfrm>
                <a:off x="21436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3A13A034-DEB8-4B9A-CE5E-90714720F15E}"/>
                  </a:ext>
                </a:extLst>
              </p:cNvPr>
              <p:cNvSpPr/>
              <p:nvPr/>
            </p:nvSpPr>
            <p:spPr>
              <a:xfrm>
                <a:off x="225968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5B5FBF2A-0A09-F6BD-62E4-906031136DF2}"/>
                  </a:ext>
                </a:extLst>
              </p:cNvPr>
              <p:cNvSpPr/>
              <p:nvPr/>
            </p:nvSpPr>
            <p:spPr>
              <a:xfrm>
                <a:off x="237571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3A6837C2-E831-0E6F-C9EE-81FE29F7222F}"/>
                  </a:ext>
                </a:extLst>
              </p:cNvPr>
              <p:cNvSpPr/>
              <p:nvPr/>
            </p:nvSpPr>
            <p:spPr>
              <a:xfrm>
                <a:off x="24917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D646ACCC-A3B7-2D8A-BFD0-359EBA80773A}"/>
                  </a:ext>
                </a:extLst>
              </p:cNvPr>
              <p:cNvSpPr/>
              <p:nvPr/>
            </p:nvSpPr>
            <p:spPr>
              <a:xfrm>
                <a:off x="26077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0EA5186A-0026-1B02-29C2-16F93F56ED0E}"/>
                  </a:ext>
                </a:extLst>
              </p:cNvPr>
              <p:cNvSpPr/>
              <p:nvPr/>
            </p:nvSpPr>
            <p:spPr>
              <a:xfrm>
                <a:off x="272379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8DA4ED31-8B48-7B46-5A17-3E58F26F1EAB}"/>
                  </a:ext>
                </a:extLst>
              </p:cNvPr>
              <p:cNvSpPr/>
              <p:nvPr/>
            </p:nvSpPr>
            <p:spPr>
              <a:xfrm>
                <a:off x="28398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06897C81-CD89-A4F7-22F2-1E8FA765268A}"/>
                  </a:ext>
                </a:extLst>
              </p:cNvPr>
              <p:cNvSpPr/>
              <p:nvPr/>
            </p:nvSpPr>
            <p:spPr>
              <a:xfrm>
                <a:off x="29558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524E030D-16AB-D31B-87DD-3D479EAFFE97}"/>
                  </a:ext>
                </a:extLst>
              </p:cNvPr>
              <p:cNvSpPr/>
              <p:nvPr/>
            </p:nvSpPr>
            <p:spPr>
              <a:xfrm>
                <a:off x="307189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084D663A-82DC-9E12-D572-1E934291B049}"/>
                  </a:ext>
                </a:extLst>
              </p:cNvPr>
              <p:cNvSpPr/>
              <p:nvPr/>
            </p:nvSpPr>
            <p:spPr>
              <a:xfrm>
                <a:off x="318791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384B775B-46D6-0699-75B7-6AEBCF3E80B0}"/>
                  </a:ext>
                </a:extLst>
              </p:cNvPr>
              <p:cNvSpPr/>
              <p:nvPr/>
            </p:nvSpPr>
            <p:spPr>
              <a:xfrm>
                <a:off x="33039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DFC3B3C5-1B7A-D9F0-7C00-367555A699B4}"/>
                  </a:ext>
                </a:extLst>
              </p:cNvPr>
              <p:cNvSpPr/>
              <p:nvPr/>
            </p:nvSpPr>
            <p:spPr>
              <a:xfrm>
                <a:off x="341997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2009F82-CF44-2916-E4A7-CE30E606B50D}"/>
                  </a:ext>
                </a:extLst>
              </p:cNvPr>
              <p:cNvSpPr/>
              <p:nvPr/>
            </p:nvSpPr>
            <p:spPr>
              <a:xfrm>
                <a:off x="35360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B39317D4-376F-9104-1254-3BE8DC4DC4D2}"/>
                  </a:ext>
                </a:extLst>
              </p:cNvPr>
              <p:cNvSpPr/>
              <p:nvPr/>
            </p:nvSpPr>
            <p:spPr>
              <a:xfrm>
                <a:off x="36520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AC1FC337-DE02-C3D1-86C4-10D61274E7CD}"/>
                  </a:ext>
                </a:extLst>
              </p:cNvPr>
              <p:cNvSpPr/>
              <p:nvPr/>
            </p:nvSpPr>
            <p:spPr>
              <a:xfrm>
                <a:off x="37680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717590C0-8B1B-3ACF-AC46-0A056558D6C8}"/>
                  </a:ext>
                </a:extLst>
              </p:cNvPr>
              <p:cNvSpPr/>
              <p:nvPr/>
            </p:nvSpPr>
            <p:spPr>
              <a:xfrm>
                <a:off x="38840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F293D6E8-DD7A-09BE-5989-C5D6F1E6A6A8}"/>
                  </a:ext>
                </a:extLst>
              </p:cNvPr>
              <p:cNvSpPr/>
              <p:nvPr/>
            </p:nvSpPr>
            <p:spPr>
              <a:xfrm>
                <a:off x="400012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751E9A47-EA8C-5E59-7277-52414AE389FB}"/>
                  </a:ext>
                </a:extLst>
              </p:cNvPr>
              <p:cNvSpPr/>
              <p:nvPr/>
            </p:nvSpPr>
            <p:spPr>
              <a:xfrm>
                <a:off x="41161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3F5ED059-80A9-DFC7-FDD8-50D844850102}"/>
                  </a:ext>
                </a:extLst>
              </p:cNvPr>
              <p:cNvSpPr/>
              <p:nvPr/>
            </p:nvSpPr>
            <p:spPr>
              <a:xfrm>
                <a:off x="42321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3AEA70EC-8A47-257C-7DE0-140776483A2D}"/>
                  </a:ext>
                </a:extLst>
              </p:cNvPr>
              <p:cNvSpPr/>
              <p:nvPr/>
            </p:nvSpPr>
            <p:spPr>
              <a:xfrm>
                <a:off x="43482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FE412428-FA63-E2B3-D328-041F60EAB5BA}"/>
                  </a:ext>
                </a:extLst>
              </p:cNvPr>
              <p:cNvSpPr/>
              <p:nvPr/>
            </p:nvSpPr>
            <p:spPr>
              <a:xfrm>
                <a:off x="446424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DE5D14E2-F461-F8CE-25AE-AA9FE5D022EC}"/>
                  </a:ext>
                </a:extLst>
              </p:cNvPr>
              <p:cNvSpPr/>
              <p:nvPr/>
            </p:nvSpPr>
            <p:spPr>
              <a:xfrm>
                <a:off x="458027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9E0D61A0-8F72-F858-00D2-0D5CD07D9FE2}"/>
                  </a:ext>
                </a:extLst>
              </p:cNvPr>
              <p:cNvSpPr/>
              <p:nvPr/>
            </p:nvSpPr>
            <p:spPr>
              <a:xfrm>
                <a:off x="5511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63D54190-B303-BB1B-6EA2-27F3D02C04C1}"/>
                  </a:ext>
                </a:extLst>
              </p:cNvPr>
              <p:cNvSpPr/>
              <p:nvPr/>
            </p:nvSpPr>
            <p:spPr>
              <a:xfrm>
                <a:off x="17115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0A9FD663-082E-6FFD-38B5-FA16916C37D4}"/>
                  </a:ext>
                </a:extLst>
              </p:cNvPr>
              <p:cNvSpPr/>
              <p:nvPr/>
            </p:nvSpPr>
            <p:spPr>
              <a:xfrm>
                <a:off x="2871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9AE082CB-9053-8B63-5A43-274509A943D4}"/>
                  </a:ext>
                </a:extLst>
              </p:cNvPr>
              <p:cNvSpPr/>
              <p:nvPr/>
            </p:nvSpPr>
            <p:spPr>
              <a:xfrm>
                <a:off x="40320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1CC51581-EC7F-6413-3B3B-8A837C2B3998}"/>
                  </a:ext>
                </a:extLst>
              </p:cNvPr>
              <p:cNvSpPr/>
              <p:nvPr/>
            </p:nvSpPr>
            <p:spPr>
              <a:xfrm>
                <a:off x="51923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AFB45641-ED0A-A0E1-C92D-A26FFB469F97}"/>
                  </a:ext>
                </a:extLst>
              </p:cNvPr>
              <p:cNvSpPr/>
              <p:nvPr/>
            </p:nvSpPr>
            <p:spPr>
              <a:xfrm>
                <a:off x="63526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49424A83-E605-AB1D-7751-E2EE60A29FFB}"/>
                  </a:ext>
                </a:extLst>
              </p:cNvPr>
              <p:cNvSpPr/>
              <p:nvPr/>
            </p:nvSpPr>
            <p:spPr>
              <a:xfrm>
                <a:off x="7512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4A109883-55E4-A1ED-A6C4-A117BF12CECB}"/>
                  </a:ext>
                </a:extLst>
              </p:cNvPr>
              <p:cNvSpPr/>
              <p:nvPr/>
            </p:nvSpPr>
            <p:spPr>
              <a:xfrm>
                <a:off x="8673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771FF5CF-6EA2-E536-4840-84B2D8D5683F}"/>
                  </a:ext>
                </a:extLst>
              </p:cNvPr>
              <p:cNvSpPr/>
              <p:nvPr/>
            </p:nvSpPr>
            <p:spPr>
              <a:xfrm>
                <a:off x="98334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FEBF9FE8-FDB1-FB10-3A19-40B0D04DC12F}"/>
                  </a:ext>
                </a:extLst>
              </p:cNvPr>
              <p:cNvSpPr/>
              <p:nvPr/>
            </p:nvSpPr>
            <p:spPr>
              <a:xfrm>
                <a:off x="10993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3919B45E-89FE-C0B4-CB11-2728F6F2F26F}"/>
                  </a:ext>
                </a:extLst>
              </p:cNvPr>
              <p:cNvSpPr/>
              <p:nvPr/>
            </p:nvSpPr>
            <p:spPr>
              <a:xfrm>
                <a:off x="121541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AC49BE84-AD3B-2C8E-143E-812B1B570212}"/>
                  </a:ext>
                </a:extLst>
              </p:cNvPr>
              <p:cNvSpPr/>
              <p:nvPr/>
            </p:nvSpPr>
            <p:spPr>
              <a:xfrm>
                <a:off x="13314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F691331F-5582-68C9-528D-703E9A3E3CD3}"/>
                  </a:ext>
                </a:extLst>
              </p:cNvPr>
              <p:cNvSpPr/>
              <p:nvPr/>
            </p:nvSpPr>
            <p:spPr>
              <a:xfrm>
                <a:off x="144748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8E0C3AD2-98E1-0008-B642-A29B4B45A378}"/>
                  </a:ext>
                </a:extLst>
              </p:cNvPr>
              <p:cNvSpPr/>
              <p:nvPr/>
            </p:nvSpPr>
            <p:spPr>
              <a:xfrm>
                <a:off x="15634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48A26F63-30EF-6EE9-7796-ABEA0634162E}"/>
                  </a:ext>
                </a:extLst>
              </p:cNvPr>
              <p:cNvSpPr/>
              <p:nvPr/>
            </p:nvSpPr>
            <p:spPr>
              <a:xfrm>
                <a:off x="16795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EFA004B8-7D1A-CACA-9658-50076E32EFCC}"/>
                  </a:ext>
                </a:extLst>
              </p:cNvPr>
              <p:cNvSpPr/>
              <p:nvPr/>
            </p:nvSpPr>
            <p:spPr>
              <a:xfrm>
                <a:off x="17955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E6D32682-5FF5-A529-F822-F788759F8321}"/>
                  </a:ext>
                </a:extLst>
              </p:cNvPr>
              <p:cNvSpPr/>
              <p:nvPr/>
            </p:nvSpPr>
            <p:spPr>
              <a:xfrm>
                <a:off x="191159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4DC7DFC0-3811-E9B2-C7AC-4F6F171AE129}"/>
                  </a:ext>
                </a:extLst>
              </p:cNvPr>
              <p:cNvSpPr/>
              <p:nvPr/>
            </p:nvSpPr>
            <p:spPr>
              <a:xfrm>
                <a:off x="20276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5F24B98D-C696-519A-6613-39FF81F700C6}"/>
                  </a:ext>
                </a:extLst>
              </p:cNvPr>
              <p:cNvSpPr/>
              <p:nvPr/>
            </p:nvSpPr>
            <p:spPr>
              <a:xfrm>
                <a:off x="21436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F1B95488-108A-22CC-35B8-1FDE4915D3CA}"/>
                  </a:ext>
                </a:extLst>
              </p:cNvPr>
              <p:cNvSpPr/>
              <p:nvPr/>
            </p:nvSpPr>
            <p:spPr>
              <a:xfrm>
                <a:off x="225968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7131B2E1-579C-A20B-56A1-D68898DEA5C4}"/>
                  </a:ext>
                </a:extLst>
              </p:cNvPr>
              <p:cNvSpPr/>
              <p:nvPr/>
            </p:nvSpPr>
            <p:spPr>
              <a:xfrm>
                <a:off x="237571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0C24620D-A0D4-495F-F453-2EDA46777648}"/>
                  </a:ext>
                </a:extLst>
              </p:cNvPr>
              <p:cNvSpPr/>
              <p:nvPr/>
            </p:nvSpPr>
            <p:spPr>
              <a:xfrm>
                <a:off x="24917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3BADDAC8-169F-BECF-8507-A540B656CAA6}"/>
                  </a:ext>
                </a:extLst>
              </p:cNvPr>
              <p:cNvSpPr/>
              <p:nvPr/>
            </p:nvSpPr>
            <p:spPr>
              <a:xfrm>
                <a:off x="26077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E51CCF9D-014D-61C9-065C-0722354915C4}"/>
                  </a:ext>
                </a:extLst>
              </p:cNvPr>
              <p:cNvSpPr/>
              <p:nvPr/>
            </p:nvSpPr>
            <p:spPr>
              <a:xfrm>
                <a:off x="272379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1498455C-3F2A-78DA-0B71-C520DDE5B1CE}"/>
                  </a:ext>
                </a:extLst>
              </p:cNvPr>
              <p:cNvSpPr/>
              <p:nvPr/>
            </p:nvSpPr>
            <p:spPr>
              <a:xfrm>
                <a:off x="28398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EBA3702E-B68D-3C2F-9A2A-8381D384CA13}"/>
                  </a:ext>
                </a:extLst>
              </p:cNvPr>
              <p:cNvSpPr/>
              <p:nvPr/>
            </p:nvSpPr>
            <p:spPr>
              <a:xfrm>
                <a:off x="29558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4700CB15-C292-70B1-4BA0-9452A3E39C59}"/>
                  </a:ext>
                </a:extLst>
              </p:cNvPr>
              <p:cNvSpPr/>
              <p:nvPr/>
            </p:nvSpPr>
            <p:spPr>
              <a:xfrm>
                <a:off x="307189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7C165B83-4D81-349B-3E9A-DA0788817B01}"/>
                  </a:ext>
                </a:extLst>
              </p:cNvPr>
              <p:cNvSpPr/>
              <p:nvPr/>
            </p:nvSpPr>
            <p:spPr>
              <a:xfrm>
                <a:off x="318791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58420A68-8769-D63C-5468-72DD35CCF7A6}"/>
                  </a:ext>
                </a:extLst>
              </p:cNvPr>
              <p:cNvSpPr/>
              <p:nvPr/>
            </p:nvSpPr>
            <p:spPr>
              <a:xfrm>
                <a:off x="33039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D0C1AD8B-AE9C-C8B5-617F-E2CC36D9C90E}"/>
                  </a:ext>
                </a:extLst>
              </p:cNvPr>
              <p:cNvSpPr/>
              <p:nvPr/>
            </p:nvSpPr>
            <p:spPr>
              <a:xfrm>
                <a:off x="341997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5159F516-D79D-F6E8-C84C-6F116EEC00DF}"/>
                  </a:ext>
                </a:extLst>
              </p:cNvPr>
              <p:cNvSpPr/>
              <p:nvPr/>
            </p:nvSpPr>
            <p:spPr>
              <a:xfrm>
                <a:off x="35360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2E90241D-FDDA-8AEC-DCDC-87BF2660796C}"/>
                  </a:ext>
                </a:extLst>
              </p:cNvPr>
              <p:cNvSpPr/>
              <p:nvPr/>
            </p:nvSpPr>
            <p:spPr>
              <a:xfrm>
                <a:off x="36520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ADF542F5-33A3-BA03-A9C6-A2B021E68BDC}"/>
                  </a:ext>
                </a:extLst>
              </p:cNvPr>
              <p:cNvSpPr/>
              <p:nvPr/>
            </p:nvSpPr>
            <p:spPr>
              <a:xfrm>
                <a:off x="37680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6C434E81-C8C2-461E-3574-BAD51E25C830}"/>
                  </a:ext>
                </a:extLst>
              </p:cNvPr>
              <p:cNvSpPr/>
              <p:nvPr/>
            </p:nvSpPr>
            <p:spPr>
              <a:xfrm>
                <a:off x="38840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8636BF08-356E-A456-44B2-C988836EC13F}"/>
                  </a:ext>
                </a:extLst>
              </p:cNvPr>
              <p:cNvSpPr/>
              <p:nvPr/>
            </p:nvSpPr>
            <p:spPr>
              <a:xfrm>
                <a:off x="400012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569DE48A-C7D5-1D91-C4D1-D6ED561BEEDD}"/>
                  </a:ext>
                </a:extLst>
              </p:cNvPr>
              <p:cNvSpPr/>
              <p:nvPr/>
            </p:nvSpPr>
            <p:spPr>
              <a:xfrm>
                <a:off x="41161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27ED27B6-C1F9-0D4D-575C-A3A26474322D}"/>
                  </a:ext>
                </a:extLst>
              </p:cNvPr>
              <p:cNvSpPr/>
              <p:nvPr/>
            </p:nvSpPr>
            <p:spPr>
              <a:xfrm>
                <a:off x="42321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6408769D-FE19-D954-F26E-DE09C5BBB329}"/>
                  </a:ext>
                </a:extLst>
              </p:cNvPr>
              <p:cNvSpPr/>
              <p:nvPr/>
            </p:nvSpPr>
            <p:spPr>
              <a:xfrm>
                <a:off x="43482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5FF28A91-597C-6F77-4CF7-435144D23EB1}"/>
                  </a:ext>
                </a:extLst>
              </p:cNvPr>
              <p:cNvSpPr/>
              <p:nvPr/>
            </p:nvSpPr>
            <p:spPr>
              <a:xfrm>
                <a:off x="446424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E252A656-FF17-833D-38A5-91BCAA604CFE}"/>
                  </a:ext>
                </a:extLst>
              </p:cNvPr>
              <p:cNvSpPr/>
              <p:nvPr/>
            </p:nvSpPr>
            <p:spPr>
              <a:xfrm>
                <a:off x="458027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EF27D821-65BB-A479-5909-7481B19B1D60}"/>
                  </a:ext>
                </a:extLst>
              </p:cNvPr>
              <p:cNvSpPr/>
              <p:nvPr/>
            </p:nvSpPr>
            <p:spPr>
              <a:xfrm>
                <a:off x="5511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183FF608-FA69-F4E8-DB6E-CF199768259E}"/>
                  </a:ext>
                </a:extLst>
              </p:cNvPr>
              <p:cNvSpPr/>
              <p:nvPr/>
            </p:nvSpPr>
            <p:spPr>
              <a:xfrm>
                <a:off x="17115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A955C806-3C4B-9939-9198-A592F85F5309}"/>
                  </a:ext>
                </a:extLst>
              </p:cNvPr>
              <p:cNvSpPr/>
              <p:nvPr/>
            </p:nvSpPr>
            <p:spPr>
              <a:xfrm>
                <a:off x="2871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98FB0262-7BEA-16C9-3228-4D0398F40EF9}"/>
                  </a:ext>
                </a:extLst>
              </p:cNvPr>
              <p:cNvSpPr/>
              <p:nvPr/>
            </p:nvSpPr>
            <p:spPr>
              <a:xfrm>
                <a:off x="40320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4F29D47F-4196-6408-BA3C-7CF52A920CCE}"/>
                  </a:ext>
                </a:extLst>
              </p:cNvPr>
              <p:cNvSpPr/>
              <p:nvPr/>
            </p:nvSpPr>
            <p:spPr>
              <a:xfrm>
                <a:off x="51923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DB82AD32-224E-2192-FA43-E016B1A5A093}"/>
                  </a:ext>
                </a:extLst>
              </p:cNvPr>
              <p:cNvSpPr/>
              <p:nvPr/>
            </p:nvSpPr>
            <p:spPr>
              <a:xfrm>
                <a:off x="63526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47C9426B-0421-360D-16F2-1A7C0A928EB4}"/>
                  </a:ext>
                </a:extLst>
              </p:cNvPr>
              <p:cNvSpPr/>
              <p:nvPr/>
            </p:nvSpPr>
            <p:spPr>
              <a:xfrm>
                <a:off x="7512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9A191323-B295-8C37-898C-1A775A698AE9}"/>
                  </a:ext>
                </a:extLst>
              </p:cNvPr>
              <p:cNvSpPr/>
              <p:nvPr/>
            </p:nvSpPr>
            <p:spPr>
              <a:xfrm>
                <a:off x="8673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40F5BE57-267B-82CF-CDF7-07B2DE1F5FEC}"/>
                  </a:ext>
                </a:extLst>
              </p:cNvPr>
              <p:cNvSpPr/>
              <p:nvPr/>
            </p:nvSpPr>
            <p:spPr>
              <a:xfrm>
                <a:off x="98334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5EF05BCF-0808-DCB3-FB51-3D3A00C0785B}"/>
                  </a:ext>
                </a:extLst>
              </p:cNvPr>
              <p:cNvSpPr/>
              <p:nvPr/>
            </p:nvSpPr>
            <p:spPr>
              <a:xfrm>
                <a:off x="10993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8C961060-A3F6-7E06-16B2-F2914C3CBEF6}"/>
                  </a:ext>
                </a:extLst>
              </p:cNvPr>
              <p:cNvSpPr/>
              <p:nvPr/>
            </p:nvSpPr>
            <p:spPr>
              <a:xfrm>
                <a:off x="121541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6AE9256C-0706-FDCD-539C-94BD13C5FA22}"/>
                  </a:ext>
                </a:extLst>
              </p:cNvPr>
              <p:cNvSpPr/>
              <p:nvPr/>
            </p:nvSpPr>
            <p:spPr>
              <a:xfrm>
                <a:off x="13314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AC491EEC-FAE2-4E49-D0C4-B28AC7D908A2}"/>
                  </a:ext>
                </a:extLst>
              </p:cNvPr>
              <p:cNvSpPr/>
              <p:nvPr/>
            </p:nvSpPr>
            <p:spPr>
              <a:xfrm>
                <a:off x="144748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2F870E6C-1919-771B-BE96-AB06D6838788}"/>
                  </a:ext>
                </a:extLst>
              </p:cNvPr>
              <p:cNvSpPr/>
              <p:nvPr/>
            </p:nvSpPr>
            <p:spPr>
              <a:xfrm>
                <a:off x="15634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54BABCFB-366D-71AD-428F-8737A47D1D58}"/>
                  </a:ext>
                </a:extLst>
              </p:cNvPr>
              <p:cNvSpPr/>
              <p:nvPr/>
            </p:nvSpPr>
            <p:spPr>
              <a:xfrm>
                <a:off x="16795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B32AD335-7527-E26F-CE4B-70F2ABCAD33A}"/>
                  </a:ext>
                </a:extLst>
              </p:cNvPr>
              <p:cNvSpPr/>
              <p:nvPr/>
            </p:nvSpPr>
            <p:spPr>
              <a:xfrm>
                <a:off x="17955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F484CBD6-1E6E-449A-E425-D1702142F428}"/>
                  </a:ext>
                </a:extLst>
              </p:cNvPr>
              <p:cNvSpPr/>
              <p:nvPr/>
            </p:nvSpPr>
            <p:spPr>
              <a:xfrm>
                <a:off x="191159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70C07275-E99C-7D89-B712-C5067681D932}"/>
                  </a:ext>
                </a:extLst>
              </p:cNvPr>
              <p:cNvSpPr/>
              <p:nvPr/>
            </p:nvSpPr>
            <p:spPr>
              <a:xfrm>
                <a:off x="20276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76402344-EA9F-7B48-7A1C-CF4EEF0BFD4C}"/>
                  </a:ext>
                </a:extLst>
              </p:cNvPr>
              <p:cNvSpPr/>
              <p:nvPr/>
            </p:nvSpPr>
            <p:spPr>
              <a:xfrm>
                <a:off x="21436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8540ABFF-ED8E-D9C6-B2FD-44C58FD294EC}"/>
                  </a:ext>
                </a:extLst>
              </p:cNvPr>
              <p:cNvSpPr/>
              <p:nvPr/>
            </p:nvSpPr>
            <p:spPr>
              <a:xfrm>
                <a:off x="225968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FD2699D7-D2E9-CAF4-81AC-F8BC9710337A}"/>
                  </a:ext>
                </a:extLst>
              </p:cNvPr>
              <p:cNvSpPr/>
              <p:nvPr/>
            </p:nvSpPr>
            <p:spPr>
              <a:xfrm>
                <a:off x="237571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B69773F1-6500-4990-7BE3-94612B174900}"/>
                  </a:ext>
                </a:extLst>
              </p:cNvPr>
              <p:cNvSpPr/>
              <p:nvPr/>
            </p:nvSpPr>
            <p:spPr>
              <a:xfrm>
                <a:off x="24917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417E92B-BB82-4A1D-9A43-5257E180C9CF}"/>
                  </a:ext>
                </a:extLst>
              </p:cNvPr>
              <p:cNvSpPr/>
              <p:nvPr/>
            </p:nvSpPr>
            <p:spPr>
              <a:xfrm>
                <a:off x="26077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74FFAB7D-3FCA-C1C4-F217-FAC39A2F210F}"/>
                  </a:ext>
                </a:extLst>
              </p:cNvPr>
              <p:cNvSpPr/>
              <p:nvPr/>
            </p:nvSpPr>
            <p:spPr>
              <a:xfrm>
                <a:off x="272379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1B89EDEF-82CB-8728-0E23-9F6448F0B95B}"/>
                  </a:ext>
                </a:extLst>
              </p:cNvPr>
              <p:cNvSpPr/>
              <p:nvPr/>
            </p:nvSpPr>
            <p:spPr>
              <a:xfrm>
                <a:off x="28398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9C93F4A8-66DF-9D76-E9C7-28AA8280FAE8}"/>
                  </a:ext>
                </a:extLst>
              </p:cNvPr>
              <p:cNvSpPr/>
              <p:nvPr/>
            </p:nvSpPr>
            <p:spPr>
              <a:xfrm>
                <a:off x="29558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B8CC8886-CA2A-9720-FA11-36E1933425FA}"/>
                  </a:ext>
                </a:extLst>
              </p:cNvPr>
              <p:cNvSpPr/>
              <p:nvPr/>
            </p:nvSpPr>
            <p:spPr>
              <a:xfrm>
                <a:off x="307189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E30F0526-1FA6-5085-9C33-79B236D403F8}"/>
                  </a:ext>
                </a:extLst>
              </p:cNvPr>
              <p:cNvSpPr/>
              <p:nvPr/>
            </p:nvSpPr>
            <p:spPr>
              <a:xfrm>
                <a:off x="318791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3BBE1F4D-B126-8B78-47B7-27A46A00E9CA}"/>
                  </a:ext>
                </a:extLst>
              </p:cNvPr>
              <p:cNvSpPr/>
              <p:nvPr/>
            </p:nvSpPr>
            <p:spPr>
              <a:xfrm>
                <a:off x="33039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AB2F5B18-FD0A-D62B-1A22-C46EABBC25F4}"/>
                  </a:ext>
                </a:extLst>
              </p:cNvPr>
              <p:cNvSpPr/>
              <p:nvPr/>
            </p:nvSpPr>
            <p:spPr>
              <a:xfrm>
                <a:off x="341997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92E478C6-BC80-08F0-7484-21B769299727}"/>
                  </a:ext>
                </a:extLst>
              </p:cNvPr>
              <p:cNvSpPr/>
              <p:nvPr/>
            </p:nvSpPr>
            <p:spPr>
              <a:xfrm>
                <a:off x="35360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ABC7ED54-E332-E52A-64D5-E639FCE22F44}"/>
                  </a:ext>
                </a:extLst>
              </p:cNvPr>
              <p:cNvSpPr/>
              <p:nvPr/>
            </p:nvSpPr>
            <p:spPr>
              <a:xfrm>
                <a:off x="36520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957F7FBC-CE72-0500-3C81-B3584E164599}"/>
                  </a:ext>
                </a:extLst>
              </p:cNvPr>
              <p:cNvSpPr/>
              <p:nvPr/>
            </p:nvSpPr>
            <p:spPr>
              <a:xfrm>
                <a:off x="37680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9D917C7D-4A54-C82D-3472-648D22CF35C4}"/>
                  </a:ext>
                </a:extLst>
              </p:cNvPr>
              <p:cNvSpPr/>
              <p:nvPr/>
            </p:nvSpPr>
            <p:spPr>
              <a:xfrm>
                <a:off x="38840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F2014F13-F541-B59C-C836-CFC5983B2632}"/>
                  </a:ext>
                </a:extLst>
              </p:cNvPr>
              <p:cNvSpPr/>
              <p:nvPr/>
            </p:nvSpPr>
            <p:spPr>
              <a:xfrm>
                <a:off x="400012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44F9876C-42B0-3B1A-C45B-47F8F334CE48}"/>
                  </a:ext>
                </a:extLst>
              </p:cNvPr>
              <p:cNvSpPr/>
              <p:nvPr/>
            </p:nvSpPr>
            <p:spPr>
              <a:xfrm>
                <a:off x="41161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BCC60333-85BF-5ADB-A31D-EC1D4A0D0946}"/>
                  </a:ext>
                </a:extLst>
              </p:cNvPr>
              <p:cNvSpPr/>
              <p:nvPr/>
            </p:nvSpPr>
            <p:spPr>
              <a:xfrm>
                <a:off x="42321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35983D2A-AF60-FFE4-21C7-F5F726576A86}"/>
                  </a:ext>
                </a:extLst>
              </p:cNvPr>
              <p:cNvSpPr/>
              <p:nvPr/>
            </p:nvSpPr>
            <p:spPr>
              <a:xfrm>
                <a:off x="43482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DDB1802E-F0D2-DE4E-E297-7541FDCF6D0B}"/>
                  </a:ext>
                </a:extLst>
              </p:cNvPr>
              <p:cNvSpPr/>
              <p:nvPr/>
            </p:nvSpPr>
            <p:spPr>
              <a:xfrm>
                <a:off x="446424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A3AD189E-8BA8-AD7D-73CE-BA508A999D45}"/>
                  </a:ext>
                </a:extLst>
              </p:cNvPr>
              <p:cNvSpPr/>
              <p:nvPr/>
            </p:nvSpPr>
            <p:spPr>
              <a:xfrm>
                <a:off x="458027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25466E1C-D11D-1DB6-45C6-59A9CB1EA260}"/>
                  </a:ext>
                </a:extLst>
              </p:cNvPr>
              <p:cNvSpPr/>
              <p:nvPr/>
            </p:nvSpPr>
            <p:spPr>
              <a:xfrm>
                <a:off x="5511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F6636E50-6D99-081F-CDB5-2C4174545881}"/>
                  </a:ext>
                </a:extLst>
              </p:cNvPr>
              <p:cNvSpPr/>
              <p:nvPr/>
            </p:nvSpPr>
            <p:spPr>
              <a:xfrm>
                <a:off x="17115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380FEDAC-045E-7BEC-5075-ACD7FE323B08}"/>
                  </a:ext>
                </a:extLst>
              </p:cNvPr>
              <p:cNvSpPr/>
              <p:nvPr/>
            </p:nvSpPr>
            <p:spPr>
              <a:xfrm>
                <a:off x="2871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67260BE2-D18E-3B32-19C6-3194CF094D3D}"/>
                  </a:ext>
                </a:extLst>
              </p:cNvPr>
              <p:cNvSpPr/>
              <p:nvPr/>
            </p:nvSpPr>
            <p:spPr>
              <a:xfrm>
                <a:off x="40320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1B38F3C9-BFB2-EE1A-98AF-CAF3F32EA991}"/>
                  </a:ext>
                </a:extLst>
              </p:cNvPr>
              <p:cNvSpPr/>
              <p:nvPr/>
            </p:nvSpPr>
            <p:spPr>
              <a:xfrm>
                <a:off x="51923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2E992BD9-9091-C91D-DFE1-F1494CD2A323}"/>
                  </a:ext>
                </a:extLst>
              </p:cNvPr>
              <p:cNvSpPr/>
              <p:nvPr/>
            </p:nvSpPr>
            <p:spPr>
              <a:xfrm>
                <a:off x="63526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20F41BE4-AAB9-B28D-2200-330E4D4C5B20}"/>
                  </a:ext>
                </a:extLst>
              </p:cNvPr>
              <p:cNvSpPr/>
              <p:nvPr/>
            </p:nvSpPr>
            <p:spPr>
              <a:xfrm>
                <a:off x="7512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0938D638-8E38-39CB-BDEE-80194A558A78}"/>
                  </a:ext>
                </a:extLst>
              </p:cNvPr>
              <p:cNvSpPr/>
              <p:nvPr/>
            </p:nvSpPr>
            <p:spPr>
              <a:xfrm>
                <a:off x="8673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CFEAFF41-9872-908B-F1D3-AB45560638A2}"/>
                  </a:ext>
                </a:extLst>
              </p:cNvPr>
              <p:cNvSpPr/>
              <p:nvPr/>
            </p:nvSpPr>
            <p:spPr>
              <a:xfrm>
                <a:off x="98334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C58ACEBE-67ED-1CB6-C571-2DBF63E63C1C}"/>
                  </a:ext>
                </a:extLst>
              </p:cNvPr>
              <p:cNvSpPr/>
              <p:nvPr/>
            </p:nvSpPr>
            <p:spPr>
              <a:xfrm>
                <a:off x="10993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A88384B3-EC58-E8D1-D969-1DA3707E7C54}"/>
                  </a:ext>
                </a:extLst>
              </p:cNvPr>
              <p:cNvSpPr/>
              <p:nvPr/>
            </p:nvSpPr>
            <p:spPr>
              <a:xfrm>
                <a:off x="121541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24093597-5A45-F033-9846-DD0C4FC05409}"/>
                  </a:ext>
                </a:extLst>
              </p:cNvPr>
              <p:cNvSpPr/>
              <p:nvPr/>
            </p:nvSpPr>
            <p:spPr>
              <a:xfrm>
                <a:off x="13314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B62F0F23-D071-2CB9-0FFB-37506F336C14}"/>
                  </a:ext>
                </a:extLst>
              </p:cNvPr>
              <p:cNvSpPr/>
              <p:nvPr/>
            </p:nvSpPr>
            <p:spPr>
              <a:xfrm>
                <a:off x="144748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82322651-209C-826A-3AFC-C20F0EF8269A}"/>
                  </a:ext>
                </a:extLst>
              </p:cNvPr>
              <p:cNvSpPr/>
              <p:nvPr/>
            </p:nvSpPr>
            <p:spPr>
              <a:xfrm>
                <a:off x="15634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B905DF9B-E854-3A17-0F70-E458BFE7F8F6}"/>
                  </a:ext>
                </a:extLst>
              </p:cNvPr>
              <p:cNvSpPr/>
              <p:nvPr/>
            </p:nvSpPr>
            <p:spPr>
              <a:xfrm>
                <a:off x="16795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E9D96C56-B48F-7262-FFD6-019C6A9372BC}"/>
                  </a:ext>
                </a:extLst>
              </p:cNvPr>
              <p:cNvSpPr/>
              <p:nvPr/>
            </p:nvSpPr>
            <p:spPr>
              <a:xfrm>
                <a:off x="17955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8D9DD002-7E59-AC52-845E-6E88AA51F994}"/>
                  </a:ext>
                </a:extLst>
              </p:cNvPr>
              <p:cNvSpPr/>
              <p:nvPr/>
            </p:nvSpPr>
            <p:spPr>
              <a:xfrm>
                <a:off x="191159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6850CAE1-8B79-8E66-B4F8-C26DDE03F6D3}"/>
                  </a:ext>
                </a:extLst>
              </p:cNvPr>
              <p:cNvSpPr/>
              <p:nvPr/>
            </p:nvSpPr>
            <p:spPr>
              <a:xfrm>
                <a:off x="20276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14CFF434-5102-9D71-47EB-7A7CAB2361DF}"/>
                  </a:ext>
                </a:extLst>
              </p:cNvPr>
              <p:cNvSpPr/>
              <p:nvPr/>
            </p:nvSpPr>
            <p:spPr>
              <a:xfrm>
                <a:off x="21436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9440B6BD-2F54-BAAB-1C74-73D433D72DA2}"/>
                  </a:ext>
                </a:extLst>
              </p:cNvPr>
              <p:cNvSpPr/>
              <p:nvPr/>
            </p:nvSpPr>
            <p:spPr>
              <a:xfrm>
                <a:off x="225968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B39FDD03-1EFD-C8E1-6FF0-67EB531DD97B}"/>
                  </a:ext>
                </a:extLst>
              </p:cNvPr>
              <p:cNvSpPr/>
              <p:nvPr/>
            </p:nvSpPr>
            <p:spPr>
              <a:xfrm>
                <a:off x="237571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6AAF4CEE-5654-42A0-D701-F7C9F0FC9D83}"/>
                  </a:ext>
                </a:extLst>
              </p:cNvPr>
              <p:cNvSpPr/>
              <p:nvPr/>
            </p:nvSpPr>
            <p:spPr>
              <a:xfrm>
                <a:off x="24917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E8685054-EA96-3FE8-B20D-55932B080AD0}"/>
                  </a:ext>
                </a:extLst>
              </p:cNvPr>
              <p:cNvSpPr/>
              <p:nvPr/>
            </p:nvSpPr>
            <p:spPr>
              <a:xfrm>
                <a:off x="26077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703C8002-B0B6-60FD-F6C8-1E4D629A6D19}"/>
                  </a:ext>
                </a:extLst>
              </p:cNvPr>
              <p:cNvSpPr/>
              <p:nvPr/>
            </p:nvSpPr>
            <p:spPr>
              <a:xfrm>
                <a:off x="272379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7BBBDE03-7000-4771-64F2-62B3D9E7B9C4}"/>
                  </a:ext>
                </a:extLst>
              </p:cNvPr>
              <p:cNvSpPr/>
              <p:nvPr/>
            </p:nvSpPr>
            <p:spPr>
              <a:xfrm>
                <a:off x="28398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A7554570-6916-E81B-CB3C-72FD2045DD28}"/>
                  </a:ext>
                </a:extLst>
              </p:cNvPr>
              <p:cNvSpPr/>
              <p:nvPr/>
            </p:nvSpPr>
            <p:spPr>
              <a:xfrm>
                <a:off x="29558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574B6AA9-48BF-BB67-00AA-FC7ECD728B97}"/>
                  </a:ext>
                </a:extLst>
              </p:cNvPr>
              <p:cNvSpPr/>
              <p:nvPr/>
            </p:nvSpPr>
            <p:spPr>
              <a:xfrm>
                <a:off x="307189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D3EEC277-A726-69CC-EC63-C7CB4466A6A6}"/>
                  </a:ext>
                </a:extLst>
              </p:cNvPr>
              <p:cNvSpPr/>
              <p:nvPr/>
            </p:nvSpPr>
            <p:spPr>
              <a:xfrm>
                <a:off x="318791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2DD22002-D743-B4DD-B16D-7E8A67117380}"/>
                  </a:ext>
                </a:extLst>
              </p:cNvPr>
              <p:cNvSpPr/>
              <p:nvPr/>
            </p:nvSpPr>
            <p:spPr>
              <a:xfrm>
                <a:off x="33039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9D9D7696-C684-7606-7859-2481D4C1062B}"/>
                  </a:ext>
                </a:extLst>
              </p:cNvPr>
              <p:cNvSpPr/>
              <p:nvPr/>
            </p:nvSpPr>
            <p:spPr>
              <a:xfrm>
                <a:off x="341997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07CB0CF3-6A29-D581-8D57-D6199EA8C17A}"/>
                  </a:ext>
                </a:extLst>
              </p:cNvPr>
              <p:cNvSpPr/>
              <p:nvPr/>
            </p:nvSpPr>
            <p:spPr>
              <a:xfrm>
                <a:off x="35360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208FCD2A-90FA-0E47-9140-977E12AF39B1}"/>
                  </a:ext>
                </a:extLst>
              </p:cNvPr>
              <p:cNvSpPr/>
              <p:nvPr/>
            </p:nvSpPr>
            <p:spPr>
              <a:xfrm>
                <a:off x="36520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47B6559D-DB2C-6B35-B499-FE55F8D452C6}"/>
                  </a:ext>
                </a:extLst>
              </p:cNvPr>
              <p:cNvSpPr/>
              <p:nvPr/>
            </p:nvSpPr>
            <p:spPr>
              <a:xfrm>
                <a:off x="37680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58431BA8-F912-37F6-61EC-9AFCF08C5126}"/>
                  </a:ext>
                </a:extLst>
              </p:cNvPr>
              <p:cNvSpPr/>
              <p:nvPr/>
            </p:nvSpPr>
            <p:spPr>
              <a:xfrm>
                <a:off x="38840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FADA92E8-4C6A-4AD6-3EA9-D264B625354A}"/>
                  </a:ext>
                </a:extLst>
              </p:cNvPr>
              <p:cNvSpPr/>
              <p:nvPr/>
            </p:nvSpPr>
            <p:spPr>
              <a:xfrm>
                <a:off x="400012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EEC6E5FE-6F82-DF03-B570-F11D8BD54B99}"/>
                  </a:ext>
                </a:extLst>
              </p:cNvPr>
              <p:cNvSpPr/>
              <p:nvPr/>
            </p:nvSpPr>
            <p:spPr>
              <a:xfrm>
                <a:off x="41161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B189E690-38FF-406B-F57B-3370D705E44A}"/>
                  </a:ext>
                </a:extLst>
              </p:cNvPr>
              <p:cNvSpPr/>
              <p:nvPr/>
            </p:nvSpPr>
            <p:spPr>
              <a:xfrm>
                <a:off x="42321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9A65C1A2-37FA-A930-6991-3C7B3F531B4E}"/>
                  </a:ext>
                </a:extLst>
              </p:cNvPr>
              <p:cNvSpPr/>
              <p:nvPr/>
            </p:nvSpPr>
            <p:spPr>
              <a:xfrm>
                <a:off x="43482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A7D92142-1987-DE10-BF8C-D5350F3E85E0}"/>
                  </a:ext>
                </a:extLst>
              </p:cNvPr>
              <p:cNvSpPr/>
              <p:nvPr/>
            </p:nvSpPr>
            <p:spPr>
              <a:xfrm>
                <a:off x="446424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3345C415-35EA-9C12-F545-6B190BD21673}"/>
                  </a:ext>
                </a:extLst>
              </p:cNvPr>
              <p:cNvSpPr/>
              <p:nvPr/>
            </p:nvSpPr>
            <p:spPr>
              <a:xfrm>
                <a:off x="458027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FDB8D134-3261-4A94-6291-B62A9ACD0BDB}"/>
                  </a:ext>
                </a:extLst>
              </p:cNvPr>
              <p:cNvSpPr/>
              <p:nvPr/>
            </p:nvSpPr>
            <p:spPr>
              <a:xfrm>
                <a:off x="5511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614E2DF1-B916-43B1-24EC-3FB92154ECAA}"/>
                  </a:ext>
                </a:extLst>
              </p:cNvPr>
              <p:cNvSpPr/>
              <p:nvPr/>
            </p:nvSpPr>
            <p:spPr>
              <a:xfrm>
                <a:off x="17115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2BBC8489-77EE-894E-C433-54015CFEFE3E}"/>
                  </a:ext>
                </a:extLst>
              </p:cNvPr>
              <p:cNvSpPr/>
              <p:nvPr/>
            </p:nvSpPr>
            <p:spPr>
              <a:xfrm>
                <a:off x="2871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2E960892-FC51-72C1-AE72-BB50E22B3653}"/>
                  </a:ext>
                </a:extLst>
              </p:cNvPr>
              <p:cNvSpPr/>
              <p:nvPr/>
            </p:nvSpPr>
            <p:spPr>
              <a:xfrm>
                <a:off x="40320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86FC9ABC-2901-4ACB-A6B7-BA6A93FA625F}"/>
                  </a:ext>
                </a:extLst>
              </p:cNvPr>
              <p:cNvSpPr/>
              <p:nvPr/>
            </p:nvSpPr>
            <p:spPr>
              <a:xfrm>
                <a:off x="51923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39F5C1A4-1C00-733B-810D-C3A21F4BF6C4}"/>
                  </a:ext>
                </a:extLst>
              </p:cNvPr>
              <p:cNvSpPr/>
              <p:nvPr/>
            </p:nvSpPr>
            <p:spPr>
              <a:xfrm>
                <a:off x="63526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0B536464-3EBF-5EF4-CF6F-27B3BCDA083B}"/>
                  </a:ext>
                </a:extLst>
              </p:cNvPr>
              <p:cNvSpPr/>
              <p:nvPr/>
            </p:nvSpPr>
            <p:spPr>
              <a:xfrm>
                <a:off x="7512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5E6283FC-DD0C-5554-7DA8-33C16D12848A}"/>
                  </a:ext>
                </a:extLst>
              </p:cNvPr>
              <p:cNvSpPr/>
              <p:nvPr/>
            </p:nvSpPr>
            <p:spPr>
              <a:xfrm>
                <a:off x="8673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1B8D2B6D-6937-9257-28C9-D294A19149BD}"/>
                  </a:ext>
                </a:extLst>
              </p:cNvPr>
              <p:cNvSpPr/>
              <p:nvPr/>
            </p:nvSpPr>
            <p:spPr>
              <a:xfrm>
                <a:off x="98334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A624A3FB-3CB5-1370-782F-CDC0340934AD}"/>
                  </a:ext>
                </a:extLst>
              </p:cNvPr>
              <p:cNvSpPr/>
              <p:nvPr/>
            </p:nvSpPr>
            <p:spPr>
              <a:xfrm>
                <a:off x="10993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87AADE91-F888-59A4-3B7F-FEA06E978708}"/>
                  </a:ext>
                </a:extLst>
              </p:cNvPr>
              <p:cNvSpPr/>
              <p:nvPr/>
            </p:nvSpPr>
            <p:spPr>
              <a:xfrm>
                <a:off x="121541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6B19D664-62A1-2E18-B0E7-FFB8A5D8B933}"/>
                  </a:ext>
                </a:extLst>
              </p:cNvPr>
              <p:cNvSpPr/>
              <p:nvPr/>
            </p:nvSpPr>
            <p:spPr>
              <a:xfrm>
                <a:off x="13314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0993DCDF-4E94-84DF-E6A6-CA0FE911DB7C}"/>
                  </a:ext>
                </a:extLst>
              </p:cNvPr>
              <p:cNvSpPr/>
              <p:nvPr/>
            </p:nvSpPr>
            <p:spPr>
              <a:xfrm>
                <a:off x="144748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1985458E-1C67-6755-D7EC-E75AED3A296F}"/>
                  </a:ext>
                </a:extLst>
              </p:cNvPr>
              <p:cNvSpPr/>
              <p:nvPr/>
            </p:nvSpPr>
            <p:spPr>
              <a:xfrm>
                <a:off x="15634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CED55B46-AA73-C098-DF99-E0BF77277F1A}"/>
                  </a:ext>
                </a:extLst>
              </p:cNvPr>
              <p:cNvSpPr/>
              <p:nvPr/>
            </p:nvSpPr>
            <p:spPr>
              <a:xfrm>
                <a:off x="16795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014C4802-E4B1-5B60-4F63-B8EF831E7399}"/>
                  </a:ext>
                </a:extLst>
              </p:cNvPr>
              <p:cNvSpPr/>
              <p:nvPr/>
            </p:nvSpPr>
            <p:spPr>
              <a:xfrm>
                <a:off x="17955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E05E7150-61F0-F916-885F-2128632D950B}"/>
                  </a:ext>
                </a:extLst>
              </p:cNvPr>
              <p:cNvSpPr/>
              <p:nvPr/>
            </p:nvSpPr>
            <p:spPr>
              <a:xfrm>
                <a:off x="191159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74BFF0F7-57D2-0E95-7103-172A1C4C4991}"/>
                  </a:ext>
                </a:extLst>
              </p:cNvPr>
              <p:cNvSpPr/>
              <p:nvPr/>
            </p:nvSpPr>
            <p:spPr>
              <a:xfrm>
                <a:off x="20276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C391D2F8-B041-A0AE-5019-4B9ADDBCE629}"/>
                  </a:ext>
                </a:extLst>
              </p:cNvPr>
              <p:cNvSpPr/>
              <p:nvPr/>
            </p:nvSpPr>
            <p:spPr>
              <a:xfrm>
                <a:off x="21436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D2C3BAC6-F9DA-5AFF-CECF-BC3B0F38593D}"/>
                  </a:ext>
                </a:extLst>
              </p:cNvPr>
              <p:cNvSpPr/>
              <p:nvPr/>
            </p:nvSpPr>
            <p:spPr>
              <a:xfrm>
                <a:off x="225968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55386CAE-D7AD-1C3A-9BF0-37CEC5925275}"/>
                  </a:ext>
                </a:extLst>
              </p:cNvPr>
              <p:cNvSpPr/>
              <p:nvPr/>
            </p:nvSpPr>
            <p:spPr>
              <a:xfrm>
                <a:off x="237571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4D0CF9C1-22F8-A466-995C-398132045F52}"/>
                  </a:ext>
                </a:extLst>
              </p:cNvPr>
              <p:cNvSpPr/>
              <p:nvPr/>
            </p:nvSpPr>
            <p:spPr>
              <a:xfrm>
                <a:off x="24917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67E4EE9A-2FD8-E9AD-4734-106F0781A167}"/>
                  </a:ext>
                </a:extLst>
              </p:cNvPr>
              <p:cNvSpPr/>
              <p:nvPr/>
            </p:nvSpPr>
            <p:spPr>
              <a:xfrm>
                <a:off x="26077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8EA28C93-5940-2E8B-FDA0-62EA49E1E983}"/>
                  </a:ext>
                </a:extLst>
              </p:cNvPr>
              <p:cNvSpPr/>
              <p:nvPr/>
            </p:nvSpPr>
            <p:spPr>
              <a:xfrm>
                <a:off x="272379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BFC571EE-DFEF-A49A-6E73-77FC4B1C61C2}"/>
                  </a:ext>
                </a:extLst>
              </p:cNvPr>
              <p:cNvSpPr/>
              <p:nvPr/>
            </p:nvSpPr>
            <p:spPr>
              <a:xfrm>
                <a:off x="28398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678085B7-0CC5-60AC-2B49-E0C964C44F6E}"/>
                  </a:ext>
                </a:extLst>
              </p:cNvPr>
              <p:cNvSpPr/>
              <p:nvPr/>
            </p:nvSpPr>
            <p:spPr>
              <a:xfrm>
                <a:off x="29558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2B00AD8B-C97E-3CE4-A575-4EA2218E8B3C}"/>
                  </a:ext>
                </a:extLst>
              </p:cNvPr>
              <p:cNvSpPr/>
              <p:nvPr/>
            </p:nvSpPr>
            <p:spPr>
              <a:xfrm>
                <a:off x="307189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A02FE922-FAE0-5BAF-A7BD-4EA22C847CB8}"/>
                  </a:ext>
                </a:extLst>
              </p:cNvPr>
              <p:cNvSpPr/>
              <p:nvPr/>
            </p:nvSpPr>
            <p:spPr>
              <a:xfrm>
                <a:off x="318791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32C48042-12AE-4FDB-CABD-879269B15456}"/>
                  </a:ext>
                </a:extLst>
              </p:cNvPr>
              <p:cNvSpPr/>
              <p:nvPr/>
            </p:nvSpPr>
            <p:spPr>
              <a:xfrm>
                <a:off x="33039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8AB65EF5-F5A3-C60C-CFC4-1C8E1B54973A}"/>
                  </a:ext>
                </a:extLst>
              </p:cNvPr>
              <p:cNvSpPr/>
              <p:nvPr/>
            </p:nvSpPr>
            <p:spPr>
              <a:xfrm>
                <a:off x="341997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7827A9A5-8A06-F0FC-742A-5E857417C14B}"/>
                  </a:ext>
                </a:extLst>
              </p:cNvPr>
              <p:cNvSpPr/>
              <p:nvPr/>
            </p:nvSpPr>
            <p:spPr>
              <a:xfrm>
                <a:off x="35360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8FE74AD5-5377-E425-5DFE-F476864EE2E0}"/>
                  </a:ext>
                </a:extLst>
              </p:cNvPr>
              <p:cNvSpPr/>
              <p:nvPr/>
            </p:nvSpPr>
            <p:spPr>
              <a:xfrm>
                <a:off x="36520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7E8D36B8-005F-9836-5778-D75C9563DCBF}"/>
                  </a:ext>
                </a:extLst>
              </p:cNvPr>
              <p:cNvSpPr/>
              <p:nvPr/>
            </p:nvSpPr>
            <p:spPr>
              <a:xfrm>
                <a:off x="37680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50447433-DC68-9C0F-E6EA-2576C1A26F50}"/>
                  </a:ext>
                </a:extLst>
              </p:cNvPr>
              <p:cNvSpPr/>
              <p:nvPr/>
            </p:nvSpPr>
            <p:spPr>
              <a:xfrm>
                <a:off x="38840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CBD86864-88A7-9D0F-9DCF-42CD357A819A}"/>
                  </a:ext>
                </a:extLst>
              </p:cNvPr>
              <p:cNvSpPr/>
              <p:nvPr/>
            </p:nvSpPr>
            <p:spPr>
              <a:xfrm>
                <a:off x="400012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FECA4580-14D8-453C-268F-9463CA1077BD}"/>
                  </a:ext>
                </a:extLst>
              </p:cNvPr>
              <p:cNvSpPr/>
              <p:nvPr/>
            </p:nvSpPr>
            <p:spPr>
              <a:xfrm>
                <a:off x="41161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0C02809C-64DF-6E01-3390-4F856C3947A6}"/>
                  </a:ext>
                </a:extLst>
              </p:cNvPr>
              <p:cNvSpPr/>
              <p:nvPr/>
            </p:nvSpPr>
            <p:spPr>
              <a:xfrm>
                <a:off x="42321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D74E838E-104A-B659-037B-CE4E165270A3}"/>
                  </a:ext>
                </a:extLst>
              </p:cNvPr>
              <p:cNvSpPr/>
              <p:nvPr/>
            </p:nvSpPr>
            <p:spPr>
              <a:xfrm>
                <a:off x="43482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D79600A5-3237-B179-0E59-0CB42F2929D7}"/>
                  </a:ext>
                </a:extLst>
              </p:cNvPr>
              <p:cNvSpPr/>
              <p:nvPr/>
            </p:nvSpPr>
            <p:spPr>
              <a:xfrm>
                <a:off x="446424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FD63F69F-7629-E550-6219-40DE8E0668DC}"/>
                  </a:ext>
                </a:extLst>
              </p:cNvPr>
              <p:cNvSpPr/>
              <p:nvPr/>
            </p:nvSpPr>
            <p:spPr>
              <a:xfrm>
                <a:off x="458027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1058090A-A949-51C3-EA49-190C86347E16}"/>
                  </a:ext>
                </a:extLst>
              </p:cNvPr>
              <p:cNvSpPr/>
              <p:nvPr/>
            </p:nvSpPr>
            <p:spPr>
              <a:xfrm>
                <a:off x="5511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DF4B88D5-AF46-9497-39F6-F4418ADA1D9B}"/>
                  </a:ext>
                </a:extLst>
              </p:cNvPr>
              <p:cNvSpPr/>
              <p:nvPr/>
            </p:nvSpPr>
            <p:spPr>
              <a:xfrm>
                <a:off x="17115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85F4E883-740D-9608-3D6B-5AFBAEF9C2D5}"/>
                  </a:ext>
                </a:extLst>
              </p:cNvPr>
              <p:cNvSpPr/>
              <p:nvPr/>
            </p:nvSpPr>
            <p:spPr>
              <a:xfrm>
                <a:off x="2871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4D4EF9A0-367D-0F8F-A335-C1C8DB06EAC0}"/>
                  </a:ext>
                </a:extLst>
              </p:cNvPr>
              <p:cNvSpPr/>
              <p:nvPr/>
            </p:nvSpPr>
            <p:spPr>
              <a:xfrm>
                <a:off x="40320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A47031FC-F6C1-D14A-333D-C61716D8E518}"/>
                  </a:ext>
                </a:extLst>
              </p:cNvPr>
              <p:cNvSpPr/>
              <p:nvPr/>
            </p:nvSpPr>
            <p:spPr>
              <a:xfrm>
                <a:off x="51923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F6BA8706-AAE2-5BD8-4616-A7ED82BDF53A}"/>
                  </a:ext>
                </a:extLst>
              </p:cNvPr>
              <p:cNvSpPr/>
              <p:nvPr/>
            </p:nvSpPr>
            <p:spPr>
              <a:xfrm>
                <a:off x="63526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40677992-84C5-968A-8CF1-B63F945BFF04}"/>
                  </a:ext>
                </a:extLst>
              </p:cNvPr>
              <p:cNvSpPr/>
              <p:nvPr/>
            </p:nvSpPr>
            <p:spPr>
              <a:xfrm>
                <a:off x="7512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DDADED8E-E6B6-C770-E07D-9EBFBCD24C8F}"/>
                  </a:ext>
                </a:extLst>
              </p:cNvPr>
              <p:cNvSpPr/>
              <p:nvPr/>
            </p:nvSpPr>
            <p:spPr>
              <a:xfrm>
                <a:off x="8673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6D50D3DD-5605-D647-DD88-D355718C8254}"/>
                  </a:ext>
                </a:extLst>
              </p:cNvPr>
              <p:cNvSpPr/>
              <p:nvPr/>
            </p:nvSpPr>
            <p:spPr>
              <a:xfrm>
                <a:off x="98334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E8EE14A6-3DDC-8724-2A46-8E13EB182584}"/>
                  </a:ext>
                </a:extLst>
              </p:cNvPr>
              <p:cNvSpPr/>
              <p:nvPr/>
            </p:nvSpPr>
            <p:spPr>
              <a:xfrm>
                <a:off x="10993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7CA7E7CC-85FB-E561-BD9B-48A1CF6B67AA}"/>
                  </a:ext>
                </a:extLst>
              </p:cNvPr>
              <p:cNvSpPr/>
              <p:nvPr/>
            </p:nvSpPr>
            <p:spPr>
              <a:xfrm>
                <a:off x="121541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CF069D32-E422-2774-3415-440FCD7EE287}"/>
                  </a:ext>
                </a:extLst>
              </p:cNvPr>
              <p:cNvSpPr/>
              <p:nvPr/>
            </p:nvSpPr>
            <p:spPr>
              <a:xfrm>
                <a:off x="13314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7C492153-AA46-DCD5-E875-23D49A0D6606}"/>
                  </a:ext>
                </a:extLst>
              </p:cNvPr>
              <p:cNvSpPr/>
              <p:nvPr/>
            </p:nvSpPr>
            <p:spPr>
              <a:xfrm>
                <a:off x="144748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6239094F-6CD4-7626-CBAC-F80D424F6146}"/>
                  </a:ext>
                </a:extLst>
              </p:cNvPr>
              <p:cNvSpPr/>
              <p:nvPr/>
            </p:nvSpPr>
            <p:spPr>
              <a:xfrm>
                <a:off x="15634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822D48CB-37F1-6968-0463-517EDCB40DF6}"/>
                  </a:ext>
                </a:extLst>
              </p:cNvPr>
              <p:cNvSpPr/>
              <p:nvPr/>
            </p:nvSpPr>
            <p:spPr>
              <a:xfrm>
                <a:off x="16795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F7292723-FF53-0AE8-EC4B-88D2B736DE5C}"/>
                  </a:ext>
                </a:extLst>
              </p:cNvPr>
              <p:cNvSpPr/>
              <p:nvPr/>
            </p:nvSpPr>
            <p:spPr>
              <a:xfrm>
                <a:off x="17955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C680EE44-130D-4456-686F-017BE281AAB6}"/>
                  </a:ext>
                </a:extLst>
              </p:cNvPr>
              <p:cNvSpPr/>
              <p:nvPr/>
            </p:nvSpPr>
            <p:spPr>
              <a:xfrm>
                <a:off x="191159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454D3FB2-22AE-EA55-6ECB-FC677C1DDA9F}"/>
                  </a:ext>
                </a:extLst>
              </p:cNvPr>
              <p:cNvSpPr/>
              <p:nvPr/>
            </p:nvSpPr>
            <p:spPr>
              <a:xfrm>
                <a:off x="20276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817FEFB7-DCAC-6B11-E502-02D4C74372DB}"/>
                  </a:ext>
                </a:extLst>
              </p:cNvPr>
              <p:cNvSpPr/>
              <p:nvPr/>
            </p:nvSpPr>
            <p:spPr>
              <a:xfrm>
                <a:off x="21436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7B3F7382-704E-1FA8-844E-C3084704F266}"/>
                  </a:ext>
                </a:extLst>
              </p:cNvPr>
              <p:cNvSpPr/>
              <p:nvPr/>
            </p:nvSpPr>
            <p:spPr>
              <a:xfrm>
                <a:off x="225968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185D3A4B-3981-9814-D0C2-F924F8F29C68}"/>
                  </a:ext>
                </a:extLst>
              </p:cNvPr>
              <p:cNvSpPr/>
              <p:nvPr/>
            </p:nvSpPr>
            <p:spPr>
              <a:xfrm>
                <a:off x="237571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1364BB09-F848-55E5-ABD5-FDC42C102207}"/>
                  </a:ext>
                </a:extLst>
              </p:cNvPr>
              <p:cNvSpPr/>
              <p:nvPr/>
            </p:nvSpPr>
            <p:spPr>
              <a:xfrm>
                <a:off x="24917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06F16A27-0C49-0AE8-682D-0F845945681D}"/>
                  </a:ext>
                </a:extLst>
              </p:cNvPr>
              <p:cNvSpPr/>
              <p:nvPr/>
            </p:nvSpPr>
            <p:spPr>
              <a:xfrm>
                <a:off x="26077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4F848461-2ED6-A062-4E3F-A27FB46CDE84}"/>
                  </a:ext>
                </a:extLst>
              </p:cNvPr>
              <p:cNvSpPr/>
              <p:nvPr/>
            </p:nvSpPr>
            <p:spPr>
              <a:xfrm>
                <a:off x="272379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670A8A1B-B9C2-91E0-17A2-5E27B2375887}"/>
                  </a:ext>
                </a:extLst>
              </p:cNvPr>
              <p:cNvSpPr/>
              <p:nvPr/>
            </p:nvSpPr>
            <p:spPr>
              <a:xfrm>
                <a:off x="28398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6080C86D-7230-1C63-A002-413C69568114}"/>
                  </a:ext>
                </a:extLst>
              </p:cNvPr>
              <p:cNvSpPr/>
              <p:nvPr/>
            </p:nvSpPr>
            <p:spPr>
              <a:xfrm>
                <a:off x="29558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595DFF74-1D96-4A4E-81FE-DAE4DAE187E9}"/>
                  </a:ext>
                </a:extLst>
              </p:cNvPr>
              <p:cNvSpPr/>
              <p:nvPr/>
            </p:nvSpPr>
            <p:spPr>
              <a:xfrm>
                <a:off x="307189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92E4BF31-AB3A-924C-168E-8BAB33A1BD3A}"/>
                  </a:ext>
                </a:extLst>
              </p:cNvPr>
              <p:cNvSpPr/>
              <p:nvPr/>
            </p:nvSpPr>
            <p:spPr>
              <a:xfrm>
                <a:off x="318791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CDE8B4CA-8E4E-1C11-52CC-FFA6B860516C}"/>
                  </a:ext>
                </a:extLst>
              </p:cNvPr>
              <p:cNvSpPr/>
              <p:nvPr/>
            </p:nvSpPr>
            <p:spPr>
              <a:xfrm>
                <a:off x="33039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68A146F0-B129-A2DA-2751-B77094C8E343}"/>
                  </a:ext>
                </a:extLst>
              </p:cNvPr>
              <p:cNvSpPr/>
              <p:nvPr/>
            </p:nvSpPr>
            <p:spPr>
              <a:xfrm>
                <a:off x="341997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1C66468D-83C5-3A21-3773-C9466F4A10F3}"/>
                  </a:ext>
                </a:extLst>
              </p:cNvPr>
              <p:cNvSpPr/>
              <p:nvPr/>
            </p:nvSpPr>
            <p:spPr>
              <a:xfrm>
                <a:off x="35360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ADC59778-3DC1-61BD-E28E-BB122E66CACD}"/>
                  </a:ext>
                </a:extLst>
              </p:cNvPr>
              <p:cNvSpPr/>
              <p:nvPr/>
            </p:nvSpPr>
            <p:spPr>
              <a:xfrm>
                <a:off x="36520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56E3C9F9-A874-3645-EA2F-D772664BC761}"/>
                  </a:ext>
                </a:extLst>
              </p:cNvPr>
              <p:cNvSpPr/>
              <p:nvPr/>
            </p:nvSpPr>
            <p:spPr>
              <a:xfrm>
                <a:off x="37680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D7CCB812-C15B-5B22-D3D5-B87DF58025C6}"/>
                  </a:ext>
                </a:extLst>
              </p:cNvPr>
              <p:cNvSpPr/>
              <p:nvPr/>
            </p:nvSpPr>
            <p:spPr>
              <a:xfrm>
                <a:off x="38840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1F8C6426-4A67-8C2F-357C-85671CD6DF6F}"/>
                  </a:ext>
                </a:extLst>
              </p:cNvPr>
              <p:cNvSpPr/>
              <p:nvPr/>
            </p:nvSpPr>
            <p:spPr>
              <a:xfrm>
                <a:off x="400012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D95F07BA-8D58-7B8A-128A-A93DEF139430}"/>
                  </a:ext>
                </a:extLst>
              </p:cNvPr>
              <p:cNvSpPr/>
              <p:nvPr/>
            </p:nvSpPr>
            <p:spPr>
              <a:xfrm>
                <a:off x="41161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83386DE5-8283-7B18-FCEE-D1C4A0228FDF}"/>
                  </a:ext>
                </a:extLst>
              </p:cNvPr>
              <p:cNvSpPr/>
              <p:nvPr/>
            </p:nvSpPr>
            <p:spPr>
              <a:xfrm>
                <a:off x="42321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7AEE96DC-A27F-F3F5-2125-ACC6BD46A5EB}"/>
                  </a:ext>
                </a:extLst>
              </p:cNvPr>
              <p:cNvSpPr/>
              <p:nvPr/>
            </p:nvSpPr>
            <p:spPr>
              <a:xfrm>
                <a:off x="43482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D82380A7-7C8B-2499-FA9E-C9A3D4843FC3}"/>
                  </a:ext>
                </a:extLst>
              </p:cNvPr>
              <p:cNvSpPr/>
              <p:nvPr/>
            </p:nvSpPr>
            <p:spPr>
              <a:xfrm>
                <a:off x="446424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0DA067F7-47E3-587E-3D27-FD7CA342863F}"/>
                  </a:ext>
                </a:extLst>
              </p:cNvPr>
              <p:cNvSpPr/>
              <p:nvPr/>
            </p:nvSpPr>
            <p:spPr>
              <a:xfrm>
                <a:off x="458027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A96A9C8F-D65D-4BDA-1B14-036D9C28DFA5}"/>
                  </a:ext>
                </a:extLst>
              </p:cNvPr>
              <p:cNvSpPr/>
              <p:nvPr/>
            </p:nvSpPr>
            <p:spPr>
              <a:xfrm>
                <a:off x="5511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745AF296-74FF-BECE-B79A-5167E2F14D9E}"/>
                  </a:ext>
                </a:extLst>
              </p:cNvPr>
              <p:cNvSpPr/>
              <p:nvPr/>
            </p:nvSpPr>
            <p:spPr>
              <a:xfrm>
                <a:off x="17115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F83D624A-B1D3-D759-708F-457804A2E6C5}"/>
                  </a:ext>
                </a:extLst>
              </p:cNvPr>
              <p:cNvSpPr/>
              <p:nvPr/>
            </p:nvSpPr>
            <p:spPr>
              <a:xfrm>
                <a:off x="2871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9465D4F2-CE6A-DE83-DB04-64ED2BF72051}"/>
                  </a:ext>
                </a:extLst>
              </p:cNvPr>
              <p:cNvSpPr/>
              <p:nvPr/>
            </p:nvSpPr>
            <p:spPr>
              <a:xfrm>
                <a:off x="40320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3A897EE6-ACCE-DCEE-4FE0-DE725B4D878B}"/>
                  </a:ext>
                </a:extLst>
              </p:cNvPr>
              <p:cNvSpPr/>
              <p:nvPr/>
            </p:nvSpPr>
            <p:spPr>
              <a:xfrm>
                <a:off x="51923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EFF2EB08-714A-CB89-1CD3-476646BCF879}"/>
                  </a:ext>
                </a:extLst>
              </p:cNvPr>
              <p:cNvSpPr/>
              <p:nvPr/>
            </p:nvSpPr>
            <p:spPr>
              <a:xfrm>
                <a:off x="63526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6E5839DD-EB77-A684-CABE-516B60DCF438}"/>
                  </a:ext>
                </a:extLst>
              </p:cNvPr>
              <p:cNvSpPr/>
              <p:nvPr/>
            </p:nvSpPr>
            <p:spPr>
              <a:xfrm>
                <a:off x="7512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42DF098B-3CA4-31ED-54B5-C8EA50D39DCE}"/>
                  </a:ext>
                </a:extLst>
              </p:cNvPr>
              <p:cNvSpPr/>
              <p:nvPr/>
            </p:nvSpPr>
            <p:spPr>
              <a:xfrm>
                <a:off x="8673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1A501AD5-8F00-4BC4-410C-F4029E67FD7C}"/>
                  </a:ext>
                </a:extLst>
              </p:cNvPr>
              <p:cNvSpPr/>
              <p:nvPr/>
            </p:nvSpPr>
            <p:spPr>
              <a:xfrm>
                <a:off x="98334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C7D9E622-0363-CEFD-1812-68BBDC046F16}"/>
                  </a:ext>
                </a:extLst>
              </p:cNvPr>
              <p:cNvSpPr/>
              <p:nvPr/>
            </p:nvSpPr>
            <p:spPr>
              <a:xfrm>
                <a:off x="10993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6C0B1F35-373C-17C3-A56A-7D89697B4030}"/>
                  </a:ext>
                </a:extLst>
              </p:cNvPr>
              <p:cNvSpPr/>
              <p:nvPr/>
            </p:nvSpPr>
            <p:spPr>
              <a:xfrm>
                <a:off x="121541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EDBCE1AD-8C96-2842-2932-3146A13C97F6}"/>
                  </a:ext>
                </a:extLst>
              </p:cNvPr>
              <p:cNvSpPr/>
              <p:nvPr/>
            </p:nvSpPr>
            <p:spPr>
              <a:xfrm>
                <a:off x="13314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95177DC5-3696-19F8-5373-033B5B11B698}"/>
                  </a:ext>
                </a:extLst>
              </p:cNvPr>
              <p:cNvSpPr/>
              <p:nvPr/>
            </p:nvSpPr>
            <p:spPr>
              <a:xfrm>
                <a:off x="144748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68A078D9-4C55-817F-3D8D-0F54F45FC1F0}"/>
                  </a:ext>
                </a:extLst>
              </p:cNvPr>
              <p:cNvSpPr/>
              <p:nvPr/>
            </p:nvSpPr>
            <p:spPr>
              <a:xfrm>
                <a:off x="15634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AECC537B-289D-79AF-F9C4-3A2007612269}"/>
                  </a:ext>
                </a:extLst>
              </p:cNvPr>
              <p:cNvSpPr/>
              <p:nvPr/>
            </p:nvSpPr>
            <p:spPr>
              <a:xfrm>
                <a:off x="16795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C39E3272-E6BF-4E07-E59F-65AC122EB210}"/>
                  </a:ext>
                </a:extLst>
              </p:cNvPr>
              <p:cNvSpPr/>
              <p:nvPr/>
            </p:nvSpPr>
            <p:spPr>
              <a:xfrm>
                <a:off x="17955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45AD1060-4C0E-9F1F-7FF5-E8CB824CE041}"/>
                  </a:ext>
                </a:extLst>
              </p:cNvPr>
              <p:cNvSpPr/>
              <p:nvPr/>
            </p:nvSpPr>
            <p:spPr>
              <a:xfrm>
                <a:off x="191159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553E05FA-F1E8-CAE0-835B-A89BA2A68E76}"/>
                  </a:ext>
                </a:extLst>
              </p:cNvPr>
              <p:cNvSpPr/>
              <p:nvPr/>
            </p:nvSpPr>
            <p:spPr>
              <a:xfrm>
                <a:off x="20276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20DF69AD-E162-0B1A-A3F0-934481D44545}"/>
                  </a:ext>
                </a:extLst>
              </p:cNvPr>
              <p:cNvSpPr/>
              <p:nvPr/>
            </p:nvSpPr>
            <p:spPr>
              <a:xfrm>
                <a:off x="21436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72E609FA-B7B5-7260-71DC-A55F1BACBD76}"/>
                  </a:ext>
                </a:extLst>
              </p:cNvPr>
              <p:cNvSpPr/>
              <p:nvPr/>
            </p:nvSpPr>
            <p:spPr>
              <a:xfrm>
                <a:off x="225968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448A1ABD-BB33-B4A1-A095-A9FEC6C0E5EA}"/>
                  </a:ext>
                </a:extLst>
              </p:cNvPr>
              <p:cNvSpPr/>
              <p:nvPr/>
            </p:nvSpPr>
            <p:spPr>
              <a:xfrm>
                <a:off x="237571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C3687657-9905-EC69-C0E9-AFC65170B4EB}"/>
                  </a:ext>
                </a:extLst>
              </p:cNvPr>
              <p:cNvSpPr/>
              <p:nvPr/>
            </p:nvSpPr>
            <p:spPr>
              <a:xfrm>
                <a:off x="24917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FAB517D9-D068-A95D-2B0C-9D873C224B2B}"/>
                  </a:ext>
                </a:extLst>
              </p:cNvPr>
              <p:cNvSpPr/>
              <p:nvPr/>
            </p:nvSpPr>
            <p:spPr>
              <a:xfrm>
                <a:off x="26077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94469C91-D1B2-4535-2EE5-7DBDF6CB6285}"/>
                  </a:ext>
                </a:extLst>
              </p:cNvPr>
              <p:cNvSpPr/>
              <p:nvPr/>
            </p:nvSpPr>
            <p:spPr>
              <a:xfrm>
                <a:off x="272379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CF14587D-4D5B-CED1-0B03-944F47712B4C}"/>
                  </a:ext>
                </a:extLst>
              </p:cNvPr>
              <p:cNvSpPr/>
              <p:nvPr/>
            </p:nvSpPr>
            <p:spPr>
              <a:xfrm>
                <a:off x="28398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6DAB4187-3E37-0184-92BE-C05089AAF355}"/>
                  </a:ext>
                </a:extLst>
              </p:cNvPr>
              <p:cNvSpPr/>
              <p:nvPr/>
            </p:nvSpPr>
            <p:spPr>
              <a:xfrm>
                <a:off x="29558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5A2921F9-282A-6268-3E04-5BB83D3472EC}"/>
                  </a:ext>
                </a:extLst>
              </p:cNvPr>
              <p:cNvSpPr/>
              <p:nvPr/>
            </p:nvSpPr>
            <p:spPr>
              <a:xfrm>
                <a:off x="307189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802ADB0A-C1CA-211C-5FC1-1E616B68CD56}"/>
                  </a:ext>
                </a:extLst>
              </p:cNvPr>
              <p:cNvSpPr/>
              <p:nvPr/>
            </p:nvSpPr>
            <p:spPr>
              <a:xfrm>
                <a:off x="318791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B9C63770-53BC-EC0D-4DD5-2C84BCC4159A}"/>
                  </a:ext>
                </a:extLst>
              </p:cNvPr>
              <p:cNvSpPr/>
              <p:nvPr/>
            </p:nvSpPr>
            <p:spPr>
              <a:xfrm>
                <a:off x="33039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D65A5067-BF51-04BC-F13A-4897230E386D}"/>
                  </a:ext>
                </a:extLst>
              </p:cNvPr>
              <p:cNvSpPr/>
              <p:nvPr/>
            </p:nvSpPr>
            <p:spPr>
              <a:xfrm>
                <a:off x="341997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68E09155-6E48-744C-E9E4-FEF8799545E0}"/>
                  </a:ext>
                </a:extLst>
              </p:cNvPr>
              <p:cNvSpPr/>
              <p:nvPr/>
            </p:nvSpPr>
            <p:spPr>
              <a:xfrm>
                <a:off x="35360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771BDC7F-1E24-C11D-2276-C14F1E27790D}"/>
                  </a:ext>
                </a:extLst>
              </p:cNvPr>
              <p:cNvSpPr/>
              <p:nvPr/>
            </p:nvSpPr>
            <p:spPr>
              <a:xfrm>
                <a:off x="36520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E736C7C1-87B2-FF30-2CF1-1223A537818F}"/>
                  </a:ext>
                </a:extLst>
              </p:cNvPr>
              <p:cNvSpPr/>
              <p:nvPr/>
            </p:nvSpPr>
            <p:spPr>
              <a:xfrm>
                <a:off x="37680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ACC85E39-DCE5-5B65-CD69-D729FD78D5D4}"/>
                  </a:ext>
                </a:extLst>
              </p:cNvPr>
              <p:cNvSpPr/>
              <p:nvPr/>
            </p:nvSpPr>
            <p:spPr>
              <a:xfrm>
                <a:off x="38840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FE52029E-7C06-43CD-5C66-9358BABEA41C}"/>
                  </a:ext>
                </a:extLst>
              </p:cNvPr>
              <p:cNvSpPr/>
              <p:nvPr/>
            </p:nvSpPr>
            <p:spPr>
              <a:xfrm>
                <a:off x="400012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E4FADF1E-CBD6-27AC-AB1D-05F8540FEDCD}"/>
                  </a:ext>
                </a:extLst>
              </p:cNvPr>
              <p:cNvSpPr/>
              <p:nvPr/>
            </p:nvSpPr>
            <p:spPr>
              <a:xfrm>
                <a:off x="41161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A9BDFD97-7D2C-1E6A-05C5-5FE16B750235}"/>
                  </a:ext>
                </a:extLst>
              </p:cNvPr>
              <p:cNvSpPr/>
              <p:nvPr/>
            </p:nvSpPr>
            <p:spPr>
              <a:xfrm>
                <a:off x="42321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749E18CF-A885-F70D-94ED-296990C9074B}"/>
                  </a:ext>
                </a:extLst>
              </p:cNvPr>
              <p:cNvSpPr/>
              <p:nvPr/>
            </p:nvSpPr>
            <p:spPr>
              <a:xfrm>
                <a:off x="43482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43F72D45-9494-CB23-F935-17F381367D2E}"/>
                  </a:ext>
                </a:extLst>
              </p:cNvPr>
              <p:cNvSpPr/>
              <p:nvPr/>
            </p:nvSpPr>
            <p:spPr>
              <a:xfrm>
                <a:off x="446424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398177D4-341E-FF48-B2AE-89CA050DBE95}"/>
                  </a:ext>
                </a:extLst>
              </p:cNvPr>
              <p:cNvSpPr/>
              <p:nvPr/>
            </p:nvSpPr>
            <p:spPr>
              <a:xfrm>
                <a:off x="458027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49424A59-AA5C-BBE8-4294-B5A5A6A46A88}"/>
                  </a:ext>
                </a:extLst>
              </p:cNvPr>
              <p:cNvSpPr/>
              <p:nvPr/>
            </p:nvSpPr>
            <p:spPr>
              <a:xfrm>
                <a:off x="5511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4B9C3EC2-DC47-D360-E18C-896E5DD4904C}"/>
                  </a:ext>
                </a:extLst>
              </p:cNvPr>
              <p:cNvSpPr/>
              <p:nvPr/>
            </p:nvSpPr>
            <p:spPr>
              <a:xfrm>
                <a:off x="17115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8161D1D8-DB6A-8CD2-6946-5A5275BE8F46}"/>
                  </a:ext>
                </a:extLst>
              </p:cNvPr>
              <p:cNvSpPr/>
              <p:nvPr/>
            </p:nvSpPr>
            <p:spPr>
              <a:xfrm>
                <a:off x="2871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4EBE1EE8-BFEE-3EC5-702D-E671B7BA6D34}"/>
                  </a:ext>
                </a:extLst>
              </p:cNvPr>
              <p:cNvSpPr/>
              <p:nvPr/>
            </p:nvSpPr>
            <p:spPr>
              <a:xfrm>
                <a:off x="40320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BD1F1284-38CD-9971-3636-7A76950A4048}"/>
                  </a:ext>
                </a:extLst>
              </p:cNvPr>
              <p:cNvSpPr/>
              <p:nvPr/>
            </p:nvSpPr>
            <p:spPr>
              <a:xfrm>
                <a:off x="51923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B3A25381-3917-0485-823E-0E153A158E5E}"/>
                  </a:ext>
                </a:extLst>
              </p:cNvPr>
              <p:cNvSpPr/>
              <p:nvPr/>
            </p:nvSpPr>
            <p:spPr>
              <a:xfrm>
                <a:off x="63526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56DC9C5D-977C-1C97-393D-C980F204BBA0}"/>
                  </a:ext>
                </a:extLst>
              </p:cNvPr>
              <p:cNvSpPr/>
              <p:nvPr/>
            </p:nvSpPr>
            <p:spPr>
              <a:xfrm>
                <a:off x="7512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5D09BCFD-57F0-667F-492B-CF30AB13DAB4}"/>
                  </a:ext>
                </a:extLst>
              </p:cNvPr>
              <p:cNvSpPr/>
              <p:nvPr/>
            </p:nvSpPr>
            <p:spPr>
              <a:xfrm>
                <a:off x="8673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9EC764C3-C2A0-0694-6D77-0D0D00999051}"/>
                  </a:ext>
                </a:extLst>
              </p:cNvPr>
              <p:cNvSpPr/>
              <p:nvPr/>
            </p:nvSpPr>
            <p:spPr>
              <a:xfrm>
                <a:off x="98334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57A5F1A5-36AD-343A-BCF6-ECA42AC04163}"/>
                  </a:ext>
                </a:extLst>
              </p:cNvPr>
              <p:cNvSpPr/>
              <p:nvPr/>
            </p:nvSpPr>
            <p:spPr>
              <a:xfrm>
                <a:off x="10993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FF564854-D3C9-3DAC-D03D-320084A443B7}"/>
                  </a:ext>
                </a:extLst>
              </p:cNvPr>
              <p:cNvSpPr/>
              <p:nvPr/>
            </p:nvSpPr>
            <p:spPr>
              <a:xfrm>
                <a:off x="121541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83DFC394-976C-51C0-A712-FEF20BC43D60}"/>
                  </a:ext>
                </a:extLst>
              </p:cNvPr>
              <p:cNvSpPr/>
              <p:nvPr/>
            </p:nvSpPr>
            <p:spPr>
              <a:xfrm>
                <a:off x="13314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D62FE786-AA14-0156-7232-059374F9BC5C}"/>
                  </a:ext>
                </a:extLst>
              </p:cNvPr>
              <p:cNvSpPr/>
              <p:nvPr/>
            </p:nvSpPr>
            <p:spPr>
              <a:xfrm>
                <a:off x="144748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0AED0B9B-3E2B-270D-C1BB-07F5CEF635F7}"/>
                  </a:ext>
                </a:extLst>
              </p:cNvPr>
              <p:cNvSpPr/>
              <p:nvPr/>
            </p:nvSpPr>
            <p:spPr>
              <a:xfrm>
                <a:off x="15634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A7F2147C-953C-2015-F889-AFC5A4FB3CF0}"/>
                  </a:ext>
                </a:extLst>
              </p:cNvPr>
              <p:cNvSpPr/>
              <p:nvPr/>
            </p:nvSpPr>
            <p:spPr>
              <a:xfrm>
                <a:off x="16795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438B955A-AD26-967F-BFBE-99EA99EDDE06}"/>
                  </a:ext>
                </a:extLst>
              </p:cNvPr>
              <p:cNvSpPr/>
              <p:nvPr/>
            </p:nvSpPr>
            <p:spPr>
              <a:xfrm>
                <a:off x="17955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2A4343A3-A5E3-F282-E112-805140DED815}"/>
                  </a:ext>
                </a:extLst>
              </p:cNvPr>
              <p:cNvSpPr/>
              <p:nvPr/>
            </p:nvSpPr>
            <p:spPr>
              <a:xfrm>
                <a:off x="191159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1DAD9A29-FA01-C02A-B7C2-ACED01038562}"/>
                  </a:ext>
                </a:extLst>
              </p:cNvPr>
              <p:cNvSpPr/>
              <p:nvPr/>
            </p:nvSpPr>
            <p:spPr>
              <a:xfrm>
                <a:off x="20276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D6C21A6A-5513-DB0F-0BF9-96A0A86D4314}"/>
                  </a:ext>
                </a:extLst>
              </p:cNvPr>
              <p:cNvSpPr/>
              <p:nvPr/>
            </p:nvSpPr>
            <p:spPr>
              <a:xfrm>
                <a:off x="21436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CD0FFF9D-3FD0-A9D1-403F-95933A669A97}"/>
                  </a:ext>
                </a:extLst>
              </p:cNvPr>
              <p:cNvSpPr/>
              <p:nvPr/>
            </p:nvSpPr>
            <p:spPr>
              <a:xfrm>
                <a:off x="225968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85355377-A6AA-1ED0-9B07-5032948501D9}"/>
                  </a:ext>
                </a:extLst>
              </p:cNvPr>
              <p:cNvSpPr/>
              <p:nvPr/>
            </p:nvSpPr>
            <p:spPr>
              <a:xfrm>
                <a:off x="237571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E6F42B21-46DA-41C8-E8E3-039695B5874C}"/>
                  </a:ext>
                </a:extLst>
              </p:cNvPr>
              <p:cNvSpPr/>
              <p:nvPr/>
            </p:nvSpPr>
            <p:spPr>
              <a:xfrm>
                <a:off x="24917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B3F46D02-9549-5F21-E86E-F484F7CE31C6}"/>
                  </a:ext>
                </a:extLst>
              </p:cNvPr>
              <p:cNvSpPr/>
              <p:nvPr/>
            </p:nvSpPr>
            <p:spPr>
              <a:xfrm>
                <a:off x="26077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9CD28531-473B-B01D-5724-F5D93D3E12CF}"/>
                  </a:ext>
                </a:extLst>
              </p:cNvPr>
              <p:cNvSpPr/>
              <p:nvPr/>
            </p:nvSpPr>
            <p:spPr>
              <a:xfrm>
                <a:off x="272379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511D1314-1518-339F-F0F4-A1DFFC1DF9F3}"/>
                  </a:ext>
                </a:extLst>
              </p:cNvPr>
              <p:cNvSpPr/>
              <p:nvPr/>
            </p:nvSpPr>
            <p:spPr>
              <a:xfrm>
                <a:off x="28398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414719BE-2906-9324-F20B-D8626AE56B11}"/>
                  </a:ext>
                </a:extLst>
              </p:cNvPr>
              <p:cNvSpPr/>
              <p:nvPr/>
            </p:nvSpPr>
            <p:spPr>
              <a:xfrm>
                <a:off x="29558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1DC08EC6-8DC1-36F5-91AB-62DD311BF970}"/>
                  </a:ext>
                </a:extLst>
              </p:cNvPr>
              <p:cNvSpPr/>
              <p:nvPr/>
            </p:nvSpPr>
            <p:spPr>
              <a:xfrm>
                <a:off x="307189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8234C43F-D593-EAB2-6873-C8816C981F1E}"/>
                  </a:ext>
                </a:extLst>
              </p:cNvPr>
              <p:cNvSpPr/>
              <p:nvPr/>
            </p:nvSpPr>
            <p:spPr>
              <a:xfrm>
                <a:off x="318791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D5C9C17E-78CF-635A-AA9C-20DBDBB363C4}"/>
                  </a:ext>
                </a:extLst>
              </p:cNvPr>
              <p:cNvSpPr/>
              <p:nvPr/>
            </p:nvSpPr>
            <p:spPr>
              <a:xfrm>
                <a:off x="33039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C2E9DA1C-2ADF-E0CD-C2B1-6FBA73249350}"/>
                  </a:ext>
                </a:extLst>
              </p:cNvPr>
              <p:cNvSpPr/>
              <p:nvPr/>
            </p:nvSpPr>
            <p:spPr>
              <a:xfrm>
                <a:off x="341997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11E1DB74-50E6-FE89-F96B-7534A9E56691}"/>
                  </a:ext>
                </a:extLst>
              </p:cNvPr>
              <p:cNvSpPr/>
              <p:nvPr/>
            </p:nvSpPr>
            <p:spPr>
              <a:xfrm>
                <a:off x="35360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0742FAFB-C675-5065-D980-7D1452EF09B6}"/>
                  </a:ext>
                </a:extLst>
              </p:cNvPr>
              <p:cNvSpPr/>
              <p:nvPr/>
            </p:nvSpPr>
            <p:spPr>
              <a:xfrm>
                <a:off x="36520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72E944D8-8ACB-4181-0952-B8751C2C7BA0}"/>
                  </a:ext>
                </a:extLst>
              </p:cNvPr>
              <p:cNvSpPr/>
              <p:nvPr/>
            </p:nvSpPr>
            <p:spPr>
              <a:xfrm>
                <a:off x="37680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98896BEC-9C44-A4B6-6B4D-73D89228600A}"/>
                  </a:ext>
                </a:extLst>
              </p:cNvPr>
              <p:cNvSpPr/>
              <p:nvPr/>
            </p:nvSpPr>
            <p:spPr>
              <a:xfrm>
                <a:off x="38840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23548BDE-7BEA-54ED-DC5F-32AF03CAC038}"/>
                  </a:ext>
                </a:extLst>
              </p:cNvPr>
              <p:cNvSpPr/>
              <p:nvPr/>
            </p:nvSpPr>
            <p:spPr>
              <a:xfrm>
                <a:off x="400012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60A33A9F-8D5E-E813-3BB7-91D37E69A79D}"/>
                  </a:ext>
                </a:extLst>
              </p:cNvPr>
              <p:cNvSpPr/>
              <p:nvPr/>
            </p:nvSpPr>
            <p:spPr>
              <a:xfrm>
                <a:off x="41161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6C8005F8-42BC-14BA-EEAE-6BE98669ED26}"/>
                  </a:ext>
                </a:extLst>
              </p:cNvPr>
              <p:cNvSpPr/>
              <p:nvPr/>
            </p:nvSpPr>
            <p:spPr>
              <a:xfrm>
                <a:off x="42321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A1A8A7DA-AD8A-6412-3381-AEC399E72D34}"/>
                  </a:ext>
                </a:extLst>
              </p:cNvPr>
              <p:cNvSpPr/>
              <p:nvPr/>
            </p:nvSpPr>
            <p:spPr>
              <a:xfrm>
                <a:off x="43482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D4EA69DE-4913-6D16-73DD-9662C31220A8}"/>
                  </a:ext>
                </a:extLst>
              </p:cNvPr>
              <p:cNvSpPr/>
              <p:nvPr/>
            </p:nvSpPr>
            <p:spPr>
              <a:xfrm>
                <a:off x="446424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671761D6-3E26-2AF7-68BF-847E7B6AE53A}"/>
                  </a:ext>
                </a:extLst>
              </p:cNvPr>
              <p:cNvSpPr/>
              <p:nvPr/>
            </p:nvSpPr>
            <p:spPr>
              <a:xfrm>
                <a:off x="458027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88940794-45C5-4B5B-43C2-806057F7EC93}"/>
                  </a:ext>
                </a:extLst>
              </p:cNvPr>
              <p:cNvSpPr/>
              <p:nvPr/>
            </p:nvSpPr>
            <p:spPr>
              <a:xfrm>
                <a:off x="5511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41BBCA7E-F36B-6A42-A902-7B7931A50F3D}"/>
                  </a:ext>
                </a:extLst>
              </p:cNvPr>
              <p:cNvSpPr/>
              <p:nvPr/>
            </p:nvSpPr>
            <p:spPr>
              <a:xfrm>
                <a:off x="17115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39B5F7C1-9FD5-2FEB-55DE-03EA87E8A29A}"/>
                  </a:ext>
                </a:extLst>
              </p:cNvPr>
              <p:cNvSpPr/>
              <p:nvPr/>
            </p:nvSpPr>
            <p:spPr>
              <a:xfrm>
                <a:off x="2871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53C231CB-82B1-C777-2C4F-AB53764ECAAA}"/>
                  </a:ext>
                </a:extLst>
              </p:cNvPr>
              <p:cNvSpPr/>
              <p:nvPr/>
            </p:nvSpPr>
            <p:spPr>
              <a:xfrm>
                <a:off x="40320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77C4526E-D5EF-00FC-81D6-865344F50DEB}"/>
                  </a:ext>
                </a:extLst>
              </p:cNvPr>
              <p:cNvSpPr/>
              <p:nvPr/>
            </p:nvSpPr>
            <p:spPr>
              <a:xfrm>
                <a:off x="51923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4F3E65FD-FBA1-7134-8EEF-9EE871BB0685}"/>
                  </a:ext>
                </a:extLst>
              </p:cNvPr>
              <p:cNvSpPr/>
              <p:nvPr/>
            </p:nvSpPr>
            <p:spPr>
              <a:xfrm>
                <a:off x="63526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94F7D095-0680-86D4-BEEF-8D57C14B3B90}"/>
                  </a:ext>
                </a:extLst>
              </p:cNvPr>
              <p:cNvSpPr/>
              <p:nvPr/>
            </p:nvSpPr>
            <p:spPr>
              <a:xfrm>
                <a:off x="7512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4CBD44DE-EC4E-2A0B-9356-F6AC62708692}"/>
                  </a:ext>
                </a:extLst>
              </p:cNvPr>
              <p:cNvSpPr/>
              <p:nvPr/>
            </p:nvSpPr>
            <p:spPr>
              <a:xfrm>
                <a:off x="8673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6068E25B-B78C-3915-E0CE-78AE355D0946}"/>
                  </a:ext>
                </a:extLst>
              </p:cNvPr>
              <p:cNvSpPr/>
              <p:nvPr/>
            </p:nvSpPr>
            <p:spPr>
              <a:xfrm>
                <a:off x="98334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67ABBCF7-B88E-7C77-5690-75B94B929053}"/>
                  </a:ext>
                </a:extLst>
              </p:cNvPr>
              <p:cNvSpPr/>
              <p:nvPr/>
            </p:nvSpPr>
            <p:spPr>
              <a:xfrm>
                <a:off x="10993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33E9F99B-83BB-9300-B9F8-239B7D138C7E}"/>
                  </a:ext>
                </a:extLst>
              </p:cNvPr>
              <p:cNvSpPr/>
              <p:nvPr/>
            </p:nvSpPr>
            <p:spPr>
              <a:xfrm>
                <a:off x="121541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F95D9700-9427-5509-8B45-C4B434D752EC}"/>
                  </a:ext>
                </a:extLst>
              </p:cNvPr>
              <p:cNvSpPr/>
              <p:nvPr/>
            </p:nvSpPr>
            <p:spPr>
              <a:xfrm>
                <a:off x="13314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AC2FD75C-6170-82BD-465A-CA30C3B52D80}"/>
                  </a:ext>
                </a:extLst>
              </p:cNvPr>
              <p:cNvSpPr/>
              <p:nvPr/>
            </p:nvSpPr>
            <p:spPr>
              <a:xfrm>
                <a:off x="144748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A6177BC4-715E-0C44-B163-C03CC0256C2A}"/>
                  </a:ext>
                </a:extLst>
              </p:cNvPr>
              <p:cNvSpPr/>
              <p:nvPr/>
            </p:nvSpPr>
            <p:spPr>
              <a:xfrm>
                <a:off x="15634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CB6933C5-0EE3-4A05-75EE-042FF7862FA1}"/>
                  </a:ext>
                </a:extLst>
              </p:cNvPr>
              <p:cNvSpPr/>
              <p:nvPr/>
            </p:nvSpPr>
            <p:spPr>
              <a:xfrm>
                <a:off x="16795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63F98494-B16C-A19D-F7DA-A55AA1CDEBED}"/>
                  </a:ext>
                </a:extLst>
              </p:cNvPr>
              <p:cNvSpPr/>
              <p:nvPr/>
            </p:nvSpPr>
            <p:spPr>
              <a:xfrm>
                <a:off x="17955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895CFD10-5E39-FA12-81DE-66881355B0D7}"/>
                  </a:ext>
                </a:extLst>
              </p:cNvPr>
              <p:cNvSpPr/>
              <p:nvPr/>
            </p:nvSpPr>
            <p:spPr>
              <a:xfrm>
                <a:off x="191159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D0880BCC-3D9A-1B77-D797-D8D2757F9206}"/>
                  </a:ext>
                </a:extLst>
              </p:cNvPr>
              <p:cNvSpPr/>
              <p:nvPr/>
            </p:nvSpPr>
            <p:spPr>
              <a:xfrm>
                <a:off x="20276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2058457E-DDD5-4D30-EA6A-1804F3FD1A12}"/>
                  </a:ext>
                </a:extLst>
              </p:cNvPr>
              <p:cNvSpPr/>
              <p:nvPr/>
            </p:nvSpPr>
            <p:spPr>
              <a:xfrm>
                <a:off x="21436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96BC6E5C-85D3-E53D-CFC8-3C66C488CEE2}"/>
                  </a:ext>
                </a:extLst>
              </p:cNvPr>
              <p:cNvSpPr/>
              <p:nvPr/>
            </p:nvSpPr>
            <p:spPr>
              <a:xfrm>
                <a:off x="225968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FBDDDDFF-8629-C4AF-E054-709E1731D9D1}"/>
                  </a:ext>
                </a:extLst>
              </p:cNvPr>
              <p:cNvSpPr/>
              <p:nvPr/>
            </p:nvSpPr>
            <p:spPr>
              <a:xfrm>
                <a:off x="237571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FF8A5059-50E3-19A3-FC9C-B615AD529DD8}"/>
                  </a:ext>
                </a:extLst>
              </p:cNvPr>
              <p:cNvSpPr/>
              <p:nvPr/>
            </p:nvSpPr>
            <p:spPr>
              <a:xfrm>
                <a:off x="24917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D51739EC-B40A-9F7B-EFF8-1CE4E835DB5D}"/>
                  </a:ext>
                </a:extLst>
              </p:cNvPr>
              <p:cNvSpPr/>
              <p:nvPr/>
            </p:nvSpPr>
            <p:spPr>
              <a:xfrm>
                <a:off x="26077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87FAE664-08B1-34F7-D1D6-94506650E72F}"/>
                  </a:ext>
                </a:extLst>
              </p:cNvPr>
              <p:cNvSpPr/>
              <p:nvPr/>
            </p:nvSpPr>
            <p:spPr>
              <a:xfrm>
                <a:off x="272379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3AE7A27F-38BE-0239-5527-FA864A1B4533}"/>
                  </a:ext>
                </a:extLst>
              </p:cNvPr>
              <p:cNvSpPr/>
              <p:nvPr/>
            </p:nvSpPr>
            <p:spPr>
              <a:xfrm>
                <a:off x="28398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5D8B6638-202B-773C-AEF4-05830B20E9A7}"/>
                  </a:ext>
                </a:extLst>
              </p:cNvPr>
              <p:cNvSpPr/>
              <p:nvPr/>
            </p:nvSpPr>
            <p:spPr>
              <a:xfrm>
                <a:off x="29558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F6AE9A56-1CCC-4135-60F4-11B94D172CA3}"/>
                  </a:ext>
                </a:extLst>
              </p:cNvPr>
              <p:cNvSpPr/>
              <p:nvPr/>
            </p:nvSpPr>
            <p:spPr>
              <a:xfrm>
                <a:off x="307189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5B4E6517-F02C-EDFB-8813-12350037DD7B}"/>
                  </a:ext>
                </a:extLst>
              </p:cNvPr>
              <p:cNvSpPr/>
              <p:nvPr/>
            </p:nvSpPr>
            <p:spPr>
              <a:xfrm>
                <a:off x="318791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A42DB16E-00A2-57A8-252D-66262A6F3714}"/>
                  </a:ext>
                </a:extLst>
              </p:cNvPr>
              <p:cNvSpPr/>
              <p:nvPr/>
            </p:nvSpPr>
            <p:spPr>
              <a:xfrm>
                <a:off x="33039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6FACC962-1D95-54B5-BA64-A5A0534DD51F}"/>
                  </a:ext>
                </a:extLst>
              </p:cNvPr>
              <p:cNvSpPr/>
              <p:nvPr/>
            </p:nvSpPr>
            <p:spPr>
              <a:xfrm>
                <a:off x="341997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D736436B-557B-27C2-338C-498F91D505AB}"/>
                  </a:ext>
                </a:extLst>
              </p:cNvPr>
              <p:cNvSpPr/>
              <p:nvPr/>
            </p:nvSpPr>
            <p:spPr>
              <a:xfrm>
                <a:off x="35360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006557FC-6E5B-27E1-0C3A-0FFD3A9B6672}"/>
                  </a:ext>
                </a:extLst>
              </p:cNvPr>
              <p:cNvSpPr/>
              <p:nvPr/>
            </p:nvSpPr>
            <p:spPr>
              <a:xfrm>
                <a:off x="36520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BB99A084-36F7-B826-FE99-DB9D8686A7A0}"/>
                  </a:ext>
                </a:extLst>
              </p:cNvPr>
              <p:cNvSpPr/>
              <p:nvPr/>
            </p:nvSpPr>
            <p:spPr>
              <a:xfrm>
                <a:off x="37680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7DEFD109-DA0D-5149-4C28-D622BA76F3B8}"/>
                  </a:ext>
                </a:extLst>
              </p:cNvPr>
              <p:cNvSpPr/>
              <p:nvPr/>
            </p:nvSpPr>
            <p:spPr>
              <a:xfrm>
                <a:off x="38840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5DF4741C-7184-BA5A-083B-A4676D739DBE}"/>
                  </a:ext>
                </a:extLst>
              </p:cNvPr>
              <p:cNvSpPr/>
              <p:nvPr/>
            </p:nvSpPr>
            <p:spPr>
              <a:xfrm>
                <a:off x="400012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62787D73-2C2D-56A5-2318-63AF33E365D7}"/>
                  </a:ext>
                </a:extLst>
              </p:cNvPr>
              <p:cNvSpPr/>
              <p:nvPr/>
            </p:nvSpPr>
            <p:spPr>
              <a:xfrm>
                <a:off x="41161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A78DF44F-75DD-2DDB-AF04-DD62F9EDAF85}"/>
                  </a:ext>
                </a:extLst>
              </p:cNvPr>
              <p:cNvSpPr/>
              <p:nvPr/>
            </p:nvSpPr>
            <p:spPr>
              <a:xfrm>
                <a:off x="42321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B4BA0856-2C60-9594-D996-A2C221797A5C}"/>
                  </a:ext>
                </a:extLst>
              </p:cNvPr>
              <p:cNvSpPr/>
              <p:nvPr/>
            </p:nvSpPr>
            <p:spPr>
              <a:xfrm>
                <a:off x="43482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EE48A9C9-EABE-DA69-35D4-C07B274C6EE4}"/>
                  </a:ext>
                </a:extLst>
              </p:cNvPr>
              <p:cNvSpPr/>
              <p:nvPr/>
            </p:nvSpPr>
            <p:spPr>
              <a:xfrm>
                <a:off x="446424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92F09669-085F-C139-6C9C-106075EBEF9B}"/>
                  </a:ext>
                </a:extLst>
              </p:cNvPr>
              <p:cNvSpPr/>
              <p:nvPr/>
            </p:nvSpPr>
            <p:spPr>
              <a:xfrm>
                <a:off x="458027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A40F74BB-E09B-FBD9-C7A3-8087025D2CE9}"/>
                  </a:ext>
                </a:extLst>
              </p:cNvPr>
              <p:cNvSpPr/>
              <p:nvPr/>
            </p:nvSpPr>
            <p:spPr>
              <a:xfrm>
                <a:off x="5511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6282A92A-05CF-B9DD-1453-7608A0C6FF11}"/>
                  </a:ext>
                </a:extLst>
              </p:cNvPr>
              <p:cNvSpPr/>
              <p:nvPr/>
            </p:nvSpPr>
            <p:spPr>
              <a:xfrm>
                <a:off x="17115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CC32DB9A-7249-E02C-9CBF-5EF35CC7A9F2}"/>
                  </a:ext>
                </a:extLst>
              </p:cNvPr>
              <p:cNvSpPr/>
              <p:nvPr/>
            </p:nvSpPr>
            <p:spPr>
              <a:xfrm>
                <a:off x="2871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8F3D7259-A164-1314-C612-9366556D206A}"/>
                  </a:ext>
                </a:extLst>
              </p:cNvPr>
              <p:cNvSpPr/>
              <p:nvPr/>
            </p:nvSpPr>
            <p:spPr>
              <a:xfrm>
                <a:off x="40320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599F67D0-1BD5-CD92-314E-75E834A2B27A}"/>
                  </a:ext>
                </a:extLst>
              </p:cNvPr>
              <p:cNvSpPr/>
              <p:nvPr/>
            </p:nvSpPr>
            <p:spPr>
              <a:xfrm>
                <a:off x="51923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91AFDFFC-EF71-1EDD-66B4-09C01A1A7AB7}"/>
                  </a:ext>
                </a:extLst>
              </p:cNvPr>
              <p:cNvSpPr/>
              <p:nvPr/>
            </p:nvSpPr>
            <p:spPr>
              <a:xfrm>
                <a:off x="63526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3D147068-0ABB-1D02-0CCB-C667B6456C0F}"/>
                  </a:ext>
                </a:extLst>
              </p:cNvPr>
              <p:cNvSpPr/>
              <p:nvPr/>
            </p:nvSpPr>
            <p:spPr>
              <a:xfrm>
                <a:off x="7512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DDAD86F2-CA11-F1DA-085A-0A4EC9E46132}"/>
                  </a:ext>
                </a:extLst>
              </p:cNvPr>
              <p:cNvSpPr/>
              <p:nvPr/>
            </p:nvSpPr>
            <p:spPr>
              <a:xfrm>
                <a:off x="8673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575112E7-D612-E524-62A0-573E09904401}"/>
                  </a:ext>
                </a:extLst>
              </p:cNvPr>
              <p:cNvSpPr/>
              <p:nvPr/>
            </p:nvSpPr>
            <p:spPr>
              <a:xfrm>
                <a:off x="98334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94EB19FF-AD50-2C2E-0351-F612B0E447B8}"/>
                  </a:ext>
                </a:extLst>
              </p:cNvPr>
              <p:cNvSpPr/>
              <p:nvPr/>
            </p:nvSpPr>
            <p:spPr>
              <a:xfrm>
                <a:off x="10993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053AD645-A630-D7FB-1AB1-40C9735B50F5}"/>
                  </a:ext>
                </a:extLst>
              </p:cNvPr>
              <p:cNvSpPr/>
              <p:nvPr/>
            </p:nvSpPr>
            <p:spPr>
              <a:xfrm>
                <a:off x="121541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11E94BD0-8589-82B8-56EC-85E48E143FE8}"/>
                  </a:ext>
                </a:extLst>
              </p:cNvPr>
              <p:cNvSpPr/>
              <p:nvPr/>
            </p:nvSpPr>
            <p:spPr>
              <a:xfrm>
                <a:off x="13314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67585161-A080-191F-7133-2FD113B7E4AE}"/>
                  </a:ext>
                </a:extLst>
              </p:cNvPr>
              <p:cNvSpPr/>
              <p:nvPr/>
            </p:nvSpPr>
            <p:spPr>
              <a:xfrm>
                <a:off x="144748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542B6F6F-436A-B8FF-5A9E-12D9D5985428}"/>
                  </a:ext>
                </a:extLst>
              </p:cNvPr>
              <p:cNvSpPr/>
              <p:nvPr/>
            </p:nvSpPr>
            <p:spPr>
              <a:xfrm>
                <a:off x="15634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4B8155A9-7F24-A81B-A913-D3B9A461F4A4}"/>
                  </a:ext>
                </a:extLst>
              </p:cNvPr>
              <p:cNvSpPr/>
              <p:nvPr/>
            </p:nvSpPr>
            <p:spPr>
              <a:xfrm>
                <a:off x="16795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2E68E193-C177-577D-A7E7-151A2D709865}"/>
                  </a:ext>
                </a:extLst>
              </p:cNvPr>
              <p:cNvSpPr/>
              <p:nvPr/>
            </p:nvSpPr>
            <p:spPr>
              <a:xfrm>
                <a:off x="17955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01F57DCF-983B-859B-C046-A31875228944}"/>
                  </a:ext>
                </a:extLst>
              </p:cNvPr>
              <p:cNvSpPr/>
              <p:nvPr/>
            </p:nvSpPr>
            <p:spPr>
              <a:xfrm>
                <a:off x="191159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269183F5-D83B-E557-9C65-D323019A17D5}"/>
                  </a:ext>
                </a:extLst>
              </p:cNvPr>
              <p:cNvSpPr/>
              <p:nvPr/>
            </p:nvSpPr>
            <p:spPr>
              <a:xfrm>
                <a:off x="20276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8CDD9062-12CB-709B-FE4A-8EF04C4037AE}"/>
                  </a:ext>
                </a:extLst>
              </p:cNvPr>
              <p:cNvSpPr/>
              <p:nvPr/>
            </p:nvSpPr>
            <p:spPr>
              <a:xfrm>
                <a:off x="21436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F422D4E4-1C1F-DF3D-00DB-3310F58161D3}"/>
                  </a:ext>
                </a:extLst>
              </p:cNvPr>
              <p:cNvSpPr/>
              <p:nvPr/>
            </p:nvSpPr>
            <p:spPr>
              <a:xfrm>
                <a:off x="225968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13B40D64-A97D-C621-9DB2-69A21EB48C3C}"/>
                  </a:ext>
                </a:extLst>
              </p:cNvPr>
              <p:cNvSpPr/>
              <p:nvPr/>
            </p:nvSpPr>
            <p:spPr>
              <a:xfrm>
                <a:off x="237571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1ADA2A04-0F3E-B882-0D0F-485F24C36E30}"/>
                  </a:ext>
                </a:extLst>
              </p:cNvPr>
              <p:cNvSpPr/>
              <p:nvPr/>
            </p:nvSpPr>
            <p:spPr>
              <a:xfrm>
                <a:off x="24917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F9C2098F-B202-0636-F793-1433B065765B}"/>
                  </a:ext>
                </a:extLst>
              </p:cNvPr>
              <p:cNvSpPr/>
              <p:nvPr/>
            </p:nvSpPr>
            <p:spPr>
              <a:xfrm>
                <a:off x="26077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4680B506-552D-C280-6041-DFCC15A282F6}"/>
                  </a:ext>
                </a:extLst>
              </p:cNvPr>
              <p:cNvSpPr/>
              <p:nvPr/>
            </p:nvSpPr>
            <p:spPr>
              <a:xfrm>
                <a:off x="272379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34C68ACB-490C-3D08-8591-91D5A70556D7}"/>
                  </a:ext>
                </a:extLst>
              </p:cNvPr>
              <p:cNvSpPr/>
              <p:nvPr/>
            </p:nvSpPr>
            <p:spPr>
              <a:xfrm>
                <a:off x="28398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4100263F-DACF-7FA8-144F-DA2B5BB2DBF1}"/>
                  </a:ext>
                </a:extLst>
              </p:cNvPr>
              <p:cNvSpPr/>
              <p:nvPr/>
            </p:nvSpPr>
            <p:spPr>
              <a:xfrm>
                <a:off x="29558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FEE23198-8E50-7D01-7F72-3E9BF296C666}"/>
                  </a:ext>
                </a:extLst>
              </p:cNvPr>
              <p:cNvSpPr/>
              <p:nvPr/>
            </p:nvSpPr>
            <p:spPr>
              <a:xfrm>
                <a:off x="307189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8A8EF6F6-A0B4-BEC0-47E0-0F4DF2FFAE81}"/>
                  </a:ext>
                </a:extLst>
              </p:cNvPr>
              <p:cNvSpPr/>
              <p:nvPr/>
            </p:nvSpPr>
            <p:spPr>
              <a:xfrm>
                <a:off x="318791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C41B80BB-9B17-2BCB-4651-43A872D097AE}"/>
                  </a:ext>
                </a:extLst>
              </p:cNvPr>
              <p:cNvSpPr/>
              <p:nvPr/>
            </p:nvSpPr>
            <p:spPr>
              <a:xfrm>
                <a:off x="33039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FA596AC5-E0E1-C77D-3234-D7FD1647B399}"/>
                  </a:ext>
                </a:extLst>
              </p:cNvPr>
              <p:cNvSpPr/>
              <p:nvPr/>
            </p:nvSpPr>
            <p:spPr>
              <a:xfrm>
                <a:off x="341997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A26DE17B-AA09-3C92-F083-5F1AF7CB62D0}"/>
                  </a:ext>
                </a:extLst>
              </p:cNvPr>
              <p:cNvSpPr/>
              <p:nvPr/>
            </p:nvSpPr>
            <p:spPr>
              <a:xfrm>
                <a:off x="35360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D5E7FA0B-E00B-AA38-C3B3-1194AF579C18}"/>
                  </a:ext>
                </a:extLst>
              </p:cNvPr>
              <p:cNvSpPr/>
              <p:nvPr/>
            </p:nvSpPr>
            <p:spPr>
              <a:xfrm>
                <a:off x="36520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59B4DF74-7C64-8C11-D98B-13C2C8E8CD0B}"/>
                  </a:ext>
                </a:extLst>
              </p:cNvPr>
              <p:cNvSpPr/>
              <p:nvPr/>
            </p:nvSpPr>
            <p:spPr>
              <a:xfrm>
                <a:off x="37680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EC3B98D3-A9AE-4732-2878-323DC42B243D}"/>
                  </a:ext>
                </a:extLst>
              </p:cNvPr>
              <p:cNvSpPr/>
              <p:nvPr/>
            </p:nvSpPr>
            <p:spPr>
              <a:xfrm>
                <a:off x="38840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58A7B988-CFCB-AE4D-7783-2CAEF1FF1429}"/>
                  </a:ext>
                </a:extLst>
              </p:cNvPr>
              <p:cNvSpPr/>
              <p:nvPr/>
            </p:nvSpPr>
            <p:spPr>
              <a:xfrm>
                <a:off x="400012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A74E0831-FAA7-7746-C4B3-A3208DE7535D}"/>
                  </a:ext>
                </a:extLst>
              </p:cNvPr>
              <p:cNvSpPr/>
              <p:nvPr/>
            </p:nvSpPr>
            <p:spPr>
              <a:xfrm>
                <a:off x="41161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A29EA12B-FE79-5CDB-7634-483092D1F6FD}"/>
                  </a:ext>
                </a:extLst>
              </p:cNvPr>
              <p:cNvSpPr/>
              <p:nvPr/>
            </p:nvSpPr>
            <p:spPr>
              <a:xfrm>
                <a:off x="42321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280350DC-CB8E-DED1-BD94-E92980601258}"/>
                  </a:ext>
                </a:extLst>
              </p:cNvPr>
              <p:cNvSpPr/>
              <p:nvPr/>
            </p:nvSpPr>
            <p:spPr>
              <a:xfrm>
                <a:off x="43482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431C143E-C72D-39F3-9EB3-BF544C3CF046}"/>
                  </a:ext>
                </a:extLst>
              </p:cNvPr>
              <p:cNvSpPr/>
              <p:nvPr/>
            </p:nvSpPr>
            <p:spPr>
              <a:xfrm>
                <a:off x="446424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EA51FFE6-40B3-0DA4-9F89-1ED8A7C34657}"/>
                  </a:ext>
                </a:extLst>
              </p:cNvPr>
              <p:cNvSpPr/>
              <p:nvPr/>
            </p:nvSpPr>
            <p:spPr>
              <a:xfrm>
                <a:off x="458027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E6B6CF6C-2C97-D77C-0DCE-DD87FDD3D122}"/>
                  </a:ext>
                </a:extLst>
              </p:cNvPr>
              <p:cNvSpPr/>
              <p:nvPr/>
            </p:nvSpPr>
            <p:spPr>
              <a:xfrm>
                <a:off x="5511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51C7B5FC-5A8E-027E-9E02-84F35B5DB197}"/>
                  </a:ext>
                </a:extLst>
              </p:cNvPr>
              <p:cNvSpPr/>
              <p:nvPr/>
            </p:nvSpPr>
            <p:spPr>
              <a:xfrm>
                <a:off x="17115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66C577E8-EE4F-A7DC-2630-9CBBDF8B6C3D}"/>
                  </a:ext>
                </a:extLst>
              </p:cNvPr>
              <p:cNvSpPr/>
              <p:nvPr/>
            </p:nvSpPr>
            <p:spPr>
              <a:xfrm>
                <a:off x="2871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56EF8193-7E2F-D3B8-63F0-213E1D7A81AB}"/>
                  </a:ext>
                </a:extLst>
              </p:cNvPr>
              <p:cNvSpPr/>
              <p:nvPr/>
            </p:nvSpPr>
            <p:spPr>
              <a:xfrm>
                <a:off x="40320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D5537C5C-1C4D-0D6E-C73F-506036C57CDC}"/>
                  </a:ext>
                </a:extLst>
              </p:cNvPr>
              <p:cNvSpPr/>
              <p:nvPr/>
            </p:nvSpPr>
            <p:spPr>
              <a:xfrm>
                <a:off x="51923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6F5DCAB2-F5FA-DD60-CC3C-398C0431E527}"/>
                  </a:ext>
                </a:extLst>
              </p:cNvPr>
              <p:cNvSpPr/>
              <p:nvPr/>
            </p:nvSpPr>
            <p:spPr>
              <a:xfrm>
                <a:off x="63526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CD694E3E-DB73-BA1D-7CF1-FC74F0F3D322}"/>
                  </a:ext>
                </a:extLst>
              </p:cNvPr>
              <p:cNvSpPr/>
              <p:nvPr/>
            </p:nvSpPr>
            <p:spPr>
              <a:xfrm>
                <a:off x="7512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9024C6F1-3CCC-684F-27DE-7B136D66FE25}"/>
                  </a:ext>
                </a:extLst>
              </p:cNvPr>
              <p:cNvSpPr/>
              <p:nvPr/>
            </p:nvSpPr>
            <p:spPr>
              <a:xfrm>
                <a:off x="8673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CACC3768-F47C-A15B-97A1-C1DD0FE5BB6C}"/>
                  </a:ext>
                </a:extLst>
              </p:cNvPr>
              <p:cNvSpPr/>
              <p:nvPr/>
            </p:nvSpPr>
            <p:spPr>
              <a:xfrm>
                <a:off x="98334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A35A9ED9-E4D3-D4DE-561E-0068FC1869E7}"/>
                  </a:ext>
                </a:extLst>
              </p:cNvPr>
              <p:cNvSpPr/>
              <p:nvPr/>
            </p:nvSpPr>
            <p:spPr>
              <a:xfrm>
                <a:off x="10993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9D995DA4-46CA-AAA2-93E8-6347AB0314BD}"/>
                  </a:ext>
                </a:extLst>
              </p:cNvPr>
              <p:cNvSpPr/>
              <p:nvPr/>
            </p:nvSpPr>
            <p:spPr>
              <a:xfrm>
                <a:off x="121541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0F688C6E-67F3-9320-0BF7-C0E33510BE56}"/>
                  </a:ext>
                </a:extLst>
              </p:cNvPr>
              <p:cNvSpPr/>
              <p:nvPr/>
            </p:nvSpPr>
            <p:spPr>
              <a:xfrm>
                <a:off x="13314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EF278091-C55C-F674-70CA-49F855E27DF4}"/>
                  </a:ext>
                </a:extLst>
              </p:cNvPr>
              <p:cNvSpPr/>
              <p:nvPr/>
            </p:nvSpPr>
            <p:spPr>
              <a:xfrm>
                <a:off x="144748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BD8C0A9F-9CB5-CED0-19FB-44477CC0EF95}"/>
                  </a:ext>
                </a:extLst>
              </p:cNvPr>
              <p:cNvSpPr/>
              <p:nvPr/>
            </p:nvSpPr>
            <p:spPr>
              <a:xfrm>
                <a:off x="15634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3814E437-2AFF-6D95-CFA3-DF43823CB61E}"/>
                  </a:ext>
                </a:extLst>
              </p:cNvPr>
              <p:cNvSpPr/>
              <p:nvPr/>
            </p:nvSpPr>
            <p:spPr>
              <a:xfrm>
                <a:off x="16795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A8F41AE8-327B-5B7A-BAD9-FDF76196B25C}"/>
                  </a:ext>
                </a:extLst>
              </p:cNvPr>
              <p:cNvSpPr/>
              <p:nvPr/>
            </p:nvSpPr>
            <p:spPr>
              <a:xfrm>
                <a:off x="17955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56E6EB75-0773-B2C6-B239-337EC7D36B32}"/>
                  </a:ext>
                </a:extLst>
              </p:cNvPr>
              <p:cNvSpPr/>
              <p:nvPr/>
            </p:nvSpPr>
            <p:spPr>
              <a:xfrm>
                <a:off x="191159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A59B9E0C-FEEB-E8A8-126F-085895FB7C5B}"/>
                  </a:ext>
                </a:extLst>
              </p:cNvPr>
              <p:cNvSpPr/>
              <p:nvPr/>
            </p:nvSpPr>
            <p:spPr>
              <a:xfrm>
                <a:off x="20276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9F43F97E-DDB7-1E1C-CC03-7AC80B3E3D48}"/>
                  </a:ext>
                </a:extLst>
              </p:cNvPr>
              <p:cNvSpPr/>
              <p:nvPr/>
            </p:nvSpPr>
            <p:spPr>
              <a:xfrm>
                <a:off x="21436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4F2BB41C-28DB-9F5C-7679-58619E9820C1}"/>
                  </a:ext>
                </a:extLst>
              </p:cNvPr>
              <p:cNvSpPr/>
              <p:nvPr/>
            </p:nvSpPr>
            <p:spPr>
              <a:xfrm>
                <a:off x="225968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9B589822-91BA-A1E8-08DE-0E1CB1DC4596}"/>
                  </a:ext>
                </a:extLst>
              </p:cNvPr>
              <p:cNvSpPr/>
              <p:nvPr/>
            </p:nvSpPr>
            <p:spPr>
              <a:xfrm>
                <a:off x="237571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9613E9F1-199A-B85D-5010-3079DD047C6E}"/>
                  </a:ext>
                </a:extLst>
              </p:cNvPr>
              <p:cNvSpPr/>
              <p:nvPr/>
            </p:nvSpPr>
            <p:spPr>
              <a:xfrm>
                <a:off x="24917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E1F13AD9-A492-13E6-211A-4273281FFC6F}"/>
                  </a:ext>
                </a:extLst>
              </p:cNvPr>
              <p:cNvSpPr/>
              <p:nvPr/>
            </p:nvSpPr>
            <p:spPr>
              <a:xfrm>
                <a:off x="26077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D793FA60-EA04-1926-B707-74C13F9BD326}"/>
                  </a:ext>
                </a:extLst>
              </p:cNvPr>
              <p:cNvSpPr/>
              <p:nvPr/>
            </p:nvSpPr>
            <p:spPr>
              <a:xfrm>
                <a:off x="272379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1C7ECF1B-5050-8599-5DBD-31EDD3211BF1}"/>
                  </a:ext>
                </a:extLst>
              </p:cNvPr>
              <p:cNvSpPr/>
              <p:nvPr/>
            </p:nvSpPr>
            <p:spPr>
              <a:xfrm>
                <a:off x="28398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3BE5DE42-385D-ED70-A4E0-B6FB021E463A}"/>
                  </a:ext>
                </a:extLst>
              </p:cNvPr>
              <p:cNvSpPr/>
              <p:nvPr/>
            </p:nvSpPr>
            <p:spPr>
              <a:xfrm>
                <a:off x="29558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438A743B-D197-B556-B6EE-FF1D11F86C34}"/>
                  </a:ext>
                </a:extLst>
              </p:cNvPr>
              <p:cNvSpPr/>
              <p:nvPr/>
            </p:nvSpPr>
            <p:spPr>
              <a:xfrm>
                <a:off x="307189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899574B2-5D32-26DB-F169-7B055A3BA729}"/>
                  </a:ext>
                </a:extLst>
              </p:cNvPr>
              <p:cNvSpPr/>
              <p:nvPr/>
            </p:nvSpPr>
            <p:spPr>
              <a:xfrm>
                <a:off x="318791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C2D3F143-0CBA-B949-E07E-8E52460BBBD8}"/>
                  </a:ext>
                </a:extLst>
              </p:cNvPr>
              <p:cNvSpPr/>
              <p:nvPr/>
            </p:nvSpPr>
            <p:spPr>
              <a:xfrm>
                <a:off x="33039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76259F49-116A-2ABC-EBBB-6BF60781C42E}"/>
                  </a:ext>
                </a:extLst>
              </p:cNvPr>
              <p:cNvSpPr/>
              <p:nvPr/>
            </p:nvSpPr>
            <p:spPr>
              <a:xfrm>
                <a:off x="341997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F1BE9027-1D08-06EA-CD18-3A9899587420}"/>
                  </a:ext>
                </a:extLst>
              </p:cNvPr>
              <p:cNvSpPr/>
              <p:nvPr/>
            </p:nvSpPr>
            <p:spPr>
              <a:xfrm>
                <a:off x="35360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AC44A50E-7EDE-6A57-7E92-2B57EB7DBF1B}"/>
                  </a:ext>
                </a:extLst>
              </p:cNvPr>
              <p:cNvSpPr/>
              <p:nvPr/>
            </p:nvSpPr>
            <p:spPr>
              <a:xfrm>
                <a:off x="36520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657EC81B-549A-D015-797C-761CC5AFD932}"/>
                  </a:ext>
                </a:extLst>
              </p:cNvPr>
              <p:cNvSpPr/>
              <p:nvPr/>
            </p:nvSpPr>
            <p:spPr>
              <a:xfrm>
                <a:off x="37680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B09B18E7-52EC-4394-1D21-8C3E2C9B654C}"/>
                  </a:ext>
                </a:extLst>
              </p:cNvPr>
              <p:cNvSpPr/>
              <p:nvPr/>
            </p:nvSpPr>
            <p:spPr>
              <a:xfrm>
                <a:off x="38840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A5A9C20D-5423-919B-EA82-D14BE729D77F}"/>
                  </a:ext>
                </a:extLst>
              </p:cNvPr>
              <p:cNvSpPr/>
              <p:nvPr/>
            </p:nvSpPr>
            <p:spPr>
              <a:xfrm>
                <a:off x="400012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AD739F6F-5D44-D57B-15DA-4501BE45F61F}"/>
                  </a:ext>
                </a:extLst>
              </p:cNvPr>
              <p:cNvSpPr/>
              <p:nvPr/>
            </p:nvSpPr>
            <p:spPr>
              <a:xfrm>
                <a:off x="41161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5445A1FD-D33A-0123-F01E-2E121E51D99B}"/>
                  </a:ext>
                </a:extLst>
              </p:cNvPr>
              <p:cNvSpPr/>
              <p:nvPr/>
            </p:nvSpPr>
            <p:spPr>
              <a:xfrm>
                <a:off x="42321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4C175FF3-05E2-64F9-50F7-C3B6076DA1BE}"/>
                  </a:ext>
                </a:extLst>
              </p:cNvPr>
              <p:cNvSpPr/>
              <p:nvPr/>
            </p:nvSpPr>
            <p:spPr>
              <a:xfrm>
                <a:off x="43482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6244FDD4-CDDE-FC60-4365-9D17273CEBA5}"/>
                  </a:ext>
                </a:extLst>
              </p:cNvPr>
              <p:cNvSpPr/>
              <p:nvPr/>
            </p:nvSpPr>
            <p:spPr>
              <a:xfrm>
                <a:off x="446424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D60367B3-DCEB-34A1-8296-41F8AEFB17F6}"/>
                  </a:ext>
                </a:extLst>
              </p:cNvPr>
              <p:cNvSpPr/>
              <p:nvPr/>
            </p:nvSpPr>
            <p:spPr>
              <a:xfrm>
                <a:off x="458027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0327AC44-A189-F53F-D330-8223B1647492}"/>
                  </a:ext>
                </a:extLst>
              </p:cNvPr>
              <p:cNvSpPr/>
              <p:nvPr/>
            </p:nvSpPr>
            <p:spPr>
              <a:xfrm>
                <a:off x="5511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745FB33A-C32B-5B44-C6CE-90DDB012E0B0}"/>
                  </a:ext>
                </a:extLst>
              </p:cNvPr>
              <p:cNvSpPr/>
              <p:nvPr/>
            </p:nvSpPr>
            <p:spPr>
              <a:xfrm>
                <a:off x="17115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8684B23D-8FEC-A9E8-BD88-CCF52C317FD7}"/>
                  </a:ext>
                </a:extLst>
              </p:cNvPr>
              <p:cNvSpPr/>
              <p:nvPr/>
            </p:nvSpPr>
            <p:spPr>
              <a:xfrm>
                <a:off x="2871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1E273C29-E2B7-2730-B006-01ED2F8D36BD}"/>
                  </a:ext>
                </a:extLst>
              </p:cNvPr>
              <p:cNvSpPr/>
              <p:nvPr/>
            </p:nvSpPr>
            <p:spPr>
              <a:xfrm>
                <a:off x="40320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5838184A-D904-5134-56CD-42A70F52CC50}"/>
                  </a:ext>
                </a:extLst>
              </p:cNvPr>
              <p:cNvSpPr/>
              <p:nvPr/>
            </p:nvSpPr>
            <p:spPr>
              <a:xfrm>
                <a:off x="51923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034DFE50-6CF4-D7FA-0759-C7A3D1D79552}"/>
                  </a:ext>
                </a:extLst>
              </p:cNvPr>
              <p:cNvSpPr/>
              <p:nvPr/>
            </p:nvSpPr>
            <p:spPr>
              <a:xfrm>
                <a:off x="63526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A59605D2-5F86-7C62-6749-3EE9D64DBE4D}"/>
                  </a:ext>
                </a:extLst>
              </p:cNvPr>
              <p:cNvSpPr/>
              <p:nvPr/>
            </p:nvSpPr>
            <p:spPr>
              <a:xfrm>
                <a:off x="7512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5A948007-48F5-FB3D-DC60-7EFF6B8565AC}"/>
                  </a:ext>
                </a:extLst>
              </p:cNvPr>
              <p:cNvSpPr/>
              <p:nvPr/>
            </p:nvSpPr>
            <p:spPr>
              <a:xfrm>
                <a:off x="8673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DF8AAF74-7307-1BD1-4E44-79E00CEA2C64}"/>
                  </a:ext>
                </a:extLst>
              </p:cNvPr>
              <p:cNvSpPr/>
              <p:nvPr/>
            </p:nvSpPr>
            <p:spPr>
              <a:xfrm>
                <a:off x="98334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4FA92328-30FE-2F23-F1D6-30ED656959BC}"/>
                  </a:ext>
                </a:extLst>
              </p:cNvPr>
              <p:cNvSpPr/>
              <p:nvPr/>
            </p:nvSpPr>
            <p:spPr>
              <a:xfrm>
                <a:off x="10993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45E3C81C-9FEC-99DF-9A64-222383C63539}"/>
                  </a:ext>
                </a:extLst>
              </p:cNvPr>
              <p:cNvSpPr/>
              <p:nvPr/>
            </p:nvSpPr>
            <p:spPr>
              <a:xfrm>
                <a:off x="121541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6FB5A3EC-7D6E-C003-C7FF-09494ADA3426}"/>
                  </a:ext>
                </a:extLst>
              </p:cNvPr>
              <p:cNvSpPr/>
              <p:nvPr/>
            </p:nvSpPr>
            <p:spPr>
              <a:xfrm>
                <a:off x="13314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BC7DAA8E-8746-CACA-376B-03CC770A34CD}"/>
                  </a:ext>
                </a:extLst>
              </p:cNvPr>
              <p:cNvSpPr/>
              <p:nvPr/>
            </p:nvSpPr>
            <p:spPr>
              <a:xfrm>
                <a:off x="144748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0FC35F11-67B8-5A1B-DA69-FD1D94FC2811}"/>
                  </a:ext>
                </a:extLst>
              </p:cNvPr>
              <p:cNvSpPr/>
              <p:nvPr/>
            </p:nvSpPr>
            <p:spPr>
              <a:xfrm>
                <a:off x="15634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9FE9C13B-7950-13CC-0C6D-6A17B0BBEF22}"/>
                  </a:ext>
                </a:extLst>
              </p:cNvPr>
              <p:cNvSpPr/>
              <p:nvPr/>
            </p:nvSpPr>
            <p:spPr>
              <a:xfrm>
                <a:off x="16795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90B28D29-A131-218F-C03A-B6A65F6A1A40}"/>
                  </a:ext>
                </a:extLst>
              </p:cNvPr>
              <p:cNvSpPr/>
              <p:nvPr/>
            </p:nvSpPr>
            <p:spPr>
              <a:xfrm>
                <a:off x="17955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CE19A688-4856-8264-B5F1-1B33A432D76C}"/>
                  </a:ext>
                </a:extLst>
              </p:cNvPr>
              <p:cNvSpPr/>
              <p:nvPr/>
            </p:nvSpPr>
            <p:spPr>
              <a:xfrm>
                <a:off x="191159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31459A41-ECA2-A5A6-699F-1E72D1AC3BCD}"/>
                  </a:ext>
                </a:extLst>
              </p:cNvPr>
              <p:cNvSpPr/>
              <p:nvPr/>
            </p:nvSpPr>
            <p:spPr>
              <a:xfrm>
                <a:off x="20276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1C167EF4-0C05-CADB-6BCF-8EF540BE5138}"/>
                  </a:ext>
                </a:extLst>
              </p:cNvPr>
              <p:cNvSpPr/>
              <p:nvPr/>
            </p:nvSpPr>
            <p:spPr>
              <a:xfrm>
                <a:off x="21436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58D9C5F9-9BB5-0C57-E893-8D60F46FCCC6}"/>
                  </a:ext>
                </a:extLst>
              </p:cNvPr>
              <p:cNvSpPr/>
              <p:nvPr/>
            </p:nvSpPr>
            <p:spPr>
              <a:xfrm>
                <a:off x="225968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60415A50-6C61-000C-8C6D-70C118B42D9D}"/>
                  </a:ext>
                </a:extLst>
              </p:cNvPr>
              <p:cNvSpPr/>
              <p:nvPr/>
            </p:nvSpPr>
            <p:spPr>
              <a:xfrm>
                <a:off x="237571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D942324E-23F0-AC47-0F9B-7322DA63B292}"/>
                  </a:ext>
                </a:extLst>
              </p:cNvPr>
              <p:cNvSpPr/>
              <p:nvPr/>
            </p:nvSpPr>
            <p:spPr>
              <a:xfrm>
                <a:off x="24917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F81AA076-AC93-243C-D5CC-3FCA4CF9A59F}"/>
                  </a:ext>
                </a:extLst>
              </p:cNvPr>
              <p:cNvSpPr/>
              <p:nvPr/>
            </p:nvSpPr>
            <p:spPr>
              <a:xfrm>
                <a:off x="26077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94AE44A4-BC75-A482-9DAB-BA0A8902A163}"/>
                  </a:ext>
                </a:extLst>
              </p:cNvPr>
              <p:cNvSpPr/>
              <p:nvPr/>
            </p:nvSpPr>
            <p:spPr>
              <a:xfrm>
                <a:off x="272379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6B64AE09-75DB-DBEA-3C41-B2C751C78B25}"/>
                  </a:ext>
                </a:extLst>
              </p:cNvPr>
              <p:cNvSpPr/>
              <p:nvPr/>
            </p:nvSpPr>
            <p:spPr>
              <a:xfrm>
                <a:off x="28398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8753B8F2-21FC-CE1A-F025-B4615E9889A7}"/>
                  </a:ext>
                </a:extLst>
              </p:cNvPr>
              <p:cNvSpPr/>
              <p:nvPr/>
            </p:nvSpPr>
            <p:spPr>
              <a:xfrm>
                <a:off x="29558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BEF78474-BE36-E66C-7191-66F5E8A7487E}"/>
                  </a:ext>
                </a:extLst>
              </p:cNvPr>
              <p:cNvSpPr/>
              <p:nvPr/>
            </p:nvSpPr>
            <p:spPr>
              <a:xfrm>
                <a:off x="307189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926B2F12-ED15-22DE-9A76-A155EE6FF4AB}"/>
                  </a:ext>
                </a:extLst>
              </p:cNvPr>
              <p:cNvSpPr/>
              <p:nvPr/>
            </p:nvSpPr>
            <p:spPr>
              <a:xfrm>
                <a:off x="318791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A24C5600-FDE1-4B5A-4954-9116608D80D9}"/>
                  </a:ext>
                </a:extLst>
              </p:cNvPr>
              <p:cNvSpPr/>
              <p:nvPr/>
            </p:nvSpPr>
            <p:spPr>
              <a:xfrm>
                <a:off x="33039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19CE284F-0146-8F5A-9EFB-BB786B7C5AC1}"/>
                  </a:ext>
                </a:extLst>
              </p:cNvPr>
              <p:cNvSpPr/>
              <p:nvPr/>
            </p:nvSpPr>
            <p:spPr>
              <a:xfrm>
                <a:off x="341997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964E0B87-27DE-3727-48A2-66BD48D9F291}"/>
                  </a:ext>
                </a:extLst>
              </p:cNvPr>
              <p:cNvSpPr/>
              <p:nvPr/>
            </p:nvSpPr>
            <p:spPr>
              <a:xfrm>
                <a:off x="35360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49925064-F434-49B5-1CB4-82B15E6DCEF4}"/>
                  </a:ext>
                </a:extLst>
              </p:cNvPr>
              <p:cNvSpPr/>
              <p:nvPr/>
            </p:nvSpPr>
            <p:spPr>
              <a:xfrm>
                <a:off x="36520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7B5768B9-1A04-EC95-613B-D12F12536820}"/>
                  </a:ext>
                </a:extLst>
              </p:cNvPr>
              <p:cNvSpPr/>
              <p:nvPr/>
            </p:nvSpPr>
            <p:spPr>
              <a:xfrm>
                <a:off x="37680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F5D9765D-A559-F013-28EB-99000BB038C8}"/>
                  </a:ext>
                </a:extLst>
              </p:cNvPr>
              <p:cNvSpPr/>
              <p:nvPr/>
            </p:nvSpPr>
            <p:spPr>
              <a:xfrm>
                <a:off x="38840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12CAA3C9-135A-44AD-A59C-694E34418E57}"/>
                  </a:ext>
                </a:extLst>
              </p:cNvPr>
              <p:cNvSpPr/>
              <p:nvPr/>
            </p:nvSpPr>
            <p:spPr>
              <a:xfrm>
                <a:off x="400012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C847FECC-CD8C-B119-E6E4-0A36F3DD528F}"/>
                  </a:ext>
                </a:extLst>
              </p:cNvPr>
              <p:cNvSpPr/>
              <p:nvPr/>
            </p:nvSpPr>
            <p:spPr>
              <a:xfrm>
                <a:off x="41161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04843124-9FB1-7EA1-A0D0-594AC1EBEBD3}"/>
                  </a:ext>
                </a:extLst>
              </p:cNvPr>
              <p:cNvSpPr/>
              <p:nvPr/>
            </p:nvSpPr>
            <p:spPr>
              <a:xfrm>
                <a:off x="42321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FE3F553A-2144-0490-37BB-2A6DF8E60E65}"/>
                  </a:ext>
                </a:extLst>
              </p:cNvPr>
              <p:cNvSpPr/>
              <p:nvPr/>
            </p:nvSpPr>
            <p:spPr>
              <a:xfrm>
                <a:off x="43482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084C992D-6F93-38FA-BB9A-396B6AD2FFCF}"/>
                  </a:ext>
                </a:extLst>
              </p:cNvPr>
              <p:cNvSpPr/>
              <p:nvPr/>
            </p:nvSpPr>
            <p:spPr>
              <a:xfrm>
                <a:off x="446424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704BBDF7-2B4C-29EB-77CF-998D158E8448}"/>
                  </a:ext>
                </a:extLst>
              </p:cNvPr>
              <p:cNvSpPr/>
              <p:nvPr/>
            </p:nvSpPr>
            <p:spPr>
              <a:xfrm>
                <a:off x="458027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C0F19A7E-04F3-EA2D-A510-E74CC33EB378}"/>
                  </a:ext>
                </a:extLst>
              </p:cNvPr>
              <p:cNvSpPr/>
              <p:nvPr/>
            </p:nvSpPr>
            <p:spPr>
              <a:xfrm>
                <a:off x="5511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D5618BC3-1069-89C7-F163-F817B63DD115}"/>
                  </a:ext>
                </a:extLst>
              </p:cNvPr>
              <p:cNvSpPr/>
              <p:nvPr/>
            </p:nvSpPr>
            <p:spPr>
              <a:xfrm>
                <a:off x="17115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6939CDE2-B0F1-B598-5506-7C4FD2015E79}"/>
                  </a:ext>
                </a:extLst>
              </p:cNvPr>
              <p:cNvSpPr/>
              <p:nvPr/>
            </p:nvSpPr>
            <p:spPr>
              <a:xfrm>
                <a:off x="2871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CE2C8C7B-EFF3-160D-7D91-0A937B89BD1C}"/>
                  </a:ext>
                </a:extLst>
              </p:cNvPr>
              <p:cNvSpPr/>
              <p:nvPr/>
            </p:nvSpPr>
            <p:spPr>
              <a:xfrm>
                <a:off x="40320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B0BB43AC-B8E9-201D-9BB5-720982027C99}"/>
                  </a:ext>
                </a:extLst>
              </p:cNvPr>
              <p:cNvSpPr/>
              <p:nvPr/>
            </p:nvSpPr>
            <p:spPr>
              <a:xfrm>
                <a:off x="51923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2993EF47-A1B6-237B-173A-8546EF19B4E3}"/>
                  </a:ext>
                </a:extLst>
              </p:cNvPr>
              <p:cNvSpPr/>
              <p:nvPr/>
            </p:nvSpPr>
            <p:spPr>
              <a:xfrm>
                <a:off x="63526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57ED5E6F-0767-C5DB-FAD2-C27963FB66BB}"/>
                  </a:ext>
                </a:extLst>
              </p:cNvPr>
              <p:cNvSpPr/>
              <p:nvPr/>
            </p:nvSpPr>
            <p:spPr>
              <a:xfrm>
                <a:off x="7512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D17580D9-8865-D51F-CDCE-6EBDE32B67A9}"/>
                  </a:ext>
                </a:extLst>
              </p:cNvPr>
              <p:cNvSpPr/>
              <p:nvPr/>
            </p:nvSpPr>
            <p:spPr>
              <a:xfrm>
                <a:off x="8673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FEFEEFE5-5D74-C891-E49D-4E7DDC1DD82C}"/>
                  </a:ext>
                </a:extLst>
              </p:cNvPr>
              <p:cNvSpPr/>
              <p:nvPr/>
            </p:nvSpPr>
            <p:spPr>
              <a:xfrm>
                <a:off x="98334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1A7684EF-547B-4724-BCC3-417EF17187C9}"/>
                  </a:ext>
                </a:extLst>
              </p:cNvPr>
              <p:cNvSpPr/>
              <p:nvPr/>
            </p:nvSpPr>
            <p:spPr>
              <a:xfrm>
                <a:off x="10993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263E412B-E85F-3E0F-8AD4-28DC654045F2}"/>
                  </a:ext>
                </a:extLst>
              </p:cNvPr>
              <p:cNvSpPr/>
              <p:nvPr/>
            </p:nvSpPr>
            <p:spPr>
              <a:xfrm>
                <a:off x="121541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66BFCE02-18A5-18F0-A729-2EF1BC7CCCD1}"/>
                  </a:ext>
                </a:extLst>
              </p:cNvPr>
              <p:cNvSpPr/>
              <p:nvPr/>
            </p:nvSpPr>
            <p:spPr>
              <a:xfrm>
                <a:off x="13314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07D3772E-6C7D-BE06-712D-C9152911EF34}"/>
                  </a:ext>
                </a:extLst>
              </p:cNvPr>
              <p:cNvSpPr/>
              <p:nvPr/>
            </p:nvSpPr>
            <p:spPr>
              <a:xfrm>
                <a:off x="144748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87F175EB-C01D-EABE-2ED3-98FDDA3D2D23}"/>
                  </a:ext>
                </a:extLst>
              </p:cNvPr>
              <p:cNvSpPr/>
              <p:nvPr/>
            </p:nvSpPr>
            <p:spPr>
              <a:xfrm>
                <a:off x="15634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D2560B4D-C7C5-A41E-CECF-F58457DFFABE}"/>
                  </a:ext>
                </a:extLst>
              </p:cNvPr>
              <p:cNvSpPr/>
              <p:nvPr/>
            </p:nvSpPr>
            <p:spPr>
              <a:xfrm>
                <a:off x="16795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ED56CE3C-6364-C6D0-78D4-1970DADEC7D8}"/>
                  </a:ext>
                </a:extLst>
              </p:cNvPr>
              <p:cNvSpPr/>
              <p:nvPr/>
            </p:nvSpPr>
            <p:spPr>
              <a:xfrm>
                <a:off x="17955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DED885FB-25D1-0B62-601E-3D5A654BAFF6}"/>
                  </a:ext>
                </a:extLst>
              </p:cNvPr>
              <p:cNvSpPr/>
              <p:nvPr/>
            </p:nvSpPr>
            <p:spPr>
              <a:xfrm>
                <a:off x="191159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F7D16064-F267-0E42-E52F-B3843985B9FD}"/>
                  </a:ext>
                </a:extLst>
              </p:cNvPr>
              <p:cNvSpPr/>
              <p:nvPr/>
            </p:nvSpPr>
            <p:spPr>
              <a:xfrm>
                <a:off x="20276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8A53A64D-230F-8065-1DC3-05BDDDDE61B8}"/>
                  </a:ext>
                </a:extLst>
              </p:cNvPr>
              <p:cNvSpPr/>
              <p:nvPr/>
            </p:nvSpPr>
            <p:spPr>
              <a:xfrm>
                <a:off x="21436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D1C1DC67-1744-E245-8EC1-056B66A76CDC}"/>
                  </a:ext>
                </a:extLst>
              </p:cNvPr>
              <p:cNvSpPr/>
              <p:nvPr/>
            </p:nvSpPr>
            <p:spPr>
              <a:xfrm>
                <a:off x="225968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9673553D-A2C0-F977-C6BD-318D49A802BE}"/>
                  </a:ext>
                </a:extLst>
              </p:cNvPr>
              <p:cNvSpPr/>
              <p:nvPr/>
            </p:nvSpPr>
            <p:spPr>
              <a:xfrm>
                <a:off x="237571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4FB585C9-1B2D-499F-B2C4-DD6377BFF5B9}"/>
                  </a:ext>
                </a:extLst>
              </p:cNvPr>
              <p:cNvSpPr/>
              <p:nvPr/>
            </p:nvSpPr>
            <p:spPr>
              <a:xfrm>
                <a:off x="24917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CA73A3C2-1525-8998-ABD5-379FCDC1A983}"/>
                  </a:ext>
                </a:extLst>
              </p:cNvPr>
              <p:cNvSpPr/>
              <p:nvPr/>
            </p:nvSpPr>
            <p:spPr>
              <a:xfrm>
                <a:off x="26077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208C2CDE-982B-CB55-09A2-EFA995DAD4D4}"/>
                  </a:ext>
                </a:extLst>
              </p:cNvPr>
              <p:cNvSpPr/>
              <p:nvPr/>
            </p:nvSpPr>
            <p:spPr>
              <a:xfrm>
                <a:off x="272379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0DB87676-5D07-06D7-AF46-2B85C0A0A640}"/>
                  </a:ext>
                </a:extLst>
              </p:cNvPr>
              <p:cNvSpPr/>
              <p:nvPr/>
            </p:nvSpPr>
            <p:spPr>
              <a:xfrm>
                <a:off x="28398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5E8F9920-C087-C8AC-C3DD-8073F8EDB60A}"/>
                  </a:ext>
                </a:extLst>
              </p:cNvPr>
              <p:cNvSpPr/>
              <p:nvPr/>
            </p:nvSpPr>
            <p:spPr>
              <a:xfrm>
                <a:off x="29558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02C6529F-F71D-01E6-41BE-68446DCB4693}"/>
                  </a:ext>
                </a:extLst>
              </p:cNvPr>
              <p:cNvSpPr/>
              <p:nvPr/>
            </p:nvSpPr>
            <p:spPr>
              <a:xfrm>
                <a:off x="307189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AEC5361A-AF5A-6880-41C0-CEC0776964C0}"/>
                  </a:ext>
                </a:extLst>
              </p:cNvPr>
              <p:cNvSpPr/>
              <p:nvPr/>
            </p:nvSpPr>
            <p:spPr>
              <a:xfrm>
                <a:off x="318791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1B899147-EA7F-E48C-D4AF-27816455A29C}"/>
                  </a:ext>
                </a:extLst>
              </p:cNvPr>
              <p:cNvSpPr/>
              <p:nvPr/>
            </p:nvSpPr>
            <p:spPr>
              <a:xfrm>
                <a:off x="33039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EBDBFB24-99C4-33E3-553E-5163C1FD5073}"/>
                  </a:ext>
                </a:extLst>
              </p:cNvPr>
              <p:cNvSpPr/>
              <p:nvPr/>
            </p:nvSpPr>
            <p:spPr>
              <a:xfrm>
                <a:off x="341997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DD3BCD22-B22F-8FAF-D2EB-EF26073C145A}"/>
                  </a:ext>
                </a:extLst>
              </p:cNvPr>
              <p:cNvSpPr/>
              <p:nvPr/>
            </p:nvSpPr>
            <p:spPr>
              <a:xfrm>
                <a:off x="35360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2D86F84C-7B81-7ED0-1B66-2AB2751C4E3E}"/>
                  </a:ext>
                </a:extLst>
              </p:cNvPr>
              <p:cNvSpPr/>
              <p:nvPr/>
            </p:nvSpPr>
            <p:spPr>
              <a:xfrm>
                <a:off x="36520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3B2E707F-2068-A88A-4643-197552C55ED3}"/>
                  </a:ext>
                </a:extLst>
              </p:cNvPr>
              <p:cNvSpPr/>
              <p:nvPr/>
            </p:nvSpPr>
            <p:spPr>
              <a:xfrm>
                <a:off x="37680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3842B262-9B37-C205-7E8F-26149BFB703E}"/>
                  </a:ext>
                </a:extLst>
              </p:cNvPr>
              <p:cNvSpPr/>
              <p:nvPr/>
            </p:nvSpPr>
            <p:spPr>
              <a:xfrm>
                <a:off x="38840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8A241AD0-09CF-3575-A2E4-67F3F2060CDB}"/>
                  </a:ext>
                </a:extLst>
              </p:cNvPr>
              <p:cNvSpPr/>
              <p:nvPr/>
            </p:nvSpPr>
            <p:spPr>
              <a:xfrm>
                <a:off x="400012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D1BCA5B7-7288-628D-11F8-D4188F4A2F9B}"/>
                  </a:ext>
                </a:extLst>
              </p:cNvPr>
              <p:cNvSpPr/>
              <p:nvPr/>
            </p:nvSpPr>
            <p:spPr>
              <a:xfrm>
                <a:off x="41161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F286B1BB-3185-32CB-B1DD-502F77D91205}"/>
                  </a:ext>
                </a:extLst>
              </p:cNvPr>
              <p:cNvSpPr/>
              <p:nvPr/>
            </p:nvSpPr>
            <p:spPr>
              <a:xfrm>
                <a:off x="42321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F4F737C6-4AF3-84CD-742C-1EE4E173CAF0}"/>
                  </a:ext>
                </a:extLst>
              </p:cNvPr>
              <p:cNvSpPr/>
              <p:nvPr/>
            </p:nvSpPr>
            <p:spPr>
              <a:xfrm>
                <a:off x="43482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EAF6E53F-E471-99EA-E205-6CBB4ECAEBFF}"/>
                  </a:ext>
                </a:extLst>
              </p:cNvPr>
              <p:cNvSpPr/>
              <p:nvPr/>
            </p:nvSpPr>
            <p:spPr>
              <a:xfrm>
                <a:off x="446424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18134B29-EA80-FD43-E632-C6EBABF643CB}"/>
                  </a:ext>
                </a:extLst>
              </p:cNvPr>
              <p:cNvSpPr/>
              <p:nvPr/>
            </p:nvSpPr>
            <p:spPr>
              <a:xfrm>
                <a:off x="458027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D1D8E38B-C473-E213-3935-70229A34B6C9}"/>
                  </a:ext>
                </a:extLst>
              </p:cNvPr>
              <p:cNvSpPr/>
              <p:nvPr/>
            </p:nvSpPr>
            <p:spPr>
              <a:xfrm>
                <a:off x="5511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84987ADB-9E20-4C1C-C1B3-1CB9717C357E}"/>
                  </a:ext>
                </a:extLst>
              </p:cNvPr>
              <p:cNvSpPr/>
              <p:nvPr/>
            </p:nvSpPr>
            <p:spPr>
              <a:xfrm>
                <a:off x="17115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9ACF92B1-65DF-8EF8-758A-A87CB6277D57}"/>
                  </a:ext>
                </a:extLst>
              </p:cNvPr>
              <p:cNvSpPr/>
              <p:nvPr/>
            </p:nvSpPr>
            <p:spPr>
              <a:xfrm>
                <a:off x="2871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AD947B74-641F-C867-006A-7A3875F0AD59}"/>
                  </a:ext>
                </a:extLst>
              </p:cNvPr>
              <p:cNvSpPr/>
              <p:nvPr/>
            </p:nvSpPr>
            <p:spPr>
              <a:xfrm>
                <a:off x="40320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A42EE4F2-FBC0-A2C6-2FA0-CBF499E05D53}"/>
                  </a:ext>
                </a:extLst>
              </p:cNvPr>
              <p:cNvSpPr/>
              <p:nvPr/>
            </p:nvSpPr>
            <p:spPr>
              <a:xfrm>
                <a:off x="51923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CAC13016-2F22-F724-BDF0-FB4486EE654D}"/>
                  </a:ext>
                </a:extLst>
              </p:cNvPr>
              <p:cNvSpPr/>
              <p:nvPr/>
            </p:nvSpPr>
            <p:spPr>
              <a:xfrm>
                <a:off x="63526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9CD0A79B-4ECA-450D-C5D0-2E4606A54EAD}"/>
                  </a:ext>
                </a:extLst>
              </p:cNvPr>
              <p:cNvSpPr/>
              <p:nvPr/>
            </p:nvSpPr>
            <p:spPr>
              <a:xfrm>
                <a:off x="7512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21BEAFE7-ACD0-4880-A6DF-1AF9B7CE34E2}"/>
                  </a:ext>
                </a:extLst>
              </p:cNvPr>
              <p:cNvSpPr/>
              <p:nvPr/>
            </p:nvSpPr>
            <p:spPr>
              <a:xfrm>
                <a:off x="8673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BB28C881-A9F2-03C0-8523-A52C1473A366}"/>
                  </a:ext>
                </a:extLst>
              </p:cNvPr>
              <p:cNvSpPr/>
              <p:nvPr/>
            </p:nvSpPr>
            <p:spPr>
              <a:xfrm>
                <a:off x="98334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B9812FED-DD62-9951-4D5B-27B7AE12DA5C}"/>
                  </a:ext>
                </a:extLst>
              </p:cNvPr>
              <p:cNvSpPr/>
              <p:nvPr/>
            </p:nvSpPr>
            <p:spPr>
              <a:xfrm>
                <a:off x="10993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A53D43E1-E0EF-4F96-F2A3-9C5B69CC23FD}"/>
                  </a:ext>
                </a:extLst>
              </p:cNvPr>
              <p:cNvSpPr/>
              <p:nvPr/>
            </p:nvSpPr>
            <p:spPr>
              <a:xfrm>
                <a:off x="121541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AAE600E8-C8BA-E41C-10E6-5D80B647080D}"/>
                  </a:ext>
                </a:extLst>
              </p:cNvPr>
              <p:cNvSpPr/>
              <p:nvPr/>
            </p:nvSpPr>
            <p:spPr>
              <a:xfrm>
                <a:off x="13314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73219622-A4CE-68C3-46C8-5BFD0870573A}"/>
                  </a:ext>
                </a:extLst>
              </p:cNvPr>
              <p:cNvSpPr/>
              <p:nvPr/>
            </p:nvSpPr>
            <p:spPr>
              <a:xfrm>
                <a:off x="144748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EBF208A0-B6BF-0D4D-1B00-AFB55375633F}"/>
                  </a:ext>
                </a:extLst>
              </p:cNvPr>
              <p:cNvSpPr/>
              <p:nvPr/>
            </p:nvSpPr>
            <p:spPr>
              <a:xfrm>
                <a:off x="15634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2221E658-0A3D-92D6-7BBE-8D04570EBD6C}"/>
                  </a:ext>
                </a:extLst>
              </p:cNvPr>
              <p:cNvSpPr/>
              <p:nvPr/>
            </p:nvSpPr>
            <p:spPr>
              <a:xfrm>
                <a:off x="16795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A3DB0F2B-757F-ED1E-3743-E91B91D41514}"/>
                  </a:ext>
                </a:extLst>
              </p:cNvPr>
              <p:cNvSpPr/>
              <p:nvPr/>
            </p:nvSpPr>
            <p:spPr>
              <a:xfrm>
                <a:off x="17955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0BE39A46-3C0E-7D17-1219-AEF3B9D9A7FC}"/>
                  </a:ext>
                </a:extLst>
              </p:cNvPr>
              <p:cNvSpPr/>
              <p:nvPr/>
            </p:nvSpPr>
            <p:spPr>
              <a:xfrm>
                <a:off x="191159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95218053-301A-C2D1-25F4-893AD036C323}"/>
                  </a:ext>
                </a:extLst>
              </p:cNvPr>
              <p:cNvSpPr/>
              <p:nvPr/>
            </p:nvSpPr>
            <p:spPr>
              <a:xfrm>
                <a:off x="20276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A0837A18-43D5-EFCD-3508-ABFAA73496A6}"/>
                  </a:ext>
                </a:extLst>
              </p:cNvPr>
              <p:cNvSpPr/>
              <p:nvPr/>
            </p:nvSpPr>
            <p:spPr>
              <a:xfrm>
                <a:off x="21436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94F1C414-D4FE-AF5D-0185-525585E9BCB3}"/>
                  </a:ext>
                </a:extLst>
              </p:cNvPr>
              <p:cNvSpPr/>
              <p:nvPr/>
            </p:nvSpPr>
            <p:spPr>
              <a:xfrm>
                <a:off x="225968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9814463F-5974-F5E8-7935-B77ACAF5B18A}"/>
                  </a:ext>
                </a:extLst>
              </p:cNvPr>
              <p:cNvSpPr/>
              <p:nvPr/>
            </p:nvSpPr>
            <p:spPr>
              <a:xfrm>
                <a:off x="237571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D4F283B4-85EA-CE92-B9D2-A814E1CDE55E}"/>
                  </a:ext>
                </a:extLst>
              </p:cNvPr>
              <p:cNvSpPr/>
              <p:nvPr/>
            </p:nvSpPr>
            <p:spPr>
              <a:xfrm>
                <a:off x="24917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955D7A26-D29E-835B-450E-B7DEF0E09F36}"/>
                  </a:ext>
                </a:extLst>
              </p:cNvPr>
              <p:cNvSpPr/>
              <p:nvPr/>
            </p:nvSpPr>
            <p:spPr>
              <a:xfrm>
                <a:off x="26077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BF15CF21-ABC2-7438-BC29-6050C11B86A3}"/>
                  </a:ext>
                </a:extLst>
              </p:cNvPr>
              <p:cNvSpPr/>
              <p:nvPr/>
            </p:nvSpPr>
            <p:spPr>
              <a:xfrm>
                <a:off x="272379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4CA08A35-6997-7A79-FE90-B1842531D7AE}"/>
                  </a:ext>
                </a:extLst>
              </p:cNvPr>
              <p:cNvSpPr/>
              <p:nvPr/>
            </p:nvSpPr>
            <p:spPr>
              <a:xfrm>
                <a:off x="28398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70AD0E5D-9EB4-FFA3-6C7D-C0064374686F}"/>
                  </a:ext>
                </a:extLst>
              </p:cNvPr>
              <p:cNvSpPr/>
              <p:nvPr/>
            </p:nvSpPr>
            <p:spPr>
              <a:xfrm>
                <a:off x="29558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5861910A-353E-C5A7-F5D0-D1CAC67C4D2E}"/>
                  </a:ext>
                </a:extLst>
              </p:cNvPr>
              <p:cNvSpPr/>
              <p:nvPr/>
            </p:nvSpPr>
            <p:spPr>
              <a:xfrm>
                <a:off x="307189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1517774F-3F65-6C0B-4F24-83A11319770A}"/>
                  </a:ext>
                </a:extLst>
              </p:cNvPr>
              <p:cNvSpPr/>
              <p:nvPr/>
            </p:nvSpPr>
            <p:spPr>
              <a:xfrm>
                <a:off x="318791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4F4C3C23-F1A1-02D2-0C21-AEB85033A6D4}"/>
                  </a:ext>
                </a:extLst>
              </p:cNvPr>
              <p:cNvSpPr/>
              <p:nvPr/>
            </p:nvSpPr>
            <p:spPr>
              <a:xfrm>
                <a:off x="33039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BA6C5BB6-57CE-CE00-A565-9B82086F3813}"/>
                  </a:ext>
                </a:extLst>
              </p:cNvPr>
              <p:cNvSpPr/>
              <p:nvPr/>
            </p:nvSpPr>
            <p:spPr>
              <a:xfrm>
                <a:off x="341997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E16A5578-3BD4-88D2-640B-A7507D0E0A84}"/>
                  </a:ext>
                </a:extLst>
              </p:cNvPr>
              <p:cNvSpPr/>
              <p:nvPr/>
            </p:nvSpPr>
            <p:spPr>
              <a:xfrm>
                <a:off x="35360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8634B899-3C0A-7E42-33DD-32659B17FFAC}"/>
                  </a:ext>
                </a:extLst>
              </p:cNvPr>
              <p:cNvSpPr/>
              <p:nvPr/>
            </p:nvSpPr>
            <p:spPr>
              <a:xfrm>
                <a:off x="36520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D3B42B22-D857-2824-4835-4878AEF314F3}"/>
                  </a:ext>
                </a:extLst>
              </p:cNvPr>
              <p:cNvSpPr/>
              <p:nvPr/>
            </p:nvSpPr>
            <p:spPr>
              <a:xfrm>
                <a:off x="37680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0EF8E388-A151-37B9-0C3B-723BD250D31D}"/>
                  </a:ext>
                </a:extLst>
              </p:cNvPr>
              <p:cNvSpPr/>
              <p:nvPr/>
            </p:nvSpPr>
            <p:spPr>
              <a:xfrm>
                <a:off x="38840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7B22EED2-64C2-3B22-FCD5-39B48590BBDA}"/>
                  </a:ext>
                </a:extLst>
              </p:cNvPr>
              <p:cNvSpPr/>
              <p:nvPr/>
            </p:nvSpPr>
            <p:spPr>
              <a:xfrm>
                <a:off x="400012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D4DA88E8-F375-BFE3-0FAD-689FD532238A}"/>
                  </a:ext>
                </a:extLst>
              </p:cNvPr>
              <p:cNvSpPr/>
              <p:nvPr/>
            </p:nvSpPr>
            <p:spPr>
              <a:xfrm>
                <a:off x="41161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EB72B07E-E729-BA2B-9C43-17A5B7BF8ED5}"/>
                  </a:ext>
                </a:extLst>
              </p:cNvPr>
              <p:cNvSpPr/>
              <p:nvPr/>
            </p:nvSpPr>
            <p:spPr>
              <a:xfrm>
                <a:off x="42321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D484B5D0-D1BE-02E1-80FF-4E1F2D0E0B2D}"/>
                  </a:ext>
                </a:extLst>
              </p:cNvPr>
              <p:cNvSpPr/>
              <p:nvPr/>
            </p:nvSpPr>
            <p:spPr>
              <a:xfrm>
                <a:off x="43482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2408F7B3-00BD-0087-F0F0-D4D612EE79A6}"/>
                  </a:ext>
                </a:extLst>
              </p:cNvPr>
              <p:cNvSpPr/>
              <p:nvPr/>
            </p:nvSpPr>
            <p:spPr>
              <a:xfrm>
                <a:off x="446424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80C843AD-1728-542D-F967-76BFE6460202}"/>
                  </a:ext>
                </a:extLst>
              </p:cNvPr>
              <p:cNvSpPr/>
              <p:nvPr/>
            </p:nvSpPr>
            <p:spPr>
              <a:xfrm>
                <a:off x="458027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2C0991C1-1282-A96C-BB27-43F8C9C3B3CA}"/>
                  </a:ext>
                </a:extLst>
              </p:cNvPr>
              <p:cNvSpPr/>
              <p:nvPr/>
            </p:nvSpPr>
            <p:spPr>
              <a:xfrm>
                <a:off x="5511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99209E9C-3B29-97DA-C69B-379B3A5D7A91}"/>
                  </a:ext>
                </a:extLst>
              </p:cNvPr>
              <p:cNvSpPr/>
              <p:nvPr/>
            </p:nvSpPr>
            <p:spPr>
              <a:xfrm>
                <a:off x="17115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0B4C5E6A-674E-F900-9F40-162FDDD3BC35}"/>
                  </a:ext>
                </a:extLst>
              </p:cNvPr>
              <p:cNvSpPr/>
              <p:nvPr/>
            </p:nvSpPr>
            <p:spPr>
              <a:xfrm>
                <a:off x="2871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639A5FB4-E551-993D-7B32-9A017D4DBD98}"/>
                  </a:ext>
                </a:extLst>
              </p:cNvPr>
              <p:cNvSpPr/>
              <p:nvPr/>
            </p:nvSpPr>
            <p:spPr>
              <a:xfrm>
                <a:off x="40320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0E0DB575-BAC7-99AC-43CA-B681598FF0AC}"/>
                  </a:ext>
                </a:extLst>
              </p:cNvPr>
              <p:cNvSpPr/>
              <p:nvPr/>
            </p:nvSpPr>
            <p:spPr>
              <a:xfrm>
                <a:off x="51923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2B6C89A3-2C5E-6ECD-9FCD-098120A7B6D6}"/>
                  </a:ext>
                </a:extLst>
              </p:cNvPr>
              <p:cNvSpPr/>
              <p:nvPr/>
            </p:nvSpPr>
            <p:spPr>
              <a:xfrm>
                <a:off x="63526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71C0A1B7-689C-5910-CF7A-AE16D52D95DF}"/>
                  </a:ext>
                </a:extLst>
              </p:cNvPr>
              <p:cNvSpPr/>
              <p:nvPr/>
            </p:nvSpPr>
            <p:spPr>
              <a:xfrm>
                <a:off x="7512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61A21296-5FAD-6C9D-4CEB-6556FC21E952}"/>
                  </a:ext>
                </a:extLst>
              </p:cNvPr>
              <p:cNvSpPr/>
              <p:nvPr/>
            </p:nvSpPr>
            <p:spPr>
              <a:xfrm>
                <a:off x="8673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5BEFEB31-2E3D-D838-551E-0EECBAC94FD0}"/>
                  </a:ext>
                </a:extLst>
              </p:cNvPr>
              <p:cNvSpPr/>
              <p:nvPr/>
            </p:nvSpPr>
            <p:spPr>
              <a:xfrm>
                <a:off x="98334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3690F867-8BD7-F519-CBD2-0101DB212356}"/>
                  </a:ext>
                </a:extLst>
              </p:cNvPr>
              <p:cNvSpPr/>
              <p:nvPr/>
            </p:nvSpPr>
            <p:spPr>
              <a:xfrm>
                <a:off x="10993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ACA58ADC-104F-10D0-68BC-147FDFF0BEA4}"/>
                  </a:ext>
                </a:extLst>
              </p:cNvPr>
              <p:cNvSpPr/>
              <p:nvPr/>
            </p:nvSpPr>
            <p:spPr>
              <a:xfrm>
                <a:off x="121541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FBEF8C1E-478D-EC8F-7CA6-CCA6926B2758}"/>
                  </a:ext>
                </a:extLst>
              </p:cNvPr>
              <p:cNvSpPr/>
              <p:nvPr/>
            </p:nvSpPr>
            <p:spPr>
              <a:xfrm>
                <a:off x="13314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83D9D521-8E6B-FF61-F731-4EFC9CC4D9C2}"/>
                  </a:ext>
                </a:extLst>
              </p:cNvPr>
              <p:cNvSpPr/>
              <p:nvPr/>
            </p:nvSpPr>
            <p:spPr>
              <a:xfrm>
                <a:off x="144748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3858F35C-2095-0D05-FBBE-5B6A859B04CC}"/>
                  </a:ext>
                </a:extLst>
              </p:cNvPr>
              <p:cNvSpPr/>
              <p:nvPr/>
            </p:nvSpPr>
            <p:spPr>
              <a:xfrm>
                <a:off x="15634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640E53CF-D961-6B81-C3FE-356797F759E8}"/>
                  </a:ext>
                </a:extLst>
              </p:cNvPr>
              <p:cNvSpPr/>
              <p:nvPr/>
            </p:nvSpPr>
            <p:spPr>
              <a:xfrm>
                <a:off x="16795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3283109C-93BC-131C-F81D-5774C005812B}"/>
                  </a:ext>
                </a:extLst>
              </p:cNvPr>
              <p:cNvSpPr/>
              <p:nvPr/>
            </p:nvSpPr>
            <p:spPr>
              <a:xfrm>
                <a:off x="17955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E9791AE3-F6DF-514E-6685-19A463748666}"/>
                  </a:ext>
                </a:extLst>
              </p:cNvPr>
              <p:cNvSpPr/>
              <p:nvPr/>
            </p:nvSpPr>
            <p:spPr>
              <a:xfrm>
                <a:off x="191159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22E4C3DB-F5A3-0C88-D30E-BB53C59E1D42}"/>
                  </a:ext>
                </a:extLst>
              </p:cNvPr>
              <p:cNvSpPr/>
              <p:nvPr/>
            </p:nvSpPr>
            <p:spPr>
              <a:xfrm>
                <a:off x="20276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E6C4EAA8-EBF0-E658-60A7-764E48EA9349}"/>
                  </a:ext>
                </a:extLst>
              </p:cNvPr>
              <p:cNvSpPr/>
              <p:nvPr/>
            </p:nvSpPr>
            <p:spPr>
              <a:xfrm>
                <a:off x="21436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19220BDC-4974-3CD7-320B-B01D911C0FA3}"/>
                  </a:ext>
                </a:extLst>
              </p:cNvPr>
              <p:cNvSpPr/>
              <p:nvPr/>
            </p:nvSpPr>
            <p:spPr>
              <a:xfrm>
                <a:off x="225968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E8ADE4E9-0375-5833-7F9A-C3979F8F23D8}"/>
                  </a:ext>
                </a:extLst>
              </p:cNvPr>
              <p:cNvSpPr/>
              <p:nvPr/>
            </p:nvSpPr>
            <p:spPr>
              <a:xfrm>
                <a:off x="237571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208A077A-F9C4-151D-6D4D-760F673BB8A1}"/>
                  </a:ext>
                </a:extLst>
              </p:cNvPr>
              <p:cNvSpPr/>
              <p:nvPr/>
            </p:nvSpPr>
            <p:spPr>
              <a:xfrm>
                <a:off x="24917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8CB4172C-6CF3-FC14-9A13-0E402B5BC0ED}"/>
                  </a:ext>
                </a:extLst>
              </p:cNvPr>
              <p:cNvSpPr/>
              <p:nvPr/>
            </p:nvSpPr>
            <p:spPr>
              <a:xfrm>
                <a:off x="26077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78BF75B7-47AE-8D02-81FF-4221EA69CB68}"/>
                  </a:ext>
                </a:extLst>
              </p:cNvPr>
              <p:cNvSpPr/>
              <p:nvPr/>
            </p:nvSpPr>
            <p:spPr>
              <a:xfrm>
                <a:off x="272379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CE3B74A0-8A42-2DBD-89FB-2C7E1B662B28}"/>
                  </a:ext>
                </a:extLst>
              </p:cNvPr>
              <p:cNvSpPr/>
              <p:nvPr/>
            </p:nvSpPr>
            <p:spPr>
              <a:xfrm>
                <a:off x="28398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75ACB4A6-8D4A-02A6-390A-9CBC69795797}"/>
                  </a:ext>
                </a:extLst>
              </p:cNvPr>
              <p:cNvSpPr/>
              <p:nvPr/>
            </p:nvSpPr>
            <p:spPr>
              <a:xfrm>
                <a:off x="29558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9A60B995-3968-0886-AC54-6AAB18C7A7C8}"/>
                  </a:ext>
                </a:extLst>
              </p:cNvPr>
              <p:cNvSpPr/>
              <p:nvPr/>
            </p:nvSpPr>
            <p:spPr>
              <a:xfrm>
                <a:off x="307189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7909A18C-178D-3F34-FA63-14D1CCA56A61}"/>
                  </a:ext>
                </a:extLst>
              </p:cNvPr>
              <p:cNvSpPr/>
              <p:nvPr/>
            </p:nvSpPr>
            <p:spPr>
              <a:xfrm>
                <a:off x="318791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41989F5E-93AB-C4A8-30D1-007EAF2A656E}"/>
                  </a:ext>
                </a:extLst>
              </p:cNvPr>
              <p:cNvSpPr/>
              <p:nvPr/>
            </p:nvSpPr>
            <p:spPr>
              <a:xfrm>
                <a:off x="33039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F2D4AE84-A8D1-A13D-3E8C-485329BCA7DA}"/>
                  </a:ext>
                </a:extLst>
              </p:cNvPr>
              <p:cNvSpPr/>
              <p:nvPr/>
            </p:nvSpPr>
            <p:spPr>
              <a:xfrm>
                <a:off x="341997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F2C65050-A88E-B00A-0A7F-260DB73D76B8}"/>
                  </a:ext>
                </a:extLst>
              </p:cNvPr>
              <p:cNvSpPr/>
              <p:nvPr/>
            </p:nvSpPr>
            <p:spPr>
              <a:xfrm>
                <a:off x="35360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14B46AD7-6E8B-A5E4-0994-256386C16B68}"/>
                  </a:ext>
                </a:extLst>
              </p:cNvPr>
              <p:cNvSpPr/>
              <p:nvPr/>
            </p:nvSpPr>
            <p:spPr>
              <a:xfrm>
                <a:off x="36520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DCD88E42-1EEE-760D-AAED-E03C6B096404}"/>
                  </a:ext>
                </a:extLst>
              </p:cNvPr>
              <p:cNvSpPr/>
              <p:nvPr/>
            </p:nvSpPr>
            <p:spPr>
              <a:xfrm>
                <a:off x="37680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8907344E-C988-3946-89B9-29A30E6EE2CB}"/>
                  </a:ext>
                </a:extLst>
              </p:cNvPr>
              <p:cNvSpPr/>
              <p:nvPr/>
            </p:nvSpPr>
            <p:spPr>
              <a:xfrm>
                <a:off x="38840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DE28C266-9926-8598-597C-11A59C46A547}"/>
                  </a:ext>
                </a:extLst>
              </p:cNvPr>
              <p:cNvSpPr/>
              <p:nvPr/>
            </p:nvSpPr>
            <p:spPr>
              <a:xfrm>
                <a:off x="400012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70CA19F6-EEBE-B7AA-8620-E0F86E741D4E}"/>
                  </a:ext>
                </a:extLst>
              </p:cNvPr>
              <p:cNvSpPr/>
              <p:nvPr/>
            </p:nvSpPr>
            <p:spPr>
              <a:xfrm>
                <a:off x="41161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0BA1A512-3A22-26F5-2482-7664C6BECEDF}"/>
                  </a:ext>
                </a:extLst>
              </p:cNvPr>
              <p:cNvSpPr/>
              <p:nvPr/>
            </p:nvSpPr>
            <p:spPr>
              <a:xfrm>
                <a:off x="42321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F12A58BB-5AA3-ABC2-43FC-EC44F0B2980F}"/>
                  </a:ext>
                </a:extLst>
              </p:cNvPr>
              <p:cNvSpPr/>
              <p:nvPr/>
            </p:nvSpPr>
            <p:spPr>
              <a:xfrm>
                <a:off x="43482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D489D8B0-B8F1-D1BE-CFC3-B9E00F92A6E7}"/>
                  </a:ext>
                </a:extLst>
              </p:cNvPr>
              <p:cNvSpPr/>
              <p:nvPr/>
            </p:nvSpPr>
            <p:spPr>
              <a:xfrm>
                <a:off x="446424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C767782E-1E40-10F9-1761-28A75B4BF019}"/>
                  </a:ext>
                </a:extLst>
              </p:cNvPr>
              <p:cNvSpPr/>
              <p:nvPr/>
            </p:nvSpPr>
            <p:spPr>
              <a:xfrm>
                <a:off x="458027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A3A96E9B-5477-5B9D-B6C2-4563C79ECE70}"/>
                  </a:ext>
                </a:extLst>
              </p:cNvPr>
              <p:cNvSpPr/>
              <p:nvPr/>
            </p:nvSpPr>
            <p:spPr>
              <a:xfrm>
                <a:off x="5511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E58B232F-25F3-18C6-39F5-E45BA0490286}"/>
                  </a:ext>
                </a:extLst>
              </p:cNvPr>
              <p:cNvSpPr/>
              <p:nvPr/>
            </p:nvSpPr>
            <p:spPr>
              <a:xfrm>
                <a:off x="17115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85C46760-93CC-6ECA-3C11-5AC7729FF666}"/>
                  </a:ext>
                </a:extLst>
              </p:cNvPr>
              <p:cNvSpPr/>
              <p:nvPr/>
            </p:nvSpPr>
            <p:spPr>
              <a:xfrm>
                <a:off x="2871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0" name="Freeform: Shape 669">
                <a:extLst>
                  <a:ext uri="{FF2B5EF4-FFF2-40B4-BE49-F238E27FC236}">
                    <a16:creationId xmlns:a16="http://schemas.microsoft.com/office/drawing/2014/main" id="{AA90DB0A-D768-08A9-7D78-A0379F4A91CB}"/>
                  </a:ext>
                </a:extLst>
              </p:cNvPr>
              <p:cNvSpPr/>
              <p:nvPr/>
            </p:nvSpPr>
            <p:spPr>
              <a:xfrm>
                <a:off x="40320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1" name="Freeform: Shape 670">
                <a:extLst>
                  <a:ext uri="{FF2B5EF4-FFF2-40B4-BE49-F238E27FC236}">
                    <a16:creationId xmlns:a16="http://schemas.microsoft.com/office/drawing/2014/main" id="{4F0D62E6-01AE-C6A4-9818-26663661E2D1}"/>
                  </a:ext>
                </a:extLst>
              </p:cNvPr>
              <p:cNvSpPr/>
              <p:nvPr/>
            </p:nvSpPr>
            <p:spPr>
              <a:xfrm>
                <a:off x="51923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2" name="Freeform: Shape 671">
                <a:extLst>
                  <a:ext uri="{FF2B5EF4-FFF2-40B4-BE49-F238E27FC236}">
                    <a16:creationId xmlns:a16="http://schemas.microsoft.com/office/drawing/2014/main" id="{5197FF2C-DE64-3776-0CFD-5041288A67D6}"/>
                  </a:ext>
                </a:extLst>
              </p:cNvPr>
              <p:cNvSpPr/>
              <p:nvPr/>
            </p:nvSpPr>
            <p:spPr>
              <a:xfrm>
                <a:off x="63526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3" name="Freeform: Shape 672">
                <a:extLst>
                  <a:ext uri="{FF2B5EF4-FFF2-40B4-BE49-F238E27FC236}">
                    <a16:creationId xmlns:a16="http://schemas.microsoft.com/office/drawing/2014/main" id="{50C1D345-23C2-9703-2183-B0F5B3F9988B}"/>
                  </a:ext>
                </a:extLst>
              </p:cNvPr>
              <p:cNvSpPr/>
              <p:nvPr/>
            </p:nvSpPr>
            <p:spPr>
              <a:xfrm>
                <a:off x="7512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4" name="Freeform: Shape 673">
                <a:extLst>
                  <a:ext uri="{FF2B5EF4-FFF2-40B4-BE49-F238E27FC236}">
                    <a16:creationId xmlns:a16="http://schemas.microsoft.com/office/drawing/2014/main" id="{E09430AE-EFF5-8FFD-F7A0-A18703054516}"/>
                  </a:ext>
                </a:extLst>
              </p:cNvPr>
              <p:cNvSpPr/>
              <p:nvPr/>
            </p:nvSpPr>
            <p:spPr>
              <a:xfrm>
                <a:off x="8673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5" name="Freeform: Shape 674">
                <a:extLst>
                  <a:ext uri="{FF2B5EF4-FFF2-40B4-BE49-F238E27FC236}">
                    <a16:creationId xmlns:a16="http://schemas.microsoft.com/office/drawing/2014/main" id="{7C6264CB-7C1A-DF9B-0DA9-064F3E91D14E}"/>
                  </a:ext>
                </a:extLst>
              </p:cNvPr>
              <p:cNvSpPr/>
              <p:nvPr/>
            </p:nvSpPr>
            <p:spPr>
              <a:xfrm>
                <a:off x="98334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6" name="Freeform: Shape 675">
                <a:extLst>
                  <a:ext uri="{FF2B5EF4-FFF2-40B4-BE49-F238E27FC236}">
                    <a16:creationId xmlns:a16="http://schemas.microsoft.com/office/drawing/2014/main" id="{819A5F80-4087-FAAE-BCD6-29077413F4A4}"/>
                  </a:ext>
                </a:extLst>
              </p:cNvPr>
              <p:cNvSpPr/>
              <p:nvPr/>
            </p:nvSpPr>
            <p:spPr>
              <a:xfrm>
                <a:off x="10993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7" name="Freeform: Shape 676">
                <a:extLst>
                  <a:ext uri="{FF2B5EF4-FFF2-40B4-BE49-F238E27FC236}">
                    <a16:creationId xmlns:a16="http://schemas.microsoft.com/office/drawing/2014/main" id="{0ED6F123-5357-AF29-861D-10CA0B41F8C1}"/>
                  </a:ext>
                </a:extLst>
              </p:cNvPr>
              <p:cNvSpPr/>
              <p:nvPr/>
            </p:nvSpPr>
            <p:spPr>
              <a:xfrm>
                <a:off x="121541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8" name="Freeform: Shape 677">
                <a:extLst>
                  <a:ext uri="{FF2B5EF4-FFF2-40B4-BE49-F238E27FC236}">
                    <a16:creationId xmlns:a16="http://schemas.microsoft.com/office/drawing/2014/main" id="{955FF9A0-847C-EE0E-1882-625809CCCCDC}"/>
                  </a:ext>
                </a:extLst>
              </p:cNvPr>
              <p:cNvSpPr/>
              <p:nvPr/>
            </p:nvSpPr>
            <p:spPr>
              <a:xfrm>
                <a:off x="13314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9" name="Freeform: Shape 678">
                <a:extLst>
                  <a:ext uri="{FF2B5EF4-FFF2-40B4-BE49-F238E27FC236}">
                    <a16:creationId xmlns:a16="http://schemas.microsoft.com/office/drawing/2014/main" id="{536439D9-62BE-78F4-F510-04A725730697}"/>
                  </a:ext>
                </a:extLst>
              </p:cNvPr>
              <p:cNvSpPr/>
              <p:nvPr/>
            </p:nvSpPr>
            <p:spPr>
              <a:xfrm>
                <a:off x="144748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0" name="Freeform: Shape 679">
                <a:extLst>
                  <a:ext uri="{FF2B5EF4-FFF2-40B4-BE49-F238E27FC236}">
                    <a16:creationId xmlns:a16="http://schemas.microsoft.com/office/drawing/2014/main" id="{FE1E034D-1CB5-0241-271C-303DC0C9C806}"/>
                  </a:ext>
                </a:extLst>
              </p:cNvPr>
              <p:cNvSpPr/>
              <p:nvPr/>
            </p:nvSpPr>
            <p:spPr>
              <a:xfrm>
                <a:off x="15634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1" name="Freeform: Shape 680">
                <a:extLst>
                  <a:ext uri="{FF2B5EF4-FFF2-40B4-BE49-F238E27FC236}">
                    <a16:creationId xmlns:a16="http://schemas.microsoft.com/office/drawing/2014/main" id="{09721A2B-DF60-D3DF-554A-E2F1B6190767}"/>
                  </a:ext>
                </a:extLst>
              </p:cNvPr>
              <p:cNvSpPr/>
              <p:nvPr/>
            </p:nvSpPr>
            <p:spPr>
              <a:xfrm>
                <a:off x="16795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2" name="Freeform: Shape 681">
                <a:extLst>
                  <a:ext uri="{FF2B5EF4-FFF2-40B4-BE49-F238E27FC236}">
                    <a16:creationId xmlns:a16="http://schemas.microsoft.com/office/drawing/2014/main" id="{48140676-2C17-EBA0-B7B1-E0D879989068}"/>
                  </a:ext>
                </a:extLst>
              </p:cNvPr>
              <p:cNvSpPr/>
              <p:nvPr/>
            </p:nvSpPr>
            <p:spPr>
              <a:xfrm>
                <a:off x="17955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3" name="Freeform: Shape 682">
                <a:extLst>
                  <a:ext uri="{FF2B5EF4-FFF2-40B4-BE49-F238E27FC236}">
                    <a16:creationId xmlns:a16="http://schemas.microsoft.com/office/drawing/2014/main" id="{9928F4E3-DF9C-DA50-5E16-253033F7D8D8}"/>
                  </a:ext>
                </a:extLst>
              </p:cNvPr>
              <p:cNvSpPr/>
              <p:nvPr/>
            </p:nvSpPr>
            <p:spPr>
              <a:xfrm>
                <a:off x="191159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4" name="Freeform: Shape 683">
                <a:extLst>
                  <a:ext uri="{FF2B5EF4-FFF2-40B4-BE49-F238E27FC236}">
                    <a16:creationId xmlns:a16="http://schemas.microsoft.com/office/drawing/2014/main" id="{93C7694F-3471-BD18-1A97-64E5995DD177}"/>
                  </a:ext>
                </a:extLst>
              </p:cNvPr>
              <p:cNvSpPr/>
              <p:nvPr/>
            </p:nvSpPr>
            <p:spPr>
              <a:xfrm>
                <a:off x="20276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5" name="Freeform: Shape 684">
                <a:extLst>
                  <a:ext uri="{FF2B5EF4-FFF2-40B4-BE49-F238E27FC236}">
                    <a16:creationId xmlns:a16="http://schemas.microsoft.com/office/drawing/2014/main" id="{AA0401D0-6A79-6A2C-00A6-1D6A44857366}"/>
                  </a:ext>
                </a:extLst>
              </p:cNvPr>
              <p:cNvSpPr/>
              <p:nvPr/>
            </p:nvSpPr>
            <p:spPr>
              <a:xfrm>
                <a:off x="21436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6" name="Freeform: Shape 685">
                <a:extLst>
                  <a:ext uri="{FF2B5EF4-FFF2-40B4-BE49-F238E27FC236}">
                    <a16:creationId xmlns:a16="http://schemas.microsoft.com/office/drawing/2014/main" id="{BC767AA6-4CC7-287B-4B05-86AD59A22E46}"/>
                  </a:ext>
                </a:extLst>
              </p:cNvPr>
              <p:cNvSpPr/>
              <p:nvPr/>
            </p:nvSpPr>
            <p:spPr>
              <a:xfrm>
                <a:off x="225968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7" name="Freeform: Shape 686">
                <a:extLst>
                  <a:ext uri="{FF2B5EF4-FFF2-40B4-BE49-F238E27FC236}">
                    <a16:creationId xmlns:a16="http://schemas.microsoft.com/office/drawing/2014/main" id="{F1101ACA-0FE9-AFDB-A06E-CD0A0F59B971}"/>
                  </a:ext>
                </a:extLst>
              </p:cNvPr>
              <p:cNvSpPr/>
              <p:nvPr/>
            </p:nvSpPr>
            <p:spPr>
              <a:xfrm>
                <a:off x="237571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8" name="Freeform: Shape 687">
                <a:extLst>
                  <a:ext uri="{FF2B5EF4-FFF2-40B4-BE49-F238E27FC236}">
                    <a16:creationId xmlns:a16="http://schemas.microsoft.com/office/drawing/2014/main" id="{0B199AE5-7AA6-394E-D9B1-17585676BF6A}"/>
                  </a:ext>
                </a:extLst>
              </p:cNvPr>
              <p:cNvSpPr/>
              <p:nvPr/>
            </p:nvSpPr>
            <p:spPr>
              <a:xfrm>
                <a:off x="24917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9" name="Freeform: Shape 688">
                <a:extLst>
                  <a:ext uri="{FF2B5EF4-FFF2-40B4-BE49-F238E27FC236}">
                    <a16:creationId xmlns:a16="http://schemas.microsoft.com/office/drawing/2014/main" id="{B9739D6A-61CA-FAD5-EF52-D0CE8B81562D}"/>
                  </a:ext>
                </a:extLst>
              </p:cNvPr>
              <p:cNvSpPr/>
              <p:nvPr/>
            </p:nvSpPr>
            <p:spPr>
              <a:xfrm>
                <a:off x="26077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0" name="Freeform: Shape 689">
                <a:extLst>
                  <a:ext uri="{FF2B5EF4-FFF2-40B4-BE49-F238E27FC236}">
                    <a16:creationId xmlns:a16="http://schemas.microsoft.com/office/drawing/2014/main" id="{5F116FBA-47F3-9008-8626-3001848FC57A}"/>
                  </a:ext>
                </a:extLst>
              </p:cNvPr>
              <p:cNvSpPr/>
              <p:nvPr/>
            </p:nvSpPr>
            <p:spPr>
              <a:xfrm>
                <a:off x="272379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1" name="Freeform: Shape 690">
                <a:extLst>
                  <a:ext uri="{FF2B5EF4-FFF2-40B4-BE49-F238E27FC236}">
                    <a16:creationId xmlns:a16="http://schemas.microsoft.com/office/drawing/2014/main" id="{1FEDFEF7-D26A-AD74-1A52-3EE459344AA2}"/>
                  </a:ext>
                </a:extLst>
              </p:cNvPr>
              <p:cNvSpPr/>
              <p:nvPr/>
            </p:nvSpPr>
            <p:spPr>
              <a:xfrm>
                <a:off x="28398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2" name="Freeform: Shape 691">
                <a:extLst>
                  <a:ext uri="{FF2B5EF4-FFF2-40B4-BE49-F238E27FC236}">
                    <a16:creationId xmlns:a16="http://schemas.microsoft.com/office/drawing/2014/main" id="{C16C7A14-1532-0B44-1900-BF6EBBE79863}"/>
                  </a:ext>
                </a:extLst>
              </p:cNvPr>
              <p:cNvSpPr/>
              <p:nvPr/>
            </p:nvSpPr>
            <p:spPr>
              <a:xfrm>
                <a:off x="29558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3" name="Freeform: Shape 692">
                <a:extLst>
                  <a:ext uri="{FF2B5EF4-FFF2-40B4-BE49-F238E27FC236}">
                    <a16:creationId xmlns:a16="http://schemas.microsoft.com/office/drawing/2014/main" id="{217AB8CB-9DAC-B061-8BFA-91A7C5C1C1F5}"/>
                  </a:ext>
                </a:extLst>
              </p:cNvPr>
              <p:cNvSpPr/>
              <p:nvPr/>
            </p:nvSpPr>
            <p:spPr>
              <a:xfrm>
                <a:off x="307189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4" name="Freeform: Shape 693">
                <a:extLst>
                  <a:ext uri="{FF2B5EF4-FFF2-40B4-BE49-F238E27FC236}">
                    <a16:creationId xmlns:a16="http://schemas.microsoft.com/office/drawing/2014/main" id="{27048416-FB46-2772-BCEC-36307FD829BB}"/>
                  </a:ext>
                </a:extLst>
              </p:cNvPr>
              <p:cNvSpPr/>
              <p:nvPr/>
            </p:nvSpPr>
            <p:spPr>
              <a:xfrm>
                <a:off x="318791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5" name="Freeform: Shape 694">
                <a:extLst>
                  <a:ext uri="{FF2B5EF4-FFF2-40B4-BE49-F238E27FC236}">
                    <a16:creationId xmlns:a16="http://schemas.microsoft.com/office/drawing/2014/main" id="{CA7EA856-F6F4-0881-5931-CF953DE3C8F6}"/>
                  </a:ext>
                </a:extLst>
              </p:cNvPr>
              <p:cNvSpPr/>
              <p:nvPr/>
            </p:nvSpPr>
            <p:spPr>
              <a:xfrm>
                <a:off x="33039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6" name="Freeform: Shape 695">
                <a:extLst>
                  <a:ext uri="{FF2B5EF4-FFF2-40B4-BE49-F238E27FC236}">
                    <a16:creationId xmlns:a16="http://schemas.microsoft.com/office/drawing/2014/main" id="{780D2D5E-7818-3371-9EF5-C20C39471CB1}"/>
                  </a:ext>
                </a:extLst>
              </p:cNvPr>
              <p:cNvSpPr/>
              <p:nvPr/>
            </p:nvSpPr>
            <p:spPr>
              <a:xfrm>
                <a:off x="341997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7" name="Freeform: Shape 696">
                <a:extLst>
                  <a:ext uri="{FF2B5EF4-FFF2-40B4-BE49-F238E27FC236}">
                    <a16:creationId xmlns:a16="http://schemas.microsoft.com/office/drawing/2014/main" id="{E225883A-C03C-1973-BDA7-99A6ACDC9521}"/>
                  </a:ext>
                </a:extLst>
              </p:cNvPr>
              <p:cNvSpPr/>
              <p:nvPr/>
            </p:nvSpPr>
            <p:spPr>
              <a:xfrm>
                <a:off x="35360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8" name="Freeform: Shape 697">
                <a:extLst>
                  <a:ext uri="{FF2B5EF4-FFF2-40B4-BE49-F238E27FC236}">
                    <a16:creationId xmlns:a16="http://schemas.microsoft.com/office/drawing/2014/main" id="{383500B9-108A-76D5-7AC8-0BA6A9BB5A63}"/>
                  </a:ext>
                </a:extLst>
              </p:cNvPr>
              <p:cNvSpPr/>
              <p:nvPr/>
            </p:nvSpPr>
            <p:spPr>
              <a:xfrm>
                <a:off x="36520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9" name="Freeform: Shape 698">
                <a:extLst>
                  <a:ext uri="{FF2B5EF4-FFF2-40B4-BE49-F238E27FC236}">
                    <a16:creationId xmlns:a16="http://schemas.microsoft.com/office/drawing/2014/main" id="{20F8C335-CAAD-BB9B-DECF-8B16864CA6C0}"/>
                  </a:ext>
                </a:extLst>
              </p:cNvPr>
              <p:cNvSpPr/>
              <p:nvPr/>
            </p:nvSpPr>
            <p:spPr>
              <a:xfrm>
                <a:off x="37680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0" name="Freeform: Shape 699">
                <a:extLst>
                  <a:ext uri="{FF2B5EF4-FFF2-40B4-BE49-F238E27FC236}">
                    <a16:creationId xmlns:a16="http://schemas.microsoft.com/office/drawing/2014/main" id="{F912F324-2D10-7DD3-92A3-BBB758B403F7}"/>
                  </a:ext>
                </a:extLst>
              </p:cNvPr>
              <p:cNvSpPr/>
              <p:nvPr/>
            </p:nvSpPr>
            <p:spPr>
              <a:xfrm>
                <a:off x="38840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1" name="Freeform: Shape 700">
                <a:extLst>
                  <a:ext uri="{FF2B5EF4-FFF2-40B4-BE49-F238E27FC236}">
                    <a16:creationId xmlns:a16="http://schemas.microsoft.com/office/drawing/2014/main" id="{83A46ED7-13FC-6D9F-9303-537649CDD6DA}"/>
                  </a:ext>
                </a:extLst>
              </p:cNvPr>
              <p:cNvSpPr/>
              <p:nvPr/>
            </p:nvSpPr>
            <p:spPr>
              <a:xfrm>
                <a:off x="400012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2" name="Freeform: Shape 701">
                <a:extLst>
                  <a:ext uri="{FF2B5EF4-FFF2-40B4-BE49-F238E27FC236}">
                    <a16:creationId xmlns:a16="http://schemas.microsoft.com/office/drawing/2014/main" id="{188D5730-D3CE-4554-3805-A6A8F1AC0F91}"/>
                  </a:ext>
                </a:extLst>
              </p:cNvPr>
              <p:cNvSpPr/>
              <p:nvPr/>
            </p:nvSpPr>
            <p:spPr>
              <a:xfrm>
                <a:off x="41161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3" name="Freeform: Shape 702">
                <a:extLst>
                  <a:ext uri="{FF2B5EF4-FFF2-40B4-BE49-F238E27FC236}">
                    <a16:creationId xmlns:a16="http://schemas.microsoft.com/office/drawing/2014/main" id="{472359AA-7C7A-127C-E6D4-EDCB3CEC3C9E}"/>
                  </a:ext>
                </a:extLst>
              </p:cNvPr>
              <p:cNvSpPr/>
              <p:nvPr/>
            </p:nvSpPr>
            <p:spPr>
              <a:xfrm>
                <a:off x="42321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4" name="Freeform: Shape 703">
                <a:extLst>
                  <a:ext uri="{FF2B5EF4-FFF2-40B4-BE49-F238E27FC236}">
                    <a16:creationId xmlns:a16="http://schemas.microsoft.com/office/drawing/2014/main" id="{2AFAF222-6E59-38F1-EC5C-178800A87EED}"/>
                  </a:ext>
                </a:extLst>
              </p:cNvPr>
              <p:cNvSpPr/>
              <p:nvPr/>
            </p:nvSpPr>
            <p:spPr>
              <a:xfrm>
                <a:off x="43482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5" name="Freeform: Shape 704">
                <a:extLst>
                  <a:ext uri="{FF2B5EF4-FFF2-40B4-BE49-F238E27FC236}">
                    <a16:creationId xmlns:a16="http://schemas.microsoft.com/office/drawing/2014/main" id="{00C8DD37-803B-5DA7-F08E-45591B8DDC0F}"/>
                  </a:ext>
                </a:extLst>
              </p:cNvPr>
              <p:cNvSpPr/>
              <p:nvPr/>
            </p:nvSpPr>
            <p:spPr>
              <a:xfrm>
                <a:off x="446424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6" name="Freeform: Shape 705">
                <a:extLst>
                  <a:ext uri="{FF2B5EF4-FFF2-40B4-BE49-F238E27FC236}">
                    <a16:creationId xmlns:a16="http://schemas.microsoft.com/office/drawing/2014/main" id="{58914EA3-1777-8D05-B3F1-4DBA73D92581}"/>
                  </a:ext>
                </a:extLst>
              </p:cNvPr>
              <p:cNvSpPr/>
              <p:nvPr/>
            </p:nvSpPr>
            <p:spPr>
              <a:xfrm>
                <a:off x="458027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7" name="Freeform: Shape 706">
                <a:extLst>
                  <a:ext uri="{FF2B5EF4-FFF2-40B4-BE49-F238E27FC236}">
                    <a16:creationId xmlns:a16="http://schemas.microsoft.com/office/drawing/2014/main" id="{9DC543D9-37D9-7542-3ABD-204B12F36F24}"/>
                  </a:ext>
                </a:extLst>
              </p:cNvPr>
              <p:cNvSpPr/>
              <p:nvPr/>
            </p:nvSpPr>
            <p:spPr>
              <a:xfrm>
                <a:off x="5511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8" name="Freeform: Shape 707">
                <a:extLst>
                  <a:ext uri="{FF2B5EF4-FFF2-40B4-BE49-F238E27FC236}">
                    <a16:creationId xmlns:a16="http://schemas.microsoft.com/office/drawing/2014/main" id="{9A4D197F-8BB2-1FFD-0E8A-F8D34139E334}"/>
                  </a:ext>
                </a:extLst>
              </p:cNvPr>
              <p:cNvSpPr/>
              <p:nvPr/>
            </p:nvSpPr>
            <p:spPr>
              <a:xfrm>
                <a:off x="17115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9" name="Freeform: Shape 708">
                <a:extLst>
                  <a:ext uri="{FF2B5EF4-FFF2-40B4-BE49-F238E27FC236}">
                    <a16:creationId xmlns:a16="http://schemas.microsoft.com/office/drawing/2014/main" id="{E76EBAC2-079B-9514-6276-D61B629A1B81}"/>
                  </a:ext>
                </a:extLst>
              </p:cNvPr>
              <p:cNvSpPr/>
              <p:nvPr/>
            </p:nvSpPr>
            <p:spPr>
              <a:xfrm>
                <a:off x="2871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0" name="Freeform: Shape 709">
                <a:extLst>
                  <a:ext uri="{FF2B5EF4-FFF2-40B4-BE49-F238E27FC236}">
                    <a16:creationId xmlns:a16="http://schemas.microsoft.com/office/drawing/2014/main" id="{D16D48CC-3138-D8C4-C169-F92942D74619}"/>
                  </a:ext>
                </a:extLst>
              </p:cNvPr>
              <p:cNvSpPr/>
              <p:nvPr/>
            </p:nvSpPr>
            <p:spPr>
              <a:xfrm>
                <a:off x="40320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1" name="Freeform: Shape 710">
                <a:extLst>
                  <a:ext uri="{FF2B5EF4-FFF2-40B4-BE49-F238E27FC236}">
                    <a16:creationId xmlns:a16="http://schemas.microsoft.com/office/drawing/2014/main" id="{980EAB26-48C0-F35C-4055-85A220A5B8C2}"/>
                  </a:ext>
                </a:extLst>
              </p:cNvPr>
              <p:cNvSpPr/>
              <p:nvPr/>
            </p:nvSpPr>
            <p:spPr>
              <a:xfrm>
                <a:off x="51923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2" name="Freeform: Shape 711">
                <a:extLst>
                  <a:ext uri="{FF2B5EF4-FFF2-40B4-BE49-F238E27FC236}">
                    <a16:creationId xmlns:a16="http://schemas.microsoft.com/office/drawing/2014/main" id="{DAD06D40-91E5-8F7C-A5A4-2A19B8214DEB}"/>
                  </a:ext>
                </a:extLst>
              </p:cNvPr>
              <p:cNvSpPr/>
              <p:nvPr/>
            </p:nvSpPr>
            <p:spPr>
              <a:xfrm>
                <a:off x="63526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3" name="Freeform: Shape 712">
                <a:extLst>
                  <a:ext uri="{FF2B5EF4-FFF2-40B4-BE49-F238E27FC236}">
                    <a16:creationId xmlns:a16="http://schemas.microsoft.com/office/drawing/2014/main" id="{85A7A921-DB7D-0619-8866-E1E5117075BC}"/>
                  </a:ext>
                </a:extLst>
              </p:cNvPr>
              <p:cNvSpPr/>
              <p:nvPr/>
            </p:nvSpPr>
            <p:spPr>
              <a:xfrm>
                <a:off x="7512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4" name="Freeform: Shape 713">
                <a:extLst>
                  <a:ext uri="{FF2B5EF4-FFF2-40B4-BE49-F238E27FC236}">
                    <a16:creationId xmlns:a16="http://schemas.microsoft.com/office/drawing/2014/main" id="{B547BACC-A73E-FD5E-2758-7DBDDFF7F499}"/>
                  </a:ext>
                </a:extLst>
              </p:cNvPr>
              <p:cNvSpPr/>
              <p:nvPr/>
            </p:nvSpPr>
            <p:spPr>
              <a:xfrm>
                <a:off x="8673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5" name="Freeform: Shape 714">
                <a:extLst>
                  <a:ext uri="{FF2B5EF4-FFF2-40B4-BE49-F238E27FC236}">
                    <a16:creationId xmlns:a16="http://schemas.microsoft.com/office/drawing/2014/main" id="{FF9B4520-05D8-7429-D05C-C506C969F000}"/>
                  </a:ext>
                </a:extLst>
              </p:cNvPr>
              <p:cNvSpPr/>
              <p:nvPr/>
            </p:nvSpPr>
            <p:spPr>
              <a:xfrm>
                <a:off x="98334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6" name="Freeform: Shape 715">
                <a:extLst>
                  <a:ext uri="{FF2B5EF4-FFF2-40B4-BE49-F238E27FC236}">
                    <a16:creationId xmlns:a16="http://schemas.microsoft.com/office/drawing/2014/main" id="{0CAA1E66-E7BA-062D-1FF4-5E0D14F1C0C5}"/>
                  </a:ext>
                </a:extLst>
              </p:cNvPr>
              <p:cNvSpPr/>
              <p:nvPr/>
            </p:nvSpPr>
            <p:spPr>
              <a:xfrm>
                <a:off x="10993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7" name="Freeform: Shape 716">
                <a:extLst>
                  <a:ext uri="{FF2B5EF4-FFF2-40B4-BE49-F238E27FC236}">
                    <a16:creationId xmlns:a16="http://schemas.microsoft.com/office/drawing/2014/main" id="{F9AE28ED-C1AF-1D12-8F39-DF3029E6D0FE}"/>
                  </a:ext>
                </a:extLst>
              </p:cNvPr>
              <p:cNvSpPr/>
              <p:nvPr/>
            </p:nvSpPr>
            <p:spPr>
              <a:xfrm>
                <a:off x="121541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8" name="Freeform: Shape 717">
                <a:extLst>
                  <a:ext uri="{FF2B5EF4-FFF2-40B4-BE49-F238E27FC236}">
                    <a16:creationId xmlns:a16="http://schemas.microsoft.com/office/drawing/2014/main" id="{2CF2E629-9882-86BE-9830-06EDA2C49DB3}"/>
                  </a:ext>
                </a:extLst>
              </p:cNvPr>
              <p:cNvSpPr/>
              <p:nvPr/>
            </p:nvSpPr>
            <p:spPr>
              <a:xfrm>
                <a:off x="13314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9" name="Freeform: Shape 718">
                <a:extLst>
                  <a:ext uri="{FF2B5EF4-FFF2-40B4-BE49-F238E27FC236}">
                    <a16:creationId xmlns:a16="http://schemas.microsoft.com/office/drawing/2014/main" id="{CC31C11E-2948-E99A-00C1-1099D1FDB667}"/>
                  </a:ext>
                </a:extLst>
              </p:cNvPr>
              <p:cNvSpPr/>
              <p:nvPr/>
            </p:nvSpPr>
            <p:spPr>
              <a:xfrm>
                <a:off x="144748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0" name="Freeform: Shape 719">
                <a:extLst>
                  <a:ext uri="{FF2B5EF4-FFF2-40B4-BE49-F238E27FC236}">
                    <a16:creationId xmlns:a16="http://schemas.microsoft.com/office/drawing/2014/main" id="{79580439-314C-5BA7-2B07-994899237B2A}"/>
                  </a:ext>
                </a:extLst>
              </p:cNvPr>
              <p:cNvSpPr/>
              <p:nvPr/>
            </p:nvSpPr>
            <p:spPr>
              <a:xfrm>
                <a:off x="15634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1" name="Freeform: Shape 720">
                <a:extLst>
                  <a:ext uri="{FF2B5EF4-FFF2-40B4-BE49-F238E27FC236}">
                    <a16:creationId xmlns:a16="http://schemas.microsoft.com/office/drawing/2014/main" id="{D466C3D2-916B-4ABF-32DC-DE6390759599}"/>
                  </a:ext>
                </a:extLst>
              </p:cNvPr>
              <p:cNvSpPr/>
              <p:nvPr/>
            </p:nvSpPr>
            <p:spPr>
              <a:xfrm>
                <a:off x="16795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2" name="Freeform: Shape 721">
                <a:extLst>
                  <a:ext uri="{FF2B5EF4-FFF2-40B4-BE49-F238E27FC236}">
                    <a16:creationId xmlns:a16="http://schemas.microsoft.com/office/drawing/2014/main" id="{D2195CEC-1FB9-1C44-5474-CC2CDCAB54B1}"/>
                  </a:ext>
                </a:extLst>
              </p:cNvPr>
              <p:cNvSpPr/>
              <p:nvPr/>
            </p:nvSpPr>
            <p:spPr>
              <a:xfrm>
                <a:off x="17955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3" name="Freeform: Shape 722">
                <a:extLst>
                  <a:ext uri="{FF2B5EF4-FFF2-40B4-BE49-F238E27FC236}">
                    <a16:creationId xmlns:a16="http://schemas.microsoft.com/office/drawing/2014/main" id="{AF77322C-F36C-AD5F-F417-BC229D754241}"/>
                  </a:ext>
                </a:extLst>
              </p:cNvPr>
              <p:cNvSpPr/>
              <p:nvPr/>
            </p:nvSpPr>
            <p:spPr>
              <a:xfrm>
                <a:off x="191159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4" name="Freeform: Shape 723">
                <a:extLst>
                  <a:ext uri="{FF2B5EF4-FFF2-40B4-BE49-F238E27FC236}">
                    <a16:creationId xmlns:a16="http://schemas.microsoft.com/office/drawing/2014/main" id="{17FB2BBA-EF55-86A4-390D-4B0CD96CDF8D}"/>
                  </a:ext>
                </a:extLst>
              </p:cNvPr>
              <p:cNvSpPr/>
              <p:nvPr/>
            </p:nvSpPr>
            <p:spPr>
              <a:xfrm>
                <a:off x="20276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5" name="Freeform: Shape 724">
                <a:extLst>
                  <a:ext uri="{FF2B5EF4-FFF2-40B4-BE49-F238E27FC236}">
                    <a16:creationId xmlns:a16="http://schemas.microsoft.com/office/drawing/2014/main" id="{CB1EC47E-6FD1-1D2C-A770-E3B3F602A21D}"/>
                  </a:ext>
                </a:extLst>
              </p:cNvPr>
              <p:cNvSpPr/>
              <p:nvPr/>
            </p:nvSpPr>
            <p:spPr>
              <a:xfrm>
                <a:off x="21436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6" name="Freeform: Shape 725">
                <a:extLst>
                  <a:ext uri="{FF2B5EF4-FFF2-40B4-BE49-F238E27FC236}">
                    <a16:creationId xmlns:a16="http://schemas.microsoft.com/office/drawing/2014/main" id="{371C5260-F7DD-AA57-EEBB-41AECCEFCC0C}"/>
                  </a:ext>
                </a:extLst>
              </p:cNvPr>
              <p:cNvSpPr/>
              <p:nvPr/>
            </p:nvSpPr>
            <p:spPr>
              <a:xfrm>
                <a:off x="225968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7" name="Freeform: Shape 726">
                <a:extLst>
                  <a:ext uri="{FF2B5EF4-FFF2-40B4-BE49-F238E27FC236}">
                    <a16:creationId xmlns:a16="http://schemas.microsoft.com/office/drawing/2014/main" id="{C25246DB-7ECF-11FD-D6FE-5F58E7EE1893}"/>
                  </a:ext>
                </a:extLst>
              </p:cNvPr>
              <p:cNvSpPr/>
              <p:nvPr/>
            </p:nvSpPr>
            <p:spPr>
              <a:xfrm>
                <a:off x="237571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8" name="Freeform: Shape 727">
                <a:extLst>
                  <a:ext uri="{FF2B5EF4-FFF2-40B4-BE49-F238E27FC236}">
                    <a16:creationId xmlns:a16="http://schemas.microsoft.com/office/drawing/2014/main" id="{873EF47E-3DE9-A55B-B1EB-1334B8AF7CDA}"/>
                  </a:ext>
                </a:extLst>
              </p:cNvPr>
              <p:cNvSpPr/>
              <p:nvPr/>
            </p:nvSpPr>
            <p:spPr>
              <a:xfrm>
                <a:off x="24917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9" name="Freeform: Shape 728">
                <a:extLst>
                  <a:ext uri="{FF2B5EF4-FFF2-40B4-BE49-F238E27FC236}">
                    <a16:creationId xmlns:a16="http://schemas.microsoft.com/office/drawing/2014/main" id="{912E3C0A-5D28-09F8-84ED-35F5E1E759C3}"/>
                  </a:ext>
                </a:extLst>
              </p:cNvPr>
              <p:cNvSpPr/>
              <p:nvPr/>
            </p:nvSpPr>
            <p:spPr>
              <a:xfrm>
                <a:off x="26077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0" name="Freeform: Shape 729">
                <a:extLst>
                  <a:ext uri="{FF2B5EF4-FFF2-40B4-BE49-F238E27FC236}">
                    <a16:creationId xmlns:a16="http://schemas.microsoft.com/office/drawing/2014/main" id="{A2A6FF40-FB7D-F225-9E4D-E4CF531ACA68}"/>
                  </a:ext>
                </a:extLst>
              </p:cNvPr>
              <p:cNvSpPr/>
              <p:nvPr/>
            </p:nvSpPr>
            <p:spPr>
              <a:xfrm>
                <a:off x="272379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1" name="Freeform: Shape 730">
                <a:extLst>
                  <a:ext uri="{FF2B5EF4-FFF2-40B4-BE49-F238E27FC236}">
                    <a16:creationId xmlns:a16="http://schemas.microsoft.com/office/drawing/2014/main" id="{07F54463-D834-DFF9-93E6-2198AFE2E778}"/>
                  </a:ext>
                </a:extLst>
              </p:cNvPr>
              <p:cNvSpPr/>
              <p:nvPr/>
            </p:nvSpPr>
            <p:spPr>
              <a:xfrm>
                <a:off x="28398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2" name="Freeform: Shape 731">
                <a:extLst>
                  <a:ext uri="{FF2B5EF4-FFF2-40B4-BE49-F238E27FC236}">
                    <a16:creationId xmlns:a16="http://schemas.microsoft.com/office/drawing/2014/main" id="{86CCE592-DBBD-C585-251D-A73996DEBC3E}"/>
                  </a:ext>
                </a:extLst>
              </p:cNvPr>
              <p:cNvSpPr/>
              <p:nvPr/>
            </p:nvSpPr>
            <p:spPr>
              <a:xfrm>
                <a:off x="29558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3" name="Freeform: Shape 732">
                <a:extLst>
                  <a:ext uri="{FF2B5EF4-FFF2-40B4-BE49-F238E27FC236}">
                    <a16:creationId xmlns:a16="http://schemas.microsoft.com/office/drawing/2014/main" id="{745E45FE-8C95-125C-F3AD-B37FD7320F15}"/>
                  </a:ext>
                </a:extLst>
              </p:cNvPr>
              <p:cNvSpPr/>
              <p:nvPr/>
            </p:nvSpPr>
            <p:spPr>
              <a:xfrm>
                <a:off x="307189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4" name="Freeform: Shape 733">
                <a:extLst>
                  <a:ext uri="{FF2B5EF4-FFF2-40B4-BE49-F238E27FC236}">
                    <a16:creationId xmlns:a16="http://schemas.microsoft.com/office/drawing/2014/main" id="{28EC0698-1BC8-08F5-5F45-3CE393E2F6F4}"/>
                  </a:ext>
                </a:extLst>
              </p:cNvPr>
              <p:cNvSpPr/>
              <p:nvPr/>
            </p:nvSpPr>
            <p:spPr>
              <a:xfrm>
                <a:off x="318791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5" name="Freeform: Shape 734">
                <a:extLst>
                  <a:ext uri="{FF2B5EF4-FFF2-40B4-BE49-F238E27FC236}">
                    <a16:creationId xmlns:a16="http://schemas.microsoft.com/office/drawing/2014/main" id="{FE087C40-64A4-360C-2C86-F89641F4ACBF}"/>
                  </a:ext>
                </a:extLst>
              </p:cNvPr>
              <p:cNvSpPr/>
              <p:nvPr/>
            </p:nvSpPr>
            <p:spPr>
              <a:xfrm>
                <a:off x="33039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6" name="Freeform: Shape 735">
                <a:extLst>
                  <a:ext uri="{FF2B5EF4-FFF2-40B4-BE49-F238E27FC236}">
                    <a16:creationId xmlns:a16="http://schemas.microsoft.com/office/drawing/2014/main" id="{26FA4524-8369-1157-76B7-934CFC3D70BE}"/>
                  </a:ext>
                </a:extLst>
              </p:cNvPr>
              <p:cNvSpPr/>
              <p:nvPr/>
            </p:nvSpPr>
            <p:spPr>
              <a:xfrm>
                <a:off x="341997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7" name="Freeform: Shape 736">
                <a:extLst>
                  <a:ext uri="{FF2B5EF4-FFF2-40B4-BE49-F238E27FC236}">
                    <a16:creationId xmlns:a16="http://schemas.microsoft.com/office/drawing/2014/main" id="{362E9F46-0696-DD85-B1E2-A3F3D217BD47}"/>
                  </a:ext>
                </a:extLst>
              </p:cNvPr>
              <p:cNvSpPr/>
              <p:nvPr/>
            </p:nvSpPr>
            <p:spPr>
              <a:xfrm>
                <a:off x="35360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8" name="Freeform: Shape 737">
                <a:extLst>
                  <a:ext uri="{FF2B5EF4-FFF2-40B4-BE49-F238E27FC236}">
                    <a16:creationId xmlns:a16="http://schemas.microsoft.com/office/drawing/2014/main" id="{EE30A625-202E-53A7-0232-88E6B7EE67CE}"/>
                  </a:ext>
                </a:extLst>
              </p:cNvPr>
              <p:cNvSpPr/>
              <p:nvPr/>
            </p:nvSpPr>
            <p:spPr>
              <a:xfrm>
                <a:off x="36520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9" name="Freeform: Shape 738">
                <a:extLst>
                  <a:ext uri="{FF2B5EF4-FFF2-40B4-BE49-F238E27FC236}">
                    <a16:creationId xmlns:a16="http://schemas.microsoft.com/office/drawing/2014/main" id="{A54E17AB-49D9-E117-15A5-4FEABEA44BE9}"/>
                  </a:ext>
                </a:extLst>
              </p:cNvPr>
              <p:cNvSpPr/>
              <p:nvPr/>
            </p:nvSpPr>
            <p:spPr>
              <a:xfrm>
                <a:off x="37680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0" name="Freeform: Shape 739">
                <a:extLst>
                  <a:ext uri="{FF2B5EF4-FFF2-40B4-BE49-F238E27FC236}">
                    <a16:creationId xmlns:a16="http://schemas.microsoft.com/office/drawing/2014/main" id="{C3B274D8-666A-A10B-5873-2E26ED314F74}"/>
                  </a:ext>
                </a:extLst>
              </p:cNvPr>
              <p:cNvSpPr/>
              <p:nvPr/>
            </p:nvSpPr>
            <p:spPr>
              <a:xfrm>
                <a:off x="38840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1" name="Freeform: Shape 740">
                <a:extLst>
                  <a:ext uri="{FF2B5EF4-FFF2-40B4-BE49-F238E27FC236}">
                    <a16:creationId xmlns:a16="http://schemas.microsoft.com/office/drawing/2014/main" id="{CF49C2D0-D357-7F2F-5FAC-BD5B7640F69A}"/>
                  </a:ext>
                </a:extLst>
              </p:cNvPr>
              <p:cNvSpPr/>
              <p:nvPr/>
            </p:nvSpPr>
            <p:spPr>
              <a:xfrm>
                <a:off x="400012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2" name="Freeform: Shape 741">
                <a:extLst>
                  <a:ext uri="{FF2B5EF4-FFF2-40B4-BE49-F238E27FC236}">
                    <a16:creationId xmlns:a16="http://schemas.microsoft.com/office/drawing/2014/main" id="{B408B930-F375-FC25-052B-F8F5EF322046}"/>
                  </a:ext>
                </a:extLst>
              </p:cNvPr>
              <p:cNvSpPr/>
              <p:nvPr/>
            </p:nvSpPr>
            <p:spPr>
              <a:xfrm>
                <a:off x="41161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3" name="Freeform: Shape 742">
                <a:extLst>
                  <a:ext uri="{FF2B5EF4-FFF2-40B4-BE49-F238E27FC236}">
                    <a16:creationId xmlns:a16="http://schemas.microsoft.com/office/drawing/2014/main" id="{113E750B-E7CD-43E2-DB7B-6C035EB4A3F8}"/>
                  </a:ext>
                </a:extLst>
              </p:cNvPr>
              <p:cNvSpPr/>
              <p:nvPr/>
            </p:nvSpPr>
            <p:spPr>
              <a:xfrm>
                <a:off x="42321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4" name="Freeform: Shape 743">
                <a:extLst>
                  <a:ext uri="{FF2B5EF4-FFF2-40B4-BE49-F238E27FC236}">
                    <a16:creationId xmlns:a16="http://schemas.microsoft.com/office/drawing/2014/main" id="{E7EFC03E-390E-8BE6-036D-EAD84E86EED1}"/>
                  </a:ext>
                </a:extLst>
              </p:cNvPr>
              <p:cNvSpPr/>
              <p:nvPr/>
            </p:nvSpPr>
            <p:spPr>
              <a:xfrm>
                <a:off x="43482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5" name="Freeform: Shape 744">
                <a:extLst>
                  <a:ext uri="{FF2B5EF4-FFF2-40B4-BE49-F238E27FC236}">
                    <a16:creationId xmlns:a16="http://schemas.microsoft.com/office/drawing/2014/main" id="{A8103523-8313-4C82-7ADA-7F8F0C4CCB5D}"/>
                  </a:ext>
                </a:extLst>
              </p:cNvPr>
              <p:cNvSpPr/>
              <p:nvPr/>
            </p:nvSpPr>
            <p:spPr>
              <a:xfrm>
                <a:off x="446424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6" name="Freeform: Shape 745">
                <a:extLst>
                  <a:ext uri="{FF2B5EF4-FFF2-40B4-BE49-F238E27FC236}">
                    <a16:creationId xmlns:a16="http://schemas.microsoft.com/office/drawing/2014/main" id="{3A25F86C-E624-CA86-C3C3-938C2E433485}"/>
                  </a:ext>
                </a:extLst>
              </p:cNvPr>
              <p:cNvSpPr/>
              <p:nvPr/>
            </p:nvSpPr>
            <p:spPr>
              <a:xfrm>
                <a:off x="458027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7" name="Freeform: Shape 746">
                <a:extLst>
                  <a:ext uri="{FF2B5EF4-FFF2-40B4-BE49-F238E27FC236}">
                    <a16:creationId xmlns:a16="http://schemas.microsoft.com/office/drawing/2014/main" id="{F830091D-BA38-E1A5-CBC5-B29C1B0158E5}"/>
                  </a:ext>
                </a:extLst>
              </p:cNvPr>
              <p:cNvSpPr/>
              <p:nvPr/>
            </p:nvSpPr>
            <p:spPr>
              <a:xfrm>
                <a:off x="5511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8" name="Freeform: Shape 747">
                <a:extLst>
                  <a:ext uri="{FF2B5EF4-FFF2-40B4-BE49-F238E27FC236}">
                    <a16:creationId xmlns:a16="http://schemas.microsoft.com/office/drawing/2014/main" id="{5109527E-2BAB-F73D-BA90-FE26BE9357DE}"/>
                  </a:ext>
                </a:extLst>
              </p:cNvPr>
              <p:cNvSpPr/>
              <p:nvPr/>
            </p:nvSpPr>
            <p:spPr>
              <a:xfrm>
                <a:off x="17115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9" name="Freeform: Shape 748">
                <a:extLst>
                  <a:ext uri="{FF2B5EF4-FFF2-40B4-BE49-F238E27FC236}">
                    <a16:creationId xmlns:a16="http://schemas.microsoft.com/office/drawing/2014/main" id="{3FC55DCB-805E-3DE9-0F6A-3E8839179FC5}"/>
                  </a:ext>
                </a:extLst>
              </p:cNvPr>
              <p:cNvSpPr/>
              <p:nvPr/>
            </p:nvSpPr>
            <p:spPr>
              <a:xfrm>
                <a:off x="2871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0" name="Freeform: Shape 749">
                <a:extLst>
                  <a:ext uri="{FF2B5EF4-FFF2-40B4-BE49-F238E27FC236}">
                    <a16:creationId xmlns:a16="http://schemas.microsoft.com/office/drawing/2014/main" id="{51EEAF9D-17E9-CA4E-5EC4-BC1171746513}"/>
                  </a:ext>
                </a:extLst>
              </p:cNvPr>
              <p:cNvSpPr/>
              <p:nvPr/>
            </p:nvSpPr>
            <p:spPr>
              <a:xfrm>
                <a:off x="40320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1" name="Freeform: Shape 750">
                <a:extLst>
                  <a:ext uri="{FF2B5EF4-FFF2-40B4-BE49-F238E27FC236}">
                    <a16:creationId xmlns:a16="http://schemas.microsoft.com/office/drawing/2014/main" id="{E8015DB7-D622-3AD1-702B-9EF38ACE29AD}"/>
                  </a:ext>
                </a:extLst>
              </p:cNvPr>
              <p:cNvSpPr/>
              <p:nvPr/>
            </p:nvSpPr>
            <p:spPr>
              <a:xfrm>
                <a:off x="51923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2" name="Freeform: Shape 751">
                <a:extLst>
                  <a:ext uri="{FF2B5EF4-FFF2-40B4-BE49-F238E27FC236}">
                    <a16:creationId xmlns:a16="http://schemas.microsoft.com/office/drawing/2014/main" id="{E3FA7A7F-FE93-0C20-3B53-F934B0179DC0}"/>
                  </a:ext>
                </a:extLst>
              </p:cNvPr>
              <p:cNvSpPr/>
              <p:nvPr/>
            </p:nvSpPr>
            <p:spPr>
              <a:xfrm>
                <a:off x="63526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3" name="Freeform: Shape 752">
                <a:extLst>
                  <a:ext uri="{FF2B5EF4-FFF2-40B4-BE49-F238E27FC236}">
                    <a16:creationId xmlns:a16="http://schemas.microsoft.com/office/drawing/2014/main" id="{79A0BA3F-5161-9D55-F465-E3ECECDE6296}"/>
                  </a:ext>
                </a:extLst>
              </p:cNvPr>
              <p:cNvSpPr/>
              <p:nvPr/>
            </p:nvSpPr>
            <p:spPr>
              <a:xfrm>
                <a:off x="7512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4" name="Freeform: Shape 753">
                <a:extLst>
                  <a:ext uri="{FF2B5EF4-FFF2-40B4-BE49-F238E27FC236}">
                    <a16:creationId xmlns:a16="http://schemas.microsoft.com/office/drawing/2014/main" id="{F41D7667-BB39-92C4-2023-68E55786718C}"/>
                  </a:ext>
                </a:extLst>
              </p:cNvPr>
              <p:cNvSpPr/>
              <p:nvPr/>
            </p:nvSpPr>
            <p:spPr>
              <a:xfrm>
                <a:off x="8673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5" name="Freeform: Shape 754">
                <a:extLst>
                  <a:ext uri="{FF2B5EF4-FFF2-40B4-BE49-F238E27FC236}">
                    <a16:creationId xmlns:a16="http://schemas.microsoft.com/office/drawing/2014/main" id="{46AC93CD-1CE3-08F0-9F8E-C2FDF33EA19E}"/>
                  </a:ext>
                </a:extLst>
              </p:cNvPr>
              <p:cNvSpPr/>
              <p:nvPr/>
            </p:nvSpPr>
            <p:spPr>
              <a:xfrm>
                <a:off x="98334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6" name="Freeform: Shape 755">
                <a:extLst>
                  <a:ext uri="{FF2B5EF4-FFF2-40B4-BE49-F238E27FC236}">
                    <a16:creationId xmlns:a16="http://schemas.microsoft.com/office/drawing/2014/main" id="{449C0404-EDE5-A961-1621-0FB5FE665909}"/>
                  </a:ext>
                </a:extLst>
              </p:cNvPr>
              <p:cNvSpPr/>
              <p:nvPr/>
            </p:nvSpPr>
            <p:spPr>
              <a:xfrm>
                <a:off x="10993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7" name="Freeform: Shape 756">
                <a:extLst>
                  <a:ext uri="{FF2B5EF4-FFF2-40B4-BE49-F238E27FC236}">
                    <a16:creationId xmlns:a16="http://schemas.microsoft.com/office/drawing/2014/main" id="{54A5D6E7-4181-534B-AEC3-CD36C1620F24}"/>
                  </a:ext>
                </a:extLst>
              </p:cNvPr>
              <p:cNvSpPr/>
              <p:nvPr/>
            </p:nvSpPr>
            <p:spPr>
              <a:xfrm>
                <a:off x="121541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8" name="Freeform: Shape 757">
                <a:extLst>
                  <a:ext uri="{FF2B5EF4-FFF2-40B4-BE49-F238E27FC236}">
                    <a16:creationId xmlns:a16="http://schemas.microsoft.com/office/drawing/2014/main" id="{D7058B8B-F8F9-E92D-6F13-DC3E55DDED4B}"/>
                  </a:ext>
                </a:extLst>
              </p:cNvPr>
              <p:cNvSpPr/>
              <p:nvPr/>
            </p:nvSpPr>
            <p:spPr>
              <a:xfrm>
                <a:off x="13314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9" name="Freeform: Shape 758">
                <a:extLst>
                  <a:ext uri="{FF2B5EF4-FFF2-40B4-BE49-F238E27FC236}">
                    <a16:creationId xmlns:a16="http://schemas.microsoft.com/office/drawing/2014/main" id="{643A20BA-FE32-C2CC-BE01-A1C80EA8ED3D}"/>
                  </a:ext>
                </a:extLst>
              </p:cNvPr>
              <p:cNvSpPr/>
              <p:nvPr/>
            </p:nvSpPr>
            <p:spPr>
              <a:xfrm>
                <a:off x="144748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0" name="Freeform: Shape 759">
                <a:extLst>
                  <a:ext uri="{FF2B5EF4-FFF2-40B4-BE49-F238E27FC236}">
                    <a16:creationId xmlns:a16="http://schemas.microsoft.com/office/drawing/2014/main" id="{1C2ECFB3-5678-3A78-E924-5BBB12A6D64C}"/>
                  </a:ext>
                </a:extLst>
              </p:cNvPr>
              <p:cNvSpPr/>
              <p:nvPr/>
            </p:nvSpPr>
            <p:spPr>
              <a:xfrm>
                <a:off x="15634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1" name="Freeform: Shape 760">
                <a:extLst>
                  <a:ext uri="{FF2B5EF4-FFF2-40B4-BE49-F238E27FC236}">
                    <a16:creationId xmlns:a16="http://schemas.microsoft.com/office/drawing/2014/main" id="{CD5FA076-64F0-F789-7CC7-99D58E349676}"/>
                  </a:ext>
                </a:extLst>
              </p:cNvPr>
              <p:cNvSpPr/>
              <p:nvPr/>
            </p:nvSpPr>
            <p:spPr>
              <a:xfrm>
                <a:off x="16795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2" name="Freeform: Shape 761">
                <a:extLst>
                  <a:ext uri="{FF2B5EF4-FFF2-40B4-BE49-F238E27FC236}">
                    <a16:creationId xmlns:a16="http://schemas.microsoft.com/office/drawing/2014/main" id="{B399AF3A-72DA-B4DF-BD12-79524CB0634D}"/>
                  </a:ext>
                </a:extLst>
              </p:cNvPr>
              <p:cNvSpPr/>
              <p:nvPr/>
            </p:nvSpPr>
            <p:spPr>
              <a:xfrm>
                <a:off x="17955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3" name="Freeform: Shape 762">
                <a:extLst>
                  <a:ext uri="{FF2B5EF4-FFF2-40B4-BE49-F238E27FC236}">
                    <a16:creationId xmlns:a16="http://schemas.microsoft.com/office/drawing/2014/main" id="{8D5F74F7-5770-334F-4907-F34812EA8119}"/>
                  </a:ext>
                </a:extLst>
              </p:cNvPr>
              <p:cNvSpPr/>
              <p:nvPr/>
            </p:nvSpPr>
            <p:spPr>
              <a:xfrm>
                <a:off x="191159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4" name="Freeform: Shape 763">
                <a:extLst>
                  <a:ext uri="{FF2B5EF4-FFF2-40B4-BE49-F238E27FC236}">
                    <a16:creationId xmlns:a16="http://schemas.microsoft.com/office/drawing/2014/main" id="{F46DF5F7-6496-75A8-21D7-849B834382D7}"/>
                  </a:ext>
                </a:extLst>
              </p:cNvPr>
              <p:cNvSpPr/>
              <p:nvPr/>
            </p:nvSpPr>
            <p:spPr>
              <a:xfrm>
                <a:off x="20276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5" name="Freeform: Shape 764">
                <a:extLst>
                  <a:ext uri="{FF2B5EF4-FFF2-40B4-BE49-F238E27FC236}">
                    <a16:creationId xmlns:a16="http://schemas.microsoft.com/office/drawing/2014/main" id="{26B4D616-D00F-AFC1-3592-CCA16FF2891B}"/>
                  </a:ext>
                </a:extLst>
              </p:cNvPr>
              <p:cNvSpPr/>
              <p:nvPr/>
            </p:nvSpPr>
            <p:spPr>
              <a:xfrm>
                <a:off x="21436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6" name="Freeform: Shape 765">
                <a:extLst>
                  <a:ext uri="{FF2B5EF4-FFF2-40B4-BE49-F238E27FC236}">
                    <a16:creationId xmlns:a16="http://schemas.microsoft.com/office/drawing/2014/main" id="{D64431C0-00FC-27B3-2FD5-BA19FB394DDC}"/>
                  </a:ext>
                </a:extLst>
              </p:cNvPr>
              <p:cNvSpPr/>
              <p:nvPr/>
            </p:nvSpPr>
            <p:spPr>
              <a:xfrm>
                <a:off x="225968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7" name="Freeform: Shape 766">
                <a:extLst>
                  <a:ext uri="{FF2B5EF4-FFF2-40B4-BE49-F238E27FC236}">
                    <a16:creationId xmlns:a16="http://schemas.microsoft.com/office/drawing/2014/main" id="{5F22A9AE-B3A7-ECE3-C873-C1AAA2A24C6C}"/>
                  </a:ext>
                </a:extLst>
              </p:cNvPr>
              <p:cNvSpPr/>
              <p:nvPr/>
            </p:nvSpPr>
            <p:spPr>
              <a:xfrm>
                <a:off x="237571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8" name="Freeform: Shape 767">
                <a:extLst>
                  <a:ext uri="{FF2B5EF4-FFF2-40B4-BE49-F238E27FC236}">
                    <a16:creationId xmlns:a16="http://schemas.microsoft.com/office/drawing/2014/main" id="{92E80D1C-45CD-255A-2684-DD5DF6BEC566}"/>
                  </a:ext>
                </a:extLst>
              </p:cNvPr>
              <p:cNvSpPr/>
              <p:nvPr/>
            </p:nvSpPr>
            <p:spPr>
              <a:xfrm>
                <a:off x="24917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9" name="Freeform: Shape 768">
                <a:extLst>
                  <a:ext uri="{FF2B5EF4-FFF2-40B4-BE49-F238E27FC236}">
                    <a16:creationId xmlns:a16="http://schemas.microsoft.com/office/drawing/2014/main" id="{2A6DDF2C-F4A8-ED1F-4D66-B80CD743D99D}"/>
                  </a:ext>
                </a:extLst>
              </p:cNvPr>
              <p:cNvSpPr/>
              <p:nvPr/>
            </p:nvSpPr>
            <p:spPr>
              <a:xfrm>
                <a:off x="26077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0" name="Freeform: Shape 769">
                <a:extLst>
                  <a:ext uri="{FF2B5EF4-FFF2-40B4-BE49-F238E27FC236}">
                    <a16:creationId xmlns:a16="http://schemas.microsoft.com/office/drawing/2014/main" id="{03841762-359D-5CF4-E22E-503A4205F8B8}"/>
                  </a:ext>
                </a:extLst>
              </p:cNvPr>
              <p:cNvSpPr/>
              <p:nvPr/>
            </p:nvSpPr>
            <p:spPr>
              <a:xfrm>
                <a:off x="272379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1" name="Freeform: Shape 770">
                <a:extLst>
                  <a:ext uri="{FF2B5EF4-FFF2-40B4-BE49-F238E27FC236}">
                    <a16:creationId xmlns:a16="http://schemas.microsoft.com/office/drawing/2014/main" id="{41506ABB-2EFC-7D0B-018A-FE9FE67336BB}"/>
                  </a:ext>
                </a:extLst>
              </p:cNvPr>
              <p:cNvSpPr/>
              <p:nvPr/>
            </p:nvSpPr>
            <p:spPr>
              <a:xfrm>
                <a:off x="28398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2" name="Freeform: Shape 771">
                <a:extLst>
                  <a:ext uri="{FF2B5EF4-FFF2-40B4-BE49-F238E27FC236}">
                    <a16:creationId xmlns:a16="http://schemas.microsoft.com/office/drawing/2014/main" id="{3588F14B-FD66-9FBC-6959-F81F23D672F0}"/>
                  </a:ext>
                </a:extLst>
              </p:cNvPr>
              <p:cNvSpPr/>
              <p:nvPr/>
            </p:nvSpPr>
            <p:spPr>
              <a:xfrm>
                <a:off x="29558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3" name="Freeform: Shape 772">
                <a:extLst>
                  <a:ext uri="{FF2B5EF4-FFF2-40B4-BE49-F238E27FC236}">
                    <a16:creationId xmlns:a16="http://schemas.microsoft.com/office/drawing/2014/main" id="{69F9A435-3EAA-6AE4-0F53-2FC7AA10A076}"/>
                  </a:ext>
                </a:extLst>
              </p:cNvPr>
              <p:cNvSpPr/>
              <p:nvPr/>
            </p:nvSpPr>
            <p:spPr>
              <a:xfrm>
                <a:off x="307189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4" name="Freeform: Shape 773">
                <a:extLst>
                  <a:ext uri="{FF2B5EF4-FFF2-40B4-BE49-F238E27FC236}">
                    <a16:creationId xmlns:a16="http://schemas.microsoft.com/office/drawing/2014/main" id="{55F30970-FFDD-1CB7-C6B1-C4945FB9432C}"/>
                  </a:ext>
                </a:extLst>
              </p:cNvPr>
              <p:cNvSpPr/>
              <p:nvPr/>
            </p:nvSpPr>
            <p:spPr>
              <a:xfrm>
                <a:off x="318791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5" name="Freeform: Shape 774">
                <a:extLst>
                  <a:ext uri="{FF2B5EF4-FFF2-40B4-BE49-F238E27FC236}">
                    <a16:creationId xmlns:a16="http://schemas.microsoft.com/office/drawing/2014/main" id="{5691DAF2-FB7F-27D0-7C79-F78C4BF3C98E}"/>
                  </a:ext>
                </a:extLst>
              </p:cNvPr>
              <p:cNvSpPr/>
              <p:nvPr/>
            </p:nvSpPr>
            <p:spPr>
              <a:xfrm>
                <a:off x="33039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6" name="Freeform: Shape 775">
                <a:extLst>
                  <a:ext uri="{FF2B5EF4-FFF2-40B4-BE49-F238E27FC236}">
                    <a16:creationId xmlns:a16="http://schemas.microsoft.com/office/drawing/2014/main" id="{7357CAA7-082C-1033-37FD-2D27ACA1E955}"/>
                  </a:ext>
                </a:extLst>
              </p:cNvPr>
              <p:cNvSpPr/>
              <p:nvPr/>
            </p:nvSpPr>
            <p:spPr>
              <a:xfrm>
                <a:off x="341997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7" name="Freeform: Shape 776">
                <a:extLst>
                  <a:ext uri="{FF2B5EF4-FFF2-40B4-BE49-F238E27FC236}">
                    <a16:creationId xmlns:a16="http://schemas.microsoft.com/office/drawing/2014/main" id="{C039D33B-E567-DAC1-06A1-463320C7511D}"/>
                  </a:ext>
                </a:extLst>
              </p:cNvPr>
              <p:cNvSpPr/>
              <p:nvPr/>
            </p:nvSpPr>
            <p:spPr>
              <a:xfrm>
                <a:off x="35360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8" name="Freeform: Shape 777">
                <a:extLst>
                  <a:ext uri="{FF2B5EF4-FFF2-40B4-BE49-F238E27FC236}">
                    <a16:creationId xmlns:a16="http://schemas.microsoft.com/office/drawing/2014/main" id="{4A9552F2-FCB3-4C1E-6636-CAC06074C86F}"/>
                  </a:ext>
                </a:extLst>
              </p:cNvPr>
              <p:cNvSpPr/>
              <p:nvPr/>
            </p:nvSpPr>
            <p:spPr>
              <a:xfrm>
                <a:off x="36520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9" name="Freeform: Shape 778">
                <a:extLst>
                  <a:ext uri="{FF2B5EF4-FFF2-40B4-BE49-F238E27FC236}">
                    <a16:creationId xmlns:a16="http://schemas.microsoft.com/office/drawing/2014/main" id="{626B02D7-86C0-7178-C7A7-FE6CF8563ADB}"/>
                  </a:ext>
                </a:extLst>
              </p:cNvPr>
              <p:cNvSpPr/>
              <p:nvPr/>
            </p:nvSpPr>
            <p:spPr>
              <a:xfrm>
                <a:off x="37680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0" name="Freeform: Shape 779">
                <a:extLst>
                  <a:ext uri="{FF2B5EF4-FFF2-40B4-BE49-F238E27FC236}">
                    <a16:creationId xmlns:a16="http://schemas.microsoft.com/office/drawing/2014/main" id="{6D064002-4A25-3C16-97CB-78770680FAA8}"/>
                  </a:ext>
                </a:extLst>
              </p:cNvPr>
              <p:cNvSpPr/>
              <p:nvPr/>
            </p:nvSpPr>
            <p:spPr>
              <a:xfrm>
                <a:off x="38840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1" name="Freeform: Shape 780">
                <a:extLst>
                  <a:ext uri="{FF2B5EF4-FFF2-40B4-BE49-F238E27FC236}">
                    <a16:creationId xmlns:a16="http://schemas.microsoft.com/office/drawing/2014/main" id="{51DAFC0A-E8C8-9F26-709A-CE44138EFD13}"/>
                  </a:ext>
                </a:extLst>
              </p:cNvPr>
              <p:cNvSpPr/>
              <p:nvPr/>
            </p:nvSpPr>
            <p:spPr>
              <a:xfrm>
                <a:off x="400012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2" name="Freeform: Shape 781">
                <a:extLst>
                  <a:ext uri="{FF2B5EF4-FFF2-40B4-BE49-F238E27FC236}">
                    <a16:creationId xmlns:a16="http://schemas.microsoft.com/office/drawing/2014/main" id="{E0C22CFE-0FEC-A8E0-73BB-5E773E206F04}"/>
                  </a:ext>
                </a:extLst>
              </p:cNvPr>
              <p:cNvSpPr/>
              <p:nvPr/>
            </p:nvSpPr>
            <p:spPr>
              <a:xfrm>
                <a:off x="41161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3" name="Freeform: Shape 782">
                <a:extLst>
                  <a:ext uri="{FF2B5EF4-FFF2-40B4-BE49-F238E27FC236}">
                    <a16:creationId xmlns:a16="http://schemas.microsoft.com/office/drawing/2014/main" id="{ECAB009A-DD46-1C80-9D06-011FCB6BE488}"/>
                  </a:ext>
                </a:extLst>
              </p:cNvPr>
              <p:cNvSpPr/>
              <p:nvPr/>
            </p:nvSpPr>
            <p:spPr>
              <a:xfrm>
                <a:off x="42321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4" name="Freeform: Shape 783">
                <a:extLst>
                  <a:ext uri="{FF2B5EF4-FFF2-40B4-BE49-F238E27FC236}">
                    <a16:creationId xmlns:a16="http://schemas.microsoft.com/office/drawing/2014/main" id="{38AACE1A-C496-9705-BA97-20CF71878052}"/>
                  </a:ext>
                </a:extLst>
              </p:cNvPr>
              <p:cNvSpPr/>
              <p:nvPr/>
            </p:nvSpPr>
            <p:spPr>
              <a:xfrm>
                <a:off x="43482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5" name="Freeform: Shape 784">
                <a:extLst>
                  <a:ext uri="{FF2B5EF4-FFF2-40B4-BE49-F238E27FC236}">
                    <a16:creationId xmlns:a16="http://schemas.microsoft.com/office/drawing/2014/main" id="{259176A2-25F1-02A1-D351-5DD0E4FC7115}"/>
                  </a:ext>
                </a:extLst>
              </p:cNvPr>
              <p:cNvSpPr/>
              <p:nvPr/>
            </p:nvSpPr>
            <p:spPr>
              <a:xfrm>
                <a:off x="446424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6" name="Freeform: Shape 785">
                <a:extLst>
                  <a:ext uri="{FF2B5EF4-FFF2-40B4-BE49-F238E27FC236}">
                    <a16:creationId xmlns:a16="http://schemas.microsoft.com/office/drawing/2014/main" id="{4B0F8A9F-9908-2195-CEAC-F70E92BE18CB}"/>
                  </a:ext>
                </a:extLst>
              </p:cNvPr>
              <p:cNvSpPr/>
              <p:nvPr/>
            </p:nvSpPr>
            <p:spPr>
              <a:xfrm>
                <a:off x="458027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7" name="Freeform: Shape 786">
                <a:extLst>
                  <a:ext uri="{FF2B5EF4-FFF2-40B4-BE49-F238E27FC236}">
                    <a16:creationId xmlns:a16="http://schemas.microsoft.com/office/drawing/2014/main" id="{B0CCD5E0-8DC4-8005-E2F0-461F68F37AC0}"/>
                  </a:ext>
                </a:extLst>
              </p:cNvPr>
              <p:cNvSpPr/>
              <p:nvPr/>
            </p:nvSpPr>
            <p:spPr>
              <a:xfrm>
                <a:off x="5511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8" name="Freeform: Shape 787">
                <a:extLst>
                  <a:ext uri="{FF2B5EF4-FFF2-40B4-BE49-F238E27FC236}">
                    <a16:creationId xmlns:a16="http://schemas.microsoft.com/office/drawing/2014/main" id="{F838FCA3-E892-C53D-2CA1-77AF7C79D437}"/>
                  </a:ext>
                </a:extLst>
              </p:cNvPr>
              <p:cNvSpPr/>
              <p:nvPr/>
            </p:nvSpPr>
            <p:spPr>
              <a:xfrm>
                <a:off x="17115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9" name="Freeform: Shape 788">
                <a:extLst>
                  <a:ext uri="{FF2B5EF4-FFF2-40B4-BE49-F238E27FC236}">
                    <a16:creationId xmlns:a16="http://schemas.microsoft.com/office/drawing/2014/main" id="{DC2E1E23-6C55-59F6-D34E-6609162DC612}"/>
                  </a:ext>
                </a:extLst>
              </p:cNvPr>
              <p:cNvSpPr/>
              <p:nvPr/>
            </p:nvSpPr>
            <p:spPr>
              <a:xfrm>
                <a:off x="2871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0" name="Freeform: Shape 789">
                <a:extLst>
                  <a:ext uri="{FF2B5EF4-FFF2-40B4-BE49-F238E27FC236}">
                    <a16:creationId xmlns:a16="http://schemas.microsoft.com/office/drawing/2014/main" id="{16A544B8-B99C-8FE3-D882-35127C828069}"/>
                  </a:ext>
                </a:extLst>
              </p:cNvPr>
              <p:cNvSpPr/>
              <p:nvPr/>
            </p:nvSpPr>
            <p:spPr>
              <a:xfrm>
                <a:off x="40320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1" name="Freeform: Shape 790">
                <a:extLst>
                  <a:ext uri="{FF2B5EF4-FFF2-40B4-BE49-F238E27FC236}">
                    <a16:creationId xmlns:a16="http://schemas.microsoft.com/office/drawing/2014/main" id="{D99AD508-6207-2DA5-77A4-99BF5BCEC4F5}"/>
                  </a:ext>
                </a:extLst>
              </p:cNvPr>
              <p:cNvSpPr/>
              <p:nvPr/>
            </p:nvSpPr>
            <p:spPr>
              <a:xfrm>
                <a:off x="51923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2" name="Freeform: Shape 791">
                <a:extLst>
                  <a:ext uri="{FF2B5EF4-FFF2-40B4-BE49-F238E27FC236}">
                    <a16:creationId xmlns:a16="http://schemas.microsoft.com/office/drawing/2014/main" id="{715E6D45-FBC4-7BB4-B715-F50366007A53}"/>
                  </a:ext>
                </a:extLst>
              </p:cNvPr>
              <p:cNvSpPr/>
              <p:nvPr/>
            </p:nvSpPr>
            <p:spPr>
              <a:xfrm>
                <a:off x="63526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3" name="Freeform: Shape 792">
                <a:extLst>
                  <a:ext uri="{FF2B5EF4-FFF2-40B4-BE49-F238E27FC236}">
                    <a16:creationId xmlns:a16="http://schemas.microsoft.com/office/drawing/2014/main" id="{AA9D58D4-DCFA-1F2B-98C6-A61B1D524AA0}"/>
                  </a:ext>
                </a:extLst>
              </p:cNvPr>
              <p:cNvSpPr/>
              <p:nvPr/>
            </p:nvSpPr>
            <p:spPr>
              <a:xfrm>
                <a:off x="7512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4" name="Freeform: Shape 793">
                <a:extLst>
                  <a:ext uri="{FF2B5EF4-FFF2-40B4-BE49-F238E27FC236}">
                    <a16:creationId xmlns:a16="http://schemas.microsoft.com/office/drawing/2014/main" id="{900DD787-FD2B-609E-F6A1-5930B54A8FF5}"/>
                  </a:ext>
                </a:extLst>
              </p:cNvPr>
              <p:cNvSpPr/>
              <p:nvPr/>
            </p:nvSpPr>
            <p:spPr>
              <a:xfrm>
                <a:off x="8673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5" name="Freeform: Shape 794">
                <a:extLst>
                  <a:ext uri="{FF2B5EF4-FFF2-40B4-BE49-F238E27FC236}">
                    <a16:creationId xmlns:a16="http://schemas.microsoft.com/office/drawing/2014/main" id="{FA12F64B-8A3F-52F0-5065-683DBD2604EC}"/>
                  </a:ext>
                </a:extLst>
              </p:cNvPr>
              <p:cNvSpPr/>
              <p:nvPr/>
            </p:nvSpPr>
            <p:spPr>
              <a:xfrm>
                <a:off x="98334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6" name="Freeform: Shape 795">
                <a:extLst>
                  <a:ext uri="{FF2B5EF4-FFF2-40B4-BE49-F238E27FC236}">
                    <a16:creationId xmlns:a16="http://schemas.microsoft.com/office/drawing/2014/main" id="{6A4B1604-CBE7-9BC4-C85F-340848A70ADA}"/>
                  </a:ext>
                </a:extLst>
              </p:cNvPr>
              <p:cNvSpPr/>
              <p:nvPr/>
            </p:nvSpPr>
            <p:spPr>
              <a:xfrm>
                <a:off x="10993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7" name="Freeform: Shape 796">
                <a:extLst>
                  <a:ext uri="{FF2B5EF4-FFF2-40B4-BE49-F238E27FC236}">
                    <a16:creationId xmlns:a16="http://schemas.microsoft.com/office/drawing/2014/main" id="{A9E3DB06-79FE-1E4D-6FDC-B045B6947940}"/>
                  </a:ext>
                </a:extLst>
              </p:cNvPr>
              <p:cNvSpPr/>
              <p:nvPr/>
            </p:nvSpPr>
            <p:spPr>
              <a:xfrm>
                <a:off x="121541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8" name="Freeform: Shape 797">
                <a:extLst>
                  <a:ext uri="{FF2B5EF4-FFF2-40B4-BE49-F238E27FC236}">
                    <a16:creationId xmlns:a16="http://schemas.microsoft.com/office/drawing/2014/main" id="{8BFC9915-A0FC-9FA0-627D-EB3874DB9440}"/>
                  </a:ext>
                </a:extLst>
              </p:cNvPr>
              <p:cNvSpPr/>
              <p:nvPr/>
            </p:nvSpPr>
            <p:spPr>
              <a:xfrm>
                <a:off x="13314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9" name="Freeform: Shape 798">
                <a:extLst>
                  <a:ext uri="{FF2B5EF4-FFF2-40B4-BE49-F238E27FC236}">
                    <a16:creationId xmlns:a16="http://schemas.microsoft.com/office/drawing/2014/main" id="{0A433D79-7592-9177-6188-3B5ED6703B8D}"/>
                  </a:ext>
                </a:extLst>
              </p:cNvPr>
              <p:cNvSpPr/>
              <p:nvPr/>
            </p:nvSpPr>
            <p:spPr>
              <a:xfrm>
                <a:off x="144748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0" name="Freeform: Shape 799">
                <a:extLst>
                  <a:ext uri="{FF2B5EF4-FFF2-40B4-BE49-F238E27FC236}">
                    <a16:creationId xmlns:a16="http://schemas.microsoft.com/office/drawing/2014/main" id="{938B4009-E399-B26A-0437-2A507740B5AA}"/>
                  </a:ext>
                </a:extLst>
              </p:cNvPr>
              <p:cNvSpPr/>
              <p:nvPr/>
            </p:nvSpPr>
            <p:spPr>
              <a:xfrm>
                <a:off x="15634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1" name="Freeform: Shape 800">
                <a:extLst>
                  <a:ext uri="{FF2B5EF4-FFF2-40B4-BE49-F238E27FC236}">
                    <a16:creationId xmlns:a16="http://schemas.microsoft.com/office/drawing/2014/main" id="{3AC36406-9E4F-1039-9EF7-426BC9782679}"/>
                  </a:ext>
                </a:extLst>
              </p:cNvPr>
              <p:cNvSpPr/>
              <p:nvPr/>
            </p:nvSpPr>
            <p:spPr>
              <a:xfrm>
                <a:off x="16795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2" name="Freeform: Shape 801">
                <a:extLst>
                  <a:ext uri="{FF2B5EF4-FFF2-40B4-BE49-F238E27FC236}">
                    <a16:creationId xmlns:a16="http://schemas.microsoft.com/office/drawing/2014/main" id="{69857CEA-1B9D-4EF4-A5D1-490D5FCC1A66}"/>
                  </a:ext>
                </a:extLst>
              </p:cNvPr>
              <p:cNvSpPr/>
              <p:nvPr/>
            </p:nvSpPr>
            <p:spPr>
              <a:xfrm>
                <a:off x="17955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3" name="Freeform: Shape 802">
                <a:extLst>
                  <a:ext uri="{FF2B5EF4-FFF2-40B4-BE49-F238E27FC236}">
                    <a16:creationId xmlns:a16="http://schemas.microsoft.com/office/drawing/2014/main" id="{69946BA6-AA3E-5559-FCD8-64F16CA034E9}"/>
                  </a:ext>
                </a:extLst>
              </p:cNvPr>
              <p:cNvSpPr/>
              <p:nvPr/>
            </p:nvSpPr>
            <p:spPr>
              <a:xfrm>
                <a:off x="191159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4" name="Freeform: Shape 803">
                <a:extLst>
                  <a:ext uri="{FF2B5EF4-FFF2-40B4-BE49-F238E27FC236}">
                    <a16:creationId xmlns:a16="http://schemas.microsoft.com/office/drawing/2014/main" id="{25C7D500-CD13-D428-77B2-DA6CA5233AC1}"/>
                  </a:ext>
                </a:extLst>
              </p:cNvPr>
              <p:cNvSpPr/>
              <p:nvPr/>
            </p:nvSpPr>
            <p:spPr>
              <a:xfrm>
                <a:off x="20276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5" name="Freeform: Shape 804">
                <a:extLst>
                  <a:ext uri="{FF2B5EF4-FFF2-40B4-BE49-F238E27FC236}">
                    <a16:creationId xmlns:a16="http://schemas.microsoft.com/office/drawing/2014/main" id="{B718D3A1-E332-A5CB-10BB-A6C7691A1EF8}"/>
                  </a:ext>
                </a:extLst>
              </p:cNvPr>
              <p:cNvSpPr/>
              <p:nvPr/>
            </p:nvSpPr>
            <p:spPr>
              <a:xfrm>
                <a:off x="21436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6" name="Freeform: Shape 805">
                <a:extLst>
                  <a:ext uri="{FF2B5EF4-FFF2-40B4-BE49-F238E27FC236}">
                    <a16:creationId xmlns:a16="http://schemas.microsoft.com/office/drawing/2014/main" id="{2BB0F59F-2B67-ED03-7D16-994B5A083225}"/>
                  </a:ext>
                </a:extLst>
              </p:cNvPr>
              <p:cNvSpPr/>
              <p:nvPr/>
            </p:nvSpPr>
            <p:spPr>
              <a:xfrm>
                <a:off x="225968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7" name="Freeform: Shape 806">
                <a:extLst>
                  <a:ext uri="{FF2B5EF4-FFF2-40B4-BE49-F238E27FC236}">
                    <a16:creationId xmlns:a16="http://schemas.microsoft.com/office/drawing/2014/main" id="{4FB6E52D-BD49-3B13-1063-4C0749A7EE32}"/>
                  </a:ext>
                </a:extLst>
              </p:cNvPr>
              <p:cNvSpPr/>
              <p:nvPr/>
            </p:nvSpPr>
            <p:spPr>
              <a:xfrm>
                <a:off x="237571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8" name="Freeform: Shape 807">
                <a:extLst>
                  <a:ext uri="{FF2B5EF4-FFF2-40B4-BE49-F238E27FC236}">
                    <a16:creationId xmlns:a16="http://schemas.microsoft.com/office/drawing/2014/main" id="{6754AA85-5AFB-7D1C-889B-65D9F3996B0A}"/>
                  </a:ext>
                </a:extLst>
              </p:cNvPr>
              <p:cNvSpPr/>
              <p:nvPr/>
            </p:nvSpPr>
            <p:spPr>
              <a:xfrm>
                <a:off x="24917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9" name="Freeform: Shape 808">
                <a:extLst>
                  <a:ext uri="{FF2B5EF4-FFF2-40B4-BE49-F238E27FC236}">
                    <a16:creationId xmlns:a16="http://schemas.microsoft.com/office/drawing/2014/main" id="{D236CF42-E76C-E418-2E06-1354605EBCE6}"/>
                  </a:ext>
                </a:extLst>
              </p:cNvPr>
              <p:cNvSpPr/>
              <p:nvPr/>
            </p:nvSpPr>
            <p:spPr>
              <a:xfrm>
                <a:off x="26077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0" name="Freeform: Shape 809">
                <a:extLst>
                  <a:ext uri="{FF2B5EF4-FFF2-40B4-BE49-F238E27FC236}">
                    <a16:creationId xmlns:a16="http://schemas.microsoft.com/office/drawing/2014/main" id="{E4002F86-CD6C-B4E8-4218-A5C523832B0E}"/>
                  </a:ext>
                </a:extLst>
              </p:cNvPr>
              <p:cNvSpPr/>
              <p:nvPr/>
            </p:nvSpPr>
            <p:spPr>
              <a:xfrm>
                <a:off x="272379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1" name="Freeform: Shape 810">
                <a:extLst>
                  <a:ext uri="{FF2B5EF4-FFF2-40B4-BE49-F238E27FC236}">
                    <a16:creationId xmlns:a16="http://schemas.microsoft.com/office/drawing/2014/main" id="{AB71F623-48A0-1D58-3340-9930AC4AF270}"/>
                  </a:ext>
                </a:extLst>
              </p:cNvPr>
              <p:cNvSpPr/>
              <p:nvPr/>
            </p:nvSpPr>
            <p:spPr>
              <a:xfrm>
                <a:off x="28398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2" name="Freeform: Shape 811">
                <a:extLst>
                  <a:ext uri="{FF2B5EF4-FFF2-40B4-BE49-F238E27FC236}">
                    <a16:creationId xmlns:a16="http://schemas.microsoft.com/office/drawing/2014/main" id="{8C0891D3-B7D9-BB3D-0F2C-C5FE87A73130}"/>
                  </a:ext>
                </a:extLst>
              </p:cNvPr>
              <p:cNvSpPr/>
              <p:nvPr/>
            </p:nvSpPr>
            <p:spPr>
              <a:xfrm>
                <a:off x="29558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3" name="Freeform: Shape 812">
                <a:extLst>
                  <a:ext uri="{FF2B5EF4-FFF2-40B4-BE49-F238E27FC236}">
                    <a16:creationId xmlns:a16="http://schemas.microsoft.com/office/drawing/2014/main" id="{BA7412C3-E918-96A0-F2F1-AE36528F89F9}"/>
                  </a:ext>
                </a:extLst>
              </p:cNvPr>
              <p:cNvSpPr/>
              <p:nvPr/>
            </p:nvSpPr>
            <p:spPr>
              <a:xfrm>
                <a:off x="307189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4" name="Freeform: Shape 813">
                <a:extLst>
                  <a:ext uri="{FF2B5EF4-FFF2-40B4-BE49-F238E27FC236}">
                    <a16:creationId xmlns:a16="http://schemas.microsoft.com/office/drawing/2014/main" id="{E3CAFA9A-F0DA-F95B-9051-BB1EE6795F4B}"/>
                  </a:ext>
                </a:extLst>
              </p:cNvPr>
              <p:cNvSpPr/>
              <p:nvPr/>
            </p:nvSpPr>
            <p:spPr>
              <a:xfrm>
                <a:off x="318791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5" name="Freeform: Shape 814">
                <a:extLst>
                  <a:ext uri="{FF2B5EF4-FFF2-40B4-BE49-F238E27FC236}">
                    <a16:creationId xmlns:a16="http://schemas.microsoft.com/office/drawing/2014/main" id="{206A6CD6-AB3B-C40A-850F-2C34F14AF387}"/>
                  </a:ext>
                </a:extLst>
              </p:cNvPr>
              <p:cNvSpPr/>
              <p:nvPr/>
            </p:nvSpPr>
            <p:spPr>
              <a:xfrm>
                <a:off x="33039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6" name="Freeform: Shape 815">
                <a:extLst>
                  <a:ext uri="{FF2B5EF4-FFF2-40B4-BE49-F238E27FC236}">
                    <a16:creationId xmlns:a16="http://schemas.microsoft.com/office/drawing/2014/main" id="{2D50F3D2-455D-28D9-BE8F-94F5B36B7BD1}"/>
                  </a:ext>
                </a:extLst>
              </p:cNvPr>
              <p:cNvSpPr/>
              <p:nvPr/>
            </p:nvSpPr>
            <p:spPr>
              <a:xfrm>
                <a:off x="341997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7" name="Freeform: Shape 816">
                <a:extLst>
                  <a:ext uri="{FF2B5EF4-FFF2-40B4-BE49-F238E27FC236}">
                    <a16:creationId xmlns:a16="http://schemas.microsoft.com/office/drawing/2014/main" id="{88C1295C-EF3D-DA91-6FDF-389B9CF181DC}"/>
                  </a:ext>
                </a:extLst>
              </p:cNvPr>
              <p:cNvSpPr/>
              <p:nvPr/>
            </p:nvSpPr>
            <p:spPr>
              <a:xfrm>
                <a:off x="35360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8" name="Freeform: Shape 817">
                <a:extLst>
                  <a:ext uri="{FF2B5EF4-FFF2-40B4-BE49-F238E27FC236}">
                    <a16:creationId xmlns:a16="http://schemas.microsoft.com/office/drawing/2014/main" id="{932F0FD3-6791-85B1-09AB-608A10AE9E6D}"/>
                  </a:ext>
                </a:extLst>
              </p:cNvPr>
              <p:cNvSpPr/>
              <p:nvPr/>
            </p:nvSpPr>
            <p:spPr>
              <a:xfrm>
                <a:off x="36520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9" name="Freeform: Shape 818">
                <a:extLst>
                  <a:ext uri="{FF2B5EF4-FFF2-40B4-BE49-F238E27FC236}">
                    <a16:creationId xmlns:a16="http://schemas.microsoft.com/office/drawing/2014/main" id="{85DFDE90-687C-E8FE-B1B8-5C4B2DE35E53}"/>
                  </a:ext>
                </a:extLst>
              </p:cNvPr>
              <p:cNvSpPr/>
              <p:nvPr/>
            </p:nvSpPr>
            <p:spPr>
              <a:xfrm>
                <a:off x="37680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0" name="Freeform: Shape 819">
                <a:extLst>
                  <a:ext uri="{FF2B5EF4-FFF2-40B4-BE49-F238E27FC236}">
                    <a16:creationId xmlns:a16="http://schemas.microsoft.com/office/drawing/2014/main" id="{40F95E13-9D3F-4942-7AEE-6BBF6547BA71}"/>
                  </a:ext>
                </a:extLst>
              </p:cNvPr>
              <p:cNvSpPr/>
              <p:nvPr/>
            </p:nvSpPr>
            <p:spPr>
              <a:xfrm>
                <a:off x="38840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1" name="Freeform: Shape 820">
                <a:extLst>
                  <a:ext uri="{FF2B5EF4-FFF2-40B4-BE49-F238E27FC236}">
                    <a16:creationId xmlns:a16="http://schemas.microsoft.com/office/drawing/2014/main" id="{0E5E2636-2067-BCF0-C4CE-D8C2C44F94FF}"/>
                  </a:ext>
                </a:extLst>
              </p:cNvPr>
              <p:cNvSpPr/>
              <p:nvPr/>
            </p:nvSpPr>
            <p:spPr>
              <a:xfrm>
                <a:off x="400012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2" name="Freeform: Shape 821">
                <a:extLst>
                  <a:ext uri="{FF2B5EF4-FFF2-40B4-BE49-F238E27FC236}">
                    <a16:creationId xmlns:a16="http://schemas.microsoft.com/office/drawing/2014/main" id="{CA3F0030-1771-A8D5-167A-4D657DABFCA7}"/>
                  </a:ext>
                </a:extLst>
              </p:cNvPr>
              <p:cNvSpPr/>
              <p:nvPr/>
            </p:nvSpPr>
            <p:spPr>
              <a:xfrm>
                <a:off x="41161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3" name="Freeform: Shape 822">
                <a:extLst>
                  <a:ext uri="{FF2B5EF4-FFF2-40B4-BE49-F238E27FC236}">
                    <a16:creationId xmlns:a16="http://schemas.microsoft.com/office/drawing/2014/main" id="{5B88A0F3-7220-0E03-1042-1558225C1FED}"/>
                  </a:ext>
                </a:extLst>
              </p:cNvPr>
              <p:cNvSpPr/>
              <p:nvPr/>
            </p:nvSpPr>
            <p:spPr>
              <a:xfrm>
                <a:off x="42321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4" name="Freeform: Shape 823">
                <a:extLst>
                  <a:ext uri="{FF2B5EF4-FFF2-40B4-BE49-F238E27FC236}">
                    <a16:creationId xmlns:a16="http://schemas.microsoft.com/office/drawing/2014/main" id="{A5BA347D-ED44-5CAA-BDEF-B7E700C675A3}"/>
                  </a:ext>
                </a:extLst>
              </p:cNvPr>
              <p:cNvSpPr/>
              <p:nvPr/>
            </p:nvSpPr>
            <p:spPr>
              <a:xfrm>
                <a:off x="43482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5" name="Freeform: Shape 824">
                <a:extLst>
                  <a:ext uri="{FF2B5EF4-FFF2-40B4-BE49-F238E27FC236}">
                    <a16:creationId xmlns:a16="http://schemas.microsoft.com/office/drawing/2014/main" id="{0B02F717-4398-B880-5B82-9660E1308C56}"/>
                  </a:ext>
                </a:extLst>
              </p:cNvPr>
              <p:cNvSpPr/>
              <p:nvPr/>
            </p:nvSpPr>
            <p:spPr>
              <a:xfrm>
                <a:off x="446424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6" name="Freeform: Shape 825">
                <a:extLst>
                  <a:ext uri="{FF2B5EF4-FFF2-40B4-BE49-F238E27FC236}">
                    <a16:creationId xmlns:a16="http://schemas.microsoft.com/office/drawing/2014/main" id="{A5294A73-6784-3866-2059-FE8023E5C622}"/>
                  </a:ext>
                </a:extLst>
              </p:cNvPr>
              <p:cNvSpPr/>
              <p:nvPr/>
            </p:nvSpPr>
            <p:spPr>
              <a:xfrm>
                <a:off x="458027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7" name="Freeform: Shape 826">
                <a:extLst>
                  <a:ext uri="{FF2B5EF4-FFF2-40B4-BE49-F238E27FC236}">
                    <a16:creationId xmlns:a16="http://schemas.microsoft.com/office/drawing/2014/main" id="{B97257E1-DC18-0570-71F1-C2447BBAB833}"/>
                  </a:ext>
                </a:extLst>
              </p:cNvPr>
              <p:cNvSpPr/>
              <p:nvPr/>
            </p:nvSpPr>
            <p:spPr>
              <a:xfrm>
                <a:off x="5511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8" name="Freeform: Shape 827">
                <a:extLst>
                  <a:ext uri="{FF2B5EF4-FFF2-40B4-BE49-F238E27FC236}">
                    <a16:creationId xmlns:a16="http://schemas.microsoft.com/office/drawing/2014/main" id="{343F1D8A-84DA-A5F4-BD58-943533934541}"/>
                  </a:ext>
                </a:extLst>
              </p:cNvPr>
              <p:cNvSpPr/>
              <p:nvPr/>
            </p:nvSpPr>
            <p:spPr>
              <a:xfrm>
                <a:off x="17115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9" name="Freeform: Shape 828">
                <a:extLst>
                  <a:ext uri="{FF2B5EF4-FFF2-40B4-BE49-F238E27FC236}">
                    <a16:creationId xmlns:a16="http://schemas.microsoft.com/office/drawing/2014/main" id="{08325562-5B55-EF79-ACDE-98DE8DF4026E}"/>
                  </a:ext>
                </a:extLst>
              </p:cNvPr>
              <p:cNvSpPr/>
              <p:nvPr/>
            </p:nvSpPr>
            <p:spPr>
              <a:xfrm>
                <a:off x="2871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0" name="Freeform: Shape 829">
                <a:extLst>
                  <a:ext uri="{FF2B5EF4-FFF2-40B4-BE49-F238E27FC236}">
                    <a16:creationId xmlns:a16="http://schemas.microsoft.com/office/drawing/2014/main" id="{EDDE43BF-52F2-33C4-52D3-535F5FFBD27D}"/>
                  </a:ext>
                </a:extLst>
              </p:cNvPr>
              <p:cNvSpPr/>
              <p:nvPr/>
            </p:nvSpPr>
            <p:spPr>
              <a:xfrm>
                <a:off x="40320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1" name="Freeform: Shape 830">
                <a:extLst>
                  <a:ext uri="{FF2B5EF4-FFF2-40B4-BE49-F238E27FC236}">
                    <a16:creationId xmlns:a16="http://schemas.microsoft.com/office/drawing/2014/main" id="{9BDA55DF-73B2-D1E6-A41C-42A3D6AB317F}"/>
                  </a:ext>
                </a:extLst>
              </p:cNvPr>
              <p:cNvSpPr/>
              <p:nvPr/>
            </p:nvSpPr>
            <p:spPr>
              <a:xfrm>
                <a:off x="51923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2" name="Freeform: Shape 831">
                <a:extLst>
                  <a:ext uri="{FF2B5EF4-FFF2-40B4-BE49-F238E27FC236}">
                    <a16:creationId xmlns:a16="http://schemas.microsoft.com/office/drawing/2014/main" id="{7B95BCFC-F181-5F52-4CC4-1F06B774A617}"/>
                  </a:ext>
                </a:extLst>
              </p:cNvPr>
              <p:cNvSpPr/>
              <p:nvPr/>
            </p:nvSpPr>
            <p:spPr>
              <a:xfrm>
                <a:off x="63526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3" name="Freeform: Shape 832">
                <a:extLst>
                  <a:ext uri="{FF2B5EF4-FFF2-40B4-BE49-F238E27FC236}">
                    <a16:creationId xmlns:a16="http://schemas.microsoft.com/office/drawing/2014/main" id="{2EC46FC7-BFD5-9C20-E0D5-374382FB8BD5}"/>
                  </a:ext>
                </a:extLst>
              </p:cNvPr>
              <p:cNvSpPr/>
              <p:nvPr/>
            </p:nvSpPr>
            <p:spPr>
              <a:xfrm>
                <a:off x="7512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4" name="Freeform: Shape 833">
                <a:extLst>
                  <a:ext uri="{FF2B5EF4-FFF2-40B4-BE49-F238E27FC236}">
                    <a16:creationId xmlns:a16="http://schemas.microsoft.com/office/drawing/2014/main" id="{DC9D0ED1-AD7A-275D-2E65-BFD4C6EF68A0}"/>
                  </a:ext>
                </a:extLst>
              </p:cNvPr>
              <p:cNvSpPr/>
              <p:nvPr/>
            </p:nvSpPr>
            <p:spPr>
              <a:xfrm>
                <a:off x="8673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5" name="Freeform: Shape 834">
                <a:extLst>
                  <a:ext uri="{FF2B5EF4-FFF2-40B4-BE49-F238E27FC236}">
                    <a16:creationId xmlns:a16="http://schemas.microsoft.com/office/drawing/2014/main" id="{00A65BD2-79B8-F72D-707F-65E4641AF28E}"/>
                  </a:ext>
                </a:extLst>
              </p:cNvPr>
              <p:cNvSpPr/>
              <p:nvPr/>
            </p:nvSpPr>
            <p:spPr>
              <a:xfrm>
                <a:off x="98334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6" name="Freeform: Shape 835">
                <a:extLst>
                  <a:ext uri="{FF2B5EF4-FFF2-40B4-BE49-F238E27FC236}">
                    <a16:creationId xmlns:a16="http://schemas.microsoft.com/office/drawing/2014/main" id="{BAA12B38-5E1D-5EB0-55E8-26F6A8D31475}"/>
                  </a:ext>
                </a:extLst>
              </p:cNvPr>
              <p:cNvSpPr/>
              <p:nvPr/>
            </p:nvSpPr>
            <p:spPr>
              <a:xfrm>
                <a:off x="10993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7" name="Freeform: Shape 836">
                <a:extLst>
                  <a:ext uri="{FF2B5EF4-FFF2-40B4-BE49-F238E27FC236}">
                    <a16:creationId xmlns:a16="http://schemas.microsoft.com/office/drawing/2014/main" id="{A4AF6B5A-AA95-469D-812A-5F72A9688C21}"/>
                  </a:ext>
                </a:extLst>
              </p:cNvPr>
              <p:cNvSpPr/>
              <p:nvPr/>
            </p:nvSpPr>
            <p:spPr>
              <a:xfrm>
                <a:off x="121541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8" name="Freeform: Shape 837">
                <a:extLst>
                  <a:ext uri="{FF2B5EF4-FFF2-40B4-BE49-F238E27FC236}">
                    <a16:creationId xmlns:a16="http://schemas.microsoft.com/office/drawing/2014/main" id="{3400E4B0-1310-AEE9-4F26-D98DB812C3E9}"/>
                  </a:ext>
                </a:extLst>
              </p:cNvPr>
              <p:cNvSpPr/>
              <p:nvPr/>
            </p:nvSpPr>
            <p:spPr>
              <a:xfrm>
                <a:off x="13314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9" name="Freeform: Shape 838">
                <a:extLst>
                  <a:ext uri="{FF2B5EF4-FFF2-40B4-BE49-F238E27FC236}">
                    <a16:creationId xmlns:a16="http://schemas.microsoft.com/office/drawing/2014/main" id="{DE581E57-3B5C-9EAD-8BA0-E2BAD59B3F90}"/>
                  </a:ext>
                </a:extLst>
              </p:cNvPr>
              <p:cNvSpPr/>
              <p:nvPr/>
            </p:nvSpPr>
            <p:spPr>
              <a:xfrm>
                <a:off x="144748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0" name="Freeform: Shape 839">
                <a:extLst>
                  <a:ext uri="{FF2B5EF4-FFF2-40B4-BE49-F238E27FC236}">
                    <a16:creationId xmlns:a16="http://schemas.microsoft.com/office/drawing/2014/main" id="{51FE93BF-8CAB-C9ED-5C1C-B467C703AF4B}"/>
                  </a:ext>
                </a:extLst>
              </p:cNvPr>
              <p:cNvSpPr/>
              <p:nvPr/>
            </p:nvSpPr>
            <p:spPr>
              <a:xfrm>
                <a:off x="15634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1" name="Freeform: Shape 840">
                <a:extLst>
                  <a:ext uri="{FF2B5EF4-FFF2-40B4-BE49-F238E27FC236}">
                    <a16:creationId xmlns:a16="http://schemas.microsoft.com/office/drawing/2014/main" id="{62F5CC7F-9261-D435-83F9-AEBAF45D8052}"/>
                  </a:ext>
                </a:extLst>
              </p:cNvPr>
              <p:cNvSpPr/>
              <p:nvPr/>
            </p:nvSpPr>
            <p:spPr>
              <a:xfrm>
                <a:off x="16795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2" name="Freeform: Shape 841">
                <a:extLst>
                  <a:ext uri="{FF2B5EF4-FFF2-40B4-BE49-F238E27FC236}">
                    <a16:creationId xmlns:a16="http://schemas.microsoft.com/office/drawing/2014/main" id="{0585B8B3-51C0-B4EC-B80F-87F0C70E6E5E}"/>
                  </a:ext>
                </a:extLst>
              </p:cNvPr>
              <p:cNvSpPr/>
              <p:nvPr/>
            </p:nvSpPr>
            <p:spPr>
              <a:xfrm>
                <a:off x="17955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3" name="Freeform: Shape 842">
                <a:extLst>
                  <a:ext uri="{FF2B5EF4-FFF2-40B4-BE49-F238E27FC236}">
                    <a16:creationId xmlns:a16="http://schemas.microsoft.com/office/drawing/2014/main" id="{198EF4F4-846A-1A03-2CB6-07F413BCF7B7}"/>
                  </a:ext>
                </a:extLst>
              </p:cNvPr>
              <p:cNvSpPr/>
              <p:nvPr/>
            </p:nvSpPr>
            <p:spPr>
              <a:xfrm>
                <a:off x="191159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4" name="Freeform: Shape 843">
                <a:extLst>
                  <a:ext uri="{FF2B5EF4-FFF2-40B4-BE49-F238E27FC236}">
                    <a16:creationId xmlns:a16="http://schemas.microsoft.com/office/drawing/2014/main" id="{5173DA6E-F9AD-CA90-3C7F-7F7D3E94552C}"/>
                  </a:ext>
                </a:extLst>
              </p:cNvPr>
              <p:cNvSpPr/>
              <p:nvPr/>
            </p:nvSpPr>
            <p:spPr>
              <a:xfrm>
                <a:off x="20276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5" name="Freeform: Shape 844">
                <a:extLst>
                  <a:ext uri="{FF2B5EF4-FFF2-40B4-BE49-F238E27FC236}">
                    <a16:creationId xmlns:a16="http://schemas.microsoft.com/office/drawing/2014/main" id="{06B2EA0F-A8FE-D7D9-47A6-05C4B12D3B5C}"/>
                  </a:ext>
                </a:extLst>
              </p:cNvPr>
              <p:cNvSpPr/>
              <p:nvPr/>
            </p:nvSpPr>
            <p:spPr>
              <a:xfrm>
                <a:off x="21436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6" name="Freeform: Shape 845">
                <a:extLst>
                  <a:ext uri="{FF2B5EF4-FFF2-40B4-BE49-F238E27FC236}">
                    <a16:creationId xmlns:a16="http://schemas.microsoft.com/office/drawing/2014/main" id="{352E45B1-54F7-9012-2D5C-D8FD92C9984D}"/>
                  </a:ext>
                </a:extLst>
              </p:cNvPr>
              <p:cNvSpPr/>
              <p:nvPr/>
            </p:nvSpPr>
            <p:spPr>
              <a:xfrm>
                <a:off x="225968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7" name="Freeform: Shape 846">
                <a:extLst>
                  <a:ext uri="{FF2B5EF4-FFF2-40B4-BE49-F238E27FC236}">
                    <a16:creationId xmlns:a16="http://schemas.microsoft.com/office/drawing/2014/main" id="{38C25FEB-419D-5482-2DBE-49B6690FFD35}"/>
                  </a:ext>
                </a:extLst>
              </p:cNvPr>
              <p:cNvSpPr/>
              <p:nvPr/>
            </p:nvSpPr>
            <p:spPr>
              <a:xfrm>
                <a:off x="237571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8" name="Freeform: Shape 847">
                <a:extLst>
                  <a:ext uri="{FF2B5EF4-FFF2-40B4-BE49-F238E27FC236}">
                    <a16:creationId xmlns:a16="http://schemas.microsoft.com/office/drawing/2014/main" id="{A77F639A-A309-0D10-025C-1354081FBB6F}"/>
                  </a:ext>
                </a:extLst>
              </p:cNvPr>
              <p:cNvSpPr/>
              <p:nvPr/>
            </p:nvSpPr>
            <p:spPr>
              <a:xfrm>
                <a:off x="24917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9" name="Freeform: Shape 848">
                <a:extLst>
                  <a:ext uri="{FF2B5EF4-FFF2-40B4-BE49-F238E27FC236}">
                    <a16:creationId xmlns:a16="http://schemas.microsoft.com/office/drawing/2014/main" id="{2CB11AFF-90A0-C43E-2C41-7D95E1BD0EF9}"/>
                  </a:ext>
                </a:extLst>
              </p:cNvPr>
              <p:cNvSpPr/>
              <p:nvPr/>
            </p:nvSpPr>
            <p:spPr>
              <a:xfrm>
                <a:off x="26077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0" name="Freeform: Shape 849">
                <a:extLst>
                  <a:ext uri="{FF2B5EF4-FFF2-40B4-BE49-F238E27FC236}">
                    <a16:creationId xmlns:a16="http://schemas.microsoft.com/office/drawing/2014/main" id="{952CF951-2B64-27F5-D05E-80925957B886}"/>
                  </a:ext>
                </a:extLst>
              </p:cNvPr>
              <p:cNvSpPr/>
              <p:nvPr/>
            </p:nvSpPr>
            <p:spPr>
              <a:xfrm>
                <a:off x="272379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1" name="Freeform: Shape 850">
                <a:extLst>
                  <a:ext uri="{FF2B5EF4-FFF2-40B4-BE49-F238E27FC236}">
                    <a16:creationId xmlns:a16="http://schemas.microsoft.com/office/drawing/2014/main" id="{D69825B6-01DB-1EB2-1080-89D05A5A5938}"/>
                  </a:ext>
                </a:extLst>
              </p:cNvPr>
              <p:cNvSpPr/>
              <p:nvPr/>
            </p:nvSpPr>
            <p:spPr>
              <a:xfrm>
                <a:off x="28398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2" name="Freeform: Shape 851">
                <a:extLst>
                  <a:ext uri="{FF2B5EF4-FFF2-40B4-BE49-F238E27FC236}">
                    <a16:creationId xmlns:a16="http://schemas.microsoft.com/office/drawing/2014/main" id="{E6BE1C5B-9AFA-1541-003A-938E7D3262D8}"/>
                  </a:ext>
                </a:extLst>
              </p:cNvPr>
              <p:cNvSpPr/>
              <p:nvPr/>
            </p:nvSpPr>
            <p:spPr>
              <a:xfrm>
                <a:off x="29558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3" name="Freeform: Shape 852">
                <a:extLst>
                  <a:ext uri="{FF2B5EF4-FFF2-40B4-BE49-F238E27FC236}">
                    <a16:creationId xmlns:a16="http://schemas.microsoft.com/office/drawing/2014/main" id="{3995691C-8AB3-91E5-CB62-732C6438FF68}"/>
                  </a:ext>
                </a:extLst>
              </p:cNvPr>
              <p:cNvSpPr/>
              <p:nvPr/>
            </p:nvSpPr>
            <p:spPr>
              <a:xfrm>
                <a:off x="307189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4" name="Freeform: Shape 853">
                <a:extLst>
                  <a:ext uri="{FF2B5EF4-FFF2-40B4-BE49-F238E27FC236}">
                    <a16:creationId xmlns:a16="http://schemas.microsoft.com/office/drawing/2014/main" id="{BBF54205-BDE6-17BA-17A7-63B0B0984633}"/>
                  </a:ext>
                </a:extLst>
              </p:cNvPr>
              <p:cNvSpPr/>
              <p:nvPr/>
            </p:nvSpPr>
            <p:spPr>
              <a:xfrm>
                <a:off x="318791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5" name="Freeform: Shape 854">
                <a:extLst>
                  <a:ext uri="{FF2B5EF4-FFF2-40B4-BE49-F238E27FC236}">
                    <a16:creationId xmlns:a16="http://schemas.microsoft.com/office/drawing/2014/main" id="{BA13AC92-366B-8C0C-E3C7-A7AA4CBD0F00}"/>
                  </a:ext>
                </a:extLst>
              </p:cNvPr>
              <p:cNvSpPr/>
              <p:nvPr/>
            </p:nvSpPr>
            <p:spPr>
              <a:xfrm>
                <a:off x="33039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6" name="Freeform: Shape 855">
                <a:extLst>
                  <a:ext uri="{FF2B5EF4-FFF2-40B4-BE49-F238E27FC236}">
                    <a16:creationId xmlns:a16="http://schemas.microsoft.com/office/drawing/2014/main" id="{7B2D7A37-5848-F4D0-B93D-710E95E6E4D7}"/>
                  </a:ext>
                </a:extLst>
              </p:cNvPr>
              <p:cNvSpPr/>
              <p:nvPr/>
            </p:nvSpPr>
            <p:spPr>
              <a:xfrm>
                <a:off x="341997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7" name="Freeform: Shape 856">
                <a:extLst>
                  <a:ext uri="{FF2B5EF4-FFF2-40B4-BE49-F238E27FC236}">
                    <a16:creationId xmlns:a16="http://schemas.microsoft.com/office/drawing/2014/main" id="{3187C919-A020-FB11-B207-AFECFD27CCE7}"/>
                  </a:ext>
                </a:extLst>
              </p:cNvPr>
              <p:cNvSpPr/>
              <p:nvPr/>
            </p:nvSpPr>
            <p:spPr>
              <a:xfrm>
                <a:off x="35360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8" name="Freeform: Shape 857">
                <a:extLst>
                  <a:ext uri="{FF2B5EF4-FFF2-40B4-BE49-F238E27FC236}">
                    <a16:creationId xmlns:a16="http://schemas.microsoft.com/office/drawing/2014/main" id="{D6CC3A14-99A0-4015-27EB-7AFFF8195A7B}"/>
                  </a:ext>
                </a:extLst>
              </p:cNvPr>
              <p:cNvSpPr/>
              <p:nvPr/>
            </p:nvSpPr>
            <p:spPr>
              <a:xfrm>
                <a:off x="36520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9" name="Freeform: Shape 858">
                <a:extLst>
                  <a:ext uri="{FF2B5EF4-FFF2-40B4-BE49-F238E27FC236}">
                    <a16:creationId xmlns:a16="http://schemas.microsoft.com/office/drawing/2014/main" id="{FFC7FD62-192F-F697-7981-C3AD180FB084}"/>
                  </a:ext>
                </a:extLst>
              </p:cNvPr>
              <p:cNvSpPr/>
              <p:nvPr/>
            </p:nvSpPr>
            <p:spPr>
              <a:xfrm>
                <a:off x="37680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0" name="Freeform: Shape 859">
                <a:extLst>
                  <a:ext uri="{FF2B5EF4-FFF2-40B4-BE49-F238E27FC236}">
                    <a16:creationId xmlns:a16="http://schemas.microsoft.com/office/drawing/2014/main" id="{6BEEAED8-3EEF-5B83-A479-3BF3DF580855}"/>
                  </a:ext>
                </a:extLst>
              </p:cNvPr>
              <p:cNvSpPr/>
              <p:nvPr/>
            </p:nvSpPr>
            <p:spPr>
              <a:xfrm>
                <a:off x="38840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1" name="Freeform: Shape 860">
                <a:extLst>
                  <a:ext uri="{FF2B5EF4-FFF2-40B4-BE49-F238E27FC236}">
                    <a16:creationId xmlns:a16="http://schemas.microsoft.com/office/drawing/2014/main" id="{D308CBB3-487A-1EA6-D865-1B6865F3B810}"/>
                  </a:ext>
                </a:extLst>
              </p:cNvPr>
              <p:cNvSpPr/>
              <p:nvPr/>
            </p:nvSpPr>
            <p:spPr>
              <a:xfrm>
                <a:off x="400012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2" name="Freeform: Shape 861">
                <a:extLst>
                  <a:ext uri="{FF2B5EF4-FFF2-40B4-BE49-F238E27FC236}">
                    <a16:creationId xmlns:a16="http://schemas.microsoft.com/office/drawing/2014/main" id="{0A24F7B9-D0B3-4821-EFC1-60987820D014}"/>
                  </a:ext>
                </a:extLst>
              </p:cNvPr>
              <p:cNvSpPr/>
              <p:nvPr/>
            </p:nvSpPr>
            <p:spPr>
              <a:xfrm>
                <a:off x="41161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3" name="Freeform: Shape 862">
                <a:extLst>
                  <a:ext uri="{FF2B5EF4-FFF2-40B4-BE49-F238E27FC236}">
                    <a16:creationId xmlns:a16="http://schemas.microsoft.com/office/drawing/2014/main" id="{78CA1F18-E041-D60E-1B34-7B13EDAF5282}"/>
                  </a:ext>
                </a:extLst>
              </p:cNvPr>
              <p:cNvSpPr/>
              <p:nvPr/>
            </p:nvSpPr>
            <p:spPr>
              <a:xfrm>
                <a:off x="42321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4" name="Freeform: Shape 863">
                <a:extLst>
                  <a:ext uri="{FF2B5EF4-FFF2-40B4-BE49-F238E27FC236}">
                    <a16:creationId xmlns:a16="http://schemas.microsoft.com/office/drawing/2014/main" id="{7257A6BE-D565-F156-2CAD-7EFD052D08AD}"/>
                  </a:ext>
                </a:extLst>
              </p:cNvPr>
              <p:cNvSpPr/>
              <p:nvPr/>
            </p:nvSpPr>
            <p:spPr>
              <a:xfrm>
                <a:off x="43482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5" name="Freeform: Shape 864">
                <a:extLst>
                  <a:ext uri="{FF2B5EF4-FFF2-40B4-BE49-F238E27FC236}">
                    <a16:creationId xmlns:a16="http://schemas.microsoft.com/office/drawing/2014/main" id="{E2CE5857-C005-3CFB-255A-DCB4A43596A6}"/>
                  </a:ext>
                </a:extLst>
              </p:cNvPr>
              <p:cNvSpPr/>
              <p:nvPr/>
            </p:nvSpPr>
            <p:spPr>
              <a:xfrm>
                <a:off x="446424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6" name="Freeform: Shape 865">
                <a:extLst>
                  <a:ext uri="{FF2B5EF4-FFF2-40B4-BE49-F238E27FC236}">
                    <a16:creationId xmlns:a16="http://schemas.microsoft.com/office/drawing/2014/main" id="{DDC56C99-B4B2-0B61-7AAA-8A55A232CA9A}"/>
                  </a:ext>
                </a:extLst>
              </p:cNvPr>
              <p:cNvSpPr/>
              <p:nvPr/>
            </p:nvSpPr>
            <p:spPr>
              <a:xfrm>
                <a:off x="458027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7" name="Freeform: Shape 866">
                <a:extLst>
                  <a:ext uri="{FF2B5EF4-FFF2-40B4-BE49-F238E27FC236}">
                    <a16:creationId xmlns:a16="http://schemas.microsoft.com/office/drawing/2014/main" id="{564C7EB3-DD26-9725-2765-79B0C280459C}"/>
                  </a:ext>
                </a:extLst>
              </p:cNvPr>
              <p:cNvSpPr/>
              <p:nvPr/>
            </p:nvSpPr>
            <p:spPr>
              <a:xfrm>
                <a:off x="5511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8" name="Freeform: Shape 867">
                <a:extLst>
                  <a:ext uri="{FF2B5EF4-FFF2-40B4-BE49-F238E27FC236}">
                    <a16:creationId xmlns:a16="http://schemas.microsoft.com/office/drawing/2014/main" id="{2545130C-D600-7A92-AF90-A27694B901F9}"/>
                  </a:ext>
                </a:extLst>
              </p:cNvPr>
              <p:cNvSpPr/>
              <p:nvPr/>
            </p:nvSpPr>
            <p:spPr>
              <a:xfrm>
                <a:off x="17115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9" name="Freeform: Shape 868">
                <a:extLst>
                  <a:ext uri="{FF2B5EF4-FFF2-40B4-BE49-F238E27FC236}">
                    <a16:creationId xmlns:a16="http://schemas.microsoft.com/office/drawing/2014/main" id="{B300EE94-AF5A-99B7-B543-01268EE940F7}"/>
                  </a:ext>
                </a:extLst>
              </p:cNvPr>
              <p:cNvSpPr/>
              <p:nvPr/>
            </p:nvSpPr>
            <p:spPr>
              <a:xfrm>
                <a:off x="2871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0" name="Freeform: Shape 869">
                <a:extLst>
                  <a:ext uri="{FF2B5EF4-FFF2-40B4-BE49-F238E27FC236}">
                    <a16:creationId xmlns:a16="http://schemas.microsoft.com/office/drawing/2014/main" id="{C1431F11-4154-B889-A2EC-93A7D3D43812}"/>
                  </a:ext>
                </a:extLst>
              </p:cNvPr>
              <p:cNvSpPr/>
              <p:nvPr/>
            </p:nvSpPr>
            <p:spPr>
              <a:xfrm>
                <a:off x="40320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1" name="Freeform: Shape 870">
                <a:extLst>
                  <a:ext uri="{FF2B5EF4-FFF2-40B4-BE49-F238E27FC236}">
                    <a16:creationId xmlns:a16="http://schemas.microsoft.com/office/drawing/2014/main" id="{E7C46852-53CB-C463-EB7C-397DFC9AE90A}"/>
                  </a:ext>
                </a:extLst>
              </p:cNvPr>
              <p:cNvSpPr/>
              <p:nvPr/>
            </p:nvSpPr>
            <p:spPr>
              <a:xfrm>
                <a:off x="51923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2" name="Freeform: Shape 871">
                <a:extLst>
                  <a:ext uri="{FF2B5EF4-FFF2-40B4-BE49-F238E27FC236}">
                    <a16:creationId xmlns:a16="http://schemas.microsoft.com/office/drawing/2014/main" id="{6AD0E266-EB1A-C2EC-7053-37940B576358}"/>
                  </a:ext>
                </a:extLst>
              </p:cNvPr>
              <p:cNvSpPr/>
              <p:nvPr/>
            </p:nvSpPr>
            <p:spPr>
              <a:xfrm>
                <a:off x="63526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3" name="Freeform: Shape 872">
                <a:extLst>
                  <a:ext uri="{FF2B5EF4-FFF2-40B4-BE49-F238E27FC236}">
                    <a16:creationId xmlns:a16="http://schemas.microsoft.com/office/drawing/2014/main" id="{39AB1A39-BD39-8B9B-6A5F-58F3FE7434E6}"/>
                  </a:ext>
                </a:extLst>
              </p:cNvPr>
              <p:cNvSpPr/>
              <p:nvPr/>
            </p:nvSpPr>
            <p:spPr>
              <a:xfrm>
                <a:off x="7512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4" name="Freeform: Shape 873">
                <a:extLst>
                  <a:ext uri="{FF2B5EF4-FFF2-40B4-BE49-F238E27FC236}">
                    <a16:creationId xmlns:a16="http://schemas.microsoft.com/office/drawing/2014/main" id="{ADA5F9B2-3C9B-0D68-5B41-F4615FDCF27E}"/>
                  </a:ext>
                </a:extLst>
              </p:cNvPr>
              <p:cNvSpPr/>
              <p:nvPr/>
            </p:nvSpPr>
            <p:spPr>
              <a:xfrm>
                <a:off x="8673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5" name="Freeform: Shape 874">
                <a:extLst>
                  <a:ext uri="{FF2B5EF4-FFF2-40B4-BE49-F238E27FC236}">
                    <a16:creationId xmlns:a16="http://schemas.microsoft.com/office/drawing/2014/main" id="{0B1E079C-2732-9CA3-9FD9-8F6A054C30F9}"/>
                  </a:ext>
                </a:extLst>
              </p:cNvPr>
              <p:cNvSpPr/>
              <p:nvPr/>
            </p:nvSpPr>
            <p:spPr>
              <a:xfrm>
                <a:off x="98334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6" name="Freeform: Shape 875">
                <a:extLst>
                  <a:ext uri="{FF2B5EF4-FFF2-40B4-BE49-F238E27FC236}">
                    <a16:creationId xmlns:a16="http://schemas.microsoft.com/office/drawing/2014/main" id="{C6F30E30-EA42-4E25-8FBA-FE7FE0AC2678}"/>
                  </a:ext>
                </a:extLst>
              </p:cNvPr>
              <p:cNvSpPr/>
              <p:nvPr/>
            </p:nvSpPr>
            <p:spPr>
              <a:xfrm>
                <a:off x="10993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7" name="Freeform: Shape 876">
                <a:extLst>
                  <a:ext uri="{FF2B5EF4-FFF2-40B4-BE49-F238E27FC236}">
                    <a16:creationId xmlns:a16="http://schemas.microsoft.com/office/drawing/2014/main" id="{1C279162-6135-4EFB-27DC-45426C2994E8}"/>
                  </a:ext>
                </a:extLst>
              </p:cNvPr>
              <p:cNvSpPr/>
              <p:nvPr/>
            </p:nvSpPr>
            <p:spPr>
              <a:xfrm>
                <a:off x="121541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8" name="Freeform: Shape 877">
                <a:extLst>
                  <a:ext uri="{FF2B5EF4-FFF2-40B4-BE49-F238E27FC236}">
                    <a16:creationId xmlns:a16="http://schemas.microsoft.com/office/drawing/2014/main" id="{1574F4D4-8294-7E03-B8CC-6D830990323F}"/>
                  </a:ext>
                </a:extLst>
              </p:cNvPr>
              <p:cNvSpPr/>
              <p:nvPr/>
            </p:nvSpPr>
            <p:spPr>
              <a:xfrm>
                <a:off x="13314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9" name="Freeform: Shape 878">
                <a:extLst>
                  <a:ext uri="{FF2B5EF4-FFF2-40B4-BE49-F238E27FC236}">
                    <a16:creationId xmlns:a16="http://schemas.microsoft.com/office/drawing/2014/main" id="{9186BF0D-1D0A-7286-631D-3E226C413CEB}"/>
                  </a:ext>
                </a:extLst>
              </p:cNvPr>
              <p:cNvSpPr/>
              <p:nvPr/>
            </p:nvSpPr>
            <p:spPr>
              <a:xfrm>
                <a:off x="144748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0" name="Freeform: Shape 879">
                <a:extLst>
                  <a:ext uri="{FF2B5EF4-FFF2-40B4-BE49-F238E27FC236}">
                    <a16:creationId xmlns:a16="http://schemas.microsoft.com/office/drawing/2014/main" id="{4C6E3796-6835-2ABA-7A1F-C5975431B751}"/>
                  </a:ext>
                </a:extLst>
              </p:cNvPr>
              <p:cNvSpPr/>
              <p:nvPr/>
            </p:nvSpPr>
            <p:spPr>
              <a:xfrm>
                <a:off x="15634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1" name="Freeform: Shape 880">
                <a:extLst>
                  <a:ext uri="{FF2B5EF4-FFF2-40B4-BE49-F238E27FC236}">
                    <a16:creationId xmlns:a16="http://schemas.microsoft.com/office/drawing/2014/main" id="{097B9ADB-EF30-6894-D51C-52EB53191738}"/>
                  </a:ext>
                </a:extLst>
              </p:cNvPr>
              <p:cNvSpPr/>
              <p:nvPr/>
            </p:nvSpPr>
            <p:spPr>
              <a:xfrm>
                <a:off x="16795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2" name="Freeform: Shape 881">
                <a:extLst>
                  <a:ext uri="{FF2B5EF4-FFF2-40B4-BE49-F238E27FC236}">
                    <a16:creationId xmlns:a16="http://schemas.microsoft.com/office/drawing/2014/main" id="{F4DBF0E1-9364-84E4-5AF8-3C7C9A2BDAEF}"/>
                  </a:ext>
                </a:extLst>
              </p:cNvPr>
              <p:cNvSpPr/>
              <p:nvPr/>
            </p:nvSpPr>
            <p:spPr>
              <a:xfrm>
                <a:off x="17955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3" name="Freeform: Shape 882">
                <a:extLst>
                  <a:ext uri="{FF2B5EF4-FFF2-40B4-BE49-F238E27FC236}">
                    <a16:creationId xmlns:a16="http://schemas.microsoft.com/office/drawing/2014/main" id="{4B20DB62-CDAD-BBBC-36F4-F05A8B69F837}"/>
                  </a:ext>
                </a:extLst>
              </p:cNvPr>
              <p:cNvSpPr/>
              <p:nvPr/>
            </p:nvSpPr>
            <p:spPr>
              <a:xfrm>
                <a:off x="191159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4" name="Freeform: Shape 883">
                <a:extLst>
                  <a:ext uri="{FF2B5EF4-FFF2-40B4-BE49-F238E27FC236}">
                    <a16:creationId xmlns:a16="http://schemas.microsoft.com/office/drawing/2014/main" id="{BB2D75DB-2BEB-892A-F1DA-1905F010653F}"/>
                  </a:ext>
                </a:extLst>
              </p:cNvPr>
              <p:cNvSpPr/>
              <p:nvPr/>
            </p:nvSpPr>
            <p:spPr>
              <a:xfrm>
                <a:off x="20276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5" name="Freeform: Shape 884">
                <a:extLst>
                  <a:ext uri="{FF2B5EF4-FFF2-40B4-BE49-F238E27FC236}">
                    <a16:creationId xmlns:a16="http://schemas.microsoft.com/office/drawing/2014/main" id="{1083A84B-DC1C-C6A8-F16E-DA2394825A21}"/>
                  </a:ext>
                </a:extLst>
              </p:cNvPr>
              <p:cNvSpPr/>
              <p:nvPr/>
            </p:nvSpPr>
            <p:spPr>
              <a:xfrm>
                <a:off x="21436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6" name="Freeform: Shape 885">
                <a:extLst>
                  <a:ext uri="{FF2B5EF4-FFF2-40B4-BE49-F238E27FC236}">
                    <a16:creationId xmlns:a16="http://schemas.microsoft.com/office/drawing/2014/main" id="{198906DE-E8FB-6386-6450-433F71FBB4AB}"/>
                  </a:ext>
                </a:extLst>
              </p:cNvPr>
              <p:cNvSpPr/>
              <p:nvPr/>
            </p:nvSpPr>
            <p:spPr>
              <a:xfrm>
                <a:off x="225968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7" name="Freeform: Shape 886">
                <a:extLst>
                  <a:ext uri="{FF2B5EF4-FFF2-40B4-BE49-F238E27FC236}">
                    <a16:creationId xmlns:a16="http://schemas.microsoft.com/office/drawing/2014/main" id="{17E1CD26-426C-11E1-D04F-EA8EDB706EE3}"/>
                  </a:ext>
                </a:extLst>
              </p:cNvPr>
              <p:cNvSpPr/>
              <p:nvPr/>
            </p:nvSpPr>
            <p:spPr>
              <a:xfrm>
                <a:off x="237571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8" name="Freeform: Shape 887">
                <a:extLst>
                  <a:ext uri="{FF2B5EF4-FFF2-40B4-BE49-F238E27FC236}">
                    <a16:creationId xmlns:a16="http://schemas.microsoft.com/office/drawing/2014/main" id="{71647E44-5B70-CE5A-C283-06A6E2078C73}"/>
                  </a:ext>
                </a:extLst>
              </p:cNvPr>
              <p:cNvSpPr/>
              <p:nvPr/>
            </p:nvSpPr>
            <p:spPr>
              <a:xfrm>
                <a:off x="24917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9" name="Freeform: Shape 888">
                <a:extLst>
                  <a:ext uri="{FF2B5EF4-FFF2-40B4-BE49-F238E27FC236}">
                    <a16:creationId xmlns:a16="http://schemas.microsoft.com/office/drawing/2014/main" id="{FADA274A-A88F-EFF1-CE2E-E091837351D6}"/>
                  </a:ext>
                </a:extLst>
              </p:cNvPr>
              <p:cNvSpPr/>
              <p:nvPr/>
            </p:nvSpPr>
            <p:spPr>
              <a:xfrm>
                <a:off x="26077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0" name="Freeform: Shape 889">
                <a:extLst>
                  <a:ext uri="{FF2B5EF4-FFF2-40B4-BE49-F238E27FC236}">
                    <a16:creationId xmlns:a16="http://schemas.microsoft.com/office/drawing/2014/main" id="{74776D11-1B83-A675-509B-765545692E8D}"/>
                  </a:ext>
                </a:extLst>
              </p:cNvPr>
              <p:cNvSpPr/>
              <p:nvPr/>
            </p:nvSpPr>
            <p:spPr>
              <a:xfrm>
                <a:off x="272379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1" name="Freeform: Shape 890">
                <a:extLst>
                  <a:ext uri="{FF2B5EF4-FFF2-40B4-BE49-F238E27FC236}">
                    <a16:creationId xmlns:a16="http://schemas.microsoft.com/office/drawing/2014/main" id="{C0492E9F-F6C8-EF99-5036-E9194816E5A5}"/>
                  </a:ext>
                </a:extLst>
              </p:cNvPr>
              <p:cNvSpPr/>
              <p:nvPr/>
            </p:nvSpPr>
            <p:spPr>
              <a:xfrm>
                <a:off x="28398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2" name="Freeform: Shape 891">
                <a:extLst>
                  <a:ext uri="{FF2B5EF4-FFF2-40B4-BE49-F238E27FC236}">
                    <a16:creationId xmlns:a16="http://schemas.microsoft.com/office/drawing/2014/main" id="{A1974470-CE2A-6B43-ACF5-F7BC67BD9591}"/>
                  </a:ext>
                </a:extLst>
              </p:cNvPr>
              <p:cNvSpPr/>
              <p:nvPr/>
            </p:nvSpPr>
            <p:spPr>
              <a:xfrm>
                <a:off x="29558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3" name="Freeform: Shape 892">
                <a:extLst>
                  <a:ext uri="{FF2B5EF4-FFF2-40B4-BE49-F238E27FC236}">
                    <a16:creationId xmlns:a16="http://schemas.microsoft.com/office/drawing/2014/main" id="{E5568255-ED7F-5597-F102-09A266BDC76D}"/>
                  </a:ext>
                </a:extLst>
              </p:cNvPr>
              <p:cNvSpPr/>
              <p:nvPr/>
            </p:nvSpPr>
            <p:spPr>
              <a:xfrm>
                <a:off x="307189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4" name="Freeform: Shape 893">
                <a:extLst>
                  <a:ext uri="{FF2B5EF4-FFF2-40B4-BE49-F238E27FC236}">
                    <a16:creationId xmlns:a16="http://schemas.microsoft.com/office/drawing/2014/main" id="{945FA56D-C6AF-4694-B416-CEDCC80006C5}"/>
                  </a:ext>
                </a:extLst>
              </p:cNvPr>
              <p:cNvSpPr/>
              <p:nvPr/>
            </p:nvSpPr>
            <p:spPr>
              <a:xfrm>
                <a:off x="318791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5" name="Freeform: Shape 894">
                <a:extLst>
                  <a:ext uri="{FF2B5EF4-FFF2-40B4-BE49-F238E27FC236}">
                    <a16:creationId xmlns:a16="http://schemas.microsoft.com/office/drawing/2014/main" id="{DCBF5815-C474-59A2-9991-C25587947193}"/>
                  </a:ext>
                </a:extLst>
              </p:cNvPr>
              <p:cNvSpPr/>
              <p:nvPr/>
            </p:nvSpPr>
            <p:spPr>
              <a:xfrm>
                <a:off x="33039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6" name="Freeform: Shape 895">
                <a:extLst>
                  <a:ext uri="{FF2B5EF4-FFF2-40B4-BE49-F238E27FC236}">
                    <a16:creationId xmlns:a16="http://schemas.microsoft.com/office/drawing/2014/main" id="{52ED12B4-9391-B930-F51F-15117F3C7F3F}"/>
                  </a:ext>
                </a:extLst>
              </p:cNvPr>
              <p:cNvSpPr/>
              <p:nvPr/>
            </p:nvSpPr>
            <p:spPr>
              <a:xfrm>
                <a:off x="341997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7" name="Freeform: Shape 896">
                <a:extLst>
                  <a:ext uri="{FF2B5EF4-FFF2-40B4-BE49-F238E27FC236}">
                    <a16:creationId xmlns:a16="http://schemas.microsoft.com/office/drawing/2014/main" id="{D1368940-3FA8-8F75-2EC2-BCC0CBAC6014}"/>
                  </a:ext>
                </a:extLst>
              </p:cNvPr>
              <p:cNvSpPr/>
              <p:nvPr/>
            </p:nvSpPr>
            <p:spPr>
              <a:xfrm>
                <a:off x="35360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8" name="Freeform: Shape 897">
                <a:extLst>
                  <a:ext uri="{FF2B5EF4-FFF2-40B4-BE49-F238E27FC236}">
                    <a16:creationId xmlns:a16="http://schemas.microsoft.com/office/drawing/2014/main" id="{04740C2A-BEE0-970A-F345-AC0D05B0CF6D}"/>
                  </a:ext>
                </a:extLst>
              </p:cNvPr>
              <p:cNvSpPr/>
              <p:nvPr/>
            </p:nvSpPr>
            <p:spPr>
              <a:xfrm>
                <a:off x="36520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9" name="Freeform: Shape 898">
                <a:extLst>
                  <a:ext uri="{FF2B5EF4-FFF2-40B4-BE49-F238E27FC236}">
                    <a16:creationId xmlns:a16="http://schemas.microsoft.com/office/drawing/2014/main" id="{A630EE45-8007-75A2-D2F8-16768375C804}"/>
                  </a:ext>
                </a:extLst>
              </p:cNvPr>
              <p:cNvSpPr/>
              <p:nvPr/>
            </p:nvSpPr>
            <p:spPr>
              <a:xfrm>
                <a:off x="37680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0" name="Freeform: Shape 899">
                <a:extLst>
                  <a:ext uri="{FF2B5EF4-FFF2-40B4-BE49-F238E27FC236}">
                    <a16:creationId xmlns:a16="http://schemas.microsoft.com/office/drawing/2014/main" id="{BEA8038B-3D19-98EA-F7CB-F537A4D84D1A}"/>
                  </a:ext>
                </a:extLst>
              </p:cNvPr>
              <p:cNvSpPr/>
              <p:nvPr/>
            </p:nvSpPr>
            <p:spPr>
              <a:xfrm>
                <a:off x="38840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1" name="Freeform: Shape 900">
                <a:extLst>
                  <a:ext uri="{FF2B5EF4-FFF2-40B4-BE49-F238E27FC236}">
                    <a16:creationId xmlns:a16="http://schemas.microsoft.com/office/drawing/2014/main" id="{491E607A-1C7D-5879-16E9-5A635FD4CDC0}"/>
                  </a:ext>
                </a:extLst>
              </p:cNvPr>
              <p:cNvSpPr/>
              <p:nvPr/>
            </p:nvSpPr>
            <p:spPr>
              <a:xfrm>
                <a:off x="400012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2" name="Freeform: Shape 901">
                <a:extLst>
                  <a:ext uri="{FF2B5EF4-FFF2-40B4-BE49-F238E27FC236}">
                    <a16:creationId xmlns:a16="http://schemas.microsoft.com/office/drawing/2014/main" id="{F59EEBFE-7D38-9C32-65B7-6FD32E35BBE3}"/>
                  </a:ext>
                </a:extLst>
              </p:cNvPr>
              <p:cNvSpPr/>
              <p:nvPr/>
            </p:nvSpPr>
            <p:spPr>
              <a:xfrm>
                <a:off x="41161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3" name="Freeform: Shape 902">
                <a:extLst>
                  <a:ext uri="{FF2B5EF4-FFF2-40B4-BE49-F238E27FC236}">
                    <a16:creationId xmlns:a16="http://schemas.microsoft.com/office/drawing/2014/main" id="{951CBA14-8B6E-FEF4-096E-55F8DB8FBF0E}"/>
                  </a:ext>
                </a:extLst>
              </p:cNvPr>
              <p:cNvSpPr/>
              <p:nvPr/>
            </p:nvSpPr>
            <p:spPr>
              <a:xfrm>
                <a:off x="42321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4" name="Freeform: Shape 903">
                <a:extLst>
                  <a:ext uri="{FF2B5EF4-FFF2-40B4-BE49-F238E27FC236}">
                    <a16:creationId xmlns:a16="http://schemas.microsoft.com/office/drawing/2014/main" id="{9E7DC845-11CB-911B-6568-DB2A0BA54FA4}"/>
                  </a:ext>
                </a:extLst>
              </p:cNvPr>
              <p:cNvSpPr/>
              <p:nvPr/>
            </p:nvSpPr>
            <p:spPr>
              <a:xfrm>
                <a:off x="43482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5" name="Freeform: Shape 904">
                <a:extLst>
                  <a:ext uri="{FF2B5EF4-FFF2-40B4-BE49-F238E27FC236}">
                    <a16:creationId xmlns:a16="http://schemas.microsoft.com/office/drawing/2014/main" id="{301E53E8-1AB8-54DD-F0F6-B0943EFD4A54}"/>
                  </a:ext>
                </a:extLst>
              </p:cNvPr>
              <p:cNvSpPr/>
              <p:nvPr/>
            </p:nvSpPr>
            <p:spPr>
              <a:xfrm>
                <a:off x="446424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6" name="Freeform: Shape 905">
                <a:extLst>
                  <a:ext uri="{FF2B5EF4-FFF2-40B4-BE49-F238E27FC236}">
                    <a16:creationId xmlns:a16="http://schemas.microsoft.com/office/drawing/2014/main" id="{634101B9-6851-A2C5-09C3-4B27A3BE0179}"/>
                  </a:ext>
                </a:extLst>
              </p:cNvPr>
              <p:cNvSpPr/>
              <p:nvPr/>
            </p:nvSpPr>
            <p:spPr>
              <a:xfrm>
                <a:off x="458027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7" name="Freeform: Shape 906">
                <a:extLst>
                  <a:ext uri="{FF2B5EF4-FFF2-40B4-BE49-F238E27FC236}">
                    <a16:creationId xmlns:a16="http://schemas.microsoft.com/office/drawing/2014/main" id="{D4B7751E-2BFA-C297-A2B7-C11AE39DFFAD}"/>
                  </a:ext>
                </a:extLst>
              </p:cNvPr>
              <p:cNvSpPr/>
              <p:nvPr/>
            </p:nvSpPr>
            <p:spPr>
              <a:xfrm>
                <a:off x="5511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8" name="Freeform: Shape 907">
                <a:extLst>
                  <a:ext uri="{FF2B5EF4-FFF2-40B4-BE49-F238E27FC236}">
                    <a16:creationId xmlns:a16="http://schemas.microsoft.com/office/drawing/2014/main" id="{E30DCD4B-4004-790D-9152-51277ADCCE72}"/>
                  </a:ext>
                </a:extLst>
              </p:cNvPr>
              <p:cNvSpPr/>
              <p:nvPr/>
            </p:nvSpPr>
            <p:spPr>
              <a:xfrm>
                <a:off x="17115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9" name="Freeform: Shape 908">
                <a:extLst>
                  <a:ext uri="{FF2B5EF4-FFF2-40B4-BE49-F238E27FC236}">
                    <a16:creationId xmlns:a16="http://schemas.microsoft.com/office/drawing/2014/main" id="{B6DCF2A6-5E8F-6180-E812-09D7AE7762D1}"/>
                  </a:ext>
                </a:extLst>
              </p:cNvPr>
              <p:cNvSpPr/>
              <p:nvPr/>
            </p:nvSpPr>
            <p:spPr>
              <a:xfrm>
                <a:off x="2871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0" name="Freeform: Shape 909">
                <a:extLst>
                  <a:ext uri="{FF2B5EF4-FFF2-40B4-BE49-F238E27FC236}">
                    <a16:creationId xmlns:a16="http://schemas.microsoft.com/office/drawing/2014/main" id="{C2565C80-578C-4CA4-28E8-03454DF1FF8D}"/>
                  </a:ext>
                </a:extLst>
              </p:cNvPr>
              <p:cNvSpPr/>
              <p:nvPr/>
            </p:nvSpPr>
            <p:spPr>
              <a:xfrm>
                <a:off x="40320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1" name="Freeform: Shape 910">
                <a:extLst>
                  <a:ext uri="{FF2B5EF4-FFF2-40B4-BE49-F238E27FC236}">
                    <a16:creationId xmlns:a16="http://schemas.microsoft.com/office/drawing/2014/main" id="{B1DAD08B-615F-E41A-C983-51CE22324A4E}"/>
                  </a:ext>
                </a:extLst>
              </p:cNvPr>
              <p:cNvSpPr/>
              <p:nvPr/>
            </p:nvSpPr>
            <p:spPr>
              <a:xfrm>
                <a:off x="51923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2" name="Freeform: Shape 911">
                <a:extLst>
                  <a:ext uri="{FF2B5EF4-FFF2-40B4-BE49-F238E27FC236}">
                    <a16:creationId xmlns:a16="http://schemas.microsoft.com/office/drawing/2014/main" id="{0E70E3D9-8A25-D66A-7741-9E012976E1E6}"/>
                  </a:ext>
                </a:extLst>
              </p:cNvPr>
              <p:cNvSpPr/>
              <p:nvPr/>
            </p:nvSpPr>
            <p:spPr>
              <a:xfrm>
                <a:off x="63526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3" name="Freeform: Shape 912">
                <a:extLst>
                  <a:ext uri="{FF2B5EF4-FFF2-40B4-BE49-F238E27FC236}">
                    <a16:creationId xmlns:a16="http://schemas.microsoft.com/office/drawing/2014/main" id="{9B876B50-0E3F-3693-A45C-CA0F94450CCC}"/>
                  </a:ext>
                </a:extLst>
              </p:cNvPr>
              <p:cNvSpPr/>
              <p:nvPr/>
            </p:nvSpPr>
            <p:spPr>
              <a:xfrm>
                <a:off x="7512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4" name="Freeform: Shape 913">
                <a:extLst>
                  <a:ext uri="{FF2B5EF4-FFF2-40B4-BE49-F238E27FC236}">
                    <a16:creationId xmlns:a16="http://schemas.microsoft.com/office/drawing/2014/main" id="{26062C39-E5FF-6111-81B6-AC6C48F455B3}"/>
                  </a:ext>
                </a:extLst>
              </p:cNvPr>
              <p:cNvSpPr/>
              <p:nvPr/>
            </p:nvSpPr>
            <p:spPr>
              <a:xfrm>
                <a:off x="8673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5" name="Freeform: Shape 914">
                <a:extLst>
                  <a:ext uri="{FF2B5EF4-FFF2-40B4-BE49-F238E27FC236}">
                    <a16:creationId xmlns:a16="http://schemas.microsoft.com/office/drawing/2014/main" id="{C0BC76BA-30A1-3908-B2D0-647A709D2756}"/>
                  </a:ext>
                </a:extLst>
              </p:cNvPr>
              <p:cNvSpPr/>
              <p:nvPr/>
            </p:nvSpPr>
            <p:spPr>
              <a:xfrm>
                <a:off x="98334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6" name="Freeform: Shape 915">
                <a:extLst>
                  <a:ext uri="{FF2B5EF4-FFF2-40B4-BE49-F238E27FC236}">
                    <a16:creationId xmlns:a16="http://schemas.microsoft.com/office/drawing/2014/main" id="{D5D79E80-280E-04ED-B7EB-6FCA9F5FC226}"/>
                  </a:ext>
                </a:extLst>
              </p:cNvPr>
              <p:cNvSpPr/>
              <p:nvPr/>
            </p:nvSpPr>
            <p:spPr>
              <a:xfrm>
                <a:off x="10993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7" name="Freeform: Shape 916">
                <a:extLst>
                  <a:ext uri="{FF2B5EF4-FFF2-40B4-BE49-F238E27FC236}">
                    <a16:creationId xmlns:a16="http://schemas.microsoft.com/office/drawing/2014/main" id="{E18D73C4-0AE9-DA28-5D66-0E201F936A63}"/>
                  </a:ext>
                </a:extLst>
              </p:cNvPr>
              <p:cNvSpPr/>
              <p:nvPr/>
            </p:nvSpPr>
            <p:spPr>
              <a:xfrm>
                <a:off x="121541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8" name="Freeform: Shape 917">
                <a:extLst>
                  <a:ext uri="{FF2B5EF4-FFF2-40B4-BE49-F238E27FC236}">
                    <a16:creationId xmlns:a16="http://schemas.microsoft.com/office/drawing/2014/main" id="{BA99F6B7-C981-EF64-5DC8-000CD5ADBD87}"/>
                  </a:ext>
                </a:extLst>
              </p:cNvPr>
              <p:cNvSpPr/>
              <p:nvPr/>
            </p:nvSpPr>
            <p:spPr>
              <a:xfrm>
                <a:off x="13314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9" name="Freeform: Shape 918">
                <a:extLst>
                  <a:ext uri="{FF2B5EF4-FFF2-40B4-BE49-F238E27FC236}">
                    <a16:creationId xmlns:a16="http://schemas.microsoft.com/office/drawing/2014/main" id="{1F4B283A-389B-188D-F9C6-FA950C73867A}"/>
                  </a:ext>
                </a:extLst>
              </p:cNvPr>
              <p:cNvSpPr/>
              <p:nvPr/>
            </p:nvSpPr>
            <p:spPr>
              <a:xfrm>
                <a:off x="144748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0" name="Freeform: Shape 919">
                <a:extLst>
                  <a:ext uri="{FF2B5EF4-FFF2-40B4-BE49-F238E27FC236}">
                    <a16:creationId xmlns:a16="http://schemas.microsoft.com/office/drawing/2014/main" id="{4024ADE0-F8A0-D2AF-2681-0BFDEF87F8D2}"/>
                  </a:ext>
                </a:extLst>
              </p:cNvPr>
              <p:cNvSpPr/>
              <p:nvPr/>
            </p:nvSpPr>
            <p:spPr>
              <a:xfrm>
                <a:off x="15634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1" name="Freeform: Shape 920">
                <a:extLst>
                  <a:ext uri="{FF2B5EF4-FFF2-40B4-BE49-F238E27FC236}">
                    <a16:creationId xmlns:a16="http://schemas.microsoft.com/office/drawing/2014/main" id="{820E8D95-C403-6C9A-FB7D-1E0897DBEA87}"/>
                  </a:ext>
                </a:extLst>
              </p:cNvPr>
              <p:cNvSpPr/>
              <p:nvPr/>
            </p:nvSpPr>
            <p:spPr>
              <a:xfrm>
                <a:off x="16795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2" name="Freeform: Shape 921">
                <a:extLst>
                  <a:ext uri="{FF2B5EF4-FFF2-40B4-BE49-F238E27FC236}">
                    <a16:creationId xmlns:a16="http://schemas.microsoft.com/office/drawing/2014/main" id="{DFCC1895-B2DA-F1F8-66E4-4A271ABF403B}"/>
                  </a:ext>
                </a:extLst>
              </p:cNvPr>
              <p:cNvSpPr/>
              <p:nvPr/>
            </p:nvSpPr>
            <p:spPr>
              <a:xfrm>
                <a:off x="17955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3" name="Freeform: Shape 922">
                <a:extLst>
                  <a:ext uri="{FF2B5EF4-FFF2-40B4-BE49-F238E27FC236}">
                    <a16:creationId xmlns:a16="http://schemas.microsoft.com/office/drawing/2014/main" id="{ECBD92BD-F028-8199-FBD6-DD8BED2CBBFA}"/>
                  </a:ext>
                </a:extLst>
              </p:cNvPr>
              <p:cNvSpPr/>
              <p:nvPr/>
            </p:nvSpPr>
            <p:spPr>
              <a:xfrm>
                <a:off x="191159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4" name="Freeform: Shape 923">
                <a:extLst>
                  <a:ext uri="{FF2B5EF4-FFF2-40B4-BE49-F238E27FC236}">
                    <a16:creationId xmlns:a16="http://schemas.microsoft.com/office/drawing/2014/main" id="{8765AA55-6B04-1E59-2554-1F2C30782195}"/>
                  </a:ext>
                </a:extLst>
              </p:cNvPr>
              <p:cNvSpPr/>
              <p:nvPr/>
            </p:nvSpPr>
            <p:spPr>
              <a:xfrm>
                <a:off x="20276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5" name="Freeform: Shape 924">
                <a:extLst>
                  <a:ext uri="{FF2B5EF4-FFF2-40B4-BE49-F238E27FC236}">
                    <a16:creationId xmlns:a16="http://schemas.microsoft.com/office/drawing/2014/main" id="{444630DD-F33D-6B4C-AAB6-F56F9EFF3C19}"/>
                  </a:ext>
                </a:extLst>
              </p:cNvPr>
              <p:cNvSpPr/>
              <p:nvPr/>
            </p:nvSpPr>
            <p:spPr>
              <a:xfrm>
                <a:off x="21436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6" name="Freeform: Shape 925">
                <a:extLst>
                  <a:ext uri="{FF2B5EF4-FFF2-40B4-BE49-F238E27FC236}">
                    <a16:creationId xmlns:a16="http://schemas.microsoft.com/office/drawing/2014/main" id="{185403AF-FBE3-17CE-EC12-DE6439D74DEF}"/>
                  </a:ext>
                </a:extLst>
              </p:cNvPr>
              <p:cNvSpPr/>
              <p:nvPr/>
            </p:nvSpPr>
            <p:spPr>
              <a:xfrm>
                <a:off x="225968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7" name="Freeform: Shape 926">
                <a:extLst>
                  <a:ext uri="{FF2B5EF4-FFF2-40B4-BE49-F238E27FC236}">
                    <a16:creationId xmlns:a16="http://schemas.microsoft.com/office/drawing/2014/main" id="{B7C16E64-0E90-A22F-186A-FAEE0CB9F214}"/>
                  </a:ext>
                </a:extLst>
              </p:cNvPr>
              <p:cNvSpPr/>
              <p:nvPr/>
            </p:nvSpPr>
            <p:spPr>
              <a:xfrm>
                <a:off x="237571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8" name="Freeform: Shape 927">
                <a:extLst>
                  <a:ext uri="{FF2B5EF4-FFF2-40B4-BE49-F238E27FC236}">
                    <a16:creationId xmlns:a16="http://schemas.microsoft.com/office/drawing/2014/main" id="{3086E039-5E9E-0901-A990-E7D9748BCBB7}"/>
                  </a:ext>
                </a:extLst>
              </p:cNvPr>
              <p:cNvSpPr/>
              <p:nvPr/>
            </p:nvSpPr>
            <p:spPr>
              <a:xfrm>
                <a:off x="24917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9" name="Freeform: Shape 928">
                <a:extLst>
                  <a:ext uri="{FF2B5EF4-FFF2-40B4-BE49-F238E27FC236}">
                    <a16:creationId xmlns:a16="http://schemas.microsoft.com/office/drawing/2014/main" id="{B082A91D-8A03-6C2E-42BF-F80CB92CD307}"/>
                  </a:ext>
                </a:extLst>
              </p:cNvPr>
              <p:cNvSpPr/>
              <p:nvPr/>
            </p:nvSpPr>
            <p:spPr>
              <a:xfrm>
                <a:off x="26077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0" name="Freeform: Shape 929">
                <a:extLst>
                  <a:ext uri="{FF2B5EF4-FFF2-40B4-BE49-F238E27FC236}">
                    <a16:creationId xmlns:a16="http://schemas.microsoft.com/office/drawing/2014/main" id="{579A009A-59FD-D811-ABC0-DB888B512749}"/>
                  </a:ext>
                </a:extLst>
              </p:cNvPr>
              <p:cNvSpPr/>
              <p:nvPr/>
            </p:nvSpPr>
            <p:spPr>
              <a:xfrm>
                <a:off x="272379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1" name="Freeform: Shape 930">
                <a:extLst>
                  <a:ext uri="{FF2B5EF4-FFF2-40B4-BE49-F238E27FC236}">
                    <a16:creationId xmlns:a16="http://schemas.microsoft.com/office/drawing/2014/main" id="{ACA25FF8-0BB2-C0B6-5F77-4E43DF623CC2}"/>
                  </a:ext>
                </a:extLst>
              </p:cNvPr>
              <p:cNvSpPr/>
              <p:nvPr/>
            </p:nvSpPr>
            <p:spPr>
              <a:xfrm>
                <a:off x="28398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2" name="Freeform: Shape 931">
                <a:extLst>
                  <a:ext uri="{FF2B5EF4-FFF2-40B4-BE49-F238E27FC236}">
                    <a16:creationId xmlns:a16="http://schemas.microsoft.com/office/drawing/2014/main" id="{EFB1B4BC-B383-62CA-CC15-721870E3E6C1}"/>
                  </a:ext>
                </a:extLst>
              </p:cNvPr>
              <p:cNvSpPr/>
              <p:nvPr/>
            </p:nvSpPr>
            <p:spPr>
              <a:xfrm>
                <a:off x="29558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3" name="Freeform: Shape 932">
                <a:extLst>
                  <a:ext uri="{FF2B5EF4-FFF2-40B4-BE49-F238E27FC236}">
                    <a16:creationId xmlns:a16="http://schemas.microsoft.com/office/drawing/2014/main" id="{5ABE655C-6D6B-F0D2-5293-BBF0F46581C0}"/>
                  </a:ext>
                </a:extLst>
              </p:cNvPr>
              <p:cNvSpPr/>
              <p:nvPr/>
            </p:nvSpPr>
            <p:spPr>
              <a:xfrm>
                <a:off x="307189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4" name="Freeform: Shape 933">
                <a:extLst>
                  <a:ext uri="{FF2B5EF4-FFF2-40B4-BE49-F238E27FC236}">
                    <a16:creationId xmlns:a16="http://schemas.microsoft.com/office/drawing/2014/main" id="{F801CD8D-14A4-6310-569B-34DC7964AEFC}"/>
                  </a:ext>
                </a:extLst>
              </p:cNvPr>
              <p:cNvSpPr/>
              <p:nvPr/>
            </p:nvSpPr>
            <p:spPr>
              <a:xfrm>
                <a:off x="318791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5" name="Freeform: Shape 934">
                <a:extLst>
                  <a:ext uri="{FF2B5EF4-FFF2-40B4-BE49-F238E27FC236}">
                    <a16:creationId xmlns:a16="http://schemas.microsoft.com/office/drawing/2014/main" id="{585AE9A3-AA5D-3ECD-7C62-12F5FB35FD23}"/>
                  </a:ext>
                </a:extLst>
              </p:cNvPr>
              <p:cNvSpPr/>
              <p:nvPr/>
            </p:nvSpPr>
            <p:spPr>
              <a:xfrm>
                <a:off x="33039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6" name="Freeform: Shape 935">
                <a:extLst>
                  <a:ext uri="{FF2B5EF4-FFF2-40B4-BE49-F238E27FC236}">
                    <a16:creationId xmlns:a16="http://schemas.microsoft.com/office/drawing/2014/main" id="{C8AA78EE-32CD-5E71-78BE-DA02EFA60D9A}"/>
                  </a:ext>
                </a:extLst>
              </p:cNvPr>
              <p:cNvSpPr/>
              <p:nvPr/>
            </p:nvSpPr>
            <p:spPr>
              <a:xfrm>
                <a:off x="341997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7" name="Freeform: Shape 936">
                <a:extLst>
                  <a:ext uri="{FF2B5EF4-FFF2-40B4-BE49-F238E27FC236}">
                    <a16:creationId xmlns:a16="http://schemas.microsoft.com/office/drawing/2014/main" id="{539C3433-45FC-E3C9-1561-DF738A20844B}"/>
                  </a:ext>
                </a:extLst>
              </p:cNvPr>
              <p:cNvSpPr/>
              <p:nvPr/>
            </p:nvSpPr>
            <p:spPr>
              <a:xfrm>
                <a:off x="35360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8" name="Freeform: Shape 937">
                <a:extLst>
                  <a:ext uri="{FF2B5EF4-FFF2-40B4-BE49-F238E27FC236}">
                    <a16:creationId xmlns:a16="http://schemas.microsoft.com/office/drawing/2014/main" id="{560E8928-8CAF-D013-FC8E-F718CAF3C48D}"/>
                  </a:ext>
                </a:extLst>
              </p:cNvPr>
              <p:cNvSpPr/>
              <p:nvPr/>
            </p:nvSpPr>
            <p:spPr>
              <a:xfrm>
                <a:off x="36520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9" name="Freeform: Shape 938">
                <a:extLst>
                  <a:ext uri="{FF2B5EF4-FFF2-40B4-BE49-F238E27FC236}">
                    <a16:creationId xmlns:a16="http://schemas.microsoft.com/office/drawing/2014/main" id="{A8BBE442-446B-C51E-FF7A-68AEA4996C93}"/>
                  </a:ext>
                </a:extLst>
              </p:cNvPr>
              <p:cNvSpPr/>
              <p:nvPr/>
            </p:nvSpPr>
            <p:spPr>
              <a:xfrm>
                <a:off x="37680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0" name="Freeform: Shape 939">
                <a:extLst>
                  <a:ext uri="{FF2B5EF4-FFF2-40B4-BE49-F238E27FC236}">
                    <a16:creationId xmlns:a16="http://schemas.microsoft.com/office/drawing/2014/main" id="{13CBB60E-45C6-BC61-C556-A7DD0E35E7ED}"/>
                  </a:ext>
                </a:extLst>
              </p:cNvPr>
              <p:cNvSpPr/>
              <p:nvPr/>
            </p:nvSpPr>
            <p:spPr>
              <a:xfrm>
                <a:off x="38840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1" name="Freeform: Shape 940">
                <a:extLst>
                  <a:ext uri="{FF2B5EF4-FFF2-40B4-BE49-F238E27FC236}">
                    <a16:creationId xmlns:a16="http://schemas.microsoft.com/office/drawing/2014/main" id="{BCE4F08B-DB4F-FE49-ED77-33481F989972}"/>
                  </a:ext>
                </a:extLst>
              </p:cNvPr>
              <p:cNvSpPr/>
              <p:nvPr/>
            </p:nvSpPr>
            <p:spPr>
              <a:xfrm>
                <a:off x="400012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2" name="Freeform: Shape 941">
                <a:extLst>
                  <a:ext uri="{FF2B5EF4-FFF2-40B4-BE49-F238E27FC236}">
                    <a16:creationId xmlns:a16="http://schemas.microsoft.com/office/drawing/2014/main" id="{C9E321EF-03DD-EBE3-655F-403E987E4D8A}"/>
                  </a:ext>
                </a:extLst>
              </p:cNvPr>
              <p:cNvSpPr/>
              <p:nvPr/>
            </p:nvSpPr>
            <p:spPr>
              <a:xfrm>
                <a:off x="41161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3" name="Freeform: Shape 942">
                <a:extLst>
                  <a:ext uri="{FF2B5EF4-FFF2-40B4-BE49-F238E27FC236}">
                    <a16:creationId xmlns:a16="http://schemas.microsoft.com/office/drawing/2014/main" id="{1011C967-A9D3-E658-4A84-96D5DEF01FD5}"/>
                  </a:ext>
                </a:extLst>
              </p:cNvPr>
              <p:cNvSpPr/>
              <p:nvPr/>
            </p:nvSpPr>
            <p:spPr>
              <a:xfrm>
                <a:off x="42321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4" name="Freeform: Shape 943">
                <a:extLst>
                  <a:ext uri="{FF2B5EF4-FFF2-40B4-BE49-F238E27FC236}">
                    <a16:creationId xmlns:a16="http://schemas.microsoft.com/office/drawing/2014/main" id="{309DE1F1-040E-64FE-8D64-87E5E250DC59}"/>
                  </a:ext>
                </a:extLst>
              </p:cNvPr>
              <p:cNvSpPr/>
              <p:nvPr/>
            </p:nvSpPr>
            <p:spPr>
              <a:xfrm>
                <a:off x="43482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5" name="Freeform: Shape 944">
                <a:extLst>
                  <a:ext uri="{FF2B5EF4-FFF2-40B4-BE49-F238E27FC236}">
                    <a16:creationId xmlns:a16="http://schemas.microsoft.com/office/drawing/2014/main" id="{E1033355-EB18-7708-8A25-88AD0B773A06}"/>
                  </a:ext>
                </a:extLst>
              </p:cNvPr>
              <p:cNvSpPr/>
              <p:nvPr/>
            </p:nvSpPr>
            <p:spPr>
              <a:xfrm>
                <a:off x="446424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6" name="Freeform: Shape 945">
                <a:extLst>
                  <a:ext uri="{FF2B5EF4-FFF2-40B4-BE49-F238E27FC236}">
                    <a16:creationId xmlns:a16="http://schemas.microsoft.com/office/drawing/2014/main" id="{3E69A948-2AC7-9D47-EA79-4CF793F70C60}"/>
                  </a:ext>
                </a:extLst>
              </p:cNvPr>
              <p:cNvSpPr/>
              <p:nvPr/>
            </p:nvSpPr>
            <p:spPr>
              <a:xfrm>
                <a:off x="458027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7" name="Freeform: Shape 946">
                <a:extLst>
                  <a:ext uri="{FF2B5EF4-FFF2-40B4-BE49-F238E27FC236}">
                    <a16:creationId xmlns:a16="http://schemas.microsoft.com/office/drawing/2014/main" id="{B52A474D-242C-2F0F-9C2A-4FD108654F11}"/>
                  </a:ext>
                </a:extLst>
              </p:cNvPr>
              <p:cNvSpPr/>
              <p:nvPr/>
            </p:nvSpPr>
            <p:spPr>
              <a:xfrm>
                <a:off x="5511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8" name="Freeform: Shape 947">
                <a:extLst>
                  <a:ext uri="{FF2B5EF4-FFF2-40B4-BE49-F238E27FC236}">
                    <a16:creationId xmlns:a16="http://schemas.microsoft.com/office/drawing/2014/main" id="{32128365-54AD-B411-6726-0281849D06AB}"/>
                  </a:ext>
                </a:extLst>
              </p:cNvPr>
              <p:cNvSpPr/>
              <p:nvPr/>
            </p:nvSpPr>
            <p:spPr>
              <a:xfrm>
                <a:off x="17115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9" name="Freeform: Shape 948">
                <a:extLst>
                  <a:ext uri="{FF2B5EF4-FFF2-40B4-BE49-F238E27FC236}">
                    <a16:creationId xmlns:a16="http://schemas.microsoft.com/office/drawing/2014/main" id="{6C213D59-670F-3936-B6CE-74B8F7A53FE1}"/>
                  </a:ext>
                </a:extLst>
              </p:cNvPr>
              <p:cNvSpPr/>
              <p:nvPr/>
            </p:nvSpPr>
            <p:spPr>
              <a:xfrm>
                <a:off x="2871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0" name="Freeform: Shape 949">
                <a:extLst>
                  <a:ext uri="{FF2B5EF4-FFF2-40B4-BE49-F238E27FC236}">
                    <a16:creationId xmlns:a16="http://schemas.microsoft.com/office/drawing/2014/main" id="{E309D372-6603-59CA-4766-519CE53AA65D}"/>
                  </a:ext>
                </a:extLst>
              </p:cNvPr>
              <p:cNvSpPr/>
              <p:nvPr/>
            </p:nvSpPr>
            <p:spPr>
              <a:xfrm>
                <a:off x="40320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1" name="Freeform: Shape 950">
                <a:extLst>
                  <a:ext uri="{FF2B5EF4-FFF2-40B4-BE49-F238E27FC236}">
                    <a16:creationId xmlns:a16="http://schemas.microsoft.com/office/drawing/2014/main" id="{657B384C-7D90-3E74-9139-66041B4641D5}"/>
                  </a:ext>
                </a:extLst>
              </p:cNvPr>
              <p:cNvSpPr/>
              <p:nvPr/>
            </p:nvSpPr>
            <p:spPr>
              <a:xfrm>
                <a:off x="51923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2" name="Freeform: Shape 951">
                <a:extLst>
                  <a:ext uri="{FF2B5EF4-FFF2-40B4-BE49-F238E27FC236}">
                    <a16:creationId xmlns:a16="http://schemas.microsoft.com/office/drawing/2014/main" id="{0C98B32E-F331-4158-F9D6-EF82B860717B}"/>
                  </a:ext>
                </a:extLst>
              </p:cNvPr>
              <p:cNvSpPr/>
              <p:nvPr/>
            </p:nvSpPr>
            <p:spPr>
              <a:xfrm>
                <a:off x="63526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3" name="Freeform: Shape 952">
                <a:extLst>
                  <a:ext uri="{FF2B5EF4-FFF2-40B4-BE49-F238E27FC236}">
                    <a16:creationId xmlns:a16="http://schemas.microsoft.com/office/drawing/2014/main" id="{17A085E4-C541-CB9E-9655-6869E419044B}"/>
                  </a:ext>
                </a:extLst>
              </p:cNvPr>
              <p:cNvSpPr/>
              <p:nvPr/>
            </p:nvSpPr>
            <p:spPr>
              <a:xfrm>
                <a:off x="7512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4" name="Freeform: Shape 953">
                <a:extLst>
                  <a:ext uri="{FF2B5EF4-FFF2-40B4-BE49-F238E27FC236}">
                    <a16:creationId xmlns:a16="http://schemas.microsoft.com/office/drawing/2014/main" id="{94E0CC83-F02A-323F-BDFF-794A11758750}"/>
                  </a:ext>
                </a:extLst>
              </p:cNvPr>
              <p:cNvSpPr/>
              <p:nvPr/>
            </p:nvSpPr>
            <p:spPr>
              <a:xfrm>
                <a:off x="8673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5" name="Freeform: Shape 954">
                <a:extLst>
                  <a:ext uri="{FF2B5EF4-FFF2-40B4-BE49-F238E27FC236}">
                    <a16:creationId xmlns:a16="http://schemas.microsoft.com/office/drawing/2014/main" id="{760E3D0E-FB06-E3D7-4657-41CCCD36D810}"/>
                  </a:ext>
                </a:extLst>
              </p:cNvPr>
              <p:cNvSpPr/>
              <p:nvPr/>
            </p:nvSpPr>
            <p:spPr>
              <a:xfrm>
                <a:off x="98334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6" name="Freeform: Shape 955">
                <a:extLst>
                  <a:ext uri="{FF2B5EF4-FFF2-40B4-BE49-F238E27FC236}">
                    <a16:creationId xmlns:a16="http://schemas.microsoft.com/office/drawing/2014/main" id="{6878FEAE-055F-E27A-ACE3-66F80EC2956F}"/>
                  </a:ext>
                </a:extLst>
              </p:cNvPr>
              <p:cNvSpPr/>
              <p:nvPr/>
            </p:nvSpPr>
            <p:spPr>
              <a:xfrm>
                <a:off x="10993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7" name="Freeform: Shape 956">
                <a:extLst>
                  <a:ext uri="{FF2B5EF4-FFF2-40B4-BE49-F238E27FC236}">
                    <a16:creationId xmlns:a16="http://schemas.microsoft.com/office/drawing/2014/main" id="{46DCED8D-A4BC-131F-FDC4-8E1836961A4F}"/>
                  </a:ext>
                </a:extLst>
              </p:cNvPr>
              <p:cNvSpPr/>
              <p:nvPr/>
            </p:nvSpPr>
            <p:spPr>
              <a:xfrm>
                <a:off x="121541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8" name="Freeform: Shape 957">
                <a:extLst>
                  <a:ext uri="{FF2B5EF4-FFF2-40B4-BE49-F238E27FC236}">
                    <a16:creationId xmlns:a16="http://schemas.microsoft.com/office/drawing/2014/main" id="{D0C9635B-F83A-FF63-7574-1DB4BB2D022A}"/>
                  </a:ext>
                </a:extLst>
              </p:cNvPr>
              <p:cNvSpPr/>
              <p:nvPr/>
            </p:nvSpPr>
            <p:spPr>
              <a:xfrm>
                <a:off x="13314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9" name="Freeform: Shape 958">
                <a:extLst>
                  <a:ext uri="{FF2B5EF4-FFF2-40B4-BE49-F238E27FC236}">
                    <a16:creationId xmlns:a16="http://schemas.microsoft.com/office/drawing/2014/main" id="{FD83EB8E-F2A5-0736-6444-7A3798D77097}"/>
                  </a:ext>
                </a:extLst>
              </p:cNvPr>
              <p:cNvSpPr/>
              <p:nvPr/>
            </p:nvSpPr>
            <p:spPr>
              <a:xfrm>
                <a:off x="144748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0" name="Freeform: Shape 959">
                <a:extLst>
                  <a:ext uri="{FF2B5EF4-FFF2-40B4-BE49-F238E27FC236}">
                    <a16:creationId xmlns:a16="http://schemas.microsoft.com/office/drawing/2014/main" id="{E188436B-0048-E581-A769-63FA24620571}"/>
                  </a:ext>
                </a:extLst>
              </p:cNvPr>
              <p:cNvSpPr/>
              <p:nvPr/>
            </p:nvSpPr>
            <p:spPr>
              <a:xfrm>
                <a:off x="15634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1" name="Freeform: Shape 960">
                <a:extLst>
                  <a:ext uri="{FF2B5EF4-FFF2-40B4-BE49-F238E27FC236}">
                    <a16:creationId xmlns:a16="http://schemas.microsoft.com/office/drawing/2014/main" id="{33DEE020-079A-7FD5-1FDE-44EE2C51DDF2}"/>
                  </a:ext>
                </a:extLst>
              </p:cNvPr>
              <p:cNvSpPr/>
              <p:nvPr/>
            </p:nvSpPr>
            <p:spPr>
              <a:xfrm>
                <a:off x="16795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2" name="Freeform: Shape 961">
                <a:extLst>
                  <a:ext uri="{FF2B5EF4-FFF2-40B4-BE49-F238E27FC236}">
                    <a16:creationId xmlns:a16="http://schemas.microsoft.com/office/drawing/2014/main" id="{D81D10FA-A65C-A459-F23E-CCE51F782B5C}"/>
                  </a:ext>
                </a:extLst>
              </p:cNvPr>
              <p:cNvSpPr/>
              <p:nvPr/>
            </p:nvSpPr>
            <p:spPr>
              <a:xfrm>
                <a:off x="17955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3" name="Freeform: Shape 962">
                <a:extLst>
                  <a:ext uri="{FF2B5EF4-FFF2-40B4-BE49-F238E27FC236}">
                    <a16:creationId xmlns:a16="http://schemas.microsoft.com/office/drawing/2014/main" id="{D54BC373-5601-D522-47B6-E706B17B3468}"/>
                  </a:ext>
                </a:extLst>
              </p:cNvPr>
              <p:cNvSpPr/>
              <p:nvPr/>
            </p:nvSpPr>
            <p:spPr>
              <a:xfrm>
                <a:off x="191159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4" name="Freeform: Shape 963">
                <a:extLst>
                  <a:ext uri="{FF2B5EF4-FFF2-40B4-BE49-F238E27FC236}">
                    <a16:creationId xmlns:a16="http://schemas.microsoft.com/office/drawing/2014/main" id="{F7CBD02C-5774-E498-0F55-C0C85DE3AC3D}"/>
                  </a:ext>
                </a:extLst>
              </p:cNvPr>
              <p:cNvSpPr/>
              <p:nvPr/>
            </p:nvSpPr>
            <p:spPr>
              <a:xfrm>
                <a:off x="20276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5" name="Freeform: Shape 964">
                <a:extLst>
                  <a:ext uri="{FF2B5EF4-FFF2-40B4-BE49-F238E27FC236}">
                    <a16:creationId xmlns:a16="http://schemas.microsoft.com/office/drawing/2014/main" id="{8A4DA890-FCCF-CCEB-5FFC-01B94CF48D6D}"/>
                  </a:ext>
                </a:extLst>
              </p:cNvPr>
              <p:cNvSpPr/>
              <p:nvPr/>
            </p:nvSpPr>
            <p:spPr>
              <a:xfrm>
                <a:off x="21436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6" name="Freeform: Shape 965">
                <a:extLst>
                  <a:ext uri="{FF2B5EF4-FFF2-40B4-BE49-F238E27FC236}">
                    <a16:creationId xmlns:a16="http://schemas.microsoft.com/office/drawing/2014/main" id="{63122DE1-975F-237F-F3CE-8B09DBB3DC4F}"/>
                  </a:ext>
                </a:extLst>
              </p:cNvPr>
              <p:cNvSpPr/>
              <p:nvPr/>
            </p:nvSpPr>
            <p:spPr>
              <a:xfrm>
                <a:off x="225968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7" name="Freeform: Shape 966">
                <a:extLst>
                  <a:ext uri="{FF2B5EF4-FFF2-40B4-BE49-F238E27FC236}">
                    <a16:creationId xmlns:a16="http://schemas.microsoft.com/office/drawing/2014/main" id="{685DAEFE-D62F-C5A3-3179-D3BE8897BFC6}"/>
                  </a:ext>
                </a:extLst>
              </p:cNvPr>
              <p:cNvSpPr/>
              <p:nvPr/>
            </p:nvSpPr>
            <p:spPr>
              <a:xfrm>
                <a:off x="237571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8" name="Freeform: Shape 967">
                <a:extLst>
                  <a:ext uri="{FF2B5EF4-FFF2-40B4-BE49-F238E27FC236}">
                    <a16:creationId xmlns:a16="http://schemas.microsoft.com/office/drawing/2014/main" id="{3B4F9A62-3B72-6C4D-CD0D-1FB538286E82}"/>
                  </a:ext>
                </a:extLst>
              </p:cNvPr>
              <p:cNvSpPr/>
              <p:nvPr/>
            </p:nvSpPr>
            <p:spPr>
              <a:xfrm>
                <a:off x="24917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9" name="Freeform: Shape 968">
                <a:extLst>
                  <a:ext uri="{FF2B5EF4-FFF2-40B4-BE49-F238E27FC236}">
                    <a16:creationId xmlns:a16="http://schemas.microsoft.com/office/drawing/2014/main" id="{8442B6B8-70F5-8C14-639B-27EB077AE018}"/>
                  </a:ext>
                </a:extLst>
              </p:cNvPr>
              <p:cNvSpPr/>
              <p:nvPr/>
            </p:nvSpPr>
            <p:spPr>
              <a:xfrm>
                <a:off x="26077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0" name="Freeform: Shape 969">
                <a:extLst>
                  <a:ext uri="{FF2B5EF4-FFF2-40B4-BE49-F238E27FC236}">
                    <a16:creationId xmlns:a16="http://schemas.microsoft.com/office/drawing/2014/main" id="{4ADD2977-1A4F-8271-F244-A5201EB18E82}"/>
                  </a:ext>
                </a:extLst>
              </p:cNvPr>
              <p:cNvSpPr/>
              <p:nvPr/>
            </p:nvSpPr>
            <p:spPr>
              <a:xfrm>
                <a:off x="272379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1" name="Freeform: Shape 970">
                <a:extLst>
                  <a:ext uri="{FF2B5EF4-FFF2-40B4-BE49-F238E27FC236}">
                    <a16:creationId xmlns:a16="http://schemas.microsoft.com/office/drawing/2014/main" id="{1C2CD5A7-109D-6CBC-E48D-72556D667064}"/>
                  </a:ext>
                </a:extLst>
              </p:cNvPr>
              <p:cNvSpPr/>
              <p:nvPr/>
            </p:nvSpPr>
            <p:spPr>
              <a:xfrm>
                <a:off x="28398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2" name="Freeform: Shape 971">
                <a:extLst>
                  <a:ext uri="{FF2B5EF4-FFF2-40B4-BE49-F238E27FC236}">
                    <a16:creationId xmlns:a16="http://schemas.microsoft.com/office/drawing/2014/main" id="{A907FC68-9667-4DCB-775A-EF05F32FDCE1}"/>
                  </a:ext>
                </a:extLst>
              </p:cNvPr>
              <p:cNvSpPr/>
              <p:nvPr/>
            </p:nvSpPr>
            <p:spPr>
              <a:xfrm>
                <a:off x="29558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F8DD67C4-BBA6-D938-EDC6-6844BBFD5156}"/>
                  </a:ext>
                </a:extLst>
              </p:cNvPr>
              <p:cNvSpPr/>
              <p:nvPr/>
            </p:nvSpPr>
            <p:spPr>
              <a:xfrm>
                <a:off x="307189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362D0BBB-3CD7-6CA6-2AF2-1460AEBF4196}"/>
                  </a:ext>
                </a:extLst>
              </p:cNvPr>
              <p:cNvSpPr/>
              <p:nvPr/>
            </p:nvSpPr>
            <p:spPr>
              <a:xfrm>
                <a:off x="318791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B44750E9-719C-F1FC-BA43-24A5CA7A8719}"/>
                  </a:ext>
                </a:extLst>
              </p:cNvPr>
              <p:cNvSpPr/>
              <p:nvPr/>
            </p:nvSpPr>
            <p:spPr>
              <a:xfrm>
                <a:off x="33039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4D62EC72-C209-106D-E2D9-A69FF02F3101}"/>
                  </a:ext>
                </a:extLst>
              </p:cNvPr>
              <p:cNvSpPr/>
              <p:nvPr/>
            </p:nvSpPr>
            <p:spPr>
              <a:xfrm>
                <a:off x="341997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21232371-1EA4-51DA-56D1-872D8D557C68}"/>
                  </a:ext>
                </a:extLst>
              </p:cNvPr>
              <p:cNvSpPr/>
              <p:nvPr/>
            </p:nvSpPr>
            <p:spPr>
              <a:xfrm>
                <a:off x="35360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100AB8FC-9829-73BE-7AD1-1327D6A16E1F}"/>
                  </a:ext>
                </a:extLst>
              </p:cNvPr>
              <p:cNvSpPr/>
              <p:nvPr/>
            </p:nvSpPr>
            <p:spPr>
              <a:xfrm>
                <a:off x="36520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4F501CCF-125C-7F89-A288-476A6A89DAC0}"/>
                  </a:ext>
                </a:extLst>
              </p:cNvPr>
              <p:cNvSpPr/>
              <p:nvPr/>
            </p:nvSpPr>
            <p:spPr>
              <a:xfrm>
                <a:off x="37680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CA189193-5190-DB4D-6732-E934FF0A2AF0}"/>
                  </a:ext>
                </a:extLst>
              </p:cNvPr>
              <p:cNvSpPr/>
              <p:nvPr/>
            </p:nvSpPr>
            <p:spPr>
              <a:xfrm>
                <a:off x="38840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91ECAB70-745B-8CD4-9F87-D71DA0EE77A9}"/>
                  </a:ext>
                </a:extLst>
              </p:cNvPr>
              <p:cNvSpPr/>
              <p:nvPr/>
            </p:nvSpPr>
            <p:spPr>
              <a:xfrm>
                <a:off x="400012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A2213749-8181-DB58-2877-7143CA6A836E}"/>
                  </a:ext>
                </a:extLst>
              </p:cNvPr>
              <p:cNvSpPr/>
              <p:nvPr/>
            </p:nvSpPr>
            <p:spPr>
              <a:xfrm>
                <a:off x="41161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27504CA0-E24D-7B4E-8CD3-118D5DD14FBB}"/>
                  </a:ext>
                </a:extLst>
              </p:cNvPr>
              <p:cNvSpPr/>
              <p:nvPr/>
            </p:nvSpPr>
            <p:spPr>
              <a:xfrm>
                <a:off x="42321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0E9A9A9B-231D-1736-F356-24FBA2D4E687}"/>
                  </a:ext>
                </a:extLst>
              </p:cNvPr>
              <p:cNvSpPr/>
              <p:nvPr/>
            </p:nvSpPr>
            <p:spPr>
              <a:xfrm>
                <a:off x="43482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F2F0B805-D75D-90ED-2AE1-690E64072C41}"/>
                  </a:ext>
                </a:extLst>
              </p:cNvPr>
              <p:cNvSpPr/>
              <p:nvPr/>
            </p:nvSpPr>
            <p:spPr>
              <a:xfrm>
                <a:off x="446424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B88BE26B-BEBF-A548-CC2E-DE4045E2976A}"/>
                  </a:ext>
                </a:extLst>
              </p:cNvPr>
              <p:cNvSpPr/>
              <p:nvPr/>
            </p:nvSpPr>
            <p:spPr>
              <a:xfrm>
                <a:off x="458027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CBE1D3D3-C991-9DD8-5E49-E9072345D845}"/>
                  </a:ext>
                </a:extLst>
              </p:cNvPr>
              <p:cNvSpPr/>
              <p:nvPr/>
            </p:nvSpPr>
            <p:spPr>
              <a:xfrm>
                <a:off x="5511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F4D1185E-84AC-48E4-68E1-FA2453B06AE2}"/>
                  </a:ext>
                </a:extLst>
              </p:cNvPr>
              <p:cNvSpPr/>
              <p:nvPr/>
            </p:nvSpPr>
            <p:spPr>
              <a:xfrm>
                <a:off x="17115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166CC6EA-D4E4-BD31-1531-0F05368326B9}"/>
                  </a:ext>
                </a:extLst>
              </p:cNvPr>
              <p:cNvSpPr/>
              <p:nvPr/>
            </p:nvSpPr>
            <p:spPr>
              <a:xfrm>
                <a:off x="2871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8A5AB39B-6F97-3174-862B-3254BE505424}"/>
                  </a:ext>
                </a:extLst>
              </p:cNvPr>
              <p:cNvSpPr/>
              <p:nvPr/>
            </p:nvSpPr>
            <p:spPr>
              <a:xfrm>
                <a:off x="40320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DCDD8EAD-C75A-EFD4-2715-B9D3827D3385}"/>
                  </a:ext>
                </a:extLst>
              </p:cNvPr>
              <p:cNvSpPr/>
              <p:nvPr/>
            </p:nvSpPr>
            <p:spPr>
              <a:xfrm>
                <a:off x="51923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626FEDA1-55DD-6127-5DEE-7CEA48613678}"/>
                  </a:ext>
                </a:extLst>
              </p:cNvPr>
              <p:cNvSpPr/>
              <p:nvPr/>
            </p:nvSpPr>
            <p:spPr>
              <a:xfrm>
                <a:off x="63526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A247CCF2-521F-08DB-092A-E53A1FEC240B}"/>
                  </a:ext>
                </a:extLst>
              </p:cNvPr>
              <p:cNvSpPr/>
              <p:nvPr/>
            </p:nvSpPr>
            <p:spPr>
              <a:xfrm>
                <a:off x="7512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34BDB767-05E4-FC13-F977-2A49BB6B6037}"/>
                  </a:ext>
                </a:extLst>
              </p:cNvPr>
              <p:cNvSpPr/>
              <p:nvPr/>
            </p:nvSpPr>
            <p:spPr>
              <a:xfrm>
                <a:off x="8673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890A91DD-588C-E60B-0047-BB10221E3C71}"/>
                  </a:ext>
                </a:extLst>
              </p:cNvPr>
              <p:cNvSpPr/>
              <p:nvPr/>
            </p:nvSpPr>
            <p:spPr>
              <a:xfrm>
                <a:off x="98334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D8FF9A1B-3055-D675-C2D4-460763C47B7A}"/>
                  </a:ext>
                </a:extLst>
              </p:cNvPr>
              <p:cNvSpPr/>
              <p:nvPr/>
            </p:nvSpPr>
            <p:spPr>
              <a:xfrm>
                <a:off x="10993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54CC5618-D57E-B8FC-4D2D-F77697A15C0A}"/>
                  </a:ext>
                </a:extLst>
              </p:cNvPr>
              <p:cNvSpPr/>
              <p:nvPr/>
            </p:nvSpPr>
            <p:spPr>
              <a:xfrm>
                <a:off x="121541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4FB5DCC2-94BB-EDA5-7347-1A91FE31B475}"/>
                  </a:ext>
                </a:extLst>
              </p:cNvPr>
              <p:cNvSpPr/>
              <p:nvPr/>
            </p:nvSpPr>
            <p:spPr>
              <a:xfrm>
                <a:off x="13314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9F761FE2-582A-A631-AB2B-3D6CC5DDCF15}"/>
                  </a:ext>
                </a:extLst>
              </p:cNvPr>
              <p:cNvSpPr/>
              <p:nvPr/>
            </p:nvSpPr>
            <p:spPr>
              <a:xfrm>
                <a:off x="144748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2015EC2E-2250-D244-0C36-8000E7859F52}"/>
                  </a:ext>
                </a:extLst>
              </p:cNvPr>
              <p:cNvSpPr/>
              <p:nvPr/>
            </p:nvSpPr>
            <p:spPr>
              <a:xfrm>
                <a:off x="15634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C9717C33-ED66-39A7-2513-26724E9D141E}"/>
                  </a:ext>
                </a:extLst>
              </p:cNvPr>
              <p:cNvSpPr/>
              <p:nvPr/>
            </p:nvSpPr>
            <p:spPr>
              <a:xfrm>
                <a:off x="16795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745A3DED-510B-0B0D-B5D5-AB9D93295D61}"/>
                  </a:ext>
                </a:extLst>
              </p:cNvPr>
              <p:cNvSpPr/>
              <p:nvPr/>
            </p:nvSpPr>
            <p:spPr>
              <a:xfrm>
                <a:off x="17955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74C96121-0FA0-233E-788C-80284F5A98DD}"/>
                  </a:ext>
                </a:extLst>
              </p:cNvPr>
              <p:cNvSpPr/>
              <p:nvPr/>
            </p:nvSpPr>
            <p:spPr>
              <a:xfrm>
                <a:off x="191159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FAA7CCD0-CB74-F678-F7B1-69E06C6B424D}"/>
                  </a:ext>
                </a:extLst>
              </p:cNvPr>
              <p:cNvSpPr/>
              <p:nvPr/>
            </p:nvSpPr>
            <p:spPr>
              <a:xfrm>
                <a:off x="20276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1F7C8D81-1F4C-2B0C-4821-049EC6BC86E1}"/>
                  </a:ext>
                </a:extLst>
              </p:cNvPr>
              <p:cNvSpPr/>
              <p:nvPr/>
            </p:nvSpPr>
            <p:spPr>
              <a:xfrm>
                <a:off x="21436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4A21C846-040E-090F-7C9E-E937965D07E2}"/>
                  </a:ext>
                </a:extLst>
              </p:cNvPr>
              <p:cNvSpPr/>
              <p:nvPr/>
            </p:nvSpPr>
            <p:spPr>
              <a:xfrm>
                <a:off x="225968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79D1E55B-D2EE-2218-65ED-73829564508B}"/>
                  </a:ext>
                </a:extLst>
              </p:cNvPr>
              <p:cNvSpPr/>
              <p:nvPr/>
            </p:nvSpPr>
            <p:spPr>
              <a:xfrm>
                <a:off x="237571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4272C6C1-E66E-E5A5-B684-8032EEC55711}"/>
                  </a:ext>
                </a:extLst>
              </p:cNvPr>
              <p:cNvSpPr/>
              <p:nvPr/>
            </p:nvSpPr>
            <p:spPr>
              <a:xfrm>
                <a:off x="24917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A23FD4AE-347A-B4A5-B6E0-8F4C3A7C1A30}"/>
                  </a:ext>
                </a:extLst>
              </p:cNvPr>
              <p:cNvSpPr/>
              <p:nvPr/>
            </p:nvSpPr>
            <p:spPr>
              <a:xfrm>
                <a:off x="26077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3BF40D6D-A4AB-2C05-BB61-08F83D301ADA}"/>
                  </a:ext>
                </a:extLst>
              </p:cNvPr>
              <p:cNvSpPr/>
              <p:nvPr/>
            </p:nvSpPr>
            <p:spPr>
              <a:xfrm>
                <a:off x="272379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9C30173F-F16B-18AA-37AA-777A0D63B58D}"/>
                  </a:ext>
                </a:extLst>
              </p:cNvPr>
              <p:cNvSpPr/>
              <p:nvPr/>
            </p:nvSpPr>
            <p:spPr>
              <a:xfrm>
                <a:off x="28398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7F4C9B6A-029C-4DC7-AD1B-44F628EEA329}"/>
                  </a:ext>
                </a:extLst>
              </p:cNvPr>
              <p:cNvSpPr/>
              <p:nvPr/>
            </p:nvSpPr>
            <p:spPr>
              <a:xfrm>
                <a:off x="29558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8B81507F-B2AD-9971-C4A1-9478E0CC0866}"/>
                  </a:ext>
                </a:extLst>
              </p:cNvPr>
              <p:cNvSpPr/>
              <p:nvPr/>
            </p:nvSpPr>
            <p:spPr>
              <a:xfrm>
                <a:off x="307189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C3F7E66A-5C3A-3ABB-87B5-45767579FACB}"/>
                  </a:ext>
                </a:extLst>
              </p:cNvPr>
              <p:cNvSpPr/>
              <p:nvPr/>
            </p:nvSpPr>
            <p:spPr>
              <a:xfrm>
                <a:off x="318791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5845350C-C1A1-8880-46E3-7DD2563A5518}"/>
                  </a:ext>
                </a:extLst>
              </p:cNvPr>
              <p:cNvSpPr/>
              <p:nvPr/>
            </p:nvSpPr>
            <p:spPr>
              <a:xfrm>
                <a:off x="33039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AA7E2B23-8563-8F0A-06F5-6DF7B9A3B17A}"/>
                  </a:ext>
                </a:extLst>
              </p:cNvPr>
              <p:cNvSpPr/>
              <p:nvPr/>
            </p:nvSpPr>
            <p:spPr>
              <a:xfrm>
                <a:off x="341997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CB683CFB-27BF-A69B-4859-FDC51C84608D}"/>
                  </a:ext>
                </a:extLst>
              </p:cNvPr>
              <p:cNvSpPr/>
              <p:nvPr/>
            </p:nvSpPr>
            <p:spPr>
              <a:xfrm>
                <a:off x="35360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FEBBCF25-A344-C030-DC6B-AD81C09ED5F1}"/>
                  </a:ext>
                </a:extLst>
              </p:cNvPr>
              <p:cNvSpPr/>
              <p:nvPr/>
            </p:nvSpPr>
            <p:spPr>
              <a:xfrm>
                <a:off x="36520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390B9B19-2676-5683-BED4-C30C536861D4}"/>
                  </a:ext>
                </a:extLst>
              </p:cNvPr>
              <p:cNvSpPr/>
              <p:nvPr/>
            </p:nvSpPr>
            <p:spPr>
              <a:xfrm>
                <a:off x="37680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D618AC4C-8AED-F368-A342-661CA905E0D9}"/>
                  </a:ext>
                </a:extLst>
              </p:cNvPr>
              <p:cNvSpPr/>
              <p:nvPr/>
            </p:nvSpPr>
            <p:spPr>
              <a:xfrm>
                <a:off x="38840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229C307D-3781-FFFF-C491-631FA4FC2A66}"/>
                  </a:ext>
                </a:extLst>
              </p:cNvPr>
              <p:cNvSpPr/>
              <p:nvPr/>
            </p:nvSpPr>
            <p:spPr>
              <a:xfrm>
                <a:off x="400012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BFB07380-07BD-1396-34EB-5B4ADA8C6CC3}"/>
                  </a:ext>
                </a:extLst>
              </p:cNvPr>
              <p:cNvSpPr/>
              <p:nvPr/>
            </p:nvSpPr>
            <p:spPr>
              <a:xfrm>
                <a:off x="41161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AD2490D1-2F1F-F77D-F150-A21DE1F9610A}"/>
                  </a:ext>
                </a:extLst>
              </p:cNvPr>
              <p:cNvSpPr/>
              <p:nvPr/>
            </p:nvSpPr>
            <p:spPr>
              <a:xfrm>
                <a:off x="42321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532F0BF7-ACBD-27C2-C58D-AB1BF0DDB20B}"/>
                  </a:ext>
                </a:extLst>
              </p:cNvPr>
              <p:cNvSpPr/>
              <p:nvPr/>
            </p:nvSpPr>
            <p:spPr>
              <a:xfrm>
                <a:off x="43482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56748C48-57AF-FCC6-481D-140818767FDB}"/>
                  </a:ext>
                </a:extLst>
              </p:cNvPr>
              <p:cNvSpPr/>
              <p:nvPr/>
            </p:nvSpPr>
            <p:spPr>
              <a:xfrm>
                <a:off x="446424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B423D9DD-E2D7-707C-B742-890EBAF9E02A}"/>
                  </a:ext>
                </a:extLst>
              </p:cNvPr>
              <p:cNvSpPr/>
              <p:nvPr/>
            </p:nvSpPr>
            <p:spPr>
              <a:xfrm>
                <a:off x="458027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F64B2FF7-85E3-C2DD-12F8-99BB2B8E29D1}"/>
                  </a:ext>
                </a:extLst>
              </p:cNvPr>
              <p:cNvSpPr/>
              <p:nvPr/>
            </p:nvSpPr>
            <p:spPr>
              <a:xfrm>
                <a:off x="5511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1C6C986F-D65F-9E7F-7C2A-31ADE3F73F16}"/>
                  </a:ext>
                </a:extLst>
              </p:cNvPr>
              <p:cNvSpPr/>
              <p:nvPr/>
            </p:nvSpPr>
            <p:spPr>
              <a:xfrm>
                <a:off x="17115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5A326414-3CC2-6F32-BC15-4F1276C3296F}"/>
                  </a:ext>
                </a:extLst>
              </p:cNvPr>
              <p:cNvSpPr/>
              <p:nvPr/>
            </p:nvSpPr>
            <p:spPr>
              <a:xfrm>
                <a:off x="2871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A3400E01-1A81-41AE-C7D0-8ACB1DA9A4A2}"/>
                  </a:ext>
                </a:extLst>
              </p:cNvPr>
              <p:cNvSpPr/>
              <p:nvPr/>
            </p:nvSpPr>
            <p:spPr>
              <a:xfrm>
                <a:off x="40320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540C5C20-FAB0-FF31-CAA9-4B2A5C02F153}"/>
                  </a:ext>
                </a:extLst>
              </p:cNvPr>
              <p:cNvSpPr/>
              <p:nvPr/>
            </p:nvSpPr>
            <p:spPr>
              <a:xfrm>
                <a:off x="51923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E7618854-CC25-C008-4B35-13BD0F441B3C}"/>
                  </a:ext>
                </a:extLst>
              </p:cNvPr>
              <p:cNvSpPr/>
              <p:nvPr/>
            </p:nvSpPr>
            <p:spPr>
              <a:xfrm>
                <a:off x="63526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CCCAAE85-4134-2F4B-6FAD-77E26F328A01}"/>
                  </a:ext>
                </a:extLst>
              </p:cNvPr>
              <p:cNvSpPr/>
              <p:nvPr/>
            </p:nvSpPr>
            <p:spPr>
              <a:xfrm>
                <a:off x="7512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C9B4D42E-6462-E80D-A817-13B8267A629A}"/>
                  </a:ext>
                </a:extLst>
              </p:cNvPr>
              <p:cNvSpPr/>
              <p:nvPr/>
            </p:nvSpPr>
            <p:spPr>
              <a:xfrm>
                <a:off x="8673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25A6960D-A335-9B47-ADED-1610B683F576}"/>
                  </a:ext>
                </a:extLst>
              </p:cNvPr>
              <p:cNvSpPr/>
              <p:nvPr/>
            </p:nvSpPr>
            <p:spPr>
              <a:xfrm>
                <a:off x="98334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D19DA6DF-7A84-ADC2-0DB8-6F5F43B02CD2}"/>
                  </a:ext>
                </a:extLst>
              </p:cNvPr>
              <p:cNvSpPr/>
              <p:nvPr/>
            </p:nvSpPr>
            <p:spPr>
              <a:xfrm>
                <a:off x="10993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24A489FF-6014-54B9-BBE1-B14EEDF04973}"/>
                  </a:ext>
                </a:extLst>
              </p:cNvPr>
              <p:cNvSpPr/>
              <p:nvPr/>
            </p:nvSpPr>
            <p:spPr>
              <a:xfrm>
                <a:off x="121541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4027275B-8B81-CB1E-4324-EA1F6DBDA028}"/>
                  </a:ext>
                </a:extLst>
              </p:cNvPr>
              <p:cNvSpPr/>
              <p:nvPr/>
            </p:nvSpPr>
            <p:spPr>
              <a:xfrm>
                <a:off x="13314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15CCEF7F-B1F0-1B92-4AE9-2496B1591EE1}"/>
                  </a:ext>
                </a:extLst>
              </p:cNvPr>
              <p:cNvSpPr/>
              <p:nvPr/>
            </p:nvSpPr>
            <p:spPr>
              <a:xfrm>
                <a:off x="144748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C8B3A2F6-5987-F625-C049-F15434AD3B62}"/>
                  </a:ext>
                </a:extLst>
              </p:cNvPr>
              <p:cNvSpPr/>
              <p:nvPr/>
            </p:nvSpPr>
            <p:spPr>
              <a:xfrm>
                <a:off x="15634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C45CB9ED-4F69-78E9-C9C7-ED731049DFEB}"/>
                  </a:ext>
                </a:extLst>
              </p:cNvPr>
              <p:cNvSpPr/>
              <p:nvPr/>
            </p:nvSpPr>
            <p:spPr>
              <a:xfrm>
                <a:off x="16795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60A5B395-4E89-A5D8-77DC-23365246613B}"/>
                  </a:ext>
                </a:extLst>
              </p:cNvPr>
              <p:cNvSpPr/>
              <p:nvPr/>
            </p:nvSpPr>
            <p:spPr>
              <a:xfrm>
                <a:off x="17955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1CCA6B94-F451-1BFF-74EB-61CBE4D989DF}"/>
                  </a:ext>
                </a:extLst>
              </p:cNvPr>
              <p:cNvSpPr/>
              <p:nvPr/>
            </p:nvSpPr>
            <p:spPr>
              <a:xfrm>
                <a:off x="191159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CC3D19CE-2905-80E4-70E0-3ACBA2AEFB5D}"/>
                  </a:ext>
                </a:extLst>
              </p:cNvPr>
              <p:cNvSpPr/>
              <p:nvPr/>
            </p:nvSpPr>
            <p:spPr>
              <a:xfrm>
                <a:off x="20276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904074B6-3DB0-C699-6C0A-43FA0D127DA6}"/>
                  </a:ext>
                </a:extLst>
              </p:cNvPr>
              <p:cNvSpPr/>
              <p:nvPr/>
            </p:nvSpPr>
            <p:spPr>
              <a:xfrm>
                <a:off x="21436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9B85A6E7-A9D0-DB2F-ACEB-2862BACA8326}"/>
                  </a:ext>
                </a:extLst>
              </p:cNvPr>
              <p:cNvSpPr/>
              <p:nvPr/>
            </p:nvSpPr>
            <p:spPr>
              <a:xfrm>
                <a:off x="225968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84D33791-1606-3521-A681-EF58058BEE88}"/>
                  </a:ext>
                </a:extLst>
              </p:cNvPr>
              <p:cNvSpPr/>
              <p:nvPr/>
            </p:nvSpPr>
            <p:spPr>
              <a:xfrm>
                <a:off x="237571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8C48AFF2-FBFE-E307-9AA9-2B9530DFB82F}"/>
                  </a:ext>
                </a:extLst>
              </p:cNvPr>
              <p:cNvSpPr/>
              <p:nvPr/>
            </p:nvSpPr>
            <p:spPr>
              <a:xfrm>
                <a:off x="24917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03B30655-72B6-D1BD-5548-9BDF3C04A349}"/>
                  </a:ext>
                </a:extLst>
              </p:cNvPr>
              <p:cNvSpPr/>
              <p:nvPr/>
            </p:nvSpPr>
            <p:spPr>
              <a:xfrm>
                <a:off x="26077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C78C6E88-3018-E25B-AD06-A130BCEAC946}"/>
                  </a:ext>
                </a:extLst>
              </p:cNvPr>
              <p:cNvSpPr/>
              <p:nvPr/>
            </p:nvSpPr>
            <p:spPr>
              <a:xfrm>
                <a:off x="272379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2DF5F600-D9DA-A4B2-F919-4A1BD8C10A34}"/>
                  </a:ext>
                </a:extLst>
              </p:cNvPr>
              <p:cNvSpPr/>
              <p:nvPr/>
            </p:nvSpPr>
            <p:spPr>
              <a:xfrm>
                <a:off x="28398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D0A68B14-5601-00C4-2005-D0DBB2C3486C}"/>
                  </a:ext>
                </a:extLst>
              </p:cNvPr>
              <p:cNvSpPr/>
              <p:nvPr/>
            </p:nvSpPr>
            <p:spPr>
              <a:xfrm>
                <a:off x="29558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B8268D89-350D-C69A-90C7-11021936A81C}"/>
                  </a:ext>
                </a:extLst>
              </p:cNvPr>
              <p:cNvSpPr/>
              <p:nvPr/>
            </p:nvSpPr>
            <p:spPr>
              <a:xfrm>
                <a:off x="307189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C8187F26-A0DC-5DBD-7205-53C41BBCF0AD}"/>
                  </a:ext>
                </a:extLst>
              </p:cNvPr>
              <p:cNvSpPr/>
              <p:nvPr/>
            </p:nvSpPr>
            <p:spPr>
              <a:xfrm>
                <a:off x="318791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38A1135E-C9DC-17BA-F8DB-053E424D8EF4}"/>
                  </a:ext>
                </a:extLst>
              </p:cNvPr>
              <p:cNvSpPr/>
              <p:nvPr/>
            </p:nvSpPr>
            <p:spPr>
              <a:xfrm>
                <a:off x="33039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F719B875-2911-8B1D-8912-4FCEDE9BE6B0}"/>
                  </a:ext>
                </a:extLst>
              </p:cNvPr>
              <p:cNvSpPr/>
              <p:nvPr/>
            </p:nvSpPr>
            <p:spPr>
              <a:xfrm>
                <a:off x="341997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F2D70894-117B-D3D3-62BF-76BD1784196C}"/>
                  </a:ext>
                </a:extLst>
              </p:cNvPr>
              <p:cNvSpPr/>
              <p:nvPr/>
            </p:nvSpPr>
            <p:spPr>
              <a:xfrm>
                <a:off x="35360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6A291D55-20E0-9806-D0F9-B277BA154D21}"/>
                  </a:ext>
                </a:extLst>
              </p:cNvPr>
              <p:cNvSpPr/>
              <p:nvPr/>
            </p:nvSpPr>
            <p:spPr>
              <a:xfrm>
                <a:off x="36520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DC432011-B674-22EE-44D1-CA797658768B}"/>
                  </a:ext>
                </a:extLst>
              </p:cNvPr>
              <p:cNvSpPr/>
              <p:nvPr/>
            </p:nvSpPr>
            <p:spPr>
              <a:xfrm>
                <a:off x="37680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3C9A84A4-FF9A-9B86-9728-8E549AF3DEEB}"/>
                  </a:ext>
                </a:extLst>
              </p:cNvPr>
              <p:cNvSpPr/>
              <p:nvPr/>
            </p:nvSpPr>
            <p:spPr>
              <a:xfrm>
                <a:off x="38840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C8A07694-567B-1B73-FEE5-F31B2A84EF68}"/>
                  </a:ext>
                </a:extLst>
              </p:cNvPr>
              <p:cNvSpPr/>
              <p:nvPr/>
            </p:nvSpPr>
            <p:spPr>
              <a:xfrm>
                <a:off x="400012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0A6DED69-905E-5D50-0735-BB5015DA4F9B}"/>
                  </a:ext>
                </a:extLst>
              </p:cNvPr>
              <p:cNvSpPr/>
              <p:nvPr/>
            </p:nvSpPr>
            <p:spPr>
              <a:xfrm>
                <a:off x="41161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799ECA4C-EE1B-5711-564C-8A5CE331E88E}"/>
                  </a:ext>
                </a:extLst>
              </p:cNvPr>
              <p:cNvSpPr/>
              <p:nvPr/>
            </p:nvSpPr>
            <p:spPr>
              <a:xfrm>
                <a:off x="42321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199C21E5-8705-64F7-2DD6-7C39CDAB0E69}"/>
                  </a:ext>
                </a:extLst>
              </p:cNvPr>
              <p:cNvSpPr/>
              <p:nvPr/>
            </p:nvSpPr>
            <p:spPr>
              <a:xfrm>
                <a:off x="43482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02EB37DF-6E7E-AD5D-AC81-BF9DF66971CD}"/>
                  </a:ext>
                </a:extLst>
              </p:cNvPr>
              <p:cNvSpPr/>
              <p:nvPr/>
            </p:nvSpPr>
            <p:spPr>
              <a:xfrm>
                <a:off x="446424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C3682006-1BFC-1048-361E-3B1CAE13ACF0}"/>
                  </a:ext>
                </a:extLst>
              </p:cNvPr>
              <p:cNvSpPr/>
              <p:nvPr/>
            </p:nvSpPr>
            <p:spPr>
              <a:xfrm>
                <a:off x="458027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1A76DD48-51B6-F21A-6278-8EE213324771}"/>
                  </a:ext>
                </a:extLst>
              </p:cNvPr>
              <p:cNvSpPr/>
              <p:nvPr/>
            </p:nvSpPr>
            <p:spPr>
              <a:xfrm>
                <a:off x="5511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57871DBD-F536-76AD-57E7-810C4864BEA9}"/>
                  </a:ext>
                </a:extLst>
              </p:cNvPr>
              <p:cNvSpPr/>
              <p:nvPr/>
            </p:nvSpPr>
            <p:spPr>
              <a:xfrm>
                <a:off x="17115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5CCAB7FA-A96D-F9C8-5103-E287EB4AD21E}"/>
                  </a:ext>
                </a:extLst>
              </p:cNvPr>
              <p:cNvSpPr/>
              <p:nvPr/>
            </p:nvSpPr>
            <p:spPr>
              <a:xfrm>
                <a:off x="2871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6BCBBB84-6D53-8AE9-497A-4C45AD5E0358}"/>
                  </a:ext>
                </a:extLst>
              </p:cNvPr>
              <p:cNvSpPr/>
              <p:nvPr/>
            </p:nvSpPr>
            <p:spPr>
              <a:xfrm>
                <a:off x="40320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707B41E1-39A4-F5CD-DF0E-202D709374A1}"/>
                  </a:ext>
                </a:extLst>
              </p:cNvPr>
              <p:cNvSpPr/>
              <p:nvPr/>
            </p:nvSpPr>
            <p:spPr>
              <a:xfrm>
                <a:off x="51923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371A8C7F-8566-A68F-6EA8-E7C5CD21EDBF}"/>
                  </a:ext>
                </a:extLst>
              </p:cNvPr>
              <p:cNvSpPr/>
              <p:nvPr/>
            </p:nvSpPr>
            <p:spPr>
              <a:xfrm>
                <a:off x="63526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055379C6-E7FD-7B33-F506-56612678DE88}"/>
                  </a:ext>
                </a:extLst>
              </p:cNvPr>
              <p:cNvSpPr/>
              <p:nvPr/>
            </p:nvSpPr>
            <p:spPr>
              <a:xfrm>
                <a:off x="7512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A0BA2F5B-960E-E9BF-3859-62D85EFB3144}"/>
                  </a:ext>
                </a:extLst>
              </p:cNvPr>
              <p:cNvSpPr/>
              <p:nvPr/>
            </p:nvSpPr>
            <p:spPr>
              <a:xfrm>
                <a:off x="8673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BEE6C597-6C0A-D32B-899B-146D28B2DF7C}"/>
                  </a:ext>
                </a:extLst>
              </p:cNvPr>
              <p:cNvSpPr/>
              <p:nvPr/>
            </p:nvSpPr>
            <p:spPr>
              <a:xfrm>
                <a:off x="98334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6A433A7F-F205-F5C7-BA07-B2C53DB2FB76}"/>
                  </a:ext>
                </a:extLst>
              </p:cNvPr>
              <p:cNvSpPr/>
              <p:nvPr/>
            </p:nvSpPr>
            <p:spPr>
              <a:xfrm>
                <a:off x="10993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7" name="Freeform: Shape 1076">
                <a:extLst>
                  <a:ext uri="{FF2B5EF4-FFF2-40B4-BE49-F238E27FC236}">
                    <a16:creationId xmlns:a16="http://schemas.microsoft.com/office/drawing/2014/main" id="{1D4D0046-65E3-BF22-6E4C-5590FCF23804}"/>
                  </a:ext>
                </a:extLst>
              </p:cNvPr>
              <p:cNvSpPr/>
              <p:nvPr/>
            </p:nvSpPr>
            <p:spPr>
              <a:xfrm>
                <a:off x="121541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8" name="Freeform: Shape 1077">
                <a:extLst>
                  <a:ext uri="{FF2B5EF4-FFF2-40B4-BE49-F238E27FC236}">
                    <a16:creationId xmlns:a16="http://schemas.microsoft.com/office/drawing/2014/main" id="{0195E5A8-5DEE-6DE5-67B7-D5DC072C4142}"/>
                  </a:ext>
                </a:extLst>
              </p:cNvPr>
              <p:cNvSpPr/>
              <p:nvPr/>
            </p:nvSpPr>
            <p:spPr>
              <a:xfrm>
                <a:off x="13314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9" name="Freeform: Shape 1078">
                <a:extLst>
                  <a:ext uri="{FF2B5EF4-FFF2-40B4-BE49-F238E27FC236}">
                    <a16:creationId xmlns:a16="http://schemas.microsoft.com/office/drawing/2014/main" id="{F5FD0C0C-6812-FC9F-9D04-6A2D21D1CAE0}"/>
                  </a:ext>
                </a:extLst>
              </p:cNvPr>
              <p:cNvSpPr/>
              <p:nvPr/>
            </p:nvSpPr>
            <p:spPr>
              <a:xfrm>
                <a:off x="144748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0" name="Freeform: Shape 1079">
                <a:extLst>
                  <a:ext uri="{FF2B5EF4-FFF2-40B4-BE49-F238E27FC236}">
                    <a16:creationId xmlns:a16="http://schemas.microsoft.com/office/drawing/2014/main" id="{F65860F1-F326-982F-5FE0-CD0F97A2171F}"/>
                  </a:ext>
                </a:extLst>
              </p:cNvPr>
              <p:cNvSpPr/>
              <p:nvPr/>
            </p:nvSpPr>
            <p:spPr>
              <a:xfrm>
                <a:off x="15634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1" name="Freeform: Shape 1080">
                <a:extLst>
                  <a:ext uri="{FF2B5EF4-FFF2-40B4-BE49-F238E27FC236}">
                    <a16:creationId xmlns:a16="http://schemas.microsoft.com/office/drawing/2014/main" id="{3D9F3667-D0F1-BFEC-5C14-1EABAC75BE6B}"/>
                  </a:ext>
                </a:extLst>
              </p:cNvPr>
              <p:cNvSpPr/>
              <p:nvPr/>
            </p:nvSpPr>
            <p:spPr>
              <a:xfrm>
                <a:off x="16795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90C54837-9563-4A13-F647-85209ACD1BA8}"/>
                  </a:ext>
                </a:extLst>
              </p:cNvPr>
              <p:cNvSpPr/>
              <p:nvPr/>
            </p:nvSpPr>
            <p:spPr>
              <a:xfrm>
                <a:off x="17955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F38148B8-2C5E-14CC-741E-659BDEE37377}"/>
                  </a:ext>
                </a:extLst>
              </p:cNvPr>
              <p:cNvSpPr/>
              <p:nvPr/>
            </p:nvSpPr>
            <p:spPr>
              <a:xfrm>
                <a:off x="191159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4" name="Freeform: Shape 1083">
                <a:extLst>
                  <a:ext uri="{FF2B5EF4-FFF2-40B4-BE49-F238E27FC236}">
                    <a16:creationId xmlns:a16="http://schemas.microsoft.com/office/drawing/2014/main" id="{BCE8ABED-6B76-D601-271A-A16CC87A0149}"/>
                  </a:ext>
                </a:extLst>
              </p:cNvPr>
              <p:cNvSpPr/>
              <p:nvPr/>
            </p:nvSpPr>
            <p:spPr>
              <a:xfrm>
                <a:off x="20276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5" name="Freeform: Shape 1084">
                <a:extLst>
                  <a:ext uri="{FF2B5EF4-FFF2-40B4-BE49-F238E27FC236}">
                    <a16:creationId xmlns:a16="http://schemas.microsoft.com/office/drawing/2014/main" id="{2173290C-A08E-4005-669B-FEC6E3369DB5}"/>
                  </a:ext>
                </a:extLst>
              </p:cNvPr>
              <p:cNvSpPr/>
              <p:nvPr/>
            </p:nvSpPr>
            <p:spPr>
              <a:xfrm>
                <a:off x="21436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CF6E0A81-075F-0DA2-C1D2-5DD830967C72}"/>
                  </a:ext>
                </a:extLst>
              </p:cNvPr>
              <p:cNvSpPr/>
              <p:nvPr/>
            </p:nvSpPr>
            <p:spPr>
              <a:xfrm>
                <a:off x="225968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7" name="Freeform: Shape 1086">
                <a:extLst>
                  <a:ext uri="{FF2B5EF4-FFF2-40B4-BE49-F238E27FC236}">
                    <a16:creationId xmlns:a16="http://schemas.microsoft.com/office/drawing/2014/main" id="{C6605979-3BD5-FA1F-C6AC-957D457B627C}"/>
                  </a:ext>
                </a:extLst>
              </p:cNvPr>
              <p:cNvSpPr/>
              <p:nvPr/>
            </p:nvSpPr>
            <p:spPr>
              <a:xfrm>
                <a:off x="237571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8" name="Freeform: Shape 1087">
                <a:extLst>
                  <a:ext uri="{FF2B5EF4-FFF2-40B4-BE49-F238E27FC236}">
                    <a16:creationId xmlns:a16="http://schemas.microsoft.com/office/drawing/2014/main" id="{81C4BD9B-0D2C-12E1-A9A9-55CA237E7727}"/>
                  </a:ext>
                </a:extLst>
              </p:cNvPr>
              <p:cNvSpPr/>
              <p:nvPr/>
            </p:nvSpPr>
            <p:spPr>
              <a:xfrm>
                <a:off x="24917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9" name="Freeform: Shape 1088">
                <a:extLst>
                  <a:ext uri="{FF2B5EF4-FFF2-40B4-BE49-F238E27FC236}">
                    <a16:creationId xmlns:a16="http://schemas.microsoft.com/office/drawing/2014/main" id="{F4A53D53-1AB9-86B0-024E-8AB9A95F6E44}"/>
                  </a:ext>
                </a:extLst>
              </p:cNvPr>
              <p:cNvSpPr/>
              <p:nvPr/>
            </p:nvSpPr>
            <p:spPr>
              <a:xfrm>
                <a:off x="26077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0" name="Freeform: Shape 1089">
                <a:extLst>
                  <a:ext uri="{FF2B5EF4-FFF2-40B4-BE49-F238E27FC236}">
                    <a16:creationId xmlns:a16="http://schemas.microsoft.com/office/drawing/2014/main" id="{7D7BE4E1-250C-D8D6-5D25-5F7E80947DD4}"/>
                  </a:ext>
                </a:extLst>
              </p:cNvPr>
              <p:cNvSpPr/>
              <p:nvPr/>
            </p:nvSpPr>
            <p:spPr>
              <a:xfrm>
                <a:off x="272379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1" name="Freeform: Shape 1090">
                <a:extLst>
                  <a:ext uri="{FF2B5EF4-FFF2-40B4-BE49-F238E27FC236}">
                    <a16:creationId xmlns:a16="http://schemas.microsoft.com/office/drawing/2014/main" id="{C98AE5AD-94F1-459E-108C-BF6F737374FF}"/>
                  </a:ext>
                </a:extLst>
              </p:cNvPr>
              <p:cNvSpPr/>
              <p:nvPr/>
            </p:nvSpPr>
            <p:spPr>
              <a:xfrm>
                <a:off x="28398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D519B133-FF22-F272-7CAC-D6C4839F759B}"/>
                  </a:ext>
                </a:extLst>
              </p:cNvPr>
              <p:cNvSpPr/>
              <p:nvPr/>
            </p:nvSpPr>
            <p:spPr>
              <a:xfrm>
                <a:off x="29558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3" name="Freeform: Shape 1092">
                <a:extLst>
                  <a:ext uri="{FF2B5EF4-FFF2-40B4-BE49-F238E27FC236}">
                    <a16:creationId xmlns:a16="http://schemas.microsoft.com/office/drawing/2014/main" id="{51CD49F9-4B12-E253-6D51-B3AF11FFEC51}"/>
                  </a:ext>
                </a:extLst>
              </p:cNvPr>
              <p:cNvSpPr/>
              <p:nvPr/>
            </p:nvSpPr>
            <p:spPr>
              <a:xfrm>
                <a:off x="307189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4" name="Freeform: Shape 1093">
                <a:extLst>
                  <a:ext uri="{FF2B5EF4-FFF2-40B4-BE49-F238E27FC236}">
                    <a16:creationId xmlns:a16="http://schemas.microsoft.com/office/drawing/2014/main" id="{AEDFEA2A-0444-AB26-B122-9F5269DDC011}"/>
                  </a:ext>
                </a:extLst>
              </p:cNvPr>
              <p:cNvSpPr/>
              <p:nvPr/>
            </p:nvSpPr>
            <p:spPr>
              <a:xfrm>
                <a:off x="318791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5" name="Freeform: Shape 1094">
                <a:extLst>
                  <a:ext uri="{FF2B5EF4-FFF2-40B4-BE49-F238E27FC236}">
                    <a16:creationId xmlns:a16="http://schemas.microsoft.com/office/drawing/2014/main" id="{909B75AF-FFD3-16A7-73A8-81091F055B6E}"/>
                  </a:ext>
                </a:extLst>
              </p:cNvPr>
              <p:cNvSpPr/>
              <p:nvPr/>
            </p:nvSpPr>
            <p:spPr>
              <a:xfrm>
                <a:off x="33039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6" name="Freeform: Shape 1095">
                <a:extLst>
                  <a:ext uri="{FF2B5EF4-FFF2-40B4-BE49-F238E27FC236}">
                    <a16:creationId xmlns:a16="http://schemas.microsoft.com/office/drawing/2014/main" id="{B5974E07-E95F-4F61-66AB-9AB9AFF67459}"/>
                  </a:ext>
                </a:extLst>
              </p:cNvPr>
              <p:cNvSpPr/>
              <p:nvPr/>
            </p:nvSpPr>
            <p:spPr>
              <a:xfrm>
                <a:off x="341997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7" name="Freeform: Shape 1096">
                <a:extLst>
                  <a:ext uri="{FF2B5EF4-FFF2-40B4-BE49-F238E27FC236}">
                    <a16:creationId xmlns:a16="http://schemas.microsoft.com/office/drawing/2014/main" id="{F1392674-23EC-18F8-DD5B-A2EF1BC4D512}"/>
                  </a:ext>
                </a:extLst>
              </p:cNvPr>
              <p:cNvSpPr/>
              <p:nvPr/>
            </p:nvSpPr>
            <p:spPr>
              <a:xfrm>
                <a:off x="35360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8" name="Freeform: Shape 1097">
                <a:extLst>
                  <a:ext uri="{FF2B5EF4-FFF2-40B4-BE49-F238E27FC236}">
                    <a16:creationId xmlns:a16="http://schemas.microsoft.com/office/drawing/2014/main" id="{4E2F3CFF-3388-BF9C-575D-DC4057E86D60}"/>
                  </a:ext>
                </a:extLst>
              </p:cNvPr>
              <p:cNvSpPr/>
              <p:nvPr/>
            </p:nvSpPr>
            <p:spPr>
              <a:xfrm>
                <a:off x="36520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9" name="Freeform: Shape 1098">
                <a:extLst>
                  <a:ext uri="{FF2B5EF4-FFF2-40B4-BE49-F238E27FC236}">
                    <a16:creationId xmlns:a16="http://schemas.microsoft.com/office/drawing/2014/main" id="{7EDF0C36-C0DD-31C0-9BCC-EDA3DEADA9ED}"/>
                  </a:ext>
                </a:extLst>
              </p:cNvPr>
              <p:cNvSpPr/>
              <p:nvPr/>
            </p:nvSpPr>
            <p:spPr>
              <a:xfrm>
                <a:off x="37680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0" name="Freeform: Shape 1099">
                <a:extLst>
                  <a:ext uri="{FF2B5EF4-FFF2-40B4-BE49-F238E27FC236}">
                    <a16:creationId xmlns:a16="http://schemas.microsoft.com/office/drawing/2014/main" id="{A2B5450E-D57B-8F26-30AC-7BC9F94A514C}"/>
                  </a:ext>
                </a:extLst>
              </p:cNvPr>
              <p:cNvSpPr/>
              <p:nvPr/>
            </p:nvSpPr>
            <p:spPr>
              <a:xfrm>
                <a:off x="38840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1" name="Freeform: Shape 1100">
                <a:extLst>
                  <a:ext uri="{FF2B5EF4-FFF2-40B4-BE49-F238E27FC236}">
                    <a16:creationId xmlns:a16="http://schemas.microsoft.com/office/drawing/2014/main" id="{6170A3E5-4418-3C46-220B-071386099D38}"/>
                  </a:ext>
                </a:extLst>
              </p:cNvPr>
              <p:cNvSpPr/>
              <p:nvPr/>
            </p:nvSpPr>
            <p:spPr>
              <a:xfrm>
                <a:off x="400012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2" name="Freeform: Shape 1101">
                <a:extLst>
                  <a:ext uri="{FF2B5EF4-FFF2-40B4-BE49-F238E27FC236}">
                    <a16:creationId xmlns:a16="http://schemas.microsoft.com/office/drawing/2014/main" id="{9332A24C-9D09-D2A6-90A5-A14960FFF31C}"/>
                  </a:ext>
                </a:extLst>
              </p:cNvPr>
              <p:cNvSpPr/>
              <p:nvPr/>
            </p:nvSpPr>
            <p:spPr>
              <a:xfrm>
                <a:off x="41161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3" name="Freeform: Shape 1102">
                <a:extLst>
                  <a:ext uri="{FF2B5EF4-FFF2-40B4-BE49-F238E27FC236}">
                    <a16:creationId xmlns:a16="http://schemas.microsoft.com/office/drawing/2014/main" id="{271CBD3A-9DBE-8F3F-7D2E-4D3802DF7ACE}"/>
                  </a:ext>
                </a:extLst>
              </p:cNvPr>
              <p:cNvSpPr/>
              <p:nvPr/>
            </p:nvSpPr>
            <p:spPr>
              <a:xfrm>
                <a:off x="42321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4" name="Freeform: Shape 1103">
                <a:extLst>
                  <a:ext uri="{FF2B5EF4-FFF2-40B4-BE49-F238E27FC236}">
                    <a16:creationId xmlns:a16="http://schemas.microsoft.com/office/drawing/2014/main" id="{EC3C4DE1-EB7A-0BF2-1941-A4CF56940E96}"/>
                  </a:ext>
                </a:extLst>
              </p:cNvPr>
              <p:cNvSpPr/>
              <p:nvPr/>
            </p:nvSpPr>
            <p:spPr>
              <a:xfrm>
                <a:off x="43482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5" name="Freeform: Shape 1104">
                <a:extLst>
                  <a:ext uri="{FF2B5EF4-FFF2-40B4-BE49-F238E27FC236}">
                    <a16:creationId xmlns:a16="http://schemas.microsoft.com/office/drawing/2014/main" id="{208ED43E-163A-7BAD-EED2-F8A08500A450}"/>
                  </a:ext>
                </a:extLst>
              </p:cNvPr>
              <p:cNvSpPr/>
              <p:nvPr/>
            </p:nvSpPr>
            <p:spPr>
              <a:xfrm>
                <a:off x="446424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6" name="Freeform: Shape 1105">
                <a:extLst>
                  <a:ext uri="{FF2B5EF4-FFF2-40B4-BE49-F238E27FC236}">
                    <a16:creationId xmlns:a16="http://schemas.microsoft.com/office/drawing/2014/main" id="{B466AA71-7810-2ECD-9C6E-A1DF4F07F231}"/>
                  </a:ext>
                </a:extLst>
              </p:cNvPr>
              <p:cNvSpPr/>
              <p:nvPr/>
            </p:nvSpPr>
            <p:spPr>
              <a:xfrm>
                <a:off x="458027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7" name="Freeform: Shape 1106">
                <a:extLst>
                  <a:ext uri="{FF2B5EF4-FFF2-40B4-BE49-F238E27FC236}">
                    <a16:creationId xmlns:a16="http://schemas.microsoft.com/office/drawing/2014/main" id="{707B160F-061B-4C9A-1701-3F74B4CB1CFA}"/>
                  </a:ext>
                </a:extLst>
              </p:cNvPr>
              <p:cNvSpPr/>
              <p:nvPr/>
            </p:nvSpPr>
            <p:spPr>
              <a:xfrm>
                <a:off x="5511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8" name="Freeform: Shape 1107">
                <a:extLst>
                  <a:ext uri="{FF2B5EF4-FFF2-40B4-BE49-F238E27FC236}">
                    <a16:creationId xmlns:a16="http://schemas.microsoft.com/office/drawing/2014/main" id="{6CCC9127-3447-5FE7-805C-FCDC9CBAC14D}"/>
                  </a:ext>
                </a:extLst>
              </p:cNvPr>
              <p:cNvSpPr/>
              <p:nvPr/>
            </p:nvSpPr>
            <p:spPr>
              <a:xfrm>
                <a:off x="17115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9" name="Freeform: Shape 1108">
                <a:extLst>
                  <a:ext uri="{FF2B5EF4-FFF2-40B4-BE49-F238E27FC236}">
                    <a16:creationId xmlns:a16="http://schemas.microsoft.com/office/drawing/2014/main" id="{C3B16EDA-3D7F-761E-2A50-BC8E19D3D80E}"/>
                  </a:ext>
                </a:extLst>
              </p:cNvPr>
              <p:cNvSpPr/>
              <p:nvPr/>
            </p:nvSpPr>
            <p:spPr>
              <a:xfrm>
                <a:off x="2871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0" name="Freeform: Shape 1109">
                <a:extLst>
                  <a:ext uri="{FF2B5EF4-FFF2-40B4-BE49-F238E27FC236}">
                    <a16:creationId xmlns:a16="http://schemas.microsoft.com/office/drawing/2014/main" id="{C248B0CC-732E-B22A-86A3-E153DDD03E57}"/>
                  </a:ext>
                </a:extLst>
              </p:cNvPr>
              <p:cNvSpPr/>
              <p:nvPr/>
            </p:nvSpPr>
            <p:spPr>
              <a:xfrm>
                <a:off x="40320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1" name="Freeform: Shape 1110">
                <a:extLst>
                  <a:ext uri="{FF2B5EF4-FFF2-40B4-BE49-F238E27FC236}">
                    <a16:creationId xmlns:a16="http://schemas.microsoft.com/office/drawing/2014/main" id="{0B3E855A-9CCD-E802-5019-395D42FD3A6A}"/>
                  </a:ext>
                </a:extLst>
              </p:cNvPr>
              <p:cNvSpPr/>
              <p:nvPr/>
            </p:nvSpPr>
            <p:spPr>
              <a:xfrm>
                <a:off x="51923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2" name="Freeform: Shape 1111">
                <a:extLst>
                  <a:ext uri="{FF2B5EF4-FFF2-40B4-BE49-F238E27FC236}">
                    <a16:creationId xmlns:a16="http://schemas.microsoft.com/office/drawing/2014/main" id="{777291A8-AA28-1625-BFD1-17EC1E793B97}"/>
                  </a:ext>
                </a:extLst>
              </p:cNvPr>
              <p:cNvSpPr/>
              <p:nvPr/>
            </p:nvSpPr>
            <p:spPr>
              <a:xfrm>
                <a:off x="63526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3" name="Freeform: Shape 1112">
                <a:extLst>
                  <a:ext uri="{FF2B5EF4-FFF2-40B4-BE49-F238E27FC236}">
                    <a16:creationId xmlns:a16="http://schemas.microsoft.com/office/drawing/2014/main" id="{20808F25-CCB9-45EA-B5C4-5C72C7BACE3D}"/>
                  </a:ext>
                </a:extLst>
              </p:cNvPr>
              <p:cNvSpPr/>
              <p:nvPr/>
            </p:nvSpPr>
            <p:spPr>
              <a:xfrm>
                <a:off x="7512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4" name="Freeform: Shape 1113">
                <a:extLst>
                  <a:ext uri="{FF2B5EF4-FFF2-40B4-BE49-F238E27FC236}">
                    <a16:creationId xmlns:a16="http://schemas.microsoft.com/office/drawing/2014/main" id="{F813EB30-D85B-2384-BC90-62BD47830EDB}"/>
                  </a:ext>
                </a:extLst>
              </p:cNvPr>
              <p:cNvSpPr/>
              <p:nvPr/>
            </p:nvSpPr>
            <p:spPr>
              <a:xfrm>
                <a:off x="8673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5" name="Freeform: Shape 1114">
                <a:extLst>
                  <a:ext uri="{FF2B5EF4-FFF2-40B4-BE49-F238E27FC236}">
                    <a16:creationId xmlns:a16="http://schemas.microsoft.com/office/drawing/2014/main" id="{F56D25EA-5B75-7269-5C0B-25F47F627BA0}"/>
                  </a:ext>
                </a:extLst>
              </p:cNvPr>
              <p:cNvSpPr/>
              <p:nvPr/>
            </p:nvSpPr>
            <p:spPr>
              <a:xfrm>
                <a:off x="98334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6" name="Freeform: Shape 1115">
                <a:extLst>
                  <a:ext uri="{FF2B5EF4-FFF2-40B4-BE49-F238E27FC236}">
                    <a16:creationId xmlns:a16="http://schemas.microsoft.com/office/drawing/2014/main" id="{183F1C69-F3AC-6419-1857-8FE03FE1F224}"/>
                  </a:ext>
                </a:extLst>
              </p:cNvPr>
              <p:cNvSpPr/>
              <p:nvPr/>
            </p:nvSpPr>
            <p:spPr>
              <a:xfrm>
                <a:off x="10993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7" name="Freeform: Shape 1116">
                <a:extLst>
                  <a:ext uri="{FF2B5EF4-FFF2-40B4-BE49-F238E27FC236}">
                    <a16:creationId xmlns:a16="http://schemas.microsoft.com/office/drawing/2014/main" id="{C56237D2-496F-7C33-1AB1-C71583BCF36E}"/>
                  </a:ext>
                </a:extLst>
              </p:cNvPr>
              <p:cNvSpPr/>
              <p:nvPr/>
            </p:nvSpPr>
            <p:spPr>
              <a:xfrm>
                <a:off x="121541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8" name="Freeform: Shape 1117">
                <a:extLst>
                  <a:ext uri="{FF2B5EF4-FFF2-40B4-BE49-F238E27FC236}">
                    <a16:creationId xmlns:a16="http://schemas.microsoft.com/office/drawing/2014/main" id="{3E3811FA-2B7D-A617-D4E8-D6477BBC1A6B}"/>
                  </a:ext>
                </a:extLst>
              </p:cNvPr>
              <p:cNvSpPr/>
              <p:nvPr/>
            </p:nvSpPr>
            <p:spPr>
              <a:xfrm>
                <a:off x="13314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9" name="Freeform: Shape 1118">
                <a:extLst>
                  <a:ext uri="{FF2B5EF4-FFF2-40B4-BE49-F238E27FC236}">
                    <a16:creationId xmlns:a16="http://schemas.microsoft.com/office/drawing/2014/main" id="{A1C4AC5E-20E5-F5D7-B3E5-C717635ACB1A}"/>
                  </a:ext>
                </a:extLst>
              </p:cNvPr>
              <p:cNvSpPr/>
              <p:nvPr/>
            </p:nvSpPr>
            <p:spPr>
              <a:xfrm>
                <a:off x="144748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0" name="Freeform: Shape 1119">
                <a:extLst>
                  <a:ext uri="{FF2B5EF4-FFF2-40B4-BE49-F238E27FC236}">
                    <a16:creationId xmlns:a16="http://schemas.microsoft.com/office/drawing/2014/main" id="{7E32D783-FE8A-38F5-7FEC-F1F5CBA1DFEE}"/>
                  </a:ext>
                </a:extLst>
              </p:cNvPr>
              <p:cNvSpPr/>
              <p:nvPr/>
            </p:nvSpPr>
            <p:spPr>
              <a:xfrm>
                <a:off x="15634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1" name="Freeform: Shape 1120">
                <a:extLst>
                  <a:ext uri="{FF2B5EF4-FFF2-40B4-BE49-F238E27FC236}">
                    <a16:creationId xmlns:a16="http://schemas.microsoft.com/office/drawing/2014/main" id="{88564FF3-1051-74A6-930C-330EF51B19ED}"/>
                  </a:ext>
                </a:extLst>
              </p:cNvPr>
              <p:cNvSpPr/>
              <p:nvPr/>
            </p:nvSpPr>
            <p:spPr>
              <a:xfrm>
                <a:off x="16795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2" name="Freeform: Shape 1121">
                <a:extLst>
                  <a:ext uri="{FF2B5EF4-FFF2-40B4-BE49-F238E27FC236}">
                    <a16:creationId xmlns:a16="http://schemas.microsoft.com/office/drawing/2014/main" id="{20848214-910D-A4E4-40EB-AC6F395E79E1}"/>
                  </a:ext>
                </a:extLst>
              </p:cNvPr>
              <p:cNvSpPr/>
              <p:nvPr/>
            </p:nvSpPr>
            <p:spPr>
              <a:xfrm>
                <a:off x="17955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3" name="Freeform: Shape 1122">
                <a:extLst>
                  <a:ext uri="{FF2B5EF4-FFF2-40B4-BE49-F238E27FC236}">
                    <a16:creationId xmlns:a16="http://schemas.microsoft.com/office/drawing/2014/main" id="{1C243757-6085-39CF-4860-FF55E69CA234}"/>
                  </a:ext>
                </a:extLst>
              </p:cNvPr>
              <p:cNvSpPr/>
              <p:nvPr/>
            </p:nvSpPr>
            <p:spPr>
              <a:xfrm>
                <a:off x="191159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4" name="Freeform: Shape 1123">
                <a:extLst>
                  <a:ext uri="{FF2B5EF4-FFF2-40B4-BE49-F238E27FC236}">
                    <a16:creationId xmlns:a16="http://schemas.microsoft.com/office/drawing/2014/main" id="{DC7BE5DE-5024-EA19-D4E2-5866A3F94162}"/>
                  </a:ext>
                </a:extLst>
              </p:cNvPr>
              <p:cNvSpPr/>
              <p:nvPr/>
            </p:nvSpPr>
            <p:spPr>
              <a:xfrm>
                <a:off x="20276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5" name="Freeform: Shape 1124">
                <a:extLst>
                  <a:ext uri="{FF2B5EF4-FFF2-40B4-BE49-F238E27FC236}">
                    <a16:creationId xmlns:a16="http://schemas.microsoft.com/office/drawing/2014/main" id="{D3BC10F7-C9D9-430A-5B66-6CB3BCEFE950}"/>
                  </a:ext>
                </a:extLst>
              </p:cNvPr>
              <p:cNvSpPr/>
              <p:nvPr/>
            </p:nvSpPr>
            <p:spPr>
              <a:xfrm>
                <a:off x="21436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6" name="Freeform: Shape 1125">
                <a:extLst>
                  <a:ext uri="{FF2B5EF4-FFF2-40B4-BE49-F238E27FC236}">
                    <a16:creationId xmlns:a16="http://schemas.microsoft.com/office/drawing/2014/main" id="{DBB2E11E-F089-3B32-6401-12EBB425F64A}"/>
                  </a:ext>
                </a:extLst>
              </p:cNvPr>
              <p:cNvSpPr/>
              <p:nvPr/>
            </p:nvSpPr>
            <p:spPr>
              <a:xfrm>
                <a:off x="225968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7" name="Freeform: Shape 1126">
                <a:extLst>
                  <a:ext uri="{FF2B5EF4-FFF2-40B4-BE49-F238E27FC236}">
                    <a16:creationId xmlns:a16="http://schemas.microsoft.com/office/drawing/2014/main" id="{83EDAE81-F827-57F0-719D-8C815B4A2C0F}"/>
                  </a:ext>
                </a:extLst>
              </p:cNvPr>
              <p:cNvSpPr/>
              <p:nvPr/>
            </p:nvSpPr>
            <p:spPr>
              <a:xfrm>
                <a:off x="237571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8" name="Freeform: Shape 1127">
                <a:extLst>
                  <a:ext uri="{FF2B5EF4-FFF2-40B4-BE49-F238E27FC236}">
                    <a16:creationId xmlns:a16="http://schemas.microsoft.com/office/drawing/2014/main" id="{14A5EADE-7682-3D11-E136-C6A9F7A33A83}"/>
                  </a:ext>
                </a:extLst>
              </p:cNvPr>
              <p:cNvSpPr/>
              <p:nvPr/>
            </p:nvSpPr>
            <p:spPr>
              <a:xfrm>
                <a:off x="24917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9" name="Freeform: Shape 1128">
                <a:extLst>
                  <a:ext uri="{FF2B5EF4-FFF2-40B4-BE49-F238E27FC236}">
                    <a16:creationId xmlns:a16="http://schemas.microsoft.com/office/drawing/2014/main" id="{B8CE760C-BA3C-792D-4684-23425219F6D8}"/>
                  </a:ext>
                </a:extLst>
              </p:cNvPr>
              <p:cNvSpPr/>
              <p:nvPr/>
            </p:nvSpPr>
            <p:spPr>
              <a:xfrm>
                <a:off x="26077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0" name="Freeform: Shape 1129">
                <a:extLst>
                  <a:ext uri="{FF2B5EF4-FFF2-40B4-BE49-F238E27FC236}">
                    <a16:creationId xmlns:a16="http://schemas.microsoft.com/office/drawing/2014/main" id="{D3DF81AF-CA56-2ABC-0914-DE1DC6573E31}"/>
                  </a:ext>
                </a:extLst>
              </p:cNvPr>
              <p:cNvSpPr/>
              <p:nvPr/>
            </p:nvSpPr>
            <p:spPr>
              <a:xfrm>
                <a:off x="272379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1" name="Freeform: Shape 1130">
                <a:extLst>
                  <a:ext uri="{FF2B5EF4-FFF2-40B4-BE49-F238E27FC236}">
                    <a16:creationId xmlns:a16="http://schemas.microsoft.com/office/drawing/2014/main" id="{1BB6C2A1-B70C-5E72-A066-37CE227B2D28}"/>
                  </a:ext>
                </a:extLst>
              </p:cNvPr>
              <p:cNvSpPr/>
              <p:nvPr/>
            </p:nvSpPr>
            <p:spPr>
              <a:xfrm>
                <a:off x="28398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2" name="Freeform: Shape 1131">
                <a:extLst>
                  <a:ext uri="{FF2B5EF4-FFF2-40B4-BE49-F238E27FC236}">
                    <a16:creationId xmlns:a16="http://schemas.microsoft.com/office/drawing/2014/main" id="{DB6CAFA8-B616-9837-A39E-3A69F11631C2}"/>
                  </a:ext>
                </a:extLst>
              </p:cNvPr>
              <p:cNvSpPr/>
              <p:nvPr/>
            </p:nvSpPr>
            <p:spPr>
              <a:xfrm>
                <a:off x="29558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3" name="Freeform: Shape 1132">
                <a:extLst>
                  <a:ext uri="{FF2B5EF4-FFF2-40B4-BE49-F238E27FC236}">
                    <a16:creationId xmlns:a16="http://schemas.microsoft.com/office/drawing/2014/main" id="{B81AF602-64E8-3E83-D432-51EC1697DE09}"/>
                  </a:ext>
                </a:extLst>
              </p:cNvPr>
              <p:cNvSpPr/>
              <p:nvPr/>
            </p:nvSpPr>
            <p:spPr>
              <a:xfrm>
                <a:off x="307189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4" name="Freeform: Shape 1133">
                <a:extLst>
                  <a:ext uri="{FF2B5EF4-FFF2-40B4-BE49-F238E27FC236}">
                    <a16:creationId xmlns:a16="http://schemas.microsoft.com/office/drawing/2014/main" id="{F1ACC752-0B9A-6944-EDAF-57BA5E2059EE}"/>
                  </a:ext>
                </a:extLst>
              </p:cNvPr>
              <p:cNvSpPr/>
              <p:nvPr/>
            </p:nvSpPr>
            <p:spPr>
              <a:xfrm>
                <a:off x="318791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5" name="Freeform: Shape 1134">
                <a:extLst>
                  <a:ext uri="{FF2B5EF4-FFF2-40B4-BE49-F238E27FC236}">
                    <a16:creationId xmlns:a16="http://schemas.microsoft.com/office/drawing/2014/main" id="{FED677C6-C4B8-0154-5F19-E99D3F6F2CC4}"/>
                  </a:ext>
                </a:extLst>
              </p:cNvPr>
              <p:cNvSpPr/>
              <p:nvPr/>
            </p:nvSpPr>
            <p:spPr>
              <a:xfrm>
                <a:off x="33039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6" name="Freeform: Shape 1135">
                <a:extLst>
                  <a:ext uri="{FF2B5EF4-FFF2-40B4-BE49-F238E27FC236}">
                    <a16:creationId xmlns:a16="http://schemas.microsoft.com/office/drawing/2014/main" id="{F958C621-2F3C-C2F7-BABA-8A9498F2B8F9}"/>
                  </a:ext>
                </a:extLst>
              </p:cNvPr>
              <p:cNvSpPr/>
              <p:nvPr/>
            </p:nvSpPr>
            <p:spPr>
              <a:xfrm>
                <a:off x="341997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7" name="Freeform: Shape 1136">
                <a:extLst>
                  <a:ext uri="{FF2B5EF4-FFF2-40B4-BE49-F238E27FC236}">
                    <a16:creationId xmlns:a16="http://schemas.microsoft.com/office/drawing/2014/main" id="{D3A5280D-1904-5109-F883-6EDA9988E9F7}"/>
                  </a:ext>
                </a:extLst>
              </p:cNvPr>
              <p:cNvSpPr/>
              <p:nvPr/>
            </p:nvSpPr>
            <p:spPr>
              <a:xfrm>
                <a:off x="35360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8" name="Freeform: Shape 1137">
                <a:extLst>
                  <a:ext uri="{FF2B5EF4-FFF2-40B4-BE49-F238E27FC236}">
                    <a16:creationId xmlns:a16="http://schemas.microsoft.com/office/drawing/2014/main" id="{EA40DD6C-1317-A391-C200-D39EA05BEBB6}"/>
                  </a:ext>
                </a:extLst>
              </p:cNvPr>
              <p:cNvSpPr/>
              <p:nvPr/>
            </p:nvSpPr>
            <p:spPr>
              <a:xfrm>
                <a:off x="36520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9" name="Freeform: Shape 1138">
                <a:extLst>
                  <a:ext uri="{FF2B5EF4-FFF2-40B4-BE49-F238E27FC236}">
                    <a16:creationId xmlns:a16="http://schemas.microsoft.com/office/drawing/2014/main" id="{46EB7A38-6B86-E78E-FB2C-7B4F8EC871E8}"/>
                  </a:ext>
                </a:extLst>
              </p:cNvPr>
              <p:cNvSpPr/>
              <p:nvPr/>
            </p:nvSpPr>
            <p:spPr>
              <a:xfrm>
                <a:off x="37680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0" name="Freeform: Shape 1139">
                <a:extLst>
                  <a:ext uri="{FF2B5EF4-FFF2-40B4-BE49-F238E27FC236}">
                    <a16:creationId xmlns:a16="http://schemas.microsoft.com/office/drawing/2014/main" id="{32C56265-5D43-5946-84F9-13A9F89233DA}"/>
                  </a:ext>
                </a:extLst>
              </p:cNvPr>
              <p:cNvSpPr/>
              <p:nvPr/>
            </p:nvSpPr>
            <p:spPr>
              <a:xfrm>
                <a:off x="38840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1" name="Freeform: Shape 1140">
                <a:extLst>
                  <a:ext uri="{FF2B5EF4-FFF2-40B4-BE49-F238E27FC236}">
                    <a16:creationId xmlns:a16="http://schemas.microsoft.com/office/drawing/2014/main" id="{F23ECB5F-5071-5DEA-28E7-A88141617621}"/>
                  </a:ext>
                </a:extLst>
              </p:cNvPr>
              <p:cNvSpPr/>
              <p:nvPr/>
            </p:nvSpPr>
            <p:spPr>
              <a:xfrm>
                <a:off x="400012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2" name="Freeform: Shape 1141">
                <a:extLst>
                  <a:ext uri="{FF2B5EF4-FFF2-40B4-BE49-F238E27FC236}">
                    <a16:creationId xmlns:a16="http://schemas.microsoft.com/office/drawing/2014/main" id="{E9358AE8-C0BE-C486-4EDC-4BEB81F7B038}"/>
                  </a:ext>
                </a:extLst>
              </p:cNvPr>
              <p:cNvSpPr/>
              <p:nvPr/>
            </p:nvSpPr>
            <p:spPr>
              <a:xfrm>
                <a:off x="41161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3" name="Freeform: Shape 1142">
                <a:extLst>
                  <a:ext uri="{FF2B5EF4-FFF2-40B4-BE49-F238E27FC236}">
                    <a16:creationId xmlns:a16="http://schemas.microsoft.com/office/drawing/2014/main" id="{B1420F1A-5FDA-C1A6-5171-DE2C77950C13}"/>
                  </a:ext>
                </a:extLst>
              </p:cNvPr>
              <p:cNvSpPr/>
              <p:nvPr/>
            </p:nvSpPr>
            <p:spPr>
              <a:xfrm>
                <a:off x="42321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4" name="Freeform: Shape 1143">
                <a:extLst>
                  <a:ext uri="{FF2B5EF4-FFF2-40B4-BE49-F238E27FC236}">
                    <a16:creationId xmlns:a16="http://schemas.microsoft.com/office/drawing/2014/main" id="{4D5A2CC1-10A9-3BD0-42A3-5EF18CF00B26}"/>
                  </a:ext>
                </a:extLst>
              </p:cNvPr>
              <p:cNvSpPr/>
              <p:nvPr/>
            </p:nvSpPr>
            <p:spPr>
              <a:xfrm>
                <a:off x="43482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5" name="Freeform: Shape 1144">
                <a:extLst>
                  <a:ext uri="{FF2B5EF4-FFF2-40B4-BE49-F238E27FC236}">
                    <a16:creationId xmlns:a16="http://schemas.microsoft.com/office/drawing/2014/main" id="{01E5E63A-CF95-FB34-E276-C3670E42336F}"/>
                  </a:ext>
                </a:extLst>
              </p:cNvPr>
              <p:cNvSpPr/>
              <p:nvPr/>
            </p:nvSpPr>
            <p:spPr>
              <a:xfrm>
                <a:off x="446424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6" name="Freeform: Shape 1145">
                <a:extLst>
                  <a:ext uri="{FF2B5EF4-FFF2-40B4-BE49-F238E27FC236}">
                    <a16:creationId xmlns:a16="http://schemas.microsoft.com/office/drawing/2014/main" id="{8492A8B6-8BEC-DA0B-5843-928FEBD16AE7}"/>
                  </a:ext>
                </a:extLst>
              </p:cNvPr>
              <p:cNvSpPr/>
              <p:nvPr/>
            </p:nvSpPr>
            <p:spPr>
              <a:xfrm>
                <a:off x="458027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7" name="Freeform: Shape 1146">
                <a:extLst>
                  <a:ext uri="{FF2B5EF4-FFF2-40B4-BE49-F238E27FC236}">
                    <a16:creationId xmlns:a16="http://schemas.microsoft.com/office/drawing/2014/main" id="{3A348C72-2B04-55A6-37B7-715E13930398}"/>
                  </a:ext>
                </a:extLst>
              </p:cNvPr>
              <p:cNvSpPr/>
              <p:nvPr/>
            </p:nvSpPr>
            <p:spPr>
              <a:xfrm>
                <a:off x="5511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8" name="Freeform: Shape 1147">
                <a:extLst>
                  <a:ext uri="{FF2B5EF4-FFF2-40B4-BE49-F238E27FC236}">
                    <a16:creationId xmlns:a16="http://schemas.microsoft.com/office/drawing/2014/main" id="{B024003B-C613-2E7E-79A8-8DDEE89DEA98}"/>
                  </a:ext>
                </a:extLst>
              </p:cNvPr>
              <p:cNvSpPr/>
              <p:nvPr/>
            </p:nvSpPr>
            <p:spPr>
              <a:xfrm>
                <a:off x="17115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9" name="Freeform: Shape 1148">
                <a:extLst>
                  <a:ext uri="{FF2B5EF4-FFF2-40B4-BE49-F238E27FC236}">
                    <a16:creationId xmlns:a16="http://schemas.microsoft.com/office/drawing/2014/main" id="{66B9671B-919A-9041-0D8E-955CDAF5F838}"/>
                  </a:ext>
                </a:extLst>
              </p:cNvPr>
              <p:cNvSpPr/>
              <p:nvPr/>
            </p:nvSpPr>
            <p:spPr>
              <a:xfrm>
                <a:off x="2871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0" name="Freeform: Shape 1149">
                <a:extLst>
                  <a:ext uri="{FF2B5EF4-FFF2-40B4-BE49-F238E27FC236}">
                    <a16:creationId xmlns:a16="http://schemas.microsoft.com/office/drawing/2014/main" id="{027BC26D-87AE-322D-BBCB-87B6E532C67E}"/>
                  </a:ext>
                </a:extLst>
              </p:cNvPr>
              <p:cNvSpPr/>
              <p:nvPr/>
            </p:nvSpPr>
            <p:spPr>
              <a:xfrm>
                <a:off x="40320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1" name="Freeform: Shape 1150">
                <a:extLst>
                  <a:ext uri="{FF2B5EF4-FFF2-40B4-BE49-F238E27FC236}">
                    <a16:creationId xmlns:a16="http://schemas.microsoft.com/office/drawing/2014/main" id="{AC27BCAA-7E37-38F1-8722-4127FE78705A}"/>
                  </a:ext>
                </a:extLst>
              </p:cNvPr>
              <p:cNvSpPr/>
              <p:nvPr/>
            </p:nvSpPr>
            <p:spPr>
              <a:xfrm>
                <a:off x="51923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2" name="Freeform: Shape 1151">
                <a:extLst>
                  <a:ext uri="{FF2B5EF4-FFF2-40B4-BE49-F238E27FC236}">
                    <a16:creationId xmlns:a16="http://schemas.microsoft.com/office/drawing/2014/main" id="{04F0B330-8DDF-0B16-5D43-458080E19576}"/>
                  </a:ext>
                </a:extLst>
              </p:cNvPr>
              <p:cNvSpPr/>
              <p:nvPr/>
            </p:nvSpPr>
            <p:spPr>
              <a:xfrm>
                <a:off x="63526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3" name="Freeform: Shape 1152">
                <a:extLst>
                  <a:ext uri="{FF2B5EF4-FFF2-40B4-BE49-F238E27FC236}">
                    <a16:creationId xmlns:a16="http://schemas.microsoft.com/office/drawing/2014/main" id="{32DC5C94-8AA3-C6AF-2E48-55B6CA417B34}"/>
                  </a:ext>
                </a:extLst>
              </p:cNvPr>
              <p:cNvSpPr/>
              <p:nvPr/>
            </p:nvSpPr>
            <p:spPr>
              <a:xfrm>
                <a:off x="7512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4" name="Freeform: Shape 1153">
                <a:extLst>
                  <a:ext uri="{FF2B5EF4-FFF2-40B4-BE49-F238E27FC236}">
                    <a16:creationId xmlns:a16="http://schemas.microsoft.com/office/drawing/2014/main" id="{FCAE087C-23C0-A687-8173-4F2903551E7B}"/>
                  </a:ext>
                </a:extLst>
              </p:cNvPr>
              <p:cNvSpPr/>
              <p:nvPr/>
            </p:nvSpPr>
            <p:spPr>
              <a:xfrm>
                <a:off x="8673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5" name="Freeform: Shape 1154">
                <a:extLst>
                  <a:ext uri="{FF2B5EF4-FFF2-40B4-BE49-F238E27FC236}">
                    <a16:creationId xmlns:a16="http://schemas.microsoft.com/office/drawing/2014/main" id="{65C16E98-3566-B986-BF2C-814193521570}"/>
                  </a:ext>
                </a:extLst>
              </p:cNvPr>
              <p:cNvSpPr/>
              <p:nvPr/>
            </p:nvSpPr>
            <p:spPr>
              <a:xfrm>
                <a:off x="98334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6" name="Freeform: Shape 1155">
                <a:extLst>
                  <a:ext uri="{FF2B5EF4-FFF2-40B4-BE49-F238E27FC236}">
                    <a16:creationId xmlns:a16="http://schemas.microsoft.com/office/drawing/2014/main" id="{FBB67D63-27D3-9FC0-415F-5809B936DF54}"/>
                  </a:ext>
                </a:extLst>
              </p:cNvPr>
              <p:cNvSpPr/>
              <p:nvPr/>
            </p:nvSpPr>
            <p:spPr>
              <a:xfrm>
                <a:off x="10993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7" name="Freeform: Shape 1156">
                <a:extLst>
                  <a:ext uri="{FF2B5EF4-FFF2-40B4-BE49-F238E27FC236}">
                    <a16:creationId xmlns:a16="http://schemas.microsoft.com/office/drawing/2014/main" id="{D689D09F-AE5D-361C-C365-D500F4925E8E}"/>
                  </a:ext>
                </a:extLst>
              </p:cNvPr>
              <p:cNvSpPr/>
              <p:nvPr/>
            </p:nvSpPr>
            <p:spPr>
              <a:xfrm>
                <a:off x="121541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8" name="Freeform: Shape 1157">
                <a:extLst>
                  <a:ext uri="{FF2B5EF4-FFF2-40B4-BE49-F238E27FC236}">
                    <a16:creationId xmlns:a16="http://schemas.microsoft.com/office/drawing/2014/main" id="{B1A97D78-2873-8D9B-4364-C543D8F5E0CE}"/>
                  </a:ext>
                </a:extLst>
              </p:cNvPr>
              <p:cNvSpPr/>
              <p:nvPr/>
            </p:nvSpPr>
            <p:spPr>
              <a:xfrm>
                <a:off x="13314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9" name="Freeform: Shape 1158">
                <a:extLst>
                  <a:ext uri="{FF2B5EF4-FFF2-40B4-BE49-F238E27FC236}">
                    <a16:creationId xmlns:a16="http://schemas.microsoft.com/office/drawing/2014/main" id="{BBD9295A-804D-F4B1-E691-D9588E465BC3}"/>
                  </a:ext>
                </a:extLst>
              </p:cNvPr>
              <p:cNvSpPr/>
              <p:nvPr/>
            </p:nvSpPr>
            <p:spPr>
              <a:xfrm>
                <a:off x="144748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0" name="Freeform: Shape 1159">
                <a:extLst>
                  <a:ext uri="{FF2B5EF4-FFF2-40B4-BE49-F238E27FC236}">
                    <a16:creationId xmlns:a16="http://schemas.microsoft.com/office/drawing/2014/main" id="{8C2135AD-6751-C766-1D42-0C33D50D3425}"/>
                  </a:ext>
                </a:extLst>
              </p:cNvPr>
              <p:cNvSpPr/>
              <p:nvPr/>
            </p:nvSpPr>
            <p:spPr>
              <a:xfrm>
                <a:off x="15634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1" name="Freeform: Shape 1160">
                <a:extLst>
                  <a:ext uri="{FF2B5EF4-FFF2-40B4-BE49-F238E27FC236}">
                    <a16:creationId xmlns:a16="http://schemas.microsoft.com/office/drawing/2014/main" id="{A7C96BF3-96AE-BFA6-415E-E5A40911FAD8}"/>
                  </a:ext>
                </a:extLst>
              </p:cNvPr>
              <p:cNvSpPr/>
              <p:nvPr/>
            </p:nvSpPr>
            <p:spPr>
              <a:xfrm>
                <a:off x="16795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2" name="Freeform: Shape 1161">
                <a:extLst>
                  <a:ext uri="{FF2B5EF4-FFF2-40B4-BE49-F238E27FC236}">
                    <a16:creationId xmlns:a16="http://schemas.microsoft.com/office/drawing/2014/main" id="{6497C7E5-C858-757C-4EDA-A7607A3BF950}"/>
                  </a:ext>
                </a:extLst>
              </p:cNvPr>
              <p:cNvSpPr/>
              <p:nvPr/>
            </p:nvSpPr>
            <p:spPr>
              <a:xfrm>
                <a:off x="17955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3" name="Freeform: Shape 1162">
                <a:extLst>
                  <a:ext uri="{FF2B5EF4-FFF2-40B4-BE49-F238E27FC236}">
                    <a16:creationId xmlns:a16="http://schemas.microsoft.com/office/drawing/2014/main" id="{C6392201-43A3-3F71-1AD5-3259C289BE74}"/>
                  </a:ext>
                </a:extLst>
              </p:cNvPr>
              <p:cNvSpPr/>
              <p:nvPr/>
            </p:nvSpPr>
            <p:spPr>
              <a:xfrm>
                <a:off x="191159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4" name="Freeform: Shape 1163">
                <a:extLst>
                  <a:ext uri="{FF2B5EF4-FFF2-40B4-BE49-F238E27FC236}">
                    <a16:creationId xmlns:a16="http://schemas.microsoft.com/office/drawing/2014/main" id="{BDE90447-0771-FDE9-68F1-9E25AD33C3B0}"/>
                  </a:ext>
                </a:extLst>
              </p:cNvPr>
              <p:cNvSpPr/>
              <p:nvPr/>
            </p:nvSpPr>
            <p:spPr>
              <a:xfrm>
                <a:off x="20276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5" name="Freeform: Shape 1164">
                <a:extLst>
                  <a:ext uri="{FF2B5EF4-FFF2-40B4-BE49-F238E27FC236}">
                    <a16:creationId xmlns:a16="http://schemas.microsoft.com/office/drawing/2014/main" id="{6783415C-4EA8-A38A-A9A7-FEC421E5ECEA}"/>
                  </a:ext>
                </a:extLst>
              </p:cNvPr>
              <p:cNvSpPr/>
              <p:nvPr/>
            </p:nvSpPr>
            <p:spPr>
              <a:xfrm>
                <a:off x="21436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6" name="Freeform: Shape 1165">
                <a:extLst>
                  <a:ext uri="{FF2B5EF4-FFF2-40B4-BE49-F238E27FC236}">
                    <a16:creationId xmlns:a16="http://schemas.microsoft.com/office/drawing/2014/main" id="{00B9B451-9AF5-7555-70CF-910C8B196F91}"/>
                  </a:ext>
                </a:extLst>
              </p:cNvPr>
              <p:cNvSpPr/>
              <p:nvPr/>
            </p:nvSpPr>
            <p:spPr>
              <a:xfrm>
                <a:off x="225968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7" name="Freeform: Shape 1166">
                <a:extLst>
                  <a:ext uri="{FF2B5EF4-FFF2-40B4-BE49-F238E27FC236}">
                    <a16:creationId xmlns:a16="http://schemas.microsoft.com/office/drawing/2014/main" id="{EB79BA9C-D5C6-2560-2C63-CF4315CAA10C}"/>
                  </a:ext>
                </a:extLst>
              </p:cNvPr>
              <p:cNvSpPr/>
              <p:nvPr/>
            </p:nvSpPr>
            <p:spPr>
              <a:xfrm>
                <a:off x="237571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8" name="Freeform: Shape 1167">
                <a:extLst>
                  <a:ext uri="{FF2B5EF4-FFF2-40B4-BE49-F238E27FC236}">
                    <a16:creationId xmlns:a16="http://schemas.microsoft.com/office/drawing/2014/main" id="{14819FC7-4B07-DC65-5BBC-91850F95F35C}"/>
                  </a:ext>
                </a:extLst>
              </p:cNvPr>
              <p:cNvSpPr/>
              <p:nvPr/>
            </p:nvSpPr>
            <p:spPr>
              <a:xfrm>
                <a:off x="24917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9" name="Freeform: Shape 1168">
                <a:extLst>
                  <a:ext uri="{FF2B5EF4-FFF2-40B4-BE49-F238E27FC236}">
                    <a16:creationId xmlns:a16="http://schemas.microsoft.com/office/drawing/2014/main" id="{541525A1-4B66-4ACF-0B8C-A9DDF08C0108}"/>
                  </a:ext>
                </a:extLst>
              </p:cNvPr>
              <p:cNvSpPr/>
              <p:nvPr/>
            </p:nvSpPr>
            <p:spPr>
              <a:xfrm>
                <a:off x="26077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0" name="Freeform: Shape 1169">
                <a:extLst>
                  <a:ext uri="{FF2B5EF4-FFF2-40B4-BE49-F238E27FC236}">
                    <a16:creationId xmlns:a16="http://schemas.microsoft.com/office/drawing/2014/main" id="{9B92ACFD-3D42-BFCD-3AD8-4A8EF6F1E613}"/>
                  </a:ext>
                </a:extLst>
              </p:cNvPr>
              <p:cNvSpPr/>
              <p:nvPr/>
            </p:nvSpPr>
            <p:spPr>
              <a:xfrm>
                <a:off x="272379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1" name="Freeform: Shape 1170">
                <a:extLst>
                  <a:ext uri="{FF2B5EF4-FFF2-40B4-BE49-F238E27FC236}">
                    <a16:creationId xmlns:a16="http://schemas.microsoft.com/office/drawing/2014/main" id="{2A5E6A8F-8DD2-AB00-3D54-AE6213672A7A}"/>
                  </a:ext>
                </a:extLst>
              </p:cNvPr>
              <p:cNvSpPr/>
              <p:nvPr/>
            </p:nvSpPr>
            <p:spPr>
              <a:xfrm>
                <a:off x="28398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2" name="Freeform: Shape 1171">
                <a:extLst>
                  <a:ext uri="{FF2B5EF4-FFF2-40B4-BE49-F238E27FC236}">
                    <a16:creationId xmlns:a16="http://schemas.microsoft.com/office/drawing/2014/main" id="{81C0F9AE-6B51-5DA5-FD10-E3514C7EF772}"/>
                  </a:ext>
                </a:extLst>
              </p:cNvPr>
              <p:cNvSpPr/>
              <p:nvPr/>
            </p:nvSpPr>
            <p:spPr>
              <a:xfrm>
                <a:off x="29558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3" name="Freeform: Shape 1172">
                <a:extLst>
                  <a:ext uri="{FF2B5EF4-FFF2-40B4-BE49-F238E27FC236}">
                    <a16:creationId xmlns:a16="http://schemas.microsoft.com/office/drawing/2014/main" id="{8C24C77B-CE65-DC0B-7149-D8CBE9EFCA0B}"/>
                  </a:ext>
                </a:extLst>
              </p:cNvPr>
              <p:cNvSpPr/>
              <p:nvPr/>
            </p:nvSpPr>
            <p:spPr>
              <a:xfrm>
                <a:off x="307189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4" name="Freeform: Shape 1173">
                <a:extLst>
                  <a:ext uri="{FF2B5EF4-FFF2-40B4-BE49-F238E27FC236}">
                    <a16:creationId xmlns:a16="http://schemas.microsoft.com/office/drawing/2014/main" id="{091738C1-ABC7-50A6-8AAF-4DD763E67E51}"/>
                  </a:ext>
                </a:extLst>
              </p:cNvPr>
              <p:cNvSpPr/>
              <p:nvPr/>
            </p:nvSpPr>
            <p:spPr>
              <a:xfrm>
                <a:off x="318791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5" name="Freeform: Shape 1174">
                <a:extLst>
                  <a:ext uri="{FF2B5EF4-FFF2-40B4-BE49-F238E27FC236}">
                    <a16:creationId xmlns:a16="http://schemas.microsoft.com/office/drawing/2014/main" id="{35564026-7CE3-F6B1-9105-36A1313A9283}"/>
                  </a:ext>
                </a:extLst>
              </p:cNvPr>
              <p:cNvSpPr/>
              <p:nvPr/>
            </p:nvSpPr>
            <p:spPr>
              <a:xfrm>
                <a:off x="33039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6" name="Freeform: Shape 1175">
                <a:extLst>
                  <a:ext uri="{FF2B5EF4-FFF2-40B4-BE49-F238E27FC236}">
                    <a16:creationId xmlns:a16="http://schemas.microsoft.com/office/drawing/2014/main" id="{6BFB0126-6B6D-FD40-46ED-87BE5520B32A}"/>
                  </a:ext>
                </a:extLst>
              </p:cNvPr>
              <p:cNvSpPr/>
              <p:nvPr/>
            </p:nvSpPr>
            <p:spPr>
              <a:xfrm>
                <a:off x="341997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7" name="Freeform: Shape 1176">
                <a:extLst>
                  <a:ext uri="{FF2B5EF4-FFF2-40B4-BE49-F238E27FC236}">
                    <a16:creationId xmlns:a16="http://schemas.microsoft.com/office/drawing/2014/main" id="{B1405D74-341F-5347-0239-1B53C9FF6F95}"/>
                  </a:ext>
                </a:extLst>
              </p:cNvPr>
              <p:cNvSpPr/>
              <p:nvPr/>
            </p:nvSpPr>
            <p:spPr>
              <a:xfrm>
                <a:off x="35360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8" name="Freeform: Shape 1177">
                <a:extLst>
                  <a:ext uri="{FF2B5EF4-FFF2-40B4-BE49-F238E27FC236}">
                    <a16:creationId xmlns:a16="http://schemas.microsoft.com/office/drawing/2014/main" id="{69207102-3464-7AA9-91CC-94DF340A0847}"/>
                  </a:ext>
                </a:extLst>
              </p:cNvPr>
              <p:cNvSpPr/>
              <p:nvPr/>
            </p:nvSpPr>
            <p:spPr>
              <a:xfrm>
                <a:off x="36520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9" name="Freeform: Shape 1178">
                <a:extLst>
                  <a:ext uri="{FF2B5EF4-FFF2-40B4-BE49-F238E27FC236}">
                    <a16:creationId xmlns:a16="http://schemas.microsoft.com/office/drawing/2014/main" id="{00BAD13D-EEBF-635C-307A-BF451D44249A}"/>
                  </a:ext>
                </a:extLst>
              </p:cNvPr>
              <p:cNvSpPr/>
              <p:nvPr/>
            </p:nvSpPr>
            <p:spPr>
              <a:xfrm>
                <a:off x="37680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0" name="Freeform: Shape 1179">
                <a:extLst>
                  <a:ext uri="{FF2B5EF4-FFF2-40B4-BE49-F238E27FC236}">
                    <a16:creationId xmlns:a16="http://schemas.microsoft.com/office/drawing/2014/main" id="{5F86A263-CB6D-DC20-F1AC-973345DE0940}"/>
                  </a:ext>
                </a:extLst>
              </p:cNvPr>
              <p:cNvSpPr/>
              <p:nvPr/>
            </p:nvSpPr>
            <p:spPr>
              <a:xfrm>
                <a:off x="38840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1" name="Freeform: Shape 1180">
                <a:extLst>
                  <a:ext uri="{FF2B5EF4-FFF2-40B4-BE49-F238E27FC236}">
                    <a16:creationId xmlns:a16="http://schemas.microsoft.com/office/drawing/2014/main" id="{CF49F165-4094-49C1-CD32-18B8991B1B46}"/>
                  </a:ext>
                </a:extLst>
              </p:cNvPr>
              <p:cNvSpPr/>
              <p:nvPr/>
            </p:nvSpPr>
            <p:spPr>
              <a:xfrm>
                <a:off x="400012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2" name="Freeform: Shape 1181">
                <a:extLst>
                  <a:ext uri="{FF2B5EF4-FFF2-40B4-BE49-F238E27FC236}">
                    <a16:creationId xmlns:a16="http://schemas.microsoft.com/office/drawing/2014/main" id="{DCE2F1EC-9CFC-BBA0-46C0-CD2C09468DA7}"/>
                  </a:ext>
                </a:extLst>
              </p:cNvPr>
              <p:cNvSpPr/>
              <p:nvPr/>
            </p:nvSpPr>
            <p:spPr>
              <a:xfrm>
                <a:off x="41161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3" name="Freeform: Shape 1182">
                <a:extLst>
                  <a:ext uri="{FF2B5EF4-FFF2-40B4-BE49-F238E27FC236}">
                    <a16:creationId xmlns:a16="http://schemas.microsoft.com/office/drawing/2014/main" id="{DD93E869-08AB-B329-2837-5DDF59C3E7AA}"/>
                  </a:ext>
                </a:extLst>
              </p:cNvPr>
              <p:cNvSpPr/>
              <p:nvPr/>
            </p:nvSpPr>
            <p:spPr>
              <a:xfrm>
                <a:off x="42321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4" name="Freeform: Shape 1183">
                <a:extLst>
                  <a:ext uri="{FF2B5EF4-FFF2-40B4-BE49-F238E27FC236}">
                    <a16:creationId xmlns:a16="http://schemas.microsoft.com/office/drawing/2014/main" id="{1D2B27A4-409F-8470-EDAC-E59F8E1E9A84}"/>
                  </a:ext>
                </a:extLst>
              </p:cNvPr>
              <p:cNvSpPr/>
              <p:nvPr/>
            </p:nvSpPr>
            <p:spPr>
              <a:xfrm>
                <a:off x="43482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5" name="Freeform: Shape 1184">
                <a:extLst>
                  <a:ext uri="{FF2B5EF4-FFF2-40B4-BE49-F238E27FC236}">
                    <a16:creationId xmlns:a16="http://schemas.microsoft.com/office/drawing/2014/main" id="{136F389C-28E0-616F-8DA6-FC87171EF8E5}"/>
                  </a:ext>
                </a:extLst>
              </p:cNvPr>
              <p:cNvSpPr/>
              <p:nvPr/>
            </p:nvSpPr>
            <p:spPr>
              <a:xfrm>
                <a:off x="446424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6" name="Freeform: Shape 1185">
                <a:extLst>
                  <a:ext uri="{FF2B5EF4-FFF2-40B4-BE49-F238E27FC236}">
                    <a16:creationId xmlns:a16="http://schemas.microsoft.com/office/drawing/2014/main" id="{9DFA4892-DB1C-DC31-3131-A696B01DEDAB}"/>
                  </a:ext>
                </a:extLst>
              </p:cNvPr>
              <p:cNvSpPr/>
              <p:nvPr/>
            </p:nvSpPr>
            <p:spPr>
              <a:xfrm>
                <a:off x="458027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7" name="Freeform: Shape 1186">
                <a:extLst>
                  <a:ext uri="{FF2B5EF4-FFF2-40B4-BE49-F238E27FC236}">
                    <a16:creationId xmlns:a16="http://schemas.microsoft.com/office/drawing/2014/main" id="{9E552E4A-5C1F-D7E3-7C37-5EAF9D996E60}"/>
                  </a:ext>
                </a:extLst>
              </p:cNvPr>
              <p:cNvSpPr/>
              <p:nvPr/>
            </p:nvSpPr>
            <p:spPr>
              <a:xfrm>
                <a:off x="5511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8" name="Freeform: Shape 1187">
                <a:extLst>
                  <a:ext uri="{FF2B5EF4-FFF2-40B4-BE49-F238E27FC236}">
                    <a16:creationId xmlns:a16="http://schemas.microsoft.com/office/drawing/2014/main" id="{7A3A47CD-CF26-0F21-315C-09E374F6FC77}"/>
                  </a:ext>
                </a:extLst>
              </p:cNvPr>
              <p:cNvSpPr/>
              <p:nvPr/>
            </p:nvSpPr>
            <p:spPr>
              <a:xfrm>
                <a:off x="17115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9" name="Freeform: Shape 1188">
                <a:extLst>
                  <a:ext uri="{FF2B5EF4-FFF2-40B4-BE49-F238E27FC236}">
                    <a16:creationId xmlns:a16="http://schemas.microsoft.com/office/drawing/2014/main" id="{CFEA4A01-D6E0-FD30-89EF-E08A6350C9A5}"/>
                  </a:ext>
                </a:extLst>
              </p:cNvPr>
              <p:cNvSpPr/>
              <p:nvPr/>
            </p:nvSpPr>
            <p:spPr>
              <a:xfrm>
                <a:off x="2871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0" name="Freeform: Shape 1189">
                <a:extLst>
                  <a:ext uri="{FF2B5EF4-FFF2-40B4-BE49-F238E27FC236}">
                    <a16:creationId xmlns:a16="http://schemas.microsoft.com/office/drawing/2014/main" id="{359BA6DB-BFEF-755A-D1B3-E4F319787B6C}"/>
                  </a:ext>
                </a:extLst>
              </p:cNvPr>
              <p:cNvSpPr/>
              <p:nvPr/>
            </p:nvSpPr>
            <p:spPr>
              <a:xfrm>
                <a:off x="40320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1" name="Freeform: Shape 1190">
                <a:extLst>
                  <a:ext uri="{FF2B5EF4-FFF2-40B4-BE49-F238E27FC236}">
                    <a16:creationId xmlns:a16="http://schemas.microsoft.com/office/drawing/2014/main" id="{F1D1C9A1-F8E9-CF07-110C-256741392EC9}"/>
                  </a:ext>
                </a:extLst>
              </p:cNvPr>
              <p:cNvSpPr/>
              <p:nvPr/>
            </p:nvSpPr>
            <p:spPr>
              <a:xfrm>
                <a:off x="51923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2" name="Freeform: Shape 1191">
                <a:extLst>
                  <a:ext uri="{FF2B5EF4-FFF2-40B4-BE49-F238E27FC236}">
                    <a16:creationId xmlns:a16="http://schemas.microsoft.com/office/drawing/2014/main" id="{70F590C1-7F67-072B-5B50-9958E087D25E}"/>
                  </a:ext>
                </a:extLst>
              </p:cNvPr>
              <p:cNvSpPr/>
              <p:nvPr/>
            </p:nvSpPr>
            <p:spPr>
              <a:xfrm>
                <a:off x="63526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3" name="Freeform: Shape 1192">
                <a:extLst>
                  <a:ext uri="{FF2B5EF4-FFF2-40B4-BE49-F238E27FC236}">
                    <a16:creationId xmlns:a16="http://schemas.microsoft.com/office/drawing/2014/main" id="{C1B511CF-9230-E69D-1922-326EB04EA8F9}"/>
                  </a:ext>
                </a:extLst>
              </p:cNvPr>
              <p:cNvSpPr/>
              <p:nvPr/>
            </p:nvSpPr>
            <p:spPr>
              <a:xfrm>
                <a:off x="7512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4" name="Freeform: Shape 1193">
                <a:extLst>
                  <a:ext uri="{FF2B5EF4-FFF2-40B4-BE49-F238E27FC236}">
                    <a16:creationId xmlns:a16="http://schemas.microsoft.com/office/drawing/2014/main" id="{719F13B6-73C8-3773-73B1-69E57862BD62}"/>
                  </a:ext>
                </a:extLst>
              </p:cNvPr>
              <p:cNvSpPr/>
              <p:nvPr/>
            </p:nvSpPr>
            <p:spPr>
              <a:xfrm>
                <a:off x="8673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5" name="Freeform: Shape 1194">
                <a:extLst>
                  <a:ext uri="{FF2B5EF4-FFF2-40B4-BE49-F238E27FC236}">
                    <a16:creationId xmlns:a16="http://schemas.microsoft.com/office/drawing/2014/main" id="{25442FFF-396B-D50D-F2F5-966220DFE8D6}"/>
                  </a:ext>
                </a:extLst>
              </p:cNvPr>
              <p:cNvSpPr/>
              <p:nvPr/>
            </p:nvSpPr>
            <p:spPr>
              <a:xfrm>
                <a:off x="98334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6" name="Freeform: Shape 1195">
                <a:extLst>
                  <a:ext uri="{FF2B5EF4-FFF2-40B4-BE49-F238E27FC236}">
                    <a16:creationId xmlns:a16="http://schemas.microsoft.com/office/drawing/2014/main" id="{402909D5-2A2B-40BC-4F71-AD660C34FC94}"/>
                  </a:ext>
                </a:extLst>
              </p:cNvPr>
              <p:cNvSpPr/>
              <p:nvPr/>
            </p:nvSpPr>
            <p:spPr>
              <a:xfrm>
                <a:off x="10993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7" name="Freeform: Shape 1196">
                <a:extLst>
                  <a:ext uri="{FF2B5EF4-FFF2-40B4-BE49-F238E27FC236}">
                    <a16:creationId xmlns:a16="http://schemas.microsoft.com/office/drawing/2014/main" id="{DFA771FA-E4DB-0FC3-9F88-18E0823007CB}"/>
                  </a:ext>
                </a:extLst>
              </p:cNvPr>
              <p:cNvSpPr/>
              <p:nvPr/>
            </p:nvSpPr>
            <p:spPr>
              <a:xfrm>
                <a:off x="121541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8" name="Freeform: Shape 1197">
                <a:extLst>
                  <a:ext uri="{FF2B5EF4-FFF2-40B4-BE49-F238E27FC236}">
                    <a16:creationId xmlns:a16="http://schemas.microsoft.com/office/drawing/2014/main" id="{63388EEA-0844-AD39-CAB9-7A9176EA72FD}"/>
                  </a:ext>
                </a:extLst>
              </p:cNvPr>
              <p:cNvSpPr/>
              <p:nvPr/>
            </p:nvSpPr>
            <p:spPr>
              <a:xfrm>
                <a:off x="13314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9" name="Freeform: Shape 1198">
                <a:extLst>
                  <a:ext uri="{FF2B5EF4-FFF2-40B4-BE49-F238E27FC236}">
                    <a16:creationId xmlns:a16="http://schemas.microsoft.com/office/drawing/2014/main" id="{46D9627F-598F-F26D-4B02-D0CF66A7574B}"/>
                  </a:ext>
                </a:extLst>
              </p:cNvPr>
              <p:cNvSpPr/>
              <p:nvPr/>
            </p:nvSpPr>
            <p:spPr>
              <a:xfrm>
                <a:off x="144748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0" name="Freeform: Shape 1199">
                <a:extLst>
                  <a:ext uri="{FF2B5EF4-FFF2-40B4-BE49-F238E27FC236}">
                    <a16:creationId xmlns:a16="http://schemas.microsoft.com/office/drawing/2014/main" id="{FD2267DF-2443-EFD7-FA70-DCD5FA55215D}"/>
                  </a:ext>
                </a:extLst>
              </p:cNvPr>
              <p:cNvSpPr/>
              <p:nvPr/>
            </p:nvSpPr>
            <p:spPr>
              <a:xfrm>
                <a:off x="15634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1" name="Freeform: Shape 1200">
                <a:extLst>
                  <a:ext uri="{FF2B5EF4-FFF2-40B4-BE49-F238E27FC236}">
                    <a16:creationId xmlns:a16="http://schemas.microsoft.com/office/drawing/2014/main" id="{A77DB511-FC48-DB56-29E7-E3F8517829AE}"/>
                  </a:ext>
                </a:extLst>
              </p:cNvPr>
              <p:cNvSpPr/>
              <p:nvPr/>
            </p:nvSpPr>
            <p:spPr>
              <a:xfrm>
                <a:off x="16795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2" name="Freeform: Shape 1201">
                <a:extLst>
                  <a:ext uri="{FF2B5EF4-FFF2-40B4-BE49-F238E27FC236}">
                    <a16:creationId xmlns:a16="http://schemas.microsoft.com/office/drawing/2014/main" id="{64F7EE89-62D5-CEC2-D15F-D78A9A2C7078}"/>
                  </a:ext>
                </a:extLst>
              </p:cNvPr>
              <p:cNvSpPr/>
              <p:nvPr/>
            </p:nvSpPr>
            <p:spPr>
              <a:xfrm>
                <a:off x="17955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3" name="Freeform: Shape 1202">
                <a:extLst>
                  <a:ext uri="{FF2B5EF4-FFF2-40B4-BE49-F238E27FC236}">
                    <a16:creationId xmlns:a16="http://schemas.microsoft.com/office/drawing/2014/main" id="{08D6021C-3A81-AA40-F3E4-35482416DE70}"/>
                  </a:ext>
                </a:extLst>
              </p:cNvPr>
              <p:cNvSpPr/>
              <p:nvPr/>
            </p:nvSpPr>
            <p:spPr>
              <a:xfrm>
                <a:off x="191159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4" name="Freeform: Shape 1203">
                <a:extLst>
                  <a:ext uri="{FF2B5EF4-FFF2-40B4-BE49-F238E27FC236}">
                    <a16:creationId xmlns:a16="http://schemas.microsoft.com/office/drawing/2014/main" id="{0E31C20A-6DA5-6B5F-06CB-78424B9EE0D3}"/>
                  </a:ext>
                </a:extLst>
              </p:cNvPr>
              <p:cNvSpPr/>
              <p:nvPr/>
            </p:nvSpPr>
            <p:spPr>
              <a:xfrm>
                <a:off x="20276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5" name="Freeform: Shape 1204">
                <a:extLst>
                  <a:ext uri="{FF2B5EF4-FFF2-40B4-BE49-F238E27FC236}">
                    <a16:creationId xmlns:a16="http://schemas.microsoft.com/office/drawing/2014/main" id="{6FA69B88-7E23-E203-19F0-B171075DBDC4}"/>
                  </a:ext>
                </a:extLst>
              </p:cNvPr>
              <p:cNvSpPr/>
              <p:nvPr/>
            </p:nvSpPr>
            <p:spPr>
              <a:xfrm>
                <a:off x="21436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6" name="Freeform: Shape 1205">
                <a:extLst>
                  <a:ext uri="{FF2B5EF4-FFF2-40B4-BE49-F238E27FC236}">
                    <a16:creationId xmlns:a16="http://schemas.microsoft.com/office/drawing/2014/main" id="{DA2EA4C5-850F-9A93-495D-D7E928869AEF}"/>
                  </a:ext>
                </a:extLst>
              </p:cNvPr>
              <p:cNvSpPr/>
              <p:nvPr/>
            </p:nvSpPr>
            <p:spPr>
              <a:xfrm>
                <a:off x="225968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7" name="Freeform: Shape 1206">
                <a:extLst>
                  <a:ext uri="{FF2B5EF4-FFF2-40B4-BE49-F238E27FC236}">
                    <a16:creationId xmlns:a16="http://schemas.microsoft.com/office/drawing/2014/main" id="{AF6E82D7-73D3-D1D2-16EB-58B885C739A5}"/>
                  </a:ext>
                </a:extLst>
              </p:cNvPr>
              <p:cNvSpPr/>
              <p:nvPr/>
            </p:nvSpPr>
            <p:spPr>
              <a:xfrm>
                <a:off x="237571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8" name="Freeform: Shape 1207">
                <a:extLst>
                  <a:ext uri="{FF2B5EF4-FFF2-40B4-BE49-F238E27FC236}">
                    <a16:creationId xmlns:a16="http://schemas.microsoft.com/office/drawing/2014/main" id="{D2B6A36B-1F82-E899-A938-649958233B29}"/>
                  </a:ext>
                </a:extLst>
              </p:cNvPr>
              <p:cNvSpPr/>
              <p:nvPr/>
            </p:nvSpPr>
            <p:spPr>
              <a:xfrm>
                <a:off x="24917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9" name="Freeform: Shape 1208">
                <a:extLst>
                  <a:ext uri="{FF2B5EF4-FFF2-40B4-BE49-F238E27FC236}">
                    <a16:creationId xmlns:a16="http://schemas.microsoft.com/office/drawing/2014/main" id="{97DD3DE7-A846-330D-263C-CB098BCEB36A}"/>
                  </a:ext>
                </a:extLst>
              </p:cNvPr>
              <p:cNvSpPr/>
              <p:nvPr/>
            </p:nvSpPr>
            <p:spPr>
              <a:xfrm>
                <a:off x="26077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0" name="Freeform: Shape 1209">
                <a:extLst>
                  <a:ext uri="{FF2B5EF4-FFF2-40B4-BE49-F238E27FC236}">
                    <a16:creationId xmlns:a16="http://schemas.microsoft.com/office/drawing/2014/main" id="{38612D55-FA56-A950-9C10-89EA46F48D66}"/>
                  </a:ext>
                </a:extLst>
              </p:cNvPr>
              <p:cNvSpPr/>
              <p:nvPr/>
            </p:nvSpPr>
            <p:spPr>
              <a:xfrm>
                <a:off x="272379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1" name="Freeform: Shape 1210">
                <a:extLst>
                  <a:ext uri="{FF2B5EF4-FFF2-40B4-BE49-F238E27FC236}">
                    <a16:creationId xmlns:a16="http://schemas.microsoft.com/office/drawing/2014/main" id="{DE925E1D-5198-7D22-3728-F2031B22EBC7}"/>
                  </a:ext>
                </a:extLst>
              </p:cNvPr>
              <p:cNvSpPr/>
              <p:nvPr/>
            </p:nvSpPr>
            <p:spPr>
              <a:xfrm>
                <a:off x="28398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2" name="Freeform: Shape 1211">
                <a:extLst>
                  <a:ext uri="{FF2B5EF4-FFF2-40B4-BE49-F238E27FC236}">
                    <a16:creationId xmlns:a16="http://schemas.microsoft.com/office/drawing/2014/main" id="{48BDD1E2-C90A-84A6-116E-D12E43C986AF}"/>
                  </a:ext>
                </a:extLst>
              </p:cNvPr>
              <p:cNvSpPr/>
              <p:nvPr/>
            </p:nvSpPr>
            <p:spPr>
              <a:xfrm>
                <a:off x="29558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3" name="Freeform: Shape 1212">
                <a:extLst>
                  <a:ext uri="{FF2B5EF4-FFF2-40B4-BE49-F238E27FC236}">
                    <a16:creationId xmlns:a16="http://schemas.microsoft.com/office/drawing/2014/main" id="{5001678B-E6C1-C45C-F314-3D04F4AA0EFF}"/>
                  </a:ext>
                </a:extLst>
              </p:cNvPr>
              <p:cNvSpPr/>
              <p:nvPr/>
            </p:nvSpPr>
            <p:spPr>
              <a:xfrm>
                <a:off x="307189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4" name="Freeform: Shape 1213">
                <a:extLst>
                  <a:ext uri="{FF2B5EF4-FFF2-40B4-BE49-F238E27FC236}">
                    <a16:creationId xmlns:a16="http://schemas.microsoft.com/office/drawing/2014/main" id="{99A3AD1F-9C26-8ACD-EB38-287118D1EC49}"/>
                  </a:ext>
                </a:extLst>
              </p:cNvPr>
              <p:cNvSpPr/>
              <p:nvPr/>
            </p:nvSpPr>
            <p:spPr>
              <a:xfrm>
                <a:off x="318791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5" name="Freeform: Shape 1214">
                <a:extLst>
                  <a:ext uri="{FF2B5EF4-FFF2-40B4-BE49-F238E27FC236}">
                    <a16:creationId xmlns:a16="http://schemas.microsoft.com/office/drawing/2014/main" id="{34BBBEE4-9ABF-C2A7-DD4F-9298A58DBDBE}"/>
                  </a:ext>
                </a:extLst>
              </p:cNvPr>
              <p:cNvSpPr/>
              <p:nvPr/>
            </p:nvSpPr>
            <p:spPr>
              <a:xfrm>
                <a:off x="33039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6" name="Freeform: Shape 1215">
                <a:extLst>
                  <a:ext uri="{FF2B5EF4-FFF2-40B4-BE49-F238E27FC236}">
                    <a16:creationId xmlns:a16="http://schemas.microsoft.com/office/drawing/2014/main" id="{1AF4597A-14A6-72DF-5A86-82E301EC5989}"/>
                  </a:ext>
                </a:extLst>
              </p:cNvPr>
              <p:cNvSpPr/>
              <p:nvPr/>
            </p:nvSpPr>
            <p:spPr>
              <a:xfrm>
                <a:off x="341997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7" name="Freeform: Shape 1216">
                <a:extLst>
                  <a:ext uri="{FF2B5EF4-FFF2-40B4-BE49-F238E27FC236}">
                    <a16:creationId xmlns:a16="http://schemas.microsoft.com/office/drawing/2014/main" id="{9AF914E5-9CEC-5B26-0914-76A9C571A08F}"/>
                  </a:ext>
                </a:extLst>
              </p:cNvPr>
              <p:cNvSpPr/>
              <p:nvPr/>
            </p:nvSpPr>
            <p:spPr>
              <a:xfrm>
                <a:off x="35360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8" name="Freeform: Shape 1217">
                <a:extLst>
                  <a:ext uri="{FF2B5EF4-FFF2-40B4-BE49-F238E27FC236}">
                    <a16:creationId xmlns:a16="http://schemas.microsoft.com/office/drawing/2014/main" id="{1AAB9396-1099-06EF-2D72-D0A773A8BFE1}"/>
                  </a:ext>
                </a:extLst>
              </p:cNvPr>
              <p:cNvSpPr/>
              <p:nvPr/>
            </p:nvSpPr>
            <p:spPr>
              <a:xfrm>
                <a:off x="36520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9" name="Freeform: Shape 1218">
                <a:extLst>
                  <a:ext uri="{FF2B5EF4-FFF2-40B4-BE49-F238E27FC236}">
                    <a16:creationId xmlns:a16="http://schemas.microsoft.com/office/drawing/2014/main" id="{FF2CE5B3-EDF8-6AB8-0E9D-A3EFF83446F2}"/>
                  </a:ext>
                </a:extLst>
              </p:cNvPr>
              <p:cNvSpPr/>
              <p:nvPr/>
            </p:nvSpPr>
            <p:spPr>
              <a:xfrm>
                <a:off x="37680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0" name="Freeform: Shape 1219">
                <a:extLst>
                  <a:ext uri="{FF2B5EF4-FFF2-40B4-BE49-F238E27FC236}">
                    <a16:creationId xmlns:a16="http://schemas.microsoft.com/office/drawing/2014/main" id="{28542523-CD05-68C7-01B5-DCC336346EEF}"/>
                  </a:ext>
                </a:extLst>
              </p:cNvPr>
              <p:cNvSpPr/>
              <p:nvPr/>
            </p:nvSpPr>
            <p:spPr>
              <a:xfrm>
                <a:off x="38840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1" name="Freeform: Shape 1220">
                <a:extLst>
                  <a:ext uri="{FF2B5EF4-FFF2-40B4-BE49-F238E27FC236}">
                    <a16:creationId xmlns:a16="http://schemas.microsoft.com/office/drawing/2014/main" id="{98CE7CE3-474A-1F06-B307-EAEA0E861CD2}"/>
                  </a:ext>
                </a:extLst>
              </p:cNvPr>
              <p:cNvSpPr/>
              <p:nvPr/>
            </p:nvSpPr>
            <p:spPr>
              <a:xfrm>
                <a:off x="400012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2" name="Freeform: Shape 1221">
                <a:extLst>
                  <a:ext uri="{FF2B5EF4-FFF2-40B4-BE49-F238E27FC236}">
                    <a16:creationId xmlns:a16="http://schemas.microsoft.com/office/drawing/2014/main" id="{9C3E62FD-8F28-291E-5D11-460C44C061A5}"/>
                  </a:ext>
                </a:extLst>
              </p:cNvPr>
              <p:cNvSpPr/>
              <p:nvPr/>
            </p:nvSpPr>
            <p:spPr>
              <a:xfrm>
                <a:off x="41161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3" name="Freeform: Shape 1222">
                <a:extLst>
                  <a:ext uri="{FF2B5EF4-FFF2-40B4-BE49-F238E27FC236}">
                    <a16:creationId xmlns:a16="http://schemas.microsoft.com/office/drawing/2014/main" id="{EAAF40B0-675C-7E06-BB47-F29E1D631A7A}"/>
                  </a:ext>
                </a:extLst>
              </p:cNvPr>
              <p:cNvSpPr/>
              <p:nvPr/>
            </p:nvSpPr>
            <p:spPr>
              <a:xfrm>
                <a:off x="42321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4" name="Freeform: Shape 1223">
                <a:extLst>
                  <a:ext uri="{FF2B5EF4-FFF2-40B4-BE49-F238E27FC236}">
                    <a16:creationId xmlns:a16="http://schemas.microsoft.com/office/drawing/2014/main" id="{53B39885-159D-412F-4566-FB9E7BAE6DFD}"/>
                  </a:ext>
                </a:extLst>
              </p:cNvPr>
              <p:cNvSpPr/>
              <p:nvPr/>
            </p:nvSpPr>
            <p:spPr>
              <a:xfrm>
                <a:off x="43482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5" name="Freeform: Shape 1224">
                <a:extLst>
                  <a:ext uri="{FF2B5EF4-FFF2-40B4-BE49-F238E27FC236}">
                    <a16:creationId xmlns:a16="http://schemas.microsoft.com/office/drawing/2014/main" id="{9C426C88-D72C-CCC6-0172-4C4821F49B36}"/>
                  </a:ext>
                </a:extLst>
              </p:cNvPr>
              <p:cNvSpPr/>
              <p:nvPr/>
            </p:nvSpPr>
            <p:spPr>
              <a:xfrm>
                <a:off x="446424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6" name="Freeform: Shape 1225">
                <a:extLst>
                  <a:ext uri="{FF2B5EF4-FFF2-40B4-BE49-F238E27FC236}">
                    <a16:creationId xmlns:a16="http://schemas.microsoft.com/office/drawing/2014/main" id="{5B05F724-9E79-8891-9AA7-377B1D9779C2}"/>
                  </a:ext>
                </a:extLst>
              </p:cNvPr>
              <p:cNvSpPr/>
              <p:nvPr/>
            </p:nvSpPr>
            <p:spPr>
              <a:xfrm>
                <a:off x="458027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7" name="Freeform: Shape 1226">
                <a:extLst>
                  <a:ext uri="{FF2B5EF4-FFF2-40B4-BE49-F238E27FC236}">
                    <a16:creationId xmlns:a16="http://schemas.microsoft.com/office/drawing/2014/main" id="{0E395BB8-46AA-630D-5A32-47AE78B23303}"/>
                  </a:ext>
                </a:extLst>
              </p:cNvPr>
              <p:cNvSpPr/>
              <p:nvPr/>
            </p:nvSpPr>
            <p:spPr>
              <a:xfrm>
                <a:off x="5511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8" name="Freeform: Shape 1227">
                <a:extLst>
                  <a:ext uri="{FF2B5EF4-FFF2-40B4-BE49-F238E27FC236}">
                    <a16:creationId xmlns:a16="http://schemas.microsoft.com/office/drawing/2014/main" id="{92176E78-DAD4-C4B1-41DD-676BAEF56BDA}"/>
                  </a:ext>
                </a:extLst>
              </p:cNvPr>
              <p:cNvSpPr/>
              <p:nvPr/>
            </p:nvSpPr>
            <p:spPr>
              <a:xfrm>
                <a:off x="17115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B76EE7B9-0ED3-3970-6D84-365040B57F5B}"/>
                  </a:ext>
                </a:extLst>
              </p:cNvPr>
              <p:cNvSpPr/>
              <p:nvPr/>
            </p:nvSpPr>
            <p:spPr>
              <a:xfrm>
                <a:off x="2871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81C42A4E-0B11-0BC8-E80D-6A8488AB9B62}"/>
                  </a:ext>
                </a:extLst>
              </p:cNvPr>
              <p:cNvSpPr/>
              <p:nvPr/>
            </p:nvSpPr>
            <p:spPr>
              <a:xfrm>
                <a:off x="40320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E2627A61-D452-B098-A27C-ED800F6EEC74}"/>
                  </a:ext>
                </a:extLst>
              </p:cNvPr>
              <p:cNvSpPr/>
              <p:nvPr/>
            </p:nvSpPr>
            <p:spPr>
              <a:xfrm>
                <a:off x="51923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2" name="Freeform: Shape 1231">
                <a:extLst>
                  <a:ext uri="{FF2B5EF4-FFF2-40B4-BE49-F238E27FC236}">
                    <a16:creationId xmlns:a16="http://schemas.microsoft.com/office/drawing/2014/main" id="{DB8DE5BE-546D-6716-6434-052928746DB3}"/>
                  </a:ext>
                </a:extLst>
              </p:cNvPr>
              <p:cNvSpPr/>
              <p:nvPr/>
            </p:nvSpPr>
            <p:spPr>
              <a:xfrm>
                <a:off x="63526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3" name="Freeform: Shape 1232">
                <a:extLst>
                  <a:ext uri="{FF2B5EF4-FFF2-40B4-BE49-F238E27FC236}">
                    <a16:creationId xmlns:a16="http://schemas.microsoft.com/office/drawing/2014/main" id="{D7CE68B6-B82F-4B29-AFB4-8AFA585B473F}"/>
                  </a:ext>
                </a:extLst>
              </p:cNvPr>
              <p:cNvSpPr/>
              <p:nvPr/>
            </p:nvSpPr>
            <p:spPr>
              <a:xfrm>
                <a:off x="7512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4" name="Freeform: Shape 1233">
                <a:extLst>
                  <a:ext uri="{FF2B5EF4-FFF2-40B4-BE49-F238E27FC236}">
                    <a16:creationId xmlns:a16="http://schemas.microsoft.com/office/drawing/2014/main" id="{125A8824-0BF8-1D51-71E3-B3C701A9F2B5}"/>
                  </a:ext>
                </a:extLst>
              </p:cNvPr>
              <p:cNvSpPr/>
              <p:nvPr/>
            </p:nvSpPr>
            <p:spPr>
              <a:xfrm>
                <a:off x="8673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5" name="Freeform: Shape 1234">
                <a:extLst>
                  <a:ext uri="{FF2B5EF4-FFF2-40B4-BE49-F238E27FC236}">
                    <a16:creationId xmlns:a16="http://schemas.microsoft.com/office/drawing/2014/main" id="{837836C0-783C-AFA2-45A7-EDF2B37EB6D6}"/>
                  </a:ext>
                </a:extLst>
              </p:cNvPr>
              <p:cNvSpPr/>
              <p:nvPr/>
            </p:nvSpPr>
            <p:spPr>
              <a:xfrm>
                <a:off x="98334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6" name="Freeform: Shape 1235">
                <a:extLst>
                  <a:ext uri="{FF2B5EF4-FFF2-40B4-BE49-F238E27FC236}">
                    <a16:creationId xmlns:a16="http://schemas.microsoft.com/office/drawing/2014/main" id="{EBA28ED5-FD98-1999-15B1-0D514F6BE334}"/>
                  </a:ext>
                </a:extLst>
              </p:cNvPr>
              <p:cNvSpPr/>
              <p:nvPr/>
            </p:nvSpPr>
            <p:spPr>
              <a:xfrm>
                <a:off x="10993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7" name="Freeform: Shape 1236">
                <a:extLst>
                  <a:ext uri="{FF2B5EF4-FFF2-40B4-BE49-F238E27FC236}">
                    <a16:creationId xmlns:a16="http://schemas.microsoft.com/office/drawing/2014/main" id="{361FED36-547F-2F8D-2F20-5778792EE08B}"/>
                  </a:ext>
                </a:extLst>
              </p:cNvPr>
              <p:cNvSpPr/>
              <p:nvPr/>
            </p:nvSpPr>
            <p:spPr>
              <a:xfrm>
                <a:off x="121541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8" name="Freeform: Shape 1237">
                <a:extLst>
                  <a:ext uri="{FF2B5EF4-FFF2-40B4-BE49-F238E27FC236}">
                    <a16:creationId xmlns:a16="http://schemas.microsoft.com/office/drawing/2014/main" id="{0F9CEFE6-0D3A-7B94-B49B-BD90CAC59746}"/>
                  </a:ext>
                </a:extLst>
              </p:cNvPr>
              <p:cNvSpPr/>
              <p:nvPr/>
            </p:nvSpPr>
            <p:spPr>
              <a:xfrm>
                <a:off x="13314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9" name="Freeform: Shape 1238">
                <a:extLst>
                  <a:ext uri="{FF2B5EF4-FFF2-40B4-BE49-F238E27FC236}">
                    <a16:creationId xmlns:a16="http://schemas.microsoft.com/office/drawing/2014/main" id="{D1A3505F-1452-825F-8B21-678B9B6213DF}"/>
                  </a:ext>
                </a:extLst>
              </p:cNvPr>
              <p:cNvSpPr/>
              <p:nvPr/>
            </p:nvSpPr>
            <p:spPr>
              <a:xfrm>
                <a:off x="144748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0" name="Freeform: Shape 1239">
                <a:extLst>
                  <a:ext uri="{FF2B5EF4-FFF2-40B4-BE49-F238E27FC236}">
                    <a16:creationId xmlns:a16="http://schemas.microsoft.com/office/drawing/2014/main" id="{83B2DB4D-551E-43DA-2E97-9BE23AE3835B}"/>
                  </a:ext>
                </a:extLst>
              </p:cNvPr>
              <p:cNvSpPr/>
              <p:nvPr/>
            </p:nvSpPr>
            <p:spPr>
              <a:xfrm>
                <a:off x="15634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1" name="Freeform: Shape 1240">
                <a:extLst>
                  <a:ext uri="{FF2B5EF4-FFF2-40B4-BE49-F238E27FC236}">
                    <a16:creationId xmlns:a16="http://schemas.microsoft.com/office/drawing/2014/main" id="{8EC8BDB8-7710-224A-ECEA-50B28AF433C1}"/>
                  </a:ext>
                </a:extLst>
              </p:cNvPr>
              <p:cNvSpPr/>
              <p:nvPr/>
            </p:nvSpPr>
            <p:spPr>
              <a:xfrm>
                <a:off x="16795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2" name="Freeform: Shape 1241">
                <a:extLst>
                  <a:ext uri="{FF2B5EF4-FFF2-40B4-BE49-F238E27FC236}">
                    <a16:creationId xmlns:a16="http://schemas.microsoft.com/office/drawing/2014/main" id="{8BD5F77B-2BE3-D59F-90F9-352B37DA95C9}"/>
                  </a:ext>
                </a:extLst>
              </p:cNvPr>
              <p:cNvSpPr/>
              <p:nvPr/>
            </p:nvSpPr>
            <p:spPr>
              <a:xfrm>
                <a:off x="17955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3" name="Freeform: Shape 1242">
                <a:extLst>
                  <a:ext uri="{FF2B5EF4-FFF2-40B4-BE49-F238E27FC236}">
                    <a16:creationId xmlns:a16="http://schemas.microsoft.com/office/drawing/2014/main" id="{3B8A4097-07B7-9051-0C91-E70DA94FFDF7}"/>
                  </a:ext>
                </a:extLst>
              </p:cNvPr>
              <p:cNvSpPr/>
              <p:nvPr/>
            </p:nvSpPr>
            <p:spPr>
              <a:xfrm>
                <a:off x="191159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4" name="Freeform: Shape 1243">
                <a:extLst>
                  <a:ext uri="{FF2B5EF4-FFF2-40B4-BE49-F238E27FC236}">
                    <a16:creationId xmlns:a16="http://schemas.microsoft.com/office/drawing/2014/main" id="{35FB3F23-81D9-5F03-2B74-4C4F78465428}"/>
                  </a:ext>
                </a:extLst>
              </p:cNvPr>
              <p:cNvSpPr/>
              <p:nvPr/>
            </p:nvSpPr>
            <p:spPr>
              <a:xfrm>
                <a:off x="20276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5" name="Freeform: Shape 1244">
                <a:extLst>
                  <a:ext uri="{FF2B5EF4-FFF2-40B4-BE49-F238E27FC236}">
                    <a16:creationId xmlns:a16="http://schemas.microsoft.com/office/drawing/2014/main" id="{6462B5D2-BF49-7DA9-F68A-8588A7BCDA1C}"/>
                  </a:ext>
                </a:extLst>
              </p:cNvPr>
              <p:cNvSpPr/>
              <p:nvPr/>
            </p:nvSpPr>
            <p:spPr>
              <a:xfrm>
                <a:off x="21436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6" name="Freeform: Shape 1245">
                <a:extLst>
                  <a:ext uri="{FF2B5EF4-FFF2-40B4-BE49-F238E27FC236}">
                    <a16:creationId xmlns:a16="http://schemas.microsoft.com/office/drawing/2014/main" id="{23653940-9090-7CE4-8FA5-0CEF661AD669}"/>
                  </a:ext>
                </a:extLst>
              </p:cNvPr>
              <p:cNvSpPr/>
              <p:nvPr/>
            </p:nvSpPr>
            <p:spPr>
              <a:xfrm>
                <a:off x="225968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7" name="Freeform: Shape 1246">
                <a:extLst>
                  <a:ext uri="{FF2B5EF4-FFF2-40B4-BE49-F238E27FC236}">
                    <a16:creationId xmlns:a16="http://schemas.microsoft.com/office/drawing/2014/main" id="{DE430FB4-0F10-8D35-A47A-EC2A1E04FD1E}"/>
                  </a:ext>
                </a:extLst>
              </p:cNvPr>
              <p:cNvSpPr/>
              <p:nvPr/>
            </p:nvSpPr>
            <p:spPr>
              <a:xfrm>
                <a:off x="237571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8" name="Freeform: Shape 1247">
                <a:extLst>
                  <a:ext uri="{FF2B5EF4-FFF2-40B4-BE49-F238E27FC236}">
                    <a16:creationId xmlns:a16="http://schemas.microsoft.com/office/drawing/2014/main" id="{67BB46C9-4872-31FE-D516-DF84A1A3BFB6}"/>
                  </a:ext>
                </a:extLst>
              </p:cNvPr>
              <p:cNvSpPr/>
              <p:nvPr/>
            </p:nvSpPr>
            <p:spPr>
              <a:xfrm>
                <a:off x="24917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9" name="Freeform: Shape 1248">
                <a:extLst>
                  <a:ext uri="{FF2B5EF4-FFF2-40B4-BE49-F238E27FC236}">
                    <a16:creationId xmlns:a16="http://schemas.microsoft.com/office/drawing/2014/main" id="{8749A635-C347-2ECB-5550-893A3735DF89}"/>
                  </a:ext>
                </a:extLst>
              </p:cNvPr>
              <p:cNvSpPr/>
              <p:nvPr/>
            </p:nvSpPr>
            <p:spPr>
              <a:xfrm>
                <a:off x="26077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0" name="Freeform: Shape 1249">
                <a:extLst>
                  <a:ext uri="{FF2B5EF4-FFF2-40B4-BE49-F238E27FC236}">
                    <a16:creationId xmlns:a16="http://schemas.microsoft.com/office/drawing/2014/main" id="{E7C96864-E8A5-7451-A443-88EE2CFE89EB}"/>
                  </a:ext>
                </a:extLst>
              </p:cNvPr>
              <p:cNvSpPr/>
              <p:nvPr/>
            </p:nvSpPr>
            <p:spPr>
              <a:xfrm>
                <a:off x="272379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1" name="Freeform: Shape 1250">
                <a:extLst>
                  <a:ext uri="{FF2B5EF4-FFF2-40B4-BE49-F238E27FC236}">
                    <a16:creationId xmlns:a16="http://schemas.microsoft.com/office/drawing/2014/main" id="{2F258EB9-2DEB-608C-96D4-5559B1892B7D}"/>
                  </a:ext>
                </a:extLst>
              </p:cNvPr>
              <p:cNvSpPr/>
              <p:nvPr/>
            </p:nvSpPr>
            <p:spPr>
              <a:xfrm>
                <a:off x="28398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2" name="Freeform: Shape 1251">
                <a:extLst>
                  <a:ext uri="{FF2B5EF4-FFF2-40B4-BE49-F238E27FC236}">
                    <a16:creationId xmlns:a16="http://schemas.microsoft.com/office/drawing/2014/main" id="{AF3ACFB4-740E-F5B1-46AE-EBC2CD263F19}"/>
                  </a:ext>
                </a:extLst>
              </p:cNvPr>
              <p:cNvSpPr/>
              <p:nvPr/>
            </p:nvSpPr>
            <p:spPr>
              <a:xfrm>
                <a:off x="29558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3" name="Freeform: Shape 1252">
                <a:extLst>
                  <a:ext uri="{FF2B5EF4-FFF2-40B4-BE49-F238E27FC236}">
                    <a16:creationId xmlns:a16="http://schemas.microsoft.com/office/drawing/2014/main" id="{6FA5C457-28D1-78F1-3583-7EE3BCBF2788}"/>
                  </a:ext>
                </a:extLst>
              </p:cNvPr>
              <p:cNvSpPr/>
              <p:nvPr/>
            </p:nvSpPr>
            <p:spPr>
              <a:xfrm>
                <a:off x="307189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4" name="Freeform: Shape 1253">
                <a:extLst>
                  <a:ext uri="{FF2B5EF4-FFF2-40B4-BE49-F238E27FC236}">
                    <a16:creationId xmlns:a16="http://schemas.microsoft.com/office/drawing/2014/main" id="{1EAB380D-E0D8-1375-D0FF-8E70CAADDDA5}"/>
                  </a:ext>
                </a:extLst>
              </p:cNvPr>
              <p:cNvSpPr/>
              <p:nvPr/>
            </p:nvSpPr>
            <p:spPr>
              <a:xfrm>
                <a:off x="318791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5" name="Freeform: Shape 1254">
                <a:extLst>
                  <a:ext uri="{FF2B5EF4-FFF2-40B4-BE49-F238E27FC236}">
                    <a16:creationId xmlns:a16="http://schemas.microsoft.com/office/drawing/2014/main" id="{95B1FABE-81D0-03AF-20EC-2B558A281AF9}"/>
                  </a:ext>
                </a:extLst>
              </p:cNvPr>
              <p:cNvSpPr/>
              <p:nvPr/>
            </p:nvSpPr>
            <p:spPr>
              <a:xfrm>
                <a:off x="33039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6" name="Freeform: Shape 1255">
                <a:extLst>
                  <a:ext uri="{FF2B5EF4-FFF2-40B4-BE49-F238E27FC236}">
                    <a16:creationId xmlns:a16="http://schemas.microsoft.com/office/drawing/2014/main" id="{4770819B-F1CA-5A10-58A6-BB533BB1E3A4}"/>
                  </a:ext>
                </a:extLst>
              </p:cNvPr>
              <p:cNvSpPr/>
              <p:nvPr/>
            </p:nvSpPr>
            <p:spPr>
              <a:xfrm>
                <a:off x="341997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7" name="Freeform: Shape 1256">
                <a:extLst>
                  <a:ext uri="{FF2B5EF4-FFF2-40B4-BE49-F238E27FC236}">
                    <a16:creationId xmlns:a16="http://schemas.microsoft.com/office/drawing/2014/main" id="{B0E3481E-C292-08BF-6896-F0CCE2FE2007}"/>
                  </a:ext>
                </a:extLst>
              </p:cNvPr>
              <p:cNvSpPr/>
              <p:nvPr/>
            </p:nvSpPr>
            <p:spPr>
              <a:xfrm>
                <a:off x="35360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8" name="Freeform: Shape 1257">
                <a:extLst>
                  <a:ext uri="{FF2B5EF4-FFF2-40B4-BE49-F238E27FC236}">
                    <a16:creationId xmlns:a16="http://schemas.microsoft.com/office/drawing/2014/main" id="{E169F801-D467-48EF-628E-10134B848E9B}"/>
                  </a:ext>
                </a:extLst>
              </p:cNvPr>
              <p:cNvSpPr/>
              <p:nvPr/>
            </p:nvSpPr>
            <p:spPr>
              <a:xfrm>
                <a:off x="36520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9" name="Freeform: Shape 1258">
                <a:extLst>
                  <a:ext uri="{FF2B5EF4-FFF2-40B4-BE49-F238E27FC236}">
                    <a16:creationId xmlns:a16="http://schemas.microsoft.com/office/drawing/2014/main" id="{44441286-66F1-5404-EAE3-AF16B5E98FB8}"/>
                  </a:ext>
                </a:extLst>
              </p:cNvPr>
              <p:cNvSpPr/>
              <p:nvPr/>
            </p:nvSpPr>
            <p:spPr>
              <a:xfrm>
                <a:off x="37680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0" name="Freeform: Shape 1259">
                <a:extLst>
                  <a:ext uri="{FF2B5EF4-FFF2-40B4-BE49-F238E27FC236}">
                    <a16:creationId xmlns:a16="http://schemas.microsoft.com/office/drawing/2014/main" id="{9ACA7AA4-43EC-42FB-CB1C-1884C226B8E6}"/>
                  </a:ext>
                </a:extLst>
              </p:cNvPr>
              <p:cNvSpPr/>
              <p:nvPr/>
            </p:nvSpPr>
            <p:spPr>
              <a:xfrm>
                <a:off x="38840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1" name="Freeform: Shape 1260">
                <a:extLst>
                  <a:ext uri="{FF2B5EF4-FFF2-40B4-BE49-F238E27FC236}">
                    <a16:creationId xmlns:a16="http://schemas.microsoft.com/office/drawing/2014/main" id="{F82688E4-6753-614A-E761-8E126D42ACE9}"/>
                  </a:ext>
                </a:extLst>
              </p:cNvPr>
              <p:cNvSpPr/>
              <p:nvPr/>
            </p:nvSpPr>
            <p:spPr>
              <a:xfrm>
                <a:off x="400012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2" name="Freeform: Shape 1261">
                <a:extLst>
                  <a:ext uri="{FF2B5EF4-FFF2-40B4-BE49-F238E27FC236}">
                    <a16:creationId xmlns:a16="http://schemas.microsoft.com/office/drawing/2014/main" id="{34A3145B-C748-E8A5-45CD-0E01EBE57D9C}"/>
                  </a:ext>
                </a:extLst>
              </p:cNvPr>
              <p:cNvSpPr/>
              <p:nvPr/>
            </p:nvSpPr>
            <p:spPr>
              <a:xfrm>
                <a:off x="41161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3" name="Freeform: Shape 1262">
                <a:extLst>
                  <a:ext uri="{FF2B5EF4-FFF2-40B4-BE49-F238E27FC236}">
                    <a16:creationId xmlns:a16="http://schemas.microsoft.com/office/drawing/2014/main" id="{BBAD30C4-022B-BA9B-0CB6-B5E0C830E0F2}"/>
                  </a:ext>
                </a:extLst>
              </p:cNvPr>
              <p:cNvSpPr/>
              <p:nvPr/>
            </p:nvSpPr>
            <p:spPr>
              <a:xfrm>
                <a:off x="42321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4" name="Freeform: Shape 1263">
                <a:extLst>
                  <a:ext uri="{FF2B5EF4-FFF2-40B4-BE49-F238E27FC236}">
                    <a16:creationId xmlns:a16="http://schemas.microsoft.com/office/drawing/2014/main" id="{AEC5CC10-2488-6EDD-F293-CBB7D0CEB1BF}"/>
                  </a:ext>
                </a:extLst>
              </p:cNvPr>
              <p:cNvSpPr/>
              <p:nvPr/>
            </p:nvSpPr>
            <p:spPr>
              <a:xfrm>
                <a:off x="43482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5" name="Freeform: Shape 1264">
                <a:extLst>
                  <a:ext uri="{FF2B5EF4-FFF2-40B4-BE49-F238E27FC236}">
                    <a16:creationId xmlns:a16="http://schemas.microsoft.com/office/drawing/2014/main" id="{2330EB9E-5D32-B113-D561-7598E3EEFB29}"/>
                  </a:ext>
                </a:extLst>
              </p:cNvPr>
              <p:cNvSpPr/>
              <p:nvPr/>
            </p:nvSpPr>
            <p:spPr>
              <a:xfrm>
                <a:off x="446424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6" name="Freeform: Shape 1265">
                <a:extLst>
                  <a:ext uri="{FF2B5EF4-FFF2-40B4-BE49-F238E27FC236}">
                    <a16:creationId xmlns:a16="http://schemas.microsoft.com/office/drawing/2014/main" id="{56124379-122D-BC4F-DF05-9FF76A0B4123}"/>
                  </a:ext>
                </a:extLst>
              </p:cNvPr>
              <p:cNvSpPr/>
              <p:nvPr/>
            </p:nvSpPr>
            <p:spPr>
              <a:xfrm>
                <a:off x="458027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7" name="Freeform: Shape 1266">
                <a:extLst>
                  <a:ext uri="{FF2B5EF4-FFF2-40B4-BE49-F238E27FC236}">
                    <a16:creationId xmlns:a16="http://schemas.microsoft.com/office/drawing/2014/main" id="{9ADDEE50-F44C-C9AD-0629-74F61AED76BC}"/>
                  </a:ext>
                </a:extLst>
              </p:cNvPr>
              <p:cNvSpPr/>
              <p:nvPr/>
            </p:nvSpPr>
            <p:spPr>
              <a:xfrm>
                <a:off x="5511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8" name="Freeform: Shape 1267">
                <a:extLst>
                  <a:ext uri="{FF2B5EF4-FFF2-40B4-BE49-F238E27FC236}">
                    <a16:creationId xmlns:a16="http://schemas.microsoft.com/office/drawing/2014/main" id="{D92A9A98-B70E-0343-6530-D4DA8011F0A5}"/>
                  </a:ext>
                </a:extLst>
              </p:cNvPr>
              <p:cNvSpPr/>
              <p:nvPr/>
            </p:nvSpPr>
            <p:spPr>
              <a:xfrm>
                <a:off x="17115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9" name="Freeform: Shape 1268">
                <a:extLst>
                  <a:ext uri="{FF2B5EF4-FFF2-40B4-BE49-F238E27FC236}">
                    <a16:creationId xmlns:a16="http://schemas.microsoft.com/office/drawing/2014/main" id="{A4FE9417-C32A-198E-E123-345C6B5647CF}"/>
                  </a:ext>
                </a:extLst>
              </p:cNvPr>
              <p:cNvSpPr/>
              <p:nvPr/>
            </p:nvSpPr>
            <p:spPr>
              <a:xfrm>
                <a:off x="2871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0" name="Freeform: Shape 1269">
                <a:extLst>
                  <a:ext uri="{FF2B5EF4-FFF2-40B4-BE49-F238E27FC236}">
                    <a16:creationId xmlns:a16="http://schemas.microsoft.com/office/drawing/2014/main" id="{7418E92B-BB18-A04B-EE51-4418C4E098BC}"/>
                  </a:ext>
                </a:extLst>
              </p:cNvPr>
              <p:cNvSpPr/>
              <p:nvPr/>
            </p:nvSpPr>
            <p:spPr>
              <a:xfrm>
                <a:off x="40320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1" name="Freeform: Shape 1270">
                <a:extLst>
                  <a:ext uri="{FF2B5EF4-FFF2-40B4-BE49-F238E27FC236}">
                    <a16:creationId xmlns:a16="http://schemas.microsoft.com/office/drawing/2014/main" id="{61A22B72-E036-7245-E4AF-2F6059248EAB}"/>
                  </a:ext>
                </a:extLst>
              </p:cNvPr>
              <p:cNvSpPr/>
              <p:nvPr/>
            </p:nvSpPr>
            <p:spPr>
              <a:xfrm>
                <a:off x="51923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2" name="Freeform: Shape 1271">
                <a:extLst>
                  <a:ext uri="{FF2B5EF4-FFF2-40B4-BE49-F238E27FC236}">
                    <a16:creationId xmlns:a16="http://schemas.microsoft.com/office/drawing/2014/main" id="{4B75D23B-A408-11BA-7033-A284C3457544}"/>
                  </a:ext>
                </a:extLst>
              </p:cNvPr>
              <p:cNvSpPr/>
              <p:nvPr/>
            </p:nvSpPr>
            <p:spPr>
              <a:xfrm>
                <a:off x="63526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3" name="Freeform: Shape 1272">
                <a:extLst>
                  <a:ext uri="{FF2B5EF4-FFF2-40B4-BE49-F238E27FC236}">
                    <a16:creationId xmlns:a16="http://schemas.microsoft.com/office/drawing/2014/main" id="{DCA57186-065E-1D00-8EF9-A5C531C1EB12}"/>
                  </a:ext>
                </a:extLst>
              </p:cNvPr>
              <p:cNvSpPr/>
              <p:nvPr/>
            </p:nvSpPr>
            <p:spPr>
              <a:xfrm>
                <a:off x="7512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4" name="Freeform: Shape 1273">
                <a:extLst>
                  <a:ext uri="{FF2B5EF4-FFF2-40B4-BE49-F238E27FC236}">
                    <a16:creationId xmlns:a16="http://schemas.microsoft.com/office/drawing/2014/main" id="{F2721B4B-ECC2-7FA3-6235-BFCCF72A2CCE}"/>
                  </a:ext>
                </a:extLst>
              </p:cNvPr>
              <p:cNvSpPr/>
              <p:nvPr/>
            </p:nvSpPr>
            <p:spPr>
              <a:xfrm>
                <a:off x="8673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5" name="Freeform: Shape 1274">
                <a:extLst>
                  <a:ext uri="{FF2B5EF4-FFF2-40B4-BE49-F238E27FC236}">
                    <a16:creationId xmlns:a16="http://schemas.microsoft.com/office/drawing/2014/main" id="{B8194205-D5BF-B539-AA7C-8FD41C2CA64F}"/>
                  </a:ext>
                </a:extLst>
              </p:cNvPr>
              <p:cNvSpPr/>
              <p:nvPr/>
            </p:nvSpPr>
            <p:spPr>
              <a:xfrm>
                <a:off x="98334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6" name="Freeform: Shape 1275">
                <a:extLst>
                  <a:ext uri="{FF2B5EF4-FFF2-40B4-BE49-F238E27FC236}">
                    <a16:creationId xmlns:a16="http://schemas.microsoft.com/office/drawing/2014/main" id="{60019BEE-AE2F-F4FB-98B1-B116ED63CFA5}"/>
                  </a:ext>
                </a:extLst>
              </p:cNvPr>
              <p:cNvSpPr/>
              <p:nvPr/>
            </p:nvSpPr>
            <p:spPr>
              <a:xfrm>
                <a:off x="10993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7" name="Freeform: Shape 1276">
                <a:extLst>
                  <a:ext uri="{FF2B5EF4-FFF2-40B4-BE49-F238E27FC236}">
                    <a16:creationId xmlns:a16="http://schemas.microsoft.com/office/drawing/2014/main" id="{85A99882-71DC-F3B9-8E54-E6F5A3BF15F4}"/>
                  </a:ext>
                </a:extLst>
              </p:cNvPr>
              <p:cNvSpPr/>
              <p:nvPr/>
            </p:nvSpPr>
            <p:spPr>
              <a:xfrm>
                <a:off x="121541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8" name="Freeform: Shape 1277">
                <a:extLst>
                  <a:ext uri="{FF2B5EF4-FFF2-40B4-BE49-F238E27FC236}">
                    <a16:creationId xmlns:a16="http://schemas.microsoft.com/office/drawing/2014/main" id="{0E709E19-888F-3CF7-70C4-BF4BEDED1843}"/>
                  </a:ext>
                </a:extLst>
              </p:cNvPr>
              <p:cNvSpPr/>
              <p:nvPr/>
            </p:nvSpPr>
            <p:spPr>
              <a:xfrm>
                <a:off x="13314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9" name="Freeform: Shape 1278">
                <a:extLst>
                  <a:ext uri="{FF2B5EF4-FFF2-40B4-BE49-F238E27FC236}">
                    <a16:creationId xmlns:a16="http://schemas.microsoft.com/office/drawing/2014/main" id="{CB1A25F4-B7FE-E3EA-AE32-93F564946F2C}"/>
                  </a:ext>
                </a:extLst>
              </p:cNvPr>
              <p:cNvSpPr/>
              <p:nvPr/>
            </p:nvSpPr>
            <p:spPr>
              <a:xfrm>
                <a:off x="144748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0" name="Freeform: Shape 1279">
                <a:extLst>
                  <a:ext uri="{FF2B5EF4-FFF2-40B4-BE49-F238E27FC236}">
                    <a16:creationId xmlns:a16="http://schemas.microsoft.com/office/drawing/2014/main" id="{E82C43D9-53AA-B595-EE13-7AE6B23F56E9}"/>
                  </a:ext>
                </a:extLst>
              </p:cNvPr>
              <p:cNvSpPr/>
              <p:nvPr/>
            </p:nvSpPr>
            <p:spPr>
              <a:xfrm>
                <a:off x="15634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1" name="Freeform: Shape 1280">
                <a:extLst>
                  <a:ext uri="{FF2B5EF4-FFF2-40B4-BE49-F238E27FC236}">
                    <a16:creationId xmlns:a16="http://schemas.microsoft.com/office/drawing/2014/main" id="{D021B62E-AA2E-2A06-0C5D-3D0167BFAA9F}"/>
                  </a:ext>
                </a:extLst>
              </p:cNvPr>
              <p:cNvSpPr/>
              <p:nvPr/>
            </p:nvSpPr>
            <p:spPr>
              <a:xfrm>
                <a:off x="16795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2" name="Freeform: Shape 1281">
                <a:extLst>
                  <a:ext uri="{FF2B5EF4-FFF2-40B4-BE49-F238E27FC236}">
                    <a16:creationId xmlns:a16="http://schemas.microsoft.com/office/drawing/2014/main" id="{3F0D8816-AF4B-395D-345C-B82F112672FF}"/>
                  </a:ext>
                </a:extLst>
              </p:cNvPr>
              <p:cNvSpPr/>
              <p:nvPr/>
            </p:nvSpPr>
            <p:spPr>
              <a:xfrm>
                <a:off x="17955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3" name="Freeform: Shape 1282">
                <a:extLst>
                  <a:ext uri="{FF2B5EF4-FFF2-40B4-BE49-F238E27FC236}">
                    <a16:creationId xmlns:a16="http://schemas.microsoft.com/office/drawing/2014/main" id="{DB716825-6950-E0EB-4674-A56A81B2FCB1}"/>
                  </a:ext>
                </a:extLst>
              </p:cNvPr>
              <p:cNvSpPr/>
              <p:nvPr/>
            </p:nvSpPr>
            <p:spPr>
              <a:xfrm>
                <a:off x="191159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4" name="Freeform: Shape 1283">
                <a:extLst>
                  <a:ext uri="{FF2B5EF4-FFF2-40B4-BE49-F238E27FC236}">
                    <a16:creationId xmlns:a16="http://schemas.microsoft.com/office/drawing/2014/main" id="{3275A6F1-7DC5-657F-EDFD-FF1C8684AF29}"/>
                  </a:ext>
                </a:extLst>
              </p:cNvPr>
              <p:cNvSpPr/>
              <p:nvPr/>
            </p:nvSpPr>
            <p:spPr>
              <a:xfrm>
                <a:off x="20276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5" name="Freeform: Shape 1284">
                <a:extLst>
                  <a:ext uri="{FF2B5EF4-FFF2-40B4-BE49-F238E27FC236}">
                    <a16:creationId xmlns:a16="http://schemas.microsoft.com/office/drawing/2014/main" id="{9D9A1CE3-6447-735B-C572-897181F2E369}"/>
                  </a:ext>
                </a:extLst>
              </p:cNvPr>
              <p:cNvSpPr/>
              <p:nvPr/>
            </p:nvSpPr>
            <p:spPr>
              <a:xfrm>
                <a:off x="21436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6" name="Freeform: Shape 1285">
                <a:extLst>
                  <a:ext uri="{FF2B5EF4-FFF2-40B4-BE49-F238E27FC236}">
                    <a16:creationId xmlns:a16="http://schemas.microsoft.com/office/drawing/2014/main" id="{CE7E1B66-FB89-BBF7-AE96-80CC423EF898}"/>
                  </a:ext>
                </a:extLst>
              </p:cNvPr>
              <p:cNvSpPr/>
              <p:nvPr/>
            </p:nvSpPr>
            <p:spPr>
              <a:xfrm>
                <a:off x="225968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7" name="Freeform: Shape 1286">
                <a:extLst>
                  <a:ext uri="{FF2B5EF4-FFF2-40B4-BE49-F238E27FC236}">
                    <a16:creationId xmlns:a16="http://schemas.microsoft.com/office/drawing/2014/main" id="{93CE0D97-C12D-2C7B-980A-30E2974968E2}"/>
                  </a:ext>
                </a:extLst>
              </p:cNvPr>
              <p:cNvSpPr/>
              <p:nvPr/>
            </p:nvSpPr>
            <p:spPr>
              <a:xfrm>
                <a:off x="237571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8" name="Freeform: Shape 1287">
                <a:extLst>
                  <a:ext uri="{FF2B5EF4-FFF2-40B4-BE49-F238E27FC236}">
                    <a16:creationId xmlns:a16="http://schemas.microsoft.com/office/drawing/2014/main" id="{6C518493-E57C-F048-E5D7-6E65BB47D5C9}"/>
                  </a:ext>
                </a:extLst>
              </p:cNvPr>
              <p:cNvSpPr/>
              <p:nvPr/>
            </p:nvSpPr>
            <p:spPr>
              <a:xfrm>
                <a:off x="24917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9" name="Freeform: Shape 1288">
                <a:extLst>
                  <a:ext uri="{FF2B5EF4-FFF2-40B4-BE49-F238E27FC236}">
                    <a16:creationId xmlns:a16="http://schemas.microsoft.com/office/drawing/2014/main" id="{87B02D0C-2BA6-BB53-9046-62B53666004B}"/>
                  </a:ext>
                </a:extLst>
              </p:cNvPr>
              <p:cNvSpPr/>
              <p:nvPr/>
            </p:nvSpPr>
            <p:spPr>
              <a:xfrm>
                <a:off x="26077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0" name="Freeform: Shape 1289">
                <a:extLst>
                  <a:ext uri="{FF2B5EF4-FFF2-40B4-BE49-F238E27FC236}">
                    <a16:creationId xmlns:a16="http://schemas.microsoft.com/office/drawing/2014/main" id="{96D81476-D0E2-6C91-6B8F-BE9806DB01D9}"/>
                  </a:ext>
                </a:extLst>
              </p:cNvPr>
              <p:cNvSpPr/>
              <p:nvPr/>
            </p:nvSpPr>
            <p:spPr>
              <a:xfrm>
                <a:off x="272379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1" name="Freeform: Shape 1290">
                <a:extLst>
                  <a:ext uri="{FF2B5EF4-FFF2-40B4-BE49-F238E27FC236}">
                    <a16:creationId xmlns:a16="http://schemas.microsoft.com/office/drawing/2014/main" id="{B1C63AEC-507D-6DEC-C86A-6874EA4A62FA}"/>
                  </a:ext>
                </a:extLst>
              </p:cNvPr>
              <p:cNvSpPr/>
              <p:nvPr/>
            </p:nvSpPr>
            <p:spPr>
              <a:xfrm>
                <a:off x="28398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2" name="Freeform: Shape 1291">
                <a:extLst>
                  <a:ext uri="{FF2B5EF4-FFF2-40B4-BE49-F238E27FC236}">
                    <a16:creationId xmlns:a16="http://schemas.microsoft.com/office/drawing/2014/main" id="{A476F2F3-152C-B53D-FB96-64E59FFC26B3}"/>
                  </a:ext>
                </a:extLst>
              </p:cNvPr>
              <p:cNvSpPr/>
              <p:nvPr/>
            </p:nvSpPr>
            <p:spPr>
              <a:xfrm>
                <a:off x="29558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3" name="Freeform: Shape 1292">
                <a:extLst>
                  <a:ext uri="{FF2B5EF4-FFF2-40B4-BE49-F238E27FC236}">
                    <a16:creationId xmlns:a16="http://schemas.microsoft.com/office/drawing/2014/main" id="{C845589D-650F-DEAB-E64B-0056F63812E0}"/>
                  </a:ext>
                </a:extLst>
              </p:cNvPr>
              <p:cNvSpPr/>
              <p:nvPr/>
            </p:nvSpPr>
            <p:spPr>
              <a:xfrm>
                <a:off x="307189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4" name="Freeform: Shape 1293">
                <a:extLst>
                  <a:ext uri="{FF2B5EF4-FFF2-40B4-BE49-F238E27FC236}">
                    <a16:creationId xmlns:a16="http://schemas.microsoft.com/office/drawing/2014/main" id="{8BD21249-A391-B7B8-FA01-4900A7893B9B}"/>
                  </a:ext>
                </a:extLst>
              </p:cNvPr>
              <p:cNvSpPr/>
              <p:nvPr/>
            </p:nvSpPr>
            <p:spPr>
              <a:xfrm>
                <a:off x="318791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5" name="Freeform: Shape 1294">
                <a:extLst>
                  <a:ext uri="{FF2B5EF4-FFF2-40B4-BE49-F238E27FC236}">
                    <a16:creationId xmlns:a16="http://schemas.microsoft.com/office/drawing/2014/main" id="{1863C1A2-E9D7-B961-C78C-7E8F34AAC741}"/>
                  </a:ext>
                </a:extLst>
              </p:cNvPr>
              <p:cNvSpPr/>
              <p:nvPr/>
            </p:nvSpPr>
            <p:spPr>
              <a:xfrm>
                <a:off x="33039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6" name="Freeform: Shape 1295">
                <a:extLst>
                  <a:ext uri="{FF2B5EF4-FFF2-40B4-BE49-F238E27FC236}">
                    <a16:creationId xmlns:a16="http://schemas.microsoft.com/office/drawing/2014/main" id="{D6DBE028-AF7E-E187-36E5-C418DD7670E9}"/>
                  </a:ext>
                </a:extLst>
              </p:cNvPr>
              <p:cNvSpPr/>
              <p:nvPr/>
            </p:nvSpPr>
            <p:spPr>
              <a:xfrm>
                <a:off x="341997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7" name="Freeform: Shape 1296">
                <a:extLst>
                  <a:ext uri="{FF2B5EF4-FFF2-40B4-BE49-F238E27FC236}">
                    <a16:creationId xmlns:a16="http://schemas.microsoft.com/office/drawing/2014/main" id="{572064DC-9F48-D226-0687-6F534EABBD62}"/>
                  </a:ext>
                </a:extLst>
              </p:cNvPr>
              <p:cNvSpPr/>
              <p:nvPr/>
            </p:nvSpPr>
            <p:spPr>
              <a:xfrm>
                <a:off x="35360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8" name="Freeform: Shape 1297">
                <a:extLst>
                  <a:ext uri="{FF2B5EF4-FFF2-40B4-BE49-F238E27FC236}">
                    <a16:creationId xmlns:a16="http://schemas.microsoft.com/office/drawing/2014/main" id="{58089449-56AE-A8C2-1F66-134375A80206}"/>
                  </a:ext>
                </a:extLst>
              </p:cNvPr>
              <p:cNvSpPr/>
              <p:nvPr/>
            </p:nvSpPr>
            <p:spPr>
              <a:xfrm>
                <a:off x="36520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9" name="Freeform: Shape 1298">
                <a:extLst>
                  <a:ext uri="{FF2B5EF4-FFF2-40B4-BE49-F238E27FC236}">
                    <a16:creationId xmlns:a16="http://schemas.microsoft.com/office/drawing/2014/main" id="{1AD9B995-AE7D-C544-F2D6-79FB3953F13E}"/>
                  </a:ext>
                </a:extLst>
              </p:cNvPr>
              <p:cNvSpPr/>
              <p:nvPr/>
            </p:nvSpPr>
            <p:spPr>
              <a:xfrm>
                <a:off x="37680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0" name="Freeform: Shape 1299">
                <a:extLst>
                  <a:ext uri="{FF2B5EF4-FFF2-40B4-BE49-F238E27FC236}">
                    <a16:creationId xmlns:a16="http://schemas.microsoft.com/office/drawing/2014/main" id="{3AB40A91-A3E3-706B-5D1E-CB317B13FA20}"/>
                  </a:ext>
                </a:extLst>
              </p:cNvPr>
              <p:cNvSpPr/>
              <p:nvPr/>
            </p:nvSpPr>
            <p:spPr>
              <a:xfrm>
                <a:off x="38840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1" name="Freeform: Shape 1300">
                <a:extLst>
                  <a:ext uri="{FF2B5EF4-FFF2-40B4-BE49-F238E27FC236}">
                    <a16:creationId xmlns:a16="http://schemas.microsoft.com/office/drawing/2014/main" id="{906BF9E9-C1D8-3ACC-A36E-53C988268CB8}"/>
                  </a:ext>
                </a:extLst>
              </p:cNvPr>
              <p:cNvSpPr/>
              <p:nvPr/>
            </p:nvSpPr>
            <p:spPr>
              <a:xfrm>
                <a:off x="400012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2" name="Freeform: Shape 1301">
                <a:extLst>
                  <a:ext uri="{FF2B5EF4-FFF2-40B4-BE49-F238E27FC236}">
                    <a16:creationId xmlns:a16="http://schemas.microsoft.com/office/drawing/2014/main" id="{FAEF6B9B-AB62-3DBD-0C3F-8520D4D8B00D}"/>
                  </a:ext>
                </a:extLst>
              </p:cNvPr>
              <p:cNvSpPr/>
              <p:nvPr/>
            </p:nvSpPr>
            <p:spPr>
              <a:xfrm>
                <a:off x="41161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3" name="Freeform: Shape 1302">
                <a:extLst>
                  <a:ext uri="{FF2B5EF4-FFF2-40B4-BE49-F238E27FC236}">
                    <a16:creationId xmlns:a16="http://schemas.microsoft.com/office/drawing/2014/main" id="{BC05F1B2-3847-94BC-0CB8-E67933863ED8}"/>
                  </a:ext>
                </a:extLst>
              </p:cNvPr>
              <p:cNvSpPr/>
              <p:nvPr/>
            </p:nvSpPr>
            <p:spPr>
              <a:xfrm>
                <a:off x="42321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4" name="Freeform: Shape 1303">
                <a:extLst>
                  <a:ext uri="{FF2B5EF4-FFF2-40B4-BE49-F238E27FC236}">
                    <a16:creationId xmlns:a16="http://schemas.microsoft.com/office/drawing/2014/main" id="{19A19B03-66A2-28A9-45A3-FE3A17E1D0AB}"/>
                  </a:ext>
                </a:extLst>
              </p:cNvPr>
              <p:cNvSpPr/>
              <p:nvPr/>
            </p:nvSpPr>
            <p:spPr>
              <a:xfrm>
                <a:off x="43482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5" name="Freeform: Shape 1304">
                <a:extLst>
                  <a:ext uri="{FF2B5EF4-FFF2-40B4-BE49-F238E27FC236}">
                    <a16:creationId xmlns:a16="http://schemas.microsoft.com/office/drawing/2014/main" id="{EC516949-0DDA-6E91-F967-39B6121C1934}"/>
                  </a:ext>
                </a:extLst>
              </p:cNvPr>
              <p:cNvSpPr/>
              <p:nvPr/>
            </p:nvSpPr>
            <p:spPr>
              <a:xfrm>
                <a:off x="446424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6" name="Freeform: Shape 1305">
                <a:extLst>
                  <a:ext uri="{FF2B5EF4-FFF2-40B4-BE49-F238E27FC236}">
                    <a16:creationId xmlns:a16="http://schemas.microsoft.com/office/drawing/2014/main" id="{B2955264-3125-5B2D-2CF2-ED6FF3450A40}"/>
                  </a:ext>
                </a:extLst>
              </p:cNvPr>
              <p:cNvSpPr/>
              <p:nvPr/>
            </p:nvSpPr>
            <p:spPr>
              <a:xfrm>
                <a:off x="458027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7" name="Freeform: Shape 1306">
                <a:extLst>
                  <a:ext uri="{FF2B5EF4-FFF2-40B4-BE49-F238E27FC236}">
                    <a16:creationId xmlns:a16="http://schemas.microsoft.com/office/drawing/2014/main" id="{A356B387-84E5-67AB-090F-A99F25A1E480}"/>
                  </a:ext>
                </a:extLst>
              </p:cNvPr>
              <p:cNvSpPr/>
              <p:nvPr/>
            </p:nvSpPr>
            <p:spPr>
              <a:xfrm>
                <a:off x="5511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8" name="Freeform: Shape 1307">
                <a:extLst>
                  <a:ext uri="{FF2B5EF4-FFF2-40B4-BE49-F238E27FC236}">
                    <a16:creationId xmlns:a16="http://schemas.microsoft.com/office/drawing/2014/main" id="{E398D9B1-36D1-8BFF-2D12-3A244FE35034}"/>
                  </a:ext>
                </a:extLst>
              </p:cNvPr>
              <p:cNvSpPr/>
              <p:nvPr/>
            </p:nvSpPr>
            <p:spPr>
              <a:xfrm>
                <a:off x="17115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9" name="Freeform: Shape 1308">
                <a:extLst>
                  <a:ext uri="{FF2B5EF4-FFF2-40B4-BE49-F238E27FC236}">
                    <a16:creationId xmlns:a16="http://schemas.microsoft.com/office/drawing/2014/main" id="{4B6F177E-F7C3-EEA5-C5FB-4D777FC556A7}"/>
                  </a:ext>
                </a:extLst>
              </p:cNvPr>
              <p:cNvSpPr/>
              <p:nvPr/>
            </p:nvSpPr>
            <p:spPr>
              <a:xfrm>
                <a:off x="2871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0" name="Freeform: Shape 1309">
                <a:extLst>
                  <a:ext uri="{FF2B5EF4-FFF2-40B4-BE49-F238E27FC236}">
                    <a16:creationId xmlns:a16="http://schemas.microsoft.com/office/drawing/2014/main" id="{1D96645B-5787-CC86-4843-DF3329F957F2}"/>
                  </a:ext>
                </a:extLst>
              </p:cNvPr>
              <p:cNvSpPr/>
              <p:nvPr/>
            </p:nvSpPr>
            <p:spPr>
              <a:xfrm>
                <a:off x="40320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1" name="Freeform: Shape 1310">
                <a:extLst>
                  <a:ext uri="{FF2B5EF4-FFF2-40B4-BE49-F238E27FC236}">
                    <a16:creationId xmlns:a16="http://schemas.microsoft.com/office/drawing/2014/main" id="{47BC7D8B-B354-D273-750C-3D39A53D214F}"/>
                  </a:ext>
                </a:extLst>
              </p:cNvPr>
              <p:cNvSpPr/>
              <p:nvPr/>
            </p:nvSpPr>
            <p:spPr>
              <a:xfrm>
                <a:off x="51923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2" name="Freeform: Shape 1311">
                <a:extLst>
                  <a:ext uri="{FF2B5EF4-FFF2-40B4-BE49-F238E27FC236}">
                    <a16:creationId xmlns:a16="http://schemas.microsoft.com/office/drawing/2014/main" id="{37CA7FC0-4071-65E3-3BCA-D4872CE59245}"/>
                  </a:ext>
                </a:extLst>
              </p:cNvPr>
              <p:cNvSpPr/>
              <p:nvPr/>
            </p:nvSpPr>
            <p:spPr>
              <a:xfrm>
                <a:off x="63526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3" name="Freeform: Shape 1312">
                <a:extLst>
                  <a:ext uri="{FF2B5EF4-FFF2-40B4-BE49-F238E27FC236}">
                    <a16:creationId xmlns:a16="http://schemas.microsoft.com/office/drawing/2014/main" id="{4C7429D8-6E11-1AF7-B475-A36CE0806724}"/>
                  </a:ext>
                </a:extLst>
              </p:cNvPr>
              <p:cNvSpPr/>
              <p:nvPr/>
            </p:nvSpPr>
            <p:spPr>
              <a:xfrm>
                <a:off x="7512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4" name="Freeform: Shape 1313">
                <a:extLst>
                  <a:ext uri="{FF2B5EF4-FFF2-40B4-BE49-F238E27FC236}">
                    <a16:creationId xmlns:a16="http://schemas.microsoft.com/office/drawing/2014/main" id="{E8CD6C58-5124-AFAB-A769-B876239BCCE0}"/>
                  </a:ext>
                </a:extLst>
              </p:cNvPr>
              <p:cNvSpPr/>
              <p:nvPr/>
            </p:nvSpPr>
            <p:spPr>
              <a:xfrm>
                <a:off x="8673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5" name="Freeform: Shape 1314">
                <a:extLst>
                  <a:ext uri="{FF2B5EF4-FFF2-40B4-BE49-F238E27FC236}">
                    <a16:creationId xmlns:a16="http://schemas.microsoft.com/office/drawing/2014/main" id="{8D15CA6F-C868-D3CC-0EA0-9FD2C2824D90}"/>
                  </a:ext>
                </a:extLst>
              </p:cNvPr>
              <p:cNvSpPr/>
              <p:nvPr/>
            </p:nvSpPr>
            <p:spPr>
              <a:xfrm>
                <a:off x="98334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6" name="Freeform: Shape 1315">
                <a:extLst>
                  <a:ext uri="{FF2B5EF4-FFF2-40B4-BE49-F238E27FC236}">
                    <a16:creationId xmlns:a16="http://schemas.microsoft.com/office/drawing/2014/main" id="{89B42608-DD8F-16B4-1278-C61646160360}"/>
                  </a:ext>
                </a:extLst>
              </p:cNvPr>
              <p:cNvSpPr/>
              <p:nvPr/>
            </p:nvSpPr>
            <p:spPr>
              <a:xfrm>
                <a:off x="10993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7" name="Freeform: Shape 1316">
                <a:extLst>
                  <a:ext uri="{FF2B5EF4-FFF2-40B4-BE49-F238E27FC236}">
                    <a16:creationId xmlns:a16="http://schemas.microsoft.com/office/drawing/2014/main" id="{31E1C21A-6DFA-A48C-71DE-FF84D40C9CF8}"/>
                  </a:ext>
                </a:extLst>
              </p:cNvPr>
              <p:cNvSpPr/>
              <p:nvPr/>
            </p:nvSpPr>
            <p:spPr>
              <a:xfrm>
                <a:off x="121541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8" name="Freeform: Shape 1317">
                <a:extLst>
                  <a:ext uri="{FF2B5EF4-FFF2-40B4-BE49-F238E27FC236}">
                    <a16:creationId xmlns:a16="http://schemas.microsoft.com/office/drawing/2014/main" id="{0CBEE20E-C29B-A330-EC71-2A463F957BF0}"/>
                  </a:ext>
                </a:extLst>
              </p:cNvPr>
              <p:cNvSpPr/>
              <p:nvPr/>
            </p:nvSpPr>
            <p:spPr>
              <a:xfrm>
                <a:off x="13314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9" name="Freeform: Shape 1318">
                <a:extLst>
                  <a:ext uri="{FF2B5EF4-FFF2-40B4-BE49-F238E27FC236}">
                    <a16:creationId xmlns:a16="http://schemas.microsoft.com/office/drawing/2014/main" id="{E2AB8AEC-375A-5327-C1E7-8E57D64EE4EF}"/>
                  </a:ext>
                </a:extLst>
              </p:cNvPr>
              <p:cNvSpPr/>
              <p:nvPr/>
            </p:nvSpPr>
            <p:spPr>
              <a:xfrm>
                <a:off x="144748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0" name="Freeform: Shape 1319">
                <a:extLst>
                  <a:ext uri="{FF2B5EF4-FFF2-40B4-BE49-F238E27FC236}">
                    <a16:creationId xmlns:a16="http://schemas.microsoft.com/office/drawing/2014/main" id="{79A9320F-5304-338B-4F95-86269A85E6CA}"/>
                  </a:ext>
                </a:extLst>
              </p:cNvPr>
              <p:cNvSpPr/>
              <p:nvPr/>
            </p:nvSpPr>
            <p:spPr>
              <a:xfrm>
                <a:off x="15634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1" name="Freeform: Shape 1320">
                <a:extLst>
                  <a:ext uri="{FF2B5EF4-FFF2-40B4-BE49-F238E27FC236}">
                    <a16:creationId xmlns:a16="http://schemas.microsoft.com/office/drawing/2014/main" id="{3451EA68-E665-1CC5-F1BC-9B4BB848F9E5}"/>
                  </a:ext>
                </a:extLst>
              </p:cNvPr>
              <p:cNvSpPr/>
              <p:nvPr/>
            </p:nvSpPr>
            <p:spPr>
              <a:xfrm>
                <a:off x="16795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2" name="Freeform: Shape 1321">
                <a:extLst>
                  <a:ext uri="{FF2B5EF4-FFF2-40B4-BE49-F238E27FC236}">
                    <a16:creationId xmlns:a16="http://schemas.microsoft.com/office/drawing/2014/main" id="{BBDD92FA-3A29-D16C-B152-0C62ECF60F9E}"/>
                  </a:ext>
                </a:extLst>
              </p:cNvPr>
              <p:cNvSpPr/>
              <p:nvPr/>
            </p:nvSpPr>
            <p:spPr>
              <a:xfrm>
                <a:off x="17955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3" name="Freeform: Shape 1322">
                <a:extLst>
                  <a:ext uri="{FF2B5EF4-FFF2-40B4-BE49-F238E27FC236}">
                    <a16:creationId xmlns:a16="http://schemas.microsoft.com/office/drawing/2014/main" id="{1BBFAC31-4586-9E62-DC8E-D4DE3636D069}"/>
                  </a:ext>
                </a:extLst>
              </p:cNvPr>
              <p:cNvSpPr/>
              <p:nvPr/>
            </p:nvSpPr>
            <p:spPr>
              <a:xfrm>
                <a:off x="191159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4" name="Freeform: Shape 1323">
                <a:extLst>
                  <a:ext uri="{FF2B5EF4-FFF2-40B4-BE49-F238E27FC236}">
                    <a16:creationId xmlns:a16="http://schemas.microsoft.com/office/drawing/2014/main" id="{A8D6B007-B8B7-21D1-A7D5-C4E40E182136}"/>
                  </a:ext>
                </a:extLst>
              </p:cNvPr>
              <p:cNvSpPr/>
              <p:nvPr/>
            </p:nvSpPr>
            <p:spPr>
              <a:xfrm>
                <a:off x="20276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5" name="Freeform: Shape 1324">
                <a:extLst>
                  <a:ext uri="{FF2B5EF4-FFF2-40B4-BE49-F238E27FC236}">
                    <a16:creationId xmlns:a16="http://schemas.microsoft.com/office/drawing/2014/main" id="{6DD14553-B94E-D585-89E2-C155D82570AC}"/>
                  </a:ext>
                </a:extLst>
              </p:cNvPr>
              <p:cNvSpPr/>
              <p:nvPr/>
            </p:nvSpPr>
            <p:spPr>
              <a:xfrm>
                <a:off x="21436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6" name="Freeform: Shape 1325">
                <a:extLst>
                  <a:ext uri="{FF2B5EF4-FFF2-40B4-BE49-F238E27FC236}">
                    <a16:creationId xmlns:a16="http://schemas.microsoft.com/office/drawing/2014/main" id="{F99E8099-FEF4-4B02-DC83-694DF94F9F03}"/>
                  </a:ext>
                </a:extLst>
              </p:cNvPr>
              <p:cNvSpPr/>
              <p:nvPr/>
            </p:nvSpPr>
            <p:spPr>
              <a:xfrm>
                <a:off x="225968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7" name="Freeform: Shape 1326">
                <a:extLst>
                  <a:ext uri="{FF2B5EF4-FFF2-40B4-BE49-F238E27FC236}">
                    <a16:creationId xmlns:a16="http://schemas.microsoft.com/office/drawing/2014/main" id="{C101295E-EA2D-4077-AB24-B1FFCE70916F}"/>
                  </a:ext>
                </a:extLst>
              </p:cNvPr>
              <p:cNvSpPr/>
              <p:nvPr/>
            </p:nvSpPr>
            <p:spPr>
              <a:xfrm>
                <a:off x="237571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8" name="Freeform: Shape 1327">
                <a:extLst>
                  <a:ext uri="{FF2B5EF4-FFF2-40B4-BE49-F238E27FC236}">
                    <a16:creationId xmlns:a16="http://schemas.microsoft.com/office/drawing/2014/main" id="{36CDFBA4-AB25-BD10-667D-1D27AC5C8BCD}"/>
                  </a:ext>
                </a:extLst>
              </p:cNvPr>
              <p:cNvSpPr/>
              <p:nvPr/>
            </p:nvSpPr>
            <p:spPr>
              <a:xfrm>
                <a:off x="24917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9" name="Freeform: Shape 1328">
                <a:extLst>
                  <a:ext uri="{FF2B5EF4-FFF2-40B4-BE49-F238E27FC236}">
                    <a16:creationId xmlns:a16="http://schemas.microsoft.com/office/drawing/2014/main" id="{C8572E05-A55B-DCD6-9FE6-EC619C607013}"/>
                  </a:ext>
                </a:extLst>
              </p:cNvPr>
              <p:cNvSpPr/>
              <p:nvPr/>
            </p:nvSpPr>
            <p:spPr>
              <a:xfrm>
                <a:off x="26077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0" name="Freeform: Shape 1329">
                <a:extLst>
                  <a:ext uri="{FF2B5EF4-FFF2-40B4-BE49-F238E27FC236}">
                    <a16:creationId xmlns:a16="http://schemas.microsoft.com/office/drawing/2014/main" id="{38FE77A6-2705-60BC-FA60-BF74752FCC00}"/>
                  </a:ext>
                </a:extLst>
              </p:cNvPr>
              <p:cNvSpPr/>
              <p:nvPr/>
            </p:nvSpPr>
            <p:spPr>
              <a:xfrm>
                <a:off x="272379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1" name="Freeform: Shape 1330">
                <a:extLst>
                  <a:ext uri="{FF2B5EF4-FFF2-40B4-BE49-F238E27FC236}">
                    <a16:creationId xmlns:a16="http://schemas.microsoft.com/office/drawing/2014/main" id="{09EB4947-99DF-BD01-22EE-1ADFAAE9ACBF}"/>
                  </a:ext>
                </a:extLst>
              </p:cNvPr>
              <p:cNvSpPr/>
              <p:nvPr/>
            </p:nvSpPr>
            <p:spPr>
              <a:xfrm>
                <a:off x="28398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2" name="Freeform: Shape 1331">
                <a:extLst>
                  <a:ext uri="{FF2B5EF4-FFF2-40B4-BE49-F238E27FC236}">
                    <a16:creationId xmlns:a16="http://schemas.microsoft.com/office/drawing/2014/main" id="{EC928998-5D37-55B7-CD35-518D89FD927A}"/>
                  </a:ext>
                </a:extLst>
              </p:cNvPr>
              <p:cNvSpPr/>
              <p:nvPr/>
            </p:nvSpPr>
            <p:spPr>
              <a:xfrm>
                <a:off x="29558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3" name="Freeform: Shape 1332">
                <a:extLst>
                  <a:ext uri="{FF2B5EF4-FFF2-40B4-BE49-F238E27FC236}">
                    <a16:creationId xmlns:a16="http://schemas.microsoft.com/office/drawing/2014/main" id="{E2595E5B-532C-61DA-41AC-D74F1D42ADDD}"/>
                  </a:ext>
                </a:extLst>
              </p:cNvPr>
              <p:cNvSpPr/>
              <p:nvPr/>
            </p:nvSpPr>
            <p:spPr>
              <a:xfrm>
                <a:off x="307189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4" name="Freeform: Shape 1333">
                <a:extLst>
                  <a:ext uri="{FF2B5EF4-FFF2-40B4-BE49-F238E27FC236}">
                    <a16:creationId xmlns:a16="http://schemas.microsoft.com/office/drawing/2014/main" id="{E97FB777-9EC9-15F7-E081-83D3561A3AD9}"/>
                  </a:ext>
                </a:extLst>
              </p:cNvPr>
              <p:cNvSpPr/>
              <p:nvPr/>
            </p:nvSpPr>
            <p:spPr>
              <a:xfrm>
                <a:off x="318791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5" name="Freeform: Shape 1334">
                <a:extLst>
                  <a:ext uri="{FF2B5EF4-FFF2-40B4-BE49-F238E27FC236}">
                    <a16:creationId xmlns:a16="http://schemas.microsoft.com/office/drawing/2014/main" id="{8DE8AFEA-1506-8F54-9FFA-3A80D6F73DD8}"/>
                  </a:ext>
                </a:extLst>
              </p:cNvPr>
              <p:cNvSpPr/>
              <p:nvPr/>
            </p:nvSpPr>
            <p:spPr>
              <a:xfrm>
                <a:off x="33039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6" name="Freeform: Shape 1335">
                <a:extLst>
                  <a:ext uri="{FF2B5EF4-FFF2-40B4-BE49-F238E27FC236}">
                    <a16:creationId xmlns:a16="http://schemas.microsoft.com/office/drawing/2014/main" id="{3D4D511A-E804-5038-D965-57A7915B4C37}"/>
                  </a:ext>
                </a:extLst>
              </p:cNvPr>
              <p:cNvSpPr/>
              <p:nvPr/>
            </p:nvSpPr>
            <p:spPr>
              <a:xfrm>
                <a:off x="341997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7" name="Freeform: Shape 1336">
                <a:extLst>
                  <a:ext uri="{FF2B5EF4-FFF2-40B4-BE49-F238E27FC236}">
                    <a16:creationId xmlns:a16="http://schemas.microsoft.com/office/drawing/2014/main" id="{DA618431-A293-56A9-BFE8-AED879645126}"/>
                  </a:ext>
                </a:extLst>
              </p:cNvPr>
              <p:cNvSpPr/>
              <p:nvPr/>
            </p:nvSpPr>
            <p:spPr>
              <a:xfrm>
                <a:off x="35360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8" name="Freeform: Shape 1337">
                <a:extLst>
                  <a:ext uri="{FF2B5EF4-FFF2-40B4-BE49-F238E27FC236}">
                    <a16:creationId xmlns:a16="http://schemas.microsoft.com/office/drawing/2014/main" id="{285495B7-E60C-2A42-88F2-4BA32426F51F}"/>
                  </a:ext>
                </a:extLst>
              </p:cNvPr>
              <p:cNvSpPr/>
              <p:nvPr/>
            </p:nvSpPr>
            <p:spPr>
              <a:xfrm>
                <a:off x="36520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9" name="Freeform: Shape 1338">
                <a:extLst>
                  <a:ext uri="{FF2B5EF4-FFF2-40B4-BE49-F238E27FC236}">
                    <a16:creationId xmlns:a16="http://schemas.microsoft.com/office/drawing/2014/main" id="{CF8844D5-3971-2623-7C99-C5077ADC77F9}"/>
                  </a:ext>
                </a:extLst>
              </p:cNvPr>
              <p:cNvSpPr/>
              <p:nvPr/>
            </p:nvSpPr>
            <p:spPr>
              <a:xfrm>
                <a:off x="37680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0" name="Freeform: Shape 1339">
                <a:extLst>
                  <a:ext uri="{FF2B5EF4-FFF2-40B4-BE49-F238E27FC236}">
                    <a16:creationId xmlns:a16="http://schemas.microsoft.com/office/drawing/2014/main" id="{95446B9F-2CBF-AA39-9F5F-0301324E2D69}"/>
                  </a:ext>
                </a:extLst>
              </p:cNvPr>
              <p:cNvSpPr/>
              <p:nvPr/>
            </p:nvSpPr>
            <p:spPr>
              <a:xfrm>
                <a:off x="38840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1" name="Freeform: Shape 1340">
                <a:extLst>
                  <a:ext uri="{FF2B5EF4-FFF2-40B4-BE49-F238E27FC236}">
                    <a16:creationId xmlns:a16="http://schemas.microsoft.com/office/drawing/2014/main" id="{7DA153EF-0CA4-1CA5-1D7F-F46D183B2550}"/>
                  </a:ext>
                </a:extLst>
              </p:cNvPr>
              <p:cNvSpPr/>
              <p:nvPr/>
            </p:nvSpPr>
            <p:spPr>
              <a:xfrm>
                <a:off x="400012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2" name="Freeform: Shape 1341">
                <a:extLst>
                  <a:ext uri="{FF2B5EF4-FFF2-40B4-BE49-F238E27FC236}">
                    <a16:creationId xmlns:a16="http://schemas.microsoft.com/office/drawing/2014/main" id="{F04C5A00-8296-7DA5-FC5E-E5500B7ECC66}"/>
                  </a:ext>
                </a:extLst>
              </p:cNvPr>
              <p:cNvSpPr/>
              <p:nvPr/>
            </p:nvSpPr>
            <p:spPr>
              <a:xfrm>
                <a:off x="41161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3" name="Freeform: Shape 1342">
                <a:extLst>
                  <a:ext uri="{FF2B5EF4-FFF2-40B4-BE49-F238E27FC236}">
                    <a16:creationId xmlns:a16="http://schemas.microsoft.com/office/drawing/2014/main" id="{67429B11-8A3C-AC93-7EAC-5932413A4985}"/>
                  </a:ext>
                </a:extLst>
              </p:cNvPr>
              <p:cNvSpPr/>
              <p:nvPr/>
            </p:nvSpPr>
            <p:spPr>
              <a:xfrm>
                <a:off x="42321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4" name="Freeform: Shape 1343">
                <a:extLst>
                  <a:ext uri="{FF2B5EF4-FFF2-40B4-BE49-F238E27FC236}">
                    <a16:creationId xmlns:a16="http://schemas.microsoft.com/office/drawing/2014/main" id="{1AF3A88D-360D-3C2F-CBD7-D2435A29FB43}"/>
                  </a:ext>
                </a:extLst>
              </p:cNvPr>
              <p:cNvSpPr/>
              <p:nvPr/>
            </p:nvSpPr>
            <p:spPr>
              <a:xfrm>
                <a:off x="43482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5" name="Freeform: Shape 1344">
                <a:extLst>
                  <a:ext uri="{FF2B5EF4-FFF2-40B4-BE49-F238E27FC236}">
                    <a16:creationId xmlns:a16="http://schemas.microsoft.com/office/drawing/2014/main" id="{F21C10AF-F074-F8B3-E155-61FE5308141C}"/>
                  </a:ext>
                </a:extLst>
              </p:cNvPr>
              <p:cNvSpPr/>
              <p:nvPr/>
            </p:nvSpPr>
            <p:spPr>
              <a:xfrm>
                <a:off x="446424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6" name="Freeform: Shape 1345">
                <a:extLst>
                  <a:ext uri="{FF2B5EF4-FFF2-40B4-BE49-F238E27FC236}">
                    <a16:creationId xmlns:a16="http://schemas.microsoft.com/office/drawing/2014/main" id="{997D4728-2E90-0E8F-1222-D9835EAA736A}"/>
                  </a:ext>
                </a:extLst>
              </p:cNvPr>
              <p:cNvSpPr/>
              <p:nvPr/>
            </p:nvSpPr>
            <p:spPr>
              <a:xfrm>
                <a:off x="458027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7" name="Freeform: Shape 1346">
                <a:extLst>
                  <a:ext uri="{FF2B5EF4-FFF2-40B4-BE49-F238E27FC236}">
                    <a16:creationId xmlns:a16="http://schemas.microsoft.com/office/drawing/2014/main" id="{4CCCFC4C-CB24-418F-5862-881DF5F740AC}"/>
                  </a:ext>
                </a:extLst>
              </p:cNvPr>
              <p:cNvSpPr/>
              <p:nvPr/>
            </p:nvSpPr>
            <p:spPr>
              <a:xfrm>
                <a:off x="5511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8" name="Freeform: Shape 1347">
                <a:extLst>
                  <a:ext uri="{FF2B5EF4-FFF2-40B4-BE49-F238E27FC236}">
                    <a16:creationId xmlns:a16="http://schemas.microsoft.com/office/drawing/2014/main" id="{F7D58257-38EB-6F32-E5F7-C8574D55908C}"/>
                  </a:ext>
                </a:extLst>
              </p:cNvPr>
              <p:cNvSpPr/>
              <p:nvPr/>
            </p:nvSpPr>
            <p:spPr>
              <a:xfrm>
                <a:off x="17115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9" name="Freeform: Shape 1348">
                <a:extLst>
                  <a:ext uri="{FF2B5EF4-FFF2-40B4-BE49-F238E27FC236}">
                    <a16:creationId xmlns:a16="http://schemas.microsoft.com/office/drawing/2014/main" id="{605CC960-3D52-05DF-8891-DA15FD9BEB85}"/>
                  </a:ext>
                </a:extLst>
              </p:cNvPr>
              <p:cNvSpPr/>
              <p:nvPr/>
            </p:nvSpPr>
            <p:spPr>
              <a:xfrm>
                <a:off x="2871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0" name="Freeform: Shape 1349">
                <a:extLst>
                  <a:ext uri="{FF2B5EF4-FFF2-40B4-BE49-F238E27FC236}">
                    <a16:creationId xmlns:a16="http://schemas.microsoft.com/office/drawing/2014/main" id="{CDDF5BA2-6D55-B148-3014-34596D0ECE94}"/>
                  </a:ext>
                </a:extLst>
              </p:cNvPr>
              <p:cNvSpPr/>
              <p:nvPr/>
            </p:nvSpPr>
            <p:spPr>
              <a:xfrm>
                <a:off x="40320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1" name="Freeform: Shape 1350">
                <a:extLst>
                  <a:ext uri="{FF2B5EF4-FFF2-40B4-BE49-F238E27FC236}">
                    <a16:creationId xmlns:a16="http://schemas.microsoft.com/office/drawing/2014/main" id="{E63832C4-FE03-C7B7-F48E-94AABB1E37D7}"/>
                  </a:ext>
                </a:extLst>
              </p:cNvPr>
              <p:cNvSpPr/>
              <p:nvPr/>
            </p:nvSpPr>
            <p:spPr>
              <a:xfrm>
                <a:off x="51923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2" name="Freeform: Shape 1351">
                <a:extLst>
                  <a:ext uri="{FF2B5EF4-FFF2-40B4-BE49-F238E27FC236}">
                    <a16:creationId xmlns:a16="http://schemas.microsoft.com/office/drawing/2014/main" id="{31883E15-A9F1-4C0D-8BBB-945289C263DE}"/>
                  </a:ext>
                </a:extLst>
              </p:cNvPr>
              <p:cNvSpPr/>
              <p:nvPr/>
            </p:nvSpPr>
            <p:spPr>
              <a:xfrm>
                <a:off x="63526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3" name="Freeform: Shape 1352">
                <a:extLst>
                  <a:ext uri="{FF2B5EF4-FFF2-40B4-BE49-F238E27FC236}">
                    <a16:creationId xmlns:a16="http://schemas.microsoft.com/office/drawing/2014/main" id="{8150EAFC-DF2A-2226-7591-3EC31759B617}"/>
                  </a:ext>
                </a:extLst>
              </p:cNvPr>
              <p:cNvSpPr/>
              <p:nvPr/>
            </p:nvSpPr>
            <p:spPr>
              <a:xfrm>
                <a:off x="7512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4" name="Freeform: Shape 1353">
                <a:extLst>
                  <a:ext uri="{FF2B5EF4-FFF2-40B4-BE49-F238E27FC236}">
                    <a16:creationId xmlns:a16="http://schemas.microsoft.com/office/drawing/2014/main" id="{54186415-CAF6-CB3A-4912-D267DF8B9A97}"/>
                  </a:ext>
                </a:extLst>
              </p:cNvPr>
              <p:cNvSpPr/>
              <p:nvPr/>
            </p:nvSpPr>
            <p:spPr>
              <a:xfrm>
                <a:off x="8673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5" name="Freeform: Shape 1354">
                <a:extLst>
                  <a:ext uri="{FF2B5EF4-FFF2-40B4-BE49-F238E27FC236}">
                    <a16:creationId xmlns:a16="http://schemas.microsoft.com/office/drawing/2014/main" id="{7CF2D2E6-29C8-418A-AED1-92B274F43117}"/>
                  </a:ext>
                </a:extLst>
              </p:cNvPr>
              <p:cNvSpPr/>
              <p:nvPr/>
            </p:nvSpPr>
            <p:spPr>
              <a:xfrm>
                <a:off x="98334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6" name="Freeform: Shape 1355">
                <a:extLst>
                  <a:ext uri="{FF2B5EF4-FFF2-40B4-BE49-F238E27FC236}">
                    <a16:creationId xmlns:a16="http://schemas.microsoft.com/office/drawing/2014/main" id="{938D18DF-9B6F-8E67-5EF0-BFA8DB6375E2}"/>
                  </a:ext>
                </a:extLst>
              </p:cNvPr>
              <p:cNvSpPr/>
              <p:nvPr/>
            </p:nvSpPr>
            <p:spPr>
              <a:xfrm>
                <a:off x="10993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7" name="Freeform: Shape 1356">
                <a:extLst>
                  <a:ext uri="{FF2B5EF4-FFF2-40B4-BE49-F238E27FC236}">
                    <a16:creationId xmlns:a16="http://schemas.microsoft.com/office/drawing/2014/main" id="{0CE6E7E4-9AA1-7A50-97B2-27308CB7E736}"/>
                  </a:ext>
                </a:extLst>
              </p:cNvPr>
              <p:cNvSpPr/>
              <p:nvPr/>
            </p:nvSpPr>
            <p:spPr>
              <a:xfrm>
                <a:off x="121541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8" name="Freeform: Shape 1357">
                <a:extLst>
                  <a:ext uri="{FF2B5EF4-FFF2-40B4-BE49-F238E27FC236}">
                    <a16:creationId xmlns:a16="http://schemas.microsoft.com/office/drawing/2014/main" id="{7378A69E-9E96-9FD1-20F5-FB6C6C601EF6}"/>
                  </a:ext>
                </a:extLst>
              </p:cNvPr>
              <p:cNvSpPr/>
              <p:nvPr/>
            </p:nvSpPr>
            <p:spPr>
              <a:xfrm>
                <a:off x="13314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9" name="Freeform: Shape 1358">
                <a:extLst>
                  <a:ext uri="{FF2B5EF4-FFF2-40B4-BE49-F238E27FC236}">
                    <a16:creationId xmlns:a16="http://schemas.microsoft.com/office/drawing/2014/main" id="{428860AC-F37D-3C05-9ABE-9C81CE196A22}"/>
                  </a:ext>
                </a:extLst>
              </p:cNvPr>
              <p:cNvSpPr/>
              <p:nvPr/>
            </p:nvSpPr>
            <p:spPr>
              <a:xfrm>
                <a:off x="144748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0" name="Freeform: Shape 1359">
                <a:extLst>
                  <a:ext uri="{FF2B5EF4-FFF2-40B4-BE49-F238E27FC236}">
                    <a16:creationId xmlns:a16="http://schemas.microsoft.com/office/drawing/2014/main" id="{64C7EF78-BE3D-2ACD-9828-4F7E4689A319}"/>
                  </a:ext>
                </a:extLst>
              </p:cNvPr>
              <p:cNvSpPr/>
              <p:nvPr/>
            </p:nvSpPr>
            <p:spPr>
              <a:xfrm>
                <a:off x="15634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1" name="Freeform: Shape 1360">
                <a:extLst>
                  <a:ext uri="{FF2B5EF4-FFF2-40B4-BE49-F238E27FC236}">
                    <a16:creationId xmlns:a16="http://schemas.microsoft.com/office/drawing/2014/main" id="{6C1E701D-5A78-A7E9-B9FF-7B0E916F5A77}"/>
                  </a:ext>
                </a:extLst>
              </p:cNvPr>
              <p:cNvSpPr/>
              <p:nvPr/>
            </p:nvSpPr>
            <p:spPr>
              <a:xfrm>
                <a:off x="16795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2" name="Freeform: Shape 1361">
                <a:extLst>
                  <a:ext uri="{FF2B5EF4-FFF2-40B4-BE49-F238E27FC236}">
                    <a16:creationId xmlns:a16="http://schemas.microsoft.com/office/drawing/2014/main" id="{BE5F8F3B-F763-46F7-8A9E-DD93CCD264C1}"/>
                  </a:ext>
                </a:extLst>
              </p:cNvPr>
              <p:cNvSpPr/>
              <p:nvPr/>
            </p:nvSpPr>
            <p:spPr>
              <a:xfrm>
                <a:off x="17955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3" name="Freeform: Shape 1362">
                <a:extLst>
                  <a:ext uri="{FF2B5EF4-FFF2-40B4-BE49-F238E27FC236}">
                    <a16:creationId xmlns:a16="http://schemas.microsoft.com/office/drawing/2014/main" id="{94480CEC-4594-D03A-9E93-C9EE209546A8}"/>
                  </a:ext>
                </a:extLst>
              </p:cNvPr>
              <p:cNvSpPr/>
              <p:nvPr/>
            </p:nvSpPr>
            <p:spPr>
              <a:xfrm>
                <a:off x="191159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4" name="Freeform: Shape 1363">
                <a:extLst>
                  <a:ext uri="{FF2B5EF4-FFF2-40B4-BE49-F238E27FC236}">
                    <a16:creationId xmlns:a16="http://schemas.microsoft.com/office/drawing/2014/main" id="{AC1E2AF7-1F41-058A-9F01-C918FA535C77}"/>
                  </a:ext>
                </a:extLst>
              </p:cNvPr>
              <p:cNvSpPr/>
              <p:nvPr/>
            </p:nvSpPr>
            <p:spPr>
              <a:xfrm>
                <a:off x="20276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5" name="Freeform: Shape 1364">
                <a:extLst>
                  <a:ext uri="{FF2B5EF4-FFF2-40B4-BE49-F238E27FC236}">
                    <a16:creationId xmlns:a16="http://schemas.microsoft.com/office/drawing/2014/main" id="{6BE4293E-C323-F463-8F6F-A2F42AD251E2}"/>
                  </a:ext>
                </a:extLst>
              </p:cNvPr>
              <p:cNvSpPr/>
              <p:nvPr/>
            </p:nvSpPr>
            <p:spPr>
              <a:xfrm>
                <a:off x="21436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6" name="Freeform: Shape 1365">
                <a:extLst>
                  <a:ext uri="{FF2B5EF4-FFF2-40B4-BE49-F238E27FC236}">
                    <a16:creationId xmlns:a16="http://schemas.microsoft.com/office/drawing/2014/main" id="{040F70DF-9D31-1292-3201-C9B01C2B2C9E}"/>
                  </a:ext>
                </a:extLst>
              </p:cNvPr>
              <p:cNvSpPr/>
              <p:nvPr/>
            </p:nvSpPr>
            <p:spPr>
              <a:xfrm>
                <a:off x="225968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7" name="Freeform: Shape 1366">
                <a:extLst>
                  <a:ext uri="{FF2B5EF4-FFF2-40B4-BE49-F238E27FC236}">
                    <a16:creationId xmlns:a16="http://schemas.microsoft.com/office/drawing/2014/main" id="{526B37B1-F314-926B-BAEE-011C1ADA9821}"/>
                  </a:ext>
                </a:extLst>
              </p:cNvPr>
              <p:cNvSpPr/>
              <p:nvPr/>
            </p:nvSpPr>
            <p:spPr>
              <a:xfrm>
                <a:off x="237571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8" name="Freeform: Shape 1367">
                <a:extLst>
                  <a:ext uri="{FF2B5EF4-FFF2-40B4-BE49-F238E27FC236}">
                    <a16:creationId xmlns:a16="http://schemas.microsoft.com/office/drawing/2014/main" id="{6BEC2D3F-3859-84A9-76B8-BFA0ADB0E684}"/>
                  </a:ext>
                </a:extLst>
              </p:cNvPr>
              <p:cNvSpPr/>
              <p:nvPr/>
            </p:nvSpPr>
            <p:spPr>
              <a:xfrm>
                <a:off x="24917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9" name="Freeform: Shape 1368">
                <a:extLst>
                  <a:ext uri="{FF2B5EF4-FFF2-40B4-BE49-F238E27FC236}">
                    <a16:creationId xmlns:a16="http://schemas.microsoft.com/office/drawing/2014/main" id="{E98B97C2-6F3E-2833-3EA6-DBE86605214E}"/>
                  </a:ext>
                </a:extLst>
              </p:cNvPr>
              <p:cNvSpPr/>
              <p:nvPr/>
            </p:nvSpPr>
            <p:spPr>
              <a:xfrm>
                <a:off x="26077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0" name="Freeform: Shape 1369">
                <a:extLst>
                  <a:ext uri="{FF2B5EF4-FFF2-40B4-BE49-F238E27FC236}">
                    <a16:creationId xmlns:a16="http://schemas.microsoft.com/office/drawing/2014/main" id="{27E8EFC2-F137-5883-763C-17D6C1D11323}"/>
                  </a:ext>
                </a:extLst>
              </p:cNvPr>
              <p:cNvSpPr/>
              <p:nvPr/>
            </p:nvSpPr>
            <p:spPr>
              <a:xfrm>
                <a:off x="272379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1" name="Freeform: Shape 1370">
                <a:extLst>
                  <a:ext uri="{FF2B5EF4-FFF2-40B4-BE49-F238E27FC236}">
                    <a16:creationId xmlns:a16="http://schemas.microsoft.com/office/drawing/2014/main" id="{77C19DBF-C72C-9549-BA39-D46E2E305158}"/>
                  </a:ext>
                </a:extLst>
              </p:cNvPr>
              <p:cNvSpPr/>
              <p:nvPr/>
            </p:nvSpPr>
            <p:spPr>
              <a:xfrm>
                <a:off x="28398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2" name="Freeform: Shape 1371">
                <a:extLst>
                  <a:ext uri="{FF2B5EF4-FFF2-40B4-BE49-F238E27FC236}">
                    <a16:creationId xmlns:a16="http://schemas.microsoft.com/office/drawing/2014/main" id="{FF837B44-A9D5-088A-FF07-DA4776A919DB}"/>
                  </a:ext>
                </a:extLst>
              </p:cNvPr>
              <p:cNvSpPr/>
              <p:nvPr/>
            </p:nvSpPr>
            <p:spPr>
              <a:xfrm>
                <a:off x="29558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3" name="Freeform: Shape 1372">
                <a:extLst>
                  <a:ext uri="{FF2B5EF4-FFF2-40B4-BE49-F238E27FC236}">
                    <a16:creationId xmlns:a16="http://schemas.microsoft.com/office/drawing/2014/main" id="{4B4708D6-590A-4FFC-D899-1E1E89DDD156}"/>
                  </a:ext>
                </a:extLst>
              </p:cNvPr>
              <p:cNvSpPr/>
              <p:nvPr/>
            </p:nvSpPr>
            <p:spPr>
              <a:xfrm>
                <a:off x="307189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4" name="Freeform: Shape 1373">
                <a:extLst>
                  <a:ext uri="{FF2B5EF4-FFF2-40B4-BE49-F238E27FC236}">
                    <a16:creationId xmlns:a16="http://schemas.microsoft.com/office/drawing/2014/main" id="{0A7AD745-BB55-7B05-713C-CCC0E5CBB4D7}"/>
                  </a:ext>
                </a:extLst>
              </p:cNvPr>
              <p:cNvSpPr/>
              <p:nvPr/>
            </p:nvSpPr>
            <p:spPr>
              <a:xfrm>
                <a:off x="318791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5" name="Freeform: Shape 1374">
                <a:extLst>
                  <a:ext uri="{FF2B5EF4-FFF2-40B4-BE49-F238E27FC236}">
                    <a16:creationId xmlns:a16="http://schemas.microsoft.com/office/drawing/2014/main" id="{8F905376-8D19-950F-163B-7EE1BBAA011D}"/>
                  </a:ext>
                </a:extLst>
              </p:cNvPr>
              <p:cNvSpPr/>
              <p:nvPr/>
            </p:nvSpPr>
            <p:spPr>
              <a:xfrm>
                <a:off x="33039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6" name="Freeform: Shape 1375">
                <a:extLst>
                  <a:ext uri="{FF2B5EF4-FFF2-40B4-BE49-F238E27FC236}">
                    <a16:creationId xmlns:a16="http://schemas.microsoft.com/office/drawing/2014/main" id="{65FE4F22-E376-0176-B62E-E020A27F2F86}"/>
                  </a:ext>
                </a:extLst>
              </p:cNvPr>
              <p:cNvSpPr/>
              <p:nvPr/>
            </p:nvSpPr>
            <p:spPr>
              <a:xfrm>
                <a:off x="341997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7" name="Freeform: Shape 1376">
                <a:extLst>
                  <a:ext uri="{FF2B5EF4-FFF2-40B4-BE49-F238E27FC236}">
                    <a16:creationId xmlns:a16="http://schemas.microsoft.com/office/drawing/2014/main" id="{58B0A3EA-C42E-F2BD-4C49-9CC38B150BCF}"/>
                  </a:ext>
                </a:extLst>
              </p:cNvPr>
              <p:cNvSpPr/>
              <p:nvPr/>
            </p:nvSpPr>
            <p:spPr>
              <a:xfrm>
                <a:off x="35360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8" name="Freeform: Shape 1377">
                <a:extLst>
                  <a:ext uri="{FF2B5EF4-FFF2-40B4-BE49-F238E27FC236}">
                    <a16:creationId xmlns:a16="http://schemas.microsoft.com/office/drawing/2014/main" id="{31572DCA-98F6-4166-A7BC-7B7BF68FBFB4}"/>
                  </a:ext>
                </a:extLst>
              </p:cNvPr>
              <p:cNvSpPr/>
              <p:nvPr/>
            </p:nvSpPr>
            <p:spPr>
              <a:xfrm>
                <a:off x="36520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9" name="Freeform: Shape 1378">
                <a:extLst>
                  <a:ext uri="{FF2B5EF4-FFF2-40B4-BE49-F238E27FC236}">
                    <a16:creationId xmlns:a16="http://schemas.microsoft.com/office/drawing/2014/main" id="{BBC054BA-87D5-DAC3-678B-D6E37FBFD19C}"/>
                  </a:ext>
                </a:extLst>
              </p:cNvPr>
              <p:cNvSpPr/>
              <p:nvPr/>
            </p:nvSpPr>
            <p:spPr>
              <a:xfrm>
                <a:off x="37680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0" name="Freeform: Shape 1379">
                <a:extLst>
                  <a:ext uri="{FF2B5EF4-FFF2-40B4-BE49-F238E27FC236}">
                    <a16:creationId xmlns:a16="http://schemas.microsoft.com/office/drawing/2014/main" id="{929261D4-80CB-DD25-4598-2EBBED362EE0}"/>
                  </a:ext>
                </a:extLst>
              </p:cNvPr>
              <p:cNvSpPr/>
              <p:nvPr/>
            </p:nvSpPr>
            <p:spPr>
              <a:xfrm>
                <a:off x="38840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1" name="Freeform: Shape 1380">
                <a:extLst>
                  <a:ext uri="{FF2B5EF4-FFF2-40B4-BE49-F238E27FC236}">
                    <a16:creationId xmlns:a16="http://schemas.microsoft.com/office/drawing/2014/main" id="{59CA1C2A-93BC-05E6-9B78-BC6DD8C25F08}"/>
                  </a:ext>
                </a:extLst>
              </p:cNvPr>
              <p:cNvSpPr/>
              <p:nvPr/>
            </p:nvSpPr>
            <p:spPr>
              <a:xfrm>
                <a:off x="400012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2" name="Freeform: Shape 1381">
                <a:extLst>
                  <a:ext uri="{FF2B5EF4-FFF2-40B4-BE49-F238E27FC236}">
                    <a16:creationId xmlns:a16="http://schemas.microsoft.com/office/drawing/2014/main" id="{0F1F8437-E45F-5E6D-963F-EE2674D9DA2D}"/>
                  </a:ext>
                </a:extLst>
              </p:cNvPr>
              <p:cNvSpPr/>
              <p:nvPr/>
            </p:nvSpPr>
            <p:spPr>
              <a:xfrm>
                <a:off x="41161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3" name="Freeform: Shape 1382">
                <a:extLst>
                  <a:ext uri="{FF2B5EF4-FFF2-40B4-BE49-F238E27FC236}">
                    <a16:creationId xmlns:a16="http://schemas.microsoft.com/office/drawing/2014/main" id="{550E9B44-083A-EA26-8C1F-C56BCFEEEF6E}"/>
                  </a:ext>
                </a:extLst>
              </p:cNvPr>
              <p:cNvSpPr/>
              <p:nvPr/>
            </p:nvSpPr>
            <p:spPr>
              <a:xfrm>
                <a:off x="42321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4" name="Freeform: Shape 1383">
                <a:extLst>
                  <a:ext uri="{FF2B5EF4-FFF2-40B4-BE49-F238E27FC236}">
                    <a16:creationId xmlns:a16="http://schemas.microsoft.com/office/drawing/2014/main" id="{55A9AD38-D383-A3FB-0101-FC79B43BE4F5}"/>
                  </a:ext>
                </a:extLst>
              </p:cNvPr>
              <p:cNvSpPr/>
              <p:nvPr/>
            </p:nvSpPr>
            <p:spPr>
              <a:xfrm>
                <a:off x="43482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5" name="Freeform: Shape 1384">
                <a:extLst>
                  <a:ext uri="{FF2B5EF4-FFF2-40B4-BE49-F238E27FC236}">
                    <a16:creationId xmlns:a16="http://schemas.microsoft.com/office/drawing/2014/main" id="{AFEEE6AE-9158-4AFF-D9EB-A4D184D34FC2}"/>
                  </a:ext>
                </a:extLst>
              </p:cNvPr>
              <p:cNvSpPr/>
              <p:nvPr/>
            </p:nvSpPr>
            <p:spPr>
              <a:xfrm>
                <a:off x="446424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6" name="Freeform: Shape 1385">
                <a:extLst>
                  <a:ext uri="{FF2B5EF4-FFF2-40B4-BE49-F238E27FC236}">
                    <a16:creationId xmlns:a16="http://schemas.microsoft.com/office/drawing/2014/main" id="{BE580306-83FC-D2EC-B836-307CFBF9B23F}"/>
                  </a:ext>
                </a:extLst>
              </p:cNvPr>
              <p:cNvSpPr/>
              <p:nvPr/>
            </p:nvSpPr>
            <p:spPr>
              <a:xfrm>
                <a:off x="458027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7" name="Freeform: Shape 1386">
                <a:extLst>
                  <a:ext uri="{FF2B5EF4-FFF2-40B4-BE49-F238E27FC236}">
                    <a16:creationId xmlns:a16="http://schemas.microsoft.com/office/drawing/2014/main" id="{AB3AD71B-F61D-0908-384D-D64665852254}"/>
                  </a:ext>
                </a:extLst>
              </p:cNvPr>
              <p:cNvSpPr/>
              <p:nvPr/>
            </p:nvSpPr>
            <p:spPr>
              <a:xfrm>
                <a:off x="5511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8" name="Freeform: Shape 1387">
                <a:extLst>
                  <a:ext uri="{FF2B5EF4-FFF2-40B4-BE49-F238E27FC236}">
                    <a16:creationId xmlns:a16="http://schemas.microsoft.com/office/drawing/2014/main" id="{3AD25606-1C93-A646-A310-337C815E6721}"/>
                  </a:ext>
                </a:extLst>
              </p:cNvPr>
              <p:cNvSpPr/>
              <p:nvPr/>
            </p:nvSpPr>
            <p:spPr>
              <a:xfrm>
                <a:off x="17115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9" name="Freeform: Shape 1388">
                <a:extLst>
                  <a:ext uri="{FF2B5EF4-FFF2-40B4-BE49-F238E27FC236}">
                    <a16:creationId xmlns:a16="http://schemas.microsoft.com/office/drawing/2014/main" id="{43A3AE98-A701-6A61-81BD-9D90EB4623DD}"/>
                  </a:ext>
                </a:extLst>
              </p:cNvPr>
              <p:cNvSpPr/>
              <p:nvPr/>
            </p:nvSpPr>
            <p:spPr>
              <a:xfrm>
                <a:off x="2871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0" name="Freeform: Shape 1389">
                <a:extLst>
                  <a:ext uri="{FF2B5EF4-FFF2-40B4-BE49-F238E27FC236}">
                    <a16:creationId xmlns:a16="http://schemas.microsoft.com/office/drawing/2014/main" id="{0AEDF481-F4CB-3FC4-0A3D-C9FADCE68DDB}"/>
                  </a:ext>
                </a:extLst>
              </p:cNvPr>
              <p:cNvSpPr/>
              <p:nvPr/>
            </p:nvSpPr>
            <p:spPr>
              <a:xfrm>
                <a:off x="40320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1" name="Freeform: Shape 1390">
                <a:extLst>
                  <a:ext uri="{FF2B5EF4-FFF2-40B4-BE49-F238E27FC236}">
                    <a16:creationId xmlns:a16="http://schemas.microsoft.com/office/drawing/2014/main" id="{D5FE5321-B265-7180-AE45-3A285B366405}"/>
                  </a:ext>
                </a:extLst>
              </p:cNvPr>
              <p:cNvSpPr/>
              <p:nvPr/>
            </p:nvSpPr>
            <p:spPr>
              <a:xfrm>
                <a:off x="51923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2" name="Freeform: Shape 1391">
                <a:extLst>
                  <a:ext uri="{FF2B5EF4-FFF2-40B4-BE49-F238E27FC236}">
                    <a16:creationId xmlns:a16="http://schemas.microsoft.com/office/drawing/2014/main" id="{06712E09-5CC2-3CB8-9A72-3B30EDE6E7F9}"/>
                  </a:ext>
                </a:extLst>
              </p:cNvPr>
              <p:cNvSpPr/>
              <p:nvPr/>
            </p:nvSpPr>
            <p:spPr>
              <a:xfrm>
                <a:off x="63526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3" name="Freeform: Shape 1392">
                <a:extLst>
                  <a:ext uri="{FF2B5EF4-FFF2-40B4-BE49-F238E27FC236}">
                    <a16:creationId xmlns:a16="http://schemas.microsoft.com/office/drawing/2014/main" id="{752E0CE6-3543-2DF3-9827-2BD46136D10F}"/>
                  </a:ext>
                </a:extLst>
              </p:cNvPr>
              <p:cNvSpPr/>
              <p:nvPr/>
            </p:nvSpPr>
            <p:spPr>
              <a:xfrm>
                <a:off x="7512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4" name="Freeform: Shape 1393">
                <a:extLst>
                  <a:ext uri="{FF2B5EF4-FFF2-40B4-BE49-F238E27FC236}">
                    <a16:creationId xmlns:a16="http://schemas.microsoft.com/office/drawing/2014/main" id="{6B8D877A-B812-C686-34D2-F4E91E54BB0A}"/>
                  </a:ext>
                </a:extLst>
              </p:cNvPr>
              <p:cNvSpPr/>
              <p:nvPr/>
            </p:nvSpPr>
            <p:spPr>
              <a:xfrm>
                <a:off x="8673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5" name="Freeform: Shape 1394">
                <a:extLst>
                  <a:ext uri="{FF2B5EF4-FFF2-40B4-BE49-F238E27FC236}">
                    <a16:creationId xmlns:a16="http://schemas.microsoft.com/office/drawing/2014/main" id="{7B1C6C0D-CE11-402D-CC68-F0AEDCAEF226}"/>
                  </a:ext>
                </a:extLst>
              </p:cNvPr>
              <p:cNvSpPr/>
              <p:nvPr/>
            </p:nvSpPr>
            <p:spPr>
              <a:xfrm>
                <a:off x="98334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6" name="Freeform: Shape 1395">
                <a:extLst>
                  <a:ext uri="{FF2B5EF4-FFF2-40B4-BE49-F238E27FC236}">
                    <a16:creationId xmlns:a16="http://schemas.microsoft.com/office/drawing/2014/main" id="{CC95045B-6DFC-4B28-9059-E20BC5167684}"/>
                  </a:ext>
                </a:extLst>
              </p:cNvPr>
              <p:cNvSpPr/>
              <p:nvPr/>
            </p:nvSpPr>
            <p:spPr>
              <a:xfrm>
                <a:off x="10993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7" name="Freeform: Shape 1396">
                <a:extLst>
                  <a:ext uri="{FF2B5EF4-FFF2-40B4-BE49-F238E27FC236}">
                    <a16:creationId xmlns:a16="http://schemas.microsoft.com/office/drawing/2014/main" id="{68611F28-D4C6-5A16-CDD6-45D50C51B209}"/>
                  </a:ext>
                </a:extLst>
              </p:cNvPr>
              <p:cNvSpPr/>
              <p:nvPr/>
            </p:nvSpPr>
            <p:spPr>
              <a:xfrm>
                <a:off x="121541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8" name="Freeform: Shape 1397">
                <a:extLst>
                  <a:ext uri="{FF2B5EF4-FFF2-40B4-BE49-F238E27FC236}">
                    <a16:creationId xmlns:a16="http://schemas.microsoft.com/office/drawing/2014/main" id="{72CF0EF7-F2F5-1878-ED81-51E02D233560}"/>
                  </a:ext>
                </a:extLst>
              </p:cNvPr>
              <p:cNvSpPr/>
              <p:nvPr/>
            </p:nvSpPr>
            <p:spPr>
              <a:xfrm>
                <a:off x="13314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9" name="Freeform: Shape 1398">
                <a:extLst>
                  <a:ext uri="{FF2B5EF4-FFF2-40B4-BE49-F238E27FC236}">
                    <a16:creationId xmlns:a16="http://schemas.microsoft.com/office/drawing/2014/main" id="{FF7FB8AB-67FC-E8FE-955B-E1A12A041E79}"/>
                  </a:ext>
                </a:extLst>
              </p:cNvPr>
              <p:cNvSpPr/>
              <p:nvPr/>
            </p:nvSpPr>
            <p:spPr>
              <a:xfrm>
                <a:off x="144748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0" name="Freeform: Shape 1399">
                <a:extLst>
                  <a:ext uri="{FF2B5EF4-FFF2-40B4-BE49-F238E27FC236}">
                    <a16:creationId xmlns:a16="http://schemas.microsoft.com/office/drawing/2014/main" id="{15087EDC-A253-D7CC-82E6-DDB86CAC7169}"/>
                  </a:ext>
                </a:extLst>
              </p:cNvPr>
              <p:cNvSpPr/>
              <p:nvPr/>
            </p:nvSpPr>
            <p:spPr>
              <a:xfrm>
                <a:off x="15634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1" name="Freeform: Shape 1400">
                <a:extLst>
                  <a:ext uri="{FF2B5EF4-FFF2-40B4-BE49-F238E27FC236}">
                    <a16:creationId xmlns:a16="http://schemas.microsoft.com/office/drawing/2014/main" id="{A2485AB6-26F6-8E87-0D26-EFC399DDA9DF}"/>
                  </a:ext>
                </a:extLst>
              </p:cNvPr>
              <p:cNvSpPr/>
              <p:nvPr/>
            </p:nvSpPr>
            <p:spPr>
              <a:xfrm>
                <a:off x="16795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2" name="Freeform: Shape 1401">
                <a:extLst>
                  <a:ext uri="{FF2B5EF4-FFF2-40B4-BE49-F238E27FC236}">
                    <a16:creationId xmlns:a16="http://schemas.microsoft.com/office/drawing/2014/main" id="{1E51A01B-C4FE-63D9-EC64-BFDFFA7C21E8}"/>
                  </a:ext>
                </a:extLst>
              </p:cNvPr>
              <p:cNvSpPr/>
              <p:nvPr/>
            </p:nvSpPr>
            <p:spPr>
              <a:xfrm>
                <a:off x="17955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1702A391-511C-6C30-9A65-57CC05DE495B}"/>
                  </a:ext>
                </a:extLst>
              </p:cNvPr>
              <p:cNvSpPr/>
              <p:nvPr/>
            </p:nvSpPr>
            <p:spPr>
              <a:xfrm>
                <a:off x="191159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4" name="Freeform: Shape 1403">
                <a:extLst>
                  <a:ext uri="{FF2B5EF4-FFF2-40B4-BE49-F238E27FC236}">
                    <a16:creationId xmlns:a16="http://schemas.microsoft.com/office/drawing/2014/main" id="{490336FB-4605-E4AC-261C-8F5FA885D950}"/>
                  </a:ext>
                </a:extLst>
              </p:cNvPr>
              <p:cNvSpPr/>
              <p:nvPr/>
            </p:nvSpPr>
            <p:spPr>
              <a:xfrm>
                <a:off x="20276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5" name="Freeform: Shape 1404">
                <a:extLst>
                  <a:ext uri="{FF2B5EF4-FFF2-40B4-BE49-F238E27FC236}">
                    <a16:creationId xmlns:a16="http://schemas.microsoft.com/office/drawing/2014/main" id="{1FFD32D5-A5B6-1565-110B-418440598FD4}"/>
                  </a:ext>
                </a:extLst>
              </p:cNvPr>
              <p:cNvSpPr/>
              <p:nvPr/>
            </p:nvSpPr>
            <p:spPr>
              <a:xfrm>
                <a:off x="21436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F1982C9F-B767-B559-CA5C-11805F779CDA}"/>
                  </a:ext>
                </a:extLst>
              </p:cNvPr>
              <p:cNvSpPr/>
              <p:nvPr/>
            </p:nvSpPr>
            <p:spPr>
              <a:xfrm>
                <a:off x="225968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13538A8F-641A-B52D-C688-4A683C854C9F}"/>
                  </a:ext>
                </a:extLst>
              </p:cNvPr>
              <p:cNvSpPr/>
              <p:nvPr/>
            </p:nvSpPr>
            <p:spPr>
              <a:xfrm>
                <a:off x="237571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8" name="Freeform: Shape 1407">
                <a:extLst>
                  <a:ext uri="{FF2B5EF4-FFF2-40B4-BE49-F238E27FC236}">
                    <a16:creationId xmlns:a16="http://schemas.microsoft.com/office/drawing/2014/main" id="{AA540B4B-14E7-E126-8A0D-7A28C38FC39A}"/>
                  </a:ext>
                </a:extLst>
              </p:cNvPr>
              <p:cNvSpPr/>
              <p:nvPr/>
            </p:nvSpPr>
            <p:spPr>
              <a:xfrm>
                <a:off x="24917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9" name="Freeform: Shape 1408">
                <a:extLst>
                  <a:ext uri="{FF2B5EF4-FFF2-40B4-BE49-F238E27FC236}">
                    <a16:creationId xmlns:a16="http://schemas.microsoft.com/office/drawing/2014/main" id="{B71BEF54-EFF1-CAB9-1AC1-B1692C5B959E}"/>
                  </a:ext>
                </a:extLst>
              </p:cNvPr>
              <p:cNvSpPr/>
              <p:nvPr/>
            </p:nvSpPr>
            <p:spPr>
              <a:xfrm>
                <a:off x="26077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0" name="Freeform: Shape 1409">
                <a:extLst>
                  <a:ext uri="{FF2B5EF4-FFF2-40B4-BE49-F238E27FC236}">
                    <a16:creationId xmlns:a16="http://schemas.microsoft.com/office/drawing/2014/main" id="{88F85F89-B1C9-0E0A-237F-2D956EE438B2}"/>
                  </a:ext>
                </a:extLst>
              </p:cNvPr>
              <p:cNvSpPr/>
              <p:nvPr/>
            </p:nvSpPr>
            <p:spPr>
              <a:xfrm>
                <a:off x="272379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1" name="Freeform: Shape 1410">
                <a:extLst>
                  <a:ext uri="{FF2B5EF4-FFF2-40B4-BE49-F238E27FC236}">
                    <a16:creationId xmlns:a16="http://schemas.microsoft.com/office/drawing/2014/main" id="{7309E4D8-E7BC-4227-3725-A55C94BBE672}"/>
                  </a:ext>
                </a:extLst>
              </p:cNvPr>
              <p:cNvSpPr/>
              <p:nvPr/>
            </p:nvSpPr>
            <p:spPr>
              <a:xfrm>
                <a:off x="28398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2" name="Freeform: Shape 1411">
                <a:extLst>
                  <a:ext uri="{FF2B5EF4-FFF2-40B4-BE49-F238E27FC236}">
                    <a16:creationId xmlns:a16="http://schemas.microsoft.com/office/drawing/2014/main" id="{50E594F8-A04F-8D3F-68A3-512FD545080E}"/>
                  </a:ext>
                </a:extLst>
              </p:cNvPr>
              <p:cNvSpPr/>
              <p:nvPr/>
            </p:nvSpPr>
            <p:spPr>
              <a:xfrm>
                <a:off x="29558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3" name="Freeform: Shape 1412">
                <a:extLst>
                  <a:ext uri="{FF2B5EF4-FFF2-40B4-BE49-F238E27FC236}">
                    <a16:creationId xmlns:a16="http://schemas.microsoft.com/office/drawing/2014/main" id="{DFFE4B17-0DA0-61D6-85D5-BCBA3338C999}"/>
                  </a:ext>
                </a:extLst>
              </p:cNvPr>
              <p:cNvSpPr/>
              <p:nvPr/>
            </p:nvSpPr>
            <p:spPr>
              <a:xfrm>
                <a:off x="307189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4" name="Freeform: Shape 1413">
                <a:extLst>
                  <a:ext uri="{FF2B5EF4-FFF2-40B4-BE49-F238E27FC236}">
                    <a16:creationId xmlns:a16="http://schemas.microsoft.com/office/drawing/2014/main" id="{656D3A03-E36D-DE21-2EBF-5EC17BE835E1}"/>
                  </a:ext>
                </a:extLst>
              </p:cNvPr>
              <p:cNvSpPr/>
              <p:nvPr/>
            </p:nvSpPr>
            <p:spPr>
              <a:xfrm>
                <a:off x="318791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5" name="Freeform: Shape 1414">
                <a:extLst>
                  <a:ext uri="{FF2B5EF4-FFF2-40B4-BE49-F238E27FC236}">
                    <a16:creationId xmlns:a16="http://schemas.microsoft.com/office/drawing/2014/main" id="{D459AFAF-82E1-CB62-5349-49A60CAD9AD6}"/>
                  </a:ext>
                </a:extLst>
              </p:cNvPr>
              <p:cNvSpPr/>
              <p:nvPr/>
            </p:nvSpPr>
            <p:spPr>
              <a:xfrm>
                <a:off x="33039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6" name="Freeform: Shape 1415">
                <a:extLst>
                  <a:ext uri="{FF2B5EF4-FFF2-40B4-BE49-F238E27FC236}">
                    <a16:creationId xmlns:a16="http://schemas.microsoft.com/office/drawing/2014/main" id="{32983DD7-5F62-D310-E097-F09C67C73EC0}"/>
                  </a:ext>
                </a:extLst>
              </p:cNvPr>
              <p:cNvSpPr/>
              <p:nvPr/>
            </p:nvSpPr>
            <p:spPr>
              <a:xfrm>
                <a:off x="341997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7" name="Freeform: Shape 1416">
                <a:extLst>
                  <a:ext uri="{FF2B5EF4-FFF2-40B4-BE49-F238E27FC236}">
                    <a16:creationId xmlns:a16="http://schemas.microsoft.com/office/drawing/2014/main" id="{5A180D28-690B-7C93-8E8A-CCF92182BC3D}"/>
                  </a:ext>
                </a:extLst>
              </p:cNvPr>
              <p:cNvSpPr/>
              <p:nvPr/>
            </p:nvSpPr>
            <p:spPr>
              <a:xfrm>
                <a:off x="35360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8" name="Freeform: Shape 1417">
                <a:extLst>
                  <a:ext uri="{FF2B5EF4-FFF2-40B4-BE49-F238E27FC236}">
                    <a16:creationId xmlns:a16="http://schemas.microsoft.com/office/drawing/2014/main" id="{16AE0405-E656-7D86-22C1-1214225AE225}"/>
                  </a:ext>
                </a:extLst>
              </p:cNvPr>
              <p:cNvSpPr/>
              <p:nvPr/>
            </p:nvSpPr>
            <p:spPr>
              <a:xfrm>
                <a:off x="36520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9" name="Freeform: Shape 1418">
                <a:extLst>
                  <a:ext uri="{FF2B5EF4-FFF2-40B4-BE49-F238E27FC236}">
                    <a16:creationId xmlns:a16="http://schemas.microsoft.com/office/drawing/2014/main" id="{15406574-6F16-B450-C1DC-04094DD7C042}"/>
                  </a:ext>
                </a:extLst>
              </p:cNvPr>
              <p:cNvSpPr/>
              <p:nvPr/>
            </p:nvSpPr>
            <p:spPr>
              <a:xfrm>
                <a:off x="37680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0" name="Freeform: Shape 1419">
                <a:extLst>
                  <a:ext uri="{FF2B5EF4-FFF2-40B4-BE49-F238E27FC236}">
                    <a16:creationId xmlns:a16="http://schemas.microsoft.com/office/drawing/2014/main" id="{3F8C9E4E-A7C5-BE90-3FB4-8619C3CAE9A0}"/>
                  </a:ext>
                </a:extLst>
              </p:cNvPr>
              <p:cNvSpPr/>
              <p:nvPr/>
            </p:nvSpPr>
            <p:spPr>
              <a:xfrm>
                <a:off x="38840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1" name="Freeform: Shape 1420">
                <a:extLst>
                  <a:ext uri="{FF2B5EF4-FFF2-40B4-BE49-F238E27FC236}">
                    <a16:creationId xmlns:a16="http://schemas.microsoft.com/office/drawing/2014/main" id="{E9A3EA71-7BDF-51D5-AE7E-22E9DDBC1FF2}"/>
                  </a:ext>
                </a:extLst>
              </p:cNvPr>
              <p:cNvSpPr/>
              <p:nvPr/>
            </p:nvSpPr>
            <p:spPr>
              <a:xfrm>
                <a:off x="400012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2" name="Freeform: Shape 1421">
                <a:extLst>
                  <a:ext uri="{FF2B5EF4-FFF2-40B4-BE49-F238E27FC236}">
                    <a16:creationId xmlns:a16="http://schemas.microsoft.com/office/drawing/2014/main" id="{E2FE97D7-A7EE-EDC4-9639-C380EB29DD61}"/>
                  </a:ext>
                </a:extLst>
              </p:cNvPr>
              <p:cNvSpPr/>
              <p:nvPr/>
            </p:nvSpPr>
            <p:spPr>
              <a:xfrm>
                <a:off x="41161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3" name="Freeform: Shape 1422">
                <a:extLst>
                  <a:ext uri="{FF2B5EF4-FFF2-40B4-BE49-F238E27FC236}">
                    <a16:creationId xmlns:a16="http://schemas.microsoft.com/office/drawing/2014/main" id="{1410041A-F628-649A-8BE5-81B0915F1E0D}"/>
                  </a:ext>
                </a:extLst>
              </p:cNvPr>
              <p:cNvSpPr/>
              <p:nvPr/>
            </p:nvSpPr>
            <p:spPr>
              <a:xfrm>
                <a:off x="42321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4" name="Freeform: Shape 1423">
                <a:extLst>
                  <a:ext uri="{FF2B5EF4-FFF2-40B4-BE49-F238E27FC236}">
                    <a16:creationId xmlns:a16="http://schemas.microsoft.com/office/drawing/2014/main" id="{85EEED5E-E314-A757-30DC-BF16A310D27B}"/>
                  </a:ext>
                </a:extLst>
              </p:cNvPr>
              <p:cNvSpPr/>
              <p:nvPr/>
            </p:nvSpPr>
            <p:spPr>
              <a:xfrm>
                <a:off x="43482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5" name="Freeform: Shape 1424">
                <a:extLst>
                  <a:ext uri="{FF2B5EF4-FFF2-40B4-BE49-F238E27FC236}">
                    <a16:creationId xmlns:a16="http://schemas.microsoft.com/office/drawing/2014/main" id="{F2CC361A-D6B2-DA46-9A66-C589D1A29290}"/>
                  </a:ext>
                </a:extLst>
              </p:cNvPr>
              <p:cNvSpPr/>
              <p:nvPr/>
            </p:nvSpPr>
            <p:spPr>
              <a:xfrm>
                <a:off x="446424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6" name="Freeform: Shape 1425">
                <a:extLst>
                  <a:ext uri="{FF2B5EF4-FFF2-40B4-BE49-F238E27FC236}">
                    <a16:creationId xmlns:a16="http://schemas.microsoft.com/office/drawing/2014/main" id="{7D84146D-B584-D4BF-5035-BC071B0305A7}"/>
                  </a:ext>
                </a:extLst>
              </p:cNvPr>
              <p:cNvSpPr/>
              <p:nvPr/>
            </p:nvSpPr>
            <p:spPr>
              <a:xfrm>
                <a:off x="458027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7" name="Freeform: Shape 1426">
                <a:extLst>
                  <a:ext uri="{FF2B5EF4-FFF2-40B4-BE49-F238E27FC236}">
                    <a16:creationId xmlns:a16="http://schemas.microsoft.com/office/drawing/2014/main" id="{6AD1E1DC-A58B-D91C-A00C-ABBF93CE04D9}"/>
                  </a:ext>
                </a:extLst>
              </p:cNvPr>
              <p:cNvSpPr/>
              <p:nvPr/>
            </p:nvSpPr>
            <p:spPr>
              <a:xfrm>
                <a:off x="5511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8" name="Freeform: Shape 1427">
                <a:extLst>
                  <a:ext uri="{FF2B5EF4-FFF2-40B4-BE49-F238E27FC236}">
                    <a16:creationId xmlns:a16="http://schemas.microsoft.com/office/drawing/2014/main" id="{DE09C5E7-F44F-9BB1-935C-2F1E542BF691}"/>
                  </a:ext>
                </a:extLst>
              </p:cNvPr>
              <p:cNvSpPr/>
              <p:nvPr/>
            </p:nvSpPr>
            <p:spPr>
              <a:xfrm>
                <a:off x="17115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9" name="Freeform: Shape 1428">
                <a:extLst>
                  <a:ext uri="{FF2B5EF4-FFF2-40B4-BE49-F238E27FC236}">
                    <a16:creationId xmlns:a16="http://schemas.microsoft.com/office/drawing/2014/main" id="{BCF35C77-C5F2-C66C-7A8E-07543085D83E}"/>
                  </a:ext>
                </a:extLst>
              </p:cNvPr>
              <p:cNvSpPr/>
              <p:nvPr/>
            </p:nvSpPr>
            <p:spPr>
              <a:xfrm>
                <a:off x="2871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0" name="Freeform: Shape 1429">
                <a:extLst>
                  <a:ext uri="{FF2B5EF4-FFF2-40B4-BE49-F238E27FC236}">
                    <a16:creationId xmlns:a16="http://schemas.microsoft.com/office/drawing/2014/main" id="{ADF7C4C7-16A5-3BAF-993A-14A3A34AA133}"/>
                  </a:ext>
                </a:extLst>
              </p:cNvPr>
              <p:cNvSpPr/>
              <p:nvPr/>
            </p:nvSpPr>
            <p:spPr>
              <a:xfrm>
                <a:off x="40320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1" name="Freeform: Shape 1430">
                <a:extLst>
                  <a:ext uri="{FF2B5EF4-FFF2-40B4-BE49-F238E27FC236}">
                    <a16:creationId xmlns:a16="http://schemas.microsoft.com/office/drawing/2014/main" id="{67B2B3FB-E3A2-D176-0D1C-5093295D7140}"/>
                  </a:ext>
                </a:extLst>
              </p:cNvPr>
              <p:cNvSpPr/>
              <p:nvPr/>
            </p:nvSpPr>
            <p:spPr>
              <a:xfrm>
                <a:off x="51923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2" name="Freeform: Shape 1431">
                <a:extLst>
                  <a:ext uri="{FF2B5EF4-FFF2-40B4-BE49-F238E27FC236}">
                    <a16:creationId xmlns:a16="http://schemas.microsoft.com/office/drawing/2014/main" id="{1049CB1C-9665-4443-DA57-03139D436B27}"/>
                  </a:ext>
                </a:extLst>
              </p:cNvPr>
              <p:cNvSpPr/>
              <p:nvPr/>
            </p:nvSpPr>
            <p:spPr>
              <a:xfrm>
                <a:off x="63526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3" name="Freeform: Shape 1432">
                <a:extLst>
                  <a:ext uri="{FF2B5EF4-FFF2-40B4-BE49-F238E27FC236}">
                    <a16:creationId xmlns:a16="http://schemas.microsoft.com/office/drawing/2014/main" id="{E041E3DB-C183-0E43-73B0-21D63F8F1064}"/>
                  </a:ext>
                </a:extLst>
              </p:cNvPr>
              <p:cNvSpPr/>
              <p:nvPr/>
            </p:nvSpPr>
            <p:spPr>
              <a:xfrm>
                <a:off x="7512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4" name="Freeform: Shape 1433">
                <a:extLst>
                  <a:ext uri="{FF2B5EF4-FFF2-40B4-BE49-F238E27FC236}">
                    <a16:creationId xmlns:a16="http://schemas.microsoft.com/office/drawing/2014/main" id="{A53F1E46-BD6F-244C-0B92-46B0AF222DD0}"/>
                  </a:ext>
                </a:extLst>
              </p:cNvPr>
              <p:cNvSpPr/>
              <p:nvPr/>
            </p:nvSpPr>
            <p:spPr>
              <a:xfrm>
                <a:off x="8673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5" name="Freeform: Shape 1434">
                <a:extLst>
                  <a:ext uri="{FF2B5EF4-FFF2-40B4-BE49-F238E27FC236}">
                    <a16:creationId xmlns:a16="http://schemas.microsoft.com/office/drawing/2014/main" id="{B8D74578-A3FE-BA6A-D03C-99667A31D7AB}"/>
                  </a:ext>
                </a:extLst>
              </p:cNvPr>
              <p:cNvSpPr/>
              <p:nvPr/>
            </p:nvSpPr>
            <p:spPr>
              <a:xfrm>
                <a:off x="98334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6" name="Freeform: Shape 1435">
                <a:extLst>
                  <a:ext uri="{FF2B5EF4-FFF2-40B4-BE49-F238E27FC236}">
                    <a16:creationId xmlns:a16="http://schemas.microsoft.com/office/drawing/2014/main" id="{45C71FC8-965B-5A87-8D93-F38AB962425F}"/>
                  </a:ext>
                </a:extLst>
              </p:cNvPr>
              <p:cNvSpPr/>
              <p:nvPr/>
            </p:nvSpPr>
            <p:spPr>
              <a:xfrm>
                <a:off x="10993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7" name="Freeform: Shape 1436">
                <a:extLst>
                  <a:ext uri="{FF2B5EF4-FFF2-40B4-BE49-F238E27FC236}">
                    <a16:creationId xmlns:a16="http://schemas.microsoft.com/office/drawing/2014/main" id="{A12BDFA8-4014-91BB-7B28-3AC41AB4AE4A}"/>
                  </a:ext>
                </a:extLst>
              </p:cNvPr>
              <p:cNvSpPr/>
              <p:nvPr/>
            </p:nvSpPr>
            <p:spPr>
              <a:xfrm>
                <a:off x="121541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8" name="Freeform: Shape 1437">
                <a:extLst>
                  <a:ext uri="{FF2B5EF4-FFF2-40B4-BE49-F238E27FC236}">
                    <a16:creationId xmlns:a16="http://schemas.microsoft.com/office/drawing/2014/main" id="{C168916B-2A3D-0019-F779-83E4D1F3364A}"/>
                  </a:ext>
                </a:extLst>
              </p:cNvPr>
              <p:cNvSpPr/>
              <p:nvPr/>
            </p:nvSpPr>
            <p:spPr>
              <a:xfrm>
                <a:off x="13314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9" name="Freeform: Shape 1438">
                <a:extLst>
                  <a:ext uri="{FF2B5EF4-FFF2-40B4-BE49-F238E27FC236}">
                    <a16:creationId xmlns:a16="http://schemas.microsoft.com/office/drawing/2014/main" id="{C7599AF6-D1D9-E9BE-90FE-2E72528EF7FF}"/>
                  </a:ext>
                </a:extLst>
              </p:cNvPr>
              <p:cNvSpPr/>
              <p:nvPr/>
            </p:nvSpPr>
            <p:spPr>
              <a:xfrm>
                <a:off x="144748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0" name="Freeform: Shape 1439">
                <a:extLst>
                  <a:ext uri="{FF2B5EF4-FFF2-40B4-BE49-F238E27FC236}">
                    <a16:creationId xmlns:a16="http://schemas.microsoft.com/office/drawing/2014/main" id="{19BD0711-030A-9A53-FE85-DA36C6A6EA21}"/>
                  </a:ext>
                </a:extLst>
              </p:cNvPr>
              <p:cNvSpPr/>
              <p:nvPr/>
            </p:nvSpPr>
            <p:spPr>
              <a:xfrm>
                <a:off x="15634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1" name="Freeform: Shape 1440">
                <a:extLst>
                  <a:ext uri="{FF2B5EF4-FFF2-40B4-BE49-F238E27FC236}">
                    <a16:creationId xmlns:a16="http://schemas.microsoft.com/office/drawing/2014/main" id="{688A5DBC-FF4D-C89C-A494-7CF9BC6D55AB}"/>
                  </a:ext>
                </a:extLst>
              </p:cNvPr>
              <p:cNvSpPr/>
              <p:nvPr/>
            </p:nvSpPr>
            <p:spPr>
              <a:xfrm>
                <a:off x="16795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2" name="Freeform: Shape 1441">
                <a:extLst>
                  <a:ext uri="{FF2B5EF4-FFF2-40B4-BE49-F238E27FC236}">
                    <a16:creationId xmlns:a16="http://schemas.microsoft.com/office/drawing/2014/main" id="{2CD46439-81D5-820B-F445-4A82E4D0E4CB}"/>
                  </a:ext>
                </a:extLst>
              </p:cNvPr>
              <p:cNvSpPr/>
              <p:nvPr/>
            </p:nvSpPr>
            <p:spPr>
              <a:xfrm>
                <a:off x="17955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3" name="Freeform: Shape 1442">
                <a:extLst>
                  <a:ext uri="{FF2B5EF4-FFF2-40B4-BE49-F238E27FC236}">
                    <a16:creationId xmlns:a16="http://schemas.microsoft.com/office/drawing/2014/main" id="{0EAAEF19-3C5E-CE4B-9145-FA0345E73C75}"/>
                  </a:ext>
                </a:extLst>
              </p:cNvPr>
              <p:cNvSpPr/>
              <p:nvPr/>
            </p:nvSpPr>
            <p:spPr>
              <a:xfrm>
                <a:off x="191159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4" name="Freeform: Shape 1443">
                <a:extLst>
                  <a:ext uri="{FF2B5EF4-FFF2-40B4-BE49-F238E27FC236}">
                    <a16:creationId xmlns:a16="http://schemas.microsoft.com/office/drawing/2014/main" id="{BF9D3908-EE9D-61A6-3142-F42BA73C63F1}"/>
                  </a:ext>
                </a:extLst>
              </p:cNvPr>
              <p:cNvSpPr/>
              <p:nvPr/>
            </p:nvSpPr>
            <p:spPr>
              <a:xfrm>
                <a:off x="20276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5" name="Freeform: Shape 1444">
                <a:extLst>
                  <a:ext uri="{FF2B5EF4-FFF2-40B4-BE49-F238E27FC236}">
                    <a16:creationId xmlns:a16="http://schemas.microsoft.com/office/drawing/2014/main" id="{392C4D59-55C6-BEE7-0002-8F9EFC4AAE4F}"/>
                  </a:ext>
                </a:extLst>
              </p:cNvPr>
              <p:cNvSpPr/>
              <p:nvPr/>
            </p:nvSpPr>
            <p:spPr>
              <a:xfrm>
                <a:off x="21436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6" name="Freeform: Shape 1445">
                <a:extLst>
                  <a:ext uri="{FF2B5EF4-FFF2-40B4-BE49-F238E27FC236}">
                    <a16:creationId xmlns:a16="http://schemas.microsoft.com/office/drawing/2014/main" id="{EB83B89A-20F5-2EA1-0633-1B9FBB26B9EE}"/>
                  </a:ext>
                </a:extLst>
              </p:cNvPr>
              <p:cNvSpPr/>
              <p:nvPr/>
            </p:nvSpPr>
            <p:spPr>
              <a:xfrm>
                <a:off x="225968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7" name="Freeform: Shape 1446">
                <a:extLst>
                  <a:ext uri="{FF2B5EF4-FFF2-40B4-BE49-F238E27FC236}">
                    <a16:creationId xmlns:a16="http://schemas.microsoft.com/office/drawing/2014/main" id="{4673026D-28B6-040E-7401-69CE6C6E43FF}"/>
                  </a:ext>
                </a:extLst>
              </p:cNvPr>
              <p:cNvSpPr/>
              <p:nvPr/>
            </p:nvSpPr>
            <p:spPr>
              <a:xfrm>
                <a:off x="237571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8" name="Freeform: Shape 1447">
                <a:extLst>
                  <a:ext uri="{FF2B5EF4-FFF2-40B4-BE49-F238E27FC236}">
                    <a16:creationId xmlns:a16="http://schemas.microsoft.com/office/drawing/2014/main" id="{ADC4015C-1600-BFE6-2DE8-12338D1339B7}"/>
                  </a:ext>
                </a:extLst>
              </p:cNvPr>
              <p:cNvSpPr/>
              <p:nvPr/>
            </p:nvSpPr>
            <p:spPr>
              <a:xfrm>
                <a:off x="24917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9" name="Freeform: Shape 1448">
                <a:extLst>
                  <a:ext uri="{FF2B5EF4-FFF2-40B4-BE49-F238E27FC236}">
                    <a16:creationId xmlns:a16="http://schemas.microsoft.com/office/drawing/2014/main" id="{BFCB2665-49CE-C3E2-1DC5-EE09F9483820}"/>
                  </a:ext>
                </a:extLst>
              </p:cNvPr>
              <p:cNvSpPr/>
              <p:nvPr/>
            </p:nvSpPr>
            <p:spPr>
              <a:xfrm>
                <a:off x="26077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0" name="Freeform: Shape 1449">
                <a:extLst>
                  <a:ext uri="{FF2B5EF4-FFF2-40B4-BE49-F238E27FC236}">
                    <a16:creationId xmlns:a16="http://schemas.microsoft.com/office/drawing/2014/main" id="{7DB1577F-FA2E-33E1-23D7-48F200BE0743}"/>
                  </a:ext>
                </a:extLst>
              </p:cNvPr>
              <p:cNvSpPr/>
              <p:nvPr/>
            </p:nvSpPr>
            <p:spPr>
              <a:xfrm>
                <a:off x="272379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1" name="Freeform: Shape 1450">
                <a:extLst>
                  <a:ext uri="{FF2B5EF4-FFF2-40B4-BE49-F238E27FC236}">
                    <a16:creationId xmlns:a16="http://schemas.microsoft.com/office/drawing/2014/main" id="{0C50965E-CD6E-8C99-005A-E22E04183A5F}"/>
                  </a:ext>
                </a:extLst>
              </p:cNvPr>
              <p:cNvSpPr/>
              <p:nvPr/>
            </p:nvSpPr>
            <p:spPr>
              <a:xfrm>
                <a:off x="28398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2" name="Freeform: Shape 1451">
                <a:extLst>
                  <a:ext uri="{FF2B5EF4-FFF2-40B4-BE49-F238E27FC236}">
                    <a16:creationId xmlns:a16="http://schemas.microsoft.com/office/drawing/2014/main" id="{7F1A7E27-034B-6FC1-1F1B-F6209A987F06}"/>
                  </a:ext>
                </a:extLst>
              </p:cNvPr>
              <p:cNvSpPr/>
              <p:nvPr/>
            </p:nvSpPr>
            <p:spPr>
              <a:xfrm>
                <a:off x="29558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3" name="Freeform: Shape 1452">
                <a:extLst>
                  <a:ext uri="{FF2B5EF4-FFF2-40B4-BE49-F238E27FC236}">
                    <a16:creationId xmlns:a16="http://schemas.microsoft.com/office/drawing/2014/main" id="{50DC8056-9EB0-9B7F-EE5A-2833F8E82A2C}"/>
                  </a:ext>
                </a:extLst>
              </p:cNvPr>
              <p:cNvSpPr/>
              <p:nvPr/>
            </p:nvSpPr>
            <p:spPr>
              <a:xfrm>
                <a:off x="307189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4" name="Freeform: Shape 1453">
                <a:extLst>
                  <a:ext uri="{FF2B5EF4-FFF2-40B4-BE49-F238E27FC236}">
                    <a16:creationId xmlns:a16="http://schemas.microsoft.com/office/drawing/2014/main" id="{3DAD81F0-8069-8128-D0AC-B0E632D99024}"/>
                  </a:ext>
                </a:extLst>
              </p:cNvPr>
              <p:cNvSpPr/>
              <p:nvPr/>
            </p:nvSpPr>
            <p:spPr>
              <a:xfrm>
                <a:off x="318791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5" name="Freeform: Shape 1454">
                <a:extLst>
                  <a:ext uri="{FF2B5EF4-FFF2-40B4-BE49-F238E27FC236}">
                    <a16:creationId xmlns:a16="http://schemas.microsoft.com/office/drawing/2014/main" id="{71130028-6996-8A07-EE30-6C8AFA34D08D}"/>
                  </a:ext>
                </a:extLst>
              </p:cNvPr>
              <p:cNvSpPr/>
              <p:nvPr/>
            </p:nvSpPr>
            <p:spPr>
              <a:xfrm>
                <a:off x="33039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6" name="Freeform: Shape 1455">
                <a:extLst>
                  <a:ext uri="{FF2B5EF4-FFF2-40B4-BE49-F238E27FC236}">
                    <a16:creationId xmlns:a16="http://schemas.microsoft.com/office/drawing/2014/main" id="{72009C89-50D8-D8E5-5D4E-2D4B9F4C119A}"/>
                  </a:ext>
                </a:extLst>
              </p:cNvPr>
              <p:cNvSpPr/>
              <p:nvPr/>
            </p:nvSpPr>
            <p:spPr>
              <a:xfrm>
                <a:off x="341997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7" name="Freeform: Shape 1456">
                <a:extLst>
                  <a:ext uri="{FF2B5EF4-FFF2-40B4-BE49-F238E27FC236}">
                    <a16:creationId xmlns:a16="http://schemas.microsoft.com/office/drawing/2014/main" id="{03101B81-63A4-AFBC-3EFF-EC17C4DEEB65}"/>
                  </a:ext>
                </a:extLst>
              </p:cNvPr>
              <p:cNvSpPr/>
              <p:nvPr/>
            </p:nvSpPr>
            <p:spPr>
              <a:xfrm>
                <a:off x="35360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8" name="Freeform: Shape 1457">
                <a:extLst>
                  <a:ext uri="{FF2B5EF4-FFF2-40B4-BE49-F238E27FC236}">
                    <a16:creationId xmlns:a16="http://schemas.microsoft.com/office/drawing/2014/main" id="{D7AF46AB-3C40-8A8B-DEAD-63D47F5868D6}"/>
                  </a:ext>
                </a:extLst>
              </p:cNvPr>
              <p:cNvSpPr/>
              <p:nvPr/>
            </p:nvSpPr>
            <p:spPr>
              <a:xfrm>
                <a:off x="36520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9" name="Freeform: Shape 1458">
                <a:extLst>
                  <a:ext uri="{FF2B5EF4-FFF2-40B4-BE49-F238E27FC236}">
                    <a16:creationId xmlns:a16="http://schemas.microsoft.com/office/drawing/2014/main" id="{8C3E5D6B-1739-0BD6-F7D2-4C351317C92C}"/>
                  </a:ext>
                </a:extLst>
              </p:cNvPr>
              <p:cNvSpPr/>
              <p:nvPr/>
            </p:nvSpPr>
            <p:spPr>
              <a:xfrm>
                <a:off x="37680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0" name="Freeform: Shape 1459">
                <a:extLst>
                  <a:ext uri="{FF2B5EF4-FFF2-40B4-BE49-F238E27FC236}">
                    <a16:creationId xmlns:a16="http://schemas.microsoft.com/office/drawing/2014/main" id="{4C6AD6A9-BE45-2699-6852-1EFA67BCB09B}"/>
                  </a:ext>
                </a:extLst>
              </p:cNvPr>
              <p:cNvSpPr/>
              <p:nvPr/>
            </p:nvSpPr>
            <p:spPr>
              <a:xfrm>
                <a:off x="38840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1" name="Freeform: Shape 1460">
                <a:extLst>
                  <a:ext uri="{FF2B5EF4-FFF2-40B4-BE49-F238E27FC236}">
                    <a16:creationId xmlns:a16="http://schemas.microsoft.com/office/drawing/2014/main" id="{908D2528-EF5C-B93B-CF69-67F6200023CE}"/>
                  </a:ext>
                </a:extLst>
              </p:cNvPr>
              <p:cNvSpPr/>
              <p:nvPr/>
            </p:nvSpPr>
            <p:spPr>
              <a:xfrm>
                <a:off x="400012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2" name="Freeform: Shape 1461">
                <a:extLst>
                  <a:ext uri="{FF2B5EF4-FFF2-40B4-BE49-F238E27FC236}">
                    <a16:creationId xmlns:a16="http://schemas.microsoft.com/office/drawing/2014/main" id="{DC10044A-6D20-AB27-AD1E-33F3A5EBDD50}"/>
                  </a:ext>
                </a:extLst>
              </p:cNvPr>
              <p:cNvSpPr/>
              <p:nvPr/>
            </p:nvSpPr>
            <p:spPr>
              <a:xfrm>
                <a:off x="41161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3" name="Freeform: Shape 1462">
                <a:extLst>
                  <a:ext uri="{FF2B5EF4-FFF2-40B4-BE49-F238E27FC236}">
                    <a16:creationId xmlns:a16="http://schemas.microsoft.com/office/drawing/2014/main" id="{F5C48892-A831-97FF-B94C-82D8AD80D175}"/>
                  </a:ext>
                </a:extLst>
              </p:cNvPr>
              <p:cNvSpPr/>
              <p:nvPr/>
            </p:nvSpPr>
            <p:spPr>
              <a:xfrm>
                <a:off x="42321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4" name="Freeform: Shape 1463">
                <a:extLst>
                  <a:ext uri="{FF2B5EF4-FFF2-40B4-BE49-F238E27FC236}">
                    <a16:creationId xmlns:a16="http://schemas.microsoft.com/office/drawing/2014/main" id="{EC42C673-9EE2-375C-9757-BACB8F7AEEFE}"/>
                  </a:ext>
                </a:extLst>
              </p:cNvPr>
              <p:cNvSpPr/>
              <p:nvPr/>
            </p:nvSpPr>
            <p:spPr>
              <a:xfrm>
                <a:off x="43482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5" name="Freeform: Shape 1464">
                <a:extLst>
                  <a:ext uri="{FF2B5EF4-FFF2-40B4-BE49-F238E27FC236}">
                    <a16:creationId xmlns:a16="http://schemas.microsoft.com/office/drawing/2014/main" id="{FE7A34E9-F03B-88F2-7D49-3E73D9016F48}"/>
                  </a:ext>
                </a:extLst>
              </p:cNvPr>
              <p:cNvSpPr/>
              <p:nvPr/>
            </p:nvSpPr>
            <p:spPr>
              <a:xfrm>
                <a:off x="446424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6" name="Freeform: Shape 1465">
                <a:extLst>
                  <a:ext uri="{FF2B5EF4-FFF2-40B4-BE49-F238E27FC236}">
                    <a16:creationId xmlns:a16="http://schemas.microsoft.com/office/drawing/2014/main" id="{5B2218DD-C13D-A976-BA5D-42C8F66254B4}"/>
                  </a:ext>
                </a:extLst>
              </p:cNvPr>
              <p:cNvSpPr/>
              <p:nvPr/>
            </p:nvSpPr>
            <p:spPr>
              <a:xfrm>
                <a:off x="458027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7" name="Freeform: Shape 1466">
                <a:extLst>
                  <a:ext uri="{FF2B5EF4-FFF2-40B4-BE49-F238E27FC236}">
                    <a16:creationId xmlns:a16="http://schemas.microsoft.com/office/drawing/2014/main" id="{A869062A-F03A-ED90-EB5E-66BB6CF81EB6}"/>
                  </a:ext>
                </a:extLst>
              </p:cNvPr>
              <p:cNvSpPr/>
              <p:nvPr/>
            </p:nvSpPr>
            <p:spPr>
              <a:xfrm>
                <a:off x="5511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8" name="Freeform: Shape 1467">
                <a:extLst>
                  <a:ext uri="{FF2B5EF4-FFF2-40B4-BE49-F238E27FC236}">
                    <a16:creationId xmlns:a16="http://schemas.microsoft.com/office/drawing/2014/main" id="{0C2E1D62-4A97-040B-8D42-ABFCEAFA0BEB}"/>
                  </a:ext>
                </a:extLst>
              </p:cNvPr>
              <p:cNvSpPr/>
              <p:nvPr/>
            </p:nvSpPr>
            <p:spPr>
              <a:xfrm>
                <a:off x="17115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9" name="Freeform: Shape 1468">
                <a:extLst>
                  <a:ext uri="{FF2B5EF4-FFF2-40B4-BE49-F238E27FC236}">
                    <a16:creationId xmlns:a16="http://schemas.microsoft.com/office/drawing/2014/main" id="{EFCDBF3D-F164-01DB-4217-6303832E6999}"/>
                  </a:ext>
                </a:extLst>
              </p:cNvPr>
              <p:cNvSpPr/>
              <p:nvPr/>
            </p:nvSpPr>
            <p:spPr>
              <a:xfrm>
                <a:off x="2871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0" name="Freeform: Shape 1469">
                <a:extLst>
                  <a:ext uri="{FF2B5EF4-FFF2-40B4-BE49-F238E27FC236}">
                    <a16:creationId xmlns:a16="http://schemas.microsoft.com/office/drawing/2014/main" id="{4F3976C7-2C93-0439-E42D-9DAEAC65DD44}"/>
                  </a:ext>
                </a:extLst>
              </p:cNvPr>
              <p:cNvSpPr/>
              <p:nvPr/>
            </p:nvSpPr>
            <p:spPr>
              <a:xfrm>
                <a:off x="40320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1" name="Freeform: Shape 1470">
                <a:extLst>
                  <a:ext uri="{FF2B5EF4-FFF2-40B4-BE49-F238E27FC236}">
                    <a16:creationId xmlns:a16="http://schemas.microsoft.com/office/drawing/2014/main" id="{7EF54D21-AF68-05D2-53C5-8AF68A0A8594}"/>
                  </a:ext>
                </a:extLst>
              </p:cNvPr>
              <p:cNvSpPr/>
              <p:nvPr/>
            </p:nvSpPr>
            <p:spPr>
              <a:xfrm>
                <a:off x="51923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2" name="Freeform: Shape 1471">
                <a:extLst>
                  <a:ext uri="{FF2B5EF4-FFF2-40B4-BE49-F238E27FC236}">
                    <a16:creationId xmlns:a16="http://schemas.microsoft.com/office/drawing/2014/main" id="{888FF9DA-90C2-7559-EE7A-EDE7FBD7E876}"/>
                  </a:ext>
                </a:extLst>
              </p:cNvPr>
              <p:cNvSpPr/>
              <p:nvPr/>
            </p:nvSpPr>
            <p:spPr>
              <a:xfrm>
                <a:off x="63526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3" name="Freeform: Shape 1472">
                <a:extLst>
                  <a:ext uri="{FF2B5EF4-FFF2-40B4-BE49-F238E27FC236}">
                    <a16:creationId xmlns:a16="http://schemas.microsoft.com/office/drawing/2014/main" id="{75C071DC-1A24-A218-E27B-C167C0A2E3E9}"/>
                  </a:ext>
                </a:extLst>
              </p:cNvPr>
              <p:cNvSpPr/>
              <p:nvPr/>
            </p:nvSpPr>
            <p:spPr>
              <a:xfrm>
                <a:off x="7512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4" name="Freeform: Shape 1473">
                <a:extLst>
                  <a:ext uri="{FF2B5EF4-FFF2-40B4-BE49-F238E27FC236}">
                    <a16:creationId xmlns:a16="http://schemas.microsoft.com/office/drawing/2014/main" id="{0A30B930-1CF3-853D-873C-A1FEC7D8862E}"/>
                  </a:ext>
                </a:extLst>
              </p:cNvPr>
              <p:cNvSpPr/>
              <p:nvPr/>
            </p:nvSpPr>
            <p:spPr>
              <a:xfrm>
                <a:off x="8673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5" name="Freeform: Shape 1474">
                <a:extLst>
                  <a:ext uri="{FF2B5EF4-FFF2-40B4-BE49-F238E27FC236}">
                    <a16:creationId xmlns:a16="http://schemas.microsoft.com/office/drawing/2014/main" id="{60A786BF-FEB6-C1F4-69BC-0175754D9B50}"/>
                  </a:ext>
                </a:extLst>
              </p:cNvPr>
              <p:cNvSpPr/>
              <p:nvPr/>
            </p:nvSpPr>
            <p:spPr>
              <a:xfrm>
                <a:off x="98334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6" name="Freeform: Shape 1475">
                <a:extLst>
                  <a:ext uri="{FF2B5EF4-FFF2-40B4-BE49-F238E27FC236}">
                    <a16:creationId xmlns:a16="http://schemas.microsoft.com/office/drawing/2014/main" id="{252D5745-050C-89FE-DA7A-9362941C7818}"/>
                  </a:ext>
                </a:extLst>
              </p:cNvPr>
              <p:cNvSpPr/>
              <p:nvPr/>
            </p:nvSpPr>
            <p:spPr>
              <a:xfrm>
                <a:off x="10993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7" name="Freeform: Shape 1476">
                <a:extLst>
                  <a:ext uri="{FF2B5EF4-FFF2-40B4-BE49-F238E27FC236}">
                    <a16:creationId xmlns:a16="http://schemas.microsoft.com/office/drawing/2014/main" id="{6B6D03FE-AFCA-A5E2-CEEF-B45D06616748}"/>
                  </a:ext>
                </a:extLst>
              </p:cNvPr>
              <p:cNvSpPr/>
              <p:nvPr/>
            </p:nvSpPr>
            <p:spPr>
              <a:xfrm>
                <a:off x="121541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8" name="Freeform: Shape 1477">
                <a:extLst>
                  <a:ext uri="{FF2B5EF4-FFF2-40B4-BE49-F238E27FC236}">
                    <a16:creationId xmlns:a16="http://schemas.microsoft.com/office/drawing/2014/main" id="{C6087F34-443A-308A-351D-1758DC8D7272}"/>
                  </a:ext>
                </a:extLst>
              </p:cNvPr>
              <p:cNvSpPr/>
              <p:nvPr/>
            </p:nvSpPr>
            <p:spPr>
              <a:xfrm>
                <a:off x="13314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9" name="Freeform: Shape 1478">
                <a:extLst>
                  <a:ext uri="{FF2B5EF4-FFF2-40B4-BE49-F238E27FC236}">
                    <a16:creationId xmlns:a16="http://schemas.microsoft.com/office/drawing/2014/main" id="{F1FA0338-4F6C-1D95-56F7-D7BA04637C5B}"/>
                  </a:ext>
                </a:extLst>
              </p:cNvPr>
              <p:cNvSpPr/>
              <p:nvPr/>
            </p:nvSpPr>
            <p:spPr>
              <a:xfrm>
                <a:off x="144748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0" name="Freeform: Shape 1479">
                <a:extLst>
                  <a:ext uri="{FF2B5EF4-FFF2-40B4-BE49-F238E27FC236}">
                    <a16:creationId xmlns:a16="http://schemas.microsoft.com/office/drawing/2014/main" id="{74230F4C-1218-6DDF-69D0-D099239B8C8F}"/>
                  </a:ext>
                </a:extLst>
              </p:cNvPr>
              <p:cNvSpPr/>
              <p:nvPr/>
            </p:nvSpPr>
            <p:spPr>
              <a:xfrm>
                <a:off x="15634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1" name="Freeform: Shape 1480">
                <a:extLst>
                  <a:ext uri="{FF2B5EF4-FFF2-40B4-BE49-F238E27FC236}">
                    <a16:creationId xmlns:a16="http://schemas.microsoft.com/office/drawing/2014/main" id="{EB1BEAB8-6F22-E6A2-1A5E-A001BC306DD5}"/>
                  </a:ext>
                </a:extLst>
              </p:cNvPr>
              <p:cNvSpPr/>
              <p:nvPr/>
            </p:nvSpPr>
            <p:spPr>
              <a:xfrm>
                <a:off x="16795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2" name="Freeform: Shape 1481">
                <a:extLst>
                  <a:ext uri="{FF2B5EF4-FFF2-40B4-BE49-F238E27FC236}">
                    <a16:creationId xmlns:a16="http://schemas.microsoft.com/office/drawing/2014/main" id="{2C8E605E-E7E7-A533-15E9-1413E120A6A8}"/>
                  </a:ext>
                </a:extLst>
              </p:cNvPr>
              <p:cNvSpPr/>
              <p:nvPr/>
            </p:nvSpPr>
            <p:spPr>
              <a:xfrm>
                <a:off x="17955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3" name="Freeform: Shape 1482">
                <a:extLst>
                  <a:ext uri="{FF2B5EF4-FFF2-40B4-BE49-F238E27FC236}">
                    <a16:creationId xmlns:a16="http://schemas.microsoft.com/office/drawing/2014/main" id="{FA587DD6-603B-87F8-302B-BAB624412AD1}"/>
                  </a:ext>
                </a:extLst>
              </p:cNvPr>
              <p:cNvSpPr/>
              <p:nvPr/>
            </p:nvSpPr>
            <p:spPr>
              <a:xfrm>
                <a:off x="191159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4" name="Freeform: Shape 1483">
                <a:extLst>
                  <a:ext uri="{FF2B5EF4-FFF2-40B4-BE49-F238E27FC236}">
                    <a16:creationId xmlns:a16="http://schemas.microsoft.com/office/drawing/2014/main" id="{E591A1F8-8607-C2E1-C1AE-1E534E718EC8}"/>
                  </a:ext>
                </a:extLst>
              </p:cNvPr>
              <p:cNvSpPr/>
              <p:nvPr/>
            </p:nvSpPr>
            <p:spPr>
              <a:xfrm>
                <a:off x="20276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5" name="Freeform: Shape 1484">
                <a:extLst>
                  <a:ext uri="{FF2B5EF4-FFF2-40B4-BE49-F238E27FC236}">
                    <a16:creationId xmlns:a16="http://schemas.microsoft.com/office/drawing/2014/main" id="{90A1742E-DD28-0C73-D98C-5488203756C5}"/>
                  </a:ext>
                </a:extLst>
              </p:cNvPr>
              <p:cNvSpPr/>
              <p:nvPr/>
            </p:nvSpPr>
            <p:spPr>
              <a:xfrm>
                <a:off x="21436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6" name="Freeform: Shape 1485">
                <a:extLst>
                  <a:ext uri="{FF2B5EF4-FFF2-40B4-BE49-F238E27FC236}">
                    <a16:creationId xmlns:a16="http://schemas.microsoft.com/office/drawing/2014/main" id="{3C13A873-F27D-8F3C-FDDA-6E1D90F24EAF}"/>
                  </a:ext>
                </a:extLst>
              </p:cNvPr>
              <p:cNvSpPr/>
              <p:nvPr/>
            </p:nvSpPr>
            <p:spPr>
              <a:xfrm>
                <a:off x="225968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7" name="Freeform: Shape 1486">
                <a:extLst>
                  <a:ext uri="{FF2B5EF4-FFF2-40B4-BE49-F238E27FC236}">
                    <a16:creationId xmlns:a16="http://schemas.microsoft.com/office/drawing/2014/main" id="{48D2375E-6A1F-9703-DB8C-E3A0737545F7}"/>
                  </a:ext>
                </a:extLst>
              </p:cNvPr>
              <p:cNvSpPr/>
              <p:nvPr/>
            </p:nvSpPr>
            <p:spPr>
              <a:xfrm>
                <a:off x="237571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8" name="Freeform: Shape 1487">
                <a:extLst>
                  <a:ext uri="{FF2B5EF4-FFF2-40B4-BE49-F238E27FC236}">
                    <a16:creationId xmlns:a16="http://schemas.microsoft.com/office/drawing/2014/main" id="{4C0571BB-14ED-4082-5695-B5210DFC046F}"/>
                  </a:ext>
                </a:extLst>
              </p:cNvPr>
              <p:cNvSpPr/>
              <p:nvPr/>
            </p:nvSpPr>
            <p:spPr>
              <a:xfrm>
                <a:off x="24917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9" name="Freeform: Shape 1488">
                <a:extLst>
                  <a:ext uri="{FF2B5EF4-FFF2-40B4-BE49-F238E27FC236}">
                    <a16:creationId xmlns:a16="http://schemas.microsoft.com/office/drawing/2014/main" id="{E908FD94-C278-8BF2-BA86-226FDE34DE7D}"/>
                  </a:ext>
                </a:extLst>
              </p:cNvPr>
              <p:cNvSpPr/>
              <p:nvPr/>
            </p:nvSpPr>
            <p:spPr>
              <a:xfrm>
                <a:off x="26077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0" name="Freeform: Shape 1489">
                <a:extLst>
                  <a:ext uri="{FF2B5EF4-FFF2-40B4-BE49-F238E27FC236}">
                    <a16:creationId xmlns:a16="http://schemas.microsoft.com/office/drawing/2014/main" id="{82197811-A77C-4185-6D8C-AA7B0F7FCD2B}"/>
                  </a:ext>
                </a:extLst>
              </p:cNvPr>
              <p:cNvSpPr/>
              <p:nvPr/>
            </p:nvSpPr>
            <p:spPr>
              <a:xfrm>
                <a:off x="272379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1" name="Freeform: Shape 1490">
                <a:extLst>
                  <a:ext uri="{FF2B5EF4-FFF2-40B4-BE49-F238E27FC236}">
                    <a16:creationId xmlns:a16="http://schemas.microsoft.com/office/drawing/2014/main" id="{02B584DF-D738-027F-04A3-8BDE4DBDA3E5}"/>
                  </a:ext>
                </a:extLst>
              </p:cNvPr>
              <p:cNvSpPr/>
              <p:nvPr/>
            </p:nvSpPr>
            <p:spPr>
              <a:xfrm>
                <a:off x="28398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2" name="Freeform: Shape 1491">
                <a:extLst>
                  <a:ext uri="{FF2B5EF4-FFF2-40B4-BE49-F238E27FC236}">
                    <a16:creationId xmlns:a16="http://schemas.microsoft.com/office/drawing/2014/main" id="{46436A89-F339-48C4-0CAC-ADBC58AD16B2}"/>
                  </a:ext>
                </a:extLst>
              </p:cNvPr>
              <p:cNvSpPr/>
              <p:nvPr/>
            </p:nvSpPr>
            <p:spPr>
              <a:xfrm>
                <a:off x="29558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3" name="Freeform: Shape 1492">
                <a:extLst>
                  <a:ext uri="{FF2B5EF4-FFF2-40B4-BE49-F238E27FC236}">
                    <a16:creationId xmlns:a16="http://schemas.microsoft.com/office/drawing/2014/main" id="{BE38A839-B612-0F34-36DA-998F6A812EC6}"/>
                  </a:ext>
                </a:extLst>
              </p:cNvPr>
              <p:cNvSpPr/>
              <p:nvPr/>
            </p:nvSpPr>
            <p:spPr>
              <a:xfrm>
                <a:off x="307189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4" name="Freeform: Shape 1493">
                <a:extLst>
                  <a:ext uri="{FF2B5EF4-FFF2-40B4-BE49-F238E27FC236}">
                    <a16:creationId xmlns:a16="http://schemas.microsoft.com/office/drawing/2014/main" id="{38173240-C6CF-83BE-DF77-8B1BDDE3FE8F}"/>
                  </a:ext>
                </a:extLst>
              </p:cNvPr>
              <p:cNvSpPr/>
              <p:nvPr/>
            </p:nvSpPr>
            <p:spPr>
              <a:xfrm>
                <a:off x="318791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5" name="Freeform: Shape 1494">
                <a:extLst>
                  <a:ext uri="{FF2B5EF4-FFF2-40B4-BE49-F238E27FC236}">
                    <a16:creationId xmlns:a16="http://schemas.microsoft.com/office/drawing/2014/main" id="{29B0A844-B7A0-1EBE-19CD-0AA8FBB49AC4}"/>
                  </a:ext>
                </a:extLst>
              </p:cNvPr>
              <p:cNvSpPr/>
              <p:nvPr/>
            </p:nvSpPr>
            <p:spPr>
              <a:xfrm>
                <a:off x="33039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6" name="Freeform: Shape 1495">
                <a:extLst>
                  <a:ext uri="{FF2B5EF4-FFF2-40B4-BE49-F238E27FC236}">
                    <a16:creationId xmlns:a16="http://schemas.microsoft.com/office/drawing/2014/main" id="{038FFC9A-BA9A-DC55-CE9E-CBF41DF5D4D7}"/>
                  </a:ext>
                </a:extLst>
              </p:cNvPr>
              <p:cNvSpPr/>
              <p:nvPr/>
            </p:nvSpPr>
            <p:spPr>
              <a:xfrm>
                <a:off x="341997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7" name="Freeform: Shape 1496">
                <a:extLst>
                  <a:ext uri="{FF2B5EF4-FFF2-40B4-BE49-F238E27FC236}">
                    <a16:creationId xmlns:a16="http://schemas.microsoft.com/office/drawing/2014/main" id="{E0A17305-60D8-E498-5CD7-C9957949A940}"/>
                  </a:ext>
                </a:extLst>
              </p:cNvPr>
              <p:cNvSpPr/>
              <p:nvPr/>
            </p:nvSpPr>
            <p:spPr>
              <a:xfrm>
                <a:off x="35360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8" name="Freeform: Shape 1497">
                <a:extLst>
                  <a:ext uri="{FF2B5EF4-FFF2-40B4-BE49-F238E27FC236}">
                    <a16:creationId xmlns:a16="http://schemas.microsoft.com/office/drawing/2014/main" id="{F97A83EE-F6F0-F7C8-E453-21E6001AEE0A}"/>
                  </a:ext>
                </a:extLst>
              </p:cNvPr>
              <p:cNvSpPr/>
              <p:nvPr/>
            </p:nvSpPr>
            <p:spPr>
              <a:xfrm>
                <a:off x="36520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9" name="Freeform: Shape 1498">
                <a:extLst>
                  <a:ext uri="{FF2B5EF4-FFF2-40B4-BE49-F238E27FC236}">
                    <a16:creationId xmlns:a16="http://schemas.microsoft.com/office/drawing/2014/main" id="{385CD63A-85AB-BF01-0F79-3CDF5CA0ACCF}"/>
                  </a:ext>
                </a:extLst>
              </p:cNvPr>
              <p:cNvSpPr/>
              <p:nvPr/>
            </p:nvSpPr>
            <p:spPr>
              <a:xfrm>
                <a:off x="37680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0" name="Freeform: Shape 1499">
                <a:extLst>
                  <a:ext uri="{FF2B5EF4-FFF2-40B4-BE49-F238E27FC236}">
                    <a16:creationId xmlns:a16="http://schemas.microsoft.com/office/drawing/2014/main" id="{45A38502-2274-D4E8-9A96-687A05C775CC}"/>
                  </a:ext>
                </a:extLst>
              </p:cNvPr>
              <p:cNvSpPr/>
              <p:nvPr/>
            </p:nvSpPr>
            <p:spPr>
              <a:xfrm>
                <a:off x="38840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1" name="Freeform: Shape 1500">
                <a:extLst>
                  <a:ext uri="{FF2B5EF4-FFF2-40B4-BE49-F238E27FC236}">
                    <a16:creationId xmlns:a16="http://schemas.microsoft.com/office/drawing/2014/main" id="{FF463DAE-A709-9426-DFE4-BBD9F666B3DC}"/>
                  </a:ext>
                </a:extLst>
              </p:cNvPr>
              <p:cNvSpPr/>
              <p:nvPr/>
            </p:nvSpPr>
            <p:spPr>
              <a:xfrm>
                <a:off x="400012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2" name="Freeform: Shape 1501">
                <a:extLst>
                  <a:ext uri="{FF2B5EF4-FFF2-40B4-BE49-F238E27FC236}">
                    <a16:creationId xmlns:a16="http://schemas.microsoft.com/office/drawing/2014/main" id="{29184C85-6252-2977-3046-1F79468016FB}"/>
                  </a:ext>
                </a:extLst>
              </p:cNvPr>
              <p:cNvSpPr/>
              <p:nvPr/>
            </p:nvSpPr>
            <p:spPr>
              <a:xfrm>
                <a:off x="41161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3" name="Freeform: Shape 1502">
                <a:extLst>
                  <a:ext uri="{FF2B5EF4-FFF2-40B4-BE49-F238E27FC236}">
                    <a16:creationId xmlns:a16="http://schemas.microsoft.com/office/drawing/2014/main" id="{FCBBC164-D9D7-79F5-E608-C4F67EDBB6BC}"/>
                  </a:ext>
                </a:extLst>
              </p:cNvPr>
              <p:cNvSpPr/>
              <p:nvPr/>
            </p:nvSpPr>
            <p:spPr>
              <a:xfrm>
                <a:off x="42321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4" name="Freeform: Shape 1503">
                <a:extLst>
                  <a:ext uri="{FF2B5EF4-FFF2-40B4-BE49-F238E27FC236}">
                    <a16:creationId xmlns:a16="http://schemas.microsoft.com/office/drawing/2014/main" id="{971FF056-08D1-D891-0323-1CF6AAB69F42}"/>
                  </a:ext>
                </a:extLst>
              </p:cNvPr>
              <p:cNvSpPr/>
              <p:nvPr/>
            </p:nvSpPr>
            <p:spPr>
              <a:xfrm>
                <a:off x="43482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5" name="Freeform: Shape 1504">
                <a:extLst>
                  <a:ext uri="{FF2B5EF4-FFF2-40B4-BE49-F238E27FC236}">
                    <a16:creationId xmlns:a16="http://schemas.microsoft.com/office/drawing/2014/main" id="{619C6B78-B62C-2B02-7DFC-6045E11BC5E5}"/>
                  </a:ext>
                </a:extLst>
              </p:cNvPr>
              <p:cNvSpPr/>
              <p:nvPr/>
            </p:nvSpPr>
            <p:spPr>
              <a:xfrm>
                <a:off x="446424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6" name="Freeform: Shape 1505">
                <a:extLst>
                  <a:ext uri="{FF2B5EF4-FFF2-40B4-BE49-F238E27FC236}">
                    <a16:creationId xmlns:a16="http://schemas.microsoft.com/office/drawing/2014/main" id="{E4EF81D5-F653-A359-BE3E-4DBBF6E54D7A}"/>
                  </a:ext>
                </a:extLst>
              </p:cNvPr>
              <p:cNvSpPr/>
              <p:nvPr/>
            </p:nvSpPr>
            <p:spPr>
              <a:xfrm>
                <a:off x="458027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0" name="Freeform: Shape 2949">
                <a:extLst>
                  <a:ext uri="{FF2B5EF4-FFF2-40B4-BE49-F238E27FC236}">
                    <a16:creationId xmlns:a16="http://schemas.microsoft.com/office/drawing/2014/main" id="{41CB3B05-5945-736F-F3EA-B897467FD14E}"/>
                  </a:ext>
                </a:extLst>
              </p:cNvPr>
              <p:cNvSpPr/>
              <p:nvPr/>
            </p:nvSpPr>
            <p:spPr>
              <a:xfrm>
                <a:off x="5511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1" name="Freeform: Shape 2950">
                <a:extLst>
                  <a:ext uri="{FF2B5EF4-FFF2-40B4-BE49-F238E27FC236}">
                    <a16:creationId xmlns:a16="http://schemas.microsoft.com/office/drawing/2014/main" id="{5D258847-9D11-1770-85B5-2EDA95BBA242}"/>
                  </a:ext>
                </a:extLst>
              </p:cNvPr>
              <p:cNvSpPr/>
              <p:nvPr/>
            </p:nvSpPr>
            <p:spPr>
              <a:xfrm>
                <a:off x="17115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2" name="Freeform: Shape 2951">
                <a:extLst>
                  <a:ext uri="{FF2B5EF4-FFF2-40B4-BE49-F238E27FC236}">
                    <a16:creationId xmlns:a16="http://schemas.microsoft.com/office/drawing/2014/main" id="{85BA15EA-1225-2B2C-E21C-BEBFDAC6919B}"/>
                  </a:ext>
                </a:extLst>
              </p:cNvPr>
              <p:cNvSpPr/>
              <p:nvPr/>
            </p:nvSpPr>
            <p:spPr>
              <a:xfrm>
                <a:off x="2871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3" name="Freeform: Shape 2952">
                <a:extLst>
                  <a:ext uri="{FF2B5EF4-FFF2-40B4-BE49-F238E27FC236}">
                    <a16:creationId xmlns:a16="http://schemas.microsoft.com/office/drawing/2014/main" id="{A6F8256D-8840-0CF1-8CAA-85929F1D9051}"/>
                  </a:ext>
                </a:extLst>
              </p:cNvPr>
              <p:cNvSpPr/>
              <p:nvPr/>
            </p:nvSpPr>
            <p:spPr>
              <a:xfrm>
                <a:off x="40320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4" name="Freeform: Shape 2953">
                <a:extLst>
                  <a:ext uri="{FF2B5EF4-FFF2-40B4-BE49-F238E27FC236}">
                    <a16:creationId xmlns:a16="http://schemas.microsoft.com/office/drawing/2014/main" id="{CCD0A070-297B-F1BF-D74F-B0A8CF2147F5}"/>
                  </a:ext>
                </a:extLst>
              </p:cNvPr>
              <p:cNvSpPr/>
              <p:nvPr/>
            </p:nvSpPr>
            <p:spPr>
              <a:xfrm>
                <a:off x="51923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5" name="Freeform: Shape 2954">
                <a:extLst>
                  <a:ext uri="{FF2B5EF4-FFF2-40B4-BE49-F238E27FC236}">
                    <a16:creationId xmlns:a16="http://schemas.microsoft.com/office/drawing/2014/main" id="{0FA0CC38-794A-D756-1E5E-8DCF8C2DBC7A}"/>
                  </a:ext>
                </a:extLst>
              </p:cNvPr>
              <p:cNvSpPr/>
              <p:nvPr/>
            </p:nvSpPr>
            <p:spPr>
              <a:xfrm>
                <a:off x="63526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6" name="Freeform: Shape 2955">
                <a:extLst>
                  <a:ext uri="{FF2B5EF4-FFF2-40B4-BE49-F238E27FC236}">
                    <a16:creationId xmlns:a16="http://schemas.microsoft.com/office/drawing/2014/main" id="{1F66588F-3D5F-FF1F-2067-7110FA9E272C}"/>
                  </a:ext>
                </a:extLst>
              </p:cNvPr>
              <p:cNvSpPr/>
              <p:nvPr/>
            </p:nvSpPr>
            <p:spPr>
              <a:xfrm>
                <a:off x="7512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7" name="Freeform: Shape 2956">
                <a:extLst>
                  <a:ext uri="{FF2B5EF4-FFF2-40B4-BE49-F238E27FC236}">
                    <a16:creationId xmlns:a16="http://schemas.microsoft.com/office/drawing/2014/main" id="{49B9FB84-809D-CF34-1360-42ECB8D09EA7}"/>
                  </a:ext>
                </a:extLst>
              </p:cNvPr>
              <p:cNvSpPr/>
              <p:nvPr/>
            </p:nvSpPr>
            <p:spPr>
              <a:xfrm>
                <a:off x="8673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8" name="Freeform: Shape 2957">
                <a:extLst>
                  <a:ext uri="{FF2B5EF4-FFF2-40B4-BE49-F238E27FC236}">
                    <a16:creationId xmlns:a16="http://schemas.microsoft.com/office/drawing/2014/main" id="{DCD64979-24B7-9911-5521-477AC8A7D58F}"/>
                  </a:ext>
                </a:extLst>
              </p:cNvPr>
              <p:cNvSpPr/>
              <p:nvPr/>
            </p:nvSpPr>
            <p:spPr>
              <a:xfrm>
                <a:off x="98334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9" name="Freeform: Shape 2958">
                <a:extLst>
                  <a:ext uri="{FF2B5EF4-FFF2-40B4-BE49-F238E27FC236}">
                    <a16:creationId xmlns:a16="http://schemas.microsoft.com/office/drawing/2014/main" id="{D1796903-4A5F-5663-D9F8-E03C9120ECE0}"/>
                  </a:ext>
                </a:extLst>
              </p:cNvPr>
              <p:cNvSpPr/>
              <p:nvPr/>
            </p:nvSpPr>
            <p:spPr>
              <a:xfrm>
                <a:off x="10993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0" name="Freeform: Shape 2959">
                <a:extLst>
                  <a:ext uri="{FF2B5EF4-FFF2-40B4-BE49-F238E27FC236}">
                    <a16:creationId xmlns:a16="http://schemas.microsoft.com/office/drawing/2014/main" id="{18F8EAE6-988F-64FC-4305-534701BB14AC}"/>
                  </a:ext>
                </a:extLst>
              </p:cNvPr>
              <p:cNvSpPr/>
              <p:nvPr/>
            </p:nvSpPr>
            <p:spPr>
              <a:xfrm>
                <a:off x="121541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1" name="Freeform: Shape 2960">
                <a:extLst>
                  <a:ext uri="{FF2B5EF4-FFF2-40B4-BE49-F238E27FC236}">
                    <a16:creationId xmlns:a16="http://schemas.microsoft.com/office/drawing/2014/main" id="{94D5EF01-198A-3FF9-1B98-CCAC7A74DBDB}"/>
                  </a:ext>
                </a:extLst>
              </p:cNvPr>
              <p:cNvSpPr/>
              <p:nvPr/>
            </p:nvSpPr>
            <p:spPr>
              <a:xfrm>
                <a:off x="13314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2" name="Freeform: Shape 2961">
                <a:extLst>
                  <a:ext uri="{FF2B5EF4-FFF2-40B4-BE49-F238E27FC236}">
                    <a16:creationId xmlns:a16="http://schemas.microsoft.com/office/drawing/2014/main" id="{DF03857D-56D7-1EBF-C64D-56D20D6AF756}"/>
                  </a:ext>
                </a:extLst>
              </p:cNvPr>
              <p:cNvSpPr/>
              <p:nvPr/>
            </p:nvSpPr>
            <p:spPr>
              <a:xfrm>
                <a:off x="144748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3" name="Freeform: Shape 2962">
                <a:extLst>
                  <a:ext uri="{FF2B5EF4-FFF2-40B4-BE49-F238E27FC236}">
                    <a16:creationId xmlns:a16="http://schemas.microsoft.com/office/drawing/2014/main" id="{BEBF247E-D91C-09AD-925A-23660538564D}"/>
                  </a:ext>
                </a:extLst>
              </p:cNvPr>
              <p:cNvSpPr/>
              <p:nvPr/>
            </p:nvSpPr>
            <p:spPr>
              <a:xfrm>
                <a:off x="15634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4" name="Freeform: Shape 2963">
                <a:extLst>
                  <a:ext uri="{FF2B5EF4-FFF2-40B4-BE49-F238E27FC236}">
                    <a16:creationId xmlns:a16="http://schemas.microsoft.com/office/drawing/2014/main" id="{383E9B0D-8B73-D846-65B3-2F5C84EB2106}"/>
                  </a:ext>
                </a:extLst>
              </p:cNvPr>
              <p:cNvSpPr/>
              <p:nvPr/>
            </p:nvSpPr>
            <p:spPr>
              <a:xfrm>
                <a:off x="16795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5" name="Freeform: Shape 2964">
                <a:extLst>
                  <a:ext uri="{FF2B5EF4-FFF2-40B4-BE49-F238E27FC236}">
                    <a16:creationId xmlns:a16="http://schemas.microsoft.com/office/drawing/2014/main" id="{AF2CE811-1D5F-C8B3-4D8E-4C288CAEF092}"/>
                  </a:ext>
                </a:extLst>
              </p:cNvPr>
              <p:cNvSpPr/>
              <p:nvPr/>
            </p:nvSpPr>
            <p:spPr>
              <a:xfrm>
                <a:off x="17955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6" name="Freeform: Shape 2965">
                <a:extLst>
                  <a:ext uri="{FF2B5EF4-FFF2-40B4-BE49-F238E27FC236}">
                    <a16:creationId xmlns:a16="http://schemas.microsoft.com/office/drawing/2014/main" id="{DA692E9D-05DE-7E64-BEB9-110C025735A3}"/>
                  </a:ext>
                </a:extLst>
              </p:cNvPr>
              <p:cNvSpPr/>
              <p:nvPr/>
            </p:nvSpPr>
            <p:spPr>
              <a:xfrm>
                <a:off x="191159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7" name="Freeform: Shape 2966">
                <a:extLst>
                  <a:ext uri="{FF2B5EF4-FFF2-40B4-BE49-F238E27FC236}">
                    <a16:creationId xmlns:a16="http://schemas.microsoft.com/office/drawing/2014/main" id="{E52BB18D-C88A-D161-C8D3-ED68803991D2}"/>
                  </a:ext>
                </a:extLst>
              </p:cNvPr>
              <p:cNvSpPr/>
              <p:nvPr/>
            </p:nvSpPr>
            <p:spPr>
              <a:xfrm>
                <a:off x="20276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8" name="Freeform: Shape 2967">
                <a:extLst>
                  <a:ext uri="{FF2B5EF4-FFF2-40B4-BE49-F238E27FC236}">
                    <a16:creationId xmlns:a16="http://schemas.microsoft.com/office/drawing/2014/main" id="{7BD5AFD6-DD2F-5352-D489-7EFFC1C84A58}"/>
                  </a:ext>
                </a:extLst>
              </p:cNvPr>
              <p:cNvSpPr/>
              <p:nvPr/>
            </p:nvSpPr>
            <p:spPr>
              <a:xfrm>
                <a:off x="21436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9" name="Freeform: Shape 2968">
                <a:extLst>
                  <a:ext uri="{FF2B5EF4-FFF2-40B4-BE49-F238E27FC236}">
                    <a16:creationId xmlns:a16="http://schemas.microsoft.com/office/drawing/2014/main" id="{A4BAED38-AFB6-5466-1D6F-E6E8C0C5CBDD}"/>
                  </a:ext>
                </a:extLst>
              </p:cNvPr>
              <p:cNvSpPr/>
              <p:nvPr/>
            </p:nvSpPr>
            <p:spPr>
              <a:xfrm>
                <a:off x="225968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0" name="Freeform: Shape 2969">
                <a:extLst>
                  <a:ext uri="{FF2B5EF4-FFF2-40B4-BE49-F238E27FC236}">
                    <a16:creationId xmlns:a16="http://schemas.microsoft.com/office/drawing/2014/main" id="{70695FA5-1475-94DC-8FE3-DC9A1F98E429}"/>
                  </a:ext>
                </a:extLst>
              </p:cNvPr>
              <p:cNvSpPr/>
              <p:nvPr/>
            </p:nvSpPr>
            <p:spPr>
              <a:xfrm>
                <a:off x="237571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1" name="Freeform: Shape 2970">
                <a:extLst>
                  <a:ext uri="{FF2B5EF4-FFF2-40B4-BE49-F238E27FC236}">
                    <a16:creationId xmlns:a16="http://schemas.microsoft.com/office/drawing/2014/main" id="{5194ED4D-62F2-8522-88A4-35C8454D3B69}"/>
                  </a:ext>
                </a:extLst>
              </p:cNvPr>
              <p:cNvSpPr/>
              <p:nvPr/>
            </p:nvSpPr>
            <p:spPr>
              <a:xfrm>
                <a:off x="24917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2" name="Freeform: Shape 2971">
                <a:extLst>
                  <a:ext uri="{FF2B5EF4-FFF2-40B4-BE49-F238E27FC236}">
                    <a16:creationId xmlns:a16="http://schemas.microsoft.com/office/drawing/2014/main" id="{1E6122E0-C3FC-02F8-F4C9-4C096E44B041}"/>
                  </a:ext>
                </a:extLst>
              </p:cNvPr>
              <p:cNvSpPr/>
              <p:nvPr/>
            </p:nvSpPr>
            <p:spPr>
              <a:xfrm>
                <a:off x="26077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3" name="Freeform: Shape 2972">
                <a:extLst>
                  <a:ext uri="{FF2B5EF4-FFF2-40B4-BE49-F238E27FC236}">
                    <a16:creationId xmlns:a16="http://schemas.microsoft.com/office/drawing/2014/main" id="{B6EFF77E-AED6-9A4B-45A2-23E668B4C2C8}"/>
                  </a:ext>
                </a:extLst>
              </p:cNvPr>
              <p:cNvSpPr/>
              <p:nvPr/>
            </p:nvSpPr>
            <p:spPr>
              <a:xfrm>
                <a:off x="272379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4" name="Freeform: Shape 2973">
                <a:extLst>
                  <a:ext uri="{FF2B5EF4-FFF2-40B4-BE49-F238E27FC236}">
                    <a16:creationId xmlns:a16="http://schemas.microsoft.com/office/drawing/2014/main" id="{30EDCB60-3AF4-9651-B58C-B57C954C285A}"/>
                  </a:ext>
                </a:extLst>
              </p:cNvPr>
              <p:cNvSpPr/>
              <p:nvPr/>
            </p:nvSpPr>
            <p:spPr>
              <a:xfrm>
                <a:off x="28398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5" name="Freeform: Shape 2974">
                <a:extLst>
                  <a:ext uri="{FF2B5EF4-FFF2-40B4-BE49-F238E27FC236}">
                    <a16:creationId xmlns:a16="http://schemas.microsoft.com/office/drawing/2014/main" id="{759C9345-3CF5-6207-8E23-7A2B923DA364}"/>
                  </a:ext>
                </a:extLst>
              </p:cNvPr>
              <p:cNvSpPr/>
              <p:nvPr/>
            </p:nvSpPr>
            <p:spPr>
              <a:xfrm>
                <a:off x="29558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6" name="Freeform: Shape 2975">
                <a:extLst>
                  <a:ext uri="{FF2B5EF4-FFF2-40B4-BE49-F238E27FC236}">
                    <a16:creationId xmlns:a16="http://schemas.microsoft.com/office/drawing/2014/main" id="{00D90CCC-56CE-27A8-A82C-111B6317D53D}"/>
                  </a:ext>
                </a:extLst>
              </p:cNvPr>
              <p:cNvSpPr/>
              <p:nvPr/>
            </p:nvSpPr>
            <p:spPr>
              <a:xfrm>
                <a:off x="307189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7" name="Freeform: Shape 2976">
                <a:extLst>
                  <a:ext uri="{FF2B5EF4-FFF2-40B4-BE49-F238E27FC236}">
                    <a16:creationId xmlns:a16="http://schemas.microsoft.com/office/drawing/2014/main" id="{41C8A28A-4F2A-4E64-531F-1A014C03FC0F}"/>
                  </a:ext>
                </a:extLst>
              </p:cNvPr>
              <p:cNvSpPr/>
              <p:nvPr/>
            </p:nvSpPr>
            <p:spPr>
              <a:xfrm>
                <a:off x="318791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8" name="Freeform: Shape 2977">
                <a:extLst>
                  <a:ext uri="{FF2B5EF4-FFF2-40B4-BE49-F238E27FC236}">
                    <a16:creationId xmlns:a16="http://schemas.microsoft.com/office/drawing/2014/main" id="{CBDB7756-7804-CFAD-724B-7A1E22DBBBC7}"/>
                  </a:ext>
                </a:extLst>
              </p:cNvPr>
              <p:cNvSpPr/>
              <p:nvPr/>
            </p:nvSpPr>
            <p:spPr>
              <a:xfrm>
                <a:off x="33039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9" name="Freeform: Shape 2978">
                <a:extLst>
                  <a:ext uri="{FF2B5EF4-FFF2-40B4-BE49-F238E27FC236}">
                    <a16:creationId xmlns:a16="http://schemas.microsoft.com/office/drawing/2014/main" id="{29D6B97C-85F1-1656-9A6D-965FC5652333}"/>
                  </a:ext>
                </a:extLst>
              </p:cNvPr>
              <p:cNvSpPr/>
              <p:nvPr/>
            </p:nvSpPr>
            <p:spPr>
              <a:xfrm>
                <a:off x="341997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0" name="Freeform: Shape 2979">
                <a:extLst>
                  <a:ext uri="{FF2B5EF4-FFF2-40B4-BE49-F238E27FC236}">
                    <a16:creationId xmlns:a16="http://schemas.microsoft.com/office/drawing/2014/main" id="{D939E29D-279E-AE1A-500F-929BBC8AC7D8}"/>
                  </a:ext>
                </a:extLst>
              </p:cNvPr>
              <p:cNvSpPr/>
              <p:nvPr/>
            </p:nvSpPr>
            <p:spPr>
              <a:xfrm>
                <a:off x="35360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1" name="Freeform: Shape 2980">
                <a:extLst>
                  <a:ext uri="{FF2B5EF4-FFF2-40B4-BE49-F238E27FC236}">
                    <a16:creationId xmlns:a16="http://schemas.microsoft.com/office/drawing/2014/main" id="{C4553FA6-28E9-8032-1C46-03B08C7E82E6}"/>
                  </a:ext>
                </a:extLst>
              </p:cNvPr>
              <p:cNvSpPr/>
              <p:nvPr/>
            </p:nvSpPr>
            <p:spPr>
              <a:xfrm>
                <a:off x="36520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2" name="Freeform: Shape 2981">
                <a:extLst>
                  <a:ext uri="{FF2B5EF4-FFF2-40B4-BE49-F238E27FC236}">
                    <a16:creationId xmlns:a16="http://schemas.microsoft.com/office/drawing/2014/main" id="{9662532A-304D-FB93-5556-5E9D8A8FC0EA}"/>
                  </a:ext>
                </a:extLst>
              </p:cNvPr>
              <p:cNvSpPr/>
              <p:nvPr/>
            </p:nvSpPr>
            <p:spPr>
              <a:xfrm>
                <a:off x="37680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3" name="Freeform: Shape 2982">
                <a:extLst>
                  <a:ext uri="{FF2B5EF4-FFF2-40B4-BE49-F238E27FC236}">
                    <a16:creationId xmlns:a16="http://schemas.microsoft.com/office/drawing/2014/main" id="{59714B46-85CF-31A2-5A67-B51F0343C513}"/>
                  </a:ext>
                </a:extLst>
              </p:cNvPr>
              <p:cNvSpPr/>
              <p:nvPr/>
            </p:nvSpPr>
            <p:spPr>
              <a:xfrm>
                <a:off x="38840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4" name="Freeform: Shape 2983">
                <a:extLst>
                  <a:ext uri="{FF2B5EF4-FFF2-40B4-BE49-F238E27FC236}">
                    <a16:creationId xmlns:a16="http://schemas.microsoft.com/office/drawing/2014/main" id="{E41B923D-B47C-96BB-B8AA-0E6FA0E95743}"/>
                  </a:ext>
                </a:extLst>
              </p:cNvPr>
              <p:cNvSpPr/>
              <p:nvPr/>
            </p:nvSpPr>
            <p:spPr>
              <a:xfrm>
                <a:off x="400012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5" name="Freeform: Shape 2984">
                <a:extLst>
                  <a:ext uri="{FF2B5EF4-FFF2-40B4-BE49-F238E27FC236}">
                    <a16:creationId xmlns:a16="http://schemas.microsoft.com/office/drawing/2014/main" id="{1437431C-BC11-D6B5-1B06-4A84F9A26703}"/>
                  </a:ext>
                </a:extLst>
              </p:cNvPr>
              <p:cNvSpPr/>
              <p:nvPr/>
            </p:nvSpPr>
            <p:spPr>
              <a:xfrm>
                <a:off x="41161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6" name="Freeform: Shape 2985">
                <a:extLst>
                  <a:ext uri="{FF2B5EF4-FFF2-40B4-BE49-F238E27FC236}">
                    <a16:creationId xmlns:a16="http://schemas.microsoft.com/office/drawing/2014/main" id="{FAE30888-8C41-6825-124C-6E5497150830}"/>
                  </a:ext>
                </a:extLst>
              </p:cNvPr>
              <p:cNvSpPr/>
              <p:nvPr/>
            </p:nvSpPr>
            <p:spPr>
              <a:xfrm>
                <a:off x="42321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7" name="Freeform: Shape 2986">
                <a:extLst>
                  <a:ext uri="{FF2B5EF4-FFF2-40B4-BE49-F238E27FC236}">
                    <a16:creationId xmlns:a16="http://schemas.microsoft.com/office/drawing/2014/main" id="{4AA435DC-B14C-1D7D-9807-19B7C3D28339}"/>
                  </a:ext>
                </a:extLst>
              </p:cNvPr>
              <p:cNvSpPr/>
              <p:nvPr/>
            </p:nvSpPr>
            <p:spPr>
              <a:xfrm>
                <a:off x="43482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8" name="Freeform: Shape 2987">
                <a:extLst>
                  <a:ext uri="{FF2B5EF4-FFF2-40B4-BE49-F238E27FC236}">
                    <a16:creationId xmlns:a16="http://schemas.microsoft.com/office/drawing/2014/main" id="{6A7A3B8B-F9B8-9351-E6E1-1F0688BDA6BC}"/>
                  </a:ext>
                </a:extLst>
              </p:cNvPr>
              <p:cNvSpPr/>
              <p:nvPr/>
            </p:nvSpPr>
            <p:spPr>
              <a:xfrm>
                <a:off x="446424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9" name="Freeform: Shape 2988">
                <a:extLst>
                  <a:ext uri="{FF2B5EF4-FFF2-40B4-BE49-F238E27FC236}">
                    <a16:creationId xmlns:a16="http://schemas.microsoft.com/office/drawing/2014/main" id="{4B653224-FD5A-DD3C-805D-D778A47F3224}"/>
                  </a:ext>
                </a:extLst>
              </p:cNvPr>
              <p:cNvSpPr/>
              <p:nvPr/>
            </p:nvSpPr>
            <p:spPr>
              <a:xfrm>
                <a:off x="458027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0" name="Freeform: Shape 2989">
                <a:extLst>
                  <a:ext uri="{FF2B5EF4-FFF2-40B4-BE49-F238E27FC236}">
                    <a16:creationId xmlns:a16="http://schemas.microsoft.com/office/drawing/2014/main" id="{D968A23B-2F66-4796-22B6-9D21525DE837}"/>
                  </a:ext>
                </a:extLst>
              </p:cNvPr>
              <p:cNvSpPr/>
              <p:nvPr/>
            </p:nvSpPr>
            <p:spPr>
              <a:xfrm>
                <a:off x="5511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1" name="Freeform: Shape 2990">
                <a:extLst>
                  <a:ext uri="{FF2B5EF4-FFF2-40B4-BE49-F238E27FC236}">
                    <a16:creationId xmlns:a16="http://schemas.microsoft.com/office/drawing/2014/main" id="{B1030C9C-6A9E-257F-A1FB-1B80EBB00A87}"/>
                  </a:ext>
                </a:extLst>
              </p:cNvPr>
              <p:cNvSpPr/>
              <p:nvPr/>
            </p:nvSpPr>
            <p:spPr>
              <a:xfrm>
                <a:off x="17115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2" name="Freeform: Shape 2991">
                <a:extLst>
                  <a:ext uri="{FF2B5EF4-FFF2-40B4-BE49-F238E27FC236}">
                    <a16:creationId xmlns:a16="http://schemas.microsoft.com/office/drawing/2014/main" id="{83CA0C62-DDF8-48BA-A313-74502CD168A6}"/>
                  </a:ext>
                </a:extLst>
              </p:cNvPr>
              <p:cNvSpPr/>
              <p:nvPr/>
            </p:nvSpPr>
            <p:spPr>
              <a:xfrm>
                <a:off x="2871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3" name="Freeform: Shape 2992">
                <a:extLst>
                  <a:ext uri="{FF2B5EF4-FFF2-40B4-BE49-F238E27FC236}">
                    <a16:creationId xmlns:a16="http://schemas.microsoft.com/office/drawing/2014/main" id="{D5445975-5386-31BB-8591-5AE099C76583}"/>
                  </a:ext>
                </a:extLst>
              </p:cNvPr>
              <p:cNvSpPr/>
              <p:nvPr/>
            </p:nvSpPr>
            <p:spPr>
              <a:xfrm>
                <a:off x="40320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4" name="Freeform: Shape 2993">
                <a:extLst>
                  <a:ext uri="{FF2B5EF4-FFF2-40B4-BE49-F238E27FC236}">
                    <a16:creationId xmlns:a16="http://schemas.microsoft.com/office/drawing/2014/main" id="{A0293B92-E078-C5D9-5E7A-8462776422CF}"/>
                  </a:ext>
                </a:extLst>
              </p:cNvPr>
              <p:cNvSpPr/>
              <p:nvPr/>
            </p:nvSpPr>
            <p:spPr>
              <a:xfrm>
                <a:off x="51923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5" name="Freeform: Shape 2994">
                <a:extLst>
                  <a:ext uri="{FF2B5EF4-FFF2-40B4-BE49-F238E27FC236}">
                    <a16:creationId xmlns:a16="http://schemas.microsoft.com/office/drawing/2014/main" id="{08C4E6B7-EED7-71B4-EF87-0D85D4C6EF2D}"/>
                  </a:ext>
                </a:extLst>
              </p:cNvPr>
              <p:cNvSpPr/>
              <p:nvPr/>
            </p:nvSpPr>
            <p:spPr>
              <a:xfrm>
                <a:off x="63526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6" name="Freeform: Shape 2995">
                <a:extLst>
                  <a:ext uri="{FF2B5EF4-FFF2-40B4-BE49-F238E27FC236}">
                    <a16:creationId xmlns:a16="http://schemas.microsoft.com/office/drawing/2014/main" id="{8B26B336-5754-9AE1-6B6D-F515F27FD316}"/>
                  </a:ext>
                </a:extLst>
              </p:cNvPr>
              <p:cNvSpPr/>
              <p:nvPr/>
            </p:nvSpPr>
            <p:spPr>
              <a:xfrm>
                <a:off x="7512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7" name="Freeform: Shape 2996">
                <a:extLst>
                  <a:ext uri="{FF2B5EF4-FFF2-40B4-BE49-F238E27FC236}">
                    <a16:creationId xmlns:a16="http://schemas.microsoft.com/office/drawing/2014/main" id="{F496EA0B-47A8-DEDC-0551-988E33735BE6}"/>
                  </a:ext>
                </a:extLst>
              </p:cNvPr>
              <p:cNvSpPr/>
              <p:nvPr/>
            </p:nvSpPr>
            <p:spPr>
              <a:xfrm>
                <a:off x="8673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8" name="Freeform: Shape 2997">
                <a:extLst>
                  <a:ext uri="{FF2B5EF4-FFF2-40B4-BE49-F238E27FC236}">
                    <a16:creationId xmlns:a16="http://schemas.microsoft.com/office/drawing/2014/main" id="{8537A530-B46F-25A5-41DE-E5F287E010CF}"/>
                  </a:ext>
                </a:extLst>
              </p:cNvPr>
              <p:cNvSpPr/>
              <p:nvPr/>
            </p:nvSpPr>
            <p:spPr>
              <a:xfrm>
                <a:off x="98334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9" name="Freeform: Shape 2998">
                <a:extLst>
                  <a:ext uri="{FF2B5EF4-FFF2-40B4-BE49-F238E27FC236}">
                    <a16:creationId xmlns:a16="http://schemas.microsoft.com/office/drawing/2014/main" id="{1F07C966-8540-6BA0-75D0-7B2200598EDC}"/>
                  </a:ext>
                </a:extLst>
              </p:cNvPr>
              <p:cNvSpPr/>
              <p:nvPr/>
            </p:nvSpPr>
            <p:spPr>
              <a:xfrm>
                <a:off x="10993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0" name="Freeform: Shape 2999">
                <a:extLst>
                  <a:ext uri="{FF2B5EF4-FFF2-40B4-BE49-F238E27FC236}">
                    <a16:creationId xmlns:a16="http://schemas.microsoft.com/office/drawing/2014/main" id="{1D9B90A6-4BE1-289F-7797-B0EB61530701}"/>
                  </a:ext>
                </a:extLst>
              </p:cNvPr>
              <p:cNvSpPr/>
              <p:nvPr/>
            </p:nvSpPr>
            <p:spPr>
              <a:xfrm>
                <a:off x="121541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1" name="Freeform: Shape 3000">
                <a:extLst>
                  <a:ext uri="{FF2B5EF4-FFF2-40B4-BE49-F238E27FC236}">
                    <a16:creationId xmlns:a16="http://schemas.microsoft.com/office/drawing/2014/main" id="{5DFDE7A2-9B3D-19E1-0F49-8C493D82B3B4}"/>
                  </a:ext>
                </a:extLst>
              </p:cNvPr>
              <p:cNvSpPr/>
              <p:nvPr/>
            </p:nvSpPr>
            <p:spPr>
              <a:xfrm>
                <a:off x="13314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2" name="Freeform: Shape 3001">
                <a:extLst>
                  <a:ext uri="{FF2B5EF4-FFF2-40B4-BE49-F238E27FC236}">
                    <a16:creationId xmlns:a16="http://schemas.microsoft.com/office/drawing/2014/main" id="{C3ADA7ED-4959-16DD-53DF-D86F87713D3E}"/>
                  </a:ext>
                </a:extLst>
              </p:cNvPr>
              <p:cNvSpPr/>
              <p:nvPr/>
            </p:nvSpPr>
            <p:spPr>
              <a:xfrm>
                <a:off x="144748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3" name="Freeform: Shape 3002">
                <a:extLst>
                  <a:ext uri="{FF2B5EF4-FFF2-40B4-BE49-F238E27FC236}">
                    <a16:creationId xmlns:a16="http://schemas.microsoft.com/office/drawing/2014/main" id="{6B96B1CD-14C8-9A7D-AB72-773B409E0DB5}"/>
                  </a:ext>
                </a:extLst>
              </p:cNvPr>
              <p:cNvSpPr/>
              <p:nvPr/>
            </p:nvSpPr>
            <p:spPr>
              <a:xfrm>
                <a:off x="15634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4" name="Freeform: Shape 3003">
                <a:extLst>
                  <a:ext uri="{FF2B5EF4-FFF2-40B4-BE49-F238E27FC236}">
                    <a16:creationId xmlns:a16="http://schemas.microsoft.com/office/drawing/2014/main" id="{0C0281DA-3A32-AEBE-7895-05165217B5C4}"/>
                  </a:ext>
                </a:extLst>
              </p:cNvPr>
              <p:cNvSpPr/>
              <p:nvPr/>
            </p:nvSpPr>
            <p:spPr>
              <a:xfrm>
                <a:off x="16795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5" name="Freeform: Shape 3004">
                <a:extLst>
                  <a:ext uri="{FF2B5EF4-FFF2-40B4-BE49-F238E27FC236}">
                    <a16:creationId xmlns:a16="http://schemas.microsoft.com/office/drawing/2014/main" id="{7E57048C-64BE-FF8A-3DC1-AB52AB90157E}"/>
                  </a:ext>
                </a:extLst>
              </p:cNvPr>
              <p:cNvSpPr/>
              <p:nvPr/>
            </p:nvSpPr>
            <p:spPr>
              <a:xfrm>
                <a:off x="17955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6" name="Freeform: Shape 3005">
                <a:extLst>
                  <a:ext uri="{FF2B5EF4-FFF2-40B4-BE49-F238E27FC236}">
                    <a16:creationId xmlns:a16="http://schemas.microsoft.com/office/drawing/2014/main" id="{B050FE28-3518-9FEA-9DD6-69A6DF439CFE}"/>
                  </a:ext>
                </a:extLst>
              </p:cNvPr>
              <p:cNvSpPr/>
              <p:nvPr/>
            </p:nvSpPr>
            <p:spPr>
              <a:xfrm>
                <a:off x="191159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7" name="Freeform: Shape 3006">
                <a:extLst>
                  <a:ext uri="{FF2B5EF4-FFF2-40B4-BE49-F238E27FC236}">
                    <a16:creationId xmlns:a16="http://schemas.microsoft.com/office/drawing/2014/main" id="{506F6309-257B-0987-84B2-0540EBD5D8B7}"/>
                  </a:ext>
                </a:extLst>
              </p:cNvPr>
              <p:cNvSpPr/>
              <p:nvPr/>
            </p:nvSpPr>
            <p:spPr>
              <a:xfrm>
                <a:off x="20276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8" name="Freeform: Shape 3007">
                <a:extLst>
                  <a:ext uri="{FF2B5EF4-FFF2-40B4-BE49-F238E27FC236}">
                    <a16:creationId xmlns:a16="http://schemas.microsoft.com/office/drawing/2014/main" id="{D14DD6C3-9C85-E586-D621-3237665F85C4}"/>
                  </a:ext>
                </a:extLst>
              </p:cNvPr>
              <p:cNvSpPr/>
              <p:nvPr/>
            </p:nvSpPr>
            <p:spPr>
              <a:xfrm>
                <a:off x="21436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9" name="Freeform: Shape 3008">
                <a:extLst>
                  <a:ext uri="{FF2B5EF4-FFF2-40B4-BE49-F238E27FC236}">
                    <a16:creationId xmlns:a16="http://schemas.microsoft.com/office/drawing/2014/main" id="{0168B0CF-F7E2-1E00-5B40-F9F54F7CDD0B}"/>
                  </a:ext>
                </a:extLst>
              </p:cNvPr>
              <p:cNvSpPr/>
              <p:nvPr/>
            </p:nvSpPr>
            <p:spPr>
              <a:xfrm>
                <a:off x="225968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0" name="Freeform: Shape 3009">
                <a:extLst>
                  <a:ext uri="{FF2B5EF4-FFF2-40B4-BE49-F238E27FC236}">
                    <a16:creationId xmlns:a16="http://schemas.microsoft.com/office/drawing/2014/main" id="{519E0EBB-F2F5-C179-5FCE-D293FCFDABB5}"/>
                  </a:ext>
                </a:extLst>
              </p:cNvPr>
              <p:cNvSpPr/>
              <p:nvPr/>
            </p:nvSpPr>
            <p:spPr>
              <a:xfrm>
                <a:off x="237571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1" name="Freeform: Shape 3010">
                <a:extLst>
                  <a:ext uri="{FF2B5EF4-FFF2-40B4-BE49-F238E27FC236}">
                    <a16:creationId xmlns:a16="http://schemas.microsoft.com/office/drawing/2014/main" id="{A89FA6F7-EE5C-F4B7-F44B-94D98BC9E5EE}"/>
                  </a:ext>
                </a:extLst>
              </p:cNvPr>
              <p:cNvSpPr/>
              <p:nvPr/>
            </p:nvSpPr>
            <p:spPr>
              <a:xfrm>
                <a:off x="24917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2" name="Freeform: Shape 3011">
                <a:extLst>
                  <a:ext uri="{FF2B5EF4-FFF2-40B4-BE49-F238E27FC236}">
                    <a16:creationId xmlns:a16="http://schemas.microsoft.com/office/drawing/2014/main" id="{227822DB-A474-213F-2961-8AE5EC08C4F5}"/>
                  </a:ext>
                </a:extLst>
              </p:cNvPr>
              <p:cNvSpPr/>
              <p:nvPr/>
            </p:nvSpPr>
            <p:spPr>
              <a:xfrm>
                <a:off x="26077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3" name="Freeform: Shape 3012">
                <a:extLst>
                  <a:ext uri="{FF2B5EF4-FFF2-40B4-BE49-F238E27FC236}">
                    <a16:creationId xmlns:a16="http://schemas.microsoft.com/office/drawing/2014/main" id="{FAA58871-BDF4-45EE-DB46-48EA5205132B}"/>
                  </a:ext>
                </a:extLst>
              </p:cNvPr>
              <p:cNvSpPr/>
              <p:nvPr/>
            </p:nvSpPr>
            <p:spPr>
              <a:xfrm>
                <a:off x="272379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4" name="Freeform: Shape 3013">
                <a:extLst>
                  <a:ext uri="{FF2B5EF4-FFF2-40B4-BE49-F238E27FC236}">
                    <a16:creationId xmlns:a16="http://schemas.microsoft.com/office/drawing/2014/main" id="{5CC40CD3-E037-F91E-383C-F55D72A674E1}"/>
                  </a:ext>
                </a:extLst>
              </p:cNvPr>
              <p:cNvSpPr/>
              <p:nvPr/>
            </p:nvSpPr>
            <p:spPr>
              <a:xfrm>
                <a:off x="28398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5" name="Freeform: Shape 3014">
                <a:extLst>
                  <a:ext uri="{FF2B5EF4-FFF2-40B4-BE49-F238E27FC236}">
                    <a16:creationId xmlns:a16="http://schemas.microsoft.com/office/drawing/2014/main" id="{8D98D742-897D-5147-D748-091EEADA8EB8}"/>
                  </a:ext>
                </a:extLst>
              </p:cNvPr>
              <p:cNvSpPr/>
              <p:nvPr/>
            </p:nvSpPr>
            <p:spPr>
              <a:xfrm>
                <a:off x="29558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6" name="Freeform: Shape 3015">
                <a:extLst>
                  <a:ext uri="{FF2B5EF4-FFF2-40B4-BE49-F238E27FC236}">
                    <a16:creationId xmlns:a16="http://schemas.microsoft.com/office/drawing/2014/main" id="{83132E34-31F9-AB64-9BA8-7E64156DD094}"/>
                  </a:ext>
                </a:extLst>
              </p:cNvPr>
              <p:cNvSpPr/>
              <p:nvPr/>
            </p:nvSpPr>
            <p:spPr>
              <a:xfrm>
                <a:off x="307189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7" name="Freeform: Shape 3016">
                <a:extLst>
                  <a:ext uri="{FF2B5EF4-FFF2-40B4-BE49-F238E27FC236}">
                    <a16:creationId xmlns:a16="http://schemas.microsoft.com/office/drawing/2014/main" id="{9055FC2A-82EE-904D-63EE-2EE21320B4DE}"/>
                  </a:ext>
                </a:extLst>
              </p:cNvPr>
              <p:cNvSpPr/>
              <p:nvPr/>
            </p:nvSpPr>
            <p:spPr>
              <a:xfrm>
                <a:off x="318791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8" name="Freeform: Shape 3017">
                <a:extLst>
                  <a:ext uri="{FF2B5EF4-FFF2-40B4-BE49-F238E27FC236}">
                    <a16:creationId xmlns:a16="http://schemas.microsoft.com/office/drawing/2014/main" id="{47ED82B8-6566-2223-74E2-C0C0E0A49A23}"/>
                  </a:ext>
                </a:extLst>
              </p:cNvPr>
              <p:cNvSpPr/>
              <p:nvPr/>
            </p:nvSpPr>
            <p:spPr>
              <a:xfrm>
                <a:off x="33039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9" name="Freeform: Shape 3018">
                <a:extLst>
                  <a:ext uri="{FF2B5EF4-FFF2-40B4-BE49-F238E27FC236}">
                    <a16:creationId xmlns:a16="http://schemas.microsoft.com/office/drawing/2014/main" id="{1A72C423-3986-6904-D761-FABEC08011EA}"/>
                  </a:ext>
                </a:extLst>
              </p:cNvPr>
              <p:cNvSpPr/>
              <p:nvPr/>
            </p:nvSpPr>
            <p:spPr>
              <a:xfrm>
                <a:off x="341997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0" name="Freeform: Shape 3019">
                <a:extLst>
                  <a:ext uri="{FF2B5EF4-FFF2-40B4-BE49-F238E27FC236}">
                    <a16:creationId xmlns:a16="http://schemas.microsoft.com/office/drawing/2014/main" id="{E17907F2-AFFC-A834-8EBD-2D2B84D75807}"/>
                  </a:ext>
                </a:extLst>
              </p:cNvPr>
              <p:cNvSpPr/>
              <p:nvPr/>
            </p:nvSpPr>
            <p:spPr>
              <a:xfrm>
                <a:off x="35360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1" name="Freeform: Shape 3020">
                <a:extLst>
                  <a:ext uri="{FF2B5EF4-FFF2-40B4-BE49-F238E27FC236}">
                    <a16:creationId xmlns:a16="http://schemas.microsoft.com/office/drawing/2014/main" id="{72880963-784A-C9B3-77C1-08DB8D70C21C}"/>
                  </a:ext>
                </a:extLst>
              </p:cNvPr>
              <p:cNvSpPr/>
              <p:nvPr/>
            </p:nvSpPr>
            <p:spPr>
              <a:xfrm>
                <a:off x="36520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2" name="Freeform: Shape 3021">
                <a:extLst>
                  <a:ext uri="{FF2B5EF4-FFF2-40B4-BE49-F238E27FC236}">
                    <a16:creationId xmlns:a16="http://schemas.microsoft.com/office/drawing/2014/main" id="{9FD3A4B8-3CA5-B23F-F1F1-4C4EAF2DB920}"/>
                  </a:ext>
                </a:extLst>
              </p:cNvPr>
              <p:cNvSpPr/>
              <p:nvPr/>
            </p:nvSpPr>
            <p:spPr>
              <a:xfrm>
                <a:off x="37680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3" name="Freeform: Shape 3022">
                <a:extLst>
                  <a:ext uri="{FF2B5EF4-FFF2-40B4-BE49-F238E27FC236}">
                    <a16:creationId xmlns:a16="http://schemas.microsoft.com/office/drawing/2014/main" id="{64316545-C8AF-682C-2C2B-9B3B8EB83DB8}"/>
                  </a:ext>
                </a:extLst>
              </p:cNvPr>
              <p:cNvSpPr/>
              <p:nvPr/>
            </p:nvSpPr>
            <p:spPr>
              <a:xfrm>
                <a:off x="38840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4" name="Freeform: Shape 3023">
                <a:extLst>
                  <a:ext uri="{FF2B5EF4-FFF2-40B4-BE49-F238E27FC236}">
                    <a16:creationId xmlns:a16="http://schemas.microsoft.com/office/drawing/2014/main" id="{C0B8E10F-2EBC-24D1-3186-FE0C229102CE}"/>
                  </a:ext>
                </a:extLst>
              </p:cNvPr>
              <p:cNvSpPr/>
              <p:nvPr/>
            </p:nvSpPr>
            <p:spPr>
              <a:xfrm>
                <a:off x="400012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5" name="Freeform: Shape 3024">
                <a:extLst>
                  <a:ext uri="{FF2B5EF4-FFF2-40B4-BE49-F238E27FC236}">
                    <a16:creationId xmlns:a16="http://schemas.microsoft.com/office/drawing/2014/main" id="{6557A2BB-560D-DFA1-F415-BF99E607EFA5}"/>
                  </a:ext>
                </a:extLst>
              </p:cNvPr>
              <p:cNvSpPr/>
              <p:nvPr/>
            </p:nvSpPr>
            <p:spPr>
              <a:xfrm>
                <a:off x="41161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6" name="Freeform: Shape 3025">
                <a:extLst>
                  <a:ext uri="{FF2B5EF4-FFF2-40B4-BE49-F238E27FC236}">
                    <a16:creationId xmlns:a16="http://schemas.microsoft.com/office/drawing/2014/main" id="{0A4E2339-A65C-7E3A-25AC-6AEC0360CC28}"/>
                  </a:ext>
                </a:extLst>
              </p:cNvPr>
              <p:cNvSpPr/>
              <p:nvPr/>
            </p:nvSpPr>
            <p:spPr>
              <a:xfrm>
                <a:off x="42321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7" name="Freeform: Shape 3026">
                <a:extLst>
                  <a:ext uri="{FF2B5EF4-FFF2-40B4-BE49-F238E27FC236}">
                    <a16:creationId xmlns:a16="http://schemas.microsoft.com/office/drawing/2014/main" id="{809823C8-472C-E922-3F49-25C1A4D2E584}"/>
                  </a:ext>
                </a:extLst>
              </p:cNvPr>
              <p:cNvSpPr/>
              <p:nvPr/>
            </p:nvSpPr>
            <p:spPr>
              <a:xfrm>
                <a:off x="43482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8" name="Freeform: Shape 3027">
                <a:extLst>
                  <a:ext uri="{FF2B5EF4-FFF2-40B4-BE49-F238E27FC236}">
                    <a16:creationId xmlns:a16="http://schemas.microsoft.com/office/drawing/2014/main" id="{28D73433-A95E-38E3-2EDA-582CC727C119}"/>
                  </a:ext>
                </a:extLst>
              </p:cNvPr>
              <p:cNvSpPr/>
              <p:nvPr/>
            </p:nvSpPr>
            <p:spPr>
              <a:xfrm>
                <a:off x="446424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9" name="Freeform: Shape 3028">
                <a:extLst>
                  <a:ext uri="{FF2B5EF4-FFF2-40B4-BE49-F238E27FC236}">
                    <a16:creationId xmlns:a16="http://schemas.microsoft.com/office/drawing/2014/main" id="{A9E399DD-5A8B-CB41-4FB9-3B885BE71527}"/>
                  </a:ext>
                </a:extLst>
              </p:cNvPr>
              <p:cNvSpPr/>
              <p:nvPr/>
            </p:nvSpPr>
            <p:spPr>
              <a:xfrm>
                <a:off x="458027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0" name="Freeform: Shape 3029">
                <a:extLst>
                  <a:ext uri="{FF2B5EF4-FFF2-40B4-BE49-F238E27FC236}">
                    <a16:creationId xmlns:a16="http://schemas.microsoft.com/office/drawing/2014/main" id="{82EFEA16-E8CE-D3EC-7BC2-153A702D799D}"/>
                  </a:ext>
                </a:extLst>
              </p:cNvPr>
              <p:cNvSpPr/>
              <p:nvPr/>
            </p:nvSpPr>
            <p:spPr>
              <a:xfrm>
                <a:off x="5511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1" name="Freeform: Shape 3030">
                <a:extLst>
                  <a:ext uri="{FF2B5EF4-FFF2-40B4-BE49-F238E27FC236}">
                    <a16:creationId xmlns:a16="http://schemas.microsoft.com/office/drawing/2014/main" id="{A1176C57-3373-D3D7-1E59-CA486F59DD05}"/>
                  </a:ext>
                </a:extLst>
              </p:cNvPr>
              <p:cNvSpPr/>
              <p:nvPr/>
            </p:nvSpPr>
            <p:spPr>
              <a:xfrm>
                <a:off x="17115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2" name="Freeform: Shape 3031">
                <a:extLst>
                  <a:ext uri="{FF2B5EF4-FFF2-40B4-BE49-F238E27FC236}">
                    <a16:creationId xmlns:a16="http://schemas.microsoft.com/office/drawing/2014/main" id="{48AC8363-C0A6-8FB5-E88C-ED7E0AC20C3A}"/>
                  </a:ext>
                </a:extLst>
              </p:cNvPr>
              <p:cNvSpPr/>
              <p:nvPr/>
            </p:nvSpPr>
            <p:spPr>
              <a:xfrm>
                <a:off x="2871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3" name="Freeform: Shape 3032">
                <a:extLst>
                  <a:ext uri="{FF2B5EF4-FFF2-40B4-BE49-F238E27FC236}">
                    <a16:creationId xmlns:a16="http://schemas.microsoft.com/office/drawing/2014/main" id="{46D21948-0C74-6D0E-9491-B8BDAB79D1E7}"/>
                  </a:ext>
                </a:extLst>
              </p:cNvPr>
              <p:cNvSpPr/>
              <p:nvPr/>
            </p:nvSpPr>
            <p:spPr>
              <a:xfrm>
                <a:off x="40320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4" name="Freeform: Shape 3033">
                <a:extLst>
                  <a:ext uri="{FF2B5EF4-FFF2-40B4-BE49-F238E27FC236}">
                    <a16:creationId xmlns:a16="http://schemas.microsoft.com/office/drawing/2014/main" id="{E3C9B647-EE1C-A7DA-70A3-B9DBE44D2621}"/>
                  </a:ext>
                </a:extLst>
              </p:cNvPr>
              <p:cNvSpPr/>
              <p:nvPr/>
            </p:nvSpPr>
            <p:spPr>
              <a:xfrm>
                <a:off x="51923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5" name="Freeform: Shape 3034">
                <a:extLst>
                  <a:ext uri="{FF2B5EF4-FFF2-40B4-BE49-F238E27FC236}">
                    <a16:creationId xmlns:a16="http://schemas.microsoft.com/office/drawing/2014/main" id="{B531C1F4-DCB4-81B0-D3DB-58DF5FC586A8}"/>
                  </a:ext>
                </a:extLst>
              </p:cNvPr>
              <p:cNvSpPr/>
              <p:nvPr/>
            </p:nvSpPr>
            <p:spPr>
              <a:xfrm>
                <a:off x="63526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6" name="Freeform: Shape 3035">
                <a:extLst>
                  <a:ext uri="{FF2B5EF4-FFF2-40B4-BE49-F238E27FC236}">
                    <a16:creationId xmlns:a16="http://schemas.microsoft.com/office/drawing/2014/main" id="{869500DA-B58C-A878-BFC9-46C0F18FD225}"/>
                  </a:ext>
                </a:extLst>
              </p:cNvPr>
              <p:cNvSpPr/>
              <p:nvPr/>
            </p:nvSpPr>
            <p:spPr>
              <a:xfrm>
                <a:off x="7512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7" name="Freeform: Shape 3036">
                <a:extLst>
                  <a:ext uri="{FF2B5EF4-FFF2-40B4-BE49-F238E27FC236}">
                    <a16:creationId xmlns:a16="http://schemas.microsoft.com/office/drawing/2014/main" id="{D5BBE47F-FA83-087A-7C3B-81B7611E8DBC}"/>
                  </a:ext>
                </a:extLst>
              </p:cNvPr>
              <p:cNvSpPr/>
              <p:nvPr/>
            </p:nvSpPr>
            <p:spPr>
              <a:xfrm>
                <a:off x="8673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8" name="Freeform: Shape 3037">
                <a:extLst>
                  <a:ext uri="{FF2B5EF4-FFF2-40B4-BE49-F238E27FC236}">
                    <a16:creationId xmlns:a16="http://schemas.microsoft.com/office/drawing/2014/main" id="{BA8CB1EC-FE27-0152-1AFB-F8B426CF0F1B}"/>
                  </a:ext>
                </a:extLst>
              </p:cNvPr>
              <p:cNvSpPr/>
              <p:nvPr/>
            </p:nvSpPr>
            <p:spPr>
              <a:xfrm>
                <a:off x="98334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9" name="Freeform: Shape 3038">
                <a:extLst>
                  <a:ext uri="{FF2B5EF4-FFF2-40B4-BE49-F238E27FC236}">
                    <a16:creationId xmlns:a16="http://schemas.microsoft.com/office/drawing/2014/main" id="{DC6C596C-127E-CA21-5D4F-64A6D30C25DB}"/>
                  </a:ext>
                </a:extLst>
              </p:cNvPr>
              <p:cNvSpPr/>
              <p:nvPr/>
            </p:nvSpPr>
            <p:spPr>
              <a:xfrm>
                <a:off x="10993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0" name="Freeform: Shape 3039">
                <a:extLst>
                  <a:ext uri="{FF2B5EF4-FFF2-40B4-BE49-F238E27FC236}">
                    <a16:creationId xmlns:a16="http://schemas.microsoft.com/office/drawing/2014/main" id="{E282A2C1-3E79-8ABF-19D9-7347B29E4943}"/>
                  </a:ext>
                </a:extLst>
              </p:cNvPr>
              <p:cNvSpPr/>
              <p:nvPr/>
            </p:nvSpPr>
            <p:spPr>
              <a:xfrm>
                <a:off x="121541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1" name="Freeform: Shape 3040">
                <a:extLst>
                  <a:ext uri="{FF2B5EF4-FFF2-40B4-BE49-F238E27FC236}">
                    <a16:creationId xmlns:a16="http://schemas.microsoft.com/office/drawing/2014/main" id="{DECAC903-01F8-32F0-9CD1-CC1EE103C0F4}"/>
                  </a:ext>
                </a:extLst>
              </p:cNvPr>
              <p:cNvSpPr/>
              <p:nvPr/>
            </p:nvSpPr>
            <p:spPr>
              <a:xfrm>
                <a:off x="13314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2" name="Freeform: Shape 3041">
                <a:extLst>
                  <a:ext uri="{FF2B5EF4-FFF2-40B4-BE49-F238E27FC236}">
                    <a16:creationId xmlns:a16="http://schemas.microsoft.com/office/drawing/2014/main" id="{D911396D-09AE-A6D6-F09E-B4475DCD56F1}"/>
                  </a:ext>
                </a:extLst>
              </p:cNvPr>
              <p:cNvSpPr/>
              <p:nvPr/>
            </p:nvSpPr>
            <p:spPr>
              <a:xfrm>
                <a:off x="144748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3" name="Freeform: Shape 3042">
                <a:extLst>
                  <a:ext uri="{FF2B5EF4-FFF2-40B4-BE49-F238E27FC236}">
                    <a16:creationId xmlns:a16="http://schemas.microsoft.com/office/drawing/2014/main" id="{4DFE5FA5-4489-AF4B-0750-D98A6C5FFC12}"/>
                  </a:ext>
                </a:extLst>
              </p:cNvPr>
              <p:cNvSpPr/>
              <p:nvPr/>
            </p:nvSpPr>
            <p:spPr>
              <a:xfrm>
                <a:off x="15634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4" name="Freeform: Shape 3043">
                <a:extLst>
                  <a:ext uri="{FF2B5EF4-FFF2-40B4-BE49-F238E27FC236}">
                    <a16:creationId xmlns:a16="http://schemas.microsoft.com/office/drawing/2014/main" id="{D12CFFD9-1C65-B0DB-F103-63FCCEB93CAD}"/>
                  </a:ext>
                </a:extLst>
              </p:cNvPr>
              <p:cNvSpPr/>
              <p:nvPr/>
            </p:nvSpPr>
            <p:spPr>
              <a:xfrm>
                <a:off x="16795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5" name="Freeform: Shape 3044">
                <a:extLst>
                  <a:ext uri="{FF2B5EF4-FFF2-40B4-BE49-F238E27FC236}">
                    <a16:creationId xmlns:a16="http://schemas.microsoft.com/office/drawing/2014/main" id="{57ABE7B6-3C08-EFC9-AF15-7AE6C32CB2D3}"/>
                  </a:ext>
                </a:extLst>
              </p:cNvPr>
              <p:cNvSpPr/>
              <p:nvPr/>
            </p:nvSpPr>
            <p:spPr>
              <a:xfrm>
                <a:off x="17955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6" name="Freeform: Shape 3045">
                <a:extLst>
                  <a:ext uri="{FF2B5EF4-FFF2-40B4-BE49-F238E27FC236}">
                    <a16:creationId xmlns:a16="http://schemas.microsoft.com/office/drawing/2014/main" id="{C903C9D7-4B25-CD30-2AE0-574DC265176C}"/>
                  </a:ext>
                </a:extLst>
              </p:cNvPr>
              <p:cNvSpPr/>
              <p:nvPr/>
            </p:nvSpPr>
            <p:spPr>
              <a:xfrm>
                <a:off x="191159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7" name="Freeform: Shape 3046">
                <a:extLst>
                  <a:ext uri="{FF2B5EF4-FFF2-40B4-BE49-F238E27FC236}">
                    <a16:creationId xmlns:a16="http://schemas.microsoft.com/office/drawing/2014/main" id="{F23BC207-163C-ACF0-3C20-F6DB58389247}"/>
                  </a:ext>
                </a:extLst>
              </p:cNvPr>
              <p:cNvSpPr/>
              <p:nvPr/>
            </p:nvSpPr>
            <p:spPr>
              <a:xfrm>
                <a:off x="20276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8" name="Freeform: Shape 3047">
                <a:extLst>
                  <a:ext uri="{FF2B5EF4-FFF2-40B4-BE49-F238E27FC236}">
                    <a16:creationId xmlns:a16="http://schemas.microsoft.com/office/drawing/2014/main" id="{5D38B59F-170B-3D62-299D-675627F673C9}"/>
                  </a:ext>
                </a:extLst>
              </p:cNvPr>
              <p:cNvSpPr/>
              <p:nvPr/>
            </p:nvSpPr>
            <p:spPr>
              <a:xfrm>
                <a:off x="21436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9" name="Freeform: Shape 3048">
                <a:extLst>
                  <a:ext uri="{FF2B5EF4-FFF2-40B4-BE49-F238E27FC236}">
                    <a16:creationId xmlns:a16="http://schemas.microsoft.com/office/drawing/2014/main" id="{0F377F0F-41A6-4962-1045-4902E345BF45}"/>
                  </a:ext>
                </a:extLst>
              </p:cNvPr>
              <p:cNvSpPr/>
              <p:nvPr/>
            </p:nvSpPr>
            <p:spPr>
              <a:xfrm>
                <a:off x="225968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0" name="Freeform: Shape 3049">
                <a:extLst>
                  <a:ext uri="{FF2B5EF4-FFF2-40B4-BE49-F238E27FC236}">
                    <a16:creationId xmlns:a16="http://schemas.microsoft.com/office/drawing/2014/main" id="{C437F323-D84C-E443-4984-0CB1723B66FE}"/>
                  </a:ext>
                </a:extLst>
              </p:cNvPr>
              <p:cNvSpPr/>
              <p:nvPr/>
            </p:nvSpPr>
            <p:spPr>
              <a:xfrm>
                <a:off x="237571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1" name="Freeform: Shape 3050">
                <a:extLst>
                  <a:ext uri="{FF2B5EF4-FFF2-40B4-BE49-F238E27FC236}">
                    <a16:creationId xmlns:a16="http://schemas.microsoft.com/office/drawing/2014/main" id="{0B05D2AA-E2FF-6A7E-0595-416EF83CC57A}"/>
                  </a:ext>
                </a:extLst>
              </p:cNvPr>
              <p:cNvSpPr/>
              <p:nvPr/>
            </p:nvSpPr>
            <p:spPr>
              <a:xfrm>
                <a:off x="24917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2" name="Freeform: Shape 3051">
                <a:extLst>
                  <a:ext uri="{FF2B5EF4-FFF2-40B4-BE49-F238E27FC236}">
                    <a16:creationId xmlns:a16="http://schemas.microsoft.com/office/drawing/2014/main" id="{DFB1CC67-277D-650A-B763-1FAE3F689D2D}"/>
                  </a:ext>
                </a:extLst>
              </p:cNvPr>
              <p:cNvSpPr/>
              <p:nvPr/>
            </p:nvSpPr>
            <p:spPr>
              <a:xfrm>
                <a:off x="26077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3" name="Freeform: Shape 3052">
                <a:extLst>
                  <a:ext uri="{FF2B5EF4-FFF2-40B4-BE49-F238E27FC236}">
                    <a16:creationId xmlns:a16="http://schemas.microsoft.com/office/drawing/2014/main" id="{68ABB668-9D44-6BB3-2807-C0FF4AE59016}"/>
                  </a:ext>
                </a:extLst>
              </p:cNvPr>
              <p:cNvSpPr/>
              <p:nvPr/>
            </p:nvSpPr>
            <p:spPr>
              <a:xfrm>
                <a:off x="272379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4" name="Freeform: Shape 3053">
                <a:extLst>
                  <a:ext uri="{FF2B5EF4-FFF2-40B4-BE49-F238E27FC236}">
                    <a16:creationId xmlns:a16="http://schemas.microsoft.com/office/drawing/2014/main" id="{ACE21ABA-F85B-34CF-086A-B6409E607679}"/>
                  </a:ext>
                </a:extLst>
              </p:cNvPr>
              <p:cNvSpPr/>
              <p:nvPr/>
            </p:nvSpPr>
            <p:spPr>
              <a:xfrm>
                <a:off x="28398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5" name="Freeform: Shape 3054">
                <a:extLst>
                  <a:ext uri="{FF2B5EF4-FFF2-40B4-BE49-F238E27FC236}">
                    <a16:creationId xmlns:a16="http://schemas.microsoft.com/office/drawing/2014/main" id="{DEDEAACD-38ED-0465-5BBC-C9E88DD84DDD}"/>
                  </a:ext>
                </a:extLst>
              </p:cNvPr>
              <p:cNvSpPr/>
              <p:nvPr/>
            </p:nvSpPr>
            <p:spPr>
              <a:xfrm>
                <a:off x="29558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6" name="Freeform: Shape 3055">
                <a:extLst>
                  <a:ext uri="{FF2B5EF4-FFF2-40B4-BE49-F238E27FC236}">
                    <a16:creationId xmlns:a16="http://schemas.microsoft.com/office/drawing/2014/main" id="{3C712088-E4B1-BB3F-BA27-4378831A5D10}"/>
                  </a:ext>
                </a:extLst>
              </p:cNvPr>
              <p:cNvSpPr/>
              <p:nvPr/>
            </p:nvSpPr>
            <p:spPr>
              <a:xfrm>
                <a:off x="307189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7" name="Freeform: Shape 3056">
                <a:extLst>
                  <a:ext uri="{FF2B5EF4-FFF2-40B4-BE49-F238E27FC236}">
                    <a16:creationId xmlns:a16="http://schemas.microsoft.com/office/drawing/2014/main" id="{308FE4A7-4574-182A-F104-70E4AF5915DA}"/>
                  </a:ext>
                </a:extLst>
              </p:cNvPr>
              <p:cNvSpPr/>
              <p:nvPr/>
            </p:nvSpPr>
            <p:spPr>
              <a:xfrm>
                <a:off x="318791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8" name="Freeform: Shape 3057">
                <a:extLst>
                  <a:ext uri="{FF2B5EF4-FFF2-40B4-BE49-F238E27FC236}">
                    <a16:creationId xmlns:a16="http://schemas.microsoft.com/office/drawing/2014/main" id="{23300C39-3E49-818A-CC92-1C18B9BD2ECB}"/>
                  </a:ext>
                </a:extLst>
              </p:cNvPr>
              <p:cNvSpPr/>
              <p:nvPr/>
            </p:nvSpPr>
            <p:spPr>
              <a:xfrm>
                <a:off x="33039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9" name="Freeform: Shape 3058">
                <a:extLst>
                  <a:ext uri="{FF2B5EF4-FFF2-40B4-BE49-F238E27FC236}">
                    <a16:creationId xmlns:a16="http://schemas.microsoft.com/office/drawing/2014/main" id="{1FF14F14-D412-92D8-C931-FA40275856BD}"/>
                  </a:ext>
                </a:extLst>
              </p:cNvPr>
              <p:cNvSpPr/>
              <p:nvPr/>
            </p:nvSpPr>
            <p:spPr>
              <a:xfrm>
                <a:off x="341997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0" name="Freeform: Shape 3059">
                <a:extLst>
                  <a:ext uri="{FF2B5EF4-FFF2-40B4-BE49-F238E27FC236}">
                    <a16:creationId xmlns:a16="http://schemas.microsoft.com/office/drawing/2014/main" id="{0027EF96-F2B9-56D6-DD6E-EDA14A6DA563}"/>
                  </a:ext>
                </a:extLst>
              </p:cNvPr>
              <p:cNvSpPr/>
              <p:nvPr/>
            </p:nvSpPr>
            <p:spPr>
              <a:xfrm>
                <a:off x="35360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1" name="Freeform: Shape 3060">
                <a:extLst>
                  <a:ext uri="{FF2B5EF4-FFF2-40B4-BE49-F238E27FC236}">
                    <a16:creationId xmlns:a16="http://schemas.microsoft.com/office/drawing/2014/main" id="{6D7BD6A0-C0A3-E146-68C2-DBF393CC9710}"/>
                  </a:ext>
                </a:extLst>
              </p:cNvPr>
              <p:cNvSpPr/>
              <p:nvPr/>
            </p:nvSpPr>
            <p:spPr>
              <a:xfrm>
                <a:off x="36520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2" name="Freeform: Shape 3061">
                <a:extLst>
                  <a:ext uri="{FF2B5EF4-FFF2-40B4-BE49-F238E27FC236}">
                    <a16:creationId xmlns:a16="http://schemas.microsoft.com/office/drawing/2014/main" id="{64A990C2-2027-CDAF-9D58-745078192E68}"/>
                  </a:ext>
                </a:extLst>
              </p:cNvPr>
              <p:cNvSpPr/>
              <p:nvPr/>
            </p:nvSpPr>
            <p:spPr>
              <a:xfrm>
                <a:off x="37680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3" name="Freeform: Shape 3062">
                <a:extLst>
                  <a:ext uri="{FF2B5EF4-FFF2-40B4-BE49-F238E27FC236}">
                    <a16:creationId xmlns:a16="http://schemas.microsoft.com/office/drawing/2014/main" id="{E70FFDFC-EC29-130D-3057-EC3EF9200BBE}"/>
                  </a:ext>
                </a:extLst>
              </p:cNvPr>
              <p:cNvSpPr/>
              <p:nvPr/>
            </p:nvSpPr>
            <p:spPr>
              <a:xfrm>
                <a:off x="38840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4" name="Freeform: Shape 3063">
                <a:extLst>
                  <a:ext uri="{FF2B5EF4-FFF2-40B4-BE49-F238E27FC236}">
                    <a16:creationId xmlns:a16="http://schemas.microsoft.com/office/drawing/2014/main" id="{318D5727-06DA-3771-9892-5571E4BAF2EB}"/>
                  </a:ext>
                </a:extLst>
              </p:cNvPr>
              <p:cNvSpPr/>
              <p:nvPr/>
            </p:nvSpPr>
            <p:spPr>
              <a:xfrm>
                <a:off x="400012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5" name="Freeform: Shape 3064">
                <a:extLst>
                  <a:ext uri="{FF2B5EF4-FFF2-40B4-BE49-F238E27FC236}">
                    <a16:creationId xmlns:a16="http://schemas.microsoft.com/office/drawing/2014/main" id="{8E2DB764-D1BE-4728-487A-A036B86B0558}"/>
                  </a:ext>
                </a:extLst>
              </p:cNvPr>
              <p:cNvSpPr/>
              <p:nvPr/>
            </p:nvSpPr>
            <p:spPr>
              <a:xfrm>
                <a:off x="41161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6" name="Freeform: Shape 3065">
                <a:extLst>
                  <a:ext uri="{FF2B5EF4-FFF2-40B4-BE49-F238E27FC236}">
                    <a16:creationId xmlns:a16="http://schemas.microsoft.com/office/drawing/2014/main" id="{A33D6F06-334E-F6A4-8F60-D4C280AE7187}"/>
                  </a:ext>
                </a:extLst>
              </p:cNvPr>
              <p:cNvSpPr/>
              <p:nvPr/>
            </p:nvSpPr>
            <p:spPr>
              <a:xfrm>
                <a:off x="42321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7" name="Freeform: Shape 3066">
                <a:extLst>
                  <a:ext uri="{FF2B5EF4-FFF2-40B4-BE49-F238E27FC236}">
                    <a16:creationId xmlns:a16="http://schemas.microsoft.com/office/drawing/2014/main" id="{224A2A72-E145-E04A-074D-29D23126AF7C}"/>
                  </a:ext>
                </a:extLst>
              </p:cNvPr>
              <p:cNvSpPr/>
              <p:nvPr/>
            </p:nvSpPr>
            <p:spPr>
              <a:xfrm>
                <a:off x="43482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8" name="Freeform: Shape 3067">
                <a:extLst>
                  <a:ext uri="{FF2B5EF4-FFF2-40B4-BE49-F238E27FC236}">
                    <a16:creationId xmlns:a16="http://schemas.microsoft.com/office/drawing/2014/main" id="{2EDA2DA8-D7A6-63F5-AFBF-D2E70F9AD72F}"/>
                  </a:ext>
                </a:extLst>
              </p:cNvPr>
              <p:cNvSpPr/>
              <p:nvPr/>
            </p:nvSpPr>
            <p:spPr>
              <a:xfrm>
                <a:off x="446424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9" name="Freeform: Shape 3068">
                <a:extLst>
                  <a:ext uri="{FF2B5EF4-FFF2-40B4-BE49-F238E27FC236}">
                    <a16:creationId xmlns:a16="http://schemas.microsoft.com/office/drawing/2014/main" id="{DA6A3FEF-B261-DCA3-60E1-D21A8B60A709}"/>
                  </a:ext>
                </a:extLst>
              </p:cNvPr>
              <p:cNvSpPr/>
              <p:nvPr/>
            </p:nvSpPr>
            <p:spPr>
              <a:xfrm>
                <a:off x="458027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0" name="Freeform: Shape 3069">
                <a:extLst>
                  <a:ext uri="{FF2B5EF4-FFF2-40B4-BE49-F238E27FC236}">
                    <a16:creationId xmlns:a16="http://schemas.microsoft.com/office/drawing/2014/main" id="{8CB75FF2-75BD-58B2-213E-E84F51C28969}"/>
                  </a:ext>
                </a:extLst>
              </p:cNvPr>
              <p:cNvSpPr/>
              <p:nvPr/>
            </p:nvSpPr>
            <p:spPr>
              <a:xfrm>
                <a:off x="5511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1" name="Freeform: Shape 3070">
                <a:extLst>
                  <a:ext uri="{FF2B5EF4-FFF2-40B4-BE49-F238E27FC236}">
                    <a16:creationId xmlns:a16="http://schemas.microsoft.com/office/drawing/2014/main" id="{F2E42595-5E4C-A066-52BD-475840C64024}"/>
                  </a:ext>
                </a:extLst>
              </p:cNvPr>
              <p:cNvSpPr/>
              <p:nvPr/>
            </p:nvSpPr>
            <p:spPr>
              <a:xfrm>
                <a:off x="17115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2" name="Freeform: Shape 3071">
                <a:extLst>
                  <a:ext uri="{FF2B5EF4-FFF2-40B4-BE49-F238E27FC236}">
                    <a16:creationId xmlns:a16="http://schemas.microsoft.com/office/drawing/2014/main" id="{D81AE6EF-14FA-F155-4FD3-7FDC26974131}"/>
                  </a:ext>
                </a:extLst>
              </p:cNvPr>
              <p:cNvSpPr/>
              <p:nvPr/>
            </p:nvSpPr>
            <p:spPr>
              <a:xfrm>
                <a:off x="2871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3" name="Freeform: Shape 3072">
                <a:extLst>
                  <a:ext uri="{FF2B5EF4-FFF2-40B4-BE49-F238E27FC236}">
                    <a16:creationId xmlns:a16="http://schemas.microsoft.com/office/drawing/2014/main" id="{89B54CC5-0056-DBF7-BEEE-53CA18A22972}"/>
                  </a:ext>
                </a:extLst>
              </p:cNvPr>
              <p:cNvSpPr/>
              <p:nvPr/>
            </p:nvSpPr>
            <p:spPr>
              <a:xfrm>
                <a:off x="40320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4" name="Freeform: Shape 3073">
                <a:extLst>
                  <a:ext uri="{FF2B5EF4-FFF2-40B4-BE49-F238E27FC236}">
                    <a16:creationId xmlns:a16="http://schemas.microsoft.com/office/drawing/2014/main" id="{B193BB9E-00F2-1908-C9BC-26E13AB8F3D2}"/>
                  </a:ext>
                </a:extLst>
              </p:cNvPr>
              <p:cNvSpPr/>
              <p:nvPr/>
            </p:nvSpPr>
            <p:spPr>
              <a:xfrm>
                <a:off x="51923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5" name="Freeform: Shape 3074">
                <a:extLst>
                  <a:ext uri="{FF2B5EF4-FFF2-40B4-BE49-F238E27FC236}">
                    <a16:creationId xmlns:a16="http://schemas.microsoft.com/office/drawing/2014/main" id="{00422D4D-FCE4-82FB-21EC-7BE0328C2575}"/>
                  </a:ext>
                </a:extLst>
              </p:cNvPr>
              <p:cNvSpPr/>
              <p:nvPr/>
            </p:nvSpPr>
            <p:spPr>
              <a:xfrm>
                <a:off x="63526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6" name="Freeform: Shape 3075">
                <a:extLst>
                  <a:ext uri="{FF2B5EF4-FFF2-40B4-BE49-F238E27FC236}">
                    <a16:creationId xmlns:a16="http://schemas.microsoft.com/office/drawing/2014/main" id="{4DC86B1B-00BF-9891-1AB1-C59A3A1B2390}"/>
                  </a:ext>
                </a:extLst>
              </p:cNvPr>
              <p:cNvSpPr/>
              <p:nvPr/>
            </p:nvSpPr>
            <p:spPr>
              <a:xfrm>
                <a:off x="7512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7" name="Freeform: Shape 3076">
                <a:extLst>
                  <a:ext uri="{FF2B5EF4-FFF2-40B4-BE49-F238E27FC236}">
                    <a16:creationId xmlns:a16="http://schemas.microsoft.com/office/drawing/2014/main" id="{544F4C57-1E63-5E8D-39B5-3A5A40860882}"/>
                  </a:ext>
                </a:extLst>
              </p:cNvPr>
              <p:cNvSpPr/>
              <p:nvPr/>
            </p:nvSpPr>
            <p:spPr>
              <a:xfrm>
                <a:off x="8673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8" name="Freeform: Shape 3077">
                <a:extLst>
                  <a:ext uri="{FF2B5EF4-FFF2-40B4-BE49-F238E27FC236}">
                    <a16:creationId xmlns:a16="http://schemas.microsoft.com/office/drawing/2014/main" id="{3FAC17F9-EB01-A073-E84A-E0472CC7BEAF}"/>
                  </a:ext>
                </a:extLst>
              </p:cNvPr>
              <p:cNvSpPr/>
              <p:nvPr/>
            </p:nvSpPr>
            <p:spPr>
              <a:xfrm>
                <a:off x="98334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9" name="Freeform: Shape 3078">
                <a:extLst>
                  <a:ext uri="{FF2B5EF4-FFF2-40B4-BE49-F238E27FC236}">
                    <a16:creationId xmlns:a16="http://schemas.microsoft.com/office/drawing/2014/main" id="{101CE0CF-EF72-E2DC-57DA-C819F2BABF23}"/>
                  </a:ext>
                </a:extLst>
              </p:cNvPr>
              <p:cNvSpPr/>
              <p:nvPr/>
            </p:nvSpPr>
            <p:spPr>
              <a:xfrm>
                <a:off x="10993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0" name="Freeform: Shape 3079">
                <a:extLst>
                  <a:ext uri="{FF2B5EF4-FFF2-40B4-BE49-F238E27FC236}">
                    <a16:creationId xmlns:a16="http://schemas.microsoft.com/office/drawing/2014/main" id="{597AF6C7-E803-A81B-6F3E-9767E4ED4319}"/>
                  </a:ext>
                </a:extLst>
              </p:cNvPr>
              <p:cNvSpPr/>
              <p:nvPr/>
            </p:nvSpPr>
            <p:spPr>
              <a:xfrm>
                <a:off x="121541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1" name="Freeform: Shape 3080">
                <a:extLst>
                  <a:ext uri="{FF2B5EF4-FFF2-40B4-BE49-F238E27FC236}">
                    <a16:creationId xmlns:a16="http://schemas.microsoft.com/office/drawing/2014/main" id="{CD86F08A-585C-F64C-23F5-85C143C52558}"/>
                  </a:ext>
                </a:extLst>
              </p:cNvPr>
              <p:cNvSpPr/>
              <p:nvPr/>
            </p:nvSpPr>
            <p:spPr>
              <a:xfrm>
                <a:off x="13314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2" name="Freeform: Shape 3081">
                <a:extLst>
                  <a:ext uri="{FF2B5EF4-FFF2-40B4-BE49-F238E27FC236}">
                    <a16:creationId xmlns:a16="http://schemas.microsoft.com/office/drawing/2014/main" id="{59E4D801-FCEB-6B46-C815-B5E7AF891E80}"/>
                  </a:ext>
                </a:extLst>
              </p:cNvPr>
              <p:cNvSpPr/>
              <p:nvPr/>
            </p:nvSpPr>
            <p:spPr>
              <a:xfrm>
                <a:off x="144748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3" name="Freeform: Shape 3082">
                <a:extLst>
                  <a:ext uri="{FF2B5EF4-FFF2-40B4-BE49-F238E27FC236}">
                    <a16:creationId xmlns:a16="http://schemas.microsoft.com/office/drawing/2014/main" id="{A6DE7F06-CCF9-283A-D8E8-4D4EA37DDB40}"/>
                  </a:ext>
                </a:extLst>
              </p:cNvPr>
              <p:cNvSpPr/>
              <p:nvPr/>
            </p:nvSpPr>
            <p:spPr>
              <a:xfrm>
                <a:off x="15634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4" name="Freeform: Shape 3083">
                <a:extLst>
                  <a:ext uri="{FF2B5EF4-FFF2-40B4-BE49-F238E27FC236}">
                    <a16:creationId xmlns:a16="http://schemas.microsoft.com/office/drawing/2014/main" id="{BC5D2E8E-40F1-0B80-CA55-4AB5C1AD0901}"/>
                  </a:ext>
                </a:extLst>
              </p:cNvPr>
              <p:cNvSpPr/>
              <p:nvPr/>
            </p:nvSpPr>
            <p:spPr>
              <a:xfrm>
                <a:off x="16795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5" name="Freeform: Shape 3084">
                <a:extLst>
                  <a:ext uri="{FF2B5EF4-FFF2-40B4-BE49-F238E27FC236}">
                    <a16:creationId xmlns:a16="http://schemas.microsoft.com/office/drawing/2014/main" id="{03E6AF8E-B48C-67DF-2A90-742064D0F1E6}"/>
                  </a:ext>
                </a:extLst>
              </p:cNvPr>
              <p:cNvSpPr/>
              <p:nvPr/>
            </p:nvSpPr>
            <p:spPr>
              <a:xfrm>
                <a:off x="17955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6" name="Freeform: Shape 3085">
                <a:extLst>
                  <a:ext uri="{FF2B5EF4-FFF2-40B4-BE49-F238E27FC236}">
                    <a16:creationId xmlns:a16="http://schemas.microsoft.com/office/drawing/2014/main" id="{3F6187DF-BB55-9215-5A79-86BBC5B77C8E}"/>
                  </a:ext>
                </a:extLst>
              </p:cNvPr>
              <p:cNvSpPr/>
              <p:nvPr/>
            </p:nvSpPr>
            <p:spPr>
              <a:xfrm>
                <a:off x="191159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7" name="Freeform: Shape 3086">
                <a:extLst>
                  <a:ext uri="{FF2B5EF4-FFF2-40B4-BE49-F238E27FC236}">
                    <a16:creationId xmlns:a16="http://schemas.microsoft.com/office/drawing/2014/main" id="{64A31927-7F90-DECB-C152-BF1840EB6092}"/>
                  </a:ext>
                </a:extLst>
              </p:cNvPr>
              <p:cNvSpPr/>
              <p:nvPr/>
            </p:nvSpPr>
            <p:spPr>
              <a:xfrm>
                <a:off x="20276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8" name="Freeform: Shape 3087">
                <a:extLst>
                  <a:ext uri="{FF2B5EF4-FFF2-40B4-BE49-F238E27FC236}">
                    <a16:creationId xmlns:a16="http://schemas.microsoft.com/office/drawing/2014/main" id="{916D3CFC-A378-1E3A-CAFC-AEE27F0A9A56}"/>
                  </a:ext>
                </a:extLst>
              </p:cNvPr>
              <p:cNvSpPr/>
              <p:nvPr/>
            </p:nvSpPr>
            <p:spPr>
              <a:xfrm>
                <a:off x="21436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9" name="Freeform: Shape 3088">
                <a:extLst>
                  <a:ext uri="{FF2B5EF4-FFF2-40B4-BE49-F238E27FC236}">
                    <a16:creationId xmlns:a16="http://schemas.microsoft.com/office/drawing/2014/main" id="{9DC228A6-865C-42E9-DC9A-75616139B4D6}"/>
                  </a:ext>
                </a:extLst>
              </p:cNvPr>
              <p:cNvSpPr/>
              <p:nvPr/>
            </p:nvSpPr>
            <p:spPr>
              <a:xfrm>
                <a:off x="225968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0" name="Freeform: Shape 3089">
                <a:extLst>
                  <a:ext uri="{FF2B5EF4-FFF2-40B4-BE49-F238E27FC236}">
                    <a16:creationId xmlns:a16="http://schemas.microsoft.com/office/drawing/2014/main" id="{8857ED27-E51B-B30B-3603-1A65E13B2F8D}"/>
                  </a:ext>
                </a:extLst>
              </p:cNvPr>
              <p:cNvSpPr/>
              <p:nvPr/>
            </p:nvSpPr>
            <p:spPr>
              <a:xfrm>
                <a:off x="237571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1" name="Freeform: Shape 3090">
                <a:extLst>
                  <a:ext uri="{FF2B5EF4-FFF2-40B4-BE49-F238E27FC236}">
                    <a16:creationId xmlns:a16="http://schemas.microsoft.com/office/drawing/2014/main" id="{C63CFBBA-4C32-11A8-3C21-3C7A3A4CE586}"/>
                  </a:ext>
                </a:extLst>
              </p:cNvPr>
              <p:cNvSpPr/>
              <p:nvPr/>
            </p:nvSpPr>
            <p:spPr>
              <a:xfrm>
                <a:off x="24917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2" name="Freeform: Shape 3091">
                <a:extLst>
                  <a:ext uri="{FF2B5EF4-FFF2-40B4-BE49-F238E27FC236}">
                    <a16:creationId xmlns:a16="http://schemas.microsoft.com/office/drawing/2014/main" id="{43B740D3-B74C-6A32-2D69-E6079B51AF21}"/>
                  </a:ext>
                </a:extLst>
              </p:cNvPr>
              <p:cNvSpPr/>
              <p:nvPr/>
            </p:nvSpPr>
            <p:spPr>
              <a:xfrm>
                <a:off x="26077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3" name="Freeform: Shape 3092">
                <a:extLst>
                  <a:ext uri="{FF2B5EF4-FFF2-40B4-BE49-F238E27FC236}">
                    <a16:creationId xmlns:a16="http://schemas.microsoft.com/office/drawing/2014/main" id="{078C165F-FAD2-258D-99D0-AE6176B95B48}"/>
                  </a:ext>
                </a:extLst>
              </p:cNvPr>
              <p:cNvSpPr/>
              <p:nvPr/>
            </p:nvSpPr>
            <p:spPr>
              <a:xfrm>
                <a:off x="272379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4" name="Freeform: Shape 3093">
                <a:extLst>
                  <a:ext uri="{FF2B5EF4-FFF2-40B4-BE49-F238E27FC236}">
                    <a16:creationId xmlns:a16="http://schemas.microsoft.com/office/drawing/2014/main" id="{ED2CE897-4798-7E93-F200-DB979C48DB4F}"/>
                  </a:ext>
                </a:extLst>
              </p:cNvPr>
              <p:cNvSpPr/>
              <p:nvPr/>
            </p:nvSpPr>
            <p:spPr>
              <a:xfrm>
                <a:off x="28398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5" name="Freeform: Shape 3094">
                <a:extLst>
                  <a:ext uri="{FF2B5EF4-FFF2-40B4-BE49-F238E27FC236}">
                    <a16:creationId xmlns:a16="http://schemas.microsoft.com/office/drawing/2014/main" id="{47C97D07-EFB1-5907-622D-79877C648AD1}"/>
                  </a:ext>
                </a:extLst>
              </p:cNvPr>
              <p:cNvSpPr/>
              <p:nvPr/>
            </p:nvSpPr>
            <p:spPr>
              <a:xfrm>
                <a:off x="29558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6" name="Freeform: Shape 3095">
                <a:extLst>
                  <a:ext uri="{FF2B5EF4-FFF2-40B4-BE49-F238E27FC236}">
                    <a16:creationId xmlns:a16="http://schemas.microsoft.com/office/drawing/2014/main" id="{0378AC3F-7D5C-AAEE-D38C-248B853C9D78}"/>
                  </a:ext>
                </a:extLst>
              </p:cNvPr>
              <p:cNvSpPr/>
              <p:nvPr/>
            </p:nvSpPr>
            <p:spPr>
              <a:xfrm>
                <a:off x="307189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7" name="Freeform: Shape 3096">
                <a:extLst>
                  <a:ext uri="{FF2B5EF4-FFF2-40B4-BE49-F238E27FC236}">
                    <a16:creationId xmlns:a16="http://schemas.microsoft.com/office/drawing/2014/main" id="{82CA704B-4F0C-4729-2DB0-285A4BF7CAC3}"/>
                  </a:ext>
                </a:extLst>
              </p:cNvPr>
              <p:cNvSpPr/>
              <p:nvPr/>
            </p:nvSpPr>
            <p:spPr>
              <a:xfrm>
                <a:off x="318791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8" name="Freeform: Shape 3097">
                <a:extLst>
                  <a:ext uri="{FF2B5EF4-FFF2-40B4-BE49-F238E27FC236}">
                    <a16:creationId xmlns:a16="http://schemas.microsoft.com/office/drawing/2014/main" id="{B994C68C-E475-8043-C89B-D319120627F0}"/>
                  </a:ext>
                </a:extLst>
              </p:cNvPr>
              <p:cNvSpPr/>
              <p:nvPr/>
            </p:nvSpPr>
            <p:spPr>
              <a:xfrm>
                <a:off x="33039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9" name="Freeform: Shape 3098">
                <a:extLst>
                  <a:ext uri="{FF2B5EF4-FFF2-40B4-BE49-F238E27FC236}">
                    <a16:creationId xmlns:a16="http://schemas.microsoft.com/office/drawing/2014/main" id="{0C8D809D-B593-28AD-447C-A439691FB805}"/>
                  </a:ext>
                </a:extLst>
              </p:cNvPr>
              <p:cNvSpPr/>
              <p:nvPr/>
            </p:nvSpPr>
            <p:spPr>
              <a:xfrm>
                <a:off x="341997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0" name="Freeform: Shape 3099">
                <a:extLst>
                  <a:ext uri="{FF2B5EF4-FFF2-40B4-BE49-F238E27FC236}">
                    <a16:creationId xmlns:a16="http://schemas.microsoft.com/office/drawing/2014/main" id="{E35A2785-D372-95C0-4F6E-EDC8107A002A}"/>
                  </a:ext>
                </a:extLst>
              </p:cNvPr>
              <p:cNvSpPr/>
              <p:nvPr/>
            </p:nvSpPr>
            <p:spPr>
              <a:xfrm>
                <a:off x="35360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1" name="Freeform: Shape 3100">
                <a:extLst>
                  <a:ext uri="{FF2B5EF4-FFF2-40B4-BE49-F238E27FC236}">
                    <a16:creationId xmlns:a16="http://schemas.microsoft.com/office/drawing/2014/main" id="{598015C6-DCC3-5EA9-9CE8-23443711B2D1}"/>
                  </a:ext>
                </a:extLst>
              </p:cNvPr>
              <p:cNvSpPr/>
              <p:nvPr/>
            </p:nvSpPr>
            <p:spPr>
              <a:xfrm>
                <a:off x="36520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2" name="Freeform: Shape 3101">
                <a:extLst>
                  <a:ext uri="{FF2B5EF4-FFF2-40B4-BE49-F238E27FC236}">
                    <a16:creationId xmlns:a16="http://schemas.microsoft.com/office/drawing/2014/main" id="{4844E9DD-014B-344C-5099-71D3B4D93967}"/>
                  </a:ext>
                </a:extLst>
              </p:cNvPr>
              <p:cNvSpPr/>
              <p:nvPr/>
            </p:nvSpPr>
            <p:spPr>
              <a:xfrm>
                <a:off x="37680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3" name="Freeform: Shape 3102">
                <a:extLst>
                  <a:ext uri="{FF2B5EF4-FFF2-40B4-BE49-F238E27FC236}">
                    <a16:creationId xmlns:a16="http://schemas.microsoft.com/office/drawing/2014/main" id="{4C56298A-ECD1-1851-AA1F-A3F8096612F8}"/>
                  </a:ext>
                </a:extLst>
              </p:cNvPr>
              <p:cNvSpPr/>
              <p:nvPr/>
            </p:nvSpPr>
            <p:spPr>
              <a:xfrm>
                <a:off x="38840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4" name="Freeform: Shape 3103">
                <a:extLst>
                  <a:ext uri="{FF2B5EF4-FFF2-40B4-BE49-F238E27FC236}">
                    <a16:creationId xmlns:a16="http://schemas.microsoft.com/office/drawing/2014/main" id="{7B5CCE72-EE42-59AA-5C91-37B4FE313A0F}"/>
                  </a:ext>
                </a:extLst>
              </p:cNvPr>
              <p:cNvSpPr/>
              <p:nvPr/>
            </p:nvSpPr>
            <p:spPr>
              <a:xfrm>
                <a:off x="400012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5" name="Freeform: Shape 3104">
                <a:extLst>
                  <a:ext uri="{FF2B5EF4-FFF2-40B4-BE49-F238E27FC236}">
                    <a16:creationId xmlns:a16="http://schemas.microsoft.com/office/drawing/2014/main" id="{1CA614C2-BEB1-30C4-C48F-DDF24885E1ED}"/>
                  </a:ext>
                </a:extLst>
              </p:cNvPr>
              <p:cNvSpPr/>
              <p:nvPr/>
            </p:nvSpPr>
            <p:spPr>
              <a:xfrm>
                <a:off x="41161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6" name="Freeform: Shape 3105">
                <a:extLst>
                  <a:ext uri="{FF2B5EF4-FFF2-40B4-BE49-F238E27FC236}">
                    <a16:creationId xmlns:a16="http://schemas.microsoft.com/office/drawing/2014/main" id="{747D1164-C0B2-9BE1-5FAB-5F8C22F6252A}"/>
                  </a:ext>
                </a:extLst>
              </p:cNvPr>
              <p:cNvSpPr/>
              <p:nvPr/>
            </p:nvSpPr>
            <p:spPr>
              <a:xfrm>
                <a:off x="42321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7" name="Freeform: Shape 3106">
                <a:extLst>
                  <a:ext uri="{FF2B5EF4-FFF2-40B4-BE49-F238E27FC236}">
                    <a16:creationId xmlns:a16="http://schemas.microsoft.com/office/drawing/2014/main" id="{F1FE9DFB-BF9C-DD8C-62EE-9175A7D9BB07}"/>
                  </a:ext>
                </a:extLst>
              </p:cNvPr>
              <p:cNvSpPr/>
              <p:nvPr/>
            </p:nvSpPr>
            <p:spPr>
              <a:xfrm>
                <a:off x="43482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8" name="Freeform: Shape 3107">
                <a:extLst>
                  <a:ext uri="{FF2B5EF4-FFF2-40B4-BE49-F238E27FC236}">
                    <a16:creationId xmlns:a16="http://schemas.microsoft.com/office/drawing/2014/main" id="{23499E41-741E-2309-DFB7-9CB4E094F110}"/>
                  </a:ext>
                </a:extLst>
              </p:cNvPr>
              <p:cNvSpPr/>
              <p:nvPr/>
            </p:nvSpPr>
            <p:spPr>
              <a:xfrm>
                <a:off x="446424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9" name="Freeform: Shape 3108">
                <a:extLst>
                  <a:ext uri="{FF2B5EF4-FFF2-40B4-BE49-F238E27FC236}">
                    <a16:creationId xmlns:a16="http://schemas.microsoft.com/office/drawing/2014/main" id="{6973AC76-38FD-AEC7-2B92-00FD90F875E4}"/>
                  </a:ext>
                </a:extLst>
              </p:cNvPr>
              <p:cNvSpPr/>
              <p:nvPr/>
            </p:nvSpPr>
            <p:spPr>
              <a:xfrm>
                <a:off x="458027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0" name="Freeform: Shape 3109">
                <a:extLst>
                  <a:ext uri="{FF2B5EF4-FFF2-40B4-BE49-F238E27FC236}">
                    <a16:creationId xmlns:a16="http://schemas.microsoft.com/office/drawing/2014/main" id="{E2795950-33FE-A87F-A906-9D4F5C1EC5C3}"/>
                  </a:ext>
                </a:extLst>
              </p:cNvPr>
              <p:cNvSpPr/>
              <p:nvPr/>
            </p:nvSpPr>
            <p:spPr>
              <a:xfrm>
                <a:off x="5511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1" name="Freeform: Shape 3110">
                <a:extLst>
                  <a:ext uri="{FF2B5EF4-FFF2-40B4-BE49-F238E27FC236}">
                    <a16:creationId xmlns:a16="http://schemas.microsoft.com/office/drawing/2014/main" id="{4F350A41-FC0F-F163-EBCD-C440EC049B12}"/>
                  </a:ext>
                </a:extLst>
              </p:cNvPr>
              <p:cNvSpPr/>
              <p:nvPr/>
            </p:nvSpPr>
            <p:spPr>
              <a:xfrm>
                <a:off x="17115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2" name="Freeform: Shape 3111">
                <a:extLst>
                  <a:ext uri="{FF2B5EF4-FFF2-40B4-BE49-F238E27FC236}">
                    <a16:creationId xmlns:a16="http://schemas.microsoft.com/office/drawing/2014/main" id="{E3C409D2-7F71-AE06-559A-174B9B9E1245}"/>
                  </a:ext>
                </a:extLst>
              </p:cNvPr>
              <p:cNvSpPr/>
              <p:nvPr/>
            </p:nvSpPr>
            <p:spPr>
              <a:xfrm>
                <a:off x="2871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3" name="Freeform: Shape 3112">
                <a:extLst>
                  <a:ext uri="{FF2B5EF4-FFF2-40B4-BE49-F238E27FC236}">
                    <a16:creationId xmlns:a16="http://schemas.microsoft.com/office/drawing/2014/main" id="{DC954DA8-48F8-667D-C226-42B8D0F9BD3A}"/>
                  </a:ext>
                </a:extLst>
              </p:cNvPr>
              <p:cNvSpPr/>
              <p:nvPr/>
            </p:nvSpPr>
            <p:spPr>
              <a:xfrm>
                <a:off x="40320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4" name="Freeform: Shape 3113">
                <a:extLst>
                  <a:ext uri="{FF2B5EF4-FFF2-40B4-BE49-F238E27FC236}">
                    <a16:creationId xmlns:a16="http://schemas.microsoft.com/office/drawing/2014/main" id="{4E09E069-7136-B812-3134-FE6B08B349DF}"/>
                  </a:ext>
                </a:extLst>
              </p:cNvPr>
              <p:cNvSpPr/>
              <p:nvPr/>
            </p:nvSpPr>
            <p:spPr>
              <a:xfrm>
                <a:off x="51923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5" name="Freeform: Shape 3114">
                <a:extLst>
                  <a:ext uri="{FF2B5EF4-FFF2-40B4-BE49-F238E27FC236}">
                    <a16:creationId xmlns:a16="http://schemas.microsoft.com/office/drawing/2014/main" id="{AE513336-6833-F076-DF55-87DE1B475211}"/>
                  </a:ext>
                </a:extLst>
              </p:cNvPr>
              <p:cNvSpPr/>
              <p:nvPr/>
            </p:nvSpPr>
            <p:spPr>
              <a:xfrm>
                <a:off x="63526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6" name="Freeform: Shape 3115">
                <a:extLst>
                  <a:ext uri="{FF2B5EF4-FFF2-40B4-BE49-F238E27FC236}">
                    <a16:creationId xmlns:a16="http://schemas.microsoft.com/office/drawing/2014/main" id="{D6D0C0FC-3A20-DEAF-8EDB-4BE49B44421A}"/>
                  </a:ext>
                </a:extLst>
              </p:cNvPr>
              <p:cNvSpPr/>
              <p:nvPr/>
            </p:nvSpPr>
            <p:spPr>
              <a:xfrm>
                <a:off x="7512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7" name="Freeform: Shape 3116">
                <a:extLst>
                  <a:ext uri="{FF2B5EF4-FFF2-40B4-BE49-F238E27FC236}">
                    <a16:creationId xmlns:a16="http://schemas.microsoft.com/office/drawing/2014/main" id="{822B329A-0E49-904F-1CB9-46BBAA103F7D}"/>
                  </a:ext>
                </a:extLst>
              </p:cNvPr>
              <p:cNvSpPr/>
              <p:nvPr/>
            </p:nvSpPr>
            <p:spPr>
              <a:xfrm>
                <a:off x="8673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8" name="Freeform: Shape 3117">
                <a:extLst>
                  <a:ext uri="{FF2B5EF4-FFF2-40B4-BE49-F238E27FC236}">
                    <a16:creationId xmlns:a16="http://schemas.microsoft.com/office/drawing/2014/main" id="{FE2607E2-7CEB-72D6-A4C6-95C216D81E33}"/>
                  </a:ext>
                </a:extLst>
              </p:cNvPr>
              <p:cNvSpPr/>
              <p:nvPr/>
            </p:nvSpPr>
            <p:spPr>
              <a:xfrm>
                <a:off x="98334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9" name="Freeform: Shape 3118">
                <a:extLst>
                  <a:ext uri="{FF2B5EF4-FFF2-40B4-BE49-F238E27FC236}">
                    <a16:creationId xmlns:a16="http://schemas.microsoft.com/office/drawing/2014/main" id="{AC791512-AF73-E6D9-9C9B-88E485B8581D}"/>
                  </a:ext>
                </a:extLst>
              </p:cNvPr>
              <p:cNvSpPr/>
              <p:nvPr/>
            </p:nvSpPr>
            <p:spPr>
              <a:xfrm>
                <a:off x="10993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0" name="Freeform: Shape 3119">
                <a:extLst>
                  <a:ext uri="{FF2B5EF4-FFF2-40B4-BE49-F238E27FC236}">
                    <a16:creationId xmlns:a16="http://schemas.microsoft.com/office/drawing/2014/main" id="{ADA52248-7632-A2DF-6331-6024D5F0AC70}"/>
                  </a:ext>
                </a:extLst>
              </p:cNvPr>
              <p:cNvSpPr/>
              <p:nvPr/>
            </p:nvSpPr>
            <p:spPr>
              <a:xfrm>
                <a:off x="121541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1" name="Freeform: Shape 3120">
                <a:extLst>
                  <a:ext uri="{FF2B5EF4-FFF2-40B4-BE49-F238E27FC236}">
                    <a16:creationId xmlns:a16="http://schemas.microsoft.com/office/drawing/2014/main" id="{C14A98FB-AFCD-345A-F5F4-6F0412134080}"/>
                  </a:ext>
                </a:extLst>
              </p:cNvPr>
              <p:cNvSpPr/>
              <p:nvPr/>
            </p:nvSpPr>
            <p:spPr>
              <a:xfrm>
                <a:off x="13314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2" name="Freeform: Shape 3121">
                <a:extLst>
                  <a:ext uri="{FF2B5EF4-FFF2-40B4-BE49-F238E27FC236}">
                    <a16:creationId xmlns:a16="http://schemas.microsoft.com/office/drawing/2014/main" id="{B055D21F-ED15-8521-24CB-CB0F9BE0724B}"/>
                  </a:ext>
                </a:extLst>
              </p:cNvPr>
              <p:cNvSpPr/>
              <p:nvPr/>
            </p:nvSpPr>
            <p:spPr>
              <a:xfrm>
                <a:off x="144748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3" name="Freeform: Shape 3122">
                <a:extLst>
                  <a:ext uri="{FF2B5EF4-FFF2-40B4-BE49-F238E27FC236}">
                    <a16:creationId xmlns:a16="http://schemas.microsoft.com/office/drawing/2014/main" id="{4D59950C-7132-9727-9566-BFEE0426A6A9}"/>
                  </a:ext>
                </a:extLst>
              </p:cNvPr>
              <p:cNvSpPr/>
              <p:nvPr/>
            </p:nvSpPr>
            <p:spPr>
              <a:xfrm>
                <a:off x="15634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4" name="Freeform: Shape 3123">
                <a:extLst>
                  <a:ext uri="{FF2B5EF4-FFF2-40B4-BE49-F238E27FC236}">
                    <a16:creationId xmlns:a16="http://schemas.microsoft.com/office/drawing/2014/main" id="{A7A1BC71-E0A4-F42F-F78D-BCCD94961377}"/>
                  </a:ext>
                </a:extLst>
              </p:cNvPr>
              <p:cNvSpPr/>
              <p:nvPr/>
            </p:nvSpPr>
            <p:spPr>
              <a:xfrm>
                <a:off x="16795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5" name="Freeform: Shape 3124">
                <a:extLst>
                  <a:ext uri="{FF2B5EF4-FFF2-40B4-BE49-F238E27FC236}">
                    <a16:creationId xmlns:a16="http://schemas.microsoft.com/office/drawing/2014/main" id="{76718EC8-9540-2849-9969-65B8AF8FD89B}"/>
                  </a:ext>
                </a:extLst>
              </p:cNvPr>
              <p:cNvSpPr/>
              <p:nvPr/>
            </p:nvSpPr>
            <p:spPr>
              <a:xfrm>
                <a:off x="17955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6" name="Freeform: Shape 3125">
                <a:extLst>
                  <a:ext uri="{FF2B5EF4-FFF2-40B4-BE49-F238E27FC236}">
                    <a16:creationId xmlns:a16="http://schemas.microsoft.com/office/drawing/2014/main" id="{0B5DA915-5A0C-B35E-A00E-E28DB6D13209}"/>
                  </a:ext>
                </a:extLst>
              </p:cNvPr>
              <p:cNvSpPr/>
              <p:nvPr/>
            </p:nvSpPr>
            <p:spPr>
              <a:xfrm>
                <a:off x="191159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7" name="Freeform: Shape 3126">
                <a:extLst>
                  <a:ext uri="{FF2B5EF4-FFF2-40B4-BE49-F238E27FC236}">
                    <a16:creationId xmlns:a16="http://schemas.microsoft.com/office/drawing/2014/main" id="{C1D32AB0-8785-E35D-8F10-080109D29ACA}"/>
                  </a:ext>
                </a:extLst>
              </p:cNvPr>
              <p:cNvSpPr/>
              <p:nvPr/>
            </p:nvSpPr>
            <p:spPr>
              <a:xfrm>
                <a:off x="20276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8" name="Freeform: Shape 3127">
                <a:extLst>
                  <a:ext uri="{FF2B5EF4-FFF2-40B4-BE49-F238E27FC236}">
                    <a16:creationId xmlns:a16="http://schemas.microsoft.com/office/drawing/2014/main" id="{4DDD0710-4622-AD6F-12D6-1A11A227EFAF}"/>
                  </a:ext>
                </a:extLst>
              </p:cNvPr>
              <p:cNvSpPr/>
              <p:nvPr/>
            </p:nvSpPr>
            <p:spPr>
              <a:xfrm>
                <a:off x="21436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9" name="Freeform: Shape 3128">
                <a:extLst>
                  <a:ext uri="{FF2B5EF4-FFF2-40B4-BE49-F238E27FC236}">
                    <a16:creationId xmlns:a16="http://schemas.microsoft.com/office/drawing/2014/main" id="{AB6D87D4-32C8-BC0B-53FE-21D2668B4DB3}"/>
                  </a:ext>
                </a:extLst>
              </p:cNvPr>
              <p:cNvSpPr/>
              <p:nvPr/>
            </p:nvSpPr>
            <p:spPr>
              <a:xfrm>
                <a:off x="225968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0" name="Freeform: Shape 3129">
                <a:extLst>
                  <a:ext uri="{FF2B5EF4-FFF2-40B4-BE49-F238E27FC236}">
                    <a16:creationId xmlns:a16="http://schemas.microsoft.com/office/drawing/2014/main" id="{95D061EA-E5F6-EA7C-0728-4352736C2683}"/>
                  </a:ext>
                </a:extLst>
              </p:cNvPr>
              <p:cNvSpPr/>
              <p:nvPr/>
            </p:nvSpPr>
            <p:spPr>
              <a:xfrm>
                <a:off x="237571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1" name="Freeform: Shape 3130">
                <a:extLst>
                  <a:ext uri="{FF2B5EF4-FFF2-40B4-BE49-F238E27FC236}">
                    <a16:creationId xmlns:a16="http://schemas.microsoft.com/office/drawing/2014/main" id="{D7127CC8-BE93-ADD6-9B9E-812A99DB4657}"/>
                  </a:ext>
                </a:extLst>
              </p:cNvPr>
              <p:cNvSpPr/>
              <p:nvPr/>
            </p:nvSpPr>
            <p:spPr>
              <a:xfrm>
                <a:off x="24917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2" name="Freeform: Shape 3131">
                <a:extLst>
                  <a:ext uri="{FF2B5EF4-FFF2-40B4-BE49-F238E27FC236}">
                    <a16:creationId xmlns:a16="http://schemas.microsoft.com/office/drawing/2014/main" id="{3F0C70CB-5654-B343-89F2-2D9E7BB62476}"/>
                  </a:ext>
                </a:extLst>
              </p:cNvPr>
              <p:cNvSpPr/>
              <p:nvPr/>
            </p:nvSpPr>
            <p:spPr>
              <a:xfrm>
                <a:off x="26077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3" name="Freeform: Shape 3132">
                <a:extLst>
                  <a:ext uri="{FF2B5EF4-FFF2-40B4-BE49-F238E27FC236}">
                    <a16:creationId xmlns:a16="http://schemas.microsoft.com/office/drawing/2014/main" id="{B23BF588-0794-0D78-D9E1-89F90CAC2B00}"/>
                  </a:ext>
                </a:extLst>
              </p:cNvPr>
              <p:cNvSpPr/>
              <p:nvPr/>
            </p:nvSpPr>
            <p:spPr>
              <a:xfrm>
                <a:off x="272379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4" name="Freeform: Shape 3133">
                <a:extLst>
                  <a:ext uri="{FF2B5EF4-FFF2-40B4-BE49-F238E27FC236}">
                    <a16:creationId xmlns:a16="http://schemas.microsoft.com/office/drawing/2014/main" id="{9A155689-6A1A-3A7D-280B-1111BEAF3938}"/>
                  </a:ext>
                </a:extLst>
              </p:cNvPr>
              <p:cNvSpPr/>
              <p:nvPr/>
            </p:nvSpPr>
            <p:spPr>
              <a:xfrm>
                <a:off x="28398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5" name="Freeform: Shape 3134">
                <a:extLst>
                  <a:ext uri="{FF2B5EF4-FFF2-40B4-BE49-F238E27FC236}">
                    <a16:creationId xmlns:a16="http://schemas.microsoft.com/office/drawing/2014/main" id="{E9E9FCA8-289A-D278-73C3-5F660FD095B9}"/>
                  </a:ext>
                </a:extLst>
              </p:cNvPr>
              <p:cNvSpPr/>
              <p:nvPr/>
            </p:nvSpPr>
            <p:spPr>
              <a:xfrm>
                <a:off x="29558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6" name="Freeform: Shape 3135">
                <a:extLst>
                  <a:ext uri="{FF2B5EF4-FFF2-40B4-BE49-F238E27FC236}">
                    <a16:creationId xmlns:a16="http://schemas.microsoft.com/office/drawing/2014/main" id="{C3A8A233-9D28-960C-18E7-B5E932AF8070}"/>
                  </a:ext>
                </a:extLst>
              </p:cNvPr>
              <p:cNvSpPr/>
              <p:nvPr/>
            </p:nvSpPr>
            <p:spPr>
              <a:xfrm>
                <a:off x="307189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7" name="Freeform: Shape 3136">
                <a:extLst>
                  <a:ext uri="{FF2B5EF4-FFF2-40B4-BE49-F238E27FC236}">
                    <a16:creationId xmlns:a16="http://schemas.microsoft.com/office/drawing/2014/main" id="{35BE6542-AB78-1136-5CDF-253231B81FA3}"/>
                  </a:ext>
                </a:extLst>
              </p:cNvPr>
              <p:cNvSpPr/>
              <p:nvPr/>
            </p:nvSpPr>
            <p:spPr>
              <a:xfrm>
                <a:off x="318791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8" name="Freeform: Shape 3137">
                <a:extLst>
                  <a:ext uri="{FF2B5EF4-FFF2-40B4-BE49-F238E27FC236}">
                    <a16:creationId xmlns:a16="http://schemas.microsoft.com/office/drawing/2014/main" id="{9A2F5BD9-1220-45E9-FE33-C1E7EB73DFBA}"/>
                  </a:ext>
                </a:extLst>
              </p:cNvPr>
              <p:cNvSpPr/>
              <p:nvPr/>
            </p:nvSpPr>
            <p:spPr>
              <a:xfrm>
                <a:off x="33039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9" name="Freeform: Shape 3138">
                <a:extLst>
                  <a:ext uri="{FF2B5EF4-FFF2-40B4-BE49-F238E27FC236}">
                    <a16:creationId xmlns:a16="http://schemas.microsoft.com/office/drawing/2014/main" id="{84E1FD3D-723F-83FF-19E7-3B6099165F02}"/>
                  </a:ext>
                </a:extLst>
              </p:cNvPr>
              <p:cNvSpPr/>
              <p:nvPr/>
            </p:nvSpPr>
            <p:spPr>
              <a:xfrm>
                <a:off x="341997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0" name="Freeform: Shape 3139">
                <a:extLst>
                  <a:ext uri="{FF2B5EF4-FFF2-40B4-BE49-F238E27FC236}">
                    <a16:creationId xmlns:a16="http://schemas.microsoft.com/office/drawing/2014/main" id="{48D13D3F-696F-7E19-4ABC-EA8E65CA7EDA}"/>
                  </a:ext>
                </a:extLst>
              </p:cNvPr>
              <p:cNvSpPr/>
              <p:nvPr/>
            </p:nvSpPr>
            <p:spPr>
              <a:xfrm>
                <a:off x="35360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1" name="Freeform: Shape 3140">
                <a:extLst>
                  <a:ext uri="{FF2B5EF4-FFF2-40B4-BE49-F238E27FC236}">
                    <a16:creationId xmlns:a16="http://schemas.microsoft.com/office/drawing/2014/main" id="{DFDFC723-D5EA-C440-A4BB-469AC7D263E2}"/>
                  </a:ext>
                </a:extLst>
              </p:cNvPr>
              <p:cNvSpPr/>
              <p:nvPr/>
            </p:nvSpPr>
            <p:spPr>
              <a:xfrm>
                <a:off x="36520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2" name="Freeform: Shape 3141">
                <a:extLst>
                  <a:ext uri="{FF2B5EF4-FFF2-40B4-BE49-F238E27FC236}">
                    <a16:creationId xmlns:a16="http://schemas.microsoft.com/office/drawing/2014/main" id="{E25D6D79-8A4A-C018-1E66-F27FB9AB8BB3}"/>
                  </a:ext>
                </a:extLst>
              </p:cNvPr>
              <p:cNvSpPr/>
              <p:nvPr/>
            </p:nvSpPr>
            <p:spPr>
              <a:xfrm>
                <a:off x="37680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3" name="Freeform: Shape 3142">
                <a:extLst>
                  <a:ext uri="{FF2B5EF4-FFF2-40B4-BE49-F238E27FC236}">
                    <a16:creationId xmlns:a16="http://schemas.microsoft.com/office/drawing/2014/main" id="{6BA52B1C-9D14-0D4F-2885-6924E4723ADB}"/>
                  </a:ext>
                </a:extLst>
              </p:cNvPr>
              <p:cNvSpPr/>
              <p:nvPr/>
            </p:nvSpPr>
            <p:spPr>
              <a:xfrm>
                <a:off x="38840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4" name="Freeform: Shape 3143">
                <a:extLst>
                  <a:ext uri="{FF2B5EF4-FFF2-40B4-BE49-F238E27FC236}">
                    <a16:creationId xmlns:a16="http://schemas.microsoft.com/office/drawing/2014/main" id="{7D1B8292-960C-C9C4-BE68-BC8544EACDDE}"/>
                  </a:ext>
                </a:extLst>
              </p:cNvPr>
              <p:cNvSpPr/>
              <p:nvPr/>
            </p:nvSpPr>
            <p:spPr>
              <a:xfrm>
                <a:off x="400012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5" name="Freeform: Shape 3144">
                <a:extLst>
                  <a:ext uri="{FF2B5EF4-FFF2-40B4-BE49-F238E27FC236}">
                    <a16:creationId xmlns:a16="http://schemas.microsoft.com/office/drawing/2014/main" id="{AB9BDD06-4D88-01C4-EF45-FA33DBE9895D}"/>
                  </a:ext>
                </a:extLst>
              </p:cNvPr>
              <p:cNvSpPr/>
              <p:nvPr/>
            </p:nvSpPr>
            <p:spPr>
              <a:xfrm>
                <a:off x="41161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6" name="Freeform: Shape 3145">
                <a:extLst>
                  <a:ext uri="{FF2B5EF4-FFF2-40B4-BE49-F238E27FC236}">
                    <a16:creationId xmlns:a16="http://schemas.microsoft.com/office/drawing/2014/main" id="{3B7787B2-F32F-1676-1D69-2B36DF9EDE96}"/>
                  </a:ext>
                </a:extLst>
              </p:cNvPr>
              <p:cNvSpPr/>
              <p:nvPr/>
            </p:nvSpPr>
            <p:spPr>
              <a:xfrm>
                <a:off x="42321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7" name="Freeform: Shape 3146">
                <a:extLst>
                  <a:ext uri="{FF2B5EF4-FFF2-40B4-BE49-F238E27FC236}">
                    <a16:creationId xmlns:a16="http://schemas.microsoft.com/office/drawing/2014/main" id="{E797F4D7-3E3A-09E1-EB28-464B8E87F566}"/>
                  </a:ext>
                </a:extLst>
              </p:cNvPr>
              <p:cNvSpPr/>
              <p:nvPr/>
            </p:nvSpPr>
            <p:spPr>
              <a:xfrm>
                <a:off x="43482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8" name="Freeform: Shape 3147">
                <a:extLst>
                  <a:ext uri="{FF2B5EF4-FFF2-40B4-BE49-F238E27FC236}">
                    <a16:creationId xmlns:a16="http://schemas.microsoft.com/office/drawing/2014/main" id="{FFADC94D-AEA0-A343-F923-CE973C32ADF3}"/>
                  </a:ext>
                </a:extLst>
              </p:cNvPr>
              <p:cNvSpPr/>
              <p:nvPr/>
            </p:nvSpPr>
            <p:spPr>
              <a:xfrm>
                <a:off x="446424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9" name="Freeform: Shape 3148">
                <a:extLst>
                  <a:ext uri="{FF2B5EF4-FFF2-40B4-BE49-F238E27FC236}">
                    <a16:creationId xmlns:a16="http://schemas.microsoft.com/office/drawing/2014/main" id="{6B350E2C-2A34-C950-EBED-9825186AFFB8}"/>
                  </a:ext>
                </a:extLst>
              </p:cNvPr>
              <p:cNvSpPr/>
              <p:nvPr/>
            </p:nvSpPr>
            <p:spPr>
              <a:xfrm>
                <a:off x="458027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grpSp>
        <p:grpSp>
          <p:nvGrpSpPr>
            <p:cNvPr id="3151" name="Group 3150">
              <a:extLst>
                <a:ext uri="{FF2B5EF4-FFF2-40B4-BE49-F238E27FC236}">
                  <a16:creationId xmlns:a16="http://schemas.microsoft.com/office/drawing/2014/main" id="{58B02E8F-0311-901F-9680-77196B6D06E9}"/>
                </a:ext>
              </a:extLst>
            </p:cNvPr>
            <p:cNvGrpSpPr/>
            <p:nvPr userDrawn="1"/>
          </p:nvGrpSpPr>
          <p:grpSpPr>
            <a:xfrm>
              <a:off x="4712181" y="1670926"/>
              <a:ext cx="4564508" cy="4736027"/>
              <a:chOff x="55118" y="1670926"/>
              <a:chExt cx="4564508" cy="4736027"/>
            </a:xfrm>
            <a:grpFill/>
          </p:grpSpPr>
          <p:sp>
            <p:nvSpPr>
              <p:cNvPr id="3152" name="Freeform: Shape 3151">
                <a:extLst>
                  <a:ext uri="{FF2B5EF4-FFF2-40B4-BE49-F238E27FC236}">
                    <a16:creationId xmlns:a16="http://schemas.microsoft.com/office/drawing/2014/main" id="{C45346CF-974E-6042-D713-6CB73AC065C5}"/>
                  </a:ext>
                </a:extLst>
              </p:cNvPr>
              <p:cNvSpPr/>
              <p:nvPr/>
            </p:nvSpPr>
            <p:spPr>
              <a:xfrm>
                <a:off x="5511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3" name="Freeform: Shape 3152">
                <a:extLst>
                  <a:ext uri="{FF2B5EF4-FFF2-40B4-BE49-F238E27FC236}">
                    <a16:creationId xmlns:a16="http://schemas.microsoft.com/office/drawing/2014/main" id="{403F841B-5106-9DA0-F2F5-73365B96F9A6}"/>
                  </a:ext>
                </a:extLst>
              </p:cNvPr>
              <p:cNvSpPr/>
              <p:nvPr/>
            </p:nvSpPr>
            <p:spPr>
              <a:xfrm>
                <a:off x="17115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4" name="Freeform: Shape 3153">
                <a:extLst>
                  <a:ext uri="{FF2B5EF4-FFF2-40B4-BE49-F238E27FC236}">
                    <a16:creationId xmlns:a16="http://schemas.microsoft.com/office/drawing/2014/main" id="{162A6F95-813D-E875-5C4F-425BD4FCCCE6}"/>
                  </a:ext>
                </a:extLst>
              </p:cNvPr>
              <p:cNvSpPr/>
              <p:nvPr/>
            </p:nvSpPr>
            <p:spPr>
              <a:xfrm>
                <a:off x="2871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5" name="Freeform: Shape 3154">
                <a:extLst>
                  <a:ext uri="{FF2B5EF4-FFF2-40B4-BE49-F238E27FC236}">
                    <a16:creationId xmlns:a16="http://schemas.microsoft.com/office/drawing/2014/main" id="{823FAF63-E214-5019-1C3D-79BD81EE4DC0}"/>
                  </a:ext>
                </a:extLst>
              </p:cNvPr>
              <p:cNvSpPr/>
              <p:nvPr/>
            </p:nvSpPr>
            <p:spPr>
              <a:xfrm>
                <a:off x="40320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6" name="Freeform: Shape 3155">
                <a:extLst>
                  <a:ext uri="{FF2B5EF4-FFF2-40B4-BE49-F238E27FC236}">
                    <a16:creationId xmlns:a16="http://schemas.microsoft.com/office/drawing/2014/main" id="{3721AE86-BAC4-ADFF-A97E-77EE422377D6}"/>
                  </a:ext>
                </a:extLst>
              </p:cNvPr>
              <p:cNvSpPr/>
              <p:nvPr/>
            </p:nvSpPr>
            <p:spPr>
              <a:xfrm>
                <a:off x="51923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7" name="Freeform: Shape 3156">
                <a:extLst>
                  <a:ext uri="{FF2B5EF4-FFF2-40B4-BE49-F238E27FC236}">
                    <a16:creationId xmlns:a16="http://schemas.microsoft.com/office/drawing/2014/main" id="{59087BF9-5D8C-0076-9F12-089AA953E8F3}"/>
                  </a:ext>
                </a:extLst>
              </p:cNvPr>
              <p:cNvSpPr/>
              <p:nvPr/>
            </p:nvSpPr>
            <p:spPr>
              <a:xfrm>
                <a:off x="63526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8" name="Freeform: Shape 3157">
                <a:extLst>
                  <a:ext uri="{FF2B5EF4-FFF2-40B4-BE49-F238E27FC236}">
                    <a16:creationId xmlns:a16="http://schemas.microsoft.com/office/drawing/2014/main" id="{51C1E8A0-6250-6466-BB40-353545CDF47F}"/>
                  </a:ext>
                </a:extLst>
              </p:cNvPr>
              <p:cNvSpPr/>
              <p:nvPr/>
            </p:nvSpPr>
            <p:spPr>
              <a:xfrm>
                <a:off x="7512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9" name="Freeform: Shape 3158">
                <a:extLst>
                  <a:ext uri="{FF2B5EF4-FFF2-40B4-BE49-F238E27FC236}">
                    <a16:creationId xmlns:a16="http://schemas.microsoft.com/office/drawing/2014/main" id="{BF1EF8DE-CCBB-4EED-9E8C-60FD9F352314}"/>
                  </a:ext>
                </a:extLst>
              </p:cNvPr>
              <p:cNvSpPr/>
              <p:nvPr/>
            </p:nvSpPr>
            <p:spPr>
              <a:xfrm>
                <a:off x="8673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0" name="Freeform: Shape 3159">
                <a:extLst>
                  <a:ext uri="{FF2B5EF4-FFF2-40B4-BE49-F238E27FC236}">
                    <a16:creationId xmlns:a16="http://schemas.microsoft.com/office/drawing/2014/main" id="{E9411D4C-C609-1B4C-C444-526BBEFFEBFC}"/>
                  </a:ext>
                </a:extLst>
              </p:cNvPr>
              <p:cNvSpPr/>
              <p:nvPr/>
            </p:nvSpPr>
            <p:spPr>
              <a:xfrm>
                <a:off x="98334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1" name="Freeform: Shape 3160">
                <a:extLst>
                  <a:ext uri="{FF2B5EF4-FFF2-40B4-BE49-F238E27FC236}">
                    <a16:creationId xmlns:a16="http://schemas.microsoft.com/office/drawing/2014/main" id="{3075CAE9-B7C9-F762-A723-E2065147980D}"/>
                  </a:ext>
                </a:extLst>
              </p:cNvPr>
              <p:cNvSpPr/>
              <p:nvPr/>
            </p:nvSpPr>
            <p:spPr>
              <a:xfrm>
                <a:off x="10993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2" name="Freeform: Shape 3161">
                <a:extLst>
                  <a:ext uri="{FF2B5EF4-FFF2-40B4-BE49-F238E27FC236}">
                    <a16:creationId xmlns:a16="http://schemas.microsoft.com/office/drawing/2014/main" id="{B6D0C6C4-994C-DEC5-60F5-B0A90A75D743}"/>
                  </a:ext>
                </a:extLst>
              </p:cNvPr>
              <p:cNvSpPr/>
              <p:nvPr/>
            </p:nvSpPr>
            <p:spPr>
              <a:xfrm>
                <a:off x="121541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3" name="Freeform: Shape 3162">
                <a:extLst>
                  <a:ext uri="{FF2B5EF4-FFF2-40B4-BE49-F238E27FC236}">
                    <a16:creationId xmlns:a16="http://schemas.microsoft.com/office/drawing/2014/main" id="{38494FCB-05EE-7F26-598D-5F4E64384697}"/>
                  </a:ext>
                </a:extLst>
              </p:cNvPr>
              <p:cNvSpPr/>
              <p:nvPr/>
            </p:nvSpPr>
            <p:spPr>
              <a:xfrm>
                <a:off x="13314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4" name="Freeform: Shape 3163">
                <a:extLst>
                  <a:ext uri="{FF2B5EF4-FFF2-40B4-BE49-F238E27FC236}">
                    <a16:creationId xmlns:a16="http://schemas.microsoft.com/office/drawing/2014/main" id="{ACC1884D-BF2B-EA21-2BD9-66572F43E9CD}"/>
                  </a:ext>
                </a:extLst>
              </p:cNvPr>
              <p:cNvSpPr/>
              <p:nvPr/>
            </p:nvSpPr>
            <p:spPr>
              <a:xfrm>
                <a:off x="144748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5" name="Freeform: Shape 3164">
                <a:extLst>
                  <a:ext uri="{FF2B5EF4-FFF2-40B4-BE49-F238E27FC236}">
                    <a16:creationId xmlns:a16="http://schemas.microsoft.com/office/drawing/2014/main" id="{9CC765D3-5A75-91C2-212A-A221D30F6476}"/>
                  </a:ext>
                </a:extLst>
              </p:cNvPr>
              <p:cNvSpPr/>
              <p:nvPr/>
            </p:nvSpPr>
            <p:spPr>
              <a:xfrm>
                <a:off x="15634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6" name="Freeform: Shape 3165">
                <a:extLst>
                  <a:ext uri="{FF2B5EF4-FFF2-40B4-BE49-F238E27FC236}">
                    <a16:creationId xmlns:a16="http://schemas.microsoft.com/office/drawing/2014/main" id="{074B3921-BA79-B1FD-3D7C-BD29E90EAAC2}"/>
                  </a:ext>
                </a:extLst>
              </p:cNvPr>
              <p:cNvSpPr/>
              <p:nvPr/>
            </p:nvSpPr>
            <p:spPr>
              <a:xfrm>
                <a:off x="16795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7" name="Freeform: Shape 3166">
                <a:extLst>
                  <a:ext uri="{FF2B5EF4-FFF2-40B4-BE49-F238E27FC236}">
                    <a16:creationId xmlns:a16="http://schemas.microsoft.com/office/drawing/2014/main" id="{D9437414-8B5B-2B2D-0191-57AC262E0B1E}"/>
                  </a:ext>
                </a:extLst>
              </p:cNvPr>
              <p:cNvSpPr/>
              <p:nvPr/>
            </p:nvSpPr>
            <p:spPr>
              <a:xfrm>
                <a:off x="17955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8" name="Freeform: Shape 3167">
                <a:extLst>
                  <a:ext uri="{FF2B5EF4-FFF2-40B4-BE49-F238E27FC236}">
                    <a16:creationId xmlns:a16="http://schemas.microsoft.com/office/drawing/2014/main" id="{F6D3DBDD-AB96-F7B5-DF49-5601E4053DED}"/>
                  </a:ext>
                </a:extLst>
              </p:cNvPr>
              <p:cNvSpPr/>
              <p:nvPr/>
            </p:nvSpPr>
            <p:spPr>
              <a:xfrm>
                <a:off x="191159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9" name="Freeform: Shape 3168">
                <a:extLst>
                  <a:ext uri="{FF2B5EF4-FFF2-40B4-BE49-F238E27FC236}">
                    <a16:creationId xmlns:a16="http://schemas.microsoft.com/office/drawing/2014/main" id="{B6BF2409-0E7C-5443-39F2-9986F031ABEA}"/>
                  </a:ext>
                </a:extLst>
              </p:cNvPr>
              <p:cNvSpPr/>
              <p:nvPr/>
            </p:nvSpPr>
            <p:spPr>
              <a:xfrm>
                <a:off x="20276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0" name="Freeform: Shape 3169">
                <a:extLst>
                  <a:ext uri="{FF2B5EF4-FFF2-40B4-BE49-F238E27FC236}">
                    <a16:creationId xmlns:a16="http://schemas.microsoft.com/office/drawing/2014/main" id="{58BD6FE6-1A57-348E-FBBC-6773932391F2}"/>
                  </a:ext>
                </a:extLst>
              </p:cNvPr>
              <p:cNvSpPr/>
              <p:nvPr/>
            </p:nvSpPr>
            <p:spPr>
              <a:xfrm>
                <a:off x="21436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1" name="Freeform: Shape 3170">
                <a:extLst>
                  <a:ext uri="{FF2B5EF4-FFF2-40B4-BE49-F238E27FC236}">
                    <a16:creationId xmlns:a16="http://schemas.microsoft.com/office/drawing/2014/main" id="{124461C4-A6F7-B819-74C8-9C48A5D415D0}"/>
                  </a:ext>
                </a:extLst>
              </p:cNvPr>
              <p:cNvSpPr/>
              <p:nvPr/>
            </p:nvSpPr>
            <p:spPr>
              <a:xfrm>
                <a:off x="225968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2" name="Freeform: Shape 3171">
                <a:extLst>
                  <a:ext uri="{FF2B5EF4-FFF2-40B4-BE49-F238E27FC236}">
                    <a16:creationId xmlns:a16="http://schemas.microsoft.com/office/drawing/2014/main" id="{1836057F-B314-4F73-E52D-D4274C992E18}"/>
                  </a:ext>
                </a:extLst>
              </p:cNvPr>
              <p:cNvSpPr/>
              <p:nvPr/>
            </p:nvSpPr>
            <p:spPr>
              <a:xfrm>
                <a:off x="237571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3" name="Freeform: Shape 3172">
                <a:extLst>
                  <a:ext uri="{FF2B5EF4-FFF2-40B4-BE49-F238E27FC236}">
                    <a16:creationId xmlns:a16="http://schemas.microsoft.com/office/drawing/2014/main" id="{8C9E8268-7151-6E04-A30B-D18CA234C2A8}"/>
                  </a:ext>
                </a:extLst>
              </p:cNvPr>
              <p:cNvSpPr/>
              <p:nvPr/>
            </p:nvSpPr>
            <p:spPr>
              <a:xfrm>
                <a:off x="24917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4" name="Freeform: Shape 3173">
                <a:extLst>
                  <a:ext uri="{FF2B5EF4-FFF2-40B4-BE49-F238E27FC236}">
                    <a16:creationId xmlns:a16="http://schemas.microsoft.com/office/drawing/2014/main" id="{D8376017-8F44-1293-A1BC-6F9FA9D5BE62}"/>
                  </a:ext>
                </a:extLst>
              </p:cNvPr>
              <p:cNvSpPr/>
              <p:nvPr/>
            </p:nvSpPr>
            <p:spPr>
              <a:xfrm>
                <a:off x="26077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5" name="Freeform: Shape 3174">
                <a:extLst>
                  <a:ext uri="{FF2B5EF4-FFF2-40B4-BE49-F238E27FC236}">
                    <a16:creationId xmlns:a16="http://schemas.microsoft.com/office/drawing/2014/main" id="{0F40BB3C-6F15-621C-6987-8715E0CE61B0}"/>
                  </a:ext>
                </a:extLst>
              </p:cNvPr>
              <p:cNvSpPr/>
              <p:nvPr/>
            </p:nvSpPr>
            <p:spPr>
              <a:xfrm>
                <a:off x="272379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6" name="Freeform: Shape 3175">
                <a:extLst>
                  <a:ext uri="{FF2B5EF4-FFF2-40B4-BE49-F238E27FC236}">
                    <a16:creationId xmlns:a16="http://schemas.microsoft.com/office/drawing/2014/main" id="{4B9A7AF0-2879-7341-1AEE-F49E156E0B12}"/>
                  </a:ext>
                </a:extLst>
              </p:cNvPr>
              <p:cNvSpPr/>
              <p:nvPr/>
            </p:nvSpPr>
            <p:spPr>
              <a:xfrm>
                <a:off x="28398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7" name="Freeform: Shape 3176">
                <a:extLst>
                  <a:ext uri="{FF2B5EF4-FFF2-40B4-BE49-F238E27FC236}">
                    <a16:creationId xmlns:a16="http://schemas.microsoft.com/office/drawing/2014/main" id="{553666BF-9773-FB7B-F794-A4CE9AB357B9}"/>
                  </a:ext>
                </a:extLst>
              </p:cNvPr>
              <p:cNvSpPr/>
              <p:nvPr/>
            </p:nvSpPr>
            <p:spPr>
              <a:xfrm>
                <a:off x="29558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8" name="Freeform: Shape 3177">
                <a:extLst>
                  <a:ext uri="{FF2B5EF4-FFF2-40B4-BE49-F238E27FC236}">
                    <a16:creationId xmlns:a16="http://schemas.microsoft.com/office/drawing/2014/main" id="{A1E19BAB-C68F-C3F0-D784-5A356C1A84F0}"/>
                  </a:ext>
                </a:extLst>
              </p:cNvPr>
              <p:cNvSpPr/>
              <p:nvPr/>
            </p:nvSpPr>
            <p:spPr>
              <a:xfrm>
                <a:off x="307189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9" name="Freeform: Shape 3178">
                <a:extLst>
                  <a:ext uri="{FF2B5EF4-FFF2-40B4-BE49-F238E27FC236}">
                    <a16:creationId xmlns:a16="http://schemas.microsoft.com/office/drawing/2014/main" id="{E4FD855F-574E-3ADF-7637-00E714B73056}"/>
                  </a:ext>
                </a:extLst>
              </p:cNvPr>
              <p:cNvSpPr/>
              <p:nvPr/>
            </p:nvSpPr>
            <p:spPr>
              <a:xfrm>
                <a:off x="318791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0" name="Freeform: Shape 3179">
                <a:extLst>
                  <a:ext uri="{FF2B5EF4-FFF2-40B4-BE49-F238E27FC236}">
                    <a16:creationId xmlns:a16="http://schemas.microsoft.com/office/drawing/2014/main" id="{6AE86350-5AB1-FAA0-0C7E-47993499363D}"/>
                  </a:ext>
                </a:extLst>
              </p:cNvPr>
              <p:cNvSpPr/>
              <p:nvPr/>
            </p:nvSpPr>
            <p:spPr>
              <a:xfrm>
                <a:off x="33039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1" name="Freeform: Shape 3180">
                <a:extLst>
                  <a:ext uri="{FF2B5EF4-FFF2-40B4-BE49-F238E27FC236}">
                    <a16:creationId xmlns:a16="http://schemas.microsoft.com/office/drawing/2014/main" id="{43A3C004-C34A-98D2-FFAB-9DF001C4BD12}"/>
                  </a:ext>
                </a:extLst>
              </p:cNvPr>
              <p:cNvSpPr/>
              <p:nvPr/>
            </p:nvSpPr>
            <p:spPr>
              <a:xfrm>
                <a:off x="341997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2" name="Freeform: Shape 3181">
                <a:extLst>
                  <a:ext uri="{FF2B5EF4-FFF2-40B4-BE49-F238E27FC236}">
                    <a16:creationId xmlns:a16="http://schemas.microsoft.com/office/drawing/2014/main" id="{01B4850A-A5D7-F1BD-B5C6-63A31AABEADA}"/>
                  </a:ext>
                </a:extLst>
              </p:cNvPr>
              <p:cNvSpPr/>
              <p:nvPr/>
            </p:nvSpPr>
            <p:spPr>
              <a:xfrm>
                <a:off x="35360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3" name="Freeform: Shape 3182">
                <a:extLst>
                  <a:ext uri="{FF2B5EF4-FFF2-40B4-BE49-F238E27FC236}">
                    <a16:creationId xmlns:a16="http://schemas.microsoft.com/office/drawing/2014/main" id="{9F700254-867B-5C23-0F27-DCEA52685BDC}"/>
                  </a:ext>
                </a:extLst>
              </p:cNvPr>
              <p:cNvSpPr/>
              <p:nvPr/>
            </p:nvSpPr>
            <p:spPr>
              <a:xfrm>
                <a:off x="36520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4" name="Freeform: Shape 3183">
                <a:extLst>
                  <a:ext uri="{FF2B5EF4-FFF2-40B4-BE49-F238E27FC236}">
                    <a16:creationId xmlns:a16="http://schemas.microsoft.com/office/drawing/2014/main" id="{1B65277E-E24F-BAC2-3CC5-AEAD4AD0EEA9}"/>
                  </a:ext>
                </a:extLst>
              </p:cNvPr>
              <p:cNvSpPr/>
              <p:nvPr/>
            </p:nvSpPr>
            <p:spPr>
              <a:xfrm>
                <a:off x="37680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5" name="Freeform: Shape 3184">
                <a:extLst>
                  <a:ext uri="{FF2B5EF4-FFF2-40B4-BE49-F238E27FC236}">
                    <a16:creationId xmlns:a16="http://schemas.microsoft.com/office/drawing/2014/main" id="{A23CA4F0-27D6-F29A-8249-24BA3239A880}"/>
                  </a:ext>
                </a:extLst>
              </p:cNvPr>
              <p:cNvSpPr/>
              <p:nvPr/>
            </p:nvSpPr>
            <p:spPr>
              <a:xfrm>
                <a:off x="38840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6" name="Freeform: Shape 3185">
                <a:extLst>
                  <a:ext uri="{FF2B5EF4-FFF2-40B4-BE49-F238E27FC236}">
                    <a16:creationId xmlns:a16="http://schemas.microsoft.com/office/drawing/2014/main" id="{B3B48775-3C51-D37E-BB84-70FCDCB1F640}"/>
                  </a:ext>
                </a:extLst>
              </p:cNvPr>
              <p:cNvSpPr/>
              <p:nvPr/>
            </p:nvSpPr>
            <p:spPr>
              <a:xfrm>
                <a:off x="400012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7" name="Freeform: Shape 3186">
                <a:extLst>
                  <a:ext uri="{FF2B5EF4-FFF2-40B4-BE49-F238E27FC236}">
                    <a16:creationId xmlns:a16="http://schemas.microsoft.com/office/drawing/2014/main" id="{81F27043-8A7A-E002-9F9A-D018A091BB51}"/>
                  </a:ext>
                </a:extLst>
              </p:cNvPr>
              <p:cNvSpPr/>
              <p:nvPr/>
            </p:nvSpPr>
            <p:spPr>
              <a:xfrm>
                <a:off x="41161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8" name="Freeform: Shape 3187">
                <a:extLst>
                  <a:ext uri="{FF2B5EF4-FFF2-40B4-BE49-F238E27FC236}">
                    <a16:creationId xmlns:a16="http://schemas.microsoft.com/office/drawing/2014/main" id="{46D3BF54-6F81-BCAC-A844-9A93821EA324}"/>
                  </a:ext>
                </a:extLst>
              </p:cNvPr>
              <p:cNvSpPr/>
              <p:nvPr/>
            </p:nvSpPr>
            <p:spPr>
              <a:xfrm>
                <a:off x="42321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9" name="Freeform: Shape 3188">
                <a:extLst>
                  <a:ext uri="{FF2B5EF4-FFF2-40B4-BE49-F238E27FC236}">
                    <a16:creationId xmlns:a16="http://schemas.microsoft.com/office/drawing/2014/main" id="{932F4DA9-717D-FE94-E048-225AEA7D5B72}"/>
                  </a:ext>
                </a:extLst>
              </p:cNvPr>
              <p:cNvSpPr/>
              <p:nvPr/>
            </p:nvSpPr>
            <p:spPr>
              <a:xfrm>
                <a:off x="43482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0" name="Freeform: Shape 3189">
                <a:extLst>
                  <a:ext uri="{FF2B5EF4-FFF2-40B4-BE49-F238E27FC236}">
                    <a16:creationId xmlns:a16="http://schemas.microsoft.com/office/drawing/2014/main" id="{18CECEB7-4DEA-34C7-AE1B-ACF14F7BAFC4}"/>
                  </a:ext>
                </a:extLst>
              </p:cNvPr>
              <p:cNvSpPr/>
              <p:nvPr/>
            </p:nvSpPr>
            <p:spPr>
              <a:xfrm>
                <a:off x="446424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1" name="Freeform: Shape 3190">
                <a:extLst>
                  <a:ext uri="{FF2B5EF4-FFF2-40B4-BE49-F238E27FC236}">
                    <a16:creationId xmlns:a16="http://schemas.microsoft.com/office/drawing/2014/main" id="{03B4F106-36D6-81DF-63E3-8D0620F88B3F}"/>
                  </a:ext>
                </a:extLst>
              </p:cNvPr>
              <p:cNvSpPr/>
              <p:nvPr/>
            </p:nvSpPr>
            <p:spPr>
              <a:xfrm>
                <a:off x="458027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2" name="Freeform: Shape 3191">
                <a:extLst>
                  <a:ext uri="{FF2B5EF4-FFF2-40B4-BE49-F238E27FC236}">
                    <a16:creationId xmlns:a16="http://schemas.microsoft.com/office/drawing/2014/main" id="{14FE3395-5D2F-0D07-7E91-ED552A7F2C92}"/>
                  </a:ext>
                </a:extLst>
              </p:cNvPr>
              <p:cNvSpPr/>
              <p:nvPr/>
            </p:nvSpPr>
            <p:spPr>
              <a:xfrm>
                <a:off x="5511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3" name="Freeform: Shape 3192">
                <a:extLst>
                  <a:ext uri="{FF2B5EF4-FFF2-40B4-BE49-F238E27FC236}">
                    <a16:creationId xmlns:a16="http://schemas.microsoft.com/office/drawing/2014/main" id="{AD7F2C5D-D5F6-D532-922E-5019CF7EEC85}"/>
                  </a:ext>
                </a:extLst>
              </p:cNvPr>
              <p:cNvSpPr/>
              <p:nvPr/>
            </p:nvSpPr>
            <p:spPr>
              <a:xfrm>
                <a:off x="17115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4" name="Freeform: Shape 3193">
                <a:extLst>
                  <a:ext uri="{FF2B5EF4-FFF2-40B4-BE49-F238E27FC236}">
                    <a16:creationId xmlns:a16="http://schemas.microsoft.com/office/drawing/2014/main" id="{ADD0476C-F2C6-93C7-1663-4C08AC2FB342}"/>
                  </a:ext>
                </a:extLst>
              </p:cNvPr>
              <p:cNvSpPr/>
              <p:nvPr/>
            </p:nvSpPr>
            <p:spPr>
              <a:xfrm>
                <a:off x="2871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5" name="Freeform: Shape 3194">
                <a:extLst>
                  <a:ext uri="{FF2B5EF4-FFF2-40B4-BE49-F238E27FC236}">
                    <a16:creationId xmlns:a16="http://schemas.microsoft.com/office/drawing/2014/main" id="{06EE0B63-8730-1244-9C2E-A3B0FF9095FC}"/>
                  </a:ext>
                </a:extLst>
              </p:cNvPr>
              <p:cNvSpPr/>
              <p:nvPr/>
            </p:nvSpPr>
            <p:spPr>
              <a:xfrm>
                <a:off x="40320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6" name="Freeform: Shape 3195">
                <a:extLst>
                  <a:ext uri="{FF2B5EF4-FFF2-40B4-BE49-F238E27FC236}">
                    <a16:creationId xmlns:a16="http://schemas.microsoft.com/office/drawing/2014/main" id="{CB2812D5-0D33-B5F9-64D3-28FF043CC6E7}"/>
                  </a:ext>
                </a:extLst>
              </p:cNvPr>
              <p:cNvSpPr/>
              <p:nvPr/>
            </p:nvSpPr>
            <p:spPr>
              <a:xfrm>
                <a:off x="51923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7" name="Freeform: Shape 3196">
                <a:extLst>
                  <a:ext uri="{FF2B5EF4-FFF2-40B4-BE49-F238E27FC236}">
                    <a16:creationId xmlns:a16="http://schemas.microsoft.com/office/drawing/2014/main" id="{CA04FBA9-A894-B022-1BA1-0775D24025A4}"/>
                  </a:ext>
                </a:extLst>
              </p:cNvPr>
              <p:cNvSpPr/>
              <p:nvPr/>
            </p:nvSpPr>
            <p:spPr>
              <a:xfrm>
                <a:off x="63526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8" name="Freeform: Shape 3197">
                <a:extLst>
                  <a:ext uri="{FF2B5EF4-FFF2-40B4-BE49-F238E27FC236}">
                    <a16:creationId xmlns:a16="http://schemas.microsoft.com/office/drawing/2014/main" id="{AFE8CD44-2FA5-F780-3116-76BC7E65C4D9}"/>
                  </a:ext>
                </a:extLst>
              </p:cNvPr>
              <p:cNvSpPr/>
              <p:nvPr/>
            </p:nvSpPr>
            <p:spPr>
              <a:xfrm>
                <a:off x="7512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9" name="Freeform: Shape 3198">
                <a:extLst>
                  <a:ext uri="{FF2B5EF4-FFF2-40B4-BE49-F238E27FC236}">
                    <a16:creationId xmlns:a16="http://schemas.microsoft.com/office/drawing/2014/main" id="{ACBAA5CF-1CF1-1175-73C9-3CF8072075EB}"/>
                  </a:ext>
                </a:extLst>
              </p:cNvPr>
              <p:cNvSpPr/>
              <p:nvPr/>
            </p:nvSpPr>
            <p:spPr>
              <a:xfrm>
                <a:off x="8673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0" name="Freeform: Shape 3199">
                <a:extLst>
                  <a:ext uri="{FF2B5EF4-FFF2-40B4-BE49-F238E27FC236}">
                    <a16:creationId xmlns:a16="http://schemas.microsoft.com/office/drawing/2014/main" id="{74112419-C169-C8A7-BAE8-34C0E8E4A695}"/>
                  </a:ext>
                </a:extLst>
              </p:cNvPr>
              <p:cNvSpPr/>
              <p:nvPr/>
            </p:nvSpPr>
            <p:spPr>
              <a:xfrm>
                <a:off x="98334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1" name="Freeform: Shape 3200">
                <a:extLst>
                  <a:ext uri="{FF2B5EF4-FFF2-40B4-BE49-F238E27FC236}">
                    <a16:creationId xmlns:a16="http://schemas.microsoft.com/office/drawing/2014/main" id="{3732931E-5200-1BD8-B232-91E21ED76017}"/>
                  </a:ext>
                </a:extLst>
              </p:cNvPr>
              <p:cNvSpPr/>
              <p:nvPr/>
            </p:nvSpPr>
            <p:spPr>
              <a:xfrm>
                <a:off x="10993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2" name="Freeform: Shape 3201">
                <a:extLst>
                  <a:ext uri="{FF2B5EF4-FFF2-40B4-BE49-F238E27FC236}">
                    <a16:creationId xmlns:a16="http://schemas.microsoft.com/office/drawing/2014/main" id="{22B2D780-840A-EE38-8234-82850E0476BF}"/>
                  </a:ext>
                </a:extLst>
              </p:cNvPr>
              <p:cNvSpPr/>
              <p:nvPr/>
            </p:nvSpPr>
            <p:spPr>
              <a:xfrm>
                <a:off x="121541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3" name="Freeform: Shape 3202">
                <a:extLst>
                  <a:ext uri="{FF2B5EF4-FFF2-40B4-BE49-F238E27FC236}">
                    <a16:creationId xmlns:a16="http://schemas.microsoft.com/office/drawing/2014/main" id="{BAD52654-9310-AAF1-9DFE-1A9276F41057}"/>
                  </a:ext>
                </a:extLst>
              </p:cNvPr>
              <p:cNvSpPr/>
              <p:nvPr/>
            </p:nvSpPr>
            <p:spPr>
              <a:xfrm>
                <a:off x="13314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4" name="Freeform: Shape 3203">
                <a:extLst>
                  <a:ext uri="{FF2B5EF4-FFF2-40B4-BE49-F238E27FC236}">
                    <a16:creationId xmlns:a16="http://schemas.microsoft.com/office/drawing/2014/main" id="{F9370996-6B73-FB32-670E-CF5F3F4364F0}"/>
                  </a:ext>
                </a:extLst>
              </p:cNvPr>
              <p:cNvSpPr/>
              <p:nvPr/>
            </p:nvSpPr>
            <p:spPr>
              <a:xfrm>
                <a:off x="144748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5" name="Freeform: Shape 3204">
                <a:extLst>
                  <a:ext uri="{FF2B5EF4-FFF2-40B4-BE49-F238E27FC236}">
                    <a16:creationId xmlns:a16="http://schemas.microsoft.com/office/drawing/2014/main" id="{6C6306EA-3F6A-7D48-1033-E484C783208D}"/>
                  </a:ext>
                </a:extLst>
              </p:cNvPr>
              <p:cNvSpPr/>
              <p:nvPr/>
            </p:nvSpPr>
            <p:spPr>
              <a:xfrm>
                <a:off x="15634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6" name="Freeform: Shape 3205">
                <a:extLst>
                  <a:ext uri="{FF2B5EF4-FFF2-40B4-BE49-F238E27FC236}">
                    <a16:creationId xmlns:a16="http://schemas.microsoft.com/office/drawing/2014/main" id="{AA4B9950-0700-A24D-60EB-AF45A87BAE9F}"/>
                  </a:ext>
                </a:extLst>
              </p:cNvPr>
              <p:cNvSpPr/>
              <p:nvPr/>
            </p:nvSpPr>
            <p:spPr>
              <a:xfrm>
                <a:off x="16795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7" name="Freeform: Shape 3206">
                <a:extLst>
                  <a:ext uri="{FF2B5EF4-FFF2-40B4-BE49-F238E27FC236}">
                    <a16:creationId xmlns:a16="http://schemas.microsoft.com/office/drawing/2014/main" id="{A655C02A-61AA-8A45-081E-ED7B9C4D88A2}"/>
                  </a:ext>
                </a:extLst>
              </p:cNvPr>
              <p:cNvSpPr/>
              <p:nvPr/>
            </p:nvSpPr>
            <p:spPr>
              <a:xfrm>
                <a:off x="17955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8" name="Freeform: Shape 3207">
                <a:extLst>
                  <a:ext uri="{FF2B5EF4-FFF2-40B4-BE49-F238E27FC236}">
                    <a16:creationId xmlns:a16="http://schemas.microsoft.com/office/drawing/2014/main" id="{2389CDC6-7F5C-1860-AEB7-99E54D413C6F}"/>
                  </a:ext>
                </a:extLst>
              </p:cNvPr>
              <p:cNvSpPr/>
              <p:nvPr/>
            </p:nvSpPr>
            <p:spPr>
              <a:xfrm>
                <a:off x="191159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9" name="Freeform: Shape 3208">
                <a:extLst>
                  <a:ext uri="{FF2B5EF4-FFF2-40B4-BE49-F238E27FC236}">
                    <a16:creationId xmlns:a16="http://schemas.microsoft.com/office/drawing/2014/main" id="{9DF1EBF6-DEF7-EEC4-CB72-DCEEEBC2D4E7}"/>
                  </a:ext>
                </a:extLst>
              </p:cNvPr>
              <p:cNvSpPr/>
              <p:nvPr/>
            </p:nvSpPr>
            <p:spPr>
              <a:xfrm>
                <a:off x="20276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0" name="Freeform: Shape 3209">
                <a:extLst>
                  <a:ext uri="{FF2B5EF4-FFF2-40B4-BE49-F238E27FC236}">
                    <a16:creationId xmlns:a16="http://schemas.microsoft.com/office/drawing/2014/main" id="{685EB4A0-BEB8-0049-8016-2F691BE2A065}"/>
                  </a:ext>
                </a:extLst>
              </p:cNvPr>
              <p:cNvSpPr/>
              <p:nvPr/>
            </p:nvSpPr>
            <p:spPr>
              <a:xfrm>
                <a:off x="21436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1" name="Freeform: Shape 3210">
                <a:extLst>
                  <a:ext uri="{FF2B5EF4-FFF2-40B4-BE49-F238E27FC236}">
                    <a16:creationId xmlns:a16="http://schemas.microsoft.com/office/drawing/2014/main" id="{0540B0B1-BC40-B98C-B4AD-65CB4E7FF401}"/>
                  </a:ext>
                </a:extLst>
              </p:cNvPr>
              <p:cNvSpPr/>
              <p:nvPr/>
            </p:nvSpPr>
            <p:spPr>
              <a:xfrm>
                <a:off x="225968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2" name="Freeform: Shape 3211">
                <a:extLst>
                  <a:ext uri="{FF2B5EF4-FFF2-40B4-BE49-F238E27FC236}">
                    <a16:creationId xmlns:a16="http://schemas.microsoft.com/office/drawing/2014/main" id="{1BB3C335-D7A8-0119-AEA9-1B77973AFD1E}"/>
                  </a:ext>
                </a:extLst>
              </p:cNvPr>
              <p:cNvSpPr/>
              <p:nvPr/>
            </p:nvSpPr>
            <p:spPr>
              <a:xfrm>
                <a:off x="237571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3" name="Freeform: Shape 3212">
                <a:extLst>
                  <a:ext uri="{FF2B5EF4-FFF2-40B4-BE49-F238E27FC236}">
                    <a16:creationId xmlns:a16="http://schemas.microsoft.com/office/drawing/2014/main" id="{595DAA9C-426C-2A39-30CD-F0B410794186}"/>
                  </a:ext>
                </a:extLst>
              </p:cNvPr>
              <p:cNvSpPr/>
              <p:nvPr/>
            </p:nvSpPr>
            <p:spPr>
              <a:xfrm>
                <a:off x="24917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4" name="Freeform: Shape 3213">
                <a:extLst>
                  <a:ext uri="{FF2B5EF4-FFF2-40B4-BE49-F238E27FC236}">
                    <a16:creationId xmlns:a16="http://schemas.microsoft.com/office/drawing/2014/main" id="{66BF8002-C082-2312-C197-B3127D36ED08}"/>
                  </a:ext>
                </a:extLst>
              </p:cNvPr>
              <p:cNvSpPr/>
              <p:nvPr/>
            </p:nvSpPr>
            <p:spPr>
              <a:xfrm>
                <a:off x="26077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5" name="Freeform: Shape 3214">
                <a:extLst>
                  <a:ext uri="{FF2B5EF4-FFF2-40B4-BE49-F238E27FC236}">
                    <a16:creationId xmlns:a16="http://schemas.microsoft.com/office/drawing/2014/main" id="{1BDE3611-1542-ADF8-FCAC-01641B8AABDB}"/>
                  </a:ext>
                </a:extLst>
              </p:cNvPr>
              <p:cNvSpPr/>
              <p:nvPr/>
            </p:nvSpPr>
            <p:spPr>
              <a:xfrm>
                <a:off x="272379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6" name="Freeform: Shape 3215">
                <a:extLst>
                  <a:ext uri="{FF2B5EF4-FFF2-40B4-BE49-F238E27FC236}">
                    <a16:creationId xmlns:a16="http://schemas.microsoft.com/office/drawing/2014/main" id="{6E849481-3488-957F-1339-687A8ECA8C0D}"/>
                  </a:ext>
                </a:extLst>
              </p:cNvPr>
              <p:cNvSpPr/>
              <p:nvPr/>
            </p:nvSpPr>
            <p:spPr>
              <a:xfrm>
                <a:off x="28398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7" name="Freeform: Shape 3216">
                <a:extLst>
                  <a:ext uri="{FF2B5EF4-FFF2-40B4-BE49-F238E27FC236}">
                    <a16:creationId xmlns:a16="http://schemas.microsoft.com/office/drawing/2014/main" id="{9483DD83-1011-6F0F-8B7C-80F653FAE09C}"/>
                  </a:ext>
                </a:extLst>
              </p:cNvPr>
              <p:cNvSpPr/>
              <p:nvPr/>
            </p:nvSpPr>
            <p:spPr>
              <a:xfrm>
                <a:off x="29558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8" name="Freeform: Shape 3217">
                <a:extLst>
                  <a:ext uri="{FF2B5EF4-FFF2-40B4-BE49-F238E27FC236}">
                    <a16:creationId xmlns:a16="http://schemas.microsoft.com/office/drawing/2014/main" id="{AE7DEB35-D18F-1A02-319B-B958094E633E}"/>
                  </a:ext>
                </a:extLst>
              </p:cNvPr>
              <p:cNvSpPr/>
              <p:nvPr/>
            </p:nvSpPr>
            <p:spPr>
              <a:xfrm>
                <a:off x="307189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9" name="Freeform: Shape 3218">
                <a:extLst>
                  <a:ext uri="{FF2B5EF4-FFF2-40B4-BE49-F238E27FC236}">
                    <a16:creationId xmlns:a16="http://schemas.microsoft.com/office/drawing/2014/main" id="{AA183130-BEE4-EEAF-4F1C-32C8399587C8}"/>
                  </a:ext>
                </a:extLst>
              </p:cNvPr>
              <p:cNvSpPr/>
              <p:nvPr/>
            </p:nvSpPr>
            <p:spPr>
              <a:xfrm>
                <a:off x="318791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0" name="Freeform: Shape 3219">
                <a:extLst>
                  <a:ext uri="{FF2B5EF4-FFF2-40B4-BE49-F238E27FC236}">
                    <a16:creationId xmlns:a16="http://schemas.microsoft.com/office/drawing/2014/main" id="{D89DDB2A-8BEC-1670-E046-E69579F6F26D}"/>
                  </a:ext>
                </a:extLst>
              </p:cNvPr>
              <p:cNvSpPr/>
              <p:nvPr/>
            </p:nvSpPr>
            <p:spPr>
              <a:xfrm>
                <a:off x="33039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1" name="Freeform: Shape 3220">
                <a:extLst>
                  <a:ext uri="{FF2B5EF4-FFF2-40B4-BE49-F238E27FC236}">
                    <a16:creationId xmlns:a16="http://schemas.microsoft.com/office/drawing/2014/main" id="{2B0F30ED-0876-E052-2749-AFE4737628E0}"/>
                  </a:ext>
                </a:extLst>
              </p:cNvPr>
              <p:cNvSpPr/>
              <p:nvPr/>
            </p:nvSpPr>
            <p:spPr>
              <a:xfrm>
                <a:off x="341997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2" name="Freeform: Shape 3221">
                <a:extLst>
                  <a:ext uri="{FF2B5EF4-FFF2-40B4-BE49-F238E27FC236}">
                    <a16:creationId xmlns:a16="http://schemas.microsoft.com/office/drawing/2014/main" id="{88D632C7-69FD-3B5E-7D2F-35F73863241A}"/>
                  </a:ext>
                </a:extLst>
              </p:cNvPr>
              <p:cNvSpPr/>
              <p:nvPr/>
            </p:nvSpPr>
            <p:spPr>
              <a:xfrm>
                <a:off x="35360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3" name="Freeform: Shape 3222">
                <a:extLst>
                  <a:ext uri="{FF2B5EF4-FFF2-40B4-BE49-F238E27FC236}">
                    <a16:creationId xmlns:a16="http://schemas.microsoft.com/office/drawing/2014/main" id="{3E5F38EE-A64A-D5C2-0EE8-DA1F49A63CD8}"/>
                  </a:ext>
                </a:extLst>
              </p:cNvPr>
              <p:cNvSpPr/>
              <p:nvPr/>
            </p:nvSpPr>
            <p:spPr>
              <a:xfrm>
                <a:off x="36520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4" name="Freeform: Shape 3223">
                <a:extLst>
                  <a:ext uri="{FF2B5EF4-FFF2-40B4-BE49-F238E27FC236}">
                    <a16:creationId xmlns:a16="http://schemas.microsoft.com/office/drawing/2014/main" id="{0964E5BB-A74C-A079-C391-3F42F52F8F91}"/>
                  </a:ext>
                </a:extLst>
              </p:cNvPr>
              <p:cNvSpPr/>
              <p:nvPr/>
            </p:nvSpPr>
            <p:spPr>
              <a:xfrm>
                <a:off x="37680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5" name="Freeform: Shape 3224">
                <a:extLst>
                  <a:ext uri="{FF2B5EF4-FFF2-40B4-BE49-F238E27FC236}">
                    <a16:creationId xmlns:a16="http://schemas.microsoft.com/office/drawing/2014/main" id="{F3E2C2FD-146F-C5DE-E995-D0B5FC46AEF9}"/>
                  </a:ext>
                </a:extLst>
              </p:cNvPr>
              <p:cNvSpPr/>
              <p:nvPr/>
            </p:nvSpPr>
            <p:spPr>
              <a:xfrm>
                <a:off x="38840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6" name="Freeform: Shape 3225">
                <a:extLst>
                  <a:ext uri="{FF2B5EF4-FFF2-40B4-BE49-F238E27FC236}">
                    <a16:creationId xmlns:a16="http://schemas.microsoft.com/office/drawing/2014/main" id="{43666921-38EF-DFBF-7769-151CD132F39E}"/>
                  </a:ext>
                </a:extLst>
              </p:cNvPr>
              <p:cNvSpPr/>
              <p:nvPr/>
            </p:nvSpPr>
            <p:spPr>
              <a:xfrm>
                <a:off x="400012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7" name="Freeform: Shape 3226">
                <a:extLst>
                  <a:ext uri="{FF2B5EF4-FFF2-40B4-BE49-F238E27FC236}">
                    <a16:creationId xmlns:a16="http://schemas.microsoft.com/office/drawing/2014/main" id="{E6A05F58-41C0-148F-FE88-DAA3E11CE0B1}"/>
                  </a:ext>
                </a:extLst>
              </p:cNvPr>
              <p:cNvSpPr/>
              <p:nvPr/>
            </p:nvSpPr>
            <p:spPr>
              <a:xfrm>
                <a:off x="41161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8" name="Freeform: Shape 3227">
                <a:extLst>
                  <a:ext uri="{FF2B5EF4-FFF2-40B4-BE49-F238E27FC236}">
                    <a16:creationId xmlns:a16="http://schemas.microsoft.com/office/drawing/2014/main" id="{CD33CDD4-5519-4712-0938-AAA3D1D7EC04}"/>
                  </a:ext>
                </a:extLst>
              </p:cNvPr>
              <p:cNvSpPr/>
              <p:nvPr/>
            </p:nvSpPr>
            <p:spPr>
              <a:xfrm>
                <a:off x="42321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9" name="Freeform: Shape 3228">
                <a:extLst>
                  <a:ext uri="{FF2B5EF4-FFF2-40B4-BE49-F238E27FC236}">
                    <a16:creationId xmlns:a16="http://schemas.microsoft.com/office/drawing/2014/main" id="{C4C921AC-E34D-817A-6B8F-36A29F7C0086}"/>
                  </a:ext>
                </a:extLst>
              </p:cNvPr>
              <p:cNvSpPr/>
              <p:nvPr/>
            </p:nvSpPr>
            <p:spPr>
              <a:xfrm>
                <a:off x="43482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0" name="Freeform: Shape 3229">
                <a:extLst>
                  <a:ext uri="{FF2B5EF4-FFF2-40B4-BE49-F238E27FC236}">
                    <a16:creationId xmlns:a16="http://schemas.microsoft.com/office/drawing/2014/main" id="{27F96934-948A-C424-DFEE-6F1A8DA17B29}"/>
                  </a:ext>
                </a:extLst>
              </p:cNvPr>
              <p:cNvSpPr/>
              <p:nvPr/>
            </p:nvSpPr>
            <p:spPr>
              <a:xfrm>
                <a:off x="446424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1" name="Freeform: Shape 3230">
                <a:extLst>
                  <a:ext uri="{FF2B5EF4-FFF2-40B4-BE49-F238E27FC236}">
                    <a16:creationId xmlns:a16="http://schemas.microsoft.com/office/drawing/2014/main" id="{2466EFCA-34E5-BCE4-54B6-51792838A363}"/>
                  </a:ext>
                </a:extLst>
              </p:cNvPr>
              <p:cNvSpPr/>
              <p:nvPr/>
            </p:nvSpPr>
            <p:spPr>
              <a:xfrm>
                <a:off x="458027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2" name="Freeform: Shape 3231">
                <a:extLst>
                  <a:ext uri="{FF2B5EF4-FFF2-40B4-BE49-F238E27FC236}">
                    <a16:creationId xmlns:a16="http://schemas.microsoft.com/office/drawing/2014/main" id="{ADC18F91-9C61-F6B3-13EC-A3A434C89F6B}"/>
                  </a:ext>
                </a:extLst>
              </p:cNvPr>
              <p:cNvSpPr/>
              <p:nvPr/>
            </p:nvSpPr>
            <p:spPr>
              <a:xfrm>
                <a:off x="5511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3" name="Freeform: Shape 3232">
                <a:extLst>
                  <a:ext uri="{FF2B5EF4-FFF2-40B4-BE49-F238E27FC236}">
                    <a16:creationId xmlns:a16="http://schemas.microsoft.com/office/drawing/2014/main" id="{8666E95A-5FB3-6868-884B-2410E5541FEB}"/>
                  </a:ext>
                </a:extLst>
              </p:cNvPr>
              <p:cNvSpPr/>
              <p:nvPr/>
            </p:nvSpPr>
            <p:spPr>
              <a:xfrm>
                <a:off x="17115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4" name="Freeform: Shape 3233">
                <a:extLst>
                  <a:ext uri="{FF2B5EF4-FFF2-40B4-BE49-F238E27FC236}">
                    <a16:creationId xmlns:a16="http://schemas.microsoft.com/office/drawing/2014/main" id="{5B2F195B-769D-9776-C9D8-77D08ACE0DD6}"/>
                  </a:ext>
                </a:extLst>
              </p:cNvPr>
              <p:cNvSpPr/>
              <p:nvPr/>
            </p:nvSpPr>
            <p:spPr>
              <a:xfrm>
                <a:off x="2871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5" name="Freeform: Shape 3234">
                <a:extLst>
                  <a:ext uri="{FF2B5EF4-FFF2-40B4-BE49-F238E27FC236}">
                    <a16:creationId xmlns:a16="http://schemas.microsoft.com/office/drawing/2014/main" id="{65A77319-24E4-5B0C-2F8F-5AA795610F59}"/>
                  </a:ext>
                </a:extLst>
              </p:cNvPr>
              <p:cNvSpPr/>
              <p:nvPr/>
            </p:nvSpPr>
            <p:spPr>
              <a:xfrm>
                <a:off x="40320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6" name="Freeform: Shape 3235">
                <a:extLst>
                  <a:ext uri="{FF2B5EF4-FFF2-40B4-BE49-F238E27FC236}">
                    <a16:creationId xmlns:a16="http://schemas.microsoft.com/office/drawing/2014/main" id="{3282850C-76DF-FD4F-943D-BB92ED80B012}"/>
                  </a:ext>
                </a:extLst>
              </p:cNvPr>
              <p:cNvSpPr/>
              <p:nvPr/>
            </p:nvSpPr>
            <p:spPr>
              <a:xfrm>
                <a:off x="51923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7" name="Freeform: Shape 3236">
                <a:extLst>
                  <a:ext uri="{FF2B5EF4-FFF2-40B4-BE49-F238E27FC236}">
                    <a16:creationId xmlns:a16="http://schemas.microsoft.com/office/drawing/2014/main" id="{376EBC13-4762-6470-A916-11127AA0D7F3}"/>
                  </a:ext>
                </a:extLst>
              </p:cNvPr>
              <p:cNvSpPr/>
              <p:nvPr/>
            </p:nvSpPr>
            <p:spPr>
              <a:xfrm>
                <a:off x="63526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8" name="Freeform: Shape 3237">
                <a:extLst>
                  <a:ext uri="{FF2B5EF4-FFF2-40B4-BE49-F238E27FC236}">
                    <a16:creationId xmlns:a16="http://schemas.microsoft.com/office/drawing/2014/main" id="{7A4EC605-54B6-58E3-2CF9-2AA6115B36F8}"/>
                  </a:ext>
                </a:extLst>
              </p:cNvPr>
              <p:cNvSpPr/>
              <p:nvPr/>
            </p:nvSpPr>
            <p:spPr>
              <a:xfrm>
                <a:off x="7512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9" name="Freeform: Shape 3238">
                <a:extLst>
                  <a:ext uri="{FF2B5EF4-FFF2-40B4-BE49-F238E27FC236}">
                    <a16:creationId xmlns:a16="http://schemas.microsoft.com/office/drawing/2014/main" id="{4D5FD0C5-2FDE-4B2F-A501-7DFF4DC43C81}"/>
                  </a:ext>
                </a:extLst>
              </p:cNvPr>
              <p:cNvSpPr/>
              <p:nvPr/>
            </p:nvSpPr>
            <p:spPr>
              <a:xfrm>
                <a:off x="8673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0" name="Freeform: Shape 3239">
                <a:extLst>
                  <a:ext uri="{FF2B5EF4-FFF2-40B4-BE49-F238E27FC236}">
                    <a16:creationId xmlns:a16="http://schemas.microsoft.com/office/drawing/2014/main" id="{0F6AC26C-4DA6-CDE2-0DBF-9C6A4D189198}"/>
                  </a:ext>
                </a:extLst>
              </p:cNvPr>
              <p:cNvSpPr/>
              <p:nvPr/>
            </p:nvSpPr>
            <p:spPr>
              <a:xfrm>
                <a:off x="98334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1" name="Freeform: Shape 3240">
                <a:extLst>
                  <a:ext uri="{FF2B5EF4-FFF2-40B4-BE49-F238E27FC236}">
                    <a16:creationId xmlns:a16="http://schemas.microsoft.com/office/drawing/2014/main" id="{620C43AF-CBD4-474C-8282-43A386D3BC28}"/>
                  </a:ext>
                </a:extLst>
              </p:cNvPr>
              <p:cNvSpPr/>
              <p:nvPr/>
            </p:nvSpPr>
            <p:spPr>
              <a:xfrm>
                <a:off x="10993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2" name="Freeform: Shape 3241">
                <a:extLst>
                  <a:ext uri="{FF2B5EF4-FFF2-40B4-BE49-F238E27FC236}">
                    <a16:creationId xmlns:a16="http://schemas.microsoft.com/office/drawing/2014/main" id="{202F9B33-2563-EB53-540E-C6C9F4D2A577}"/>
                  </a:ext>
                </a:extLst>
              </p:cNvPr>
              <p:cNvSpPr/>
              <p:nvPr/>
            </p:nvSpPr>
            <p:spPr>
              <a:xfrm>
                <a:off x="121541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3" name="Freeform: Shape 3242">
                <a:extLst>
                  <a:ext uri="{FF2B5EF4-FFF2-40B4-BE49-F238E27FC236}">
                    <a16:creationId xmlns:a16="http://schemas.microsoft.com/office/drawing/2014/main" id="{70D54A00-A940-EB11-436A-E324C063BB6E}"/>
                  </a:ext>
                </a:extLst>
              </p:cNvPr>
              <p:cNvSpPr/>
              <p:nvPr/>
            </p:nvSpPr>
            <p:spPr>
              <a:xfrm>
                <a:off x="13314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4" name="Freeform: Shape 3243">
                <a:extLst>
                  <a:ext uri="{FF2B5EF4-FFF2-40B4-BE49-F238E27FC236}">
                    <a16:creationId xmlns:a16="http://schemas.microsoft.com/office/drawing/2014/main" id="{3D73077F-DB94-FD79-0E8F-2EF38B532164}"/>
                  </a:ext>
                </a:extLst>
              </p:cNvPr>
              <p:cNvSpPr/>
              <p:nvPr/>
            </p:nvSpPr>
            <p:spPr>
              <a:xfrm>
                <a:off x="144748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5" name="Freeform: Shape 3244">
                <a:extLst>
                  <a:ext uri="{FF2B5EF4-FFF2-40B4-BE49-F238E27FC236}">
                    <a16:creationId xmlns:a16="http://schemas.microsoft.com/office/drawing/2014/main" id="{7BDB1ABB-230F-3527-5EAA-498E7851DEA6}"/>
                  </a:ext>
                </a:extLst>
              </p:cNvPr>
              <p:cNvSpPr/>
              <p:nvPr/>
            </p:nvSpPr>
            <p:spPr>
              <a:xfrm>
                <a:off x="15634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6" name="Freeform: Shape 3245">
                <a:extLst>
                  <a:ext uri="{FF2B5EF4-FFF2-40B4-BE49-F238E27FC236}">
                    <a16:creationId xmlns:a16="http://schemas.microsoft.com/office/drawing/2014/main" id="{101AB97B-6FCA-CD74-EEB3-85C771EEDC46}"/>
                  </a:ext>
                </a:extLst>
              </p:cNvPr>
              <p:cNvSpPr/>
              <p:nvPr/>
            </p:nvSpPr>
            <p:spPr>
              <a:xfrm>
                <a:off x="16795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7" name="Freeform: Shape 3246">
                <a:extLst>
                  <a:ext uri="{FF2B5EF4-FFF2-40B4-BE49-F238E27FC236}">
                    <a16:creationId xmlns:a16="http://schemas.microsoft.com/office/drawing/2014/main" id="{167BDAB5-98CF-B372-5FD6-2228AE796C48}"/>
                  </a:ext>
                </a:extLst>
              </p:cNvPr>
              <p:cNvSpPr/>
              <p:nvPr/>
            </p:nvSpPr>
            <p:spPr>
              <a:xfrm>
                <a:off x="17955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8" name="Freeform: Shape 3247">
                <a:extLst>
                  <a:ext uri="{FF2B5EF4-FFF2-40B4-BE49-F238E27FC236}">
                    <a16:creationId xmlns:a16="http://schemas.microsoft.com/office/drawing/2014/main" id="{A0CB9467-3B00-7A98-8B5C-801EC65E3D69}"/>
                  </a:ext>
                </a:extLst>
              </p:cNvPr>
              <p:cNvSpPr/>
              <p:nvPr/>
            </p:nvSpPr>
            <p:spPr>
              <a:xfrm>
                <a:off x="191159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9" name="Freeform: Shape 3248">
                <a:extLst>
                  <a:ext uri="{FF2B5EF4-FFF2-40B4-BE49-F238E27FC236}">
                    <a16:creationId xmlns:a16="http://schemas.microsoft.com/office/drawing/2014/main" id="{A4FE82DF-2DDC-DECD-BF21-94CE4FE9EA33}"/>
                  </a:ext>
                </a:extLst>
              </p:cNvPr>
              <p:cNvSpPr/>
              <p:nvPr/>
            </p:nvSpPr>
            <p:spPr>
              <a:xfrm>
                <a:off x="20276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0" name="Freeform: Shape 3249">
                <a:extLst>
                  <a:ext uri="{FF2B5EF4-FFF2-40B4-BE49-F238E27FC236}">
                    <a16:creationId xmlns:a16="http://schemas.microsoft.com/office/drawing/2014/main" id="{F0A1B4E4-CD89-223B-9BD7-8F8D28A00B76}"/>
                  </a:ext>
                </a:extLst>
              </p:cNvPr>
              <p:cNvSpPr/>
              <p:nvPr/>
            </p:nvSpPr>
            <p:spPr>
              <a:xfrm>
                <a:off x="21436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1" name="Freeform: Shape 3250">
                <a:extLst>
                  <a:ext uri="{FF2B5EF4-FFF2-40B4-BE49-F238E27FC236}">
                    <a16:creationId xmlns:a16="http://schemas.microsoft.com/office/drawing/2014/main" id="{5E3D6661-43A2-4B07-9DBA-034771C2124C}"/>
                  </a:ext>
                </a:extLst>
              </p:cNvPr>
              <p:cNvSpPr/>
              <p:nvPr/>
            </p:nvSpPr>
            <p:spPr>
              <a:xfrm>
                <a:off x="225968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2" name="Freeform: Shape 3251">
                <a:extLst>
                  <a:ext uri="{FF2B5EF4-FFF2-40B4-BE49-F238E27FC236}">
                    <a16:creationId xmlns:a16="http://schemas.microsoft.com/office/drawing/2014/main" id="{BBEE46EC-E82F-21AD-0F95-ECED3DD84F38}"/>
                  </a:ext>
                </a:extLst>
              </p:cNvPr>
              <p:cNvSpPr/>
              <p:nvPr/>
            </p:nvSpPr>
            <p:spPr>
              <a:xfrm>
                <a:off x="237571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3" name="Freeform: Shape 3252">
                <a:extLst>
                  <a:ext uri="{FF2B5EF4-FFF2-40B4-BE49-F238E27FC236}">
                    <a16:creationId xmlns:a16="http://schemas.microsoft.com/office/drawing/2014/main" id="{B5AA9F5B-6043-0893-2FB3-9E0FF07D446D}"/>
                  </a:ext>
                </a:extLst>
              </p:cNvPr>
              <p:cNvSpPr/>
              <p:nvPr/>
            </p:nvSpPr>
            <p:spPr>
              <a:xfrm>
                <a:off x="24917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4" name="Freeform: Shape 3253">
                <a:extLst>
                  <a:ext uri="{FF2B5EF4-FFF2-40B4-BE49-F238E27FC236}">
                    <a16:creationId xmlns:a16="http://schemas.microsoft.com/office/drawing/2014/main" id="{E8810A0A-7F59-4131-5659-D57262767C5E}"/>
                  </a:ext>
                </a:extLst>
              </p:cNvPr>
              <p:cNvSpPr/>
              <p:nvPr/>
            </p:nvSpPr>
            <p:spPr>
              <a:xfrm>
                <a:off x="26077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5" name="Freeform: Shape 3254">
                <a:extLst>
                  <a:ext uri="{FF2B5EF4-FFF2-40B4-BE49-F238E27FC236}">
                    <a16:creationId xmlns:a16="http://schemas.microsoft.com/office/drawing/2014/main" id="{727E0DA5-258D-E669-E4FA-510BE3E38A7F}"/>
                  </a:ext>
                </a:extLst>
              </p:cNvPr>
              <p:cNvSpPr/>
              <p:nvPr/>
            </p:nvSpPr>
            <p:spPr>
              <a:xfrm>
                <a:off x="272379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6" name="Freeform: Shape 3255">
                <a:extLst>
                  <a:ext uri="{FF2B5EF4-FFF2-40B4-BE49-F238E27FC236}">
                    <a16:creationId xmlns:a16="http://schemas.microsoft.com/office/drawing/2014/main" id="{A2871D94-BE6A-3D34-9EBA-A57E7399C0AB}"/>
                  </a:ext>
                </a:extLst>
              </p:cNvPr>
              <p:cNvSpPr/>
              <p:nvPr/>
            </p:nvSpPr>
            <p:spPr>
              <a:xfrm>
                <a:off x="28398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7" name="Freeform: Shape 3256">
                <a:extLst>
                  <a:ext uri="{FF2B5EF4-FFF2-40B4-BE49-F238E27FC236}">
                    <a16:creationId xmlns:a16="http://schemas.microsoft.com/office/drawing/2014/main" id="{581A3420-92AF-A12B-13E5-1EA83F9A42ED}"/>
                  </a:ext>
                </a:extLst>
              </p:cNvPr>
              <p:cNvSpPr/>
              <p:nvPr/>
            </p:nvSpPr>
            <p:spPr>
              <a:xfrm>
                <a:off x="29558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8" name="Freeform: Shape 3257">
                <a:extLst>
                  <a:ext uri="{FF2B5EF4-FFF2-40B4-BE49-F238E27FC236}">
                    <a16:creationId xmlns:a16="http://schemas.microsoft.com/office/drawing/2014/main" id="{B52E3DCB-6DD4-55CA-5099-2A1240CE33C7}"/>
                  </a:ext>
                </a:extLst>
              </p:cNvPr>
              <p:cNvSpPr/>
              <p:nvPr/>
            </p:nvSpPr>
            <p:spPr>
              <a:xfrm>
                <a:off x="307189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9" name="Freeform: Shape 3258">
                <a:extLst>
                  <a:ext uri="{FF2B5EF4-FFF2-40B4-BE49-F238E27FC236}">
                    <a16:creationId xmlns:a16="http://schemas.microsoft.com/office/drawing/2014/main" id="{E49CB1DB-5A9F-FB95-B984-507CFA47CC10}"/>
                  </a:ext>
                </a:extLst>
              </p:cNvPr>
              <p:cNvSpPr/>
              <p:nvPr/>
            </p:nvSpPr>
            <p:spPr>
              <a:xfrm>
                <a:off x="318791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0" name="Freeform: Shape 3259">
                <a:extLst>
                  <a:ext uri="{FF2B5EF4-FFF2-40B4-BE49-F238E27FC236}">
                    <a16:creationId xmlns:a16="http://schemas.microsoft.com/office/drawing/2014/main" id="{72D5AA77-A385-C43A-2737-45C253C8A381}"/>
                  </a:ext>
                </a:extLst>
              </p:cNvPr>
              <p:cNvSpPr/>
              <p:nvPr/>
            </p:nvSpPr>
            <p:spPr>
              <a:xfrm>
                <a:off x="33039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1" name="Freeform: Shape 3260">
                <a:extLst>
                  <a:ext uri="{FF2B5EF4-FFF2-40B4-BE49-F238E27FC236}">
                    <a16:creationId xmlns:a16="http://schemas.microsoft.com/office/drawing/2014/main" id="{E01F1EA7-AEEA-D67D-F678-B50C6C416522}"/>
                  </a:ext>
                </a:extLst>
              </p:cNvPr>
              <p:cNvSpPr/>
              <p:nvPr/>
            </p:nvSpPr>
            <p:spPr>
              <a:xfrm>
                <a:off x="341997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2" name="Freeform: Shape 3261">
                <a:extLst>
                  <a:ext uri="{FF2B5EF4-FFF2-40B4-BE49-F238E27FC236}">
                    <a16:creationId xmlns:a16="http://schemas.microsoft.com/office/drawing/2014/main" id="{345DC9DB-6590-4EC7-13BF-DAB0ED90F49C}"/>
                  </a:ext>
                </a:extLst>
              </p:cNvPr>
              <p:cNvSpPr/>
              <p:nvPr/>
            </p:nvSpPr>
            <p:spPr>
              <a:xfrm>
                <a:off x="35360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3" name="Freeform: Shape 3262">
                <a:extLst>
                  <a:ext uri="{FF2B5EF4-FFF2-40B4-BE49-F238E27FC236}">
                    <a16:creationId xmlns:a16="http://schemas.microsoft.com/office/drawing/2014/main" id="{D2B609D8-65C9-DA70-E090-4776F4D920CD}"/>
                  </a:ext>
                </a:extLst>
              </p:cNvPr>
              <p:cNvSpPr/>
              <p:nvPr/>
            </p:nvSpPr>
            <p:spPr>
              <a:xfrm>
                <a:off x="36520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4" name="Freeform: Shape 3263">
                <a:extLst>
                  <a:ext uri="{FF2B5EF4-FFF2-40B4-BE49-F238E27FC236}">
                    <a16:creationId xmlns:a16="http://schemas.microsoft.com/office/drawing/2014/main" id="{1C942C04-2527-1EF4-167A-0C8E1C61F0A6}"/>
                  </a:ext>
                </a:extLst>
              </p:cNvPr>
              <p:cNvSpPr/>
              <p:nvPr/>
            </p:nvSpPr>
            <p:spPr>
              <a:xfrm>
                <a:off x="37680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5" name="Freeform: Shape 3264">
                <a:extLst>
                  <a:ext uri="{FF2B5EF4-FFF2-40B4-BE49-F238E27FC236}">
                    <a16:creationId xmlns:a16="http://schemas.microsoft.com/office/drawing/2014/main" id="{97E51634-0589-921F-78AE-EDA3681A7B9B}"/>
                  </a:ext>
                </a:extLst>
              </p:cNvPr>
              <p:cNvSpPr/>
              <p:nvPr/>
            </p:nvSpPr>
            <p:spPr>
              <a:xfrm>
                <a:off x="38840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6" name="Freeform: Shape 3265">
                <a:extLst>
                  <a:ext uri="{FF2B5EF4-FFF2-40B4-BE49-F238E27FC236}">
                    <a16:creationId xmlns:a16="http://schemas.microsoft.com/office/drawing/2014/main" id="{4B20C5D5-4843-7339-827C-A5800CA5B10A}"/>
                  </a:ext>
                </a:extLst>
              </p:cNvPr>
              <p:cNvSpPr/>
              <p:nvPr/>
            </p:nvSpPr>
            <p:spPr>
              <a:xfrm>
                <a:off x="400012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7" name="Freeform: Shape 3266">
                <a:extLst>
                  <a:ext uri="{FF2B5EF4-FFF2-40B4-BE49-F238E27FC236}">
                    <a16:creationId xmlns:a16="http://schemas.microsoft.com/office/drawing/2014/main" id="{FF9139A1-F9CC-40B6-4CB0-A3BFF0EC821A}"/>
                  </a:ext>
                </a:extLst>
              </p:cNvPr>
              <p:cNvSpPr/>
              <p:nvPr/>
            </p:nvSpPr>
            <p:spPr>
              <a:xfrm>
                <a:off x="41161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8" name="Freeform: Shape 3267">
                <a:extLst>
                  <a:ext uri="{FF2B5EF4-FFF2-40B4-BE49-F238E27FC236}">
                    <a16:creationId xmlns:a16="http://schemas.microsoft.com/office/drawing/2014/main" id="{A84AE9E7-1A62-E7E6-814D-5EF13AE0A849}"/>
                  </a:ext>
                </a:extLst>
              </p:cNvPr>
              <p:cNvSpPr/>
              <p:nvPr/>
            </p:nvSpPr>
            <p:spPr>
              <a:xfrm>
                <a:off x="42321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9" name="Freeform: Shape 3268">
                <a:extLst>
                  <a:ext uri="{FF2B5EF4-FFF2-40B4-BE49-F238E27FC236}">
                    <a16:creationId xmlns:a16="http://schemas.microsoft.com/office/drawing/2014/main" id="{36DED36F-9042-59B1-D614-1FB5A439F045}"/>
                  </a:ext>
                </a:extLst>
              </p:cNvPr>
              <p:cNvSpPr/>
              <p:nvPr/>
            </p:nvSpPr>
            <p:spPr>
              <a:xfrm>
                <a:off x="43482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0" name="Freeform: Shape 3269">
                <a:extLst>
                  <a:ext uri="{FF2B5EF4-FFF2-40B4-BE49-F238E27FC236}">
                    <a16:creationId xmlns:a16="http://schemas.microsoft.com/office/drawing/2014/main" id="{6ED97B12-2C7F-7A76-FC83-6E6AD7BDEFCB}"/>
                  </a:ext>
                </a:extLst>
              </p:cNvPr>
              <p:cNvSpPr/>
              <p:nvPr/>
            </p:nvSpPr>
            <p:spPr>
              <a:xfrm>
                <a:off x="446424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1" name="Freeform: Shape 3270">
                <a:extLst>
                  <a:ext uri="{FF2B5EF4-FFF2-40B4-BE49-F238E27FC236}">
                    <a16:creationId xmlns:a16="http://schemas.microsoft.com/office/drawing/2014/main" id="{C39E16F5-E622-3DC1-D628-4B08461368D3}"/>
                  </a:ext>
                </a:extLst>
              </p:cNvPr>
              <p:cNvSpPr/>
              <p:nvPr/>
            </p:nvSpPr>
            <p:spPr>
              <a:xfrm>
                <a:off x="458027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2" name="Freeform: Shape 3271">
                <a:extLst>
                  <a:ext uri="{FF2B5EF4-FFF2-40B4-BE49-F238E27FC236}">
                    <a16:creationId xmlns:a16="http://schemas.microsoft.com/office/drawing/2014/main" id="{40B0DC38-0BB8-98F1-B142-420CBB366DF2}"/>
                  </a:ext>
                </a:extLst>
              </p:cNvPr>
              <p:cNvSpPr/>
              <p:nvPr/>
            </p:nvSpPr>
            <p:spPr>
              <a:xfrm>
                <a:off x="5511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3" name="Freeform: Shape 3272">
                <a:extLst>
                  <a:ext uri="{FF2B5EF4-FFF2-40B4-BE49-F238E27FC236}">
                    <a16:creationId xmlns:a16="http://schemas.microsoft.com/office/drawing/2014/main" id="{630F5F44-247C-17A4-5228-064E76F7FE84}"/>
                  </a:ext>
                </a:extLst>
              </p:cNvPr>
              <p:cNvSpPr/>
              <p:nvPr/>
            </p:nvSpPr>
            <p:spPr>
              <a:xfrm>
                <a:off x="17115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4" name="Freeform: Shape 3273">
                <a:extLst>
                  <a:ext uri="{FF2B5EF4-FFF2-40B4-BE49-F238E27FC236}">
                    <a16:creationId xmlns:a16="http://schemas.microsoft.com/office/drawing/2014/main" id="{F9A51F5B-6B5B-1DAD-E2B4-AC3A35295AAF}"/>
                  </a:ext>
                </a:extLst>
              </p:cNvPr>
              <p:cNvSpPr/>
              <p:nvPr/>
            </p:nvSpPr>
            <p:spPr>
              <a:xfrm>
                <a:off x="2871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5" name="Freeform: Shape 3274">
                <a:extLst>
                  <a:ext uri="{FF2B5EF4-FFF2-40B4-BE49-F238E27FC236}">
                    <a16:creationId xmlns:a16="http://schemas.microsoft.com/office/drawing/2014/main" id="{5D8EC3D0-28B2-1791-FC82-67B4D1D53670}"/>
                  </a:ext>
                </a:extLst>
              </p:cNvPr>
              <p:cNvSpPr/>
              <p:nvPr/>
            </p:nvSpPr>
            <p:spPr>
              <a:xfrm>
                <a:off x="40320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6" name="Freeform: Shape 3275">
                <a:extLst>
                  <a:ext uri="{FF2B5EF4-FFF2-40B4-BE49-F238E27FC236}">
                    <a16:creationId xmlns:a16="http://schemas.microsoft.com/office/drawing/2014/main" id="{36F9221B-E905-CE53-8ED7-0A7D1C1BA65C}"/>
                  </a:ext>
                </a:extLst>
              </p:cNvPr>
              <p:cNvSpPr/>
              <p:nvPr/>
            </p:nvSpPr>
            <p:spPr>
              <a:xfrm>
                <a:off x="51923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7" name="Freeform: Shape 3276">
                <a:extLst>
                  <a:ext uri="{FF2B5EF4-FFF2-40B4-BE49-F238E27FC236}">
                    <a16:creationId xmlns:a16="http://schemas.microsoft.com/office/drawing/2014/main" id="{18C106B0-0DBD-A33A-BA83-C3EAF4341A04}"/>
                  </a:ext>
                </a:extLst>
              </p:cNvPr>
              <p:cNvSpPr/>
              <p:nvPr/>
            </p:nvSpPr>
            <p:spPr>
              <a:xfrm>
                <a:off x="63526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8" name="Freeform: Shape 3277">
                <a:extLst>
                  <a:ext uri="{FF2B5EF4-FFF2-40B4-BE49-F238E27FC236}">
                    <a16:creationId xmlns:a16="http://schemas.microsoft.com/office/drawing/2014/main" id="{4010C5C9-A07B-EDFA-AD34-06853D4EE5AA}"/>
                  </a:ext>
                </a:extLst>
              </p:cNvPr>
              <p:cNvSpPr/>
              <p:nvPr/>
            </p:nvSpPr>
            <p:spPr>
              <a:xfrm>
                <a:off x="7512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9" name="Freeform: Shape 3278">
                <a:extLst>
                  <a:ext uri="{FF2B5EF4-FFF2-40B4-BE49-F238E27FC236}">
                    <a16:creationId xmlns:a16="http://schemas.microsoft.com/office/drawing/2014/main" id="{A1E3AEB3-1412-6B98-C2CB-99D87B905A99}"/>
                  </a:ext>
                </a:extLst>
              </p:cNvPr>
              <p:cNvSpPr/>
              <p:nvPr/>
            </p:nvSpPr>
            <p:spPr>
              <a:xfrm>
                <a:off x="8673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0" name="Freeform: Shape 3279">
                <a:extLst>
                  <a:ext uri="{FF2B5EF4-FFF2-40B4-BE49-F238E27FC236}">
                    <a16:creationId xmlns:a16="http://schemas.microsoft.com/office/drawing/2014/main" id="{065D6371-6EA3-BE32-CD71-E24F56A84554}"/>
                  </a:ext>
                </a:extLst>
              </p:cNvPr>
              <p:cNvSpPr/>
              <p:nvPr/>
            </p:nvSpPr>
            <p:spPr>
              <a:xfrm>
                <a:off x="98334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1" name="Freeform: Shape 3280">
                <a:extLst>
                  <a:ext uri="{FF2B5EF4-FFF2-40B4-BE49-F238E27FC236}">
                    <a16:creationId xmlns:a16="http://schemas.microsoft.com/office/drawing/2014/main" id="{28B814B5-B5AB-593E-333F-6A33E567DF8E}"/>
                  </a:ext>
                </a:extLst>
              </p:cNvPr>
              <p:cNvSpPr/>
              <p:nvPr/>
            </p:nvSpPr>
            <p:spPr>
              <a:xfrm>
                <a:off x="10993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2" name="Freeform: Shape 3281">
                <a:extLst>
                  <a:ext uri="{FF2B5EF4-FFF2-40B4-BE49-F238E27FC236}">
                    <a16:creationId xmlns:a16="http://schemas.microsoft.com/office/drawing/2014/main" id="{0E56355E-B825-49A2-803B-070361E0D40E}"/>
                  </a:ext>
                </a:extLst>
              </p:cNvPr>
              <p:cNvSpPr/>
              <p:nvPr/>
            </p:nvSpPr>
            <p:spPr>
              <a:xfrm>
                <a:off x="121541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3" name="Freeform: Shape 3282">
                <a:extLst>
                  <a:ext uri="{FF2B5EF4-FFF2-40B4-BE49-F238E27FC236}">
                    <a16:creationId xmlns:a16="http://schemas.microsoft.com/office/drawing/2014/main" id="{8D80B8C3-F438-924B-09D5-84C25DCF2F2A}"/>
                  </a:ext>
                </a:extLst>
              </p:cNvPr>
              <p:cNvSpPr/>
              <p:nvPr/>
            </p:nvSpPr>
            <p:spPr>
              <a:xfrm>
                <a:off x="13314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4" name="Freeform: Shape 3283">
                <a:extLst>
                  <a:ext uri="{FF2B5EF4-FFF2-40B4-BE49-F238E27FC236}">
                    <a16:creationId xmlns:a16="http://schemas.microsoft.com/office/drawing/2014/main" id="{101F0490-D756-9D92-F950-F87D464E13FC}"/>
                  </a:ext>
                </a:extLst>
              </p:cNvPr>
              <p:cNvSpPr/>
              <p:nvPr/>
            </p:nvSpPr>
            <p:spPr>
              <a:xfrm>
                <a:off x="144748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5" name="Freeform: Shape 3284">
                <a:extLst>
                  <a:ext uri="{FF2B5EF4-FFF2-40B4-BE49-F238E27FC236}">
                    <a16:creationId xmlns:a16="http://schemas.microsoft.com/office/drawing/2014/main" id="{946A6489-C4C4-E0D1-99E2-F5EA95741FE0}"/>
                  </a:ext>
                </a:extLst>
              </p:cNvPr>
              <p:cNvSpPr/>
              <p:nvPr/>
            </p:nvSpPr>
            <p:spPr>
              <a:xfrm>
                <a:off x="15634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6" name="Freeform: Shape 3285">
                <a:extLst>
                  <a:ext uri="{FF2B5EF4-FFF2-40B4-BE49-F238E27FC236}">
                    <a16:creationId xmlns:a16="http://schemas.microsoft.com/office/drawing/2014/main" id="{AC45CC76-70E5-3F84-E2BC-5FC2C00AA973}"/>
                  </a:ext>
                </a:extLst>
              </p:cNvPr>
              <p:cNvSpPr/>
              <p:nvPr/>
            </p:nvSpPr>
            <p:spPr>
              <a:xfrm>
                <a:off x="16795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7" name="Freeform: Shape 3286">
                <a:extLst>
                  <a:ext uri="{FF2B5EF4-FFF2-40B4-BE49-F238E27FC236}">
                    <a16:creationId xmlns:a16="http://schemas.microsoft.com/office/drawing/2014/main" id="{5A93ED82-CFC5-0AA9-2F89-32CADE783A4E}"/>
                  </a:ext>
                </a:extLst>
              </p:cNvPr>
              <p:cNvSpPr/>
              <p:nvPr/>
            </p:nvSpPr>
            <p:spPr>
              <a:xfrm>
                <a:off x="17955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8" name="Freeform: Shape 3287">
                <a:extLst>
                  <a:ext uri="{FF2B5EF4-FFF2-40B4-BE49-F238E27FC236}">
                    <a16:creationId xmlns:a16="http://schemas.microsoft.com/office/drawing/2014/main" id="{DD12DB9E-D067-BEE3-029E-378DEF90AFCF}"/>
                  </a:ext>
                </a:extLst>
              </p:cNvPr>
              <p:cNvSpPr/>
              <p:nvPr/>
            </p:nvSpPr>
            <p:spPr>
              <a:xfrm>
                <a:off x="191159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9" name="Freeform: Shape 3288">
                <a:extLst>
                  <a:ext uri="{FF2B5EF4-FFF2-40B4-BE49-F238E27FC236}">
                    <a16:creationId xmlns:a16="http://schemas.microsoft.com/office/drawing/2014/main" id="{6EA38388-1EC0-5114-5D72-6CB9887EDEC3}"/>
                  </a:ext>
                </a:extLst>
              </p:cNvPr>
              <p:cNvSpPr/>
              <p:nvPr/>
            </p:nvSpPr>
            <p:spPr>
              <a:xfrm>
                <a:off x="20276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0" name="Freeform: Shape 3289">
                <a:extLst>
                  <a:ext uri="{FF2B5EF4-FFF2-40B4-BE49-F238E27FC236}">
                    <a16:creationId xmlns:a16="http://schemas.microsoft.com/office/drawing/2014/main" id="{EDE77821-6983-22FF-49C3-FA4F05C80C3C}"/>
                  </a:ext>
                </a:extLst>
              </p:cNvPr>
              <p:cNvSpPr/>
              <p:nvPr/>
            </p:nvSpPr>
            <p:spPr>
              <a:xfrm>
                <a:off x="21436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1" name="Freeform: Shape 3290">
                <a:extLst>
                  <a:ext uri="{FF2B5EF4-FFF2-40B4-BE49-F238E27FC236}">
                    <a16:creationId xmlns:a16="http://schemas.microsoft.com/office/drawing/2014/main" id="{F51C28A5-E741-294C-A5FC-1C9566DC2FFF}"/>
                  </a:ext>
                </a:extLst>
              </p:cNvPr>
              <p:cNvSpPr/>
              <p:nvPr/>
            </p:nvSpPr>
            <p:spPr>
              <a:xfrm>
                <a:off x="225968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2" name="Freeform: Shape 3291">
                <a:extLst>
                  <a:ext uri="{FF2B5EF4-FFF2-40B4-BE49-F238E27FC236}">
                    <a16:creationId xmlns:a16="http://schemas.microsoft.com/office/drawing/2014/main" id="{B9E59D57-7E32-AB95-D66D-8B58F3B82FFE}"/>
                  </a:ext>
                </a:extLst>
              </p:cNvPr>
              <p:cNvSpPr/>
              <p:nvPr/>
            </p:nvSpPr>
            <p:spPr>
              <a:xfrm>
                <a:off x="237571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3" name="Freeform: Shape 3292">
                <a:extLst>
                  <a:ext uri="{FF2B5EF4-FFF2-40B4-BE49-F238E27FC236}">
                    <a16:creationId xmlns:a16="http://schemas.microsoft.com/office/drawing/2014/main" id="{218D2251-BDF5-1587-61D5-4892E78196FC}"/>
                  </a:ext>
                </a:extLst>
              </p:cNvPr>
              <p:cNvSpPr/>
              <p:nvPr/>
            </p:nvSpPr>
            <p:spPr>
              <a:xfrm>
                <a:off x="24917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4" name="Freeform: Shape 3293">
                <a:extLst>
                  <a:ext uri="{FF2B5EF4-FFF2-40B4-BE49-F238E27FC236}">
                    <a16:creationId xmlns:a16="http://schemas.microsoft.com/office/drawing/2014/main" id="{3D22E29C-F204-87D4-9037-1D33A8D08BBB}"/>
                  </a:ext>
                </a:extLst>
              </p:cNvPr>
              <p:cNvSpPr/>
              <p:nvPr/>
            </p:nvSpPr>
            <p:spPr>
              <a:xfrm>
                <a:off x="26077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5" name="Freeform: Shape 3294">
                <a:extLst>
                  <a:ext uri="{FF2B5EF4-FFF2-40B4-BE49-F238E27FC236}">
                    <a16:creationId xmlns:a16="http://schemas.microsoft.com/office/drawing/2014/main" id="{7DC22D72-241F-D5FB-9F88-FE937ACE64DC}"/>
                  </a:ext>
                </a:extLst>
              </p:cNvPr>
              <p:cNvSpPr/>
              <p:nvPr/>
            </p:nvSpPr>
            <p:spPr>
              <a:xfrm>
                <a:off x="272379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6" name="Freeform: Shape 3295">
                <a:extLst>
                  <a:ext uri="{FF2B5EF4-FFF2-40B4-BE49-F238E27FC236}">
                    <a16:creationId xmlns:a16="http://schemas.microsoft.com/office/drawing/2014/main" id="{9283EC74-D356-9928-237D-74706912F989}"/>
                  </a:ext>
                </a:extLst>
              </p:cNvPr>
              <p:cNvSpPr/>
              <p:nvPr/>
            </p:nvSpPr>
            <p:spPr>
              <a:xfrm>
                <a:off x="28398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7" name="Freeform: Shape 3296">
                <a:extLst>
                  <a:ext uri="{FF2B5EF4-FFF2-40B4-BE49-F238E27FC236}">
                    <a16:creationId xmlns:a16="http://schemas.microsoft.com/office/drawing/2014/main" id="{CF38AFA1-D252-663F-E8E8-E1B8E1F77A20}"/>
                  </a:ext>
                </a:extLst>
              </p:cNvPr>
              <p:cNvSpPr/>
              <p:nvPr/>
            </p:nvSpPr>
            <p:spPr>
              <a:xfrm>
                <a:off x="29558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8" name="Freeform: Shape 3297">
                <a:extLst>
                  <a:ext uri="{FF2B5EF4-FFF2-40B4-BE49-F238E27FC236}">
                    <a16:creationId xmlns:a16="http://schemas.microsoft.com/office/drawing/2014/main" id="{71125098-27CE-F75B-6DD5-AAE2F2096499}"/>
                  </a:ext>
                </a:extLst>
              </p:cNvPr>
              <p:cNvSpPr/>
              <p:nvPr/>
            </p:nvSpPr>
            <p:spPr>
              <a:xfrm>
                <a:off x="307189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9" name="Freeform: Shape 3298">
                <a:extLst>
                  <a:ext uri="{FF2B5EF4-FFF2-40B4-BE49-F238E27FC236}">
                    <a16:creationId xmlns:a16="http://schemas.microsoft.com/office/drawing/2014/main" id="{F3888D95-59EF-9969-C229-B0D84A4DEB9D}"/>
                  </a:ext>
                </a:extLst>
              </p:cNvPr>
              <p:cNvSpPr/>
              <p:nvPr/>
            </p:nvSpPr>
            <p:spPr>
              <a:xfrm>
                <a:off x="318791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0" name="Freeform: Shape 3299">
                <a:extLst>
                  <a:ext uri="{FF2B5EF4-FFF2-40B4-BE49-F238E27FC236}">
                    <a16:creationId xmlns:a16="http://schemas.microsoft.com/office/drawing/2014/main" id="{4E815E5D-4947-FE88-0AF7-61D7D3463851}"/>
                  </a:ext>
                </a:extLst>
              </p:cNvPr>
              <p:cNvSpPr/>
              <p:nvPr/>
            </p:nvSpPr>
            <p:spPr>
              <a:xfrm>
                <a:off x="33039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1" name="Freeform: Shape 3300">
                <a:extLst>
                  <a:ext uri="{FF2B5EF4-FFF2-40B4-BE49-F238E27FC236}">
                    <a16:creationId xmlns:a16="http://schemas.microsoft.com/office/drawing/2014/main" id="{8A74384A-6BAD-610E-9DB3-1A1FE2054A52}"/>
                  </a:ext>
                </a:extLst>
              </p:cNvPr>
              <p:cNvSpPr/>
              <p:nvPr/>
            </p:nvSpPr>
            <p:spPr>
              <a:xfrm>
                <a:off x="341997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2" name="Freeform: Shape 3301">
                <a:extLst>
                  <a:ext uri="{FF2B5EF4-FFF2-40B4-BE49-F238E27FC236}">
                    <a16:creationId xmlns:a16="http://schemas.microsoft.com/office/drawing/2014/main" id="{59EED2FA-BC6A-088F-F394-97B586B028F5}"/>
                  </a:ext>
                </a:extLst>
              </p:cNvPr>
              <p:cNvSpPr/>
              <p:nvPr/>
            </p:nvSpPr>
            <p:spPr>
              <a:xfrm>
                <a:off x="35360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3" name="Freeform: Shape 3302">
                <a:extLst>
                  <a:ext uri="{FF2B5EF4-FFF2-40B4-BE49-F238E27FC236}">
                    <a16:creationId xmlns:a16="http://schemas.microsoft.com/office/drawing/2014/main" id="{BDC5F147-ABD6-A7D8-D153-C6127EC112D3}"/>
                  </a:ext>
                </a:extLst>
              </p:cNvPr>
              <p:cNvSpPr/>
              <p:nvPr/>
            </p:nvSpPr>
            <p:spPr>
              <a:xfrm>
                <a:off x="36520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4" name="Freeform: Shape 3303">
                <a:extLst>
                  <a:ext uri="{FF2B5EF4-FFF2-40B4-BE49-F238E27FC236}">
                    <a16:creationId xmlns:a16="http://schemas.microsoft.com/office/drawing/2014/main" id="{8EE9CAC5-0EEB-E7BA-93B5-3FC57385D39A}"/>
                  </a:ext>
                </a:extLst>
              </p:cNvPr>
              <p:cNvSpPr/>
              <p:nvPr/>
            </p:nvSpPr>
            <p:spPr>
              <a:xfrm>
                <a:off x="37680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5" name="Freeform: Shape 3304">
                <a:extLst>
                  <a:ext uri="{FF2B5EF4-FFF2-40B4-BE49-F238E27FC236}">
                    <a16:creationId xmlns:a16="http://schemas.microsoft.com/office/drawing/2014/main" id="{99CC4C90-9D4C-B011-1CEA-18212DB73E9A}"/>
                  </a:ext>
                </a:extLst>
              </p:cNvPr>
              <p:cNvSpPr/>
              <p:nvPr/>
            </p:nvSpPr>
            <p:spPr>
              <a:xfrm>
                <a:off x="38840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6" name="Freeform: Shape 3305">
                <a:extLst>
                  <a:ext uri="{FF2B5EF4-FFF2-40B4-BE49-F238E27FC236}">
                    <a16:creationId xmlns:a16="http://schemas.microsoft.com/office/drawing/2014/main" id="{EB1DD289-6B65-002A-769D-B7C08C4FA9CB}"/>
                  </a:ext>
                </a:extLst>
              </p:cNvPr>
              <p:cNvSpPr/>
              <p:nvPr/>
            </p:nvSpPr>
            <p:spPr>
              <a:xfrm>
                <a:off x="400012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7" name="Freeform: Shape 3306">
                <a:extLst>
                  <a:ext uri="{FF2B5EF4-FFF2-40B4-BE49-F238E27FC236}">
                    <a16:creationId xmlns:a16="http://schemas.microsoft.com/office/drawing/2014/main" id="{B5314FFB-C2EC-BCDE-B185-38C98D8E5184}"/>
                  </a:ext>
                </a:extLst>
              </p:cNvPr>
              <p:cNvSpPr/>
              <p:nvPr/>
            </p:nvSpPr>
            <p:spPr>
              <a:xfrm>
                <a:off x="41161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8" name="Freeform: Shape 3307">
                <a:extLst>
                  <a:ext uri="{FF2B5EF4-FFF2-40B4-BE49-F238E27FC236}">
                    <a16:creationId xmlns:a16="http://schemas.microsoft.com/office/drawing/2014/main" id="{99FF06AC-E9E5-541C-A2C2-99A20A6AE14D}"/>
                  </a:ext>
                </a:extLst>
              </p:cNvPr>
              <p:cNvSpPr/>
              <p:nvPr/>
            </p:nvSpPr>
            <p:spPr>
              <a:xfrm>
                <a:off x="42321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9" name="Freeform: Shape 3308">
                <a:extLst>
                  <a:ext uri="{FF2B5EF4-FFF2-40B4-BE49-F238E27FC236}">
                    <a16:creationId xmlns:a16="http://schemas.microsoft.com/office/drawing/2014/main" id="{EB5AEB49-807C-517B-4D64-8203D1EB06DC}"/>
                  </a:ext>
                </a:extLst>
              </p:cNvPr>
              <p:cNvSpPr/>
              <p:nvPr/>
            </p:nvSpPr>
            <p:spPr>
              <a:xfrm>
                <a:off x="43482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0" name="Freeform: Shape 3309">
                <a:extLst>
                  <a:ext uri="{FF2B5EF4-FFF2-40B4-BE49-F238E27FC236}">
                    <a16:creationId xmlns:a16="http://schemas.microsoft.com/office/drawing/2014/main" id="{EF9AA295-6EB3-9998-E441-27F1764971D9}"/>
                  </a:ext>
                </a:extLst>
              </p:cNvPr>
              <p:cNvSpPr/>
              <p:nvPr/>
            </p:nvSpPr>
            <p:spPr>
              <a:xfrm>
                <a:off x="446424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1" name="Freeform: Shape 3310">
                <a:extLst>
                  <a:ext uri="{FF2B5EF4-FFF2-40B4-BE49-F238E27FC236}">
                    <a16:creationId xmlns:a16="http://schemas.microsoft.com/office/drawing/2014/main" id="{5FE36DA2-51A3-559B-E4B0-05F7EE5BD729}"/>
                  </a:ext>
                </a:extLst>
              </p:cNvPr>
              <p:cNvSpPr/>
              <p:nvPr/>
            </p:nvSpPr>
            <p:spPr>
              <a:xfrm>
                <a:off x="458027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2" name="Freeform: Shape 3311">
                <a:extLst>
                  <a:ext uri="{FF2B5EF4-FFF2-40B4-BE49-F238E27FC236}">
                    <a16:creationId xmlns:a16="http://schemas.microsoft.com/office/drawing/2014/main" id="{AAA3EC6F-D34D-72FD-660E-1174D5899E1C}"/>
                  </a:ext>
                </a:extLst>
              </p:cNvPr>
              <p:cNvSpPr/>
              <p:nvPr/>
            </p:nvSpPr>
            <p:spPr>
              <a:xfrm>
                <a:off x="5511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3" name="Freeform: Shape 3312">
                <a:extLst>
                  <a:ext uri="{FF2B5EF4-FFF2-40B4-BE49-F238E27FC236}">
                    <a16:creationId xmlns:a16="http://schemas.microsoft.com/office/drawing/2014/main" id="{163F99E0-1E30-CA5F-16EB-B58BF0ADB0E0}"/>
                  </a:ext>
                </a:extLst>
              </p:cNvPr>
              <p:cNvSpPr/>
              <p:nvPr/>
            </p:nvSpPr>
            <p:spPr>
              <a:xfrm>
                <a:off x="17115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4" name="Freeform: Shape 3313">
                <a:extLst>
                  <a:ext uri="{FF2B5EF4-FFF2-40B4-BE49-F238E27FC236}">
                    <a16:creationId xmlns:a16="http://schemas.microsoft.com/office/drawing/2014/main" id="{4B260396-39ED-9BFF-08E6-B4594A73028F}"/>
                  </a:ext>
                </a:extLst>
              </p:cNvPr>
              <p:cNvSpPr/>
              <p:nvPr/>
            </p:nvSpPr>
            <p:spPr>
              <a:xfrm>
                <a:off x="2871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5" name="Freeform: Shape 3314">
                <a:extLst>
                  <a:ext uri="{FF2B5EF4-FFF2-40B4-BE49-F238E27FC236}">
                    <a16:creationId xmlns:a16="http://schemas.microsoft.com/office/drawing/2014/main" id="{0E441CF0-A23D-2DCF-58F8-8979655DC88B}"/>
                  </a:ext>
                </a:extLst>
              </p:cNvPr>
              <p:cNvSpPr/>
              <p:nvPr/>
            </p:nvSpPr>
            <p:spPr>
              <a:xfrm>
                <a:off x="40320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6" name="Freeform: Shape 3315">
                <a:extLst>
                  <a:ext uri="{FF2B5EF4-FFF2-40B4-BE49-F238E27FC236}">
                    <a16:creationId xmlns:a16="http://schemas.microsoft.com/office/drawing/2014/main" id="{1248F436-26FE-2169-77EB-0F2E44F6F786}"/>
                  </a:ext>
                </a:extLst>
              </p:cNvPr>
              <p:cNvSpPr/>
              <p:nvPr/>
            </p:nvSpPr>
            <p:spPr>
              <a:xfrm>
                <a:off x="51923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7" name="Freeform: Shape 3316">
                <a:extLst>
                  <a:ext uri="{FF2B5EF4-FFF2-40B4-BE49-F238E27FC236}">
                    <a16:creationId xmlns:a16="http://schemas.microsoft.com/office/drawing/2014/main" id="{EF2315A7-7BD9-2719-3194-16EB96D9DA82}"/>
                  </a:ext>
                </a:extLst>
              </p:cNvPr>
              <p:cNvSpPr/>
              <p:nvPr/>
            </p:nvSpPr>
            <p:spPr>
              <a:xfrm>
                <a:off x="63526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8" name="Freeform: Shape 3317">
                <a:extLst>
                  <a:ext uri="{FF2B5EF4-FFF2-40B4-BE49-F238E27FC236}">
                    <a16:creationId xmlns:a16="http://schemas.microsoft.com/office/drawing/2014/main" id="{2CFA40C2-F0BF-9D0C-6406-E12F538E3126}"/>
                  </a:ext>
                </a:extLst>
              </p:cNvPr>
              <p:cNvSpPr/>
              <p:nvPr/>
            </p:nvSpPr>
            <p:spPr>
              <a:xfrm>
                <a:off x="7512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9" name="Freeform: Shape 3318">
                <a:extLst>
                  <a:ext uri="{FF2B5EF4-FFF2-40B4-BE49-F238E27FC236}">
                    <a16:creationId xmlns:a16="http://schemas.microsoft.com/office/drawing/2014/main" id="{6F91E22C-5708-F0DF-548F-BFF811A1CD0B}"/>
                  </a:ext>
                </a:extLst>
              </p:cNvPr>
              <p:cNvSpPr/>
              <p:nvPr/>
            </p:nvSpPr>
            <p:spPr>
              <a:xfrm>
                <a:off x="8673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0" name="Freeform: Shape 3319">
                <a:extLst>
                  <a:ext uri="{FF2B5EF4-FFF2-40B4-BE49-F238E27FC236}">
                    <a16:creationId xmlns:a16="http://schemas.microsoft.com/office/drawing/2014/main" id="{50AF5603-A26E-1C6F-C804-75E493965CC0}"/>
                  </a:ext>
                </a:extLst>
              </p:cNvPr>
              <p:cNvSpPr/>
              <p:nvPr/>
            </p:nvSpPr>
            <p:spPr>
              <a:xfrm>
                <a:off x="98334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1" name="Freeform: Shape 3320">
                <a:extLst>
                  <a:ext uri="{FF2B5EF4-FFF2-40B4-BE49-F238E27FC236}">
                    <a16:creationId xmlns:a16="http://schemas.microsoft.com/office/drawing/2014/main" id="{0C7AB006-75E9-4B9C-878E-1A5BFBC165F7}"/>
                  </a:ext>
                </a:extLst>
              </p:cNvPr>
              <p:cNvSpPr/>
              <p:nvPr/>
            </p:nvSpPr>
            <p:spPr>
              <a:xfrm>
                <a:off x="10993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2" name="Freeform: Shape 3321">
                <a:extLst>
                  <a:ext uri="{FF2B5EF4-FFF2-40B4-BE49-F238E27FC236}">
                    <a16:creationId xmlns:a16="http://schemas.microsoft.com/office/drawing/2014/main" id="{19018843-B530-4387-5DC7-A486BB631769}"/>
                  </a:ext>
                </a:extLst>
              </p:cNvPr>
              <p:cNvSpPr/>
              <p:nvPr/>
            </p:nvSpPr>
            <p:spPr>
              <a:xfrm>
                <a:off x="121541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3" name="Freeform: Shape 3322">
                <a:extLst>
                  <a:ext uri="{FF2B5EF4-FFF2-40B4-BE49-F238E27FC236}">
                    <a16:creationId xmlns:a16="http://schemas.microsoft.com/office/drawing/2014/main" id="{E909DF42-CB87-74BB-B02D-426AF015E9FE}"/>
                  </a:ext>
                </a:extLst>
              </p:cNvPr>
              <p:cNvSpPr/>
              <p:nvPr/>
            </p:nvSpPr>
            <p:spPr>
              <a:xfrm>
                <a:off x="13314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4" name="Freeform: Shape 3323">
                <a:extLst>
                  <a:ext uri="{FF2B5EF4-FFF2-40B4-BE49-F238E27FC236}">
                    <a16:creationId xmlns:a16="http://schemas.microsoft.com/office/drawing/2014/main" id="{C51A54F7-B0B6-6B55-45C7-F8C7D2534C55}"/>
                  </a:ext>
                </a:extLst>
              </p:cNvPr>
              <p:cNvSpPr/>
              <p:nvPr/>
            </p:nvSpPr>
            <p:spPr>
              <a:xfrm>
                <a:off x="144748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5" name="Freeform: Shape 3324">
                <a:extLst>
                  <a:ext uri="{FF2B5EF4-FFF2-40B4-BE49-F238E27FC236}">
                    <a16:creationId xmlns:a16="http://schemas.microsoft.com/office/drawing/2014/main" id="{22246C8F-384A-421F-396B-01C59DD12762}"/>
                  </a:ext>
                </a:extLst>
              </p:cNvPr>
              <p:cNvSpPr/>
              <p:nvPr/>
            </p:nvSpPr>
            <p:spPr>
              <a:xfrm>
                <a:off x="15634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6" name="Freeform: Shape 3325">
                <a:extLst>
                  <a:ext uri="{FF2B5EF4-FFF2-40B4-BE49-F238E27FC236}">
                    <a16:creationId xmlns:a16="http://schemas.microsoft.com/office/drawing/2014/main" id="{7AD0704C-6EC4-1E7E-23BC-87DEE280CC04}"/>
                  </a:ext>
                </a:extLst>
              </p:cNvPr>
              <p:cNvSpPr/>
              <p:nvPr/>
            </p:nvSpPr>
            <p:spPr>
              <a:xfrm>
                <a:off x="16795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7" name="Freeform: Shape 3326">
                <a:extLst>
                  <a:ext uri="{FF2B5EF4-FFF2-40B4-BE49-F238E27FC236}">
                    <a16:creationId xmlns:a16="http://schemas.microsoft.com/office/drawing/2014/main" id="{262E9754-9F44-9E34-AA96-DC54CC301929}"/>
                  </a:ext>
                </a:extLst>
              </p:cNvPr>
              <p:cNvSpPr/>
              <p:nvPr/>
            </p:nvSpPr>
            <p:spPr>
              <a:xfrm>
                <a:off x="17955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8" name="Freeform: Shape 3327">
                <a:extLst>
                  <a:ext uri="{FF2B5EF4-FFF2-40B4-BE49-F238E27FC236}">
                    <a16:creationId xmlns:a16="http://schemas.microsoft.com/office/drawing/2014/main" id="{3CDFED07-28C6-805B-C530-54B4EE14FDDB}"/>
                  </a:ext>
                </a:extLst>
              </p:cNvPr>
              <p:cNvSpPr/>
              <p:nvPr/>
            </p:nvSpPr>
            <p:spPr>
              <a:xfrm>
                <a:off x="191159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9" name="Freeform: Shape 3328">
                <a:extLst>
                  <a:ext uri="{FF2B5EF4-FFF2-40B4-BE49-F238E27FC236}">
                    <a16:creationId xmlns:a16="http://schemas.microsoft.com/office/drawing/2014/main" id="{9847F27A-F126-F41F-116C-9CAFA871A58F}"/>
                  </a:ext>
                </a:extLst>
              </p:cNvPr>
              <p:cNvSpPr/>
              <p:nvPr/>
            </p:nvSpPr>
            <p:spPr>
              <a:xfrm>
                <a:off x="20276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0" name="Freeform: Shape 3329">
                <a:extLst>
                  <a:ext uri="{FF2B5EF4-FFF2-40B4-BE49-F238E27FC236}">
                    <a16:creationId xmlns:a16="http://schemas.microsoft.com/office/drawing/2014/main" id="{6255647E-ACC2-ACE2-79E3-5CFB8D9CB9F4}"/>
                  </a:ext>
                </a:extLst>
              </p:cNvPr>
              <p:cNvSpPr/>
              <p:nvPr/>
            </p:nvSpPr>
            <p:spPr>
              <a:xfrm>
                <a:off x="21436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1" name="Freeform: Shape 3330">
                <a:extLst>
                  <a:ext uri="{FF2B5EF4-FFF2-40B4-BE49-F238E27FC236}">
                    <a16:creationId xmlns:a16="http://schemas.microsoft.com/office/drawing/2014/main" id="{3549FB9E-1CAD-F1CB-3B67-7B52FE6C1113}"/>
                  </a:ext>
                </a:extLst>
              </p:cNvPr>
              <p:cNvSpPr/>
              <p:nvPr/>
            </p:nvSpPr>
            <p:spPr>
              <a:xfrm>
                <a:off x="225968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2" name="Freeform: Shape 3331">
                <a:extLst>
                  <a:ext uri="{FF2B5EF4-FFF2-40B4-BE49-F238E27FC236}">
                    <a16:creationId xmlns:a16="http://schemas.microsoft.com/office/drawing/2014/main" id="{6DCE3B6E-18EE-849E-1DC2-2FF52A3D90BE}"/>
                  </a:ext>
                </a:extLst>
              </p:cNvPr>
              <p:cNvSpPr/>
              <p:nvPr/>
            </p:nvSpPr>
            <p:spPr>
              <a:xfrm>
                <a:off x="237571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3" name="Freeform: Shape 3332">
                <a:extLst>
                  <a:ext uri="{FF2B5EF4-FFF2-40B4-BE49-F238E27FC236}">
                    <a16:creationId xmlns:a16="http://schemas.microsoft.com/office/drawing/2014/main" id="{9C41D0EE-D3D9-62B9-7A69-4AC806C61915}"/>
                  </a:ext>
                </a:extLst>
              </p:cNvPr>
              <p:cNvSpPr/>
              <p:nvPr/>
            </p:nvSpPr>
            <p:spPr>
              <a:xfrm>
                <a:off x="24917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4" name="Freeform: Shape 3333">
                <a:extLst>
                  <a:ext uri="{FF2B5EF4-FFF2-40B4-BE49-F238E27FC236}">
                    <a16:creationId xmlns:a16="http://schemas.microsoft.com/office/drawing/2014/main" id="{DFD122B1-5F7F-8C7F-75F3-952072BB7B81}"/>
                  </a:ext>
                </a:extLst>
              </p:cNvPr>
              <p:cNvSpPr/>
              <p:nvPr/>
            </p:nvSpPr>
            <p:spPr>
              <a:xfrm>
                <a:off x="26077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5" name="Freeform: Shape 3334">
                <a:extLst>
                  <a:ext uri="{FF2B5EF4-FFF2-40B4-BE49-F238E27FC236}">
                    <a16:creationId xmlns:a16="http://schemas.microsoft.com/office/drawing/2014/main" id="{5A36F273-F314-EFA0-0766-67130E8B69B0}"/>
                  </a:ext>
                </a:extLst>
              </p:cNvPr>
              <p:cNvSpPr/>
              <p:nvPr/>
            </p:nvSpPr>
            <p:spPr>
              <a:xfrm>
                <a:off x="272379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6" name="Freeform: Shape 3335">
                <a:extLst>
                  <a:ext uri="{FF2B5EF4-FFF2-40B4-BE49-F238E27FC236}">
                    <a16:creationId xmlns:a16="http://schemas.microsoft.com/office/drawing/2014/main" id="{E6E3FDB1-5C85-3652-60DB-35276D38BCB0}"/>
                  </a:ext>
                </a:extLst>
              </p:cNvPr>
              <p:cNvSpPr/>
              <p:nvPr/>
            </p:nvSpPr>
            <p:spPr>
              <a:xfrm>
                <a:off x="28398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7" name="Freeform: Shape 3336">
                <a:extLst>
                  <a:ext uri="{FF2B5EF4-FFF2-40B4-BE49-F238E27FC236}">
                    <a16:creationId xmlns:a16="http://schemas.microsoft.com/office/drawing/2014/main" id="{9BCBE5AF-85EA-95E2-8A3B-A444D403C2F3}"/>
                  </a:ext>
                </a:extLst>
              </p:cNvPr>
              <p:cNvSpPr/>
              <p:nvPr/>
            </p:nvSpPr>
            <p:spPr>
              <a:xfrm>
                <a:off x="29558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8" name="Freeform: Shape 3337">
                <a:extLst>
                  <a:ext uri="{FF2B5EF4-FFF2-40B4-BE49-F238E27FC236}">
                    <a16:creationId xmlns:a16="http://schemas.microsoft.com/office/drawing/2014/main" id="{AABC135E-6BB1-CE88-93CF-D074CFB196D7}"/>
                  </a:ext>
                </a:extLst>
              </p:cNvPr>
              <p:cNvSpPr/>
              <p:nvPr/>
            </p:nvSpPr>
            <p:spPr>
              <a:xfrm>
                <a:off x="307189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9" name="Freeform: Shape 3338">
                <a:extLst>
                  <a:ext uri="{FF2B5EF4-FFF2-40B4-BE49-F238E27FC236}">
                    <a16:creationId xmlns:a16="http://schemas.microsoft.com/office/drawing/2014/main" id="{6F336774-08F0-3165-6A2E-39D539BF3C9C}"/>
                  </a:ext>
                </a:extLst>
              </p:cNvPr>
              <p:cNvSpPr/>
              <p:nvPr/>
            </p:nvSpPr>
            <p:spPr>
              <a:xfrm>
                <a:off x="318791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0" name="Freeform: Shape 3339">
                <a:extLst>
                  <a:ext uri="{FF2B5EF4-FFF2-40B4-BE49-F238E27FC236}">
                    <a16:creationId xmlns:a16="http://schemas.microsoft.com/office/drawing/2014/main" id="{2D15C3A1-EBF3-86CE-DE89-62722594EC51}"/>
                  </a:ext>
                </a:extLst>
              </p:cNvPr>
              <p:cNvSpPr/>
              <p:nvPr/>
            </p:nvSpPr>
            <p:spPr>
              <a:xfrm>
                <a:off x="33039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1" name="Freeform: Shape 3340">
                <a:extLst>
                  <a:ext uri="{FF2B5EF4-FFF2-40B4-BE49-F238E27FC236}">
                    <a16:creationId xmlns:a16="http://schemas.microsoft.com/office/drawing/2014/main" id="{8255FB8D-0AA6-7739-91AA-C4C595C44281}"/>
                  </a:ext>
                </a:extLst>
              </p:cNvPr>
              <p:cNvSpPr/>
              <p:nvPr/>
            </p:nvSpPr>
            <p:spPr>
              <a:xfrm>
                <a:off x="341997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2" name="Freeform: Shape 3341">
                <a:extLst>
                  <a:ext uri="{FF2B5EF4-FFF2-40B4-BE49-F238E27FC236}">
                    <a16:creationId xmlns:a16="http://schemas.microsoft.com/office/drawing/2014/main" id="{F606F549-7A63-31E6-EDBC-79B70FAA9C63}"/>
                  </a:ext>
                </a:extLst>
              </p:cNvPr>
              <p:cNvSpPr/>
              <p:nvPr/>
            </p:nvSpPr>
            <p:spPr>
              <a:xfrm>
                <a:off x="35360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3" name="Freeform: Shape 3342">
                <a:extLst>
                  <a:ext uri="{FF2B5EF4-FFF2-40B4-BE49-F238E27FC236}">
                    <a16:creationId xmlns:a16="http://schemas.microsoft.com/office/drawing/2014/main" id="{3863D280-77A0-48F6-50B9-A9F83523D673}"/>
                  </a:ext>
                </a:extLst>
              </p:cNvPr>
              <p:cNvSpPr/>
              <p:nvPr/>
            </p:nvSpPr>
            <p:spPr>
              <a:xfrm>
                <a:off x="36520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4" name="Freeform: Shape 3343">
                <a:extLst>
                  <a:ext uri="{FF2B5EF4-FFF2-40B4-BE49-F238E27FC236}">
                    <a16:creationId xmlns:a16="http://schemas.microsoft.com/office/drawing/2014/main" id="{F50B1950-6306-750C-355D-14B8816ABAF2}"/>
                  </a:ext>
                </a:extLst>
              </p:cNvPr>
              <p:cNvSpPr/>
              <p:nvPr/>
            </p:nvSpPr>
            <p:spPr>
              <a:xfrm>
                <a:off x="37680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5" name="Freeform: Shape 3344">
                <a:extLst>
                  <a:ext uri="{FF2B5EF4-FFF2-40B4-BE49-F238E27FC236}">
                    <a16:creationId xmlns:a16="http://schemas.microsoft.com/office/drawing/2014/main" id="{F225C9ED-36AE-E4DE-EDAE-166F784AA494}"/>
                  </a:ext>
                </a:extLst>
              </p:cNvPr>
              <p:cNvSpPr/>
              <p:nvPr/>
            </p:nvSpPr>
            <p:spPr>
              <a:xfrm>
                <a:off x="38840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6" name="Freeform: Shape 3345">
                <a:extLst>
                  <a:ext uri="{FF2B5EF4-FFF2-40B4-BE49-F238E27FC236}">
                    <a16:creationId xmlns:a16="http://schemas.microsoft.com/office/drawing/2014/main" id="{1F6C14AC-EB84-0EA4-2722-B5D991B00A0E}"/>
                  </a:ext>
                </a:extLst>
              </p:cNvPr>
              <p:cNvSpPr/>
              <p:nvPr/>
            </p:nvSpPr>
            <p:spPr>
              <a:xfrm>
                <a:off x="400012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7" name="Freeform: Shape 3346">
                <a:extLst>
                  <a:ext uri="{FF2B5EF4-FFF2-40B4-BE49-F238E27FC236}">
                    <a16:creationId xmlns:a16="http://schemas.microsoft.com/office/drawing/2014/main" id="{4DFEED60-9750-17C4-696C-82E783DC49A4}"/>
                  </a:ext>
                </a:extLst>
              </p:cNvPr>
              <p:cNvSpPr/>
              <p:nvPr/>
            </p:nvSpPr>
            <p:spPr>
              <a:xfrm>
                <a:off x="41161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8" name="Freeform: Shape 3347">
                <a:extLst>
                  <a:ext uri="{FF2B5EF4-FFF2-40B4-BE49-F238E27FC236}">
                    <a16:creationId xmlns:a16="http://schemas.microsoft.com/office/drawing/2014/main" id="{90E7150F-61D9-222B-BAF4-5DF5107F055C}"/>
                  </a:ext>
                </a:extLst>
              </p:cNvPr>
              <p:cNvSpPr/>
              <p:nvPr/>
            </p:nvSpPr>
            <p:spPr>
              <a:xfrm>
                <a:off x="42321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9" name="Freeform: Shape 3348">
                <a:extLst>
                  <a:ext uri="{FF2B5EF4-FFF2-40B4-BE49-F238E27FC236}">
                    <a16:creationId xmlns:a16="http://schemas.microsoft.com/office/drawing/2014/main" id="{0EA7077A-26BE-CD4F-1815-A7DC806FFBE5}"/>
                  </a:ext>
                </a:extLst>
              </p:cNvPr>
              <p:cNvSpPr/>
              <p:nvPr/>
            </p:nvSpPr>
            <p:spPr>
              <a:xfrm>
                <a:off x="43482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0" name="Freeform: Shape 3349">
                <a:extLst>
                  <a:ext uri="{FF2B5EF4-FFF2-40B4-BE49-F238E27FC236}">
                    <a16:creationId xmlns:a16="http://schemas.microsoft.com/office/drawing/2014/main" id="{6990EA60-5EA4-ED3D-D059-09DEAC8C2D00}"/>
                  </a:ext>
                </a:extLst>
              </p:cNvPr>
              <p:cNvSpPr/>
              <p:nvPr/>
            </p:nvSpPr>
            <p:spPr>
              <a:xfrm>
                <a:off x="446424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1" name="Freeform: Shape 3350">
                <a:extLst>
                  <a:ext uri="{FF2B5EF4-FFF2-40B4-BE49-F238E27FC236}">
                    <a16:creationId xmlns:a16="http://schemas.microsoft.com/office/drawing/2014/main" id="{00770A8F-97DA-216F-5570-CF3A45ADE640}"/>
                  </a:ext>
                </a:extLst>
              </p:cNvPr>
              <p:cNvSpPr/>
              <p:nvPr/>
            </p:nvSpPr>
            <p:spPr>
              <a:xfrm>
                <a:off x="458027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2" name="Freeform: Shape 3351">
                <a:extLst>
                  <a:ext uri="{FF2B5EF4-FFF2-40B4-BE49-F238E27FC236}">
                    <a16:creationId xmlns:a16="http://schemas.microsoft.com/office/drawing/2014/main" id="{59AD3E13-8735-0E1A-87F9-17403641382B}"/>
                  </a:ext>
                </a:extLst>
              </p:cNvPr>
              <p:cNvSpPr/>
              <p:nvPr/>
            </p:nvSpPr>
            <p:spPr>
              <a:xfrm>
                <a:off x="5511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3" name="Freeform: Shape 3352">
                <a:extLst>
                  <a:ext uri="{FF2B5EF4-FFF2-40B4-BE49-F238E27FC236}">
                    <a16:creationId xmlns:a16="http://schemas.microsoft.com/office/drawing/2014/main" id="{E85D6CEA-368F-0299-8D75-7DB2727432A1}"/>
                  </a:ext>
                </a:extLst>
              </p:cNvPr>
              <p:cNvSpPr/>
              <p:nvPr/>
            </p:nvSpPr>
            <p:spPr>
              <a:xfrm>
                <a:off x="17115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4" name="Freeform: Shape 3353">
                <a:extLst>
                  <a:ext uri="{FF2B5EF4-FFF2-40B4-BE49-F238E27FC236}">
                    <a16:creationId xmlns:a16="http://schemas.microsoft.com/office/drawing/2014/main" id="{A3994F75-5C57-9971-1435-C8C4E968260A}"/>
                  </a:ext>
                </a:extLst>
              </p:cNvPr>
              <p:cNvSpPr/>
              <p:nvPr/>
            </p:nvSpPr>
            <p:spPr>
              <a:xfrm>
                <a:off x="2871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5" name="Freeform: Shape 3354">
                <a:extLst>
                  <a:ext uri="{FF2B5EF4-FFF2-40B4-BE49-F238E27FC236}">
                    <a16:creationId xmlns:a16="http://schemas.microsoft.com/office/drawing/2014/main" id="{DCD00B81-D031-E15A-CD38-C8C1AA0F28E2}"/>
                  </a:ext>
                </a:extLst>
              </p:cNvPr>
              <p:cNvSpPr/>
              <p:nvPr/>
            </p:nvSpPr>
            <p:spPr>
              <a:xfrm>
                <a:off x="40320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6" name="Freeform: Shape 3355">
                <a:extLst>
                  <a:ext uri="{FF2B5EF4-FFF2-40B4-BE49-F238E27FC236}">
                    <a16:creationId xmlns:a16="http://schemas.microsoft.com/office/drawing/2014/main" id="{66C994D1-FDAA-FA71-1CE5-B6D1592FBC9B}"/>
                  </a:ext>
                </a:extLst>
              </p:cNvPr>
              <p:cNvSpPr/>
              <p:nvPr/>
            </p:nvSpPr>
            <p:spPr>
              <a:xfrm>
                <a:off x="51923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7" name="Freeform: Shape 3356">
                <a:extLst>
                  <a:ext uri="{FF2B5EF4-FFF2-40B4-BE49-F238E27FC236}">
                    <a16:creationId xmlns:a16="http://schemas.microsoft.com/office/drawing/2014/main" id="{47B9B075-35D8-4F92-F728-704C54EE9E2B}"/>
                  </a:ext>
                </a:extLst>
              </p:cNvPr>
              <p:cNvSpPr/>
              <p:nvPr/>
            </p:nvSpPr>
            <p:spPr>
              <a:xfrm>
                <a:off x="63526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8" name="Freeform: Shape 3357">
                <a:extLst>
                  <a:ext uri="{FF2B5EF4-FFF2-40B4-BE49-F238E27FC236}">
                    <a16:creationId xmlns:a16="http://schemas.microsoft.com/office/drawing/2014/main" id="{878FC00E-84A1-C07A-E340-8EA84C5E95D4}"/>
                  </a:ext>
                </a:extLst>
              </p:cNvPr>
              <p:cNvSpPr/>
              <p:nvPr/>
            </p:nvSpPr>
            <p:spPr>
              <a:xfrm>
                <a:off x="7512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9" name="Freeform: Shape 3358">
                <a:extLst>
                  <a:ext uri="{FF2B5EF4-FFF2-40B4-BE49-F238E27FC236}">
                    <a16:creationId xmlns:a16="http://schemas.microsoft.com/office/drawing/2014/main" id="{61C0136D-EA3C-8F93-CDFC-F808A6943662}"/>
                  </a:ext>
                </a:extLst>
              </p:cNvPr>
              <p:cNvSpPr/>
              <p:nvPr/>
            </p:nvSpPr>
            <p:spPr>
              <a:xfrm>
                <a:off x="8673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0" name="Freeform: Shape 3359">
                <a:extLst>
                  <a:ext uri="{FF2B5EF4-FFF2-40B4-BE49-F238E27FC236}">
                    <a16:creationId xmlns:a16="http://schemas.microsoft.com/office/drawing/2014/main" id="{9453D64A-F585-3021-3947-394E3DF82955}"/>
                  </a:ext>
                </a:extLst>
              </p:cNvPr>
              <p:cNvSpPr/>
              <p:nvPr/>
            </p:nvSpPr>
            <p:spPr>
              <a:xfrm>
                <a:off x="98334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1" name="Freeform: Shape 3360">
                <a:extLst>
                  <a:ext uri="{FF2B5EF4-FFF2-40B4-BE49-F238E27FC236}">
                    <a16:creationId xmlns:a16="http://schemas.microsoft.com/office/drawing/2014/main" id="{2A615A83-0A46-2797-91D2-F4920C727BE9}"/>
                  </a:ext>
                </a:extLst>
              </p:cNvPr>
              <p:cNvSpPr/>
              <p:nvPr/>
            </p:nvSpPr>
            <p:spPr>
              <a:xfrm>
                <a:off x="10993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2" name="Freeform: Shape 3361">
                <a:extLst>
                  <a:ext uri="{FF2B5EF4-FFF2-40B4-BE49-F238E27FC236}">
                    <a16:creationId xmlns:a16="http://schemas.microsoft.com/office/drawing/2014/main" id="{4CE7FBE0-7CC2-76C7-F4C7-102520478355}"/>
                  </a:ext>
                </a:extLst>
              </p:cNvPr>
              <p:cNvSpPr/>
              <p:nvPr/>
            </p:nvSpPr>
            <p:spPr>
              <a:xfrm>
                <a:off x="121541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3" name="Freeform: Shape 3362">
                <a:extLst>
                  <a:ext uri="{FF2B5EF4-FFF2-40B4-BE49-F238E27FC236}">
                    <a16:creationId xmlns:a16="http://schemas.microsoft.com/office/drawing/2014/main" id="{6666A90D-41D4-D83B-7D92-1E0527C4A0DE}"/>
                  </a:ext>
                </a:extLst>
              </p:cNvPr>
              <p:cNvSpPr/>
              <p:nvPr/>
            </p:nvSpPr>
            <p:spPr>
              <a:xfrm>
                <a:off x="13314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4" name="Freeform: Shape 3363">
                <a:extLst>
                  <a:ext uri="{FF2B5EF4-FFF2-40B4-BE49-F238E27FC236}">
                    <a16:creationId xmlns:a16="http://schemas.microsoft.com/office/drawing/2014/main" id="{D6FB6478-F2D9-EA98-B437-9A1236E17059}"/>
                  </a:ext>
                </a:extLst>
              </p:cNvPr>
              <p:cNvSpPr/>
              <p:nvPr/>
            </p:nvSpPr>
            <p:spPr>
              <a:xfrm>
                <a:off x="144748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5" name="Freeform: Shape 3364">
                <a:extLst>
                  <a:ext uri="{FF2B5EF4-FFF2-40B4-BE49-F238E27FC236}">
                    <a16:creationId xmlns:a16="http://schemas.microsoft.com/office/drawing/2014/main" id="{7B26B59A-A4A0-81E1-1D8C-FAC8008919E2}"/>
                  </a:ext>
                </a:extLst>
              </p:cNvPr>
              <p:cNvSpPr/>
              <p:nvPr/>
            </p:nvSpPr>
            <p:spPr>
              <a:xfrm>
                <a:off x="15634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6" name="Freeform: Shape 3365">
                <a:extLst>
                  <a:ext uri="{FF2B5EF4-FFF2-40B4-BE49-F238E27FC236}">
                    <a16:creationId xmlns:a16="http://schemas.microsoft.com/office/drawing/2014/main" id="{3FAD18DD-B2E7-1D09-AA12-D4FE015CB952}"/>
                  </a:ext>
                </a:extLst>
              </p:cNvPr>
              <p:cNvSpPr/>
              <p:nvPr/>
            </p:nvSpPr>
            <p:spPr>
              <a:xfrm>
                <a:off x="16795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7" name="Freeform: Shape 3366">
                <a:extLst>
                  <a:ext uri="{FF2B5EF4-FFF2-40B4-BE49-F238E27FC236}">
                    <a16:creationId xmlns:a16="http://schemas.microsoft.com/office/drawing/2014/main" id="{2ECA0AAA-4B8C-1EDD-A3DB-ADB4FCCEB878}"/>
                  </a:ext>
                </a:extLst>
              </p:cNvPr>
              <p:cNvSpPr/>
              <p:nvPr/>
            </p:nvSpPr>
            <p:spPr>
              <a:xfrm>
                <a:off x="17955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8" name="Freeform: Shape 3367">
                <a:extLst>
                  <a:ext uri="{FF2B5EF4-FFF2-40B4-BE49-F238E27FC236}">
                    <a16:creationId xmlns:a16="http://schemas.microsoft.com/office/drawing/2014/main" id="{711C4836-F799-C471-4671-CF903AF37B63}"/>
                  </a:ext>
                </a:extLst>
              </p:cNvPr>
              <p:cNvSpPr/>
              <p:nvPr/>
            </p:nvSpPr>
            <p:spPr>
              <a:xfrm>
                <a:off x="191159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9" name="Freeform: Shape 3368">
                <a:extLst>
                  <a:ext uri="{FF2B5EF4-FFF2-40B4-BE49-F238E27FC236}">
                    <a16:creationId xmlns:a16="http://schemas.microsoft.com/office/drawing/2014/main" id="{647A7928-995B-0F42-821E-5B1CA8CB8C1D}"/>
                  </a:ext>
                </a:extLst>
              </p:cNvPr>
              <p:cNvSpPr/>
              <p:nvPr/>
            </p:nvSpPr>
            <p:spPr>
              <a:xfrm>
                <a:off x="20276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0" name="Freeform: Shape 3369">
                <a:extLst>
                  <a:ext uri="{FF2B5EF4-FFF2-40B4-BE49-F238E27FC236}">
                    <a16:creationId xmlns:a16="http://schemas.microsoft.com/office/drawing/2014/main" id="{D4FEF56E-ED8C-5957-5859-3F286F71E39D}"/>
                  </a:ext>
                </a:extLst>
              </p:cNvPr>
              <p:cNvSpPr/>
              <p:nvPr/>
            </p:nvSpPr>
            <p:spPr>
              <a:xfrm>
                <a:off x="21436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1" name="Freeform: Shape 3370">
                <a:extLst>
                  <a:ext uri="{FF2B5EF4-FFF2-40B4-BE49-F238E27FC236}">
                    <a16:creationId xmlns:a16="http://schemas.microsoft.com/office/drawing/2014/main" id="{994E6F5E-96A3-CE3F-26A5-D7B570D2443D}"/>
                  </a:ext>
                </a:extLst>
              </p:cNvPr>
              <p:cNvSpPr/>
              <p:nvPr/>
            </p:nvSpPr>
            <p:spPr>
              <a:xfrm>
                <a:off x="225968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2" name="Freeform: Shape 3371">
                <a:extLst>
                  <a:ext uri="{FF2B5EF4-FFF2-40B4-BE49-F238E27FC236}">
                    <a16:creationId xmlns:a16="http://schemas.microsoft.com/office/drawing/2014/main" id="{05317504-DE90-A754-CA58-922586918CAE}"/>
                  </a:ext>
                </a:extLst>
              </p:cNvPr>
              <p:cNvSpPr/>
              <p:nvPr/>
            </p:nvSpPr>
            <p:spPr>
              <a:xfrm>
                <a:off x="237571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3" name="Freeform: Shape 3372">
                <a:extLst>
                  <a:ext uri="{FF2B5EF4-FFF2-40B4-BE49-F238E27FC236}">
                    <a16:creationId xmlns:a16="http://schemas.microsoft.com/office/drawing/2014/main" id="{DC6AB263-F32C-47D9-D3A6-FCDE1808178B}"/>
                  </a:ext>
                </a:extLst>
              </p:cNvPr>
              <p:cNvSpPr/>
              <p:nvPr/>
            </p:nvSpPr>
            <p:spPr>
              <a:xfrm>
                <a:off x="24917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4" name="Freeform: Shape 3373">
                <a:extLst>
                  <a:ext uri="{FF2B5EF4-FFF2-40B4-BE49-F238E27FC236}">
                    <a16:creationId xmlns:a16="http://schemas.microsoft.com/office/drawing/2014/main" id="{6FF2A260-B2DD-D46B-8862-F12D014B51B1}"/>
                  </a:ext>
                </a:extLst>
              </p:cNvPr>
              <p:cNvSpPr/>
              <p:nvPr/>
            </p:nvSpPr>
            <p:spPr>
              <a:xfrm>
                <a:off x="26077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5" name="Freeform: Shape 3374">
                <a:extLst>
                  <a:ext uri="{FF2B5EF4-FFF2-40B4-BE49-F238E27FC236}">
                    <a16:creationId xmlns:a16="http://schemas.microsoft.com/office/drawing/2014/main" id="{2B541592-B0B0-F26C-FBF1-269A02D5AB28}"/>
                  </a:ext>
                </a:extLst>
              </p:cNvPr>
              <p:cNvSpPr/>
              <p:nvPr/>
            </p:nvSpPr>
            <p:spPr>
              <a:xfrm>
                <a:off x="272379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6" name="Freeform: Shape 3375">
                <a:extLst>
                  <a:ext uri="{FF2B5EF4-FFF2-40B4-BE49-F238E27FC236}">
                    <a16:creationId xmlns:a16="http://schemas.microsoft.com/office/drawing/2014/main" id="{F700DCC7-5565-0153-D497-B26075DB48E2}"/>
                  </a:ext>
                </a:extLst>
              </p:cNvPr>
              <p:cNvSpPr/>
              <p:nvPr/>
            </p:nvSpPr>
            <p:spPr>
              <a:xfrm>
                <a:off x="28398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7" name="Freeform: Shape 3376">
                <a:extLst>
                  <a:ext uri="{FF2B5EF4-FFF2-40B4-BE49-F238E27FC236}">
                    <a16:creationId xmlns:a16="http://schemas.microsoft.com/office/drawing/2014/main" id="{61C23D1A-8067-E3AD-1123-F58AFD9CC9B0}"/>
                  </a:ext>
                </a:extLst>
              </p:cNvPr>
              <p:cNvSpPr/>
              <p:nvPr/>
            </p:nvSpPr>
            <p:spPr>
              <a:xfrm>
                <a:off x="29558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8" name="Freeform: Shape 3377">
                <a:extLst>
                  <a:ext uri="{FF2B5EF4-FFF2-40B4-BE49-F238E27FC236}">
                    <a16:creationId xmlns:a16="http://schemas.microsoft.com/office/drawing/2014/main" id="{93A1E5A5-87AF-4561-CF65-E92291F6D793}"/>
                  </a:ext>
                </a:extLst>
              </p:cNvPr>
              <p:cNvSpPr/>
              <p:nvPr/>
            </p:nvSpPr>
            <p:spPr>
              <a:xfrm>
                <a:off x="307189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9" name="Freeform: Shape 3378">
                <a:extLst>
                  <a:ext uri="{FF2B5EF4-FFF2-40B4-BE49-F238E27FC236}">
                    <a16:creationId xmlns:a16="http://schemas.microsoft.com/office/drawing/2014/main" id="{8F832148-D4B9-D6D3-ED01-7CF500348389}"/>
                  </a:ext>
                </a:extLst>
              </p:cNvPr>
              <p:cNvSpPr/>
              <p:nvPr/>
            </p:nvSpPr>
            <p:spPr>
              <a:xfrm>
                <a:off x="318791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0" name="Freeform: Shape 3379">
                <a:extLst>
                  <a:ext uri="{FF2B5EF4-FFF2-40B4-BE49-F238E27FC236}">
                    <a16:creationId xmlns:a16="http://schemas.microsoft.com/office/drawing/2014/main" id="{0EDDA2A1-1C19-F7A3-2016-E89CD6B8D921}"/>
                  </a:ext>
                </a:extLst>
              </p:cNvPr>
              <p:cNvSpPr/>
              <p:nvPr/>
            </p:nvSpPr>
            <p:spPr>
              <a:xfrm>
                <a:off x="33039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1" name="Freeform: Shape 3380">
                <a:extLst>
                  <a:ext uri="{FF2B5EF4-FFF2-40B4-BE49-F238E27FC236}">
                    <a16:creationId xmlns:a16="http://schemas.microsoft.com/office/drawing/2014/main" id="{BA2B6F9F-A17F-A484-10E8-93F49779862A}"/>
                  </a:ext>
                </a:extLst>
              </p:cNvPr>
              <p:cNvSpPr/>
              <p:nvPr/>
            </p:nvSpPr>
            <p:spPr>
              <a:xfrm>
                <a:off x="341997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2" name="Freeform: Shape 3381">
                <a:extLst>
                  <a:ext uri="{FF2B5EF4-FFF2-40B4-BE49-F238E27FC236}">
                    <a16:creationId xmlns:a16="http://schemas.microsoft.com/office/drawing/2014/main" id="{BEF9629F-1438-95AB-140F-381489F11195}"/>
                  </a:ext>
                </a:extLst>
              </p:cNvPr>
              <p:cNvSpPr/>
              <p:nvPr/>
            </p:nvSpPr>
            <p:spPr>
              <a:xfrm>
                <a:off x="35360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3" name="Freeform: Shape 3382">
                <a:extLst>
                  <a:ext uri="{FF2B5EF4-FFF2-40B4-BE49-F238E27FC236}">
                    <a16:creationId xmlns:a16="http://schemas.microsoft.com/office/drawing/2014/main" id="{3FF4F573-C42A-1096-B832-7D1AD649A1A3}"/>
                  </a:ext>
                </a:extLst>
              </p:cNvPr>
              <p:cNvSpPr/>
              <p:nvPr/>
            </p:nvSpPr>
            <p:spPr>
              <a:xfrm>
                <a:off x="36520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4" name="Freeform: Shape 3383">
                <a:extLst>
                  <a:ext uri="{FF2B5EF4-FFF2-40B4-BE49-F238E27FC236}">
                    <a16:creationId xmlns:a16="http://schemas.microsoft.com/office/drawing/2014/main" id="{922B8D57-2864-C9CD-DAD6-C246BF3CCD3C}"/>
                  </a:ext>
                </a:extLst>
              </p:cNvPr>
              <p:cNvSpPr/>
              <p:nvPr/>
            </p:nvSpPr>
            <p:spPr>
              <a:xfrm>
                <a:off x="37680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5" name="Freeform: Shape 3384">
                <a:extLst>
                  <a:ext uri="{FF2B5EF4-FFF2-40B4-BE49-F238E27FC236}">
                    <a16:creationId xmlns:a16="http://schemas.microsoft.com/office/drawing/2014/main" id="{D97476F4-5B9D-8A36-2912-3669C2B57F56}"/>
                  </a:ext>
                </a:extLst>
              </p:cNvPr>
              <p:cNvSpPr/>
              <p:nvPr/>
            </p:nvSpPr>
            <p:spPr>
              <a:xfrm>
                <a:off x="38840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6" name="Freeform: Shape 3385">
                <a:extLst>
                  <a:ext uri="{FF2B5EF4-FFF2-40B4-BE49-F238E27FC236}">
                    <a16:creationId xmlns:a16="http://schemas.microsoft.com/office/drawing/2014/main" id="{2E037075-7FC4-6AD1-C36E-50FB5C446A31}"/>
                  </a:ext>
                </a:extLst>
              </p:cNvPr>
              <p:cNvSpPr/>
              <p:nvPr/>
            </p:nvSpPr>
            <p:spPr>
              <a:xfrm>
                <a:off x="400012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7" name="Freeform: Shape 3386">
                <a:extLst>
                  <a:ext uri="{FF2B5EF4-FFF2-40B4-BE49-F238E27FC236}">
                    <a16:creationId xmlns:a16="http://schemas.microsoft.com/office/drawing/2014/main" id="{27DE32CA-FCEF-55F9-DBB0-19CD82D6A9BE}"/>
                  </a:ext>
                </a:extLst>
              </p:cNvPr>
              <p:cNvSpPr/>
              <p:nvPr/>
            </p:nvSpPr>
            <p:spPr>
              <a:xfrm>
                <a:off x="41161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8" name="Freeform: Shape 3387">
                <a:extLst>
                  <a:ext uri="{FF2B5EF4-FFF2-40B4-BE49-F238E27FC236}">
                    <a16:creationId xmlns:a16="http://schemas.microsoft.com/office/drawing/2014/main" id="{2399554B-2C54-0AB0-2E9B-2A61C87234C9}"/>
                  </a:ext>
                </a:extLst>
              </p:cNvPr>
              <p:cNvSpPr/>
              <p:nvPr/>
            </p:nvSpPr>
            <p:spPr>
              <a:xfrm>
                <a:off x="42321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9" name="Freeform: Shape 3388">
                <a:extLst>
                  <a:ext uri="{FF2B5EF4-FFF2-40B4-BE49-F238E27FC236}">
                    <a16:creationId xmlns:a16="http://schemas.microsoft.com/office/drawing/2014/main" id="{ABF9F4DD-43FE-4AD5-B678-A86449A7C5D7}"/>
                  </a:ext>
                </a:extLst>
              </p:cNvPr>
              <p:cNvSpPr/>
              <p:nvPr/>
            </p:nvSpPr>
            <p:spPr>
              <a:xfrm>
                <a:off x="43482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0" name="Freeform: Shape 3389">
                <a:extLst>
                  <a:ext uri="{FF2B5EF4-FFF2-40B4-BE49-F238E27FC236}">
                    <a16:creationId xmlns:a16="http://schemas.microsoft.com/office/drawing/2014/main" id="{DF3363DA-3BDD-C286-1BE5-1919693CEA5D}"/>
                  </a:ext>
                </a:extLst>
              </p:cNvPr>
              <p:cNvSpPr/>
              <p:nvPr/>
            </p:nvSpPr>
            <p:spPr>
              <a:xfrm>
                <a:off x="446424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1" name="Freeform: Shape 3390">
                <a:extLst>
                  <a:ext uri="{FF2B5EF4-FFF2-40B4-BE49-F238E27FC236}">
                    <a16:creationId xmlns:a16="http://schemas.microsoft.com/office/drawing/2014/main" id="{2221BDD6-6A13-A137-5856-DD0692C5FB78}"/>
                  </a:ext>
                </a:extLst>
              </p:cNvPr>
              <p:cNvSpPr/>
              <p:nvPr/>
            </p:nvSpPr>
            <p:spPr>
              <a:xfrm>
                <a:off x="458027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2" name="Freeform: Shape 3391">
                <a:extLst>
                  <a:ext uri="{FF2B5EF4-FFF2-40B4-BE49-F238E27FC236}">
                    <a16:creationId xmlns:a16="http://schemas.microsoft.com/office/drawing/2014/main" id="{E3849378-E4FD-EDB7-9EAE-5B3149026586}"/>
                  </a:ext>
                </a:extLst>
              </p:cNvPr>
              <p:cNvSpPr/>
              <p:nvPr/>
            </p:nvSpPr>
            <p:spPr>
              <a:xfrm>
                <a:off x="5511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3" name="Freeform: Shape 3392">
                <a:extLst>
                  <a:ext uri="{FF2B5EF4-FFF2-40B4-BE49-F238E27FC236}">
                    <a16:creationId xmlns:a16="http://schemas.microsoft.com/office/drawing/2014/main" id="{5BD1831F-D845-90ED-288B-AB29A88C283C}"/>
                  </a:ext>
                </a:extLst>
              </p:cNvPr>
              <p:cNvSpPr/>
              <p:nvPr/>
            </p:nvSpPr>
            <p:spPr>
              <a:xfrm>
                <a:off x="17115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4" name="Freeform: Shape 3393">
                <a:extLst>
                  <a:ext uri="{FF2B5EF4-FFF2-40B4-BE49-F238E27FC236}">
                    <a16:creationId xmlns:a16="http://schemas.microsoft.com/office/drawing/2014/main" id="{3F057D25-9DCB-F5E1-FBB9-9B18E448C720}"/>
                  </a:ext>
                </a:extLst>
              </p:cNvPr>
              <p:cNvSpPr/>
              <p:nvPr/>
            </p:nvSpPr>
            <p:spPr>
              <a:xfrm>
                <a:off x="2871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5" name="Freeform: Shape 3394">
                <a:extLst>
                  <a:ext uri="{FF2B5EF4-FFF2-40B4-BE49-F238E27FC236}">
                    <a16:creationId xmlns:a16="http://schemas.microsoft.com/office/drawing/2014/main" id="{D6233A40-507A-C538-7076-2FE77FC1B3E2}"/>
                  </a:ext>
                </a:extLst>
              </p:cNvPr>
              <p:cNvSpPr/>
              <p:nvPr/>
            </p:nvSpPr>
            <p:spPr>
              <a:xfrm>
                <a:off x="40320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6" name="Freeform: Shape 3395">
                <a:extLst>
                  <a:ext uri="{FF2B5EF4-FFF2-40B4-BE49-F238E27FC236}">
                    <a16:creationId xmlns:a16="http://schemas.microsoft.com/office/drawing/2014/main" id="{5E31398D-8633-7D51-0F32-7302B25AAA40}"/>
                  </a:ext>
                </a:extLst>
              </p:cNvPr>
              <p:cNvSpPr/>
              <p:nvPr/>
            </p:nvSpPr>
            <p:spPr>
              <a:xfrm>
                <a:off x="51923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7" name="Freeform: Shape 3396">
                <a:extLst>
                  <a:ext uri="{FF2B5EF4-FFF2-40B4-BE49-F238E27FC236}">
                    <a16:creationId xmlns:a16="http://schemas.microsoft.com/office/drawing/2014/main" id="{9276CE67-F8AC-4633-2F7C-F8517D5F0A08}"/>
                  </a:ext>
                </a:extLst>
              </p:cNvPr>
              <p:cNvSpPr/>
              <p:nvPr/>
            </p:nvSpPr>
            <p:spPr>
              <a:xfrm>
                <a:off x="63526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8" name="Freeform: Shape 3397">
                <a:extLst>
                  <a:ext uri="{FF2B5EF4-FFF2-40B4-BE49-F238E27FC236}">
                    <a16:creationId xmlns:a16="http://schemas.microsoft.com/office/drawing/2014/main" id="{C7C17627-DD9B-8227-E5DE-96ADCE458A62}"/>
                  </a:ext>
                </a:extLst>
              </p:cNvPr>
              <p:cNvSpPr/>
              <p:nvPr/>
            </p:nvSpPr>
            <p:spPr>
              <a:xfrm>
                <a:off x="7512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9" name="Freeform: Shape 3398">
                <a:extLst>
                  <a:ext uri="{FF2B5EF4-FFF2-40B4-BE49-F238E27FC236}">
                    <a16:creationId xmlns:a16="http://schemas.microsoft.com/office/drawing/2014/main" id="{9C5B57C4-7303-A529-3028-6BE65038BCBE}"/>
                  </a:ext>
                </a:extLst>
              </p:cNvPr>
              <p:cNvSpPr/>
              <p:nvPr/>
            </p:nvSpPr>
            <p:spPr>
              <a:xfrm>
                <a:off x="8673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0" name="Freeform: Shape 3399">
                <a:extLst>
                  <a:ext uri="{FF2B5EF4-FFF2-40B4-BE49-F238E27FC236}">
                    <a16:creationId xmlns:a16="http://schemas.microsoft.com/office/drawing/2014/main" id="{F640D54C-D150-1A87-B141-211EB0DF5179}"/>
                  </a:ext>
                </a:extLst>
              </p:cNvPr>
              <p:cNvSpPr/>
              <p:nvPr/>
            </p:nvSpPr>
            <p:spPr>
              <a:xfrm>
                <a:off x="98334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1" name="Freeform: Shape 3400">
                <a:extLst>
                  <a:ext uri="{FF2B5EF4-FFF2-40B4-BE49-F238E27FC236}">
                    <a16:creationId xmlns:a16="http://schemas.microsoft.com/office/drawing/2014/main" id="{6BC3AE55-744A-A8E8-FC74-FD656FDCBC45}"/>
                  </a:ext>
                </a:extLst>
              </p:cNvPr>
              <p:cNvSpPr/>
              <p:nvPr/>
            </p:nvSpPr>
            <p:spPr>
              <a:xfrm>
                <a:off x="10993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2" name="Freeform: Shape 3401">
                <a:extLst>
                  <a:ext uri="{FF2B5EF4-FFF2-40B4-BE49-F238E27FC236}">
                    <a16:creationId xmlns:a16="http://schemas.microsoft.com/office/drawing/2014/main" id="{B378AF4F-0AE0-43DB-70DB-659E3EB74ED7}"/>
                  </a:ext>
                </a:extLst>
              </p:cNvPr>
              <p:cNvSpPr/>
              <p:nvPr/>
            </p:nvSpPr>
            <p:spPr>
              <a:xfrm>
                <a:off x="121541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3" name="Freeform: Shape 3402">
                <a:extLst>
                  <a:ext uri="{FF2B5EF4-FFF2-40B4-BE49-F238E27FC236}">
                    <a16:creationId xmlns:a16="http://schemas.microsoft.com/office/drawing/2014/main" id="{51C38BDD-21FE-67F7-61BB-3188215BCFB8}"/>
                  </a:ext>
                </a:extLst>
              </p:cNvPr>
              <p:cNvSpPr/>
              <p:nvPr/>
            </p:nvSpPr>
            <p:spPr>
              <a:xfrm>
                <a:off x="13314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4" name="Freeform: Shape 3403">
                <a:extLst>
                  <a:ext uri="{FF2B5EF4-FFF2-40B4-BE49-F238E27FC236}">
                    <a16:creationId xmlns:a16="http://schemas.microsoft.com/office/drawing/2014/main" id="{A6EAA8B5-0644-FB2E-8F01-C0F44ABD402D}"/>
                  </a:ext>
                </a:extLst>
              </p:cNvPr>
              <p:cNvSpPr/>
              <p:nvPr/>
            </p:nvSpPr>
            <p:spPr>
              <a:xfrm>
                <a:off x="144748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5" name="Freeform: Shape 3404">
                <a:extLst>
                  <a:ext uri="{FF2B5EF4-FFF2-40B4-BE49-F238E27FC236}">
                    <a16:creationId xmlns:a16="http://schemas.microsoft.com/office/drawing/2014/main" id="{9A63038F-CAFB-1A2A-7E98-9835B6B58FF8}"/>
                  </a:ext>
                </a:extLst>
              </p:cNvPr>
              <p:cNvSpPr/>
              <p:nvPr/>
            </p:nvSpPr>
            <p:spPr>
              <a:xfrm>
                <a:off x="15634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6" name="Freeform: Shape 3405">
                <a:extLst>
                  <a:ext uri="{FF2B5EF4-FFF2-40B4-BE49-F238E27FC236}">
                    <a16:creationId xmlns:a16="http://schemas.microsoft.com/office/drawing/2014/main" id="{E56EB95F-C2D4-7C3C-A82A-40EE88CE2212}"/>
                  </a:ext>
                </a:extLst>
              </p:cNvPr>
              <p:cNvSpPr/>
              <p:nvPr/>
            </p:nvSpPr>
            <p:spPr>
              <a:xfrm>
                <a:off x="16795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7" name="Freeform: Shape 3406">
                <a:extLst>
                  <a:ext uri="{FF2B5EF4-FFF2-40B4-BE49-F238E27FC236}">
                    <a16:creationId xmlns:a16="http://schemas.microsoft.com/office/drawing/2014/main" id="{980B902D-EAA6-358B-DE35-6D4C47033589}"/>
                  </a:ext>
                </a:extLst>
              </p:cNvPr>
              <p:cNvSpPr/>
              <p:nvPr/>
            </p:nvSpPr>
            <p:spPr>
              <a:xfrm>
                <a:off x="17955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8" name="Freeform: Shape 3407">
                <a:extLst>
                  <a:ext uri="{FF2B5EF4-FFF2-40B4-BE49-F238E27FC236}">
                    <a16:creationId xmlns:a16="http://schemas.microsoft.com/office/drawing/2014/main" id="{6BB93C8F-7E77-EA29-9520-A737B5520FEB}"/>
                  </a:ext>
                </a:extLst>
              </p:cNvPr>
              <p:cNvSpPr/>
              <p:nvPr/>
            </p:nvSpPr>
            <p:spPr>
              <a:xfrm>
                <a:off x="191159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9" name="Freeform: Shape 3408">
                <a:extLst>
                  <a:ext uri="{FF2B5EF4-FFF2-40B4-BE49-F238E27FC236}">
                    <a16:creationId xmlns:a16="http://schemas.microsoft.com/office/drawing/2014/main" id="{6254AEE2-E449-360C-6266-881508E78488}"/>
                  </a:ext>
                </a:extLst>
              </p:cNvPr>
              <p:cNvSpPr/>
              <p:nvPr/>
            </p:nvSpPr>
            <p:spPr>
              <a:xfrm>
                <a:off x="20276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0" name="Freeform: Shape 3409">
                <a:extLst>
                  <a:ext uri="{FF2B5EF4-FFF2-40B4-BE49-F238E27FC236}">
                    <a16:creationId xmlns:a16="http://schemas.microsoft.com/office/drawing/2014/main" id="{9B663F23-8969-FB43-04D1-B0E82B12BE46}"/>
                  </a:ext>
                </a:extLst>
              </p:cNvPr>
              <p:cNvSpPr/>
              <p:nvPr/>
            </p:nvSpPr>
            <p:spPr>
              <a:xfrm>
                <a:off x="21436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1" name="Freeform: Shape 3410">
                <a:extLst>
                  <a:ext uri="{FF2B5EF4-FFF2-40B4-BE49-F238E27FC236}">
                    <a16:creationId xmlns:a16="http://schemas.microsoft.com/office/drawing/2014/main" id="{BC9A07A0-13B5-9F3A-F2B7-B3345CDB02AA}"/>
                  </a:ext>
                </a:extLst>
              </p:cNvPr>
              <p:cNvSpPr/>
              <p:nvPr/>
            </p:nvSpPr>
            <p:spPr>
              <a:xfrm>
                <a:off x="225968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2" name="Freeform: Shape 3411">
                <a:extLst>
                  <a:ext uri="{FF2B5EF4-FFF2-40B4-BE49-F238E27FC236}">
                    <a16:creationId xmlns:a16="http://schemas.microsoft.com/office/drawing/2014/main" id="{341CC698-054F-089F-BA19-7F793B2D7850}"/>
                  </a:ext>
                </a:extLst>
              </p:cNvPr>
              <p:cNvSpPr/>
              <p:nvPr/>
            </p:nvSpPr>
            <p:spPr>
              <a:xfrm>
                <a:off x="237571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3" name="Freeform: Shape 3412">
                <a:extLst>
                  <a:ext uri="{FF2B5EF4-FFF2-40B4-BE49-F238E27FC236}">
                    <a16:creationId xmlns:a16="http://schemas.microsoft.com/office/drawing/2014/main" id="{2D5CB3DE-6877-71D8-2474-EADE176618D6}"/>
                  </a:ext>
                </a:extLst>
              </p:cNvPr>
              <p:cNvSpPr/>
              <p:nvPr/>
            </p:nvSpPr>
            <p:spPr>
              <a:xfrm>
                <a:off x="24917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4" name="Freeform: Shape 3413">
                <a:extLst>
                  <a:ext uri="{FF2B5EF4-FFF2-40B4-BE49-F238E27FC236}">
                    <a16:creationId xmlns:a16="http://schemas.microsoft.com/office/drawing/2014/main" id="{1CF8C99C-5F18-4F83-AE24-D83975456809}"/>
                  </a:ext>
                </a:extLst>
              </p:cNvPr>
              <p:cNvSpPr/>
              <p:nvPr/>
            </p:nvSpPr>
            <p:spPr>
              <a:xfrm>
                <a:off x="26077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5" name="Freeform: Shape 3414">
                <a:extLst>
                  <a:ext uri="{FF2B5EF4-FFF2-40B4-BE49-F238E27FC236}">
                    <a16:creationId xmlns:a16="http://schemas.microsoft.com/office/drawing/2014/main" id="{B5B77664-1B50-50D9-D208-D9F66A5916B2}"/>
                  </a:ext>
                </a:extLst>
              </p:cNvPr>
              <p:cNvSpPr/>
              <p:nvPr/>
            </p:nvSpPr>
            <p:spPr>
              <a:xfrm>
                <a:off x="272379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6" name="Freeform: Shape 3415">
                <a:extLst>
                  <a:ext uri="{FF2B5EF4-FFF2-40B4-BE49-F238E27FC236}">
                    <a16:creationId xmlns:a16="http://schemas.microsoft.com/office/drawing/2014/main" id="{10441021-283D-CE5F-9FF6-87D4C924EDCC}"/>
                  </a:ext>
                </a:extLst>
              </p:cNvPr>
              <p:cNvSpPr/>
              <p:nvPr/>
            </p:nvSpPr>
            <p:spPr>
              <a:xfrm>
                <a:off x="28398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7" name="Freeform: Shape 3416">
                <a:extLst>
                  <a:ext uri="{FF2B5EF4-FFF2-40B4-BE49-F238E27FC236}">
                    <a16:creationId xmlns:a16="http://schemas.microsoft.com/office/drawing/2014/main" id="{9E3FFD11-3B33-ACC4-6D7D-841B0B59642A}"/>
                  </a:ext>
                </a:extLst>
              </p:cNvPr>
              <p:cNvSpPr/>
              <p:nvPr/>
            </p:nvSpPr>
            <p:spPr>
              <a:xfrm>
                <a:off x="29558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8" name="Freeform: Shape 3417">
                <a:extLst>
                  <a:ext uri="{FF2B5EF4-FFF2-40B4-BE49-F238E27FC236}">
                    <a16:creationId xmlns:a16="http://schemas.microsoft.com/office/drawing/2014/main" id="{A4FC5274-CC32-9B38-EA29-70224D31D85B}"/>
                  </a:ext>
                </a:extLst>
              </p:cNvPr>
              <p:cNvSpPr/>
              <p:nvPr/>
            </p:nvSpPr>
            <p:spPr>
              <a:xfrm>
                <a:off x="307189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9" name="Freeform: Shape 3418">
                <a:extLst>
                  <a:ext uri="{FF2B5EF4-FFF2-40B4-BE49-F238E27FC236}">
                    <a16:creationId xmlns:a16="http://schemas.microsoft.com/office/drawing/2014/main" id="{51864DA5-6709-37B9-1A16-66CDF589E520}"/>
                  </a:ext>
                </a:extLst>
              </p:cNvPr>
              <p:cNvSpPr/>
              <p:nvPr/>
            </p:nvSpPr>
            <p:spPr>
              <a:xfrm>
                <a:off x="318791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0" name="Freeform: Shape 3419">
                <a:extLst>
                  <a:ext uri="{FF2B5EF4-FFF2-40B4-BE49-F238E27FC236}">
                    <a16:creationId xmlns:a16="http://schemas.microsoft.com/office/drawing/2014/main" id="{076FA6F0-24DF-CE2A-1044-65DF13238E51}"/>
                  </a:ext>
                </a:extLst>
              </p:cNvPr>
              <p:cNvSpPr/>
              <p:nvPr/>
            </p:nvSpPr>
            <p:spPr>
              <a:xfrm>
                <a:off x="33039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1" name="Freeform: Shape 3420">
                <a:extLst>
                  <a:ext uri="{FF2B5EF4-FFF2-40B4-BE49-F238E27FC236}">
                    <a16:creationId xmlns:a16="http://schemas.microsoft.com/office/drawing/2014/main" id="{3926789C-0919-858E-8B91-7A27EC7B7039}"/>
                  </a:ext>
                </a:extLst>
              </p:cNvPr>
              <p:cNvSpPr/>
              <p:nvPr/>
            </p:nvSpPr>
            <p:spPr>
              <a:xfrm>
                <a:off x="341997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2" name="Freeform: Shape 3421">
                <a:extLst>
                  <a:ext uri="{FF2B5EF4-FFF2-40B4-BE49-F238E27FC236}">
                    <a16:creationId xmlns:a16="http://schemas.microsoft.com/office/drawing/2014/main" id="{28F16C5D-EF59-41C4-4F75-8B8EA97FD9BD}"/>
                  </a:ext>
                </a:extLst>
              </p:cNvPr>
              <p:cNvSpPr/>
              <p:nvPr/>
            </p:nvSpPr>
            <p:spPr>
              <a:xfrm>
                <a:off x="35360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3" name="Freeform: Shape 3422">
                <a:extLst>
                  <a:ext uri="{FF2B5EF4-FFF2-40B4-BE49-F238E27FC236}">
                    <a16:creationId xmlns:a16="http://schemas.microsoft.com/office/drawing/2014/main" id="{47284420-6A7E-6B08-A056-C521C70AE7E7}"/>
                  </a:ext>
                </a:extLst>
              </p:cNvPr>
              <p:cNvSpPr/>
              <p:nvPr/>
            </p:nvSpPr>
            <p:spPr>
              <a:xfrm>
                <a:off x="36520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4" name="Freeform: Shape 3423">
                <a:extLst>
                  <a:ext uri="{FF2B5EF4-FFF2-40B4-BE49-F238E27FC236}">
                    <a16:creationId xmlns:a16="http://schemas.microsoft.com/office/drawing/2014/main" id="{6A3B1F4F-C13B-E47D-C85D-4988E319F422}"/>
                  </a:ext>
                </a:extLst>
              </p:cNvPr>
              <p:cNvSpPr/>
              <p:nvPr/>
            </p:nvSpPr>
            <p:spPr>
              <a:xfrm>
                <a:off x="37680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5" name="Freeform: Shape 3424">
                <a:extLst>
                  <a:ext uri="{FF2B5EF4-FFF2-40B4-BE49-F238E27FC236}">
                    <a16:creationId xmlns:a16="http://schemas.microsoft.com/office/drawing/2014/main" id="{ABF863FA-CCE4-4D7C-9CD3-D6D1DCF9A0B9}"/>
                  </a:ext>
                </a:extLst>
              </p:cNvPr>
              <p:cNvSpPr/>
              <p:nvPr/>
            </p:nvSpPr>
            <p:spPr>
              <a:xfrm>
                <a:off x="38840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6" name="Freeform: Shape 3425">
                <a:extLst>
                  <a:ext uri="{FF2B5EF4-FFF2-40B4-BE49-F238E27FC236}">
                    <a16:creationId xmlns:a16="http://schemas.microsoft.com/office/drawing/2014/main" id="{7947F082-D43F-5708-FCA4-950E27E88851}"/>
                  </a:ext>
                </a:extLst>
              </p:cNvPr>
              <p:cNvSpPr/>
              <p:nvPr/>
            </p:nvSpPr>
            <p:spPr>
              <a:xfrm>
                <a:off x="400012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7" name="Freeform: Shape 3426">
                <a:extLst>
                  <a:ext uri="{FF2B5EF4-FFF2-40B4-BE49-F238E27FC236}">
                    <a16:creationId xmlns:a16="http://schemas.microsoft.com/office/drawing/2014/main" id="{9D7CDF19-DA9E-C752-1B8E-402336F5C5AC}"/>
                  </a:ext>
                </a:extLst>
              </p:cNvPr>
              <p:cNvSpPr/>
              <p:nvPr/>
            </p:nvSpPr>
            <p:spPr>
              <a:xfrm>
                <a:off x="41161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8" name="Freeform: Shape 3427">
                <a:extLst>
                  <a:ext uri="{FF2B5EF4-FFF2-40B4-BE49-F238E27FC236}">
                    <a16:creationId xmlns:a16="http://schemas.microsoft.com/office/drawing/2014/main" id="{6E470DBE-7E4E-3736-E79E-46B870F1FF1E}"/>
                  </a:ext>
                </a:extLst>
              </p:cNvPr>
              <p:cNvSpPr/>
              <p:nvPr/>
            </p:nvSpPr>
            <p:spPr>
              <a:xfrm>
                <a:off x="42321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9" name="Freeform: Shape 3428">
                <a:extLst>
                  <a:ext uri="{FF2B5EF4-FFF2-40B4-BE49-F238E27FC236}">
                    <a16:creationId xmlns:a16="http://schemas.microsoft.com/office/drawing/2014/main" id="{E4F32D86-83C2-869F-FC16-E19C7535FD1F}"/>
                  </a:ext>
                </a:extLst>
              </p:cNvPr>
              <p:cNvSpPr/>
              <p:nvPr/>
            </p:nvSpPr>
            <p:spPr>
              <a:xfrm>
                <a:off x="43482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0" name="Freeform: Shape 3429">
                <a:extLst>
                  <a:ext uri="{FF2B5EF4-FFF2-40B4-BE49-F238E27FC236}">
                    <a16:creationId xmlns:a16="http://schemas.microsoft.com/office/drawing/2014/main" id="{668F2DA0-CBA6-EE4A-2864-9FA9226A41B3}"/>
                  </a:ext>
                </a:extLst>
              </p:cNvPr>
              <p:cNvSpPr/>
              <p:nvPr/>
            </p:nvSpPr>
            <p:spPr>
              <a:xfrm>
                <a:off x="446424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1" name="Freeform: Shape 3430">
                <a:extLst>
                  <a:ext uri="{FF2B5EF4-FFF2-40B4-BE49-F238E27FC236}">
                    <a16:creationId xmlns:a16="http://schemas.microsoft.com/office/drawing/2014/main" id="{021DE129-5CAC-B5C9-F841-51EF8663AC21}"/>
                  </a:ext>
                </a:extLst>
              </p:cNvPr>
              <p:cNvSpPr/>
              <p:nvPr/>
            </p:nvSpPr>
            <p:spPr>
              <a:xfrm>
                <a:off x="458027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2" name="Freeform: Shape 3431">
                <a:extLst>
                  <a:ext uri="{FF2B5EF4-FFF2-40B4-BE49-F238E27FC236}">
                    <a16:creationId xmlns:a16="http://schemas.microsoft.com/office/drawing/2014/main" id="{8FE9D23E-89AE-EF83-3E38-C649E6AC6B7C}"/>
                  </a:ext>
                </a:extLst>
              </p:cNvPr>
              <p:cNvSpPr/>
              <p:nvPr/>
            </p:nvSpPr>
            <p:spPr>
              <a:xfrm>
                <a:off x="5511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3" name="Freeform: Shape 3432">
                <a:extLst>
                  <a:ext uri="{FF2B5EF4-FFF2-40B4-BE49-F238E27FC236}">
                    <a16:creationId xmlns:a16="http://schemas.microsoft.com/office/drawing/2014/main" id="{EBBFD441-339D-A84E-C246-F1851B342357}"/>
                  </a:ext>
                </a:extLst>
              </p:cNvPr>
              <p:cNvSpPr/>
              <p:nvPr/>
            </p:nvSpPr>
            <p:spPr>
              <a:xfrm>
                <a:off x="17115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4" name="Freeform: Shape 3433">
                <a:extLst>
                  <a:ext uri="{FF2B5EF4-FFF2-40B4-BE49-F238E27FC236}">
                    <a16:creationId xmlns:a16="http://schemas.microsoft.com/office/drawing/2014/main" id="{FEA7D20B-327B-C02D-8F6F-3F5E111AF5C5}"/>
                  </a:ext>
                </a:extLst>
              </p:cNvPr>
              <p:cNvSpPr/>
              <p:nvPr/>
            </p:nvSpPr>
            <p:spPr>
              <a:xfrm>
                <a:off x="2871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5" name="Freeform: Shape 3434">
                <a:extLst>
                  <a:ext uri="{FF2B5EF4-FFF2-40B4-BE49-F238E27FC236}">
                    <a16:creationId xmlns:a16="http://schemas.microsoft.com/office/drawing/2014/main" id="{9E0C2563-E3A0-A60F-2B8D-B4500A9DE974}"/>
                  </a:ext>
                </a:extLst>
              </p:cNvPr>
              <p:cNvSpPr/>
              <p:nvPr/>
            </p:nvSpPr>
            <p:spPr>
              <a:xfrm>
                <a:off x="40320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6" name="Freeform: Shape 3435">
                <a:extLst>
                  <a:ext uri="{FF2B5EF4-FFF2-40B4-BE49-F238E27FC236}">
                    <a16:creationId xmlns:a16="http://schemas.microsoft.com/office/drawing/2014/main" id="{12A17106-8414-E603-3DCD-02CFA76FADD3}"/>
                  </a:ext>
                </a:extLst>
              </p:cNvPr>
              <p:cNvSpPr/>
              <p:nvPr/>
            </p:nvSpPr>
            <p:spPr>
              <a:xfrm>
                <a:off x="51923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7" name="Freeform: Shape 3436">
                <a:extLst>
                  <a:ext uri="{FF2B5EF4-FFF2-40B4-BE49-F238E27FC236}">
                    <a16:creationId xmlns:a16="http://schemas.microsoft.com/office/drawing/2014/main" id="{0F508DD3-90F1-7360-8885-28C06D6F8667}"/>
                  </a:ext>
                </a:extLst>
              </p:cNvPr>
              <p:cNvSpPr/>
              <p:nvPr/>
            </p:nvSpPr>
            <p:spPr>
              <a:xfrm>
                <a:off x="63526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8" name="Freeform: Shape 3437">
                <a:extLst>
                  <a:ext uri="{FF2B5EF4-FFF2-40B4-BE49-F238E27FC236}">
                    <a16:creationId xmlns:a16="http://schemas.microsoft.com/office/drawing/2014/main" id="{3A01BEE7-D249-F22C-73C3-BE261E36F984}"/>
                  </a:ext>
                </a:extLst>
              </p:cNvPr>
              <p:cNvSpPr/>
              <p:nvPr/>
            </p:nvSpPr>
            <p:spPr>
              <a:xfrm>
                <a:off x="7512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9" name="Freeform: Shape 3438">
                <a:extLst>
                  <a:ext uri="{FF2B5EF4-FFF2-40B4-BE49-F238E27FC236}">
                    <a16:creationId xmlns:a16="http://schemas.microsoft.com/office/drawing/2014/main" id="{CF44D2F4-2498-5FBA-888F-03DBFB8ACA9A}"/>
                  </a:ext>
                </a:extLst>
              </p:cNvPr>
              <p:cNvSpPr/>
              <p:nvPr/>
            </p:nvSpPr>
            <p:spPr>
              <a:xfrm>
                <a:off x="8673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0" name="Freeform: Shape 3439">
                <a:extLst>
                  <a:ext uri="{FF2B5EF4-FFF2-40B4-BE49-F238E27FC236}">
                    <a16:creationId xmlns:a16="http://schemas.microsoft.com/office/drawing/2014/main" id="{E3585BE3-241F-A95B-D06E-666CF1DE9717}"/>
                  </a:ext>
                </a:extLst>
              </p:cNvPr>
              <p:cNvSpPr/>
              <p:nvPr/>
            </p:nvSpPr>
            <p:spPr>
              <a:xfrm>
                <a:off x="98334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1" name="Freeform: Shape 3440">
                <a:extLst>
                  <a:ext uri="{FF2B5EF4-FFF2-40B4-BE49-F238E27FC236}">
                    <a16:creationId xmlns:a16="http://schemas.microsoft.com/office/drawing/2014/main" id="{3C1BD176-C11D-C047-69C6-15CD1A19C47F}"/>
                  </a:ext>
                </a:extLst>
              </p:cNvPr>
              <p:cNvSpPr/>
              <p:nvPr/>
            </p:nvSpPr>
            <p:spPr>
              <a:xfrm>
                <a:off x="10993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2" name="Freeform: Shape 3441">
                <a:extLst>
                  <a:ext uri="{FF2B5EF4-FFF2-40B4-BE49-F238E27FC236}">
                    <a16:creationId xmlns:a16="http://schemas.microsoft.com/office/drawing/2014/main" id="{8B87454B-3E8B-A4B6-321C-7D24EBC9F8A1}"/>
                  </a:ext>
                </a:extLst>
              </p:cNvPr>
              <p:cNvSpPr/>
              <p:nvPr/>
            </p:nvSpPr>
            <p:spPr>
              <a:xfrm>
                <a:off x="121541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3" name="Freeform: Shape 3442">
                <a:extLst>
                  <a:ext uri="{FF2B5EF4-FFF2-40B4-BE49-F238E27FC236}">
                    <a16:creationId xmlns:a16="http://schemas.microsoft.com/office/drawing/2014/main" id="{D371ABBB-E53E-DFEA-B2CC-140BF94F1B84}"/>
                  </a:ext>
                </a:extLst>
              </p:cNvPr>
              <p:cNvSpPr/>
              <p:nvPr/>
            </p:nvSpPr>
            <p:spPr>
              <a:xfrm>
                <a:off x="13314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4" name="Freeform: Shape 3443">
                <a:extLst>
                  <a:ext uri="{FF2B5EF4-FFF2-40B4-BE49-F238E27FC236}">
                    <a16:creationId xmlns:a16="http://schemas.microsoft.com/office/drawing/2014/main" id="{9BD2F021-3018-E2BB-B460-86C17A34C6AD}"/>
                  </a:ext>
                </a:extLst>
              </p:cNvPr>
              <p:cNvSpPr/>
              <p:nvPr/>
            </p:nvSpPr>
            <p:spPr>
              <a:xfrm>
                <a:off x="144748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5" name="Freeform: Shape 3444">
                <a:extLst>
                  <a:ext uri="{FF2B5EF4-FFF2-40B4-BE49-F238E27FC236}">
                    <a16:creationId xmlns:a16="http://schemas.microsoft.com/office/drawing/2014/main" id="{992307A8-AC43-E1C5-A264-25B085818C13}"/>
                  </a:ext>
                </a:extLst>
              </p:cNvPr>
              <p:cNvSpPr/>
              <p:nvPr/>
            </p:nvSpPr>
            <p:spPr>
              <a:xfrm>
                <a:off x="15634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6" name="Freeform: Shape 3445">
                <a:extLst>
                  <a:ext uri="{FF2B5EF4-FFF2-40B4-BE49-F238E27FC236}">
                    <a16:creationId xmlns:a16="http://schemas.microsoft.com/office/drawing/2014/main" id="{E8FAE24E-9A66-1E7B-4976-EA7565224254}"/>
                  </a:ext>
                </a:extLst>
              </p:cNvPr>
              <p:cNvSpPr/>
              <p:nvPr/>
            </p:nvSpPr>
            <p:spPr>
              <a:xfrm>
                <a:off x="16795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7" name="Freeform: Shape 3446">
                <a:extLst>
                  <a:ext uri="{FF2B5EF4-FFF2-40B4-BE49-F238E27FC236}">
                    <a16:creationId xmlns:a16="http://schemas.microsoft.com/office/drawing/2014/main" id="{E6F01F72-D092-6DE7-3FCF-12C61CAA38E3}"/>
                  </a:ext>
                </a:extLst>
              </p:cNvPr>
              <p:cNvSpPr/>
              <p:nvPr/>
            </p:nvSpPr>
            <p:spPr>
              <a:xfrm>
                <a:off x="17955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8" name="Freeform: Shape 3447">
                <a:extLst>
                  <a:ext uri="{FF2B5EF4-FFF2-40B4-BE49-F238E27FC236}">
                    <a16:creationId xmlns:a16="http://schemas.microsoft.com/office/drawing/2014/main" id="{D3F4C395-8E02-5DD8-0BC2-819652C8179B}"/>
                  </a:ext>
                </a:extLst>
              </p:cNvPr>
              <p:cNvSpPr/>
              <p:nvPr/>
            </p:nvSpPr>
            <p:spPr>
              <a:xfrm>
                <a:off x="191159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9" name="Freeform: Shape 3448">
                <a:extLst>
                  <a:ext uri="{FF2B5EF4-FFF2-40B4-BE49-F238E27FC236}">
                    <a16:creationId xmlns:a16="http://schemas.microsoft.com/office/drawing/2014/main" id="{EB37ED13-AF78-1E6D-C673-85B2E0BC9CAF}"/>
                  </a:ext>
                </a:extLst>
              </p:cNvPr>
              <p:cNvSpPr/>
              <p:nvPr/>
            </p:nvSpPr>
            <p:spPr>
              <a:xfrm>
                <a:off x="20276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0" name="Freeform: Shape 3449">
                <a:extLst>
                  <a:ext uri="{FF2B5EF4-FFF2-40B4-BE49-F238E27FC236}">
                    <a16:creationId xmlns:a16="http://schemas.microsoft.com/office/drawing/2014/main" id="{6D43FF67-AA6A-0B8B-28C2-76FC6F511CF1}"/>
                  </a:ext>
                </a:extLst>
              </p:cNvPr>
              <p:cNvSpPr/>
              <p:nvPr/>
            </p:nvSpPr>
            <p:spPr>
              <a:xfrm>
                <a:off x="21436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1" name="Freeform: Shape 3450">
                <a:extLst>
                  <a:ext uri="{FF2B5EF4-FFF2-40B4-BE49-F238E27FC236}">
                    <a16:creationId xmlns:a16="http://schemas.microsoft.com/office/drawing/2014/main" id="{8D893A28-46F7-F453-14F1-B73249AD2517}"/>
                  </a:ext>
                </a:extLst>
              </p:cNvPr>
              <p:cNvSpPr/>
              <p:nvPr/>
            </p:nvSpPr>
            <p:spPr>
              <a:xfrm>
                <a:off x="225968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2" name="Freeform: Shape 3451">
                <a:extLst>
                  <a:ext uri="{FF2B5EF4-FFF2-40B4-BE49-F238E27FC236}">
                    <a16:creationId xmlns:a16="http://schemas.microsoft.com/office/drawing/2014/main" id="{77343A03-8264-29CC-0922-CFDAC7E58FBF}"/>
                  </a:ext>
                </a:extLst>
              </p:cNvPr>
              <p:cNvSpPr/>
              <p:nvPr/>
            </p:nvSpPr>
            <p:spPr>
              <a:xfrm>
                <a:off x="237571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3" name="Freeform: Shape 3452">
                <a:extLst>
                  <a:ext uri="{FF2B5EF4-FFF2-40B4-BE49-F238E27FC236}">
                    <a16:creationId xmlns:a16="http://schemas.microsoft.com/office/drawing/2014/main" id="{05F06A21-E656-AEC0-ED61-B4D3AF02735B}"/>
                  </a:ext>
                </a:extLst>
              </p:cNvPr>
              <p:cNvSpPr/>
              <p:nvPr/>
            </p:nvSpPr>
            <p:spPr>
              <a:xfrm>
                <a:off x="24917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4" name="Freeform: Shape 3453">
                <a:extLst>
                  <a:ext uri="{FF2B5EF4-FFF2-40B4-BE49-F238E27FC236}">
                    <a16:creationId xmlns:a16="http://schemas.microsoft.com/office/drawing/2014/main" id="{17E54D3F-FD98-48E1-BAB5-694D8827A727}"/>
                  </a:ext>
                </a:extLst>
              </p:cNvPr>
              <p:cNvSpPr/>
              <p:nvPr/>
            </p:nvSpPr>
            <p:spPr>
              <a:xfrm>
                <a:off x="26077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5" name="Freeform: Shape 3454">
                <a:extLst>
                  <a:ext uri="{FF2B5EF4-FFF2-40B4-BE49-F238E27FC236}">
                    <a16:creationId xmlns:a16="http://schemas.microsoft.com/office/drawing/2014/main" id="{0B8006F5-EDC7-FF0E-A21E-92E88421BD3E}"/>
                  </a:ext>
                </a:extLst>
              </p:cNvPr>
              <p:cNvSpPr/>
              <p:nvPr/>
            </p:nvSpPr>
            <p:spPr>
              <a:xfrm>
                <a:off x="272379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6" name="Freeform: Shape 3455">
                <a:extLst>
                  <a:ext uri="{FF2B5EF4-FFF2-40B4-BE49-F238E27FC236}">
                    <a16:creationId xmlns:a16="http://schemas.microsoft.com/office/drawing/2014/main" id="{6034A3C2-00A0-3DC8-9B22-AB4802EFC7FA}"/>
                  </a:ext>
                </a:extLst>
              </p:cNvPr>
              <p:cNvSpPr/>
              <p:nvPr/>
            </p:nvSpPr>
            <p:spPr>
              <a:xfrm>
                <a:off x="28398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7" name="Freeform: Shape 3456">
                <a:extLst>
                  <a:ext uri="{FF2B5EF4-FFF2-40B4-BE49-F238E27FC236}">
                    <a16:creationId xmlns:a16="http://schemas.microsoft.com/office/drawing/2014/main" id="{1EE0BF50-2186-9F5C-22F8-789575DF6F4B}"/>
                  </a:ext>
                </a:extLst>
              </p:cNvPr>
              <p:cNvSpPr/>
              <p:nvPr/>
            </p:nvSpPr>
            <p:spPr>
              <a:xfrm>
                <a:off x="29558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8" name="Freeform: Shape 3457">
                <a:extLst>
                  <a:ext uri="{FF2B5EF4-FFF2-40B4-BE49-F238E27FC236}">
                    <a16:creationId xmlns:a16="http://schemas.microsoft.com/office/drawing/2014/main" id="{10AF7D70-CA78-B083-E2CC-C4FBD10963A4}"/>
                  </a:ext>
                </a:extLst>
              </p:cNvPr>
              <p:cNvSpPr/>
              <p:nvPr/>
            </p:nvSpPr>
            <p:spPr>
              <a:xfrm>
                <a:off x="307189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9" name="Freeform: Shape 3458">
                <a:extLst>
                  <a:ext uri="{FF2B5EF4-FFF2-40B4-BE49-F238E27FC236}">
                    <a16:creationId xmlns:a16="http://schemas.microsoft.com/office/drawing/2014/main" id="{64792801-0642-B450-9617-ED240A923E6F}"/>
                  </a:ext>
                </a:extLst>
              </p:cNvPr>
              <p:cNvSpPr/>
              <p:nvPr/>
            </p:nvSpPr>
            <p:spPr>
              <a:xfrm>
                <a:off x="318791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0" name="Freeform: Shape 3459">
                <a:extLst>
                  <a:ext uri="{FF2B5EF4-FFF2-40B4-BE49-F238E27FC236}">
                    <a16:creationId xmlns:a16="http://schemas.microsoft.com/office/drawing/2014/main" id="{52CB297E-5A53-7FB6-2EA4-254C793773FC}"/>
                  </a:ext>
                </a:extLst>
              </p:cNvPr>
              <p:cNvSpPr/>
              <p:nvPr/>
            </p:nvSpPr>
            <p:spPr>
              <a:xfrm>
                <a:off x="33039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1" name="Freeform: Shape 3460">
                <a:extLst>
                  <a:ext uri="{FF2B5EF4-FFF2-40B4-BE49-F238E27FC236}">
                    <a16:creationId xmlns:a16="http://schemas.microsoft.com/office/drawing/2014/main" id="{E31A74A7-4AD5-AAFF-45C2-83D3D5E30454}"/>
                  </a:ext>
                </a:extLst>
              </p:cNvPr>
              <p:cNvSpPr/>
              <p:nvPr/>
            </p:nvSpPr>
            <p:spPr>
              <a:xfrm>
                <a:off x="341997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2" name="Freeform: Shape 3461">
                <a:extLst>
                  <a:ext uri="{FF2B5EF4-FFF2-40B4-BE49-F238E27FC236}">
                    <a16:creationId xmlns:a16="http://schemas.microsoft.com/office/drawing/2014/main" id="{B31E069D-8C34-B6D7-5077-B5452275B967}"/>
                  </a:ext>
                </a:extLst>
              </p:cNvPr>
              <p:cNvSpPr/>
              <p:nvPr/>
            </p:nvSpPr>
            <p:spPr>
              <a:xfrm>
                <a:off x="35360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3" name="Freeform: Shape 3462">
                <a:extLst>
                  <a:ext uri="{FF2B5EF4-FFF2-40B4-BE49-F238E27FC236}">
                    <a16:creationId xmlns:a16="http://schemas.microsoft.com/office/drawing/2014/main" id="{5DC30441-CCD9-C119-E0DF-C1D0FDFD457E}"/>
                  </a:ext>
                </a:extLst>
              </p:cNvPr>
              <p:cNvSpPr/>
              <p:nvPr/>
            </p:nvSpPr>
            <p:spPr>
              <a:xfrm>
                <a:off x="36520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4" name="Freeform: Shape 3463">
                <a:extLst>
                  <a:ext uri="{FF2B5EF4-FFF2-40B4-BE49-F238E27FC236}">
                    <a16:creationId xmlns:a16="http://schemas.microsoft.com/office/drawing/2014/main" id="{54190D80-4AF1-2CC5-BEA2-A2AE480BC1CC}"/>
                  </a:ext>
                </a:extLst>
              </p:cNvPr>
              <p:cNvSpPr/>
              <p:nvPr/>
            </p:nvSpPr>
            <p:spPr>
              <a:xfrm>
                <a:off x="37680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5" name="Freeform: Shape 3464">
                <a:extLst>
                  <a:ext uri="{FF2B5EF4-FFF2-40B4-BE49-F238E27FC236}">
                    <a16:creationId xmlns:a16="http://schemas.microsoft.com/office/drawing/2014/main" id="{D97B166E-BA37-113B-AF43-93A0B3B0CE04}"/>
                  </a:ext>
                </a:extLst>
              </p:cNvPr>
              <p:cNvSpPr/>
              <p:nvPr/>
            </p:nvSpPr>
            <p:spPr>
              <a:xfrm>
                <a:off x="38840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6" name="Freeform: Shape 3465">
                <a:extLst>
                  <a:ext uri="{FF2B5EF4-FFF2-40B4-BE49-F238E27FC236}">
                    <a16:creationId xmlns:a16="http://schemas.microsoft.com/office/drawing/2014/main" id="{98C5075A-0F22-E601-968A-E5C957C36B95}"/>
                  </a:ext>
                </a:extLst>
              </p:cNvPr>
              <p:cNvSpPr/>
              <p:nvPr/>
            </p:nvSpPr>
            <p:spPr>
              <a:xfrm>
                <a:off x="400012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7" name="Freeform: Shape 3466">
                <a:extLst>
                  <a:ext uri="{FF2B5EF4-FFF2-40B4-BE49-F238E27FC236}">
                    <a16:creationId xmlns:a16="http://schemas.microsoft.com/office/drawing/2014/main" id="{592F0A82-BAE7-F841-9ECD-63B8A62F5909}"/>
                  </a:ext>
                </a:extLst>
              </p:cNvPr>
              <p:cNvSpPr/>
              <p:nvPr/>
            </p:nvSpPr>
            <p:spPr>
              <a:xfrm>
                <a:off x="41161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8" name="Freeform: Shape 3467">
                <a:extLst>
                  <a:ext uri="{FF2B5EF4-FFF2-40B4-BE49-F238E27FC236}">
                    <a16:creationId xmlns:a16="http://schemas.microsoft.com/office/drawing/2014/main" id="{8FCB5B28-E781-188C-8ACD-3B9C693478C6}"/>
                  </a:ext>
                </a:extLst>
              </p:cNvPr>
              <p:cNvSpPr/>
              <p:nvPr/>
            </p:nvSpPr>
            <p:spPr>
              <a:xfrm>
                <a:off x="42321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9" name="Freeform: Shape 3468">
                <a:extLst>
                  <a:ext uri="{FF2B5EF4-FFF2-40B4-BE49-F238E27FC236}">
                    <a16:creationId xmlns:a16="http://schemas.microsoft.com/office/drawing/2014/main" id="{01F6A65D-70C0-B866-50BC-A8E85015B5D4}"/>
                  </a:ext>
                </a:extLst>
              </p:cNvPr>
              <p:cNvSpPr/>
              <p:nvPr/>
            </p:nvSpPr>
            <p:spPr>
              <a:xfrm>
                <a:off x="43482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0" name="Freeform: Shape 3469">
                <a:extLst>
                  <a:ext uri="{FF2B5EF4-FFF2-40B4-BE49-F238E27FC236}">
                    <a16:creationId xmlns:a16="http://schemas.microsoft.com/office/drawing/2014/main" id="{101D9664-F6FF-77D0-98AD-4073CA37784A}"/>
                  </a:ext>
                </a:extLst>
              </p:cNvPr>
              <p:cNvSpPr/>
              <p:nvPr/>
            </p:nvSpPr>
            <p:spPr>
              <a:xfrm>
                <a:off x="446424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1" name="Freeform: Shape 3470">
                <a:extLst>
                  <a:ext uri="{FF2B5EF4-FFF2-40B4-BE49-F238E27FC236}">
                    <a16:creationId xmlns:a16="http://schemas.microsoft.com/office/drawing/2014/main" id="{A70A6433-4DF6-F2E5-DE8D-0FDF68CD25B5}"/>
                  </a:ext>
                </a:extLst>
              </p:cNvPr>
              <p:cNvSpPr/>
              <p:nvPr/>
            </p:nvSpPr>
            <p:spPr>
              <a:xfrm>
                <a:off x="458027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2" name="Freeform: Shape 3471">
                <a:extLst>
                  <a:ext uri="{FF2B5EF4-FFF2-40B4-BE49-F238E27FC236}">
                    <a16:creationId xmlns:a16="http://schemas.microsoft.com/office/drawing/2014/main" id="{67BD2FC8-CFC0-4FBE-C695-FBA06B2E179E}"/>
                  </a:ext>
                </a:extLst>
              </p:cNvPr>
              <p:cNvSpPr/>
              <p:nvPr/>
            </p:nvSpPr>
            <p:spPr>
              <a:xfrm>
                <a:off x="5511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3" name="Freeform: Shape 3472">
                <a:extLst>
                  <a:ext uri="{FF2B5EF4-FFF2-40B4-BE49-F238E27FC236}">
                    <a16:creationId xmlns:a16="http://schemas.microsoft.com/office/drawing/2014/main" id="{555F26AF-75CA-A6B2-9F3D-44AEC1DBAD49}"/>
                  </a:ext>
                </a:extLst>
              </p:cNvPr>
              <p:cNvSpPr/>
              <p:nvPr/>
            </p:nvSpPr>
            <p:spPr>
              <a:xfrm>
                <a:off x="17115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4" name="Freeform: Shape 3473">
                <a:extLst>
                  <a:ext uri="{FF2B5EF4-FFF2-40B4-BE49-F238E27FC236}">
                    <a16:creationId xmlns:a16="http://schemas.microsoft.com/office/drawing/2014/main" id="{2CF3C34C-CC11-4BB5-F1B8-32B484C1966B}"/>
                  </a:ext>
                </a:extLst>
              </p:cNvPr>
              <p:cNvSpPr/>
              <p:nvPr/>
            </p:nvSpPr>
            <p:spPr>
              <a:xfrm>
                <a:off x="2871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5" name="Freeform: Shape 3474">
                <a:extLst>
                  <a:ext uri="{FF2B5EF4-FFF2-40B4-BE49-F238E27FC236}">
                    <a16:creationId xmlns:a16="http://schemas.microsoft.com/office/drawing/2014/main" id="{015E41FC-F148-544F-540F-10BF7C61BE1E}"/>
                  </a:ext>
                </a:extLst>
              </p:cNvPr>
              <p:cNvSpPr/>
              <p:nvPr/>
            </p:nvSpPr>
            <p:spPr>
              <a:xfrm>
                <a:off x="40320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6" name="Freeform: Shape 3475">
                <a:extLst>
                  <a:ext uri="{FF2B5EF4-FFF2-40B4-BE49-F238E27FC236}">
                    <a16:creationId xmlns:a16="http://schemas.microsoft.com/office/drawing/2014/main" id="{DBFAC247-BCD1-C54F-EAED-0422CE1ACEEC}"/>
                  </a:ext>
                </a:extLst>
              </p:cNvPr>
              <p:cNvSpPr/>
              <p:nvPr/>
            </p:nvSpPr>
            <p:spPr>
              <a:xfrm>
                <a:off x="51923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7" name="Freeform: Shape 3476">
                <a:extLst>
                  <a:ext uri="{FF2B5EF4-FFF2-40B4-BE49-F238E27FC236}">
                    <a16:creationId xmlns:a16="http://schemas.microsoft.com/office/drawing/2014/main" id="{46787343-C7A7-8529-9F09-F06B3C5EEA34}"/>
                  </a:ext>
                </a:extLst>
              </p:cNvPr>
              <p:cNvSpPr/>
              <p:nvPr/>
            </p:nvSpPr>
            <p:spPr>
              <a:xfrm>
                <a:off x="63526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8" name="Freeform: Shape 3477">
                <a:extLst>
                  <a:ext uri="{FF2B5EF4-FFF2-40B4-BE49-F238E27FC236}">
                    <a16:creationId xmlns:a16="http://schemas.microsoft.com/office/drawing/2014/main" id="{F63A93CE-2DD3-D090-8BA7-485A355DE10C}"/>
                  </a:ext>
                </a:extLst>
              </p:cNvPr>
              <p:cNvSpPr/>
              <p:nvPr/>
            </p:nvSpPr>
            <p:spPr>
              <a:xfrm>
                <a:off x="7512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9" name="Freeform: Shape 3478">
                <a:extLst>
                  <a:ext uri="{FF2B5EF4-FFF2-40B4-BE49-F238E27FC236}">
                    <a16:creationId xmlns:a16="http://schemas.microsoft.com/office/drawing/2014/main" id="{8EA0ABDF-1F8B-B73A-1188-DC6F3D01A131}"/>
                  </a:ext>
                </a:extLst>
              </p:cNvPr>
              <p:cNvSpPr/>
              <p:nvPr/>
            </p:nvSpPr>
            <p:spPr>
              <a:xfrm>
                <a:off x="8673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0" name="Freeform: Shape 3479">
                <a:extLst>
                  <a:ext uri="{FF2B5EF4-FFF2-40B4-BE49-F238E27FC236}">
                    <a16:creationId xmlns:a16="http://schemas.microsoft.com/office/drawing/2014/main" id="{DED3958C-A027-EEA0-0CE8-8E258409DA42}"/>
                  </a:ext>
                </a:extLst>
              </p:cNvPr>
              <p:cNvSpPr/>
              <p:nvPr/>
            </p:nvSpPr>
            <p:spPr>
              <a:xfrm>
                <a:off x="98334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1" name="Freeform: Shape 3480">
                <a:extLst>
                  <a:ext uri="{FF2B5EF4-FFF2-40B4-BE49-F238E27FC236}">
                    <a16:creationId xmlns:a16="http://schemas.microsoft.com/office/drawing/2014/main" id="{BEDB96D6-7810-A0CC-9C1D-6ACF4542FA1D}"/>
                  </a:ext>
                </a:extLst>
              </p:cNvPr>
              <p:cNvSpPr/>
              <p:nvPr/>
            </p:nvSpPr>
            <p:spPr>
              <a:xfrm>
                <a:off x="10993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2" name="Freeform: Shape 3481">
                <a:extLst>
                  <a:ext uri="{FF2B5EF4-FFF2-40B4-BE49-F238E27FC236}">
                    <a16:creationId xmlns:a16="http://schemas.microsoft.com/office/drawing/2014/main" id="{743E5B0D-185D-FC2A-942A-7388CA005CED}"/>
                  </a:ext>
                </a:extLst>
              </p:cNvPr>
              <p:cNvSpPr/>
              <p:nvPr/>
            </p:nvSpPr>
            <p:spPr>
              <a:xfrm>
                <a:off x="121541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3" name="Freeform: Shape 3482">
                <a:extLst>
                  <a:ext uri="{FF2B5EF4-FFF2-40B4-BE49-F238E27FC236}">
                    <a16:creationId xmlns:a16="http://schemas.microsoft.com/office/drawing/2014/main" id="{90F62827-A225-671D-FAA8-3DAF89FA3ADC}"/>
                  </a:ext>
                </a:extLst>
              </p:cNvPr>
              <p:cNvSpPr/>
              <p:nvPr/>
            </p:nvSpPr>
            <p:spPr>
              <a:xfrm>
                <a:off x="13314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4" name="Freeform: Shape 3483">
                <a:extLst>
                  <a:ext uri="{FF2B5EF4-FFF2-40B4-BE49-F238E27FC236}">
                    <a16:creationId xmlns:a16="http://schemas.microsoft.com/office/drawing/2014/main" id="{855D31FF-0DF7-187E-CDA3-2308838364A3}"/>
                  </a:ext>
                </a:extLst>
              </p:cNvPr>
              <p:cNvSpPr/>
              <p:nvPr/>
            </p:nvSpPr>
            <p:spPr>
              <a:xfrm>
                <a:off x="144748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5" name="Freeform: Shape 3484">
                <a:extLst>
                  <a:ext uri="{FF2B5EF4-FFF2-40B4-BE49-F238E27FC236}">
                    <a16:creationId xmlns:a16="http://schemas.microsoft.com/office/drawing/2014/main" id="{E7F56CDA-4134-FEF9-EE88-D56BDD1983C1}"/>
                  </a:ext>
                </a:extLst>
              </p:cNvPr>
              <p:cNvSpPr/>
              <p:nvPr/>
            </p:nvSpPr>
            <p:spPr>
              <a:xfrm>
                <a:off x="15634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6" name="Freeform: Shape 3485">
                <a:extLst>
                  <a:ext uri="{FF2B5EF4-FFF2-40B4-BE49-F238E27FC236}">
                    <a16:creationId xmlns:a16="http://schemas.microsoft.com/office/drawing/2014/main" id="{285FD7EA-8D04-B37B-A5CA-5CFB698A5618}"/>
                  </a:ext>
                </a:extLst>
              </p:cNvPr>
              <p:cNvSpPr/>
              <p:nvPr/>
            </p:nvSpPr>
            <p:spPr>
              <a:xfrm>
                <a:off x="16795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7" name="Freeform: Shape 3486">
                <a:extLst>
                  <a:ext uri="{FF2B5EF4-FFF2-40B4-BE49-F238E27FC236}">
                    <a16:creationId xmlns:a16="http://schemas.microsoft.com/office/drawing/2014/main" id="{13EB2BFC-FB40-C84E-094C-08E3A13E6BC0}"/>
                  </a:ext>
                </a:extLst>
              </p:cNvPr>
              <p:cNvSpPr/>
              <p:nvPr/>
            </p:nvSpPr>
            <p:spPr>
              <a:xfrm>
                <a:off x="17955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8" name="Freeform: Shape 3487">
                <a:extLst>
                  <a:ext uri="{FF2B5EF4-FFF2-40B4-BE49-F238E27FC236}">
                    <a16:creationId xmlns:a16="http://schemas.microsoft.com/office/drawing/2014/main" id="{EA89E622-C5F1-F085-6684-B45534BA8EB3}"/>
                  </a:ext>
                </a:extLst>
              </p:cNvPr>
              <p:cNvSpPr/>
              <p:nvPr/>
            </p:nvSpPr>
            <p:spPr>
              <a:xfrm>
                <a:off x="191159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9" name="Freeform: Shape 3488">
                <a:extLst>
                  <a:ext uri="{FF2B5EF4-FFF2-40B4-BE49-F238E27FC236}">
                    <a16:creationId xmlns:a16="http://schemas.microsoft.com/office/drawing/2014/main" id="{EA0738C5-35A9-8835-1D37-D9A25787E732}"/>
                  </a:ext>
                </a:extLst>
              </p:cNvPr>
              <p:cNvSpPr/>
              <p:nvPr/>
            </p:nvSpPr>
            <p:spPr>
              <a:xfrm>
                <a:off x="20276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0" name="Freeform: Shape 3489">
                <a:extLst>
                  <a:ext uri="{FF2B5EF4-FFF2-40B4-BE49-F238E27FC236}">
                    <a16:creationId xmlns:a16="http://schemas.microsoft.com/office/drawing/2014/main" id="{6C2993D9-8D1C-A06D-3047-30415F080C0B}"/>
                  </a:ext>
                </a:extLst>
              </p:cNvPr>
              <p:cNvSpPr/>
              <p:nvPr/>
            </p:nvSpPr>
            <p:spPr>
              <a:xfrm>
                <a:off x="21436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1" name="Freeform: Shape 3490">
                <a:extLst>
                  <a:ext uri="{FF2B5EF4-FFF2-40B4-BE49-F238E27FC236}">
                    <a16:creationId xmlns:a16="http://schemas.microsoft.com/office/drawing/2014/main" id="{2A7C5E85-6A93-B628-E647-F829BF0ECCDE}"/>
                  </a:ext>
                </a:extLst>
              </p:cNvPr>
              <p:cNvSpPr/>
              <p:nvPr/>
            </p:nvSpPr>
            <p:spPr>
              <a:xfrm>
                <a:off x="225968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2" name="Freeform: Shape 3491">
                <a:extLst>
                  <a:ext uri="{FF2B5EF4-FFF2-40B4-BE49-F238E27FC236}">
                    <a16:creationId xmlns:a16="http://schemas.microsoft.com/office/drawing/2014/main" id="{5E93082C-D9E4-AE7B-5BEA-334FCE916C06}"/>
                  </a:ext>
                </a:extLst>
              </p:cNvPr>
              <p:cNvSpPr/>
              <p:nvPr/>
            </p:nvSpPr>
            <p:spPr>
              <a:xfrm>
                <a:off x="237571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3" name="Freeform: Shape 3492">
                <a:extLst>
                  <a:ext uri="{FF2B5EF4-FFF2-40B4-BE49-F238E27FC236}">
                    <a16:creationId xmlns:a16="http://schemas.microsoft.com/office/drawing/2014/main" id="{A9C96F18-3A7B-3098-1A0B-AE0B18EBDE7C}"/>
                  </a:ext>
                </a:extLst>
              </p:cNvPr>
              <p:cNvSpPr/>
              <p:nvPr/>
            </p:nvSpPr>
            <p:spPr>
              <a:xfrm>
                <a:off x="24917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4" name="Freeform: Shape 3493">
                <a:extLst>
                  <a:ext uri="{FF2B5EF4-FFF2-40B4-BE49-F238E27FC236}">
                    <a16:creationId xmlns:a16="http://schemas.microsoft.com/office/drawing/2014/main" id="{9682BD2A-87DE-ED6F-16BA-660BDC8C2979}"/>
                  </a:ext>
                </a:extLst>
              </p:cNvPr>
              <p:cNvSpPr/>
              <p:nvPr/>
            </p:nvSpPr>
            <p:spPr>
              <a:xfrm>
                <a:off x="26077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5" name="Freeform: Shape 3494">
                <a:extLst>
                  <a:ext uri="{FF2B5EF4-FFF2-40B4-BE49-F238E27FC236}">
                    <a16:creationId xmlns:a16="http://schemas.microsoft.com/office/drawing/2014/main" id="{1C8E9E32-61A4-BEA3-A3E2-87885AF775A4}"/>
                  </a:ext>
                </a:extLst>
              </p:cNvPr>
              <p:cNvSpPr/>
              <p:nvPr/>
            </p:nvSpPr>
            <p:spPr>
              <a:xfrm>
                <a:off x="272379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6" name="Freeform: Shape 3495">
                <a:extLst>
                  <a:ext uri="{FF2B5EF4-FFF2-40B4-BE49-F238E27FC236}">
                    <a16:creationId xmlns:a16="http://schemas.microsoft.com/office/drawing/2014/main" id="{CB2AE641-CF5B-8D08-2B8D-AB54994C30BB}"/>
                  </a:ext>
                </a:extLst>
              </p:cNvPr>
              <p:cNvSpPr/>
              <p:nvPr/>
            </p:nvSpPr>
            <p:spPr>
              <a:xfrm>
                <a:off x="28398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7" name="Freeform: Shape 3496">
                <a:extLst>
                  <a:ext uri="{FF2B5EF4-FFF2-40B4-BE49-F238E27FC236}">
                    <a16:creationId xmlns:a16="http://schemas.microsoft.com/office/drawing/2014/main" id="{077A201C-ED06-7F39-038E-9273DE794C6F}"/>
                  </a:ext>
                </a:extLst>
              </p:cNvPr>
              <p:cNvSpPr/>
              <p:nvPr/>
            </p:nvSpPr>
            <p:spPr>
              <a:xfrm>
                <a:off x="29558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8" name="Freeform: Shape 3497">
                <a:extLst>
                  <a:ext uri="{FF2B5EF4-FFF2-40B4-BE49-F238E27FC236}">
                    <a16:creationId xmlns:a16="http://schemas.microsoft.com/office/drawing/2014/main" id="{D682393F-810B-9FB0-3D6B-3ECC8FE92E4B}"/>
                  </a:ext>
                </a:extLst>
              </p:cNvPr>
              <p:cNvSpPr/>
              <p:nvPr/>
            </p:nvSpPr>
            <p:spPr>
              <a:xfrm>
                <a:off x="307189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9" name="Freeform: Shape 3498">
                <a:extLst>
                  <a:ext uri="{FF2B5EF4-FFF2-40B4-BE49-F238E27FC236}">
                    <a16:creationId xmlns:a16="http://schemas.microsoft.com/office/drawing/2014/main" id="{8E5663B0-B7AC-A60A-1EC7-AA6322E23861}"/>
                  </a:ext>
                </a:extLst>
              </p:cNvPr>
              <p:cNvSpPr/>
              <p:nvPr/>
            </p:nvSpPr>
            <p:spPr>
              <a:xfrm>
                <a:off x="318791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0" name="Freeform: Shape 3499">
                <a:extLst>
                  <a:ext uri="{FF2B5EF4-FFF2-40B4-BE49-F238E27FC236}">
                    <a16:creationId xmlns:a16="http://schemas.microsoft.com/office/drawing/2014/main" id="{D7FEBC8B-3935-A4C0-F67E-78AD79742D53}"/>
                  </a:ext>
                </a:extLst>
              </p:cNvPr>
              <p:cNvSpPr/>
              <p:nvPr/>
            </p:nvSpPr>
            <p:spPr>
              <a:xfrm>
                <a:off x="33039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1" name="Freeform: Shape 3500">
                <a:extLst>
                  <a:ext uri="{FF2B5EF4-FFF2-40B4-BE49-F238E27FC236}">
                    <a16:creationId xmlns:a16="http://schemas.microsoft.com/office/drawing/2014/main" id="{437F4E24-AE50-6426-57EA-40BC6254A6AE}"/>
                  </a:ext>
                </a:extLst>
              </p:cNvPr>
              <p:cNvSpPr/>
              <p:nvPr/>
            </p:nvSpPr>
            <p:spPr>
              <a:xfrm>
                <a:off x="341997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2" name="Freeform: Shape 3501">
                <a:extLst>
                  <a:ext uri="{FF2B5EF4-FFF2-40B4-BE49-F238E27FC236}">
                    <a16:creationId xmlns:a16="http://schemas.microsoft.com/office/drawing/2014/main" id="{10CCEA83-C30B-4553-0404-C930833E0E59}"/>
                  </a:ext>
                </a:extLst>
              </p:cNvPr>
              <p:cNvSpPr/>
              <p:nvPr/>
            </p:nvSpPr>
            <p:spPr>
              <a:xfrm>
                <a:off x="35360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3" name="Freeform: Shape 3502">
                <a:extLst>
                  <a:ext uri="{FF2B5EF4-FFF2-40B4-BE49-F238E27FC236}">
                    <a16:creationId xmlns:a16="http://schemas.microsoft.com/office/drawing/2014/main" id="{B9493296-C282-1B19-9050-5DC732FB2E1C}"/>
                  </a:ext>
                </a:extLst>
              </p:cNvPr>
              <p:cNvSpPr/>
              <p:nvPr/>
            </p:nvSpPr>
            <p:spPr>
              <a:xfrm>
                <a:off x="36520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4" name="Freeform: Shape 3503">
                <a:extLst>
                  <a:ext uri="{FF2B5EF4-FFF2-40B4-BE49-F238E27FC236}">
                    <a16:creationId xmlns:a16="http://schemas.microsoft.com/office/drawing/2014/main" id="{57C96B0F-00B5-C93C-151D-58F8577A46FD}"/>
                  </a:ext>
                </a:extLst>
              </p:cNvPr>
              <p:cNvSpPr/>
              <p:nvPr/>
            </p:nvSpPr>
            <p:spPr>
              <a:xfrm>
                <a:off x="37680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5" name="Freeform: Shape 3504">
                <a:extLst>
                  <a:ext uri="{FF2B5EF4-FFF2-40B4-BE49-F238E27FC236}">
                    <a16:creationId xmlns:a16="http://schemas.microsoft.com/office/drawing/2014/main" id="{EAA3FFBE-E31B-987F-A972-1D5BFD72B5B3}"/>
                  </a:ext>
                </a:extLst>
              </p:cNvPr>
              <p:cNvSpPr/>
              <p:nvPr/>
            </p:nvSpPr>
            <p:spPr>
              <a:xfrm>
                <a:off x="38840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6" name="Freeform: Shape 3505">
                <a:extLst>
                  <a:ext uri="{FF2B5EF4-FFF2-40B4-BE49-F238E27FC236}">
                    <a16:creationId xmlns:a16="http://schemas.microsoft.com/office/drawing/2014/main" id="{BEBF94E6-CEA2-2FF1-5756-AE678B73D8AB}"/>
                  </a:ext>
                </a:extLst>
              </p:cNvPr>
              <p:cNvSpPr/>
              <p:nvPr/>
            </p:nvSpPr>
            <p:spPr>
              <a:xfrm>
                <a:off x="400012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7" name="Freeform: Shape 3506">
                <a:extLst>
                  <a:ext uri="{FF2B5EF4-FFF2-40B4-BE49-F238E27FC236}">
                    <a16:creationId xmlns:a16="http://schemas.microsoft.com/office/drawing/2014/main" id="{E21B75D7-89E3-E407-A47A-545C005E6CFE}"/>
                  </a:ext>
                </a:extLst>
              </p:cNvPr>
              <p:cNvSpPr/>
              <p:nvPr/>
            </p:nvSpPr>
            <p:spPr>
              <a:xfrm>
                <a:off x="41161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8" name="Freeform: Shape 3507">
                <a:extLst>
                  <a:ext uri="{FF2B5EF4-FFF2-40B4-BE49-F238E27FC236}">
                    <a16:creationId xmlns:a16="http://schemas.microsoft.com/office/drawing/2014/main" id="{0790C9DB-1DBE-5552-7F2D-11A093CA0C89}"/>
                  </a:ext>
                </a:extLst>
              </p:cNvPr>
              <p:cNvSpPr/>
              <p:nvPr/>
            </p:nvSpPr>
            <p:spPr>
              <a:xfrm>
                <a:off x="42321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9" name="Freeform: Shape 3508">
                <a:extLst>
                  <a:ext uri="{FF2B5EF4-FFF2-40B4-BE49-F238E27FC236}">
                    <a16:creationId xmlns:a16="http://schemas.microsoft.com/office/drawing/2014/main" id="{8B73AD91-6D0F-1AB0-3A83-B9F8F26CD779}"/>
                  </a:ext>
                </a:extLst>
              </p:cNvPr>
              <p:cNvSpPr/>
              <p:nvPr/>
            </p:nvSpPr>
            <p:spPr>
              <a:xfrm>
                <a:off x="43482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0" name="Freeform: Shape 3509">
                <a:extLst>
                  <a:ext uri="{FF2B5EF4-FFF2-40B4-BE49-F238E27FC236}">
                    <a16:creationId xmlns:a16="http://schemas.microsoft.com/office/drawing/2014/main" id="{7A5477BF-A9CA-4E45-6FD5-308A66193FCD}"/>
                  </a:ext>
                </a:extLst>
              </p:cNvPr>
              <p:cNvSpPr/>
              <p:nvPr/>
            </p:nvSpPr>
            <p:spPr>
              <a:xfrm>
                <a:off x="446424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1" name="Freeform: Shape 3510">
                <a:extLst>
                  <a:ext uri="{FF2B5EF4-FFF2-40B4-BE49-F238E27FC236}">
                    <a16:creationId xmlns:a16="http://schemas.microsoft.com/office/drawing/2014/main" id="{72343A10-01D5-A863-3B88-B8B473C8F036}"/>
                  </a:ext>
                </a:extLst>
              </p:cNvPr>
              <p:cNvSpPr/>
              <p:nvPr/>
            </p:nvSpPr>
            <p:spPr>
              <a:xfrm>
                <a:off x="458027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2" name="Freeform: Shape 3511">
                <a:extLst>
                  <a:ext uri="{FF2B5EF4-FFF2-40B4-BE49-F238E27FC236}">
                    <a16:creationId xmlns:a16="http://schemas.microsoft.com/office/drawing/2014/main" id="{81A00FBB-A79B-6B1F-189A-CF11090BE7A1}"/>
                  </a:ext>
                </a:extLst>
              </p:cNvPr>
              <p:cNvSpPr/>
              <p:nvPr/>
            </p:nvSpPr>
            <p:spPr>
              <a:xfrm>
                <a:off x="5511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3" name="Freeform: Shape 3512">
                <a:extLst>
                  <a:ext uri="{FF2B5EF4-FFF2-40B4-BE49-F238E27FC236}">
                    <a16:creationId xmlns:a16="http://schemas.microsoft.com/office/drawing/2014/main" id="{8AECA67E-4BF1-5953-5B04-B1DA7AEC1336}"/>
                  </a:ext>
                </a:extLst>
              </p:cNvPr>
              <p:cNvSpPr/>
              <p:nvPr/>
            </p:nvSpPr>
            <p:spPr>
              <a:xfrm>
                <a:off x="17115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4" name="Freeform: Shape 3513">
                <a:extLst>
                  <a:ext uri="{FF2B5EF4-FFF2-40B4-BE49-F238E27FC236}">
                    <a16:creationId xmlns:a16="http://schemas.microsoft.com/office/drawing/2014/main" id="{4B9A17FB-8969-DB1E-5D86-2191B4064B72}"/>
                  </a:ext>
                </a:extLst>
              </p:cNvPr>
              <p:cNvSpPr/>
              <p:nvPr/>
            </p:nvSpPr>
            <p:spPr>
              <a:xfrm>
                <a:off x="2871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5" name="Freeform: Shape 3514">
                <a:extLst>
                  <a:ext uri="{FF2B5EF4-FFF2-40B4-BE49-F238E27FC236}">
                    <a16:creationId xmlns:a16="http://schemas.microsoft.com/office/drawing/2014/main" id="{CDBFAFA4-8B32-8771-7F98-D1D0557A9457}"/>
                  </a:ext>
                </a:extLst>
              </p:cNvPr>
              <p:cNvSpPr/>
              <p:nvPr/>
            </p:nvSpPr>
            <p:spPr>
              <a:xfrm>
                <a:off x="40320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6" name="Freeform: Shape 3515">
                <a:extLst>
                  <a:ext uri="{FF2B5EF4-FFF2-40B4-BE49-F238E27FC236}">
                    <a16:creationId xmlns:a16="http://schemas.microsoft.com/office/drawing/2014/main" id="{6C8FEDBD-7BFD-28D3-90E7-19E23C04B4D3}"/>
                  </a:ext>
                </a:extLst>
              </p:cNvPr>
              <p:cNvSpPr/>
              <p:nvPr/>
            </p:nvSpPr>
            <p:spPr>
              <a:xfrm>
                <a:off x="51923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7" name="Freeform: Shape 3516">
                <a:extLst>
                  <a:ext uri="{FF2B5EF4-FFF2-40B4-BE49-F238E27FC236}">
                    <a16:creationId xmlns:a16="http://schemas.microsoft.com/office/drawing/2014/main" id="{14D46E04-877A-2FBC-0B21-D0560CF53E1A}"/>
                  </a:ext>
                </a:extLst>
              </p:cNvPr>
              <p:cNvSpPr/>
              <p:nvPr/>
            </p:nvSpPr>
            <p:spPr>
              <a:xfrm>
                <a:off x="63526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8" name="Freeform: Shape 3517">
                <a:extLst>
                  <a:ext uri="{FF2B5EF4-FFF2-40B4-BE49-F238E27FC236}">
                    <a16:creationId xmlns:a16="http://schemas.microsoft.com/office/drawing/2014/main" id="{5FCFEC20-D7FC-CE16-B594-7348D07656C5}"/>
                  </a:ext>
                </a:extLst>
              </p:cNvPr>
              <p:cNvSpPr/>
              <p:nvPr/>
            </p:nvSpPr>
            <p:spPr>
              <a:xfrm>
                <a:off x="7512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9" name="Freeform: Shape 3518">
                <a:extLst>
                  <a:ext uri="{FF2B5EF4-FFF2-40B4-BE49-F238E27FC236}">
                    <a16:creationId xmlns:a16="http://schemas.microsoft.com/office/drawing/2014/main" id="{54C01F95-8285-FDC7-7928-887669C0C075}"/>
                  </a:ext>
                </a:extLst>
              </p:cNvPr>
              <p:cNvSpPr/>
              <p:nvPr/>
            </p:nvSpPr>
            <p:spPr>
              <a:xfrm>
                <a:off x="8673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0" name="Freeform: Shape 3519">
                <a:extLst>
                  <a:ext uri="{FF2B5EF4-FFF2-40B4-BE49-F238E27FC236}">
                    <a16:creationId xmlns:a16="http://schemas.microsoft.com/office/drawing/2014/main" id="{643F07FA-A258-6C3F-7EF3-2511F45F81B9}"/>
                  </a:ext>
                </a:extLst>
              </p:cNvPr>
              <p:cNvSpPr/>
              <p:nvPr/>
            </p:nvSpPr>
            <p:spPr>
              <a:xfrm>
                <a:off x="98334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1" name="Freeform: Shape 3520">
                <a:extLst>
                  <a:ext uri="{FF2B5EF4-FFF2-40B4-BE49-F238E27FC236}">
                    <a16:creationId xmlns:a16="http://schemas.microsoft.com/office/drawing/2014/main" id="{CFD966B8-6FC2-0EED-8D71-E511F35BBAB3}"/>
                  </a:ext>
                </a:extLst>
              </p:cNvPr>
              <p:cNvSpPr/>
              <p:nvPr/>
            </p:nvSpPr>
            <p:spPr>
              <a:xfrm>
                <a:off x="10993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2" name="Freeform: Shape 3521">
                <a:extLst>
                  <a:ext uri="{FF2B5EF4-FFF2-40B4-BE49-F238E27FC236}">
                    <a16:creationId xmlns:a16="http://schemas.microsoft.com/office/drawing/2014/main" id="{DFFCB75A-30DD-EB2D-495B-F66985FC1452}"/>
                  </a:ext>
                </a:extLst>
              </p:cNvPr>
              <p:cNvSpPr/>
              <p:nvPr/>
            </p:nvSpPr>
            <p:spPr>
              <a:xfrm>
                <a:off x="121541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3" name="Freeform: Shape 3522">
                <a:extLst>
                  <a:ext uri="{FF2B5EF4-FFF2-40B4-BE49-F238E27FC236}">
                    <a16:creationId xmlns:a16="http://schemas.microsoft.com/office/drawing/2014/main" id="{F2B4953D-D0EE-204E-B5F6-561786084F38}"/>
                  </a:ext>
                </a:extLst>
              </p:cNvPr>
              <p:cNvSpPr/>
              <p:nvPr/>
            </p:nvSpPr>
            <p:spPr>
              <a:xfrm>
                <a:off x="13314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4" name="Freeform: Shape 3523">
                <a:extLst>
                  <a:ext uri="{FF2B5EF4-FFF2-40B4-BE49-F238E27FC236}">
                    <a16:creationId xmlns:a16="http://schemas.microsoft.com/office/drawing/2014/main" id="{654F8450-972E-26DC-88CB-80D8988BD803}"/>
                  </a:ext>
                </a:extLst>
              </p:cNvPr>
              <p:cNvSpPr/>
              <p:nvPr/>
            </p:nvSpPr>
            <p:spPr>
              <a:xfrm>
                <a:off x="144748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5" name="Freeform: Shape 3524">
                <a:extLst>
                  <a:ext uri="{FF2B5EF4-FFF2-40B4-BE49-F238E27FC236}">
                    <a16:creationId xmlns:a16="http://schemas.microsoft.com/office/drawing/2014/main" id="{E762E435-86E6-055E-28FE-063E01A123D6}"/>
                  </a:ext>
                </a:extLst>
              </p:cNvPr>
              <p:cNvSpPr/>
              <p:nvPr/>
            </p:nvSpPr>
            <p:spPr>
              <a:xfrm>
                <a:off x="15634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6" name="Freeform: Shape 3525">
                <a:extLst>
                  <a:ext uri="{FF2B5EF4-FFF2-40B4-BE49-F238E27FC236}">
                    <a16:creationId xmlns:a16="http://schemas.microsoft.com/office/drawing/2014/main" id="{4B60D8CF-A86D-1537-A3DE-EBEC37D64032}"/>
                  </a:ext>
                </a:extLst>
              </p:cNvPr>
              <p:cNvSpPr/>
              <p:nvPr/>
            </p:nvSpPr>
            <p:spPr>
              <a:xfrm>
                <a:off x="16795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7" name="Freeform: Shape 3526">
                <a:extLst>
                  <a:ext uri="{FF2B5EF4-FFF2-40B4-BE49-F238E27FC236}">
                    <a16:creationId xmlns:a16="http://schemas.microsoft.com/office/drawing/2014/main" id="{0853D5A1-6FAD-C3EB-9815-79621C216D0B}"/>
                  </a:ext>
                </a:extLst>
              </p:cNvPr>
              <p:cNvSpPr/>
              <p:nvPr/>
            </p:nvSpPr>
            <p:spPr>
              <a:xfrm>
                <a:off x="17955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8" name="Freeform: Shape 3527">
                <a:extLst>
                  <a:ext uri="{FF2B5EF4-FFF2-40B4-BE49-F238E27FC236}">
                    <a16:creationId xmlns:a16="http://schemas.microsoft.com/office/drawing/2014/main" id="{97A6C4C1-34B9-F16C-FF65-25FC42C79543}"/>
                  </a:ext>
                </a:extLst>
              </p:cNvPr>
              <p:cNvSpPr/>
              <p:nvPr/>
            </p:nvSpPr>
            <p:spPr>
              <a:xfrm>
                <a:off x="191159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9" name="Freeform: Shape 3528">
                <a:extLst>
                  <a:ext uri="{FF2B5EF4-FFF2-40B4-BE49-F238E27FC236}">
                    <a16:creationId xmlns:a16="http://schemas.microsoft.com/office/drawing/2014/main" id="{9634FB45-3048-86D2-872B-D9AC24085484}"/>
                  </a:ext>
                </a:extLst>
              </p:cNvPr>
              <p:cNvSpPr/>
              <p:nvPr/>
            </p:nvSpPr>
            <p:spPr>
              <a:xfrm>
                <a:off x="20276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0" name="Freeform: Shape 3529">
                <a:extLst>
                  <a:ext uri="{FF2B5EF4-FFF2-40B4-BE49-F238E27FC236}">
                    <a16:creationId xmlns:a16="http://schemas.microsoft.com/office/drawing/2014/main" id="{631FF5A7-8BAA-D925-333F-B640AE986B4F}"/>
                  </a:ext>
                </a:extLst>
              </p:cNvPr>
              <p:cNvSpPr/>
              <p:nvPr/>
            </p:nvSpPr>
            <p:spPr>
              <a:xfrm>
                <a:off x="21436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1" name="Freeform: Shape 3530">
                <a:extLst>
                  <a:ext uri="{FF2B5EF4-FFF2-40B4-BE49-F238E27FC236}">
                    <a16:creationId xmlns:a16="http://schemas.microsoft.com/office/drawing/2014/main" id="{036A73E0-F58F-9ADE-5C81-E8DF20B19BCE}"/>
                  </a:ext>
                </a:extLst>
              </p:cNvPr>
              <p:cNvSpPr/>
              <p:nvPr/>
            </p:nvSpPr>
            <p:spPr>
              <a:xfrm>
                <a:off x="225968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2" name="Freeform: Shape 3531">
                <a:extLst>
                  <a:ext uri="{FF2B5EF4-FFF2-40B4-BE49-F238E27FC236}">
                    <a16:creationId xmlns:a16="http://schemas.microsoft.com/office/drawing/2014/main" id="{2941737E-EC52-749F-1DD5-852FFA634397}"/>
                  </a:ext>
                </a:extLst>
              </p:cNvPr>
              <p:cNvSpPr/>
              <p:nvPr/>
            </p:nvSpPr>
            <p:spPr>
              <a:xfrm>
                <a:off x="237571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3" name="Freeform: Shape 3532">
                <a:extLst>
                  <a:ext uri="{FF2B5EF4-FFF2-40B4-BE49-F238E27FC236}">
                    <a16:creationId xmlns:a16="http://schemas.microsoft.com/office/drawing/2014/main" id="{75DE1165-904A-E2A7-0204-5DF96F89F3E2}"/>
                  </a:ext>
                </a:extLst>
              </p:cNvPr>
              <p:cNvSpPr/>
              <p:nvPr/>
            </p:nvSpPr>
            <p:spPr>
              <a:xfrm>
                <a:off x="24917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4" name="Freeform: Shape 3533">
                <a:extLst>
                  <a:ext uri="{FF2B5EF4-FFF2-40B4-BE49-F238E27FC236}">
                    <a16:creationId xmlns:a16="http://schemas.microsoft.com/office/drawing/2014/main" id="{C70009F8-38DE-6831-C629-10886805C5D9}"/>
                  </a:ext>
                </a:extLst>
              </p:cNvPr>
              <p:cNvSpPr/>
              <p:nvPr/>
            </p:nvSpPr>
            <p:spPr>
              <a:xfrm>
                <a:off x="26077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5" name="Freeform: Shape 3534">
                <a:extLst>
                  <a:ext uri="{FF2B5EF4-FFF2-40B4-BE49-F238E27FC236}">
                    <a16:creationId xmlns:a16="http://schemas.microsoft.com/office/drawing/2014/main" id="{24BF3103-268B-571F-D4DF-CABF4AB29117}"/>
                  </a:ext>
                </a:extLst>
              </p:cNvPr>
              <p:cNvSpPr/>
              <p:nvPr/>
            </p:nvSpPr>
            <p:spPr>
              <a:xfrm>
                <a:off x="272379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6" name="Freeform: Shape 3535">
                <a:extLst>
                  <a:ext uri="{FF2B5EF4-FFF2-40B4-BE49-F238E27FC236}">
                    <a16:creationId xmlns:a16="http://schemas.microsoft.com/office/drawing/2014/main" id="{355920DD-921C-2B81-3AF3-70993393B194}"/>
                  </a:ext>
                </a:extLst>
              </p:cNvPr>
              <p:cNvSpPr/>
              <p:nvPr/>
            </p:nvSpPr>
            <p:spPr>
              <a:xfrm>
                <a:off x="28398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7" name="Freeform: Shape 3536">
                <a:extLst>
                  <a:ext uri="{FF2B5EF4-FFF2-40B4-BE49-F238E27FC236}">
                    <a16:creationId xmlns:a16="http://schemas.microsoft.com/office/drawing/2014/main" id="{5A62A782-C425-26C3-07FF-73432B93B86D}"/>
                  </a:ext>
                </a:extLst>
              </p:cNvPr>
              <p:cNvSpPr/>
              <p:nvPr/>
            </p:nvSpPr>
            <p:spPr>
              <a:xfrm>
                <a:off x="29558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8" name="Freeform: Shape 3537">
                <a:extLst>
                  <a:ext uri="{FF2B5EF4-FFF2-40B4-BE49-F238E27FC236}">
                    <a16:creationId xmlns:a16="http://schemas.microsoft.com/office/drawing/2014/main" id="{DA18D8DE-052F-1638-6499-72180AE5E482}"/>
                  </a:ext>
                </a:extLst>
              </p:cNvPr>
              <p:cNvSpPr/>
              <p:nvPr/>
            </p:nvSpPr>
            <p:spPr>
              <a:xfrm>
                <a:off x="307189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9" name="Freeform: Shape 3538">
                <a:extLst>
                  <a:ext uri="{FF2B5EF4-FFF2-40B4-BE49-F238E27FC236}">
                    <a16:creationId xmlns:a16="http://schemas.microsoft.com/office/drawing/2014/main" id="{0537C608-D409-584E-E877-CA94193BA753}"/>
                  </a:ext>
                </a:extLst>
              </p:cNvPr>
              <p:cNvSpPr/>
              <p:nvPr/>
            </p:nvSpPr>
            <p:spPr>
              <a:xfrm>
                <a:off x="318791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0" name="Freeform: Shape 3539">
                <a:extLst>
                  <a:ext uri="{FF2B5EF4-FFF2-40B4-BE49-F238E27FC236}">
                    <a16:creationId xmlns:a16="http://schemas.microsoft.com/office/drawing/2014/main" id="{63ADA873-B4E6-35C3-ACDD-922AF5917240}"/>
                  </a:ext>
                </a:extLst>
              </p:cNvPr>
              <p:cNvSpPr/>
              <p:nvPr/>
            </p:nvSpPr>
            <p:spPr>
              <a:xfrm>
                <a:off x="33039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1" name="Freeform: Shape 3540">
                <a:extLst>
                  <a:ext uri="{FF2B5EF4-FFF2-40B4-BE49-F238E27FC236}">
                    <a16:creationId xmlns:a16="http://schemas.microsoft.com/office/drawing/2014/main" id="{5F40315C-AF26-8F03-34FF-F306028B22A5}"/>
                  </a:ext>
                </a:extLst>
              </p:cNvPr>
              <p:cNvSpPr/>
              <p:nvPr/>
            </p:nvSpPr>
            <p:spPr>
              <a:xfrm>
                <a:off x="341997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2" name="Freeform: Shape 3541">
                <a:extLst>
                  <a:ext uri="{FF2B5EF4-FFF2-40B4-BE49-F238E27FC236}">
                    <a16:creationId xmlns:a16="http://schemas.microsoft.com/office/drawing/2014/main" id="{168FDAFA-A284-D632-15F8-06325E70E897}"/>
                  </a:ext>
                </a:extLst>
              </p:cNvPr>
              <p:cNvSpPr/>
              <p:nvPr/>
            </p:nvSpPr>
            <p:spPr>
              <a:xfrm>
                <a:off x="35360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3" name="Freeform: Shape 3542">
                <a:extLst>
                  <a:ext uri="{FF2B5EF4-FFF2-40B4-BE49-F238E27FC236}">
                    <a16:creationId xmlns:a16="http://schemas.microsoft.com/office/drawing/2014/main" id="{50C4C0AB-8B7C-28AF-7FE1-8E5775B210F2}"/>
                  </a:ext>
                </a:extLst>
              </p:cNvPr>
              <p:cNvSpPr/>
              <p:nvPr/>
            </p:nvSpPr>
            <p:spPr>
              <a:xfrm>
                <a:off x="36520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4" name="Freeform: Shape 3543">
                <a:extLst>
                  <a:ext uri="{FF2B5EF4-FFF2-40B4-BE49-F238E27FC236}">
                    <a16:creationId xmlns:a16="http://schemas.microsoft.com/office/drawing/2014/main" id="{3E60826B-A51F-BB6D-0D36-152B68DA6BCA}"/>
                  </a:ext>
                </a:extLst>
              </p:cNvPr>
              <p:cNvSpPr/>
              <p:nvPr/>
            </p:nvSpPr>
            <p:spPr>
              <a:xfrm>
                <a:off x="37680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5" name="Freeform: Shape 3544">
                <a:extLst>
                  <a:ext uri="{FF2B5EF4-FFF2-40B4-BE49-F238E27FC236}">
                    <a16:creationId xmlns:a16="http://schemas.microsoft.com/office/drawing/2014/main" id="{B033698B-938B-442D-DA6B-E57D9B8B18C7}"/>
                  </a:ext>
                </a:extLst>
              </p:cNvPr>
              <p:cNvSpPr/>
              <p:nvPr/>
            </p:nvSpPr>
            <p:spPr>
              <a:xfrm>
                <a:off x="38840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6" name="Freeform: Shape 3545">
                <a:extLst>
                  <a:ext uri="{FF2B5EF4-FFF2-40B4-BE49-F238E27FC236}">
                    <a16:creationId xmlns:a16="http://schemas.microsoft.com/office/drawing/2014/main" id="{3283B19F-76A4-BE0A-F9E4-A81B041A94DE}"/>
                  </a:ext>
                </a:extLst>
              </p:cNvPr>
              <p:cNvSpPr/>
              <p:nvPr/>
            </p:nvSpPr>
            <p:spPr>
              <a:xfrm>
                <a:off x="400012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7" name="Freeform: Shape 3546">
                <a:extLst>
                  <a:ext uri="{FF2B5EF4-FFF2-40B4-BE49-F238E27FC236}">
                    <a16:creationId xmlns:a16="http://schemas.microsoft.com/office/drawing/2014/main" id="{E659F703-DA1A-240B-41E4-12759CE34F6C}"/>
                  </a:ext>
                </a:extLst>
              </p:cNvPr>
              <p:cNvSpPr/>
              <p:nvPr/>
            </p:nvSpPr>
            <p:spPr>
              <a:xfrm>
                <a:off x="41161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8" name="Freeform: Shape 3547">
                <a:extLst>
                  <a:ext uri="{FF2B5EF4-FFF2-40B4-BE49-F238E27FC236}">
                    <a16:creationId xmlns:a16="http://schemas.microsoft.com/office/drawing/2014/main" id="{B03BC859-EA46-0539-CBAC-B6484CF52A6A}"/>
                  </a:ext>
                </a:extLst>
              </p:cNvPr>
              <p:cNvSpPr/>
              <p:nvPr/>
            </p:nvSpPr>
            <p:spPr>
              <a:xfrm>
                <a:off x="42321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9" name="Freeform: Shape 3548">
                <a:extLst>
                  <a:ext uri="{FF2B5EF4-FFF2-40B4-BE49-F238E27FC236}">
                    <a16:creationId xmlns:a16="http://schemas.microsoft.com/office/drawing/2014/main" id="{AEFD6CA4-8D01-12B2-E1AE-05D72B846F10}"/>
                  </a:ext>
                </a:extLst>
              </p:cNvPr>
              <p:cNvSpPr/>
              <p:nvPr/>
            </p:nvSpPr>
            <p:spPr>
              <a:xfrm>
                <a:off x="43482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0" name="Freeform: Shape 3549">
                <a:extLst>
                  <a:ext uri="{FF2B5EF4-FFF2-40B4-BE49-F238E27FC236}">
                    <a16:creationId xmlns:a16="http://schemas.microsoft.com/office/drawing/2014/main" id="{657BFE71-C890-C155-7B65-2A19B90F0410}"/>
                  </a:ext>
                </a:extLst>
              </p:cNvPr>
              <p:cNvSpPr/>
              <p:nvPr/>
            </p:nvSpPr>
            <p:spPr>
              <a:xfrm>
                <a:off x="446424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1" name="Freeform: Shape 3550">
                <a:extLst>
                  <a:ext uri="{FF2B5EF4-FFF2-40B4-BE49-F238E27FC236}">
                    <a16:creationId xmlns:a16="http://schemas.microsoft.com/office/drawing/2014/main" id="{9054F767-24DD-126C-0C5E-BAF171DC41E9}"/>
                  </a:ext>
                </a:extLst>
              </p:cNvPr>
              <p:cNvSpPr/>
              <p:nvPr/>
            </p:nvSpPr>
            <p:spPr>
              <a:xfrm>
                <a:off x="458027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2" name="Freeform: Shape 3551">
                <a:extLst>
                  <a:ext uri="{FF2B5EF4-FFF2-40B4-BE49-F238E27FC236}">
                    <a16:creationId xmlns:a16="http://schemas.microsoft.com/office/drawing/2014/main" id="{AD37D96B-9670-0AC3-4707-081DE21E5019}"/>
                  </a:ext>
                </a:extLst>
              </p:cNvPr>
              <p:cNvSpPr/>
              <p:nvPr/>
            </p:nvSpPr>
            <p:spPr>
              <a:xfrm>
                <a:off x="5511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3" name="Freeform: Shape 3552">
                <a:extLst>
                  <a:ext uri="{FF2B5EF4-FFF2-40B4-BE49-F238E27FC236}">
                    <a16:creationId xmlns:a16="http://schemas.microsoft.com/office/drawing/2014/main" id="{C618FC6E-AD9F-9302-7B91-9BE27BEEBDF9}"/>
                  </a:ext>
                </a:extLst>
              </p:cNvPr>
              <p:cNvSpPr/>
              <p:nvPr/>
            </p:nvSpPr>
            <p:spPr>
              <a:xfrm>
                <a:off x="17115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4" name="Freeform: Shape 3553">
                <a:extLst>
                  <a:ext uri="{FF2B5EF4-FFF2-40B4-BE49-F238E27FC236}">
                    <a16:creationId xmlns:a16="http://schemas.microsoft.com/office/drawing/2014/main" id="{9223EF28-963A-4189-A1A0-B6D0CAC01F99}"/>
                  </a:ext>
                </a:extLst>
              </p:cNvPr>
              <p:cNvSpPr/>
              <p:nvPr/>
            </p:nvSpPr>
            <p:spPr>
              <a:xfrm>
                <a:off x="2871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5" name="Freeform: Shape 3554">
                <a:extLst>
                  <a:ext uri="{FF2B5EF4-FFF2-40B4-BE49-F238E27FC236}">
                    <a16:creationId xmlns:a16="http://schemas.microsoft.com/office/drawing/2014/main" id="{F3312706-1C80-09D4-829C-323C847B5BE4}"/>
                  </a:ext>
                </a:extLst>
              </p:cNvPr>
              <p:cNvSpPr/>
              <p:nvPr/>
            </p:nvSpPr>
            <p:spPr>
              <a:xfrm>
                <a:off x="40320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6" name="Freeform: Shape 3555">
                <a:extLst>
                  <a:ext uri="{FF2B5EF4-FFF2-40B4-BE49-F238E27FC236}">
                    <a16:creationId xmlns:a16="http://schemas.microsoft.com/office/drawing/2014/main" id="{EF85FBB8-A5C9-8961-208A-B2FA88942FE9}"/>
                  </a:ext>
                </a:extLst>
              </p:cNvPr>
              <p:cNvSpPr/>
              <p:nvPr/>
            </p:nvSpPr>
            <p:spPr>
              <a:xfrm>
                <a:off x="51923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7" name="Freeform: Shape 3556">
                <a:extLst>
                  <a:ext uri="{FF2B5EF4-FFF2-40B4-BE49-F238E27FC236}">
                    <a16:creationId xmlns:a16="http://schemas.microsoft.com/office/drawing/2014/main" id="{42341363-4F1A-7D38-092B-BAFFF32CF23F}"/>
                  </a:ext>
                </a:extLst>
              </p:cNvPr>
              <p:cNvSpPr/>
              <p:nvPr/>
            </p:nvSpPr>
            <p:spPr>
              <a:xfrm>
                <a:off x="63526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8" name="Freeform: Shape 3557">
                <a:extLst>
                  <a:ext uri="{FF2B5EF4-FFF2-40B4-BE49-F238E27FC236}">
                    <a16:creationId xmlns:a16="http://schemas.microsoft.com/office/drawing/2014/main" id="{B54D74A3-6F4A-D981-ED8A-9804A7663AD5}"/>
                  </a:ext>
                </a:extLst>
              </p:cNvPr>
              <p:cNvSpPr/>
              <p:nvPr/>
            </p:nvSpPr>
            <p:spPr>
              <a:xfrm>
                <a:off x="7512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9" name="Freeform: Shape 3558">
                <a:extLst>
                  <a:ext uri="{FF2B5EF4-FFF2-40B4-BE49-F238E27FC236}">
                    <a16:creationId xmlns:a16="http://schemas.microsoft.com/office/drawing/2014/main" id="{1DA4969D-0249-1A0E-A69E-8FBE71A095E8}"/>
                  </a:ext>
                </a:extLst>
              </p:cNvPr>
              <p:cNvSpPr/>
              <p:nvPr/>
            </p:nvSpPr>
            <p:spPr>
              <a:xfrm>
                <a:off x="8673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0" name="Freeform: Shape 3559">
                <a:extLst>
                  <a:ext uri="{FF2B5EF4-FFF2-40B4-BE49-F238E27FC236}">
                    <a16:creationId xmlns:a16="http://schemas.microsoft.com/office/drawing/2014/main" id="{8541827F-9A64-F8C0-9979-BE524D5F9A43}"/>
                  </a:ext>
                </a:extLst>
              </p:cNvPr>
              <p:cNvSpPr/>
              <p:nvPr/>
            </p:nvSpPr>
            <p:spPr>
              <a:xfrm>
                <a:off x="98334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1" name="Freeform: Shape 3560">
                <a:extLst>
                  <a:ext uri="{FF2B5EF4-FFF2-40B4-BE49-F238E27FC236}">
                    <a16:creationId xmlns:a16="http://schemas.microsoft.com/office/drawing/2014/main" id="{797DD098-C6FB-E63B-EDB2-6FCD5267E42C}"/>
                  </a:ext>
                </a:extLst>
              </p:cNvPr>
              <p:cNvSpPr/>
              <p:nvPr/>
            </p:nvSpPr>
            <p:spPr>
              <a:xfrm>
                <a:off x="10993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2" name="Freeform: Shape 3561">
                <a:extLst>
                  <a:ext uri="{FF2B5EF4-FFF2-40B4-BE49-F238E27FC236}">
                    <a16:creationId xmlns:a16="http://schemas.microsoft.com/office/drawing/2014/main" id="{A9656032-3270-0C67-E48D-A50583087272}"/>
                  </a:ext>
                </a:extLst>
              </p:cNvPr>
              <p:cNvSpPr/>
              <p:nvPr/>
            </p:nvSpPr>
            <p:spPr>
              <a:xfrm>
                <a:off x="121541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3" name="Freeform: Shape 3562">
                <a:extLst>
                  <a:ext uri="{FF2B5EF4-FFF2-40B4-BE49-F238E27FC236}">
                    <a16:creationId xmlns:a16="http://schemas.microsoft.com/office/drawing/2014/main" id="{DF632BC0-D4A2-7459-E1E7-9ADBE25BAD44}"/>
                  </a:ext>
                </a:extLst>
              </p:cNvPr>
              <p:cNvSpPr/>
              <p:nvPr/>
            </p:nvSpPr>
            <p:spPr>
              <a:xfrm>
                <a:off x="13314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4" name="Freeform: Shape 3563">
                <a:extLst>
                  <a:ext uri="{FF2B5EF4-FFF2-40B4-BE49-F238E27FC236}">
                    <a16:creationId xmlns:a16="http://schemas.microsoft.com/office/drawing/2014/main" id="{62542AED-C8BA-53ED-B798-708DB175C60A}"/>
                  </a:ext>
                </a:extLst>
              </p:cNvPr>
              <p:cNvSpPr/>
              <p:nvPr/>
            </p:nvSpPr>
            <p:spPr>
              <a:xfrm>
                <a:off x="144748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5" name="Freeform: Shape 3564">
                <a:extLst>
                  <a:ext uri="{FF2B5EF4-FFF2-40B4-BE49-F238E27FC236}">
                    <a16:creationId xmlns:a16="http://schemas.microsoft.com/office/drawing/2014/main" id="{F5C6D304-C648-9C53-35A0-22A1353CDA09}"/>
                  </a:ext>
                </a:extLst>
              </p:cNvPr>
              <p:cNvSpPr/>
              <p:nvPr/>
            </p:nvSpPr>
            <p:spPr>
              <a:xfrm>
                <a:off x="15634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6" name="Freeform: Shape 3565">
                <a:extLst>
                  <a:ext uri="{FF2B5EF4-FFF2-40B4-BE49-F238E27FC236}">
                    <a16:creationId xmlns:a16="http://schemas.microsoft.com/office/drawing/2014/main" id="{E2268646-FF75-AACF-6BA9-183E185FAFE7}"/>
                  </a:ext>
                </a:extLst>
              </p:cNvPr>
              <p:cNvSpPr/>
              <p:nvPr/>
            </p:nvSpPr>
            <p:spPr>
              <a:xfrm>
                <a:off x="16795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7" name="Freeform: Shape 3566">
                <a:extLst>
                  <a:ext uri="{FF2B5EF4-FFF2-40B4-BE49-F238E27FC236}">
                    <a16:creationId xmlns:a16="http://schemas.microsoft.com/office/drawing/2014/main" id="{41278EF4-5787-1466-5956-A2B53AA9AA62}"/>
                  </a:ext>
                </a:extLst>
              </p:cNvPr>
              <p:cNvSpPr/>
              <p:nvPr/>
            </p:nvSpPr>
            <p:spPr>
              <a:xfrm>
                <a:off x="17955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8" name="Freeform: Shape 3567">
                <a:extLst>
                  <a:ext uri="{FF2B5EF4-FFF2-40B4-BE49-F238E27FC236}">
                    <a16:creationId xmlns:a16="http://schemas.microsoft.com/office/drawing/2014/main" id="{BBB32CE5-A131-655A-765E-D1229B863667}"/>
                  </a:ext>
                </a:extLst>
              </p:cNvPr>
              <p:cNvSpPr/>
              <p:nvPr/>
            </p:nvSpPr>
            <p:spPr>
              <a:xfrm>
                <a:off x="191159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9" name="Freeform: Shape 3568">
                <a:extLst>
                  <a:ext uri="{FF2B5EF4-FFF2-40B4-BE49-F238E27FC236}">
                    <a16:creationId xmlns:a16="http://schemas.microsoft.com/office/drawing/2014/main" id="{DDAF3F50-2453-A228-5500-48FB85F2516F}"/>
                  </a:ext>
                </a:extLst>
              </p:cNvPr>
              <p:cNvSpPr/>
              <p:nvPr/>
            </p:nvSpPr>
            <p:spPr>
              <a:xfrm>
                <a:off x="20276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0" name="Freeform: Shape 3569">
                <a:extLst>
                  <a:ext uri="{FF2B5EF4-FFF2-40B4-BE49-F238E27FC236}">
                    <a16:creationId xmlns:a16="http://schemas.microsoft.com/office/drawing/2014/main" id="{4311DC28-38DE-6ED0-872E-D28608DC5839}"/>
                  </a:ext>
                </a:extLst>
              </p:cNvPr>
              <p:cNvSpPr/>
              <p:nvPr/>
            </p:nvSpPr>
            <p:spPr>
              <a:xfrm>
                <a:off x="21436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1" name="Freeform: Shape 3570">
                <a:extLst>
                  <a:ext uri="{FF2B5EF4-FFF2-40B4-BE49-F238E27FC236}">
                    <a16:creationId xmlns:a16="http://schemas.microsoft.com/office/drawing/2014/main" id="{57DE29FA-2A3F-1298-5D3D-D81385FD6047}"/>
                  </a:ext>
                </a:extLst>
              </p:cNvPr>
              <p:cNvSpPr/>
              <p:nvPr/>
            </p:nvSpPr>
            <p:spPr>
              <a:xfrm>
                <a:off x="225968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2" name="Freeform: Shape 3571">
                <a:extLst>
                  <a:ext uri="{FF2B5EF4-FFF2-40B4-BE49-F238E27FC236}">
                    <a16:creationId xmlns:a16="http://schemas.microsoft.com/office/drawing/2014/main" id="{428DC642-EF4C-1BEA-B1F0-8A605D86332E}"/>
                  </a:ext>
                </a:extLst>
              </p:cNvPr>
              <p:cNvSpPr/>
              <p:nvPr/>
            </p:nvSpPr>
            <p:spPr>
              <a:xfrm>
                <a:off x="237571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3" name="Freeform: Shape 3572">
                <a:extLst>
                  <a:ext uri="{FF2B5EF4-FFF2-40B4-BE49-F238E27FC236}">
                    <a16:creationId xmlns:a16="http://schemas.microsoft.com/office/drawing/2014/main" id="{054C799F-4D60-5D8E-5A09-45D52D2CBA0D}"/>
                  </a:ext>
                </a:extLst>
              </p:cNvPr>
              <p:cNvSpPr/>
              <p:nvPr/>
            </p:nvSpPr>
            <p:spPr>
              <a:xfrm>
                <a:off x="24917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4" name="Freeform: Shape 3573">
                <a:extLst>
                  <a:ext uri="{FF2B5EF4-FFF2-40B4-BE49-F238E27FC236}">
                    <a16:creationId xmlns:a16="http://schemas.microsoft.com/office/drawing/2014/main" id="{D56EB060-6EF8-2775-2866-51CDD7A5CB8E}"/>
                  </a:ext>
                </a:extLst>
              </p:cNvPr>
              <p:cNvSpPr/>
              <p:nvPr/>
            </p:nvSpPr>
            <p:spPr>
              <a:xfrm>
                <a:off x="26077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5" name="Freeform: Shape 3574">
                <a:extLst>
                  <a:ext uri="{FF2B5EF4-FFF2-40B4-BE49-F238E27FC236}">
                    <a16:creationId xmlns:a16="http://schemas.microsoft.com/office/drawing/2014/main" id="{3FF4AFFC-C606-E2F5-3B5C-F332D896D2E6}"/>
                  </a:ext>
                </a:extLst>
              </p:cNvPr>
              <p:cNvSpPr/>
              <p:nvPr/>
            </p:nvSpPr>
            <p:spPr>
              <a:xfrm>
                <a:off x="272379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6" name="Freeform: Shape 3575">
                <a:extLst>
                  <a:ext uri="{FF2B5EF4-FFF2-40B4-BE49-F238E27FC236}">
                    <a16:creationId xmlns:a16="http://schemas.microsoft.com/office/drawing/2014/main" id="{908393A8-13A3-9468-48A5-AE6BD381DBC3}"/>
                  </a:ext>
                </a:extLst>
              </p:cNvPr>
              <p:cNvSpPr/>
              <p:nvPr/>
            </p:nvSpPr>
            <p:spPr>
              <a:xfrm>
                <a:off x="28398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7" name="Freeform: Shape 3576">
                <a:extLst>
                  <a:ext uri="{FF2B5EF4-FFF2-40B4-BE49-F238E27FC236}">
                    <a16:creationId xmlns:a16="http://schemas.microsoft.com/office/drawing/2014/main" id="{EBC86214-8C82-6E59-21DA-D142B9F6529D}"/>
                  </a:ext>
                </a:extLst>
              </p:cNvPr>
              <p:cNvSpPr/>
              <p:nvPr/>
            </p:nvSpPr>
            <p:spPr>
              <a:xfrm>
                <a:off x="29558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8" name="Freeform: Shape 3577">
                <a:extLst>
                  <a:ext uri="{FF2B5EF4-FFF2-40B4-BE49-F238E27FC236}">
                    <a16:creationId xmlns:a16="http://schemas.microsoft.com/office/drawing/2014/main" id="{9389F661-030E-BDB9-7595-B708E4C2EB37}"/>
                  </a:ext>
                </a:extLst>
              </p:cNvPr>
              <p:cNvSpPr/>
              <p:nvPr/>
            </p:nvSpPr>
            <p:spPr>
              <a:xfrm>
                <a:off x="307189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9" name="Freeform: Shape 3578">
                <a:extLst>
                  <a:ext uri="{FF2B5EF4-FFF2-40B4-BE49-F238E27FC236}">
                    <a16:creationId xmlns:a16="http://schemas.microsoft.com/office/drawing/2014/main" id="{C8B86587-7BE4-B831-4CED-31E76280DDBC}"/>
                  </a:ext>
                </a:extLst>
              </p:cNvPr>
              <p:cNvSpPr/>
              <p:nvPr/>
            </p:nvSpPr>
            <p:spPr>
              <a:xfrm>
                <a:off x="318791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0" name="Freeform: Shape 3579">
                <a:extLst>
                  <a:ext uri="{FF2B5EF4-FFF2-40B4-BE49-F238E27FC236}">
                    <a16:creationId xmlns:a16="http://schemas.microsoft.com/office/drawing/2014/main" id="{AD9FC1E3-0581-ED48-F9DB-9178C1C19188}"/>
                  </a:ext>
                </a:extLst>
              </p:cNvPr>
              <p:cNvSpPr/>
              <p:nvPr/>
            </p:nvSpPr>
            <p:spPr>
              <a:xfrm>
                <a:off x="33039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1" name="Freeform: Shape 3580">
                <a:extLst>
                  <a:ext uri="{FF2B5EF4-FFF2-40B4-BE49-F238E27FC236}">
                    <a16:creationId xmlns:a16="http://schemas.microsoft.com/office/drawing/2014/main" id="{ACC48663-1387-D0E1-DAAC-860149B72290}"/>
                  </a:ext>
                </a:extLst>
              </p:cNvPr>
              <p:cNvSpPr/>
              <p:nvPr/>
            </p:nvSpPr>
            <p:spPr>
              <a:xfrm>
                <a:off x="341997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2" name="Freeform: Shape 3581">
                <a:extLst>
                  <a:ext uri="{FF2B5EF4-FFF2-40B4-BE49-F238E27FC236}">
                    <a16:creationId xmlns:a16="http://schemas.microsoft.com/office/drawing/2014/main" id="{6AD20A71-63DB-BC3C-4977-FBE37C439033}"/>
                  </a:ext>
                </a:extLst>
              </p:cNvPr>
              <p:cNvSpPr/>
              <p:nvPr/>
            </p:nvSpPr>
            <p:spPr>
              <a:xfrm>
                <a:off x="35360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3" name="Freeform: Shape 3582">
                <a:extLst>
                  <a:ext uri="{FF2B5EF4-FFF2-40B4-BE49-F238E27FC236}">
                    <a16:creationId xmlns:a16="http://schemas.microsoft.com/office/drawing/2014/main" id="{8D400D67-53B6-DD9E-11E5-883D67EDA310}"/>
                  </a:ext>
                </a:extLst>
              </p:cNvPr>
              <p:cNvSpPr/>
              <p:nvPr/>
            </p:nvSpPr>
            <p:spPr>
              <a:xfrm>
                <a:off x="36520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4" name="Freeform: Shape 3583">
                <a:extLst>
                  <a:ext uri="{FF2B5EF4-FFF2-40B4-BE49-F238E27FC236}">
                    <a16:creationId xmlns:a16="http://schemas.microsoft.com/office/drawing/2014/main" id="{C0837571-B60A-6CAC-B826-6A7780457422}"/>
                  </a:ext>
                </a:extLst>
              </p:cNvPr>
              <p:cNvSpPr/>
              <p:nvPr/>
            </p:nvSpPr>
            <p:spPr>
              <a:xfrm>
                <a:off x="37680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5" name="Freeform: Shape 3584">
                <a:extLst>
                  <a:ext uri="{FF2B5EF4-FFF2-40B4-BE49-F238E27FC236}">
                    <a16:creationId xmlns:a16="http://schemas.microsoft.com/office/drawing/2014/main" id="{23DC0219-CB67-ED40-ECB9-967AA8DA793E}"/>
                  </a:ext>
                </a:extLst>
              </p:cNvPr>
              <p:cNvSpPr/>
              <p:nvPr/>
            </p:nvSpPr>
            <p:spPr>
              <a:xfrm>
                <a:off x="38840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6" name="Freeform: Shape 3585">
                <a:extLst>
                  <a:ext uri="{FF2B5EF4-FFF2-40B4-BE49-F238E27FC236}">
                    <a16:creationId xmlns:a16="http://schemas.microsoft.com/office/drawing/2014/main" id="{FF4F91C2-D77A-4683-D20C-1F1F7129AB5E}"/>
                  </a:ext>
                </a:extLst>
              </p:cNvPr>
              <p:cNvSpPr/>
              <p:nvPr/>
            </p:nvSpPr>
            <p:spPr>
              <a:xfrm>
                <a:off x="400012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7" name="Freeform: Shape 3586">
                <a:extLst>
                  <a:ext uri="{FF2B5EF4-FFF2-40B4-BE49-F238E27FC236}">
                    <a16:creationId xmlns:a16="http://schemas.microsoft.com/office/drawing/2014/main" id="{0F8CD38E-6587-8400-63F5-D0DF194D8891}"/>
                  </a:ext>
                </a:extLst>
              </p:cNvPr>
              <p:cNvSpPr/>
              <p:nvPr/>
            </p:nvSpPr>
            <p:spPr>
              <a:xfrm>
                <a:off x="41161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8" name="Freeform: Shape 3587">
                <a:extLst>
                  <a:ext uri="{FF2B5EF4-FFF2-40B4-BE49-F238E27FC236}">
                    <a16:creationId xmlns:a16="http://schemas.microsoft.com/office/drawing/2014/main" id="{10BE1989-253E-872C-DBF9-5860C5F563E7}"/>
                  </a:ext>
                </a:extLst>
              </p:cNvPr>
              <p:cNvSpPr/>
              <p:nvPr/>
            </p:nvSpPr>
            <p:spPr>
              <a:xfrm>
                <a:off x="42321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9" name="Freeform: Shape 3588">
                <a:extLst>
                  <a:ext uri="{FF2B5EF4-FFF2-40B4-BE49-F238E27FC236}">
                    <a16:creationId xmlns:a16="http://schemas.microsoft.com/office/drawing/2014/main" id="{DCBF86FC-CAAF-374D-3ABF-7864A8D2A5DA}"/>
                  </a:ext>
                </a:extLst>
              </p:cNvPr>
              <p:cNvSpPr/>
              <p:nvPr/>
            </p:nvSpPr>
            <p:spPr>
              <a:xfrm>
                <a:off x="43482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0" name="Freeform: Shape 3589">
                <a:extLst>
                  <a:ext uri="{FF2B5EF4-FFF2-40B4-BE49-F238E27FC236}">
                    <a16:creationId xmlns:a16="http://schemas.microsoft.com/office/drawing/2014/main" id="{FBA57999-448A-D249-AA62-1606384F2A19}"/>
                  </a:ext>
                </a:extLst>
              </p:cNvPr>
              <p:cNvSpPr/>
              <p:nvPr/>
            </p:nvSpPr>
            <p:spPr>
              <a:xfrm>
                <a:off x="446424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1" name="Freeform: Shape 3590">
                <a:extLst>
                  <a:ext uri="{FF2B5EF4-FFF2-40B4-BE49-F238E27FC236}">
                    <a16:creationId xmlns:a16="http://schemas.microsoft.com/office/drawing/2014/main" id="{79C1D77F-C550-3A70-068D-E7C9B04A1FD3}"/>
                  </a:ext>
                </a:extLst>
              </p:cNvPr>
              <p:cNvSpPr/>
              <p:nvPr/>
            </p:nvSpPr>
            <p:spPr>
              <a:xfrm>
                <a:off x="458027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2" name="Freeform: Shape 3591">
                <a:extLst>
                  <a:ext uri="{FF2B5EF4-FFF2-40B4-BE49-F238E27FC236}">
                    <a16:creationId xmlns:a16="http://schemas.microsoft.com/office/drawing/2014/main" id="{4337D403-869C-674A-334E-902FB7C66318}"/>
                  </a:ext>
                </a:extLst>
              </p:cNvPr>
              <p:cNvSpPr/>
              <p:nvPr/>
            </p:nvSpPr>
            <p:spPr>
              <a:xfrm>
                <a:off x="5511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3" name="Freeform: Shape 3592">
                <a:extLst>
                  <a:ext uri="{FF2B5EF4-FFF2-40B4-BE49-F238E27FC236}">
                    <a16:creationId xmlns:a16="http://schemas.microsoft.com/office/drawing/2014/main" id="{BFC408AF-6EBA-AD2F-EF6A-BA5905D1824E}"/>
                  </a:ext>
                </a:extLst>
              </p:cNvPr>
              <p:cNvSpPr/>
              <p:nvPr/>
            </p:nvSpPr>
            <p:spPr>
              <a:xfrm>
                <a:off x="17115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4" name="Freeform: Shape 3593">
                <a:extLst>
                  <a:ext uri="{FF2B5EF4-FFF2-40B4-BE49-F238E27FC236}">
                    <a16:creationId xmlns:a16="http://schemas.microsoft.com/office/drawing/2014/main" id="{361EAC79-6149-095E-FE72-B88CC95077CE}"/>
                  </a:ext>
                </a:extLst>
              </p:cNvPr>
              <p:cNvSpPr/>
              <p:nvPr/>
            </p:nvSpPr>
            <p:spPr>
              <a:xfrm>
                <a:off x="2871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5" name="Freeform: Shape 3594">
                <a:extLst>
                  <a:ext uri="{FF2B5EF4-FFF2-40B4-BE49-F238E27FC236}">
                    <a16:creationId xmlns:a16="http://schemas.microsoft.com/office/drawing/2014/main" id="{B36193D3-9D79-F3BF-1B6F-2C8C54ED4361}"/>
                  </a:ext>
                </a:extLst>
              </p:cNvPr>
              <p:cNvSpPr/>
              <p:nvPr/>
            </p:nvSpPr>
            <p:spPr>
              <a:xfrm>
                <a:off x="40320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6" name="Freeform: Shape 3595">
                <a:extLst>
                  <a:ext uri="{FF2B5EF4-FFF2-40B4-BE49-F238E27FC236}">
                    <a16:creationId xmlns:a16="http://schemas.microsoft.com/office/drawing/2014/main" id="{B91C73C9-A4DF-3556-2320-87B2AB655824}"/>
                  </a:ext>
                </a:extLst>
              </p:cNvPr>
              <p:cNvSpPr/>
              <p:nvPr/>
            </p:nvSpPr>
            <p:spPr>
              <a:xfrm>
                <a:off x="51923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7" name="Freeform: Shape 3596">
                <a:extLst>
                  <a:ext uri="{FF2B5EF4-FFF2-40B4-BE49-F238E27FC236}">
                    <a16:creationId xmlns:a16="http://schemas.microsoft.com/office/drawing/2014/main" id="{36EB8B2C-E65F-CE75-624E-A18EE8CF834F}"/>
                  </a:ext>
                </a:extLst>
              </p:cNvPr>
              <p:cNvSpPr/>
              <p:nvPr/>
            </p:nvSpPr>
            <p:spPr>
              <a:xfrm>
                <a:off x="63526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8" name="Freeform: Shape 3597">
                <a:extLst>
                  <a:ext uri="{FF2B5EF4-FFF2-40B4-BE49-F238E27FC236}">
                    <a16:creationId xmlns:a16="http://schemas.microsoft.com/office/drawing/2014/main" id="{C474236A-F7E5-322D-C693-106FF6C54FE3}"/>
                  </a:ext>
                </a:extLst>
              </p:cNvPr>
              <p:cNvSpPr/>
              <p:nvPr/>
            </p:nvSpPr>
            <p:spPr>
              <a:xfrm>
                <a:off x="7512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9" name="Freeform: Shape 3598">
                <a:extLst>
                  <a:ext uri="{FF2B5EF4-FFF2-40B4-BE49-F238E27FC236}">
                    <a16:creationId xmlns:a16="http://schemas.microsoft.com/office/drawing/2014/main" id="{28CE6528-F092-C761-953C-6977945B63EE}"/>
                  </a:ext>
                </a:extLst>
              </p:cNvPr>
              <p:cNvSpPr/>
              <p:nvPr/>
            </p:nvSpPr>
            <p:spPr>
              <a:xfrm>
                <a:off x="8673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0" name="Freeform: Shape 3599">
                <a:extLst>
                  <a:ext uri="{FF2B5EF4-FFF2-40B4-BE49-F238E27FC236}">
                    <a16:creationId xmlns:a16="http://schemas.microsoft.com/office/drawing/2014/main" id="{177E5CDB-0A42-2AAF-051E-0996DD0C19EB}"/>
                  </a:ext>
                </a:extLst>
              </p:cNvPr>
              <p:cNvSpPr/>
              <p:nvPr/>
            </p:nvSpPr>
            <p:spPr>
              <a:xfrm>
                <a:off x="98334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1" name="Freeform: Shape 3600">
                <a:extLst>
                  <a:ext uri="{FF2B5EF4-FFF2-40B4-BE49-F238E27FC236}">
                    <a16:creationId xmlns:a16="http://schemas.microsoft.com/office/drawing/2014/main" id="{8433EE50-771C-B192-2EB8-02628D698021}"/>
                  </a:ext>
                </a:extLst>
              </p:cNvPr>
              <p:cNvSpPr/>
              <p:nvPr/>
            </p:nvSpPr>
            <p:spPr>
              <a:xfrm>
                <a:off x="10993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2" name="Freeform: Shape 3601">
                <a:extLst>
                  <a:ext uri="{FF2B5EF4-FFF2-40B4-BE49-F238E27FC236}">
                    <a16:creationId xmlns:a16="http://schemas.microsoft.com/office/drawing/2014/main" id="{013297A1-DB1B-0559-EF8C-8ED0343701F4}"/>
                  </a:ext>
                </a:extLst>
              </p:cNvPr>
              <p:cNvSpPr/>
              <p:nvPr/>
            </p:nvSpPr>
            <p:spPr>
              <a:xfrm>
                <a:off x="121541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3" name="Freeform: Shape 3602">
                <a:extLst>
                  <a:ext uri="{FF2B5EF4-FFF2-40B4-BE49-F238E27FC236}">
                    <a16:creationId xmlns:a16="http://schemas.microsoft.com/office/drawing/2014/main" id="{7F06DCB6-B20C-931E-ED7D-CC0F3E435D5B}"/>
                  </a:ext>
                </a:extLst>
              </p:cNvPr>
              <p:cNvSpPr/>
              <p:nvPr/>
            </p:nvSpPr>
            <p:spPr>
              <a:xfrm>
                <a:off x="13314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4" name="Freeform: Shape 3603">
                <a:extLst>
                  <a:ext uri="{FF2B5EF4-FFF2-40B4-BE49-F238E27FC236}">
                    <a16:creationId xmlns:a16="http://schemas.microsoft.com/office/drawing/2014/main" id="{7ACEBF57-13F7-8703-C63B-EFBD7D9A9832}"/>
                  </a:ext>
                </a:extLst>
              </p:cNvPr>
              <p:cNvSpPr/>
              <p:nvPr/>
            </p:nvSpPr>
            <p:spPr>
              <a:xfrm>
                <a:off x="144748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5" name="Freeform: Shape 3604">
                <a:extLst>
                  <a:ext uri="{FF2B5EF4-FFF2-40B4-BE49-F238E27FC236}">
                    <a16:creationId xmlns:a16="http://schemas.microsoft.com/office/drawing/2014/main" id="{36EC03EE-3764-4A90-B730-A6DCA33DD3C5}"/>
                  </a:ext>
                </a:extLst>
              </p:cNvPr>
              <p:cNvSpPr/>
              <p:nvPr/>
            </p:nvSpPr>
            <p:spPr>
              <a:xfrm>
                <a:off x="15634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6" name="Freeform: Shape 3605">
                <a:extLst>
                  <a:ext uri="{FF2B5EF4-FFF2-40B4-BE49-F238E27FC236}">
                    <a16:creationId xmlns:a16="http://schemas.microsoft.com/office/drawing/2014/main" id="{B610E250-3DC0-6910-DD5C-A13D1C97B493}"/>
                  </a:ext>
                </a:extLst>
              </p:cNvPr>
              <p:cNvSpPr/>
              <p:nvPr/>
            </p:nvSpPr>
            <p:spPr>
              <a:xfrm>
                <a:off x="16795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7" name="Freeform: Shape 3606">
                <a:extLst>
                  <a:ext uri="{FF2B5EF4-FFF2-40B4-BE49-F238E27FC236}">
                    <a16:creationId xmlns:a16="http://schemas.microsoft.com/office/drawing/2014/main" id="{040CEB60-8AAB-10F1-1459-8AAE234D1246}"/>
                  </a:ext>
                </a:extLst>
              </p:cNvPr>
              <p:cNvSpPr/>
              <p:nvPr/>
            </p:nvSpPr>
            <p:spPr>
              <a:xfrm>
                <a:off x="17955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8" name="Freeform: Shape 3607">
                <a:extLst>
                  <a:ext uri="{FF2B5EF4-FFF2-40B4-BE49-F238E27FC236}">
                    <a16:creationId xmlns:a16="http://schemas.microsoft.com/office/drawing/2014/main" id="{214E30F5-12C5-201A-A938-322E29558668}"/>
                  </a:ext>
                </a:extLst>
              </p:cNvPr>
              <p:cNvSpPr/>
              <p:nvPr/>
            </p:nvSpPr>
            <p:spPr>
              <a:xfrm>
                <a:off x="191159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9" name="Freeform: Shape 3608">
                <a:extLst>
                  <a:ext uri="{FF2B5EF4-FFF2-40B4-BE49-F238E27FC236}">
                    <a16:creationId xmlns:a16="http://schemas.microsoft.com/office/drawing/2014/main" id="{FB6DE60D-981A-4BDE-4C9C-1B1D4461E515}"/>
                  </a:ext>
                </a:extLst>
              </p:cNvPr>
              <p:cNvSpPr/>
              <p:nvPr/>
            </p:nvSpPr>
            <p:spPr>
              <a:xfrm>
                <a:off x="20276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0" name="Freeform: Shape 3609">
                <a:extLst>
                  <a:ext uri="{FF2B5EF4-FFF2-40B4-BE49-F238E27FC236}">
                    <a16:creationId xmlns:a16="http://schemas.microsoft.com/office/drawing/2014/main" id="{59C68408-1316-67C4-58FF-C6E50A501079}"/>
                  </a:ext>
                </a:extLst>
              </p:cNvPr>
              <p:cNvSpPr/>
              <p:nvPr/>
            </p:nvSpPr>
            <p:spPr>
              <a:xfrm>
                <a:off x="21436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1" name="Freeform: Shape 3610">
                <a:extLst>
                  <a:ext uri="{FF2B5EF4-FFF2-40B4-BE49-F238E27FC236}">
                    <a16:creationId xmlns:a16="http://schemas.microsoft.com/office/drawing/2014/main" id="{C8878E88-633C-9E22-25C3-2DC3A8FA306D}"/>
                  </a:ext>
                </a:extLst>
              </p:cNvPr>
              <p:cNvSpPr/>
              <p:nvPr/>
            </p:nvSpPr>
            <p:spPr>
              <a:xfrm>
                <a:off x="225968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2" name="Freeform: Shape 3611">
                <a:extLst>
                  <a:ext uri="{FF2B5EF4-FFF2-40B4-BE49-F238E27FC236}">
                    <a16:creationId xmlns:a16="http://schemas.microsoft.com/office/drawing/2014/main" id="{749502B7-8D20-6787-FDEA-AD2B2AB3ED20}"/>
                  </a:ext>
                </a:extLst>
              </p:cNvPr>
              <p:cNvSpPr/>
              <p:nvPr/>
            </p:nvSpPr>
            <p:spPr>
              <a:xfrm>
                <a:off x="237571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3" name="Freeform: Shape 3612">
                <a:extLst>
                  <a:ext uri="{FF2B5EF4-FFF2-40B4-BE49-F238E27FC236}">
                    <a16:creationId xmlns:a16="http://schemas.microsoft.com/office/drawing/2014/main" id="{FE7CD4A0-F252-EEB5-409F-AFE8776A0843}"/>
                  </a:ext>
                </a:extLst>
              </p:cNvPr>
              <p:cNvSpPr/>
              <p:nvPr/>
            </p:nvSpPr>
            <p:spPr>
              <a:xfrm>
                <a:off x="24917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4" name="Freeform: Shape 3613">
                <a:extLst>
                  <a:ext uri="{FF2B5EF4-FFF2-40B4-BE49-F238E27FC236}">
                    <a16:creationId xmlns:a16="http://schemas.microsoft.com/office/drawing/2014/main" id="{DCDF140C-E534-7638-02EC-2786D7BCBBC9}"/>
                  </a:ext>
                </a:extLst>
              </p:cNvPr>
              <p:cNvSpPr/>
              <p:nvPr/>
            </p:nvSpPr>
            <p:spPr>
              <a:xfrm>
                <a:off x="26077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5" name="Freeform: Shape 3614">
                <a:extLst>
                  <a:ext uri="{FF2B5EF4-FFF2-40B4-BE49-F238E27FC236}">
                    <a16:creationId xmlns:a16="http://schemas.microsoft.com/office/drawing/2014/main" id="{C6B4DDDD-4A8F-F71B-EBED-D127F9B35E91}"/>
                  </a:ext>
                </a:extLst>
              </p:cNvPr>
              <p:cNvSpPr/>
              <p:nvPr/>
            </p:nvSpPr>
            <p:spPr>
              <a:xfrm>
                <a:off x="272379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6" name="Freeform: Shape 3615">
                <a:extLst>
                  <a:ext uri="{FF2B5EF4-FFF2-40B4-BE49-F238E27FC236}">
                    <a16:creationId xmlns:a16="http://schemas.microsoft.com/office/drawing/2014/main" id="{DEDBB274-07A0-3049-CCAF-B4D2FC9785DB}"/>
                  </a:ext>
                </a:extLst>
              </p:cNvPr>
              <p:cNvSpPr/>
              <p:nvPr/>
            </p:nvSpPr>
            <p:spPr>
              <a:xfrm>
                <a:off x="28398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7" name="Freeform: Shape 3616">
                <a:extLst>
                  <a:ext uri="{FF2B5EF4-FFF2-40B4-BE49-F238E27FC236}">
                    <a16:creationId xmlns:a16="http://schemas.microsoft.com/office/drawing/2014/main" id="{3406DDF2-BA73-BD75-6758-438462CAECDC}"/>
                  </a:ext>
                </a:extLst>
              </p:cNvPr>
              <p:cNvSpPr/>
              <p:nvPr/>
            </p:nvSpPr>
            <p:spPr>
              <a:xfrm>
                <a:off x="29558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8" name="Freeform: Shape 3617">
                <a:extLst>
                  <a:ext uri="{FF2B5EF4-FFF2-40B4-BE49-F238E27FC236}">
                    <a16:creationId xmlns:a16="http://schemas.microsoft.com/office/drawing/2014/main" id="{ED02B0B4-8349-D0C9-C3E4-E109348041E1}"/>
                  </a:ext>
                </a:extLst>
              </p:cNvPr>
              <p:cNvSpPr/>
              <p:nvPr/>
            </p:nvSpPr>
            <p:spPr>
              <a:xfrm>
                <a:off x="307189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9" name="Freeform: Shape 3618">
                <a:extLst>
                  <a:ext uri="{FF2B5EF4-FFF2-40B4-BE49-F238E27FC236}">
                    <a16:creationId xmlns:a16="http://schemas.microsoft.com/office/drawing/2014/main" id="{F4F2EDA5-CF0C-F4EB-1F4E-DF6B75951044}"/>
                  </a:ext>
                </a:extLst>
              </p:cNvPr>
              <p:cNvSpPr/>
              <p:nvPr/>
            </p:nvSpPr>
            <p:spPr>
              <a:xfrm>
                <a:off x="318791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0" name="Freeform: Shape 3619">
                <a:extLst>
                  <a:ext uri="{FF2B5EF4-FFF2-40B4-BE49-F238E27FC236}">
                    <a16:creationId xmlns:a16="http://schemas.microsoft.com/office/drawing/2014/main" id="{3ACEFBDA-9053-1F2B-8E6F-1B239AE483A2}"/>
                  </a:ext>
                </a:extLst>
              </p:cNvPr>
              <p:cNvSpPr/>
              <p:nvPr/>
            </p:nvSpPr>
            <p:spPr>
              <a:xfrm>
                <a:off x="33039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1" name="Freeform: Shape 3620">
                <a:extLst>
                  <a:ext uri="{FF2B5EF4-FFF2-40B4-BE49-F238E27FC236}">
                    <a16:creationId xmlns:a16="http://schemas.microsoft.com/office/drawing/2014/main" id="{CBB5D3BA-E6B9-1998-3F7E-F8612EC10170}"/>
                  </a:ext>
                </a:extLst>
              </p:cNvPr>
              <p:cNvSpPr/>
              <p:nvPr/>
            </p:nvSpPr>
            <p:spPr>
              <a:xfrm>
                <a:off x="341997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2" name="Freeform: Shape 3621">
                <a:extLst>
                  <a:ext uri="{FF2B5EF4-FFF2-40B4-BE49-F238E27FC236}">
                    <a16:creationId xmlns:a16="http://schemas.microsoft.com/office/drawing/2014/main" id="{A6BF3436-6B3E-B23F-3834-4B166D817354}"/>
                  </a:ext>
                </a:extLst>
              </p:cNvPr>
              <p:cNvSpPr/>
              <p:nvPr/>
            </p:nvSpPr>
            <p:spPr>
              <a:xfrm>
                <a:off x="35360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3" name="Freeform: Shape 3622">
                <a:extLst>
                  <a:ext uri="{FF2B5EF4-FFF2-40B4-BE49-F238E27FC236}">
                    <a16:creationId xmlns:a16="http://schemas.microsoft.com/office/drawing/2014/main" id="{B0A36243-A5B4-1E22-F3F4-8F693E5BACB7}"/>
                  </a:ext>
                </a:extLst>
              </p:cNvPr>
              <p:cNvSpPr/>
              <p:nvPr/>
            </p:nvSpPr>
            <p:spPr>
              <a:xfrm>
                <a:off x="36520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4" name="Freeform: Shape 3623">
                <a:extLst>
                  <a:ext uri="{FF2B5EF4-FFF2-40B4-BE49-F238E27FC236}">
                    <a16:creationId xmlns:a16="http://schemas.microsoft.com/office/drawing/2014/main" id="{307D4031-EAA9-A49F-8A8A-F6E9A6517FE8}"/>
                  </a:ext>
                </a:extLst>
              </p:cNvPr>
              <p:cNvSpPr/>
              <p:nvPr/>
            </p:nvSpPr>
            <p:spPr>
              <a:xfrm>
                <a:off x="37680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5" name="Freeform: Shape 3624">
                <a:extLst>
                  <a:ext uri="{FF2B5EF4-FFF2-40B4-BE49-F238E27FC236}">
                    <a16:creationId xmlns:a16="http://schemas.microsoft.com/office/drawing/2014/main" id="{601D0541-443F-1A00-0117-DE91E2D77BDB}"/>
                  </a:ext>
                </a:extLst>
              </p:cNvPr>
              <p:cNvSpPr/>
              <p:nvPr/>
            </p:nvSpPr>
            <p:spPr>
              <a:xfrm>
                <a:off x="38840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6" name="Freeform: Shape 3625">
                <a:extLst>
                  <a:ext uri="{FF2B5EF4-FFF2-40B4-BE49-F238E27FC236}">
                    <a16:creationId xmlns:a16="http://schemas.microsoft.com/office/drawing/2014/main" id="{54A725A4-E71A-9732-FC0F-E0E89686D12D}"/>
                  </a:ext>
                </a:extLst>
              </p:cNvPr>
              <p:cNvSpPr/>
              <p:nvPr/>
            </p:nvSpPr>
            <p:spPr>
              <a:xfrm>
                <a:off x="400012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7" name="Freeform: Shape 3626">
                <a:extLst>
                  <a:ext uri="{FF2B5EF4-FFF2-40B4-BE49-F238E27FC236}">
                    <a16:creationId xmlns:a16="http://schemas.microsoft.com/office/drawing/2014/main" id="{0644DBDA-F936-55F2-6B5C-BE7E776D8DFC}"/>
                  </a:ext>
                </a:extLst>
              </p:cNvPr>
              <p:cNvSpPr/>
              <p:nvPr/>
            </p:nvSpPr>
            <p:spPr>
              <a:xfrm>
                <a:off x="41161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8" name="Freeform: Shape 3627">
                <a:extLst>
                  <a:ext uri="{FF2B5EF4-FFF2-40B4-BE49-F238E27FC236}">
                    <a16:creationId xmlns:a16="http://schemas.microsoft.com/office/drawing/2014/main" id="{AFD13DF7-A759-E2EA-BF49-7288CF6D8051}"/>
                  </a:ext>
                </a:extLst>
              </p:cNvPr>
              <p:cNvSpPr/>
              <p:nvPr/>
            </p:nvSpPr>
            <p:spPr>
              <a:xfrm>
                <a:off x="42321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9" name="Freeform: Shape 3628">
                <a:extLst>
                  <a:ext uri="{FF2B5EF4-FFF2-40B4-BE49-F238E27FC236}">
                    <a16:creationId xmlns:a16="http://schemas.microsoft.com/office/drawing/2014/main" id="{4E352EF4-E860-2E54-788E-2E424671F2F0}"/>
                  </a:ext>
                </a:extLst>
              </p:cNvPr>
              <p:cNvSpPr/>
              <p:nvPr/>
            </p:nvSpPr>
            <p:spPr>
              <a:xfrm>
                <a:off x="43482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0" name="Freeform: Shape 3629">
                <a:extLst>
                  <a:ext uri="{FF2B5EF4-FFF2-40B4-BE49-F238E27FC236}">
                    <a16:creationId xmlns:a16="http://schemas.microsoft.com/office/drawing/2014/main" id="{BC079888-4772-D198-7237-EBAB37D2BF22}"/>
                  </a:ext>
                </a:extLst>
              </p:cNvPr>
              <p:cNvSpPr/>
              <p:nvPr/>
            </p:nvSpPr>
            <p:spPr>
              <a:xfrm>
                <a:off x="446424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1" name="Freeform: Shape 3630">
                <a:extLst>
                  <a:ext uri="{FF2B5EF4-FFF2-40B4-BE49-F238E27FC236}">
                    <a16:creationId xmlns:a16="http://schemas.microsoft.com/office/drawing/2014/main" id="{D7C4D646-245C-022B-D16A-1FE949C2AC22}"/>
                  </a:ext>
                </a:extLst>
              </p:cNvPr>
              <p:cNvSpPr/>
              <p:nvPr/>
            </p:nvSpPr>
            <p:spPr>
              <a:xfrm>
                <a:off x="458027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2" name="Freeform: Shape 3631">
                <a:extLst>
                  <a:ext uri="{FF2B5EF4-FFF2-40B4-BE49-F238E27FC236}">
                    <a16:creationId xmlns:a16="http://schemas.microsoft.com/office/drawing/2014/main" id="{F7A6D196-7F53-F873-7778-D4DD4BE2F89C}"/>
                  </a:ext>
                </a:extLst>
              </p:cNvPr>
              <p:cNvSpPr/>
              <p:nvPr/>
            </p:nvSpPr>
            <p:spPr>
              <a:xfrm>
                <a:off x="5511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3" name="Freeform: Shape 3632">
                <a:extLst>
                  <a:ext uri="{FF2B5EF4-FFF2-40B4-BE49-F238E27FC236}">
                    <a16:creationId xmlns:a16="http://schemas.microsoft.com/office/drawing/2014/main" id="{9DCBB823-F977-99A9-86E4-619F0BF1670E}"/>
                  </a:ext>
                </a:extLst>
              </p:cNvPr>
              <p:cNvSpPr/>
              <p:nvPr/>
            </p:nvSpPr>
            <p:spPr>
              <a:xfrm>
                <a:off x="17115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4" name="Freeform: Shape 3633">
                <a:extLst>
                  <a:ext uri="{FF2B5EF4-FFF2-40B4-BE49-F238E27FC236}">
                    <a16:creationId xmlns:a16="http://schemas.microsoft.com/office/drawing/2014/main" id="{9D71EC0E-78F5-3B99-9CF4-6C8B591FBBEA}"/>
                  </a:ext>
                </a:extLst>
              </p:cNvPr>
              <p:cNvSpPr/>
              <p:nvPr/>
            </p:nvSpPr>
            <p:spPr>
              <a:xfrm>
                <a:off x="2871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5" name="Freeform: Shape 3634">
                <a:extLst>
                  <a:ext uri="{FF2B5EF4-FFF2-40B4-BE49-F238E27FC236}">
                    <a16:creationId xmlns:a16="http://schemas.microsoft.com/office/drawing/2014/main" id="{AEEA72DE-C99C-E321-A891-3C2AC97AD329}"/>
                  </a:ext>
                </a:extLst>
              </p:cNvPr>
              <p:cNvSpPr/>
              <p:nvPr/>
            </p:nvSpPr>
            <p:spPr>
              <a:xfrm>
                <a:off x="40320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6" name="Freeform: Shape 3635">
                <a:extLst>
                  <a:ext uri="{FF2B5EF4-FFF2-40B4-BE49-F238E27FC236}">
                    <a16:creationId xmlns:a16="http://schemas.microsoft.com/office/drawing/2014/main" id="{F79028A5-FCB6-BBA1-987F-B1A1F330BD12}"/>
                  </a:ext>
                </a:extLst>
              </p:cNvPr>
              <p:cNvSpPr/>
              <p:nvPr/>
            </p:nvSpPr>
            <p:spPr>
              <a:xfrm>
                <a:off x="51923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7" name="Freeform: Shape 3636">
                <a:extLst>
                  <a:ext uri="{FF2B5EF4-FFF2-40B4-BE49-F238E27FC236}">
                    <a16:creationId xmlns:a16="http://schemas.microsoft.com/office/drawing/2014/main" id="{F5179C13-08EB-BA98-2630-09EC944607F4}"/>
                  </a:ext>
                </a:extLst>
              </p:cNvPr>
              <p:cNvSpPr/>
              <p:nvPr/>
            </p:nvSpPr>
            <p:spPr>
              <a:xfrm>
                <a:off x="63526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8" name="Freeform: Shape 3637">
                <a:extLst>
                  <a:ext uri="{FF2B5EF4-FFF2-40B4-BE49-F238E27FC236}">
                    <a16:creationId xmlns:a16="http://schemas.microsoft.com/office/drawing/2014/main" id="{41F64B6D-18E9-15BA-2C00-50B5DC0D3929}"/>
                  </a:ext>
                </a:extLst>
              </p:cNvPr>
              <p:cNvSpPr/>
              <p:nvPr/>
            </p:nvSpPr>
            <p:spPr>
              <a:xfrm>
                <a:off x="7512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9" name="Freeform: Shape 3638">
                <a:extLst>
                  <a:ext uri="{FF2B5EF4-FFF2-40B4-BE49-F238E27FC236}">
                    <a16:creationId xmlns:a16="http://schemas.microsoft.com/office/drawing/2014/main" id="{E8E16755-E399-CDED-73DE-FFFEA647691C}"/>
                  </a:ext>
                </a:extLst>
              </p:cNvPr>
              <p:cNvSpPr/>
              <p:nvPr/>
            </p:nvSpPr>
            <p:spPr>
              <a:xfrm>
                <a:off x="8673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0" name="Freeform: Shape 3639">
                <a:extLst>
                  <a:ext uri="{FF2B5EF4-FFF2-40B4-BE49-F238E27FC236}">
                    <a16:creationId xmlns:a16="http://schemas.microsoft.com/office/drawing/2014/main" id="{6601A4D9-E5B9-0AC8-D3A7-A93C14B1E05C}"/>
                  </a:ext>
                </a:extLst>
              </p:cNvPr>
              <p:cNvSpPr/>
              <p:nvPr/>
            </p:nvSpPr>
            <p:spPr>
              <a:xfrm>
                <a:off x="98334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1" name="Freeform: Shape 3640">
                <a:extLst>
                  <a:ext uri="{FF2B5EF4-FFF2-40B4-BE49-F238E27FC236}">
                    <a16:creationId xmlns:a16="http://schemas.microsoft.com/office/drawing/2014/main" id="{2BD7F59C-F357-B039-C7F6-7DEB49580833}"/>
                  </a:ext>
                </a:extLst>
              </p:cNvPr>
              <p:cNvSpPr/>
              <p:nvPr/>
            </p:nvSpPr>
            <p:spPr>
              <a:xfrm>
                <a:off x="10993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2" name="Freeform: Shape 3641">
                <a:extLst>
                  <a:ext uri="{FF2B5EF4-FFF2-40B4-BE49-F238E27FC236}">
                    <a16:creationId xmlns:a16="http://schemas.microsoft.com/office/drawing/2014/main" id="{112E0F37-7C48-E2F4-64E3-0E3EBF8879EB}"/>
                  </a:ext>
                </a:extLst>
              </p:cNvPr>
              <p:cNvSpPr/>
              <p:nvPr/>
            </p:nvSpPr>
            <p:spPr>
              <a:xfrm>
                <a:off x="121541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3" name="Freeform: Shape 3642">
                <a:extLst>
                  <a:ext uri="{FF2B5EF4-FFF2-40B4-BE49-F238E27FC236}">
                    <a16:creationId xmlns:a16="http://schemas.microsoft.com/office/drawing/2014/main" id="{ED9D7A21-8D9C-999D-17D3-16E66B1C98C6}"/>
                  </a:ext>
                </a:extLst>
              </p:cNvPr>
              <p:cNvSpPr/>
              <p:nvPr/>
            </p:nvSpPr>
            <p:spPr>
              <a:xfrm>
                <a:off x="13314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4" name="Freeform: Shape 3643">
                <a:extLst>
                  <a:ext uri="{FF2B5EF4-FFF2-40B4-BE49-F238E27FC236}">
                    <a16:creationId xmlns:a16="http://schemas.microsoft.com/office/drawing/2014/main" id="{AC238DE9-82FF-83E2-5C84-25B2DA5CB7AC}"/>
                  </a:ext>
                </a:extLst>
              </p:cNvPr>
              <p:cNvSpPr/>
              <p:nvPr/>
            </p:nvSpPr>
            <p:spPr>
              <a:xfrm>
                <a:off x="144748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5" name="Freeform: Shape 3644">
                <a:extLst>
                  <a:ext uri="{FF2B5EF4-FFF2-40B4-BE49-F238E27FC236}">
                    <a16:creationId xmlns:a16="http://schemas.microsoft.com/office/drawing/2014/main" id="{5B9D028E-B121-0B1A-FE76-6A136E135E1A}"/>
                  </a:ext>
                </a:extLst>
              </p:cNvPr>
              <p:cNvSpPr/>
              <p:nvPr/>
            </p:nvSpPr>
            <p:spPr>
              <a:xfrm>
                <a:off x="15634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6" name="Freeform: Shape 3645">
                <a:extLst>
                  <a:ext uri="{FF2B5EF4-FFF2-40B4-BE49-F238E27FC236}">
                    <a16:creationId xmlns:a16="http://schemas.microsoft.com/office/drawing/2014/main" id="{16144AEF-84D5-7B00-F45D-64F41F2C1B73}"/>
                  </a:ext>
                </a:extLst>
              </p:cNvPr>
              <p:cNvSpPr/>
              <p:nvPr/>
            </p:nvSpPr>
            <p:spPr>
              <a:xfrm>
                <a:off x="16795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7" name="Freeform: Shape 3646">
                <a:extLst>
                  <a:ext uri="{FF2B5EF4-FFF2-40B4-BE49-F238E27FC236}">
                    <a16:creationId xmlns:a16="http://schemas.microsoft.com/office/drawing/2014/main" id="{D141311B-809A-2050-3D33-E6C47D6ACA59}"/>
                  </a:ext>
                </a:extLst>
              </p:cNvPr>
              <p:cNvSpPr/>
              <p:nvPr/>
            </p:nvSpPr>
            <p:spPr>
              <a:xfrm>
                <a:off x="17955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8" name="Freeform: Shape 3647">
                <a:extLst>
                  <a:ext uri="{FF2B5EF4-FFF2-40B4-BE49-F238E27FC236}">
                    <a16:creationId xmlns:a16="http://schemas.microsoft.com/office/drawing/2014/main" id="{FCA1DC52-1D06-9D68-4702-0D4420796D13}"/>
                  </a:ext>
                </a:extLst>
              </p:cNvPr>
              <p:cNvSpPr/>
              <p:nvPr/>
            </p:nvSpPr>
            <p:spPr>
              <a:xfrm>
                <a:off x="191159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9" name="Freeform: Shape 3648">
                <a:extLst>
                  <a:ext uri="{FF2B5EF4-FFF2-40B4-BE49-F238E27FC236}">
                    <a16:creationId xmlns:a16="http://schemas.microsoft.com/office/drawing/2014/main" id="{614031B7-6C0C-5746-0894-EEB5059D8C20}"/>
                  </a:ext>
                </a:extLst>
              </p:cNvPr>
              <p:cNvSpPr/>
              <p:nvPr/>
            </p:nvSpPr>
            <p:spPr>
              <a:xfrm>
                <a:off x="20276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0" name="Freeform: Shape 3649">
                <a:extLst>
                  <a:ext uri="{FF2B5EF4-FFF2-40B4-BE49-F238E27FC236}">
                    <a16:creationId xmlns:a16="http://schemas.microsoft.com/office/drawing/2014/main" id="{F78F56DC-0918-96CA-EEE8-9E75E0B80DE3}"/>
                  </a:ext>
                </a:extLst>
              </p:cNvPr>
              <p:cNvSpPr/>
              <p:nvPr/>
            </p:nvSpPr>
            <p:spPr>
              <a:xfrm>
                <a:off x="21436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1" name="Freeform: Shape 3650">
                <a:extLst>
                  <a:ext uri="{FF2B5EF4-FFF2-40B4-BE49-F238E27FC236}">
                    <a16:creationId xmlns:a16="http://schemas.microsoft.com/office/drawing/2014/main" id="{67E84CA6-DB0F-530A-45D4-22D37CEB6E4F}"/>
                  </a:ext>
                </a:extLst>
              </p:cNvPr>
              <p:cNvSpPr/>
              <p:nvPr/>
            </p:nvSpPr>
            <p:spPr>
              <a:xfrm>
                <a:off x="225968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2" name="Freeform: Shape 3651">
                <a:extLst>
                  <a:ext uri="{FF2B5EF4-FFF2-40B4-BE49-F238E27FC236}">
                    <a16:creationId xmlns:a16="http://schemas.microsoft.com/office/drawing/2014/main" id="{915A2097-C8F5-FFF2-7009-B89829D967C5}"/>
                  </a:ext>
                </a:extLst>
              </p:cNvPr>
              <p:cNvSpPr/>
              <p:nvPr/>
            </p:nvSpPr>
            <p:spPr>
              <a:xfrm>
                <a:off x="237571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3" name="Freeform: Shape 3652">
                <a:extLst>
                  <a:ext uri="{FF2B5EF4-FFF2-40B4-BE49-F238E27FC236}">
                    <a16:creationId xmlns:a16="http://schemas.microsoft.com/office/drawing/2014/main" id="{AB46C6DA-F3EE-393C-F235-6D1F65867A79}"/>
                  </a:ext>
                </a:extLst>
              </p:cNvPr>
              <p:cNvSpPr/>
              <p:nvPr/>
            </p:nvSpPr>
            <p:spPr>
              <a:xfrm>
                <a:off x="24917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4" name="Freeform: Shape 3653">
                <a:extLst>
                  <a:ext uri="{FF2B5EF4-FFF2-40B4-BE49-F238E27FC236}">
                    <a16:creationId xmlns:a16="http://schemas.microsoft.com/office/drawing/2014/main" id="{561B9829-29CA-90F9-E9E2-744375923844}"/>
                  </a:ext>
                </a:extLst>
              </p:cNvPr>
              <p:cNvSpPr/>
              <p:nvPr/>
            </p:nvSpPr>
            <p:spPr>
              <a:xfrm>
                <a:off x="26077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5" name="Freeform: Shape 3654">
                <a:extLst>
                  <a:ext uri="{FF2B5EF4-FFF2-40B4-BE49-F238E27FC236}">
                    <a16:creationId xmlns:a16="http://schemas.microsoft.com/office/drawing/2014/main" id="{BF8D0D58-D25F-AE81-DC32-07C5A5D28C52}"/>
                  </a:ext>
                </a:extLst>
              </p:cNvPr>
              <p:cNvSpPr/>
              <p:nvPr/>
            </p:nvSpPr>
            <p:spPr>
              <a:xfrm>
                <a:off x="272379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6" name="Freeform: Shape 3655">
                <a:extLst>
                  <a:ext uri="{FF2B5EF4-FFF2-40B4-BE49-F238E27FC236}">
                    <a16:creationId xmlns:a16="http://schemas.microsoft.com/office/drawing/2014/main" id="{5CFC484A-58AA-2D55-A5CE-729E4BC4B2C5}"/>
                  </a:ext>
                </a:extLst>
              </p:cNvPr>
              <p:cNvSpPr/>
              <p:nvPr/>
            </p:nvSpPr>
            <p:spPr>
              <a:xfrm>
                <a:off x="28398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7" name="Freeform: Shape 3656">
                <a:extLst>
                  <a:ext uri="{FF2B5EF4-FFF2-40B4-BE49-F238E27FC236}">
                    <a16:creationId xmlns:a16="http://schemas.microsoft.com/office/drawing/2014/main" id="{13D98E01-4D25-7450-3C31-16F24D0C6B10}"/>
                  </a:ext>
                </a:extLst>
              </p:cNvPr>
              <p:cNvSpPr/>
              <p:nvPr/>
            </p:nvSpPr>
            <p:spPr>
              <a:xfrm>
                <a:off x="29558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8" name="Freeform: Shape 3657">
                <a:extLst>
                  <a:ext uri="{FF2B5EF4-FFF2-40B4-BE49-F238E27FC236}">
                    <a16:creationId xmlns:a16="http://schemas.microsoft.com/office/drawing/2014/main" id="{9C7C5672-768B-F1F7-C1D2-3032FBB8A556}"/>
                  </a:ext>
                </a:extLst>
              </p:cNvPr>
              <p:cNvSpPr/>
              <p:nvPr/>
            </p:nvSpPr>
            <p:spPr>
              <a:xfrm>
                <a:off x="307189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9" name="Freeform: Shape 3658">
                <a:extLst>
                  <a:ext uri="{FF2B5EF4-FFF2-40B4-BE49-F238E27FC236}">
                    <a16:creationId xmlns:a16="http://schemas.microsoft.com/office/drawing/2014/main" id="{E61513EF-D182-E138-9E64-A6F83EB7285E}"/>
                  </a:ext>
                </a:extLst>
              </p:cNvPr>
              <p:cNvSpPr/>
              <p:nvPr/>
            </p:nvSpPr>
            <p:spPr>
              <a:xfrm>
                <a:off x="318791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0" name="Freeform: Shape 3659">
                <a:extLst>
                  <a:ext uri="{FF2B5EF4-FFF2-40B4-BE49-F238E27FC236}">
                    <a16:creationId xmlns:a16="http://schemas.microsoft.com/office/drawing/2014/main" id="{7BC54824-4A91-AEBF-942D-6760EFEABC7F}"/>
                  </a:ext>
                </a:extLst>
              </p:cNvPr>
              <p:cNvSpPr/>
              <p:nvPr/>
            </p:nvSpPr>
            <p:spPr>
              <a:xfrm>
                <a:off x="33039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1" name="Freeform: Shape 3660">
                <a:extLst>
                  <a:ext uri="{FF2B5EF4-FFF2-40B4-BE49-F238E27FC236}">
                    <a16:creationId xmlns:a16="http://schemas.microsoft.com/office/drawing/2014/main" id="{087A4FAC-F70D-7C30-A4A1-1276AB7706CC}"/>
                  </a:ext>
                </a:extLst>
              </p:cNvPr>
              <p:cNvSpPr/>
              <p:nvPr/>
            </p:nvSpPr>
            <p:spPr>
              <a:xfrm>
                <a:off x="341997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2" name="Freeform: Shape 3661">
                <a:extLst>
                  <a:ext uri="{FF2B5EF4-FFF2-40B4-BE49-F238E27FC236}">
                    <a16:creationId xmlns:a16="http://schemas.microsoft.com/office/drawing/2014/main" id="{F33F1D20-674F-7109-07C9-6DDD06A327B5}"/>
                  </a:ext>
                </a:extLst>
              </p:cNvPr>
              <p:cNvSpPr/>
              <p:nvPr/>
            </p:nvSpPr>
            <p:spPr>
              <a:xfrm>
                <a:off x="35360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3" name="Freeform: Shape 3662">
                <a:extLst>
                  <a:ext uri="{FF2B5EF4-FFF2-40B4-BE49-F238E27FC236}">
                    <a16:creationId xmlns:a16="http://schemas.microsoft.com/office/drawing/2014/main" id="{B795B0A4-A74A-BBBE-A885-1F6DB5F17201}"/>
                  </a:ext>
                </a:extLst>
              </p:cNvPr>
              <p:cNvSpPr/>
              <p:nvPr/>
            </p:nvSpPr>
            <p:spPr>
              <a:xfrm>
                <a:off x="36520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4" name="Freeform: Shape 3663">
                <a:extLst>
                  <a:ext uri="{FF2B5EF4-FFF2-40B4-BE49-F238E27FC236}">
                    <a16:creationId xmlns:a16="http://schemas.microsoft.com/office/drawing/2014/main" id="{4E1CFFB4-2D2E-AD5C-368C-07AADC72A9D5}"/>
                  </a:ext>
                </a:extLst>
              </p:cNvPr>
              <p:cNvSpPr/>
              <p:nvPr/>
            </p:nvSpPr>
            <p:spPr>
              <a:xfrm>
                <a:off x="37680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5" name="Freeform: Shape 3664">
                <a:extLst>
                  <a:ext uri="{FF2B5EF4-FFF2-40B4-BE49-F238E27FC236}">
                    <a16:creationId xmlns:a16="http://schemas.microsoft.com/office/drawing/2014/main" id="{1D42B377-AF9A-CF79-0A18-91B9208A80EC}"/>
                  </a:ext>
                </a:extLst>
              </p:cNvPr>
              <p:cNvSpPr/>
              <p:nvPr/>
            </p:nvSpPr>
            <p:spPr>
              <a:xfrm>
                <a:off x="38840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6" name="Freeform: Shape 3665">
                <a:extLst>
                  <a:ext uri="{FF2B5EF4-FFF2-40B4-BE49-F238E27FC236}">
                    <a16:creationId xmlns:a16="http://schemas.microsoft.com/office/drawing/2014/main" id="{AF0CC023-38B3-5E19-7B03-7786E147A880}"/>
                  </a:ext>
                </a:extLst>
              </p:cNvPr>
              <p:cNvSpPr/>
              <p:nvPr/>
            </p:nvSpPr>
            <p:spPr>
              <a:xfrm>
                <a:off x="400012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7" name="Freeform: Shape 3666">
                <a:extLst>
                  <a:ext uri="{FF2B5EF4-FFF2-40B4-BE49-F238E27FC236}">
                    <a16:creationId xmlns:a16="http://schemas.microsoft.com/office/drawing/2014/main" id="{AC88F96F-7268-7D6F-9DD5-69D561315792}"/>
                  </a:ext>
                </a:extLst>
              </p:cNvPr>
              <p:cNvSpPr/>
              <p:nvPr/>
            </p:nvSpPr>
            <p:spPr>
              <a:xfrm>
                <a:off x="41161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8" name="Freeform: Shape 3667">
                <a:extLst>
                  <a:ext uri="{FF2B5EF4-FFF2-40B4-BE49-F238E27FC236}">
                    <a16:creationId xmlns:a16="http://schemas.microsoft.com/office/drawing/2014/main" id="{23AAF0F8-A319-7452-F0A5-6350DF964DB9}"/>
                  </a:ext>
                </a:extLst>
              </p:cNvPr>
              <p:cNvSpPr/>
              <p:nvPr/>
            </p:nvSpPr>
            <p:spPr>
              <a:xfrm>
                <a:off x="42321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9" name="Freeform: Shape 3668">
                <a:extLst>
                  <a:ext uri="{FF2B5EF4-FFF2-40B4-BE49-F238E27FC236}">
                    <a16:creationId xmlns:a16="http://schemas.microsoft.com/office/drawing/2014/main" id="{1E66D16F-432C-3C49-EDB1-D344488F2648}"/>
                  </a:ext>
                </a:extLst>
              </p:cNvPr>
              <p:cNvSpPr/>
              <p:nvPr/>
            </p:nvSpPr>
            <p:spPr>
              <a:xfrm>
                <a:off x="43482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0" name="Freeform: Shape 3669">
                <a:extLst>
                  <a:ext uri="{FF2B5EF4-FFF2-40B4-BE49-F238E27FC236}">
                    <a16:creationId xmlns:a16="http://schemas.microsoft.com/office/drawing/2014/main" id="{50EA9FA6-D7CA-F75A-8B17-09EFE0DB74AE}"/>
                  </a:ext>
                </a:extLst>
              </p:cNvPr>
              <p:cNvSpPr/>
              <p:nvPr/>
            </p:nvSpPr>
            <p:spPr>
              <a:xfrm>
                <a:off x="446424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1" name="Freeform: Shape 3670">
                <a:extLst>
                  <a:ext uri="{FF2B5EF4-FFF2-40B4-BE49-F238E27FC236}">
                    <a16:creationId xmlns:a16="http://schemas.microsoft.com/office/drawing/2014/main" id="{871E010B-389B-1D36-DEC2-CFA37EC309EB}"/>
                  </a:ext>
                </a:extLst>
              </p:cNvPr>
              <p:cNvSpPr/>
              <p:nvPr/>
            </p:nvSpPr>
            <p:spPr>
              <a:xfrm>
                <a:off x="458027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2" name="Freeform: Shape 3671">
                <a:extLst>
                  <a:ext uri="{FF2B5EF4-FFF2-40B4-BE49-F238E27FC236}">
                    <a16:creationId xmlns:a16="http://schemas.microsoft.com/office/drawing/2014/main" id="{CC44EFC4-8C1C-0E71-E071-8AC49B5D16A6}"/>
                  </a:ext>
                </a:extLst>
              </p:cNvPr>
              <p:cNvSpPr/>
              <p:nvPr/>
            </p:nvSpPr>
            <p:spPr>
              <a:xfrm>
                <a:off x="5511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3" name="Freeform: Shape 3672">
                <a:extLst>
                  <a:ext uri="{FF2B5EF4-FFF2-40B4-BE49-F238E27FC236}">
                    <a16:creationId xmlns:a16="http://schemas.microsoft.com/office/drawing/2014/main" id="{59238AA5-F537-F93A-18AE-C65F6C1359CA}"/>
                  </a:ext>
                </a:extLst>
              </p:cNvPr>
              <p:cNvSpPr/>
              <p:nvPr/>
            </p:nvSpPr>
            <p:spPr>
              <a:xfrm>
                <a:off x="17115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4" name="Freeform: Shape 3673">
                <a:extLst>
                  <a:ext uri="{FF2B5EF4-FFF2-40B4-BE49-F238E27FC236}">
                    <a16:creationId xmlns:a16="http://schemas.microsoft.com/office/drawing/2014/main" id="{2AC25E16-E020-6D43-9A39-895C4AC1B605}"/>
                  </a:ext>
                </a:extLst>
              </p:cNvPr>
              <p:cNvSpPr/>
              <p:nvPr/>
            </p:nvSpPr>
            <p:spPr>
              <a:xfrm>
                <a:off x="2871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5" name="Freeform: Shape 3674">
                <a:extLst>
                  <a:ext uri="{FF2B5EF4-FFF2-40B4-BE49-F238E27FC236}">
                    <a16:creationId xmlns:a16="http://schemas.microsoft.com/office/drawing/2014/main" id="{D965D899-94D0-AE11-20DD-6C8143630B13}"/>
                  </a:ext>
                </a:extLst>
              </p:cNvPr>
              <p:cNvSpPr/>
              <p:nvPr/>
            </p:nvSpPr>
            <p:spPr>
              <a:xfrm>
                <a:off x="40320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6" name="Freeform: Shape 3675">
                <a:extLst>
                  <a:ext uri="{FF2B5EF4-FFF2-40B4-BE49-F238E27FC236}">
                    <a16:creationId xmlns:a16="http://schemas.microsoft.com/office/drawing/2014/main" id="{727316F4-B45E-232B-4DC1-C4EA4275AE85}"/>
                  </a:ext>
                </a:extLst>
              </p:cNvPr>
              <p:cNvSpPr/>
              <p:nvPr/>
            </p:nvSpPr>
            <p:spPr>
              <a:xfrm>
                <a:off x="51923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7" name="Freeform: Shape 3676">
                <a:extLst>
                  <a:ext uri="{FF2B5EF4-FFF2-40B4-BE49-F238E27FC236}">
                    <a16:creationId xmlns:a16="http://schemas.microsoft.com/office/drawing/2014/main" id="{3AAA32E5-7E90-1C83-8018-0D1F7F7B7012}"/>
                  </a:ext>
                </a:extLst>
              </p:cNvPr>
              <p:cNvSpPr/>
              <p:nvPr/>
            </p:nvSpPr>
            <p:spPr>
              <a:xfrm>
                <a:off x="63526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8" name="Freeform: Shape 3677">
                <a:extLst>
                  <a:ext uri="{FF2B5EF4-FFF2-40B4-BE49-F238E27FC236}">
                    <a16:creationId xmlns:a16="http://schemas.microsoft.com/office/drawing/2014/main" id="{D1C68B73-B18C-3B09-7B5C-5B9290CFEEC9}"/>
                  </a:ext>
                </a:extLst>
              </p:cNvPr>
              <p:cNvSpPr/>
              <p:nvPr/>
            </p:nvSpPr>
            <p:spPr>
              <a:xfrm>
                <a:off x="7512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9" name="Freeform: Shape 3678">
                <a:extLst>
                  <a:ext uri="{FF2B5EF4-FFF2-40B4-BE49-F238E27FC236}">
                    <a16:creationId xmlns:a16="http://schemas.microsoft.com/office/drawing/2014/main" id="{C1DFBEF4-C197-1258-9923-8EEAA8D8F757}"/>
                  </a:ext>
                </a:extLst>
              </p:cNvPr>
              <p:cNvSpPr/>
              <p:nvPr/>
            </p:nvSpPr>
            <p:spPr>
              <a:xfrm>
                <a:off x="8673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0" name="Freeform: Shape 3679">
                <a:extLst>
                  <a:ext uri="{FF2B5EF4-FFF2-40B4-BE49-F238E27FC236}">
                    <a16:creationId xmlns:a16="http://schemas.microsoft.com/office/drawing/2014/main" id="{C00EF7E2-D49E-A7FE-1948-1368FDC0B3BF}"/>
                  </a:ext>
                </a:extLst>
              </p:cNvPr>
              <p:cNvSpPr/>
              <p:nvPr/>
            </p:nvSpPr>
            <p:spPr>
              <a:xfrm>
                <a:off x="98334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1" name="Freeform: Shape 3680">
                <a:extLst>
                  <a:ext uri="{FF2B5EF4-FFF2-40B4-BE49-F238E27FC236}">
                    <a16:creationId xmlns:a16="http://schemas.microsoft.com/office/drawing/2014/main" id="{D129425C-D823-CD07-9914-C23EC124FC97}"/>
                  </a:ext>
                </a:extLst>
              </p:cNvPr>
              <p:cNvSpPr/>
              <p:nvPr/>
            </p:nvSpPr>
            <p:spPr>
              <a:xfrm>
                <a:off x="10993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2" name="Freeform: Shape 3681">
                <a:extLst>
                  <a:ext uri="{FF2B5EF4-FFF2-40B4-BE49-F238E27FC236}">
                    <a16:creationId xmlns:a16="http://schemas.microsoft.com/office/drawing/2014/main" id="{05417D8B-F7B2-DC49-4772-2C2EEC728F86}"/>
                  </a:ext>
                </a:extLst>
              </p:cNvPr>
              <p:cNvSpPr/>
              <p:nvPr/>
            </p:nvSpPr>
            <p:spPr>
              <a:xfrm>
                <a:off x="121541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3" name="Freeform: Shape 3682">
                <a:extLst>
                  <a:ext uri="{FF2B5EF4-FFF2-40B4-BE49-F238E27FC236}">
                    <a16:creationId xmlns:a16="http://schemas.microsoft.com/office/drawing/2014/main" id="{B46619C3-AF02-BE5F-3503-41BF0DB0D5AE}"/>
                  </a:ext>
                </a:extLst>
              </p:cNvPr>
              <p:cNvSpPr/>
              <p:nvPr/>
            </p:nvSpPr>
            <p:spPr>
              <a:xfrm>
                <a:off x="13314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4" name="Freeform: Shape 3683">
                <a:extLst>
                  <a:ext uri="{FF2B5EF4-FFF2-40B4-BE49-F238E27FC236}">
                    <a16:creationId xmlns:a16="http://schemas.microsoft.com/office/drawing/2014/main" id="{4322F0BB-C0C1-8F37-FD4F-A01EC13B95D9}"/>
                  </a:ext>
                </a:extLst>
              </p:cNvPr>
              <p:cNvSpPr/>
              <p:nvPr/>
            </p:nvSpPr>
            <p:spPr>
              <a:xfrm>
                <a:off x="144748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5" name="Freeform: Shape 3684">
                <a:extLst>
                  <a:ext uri="{FF2B5EF4-FFF2-40B4-BE49-F238E27FC236}">
                    <a16:creationId xmlns:a16="http://schemas.microsoft.com/office/drawing/2014/main" id="{6A10132E-2F6A-2244-F1DF-047E83321FE0}"/>
                  </a:ext>
                </a:extLst>
              </p:cNvPr>
              <p:cNvSpPr/>
              <p:nvPr/>
            </p:nvSpPr>
            <p:spPr>
              <a:xfrm>
                <a:off x="15634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6" name="Freeform: Shape 3685">
                <a:extLst>
                  <a:ext uri="{FF2B5EF4-FFF2-40B4-BE49-F238E27FC236}">
                    <a16:creationId xmlns:a16="http://schemas.microsoft.com/office/drawing/2014/main" id="{7371F778-4F43-79A3-A5B0-8B3499A0F733}"/>
                  </a:ext>
                </a:extLst>
              </p:cNvPr>
              <p:cNvSpPr/>
              <p:nvPr/>
            </p:nvSpPr>
            <p:spPr>
              <a:xfrm>
                <a:off x="16795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7" name="Freeform: Shape 3686">
                <a:extLst>
                  <a:ext uri="{FF2B5EF4-FFF2-40B4-BE49-F238E27FC236}">
                    <a16:creationId xmlns:a16="http://schemas.microsoft.com/office/drawing/2014/main" id="{16A566D3-6F0A-3A17-F559-9851E6970EE8}"/>
                  </a:ext>
                </a:extLst>
              </p:cNvPr>
              <p:cNvSpPr/>
              <p:nvPr/>
            </p:nvSpPr>
            <p:spPr>
              <a:xfrm>
                <a:off x="17955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8" name="Freeform: Shape 3687">
                <a:extLst>
                  <a:ext uri="{FF2B5EF4-FFF2-40B4-BE49-F238E27FC236}">
                    <a16:creationId xmlns:a16="http://schemas.microsoft.com/office/drawing/2014/main" id="{E18BAC57-40D6-F104-0796-50465167B02B}"/>
                  </a:ext>
                </a:extLst>
              </p:cNvPr>
              <p:cNvSpPr/>
              <p:nvPr/>
            </p:nvSpPr>
            <p:spPr>
              <a:xfrm>
                <a:off x="191159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9" name="Freeform: Shape 3688">
                <a:extLst>
                  <a:ext uri="{FF2B5EF4-FFF2-40B4-BE49-F238E27FC236}">
                    <a16:creationId xmlns:a16="http://schemas.microsoft.com/office/drawing/2014/main" id="{3FC26EB1-62C6-0C6C-54D1-A744D7CD2F10}"/>
                  </a:ext>
                </a:extLst>
              </p:cNvPr>
              <p:cNvSpPr/>
              <p:nvPr/>
            </p:nvSpPr>
            <p:spPr>
              <a:xfrm>
                <a:off x="20276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0" name="Freeform: Shape 3689">
                <a:extLst>
                  <a:ext uri="{FF2B5EF4-FFF2-40B4-BE49-F238E27FC236}">
                    <a16:creationId xmlns:a16="http://schemas.microsoft.com/office/drawing/2014/main" id="{24B46DDE-C450-EBEC-7CFD-EDC39736D063}"/>
                  </a:ext>
                </a:extLst>
              </p:cNvPr>
              <p:cNvSpPr/>
              <p:nvPr/>
            </p:nvSpPr>
            <p:spPr>
              <a:xfrm>
                <a:off x="21436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1" name="Freeform: Shape 3690">
                <a:extLst>
                  <a:ext uri="{FF2B5EF4-FFF2-40B4-BE49-F238E27FC236}">
                    <a16:creationId xmlns:a16="http://schemas.microsoft.com/office/drawing/2014/main" id="{71EF01BC-1D7F-B8E0-BD80-DFC976E52E9A}"/>
                  </a:ext>
                </a:extLst>
              </p:cNvPr>
              <p:cNvSpPr/>
              <p:nvPr/>
            </p:nvSpPr>
            <p:spPr>
              <a:xfrm>
                <a:off x="225968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2" name="Freeform: Shape 3691">
                <a:extLst>
                  <a:ext uri="{FF2B5EF4-FFF2-40B4-BE49-F238E27FC236}">
                    <a16:creationId xmlns:a16="http://schemas.microsoft.com/office/drawing/2014/main" id="{12A1CE0F-B950-184E-C6F3-4C9E40AABB53}"/>
                  </a:ext>
                </a:extLst>
              </p:cNvPr>
              <p:cNvSpPr/>
              <p:nvPr/>
            </p:nvSpPr>
            <p:spPr>
              <a:xfrm>
                <a:off x="237571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3" name="Freeform: Shape 3692">
                <a:extLst>
                  <a:ext uri="{FF2B5EF4-FFF2-40B4-BE49-F238E27FC236}">
                    <a16:creationId xmlns:a16="http://schemas.microsoft.com/office/drawing/2014/main" id="{0BB2E1D6-6110-4151-E173-6FFB5DC4F8E4}"/>
                  </a:ext>
                </a:extLst>
              </p:cNvPr>
              <p:cNvSpPr/>
              <p:nvPr/>
            </p:nvSpPr>
            <p:spPr>
              <a:xfrm>
                <a:off x="24917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4" name="Freeform: Shape 3693">
                <a:extLst>
                  <a:ext uri="{FF2B5EF4-FFF2-40B4-BE49-F238E27FC236}">
                    <a16:creationId xmlns:a16="http://schemas.microsoft.com/office/drawing/2014/main" id="{4FD307D0-6BAD-BDC1-17DB-483374E85096}"/>
                  </a:ext>
                </a:extLst>
              </p:cNvPr>
              <p:cNvSpPr/>
              <p:nvPr/>
            </p:nvSpPr>
            <p:spPr>
              <a:xfrm>
                <a:off x="26077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5" name="Freeform: Shape 3694">
                <a:extLst>
                  <a:ext uri="{FF2B5EF4-FFF2-40B4-BE49-F238E27FC236}">
                    <a16:creationId xmlns:a16="http://schemas.microsoft.com/office/drawing/2014/main" id="{8D357759-2D30-CF5F-AA4B-5ECFEFF7EDFA}"/>
                  </a:ext>
                </a:extLst>
              </p:cNvPr>
              <p:cNvSpPr/>
              <p:nvPr/>
            </p:nvSpPr>
            <p:spPr>
              <a:xfrm>
                <a:off x="272379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6" name="Freeform: Shape 3695">
                <a:extLst>
                  <a:ext uri="{FF2B5EF4-FFF2-40B4-BE49-F238E27FC236}">
                    <a16:creationId xmlns:a16="http://schemas.microsoft.com/office/drawing/2014/main" id="{DC14468D-A9A8-3358-8B65-10584454D7A0}"/>
                  </a:ext>
                </a:extLst>
              </p:cNvPr>
              <p:cNvSpPr/>
              <p:nvPr/>
            </p:nvSpPr>
            <p:spPr>
              <a:xfrm>
                <a:off x="28398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7" name="Freeform: Shape 3696">
                <a:extLst>
                  <a:ext uri="{FF2B5EF4-FFF2-40B4-BE49-F238E27FC236}">
                    <a16:creationId xmlns:a16="http://schemas.microsoft.com/office/drawing/2014/main" id="{B9552445-301C-1FD3-0485-F94EBA2C82DC}"/>
                  </a:ext>
                </a:extLst>
              </p:cNvPr>
              <p:cNvSpPr/>
              <p:nvPr/>
            </p:nvSpPr>
            <p:spPr>
              <a:xfrm>
                <a:off x="29558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8" name="Freeform: Shape 3697">
                <a:extLst>
                  <a:ext uri="{FF2B5EF4-FFF2-40B4-BE49-F238E27FC236}">
                    <a16:creationId xmlns:a16="http://schemas.microsoft.com/office/drawing/2014/main" id="{1073DFA6-A894-C865-8F7E-7C32E1470FC7}"/>
                  </a:ext>
                </a:extLst>
              </p:cNvPr>
              <p:cNvSpPr/>
              <p:nvPr/>
            </p:nvSpPr>
            <p:spPr>
              <a:xfrm>
                <a:off x="307189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9" name="Freeform: Shape 3698">
                <a:extLst>
                  <a:ext uri="{FF2B5EF4-FFF2-40B4-BE49-F238E27FC236}">
                    <a16:creationId xmlns:a16="http://schemas.microsoft.com/office/drawing/2014/main" id="{E6B52A93-EB83-7069-B7A1-D1A280F83D4B}"/>
                  </a:ext>
                </a:extLst>
              </p:cNvPr>
              <p:cNvSpPr/>
              <p:nvPr/>
            </p:nvSpPr>
            <p:spPr>
              <a:xfrm>
                <a:off x="318791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0" name="Freeform: Shape 3699">
                <a:extLst>
                  <a:ext uri="{FF2B5EF4-FFF2-40B4-BE49-F238E27FC236}">
                    <a16:creationId xmlns:a16="http://schemas.microsoft.com/office/drawing/2014/main" id="{A7BD53DD-E3E2-9AB6-5A72-39382030CE06}"/>
                  </a:ext>
                </a:extLst>
              </p:cNvPr>
              <p:cNvSpPr/>
              <p:nvPr/>
            </p:nvSpPr>
            <p:spPr>
              <a:xfrm>
                <a:off x="33039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1" name="Freeform: Shape 3700">
                <a:extLst>
                  <a:ext uri="{FF2B5EF4-FFF2-40B4-BE49-F238E27FC236}">
                    <a16:creationId xmlns:a16="http://schemas.microsoft.com/office/drawing/2014/main" id="{DD7C1400-FC07-5FB3-A9CD-F1D72BDF11F2}"/>
                  </a:ext>
                </a:extLst>
              </p:cNvPr>
              <p:cNvSpPr/>
              <p:nvPr/>
            </p:nvSpPr>
            <p:spPr>
              <a:xfrm>
                <a:off x="341997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2" name="Freeform: Shape 3701">
                <a:extLst>
                  <a:ext uri="{FF2B5EF4-FFF2-40B4-BE49-F238E27FC236}">
                    <a16:creationId xmlns:a16="http://schemas.microsoft.com/office/drawing/2014/main" id="{17127F41-70D2-00F7-E5D6-CED4E4A1813F}"/>
                  </a:ext>
                </a:extLst>
              </p:cNvPr>
              <p:cNvSpPr/>
              <p:nvPr/>
            </p:nvSpPr>
            <p:spPr>
              <a:xfrm>
                <a:off x="35360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3" name="Freeform: Shape 3702">
                <a:extLst>
                  <a:ext uri="{FF2B5EF4-FFF2-40B4-BE49-F238E27FC236}">
                    <a16:creationId xmlns:a16="http://schemas.microsoft.com/office/drawing/2014/main" id="{FBA90124-FC45-7ECF-95DF-71D897B2940B}"/>
                  </a:ext>
                </a:extLst>
              </p:cNvPr>
              <p:cNvSpPr/>
              <p:nvPr/>
            </p:nvSpPr>
            <p:spPr>
              <a:xfrm>
                <a:off x="36520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4" name="Freeform: Shape 3703">
                <a:extLst>
                  <a:ext uri="{FF2B5EF4-FFF2-40B4-BE49-F238E27FC236}">
                    <a16:creationId xmlns:a16="http://schemas.microsoft.com/office/drawing/2014/main" id="{73FB1692-6949-1356-924D-0B8286D2A35E}"/>
                  </a:ext>
                </a:extLst>
              </p:cNvPr>
              <p:cNvSpPr/>
              <p:nvPr/>
            </p:nvSpPr>
            <p:spPr>
              <a:xfrm>
                <a:off x="37680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5" name="Freeform: Shape 3704">
                <a:extLst>
                  <a:ext uri="{FF2B5EF4-FFF2-40B4-BE49-F238E27FC236}">
                    <a16:creationId xmlns:a16="http://schemas.microsoft.com/office/drawing/2014/main" id="{CB136318-D5FD-04CB-863E-5B8C21031871}"/>
                  </a:ext>
                </a:extLst>
              </p:cNvPr>
              <p:cNvSpPr/>
              <p:nvPr/>
            </p:nvSpPr>
            <p:spPr>
              <a:xfrm>
                <a:off x="38840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6" name="Freeform: Shape 3705">
                <a:extLst>
                  <a:ext uri="{FF2B5EF4-FFF2-40B4-BE49-F238E27FC236}">
                    <a16:creationId xmlns:a16="http://schemas.microsoft.com/office/drawing/2014/main" id="{8E556D78-F4B2-4771-4329-44A154FDC78B}"/>
                  </a:ext>
                </a:extLst>
              </p:cNvPr>
              <p:cNvSpPr/>
              <p:nvPr/>
            </p:nvSpPr>
            <p:spPr>
              <a:xfrm>
                <a:off x="400012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7" name="Freeform: Shape 3706">
                <a:extLst>
                  <a:ext uri="{FF2B5EF4-FFF2-40B4-BE49-F238E27FC236}">
                    <a16:creationId xmlns:a16="http://schemas.microsoft.com/office/drawing/2014/main" id="{66C1E975-1E7B-9DDD-4839-0F40B0B90722}"/>
                  </a:ext>
                </a:extLst>
              </p:cNvPr>
              <p:cNvSpPr/>
              <p:nvPr/>
            </p:nvSpPr>
            <p:spPr>
              <a:xfrm>
                <a:off x="41161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8" name="Freeform: Shape 3707">
                <a:extLst>
                  <a:ext uri="{FF2B5EF4-FFF2-40B4-BE49-F238E27FC236}">
                    <a16:creationId xmlns:a16="http://schemas.microsoft.com/office/drawing/2014/main" id="{FC435D17-AE62-4601-DE50-D78801020DF4}"/>
                  </a:ext>
                </a:extLst>
              </p:cNvPr>
              <p:cNvSpPr/>
              <p:nvPr/>
            </p:nvSpPr>
            <p:spPr>
              <a:xfrm>
                <a:off x="42321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9" name="Freeform: Shape 3708">
                <a:extLst>
                  <a:ext uri="{FF2B5EF4-FFF2-40B4-BE49-F238E27FC236}">
                    <a16:creationId xmlns:a16="http://schemas.microsoft.com/office/drawing/2014/main" id="{900B78EE-038F-0A95-58DE-6E2217EFDD90}"/>
                  </a:ext>
                </a:extLst>
              </p:cNvPr>
              <p:cNvSpPr/>
              <p:nvPr/>
            </p:nvSpPr>
            <p:spPr>
              <a:xfrm>
                <a:off x="43482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0" name="Freeform: Shape 3709">
                <a:extLst>
                  <a:ext uri="{FF2B5EF4-FFF2-40B4-BE49-F238E27FC236}">
                    <a16:creationId xmlns:a16="http://schemas.microsoft.com/office/drawing/2014/main" id="{336EB520-5CD6-FC7D-A9E7-1FF92DFB53D4}"/>
                  </a:ext>
                </a:extLst>
              </p:cNvPr>
              <p:cNvSpPr/>
              <p:nvPr/>
            </p:nvSpPr>
            <p:spPr>
              <a:xfrm>
                <a:off x="446424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1" name="Freeform: Shape 3710">
                <a:extLst>
                  <a:ext uri="{FF2B5EF4-FFF2-40B4-BE49-F238E27FC236}">
                    <a16:creationId xmlns:a16="http://schemas.microsoft.com/office/drawing/2014/main" id="{4D1FB3D5-0483-70D3-1363-E8C1EA9A36EE}"/>
                  </a:ext>
                </a:extLst>
              </p:cNvPr>
              <p:cNvSpPr/>
              <p:nvPr/>
            </p:nvSpPr>
            <p:spPr>
              <a:xfrm>
                <a:off x="458027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2" name="Freeform: Shape 3711">
                <a:extLst>
                  <a:ext uri="{FF2B5EF4-FFF2-40B4-BE49-F238E27FC236}">
                    <a16:creationId xmlns:a16="http://schemas.microsoft.com/office/drawing/2014/main" id="{05DDB1A0-1D1E-81DB-32F5-841B6DD2785F}"/>
                  </a:ext>
                </a:extLst>
              </p:cNvPr>
              <p:cNvSpPr/>
              <p:nvPr/>
            </p:nvSpPr>
            <p:spPr>
              <a:xfrm>
                <a:off x="5511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3" name="Freeform: Shape 3712">
                <a:extLst>
                  <a:ext uri="{FF2B5EF4-FFF2-40B4-BE49-F238E27FC236}">
                    <a16:creationId xmlns:a16="http://schemas.microsoft.com/office/drawing/2014/main" id="{C719D1D5-95E6-888C-0223-44879CE079D6}"/>
                  </a:ext>
                </a:extLst>
              </p:cNvPr>
              <p:cNvSpPr/>
              <p:nvPr/>
            </p:nvSpPr>
            <p:spPr>
              <a:xfrm>
                <a:off x="17115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4" name="Freeform: Shape 3713">
                <a:extLst>
                  <a:ext uri="{FF2B5EF4-FFF2-40B4-BE49-F238E27FC236}">
                    <a16:creationId xmlns:a16="http://schemas.microsoft.com/office/drawing/2014/main" id="{868C516B-01CE-C84D-9572-8E349526041F}"/>
                  </a:ext>
                </a:extLst>
              </p:cNvPr>
              <p:cNvSpPr/>
              <p:nvPr/>
            </p:nvSpPr>
            <p:spPr>
              <a:xfrm>
                <a:off x="2871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5" name="Freeform: Shape 3714">
                <a:extLst>
                  <a:ext uri="{FF2B5EF4-FFF2-40B4-BE49-F238E27FC236}">
                    <a16:creationId xmlns:a16="http://schemas.microsoft.com/office/drawing/2014/main" id="{6C2A6EFE-511B-539C-4713-FF5C1C43AD06}"/>
                  </a:ext>
                </a:extLst>
              </p:cNvPr>
              <p:cNvSpPr/>
              <p:nvPr/>
            </p:nvSpPr>
            <p:spPr>
              <a:xfrm>
                <a:off x="40320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6" name="Freeform: Shape 3715">
                <a:extLst>
                  <a:ext uri="{FF2B5EF4-FFF2-40B4-BE49-F238E27FC236}">
                    <a16:creationId xmlns:a16="http://schemas.microsoft.com/office/drawing/2014/main" id="{23B6D304-B44E-AE43-C9FE-2205FF31FFB0}"/>
                  </a:ext>
                </a:extLst>
              </p:cNvPr>
              <p:cNvSpPr/>
              <p:nvPr/>
            </p:nvSpPr>
            <p:spPr>
              <a:xfrm>
                <a:off x="51923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7" name="Freeform: Shape 3716">
                <a:extLst>
                  <a:ext uri="{FF2B5EF4-FFF2-40B4-BE49-F238E27FC236}">
                    <a16:creationId xmlns:a16="http://schemas.microsoft.com/office/drawing/2014/main" id="{80A5E3DF-C395-65F2-91E3-E9A0A550BF9A}"/>
                  </a:ext>
                </a:extLst>
              </p:cNvPr>
              <p:cNvSpPr/>
              <p:nvPr/>
            </p:nvSpPr>
            <p:spPr>
              <a:xfrm>
                <a:off x="63526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8" name="Freeform: Shape 3717">
                <a:extLst>
                  <a:ext uri="{FF2B5EF4-FFF2-40B4-BE49-F238E27FC236}">
                    <a16:creationId xmlns:a16="http://schemas.microsoft.com/office/drawing/2014/main" id="{BEABC91E-B4CB-4168-9CB3-F3220F8CEC08}"/>
                  </a:ext>
                </a:extLst>
              </p:cNvPr>
              <p:cNvSpPr/>
              <p:nvPr/>
            </p:nvSpPr>
            <p:spPr>
              <a:xfrm>
                <a:off x="7512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9" name="Freeform: Shape 3718">
                <a:extLst>
                  <a:ext uri="{FF2B5EF4-FFF2-40B4-BE49-F238E27FC236}">
                    <a16:creationId xmlns:a16="http://schemas.microsoft.com/office/drawing/2014/main" id="{06BDB6EB-9067-6234-3F93-8EBEAFFF6471}"/>
                  </a:ext>
                </a:extLst>
              </p:cNvPr>
              <p:cNvSpPr/>
              <p:nvPr/>
            </p:nvSpPr>
            <p:spPr>
              <a:xfrm>
                <a:off x="8673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0" name="Freeform: Shape 3719">
                <a:extLst>
                  <a:ext uri="{FF2B5EF4-FFF2-40B4-BE49-F238E27FC236}">
                    <a16:creationId xmlns:a16="http://schemas.microsoft.com/office/drawing/2014/main" id="{01D7DFBC-1B57-AD9D-2EDA-E46D22445C1F}"/>
                  </a:ext>
                </a:extLst>
              </p:cNvPr>
              <p:cNvSpPr/>
              <p:nvPr/>
            </p:nvSpPr>
            <p:spPr>
              <a:xfrm>
                <a:off x="98334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1" name="Freeform: Shape 3720">
                <a:extLst>
                  <a:ext uri="{FF2B5EF4-FFF2-40B4-BE49-F238E27FC236}">
                    <a16:creationId xmlns:a16="http://schemas.microsoft.com/office/drawing/2014/main" id="{0520029B-6696-5E9E-52FD-059A70D545E5}"/>
                  </a:ext>
                </a:extLst>
              </p:cNvPr>
              <p:cNvSpPr/>
              <p:nvPr/>
            </p:nvSpPr>
            <p:spPr>
              <a:xfrm>
                <a:off x="10993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2" name="Freeform: Shape 3721">
                <a:extLst>
                  <a:ext uri="{FF2B5EF4-FFF2-40B4-BE49-F238E27FC236}">
                    <a16:creationId xmlns:a16="http://schemas.microsoft.com/office/drawing/2014/main" id="{605DDAA9-B442-5C98-7188-FC0508EB1096}"/>
                  </a:ext>
                </a:extLst>
              </p:cNvPr>
              <p:cNvSpPr/>
              <p:nvPr/>
            </p:nvSpPr>
            <p:spPr>
              <a:xfrm>
                <a:off x="121541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3" name="Freeform: Shape 3722">
                <a:extLst>
                  <a:ext uri="{FF2B5EF4-FFF2-40B4-BE49-F238E27FC236}">
                    <a16:creationId xmlns:a16="http://schemas.microsoft.com/office/drawing/2014/main" id="{F8B96F4C-D670-EC02-0EB3-0B420146A585}"/>
                  </a:ext>
                </a:extLst>
              </p:cNvPr>
              <p:cNvSpPr/>
              <p:nvPr/>
            </p:nvSpPr>
            <p:spPr>
              <a:xfrm>
                <a:off x="13314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4" name="Freeform: Shape 3723">
                <a:extLst>
                  <a:ext uri="{FF2B5EF4-FFF2-40B4-BE49-F238E27FC236}">
                    <a16:creationId xmlns:a16="http://schemas.microsoft.com/office/drawing/2014/main" id="{CC345339-495C-9F66-B058-45B11680AFD9}"/>
                  </a:ext>
                </a:extLst>
              </p:cNvPr>
              <p:cNvSpPr/>
              <p:nvPr/>
            </p:nvSpPr>
            <p:spPr>
              <a:xfrm>
                <a:off x="144748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5" name="Freeform: Shape 3724">
                <a:extLst>
                  <a:ext uri="{FF2B5EF4-FFF2-40B4-BE49-F238E27FC236}">
                    <a16:creationId xmlns:a16="http://schemas.microsoft.com/office/drawing/2014/main" id="{34CF997D-C746-96AA-2C99-DA779D1D36A8}"/>
                  </a:ext>
                </a:extLst>
              </p:cNvPr>
              <p:cNvSpPr/>
              <p:nvPr/>
            </p:nvSpPr>
            <p:spPr>
              <a:xfrm>
                <a:off x="15634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6" name="Freeform: Shape 3725">
                <a:extLst>
                  <a:ext uri="{FF2B5EF4-FFF2-40B4-BE49-F238E27FC236}">
                    <a16:creationId xmlns:a16="http://schemas.microsoft.com/office/drawing/2014/main" id="{B702BD8A-B0B1-BF3A-0D51-8346BF4232CA}"/>
                  </a:ext>
                </a:extLst>
              </p:cNvPr>
              <p:cNvSpPr/>
              <p:nvPr/>
            </p:nvSpPr>
            <p:spPr>
              <a:xfrm>
                <a:off x="16795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7" name="Freeform: Shape 3726">
                <a:extLst>
                  <a:ext uri="{FF2B5EF4-FFF2-40B4-BE49-F238E27FC236}">
                    <a16:creationId xmlns:a16="http://schemas.microsoft.com/office/drawing/2014/main" id="{51763A1F-11A2-2E30-4F07-5E74E5436F4F}"/>
                  </a:ext>
                </a:extLst>
              </p:cNvPr>
              <p:cNvSpPr/>
              <p:nvPr/>
            </p:nvSpPr>
            <p:spPr>
              <a:xfrm>
                <a:off x="17955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8" name="Freeform: Shape 3727">
                <a:extLst>
                  <a:ext uri="{FF2B5EF4-FFF2-40B4-BE49-F238E27FC236}">
                    <a16:creationId xmlns:a16="http://schemas.microsoft.com/office/drawing/2014/main" id="{41E2EC3D-7094-6AB4-E983-206A809A6699}"/>
                  </a:ext>
                </a:extLst>
              </p:cNvPr>
              <p:cNvSpPr/>
              <p:nvPr/>
            </p:nvSpPr>
            <p:spPr>
              <a:xfrm>
                <a:off x="191159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9" name="Freeform: Shape 3728">
                <a:extLst>
                  <a:ext uri="{FF2B5EF4-FFF2-40B4-BE49-F238E27FC236}">
                    <a16:creationId xmlns:a16="http://schemas.microsoft.com/office/drawing/2014/main" id="{0DEE61C4-0435-57E9-A815-0938F2AEC204}"/>
                  </a:ext>
                </a:extLst>
              </p:cNvPr>
              <p:cNvSpPr/>
              <p:nvPr/>
            </p:nvSpPr>
            <p:spPr>
              <a:xfrm>
                <a:off x="20276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0" name="Freeform: Shape 3729">
                <a:extLst>
                  <a:ext uri="{FF2B5EF4-FFF2-40B4-BE49-F238E27FC236}">
                    <a16:creationId xmlns:a16="http://schemas.microsoft.com/office/drawing/2014/main" id="{27B4D6FA-5D39-015B-1390-608F240F8DB1}"/>
                  </a:ext>
                </a:extLst>
              </p:cNvPr>
              <p:cNvSpPr/>
              <p:nvPr/>
            </p:nvSpPr>
            <p:spPr>
              <a:xfrm>
                <a:off x="21436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1" name="Freeform: Shape 3730">
                <a:extLst>
                  <a:ext uri="{FF2B5EF4-FFF2-40B4-BE49-F238E27FC236}">
                    <a16:creationId xmlns:a16="http://schemas.microsoft.com/office/drawing/2014/main" id="{9BCB64AD-277E-55BA-769F-92C0B7F9CE6A}"/>
                  </a:ext>
                </a:extLst>
              </p:cNvPr>
              <p:cNvSpPr/>
              <p:nvPr/>
            </p:nvSpPr>
            <p:spPr>
              <a:xfrm>
                <a:off x="225968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2" name="Freeform: Shape 3731">
                <a:extLst>
                  <a:ext uri="{FF2B5EF4-FFF2-40B4-BE49-F238E27FC236}">
                    <a16:creationId xmlns:a16="http://schemas.microsoft.com/office/drawing/2014/main" id="{9A47A502-35CB-7616-AF7E-96CC3B9AD798}"/>
                  </a:ext>
                </a:extLst>
              </p:cNvPr>
              <p:cNvSpPr/>
              <p:nvPr/>
            </p:nvSpPr>
            <p:spPr>
              <a:xfrm>
                <a:off x="237571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3" name="Freeform: Shape 3732">
                <a:extLst>
                  <a:ext uri="{FF2B5EF4-FFF2-40B4-BE49-F238E27FC236}">
                    <a16:creationId xmlns:a16="http://schemas.microsoft.com/office/drawing/2014/main" id="{B674CB47-65A6-8E70-A789-B25254DD8A37}"/>
                  </a:ext>
                </a:extLst>
              </p:cNvPr>
              <p:cNvSpPr/>
              <p:nvPr/>
            </p:nvSpPr>
            <p:spPr>
              <a:xfrm>
                <a:off x="24917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4" name="Freeform: Shape 3733">
                <a:extLst>
                  <a:ext uri="{FF2B5EF4-FFF2-40B4-BE49-F238E27FC236}">
                    <a16:creationId xmlns:a16="http://schemas.microsoft.com/office/drawing/2014/main" id="{76DAD8C9-27FF-24E8-39B6-C652DE041624}"/>
                  </a:ext>
                </a:extLst>
              </p:cNvPr>
              <p:cNvSpPr/>
              <p:nvPr/>
            </p:nvSpPr>
            <p:spPr>
              <a:xfrm>
                <a:off x="26077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5" name="Freeform: Shape 3734">
                <a:extLst>
                  <a:ext uri="{FF2B5EF4-FFF2-40B4-BE49-F238E27FC236}">
                    <a16:creationId xmlns:a16="http://schemas.microsoft.com/office/drawing/2014/main" id="{C3665801-6EAA-B24B-DBAB-8EC4AEF1A587}"/>
                  </a:ext>
                </a:extLst>
              </p:cNvPr>
              <p:cNvSpPr/>
              <p:nvPr/>
            </p:nvSpPr>
            <p:spPr>
              <a:xfrm>
                <a:off x="272379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6" name="Freeform: Shape 3735">
                <a:extLst>
                  <a:ext uri="{FF2B5EF4-FFF2-40B4-BE49-F238E27FC236}">
                    <a16:creationId xmlns:a16="http://schemas.microsoft.com/office/drawing/2014/main" id="{B384B81B-1140-404F-F684-170900B02130}"/>
                  </a:ext>
                </a:extLst>
              </p:cNvPr>
              <p:cNvSpPr/>
              <p:nvPr/>
            </p:nvSpPr>
            <p:spPr>
              <a:xfrm>
                <a:off x="28398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7" name="Freeform: Shape 3736">
                <a:extLst>
                  <a:ext uri="{FF2B5EF4-FFF2-40B4-BE49-F238E27FC236}">
                    <a16:creationId xmlns:a16="http://schemas.microsoft.com/office/drawing/2014/main" id="{BA17C5F6-89AF-29E3-498D-D4ADEBA79761}"/>
                  </a:ext>
                </a:extLst>
              </p:cNvPr>
              <p:cNvSpPr/>
              <p:nvPr/>
            </p:nvSpPr>
            <p:spPr>
              <a:xfrm>
                <a:off x="29558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8" name="Freeform: Shape 3737">
                <a:extLst>
                  <a:ext uri="{FF2B5EF4-FFF2-40B4-BE49-F238E27FC236}">
                    <a16:creationId xmlns:a16="http://schemas.microsoft.com/office/drawing/2014/main" id="{43160792-1D5F-2569-60C1-B6FD947CC071}"/>
                  </a:ext>
                </a:extLst>
              </p:cNvPr>
              <p:cNvSpPr/>
              <p:nvPr/>
            </p:nvSpPr>
            <p:spPr>
              <a:xfrm>
                <a:off x="307189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9" name="Freeform: Shape 3738">
                <a:extLst>
                  <a:ext uri="{FF2B5EF4-FFF2-40B4-BE49-F238E27FC236}">
                    <a16:creationId xmlns:a16="http://schemas.microsoft.com/office/drawing/2014/main" id="{F6EA1835-F0AA-EF64-44D9-84C1BB8B0DAA}"/>
                  </a:ext>
                </a:extLst>
              </p:cNvPr>
              <p:cNvSpPr/>
              <p:nvPr/>
            </p:nvSpPr>
            <p:spPr>
              <a:xfrm>
                <a:off x="318791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0" name="Freeform: Shape 3739">
                <a:extLst>
                  <a:ext uri="{FF2B5EF4-FFF2-40B4-BE49-F238E27FC236}">
                    <a16:creationId xmlns:a16="http://schemas.microsoft.com/office/drawing/2014/main" id="{74F2472E-74F7-77B8-727D-6A9159AB94B8}"/>
                  </a:ext>
                </a:extLst>
              </p:cNvPr>
              <p:cNvSpPr/>
              <p:nvPr/>
            </p:nvSpPr>
            <p:spPr>
              <a:xfrm>
                <a:off x="33039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1" name="Freeform: Shape 3740">
                <a:extLst>
                  <a:ext uri="{FF2B5EF4-FFF2-40B4-BE49-F238E27FC236}">
                    <a16:creationId xmlns:a16="http://schemas.microsoft.com/office/drawing/2014/main" id="{BC8008A8-D499-1EA6-A445-931D3B5DF3EF}"/>
                  </a:ext>
                </a:extLst>
              </p:cNvPr>
              <p:cNvSpPr/>
              <p:nvPr/>
            </p:nvSpPr>
            <p:spPr>
              <a:xfrm>
                <a:off x="341997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2" name="Freeform: Shape 3741">
                <a:extLst>
                  <a:ext uri="{FF2B5EF4-FFF2-40B4-BE49-F238E27FC236}">
                    <a16:creationId xmlns:a16="http://schemas.microsoft.com/office/drawing/2014/main" id="{FF3330F1-6BE8-3096-AF82-BD8EC9751701}"/>
                  </a:ext>
                </a:extLst>
              </p:cNvPr>
              <p:cNvSpPr/>
              <p:nvPr/>
            </p:nvSpPr>
            <p:spPr>
              <a:xfrm>
                <a:off x="35360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3" name="Freeform: Shape 3742">
                <a:extLst>
                  <a:ext uri="{FF2B5EF4-FFF2-40B4-BE49-F238E27FC236}">
                    <a16:creationId xmlns:a16="http://schemas.microsoft.com/office/drawing/2014/main" id="{35EB7FAC-B1F1-C982-7751-4D19F10BEC00}"/>
                  </a:ext>
                </a:extLst>
              </p:cNvPr>
              <p:cNvSpPr/>
              <p:nvPr/>
            </p:nvSpPr>
            <p:spPr>
              <a:xfrm>
                <a:off x="36520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4" name="Freeform: Shape 3743">
                <a:extLst>
                  <a:ext uri="{FF2B5EF4-FFF2-40B4-BE49-F238E27FC236}">
                    <a16:creationId xmlns:a16="http://schemas.microsoft.com/office/drawing/2014/main" id="{AF922AE8-293E-C94F-80C5-AD787AAD7959}"/>
                  </a:ext>
                </a:extLst>
              </p:cNvPr>
              <p:cNvSpPr/>
              <p:nvPr/>
            </p:nvSpPr>
            <p:spPr>
              <a:xfrm>
                <a:off x="37680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5" name="Freeform: Shape 3744">
                <a:extLst>
                  <a:ext uri="{FF2B5EF4-FFF2-40B4-BE49-F238E27FC236}">
                    <a16:creationId xmlns:a16="http://schemas.microsoft.com/office/drawing/2014/main" id="{B7E39A53-7C2A-BEB6-5E80-D71F78BC0D58}"/>
                  </a:ext>
                </a:extLst>
              </p:cNvPr>
              <p:cNvSpPr/>
              <p:nvPr/>
            </p:nvSpPr>
            <p:spPr>
              <a:xfrm>
                <a:off x="38840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6" name="Freeform: Shape 3745">
                <a:extLst>
                  <a:ext uri="{FF2B5EF4-FFF2-40B4-BE49-F238E27FC236}">
                    <a16:creationId xmlns:a16="http://schemas.microsoft.com/office/drawing/2014/main" id="{DBF02901-81F4-5335-0BE5-94448FEE85F1}"/>
                  </a:ext>
                </a:extLst>
              </p:cNvPr>
              <p:cNvSpPr/>
              <p:nvPr/>
            </p:nvSpPr>
            <p:spPr>
              <a:xfrm>
                <a:off x="400012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7" name="Freeform: Shape 3746">
                <a:extLst>
                  <a:ext uri="{FF2B5EF4-FFF2-40B4-BE49-F238E27FC236}">
                    <a16:creationId xmlns:a16="http://schemas.microsoft.com/office/drawing/2014/main" id="{6642B4FD-FAB1-9C48-0FBE-9E81887A31D4}"/>
                  </a:ext>
                </a:extLst>
              </p:cNvPr>
              <p:cNvSpPr/>
              <p:nvPr/>
            </p:nvSpPr>
            <p:spPr>
              <a:xfrm>
                <a:off x="41161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8" name="Freeform: Shape 3747">
                <a:extLst>
                  <a:ext uri="{FF2B5EF4-FFF2-40B4-BE49-F238E27FC236}">
                    <a16:creationId xmlns:a16="http://schemas.microsoft.com/office/drawing/2014/main" id="{23D23101-438B-668D-3C13-3DD9D272734E}"/>
                  </a:ext>
                </a:extLst>
              </p:cNvPr>
              <p:cNvSpPr/>
              <p:nvPr/>
            </p:nvSpPr>
            <p:spPr>
              <a:xfrm>
                <a:off x="42321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9" name="Freeform: Shape 3748">
                <a:extLst>
                  <a:ext uri="{FF2B5EF4-FFF2-40B4-BE49-F238E27FC236}">
                    <a16:creationId xmlns:a16="http://schemas.microsoft.com/office/drawing/2014/main" id="{BBE6D3A5-AE3C-3261-818B-DFA79E3CF553}"/>
                  </a:ext>
                </a:extLst>
              </p:cNvPr>
              <p:cNvSpPr/>
              <p:nvPr/>
            </p:nvSpPr>
            <p:spPr>
              <a:xfrm>
                <a:off x="43482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0" name="Freeform: Shape 3749">
                <a:extLst>
                  <a:ext uri="{FF2B5EF4-FFF2-40B4-BE49-F238E27FC236}">
                    <a16:creationId xmlns:a16="http://schemas.microsoft.com/office/drawing/2014/main" id="{1B5EA6A0-B84B-4C01-43E4-53F7EDD0A8F8}"/>
                  </a:ext>
                </a:extLst>
              </p:cNvPr>
              <p:cNvSpPr/>
              <p:nvPr/>
            </p:nvSpPr>
            <p:spPr>
              <a:xfrm>
                <a:off x="446424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1" name="Freeform: Shape 3750">
                <a:extLst>
                  <a:ext uri="{FF2B5EF4-FFF2-40B4-BE49-F238E27FC236}">
                    <a16:creationId xmlns:a16="http://schemas.microsoft.com/office/drawing/2014/main" id="{3F7FE5E6-FCD9-FC4B-19E7-410D1D4FEAE6}"/>
                  </a:ext>
                </a:extLst>
              </p:cNvPr>
              <p:cNvSpPr/>
              <p:nvPr/>
            </p:nvSpPr>
            <p:spPr>
              <a:xfrm>
                <a:off x="458027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2" name="Freeform: Shape 3751">
                <a:extLst>
                  <a:ext uri="{FF2B5EF4-FFF2-40B4-BE49-F238E27FC236}">
                    <a16:creationId xmlns:a16="http://schemas.microsoft.com/office/drawing/2014/main" id="{A756CEBD-8EBF-ADE3-B81F-5D2032A1E94A}"/>
                  </a:ext>
                </a:extLst>
              </p:cNvPr>
              <p:cNvSpPr/>
              <p:nvPr/>
            </p:nvSpPr>
            <p:spPr>
              <a:xfrm>
                <a:off x="5511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3" name="Freeform: Shape 3752">
                <a:extLst>
                  <a:ext uri="{FF2B5EF4-FFF2-40B4-BE49-F238E27FC236}">
                    <a16:creationId xmlns:a16="http://schemas.microsoft.com/office/drawing/2014/main" id="{42D1F4AE-61AA-EA8E-80FC-99FDBAEEDEF6}"/>
                  </a:ext>
                </a:extLst>
              </p:cNvPr>
              <p:cNvSpPr/>
              <p:nvPr/>
            </p:nvSpPr>
            <p:spPr>
              <a:xfrm>
                <a:off x="17115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4" name="Freeform: Shape 3753">
                <a:extLst>
                  <a:ext uri="{FF2B5EF4-FFF2-40B4-BE49-F238E27FC236}">
                    <a16:creationId xmlns:a16="http://schemas.microsoft.com/office/drawing/2014/main" id="{58EA430B-9D51-A65C-4EF2-B25FBDEAE4AF}"/>
                  </a:ext>
                </a:extLst>
              </p:cNvPr>
              <p:cNvSpPr/>
              <p:nvPr/>
            </p:nvSpPr>
            <p:spPr>
              <a:xfrm>
                <a:off x="2871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5" name="Freeform: Shape 3754">
                <a:extLst>
                  <a:ext uri="{FF2B5EF4-FFF2-40B4-BE49-F238E27FC236}">
                    <a16:creationId xmlns:a16="http://schemas.microsoft.com/office/drawing/2014/main" id="{0398E8D5-DC8F-D96C-5002-C0B907D8AAAE}"/>
                  </a:ext>
                </a:extLst>
              </p:cNvPr>
              <p:cNvSpPr/>
              <p:nvPr/>
            </p:nvSpPr>
            <p:spPr>
              <a:xfrm>
                <a:off x="40320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6" name="Freeform: Shape 3755">
                <a:extLst>
                  <a:ext uri="{FF2B5EF4-FFF2-40B4-BE49-F238E27FC236}">
                    <a16:creationId xmlns:a16="http://schemas.microsoft.com/office/drawing/2014/main" id="{11DC9691-F1FC-D804-260C-B3666BB14822}"/>
                  </a:ext>
                </a:extLst>
              </p:cNvPr>
              <p:cNvSpPr/>
              <p:nvPr/>
            </p:nvSpPr>
            <p:spPr>
              <a:xfrm>
                <a:off x="51923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7" name="Freeform: Shape 3756">
                <a:extLst>
                  <a:ext uri="{FF2B5EF4-FFF2-40B4-BE49-F238E27FC236}">
                    <a16:creationId xmlns:a16="http://schemas.microsoft.com/office/drawing/2014/main" id="{9B70FB28-B344-8C44-274E-16894D2914CD}"/>
                  </a:ext>
                </a:extLst>
              </p:cNvPr>
              <p:cNvSpPr/>
              <p:nvPr/>
            </p:nvSpPr>
            <p:spPr>
              <a:xfrm>
                <a:off x="63526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8" name="Freeform: Shape 3757">
                <a:extLst>
                  <a:ext uri="{FF2B5EF4-FFF2-40B4-BE49-F238E27FC236}">
                    <a16:creationId xmlns:a16="http://schemas.microsoft.com/office/drawing/2014/main" id="{12E1C227-15FD-F3E8-99C3-D6D1E0A01CE6}"/>
                  </a:ext>
                </a:extLst>
              </p:cNvPr>
              <p:cNvSpPr/>
              <p:nvPr/>
            </p:nvSpPr>
            <p:spPr>
              <a:xfrm>
                <a:off x="7512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9" name="Freeform: Shape 3758">
                <a:extLst>
                  <a:ext uri="{FF2B5EF4-FFF2-40B4-BE49-F238E27FC236}">
                    <a16:creationId xmlns:a16="http://schemas.microsoft.com/office/drawing/2014/main" id="{005639E0-D5F1-5DA0-2B3E-D188BF3FD8F1}"/>
                  </a:ext>
                </a:extLst>
              </p:cNvPr>
              <p:cNvSpPr/>
              <p:nvPr/>
            </p:nvSpPr>
            <p:spPr>
              <a:xfrm>
                <a:off x="8673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0" name="Freeform: Shape 3759">
                <a:extLst>
                  <a:ext uri="{FF2B5EF4-FFF2-40B4-BE49-F238E27FC236}">
                    <a16:creationId xmlns:a16="http://schemas.microsoft.com/office/drawing/2014/main" id="{8397F2E4-3E6E-64B9-35E4-7E7EA2060537}"/>
                  </a:ext>
                </a:extLst>
              </p:cNvPr>
              <p:cNvSpPr/>
              <p:nvPr/>
            </p:nvSpPr>
            <p:spPr>
              <a:xfrm>
                <a:off x="98334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1" name="Freeform: Shape 3760">
                <a:extLst>
                  <a:ext uri="{FF2B5EF4-FFF2-40B4-BE49-F238E27FC236}">
                    <a16:creationId xmlns:a16="http://schemas.microsoft.com/office/drawing/2014/main" id="{46125343-19A5-91A1-B947-719974D7975D}"/>
                  </a:ext>
                </a:extLst>
              </p:cNvPr>
              <p:cNvSpPr/>
              <p:nvPr/>
            </p:nvSpPr>
            <p:spPr>
              <a:xfrm>
                <a:off x="10993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2" name="Freeform: Shape 3761">
                <a:extLst>
                  <a:ext uri="{FF2B5EF4-FFF2-40B4-BE49-F238E27FC236}">
                    <a16:creationId xmlns:a16="http://schemas.microsoft.com/office/drawing/2014/main" id="{6C6F4394-818F-5E0B-04B3-4B2FCD86882C}"/>
                  </a:ext>
                </a:extLst>
              </p:cNvPr>
              <p:cNvSpPr/>
              <p:nvPr/>
            </p:nvSpPr>
            <p:spPr>
              <a:xfrm>
                <a:off x="121541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3" name="Freeform: Shape 3762">
                <a:extLst>
                  <a:ext uri="{FF2B5EF4-FFF2-40B4-BE49-F238E27FC236}">
                    <a16:creationId xmlns:a16="http://schemas.microsoft.com/office/drawing/2014/main" id="{E977D950-D824-C09F-0A07-F318DD4DA3E2}"/>
                  </a:ext>
                </a:extLst>
              </p:cNvPr>
              <p:cNvSpPr/>
              <p:nvPr/>
            </p:nvSpPr>
            <p:spPr>
              <a:xfrm>
                <a:off x="13314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4" name="Freeform: Shape 3763">
                <a:extLst>
                  <a:ext uri="{FF2B5EF4-FFF2-40B4-BE49-F238E27FC236}">
                    <a16:creationId xmlns:a16="http://schemas.microsoft.com/office/drawing/2014/main" id="{E1BA3CB8-CF13-9510-EA69-0A7823212953}"/>
                  </a:ext>
                </a:extLst>
              </p:cNvPr>
              <p:cNvSpPr/>
              <p:nvPr/>
            </p:nvSpPr>
            <p:spPr>
              <a:xfrm>
                <a:off x="144748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5" name="Freeform: Shape 3764">
                <a:extLst>
                  <a:ext uri="{FF2B5EF4-FFF2-40B4-BE49-F238E27FC236}">
                    <a16:creationId xmlns:a16="http://schemas.microsoft.com/office/drawing/2014/main" id="{A57A4635-2E94-D915-18B1-9EBF23972707}"/>
                  </a:ext>
                </a:extLst>
              </p:cNvPr>
              <p:cNvSpPr/>
              <p:nvPr/>
            </p:nvSpPr>
            <p:spPr>
              <a:xfrm>
                <a:off x="15634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6" name="Freeform: Shape 3765">
                <a:extLst>
                  <a:ext uri="{FF2B5EF4-FFF2-40B4-BE49-F238E27FC236}">
                    <a16:creationId xmlns:a16="http://schemas.microsoft.com/office/drawing/2014/main" id="{2471FB7C-B756-F5DD-BCB5-CAB8B722880B}"/>
                  </a:ext>
                </a:extLst>
              </p:cNvPr>
              <p:cNvSpPr/>
              <p:nvPr/>
            </p:nvSpPr>
            <p:spPr>
              <a:xfrm>
                <a:off x="16795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7" name="Freeform: Shape 3766">
                <a:extLst>
                  <a:ext uri="{FF2B5EF4-FFF2-40B4-BE49-F238E27FC236}">
                    <a16:creationId xmlns:a16="http://schemas.microsoft.com/office/drawing/2014/main" id="{B9ED532F-FCC3-F1E9-F658-50D195C2C917}"/>
                  </a:ext>
                </a:extLst>
              </p:cNvPr>
              <p:cNvSpPr/>
              <p:nvPr/>
            </p:nvSpPr>
            <p:spPr>
              <a:xfrm>
                <a:off x="17955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8" name="Freeform: Shape 3767">
                <a:extLst>
                  <a:ext uri="{FF2B5EF4-FFF2-40B4-BE49-F238E27FC236}">
                    <a16:creationId xmlns:a16="http://schemas.microsoft.com/office/drawing/2014/main" id="{12C9DB2A-F89B-8E35-61E9-363A2DB267E1}"/>
                  </a:ext>
                </a:extLst>
              </p:cNvPr>
              <p:cNvSpPr/>
              <p:nvPr/>
            </p:nvSpPr>
            <p:spPr>
              <a:xfrm>
                <a:off x="191159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9" name="Freeform: Shape 3768">
                <a:extLst>
                  <a:ext uri="{FF2B5EF4-FFF2-40B4-BE49-F238E27FC236}">
                    <a16:creationId xmlns:a16="http://schemas.microsoft.com/office/drawing/2014/main" id="{5473293A-0776-2335-E159-2DDDF8D1A561}"/>
                  </a:ext>
                </a:extLst>
              </p:cNvPr>
              <p:cNvSpPr/>
              <p:nvPr/>
            </p:nvSpPr>
            <p:spPr>
              <a:xfrm>
                <a:off x="20276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0" name="Freeform: Shape 3769">
                <a:extLst>
                  <a:ext uri="{FF2B5EF4-FFF2-40B4-BE49-F238E27FC236}">
                    <a16:creationId xmlns:a16="http://schemas.microsoft.com/office/drawing/2014/main" id="{C93A9A90-3611-DCEE-66D5-9C80773FADA6}"/>
                  </a:ext>
                </a:extLst>
              </p:cNvPr>
              <p:cNvSpPr/>
              <p:nvPr/>
            </p:nvSpPr>
            <p:spPr>
              <a:xfrm>
                <a:off x="21436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1" name="Freeform: Shape 3770">
                <a:extLst>
                  <a:ext uri="{FF2B5EF4-FFF2-40B4-BE49-F238E27FC236}">
                    <a16:creationId xmlns:a16="http://schemas.microsoft.com/office/drawing/2014/main" id="{53BFCAE5-05B6-646E-3310-DC3F4FBE65DD}"/>
                  </a:ext>
                </a:extLst>
              </p:cNvPr>
              <p:cNvSpPr/>
              <p:nvPr/>
            </p:nvSpPr>
            <p:spPr>
              <a:xfrm>
                <a:off x="225968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2" name="Freeform: Shape 3771">
                <a:extLst>
                  <a:ext uri="{FF2B5EF4-FFF2-40B4-BE49-F238E27FC236}">
                    <a16:creationId xmlns:a16="http://schemas.microsoft.com/office/drawing/2014/main" id="{5165B1AB-CBD2-9A6E-CA57-8B20B66D7C0C}"/>
                  </a:ext>
                </a:extLst>
              </p:cNvPr>
              <p:cNvSpPr/>
              <p:nvPr/>
            </p:nvSpPr>
            <p:spPr>
              <a:xfrm>
                <a:off x="237571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3" name="Freeform: Shape 3772">
                <a:extLst>
                  <a:ext uri="{FF2B5EF4-FFF2-40B4-BE49-F238E27FC236}">
                    <a16:creationId xmlns:a16="http://schemas.microsoft.com/office/drawing/2014/main" id="{BA634F34-9790-B6E0-F291-47E3DA9F9EB4}"/>
                  </a:ext>
                </a:extLst>
              </p:cNvPr>
              <p:cNvSpPr/>
              <p:nvPr/>
            </p:nvSpPr>
            <p:spPr>
              <a:xfrm>
                <a:off x="24917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4" name="Freeform: Shape 3773">
                <a:extLst>
                  <a:ext uri="{FF2B5EF4-FFF2-40B4-BE49-F238E27FC236}">
                    <a16:creationId xmlns:a16="http://schemas.microsoft.com/office/drawing/2014/main" id="{9B1A7219-77B2-679F-D061-0742C2182ADE}"/>
                  </a:ext>
                </a:extLst>
              </p:cNvPr>
              <p:cNvSpPr/>
              <p:nvPr/>
            </p:nvSpPr>
            <p:spPr>
              <a:xfrm>
                <a:off x="26077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5" name="Freeform: Shape 3774">
                <a:extLst>
                  <a:ext uri="{FF2B5EF4-FFF2-40B4-BE49-F238E27FC236}">
                    <a16:creationId xmlns:a16="http://schemas.microsoft.com/office/drawing/2014/main" id="{FD2FC7FB-E5FD-7A31-35B3-6177FFD91944}"/>
                  </a:ext>
                </a:extLst>
              </p:cNvPr>
              <p:cNvSpPr/>
              <p:nvPr/>
            </p:nvSpPr>
            <p:spPr>
              <a:xfrm>
                <a:off x="272379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6" name="Freeform: Shape 3775">
                <a:extLst>
                  <a:ext uri="{FF2B5EF4-FFF2-40B4-BE49-F238E27FC236}">
                    <a16:creationId xmlns:a16="http://schemas.microsoft.com/office/drawing/2014/main" id="{10D7EB12-F8C1-4290-439C-89D4895D4C49}"/>
                  </a:ext>
                </a:extLst>
              </p:cNvPr>
              <p:cNvSpPr/>
              <p:nvPr/>
            </p:nvSpPr>
            <p:spPr>
              <a:xfrm>
                <a:off x="28398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7" name="Freeform: Shape 3776">
                <a:extLst>
                  <a:ext uri="{FF2B5EF4-FFF2-40B4-BE49-F238E27FC236}">
                    <a16:creationId xmlns:a16="http://schemas.microsoft.com/office/drawing/2014/main" id="{FE755A8E-7073-7A27-FCD6-6AA5BB3E7BB9}"/>
                  </a:ext>
                </a:extLst>
              </p:cNvPr>
              <p:cNvSpPr/>
              <p:nvPr/>
            </p:nvSpPr>
            <p:spPr>
              <a:xfrm>
                <a:off x="29558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8" name="Freeform: Shape 3777">
                <a:extLst>
                  <a:ext uri="{FF2B5EF4-FFF2-40B4-BE49-F238E27FC236}">
                    <a16:creationId xmlns:a16="http://schemas.microsoft.com/office/drawing/2014/main" id="{CF9764C2-728F-E770-81CA-AA5159AE8E0E}"/>
                  </a:ext>
                </a:extLst>
              </p:cNvPr>
              <p:cNvSpPr/>
              <p:nvPr/>
            </p:nvSpPr>
            <p:spPr>
              <a:xfrm>
                <a:off x="307189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9" name="Freeform: Shape 3778">
                <a:extLst>
                  <a:ext uri="{FF2B5EF4-FFF2-40B4-BE49-F238E27FC236}">
                    <a16:creationId xmlns:a16="http://schemas.microsoft.com/office/drawing/2014/main" id="{A0EACC41-7C8B-88C6-2AAF-028B1D8CFC76}"/>
                  </a:ext>
                </a:extLst>
              </p:cNvPr>
              <p:cNvSpPr/>
              <p:nvPr/>
            </p:nvSpPr>
            <p:spPr>
              <a:xfrm>
                <a:off x="318791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0" name="Freeform: Shape 3779">
                <a:extLst>
                  <a:ext uri="{FF2B5EF4-FFF2-40B4-BE49-F238E27FC236}">
                    <a16:creationId xmlns:a16="http://schemas.microsoft.com/office/drawing/2014/main" id="{9B04C072-8346-4440-1116-749478A6FC89}"/>
                  </a:ext>
                </a:extLst>
              </p:cNvPr>
              <p:cNvSpPr/>
              <p:nvPr/>
            </p:nvSpPr>
            <p:spPr>
              <a:xfrm>
                <a:off x="33039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1" name="Freeform: Shape 3780">
                <a:extLst>
                  <a:ext uri="{FF2B5EF4-FFF2-40B4-BE49-F238E27FC236}">
                    <a16:creationId xmlns:a16="http://schemas.microsoft.com/office/drawing/2014/main" id="{FFF3A528-87A1-0D1A-B985-BE01D30B173D}"/>
                  </a:ext>
                </a:extLst>
              </p:cNvPr>
              <p:cNvSpPr/>
              <p:nvPr/>
            </p:nvSpPr>
            <p:spPr>
              <a:xfrm>
                <a:off x="341997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2" name="Freeform: Shape 3781">
                <a:extLst>
                  <a:ext uri="{FF2B5EF4-FFF2-40B4-BE49-F238E27FC236}">
                    <a16:creationId xmlns:a16="http://schemas.microsoft.com/office/drawing/2014/main" id="{9087DEF6-27FC-C49F-351C-E52507CA2299}"/>
                  </a:ext>
                </a:extLst>
              </p:cNvPr>
              <p:cNvSpPr/>
              <p:nvPr/>
            </p:nvSpPr>
            <p:spPr>
              <a:xfrm>
                <a:off x="35360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3" name="Freeform: Shape 3782">
                <a:extLst>
                  <a:ext uri="{FF2B5EF4-FFF2-40B4-BE49-F238E27FC236}">
                    <a16:creationId xmlns:a16="http://schemas.microsoft.com/office/drawing/2014/main" id="{D8DE3CEE-448F-43F0-C0C7-8570123C1418}"/>
                  </a:ext>
                </a:extLst>
              </p:cNvPr>
              <p:cNvSpPr/>
              <p:nvPr/>
            </p:nvSpPr>
            <p:spPr>
              <a:xfrm>
                <a:off x="36520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4" name="Freeform: Shape 3783">
                <a:extLst>
                  <a:ext uri="{FF2B5EF4-FFF2-40B4-BE49-F238E27FC236}">
                    <a16:creationId xmlns:a16="http://schemas.microsoft.com/office/drawing/2014/main" id="{42860826-DB1A-F8E0-DCAE-60BF12DB033D}"/>
                  </a:ext>
                </a:extLst>
              </p:cNvPr>
              <p:cNvSpPr/>
              <p:nvPr/>
            </p:nvSpPr>
            <p:spPr>
              <a:xfrm>
                <a:off x="37680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5" name="Freeform: Shape 3784">
                <a:extLst>
                  <a:ext uri="{FF2B5EF4-FFF2-40B4-BE49-F238E27FC236}">
                    <a16:creationId xmlns:a16="http://schemas.microsoft.com/office/drawing/2014/main" id="{C74C64BF-E174-7F37-350A-152719616B62}"/>
                  </a:ext>
                </a:extLst>
              </p:cNvPr>
              <p:cNvSpPr/>
              <p:nvPr/>
            </p:nvSpPr>
            <p:spPr>
              <a:xfrm>
                <a:off x="38840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6" name="Freeform: Shape 3785">
                <a:extLst>
                  <a:ext uri="{FF2B5EF4-FFF2-40B4-BE49-F238E27FC236}">
                    <a16:creationId xmlns:a16="http://schemas.microsoft.com/office/drawing/2014/main" id="{619FF62C-2BD2-F997-9F64-1CAAEE43E395}"/>
                  </a:ext>
                </a:extLst>
              </p:cNvPr>
              <p:cNvSpPr/>
              <p:nvPr/>
            </p:nvSpPr>
            <p:spPr>
              <a:xfrm>
                <a:off x="400012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7" name="Freeform: Shape 3786">
                <a:extLst>
                  <a:ext uri="{FF2B5EF4-FFF2-40B4-BE49-F238E27FC236}">
                    <a16:creationId xmlns:a16="http://schemas.microsoft.com/office/drawing/2014/main" id="{E82EEC6A-CD42-B5A9-8545-5EC483481154}"/>
                  </a:ext>
                </a:extLst>
              </p:cNvPr>
              <p:cNvSpPr/>
              <p:nvPr/>
            </p:nvSpPr>
            <p:spPr>
              <a:xfrm>
                <a:off x="41161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8" name="Freeform: Shape 3787">
                <a:extLst>
                  <a:ext uri="{FF2B5EF4-FFF2-40B4-BE49-F238E27FC236}">
                    <a16:creationId xmlns:a16="http://schemas.microsoft.com/office/drawing/2014/main" id="{79C88C3C-F40D-54DB-7D7D-875598C62299}"/>
                  </a:ext>
                </a:extLst>
              </p:cNvPr>
              <p:cNvSpPr/>
              <p:nvPr/>
            </p:nvSpPr>
            <p:spPr>
              <a:xfrm>
                <a:off x="42321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9" name="Freeform: Shape 3788">
                <a:extLst>
                  <a:ext uri="{FF2B5EF4-FFF2-40B4-BE49-F238E27FC236}">
                    <a16:creationId xmlns:a16="http://schemas.microsoft.com/office/drawing/2014/main" id="{F6B38F8A-9CCB-D37A-F8F4-B4DFA4145802}"/>
                  </a:ext>
                </a:extLst>
              </p:cNvPr>
              <p:cNvSpPr/>
              <p:nvPr/>
            </p:nvSpPr>
            <p:spPr>
              <a:xfrm>
                <a:off x="43482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0" name="Freeform: Shape 3789">
                <a:extLst>
                  <a:ext uri="{FF2B5EF4-FFF2-40B4-BE49-F238E27FC236}">
                    <a16:creationId xmlns:a16="http://schemas.microsoft.com/office/drawing/2014/main" id="{9D240351-280F-D1AD-A1C2-932AFE4EE5E4}"/>
                  </a:ext>
                </a:extLst>
              </p:cNvPr>
              <p:cNvSpPr/>
              <p:nvPr/>
            </p:nvSpPr>
            <p:spPr>
              <a:xfrm>
                <a:off x="446424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1" name="Freeform: Shape 3790">
                <a:extLst>
                  <a:ext uri="{FF2B5EF4-FFF2-40B4-BE49-F238E27FC236}">
                    <a16:creationId xmlns:a16="http://schemas.microsoft.com/office/drawing/2014/main" id="{64F52072-95E2-6A71-9A54-75AC69AE14D9}"/>
                  </a:ext>
                </a:extLst>
              </p:cNvPr>
              <p:cNvSpPr/>
              <p:nvPr/>
            </p:nvSpPr>
            <p:spPr>
              <a:xfrm>
                <a:off x="458027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2" name="Freeform: Shape 3791">
                <a:extLst>
                  <a:ext uri="{FF2B5EF4-FFF2-40B4-BE49-F238E27FC236}">
                    <a16:creationId xmlns:a16="http://schemas.microsoft.com/office/drawing/2014/main" id="{00589395-7150-435E-D5B6-1D3BD1901BAB}"/>
                  </a:ext>
                </a:extLst>
              </p:cNvPr>
              <p:cNvSpPr/>
              <p:nvPr/>
            </p:nvSpPr>
            <p:spPr>
              <a:xfrm>
                <a:off x="5511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3" name="Freeform: Shape 3792">
                <a:extLst>
                  <a:ext uri="{FF2B5EF4-FFF2-40B4-BE49-F238E27FC236}">
                    <a16:creationId xmlns:a16="http://schemas.microsoft.com/office/drawing/2014/main" id="{B60EAE06-BDEA-D85B-4D80-B0FB055D180A}"/>
                  </a:ext>
                </a:extLst>
              </p:cNvPr>
              <p:cNvSpPr/>
              <p:nvPr/>
            </p:nvSpPr>
            <p:spPr>
              <a:xfrm>
                <a:off x="17115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4" name="Freeform: Shape 3793">
                <a:extLst>
                  <a:ext uri="{FF2B5EF4-FFF2-40B4-BE49-F238E27FC236}">
                    <a16:creationId xmlns:a16="http://schemas.microsoft.com/office/drawing/2014/main" id="{2F0CEDCD-7C9A-1579-4A5B-B878DDEBD5F7}"/>
                  </a:ext>
                </a:extLst>
              </p:cNvPr>
              <p:cNvSpPr/>
              <p:nvPr/>
            </p:nvSpPr>
            <p:spPr>
              <a:xfrm>
                <a:off x="2871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5" name="Freeform: Shape 3794">
                <a:extLst>
                  <a:ext uri="{FF2B5EF4-FFF2-40B4-BE49-F238E27FC236}">
                    <a16:creationId xmlns:a16="http://schemas.microsoft.com/office/drawing/2014/main" id="{5575E700-619A-DFC4-D298-55864F93FCA1}"/>
                  </a:ext>
                </a:extLst>
              </p:cNvPr>
              <p:cNvSpPr/>
              <p:nvPr/>
            </p:nvSpPr>
            <p:spPr>
              <a:xfrm>
                <a:off x="40320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6" name="Freeform: Shape 3795">
                <a:extLst>
                  <a:ext uri="{FF2B5EF4-FFF2-40B4-BE49-F238E27FC236}">
                    <a16:creationId xmlns:a16="http://schemas.microsoft.com/office/drawing/2014/main" id="{5AF62A4E-1E9E-EAF9-D204-8F1389BBB04A}"/>
                  </a:ext>
                </a:extLst>
              </p:cNvPr>
              <p:cNvSpPr/>
              <p:nvPr/>
            </p:nvSpPr>
            <p:spPr>
              <a:xfrm>
                <a:off x="51923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7" name="Freeform: Shape 3796">
                <a:extLst>
                  <a:ext uri="{FF2B5EF4-FFF2-40B4-BE49-F238E27FC236}">
                    <a16:creationId xmlns:a16="http://schemas.microsoft.com/office/drawing/2014/main" id="{5475963F-0A13-C640-ED72-E31F2ED730CA}"/>
                  </a:ext>
                </a:extLst>
              </p:cNvPr>
              <p:cNvSpPr/>
              <p:nvPr/>
            </p:nvSpPr>
            <p:spPr>
              <a:xfrm>
                <a:off x="63526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8" name="Freeform: Shape 3797">
                <a:extLst>
                  <a:ext uri="{FF2B5EF4-FFF2-40B4-BE49-F238E27FC236}">
                    <a16:creationId xmlns:a16="http://schemas.microsoft.com/office/drawing/2014/main" id="{76D60F89-1B59-29E2-9E38-F3EF91233341}"/>
                  </a:ext>
                </a:extLst>
              </p:cNvPr>
              <p:cNvSpPr/>
              <p:nvPr/>
            </p:nvSpPr>
            <p:spPr>
              <a:xfrm>
                <a:off x="7512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9" name="Freeform: Shape 3798">
                <a:extLst>
                  <a:ext uri="{FF2B5EF4-FFF2-40B4-BE49-F238E27FC236}">
                    <a16:creationId xmlns:a16="http://schemas.microsoft.com/office/drawing/2014/main" id="{A238CBD0-24B4-CEEC-69FE-349CE4BC029A}"/>
                  </a:ext>
                </a:extLst>
              </p:cNvPr>
              <p:cNvSpPr/>
              <p:nvPr/>
            </p:nvSpPr>
            <p:spPr>
              <a:xfrm>
                <a:off x="8673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0" name="Freeform: Shape 3799">
                <a:extLst>
                  <a:ext uri="{FF2B5EF4-FFF2-40B4-BE49-F238E27FC236}">
                    <a16:creationId xmlns:a16="http://schemas.microsoft.com/office/drawing/2014/main" id="{9B23550E-4578-237A-697A-A39394E8A6A6}"/>
                  </a:ext>
                </a:extLst>
              </p:cNvPr>
              <p:cNvSpPr/>
              <p:nvPr/>
            </p:nvSpPr>
            <p:spPr>
              <a:xfrm>
                <a:off x="98334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1" name="Freeform: Shape 3800">
                <a:extLst>
                  <a:ext uri="{FF2B5EF4-FFF2-40B4-BE49-F238E27FC236}">
                    <a16:creationId xmlns:a16="http://schemas.microsoft.com/office/drawing/2014/main" id="{9126783B-E565-E2C5-AE7C-FCC0C526076B}"/>
                  </a:ext>
                </a:extLst>
              </p:cNvPr>
              <p:cNvSpPr/>
              <p:nvPr/>
            </p:nvSpPr>
            <p:spPr>
              <a:xfrm>
                <a:off x="10993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2" name="Freeform: Shape 3801">
                <a:extLst>
                  <a:ext uri="{FF2B5EF4-FFF2-40B4-BE49-F238E27FC236}">
                    <a16:creationId xmlns:a16="http://schemas.microsoft.com/office/drawing/2014/main" id="{D272A08A-0AD3-C28A-6BDC-5F014C0BCDEB}"/>
                  </a:ext>
                </a:extLst>
              </p:cNvPr>
              <p:cNvSpPr/>
              <p:nvPr/>
            </p:nvSpPr>
            <p:spPr>
              <a:xfrm>
                <a:off x="121541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3" name="Freeform: Shape 3802">
                <a:extLst>
                  <a:ext uri="{FF2B5EF4-FFF2-40B4-BE49-F238E27FC236}">
                    <a16:creationId xmlns:a16="http://schemas.microsoft.com/office/drawing/2014/main" id="{7217C197-120C-C19B-A4DD-DFE5FA6ADCB3}"/>
                  </a:ext>
                </a:extLst>
              </p:cNvPr>
              <p:cNvSpPr/>
              <p:nvPr/>
            </p:nvSpPr>
            <p:spPr>
              <a:xfrm>
                <a:off x="13314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4" name="Freeform: Shape 3803">
                <a:extLst>
                  <a:ext uri="{FF2B5EF4-FFF2-40B4-BE49-F238E27FC236}">
                    <a16:creationId xmlns:a16="http://schemas.microsoft.com/office/drawing/2014/main" id="{F9D61F36-1A9E-5C56-5828-E4D56F9B0272}"/>
                  </a:ext>
                </a:extLst>
              </p:cNvPr>
              <p:cNvSpPr/>
              <p:nvPr/>
            </p:nvSpPr>
            <p:spPr>
              <a:xfrm>
                <a:off x="144748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5" name="Freeform: Shape 3804">
                <a:extLst>
                  <a:ext uri="{FF2B5EF4-FFF2-40B4-BE49-F238E27FC236}">
                    <a16:creationId xmlns:a16="http://schemas.microsoft.com/office/drawing/2014/main" id="{46EE1386-D5FB-0FAA-A01D-F752A4A613BB}"/>
                  </a:ext>
                </a:extLst>
              </p:cNvPr>
              <p:cNvSpPr/>
              <p:nvPr/>
            </p:nvSpPr>
            <p:spPr>
              <a:xfrm>
                <a:off x="15634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6" name="Freeform: Shape 3805">
                <a:extLst>
                  <a:ext uri="{FF2B5EF4-FFF2-40B4-BE49-F238E27FC236}">
                    <a16:creationId xmlns:a16="http://schemas.microsoft.com/office/drawing/2014/main" id="{8D619D2B-AA7C-76A8-B799-D39F6FE5BF49}"/>
                  </a:ext>
                </a:extLst>
              </p:cNvPr>
              <p:cNvSpPr/>
              <p:nvPr/>
            </p:nvSpPr>
            <p:spPr>
              <a:xfrm>
                <a:off x="16795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7" name="Freeform: Shape 3806">
                <a:extLst>
                  <a:ext uri="{FF2B5EF4-FFF2-40B4-BE49-F238E27FC236}">
                    <a16:creationId xmlns:a16="http://schemas.microsoft.com/office/drawing/2014/main" id="{7FD6BF5F-9269-7A02-3588-CB2AB516BE10}"/>
                  </a:ext>
                </a:extLst>
              </p:cNvPr>
              <p:cNvSpPr/>
              <p:nvPr/>
            </p:nvSpPr>
            <p:spPr>
              <a:xfrm>
                <a:off x="17955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8" name="Freeform: Shape 3807">
                <a:extLst>
                  <a:ext uri="{FF2B5EF4-FFF2-40B4-BE49-F238E27FC236}">
                    <a16:creationId xmlns:a16="http://schemas.microsoft.com/office/drawing/2014/main" id="{12A1EFA7-5B0D-65C7-D3C4-9B13E5C658BE}"/>
                  </a:ext>
                </a:extLst>
              </p:cNvPr>
              <p:cNvSpPr/>
              <p:nvPr/>
            </p:nvSpPr>
            <p:spPr>
              <a:xfrm>
                <a:off x="191159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9" name="Freeform: Shape 3808">
                <a:extLst>
                  <a:ext uri="{FF2B5EF4-FFF2-40B4-BE49-F238E27FC236}">
                    <a16:creationId xmlns:a16="http://schemas.microsoft.com/office/drawing/2014/main" id="{2A6D137A-EFBE-BD24-B48B-327392D1BC37}"/>
                  </a:ext>
                </a:extLst>
              </p:cNvPr>
              <p:cNvSpPr/>
              <p:nvPr/>
            </p:nvSpPr>
            <p:spPr>
              <a:xfrm>
                <a:off x="20276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0" name="Freeform: Shape 3809">
                <a:extLst>
                  <a:ext uri="{FF2B5EF4-FFF2-40B4-BE49-F238E27FC236}">
                    <a16:creationId xmlns:a16="http://schemas.microsoft.com/office/drawing/2014/main" id="{A3C2E29C-B5D1-423E-8BDB-C76AA3349C19}"/>
                  </a:ext>
                </a:extLst>
              </p:cNvPr>
              <p:cNvSpPr/>
              <p:nvPr/>
            </p:nvSpPr>
            <p:spPr>
              <a:xfrm>
                <a:off x="21436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1" name="Freeform: Shape 3810">
                <a:extLst>
                  <a:ext uri="{FF2B5EF4-FFF2-40B4-BE49-F238E27FC236}">
                    <a16:creationId xmlns:a16="http://schemas.microsoft.com/office/drawing/2014/main" id="{887A6CA1-CD42-E88F-4F68-BD023A2F2C66}"/>
                  </a:ext>
                </a:extLst>
              </p:cNvPr>
              <p:cNvSpPr/>
              <p:nvPr/>
            </p:nvSpPr>
            <p:spPr>
              <a:xfrm>
                <a:off x="225968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2" name="Freeform: Shape 3811">
                <a:extLst>
                  <a:ext uri="{FF2B5EF4-FFF2-40B4-BE49-F238E27FC236}">
                    <a16:creationId xmlns:a16="http://schemas.microsoft.com/office/drawing/2014/main" id="{A28390A5-E31D-7099-E6F4-6757694B8EE8}"/>
                  </a:ext>
                </a:extLst>
              </p:cNvPr>
              <p:cNvSpPr/>
              <p:nvPr/>
            </p:nvSpPr>
            <p:spPr>
              <a:xfrm>
                <a:off x="237571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3" name="Freeform: Shape 3812">
                <a:extLst>
                  <a:ext uri="{FF2B5EF4-FFF2-40B4-BE49-F238E27FC236}">
                    <a16:creationId xmlns:a16="http://schemas.microsoft.com/office/drawing/2014/main" id="{817A4D66-5BF4-4365-DAF1-95B6CA31F986}"/>
                  </a:ext>
                </a:extLst>
              </p:cNvPr>
              <p:cNvSpPr/>
              <p:nvPr/>
            </p:nvSpPr>
            <p:spPr>
              <a:xfrm>
                <a:off x="24917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4" name="Freeform: Shape 3813">
                <a:extLst>
                  <a:ext uri="{FF2B5EF4-FFF2-40B4-BE49-F238E27FC236}">
                    <a16:creationId xmlns:a16="http://schemas.microsoft.com/office/drawing/2014/main" id="{724B2365-CA7A-F159-0913-447027A17413}"/>
                  </a:ext>
                </a:extLst>
              </p:cNvPr>
              <p:cNvSpPr/>
              <p:nvPr/>
            </p:nvSpPr>
            <p:spPr>
              <a:xfrm>
                <a:off x="26077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5" name="Freeform: Shape 3814">
                <a:extLst>
                  <a:ext uri="{FF2B5EF4-FFF2-40B4-BE49-F238E27FC236}">
                    <a16:creationId xmlns:a16="http://schemas.microsoft.com/office/drawing/2014/main" id="{E178ABAD-71B2-D846-E855-26A7E60C78DB}"/>
                  </a:ext>
                </a:extLst>
              </p:cNvPr>
              <p:cNvSpPr/>
              <p:nvPr/>
            </p:nvSpPr>
            <p:spPr>
              <a:xfrm>
                <a:off x="272379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6" name="Freeform: Shape 3815">
                <a:extLst>
                  <a:ext uri="{FF2B5EF4-FFF2-40B4-BE49-F238E27FC236}">
                    <a16:creationId xmlns:a16="http://schemas.microsoft.com/office/drawing/2014/main" id="{CFABE607-9D91-309D-D7B2-99634379FFC7}"/>
                  </a:ext>
                </a:extLst>
              </p:cNvPr>
              <p:cNvSpPr/>
              <p:nvPr/>
            </p:nvSpPr>
            <p:spPr>
              <a:xfrm>
                <a:off x="28398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7" name="Freeform: Shape 3816">
                <a:extLst>
                  <a:ext uri="{FF2B5EF4-FFF2-40B4-BE49-F238E27FC236}">
                    <a16:creationId xmlns:a16="http://schemas.microsoft.com/office/drawing/2014/main" id="{4C4E1286-2166-4E6A-9BE9-B238EF62FAA7}"/>
                  </a:ext>
                </a:extLst>
              </p:cNvPr>
              <p:cNvSpPr/>
              <p:nvPr/>
            </p:nvSpPr>
            <p:spPr>
              <a:xfrm>
                <a:off x="29558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8" name="Freeform: Shape 3817">
                <a:extLst>
                  <a:ext uri="{FF2B5EF4-FFF2-40B4-BE49-F238E27FC236}">
                    <a16:creationId xmlns:a16="http://schemas.microsoft.com/office/drawing/2014/main" id="{AB1270DB-3CF6-6EA9-6E47-56770C21BF0F}"/>
                  </a:ext>
                </a:extLst>
              </p:cNvPr>
              <p:cNvSpPr/>
              <p:nvPr/>
            </p:nvSpPr>
            <p:spPr>
              <a:xfrm>
                <a:off x="307189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9" name="Freeform: Shape 3818">
                <a:extLst>
                  <a:ext uri="{FF2B5EF4-FFF2-40B4-BE49-F238E27FC236}">
                    <a16:creationId xmlns:a16="http://schemas.microsoft.com/office/drawing/2014/main" id="{73237FF4-6155-574A-FADA-F2624A22FCF5}"/>
                  </a:ext>
                </a:extLst>
              </p:cNvPr>
              <p:cNvSpPr/>
              <p:nvPr/>
            </p:nvSpPr>
            <p:spPr>
              <a:xfrm>
                <a:off x="318791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0" name="Freeform: Shape 3819">
                <a:extLst>
                  <a:ext uri="{FF2B5EF4-FFF2-40B4-BE49-F238E27FC236}">
                    <a16:creationId xmlns:a16="http://schemas.microsoft.com/office/drawing/2014/main" id="{B31AE101-33EA-72EB-FE8B-B7CAC3E50A69}"/>
                  </a:ext>
                </a:extLst>
              </p:cNvPr>
              <p:cNvSpPr/>
              <p:nvPr/>
            </p:nvSpPr>
            <p:spPr>
              <a:xfrm>
                <a:off x="33039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1" name="Freeform: Shape 3820">
                <a:extLst>
                  <a:ext uri="{FF2B5EF4-FFF2-40B4-BE49-F238E27FC236}">
                    <a16:creationId xmlns:a16="http://schemas.microsoft.com/office/drawing/2014/main" id="{EC994107-28D8-E003-23E9-A406E5B66DA1}"/>
                  </a:ext>
                </a:extLst>
              </p:cNvPr>
              <p:cNvSpPr/>
              <p:nvPr/>
            </p:nvSpPr>
            <p:spPr>
              <a:xfrm>
                <a:off x="341997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2" name="Freeform: Shape 3821">
                <a:extLst>
                  <a:ext uri="{FF2B5EF4-FFF2-40B4-BE49-F238E27FC236}">
                    <a16:creationId xmlns:a16="http://schemas.microsoft.com/office/drawing/2014/main" id="{0C5B0FF4-5800-FA13-AF52-BA7D109266F7}"/>
                  </a:ext>
                </a:extLst>
              </p:cNvPr>
              <p:cNvSpPr/>
              <p:nvPr/>
            </p:nvSpPr>
            <p:spPr>
              <a:xfrm>
                <a:off x="35360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3" name="Freeform: Shape 3822">
                <a:extLst>
                  <a:ext uri="{FF2B5EF4-FFF2-40B4-BE49-F238E27FC236}">
                    <a16:creationId xmlns:a16="http://schemas.microsoft.com/office/drawing/2014/main" id="{708BCEC6-D976-848B-3DB0-5B01B5AE170E}"/>
                  </a:ext>
                </a:extLst>
              </p:cNvPr>
              <p:cNvSpPr/>
              <p:nvPr/>
            </p:nvSpPr>
            <p:spPr>
              <a:xfrm>
                <a:off x="36520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4" name="Freeform: Shape 3823">
                <a:extLst>
                  <a:ext uri="{FF2B5EF4-FFF2-40B4-BE49-F238E27FC236}">
                    <a16:creationId xmlns:a16="http://schemas.microsoft.com/office/drawing/2014/main" id="{EF4A7B84-3686-4F71-957F-8AE7798005BA}"/>
                  </a:ext>
                </a:extLst>
              </p:cNvPr>
              <p:cNvSpPr/>
              <p:nvPr/>
            </p:nvSpPr>
            <p:spPr>
              <a:xfrm>
                <a:off x="37680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5" name="Freeform: Shape 3824">
                <a:extLst>
                  <a:ext uri="{FF2B5EF4-FFF2-40B4-BE49-F238E27FC236}">
                    <a16:creationId xmlns:a16="http://schemas.microsoft.com/office/drawing/2014/main" id="{0C41510D-A9BB-FA09-729B-619735B463D4}"/>
                  </a:ext>
                </a:extLst>
              </p:cNvPr>
              <p:cNvSpPr/>
              <p:nvPr/>
            </p:nvSpPr>
            <p:spPr>
              <a:xfrm>
                <a:off x="38840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6" name="Freeform: Shape 3825">
                <a:extLst>
                  <a:ext uri="{FF2B5EF4-FFF2-40B4-BE49-F238E27FC236}">
                    <a16:creationId xmlns:a16="http://schemas.microsoft.com/office/drawing/2014/main" id="{CC9BA067-810A-50F0-AADF-1919040BA343}"/>
                  </a:ext>
                </a:extLst>
              </p:cNvPr>
              <p:cNvSpPr/>
              <p:nvPr/>
            </p:nvSpPr>
            <p:spPr>
              <a:xfrm>
                <a:off x="400012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7" name="Freeform: Shape 3826">
                <a:extLst>
                  <a:ext uri="{FF2B5EF4-FFF2-40B4-BE49-F238E27FC236}">
                    <a16:creationId xmlns:a16="http://schemas.microsoft.com/office/drawing/2014/main" id="{AF4A4072-0B54-F2E6-CAFA-96767ED512F4}"/>
                  </a:ext>
                </a:extLst>
              </p:cNvPr>
              <p:cNvSpPr/>
              <p:nvPr/>
            </p:nvSpPr>
            <p:spPr>
              <a:xfrm>
                <a:off x="41161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8" name="Freeform: Shape 3827">
                <a:extLst>
                  <a:ext uri="{FF2B5EF4-FFF2-40B4-BE49-F238E27FC236}">
                    <a16:creationId xmlns:a16="http://schemas.microsoft.com/office/drawing/2014/main" id="{57989CCB-9FD4-3232-3092-E1359534BE6F}"/>
                  </a:ext>
                </a:extLst>
              </p:cNvPr>
              <p:cNvSpPr/>
              <p:nvPr/>
            </p:nvSpPr>
            <p:spPr>
              <a:xfrm>
                <a:off x="42321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9" name="Freeform: Shape 3828">
                <a:extLst>
                  <a:ext uri="{FF2B5EF4-FFF2-40B4-BE49-F238E27FC236}">
                    <a16:creationId xmlns:a16="http://schemas.microsoft.com/office/drawing/2014/main" id="{616A8EC8-FDA8-566D-FEE0-2DAEB31EDB04}"/>
                  </a:ext>
                </a:extLst>
              </p:cNvPr>
              <p:cNvSpPr/>
              <p:nvPr/>
            </p:nvSpPr>
            <p:spPr>
              <a:xfrm>
                <a:off x="43482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0" name="Freeform: Shape 3829">
                <a:extLst>
                  <a:ext uri="{FF2B5EF4-FFF2-40B4-BE49-F238E27FC236}">
                    <a16:creationId xmlns:a16="http://schemas.microsoft.com/office/drawing/2014/main" id="{EEB2B035-384F-61C4-2A02-41574426D9B3}"/>
                  </a:ext>
                </a:extLst>
              </p:cNvPr>
              <p:cNvSpPr/>
              <p:nvPr/>
            </p:nvSpPr>
            <p:spPr>
              <a:xfrm>
                <a:off x="446424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1" name="Freeform: Shape 3830">
                <a:extLst>
                  <a:ext uri="{FF2B5EF4-FFF2-40B4-BE49-F238E27FC236}">
                    <a16:creationId xmlns:a16="http://schemas.microsoft.com/office/drawing/2014/main" id="{167B7BA2-157F-B5B2-0A4A-9639A09A5253}"/>
                  </a:ext>
                </a:extLst>
              </p:cNvPr>
              <p:cNvSpPr/>
              <p:nvPr/>
            </p:nvSpPr>
            <p:spPr>
              <a:xfrm>
                <a:off x="458027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2" name="Freeform: Shape 3831">
                <a:extLst>
                  <a:ext uri="{FF2B5EF4-FFF2-40B4-BE49-F238E27FC236}">
                    <a16:creationId xmlns:a16="http://schemas.microsoft.com/office/drawing/2014/main" id="{616DAFDD-B755-810E-DB15-907E91B235C0}"/>
                  </a:ext>
                </a:extLst>
              </p:cNvPr>
              <p:cNvSpPr/>
              <p:nvPr/>
            </p:nvSpPr>
            <p:spPr>
              <a:xfrm>
                <a:off x="5511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3" name="Freeform: Shape 3832">
                <a:extLst>
                  <a:ext uri="{FF2B5EF4-FFF2-40B4-BE49-F238E27FC236}">
                    <a16:creationId xmlns:a16="http://schemas.microsoft.com/office/drawing/2014/main" id="{E4E4D287-65DB-C8F6-436D-77654F5169D0}"/>
                  </a:ext>
                </a:extLst>
              </p:cNvPr>
              <p:cNvSpPr/>
              <p:nvPr/>
            </p:nvSpPr>
            <p:spPr>
              <a:xfrm>
                <a:off x="17115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4" name="Freeform: Shape 3833">
                <a:extLst>
                  <a:ext uri="{FF2B5EF4-FFF2-40B4-BE49-F238E27FC236}">
                    <a16:creationId xmlns:a16="http://schemas.microsoft.com/office/drawing/2014/main" id="{C4EE0113-872C-C778-D575-6DC9256B62CD}"/>
                  </a:ext>
                </a:extLst>
              </p:cNvPr>
              <p:cNvSpPr/>
              <p:nvPr/>
            </p:nvSpPr>
            <p:spPr>
              <a:xfrm>
                <a:off x="2871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5" name="Freeform: Shape 3834">
                <a:extLst>
                  <a:ext uri="{FF2B5EF4-FFF2-40B4-BE49-F238E27FC236}">
                    <a16:creationId xmlns:a16="http://schemas.microsoft.com/office/drawing/2014/main" id="{BB2E8C45-9B5B-0C25-A274-54E88CE8503B}"/>
                  </a:ext>
                </a:extLst>
              </p:cNvPr>
              <p:cNvSpPr/>
              <p:nvPr/>
            </p:nvSpPr>
            <p:spPr>
              <a:xfrm>
                <a:off x="40320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6" name="Freeform: Shape 3835">
                <a:extLst>
                  <a:ext uri="{FF2B5EF4-FFF2-40B4-BE49-F238E27FC236}">
                    <a16:creationId xmlns:a16="http://schemas.microsoft.com/office/drawing/2014/main" id="{CF544A45-5E34-65D2-5D60-D94B97F56CA4}"/>
                  </a:ext>
                </a:extLst>
              </p:cNvPr>
              <p:cNvSpPr/>
              <p:nvPr/>
            </p:nvSpPr>
            <p:spPr>
              <a:xfrm>
                <a:off x="51923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7" name="Freeform: Shape 3836">
                <a:extLst>
                  <a:ext uri="{FF2B5EF4-FFF2-40B4-BE49-F238E27FC236}">
                    <a16:creationId xmlns:a16="http://schemas.microsoft.com/office/drawing/2014/main" id="{03102C15-8D73-88EF-01DE-F0E44F35B5AD}"/>
                  </a:ext>
                </a:extLst>
              </p:cNvPr>
              <p:cNvSpPr/>
              <p:nvPr/>
            </p:nvSpPr>
            <p:spPr>
              <a:xfrm>
                <a:off x="63526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8" name="Freeform: Shape 3837">
                <a:extLst>
                  <a:ext uri="{FF2B5EF4-FFF2-40B4-BE49-F238E27FC236}">
                    <a16:creationId xmlns:a16="http://schemas.microsoft.com/office/drawing/2014/main" id="{23CBFAAA-B28F-F2C7-9E60-A3EB7FA12055}"/>
                  </a:ext>
                </a:extLst>
              </p:cNvPr>
              <p:cNvSpPr/>
              <p:nvPr/>
            </p:nvSpPr>
            <p:spPr>
              <a:xfrm>
                <a:off x="7512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9" name="Freeform: Shape 3838">
                <a:extLst>
                  <a:ext uri="{FF2B5EF4-FFF2-40B4-BE49-F238E27FC236}">
                    <a16:creationId xmlns:a16="http://schemas.microsoft.com/office/drawing/2014/main" id="{7263786D-8D56-4551-BC06-89BBF6C87ED1}"/>
                  </a:ext>
                </a:extLst>
              </p:cNvPr>
              <p:cNvSpPr/>
              <p:nvPr/>
            </p:nvSpPr>
            <p:spPr>
              <a:xfrm>
                <a:off x="8673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0" name="Freeform: Shape 3839">
                <a:extLst>
                  <a:ext uri="{FF2B5EF4-FFF2-40B4-BE49-F238E27FC236}">
                    <a16:creationId xmlns:a16="http://schemas.microsoft.com/office/drawing/2014/main" id="{D718017F-AC40-C09B-4480-C22FC99373A5}"/>
                  </a:ext>
                </a:extLst>
              </p:cNvPr>
              <p:cNvSpPr/>
              <p:nvPr/>
            </p:nvSpPr>
            <p:spPr>
              <a:xfrm>
                <a:off x="98334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1" name="Freeform: Shape 3840">
                <a:extLst>
                  <a:ext uri="{FF2B5EF4-FFF2-40B4-BE49-F238E27FC236}">
                    <a16:creationId xmlns:a16="http://schemas.microsoft.com/office/drawing/2014/main" id="{F6DF19E2-01DE-2E66-6643-A00275B413CD}"/>
                  </a:ext>
                </a:extLst>
              </p:cNvPr>
              <p:cNvSpPr/>
              <p:nvPr/>
            </p:nvSpPr>
            <p:spPr>
              <a:xfrm>
                <a:off x="10993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2" name="Freeform: Shape 3841">
                <a:extLst>
                  <a:ext uri="{FF2B5EF4-FFF2-40B4-BE49-F238E27FC236}">
                    <a16:creationId xmlns:a16="http://schemas.microsoft.com/office/drawing/2014/main" id="{F35B7391-5E6A-0BBB-297E-6E079623FF73}"/>
                  </a:ext>
                </a:extLst>
              </p:cNvPr>
              <p:cNvSpPr/>
              <p:nvPr/>
            </p:nvSpPr>
            <p:spPr>
              <a:xfrm>
                <a:off x="121541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3" name="Freeform: Shape 3842">
                <a:extLst>
                  <a:ext uri="{FF2B5EF4-FFF2-40B4-BE49-F238E27FC236}">
                    <a16:creationId xmlns:a16="http://schemas.microsoft.com/office/drawing/2014/main" id="{C51D71D2-5F9D-53CC-0CFF-4A45F6D53753}"/>
                  </a:ext>
                </a:extLst>
              </p:cNvPr>
              <p:cNvSpPr/>
              <p:nvPr/>
            </p:nvSpPr>
            <p:spPr>
              <a:xfrm>
                <a:off x="13314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4" name="Freeform: Shape 3843">
                <a:extLst>
                  <a:ext uri="{FF2B5EF4-FFF2-40B4-BE49-F238E27FC236}">
                    <a16:creationId xmlns:a16="http://schemas.microsoft.com/office/drawing/2014/main" id="{FF48092F-3C55-AA03-1303-096D96A6F207}"/>
                  </a:ext>
                </a:extLst>
              </p:cNvPr>
              <p:cNvSpPr/>
              <p:nvPr/>
            </p:nvSpPr>
            <p:spPr>
              <a:xfrm>
                <a:off x="144748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5" name="Freeform: Shape 3844">
                <a:extLst>
                  <a:ext uri="{FF2B5EF4-FFF2-40B4-BE49-F238E27FC236}">
                    <a16:creationId xmlns:a16="http://schemas.microsoft.com/office/drawing/2014/main" id="{1108E95E-D2AE-491E-04E3-A9E3648D6CA1}"/>
                  </a:ext>
                </a:extLst>
              </p:cNvPr>
              <p:cNvSpPr/>
              <p:nvPr/>
            </p:nvSpPr>
            <p:spPr>
              <a:xfrm>
                <a:off x="15634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6" name="Freeform: Shape 3845">
                <a:extLst>
                  <a:ext uri="{FF2B5EF4-FFF2-40B4-BE49-F238E27FC236}">
                    <a16:creationId xmlns:a16="http://schemas.microsoft.com/office/drawing/2014/main" id="{DA3B155B-E036-1D2B-1BC9-9A61DE0FD9B4}"/>
                  </a:ext>
                </a:extLst>
              </p:cNvPr>
              <p:cNvSpPr/>
              <p:nvPr/>
            </p:nvSpPr>
            <p:spPr>
              <a:xfrm>
                <a:off x="16795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7" name="Freeform: Shape 3846">
                <a:extLst>
                  <a:ext uri="{FF2B5EF4-FFF2-40B4-BE49-F238E27FC236}">
                    <a16:creationId xmlns:a16="http://schemas.microsoft.com/office/drawing/2014/main" id="{42987844-48C3-E6C3-9047-32FCF5ECE28C}"/>
                  </a:ext>
                </a:extLst>
              </p:cNvPr>
              <p:cNvSpPr/>
              <p:nvPr/>
            </p:nvSpPr>
            <p:spPr>
              <a:xfrm>
                <a:off x="17955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8" name="Freeform: Shape 3847">
                <a:extLst>
                  <a:ext uri="{FF2B5EF4-FFF2-40B4-BE49-F238E27FC236}">
                    <a16:creationId xmlns:a16="http://schemas.microsoft.com/office/drawing/2014/main" id="{BB32D589-779B-AE30-C4BE-F60698AD077E}"/>
                  </a:ext>
                </a:extLst>
              </p:cNvPr>
              <p:cNvSpPr/>
              <p:nvPr/>
            </p:nvSpPr>
            <p:spPr>
              <a:xfrm>
                <a:off x="191159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9" name="Freeform: Shape 3848">
                <a:extLst>
                  <a:ext uri="{FF2B5EF4-FFF2-40B4-BE49-F238E27FC236}">
                    <a16:creationId xmlns:a16="http://schemas.microsoft.com/office/drawing/2014/main" id="{972F0B60-8C36-F2E8-A905-CC19924613C2}"/>
                  </a:ext>
                </a:extLst>
              </p:cNvPr>
              <p:cNvSpPr/>
              <p:nvPr/>
            </p:nvSpPr>
            <p:spPr>
              <a:xfrm>
                <a:off x="20276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0" name="Freeform: Shape 3849">
                <a:extLst>
                  <a:ext uri="{FF2B5EF4-FFF2-40B4-BE49-F238E27FC236}">
                    <a16:creationId xmlns:a16="http://schemas.microsoft.com/office/drawing/2014/main" id="{755CAEF1-2FB9-2E30-071F-A2115E52C39F}"/>
                  </a:ext>
                </a:extLst>
              </p:cNvPr>
              <p:cNvSpPr/>
              <p:nvPr/>
            </p:nvSpPr>
            <p:spPr>
              <a:xfrm>
                <a:off x="21436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1" name="Freeform: Shape 3850">
                <a:extLst>
                  <a:ext uri="{FF2B5EF4-FFF2-40B4-BE49-F238E27FC236}">
                    <a16:creationId xmlns:a16="http://schemas.microsoft.com/office/drawing/2014/main" id="{B2DA2797-112A-63E6-0A84-A01F3250C6A4}"/>
                  </a:ext>
                </a:extLst>
              </p:cNvPr>
              <p:cNvSpPr/>
              <p:nvPr/>
            </p:nvSpPr>
            <p:spPr>
              <a:xfrm>
                <a:off x="225968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2" name="Freeform: Shape 3851">
                <a:extLst>
                  <a:ext uri="{FF2B5EF4-FFF2-40B4-BE49-F238E27FC236}">
                    <a16:creationId xmlns:a16="http://schemas.microsoft.com/office/drawing/2014/main" id="{5D16A2BB-20B3-10DD-3AC8-00AB00371D7D}"/>
                  </a:ext>
                </a:extLst>
              </p:cNvPr>
              <p:cNvSpPr/>
              <p:nvPr/>
            </p:nvSpPr>
            <p:spPr>
              <a:xfrm>
                <a:off x="237571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3" name="Freeform: Shape 3852">
                <a:extLst>
                  <a:ext uri="{FF2B5EF4-FFF2-40B4-BE49-F238E27FC236}">
                    <a16:creationId xmlns:a16="http://schemas.microsoft.com/office/drawing/2014/main" id="{B225E5C5-1497-C638-17BD-42037E8FBB81}"/>
                  </a:ext>
                </a:extLst>
              </p:cNvPr>
              <p:cNvSpPr/>
              <p:nvPr/>
            </p:nvSpPr>
            <p:spPr>
              <a:xfrm>
                <a:off x="24917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4" name="Freeform: Shape 3853">
                <a:extLst>
                  <a:ext uri="{FF2B5EF4-FFF2-40B4-BE49-F238E27FC236}">
                    <a16:creationId xmlns:a16="http://schemas.microsoft.com/office/drawing/2014/main" id="{60598723-9045-6162-379F-6A65C066245B}"/>
                  </a:ext>
                </a:extLst>
              </p:cNvPr>
              <p:cNvSpPr/>
              <p:nvPr/>
            </p:nvSpPr>
            <p:spPr>
              <a:xfrm>
                <a:off x="26077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5" name="Freeform: Shape 3854">
                <a:extLst>
                  <a:ext uri="{FF2B5EF4-FFF2-40B4-BE49-F238E27FC236}">
                    <a16:creationId xmlns:a16="http://schemas.microsoft.com/office/drawing/2014/main" id="{2A06600F-D138-6669-D7D6-26230B0B9328}"/>
                  </a:ext>
                </a:extLst>
              </p:cNvPr>
              <p:cNvSpPr/>
              <p:nvPr/>
            </p:nvSpPr>
            <p:spPr>
              <a:xfrm>
                <a:off x="272379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6" name="Freeform: Shape 3855">
                <a:extLst>
                  <a:ext uri="{FF2B5EF4-FFF2-40B4-BE49-F238E27FC236}">
                    <a16:creationId xmlns:a16="http://schemas.microsoft.com/office/drawing/2014/main" id="{5F216E7E-D934-D9CF-3B63-867D9B299AD3}"/>
                  </a:ext>
                </a:extLst>
              </p:cNvPr>
              <p:cNvSpPr/>
              <p:nvPr/>
            </p:nvSpPr>
            <p:spPr>
              <a:xfrm>
                <a:off x="28398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7" name="Freeform: Shape 3856">
                <a:extLst>
                  <a:ext uri="{FF2B5EF4-FFF2-40B4-BE49-F238E27FC236}">
                    <a16:creationId xmlns:a16="http://schemas.microsoft.com/office/drawing/2014/main" id="{5725C500-DFA4-99E9-51F5-1A228CF7A232}"/>
                  </a:ext>
                </a:extLst>
              </p:cNvPr>
              <p:cNvSpPr/>
              <p:nvPr/>
            </p:nvSpPr>
            <p:spPr>
              <a:xfrm>
                <a:off x="29558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8" name="Freeform: Shape 3857">
                <a:extLst>
                  <a:ext uri="{FF2B5EF4-FFF2-40B4-BE49-F238E27FC236}">
                    <a16:creationId xmlns:a16="http://schemas.microsoft.com/office/drawing/2014/main" id="{85CC2073-A8D1-7228-8604-BB5AA83CF3ED}"/>
                  </a:ext>
                </a:extLst>
              </p:cNvPr>
              <p:cNvSpPr/>
              <p:nvPr/>
            </p:nvSpPr>
            <p:spPr>
              <a:xfrm>
                <a:off x="307189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9" name="Freeform: Shape 3858">
                <a:extLst>
                  <a:ext uri="{FF2B5EF4-FFF2-40B4-BE49-F238E27FC236}">
                    <a16:creationId xmlns:a16="http://schemas.microsoft.com/office/drawing/2014/main" id="{6EE3C147-EB7B-440A-E824-4FA62C5204FE}"/>
                  </a:ext>
                </a:extLst>
              </p:cNvPr>
              <p:cNvSpPr/>
              <p:nvPr/>
            </p:nvSpPr>
            <p:spPr>
              <a:xfrm>
                <a:off x="318791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0" name="Freeform: Shape 3859">
                <a:extLst>
                  <a:ext uri="{FF2B5EF4-FFF2-40B4-BE49-F238E27FC236}">
                    <a16:creationId xmlns:a16="http://schemas.microsoft.com/office/drawing/2014/main" id="{5B94103F-8348-29B4-AA93-255108DCE3FA}"/>
                  </a:ext>
                </a:extLst>
              </p:cNvPr>
              <p:cNvSpPr/>
              <p:nvPr/>
            </p:nvSpPr>
            <p:spPr>
              <a:xfrm>
                <a:off x="33039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1" name="Freeform: Shape 3860">
                <a:extLst>
                  <a:ext uri="{FF2B5EF4-FFF2-40B4-BE49-F238E27FC236}">
                    <a16:creationId xmlns:a16="http://schemas.microsoft.com/office/drawing/2014/main" id="{1BE7D46D-FC9E-BB63-C271-F568A9DE5A0F}"/>
                  </a:ext>
                </a:extLst>
              </p:cNvPr>
              <p:cNvSpPr/>
              <p:nvPr/>
            </p:nvSpPr>
            <p:spPr>
              <a:xfrm>
                <a:off x="341997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2" name="Freeform: Shape 3861">
                <a:extLst>
                  <a:ext uri="{FF2B5EF4-FFF2-40B4-BE49-F238E27FC236}">
                    <a16:creationId xmlns:a16="http://schemas.microsoft.com/office/drawing/2014/main" id="{893181A0-A5A9-4326-FD41-D6E8F9AA7E02}"/>
                  </a:ext>
                </a:extLst>
              </p:cNvPr>
              <p:cNvSpPr/>
              <p:nvPr/>
            </p:nvSpPr>
            <p:spPr>
              <a:xfrm>
                <a:off x="35360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3" name="Freeform: Shape 3862">
                <a:extLst>
                  <a:ext uri="{FF2B5EF4-FFF2-40B4-BE49-F238E27FC236}">
                    <a16:creationId xmlns:a16="http://schemas.microsoft.com/office/drawing/2014/main" id="{9FC38131-EB71-8EE1-67E5-42908242F194}"/>
                  </a:ext>
                </a:extLst>
              </p:cNvPr>
              <p:cNvSpPr/>
              <p:nvPr/>
            </p:nvSpPr>
            <p:spPr>
              <a:xfrm>
                <a:off x="36520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4" name="Freeform: Shape 3863">
                <a:extLst>
                  <a:ext uri="{FF2B5EF4-FFF2-40B4-BE49-F238E27FC236}">
                    <a16:creationId xmlns:a16="http://schemas.microsoft.com/office/drawing/2014/main" id="{5FBD8ABC-8069-B59D-40A4-F4E5A84B0213}"/>
                  </a:ext>
                </a:extLst>
              </p:cNvPr>
              <p:cNvSpPr/>
              <p:nvPr/>
            </p:nvSpPr>
            <p:spPr>
              <a:xfrm>
                <a:off x="37680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5" name="Freeform: Shape 3864">
                <a:extLst>
                  <a:ext uri="{FF2B5EF4-FFF2-40B4-BE49-F238E27FC236}">
                    <a16:creationId xmlns:a16="http://schemas.microsoft.com/office/drawing/2014/main" id="{8E3F244C-901C-C069-62D2-9913DE2205A3}"/>
                  </a:ext>
                </a:extLst>
              </p:cNvPr>
              <p:cNvSpPr/>
              <p:nvPr/>
            </p:nvSpPr>
            <p:spPr>
              <a:xfrm>
                <a:off x="38840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6" name="Freeform: Shape 3865">
                <a:extLst>
                  <a:ext uri="{FF2B5EF4-FFF2-40B4-BE49-F238E27FC236}">
                    <a16:creationId xmlns:a16="http://schemas.microsoft.com/office/drawing/2014/main" id="{D4659077-FBA3-840D-3A7E-9E412DFDB54D}"/>
                  </a:ext>
                </a:extLst>
              </p:cNvPr>
              <p:cNvSpPr/>
              <p:nvPr/>
            </p:nvSpPr>
            <p:spPr>
              <a:xfrm>
                <a:off x="400012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7" name="Freeform: Shape 3866">
                <a:extLst>
                  <a:ext uri="{FF2B5EF4-FFF2-40B4-BE49-F238E27FC236}">
                    <a16:creationId xmlns:a16="http://schemas.microsoft.com/office/drawing/2014/main" id="{10A03B57-3BE3-4CE9-6DE4-48AAFB6FF271}"/>
                  </a:ext>
                </a:extLst>
              </p:cNvPr>
              <p:cNvSpPr/>
              <p:nvPr/>
            </p:nvSpPr>
            <p:spPr>
              <a:xfrm>
                <a:off x="41161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8" name="Freeform: Shape 3867">
                <a:extLst>
                  <a:ext uri="{FF2B5EF4-FFF2-40B4-BE49-F238E27FC236}">
                    <a16:creationId xmlns:a16="http://schemas.microsoft.com/office/drawing/2014/main" id="{404F4D88-42DA-978B-A292-814BF0960F31}"/>
                  </a:ext>
                </a:extLst>
              </p:cNvPr>
              <p:cNvSpPr/>
              <p:nvPr/>
            </p:nvSpPr>
            <p:spPr>
              <a:xfrm>
                <a:off x="42321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9" name="Freeform: Shape 3868">
                <a:extLst>
                  <a:ext uri="{FF2B5EF4-FFF2-40B4-BE49-F238E27FC236}">
                    <a16:creationId xmlns:a16="http://schemas.microsoft.com/office/drawing/2014/main" id="{3E9DF30C-04C0-0159-849C-2B1FB4FB4ECE}"/>
                  </a:ext>
                </a:extLst>
              </p:cNvPr>
              <p:cNvSpPr/>
              <p:nvPr/>
            </p:nvSpPr>
            <p:spPr>
              <a:xfrm>
                <a:off x="43482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0" name="Freeform: Shape 3869">
                <a:extLst>
                  <a:ext uri="{FF2B5EF4-FFF2-40B4-BE49-F238E27FC236}">
                    <a16:creationId xmlns:a16="http://schemas.microsoft.com/office/drawing/2014/main" id="{2CC363B3-8572-73B5-BD31-996FE1E28034}"/>
                  </a:ext>
                </a:extLst>
              </p:cNvPr>
              <p:cNvSpPr/>
              <p:nvPr/>
            </p:nvSpPr>
            <p:spPr>
              <a:xfrm>
                <a:off x="446424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1" name="Freeform: Shape 3870">
                <a:extLst>
                  <a:ext uri="{FF2B5EF4-FFF2-40B4-BE49-F238E27FC236}">
                    <a16:creationId xmlns:a16="http://schemas.microsoft.com/office/drawing/2014/main" id="{8082A0CB-DADF-D3E0-EE67-F5A6381ABCE5}"/>
                  </a:ext>
                </a:extLst>
              </p:cNvPr>
              <p:cNvSpPr/>
              <p:nvPr/>
            </p:nvSpPr>
            <p:spPr>
              <a:xfrm>
                <a:off x="458027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2" name="Freeform: Shape 3871">
                <a:extLst>
                  <a:ext uri="{FF2B5EF4-FFF2-40B4-BE49-F238E27FC236}">
                    <a16:creationId xmlns:a16="http://schemas.microsoft.com/office/drawing/2014/main" id="{7ACB2246-F88E-5223-7270-C347F1A55DD3}"/>
                  </a:ext>
                </a:extLst>
              </p:cNvPr>
              <p:cNvSpPr/>
              <p:nvPr/>
            </p:nvSpPr>
            <p:spPr>
              <a:xfrm>
                <a:off x="5511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3" name="Freeform: Shape 3872">
                <a:extLst>
                  <a:ext uri="{FF2B5EF4-FFF2-40B4-BE49-F238E27FC236}">
                    <a16:creationId xmlns:a16="http://schemas.microsoft.com/office/drawing/2014/main" id="{26BC1E48-9D31-055F-FDF1-EE1B46C0493F}"/>
                  </a:ext>
                </a:extLst>
              </p:cNvPr>
              <p:cNvSpPr/>
              <p:nvPr/>
            </p:nvSpPr>
            <p:spPr>
              <a:xfrm>
                <a:off x="17115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4" name="Freeform: Shape 3873">
                <a:extLst>
                  <a:ext uri="{FF2B5EF4-FFF2-40B4-BE49-F238E27FC236}">
                    <a16:creationId xmlns:a16="http://schemas.microsoft.com/office/drawing/2014/main" id="{3B842BAF-C994-3639-15A8-E02654CF949F}"/>
                  </a:ext>
                </a:extLst>
              </p:cNvPr>
              <p:cNvSpPr/>
              <p:nvPr/>
            </p:nvSpPr>
            <p:spPr>
              <a:xfrm>
                <a:off x="2871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5" name="Freeform: Shape 3874">
                <a:extLst>
                  <a:ext uri="{FF2B5EF4-FFF2-40B4-BE49-F238E27FC236}">
                    <a16:creationId xmlns:a16="http://schemas.microsoft.com/office/drawing/2014/main" id="{6D4FDD70-CF9F-3482-CF1F-7AA5ED072026}"/>
                  </a:ext>
                </a:extLst>
              </p:cNvPr>
              <p:cNvSpPr/>
              <p:nvPr/>
            </p:nvSpPr>
            <p:spPr>
              <a:xfrm>
                <a:off x="40320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6" name="Freeform: Shape 3875">
                <a:extLst>
                  <a:ext uri="{FF2B5EF4-FFF2-40B4-BE49-F238E27FC236}">
                    <a16:creationId xmlns:a16="http://schemas.microsoft.com/office/drawing/2014/main" id="{0904B837-6B6E-51C4-DFC5-EAA9C32FA045}"/>
                  </a:ext>
                </a:extLst>
              </p:cNvPr>
              <p:cNvSpPr/>
              <p:nvPr/>
            </p:nvSpPr>
            <p:spPr>
              <a:xfrm>
                <a:off x="51923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7" name="Freeform: Shape 3876">
                <a:extLst>
                  <a:ext uri="{FF2B5EF4-FFF2-40B4-BE49-F238E27FC236}">
                    <a16:creationId xmlns:a16="http://schemas.microsoft.com/office/drawing/2014/main" id="{DA7E0836-EE6F-2A2C-8C48-0F0485B4E745}"/>
                  </a:ext>
                </a:extLst>
              </p:cNvPr>
              <p:cNvSpPr/>
              <p:nvPr/>
            </p:nvSpPr>
            <p:spPr>
              <a:xfrm>
                <a:off x="63526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8" name="Freeform: Shape 3877">
                <a:extLst>
                  <a:ext uri="{FF2B5EF4-FFF2-40B4-BE49-F238E27FC236}">
                    <a16:creationId xmlns:a16="http://schemas.microsoft.com/office/drawing/2014/main" id="{03284384-3F06-FDA7-E8D8-38A4544FB10E}"/>
                  </a:ext>
                </a:extLst>
              </p:cNvPr>
              <p:cNvSpPr/>
              <p:nvPr/>
            </p:nvSpPr>
            <p:spPr>
              <a:xfrm>
                <a:off x="7512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9" name="Freeform: Shape 3878">
                <a:extLst>
                  <a:ext uri="{FF2B5EF4-FFF2-40B4-BE49-F238E27FC236}">
                    <a16:creationId xmlns:a16="http://schemas.microsoft.com/office/drawing/2014/main" id="{FFBB2338-2C21-ACE3-E4D4-E24DF0267758}"/>
                  </a:ext>
                </a:extLst>
              </p:cNvPr>
              <p:cNvSpPr/>
              <p:nvPr/>
            </p:nvSpPr>
            <p:spPr>
              <a:xfrm>
                <a:off x="8673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0" name="Freeform: Shape 3879">
                <a:extLst>
                  <a:ext uri="{FF2B5EF4-FFF2-40B4-BE49-F238E27FC236}">
                    <a16:creationId xmlns:a16="http://schemas.microsoft.com/office/drawing/2014/main" id="{94E88166-5558-BF88-2674-D77B3AD38BC5}"/>
                  </a:ext>
                </a:extLst>
              </p:cNvPr>
              <p:cNvSpPr/>
              <p:nvPr/>
            </p:nvSpPr>
            <p:spPr>
              <a:xfrm>
                <a:off x="98334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1" name="Freeform: Shape 3880">
                <a:extLst>
                  <a:ext uri="{FF2B5EF4-FFF2-40B4-BE49-F238E27FC236}">
                    <a16:creationId xmlns:a16="http://schemas.microsoft.com/office/drawing/2014/main" id="{1F6CE0BF-B4F1-9877-1CF8-090BD3927A13}"/>
                  </a:ext>
                </a:extLst>
              </p:cNvPr>
              <p:cNvSpPr/>
              <p:nvPr/>
            </p:nvSpPr>
            <p:spPr>
              <a:xfrm>
                <a:off x="10993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2" name="Freeform: Shape 3881">
                <a:extLst>
                  <a:ext uri="{FF2B5EF4-FFF2-40B4-BE49-F238E27FC236}">
                    <a16:creationId xmlns:a16="http://schemas.microsoft.com/office/drawing/2014/main" id="{98BAD8B1-A2D5-8A4C-786C-A8ACAEE2121F}"/>
                  </a:ext>
                </a:extLst>
              </p:cNvPr>
              <p:cNvSpPr/>
              <p:nvPr/>
            </p:nvSpPr>
            <p:spPr>
              <a:xfrm>
                <a:off x="121541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3" name="Freeform: Shape 3882">
                <a:extLst>
                  <a:ext uri="{FF2B5EF4-FFF2-40B4-BE49-F238E27FC236}">
                    <a16:creationId xmlns:a16="http://schemas.microsoft.com/office/drawing/2014/main" id="{EE0BF2F7-FE55-2E26-49C1-2BFB848ECE6D}"/>
                  </a:ext>
                </a:extLst>
              </p:cNvPr>
              <p:cNvSpPr/>
              <p:nvPr/>
            </p:nvSpPr>
            <p:spPr>
              <a:xfrm>
                <a:off x="13314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4" name="Freeform: Shape 3883">
                <a:extLst>
                  <a:ext uri="{FF2B5EF4-FFF2-40B4-BE49-F238E27FC236}">
                    <a16:creationId xmlns:a16="http://schemas.microsoft.com/office/drawing/2014/main" id="{1B871405-7E44-CFFE-D7BD-225E36339360}"/>
                  </a:ext>
                </a:extLst>
              </p:cNvPr>
              <p:cNvSpPr/>
              <p:nvPr/>
            </p:nvSpPr>
            <p:spPr>
              <a:xfrm>
                <a:off x="144748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5" name="Freeform: Shape 3884">
                <a:extLst>
                  <a:ext uri="{FF2B5EF4-FFF2-40B4-BE49-F238E27FC236}">
                    <a16:creationId xmlns:a16="http://schemas.microsoft.com/office/drawing/2014/main" id="{1043B33F-AAFC-A5B0-6C7F-5C9A25BA6E12}"/>
                  </a:ext>
                </a:extLst>
              </p:cNvPr>
              <p:cNvSpPr/>
              <p:nvPr/>
            </p:nvSpPr>
            <p:spPr>
              <a:xfrm>
                <a:off x="15634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6" name="Freeform: Shape 3885">
                <a:extLst>
                  <a:ext uri="{FF2B5EF4-FFF2-40B4-BE49-F238E27FC236}">
                    <a16:creationId xmlns:a16="http://schemas.microsoft.com/office/drawing/2014/main" id="{986DFF6E-9FE1-254E-396F-BC2853952098}"/>
                  </a:ext>
                </a:extLst>
              </p:cNvPr>
              <p:cNvSpPr/>
              <p:nvPr/>
            </p:nvSpPr>
            <p:spPr>
              <a:xfrm>
                <a:off x="16795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7" name="Freeform: Shape 3886">
                <a:extLst>
                  <a:ext uri="{FF2B5EF4-FFF2-40B4-BE49-F238E27FC236}">
                    <a16:creationId xmlns:a16="http://schemas.microsoft.com/office/drawing/2014/main" id="{64DBA72C-12E4-3B0B-1E9B-CB145EE10E08}"/>
                  </a:ext>
                </a:extLst>
              </p:cNvPr>
              <p:cNvSpPr/>
              <p:nvPr/>
            </p:nvSpPr>
            <p:spPr>
              <a:xfrm>
                <a:off x="17955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8" name="Freeform: Shape 3887">
                <a:extLst>
                  <a:ext uri="{FF2B5EF4-FFF2-40B4-BE49-F238E27FC236}">
                    <a16:creationId xmlns:a16="http://schemas.microsoft.com/office/drawing/2014/main" id="{2C7C22F0-490E-02AA-468C-635FB9D48D0A}"/>
                  </a:ext>
                </a:extLst>
              </p:cNvPr>
              <p:cNvSpPr/>
              <p:nvPr/>
            </p:nvSpPr>
            <p:spPr>
              <a:xfrm>
                <a:off x="191159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9" name="Freeform: Shape 3888">
                <a:extLst>
                  <a:ext uri="{FF2B5EF4-FFF2-40B4-BE49-F238E27FC236}">
                    <a16:creationId xmlns:a16="http://schemas.microsoft.com/office/drawing/2014/main" id="{4A3CFA8A-5F5C-3047-9C2C-2DF03F097212}"/>
                  </a:ext>
                </a:extLst>
              </p:cNvPr>
              <p:cNvSpPr/>
              <p:nvPr/>
            </p:nvSpPr>
            <p:spPr>
              <a:xfrm>
                <a:off x="20276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0" name="Freeform: Shape 3889">
                <a:extLst>
                  <a:ext uri="{FF2B5EF4-FFF2-40B4-BE49-F238E27FC236}">
                    <a16:creationId xmlns:a16="http://schemas.microsoft.com/office/drawing/2014/main" id="{91CCD5B4-C814-05A2-74E4-9C908045267C}"/>
                  </a:ext>
                </a:extLst>
              </p:cNvPr>
              <p:cNvSpPr/>
              <p:nvPr/>
            </p:nvSpPr>
            <p:spPr>
              <a:xfrm>
                <a:off x="21436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1" name="Freeform: Shape 3890">
                <a:extLst>
                  <a:ext uri="{FF2B5EF4-FFF2-40B4-BE49-F238E27FC236}">
                    <a16:creationId xmlns:a16="http://schemas.microsoft.com/office/drawing/2014/main" id="{9F2AD47F-D4AD-9D28-FF94-8B9ED6B68CD0}"/>
                  </a:ext>
                </a:extLst>
              </p:cNvPr>
              <p:cNvSpPr/>
              <p:nvPr/>
            </p:nvSpPr>
            <p:spPr>
              <a:xfrm>
                <a:off x="225968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2" name="Freeform: Shape 3891">
                <a:extLst>
                  <a:ext uri="{FF2B5EF4-FFF2-40B4-BE49-F238E27FC236}">
                    <a16:creationId xmlns:a16="http://schemas.microsoft.com/office/drawing/2014/main" id="{C1AEED2D-1AD2-5A33-C8C9-2F5AD2197ACA}"/>
                  </a:ext>
                </a:extLst>
              </p:cNvPr>
              <p:cNvSpPr/>
              <p:nvPr/>
            </p:nvSpPr>
            <p:spPr>
              <a:xfrm>
                <a:off x="237571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3" name="Freeform: Shape 3892">
                <a:extLst>
                  <a:ext uri="{FF2B5EF4-FFF2-40B4-BE49-F238E27FC236}">
                    <a16:creationId xmlns:a16="http://schemas.microsoft.com/office/drawing/2014/main" id="{971F501B-8DD3-88F6-594C-609A22E5D80C}"/>
                  </a:ext>
                </a:extLst>
              </p:cNvPr>
              <p:cNvSpPr/>
              <p:nvPr/>
            </p:nvSpPr>
            <p:spPr>
              <a:xfrm>
                <a:off x="24917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4" name="Freeform: Shape 3893">
                <a:extLst>
                  <a:ext uri="{FF2B5EF4-FFF2-40B4-BE49-F238E27FC236}">
                    <a16:creationId xmlns:a16="http://schemas.microsoft.com/office/drawing/2014/main" id="{E0C74DD9-981F-599D-B3A3-693387BB4894}"/>
                  </a:ext>
                </a:extLst>
              </p:cNvPr>
              <p:cNvSpPr/>
              <p:nvPr/>
            </p:nvSpPr>
            <p:spPr>
              <a:xfrm>
                <a:off x="26077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5" name="Freeform: Shape 3894">
                <a:extLst>
                  <a:ext uri="{FF2B5EF4-FFF2-40B4-BE49-F238E27FC236}">
                    <a16:creationId xmlns:a16="http://schemas.microsoft.com/office/drawing/2014/main" id="{04390279-EC6D-3029-7174-6D329BCBB94D}"/>
                  </a:ext>
                </a:extLst>
              </p:cNvPr>
              <p:cNvSpPr/>
              <p:nvPr/>
            </p:nvSpPr>
            <p:spPr>
              <a:xfrm>
                <a:off x="272379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6" name="Freeform: Shape 3895">
                <a:extLst>
                  <a:ext uri="{FF2B5EF4-FFF2-40B4-BE49-F238E27FC236}">
                    <a16:creationId xmlns:a16="http://schemas.microsoft.com/office/drawing/2014/main" id="{F096AB7A-5975-9A81-30E4-BACBDBE05ACE}"/>
                  </a:ext>
                </a:extLst>
              </p:cNvPr>
              <p:cNvSpPr/>
              <p:nvPr/>
            </p:nvSpPr>
            <p:spPr>
              <a:xfrm>
                <a:off x="28398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7" name="Freeform: Shape 3896">
                <a:extLst>
                  <a:ext uri="{FF2B5EF4-FFF2-40B4-BE49-F238E27FC236}">
                    <a16:creationId xmlns:a16="http://schemas.microsoft.com/office/drawing/2014/main" id="{0CF5BBF0-3A9A-D47C-8E4F-7638A340EEFC}"/>
                  </a:ext>
                </a:extLst>
              </p:cNvPr>
              <p:cNvSpPr/>
              <p:nvPr/>
            </p:nvSpPr>
            <p:spPr>
              <a:xfrm>
                <a:off x="29558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8" name="Freeform: Shape 3897">
                <a:extLst>
                  <a:ext uri="{FF2B5EF4-FFF2-40B4-BE49-F238E27FC236}">
                    <a16:creationId xmlns:a16="http://schemas.microsoft.com/office/drawing/2014/main" id="{8A0CB370-5102-A7C5-4CE8-A49AAD571354}"/>
                  </a:ext>
                </a:extLst>
              </p:cNvPr>
              <p:cNvSpPr/>
              <p:nvPr/>
            </p:nvSpPr>
            <p:spPr>
              <a:xfrm>
                <a:off x="307189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9" name="Freeform: Shape 3898">
                <a:extLst>
                  <a:ext uri="{FF2B5EF4-FFF2-40B4-BE49-F238E27FC236}">
                    <a16:creationId xmlns:a16="http://schemas.microsoft.com/office/drawing/2014/main" id="{246ED177-071A-D045-5445-A7E8A246ECA3}"/>
                  </a:ext>
                </a:extLst>
              </p:cNvPr>
              <p:cNvSpPr/>
              <p:nvPr/>
            </p:nvSpPr>
            <p:spPr>
              <a:xfrm>
                <a:off x="318791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0" name="Freeform: Shape 3899">
                <a:extLst>
                  <a:ext uri="{FF2B5EF4-FFF2-40B4-BE49-F238E27FC236}">
                    <a16:creationId xmlns:a16="http://schemas.microsoft.com/office/drawing/2014/main" id="{69BE0C63-1A3F-D5D2-C72C-4E6370230AAF}"/>
                  </a:ext>
                </a:extLst>
              </p:cNvPr>
              <p:cNvSpPr/>
              <p:nvPr/>
            </p:nvSpPr>
            <p:spPr>
              <a:xfrm>
                <a:off x="33039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1" name="Freeform: Shape 3900">
                <a:extLst>
                  <a:ext uri="{FF2B5EF4-FFF2-40B4-BE49-F238E27FC236}">
                    <a16:creationId xmlns:a16="http://schemas.microsoft.com/office/drawing/2014/main" id="{74D812F1-C827-6399-165F-5FDC973C0523}"/>
                  </a:ext>
                </a:extLst>
              </p:cNvPr>
              <p:cNvSpPr/>
              <p:nvPr/>
            </p:nvSpPr>
            <p:spPr>
              <a:xfrm>
                <a:off x="341997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2" name="Freeform: Shape 3901">
                <a:extLst>
                  <a:ext uri="{FF2B5EF4-FFF2-40B4-BE49-F238E27FC236}">
                    <a16:creationId xmlns:a16="http://schemas.microsoft.com/office/drawing/2014/main" id="{C73F1812-EC46-551C-FBC0-2FEC13CE303C}"/>
                  </a:ext>
                </a:extLst>
              </p:cNvPr>
              <p:cNvSpPr/>
              <p:nvPr/>
            </p:nvSpPr>
            <p:spPr>
              <a:xfrm>
                <a:off x="35360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3" name="Freeform: Shape 3902">
                <a:extLst>
                  <a:ext uri="{FF2B5EF4-FFF2-40B4-BE49-F238E27FC236}">
                    <a16:creationId xmlns:a16="http://schemas.microsoft.com/office/drawing/2014/main" id="{B1A8C1BB-B904-400D-B6C1-2886FC22E501}"/>
                  </a:ext>
                </a:extLst>
              </p:cNvPr>
              <p:cNvSpPr/>
              <p:nvPr/>
            </p:nvSpPr>
            <p:spPr>
              <a:xfrm>
                <a:off x="36520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4" name="Freeform: Shape 3903">
                <a:extLst>
                  <a:ext uri="{FF2B5EF4-FFF2-40B4-BE49-F238E27FC236}">
                    <a16:creationId xmlns:a16="http://schemas.microsoft.com/office/drawing/2014/main" id="{4F222C53-7F48-9A82-0245-4DE9C0C65691}"/>
                  </a:ext>
                </a:extLst>
              </p:cNvPr>
              <p:cNvSpPr/>
              <p:nvPr/>
            </p:nvSpPr>
            <p:spPr>
              <a:xfrm>
                <a:off x="37680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5" name="Freeform: Shape 3904">
                <a:extLst>
                  <a:ext uri="{FF2B5EF4-FFF2-40B4-BE49-F238E27FC236}">
                    <a16:creationId xmlns:a16="http://schemas.microsoft.com/office/drawing/2014/main" id="{C4AE72AB-F4B8-23BB-FD46-4750D3CE9177}"/>
                  </a:ext>
                </a:extLst>
              </p:cNvPr>
              <p:cNvSpPr/>
              <p:nvPr/>
            </p:nvSpPr>
            <p:spPr>
              <a:xfrm>
                <a:off x="38840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6" name="Freeform: Shape 3905">
                <a:extLst>
                  <a:ext uri="{FF2B5EF4-FFF2-40B4-BE49-F238E27FC236}">
                    <a16:creationId xmlns:a16="http://schemas.microsoft.com/office/drawing/2014/main" id="{D38DF4D6-FF3B-D456-5FCE-6A7333FD795A}"/>
                  </a:ext>
                </a:extLst>
              </p:cNvPr>
              <p:cNvSpPr/>
              <p:nvPr/>
            </p:nvSpPr>
            <p:spPr>
              <a:xfrm>
                <a:off x="400012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7" name="Freeform: Shape 3906">
                <a:extLst>
                  <a:ext uri="{FF2B5EF4-FFF2-40B4-BE49-F238E27FC236}">
                    <a16:creationId xmlns:a16="http://schemas.microsoft.com/office/drawing/2014/main" id="{16CD6B9D-4DFD-1D05-F2D6-7F8BE3AC2C81}"/>
                  </a:ext>
                </a:extLst>
              </p:cNvPr>
              <p:cNvSpPr/>
              <p:nvPr/>
            </p:nvSpPr>
            <p:spPr>
              <a:xfrm>
                <a:off x="41161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8" name="Freeform: Shape 3907">
                <a:extLst>
                  <a:ext uri="{FF2B5EF4-FFF2-40B4-BE49-F238E27FC236}">
                    <a16:creationId xmlns:a16="http://schemas.microsoft.com/office/drawing/2014/main" id="{E701CA23-AACF-E235-8227-0B5F91716470}"/>
                  </a:ext>
                </a:extLst>
              </p:cNvPr>
              <p:cNvSpPr/>
              <p:nvPr/>
            </p:nvSpPr>
            <p:spPr>
              <a:xfrm>
                <a:off x="42321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9" name="Freeform: Shape 3908">
                <a:extLst>
                  <a:ext uri="{FF2B5EF4-FFF2-40B4-BE49-F238E27FC236}">
                    <a16:creationId xmlns:a16="http://schemas.microsoft.com/office/drawing/2014/main" id="{A1FF8E36-9487-4692-D3D5-AC4DD0CA51C0}"/>
                  </a:ext>
                </a:extLst>
              </p:cNvPr>
              <p:cNvSpPr/>
              <p:nvPr/>
            </p:nvSpPr>
            <p:spPr>
              <a:xfrm>
                <a:off x="43482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0" name="Freeform: Shape 3909">
                <a:extLst>
                  <a:ext uri="{FF2B5EF4-FFF2-40B4-BE49-F238E27FC236}">
                    <a16:creationId xmlns:a16="http://schemas.microsoft.com/office/drawing/2014/main" id="{A7302BAC-A8E9-C3C7-FFE7-3CF39FF8844A}"/>
                  </a:ext>
                </a:extLst>
              </p:cNvPr>
              <p:cNvSpPr/>
              <p:nvPr/>
            </p:nvSpPr>
            <p:spPr>
              <a:xfrm>
                <a:off x="446424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1" name="Freeform: Shape 3910">
                <a:extLst>
                  <a:ext uri="{FF2B5EF4-FFF2-40B4-BE49-F238E27FC236}">
                    <a16:creationId xmlns:a16="http://schemas.microsoft.com/office/drawing/2014/main" id="{9E31FBCF-2AF4-D8CB-B48C-A8DDA2E4E475}"/>
                  </a:ext>
                </a:extLst>
              </p:cNvPr>
              <p:cNvSpPr/>
              <p:nvPr/>
            </p:nvSpPr>
            <p:spPr>
              <a:xfrm>
                <a:off x="458027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2" name="Freeform: Shape 3911">
                <a:extLst>
                  <a:ext uri="{FF2B5EF4-FFF2-40B4-BE49-F238E27FC236}">
                    <a16:creationId xmlns:a16="http://schemas.microsoft.com/office/drawing/2014/main" id="{AFE8517D-75ED-03BE-8424-1AC6F0465AE7}"/>
                  </a:ext>
                </a:extLst>
              </p:cNvPr>
              <p:cNvSpPr/>
              <p:nvPr/>
            </p:nvSpPr>
            <p:spPr>
              <a:xfrm>
                <a:off x="5511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3" name="Freeform: Shape 3912">
                <a:extLst>
                  <a:ext uri="{FF2B5EF4-FFF2-40B4-BE49-F238E27FC236}">
                    <a16:creationId xmlns:a16="http://schemas.microsoft.com/office/drawing/2014/main" id="{D71EEB6E-7ABF-0BEC-F18E-2838E282E592}"/>
                  </a:ext>
                </a:extLst>
              </p:cNvPr>
              <p:cNvSpPr/>
              <p:nvPr/>
            </p:nvSpPr>
            <p:spPr>
              <a:xfrm>
                <a:off x="17115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4" name="Freeform: Shape 3913">
                <a:extLst>
                  <a:ext uri="{FF2B5EF4-FFF2-40B4-BE49-F238E27FC236}">
                    <a16:creationId xmlns:a16="http://schemas.microsoft.com/office/drawing/2014/main" id="{EE3EA9AA-FF96-BE6D-0373-36737F13AFCB}"/>
                  </a:ext>
                </a:extLst>
              </p:cNvPr>
              <p:cNvSpPr/>
              <p:nvPr/>
            </p:nvSpPr>
            <p:spPr>
              <a:xfrm>
                <a:off x="2871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5" name="Freeform: Shape 3914">
                <a:extLst>
                  <a:ext uri="{FF2B5EF4-FFF2-40B4-BE49-F238E27FC236}">
                    <a16:creationId xmlns:a16="http://schemas.microsoft.com/office/drawing/2014/main" id="{0E266093-F51E-3B4E-8867-767648A8FAE2}"/>
                  </a:ext>
                </a:extLst>
              </p:cNvPr>
              <p:cNvSpPr/>
              <p:nvPr/>
            </p:nvSpPr>
            <p:spPr>
              <a:xfrm>
                <a:off x="40320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6" name="Freeform: Shape 3915">
                <a:extLst>
                  <a:ext uri="{FF2B5EF4-FFF2-40B4-BE49-F238E27FC236}">
                    <a16:creationId xmlns:a16="http://schemas.microsoft.com/office/drawing/2014/main" id="{C855988D-919A-1DFF-7E77-41BE2A1696FD}"/>
                  </a:ext>
                </a:extLst>
              </p:cNvPr>
              <p:cNvSpPr/>
              <p:nvPr/>
            </p:nvSpPr>
            <p:spPr>
              <a:xfrm>
                <a:off x="51923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7" name="Freeform: Shape 3916">
                <a:extLst>
                  <a:ext uri="{FF2B5EF4-FFF2-40B4-BE49-F238E27FC236}">
                    <a16:creationId xmlns:a16="http://schemas.microsoft.com/office/drawing/2014/main" id="{167B2C8F-9FEF-D0BE-2B83-455FF865821A}"/>
                  </a:ext>
                </a:extLst>
              </p:cNvPr>
              <p:cNvSpPr/>
              <p:nvPr/>
            </p:nvSpPr>
            <p:spPr>
              <a:xfrm>
                <a:off x="63526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8" name="Freeform: Shape 3917">
                <a:extLst>
                  <a:ext uri="{FF2B5EF4-FFF2-40B4-BE49-F238E27FC236}">
                    <a16:creationId xmlns:a16="http://schemas.microsoft.com/office/drawing/2014/main" id="{2C5FDE51-5D0A-E02F-80A9-123C3C77AC0A}"/>
                  </a:ext>
                </a:extLst>
              </p:cNvPr>
              <p:cNvSpPr/>
              <p:nvPr/>
            </p:nvSpPr>
            <p:spPr>
              <a:xfrm>
                <a:off x="7512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9" name="Freeform: Shape 3918">
                <a:extLst>
                  <a:ext uri="{FF2B5EF4-FFF2-40B4-BE49-F238E27FC236}">
                    <a16:creationId xmlns:a16="http://schemas.microsoft.com/office/drawing/2014/main" id="{7A016B40-0A58-E720-B281-F995E491B008}"/>
                  </a:ext>
                </a:extLst>
              </p:cNvPr>
              <p:cNvSpPr/>
              <p:nvPr/>
            </p:nvSpPr>
            <p:spPr>
              <a:xfrm>
                <a:off x="8673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0" name="Freeform: Shape 3919">
                <a:extLst>
                  <a:ext uri="{FF2B5EF4-FFF2-40B4-BE49-F238E27FC236}">
                    <a16:creationId xmlns:a16="http://schemas.microsoft.com/office/drawing/2014/main" id="{63304431-DBEF-34A3-4828-F861AD530E0A}"/>
                  </a:ext>
                </a:extLst>
              </p:cNvPr>
              <p:cNvSpPr/>
              <p:nvPr/>
            </p:nvSpPr>
            <p:spPr>
              <a:xfrm>
                <a:off x="98334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1" name="Freeform: Shape 3920">
                <a:extLst>
                  <a:ext uri="{FF2B5EF4-FFF2-40B4-BE49-F238E27FC236}">
                    <a16:creationId xmlns:a16="http://schemas.microsoft.com/office/drawing/2014/main" id="{DA6475B6-213D-92B3-BE43-B6C803DF2047}"/>
                  </a:ext>
                </a:extLst>
              </p:cNvPr>
              <p:cNvSpPr/>
              <p:nvPr/>
            </p:nvSpPr>
            <p:spPr>
              <a:xfrm>
                <a:off x="10993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2" name="Freeform: Shape 3921">
                <a:extLst>
                  <a:ext uri="{FF2B5EF4-FFF2-40B4-BE49-F238E27FC236}">
                    <a16:creationId xmlns:a16="http://schemas.microsoft.com/office/drawing/2014/main" id="{95F1DF3C-4C7E-AEE0-00F2-F97ED29E549A}"/>
                  </a:ext>
                </a:extLst>
              </p:cNvPr>
              <p:cNvSpPr/>
              <p:nvPr/>
            </p:nvSpPr>
            <p:spPr>
              <a:xfrm>
                <a:off x="121541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3" name="Freeform: Shape 3922">
                <a:extLst>
                  <a:ext uri="{FF2B5EF4-FFF2-40B4-BE49-F238E27FC236}">
                    <a16:creationId xmlns:a16="http://schemas.microsoft.com/office/drawing/2014/main" id="{0CBA8454-2B4F-5CB2-8F03-1A1B374BAB5E}"/>
                  </a:ext>
                </a:extLst>
              </p:cNvPr>
              <p:cNvSpPr/>
              <p:nvPr/>
            </p:nvSpPr>
            <p:spPr>
              <a:xfrm>
                <a:off x="13314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4" name="Freeform: Shape 3923">
                <a:extLst>
                  <a:ext uri="{FF2B5EF4-FFF2-40B4-BE49-F238E27FC236}">
                    <a16:creationId xmlns:a16="http://schemas.microsoft.com/office/drawing/2014/main" id="{8CFAB685-1018-FF41-639B-33FC1B148E58}"/>
                  </a:ext>
                </a:extLst>
              </p:cNvPr>
              <p:cNvSpPr/>
              <p:nvPr/>
            </p:nvSpPr>
            <p:spPr>
              <a:xfrm>
                <a:off x="144748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5" name="Freeform: Shape 3924">
                <a:extLst>
                  <a:ext uri="{FF2B5EF4-FFF2-40B4-BE49-F238E27FC236}">
                    <a16:creationId xmlns:a16="http://schemas.microsoft.com/office/drawing/2014/main" id="{A9805A3C-C02A-06FF-7E1D-F32E6A6009AB}"/>
                  </a:ext>
                </a:extLst>
              </p:cNvPr>
              <p:cNvSpPr/>
              <p:nvPr/>
            </p:nvSpPr>
            <p:spPr>
              <a:xfrm>
                <a:off x="15634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6" name="Freeform: Shape 3925">
                <a:extLst>
                  <a:ext uri="{FF2B5EF4-FFF2-40B4-BE49-F238E27FC236}">
                    <a16:creationId xmlns:a16="http://schemas.microsoft.com/office/drawing/2014/main" id="{38572EDF-8B4D-A6BC-F43F-419B8D50C855}"/>
                  </a:ext>
                </a:extLst>
              </p:cNvPr>
              <p:cNvSpPr/>
              <p:nvPr/>
            </p:nvSpPr>
            <p:spPr>
              <a:xfrm>
                <a:off x="16795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7" name="Freeform: Shape 3926">
                <a:extLst>
                  <a:ext uri="{FF2B5EF4-FFF2-40B4-BE49-F238E27FC236}">
                    <a16:creationId xmlns:a16="http://schemas.microsoft.com/office/drawing/2014/main" id="{36F8CD2C-BE27-5D64-0F73-52BDB959013F}"/>
                  </a:ext>
                </a:extLst>
              </p:cNvPr>
              <p:cNvSpPr/>
              <p:nvPr/>
            </p:nvSpPr>
            <p:spPr>
              <a:xfrm>
                <a:off x="17955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8" name="Freeform: Shape 3927">
                <a:extLst>
                  <a:ext uri="{FF2B5EF4-FFF2-40B4-BE49-F238E27FC236}">
                    <a16:creationId xmlns:a16="http://schemas.microsoft.com/office/drawing/2014/main" id="{B63C231D-3335-9A8F-F4E1-4FC8E69AA265}"/>
                  </a:ext>
                </a:extLst>
              </p:cNvPr>
              <p:cNvSpPr/>
              <p:nvPr/>
            </p:nvSpPr>
            <p:spPr>
              <a:xfrm>
                <a:off x="191159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9" name="Freeform: Shape 3928">
                <a:extLst>
                  <a:ext uri="{FF2B5EF4-FFF2-40B4-BE49-F238E27FC236}">
                    <a16:creationId xmlns:a16="http://schemas.microsoft.com/office/drawing/2014/main" id="{BE90CFD9-1BC0-FF41-B8A4-FF422FD5F65B}"/>
                  </a:ext>
                </a:extLst>
              </p:cNvPr>
              <p:cNvSpPr/>
              <p:nvPr/>
            </p:nvSpPr>
            <p:spPr>
              <a:xfrm>
                <a:off x="20276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0" name="Freeform: Shape 3929">
                <a:extLst>
                  <a:ext uri="{FF2B5EF4-FFF2-40B4-BE49-F238E27FC236}">
                    <a16:creationId xmlns:a16="http://schemas.microsoft.com/office/drawing/2014/main" id="{07656722-DFF5-988E-2470-C0560D7CA7F9}"/>
                  </a:ext>
                </a:extLst>
              </p:cNvPr>
              <p:cNvSpPr/>
              <p:nvPr/>
            </p:nvSpPr>
            <p:spPr>
              <a:xfrm>
                <a:off x="21436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1" name="Freeform: Shape 3930">
                <a:extLst>
                  <a:ext uri="{FF2B5EF4-FFF2-40B4-BE49-F238E27FC236}">
                    <a16:creationId xmlns:a16="http://schemas.microsoft.com/office/drawing/2014/main" id="{B49E024A-2F7A-D2BA-4A6F-9B05C2478009}"/>
                  </a:ext>
                </a:extLst>
              </p:cNvPr>
              <p:cNvSpPr/>
              <p:nvPr/>
            </p:nvSpPr>
            <p:spPr>
              <a:xfrm>
                <a:off x="225968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2" name="Freeform: Shape 3931">
                <a:extLst>
                  <a:ext uri="{FF2B5EF4-FFF2-40B4-BE49-F238E27FC236}">
                    <a16:creationId xmlns:a16="http://schemas.microsoft.com/office/drawing/2014/main" id="{8C655EB0-A6BA-79DD-63B4-4BDC6412614C}"/>
                  </a:ext>
                </a:extLst>
              </p:cNvPr>
              <p:cNvSpPr/>
              <p:nvPr/>
            </p:nvSpPr>
            <p:spPr>
              <a:xfrm>
                <a:off x="237571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3" name="Freeform: Shape 3932">
                <a:extLst>
                  <a:ext uri="{FF2B5EF4-FFF2-40B4-BE49-F238E27FC236}">
                    <a16:creationId xmlns:a16="http://schemas.microsoft.com/office/drawing/2014/main" id="{C7C59C89-5D27-A55A-B235-39E9F82F8264}"/>
                  </a:ext>
                </a:extLst>
              </p:cNvPr>
              <p:cNvSpPr/>
              <p:nvPr/>
            </p:nvSpPr>
            <p:spPr>
              <a:xfrm>
                <a:off x="24917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4" name="Freeform: Shape 3933">
                <a:extLst>
                  <a:ext uri="{FF2B5EF4-FFF2-40B4-BE49-F238E27FC236}">
                    <a16:creationId xmlns:a16="http://schemas.microsoft.com/office/drawing/2014/main" id="{458B8488-48F3-CE4D-77B2-40309137ECCA}"/>
                  </a:ext>
                </a:extLst>
              </p:cNvPr>
              <p:cNvSpPr/>
              <p:nvPr/>
            </p:nvSpPr>
            <p:spPr>
              <a:xfrm>
                <a:off x="26077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5" name="Freeform: Shape 3934">
                <a:extLst>
                  <a:ext uri="{FF2B5EF4-FFF2-40B4-BE49-F238E27FC236}">
                    <a16:creationId xmlns:a16="http://schemas.microsoft.com/office/drawing/2014/main" id="{E8187CEA-251F-53D9-A477-D0892316D311}"/>
                  </a:ext>
                </a:extLst>
              </p:cNvPr>
              <p:cNvSpPr/>
              <p:nvPr/>
            </p:nvSpPr>
            <p:spPr>
              <a:xfrm>
                <a:off x="272379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6" name="Freeform: Shape 3935">
                <a:extLst>
                  <a:ext uri="{FF2B5EF4-FFF2-40B4-BE49-F238E27FC236}">
                    <a16:creationId xmlns:a16="http://schemas.microsoft.com/office/drawing/2014/main" id="{C0A83E55-7C07-30DA-D568-C72D737DCFDD}"/>
                  </a:ext>
                </a:extLst>
              </p:cNvPr>
              <p:cNvSpPr/>
              <p:nvPr/>
            </p:nvSpPr>
            <p:spPr>
              <a:xfrm>
                <a:off x="28398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7" name="Freeform: Shape 3936">
                <a:extLst>
                  <a:ext uri="{FF2B5EF4-FFF2-40B4-BE49-F238E27FC236}">
                    <a16:creationId xmlns:a16="http://schemas.microsoft.com/office/drawing/2014/main" id="{8F4CB271-E8DF-8E5C-4D82-CA15CB20F718}"/>
                  </a:ext>
                </a:extLst>
              </p:cNvPr>
              <p:cNvSpPr/>
              <p:nvPr/>
            </p:nvSpPr>
            <p:spPr>
              <a:xfrm>
                <a:off x="29558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8" name="Freeform: Shape 3937">
                <a:extLst>
                  <a:ext uri="{FF2B5EF4-FFF2-40B4-BE49-F238E27FC236}">
                    <a16:creationId xmlns:a16="http://schemas.microsoft.com/office/drawing/2014/main" id="{E6D92000-4C0C-9066-5CDB-2F24C367A422}"/>
                  </a:ext>
                </a:extLst>
              </p:cNvPr>
              <p:cNvSpPr/>
              <p:nvPr/>
            </p:nvSpPr>
            <p:spPr>
              <a:xfrm>
                <a:off x="307189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9" name="Freeform: Shape 3938">
                <a:extLst>
                  <a:ext uri="{FF2B5EF4-FFF2-40B4-BE49-F238E27FC236}">
                    <a16:creationId xmlns:a16="http://schemas.microsoft.com/office/drawing/2014/main" id="{1AB4B561-261B-C80E-43E4-1020564BCB7C}"/>
                  </a:ext>
                </a:extLst>
              </p:cNvPr>
              <p:cNvSpPr/>
              <p:nvPr/>
            </p:nvSpPr>
            <p:spPr>
              <a:xfrm>
                <a:off x="318791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0" name="Freeform: Shape 3939">
                <a:extLst>
                  <a:ext uri="{FF2B5EF4-FFF2-40B4-BE49-F238E27FC236}">
                    <a16:creationId xmlns:a16="http://schemas.microsoft.com/office/drawing/2014/main" id="{ECF612C7-8A64-889A-785D-6DB660CFFD46}"/>
                  </a:ext>
                </a:extLst>
              </p:cNvPr>
              <p:cNvSpPr/>
              <p:nvPr/>
            </p:nvSpPr>
            <p:spPr>
              <a:xfrm>
                <a:off x="33039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1" name="Freeform: Shape 3940">
                <a:extLst>
                  <a:ext uri="{FF2B5EF4-FFF2-40B4-BE49-F238E27FC236}">
                    <a16:creationId xmlns:a16="http://schemas.microsoft.com/office/drawing/2014/main" id="{85AEB317-4647-C328-C849-88ECB56530FF}"/>
                  </a:ext>
                </a:extLst>
              </p:cNvPr>
              <p:cNvSpPr/>
              <p:nvPr/>
            </p:nvSpPr>
            <p:spPr>
              <a:xfrm>
                <a:off x="341997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2" name="Freeform: Shape 3941">
                <a:extLst>
                  <a:ext uri="{FF2B5EF4-FFF2-40B4-BE49-F238E27FC236}">
                    <a16:creationId xmlns:a16="http://schemas.microsoft.com/office/drawing/2014/main" id="{C82FF9B1-674A-872E-FBE9-64C6DC2FBB04}"/>
                  </a:ext>
                </a:extLst>
              </p:cNvPr>
              <p:cNvSpPr/>
              <p:nvPr/>
            </p:nvSpPr>
            <p:spPr>
              <a:xfrm>
                <a:off x="35360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3" name="Freeform: Shape 3942">
                <a:extLst>
                  <a:ext uri="{FF2B5EF4-FFF2-40B4-BE49-F238E27FC236}">
                    <a16:creationId xmlns:a16="http://schemas.microsoft.com/office/drawing/2014/main" id="{4512A5CE-68FF-45AA-9968-8294978DDC0B}"/>
                  </a:ext>
                </a:extLst>
              </p:cNvPr>
              <p:cNvSpPr/>
              <p:nvPr/>
            </p:nvSpPr>
            <p:spPr>
              <a:xfrm>
                <a:off x="36520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4" name="Freeform: Shape 3943">
                <a:extLst>
                  <a:ext uri="{FF2B5EF4-FFF2-40B4-BE49-F238E27FC236}">
                    <a16:creationId xmlns:a16="http://schemas.microsoft.com/office/drawing/2014/main" id="{DA4894BE-1EDD-5518-00BA-5EC9E88A7753}"/>
                  </a:ext>
                </a:extLst>
              </p:cNvPr>
              <p:cNvSpPr/>
              <p:nvPr/>
            </p:nvSpPr>
            <p:spPr>
              <a:xfrm>
                <a:off x="37680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5" name="Freeform: Shape 3944">
                <a:extLst>
                  <a:ext uri="{FF2B5EF4-FFF2-40B4-BE49-F238E27FC236}">
                    <a16:creationId xmlns:a16="http://schemas.microsoft.com/office/drawing/2014/main" id="{21C463DC-895D-1CCE-A94F-9BA89069356D}"/>
                  </a:ext>
                </a:extLst>
              </p:cNvPr>
              <p:cNvSpPr/>
              <p:nvPr/>
            </p:nvSpPr>
            <p:spPr>
              <a:xfrm>
                <a:off x="38840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6" name="Freeform: Shape 3945">
                <a:extLst>
                  <a:ext uri="{FF2B5EF4-FFF2-40B4-BE49-F238E27FC236}">
                    <a16:creationId xmlns:a16="http://schemas.microsoft.com/office/drawing/2014/main" id="{8E865041-5DBB-7A62-8FED-5CC37DC7519A}"/>
                  </a:ext>
                </a:extLst>
              </p:cNvPr>
              <p:cNvSpPr/>
              <p:nvPr/>
            </p:nvSpPr>
            <p:spPr>
              <a:xfrm>
                <a:off x="400012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7" name="Freeform: Shape 3946">
                <a:extLst>
                  <a:ext uri="{FF2B5EF4-FFF2-40B4-BE49-F238E27FC236}">
                    <a16:creationId xmlns:a16="http://schemas.microsoft.com/office/drawing/2014/main" id="{C993FC22-E1A6-4223-2CC9-4FF41369D172}"/>
                  </a:ext>
                </a:extLst>
              </p:cNvPr>
              <p:cNvSpPr/>
              <p:nvPr/>
            </p:nvSpPr>
            <p:spPr>
              <a:xfrm>
                <a:off x="41161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8" name="Freeform: Shape 3947">
                <a:extLst>
                  <a:ext uri="{FF2B5EF4-FFF2-40B4-BE49-F238E27FC236}">
                    <a16:creationId xmlns:a16="http://schemas.microsoft.com/office/drawing/2014/main" id="{60F77E63-74CE-7C8D-0E01-2F8E49BCF2B0}"/>
                  </a:ext>
                </a:extLst>
              </p:cNvPr>
              <p:cNvSpPr/>
              <p:nvPr/>
            </p:nvSpPr>
            <p:spPr>
              <a:xfrm>
                <a:off x="42321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9" name="Freeform: Shape 3948">
                <a:extLst>
                  <a:ext uri="{FF2B5EF4-FFF2-40B4-BE49-F238E27FC236}">
                    <a16:creationId xmlns:a16="http://schemas.microsoft.com/office/drawing/2014/main" id="{E938C1CD-2146-90A2-01D0-497779BDC106}"/>
                  </a:ext>
                </a:extLst>
              </p:cNvPr>
              <p:cNvSpPr/>
              <p:nvPr/>
            </p:nvSpPr>
            <p:spPr>
              <a:xfrm>
                <a:off x="43482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0" name="Freeform: Shape 3949">
                <a:extLst>
                  <a:ext uri="{FF2B5EF4-FFF2-40B4-BE49-F238E27FC236}">
                    <a16:creationId xmlns:a16="http://schemas.microsoft.com/office/drawing/2014/main" id="{D8B37083-6679-AAF7-EC4F-D2F3B6509D86}"/>
                  </a:ext>
                </a:extLst>
              </p:cNvPr>
              <p:cNvSpPr/>
              <p:nvPr/>
            </p:nvSpPr>
            <p:spPr>
              <a:xfrm>
                <a:off x="446424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1" name="Freeform: Shape 3950">
                <a:extLst>
                  <a:ext uri="{FF2B5EF4-FFF2-40B4-BE49-F238E27FC236}">
                    <a16:creationId xmlns:a16="http://schemas.microsoft.com/office/drawing/2014/main" id="{30880A97-13BA-D15D-C81E-C1D60CDA3DE7}"/>
                  </a:ext>
                </a:extLst>
              </p:cNvPr>
              <p:cNvSpPr/>
              <p:nvPr/>
            </p:nvSpPr>
            <p:spPr>
              <a:xfrm>
                <a:off x="458027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2" name="Freeform: Shape 3951">
                <a:extLst>
                  <a:ext uri="{FF2B5EF4-FFF2-40B4-BE49-F238E27FC236}">
                    <a16:creationId xmlns:a16="http://schemas.microsoft.com/office/drawing/2014/main" id="{98ABF539-A904-E7EE-29BA-8E7D9A658CEA}"/>
                  </a:ext>
                </a:extLst>
              </p:cNvPr>
              <p:cNvSpPr/>
              <p:nvPr/>
            </p:nvSpPr>
            <p:spPr>
              <a:xfrm>
                <a:off x="5511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3" name="Freeform: Shape 3952">
                <a:extLst>
                  <a:ext uri="{FF2B5EF4-FFF2-40B4-BE49-F238E27FC236}">
                    <a16:creationId xmlns:a16="http://schemas.microsoft.com/office/drawing/2014/main" id="{DE83E44E-DE9C-0B50-0DC0-98C8876B62B9}"/>
                  </a:ext>
                </a:extLst>
              </p:cNvPr>
              <p:cNvSpPr/>
              <p:nvPr/>
            </p:nvSpPr>
            <p:spPr>
              <a:xfrm>
                <a:off x="17115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4" name="Freeform: Shape 3953">
                <a:extLst>
                  <a:ext uri="{FF2B5EF4-FFF2-40B4-BE49-F238E27FC236}">
                    <a16:creationId xmlns:a16="http://schemas.microsoft.com/office/drawing/2014/main" id="{C2D2361E-6EB5-5C0B-1643-BABC2809C5D9}"/>
                  </a:ext>
                </a:extLst>
              </p:cNvPr>
              <p:cNvSpPr/>
              <p:nvPr/>
            </p:nvSpPr>
            <p:spPr>
              <a:xfrm>
                <a:off x="2871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5" name="Freeform: Shape 3954">
                <a:extLst>
                  <a:ext uri="{FF2B5EF4-FFF2-40B4-BE49-F238E27FC236}">
                    <a16:creationId xmlns:a16="http://schemas.microsoft.com/office/drawing/2014/main" id="{F2A18764-96BD-848C-AE14-5F5B0FB37E9F}"/>
                  </a:ext>
                </a:extLst>
              </p:cNvPr>
              <p:cNvSpPr/>
              <p:nvPr/>
            </p:nvSpPr>
            <p:spPr>
              <a:xfrm>
                <a:off x="40320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6" name="Freeform: Shape 3955">
                <a:extLst>
                  <a:ext uri="{FF2B5EF4-FFF2-40B4-BE49-F238E27FC236}">
                    <a16:creationId xmlns:a16="http://schemas.microsoft.com/office/drawing/2014/main" id="{D5F4AA47-4631-1909-AB7A-BF5AE7BB7570}"/>
                  </a:ext>
                </a:extLst>
              </p:cNvPr>
              <p:cNvSpPr/>
              <p:nvPr/>
            </p:nvSpPr>
            <p:spPr>
              <a:xfrm>
                <a:off x="51923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7" name="Freeform: Shape 3956">
                <a:extLst>
                  <a:ext uri="{FF2B5EF4-FFF2-40B4-BE49-F238E27FC236}">
                    <a16:creationId xmlns:a16="http://schemas.microsoft.com/office/drawing/2014/main" id="{5E3C4C08-DA97-7511-8ADB-DE206A113150}"/>
                  </a:ext>
                </a:extLst>
              </p:cNvPr>
              <p:cNvSpPr/>
              <p:nvPr/>
            </p:nvSpPr>
            <p:spPr>
              <a:xfrm>
                <a:off x="63526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8" name="Freeform: Shape 3957">
                <a:extLst>
                  <a:ext uri="{FF2B5EF4-FFF2-40B4-BE49-F238E27FC236}">
                    <a16:creationId xmlns:a16="http://schemas.microsoft.com/office/drawing/2014/main" id="{6F29BE0A-2AD5-8C20-FC4E-D04AA3B06E90}"/>
                  </a:ext>
                </a:extLst>
              </p:cNvPr>
              <p:cNvSpPr/>
              <p:nvPr/>
            </p:nvSpPr>
            <p:spPr>
              <a:xfrm>
                <a:off x="7512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9" name="Freeform: Shape 3958">
                <a:extLst>
                  <a:ext uri="{FF2B5EF4-FFF2-40B4-BE49-F238E27FC236}">
                    <a16:creationId xmlns:a16="http://schemas.microsoft.com/office/drawing/2014/main" id="{9C3D24C1-B1B5-5481-766A-533663162B90}"/>
                  </a:ext>
                </a:extLst>
              </p:cNvPr>
              <p:cNvSpPr/>
              <p:nvPr/>
            </p:nvSpPr>
            <p:spPr>
              <a:xfrm>
                <a:off x="8673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0" name="Freeform: Shape 3959">
                <a:extLst>
                  <a:ext uri="{FF2B5EF4-FFF2-40B4-BE49-F238E27FC236}">
                    <a16:creationId xmlns:a16="http://schemas.microsoft.com/office/drawing/2014/main" id="{E493A58D-7674-838A-F486-5583926B5255}"/>
                  </a:ext>
                </a:extLst>
              </p:cNvPr>
              <p:cNvSpPr/>
              <p:nvPr/>
            </p:nvSpPr>
            <p:spPr>
              <a:xfrm>
                <a:off x="98334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1" name="Freeform: Shape 3960">
                <a:extLst>
                  <a:ext uri="{FF2B5EF4-FFF2-40B4-BE49-F238E27FC236}">
                    <a16:creationId xmlns:a16="http://schemas.microsoft.com/office/drawing/2014/main" id="{53426409-1AE1-2F36-0E4A-D06F560A30E9}"/>
                  </a:ext>
                </a:extLst>
              </p:cNvPr>
              <p:cNvSpPr/>
              <p:nvPr/>
            </p:nvSpPr>
            <p:spPr>
              <a:xfrm>
                <a:off x="10993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2" name="Freeform: Shape 3961">
                <a:extLst>
                  <a:ext uri="{FF2B5EF4-FFF2-40B4-BE49-F238E27FC236}">
                    <a16:creationId xmlns:a16="http://schemas.microsoft.com/office/drawing/2014/main" id="{4E0EEB28-AF0D-3EC4-FE38-3F0E1C9C7918}"/>
                  </a:ext>
                </a:extLst>
              </p:cNvPr>
              <p:cNvSpPr/>
              <p:nvPr/>
            </p:nvSpPr>
            <p:spPr>
              <a:xfrm>
                <a:off x="121541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3" name="Freeform: Shape 3962">
                <a:extLst>
                  <a:ext uri="{FF2B5EF4-FFF2-40B4-BE49-F238E27FC236}">
                    <a16:creationId xmlns:a16="http://schemas.microsoft.com/office/drawing/2014/main" id="{C82C26E3-0768-AC6F-B452-D3C67CE12A6F}"/>
                  </a:ext>
                </a:extLst>
              </p:cNvPr>
              <p:cNvSpPr/>
              <p:nvPr/>
            </p:nvSpPr>
            <p:spPr>
              <a:xfrm>
                <a:off x="13314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4" name="Freeform: Shape 3963">
                <a:extLst>
                  <a:ext uri="{FF2B5EF4-FFF2-40B4-BE49-F238E27FC236}">
                    <a16:creationId xmlns:a16="http://schemas.microsoft.com/office/drawing/2014/main" id="{65BA336C-8587-AC6D-FC6D-B4987010D3C8}"/>
                  </a:ext>
                </a:extLst>
              </p:cNvPr>
              <p:cNvSpPr/>
              <p:nvPr/>
            </p:nvSpPr>
            <p:spPr>
              <a:xfrm>
                <a:off x="144748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5" name="Freeform: Shape 3964">
                <a:extLst>
                  <a:ext uri="{FF2B5EF4-FFF2-40B4-BE49-F238E27FC236}">
                    <a16:creationId xmlns:a16="http://schemas.microsoft.com/office/drawing/2014/main" id="{F8FCC4F6-48D8-07AA-52E4-8C3615B2E47F}"/>
                  </a:ext>
                </a:extLst>
              </p:cNvPr>
              <p:cNvSpPr/>
              <p:nvPr/>
            </p:nvSpPr>
            <p:spPr>
              <a:xfrm>
                <a:off x="15634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6" name="Freeform: Shape 3965">
                <a:extLst>
                  <a:ext uri="{FF2B5EF4-FFF2-40B4-BE49-F238E27FC236}">
                    <a16:creationId xmlns:a16="http://schemas.microsoft.com/office/drawing/2014/main" id="{C744C314-6DDF-83DD-CFD0-3B5761834418}"/>
                  </a:ext>
                </a:extLst>
              </p:cNvPr>
              <p:cNvSpPr/>
              <p:nvPr/>
            </p:nvSpPr>
            <p:spPr>
              <a:xfrm>
                <a:off x="16795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7" name="Freeform: Shape 3966">
                <a:extLst>
                  <a:ext uri="{FF2B5EF4-FFF2-40B4-BE49-F238E27FC236}">
                    <a16:creationId xmlns:a16="http://schemas.microsoft.com/office/drawing/2014/main" id="{98DACE37-2317-901E-93FC-684FFA32381B}"/>
                  </a:ext>
                </a:extLst>
              </p:cNvPr>
              <p:cNvSpPr/>
              <p:nvPr/>
            </p:nvSpPr>
            <p:spPr>
              <a:xfrm>
                <a:off x="17955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8" name="Freeform: Shape 3967">
                <a:extLst>
                  <a:ext uri="{FF2B5EF4-FFF2-40B4-BE49-F238E27FC236}">
                    <a16:creationId xmlns:a16="http://schemas.microsoft.com/office/drawing/2014/main" id="{AF32FCFC-73A4-4856-888C-5331AE1C34DB}"/>
                  </a:ext>
                </a:extLst>
              </p:cNvPr>
              <p:cNvSpPr/>
              <p:nvPr/>
            </p:nvSpPr>
            <p:spPr>
              <a:xfrm>
                <a:off x="191159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9" name="Freeform: Shape 3968">
                <a:extLst>
                  <a:ext uri="{FF2B5EF4-FFF2-40B4-BE49-F238E27FC236}">
                    <a16:creationId xmlns:a16="http://schemas.microsoft.com/office/drawing/2014/main" id="{385FE5D0-EF19-69DC-2DCE-68CB027B24BA}"/>
                  </a:ext>
                </a:extLst>
              </p:cNvPr>
              <p:cNvSpPr/>
              <p:nvPr/>
            </p:nvSpPr>
            <p:spPr>
              <a:xfrm>
                <a:off x="20276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0" name="Freeform: Shape 3969">
                <a:extLst>
                  <a:ext uri="{FF2B5EF4-FFF2-40B4-BE49-F238E27FC236}">
                    <a16:creationId xmlns:a16="http://schemas.microsoft.com/office/drawing/2014/main" id="{A0F7A86D-0737-AADA-1AAF-3BBE1434903A}"/>
                  </a:ext>
                </a:extLst>
              </p:cNvPr>
              <p:cNvSpPr/>
              <p:nvPr/>
            </p:nvSpPr>
            <p:spPr>
              <a:xfrm>
                <a:off x="21436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1" name="Freeform: Shape 3970">
                <a:extLst>
                  <a:ext uri="{FF2B5EF4-FFF2-40B4-BE49-F238E27FC236}">
                    <a16:creationId xmlns:a16="http://schemas.microsoft.com/office/drawing/2014/main" id="{8C6D2F73-9DF0-D649-9F7E-5891071296C5}"/>
                  </a:ext>
                </a:extLst>
              </p:cNvPr>
              <p:cNvSpPr/>
              <p:nvPr/>
            </p:nvSpPr>
            <p:spPr>
              <a:xfrm>
                <a:off x="225968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2" name="Freeform: Shape 3971">
                <a:extLst>
                  <a:ext uri="{FF2B5EF4-FFF2-40B4-BE49-F238E27FC236}">
                    <a16:creationId xmlns:a16="http://schemas.microsoft.com/office/drawing/2014/main" id="{32B561BF-20B5-5D7F-376B-115599E65903}"/>
                  </a:ext>
                </a:extLst>
              </p:cNvPr>
              <p:cNvSpPr/>
              <p:nvPr/>
            </p:nvSpPr>
            <p:spPr>
              <a:xfrm>
                <a:off x="237571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3" name="Freeform: Shape 3972">
                <a:extLst>
                  <a:ext uri="{FF2B5EF4-FFF2-40B4-BE49-F238E27FC236}">
                    <a16:creationId xmlns:a16="http://schemas.microsoft.com/office/drawing/2014/main" id="{B7D1EA41-1484-67A5-5384-084A52253B12}"/>
                  </a:ext>
                </a:extLst>
              </p:cNvPr>
              <p:cNvSpPr/>
              <p:nvPr/>
            </p:nvSpPr>
            <p:spPr>
              <a:xfrm>
                <a:off x="24917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4" name="Freeform: Shape 3973">
                <a:extLst>
                  <a:ext uri="{FF2B5EF4-FFF2-40B4-BE49-F238E27FC236}">
                    <a16:creationId xmlns:a16="http://schemas.microsoft.com/office/drawing/2014/main" id="{DD3C111B-C77D-EDFE-0D8F-FDF49EE02D71}"/>
                  </a:ext>
                </a:extLst>
              </p:cNvPr>
              <p:cNvSpPr/>
              <p:nvPr/>
            </p:nvSpPr>
            <p:spPr>
              <a:xfrm>
                <a:off x="26077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5" name="Freeform: Shape 3974">
                <a:extLst>
                  <a:ext uri="{FF2B5EF4-FFF2-40B4-BE49-F238E27FC236}">
                    <a16:creationId xmlns:a16="http://schemas.microsoft.com/office/drawing/2014/main" id="{95378083-C3CE-6F82-11A1-C54E15AB4F0A}"/>
                  </a:ext>
                </a:extLst>
              </p:cNvPr>
              <p:cNvSpPr/>
              <p:nvPr/>
            </p:nvSpPr>
            <p:spPr>
              <a:xfrm>
                <a:off x="272379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6" name="Freeform: Shape 3975">
                <a:extLst>
                  <a:ext uri="{FF2B5EF4-FFF2-40B4-BE49-F238E27FC236}">
                    <a16:creationId xmlns:a16="http://schemas.microsoft.com/office/drawing/2014/main" id="{4CE78194-1DE7-E4B8-6C78-B39038F6941B}"/>
                  </a:ext>
                </a:extLst>
              </p:cNvPr>
              <p:cNvSpPr/>
              <p:nvPr/>
            </p:nvSpPr>
            <p:spPr>
              <a:xfrm>
                <a:off x="28398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7" name="Freeform: Shape 3976">
                <a:extLst>
                  <a:ext uri="{FF2B5EF4-FFF2-40B4-BE49-F238E27FC236}">
                    <a16:creationId xmlns:a16="http://schemas.microsoft.com/office/drawing/2014/main" id="{B415ABC2-D5DC-36B1-DE32-7CB08D9C5D16}"/>
                  </a:ext>
                </a:extLst>
              </p:cNvPr>
              <p:cNvSpPr/>
              <p:nvPr/>
            </p:nvSpPr>
            <p:spPr>
              <a:xfrm>
                <a:off x="29558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8" name="Freeform: Shape 3977">
                <a:extLst>
                  <a:ext uri="{FF2B5EF4-FFF2-40B4-BE49-F238E27FC236}">
                    <a16:creationId xmlns:a16="http://schemas.microsoft.com/office/drawing/2014/main" id="{B30F6A0C-CD3C-A185-2CA6-91D87A9BD0DC}"/>
                  </a:ext>
                </a:extLst>
              </p:cNvPr>
              <p:cNvSpPr/>
              <p:nvPr/>
            </p:nvSpPr>
            <p:spPr>
              <a:xfrm>
                <a:off x="307189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9" name="Freeform: Shape 3978">
                <a:extLst>
                  <a:ext uri="{FF2B5EF4-FFF2-40B4-BE49-F238E27FC236}">
                    <a16:creationId xmlns:a16="http://schemas.microsoft.com/office/drawing/2014/main" id="{86F9FB5C-35E1-3378-A1F4-DBE3E880821A}"/>
                  </a:ext>
                </a:extLst>
              </p:cNvPr>
              <p:cNvSpPr/>
              <p:nvPr/>
            </p:nvSpPr>
            <p:spPr>
              <a:xfrm>
                <a:off x="318791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0" name="Freeform: Shape 3979">
                <a:extLst>
                  <a:ext uri="{FF2B5EF4-FFF2-40B4-BE49-F238E27FC236}">
                    <a16:creationId xmlns:a16="http://schemas.microsoft.com/office/drawing/2014/main" id="{CB396863-6414-A107-113C-2F76CC9278EB}"/>
                  </a:ext>
                </a:extLst>
              </p:cNvPr>
              <p:cNvSpPr/>
              <p:nvPr/>
            </p:nvSpPr>
            <p:spPr>
              <a:xfrm>
                <a:off x="33039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1" name="Freeform: Shape 3980">
                <a:extLst>
                  <a:ext uri="{FF2B5EF4-FFF2-40B4-BE49-F238E27FC236}">
                    <a16:creationId xmlns:a16="http://schemas.microsoft.com/office/drawing/2014/main" id="{00166D25-7C5F-4CD8-545E-E0E4E534B453}"/>
                  </a:ext>
                </a:extLst>
              </p:cNvPr>
              <p:cNvSpPr/>
              <p:nvPr/>
            </p:nvSpPr>
            <p:spPr>
              <a:xfrm>
                <a:off x="341997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2" name="Freeform: Shape 3981">
                <a:extLst>
                  <a:ext uri="{FF2B5EF4-FFF2-40B4-BE49-F238E27FC236}">
                    <a16:creationId xmlns:a16="http://schemas.microsoft.com/office/drawing/2014/main" id="{F7B09A9B-6313-E758-4439-E0A04008614B}"/>
                  </a:ext>
                </a:extLst>
              </p:cNvPr>
              <p:cNvSpPr/>
              <p:nvPr/>
            </p:nvSpPr>
            <p:spPr>
              <a:xfrm>
                <a:off x="35360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3" name="Freeform: Shape 3982">
                <a:extLst>
                  <a:ext uri="{FF2B5EF4-FFF2-40B4-BE49-F238E27FC236}">
                    <a16:creationId xmlns:a16="http://schemas.microsoft.com/office/drawing/2014/main" id="{B2B5CABE-C6DF-519D-AB1C-0D5FA64CA5C5}"/>
                  </a:ext>
                </a:extLst>
              </p:cNvPr>
              <p:cNvSpPr/>
              <p:nvPr/>
            </p:nvSpPr>
            <p:spPr>
              <a:xfrm>
                <a:off x="36520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4" name="Freeform: Shape 3983">
                <a:extLst>
                  <a:ext uri="{FF2B5EF4-FFF2-40B4-BE49-F238E27FC236}">
                    <a16:creationId xmlns:a16="http://schemas.microsoft.com/office/drawing/2014/main" id="{68191A4A-0AD3-F245-1728-534400DD0BD3}"/>
                  </a:ext>
                </a:extLst>
              </p:cNvPr>
              <p:cNvSpPr/>
              <p:nvPr/>
            </p:nvSpPr>
            <p:spPr>
              <a:xfrm>
                <a:off x="37680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5" name="Freeform: Shape 3984">
                <a:extLst>
                  <a:ext uri="{FF2B5EF4-FFF2-40B4-BE49-F238E27FC236}">
                    <a16:creationId xmlns:a16="http://schemas.microsoft.com/office/drawing/2014/main" id="{E7203757-FAAA-39A5-F0DA-B0720F4F91B4}"/>
                  </a:ext>
                </a:extLst>
              </p:cNvPr>
              <p:cNvSpPr/>
              <p:nvPr/>
            </p:nvSpPr>
            <p:spPr>
              <a:xfrm>
                <a:off x="38840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6" name="Freeform: Shape 3985">
                <a:extLst>
                  <a:ext uri="{FF2B5EF4-FFF2-40B4-BE49-F238E27FC236}">
                    <a16:creationId xmlns:a16="http://schemas.microsoft.com/office/drawing/2014/main" id="{C4C18308-4D45-A9B5-6FAE-65A1AD511BB1}"/>
                  </a:ext>
                </a:extLst>
              </p:cNvPr>
              <p:cNvSpPr/>
              <p:nvPr/>
            </p:nvSpPr>
            <p:spPr>
              <a:xfrm>
                <a:off x="400012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7" name="Freeform: Shape 3986">
                <a:extLst>
                  <a:ext uri="{FF2B5EF4-FFF2-40B4-BE49-F238E27FC236}">
                    <a16:creationId xmlns:a16="http://schemas.microsoft.com/office/drawing/2014/main" id="{5BE4B122-857D-EB1E-B2DA-1E72A6E617B4}"/>
                  </a:ext>
                </a:extLst>
              </p:cNvPr>
              <p:cNvSpPr/>
              <p:nvPr/>
            </p:nvSpPr>
            <p:spPr>
              <a:xfrm>
                <a:off x="41161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8" name="Freeform: Shape 3987">
                <a:extLst>
                  <a:ext uri="{FF2B5EF4-FFF2-40B4-BE49-F238E27FC236}">
                    <a16:creationId xmlns:a16="http://schemas.microsoft.com/office/drawing/2014/main" id="{6904DEDC-1206-781E-553B-9C871F1D19AD}"/>
                  </a:ext>
                </a:extLst>
              </p:cNvPr>
              <p:cNvSpPr/>
              <p:nvPr/>
            </p:nvSpPr>
            <p:spPr>
              <a:xfrm>
                <a:off x="42321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9" name="Freeform: Shape 3988">
                <a:extLst>
                  <a:ext uri="{FF2B5EF4-FFF2-40B4-BE49-F238E27FC236}">
                    <a16:creationId xmlns:a16="http://schemas.microsoft.com/office/drawing/2014/main" id="{AD29D4AE-E340-BAC6-2D78-8EF77AF986DB}"/>
                  </a:ext>
                </a:extLst>
              </p:cNvPr>
              <p:cNvSpPr/>
              <p:nvPr/>
            </p:nvSpPr>
            <p:spPr>
              <a:xfrm>
                <a:off x="43482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0" name="Freeform: Shape 3989">
                <a:extLst>
                  <a:ext uri="{FF2B5EF4-FFF2-40B4-BE49-F238E27FC236}">
                    <a16:creationId xmlns:a16="http://schemas.microsoft.com/office/drawing/2014/main" id="{1A41975B-C20C-9FB8-A3DF-A5DC6DF298EC}"/>
                  </a:ext>
                </a:extLst>
              </p:cNvPr>
              <p:cNvSpPr/>
              <p:nvPr/>
            </p:nvSpPr>
            <p:spPr>
              <a:xfrm>
                <a:off x="446424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1" name="Freeform: Shape 3990">
                <a:extLst>
                  <a:ext uri="{FF2B5EF4-FFF2-40B4-BE49-F238E27FC236}">
                    <a16:creationId xmlns:a16="http://schemas.microsoft.com/office/drawing/2014/main" id="{7A792DAF-B86C-AE7F-8ABA-B5C6C1056C22}"/>
                  </a:ext>
                </a:extLst>
              </p:cNvPr>
              <p:cNvSpPr/>
              <p:nvPr/>
            </p:nvSpPr>
            <p:spPr>
              <a:xfrm>
                <a:off x="458027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2" name="Freeform: Shape 3991">
                <a:extLst>
                  <a:ext uri="{FF2B5EF4-FFF2-40B4-BE49-F238E27FC236}">
                    <a16:creationId xmlns:a16="http://schemas.microsoft.com/office/drawing/2014/main" id="{C9F5458C-DD22-80B6-D882-37520B00497D}"/>
                  </a:ext>
                </a:extLst>
              </p:cNvPr>
              <p:cNvSpPr/>
              <p:nvPr/>
            </p:nvSpPr>
            <p:spPr>
              <a:xfrm>
                <a:off x="5511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3" name="Freeform: Shape 3992">
                <a:extLst>
                  <a:ext uri="{FF2B5EF4-FFF2-40B4-BE49-F238E27FC236}">
                    <a16:creationId xmlns:a16="http://schemas.microsoft.com/office/drawing/2014/main" id="{01F71ED2-A26F-82E7-CEF3-7F47CE93241F}"/>
                  </a:ext>
                </a:extLst>
              </p:cNvPr>
              <p:cNvSpPr/>
              <p:nvPr/>
            </p:nvSpPr>
            <p:spPr>
              <a:xfrm>
                <a:off x="17115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4" name="Freeform: Shape 3993">
                <a:extLst>
                  <a:ext uri="{FF2B5EF4-FFF2-40B4-BE49-F238E27FC236}">
                    <a16:creationId xmlns:a16="http://schemas.microsoft.com/office/drawing/2014/main" id="{5A038FC8-D1C2-136F-8890-21439B6F680C}"/>
                  </a:ext>
                </a:extLst>
              </p:cNvPr>
              <p:cNvSpPr/>
              <p:nvPr/>
            </p:nvSpPr>
            <p:spPr>
              <a:xfrm>
                <a:off x="2871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5" name="Freeform: Shape 3994">
                <a:extLst>
                  <a:ext uri="{FF2B5EF4-FFF2-40B4-BE49-F238E27FC236}">
                    <a16:creationId xmlns:a16="http://schemas.microsoft.com/office/drawing/2014/main" id="{2D4C8783-035A-FEF3-736A-1BFC5D762337}"/>
                  </a:ext>
                </a:extLst>
              </p:cNvPr>
              <p:cNvSpPr/>
              <p:nvPr/>
            </p:nvSpPr>
            <p:spPr>
              <a:xfrm>
                <a:off x="40320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6" name="Freeform: Shape 3995">
                <a:extLst>
                  <a:ext uri="{FF2B5EF4-FFF2-40B4-BE49-F238E27FC236}">
                    <a16:creationId xmlns:a16="http://schemas.microsoft.com/office/drawing/2014/main" id="{2DC60707-AEF8-F901-A893-B9DAA1669405}"/>
                  </a:ext>
                </a:extLst>
              </p:cNvPr>
              <p:cNvSpPr/>
              <p:nvPr/>
            </p:nvSpPr>
            <p:spPr>
              <a:xfrm>
                <a:off x="51923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7" name="Freeform: Shape 3996">
                <a:extLst>
                  <a:ext uri="{FF2B5EF4-FFF2-40B4-BE49-F238E27FC236}">
                    <a16:creationId xmlns:a16="http://schemas.microsoft.com/office/drawing/2014/main" id="{851258AA-2C9B-F8C3-0FB0-1CBD65B685D2}"/>
                  </a:ext>
                </a:extLst>
              </p:cNvPr>
              <p:cNvSpPr/>
              <p:nvPr/>
            </p:nvSpPr>
            <p:spPr>
              <a:xfrm>
                <a:off x="63526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8" name="Freeform: Shape 3997">
                <a:extLst>
                  <a:ext uri="{FF2B5EF4-FFF2-40B4-BE49-F238E27FC236}">
                    <a16:creationId xmlns:a16="http://schemas.microsoft.com/office/drawing/2014/main" id="{21911FEA-084F-C09F-E1ED-7EFF01047AC9}"/>
                  </a:ext>
                </a:extLst>
              </p:cNvPr>
              <p:cNvSpPr/>
              <p:nvPr/>
            </p:nvSpPr>
            <p:spPr>
              <a:xfrm>
                <a:off x="7512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9" name="Freeform: Shape 3998">
                <a:extLst>
                  <a:ext uri="{FF2B5EF4-FFF2-40B4-BE49-F238E27FC236}">
                    <a16:creationId xmlns:a16="http://schemas.microsoft.com/office/drawing/2014/main" id="{B2B4DEB4-C7AE-7B1A-3442-CE0EC3BA48E8}"/>
                  </a:ext>
                </a:extLst>
              </p:cNvPr>
              <p:cNvSpPr/>
              <p:nvPr/>
            </p:nvSpPr>
            <p:spPr>
              <a:xfrm>
                <a:off x="8673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0" name="Freeform: Shape 3999">
                <a:extLst>
                  <a:ext uri="{FF2B5EF4-FFF2-40B4-BE49-F238E27FC236}">
                    <a16:creationId xmlns:a16="http://schemas.microsoft.com/office/drawing/2014/main" id="{DA44A55A-6EB9-3B3D-69E4-3A0BFC563B5A}"/>
                  </a:ext>
                </a:extLst>
              </p:cNvPr>
              <p:cNvSpPr/>
              <p:nvPr/>
            </p:nvSpPr>
            <p:spPr>
              <a:xfrm>
                <a:off x="98334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1" name="Freeform: Shape 4000">
                <a:extLst>
                  <a:ext uri="{FF2B5EF4-FFF2-40B4-BE49-F238E27FC236}">
                    <a16:creationId xmlns:a16="http://schemas.microsoft.com/office/drawing/2014/main" id="{AA005855-782F-BE48-9B9F-5C530281D470}"/>
                  </a:ext>
                </a:extLst>
              </p:cNvPr>
              <p:cNvSpPr/>
              <p:nvPr/>
            </p:nvSpPr>
            <p:spPr>
              <a:xfrm>
                <a:off x="10993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2" name="Freeform: Shape 4001">
                <a:extLst>
                  <a:ext uri="{FF2B5EF4-FFF2-40B4-BE49-F238E27FC236}">
                    <a16:creationId xmlns:a16="http://schemas.microsoft.com/office/drawing/2014/main" id="{B872DDF2-601E-CAA6-D099-48D1AF8C8647}"/>
                  </a:ext>
                </a:extLst>
              </p:cNvPr>
              <p:cNvSpPr/>
              <p:nvPr/>
            </p:nvSpPr>
            <p:spPr>
              <a:xfrm>
                <a:off x="121541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3" name="Freeform: Shape 4002">
                <a:extLst>
                  <a:ext uri="{FF2B5EF4-FFF2-40B4-BE49-F238E27FC236}">
                    <a16:creationId xmlns:a16="http://schemas.microsoft.com/office/drawing/2014/main" id="{79D68DA1-0C4A-27F6-EA74-8737F9419ADF}"/>
                  </a:ext>
                </a:extLst>
              </p:cNvPr>
              <p:cNvSpPr/>
              <p:nvPr/>
            </p:nvSpPr>
            <p:spPr>
              <a:xfrm>
                <a:off x="13314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4" name="Freeform: Shape 4003">
                <a:extLst>
                  <a:ext uri="{FF2B5EF4-FFF2-40B4-BE49-F238E27FC236}">
                    <a16:creationId xmlns:a16="http://schemas.microsoft.com/office/drawing/2014/main" id="{326D7D9E-A54B-C5D6-B6BA-97992402C0F7}"/>
                  </a:ext>
                </a:extLst>
              </p:cNvPr>
              <p:cNvSpPr/>
              <p:nvPr/>
            </p:nvSpPr>
            <p:spPr>
              <a:xfrm>
                <a:off x="144748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5" name="Freeform: Shape 4004">
                <a:extLst>
                  <a:ext uri="{FF2B5EF4-FFF2-40B4-BE49-F238E27FC236}">
                    <a16:creationId xmlns:a16="http://schemas.microsoft.com/office/drawing/2014/main" id="{5BFD26BA-9ECF-DB10-4196-5C719D5420C9}"/>
                  </a:ext>
                </a:extLst>
              </p:cNvPr>
              <p:cNvSpPr/>
              <p:nvPr/>
            </p:nvSpPr>
            <p:spPr>
              <a:xfrm>
                <a:off x="15634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6" name="Freeform: Shape 4005">
                <a:extLst>
                  <a:ext uri="{FF2B5EF4-FFF2-40B4-BE49-F238E27FC236}">
                    <a16:creationId xmlns:a16="http://schemas.microsoft.com/office/drawing/2014/main" id="{3BC95098-FF23-DC9A-AAF4-7BE683CFF5E2}"/>
                  </a:ext>
                </a:extLst>
              </p:cNvPr>
              <p:cNvSpPr/>
              <p:nvPr/>
            </p:nvSpPr>
            <p:spPr>
              <a:xfrm>
                <a:off x="16795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7" name="Freeform: Shape 4006">
                <a:extLst>
                  <a:ext uri="{FF2B5EF4-FFF2-40B4-BE49-F238E27FC236}">
                    <a16:creationId xmlns:a16="http://schemas.microsoft.com/office/drawing/2014/main" id="{59457802-41FC-B60E-493F-42588A0BCC26}"/>
                  </a:ext>
                </a:extLst>
              </p:cNvPr>
              <p:cNvSpPr/>
              <p:nvPr/>
            </p:nvSpPr>
            <p:spPr>
              <a:xfrm>
                <a:off x="17955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8" name="Freeform: Shape 4007">
                <a:extLst>
                  <a:ext uri="{FF2B5EF4-FFF2-40B4-BE49-F238E27FC236}">
                    <a16:creationId xmlns:a16="http://schemas.microsoft.com/office/drawing/2014/main" id="{06F6F42A-7FBE-3641-F7AC-DD2E65E82B44}"/>
                  </a:ext>
                </a:extLst>
              </p:cNvPr>
              <p:cNvSpPr/>
              <p:nvPr/>
            </p:nvSpPr>
            <p:spPr>
              <a:xfrm>
                <a:off x="191159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9" name="Freeform: Shape 4008">
                <a:extLst>
                  <a:ext uri="{FF2B5EF4-FFF2-40B4-BE49-F238E27FC236}">
                    <a16:creationId xmlns:a16="http://schemas.microsoft.com/office/drawing/2014/main" id="{7F485F61-FDB1-A998-688F-760C9672EB3C}"/>
                  </a:ext>
                </a:extLst>
              </p:cNvPr>
              <p:cNvSpPr/>
              <p:nvPr/>
            </p:nvSpPr>
            <p:spPr>
              <a:xfrm>
                <a:off x="20276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0" name="Freeform: Shape 4009">
                <a:extLst>
                  <a:ext uri="{FF2B5EF4-FFF2-40B4-BE49-F238E27FC236}">
                    <a16:creationId xmlns:a16="http://schemas.microsoft.com/office/drawing/2014/main" id="{4E97FE5D-3129-F559-3565-FF052592347C}"/>
                  </a:ext>
                </a:extLst>
              </p:cNvPr>
              <p:cNvSpPr/>
              <p:nvPr/>
            </p:nvSpPr>
            <p:spPr>
              <a:xfrm>
                <a:off x="21436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1" name="Freeform: Shape 4010">
                <a:extLst>
                  <a:ext uri="{FF2B5EF4-FFF2-40B4-BE49-F238E27FC236}">
                    <a16:creationId xmlns:a16="http://schemas.microsoft.com/office/drawing/2014/main" id="{EBC4D03E-7FAE-4B58-60DB-B141BA39C8D7}"/>
                  </a:ext>
                </a:extLst>
              </p:cNvPr>
              <p:cNvSpPr/>
              <p:nvPr/>
            </p:nvSpPr>
            <p:spPr>
              <a:xfrm>
                <a:off x="225968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2" name="Freeform: Shape 4011">
                <a:extLst>
                  <a:ext uri="{FF2B5EF4-FFF2-40B4-BE49-F238E27FC236}">
                    <a16:creationId xmlns:a16="http://schemas.microsoft.com/office/drawing/2014/main" id="{820B6DB6-F0C6-9F80-3738-4A7F32DCBF82}"/>
                  </a:ext>
                </a:extLst>
              </p:cNvPr>
              <p:cNvSpPr/>
              <p:nvPr/>
            </p:nvSpPr>
            <p:spPr>
              <a:xfrm>
                <a:off x="237571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3" name="Freeform: Shape 4012">
                <a:extLst>
                  <a:ext uri="{FF2B5EF4-FFF2-40B4-BE49-F238E27FC236}">
                    <a16:creationId xmlns:a16="http://schemas.microsoft.com/office/drawing/2014/main" id="{4B5DBBC6-9C9E-AABA-B080-3BB8407B6FC2}"/>
                  </a:ext>
                </a:extLst>
              </p:cNvPr>
              <p:cNvSpPr/>
              <p:nvPr/>
            </p:nvSpPr>
            <p:spPr>
              <a:xfrm>
                <a:off x="24917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4" name="Freeform: Shape 4013">
                <a:extLst>
                  <a:ext uri="{FF2B5EF4-FFF2-40B4-BE49-F238E27FC236}">
                    <a16:creationId xmlns:a16="http://schemas.microsoft.com/office/drawing/2014/main" id="{1D00CA33-7462-AE4A-EB48-982891A50E39}"/>
                  </a:ext>
                </a:extLst>
              </p:cNvPr>
              <p:cNvSpPr/>
              <p:nvPr/>
            </p:nvSpPr>
            <p:spPr>
              <a:xfrm>
                <a:off x="26077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5" name="Freeform: Shape 4014">
                <a:extLst>
                  <a:ext uri="{FF2B5EF4-FFF2-40B4-BE49-F238E27FC236}">
                    <a16:creationId xmlns:a16="http://schemas.microsoft.com/office/drawing/2014/main" id="{0AB3302D-4CBB-FB38-6CCE-AC3F31BCA41F}"/>
                  </a:ext>
                </a:extLst>
              </p:cNvPr>
              <p:cNvSpPr/>
              <p:nvPr/>
            </p:nvSpPr>
            <p:spPr>
              <a:xfrm>
                <a:off x="272379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6" name="Freeform: Shape 4015">
                <a:extLst>
                  <a:ext uri="{FF2B5EF4-FFF2-40B4-BE49-F238E27FC236}">
                    <a16:creationId xmlns:a16="http://schemas.microsoft.com/office/drawing/2014/main" id="{377A722B-8DBA-03C7-AD5D-C316EA9A2492}"/>
                  </a:ext>
                </a:extLst>
              </p:cNvPr>
              <p:cNvSpPr/>
              <p:nvPr/>
            </p:nvSpPr>
            <p:spPr>
              <a:xfrm>
                <a:off x="28398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7" name="Freeform: Shape 4016">
                <a:extLst>
                  <a:ext uri="{FF2B5EF4-FFF2-40B4-BE49-F238E27FC236}">
                    <a16:creationId xmlns:a16="http://schemas.microsoft.com/office/drawing/2014/main" id="{4699B319-0C36-EF2E-3196-FBF4778D1475}"/>
                  </a:ext>
                </a:extLst>
              </p:cNvPr>
              <p:cNvSpPr/>
              <p:nvPr/>
            </p:nvSpPr>
            <p:spPr>
              <a:xfrm>
                <a:off x="29558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8" name="Freeform: Shape 4017">
                <a:extLst>
                  <a:ext uri="{FF2B5EF4-FFF2-40B4-BE49-F238E27FC236}">
                    <a16:creationId xmlns:a16="http://schemas.microsoft.com/office/drawing/2014/main" id="{73B6808C-E227-5120-47DB-FD83FF171AC7}"/>
                  </a:ext>
                </a:extLst>
              </p:cNvPr>
              <p:cNvSpPr/>
              <p:nvPr/>
            </p:nvSpPr>
            <p:spPr>
              <a:xfrm>
                <a:off x="307189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9" name="Freeform: Shape 4018">
                <a:extLst>
                  <a:ext uri="{FF2B5EF4-FFF2-40B4-BE49-F238E27FC236}">
                    <a16:creationId xmlns:a16="http://schemas.microsoft.com/office/drawing/2014/main" id="{A4405CBB-BFD7-03E9-3693-64685F902E14}"/>
                  </a:ext>
                </a:extLst>
              </p:cNvPr>
              <p:cNvSpPr/>
              <p:nvPr/>
            </p:nvSpPr>
            <p:spPr>
              <a:xfrm>
                <a:off x="318791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0" name="Freeform: Shape 4019">
                <a:extLst>
                  <a:ext uri="{FF2B5EF4-FFF2-40B4-BE49-F238E27FC236}">
                    <a16:creationId xmlns:a16="http://schemas.microsoft.com/office/drawing/2014/main" id="{CFDF304C-CFBE-FDBC-DA6E-1D167F4B2BF0}"/>
                  </a:ext>
                </a:extLst>
              </p:cNvPr>
              <p:cNvSpPr/>
              <p:nvPr/>
            </p:nvSpPr>
            <p:spPr>
              <a:xfrm>
                <a:off x="33039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1" name="Freeform: Shape 4020">
                <a:extLst>
                  <a:ext uri="{FF2B5EF4-FFF2-40B4-BE49-F238E27FC236}">
                    <a16:creationId xmlns:a16="http://schemas.microsoft.com/office/drawing/2014/main" id="{8320FF16-833F-F5B3-F999-2CE43BA86410}"/>
                  </a:ext>
                </a:extLst>
              </p:cNvPr>
              <p:cNvSpPr/>
              <p:nvPr/>
            </p:nvSpPr>
            <p:spPr>
              <a:xfrm>
                <a:off x="341997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2" name="Freeform: Shape 4021">
                <a:extLst>
                  <a:ext uri="{FF2B5EF4-FFF2-40B4-BE49-F238E27FC236}">
                    <a16:creationId xmlns:a16="http://schemas.microsoft.com/office/drawing/2014/main" id="{EC7DFD5B-9F8A-E61C-62ED-FEA41ACC8602}"/>
                  </a:ext>
                </a:extLst>
              </p:cNvPr>
              <p:cNvSpPr/>
              <p:nvPr/>
            </p:nvSpPr>
            <p:spPr>
              <a:xfrm>
                <a:off x="35360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3" name="Freeform: Shape 4022">
                <a:extLst>
                  <a:ext uri="{FF2B5EF4-FFF2-40B4-BE49-F238E27FC236}">
                    <a16:creationId xmlns:a16="http://schemas.microsoft.com/office/drawing/2014/main" id="{D36A2EBC-9097-7E69-C910-616C8C032F57}"/>
                  </a:ext>
                </a:extLst>
              </p:cNvPr>
              <p:cNvSpPr/>
              <p:nvPr/>
            </p:nvSpPr>
            <p:spPr>
              <a:xfrm>
                <a:off x="36520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4" name="Freeform: Shape 4023">
                <a:extLst>
                  <a:ext uri="{FF2B5EF4-FFF2-40B4-BE49-F238E27FC236}">
                    <a16:creationId xmlns:a16="http://schemas.microsoft.com/office/drawing/2014/main" id="{7A396F30-853C-83DB-A8F9-07E8DC64C815}"/>
                  </a:ext>
                </a:extLst>
              </p:cNvPr>
              <p:cNvSpPr/>
              <p:nvPr/>
            </p:nvSpPr>
            <p:spPr>
              <a:xfrm>
                <a:off x="37680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5" name="Freeform: Shape 4024">
                <a:extLst>
                  <a:ext uri="{FF2B5EF4-FFF2-40B4-BE49-F238E27FC236}">
                    <a16:creationId xmlns:a16="http://schemas.microsoft.com/office/drawing/2014/main" id="{52583E5C-FF4F-B209-F3AD-BFDB958DE3B0}"/>
                  </a:ext>
                </a:extLst>
              </p:cNvPr>
              <p:cNvSpPr/>
              <p:nvPr/>
            </p:nvSpPr>
            <p:spPr>
              <a:xfrm>
                <a:off x="38840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6" name="Freeform: Shape 4025">
                <a:extLst>
                  <a:ext uri="{FF2B5EF4-FFF2-40B4-BE49-F238E27FC236}">
                    <a16:creationId xmlns:a16="http://schemas.microsoft.com/office/drawing/2014/main" id="{F8605912-3E6E-669C-43A3-24CE81C34215}"/>
                  </a:ext>
                </a:extLst>
              </p:cNvPr>
              <p:cNvSpPr/>
              <p:nvPr/>
            </p:nvSpPr>
            <p:spPr>
              <a:xfrm>
                <a:off x="400012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7" name="Freeform: Shape 4026">
                <a:extLst>
                  <a:ext uri="{FF2B5EF4-FFF2-40B4-BE49-F238E27FC236}">
                    <a16:creationId xmlns:a16="http://schemas.microsoft.com/office/drawing/2014/main" id="{2E094168-9BF8-B56F-CA4D-8270C4433E05}"/>
                  </a:ext>
                </a:extLst>
              </p:cNvPr>
              <p:cNvSpPr/>
              <p:nvPr/>
            </p:nvSpPr>
            <p:spPr>
              <a:xfrm>
                <a:off x="41161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8" name="Freeform: Shape 4027">
                <a:extLst>
                  <a:ext uri="{FF2B5EF4-FFF2-40B4-BE49-F238E27FC236}">
                    <a16:creationId xmlns:a16="http://schemas.microsoft.com/office/drawing/2014/main" id="{0D49A428-EAC1-D267-C73B-85AF29BD252B}"/>
                  </a:ext>
                </a:extLst>
              </p:cNvPr>
              <p:cNvSpPr/>
              <p:nvPr/>
            </p:nvSpPr>
            <p:spPr>
              <a:xfrm>
                <a:off x="42321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9" name="Freeform: Shape 4028">
                <a:extLst>
                  <a:ext uri="{FF2B5EF4-FFF2-40B4-BE49-F238E27FC236}">
                    <a16:creationId xmlns:a16="http://schemas.microsoft.com/office/drawing/2014/main" id="{4365A01A-432B-D61B-8545-38F06739572E}"/>
                  </a:ext>
                </a:extLst>
              </p:cNvPr>
              <p:cNvSpPr/>
              <p:nvPr/>
            </p:nvSpPr>
            <p:spPr>
              <a:xfrm>
                <a:off x="43482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0" name="Freeform: Shape 4029">
                <a:extLst>
                  <a:ext uri="{FF2B5EF4-FFF2-40B4-BE49-F238E27FC236}">
                    <a16:creationId xmlns:a16="http://schemas.microsoft.com/office/drawing/2014/main" id="{704803B2-815F-F910-3CCB-D371498884B6}"/>
                  </a:ext>
                </a:extLst>
              </p:cNvPr>
              <p:cNvSpPr/>
              <p:nvPr/>
            </p:nvSpPr>
            <p:spPr>
              <a:xfrm>
                <a:off x="446424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1" name="Freeform: Shape 4030">
                <a:extLst>
                  <a:ext uri="{FF2B5EF4-FFF2-40B4-BE49-F238E27FC236}">
                    <a16:creationId xmlns:a16="http://schemas.microsoft.com/office/drawing/2014/main" id="{DA11A29E-5AB1-962A-CA9B-9CC7C596DC44}"/>
                  </a:ext>
                </a:extLst>
              </p:cNvPr>
              <p:cNvSpPr/>
              <p:nvPr/>
            </p:nvSpPr>
            <p:spPr>
              <a:xfrm>
                <a:off x="458027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2" name="Freeform: Shape 4031">
                <a:extLst>
                  <a:ext uri="{FF2B5EF4-FFF2-40B4-BE49-F238E27FC236}">
                    <a16:creationId xmlns:a16="http://schemas.microsoft.com/office/drawing/2014/main" id="{DE1D4913-04DB-84A3-BAFB-94051BD00092}"/>
                  </a:ext>
                </a:extLst>
              </p:cNvPr>
              <p:cNvSpPr/>
              <p:nvPr/>
            </p:nvSpPr>
            <p:spPr>
              <a:xfrm>
                <a:off x="5511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3" name="Freeform: Shape 4032">
                <a:extLst>
                  <a:ext uri="{FF2B5EF4-FFF2-40B4-BE49-F238E27FC236}">
                    <a16:creationId xmlns:a16="http://schemas.microsoft.com/office/drawing/2014/main" id="{A77F477F-5F08-9BD6-B54F-966A6B0E57F0}"/>
                  </a:ext>
                </a:extLst>
              </p:cNvPr>
              <p:cNvSpPr/>
              <p:nvPr/>
            </p:nvSpPr>
            <p:spPr>
              <a:xfrm>
                <a:off x="17115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4" name="Freeform: Shape 4033">
                <a:extLst>
                  <a:ext uri="{FF2B5EF4-FFF2-40B4-BE49-F238E27FC236}">
                    <a16:creationId xmlns:a16="http://schemas.microsoft.com/office/drawing/2014/main" id="{13487938-B27C-1F59-D215-18FE666C7B52}"/>
                  </a:ext>
                </a:extLst>
              </p:cNvPr>
              <p:cNvSpPr/>
              <p:nvPr/>
            </p:nvSpPr>
            <p:spPr>
              <a:xfrm>
                <a:off x="2871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5" name="Freeform: Shape 4034">
                <a:extLst>
                  <a:ext uri="{FF2B5EF4-FFF2-40B4-BE49-F238E27FC236}">
                    <a16:creationId xmlns:a16="http://schemas.microsoft.com/office/drawing/2014/main" id="{60810D59-4910-1476-93E8-650A682B572F}"/>
                  </a:ext>
                </a:extLst>
              </p:cNvPr>
              <p:cNvSpPr/>
              <p:nvPr/>
            </p:nvSpPr>
            <p:spPr>
              <a:xfrm>
                <a:off x="40320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6" name="Freeform: Shape 4035">
                <a:extLst>
                  <a:ext uri="{FF2B5EF4-FFF2-40B4-BE49-F238E27FC236}">
                    <a16:creationId xmlns:a16="http://schemas.microsoft.com/office/drawing/2014/main" id="{0DB0A066-E22B-5273-697E-B795FB105CBB}"/>
                  </a:ext>
                </a:extLst>
              </p:cNvPr>
              <p:cNvSpPr/>
              <p:nvPr/>
            </p:nvSpPr>
            <p:spPr>
              <a:xfrm>
                <a:off x="51923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7" name="Freeform: Shape 4036">
                <a:extLst>
                  <a:ext uri="{FF2B5EF4-FFF2-40B4-BE49-F238E27FC236}">
                    <a16:creationId xmlns:a16="http://schemas.microsoft.com/office/drawing/2014/main" id="{ACEB41F0-E44D-31FA-AF1F-A8F763C6E651}"/>
                  </a:ext>
                </a:extLst>
              </p:cNvPr>
              <p:cNvSpPr/>
              <p:nvPr/>
            </p:nvSpPr>
            <p:spPr>
              <a:xfrm>
                <a:off x="63526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8" name="Freeform: Shape 4037">
                <a:extLst>
                  <a:ext uri="{FF2B5EF4-FFF2-40B4-BE49-F238E27FC236}">
                    <a16:creationId xmlns:a16="http://schemas.microsoft.com/office/drawing/2014/main" id="{67EACB8A-B14B-4687-069B-4724D00AEB9A}"/>
                  </a:ext>
                </a:extLst>
              </p:cNvPr>
              <p:cNvSpPr/>
              <p:nvPr/>
            </p:nvSpPr>
            <p:spPr>
              <a:xfrm>
                <a:off x="7512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9" name="Freeform: Shape 4038">
                <a:extLst>
                  <a:ext uri="{FF2B5EF4-FFF2-40B4-BE49-F238E27FC236}">
                    <a16:creationId xmlns:a16="http://schemas.microsoft.com/office/drawing/2014/main" id="{EA275F20-1F2F-796C-F18B-ABBCA878C7AE}"/>
                  </a:ext>
                </a:extLst>
              </p:cNvPr>
              <p:cNvSpPr/>
              <p:nvPr/>
            </p:nvSpPr>
            <p:spPr>
              <a:xfrm>
                <a:off x="8673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0" name="Freeform: Shape 4039">
                <a:extLst>
                  <a:ext uri="{FF2B5EF4-FFF2-40B4-BE49-F238E27FC236}">
                    <a16:creationId xmlns:a16="http://schemas.microsoft.com/office/drawing/2014/main" id="{120B57AF-4AC1-9940-7EDE-7718715F9B04}"/>
                  </a:ext>
                </a:extLst>
              </p:cNvPr>
              <p:cNvSpPr/>
              <p:nvPr/>
            </p:nvSpPr>
            <p:spPr>
              <a:xfrm>
                <a:off x="98334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1" name="Freeform: Shape 4040">
                <a:extLst>
                  <a:ext uri="{FF2B5EF4-FFF2-40B4-BE49-F238E27FC236}">
                    <a16:creationId xmlns:a16="http://schemas.microsoft.com/office/drawing/2014/main" id="{3862DA88-178F-2D32-2192-5D58DD5EB5B0}"/>
                  </a:ext>
                </a:extLst>
              </p:cNvPr>
              <p:cNvSpPr/>
              <p:nvPr/>
            </p:nvSpPr>
            <p:spPr>
              <a:xfrm>
                <a:off x="10993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2" name="Freeform: Shape 4041">
                <a:extLst>
                  <a:ext uri="{FF2B5EF4-FFF2-40B4-BE49-F238E27FC236}">
                    <a16:creationId xmlns:a16="http://schemas.microsoft.com/office/drawing/2014/main" id="{453DA5DB-772C-7EE6-A27D-972496A77EB5}"/>
                  </a:ext>
                </a:extLst>
              </p:cNvPr>
              <p:cNvSpPr/>
              <p:nvPr/>
            </p:nvSpPr>
            <p:spPr>
              <a:xfrm>
                <a:off x="121541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3" name="Freeform: Shape 4042">
                <a:extLst>
                  <a:ext uri="{FF2B5EF4-FFF2-40B4-BE49-F238E27FC236}">
                    <a16:creationId xmlns:a16="http://schemas.microsoft.com/office/drawing/2014/main" id="{D1580DE3-E9CA-E18D-5D8F-511D723E705E}"/>
                  </a:ext>
                </a:extLst>
              </p:cNvPr>
              <p:cNvSpPr/>
              <p:nvPr/>
            </p:nvSpPr>
            <p:spPr>
              <a:xfrm>
                <a:off x="13314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4" name="Freeform: Shape 4043">
                <a:extLst>
                  <a:ext uri="{FF2B5EF4-FFF2-40B4-BE49-F238E27FC236}">
                    <a16:creationId xmlns:a16="http://schemas.microsoft.com/office/drawing/2014/main" id="{7F863096-C8CA-29C5-35C5-592446D3C2C5}"/>
                  </a:ext>
                </a:extLst>
              </p:cNvPr>
              <p:cNvSpPr/>
              <p:nvPr/>
            </p:nvSpPr>
            <p:spPr>
              <a:xfrm>
                <a:off x="144748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5" name="Freeform: Shape 4044">
                <a:extLst>
                  <a:ext uri="{FF2B5EF4-FFF2-40B4-BE49-F238E27FC236}">
                    <a16:creationId xmlns:a16="http://schemas.microsoft.com/office/drawing/2014/main" id="{9EBA4AAA-24E5-98B7-E47D-57ADAB44D60F}"/>
                  </a:ext>
                </a:extLst>
              </p:cNvPr>
              <p:cNvSpPr/>
              <p:nvPr/>
            </p:nvSpPr>
            <p:spPr>
              <a:xfrm>
                <a:off x="15634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6" name="Freeform: Shape 4045">
                <a:extLst>
                  <a:ext uri="{FF2B5EF4-FFF2-40B4-BE49-F238E27FC236}">
                    <a16:creationId xmlns:a16="http://schemas.microsoft.com/office/drawing/2014/main" id="{CC595011-DBD9-C1F2-519C-28B778B81580}"/>
                  </a:ext>
                </a:extLst>
              </p:cNvPr>
              <p:cNvSpPr/>
              <p:nvPr/>
            </p:nvSpPr>
            <p:spPr>
              <a:xfrm>
                <a:off x="16795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7" name="Freeform: Shape 4046">
                <a:extLst>
                  <a:ext uri="{FF2B5EF4-FFF2-40B4-BE49-F238E27FC236}">
                    <a16:creationId xmlns:a16="http://schemas.microsoft.com/office/drawing/2014/main" id="{D1BCD396-AC56-739B-E4B0-57B95E360C14}"/>
                  </a:ext>
                </a:extLst>
              </p:cNvPr>
              <p:cNvSpPr/>
              <p:nvPr/>
            </p:nvSpPr>
            <p:spPr>
              <a:xfrm>
                <a:off x="17955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8" name="Freeform: Shape 4047">
                <a:extLst>
                  <a:ext uri="{FF2B5EF4-FFF2-40B4-BE49-F238E27FC236}">
                    <a16:creationId xmlns:a16="http://schemas.microsoft.com/office/drawing/2014/main" id="{AF99A4C6-8700-ADC5-4F80-9A3B32ADD82A}"/>
                  </a:ext>
                </a:extLst>
              </p:cNvPr>
              <p:cNvSpPr/>
              <p:nvPr/>
            </p:nvSpPr>
            <p:spPr>
              <a:xfrm>
                <a:off x="191159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9" name="Freeform: Shape 4048">
                <a:extLst>
                  <a:ext uri="{FF2B5EF4-FFF2-40B4-BE49-F238E27FC236}">
                    <a16:creationId xmlns:a16="http://schemas.microsoft.com/office/drawing/2014/main" id="{FA080D0C-3F67-BBE2-B437-265C15F70B5D}"/>
                  </a:ext>
                </a:extLst>
              </p:cNvPr>
              <p:cNvSpPr/>
              <p:nvPr/>
            </p:nvSpPr>
            <p:spPr>
              <a:xfrm>
                <a:off x="20276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0" name="Freeform: Shape 4049">
                <a:extLst>
                  <a:ext uri="{FF2B5EF4-FFF2-40B4-BE49-F238E27FC236}">
                    <a16:creationId xmlns:a16="http://schemas.microsoft.com/office/drawing/2014/main" id="{7182D839-94AC-C484-1D56-494FC185C5A1}"/>
                  </a:ext>
                </a:extLst>
              </p:cNvPr>
              <p:cNvSpPr/>
              <p:nvPr/>
            </p:nvSpPr>
            <p:spPr>
              <a:xfrm>
                <a:off x="21436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1" name="Freeform: Shape 4050">
                <a:extLst>
                  <a:ext uri="{FF2B5EF4-FFF2-40B4-BE49-F238E27FC236}">
                    <a16:creationId xmlns:a16="http://schemas.microsoft.com/office/drawing/2014/main" id="{A6EE2F72-71FA-7D03-8A70-10FC5EAC3A3D}"/>
                  </a:ext>
                </a:extLst>
              </p:cNvPr>
              <p:cNvSpPr/>
              <p:nvPr/>
            </p:nvSpPr>
            <p:spPr>
              <a:xfrm>
                <a:off x="225968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2" name="Freeform: Shape 4051">
                <a:extLst>
                  <a:ext uri="{FF2B5EF4-FFF2-40B4-BE49-F238E27FC236}">
                    <a16:creationId xmlns:a16="http://schemas.microsoft.com/office/drawing/2014/main" id="{F512FA90-9169-BE22-A699-C976B3D34DB6}"/>
                  </a:ext>
                </a:extLst>
              </p:cNvPr>
              <p:cNvSpPr/>
              <p:nvPr/>
            </p:nvSpPr>
            <p:spPr>
              <a:xfrm>
                <a:off x="237571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3" name="Freeform: Shape 4052">
                <a:extLst>
                  <a:ext uri="{FF2B5EF4-FFF2-40B4-BE49-F238E27FC236}">
                    <a16:creationId xmlns:a16="http://schemas.microsoft.com/office/drawing/2014/main" id="{7AC97931-C053-3447-C1CB-BF1EC9229AD4}"/>
                  </a:ext>
                </a:extLst>
              </p:cNvPr>
              <p:cNvSpPr/>
              <p:nvPr/>
            </p:nvSpPr>
            <p:spPr>
              <a:xfrm>
                <a:off x="24917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4" name="Freeform: Shape 4053">
                <a:extLst>
                  <a:ext uri="{FF2B5EF4-FFF2-40B4-BE49-F238E27FC236}">
                    <a16:creationId xmlns:a16="http://schemas.microsoft.com/office/drawing/2014/main" id="{ADC6B7B7-C503-1C64-54FE-FEAC68206DB1}"/>
                  </a:ext>
                </a:extLst>
              </p:cNvPr>
              <p:cNvSpPr/>
              <p:nvPr/>
            </p:nvSpPr>
            <p:spPr>
              <a:xfrm>
                <a:off x="26077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5" name="Freeform: Shape 4054">
                <a:extLst>
                  <a:ext uri="{FF2B5EF4-FFF2-40B4-BE49-F238E27FC236}">
                    <a16:creationId xmlns:a16="http://schemas.microsoft.com/office/drawing/2014/main" id="{785AAC03-4B76-B145-FB0F-23F7BE646D5F}"/>
                  </a:ext>
                </a:extLst>
              </p:cNvPr>
              <p:cNvSpPr/>
              <p:nvPr/>
            </p:nvSpPr>
            <p:spPr>
              <a:xfrm>
                <a:off x="272379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6" name="Freeform: Shape 4055">
                <a:extLst>
                  <a:ext uri="{FF2B5EF4-FFF2-40B4-BE49-F238E27FC236}">
                    <a16:creationId xmlns:a16="http://schemas.microsoft.com/office/drawing/2014/main" id="{D6CD7BD3-A166-14EE-A027-7D28377554AB}"/>
                  </a:ext>
                </a:extLst>
              </p:cNvPr>
              <p:cNvSpPr/>
              <p:nvPr/>
            </p:nvSpPr>
            <p:spPr>
              <a:xfrm>
                <a:off x="28398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7" name="Freeform: Shape 4056">
                <a:extLst>
                  <a:ext uri="{FF2B5EF4-FFF2-40B4-BE49-F238E27FC236}">
                    <a16:creationId xmlns:a16="http://schemas.microsoft.com/office/drawing/2014/main" id="{8979F4FF-890C-0791-A959-E6E3F60B2466}"/>
                  </a:ext>
                </a:extLst>
              </p:cNvPr>
              <p:cNvSpPr/>
              <p:nvPr/>
            </p:nvSpPr>
            <p:spPr>
              <a:xfrm>
                <a:off x="29558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8" name="Freeform: Shape 4057">
                <a:extLst>
                  <a:ext uri="{FF2B5EF4-FFF2-40B4-BE49-F238E27FC236}">
                    <a16:creationId xmlns:a16="http://schemas.microsoft.com/office/drawing/2014/main" id="{AD6C3D65-EF46-484B-C8DF-B07D70FDBE80}"/>
                  </a:ext>
                </a:extLst>
              </p:cNvPr>
              <p:cNvSpPr/>
              <p:nvPr/>
            </p:nvSpPr>
            <p:spPr>
              <a:xfrm>
                <a:off x="307189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9" name="Freeform: Shape 4058">
                <a:extLst>
                  <a:ext uri="{FF2B5EF4-FFF2-40B4-BE49-F238E27FC236}">
                    <a16:creationId xmlns:a16="http://schemas.microsoft.com/office/drawing/2014/main" id="{57318F6F-CC39-9FE4-7FD1-41E236BA7C29}"/>
                  </a:ext>
                </a:extLst>
              </p:cNvPr>
              <p:cNvSpPr/>
              <p:nvPr/>
            </p:nvSpPr>
            <p:spPr>
              <a:xfrm>
                <a:off x="318791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0" name="Freeform: Shape 4059">
                <a:extLst>
                  <a:ext uri="{FF2B5EF4-FFF2-40B4-BE49-F238E27FC236}">
                    <a16:creationId xmlns:a16="http://schemas.microsoft.com/office/drawing/2014/main" id="{06AAE70B-5472-114E-64AC-8977D220D603}"/>
                  </a:ext>
                </a:extLst>
              </p:cNvPr>
              <p:cNvSpPr/>
              <p:nvPr/>
            </p:nvSpPr>
            <p:spPr>
              <a:xfrm>
                <a:off x="33039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1" name="Freeform: Shape 4060">
                <a:extLst>
                  <a:ext uri="{FF2B5EF4-FFF2-40B4-BE49-F238E27FC236}">
                    <a16:creationId xmlns:a16="http://schemas.microsoft.com/office/drawing/2014/main" id="{4C2973E9-5EB2-679B-A825-A343AD6829E4}"/>
                  </a:ext>
                </a:extLst>
              </p:cNvPr>
              <p:cNvSpPr/>
              <p:nvPr/>
            </p:nvSpPr>
            <p:spPr>
              <a:xfrm>
                <a:off x="341997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2" name="Freeform: Shape 4061">
                <a:extLst>
                  <a:ext uri="{FF2B5EF4-FFF2-40B4-BE49-F238E27FC236}">
                    <a16:creationId xmlns:a16="http://schemas.microsoft.com/office/drawing/2014/main" id="{6D38E764-742E-24ED-660E-D9E16397C4DE}"/>
                  </a:ext>
                </a:extLst>
              </p:cNvPr>
              <p:cNvSpPr/>
              <p:nvPr/>
            </p:nvSpPr>
            <p:spPr>
              <a:xfrm>
                <a:off x="35360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3" name="Freeform: Shape 4062">
                <a:extLst>
                  <a:ext uri="{FF2B5EF4-FFF2-40B4-BE49-F238E27FC236}">
                    <a16:creationId xmlns:a16="http://schemas.microsoft.com/office/drawing/2014/main" id="{3954C939-F0A6-C679-3187-89E9984FC6CE}"/>
                  </a:ext>
                </a:extLst>
              </p:cNvPr>
              <p:cNvSpPr/>
              <p:nvPr/>
            </p:nvSpPr>
            <p:spPr>
              <a:xfrm>
                <a:off x="36520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4" name="Freeform: Shape 4063">
                <a:extLst>
                  <a:ext uri="{FF2B5EF4-FFF2-40B4-BE49-F238E27FC236}">
                    <a16:creationId xmlns:a16="http://schemas.microsoft.com/office/drawing/2014/main" id="{19CCF105-ECDA-2EFA-29D9-86D800172A72}"/>
                  </a:ext>
                </a:extLst>
              </p:cNvPr>
              <p:cNvSpPr/>
              <p:nvPr/>
            </p:nvSpPr>
            <p:spPr>
              <a:xfrm>
                <a:off x="37680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5" name="Freeform: Shape 4064">
                <a:extLst>
                  <a:ext uri="{FF2B5EF4-FFF2-40B4-BE49-F238E27FC236}">
                    <a16:creationId xmlns:a16="http://schemas.microsoft.com/office/drawing/2014/main" id="{701F00CA-86B9-6C95-B712-D9EE204E9C1A}"/>
                  </a:ext>
                </a:extLst>
              </p:cNvPr>
              <p:cNvSpPr/>
              <p:nvPr/>
            </p:nvSpPr>
            <p:spPr>
              <a:xfrm>
                <a:off x="38840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6" name="Freeform: Shape 4065">
                <a:extLst>
                  <a:ext uri="{FF2B5EF4-FFF2-40B4-BE49-F238E27FC236}">
                    <a16:creationId xmlns:a16="http://schemas.microsoft.com/office/drawing/2014/main" id="{64E46603-C47A-5AFF-DEC4-6419A7CF6C43}"/>
                  </a:ext>
                </a:extLst>
              </p:cNvPr>
              <p:cNvSpPr/>
              <p:nvPr/>
            </p:nvSpPr>
            <p:spPr>
              <a:xfrm>
                <a:off x="400012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7" name="Freeform: Shape 4066">
                <a:extLst>
                  <a:ext uri="{FF2B5EF4-FFF2-40B4-BE49-F238E27FC236}">
                    <a16:creationId xmlns:a16="http://schemas.microsoft.com/office/drawing/2014/main" id="{D634DE2B-5B53-2A9B-25BC-80E844AF5CF6}"/>
                  </a:ext>
                </a:extLst>
              </p:cNvPr>
              <p:cNvSpPr/>
              <p:nvPr/>
            </p:nvSpPr>
            <p:spPr>
              <a:xfrm>
                <a:off x="41161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8" name="Freeform: Shape 4067">
                <a:extLst>
                  <a:ext uri="{FF2B5EF4-FFF2-40B4-BE49-F238E27FC236}">
                    <a16:creationId xmlns:a16="http://schemas.microsoft.com/office/drawing/2014/main" id="{0BA1D62B-31F6-12BD-7E73-067B578914C8}"/>
                  </a:ext>
                </a:extLst>
              </p:cNvPr>
              <p:cNvSpPr/>
              <p:nvPr/>
            </p:nvSpPr>
            <p:spPr>
              <a:xfrm>
                <a:off x="42321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9" name="Freeform: Shape 4068">
                <a:extLst>
                  <a:ext uri="{FF2B5EF4-FFF2-40B4-BE49-F238E27FC236}">
                    <a16:creationId xmlns:a16="http://schemas.microsoft.com/office/drawing/2014/main" id="{4988DCBB-12A4-C112-8E36-8C8569C12D37}"/>
                  </a:ext>
                </a:extLst>
              </p:cNvPr>
              <p:cNvSpPr/>
              <p:nvPr/>
            </p:nvSpPr>
            <p:spPr>
              <a:xfrm>
                <a:off x="43482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0" name="Freeform: Shape 4069">
                <a:extLst>
                  <a:ext uri="{FF2B5EF4-FFF2-40B4-BE49-F238E27FC236}">
                    <a16:creationId xmlns:a16="http://schemas.microsoft.com/office/drawing/2014/main" id="{18E0B06E-F164-A99E-DB5A-43B345647BD2}"/>
                  </a:ext>
                </a:extLst>
              </p:cNvPr>
              <p:cNvSpPr/>
              <p:nvPr/>
            </p:nvSpPr>
            <p:spPr>
              <a:xfrm>
                <a:off x="446424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1" name="Freeform: Shape 4070">
                <a:extLst>
                  <a:ext uri="{FF2B5EF4-FFF2-40B4-BE49-F238E27FC236}">
                    <a16:creationId xmlns:a16="http://schemas.microsoft.com/office/drawing/2014/main" id="{BA9224F2-BFEC-778F-1293-ACA3F3709EEB}"/>
                  </a:ext>
                </a:extLst>
              </p:cNvPr>
              <p:cNvSpPr/>
              <p:nvPr/>
            </p:nvSpPr>
            <p:spPr>
              <a:xfrm>
                <a:off x="458027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2" name="Freeform: Shape 4071">
                <a:extLst>
                  <a:ext uri="{FF2B5EF4-FFF2-40B4-BE49-F238E27FC236}">
                    <a16:creationId xmlns:a16="http://schemas.microsoft.com/office/drawing/2014/main" id="{5DD90BDA-CDF0-9A05-00EB-EED463FCAA06}"/>
                  </a:ext>
                </a:extLst>
              </p:cNvPr>
              <p:cNvSpPr/>
              <p:nvPr/>
            </p:nvSpPr>
            <p:spPr>
              <a:xfrm>
                <a:off x="5511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3" name="Freeform: Shape 4072">
                <a:extLst>
                  <a:ext uri="{FF2B5EF4-FFF2-40B4-BE49-F238E27FC236}">
                    <a16:creationId xmlns:a16="http://schemas.microsoft.com/office/drawing/2014/main" id="{FD1E5976-4128-1A1E-C68B-4DF2592E57A0}"/>
                  </a:ext>
                </a:extLst>
              </p:cNvPr>
              <p:cNvSpPr/>
              <p:nvPr/>
            </p:nvSpPr>
            <p:spPr>
              <a:xfrm>
                <a:off x="17115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4" name="Freeform: Shape 4073">
                <a:extLst>
                  <a:ext uri="{FF2B5EF4-FFF2-40B4-BE49-F238E27FC236}">
                    <a16:creationId xmlns:a16="http://schemas.microsoft.com/office/drawing/2014/main" id="{58E1E3CE-A561-9FA3-7EF8-ED94BB6F53BA}"/>
                  </a:ext>
                </a:extLst>
              </p:cNvPr>
              <p:cNvSpPr/>
              <p:nvPr/>
            </p:nvSpPr>
            <p:spPr>
              <a:xfrm>
                <a:off x="2871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5" name="Freeform: Shape 4074">
                <a:extLst>
                  <a:ext uri="{FF2B5EF4-FFF2-40B4-BE49-F238E27FC236}">
                    <a16:creationId xmlns:a16="http://schemas.microsoft.com/office/drawing/2014/main" id="{EF235CF8-86AE-2B57-67F5-883B01FEF326}"/>
                  </a:ext>
                </a:extLst>
              </p:cNvPr>
              <p:cNvSpPr/>
              <p:nvPr/>
            </p:nvSpPr>
            <p:spPr>
              <a:xfrm>
                <a:off x="40320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6" name="Freeform: Shape 4075">
                <a:extLst>
                  <a:ext uri="{FF2B5EF4-FFF2-40B4-BE49-F238E27FC236}">
                    <a16:creationId xmlns:a16="http://schemas.microsoft.com/office/drawing/2014/main" id="{62B0190A-E9C3-F2C4-3D2F-400E45D396A3}"/>
                  </a:ext>
                </a:extLst>
              </p:cNvPr>
              <p:cNvSpPr/>
              <p:nvPr/>
            </p:nvSpPr>
            <p:spPr>
              <a:xfrm>
                <a:off x="51923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7" name="Freeform: Shape 4076">
                <a:extLst>
                  <a:ext uri="{FF2B5EF4-FFF2-40B4-BE49-F238E27FC236}">
                    <a16:creationId xmlns:a16="http://schemas.microsoft.com/office/drawing/2014/main" id="{5144EBEB-275D-157E-8D6E-DFEBE34CDE26}"/>
                  </a:ext>
                </a:extLst>
              </p:cNvPr>
              <p:cNvSpPr/>
              <p:nvPr/>
            </p:nvSpPr>
            <p:spPr>
              <a:xfrm>
                <a:off x="63526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8" name="Freeform: Shape 4077">
                <a:extLst>
                  <a:ext uri="{FF2B5EF4-FFF2-40B4-BE49-F238E27FC236}">
                    <a16:creationId xmlns:a16="http://schemas.microsoft.com/office/drawing/2014/main" id="{8A08A669-19CC-15F6-EA6F-C76F8954FCE3}"/>
                  </a:ext>
                </a:extLst>
              </p:cNvPr>
              <p:cNvSpPr/>
              <p:nvPr/>
            </p:nvSpPr>
            <p:spPr>
              <a:xfrm>
                <a:off x="7512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9" name="Freeform: Shape 4078">
                <a:extLst>
                  <a:ext uri="{FF2B5EF4-FFF2-40B4-BE49-F238E27FC236}">
                    <a16:creationId xmlns:a16="http://schemas.microsoft.com/office/drawing/2014/main" id="{374C7746-25A8-FC53-DF62-B5F571171E66}"/>
                  </a:ext>
                </a:extLst>
              </p:cNvPr>
              <p:cNvSpPr/>
              <p:nvPr/>
            </p:nvSpPr>
            <p:spPr>
              <a:xfrm>
                <a:off x="8673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0" name="Freeform: Shape 4079">
                <a:extLst>
                  <a:ext uri="{FF2B5EF4-FFF2-40B4-BE49-F238E27FC236}">
                    <a16:creationId xmlns:a16="http://schemas.microsoft.com/office/drawing/2014/main" id="{05B74299-29E0-57A6-ECAA-1D13B3458E30}"/>
                  </a:ext>
                </a:extLst>
              </p:cNvPr>
              <p:cNvSpPr/>
              <p:nvPr/>
            </p:nvSpPr>
            <p:spPr>
              <a:xfrm>
                <a:off x="98334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1" name="Freeform: Shape 4080">
                <a:extLst>
                  <a:ext uri="{FF2B5EF4-FFF2-40B4-BE49-F238E27FC236}">
                    <a16:creationId xmlns:a16="http://schemas.microsoft.com/office/drawing/2014/main" id="{C9CE63DF-64FA-D657-9EC6-9E8CEF2C4DF8}"/>
                  </a:ext>
                </a:extLst>
              </p:cNvPr>
              <p:cNvSpPr/>
              <p:nvPr/>
            </p:nvSpPr>
            <p:spPr>
              <a:xfrm>
                <a:off x="10993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2" name="Freeform: Shape 4081">
                <a:extLst>
                  <a:ext uri="{FF2B5EF4-FFF2-40B4-BE49-F238E27FC236}">
                    <a16:creationId xmlns:a16="http://schemas.microsoft.com/office/drawing/2014/main" id="{ED6899C7-3E1A-802E-8413-000B9DFF9D69}"/>
                  </a:ext>
                </a:extLst>
              </p:cNvPr>
              <p:cNvSpPr/>
              <p:nvPr/>
            </p:nvSpPr>
            <p:spPr>
              <a:xfrm>
                <a:off x="121541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3" name="Freeform: Shape 4082">
                <a:extLst>
                  <a:ext uri="{FF2B5EF4-FFF2-40B4-BE49-F238E27FC236}">
                    <a16:creationId xmlns:a16="http://schemas.microsoft.com/office/drawing/2014/main" id="{120F1D89-E1AB-5733-3678-D94052021B8C}"/>
                  </a:ext>
                </a:extLst>
              </p:cNvPr>
              <p:cNvSpPr/>
              <p:nvPr/>
            </p:nvSpPr>
            <p:spPr>
              <a:xfrm>
                <a:off x="13314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4" name="Freeform: Shape 4083">
                <a:extLst>
                  <a:ext uri="{FF2B5EF4-FFF2-40B4-BE49-F238E27FC236}">
                    <a16:creationId xmlns:a16="http://schemas.microsoft.com/office/drawing/2014/main" id="{80FC0B1A-96B4-E44A-618E-F4A7EADA4F20}"/>
                  </a:ext>
                </a:extLst>
              </p:cNvPr>
              <p:cNvSpPr/>
              <p:nvPr/>
            </p:nvSpPr>
            <p:spPr>
              <a:xfrm>
                <a:off x="144748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5" name="Freeform: Shape 4084">
                <a:extLst>
                  <a:ext uri="{FF2B5EF4-FFF2-40B4-BE49-F238E27FC236}">
                    <a16:creationId xmlns:a16="http://schemas.microsoft.com/office/drawing/2014/main" id="{347A8324-9C78-CBBA-9438-94800E39F308}"/>
                  </a:ext>
                </a:extLst>
              </p:cNvPr>
              <p:cNvSpPr/>
              <p:nvPr/>
            </p:nvSpPr>
            <p:spPr>
              <a:xfrm>
                <a:off x="15634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6" name="Freeform: Shape 4085">
                <a:extLst>
                  <a:ext uri="{FF2B5EF4-FFF2-40B4-BE49-F238E27FC236}">
                    <a16:creationId xmlns:a16="http://schemas.microsoft.com/office/drawing/2014/main" id="{0BA976F4-FE2A-6167-898D-487BD81F693F}"/>
                  </a:ext>
                </a:extLst>
              </p:cNvPr>
              <p:cNvSpPr/>
              <p:nvPr/>
            </p:nvSpPr>
            <p:spPr>
              <a:xfrm>
                <a:off x="16795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7" name="Freeform: Shape 4086">
                <a:extLst>
                  <a:ext uri="{FF2B5EF4-FFF2-40B4-BE49-F238E27FC236}">
                    <a16:creationId xmlns:a16="http://schemas.microsoft.com/office/drawing/2014/main" id="{D748B4FE-516A-3DD3-683B-8F9E3B2395A7}"/>
                  </a:ext>
                </a:extLst>
              </p:cNvPr>
              <p:cNvSpPr/>
              <p:nvPr/>
            </p:nvSpPr>
            <p:spPr>
              <a:xfrm>
                <a:off x="17955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8" name="Freeform: Shape 4087">
                <a:extLst>
                  <a:ext uri="{FF2B5EF4-FFF2-40B4-BE49-F238E27FC236}">
                    <a16:creationId xmlns:a16="http://schemas.microsoft.com/office/drawing/2014/main" id="{81025F8E-0C11-F46D-874E-7B8105E7DE84}"/>
                  </a:ext>
                </a:extLst>
              </p:cNvPr>
              <p:cNvSpPr/>
              <p:nvPr/>
            </p:nvSpPr>
            <p:spPr>
              <a:xfrm>
                <a:off x="191159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9" name="Freeform: Shape 4088">
                <a:extLst>
                  <a:ext uri="{FF2B5EF4-FFF2-40B4-BE49-F238E27FC236}">
                    <a16:creationId xmlns:a16="http://schemas.microsoft.com/office/drawing/2014/main" id="{D6DBDECE-54EC-F516-0690-4D35EA139DEA}"/>
                  </a:ext>
                </a:extLst>
              </p:cNvPr>
              <p:cNvSpPr/>
              <p:nvPr/>
            </p:nvSpPr>
            <p:spPr>
              <a:xfrm>
                <a:off x="20276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0" name="Freeform: Shape 4089">
                <a:extLst>
                  <a:ext uri="{FF2B5EF4-FFF2-40B4-BE49-F238E27FC236}">
                    <a16:creationId xmlns:a16="http://schemas.microsoft.com/office/drawing/2014/main" id="{6B4F75A7-173A-EC93-B46A-C3065B42F842}"/>
                  </a:ext>
                </a:extLst>
              </p:cNvPr>
              <p:cNvSpPr/>
              <p:nvPr/>
            </p:nvSpPr>
            <p:spPr>
              <a:xfrm>
                <a:off x="21436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1" name="Freeform: Shape 4090">
                <a:extLst>
                  <a:ext uri="{FF2B5EF4-FFF2-40B4-BE49-F238E27FC236}">
                    <a16:creationId xmlns:a16="http://schemas.microsoft.com/office/drawing/2014/main" id="{6606795D-D64A-EB4A-F1F7-3A88E7D55DBA}"/>
                  </a:ext>
                </a:extLst>
              </p:cNvPr>
              <p:cNvSpPr/>
              <p:nvPr/>
            </p:nvSpPr>
            <p:spPr>
              <a:xfrm>
                <a:off x="225968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2" name="Freeform: Shape 4091">
                <a:extLst>
                  <a:ext uri="{FF2B5EF4-FFF2-40B4-BE49-F238E27FC236}">
                    <a16:creationId xmlns:a16="http://schemas.microsoft.com/office/drawing/2014/main" id="{A846C9EF-B0C9-CA36-207D-84C4E3D4E9EB}"/>
                  </a:ext>
                </a:extLst>
              </p:cNvPr>
              <p:cNvSpPr/>
              <p:nvPr/>
            </p:nvSpPr>
            <p:spPr>
              <a:xfrm>
                <a:off x="237571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3" name="Freeform: Shape 4092">
                <a:extLst>
                  <a:ext uri="{FF2B5EF4-FFF2-40B4-BE49-F238E27FC236}">
                    <a16:creationId xmlns:a16="http://schemas.microsoft.com/office/drawing/2014/main" id="{7A58506B-7C73-8587-E6DB-D1A56EB07E26}"/>
                  </a:ext>
                </a:extLst>
              </p:cNvPr>
              <p:cNvSpPr/>
              <p:nvPr/>
            </p:nvSpPr>
            <p:spPr>
              <a:xfrm>
                <a:off x="24917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4" name="Freeform: Shape 4093">
                <a:extLst>
                  <a:ext uri="{FF2B5EF4-FFF2-40B4-BE49-F238E27FC236}">
                    <a16:creationId xmlns:a16="http://schemas.microsoft.com/office/drawing/2014/main" id="{6A08F43F-DB37-482E-F3B6-9ECEF00A54C8}"/>
                  </a:ext>
                </a:extLst>
              </p:cNvPr>
              <p:cNvSpPr/>
              <p:nvPr/>
            </p:nvSpPr>
            <p:spPr>
              <a:xfrm>
                <a:off x="26077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5" name="Freeform: Shape 4094">
                <a:extLst>
                  <a:ext uri="{FF2B5EF4-FFF2-40B4-BE49-F238E27FC236}">
                    <a16:creationId xmlns:a16="http://schemas.microsoft.com/office/drawing/2014/main" id="{681FEA12-D402-3C8E-7B63-1FD87EDBAC5B}"/>
                  </a:ext>
                </a:extLst>
              </p:cNvPr>
              <p:cNvSpPr/>
              <p:nvPr/>
            </p:nvSpPr>
            <p:spPr>
              <a:xfrm>
                <a:off x="272379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6" name="Freeform: Shape 4095">
                <a:extLst>
                  <a:ext uri="{FF2B5EF4-FFF2-40B4-BE49-F238E27FC236}">
                    <a16:creationId xmlns:a16="http://schemas.microsoft.com/office/drawing/2014/main" id="{B3F9CAE6-FE4F-D6BC-7B6B-8236D36F785F}"/>
                  </a:ext>
                </a:extLst>
              </p:cNvPr>
              <p:cNvSpPr/>
              <p:nvPr/>
            </p:nvSpPr>
            <p:spPr>
              <a:xfrm>
                <a:off x="28398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7" name="Freeform: Shape 4096">
                <a:extLst>
                  <a:ext uri="{FF2B5EF4-FFF2-40B4-BE49-F238E27FC236}">
                    <a16:creationId xmlns:a16="http://schemas.microsoft.com/office/drawing/2014/main" id="{53E1EBAE-4D66-7D5B-F0B8-2D2F5C7878C2}"/>
                  </a:ext>
                </a:extLst>
              </p:cNvPr>
              <p:cNvSpPr/>
              <p:nvPr/>
            </p:nvSpPr>
            <p:spPr>
              <a:xfrm>
                <a:off x="29558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8" name="Freeform: Shape 4097">
                <a:extLst>
                  <a:ext uri="{FF2B5EF4-FFF2-40B4-BE49-F238E27FC236}">
                    <a16:creationId xmlns:a16="http://schemas.microsoft.com/office/drawing/2014/main" id="{93BFDC75-D10C-57D6-E3C5-32A57C4A6D79}"/>
                  </a:ext>
                </a:extLst>
              </p:cNvPr>
              <p:cNvSpPr/>
              <p:nvPr/>
            </p:nvSpPr>
            <p:spPr>
              <a:xfrm>
                <a:off x="307189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9" name="Freeform: Shape 4098">
                <a:extLst>
                  <a:ext uri="{FF2B5EF4-FFF2-40B4-BE49-F238E27FC236}">
                    <a16:creationId xmlns:a16="http://schemas.microsoft.com/office/drawing/2014/main" id="{388A1805-2639-A78D-5036-6EDC1AEA674A}"/>
                  </a:ext>
                </a:extLst>
              </p:cNvPr>
              <p:cNvSpPr/>
              <p:nvPr/>
            </p:nvSpPr>
            <p:spPr>
              <a:xfrm>
                <a:off x="318791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0" name="Freeform: Shape 4099">
                <a:extLst>
                  <a:ext uri="{FF2B5EF4-FFF2-40B4-BE49-F238E27FC236}">
                    <a16:creationId xmlns:a16="http://schemas.microsoft.com/office/drawing/2014/main" id="{29CD6E4D-DB08-2859-E72A-538249FE1D83}"/>
                  </a:ext>
                </a:extLst>
              </p:cNvPr>
              <p:cNvSpPr/>
              <p:nvPr/>
            </p:nvSpPr>
            <p:spPr>
              <a:xfrm>
                <a:off x="33039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1" name="Freeform: Shape 4100">
                <a:extLst>
                  <a:ext uri="{FF2B5EF4-FFF2-40B4-BE49-F238E27FC236}">
                    <a16:creationId xmlns:a16="http://schemas.microsoft.com/office/drawing/2014/main" id="{89D9C616-95BD-001F-4E66-9D0ECA19A3A9}"/>
                  </a:ext>
                </a:extLst>
              </p:cNvPr>
              <p:cNvSpPr/>
              <p:nvPr/>
            </p:nvSpPr>
            <p:spPr>
              <a:xfrm>
                <a:off x="341997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2" name="Freeform: Shape 4101">
                <a:extLst>
                  <a:ext uri="{FF2B5EF4-FFF2-40B4-BE49-F238E27FC236}">
                    <a16:creationId xmlns:a16="http://schemas.microsoft.com/office/drawing/2014/main" id="{8260930E-247E-D5B5-38CC-A50A971F7D89}"/>
                  </a:ext>
                </a:extLst>
              </p:cNvPr>
              <p:cNvSpPr/>
              <p:nvPr/>
            </p:nvSpPr>
            <p:spPr>
              <a:xfrm>
                <a:off x="35360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3" name="Freeform: Shape 4102">
                <a:extLst>
                  <a:ext uri="{FF2B5EF4-FFF2-40B4-BE49-F238E27FC236}">
                    <a16:creationId xmlns:a16="http://schemas.microsoft.com/office/drawing/2014/main" id="{234A996D-B1E7-6D4A-97A8-63627122C482}"/>
                  </a:ext>
                </a:extLst>
              </p:cNvPr>
              <p:cNvSpPr/>
              <p:nvPr/>
            </p:nvSpPr>
            <p:spPr>
              <a:xfrm>
                <a:off x="36520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4" name="Freeform: Shape 4103">
                <a:extLst>
                  <a:ext uri="{FF2B5EF4-FFF2-40B4-BE49-F238E27FC236}">
                    <a16:creationId xmlns:a16="http://schemas.microsoft.com/office/drawing/2014/main" id="{0D395829-8802-4023-859C-170A30155FCA}"/>
                  </a:ext>
                </a:extLst>
              </p:cNvPr>
              <p:cNvSpPr/>
              <p:nvPr/>
            </p:nvSpPr>
            <p:spPr>
              <a:xfrm>
                <a:off x="37680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5" name="Freeform: Shape 4104">
                <a:extLst>
                  <a:ext uri="{FF2B5EF4-FFF2-40B4-BE49-F238E27FC236}">
                    <a16:creationId xmlns:a16="http://schemas.microsoft.com/office/drawing/2014/main" id="{F3241733-73BB-DE9F-B7D7-D4EB75B19C11}"/>
                  </a:ext>
                </a:extLst>
              </p:cNvPr>
              <p:cNvSpPr/>
              <p:nvPr/>
            </p:nvSpPr>
            <p:spPr>
              <a:xfrm>
                <a:off x="38840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6" name="Freeform: Shape 4105">
                <a:extLst>
                  <a:ext uri="{FF2B5EF4-FFF2-40B4-BE49-F238E27FC236}">
                    <a16:creationId xmlns:a16="http://schemas.microsoft.com/office/drawing/2014/main" id="{156275AD-3EE9-4EC7-A522-9E30F36BB5FD}"/>
                  </a:ext>
                </a:extLst>
              </p:cNvPr>
              <p:cNvSpPr/>
              <p:nvPr/>
            </p:nvSpPr>
            <p:spPr>
              <a:xfrm>
                <a:off x="400012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7" name="Freeform: Shape 4106">
                <a:extLst>
                  <a:ext uri="{FF2B5EF4-FFF2-40B4-BE49-F238E27FC236}">
                    <a16:creationId xmlns:a16="http://schemas.microsoft.com/office/drawing/2014/main" id="{182A0328-CB61-A97F-0F1F-9738D8B5F4A7}"/>
                  </a:ext>
                </a:extLst>
              </p:cNvPr>
              <p:cNvSpPr/>
              <p:nvPr/>
            </p:nvSpPr>
            <p:spPr>
              <a:xfrm>
                <a:off x="41161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8" name="Freeform: Shape 4107">
                <a:extLst>
                  <a:ext uri="{FF2B5EF4-FFF2-40B4-BE49-F238E27FC236}">
                    <a16:creationId xmlns:a16="http://schemas.microsoft.com/office/drawing/2014/main" id="{12BF34E0-928D-A683-4E8A-09F0E60172DA}"/>
                  </a:ext>
                </a:extLst>
              </p:cNvPr>
              <p:cNvSpPr/>
              <p:nvPr/>
            </p:nvSpPr>
            <p:spPr>
              <a:xfrm>
                <a:off x="42321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9" name="Freeform: Shape 4108">
                <a:extLst>
                  <a:ext uri="{FF2B5EF4-FFF2-40B4-BE49-F238E27FC236}">
                    <a16:creationId xmlns:a16="http://schemas.microsoft.com/office/drawing/2014/main" id="{0FB8CCD6-1861-4082-EB5B-14785DCF0398}"/>
                  </a:ext>
                </a:extLst>
              </p:cNvPr>
              <p:cNvSpPr/>
              <p:nvPr/>
            </p:nvSpPr>
            <p:spPr>
              <a:xfrm>
                <a:off x="43482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0" name="Freeform: Shape 4109">
                <a:extLst>
                  <a:ext uri="{FF2B5EF4-FFF2-40B4-BE49-F238E27FC236}">
                    <a16:creationId xmlns:a16="http://schemas.microsoft.com/office/drawing/2014/main" id="{EB901C75-C5DE-7A4B-051C-82606075BC7B}"/>
                  </a:ext>
                </a:extLst>
              </p:cNvPr>
              <p:cNvSpPr/>
              <p:nvPr/>
            </p:nvSpPr>
            <p:spPr>
              <a:xfrm>
                <a:off x="446424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1" name="Freeform: Shape 4110">
                <a:extLst>
                  <a:ext uri="{FF2B5EF4-FFF2-40B4-BE49-F238E27FC236}">
                    <a16:creationId xmlns:a16="http://schemas.microsoft.com/office/drawing/2014/main" id="{3A91B78B-9DB8-7621-D519-AB88FE3074E5}"/>
                  </a:ext>
                </a:extLst>
              </p:cNvPr>
              <p:cNvSpPr/>
              <p:nvPr/>
            </p:nvSpPr>
            <p:spPr>
              <a:xfrm>
                <a:off x="458027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2" name="Freeform: Shape 4111">
                <a:extLst>
                  <a:ext uri="{FF2B5EF4-FFF2-40B4-BE49-F238E27FC236}">
                    <a16:creationId xmlns:a16="http://schemas.microsoft.com/office/drawing/2014/main" id="{FEDD26BE-A7AD-F1D5-F959-56FC9B6C8CCF}"/>
                  </a:ext>
                </a:extLst>
              </p:cNvPr>
              <p:cNvSpPr/>
              <p:nvPr/>
            </p:nvSpPr>
            <p:spPr>
              <a:xfrm>
                <a:off x="5511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3" name="Freeform: Shape 4112">
                <a:extLst>
                  <a:ext uri="{FF2B5EF4-FFF2-40B4-BE49-F238E27FC236}">
                    <a16:creationId xmlns:a16="http://schemas.microsoft.com/office/drawing/2014/main" id="{666A4E30-F82F-AE2A-C0AB-5CA74C3527C9}"/>
                  </a:ext>
                </a:extLst>
              </p:cNvPr>
              <p:cNvSpPr/>
              <p:nvPr/>
            </p:nvSpPr>
            <p:spPr>
              <a:xfrm>
                <a:off x="17115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4" name="Freeform: Shape 4113">
                <a:extLst>
                  <a:ext uri="{FF2B5EF4-FFF2-40B4-BE49-F238E27FC236}">
                    <a16:creationId xmlns:a16="http://schemas.microsoft.com/office/drawing/2014/main" id="{4EB9F386-DA5B-6A68-ED1D-03DBF07061BF}"/>
                  </a:ext>
                </a:extLst>
              </p:cNvPr>
              <p:cNvSpPr/>
              <p:nvPr/>
            </p:nvSpPr>
            <p:spPr>
              <a:xfrm>
                <a:off x="2871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5" name="Freeform: Shape 4114">
                <a:extLst>
                  <a:ext uri="{FF2B5EF4-FFF2-40B4-BE49-F238E27FC236}">
                    <a16:creationId xmlns:a16="http://schemas.microsoft.com/office/drawing/2014/main" id="{3A0B4C70-960E-35A5-4FA1-F612566B996C}"/>
                  </a:ext>
                </a:extLst>
              </p:cNvPr>
              <p:cNvSpPr/>
              <p:nvPr/>
            </p:nvSpPr>
            <p:spPr>
              <a:xfrm>
                <a:off x="40320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6" name="Freeform: Shape 4115">
                <a:extLst>
                  <a:ext uri="{FF2B5EF4-FFF2-40B4-BE49-F238E27FC236}">
                    <a16:creationId xmlns:a16="http://schemas.microsoft.com/office/drawing/2014/main" id="{8AEF75C2-0F14-A227-D819-2505D3DFA8AE}"/>
                  </a:ext>
                </a:extLst>
              </p:cNvPr>
              <p:cNvSpPr/>
              <p:nvPr/>
            </p:nvSpPr>
            <p:spPr>
              <a:xfrm>
                <a:off x="51923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7" name="Freeform: Shape 4116">
                <a:extLst>
                  <a:ext uri="{FF2B5EF4-FFF2-40B4-BE49-F238E27FC236}">
                    <a16:creationId xmlns:a16="http://schemas.microsoft.com/office/drawing/2014/main" id="{D6DCB15B-7518-2ED7-910D-BB36E0D28765}"/>
                  </a:ext>
                </a:extLst>
              </p:cNvPr>
              <p:cNvSpPr/>
              <p:nvPr/>
            </p:nvSpPr>
            <p:spPr>
              <a:xfrm>
                <a:off x="63526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8" name="Freeform: Shape 4117">
                <a:extLst>
                  <a:ext uri="{FF2B5EF4-FFF2-40B4-BE49-F238E27FC236}">
                    <a16:creationId xmlns:a16="http://schemas.microsoft.com/office/drawing/2014/main" id="{101A99F7-18FC-CDA2-D7E8-0EDA1F655884}"/>
                  </a:ext>
                </a:extLst>
              </p:cNvPr>
              <p:cNvSpPr/>
              <p:nvPr/>
            </p:nvSpPr>
            <p:spPr>
              <a:xfrm>
                <a:off x="7512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9" name="Freeform: Shape 4118">
                <a:extLst>
                  <a:ext uri="{FF2B5EF4-FFF2-40B4-BE49-F238E27FC236}">
                    <a16:creationId xmlns:a16="http://schemas.microsoft.com/office/drawing/2014/main" id="{BC8667A1-E6BC-33EB-A4E0-C805CA5A5801}"/>
                  </a:ext>
                </a:extLst>
              </p:cNvPr>
              <p:cNvSpPr/>
              <p:nvPr/>
            </p:nvSpPr>
            <p:spPr>
              <a:xfrm>
                <a:off x="8673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0" name="Freeform: Shape 4119">
                <a:extLst>
                  <a:ext uri="{FF2B5EF4-FFF2-40B4-BE49-F238E27FC236}">
                    <a16:creationId xmlns:a16="http://schemas.microsoft.com/office/drawing/2014/main" id="{00CD1797-86A7-DF4A-B3F9-BF8619282530}"/>
                  </a:ext>
                </a:extLst>
              </p:cNvPr>
              <p:cNvSpPr/>
              <p:nvPr/>
            </p:nvSpPr>
            <p:spPr>
              <a:xfrm>
                <a:off x="98334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1" name="Freeform: Shape 4120">
                <a:extLst>
                  <a:ext uri="{FF2B5EF4-FFF2-40B4-BE49-F238E27FC236}">
                    <a16:creationId xmlns:a16="http://schemas.microsoft.com/office/drawing/2014/main" id="{A255DF38-526F-A572-04A5-0978A18648B3}"/>
                  </a:ext>
                </a:extLst>
              </p:cNvPr>
              <p:cNvSpPr/>
              <p:nvPr/>
            </p:nvSpPr>
            <p:spPr>
              <a:xfrm>
                <a:off x="10993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2" name="Freeform: Shape 4121">
                <a:extLst>
                  <a:ext uri="{FF2B5EF4-FFF2-40B4-BE49-F238E27FC236}">
                    <a16:creationId xmlns:a16="http://schemas.microsoft.com/office/drawing/2014/main" id="{1512BBE6-4892-EF84-4ADF-AC29528C538F}"/>
                  </a:ext>
                </a:extLst>
              </p:cNvPr>
              <p:cNvSpPr/>
              <p:nvPr/>
            </p:nvSpPr>
            <p:spPr>
              <a:xfrm>
                <a:off x="121541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3" name="Freeform: Shape 4122">
                <a:extLst>
                  <a:ext uri="{FF2B5EF4-FFF2-40B4-BE49-F238E27FC236}">
                    <a16:creationId xmlns:a16="http://schemas.microsoft.com/office/drawing/2014/main" id="{64541F2F-9F48-F6E2-7775-F1A6798EFB72}"/>
                  </a:ext>
                </a:extLst>
              </p:cNvPr>
              <p:cNvSpPr/>
              <p:nvPr/>
            </p:nvSpPr>
            <p:spPr>
              <a:xfrm>
                <a:off x="13314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4" name="Freeform: Shape 4123">
                <a:extLst>
                  <a:ext uri="{FF2B5EF4-FFF2-40B4-BE49-F238E27FC236}">
                    <a16:creationId xmlns:a16="http://schemas.microsoft.com/office/drawing/2014/main" id="{2FD50E66-605E-B923-DE74-184AFA88FB8A}"/>
                  </a:ext>
                </a:extLst>
              </p:cNvPr>
              <p:cNvSpPr/>
              <p:nvPr/>
            </p:nvSpPr>
            <p:spPr>
              <a:xfrm>
                <a:off x="144748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5" name="Freeform: Shape 4124">
                <a:extLst>
                  <a:ext uri="{FF2B5EF4-FFF2-40B4-BE49-F238E27FC236}">
                    <a16:creationId xmlns:a16="http://schemas.microsoft.com/office/drawing/2014/main" id="{0DD82BD2-13B2-3D26-BCCA-DA60C684A20F}"/>
                  </a:ext>
                </a:extLst>
              </p:cNvPr>
              <p:cNvSpPr/>
              <p:nvPr/>
            </p:nvSpPr>
            <p:spPr>
              <a:xfrm>
                <a:off x="15634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6" name="Freeform: Shape 4125">
                <a:extLst>
                  <a:ext uri="{FF2B5EF4-FFF2-40B4-BE49-F238E27FC236}">
                    <a16:creationId xmlns:a16="http://schemas.microsoft.com/office/drawing/2014/main" id="{BE8775F1-64E5-C6C8-AF32-DCEC11AF0AD5}"/>
                  </a:ext>
                </a:extLst>
              </p:cNvPr>
              <p:cNvSpPr/>
              <p:nvPr/>
            </p:nvSpPr>
            <p:spPr>
              <a:xfrm>
                <a:off x="16795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7" name="Freeform: Shape 4126">
                <a:extLst>
                  <a:ext uri="{FF2B5EF4-FFF2-40B4-BE49-F238E27FC236}">
                    <a16:creationId xmlns:a16="http://schemas.microsoft.com/office/drawing/2014/main" id="{166E74ED-850B-4012-DFC9-831E999AC205}"/>
                  </a:ext>
                </a:extLst>
              </p:cNvPr>
              <p:cNvSpPr/>
              <p:nvPr/>
            </p:nvSpPr>
            <p:spPr>
              <a:xfrm>
                <a:off x="17955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8" name="Freeform: Shape 4127">
                <a:extLst>
                  <a:ext uri="{FF2B5EF4-FFF2-40B4-BE49-F238E27FC236}">
                    <a16:creationId xmlns:a16="http://schemas.microsoft.com/office/drawing/2014/main" id="{AD1A7407-7821-AF8A-3244-C0BFD9B3C260}"/>
                  </a:ext>
                </a:extLst>
              </p:cNvPr>
              <p:cNvSpPr/>
              <p:nvPr/>
            </p:nvSpPr>
            <p:spPr>
              <a:xfrm>
                <a:off x="191159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9" name="Freeform: Shape 4128">
                <a:extLst>
                  <a:ext uri="{FF2B5EF4-FFF2-40B4-BE49-F238E27FC236}">
                    <a16:creationId xmlns:a16="http://schemas.microsoft.com/office/drawing/2014/main" id="{B82787C0-0969-EC67-C835-69E52C7D7D8C}"/>
                  </a:ext>
                </a:extLst>
              </p:cNvPr>
              <p:cNvSpPr/>
              <p:nvPr/>
            </p:nvSpPr>
            <p:spPr>
              <a:xfrm>
                <a:off x="20276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0" name="Freeform: Shape 4129">
                <a:extLst>
                  <a:ext uri="{FF2B5EF4-FFF2-40B4-BE49-F238E27FC236}">
                    <a16:creationId xmlns:a16="http://schemas.microsoft.com/office/drawing/2014/main" id="{5677F44C-D92E-BDFC-3DC8-76BEDA6E60FE}"/>
                  </a:ext>
                </a:extLst>
              </p:cNvPr>
              <p:cNvSpPr/>
              <p:nvPr/>
            </p:nvSpPr>
            <p:spPr>
              <a:xfrm>
                <a:off x="21436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1" name="Freeform: Shape 4130">
                <a:extLst>
                  <a:ext uri="{FF2B5EF4-FFF2-40B4-BE49-F238E27FC236}">
                    <a16:creationId xmlns:a16="http://schemas.microsoft.com/office/drawing/2014/main" id="{840405E6-8BAE-7AD6-BA2F-F88C34E80810}"/>
                  </a:ext>
                </a:extLst>
              </p:cNvPr>
              <p:cNvSpPr/>
              <p:nvPr/>
            </p:nvSpPr>
            <p:spPr>
              <a:xfrm>
                <a:off x="225968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2" name="Freeform: Shape 4131">
                <a:extLst>
                  <a:ext uri="{FF2B5EF4-FFF2-40B4-BE49-F238E27FC236}">
                    <a16:creationId xmlns:a16="http://schemas.microsoft.com/office/drawing/2014/main" id="{E8F5F924-71AC-5470-2986-DD32D149C795}"/>
                  </a:ext>
                </a:extLst>
              </p:cNvPr>
              <p:cNvSpPr/>
              <p:nvPr/>
            </p:nvSpPr>
            <p:spPr>
              <a:xfrm>
                <a:off x="237571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3" name="Freeform: Shape 4132">
                <a:extLst>
                  <a:ext uri="{FF2B5EF4-FFF2-40B4-BE49-F238E27FC236}">
                    <a16:creationId xmlns:a16="http://schemas.microsoft.com/office/drawing/2014/main" id="{3C881E67-473D-16B0-5DAA-E5D027661773}"/>
                  </a:ext>
                </a:extLst>
              </p:cNvPr>
              <p:cNvSpPr/>
              <p:nvPr/>
            </p:nvSpPr>
            <p:spPr>
              <a:xfrm>
                <a:off x="24917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4" name="Freeform: Shape 4133">
                <a:extLst>
                  <a:ext uri="{FF2B5EF4-FFF2-40B4-BE49-F238E27FC236}">
                    <a16:creationId xmlns:a16="http://schemas.microsoft.com/office/drawing/2014/main" id="{A50BD553-7032-285B-DC8B-56335CE1D8DA}"/>
                  </a:ext>
                </a:extLst>
              </p:cNvPr>
              <p:cNvSpPr/>
              <p:nvPr/>
            </p:nvSpPr>
            <p:spPr>
              <a:xfrm>
                <a:off x="26077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5" name="Freeform: Shape 4134">
                <a:extLst>
                  <a:ext uri="{FF2B5EF4-FFF2-40B4-BE49-F238E27FC236}">
                    <a16:creationId xmlns:a16="http://schemas.microsoft.com/office/drawing/2014/main" id="{9701FA44-F65A-3905-CC7B-BBA7FDE87D5E}"/>
                  </a:ext>
                </a:extLst>
              </p:cNvPr>
              <p:cNvSpPr/>
              <p:nvPr/>
            </p:nvSpPr>
            <p:spPr>
              <a:xfrm>
                <a:off x="272379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6" name="Freeform: Shape 4135">
                <a:extLst>
                  <a:ext uri="{FF2B5EF4-FFF2-40B4-BE49-F238E27FC236}">
                    <a16:creationId xmlns:a16="http://schemas.microsoft.com/office/drawing/2014/main" id="{CDC0E5FB-E23A-E84D-5681-905FDA43A8E9}"/>
                  </a:ext>
                </a:extLst>
              </p:cNvPr>
              <p:cNvSpPr/>
              <p:nvPr/>
            </p:nvSpPr>
            <p:spPr>
              <a:xfrm>
                <a:off x="28398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7" name="Freeform: Shape 4136">
                <a:extLst>
                  <a:ext uri="{FF2B5EF4-FFF2-40B4-BE49-F238E27FC236}">
                    <a16:creationId xmlns:a16="http://schemas.microsoft.com/office/drawing/2014/main" id="{956C8880-6DC4-15B8-265E-579CC41B25E2}"/>
                  </a:ext>
                </a:extLst>
              </p:cNvPr>
              <p:cNvSpPr/>
              <p:nvPr/>
            </p:nvSpPr>
            <p:spPr>
              <a:xfrm>
                <a:off x="29558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8" name="Freeform: Shape 4137">
                <a:extLst>
                  <a:ext uri="{FF2B5EF4-FFF2-40B4-BE49-F238E27FC236}">
                    <a16:creationId xmlns:a16="http://schemas.microsoft.com/office/drawing/2014/main" id="{E81E4196-5C0B-5A7D-6DD7-DC011F421434}"/>
                  </a:ext>
                </a:extLst>
              </p:cNvPr>
              <p:cNvSpPr/>
              <p:nvPr/>
            </p:nvSpPr>
            <p:spPr>
              <a:xfrm>
                <a:off x="307189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9" name="Freeform: Shape 4138">
                <a:extLst>
                  <a:ext uri="{FF2B5EF4-FFF2-40B4-BE49-F238E27FC236}">
                    <a16:creationId xmlns:a16="http://schemas.microsoft.com/office/drawing/2014/main" id="{2F24C6DC-4955-46BD-E419-D06C0211F6FF}"/>
                  </a:ext>
                </a:extLst>
              </p:cNvPr>
              <p:cNvSpPr/>
              <p:nvPr/>
            </p:nvSpPr>
            <p:spPr>
              <a:xfrm>
                <a:off x="318791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0" name="Freeform: Shape 4139">
                <a:extLst>
                  <a:ext uri="{FF2B5EF4-FFF2-40B4-BE49-F238E27FC236}">
                    <a16:creationId xmlns:a16="http://schemas.microsoft.com/office/drawing/2014/main" id="{2CB96240-6AC5-9A56-84AC-3B7A39145BFD}"/>
                  </a:ext>
                </a:extLst>
              </p:cNvPr>
              <p:cNvSpPr/>
              <p:nvPr/>
            </p:nvSpPr>
            <p:spPr>
              <a:xfrm>
                <a:off x="33039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1" name="Freeform: Shape 4140">
                <a:extLst>
                  <a:ext uri="{FF2B5EF4-FFF2-40B4-BE49-F238E27FC236}">
                    <a16:creationId xmlns:a16="http://schemas.microsoft.com/office/drawing/2014/main" id="{69ACB414-4A55-A1C2-5175-DCC97377118D}"/>
                  </a:ext>
                </a:extLst>
              </p:cNvPr>
              <p:cNvSpPr/>
              <p:nvPr/>
            </p:nvSpPr>
            <p:spPr>
              <a:xfrm>
                <a:off x="341997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2" name="Freeform: Shape 4141">
                <a:extLst>
                  <a:ext uri="{FF2B5EF4-FFF2-40B4-BE49-F238E27FC236}">
                    <a16:creationId xmlns:a16="http://schemas.microsoft.com/office/drawing/2014/main" id="{02F23300-4E31-7D04-B90C-86EFE8B62701}"/>
                  </a:ext>
                </a:extLst>
              </p:cNvPr>
              <p:cNvSpPr/>
              <p:nvPr/>
            </p:nvSpPr>
            <p:spPr>
              <a:xfrm>
                <a:off x="35360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3" name="Freeform: Shape 4142">
                <a:extLst>
                  <a:ext uri="{FF2B5EF4-FFF2-40B4-BE49-F238E27FC236}">
                    <a16:creationId xmlns:a16="http://schemas.microsoft.com/office/drawing/2014/main" id="{9F501E62-26CC-4A91-44B6-D4B95BB4C3D3}"/>
                  </a:ext>
                </a:extLst>
              </p:cNvPr>
              <p:cNvSpPr/>
              <p:nvPr/>
            </p:nvSpPr>
            <p:spPr>
              <a:xfrm>
                <a:off x="36520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4" name="Freeform: Shape 4143">
                <a:extLst>
                  <a:ext uri="{FF2B5EF4-FFF2-40B4-BE49-F238E27FC236}">
                    <a16:creationId xmlns:a16="http://schemas.microsoft.com/office/drawing/2014/main" id="{EC6ED2B6-B757-90BD-0EC0-03CD150E65B9}"/>
                  </a:ext>
                </a:extLst>
              </p:cNvPr>
              <p:cNvSpPr/>
              <p:nvPr/>
            </p:nvSpPr>
            <p:spPr>
              <a:xfrm>
                <a:off x="37680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5" name="Freeform: Shape 4144">
                <a:extLst>
                  <a:ext uri="{FF2B5EF4-FFF2-40B4-BE49-F238E27FC236}">
                    <a16:creationId xmlns:a16="http://schemas.microsoft.com/office/drawing/2014/main" id="{A64E9D3D-051E-C198-BF2C-7190756AB1E0}"/>
                  </a:ext>
                </a:extLst>
              </p:cNvPr>
              <p:cNvSpPr/>
              <p:nvPr/>
            </p:nvSpPr>
            <p:spPr>
              <a:xfrm>
                <a:off x="38840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6" name="Freeform: Shape 4145">
                <a:extLst>
                  <a:ext uri="{FF2B5EF4-FFF2-40B4-BE49-F238E27FC236}">
                    <a16:creationId xmlns:a16="http://schemas.microsoft.com/office/drawing/2014/main" id="{CA67B94E-3400-7DF3-41EC-98CE9D00D68E}"/>
                  </a:ext>
                </a:extLst>
              </p:cNvPr>
              <p:cNvSpPr/>
              <p:nvPr/>
            </p:nvSpPr>
            <p:spPr>
              <a:xfrm>
                <a:off x="400012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7" name="Freeform: Shape 4146">
                <a:extLst>
                  <a:ext uri="{FF2B5EF4-FFF2-40B4-BE49-F238E27FC236}">
                    <a16:creationId xmlns:a16="http://schemas.microsoft.com/office/drawing/2014/main" id="{6C3AAB41-33A7-5EDC-933E-012D22680B75}"/>
                  </a:ext>
                </a:extLst>
              </p:cNvPr>
              <p:cNvSpPr/>
              <p:nvPr/>
            </p:nvSpPr>
            <p:spPr>
              <a:xfrm>
                <a:off x="41161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8" name="Freeform: Shape 4147">
                <a:extLst>
                  <a:ext uri="{FF2B5EF4-FFF2-40B4-BE49-F238E27FC236}">
                    <a16:creationId xmlns:a16="http://schemas.microsoft.com/office/drawing/2014/main" id="{080DBE75-2546-9F85-0CFD-5CE4A4B77F1E}"/>
                  </a:ext>
                </a:extLst>
              </p:cNvPr>
              <p:cNvSpPr/>
              <p:nvPr/>
            </p:nvSpPr>
            <p:spPr>
              <a:xfrm>
                <a:off x="42321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9" name="Freeform: Shape 4148">
                <a:extLst>
                  <a:ext uri="{FF2B5EF4-FFF2-40B4-BE49-F238E27FC236}">
                    <a16:creationId xmlns:a16="http://schemas.microsoft.com/office/drawing/2014/main" id="{E6F6F615-756A-AB82-76D3-84D5F09B02A0}"/>
                  </a:ext>
                </a:extLst>
              </p:cNvPr>
              <p:cNvSpPr/>
              <p:nvPr/>
            </p:nvSpPr>
            <p:spPr>
              <a:xfrm>
                <a:off x="43482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0" name="Freeform: Shape 4149">
                <a:extLst>
                  <a:ext uri="{FF2B5EF4-FFF2-40B4-BE49-F238E27FC236}">
                    <a16:creationId xmlns:a16="http://schemas.microsoft.com/office/drawing/2014/main" id="{F0408FCF-C560-64B9-1C9F-DC56BD0A0498}"/>
                  </a:ext>
                </a:extLst>
              </p:cNvPr>
              <p:cNvSpPr/>
              <p:nvPr/>
            </p:nvSpPr>
            <p:spPr>
              <a:xfrm>
                <a:off x="446424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1" name="Freeform: Shape 4150">
                <a:extLst>
                  <a:ext uri="{FF2B5EF4-FFF2-40B4-BE49-F238E27FC236}">
                    <a16:creationId xmlns:a16="http://schemas.microsoft.com/office/drawing/2014/main" id="{A67B9675-3235-225A-8E3F-18268CB439D1}"/>
                  </a:ext>
                </a:extLst>
              </p:cNvPr>
              <p:cNvSpPr/>
              <p:nvPr/>
            </p:nvSpPr>
            <p:spPr>
              <a:xfrm>
                <a:off x="458027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2" name="Freeform: Shape 4151">
                <a:extLst>
                  <a:ext uri="{FF2B5EF4-FFF2-40B4-BE49-F238E27FC236}">
                    <a16:creationId xmlns:a16="http://schemas.microsoft.com/office/drawing/2014/main" id="{2E59725D-8DC8-22C7-0E2A-1AFE68C06086}"/>
                  </a:ext>
                </a:extLst>
              </p:cNvPr>
              <p:cNvSpPr/>
              <p:nvPr/>
            </p:nvSpPr>
            <p:spPr>
              <a:xfrm>
                <a:off x="5511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3" name="Freeform: Shape 4152">
                <a:extLst>
                  <a:ext uri="{FF2B5EF4-FFF2-40B4-BE49-F238E27FC236}">
                    <a16:creationId xmlns:a16="http://schemas.microsoft.com/office/drawing/2014/main" id="{7CE4273B-157A-EA80-F25A-DC62637749D4}"/>
                  </a:ext>
                </a:extLst>
              </p:cNvPr>
              <p:cNvSpPr/>
              <p:nvPr/>
            </p:nvSpPr>
            <p:spPr>
              <a:xfrm>
                <a:off x="17115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4" name="Freeform: Shape 4153">
                <a:extLst>
                  <a:ext uri="{FF2B5EF4-FFF2-40B4-BE49-F238E27FC236}">
                    <a16:creationId xmlns:a16="http://schemas.microsoft.com/office/drawing/2014/main" id="{14C9251E-9388-B6D1-23E4-138E10E52B24}"/>
                  </a:ext>
                </a:extLst>
              </p:cNvPr>
              <p:cNvSpPr/>
              <p:nvPr/>
            </p:nvSpPr>
            <p:spPr>
              <a:xfrm>
                <a:off x="2871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5" name="Freeform: Shape 4154">
                <a:extLst>
                  <a:ext uri="{FF2B5EF4-FFF2-40B4-BE49-F238E27FC236}">
                    <a16:creationId xmlns:a16="http://schemas.microsoft.com/office/drawing/2014/main" id="{7135C308-4272-9835-8D13-8FC92D82F81B}"/>
                  </a:ext>
                </a:extLst>
              </p:cNvPr>
              <p:cNvSpPr/>
              <p:nvPr/>
            </p:nvSpPr>
            <p:spPr>
              <a:xfrm>
                <a:off x="40320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6" name="Freeform: Shape 4155">
                <a:extLst>
                  <a:ext uri="{FF2B5EF4-FFF2-40B4-BE49-F238E27FC236}">
                    <a16:creationId xmlns:a16="http://schemas.microsoft.com/office/drawing/2014/main" id="{675B36EA-44FD-D707-7BF3-C62CDE27615A}"/>
                  </a:ext>
                </a:extLst>
              </p:cNvPr>
              <p:cNvSpPr/>
              <p:nvPr/>
            </p:nvSpPr>
            <p:spPr>
              <a:xfrm>
                <a:off x="51923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7" name="Freeform: Shape 4156">
                <a:extLst>
                  <a:ext uri="{FF2B5EF4-FFF2-40B4-BE49-F238E27FC236}">
                    <a16:creationId xmlns:a16="http://schemas.microsoft.com/office/drawing/2014/main" id="{A33823D1-3CA5-593A-0D34-D560AFE5538E}"/>
                  </a:ext>
                </a:extLst>
              </p:cNvPr>
              <p:cNvSpPr/>
              <p:nvPr/>
            </p:nvSpPr>
            <p:spPr>
              <a:xfrm>
                <a:off x="63526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8" name="Freeform: Shape 4157">
                <a:extLst>
                  <a:ext uri="{FF2B5EF4-FFF2-40B4-BE49-F238E27FC236}">
                    <a16:creationId xmlns:a16="http://schemas.microsoft.com/office/drawing/2014/main" id="{B0C1B5E3-AF61-0494-75EC-A3CCA3B44BA9}"/>
                  </a:ext>
                </a:extLst>
              </p:cNvPr>
              <p:cNvSpPr/>
              <p:nvPr/>
            </p:nvSpPr>
            <p:spPr>
              <a:xfrm>
                <a:off x="7512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9" name="Freeform: Shape 4158">
                <a:extLst>
                  <a:ext uri="{FF2B5EF4-FFF2-40B4-BE49-F238E27FC236}">
                    <a16:creationId xmlns:a16="http://schemas.microsoft.com/office/drawing/2014/main" id="{92B40145-DD12-F59F-32E5-F783C4C27385}"/>
                  </a:ext>
                </a:extLst>
              </p:cNvPr>
              <p:cNvSpPr/>
              <p:nvPr/>
            </p:nvSpPr>
            <p:spPr>
              <a:xfrm>
                <a:off x="8673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0" name="Freeform: Shape 4159">
                <a:extLst>
                  <a:ext uri="{FF2B5EF4-FFF2-40B4-BE49-F238E27FC236}">
                    <a16:creationId xmlns:a16="http://schemas.microsoft.com/office/drawing/2014/main" id="{F3A8317A-FF50-D299-D8F8-FE4C04BDDEB1}"/>
                  </a:ext>
                </a:extLst>
              </p:cNvPr>
              <p:cNvSpPr/>
              <p:nvPr/>
            </p:nvSpPr>
            <p:spPr>
              <a:xfrm>
                <a:off x="98334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1" name="Freeform: Shape 4160">
                <a:extLst>
                  <a:ext uri="{FF2B5EF4-FFF2-40B4-BE49-F238E27FC236}">
                    <a16:creationId xmlns:a16="http://schemas.microsoft.com/office/drawing/2014/main" id="{1B579ED7-82E0-3B21-F270-5B32413C3567}"/>
                  </a:ext>
                </a:extLst>
              </p:cNvPr>
              <p:cNvSpPr/>
              <p:nvPr/>
            </p:nvSpPr>
            <p:spPr>
              <a:xfrm>
                <a:off x="10993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2" name="Freeform: Shape 4161">
                <a:extLst>
                  <a:ext uri="{FF2B5EF4-FFF2-40B4-BE49-F238E27FC236}">
                    <a16:creationId xmlns:a16="http://schemas.microsoft.com/office/drawing/2014/main" id="{D7EF07F8-B877-E69E-C22E-0568FCFE6E93}"/>
                  </a:ext>
                </a:extLst>
              </p:cNvPr>
              <p:cNvSpPr/>
              <p:nvPr/>
            </p:nvSpPr>
            <p:spPr>
              <a:xfrm>
                <a:off x="121541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3" name="Freeform: Shape 4162">
                <a:extLst>
                  <a:ext uri="{FF2B5EF4-FFF2-40B4-BE49-F238E27FC236}">
                    <a16:creationId xmlns:a16="http://schemas.microsoft.com/office/drawing/2014/main" id="{69266503-4812-0EE2-3D44-3BD1B62F70E5}"/>
                  </a:ext>
                </a:extLst>
              </p:cNvPr>
              <p:cNvSpPr/>
              <p:nvPr/>
            </p:nvSpPr>
            <p:spPr>
              <a:xfrm>
                <a:off x="13314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4" name="Freeform: Shape 4163">
                <a:extLst>
                  <a:ext uri="{FF2B5EF4-FFF2-40B4-BE49-F238E27FC236}">
                    <a16:creationId xmlns:a16="http://schemas.microsoft.com/office/drawing/2014/main" id="{5735B758-7A0F-CCFE-82CD-669FC0AFC203}"/>
                  </a:ext>
                </a:extLst>
              </p:cNvPr>
              <p:cNvSpPr/>
              <p:nvPr/>
            </p:nvSpPr>
            <p:spPr>
              <a:xfrm>
                <a:off x="144748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5" name="Freeform: Shape 4164">
                <a:extLst>
                  <a:ext uri="{FF2B5EF4-FFF2-40B4-BE49-F238E27FC236}">
                    <a16:creationId xmlns:a16="http://schemas.microsoft.com/office/drawing/2014/main" id="{3124D0EA-E869-16F3-6AA6-8C0820916DEA}"/>
                  </a:ext>
                </a:extLst>
              </p:cNvPr>
              <p:cNvSpPr/>
              <p:nvPr/>
            </p:nvSpPr>
            <p:spPr>
              <a:xfrm>
                <a:off x="15634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6" name="Freeform: Shape 4165">
                <a:extLst>
                  <a:ext uri="{FF2B5EF4-FFF2-40B4-BE49-F238E27FC236}">
                    <a16:creationId xmlns:a16="http://schemas.microsoft.com/office/drawing/2014/main" id="{7420FC60-8BAA-53A3-5E5C-52FC56289F8C}"/>
                  </a:ext>
                </a:extLst>
              </p:cNvPr>
              <p:cNvSpPr/>
              <p:nvPr/>
            </p:nvSpPr>
            <p:spPr>
              <a:xfrm>
                <a:off x="16795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7" name="Freeform: Shape 4166">
                <a:extLst>
                  <a:ext uri="{FF2B5EF4-FFF2-40B4-BE49-F238E27FC236}">
                    <a16:creationId xmlns:a16="http://schemas.microsoft.com/office/drawing/2014/main" id="{8217A119-7E43-B562-C973-88B0E7CA749D}"/>
                  </a:ext>
                </a:extLst>
              </p:cNvPr>
              <p:cNvSpPr/>
              <p:nvPr/>
            </p:nvSpPr>
            <p:spPr>
              <a:xfrm>
                <a:off x="17955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8" name="Freeform: Shape 4167">
                <a:extLst>
                  <a:ext uri="{FF2B5EF4-FFF2-40B4-BE49-F238E27FC236}">
                    <a16:creationId xmlns:a16="http://schemas.microsoft.com/office/drawing/2014/main" id="{BFB89641-BC7B-DAD4-6D8A-19D8288C76B7}"/>
                  </a:ext>
                </a:extLst>
              </p:cNvPr>
              <p:cNvSpPr/>
              <p:nvPr/>
            </p:nvSpPr>
            <p:spPr>
              <a:xfrm>
                <a:off x="191159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9" name="Freeform: Shape 4168">
                <a:extLst>
                  <a:ext uri="{FF2B5EF4-FFF2-40B4-BE49-F238E27FC236}">
                    <a16:creationId xmlns:a16="http://schemas.microsoft.com/office/drawing/2014/main" id="{54E0E8FD-89E8-0723-0A78-9813E2F43550}"/>
                  </a:ext>
                </a:extLst>
              </p:cNvPr>
              <p:cNvSpPr/>
              <p:nvPr/>
            </p:nvSpPr>
            <p:spPr>
              <a:xfrm>
                <a:off x="20276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0" name="Freeform: Shape 4169">
                <a:extLst>
                  <a:ext uri="{FF2B5EF4-FFF2-40B4-BE49-F238E27FC236}">
                    <a16:creationId xmlns:a16="http://schemas.microsoft.com/office/drawing/2014/main" id="{761C1BD5-B224-1668-07B6-CFF66C155568}"/>
                  </a:ext>
                </a:extLst>
              </p:cNvPr>
              <p:cNvSpPr/>
              <p:nvPr/>
            </p:nvSpPr>
            <p:spPr>
              <a:xfrm>
                <a:off x="21436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1" name="Freeform: Shape 4170">
                <a:extLst>
                  <a:ext uri="{FF2B5EF4-FFF2-40B4-BE49-F238E27FC236}">
                    <a16:creationId xmlns:a16="http://schemas.microsoft.com/office/drawing/2014/main" id="{CDCFADA3-D9F0-AF87-0351-F8B58FAC1361}"/>
                  </a:ext>
                </a:extLst>
              </p:cNvPr>
              <p:cNvSpPr/>
              <p:nvPr/>
            </p:nvSpPr>
            <p:spPr>
              <a:xfrm>
                <a:off x="225968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2" name="Freeform: Shape 4171">
                <a:extLst>
                  <a:ext uri="{FF2B5EF4-FFF2-40B4-BE49-F238E27FC236}">
                    <a16:creationId xmlns:a16="http://schemas.microsoft.com/office/drawing/2014/main" id="{71685A94-F0DC-9DC0-D589-CA5EF2407559}"/>
                  </a:ext>
                </a:extLst>
              </p:cNvPr>
              <p:cNvSpPr/>
              <p:nvPr/>
            </p:nvSpPr>
            <p:spPr>
              <a:xfrm>
                <a:off x="237571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3" name="Freeform: Shape 4172">
                <a:extLst>
                  <a:ext uri="{FF2B5EF4-FFF2-40B4-BE49-F238E27FC236}">
                    <a16:creationId xmlns:a16="http://schemas.microsoft.com/office/drawing/2014/main" id="{766E315D-479C-1D4E-DC20-DE88CC5CC9C9}"/>
                  </a:ext>
                </a:extLst>
              </p:cNvPr>
              <p:cNvSpPr/>
              <p:nvPr/>
            </p:nvSpPr>
            <p:spPr>
              <a:xfrm>
                <a:off x="24917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4" name="Freeform: Shape 4173">
                <a:extLst>
                  <a:ext uri="{FF2B5EF4-FFF2-40B4-BE49-F238E27FC236}">
                    <a16:creationId xmlns:a16="http://schemas.microsoft.com/office/drawing/2014/main" id="{C5A6008D-012D-E0B2-7D20-1DD081843B63}"/>
                  </a:ext>
                </a:extLst>
              </p:cNvPr>
              <p:cNvSpPr/>
              <p:nvPr/>
            </p:nvSpPr>
            <p:spPr>
              <a:xfrm>
                <a:off x="26077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5" name="Freeform: Shape 4174">
                <a:extLst>
                  <a:ext uri="{FF2B5EF4-FFF2-40B4-BE49-F238E27FC236}">
                    <a16:creationId xmlns:a16="http://schemas.microsoft.com/office/drawing/2014/main" id="{173E926C-4043-F99F-9FAF-24D89749C404}"/>
                  </a:ext>
                </a:extLst>
              </p:cNvPr>
              <p:cNvSpPr/>
              <p:nvPr/>
            </p:nvSpPr>
            <p:spPr>
              <a:xfrm>
                <a:off x="272379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6" name="Freeform: Shape 4175">
                <a:extLst>
                  <a:ext uri="{FF2B5EF4-FFF2-40B4-BE49-F238E27FC236}">
                    <a16:creationId xmlns:a16="http://schemas.microsoft.com/office/drawing/2014/main" id="{D11B9E21-523C-95F7-8C54-76E2D0932837}"/>
                  </a:ext>
                </a:extLst>
              </p:cNvPr>
              <p:cNvSpPr/>
              <p:nvPr/>
            </p:nvSpPr>
            <p:spPr>
              <a:xfrm>
                <a:off x="28398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7" name="Freeform: Shape 4176">
                <a:extLst>
                  <a:ext uri="{FF2B5EF4-FFF2-40B4-BE49-F238E27FC236}">
                    <a16:creationId xmlns:a16="http://schemas.microsoft.com/office/drawing/2014/main" id="{B6F385EA-AB06-AFAB-4988-7B0447F143C9}"/>
                  </a:ext>
                </a:extLst>
              </p:cNvPr>
              <p:cNvSpPr/>
              <p:nvPr/>
            </p:nvSpPr>
            <p:spPr>
              <a:xfrm>
                <a:off x="29558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8" name="Freeform: Shape 4177">
                <a:extLst>
                  <a:ext uri="{FF2B5EF4-FFF2-40B4-BE49-F238E27FC236}">
                    <a16:creationId xmlns:a16="http://schemas.microsoft.com/office/drawing/2014/main" id="{139B380A-D60B-128A-EA92-4B27686D9E7E}"/>
                  </a:ext>
                </a:extLst>
              </p:cNvPr>
              <p:cNvSpPr/>
              <p:nvPr/>
            </p:nvSpPr>
            <p:spPr>
              <a:xfrm>
                <a:off x="307189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9" name="Freeform: Shape 4178">
                <a:extLst>
                  <a:ext uri="{FF2B5EF4-FFF2-40B4-BE49-F238E27FC236}">
                    <a16:creationId xmlns:a16="http://schemas.microsoft.com/office/drawing/2014/main" id="{BEFB09F3-7C77-7556-0123-E07C0D0029DE}"/>
                  </a:ext>
                </a:extLst>
              </p:cNvPr>
              <p:cNvSpPr/>
              <p:nvPr/>
            </p:nvSpPr>
            <p:spPr>
              <a:xfrm>
                <a:off x="318791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0" name="Freeform: Shape 4179">
                <a:extLst>
                  <a:ext uri="{FF2B5EF4-FFF2-40B4-BE49-F238E27FC236}">
                    <a16:creationId xmlns:a16="http://schemas.microsoft.com/office/drawing/2014/main" id="{5DDF2CA4-626B-B710-C303-C18439847662}"/>
                  </a:ext>
                </a:extLst>
              </p:cNvPr>
              <p:cNvSpPr/>
              <p:nvPr/>
            </p:nvSpPr>
            <p:spPr>
              <a:xfrm>
                <a:off x="33039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1" name="Freeform: Shape 4180">
                <a:extLst>
                  <a:ext uri="{FF2B5EF4-FFF2-40B4-BE49-F238E27FC236}">
                    <a16:creationId xmlns:a16="http://schemas.microsoft.com/office/drawing/2014/main" id="{E2C8DC7B-E596-6250-025B-E7FCFA0C12B1}"/>
                  </a:ext>
                </a:extLst>
              </p:cNvPr>
              <p:cNvSpPr/>
              <p:nvPr/>
            </p:nvSpPr>
            <p:spPr>
              <a:xfrm>
                <a:off x="341997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2" name="Freeform: Shape 4181">
                <a:extLst>
                  <a:ext uri="{FF2B5EF4-FFF2-40B4-BE49-F238E27FC236}">
                    <a16:creationId xmlns:a16="http://schemas.microsoft.com/office/drawing/2014/main" id="{CA50AB23-4B24-9866-6124-91E875AAB383}"/>
                  </a:ext>
                </a:extLst>
              </p:cNvPr>
              <p:cNvSpPr/>
              <p:nvPr/>
            </p:nvSpPr>
            <p:spPr>
              <a:xfrm>
                <a:off x="35360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3" name="Freeform: Shape 4182">
                <a:extLst>
                  <a:ext uri="{FF2B5EF4-FFF2-40B4-BE49-F238E27FC236}">
                    <a16:creationId xmlns:a16="http://schemas.microsoft.com/office/drawing/2014/main" id="{C8787E0E-2416-8997-5EC3-89D2038464EC}"/>
                  </a:ext>
                </a:extLst>
              </p:cNvPr>
              <p:cNvSpPr/>
              <p:nvPr/>
            </p:nvSpPr>
            <p:spPr>
              <a:xfrm>
                <a:off x="36520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4" name="Freeform: Shape 4183">
                <a:extLst>
                  <a:ext uri="{FF2B5EF4-FFF2-40B4-BE49-F238E27FC236}">
                    <a16:creationId xmlns:a16="http://schemas.microsoft.com/office/drawing/2014/main" id="{C2F71644-83A0-55F8-3812-1BEC09A8C7A6}"/>
                  </a:ext>
                </a:extLst>
              </p:cNvPr>
              <p:cNvSpPr/>
              <p:nvPr/>
            </p:nvSpPr>
            <p:spPr>
              <a:xfrm>
                <a:off x="37680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5" name="Freeform: Shape 4184">
                <a:extLst>
                  <a:ext uri="{FF2B5EF4-FFF2-40B4-BE49-F238E27FC236}">
                    <a16:creationId xmlns:a16="http://schemas.microsoft.com/office/drawing/2014/main" id="{6BA28DD5-28C4-7DFA-1FC5-91ABD8E88EDF}"/>
                  </a:ext>
                </a:extLst>
              </p:cNvPr>
              <p:cNvSpPr/>
              <p:nvPr/>
            </p:nvSpPr>
            <p:spPr>
              <a:xfrm>
                <a:off x="38840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6" name="Freeform: Shape 4185">
                <a:extLst>
                  <a:ext uri="{FF2B5EF4-FFF2-40B4-BE49-F238E27FC236}">
                    <a16:creationId xmlns:a16="http://schemas.microsoft.com/office/drawing/2014/main" id="{53CFD9BF-4676-9F11-02BA-AF25ACD57F98}"/>
                  </a:ext>
                </a:extLst>
              </p:cNvPr>
              <p:cNvSpPr/>
              <p:nvPr/>
            </p:nvSpPr>
            <p:spPr>
              <a:xfrm>
                <a:off x="400012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7" name="Freeform: Shape 4186">
                <a:extLst>
                  <a:ext uri="{FF2B5EF4-FFF2-40B4-BE49-F238E27FC236}">
                    <a16:creationId xmlns:a16="http://schemas.microsoft.com/office/drawing/2014/main" id="{8440D926-770F-7402-08F7-C33AACABC54D}"/>
                  </a:ext>
                </a:extLst>
              </p:cNvPr>
              <p:cNvSpPr/>
              <p:nvPr/>
            </p:nvSpPr>
            <p:spPr>
              <a:xfrm>
                <a:off x="41161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8" name="Freeform: Shape 4187">
                <a:extLst>
                  <a:ext uri="{FF2B5EF4-FFF2-40B4-BE49-F238E27FC236}">
                    <a16:creationId xmlns:a16="http://schemas.microsoft.com/office/drawing/2014/main" id="{28A87277-C982-40A3-BAD7-169C770EF578}"/>
                  </a:ext>
                </a:extLst>
              </p:cNvPr>
              <p:cNvSpPr/>
              <p:nvPr/>
            </p:nvSpPr>
            <p:spPr>
              <a:xfrm>
                <a:off x="42321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9" name="Freeform: Shape 4188">
                <a:extLst>
                  <a:ext uri="{FF2B5EF4-FFF2-40B4-BE49-F238E27FC236}">
                    <a16:creationId xmlns:a16="http://schemas.microsoft.com/office/drawing/2014/main" id="{D2BF077C-A9C9-B53E-1922-611FF04A383D}"/>
                  </a:ext>
                </a:extLst>
              </p:cNvPr>
              <p:cNvSpPr/>
              <p:nvPr/>
            </p:nvSpPr>
            <p:spPr>
              <a:xfrm>
                <a:off x="43482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0" name="Freeform: Shape 4189">
                <a:extLst>
                  <a:ext uri="{FF2B5EF4-FFF2-40B4-BE49-F238E27FC236}">
                    <a16:creationId xmlns:a16="http://schemas.microsoft.com/office/drawing/2014/main" id="{1FE5596B-98DF-FA63-4425-B67947E88A27}"/>
                  </a:ext>
                </a:extLst>
              </p:cNvPr>
              <p:cNvSpPr/>
              <p:nvPr/>
            </p:nvSpPr>
            <p:spPr>
              <a:xfrm>
                <a:off x="446424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1" name="Freeform: Shape 4190">
                <a:extLst>
                  <a:ext uri="{FF2B5EF4-FFF2-40B4-BE49-F238E27FC236}">
                    <a16:creationId xmlns:a16="http://schemas.microsoft.com/office/drawing/2014/main" id="{3945BC67-8650-2002-376A-569324A1524C}"/>
                  </a:ext>
                </a:extLst>
              </p:cNvPr>
              <p:cNvSpPr/>
              <p:nvPr/>
            </p:nvSpPr>
            <p:spPr>
              <a:xfrm>
                <a:off x="458027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2" name="Freeform: Shape 4191">
                <a:extLst>
                  <a:ext uri="{FF2B5EF4-FFF2-40B4-BE49-F238E27FC236}">
                    <a16:creationId xmlns:a16="http://schemas.microsoft.com/office/drawing/2014/main" id="{14B8C5B2-8F87-DD89-D344-1F6DA8BB05B1}"/>
                  </a:ext>
                </a:extLst>
              </p:cNvPr>
              <p:cNvSpPr/>
              <p:nvPr/>
            </p:nvSpPr>
            <p:spPr>
              <a:xfrm>
                <a:off x="5511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3" name="Freeform: Shape 4192">
                <a:extLst>
                  <a:ext uri="{FF2B5EF4-FFF2-40B4-BE49-F238E27FC236}">
                    <a16:creationId xmlns:a16="http://schemas.microsoft.com/office/drawing/2014/main" id="{AD8975BB-82C8-86CA-94CC-AEA8AC921A44}"/>
                  </a:ext>
                </a:extLst>
              </p:cNvPr>
              <p:cNvSpPr/>
              <p:nvPr/>
            </p:nvSpPr>
            <p:spPr>
              <a:xfrm>
                <a:off x="17115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4" name="Freeform: Shape 4193">
                <a:extLst>
                  <a:ext uri="{FF2B5EF4-FFF2-40B4-BE49-F238E27FC236}">
                    <a16:creationId xmlns:a16="http://schemas.microsoft.com/office/drawing/2014/main" id="{0989D8BB-B83D-D63F-D734-B94B3658F901}"/>
                  </a:ext>
                </a:extLst>
              </p:cNvPr>
              <p:cNvSpPr/>
              <p:nvPr/>
            </p:nvSpPr>
            <p:spPr>
              <a:xfrm>
                <a:off x="2871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5" name="Freeform: Shape 4194">
                <a:extLst>
                  <a:ext uri="{FF2B5EF4-FFF2-40B4-BE49-F238E27FC236}">
                    <a16:creationId xmlns:a16="http://schemas.microsoft.com/office/drawing/2014/main" id="{2EF61590-1866-3D6C-4CF6-4EFC8359CD7F}"/>
                  </a:ext>
                </a:extLst>
              </p:cNvPr>
              <p:cNvSpPr/>
              <p:nvPr/>
            </p:nvSpPr>
            <p:spPr>
              <a:xfrm>
                <a:off x="40320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6" name="Freeform: Shape 4195">
                <a:extLst>
                  <a:ext uri="{FF2B5EF4-FFF2-40B4-BE49-F238E27FC236}">
                    <a16:creationId xmlns:a16="http://schemas.microsoft.com/office/drawing/2014/main" id="{95D7BE3D-0C68-A4B1-4B01-1E09B5548C50}"/>
                  </a:ext>
                </a:extLst>
              </p:cNvPr>
              <p:cNvSpPr/>
              <p:nvPr/>
            </p:nvSpPr>
            <p:spPr>
              <a:xfrm>
                <a:off x="51923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7" name="Freeform: Shape 4196">
                <a:extLst>
                  <a:ext uri="{FF2B5EF4-FFF2-40B4-BE49-F238E27FC236}">
                    <a16:creationId xmlns:a16="http://schemas.microsoft.com/office/drawing/2014/main" id="{1A3DDF66-712F-E1E2-E6E7-A090B21C8751}"/>
                  </a:ext>
                </a:extLst>
              </p:cNvPr>
              <p:cNvSpPr/>
              <p:nvPr/>
            </p:nvSpPr>
            <p:spPr>
              <a:xfrm>
                <a:off x="63526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8" name="Freeform: Shape 4197">
                <a:extLst>
                  <a:ext uri="{FF2B5EF4-FFF2-40B4-BE49-F238E27FC236}">
                    <a16:creationId xmlns:a16="http://schemas.microsoft.com/office/drawing/2014/main" id="{31F70718-6829-3724-2F37-79E0A72DDAE2}"/>
                  </a:ext>
                </a:extLst>
              </p:cNvPr>
              <p:cNvSpPr/>
              <p:nvPr/>
            </p:nvSpPr>
            <p:spPr>
              <a:xfrm>
                <a:off x="7512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9" name="Freeform: Shape 4198">
                <a:extLst>
                  <a:ext uri="{FF2B5EF4-FFF2-40B4-BE49-F238E27FC236}">
                    <a16:creationId xmlns:a16="http://schemas.microsoft.com/office/drawing/2014/main" id="{D8E71A36-F5B5-3CC9-A0C1-21F4828CB13B}"/>
                  </a:ext>
                </a:extLst>
              </p:cNvPr>
              <p:cNvSpPr/>
              <p:nvPr/>
            </p:nvSpPr>
            <p:spPr>
              <a:xfrm>
                <a:off x="8673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0" name="Freeform: Shape 4199">
                <a:extLst>
                  <a:ext uri="{FF2B5EF4-FFF2-40B4-BE49-F238E27FC236}">
                    <a16:creationId xmlns:a16="http://schemas.microsoft.com/office/drawing/2014/main" id="{1A7BF94E-1343-560B-231C-DD6F2C644084}"/>
                  </a:ext>
                </a:extLst>
              </p:cNvPr>
              <p:cNvSpPr/>
              <p:nvPr/>
            </p:nvSpPr>
            <p:spPr>
              <a:xfrm>
                <a:off x="98334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1" name="Freeform: Shape 4200">
                <a:extLst>
                  <a:ext uri="{FF2B5EF4-FFF2-40B4-BE49-F238E27FC236}">
                    <a16:creationId xmlns:a16="http://schemas.microsoft.com/office/drawing/2014/main" id="{AE616111-41BD-544F-A884-DBCE47CEB8DA}"/>
                  </a:ext>
                </a:extLst>
              </p:cNvPr>
              <p:cNvSpPr/>
              <p:nvPr/>
            </p:nvSpPr>
            <p:spPr>
              <a:xfrm>
                <a:off x="10993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2" name="Freeform: Shape 4201">
                <a:extLst>
                  <a:ext uri="{FF2B5EF4-FFF2-40B4-BE49-F238E27FC236}">
                    <a16:creationId xmlns:a16="http://schemas.microsoft.com/office/drawing/2014/main" id="{A1DEEC9D-D851-E120-0E22-3E560BD79D4D}"/>
                  </a:ext>
                </a:extLst>
              </p:cNvPr>
              <p:cNvSpPr/>
              <p:nvPr/>
            </p:nvSpPr>
            <p:spPr>
              <a:xfrm>
                <a:off x="121541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3" name="Freeform: Shape 4202">
                <a:extLst>
                  <a:ext uri="{FF2B5EF4-FFF2-40B4-BE49-F238E27FC236}">
                    <a16:creationId xmlns:a16="http://schemas.microsoft.com/office/drawing/2014/main" id="{3D70DB01-9DA1-0148-0AA1-CCC966743953}"/>
                  </a:ext>
                </a:extLst>
              </p:cNvPr>
              <p:cNvSpPr/>
              <p:nvPr/>
            </p:nvSpPr>
            <p:spPr>
              <a:xfrm>
                <a:off x="13314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4" name="Freeform: Shape 4203">
                <a:extLst>
                  <a:ext uri="{FF2B5EF4-FFF2-40B4-BE49-F238E27FC236}">
                    <a16:creationId xmlns:a16="http://schemas.microsoft.com/office/drawing/2014/main" id="{2F2636B8-AE48-6E62-EC69-B19BCF1ED879}"/>
                  </a:ext>
                </a:extLst>
              </p:cNvPr>
              <p:cNvSpPr/>
              <p:nvPr/>
            </p:nvSpPr>
            <p:spPr>
              <a:xfrm>
                <a:off x="144748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5" name="Freeform: Shape 4204">
                <a:extLst>
                  <a:ext uri="{FF2B5EF4-FFF2-40B4-BE49-F238E27FC236}">
                    <a16:creationId xmlns:a16="http://schemas.microsoft.com/office/drawing/2014/main" id="{8696F826-1DFF-6580-51D6-EF16D3344F98}"/>
                  </a:ext>
                </a:extLst>
              </p:cNvPr>
              <p:cNvSpPr/>
              <p:nvPr/>
            </p:nvSpPr>
            <p:spPr>
              <a:xfrm>
                <a:off x="15634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6" name="Freeform: Shape 4205">
                <a:extLst>
                  <a:ext uri="{FF2B5EF4-FFF2-40B4-BE49-F238E27FC236}">
                    <a16:creationId xmlns:a16="http://schemas.microsoft.com/office/drawing/2014/main" id="{E6CBFD1D-B267-9EEE-8C1C-2C0C242291F6}"/>
                  </a:ext>
                </a:extLst>
              </p:cNvPr>
              <p:cNvSpPr/>
              <p:nvPr/>
            </p:nvSpPr>
            <p:spPr>
              <a:xfrm>
                <a:off x="16795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7" name="Freeform: Shape 4206">
                <a:extLst>
                  <a:ext uri="{FF2B5EF4-FFF2-40B4-BE49-F238E27FC236}">
                    <a16:creationId xmlns:a16="http://schemas.microsoft.com/office/drawing/2014/main" id="{E326ABED-DF8F-294C-BEDA-18F737127450}"/>
                  </a:ext>
                </a:extLst>
              </p:cNvPr>
              <p:cNvSpPr/>
              <p:nvPr/>
            </p:nvSpPr>
            <p:spPr>
              <a:xfrm>
                <a:off x="17955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8" name="Freeform: Shape 4207">
                <a:extLst>
                  <a:ext uri="{FF2B5EF4-FFF2-40B4-BE49-F238E27FC236}">
                    <a16:creationId xmlns:a16="http://schemas.microsoft.com/office/drawing/2014/main" id="{2CA883CE-059F-2594-79B2-5FC3525C1A89}"/>
                  </a:ext>
                </a:extLst>
              </p:cNvPr>
              <p:cNvSpPr/>
              <p:nvPr/>
            </p:nvSpPr>
            <p:spPr>
              <a:xfrm>
                <a:off x="191159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9" name="Freeform: Shape 4208">
                <a:extLst>
                  <a:ext uri="{FF2B5EF4-FFF2-40B4-BE49-F238E27FC236}">
                    <a16:creationId xmlns:a16="http://schemas.microsoft.com/office/drawing/2014/main" id="{CEAF86DD-4D68-42B2-2875-4D6CAEFE668A}"/>
                  </a:ext>
                </a:extLst>
              </p:cNvPr>
              <p:cNvSpPr/>
              <p:nvPr/>
            </p:nvSpPr>
            <p:spPr>
              <a:xfrm>
                <a:off x="20276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0" name="Freeform: Shape 4209">
                <a:extLst>
                  <a:ext uri="{FF2B5EF4-FFF2-40B4-BE49-F238E27FC236}">
                    <a16:creationId xmlns:a16="http://schemas.microsoft.com/office/drawing/2014/main" id="{6328A0DB-F611-4C93-7258-632D294F17A4}"/>
                  </a:ext>
                </a:extLst>
              </p:cNvPr>
              <p:cNvSpPr/>
              <p:nvPr/>
            </p:nvSpPr>
            <p:spPr>
              <a:xfrm>
                <a:off x="21436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1" name="Freeform: Shape 4210">
                <a:extLst>
                  <a:ext uri="{FF2B5EF4-FFF2-40B4-BE49-F238E27FC236}">
                    <a16:creationId xmlns:a16="http://schemas.microsoft.com/office/drawing/2014/main" id="{B1973066-B105-290C-B4E2-851E6E094D05}"/>
                  </a:ext>
                </a:extLst>
              </p:cNvPr>
              <p:cNvSpPr/>
              <p:nvPr/>
            </p:nvSpPr>
            <p:spPr>
              <a:xfrm>
                <a:off x="225968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2" name="Freeform: Shape 4211">
                <a:extLst>
                  <a:ext uri="{FF2B5EF4-FFF2-40B4-BE49-F238E27FC236}">
                    <a16:creationId xmlns:a16="http://schemas.microsoft.com/office/drawing/2014/main" id="{2DE5B775-EA39-CB52-2C48-CA5ACA8A3AE2}"/>
                  </a:ext>
                </a:extLst>
              </p:cNvPr>
              <p:cNvSpPr/>
              <p:nvPr/>
            </p:nvSpPr>
            <p:spPr>
              <a:xfrm>
                <a:off x="237571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3" name="Freeform: Shape 4212">
                <a:extLst>
                  <a:ext uri="{FF2B5EF4-FFF2-40B4-BE49-F238E27FC236}">
                    <a16:creationId xmlns:a16="http://schemas.microsoft.com/office/drawing/2014/main" id="{BEE5D34F-EC30-C043-3763-C252D4BC36BD}"/>
                  </a:ext>
                </a:extLst>
              </p:cNvPr>
              <p:cNvSpPr/>
              <p:nvPr/>
            </p:nvSpPr>
            <p:spPr>
              <a:xfrm>
                <a:off x="24917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4" name="Freeform: Shape 4213">
                <a:extLst>
                  <a:ext uri="{FF2B5EF4-FFF2-40B4-BE49-F238E27FC236}">
                    <a16:creationId xmlns:a16="http://schemas.microsoft.com/office/drawing/2014/main" id="{F58B79C9-9805-B9F5-6C28-567240BB7DFA}"/>
                  </a:ext>
                </a:extLst>
              </p:cNvPr>
              <p:cNvSpPr/>
              <p:nvPr/>
            </p:nvSpPr>
            <p:spPr>
              <a:xfrm>
                <a:off x="26077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5" name="Freeform: Shape 4214">
                <a:extLst>
                  <a:ext uri="{FF2B5EF4-FFF2-40B4-BE49-F238E27FC236}">
                    <a16:creationId xmlns:a16="http://schemas.microsoft.com/office/drawing/2014/main" id="{9B797264-8A80-C61D-DA51-E36A2954E983}"/>
                  </a:ext>
                </a:extLst>
              </p:cNvPr>
              <p:cNvSpPr/>
              <p:nvPr/>
            </p:nvSpPr>
            <p:spPr>
              <a:xfrm>
                <a:off x="272379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6" name="Freeform: Shape 4215">
                <a:extLst>
                  <a:ext uri="{FF2B5EF4-FFF2-40B4-BE49-F238E27FC236}">
                    <a16:creationId xmlns:a16="http://schemas.microsoft.com/office/drawing/2014/main" id="{5BB1BABC-A5D7-2141-E587-16EBCC3C5A20}"/>
                  </a:ext>
                </a:extLst>
              </p:cNvPr>
              <p:cNvSpPr/>
              <p:nvPr/>
            </p:nvSpPr>
            <p:spPr>
              <a:xfrm>
                <a:off x="28398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7" name="Freeform: Shape 4216">
                <a:extLst>
                  <a:ext uri="{FF2B5EF4-FFF2-40B4-BE49-F238E27FC236}">
                    <a16:creationId xmlns:a16="http://schemas.microsoft.com/office/drawing/2014/main" id="{2EE8F152-A8DE-2089-B038-AF226A415531}"/>
                  </a:ext>
                </a:extLst>
              </p:cNvPr>
              <p:cNvSpPr/>
              <p:nvPr/>
            </p:nvSpPr>
            <p:spPr>
              <a:xfrm>
                <a:off x="29558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8" name="Freeform: Shape 4217">
                <a:extLst>
                  <a:ext uri="{FF2B5EF4-FFF2-40B4-BE49-F238E27FC236}">
                    <a16:creationId xmlns:a16="http://schemas.microsoft.com/office/drawing/2014/main" id="{D5206326-9E88-D8F8-20A8-A07D4BCF5A4B}"/>
                  </a:ext>
                </a:extLst>
              </p:cNvPr>
              <p:cNvSpPr/>
              <p:nvPr/>
            </p:nvSpPr>
            <p:spPr>
              <a:xfrm>
                <a:off x="307189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9" name="Freeform: Shape 4218">
                <a:extLst>
                  <a:ext uri="{FF2B5EF4-FFF2-40B4-BE49-F238E27FC236}">
                    <a16:creationId xmlns:a16="http://schemas.microsoft.com/office/drawing/2014/main" id="{CD257F1F-3F0E-BA34-BBA6-0AEC8D6AF361}"/>
                  </a:ext>
                </a:extLst>
              </p:cNvPr>
              <p:cNvSpPr/>
              <p:nvPr/>
            </p:nvSpPr>
            <p:spPr>
              <a:xfrm>
                <a:off x="318791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0" name="Freeform: Shape 4219">
                <a:extLst>
                  <a:ext uri="{FF2B5EF4-FFF2-40B4-BE49-F238E27FC236}">
                    <a16:creationId xmlns:a16="http://schemas.microsoft.com/office/drawing/2014/main" id="{E30DA1A9-F3AE-AB74-51B3-88CD7FE16242}"/>
                  </a:ext>
                </a:extLst>
              </p:cNvPr>
              <p:cNvSpPr/>
              <p:nvPr/>
            </p:nvSpPr>
            <p:spPr>
              <a:xfrm>
                <a:off x="33039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1" name="Freeform: Shape 4220">
                <a:extLst>
                  <a:ext uri="{FF2B5EF4-FFF2-40B4-BE49-F238E27FC236}">
                    <a16:creationId xmlns:a16="http://schemas.microsoft.com/office/drawing/2014/main" id="{BB53C098-43B3-BBE6-5A07-883C6205B257}"/>
                  </a:ext>
                </a:extLst>
              </p:cNvPr>
              <p:cNvSpPr/>
              <p:nvPr/>
            </p:nvSpPr>
            <p:spPr>
              <a:xfrm>
                <a:off x="341997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2" name="Freeform: Shape 4221">
                <a:extLst>
                  <a:ext uri="{FF2B5EF4-FFF2-40B4-BE49-F238E27FC236}">
                    <a16:creationId xmlns:a16="http://schemas.microsoft.com/office/drawing/2014/main" id="{C36A08D2-ABB6-9B85-F235-DE890EB7E8F3}"/>
                  </a:ext>
                </a:extLst>
              </p:cNvPr>
              <p:cNvSpPr/>
              <p:nvPr/>
            </p:nvSpPr>
            <p:spPr>
              <a:xfrm>
                <a:off x="35360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3" name="Freeform: Shape 4222">
                <a:extLst>
                  <a:ext uri="{FF2B5EF4-FFF2-40B4-BE49-F238E27FC236}">
                    <a16:creationId xmlns:a16="http://schemas.microsoft.com/office/drawing/2014/main" id="{3FF44E46-2383-907F-95DC-16EEC368990A}"/>
                  </a:ext>
                </a:extLst>
              </p:cNvPr>
              <p:cNvSpPr/>
              <p:nvPr/>
            </p:nvSpPr>
            <p:spPr>
              <a:xfrm>
                <a:off x="36520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4" name="Freeform: Shape 4223">
                <a:extLst>
                  <a:ext uri="{FF2B5EF4-FFF2-40B4-BE49-F238E27FC236}">
                    <a16:creationId xmlns:a16="http://schemas.microsoft.com/office/drawing/2014/main" id="{7C01D8BC-45D9-EEF0-C008-715F3B9D06D3}"/>
                  </a:ext>
                </a:extLst>
              </p:cNvPr>
              <p:cNvSpPr/>
              <p:nvPr/>
            </p:nvSpPr>
            <p:spPr>
              <a:xfrm>
                <a:off x="37680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5" name="Freeform: Shape 4224">
                <a:extLst>
                  <a:ext uri="{FF2B5EF4-FFF2-40B4-BE49-F238E27FC236}">
                    <a16:creationId xmlns:a16="http://schemas.microsoft.com/office/drawing/2014/main" id="{619B40DD-371F-51EF-748D-F18421240203}"/>
                  </a:ext>
                </a:extLst>
              </p:cNvPr>
              <p:cNvSpPr/>
              <p:nvPr/>
            </p:nvSpPr>
            <p:spPr>
              <a:xfrm>
                <a:off x="38840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6" name="Freeform: Shape 4225">
                <a:extLst>
                  <a:ext uri="{FF2B5EF4-FFF2-40B4-BE49-F238E27FC236}">
                    <a16:creationId xmlns:a16="http://schemas.microsoft.com/office/drawing/2014/main" id="{88F53BAC-E1E9-953D-5706-8D1DFF423868}"/>
                  </a:ext>
                </a:extLst>
              </p:cNvPr>
              <p:cNvSpPr/>
              <p:nvPr/>
            </p:nvSpPr>
            <p:spPr>
              <a:xfrm>
                <a:off x="400012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7" name="Freeform: Shape 4226">
                <a:extLst>
                  <a:ext uri="{FF2B5EF4-FFF2-40B4-BE49-F238E27FC236}">
                    <a16:creationId xmlns:a16="http://schemas.microsoft.com/office/drawing/2014/main" id="{B51AB0E4-9A61-25B5-F341-2F4F1440439B}"/>
                  </a:ext>
                </a:extLst>
              </p:cNvPr>
              <p:cNvSpPr/>
              <p:nvPr/>
            </p:nvSpPr>
            <p:spPr>
              <a:xfrm>
                <a:off x="41161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8" name="Freeform: Shape 4227">
                <a:extLst>
                  <a:ext uri="{FF2B5EF4-FFF2-40B4-BE49-F238E27FC236}">
                    <a16:creationId xmlns:a16="http://schemas.microsoft.com/office/drawing/2014/main" id="{5A5D1526-5321-B70F-41E0-BB41C1FE26AF}"/>
                  </a:ext>
                </a:extLst>
              </p:cNvPr>
              <p:cNvSpPr/>
              <p:nvPr/>
            </p:nvSpPr>
            <p:spPr>
              <a:xfrm>
                <a:off x="42321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9" name="Freeform: Shape 4228">
                <a:extLst>
                  <a:ext uri="{FF2B5EF4-FFF2-40B4-BE49-F238E27FC236}">
                    <a16:creationId xmlns:a16="http://schemas.microsoft.com/office/drawing/2014/main" id="{33B05DA3-0CBE-43D0-4573-EE3BC4D051FC}"/>
                  </a:ext>
                </a:extLst>
              </p:cNvPr>
              <p:cNvSpPr/>
              <p:nvPr/>
            </p:nvSpPr>
            <p:spPr>
              <a:xfrm>
                <a:off x="43482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0" name="Freeform: Shape 4229">
                <a:extLst>
                  <a:ext uri="{FF2B5EF4-FFF2-40B4-BE49-F238E27FC236}">
                    <a16:creationId xmlns:a16="http://schemas.microsoft.com/office/drawing/2014/main" id="{FC18D6B8-6B89-0B80-2B5E-CAF119F9CD95}"/>
                  </a:ext>
                </a:extLst>
              </p:cNvPr>
              <p:cNvSpPr/>
              <p:nvPr/>
            </p:nvSpPr>
            <p:spPr>
              <a:xfrm>
                <a:off x="446424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1" name="Freeform: Shape 4230">
                <a:extLst>
                  <a:ext uri="{FF2B5EF4-FFF2-40B4-BE49-F238E27FC236}">
                    <a16:creationId xmlns:a16="http://schemas.microsoft.com/office/drawing/2014/main" id="{B8FF92F8-CB54-6AAB-EFF1-F825B5B03CF3}"/>
                  </a:ext>
                </a:extLst>
              </p:cNvPr>
              <p:cNvSpPr/>
              <p:nvPr/>
            </p:nvSpPr>
            <p:spPr>
              <a:xfrm>
                <a:off x="458027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2" name="Freeform: Shape 4231">
                <a:extLst>
                  <a:ext uri="{FF2B5EF4-FFF2-40B4-BE49-F238E27FC236}">
                    <a16:creationId xmlns:a16="http://schemas.microsoft.com/office/drawing/2014/main" id="{71504303-E2E4-60B3-F494-5BA5A7F3F053}"/>
                  </a:ext>
                </a:extLst>
              </p:cNvPr>
              <p:cNvSpPr/>
              <p:nvPr/>
            </p:nvSpPr>
            <p:spPr>
              <a:xfrm>
                <a:off x="5511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3" name="Freeform: Shape 4232">
                <a:extLst>
                  <a:ext uri="{FF2B5EF4-FFF2-40B4-BE49-F238E27FC236}">
                    <a16:creationId xmlns:a16="http://schemas.microsoft.com/office/drawing/2014/main" id="{59BFFA06-ED1E-9AC7-81F8-A44190B70A0E}"/>
                  </a:ext>
                </a:extLst>
              </p:cNvPr>
              <p:cNvSpPr/>
              <p:nvPr/>
            </p:nvSpPr>
            <p:spPr>
              <a:xfrm>
                <a:off x="17115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4" name="Freeform: Shape 4233">
                <a:extLst>
                  <a:ext uri="{FF2B5EF4-FFF2-40B4-BE49-F238E27FC236}">
                    <a16:creationId xmlns:a16="http://schemas.microsoft.com/office/drawing/2014/main" id="{8A59DD38-72A6-FFAB-33EE-A1739E311812}"/>
                  </a:ext>
                </a:extLst>
              </p:cNvPr>
              <p:cNvSpPr/>
              <p:nvPr/>
            </p:nvSpPr>
            <p:spPr>
              <a:xfrm>
                <a:off x="2871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5" name="Freeform: Shape 4234">
                <a:extLst>
                  <a:ext uri="{FF2B5EF4-FFF2-40B4-BE49-F238E27FC236}">
                    <a16:creationId xmlns:a16="http://schemas.microsoft.com/office/drawing/2014/main" id="{0436854B-643E-0BF1-19E6-6D5705219048}"/>
                  </a:ext>
                </a:extLst>
              </p:cNvPr>
              <p:cNvSpPr/>
              <p:nvPr/>
            </p:nvSpPr>
            <p:spPr>
              <a:xfrm>
                <a:off x="40320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6" name="Freeform: Shape 4235">
                <a:extLst>
                  <a:ext uri="{FF2B5EF4-FFF2-40B4-BE49-F238E27FC236}">
                    <a16:creationId xmlns:a16="http://schemas.microsoft.com/office/drawing/2014/main" id="{72432BEB-4CC8-1222-A687-B1042224D0D7}"/>
                  </a:ext>
                </a:extLst>
              </p:cNvPr>
              <p:cNvSpPr/>
              <p:nvPr/>
            </p:nvSpPr>
            <p:spPr>
              <a:xfrm>
                <a:off x="51923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7" name="Freeform: Shape 4236">
                <a:extLst>
                  <a:ext uri="{FF2B5EF4-FFF2-40B4-BE49-F238E27FC236}">
                    <a16:creationId xmlns:a16="http://schemas.microsoft.com/office/drawing/2014/main" id="{22751FB8-425D-ED4F-70A3-6C5EB300E9E5}"/>
                  </a:ext>
                </a:extLst>
              </p:cNvPr>
              <p:cNvSpPr/>
              <p:nvPr/>
            </p:nvSpPr>
            <p:spPr>
              <a:xfrm>
                <a:off x="63526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8" name="Freeform: Shape 4237">
                <a:extLst>
                  <a:ext uri="{FF2B5EF4-FFF2-40B4-BE49-F238E27FC236}">
                    <a16:creationId xmlns:a16="http://schemas.microsoft.com/office/drawing/2014/main" id="{2AFDBFC0-7610-29D8-18C0-3FF8B760AE5D}"/>
                  </a:ext>
                </a:extLst>
              </p:cNvPr>
              <p:cNvSpPr/>
              <p:nvPr/>
            </p:nvSpPr>
            <p:spPr>
              <a:xfrm>
                <a:off x="7512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9" name="Freeform: Shape 4238">
                <a:extLst>
                  <a:ext uri="{FF2B5EF4-FFF2-40B4-BE49-F238E27FC236}">
                    <a16:creationId xmlns:a16="http://schemas.microsoft.com/office/drawing/2014/main" id="{8B6234F6-A2F2-8C74-E317-CA9D015F0713}"/>
                  </a:ext>
                </a:extLst>
              </p:cNvPr>
              <p:cNvSpPr/>
              <p:nvPr/>
            </p:nvSpPr>
            <p:spPr>
              <a:xfrm>
                <a:off x="8673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0" name="Freeform: Shape 4239">
                <a:extLst>
                  <a:ext uri="{FF2B5EF4-FFF2-40B4-BE49-F238E27FC236}">
                    <a16:creationId xmlns:a16="http://schemas.microsoft.com/office/drawing/2014/main" id="{24E18736-DB35-260A-E90A-E9C8C836A392}"/>
                  </a:ext>
                </a:extLst>
              </p:cNvPr>
              <p:cNvSpPr/>
              <p:nvPr/>
            </p:nvSpPr>
            <p:spPr>
              <a:xfrm>
                <a:off x="98334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1" name="Freeform: Shape 4240">
                <a:extLst>
                  <a:ext uri="{FF2B5EF4-FFF2-40B4-BE49-F238E27FC236}">
                    <a16:creationId xmlns:a16="http://schemas.microsoft.com/office/drawing/2014/main" id="{F3EA3E52-E710-2977-9233-4D95B2C8B544}"/>
                  </a:ext>
                </a:extLst>
              </p:cNvPr>
              <p:cNvSpPr/>
              <p:nvPr/>
            </p:nvSpPr>
            <p:spPr>
              <a:xfrm>
                <a:off x="10993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2" name="Freeform: Shape 4241">
                <a:extLst>
                  <a:ext uri="{FF2B5EF4-FFF2-40B4-BE49-F238E27FC236}">
                    <a16:creationId xmlns:a16="http://schemas.microsoft.com/office/drawing/2014/main" id="{D9207C2B-3EE7-A76F-F550-FAFD4C3F0C61}"/>
                  </a:ext>
                </a:extLst>
              </p:cNvPr>
              <p:cNvSpPr/>
              <p:nvPr/>
            </p:nvSpPr>
            <p:spPr>
              <a:xfrm>
                <a:off x="121541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3" name="Freeform: Shape 4242">
                <a:extLst>
                  <a:ext uri="{FF2B5EF4-FFF2-40B4-BE49-F238E27FC236}">
                    <a16:creationId xmlns:a16="http://schemas.microsoft.com/office/drawing/2014/main" id="{A4C79AFF-B730-98CD-BBB3-823A53147120}"/>
                  </a:ext>
                </a:extLst>
              </p:cNvPr>
              <p:cNvSpPr/>
              <p:nvPr/>
            </p:nvSpPr>
            <p:spPr>
              <a:xfrm>
                <a:off x="13314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4" name="Freeform: Shape 4243">
                <a:extLst>
                  <a:ext uri="{FF2B5EF4-FFF2-40B4-BE49-F238E27FC236}">
                    <a16:creationId xmlns:a16="http://schemas.microsoft.com/office/drawing/2014/main" id="{69AA4900-9278-2C23-4FF3-DDF1AF7705A2}"/>
                  </a:ext>
                </a:extLst>
              </p:cNvPr>
              <p:cNvSpPr/>
              <p:nvPr/>
            </p:nvSpPr>
            <p:spPr>
              <a:xfrm>
                <a:off x="144748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5" name="Freeform: Shape 4244">
                <a:extLst>
                  <a:ext uri="{FF2B5EF4-FFF2-40B4-BE49-F238E27FC236}">
                    <a16:creationId xmlns:a16="http://schemas.microsoft.com/office/drawing/2014/main" id="{A4B4F68F-01A7-AFA2-E0C9-EBF43F383E6A}"/>
                  </a:ext>
                </a:extLst>
              </p:cNvPr>
              <p:cNvSpPr/>
              <p:nvPr/>
            </p:nvSpPr>
            <p:spPr>
              <a:xfrm>
                <a:off x="15634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6" name="Freeform: Shape 4245">
                <a:extLst>
                  <a:ext uri="{FF2B5EF4-FFF2-40B4-BE49-F238E27FC236}">
                    <a16:creationId xmlns:a16="http://schemas.microsoft.com/office/drawing/2014/main" id="{D13F3CF7-125C-FF97-0C26-AFE76551D1DB}"/>
                  </a:ext>
                </a:extLst>
              </p:cNvPr>
              <p:cNvSpPr/>
              <p:nvPr/>
            </p:nvSpPr>
            <p:spPr>
              <a:xfrm>
                <a:off x="16795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7" name="Freeform: Shape 4246">
                <a:extLst>
                  <a:ext uri="{FF2B5EF4-FFF2-40B4-BE49-F238E27FC236}">
                    <a16:creationId xmlns:a16="http://schemas.microsoft.com/office/drawing/2014/main" id="{2F66A3BE-2763-F717-62CA-542CE07C9503}"/>
                  </a:ext>
                </a:extLst>
              </p:cNvPr>
              <p:cNvSpPr/>
              <p:nvPr/>
            </p:nvSpPr>
            <p:spPr>
              <a:xfrm>
                <a:off x="17955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8" name="Freeform: Shape 4247">
                <a:extLst>
                  <a:ext uri="{FF2B5EF4-FFF2-40B4-BE49-F238E27FC236}">
                    <a16:creationId xmlns:a16="http://schemas.microsoft.com/office/drawing/2014/main" id="{43B8623B-790B-A5CD-409F-94D6A5D84740}"/>
                  </a:ext>
                </a:extLst>
              </p:cNvPr>
              <p:cNvSpPr/>
              <p:nvPr/>
            </p:nvSpPr>
            <p:spPr>
              <a:xfrm>
                <a:off x="191159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9" name="Freeform: Shape 4248">
                <a:extLst>
                  <a:ext uri="{FF2B5EF4-FFF2-40B4-BE49-F238E27FC236}">
                    <a16:creationId xmlns:a16="http://schemas.microsoft.com/office/drawing/2014/main" id="{A19D6953-6F53-0BBA-3711-CB51181EF4EA}"/>
                  </a:ext>
                </a:extLst>
              </p:cNvPr>
              <p:cNvSpPr/>
              <p:nvPr/>
            </p:nvSpPr>
            <p:spPr>
              <a:xfrm>
                <a:off x="20276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0" name="Freeform: Shape 4249">
                <a:extLst>
                  <a:ext uri="{FF2B5EF4-FFF2-40B4-BE49-F238E27FC236}">
                    <a16:creationId xmlns:a16="http://schemas.microsoft.com/office/drawing/2014/main" id="{623853DD-626F-0F4A-4535-9E1184365F0C}"/>
                  </a:ext>
                </a:extLst>
              </p:cNvPr>
              <p:cNvSpPr/>
              <p:nvPr/>
            </p:nvSpPr>
            <p:spPr>
              <a:xfrm>
                <a:off x="21436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1" name="Freeform: Shape 4250">
                <a:extLst>
                  <a:ext uri="{FF2B5EF4-FFF2-40B4-BE49-F238E27FC236}">
                    <a16:creationId xmlns:a16="http://schemas.microsoft.com/office/drawing/2014/main" id="{BA8F7223-AE8B-9E37-7FA2-51765EA72520}"/>
                  </a:ext>
                </a:extLst>
              </p:cNvPr>
              <p:cNvSpPr/>
              <p:nvPr/>
            </p:nvSpPr>
            <p:spPr>
              <a:xfrm>
                <a:off x="225968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2" name="Freeform: Shape 4251">
                <a:extLst>
                  <a:ext uri="{FF2B5EF4-FFF2-40B4-BE49-F238E27FC236}">
                    <a16:creationId xmlns:a16="http://schemas.microsoft.com/office/drawing/2014/main" id="{DE3668D5-600A-6466-0193-0B1102BFFEEF}"/>
                  </a:ext>
                </a:extLst>
              </p:cNvPr>
              <p:cNvSpPr/>
              <p:nvPr/>
            </p:nvSpPr>
            <p:spPr>
              <a:xfrm>
                <a:off x="237571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3" name="Freeform: Shape 4252">
                <a:extLst>
                  <a:ext uri="{FF2B5EF4-FFF2-40B4-BE49-F238E27FC236}">
                    <a16:creationId xmlns:a16="http://schemas.microsoft.com/office/drawing/2014/main" id="{F1D0877E-A810-E2E8-71B3-2674701DD81A}"/>
                  </a:ext>
                </a:extLst>
              </p:cNvPr>
              <p:cNvSpPr/>
              <p:nvPr/>
            </p:nvSpPr>
            <p:spPr>
              <a:xfrm>
                <a:off x="24917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4" name="Freeform: Shape 4253">
                <a:extLst>
                  <a:ext uri="{FF2B5EF4-FFF2-40B4-BE49-F238E27FC236}">
                    <a16:creationId xmlns:a16="http://schemas.microsoft.com/office/drawing/2014/main" id="{C261F5B5-CFB9-3F38-C130-73ADB09C1A6E}"/>
                  </a:ext>
                </a:extLst>
              </p:cNvPr>
              <p:cNvSpPr/>
              <p:nvPr/>
            </p:nvSpPr>
            <p:spPr>
              <a:xfrm>
                <a:off x="26077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5" name="Freeform: Shape 4254">
                <a:extLst>
                  <a:ext uri="{FF2B5EF4-FFF2-40B4-BE49-F238E27FC236}">
                    <a16:creationId xmlns:a16="http://schemas.microsoft.com/office/drawing/2014/main" id="{B737C3C3-96C0-0E91-C4B5-132A7D2DD27E}"/>
                  </a:ext>
                </a:extLst>
              </p:cNvPr>
              <p:cNvSpPr/>
              <p:nvPr/>
            </p:nvSpPr>
            <p:spPr>
              <a:xfrm>
                <a:off x="272379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6" name="Freeform: Shape 4255">
                <a:extLst>
                  <a:ext uri="{FF2B5EF4-FFF2-40B4-BE49-F238E27FC236}">
                    <a16:creationId xmlns:a16="http://schemas.microsoft.com/office/drawing/2014/main" id="{084F9EB6-1D4A-C302-0B21-CE5971702903}"/>
                  </a:ext>
                </a:extLst>
              </p:cNvPr>
              <p:cNvSpPr/>
              <p:nvPr/>
            </p:nvSpPr>
            <p:spPr>
              <a:xfrm>
                <a:off x="28398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7" name="Freeform: Shape 4256">
                <a:extLst>
                  <a:ext uri="{FF2B5EF4-FFF2-40B4-BE49-F238E27FC236}">
                    <a16:creationId xmlns:a16="http://schemas.microsoft.com/office/drawing/2014/main" id="{DC58936C-BD94-3098-9C52-A86C4483F833}"/>
                  </a:ext>
                </a:extLst>
              </p:cNvPr>
              <p:cNvSpPr/>
              <p:nvPr/>
            </p:nvSpPr>
            <p:spPr>
              <a:xfrm>
                <a:off x="29558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8" name="Freeform: Shape 4257">
                <a:extLst>
                  <a:ext uri="{FF2B5EF4-FFF2-40B4-BE49-F238E27FC236}">
                    <a16:creationId xmlns:a16="http://schemas.microsoft.com/office/drawing/2014/main" id="{6A54B287-82BF-1308-77F5-02D61252CEFE}"/>
                  </a:ext>
                </a:extLst>
              </p:cNvPr>
              <p:cNvSpPr/>
              <p:nvPr/>
            </p:nvSpPr>
            <p:spPr>
              <a:xfrm>
                <a:off x="307189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9" name="Freeform: Shape 4258">
                <a:extLst>
                  <a:ext uri="{FF2B5EF4-FFF2-40B4-BE49-F238E27FC236}">
                    <a16:creationId xmlns:a16="http://schemas.microsoft.com/office/drawing/2014/main" id="{BB7ED0B6-1E24-D349-5C68-9A25519B64B4}"/>
                  </a:ext>
                </a:extLst>
              </p:cNvPr>
              <p:cNvSpPr/>
              <p:nvPr/>
            </p:nvSpPr>
            <p:spPr>
              <a:xfrm>
                <a:off x="318791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0" name="Freeform: Shape 4259">
                <a:extLst>
                  <a:ext uri="{FF2B5EF4-FFF2-40B4-BE49-F238E27FC236}">
                    <a16:creationId xmlns:a16="http://schemas.microsoft.com/office/drawing/2014/main" id="{6DB86D95-FD8F-7003-650C-3D1E35AA267F}"/>
                  </a:ext>
                </a:extLst>
              </p:cNvPr>
              <p:cNvSpPr/>
              <p:nvPr/>
            </p:nvSpPr>
            <p:spPr>
              <a:xfrm>
                <a:off x="33039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1" name="Freeform: Shape 4260">
                <a:extLst>
                  <a:ext uri="{FF2B5EF4-FFF2-40B4-BE49-F238E27FC236}">
                    <a16:creationId xmlns:a16="http://schemas.microsoft.com/office/drawing/2014/main" id="{E8885E6E-0D10-9316-30B0-70CCE934E88A}"/>
                  </a:ext>
                </a:extLst>
              </p:cNvPr>
              <p:cNvSpPr/>
              <p:nvPr/>
            </p:nvSpPr>
            <p:spPr>
              <a:xfrm>
                <a:off x="341997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2" name="Freeform: Shape 4261">
                <a:extLst>
                  <a:ext uri="{FF2B5EF4-FFF2-40B4-BE49-F238E27FC236}">
                    <a16:creationId xmlns:a16="http://schemas.microsoft.com/office/drawing/2014/main" id="{1EAB28F2-477D-E60F-B9E2-547433DED667}"/>
                  </a:ext>
                </a:extLst>
              </p:cNvPr>
              <p:cNvSpPr/>
              <p:nvPr/>
            </p:nvSpPr>
            <p:spPr>
              <a:xfrm>
                <a:off x="35360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3" name="Freeform: Shape 4262">
                <a:extLst>
                  <a:ext uri="{FF2B5EF4-FFF2-40B4-BE49-F238E27FC236}">
                    <a16:creationId xmlns:a16="http://schemas.microsoft.com/office/drawing/2014/main" id="{B4BE3159-1BB0-0376-0F1D-C1B9AA5C8753}"/>
                  </a:ext>
                </a:extLst>
              </p:cNvPr>
              <p:cNvSpPr/>
              <p:nvPr/>
            </p:nvSpPr>
            <p:spPr>
              <a:xfrm>
                <a:off x="36520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4" name="Freeform: Shape 4263">
                <a:extLst>
                  <a:ext uri="{FF2B5EF4-FFF2-40B4-BE49-F238E27FC236}">
                    <a16:creationId xmlns:a16="http://schemas.microsoft.com/office/drawing/2014/main" id="{429CE687-B562-D6A3-44C8-D4C37B8A2F3D}"/>
                  </a:ext>
                </a:extLst>
              </p:cNvPr>
              <p:cNvSpPr/>
              <p:nvPr/>
            </p:nvSpPr>
            <p:spPr>
              <a:xfrm>
                <a:off x="37680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5" name="Freeform: Shape 4264">
                <a:extLst>
                  <a:ext uri="{FF2B5EF4-FFF2-40B4-BE49-F238E27FC236}">
                    <a16:creationId xmlns:a16="http://schemas.microsoft.com/office/drawing/2014/main" id="{09D7A01B-D3BF-607A-30CF-AA3A0387199F}"/>
                  </a:ext>
                </a:extLst>
              </p:cNvPr>
              <p:cNvSpPr/>
              <p:nvPr/>
            </p:nvSpPr>
            <p:spPr>
              <a:xfrm>
                <a:off x="38840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6" name="Freeform: Shape 4265">
                <a:extLst>
                  <a:ext uri="{FF2B5EF4-FFF2-40B4-BE49-F238E27FC236}">
                    <a16:creationId xmlns:a16="http://schemas.microsoft.com/office/drawing/2014/main" id="{D3F6CE7F-BA9F-9DB4-D10D-BB181068E74D}"/>
                  </a:ext>
                </a:extLst>
              </p:cNvPr>
              <p:cNvSpPr/>
              <p:nvPr/>
            </p:nvSpPr>
            <p:spPr>
              <a:xfrm>
                <a:off x="400012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7" name="Freeform: Shape 4266">
                <a:extLst>
                  <a:ext uri="{FF2B5EF4-FFF2-40B4-BE49-F238E27FC236}">
                    <a16:creationId xmlns:a16="http://schemas.microsoft.com/office/drawing/2014/main" id="{8432CD55-B136-9607-345C-BAF6040FBE5D}"/>
                  </a:ext>
                </a:extLst>
              </p:cNvPr>
              <p:cNvSpPr/>
              <p:nvPr/>
            </p:nvSpPr>
            <p:spPr>
              <a:xfrm>
                <a:off x="41161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8" name="Freeform: Shape 4267">
                <a:extLst>
                  <a:ext uri="{FF2B5EF4-FFF2-40B4-BE49-F238E27FC236}">
                    <a16:creationId xmlns:a16="http://schemas.microsoft.com/office/drawing/2014/main" id="{EC75C921-9B48-898C-4605-8CC1F1511ACD}"/>
                  </a:ext>
                </a:extLst>
              </p:cNvPr>
              <p:cNvSpPr/>
              <p:nvPr/>
            </p:nvSpPr>
            <p:spPr>
              <a:xfrm>
                <a:off x="42321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9" name="Freeform: Shape 4268">
                <a:extLst>
                  <a:ext uri="{FF2B5EF4-FFF2-40B4-BE49-F238E27FC236}">
                    <a16:creationId xmlns:a16="http://schemas.microsoft.com/office/drawing/2014/main" id="{80BE02E4-85C8-478B-93EB-8960FCCCA709}"/>
                  </a:ext>
                </a:extLst>
              </p:cNvPr>
              <p:cNvSpPr/>
              <p:nvPr/>
            </p:nvSpPr>
            <p:spPr>
              <a:xfrm>
                <a:off x="43482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0" name="Freeform: Shape 4269">
                <a:extLst>
                  <a:ext uri="{FF2B5EF4-FFF2-40B4-BE49-F238E27FC236}">
                    <a16:creationId xmlns:a16="http://schemas.microsoft.com/office/drawing/2014/main" id="{08EF87EE-695D-0629-9E0F-90B6000793D3}"/>
                  </a:ext>
                </a:extLst>
              </p:cNvPr>
              <p:cNvSpPr/>
              <p:nvPr/>
            </p:nvSpPr>
            <p:spPr>
              <a:xfrm>
                <a:off x="446424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1" name="Freeform: Shape 4270">
                <a:extLst>
                  <a:ext uri="{FF2B5EF4-FFF2-40B4-BE49-F238E27FC236}">
                    <a16:creationId xmlns:a16="http://schemas.microsoft.com/office/drawing/2014/main" id="{0DEAB6C0-658C-629C-9999-0AED105102F1}"/>
                  </a:ext>
                </a:extLst>
              </p:cNvPr>
              <p:cNvSpPr/>
              <p:nvPr/>
            </p:nvSpPr>
            <p:spPr>
              <a:xfrm>
                <a:off x="458027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2" name="Freeform: Shape 4271">
                <a:extLst>
                  <a:ext uri="{FF2B5EF4-FFF2-40B4-BE49-F238E27FC236}">
                    <a16:creationId xmlns:a16="http://schemas.microsoft.com/office/drawing/2014/main" id="{756E4453-4B0B-AEB7-01F0-4E8A64D4046B}"/>
                  </a:ext>
                </a:extLst>
              </p:cNvPr>
              <p:cNvSpPr/>
              <p:nvPr/>
            </p:nvSpPr>
            <p:spPr>
              <a:xfrm>
                <a:off x="5511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3" name="Freeform: Shape 4272">
                <a:extLst>
                  <a:ext uri="{FF2B5EF4-FFF2-40B4-BE49-F238E27FC236}">
                    <a16:creationId xmlns:a16="http://schemas.microsoft.com/office/drawing/2014/main" id="{5B282745-38F9-8563-DF2E-58753C2AA798}"/>
                  </a:ext>
                </a:extLst>
              </p:cNvPr>
              <p:cNvSpPr/>
              <p:nvPr/>
            </p:nvSpPr>
            <p:spPr>
              <a:xfrm>
                <a:off x="17115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4" name="Freeform: Shape 4273">
                <a:extLst>
                  <a:ext uri="{FF2B5EF4-FFF2-40B4-BE49-F238E27FC236}">
                    <a16:creationId xmlns:a16="http://schemas.microsoft.com/office/drawing/2014/main" id="{913810DB-7154-3E38-E0B7-F86428E1D525}"/>
                  </a:ext>
                </a:extLst>
              </p:cNvPr>
              <p:cNvSpPr/>
              <p:nvPr/>
            </p:nvSpPr>
            <p:spPr>
              <a:xfrm>
                <a:off x="2871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5" name="Freeform: Shape 4274">
                <a:extLst>
                  <a:ext uri="{FF2B5EF4-FFF2-40B4-BE49-F238E27FC236}">
                    <a16:creationId xmlns:a16="http://schemas.microsoft.com/office/drawing/2014/main" id="{9D82663A-2DAD-4652-0C1D-92E53F747D2A}"/>
                  </a:ext>
                </a:extLst>
              </p:cNvPr>
              <p:cNvSpPr/>
              <p:nvPr/>
            </p:nvSpPr>
            <p:spPr>
              <a:xfrm>
                <a:off x="40320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6" name="Freeform: Shape 4275">
                <a:extLst>
                  <a:ext uri="{FF2B5EF4-FFF2-40B4-BE49-F238E27FC236}">
                    <a16:creationId xmlns:a16="http://schemas.microsoft.com/office/drawing/2014/main" id="{1E32835F-9082-37F2-C5B0-B53E5557EA7D}"/>
                  </a:ext>
                </a:extLst>
              </p:cNvPr>
              <p:cNvSpPr/>
              <p:nvPr/>
            </p:nvSpPr>
            <p:spPr>
              <a:xfrm>
                <a:off x="51923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7" name="Freeform: Shape 4276">
                <a:extLst>
                  <a:ext uri="{FF2B5EF4-FFF2-40B4-BE49-F238E27FC236}">
                    <a16:creationId xmlns:a16="http://schemas.microsoft.com/office/drawing/2014/main" id="{34C408B8-7821-08C6-5FDA-23D5E8578CB4}"/>
                  </a:ext>
                </a:extLst>
              </p:cNvPr>
              <p:cNvSpPr/>
              <p:nvPr/>
            </p:nvSpPr>
            <p:spPr>
              <a:xfrm>
                <a:off x="63526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8" name="Freeform: Shape 4277">
                <a:extLst>
                  <a:ext uri="{FF2B5EF4-FFF2-40B4-BE49-F238E27FC236}">
                    <a16:creationId xmlns:a16="http://schemas.microsoft.com/office/drawing/2014/main" id="{FE0AD31D-E45F-3432-603C-E5F1327959DA}"/>
                  </a:ext>
                </a:extLst>
              </p:cNvPr>
              <p:cNvSpPr/>
              <p:nvPr/>
            </p:nvSpPr>
            <p:spPr>
              <a:xfrm>
                <a:off x="7512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9" name="Freeform: Shape 4278">
                <a:extLst>
                  <a:ext uri="{FF2B5EF4-FFF2-40B4-BE49-F238E27FC236}">
                    <a16:creationId xmlns:a16="http://schemas.microsoft.com/office/drawing/2014/main" id="{013AA0BA-B7F0-843C-09CB-16275D4E1091}"/>
                  </a:ext>
                </a:extLst>
              </p:cNvPr>
              <p:cNvSpPr/>
              <p:nvPr/>
            </p:nvSpPr>
            <p:spPr>
              <a:xfrm>
                <a:off x="8673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0" name="Freeform: Shape 4279">
                <a:extLst>
                  <a:ext uri="{FF2B5EF4-FFF2-40B4-BE49-F238E27FC236}">
                    <a16:creationId xmlns:a16="http://schemas.microsoft.com/office/drawing/2014/main" id="{01A4F008-3484-0BEA-22F5-FF6F80B8D77D}"/>
                  </a:ext>
                </a:extLst>
              </p:cNvPr>
              <p:cNvSpPr/>
              <p:nvPr/>
            </p:nvSpPr>
            <p:spPr>
              <a:xfrm>
                <a:off x="98334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1" name="Freeform: Shape 4280">
                <a:extLst>
                  <a:ext uri="{FF2B5EF4-FFF2-40B4-BE49-F238E27FC236}">
                    <a16:creationId xmlns:a16="http://schemas.microsoft.com/office/drawing/2014/main" id="{7C6086D2-0EE1-1227-83AA-9C320F8EFE78}"/>
                  </a:ext>
                </a:extLst>
              </p:cNvPr>
              <p:cNvSpPr/>
              <p:nvPr/>
            </p:nvSpPr>
            <p:spPr>
              <a:xfrm>
                <a:off x="10993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2" name="Freeform: Shape 4281">
                <a:extLst>
                  <a:ext uri="{FF2B5EF4-FFF2-40B4-BE49-F238E27FC236}">
                    <a16:creationId xmlns:a16="http://schemas.microsoft.com/office/drawing/2014/main" id="{8A703F58-74EB-7F16-C708-DB435BFED8D2}"/>
                  </a:ext>
                </a:extLst>
              </p:cNvPr>
              <p:cNvSpPr/>
              <p:nvPr/>
            </p:nvSpPr>
            <p:spPr>
              <a:xfrm>
                <a:off x="121541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3" name="Freeform: Shape 4282">
                <a:extLst>
                  <a:ext uri="{FF2B5EF4-FFF2-40B4-BE49-F238E27FC236}">
                    <a16:creationId xmlns:a16="http://schemas.microsoft.com/office/drawing/2014/main" id="{9819E5DF-6B27-8766-EF41-FC7B3D4F3357}"/>
                  </a:ext>
                </a:extLst>
              </p:cNvPr>
              <p:cNvSpPr/>
              <p:nvPr/>
            </p:nvSpPr>
            <p:spPr>
              <a:xfrm>
                <a:off x="13314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4" name="Freeform: Shape 4283">
                <a:extLst>
                  <a:ext uri="{FF2B5EF4-FFF2-40B4-BE49-F238E27FC236}">
                    <a16:creationId xmlns:a16="http://schemas.microsoft.com/office/drawing/2014/main" id="{5587875F-754D-CC92-52FC-61817EC75BBC}"/>
                  </a:ext>
                </a:extLst>
              </p:cNvPr>
              <p:cNvSpPr/>
              <p:nvPr/>
            </p:nvSpPr>
            <p:spPr>
              <a:xfrm>
                <a:off x="144748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5" name="Freeform: Shape 4284">
                <a:extLst>
                  <a:ext uri="{FF2B5EF4-FFF2-40B4-BE49-F238E27FC236}">
                    <a16:creationId xmlns:a16="http://schemas.microsoft.com/office/drawing/2014/main" id="{0B34FFF1-9EC8-F89C-6CBD-E0B3D2E81491}"/>
                  </a:ext>
                </a:extLst>
              </p:cNvPr>
              <p:cNvSpPr/>
              <p:nvPr/>
            </p:nvSpPr>
            <p:spPr>
              <a:xfrm>
                <a:off x="15634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6" name="Freeform: Shape 4285">
                <a:extLst>
                  <a:ext uri="{FF2B5EF4-FFF2-40B4-BE49-F238E27FC236}">
                    <a16:creationId xmlns:a16="http://schemas.microsoft.com/office/drawing/2014/main" id="{567B239B-5C8D-95A0-8C85-D5DBB141B4B0}"/>
                  </a:ext>
                </a:extLst>
              </p:cNvPr>
              <p:cNvSpPr/>
              <p:nvPr/>
            </p:nvSpPr>
            <p:spPr>
              <a:xfrm>
                <a:off x="16795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7" name="Freeform: Shape 4286">
                <a:extLst>
                  <a:ext uri="{FF2B5EF4-FFF2-40B4-BE49-F238E27FC236}">
                    <a16:creationId xmlns:a16="http://schemas.microsoft.com/office/drawing/2014/main" id="{8B2AA7B4-BA28-1B46-4E03-C358D4539AC2}"/>
                  </a:ext>
                </a:extLst>
              </p:cNvPr>
              <p:cNvSpPr/>
              <p:nvPr/>
            </p:nvSpPr>
            <p:spPr>
              <a:xfrm>
                <a:off x="17955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8" name="Freeform: Shape 4287">
                <a:extLst>
                  <a:ext uri="{FF2B5EF4-FFF2-40B4-BE49-F238E27FC236}">
                    <a16:creationId xmlns:a16="http://schemas.microsoft.com/office/drawing/2014/main" id="{73EA0DF0-C622-5C6B-3325-D46266CC950E}"/>
                  </a:ext>
                </a:extLst>
              </p:cNvPr>
              <p:cNvSpPr/>
              <p:nvPr/>
            </p:nvSpPr>
            <p:spPr>
              <a:xfrm>
                <a:off x="191159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9" name="Freeform: Shape 4288">
                <a:extLst>
                  <a:ext uri="{FF2B5EF4-FFF2-40B4-BE49-F238E27FC236}">
                    <a16:creationId xmlns:a16="http://schemas.microsoft.com/office/drawing/2014/main" id="{F2D780F4-61DE-D778-E51D-6652FE741BB3}"/>
                  </a:ext>
                </a:extLst>
              </p:cNvPr>
              <p:cNvSpPr/>
              <p:nvPr/>
            </p:nvSpPr>
            <p:spPr>
              <a:xfrm>
                <a:off x="20276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0" name="Freeform: Shape 4289">
                <a:extLst>
                  <a:ext uri="{FF2B5EF4-FFF2-40B4-BE49-F238E27FC236}">
                    <a16:creationId xmlns:a16="http://schemas.microsoft.com/office/drawing/2014/main" id="{E36FC746-D5EE-EA90-93C9-EA6838CC7DE7}"/>
                  </a:ext>
                </a:extLst>
              </p:cNvPr>
              <p:cNvSpPr/>
              <p:nvPr/>
            </p:nvSpPr>
            <p:spPr>
              <a:xfrm>
                <a:off x="21436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1" name="Freeform: Shape 4290">
                <a:extLst>
                  <a:ext uri="{FF2B5EF4-FFF2-40B4-BE49-F238E27FC236}">
                    <a16:creationId xmlns:a16="http://schemas.microsoft.com/office/drawing/2014/main" id="{DC85F21F-C5C6-786F-9A96-1FD30C8B6196}"/>
                  </a:ext>
                </a:extLst>
              </p:cNvPr>
              <p:cNvSpPr/>
              <p:nvPr/>
            </p:nvSpPr>
            <p:spPr>
              <a:xfrm>
                <a:off x="225968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2" name="Freeform: Shape 4291">
                <a:extLst>
                  <a:ext uri="{FF2B5EF4-FFF2-40B4-BE49-F238E27FC236}">
                    <a16:creationId xmlns:a16="http://schemas.microsoft.com/office/drawing/2014/main" id="{A04BE2F4-50F6-0911-874A-E5DFED801A3D}"/>
                  </a:ext>
                </a:extLst>
              </p:cNvPr>
              <p:cNvSpPr/>
              <p:nvPr/>
            </p:nvSpPr>
            <p:spPr>
              <a:xfrm>
                <a:off x="237571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3" name="Freeform: Shape 4292">
                <a:extLst>
                  <a:ext uri="{FF2B5EF4-FFF2-40B4-BE49-F238E27FC236}">
                    <a16:creationId xmlns:a16="http://schemas.microsoft.com/office/drawing/2014/main" id="{CA3BD73D-F7AF-5151-3177-372303C13681}"/>
                  </a:ext>
                </a:extLst>
              </p:cNvPr>
              <p:cNvSpPr/>
              <p:nvPr/>
            </p:nvSpPr>
            <p:spPr>
              <a:xfrm>
                <a:off x="24917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4" name="Freeform: Shape 4293">
                <a:extLst>
                  <a:ext uri="{FF2B5EF4-FFF2-40B4-BE49-F238E27FC236}">
                    <a16:creationId xmlns:a16="http://schemas.microsoft.com/office/drawing/2014/main" id="{C3066BE3-1E04-609D-DB81-5249BA8D6935}"/>
                  </a:ext>
                </a:extLst>
              </p:cNvPr>
              <p:cNvSpPr/>
              <p:nvPr/>
            </p:nvSpPr>
            <p:spPr>
              <a:xfrm>
                <a:off x="26077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5" name="Freeform: Shape 4294">
                <a:extLst>
                  <a:ext uri="{FF2B5EF4-FFF2-40B4-BE49-F238E27FC236}">
                    <a16:creationId xmlns:a16="http://schemas.microsoft.com/office/drawing/2014/main" id="{563FE199-A84F-AC2D-139D-1D76654F23AC}"/>
                  </a:ext>
                </a:extLst>
              </p:cNvPr>
              <p:cNvSpPr/>
              <p:nvPr/>
            </p:nvSpPr>
            <p:spPr>
              <a:xfrm>
                <a:off x="272379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6" name="Freeform: Shape 4295">
                <a:extLst>
                  <a:ext uri="{FF2B5EF4-FFF2-40B4-BE49-F238E27FC236}">
                    <a16:creationId xmlns:a16="http://schemas.microsoft.com/office/drawing/2014/main" id="{EF8AB75C-FAC4-AE29-CFBA-3E660A76420E}"/>
                  </a:ext>
                </a:extLst>
              </p:cNvPr>
              <p:cNvSpPr/>
              <p:nvPr/>
            </p:nvSpPr>
            <p:spPr>
              <a:xfrm>
                <a:off x="28398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7" name="Freeform: Shape 4296">
                <a:extLst>
                  <a:ext uri="{FF2B5EF4-FFF2-40B4-BE49-F238E27FC236}">
                    <a16:creationId xmlns:a16="http://schemas.microsoft.com/office/drawing/2014/main" id="{5F0DAC4D-9D67-1F62-E747-BF43426D827C}"/>
                  </a:ext>
                </a:extLst>
              </p:cNvPr>
              <p:cNvSpPr/>
              <p:nvPr/>
            </p:nvSpPr>
            <p:spPr>
              <a:xfrm>
                <a:off x="29558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8" name="Freeform: Shape 4297">
                <a:extLst>
                  <a:ext uri="{FF2B5EF4-FFF2-40B4-BE49-F238E27FC236}">
                    <a16:creationId xmlns:a16="http://schemas.microsoft.com/office/drawing/2014/main" id="{85EDBAEB-8F7B-4F89-BD19-4B0B51A8A399}"/>
                  </a:ext>
                </a:extLst>
              </p:cNvPr>
              <p:cNvSpPr/>
              <p:nvPr/>
            </p:nvSpPr>
            <p:spPr>
              <a:xfrm>
                <a:off x="307189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9" name="Freeform: Shape 4298">
                <a:extLst>
                  <a:ext uri="{FF2B5EF4-FFF2-40B4-BE49-F238E27FC236}">
                    <a16:creationId xmlns:a16="http://schemas.microsoft.com/office/drawing/2014/main" id="{E43071D3-E847-8F1D-22CE-45CC33E7706A}"/>
                  </a:ext>
                </a:extLst>
              </p:cNvPr>
              <p:cNvSpPr/>
              <p:nvPr/>
            </p:nvSpPr>
            <p:spPr>
              <a:xfrm>
                <a:off x="318791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0" name="Freeform: Shape 4299">
                <a:extLst>
                  <a:ext uri="{FF2B5EF4-FFF2-40B4-BE49-F238E27FC236}">
                    <a16:creationId xmlns:a16="http://schemas.microsoft.com/office/drawing/2014/main" id="{38EF131F-4054-3929-0C23-760BB9ECF9EF}"/>
                  </a:ext>
                </a:extLst>
              </p:cNvPr>
              <p:cNvSpPr/>
              <p:nvPr/>
            </p:nvSpPr>
            <p:spPr>
              <a:xfrm>
                <a:off x="33039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1" name="Freeform: Shape 4300">
                <a:extLst>
                  <a:ext uri="{FF2B5EF4-FFF2-40B4-BE49-F238E27FC236}">
                    <a16:creationId xmlns:a16="http://schemas.microsoft.com/office/drawing/2014/main" id="{0641D774-03DB-FB16-30B0-848F634CBCC9}"/>
                  </a:ext>
                </a:extLst>
              </p:cNvPr>
              <p:cNvSpPr/>
              <p:nvPr/>
            </p:nvSpPr>
            <p:spPr>
              <a:xfrm>
                <a:off x="341997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2" name="Freeform: Shape 4301">
                <a:extLst>
                  <a:ext uri="{FF2B5EF4-FFF2-40B4-BE49-F238E27FC236}">
                    <a16:creationId xmlns:a16="http://schemas.microsoft.com/office/drawing/2014/main" id="{A2494FB0-98DB-6919-767F-9CE9A8648AE8}"/>
                  </a:ext>
                </a:extLst>
              </p:cNvPr>
              <p:cNvSpPr/>
              <p:nvPr/>
            </p:nvSpPr>
            <p:spPr>
              <a:xfrm>
                <a:off x="35360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3" name="Freeform: Shape 4302">
                <a:extLst>
                  <a:ext uri="{FF2B5EF4-FFF2-40B4-BE49-F238E27FC236}">
                    <a16:creationId xmlns:a16="http://schemas.microsoft.com/office/drawing/2014/main" id="{567F9211-F96C-FCC5-EB4E-71D10A89A70D}"/>
                  </a:ext>
                </a:extLst>
              </p:cNvPr>
              <p:cNvSpPr/>
              <p:nvPr/>
            </p:nvSpPr>
            <p:spPr>
              <a:xfrm>
                <a:off x="36520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4" name="Freeform: Shape 4303">
                <a:extLst>
                  <a:ext uri="{FF2B5EF4-FFF2-40B4-BE49-F238E27FC236}">
                    <a16:creationId xmlns:a16="http://schemas.microsoft.com/office/drawing/2014/main" id="{E731310A-0FFB-3002-CF22-C8E35DE68E1A}"/>
                  </a:ext>
                </a:extLst>
              </p:cNvPr>
              <p:cNvSpPr/>
              <p:nvPr/>
            </p:nvSpPr>
            <p:spPr>
              <a:xfrm>
                <a:off x="37680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5" name="Freeform: Shape 4304">
                <a:extLst>
                  <a:ext uri="{FF2B5EF4-FFF2-40B4-BE49-F238E27FC236}">
                    <a16:creationId xmlns:a16="http://schemas.microsoft.com/office/drawing/2014/main" id="{60BFB89A-A646-3C9B-82C2-3E105F7A7C7D}"/>
                  </a:ext>
                </a:extLst>
              </p:cNvPr>
              <p:cNvSpPr/>
              <p:nvPr/>
            </p:nvSpPr>
            <p:spPr>
              <a:xfrm>
                <a:off x="38840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6" name="Freeform: Shape 4305">
                <a:extLst>
                  <a:ext uri="{FF2B5EF4-FFF2-40B4-BE49-F238E27FC236}">
                    <a16:creationId xmlns:a16="http://schemas.microsoft.com/office/drawing/2014/main" id="{68DBF019-62FE-C1E6-D694-EEBF0E862927}"/>
                  </a:ext>
                </a:extLst>
              </p:cNvPr>
              <p:cNvSpPr/>
              <p:nvPr/>
            </p:nvSpPr>
            <p:spPr>
              <a:xfrm>
                <a:off x="400012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7" name="Freeform: Shape 4306">
                <a:extLst>
                  <a:ext uri="{FF2B5EF4-FFF2-40B4-BE49-F238E27FC236}">
                    <a16:creationId xmlns:a16="http://schemas.microsoft.com/office/drawing/2014/main" id="{77A6B724-1F20-6A9F-FF30-A83DD7CDABEC}"/>
                  </a:ext>
                </a:extLst>
              </p:cNvPr>
              <p:cNvSpPr/>
              <p:nvPr/>
            </p:nvSpPr>
            <p:spPr>
              <a:xfrm>
                <a:off x="41161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8" name="Freeform: Shape 4307">
                <a:extLst>
                  <a:ext uri="{FF2B5EF4-FFF2-40B4-BE49-F238E27FC236}">
                    <a16:creationId xmlns:a16="http://schemas.microsoft.com/office/drawing/2014/main" id="{8C89D680-1EEC-BD47-8E67-A74A36903605}"/>
                  </a:ext>
                </a:extLst>
              </p:cNvPr>
              <p:cNvSpPr/>
              <p:nvPr/>
            </p:nvSpPr>
            <p:spPr>
              <a:xfrm>
                <a:off x="42321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9" name="Freeform: Shape 4308">
                <a:extLst>
                  <a:ext uri="{FF2B5EF4-FFF2-40B4-BE49-F238E27FC236}">
                    <a16:creationId xmlns:a16="http://schemas.microsoft.com/office/drawing/2014/main" id="{0FCA8180-825F-6CA2-2A0B-D50A02EB9DFE}"/>
                  </a:ext>
                </a:extLst>
              </p:cNvPr>
              <p:cNvSpPr/>
              <p:nvPr/>
            </p:nvSpPr>
            <p:spPr>
              <a:xfrm>
                <a:off x="43482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0" name="Freeform: Shape 4309">
                <a:extLst>
                  <a:ext uri="{FF2B5EF4-FFF2-40B4-BE49-F238E27FC236}">
                    <a16:creationId xmlns:a16="http://schemas.microsoft.com/office/drawing/2014/main" id="{FB0DDD39-8CF3-59FF-5EAC-56F0B88920B4}"/>
                  </a:ext>
                </a:extLst>
              </p:cNvPr>
              <p:cNvSpPr/>
              <p:nvPr/>
            </p:nvSpPr>
            <p:spPr>
              <a:xfrm>
                <a:off x="446424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1" name="Freeform: Shape 4310">
                <a:extLst>
                  <a:ext uri="{FF2B5EF4-FFF2-40B4-BE49-F238E27FC236}">
                    <a16:creationId xmlns:a16="http://schemas.microsoft.com/office/drawing/2014/main" id="{2E59C9B3-B044-1051-8A4C-7C968C398002}"/>
                  </a:ext>
                </a:extLst>
              </p:cNvPr>
              <p:cNvSpPr/>
              <p:nvPr/>
            </p:nvSpPr>
            <p:spPr>
              <a:xfrm>
                <a:off x="458027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2" name="Freeform: Shape 4311">
                <a:extLst>
                  <a:ext uri="{FF2B5EF4-FFF2-40B4-BE49-F238E27FC236}">
                    <a16:creationId xmlns:a16="http://schemas.microsoft.com/office/drawing/2014/main" id="{71F4F995-03CE-E3B6-F2C2-1BFC9A0DED8E}"/>
                  </a:ext>
                </a:extLst>
              </p:cNvPr>
              <p:cNvSpPr/>
              <p:nvPr/>
            </p:nvSpPr>
            <p:spPr>
              <a:xfrm>
                <a:off x="5511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3" name="Freeform: Shape 4312">
                <a:extLst>
                  <a:ext uri="{FF2B5EF4-FFF2-40B4-BE49-F238E27FC236}">
                    <a16:creationId xmlns:a16="http://schemas.microsoft.com/office/drawing/2014/main" id="{C5F516A0-962E-196A-73D6-F5CD6F609206}"/>
                  </a:ext>
                </a:extLst>
              </p:cNvPr>
              <p:cNvSpPr/>
              <p:nvPr/>
            </p:nvSpPr>
            <p:spPr>
              <a:xfrm>
                <a:off x="17115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4" name="Freeform: Shape 4313">
                <a:extLst>
                  <a:ext uri="{FF2B5EF4-FFF2-40B4-BE49-F238E27FC236}">
                    <a16:creationId xmlns:a16="http://schemas.microsoft.com/office/drawing/2014/main" id="{512D56B5-A3A9-CC14-C78B-C633894B612E}"/>
                  </a:ext>
                </a:extLst>
              </p:cNvPr>
              <p:cNvSpPr/>
              <p:nvPr/>
            </p:nvSpPr>
            <p:spPr>
              <a:xfrm>
                <a:off x="2871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5" name="Freeform: Shape 4314">
                <a:extLst>
                  <a:ext uri="{FF2B5EF4-FFF2-40B4-BE49-F238E27FC236}">
                    <a16:creationId xmlns:a16="http://schemas.microsoft.com/office/drawing/2014/main" id="{584787E9-B905-5F31-784D-F86ACCB664B4}"/>
                  </a:ext>
                </a:extLst>
              </p:cNvPr>
              <p:cNvSpPr/>
              <p:nvPr/>
            </p:nvSpPr>
            <p:spPr>
              <a:xfrm>
                <a:off x="40320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6" name="Freeform: Shape 4315">
                <a:extLst>
                  <a:ext uri="{FF2B5EF4-FFF2-40B4-BE49-F238E27FC236}">
                    <a16:creationId xmlns:a16="http://schemas.microsoft.com/office/drawing/2014/main" id="{3325C70E-8A6C-EEBB-48CB-5589225F5F17}"/>
                  </a:ext>
                </a:extLst>
              </p:cNvPr>
              <p:cNvSpPr/>
              <p:nvPr/>
            </p:nvSpPr>
            <p:spPr>
              <a:xfrm>
                <a:off x="51923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7" name="Freeform: Shape 4316">
                <a:extLst>
                  <a:ext uri="{FF2B5EF4-FFF2-40B4-BE49-F238E27FC236}">
                    <a16:creationId xmlns:a16="http://schemas.microsoft.com/office/drawing/2014/main" id="{3FB98528-921B-F1C9-0A7D-3D3C17DDA4D0}"/>
                  </a:ext>
                </a:extLst>
              </p:cNvPr>
              <p:cNvSpPr/>
              <p:nvPr/>
            </p:nvSpPr>
            <p:spPr>
              <a:xfrm>
                <a:off x="63526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8" name="Freeform: Shape 4317">
                <a:extLst>
                  <a:ext uri="{FF2B5EF4-FFF2-40B4-BE49-F238E27FC236}">
                    <a16:creationId xmlns:a16="http://schemas.microsoft.com/office/drawing/2014/main" id="{120F59E7-FE93-A514-80B0-6584314CF72F}"/>
                  </a:ext>
                </a:extLst>
              </p:cNvPr>
              <p:cNvSpPr/>
              <p:nvPr/>
            </p:nvSpPr>
            <p:spPr>
              <a:xfrm>
                <a:off x="7512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9" name="Freeform: Shape 4318">
                <a:extLst>
                  <a:ext uri="{FF2B5EF4-FFF2-40B4-BE49-F238E27FC236}">
                    <a16:creationId xmlns:a16="http://schemas.microsoft.com/office/drawing/2014/main" id="{7BA58943-12DE-CB9B-30F7-0DD0F6E86F5B}"/>
                  </a:ext>
                </a:extLst>
              </p:cNvPr>
              <p:cNvSpPr/>
              <p:nvPr/>
            </p:nvSpPr>
            <p:spPr>
              <a:xfrm>
                <a:off x="8673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0" name="Freeform: Shape 4319">
                <a:extLst>
                  <a:ext uri="{FF2B5EF4-FFF2-40B4-BE49-F238E27FC236}">
                    <a16:creationId xmlns:a16="http://schemas.microsoft.com/office/drawing/2014/main" id="{F6ECF836-F476-31E2-87F8-4C61ED7233CD}"/>
                  </a:ext>
                </a:extLst>
              </p:cNvPr>
              <p:cNvSpPr/>
              <p:nvPr/>
            </p:nvSpPr>
            <p:spPr>
              <a:xfrm>
                <a:off x="98334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1" name="Freeform: Shape 4320">
                <a:extLst>
                  <a:ext uri="{FF2B5EF4-FFF2-40B4-BE49-F238E27FC236}">
                    <a16:creationId xmlns:a16="http://schemas.microsoft.com/office/drawing/2014/main" id="{112ACF88-254F-C2CD-7B24-195B2A4D3D30}"/>
                  </a:ext>
                </a:extLst>
              </p:cNvPr>
              <p:cNvSpPr/>
              <p:nvPr/>
            </p:nvSpPr>
            <p:spPr>
              <a:xfrm>
                <a:off x="10993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2" name="Freeform: Shape 4321">
                <a:extLst>
                  <a:ext uri="{FF2B5EF4-FFF2-40B4-BE49-F238E27FC236}">
                    <a16:creationId xmlns:a16="http://schemas.microsoft.com/office/drawing/2014/main" id="{0B304226-CBDC-5E6C-5661-E2BB22474B3C}"/>
                  </a:ext>
                </a:extLst>
              </p:cNvPr>
              <p:cNvSpPr/>
              <p:nvPr/>
            </p:nvSpPr>
            <p:spPr>
              <a:xfrm>
                <a:off x="121541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3" name="Freeform: Shape 4322">
                <a:extLst>
                  <a:ext uri="{FF2B5EF4-FFF2-40B4-BE49-F238E27FC236}">
                    <a16:creationId xmlns:a16="http://schemas.microsoft.com/office/drawing/2014/main" id="{D8F20764-6E94-C203-1192-91ABAF315822}"/>
                  </a:ext>
                </a:extLst>
              </p:cNvPr>
              <p:cNvSpPr/>
              <p:nvPr/>
            </p:nvSpPr>
            <p:spPr>
              <a:xfrm>
                <a:off x="13314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4" name="Freeform: Shape 4323">
                <a:extLst>
                  <a:ext uri="{FF2B5EF4-FFF2-40B4-BE49-F238E27FC236}">
                    <a16:creationId xmlns:a16="http://schemas.microsoft.com/office/drawing/2014/main" id="{0473B2AE-34E3-B042-B9EC-0205AFFB2AD5}"/>
                  </a:ext>
                </a:extLst>
              </p:cNvPr>
              <p:cNvSpPr/>
              <p:nvPr/>
            </p:nvSpPr>
            <p:spPr>
              <a:xfrm>
                <a:off x="144748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5" name="Freeform: Shape 4324">
                <a:extLst>
                  <a:ext uri="{FF2B5EF4-FFF2-40B4-BE49-F238E27FC236}">
                    <a16:creationId xmlns:a16="http://schemas.microsoft.com/office/drawing/2014/main" id="{8348DD5A-2437-9CA1-5642-EA7DCE7312D8}"/>
                  </a:ext>
                </a:extLst>
              </p:cNvPr>
              <p:cNvSpPr/>
              <p:nvPr/>
            </p:nvSpPr>
            <p:spPr>
              <a:xfrm>
                <a:off x="15634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6" name="Freeform: Shape 4325">
                <a:extLst>
                  <a:ext uri="{FF2B5EF4-FFF2-40B4-BE49-F238E27FC236}">
                    <a16:creationId xmlns:a16="http://schemas.microsoft.com/office/drawing/2014/main" id="{EF51F9F2-20B4-F8DB-02DC-4B40035EFE21}"/>
                  </a:ext>
                </a:extLst>
              </p:cNvPr>
              <p:cNvSpPr/>
              <p:nvPr/>
            </p:nvSpPr>
            <p:spPr>
              <a:xfrm>
                <a:off x="16795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7" name="Freeform: Shape 4326">
                <a:extLst>
                  <a:ext uri="{FF2B5EF4-FFF2-40B4-BE49-F238E27FC236}">
                    <a16:creationId xmlns:a16="http://schemas.microsoft.com/office/drawing/2014/main" id="{2D7D569A-F6DC-6F08-B5B9-3772D26A9214}"/>
                  </a:ext>
                </a:extLst>
              </p:cNvPr>
              <p:cNvSpPr/>
              <p:nvPr/>
            </p:nvSpPr>
            <p:spPr>
              <a:xfrm>
                <a:off x="17955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8" name="Freeform: Shape 4327">
                <a:extLst>
                  <a:ext uri="{FF2B5EF4-FFF2-40B4-BE49-F238E27FC236}">
                    <a16:creationId xmlns:a16="http://schemas.microsoft.com/office/drawing/2014/main" id="{42A3DB4F-BF3C-ACCA-456E-CE069137F2B6}"/>
                  </a:ext>
                </a:extLst>
              </p:cNvPr>
              <p:cNvSpPr/>
              <p:nvPr/>
            </p:nvSpPr>
            <p:spPr>
              <a:xfrm>
                <a:off x="191159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9" name="Freeform: Shape 4328">
                <a:extLst>
                  <a:ext uri="{FF2B5EF4-FFF2-40B4-BE49-F238E27FC236}">
                    <a16:creationId xmlns:a16="http://schemas.microsoft.com/office/drawing/2014/main" id="{707AE4F6-BE01-F796-B9B2-9EBD3EEC4CA1}"/>
                  </a:ext>
                </a:extLst>
              </p:cNvPr>
              <p:cNvSpPr/>
              <p:nvPr/>
            </p:nvSpPr>
            <p:spPr>
              <a:xfrm>
                <a:off x="20276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0" name="Freeform: Shape 4329">
                <a:extLst>
                  <a:ext uri="{FF2B5EF4-FFF2-40B4-BE49-F238E27FC236}">
                    <a16:creationId xmlns:a16="http://schemas.microsoft.com/office/drawing/2014/main" id="{E290A28E-E04C-8A92-752A-73C15FFD1D2E}"/>
                  </a:ext>
                </a:extLst>
              </p:cNvPr>
              <p:cNvSpPr/>
              <p:nvPr/>
            </p:nvSpPr>
            <p:spPr>
              <a:xfrm>
                <a:off x="21436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1" name="Freeform: Shape 4330">
                <a:extLst>
                  <a:ext uri="{FF2B5EF4-FFF2-40B4-BE49-F238E27FC236}">
                    <a16:creationId xmlns:a16="http://schemas.microsoft.com/office/drawing/2014/main" id="{B9BB3672-6193-92D3-4B47-95CDA567BAE7}"/>
                  </a:ext>
                </a:extLst>
              </p:cNvPr>
              <p:cNvSpPr/>
              <p:nvPr/>
            </p:nvSpPr>
            <p:spPr>
              <a:xfrm>
                <a:off x="225968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2" name="Freeform: Shape 4331">
                <a:extLst>
                  <a:ext uri="{FF2B5EF4-FFF2-40B4-BE49-F238E27FC236}">
                    <a16:creationId xmlns:a16="http://schemas.microsoft.com/office/drawing/2014/main" id="{C09D2BEE-493A-82E6-8A49-E48B79248FFA}"/>
                  </a:ext>
                </a:extLst>
              </p:cNvPr>
              <p:cNvSpPr/>
              <p:nvPr/>
            </p:nvSpPr>
            <p:spPr>
              <a:xfrm>
                <a:off x="237571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3" name="Freeform: Shape 4332">
                <a:extLst>
                  <a:ext uri="{FF2B5EF4-FFF2-40B4-BE49-F238E27FC236}">
                    <a16:creationId xmlns:a16="http://schemas.microsoft.com/office/drawing/2014/main" id="{906FC6C9-D937-D31D-3CD2-FA977B0D60A7}"/>
                  </a:ext>
                </a:extLst>
              </p:cNvPr>
              <p:cNvSpPr/>
              <p:nvPr/>
            </p:nvSpPr>
            <p:spPr>
              <a:xfrm>
                <a:off x="24917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4" name="Freeform: Shape 4333">
                <a:extLst>
                  <a:ext uri="{FF2B5EF4-FFF2-40B4-BE49-F238E27FC236}">
                    <a16:creationId xmlns:a16="http://schemas.microsoft.com/office/drawing/2014/main" id="{5FA3390F-3EC7-416A-4D07-48736CEA2CA5}"/>
                  </a:ext>
                </a:extLst>
              </p:cNvPr>
              <p:cNvSpPr/>
              <p:nvPr/>
            </p:nvSpPr>
            <p:spPr>
              <a:xfrm>
                <a:off x="26077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5" name="Freeform: Shape 4334">
                <a:extLst>
                  <a:ext uri="{FF2B5EF4-FFF2-40B4-BE49-F238E27FC236}">
                    <a16:creationId xmlns:a16="http://schemas.microsoft.com/office/drawing/2014/main" id="{99556156-D169-BE28-2372-DFEEB3DC7A36}"/>
                  </a:ext>
                </a:extLst>
              </p:cNvPr>
              <p:cNvSpPr/>
              <p:nvPr/>
            </p:nvSpPr>
            <p:spPr>
              <a:xfrm>
                <a:off x="272379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6" name="Freeform: Shape 4335">
                <a:extLst>
                  <a:ext uri="{FF2B5EF4-FFF2-40B4-BE49-F238E27FC236}">
                    <a16:creationId xmlns:a16="http://schemas.microsoft.com/office/drawing/2014/main" id="{67979E24-F588-2918-EAC9-A3A545993310}"/>
                  </a:ext>
                </a:extLst>
              </p:cNvPr>
              <p:cNvSpPr/>
              <p:nvPr/>
            </p:nvSpPr>
            <p:spPr>
              <a:xfrm>
                <a:off x="28398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7" name="Freeform: Shape 4336">
                <a:extLst>
                  <a:ext uri="{FF2B5EF4-FFF2-40B4-BE49-F238E27FC236}">
                    <a16:creationId xmlns:a16="http://schemas.microsoft.com/office/drawing/2014/main" id="{DD99CF13-2E27-3C50-6E22-0FF4F96AD359}"/>
                  </a:ext>
                </a:extLst>
              </p:cNvPr>
              <p:cNvSpPr/>
              <p:nvPr/>
            </p:nvSpPr>
            <p:spPr>
              <a:xfrm>
                <a:off x="29558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8" name="Freeform: Shape 4337">
                <a:extLst>
                  <a:ext uri="{FF2B5EF4-FFF2-40B4-BE49-F238E27FC236}">
                    <a16:creationId xmlns:a16="http://schemas.microsoft.com/office/drawing/2014/main" id="{18E82235-4B94-6077-15B3-8BAD5CBF0AF4}"/>
                  </a:ext>
                </a:extLst>
              </p:cNvPr>
              <p:cNvSpPr/>
              <p:nvPr/>
            </p:nvSpPr>
            <p:spPr>
              <a:xfrm>
                <a:off x="307189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9" name="Freeform: Shape 4338">
                <a:extLst>
                  <a:ext uri="{FF2B5EF4-FFF2-40B4-BE49-F238E27FC236}">
                    <a16:creationId xmlns:a16="http://schemas.microsoft.com/office/drawing/2014/main" id="{26FCF6B3-2D9F-4D5C-B4FA-75CA42B0F6C0}"/>
                  </a:ext>
                </a:extLst>
              </p:cNvPr>
              <p:cNvSpPr/>
              <p:nvPr/>
            </p:nvSpPr>
            <p:spPr>
              <a:xfrm>
                <a:off x="318791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0" name="Freeform: Shape 4339">
                <a:extLst>
                  <a:ext uri="{FF2B5EF4-FFF2-40B4-BE49-F238E27FC236}">
                    <a16:creationId xmlns:a16="http://schemas.microsoft.com/office/drawing/2014/main" id="{CC2EEE56-3DAF-794A-838A-E73B9B1E7187}"/>
                  </a:ext>
                </a:extLst>
              </p:cNvPr>
              <p:cNvSpPr/>
              <p:nvPr/>
            </p:nvSpPr>
            <p:spPr>
              <a:xfrm>
                <a:off x="33039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1" name="Freeform: Shape 4340">
                <a:extLst>
                  <a:ext uri="{FF2B5EF4-FFF2-40B4-BE49-F238E27FC236}">
                    <a16:creationId xmlns:a16="http://schemas.microsoft.com/office/drawing/2014/main" id="{DD3A0887-959F-AC7D-6A86-2FC79AB61487}"/>
                  </a:ext>
                </a:extLst>
              </p:cNvPr>
              <p:cNvSpPr/>
              <p:nvPr/>
            </p:nvSpPr>
            <p:spPr>
              <a:xfrm>
                <a:off x="341997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2" name="Freeform: Shape 4341">
                <a:extLst>
                  <a:ext uri="{FF2B5EF4-FFF2-40B4-BE49-F238E27FC236}">
                    <a16:creationId xmlns:a16="http://schemas.microsoft.com/office/drawing/2014/main" id="{19E06206-369E-B4A1-7362-93FE1209BA68}"/>
                  </a:ext>
                </a:extLst>
              </p:cNvPr>
              <p:cNvSpPr/>
              <p:nvPr/>
            </p:nvSpPr>
            <p:spPr>
              <a:xfrm>
                <a:off x="35360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3" name="Freeform: Shape 4342">
                <a:extLst>
                  <a:ext uri="{FF2B5EF4-FFF2-40B4-BE49-F238E27FC236}">
                    <a16:creationId xmlns:a16="http://schemas.microsoft.com/office/drawing/2014/main" id="{1FA80CD9-B289-70C2-B37F-EAB95F9F5521}"/>
                  </a:ext>
                </a:extLst>
              </p:cNvPr>
              <p:cNvSpPr/>
              <p:nvPr/>
            </p:nvSpPr>
            <p:spPr>
              <a:xfrm>
                <a:off x="36520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4" name="Freeform: Shape 4343">
                <a:extLst>
                  <a:ext uri="{FF2B5EF4-FFF2-40B4-BE49-F238E27FC236}">
                    <a16:creationId xmlns:a16="http://schemas.microsoft.com/office/drawing/2014/main" id="{84C76860-65B2-398C-DB44-B3B65F11A451}"/>
                  </a:ext>
                </a:extLst>
              </p:cNvPr>
              <p:cNvSpPr/>
              <p:nvPr/>
            </p:nvSpPr>
            <p:spPr>
              <a:xfrm>
                <a:off x="37680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5" name="Freeform: Shape 4344">
                <a:extLst>
                  <a:ext uri="{FF2B5EF4-FFF2-40B4-BE49-F238E27FC236}">
                    <a16:creationId xmlns:a16="http://schemas.microsoft.com/office/drawing/2014/main" id="{67E29C0D-3937-AFFD-BE6D-90050950E786}"/>
                  </a:ext>
                </a:extLst>
              </p:cNvPr>
              <p:cNvSpPr/>
              <p:nvPr/>
            </p:nvSpPr>
            <p:spPr>
              <a:xfrm>
                <a:off x="38840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6" name="Freeform: Shape 4345">
                <a:extLst>
                  <a:ext uri="{FF2B5EF4-FFF2-40B4-BE49-F238E27FC236}">
                    <a16:creationId xmlns:a16="http://schemas.microsoft.com/office/drawing/2014/main" id="{7F243183-48E5-2AF8-17CE-170B03BF3894}"/>
                  </a:ext>
                </a:extLst>
              </p:cNvPr>
              <p:cNvSpPr/>
              <p:nvPr/>
            </p:nvSpPr>
            <p:spPr>
              <a:xfrm>
                <a:off x="400012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7" name="Freeform: Shape 4346">
                <a:extLst>
                  <a:ext uri="{FF2B5EF4-FFF2-40B4-BE49-F238E27FC236}">
                    <a16:creationId xmlns:a16="http://schemas.microsoft.com/office/drawing/2014/main" id="{2505F710-CBBD-A679-F346-10E2F6D1937D}"/>
                  </a:ext>
                </a:extLst>
              </p:cNvPr>
              <p:cNvSpPr/>
              <p:nvPr/>
            </p:nvSpPr>
            <p:spPr>
              <a:xfrm>
                <a:off x="41161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8" name="Freeform: Shape 4347">
                <a:extLst>
                  <a:ext uri="{FF2B5EF4-FFF2-40B4-BE49-F238E27FC236}">
                    <a16:creationId xmlns:a16="http://schemas.microsoft.com/office/drawing/2014/main" id="{E980C96F-41F0-AB59-126F-9839FFB191A8}"/>
                  </a:ext>
                </a:extLst>
              </p:cNvPr>
              <p:cNvSpPr/>
              <p:nvPr/>
            </p:nvSpPr>
            <p:spPr>
              <a:xfrm>
                <a:off x="42321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9" name="Freeform: Shape 4348">
                <a:extLst>
                  <a:ext uri="{FF2B5EF4-FFF2-40B4-BE49-F238E27FC236}">
                    <a16:creationId xmlns:a16="http://schemas.microsoft.com/office/drawing/2014/main" id="{97A8F742-E672-C558-BC7A-0B4505E4C01A}"/>
                  </a:ext>
                </a:extLst>
              </p:cNvPr>
              <p:cNvSpPr/>
              <p:nvPr/>
            </p:nvSpPr>
            <p:spPr>
              <a:xfrm>
                <a:off x="43482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0" name="Freeform: Shape 4349">
                <a:extLst>
                  <a:ext uri="{FF2B5EF4-FFF2-40B4-BE49-F238E27FC236}">
                    <a16:creationId xmlns:a16="http://schemas.microsoft.com/office/drawing/2014/main" id="{8767E387-2D2B-3561-6626-3226CA8A96BF}"/>
                  </a:ext>
                </a:extLst>
              </p:cNvPr>
              <p:cNvSpPr/>
              <p:nvPr/>
            </p:nvSpPr>
            <p:spPr>
              <a:xfrm>
                <a:off x="446424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1" name="Freeform: Shape 4350">
                <a:extLst>
                  <a:ext uri="{FF2B5EF4-FFF2-40B4-BE49-F238E27FC236}">
                    <a16:creationId xmlns:a16="http://schemas.microsoft.com/office/drawing/2014/main" id="{BA04B523-7C11-AF6F-E94F-FC5D8A5CE8E4}"/>
                  </a:ext>
                </a:extLst>
              </p:cNvPr>
              <p:cNvSpPr/>
              <p:nvPr/>
            </p:nvSpPr>
            <p:spPr>
              <a:xfrm>
                <a:off x="458027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2" name="Freeform: Shape 4351">
                <a:extLst>
                  <a:ext uri="{FF2B5EF4-FFF2-40B4-BE49-F238E27FC236}">
                    <a16:creationId xmlns:a16="http://schemas.microsoft.com/office/drawing/2014/main" id="{B897B98B-D2DA-7B25-6D0C-15A1D1A66C07}"/>
                  </a:ext>
                </a:extLst>
              </p:cNvPr>
              <p:cNvSpPr/>
              <p:nvPr/>
            </p:nvSpPr>
            <p:spPr>
              <a:xfrm>
                <a:off x="5511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3" name="Freeform: Shape 4352">
                <a:extLst>
                  <a:ext uri="{FF2B5EF4-FFF2-40B4-BE49-F238E27FC236}">
                    <a16:creationId xmlns:a16="http://schemas.microsoft.com/office/drawing/2014/main" id="{A014CE08-183C-4F17-C933-52E428883B68}"/>
                  </a:ext>
                </a:extLst>
              </p:cNvPr>
              <p:cNvSpPr/>
              <p:nvPr/>
            </p:nvSpPr>
            <p:spPr>
              <a:xfrm>
                <a:off x="17115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4" name="Freeform: Shape 4353">
                <a:extLst>
                  <a:ext uri="{FF2B5EF4-FFF2-40B4-BE49-F238E27FC236}">
                    <a16:creationId xmlns:a16="http://schemas.microsoft.com/office/drawing/2014/main" id="{AF03183A-D9A6-D293-1628-08D7A2ACD2F1}"/>
                  </a:ext>
                </a:extLst>
              </p:cNvPr>
              <p:cNvSpPr/>
              <p:nvPr/>
            </p:nvSpPr>
            <p:spPr>
              <a:xfrm>
                <a:off x="2871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5" name="Freeform: Shape 4354">
                <a:extLst>
                  <a:ext uri="{FF2B5EF4-FFF2-40B4-BE49-F238E27FC236}">
                    <a16:creationId xmlns:a16="http://schemas.microsoft.com/office/drawing/2014/main" id="{6EAB8390-2A4A-311C-A871-2CBF0BD04E19}"/>
                  </a:ext>
                </a:extLst>
              </p:cNvPr>
              <p:cNvSpPr/>
              <p:nvPr/>
            </p:nvSpPr>
            <p:spPr>
              <a:xfrm>
                <a:off x="40320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6" name="Freeform: Shape 4355">
                <a:extLst>
                  <a:ext uri="{FF2B5EF4-FFF2-40B4-BE49-F238E27FC236}">
                    <a16:creationId xmlns:a16="http://schemas.microsoft.com/office/drawing/2014/main" id="{A42278A0-E262-B8C0-33A7-6B080A5B29E9}"/>
                  </a:ext>
                </a:extLst>
              </p:cNvPr>
              <p:cNvSpPr/>
              <p:nvPr/>
            </p:nvSpPr>
            <p:spPr>
              <a:xfrm>
                <a:off x="51923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7" name="Freeform: Shape 4356">
                <a:extLst>
                  <a:ext uri="{FF2B5EF4-FFF2-40B4-BE49-F238E27FC236}">
                    <a16:creationId xmlns:a16="http://schemas.microsoft.com/office/drawing/2014/main" id="{4D228313-D09A-90AE-96C5-D6072F4706EC}"/>
                  </a:ext>
                </a:extLst>
              </p:cNvPr>
              <p:cNvSpPr/>
              <p:nvPr/>
            </p:nvSpPr>
            <p:spPr>
              <a:xfrm>
                <a:off x="63526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8" name="Freeform: Shape 4357">
                <a:extLst>
                  <a:ext uri="{FF2B5EF4-FFF2-40B4-BE49-F238E27FC236}">
                    <a16:creationId xmlns:a16="http://schemas.microsoft.com/office/drawing/2014/main" id="{D11EAABA-4D7B-8451-8452-61FAB3B4C037}"/>
                  </a:ext>
                </a:extLst>
              </p:cNvPr>
              <p:cNvSpPr/>
              <p:nvPr/>
            </p:nvSpPr>
            <p:spPr>
              <a:xfrm>
                <a:off x="7512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9" name="Freeform: Shape 4358">
                <a:extLst>
                  <a:ext uri="{FF2B5EF4-FFF2-40B4-BE49-F238E27FC236}">
                    <a16:creationId xmlns:a16="http://schemas.microsoft.com/office/drawing/2014/main" id="{43372A48-9AC9-2CA7-64BC-226A962182CB}"/>
                  </a:ext>
                </a:extLst>
              </p:cNvPr>
              <p:cNvSpPr/>
              <p:nvPr/>
            </p:nvSpPr>
            <p:spPr>
              <a:xfrm>
                <a:off x="8673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0" name="Freeform: Shape 4359">
                <a:extLst>
                  <a:ext uri="{FF2B5EF4-FFF2-40B4-BE49-F238E27FC236}">
                    <a16:creationId xmlns:a16="http://schemas.microsoft.com/office/drawing/2014/main" id="{695EA084-785D-95A0-DD9C-399EF04031FB}"/>
                  </a:ext>
                </a:extLst>
              </p:cNvPr>
              <p:cNvSpPr/>
              <p:nvPr/>
            </p:nvSpPr>
            <p:spPr>
              <a:xfrm>
                <a:off x="98334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1" name="Freeform: Shape 4360">
                <a:extLst>
                  <a:ext uri="{FF2B5EF4-FFF2-40B4-BE49-F238E27FC236}">
                    <a16:creationId xmlns:a16="http://schemas.microsoft.com/office/drawing/2014/main" id="{F8F97573-D730-361C-355D-AB8D8D6DF807}"/>
                  </a:ext>
                </a:extLst>
              </p:cNvPr>
              <p:cNvSpPr/>
              <p:nvPr/>
            </p:nvSpPr>
            <p:spPr>
              <a:xfrm>
                <a:off x="10993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2" name="Freeform: Shape 4361">
                <a:extLst>
                  <a:ext uri="{FF2B5EF4-FFF2-40B4-BE49-F238E27FC236}">
                    <a16:creationId xmlns:a16="http://schemas.microsoft.com/office/drawing/2014/main" id="{6E873CAF-69E2-C504-F228-DC48DB785689}"/>
                  </a:ext>
                </a:extLst>
              </p:cNvPr>
              <p:cNvSpPr/>
              <p:nvPr/>
            </p:nvSpPr>
            <p:spPr>
              <a:xfrm>
                <a:off x="121541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3" name="Freeform: Shape 4362">
                <a:extLst>
                  <a:ext uri="{FF2B5EF4-FFF2-40B4-BE49-F238E27FC236}">
                    <a16:creationId xmlns:a16="http://schemas.microsoft.com/office/drawing/2014/main" id="{3BD58CE7-3AEB-51B8-6F8A-7DF291E61DEF}"/>
                  </a:ext>
                </a:extLst>
              </p:cNvPr>
              <p:cNvSpPr/>
              <p:nvPr/>
            </p:nvSpPr>
            <p:spPr>
              <a:xfrm>
                <a:off x="13314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4" name="Freeform: Shape 4363">
                <a:extLst>
                  <a:ext uri="{FF2B5EF4-FFF2-40B4-BE49-F238E27FC236}">
                    <a16:creationId xmlns:a16="http://schemas.microsoft.com/office/drawing/2014/main" id="{863B8FC8-7E40-4C25-0142-F33619E357A4}"/>
                  </a:ext>
                </a:extLst>
              </p:cNvPr>
              <p:cNvSpPr/>
              <p:nvPr/>
            </p:nvSpPr>
            <p:spPr>
              <a:xfrm>
                <a:off x="144748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5" name="Freeform: Shape 4364">
                <a:extLst>
                  <a:ext uri="{FF2B5EF4-FFF2-40B4-BE49-F238E27FC236}">
                    <a16:creationId xmlns:a16="http://schemas.microsoft.com/office/drawing/2014/main" id="{78D10C1A-ADB1-C942-AAD8-AFB21D0557E6}"/>
                  </a:ext>
                </a:extLst>
              </p:cNvPr>
              <p:cNvSpPr/>
              <p:nvPr/>
            </p:nvSpPr>
            <p:spPr>
              <a:xfrm>
                <a:off x="15634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6" name="Freeform: Shape 4365">
                <a:extLst>
                  <a:ext uri="{FF2B5EF4-FFF2-40B4-BE49-F238E27FC236}">
                    <a16:creationId xmlns:a16="http://schemas.microsoft.com/office/drawing/2014/main" id="{018847F2-983F-C115-F60E-A207E4A52DDB}"/>
                  </a:ext>
                </a:extLst>
              </p:cNvPr>
              <p:cNvSpPr/>
              <p:nvPr/>
            </p:nvSpPr>
            <p:spPr>
              <a:xfrm>
                <a:off x="16795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7" name="Freeform: Shape 4366">
                <a:extLst>
                  <a:ext uri="{FF2B5EF4-FFF2-40B4-BE49-F238E27FC236}">
                    <a16:creationId xmlns:a16="http://schemas.microsoft.com/office/drawing/2014/main" id="{0632E21B-11DC-2A99-40A9-DCC15984F57B}"/>
                  </a:ext>
                </a:extLst>
              </p:cNvPr>
              <p:cNvSpPr/>
              <p:nvPr/>
            </p:nvSpPr>
            <p:spPr>
              <a:xfrm>
                <a:off x="17955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8" name="Freeform: Shape 4367">
                <a:extLst>
                  <a:ext uri="{FF2B5EF4-FFF2-40B4-BE49-F238E27FC236}">
                    <a16:creationId xmlns:a16="http://schemas.microsoft.com/office/drawing/2014/main" id="{85D89253-8E0C-BE9D-F57F-653624BC5F69}"/>
                  </a:ext>
                </a:extLst>
              </p:cNvPr>
              <p:cNvSpPr/>
              <p:nvPr/>
            </p:nvSpPr>
            <p:spPr>
              <a:xfrm>
                <a:off x="191159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9" name="Freeform: Shape 4368">
                <a:extLst>
                  <a:ext uri="{FF2B5EF4-FFF2-40B4-BE49-F238E27FC236}">
                    <a16:creationId xmlns:a16="http://schemas.microsoft.com/office/drawing/2014/main" id="{0B26A41C-AAC4-A06F-9BE9-C9C30AE4E0CE}"/>
                  </a:ext>
                </a:extLst>
              </p:cNvPr>
              <p:cNvSpPr/>
              <p:nvPr/>
            </p:nvSpPr>
            <p:spPr>
              <a:xfrm>
                <a:off x="20276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0" name="Freeform: Shape 4369">
                <a:extLst>
                  <a:ext uri="{FF2B5EF4-FFF2-40B4-BE49-F238E27FC236}">
                    <a16:creationId xmlns:a16="http://schemas.microsoft.com/office/drawing/2014/main" id="{554CEF5D-A2A9-4455-E0C2-192902D862DA}"/>
                  </a:ext>
                </a:extLst>
              </p:cNvPr>
              <p:cNvSpPr/>
              <p:nvPr/>
            </p:nvSpPr>
            <p:spPr>
              <a:xfrm>
                <a:off x="21436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1" name="Freeform: Shape 4370">
                <a:extLst>
                  <a:ext uri="{FF2B5EF4-FFF2-40B4-BE49-F238E27FC236}">
                    <a16:creationId xmlns:a16="http://schemas.microsoft.com/office/drawing/2014/main" id="{E23BA165-4797-ABAC-53C4-D2732836B8A8}"/>
                  </a:ext>
                </a:extLst>
              </p:cNvPr>
              <p:cNvSpPr/>
              <p:nvPr/>
            </p:nvSpPr>
            <p:spPr>
              <a:xfrm>
                <a:off x="225968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2" name="Freeform: Shape 4371">
                <a:extLst>
                  <a:ext uri="{FF2B5EF4-FFF2-40B4-BE49-F238E27FC236}">
                    <a16:creationId xmlns:a16="http://schemas.microsoft.com/office/drawing/2014/main" id="{511AD19A-59F6-95DF-3504-0730085E052A}"/>
                  </a:ext>
                </a:extLst>
              </p:cNvPr>
              <p:cNvSpPr/>
              <p:nvPr/>
            </p:nvSpPr>
            <p:spPr>
              <a:xfrm>
                <a:off x="237571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3" name="Freeform: Shape 4372">
                <a:extLst>
                  <a:ext uri="{FF2B5EF4-FFF2-40B4-BE49-F238E27FC236}">
                    <a16:creationId xmlns:a16="http://schemas.microsoft.com/office/drawing/2014/main" id="{CAD4A979-3BB6-55A3-063E-E3854813D1EC}"/>
                  </a:ext>
                </a:extLst>
              </p:cNvPr>
              <p:cNvSpPr/>
              <p:nvPr/>
            </p:nvSpPr>
            <p:spPr>
              <a:xfrm>
                <a:off x="24917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4" name="Freeform: Shape 4373">
                <a:extLst>
                  <a:ext uri="{FF2B5EF4-FFF2-40B4-BE49-F238E27FC236}">
                    <a16:creationId xmlns:a16="http://schemas.microsoft.com/office/drawing/2014/main" id="{C51B89DC-DA54-4960-69DF-D76494F90C59}"/>
                  </a:ext>
                </a:extLst>
              </p:cNvPr>
              <p:cNvSpPr/>
              <p:nvPr/>
            </p:nvSpPr>
            <p:spPr>
              <a:xfrm>
                <a:off x="26077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5" name="Freeform: Shape 4374">
                <a:extLst>
                  <a:ext uri="{FF2B5EF4-FFF2-40B4-BE49-F238E27FC236}">
                    <a16:creationId xmlns:a16="http://schemas.microsoft.com/office/drawing/2014/main" id="{6633C38B-F0A4-3373-0F2C-590239025295}"/>
                  </a:ext>
                </a:extLst>
              </p:cNvPr>
              <p:cNvSpPr/>
              <p:nvPr/>
            </p:nvSpPr>
            <p:spPr>
              <a:xfrm>
                <a:off x="272379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6" name="Freeform: Shape 4375">
                <a:extLst>
                  <a:ext uri="{FF2B5EF4-FFF2-40B4-BE49-F238E27FC236}">
                    <a16:creationId xmlns:a16="http://schemas.microsoft.com/office/drawing/2014/main" id="{46A6920D-DD9C-C071-E745-78C13B7B60AA}"/>
                  </a:ext>
                </a:extLst>
              </p:cNvPr>
              <p:cNvSpPr/>
              <p:nvPr/>
            </p:nvSpPr>
            <p:spPr>
              <a:xfrm>
                <a:off x="28398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7" name="Freeform: Shape 4376">
                <a:extLst>
                  <a:ext uri="{FF2B5EF4-FFF2-40B4-BE49-F238E27FC236}">
                    <a16:creationId xmlns:a16="http://schemas.microsoft.com/office/drawing/2014/main" id="{66BC3FA6-182D-CD1E-DD72-5BB4212C2655}"/>
                  </a:ext>
                </a:extLst>
              </p:cNvPr>
              <p:cNvSpPr/>
              <p:nvPr/>
            </p:nvSpPr>
            <p:spPr>
              <a:xfrm>
                <a:off x="29558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8" name="Freeform: Shape 4377">
                <a:extLst>
                  <a:ext uri="{FF2B5EF4-FFF2-40B4-BE49-F238E27FC236}">
                    <a16:creationId xmlns:a16="http://schemas.microsoft.com/office/drawing/2014/main" id="{6C357429-1FD2-A8A8-3EF4-398115BB7C0B}"/>
                  </a:ext>
                </a:extLst>
              </p:cNvPr>
              <p:cNvSpPr/>
              <p:nvPr/>
            </p:nvSpPr>
            <p:spPr>
              <a:xfrm>
                <a:off x="307189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9" name="Freeform: Shape 4378">
                <a:extLst>
                  <a:ext uri="{FF2B5EF4-FFF2-40B4-BE49-F238E27FC236}">
                    <a16:creationId xmlns:a16="http://schemas.microsoft.com/office/drawing/2014/main" id="{ABF2C2D3-5AC1-0315-B48E-2279C609F128}"/>
                  </a:ext>
                </a:extLst>
              </p:cNvPr>
              <p:cNvSpPr/>
              <p:nvPr/>
            </p:nvSpPr>
            <p:spPr>
              <a:xfrm>
                <a:off x="318791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0" name="Freeform: Shape 4379">
                <a:extLst>
                  <a:ext uri="{FF2B5EF4-FFF2-40B4-BE49-F238E27FC236}">
                    <a16:creationId xmlns:a16="http://schemas.microsoft.com/office/drawing/2014/main" id="{73D0242F-A42C-2B96-896C-21E044C2CE87}"/>
                  </a:ext>
                </a:extLst>
              </p:cNvPr>
              <p:cNvSpPr/>
              <p:nvPr/>
            </p:nvSpPr>
            <p:spPr>
              <a:xfrm>
                <a:off x="33039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1" name="Freeform: Shape 4380">
                <a:extLst>
                  <a:ext uri="{FF2B5EF4-FFF2-40B4-BE49-F238E27FC236}">
                    <a16:creationId xmlns:a16="http://schemas.microsoft.com/office/drawing/2014/main" id="{4EDBD86C-2F20-1C16-8ADA-CF739F7A6DE3}"/>
                  </a:ext>
                </a:extLst>
              </p:cNvPr>
              <p:cNvSpPr/>
              <p:nvPr/>
            </p:nvSpPr>
            <p:spPr>
              <a:xfrm>
                <a:off x="341997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2" name="Freeform: Shape 4381">
                <a:extLst>
                  <a:ext uri="{FF2B5EF4-FFF2-40B4-BE49-F238E27FC236}">
                    <a16:creationId xmlns:a16="http://schemas.microsoft.com/office/drawing/2014/main" id="{2DD62D6A-933A-F2D1-13A4-7731BD825DBF}"/>
                  </a:ext>
                </a:extLst>
              </p:cNvPr>
              <p:cNvSpPr/>
              <p:nvPr/>
            </p:nvSpPr>
            <p:spPr>
              <a:xfrm>
                <a:off x="35360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3" name="Freeform: Shape 4382">
                <a:extLst>
                  <a:ext uri="{FF2B5EF4-FFF2-40B4-BE49-F238E27FC236}">
                    <a16:creationId xmlns:a16="http://schemas.microsoft.com/office/drawing/2014/main" id="{4FDF6AB2-53FA-C270-FD87-5F395D97B281}"/>
                  </a:ext>
                </a:extLst>
              </p:cNvPr>
              <p:cNvSpPr/>
              <p:nvPr/>
            </p:nvSpPr>
            <p:spPr>
              <a:xfrm>
                <a:off x="36520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4" name="Freeform: Shape 4383">
                <a:extLst>
                  <a:ext uri="{FF2B5EF4-FFF2-40B4-BE49-F238E27FC236}">
                    <a16:creationId xmlns:a16="http://schemas.microsoft.com/office/drawing/2014/main" id="{0E7DEB67-2C9D-B180-F797-0AC8A1BFA3EB}"/>
                  </a:ext>
                </a:extLst>
              </p:cNvPr>
              <p:cNvSpPr/>
              <p:nvPr/>
            </p:nvSpPr>
            <p:spPr>
              <a:xfrm>
                <a:off x="37680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5" name="Freeform: Shape 4384">
                <a:extLst>
                  <a:ext uri="{FF2B5EF4-FFF2-40B4-BE49-F238E27FC236}">
                    <a16:creationId xmlns:a16="http://schemas.microsoft.com/office/drawing/2014/main" id="{729090E5-46A1-9DED-F180-5BAFF240B053}"/>
                  </a:ext>
                </a:extLst>
              </p:cNvPr>
              <p:cNvSpPr/>
              <p:nvPr/>
            </p:nvSpPr>
            <p:spPr>
              <a:xfrm>
                <a:off x="38840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6" name="Freeform: Shape 4385">
                <a:extLst>
                  <a:ext uri="{FF2B5EF4-FFF2-40B4-BE49-F238E27FC236}">
                    <a16:creationId xmlns:a16="http://schemas.microsoft.com/office/drawing/2014/main" id="{7FF24D2E-BC2D-BD12-DF95-F11DE8BFDBB5}"/>
                  </a:ext>
                </a:extLst>
              </p:cNvPr>
              <p:cNvSpPr/>
              <p:nvPr/>
            </p:nvSpPr>
            <p:spPr>
              <a:xfrm>
                <a:off x="400012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7" name="Freeform: Shape 4386">
                <a:extLst>
                  <a:ext uri="{FF2B5EF4-FFF2-40B4-BE49-F238E27FC236}">
                    <a16:creationId xmlns:a16="http://schemas.microsoft.com/office/drawing/2014/main" id="{C916E100-0D32-9362-9359-154E41A021EE}"/>
                  </a:ext>
                </a:extLst>
              </p:cNvPr>
              <p:cNvSpPr/>
              <p:nvPr/>
            </p:nvSpPr>
            <p:spPr>
              <a:xfrm>
                <a:off x="41161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8" name="Freeform: Shape 4387">
                <a:extLst>
                  <a:ext uri="{FF2B5EF4-FFF2-40B4-BE49-F238E27FC236}">
                    <a16:creationId xmlns:a16="http://schemas.microsoft.com/office/drawing/2014/main" id="{7129A702-4BAC-AC4F-EB3C-AB89C2C43E51}"/>
                  </a:ext>
                </a:extLst>
              </p:cNvPr>
              <p:cNvSpPr/>
              <p:nvPr/>
            </p:nvSpPr>
            <p:spPr>
              <a:xfrm>
                <a:off x="42321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9" name="Freeform: Shape 4388">
                <a:extLst>
                  <a:ext uri="{FF2B5EF4-FFF2-40B4-BE49-F238E27FC236}">
                    <a16:creationId xmlns:a16="http://schemas.microsoft.com/office/drawing/2014/main" id="{1BBD7335-1B5B-B723-B221-06E8FF119D87}"/>
                  </a:ext>
                </a:extLst>
              </p:cNvPr>
              <p:cNvSpPr/>
              <p:nvPr/>
            </p:nvSpPr>
            <p:spPr>
              <a:xfrm>
                <a:off x="43482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0" name="Freeform: Shape 4389">
                <a:extLst>
                  <a:ext uri="{FF2B5EF4-FFF2-40B4-BE49-F238E27FC236}">
                    <a16:creationId xmlns:a16="http://schemas.microsoft.com/office/drawing/2014/main" id="{E55E5B5B-6C39-B211-E700-D6ABF30B7D8F}"/>
                  </a:ext>
                </a:extLst>
              </p:cNvPr>
              <p:cNvSpPr/>
              <p:nvPr/>
            </p:nvSpPr>
            <p:spPr>
              <a:xfrm>
                <a:off x="446424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1" name="Freeform: Shape 4390">
                <a:extLst>
                  <a:ext uri="{FF2B5EF4-FFF2-40B4-BE49-F238E27FC236}">
                    <a16:creationId xmlns:a16="http://schemas.microsoft.com/office/drawing/2014/main" id="{EC73D464-E80F-550E-EBA8-DBE0967EF5C2}"/>
                  </a:ext>
                </a:extLst>
              </p:cNvPr>
              <p:cNvSpPr/>
              <p:nvPr/>
            </p:nvSpPr>
            <p:spPr>
              <a:xfrm>
                <a:off x="458027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2" name="Freeform: Shape 4391">
                <a:extLst>
                  <a:ext uri="{FF2B5EF4-FFF2-40B4-BE49-F238E27FC236}">
                    <a16:creationId xmlns:a16="http://schemas.microsoft.com/office/drawing/2014/main" id="{0ECD9619-0F05-926D-C626-80125E0C37BB}"/>
                  </a:ext>
                </a:extLst>
              </p:cNvPr>
              <p:cNvSpPr/>
              <p:nvPr/>
            </p:nvSpPr>
            <p:spPr>
              <a:xfrm>
                <a:off x="5511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3" name="Freeform: Shape 4392">
                <a:extLst>
                  <a:ext uri="{FF2B5EF4-FFF2-40B4-BE49-F238E27FC236}">
                    <a16:creationId xmlns:a16="http://schemas.microsoft.com/office/drawing/2014/main" id="{6F3794B3-7886-75D4-6EBA-2170D17F3FE3}"/>
                  </a:ext>
                </a:extLst>
              </p:cNvPr>
              <p:cNvSpPr/>
              <p:nvPr/>
            </p:nvSpPr>
            <p:spPr>
              <a:xfrm>
                <a:off x="17115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4" name="Freeform: Shape 4393">
                <a:extLst>
                  <a:ext uri="{FF2B5EF4-FFF2-40B4-BE49-F238E27FC236}">
                    <a16:creationId xmlns:a16="http://schemas.microsoft.com/office/drawing/2014/main" id="{12B7FF42-FE4D-A212-6E47-F8DAC4181D93}"/>
                  </a:ext>
                </a:extLst>
              </p:cNvPr>
              <p:cNvSpPr/>
              <p:nvPr/>
            </p:nvSpPr>
            <p:spPr>
              <a:xfrm>
                <a:off x="2871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5" name="Freeform: Shape 4394">
                <a:extLst>
                  <a:ext uri="{FF2B5EF4-FFF2-40B4-BE49-F238E27FC236}">
                    <a16:creationId xmlns:a16="http://schemas.microsoft.com/office/drawing/2014/main" id="{7179E34D-E258-9E11-6853-039CE4BAB8EE}"/>
                  </a:ext>
                </a:extLst>
              </p:cNvPr>
              <p:cNvSpPr/>
              <p:nvPr/>
            </p:nvSpPr>
            <p:spPr>
              <a:xfrm>
                <a:off x="40320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6" name="Freeform: Shape 4395">
                <a:extLst>
                  <a:ext uri="{FF2B5EF4-FFF2-40B4-BE49-F238E27FC236}">
                    <a16:creationId xmlns:a16="http://schemas.microsoft.com/office/drawing/2014/main" id="{F971D9C1-8D80-CBA5-3A07-2B808A07B04C}"/>
                  </a:ext>
                </a:extLst>
              </p:cNvPr>
              <p:cNvSpPr/>
              <p:nvPr/>
            </p:nvSpPr>
            <p:spPr>
              <a:xfrm>
                <a:off x="51923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7" name="Freeform: Shape 4396">
                <a:extLst>
                  <a:ext uri="{FF2B5EF4-FFF2-40B4-BE49-F238E27FC236}">
                    <a16:creationId xmlns:a16="http://schemas.microsoft.com/office/drawing/2014/main" id="{084F8B81-5F95-F543-A941-1D2C9ADF18EA}"/>
                  </a:ext>
                </a:extLst>
              </p:cNvPr>
              <p:cNvSpPr/>
              <p:nvPr/>
            </p:nvSpPr>
            <p:spPr>
              <a:xfrm>
                <a:off x="63526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8" name="Freeform: Shape 4397">
                <a:extLst>
                  <a:ext uri="{FF2B5EF4-FFF2-40B4-BE49-F238E27FC236}">
                    <a16:creationId xmlns:a16="http://schemas.microsoft.com/office/drawing/2014/main" id="{C10E8673-4C9B-1DD7-FA24-D27E268EB448}"/>
                  </a:ext>
                </a:extLst>
              </p:cNvPr>
              <p:cNvSpPr/>
              <p:nvPr/>
            </p:nvSpPr>
            <p:spPr>
              <a:xfrm>
                <a:off x="7512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9" name="Freeform: Shape 4398">
                <a:extLst>
                  <a:ext uri="{FF2B5EF4-FFF2-40B4-BE49-F238E27FC236}">
                    <a16:creationId xmlns:a16="http://schemas.microsoft.com/office/drawing/2014/main" id="{1B58249A-A3A3-440C-5C67-9DC9BFDDF509}"/>
                  </a:ext>
                </a:extLst>
              </p:cNvPr>
              <p:cNvSpPr/>
              <p:nvPr/>
            </p:nvSpPr>
            <p:spPr>
              <a:xfrm>
                <a:off x="8673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0" name="Freeform: Shape 4399">
                <a:extLst>
                  <a:ext uri="{FF2B5EF4-FFF2-40B4-BE49-F238E27FC236}">
                    <a16:creationId xmlns:a16="http://schemas.microsoft.com/office/drawing/2014/main" id="{BC4D9D8B-D1AC-A201-AECA-24DB502E309B}"/>
                  </a:ext>
                </a:extLst>
              </p:cNvPr>
              <p:cNvSpPr/>
              <p:nvPr/>
            </p:nvSpPr>
            <p:spPr>
              <a:xfrm>
                <a:off x="98334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1" name="Freeform: Shape 4400">
                <a:extLst>
                  <a:ext uri="{FF2B5EF4-FFF2-40B4-BE49-F238E27FC236}">
                    <a16:creationId xmlns:a16="http://schemas.microsoft.com/office/drawing/2014/main" id="{63CA9190-45EA-9786-0023-0CB527E4AB4E}"/>
                  </a:ext>
                </a:extLst>
              </p:cNvPr>
              <p:cNvSpPr/>
              <p:nvPr/>
            </p:nvSpPr>
            <p:spPr>
              <a:xfrm>
                <a:off x="10993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2" name="Freeform: Shape 4401">
                <a:extLst>
                  <a:ext uri="{FF2B5EF4-FFF2-40B4-BE49-F238E27FC236}">
                    <a16:creationId xmlns:a16="http://schemas.microsoft.com/office/drawing/2014/main" id="{C40B19B4-4CC1-ABEB-8DC5-7A77CA8AA0E2}"/>
                  </a:ext>
                </a:extLst>
              </p:cNvPr>
              <p:cNvSpPr/>
              <p:nvPr/>
            </p:nvSpPr>
            <p:spPr>
              <a:xfrm>
                <a:off x="121541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3" name="Freeform: Shape 4402">
                <a:extLst>
                  <a:ext uri="{FF2B5EF4-FFF2-40B4-BE49-F238E27FC236}">
                    <a16:creationId xmlns:a16="http://schemas.microsoft.com/office/drawing/2014/main" id="{867E6639-4D36-5805-48B9-520ECEF32DDC}"/>
                  </a:ext>
                </a:extLst>
              </p:cNvPr>
              <p:cNvSpPr/>
              <p:nvPr/>
            </p:nvSpPr>
            <p:spPr>
              <a:xfrm>
                <a:off x="13314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4" name="Freeform: Shape 4403">
                <a:extLst>
                  <a:ext uri="{FF2B5EF4-FFF2-40B4-BE49-F238E27FC236}">
                    <a16:creationId xmlns:a16="http://schemas.microsoft.com/office/drawing/2014/main" id="{FE1F42CD-7B77-DA91-55F7-1BA1E95F710F}"/>
                  </a:ext>
                </a:extLst>
              </p:cNvPr>
              <p:cNvSpPr/>
              <p:nvPr/>
            </p:nvSpPr>
            <p:spPr>
              <a:xfrm>
                <a:off x="144748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5" name="Freeform: Shape 4404">
                <a:extLst>
                  <a:ext uri="{FF2B5EF4-FFF2-40B4-BE49-F238E27FC236}">
                    <a16:creationId xmlns:a16="http://schemas.microsoft.com/office/drawing/2014/main" id="{B8ACF474-2AA3-741B-9700-5C3EB510615B}"/>
                  </a:ext>
                </a:extLst>
              </p:cNvPr>
              <p:cNvSpPr/>
              <p:nvPr/>
            </p:nvSpPr>
            <p:spPr>
              <a:xfrm>
                <a:off x="15634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6" name="Freeform: Shape 4405">
                <a:extLst>
                  <a:ext uri="{FF2B5EF4-FFF2-40B4-BE49-F238E27FC236}">
                    <a16:creationId xmlns:a16="http://schemas.microsoft.com/office/drawing/2014/main" id="{2AE0B571-E778-EBBA-971F-14AF69A9ECBF}"/>
                  </a:ext>
                </a:extLst>
              </p:cNvPr>
              <p:cNvSpPr/>
              <p:nvPr/>
            </p:nvSpPr>
            <p:spPr>
              <a:xfrm>
                <a:off x="16795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7" name="Freeform: Shape 4406">
                <a:extLst>
                  <a:ext uri="{FF2B5EF4-FFF2-40B4-BE49-F238E27FC236}">
                    <a16:creationId xmlns:a16="http://schemas.microsoft.com/office/drawing/2014/main" id="{1BFA591D-96CD-44DC-9304-41B1B3FF4682}"/>
                  </a:ext>
                </a:extLst>
              </p:cNvPr>
              <p:cNvSpPr/>
              <p:nvPr/>
            </p:nvSpPr>
            <p:spPr>
              <a:xfrm>
                <a:off x="17955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8" name="Freeform: Shape 4407">
                <a:extLst>
                  <a:ext uri="{FF2B5EF4-FFF2-40B4-BE49-F238E27FC236}">
                    <a16:creationId xmlns:a16="http://schemas.microsoft.com/office/drawing/2014/main" id="{6853EBBB-F9F8-0673-07FB-F35C5E5058A2}"/>
                  </a:ext>
                </a:extLst>
              </p:cNvPr>
              <p:cNvSpPr/>
              <p:nvPr/>
            </p:nvSpPr>
            <p:spPr>
              <a:xfrm>
                <a:off x="191159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9" name="Freeform: Shape 4408">
                <a:extLst>
                  <a:ext uri="{FF2B5EF4-FFF2-40B4-BE49-F238E27FC236}">
                    <a16:creationId xmlns:a16="http://schemas.microsoft.com/office/drawing/2014/main" id="{24E9A5AF-8AAB-BF3F-C326-EC8D3B974012}"/>
                  </a:ext>
                </a:extLst>
              </p:cNvPr>
              <p:cNvSpPr/>
              <p:nvPr/>
            </p:nvSpPr>
            <p:spPr>
              <a:xfrm>
                <a:off x="20276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0" name="Freeform: Shape 4409">
                <a:extLst>
                  <a:ext uri="{FF2B5EF4-FFF2-40B4-BE49-F238E27FC236}">
                    <a16:creationId xmlns:a16="http://schemas.microsoft.com/office/drawing/2014/main" id="{928E061B-79A3-3325-D49C-7653814612F7}"/>
                  </a:ext>
                </a:extLst>
              </p:cNvPr>
              <p:cNvSpPr/>
              <p:nvPr/>
            </p:nvSpPr>
            <p:spPr>
              <a:xfrm>
                <a:off x="21436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1" name="Freeform: Shape 4410">
                <a:extLst>
                  <a:ext uri="{FF2B5EF4-FFF2-40B4-BE49-F238E27FC236}">
                    <a16:creationId xmlns:a16="http://schemas.microsoft.com/office/drawing/2014/main" id="{335DC03E-181D-8557-B1B0-1AE308A55F46}"/>
                  </a:ext>
                </a:extLst>
              </p:cNvPr>
              <p:cNvSpPr/>
              <p:nvPr/>
            </p:nvSpPr>
            <p:spPr>
              <a:xfrm>
                <a:off x="225968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2" name="Freeform: Shape 4411">
                <a:extLst>
                  <a:ext uri="{FF2B5EF4-FFF2-40B4-BE49-F238E27FC236}">
                    <a16:creationId xmlns:a16="http://schemas.microsoft.com/office/drawing/2014/main" id="{6519B65E-C326-91F4-BC93-904DAFDA1B3D}"/>
                  </a:ext>
                </a:extLst>
              </p:cNvPr>
              <p:cNvSpPr/>
              <p:nvPr/>
            </p:nvSpPr>
            <p:spPr>
              <a:xfrm>
                <a:off x="237571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3" name="Freeform: Shape 4412">
                <a:extLst>
                  <a:ext uri="{FF2B5EF4-FFF2-40B4-BE49-F238E27FC236}">
                    <a16:creationId xmlns:a16="http://schemas.microsoft.com/office/drawing/2014/main" id="{DCB52B38-4430-E0E5-D937-3C2A9F8D01CC}"/>
                  </a:ext>
                </a:extLst>
              </p:cNvPr>
              <p:cNvSpPr/>
              <p:nvPr/>
            </p:nvSpPr>
            <p:spPr>
              <a:xfrm>
                <a:off x="24917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4" name="Freeform: Shape 4413">
                <a:extLst>
                  <a:ext uri="{FF2B5EF4-FFF2-40B4-BE49-F238E27FC236}">
                    <a16:creationId xmlns:a16="http://schemas.microsoft.com/office/drawing/2014/main" id="{4FEE6452-24D8-1081-6F01-5CE55647ED8E}"/>
                  </a:ext>
                </a:extLst>
              </p:cNvPr>
              <p:cNvSpPr/>
              <p:nvPr/>
            </p:nvSpPr>
            <p:spPr>
              <a:xfrm>
                <a:off x="26077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5" name="Freeform: Shape 4414">
                <a:extLst>
                  <a:ext uri="{FF2B5EF4-FFF2-40B4-BE49-F238E27FC236}">
                    <a16:creationId xmlns:a16="http://schemas.microsoft.com/office/drawing/2014/main" id="{6353D143-8707-86FD-500F-C9F1B9EB4D2B}"/>
                  </a:ext>
                </a:extLst>
              </p:cNvPr>
              <p:cNvSpPr/>
              <p:nvPr/>
            </p:nvSpPr>
            <p:spPr>
              <a:xfrm>
                <a:off x="272379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6" name="Freeform: Shape 4415">
                <a:extLst>
                  <a:ext uri="{FF2B5EF4-FFF2-40B4-BE49-F238E27FC236}">
                    <a16:creationId xmlns:a16="http://schemas.microsoft.com/office/drawing/2014/main" id="{ED8FB3CC-4EBE-CA9B-8057-FA1A496B12B3}"/>
                  </a:ext>
                </a:extLst>
              </p:cNvPr>
              <p:cNvSpPr/>
              <p:nvPr/>
            </p:nvSpPr>
            <p:spPr>
              <a:xfrm>
                <a:off x="28398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7" name="Freeform: Shape 4416">
                <a:extLst>
                  <a:ext uri="{FF2B5EF4-FFF2-40B4-BE49-F238E27FC236}">
                    <a16:creationId xmlns:a16="http://schemas.microsoft.com/office/drawing/2014/main" id="{61DAACE4-560A-0B0E-1205-975D39BC512B}"/>
                  </a:ext>
                </a:extLst>
              </p:cNvPr>
              <p:cNvSpPr/>
              <p:nvPr/>
            </p:nvSpPr>
            <p:spPr>
              <a:xfrm>
                <a:off x="29558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8" name="Freeform: Shape 4417">
                <a:extLst>
                  <a:ext uri="{FF2B5EF4-FFF2-40B4-BE49-F238E27FC236}">
                    <a16:creationId xmlns:a16="http://schemas.microsoft.com/office/drawing/2014/main" id="{2AEA25D0-4E38-9C17-3A70-62340FF90142}"/>
                  </a:ext>
                </a:extLst>
              </p:cNvPr>
              <p:cNvSpPr/>
              <p:nvPr/>
            </p:nvSpPr>
            <p:spPr>
              <a:xfrm>
                <a:off x="307189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9" name="Freeform: Shape 4418">
                <a:extLst>
                  <a:ext uri="{FF2B5EF4-FFF2-40B4-BE49-F238E27FC236}">
                    <a16:creationId xmlns:a16="http://schemas.microsoft.com/office/drawing/2014/main" id="{34371A77-0ADC-BC09-99BF-37E21259CF1D}"/>
                  </a:ext>
                </a:extLst>
              </p:cNvPr>
              <p:cNvSpPr/>
              <p:nvPr/>
            </p:nvSpPr>
            <p:spPr>
              <a:xfrm>
                <a:off x="318791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0" name="Freeform: Shape 4419">
                <a:extLst>
                  <a:ext uri="{FF2B5EF4-FFF2-40B4-BE49-F238E27FC236}">
                    <a16:creationId xmlns:a16="http://schemas.microsoft.com/office/drawing/2014/main" id="{4C21E544-FBE3-F834-FE4C-90DA5C4D289D}"/>
                  </a:ext>
                </a:extLst>
              </p:cNvPr>
              <p:cNvSpPr/>
              <p:nvPr/>
            </p:nvSpPr>
            <p:spPr>
              <a:xfrm>
                <a:off x="33039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1" name="Freeform: Shape 4420">
                <a:extLst>
                  <a:ext uri="{FF2B5EF4-FFF2-40B4-BE49-F238E27FC236}">
                    <a16:creationId xmlns:a16="http://schemas.microsoft.com/office/drawing/2014/main" id="{E19321FF-9EA0-70F4-F763-D3A704042873}"/>
                  </a:ext>
                </a:extLst>
              </p:cNvPr>
              <p:cNvSpPr/>
              <p:nvPr/>
            </p:nvSpPr>
            <p:spPr>
              <a:xfrm>
                <a:off x="341997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2" name="Freeform: Shape 4421">
                <a:extLst>
                  <a:ext uri="{FF2B5EF4-FFF2-40B4-BE49-F238E27FC236}">
                    <a16:creationId xmlns:a16="http://schemas.microsoft.com/office/drawing/2014/main" id="{78CEBC0D-5DCB-A370-FC16-39F314508F10}"/>
                  </a:ext>
                </a:extLst>
              </p:cNvPr>
              <p:cNvSpPr/>
              <p:nvPr/>
            </p:nvSpPr>
            <p:spPr>
              <a:xfrm>
                <a:off x="35360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3" name="Freeform: Shape 4422">
                <a:extLst>
                  <a:ext uri="{FF2B5EF4-FFF2-40B4-BE49-F238E27FC236}">
                    <a16:creationId xmlns:a16="http://schemas.microsoft.com/office/drawing/2014/main" id="{01004858-E8F3-4BE3-4DB7-F521204C4596}"/>
                  </a:ext>
                </a:extLst>
              </p:cNvPr>
              <p:cNvSpPr/>
              <p:nvPr/>
            </p:nvSpPr>
            <p:spPr>
              <a:xfrm>
                <a:off x="36520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4" name="Freeform: Shape 4423">
                <a:extLst>
                  <a:ext uri="{FF2B5EF4-FFF2-40B4-BE49-F238E27FC236}">
                    <a16:creationId xmlns:a16="http://schemas.microsoft.com/office/drawing/2014/main" id="{00E4B7FA-A08F-F20B-156C-C120F369C032}"/>
                  </a:ext>
                </a:extLst>
              </p:cNvPr>
              <p:cNvSpPr/>
              <p:nvPr/>
            </p:nvSpPr>
            <p:spPr>
              <a:xfrm>
                <a:off x="37680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5" name="Freeform: Shape 4424">
                <a:extLst>
                  <a:ext uri="{FF2B5EF4-FFF2-40B4-BE49-F238E27FC236}">
                    <a16:creationId xmlns:a16="http://schemas.microsoft.com/office/drawing/2014/main" id="{D26505F8-B0AE-EB40-D4E6-868FA36347E5}"/>
                  </a:ext>
                </a:extLst>
              </p:cNvPr>
              <p:cNvSpPr/>
              <p:nvPr/>
            </p:nvSpPr>
            <p:spPr>
              <a:xfrm>
                <a:off x="38840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6" name="Freeform: Shape 4425">
                <a:extLst>
                  <a:ext uri="{FF2B5EF4-FFF2-40B4-BE49-F238E27FC236}">
                    <a16:creationId xmlns:a16="http://schemas.microsoft.com/office/drawing/2014/main" id="{95C60D6A-6152-3105-F760-755773EE4076}"/>
                  </a:ext>
                </a:extLst>
              </p:cNvPr>
              <p:cNvSpPr/>
              <p:nvPr/>
            </p:nvSpPr>
            <p:spPr>
              <a:xfrm>
                <a:off x="400012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7" name="Freeform: Shape 4426">
                <a:extLst>
                  <a:ext uri="{FF2B5EF4-FFF2-40B4-BE49-F238E27FC236}">
                    <a16:creationId xmlns:a16="http://schemas.microsoft.com/office/drawing/2014/main" id="{2E166B52-DA55-EDA6-99D7-E1198A5BECB7}"/>
                  </a:ext>
                </a:extLst>
              </p:cNvPr>
              <p:cNvSpPr/>
              <p:nvPr/>
            </p:nvSpPr>
            <p:spPr>
              <a:xfrm>
                <a:off x="41161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8" name="Freeform: Shape 4427">
                <a:extLst>
                  <a:ext uri="{FF2B5EF4-FFF2-40B4-BE49-F238E27FC236}">
                    <a16:creationId xmlns:a16="http://schemas.microsoft.com/office/drawing/2014/main" id="{9E2E6C28-EBFB-9CE8-04E1-A7D504E7CB38}"/>
                  </a:ext>
                </a:extLst>
              </p:cNvPr>
              <p:cNvSpPr/>
              <p:nvPr/>
            </p:nvSpPr>
            <p:spPr>
              <a:xfrm>
                <a:off x="42321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9" name="Freeform: Shape 4428">
                <a:extLst>
                  <a:ext uri="{FF2B5EF4-FFF2-40B4-BE49-F238E27FC236}">
                    <a16:creationId xmlns:a16="http://schemas.microsoft.com/office/drawing/2014/main" id="{CA4EE9DA-EA92-95A7-F082-46142C0DA0AF}"/>
                  </a:ext>
                </a:extLst>
              </p:cNvPr>
              <p:cNvSpPr/>
              <p:nvPr/>
            </p:nvSpPr>
            <p:spPr>
              <a:xfrm>
                <a:off x="43482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0" name="Freeform: Shape 4429">
                <a:extLst>
                  <a:ext uri="{FF2B5EF4-FFF2-40B4-BE49-F238E27FC236}">
                    <a16:creationId xmlns:a16="http://schemas.microsoft.com/office/drawing/2014/main" id="{FC434292-91D0-8266-51EB-B2E4D1701158}"/>
                  </a:ext>
                </a:extLst>
              </p:cNvPr>
              <p:cNvSpPr/>
              <p:nvPr/>
            </p:nvSpPr>
            <p:spPr>
              <a:xfrm>
                <a:off x="446424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1" name="Freeform: Shape 4430">
                <a:extLst>
                  <a:ext uri="{FF2B5EF4-FFF2-40B4-BE49-F238E27FC236}">
                    <a16:creationId xmlns:a16="http://schemas.microsoft.com/office/drawing/2014/main" id="{3F0E6950-68CD-86AF-2955-3E18212EA166}"/>
                  </a:ext>
                </a:extLst>
              </p:cNvPr>
              <p:cNvSpPr/>
              <p:nvPr/>
            </p:nvSpPr>
            <p:spPr>
              <a:xfrm>
                <a:off x="458027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2" name="Freeform: Shape 4431">
                <a:extLst>
                  <a:ext uri="{FF2B5EF4-FFF2-40B4-BE49-F238E27FC236}">
                    <a16:creationId xmlns:a16="http://schemas.microsoft.com/office/drawing/2014/main" id="{4882ED0D-6194-6B89-F76B-94FD94B361B3}"/>
                  </a:ext>
                </a:extLst>
              </p:cNvPr>
              <p:cNvSpPr/>
              <p:nvPr/>
            </p:nvSpPr>
            <p:spPr>
              <a:xfrm>
                <a:off x="5511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3" name="Freeform: Shape 4432">
                <a:extLst>
                  <a:ext uri="{FF2B5EF4-FFF2-40B4-BE49-F238E27FC236}">
                    <a16:creationId xmlns:a16="http://schemas.microsoft.com/office/drawing/2014/main" id="{EAA9EFBC-D1BF-C245-74B4-0F99F892A4FD}"/>
                  </a:ext>
                </a:extLst>
              </p:cNvPr>
              <p:cNvSpPr/>
              <p:nvPr/>
            </p:nvSpPr>
            <p:spPr>
              <a:xfrm>
                <a:off x="17115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4" name="Freeform: Shape 4433">
                <a:extLst>
                  <a:ext uri="{FF2B5EF4-FFF2-40B4-BE49-F238E27FC236}">
                    <a16:creationId xmlns:a16="http://schemas.microsoft.com/office/drawing/2014/main" id="{5CEA4929-37B6-7C13-ADD2-3F1D48626472}"/>
                  </a:ext>
                </a:extLst>
              </p:cNvPr>
              <p:cNvSpPr/>
              <p:nvPr/>
            </p:nvSpPr>
            <p:spPr>
              <a:xfrm>
                <a:off x="2871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5" name="Freeform: Shape 4434">
                <a:extLst>
                  <a:ext uri="{FF2B5EF4-FFF2-40B4-BE49-F238E27FC236}">
                    <a16:creationId xmlns:a16="http://schemas.microsoft.com/office/drawing/2014/main" id="{8F7C89C0-6C87-194A-10F9-62B67CBACF3F}"/>
                  </a:ext>
                </a:extLst>
              </p:cNvPr>
              <p:cNvSpPr/>
              <p:nvPr/>
            </p:nvSpPr>
            <p:spPr>
              <a:xfrm>
                <a:off x="40320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6" name="Freeform: Shape 4435">
                <a:extLst>
                  <a:ext uri="{FF2B5EF4-FFF2-40B4-BE49-F238E27FC236}">
                    <a16:creationId xmlns:a16="http://schemas.microsoft.com/office/drawing/2014/main" id="{B2DB3DFA-106F-EA1E-B9F7-E997DC4A7575}"/>
                  </a:ext>
                </a:extLst>
              </p:cNvPr>
              <p:cNvSpPr/>
              <p:nvPr/>
            </p:nvSpPr>
            <p:spPr>
              <a:xfrm>
                <a:off x="51923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7" name="Freeform: Shape 4436">
                <a:extLst>
                  <a:ext uri="{FF2B5EF4-FFF2-40B4-BE49-F238E27FC236}">
                    <a16:creationId xmlns:a16="http://schemas.microsoft.com/office/drawing/2014/main" id="{F09EC4BF-1961-3F44-E2BA-D83563BBCA08}"/>
                  </a:ext>
                </a:extLst>
              </p:cNvPr>
              <p:cNvSpPr/>
              <p:nvPr/>
            </p:nvSpPr>
            <p:spPr>
              <a:xfrm>
                <a:off x="63526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8" name="Freeform: Shape 4437">
                <a:extLst>
                  <a:ext uri="{FF2B5EF4-FFF2-40B4-BE49-F238E27FC236}">
                    <a16:creationId xmlns:a16="http://schemas.microsoft.com/office/drawing/2014/main" id="{29DC8555-6EA4-32F9-2973-C874CEC60FE0}"/>
                  </a:ext>
                </a:extLst>
              </p:cNvPr>
              <p:cNvSpPr/>
              <p:nvPr/>
            </p:nvSpPr>
            <p:spPr>
              <a:xfrm>
                <a:off x="7512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9" name="Freeform: Shape 4438">
                <a:extLst>
                  <a:ext uri="{FF2B5EF4-FFF2-40B4-BE49-F238E27FC236}">
                    <a16:creationId xmlns:a16="http://schemas.microsoft.com/office/drawing/2014/main" id="{5A4BA981-F810-8EEF-65B2-30C00DBF4337}"/>
                  </a:ext>
                </a:extLst>
              </p:cNvPr>
              <p:cNvSpPr/>
              <p:nvPr/>
            </p:nvSpPr>
            <p:spPr>
              <a:xfrm>
                <a:off x="8673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0" name="Freeform: Shape 4439">
                <a:extLst>
                  <a:ext uri="{FF2B5EF4-FFF2-40B4-BE49-F238E27FC236}">
                    <a16:creationId xmlns:a16="http://schemas.microsoft.com/office/drawing/2014/main" id="{1B43C903-AE7D-DB78-DD1B-22202DDEC006}"/>
                  </a:ext>
                </a:extLst>
              </p:cNvPr>
              <p:cNvSpPr/>
              <p:nvPr/>
            </p:nvSpPr>
            <p:spPr>
              <a:xfrm>
                <a:off x="98334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1" name="Freeform: Shape 4440">
                <a:extLst>
                  <a:ext uri="{FF2B5EF4-FFF2-40B4-BE49-F238E27FC236}">
                    <a16:creationId xmlns:a16="http://schemas.microsoft.com/office/drawing/2014/main" id="{24E18567-AD0C-A218-EE5F-15FEC47CB9A9}"/>
                  </a:ext>
                </a:extLst>
              </p:cNvPr>
              <p:cNvSpPr/>
              <p:nvPr/>
            </p:nvSpPr>
            <p:spPr>
              <a:xfrm>
                <a:off x="10993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2" name="Freeform: Shape 4441">
                <a:extLst>
                  <a:ext uri="{FF2B5EF4-FFF2-40B4-BE49-F238E27FC236}">
                    <a16:creationId xmlns:a16="http://schemas.microsoft.com/office/drawing/2014/main" id="{1881CE55-6234-B3EA-1A1B-2417C13FEFAE}"/>
                  </a:ext>
                </a:extLst>
              </p:cNvPr>
              <p:cNvSpPr/>
              <p:nvPr/>
            </p:nvSpPr>
            <p:spPr>
              <a:xfrm>
                <a:off x="121541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3" name="Freeform: Shape 4442">
                <a:extLst>
                  <a:ext uri="{FF2B5EF4-FFF2-40B4-BE49-F238E27FC236}">
                    <a16:creationId xmlns:a16="http://schemas.microsoft.com/office/drawing/2014/main" id="{49A0AC4C-84B9-950C-74B4-05D32058BC83}"/>
                  </a:ext>
                </a:extLst>
              </p:cNvPr>
              <p:cNvSpPr/>
              <p:nvPr/>
            </p:nvSpPr>
            <p:spPr>
              <a:xfrm>
                <a:off x="13314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4" name="Freeform: Shape 4443">
                <a:extLst>
                  <a:ext uri="{FF2B5EF4-FFF2-40B4-BE49-F238E27FC236}">
                    <a16:creationId xmlns:a16="http://schemas.microsoft.com/office/drawing/2014/main" id="{E8EB8213-8D8A-8404-CCA9-D06E5B53C19A}"/>
                  </a:ext>
                </a:extLst>
              </p:cNvPr>
              <p:cNvSpPr/>
              <p:nvPr/>
            </p:nvSpPr>
            <p:spPr>
              <a:xfrm>
                <a:off x="144748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5" name="Freeform: Shape 4444">
                <a:extLst>
                  <a:ext uri="{FF2B5EF4-FFF2-40B4-BE49-F238E27FC236}">
                    <a16:creationId xmlns:a16="http://schemas.microsoft.com/office/drawing/2014/main" id="{D23E8FB5-E29E-F214-5961-999DC1A0B61A}"/>
                  </a:ext>
                </a:extLst>
              </p:cNvPr>
              <p:cNvSpPr/>
              <p:nvPr/>
            </p:nvSpPr>
            <p:spPr>
              <a:xfrm>
                <a:off x="15634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6" name="Freeform: Shape 4445">
                <a:extLst>
                  <a:ext uri="{FF2B5EF4-FFF2-40B4-BE49-F238E27FC236}">
                    <a16:creationId xmlns:a16="http://schemas.microsoft.com/office/drawing/2014/main" id="{6CB8692E-E625-E590-2B6D-39B258E5F869}"/>
                  </a:ext>
                </a:extLst>
              </p:cNvPr>
              <p:cNvSpPr/>
              <p:nvPr/>
            </p:nvSpPr>
            <p:spPr>
              <a:xfrm>
                <a:off x="16795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7" name="Freeform: Shape 4446">
                <a:extLst>
                  <a:ext uri="{FF2B5EF4-FFF2-40B4-BE49-F238E27FC236}">
                    <a16:creationId xmlns:a16="http://schemas.microsoft.com/office/drawing/2014/main" id="{756C987D-707C-627C-63F1-EC8A495B2502}"/>
                  </a:ext>
                </a:extLst>
              </p:cNvPr>
              <p:cNvSpPr/>
              <p:nvPr/>
            </p:nvSpPr>
            <p:spPr>
              <a:xfrm>
                <a:off x="17955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8" name="Freeform: Shape 4447">
                <a:extLst>
                  <a:ext uri="{FF2B5EF4-FFF2-40B4-BE49-F238E27FC236}">
                    <a16:creationId xmlns:a16="http://schemas.microsoft.com/office/drawing/2014/main" id="{EDD957CC-E09B-DCE1-EE3B-DFA6A5A34242}"/>
                  </a:ext>
                </a:extLst>
              </p:cNvPr>
              <p:cNvSpPr/>
              <p:nvPr/>
            </p:nvSpPr>
            <p:spPr>
              <a:xfrm>
                <a:off x="191159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9" name="Freeform: Shape 4448">
                <a:extLst>
                  <a:ext uri="{FF2B5EF4-FFF2-40B4-BE49-F238E27FC236}">
                    <a16:creationId xmlns:a16="http://schemas.microsoft.com/office/drawing/2014/main" id="{8B588CC8-08FF-AD39-BC79-13780A45CDEE}"/>
                  </a:ext>
                </a:extLst>
              </p:cNvPr>
              <p:cNvSpPr/>
              <p:nvPr/>
            </p:nvSpPr>
            <p:spPr>
              <a:xfrm>
                <a:off x="20276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0" name="Freeform: Shape 4449">
                <a:extLst>
                  <a:ext uri="{FF2B5EF4-FFF2-40B4-BE49-F238E27FC236}">
                    <a16:creationId xmlns:a16="http://schemas.microsoft.com/office/drawing/2014/main" id="{B776BDC7-E4EF-D55A-57EA-222DD2547FDC}"/>
                  </a:ext>
                </a:extLst>
              </p:cNvPr>
              <p:cNvSpPr/>
              <p:nvPr/>
            </p:nvSpPr>
            <p:spPr>
              <a:xfrm>
                <a:off x="21436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1" name="Freeform: Shape 4450">
                <a:extLst>
                  <a:ext uri="{FF2B5EF4-FFF2-40B4-BE49-F238E27FC236}">
                    <a16:creationId xmlns:a16="http://schemas.microsoft.com/office/drawing/2014/main" id="{6BD3A9B3-0F1B-9D84-0356-9BF0F6A5C1A7}"/>
                  </a:ext>
                </a:extLst>
              </p:cNvPr>
              <p:cNvSpPr/>
              <p:nvPr/>
            </p:nvSpPr>
            <p:spPr>
              <a:xfrm>
                <a:off x="225968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2" name="Freeform: Shape 4451">
                <a:extLst>
                  <a:ext uri="{FF2B5EF4-FFF2-40B4-BE49-F238E27FC236}">
                    <a16:creationId xmlns:a16="http://schemas.microsoft.com/office/drawing/2014/main" id="{8621100F-D585-FF1E-E004-1AA99ECA801C}"/>
                  </a:ext>
                </a:extLst>
              </p:cNvPr>
              <p:cNvSpPr/>
              <p:nvPr/>
            </p:nvSpPr>
            <p:spPr>
              <a:xfrm>
                <a:off x="237571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3" name="Freeform: Shape 4452">
                <a:extLst>
                  <a:ext uri="{FF2B5EF4-FFF2-40B4-BE49-F238E27FC236}">
                    <a16:creationId xmlns:a16="http://schemas.microsoft.com/office/drawing/2014/main" id="{0464D06D-7919-49E6-34BA-43BC4754A3FE}"/>
                  </a:ext>
                </a:extLst>
              </p:cNvPr>
              <p:cNvSpPr/>
              <p:nvPr/>
            </p:nvSpPr>
            <p:spPr>
              <a:xfrm>
                <a:off x="24917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4" name="Freeform: Shape 4453">
                <a:extLst>
                  <a:ext uri="{FF2B5EF4-FFF2-40B4-BE49-F238E27FC236}">
                    <a16:creationId xmlns:a16="http://schemas.microsoft.com/office/drawing/2014/main" id="{36C39482-E827-8206-91E7-048833C98820}"/>
                  </a:ext>
                </a:extLst>
              </p:cNvPr>
              <p:cNvSpPr/>
              <p:nvPr/>
            </p:nvSpPr>
            <p:spPr>
              <a:xfrm>
                <a:off x="26077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5" name="Freeform: Shape 4454">
                <a:extLst>
                  <a:ext uri="{FF2B5EF4-FFF2-40B4-BE49-F238E27FC236}">
                    <a16:creationId xmlns:a16="http://schemas.microsoft.com/office/drawing/2014/main" id="{D03EC0F8-78AD-09E2-5ED7-B6E148A96E3B}"/>
                  </a:ext>
                </a:extLst>
              </p:cNvPr>
              <p:cNvSpPr/>
              <p:nvPr/>
            </p:nvSpPr>
            <p:spPr>
              <a:xfrm>
                <a:off x="272379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6" name="Freeform: Shape 4455">
                <a:extLst>
                  <a:ext uri="{FF2B5EF4-FFF2-40B4-BE49-F238E27FC236}">
                    <a16:creationId xmlns:a16="http://schemas.microsoft.com/office/drawing/2014/main" id="{376D6799-441E-F2C1-086D-DC63FDEA65FA}"/>
                  </a:ext>
                </a:extLst>
              </p:cNvPr>
              <p:cNvSpPr/>
              <p:nvPr/>
            </p:nvSpPr>
            <p:spPr>
              <a:xfrm>
                <a:off x="28398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7" name="Freeform: Shape 4456">
                <a:extLst>
                  <a:ext uri="{FF2B5EF4-FFF2-40B4-BE49-F238E27FC236}">
                    <a16:creationId xmlns:a16="http://schemas.microsoft.com/office/drawing/2014/main" id="{0F9364BD-AA45-C95C-D579-5996F1C72ABD}"/>
                  </a:ext>
                </a:extLst>
              </p:cNvPr>
              <p:cNvSpPr/>
              <p:nvPr/>
            </p:nvSpPr>
            <p:spPr>
              <a:xfrm>
                <a:off x="29558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8" name="Freeform: Shape 4457">
                <a:extLst>
                  <a:ext uri="{FF2B5EF4-FFF2-40B4-BE49-F238E27FC236}">
                    <a16:creationId xmlns:a16="http://schemas.microsoft.com/office/drawing/2014/main" id="{1CC22399-7B51-08F4-D77C-F50731DB1A52}"/>
                  </a:ext>
                </a:extLst>
              </p:cNvPr>
              <p:cNvSpPr/>
              <p:nvPr/>
            </p:nvSpPr>
            <p:spPr>
              <a:xfrm>
                <a:off x="307189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9" name="Freeform: Shape 4458">
                <a:extLst>
                  <a:ext uri="{FF2B5EF4-FFF2-40B4-BE49-F238E27FC236}">
                    <a16:creationId xmlns:a16="http://schemas.microsoft.com/office/drawing/2014/main" id="{81A3BAF2-0D5B-31CC-BBAB-A740DB98C4B8}"/>
                  </a:ext>
                </a:extLst>
              </p:cNvPr>
              <p:cNvSpPr/>
              <p:nvPr/>
            </p:nvSpPr>
            <p:spPr>
              <a:xfrm>
                <a:off x="318791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0" name="Freeform: Shape 4459">
                <a:extLst>
                  <a:ext uri="{FF2B5EF4-FFF2-40B4-BE49-F238E27FC236}">
                    <a16:creationId xmlns:a16="http://schemas.microsoft.com/office/drawing/2014/main" id="{26283ED3-CDA2-7836-580C-FBD5EA8F5EA8}"/>
                  </a:ext>
                </a:extLst>
              </p:cNvPr>
              <p:cNvSpPr/>
              <p:nvPr/>
            </p:nvSpPr>
            <p:spPr>
              <a:xfrm>
                <a:off x="33039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1" name="Freeform: Shape 4460">
                <a:extLst>
                  <a:ext uri="{FF2B5EF4-FFF2-40B4-BE49-F238E27FC236}">
                    <a16:creationId xmlns:a16="http://schemas.microsoft.com/office/drawing/2014/main" id="{50992769-CFAE-151D-D47B-7982D911673D}"/>
                  </a:ext>
                </a:extLst>
              </p:cNvPr>
              <p:cNvSpPr/>
              <p:nvPr/>
            </p:nvSpPr>
            <p:spPr>
              <a:xfrm>
                <a:off x="341997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2" name="Freeform: Shape 4461">
                <a:extLst>
                  <a:ext uri="{FF2B5EF4-FFF2-40B4-BE49-F238E27FC236}">
                    <a16:creationId xmlns:a16="http://schemas.microsoft.com/office/drawing/2014/main" id="{23223524-B474-89D6-9934-AE8EFA5AF4B9}"/>
                  </a:ext>
                </a:extLst>
              </p:cNvPr>
              <p:cNvSpPr/>
              <p:nvPr/>
            </p:nvSpPr>
            <p:spPr>
              <a:xfrm>
                <a:off x="35360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3" name="Freeform: Shape 4462">
                <a:extLst>
                  <a:ext uri="{FF2B5EF4-FFF2-40B4-BE49-F238E27FC236}">
                    <a16:creationId xmlns:a16="http://schemas.microsoft.com/office/drawing/2014/main" id="{C08126F9-7FD7-68AF-D7AC-B26B8DA56AF0}"/>
                  </a:ext>
                </a:extLst>
              </p:cNvPr>
              <p:cNvSpPr/>
              <p:nvPr/>
            </p:nvSpPr>
            <p:spPr>
              <a:xfrm>
                <a:off x="36520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4" name="Freeform: Shape 4463">
                <a:extLst>
                  <a:ext uri="{FF2B5EF4-FFF2-40B4-BE49-F238E27FC236}">
                    <a16:creationId xmlns:a16="http://schemas.microsoft.com/office/drawing/2014/main" id="{DF7BDC03-8ACF-23B0-AD69-4F1C419DBF87}"/>
                  </a:ext>
                </a:extLst>
              </p:cNvPr>
              <p:cNvSpPr/>
              <p:nvPr/>
            </p:nvSpPr>
            <p:spPr>
              <a:xfrm>
                <a:off x="37680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5" name="Freeform: Shape 4464">
                <a:extLst>
                  <a:ext uri="{FF2B5EF4-FFF2-40B4-BE49-F238E27FC236}">
                    <a16:creationId xmlns:a16="http://schemas.microsoft.com/office/drawing/2014/main" id="{A0860315-C7B3-AA79-34C3-A3E4EF7D3800}"/>
                  </a:ext>
                </a:extLst>
              </p:cNvPr>
              <p:cNvSpPr/>
              <p:nvPr/>
            </p:nvSpPr>
            <p:spPr>
              <a:xfrm>
                <a:off x="38840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6" name="Freeform: Shape 4465">
                <a:extLst>
                  <a:ext uri="{FF2B5EF4-FFF2-40B4-BE49-F238E27FC236}">
                    <a16:creationId xmlns:a16="http://schemas.microsoft.com/office/drawing/2014/main" id="{334B8192-10DF-B3C5-7782-5C352DCA85F2}"/>
                  </a:ext>
                </a:extLst>
              </p:cNvPr>
              <p:cNvSpPr/>
              <p:nvPr/>
            </p:nvSpPr>
            <p:spPr>
              <a:xfrm>
                <a:off x="400012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7" name="Freeform: Shape 4466">
                <a:extLst>
                  <a:ext uri="{FF2B5EF4-FFF2-40B4-BE49-F238E27FC236}">
                    <a16:creationId xmlns:a16="http://schemas.microsoft.com/office/drawing/2014/main" id="{7FF22192-ADF4-9582-0390-9471024E1909}"/>
                  </a:ext>
                </a:extLst>
              </p:cNvPr>
              <p:cNvSpPr/>
              <p:nvPr/>
            </p:nvSpPr>
            <p:spPr>
              <a:xfrm>
                <a:off x="41161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8" name="Freeform: Shape 4467">
                <a:extLst>
                  <a:ext uri="{FF2B5EF4-FFF2-40B4-BE49-F238E27FC236}">
                    <a16:creationId xmlns:a16="http://schemas.microsoft.com/office/drawing/2014/main" id="{08AC2B2F-411A-3319-EBEB-D5030AE50AED}"/>
                  </a:ext>
                </a:extLst>
              </p:cNvPr>
              <p:cNvSpPr/>
              <p:nvPr/>
            </p:nvSpPr>
            <p:spPr>
              <a:xfrm>
                <a:off x="42321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9" name="Freeform: Shape 4468">
                <a:extLst>
                  <a:ext uri="{FF2B5EF4-FFF2-40B4-BE49-F238E27FC236}">
                    <a16:creationId xmlns:a16="http://schemas.microsoft.com/office/drawing/2014/main" id="{6831A254-EDB2-7675-6655-44613834BB47}"/>
                  </a:ext>
                </a:extLst>
              </p:cNvPr>
              <p:cNvSpPr/>
              <p:nvPr/>
            </p:nvSpPr>
            <p:spPr>
              <a:xfrm>
                <a:off x="43482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0" name="Freeform: Shape 4469">
                <a:extLst>
                  <a:ext uri="{FF2B5EF4-FFF2-40B4-BE49-F238E27FC236}">
                    <a16:creationId xmlns:a16="http://schemas.microsoft.com/office/drawing/2014/main" id="{DCB17DE0-8F69-4918-E406-C3FDE05BEF43}"/>
                  </a:ext>
                </a:extLst>
              </p:cNvPr>
              <p:cNvSpPr/>
              <p:nvPr/>
            </p:nvSpPr>
            <p:spPr>
              <a:xfrm>
                <a:off x="446424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1" name="Freeform: Shape 4470">
                <a:extLst>
                  <a:ext uri="{FF2B5EF4-FFF2-40B4-BE49-F238E27FC236}">
                    <a16:creationId xmlns:a16="http://schemas.microsoft.com/office/drawing/2014/main" id="{A86D9089-AC81-A070-5369-893FD97F73BA}"/>
                  </a:ext>
                </a:extLst>
              </p:cNvPr>
              <p:cNvSpPr/>
              <p:nvPr/>
            </p:nvSpPr>
            <p:spPr>
              <a:xfrm>
                <a:off x="458027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2" name="Freeform: Shape 4471">
                <a:extLst>
                  <a:ext uri="{FF2B5EF4-FFF2-40B4-BE49-F238E27FC236}">
                    <a16:creationId xmlns:a16="http://schemas.microsoft.com/office/drawing/2014/main" id="{BD8333A7-F404-256C-9FB8-D9E549B42461}"/>
                  </a:ext>
                </a:extLst>
              </p:cNvPr>
              <p:cNvSpPr/>
              <p:nvPr/>
            </p:nvSpPr>
            <p:spPr>
              <a:xfrm>
                <a:off x="5511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3" name="Freeform: Shape 4472">
                <a:extLst>
                  <a:ext uri="{FF2B5EF4-FFF2-40B4-BE49-F238E27FC236}">
                    <a16:creationId xmlns:a16="http://schemas.microsoft.com/office/drawing/2014/main" id="{56A56179-F5BA-41BF-D232-F9401F1E156B}"/>
                  </a:ext>
                </a:extLst>
              </p:cNvPr>
              <p:cNvSpPr/>
              <p:nvPr/>
            </p:nvSpPr>
            <p:spPr>
              <a:xfrm>
                <a:off x="17115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4" name="Freeform: Shape 4473">
                <a:extLst>
                  <a:ext uri="{FF2B5EF4-FFF2-40B4-BE49-F238E27FC236}">
                    <a16:creationId xmlns:a16="http://schemas.microsoft.com/office/drawing/2014/main" id="{CF702D69-9B7D-469B-A42D-FF78FFA93126}"/>
                  </a:ext>
                </a:extLst>
              </p:cNvPr>
              <p:cNvSpPr/>
              <p:nvPr/>
            </p:nvSpPr>
            <p:spPr>
              <a:xfrm>
                <a:off x="2871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5" name="Freeform: Shape 4474">
                <a:extLst>
                  <a:ext uri="{FF2B5EF4-FFF2-40B4-BE49-F238E27FC236}">
                    <a16:creationId xmlns:a16="http://schemas.microsoft.com/office/drawing/2014/main" id="{126CDD61-1728-27EC-5B49-0D524E366FCE}"/>
                  </a:ext>
                </a:extLst>
              </p:cNvPr>
              <p:cNvSpPr/>
              <p:nvPr/>
            </p:nvSpPr>
            <p:spPr>
              <a:xfrm>
                <a:off x="40320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6" name="Freeform: Shape 4475">
                <a:extLst>
                  <a:ext uri="{FF2B5EF4-FFF2-40B4-BE49-F238E27FC236}">
                    <a16:creationId xmlns:a16="http://schemas.microsoft.com/office/drawing/2014/main" id="{F7F979FE-0B39-3B36-1405-185E5307314D}"/>
                  </a:ext>
                </a:extLst>
              </p:cNvPr>
              <p:cNvSpPr/>
              <p:nvPr/>
            </p:nvSpPr>
            <p:spPr>
              <a:xfrm>
                <a:off x="51923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7" name="Freeform: Shape 4476">
                <a:extLst>
                  <a:ext uri="{FF2B5EF4-FFF2-40B4-BE49-F238E27FC236}">
                    <a16:creationId xmlns:a16="http://schemas.microsoft.com/office/drawing/2014/main" id="{14544C5E-49C6-4FD0-21F5-3435EA279A5A}"/>
                  </a:ext>
                </a:extLst>
              </p:cNvPr>
              <p:cNvSpPr/>
              <p:nvPr/>
            </p:nvSpPr>
            <p:spPr>
              <a:xfrm>
                <a:off x="63526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8" name="Freeform: Shape 4477">
                <a:extLst>
                  <a:ext uri="{FF2B5EF4-FFF2-40B4-BE49-F238E27FC236}">
                    <a16:creationId xmlns:a16="http://schemas.microsoft.com/office/drawing/2014/main" id="{FAB29825-1599-D07D-FE1A-61C7A239F52D}"/>
                  </a:ext>
                </a:extLst>
              </p:cNvPr>
              <p:cNvSpPr/>
              <p:nvPr/>
            </p:nvSpPr>
            <p:spPr>
              <a:xfrm>
                <a:off x="7512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9" name="Freeform: Shape 4478">
                <a:extLst>
                  <a:ext uri="{FF2B5EF4-FFF2-40B4-BE49-F238E27FC236}">
                    <a16:creationId xmlns:a16="http://schemas.microsoft.com/office/drawing/2014/main" id="{ED620EDF-1741-6C6A-0DA5-F3CC3DFAE16C}"/>
                  </a:ext>
                </a:extLst>
              </p:cNvPr>
              <p:cNvSpPr/>
              <p:nvPr/>
            </p:nvSpPr>
            <p:spPr>
              <a:xfrm>
                <a:off x="8673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0" name="Freeform: Shape 4479">
                <a:extLst>
                  <a:ext uri="{FF2B5EF4-FFF2-40B4-BE49-F238E27FC236}">
                    <a16:creationId xmlns:a16="http://schemas.microsoft.com/office/drawing/2014/main" id="{F12F0A0C-803E-00B5-6EF7-5EE2003131B1}"/>
                  </a:ext>
                </a:extLst>
              </p:cNvPr>
              <p:cNvSpPr/>
              <p:nvPr/>
            </p:nvSpPr>
            <p:spPr>
              <a:xfrm>
                <a:off x="98334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1" name="Freeform: Shape 4480">
                <a:extLst>
                  <a:ext uri="{FF2B5EF4-FFF2-40B4-BE49-F238E27FC236}">
                    <a16:creationId xmlns:a16="http://schemas.microsoft.com/office/drawing/2014/main" id="{5D04CF0B-C7BE-05F2-7459-49C7E376A327}"/>
                  </a:ext>
                </a:extLst>
              </p:cNvPr>
              <p:cNvSpPr/>
              <p:nvPr/>
            </p:nvSpPr>
            <p:spPr>
              <a:xfrm>
                <a:off x="10993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2" name="Freeform: Shape 4481">
                <a:extLst>
                  <a:ext uri="{FF2B5EF4-FFF2-40B4-BE49-F238E27FC236}">
                    <a16:creationId xmlns:a16="http://schemas.microsoft.com/office/drawing/2014/main" id="{CD13E7ED-1761-EAFC-015E-8FBA4CD0222E}"/>
                  </a:ext>
                </a:extLst>
              </p:cNvPr>
              <p:cNvSpPr/>
              <p:nvPr/>
            </p:nvSpPr>
            <p:spPr>
              <a:xfrm>
                <a:off x="121541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3" name="Freeform: Shape 4482">
                <a:extLst>
                  <a:ext uri="{FF2B5EF4-FFF2-40B4-BE49-F238E27FC236}">
                    <a16:creationId xmlns:a16="http://schemas.microsoft.com/office/drawing/2014/main" id="{AA572BF5-206F-FCCD-E4F6-06D6ADDDE541}"/>
                  </a:ext>
                </a:extLst>
              </p:cNvPr>
              <p:cNvSpPr/>
              <p:nvPr/>
            </p:nvSpPr>
            <p:spPr>
              <a:xfrm>
                <a:off x="13314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4" name="Freeform: Shape 4483">
                <a:extLst>
                  <a:ext uri="{FF2B5EF4-FFF2-40B4-BE49-F238E27FC236}">
                    <a16:creationId xmlns:a16="http://schemas.microsoft.com/office/drawing/2014/main" id="{CB6B212A-FC5E-BCF4-7433-56DA57E7812C}"/>
                  </a:ext>
                </a:extLst>
              </p:cNvPr>
              <p:cNvSpPr/>
              <p:nvPr/>
            </p:nvSpPr>
            <p:spPr>
              <a:xfrm>
                <a:off x="144748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5" name="Freeform: Shape 4484">
                <a:extLst>
                  <a:ext uri="{FF2B5EF4-FFF2-40B4-BE49-F238E27FC236}">
                    <a16:creationId xmlns:a16="http://schemas.microsoft.com/office/drawing/2014/main" id="{0D2BC1D1-A567-19E6-9708-B317258684B4}"/>
                  </a:ext>
                </a:extLst>
              </p:cNvPr>
              <p:cNvSpPr/>
              <p:nvPr/>
            </p:nvSpPr>
            <p:spPr>
              <a:xfrm>
                <a:off x="15634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6" name="Freeform: Shape 4485">
                <a:extLst>
                  <a:ext uri="{FF2B5EF4-FFF2-40B4-BE49-F238E27FC236}">
                    <a16:creationId xmlns:a16="http://schemas.microsoft.com/office/drawing/2014/main" id="{42388D8F-809F-7A46-3299-62A139524F61}"/>
                  </a:ext>
                </a:extLst>
              </p:cNvPr>
              <p:cNvSpPr/>
              <p:nvPr/>
            </p:nvSpPr>
            <p:spPr>
              <a:xfrm>
                <a:off x="16795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7" name="Freeform: Shape 4486">
                <a:extLst>
                  <a:ext uri="{FF2B5EF4-FFF2-40B4-BE49-F238E27FC236}">
                    <a16:creationId xmlns:a16="http://schemas.microsoft.com/office/drawing/2014/main" id="{57FE8CE1-DB47-0266-698B-259548FB4561}"/>
                  </a:ext>
                </a:extLst>
              </p:cNvPr>
              <p:cNvSpPr/>
              <p:nvPr/>
            </p:nvSpPr>
            <p:spPr>
              <a:xfrm>
                <a:off x="17955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8" name="Freeform: Shape 4487">
                <a:extLst>
                  <a:ext uri="{FF2B5EF4-FFF2-40B4-BE49-F238E27FC236}">
                    <a16:creationId xmlns:a16="http://schemas.microsoft.com/office/drawing/2014/main" id="{2C6C50A6-911C-8CB6-3071-929074AE0CE1}"/>
                  </a:ext>
                </a:extLst>
              </p:cNvPr>
              <p:cNvSpPr/>
              <p:nvPr/>
            </p:nvSpPr>
            <p:spPr>
              <a:xfrm>
                <a:off x="191159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9" name="Freeform: Shape 4488">
                <a:extLst>
                  <a:ext uri="{FF2B5EF4-FFF2-40B4-BE49-F238E27FC236}">
                    <a16:creationId xmlns:a16="http://schemas.microsoft.com/office/drawing/2014/main" id="{E8C8C87A-46C7-4CAC-262C-36CA32AA7433}"/>
                  </a:ext>
                </a:extLst>
              </p:cNvPr>
              <p:cNvSpPr/>
              <p:nvPr/>
            </p:nvSpPr>
            <p:spPr>
              <a:xfrm>
                <a:off x="20276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0" name="Freeform: Shape 4489">
                <a:extLst>
                  <a:ext uri="{FF2B5EF4-FFF2-40B4-BE49-F238E27FC236}">
                    <a16:creationId xmlns:a16="http://schemas.microsoft.com/office/drawing/2014/main" id="{D5C3A195-D24A-9F16-2942-DE3FAE15F0F9}"/>
                  </a:ext>
                </a:extLst>
              </p:cNvPr>
              <p:cNvSpPr/>
              <p:nvPr/>
            </p:nvSpPr>
            <p:spPr>
              <a:xfrm>
                <a:off x="21436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1" name="Freeform: Shape 4490">
                <a:extLst>
                  <a:ext uri="{FF2B5EF4-FFF2-40B4-BE49-F238E27FC236}">
                    <a16:creationId xmlns:a16="http://schemas.microsoft.com/office/drawing/2014/main" id="{07EABD96-3C5B-691F-FFD1-9B4A49B09883}"/>
                  </a:ext>
                </a:extLst>
              </p:cNvPr>
              <p:cNvSpPr/>
              <p:nvPr/>
            </p:nvSpPr>
            <p:spPr>
              <a:xfrm>
                <a:off x="225968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2" name="Freeform: Shape 4491">
                <a:extLst>
                  <a:ext uri="{FF2B5EF4-FFF2-40B4-BE49-F238E27FC236}">
                    <a16:creationId xmlns:a16="http://schemas.microsoft.com/office/drawing/2014/main" id="{EBC0F1FE-5898-5C24-D2B7-118236F00FBD}"/>
                  </a:ext>
                </a:extLst>
              </p:cNvPr>
              <p:cNvSpPr/>
              <p:nvPr/>
            </p:nvSpPr>
            <p:spPr>
              <a:xfrm>
                <a:off x="237571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3" name="Freeform: Shape 4492">
                <a:extLst>
                  <a:ext uri="{FF2B5EF4-FFF2-40B4-BE49-F238E27FC236}">
                    <a16:creationId xmlns:a16="http://schemas.microsoft.com/office/drawing/2014/main" id="{2893EE05-12E2-AEDC-4F1B-A775A31E6DFB}"/>
                  </a:ext>
                </a:extLst>
              </p:cNvPr>
              <p:cNvSpPr/>
              <p:nvPr/>
            </p:nvSpPr>
            <p:spPr>
              <a:xfrm>
                <a:off x="24917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4" name="Freeform: Shape 4493">
                <a:extLst>
                  <a:ext uri="{FF2B5EF4-FFF2-40B4-BE49-F238E27FC236}">
                    <a16:creationId xmlns:a16="http://schemas.microsoft.com/office/drawing/2014/main" id="{E1CA8B8F-4457-E59D-30A4-D8D2A29D7A48}"/>
                  </a:ext>
                </a:extLst>
              </p:cNvPr>
              <p:cNvSpPr/>
              <p:nvPr/>
            </p:nvSpPr>
            <p:spPr>
              <a:xfrm>
                <a:off x="26077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5" name="Freeform: Shape 4494">
                <a:extLst>
                  <a:ext uri="{FF2B5EF4-FFF2-40B4-BE49-F238E27FC236}">
                    <a16:creationId xmlns:a16="http://schemas.microsoft.com/office/drawing/2014/main" id="{C0C78716-FD2D-779C-246D-2E86E05B3D7C}"/>
                  </a:ext>
                </a:extLst>
              </p:cNvPr>
              <p:cNvSpPr/>
              <p:nvPr/>
            </p:nvSpPr>
            <p:spPr>
              <a:xfrm>
                <a:off x="272379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6" name="Freeform: Shape 4495">
                <a:extLst>
                  <a:ext uri="{FF2B5EF4-FFF2-40B4-BE49-F238E27FC236}">
                    <a16:creationId xmlns:a16="http://schemas.microsoft.com/office/drawing/2014/main" id="{822BFF83-BCB9-B47E-8F4F-EE7D55E6C640}"/>
                  </a:ext>
                </a:extLst>
              </p:cNvPr>
              <p:cNvSpPr/>
              <p:nvPr/>
            </p:nvSpPr>
            <p:spPr>
              <a:xfrm>
                <a:off x="28398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7" name="Freeform: Shape 4496">
                <a:extLst>
                  <a:ext uri="{FF2B5EF4-FFF2-40B4-BE49-F238E27FC236}">
                    <a16:creationId xmlns:a16="http://schemas.microsoft.com/office/drawing/2014/main" id="{8816858B-1436-6015-8D03-B011D9763CB0}"/>
                  </a:ext>
                </a:extLst>
              </p:cNvPr>
              <p:cNvSpPr/>
              <p:nvPr/>
            </p:nvSpPr>
            <p:spPr>
              <a:xfrm>
                <a:off x="29558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8" name="Freeform: Shape 4497">
                <a:extLst>
                  <a:ext uri="{FF2B5EF4-FFF2-40B4-BE49-F238E27FC236}">
                    <a16:creationId xmlns:a16="http://schemas.microsoft.com/office/drawing/2014/main" id="{73D27F1E-6C57-B97B-1AC7-5CE4289CAF1F}"/>
                  </a:ext>
                </a:extLst>
              </p:cNvPr>
              <p:cNvSpPr/>
              <p:nvPr/>
            </p:nvSpPr>
            <p:spPr>
              <a:xfrm>
                <a:off x="307189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9" name="Freeform: Shape 4498">
                <a:extLst>
                  <a:ext uri="{FF2B5EF4-FFF2-40B4-BE49-F238E27FC236}">
                    <a16:creationId xmlns:a16="http://schemas.microsoft.com/office/drawing/2014/main" id="{E6E9E5AF-BB5C-95A6-1034-3771B86CDC3B}"/>
                  </a:ext>
                </a:extLst>
              </p:cNvPr>
              <p:cNvSpPr/>
              <p:nvPr/>
            </p:nvSpPr>
            <p:spPr>
              <a:xfrm>
                <a:off x="318791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0" name="Freeform: Shape 4499">
                <a:extLst>
                  <a:ext uri="{FF2B5EF4-FFF2-40B4-BE49-F238E27FC236}">
                    <a16:creationId xmlns:a16="http://schemas.microsoft.com/office/drawing/2014/main" id="{6F7C0700-9514-6A75-A9FE-3B5811A5A4E3}"/>
                  </a:ext>
                </a:extLst>
              </p:cNvPr>
              <p:cNvSpPr/>
              <p:nvPr/>
            </p:nvSpPr>
            <p:spPr>
              <a:xfrm>
                <a:off x="33039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1" name="Freeform: Shape 4500">
                <a:extLst>
                  <a:ext uri="{FF2B5EF4-FFF2-40B4-BE49-F238E27FC236}">
                    <a16:creationId xmlns:a16="http://schemas.microsoft.com/office/drawing/2014/main" id="{BE1D01C6-D0A1-E0B4-098A-B9BA64B3EFFE}"/>
                  </a:ext>
                </a:extLst>
              </p:cNvPr>
              <p:cNvSpPr/>
              <p:nvPr/>
            </p:nvSpPr>
            <p:spPr>
              <a:xfrm>
                <a:off x="341997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2" name="Freeform: Shape 4501">
                <a:extLst>
                  <a:ext uri="{FF2B5EF4-FFF2-40B4-BE49-F238E27FC236}">
                    <a16:creationId xmlns:a16="http://schemas.microsoft.com/office/drawing/2014/main" id="{B395A21D-1A20-9114-4259-E1D877D1931A}"/>
                  </a:ext>
                </a:extLst>
              </p:cNvPr>
              <p:cNvSpPr/>
              <p:nvPr/>
            </p:nvSpPr>
            <p:spPr>
              <a:xfrm>
                <a:off x="35360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3" name="Freeform: Shape 4502">
                <a:extLst>
                  <a:ext uri="{FF2B5EF4-FFF2-40B4-BE49-F238E27FC236}">
                    <a16:creationId xmlns:a16="http://schemas.microsoft.com/office/drawing/2014/main" id="{0547F010-6EE0-BB2A-C98D-A23BB93DEEDE}"/>
                  </a:ext>
                </a:extLst>
              </p:cNvPr>
              <p:cNvSpPr/>
              <p:nvPr/>
            </p:nvSpPr>
            <p:spPr>
              <a:xfrm>
                <a:off x="36520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4" name="Freeform: Shape 4503">
                <a:extLst>
                  <a:ext uri="{FF2B5EF4-FFF2-40B4-BE49-F238E27FC236}">
                    <a16:creationId xmlns:a16="http://schemas.microsoft.com/office/drawing/2014/main" id="{08B17616-DE6D-2F0E-CAE6-1102BA579028}"/>
                  </a:ext>
                </a:extLst>
              </p:cNvPr>
              <p:cNvSpPr/>
              <p:nvPr/>
            </p:nvSpPr>
            <p:spPr>
              <a:xfrm>
                <a:off x="37680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5" name="Freeform: Shape 4504">
                <a:extLst>
                  <a:ext uri="{FF2B5EF4-FFF2-40B4-BE49-F238E27FC236}">
                    <a16:creationId xmlns:a16="http://schemas.microsoft.com/office/drawing/2014/main" id="{D16B6833-265F-0F71-B9B8-6D944A1865A9}"/>
                  </a:ext>
                </a:extLst>
              </p:cNvPr>
              <p:cNvSpPr/>
              <p:nvPr/>
            </p:nvSpPr>
            <p:spPr>
              <a:xfrm>
                <a:off x="38840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6" name="Freeform: Shape 4505">
                <a:extLst>
                  <a:ext uri="{FF2B5EF4-FFF2-40B4-BE49-F238E27FC236}">
                    <a16:creationId xmlns:a16="http://schemas.microsoft.com/office/drawing/2014/main" id="{67B8DD6F-B580-0A09-B926-5AC16718056E}"/>
                  </a:ext>
                </a:extLst>
              </p:cNvPr>
              <p:cNvSpPr/>
              <p:nvPr/>
            </p:nvSpPr>
            <p:spPr>
              <a:xfrm>
                <a:off x="400012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7" name="Freeform: Shape 4506">
                <a:extLst>
                  <a:ext uri="{FF2B5EF4-FFF2-40B4-BE49-F238E27FC236}">
                    <a16:creationId xmlns:a16="http://schemas.microsoft.com/office/drawing/2014/main" id="{8C664D77-7B90-C5EE-BBA6-88FC84D71D33}"/>
                  </a:ext>
                </a:extLst>
              </p:cNvPr>
              <p:cNvSpPr/>
              <p:nvPr/>
            </p:nvSpPr>
            <p:spPr>
              <a:xfrm>
                <a:off x="41161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8" name="Freeform: Shape 4507">
                <a:extLst>
                  <a:ext uri="{FF2B5EF4-FFF2-40B4-BE49-F238E27FC236}">
                    <a16:creationId xmlns:a16="http://schemas.microsoft.com/office/drawing/2014/main" id="{5A65D638-C72C-AFF3-93B3-2A09095444C8}"/>
                  </a:ext>
                </a:extLst>
              </p:cNvPr>
              <p:cNvSpPr/>
              <p:nvPr/>
            </p:nvSpPr>
            <p:spPr>
              <a:xfrm>
                <a:off x="42321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9" name="Freeform: Shape 4508">
                <a:extLst>
                  <a:ext uri="{FF2B5EF4-FFF2-40B4-BE49-F238E27FC236}">
                    <a16:creationId xmlns:a16="http://schemas.microsoft.com/office/drawing/2014/main" id="{B64484BD-57F3-1DF9-2402-9F0D730ED3E7}"/>
                  </a:ext>
                </a:extLst>
              </p:cNvPr>
              <p:cNvSpPr/>
              <p:nvPr/>
            </p:nvSpPr>
            <p:spPr>
              <a:xfrm>
                <a:off x="43482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0" name="Freeform: Shape 4509">
                <a:extLst>
                  <a:ext uri="{FF2B5EF4-FFF2-40B4-BE49-F238E27FC236}">
                    <a16:creationId xmlns:a16="http://schemas.microsoft.com/office/drawing/2014/main" id="{48A958C1-BE01-BAF1-4BF0-D9F17AC4A4CB}"/>
                  </a:ext>
                </a:extLst>
              </p:cNvPr>
              <p:cNvSpPr/>
              <p:nvPr/>
            </p:nvSpPr>
            <p:spPr>
              <a:xfrm>
                <a:off x="446424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1" name="Freeform: Shape 4510">
                <a:extLst>
                  <a:ext uri="{FF2B5EF4-FFF2-40B4-BE49-F238E27FC236}">
                    <a16:creationId xmlns:a16="http://schemas.microsoft.com/office/drawing/2014/main" id="{2B80570A-38DB-534A-8EEA-2CDBA9439EAC}"/>
                  </a:ext>
                </a:extLst>
              </p:cNvPr>
              <p:cNvSpPr/>
              <p:nvPr/>
            </p:nvSpPr>
            <p:spPr>
              <a:xfrm>
                <a:off x="458027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2" name="Freeform: Shape 4511">
                <a:extLst>
                  <a:ext uri="{FF2B5EF4-FFF2-40B4-BE49-F238E27FC236}">
                    <a16:creationId xmlns:a16="http://schemas.microsoft.com/office/drawing/2014/main" id="{13ADE5E0-178D-5EF1-CCC4-C0C56CA2F5A8}"/>
                  </a:ext>
                </a:extLst>
              </p:cNvPr>
              <p:cNvSpPr/>
              <p:nvPr/>
            </p:nvSpPr>
            <p:spPr>
              <a:xfrm>
                <a:off x="5511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3" name="Freeform: Shape 4512">
                <a:extLst>
                  <a:ext uri="{FF2B5EF4-FFF2-40B4-BE49-F238E27FC236}">
                    <a16:creationId xmlns:a16="http://schemas.microsoft.com/office/drawing/2014/main" id="{EC85BC6D-7CB1-6E01-40A5-DCA080828A0A}"/>
                  </a:ext>
                </a:extLst>
              </p:cNvPr>
              <p:cNvSpPr/>
              <p:nvPr/>
            </p:nvSpPr>
            <p:spPr>
              <a:xfrm>
                <a:off x="17115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4" name="Freeform: Shape 4513">
                <a:extLst>
                  <a:ext uri="{FF2B5EF4-FFF2-40B4-BE49-F238E27FC236}">
                    <a16:creationId xmlns:a16="http://schemas.microsoft.com/office/drawing/2014/main" id="{316691D6-477F-9305-02A9-9FADDB4B9938}"/>
                  </a:ext>
                </a:extLst>
              </p:cNvPr>
              <p:cNvSpPr/>
              <p:nvPr/>
            </p:nvSpPr>
            <p:spPr>
              <a:xfrm>
                <a:off x="2871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5" name="Freeform: Shape 4514">
                <a:extLst>
                  <a:ext uri="{FF2B5EF4-FFF2-40B4-BE49-F238E27FC236}">
                    <a16:creationId xmlns:a16="http://schemas.microsoft.com/office/drawing/2014/main" id="{1F4442C1-705A-36B9-736C-4E9F440A60FB}"/>
                  </a:ext>
                </a:extLst>
              </p:cNvPr>
              <p:cNvSpPr/>
              <p:nvPr/>
            </p:nvSpPr>
            <p:spPr>
              <a:xfrm>
                <a:off x="40320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6" name="Freeform: Shape 4515">
                <a:extLst>
                  <a:ext uri="{FF2B5EF4-FFF2-40B4-BE49-F238E27FC236}">
                    <a16:creationId xmlns:a16="http://schemas.microsoft.com/office/drawing/2014/main" id="{4AE00F90-9482-3230-71DA-A23C20F9119D}"/>
                  </a:ext>
                </a:extLst>
              </p:cNvPr>
              <p:cNvSpPr/>
              <p:nvPr/>
            </p:nvSpPr>
            <p:spPr>
              <a:xfrm>
                <a:off x="51923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7" name="Freeform: Shape 4516">
                <a:extLst>
                  <a:ext uri="{FF2B5EF4-FFF2-40B4-BE49-F238E27FC236}">
                    <a16:creationId xmlns:a16="http://schemas.microsoft.com/office/drawing/2014/main" id="{6DB10E77-104F-F58E-2D06-EB0A8D52160D}"/>
                  </a:ext>
                </a:extLst>
              </p:cNvPr>
              <p:cNvSpPr/>
              <p:nvPr/>
            </p:nvSpPr>
            <p:spPr>
              <a:xfrm>
                <a:off x="63526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8" name="Freeform: Shape 4517">
                <a:extLst>
                  <a:ext uri="{FF2B5EF4-FFF2-40B4-BE49-F238E27FC236}">
                    <a16:creationId xmlns:a16="http://schemas.microsoft.com/office/drawing/2014/main" id="{A30E934C-7AE9-3B70-2ABD-EB21C9CDBCFD}"/>
                  </a:ext>
                </a:extLst>
              </p:cNvPr>
              <p:cNvSpPr/>
              <p:nvPr/>
            </p:nvSpPr>
            <p:spPr>
              <a:xfrm>
                <a:off x="7512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9" name="Freeform: Shape 4518">
                <a:extLst>
                  <a:ext uri="{FF2B5EF4-FFF2-40B4-BE49-F238E27FC236}">
                    <a16:creationId xmlns:a16="http://schemas.microsoft.com/office/drawing/2014/main" id="{708A337E-7CBE-F4BC-F6A2-E9957DEE2AE8}"/>
                  </a:ext>
                </a:extLst>
              </p:cNvPr>
              <p:cNvSpPr/>
              <p:nvPr/>
            </p:nvSpPr>
            <p:spPr>
              <a:xfrm>
                <a:off x="8673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0" name="Freeform: Shape 4519">
                <a:extLst>
                  <a:ext uri="{FF2B5EF4-FFF2-40B4-BE49-F238E27FC236}">
                    <a16:creationId xmlns:a16="http://schemas.microsoft.com/office/drawing/2014/main" id="{A6848C88-FD1C-67D9-7598-D1BA6DA7CB06}"/>
                  </a:ext>
                </a:extLst>
              </p:cNvPr>
              <p:cNvSpPr/>
              <p:nvPr/>
            </p:nvSpPr>
            <p:spPr>
              <a:xfrm>
                <a:off x="98334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1" name="Freeform: Shape 4520">
                <a:extLst>
                  <a:ext uri="{FF2B5EF4-FFF2-40B4-BE49-F238E27FC236}">
                    <a16:creationId xmlns:a16="http://schemas.microsoft.com/office/drawing/2014/main" id="{9C5AEDD6-3867-B0C0-3377-582E7F984B7D}"/>
                  </a:ext>
                </a:extLst>
              </p:cNvPr>
              <p:cNvSpPr/>
              <p:nvPr/>
            </p:nvSpPr>
            <p:spPr>
              <a:xfrm>
                <a:off x="10993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2" name="Freeform: Shape 4521">
                <a:extLst>
                  <a:ext uri="{FF2B5EF4-FFF2-40B4-BE49-F238E27FC236}">
                    <a16:creationId xmlns:a16="http://schemas.microsoft.com/office/drawing/2014/main" id="{29AA3E4A-62DE-8FC7-4372-4D8F55429D61}"/>
                  </a:ext>
                </a:extLst>
              </p:cNvPr>
              <p:cNvSpPr/>
              <p:nvPr/>
            </p:nvSpPr>
            <p:spPr>
              <a:xfrm>
                <a:off x="121541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3" name="Freeform: Shape 4522">
                <a:extLst>
                  <a:ext uri="{FF2B5EF4-FFF2-40B4-BE49-F238E27FC236}">
                    <a16:creationId xmlns:a16="http://schemas.microsoft.com/office/drawing/2014/main" id="{8168BCA1-2EDB-A252-E42C-3F5F6D4AD9FC}"/>
                  </a:ext>
                </a:extLst>
              </p:cNvPr>
              <p:cNvSpPr/>
              <p:nvPr/>
            </p:nvSpPr>
            <p:spPr>
              <a:xfrm>
                <a:off x="13314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4" name="Freeform: Shape 4523">
                <a:extLst>
                  <a:ext uri="{FF2B5EF4-FFF2-40B4-BE49-F238E27FC236}">
                    <a16:creationId xmlns:a16="http://schemas.microsoft.com/office/drawing/2014/main" id="{013C181D-3776-E298-70CE-68913B2D0F9E}"/>
                  </a:ext>
                </a:extLst>
              </p:cNvPr>
              <p:cNvSpPr/>
              <p:nvPr/>
            </p:nvSpPr>
            <p:spPr>
              <a:xfrm>
                <a:off x="144748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5" name="Freeform: Shape 4524">
                <a:extLst>
                  <a:ext uri="{FF2B5EF4-FFF2-40B4-BE49-F238E27FC236}">
                    <a16:creationId xmlns:a16="http://schemas.microsoft.com/office/drawing/2014/main" id="{D5E8167E-CD7E-07ED-A34C-AB925409CEDD}"/>
                  </a:ext>
                </a:extLst>
              </p:cNvPr>
              <p:cNvSpPr/>
              <p:nvPr/>
            </p:nvSpPr>
            <p:spPr>
              <a:xfrm>
                <a:off x="15634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6" name="Freeform: Shape 4525">
                <a:extLst>
                  <a:ext uri="{FF2B5EF4-FFF2-40B4-BE49-F238E27FC236}">
                    <a16:creationId xmlns:a16="http://schemas.microsoft.com/office/drawing/2014/main" id="{4DD8ADC1-BFD0-1C9F-1E88-57CE273B5812}"/>
                  </a:ext>
                </a:extLst>
              </p:cNvPr>
              <p:cNvSpPr/>
              <p:nvPr/>
            </p:nvSpPr>
            <p:spPr>
              <a:xfrm>
                <a:off x="16795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7" name="Freeform: Shape 4526">
                <a:extLst>
                  <a:ext uri="{FF2B5EF4-FFF2-40B4-BE49-F238E27FC236}">
                    <a16:creationId xmlns:a16="http://schemas.microsoft.com/office/drawing/2014/main" id="{55F77D2E-DB4D-A6AF-3A93-1C2DE14A1465}"/>
                  </a:ext>
                </a:extLst>
              </p:cNvPr>
              <p:cNvSpPr/>
              <p:nvPr/>
            </p:nvSpPr>
            <p:spPr>
              <a:xfrm>
                <a:off x="17955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8" name="Freeform: Shape 4527">
                <a:extLst>
                  <a:ext uri="{FF2B5EF4-FFF2-40B4-BE49-F238E27FC236}">
                    <a16:creationId xmlns:a16="http://schemas.microsoft.com/office/drawing/2014/main" id="{BBF1EE96-6216-639D-9E4C-7D0BC68CFCDD}"/>
                  </a:ext>
                </a:extLst>
              </p:cNvPr>
              <p:cNvSpPr/>
              <p:nvPr/>
            </p:nvSpPr>
            <p:spPr>
              <a:xfrm>
                <a:off x="191159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9" name="Freeform: Shape 4528">
                <a:extLst>
                  <a:ext uri="{FF2B5EF4-FFF2-40B4-BE49-F238E27FC236}">
                    <a16:creationId xmlns:a16="http://schemas.microsoft.com/office/drawing/2014/main" id="{E59EE368-6A46-C978-F14B-D9F8AFA186CD}"/>
                  </a:ext>
                </a:extLst>
              </p:cNvPr>
              <p:cNvSpPr/>
              <p:nvPr/>
            </p:nvSpPr>
            <p:spPr>
              <a:xfrm>
                <a:off x="20276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0" name="Freeform: Shape 4529">
                <a:extLst>
                  <a:ext uri="{FF2B5EF4-FFF2-40B4-BE49-F238E27FC236}">
                    <a16:creationId xmlns:a16="http://schemas.microsoft.com/office/drawing/2014/main" id="{8C984B57-D260-6FC3-8B29-0176C0EFFBC3}"/>
                  </a:ext>
                </a:extLst>
              </p:cNvPr>
              <p:cNvSpPr/>
              <p:nvPr/>
            </p:nvSpPr>
            <p:spPr>
              <a:xfrm>
                <a:off x="21436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1" name="Freeform: Shape 4530">
                <a:extLst>
                  <a:ext uri="{FF2B5EF4-FFF2-40B4-BE49-F238E27FC236}">
                    <a16:creationId xmlns:a16="http://schemas.microsoft.com/office/drawing/2014/main" id="{C825EE98-663F-E8E5-5D86-FC04AC5320ED}"/>
                  </a:ext>
                </a:extLst>
              </p:cNvPr>
              <p:cNvSpPr/>
              <p:nvPr/>
            </p:nvSpPr>
            <p:spPr>
              <a:xfrm>
                <a:off x="225968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2" name="Freeform: Shape 4531">
                <a:extLst>
                  <a:ext uri="{FF2B5EF4-FFF2-40B4-BE49-F238E27FC236}">
                    <a16:creationId xmlns:a16="http://schemas.microsoft.com/office/drawing/2014/main" id="{4E994554-1B55-D653-51B8-68DEE0078779}"/>
                  </a:ext>
                </a:extLst>
              </p:cNvPr>
              <p:cNvSpPr/>
              <p:nvPr/>
            </p:nvSpPr>
            <p:spPr>
              <a:xfrm>
                <a:off x="237571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3" name="Freeform: Shape 4532">
                <a:extLst>
                  <a:ext uri="{FF2B5EF4-FFF2-40B4-BE49-F238E27FC236}">
                    <a16:creationId xmlns:a16="http://schemas.microsoft.com/office/drawing/2014/main" id="{6D6F8B29-4300-247C-D1F9-736AA2FE1D1C}"/>
                  </a:ext>
                </a:extLst>
              </p:cNvPr>
              <p:cNvSpPr/>
              <p:nvPr/>
            </p:nvSpPr>
            <p:spPr>
              <a:xfrm>
                <a:off x="24917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4" name="Freeform: Shape 4533">
                <a:extLst>
                  <a:ext uri="{FF2B5EF4-FFF2-40B4-BE49-F238E27FC236}">
                    <a16:creationId xmlns:a16="http://schemas.microsoft.com/office/drawing/2014/main" id="{C2DCBDC8-845A-A300-34B0-F467342CBEF0}"/>
                  </a:ext>
                </a:extLst>
              </p:cNvPr>
              <p:cNvSpPr/>
              <p:nvPr/>
            </p:nvSpPr>
            <p:spPr>
              <a:xfrm>
                <a:off x="26077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5" name="Freeform: Shape 4534">
                <a:extLst>
                  <a:ext uri="{FF2B5EF4-FFF2-40B4-BE49-F238E27FC236}">
                    <a16:creationId xmlns:a16="http://schemas.microsoft.com/office/drawing/2014/main" id="{743492D2-0925-6ADA-1E94-8B7736AD949C}"/>
                  </a:ext>
                </a:extLst>
              </p:cNvPr>
              <p:cNvSpPr/>
              <p:nvPr/>
            </p:nvSpPr>
            <p:spPr>
              <a:xfrm>
                <a:off x="272379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6" name="Freeform: Shape 4535">
                <a:extLst>
                  <a:ext uri="{FF2B5EF4-FFF2-40B4-BE49-F238E27FC236}">
                    <a16:creationId xmlns:a16="http://schemas.microsoft.com/office/drawing/2014/main" id="{691CF286-4BDE-6BA7-0AA2-D4C7D423AC8B}"/>
                  </a:ext>
                </a:extLst>
              </p:cNvPr>
              <p:cNvSpPr/>
              <p:nvPr/>
            </p:nvSpPr>
            <p:spPr>
              <a:xfrm>
                <a:off x="28398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7" name="Freeform: Shape 4536">
                <a:extLst>
                  <a:ext uri="{FF2B5EF4-FFF2-40B4-BE49-F238E27FC236}">
                    <a16:creationId xmlns:a16="http://schemas.microsoft.com/office/drawing/2014/main" id="{53505B5D-41C2-9457-FBBB-A9457ED408C7}"/>
                  </a:ext>
                </a:extLst>
              </p:cNvPr>
              <p:cNvSpPr/>
              <p:nvPr/>
            </p:nvSpPr>
            <p:spPr>
              <a:xfrm>
                <a:off x="29558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8" name="Freeform: Shape 4537">
                <a:extLst>
                  <a:ext uri="{FF2B5EF4-FFF2-40B4-BE49-F238E27FC236}">
                    <a16:creationId xmlns:a16="http://schemas.microsoft.com/office/drawing/2014/main" id="{2041CAE1-8E32-7078-4D81-66D27D635CF3}"/>
                  </a:ext>
                </a:extLst>
              </p:cNvPr>
              <p:cNvSpPr/>
              <p:nvPr/>
            </p:nvSpPr>
            <p:spPr>
              <a:xfrm>
                <a:off x="307189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9" name="Freeform: Shape 4538">
                <a:extLst>
                  <a:ext uri="{FF2B5EF4-FFF2-40B4-BE49-F238E27FC236}">
                    <a16:creationId xmlns:a16="http://schemas.microsoft.com/office/drawing/2014/main" id="{50A91BAD-014D-6079-C960-805D7DFE1054}"/>
                  </a:ext>
                </a:extLst>
              </p:cNvPr>
              <p:cNvSpPr/>
              <p:nvPr/>
            </p:nvSpPr>
            <p:spPr>
              <a:xfrm>
                <a:off x="318791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0" name="Freeform: Shape 4539">
                <a:extLst>
                  <a:ext uri="{FF2B5EF4-FFF2-40B4-BE49-F238E27FC236}">
                    <a16:creationId xmlns:a16="http://schemas.microsoft.com/office/drawing/2014/main" id="{B7F05114-9891-B2FF-2788-D454D9B80115}"/>
                  </a:ext>
                </a:extLst>
              </p:cNvPr>
              <p:cNvSpPr/>
              <p:nvPr/>
            </p:nvSpPr>
            <p:spPr>
              <a:xfrm>
                <a:off x="33039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1" name="Freeform: Shape 4540">
                <a:extLst>
                  <a:ext uri="{FF2B5EF4-FFF2-40B4-BE49-F238E27FC236}">
                    <a16:creationId xmlns:a16="http://schemas.microsoft.com/office/drawing/2014/main" id="{D9A4E758-4676-C4F6-3DAA-4638FA34F874}"/>
                  </a:ext>
                </a:extLst>
              </p:cNvPr>
              <p:cNvSpPr/>
              <p:nvPr/>
            </p:nvSpPr>
            <p:spPr>
              <a:xfrm>
                <a:off x="341997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2" name="Freeform: Shape 4541">
                <a:extLst>
                  <a:ext uri="{FF2B5EF4-FFF2-40B4-BE49-F238E27FC236}">
                    <a16:creationId xmlns:a16="http://schemas.microsoft.com/office/drawing/2014/main" id="{EB037F2D-0AFF-A06A-EB5D-30DB4A99678F}"/>
                  </a:ext>
                </a:extLst>
              </p:cNvPr>
              <p:cNvSpPr/>
              <p:nvPr/>
            </p:nvSpPr>
            <p:spPr>
              <a:xfrm>
                <a:off x="35360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3" name="Freeform: Shape 4542">
                <a:extLst>
                  <a:ext uri="{FF2B5EF4-FFF2-40B4-BE49-F238E27FC236}">
                    <a16:creationId xmlns:a16="http://schemas.microsoft.com/office/drawing/2014/main" id="{F5F39267-BF0D-116A-65D8-0CC005CF2CA6}"/>
                  </a:ext>
                </a:extLst>
              </p:cNvPr>
              <p:cNvSpPr/>
              <p:nvPr/>
            </p:nvSpPr>
            <p:spPr>
              <a:xfrm>
                <a:off x="36520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4" name="Freeform: Shape 4543">
                <a:extLst>
                  <a:ext uri="{FF2B5EF4-FFF2-40B4-BE49-F238E27FC236}">
                    <a16:creationId xmlns:a16="http://schemas.microsoft.com/office/drawing/2014/main" id="{10402710-58A1-76D9-C75D-45376F9BCA28}"/>
                  </a:ext>
                </a:extLst>
              </p:cNvPr>
              <p:cNvSpPr/>
              <p:nvPr/>
            </p:nvSpPr>
            <p:spPr>
              <a:xfrm>
                <a:off x="37680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5" name="Freeform: Shape 4544">
                <a:extLst>
                  <a:ext uri="{FF2B5EF4-FFF2-40B4-BE49-F238E27FC236}">
                    <a16:creationId xmlns:a16="http://schemas.microsoft.com/office/drawing/2014/main" id="{605EEFEF-9409-D450-B6CD-B2D323432AEF}"/>
                  </a:ext>
                </a:extLst>
              </p:cNvPr>
              <p:cNvSpPr/>
              <p:nvPr/>
            </p:nvSpPr>
            <p:spPr>
              <a:xfrm>
                <a:off x="38840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6" name="Freeform: Shape 4545">
                <a:extLst>
                  <a:ext uri="{FF2B5EF4-FFF2-40B4-BE49-F238E27FC236}">
                    <a16:creationId xmlns:a16="http://schemas.microsoft.com/office/drawing/2014/main" id="{62832A98-3E7A-72D4-0FED-36CD9E2AE6DA}"/>
                  </a:ext>
                </a:extLst>
              </p:cNvPr>
              <p:cNvSpPr/>
              <p:nvPr/>
            </p:nvSpPr>
            <p:spPr>
              <a:xfrm>
                <a:off x="400012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7" name="Freeform: Shape 4546">
                <a:extLst>
                  <a:ext uri="{FF2B5EF4-FFF2-40B4-BE49-F238E27FC236}">
                    <a16:creationId xmlns:a16="http://schemas.microsoft.com/office/drawing/2014/main" id="{47691C9A-A769-B5BA-9BBD-3FA5CED374BB}"/>
                  </a:ext>
                </a:extLst>
              </p:cNvPr>
              <p:cNvSpPr/>
              <p:nvPr/>
            </p:nvSpPr>
            <p:spPr>
              <a:xfrm>
                <a:off x="41161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8" name="Freeform: Shape 4547">
                <a:extLst>
                  <a:ext uri="{FF2B5EF4-FFF2-40B4-BE49-F238E27FC236}">
                    <a16:creationId xmlns:a16="http://schemas.microsoft.com/office/drawing/2014/main" id="{84684AD8-AE06-D13C-DDC3-CE8C306D4819}"/>
                  </a:ext>
                </a:extLst>
              </p:cNvPr>
              <p:cNvSpPr/>
              <p:nvPr/>
            </p:nvSpPr>
            <p:spPr>
              <a:xfrm>
                <a:off x="42321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9" name="Freeform: Shape 4548">
                <a:extLst>
                  <a:ext uri="{FF2B5EF4-FFF2-40B4-BE49-F238E27FC236}">
                    <a16:creationId xmlns:a16="http://schemas.microsoft.com/office/drawing/2014/main" id="{FE5246A7-53CA-360E-0E57-F97BD177697C}"/>
                  </a:ext>
                </a:extLst>
              </p:cNvPr>
              <p:cNvSpPr/>
              <p:nvPr/>
            </p:nvSpPr>
            <p:spPr>
              <a:xfrm>
                <a:off x="43482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0" name="Freeform: Shape 4549">
                <a:extLst>
                  <a:ext uri="{FF2B5EF4-FFF2-40B4-BE49-F238E27FC236}">
                    <a16:creationId xmlns:a16="http://schemas.microsoft.com/office/drawing/2014/main" id="{2B85627F-0F40-329D-CA0E-70272F8A8144}"/>
                  </a:ext>
                </a:extLst>
              </p:cNvPr>
              <p:cNvSpPr/>
              <p:nvPr/>
            </p:nvSpPr>
            <p:spPr>
              <a:xfrm>
                <a:off x="446424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1" name="Freeform: Shape 4550">
                <a:extLst>
                  <a:ext uri="{FF2B5EF4-FFF2-40B4-BE49-F238E27FC236}">
                    <a16:creationId xmlns:a16="http://schemas.microsoft.com/office/drawing/2014/main" id="{D4F0F4A9-F6F5-469B-F195-F4BCDDBC03C8}"/>
                  </a:ext>
                </a:extLst>
              </p:cNvPr>
              <p:cNvSpPr/>
              <p:nvPr/>
            </p:nvSpPr>
            <p:spPr>
              <a:xfrm>
                <a:off x="458027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2" name="Freeform: Shape 4551">
                <a:extLst>
                  <a:ext uri="{FF2B5EF4-FFF2-40B4-BE49-F238E27FC236}">
                    <a16:creationId xmlns:a16="http://schemas.microsoft.com/office/drawing/2014/main" id="{2A8A833C-5C6D-3E60-0933-D30E72960ED0}"/>
                  </a:ext>
                </a:extLst>
              </p:cNvPr>
              <p:cNvSpPr/>
              <p:nvPr/>
            </p:nvSpPr>
            <p:spPr>
              <a:xfrm>
                <a:off x="5511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3" name="Freeform: Shape 4552">
                <a:extLst>
                  <a:ext uri="{FF2B5EF4-FFF2-40B4-BE49-F238E27FC236}">
                    <a16:creationId xmlns:a16="http://schemas.microsoft.com/office/drawing/2014/main" id="{9FC18E58-1524-9DF0-8BAE-E41CAEF410CA}"/>
                  </a:ext>
                </a:extLst>
              </p:cNvPr>
              <p:cNvSpPr/>
              <p:nvPr/>
            </p:nvSpPr>
            <p:spPr>
              <a:xfrm>
                <a:off x="17115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4" name="Freeform: Shape 4553">
                <a:extLst>
                  <a:ext uri="{FF2B5EF4-FFF2-40B4-BE49-F238E27FC236}">
                    <a16:creationId xmlns:a16="http://schemas.microsoft.com/office/drawing/2014/main" id="{91FBCD13-3756-2DB0-867B-DD95B6CC17EB}"/>
                  </a:ext>
                </a:extLst>
              </p:cNvPr>
              <p:cNvSpPr/>
              <p:nvPr/>
            </p:nvSpPr>
            <p:spPr>
              <a:xfrm>
                <a:off x="2871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5" name="Freeform: Shape 4554">
                <a:extLst>
                  <a:ext uri="{FF2B5EF4-FFF2-40B4-BE49-F238E27FC236}">
                    <a16:creationId xmlns:a16="http://schemas.microsoft.com/office/drawing/2014/main" id="{EB87B160-423F-BB85-A2A2-83E02F923F25}"/>
                  </a:ext>
                </a:extLst>
              </p:cNvPr>
              <p:cNvSpPr/>
              <p:nvPr/>
            </p:nvSpPr>
            <p:spPr>
              <a:xfrm>
                <a:off x="40320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6" name="Freeform: Shape 4555">
                <a:extLst>
                  <a:ext uri="{FF2B5EF4-FFF2-40B4-BE49-F238E27FC236}">
                    <a16:creationId xmlns:a16="http://schemas.microsoft.com/office/drawing/2014/main" id="{4020F07A-11B2-2D57-A1D1-AC4F410AB325}"/>
                  </a:ext>
                </a:extLst>
              </p:cNvPr>
              <p:cNvSpPr/>
              <p:nvPr/>
            </p:nvSpPr>
            <p:spPr>
              <a:xfrm>
                <a:off x="51923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7" name="Freeform: Shape 4556">
                <a:extLst>
                  <a:ext uri="{FF2B5EF4-FFF2-40B4-BE49-F238E27FC236}">
                    <a16:creationId xmlns:a16="http://schemas.microsoft.com/office/drawing/2014/main" id="{5690E971-2D10-07E3-C0F8-35A46AD2CBF1}"/>
                  </a:ext>
                </a:extLst>
              </p:cNvPr>
              <p:cNvSpPr/>
              <p:nvPr/>
            </p:nvSpPr>
            <p:spPr>
              <a:xfrm>
                <a:off x="63526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8" name="Freeform: Shape 4557">
                <a:extLst>
                  <a:ext uri="{FF2B5EF4-FFF2-40B4-BE49-F238E27FC236}">
                    <a16:creationId xmlns:a16="http://schemas.microsoft.com/office/drawing/2014/main" id="{63F55D36-584B-1538-DDB8-D64AAAEDB9B8}"/>
                  </a:ext>
                </a:extLst>
              </p:cNvPr>
              <p:cNvSpPr/>
              <p:nvPr/>
            </p:nvSpPr>
            <p:spPr>
              <a:xfrm>
                <a:off x="7512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9" name="Freeform: Shape 4558">
                <a:extLst>
                  <a:ext uri="{FF2B5EF4-FFF2-40B4-BE49-F238E27FC236}">
                    <a16:creationId xmlns:a16="http://schemas.microsoft.com/office/drawing/2014/main" id="{34548791-1B3F-DE75-D899-0C754027966B}"/>
                  </a:ext>
                </a:extLst>
              </p:cNvPr>
              <p:cNvSpPr/>
              <p:nvPr/>
            </p:nvSpPr>
            <p:spPr>
              <a:xfrm>
                <a:off x="8673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0" name="Freeform: Shape 4559">
                <a:extLst>
                  <a:ext uri="{FF2B5EF4-FFF2-40B4-BE49-F238E27FC236}">
                    <a16:creationId xmlns:a16="http://schemas.microsoft.com/office/drawing/2014/main" id="{FBBD760F-E3B1-9D2C-C76A-266121FB6F99}"/>
                  </a:ext>
                </a:extLst>
              </p:cNvPr>
              <p:cNvSpPr/>
              <p:nvPr/>
            </p:nvSpPr>
            <p:spPr>
              <a:xfrm>
                <a:off x="98334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1" name="Freeform: Shape 4560">
                <a:extLst>
                  <a:ext uri="{FF2B5EF4-FFF2-40B4-BE49-F238E27FC236}">
                    <a16:creationId xmlns:a16="http://schemas.microsoft.com/office/drawing/2014/main" id="{F76923FA-4692-C521-28F7-5EA1E176AD25}"/>
                  </a:ext>
                </a:extLst>
              </p:cNvPr>
              <p:cNvSpPr/>
              <p:nvPr/>
            </p:nvSpPr>
            <p:spPr>
              <a:xfrm>
                <a:off x="10993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2" name="Freeform: Shape 4561">
                <a:extLst>
                  <a:ext uri="{FF2B5EF4-FFF2-40B4-BE49-F238E27FC236}">
                    <a16:creationId xmlns:a16="http://schemas.microsoft.com/office/drawing/2014/main" id="{DB75AF63-88DA-3706-0777-77A0A28D7A38}"/>
                  </a:ext>
                </a:extLst>
              </p:cNvPr>
              <p:cNvSpPr/>
              <p:nvPr/>
            </p:nvSpPr>
            <p:spPr>
              <a:xfrm>
                <a:off x="121541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3" name="Freeform: Shape 4562">
                <a:extLst>
                  <a:ext uri="{FF2B5EF4-FFF2-40B4-BE49-F238E27FC236}">
                    <a16:creationId xmlns:a16="http://schemas.microsoft.com/office/drawing/2014/main" id="{A96D96C9-D85A-D097-F81F-8E70D3B89ACC}"/>
                  </a:ext>
                </a:extLst>
              </p:cNvPr>
              <p:cNvSpPr/>
              <p:nvPr/>
            </p:nvSpPr>
            <p:spPr>
              <a:xfrm>
                <a:off x="13314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4" name="Freeform: Shape 4563">
                <a:extLst>
                  <a:ext uri="{FF2B5EF4-FFF2-40B4-BE49-F238E27FC236}">
                    <a16:creationId xmlns:a16="http://schemas.microsoft.com/office/drawing/2014/main" id="{C8A4B2C1-3BAC-286C-E811-A3D4FFAC3DA3}"/>
                  </a:ext>
                </a:extLst>
              </p:cNvPr>
              <p:cNvSpPr/>
              <p:nvPr/>
            </p:nvSpPr>
            <p:spPr>
              <a:xfrm>
                <a:off x="144748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5" name="Freeform: Shape 4564">
                <a:extLst>
                  <a:ext uri="{FF2B5EF4-FFF2-40B4-BE49-F238E27FC236}">
                    <a16:creationId xmlns:a16="http://schemas.microsoft.com/office/drawing/2014/main" id="{0C96183F-0E8F-3CF4-54F5-03A7A4B4D7AD}"/>
                  </a:ext>
                </a:extLst>
              </p:cNvPr>
              <p:cNvSpPr/>
              <p:nvPr/>
            </p:nvSpPr>
            <p:spPr>
              <a:xfrm>
                <a:off x="15634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6" name="Freeform: Shape 4565">
                <a:extLst>
                  <a:ext uri="{FF2B5EF4-FFF2-40B4-BE49-F238E27FC236}">
                    <a16:creationId xmlns:a16="http://schemas.microsoft.com/office/drawing/2014/main" id="{7CBA44E2-1135-775D-6152-1CEA988BC04A}"/>
                  </a:ext>
                </a:extLst>
              </p:cNvPr>
              <p:cNvSpPr/>
              <p:nvPr/>
            </p:nvSpPr>
            <p:spPr>
              <a:xfrm>
                <a:off x="16795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7" name="Freeform: Shape 4566">
                <a:extLst>
                  <a:ext uri="{FF2B5EF4-FFF2-40B4-BE49-F238E27FC236}">
                    <a16:creationId xmlns:a16="http://schemas.microsoft.com/office/drawing/2014/main" id="{9A4BE2F7-6613-3F2F-8F06-BE1EE3B034F5}"/>
                  </a:ext>
                </a:extLst>
              </p:cNvPr>
              <p:cNvSpPr/>
              <p:nvPr/>
            </p:nvSpPr>
            <p:spPr>
              <a:xfrm>
                <a:off x="17955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8" name="Freeform: Shape 4567">
                <a:extLst>
                  <a:ext uri="{FF2B5EF4-FFF2-40B4-BE49-F238E27FC236}">
                    <a16:creationId xmlns:a16="http://schemas.microsoft.com/office/drawing/2014/main" id="{4F7E26DD-807E-3680-D1D4-4F19DB8DAFBE}"/>
                  </a:ext>
                </a:extLst>
              </p:cNvPr>
              <p:cNvSpPr/>
              <p:nvPr/>
            </p:nvSpPr>
            <p:spPr>
              <a:xfrm>
                <a:off x="191159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9" name="Freeform: Shape 4568">
                <a:extLst>
                  <a:ext uri="{FF2B5EF4-FFF2-40B4-BE49-F238E27FC236}">
                    <a16:creationId xmlns:a16="http://schemas.microsoft.com/office/drawing/2014/main" id="{16357D91-C437-1BD1-6138-3E4B1EB97F1C}"/>
                  </a:ext>
                </a:extLst>
              </p:cNvPr>
              <p:cNvSpPr/>
              <p:nvPr/>
            </p:nvSpPr>
            <p:spPr>
              <a:xfrm>
                <a:off x="20276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0" name="Freeform: Shape 4569">
                <a:extLst>
                  <a:ext uri="{FF2B5EF4-FFF2-40B4-BE49-F238E27FC236}">
                    <a16:creationId xmlns:a16="http://schemas.microsoft.com/office/drawing/2014/main" id="{1F9B0B70-A00E-AA46-1F43-001F44344A25}"/>
                  </a:ext>
                </a:extLst>
              </p:cNvPr>
              <p:cNvSpPr/>
              <p:nvPr/>
            </p:nvSpPr>
            <p:spPr>
              <a:xfrm>
                <a:off x="21436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1" name="Freeform: Shape 4570">
                <a:extLst>
                  <a:ext uri="{FF2B5EF4-FFF2-40B4-BE49-F238E27FC236}">
                    <a16:creationId xmlns:a16="http://schemas.microsoft.com/office/drawing/2014/main" id="{BB465ECC-ED71-6FFE-ACFF-505CA248F6F4}"/>
                  </a:ext>
                </a:extLst>
              </p:cNvPr>
              <p:cNvSpPr/>
              <p:nvPr/>
            </p:nvSpPr>
            <p:spPr>
              <a:xfrm>
                <a:off x="225968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2" name="Freeform: Shape 4571">
                <a:extLst>
                  <a:ext uri="{FF2B5EF4-FFF2-40B4-BE49-F238E27FC236}">
                    <a16:creationId xmlns:a16="http://schemas.microsoft.com/office/drawing/2014/main" id="{E6C01077-9101-58A0-C301-CFA5DE406B4D}"/>
                  </a:ext>
                </a:extLst>
              </p:cNvPr>
              <p:cNvSpPr/>
              <p:nvPr/>
            </p:nvSpPr>
            <p:spPr>
              <a:xfrm>
                <a:off x="237571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3" name="Freeform: Shape 4572">
                <a:extLst>
                  <a:ext uri="{FF2B5EF4-FFF2-40B4-BE49-F238E27FC236}">
                    <a16:creationId xmlns:a16="http://schemas.microsoft.com/office/drawing/2014/main" id="{6A89A601-85B3-3109-0F52-744092A895EE}"/>
                  </a:ext>
                </a:extLst>
              </p:cNvPr>
              <p:cNvSpPr/>
              <p:nvPr/>
            </p:nvSpPr>
            <p:spPr>
              <a:xfrm>
                <a:off x="24917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4" name="Freeform: Shape 4573">
                <a:extLst>
                  <a:ext uri="{FF2B5EF4-FFF2-40B4-BE49-F238E27FC236}">
                    <a16:creationId xmlns:a16="http://schemas.microsoft.com/office/drawing/2014/main" id="{422F2AB7-CB47-76E5-EC89-7EE102453E77}"/>
                  </a:ext>
                </a:extLst>
              </p:cNvPr>
              <p:cNvSpPr/>
              <p:nvPr/>
            </p:nvSpPr>
            <p:spPr>
              <a:xfrm>
                <a:off x="26077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5" name="Freeform: Shape 4574">
                <a:extLst>
                  <a:ext uri="{FF2B5EF4-FFF2-40B4-BE49-F238E27FC236}">
                    <a16:creationId xmlns:a16="http://schemas.microsoft.com/office/drawing/2014/main" id="{E3856B2F-F2C8-5AB3-5D2D-2A03BF98F610}"/>
                  </a:ext>
                </a:extLst>
              </p:cNvPr>
              <p:cNvSpPr/>
              <p:nvPr/>
            </p:nvSpPr>
            <p:spPr>
              <a:xfrm>
                <a:off x="272379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6" name="Freeform: Shape 4575">
                <a:extLst>
                  <a:ext uri="{FF2B5EF4-FFF2-40B4-BE49-F238E27FC236}">
                    <a16:creationId xmlns:a16="http://schemas.microsoft.com/office/drawing/2014/main" id="{C8C33981-A684-82E0-2F1D-8280D8839E3C}"/>
                  </a:ext>
                </a:extLst>
              </p:cNvPr>
              <p:cNvSpPr/>
              <p:nvPr/>
            </p:nvSpPr>
            <p:spPr>
              <a:xfrm>
                <a:off x="28398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7" name="Freeform: Shape 4576">
                <a:extLst>
                  <a:ext uri="{FF2B5EF4-FFF2-40B4-BE49-F238E27FC236}">
                    <a16:creationId xmlns:a16="http://schemas.microsoft.com/office/drawing/2014/main" id="{F253A33C-B3D7-8B7D-077D-B2DA8F8D48B3}"/>
                  </a:ext>
                </a:extLst>
              </p:cNvPr>
              <p:cNvSpPr/>
              <p:nvPr/>
            </p:nvSpPr>
            <p:spPr>
              <a:xfrm>
                <a:off x="29558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8" name="Freeform: Shape 4577">
                <a:extLst>
                  <a:ext uri="{FF2B5EF4-FFF2-40B4-BE49-F238E27FC236}">
                    <a16:creationId xmlns:a16="http://schemas.microsoft.com/office/drawing/2014/main" id="{74949D69-2122-0F2D-2F50-154229D6BE8C}"/>
                  </a:ext>
                </a:extLst>
              </p:cNvPr>
              <p:cNvSpPr/>
              <p:nvPr/>
            </p:nvSpPr>
            <p:spPr>
              <a:xfrm>
                <a:off x="307189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9" name="Freeform: Shape 4578">
                <a:extLst>
                  <a:ext uri="{FF2B5EF4-FFF2-40B4-BE49-F238E27FC236}">
                    <a16:creationId xmlns:a16="http://schemas.microsoft.com/office/drawing/2014/main" id="{D3D76BF9-D453-FEC3-44D3-A18893C0089D}"/>
                  </a:ext>
                </a:extLst>
              </p:cNvPr>
              <p:cNvSpPr/>
              <p:nvPr/>
            </p:nvSpPr>
            <p:spPr>
              <a:xfrm>
                <a:off x="318791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0" name="Freeform: Shape 4579">
                <a:extLst>
                  <a:ext uri="{FF2B5EF4-FFF2-40B4-BE49-F238E27FC236}">
                    <a16:creationId xmlns:a16="http://schemas.microsoft.com/office/drawing/2014/main" id="{3DB208B5-4993-C475-1C83-98B29F173F65}"/>
                  </a:ext>
                </a:extLst>
              </p:cNvPr>
              <p:cNvSpPr/>
              <p:nvPr/>
            </p:nvSpPr>
            <p:spPr>
              <a:xfrm>
                <a:off x="33039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1" name="Freeform: Shape 4580">
                <a:extLst>
                  <a:ext uri="{FF2B5EF4-FFF2-40B4-BE49-F238E27FC236}">
                    <a16:creationId xmlns:a16="http://schemas.microsoft.com/office/drawing/2014/main" id="{A6557330-C4F5-455C-B15A-793380A92B04}"/>
                  </a:ext>
                </a:extLst>
              </p:cNvPr>
              <p:cNvSpPr/>
              <p:nvPr/>
            </p:nvSpPr>
            <p:spPr>
              <a:xfrm>
                <a:off x="341997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2" name="Freeform: Shape 4581">
                <a:extLst>
                  <a:ext uri="{FF2B5EF4-FFF2-40B4-BE49-F238E27FC236}">
                    <a16:creationId xmlns:a16="http://schemas.microsoft.com/office/drawing/2014/main" id="{BAF3221C-7185-6D21-A76B-B64728E39605}"/>
                  </a:ext>
                </a:extLst>
              </p:cNvPr>
              <p:cNvSpPr/>
              <p:nvPr/>
            </p:nvSpPr>
            <p:spPr>
              <a:xfrm>
                <a:off x="35360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3" name="Freeform: Shape 4582">
                <a:extLst>
                  <a:ext uri="{FF2B5EF4-FFF2-40B4-BE49-F238E27FC236}">
                    <a16:creationId xmlns:a16="http://schemas.microsoft.com/office/drawing/2014/main" id="{16304A2D-5384-7CB9-6E1E-D6370210A085}"/>
                  </a:ext>
                </a:extLst>
              </p:cNvPr>
              <p:cNvSpPr/>
              <p:nvPr/>
            </p:nvSpPr>
            <p:spPr>
              <a:xfrm>
                <a:off x="36520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4" name="Freeform: Shape 4583">
                <a:extLst>
                  <a:ext uri="{FF2B5EF4-FFF2-40B4-BE49-F238E27FC236}">
                    <a16:creationId xmlns:a16="http://schemas.microsoft.com/office/drawing/2014/main" id="{0E0F2502-108C-BAC7-1C83-D2BFD313F7E2}"/>
                  </a:ext>
                </a:extLst>
              </p:cNvPr>
              <p:cNvSpPr/>
              <p:nvPr/>
            </p:nvSpPr>
            <p:spPr>
              <a:xfrm>
                <a:off x="37680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5" name="Freeform: Shape 4584">
                <a:extLst>
                  <a:ext uri="{FF2B5EF4-FFF2-40B4-BE49-F238E27FC236}">
                    <a16:creationId xmlns:a16="http://schemas.microsoft.com/office/drawing/2014/main" id="{9ED1A007-D16B-B16C-1207-67BE1AF70126}"/>
                  </a:ext>
                </a:extLst>
              </p:cNvPr>
              <p:cNvSpPr/>
              <p:nvPr/>
            </p:nvSpPr>
            <p:spPr>
              <a:xfrm>
                <a:off x="38840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6" name="Freeform: Shape 4585">
                <a:extLst>
                  <a:ext uri="{FF2B5EF4-FFF2-40B4-BE49-F238E27FC236}">
                    <a16:creationId xmlns:a16="http://schemas.microsoft.com/office/drawing/2014/main" id="{C940C965-0094-C965-26A3-0BDA8F5BED6A}"/>
                  </a:ext>
                </a:extLst>
              </p:cNvPr>
              <p:cNvSpPr/>
              <p:nvPr/>
            </p:nvSpPr>
            <p:spPr>
              <a:xfrm>
                <a:off x="400012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7" name="Freeform: Shape 4586">
                <a:extLst>
                  <a:ext uri="{FF2B5EF4-FFF2-40B4-BE49-F238E27FC236}">
                    <a16:creationId xmlns:a16="http://schemas.microsoft.com/office/drawing/2014/main" id="{B4D67ED6-5F5C-2EDF-0430-A9D49CC3555B}"/>
                  </a:ext>
                </a:extLst>
              </p:cNvPr>
              <p:cNvSpPr/>
              <p:nvPr/>
            </p:nvSpPr>
            <p:spPr>
              <a:xfrm>
                <a:off x="41161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8" name="Freeform: Shape 4587">
                <a:extLst>
                  <a:ext uri="{FF2B5EF4-FFF2-40B4-BE49-F238E27FC236}">
                    <a16:creationId xmlns:a16="http://schemas.microsoft.com/office/drawing/2014/main" id="{841F6A72-D34D-7F17-FB00-FE369997574D}"/>
                  </a:ext>
                </a:extLst>
              </p:cNvPr>
              <p:cNvSpPr/>
              <p:nvPr/>
            </p:nvSpPr>
            <p:spPr>
              <a:xfrm>
                <a:off x="42321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9" name="Freeform: Shape 4588">
                <a:extLst>
                  <a:ext uri="{FF2B5EF4-FFF2-40B4-BE49-F238E27FC236}">
                    <a16:creationId xmlns:a16="http://schemas.microsoft.com/office/drawing/2014/main" id="{68C27A41-09FA-A454-0B54-4C7AA10DD01E}"/>
                  </a:ext>
                </a:extLst>
              </p:cNvPr>
              <p:cNvSpPr/>
              <p:nvPr/>
            </p:nvSpPr>
            <p:spPr>
              <a:xfrm>
                <a:off x="43482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0" name="Freeform: Shape 4589">
                <a:extLst>
                  <a:ext uri="{FF2B5EF4-FFF2-40B4-BE49-F238E27FC236}">
                    <a16:creationId xmlns:a16="http://schemas.microsoft.com/office/drawing/2014/main" id="{33FB6643-A2B3-BDE2-1414-48AD2E926A81}"/>
                  </a:ext>
                </a:extLst>
              </p:cNvPr>
              <p:cNvSpPr/>
              <p:nvPr/>
            </p:nvSpPr>
            <p:spPr>
              <a:xfrm>
                <a:off x="446424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1" name="Freeform: Shape 4590">
                <a:extLst>
                  <a:ext uri="{FF2B5EF4-FFF2-40B4-BE49-F238E27FC236}">
                    <a16:creationId xmlns:a16="http://schemas.microsoft.com/office/drawing/2014/main" id="{539C837B-27C9-F4A7-95C8-03D90BDB319C}"/>
                  </a:ext>
                </a:extLst>
              </p:cNvPr>
              <p:cNvSpPr/>
              <p:nvPr/>
            </p:nvSpPr>
            <p:spPr>
              <a:xfrm>
                <a:off x="458027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2" name="Freeform: Shape 4591">
                <a:extLst>
                  <a:ext uri="{FF2B5EF4-FFF2-40B4-BE49-F238E27FC236}">
                    <a16:creationId xmlns:a16="http://schemas.microsoft.com/office/drawing/2014/main" id="{AC1779B7-99B6-E0D6-A486-3744CB70E42D}"/>
                  </a:ext>
                </a:extLst>
              </p:cNvPr>
              <p:cNvSpPr/>
              <p:nvPr/>
            </p:nvSpPr>
            <p:spPr>
              <a:xfrm>
                <a:off x="5511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3" name="Freeform: Shape 4592">
                <a:extLst>
                  <a:ext uri="{FF2B5EF4-FFF2-40B4-BE49-F238E27FC236}">
                    <a16:creationId xmlns:a16="http://schemas.microsoft.com/office/drawing/2014/main" id="{A563DCC6-2F00-E6A9-96FA-FE7B4A229C61}"/>
                  </a:ext>
                </a:extLst>
              </p:cNvPr>
              <p:cNvSpPr/>
              <p:nvPr/>
            </p:nvSpPr>
            <p:spPr>
              <a:xfrm>
                <a:off x="17115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4" name="Freeform: Shape 4593">
                <a:extLst>
                  <a:ext uri="{FF2B5EF4-FFF2-40B4-BE49-F238E27FC236}">
                    <a16:creationId xmlns:a16="http://schemas.microsoft.com/office/drawing/2014/main" id="{F935A586-C10D-B78A-7EE0-D5E203B01938}"/>
                  </a:ext>
                </a:extLst>
              </p:cNvPr>
              <p:cNvSpPr/>
              <p:nvPr/>
            </p:nvSpPr>
            <p:spPr>
              <a:xfrm>
                <a:off x="2871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5" name="Freeform: Shape 4594">
                <a:extLst>
                  <a:ext uri="{FF2B5EF4-FFF2-40B4-BE49-F238E27FC236}">
                    <a16:creationId xmlns:a16="http://schemas.microsoft.com/office/drawing/2014/main" id="{F2FA9308-FB18-D6C7-D0E4-BBF6FCB22AE5}"/>
                  </a:ext>
                </a:extLst>
              </p:cNvPr>
              <p:cNvSpPr/>
              <p:nvPr/>
            </p:nvSpPr>
            <p:spPr>
              <a:xfrm>
                <a:off x="40320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6" name="Freeform: Shape 4595">
                <a:extLst>
                  <a:ext uri="{FF2B5EF4-FFF2-40B4-BE49-F238E27FC236}">
                    <a16:creationId xmlns:a16="http://schemas.microsoft.com/office/drawing/2014/main" id="{95A92E9E-C2D3-08AC-8587-6CED814B9CB6}"/>
                  </a:ext>
                </a:extLst>
              </p:cNvPr>
              <p:cNvSpPr/>
              <p:nvPr/>
            </p:nvSpPr>
            <p:spPr>
              <a:xfrm>
                <a:off x="51923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7" name="Freeform: Shape 4596">
                <a:extLst>
                  <a:ext uri="{FF2B5EF4-FFF2-40B4-BE49-F238E27FC236}">
                    <a16:creationId xmlns:a16="http://schemas.microsoft.com/office/drawing/2014/main" id="{BFE3DFAD-0FF0-2CE9-F4E8-6999DEA6F886}"/>
                  </a:ext>
                </a:extLst>
              </p:cNvPr>
              <p:cNvSpPr/>
              <p:nvPr/>
            </p:nvSpPr>
            <p:spPr>
              <a:xfrm>
                <a:off x="63526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8" name="Freeform: Shape 4597">
                <a:extLst>
                  <a:ext uri="{FF2B5EF4-FFF2-40B4-BE49-F238E27FC236}">
                    <a16:creationId xmlns:a16="http://schemas.microsoft.com/office/drawing/2014/main" id="{AAC0F2EA-56A2-3651-206F-B036A3403A79}"/>
                  </a:ext>
                </a:extLst>
              </p:cNvPr>
              <p:cNvSpPr/>
              <p:nvPr/>
            </p:nvSpPr>
            <p:spPr>
              <a:xfrm>
                <a:off x="7512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9" name="Freeform: Shape 4598">
                <a:extLst>
                  <a:ext uri="{FF2B5EF4-FFF2-40B4-BE49-F238E27FC236}">
                    <a16:creationId xmlns:a16="http://schemas.microsoft.com/office/drawing/2014/main" id="{EC16C5D5-2FE2-D048-5BFE-8C0DE65F4E0C}"/>
                  </a:ext>
                </a:extLst>
              </p:cNvPr>
              <p:cNvSpPr/>
              <p:nvPr/>
            </p:nvSpPr>
            <p:spPr>
              <a:xfrm>
                <a:off x="8673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0" name="Freeform: Shape 4599">
                <a:extLst>
                  <a:ext uri="{FF2B5EF4-FFF2-40B4-BE49-F238E27FC236}">
                    <a16:creationId xmlns:a16="http://schemas.microsoft.com/office/drawing/2014/main" id="{2EAB8DC0-79D1-A8DB-A98C-8454F11D1D4E}"/>
                  </a:ext>
                </a:extLst>
              </p:cNvPr>
              <p:cNvSpPr/>
              <p:nvPr/>
            </p:nvSpPr>
            <p:spPr>
              <a:xfrm>
                <a:off x="98334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1" name="Freeform: Shape 4600">
                <a:extLst>
                  <a:ext uri="{FF2B5EF4-FFF2-40B4-BE49-F238E27FC236}">
                    <a16:creationId xmlns:a16="http://schemas.microsoft.com/office/drawing/2014/main" id="{1F1DAAB1-C16C-2891-CF5F-F0FAE6724445}"/>
                  </a:ext>
                </a:extLst>
              </p:cNvPr>
              <p:cNvSpPr/>
              <p:nvPr/>
            </p:nvSpPr>
            <p:spPr>
              <a:xfrm>
                <a:off x="10993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2" name="Freeform: Shape 4601">
                <a:extLst>
                  <a:ext uri="{FF2B5EF4-FFF2-40B4-BE49-F238E27FC236}">
                    <a16:creationId xmlns:a16="http://schemas.microsoft.com/office/drawing/2014/main" id="{F6642BFF-7777-501F-FDF4-14B488650837}"/>
                  </a:ext>
                </a:extLst>
              </p:cNvPr>
              <p:cNvSpPr/>
              <p:nvPr/>
            </p:nvSpPr>
            <p:spPr>
              <a:xfrm>
                <a:off x="121541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3" name="Freeform: Shape 4602">
                <a:extLst>
                  <a:ext uri="{FF2B5EF4-FFF2-40B4-BE49-F238E27FC236}">
                    <a16:creationId xmlns:a16="http://schemas.microsoft.com/office/drawing/2014/main" id="{B88CEFF5-347E-983F-FAA6-30B72558C64D}"/>
                  </a:ext>
                </a:extLst>
              </p:cNvPr>
              <p:cNvSpPr/>
              <p:nvPr/>
            </p:nvSpPr>
            <p:spPr>
              <a:xfrm>
                <a:off x="13314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4" name="Freeform: Shape 4603">
                <a:extLst>
                  <a:ext uri="{FF2B5EF4-FFF2-40B4-BE49-F238E27FC236}">
                    <a16:creationId xmlns:a16="http://schemas.microsoft.com/office/drawing/2014/main" id="{20288259-9D4E-2492-9CD2-EFB27B31001D}"/>
                  </a:ext>
                </a:extLst>
              </p:cNvPr>
              <p:cNvSpPr/>
              <p:nvPr/>
            </p:nvSpPr>
            <p:spPr>
              <a:xfrm>
                <a:off x="144748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5" name="Freeform: Shape 4604">
                <a:extLst>
                  <a:ext uri="{FF2B5EF4-FFF2-40B4-BE49-F238E27FC236}">
                    <a16:creationId xmlns:a16="http://schemas.microsoft.com/office/drawing/2014/main" id="{11F59E8F-0566-3364-257A-F1DF28D9E982}"/>
                  </a:ext>
                </a:extLst>
              </p:cNvPr>
              <p:cNvSpPr/>
              <p:nvPr/>
            </p:nvSpPr>
            <p:spPr>
              <a:xfrm>
                <a:off x="15634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6" name="Freeform: Shape 4605">
                <a:extLst>
                  <a:ext uri="{FF2B5EF4-FFF2-40B4-BE49-F238E27FC236}">
                    <a16:creationId xmlns:a16="http://schemas.microsoft.com/office/drawing/2014/main" id="{66BD1AB3-7BA7-C49E-6C18-D2E4826C05C4}"/>
                  </a:ext>
                </a:extLst>
              </p:cNvPr>
              <p:cNvSpPr/>
              <p:nvPr/>
            </p:nvSpPr>
            <p:spPr>
              <a:xfrm>
                <a:off x="16795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7" name="Freeform: Shape 4606">
                <a:extLst>
                  <a:ext uri="{FF2B5EF4-FFF2-40B4-BE49-F238E27FC236}">
                    <a16:creationId xmlns:a16="http://schemas.microsoft.com/office/drawing/2014/main" id="{33F7BC7D-4021-E1B6-D126-324A9C43C74A}"/>
                  </a:ext>
                </a:extLst>
              </p:cNvPr>
              <p:cNvSpPr/>
              <p:nvPr/>
            </p:nvSpPr>
            <p:spPr>
              <a:xfrm>
                <a:off x="17955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8" name="Freeform: Shape 4607">
                <a:extLst>
                  <a:ext uri="{FF2B5EF4-FFF2-40B4-BE49-F238E27FC236}">
                    <a16:creationId xmlns:a16="http://schemas.microsoft.com/office/drawing/2014/main" id="{97E06406-4547-397B-FE2C-3D848D55915F}"/>
                  </a:ext>
                </a:extLst>
              </p:cNvPr>
              <p:cNvSpPr/>
              <p:nvPr/>
            </p:nvSpPr>
            <p:spPr>
              <a:xfrm>
                <a:off x="191159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9" name="Freeform: Shape 4608">
                <a:extLst>
                  <a:ext uri="{FF2B5EF4-FFF2-40B4-BE49-F238E27FC236}">
                    <a16:creationId xmlns:a16="http://schemas.microsoft.com/office/drawing/2014/main" id="{AD6C7DF1-F8C4-4893-CBFD-A7770FFB4ADA}"/>
                  </a:ext>
                </a:extLst>
              </p:cNvPr>
              <p:cNvSpPr/>
              <p:nvPr/>
            </p:nvSpPr>
            <p:spPr>
              <a:xfrm>
                <a:off x="20276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0" name="Freeform: Shape 4609">
                <a:extLst>
                  <a:ext uri="{FF2B5EF4-FFF2-40B4-BE49-F238E27FC236}">
                    <a16:creationId xmlns:a16="http://schemas.microsoft.com/office/drawing/2014/main" id="{5CC3B42D-61AC-065A-363E-F68DE950031B}"/>
                  </a:ext>
                </a:extLst>
              </p:cNvPr>
              <p:cNvSpPr/>
              <p:nvPr/>
            </p:nvSpPr>
            <p:spPr>
              <a:xfrm>
                <a:off x="21436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1" name="Freeform: Shape 4610">
                <a:extLst>
                  <a:ext uri="{FF2B5EF4-FFF2-40B4-BE49-F238E27FC236}">
                    <a16:creationId xmlns:a16="http://schemas.microsoft.com/office/drawing/2014/main" id="{C35B19AF-A322-5C53-E2A1-E3F4A7E6B7FE}"/>
                  </a:ext>
                </a:extLst>
              </p:cNvPr>
              <p:cNvSpPr/>
              <p:nvPr/>
            </p:nvSpPr>
            <p:spPr>
              <a:xfrm>
                <a:off x="225968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2" name="Freeform: Shape 4611">
                <a:extLst>
                  <a:ext uri="{FF2B5EF4-FFF2-40B4-BE49-F238E27FC236}">
                    <a16:creationId xmlns:a16="http://schemas.microsoft.com/office/drawing/2014/main" id="{ADD7CB31-33E9-6846-D271-C58602F555FA}"/>
                  </a:ext>
                </a:extLst>
              </p:cNvPr>
              <p:cNvSpPr/>
              <p:nvPr/>
            </p:nvSpPr>
            <p:spPr>
              <a:xfrm>
                <a:off x="237571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3" name="Freeform: Shape 4612">
                <a:extLst>
                  <a:ext uri="{FF2B5EF4-FFF2-40B4-BE49-F238E27FC236}">
                    <a16:creationId xmlns:a16="http://schemas.microsoft.com/office/drawing/2014/main" id="{0E4B71D0-F873-977A-B697-FA3B4C7976A6}"/>
                  </a:ext>
                </a:extLst>
              </p:cNvPr>
              <p:cNvSpPr/>
              <p:nvPr/>
            </p:nvSpPr>
            <p:spPr>
              <a:xfrm>
                <a:off x="24917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4" name="Freeform: Shape 4613">
                <a:extLst>
                  <a:ext uri="{FF2B5EF4-FFF2-40B4-BE49-F238E27FC236}">
                    <a16:creationId xmlns:a16="http://schemas.microsoft.com/office/drawing/2014/main" id="{A704D2E0-52B5-5E81-7311-75274C13C0CF}"/>
                  </a:ext>
                </a:extLst>
              </p:cNvPr>
              <p:cNvSpPr/>
              <p:nvPr/>
            </p:nvSpPr>
            <p:spPr>
              <a:xfrm>
                <a:off x="26077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5" name="Freeform: Shape 4614">
                <a:extLst>
                  <a:ext uri="{FF2B5EF4-FFF2-40B4-BE49-F238E27FC236}">
                    <a16:creationId xmlns:a16="http://schemas.microsoft.com/office/drawing/2014/main" id="{3D6CC6AE-4CAA-2637-4374-9B7FD93FB9D2}"/>
                  </a:ext>
                </a:extLst>
              </p:cNvPr>
              <p:cNvSpPr/>
              <p:nvPr/>
            </p:nvSpPr>
            <p:spPr>
              <a:xfrm>
                <a:off x="272379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6" name="Freeform: Shape 4615">
                <a:extLst>
                  <a:ext uri="{FF2B5EF4-FFF2-40B4-BE49-F238E27FC236}">
                    <a16:creationId xmlns:a16="http://schemas.microsoft.com/office/drawing/2014/main" id="{B6D2F582-99EF-2346-FEEA-5E55A7277D96}"/>
                  </a:ext>
                </a:extLst>
              </p:cNvPr>
              <p:cNvSpPr/>
              <p:nvPr/>
            </p:nvSpPr>
            <p:spPr>
              <a:xfrm>
                <a:off x="28398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7" name="Freeform: Shape 4616">
                <a:extLst>
                  <a:ext uri="{FF2B5EF4-FFF2-40B4-BE49-F238E27FC236}">
                    <a16:creationId xmlns:a16="http://schemas.microsoft.com/office/drawing/2014/main" id="{7D7A6C1A-F5F5-5A08-A9C9-20689FAD8614}"/>
                  </a:ext>
                </a:extLst>
              </p:cNvPr>
              <p:cNvSpPr/>
              <p:nvPr/>
            </p:nvSpPr>
            <p:spPr>
              <a:xfrm>
                <a:off x="29558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8" name="Freeform: Shape 4617">
                <a:extLst>
                  <a:ext uri="{FF2B5EF4-FFF2-40B4-BE49-F238E27FC236}">
                    <a16:creationId xmlns:a16="http://schemas.microsoft.com/office/drawing/2014/main" id="{CCEA5DC9-A208-1999-82EA-49618F2A8094}"/>
                  </a:ext>
                </a:extLst>
              </p:cNvPr>
              <p:cNvSpPr/>
              <p:nvPr/>
            </p:nvSpPr>
            <p:spPr>
              <a:xfrm>
                <a:off x="307189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9" name="Freeform: Shape 4618">
                <a:extLst>
                  <a:ext uri="{FF2B5EF4-FFF2-40B4-BE49-F238E27FC236}">
                    <a16:creationId xmlns:a16="http://schemas.microsoft.com/office/drawing/2014/main" id="{D1CADABE-2AB0-0C37-193F-B8526E2944BE}"/>
                  </a:ext>
                </a:extLst>
              </p:cNvPr>
              <p:cNvSpPr/>
              <p:nvPr/>
            </p:nvSpPr>
            <p:spPr>
              <a:xfrm>
                <a:off x="318791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0" name="Freeform: Shape 4619">
                <a:extLst>
                  <a:ext uri="{FF2B5EF4-FFF2-40B4-BE49-F238E27FC236}">
                    <a16:creationId xmlns:a16="http://schemas.microsoft.com/office/drawing/2014/main" id="{22B3B926-3D5B-E028-75E7-C2A8CD4DA0BF}"/>
                  </a:ext>
                </a:extLst>
              </p:cNvPr>
              <p:cNvSpPr/>
              <p:nvPr/>
            </p:nvSpPr>
            <p:spPr>
              <a:xfrm>
                <a:off x="33039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1" name="Freeform: Shape 4620">
                <a:extLst>
                  <a:ext uri="{FF2B5EF4-FFF2-40B4-BE49-F238E27FC236}">
                    <a16:creationId xmlns:a16="http://schemas.microsoft.com/office/drawing/2014/main" id="{D45598DC-A3F5-8809-A2BA-E689941586F3}"/>
                  </a:ext>
                </a:extLst>
              </p:cNvPr>
              <p:cNvSpPr/>
              <p:nvPr/>
            </p:nvSpPr>
            <p:spPr>
              <a:xfrm>
                <a:off x="341997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2" name="Freeform: Shape 4621">
                <a:extLst>
                  <a:ext uri="{FF2B5EF4-FFF2-40B4-BE49-F238E27FC236}">
                    <a16:creationId xmlns:a16="http://schemas.microsoft.com/office/drawing/2014/main" id="{7A054E68-C03E-C4AD-657D-5DBC68231335}"/>
                  </a:ext>
                </a:extLst>
              </p:cNvPr>
              <p:cNvSpPr/>
              <p:nvPr/>
            </p:nvSpPr>
            <p:spPr>
              <a:xfrm>
                <a:off x="35360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3" name="Freeform: Shape 4622">
                <a:extLst>
                  <a:ext uri="{FF2B5EF4-FFF2-40B4-BE49-F238E27FC236}">
                    <a16:creationId xmlns:a16="http://schemas.microsoft.com/office/drawing/2014/main" id="{EACFD2CB-A497-6589-EC10-FBAEFF49B599}"/>
                  </a:ext>
                </a:extLst>
              </p:cNvPr>
              <p:cNvSpPr/>
              <p:nvPr/>
            </p:nvSpPr>
            <p:spPr>
              <a:xfrm>
                <a:off x="36520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4" name="Freeform: Shape 4623">
                <a:extLst>
                  <a:ext uri="{FF2B5EF4-FFF2-40B4-BE49-F238E27FC236}">
                    <a16:creationId xmlns:a16="http://schemas.microsoft.com/office/drawing/2014/main" id="{C63CD519-02B9-60E4-26A5-3A1D5CDA83BE}"/>
                  </a:ext>
                </a:extLst>
              </p:cNvPr>
              <p:cNvSpPr/>
              <p:nvPr/>
            </p:nvSpPr>
            <p:spPr>
              <a:xfrm>
                <a:off x="37680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5" name="Freeform: Shape 4624">
                <a:extLst>
                  <a:ext uri="{FF2B5EF4-FFF2-40B4-BE49-F238E27FC236}">
                    <a16:creationId xmlns:a16="http://schemas.microsoft.com/office/drawing/2014/main" id="{F1710E3B-383C-8F4A-2D96-7EDF27E06C0D}"/>
                  </a:ext>
                </a:extLst>
              </p:cNvPr>
              <p:cNvSpPr/>
              <p:nvPr/>
            </p:nvSpPr>
            <p:spPr>
              <a:xfrm>
                <a:off x="38840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6" name="Freeform: Shape 4625">
                <a:extLst>
                  <a:ext uri="{FF2B5EF4-FFF2-40B4-BE49-F238E27FC236}">
                    <a16:creationId xmlns:a16="http://schemas.microsoft.com/office/drawing/2014/main" id="{D6CD4457-81A2-584A-EBE4-5F1FDDA2F212}"/>
                  </a:ext>
                </a:extLst>
              </p:cNvPr>
              <p:cNvSpPr/>
              <p:nvPr/>
            </p:nvSpPr>
            <p:spPr>
              <a:xfrm>
                <a:off x="400012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7" name="Freeform: Shape 4626">
                <a:extLst>
                  <a:ext uri="{FF2B5EF4-FFF2-40B4-BE49-F238E27FC236}">
                    <a16:creationId xmlns:a16="http://schemas.microsoft.com/office/drawing/2014/main" id="{355A40F5-8B3F-4502-5FE4-0F4ED0CBCAAC}"/>
                  </a:ext>
                </a:extLst>
              </p:cNvPr>
              <p:cNvSpPr/>
              <p:nvPr/>
            </p:nvSpPr>
            <p:spPr>
              <a:xfrm>
                <a:off x="41161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8" name="Freeform: Shape 4627">
                <a:extLst>
                  <a:ext uri="{FF2B5EF4-FFF2-40B4-BE49-F238E27FC236}">
                    <a16:creationId xmlns:a16="http://schemas.microsoft.com/office/drawing/2014/main" id="{F683537A-3A00-1958-6AA9-5018923A6347}"/>
                  </a:ext>
                </a:extLst>
              </p:cNvPr>
              <p:cNvSpPr/>
              <p:nvPr/>
            </p:nvSpPr>
            <p:spPr>
              <a:xfrm>
                <a:off x="42321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9" name="Freeform: Shape 4628">
                <a:extLst>
                  <a:ext uri="{FF2B5EF4-FFF2-40B4-BE49-F238E27FC236}">
                    <a16:creationId xmlns:a16="http://schemas.microsoft.com/office/drawing/2014/main" id="{85FF4F55-BACB-C9D3-B1B6-CCC0C7C02E5C}"/>
                  </a:ext>
                </a:extLst>
              </p:cNvPr>
              <p:cNvSpPr/>
              <p:nvPr/>
            </p:nvSpPr>
            <p:spPr>
              <a:xfrm>
                <a:off x="43482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0" name="Freeform: Shape 4629">
                <a:extLst>
                  <a:ext uri="{FF2B5EF4-FFF2-40B4-BE49-F238E27FC236}">
                    <a16:creationId xmlns:a16="http://schemas.microsoft.com/office/drawing/2014/main" id="{6C26B82A-AFA1-FDD8-92A5-75CBF5925932}"/>
                  </a:ext>
                </a:extLst>
              </p:cNvPr>
              <p:cNvSpPr/>
              <p:nvPr/>
            </p:nvSpPr>
            <p:spPr>
              <a:xfrm>
                <a:off x="446424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1" name="Freeform: Shape 4630">
                <a:extLst>
                  <a:ext uri="{FF2B5EF4-FFF2-40B4-BE49-F238E27FC236}">
                    <a16:creationId xmlns:a16="http://schemas.microsoft.com/office/drawing/2014/main" id="{69E7E605-7830-F66A-1C6E-18E4C6E35322}"/>
                  </a:ext>
                </a:extLst>
              </p:cNvPr>
              <p:cNvSpPr/>
              <p:nvPr/>
            </p:nvSpPr>
            <p:spPr>
              <a:xfrm>
                <a:off x="458027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2" name="Freeform: Shape 4631">
                <a:extLst>
                  <a:ext uri="{FF2B5EF4-FFF2-40B4-BE49-F238E27FC236}">
                    <a16:creationId xmlns:a16="http://schemas.microsoft.com/office/drawing/2014/main" id="{CEE89469-5E5A-F689-5C99-252D65B366FB}"/>
                  </a:ext>
                </a:extLst>
              </p:cNvPr>
              <p:cNvSpPr/>
              <p:nvPr/>
            </p:nvSpPr>
            <p:spPr>
              <a:xfrm>
                <a:off x="5511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3" name="Freeform: Shape 4632">
                <a:extLst>
                  <a:ext uri="{FF2B5EF4-FFF2-40B4-BE49-F238E27FC236}">
                    <a16:creationId xmlns:a16="http://schemas.microsoft.com/office/drawing/2014/main" id="{F5A408B3-3148-DBF7-9A45-2FE9B88A1EBD}"/>
                  </a:ext>
                </a:extLst>
              </p:cNvPr>
              <p:cNvSpPr/>
              <p:nvPr/>
            </p:nvSpPr>
            <p:spPr>
              <a:xfrm>
                <a:off x="17115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4" name="Freeform: Shape 4633">
                <a:extLst>
                  <a:ext uri="{FF2B5EF4-FFF2-40B4-BE49-F238E27FC236}">
                    <a16:creationId xmlns:a16="http://schemas.microsoft.com/office/drawing/2014/main" id="{3C29EB42-F13A-3EA0-35DF-BA851E3A52E3}"/>
                  </a:ext>
                </a:extLst>
              </p:cNvPr>
              <p:cNvSpPr/>
              <p:nvPr/>
            </p:nvSpPr>
            <p:spPr>
              <a:xfrm>
                <a:off x="2871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5" name="Freeform: Shape 4634">
                <a:extLst>
                  <a:ext uri="{FF2B5EF4-FFF2-40B4-BE49-F238E27FC236}">
                    <a16:creationId xmlns:a16="http://schemas.microsoft.com/office/drawing/2014/main" id="{E7BF9194-A1C1-4E73-3793-7F16A6EEE03E}"/>
                  </a:ext>
                </a:extLst>
              </p:cNvPr>
              <p:cNvSpPr/>
              <p:nvPr/>
            </p:nvSpPr>
            <p:spPr>
              <a:xfrm>
                <a:off x="40320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6" name="Freeform: Shape 4635">
                <a:extLst>
                  <a:ext uri="{FF2B5EF4-FFF2-40B4-BE49-F238E27FC236}">
                    <a16:creationId xmlns:a16="http://schemas.microsoft.com/office/drawing/2014/main" id="{7CCBEB70-BB89-1000-3BA2-7E70040CE418}"/>
                  </a:ext>
                </a:extLst>
              </p:cNvPr>
              <p:cNvSpPr/>
              <p:nvPr/>
            </p:nvSpPr>
            <p:spPr>
              <a:xfrm>
                <a:off x="51923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7" name="Freeform: Shape 4636">
                <a:extLst>
                  <a:ext uri="{FF2B5EF4-FFF2-40B4-BE49-F238E27FC236}">
                    <a16:creationId xmlns:a16="http://schemas.microsoft.com/office/drawing/2014/main" id="{FB1EA456-9EB0-BAF9-4119-DF1C77162100}"/>
                  </a:ext>
                </a:extLst>
              </p:cNvPr>
              <p:cNvSpPr/>
              <p:nvPr/>
            </p:nvSpPr>
            <p:spPr>
              <a:xfrm>
                <a:off x="63526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8" name="Freeform: Shape 4637">
                <a:extLst>
                  <a:ext uri="{FF2B5EF4-FFF2-40B4-BE49-F238E27FC236}">
                    <a16:creationId xmlns:a16="http://schemas.microsoft.com/office/drawing/2014/main" id="{A7610E5E-C611-6184-1BB0-E53C5C4930BB}"/>
                  </a:ext>
                </a:extLst>
              </p:cNvPr>
              <p:cNvSpPr/>
              <p:nvPr/>
            </p:nvSpPr>
            <p:spPr>
              <a:xfrm>
                <a:off x="7512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9" name="Freeform: Shape 4638">
                <a:extLst>
                  <a:ext uri="{FF2B5EF4-FFF2-40B4-BE49-F238E27FC236}">
                    <a16:creationId xmlns:a16="http://schemas.microsoft.com/office/drawing/2014/main" id="{D8BC1B8C-7C8F-6691-0FB9-9C2625741436}"/>
                  </a:ext>
                </a:extLst>
              </p:cNvPr>
              <p:cNvSpPr/>
              <p:nvPr/>
            </p:nvSpPr>
            <p:spPr>
              <a:xfrm>
                <a:off x="8673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0" name="Freeform: Shape 4639">
                <a:extLst>
                  <a:ext uri="{FF2B5EF4-FFF2-40B4-BE49-F238E27FC236}">
                    <a16:creationId xmlns:a16="http://schemas.microsoft.com/office/drawing/2014/main" id="{4C4A3203-7347-010A-3F2F-8FE7D6944C94}"/>
                  </a:ext>
                </a:extLst>
              </p:cNvPr>
              <p:cNvSpPr/>
              <p:nvPr/>
            </p:nvSpPr>
            <p:spPr>
              <a:xfrm>
                <a:off x="98334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1" name="Freeform: Shape 4640">
                <a:extLst>
                  <a:ext uri="{FF2B5EF4-FFF2-40B4-BE49-F238E27FC236}">
                    <a16:creationId xmlns:a16="http://schemas.microsoft.com/office/drawing/2014/main" id="{662C3053-A6C3-F92D-E169-DE8E89FF5E48}"/>
                  </a:ext>
                </a:extLst>
              </p:cNvPr>
              <p:cNvSpPr/>
              <p:nvPr/>
            </p:nvSpPr>
            <p:spPr>
              <a:xfrm>
                <a:off x="10993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2" name="Freeform: Shape 4641">
                <a:extLst>
                  <a:ext uri="{FF2B5EF4-FFF2-40B4-BE49-F238E27FC236}">
                    <a16:creationId xmlns:a16="http://schemas.microsoft.com/office/drawing/2014/main" id="{6C140E26-575A-86FA-AE8C-36F5A2FA6706}"/>
                  </a:ext>
                </a:extLst>
              </p:cNvPr>
              <p:cNvSpPr/>
              <p:nvPr/>
            </p:nvSpPr>
            <p:spPr>
              <a:xfrm>
                <a:off x="121541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3" name="Freeform: Shape 4642">
                <a:extLst>
                  <a:ext uri="{FF2B5EF4-FFF2-40B4-BE49-F238E27FC236}">
                    <a16:creationId xmlns:a16="http://schemas.microsoft.com/office/drawing/2014/main" id="{51E550ED-EA17-B602-F4CA-1EF4382E34A8}"/>
                  </a:ext>
                </a:extLst>
              </p:cNvPr>
              <p:cNvSpPr/>
              <p:nvPr/>
            </p:nvSpPr>
            <p:spPr>
              <a:xfrm>
                <a:off x="13314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4" name="Freeform: Shape 4643">
                <a:extLst>
                  <a:ext uri="{FF2B5EF4-FFF2-40B4-BE49-F238E27FC236}">
                    <a16:creationId xmlns:a16="http://schemas.microsoft.com/office/drawing/2014/main" id="{4880E193-4827-94CD-4F03-6AED96F55CA1}"/>
                  </a:ext>
                </a:extLst>
              </p:cNvPr>
              <p:cNvSpPr/>
              <p:nvPr/>
            </p:nvSpPr>
            <p:spPr>
              <a:xfrm>
                <a:off x="144748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5" name="Freeform: Shape 4644">
                <a:extLst>
                  <a:ext uri="{FF2B5EF4-FFF2-40B4-BE49-F238E27FC236}">
                    <a16:creationId xmlns:a16="http://schemas.microsoft.com/office/drawing/2014/main" id="{08012E90-7D88-CEBB-F725-2BD42C9A9DC0}"/>
                  </a:ext>
                </a:extLst>
              </p:cNvPr>
              <p:cNvSpPr/>
              <p:nvPr/>
            </p:nvSpPr>
            <p:spPr>
              <a:xfrm>
                <a:off x="15634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6" name="Freeform: Shape 4645">
                <a:extLst>
                  <a:ext uri="{FF2B5EF4-FFF2-40B4-BE49-F238E27FC236}">
                    <a16:creationId xmlns:a16="http://schemas.microsoft.com/office/drawing/2014/main" id="{8A265C4F-5838-53A7-ABDA-3F4BD5DD66F0}"/>
                  </a:ext>
                </a:extLst>
              </p:cNvPr>
              <p:cNvSpPr/>
              <p:nvPr/>
            </p:nvSpPr>
            <p:spPr>
              <a:xfrm>
                <a:off x="16795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7" name="Freeform: Shape 4646">
                <a:extLst>
                  <a:ext uri="{FF2B5EF4-FFF2-40B4-BE49-F238E27FC236}">
                    <a16:creationId xmlns:a16="http://schemas.microsoft.com/office/drawing/2014/main" id="{99DF22C5-D00A-776E-5108-54B6BE0A7026}"/>
                  </a:ext>
                </a:extLst>
              </p:cNvPr>
              <p:cNvSpPr/>
              <p:nvPr/>
            </p:nvSpPr>
            <p:spPr>
              <a:xfrm>
                <a:off x="17955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8" name="Freeform: Shape 4647">
                <a:extLst>
                  <a:ext uri="{FF2B5EF4-FFF2-40B4-BE49-F238E27FC236}">
                    <a16:creationId xmlns:a16="http://schemas.microsoft.com/office/drawing/2014/main" id="{0F14E2A4-0AEA-2161-B0F7-72FED817E70B}"/>
                  </a:ext>
                </a:extLst>
              </p:cNvPr>
              <p:cNvSpPr/>
              <p:nvPr/>
            </p:nvSpPr>
            <p:spPr>
              <a:xfrm>
                <a:off x="191159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9" name="Freeform: Shape 4648">
                <a:extLst>
                  <a:ext uri="{FF2B5EF4-FFF2-40B4-BE49-F238E27FC236}">
                    <a16:creationId xmlns:a16="http://schemas.microsoft.com/office/drawing/2014/main" id="{6C3235D7-4A7E-0DD1-58B8-D57A9F05B992}"/>
                  </a:ext>
                </a:extLst>
              </p:cNvPr>
              <p:cNvSpPr/>
              <p:nvPr/>
            </p:nvSpPr>
            <p:spPr>
              <a:xfrm>
                <a:off x="20276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0" name="Freeform: Shape 4649">
                <a:extLst>
                  <a:ext uri="{FF2B5EF4-FFF2-40B4-BE49-F238E27FC236}">
                    <a16:creationId xmlns:a16="http://schemas.microsoft.com/office/drawing/2014/main" id="{0BD114EA-CFCD-086F-DA96-DEA235E096F3}"/>
                  </a:ext>
                </a:extLst>
              </p:cNvPr>
              <p:cNvSpPr/>
              <p:nvPr/>
            </p:nvSpPr>
            <p:spPr>
              <a:xfrm>
                <a:off x="21436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1" name="Freeform: Shape 4650">
                <a:extLst>
                  <a:ext uri="{FF2B5EF4-FFF2-40B4-BE49-F238E27FC236}">
                    <a16:creationId xmlns:a16="http://schemas.microsoft.com/office/drawing/2014/main" id="{F1A2C180-3707-BFB4-087E-95FF47D9B789}"/>
                  </a:ext>
                </a:extLst>
              </p:cNvPr>
              <p:cNvSpPr/>
              <p:nvPr/>
            </p:nvSpPr>
            <p:spPr>
              <a:xfrm>
                <a:off x="225968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2" name="Freeform: Shape 4651">
                <a:extLst>
                  <a:ext uri="{FF2B5EF4-FFF2-40B4-BE49-F238E27FC236}">
                    <a16:creationId xmlns:a16="http://schemas.microsoft.com/office/drawing/2014/main" id="{83AAC0F2-4BE2-1744-42D4-268026AE6EA4}"/>
                  </a:ext>
                </a:extLst>
              </p:cNvPr>
              <p:cNvSpPr/>
              <p:nvPr/>
            </p:nvSpPr>
            <p:spPr>
              <a:xfrm>
                <a:off x="237571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3" name="Freeform: Shape 4652">
                <a:extLst>
                  <a:ext uri="{FF2B5EF4-FFF2-40B4-BE49-F238E27FC236}">
                    <a16:creationId xmlns:a16="http://schemas.microsoft.com/office/drawing/2014/main" id="{D75517EF-9E96-C17A-EDE1-61B11A85993B}"/>
                  </a:ext>
                </a:extLst>
              </p:cNvPr>
              <p:cNvSpPr/>
              <p:nvPr/>
            </p:nvSpPr>
            <p:spPr>
              <a:xfrm>
                <a:off x="24917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4" name="Freeform: Shape 4653">
                <a:extLst>
                  <a:ext uri="{FF2B5EF4-FFF2-40B4-BE49-F238E27FC236}">
                    <a16:creationId xmlns:a16="http://schemas.microsoft.com/office/drawing/2014/main" id="{3FB3C4EC-024D-7DE6-C62F-5DD70CF48844}"/>
                  </a:ext>
                </a:extLst>
              </p:cNvPr>
              <p:cNvSpPr/>
              <p:nvPr/>
            </p:nvSpPr>
            <p:spPr>
              <a:xfrm>
                <a:off x="26077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5" name="Freeform: Shape 4654">
                <a:extLst>
                  <a:ext uri="{FF2B5EF4-FFF2-40B4-BE49-F238E27FC236}">
                    <a16:creationId xmlns:a16="http://schemas.microsoft.com/office/drawing/2014/main" id="{0A47BA01-D435-F682-9FC8-C69E80F216CD}"/>
                  </a:ext>
                </a:extLst>
              </p:cNvPr>
              <p:cNvSpPr/>
              <p:nvPr/>
            </p:nvSpPr>
            <p:spPr>
              <a:xfrm>
                <a:off x="272379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6" name="Freeform: Shape 4655">
                <a:extLst>
                  <a:ext uri="{FF2B5EF4-FFF2-40B4-BE49-F238E27FC236}">
                    <a16:creationId xmlns:a16="http://schemas.microsoft.com/office/drawing/2014/main" id="{557096CF-686F-CFE4-8C66-034684F7479D}"/>
                  </a:ext>
                </a:extLst>
              </p:cNvPr>
              <p:cNvSpPr/>
              <p:nvPr/>
            </p:nvSpPr>
            <p:spPr>
              <a:xfrm>
                <a:off x="28398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7" name="Freeform: Shape 4656">
                <a:extLst>
                  <a:ext uri="{FF2B5EF4-FFF2-40B4-BE49-F238E27FC236}">
                    <a16:creationId xmlns:a16="http://schemas.microsoft.com/office/drawing/2014/main" id="{62DFD47F-02F1-F0E9-10ED-C3582147A40C}"/>
                  </a:ext>
                </a:extLst>
              </p:cNvPr>
              <p:cNvSpPr/>
              <p:nvPr/>
            </p:nvSpPr>
            <p:spPr>
              <a:xfrm>
                <a:off x="29558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8" name="Freeform: Shape 4657">
                <a:extLst>
                  <a:ext uri="{FF2B5EF4-FFF2-40B4-BE49-F238E27FC236}">
                    <a16:creationId xmlns:a16="http://schemas.microsoft.com/office/drawing/2014/main" id="{5012ED1F-4492-BDD7-0F11-49D0469D4B4F}"/>
                  </a:ext>
                </a:extLst>
              </p:cNvPr>
              <p:cNvSpPr/>
              <p:nvPr/>
            </p:nvSpPr>
            <p:spPr>
              <a:xfrm>
                <a:off x="307189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9" name="Freeform: Shape 4658">
                <a:extLst>
                  <a:ext uri="{FF2B5EF4-FFF2-40B4-BE49-F238E27FC236}">
                    <a16:creationId xmlns:a16="http://schemas.microsoft.com/office/drawing/2014/main" id="{2864CC66-E197-6640-C871-3A96FC16DEFA}"/>
                  </a:ext>
                </a:extLst>
              </p:cNvPr>
              <p:cNvSpPr/>
              <p:nvPr/>
            </p:nvSpPr>
            <p:spPr>
              <a:xfrm>
                <a:off x="318791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0" name="Freeform: Shape 4659">
                <a:extLst>
                  <a:ext uri="{FF2B5EF4-FFF2-40B4-BE49-F238E27FC236}">
                    <a16:creationId xmlns:a16="http://schemas.microsoft.com/office/drawing/2014/main" id="{A538C867-BD4F-49E1-606F-9BD385D6B10B}"/>
                  </a:ext>
                </a:extLst>
              </p:cNvPr>
              <p:cNvSpPr/>
              <p:nvPr/>
            </p:nvSpPr>
            <p:spPr>
              <a:xfrm>
                <a:off x="33039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1" name="Freeform: Shape 4660">
                <a:extLst>
                  <a:ext uri="{FF2B5EF4-FFF2-40B4-BE49-F238E27FC236}">
                    <a16:creationId xmlns:a16="http://schemas.microsoft.com/office/drawing/2014/main" id="{89E681EB-37F2-D3ED-C73E-44DB9A6EDC83}"/>
                  </a:ext>
                </a:extLst>
              </p:cNvPr>
              <p:cNvSpPr/>
              <p:nvPr/>
            </p:nvSpPr>
            <p:spPr>
              <a:xfrm>
                <a:off x="341997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2" name="Freeform: Shape 4661">
                <a:extLst>
                  <a:ext uri="{FF2B5EF4-FFF2-40B4-BE49-F238E27FC236}">
                    <a16:creationId xmlns:a16="http://schemas.microsoft.com/office/drawing/2014/main" id="{91B07A38-45F3-6400-7C8A-F34E31CA01EB}"/>
                  </a:ext>
                </a:extLst>
              </p:cNvPr>
              <p:cNvSpPr/>
              <p:nvPr/>
            </p:nvSpPr>
            <p:spPr>
              <a:xfrm>
                <a:off x="35360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3" name="Freeform: Shape 4662">
                <a:extLst>
                  <a:ext uri="{FF2B5EF4-FFF2-40B4-BE49-F238E27FC236}">
                    <a16:creationId xmlns:a16="http://schemas.microsoft.com/office/drawing/2014/main" id="{80E4EC68-0747-8A5E-C5EC-61276CB6DB4F}"/>
                  </a:ext>
                </a:extLst>
              </p:cNvPr>
              <p:cNvSpPr/>
              <p:nvPr/>
            </p:nvSpPr>
            <p:spPr>
              <a:xfrm>
                <a:off x="36520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4" name="Freeform: Shape 4663">
                <a:extLst>
                  <a:ext uri="{FF2B5EF4-FFF2-40B4-BE49-F238E27FC236}">
                    <a16:creationId xmlns:a16="http://schemas.microsoft.com/office/drawing/2014/main" id="{041931F8-27F2-72C9-86FF-51F7FB2D49DF}"/>
                  </a:ext>
                </a:extLst>
              </p:cNvPr>
              <p:cNvSpPr/>
              <p:nvPr/>
            </p:nvSpPr>
            <p:spPr>
              <a:xfrm>
                <a:off x="37680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5" name="Freeform: Shape 4664">
                <a:extLst>
                  <a:ext uri="{FF2B5EF4-FFF2-40B4-BE49-F238E27FC236}">
                    <a16:creationId xmlns:a16="http://schemas.microsoft.com/office/drawing/2014/main" id="{4B007434-FB5E-2FA2-C58A-5C35D241CD82}"/>
                  </a:ext>
                </a:extLst>
              </p:cNvPr>
              <p:cNvSpPr/>
              <p:nvPr/>
            </p:nvSpPr>
            <p:spPr>
              <a:xfrm>
                <a:off x="38840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6" name="Freeform: Shape 4665">
                <a:extLst>
                  <a:ext uri="{FF2B5EF4-FFF2-40B4-BE49-F238E27FC236}">
                    <a16:creationId xmlns:a16="http://schemas.microsoft.com/office/drawing/2014/main" id="{AAB4BEB9-F59E-BC8A-9000-015D5FAD6DBC}"/>
                  </a:ext>
                </a:extLst>
              </p:cNvPr>
              <p:cNvSpPr/>
              <p:nvPr/>
            </p:nvSpPr>
            <p:spPr>
              <a:xfrm>
                <a:off x="400012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7" name="Freeform: Shape 4666">
                <a:extLst>
                  <a:ext uri="{FF2B5EF4-FFF2-40B4-BE49-F238E27FC236}">
                    <a16:creationId xmlns:a16="http://schemas.microsoft.com/office/drawing/2014/main" id="{CF4C6123-561A-E24F-AADC-F7F49FC158B0}"/>
                  </a:ext>
                </a:extLst>
              </p:cNvPr>
              <p:cNvSpPr/>
              <p:nvPr/>
            </p:nvSpPr>
            <p:spPr>
              <a:xfrm>
                <a:off x="41161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8" name="Freeform: Shape 4667">
                <a:extLst>
                  <a:ext uri="{FF2B5EF4-FFF2-40B4-BE49-F238E27FC236}">
                    <a16:creationId xmlns:a16="http://schemas.microsoft.com/office/drawing/2014/main" id="{FEC0A58C-A8EC-AA0C-36ED-3778791C0A7D}"/>
                  </a:ext>
                </a:extLst>
              </p:cNvPr>
              <p:cNvSpPr/>
              <p:nvPr/>
            </p:nvSpPr>
            <p:spPr>
              <a:xfrm>
                <a:off x="42321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9" name="Freeform: Shape 4668">
                <a:extLst>
                  <a:ext uri="{FF2B5EF4-FFF2-40B4-BE49-F238E27FC236}">
                    <a16:creationId xmlns:a16="http://schemas.microsoft.com/office/drawing/2014/main" id="{306BDD48-04B5-60DA-CB4B-C8ABEC3D5698}"/>
                  </a:ext>
                </a:extLst>
              </p:cNvPr>
              <p:cNvSpPr/>
              <p:nvPr/>
            </p:nvSpPr>
            <p:spPr>
              <a:xfrm>
                <a:off x="43482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0" name="Freeform: Shape 4669">
                <a:extLst>
                  <a:ext uri="{FF2B5EF4-FFF2-40B4-BE49-F238E27FC236}">
                    <a16:creationId xmlns:a16="http://schemas.microsoft.com/office/drawing/2014/main" id="{B91C1CB2-6250-1271-5C4D-6D91407FC1CF}"/>
                  </a:ext>
                </a:extLst>
              </p:cNvPr>
              <p:cNvSpPr/>
              <p:nvPr/>
            </p:nvSpPr>
            <p:spPr>
              <a:xfrm>
                <a:off x="446424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1" name="Freeform: Shape 4670">
                <a:extLst>
                  <a:ext uri="{FF2B5EF4-FFF2-40B4-BE49-F238E27FC236}">
                    <a16:creationId xmlns:a16="http://schemas.microsoft.com/office/drawing/2014/main" id="{471F5C16-7781-FD8C-8138-99EE86DB0DB8}"/>
                  </a:ext>
                </a:extLst>
              </p:cNvPr>
              <p:cNvSpPr/>
              <p:nvPr/>
            </p:nvSpPr>
            <p:spPr>
              <a:xfrm>
                <a:off x="458027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2" name="Freeform: Shape 4671">
                <a:extLst>
                  <a:ext uri="{FF2B5EF4-FFF2-40B4-BE49-F238E27FC236}">
                    <a16:creationId xmlns:a16="http://schemas.microsoft.com/office/drawing/2014/main" id="{0715828A-0C93-9129-F987-91731BEE60B1}"/>
                  </a:ext>
                </a:extLst>
              </p:cNvPr>
              <p:cNvSpPr/>
              <p:nvPr/>
            </p:nvSpPr>
            <p:spPr>
              <a:xfrm>
                <a:off x="5511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3" name="Freeform: Shape 4672">
                <a:extLst>
                  <a:ext uri="{FF2B5EF4-FFF2-40B4-BE49-F238E27FC236}">
                    <a16:creationId xmlns:a16="http://schemas.microsoft.com/office/drawing/2014/main" id="{FCE8BBC7-AF2D-9F3D-3A4C-AC04DD5A8898}"/>
                  </a:ext>
                </a:extLst>
              </p:cNvPr>
              <p:cNvSpPr/>
              <p:nvPr/>
            </p:nvSpPr>
            <p:spPr>
              <a:xfrm>
                <a:off x="17115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4" name="Freeform: Shape 4673">
                <a:extLst>
                  <a:ext uri="{FF2B5EF4-FFF2-40B4-BE49-F238E27FC236}">
                    <a16:creationId xmlns:a16="http://schemas.microsoft.com/office/drawing/2014/main" id="{A5DDF5AF-B2F3-EA10-C89F-CB3284BCBD9E}"/>
                  </a:ext>
                </a:extLst>
              </p:cNvPr>
              <p:cNvSpPr/>
              <p:nvPr/>
            </p:nvSpPr>
            <p:spPr>
              <a:xfrm>
                <a:off x="2871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5" name="Freeform: Shape 4674">
                <a:extLst>
                  <a:ext uri="{FF2B5EF4-FFF2-40B4-BE49-F238E27FC236}">
                    <a16:creationId xmlns:a16="http://schemas.microsoft.com/office/drawing/2014/main" id="{019F87D8-8D76-EAAB-D80C-27CB8032E6CA}"/>
                  </a:ext>
                </a:extLst>
              </p:cNvPr>
              <p:cNvSpPr/>
              <p:nvPr/>
            </p:nvSpPr>
            <p:spPr>
              <a:xfrm>
                <a:off x="40320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6" name="Freeform: Shape 4675">
                <a:extLst>
                  <a:ext uri="{FF2B5EF4-FFF2-40B4-BE49-F238E27FC236}">
                    <a16:creationId xmlns:a16="http://schemas.microsoft.com/office/drawing/2014/main" id="{1F5ADCB5-4AF6-9EF1-7A04-DD225A980568}"/>
                  </a:ext>
                </a:extLst>
              </p:cNvPr>
              <p:cNvSpPr/>
              <p:nvPr/>
            </p:nvSpPr>
            <p:spPr>
              <a:xfrm>
                <a:off x="51923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7" name="Freeform: Shape 4676">
                <a:extLst>
                  <a:ext uri="{FF2B5EF4-FFF2-40B4-BE49-F238E27FC236}">
                    <a16:creationId xmlns:a16="http://schemas.microsoft.com/office/drawing/2014/main" id="{FD69BF9A-17C2-4473-7F67-D9552861582A}"/>
                  </a:ext>
                </a:extLst>
              </p:cNvPr>
              <p:cNvSpPr/>
              <p:nvPr/>
            </p:nvSpPr>
            <p:spPr>
              <a:xfrm>
                <a:off x="63526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8" name="Freeform: Shape 4677">
                <a:extLst>
                  <a:ext uri="{FF2B5EF4-FFF2-40B4-BE49-F238E27FC236}">
                    <a16:creationId xmlns:a16="http://schemas.microsoft.com/office/drawing/2014/main" id="{2C969FED-38F1-AF92-3A97-061D053E84AD}"/>
                  </a:ext>
                </a:extLst>
              </p:cNvPr>
              <p:cNvSpPr/>
              <p:nvPr/>
            </p:nvSpPr>
            <p:spPr>
              <a:xfrm>
                <a:off x="7512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9" name="Freeform: Shape 4678">
                <a:extLst>
                  <a:ext uri="{FF2B5EF4-FFF2-40B4-BE49-F238E27FC236}">
                    <a16:creationId xmlns:a16="http://schemas.microsoft.com/office/drawing/2014/main" id="{95FA640A-ADF5-FF98-0553-D4E4AAA20810}"/>
                  </a:ext>
                </a:extLst>
              </p:cNvPr>
              <p:cNvSpPr/>
              <p:nvPr/>
            </p:nvSpPr>
            <p:spPr>
              <a:xfrm>
                <a:off x="8673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0" name="Freeform: Shape 4679">
                <a:extLst>
                  <a:ext uri="{FF2B5EF4-FFF2-40B4-BE49-F238E27FC236}">
                    <a16:creationId xmlns:a16="http://schemas.microsoft.com/office/drawing/2014/main" id="{705E93F6-0C47-092E-C79C-B3BF6F1D452D}"/>
                  </a:ext>
                </a:extLst>
              </p:cNvPr>
              <p:cNvSpPr/>
              <p:nvPr/>
            </p:nvSpPr>
            <p:spPr>
              <a:xfrm>
                <a:off x="98334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1" name="Freeform: Shape 4680">
                <a:extLst>
                  <a:ext uri="{FF2B5EF4-FFF2-40B4-BE49-F238E27FC236}">
                    <a16:creationId xmlns:a16="http://schemas.microsoft.com/office/drawing/2014/main" id="{524D792D-F9A3-54C5-96C3-CB27F9592E61}"/>
                  </a:ext>
                </a:extLst>
              </p:cNvPr>
              <p:cNvSpPr/>
              <p:nvPr/>
            </p:nvSpPr>
            <p:spPr>
              <a:xfrm>
                <a:off x="10993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2" name="Freeform: Shape 4681">
                <a:extLst>
                  <a:ext uri="{FF2B5EF4-FFF2-40B4-BE49-F238E27FC236}">
                    <a16:creationId xmlns:a16="http://schemas.microsoft.com/office/drawing/2014/main" id="{EE172828-5AA2-F92F-3FCF-AB420BD4A03D}"/>
                  </a:ext>
                </a:extLst>
              </p:cNvPr>
              <p:cNvSpPr/>
              <p:nvPr/>
            </p:nvSpPr>
            <p:spPr>
              <a:xfrm>
                <a:off x="121541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3" name="Freeform: Shape 4682">
                <a:extLst>
                  <a:ext uri="{FF2B5EF4-FFF2-40B4-BE49-F238E27FC236}">
                    <a16:creationId xmlns:a16="http://schemas.microsoft.com/office/drawing/2014/main" id="{537E834B-A0A3-4C54-7F63-27B0F9459C70}"/>
                  </a:ext>
                </a:extLst>
              </p:cNvPr>
              <p:cNvSpPr/>
              <p:nvPr/>
            </p:nvSpPr>
            <p:spPr>
              <a:xfrm>
                <a:off x="13314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4" name="Freeform: Shape 4683">
                <a:extLst>
                  <a:ext uri="{FF2B5EF4-FFF2-40B4-BE49-F238E27FC236}">
                    <a16:creationId xmlns:a16="http://schemas.microsoft.com/office/drawing/2014/main" id="{1CD284C1-BB0B-A95A-35A7-0EA8ECBFC24C}"/>
                  </a:ext>
                </a:extLst>
              </p:cNvPr>
              <p:cNvSpPr/>
              <p:nvPr/>
            </p:nvSpPr>
            <p:spPr>
              <a:xfrm>
                <a:off x="144748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5" name="Freeform: Shape 4684">
                <a:extLst>
                  <a:ext uri="{FF2B5EF4-FFF2-40B4-BE49-F238E27FC236}">
                    <a16:creationId xmlns:a16="http://schemas.microsoft.com/office/drawing/2014/main" id="{11C78F51-241F-F9DE-CC47-5AD6FC193BD1}"/>
                  </a:ext>
                </a:extLst>
              </p:cNvPr>
              <p:cNvSpPr/>
              <p:nvPr/>
            </p:nvSpPr>
            <p:spPr>
              <a:xfrm>
                <a:off x="15634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6" name="Freeform: Shape 4685">
                <a:extLst>
                  <a:ext uri="{FF2B5EF4-FFF2-40B4-BE49-F238E27FC236}">
                    <a16:creationId xmlns:a16="http://schemas.microsoft.com/office/drawing/2014/main" id="{CEA55AD2-E8E6-16F6-745E-7385DA6F5C98}"/>
                  </a:ext>
                </a:extLst>
              </p:cNvPr>
              <p:cNvSpPr/>
              <p:nvPr/>
            </p:nvSpPr>
            <p:spPr>
              <a:xfrm>
                <a:off x="16795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7" name="Freeform: Shape 4686">
                <a:extLst>
                  <a:ext uri="{FF2B5EF4-FFF2-40B4-BE49-F238E27FC236}">
                    <a16:creationId xmlns:a16="http://schemas.microsoft.com/office/drawing/2014/main" id="{47A05379-02DF-E6FF-C7E4-9C77C3AD423E}"/>
                  </a:ext>
                </a:extLst>
              </p:cNvPr>
              <p:cNvSpPr/>
              <p:nvPr/>
            </p:nvSpPr>
            <p:spPr>
              <a:xfrm>
                <a:off x="17955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8" name="Freeform: Shape 4687">
                <a:extLst>
                  <a:ext uri="{FF2B5EF4-FFF2-40B4-BE49-F238E27FC236}">
                    <a16:creationId xmlns:a16="http://schemas.microsoft.com/office/drawing/2014/main" id="{8B7B7F56-B446-C044-79DD-BFB7F1A56911}"/>
                  </a:ext>
                </a:extLst>
              </p:cNvPr>
              <p:cNvSpPr/>
              <p:nvPr/>
            </p:nvSpPr>
            <p:spPr>
              <a:xfrm>
                <a:off x="191159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9" name="Freeform: Shape 4688">
                <a:extLst>
                  <a:ext uri="{FF2B5EF4-FFF2-40B4-BE49-F238E27FC236}">
                    <a16:creationId xmlns:a16="http://schemas.microsoft.com/office/drawing/2014/main" id="{D3A16A5A-7F40-FFF6-B299-69D9F69F211D}"/>
                  </a:ext>
                </a:extLst>
              </p:cNvPr>
              <p:cNvSpPr/>
              <p:nvPr/>
            </p:nvSpPr>
            <p:spPr>
              <a:xfrm>
                <a:off x="20276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0" name="Freeform: Shape 4689">
                <a:extLst>
                  <a:ext uri="{FF2B5EF4-FFF2-40B4-BE49-F238E27FC236}">
                    <a16:creationId xmlns:a16="http://schemas.microsoft.com/office/drawing/2014/main" id="{62A58C02-93CC-CF6C-2D09-EF45E0606718}"/>
                  </a:ext>
                </a:extLst>
              </p:cNvPr>
              <p:cNvSpPr/>
              <p:nvPr/>
            </p:nvSpPr>
            <p:spPr>
              <a:xfrm>
                <a:off x="21436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1" name="Freeform: Shape 4690">
                <a:extLst>
                  <a:ext uri="{FF2B5EF4-FFF2-40B4-BE49-F238E27FC236}">
                    <a16:creationId xmlns:a16="http://schemas.microsoft.com/office/drawing/2014/main" id="{68B5FF8F-305F-E095-87DB-8671E1520526}"/>
                  </a:ext>
                </a:extLst>
              </p:cNvPr>
              <p:cNvSpPr/>
              <p:nvPr/>
            </p:nvSpPr>
            <p:spPr>
              <a:xfrm>
                <a:off x="225968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2" name="Freeform: Shape 4691">
                <a:extLst>
                  <a:ext uri="{FF2B5EF4-FFF2-40B4-BE49-F238E27FC236}">
                    <a16:creationId xmlns:a16="http://schemas.microsoft.com/office/drawing/2014/main" id="{B1B7050B-9F7E-64BD-9BA1-C40ABAEBD3B7}"/>
                  </a:ext>
                </a:extLst>
              </p:cNvPr>
              <p:cNvSpPr/>
              <p:nvPr/>
            </p:nvSpPr>
            <p:spPr>
              <a:xfrm>
                <a:off x="237571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3" name="Freeform: Shape 4692">
                <a:extLst>
                  <a:ext uri="{FF2B5EF4-FFF2-40B4-BE49-F238E27FC236}">
                    <a16:creationId xmlns:a16="http://schemas.microsoft.com/office/drawing/2014/main" id="{89F01262-36AB-6616-7BBB-64FC14CE81A4}"/>
                  </a:ext>
                </a:extLst>
              </p:cNvPr>
              <p:cNvSpPr/>
              <p:nvPr/>
            </p:nvSpPr>
            <p:spPr>
              <a:xfrm>
                <a:off x="24917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4" name="Freeform: Shape 4693">
                <a:extLst>
                  <a:ext uri="{FF2B5EF4-FFF2-40B4-BE49-F238E27FC236}">
                    <a16:creationId xmlns:a16="http://schemas.microsoft.com/office/drawing/2014/main" id="{AC2A5526-067B-799F-F8B7-E0CD881FA4C1}"/>
                  </a:ext>
                </a:extLst>
              </p:cNvPr>
              <p:cNvSpPr/>
              <p:nvPr/>
            </p:nvSpPr>
            <p:spPr>
              <a:xfrm>
                <a:off x="26077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5" name="Freeform: Shape 4694">
                <a:extLst>
                  <a:ext uri="{FF2B5EF4-FFF2-40B4-BE49-F238E27FC236}">
                    <a16:creationId xmlns:a16="http://schemas.microsoft.com/office/drawing/2014/main" id="{8084971B-3523-7F94-AF60-982911615A28}"/>
                  </a:ext>
                </a:extLst>
              </p:cNvPr>
              <p:cNvSpPr/>
              <p:nvPr/>
            </p:nvSpPr>
            <p:spPr>
              <a:xfrm>
                <a:off x="272379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6" name="Freeform: Shape 4695">
                <a:extLst>
                  <a:ext uri="{FF2B5EF4-FFF2-40B4-BE49-F238E27FC236}">
                    <a16:creationId xmlns:a16="http://schemas.microsoft.com/office/drawing/2014/main" id="{88A83B0F-4045-7521-AE78-6CA68EE19B4B}"/>
                  </a:ext>
                </a:extLst>
              </p:cNvPr>
              <p:cNvSpPr/>
              <p:nvPr/>
            </p:nvSpPr>
            <p:spPr>
              <a:xfrm>
                <a:off x="28398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7" name="Freeform: Shape 4696">
                <a:extLst>
                  <a:ext uri="{FF2B5EF4-FFF2-40B4-BE49-F238E27FC236}">
                    <a16:creationId xmlns:a16="http://schemas.microsoft.com/office/drawing/2014/main" id="{9454DA8C-9796-D892-6EF1-FEEFE50AF67C}"/>
                  </a:ext>
                </a:extLst>
              </p:cNvPr>
              <p:cNvSpPr/>
              <p:nvPr/>
            </p:nvSpPr>
            <p:spPr>
              <a:xfrm>
                <a:off x="29558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8" name="Freeform: Shape 4697">
                <a:extLst>
                  <a:ext uri="{FF2B5EF4-FFF2-40B4-BE49-F238E27FC236}">
                    <a16:creationId xmlns:a16="http://schemas.microsoft.com/office/drawing/2014/main" id="{9EDE3516-0B00-5DEA-F45F-EC95C264581B}"/>
                  </a:ext>
                </a:extLst>
              </p:cNvPr>
              <p:cNvSpPr/>
              <p:nvPr/>
            </p:nvSpPr>
            <p:spPr>
              <a:xfrm>
                <a:off x="307189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9" name="Freeform: Shape 4698">
                <a:extLst>
                  <a:ext uri="{FF2B5EF4-FFF2-40B4-BE49-F238E27FC236}">
                    <a16:creationId xmlns:a16="http://schemas.microsoft.com/office/drawing/2014/main" id="{A487FCCD-4FB6-6D5B-6EEC-D1E40DB56AED}"/>
                  </a:ext>
                </a:extLst>
              </p:cNvPr>
              <p:cNvSpPr/>
              <p:nvPr/>
            </p:nvSpPr>
            <p:spPr>
              <a:xfrm>
                <a:off x="318791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0" name="Freeform: Shape 4699">
                <a:extLst>
                  <a:ext uri="{FF2B5EF4-FFF2-40B4-BE49-F238E27FC236}">
                    <a16:creationId xmlns:a16="http://schemas.microsoft.com/office/drawing/2014/main" id="{98B1D22C-7112-9E27-4934-120209E5BA9C}"/>
                  </a:ext>
                </a:extLst>
              </p:cNvPr>
              <p:cNvSpPr/>
              <p:nvPr/>
            </p:nvSpPr>
            <p:spPr>
              <a:xfrm>
                <a:off x="33039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1" name="Freeform: Shape 4700">
                <a:extLst>
                  <a:ext uri="{FF2B5EF4-FFF2-40B4-BE49-F238E27FC236}">
                    <a16:creationId xmlns:a16="http://schemas.microsoft.com/office/drawing/2014/main" id="{709C3E67-437C-C094-F7F1-A3973ADB9EDC}"/>
                  </a:ext>
                </a:extLst>
              </p:cNvPr>
              <p:cNvSpPr/>
              <p:nvPr/>
            </p:nvSpPr>
            <p:spPr>
              <a:xfrm>
                <a:off x="341997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2" name="Freeform: Shape 4701">
                <a:extLst>
                  <a:ext uri="{FF2B5EF4-FFF2-40B4-BE49-F238E27FC236}">
                    <a16:creationId xmlns:a16="http://schemas.microsoft.com/office/drawing/2014/main" id="{F8EA9A35-AFAE-5472-DF1A-FD3365B4C231}"/>
                  </a:ext>
                </a:extLst>
              </p:cNvPr>
              <p:cNvSpPr/>
              <p:nvPr/>
            </p:nvSpPr>
            <p:spPr>
              <a:xfrm>
                <a:off x="35360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3" name="Freeform: Shape 4702">
                <a:extLst>
                  <a:ext uri="{FF2B5EF4-FFF2-40B4-BE49-F238E27FC236}">
                    <a16:creationId xmlns:a16="http://schemas.microsoft.com/office/drawing/2014/main" id="{82E7A6E3-04AD-D597-5170-B09AFF332E5D}"/>
                  </a:ext>
                </a:extLst>
              </p:cNvPr>
              <p:cNvSpPr/>
              <p:nvPr/>
            </p:nvSpPr>
            <p:spPr>
              <a:xfrm>
                <a:off x="36520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4" name="Freeform: Shape 4703">
                <a:extLst>
                  <a:ext uri="{FF2B5EF4-FFF2-40B4-BE49-F238E27FC236}">
                    <a16:creationId xmlns:a16="http://schemas.microsoft.com/office/drawing/2014/main" id="{94E6BFE3-BE5B-0CD7-EB83-531408AF4A91}"/>
                  </a:ext>
                </a:extLst>
              </p:cNvPr>
              <p:cNvSpPr/>
              <p:nvPr/>
            </p:nvSpPr>
            <p:spPr>
              <a:xfrm>
                <a:off x="37680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5" name="Freeform: Shape 4704">
                <a:extLst>
                  <a:ext uri="{FF2B5EF4-FFF2-40B4-BE49-F238E27FC236}">
                    <a16:creationId xmlns:a16="http://schemas.microsoft.com/office/drawing/2014/main" id="{48EEA059-4AF8-444D-80E4-12EDBA3A4720}"/>
                  </a:ext>
                </a:extLst>
              </p:cNvPr>
              <p:cNvSpPr/>
              <p:nvPr/>
            </p:nvSpPr>
            <p:spPr>
              <a:xfrm>
                <a:off x="38840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6" name="Freeform: Shape 4705">
                <a:extLst>
                  <a:ext uri="{FF2B5EF4-FFF2-40B4-BE49-F238E27FC236}">
                    <a16:creationId xmlns:a16="http://schemas.microsoft.com/office/drawing/2014/main" id="{047F387C-7C95-6349-8A87-5DCDA7054446}"/>
                  </a:ext>
                </a:extLst>
              </p:cNvPr>
              <p:cNvSpPr/>
              <p:nvPr/>
            </p:nvSpPr>
            <p:spPr>
              <a:xfrm>
                <a:off x="400012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7" name="Freeform: Shape 4706">
                <a:extLst>
                  <a:ext uri="{FF2B5EF4-FFF2-40B4-BE49-F238E27FC236}">
                    <a16:creationId xmlns:a16="http://schemas.microsoft.com/office/drawing/2014/main" id="{5740A234-01E2-B697-51E1-17FE2516A74A}"/>
                  </a:ext>
                </a:extLst>
              </p:cNvPr>
              <p:cNvSpPr/>
              <p:nvPr/>
            </p:nvSpPr>
            <p:spPr>
              <a:xfrm>
                <a:off x="41161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8" name="Freeform: Shape 4707">
                <a:extLst>
                  <a:ext uri="{FF2B5EF4-FFF2-40B4-BE49-F238E27FC236}">
                    <a16:creationId xmlns:a16="http://schemas.microsoft.com/office/drawing/2014/main" id="{C34C49C9-B39A-41E8-4BB0-72308DE54A8C}"/>
                  </a:ext>
                </a:extLst>
              </p:cNvPr>
              <p:cNvSpPr/>
              <p:nvPr/>
            </p:nvSpPr>
            <p:spPr>
              <a:xfrm>
                <a:off x="42321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9" name="Freeform: Shape 4708">
                <a:extLst>
                  <a:ext uri="{FF2B5EF4-FFF2-40B4-BE49-F238E27FC236}">
                    <a16:creationId xmlns:a16="http://schemas.microsoft.com/office/drawing/2014/main" id="{C0E8B3E9-12E9-8831-17E1-8CA4273A691E}"/>
                  </a:ext>
                </a:extLst>
              </p:cNvPr>
              <p:cNvSpPr/>
              <p:nvPr/>
            </p:nvSpPr>
            <p:spPr>
              <a:xfrm>
                <a:off x="43482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0" name="Freeform: Shape 4709">
                <a:extLst>
                  <a:ext uri="{FF2B5EF4-FFF2-40B4-BE49-F238E27FC236}">
                    <a16:creationId xmlns:a16="http://schemas.microsoft.com/office/drawing/2014/main" id="{D41609C6-5EE4-35F8-1E86-4585CC218983}"/>
                  </a:ext>
                </a:extLst>
              </p:cNvPr>
              <p:cNvSpPr/>
              <p:nvPr/>
            </p:nvSpPr>
            <p:spPr>
              <a:xfrm>
                <a:off x="446424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1" name="Freeform: Shape 4710">
                <a:extLst>
                  <a:ext uri="{FF2B5EF4-FFF2-40B4-BE49-F238E27FC236}">
                    <a16:creationId xmlns:a16="http://schemas.microsoft.com/office/drawing/2014/main" id="{583B0C5F-C571-1BDE-0072-64864B3A57EF}"/>
                  </a:ext>
                </a:extLst>
              </p:cNvPr>
              <p:cNvSpPr/>
              <p:nvPr/>
            </p:nvSpPr>
            <p:spPr>
              <a:xfrm>
                <a:off x="458027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2" name="Freeform: Shape 4711">
                <a:extLst>
                  <a:ext uri="{FF2B5EF4-FFF2-40B4-BE49-F238E27FC236}">
                    <a16:creationId xmlns:a16="http://schemas.microsoft.com/office/drawing/2014/main" id="{DD0264AA-9701-981B-6C26-BD316197DE91}"/>
                  </a:ext>
                </a:extLst>
              </p:cNvPr>
              <p:cNvSpPr/>
              <p:nvPr/>
            </p:nvSpPr>
            <p:spPr>
              <a:xfrm>
                <a:off x="5511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3" name="Freeform: Shape 4712">
                <a:extLst>
                  <a:ext uri="{FF2B5EF4-FFF2-40B4-BE49-F238E27FC236}">
                    <a16:creationId xmlns:a16="http://schemas.microsoft.com/office/drawing/2014/main" id="{55DD7AD2-6632-B0D8-DFA4-98ECC98CBBB5}"/>
                  </a:ext>
                </a:extLst>
              </p:cNvPr>
              <p:cNvSpPr/>
              <p:nvPr/>
            </p:nvSpPr>
            <p:spPr>
              <a:xfrm>
                <a:off x="17115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4" name="Freeform: Shape 4713">
                <a:extLst>
                  <a:ext uri="{FF2B5EF4-FFF2-40B4-BE49-F238E27FC236}">
                    <a16:creationId xmlns:a16="http://schemas.microsoft.com/office/drawing/2014/main" id="{234BA685-491F-083E-0940-05F9EDDF575C}"/>
                  </a:ext>
                </a:extLst>
              </p:cNvPr>
              <p:cNvSpPr/>
              <p:nvPr/>
            </p:nvSpPr>
            <p:spPr>
              <a:xfrm>
                <a:off x="2871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5" name="Freeform: Shape 4714">
                <a:extLst>
                  <a:ext uri="{FF2B5EF4-FFF2-40B4-BE49-F238E27FC236}">
                    <a16:creationId xmlns:a16="http://schemas.microsoft.com/office/drawing/2014/main" id="{826316E3-9F50-698D-9307-440C3355E6A5}"/>
                  </a:ext>
                </a:extLst>
              </p:cNvPr>
              <p:cNvSpPr/>
              <p:nvPr/>
            </p:nvSpPr>
            <p:spPr>
              <a:xfrm>
                <a:off x="40320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6" name="Freeform: Shape 4715">
                <a:extLst>
                  <a:ext uri="{FF2B5EF4-FFF2-40B4-BE49-F238E27FC236}">
                    <a16:creationId xmlns:a16="http://schemas.microsoft.com/office/drawing/2014/main" id="{CE1361C2-D111-826A-6DBE-54CD993C6FB7}"/>
                  </a:ext>
                </a:extLst>
              </p:cNvPr>
              <p:cNvSpPr/>
              <p:nvPr/>
            </p:nvSpPr>
            <p:spPr>
              <a:xfrm>
                <a:off x="51923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7" name="Freeform: Shape 4716">
                <a:extLst>
                  <a:ext uri="{FF2B5EF4-FFF2-40B4-BE49-F238E27FC236}">
                    <a16:creationId xmlns:a16="http://schemas.microsoft.com/office/drawing/2014/main" id="{C38C6ACB-0E48-A1DA-4587-6DBCCDAAECED}"/>
                  </a:ext>
                </a:extLst>
              </p:cNvPr>
              <p:cNvSpPr/>
              <p:nvPr/>
            </p:nvSpPr>
            <p:spPr>
              <a:xfrm>
                <a:off x="63526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8" name="Freeform: Shape 4717">
                <a:extLst>
                  <a:ext uri="{FF2B5EF4-FFF2-40B4-BE49-F238E27FC236}">
                    <a16:creationId xmlns:a16="http://schemas.microsoft.com/office/drawing/2014/main" id="{2498B4C9-14B2-06F5-F2D5-A33163BD1C5A}"/>
                  </a:ext>
                </a:extLst>
              </p:cNvPr>
              <p:cNvSpPr/>
              <p:nvPr/>
            </p:nvSpPr>
            <p:spPr>
              <a:xfrm>
                <a:off x="7512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9" name="Freeform: Shape 4718">
                <a:extLst>
                  <a:ext uri="{FF2B5EF4-FFF2-40B4-BE49-F238E27FC236}">
                    <a16:creationId xmlns:a16="http://schemas.microsoft.com/office/drawing/2014/main" id="{B0C5BCF7-9BFD-84A6-037D-C91EE08E9552}"/>
                  </a:ext>
                </a:extLst>
              </p:cNvPr>
              <p:cNvSpPr/>
              <p:nvPr/>
            </p:nvSpPr>
            <p:spPr>
              <a:xfrm>
                <a:off x="8673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0" name="Freeform: Shape 4719">
                <a:extLst>
                  <a:ext uri="{FF2B5EF4-FFF2-40B4-BE49-F238E27FC236}">
                    <a16:creationId xmlns:a16="http://schemas.microsoft.com/office/drawing/2014/main" id="{C83586D7-5499-F103-C91D-D2F6FF84BE16}"/>
                  </a:ext>
                </a:extLst>
              </p:cNvPr>
              <p:cNvSpPr/>
              <p:nvPr/>
            </p:nvSpPr>
            <p:spPr>
              <a:xfrm>
                <a:off x="98334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1" name="Freeform: Shape 4720">
                <a:extLst>
                  <a:ext uri="{FF2B5EF4-FFF2-40B4-BE49-F238E27FC236}">
                    <a16:creationId xmlns:a16="http://schemas.microsoft.com/office/drawing/2014/main" id="{09572CDC-8ABC-88EA-8407-3F580F203154}"/>
                  </a:ext>
                </a:extLst>
              </p:cNvPr>
              <p:cNvSpPr/>
              <p:nvPr/>
            </p:nvSpPr>
            <p:spPr>
              <a:xfrm>
                <a:off x="10993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2" name="Freeform: Shape 4721">
                <a:extLst>
                  <a:ext uri="{FF2B5EF4-FFF2-40B4-BE49-F238E27FC236}">
                    <a16:creationId xmlns:a16="http://schemas.microsoft.com/office/drawing/2014/main" id="{8AAA3490-D233-203B-BCB9-2BA7FB66DEDD}"/>
                  </a:ext>
                </a:extLst>
              </p:cNvPr>
              <p:cNvSpPr/>
              <p:nvPr/>
            </p:nvSpPr>
            <p:spPr>
              <a:xfrm>
                <a:off x="121541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3" name="Freeform: Shape 4722">
                <a:extLst>
                  <a:ext uri="{FF2B5EF4-FFF2-40B4-BE49-F238E27FC236}">
                    <a16:creationId xmlns:a16="http://schemas.microsoft.com/office/drawing/2014/main" id="{19F69934-E348-B7E8-0E96-E040324A2E44}"/>
                  </a:ext>
                </a:extLst>
              </p:cNvPr>
              <p:cNvSpPr/>
              <p:nvPr/>
            </p:nvSpPr>
            <p:spPr>
              <a:xfrm>
                <a:off x="13314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4" name="Freeform: Shape 4723">
                <a:extLst>
                  <a:ext uri="{FF2B5EF4-FFF2-40B4-BE49-F238E27FC236}">
                    <a16:creationId xmlns:a16="http://schemas.microsoft.com/office/drawing/2014/main" id="{E8CF9D04-37D9-2A54-42F7-35C42ECAEACE}"/>
                  </a:ext>
                </a:extLst>
              </p:cNvPr>
              <p:cNvSpPr/>
              <p:nvPr/>
            </p:nvSpPr>
            <p:spPr>
              <a:xfrm>
                <a:off x="144748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5" name="Freeform: Shape 4724">
                <a:extLst>
                  <a:ext uri="{FF2B5EF4-FFF2-40B4-BE49-F238E27FC236}">
                    <a16:creationId xmlns:a16="http://schemas.microsoft.com/office/drawing/2014/main" id="{F3F9A8FD-EE75-0D42-33ED-FC2A7353DDA8}"/>
                  </a:ext>
                </a:extLst>
              </p:cNvPr>
              <p:cNvSpPr/>
              <p:nvPr/>
            </p:nvSpPr>
            <p:spPr>
              <a:xfrm>
                <a:off x="15634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6" name="Freeform: Shape 4725">
                <a:extLst>
                  <a:ext uri="{FF2B5EF4-FFF2-40B4-BE49-F238E27FC236}">
                    <a16:creationId xmlns:a16="http://schemas.microsoft.com/office/drawing/2014/main" id="{BD546226-DF62-8195-6622-FA82941FA669}"/>
                  </a:ext>
                </a:extLst>
              </p:cNvPr>
              <p:cNvSpPr/>
              <p:nvPr/>
            </p:nvSpPr>
            <p:spPr>
              <a:xfrm>
                <a:off x="16795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7" name="Freeform: Shape 4726">
                <a:extLst>
                  <a:ext uri="{FF2B5EF4-FFF2-40B4-BE49-F238E27FC236}">
                    <a16:creationId xmlns:a16="http://schemas.microsoft.com/office/drawing/2014/main" id="{3896C884-3297-919D-EE8B-BA63244D83D0}"/>
                  </a:ext>
                </a:extLst>
              </p:cNvPr>
              <p:cNvSpPr/>
              <p:nvPr/>
            </p:nvSpPr>
            <p:spPr>
              <a:xfrm>
                <a:off x="17955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8" name="Freeform: Shape 4727">
                <a:extLst>
                  <a:ext uri="{FF2B5EF4-FFF2-40B4-BE49-F238E27FC236}">
                    <a16:creationId xmlns:a16="http://schemas.microsoft.com/office/drawing/2014/main" id="{9E60517A-44F3-FE0B-1250-FAA487796D23}"/>
                  </a:ext>
                </a:extLst>
              </p:cNvPr>
              <p:cNvSpPr/>
              <p:nvPr/>
            </p:nvSpPr>
            <p:spPr>
              <a:xfrm>
                <a:off x="191159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9" name="Freeform: Shape 4728">
                <a:extLst>
                  <a:ext uri="{FF2B5EF4-FFF2-40B4-BE49-F238E27FC236}">
                    <a16:creationId xmlns:a16="http://schemas.microsoft.com/office/drawing/2014/main" id="{A1146AB1-150A-3763-C7A9-F3BBC435F6A2}"/>
                  </a:ext>
                </a:extLst>
              </p:cNvPr>
              <p:cNvSpPr/>
              <p:nvPr/>
            </p:nvSpPr>
            <p:spPr>
              <a:xfrm>
                <a:off x="20276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0" name="Freeform: Shape 4729">
                <a:extLst>
                  <a:ext uri="{FF2B5EF4-FFF2-40B4-BE49-F238E27FC236}">
                    <a16:creationId xmlns:a16="http://schemas.microsoft.com/office/drawing/2014/main" id="{D51DAE1B-ECE7-A145-EF07-3054F37591D8}"/>
                  </a:ext>
                </a:extLst>
              </p:cNvPr>
              <p:cNvSpPr/>
              <p:nvPr/>
            </p:nvSpPr>
            <p:spPr>
              <a:xfrm>
                <a:off x="21436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1" name="Freeform: Shape 4730">
                <a:extLst>
                  <a:ext uri="{FF2B5EF4-FFF2-40B4-BE49-F238E27FC236}">
                    <a16:creationId xmlns:a16="http://schemas.microsoft.com/office/drawing/2014/main" id="{8953FE36-027A-CD29-0782-1098C40ACDA6}"/>
                  </a:ext>
                </a:extLst>
              </p:cNvPr>
              <p:cNvSpPr/>
              <p:nvPr/>
            </p:nvSpPr>
            <p:spPr>
              <a:xfrm>
                <a:off x="225968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2" name="Freeform: Shape 4731">
                <a:extLst>
                  <a:ext uri="{FF2B5EF4-FFF2-40B4-BE49-F238E27FC236}">
                    <a16:creationId xmlns:a16="http://schemas.microsoft.com/office/drawing/2014/main" id="{80506528-F2BC-0282-F510-1638FF103A3C}"/>
                  </a:ext>
                </a:extLst>
              </p:cNvPr>
              <p:cNvSpPr/>
              <p:nvPr/>
            </p:nvSpPr>
            <p:spPr>
              <a:xfrm>
                <a:off x="237571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3" name="Freeform: Shape 4732">
                <a:extLst>
                  <a:ext uri="{FF2B5EF4-FFF2-40B4-BE49-F238E27FC236}">
                    <a16:creationId xmlns:a16="http://schemas.microsoft.com/office/drawing/2014/main" id="{C6E186A1-BF36-D816-024D-D1B60C7B5008}"/>
                  </a:ext>
                </a:extLst>
              </p:cNvPr>
              <p:cNvSpPr/>
              <p:nvPr/>
            </p:nvSpPr>
            <p:spPr>
              <a:xfrm>
                <a:off x="24917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4" name="Freeform: Shape 4733">
                <a:extLst>
                  <a:ext uri="{FF2B5EF4-FFF2-40B4-BE49-F238E27FC236}">
                    <a16:creationId xmlns:a16="http://schemas.microsoft.com/office/drawing/2014/main" id="{14E262D4-58CC-5D96-AC38-E14937C70432}"/>
                  </a:ext>
                </a:extLst>
              </p:cNvPr>
              <p:cNvSpPr/>
              <p:nvPr/>
            </p:nvSpPr>
            <p:spPr>
              <a:xfrm>
                <a:off x="26077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5" name="Freeform: Shape 4734">
                <a:extLst>
                  <a:ext uri="{FF2B5EF4-FFF2-40B4-BE49-F238E27FC236}">
                    <a16:creationId xmlns:a16="http://schemas.microsoft.com/office/drawing/2014/main" id="{8B151EC0-33A6-ECB1-8FB8-522D6BD8A4E7}"/>
                  </a:ext>
                </a:extLst>
              </p:cNvPr>
              <p:cNvSpPr/>
              <p:nvPr/>
            </p:nvSpPr>
            <p:spPr>
              <a:xfrm>
                <a:off x="272379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6" name="Freeform: Shape 4735">
                <a:extLst>
                  <a:ext uri="{FF2B5EF4-FFF2-40B4-BE49-F238E27FC236}">
                    <a16:creationId xmlns:a16="http://schemas.microsoft.com/office/drawing/2014/main" id="{414A0D3A-7C19-D4D4-F7F4-BEC9051BD421}"/>
                  </a:ext>
                </a:extLst>
              </p:cNvPr>
              <p:cNvSpPr/>
              <p:nvPr/>
            </p:nvSpPr>
            <p:spPr>
              <a:xfrm>
                <a:off x="28398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7" name="Freeform: Shape 4736">
                <a:extLst>
                  <a:ext uri="{FF2B5EF4-FFF2-40B4-BE49-F238E27FC236}">
                    <a16:creationId xmlns:a16="http://schemas.microsoft.com/office/drawing/2014/main" id="{0C86AF21-946C-43CB-BC56-C64193BE8550}"/>
                  </a:ext>
                </a:extLst>
              </p:cNvPr>
              <p:cNvSpPr/>
              <p:nvPr/>
            </p:nvSpPr>
            <p:spPr>
              <a:xfrm>
                <a:off x="29558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8" name="Freeform: Shape 4737">
                <a:extLst>
                  <a:ext uri="{FF2B5EF4-FFF2-40B4-BE49-F238E27FC236}">
                    <a16:creationId xmlns:a16="http://schemas.microsoft.com/office/drawing/2014/main" id="{00F10FBF-9F47-7A9F-61F9-2DD7E06B78D8}"/>
                  </a:ext>
                </a:extLst>
              </p:cNvPr>
              <p:cNvSpPr/>
              <p:nvPr/>
            </p:nvSpPr>
            <p:spPr>
              <a:xfrm>
                <a:off x="307189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9" name="Freeform: Shape 4738">
                <a:extLst>
                  <a:ext uri="{FF2B5EF4-FFF2-40B4-BE49-F238E27FC236}">
                    <a16:creationId xmlns:a16="http://schemas.microsoft.com/office/drawing/2014/main" id="{4A144E96-A925-263E-ADC4-DC513C87BB5C}"/>
                  </a:ext>
                </a:extLst>
              </p:cNvPr>
              <p:cNvSpPr/>
              <p:nvPr/>
            </p:nvSpPr>
            <p:spPr>
              <a:xfrm>
                <a:off x="318791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0" name="Freeform: Shape 4739">
                <a:extLst>
                  <a:ext uri="{FF2B5EF4-FFF2-40B4-BE49-F238E27FC236}">
                    <a16:creationId xmlns:a16="http://schemas.microsoft.com/office/drawing/2014/main" id="{53D84B5B-A4D4-0538-A309-6B7140A0FCD6}"/>
                  </a:ext>
                </a:extLst>
              </p:cNvPr>
              <p:cNvSpPr/>
              <p:nvPr/>
            </p:nvSpPr>
            <p:spPr>
              <a:xfrm>
                <a:off x="33039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1" name="Freeform: Shape 4740">
                <a:extLst>
                  <a:ext uri="{FF2B5EF4-FFF2-40B4-BE49-F238E27FC236}">
                    <a16:creationId xmlns:a16="http://schemas.microsoft.com/office/drawing/2014/main" id="{883F5644-524D-881B-84AB-2107E5005DCE}"/>
                  </a:ext>
                </a:extLst>
              </p:cNvPr>
              <p:cNvSpPr/>
              <p:nvPr/>
            </p:nvSpPr>
            <p:spPr>
              <a:xfrm>
                <a:off x="341997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2" name="Freeform: Shape 4741">
                <a:extLst>
                  <a:ext uri="{FF2B5EF4-FFF2-40B4-BE49-F238E27FC236}">
                    <a16:creationId xmlns:a16="http://schemas.microsoft.com/office/drawing/2014/main" id="{455D8126-0346-547B-CA54-35B196C57480}"/>
                  </a:ext>
                </a:extLst>
              </p:cNvPr>
              <p:cNvSpPr/>
              <p:nvPr/>
            </p:nvSpPr>
            <p:spPr>
              <a:xfrm>
                <a:off x="35360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3" name="Freeform: Shape 4742">
                <a:extLst>
                  <a:ext uri="{FF2B5EF4-FFF2-40B4-BE49-F238E27FC236}">
                    <a16:creationId xmlns:a16="http://schemas.microsoft.com/office/drawing/2014/main" id="{CE68981D-E995-68A1-9F3F-0629E2C7D141}"/>
                  </a:ext>
                </a:extLst>
              </p:cNvPr>
              <p:cNvSpPr/>
              <p:nvPr/>
            </p:nvSpPr>
            <p:spPr>
              <a:xfrm>
                <a:off x="36520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4" name="Freeform: Shape 4743">
                <a:extLst>
                  <a:ext uri="{FF2B5EF4-FFF2-40B4-BE49-F238E27FC236}">
                    <a16:creationId xmlns:a16="http://schemas.microsoft.com/office/drawing/2014/main" id="{BD94A33C-0C54-2D04-8D57-7D1336A51427}"/>
                  </a:ext>
                </a:extLst>
              </p:cNvPr>
              <p:cNvSpPr/>
              <p:nvPr/>
            </p:nvSpPr>
            <p:spPr>
              <a:xfrm>
                <a:off x="37680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5" name="Freeform: Shape 4744">
                <a:extLst>
                  <a:ext uri="{FF2B5EF4-FFF2-40B4-BE49-F238E27FC236}">
                    <a16:creationId xmlns:a16="http://schemas.microsoft.com/office/drawing/2014/main" id="{E876F24B-2C98-4852-8B9C-4DBD3BADDCC6}"/>
                  </a:ext>
                </a:extLst>
              </p:cNvPr>
              <p:cNvSpPr/>
              <p:nvPr/>
            </p:nvSpPr>
            <p:spPr>
              <a:xfrm>
                <a:off x="38840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6" name="Freeform: Shape 4745">
                <a:extLst>
                  <a:ext uri="{FF2B5EF4-FFF2-40B4-BE49-F238E27FC236}">
                    <a16:creationId xmlns:a16="http://schemas.microsoft.com/office/drawing/2014/main" id="{6B3C1AA5-BC11-FBA1-DA91-33E13E9DF2A5}"/>
                  </a:ext>
                </a:extLst>
              </p:cNvPr>
              <p:cNvSpPr/>
              <p:nvPr/>
            </p:nvSpPr>
            <p:spPr>
              <a:xfrm>
                <a:off x="400012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7" name="Freeform: Shape 4746">
                <a:extLst>
                  <a:ext uri="{FF2B5EF4-FFF2-40B4-BE49-F238E27FC236}">
                    <a16:creationId xmlns:a16="http://schemas.microsoft.com/office/drawing/2014/main" id="{5FEDD8F6-71B6-7817-84C0-33C9BDB43A3A}"/>
                  </a:ext>
                </a:extLst>
              </p:cNvPr>
              <p:cNvSpPr/>
              <p:nvPr/>
            </p:nvSpPr>
            <p:spPr>
              <a:xfrm>
                <a:off x="41161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8" name="Freeform: Shape 4747">
                <a:extLst>
                  <a:ext uri="{FF2B5EF4-FFF2-40B4-BE49-F238E27FC236}">
                    <a16:creationId xmlns:a16="http://schemas.microsoft.com/office/drawing/2014/main" id="{CAF09C1B-E7A8-C8EB-6D3A-FBC6B20EA314}"/>
                  </a:ext>
                </a:extLst>
              </p:cNvPr>
              <p:cNvSpPr/>
              <p:nvPr/>
            </p:nvSpPr>
            <p:spPr>
              <a:xfrm>
                <a:off x="42321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9" name="Freeform: Shape 4748">
                <a:extLst>
                  <a:ext uri="{FF2B5EF4-FFF2-40B4-BE49-F238E27FC236}">
                    <a16:creationId xmlns:a16="http://schemas.microsoft.com/office/drawing/2014/main" id="{6825623F-1670-04B5-A43D-74FF457F3BBA}"/>
                  </a:ext>
                </a:extLst>
              </p:cNvPr>
              <p:cNvSpPr/>
              <p:nvPr/>
            </p:nvSpPr>
            <p:spPr>
              <a:xfrm>
                <a:off x="43482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0" name="Freeform: Shape 4749">
                <a:extLst>
                  <a:ext uri="{FF2B5EF4-FFF2-40B4-BE49-F238E27FC236}">
                    <a16:creationId xmlns:a16="http://schemas.microsoft.com/office/drawing/2014/main" id="{193A250C-4C4F-AF3E-1C13-C4D83B01CE85}"/>
                  </a:ext>
                </a:extLst>
              </p:cNvPr>
              <p:cNvSpPr/>
              <p:nvPr/>
            </p:nvSpPr>
            <p:spPr>
              <a:xfrm>
                <a:off x="446424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1" name="Freeform: Shape 4750">
                <a:extLst>
                  <a:ext uri="{FF2B5EF4-FFF2-40B4-BE49-F238E27FC236}">
                    <a16:creationId xmlns:a16="http://schemas.microsoft.com/office/drawing/2014/main" id="{0907B905-77FC-DE6F-FFE6-BCA1F8689E74}"/>
                  </a:ext>
                </a:extLst>
              </p:cNvPr>
              <p:cNvSpPr/>
              <p:nvPr/>
            </p:nvSpPr>
            <p:spPr>
              <a:xfrm>
                <a:off x="458027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2" name="Freeform: Shape 4751">
                <a:extLst>
                  <a:ext uri="{FF2B5EF4-FFF2-40B4-BE49-F238E27FC236}">
                    <a16:creationId xmlns:a16="http://schemas.microsoft.com/office/drawing/2014/main" id="{6A2F6766-E8A9-3306-0971-B054516AE5A4}"/>
                  </a:ext>
                </a:extLst>
              </p:cNvPr>
              <p:cNvSpPr/>
              <p:nvPr/>
            </p:nvSpPr>
            <p:spPr>
              <a:xfrm>
                <a:off x="5511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3" name="Freeform: Shape 4752">
                <a:extLst>
                  <a:ext uri="{FF2B5EF4-FFF2-40B4-BE49-F238E27FC236}">
                    <a16:creationId xmlns:a16="http://schemas.microsoft.com/office/drawing/2014/main" id="{EFBDB7DB-4061-6A69-5A67-4A12E0F1D894}"/>
                  </a:ext>
                </a:extLst>
              </p:cNvPr>
              <p:cNvSpPr/>
              <p:nvPr/>
            </p:nvSpPr>
            <p:spPr>
              <a:xfrm>
                <a:off x="17115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4" name="Freeform: Shape 4753">
                <a:extLst>
                  <a:ext uri="{FF2B5EF4-FFF2-40B4-BE49-F238E27FC236}">
                    <a16:creationId xmlns:a16="http://schemas.microsoft.com/office/drawing/2014/main" id="{18EE2DDC-33F8-855B-ECD8-E5C63629B345}"/>
                  </a:ext>
                </a:extLst>
              </p:cNvPr>
              <p:cNvSpPr/>
              <p:nvPr/>
            </p:nvSpPr>
            <p:spPr>
              <a:xfrm>
                <a:off x="2871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5" name="Freeform: Shape 4754">
                <a:extLst>
                  <a:ext uri="{FF2B5EF4-FFF2-40B4-BE49-F238E27FC236}">
                    <a16:creationId xmlns:a16="http://schemas.microsoft.com/office/drawing/2014/main" id="{72CE7D04-92AC-205F-74F1-67B89C595741}"/>
                  </a:ext>
                </a:extLst>
              </p:cNvPr>
              <p:cNvSpPr/>
              <p:nvPr/>
            </p:nvSpPr>
            <p:spPr>
              <a:xfrm>
                <a:off x="40320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6" name="Freeform: Shape 4755">
                <a:extLst>
                  <a:ext uri="{FF2B5EF4-FFF2-40B4-BE49-F238E27FC236}">
                    <a16:creationId xmlns:a16="http://schemas.microsoft.com/office/drawing/2014/main" id="{0052AC8D-A52C-C91F-2E4B-87615DBEB1CD}"/>
                  </a:ext>
                </a:extLst>
              </p:cNvPr>
              <p:cNvSpPr/>
              <p:nvPr/>
            </p:nvSpPr>
            <p:spPr>
              <a:xfrm>
                <a:off x="51923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7" name="Freeform: Shape 4756">
                <a:extLst>
                  <a:ext uri="{FF2B5EF4-FFF2-40B4-BE49-F238E27FC236}">
                    <a16:creationId xmlns:a16="http://schemas.microsoft.com/office/drawing/2014/main" id="{9727A3A6-B3D5-105C-6C5F-D2863ED0809A}"/>
                  </a:ext>
                </a:extLst>
              </p:cNvPr>
              <p:cNvSpPr/>
              <p:nvPr/>
            </p:nvSpPr>
            <p:spPr>
              <a:xfrm>
                <a:off x="63526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8" name="Freeform: Shape 4757">
                <a:extLst>
                  <a:ext uri="{FF2B5EF4-FFF2-40B4-BE49-F238E27FC236}">
                    <a16:creationId xmlns:a16="http://schemas.microsoft.com/office/drawing/2014/main" id="{8AA277AC-40FC-A4F2-B821-8060A8B55BA3}"/>
                  </a:ext>
                </a:extLst>
              </p:cNvPr>
              <p:cNvSpPr/>
              <p:nvPr/>
            </p:nvSpPr>
            <p:spPr>
              <a:xfrm>
                <a:off x="7512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9" name="Freeform: Shape 4758">
                <a:extLst>
                  <a:ext uri="{FF2B5EF4-FFF2-40B4-BE49-F238E27FC236}">
                    <a16:creationId xmlns:a16="http://schemas.microsoft.com/office/drawing/2014/main" id="{97675F03-A355-56FA-6CC4-C5EE1856B7FB}"/>
                  </a:ext>
                </a:extLst>
              </p:cNvPr>
              <p:cNvSpPr/>
              <p:nvPr/>
            </p:nvSpPr>
            <p:spPr>
              <a:xfrm>
                <a:off x="8673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0" name="Freeform: Shape 4759">
                <a:extLst>
                  <a:ext uri="{FF2B5EF4-FFF2-40B4-BE49-F238E27FC236}">
                    <a16:creationId xmlns:a16="http://schemas.microsoft.com/office/drawing/2014/main" id="{CB6CBF39-6672-8B74-8AA8-394CD414BCE6}"/>
                  </a:ext>
                </a:extLst>
              </p:cNvPr>
              <p:cNvSpPr/>
              <p:nvPr/>
            </p:nvSpPr>
            <p:spPr>
              <a:xfrm>
                <a:off x="98334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1" name="Freeform: Shape 4760">
                <a:extLst>
                  <a:ext uri="{FF2B5EF4-FFF2-40B4-BE49-F238E27FC236}">
                    <a16:creationId xmlns:a16="http://schemas.microsoft.com/office/drawing/2014/main" id="{A7E6EDF1-85FB-FCD0-9640-AC4D40F90BBA}"/>
                  </a:ext>
                </a:extLst>
              </p:cNvPr>
              <p:cNvSpPr/>
              <p:nvPr/>
            </p:nvSpPr>
            <p:spPr>
              <a:xfrm>
                <a:off x="10993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2" name="Freeform: Shape 4761">
                <a:extLst>
                  <a:ext uri="{FF2B5EF4-FFF2-40B4-BE49-F238E27FC236}">
                    <a16:creationId xmlns:a16="http://schemas.microsoft.com/office/drawing/2014/main" id="{CC8FC341-4937-F6B7-1E07-DADE315CF31E}"/>
                  </a:ext>
                </a:extLst>
              </p:cNvPr>
              <p:cNvSpPr/>
              <p:nvPr/>
            </p:nvSpPr>
            <p:spPr>
              <a:xfrm>
                <a:off x="121541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3" name="Freeform: Shape 4762">
                <a:extLst>
                  <a:ext uri="{FF2B5EF4-FFF2-40B4-BE49-F238E27FC236}">
                    <a16:creationId xmlns:a16="http://schemas.microsoft.com/office/drawing/2014/main" id="{DDEC064E-1F0C-FF25-7063-AB978A551254}"/>
                  </a:ext>
                </a:extLst>
              </p:cNvPr>
              <p:cNvSpPr/>
              <p:nvPr/>
            </p:nvSpPr>
            <p:spPr>
              <a:xfrm>
                <a:off x="13314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4" name="Freeform: Shape 4763">
                <a:extLst>
                  <a:ext uri="{FF2B5EF4-FFF2-40B4-BE49-F238E27FC236}">
                    <a16:creationId xmlns:a16="http://schemas.microsoft.com/office/drawing/2014/main" id="{97A941CE-D442-6991-6B14-979964598617}"/>
                  </a:ext>
                </a:extLst>
              </p:cNvPr>
              <p:cNvSpPr/>
              <p:nvPr/>
            </p:nvSpPr>
            <p:spPr>
              <a:xfrm>
                <a:off x="144748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5" name="Freeform: Shape 4764">
                <a:extLst>
                  <a:ext uri="{FF2B5EF4-FFF2-40B4-BE49-F238E27FC236}">
                    <a16:creationId xmlns:a16="http://schemas.microsoft.com/office/drawing/2014/main" id="{F6FE48BD-0283-1D0A-6125-541F8D855418}"/>
                  </a:ext>
                </a:extLst>
              </p:cNvPr>
              <p:cNvSpPr/>
              <p:nvPr/>
            </p:nvSpPr>
            <p:spPr>
              <a:xfrm>
                <a:off x="15634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6" name="Freeform: Shape 4765">
                <a:extLst>
                  <a:ext uri="{FF2B5EF4-FFF2-40B4-BE49-F238E27FC236}">
                    <a16:creationId xmlns:a16="http://schemas.microsoft.com/office/drawing/2014/main" id="{84E0F1B2-3FE1-6F8C-A44A-94515D9B5764}"/>
                  </a:ext>
                </a:extLst>
              </p:cNvPr>
              <p:cNvSpPr/>
              <p:nvPr/>
            </p:nvSpPr>
            <p:spPr>
              <a:xfrm>
                <a:off x="16795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7" name="Freeform: Shape 4766">
                <a:extLst>
                  <a:ext uri="{FF2B5EF4-FFF2-40B4-BE49-F238E27FC236}">
                    <a16:creationId xmlns:a16="http://schemas.microsoft.com/office/drawing/2014/main" id="{973C1F8D-D00D-DEC8-09E3-ACDAE5B4FC77}"/>
                  </a:ext>
                </a:extLst>
              </p:cNvPr>
              <p:cNvSpPr/>
              <p:nvPr/>
            </p:nvSpPr>
            <p:spPr>
              <a:xfrm>
                <a:off x="17955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8" name="Freeform: Shape 4767">
                <a:extLst>
                  <a:ext uri="{FF2B5EF4-FFF2-40B4-BE49-F238E27FC236}">
                    <a16:creationId xmlns:a16="http://schemas.microsoft.com/office/drawing/2014/main" id="{9A8EF047-5E75-5DE6-3441-35C7A43B9631}"/>
                  </a:ext>
                </a:extLst>
              </p:cNvPr>
              <p:cNvSpPr/>
              <p:nvPr/>
            </p:nvSpPr>
            <p:spPr>
              <a:xfrm>
                <a:off x="191159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9" name="Freeform: Shape 4768">
                <a:extLst>
                  <a:ext uri="{FF2B5EF4-FFF2-40B4-BE49-F238E27FC236}">
                    <a16:creationId xmlns:a16="http://schemas.microsoft.com/office/drawing/2014/main" id="{FB3D6496-073B-5F4C-870C-F3D15705BAD1}"/>
                  </a:ext>
                </a:extLst>
              </p:cNvPr>
              <p:cNvSpPr/>
              <p:nvPr/>
            </p:nvSpPr>
            <p:spPr>
              <a:xfrm>
                <a:off x="20276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0" name="Freeform: Shape 4769">
                <a:extLst>
                  <a:ext uri="{FF2B5EF4-FFF2-40B4-BE49-F238E27FC236}">
                    <a16:creationId xmlns:a16="http://schemas.microsoft.com/office/drawing/2014/main" id="{0180D0E6-FD6F-20F8-D8FC-DDFCC7F71305}"/>
                  </a:ext>
                </a:extLst>
              </p:cNvPr>
              <p:cNvSpPr/>
              <p:nvPr/>
            </p:nvSpPr>
            <p:spPr>
              <a:xfrm>
                <a:off x="21436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1" name="Freeform: Shape 4770">
                <a:extLst>
                  <a:ext uri="{FF2B5EF4-FFF2-40B4-BE49-F238E27FC236}">
                    <a16:creationId xmlns:a16="http://schemas.microsoft.com/office/drawing/2014/main" id="{6CBE7E22-37C7-F211-1470-00C849295835}"/>
                  </a:ext>
                </a:extLst>
              </p:cNvPr>
              <p:cNvSpPr/>
              <p:nvPr/>
            </p:nvSpPr>
            <p:spPr>
              <a:xfrm>
                <a:off x="225968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2" name="Freeform: Shape 4771">
                <a:extLst>
                  <a:ext uri="{FF2B5EF4-FFF2-40B4-BE49-F238E27FC236}">
                    <a16:creationId xmlns:a16="http://schemas.microsoft.com/office/drawing/2014/main" id="{BA1084C6-37AF-7282-F1EB-D8CB6DEE163B}"/>
                  </a:ext>
                </a:extLst>
              </p:cNvPr>
              <p:cNvSpPr/>
              <p:nvPr/>
            </p:nvSpPr>
            <p:spPr>
              <a:xfrm>
                <a:off x="237571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3" name="Freeform: Shape 4772">
                <a:extLst>
                  <a:ext uri="{FF2B5EF4-FFF2-40B4-BE49-F238E27FC236}">
                    <a16:creationId xmlns:a16="http://schemas.microsoft.com/office/drawing/2014/main" id="{B148F343-D88F-7F50-9015-5AB4D5B0613E}"/>
                  </a:ext>
                </a:extLst>
              </p:cNvPr>
              <p:cNvSpPr/>
              <p:nvPr/>
            </p:nvSpPr>
            <p:spPr>
              <a:xfrm>
                <a:off x="24917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4" name="Freeform: Shape 4773">
                <a:extLst>
                  <a:ext uri="{FF2B5EF4-FFF2-40B4-BE49-F238E27FC236}">
                    <a16:creationId xmlns:a16="http://schemas.microsoft.com/office/drawing/2014/main" id="{5A755969-E9F9-6ACB-0CA5-AF5D51BC69DE}"/>
                  </a:ext>
                </a:extLst>
              </p:cNvPr>
              <p:cNvSpPr/>
              <p:nvPr/>
            </p:nvSpPr>
            <p:spPr>
              <a:xfrm>
                <a:off x="26077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5" name="Freeform: Shape 4774">
                <a:extLst>
                  <a:ext uri="{FF2B5EF4-FFF2-40B4-BE49-F238E27FC236}">
                    <a16:creationId xmlns:a16="http://schemas.microsoft.com/office/drawing/2014/main" id="{DB56FBCB-2958-3877-ED13-C3949CFDF381}"/>
                  </a:ext>
                </a:extLst>
              </p:cNvPr>
              <p:cNvSpPr/>
              <p:nvPr/>
            </p:nvSpPr>
            <p:spPr>
              <a:xfrm>
                <a:off x="272379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6" name="Freeform: Shape 4775">
                <a:extLst>
                  <a:ext uri="{FF2B5EF4-FFF2-40B4-BE49-F238E27FC236}">
                    <a16:creationId xmlns:a16="http://schemas.microsoft.com/office/drawing/2014/main" id="{2B9826ED-2E73-B4A7-41E2-20C21F013077}"/>
                  </a:ext>
                </a:extLst>
              </p:cNvPr>
              <p:cNvSpPr/>
              <p:nvPr/>
            </p:nvSpPr>
            <p:spPr>
              <a:xfrm>
                <a:off x="28398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7" name="Freeform: Shape 4776">
                <a:extLst>
                  <a:ext uri="{FF2B5EF4-FFF2-40B4-BE49-F238E27FC236}">
                    <a16:creationId xmlns:a16="http://schemas.microsoft.com/office/drawing/2014/main" id="{4E87C160-5162-1D3B-FD99-ECDB37048A33}"/>
                  </a:ext>
                </a:extLst>
              </p:cNvPr>
              <p:cNvSpPr/>
              <p:nvPr/>
            </p:nvSpPr>
            <p:spPr>
              <a:xfrm>
                <a:off x="29558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8" name="Freeform: Shape 4777">
                <a:extLst>
                  <a:ext uri="{FF2B5EF4-FFF2-40B4-BE49-F238E27FC236}">
                    <a16:creationId xmlns:a16="http://schemas.microsoft.com/office/drawing/2014/main" id="{88FA1E4C-D6B9-296F-3229-13B9F897476A}"/>
                  </a:ext>
                </a:extLst>
              </p:cNvPr>
              <p:cNvSpPr/>
              <p:nvPr/>
            </p:nvSpPr>
            <p:spPr>
              <a:xfrm>
                <a:off x="307189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9" name="Freeform: Shape 4778">
                <a:extLst>
                  <a:ext uri="{FF2B5EF4-FFF2-40B4-BE49-F238E27FC236}">
                    <a16:creationId xmlns:a16="http://schemas.microsoft.com/office/drawing/2014/main" id="{405CECB0-C887-2F2F-83E0-15B6C22B6005}"/>
                  </a:ext>
                </a:extLst>
              </p:cNvPr>
              <p:cNvSpPr/>
              <p:nvPr/>
            </p:nvSpPr>
            <p:spPr>
              <a:xfrm>
                <a:off x="318791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0" name="Freeform: Shape 4779">
                <a:extLst>
                  <a:ext uri="{FF2B5EF4-FFF2-40B4-BE49-F238E27FC236}">
                    <a16:creationId xmlns:a16="http://schemas.microsoft.com/office/drawing/2014/main" id="{60822E5F-E2DC-227E-2288-10D7E5A6B270}"/>
                  </a:ext>
                </a:extLst>
              </p:cNvPr>
              <p:cNvSpPr/>
              <p:nvPr/>
            </p:nvSpPr>
            <p:spPr>
              <a:xfrm>
                <a:off x="33039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1" name="Freeform: Shape 4780">
                <a:extLst>
                  <a:ext uri="{FF2B5EF4-FFF2-40B4-BE49-F238E27FC236}">
                    <a16:creationId xmlns:a16="http://schemas.microsoft.com/office/drawing/2014/main" id="{364CDC7F-71EC-340E-33EA-A6F131F52136}"/>
                  </a:ext>
                </a:extLst>
              </p:cNvPr>
              <p:cNvSpPr/>
              <p:nvPr/>
            </p:nvSpPr>
            <p:spPr>
              <a:xfrm>
                <a:off x="341997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2" name="Freeform: Shape 4781">
                <a:extLst>
                  <a:ext uri="{FF2B5EF4-FFF2-40B4-BE49-F238E27FC236}">
                    <a16:creationId xmlns:a16="http://schemas.microsoft.com/office/drawing/2014/main" id="{5E10DA50-09E5-3B04-2D33-5CF1EEB930A7}"/>
                  </a:ext>
                </a:extLst>
              </p:cNvPr>
              <p:cNvSpPr/>
              <p:nvPr/>
            </p:nvSpPr>
            <p:spPr>
              <a:xfrm>
                <a:off x="35360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3" name="Freeform: Shape 4782">
                <a:extLst>
                  <a:ext uri="{FF2B5EF4-FFF2-40B4-BE49-F238E27FC236}">
                    <a16:creationId xmlns:a16="http://schemas.microsoft.com/office/drawing/2014/main" id="{D407B665-7820-06C6-E1AE-E852F123E3C5}"/>
                  </a:ext>
                </a:extLst>
              </p:cNvPr>
              <p:cNvSpPr/>
              <p:nvPr/>
            </p:nvSpPr>
            <p:spPr>
              <a:xfrm>
                <a:off x="36520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4" name="Freeform: Shape 4783">
                <a:extLst>
                  <a:ext uri="{FF2B5EF4-FFF2-40B4-BE49-F238E27FC236}">
                    <a16:creationId xmlns:a16="http://schemas.microsoft.com/office/drawing/2014/main" id="{871F0DF3-1088-9346-39FA-E8E0EB4B5364}"/>
                  </a:ext>
                </a:extLst>
              </p:cNvPr>
              <p:cNvSpPr/>
              <p:nvPr/>
            </p:nvSpPr>
            <p:spPr>
              <a:xfrm>
                <a:off x="37680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5" name="Freeform: Shape 4784">
                <a:extLst>
                  <a:ext uri="{FF2B5EF4-FFF2-40B4-BE49-F238E27FC236}">
                    <a16:creationId xmlns:a16="http://schemas.microsoft.com/office/drawing/2014/main" id="{61F468A9-D0BE-A133-68D5-43F32AAA2425}"/>
                  </a:ext>
                </a:extLst>
              </p:cNvPr>
              <p:cNvSpPr/>
              <p:nvPr/>
            </p:nvSpPr>
            <p:spPr>
              <a:xfrm>
                <a:off x="38840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6" name="Freeform: Shape 4785">
                <a:extLst>
                  <a:ext uri="{FF2B5EF4-FFF2-40B4-BE49-F238E27FC236}">
                    <a16:creationId xmlns:a16="http://schemas.microsoft.com/office/drawing/2014/main" id="{4B65465F-C3B4-E359-662B-117F4AC37152}"/>
                  </a:ext>
                </a:extLst>
              </p:cNvPr>
              <p:cNvSpPr/>
              <p:nvPr/>
            </p:nvSpPr>
            <p:spPr>
              <a:xfrm>
                <a:off x="400012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7" name="Freeform: Shape 4786">
                <a:extLst>
                  <a:ext uri="{FF2B5EF4-FFF2-40B4-BE49-F238E27FC236}">
                    <a16:creationId xmlns:a16="http://schemas.microsoft.com/office/drawing/2014/main" id="{D37F50C8-7C49-C367-E6D8-6487F56F9AC6}"/>
                  </a:ext>
                </a:extLst>
              </p:cNvPr>
              <p:cNvSpPr/>
              <p:nvPr/>
            </p:nvSpPr>
            <p:spPr>
              <a:xfrm>
                <a:off x="41161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8" name="Freeform: Shape 4787">
                <a:extLst>
                  <a:ext uri="{FF2B5EF4-FFF2-40B4-BE49-F238E27FC236}">
                    <a16:creationId xmlns:a16="http://schemas.microsoft.com/office/drawing/2014/main" id="{C0E3876F-575F-A2EE-217E-57042236BD7E}"/>
                  </a:ext>
                </a:extLst>
              </p:cNvPr>
              <p:cNvSpPr/>
              <p:nvPr/>
            </p:nvSpPr>
            <p:spPr>
              <a:xfrm>
                <a:off x="42321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9" name="Freeform: Shape 4788">
                <a:extLst>
                  <a:ext uri="{FF2B5EF4-FFF2-40B4-BE49-F238E27FC236}">
                    <a16:creationId xmlns:a16="http://schemas.microsoft.com/office/drawing/2014/main" id="{C0735686-5EC7-A2C7-15DE-9EA04E286121}"/>
                  </a:ext>
                </a:extLst>
              </p:cNvPr>
              <p:cNvSpPr/>
              <p:nvPr/>
            </p:nvSpPr>
            <p:spPr>
              <a:xfrm>
                <a:off x="43482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0" name="Freeform: Shape 4789">
                <a:extLst>
                  <a:ext uri="{FF2B5EF4-FFF2-40B4-BE49-F238E27FC236}">
                    <a16:creationId xmlns:a16="http://schemas.microsoft.com/office/drawing/2014/main" id="{9D14E81E-E578-8CA5-1733-3F8730C6147B}"/>
                  </a:ext>
                </a:extLst>
              </p:cNvPr>
              <p:cNvSpPr/>
              <p:nvPr/>
            </p:nvSpPr>
            <p:spPr>
              <a:xfrm>
                <a:off x="446424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1" name="Freeform: Shape 4790">
                <a:extLst>
                  <a:ext uri="{FF2B5EF4-FFF2-40B4-BE49-F238E27FC236}">
                    <a16:creationId xmlns:a16="http://schemas.microsoft.com/office/drawing/2014/main" id="{C6D79C27-EE07-6D49-BBBF-CE23B58093AB}"/>
                  </a:ext>
                </a:extLst>
              </p:cNvPr>
              <p:cNvSpPr/>
              <p:nvPr/>
            </p:nvSpPr>
            <p:spPr>
              <a:xfrm>
                <a:off x="458027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2" name="Freeform: Shape 4791">
                <a:extLst>
                  <a:ext uri="{FF2B5EF4-FFF2-40B4-BE49-F238E27FC236}">
                    <a16:creationId xmlns:a16="http://schemas.microsoft.com/office/drawing/2014/main" id="{BBB534FB-AAC6-C444-F3E8-631C932BD850}"/>
                  </a:ext>
                </a:extLst>
              </p:cNvPr>
              <p:cNvSpPr/>
              <p:nvPr/>
            </p:nvSpPr>
            <p:spPr>
              <a:xfrm>
                <a:off x="5511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3" name="Freeform: Shape 4792">
                <a:extLst>
                  <a:ext uri="{FF2B5EF4-FFF2-40B4-BE49-F238E27FC236}">
                    <a16:creationId xmlns:a16="http://schemas.microsoft.com/office/drawing/2014/main" id="{964F55E9-79CF-4000-2068-5C7B35CC504A}"/>
                  </a:ext>
                </a:extLst>
              </p:cNvPr>
              <p:cNvSpPr/>
              <p:nvPr/>
            </p:nvSpPr>
            <p:spPr>
              <a:xfrm>
                <a:off x="17115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4" name="Freeform: Shape 4793">
                <a:extLst>
                  <a:ext uri="{FF2B5EF4-FFF2-40B4-BE49-F238E27FC236}">
                    <a16:creationId xmlns:a16="http://schemas.microsoft.com/office/drawing/2014/main" id="{2A5D2C4C-1C21-297E-1FC2-DC1AC46D9AB1}"/>
                  </a:ext>
                </a:extLst>
              </p:cNvPr>
              <p:cNvSpPr/>
              <p:nvPr/>
            </p:nvSpPr>
            <p:spPr>
              <a:xfrm>
                <a:off x="2871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5" name="Freeform: Shape 4794">
                <a:extLst>
                  <a:ext uri="{FF2B5EF4-FFF2-40B4-BE49-F238E27FC236}">
                    <a16:creationId xmlns:a16="http://schemas.microsoft.com/office/drawing/2014/main" id="{71D5F444-6142-10B0-48B7-7E8335D8759F}"/>
                  </a:ext>
                </a:extLst>
              </p:cNvPr>
              <p:cNvSpPr/>
              <p:nvPr/>
            </p:nvSpPr>
            <p:spPr>
              <a:xfrm>
                <a:off x="40320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6" name="Freeform: Shape 4795">
                <a:extLst>
                  <a:ext uri="{FF2B5EF4-FFF2-40B4-BE49-F238E27FC236}">
                    <a16:creationId xmlns:a16="http://schemas.microsoft.com/office/drawing/2014/main" id="{1C0A670E-6C3C-5F12-3574-52BB0CBA9216}"/>
                  </a:ext>
                </a:extLst>
              </p:cNvPr>
              <p:cNvSpPr/>
              <p:nvPr/>
            </p:nvSpPr>
            <p:spPr>
              <a:xfrm>
                <a:off x="51923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7" name="Freeform: Shape 4796">
                <a:extLst>
                  <a:ext uri="{FF2B5EF4-FFF2-40B4-BE49-F238E27FC236}">
                    <a16:creationId xmlns:a16="http://schemas.microsoft.com/office/drawing/2014/main" id="{4834C3D0-38E0-D48D-89F0-AE57CD7D77BF}"/>
                  </a:ext>
                </a:extLst>
              </p:cNvPr>
              <p:cNvSpPr/>
              <p:nvPr/>
            </p:nvSpPr>
            <p:spPr>
              <a:xfrm>
                <a:off x="63526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8" name="Freeform: Shape 4797">
                <a:extLst>
                  <a:ext uri="{FF2B5EF4-FFF2-40B4-BE49-F238E27FC236}">
                    <a16:creationId xmlns:a16="http://schemas.microsoft.com/office/drawing/2014/main" id="{36F510A9-650E-57D0-4678-A9AF872CDCBB}"/>
                  </a:ext>
                </a:extLst>
              </p:cNvPr>
              <p:cNvSpPr/>
              <p:nvPr/>
            </p:nvSpPr>
            <p:spPr>
              <a:xfrm>
                <a:off x="7512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9" name="Freeform: Shape 4798">
                <a:extLst>
                  <a:ext uri="{FF2B5EF4-FFF2-40B4-BE49-F238E27FC236}">
                    <a16:creationId xmlns:a16="http://schemas.microsoft.com/office/drawing/2014/main" id="{0C5FF5C4-D41A-75FA-26EE-F7122D31B22F}"/>
                  </a:ext>
                </a:extLst>
              </p:cNvPr>
              <p:cNvSpPr/>
              <p:nvPr/>
            </p:nvSpPr>
            <p:spPr>
              <a:xfrm>
                <a:off x="8673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0" name="Freeform: Shape 4799">
                <a:extLst>
                  <a:ext uri="{FF2B5EF4-FFF2-40B4-BE49-F238E27FC236}">
                    <a16:creationId xmlns:a16="http://schemas.microsoft.com/office/drawing/2014/main" id="{35C4E147-DA12-9B23-3577-964A6E985567}"/>
                  </a:ext>
                </a:extLst>
              </p:cNvPr>
              <p:cNvSpPr/>
              <p:nvPr/>
            </p:nvSpPr>
            <p:spPr>
              <a:xfrm>
                <a:off x="98334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1" name="Freeform: Shape 4800">
                <a:extLst>
                  <a:ext uri="{FF2B5EF4-FFF2-40B4-BE49-F238E27FC236}">
                    <a16:creationId xmlns:a16="http://schemas.microsoft.com/office/drawing/2014/main" id="{9DC1348C-5E24-7703-1E54-60E95FBF2568}"/>
                  </a:ext>
                </a:extLst>
              </p:cNvPr>
              <p:cNvSpPr/>
              <p:nvPr/>
            </p:nvSpPr>
            <p:spPr>
              <a:xfrm>
                <a:off x="10993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2" name="Freeform: Shape 4801">
                <a:extLst>
                  <a:ext uri="{FF2B5EF4-FFF2-40B4-BE49-F238E27FC236}">
                    <a16:creationId xmlns:a16="http://schemas.microsoft.com/office/drawing/2014/main" id="{95DA00EA-D9EF-8DA8-4507-E777445CCCF8}"/>
                  </a:ext>
                </a:extLst>
              </p:cNvPr>
              <p:cNvSpPr/>
              <p:nvPr/>
            </p:nvSpPr>
            <p:spPr>
              <a:xfrm>
                <a:off x="121541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3" name="Freeform: Shape 4802">
                <a:extLst>
                  <a:ext uri="{FF2B5EF4-FFF2-40B4-BE49-F238E27FC236}">
                    <a16:creationId xmlns:a16="http://schemas.microsoft.com/office/drawing/2014/main" id="{F965B13D-42FF-8725-E65C-514F6ABCA375}"/>
                  </a:ext>
                </a:extLst>
              </p:cNvPr>
              <p:cNvSpPr/>
              <p:nvPr/>
            </p:nvSpPr>
            <p:spPr>
              <a:xfrm>
                <a:off x="13314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4" name="Freeform: Shape 4803">
                <a:extLst>
                  <a:ext uri="{FF2B5EF4-FFF2-40B4-BE49-F238E27FC236}">
                    <a16:creationId xmlns:a16="http://schemas.microsoft.com/office/drawing/2014/main" id="{89595F8B-200F-E5BD-4BE4-AB3B8F5E1204}"/>
                  </a:ext>
                </a:extLst>
              </p:cNvPr>
              <p:cNvSpPr/>
              <p:nvPr/>
            </p:nvSpPr>
            <p:spPr>
              <a:xfrm>
                <a:off x="144748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5" name="Freeform: Shape 4804">
                <a:extLst>
                  <a:ext uri="{FF2B5EF4-FFF2-40B4-BE49-F238E27FC236}">
                    <a16:creationId xmlns:a16="http://schemas.microsoft.com/office/drawing/2014/main" id="{C83F5156-25B7-AEEB-4137-98209D55B836}"/>
                  </a:ext>
                </a:extLst>
              </p:cNvPr>
              <p:cNvSpPr/>
              <p:nvPr/>
            </p:nvSpPr>
            <p:spPr>
              <a:xfrm>
                <a:off x="15634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6" name="Freeform: Shape 4805">
                <a:extLst>
                  <a:ext uri="{FF2B5EF4-FFF2-40B4-BE49-F238E27FC236}">
                    <a16:creationId xmlns:a16="http://schemas.microsoft.com/office/drawing/2014/main" id="{60364CA7-26D7-8E32-5AE0-F933ED23F1C3}"/>
                  </a:ext>
                </a:extLst>
              </p:cNvPr>
              <p:cNvSpPr/>
              <p:nvPr/>
            </p:nvSpPr>
            <p:spPr>
              <a:xfrm>
                <a:off x="16795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7" name="Freeform: Shape 4806">
                <a:extLst>
                  <a:ext uri="{FF2B5EF4-FFF2-40B4-BE49-F238E27FC236}">
                    <a16:creationId xmlns:a16="http://schemas.microsoft.com/office/drawing/2014/main" id="{26E81C85-90A5-F080-C116-A389F35AD9D6}"/>
                  </a:ext>
                </a:extLst>
              </p:cNvPr>
              <p:cNvSpPr/>
              <p:nvPr/>
            </p:nvSpPr>
            <p:spPr>
              <a:xfrm>
                <a:off x="17955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8" name="Freeform: Shape 4807">
                <a:extLst>
                  <a:ext uri="{FF2B5EF4-FFF2-40B4-BE49-F238E27FC236}">
                    <a16:creationId xmlns:a16="http://schemas.microsoft.com/office/drawing/2014/main" id="{3405C016-99A2-98F0-0FAE-DD41DD5E2999}"/>
                  </a:ext>
                </a:extLst>
              </p:cNvPr>
              <p:cNvSpPr/>
              <p:nvPr/>
            </p:nvSpPr>
            <p:spPr>
              <a:xfrm>
                <a:off x="191159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9" name="Freeform: Shape 4808">
                <a:extLst>
                  <a:ext uri="{FF2B5EF4-FFF2-40B4-BE49-F238E27FC236}">
                    <a16:creationId xmlns:a16="http://schemas.microsoft.com/office/drawing/2014/main" id="{17A6FF71-3DBA-4A1F-7D09-48CC87122354}"/>
                  </a:ext>
                </a:extLst>
              </p:cNvPr>
              <p:cNvSpPr/>
              <p:nvPr/>
            </p:nvSpPr>
            <p:spPr>
              <a:xfrm>
                <a:off x="20276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0" name="Freeform: Shape 4809">
                <a:extLst>
                  <a:ext uri="{FF2B5EF4-FFF2-40B4-BE49-F238E27FC236}">
                    <a16:creationId xmlns:a16="http://schemas.microsoft.com/office/drawing/2014/main" id="{D729F6C8-4E5D-F4B2-6553-BF584CDDEB2C}"/>
                  </a:ext>
                </a:extLst>
              </p:cNvPr>
              <p:cNvSpPr/>
              <p:nvPr/>
            </p:nvSpPr>
            <p:spPr>
              <a:xfrm>
                <a:off x="21436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1" name="Freeform: Shape 4810">
                <a:extLst>
                  <a:ext uri="{FF2B5EF4-FFF2-40B4-BE49-F238E27FC236}">
                    <a16:creationId xmlns:a16="http://schemas.microsoft.com/office/drawing/2014/main" id="{A52DB18C-8398-215A-47E7-9F532CFB016C}"/>
                  </a:ext>
                </a:extLst>
              </p:cNvPr>
              <p:cNvSpPr/>
              <p:nvPr/>
            </p:nvSpPr>
            <p:spPr>
              <a:xfrm>
                <a:off x="225968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2" name="Freeform: Shape 4811">
                <a:extLst>
                  <a:ext uri="{FF2B5EF4-FFF2-40B4-BE49-F238E27FC236}">
                    <a16:creationId xmlns:a16="http://schemas.microsoft.com/office/drawing/2014/main" id="{58BD07A2-81ED-9655-32B2-341480CCED97}"/>
                  </a:ext>
                </a:extLst>
              </p:cNvPr>
              <p:cNvSpPr/>
              <p:nvPr/>
            </p:nvSpPr>
            <p:spPr>
              <a:xfrm>
                <a:off x="237571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3" name="Freeform: Shape 4812">
                <a:extLst>
                  <a:ext uri="{FF2B5EF4-FFF2-40B4-BE49-F238E27FC236}">
                    <a16:creationId xmlns:a16="http://schemas.microsoft.com/office/drawing/2014/main" id="{23636CB5-B25B-FECC-6173-F86F08D196BF}"/>
                  </a:ext>
                </a:extLst>
              </p:cNvPr>
              <p:cNvSpPr/>
              <p:nvPr/>
            </p:nvSpPr>
            <p:spPr>
              <a:xfrm>
                <a:off x="24917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4" name="Freeform: Shape 4813">
                <a:extLst>
                  <a:ext uri="{FF2B5EF4-FFF2-40B4-BE49-F238E27FC236}">
                    <a16:creationId xmlns:a16="http://schemas.microsoft.com/office/drawing/2014/main" id="{8D41E452-FD87-3778-D3A9-9383CC6F9CF8}"/>
                  </a:ext>
                </a:extLst>
              </p:cNvPr>
              <p:cNvSpPr/>
              <p:nvPr/>
            </p:nvSpPr>
            <p:spPr>
              <a:xfrm>
                <a:off x="26077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5" name="Freeform: Shape 4814">
                <a:extLst>
                  <a:ext uri="{FF2B5EF4-FFF2-40B4-BE49-F238E27FC236}">
                    <a16:creationId xmlns:a16="http://schemas.microsoft.com/office/drawing/2014/main" id="{18B1B4CB-CF08-8569-9662-FBF33120E863}"/>
                  </a:ext>
                </a:extLst>
              </p:cNvPr>
              <p:cNvSpPr/>
              <p:nvPr/>
            </p:nvSpPr>
            <p:spPr>
              <a:xfrm>
                <a:off x="272379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6" name="Freeform: Shape 4815">
                <a:extLst>
                  <a:ext uri="{FF2B5EF4-FFF2-40B4-BE49-F238E27FC236}">
                    <a16:creationId xmlns:a16="http://schemas.microsoft.com/office/drawing/2014/main" id="{77F65E79-F38B-B21A-4C23-8B91393CC513}"/>
                  </a:ext>
                </a:extLst>
              </p:cNvPr>
              <p:cNvSpPr/>
              <p:nvPr/>
            </p:nvSpPr>
            <p:spPr>
              <a:xfrm>
                <a:off x="28398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7" name="Freeform: Shape 4816">
                <a:extLst>
                  <a:ext uri="{FF2B5EF4-FFF2-40B4-BE49-F238E27FC236}">
                    <a16:creationId xmlns:a16="http://schemas.microsoft.com/office/drawing/2014/main" id="{FB4F3F87-EB45-AFE3-B733-A9AAEE0FB78B}"/>
                  </a:ext>
                </a:extLst>
              </p:cNvPr>
              <p:cNvSpPr/>
              <p:nvPr/>
            </p:nvSpPr>
            <p:spPr>
              <a:xfrm>
                <a:off x="29558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8" name="Freeform: Shape 4817">
                <a:extLst>
                  <a:ext uri="{FF2B5EF4-FFF2-40B4-BE49-F238E27FC236}">
                    <a16:creationId xmlns:a16="http://schemas.microsoft.com/office/drawing/2014/main" id="{1A47D249-DE62-CF36-9006-4072DA68E96B}"/>
                  </a:ext>
                </a:extLst>
              </p:cNvPr>
              <p:cNvSpPr/>
              <p:nvPr/>
            </p:nvSpPr>
            <p:spPr>
              <a:xfrm>
                <a:off x="307189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9" name="Freeform: Shape 4818">
                <a:extLst>
                  <a:ext uri="{FF2B5EF4-FFF2-40B4-BE49-F238E27FC236}">
                    <a16:creationId xmlns:a16="http://schemas.microsoft.com/office/drawing/2014/main" id="{3E6E8C5D-6649-042E-73B7-59D339C5E439}"/>
                  </a:ext>
                </a:extLst>
              </p:cNvPr>
              <p:cNvSpPr/>
              <p:nvPr/>
            </p:nvSpPr>
            <p:spPr>
              <a:xfrm>
                <a:off x="318791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0" name="Freeform: Shape 4819">
                <a:extLst>
                  <a:ext uri="{FF2B5EF4-FFF2-40B4-BE49-F238E27FC236}">
                    <a16:creationId xmlns:a16="http://schemas.microsoft.com/office/drawing/2014/main" id="{0A6531F6-F245-B596-B410-0C2CE7E53C9D}"/>
                  </a:ext>
                </a:extLst>
              </p:cNvPr>
              <p:cNvSpPr/>
              <p:nvPr/>
            </p:nvSpPr>
            <p:spPr>
              <a:xfrm>
                <a:off x="33039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1" name="Freeform: Shape 4820">
                <a:extLst>
                  <a:ext uri="{FF2B5EF4-FFF2-40B4-BE49-F238E27FC236}">
                    <a16:creationId xmlns:a16="http://schemas.microsoft.com/office/drawing/2014/main" id="{3457D70F-4337-08DA-78F1-7503A3115770}"/>
                  </a:ext>
                </a:extLst>
              </p:cNvPr>
              <p:cNvSpPr/>
              <p:nvPr/>
            </p:nvSpPr>
            <p:spPr>
              <a:xfrm>
                <a:off x="341997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2" name="Freeform: Shape 4821">
                <a:extLst>
                  <a:ext uri="{FF2B5EF4-FFF2-40B4-BE49-F238E27FC236}">
                    <a16:creationId xmlns:a16="http://schemas.microsoft.com/office/drawing/2014/main" id="{4EAD871A-ECD0-339D-F1BE-E76AD0B04D83}"/>
                  </a:ext>
                </a:extLst>
              </p:cNvPr>
              <p:cNvSpPr/>
              <p:nvPr/>
            </p:nvSpPr>
            <p:spPr>
              <a:xfrm>
                <a:off x="35360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3" name="Freeform: Shape 4822">
                <a:extLst>
                  <a:ext uri="{FF2B5EF4-FFF2-40B4-BE49-F238E27FC236}">
                    <a16:creationId xmlns:a16="http://schemas.microsoft.com/office/drawing/2014/main" id="{D698CCC7-5DC6-835A-F3A6-2CF07CD74046}"/>
                  </a:ext>
                </a:extLst>
              </p:cNvPr>
              <p:cNvSpPr/>
              <p:nvPr/>
            </p:nvSpPr>
            <p:spPr>
              <a:xfrm>
                <a:off x="36520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4" name="Freeform: Shape 4823">
                <a:extLst>
                  <a:ext uri="{FF2B5EF4-FFF2-40B4-BE49-F238E27FC236}">
                    <a16:creationId xmlns:a16="http://schemas.microsoft.com/office/drawing/2014/main" id="{E3B1DFB3-A635-E9D8-E51A-A9B5EF9DE3B4}"/>
                  </a:ext>
                </a:extLst>
              </p:cNvPr>
              <p:cNvSpPr/>
              <p:nvPr/>
            </p:nvSpPr>
            <p:spPr>
              <a:xfrm>
                <a:off x="37680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5" name="Freeform: Shape 4824">
                <a:extLst>
                  <a:ext uri="{FF2B5EF4-FFF2-40B4-BE49-F238E27FC236}">
                    <a16:creationId xmlns:a16="http://schemas.microsoft.com/office/drawing/2014/main" id="{44558FE6-15E8-9E73-314A-480AA839A4DE}"/>
                  </a:ext>
                </a:extLst>
              </p:cNvPr>
              <p:cNvSpPr/>
              <p:nvPr/>
            </p:nvSpPr>
            <p:spPr>
              <a:xfrm>
                <a:off x="38840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6" name="Freeform: Shape 4825">
                <a:extLst>
                  <a:ext uri="{FF2B5EF4-FFF2-40B4-BE49-F238E27FC236}">
                    <a16:creationId xmlns:a16="http://schemas.microsoft.com/office/drawing/2014/main" id="{D801C0E8-4133-65AA-7B70-C8D2CFF81533}"/>
                  </a:ext>
                </a:extLst>
              </p:cNvPr>
              <p:cNvSpPr/>
              <p:nvPr/>
            </p:nvSpPr>
            <p:spPr>
              <a:xfrm>
                <a:off x="400012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7" name="Freeform: Shape 4826">
                <a:extLst>
                  <a:ext uri="{FF2B5EF4-FFF2-40B4-BE49-F238E27FC236}">
                    <a16:creationId xmlns:a16="http://schemas.microsoft.com/office/drawing/2014/main" id="{E5D476D9-C25E-1639-018E-A4D1A438530B}"/>
                  </a:ext>
                </a:extLst>
              </p:cNvPr>
              <p:cNvSpPr/>
              <p:nvPr/>
            </p:nvSpPr>
            <p:spPr>
              <a:xfrm>
                <a:off x="41161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8" name="Freeform: Shape 4827">
                <a:extLst>
                  <a:ext uri="{FF2B5EF4-FFF2-40B4-BE49-F238E27FC236}">
                    <a16:creationId xmlns:a16="http://schemas.microsoft.com/office/drawing/2014/main" id="{A97A9C8C-4AE5-CD5D-C8E3-A67CA2D0584C}"/>
                  </a:ext>
                </a:extLst>
              </p:cNvPr>
              <p:cNvSpPr/>
              <p:nvPr/>
            </p:nvSpPr>
            <p:spPr>
              <a:xfrm>
                <a:off x="42321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9" name="Freeform: Shape 4828">
                <a:extLst>
                  <a:ext uri="{FF2B5EF4-FFF2-40B4-BE49-F238E27FC236}">
                    <a16:creationId xmlns:a16="http://schemas.microsoft.com/office/drawing/2014/main" id="{8E4CF20F-6199-7C33-9359-29C79C8EDE6A}"/>
                  </a:ext>
                </a:extLst>
              </p:cNvPr>
              <p:cNvSpPr/>
              <p:nvPr/>
            </p:nvSpPr>
            <p:spPr>
              <a:xfrm>
                <a:off x="43482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0" name="Freeform: Shape 4829">
                <a:extLst>
                  <a:ext uri="{FF2B5EF4-FFF2-40B4-BE49-F238E27FC236}">
                    <a16:creationId xmlns:a16="http://schemas.microsoft.com/office/drawing/2014/main" id="{BE9EEC06-2B8B-B4A9-7FC3-F5840CD288D3}"/>
                  </a:ext>
                </a:extLst>
              </p:cNvPr>
              <p:cNvSpPr/>
              <p:nvPr/>
            </p:nvSpPr>
            <p:spPr>
              <a:xfrm>
                <a:off x="446424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1" name="Freeform: Shape 4830">
                <a:extLst>
                  <a:ext uri="{FF2B5EF4-FFF2-40B4-BE49-F238E27FC236}">
                    <a16:creationId xmlns:a16="http://schemas.microsoft.com/office/drawing/2014/main" id="{AF5565B0-78B4-5372-A1D5-76ED199BCA80}"/>
                  </a:ext>
                </a:extLst>
              </p:cNvPr>
              <p:cNvSpPr/>
              <p:nvPr/>
            </p:nvSpPr>
            <p:spPr>
              <a:xfrm>
                <a:off x="458027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grpSp>
        <p:grpSp>
          <p:nvGrpSpPr>
            <p:cNvPr id="6513" name="Group 6512">
              <a:extLst>
                <a:ext uri="{FF2B5EF4-FFF2-40B4-BE49-F238E27FC236}">
                  <a16:creationId xmlns:a16="http://schemas.microsoft.com/office/drawing/2014/main" id="{FDD14C3E-B022-655B-85A9-FA8D7A4B290C}"/>
                </a:ext>
              </a:extLst>
            </p:cNvPr>
            <p:cNvGrpSpPr/>
            <p:nvPr userDrawn="1"/>
          </p:nvGrpSpPr>
          <p:grpSpPr>
            <a:xfrm>
              <a:off x="9359780" y="1670926"/>
              <a:ext cx="2824062" cy="4736027"/>
              <a:chOff x="9359780" y="1670926"/>
              <a:chExt cx="2824062" cy="4736027"/>
            </a:xfrm>
            <a:grpFill/>
          </p:grpSpPr>
          <p:sp>
            <p:nvSpPr>
              <p:cNvPr id="4833" name="Freeform: Shape 4832">
                <a:extLst>
                  <a:ext uri="{FF2B5EF4-FFF2-40B4-BE49-F238E27FC236}">
                    <a16:creationId xmlns:a16="http://schemas.microsoft.com/office/drawing/2014/main" id="{38A9CE48-1D22-E54A-BC15-46C0192C8CB6}"/>
                  </a:ext>
                </a:extLst>
              </p:cNvPr>
              <p:cNvSpPr/>
              <p:nvPr/>
            </p:nvSpPr>
            <p:spPr>
              <a:xfrm>
                <a:off x="935978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4" name="Freeform: Shape 4833">
                <a:extLst>
                  <a:ext uri="{FF2B5EF4-FFF2-40B4-BE49-F238E27FC236}">
                    <a16:creationId xmlns:a16="http://schemas.microsoft.com/office/drawing/2014/main" id="{246AE123-D7CA-A38C-09EB-542966897709}"/>
                  </a:ext>
                </a:extLst>
              </p:cNvPr>
              <p:cNvSpPr/>
              <p:nvPr/>
            </p:nvSpPr>
            <p:spPr>
              <a:xfrm>
                <a:off x="947581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5" name="Freeform: Shape 4834">
                <a:extLst>
                  <a:ext uri="{FF2B5EF4-FFF2-40B4-BE49-F238E27FC236}">
                    <a16:creationId xmlns:a16="http://schemas.microsoft.com/office/drawing/2014/main" id="{BC5557BF-AD58-F042-A273-13257FAE1C98}"/>
                  </a:ext>
                </a:extLst>
              </p:cNvPr>
              <p:cNvSpPr/>
              <p:nvPr/>
            </p:nvSpPr>
            <p:spPr>
              <a:xfrm>
                <a:off x="95918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6" name="Freeform: Shape 4835">
                <a:extLst>
                  <a:ext uri="{FF2B5EF4-FFF2-40B4-BE49-F238E27FC236}">
                    <a16:creationId xmlns:a16="http://schemas.microsoft.com/office/drawing/2014/main" id="{4FDF8D43-A0D8-991E-92DE-1A65DD573CAB}"/>
                  </a:ext>
                </a:extLst>
              </p:cNvPr>
              <p:cNvSpPr/>
              <p:nvPr/>
            </p:nvSpPr>
            <p:spPr>
              <a:xfrm>
                <a:off x="970786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7" name="Freeform: Shape 4836">
                <a:extLst>
                  <a:ext uri="{FF2B5EF4-FFF2-40B4-BE49-F238E27FC236}">
                    <a16:creationId xmlns:a16="http://schemas.microsoft.com/office/drawing/2014/main" id="{D6538BE4-909B-6D4A-F13B-A861CE86346B}"/>
                  </a:ext>
                </a:extLst>
              </p:cNvPr>
              <p:cNvSpPr/>
              <p:nvPr/>
            </p:nvSpPr>
            <p:spPr>
              <a:xfrm>
                <a:off x="98238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8" name="Freeform: Shape 4837">
                <a:extLst>
                  <a:ext uri="{FF2B5EF4-FFF2-40B4-BE49-F238E27FC236}">
                    <a16:creationId xmlns:a16="http://schemas.microsoft.com/office/drawing/2014/main" id="{9C002C1B-00A8-6911-AFC6-447B6412BFA1}"/>
                  </a:ext>
                </a:extLst>
              </p:cNvPr>
              <p:cNvSpPr/>
              <p:nvPr/>
            </p:nvSpPr>
            <p:spPr>
              <a:xfrm>
                <a:off x="993992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9" name="Freeform: Shape 4838">
                <a:extLst>
                  <a:ext uri="{FF2B5EF4-FFF2-40B4-BE49-F238E27FC236}">
                    <a16:creationId xmlns:a16="http://schemas.microsoft.com/office/drawing/2014/main" id="{9CC44BC5-6FB0-4F53-C8B5-D6F7258D5680}"/>
                  </a:ext>
                </a:extLst>
              </p:cNvPr>
              <p:cNvSpPr/>
              <p:nvPr/>
            </p:nvSpPr>
            <p:spPr>
              <a:xfrm>
                <a:off x="100559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0" name="Freeform: Shape 4839">
                <a:extLst>
                  <a:ext uri="{FF2B5EF4-FFF2-40B4-BE49-F238E27FC236}">
                    <a16:creationId xmlns:a16="http://schemas.microsoft.com/office/drawing/2014/main" id="{F32B2642-8505-BAC6-FBFE-1C396A2CF36A}"/>
                  </a:ext>
                </a:extLst>
              </p:cNvPr>
              <p:cNvSpPr/>
              <p:nvPr/>
            </p:nvSpPr>
            <p:spPr>
              <a:xfrm>
                <a:off x="1017199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1" name="Freeform: Shape 4840">
                <a:extLst>
                  <a:ext uri="{FF2B5EF4-FFF2-40B4-BE49-F238E27FC236}">
                    <a16:creationId xmlns:a16="http://schemas.microsoft.com/office/drawing/2014/main" id="{0E36BA7E-8D96-296A-3E7E-591FD66DAF28}"/>
                  </a:ext>
                </a:extLst>
              </p:cNvPr>
              <p:cNvSpPr/>
              <p:nvPr/>
            </p:nvSpPr>
            <p:spPr>
              <a:xfrm>
                <a:off x="1028801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2" name="Freeform: Shape 4841">
                <a:extLst>
                  <a:ext uri="{FF2B5EF4-FFF2-40B4-BE49-F238E27FC236}">
                    <a16:creationId xmlns:a16="http://schemas.microsoft.com/office/drawing/2014/main" id="{2207DF6A-85AC-F170-83A1-57CDCCCE594F}"/>
                  </a:ext>
                </a:extLst>
              </p:cNvPr>
              <p:cNvSpPr/>
              <p:nvPr/>
            </p:nvSpPr>
            <p:spPr>
              <a:xfrm>
                <a:off x="104040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3" name="Freeform: Shape 4842">
                <a:extLst>
                  <a:ext uri="{FF2B5EF4-FFF2-40B4-BE49-F238E27FC236}">
                    <a16:creationId xmlns:a16="http://schemas.microsoft.com/office/drawing/2014/main" id="{100F36F2-E946-1F80-3855-EDE438977803}"/>
                  </a:ext>
                </a:extLst>
              </p:cNvPr>
              <p:cNvSpPr/>
              <p:nvPr/>
            </p:nvSpPr>
            <p:spPr>
              <a:xfrm>
                <a:off x="1052007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4" name="Freeform: Shape 4843">
                <a:extLst>
                  <a:ext uri="{FF2B5EF4-FFF2-40B4-BE49-F238E27FC236}">
                    <a16:creationId xmlns:a16="http://schemas.microsoft.com/office/drawing/2014/main" id="{3E0FCE17-0AA1-7BE9-3497-A580FF11D174}"/>
                  </a:ext>
                </a:extLst>
              </p:cNvPr>
              <p:cNvSpPr/>
              <p:nvPr/>
            </p:nvSpPr>
            <p:spPr>
              <a:xfrm>
                <a:off x="1063611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5" name="Freeform: Shape 4844">
                <a:extLst>
                  <a:ext uri="{FF2B5EF4-FFF2-40B4-BE49-F238E27FC236}">
                    <a16:creationId xmlns:a16="http://schemas.microsoft.com/office/drawing/2014/main" id="{3214EE26-EC3E-FA0B-3607-4CCDE04FA666}"/>
                  </a:ext>
                </a:extLst>
              </p:cNvPr>
              <p:cNvSpPr/>
              <p:nvPr/>
            </p:nvSpPr>
            <p:spPr>
              <a:xfrm>
                <a:off x="1075214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6" name="Freeform: Shape 4845">
                <a:extLst>
                  <a:ext uri="{FF2B5EF4-FFF2-40B4-BE49-F238E27FC236}">
                    <a16:creationId xmlns:a16="http://schemas.microsoft.com/office/drawing/2014/main" id="{2ED481B5-C381-4824-E81A-76E84358081D}"/>
                  </a:ext>
                </a:extLst>
              </p:cNvPr>
              <p:cNvSpPr/>
              <p:nvPr/>
            </p:nvSpPr>
            <p:spPr>
              <a:xfrm>
                <a:off x="108681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7" name="Freeform: Shape 4846">
                <a:extLst>
                  <a:ext uri="{FF2B5EF4-FFF2-40B4-BE49-F238E27FC236}">
                    <a16:creationId xmlns:a16="http://schemas.microsoft.com/office/drawing/2014/main" id="{E1ADE558-3013-3ECE-42F1-629029A1818A}"/>
                  </a:ext>
                </a:extLst>
              </p:cNvPr>
              <p:cNvSpPr/>
              <p:nvPr/>
            </p:nvSpPr>
            <p:spPr>
              <a:xfrm>
                <a:off x="1098419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8" name="Freeform: Shape 4847">
                <a:extLst>
                  <a:ext uri="{FF2B5EF4-FFF2-40B4-BE49-F238E27FC236}">
                    <a16:creationId xmlns:a16="http://schemas.microsoft.com/office/drawing/2014/main" id="{4FF423BF-F96F-06AD-6F7F-DA41337A02EB}"/>
                  </a:ext>
                </a:extLst>
              </p:cNvPr>
              <p:cNvSpPr/>
              <p:nvPr/>
            </p:nvSpPr>
            <p:spPr>
              <a:xfrm>
                <a:off x="1110022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9" name="Freeform: Shape 4848">
                <a:extLst>
                  <a:ext uri="{FF2B5EF4-FFF2-40B4-BE49-F238E27FC236}">
                    <a16:creationId xmlns:a16="http://schemas.microsoft.com/office/drawing/2014/main" id="{26EEAB2D-3388-CECF-3E05-C64FA623721D}"/>
                  </a:ext>
                </a:extLst>
              </p:cNvPr>
              <p:cNvSpPr/>
              <p:nvPr/>
            </p:nvSpPr>
            <p:spPr>
              <a:xfrm>
                <a:off x="1121626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0" name="Freeform: Shape 4849">
                <a:extLst>
                  <a:ext uri="{FF2B5EF4-FFF2-40B4-BE49-F238E27FC236}">
                    <a16:creationId xmlns:a16="http://schemas.microsoft.com/office/drawing/2014/main" id="{9A921089-80FC-AA64-2681-6C9A4990F754}"/>
                  </a:ext>
                </a:extLst>
              </p:cNvPr>
              <p:cNvSpPr/>
              <p:nvPr/>
            </p:nvSpPr>
            <p:spPr>
              <a:xfrm>
                <a:off x="1133229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1" name="Freeform: Shape 4850">
                <a:extLst>
                  <a:ext uri="{FF2B5EF4-FFF2-40B4-BE49-F238E27FC236}">
                    <a16:creationId xmlns:a16="http://schemas.microsoft.com/office/drawing/2014/main" id="{50C3DBCA-4D52-1D85-0C72-5E6E3F3F8774}"/>
                  </a:ext>
                </a:extLst>
              </p:cNvPr>
              <p:cNvSpPr/>
              <p:nvPr/>
            </p:nvSpPr>
            <p:spPr>
              <a:xfrm>
                <a:off x="1144831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2" name="Freeform: Shape 4851">
                <a:extLst>
                  <a:ext uri="{FF2B5EF4-FFF2-40B4-BE49-F238E27FC236}">
                    <a16:creationId xmlns:a16="http://schemas.microsoft.com/office/drawing/2014/main" id="{EB0550F8-9302-699A-9039-9E511303E7C2}"/>
                  </a:ext>
                </a:extLst>
              </p:cNvPr>
              <p:cNvSpPr/>
              <p:nvPr/>
            </p:nvSpPr>
            <p:spPr>
              <a:xfrm>
                <a:off x="1156434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3" name="Freeform: Shape 4852">
                <a:extLst>
                  <a:ext uri="{FF2B5EF4-FFF2-40B4-BE49-F238E27FC236}">
                    <a16:creationId xmlns:a16="http://schemas.microsoft.com/office/drawing/2014/main" id="{DBFFCE1E-7396-9E71-0C62-98BCAE01BFA1}"/>
                  </a:ext>
                </a:extLst>
              </p:cNvPr>
              <p:cNvSpPr/>
              <p:nvPr/>
            </p:nvSpPr>
            <p:spPr>
              <a:xfrm>
                <a:off x="1168037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4" name="Freeform: Shape 4853">
                <a:extLst>
                  <a:ext uri="{FF2B5EF4-FFF2-40B4-BE49-F238E27FC236}">
                    <a16:creationId xmlns:a16="http://schemas.microsoft.com/office/drawing/2014/main" id="{3B13C4DD-1FA2-B45E-3A25-D8210FC5B727}"/>
                  </a:ext>
                </a:extLst>
              </p:cNvPr>
              <p:cNvSpPr/>
              <p:nvPr/>
            </p:nvSpPr>
            <p:spPr>
              <a:xfrm>
                <a:off x="1179640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5" name="Freeform: Shape 4854">
                <a:extLst>
                  <a:ext uri="{FF2B5EF4-FFF2-40B4-BE49-F238E27FC236}">
                    <a16:creationId xmlns:a16="http://schemas.microsoft.com/office/drawing/2014/main" id="{C869BEB7-2FE0-0D97-2F46-1EA898EF4D17}"/>
                  </a:ext>
                </a:extLst>
              </p:cNvPr>
              <p:cNvSpPr/>
              <p:nvPr/>
            </p:nvSpPr>
            <p:spPr>
              <a:xfrm>
                <a:off x="1191242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6" name="Freeform: Shape 4855">
                <a:extLst>
                  <a:ext uri="{FF2B5EF4-FFF2-40B4-BE49-F238E27FC236}">
                    <a16:creationId xmlns:a16="http://schemas.microsoft.com/office/drawing/2014/main" id="{F8276179-3637-F284-9F57-4C34D1A376BC}"/>
                  </a:ext>
                </a:extLst>
              </p:cNvPr>
              <p:cNvSpPr/>
              <p:nvPr/>
            </p:nvSpPr>
            <p:spPr>
              <a:xfrm>
                <a:off x="1202845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7" name="Freeform: Shape 4856">
                <a:extLst>
                  <a:ext uri="{FF2B5EF4-FFF2-40B4-BE49-F238E27FC236}">
                    <a16:creationId xmlns:a16="http://schemas.microsoft.com/office/drawing/2014/main" id="{8D84F9D8-48BA-11BA-4984-147DCC91FB41}"/>
                  </a:ext>
                </a:extLst>
              </p:cNvPr>
              <p:cNvSpPr/>
              <p:nvPr/>
            </p:nvSpPr>
            <p:spPr>
              <a:xfrm>
                <a:off x="1214449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3" name="Freeform: Shape 4872">
                <a:extLst>
                  <a:ext uri="{FF2B5EF4-FFF2-40B4-BE49-F238E27FC236}">
                    <a16:creationId xmlns:a16="http://schemas.microsoft.com/office/drawing/2014/main" id="{104F70E9-2311-29CE-BC0D-F73E0561AE08}"/>
                  </a:ext>
                </a:extLst>
              </p:cNvPr>
              <p:cNvSpPr/>
              <p:nvPr/>
            </p:nvSpPr>
            <p:spPr>
              <a:xfrm>
                <a:off x="935978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4" name="Freeform: Shape 4873">
                <a:extLst>
                  <a:ext uri="{FF2B5EF4-FFF2-40B4-BE49-F238E27FC236}">
                    <a16:creationId xmlns:a16="http://schemas.microsoft.com/office/drawing/2014/main" id="{847BA14E-3368-9F54-1007-70CFCC8CA302}"/>
                  </a:ext>
                </a:extLst>
              </p:cNvPr>
              <p:cNvSpPr/>
              <p:nvPr/>
            </p:nvSpPr>
            <p:spPr>
              <a:xfrm>
                <a:off x="947581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5" name="Freeform: Shape 4874">
                <a:extLst>
                  <a:ext uri="{FF2B5EF4-FFF2-40B4-BE49-F238E27FC236}">
                    <a16:creationId xmlns:a16="http://schemas.microsoft.com/office/drawing/2014/main" id="{E39807F0-145C-84E3-8123-8B6488A4FF88}"/>
                  </a:ext>
                </a:extLst>
              </p:cNvPr>
              <p:cNvSpPr/>
              <p:nvPr/>
            </p:nvSpPr>
            <p:spPr>
              <a:xfrm>
                <a:off x="95918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6" name="Freeform: Shape 4875">
                <a:extLst>
                  <a:ext uri="{FF2B5EF4-FFF2-40B4-BE49-F238E27FC236}">
                    <a16:creationId xmlns:a16="http://schemas.microsoft.com/office/drawing/2014/main" id="{E9EE2442-01D9-A50E-A637-B06209C5C87C}"/>
                  </a:ext>
                </a:extLst>
              </p:cNvPr>
              <p:cNvSpPr/>
              <p:nvPr/>
            </p:nvSpPr>
            <p:spPr>
              <a:xfrm>
                <a:off x="970786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7" name="Freeform: Shape 4876">
                <a:extLst>
                  <a:ext uri="{FF2B5EF4-FFF2-40B4-BE49-F238E27FC236}">
                    <a16:creationId xmlns:a16="http://schemas.microsoft.com/office/drawing/2014/main" id="{A90D73CC-C2B7-CD67-D53B-8657F2F8BE68}"/>
                  </a:ext>
                </a:extLst>
              </p:cNvPr>
              <p:cNvSpPr/>
              <p:nvPr/>
            </p:nvSpPr>
            <p:spPr>
              <a:xfrm>
                <a:off x="98238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8" name="Freeform: Shape 4877">
                <a:extLst>
                  <a:ext uri="{FF2B5EF4-FFF2-40B4-BE49-F238E27FC236}">
                    <a16:creationId xmlns:a16="http://schemas.microsoft.com/office/drawing/2014/main" id="{C3521A72-EB2B-B456-F422-89FFF2015DD1}"/>
                  </a:ext>
                </a:extLst>
              </p:cNvPr>
              <p:cNvSpPr/>
              <p:nvPr/>
            </p:nvSpPr>
            <p:spPr>
              <a:xfrm>
                <a:off x="993992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9" name="Freeform: Shape 4878">
                <a:extLst>
                  <a:ext uri="{FF2B5EF4-FFF2-40B4-BE49-F238E27FC236}">
                    <a16:creationId xmlns:a16="http://schemas.microsoft.com/office/drawing/2014/main" id="{8F5030B1-6353-A296-54BB-0567A4DC14D8}"/>
                  </a:ext>
                </a:extLst>
              </p:cNvPr>
              <p:cNvSpPr/>
              <p:nvPr/>
            </p:nvSpPr>
            <p:spPr>
              <a:xfrm>
                <a:off x="100559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0" name="Freeform: Shape 4879">
                <a:extLst>
                  <a:ext uri="{FF2B5EF4-FFF2-40B4-BE49-F238E27FC236}">
                    <a16:creationId xmlns:a16="http://schemas.microsoft.com/office/drawing/2014/main" id="{1B1445AB-F0D7-5D8D-DCE6-A041F193B309}"/>
                  </a:ext>
                </a:extLst>
              </p:cNvPr>
              <p:cNvSpPr/>
              <p:nvPr/>
            </p:nvSpPr>
            <p:spPr>
              <a:xfrm>
                <a:off x="1017199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1" name="Freeform: Shape 4880">
                <a:extLst>
                  <a:ext uri="{FF2B5EF4-FFF2-40B4-BE49-F238E27FC236}">
                    <a16:creationId xmlns:a16="http://schemas.microsoft.com/office/drawing/2014/main" id="{F6EFBA34-40AC-FBC5-6B5D-F0709EF49674}"/>
                  </a:ext>
                </a:extLst>
              </p:cNvPr>
              <p:cNvSpPr/>
              <p:nvPr/>
            </p:nvSpPr>
            <p:spPr>
              <a:xfrm>
                <a:off x="1028801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2" name="Freeform: Shape 4881">
                <a:extLst>
                  <a:ext uri="{FF2B5EF4-FFF2-40B4-BE49-F238E27FC236}">
                    <a16:creationId xmlns:a16="http://schemas.microsoft.com/office/drawing/2014/main" id="{1816D07C-DA13-682C-F157-0DC9C9672A67}"/>
                  </a:ext>
                </a:extLst>
              </p:cNvPr>
              <p:cNvSpPr/>
              <p:nvPr/>
            </p:nvSpPr>
            <p:spPr>
              <a:xfrm>
                <a:off x="104040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3" name="Freeform: Shape 4882">
                <a:extLst>
                  <a:ext uri="{FF2B5EF4-FFF2-40B4-BE49-F238E27FC236}">
                    <a16:creationId xmlns:a16="http://schemas.microsoft.com/office/drawing/2014/main" id="{EDC040E2-8645-C007-99DF-D58EE3218A5F}"/>
                  </a:ext>
                </a:extLst>
              </p:cNvPr>
              <p:cNvSpPr/>
              <p:nvPr/>
            </p:nvSpPr>
            <p:spPr>
              <a:xfrm>
                <a:off x="1052007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4" name="Freeform: Shape 4883">
                <a:extLst>
                  <a:ext uri="{FF2B5EF4-FFF2-40B4-BE49-F238E27FC236}">
                    <a16:creationId xmlns:a16="http://schemas.microsoft.com/office/drawing/2014/main" id="{83EF5782-AE80-1FAB-B4C8-3997923E4E45}"/>
                  </a:ext>
                </a:extLst>
              </p:cNvPr>
              <p:cNvSpPr/>
              <p:nvPr/>
            </p:nvSpPr>
            <p:spPr>
              <a:xfrm>
                <a:off x="1063611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5" name="Freeform: Shape 4884">
                <a:extLst>
                  <a:ext uri="{FF2B5EF4-FFF2-40B4-BE49-F238E27FC236}">
                    <a16:creationId xmlns:a16="http://schemas.microsoft.com/office/drawing/2014/main" id="{34649562-C433-BD7D-B5E6-A1840F767BDA}"/>
                  </a:ext>
                </a:extLst>
              </p:cNvPr>
              <p:cNvSpPr/>
              <p:nvPr/>
            </p:nvSpPr>
            <p:spPr>
              <a:xfrm>
                <a:off x="1075214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6" name="Freeform: Shape 4885">
                <a:extLst>
                  <a:ext uri="{FF2B5EF4-FFF2-40B4-BE49-F238E27FC236}">
                    <a16:creationId xmlns:a16="http://schemas.microsoft.com/office/drawing/2014/main" id="{038E60E6-A94D-65BC-A1BD-1F8325729291}"/>
                  </a:ext>
                </a:extLst>
              </p:cNvPr>
              <p:cNvSpPr/>
              <p:nvPr/>
            </p:nvSpPr>
            <p:spPr>
              <a:xfrm>
                <a:off x="108681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7" name="Freeform: Shape 4886">
                <a:extLst>
                  <a:ext uri="{FF2B5EF4-FFF2-40B4-BE49-F238E27FC236}">
                    <a16:creationId xmlns:a16="http://schemas.microsoft.com/office/drawing/2014/main" id="{C961D074-5390-24D0-DF24-A7F279AE24C3}"/>
                  </a:ext>
                </a:extLst>
              </p:cNvPr>
              <p:cNvSpPr/>
              <p:nvPr/>
            </p:nvSpPr>
            <p:spPr>
              <a:xfrm>
                <a:off x="1098419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8" name="Freeform: Shape 4887">
                <a:extLst>
                  <a:ext uri="{FF2B5EF4-FFF2-40B4-BE49-F238E27FC236}">
                    <a16:creationId xmlns:a16="http://schemas.microsoft.com/office/drawing/2014/main" id="{D76313C2-2CB8-EC15-2D00-EF36FF1869A6}"/>
                  </a:ext>
                </a:extLst>
              </p:cNvPr>
              <p:cNvSpPr/>
              <p:nvPr/>
            </p:nvSpPr>
            <p:spPr>
              <a:xfrm>
                <a:off x="1110022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9" name="Freeform: Shape 4888">
                <a:extLst>
                  <a:ext uri="{FF2B5EF4-FFF2-40B4-BE49-F238E27FC236}">
                    <a16:creationId xmlns:a16="http://schemas.microsoft.com/office/drawing/2014/main" id="{39FB17DD-2478-4824-FF32-0F38C638A52A}"/>
                  </a:ext>
                </a:extLst>
              </p:cNvPr>
              <p:cNvSpPr/>
              <p:nvPr/>
            </p:nvSpPr>
            <p:spPr>
              <a:xfrm>
                <a:off x="1121626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0" name="Freeform: Shape 4889">
                <a:extLst>
                  <a:ext uri="{FF2B5EF4-FFF2-40B4-BE49-F238E27FC236}">
                    <a16:creationId xmlns:a16="http://schemas.microsoft.com/office/drawing/2014/main" id="{814E86C3-3AD0-658D-5A3C-66D45D9BE01B}"/>
                  </a:ext>
                </a:extLst>
              </p:cNvPr>
              <p:cNvSpPr/>
              <p:nvPr/>
            </p:nvSpPr>
            <p:spPr>
              <a:xfrm>
                <a:off x="1133229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1" name="Freeform: Shape 4890">
                <a:extLst>
                  <a:ext uri="{FF2B5EF4-FFF2-40B4-BE49-F238E27FC236}">
                    <a16:creationId xmlns:a16="http://schemas.microsoft.com/office/drawing/2014/main" id="{B18D2302-76FD-1EAF-50E0-8332EB449188}"/>
                  </a:ext>
                </a:extLst>
              </p:cNvPr>
              <p:cNvSpPr/>
              <p:nvPr/>
            </p:nvSpPr>
            <p:spPr>
              <a:xfrm>
                <a:off x="1144831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2" name="Freeform: Shape 4891">
                <a:extLst>
                  <a:ext uri="{FF2B5EF4-FFF2-40B4-BE49-F238E27FC236}">
                    <a16:creationId xmlns:a16="http://schemas.microsoft.com/office/drawing/2014/main" id="{8C1AA1D9-CE73-CF51-A82E-8D4AD129A1BB}"/>
                  </a:ext>
                </a:extLst>
              </p:cNvPr>
              <p:cNvSpPr/>
              <p:nvPr/>
            </p:nvSpPr>
            <p:spPr>
              <a:xfrm>
                <a:off x="1156434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3" name="Freeform: Shape 4892">
                <a:extLst>
                  <a:ext uri="{FF2B5EF4-FFF2-40B4-BE49-F238E27FC236}">
                    <a16:creationId xmlns:a16="http://schemas.microsoft.com/office/drawing/2014/main" id="{69DFF6AF-3B4F-DBD9-4B5A-46D38806210F}"/>
                  </a:ext>
                </a:extLst>
              </p:cNvPr>
              <p:cNvSpPr/>
              <p:nvPr/>
            </p:nvSpPr>
            <p:spPr>
              <a:xfrm>
                <a:off x="1168037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4" name="Freeform: Shape 4893">
                <a:extLst>
                  <a:ext uri="{FF2B5EF4-FFF2-40B4-BE49-F238E27FC236}">
                    <a16:creationId xmlns:a16="http://schemas.microsoft.com/office/drawing/2014/main" id="{456E50D0-CA83-810F-AEF2-7E634A5162AE}"/>
                  </a:ext>
                </a:extLst>
              </p:cNvPr>
              <p:cNvSpPr/>
              <p:nvPr/>
            </p:nvSpPr>
            <p:spPr>
              <a:xfrm>
                <a:off x="1179640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5" name="Freeform: Shape 4894">
                <a:extLst>
                  <a:ext uri="{FF2B5EF4-FFF2-40B4-BE49-F238E27FC236}">
                    <a16:creationId xmlns:a16="http://schemas.microsoft.com/office/drawing/2014/main" id="{59477E7D-075B-5253-8AE6-4656425156ED}"/>
                  </a:ext>
                </a:extLst>
              </p:cNvPr>
              <p:cNvSpPr/>
              <p:nvPr/>
            </p:nvSpPr>
            <p:spPr>
              <a:xfrm>
                <a:off x="1191242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6" name="Freeform: Shape 4895">
                <a:extLst>
                  <a:ext uri="{FF2B5EF4-FFF2-40B4-BE49-F238E27FC236}">
                    <a16:creationId xmlns:a16="http://schemas.microsoft.com/office/drawing/2014/main" id="{DFAA195E-F2E7-B3D1-91E9-52CF386BBF65}"/>
                  </a:ext>
                </a:extLst>
              </p:cNvPr>
              <p:cNvSpPr/>
              <p:nvPr/>
            </p:nvSpPr>
            <p:spPr>
              <a:xfrm>
                <a:off x="1202845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7" name="Freeform: Shape 4896">
                <a:extLst>
                  <a:ext uri="{FF2B5EF4-FFF2-40B4-BE49-F238E27FC236}">
                    <a16:creationId xmlns:a16="http://schemas.microsoft.com/office/drawing/2014/main" id="{DE7F8A73-D170-15BB-E357-D39A09414852}"/>
                  </a:ext>
                </a:extLst>
              </p:cNvPr>
              <p:cNvSpPr/>
              <p:nvPr/>
            </p:nvSpPr>
            <p:spPr>
              <a:xfrm>
                <a:off x="1214449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3" name="Freeform: Shape 4912">
                <a:extLst>
                  <a:ext uri="{FF2B5EF4-FFF2-40B4-BE49-F238E27FC236}">
                    <a16:creationId xmlns:a16="http://schemas.microsoft.com/office/drawing/2014/main" id="{FCC1FE6B-D859-5731-54AB-939D0D21BB09}"/>
                  </a:ext>
                </a:extLst>
              </p:cNvPr>
              <p:cNvSpPr/>
              <p:nvPr/>
            </p:nvSpPr>
            <p:spPr>
              <a:xfrm>
                <a:off x="935978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4" name="Freeform: Shape 4913">
                <a:extLst>
                  <a:ext uri="{FF2B5EF4-FFF2-40B4-BE49-F238E27FC236}">
                    <a16:creationId xmlns:a16="http://schemas.microsoft.com/office/drawing/2014/main" id="{EA53CF94-A079-1AE9-CC8A-7747042D6E19}"/>
                  </a:ext>
                </a:extLst>
              </p:cNvPr>
              <p:cNvSpPr/>
              <p:nvPr/>
            </p:nvSpPr>
            <p:spPr>
              <a:xfrm>
                <a:off x="947581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5" name="Freeform: Shape 4914">
                <a:extLst>
                  <a:ext uri="{FF2B5EF4-FFF2-40B4-BE49-F238E27FC236}">
                    <a16:creationId xmlns:a16="http://schemas.microsoft.com/office/drawing/2014/main" id="{310E5975-F96C-567B-F71A-0D225607B41B}"/>
                  </a:ext>
                </a:extLst>
              </p:cNvPr>
              <p:cNvSpPr/>
              <p:nvPr/>
            </p:nvSpPr>
            <p:spPr>
              <a:xfrm>
                <a:off x="95918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6" name="Freeform: Shape 4915">
                <a:extLst>
                  <a:ext uri="{FF2B5EF4-FFF2-40B4-BE49-F238E27FC236}">
                    <a16:creationId xmlns:a16="http://schemas.microsoft.com/office/drawing/2014/main" id="{E8F37D55-8776-31C5-FDB5-4194EDE341DB}"/>
                  </a:ext>
                </a:extLst>
              </p:cNvPr>
              <p:cNvSpPr/>
              <p:nvPr/>
            </p:nvSpPr>
            <p:spPr>
              <a:xfrm>
                <a:off x="970786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7" name="Freeform: Shape 4916">
                <a:extLst>
                  <a:ext uri="{FF2B5EF4-FFF2-40B4-BE49-F238E27FC236}">
                    <a16:creationId xmlns:a16="http://schemas.microsoft.com/office/drawing/2014/main" id="{8115B93B-5568-702C-9918-BFFE3DC59D97}"/>
                  </a:ext>
                </a:extLst>
              </p:cNvPr>
              <p:cNvSpPr/>
              <p:nvPr/>
            </p:nvSpPr>
            <p:spPr>
              <a:xfrm>
                <a:off x="98238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8" name="Freeform: Shape 4917">
                <a:extLst>
                  <a:ext uri="{FF2B5EF4-FFF2-40B4-BE49-F238E27FC236}">
                    <a16:creationId xmlns:a16="http://schemas.microsoft.com/office/drawing/2014/main" id="{F8C9678E-B1DF-0F53-38E4-FA4781A15218}"/>
                  </a:ext>
                </a:extLst>
              </p:cNvPr>
              <p:cNvSpPr/>
              <p:nvPr/>
            </p:nvSpPr>
            <p:spPr>
              <a:xfrm>
                <a:off x="993992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9" name="Freeform: Shape 4918">
                <a:extLst>
                  <a:ext uri="{FF2B5EF4-FFF2-40B4-BE49-F238E27FC236}">
                    <a16:creationId xmlns:a16="http://schemas.microsoft.com/office/drawing/2014/main" id="{5CA3B648-1B4B-EE1D-45FB-8C496CCBECF2}"/>
                  </a:ext>
                </a:extLst>
              </p:cNvPr>
              <p:cNvSpPr/>
              <p:nvPr/>
            </p:nvSpPr>
            <p:spPr>
              <a:xfrm>
                <a:off x="100559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0" name="Freeform: Shape 4919">
                <a:extLst>
                  <a:ext uri="{FF2B5EF4-FFF2-40B4-BE49-F238E27FC236}">
                    <a16:creationId xmlns:a16="http://schemas.microsoft.com/office/drawing/2014/main" id="{1936A57E-000D-F91C-38D5-F360D3674119}"/>
                  </a:ext>
                </a:extLst>
              </p:cNvPr>
              <p:cNvSpPr/>
              <p:nvPr/>
            </p:nvSpPr>
            <p:spPr>
              <a:xfrm>
                <a:off x="1017199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1" name="Freeform: Shape 4920">
                <a:extLst>
                  <a:ext uri="{FF2B5EF4-FFF2-40B4-BE49-F238E27FC236}">
                    <a16:creationId xmlns:a16="http://schemas.microsoft.com/office/drawing/2014/main" id="{0ED89548-B715-8012-0771-FC514CF8775A}"/>
                  </a:ext>
                </a:extLst>
              </p:cNvPr>
              <p:cNvSpPr/>
              <p:nvPr/>
            </p:nvSpPr>
            <p:spPr>
              <a:xfrm>
                <a:off x="1028801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2" name="Freeform: Shape 4921">
                <a:extLst>
                  <a:ext uri="{FF2B5EF4-FFF2-40B4-BE49-F238E27FC236}">
                    <a16:creationId xmlns:a16="http://schemas.microsoft.com/office/drawing/2014/main" id="{A4A16845-37F4-D957-0920-CCA831C30472}"/>
                  </a:ext>
                </a:extLst>
              </p:cNvPr>
              <p:cNvSpPr/>
              <p:nvPr/>
            </p:nvSpPr>
            <p:spPr>
              <a:xfrm>
                <a:off x="104040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3" name="Freeform: Shape 4922">
                <a:extLst>
                  <a:ext uri="{FF2B5EF4-FFF2-40B4-BE49-F238E27FC236}">
                    <a16:creationId xmlns:a16="http://schemas.microsoft.com/office/drawing/2014/main" id="{D611FBC2-DBC6-139E-50B6-68172664D5FF}"/>
                  </a:ext>
                </a:extLst>
              </p:cNvPr>
              <p:cNvSpPr/>
              <p:nvPr/>
            </p:nvSpPr>
            <p:spPr>
              <a:xfrm>
                <a:off x="1052007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4" name="Freeform: Shape 4923">
                <a:extLst>
                  <a:ext uri="{FF2B5EF4-FFF2-40B4-BE49-F238E27FC236}">
                    <a16:creationId xmlns:a16="http://schemas.microsoft.com/office/drawing/2014/main" id="{A9EFB8AA-3FBD-9CA2-F9F1-28D840A56540}"/>
                  </a:ext>
                </a:extLst>
              </p:cNvPr>
              <p:cNvSpPr/>
              <p:nvPr/>
            </p:nvSpPr>
            <p:spPr>
              <a:xfrm>
                <a:off x="1063611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5" name="Freeform: Shape 4924">
                <a:extLst>
                  <a:ext uri="{FF2B5EF4-FFF2-40B4-BE49-F238E27FC236}">
                    <a16:creationId xmlns:a16="http://schemas.microsoft.com/office/drawing/2014/main" id="{6757658D-94DF-F1AB-76E2-F1976105CC58}"/>
                  </a:ext>
                </a:extLst>
              </p:cNvPr>
              <p:cNvSpPr/>
              <p:nvPr/>
            </p:nvSpPr>
            <p:spPr>
              <a:xfrm>
                <a:off x="1075214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6" name="Freeform: Shape 4925">
                <a:extLst>
                  <a:ext uri="{FF2B5EF4-FFF2-40B4-BE49-F238E27FC236}">
                    <a16:creationId xmlns:a16="http://schemas.microsoft.com/office/drawing/2014/main" id="{8F8C0925-C1AF-8C75-F2F6-2F07348E13F4}"/>
                  </a:ext>
                </a:extLst>
              </p:cNvPr>
              <p:cNvSpPr/>
              <p:nvPr/>
            </p:nvSpPr>
            <p:spPr>
              <a:xfrm>
                <a:off x="108681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7" name="Freeform: Shape 4926">
                <a:extLst>
                  <a:ext uri="{FF2B5EF4-FFF2-40B4-BE49-F238E27FC236}">
                    <a16:creationId xmlns:a16="http://schemas.microsoft.com/office/drawing/2014/main" id="{4EDE8DF0-D903-57B0-EC9B-9FA1470DE502}"/>
                  </a:ext>
                </a:extLst>
              </p:cNvPr>
              <p:cNvSpPr/>
              <p:nvPr/>
            </p:nvSpPr>
            <p:spPr>
              <a:xfrm>
                <a:off x="1098419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8" name="Freeform: Shape 4927">
                <a:extLst>
                  <a:ext uri="{FF2B5EF4-FFF2-40B4-BE49-F238E27FC236}">
                    <a16:creationId xmlns:a16="http://schemas.microsoft.com/office/drawing/2014/main" id="{9FFDD537-C37D-28CB-FD61-DB05C52B82E5}"/>
                  </a:ext>
                </a:extLst>
              </p:cNvPr>
              <p:cNvSpPr/>
              <p:nvPr/>
            </p:nvSpPr>
            <p:spPr>
              <a:xfrm>
                <a:off x="1110022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9" name="Freeform: Shape 4928">
                <a:extLst>
                  <a:ext uri="{FF2B5EF4-FFF2-40B4-BE49-F238E27FC236}">
                    <a16:creationId xmlns:a16="http://schemas.microsoft.com/office/drawing/2014/main" id="{52ADC54A-CF1F-BCF1-BE9A-7565E0F57717}"/>
                  </a:ext>
                </a:extLst>
              </p:cNvPr>
              <p:cNvSpPr/>
              <p:nvPr/>
            </p:nvSpPr>
            <p:spPr>
              <a:xfrm>
                <a:off x="1121626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0" name="Freeform: Shape 4929">
                <a:extLst>
                  <a:ext uri="{FF2B5EF4-FFF2-40B4-BE49-F238E27FC236}">
                    <a16:creationId xmlns:a16="http://schemas.microsoft.com/office/drawing/2014/main" id="{D5292578-2B72-224C-189D-956A6A0E1A5A}"/>
                  </a:ext>
                </a:extLst>
              </p:cNvPr>
              <p:cNvSpPr/>
              <p:nvPr/>
            </p:nvSpPr>
            <p:spPr>
              <a:xfrm>
                <a:off x="1133229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1" name="Freeform: Shape 4930">
                <a:extLst>
                  <a:ext uri="{FF2B5EF4-FFF2-40B4-BE49-F238E27FC236}">
                    <a16:creationId xmlns:a16="http://schemas.microsoft.com/office/drawing/2014/main" id="{C885E2F6-D592-09DD-AAEC-F57F10BC3C6F}"/>
                  </a:ext>
                </a:extLst>
              </p:cNvPr>
              <p:cNvSpPr/>
              <p:nvPr/>
            </p:nvSpPr>
            <p:spPr>
              <a:xfrm>
                <a:off x="1144831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2" name="Freeform: Shape 4931">
                <a:extLst>
                  <a:ext uri="{FF2B5EF4-FFF2-40B4-BE49-F238E27FC236}">
                    <a16:creationId xmlns:a16="http://schemas.microsoft.com/office/drawing/2014/main" id="{83FFBF7B-0857-8EA2-52FE-03F02C4FBE1B}"/>
                  </a:ext>
                </a:extLst>
              </p:cNvPr>
              <p:cNvSpPr/>
              <p:nvPr/>
            </p:nvSpPr>
            <p:spPr>
              <a:xfrm>
                <a:off x="1156434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3" name="Freeform: Shape 4932">
                <a:extLst>
                  <a:ext uri="{FF2B5EF4-FFF2-40B4-BE49-F238E27FC236}">
                    <a16:creationId xmlns:a16="http://schemas.microsoft.com/office/drawing/2014/main" id="{CC379B93-4876-CBE7-4CC2-6EA09E5CCC60}"/>
                  </a:ext>
                </a:extLst>
              </p:cNvPr>
              <p:cNvSpPr/>
              <p:nvPr/>
            </p:nvSpPr>
            <p:spPr>
              <a:xfrm>
                <a:off x="1168037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4" name="Freeform: Shape 4933">
                <a:extLst>
                  <a:ext uri="{FF2B5EF4-FFF2-40B4-BE49-F238E27FC236}">
                    <a16:creationId xmlns:a16="http://schemas.microsoft.com/office/drawing/2014/main" id="{95C57EAE-C65C-036F-84A3-F1D735C314DE}"/>
                  </a:ext>
                </a:extLst>
              </p:cNvPr>
              <p:cNvSpPr/>
              <p:nvPr/>
            </p:nvSpPr>
            <p:spPr>
              <a:xfrm>
                <a:off x="1179640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5" name="Freeform: Shape 4934">
                <a:extLst>
                  <a:ext uri="{FF2B5EF4-FFF2-40B4-BE49-F238E27FC236}">
                    <a16:creationId xmlns:a16="http://schemas.microsoft.com/office/drawing/2014/main" id="{4B90F433-6CC4-1DFF-EBBB-77EBEF484B55}"/>
                  </a:ext>
                </a:extLst>
              </p:cNvPr>
              <p:cNvSpPr/>
              <p:nvPr/>
            </p:nvSpPr>
            <p:spPr>
              <a:xfrm>
                <a:off x="1191242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6" name="Freeform: Shape 4935">
                <a:extLst>
                  <a:ext uri="{FF2B5EF4-FFF2-40B4-BE49-F238E27FC236}">
                    <a16:creationId xmlns:a16="http://schemas.microsoft.com/office/drawing/2014/main" id="{8C406488-9A0B-2EC7-8FF9-8FCB90F05B72}"/>
                  </a:ext>
                </a:extLst>
              </p:cNvPr>
              <p:cNvSpPr/>
              <p:nvPr/>
            </p:nvSpPr>
            <p:spPr>
              <a:xfrm>
                <a:off x="1202845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7" name="Freeform: Shape 4936">
                <a:extLst>
                  <a:ext uri="{FF2B5EF4-FFF2-40B4-BE49-F238E27FC236}">
                    <a16:creationId xmlns:a16="http://schemas.microsoft.com/office/drawing/2014/main" id="{995BC844-9935-5B47-DFFB-53D5A3CC0C57}"/>
                  </a:ext>
                </a:extLst>
              </p:cNvPr>
              <p:cNvSpPr/>
              <p:nvPr/>
            </p:nvSpPr>
            <p:spPr>
              <a:xfrm>
                <a:off x="1214449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3" name="Freeform: Shape 4952">
                <a:extLst>
                  <a:ext uri="{FF2B5EF4-FFF2-40B4-BE49-F238E27FC236}">
                    <a16:creationId xmlns:a16="http://schemas.microsoft.com/office/drawing/2014/main" id="{715CEFAF-544A-CA23-A40A-EDF5FA3B03B5}"/>
                  </a:ext>
                </a:extLst>
              </p:cNvPr>
              <p:cNvSpPr/>
              <p:nvPr/>
            </p:nvSpPr>
            <p:spPr>
              <a:xfrm>
                <a:off x="935978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4" name="Freeform: Shape 4953">
                <a:extLst>
                  <a:ext uri="{FF2B5EF4-FFF2-40B4-BE49-F238E27FC236}">
                    <a16:creationId xmlns:a16="http://schemas.microsoft.com/office/drawing/2014/main" id="{5F05D859-62AC-44CB-4AC1-90B08DA7EBE8}"/>
                  </a:ext>
                </a:extLst>
              </p:cNvPr>
              <p:cNvSpPr/>
              <p:nvPr/>
            </p:nvSpPr>
            <p:spPr>
              <a:xfrm>
                <a:off x="947581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5" name="Freeform: Shape 4954">
                <a:extLst>
                  <a:ext uri="{FF2B5EF4-FFF2-40B4-BE49-F238E27FC236}">
                    <a16:creationId xmlns:a16="http://schemas.microsoft.com/office/drawing/2014/main" id="{B4ACBE23-111C-ECA4-6DB7-0F43E91ADC0D}"/>
                  </a:ext>
                </a:extLst>
              </p:cNvPr>
              <p:cNvSpPr/>
              <p:nvPr/>
            </p:nvSpPr>
            <p:spPr>
              <a:xfrm>
                <a:off x="95918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6" name="Freeform: Shape 4955">
                <a:extLst>
                  <a:ext uri="{FF2B5EF4-FFF2-40B4-BE49-F238E27FC236}">
                    <a16:creationId xmlns:a16="http://schemas.microsoft.com/office/drawing/2014/main" id="{43312231-D40A-9367-C2F3-32245827B336}"/>
                  </a:ext>
                </a:extLst>
              </p:cNvPr>
              <p:cNvSpPr/>
              <p:nvPr/>
            </p:nvSpPr>
            <p:spPr>
              <a:xfrm>
                <a:off x="970786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7" name="Freeform: Shape 4956">
                <a:extLst>
                  <a:ext uri="{FF2B5EF4-FFF2-40B4-BE49-F238E27FC236}">
                    <a16:creationId xmlns:a16="http://schemas.microsoft.com/office/drawing/2014/main" id="{9C2AFCAB-1973-A805-423C-D2DD8DC7299F}"/>
                  </a:ext>
                </a:extLst>
              </p:cNvPr>
              <p:cNvSpPr/>
              <p:nvPr/>
            </p:nvSpPr>
            <p:spPr>
              <a:xfrm>
                <a:off x="98238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8" name="Freeform: Shape 4957">
                <a:extLst>
                  <a:ext uri="{FF2B5EF4-FFF2-40B4-BE49-F238E27FC236}">
                    <a16:creationId xmlns:a16="http://schemas.microsoft.com/office/drawing/2014/main" id="{847B09C8-72F3-0FB0-4E84-8064B0809C61}"/>
                  </a:ext>
                </a:extLst>
              </p:cNvPr>
              <p:cNvSpPr/>
              <p:nvPr/>
            </p:nvSpPr>
            <p:spPr>
              <a:xfrm>
                <a:off x="993992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9" name="Freeform: Shape 4958">
                <a:extLst>
                  <a:ext uri="{FF2B5EF4-FFF2-40B4-BE49-F238E27FC236}">
                    <a16:creationId xmlns:a16="http://schemas.microsoft.com/office/drawing/2014/main" id="{33B5BCD8-9612-B238-D3AB-7BA73BC78083}"/>
                  </a:ext>
                </a:extLst>
              </p:cNvPr>
              <p:cNvSpPr/>
              <p:nvPr/>
            </p:nvSpPr>
            <p:spPr>
              <a:xfrm>
                <a:off x="100559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0" name="Freeform: Shape 4959">
                <a:extLst>
                  <a:ext uri="{FF2B5EF4-FFF2-40B4-BE49-F238E27FC236}">
                    <a16:creationId xmlns:a16="http://schemas.microsoft.com/office/drawing/2014/main" id="{1BF111BE-364F-5DD0-1361-3536F2438601}"/>
                  </a:ext>
                </a:extLst>
              </p:cNvPr>
              <p:cNvSpPr/>
              <p:nvPr/>
            </p:nvSpPr>
            <p:spPr>
              <a:xfrm>
                <a:off x="1017199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1" name="Freeform: Shape 4960">
                <a:extLst>
                  <a:ext uri="{FF2B5EF4-FFF2-40B4-BE49-F238E27FC236}">
                    <a16:creationId xmlns:a16="http://schemas.microsoft.com/office/drawing/2014/main" id="{E62D1F5A-AD18-5CFE-3C95-11E15021F4D7}"/>
                  </a:ext>
                </a:extLst>
              </p:cNvPr>
              <p:cNvSpPr/>
              <p:nvPr/>
            </p:nvSpPr>
            <p:spPr>
              <a:xfrm>
                <a:off x="1028801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2" name="Freeform: Shape 4961">
                <a:extLst>
                  <a:ext uri="{FF2B5EF4-FFF2-40B4-BE49-F238E27FC236}">
                    <a16:creationId xmlns:a16="http://schemas.microsoft.com/office/drawing/2014/main" id="{46D98966-49FF-48F9-31D9-3E729CA68AEC}"/>
                  </a:ext>
                </a:extLst>
              </p:cNvPr>
              <p:cNvSpPr/>
              <p:nvPr/>
            </p:nvSpPr>
            <p:spPr>
              <a:xfrm>
                <a:off x="104040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3" name="Freeform: Shape 4962">
                <a:extLst>
                  <a:ext uri="{FF2B5EF4-FFF2-40B4-BE49-F238E27FC236}">
                    <a16:creationId xmlns:a16="http://schemas.microsoft.com/office/drawing/2014/main" id="{F68FB6E2-42DE-EECC-78D8-07AFE5238EEC}"/>
                  </a:ext>
                </a:extLst>
              </p:cNvPr>
              <p:cNvSpPr/>
              <p:nvPr/>
            </p:nvSpPr>
            <p:spPr>
              <a:xfrm>
                <a:off x="1052007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4" name="Freeform: Shape 4963">
                <a:extLst>
                  <a:ext uri="{FF2B5EF4-FFF2-40B4-BE49-F238E27FC236}">
                    <a16:creationId xmlns:a16="http://schemas.microsoft.com/office/drawing/2014/main" id="{B9D6429C-1B1E-6D2C-1930-AD2E0B61E5BB}"/>
                  </a:ext>
                </a:extLst>
              </p:cNvPr>
              <p:cNvSpPr/>
              <p:nvPr/>
            </p:nvSpPr>
            <p:spPr>
              <a:xfrm>
                <a:off x="1063611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5" name="Freeform: Shape 4964">
                <a:extLst>
                  <a:ext uri="{FF2B5EF4-FFF2-40B4-BE49-F238E27FC236}">
                    <a16:creationId xmlns:a16="http://schemas.microsoft.com/office/drawing/2014/main" id="{A468AB3D-D409-8D96-EF05-790F480A8915}"/>
                  </a:ext>
                </a:extLst>
              </p:cNvPr>
              <p:cNvSpPr/>
              <p:nvPr/>
            </p:nvSpPr>
            <p:spPr>
              <a:xfrm>
                <a:off x="1075214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6" name="Freeform: Shape 4965">
                <a:extLst>
                  <a:ext uri="{FF2B5EF4-FFF2-40B4-BE49-F238E27FC236}">
                    <a16:creationId xmlns:a16="http://schemas.microsoft.com/office/drawing/2014/main" id="{A9539028-912C-2FE7-BD99-D5D931C9CA9E}"/>
                  </a:ext>
                </a:extLst>
              </p:cNvPr>
              <p:cNvSpPr/>
              <p:nvPr/>
            </p:nvSpPr>
            <p:spPr>
              <a:xfrm>
                <a:off x="108681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7" name="Freeform: Shape 4966">
                <a:extLst>
                  <a:ext uri="{FF2B5EF4-FFF2-40B4-BE49-F238E27FC236}">
                    <a16:creationId xmlns:a16="http://schemas.microsoft.com/office/drawing/2014/main" id="{0DA95AB3-9FA9-F774-B397-ADA4B6A87691}"/>
                  </a:ext>
                </a:extLst>
              </p:cNvPr>
              <p:cNvSpPr/>
              <p:nvPr/>
            </p:nvSpPr>
            <p:spPr>
              <a:xfrm>
                <a:off x="1098419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8" name="Freeform: Shape 4967">
                <a:extLst>
                  <a:ext uri="{FF2B5EF4-FFF2-40B4-BE49-F238E27FC236}">
                    <a16:creationId xmlns:a16="http://schemas.microsoft.com/office/drawing/2014/main" id="{7B83691D-7D33-70C6-0E69-05E264FCA88C}"/>
                  </a:ext>
                </a:extLst>
              </p:cNvPr>
              <p:cNvSpPr/>
              <p:nvPr/>
            </p:nvSpPr>
            <p:spPr>
              <a:xfrm>
                <a:off x="1110022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9" name="Freeform: Shape 4968">
                <a:extLst>
                  <a:ext uri="{FF2B5EF4-FFF2-40B4-BE49-F238E27FC236}">
                    <a16:creationId xmlns:a16="http://schemas.microsoft.com/office/drawing/2014/main" id="{E9F11864-4198-5966-2326-EAFA537C21A7}"/>
                  </a:ext>
                </a:extLst>
              </p:cNvPr>
              <p:cNvSpPr/>
              <p:nvPr/>
            </p:nvSpPr>
            <p:spPr>
              <a:xfrm>
                <a:off x="1121626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0" name="Freeform: Shape 4969">
                <a:extLst>
                  <a:ext uri="{FF2B5EF4-FFF2-40B4-BE49-F238E27FC236}">
                    <a16:creationId xmlns:a16="http://schemas.microsoft.com/office/drawing/2014/main" id="{97BA8C52-F167-D411-4C27-074DCD0E0D62}"/>
                  </a:ext>
                </a:extLst>
              </p:cNvPr>
              <p:cNvSpPr/>
              <p:nvPr/>
            </p:nvSpPr>
            <p:spPr>
              <a:xfrm>
                <a:off x="1133229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1" name="Freeform: Shape 4970">
                <a:extLst>
                  <a:ext uri="{FF2B5EF4-FFF2-40B4-BE49-F238E27FC236}">
                    <a16:creationId xmlns:a16="http://schemas.microsoft.com/office/drawing/2014/main" id="{96AB0931-A114-753A-A31B-956013A466F7}"/>
                  </a:ext>
                </a:extLst>
              </p:cNvPr>
              <p:cNvSpPr/>
              <p:nvPr/>
            </p:nvSpPr>
            <p:spPr>
              <a:xfrm>
                <a:off x="1144831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2" name="Freeform: Shape 4971">
                <a:extLst>
                  <a:ext uri="{FF2B5EF4-FFF2-40B4-BE49-F238E27FC236}">
                    <a16:creationId xmlns:a16="http://schemas.microsoft.com/office/drawing/2014/main" id="{CEA1EE09-EF31-7AF2-9476-67FDA9F0BAEE}"/>
                  </a:ext>
                </a:extLst>
              </p:cNvPr>
              <p:cNvSpPr/>
              <p:nvPr/>
            </p:nvSpPr>
            <p:spPr>
              <a:xfrm>
                <a:off x="1156434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3" name="Freeform: Shape 4972">
                <a:extLst>
                  <a:ext uri="{FF2B5EF4-FFF2-40B4-BE49-F238E27FC236}">
                    <a16:creationId xmlns:a16="http://schemas.microsoft.com/office/drawing/2014/main" id="{B43746DD-51B5-5A08-442A-C59457E9AE47}"/>
                  </a:ext>
                </a:extLst>
              </p:cNvPr>
              <p:cNvSpPr/>
              <p:nvPr/>
            </p:nvSpPr>
            <p:spPr>
              <a:xfrm>
                <a:off x="1168037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4" name="Freeform: Shape 4973">
                <a:extLst>
                  <a:ext uri="{FF2B5EF4-FFF2-40B4-BE49-F238E27FC236}">
                    <a16:creationId xmlns:a16="http://schemas.microsoft.com/office/drawing/2014/main" id="{433695CE-90C2-97C1-724A-15E3FD5C37A0}"/>
                  </a:ext>
                </a:extLst>
              </p:cNvPr>
              <p:cNvSpPr/>
              <p:nvPr/>
            </p:nvSpPr>
            <p:spPr>
              <a:xfrm>
                <a:off x="1179640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5" name="Freeform: Shape 4974">
                <a:extLst>
                  <a:ext uri="{FF2B5EF4-FFF2-40B4-BE49-F238E27FC236}">
                    <a16:creationId xmlns:a16="http://schemas.microsoft.com/office/drawing/2014/main" id="{F7D33863-238D-67E9-FF13-F5C0081C3E1A}"/>
                  </a:ext>
                </a:extLst>
              </p:cNvPr>
              <p:cNvSpPr/>
              <p:nvPr/>
            </p:nvSpPr>
            <p:spPr>
              <a:xfrm>
                <a:off x="1191242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6" name="Freeform: Shape 4975">
                <a:extLst>
                  <a:ext uri="{FF2B5EF4-FFF2-40B4-BE49-F238E27FC236}">
                    <a16:creationId xmlns:a16="http://schemas.microsoft.com/office/drawing/2014/main" id="{C4912BF2-5082-9D77-11C6-52D89CE41327}"/>
                  </a:ext>
                </a:extLst>
              </p:cNvPr>
              <p:cNvSpPr/>
              <p:nvPr/>
            </p:nvSpPr>
            <p:spPr>
              <a:xfrm>
                <a:off x="1202845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7" name="Freeform: Shape 4976">
                <a:extLst>
                  <a:ext uri="{FF2B5EF4-FFF2-40B4-BE49-F238E27FC236}">
                    <a16:creationId xmlns:a16="http://schemas.microsoft.com/office/drawing/2014/main" id="{C4F305B5-532E-579B-C063-998B0F2CCA78}"/>
                  </a:ext>
                </a:extLst>
              </p:cNvPr>
              <p:cNvSpPr/>
              <p:nvPr/>
            </p:nvSpPr>
            <p:spPr>
              <a:xfrm>
                <a:off x="1214449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3" name="Freeform: Shape 4992">
                <a:extLst>
                  <a:ext uri="{FF2B5EF4-FFF2-40B4-BE49-F238E27FC236}">
                    <a16:creationId xmlns:a16="http://schemas.microsoft.com/office/drawing/2014/main" id="{3A397AE7-E707-B091-F8BD-372A7423979E}"/>
                  </a:ext>
                </a:extLst>
              </p:cNvPr>
              <p:cNvSpPr/>
              <p:nvPr/>
            </p:nvSpPr>
            <p:spPr>
              <a:xfrm>
                <a:off x="935978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4" name="Freeform: Shape 4993">
                <a:extLst>
                  <a:ext uri="{FF2B5EF4-FFF2-40B4-BE49-F238E27FC236}">
                    <a16:creationId xmlns:a16="http://schemas.microsoft.com/office/drawing/2014/main" id="{212E3952-D43C-8191-D59F-8997336F2DA2}"/>
                  </a:ext>
                </a:extLst>
              </p:cNvPr>
              <p:cNvSpPr/>
              <p:nvPr/>
            </p:nvSpPr>
            <p:spPr>
              <a:xfrm>
                <a:off x="947581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5" name="Freeform: Shape 4994">
                <a:extLst>
                  <a:ext uri="{FF2B5EF4-FFF2-40B4-BE49-F238E27FC236}">
                    <a16:creationId xmlns:a16="http://schemas.microsoft.com/office/drawing/2014/main" id="{952C3937-4BB3-BAE0-7DFF-AEED44981DAD}"/>
                  </a:ext>
                </a:extLst>
              </p:cNvPr>
              <p:cNvSpPr/>
              <p:nvPr/>
            </p:nvSpPr>
            <p:spPr>
              <a:xfrm>
                <a:off x="95918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6" name="Freeform: Shape 4995">
                <a:extLst>
                  <a:ext uri="{FF2B5EF4-FFF2-40B4-BE49-F238E27FC236}">
                    <a16:creationId xmlns:a16="http://schemas.microsoft.com/office/drawing/2014/main" id="{EEBADFBF-4BFA-84B7-B218-C42DB055741D}"/>
                  </a:ext>
                </a:extLst>
              </p:cNvPr>
              <p:cNvSpPr/>
              <p:nvPr/>
            </p:nvSpPr>
            <p:spPr>
              <a:xfrm>
                <a:off x="970786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7" name="Freeform: Shape 4996">
                <a:extLst>
                  <a:ext uri="{FF2B5EF4-FFF2-40B4-BE49-F238E27FC236}">
                    <a16:creationId xmlns:a16="http://schemas.microsoft.com/office/drawing/2014/main" id="{E7D0607A-D9A0-1B6F-9190-30735B907505}"/>
                  </a:ext>
                </a:extLst>
              </p:cNvPr>
              <p:cNvSpPr/>
              <p:nvPr/>
            </p:nvSpPr>
            <p:spPr>
              <a:xfrm>
                <a:off x="98238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8" name="Freeform: Shape 4997">
                <a:extLst>
                  <a:ext uri="{FF2B5EF4-FFF2-40B4-BE49-F238E27FC236}">
                    <a16:creationId xmlns:a16="http://schemas.microsoft.com/office/drawing/2014/main" id="{1121537B-FA3C-5FAC-F656-ED65195A01BF}"/>
                  </a:ext>
                </a:extLst>
              </p:cNvPr>
              <p:cNvSpPr/>
              <p:nvPr/>
            </p:nvSpPr>
            <p:spPr>
              <a:xfrm>
                <a:off x="993992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9" name="Freeform: Shape 4998">
                <a:extLst>
                  <a:ext uri="{FF2B5EF4-FFF2-40B4-BE49-F238E27FC236}">
                    <a16:creationId xmlns:a16="http://schemas.microsoft.com/office/drawing/2014/main" id="{40E060D6-D3D9-EE88-16BD-82D2C39FD420}"/>
                  </a:ext>
                </a:extLst>
              </p:cNvPr>
              <p:cNvSpPr/>
              <p:nvPr/>
            </p:nvSpPr>
            <p:spPr>
              <a:xfrm>
                <a:off x="100559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0" name="Freeform: Shape 4999">
                <a:extLst>
                  <a:ext uri="{FF2B5EF4-FFF2-40B4-BE49-F238E27FC236}">
                    <a16:creationId xmlns:a16="http://schemas.microsoft.com/office/drawing/2014/main" id="{C15D5766-E1F1-3266-D893-39990DE1A2D5}"/>
                  </a:ext>
                </a:extLst>
              </p:cNvPr>
              <p:cNvSpPr/>
              <p:nvPr/>
            </p:nvSpPr>
            <p:spPr>
              <a:xfrm>
                <a:off x="1017199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1" name="Freeform: Shape 5000">
                <a:extLst>
                  <a:ext uri="{FF2B5EF4-FFF2-40B4-BE49-F238E27FC236}">
                    <a16:creationId xmlns:a16="http://schemas.microsoft.com/office/drawing/2014/main" id="{2C4C4BA9-2A5A-463F-6B6C-1156B8F4E621}"/>
                  </a:ext>
                </a:extLst>
              </p:cNvPr>
              <p:cNvSpPr/>
              <p:nvPr/>
            </p:nvSpPr>
            <p:spPr>
              <a:xfrm>
                <a:off x="1028801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2" name="Freeform: Shape 5001">
                <a:extLst>
                  <a:ext uri="{FF2B5EF4-FFF2-40B4-BE49-F238E27FC236}">
                    <a16:creationId xmlns:a16="http://schemas.microsoft.com/office/drawing/2014/main" id="{279A3581-A409-2C4B-02F5-6028C9261A56}"/>
                  </a:ext>
                </a:extLst>
              </p:cNvPr>
              <p:cNvSpPr/>
              <p:nvPr/>
            </p:nvSpPr>
            <p:spPr>
              <a:xfrm>
                <a:off x="104040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3" name="Freeform: Shape 5002">
                <a:extLst>
                  <a:ext uri="{FF2B5EF4-FFF2-40B4-BE49-F238E27FC236}">
                    <a16:creationId xmlns:a16="http://schemas.microsoft.com/office/drawing/2014/main" id="{6EA59FD0-ED5B-3116-6294-CC5B4FD7A826}"/>
                  </a:ext>
                </a:extLst>
              </p:cNvPr>
              <p:cNvSpPr/>
              <p:nvPr/>
            </p:nvSpPr>
            <p:spPr>
              <a:xfrm>
                <a:off x="1052007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4" name="Freeform: Shape 5003">
                <a:extLst>
                  <a:ext uri="{FF2B5EF4-FFF2-40B4-BE49-F238E27FC236}">
                    <a16:creationId xmlns:a16="http://schemas.microsoft.com/office/drawing/2014/main" id="{F0F7247C-8F41-2801-40D8-DED2DA81F5A3}"/>
                  </a:ext>
                </a:extLst>
              </p:cNvPr>
              <p:cNvSpPr/>
              <p:nvPr/>
            </p:nvSpPr>
            <p:spPr>
              <a:xfrm>
                <a:off x="1063611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5" name="Freeform: Shape 5004">
                <a:extLst>
                  <a:ext uri="{FF2B5EF4-FFF2-40B4-BE49-F238E27FC236}">
                    <a16:creationId xmlns:a16="http://schemas.microsoft.com/office/drawing/2014/main" id="{0B6EDBCC-BD27-16CC-4C9A-63DB8E908685}"/>
                  </a:ext>
                </a:extLst>
              </p:cNvPr>
              <p:cNvSpPr/>
              <p:nvPr/>
            </p:nvSpPr>
            <p:spPr>
              <a:xfrm>
                <a:off x="1075214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6" name="Freeform: Shape 5005">
                <a:extLst>
                  <a:ext uri="{FF2B5EF4-FFF2-40B4-BE49-F238E27FC236}">
                    <a16:creationId xmlns:a16="http://schemas.microsoft.com/office/drawing/2014/main" id="{ED7200BA-C1FD-F54A-B201-137EBE382423}"/>
                  </a:ext>
                </a:extLst>
              </p:cNvPr>
              <p:cNvSpPr/>
              <p:nvPr/>
            </p:nvSpPr>
            <p:spPr>
              <a:xfrm>
                <a:off x="108681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7" name="Freeform: Shape 5006">
                <a:extLst>
                  <a:ext uri="{FF2B5EF4-FFF2-40B4-BE49-F238E27FC236}">
                    <a16:creationId xmlns:a16="http://schemas.microsoft.com/office/drawing/2014/main" id="{4C9F8972-C846-733A-274E-8B89E826B208}"/>
                  </a:ext>
                </a:extLst>
              </p:cNvPr>
              <p:cNvSpPr/>
              <p:nvPr/>
            </p:nvSpPr>
            <p:spPr>
              <a:xfrm>
                <a:off x="1098419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8" name="Freeform: Shape 5007">
                <a:extLst>
                  <a:ext uri="{FF2B5EF4-FFF2-40B4-BE49-F238E27FC236}">
                    <a16:creationId xmlns:a16="http://schemas.microsoft.com/office/drawing/2014/main" id="{63CC83C1-81F2-6324-3302-0677FBA2C6C3}"/>
                  </a:ext>
                </a:extLst>
              </p:cNvPr>
              <p:cNvSpPr/>
              <p:nvPr/>
            </p:nvSpPr>
            <p:spPr>
              <a:xfrm>
                <a:off x="1110022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9" name="Freeform: Shape 5008">
                <a:extLst>
                  <a:ext uri="{FF2B5EF4-FFF2-40B4-BE49-F238E27FC236}">
                    <a16:creationId xmlns:a16="http://schemas.microsoft.com/office/drawing/2014/main" id="{6C5BCDC3-40F3-9359-412F-5DB2BE882BB5}"/>
                  </a:ext>
                </a:extLst>
              </p:cNvPr>
              <p:cNvSpPr/>
              <p:nvPr/>
            </p:nvSpPr>
            <p:spPr>
              <a:xfrm>
                <a:off x="1121626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0" name="Freeform: Shape 5009">
                <a:extLst>
                  <a:ext uri="{FF2B5EF4-FFF2-40B4-BE49-F238E27FC236}">
                    <a16:creationId xmlns:a16="http://schemas.microsoft.com/office/drawing/2014/main" id="{9D068750-6AB3-D999-28AF-A8B81B3A003C}"/>
                  </a:ext>
                </a:extLst>
              </p:cNvPr>
              <p:cNvSpPr/>
              <p:nvPr/>
            </p:nvSpPr>
            <p:spPr>
              <a:xfrm>
                <a:off x="1133229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1" name="Freeform: Shape 5010">
                <a:extLst>
                  <a:ext uri="{FF2B5EF4-FFF2-40B4-BE49-F238E27FC236}">
                    <a16:creationId xmlns:a16="http://schemas.microsoft.com/office/drawing/2014/main" id="{083DA9C6-B6C6-91DB-81C0-B6E7EE826A0A}"/>
                  </a:ext>
                </a:extLst>
              </p:cNvPr>
              <p:cNvSpPr/>
              <p:nvPr/>
            </p:nvSpPr>
            <p:spPr>
              <a:xfrm>
                <a:off x="1144831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2" name="Freeform: Shape 5011">
                <a:extLst>
                  <a:ext uri="{FF2B5EF4-FFF2-40B4-BE49-F238E27FC236}">
                    <a16:creationId xmlns:a16="http://schemas.microsoft.com/office/drawing/2014/main" id="{5FB73D9C-7804-746E-BA60-FD8E67294A0B}"/>
                  </a:ext>
                </a:extLst>
              </p:cNvPr>
              <p:cNvSpPr/>
              <p:nvPr/>
            </p:nvSpPr>
            <p:spPr>
              <a:xfrm>
                <a:off x="1156434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3" name="Freeform: Shape 5012">
                <a:extLst>
                  <a:ext uri="{FF2B5EF4-FFF2-40B4-BE49-F238E27FC236}">
                    <a16:creationId xmlns:a16="http://schemas.microsoft.com/office/drawing/2014/main" id="{CB53B065-2DC5-43C1-AC78-A3F7F0C3E837}"/>
                  </a:ext>
                </a:extLst>
              </p:cNvPr>
              <p:cNvSpPr/>
              <p:nvPr/>
            </p:nvSpPr>
            <p:spPr>
              <a:xfrm>
                <a:off x="1168037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4" name="Freeform: Shape 5013">
                <a:extLst>
                  <a:ext uri="{FF2B5EF4-FFF2-40B4-BE49-F238E27FC236}">
                    <a16:creationId xmlns:a16="http://schemas.microsoft.com/office/drawing/2014/main" id="{9A1B135F-4D6F-81E8-4EEF-06FA4491D5F9}"/>
                  </a:ext>
                </a:extLst>
              </p:cNvPr>
              <p:cNvSpPr/>
              <p:nvPr/>
            </p:nvSpPr>
            <p:spPr>
              <a:xfrm>
                <a:off x="1179640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5" name="Freeform: Shape 5014">
                <a:extLst>
                  <a:ext uri="{FF2B5EF4-FFF2-40B4-BE49-F238E27FC236}">
                    <a16:creationId xmlns:a16="http://schemas.microsoft.com/office/drawing/2014/main" id="{73CB51B8-ABBD-EE61-E8E6-0CEAC5D56226}"/>
                  </a:ext>
                </a:extLst>
              </p:cNvPr>
              <p:cNvSpPr/>
              <p:nvPr/>
            </p:nvSpPr>
            <p:spPr>
              <a:xfrm>
                <a:off x="1191242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6" name="Freeform: Shape 5015">
                <a:extLst>
                  <a:ext uri="{FF2B5EF4-FFF2-40B4-BE49-F238E27FC236}">
                    <a16:creationId xmlns:a16="http://schemas.microsoft.com/office/drawing/2014/main" id="{BDFD9253-5712-2CBE-8F59-5D7B3599FF32}"/>
                  </a:ext>
                </a:extLst>
              </p:cNvPr>
              <p:cNvSpPr/>
              <p:nvPr/>
            </p:nvSpPr>
            <p:spPr>
              <a:xfrm>
                <a:off x="1202845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7" name="Freeform: Shape 5016">
                <a:extLst>
                  <a:ext uri="{FF2B5EF4-FFF2-40B4-BE49-F238E27FC236}">
                    <a16:creationId xmlns:a16="http://schemas.microsoft.com/office/drawing/2014/main" id="{6D9D029E-CF4B-4292-14DA-CE10C3084263}"/>
                  </a:ext>
                </a:extLst>
              </p:cNvPr>
              <p:cNvSpPr/>
              <p:nvPr/>
            </p:nvSpPr>
            <p:spPr>
              <a:xfrm>
                <a:off x="1214449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3" name="Freeform: Shape 5032">
                <a:extLst>
                  <a:ext uri="{FF2B5EF4-FFF2-40B4-BE49-F238E27FC236}">
                    <a16:creationId xmlns:a16="http://schemas.microsoft.com/office/drawing/2014/main" id="{F8E69E77-BCC3-CCC6-8381-AF8E9FAC9E2B}"/>
                  </a:ext>
                </a:extLst>
              </p:cNvPr>
              <p:cNvSpPr/>
              <p:nvPr/>
            </p:nvSpPr>
            <p:spPr>
              <a:xfrm>
                <a:off x="935978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4" name="Freeform: Shape 5033">
                <a:extLst>
                  <a:ext uri="{FF2B5EF4-FFF2-40B4-BE49-F238E27FC236}">
                    <a16:creationId xmlns:a16="http://schemas.microsoft.com/office/drawing/2014/main" id="{07E7F7D6-2418-67ED-2FF4-4BDDAAEEFD6B}"/>
                  </a:ext>
                </a:extLst>
              </p:cNvPr>
              <p:cNvSpPr/>
              <p:nvPr/>
            </p:nvSpPr>
            <p:spPr>
              <a:xfrm>
                <a:off x="947581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5" name="Freeform: Shape 5034">
                <a:extLst>
                  <a:ext uri="{FF2B5EF4-FFF2-40B4-BE49-F238E27FC236}">
                    <a16:creationId xmlns:a16="http://schemas.microsoft.com/office/drawing/2014/main" id="{08B1C52F-916E-663B-FCFD-A9476453208E}"/>
                  </a:ext>
                </a:extLst>
              </p:cNvPr>
              <p:cNvSpPr/>
              <p:nvPr/>
            </p:nvSpPr>
            <p:spPr>
              <a:xfrm>
                <a:off x="95918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6" name="Freeform: Shape 5035">
                <a:extLst>
                  <a:ext uri="{FF2B5EF4-FFF2-40B4-BE49-F238E27FC236}">
                    <a16:creationId xmlns:a16="http://schemas.microsoft.com/office/drawing/2014/main" id="{687062FB-5D28-3058-BC9C-5BB7B1BF6C55}"/>
                  </a:ext>
                </a:extLst>
              </p:cNvPr>
              <p:cNvSpPr/>
              <p:nvPr/>
            </p:nvSpPr>
            <p:spPr>
              <a:xfrm>
                <a:off x="970786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7" name="Freeform: Shape 5036">
                <a:extLst>
                  <a:ext uri="{FF2B5EF4-FFF2-40B4-BE49-F238E27FC236}">
                    <a16:creationId xmlns:a16="http://schemas.microsoft.com/office/drawing/2014/main" id="{19C42D9E-6898-3DDA-48BA-361E0F516714}"/>
                  </a:ext>
                </a:extLst>
              </p:cNvPr>
              <p:cNvSpPr/>
              <p:nvPr/>
            </p:nvSpPr>
            <p:spPr>
              <a:xfrm>
                <a:off x="98238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8" name="Freeform: Shape 5037">
                <a:extLst>
                  <a:ext uri="{FF2B5EF4-FFF2-40B4-BE49-F238E27FC236}">
                    <a16:creationId xmlns:a16="http://schemas.microsoft.com/office/drawing/2014/main" id="{6BE7D412-C8A4-2703-92B1-B233A2736FC5}"/>
                  </a:ext>
                </a:extLst>
              </p:cNvPr>
              <p:cNvSpPr/>
              <p:nvPr/>
            </p:nvSpPr>
            <p:spPr>
              <a:xfrm>
                <a:off x="993992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9" name="Freeform: Shape 5038">
                <a:extLst>
                  <a:ext uri="{FF2B5EF4-FFF2-40B4-BE49-F238E27FC236}">
                    <a16:creationId xmlns:a16="http://schemas.microsoft.com/office/drawing/2014/main" id="{E1632875-B1D1-11EC-72D8-713BEA1DB79D}"/>
                  </a:ext>
                </a:extLst>
              </p:cNvPr>
              <p:cNvSpPr/>
              <p:nvPr/>
            </p:nvSpPr>
            <p:spPr>
              <a:xfrm>
                <a:off x="100559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0" name="Freeform: Shape 5039">
                <a:extLst>
                  <a:ext uri="{FF2B5EF4-FFF2-40B4-BE49-F238E27FC236}">
                    <a16:creationId xmlns:a16="http://schemas.microsoft.com/office/drawing/2014/main" id="{D267CC4E-E30F-BCDE-B16E-689F7A6F95CB}"/>
                  </a:ext>
                </a:extLst>
              </p:cNvPr>
              <p:cNvSpPr/>
              <p:nvPr/>
            </p:nvSpPr>
            <p:spPr>
              <a:xfrm>
                <a:off x="1017199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1" name="Freeform: Shape 5040">
                <a:extLst>
                  <a:ext uri="{FF2B5EF4-FFF2-40B4-BE49-F238E27FC236}">
                    <a16:creationId xmlns:a16="http://schemas.microsoft.com/office/drawing/2014/main" id="{FD7A7E93-FFBE-974E-3939-8DF6A981C67D}"/>
                  </a:ext>
                </a:extLst>
              </p:cNvPr>
              <p:cNvSpPr/>
              <p:nvPr/>
            </p:nvSpPr>
            <p:spPr>
              <a:xfrm>
                <a:off x="1028801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2" name="Freeform: Shape 5041">
                <a:extLst>
                  <a:ext uri="{FF2B5EF4-FFF2-40B4-BE49-F238E27FC236}">
                    <a16:creationId xmlns:a16="http://schemas.microsoft.com/office/drawing/2014/main" id="{EDE81625-59E1-2796-BDC3-B12116222C16}"/>
                  </a:ext>
                </a:extLst>
              </p:cNvPr>
              <p:cNvSpPr/>
              <p:nvPr/>
            </p:nvSpPr>
            <p:spPr>
              <a:xfrm>
                <a:off x="104040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3" name="Freeform: Shape 5042">
                <a:extLst>
                  <a:ext uri="{FF2B5EF4-FFF2-40B4-BE49-F238E27FC236}">
                    <a16:creationId xmlns:a16="http://schemas.microsoft.com/office/drawing/2014/main" id="{952AE575-F37B-C595-A758-B77F3D7FCC43}"/>
                  </a:ext>
                </a:extLst>
              </p:cNvPr>
              <p:cNvSpPr/>
              <p:nvPr/>
            </p:nvSpPr>
            <p:spPr>
              <a:xfrm>
                <a:off x="1052007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4" name="Freeform: Shape 5043">
                <a:extLst>
                  <a:ext uri="{FF2B5EF4-FFF2-40B4-BE49-F238E27FC236}">
                    <a16:creationId xmlns:a16="http://schemas.microsoft.com/office/drawing/2014/main" id="{331793DD-D501-F911-7346-9951C9C7233F}"/>
                  </a:ext>
                </a:extLst>
              </p:cNvPr>
              <p:cNvSpPr/>
              <p:nvPr/>
            </p:nvSpPr>
            <p:spPr>
              <a:xfrm>
                <a:off x="1063611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5" name="Freeform: Shape 5044">
                <a:extLst>
                  <a:ext uri="{FF2B5EF4-FFF2-40B4-BE49-F238E27FC236}">
                    <a16:creationId xmlns:a16="http://schemas.microsoft.com/office/drawing/2014/main" id="{99F95BCE-6AB8-0E7F-05F7-FCEA82247735}"/>
                  </a:ext>
                </a:extLst>
              </p:cNvPr>
              <p:cNvSpPr/>
              <p:nvPr/>
            </p:nvSpPr>
            <p:spPr>
              <a:xfrm>
                <a:off x="1075214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6" name="Freeform: Shape 5045">
                <a:extLst>
                  <a:ext uri="{FF2B5EF4-FFF2-40B4-BE49-F238E27FC236}">
                    <a16:creationId xmlns:a16="http://schemas.microsoft.com/office/drawing/2014/main" id="{43788123-E8A7-0EDD-F79C-9C291AD972D6}"/>
                  </a:ext>
                </a:extLst>
              </p:cNvPr>
              <p:cNvSpPr/>
              <p:nvPr/>
            </p:nvSpPr>
            <p:spPr>
              <a:xfrm>
                <a:off x="108681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7" name="Freeform: Shape 5046">
                <a:extLst>
                  <a:ext uri="{FF2B5EF4-FFF2-40B4-BE49-F238E27FC236}">
                    <a16:creationId xmlns:a16="http://schemas.microsoft.com/office/drawing/2014/main" id="{C1EB9AAF-1E46-6CAD-8D7E-165D3F86ECA0}"/>
                  </a:ext>
                </a:extLst>
              </p:cNvPr>
              <p:cNvSpPr/>
              <p:nvPr/>
            </p:nvSpPr>
            <p:spPr>
              <a:xfrm>
                <a:off x="1098419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8" name="Freeform: Shape 5047">
                <a:extLst>
                  <a:ext uri="{FF2B5EF4-FFF2-40B4-BE49-F238E27FC236}">
                    <a16:creationId xmlns:a16="http://schemas.microsoft.com/office/drawing/2014/main" id="{D0704E0C-0DDE-6C6E-B309-D0E8A9CAE406}"/>
                  </a:ext>
                </a:extLst>
              </p:cNvPr>
              <p:cNvSpPr/>
              <p:nvPr/>
            </p:nvSpPr>
            <p:spPr>
              <a:xfrm>
                <a:off x="1110022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9" name="Freeform: Shape 5048">
                <a:extLst>
                  <a:ext uri="{FF2B5EF4-FFF2-40B4-BE49-F238E27FC236}">
                    <a16:creationId xmlns:a16="http://schemas.microsoft.com/office/drawing/2014/main" id="{35633B32-827D-683F-D318-DCD9925B3022}"/>
                  </a:ext>
                </a:extLst>
              </p:cNvPr>
              <p:cNvSpPr/>
              <p:nvPr/>
            </p:nvSpPr>
            <p:spPr>
              <a:xfrm>
                <a:off x="1121626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0" name="Freeform: Shape 5049">
                <a:extLst>
                  <a:ext uri="{FF2B5EF4-FFF2-40B4-BE49-F238E27FC236}">
                    <a16:creationId xmlns:a16="http://schemas.microsoft.com/office/drawing/2014/main" id="{F6E030C0-2693-3976-9892-FBAF7A460E73}"/>
                  </a:ext>
                </a:extLst>
              </p:cNvPr>
              <p:cNvSpPr/>
              <p:nvPr/>
            </p:nvSpPr>
            <p:spPr>
              <a:xfrm>
                <a:off x="1133229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1" name="Freeform: Shape 5050">
                <a:extLst>
                  <a:ext uri="{FF2B5EF4-FFF2-40B4-BE49-F238E27FC236}">
                    <a16:creationId xmlns:a16="http://schemas.microsoft.com/office/drawing/2014/main" id="{492870FF-BCBB-890D-E1C2-D638D531D64A}"/>
                  </a:ext>
                </a:extLst>
              </p:cNvPr>
              <p:cNvSpPr/>
              <p:nvPr/>
            </p:nvSpPr>
            <p:spPr>
              <a:xfrm>
                <a:off x="1144831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2" name="Freeform: Shape 5051">
                <a:extLst>
                  <a:ext uri="{FF2B5EF4-FFF2-40B4-BE49-F238E27FC236}">
                    <a16:creationId xmlns:a16="http://schemas.microsoft.com/office/drawing/2014/main" id="{332076DF-2B3B-1C6C-2322-D8DC38654123}"/>
                  </a:ext>
                </a:extLst>
              </p:cNvPr>
              <p:cNvSpPr/>
              <p:nvPr/>
            </p:nvSpPr>
            <p:spPr>
              <a:xfrm>
                <a:off x="1156434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3" name="Freeform: Shape 5052">
                <a:extLst>
                  <a:ext uri="{FF2B5EF4-FFF2-40B4-BE49-F238E27FC236}">
                    <a16:creationId xmlns:a16="http://schemas.microsoft.com/office/drawing/2014/main" id="{78947AEA-5405-61FB-C0BE-FBD8BCF7DF35}"/>
                  </a:ext>
                </a:extLst>
              </p:cNvPr>
              <p:cNvSpPr/>
              <p:nvPr/>
            </p:nvSpPr>
            <p:spPr>
              <a:xfrm>
                <a:off x="1168037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4" name="Freeform: Shape 5053">
                <a:extLst>
                  <a:ext uri="{FF2B5EF4-FFF2-40B4-BE49-F238E27FC236}">
                    <a16:creationId xmlns:a16="http://schemas.microsoft.com/office/drawing/2014/main" id="{C41E8B51-49F8-3B86-037A-B532913AACE0}"/>
                  </a:ext>
                </a:extLst>
              </p:cNvPr>
              <p:cNvSpPr/>
              <p:nvPr/>
            </p:nvSpPr>
            <p:spPr>
              <a:xfrm>
                <a:off x="1179640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5" name="Freeform: Shape 5054">
                <a:extLst>
                  <a:ext uri="{FF2B5EF4-FFF2-40B4-BE49-F238E27FC236}">
                    <a16:creationId xmlns:a16="http://schemas.microsoft.com/office/drawing/2014/main" id="{DA09EEFE-C8CB-EEED-3CC1-8A991F7E6DDF}"/>
                  </a:ext>
                </a:extLst>
              </p:cNvPr>
              <p:cNvSpPr/>
              <p:nvPr/>
            </p:nvSpPr>
            <p:spPr>
              <a:xfrm>
                <a:off x="1191242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6" name="Freeform: Shape 5055">
                <a:extLst>
                  <a:ext uri="{FF2B5EF4-FFF2-40B4-BE49-F238E27FC236}">
                    <a16:creationId xmlns:a16="http://schemas.microsoft.com/office/drawing/2014/main" id="{07B9539B-527A-0D18-93D1-63F9B95CEAD8}"/>
                  </a:ext>
                </a:extLst>
              </p:cNvPr>
              <p:cNvSpPr/>
              <p:nvPr/>
            </p:nvSpPr>
            <p:spPr>
              <a:xfrm>
                <a:off x="1202845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7" name="Freeform: Shape 5056">
                <a:extLst>
                  <a:ext uri="{FF2B5EF4-FFF2-40B4-BE49-F238E27FC236}">
                    <a16:creationId xmlns:a16="http://schemas.microsoft.com/office/drawing/2014/main" id="{A9C7846A-F317-5C00-2109-646B985FDE87}"/>
                  </a:ext>
                </a:extLst>
              </p:cNvPr>
              <p:cNvSpPr/>
              <p:nvPr/>
            </p:nvSpPr>
            <p:spPr>
              <a:xfrm>
                <a:off x="1214449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3" name="Freeform: Shape 5072">
                <a:extLst>
                  <a:ext uri="{FF2B5EF4-FFF2-40B4-BE49-F238E27FC236}">
                    <a16:creationId xmlns:a16="http://schemas.microsoft.com/office/drawing/2014/main" id="{2B53E85B-F2CA-3D7F-FCF5-920AC652CE49}"/>
                  </a:ext>
                </a:extLst>
              </p:cNvPr>
              <p:cNvSpPr/>
              <p:nvPr/>
            </p:nvSpPr>
            <p:spPr>
              <a:xfrm>
                <a:off x="935978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4" name="Freeform: Shape 5073">
                <a:extLst>
                  <a:ext uri="{FF2B5EF4-FFF2-40B4-BE49-F238E27FC236}">
                    <a16:creationId xmlns:a16="http://schemas.microsoft.com/office/drawing/2014/main" id="{1BC9218F-10E0-A2D5-0EA4-3F087C27803F}"/>
                  </a:ext>
                </a:extLst>
              </p:cNvPr>
              <p:cNvSpPr/>
              <p:nvPr/>
            </p:nvSpPr>
            <p:spPr>
              <a:xfrm>
                <a:off x="947581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5" name="Freeform: Shape 5074">
                <a:extLst>
                  <a:ext uri="{FF2B5EF4-FFF2-40B4-BE49-F238E27FC236}">
                    <a16:creationId xmlns:a16="http://schemas.microsoft.com/office/drawing/2014/main" id="{A8A7A08C-4F8B-E169-C72A-525E91BC3C46}"/>
                  </a:ext>
                </a:extLst>
              </p:cNvPr>
              <p:cNvSpPr/>
              <p:nvPr/>
            </p:nvSpPr>
            <p:spPr>
              <a:xfrm>
                <a:off x="95918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6" name="Freeform: Shape 5075">
                <a:extLst>
                  <a:ext uri="{FF2B5EF4-FFF2-40B4-BE49-F238E27FC236}">
                    <a16:creationId xmlns:a16="http://schemas.microsoft.com/office/drawing/2014/main" id="{8939C8A0-A5CF-B9C7-4B61-4992E981CA19}"/>
                  </a:ext>
                </a:extLst>
              </p:cNvPr>
              <p:cNvSpPr/>
              <p:nvPr/>
            </p:nvSpPr>
            <p:spPr>
              <a:xfrm>
                <a:off x="970786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7" name="Freeform: Shape 5076">
                <a:extLst>
                  <a:ext uri="{FF2B5EF4-FFF2-40B4-BE49-F238E27FC236}">
                    <a16:creationId xmlns:a16="http://schemas.microsoft.com/office/drawing/2014/main" id="{94E8C54F-E301-5755-9E80-5F75DE410664}"/>
                  </a:ext>
                </a:extLst>
              </p:cNvPr>
              <p:cNvSpPr/>
              <p:nvPr/>
            </p:nvSpPr>
            <p:spPr>
              <a:xfrm>
                <a:off x="98238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8" name="Freeform: Shape 5077">
                <a:extLst>
                  <a:ext uri="{FF2B5EF4-FFF2-40B4-BE49-F238E27FC236}">
                    <a16:creationId xmlns:a16="http://schemas.microsoft.com/office/drawing/2014/main" id="{3B274506-D34E-44BB-F43A-77C0A6C11765}"/>
                  </a:ext>
                </a:extLst>
              </p:cNvPr>
              <p:cNvSpPr/>
              <p:nvPr/>
            </p:nvSpPr>
            <p:spPr>
              <a:xfrm>
                <a:off x="993992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9" name="Freeform: Shape 5078">
                <a:extLst>
                  <a:ext uri="{FF2B5EF4-FFF2-40B4-BE49-F238E27FC236}">
                    <a16:creationId xmlns:a16="http://schemas.microsoft.com/office/drawing/2014/main" id="{B04C5424-7403-F0EF-674B-10B1C49B87E1}"/>
                  </a:ext>
                </a:extLst>
              </p:cNvPr>
              <p:cNvSpPr/>
              <p:nvPr/>
            </p:nvSpPr>
            <p:spPr>
              <a:xfrm>
                <a:off x="100559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0" name="Freeform: Shape 5079">
                <a:extLst>
                  <a:ext uri="{FF2B5EF4-FFF2-40B4-BE49-F238E27FC236}">
                    <a16:creationId xmlns:a16="http://schemas.microsoft.com/office/drawing/2014/main" id="{567913A2-8F5C-4469-1129-1AB7D7F37143}"/>
                  </a:ext>
                </a:extLst>
              </p:cNvPr>
              <p:cNvSpPr/>
              <p:nvPr/>
            </p:nvSpPr>
            <p:spPr>
              <a:xfrm>
                <a:off x="1017199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1" name="Freeform: Shape 5080">
                <a:extLst>
                  <a:ext uri="{FF2B5EF4-FFF2-40B4-BE49-F238E27FC236}">
                    <a16:creationId xmlns:a16="http://schemas.microsoft.com/office/drawing/2014/main" id="{046381E5-522E-9222-0199-29E4478BB820}"/>
                  </a:ext>
                </a:extLst>
              </p:cNvPr>
              <p:cNvSpPr/>
              <p:nvPr/>
            </p:nvSpPr>
            <p:spPr>
              <a:xfrm>
                <a:off x="1028801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2" name="Freeform: Shape 5081">
                <a:extLst>
                  <a:ext uri="{FF2B5EF4-FFF2-40B4-BE49-F238E27FC236}">
                    <a16:creationId xmlns:a16="http://schemas.microsoft.com/office/drawing/2014/main" id="{515F8B20-C6D6-A149-8B95-F601B150F29D}"/>
                  </a:ext>
                </a:extLst>
              </p:cNvPr>
              <p:cNvSpPr/>
              <p:nvPr/>
            </p:nvSpPr>
            <p:spPr>
              <a:xfrm>
                <a:off x="104040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3" name="Freeform: Shape 5082">
                <a:extLst>
                  <a:ext uri="{FF2B5EF4-FFF2-40B4-BE49-F238E27FC236}">
                    <a16:creationId xmlns:a16="http://schemas.microsoft.com/office/drawing/2014/main" id="{F7F257FF-672D-C4FC-3C40-FCE902EDA221}"/>
                  </a:ext>
                </a:extLst>
              </p:cNvPr>
              <p:cNvSpPr/>
              <p:nvPr/>
            </p:nvSpPr>
            <p:spPr>
              <a:xfrm>
                <a:off x="1052007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4" name="Freeform: Shape 5083">
                <a:extLst>
                  <a:ext uri="{FF2B5EF4-FFF2-40B4-BE49-F238E27FC236}">
                    <a16:creationId xmlns:a16="http://schemas.microsoft.com/office/drawing/2014/main" id="{394A9057-0BE9-F807-9BFF-F3790590E320}"/>
                  </a:ext>
                </a:extLst>
              </p:cNvPr>
              <p:cNvSpPr/>
              <p:nvPr/>
            </p:nvSpPr>
            <p:spPr>
              <a:xfrm>
                <a:off x="1063611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5" name="Freeform: Shape 5084">
                <a:extLst>
                  <a:ext uri="{FF2B5EF4-FFF2-40B4-BE49-F238E27FC236}">
                    <a16:creationId xmlns:a16="http://schemas.microsoft.com/office/drawing/2014/main" id="{5880CB0B-C1A8-562F-9FF7-BD537F5586FD}"/>
                  </a:ext>
                </a:extLst>
              </p:cNvPr>
              <p:cNvSpPr/>
              <p:nvPr/>
            </p:nvSpPr>
            <p:spPr>
              <a:xfrm>
                <a:off x="1075214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6" name="Freeform: Shape 5085">
                <a:extLst>
                  <a:ext uri="{FF2B5EF4-FFF2-40B4-BE49-F238E27FC236}">
                    <a16:creationId xmlns:a16="http://schemas.microsoft.com/office/drawing/2014/main" id="{DF2C1D70-DDC5-93D7-0FB8-14C9CFBB17AE}"/>
                  </a:ext>
                </a:extLst>
              </p:cNvPr>
              <p:cNvSpPr/>
              <p:nvPr/>
            </p:nvSpPr>
            <p:spPr>
              <a:xfrm>
                <a:off x="108681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7" name="Freeform: Shape 5086">
                <a:extLst>
                  <a:ext uri="{FF2B5EF4-FFF2-40B4-BE49-F238E27FC236}">
                    <a16:creationId xmlns:a16="http://schemas.microsoft.com/office/drawing/2014/main" id="{D952301D-B7E9-CDF9-F945-E6859369D322}"/>
                  </a:ext>
                </a:extLst>
              </p:cNvPr>
              <p:cNvSpPr/>
              <p:nvPr/>
            </p:nvSpPr>
            <p:spPr>
              <a:xfrm>
                <a:off x="1098419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8" name="Freeform: Shape 5087">
                <a:extLst>
                  <a:ext uri="{FF2B5EF4-FFF2-40B4-BE49-F238E27FC236}">
                    <a16:creationId xmlns:a16="http://schemas.microsoft.com/office/drawing/2014/main" id="{C55DED09-1DCD-FA8A-644C-649C9972E65C}"/>
                  </a:ext>
                </a:extLst>
              </p:cNvPr>
              <p:cNvSpPr/>
              <p:nvPr/>
            </p:nvSpPr>
            <p:spPr>
              <a:xfrm>
                <a:off x="1110022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9" name="Freeform: Shape 5088">
                <a:extLst>
                  <a:ext uri="{FF2B5EF4-FFF2-40B4-BE49-F238E27FC236}">
                    <a16:creationId xmlns:a16="http://schemas.microsoft.com/office/drawing/2014/main" id="{82D08140-7985-B86A-B3E7-A492B8F123BA}"/>
                  </a:ext>
                </a:extLst>
              </p:cNvPr>
              <p:cNvSpPr/>
              <p:nvPr/>
            </p:nvSpPr>
            <p:spPr>
              <a:xfrm>
                <a:off x="1121626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0" name="Freeform: Shape 5089">
                <a:extLst>
                  <a:ext uri="{FF2B5EF4-FFF2-40B4-BE49-F238E27FC236}">
                    <a16:creationId xmlns:a16="http://schemas.microsoft.com/office/drawing/2014/main" id="{8F6D9BC6-D923-E97F-A5FE-CC84C3C4082F}"/>
                  </a:ext>
                </a:extLst>
              </p:cNvPr>
              <p:cNvSpPr/>
              <p:nvPr/>
            </p:nvSpPr>
            <p:spPr>
              <a:xfrm>
                <a:off x="1133229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1" name="Freeform: Shape 5090">
                <a:extLst>
                  <a:ext uri="{FF2B5EF4-FFF2-40B4-BE49-F238E27FC236}">
                    <a16:creationId xmlns:a16="http://schemas.microsoft.com/office/drawing/2014/main" id="{1B20C028-C5F6-5AF7-1923-BFC430526905}"/>
                  </a:ext>
                </a:extLst>
              </p:cNvPr>
              <p:cNvSpPr/>
              <p:nvPr/>
            </p:nvSpPr>
            <p:spPr>
              <a:xfrm>
                <a:off x="1144831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2" name="Freeform: Shape 5091">
                <a:extLst>
                  <a:ext uri="{FF2B5EF4-FFF2-40B4-BE49-F238E27FC236}">
                    <a16:creationId xmlns:a16="http://schemas.microsoft.com/office/drawing/2014/main" id="{D47B0EE8-0867-0DFD-7974-FD662C61B96A}"/>
                  </a:ext>
                </a:extLst>
              </p:cNvPr>
              <p:cNvSpPr/>
              <p:nvPr/>
            </p:nvSpPr>
            <p:spPr>
              <a:xfrm>
                <a:off x="1156434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3" name="Freeform: Shape 5092">
                <a:extLst>
                  <a:ext uri="{FF2B5EF4-FFF2-40B4-BE49-F238E27FC236}">
                    <a16:creationId xmlns:a16="http://schemas.microsoft.com/office/drawing/2014/main" id="{A7D203AE-1889-90B6-1F6D-DF9B5668EE60}"/>
                  </a:ext>
                </a:extLst>
              </p:cNvPr>
              <p:cNvSpPr/>
              <p:nvPr/>
            </p:nvSpPr>
            <p:spPr>
              <a:xfrm>
                <a:off x="1168037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4" name="Freeform: Shape 5093">
                <a:extLst>
                  <a:ext uri="{FF2B5EF4-FFF2-40B4-BE49-F238E27FC236}">
                    <a16:creationId xmlns:a16="http://schemas.microsoft.com/office/drawing/2014/main" id="{14746B07-42DC-CA96-6504-4A20C9659D6A}"/>
                  </a:ext>
                </a:extLst>
              </p:cNvPr>
              <p:cNvSpPr/>
              <p:nvPr/>
            </p:nvSpPr>
            <p:spPr>
              <a:xfrm>
                <a:off x="1179640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5" name="Freeform: Shape 5094">
                <a:extLst>
                  <a:ext uri="{FF2B5EF4-FFF2-40B4-BE49-F238E27FC236}">
                    <a16:creationId xmlns:a16="http://schemas.microsoft.com/office/drawing/2014/main" id="{4875B006-89E4-6AE9-C88A-36FCD585BA9E}"/>
                  </a:ext>
                </a:extLst>
              </p:cNvPr>
              <p:cNvSpPr/>
              <p:nvPr/>
            </p:nvSpPr>
            <p:spPr>
              <a:xfrm>
                <a:off x="1191242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6" name="Freeform: Shape 5095">
                <a:extLst>
                  <a:ext uri="{FF2B5EF4-FFF2-40B4-BE49-F238E27FC236}">
                    <a16:creationId xmlns:a16="http://schemas.microsoft.com/office/drawing/2014/main" id="{2CFE9F5B-E4D1-AF5A-D91D-82EE972E604C}"/>
                  </a:ext>
                </a:extLst>
              </p:cNvPr>
              <p:cNvSpPr/>
              <p:nvPr/>
            </p:nvSpPr>
            <p:spPr>
              <a:xfrm>
                <a:off x="1202845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7" name="Freeform: Shape 5096">
                <a:extLst>
                  <a:ext uri="{FF2B5EF4-FFF2-40B4-BE49-F238E27FC236}">
                    <a16:creationId xmlns:a16="http://schemas.microsoft.com/office/drawing/2014/main" id="{E7519446-6C14-6EC7-B95C-CD9CFCEAC1F5}"/>
                  </a:ext>
                </a:extLst>
              </p:cNvPr>
              <p:cNvSpPr/>
              <p:nvPr/>
            </p:nvSpPr>
            <p:spPr>
              <a:xfrm>
                <a:off x="1214449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3" name="Freeform: Shape 5112">
                <a:extLst>
                  <a:ext uri="{FF2B5EF4-FFF2-40B4-BE49-F238E27FC236}">
                    <a16:creationId xmlns:a16="http://schemas.microsoft.com/office/drawing/2014/main" id="{7824EB4C-6CD3-A721-D40F-470B6C8C1A2E}"/>
                  </a:ext>
                </a:extLst>
              </p:cNvPr>
              <p:cNvSpPr/>
              <p:nvPr/>
            </p:nvSpPr>
            <p:spPr>
              <a:xfrm>
                <a:off x="935978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4" name="Freeform: Shape 5113">
                <a:extLst>
                  <a:ext uri="{FF2B5EF4-FFF2-40B4-BE49-F238E27FC236}">
                    <a16:creationId xmlns:a16="http://schemas.microsoft.com/office/drawing/2014/main" id="{D60DEC8A-3FAD-058E-4A6B-E5987EEC8A95}"/>
                  </a:ext>
                </a:extLst>
              </p:cNvPr>
              <p:cNvSpPr/>
              <p:nvPr/>
            </p:nvSpPr>
            <p:spPr>
              <a:xfrm>
                <a:off x="947581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5" name="Freeform: Shape 5114">
                <a:extLst>
                  <a:ext uri="{FF2B5EF4-FFF2-40B4-BE49-F238E27FC236}">
                    <a16:creationId xmlns:a16="http://schemas.microsoft.com/office/drawing/2014/main" id="{D2CB7A2B-49FD-0D49-F152-9F39492E19D6}"/>
                  </a:ext>
                </a:extLst>
              </p:cNvPr>
              <p:cNvSpPr/>
              <p:nvPr/>
            </p:nvSpPr>
            <p:spPr>
              <a:xfrm>
                <a:off x="95918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6" name="Freeform: Shape 5115">
                <a:extLst>
                  <a:ext uri="{FF2B5EF4-FFF2-40B4-BE49-F238E27FC236}">
                    <a16:creationId xmlns:a16="http://schemas.microsoft.com/office/drawing/2014/main" id="{E2CF77B1-D6B6-CBB0-4024-610F91FC6B12}"/>
                  </a:ext>
                </a:extLst>
              </p:cNvPr>
              <p:cNvSpPr/>
              <p:nvPr/>
            </p:nvSpPr>
            <p:spPr>
              <a:xfrm>
                <a:off x="970786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7" name="Freeform: Shape 5116">
                <a:extLst>
                  <a:ext uri="{FF2B5EF4-FFF2-40B4-BE49-F238E27FC236}">
                    <a16:creationId xmlns:a16="http://schemas.microsoft.com/office/drawing/2014/main" id="{923C5E40-7541-3E42-A606-B8DDF9CFD0B8}"/>
                  </a:ext>
                </a:extLst>
              </p:cNvPr>
              <p:cNvSpPr/>
              <p:nvPr/>
            </p:nvSpPr>
            <p:spPr>
              <a:xfrm>
                <a:off x="98238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8" name="Freeform: Shape 5117">
                <a:extLst>
                  <a:ext uri="{FF2B5EF4-FFF2-40B4-BE49-F238E27FC236}">
                    <a16:creationId xmlns:a16="http://schemas.microsoft.com/office/drawing/2014/main" id="{91D5027E-E5E9-9119-DC12-C20DC5995FCB}"/>
                  </a:ext>
                </a:extLst>
              </p:cNvPr>
              <p:cNvSpPr/>
              <p:nvPr/>
            </p:nvSpPr>
            <p:spPr>
              <a:xfrm>
                <a:off x="993992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9" name="Freeform: Shape 5118">
                <a:extLst>
                  <a:ext uri="{FF2B5EF4-FFF2-40B4-BE49-F238E27FC236}">
                    <a16:creationId xmlns:a16="http://schemas.microsoft.com/office/drawing/2014/main" id="{88D37FE7-FC4A-41CC-157C-2F6F7E241140}"/>
                  </a:ext>
                </a:extLst>
              </p:cNvPr>
              <p:cNvSpPr/>
              <p:nvPr/>
            </p:nvSpPr>
            <p:spPr>
              <a:xfrm>
                <a:off x="100559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0" name="Freeform: Shape 5119">
                <a:extLst>
                  <a:ext uri="{FF2B5EF4-FFF2-40B4-BE49-F238E27FC236}">
                    <a16:creationId xmlns:a16="http://schemas.microsoft.com/office/drawing/2014/main" id="{1E99EE3B-4AF9-4F75-CF51-704E8B72D488}"/>
                  </a:ext>
                </a:extLst>
              </p:cNvPr>
              <p:cNvSpPr/>
              <p:nvPr/>
            </p:nvSpPr>
            <p:spPr>
              <a:xfrm>
                <a:off x="1017199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1" name="Freeform: Shape 5120">
                <a:extLst>
                  <a:ext uri="{FF2B5EF4-FFF2-40B4-BE49-F238E27FC236}">
                    <a16:creationId xmlns:a16="http://schemas.microsoft.com/office/drawing/2014/main" id="{08EE06EA-FB9C-330E-E550-A7FE0850D13F}"/>
                  </a:ext>
                </a:extLst>
              </p:cNvPr>
              <p:cNvSpPr/>
              <p:nvPr/>
            </p:nvSpPr>
            <p:spPr>
              <a:xfrm>
                <a:off x="1028801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2" name="Freeform: Shape 5121">
                <a:extLst>
                  <a:ext uri="{FF2B5EF4-FFF2-40B4-BE49-F238E27FC236}">
                    <a16:creationId xmlns:a16="http://schemas.microsoft.com/office/drawing/2014/main" id="{6C55B6CA-D801-F697-CA41-EF9CDF7E179A}"/>
                  </a:ext>
                </a:extLst>
              </p:cNvPr>
              <p:cNvSpPr/>
              <p:nvPr/>
            </p:nvSpPr>
            <p:spPr>
              <a:xfrm>
                <a:off x="104040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3" name="Freeform: Shape 5122">
                <a:extLst>
                  <a:ext uri="{FF2B5EF4-FFF2-40B4-BE49-F238E27FC236}">
                    <a16:creationId xmlns:a16="http://schemas.microsoft.com/office/drawing/2014/main" id="{447F5C10-4B88-5784-7C7F-C247ED156760}"/>
                  </a:ext>
                </a:extLst>
              </p:cNvPr>
              <p:cNvSpPr/>
              <p:nvPr/>
            </p:nvSpPr>
            <p:spPr>
              <a:xfrm>
                <a:off x="1052007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4" name="Freeform: Shape 5123">
                <a:extLst>
                  <a:ext uri="{FF2B5EF4-FFF2-40B4-BE49-F238E27FC236}">
                    <a16:creationId xmlns:a16="http://schemas.microsoft.com/office/drawing/2014/main" id="{F9A54D98-B919-C13E-FC57-7DE5F4B9CA5D}"/>
                  </a:ext>
                </a:extLst>
              </p:cNvPr>
              <p:cNvSpPr/>
              <p:nvPr/>
            </p:nvSpPr>
            <p:spPr>
              <a:xfrm>
                <a:off x="1063611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5" name="Freeform: Shape 5124">
                <a:extLst>
                  <a:ext uri="{FF2B5EF4-FFF2-40B4-BE49-F238E27FC236}">
                    <a16:creationId xmlns:a16="http://schemas.microsoft.com/office/drawing/2014/main" id="{700057B2-FAE4-2AEC-933F-3F778DA7F773}"/>
                  </a:ext>
                </a:extLst>
              </p:cNvPr>
              <p:cNvSpPr/>
              <p:nvPr/>
            </p:nvSpPr>
            <p:spPr>
              <a:xfrm>
                <a:off x="1075214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6" name="Freeform: Shape 5125">
                <a:extLst>
                  <a:ext uri="{FF2B5EF4-FFF2-40B4-BE49-F238E27FC236}">
                    <a16:creationId xmlns:a16="http://schemas.microsoft.com/office/drawing/2014/main" id="{69F0E02C-E430-AF7A-81DA-770720431DCA}"/>
                  </a:ext>
                </a:extLst>
              </p:cNvPr>
              <p:cNvSpPr/>
              <p:nvPr/>
            </p:nvSpPr>
            <p:spPr>
              <a:xfrm>
                <a:off x="108681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7" name="Freeform: Shape 5126">
                <a:extLst>
                  <a:ext uri="{FF2B5EF4-FFF2-40B4-BE49-F238E27FC236}">
                    <a16:creationId xmlns:a16="http://schemas.microsoft.com/office/drawing/2014/main" id="{E94FBD92-8E4D-02D1-832C-7DF8C3203708}"/>
                  </a:ext>
                </a:extLst>
              </p:cNvPr>
              <p:cNvSpPr/>
              <p:nvPr/>
            </p:nvSpPr>
            <p:spPr>
              <a:xfrm>
                <a:off x="1098419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8" name="Freeform: Shape 5127">
                <a:extLst>
                  <a:ext uri="{FF2B5EF4-FFF2-40B4-BE49-F238E27FC236}">
                    <a16:creationId xmlns:a16="http://schemas.microsoft.com/office/drawing/2014/main" id="{BA7DFD85-435A-10F9-AD28-5428B32C469E}"/>
                  </a:ext>
                </a:extLst>
              </p:cNvPr>
              <p:cNvSpPr/>
              <p:nvPr/>
            </p:nvSpPr>
            <p:spPr>
              <a:xfrm>
                <a:off x="1110022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9" name="Freeform: Shape 5128">
                <a:extLst>
                  <a:ext uri="{FF2B5EF4-FFF2-40B4-BE49-F238E27FC236}">
                    <a16:creationId xmlns:a16="http://schemas.microsoft.com/office/drawing/2014/main" id="{D0264743-7D47-7CDE-4D8F-67CFC501E518}"/>
                  </a:ext>
                </a:extLst>
              </p:cNvPr>
              <p:cNvSpPr/>
              <p:nvPr/>
            </p:nvSpPr>
            <p:spPr>
              <a:xfrm>
                <a:off x="1121626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0" name="Freeform: Shape 5129">
                <a:extLst>
                  <a:ext uri="{FF2B5EF4-FFF2-40B4-BE49-F238E27FC236}">
                    <a16:creationId xmlns:a16="http://schemas.microsoft.com/office/drawing/2014/main" id="{8A3A83F3-104B-DA27-1C97-DB42C12A8B88}"/>
                  </a:ext>
                </a:extLst>
              </p:cNvPr>
              <p:cNvSpPr/>
              <p:nvPr/>
            </p:nvSpPr>
            <p:spPr>
              <a:xfrm>
                <a:off x="1133229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1" name="Freeform: Shape 5130">
                <a:extLst>
                  <a:ext uri="{FF2B5EF4-FFF2-40B4-BE49-F238E27FC236}">
                    <a16:creationId xmlns:a16="http://schemas.microsoft.com/office/drawing/2014/main" id="{7EAB2226-2F3D-534E-784B-30E0AEF1E694}"/>
                  </a:ext>
                </a:extLst>
              </p:cNvPr>
              <p:cNvSpPr/>
              <p:nvPr/>
            </p:nvSpPr>
            <p:spPr>
              <a:xfrm>
                <a:off x="1144831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2" name="Freeform: Shape 5131">
                <a:extLst>
                  <a:ext uri="{FF2B5EF4-FFF2-40B4-BE49-F238E27FC236}">
                    <a16:creationId xmlns:a16="http://schemas.microsoft.com/office/drawing/2014/main" id="{9FABC2BA-B515-533A-8D83-42E6CF89C05F}"/>
                  </a:ext>
                </a:extLst>
              </p:cNvPr>
              <p:cNvSpPr/>
              <p:nvPr/>
            </p:nvSpPr>
            <p:spPr>
              <a:xfrm>
                <a:off x="1156434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3" name="Freeform: Shape 5132">
                <a:extLst>
                  <a:ext uri="{FF2B5EF4-FFF2-40B4-BE49-F238E27FC236}">
                    <a16:creationId xmlns:a16="http://schemas.microsoft.com/office/drawing/2014/main" id="{F4E53AE6-73B8-6A8E-72E3-4C225B0D3D5A}"/>
                  </a:ext>
                </a:extLst>
              </p:cNvPr>
              <p:cNvSpPr/>
              <p:nvPr/>
            </p:nvSpPr>
            <p:spPr>
              <a:xfrm>
                <a:off x="1168037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4" name="Freeform: Shape 5133">
                <a:extLst>
                  <a:ext uri="{FF2B5EF4-FFF2-40B4-BE49-F238E27FC236}">
                    <a16:creationId xmlns:a16="http://schemas.microsoft.com/office/drawing/2014/main" id="{B8BB0CD1-42E9-A84F-55E9-BD68AA9ACE75}"/>
                  </a:ext>
                </a:extLst>
              </p:cNvPr>
              <p:cNvSpPr/>
              <p:nvPr/>
            </p:nvSpPr>
            <p:spPr>
              <a:xfrm>
                <a:off x="1179640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5" name="Freeform: Shape 5134">
                <a:extLst>
                  <a:ext uri="{FF2B5EF4-FFF2-40B4-BE49-F238E27FC236}">
                    <a16:creationId xmlns:a16="http://schemas.microsoft.com/office/drawing/2014/main" id="{17564949-1DDC-4B12-8D9C-4ED14E6B7CBA}"/>
                  </a:ext>
                </a:extLst>
              </p:cNvPr>
              <p:cNvSpPr/>
              <p:nvPr/>
            </p:nvSpPr>
            <p:spPr>
              <a:xfrm>
                <a:off x="1191242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6" name="Freeform: Shape 5135">
                <a:extLst>
                  <a:ext uri="{FF2B5EF4-FFF2-40B4-BE49-F238E27FC236}">
                    <a16:creationId xmlns:a16="http://schemas.microsoft.com/office/drawing/2014/main" id="{D53C4730-C1AF-9DE9-B21B-60BBE753B673}"/>
                  </a:ext>
                </a:extLst>
              </p:cNvPr>
              <p:cNvSpPr/>
              <p:nvPr/>
            </p:nvSpPr>
            <p:spPr>
              <a:xfrm>
                <a:off x="1202845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7" name="Freeform: Shape 5136">
                <a:extLst>
                  <a:ext uri="{FF2B5EF4-FFF2-40B4-BE49-F238E27FC236}">
                    <a16:creationId xmlns:a16="http://schemas.microsoft.com/office/drawing/2014/main" id="{82654C3B-09CD-1AE7-FDD5-CD950AED50CF}"/>
                  </a:ext>
                </a:extLst>
              </p:cNvPr>
              <p:cNvSpPr/>
              <p:nvPr/>
            </p:nvSpPr>
            <p:spPr>
              <a:xfrm>
                <a:off x="1214449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3" name="Freeform: Shape 5152">
                <a:extLst>
                  <a:ext uri="{FF2B5EF4-FFF2-40B4-BE49-F238E27FC236}">
                    <a16:creationId xmlns:a16="http://schemas.microsoft.com/office/drawing/2014/main" id="{A84B3232-CBF0-F563-5AA4-BB32AA79FB40}"/>
                  </a:ext>
                </a:extLst>
              </p:cNvPr>
              <p:cNvSpPr/>
              <p:nvPr/>
            </p:nvSpPr>
            <p:spPr>
              <a:xfrm>
                <a:off x="935978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4" name="Freeform: Shape 5153">
                <a:extLst>
                  <a:ext uri="{FF2B5EF4-FFF2-40B4-BE49-F238E27FC236}">
                    <a16:creationId xmlns:a16="http://schemas.microsoft.com/office/drawing/2014/main" id="{9DB00EB7-F0C3-B81C-B847-AF3680AD17A1}"/>
                  </a:ext>
                </a:extLst>
              </p:cNvPr>
              <p:cNvSpPr/>
              <p:nvPr/>
            </p:nvSpPr>
            <p:spPr>
              <a:xfrm>
                <a:off x="947581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5" name="Freeform: Shape 5154">
                <a:extLst>
                  <a:ext uri="{FF2B5EF4-FFF2-40B4-BE49-F238E27FC236}">
                    <a16:creationId xmlns:a16="http://schemas.microsoft.com/office/drawing/2014/main" id="{765798DE-C538-4378-F123-89914C6D0B09}"/>
                  </a:ext>
                </a:extLst>
              </p:cNvPr>
              <p:cNvSpPr/>
              <p:nvPr/>
            </p:nvSpPr>
            <p:spPr>
              <a:xfrm>
                <a:off x="95918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6" name="Freeform: Shape 5155">
                <a:extLst>
                  <a:ext uri="{FF2B5EF4-FFF2-40B4-BE49-F238E27FC236}">
                    <a16:creationId xmlns:a16="http://schemas.microsoft.com/office/drawing/2014/main" id="{726F1243-87C2-9824-6B96-9E387F925CBA}"/>
                  </a:ext>
                </a:extLst>
              </p:cNvPr>
              <p:cNvSpPr/>
              <p:nvPr/>
            </p:nvSpPr>
            <p:spPr>
              <a:xfrm>
                <a:off x="970786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7" name="Freeform: Shape 5156">
                <a:extLst>
                  <a:ext uri="{FF2B5EF4-FFF2-40B4-BE49-F238E27FC236}">
                    <a16:creationId xmlns:a16="http://schemas.microsoft.com/office/drawing/2014/main" id="{5BC4F676-2A04-A93A-7AF2-9D9DCBB3AC40}"/>
                  </a:ext>
                </a:extLst>
              </p:cNvPr>
              <p:cNvSpPr/>
              <p:nvPr/>
            </p:nvSpPr>
            <p:spPr>
              <a:xfrm>
                <a:off x="98238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8" name="Freeform: Shape 5157">
                <a:extLst>
                  <a:ext uri="{FF2B5EF4-FFF2-40B4-BE49-F238E27FC236}">
                    <a16:creationId xmlns:a16="http://schemas.microsoft.com/office/drawing/2014/main" id="{D9F964A7-2ADE-8446-A61E-F284E3617230}"/>
                  </a:ext>
                </a:extLst>
              </p:cNvPr>
              <p:cNvSpPr/>
              <p:nvPr/>
            </p:nvSpPr>
            <p:spPr>
              <a:xfrm>
                <a:off x="993992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9" name="Freeform: Shape 5158">
                <a:extLst>
                  <a:ext uri="{FF2B5EF4-FFF2-40B4-BE49-F238E27FC236}">
                    <a16:creationId xmlns:a16="http://schemas.microsoft.com/office/drawing/2014/main" id="{498ADFAB-3DF8-D03C-8FDE-60E765433A5B}"/>
                  </a:ext>
                </a:extLst>
              </p:cNvPr>
              <p:cNvSpPr/>
              <p:nvPr/>
            </p:nvSpPr>
            <p:spPr>
              <a:xfrm>
                <a:off x="100559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0" name="Freeform: Shape 5159">
                <a:extLst>
                  <a:ext uri="{FF2B5EF4-FFF2-40B4-BE49-F238E27FC236}">
                    <a16:creationId xmlns:a16="http://schemas.microsoft.com/office/drawing/2014/main" id="{CD79EC00-60BF-3AEC-2D47-34CFE4BD6C94}"/>
                  </a:ext>
                </a:extLst>
              </p:cNvPr>
              <p:cNvSpPr/>
              <p:nvPr/>
            </p:nvSpPr>
            <p:spPr>
              <a:xfrm>
                <a:off x="1017199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1" name="Freeform: Shape 5160">
                <a:extLst>
                  <a:ext uri="{FF2B5EF4-FFF2-40B4-BE49-F238E27FC236}">
                    <a16:creationId xmlns:a16="http://schemas.microsoft.com/office/drawing/2014/main" id="{0446F1D1-0AA4-F453-58F9-CE2B05A8A424}"/>
                  </a:ext>
                </a:extLst>
              </p:cNvPr>
              <p:cNvSpPr/>
              <p:nvPr/>
            </p:nvSpPr>
            <p:spPr>
              <a:xfrm>
                <a:off x="1028801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2" name="Freeform: Shape 5161">
                <a:extLst>
                  <a:ext uri="{FF2B5EF4-FFF2-40B4-BE49-F238E27FC236}">
                    <a16:creationId xmlns:a16="http://schemas.microsoft.com/office/drawing/2014/main" id="{9FAF333B-C608-1E08-DBEA-96E6E3FF2114}"/>
                  </a:ext>
                </a:extLst>
              </p:cNvPr>
              <p:cNvSpPr/>
              <p:nvPr/>
            </p:nvSpPr>
            <p:spPr>
              <a:xfrm>
                <a:off x="104040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3" name="Freeform: Shape 5162">
                <a:extLst>
                  <a:ext uri="{FF2B5EF4-FFF2-40B4-BE49-F238E27FC236}">
                    <a16:creationId xmlns:a16="http://schemas.microsoft.com/office/drawing/2014/main" id="{5D412F8B-90CD-9A2A-366C-07887BB2A61A}"/>
                  </a:ext>
                </a:extLst>
              </p:cNvPr>
              <p:cNvSpPr/>
              <p:nvPr/>
            </p:nvSpPr>
            <p:spPr>
              <a:xfrm>
                <a:off x="1052007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4" name="Freeform: Shape 5163">
                <a:extLst>
                  <a:ext uri="{FF2B5EF4-FFF2-40B4-BE49-F238E27FC236}">
                    <a16:creationId xmlns:a16="http://schemas.microsoft.com/office/drawing/2014/main" id="{5A1B6B5B-CF81-88FD-C986-F7A546FFCF43}"/>
                  </a:ext>
                </a:extLst>
              </p:cNvPr>
              <p:cNvSpPr/>
              <p:nvPr/>
            </p:nvSpPr>
            <p:spPr>
              <a:xfrm>
                <a:off x="1063611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5" name="Freeform: Shape 5164">
                <a:extLst>
                  <a:ext uri="{FF2B5EF4-FFF2-40B4-BE49-F238E27FC236}">
                    <a16:creationId xmlns:a16="http://schemas.microsoft.com/office/drawing/2014/main" id="{26035B23-B63E-E3BD-1D7C-1B85C66E4877}"/>
                  </a:ext>
                </a:extLst>
              </p:cNvPr>
              <p:cNvSpPr/>
              <p:nvPr/>
            </p:nvSpPr>
            <p:spPr>
              <a:xfrm>
                <a:off x="1075214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6" name="Freeform: Shape 5165">
                <a:extLst>
                  <a:ext uri="{FF2B5EF4-FFF2-40B4-BE49-F238E27FC236}">
                    <a16:creationId xmlns:a16="http://schemas.microsoft.com/office/drawing/2014/main" id="{BDCEF4B6-898D-87ED-F863-687C6AB11039}"/>
                  </a:ext>
                </a:extLst>
              </p:cNvPr>
              <p:cNvSpPr/>
              <p:nvPr/>
            </p:nvSpPr>
            <p:spPr>
              <a:xfrm>
                <a:off x="108681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7" name="Freeform: Shape 5166">
                <a:extLst>
                  <a:ext uri="{FF2B5EF4-FFF2-40B4-BE49-F238E27FC236}">
                    <a16:creationId xmlns:a16="http://schemas.microsoft.com/office/drawing/2014/main" id="{39C6A2A5-8428-7DEA-17E7-31AD86335242}"/>
                  </a:ext>
                </a:extLst>
              </p:cNvPr>
              <p:cNvSpPr/>
              <p:nvPr/>
            </p:nvSpPr>
            <p:spPr>
              <a:xfrm>
                <a:off x="1098419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8" name="Freeform: Shape 5167">
                <a:extLst>
                  <a:ext uri="{FF2B5EF4-FFF2-40B4-BE49-F238E27FC236}">
                    <a16:creationId xmlns:a16="http://schemas.microsoft.com/office/drawing/2014/main" id="{A74F9DC5-7877-4898-4667-6E8273532837}"/>
                  </a:ext>
                </a:extLst>
              </p:cNvPr>
              <p:cNvSpPr/>
              <p:nvPr/>
            </p:nvSpPr>
            <p:spPr>
              <a:xfrm>
                <a:off x="1110022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9" name="Freeform: Shape 5168">
                <a:extLst>
                  <a:ext uri="{FF2B5EF4-FFF2-40B4-BE49-F238E27FC236}">
                    <a16:creationId xmlns:a16="http://schemas.microsoft.com/office/drawing/2014/main" id="{93CE3514-1D6D-3FFD-678D-732E83BBA7B7}"/>
                  </a:ext>
                </a:extLst>
              </p:cNvPr>
              <p:cNvSpPr/>
              <p:nvPr/>
            </p:nvSpPr>
            <p:spPr>
              <a:xfrm>
                <a:off x="1121626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0" name="Freeform: Shape 5169">
                <a:extLst>
                  <a:ext uri="{FF2B5EF4-FFF2-40B4-BE49-F238E27FC236}">
                    <a16:creationId xmlns:a16="http://schemas.microsoft.com/office/drawing/2014/main" id="{5FC81BA8-9B80-B21A-2155-2A2ED9BADB7F}"/>
                  </a:ext>
                </a:extLst>
              </p:cNvPr>
              <p:cNvSpPr/>
              <p:nvPr/>
            </p:nvSpPr>
            <p:spPr>
              <a:xfrm>
                <a:off x="1133229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1" name="Freeform: Shape 5170">
                <a:extLst>
                  <a:ext uri="{FF2B5EF4-FFF2-40B4-BE49-F238E27FC236}">
                    <a16:creationId xmlns:a16="http://schemas.microsoft.com/office/drawing/2014/main" id="{DB163DE8-E4E1-6DA7-06C9-FDA049D84ACA}"/>
                  </a:ext>
                </a:extLst>
              </p:cNvPr>
              <p:cNvSpPr/>
              <p:nvPr/>
            </p:nvSpPr>
            <p:spPr>
              <a:xfrm>
                <a:off x="1144831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2" name="Freeform: Shape 5171">
                <a:extLst>
                  <a:ext uri="{FF2B5EF4-FFF2-40B4-BE49-F238E27FC236}">
                    <a16:creationId xmlns:a16="http://schemas.microsoft.com/office/drawing/2014/main" id="{A1FB157A-EB5C-2A58-A2D0-FE69C0E519C1}"/>
                  </a:ext>
                </a:extLst>
              </p:cNvPr>
              <p:cNvSpPr/>
              <p:nvPr/>
            </p:nvSpPr>
            <p:spPr>
              <a:xfrm>
                <a:off x="1156434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3" name="Freeform: Shape 5172">
                <a:extLst>
                  <a:ext uri="{FF2B5EF4-FFF2-40B4-BE49-F238E27FC236}">
                    <a16:creationId xmlns:a16="http://schemas.microsoft.com/office/drawing/2014/main" id="{4AB5E569-7883-D85F-9A4B-C2E377AF20D0}"/>
                  </a:ext>
                </a:extLst>
              </p:cNvPr>
              <p:cNvSpPr/>
              <p:nvPr/>
            </p:nvSpPr>
            <p:spPr>
              <a:xfrm>
                <a:off x="1168037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4" name="Freeform: Shape 5173">
                <a:extLst>
                  <a:ext uri="{FF2B5EF4-FFF2-40B4-BE49-F238E27FC236}">
                    <a16:creationId xmlns:a16="http://schemas.microsoft.com/office/drawing/2014/main" id="{5B09F745-9176-36D5-AB36-80F2E4DC3A9E}"/>
                  </a:ext>
                </a:extLst>
              </p:cNvPr>
              <p:cNvSpPr/>
              <p:nvPr/>
            </p:nvSpPr>
            <p:spPr>
              <a:xfrm>
                <a:off x="1179640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5" name="Freeform: Shape 5174">
                <a:extLst>
                  <a:ext uri="{FF2B5EF4-FFF2-40B4-BE49-F238E27FC236}">
                    <a16:creationId xmlns:a16="http://schemas.microsoft.com/office/drawing/2014/main" id="{CC7E285E-AF72-62F9-1076-746C6C809D6A}"/>
                  </a:ext>
                </a:extLst>
              </p:cNvPr>
              <p:cNvSpPr/>
              <p:nvPr/>
            </p:nvSpPr>
            <p:spPr>
              <a:xfrm>
                <a:off x="1191242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6" name="Freeform: Shape 5175">
                <a:extLst>
                  <a:ext uri="{FF2B5EF4-FFF2-40B4-BE49-F238E27FC236}">
                    <a16:creationId xmlns:a16="http://schemas.microsoft.com/office/drawing/2014/main" id="{AEDDA572-CD3E-F59C-95C0-DD7A4E0ED08D}"/>
                  </a:ext>
                </a:extLst>
              </p:cNvPr>
              <p:cNvSpPr/>
              <p:nvPr/>
            </p:nvSpPr>
            <p:spPr>
              <a:xfrm>
                <a:off x="1202845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7" name="Freeform: Shape 5176">
                <a:extLst>
                  <a:ext uri="{FF2B5EF4-FFF2-40B4-BE49-F238E27FC236}">
                    <a16:creationId xmlns:a16="http://schemas.microsoft.com/office/drawing/2014/main" id="{6441DBBC-D83A-0B0D-F690-B6A24B5F98C1}"/>
                  </a:ext>
                </a:extLst>
              </p:cNvPr>
              <p:cNvSpPr/>
              <p:nvPr/>
            </p:nvSpPr>
            <p:spPr>
              <a:xfrm>
                <a:off x="1214449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3" name="Freeform: Shape 5192">
                <a:extLst>
                  <a:ext uri="{FF2B5EF4-FFF2-40B4-BE49-F238E27FC236}">
                    <a16:creationId xmlns:a16="http://schemas.microsoft.com/office/drawing/2014/main" id="{1F57D086-5567-DF2A-3693-5D3190CE5C78}"/>
                  </a:ext>
                </a:extLst>
              </p:cNvPr>
              <p:cNvSpPr/>
              <p:nvPr/>
            </p:nvSpPr>
            <p:spPr>
              <a:xfrm>
                <a:off x="935978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4" name="Freeform: Shape 5193">
                <a:extLst>
                  <a:ext uri="{FF2B5EF4-FFF2-40B4-BE49-F238E27FC236}">
                    <a16:creationId xmlns:a16="http://schemas.microsoft.com/office/drawing/2014/main" id="{4D33934B-C1A7-65C5-4087-5776B66C5A43}"/>
                  </a:ext>
                </a:extLst>
              </p:cNvPr>
              <p:cNvSpPr/>
              <p:nvPr/>
            </p:nvSpPr>
            <p:spPr>
              <a:xfrm>
                <a:off x="947581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5" name="Freeform: Shape 5194">
                <a:extLst>
                  <a:ext uri="{FF2B5EF4-FFF2-40B4-BE49-F238E27FC236}">
                    <a16:creationId xmlns:a16="http://schemas.microsoft.com/office/drawing/2014/main" id="{7F6888EE-A558-188C-D15A-8AC33FD58DFD}"/>
                  </a:ext>
                </a:extLst>
              </p:cNvPr>
              <p:cNvSpPr/>
              <p:nvPr/>
            </p:nvSpPr>
            <p:spPr>
              <a:xfrm>
                <a:off x="95918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6" name="Freeform: Shape 5195">
                <a:extLst>
                  <a:ext uri="{FF2B5EF4-FFF2-40B4-BE49-F238E27FC236}">
                    <a16:creationId xmlns:a16="http://schemas.microsoft.com/office/drawing/2014/main" id="{FB3C6E8A-C44D-A7AB-80AC-DF64329FB388}"/>
                  </a:ext>
                </a:extLst>
              </p:cNvPr>
              <p:cNvSpPr/>
              <p:nvPr/>
            </p:nvSpPr>
            <p:spPr>
              <a:xfrm>
                <a:off x="970786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7" name="Freeform: Shape 5196">
                <a:extLst>
                  <a:ext uri="{FF2B5EF4-FFF2-40B4-BE49-F238E27FC236}">
                    <a16:creationId xmlns:a16="http://schemas.microsoft.com/office/drawing/2014/main" id="{58846F49-D20B-9846-E17F-A09D406F7768}"/>
                  </a:ext>
                </a:extLst>
              </p:cNvPr>
              <p:cNvSpPr/>
              <p:nvPr/>
            </p:nvSpPr>
            <p:spPr>
              <a:xfrm>
                <a:off x="98238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8" name="Freeform: Shape 5197">
                <a:extLst>
                  <a:ext uri="{FF2B5EF4-FFF2-40B4-BE49-F238E27FC236}">
                    <a16:creationId xmlns:a16="http://schemas.microsoft.com/office/drawing/2014/main" id="{C3954D9F-309D-E2EF-A671-A062674D1A13}"/>
                  </a:ext>
                </a:extLst>
              </p:cNvPr>
              <p:cNvSpPr/>
              <p:nvPr/>
            </p:nvSpPr>
            <p:spPr>
              <a:xfrm>
                <a:off x="993992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9" name="Freeform: Shape 5198">
                <a:extLst>
                  <a:ext uri="{FF2B5EF4-FFF2-40B4-BE49-F238E27FC236}">
                    <a16:creationId xmlns:a16="http://schemas.microsoft.com/office/drawing/2014/main" id="{B7A72E55-23C5-D2FE-D146-CCC5E18EED38}"/>
                  </a:ext>
                </a:extLst>
              </p:cNvPr>
              <p:cNvSpPr/>
              <p:nvPr/>
            </p:nvSpPr>
            <p:spPr>
              <a:xfrm>
                <a:off x="100559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0" name="Freeform: Shape 5199">
                <a:extLst>
                  <a:ext uri="{FF2B5EF4-FFF2-40B4-BE49-F238E27FC236}">
                    <a16:creationId xmlns:a16="http://schemas.microsoft.com/office/drawing/2014/main" id="{97049187-55D0-5469-45B4-BA61A5B76EC6}"/>
                  </a:ext>
                </a:extLst>
              </p:cNvPr>
              <p:cNvSpPr/>
              <p:nvPr/>
            </p:nvSpPr>
            <p:spPr>
              <a:xfrm>
                <a:off x="1017199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1" name="Freeform: Shape 5200">
                <a:extLst>
                  <a:ext uri="{FF2B5EF4-FFF2-40B4-BE49-F238E27FC236}">
                    <a16:creationId xmlns:a16="http://schemas.microsoft.com/office/drawing/2014/main" id="{A506D110-6020-709A-8CB3-40301ABFA718}"/>
                  </a:ext>
                </a:extLst>
              </p:cNvPr>
              <p:cNvSpPr/>
              <p:nvPr/>
            </p:nvSpPr>
            <p:spPr>
              <a:xfrm>
                <a:off x="1028801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2" name="Freeform: Shape 5201">
                <a:extLst>
                  <a:ext uri="{FF2B5EF4-FFF2-40B4-BE49-F238E27FC236}">
                    <a16:creationId xmlns:a16="http://schemas.microsoft.com/office/drawing/2014/main" id="{12ED4A61-D4BD-0CC1-DB45-BD6D937A26F6}"/>
                  </a:ext>
                </a:extLst>
              </p:cNvPr>
              <p:cNvSpPr/>
              <p:nvPr/>
            </p:nvSpPr>
            <p:spPr>
              <a:xfrm>
                <a:off x="104040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3" name="Freeform: Shape 5202">
                <a:extLst>
                  <a:ext uri="{FF2B5EF4-FFF2-40B4-BE49-F238E27FC236}">
                    <a16:creationId xmlns:a16="http://schemas.microsoft.com/office/drawing/2014/main" id="{E6C1374C-EF8D-8C2D-7894-FBD8DF0A3F8F}"/>
                  </a:ext>
                </a:extLst>
              </p:cNvPr>
              <p:cNvSpPr/>
              <p:nvPr/>
            </p:nvSpPr>
            <p:spPr>
              <a:xfrm>
                <a:off x="1052007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4" name="Freeform: Shape 5203">
                <a:extLst>
                  <a:ext uri="{FF2B5EF4-FFF2-40B4-BE49-F238E27FC236}">
                    <a16:creationId xmlns:a16="http://schemas.microsoft.com/office/drawing/2014/main" id="{7A82BB20-E085-82D4-E461-C4FBCD7CC146}"/>
                  </a:ext>
                </a:extLst>
              </p:cNvPr>
              <p:cNvSpPr/>
              <p:nvPr/>
            </p:nvSpPr>
            <p:spPr>
              <a:xfrm>
                <a:off x="1063611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5" name="Freeform: Shape 5204">
                <a:extLst>
                  <a:ext uri="{FF2B5EF4-FFF2-40B4-BE49-F238E27FC236}">
                    <a16:creationId xmlns:a16="http://schemas.microsoft.com/office/drawing/2014/main" id="{3AA0CC09-B229-98EA-1F59-307BC62C3D01}"/>
                  </a:ext>
                </a:extLst>
              </p:cNvPr>
              <p:cNvSpPr/>
              <p:nvPr/>
            </p:nvSpPr>
            <p:spPr>
              <a:xfrm>
                <a:off x="1075214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6" name="Freeform: Shape 5205">
                <a:extLst>
                  <a:ext uri="{FF2B5EF4-FFF2-40B4-BE49-F238E27FC236}">
                    <a16:creationId xmlns:a16="http://schemas.microsoft.com/office/drawing/2014/main" id="{B33C3C03-33CF-0297-57F6-0D65FE6D096F}"/>
                  </a:ext>
                </a:extLst>
              </p:cNvPr>
              <p:cNvSpPr/>
              <p:nvPr/>
            </p:nvSpPr>
            <p:spPr>
              <a:xfrm>
                <a:off x="108681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7" name="Freeform: Shape 5206">
                <a:extLst>
                  <a:ext uri="{FF2B5EF4-FFF2-40B4-BE49-F238E27FC236}">
                    <a16:creationId xmlns:a16="http://schemas.microsoft.com/office/drawing/2014/main" id="{0A884BCE-2331-EFF6-2945-3AF482FB2D3B}"/>
                  </a:ext>
                </a:extLst>
              </p:cNvPr>
              <p:cNvSpPr/>
              <p:nvPr/>
            </p:nvSpPr>
            <p:spPr>
              <a:xfrm>
                <a:off x="1098419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8" name="Freeform: Shape 5207">
                <a:extLst>
                  <a:ext uri="{FF2B5EF4-FFF2-40B4-BE49-F238E27FC236}">
                    <a16:creationId xmlns:a16="http://schemas.microsoft.com/office/drawing/2014/main" id="{D0A5C395-B2C8-A5FA-075E-5B81DFDD0507}"/>
                  </a:ext>
                </a:extLst>
              </p:cNvPr>
              <p:cNvSpPr/>
              <p:nvPr/>
            </p:nvSpPr>
            <p:spPr>
              <a:xfrm>
                <a:off x="1110022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9" name="Freeform: Shape 5208">
                <a:extLst>
                  <a:ext uri="{FF2B5EF4-FFF2-40B4-BE49-F238E27FC236}">
                    <a16:creationId xmlns:a16="http://schemas.microsoft.com/office/drawing/2014/main" id="{7E2C48C9-BCD3-143D-AC0A-B638AC09CDD0}"/>
                  </a:ext>
                </a:extLst>
              </p:cNvPr>
              <p:cNvSpPr/>
              <p:nvPr/>
            </p:nvSpPr>
            <p:spPr>
              <a:xfrm>
                <a:off x="1121626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0" name="Freeform: Shape 5209">
                <a:extLst>
                  <a:ext uri="{FF2B5EF4-FFF2-40B4-BE49-F238E27FC236}">
                    <a16:creationId xmlns:a16="http://schemas.microsoft.com/office/drawing/2014/main" id="{B7E79EFC-7603-3BF5-139B-FC2F8B3C6500}"/>
                  </a:ext>
                </a:extLst>
              </p:cNvPr>
              <p:cNvSpPr/>
              <p:nvPr/>
            </p:nvSpPr>
            <p:spPr>
              <a:xfrm>
                <a:off x="1133229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1" name="Freeform: Shape 5210">
                <a:extLst>
                  <a:ext uri="{FF2B5EF4-FFF2-40B4-BE49-F238E27FC236}">
                    <a16:creationId xmlns:a16="http://schemas.microsoft.com/office/drawing/2014/main" id="{B768E2A5-9BFA-F513-3B3F-B7432B5C69B3}"/>
                  </a:ext>
                </a:extLst>
              </p:cNvPr>
              <p:cNvSpPr/>
              <p:nvPr/>
            </p:nvSpPr>
            <p:spPr>
              <a:xfrm>
                <a:off x="1144831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2" name="Freeform: Shape 5211">
                <a:extLst>
                  <a:ext uri="{FF2B5EF4-FFF2-40B4-BE49-F238E27FC236}">
                    <a16:creationId xmlns:a16="http://schemas.microsoft.com/office/drawing/2014/main" id="{E83A0C79-3C89-D3EA-8A71-0E9AEA3A1973}"/>
                  </a:ext>
                </a:extLst>
              </p:cNvPr>
              <p:cNvSpPr/>
              <p:nvPr/>
            </p:nvSpPr>
            <p:spPr>
              <a:xfrm>
                <a:off x="1156434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3" name="Freeform: Shape 5212">
                <a:extLst>
                  <a:ext uri="{FF2B5EF4-FFF2-40B4-BE49-F238E27FC236}">
                    <a16:creationId xmlns:a16="http://schemas.microsoft.com/office/drawing/2014/main" id="{B5ACA067-3AA7-A852-F5D0-3EEA95CD209E}"/>
                  </a:ext>
                </a:extLst>
              </p:cNvPr>
              <p:cNvSpPr/>
              <p:nvPr/>
            </p:nvSpPr>
            <p:spPr>
              <a:xfrm>
                <a:off x="1168037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4" name="Freeform: Shape 5213">
                <a:extLst>
                  <a:ext uri="{FF2B5EF4-FFF2-40B4-BE49-F238E27FC236}">
                    <a16:creationId xmlns:a16="http://schemas.microsoft.com/office/drawing/2014/main" id="{1B80BFA8-9507-3C13-5D89-888EFEB5A528}"/>
                  </a:ext>
                </a:extLst>
              </p:cNvPr>
              <p:cNvSpPr/>
              <p:nvPr/>
            </p:nvSpPr>
            <p:spPr>
              <a:xfrm>
                <a:off x="1179640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5" name="Freeform: Shape 5214">
                <a:extLst>
                  <a:ext uri="{FF2B5EF4-FFF2-40B4-BE49-F238E27FC236}">
                    <a16:creationId xmlns:a16="http://schemas.microsoft.com/office/drawing/2014/main" id="{3BFB885B-494D-9519-0580-DFBA44AA33E0}"/>
                  </a:ext>
                </a:extLst>
              </p:cNvPr>
              <p:cNvSpPr/>
              <p:nvPr/>
            </p:nvSpPr>
            <p:spPr>
              <a:xfrm>
                <a:off x="1191242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6" name="Freeform: Shape 5215">
                <a:extLst>
                  <a:ext uri="{FF2B5EF4-FFF2-40B4-BE49-F238E27FC236}">
                    <a16:creationId xmlns:a16="http://schemas.microsoft.com/office/drawing/2014/main" id="{1AAA4C6B-CB26-DC6A-C556-7C61A58372C0}"/>
                  </a:ext>
                </a:extLst>
              </p:cNvPr>
              <p:cNvSpPr/>
              <p:nvPr/>
            </p:nvSpPr>
            <p:spPr>
              <a:xfrm>
                <a:off x="1202845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7" name="Freeform: Shape 5216">
                <a:extLst>
                  <a:ext uri="{FF2B5EF4-FFF2-40B4-BE49-F238E27FC236}">
                    <a16:creationId xmlns:a16="http://schemas.microsoft.com/office/drawing/2014/main" id="{1E12E03D-8D7B-5B66-C86D-9F49286AA77A}"/>
                  </a:ext>
                </a:extLst>
              </p:cNvPr>
              <p:cNvSpPr/>
              <p:nvPr/>
            </p:nvSpPr>
            <p:spPr>
              <a:xfrm>
                <a:off x="1214449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3" name="Freeform: Shape 5232">
                <a:extLst>
                  <a:ext uri="{FF2B5EF4-FFF2-40B4-BE49-F238E27FC236}">
                    <a16:creationId xmlns:a16="http://schemas.microsoft.com/office/drawing/2014/main" id="{2DF7F489-38EC-CBB1-C293-E525E9F789C4}"/>
                  </a:ext>
                </a:extLst>
              </p:cNvPr>
              <p:cNvSpPr/>
              <p:nvPr/>
            </p:nvSpPr>
            <p:spPr>
              <a:xfrm>
                <a:off x="935978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4" name="Freeform: Shape 5233">
                <a:extLst>
                  <a:ext uri="{FF2B5EF4-FFF2-40B4-BE49-F238E27FC236}">
                    <a16:creationId xmlns:a16="http://schemas.microsoft.com/office/drawing/2014/main" id="{2B9165D2-051D-E90F-4C58-717A6DE5AC0A}"/>
                  </a:ext>
                </a:extLst>
              </p:cNvPr>
              <p:cNvSpPr/>
              <p:nvPr/>
            </p:nvSpPr>
            <p:spPr>
              <a:xfrm>
                <a:off x="947581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5" name="Freeform: Shape 5234">
                <a:extLst>
                  <a:ext uri="{FF2B5EF4-FFF2-40B4-BE49-F238E27FC236}">
                    <a16:creationId xmlns:a16="http://schemas.microsoft.com/office/drawing/2014/main" id="{2C0556AF-5223-CE0D-8ED2-54F1E9F3D7F7}"/>
                  </a:ext>
                </a:extLst>
              </p:cNvPr>
              <p:cNvSpPr/>
              <p:nvPr/>
            </p:nvSpPr>
            <p:spPr>
              <a:xfrm>
                <a:off x="95918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6" name="Freeform: Shape 5235">
                <a:extLst>
                  <a:ext uri="{FF2B5EF4-FFF2-40B4-BE49-F238E27FC236}">
                    <a16:creationId xmlns:a16="http://schemas.microsoft.com/office/drawing/2014/main" id="{C32DDD7E-76B0-C24F-738D-FC3081ADACD3}"/>
                  </a:ext>
                </a:extLst>
              </p:cNvPr>
              <p:cNvSpPr/>
              <p:nvPr/>
            </p:nvSpPr>
            <p:spPr>
              <a:xfrm>
                <a:off x="970786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7" name="Freeform: Shape 5236">
                <a:extLst>
                  <a:ext uri="{FF2B5EF4-FFF2-40B4-BE49-F238E27FC236}">
                    <a16:creationId xmlns:a16="http://schemas.microsoft.com/office/drawing/2014/main" id="{4F4606FD-40D4-481B-B691-FBF426D081E2}"/>
                  </a:ext>
                </a:extLst>
              </p:cNvPr>
              <p:cNvSpPr/>
              <p:nvPr/>
            </p:nvSpPr>
            <p:spPr>
              <a:xfrm>
                <a:off x="98238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8" name="Freeform: Shape 5237">
                <a:extLst>
                  <a:ext uri="{FF2B5EF4-FFF2-40B4-BE49-F238E27FC236}">
                    <a16:creationId xmlns:a16="http://schemas.microsoft.com/office/drawing/2014/main" id="{1D48D3C1-CFBD-74DF-6852-741111183624}"/>
                  </a:ext>
                </a:extLst>
              </p:cNvPr>
              <p:cNvSpPr/>
              <p:nvPr/>
            </p:nvSpPr>
            <p:spPr>
              <a:xfrm>
                <a:off x="993992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9" name="Freeform: Shape 5238">
                <a:extLst>
                  <a:ext uri="{FF2B5EF4-FFF2-40B4-BE49-F238E27FC236}">
                    <a16:creationId xmlns:a16="http://schemas.microsoft.com/office/drawing/2014/main" id="{C3312029-E440-40DF-DF70-F8A84C8FEF45}"/>
                  </a:ext>
                </a:extLst>
              </p:cNvPr>
              <p:cNvSpPr/>
              <p:nvPr/>
            </p:nvSpPr>
            <p:spPr>
              <a:xfrm>
                <a:off x="100559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0" name="Freeform: Shape 5239">
                <a:extLst>
                  <a:ext uri="{FF2B5EF4-FFF2-40B4-BE49-F238E27FC236}">
                    <a16:creationId xmlns:a16="http://schemas.microsoft.com/office/drawing/2014/main" id="{8C9A7C85-9FA5-CD83-B9A6-67CB406B3315}"/>
                  </a:ext>
                </a:extLst>
              </p:cNvPr>
              <p:cNvSpPr/>
              <p:nvPr/>
            </p:nvSpPr>
            <p:spPr>
              <a:xfrm>
                <a:off x="1017199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1" name="Freeform: Shape 5240">
                <a:extLst>
                  <a:ext uri="{FF2B5EF4-FFF2-40B4-BE49-F238E27FC236}">
                    <a16:creationId xmlns:a16="http://schemas.microsoft.com/office/drawing/2014/main" id="{C8E04F62-EDA3-7FD3-2131-0BB556B05F71}"/>
                  </a:ext>
                </a:extLst>
              </p:cNvPr>
              <p:cNvSpPr/>
              <p:nvPr/>
            </p:nvSpPr>
            <p:spPr>
              <a:xfrm>
                <a:off x="1028801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2" name="Freeform: Shape 5241">
                <a:extLst>
                  <a:ext uri="{FF2B5EF4-FFF2-40B4-BE49-F238E27FC236}">
                    <a16:creationId xmlns:a16="http://schemas.microsoft.com/office/drawing/2014/main" id="{66676DAB-ED06-1FDC-A881-0D8433167D65}"/>
                  </a:ext>
                </a:extLst>
              </p:cNvPr>
              <p:cNvSpPr/>
              <p:nvPr/>
            </p:nvSpPr>
            <p:spPr>
              <a:xfrm>
                <a:off x="104040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3" name="Freeform: Shape 5242">
                <a:extLst>
                  <a:ext uri="{FF2B5EF4-FFF2-40B4-BE49-F238E27FC236}">
                    <a16:creationId xmlns:a16="http://schemas.microsoft.com/office/drawing/2014/main" id="{FB8AF3B3-1F70-623A-27ED-C19ED7DDBE3A}"/>
                  </a:ext>
                </a:extLst>
              </p:cNvPr>
              <p:cNvSpPr/>
              <p:nvPr/>
            </p:nvSpPr>
            <p:spPr>
              <a:xfrm>
                <a:off x="1052007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4" name="Freeform: Shape 5243">
                <a:extLst>
                  <a:ext uri="{FF2B5EF4-FFF2-40B4-BE49-F238E27FC236}">
                    <a16:creationId xmlns:a16="http://schemas.microsoft.com/office/drawing/2014/main" id="{A3A695C9-5090-FBBD-9CFC-2BB1E156FA31}"/>
                  </a:ext>
                </a:extLst>
              </p:cNvPr>
              <p:cNvSpPr/>
              <p:nvPr/>
            </p:nvSpPr>
            <p:spPr>
              <a:xfrm>
                <a:off x="1063611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5" name="Freeform: Shape 5244">
                <a:extLst>
                  <a:ext uri="{FF2B5EF4-FFF2-40B4-BE49-F238E27FC236}">
                    <a16:creationId xmlns:a16="http://schemas.microsoft.com/office/drawing/2014/main" id="{D803984A-9B27-B0D1-652B-161CC1D28D61}"/>
                  </a:ext>
                </a:extLst>
              </p:cNvPr>
              <p:cNvSpPr/>
              <p:nvPr/>
            </p:nvSpPr>
            <p:spPr>
              <a:xfrm>
                <a:off x="1075214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6" name="Freeform: Shape 5245">
                <a:extLst>
                  <a:ext uri="{FF2B5EF4-FFF2-40B4-BE49-F238E27FC236}">
                    <a16:creationId xmlns:a16="http://schemas.microsoft.com/office/drawing/2014/main" id="{7526A672-04AB-A5BF-ABAC-FD16AFC4235D}"/>
                  </a:ext>
                </a:extLst>
              </p:cNvPr>
              <p:cNvSpPr/>
              <p:nvPr/>
            </p:nvSpPr>
            <p:spPr>
              <a:xfrm>
                <a:off x="108681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7" name="Freeform: Shape 5246">
                <a:extLst>
                  <a:ext uri="{FF2B5EF4-FFF2-40B4-BE49-F238E27FC236}">
                    <a16:creationId xmlns:a16="http://schemas.microsoft.com/office/drawing/2014/main" id="{5E9CE8AE-4D76-3831-53BC-31ED3EF9CCDB}"/>
                  </a:ext>
                </a:extLst>
              </p:cNvPr>
              <p:cNvSpPr/>
              <p:nvPr/>
            </p:nvSpPr>
            <p:spPr>
              <a:xfrm>
                <a:off x="1098419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8" name="Freeform: Shape 5247">
                <a:extLst>
                  <a:ext uri="{FF2B5EF4-FFF2-40B4-BE49-F238E27FC236}">
                    <a16:creationId xmlns:a16="http://schemas.microsoft.com/office/drawing/2014/main" id="{74B31630-12A5-CE9A-6E61-1719A5AFDEBD}"/>
                  </a:ext>
                </a:extLst>
              </p:cNvPr>
              <p:cNvSpPr/>
              <p:nvPr/>
            </p:nvSpPr>
            <p:spPr>
              <a:xfrm>
                <a:off x="1110022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9" name="Freeform: Shape 5248">
                <a:extLst>
                  <a:ext uri="{FF2B5EF4-FFF2-40B4-BE49-F238E27FC236}">
                    <a16:creationId xmlns:a16="http://schemas.microsoft.com/office/drawing/2014/main" id="{D274D484-0252-3ADA-5FEC-6E2F0D264EFD}"/>
                  </a:ext>
                </a:extLst>
              </p:cNvPr>
              <p:cNvSpPr/>
              <p:nvPr/>
            </p:nvSpPr>
            <p:spPr>
              <a:xfrm>
                <a:off x="1121626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0" name="Freeform: Shape 5249">
                <a:extLst>
                  <a:ext uri="{FF2B5EF4-FFF2-40B4-BE49-F238E27FC236}">
                    <a16:creationId xmlns:a16="http://schemas.microsoft.com/office/drawing/2014/main" id="{271B88F4-AB28-A099-C769-39E6BEE5F817}"/>
                  </a:ext>
                </a:extLst>
              </p:cNvPr>
              <p:cNvSpPr/>
              <p:nvPr/>
            </p:nvSpPr>
            <p:spPr>
              <a:xfrm>
                <a:off x="1133229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1" name="Freeform: Shape 5250">
                <a:extLst>
                  <a:ext uri="{FF2B5EF4-FFF2-40B4-BE49-F238E27FC236}">
                    <a16:creationId xmlns:a16="http://schemas.microsoft.com/office/drawing/2014/main" id="{D36278BE-195E-E9CD-9BD3-00B9D2744646}"/>
                  </a:ext>
                </a:extLst>
              </p:cNvPr>
              <p:cNvSpPr/>
              <p:nvPr/>
            </p:nvSpPr>
            <p:spPr>
              <a:xfrm>
                <a:off x="1144831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2" name="Freeform: Shape 5251">
                <a:extLst>
                  <a:ext uri="{FF2B5EF4-FFF2-40B4-BE49-F238E27FC236}">
                    <a16:creationId xmlns:a16="http://schemas.microsoft.com/office/drawing/2014/main" id="{6D23A978-9338-C03E-FF6D-201D00409650}"/>
                  </a:ext>
                </a:extLst>
              </p:cNvPr>
              <p:cNvSpPr/>
              <p:nvPr/>
            </p:nvSpPr>
            <p:spPr>
              <a:xfrm>
                <a:off x="1156434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3" name="Freeform: Shape 5252">
                <a:extLst>
                  <a:ext uri="{FF2B5EF4-FFF2-40B4-BE49-F238E27FC236}">
                    <a16:creationId xmlns:a16="http://schemas.microsoft.com/office/drawing/2014/main" id="{0AFE268D-EBC7-16F7-549F-AC0A2FA16C4E}"/>
                  </a:ext>
                </a:extLst>
              </p:cNvPr>
              <p:cNvSpPr/>
              <p:nvPr/>
            </p:nvSpPr>
            <p:spPr>
              <a:xfrm>
                <a:off x="1168037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4" name="Freeform: Shape 5253">
                <a:extLst>
                  <a:ext uri="{FF2B5EF4-FFF2-40B4-BE49-F238E27FC236}">
                    <a16:creationId xmlns:a16="http://schemas.microsoft.com/office/drawing/2014/main" id="{80B32974-B97B-11F4-017D-CA685AE5DE53}"/>
                  </a:ext>
                </a:extLst>
              </p:cNvPr>
              <p:cNvSpPr/>
              <p:nvPr/>
            </p:nvSpPr>
            <p:spPr>
              <a:xfrm>
                <a:off x="1179640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5" name="Freeform: Shape 5254">
                <a:extLst>
                  <a:ext uri="{FF2B5EF4-FFF2-40B4-BE49-F238E27FC236}">
                    <a16:creationId xmlns:a16="http://schemas.microsoft.com/office/drawing/2014/main" id="{6B92A626-71DE-2A82-126E-DEE302CE9E9A}"/>
                  </a:ext>
                </a:extLst>
              </p:cNvPr>
              <p:cNvSpPr/>
              <p:nvPr/>
            </p:nvSpPr>
            <p:spPr>
              <a:xfrm>
                <a:off x="1191242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6" name="Freeform: Shape 5255">
                <a:extLst>
                  <a:ext uri="{FF2B5EF4-FFF2-40B4-BE49-F238E27FC236}">
                    <a16:creationId xmlns:a16="http://schemas.microsoft.com/office/drawing/2014/main" id="{044FF8A7-E69E-E2D2-D735-5C8F6A2F6383}"/>
                  </a:ext>
                </a:extLst>
              </p:cNvPr>
              <p:cNvSpPr/>
              <p:nvPr/>
            </p:nvSpPr>
            <p:spPr>
              <a:xfrm>
                <a:off x="1202845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7" name="Freeform: Shape 5256">
                <a:extLst>
                  <a:ext uri="{FF2B5EF4-FFF2-40B4-BE49-F238E27FC236}">
                    <a16:creationId xmlns:a16="http://schemas.microsoft.com/office/drawing/2014/main" id="{3FE10EFF-17A1-5CC4-442D-F18D76F76EA0}"/>
                  </a:ext>
                </a:extLst>
              </p:cNvPr>
              <p:cNvSpPr/>
              <p:nvPr/>
            </p:nvSpPr>
            <p:spPr>
              <a:xfrm>
                <a:off x="1214449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3" name="Freeform: Shape 5272">
                <a:extLst>
                  <a:ext uri="{FF2B5EF4-FFF2-40B4-BE49-F238E27FC236}">
                    <a16:creationId xmlns:a16="http://schemas.microsoft.com/office/drawing/2014/main" id="{33A506FF-E46C-273B-3361-950DE443DE83}"/>
                  </a:ext>
                </a:extLst>
              </p:cNvPr>
              <p:cNvSpPr/>
              <p:nvPr/>
            </p:nvSpPr>
            <p:spPr>
              <a:xfrm>
                <a:off x="935978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4" name="Freeform: Shape 5273">
                <a:extLst>
                  <a:ext uri="{FF2B5EF4-FFF2-40B4-BE49-F238E27FC236}">
                    <a16:creationId xmlns:a16="http://schemas.microsoft.com/office/drawing/2014/main" id="{72F130BA-9BA0-C78F-9134-53CC7CA72D33}"/>
                  </a:ext>
                </a:extLst>
              </p:cNvPr>
              <p:cNvSpPr/>
              <p:nvPr/>
            </p:nvSpPr>
            <p:spPr>
              <a:xfrm>
                <a:off x="947581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5" name="Freeform: Shape 5274">
                <a:extLst>
                  <a:ext uri="{FF2B5EF4-FFF2-40B4-BE49-F238E27FC236}">
                    <a16:creationId xmlns:a16="http://schemas.microsoft.com/office/drawing/2014/main" id="{B269DDAF-4A17-DC18-5DBA-79F2DFF6D0C6}"/>
                  </a:ext>
                </a:extLst>
              </p:cNvPr>
              <p:cNvSpPr/>
              <p:nvPr/>
            </p:nvSpPr>
            <p:spPr>
              <a:xfrm>
                <a:off x="95918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6" name="Freeform: Shape 5275">
                <a:extLst>
                  <a:ext uri="{FF2B5EF4-FFF2-40B4-BE49-F238E27FC236}">
                    <a16:creationId xmlns:a16="http://schemas.microsoft.com/office/drawing/2014/main" id="{930D596D-227E-B739-1639-6F77E8BF1196}"/>
                  </a:ext>
                </a:extLst>
              </p:cNvPr>
              <p:cNvSpPr/>
              <p:nvPr/>
            </p:nvSpPr>
            <p:spPr>
              <a:xfrm>
                <a:off x="970786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7" name="Freeform: Shape 5276">
                <a:extLst>
                  <a:ext uri="{FF2B5EF4-FFF2-40B4-BE49-F238E27FC236}">
                    <a16:creationId xmlns:a16="http://schemas.microsoft.com/office/drawing/2014/main" id="{FE363905-3D82-B7A5-06FD-AC9A4C5D4667}"/>
                  </a:ext>
                </a:extLst>
              </p:cNvPr>
              <p:cNvSpPr/>
              <p:nvPr/>
            </p:nvSpPr>
            <p:spPr>
              <a:xfrm>
                <a:off x="98238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8" name="Freeform: Shape 5277">
                <a:extLst>
                  <a:ext uri="{FF2B5EF4-FFF2-40B4-BE49-F238E27FC236}">
                    <a16:creationId xmlns:a16="http://schemas.microsoft.com/office/drawing/2014/main" id="{7CEA113E-7C7A-9290-4A94-C05D25A6BA5F}"/>
                  </a:ext>
                </a:extLst>
              </p:cNvPr>
              <p:cNvSpPr/>
              <p:nvPr/>
            </p:nvSpPr>
            <p:spPr>
              <a:xfrm>
                <a:off x="993992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9" name="Freeform: Shape 5278">
                <a:extLst>
                  <a:ext uri="{FF2B5EF4-FFF2-40B4-BE49-F238E27FC236}">
                    <a16:creationId xmlns:a16="http://schemas.microsoft.com/office/drawing/2014/main" id="{C0D2B11F-C0F6-88B0-3BFF-52C2570F3FDF}"/>
                  </a:ext>
                </a:extLst>
              </p:cNvPr>
              <p:cNvSpPr/>
              <p:nvPr/>
            </p:nvSpPr>
            <p:spPr>
              <a:xfrm>
                <a:off x="100559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0" name="Freeform: Shape 5279">
                <a:extLst>
                  <a:ext uri="{FF2B5EF4-FFF2-40B4-BE49-F238E27FC236}">
                    <a16:creationId xmlns:a16="http://schemas.microsoft.com/office/drawing/2014/main" id="{4792DDDD-109F-3A49-56C0-84073C8F4B5A}"/>
                  </a:ext>
                </a:extLst>
              </p:cNvPr>
              <p:cNvSpPr/>
              <p:nvPr/>
            </p:nvSpPr>
            <p:spPr>
              <a:xfrm>
                <a:off x="1017199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1" name="Freeform: Shape 5280">
                <a:extLst>
                  <a:ext uri="{FF2B5EF4-FFF2-40B4-BE49-F238E27FC236}">
                    <a16:creationId xmlns:a16="http://schemas.microsoft.com/office/drawing/2014/main" id="{70362939-28A7-6817-DBA4-0C1794DD0C57}"/>
                  </a:ext>
                </a:extLst>
              </p:cNvPr>
              <p:cNvSpPr/>
              <p:nvPr/>
            </p:nvSpPr>
            <p:spPr>
              <a:xfrm>
                <a:off x="1028801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2" name="Freeform: Shape 5281">
                <a:extLst>
                  <a:ext uri="{FF2B5EF4-FFF2-40B4-BE49-F238E27FC236}">
                    <a16:creationId xmlns:a16="http://schemas.microsoft.com/office/drawing/2014/main" id="{1824FE51-4BCE-3749-CFA6-D12287BBF64B}"/>
                  </a:ext>
                </a:extLst>
              </p:cNvPr>
              <p:cNvSpPr/>
              <p:nvPr/>
            </p:nvSpPr>
            <p:spPr>
              <a:xfrm>
                <a:off x="104040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3" name="Freeform: Shape 5282">
                <a:extLst>
                  <a:ext uri="{FF2B5EF4-FFF2-40B4-BE49-F238E27FC236}">
                    <a16:creationId xmlns:a16="http://schemas.microsoft.com/office/drawing/2014/main" id="{9DCEF782-38AD-BDA9-2368-075DD8387419}"/>
                  </a:ext>
                </a:extLst>
              </p:cNvPr>
              <p:cNvSpPr/>
              <p:nvPr/>
            </p:nvSpPr>
            <p:spPr>
              <a:xfrm>
                <a:off x="1052007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4" name="Freeform: Shape 5283">
                <a:extLst>
                  <a:ext uri="{FF2B5EF4-FFF2-40B4-BE49-F238E27FC236}">
                    <a16:creationId xmlns:a16="http://schemas.microsoft.com/office/drawing/2014/main" id="{5E290809-880F-9E1A-F6EB-15470691ABFC}"/>
                  </a:ext>
                </a:extLst>
              </p:cNvPr>
              <p:cNvSpPr/>
              <p:nvPr/>
            </p:nvSpPr>
            <p:spPr>
              <a:xfrm>
                <a:off x="1063611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5" name="Freeform: Shape 5284">
                <a:extLst>
                  <a:ext uri="{FF2B5EF4-FFF2-40B4-BE49-F238E27FC236}">
                    <a16:creationId xmlns:a16="http://schemas.microsoft.com/office/drawing/2014/main" id="{E9AE86F7-FAD6-BD16-E52A-A6C3994FBDFA}"/>
                  </a:ext>
                </a:extLst>
              </p:cNvPr>
              <p:cNvSpPr/>
              <p:nvPr/>
            </p:nvSpPr>
            <p:spPr>
              <a:xfrm>
                <a:off x="1075214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6" name="Freeform: Shape 5285">
                <a:extLst>
                  <a:ext uri="{FF2B5EF4-FFF2-40B4-BE49-F238E27FC236}">
                    <a16:creationId xmlns:a16="http://schemas.microsoft.com/office/drawing/2014/main" id="{8AE6A59D-FE62-8680-EE6E-A33B41955539}"/>
                  </a:ext>
                </a:extLst>
              </p:cNvPr>
              <p:cNvSpPr/>
              <p:nvPr/>
            </p:nvSpPr>
            <p:spPr>
              <a:xfrm>
                <a:off x="108681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7" name="Freeform: Shape 5286">
                <a:extLst>
                  <a:ext uri="{FF2B5EF4-FFF2-40B4-BE49-F238E27FC236}">
                    <a16:creationId xmlns:a16="http://schemas.microsoft.com/office/drawing/2014/main" id="{0D60729F-C89A-D2D0-C7EB-6239DAC2A88D}"/>
                  </a:ext>
                </a:extLst>
              </p:cNvPr>
              <p:cNvSpPr/>
              <p:nvPr/>
            </p:nvSpPr>
            <p:spPr>
              <a:xfrm>
                <a:off x="1098419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8" name="Freeform: Shape 5287">
                <a:extLst>
                  <a:ext uri="{FF2B5EF4-FFF2-40B4-BE49-F238E27FC236}">
                    <a16:creationId xmlns:a16="http://schemas.microsoft.com/office/drawing/2014/main" id="{0D138AFB-9328-5E67-F5D4-D233B083B177}"/>
                  </a:ext>
                </a:extLst>
              </p:cNvPr>
              <p:cNvSpPr/>
              <p:nvPr/>
            </p:nvSpPr>
            <p:spPr>
              <a:xfrm>
                <a:off x="1110022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9" name="Freeform: Shape 5288">
                <a:extLst>
                  <a:ext uri="{FF2B5EF4-FFF2-40B4-BE49-F238E27FC236}">
                    <a16:creationId xmlns:a16="http://schemas.microsoft.com/office/drawing/2014/main" id="{F2CEA54F-9BDC-B255-6CF5-D453E8B49FAA}"/>
                  </a:ext>
                </a:extLst>
              </p:cNvPr>
              <p:cNvSpPr/>
              <p:nvPr/>
            </p:nvSpPr>
            <p:spPr>
              <a:xfrm>
                <a:off x="1121626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0" name="Freeform: Shape 5289">
                <a:extLst>
                  <a:ext uri="{FF2B5EF4-FFF2-40B4-BE49-F238E27FC236}">
                    <a16:creationId xmlns:a16="http://schemas.microsoft.com/office/drawing/2014/main" id="{0FE58C73-85E0-B8E4-639E-F164F928652A}"/>
                  </a:ext>
                </a:extLst>
              </p:cNvPr>
              <p:cNvSpPr/>
              <p:nvPr/>
            </p:nvSpPr>
            <p:spPr>
              <a:xfrm>
                <a:off x="1133229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1" name="Freeform: Shape 5290">
                <a:extLst>
                  <a:ext uri="{FF2B5EF4-FFF2-40B4-BE49-F238E27FC236}">
                    <a16:creationId xmlns:a16="http://schemas.microsoft.com/office/drawing/2014/main" id="{12CC9360-D91D-A204-F3D1-E7244E6ADAF6}"/>
                  </a:ext>
                </a:extLst>
              </p:cNvPr>
              <p:cNvSpPr/>
              <p:nvPr/>
            </p:nvSpPr>
            <p:spPr>
              <a:xfrm>
                <a:off x="1144831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2" name="Freeform: Shape 5291">
                <a:extLst>
                  <a:ext uri="{FF2B5EF4-FFF2-40B4-BE49-F238E27FC236}">
                    <a16:creationId xmlns:a16="http://schemas.microsoft.com/office/drawing/2014/main" id="{AE342845-DE74-A99D-89E5-C193CC98E2FC}"/>
                  </a:ext>
                </a:extLst>
              </p:cNvPr>
              <p:cNvSpPr/>
              <p:nvPr/>
            </p:nvSpPr>
            <p:spPr>
              <a:xfrm>
                <a:off x="1156434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3" name="Freeform: Shape 5292">
                <a:extLst>
                  <a:ext uri="{FF2B5EF4-FFF2-40B4-BE49-F238E27FC236}">
                    <a16:creationId xmlns:a16="http://schemas.microsoft.com/office/drawing/2014/main" id="{792368D1-18E7-0E81-9F75-DEAACFE044AF}"/>
                  </a:ext>
                </a:extLst>
              </p:cNvPr>
              <p:cNvSpPr/>
              <p:nvPr/>
            </p:nvSpPr>
            <p:spPr>
              <a:xfrm>
                <a:off x="1168037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4" name="Freeform: Shape 5293">
                <a:extLst>
                  <a:ext uri="{FF2B5EF4-FFF2-40B4-BE49-F238E27FC236}">
                    <a16:creationId xmlns:a16="http://schemas.microsoft.com/office/drawing/2014/main" id="{7FBD245E-64A3-34FE-0075-766578BBC43E}"/>
                  </a:ext>
                </a:extLst>
              </p:cNvPr>
              <p:cNvSpPr/>
              <p:nvPr/>
            </p:nvSpPr>
            <p:spPr>
              <a:xfrm>
                <a:off x="1179640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5" name="Freeform: Shape 5294">
                <a:extLst>
                  <a:ext uri="{FF2B5EF4-FFF2-40B4-BE49-F238E27FC236}">
                    <a16:creationId xmlns:a16="http://schemas.microsoft.com/office/drawing/2014/main" id="{892554DF-6948-0952-729A-15E120694E10}"/>
                  </a:ext>
                </a:extLst>
              </p:cNvPr>
              <p:cNvSpPr/>
              <p:nvPr/>
            </p:nvSpPr>
            <p:spPr>
              <a:xfrm>
                <a:off x="1191242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6" name="Freeform: Shape 5295">
                <a:extLst>
                  <a:ext uri="{FF2B5EF4-FFF2-40B4-BE49-F238E27FC236}">
                    <a16:creationId xmlns:a16="http://schemas.microsoft.com/office/drawing/2014/main" id="{AEDA704E-91D8-19F6-A5D8-FF84F76FD3E2}"/>
                  </a:ext>
                </a:extLst>
              </p:cNvPr>
              <p:cNvSpPr/>
              <p:nvPr/>
            </p:nvSpPr>
            <p:spPr>
              <a:xfrm>
                <a:off x="1202845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7" name="Freeform: Shape 5296">
                <a:extLst>
                  <a:ext uri="{FF2B5EF4-FFF2-40B4-BE49-F238E27FC236}">
                    <a16:creationId xmlns:a16="http://schemas.microsoft.com/office/drawing/2014/main" id="{105BC31C-C559-0E25-34DA-2703F577D4AD}"/>
                  </a:ext>
                </a:extLst>
              </p:cNvPr>
              <p:cNvSpPr/>
              <p:nvPr/>
            </p:nvSpPr>
            <p:spPr>
              <a:xfrm>
                <a:off x="1214449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3" name="Freeform: Shape 5312">
                <a:extLst>
                  <a:ext uri="{FF2B5EF4-FFF2-40B4-BE49-F238E27FC236}">
                    <a16:creationId xmlns:a16="http://schemas.microsoft.com/office/drawing/2014/main" id="{CDF43A10-D69B-C64A-08CA-78A72DBCDEF6}"/>
                  </a:ext>
                </a:extLst>
              </p:cNvPr>
              <p:cNvSpPr/>
              <p:nvPr/>
            </p:nvSpPr>
            <p:spPr>
              <a:xfrm>
                <a:off x="935978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4" name="Freeform: Shape 5313">
                <a:extLst>
                  <a:ext uri="{FF2B5EF4-FFF2-40B4-BE49-F238E27FC236}">
                    <a16:creationId xmlns:a16="http://schemas.microsoft.com/office/drawing/2014/main" id="{8DF0B113-4EE1-D23B-FB6A-5BE92CB5283E}"/>
                  </a:ext>
                </a:extLst>
              </p:cNvPr>
              <p:cNvSpPr/>
              <p:nvPr/>
            </p:nvSpPr>
            <p:spPr>
              <a:xfrm>
                <a:off x="947581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5" name="Freeform: Shape 5314">
                <a:extLst>
                  <a:ext uri="{FF2B5EF4-FFF2-40B4-BE49-F238E27FC236}">
                    <a16:creationId xmlns:a16="http://schemas.microsoft.com/office/drawing/2014/main" id="{7F5D5ECB-DABA-C2AE-99B1-5149058ECE15}"/>
                  </a:ext>
                </a:extLst>
              </p:cNvPr>
              <p:cNvSpPr/>
              <p:nvPr/>
            </p:nvSpPr>
            <p:spPr>
              <a:xfrm>
                <a:off x="95918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6" name="Freeform: Shape 5315">
                <a:extLst>
                  <a:ext uri="{FF2B5EF4-FFF2-40B4-BE49-F238E27FC236}">
                    <a16:creationId xmlns:a16="http://schemas.microsoft.com/office/drawing/2014/main" id="{85103244-D589-8F4B-10FC-D309C94EAF4D}"/>
                  </a:ext>
                </a:extLst>
              </p:cNvPr>
              <p:cNvSpPr/>
              <p:nvPr/>
            </p:nvSpPr>
            <p:spPr>
              <a:xfrm>
                <a:off x="970786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7" name="Freeform: Shape 5316">
                <a:extLst>
                  <a:ext uri="{FF2B5EF4-FFF2-40B4-BE49-F238E27FC236}">
                    <a16:creationId xmlns:a16="http://schemas.microsoft.com/office/drawing/2014/main" id="{C795A751-AA5D-15BB-9519-604D494D492F}"/>
                  </a:ext>
                </a:extLst>
              </p:cNvPr>
              <p:cNvSpPr/>
              <p:nvPr/>
            </p:nvSpPr>
            <p:spPr>
              <a:xfrm>
                <a:off x="98238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8" name="Freeform: Shape 5317">
                <a:extLst>
                  <a:ext uri="{FF2B5EF4-FFF2-40B4-BE49-F238E27FC236}">
                    <a16:creationId xmlns:a16="http://schemas.microsoft.com/office/drawing/2014/main" id="{2367DD08-28C6-C9EA-B556-E9DCCB1A5443}"/>
                  </a:ext>
                </a:extLst>
              </p:cNvPr>
              <p:cNvSpPr/>
              <p:nvPr/>
            </p:nvSpPr>
            <p:spPr>
              <a:xfrm>
                <a:off x="993992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9" name="Freeform: Shape 5318">
                <a:extLst>
                  <a:ext uri="{FF2B5EF4-FFF2-40B4-BE49-F238E27FC236}">
                    <a16:creationId xmlns:a16="http://schemas.microsoft.com/office/drawing/2014/main" id="{78152603-FD57-1F4F-5362-E4DB29E5B4E6}"/>
                  </a:ext>
                </a:extLst>
              </p:cNvPr>
              <p:cNvSpPr/>
              <p:nvPr/>
            </p:nvSpPr>
            <p:spPr>
              <a:xfrm>
                <a:off x="100559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0" name="Freeform: Shape 5319">
                <a:extLst>
                  <a:ext uri="{FF2B5EF4-FFF2-40B4-BE49-F238E27FC236}">
                    <a16:creationId xmlns:a16="http://schemas.microsoft.com/office/drawing/2014/main" id="{E8DB576D-3F2D-7DEF-F6A7-EEDF6ED6A1AD}"/>
                  </a:ext>
                </a:extLst>
              </p:cNvPr>
              <p:cNvSpPr/>
              <p:nvPr/>
            </p:nvSpPr>
            <p:spPr>
              <a:xfrm>
                <a:off x="1017199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1" name="Freeform: Shape 5320">
                <a:extLst>
                  <a:ext uri="{FF2B5EF4-FFF2-40B4-BE49-F238E27FC236}">
                    <a16:creationId xmlns:a16="http://schemas.microsoft.com/office/drawing/2014/main" id="{3F30DD2D-A3DC-92FF-06B7-9C0FE89A863D}"/>
                  </a:ext>
                </a:extLst>
              </p:cNvPr>
              <p:cNvSpPr/>
              <p:nvPr/>
            </p:nvSpPr>
            <p:spPr>
              <a:xfrm>
                <a:off x="1028801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2" name="Freeform: Shape 5321">
                <a:extLst>
                  <a:ext uri="{FF2B5EF4-FFF2-40B4-BE49-F238E27FC236}">
                    <a16:creationId xmlns:a16="http://schemas.microsoft.com/office/drawing/2014/main" id="{E8C3E546-C33F-C1BE-08D9-413F796286A6}"/>
                  </a:ext>
                </a:extLst>
              </p:cNvPr>
              <p:cNvSpPr/>
              <p:nvPr/>
            </p:nvSpPr>
            <p:spPr>
              <a:xfrm>
                <a:off x="104040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3" name="Freeform: Shape 5322">
                <a:extLst>
                  <a:ext uri="{FF2B5EF4-FFF2-40B4-BE49-F238E27FC236}">
                    <a16:creationId xmlns:a16="http://schemas.microsoft.com/office/drawing/2014/main" id="{46607CE7-1763-4911-C829-C2A5EF747E99}"/>
                  </a:ext>
                </a:extLst>
              </p:cNvPr>
              <p:cNvSpPr/>
              <p:nvPr/>
            </p:nvSpPr>
            <p:spPr>
              <a:xfrm>
                <a:off x="1052007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4" name="Freeform: Shape 5323">
                <a:extLst>
                  <a:ext uri="{FF2B5EF4-FFF2-40B4-BE49-F238E27FC236}">
                    <a16:creationId xmlns:a16="http://schemas.microsoft.com/office/drawing/2014/main" id="{EBD1CA68-1911-F408-6ADF-F38AC785634D}"/>
                  </a:ext>
                </a:extLst>
              </p:cNvPr>
              <p:cNvSpPr/>
              <p:nvPr/>
            </p:nvSpPr>
            <p:spPr>
              <a:xfrm>
                <a:off x="1063611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5" name="Freeform: Shape 5324">
                <a:extLst>
                  <a:ext uri="{FF2B5EF4-FFF2-40B4-BE49-F238E27FC236}">
                    <a16:creationId xmlns:a16="http://schemas.microsoft.com/office/drawing/2014/main" id="{5B32A396-6DBD-B4FF-A63F-E6A2AEC52907}"/>
                  </a:ext>
                </a:extLst>
              </p:cNvPr>
              <p:cNvSpPr/>
              <p:nvPr/>
            </p:nvSpPr>
            <p:spPr>
              <a:xfrm>
                <a:off x="1075214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6" name="Freeform: Shape 5325">
                <a:extLst>
                  <a:ext uri="{FF2B5EF4-FFF2-40B4-BE49-F238E27FC236}">
                    <a16:creationId xmlns:a16="http://schemas.microsoft.com/office/drawing/2014/main" id="{9EF3D1CA-6639-99C0-8E10-773B997847A8}"/>
                  </a:ext>
                </a:extLst>
              </p:cNvPr>
              <p:cNvSpPr/>
              <p:nvPr/>
            </p:nvSpPr>
            <p:spPr>
              <a:xfrm>
                <a:off x="108681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7" name="Freeform: Shape 5326">
                <a:extLst>
                  <a:ext uri="{FF2B5EF4-FFF2-40B4-BE49-F238E27FC236}">
                    <a16:creationId xmlns:a16="http://schemas.microsoft.com/office/drawing/2014/main" id="{32A3DFEC-1011-96CE-2B8B-43EB8B5CD9E9}"/>
                  </a:ext>
                </a:extLst>
              </p:cNvPr>
              <p:cNvSpPr/>
              <p:nvPr/>
            </p:nvSpPr>
            <p:spPr>
              <a:xfrm>
                <a:off x="1098419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8" name="Freeform: Shape 5327">
                <a:extLst>
                  <a:ext uri="{FF2B5EF4-FFF2-40B4-BE49-F238E27FC236}">
                    <a16:creationId xmlns:a16="http://schemas.microsoft.com/office/drawing/2014/main" id="{82867890-18D6-D20F-7B8D-72466CCF5C7A}"/>
                  </a:ext>
                </a:extLst>
              </p:cNvPr>
              <p:cNvSpPr/>
              <p:nvPr/>
            </p:nvSpPr>
            <p:spPr>
              <a:xfrm>
                <a:off x="1110022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9" name="Freeform: Shape 5328">
                <a:extLst>
                  <a:ext uri="{FF2B5EF4-FFF2-40B4-BE49-F238E27FC236}">
                    <a16:creationId xmlns:a16="http://schemas.microsoft.com/office/drawing/2014/main" id="{DF5E3E2A-2D8E-6CD0-A299-2F86AEE252D1}"/>
                  </a:ext>
                </a:extLst>
              </p:cNvPr>
              <p:cNvSpPr/>
              <p:nvPr/>
            </p:nvSpPr>
            <p:spPr>
              <a:xfrm>
                <a:off x="1121626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0" name="Freeform: Shape 5329">
                <a:extLst>
                  <a:ext uri="{FF2B5EF4-FFF2-40B4-BE49-F238E27FC236}">
                    <a16:creationId xmlns:a16="http://schemas.microsoft.com/office/drawing/2014/main" id="{871C3022-3A99-7CB4-1B10-C11CEB955895}"/>
                  </a:ext>
                </a:extLst>
              </p:cNvPr>
              <p:cNvSpPr/>
              <p:nvPr/>
            </p:nvSpPr>
            <p:spPr>
              <a:xfrm>
                <a:off x="1133229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1" name="Freeform: Shape 5330">
                <a:extLst>
                  <a:ext uri="{FF2B5EF4-FFF2-40B4-BE49-F238E27FC236}">
                    <a16:creationId xmlns:a16="http://schemas.microsoft.com/office/drawing/2014/main" id="{513FC931-B749-0160-3601-5F409AFAEFEE}"/>
                  </a:ext>
                </a:extLst>
              </p:cNvPr>
              <p:cNvSpPr/>
              <p:nvPr/>
            </p:nvSpPr>
            <p:spPr>
              <a:xfrm>
                <a:off x="1144831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2" name="Freeform: Shape 5331">
                <a:extLst>
                  <a:ext uri="{FF2B5EF4-FFF2-40B4-BE49-F238E27FC236}">
                    <a16:creationId xmlns:a16="http://schemas.microsoft.com/office/drawing/2014/main" id="{31EBF0AA-F1BF-40E1-6B3C-AB71144F06BA}"/>
                  </a:ext>
                </a:extLst>
              </p:cNvPr>
              <p:cNvSpPr/>
              <p:nvPr/>
            </p:nvSpPr>
            <p:spPr>
              <a:xfrm>
                <a:off x="1156434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3" name="Freeform: Shape 5332">
                <a:extLst>
                  <a:ext uri="{FF2B5EF4-FFF2-40B4-BE49-F238E27FC236}">
                    <a16:creationId xmlns:a16="http://schemas.microsoft.com/office/drawing/2014/main" id="{BF0D12C8-B6DB-586D-CE78-5CAF1EB85C91}"/>
                  </a:ext>
                </a:extLst>
              </p:cNvPr>
              <p:cNvSpPr/>
              <p:nvPr/>
            </p:nvSpPr>
            <p:spPr>
              <a:xfrm>
                <a:off x="1168037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4" name="Freeform: Shape 5333">
                <a:extLst>
                  <a:ext uri="{FF2B5EF4-FFF2-40B4-BE49-F238E27FC236}">
                    <a16:creationId xmlns:a16="http://schemas.microsoft.com/office/drawing/2014/main" id="{EBB3E4E3-2739-A910-B2C9-6F17B686C16E}"/>
                  </a:ext>
                </a:extLst>
              </p:cNvPr>
              <p:cNvSpPr/>
              <p:nvPr/>
            </p:nvSpPr>
            <p:spPr>
              <a:xfrm>
                <a:off x="1179640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5" name="Freeform: Shape 5334">
                <a:extLst>
                  <a:ext uri="{FF2B5EF4-FFF2-40B4-BE49-F238E27FC236}">
                    <a16:creationId xmlns:a16="http://schemas.microsoft.com/office/drawing/2014/main" id="{673C5A7B-627E-32BB-2445-116E0290DD0E}"/>
                  </a:ext>
                </a:extLst>
              </p:cNvPr>
              <p:cNvSpPr/>
              <p:nvPr/>
            </p:nvSpPr>
            <p:spPr>
              <a:xfrm>
                <a:off x="1191242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6" name="Freeform: Shape 5335">
                <a:extLst>
                  <a:ext uri="{FF2B5EF4-FFF2-40B4-BE49-F238E27FC236}">
                    <a16:creationId xmlns:a16="http://schemas.microsoft.com/office/drawing/2014/main" id="{11696835-D64B-4CBC-2BA1-70B4D89CDEB5}"/>
                  </a:ext>
                </a:extLst>
              </p:cNvPr>
              <p:cNvSpPr/>
              <p:nvPr/>
            </p:nvSpPr>
            <p:spPr>
              <a:xfrm>
                <a:off x="1202845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7" name="Freeform: Shape 5336">
                <a:extLst>
                  <a:ext uri="{FF2B5EF4-FFF2-40B4-BE49-F238E27FC236}">
                    <a16:creationId xmlns:a16="http://schemas.microsoft.com/office/drawing/2014/main" id="{2F8480E7-2E8D-A7DC-3227-27A761FB76D5}"/>
                  </a:ext>
                </a:extLst>
              </p:cNvPr>
              <p:cNvSpPr/>
              <p:nvPr/>
            </p:nvSpPr>
            <p:spPr>
              <a:xfrm>
                <a:off x="1214449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3" name="Freeform: Shape 5352">
                <a:extLst>
                  <a:ext uri="{FF2B5EF4-FFF2-40B4-BE49-F238E27FC236}">
                    <a16:creationId xmlns:a16="http://schemas.microsoft.com/office/drawing/2014/main" id="{70B3D061-754A-FC0C-CD19-1E5D94B2C6C0}"/>
                  </a:ext>
                </a:extLst>
              </p:cNvPr>
              <p:cNvSpPr/>
              <p:nvPr/>
            </p:nvSpPr>
            <p:spPr>
              <a:xfrm>
                <a:off x="935978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4" name="Freeform: Shape 5353">
                <a:extLst>
                  <a:ext uri="{FF2B5EF4-FFF2-40B4-BE49-F238E27FC236}">
                    <a16:creationId xmlns:a16="http://schemas.microsoft.com/office/drawing/2014/main" id="{201E1959-12DF-ADF3-68D3-17EDB3C7E20B}"/>
                  </a:ext>
                </a:extLst>
              </p:cNvPr>
              <p:cNvSpPr/>
              <p:nvPr/>
            </p:nvSpPr>
            <p:spPr>
              <a:xfrm>
                <a:off x="947581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5" name="Freeform: Shape 5354">
                <a:extLst>
                  <a:ext uri="{FF2B5EF4-FFF2-40B4-BE49-F238E27FC236}">
                    <a16:creationId xmlns:a16="http://schemas.microsoft.com/office/drawing/2014/main" id="{FDEE2694-92AA-E2C6-B9E0-6ACA997C9763}"/>
                  </a:ext>
                </a:extLst>
              </p:cNvPr>
              <p:cNvSpPr/>
              <p:nvPr/>
            </p:nvSpPr>
            <p:spPr>
              <a:xfrm>
                <a:off x="95918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6" name="Freeform: Shape 5355">
                <a:extLst>
                  <a:ext uri="{FF2B5EF4-FFF2-40B4-BE49-F238E27FC236}">
                    <a16:creationId xmlns:a16="http://schemas.microsoft.com/office/drawing/2014/main" id="{69A3CF42-F385-D929-707E-05B2A21BD38B}"/>
                  </a:ext>
                </a:extLst>
              </p:cNvPr>
              <p:cNvSpPr/>
              <p:nvPr/>
            </p:nvSpPr>
            <p:spPr>
              <a:xfrm>
                <a:off x="970786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7" name="Freeform: Shape 5356">
                <a:extLst>
                  <a:ext uri="{FF2B5EF4-FFF2-40B4-BE49-F238E27FC236}">
                    <a16:creationId xmlns:a16="http://schemas.microsoft.com/office/drawing/2014/main" id="{875FC5A7-71E7-977B-078D-38614EBBAF16}"/>
                  </a:ext>
                </a:extLst>
              </p:cNvPr>
              <p:cNvSpPr/>
              <p:nvPr/>
            </p:nvSpPr>
            <p:spPr>
              <a:xfrm>
                <a:off x="98238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8" name="Freeform: Shape 5357">
                <a:extLst>
                  <a:ext uri="{FF2B5EF4-FFF2-40B4-BE49-F238E27FC236}">
                    <a16:creationId xmlns:a16="http://schemas.microsoft.com/office/drawing/2014/main" id="{39F326C9-9450-0B74-73AA-4357FD99E1FC}"/>
                  </a:ext>
                </a:extLst>
              </p:cNvPr>
              <p:cNvSpPr/>
              <p:nvPr/>
            </p:nvSpPr>
            <p:spPr>
              <a:xfrm>
                <a:off x="993992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9" name="Freeform: Shape 5358">
                <a:extLst>
                  <a:ext uri="{FF2B5EF4-FFF2-40B4-BE49-F238E27FC236}">
                    <a16:creationId xmlns:a16="http://schemas.microsoft.com/office/drawing/2014/main" id="{293F7C60-3E8B-2686-7F6D-7D996CB06F32}"/>
                  </a:ext>
                </a:extLst>
              </p:cNvPr>
              <p:cNvSpPr/>
              <p:nvPr/>
            </p:nvSpPr>
            <p:spPr>
              <a:xfrm>
                <a:off x="100559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0" name="Freeform: Shape 5359">
                <a:extLst>
                  <a:ext uri="{FF2B5EF4-FFF2-40B4-BE49-F238E27FC236}">
                    <a16:creationId xmlns:a16="http://schemas.microsoft.com/office/drawing/2014/main" id="{F6166202-8ABC-C301-4DD1-7EFF73B03DE8}"/>
                  </a:ext>
                </a:extLst>
              </p:cNvPr>
              <p:cNvSpPr/>
              <p:nvPr/>
            </p:nvSpPr>
            <p:spPr>
              <a:xfrm>
                <a:off x="1017199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1" name="Freeform: Shape 5360">
                <a:extLst>
                  <a:ext uri="{FF2B5EF4-FFF2-40B4-BE49-F238E27FC236}">
                    <a16:creationId xmlns:a16="http://schemas.microsoft.com/office/drawing/2014/main" id="{EC2B10D7-3989-CA61-4850-2499DD42837D}"/>
                  </a:ext>
                </a:extLst>
              </p:cNvPr>
              <p:cNvSpPr/>
              <p:nvPr/>
            </p:nvSpPr>
            <p:spPr>
              <a:xfrm>
                <a:off x="1028801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2" name="Freeform: Shape 5361">
                <a:extLst>
                  <a:ext uri="{FF2B5EF4-FFF2-40B4-BE49-F238E27FC236}">
                    <a16:creationId xmlns:a16="http://schemas.microsoft.com/office/drawing/2014/main" id="{C25158FA-2F5B-2F4A-7ED6-0090E2731746}"/>
                  </a:ext>
                </a:extLst>
              </p:cNvPr>
              <p:cNvSpPr/>
              <p:nvPr/>
            </p:nvSpPr>
            <p:spPr>
              <a:xfrm>
                <a:off x="104040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3" name="Freeform: Shape 5362">
                <a:extLst>
                  <a:ext uri="{FF2B5EF4-FFF2-40B4-BE49-F238E27FC236}">
                    <a16:creationId xmlns:a16="http://schemas.microsoft.com/office/drawing/2014/main" id="{4D3A25A7-30B7-CF26-3055-B093724C0017}"/>
                  </a:ext>
                </a:extLst>
              </p:cNvPr>
              <p:cNvSpPr/>
              <p:nvPr/>
            </p:nvSpPr>
            <p:spPr>
              <a:xfrm>
                <a:off x="1052007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4" name="Freeform: Shape 5363">
                <a:extLst>
                  <a:ext uri="{FF2B5EF4-FFF2-40B4-BE49-F238E27FC236}">
                    <a16:creationId xmlns:a16="http://schemas.microsoft.com/office/drawing/2014/main" id="{396381EA-945B-104C-12CF-D380E986E896}"/>
                  </a:ext>
                </a:extLst>
              </p:cNvPr>
              <p:cNvSpPr/>
              <p:nvPr/>
            </p:nvSpPr>
            <p:spPr>
              <a:xfrm>
                <a:off x="1063611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5" name="Freeform: Shape 5364">
                <a:extLst>
                  <a:ext uri="{FF2B5EF4-FFF2-40B4-BE49-F238E27FC236}">
                    <a16:creationId xmlns:a16="http://schemas.microsoft.com/office/drawing/2014/main" id="{F226CC06-3A4B-3419-C8C6-77E143D23C5D}"/>
                  </a:ext>
                </a:extLst>
              </p:cNvPr>
              <p:cNvSpPr/>
              <p:nvPr/>
            </p:nvSpPr>
            <p:spPr>
              <a:xfrm>
                <a:off x="1075214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6" name="Freeform: Shape 5365">
                <a:extLst>
                  <a:ext uri="{FF2B5EF4-FFF2-40B4-BE49-F238E27FC236}">
                    <a16:creationId xmlns:a16="http://schemas.microsoft.com/office/drawing/2014/main" id="{BA83D13F-8D47-BCE8-B362-5F5F20EF8900}"/>
                  </a:ext>
                </a:extLst>
              </p:cNvPr>
              <p:cNvSpPr/>
              <p:nvPr/>
            </p:nvSpPr>
            <p:spPr>
              <a:xfrm>
                <a:off x="108681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7" name="Freeform: Shape 5366">
                <a:extLst>
                  <a:ext uri="{FF2B5EF4-FFF2-40B4-BE49-F238E27FC236}">
                    <a16:creationId xmlns:a16="http://schemas.microsoft.com/office/drawing/2014/main" id="{9572524A-D1A7-8A30-7AFE-AADE34E1A36D}"/>
                  </a:ext>
                </a:extLst>
              </p:cNvPr>
              <p:cNvSpPr/>
              <p:nvPr/>
            </p:nvSpPr>
            <p:spPr>
              <a:xfrm>
                <a:off x="1098419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8" name="Freeform: Shape 5367">
                <a:extLst>
                  <a:ext uri="{FF2B5EF4-FFF2-40B4-BE49-F238E27FC236}">
                    <a16:creationId xmlns:a16="http://schemas.microsoft.com/office/drawing/2014/main" id="{8F53CA6B-7D54-938F-6B9E-FA66F3FE67D3}"/>
                  </a:ext>
                </a:extLst>
              </p:cNvPr>
              <p:cNvSpPr/>
              <p:nvPr/>
            </p:nvSpPr>
            <p:spPr>
              <a:xfrm>
                <a:off x="1110022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9" name="Freeform: Shape 5368">
                <a:extLst>
                  <a:ext uri="{FF2B5EF4-FFF2-40B4-BE49-F238E27FC236}">
                    <a16:creationId xmlns:a16="http://schemas.microsoft.com/office/drawing/2014/main" id="{509FDED4-2FF1-7288-DC7B-7D4240AF4195}"/>
                  </a:ext>
                </a:extLst>
              </p:cNvPr>
              <p:cNvSpPr/>
              <p:nvPr/>
            </p:nvSpPr>
            <p:spPr>
              <a:xfrm>
                <a:off x="1121626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0" name="Freeform: Shape 5369">
                <a:extLst>
                  <a:ext uri="{FF2B5EF4-FFF2-40B4-BE49-F238E27FC236}">
                    <a16:creationId xmlns:a16="http://schemas.microsoft.com/office/drawing/2014/main" id="{0A406AE5-8403-6B83-A6DC-292654ACF5EB}"/>
                  </a:ext>
                </a:extLst>
              </p:cNvPr>
              <p:cNvSpPr/>
              <p:nvPr/>
            </p:nvSpPr>
            <p:spPr>
              <a:xfrm>
                <a:off x="1133229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1" name="Freeform: Shape 5370">
                <a:extLst>
                  <a:ext uri="{FF2B5EF4-FFF2-40B4-BE49-F238E27FC236}">
                    <a16:creationId xmlns:a16="http://schemas.microsoft.com/office/drawing/2014/main" id="{BFF0BE8A-8DF5-EA79-A208-FD3E18811A76}"/>
                  </a:ext>
                </a:extLst>
              </p:cNvPr>
              <p:cNvSpPr/>
              <p:nvPr/>
            </p:nvSpPr>
            <p:spPr>
              <a:xfrm>
                <a:off x="1144831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2" name="Freeform: Shape 5371">
                <a:extLst>
                  <a:ext uri="{FF2B5EF4-FFF2-40B4-BE49-F238E27FC236}">
                    <a16:creationId xmlns:a16="http://schemas.microsoft.com/office/drawing/2014/main" id="{0AF5D788-BE09-C471-3F9B-B009BDC68FFD}"/>
                  </a:ext>
                </a:extLst>
              </p:cNvPr>
              <p:cNvSpPr/>
              <p:nvPr/>
            </p:nvSpPr>
            <p:spPr>
              <a:xfrm>
                <a:off x="1156434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3" name="Freeform: Shape 5372">
                <a:extLst>
                  <a:ext uri="{FF2B5EF4-FFF2-40B4-BE49-F238E27FC236}">
                    <a16:creationId xmlns:a16="http://schemas.microsoft.com/office/drawing/2014/main" id="{569043D6-FFA2-9255-179D-EDC35D0E6339}"/>
                  </a:ext>
                </a:extLst>
              </p:cNvPr>
              <p:cNvSpPr/>
              <p:nvPr/>
            </p:nvSpPr>
            <p:spPr>
              <a:xfrm>
                <a:off x="1168037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4" name="Freeform: Shape 5373">
                <a:extLst>
                  <a:ext uri="{FF2B5EF4-FFF2-40B4-BE49-F238E27FC236}">
                    <a16:creationId xmlns:a16="http://schemas.microsoft.com/office/drawing/2014/main" id="{0C893C10-0F8D-40CD-9193-0C0E5F835D3A}"/>
                  </a:ext>
                </a:extLst>
              </p:cNvPr>
              <p:cNvSpPr/>
              <p:nvPr/>
            </p:nvSpPr>
            <p:spPr>
              <a:xfrm>
                <a:off x="1179640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5" name="Freeform: Shape 5374">
                <a:extLst>
                  <a:ext uri="{FF2B5EF4-FFF2-40B4-BE49-F238E27FC236}">
                    <a16:creationId xmlns:a16="http://schemas.microsoft.com/office/drawing/2014/main" id="{553D8970-8314-22C8-469D-C04C3FD95579}"/>
                  </a:ext>
                </a:extLst>
              </p:cNvPr>
              <p:cNvSpPr/>
              <p:nvPr/>
            </p:nvSpPr>
            <p:spPr>
              <a:xfrm>
                <a:off x="1191242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6" name="Freeform: Shape 5375">
                <a:extLst>
                  <a:ext uri="{FF2B5EF4-FFF2-40B4-BE49-F238E27FC236}">
                    <a16:creationId xmlns:a16="http://schemas.microsoft.com/office/drawing/2014/main" id="{3D07ED9B-D356-F7AA-2936-643D89F261F8}"/>
                  </a:ext>
                </a:extLst>
              </p:cNvPr>
              <p:cNvSpPr/>
              <p:nvPr/>
            </p:nvSpPr>
            <p:spPr>
              <a:xfrm>
                <a:off x="1202845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7" name="Freeform: Shape 5376">
                <a:extLst>
                  <a:ext uri="{FF2B5EF4-FFF2-40B4-BE49-F238E27FC236}">
                    <a16:creationId xmlns:a16="http://schemas.microsoft.com/office/drawing/2014/main" id="{56740B36-F6E6-2370-10D8-61B9A804C0D0}"/>
                  </a:ext>
                </a:extLst>
              </p:cNvPr>
              <p:cNvSpPr/>
              <p:nvPr/>
            </p:nvSpPr>
            <p:spPr>
              <a:xfrm>
                <a:off x="1214449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3" name="Freeform: Shape 5392">
                <a:extLst>
                  <a:ext uri="{FF2B5EF4-FFF2-40B4-BE49-F238E27FC236}">
                    <a16:creationId xmlns:a16="http://schemas.microsoft.com/office/drawing/2014/main" id="{04997564-4878-3D2E-BC28-439D0CD0D3E7}"/>
                  </a:ext>
                </a:extLst>
              </p:cNvPr>
              <p:cNvSpPr/>
              <p:nvPr/>
            </p:nvSpPr>
            <p:spPr>
              <a:xfrm>
                <a:off x="935978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4" name="Freeform: Shape 5393">
                <a:extLst>
                  <a:ext uri="{FF2B5EF4-FFF2-40B4-BE49-F238E27FC236}">
                    <a16:creationId xmlns:a16="http://schemas.microsoft.com/office/drawing/2014/main" id="{733D2DBE-652D-D495-DAB4-5600E01C04BA}"/>
                  </a:ext>
                </a:extLst>
              </p:cNvPr>
              <p:cNvSpPr/>
              <p:nvPr/>
            </p:nvSpPr>
            <p:spPr>
              <a:xfrm>
                <a:off x="947581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5" name="Freeform: Shape 5394">
                <a:extLst>
                  <a:ext uri="{FF2B5EF4-FFF2-40B4-BE49-F238E27FC236}">
                    <a16:creationId xmlns:a16="http://schemas.microsoft.com/office/drawing/2014/main" id="{36E10FA2-E468-7778-3E72-D7456FF0F627}"/>
                  </a:ext>
                </a:extLst>
              </p:cNvPr>
              <p:cNvSpPr/>
              <p:nvPr/>
            </p:nvSpPr>
            <p:spPr>
              <a:xfrm>
                <a:off x="95918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6" name="Freeform: Shape 5395">
                <a:extLst>
                  <a:ext uri="{FF2B5EF4-FFF2-40B4-BE49-F238E27FC236}">
                    <a16:creationId xmlns:a16="http://schemas.microsoft.com/office/drawing/2014/main" id="{DD5774B9-68C0-708A-2003-CCAB55D5B64E}"/>
                  </a:ext>
                </a:extLst>
              </p:cNvPr>
              <p:cNvSpPr/>
              <p:nvPr/>
            </p:nvSpPr>
            <p:spPr>
              <a:xfrm>
                <a:off x="970786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7" name="Freeform: Shape 5396">
                <a:extLst>
                  <a:ext uri="{FF2B5EF4-FFF2-40B4-BE49-F238E27FC236}">
                    <a16:creationId xmlns:a16="http://schemas.microsoft.com/office/drawing/2014/main" id="{83EFE225-97E8-0F27-8573-0ECB0E1AA031}"/>
                  </a:ext>
                </a:extLst>
              </p:cNvPr>
              <p:cNvSpPr/>
              <p:nvPr/>
            </p:nvSpPr>
            <p:spPr>
              <a:xfrm>
                <a:off x="98238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8" name="Freeform: Shape 5397">
                <a:extLst>
                  <a:ext uri="{FF2B5EF4-FFF2-40B4-BE49-F238E27FC236}">
                    <a16:creationId xmlns:a16="http://schemas.microsoft.com/office/drawing/2014/main" id="{13CE0B9D-222D-2967-EE59-D72084A0E9DF}"/>
                  </a:ext>
                </a:extLst>
              </p:cNvPr>
              <p:cNvSpPr/>
              <p:nvPr/>
            </p:nvSpPr>
            <p:spPr>
              <a:xfrm>
                <a:off x="993992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9" name="Freeform: Shape 5398">
                <a:extLst>
                  <a:ext uri="{FF2B5EF4-FFF2-40B4-BE49-F238E27FC236}">
                    <a16:creationId xmlns:a16="http://schemas.microsoft.com/office/drawing/2014/main" id="{91C76B26-085D-D0E5-258E-1E9E433BF01E}"/>
                  </a:ext>
                </a:extLst>
              </p:cNvPr>
              <p:cNvSpPr/>
              <p:nvPr/>
            </p:nvSpPr>
            <p:spPr>
              <a:xfrm>
                <a:off x="100559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0" name="Freeform: Shape 5399">
                <a:extLst>
                  <a:ext uri="{FF2B5EF4-FFF2-40B4-BE49-F238E27FC236}">
                    <a16:creationId xmlns:a16="http://schemas.microsoft.com/office/drawing/2014/main" id="{3B838119-E3DD-3986-1AAD-39D853C0AD51}"/>
                  </a:ext>
                </a:extLst>
              </p:cNvPr>
              <p:cNvSpPr/>
              <p:nvPr/>
            </p:nvSpPr>
            <p:spPr>
              <a:xfrm>
                <a:off x="1017199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1" name="Freeform: Shape 5400">
                <a:extLst>
                  <a:ext uri="{FF2B5EF4-FFF2-40B4-BE49-F238E27FC236}">
                    <a16:creationId xmlns:a16="http://schemas.microsoft.com/office/drawing/2014/main" id="{5C510240-3820-0940-2777-B6CE7F02B3A2}"/>
                  </a:ext>
                </a:extLst>
              </p:cNvPr>
              <p:cNvSpPr/>
              <p:nvPr/>
            </p:nvSpPr>
            <p:spPr>
              <a:xfrm>
                <a:off x="1028801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2" name="Freeform: Shape 5401">
                <a:extLst>
                  <a:ext uri="{FF2B5EF4-FFF2-40B4-BE49-F238E27FC236}">
                    <a16:creationId xmlns:a16="http://schemas.microsoft.com/office/drawing/2014/main" id="{D7615904-28AF-A16C-DDA8-EDD890EC77DE}"/>
                  </a:ext>
                </a:extLst>
              </p:cNvPr>
              <p:cNvSpPr/>
              <p:nvPr/>
            </p:nvSpPr>
            <p:spPr>
              <a:xfrm>
                <a:off x="104040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3" name="Freeform: Shape 5402">
                <a:extLst>
                  <a:ext uri="{FF2B5EF4-FFF2-40B4-BE49-F238E27FC236}">
                    <a16:creationId xmlns:a16="http://schemas.microsoft.com/office/drawing/2014/main" id="{E54DBE6E-805D-A8B2-EEC0-38E00F75A54A}"/>
                  </a:ext>
                </a:extLst>
              </p:cNvPr>
              <p:cNvSpPr/>
              <p:nvPr/>
            </p:nvSpPr>
            <p:spPr>
              <a:xfrm>
                <a:off x="1052007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4" name="Freeform: Shape 5403">
                <a:extLst>
                  <a:ext uri="{FF2B5EF4-FFF2-40B4-BE49-F238E27FC236}">
                    <a16:creationId xmlns:a16="http://schemas.microsoft.com/office/drawing/2014/main" id="{F67146F4-3A68-224E-0633-E690B62ACB13}"/>
                  </a:ext>
                </a:extLst>
              </p:cNvPr>
              <p:cNvSpPr/>
              <p:nvPr/>
            </p:nvSpPr>
            <p:spPr>
              <a:xfrm>
                <a:off x="1063611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5" name="Freeform: Shape 5404">
                <a:extLst>
                  <a:ext uri="{FF2B5EF4-FFF2-40B4-BE49-F238E27FC236}">
                    <a16:creationId xmlns:a16="http://schemas.microsoft.com/office/drawing/2014/main" id="{72370B19-181A-4547-C3F6-FAF6B4BDB823}"/>
                  </a:ext>
                </a:extLst>
              </p:cNvPr>
              <p:cNvSpPr/>
              <p:nvPr/>
            </p:nvSpPr>
            <p:spPr>
              <a:xfrm>
                <a:off x="1075214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6" name="Freeform: Shape 5405">
                <a:extLst>
                  <a:ext uri="{FF2B5EF4-FFF2-40B4-BE49-F238E27FC236}">
                    <a16:creationId xmlns:a16="http://schemas.microsoft.com/office/drawing/2014/main" id="{B413FEE3-1484-299F-6F87-7C406EFE62F8}"/>
                  </a:ext>
                </a:extLst>
              </p:cNvPr>
              <p:cNvSpPr/>
              <p:nvPr/>
            </p:nvSpPr>
            <p:spPr>
              <a:xfrm>
                <a:off x="108681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7" name="Freeform: Shape 5406">
                <a:extLst>
                  <a:ext uri="{FF2B5EF4-FFF2-40B4-BE49-F238E27FC236}">
                    <a16:creationId xmlns:a16="http://schemas.microsoft.com/office/drawing/2014/main" id="{7184344A-9DB2-ADE6-FB8C-2DF142108440}"/>
                  </a:ext>
                </a:extLst>
              </p:cNvPr>
              <p:cNvSpPr/>
              <p:nvPr/>
            </p:nvSpPr>
            <p:spPr>
              <a:xfrm>
                <a:off x="1098419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8" name="Freeform: Shape 5407">
                <a:extLst>
                  <a:ext uri="{FF2B5EF4-FFF2-40B4-BE49-F238E27FC236}">
                    <a16:creationId xmlns:a16="http://schemas.microsoft.com/office/drawing/2014/main" id="{1EBCDA98-B2FB-7341-DE6E-02DB9E03E070}"/>
                  </a:ext>
                </a:extLst>
              </p:cNvPr>
              <p:cNvSpPr/>
              <p:nvPr/>
            </p:nvSpPr>
            <p:spPr>
              <a:xfrm>
                <a:off x="1110022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9" name="Freeform: Shape 5408">
                <a:extLst>
                  <a:ext uri="{FF2B5EF4-FFF2-40B4-BE49-F238E27FC236}">
                    <a16:creationId xmlns:a16="http://schemas.microsoft.com/office/drawing/2014/main" id="{4218A1A2-6994-7590-BF35-004F7574B537}"/>
                  </a:ext>
                </a:extLst>
              </p:cNvPr>
              <p:cNvSpPr/>
              <p:nvPr/>
            </p:nvSpPr>
            <p:spPr>
              <a:xfrm>
                <a:off x="1121626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0" name="Freeform: Shape 5409">
                <a:extLst>
                  <a:ext uri="{FF2B5EF4-FFF2-40B4-BE49-F238E27FC236}">
                    <a16:creationId xmlns:a16="http://schemas.microsoft.com/office/drawing/2014/main" id="{019452E0-BBB4-1BC8-0966-8B7B6267635B}"/>
                  </a:ext>
                </a:extLst>
              </p:cNvPr>
              <p:cNvSpPr/>
              <p:nvPr/>
            </p:nvSpPr>
            <p:spPr>
              <a:xfrm>
                <a:off x="1133229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1" name="Freeform: Shape 5410">
                <a:extLst>
                  <a:ext uri="{FF2B5EF4-FFF2-40B4-BE49-F238E27FC236}">
                    <a16:creationId xmlns:a16="http://schemas.microsoft.com/office/drawing/2014/main" id="{CE21E1AF-020E-68EC-AAD9-DFCCE1374811}"/>
                  </a:ext>
                </a:extLst>
              </p:cNvPr>
              <p:cNvSpPr/>
              <p:nvPr/>
            </p:nvSpPr>
            <p:spPr>
              <a:xfrm>
                <a:off x="1144831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2" name="Freeform: Shape 5411">
                <a:extLst>
                  <a:ext uri="{FF2B5EF4-FFF2-40B4-BE49-F238E27FC236}">
                    <a16:creationId xmlns:a16="http://schemas.microsoft.com/office/drawing/2014/main" id="{3EB63C93-8F3D-D9F4-96DC-4072C2D241B9}"/>
                  </a:ext>
                </a:extLst>
              </p:cNvPr>
              <p:cNvSpPr/>
              <p:nvPr/>
            </p:nvSpPr>
            <p:spPr>
              <a:xfrm>
                <a:off x="1156434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3" name="Freeform: Shape 5412">
                <a:extLst>
                  <a:ext uri="{FF2B5EF4-FFF2-40B4-BE49-F238E27FC236}">
                    <a16:creationId xmlns:a16="http://schemas.microsoft.com/office/drawing/2014/main" id="{C3FE7D1F-39C6-19E4-127C-971A32BBE7B1}"/>
                  </a:ext>
                </a:extLst>
              </p:cNvPr>
              <p:cNvSpPr/>
              <p:nvPr/>
            </p:nvSpPr>
            <p:spPr>
              <a:xfrm>
                <a:off x="1168037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4" name="Freeform: Shape 5413">
                <a:extLst>
                  <a:ext uri="{FF2B5EF4-FFF2-40B4-BE49-F238E27FC236}">
                    <a16:creationId xmlns:a16="http://schemas.microsoft.com/office/drawing/2014/main" id="{863804FC-8955-4C73-E440-DECE368D33DE}"/>
                  </a:ext>
                </a:extLst>
              </p:cNvPr>
              <p:cNvSpPr/>
              <p:nvPr/>
            </p:nvSpPr>
            <p:spPr>
              <a:xfrm>
                <a:off x="1179640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5" name="Freeform: Shape 5414">
                <a:extLst>
                  <a:ext uri="{FF2B5EF4-FFF2-40B4-BE49-F238E27FC236}">
                    <a16:creationId xmlns:a16="http://schemas.microsoft.com/office/drawing/2014/main" id="{6DF90524-48EA-71BF-5356-061DE34C476E}"/>
                  </a:ext>
                </a:extLst>
              </p:cNvPr>
              <p:cNvSpPr/>
              <p:nvPr/>
            </p:nvSpPr>
            <p:spPr>
              <a:xfrm>
                <a:off x="1191242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6" name="Freeform: Shape 5415">
                <a:extLst>
                  <a:ext uri="{FF2B5EF4-FFF2-40B4-BE49-F238E27FC236}">
                    <a16:creationId xmlns:a16="http://schemas.microsoft.com/office/drawing/2014/main" id="{95161D73-1A51-8CB3-AC00-8E5F991C7CFB}"/>
                  </a:ext>
                </a:extLst>
              </p:cNvPr>
              <p:cNvSpPr/>
              <p:nvPr/>
            </p:nvSpPr>
            <p:spPr>
              <a:xfrm>
                <a:off x="1202845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7" name="Freeform: Shape 5416">
                <a:extLst>
                  <a:ext uri="{FF2B5EF4-FFF2-40B4-BE49-F238E27FC236}">
                    <a16:creationId xmlns:a16="http://schemas.microsoft.com/office/drawing/2014/main" id="{AC10178F-3B89-B626-AE2E-7A49C8E7CB71}"/>
                  </a:ext>
                </a:extLst>
              </p:cNvPr>
              <p:cNvSpPr/>
              <p:nvPr/>
            </p:nvSpPr>
            <p:spPr>
              <a:xfrm>
                <a:off x="1214449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3" name="Freeform: Shape 5432">
                <a:extLst>
                  <a:ext uri="{FF2B5EF4-FFF2-40B4-BE49-F238E27FC236}">
                    <a16:creationId xmlns:a16="http://schemas.microsoft.com/office/drawing/2014/main" id="{70F41344-B98D-8666-8A28-4567CFA42471}"/>
                  </a:ext>
                </a:extLst>
              </p:cNvPr>
              <p:cNvSpPr/>
              <p:nvPr/>
            </p:nvSpPr>
            <p:spPr>
              <a:xfrm>
                <a:off x="935978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4" name="Freeform: Shape 5433">
                <a:extLst>
                  <a:ext uri="{FF2B5EF4-FFF2-40B4-BE49-F238E27FC236}">
                    <a16:creationId xmlns:a16="http://schemas.microsoft.com/office/drawing/2014/main" id="{61346C48-D4D2-F7F6-8145-1E2C84570F69}"/>
                  </a:ext>
                </a:extLst>
              </p:cNvPr>
              <p:cNvSpPr/>
              <p:nvPr/>
            </p:nvSpPr>
            <p:spPr>
              <a:xfrm>
                <a:off x="947581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5" name="Freeform: Shape 5434">
                <a:extLst>
                  <a:ext uri="{FF2B5EF4-FFF2-40B4-BE49-F238E27FC236}">
                    <a16:creationId xmlns:a16="http://schemas.microsoft.com/office/drawing/2014/main" id="{79E31F2D-D5AC-C035-FE3A-67FDA6698881}"/>
                  </a:ext>
                </a:extLst>
              </p:cNvPr>
              <p:cNvSpPr/>
              <p:nvPr/>
            </p:nvSpPr>
            <p:spPr>
              <a:xfrm>
                <a:off x="95918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6" name="Freeform: Shape 5435">
                <a:extLst>
                  <a:ext uri="{FF2B5EF4-FFF2-40B4-BE49-F238E27FC236}">
                    <a16:creationId xmlns:a16="http://schemas.microsoft.com/office/drawing/2014/main" id="{DD5C9BD8-5593-699A-2854-A23F2BA7FCC3}"/>
                  </a:ext>
                </a:extLst>
              </p:cNvPr>
              <p:cNvSpPr/>
              <p:nvPr/>
            </p:nvSpPr>
            <p:spPr>
              <a:xfrm>
                <a:off x="970786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7" name="Freeform: Shape 5436">
                <a:extLst>
                  <a:ext uri="{FF2B5EF4-FFF2-40B4-BE49-F238E27FC236}">
                    <a16:creationId xmlns:a16="http://schemas.microsoft.com/office/drawing/2014/main" id="{978440A9-C9E9-2AB1-381A-65F1C9ECE5A6}"/>
                  </a:ext>
                </a:extLst>
              </p:cNvPr>
              <p:cNvSpPr/>
              <p:nvPr/>
            </p:nvSpPr>
            <p:spPr>
              <a:xfrm>
                <a:off x="98238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8" name="Freeform: Shape 5437">
                <a:extLst>
                  <a:ext uri="{FF2B5EF4-FFF2-40B4-BE49-F238E27FC236}">
                    <a16:creationId xmlns:a16="http://schemas.microsoft.com/office/drawing/2014/main" id="{140185E1-4C59-FB99-6904-3AF225E373F6}"/>
                  </a:ext>
                </a:extLst>
              </p:cNvPr>
              <p:cNvSpPr/>
              <p:nvPr/>
            </p:nvSpPr>
            <p:spPr>
              <a:xfrm>
                <a:off x="993992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9" name="Freeform: Shape 5438">
                <a:extLst>
                  <a:ext uri="{FF2B5EF4-FFF2-40B4-BE49-F238E27FC236}">
                    <a16:creationId xmlns:a16="http://schemas.microsoft.com/office/drawing/2014/main" id="{528C3CEC-6B90-D24B-29F4-42FECF73978C}"/>
                  </a:ext>
                </a:extLst>
              </p:cNvPr>
              <p:cNvSpPr/>
              <p:nvPr/>
            </p:nvSpPr>
            <p:spPr>
              <a:xfrm>
                <a:off x="100559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0" name="Freeform: Shape 5439">
                <a:extLst>
                  <a:ext uri="{FF2B5EF4-FFF2-40B4-BE49-F238E27FC236}">
                    <a16:creationId xmlns:a16="http://schemas.microsoft.com/office/drawing/2014/main" id="{E38384B8-F82F-FE18-66CA-20C6BFD6A04A}"/>
                  </a:ext>
                </a:extLst>
              </p:cNvPr>
              <p:cNvSpPr/>
              <p:nvPr/>
            </p:nvSpPr>
            <p:spPr>
              <a:xfrm>
                <a:off x="1017199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1" name="Freeform: Shape 5440">
                <a:extLst>
                  <a:ext uri="{FF2B5EF4-FFF2-40B4-BE49-F238E27FC236}">
                    <a16:creationId xmlns:a16="http://schemas.microsoft.com/office/drawing/2014/main" id="{E400B46B-885C-4B4F-D9F3-B4BDE6A51580}"/>
                  </a:ext>
                </a:extLst>
              </p:cNvPr>
              <p:cNvSpPr/>
              <p:nvPr/>
            </p:nvSpPr>
            <p:spPr>
              <a:xfrm>
                <a:off x="1028801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2" name="Freeform: Shape 5441">
                <a:extLst>
                  <a:ext uri="{FF2B5EF4-FFF2-40B4-BE49-F238E27FC236}">
                    <a16:creationId xmlns:a16="http://schemas.microsoft.com/office/drawing/2014/main" id="{4509BBDF-F840-9674-9DDC-CB4A08196B72}"/>
                  </a:ext>
                </a:extLst>
              </p:cNvPr>
              <p:cNvSpPr/>
              <p:nvPr/>
            </p:nvSpPr>
            <p:spPr>
              <a:xfrm>
                <a:off x="104040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3" name="Freeform: Shape 5442">
                <a:extLst>
                  <a:ext uri="{FF2B5EF4-FFF2-40B4-BE49-F238E27FC236}">
                    <a16:creationId xmlns:a16="http://schemas.microsoft.com/office/drawing/2014/main" id="{198D8AE6-1D98-F344-0B9B-6EEA4075855A}"/>
                  </a:ext>
                </a:extLst>
              </p:cNvPr>
              <p:cNvSpPr/>
              <p:nvPr/>
            </p:nvSpPr>
            <p:spPr>
              <a:xfrm>
                <a:off x="1052007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4" name="Freeform: Shape 5443">
                <a:extLst>
                  <a:ext uri="{FF2B5EF4-FFF2-40B4-BE49-F238E27FC236}">
                    <a16:creationId xmlns:a16="http://schemas.microsoft.com/office/drawing/2014/main" id="{8C10A97D-A662-7BE7-2C14-9876ABEB9AED}"/>
                  </a:ext>
                </a:extLst>
              </p:cNvPr>
              <p:cNvSpPr/>
              <p:nvPr/>
            </p:nvSpPr>
            <p:spPr>
              <a:xfrm>
                <a:off x="1063611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5" name="Freeform: Shape 5444">
                <a:extLst>
                  <a:ext uri="{FF2B5EF4-FFF2-40B4-BE49-F238E27FC236}">
                    <a16:creationId xmlns:a16="http://schemas.microsoft.com/office/drawing/2014/main" id="{7C10B279-5941-3057-0D76-84DF855BEE9A}"/>
                  </a:ext>
                </a:extLst>
              </p:cNvPr>
              <p:cNvSpPr/>
              <p:nvPr/>
            </p:nvSpPr>
            <p:spPr>
              <a:xfrm>
                <a:off x="1075214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6" name="Freeform: Shape 5445">
                <a:extLst>
                  <a:ext uri="{FF2B5EF4-FFF2-40B4-BE49-F238E27FC236}">
                    <a16:creationId xmlns:a16="http://schemas.microsoft.com/office/drawing/2014/main" id="{F6744E98-6DDA-C7AE-BF63-E32F4C237598}"/>
                  </a:ext>
                </a:extLst>
              </p:cNvPr>
              <p:cNvSpPr/>
              <p:nvPr/>
            </p:nvSpPr>
            <p:spPr>
              <a:xfrm>
                <a:off x="108681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7" name="Freeform: Shape 5446">
                <a:extLst>
                  <a:ext uri="{FF2B5EF4-FFF2-40B4-BE49-F238E27FC236}">
                    <a16:creationId xmlns:a16="http://schemas.microsoft.com/office/drawing/2014/main" id="{36AC2537-0EB7-AEF0-918D-62F6C0A1A8FF}"/>
                  </a:ext>
                </a:extLst>
              </p:cNvPr>
              <p:cNvSpPr/>
              <p:nvPr/>
            </p:nvSpPr>
            <p:spPr>
              <a:xfrm>
                <a:off x="1098419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8" name="Freeform: Shape 5447">
                <a:extLst>
                  <a:ext uri="{FF2B5EF4-FFF2-40B4-BE49-F238E27FC236}">
                    <a16:creationId xmlns:a16="http://schemas.microsoft.com/office/drawing/2014/main" id="{E910827B-7DCD-2AA2-98A9-111001B32697}"/>
                  </a:ext>
                </a:extLst>
              </p:cNvPr>
              <p:cNvSpPr/>
              <p:nvPr/>
            </p:nvSpPr>
            <p:spPr>
              <a:xfrm>
                <a:off x="1110022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9" name="Freeform: Shape 5448">
                <a:extLst>
                  <a:ext uri="{FF2B5EF4-FFF2-40B4-BE49-F238E27FC236}">
                    <a16:creationId xmlns:a16="http://schemas.microsoft.com/office/drawing/2014/main" id="{715129A5-140C-207E-D157-18A4ACC3D370}"/>
                  </a:ext>
                </a:extLst>
              </p:cNvPr>
              <p:cNvSpPr/>
              <p:nvPr/>
            </p:nvSpPr>
            <p:spPr>
              <a:xfrm>
                <a:off x="1121626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0" name="Freeform: Shape 5449">
                <a:extLst>
                  <a:ext uri="{FF2B5EF4-FFF2-40B4-BE49-F238E27FC236}">
                    <a16:creationId xmlns:a16="http://schemas.microsoft.com/office/drawing/2014/main" id="{32863044-31D3-B0B0-6408-E40F37D6FFF6}"/>
                  </a:ext>
                </a:extLst>
              </p:cNvPr>
              <p:cNvSpPr/>
              <p:nvPr/>
            </p:nvSpPr>
            <p:spPr>
              <a:xfrm>
                <a:off x="1133229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1" name="Freeform: Shape 5450">
                <a:extLst>
                  <a:ext uri="{FF2B5EF4-FFF2-40B4-BE49-F238E27FC236}">
                    <a16:creationId xmlns:a16="http://schemas.microsoft.com/office/drawing/2014/main" id="{2C66DE5D-9AB8-41C2-3C46-03A75C3D1B3F}"/>
                  </a:ext>
                </a:extLst>
              </p:cNvPr>
              <p:cNvSpPr/>
              <p:nvPr/>
            </p:nvSpPr>
            <p:spPr>
              <a:xfrm>
                <a:off x="1144831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2" name="Freeform: Shape 5451">
                <a:extLst>
                  <a:ext uri="{FF2B5EF4-FFF2-40B4-BE49-F238E27FC236}">
                    <a16:creationId xmlns:a16="http://schemas.microsoft.com/office/drawing/2014/main" id="{FCA0E86C-FFD4-E4C1-6648-DEB4BD47AD89}"/>
                  </a:ext>
                </a:extLst>
              </p:cNvPr>
              <p:cNvSpPr/>
              <p:nvPr/>
            </p:nvSpPr>
            <p:spPr>
              <a:xfrm>
                <a:off x="1156434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3" name="Freeform: Shape 5452">
                <a:extLst>
                  <a:ext uri="{FF2B5EF4-FFF2-40B4-BE49-F238E27FC236}">
                    <a16:creationId xmlns:a16="http://schemas.microsoft.com/office/drawing/2014/main" id="{0497447C-3447-67F0-E910-B593C1319196}"/>
                  </a:ext>
                </a:extLst>
              </p:cNvPr>
              <p:cNvSpPr/>
              <p:nvPr/>
            </p:nvSpPr>
            <p:spPr>
              <a:xfrm>
                <a:off x="1168037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4" name="Freeform: Shape 5453">
                <a:extLst>
                  <a:ext uri="{FF2B5EF4-FFF2-40B4-BE49-F238E27FC236}">
                    <a16:creationId xmlns:a16="http://schemas.microsoft.com/office/drawing/2014/main" id="{DE7834A3-7CE9-3F64-C947-065B8ACD550E}"/>
                  </a:ext>
                </a:extLst>
              </p:cNvPr>
              <p:cNvSpPr/>
              <p:nvPr/>
            </p:nvSpPr>
            <p:spPr>
              <a:xfrm>
                <a:off x="1179640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5" name="Freeform: Shape 5454">
                <a:extLst>
                  <a:ext uri="{FF2B5EF4-FFF2-40B4-BE49-F238E27FC236}">
                    <a16:creationId xmlns:a16="http://schemas.microsoft.com/office/drawing/2014/main" id="{BEF5DA24-F49A-364C-4403-B63E4028B890}"/>
                  </a:ext>
                </a:extLst>
              </p:cNvPr>
              <p:cNvSpPr/>
              <p:nvPr/>
            </p:nvSpPr>
            <p:spPr>
              <a:xfrm>
                <a:off x="1191242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6" name="Freeform: Shape 5455">
                <a:extLst>
                  <a:ext uri="{FF2B5EF4-FFF2-40B4-BE49-F238E27FC236}">
                    <a16:creationId xmlns:a16="http://schemas.microsoft.com/office/drawing/2014/main" id="{1DA3C4F0-C601-E55C-E708-0B427B509340}"/>
                  </a:ext>
                </a:extLst>
              </p:cNvPr>
              <p:cNvSpPr/>
              <p:nvPr/>
            </p:nvSpPr>
            <p:spPr>
              <a:xfrm>
                <a:off x="1202845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7" name="Freeform: Shape 5456">
                <a:extLst>
                  <a:ext uri="{FF2B5EF4-FFF2-40B4-BE49-F238E27FC236}">
                    <a16:creationId xmlns:a16="http://schemas.microsoft.com/office/drawing/2014/main" id="{3B6D859F-2B64-E866-422C-F6C3391E7CA2}"/>
                  </a:ext>
                </a:extLst>
              </p:cNvPr>
              <p:cNvSpPr/>
              <p:nvPr/>
            </p:nvSpPr>
            <p:spPr>
              <a:xfrm>
                <a:off x="1214449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3" name="Freeform: Shape 5472">
                <a:extLst>
                  <a:ext uri="{FF2B5EF4-FFF2-40B4-BE49-F238E27FC236}">
                    <a16:creationId xmlns:a16="http://schemas.microsoft.com/office/drawing/2014/main" id="{7DDCA439-8435-C508-1055-673304C29236}"/>
                  </a:ext>
                </a:extLst>
              </p:cNvPr>
              <p:cNvSpPr/>
              <p:nvPr/>
            </p:nvSpPr>
            <p:spPr>
              <a:xfrm>
                <a:off x="935978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4" name="Freeform: Shape 5473">
                <a:extLst>
                  <a:ext uri="{FF2B5EF4-FFF2-40B4-BE49-F238E27FC236}">
                    <a16:creationId xmlns:a16="http://schemas.microsoft.com/office/drawing/2014/main" id="{8ABB8763-6F1C-1929-EB44-3BA0FCFF81EC}"/>
                  </a:ext>
                </a:extLst>
              </p:cNvPr>
              <p:cNvSpPr/>
              <p:nvPr/>
            </p:nvSpPr>
            <p:spPr>
              <a:xfrm>
                <a:off x="947581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5" name="Freeform: Shape 5474">
                <a:extLst>
                  <a:ext uri="{FF2B5EF4-FFF2-40B4-BE49-F238E27FC236}">
                    <a16:creationId xmlns:a16="http://schemas.microsoft.com/office/drawing/2014/main" id="{14198B11-257E-905A-259E-81E8FCDD043F}"/>
                  </a:ext>
                </a:extLst>
              </p:cNvPr>
              <p:cNvSpPr/>
              <p:nvPr/>
            </p:nvSpPr>
            <p:spPr>
              <a:xfrm>
                <a:off x="95918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6" name="Freeform: Shape 5475">
                <a:extLst>
                  <a:ext uri="{FF2B5EF4-FFF2-40B4-BE49-F238E27FC236}">
                    <a16:creationId xmlns:a16="http://schemas.microsoft.com/office/drawing/2014/main" id="{847D445D-E3B0-CB76-A481-B90040ED00BC}"/>
                  </a:ext>
                </a:extLst>
              </p:cNvPr>
              <p:cNvSpPr/>
              <p:nvPr/>
            </p:nvSpPr>
            <p:spPr>
              <a:xfrm>
                <a:off x="970786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7" name="Freeform: Shape 5476">
                <a:extLst>
                  <a:ext uri="{FF2B5EF4-FFF2-40B4-BE49-F238E27FC236}">
                    <a16:creationId xmlns:a16="http://schemas.microsoft.com/office/drawing/2014/main" id="{BD27D005-7422-DBE6-E202-0944D92F1363}"/>
                  </a:ext>
                </a:extLst>
              </p:cNvPr>
              <p:cNvSpPr/>
              <p:nvPr/>
            </p:nvSpPr>
            <p:spPr>
              <a:xfrm>
                <a:off x="98238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8" name="Freeform: Shape 5477">
                <a:extLst>
                  <a:ext uri="{FF2B5EF4-FFF2-40B4-BE49-F238E27FC236}">
                    <a16:creationId xmlns:a16="http://schemas.microsoft.com/office/drawing/2014/main" id="{84DA1224-034D-3323-B037-6928462AD39A}"/>
                  </a:ext>
                </a:extLst>
              </p:cNvPr>
              <p:cNvSpPr/>
              <p:nvPr/>
            </p:nvSpPr>
            <p:spPr>
              <a:xfrm>
                <a:off x="993992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9" name="Freeform: Shape 5478">
                <a:extLst>
                  <a:ext uri="{FF2B5EF4-FFF2-40B4-BE49-F238E27FC236}">
                    <a16:creationId xmlns:a16="http://schemas.microsoft.com/office/drawing/2014/main" id="{50D0837E-A3C9-F80C-707D-5C1E336D08AB}"/>
                  </a:ext>
                </a:extLst>
              </p:cNvPr>
              <p:cNvSpPr/>
              <p:nvPr/>
            </p:nvSpPr>
            <p:spPr>
              <a:xfrm>
                <a:off x="100559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0" name="Freeform: Shape 5479">
                <a:extLst>
                  <a:ext uri="{FF2B5EF4-FFF2-40B4-BE49-F238E27FC236}">
                    <a16:creationId xmlns:a16="http://schemas.microsoft.com/office/drawing/2014/main" id="{C3A8E545-64EC-5D66-79D6-2726650FE613}"/>
                  </a:ext>
                </a:extLst>
              </p:cNvPr>
              <p:cNvSpPr/>
              <p:nvPr/>
            </p:nvSpPr>
            <p:spPr>
              <a:xfrm>
                <a:off x="1017199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1" name="Freeform: Shape 5480">
                <a:extLst>
                  <a:ext uri="{FF2B5EF4-FFF2-40B4-BE49-F238E27FC236}">
                    <a16:creationId xmlns:a16="http://schemas.microsoft.com/office/drawing/2014/main" id="{09C88184-B476-0CCA-586C-3465F278988D}"/>
                  </a:ext>
                </a:extLst>
              </p:cNvPr>
              <p:cNvSpPr/>
              <p:nvPr/>
            </p:nvSpPr>
            <p:spPr>
              <a:xfrm>
                <a:off x="1028801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2" name="Freeform: Shape 5481">
                <a:extLst>
                  <a:ext uri="{FF2B5EF4-FFF2-40B4-BE49-F238E27FC236}">
                    <a16:creationId xmlns:a16="http://schemas.microsoft.com/office/drawing/2014/main" id="{E8B7418B-5293-74AE-3209-FD04A3F5A8AC}"/>
                  </a:ext>
                </a:extLst>
              </p:cNvPr>
              <p:cNvSpPr/>
              <p:nvPr/>
            </p:nvSpPr>
            <p:spPr>
              <a:xfrm>
                <a:off x="104040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3" name="Freeform: Shape 5482">
                <a:extLst>
                  <a:ext uri="{FF2B5EF4-FFF2-40B4-BE49-F238E27FC236}">
                    <a16:creationId xmlns:a16="http://schemas.microsoft.com/office/drawing/2014/main" id="{298B72D6-FE5A-9F18-ECBA-7F4A63BAB5FC}"/>
                  </a:ext>
                </a:extLst>
              </p:cNvPr>
              <p:cNvSpPr/>
              <p:nvPr/>
            </p:nvSpPr>
            <p:spPr>
              <a:xfrm>
                <a:off x="1052007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4" name="Freeform: Shape 5483">
                <a:extLst>
                  <a:ext uri="{FF2B5EF4-FFF2-40B4-BE49-F238E27FC236}">
                    <a16:creationId xmlns:a16="http://schemas.microsoft.com/office/drawing/2014/main" id="{FA2A01BF-8A77-8EF4-0A98-0AD1FD3C2A6E}"/>
                  </a:ext>
                </a:extLst>
              </p:cNvPr>
              <p:cNvSpPr/>
              <p:nvPr/>
            </p:nvSpPr>
            <p:spPr>
              <a:xfrm>
                <a:off x="1063611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5" name="Freeform: Shape 5484">
                <a:extLst>
                  <a:ext uri="{FF2B5EF4-FFF2-40B4-BE49-F238E27FC236}">
                    <a16:creationId xmlns:a16="http://schemas.microsoft.com/office/drawing/2014/main" id="{9013F525-9840-6905-A3D9-FF05909A2B07}"/>
                  </a:ext>
                </a:extLst>
              </p:cNvPr>
              <p:cNvSpPr/>
              <p:nvPr/>
            </p:nvSpPr>
            <p:spPr>
              <a:xfrm>
                <a:off x="1075214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6" name="Freeform: Shape 5485">
                <a:extLst>
                  <a:ext uri="{FF2B5EF4-FFF2-40B4-BE49-F238E27FC236}">
                    <a16:creationId xmlns:a16="http://schemas.microsoft.com/office/drawing/2014/main" id="{91697167-33EA-686C-63DE-3EAF4F058E90}"/>
                  </a:ext>
                </a:extLst>
              </p:cNvPr>
              <p:cNvSpPr/>
              <p:nvPr/>
            </p:nvSpPr>
            <p:spPr>
              <a:xfrm>
                <a:off x="108681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7" name="Freeform: Shape 5486">
                <a:extLst>
                  <a:ext uri="{FF2B5EF4-FFF2-40B4-BE49-F238E27FC236}">
                    <a16:creationId xmlns:a16="http://schemas.microsoft.com/office/drawing/2014/main" id="{815D85F4-72B7-0767-DD87-1B1B5AF0A2E6}"/>
                  </a:ext>
                </a:extLst>
              </p:cNvPr>
              <p:cNvSpPr/>
              <p:nvPr/>
            </p:nvSpPr>
            <p:spPr>
              <a:xfrm>
                <a:off x="1098419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8" name="Freeform: Shape 5487">
                <a:extLst>
                  <a:ext uri="{FF2B5EF4-FFF2-40B4-BE49-F238E27FC236}">
                    <a16:creationId xmlns:a16="http://schemas.microsoft.com/office/drawing/2014/main" id="{EA64CD29-7FE8-F3B6-64E1-A0A5DAD814F6}"/>
                  </a:ext>
                </a:extLst>
              </p:cNvPr>
              <p:cNvSpPr/>
              <p:nvPr/>
            </p:nvSpPr>
            <p:spPr>
              <a:xfrm>
                <a:off x="1110022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9" name="Freeform: Shape 5488">
                <a:extLst>
                  <a:ext uri="{FF2B5EF4-FFF2-40B4-BE49-F238E27FC236}">
                    <a16:creationId xmlns:a16="http://schemas.microsoft.com/office/drawing/2014/main" id="{8CD0CFDF-30DF-A2C0-0C6B-38DAD8FF0597}"/>
                  </a:ext>
                </a:extLst>
              </p:cNvPr>
              <p:cNvSpPr/>
              <p:nvPr/>
            </p:nvSpPr>
            <p:spPr>
              <a:xfrm>
                <a:off x="1121626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0" name="Freeform: Shape 5489">
                <a:extLst>
                  <a:ext uri="{FF2B5EF4-FFF2-40B4-BE49-F238E27FC236}">
                    <a16:creationId xmlns:a16="http://schemas.microsoft.com/office/drawing/2014/main" id="{EEE73131-DB2C-7094-BCF8-3F2E0D94D607}"/>
                  </a:ext>
                </a:extLst>
              </p:cNvPr>
              <p:cNvSpPr/>
              <p:nvPr/>
            </p:nvSpPr>
            <p:spPr>
              <a:xfrm>
                <a:off x="1133229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1" name="Freeform: Shape 5490">
                <a:extLst>
                  <a:ext uri="{FF2B5EF4-FFF2-40B4-BE49-F238E27FC236}">
                    <a16:creationId xmlns:a16="http://schemas.microsoft.com/office/drawing/2014/main" id="{A6CBAC6C-01AE-18C7-C3CB-255514D6A105}"/>
                  </a:ext>
                </a:extLst>
              </p:cNvPr>
              <p:cNvSpPr/>
              <p:nvPr/>
            </p:nvSpPr>
            <p:spPr>
              <a:xfrm>
                <a:off x="1144831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2" name="Freeform: Shape 5491">
                <a:extLst>
                  <a:ext uri="{FF2B5EF4-FFF2-40B4-BE49-F238E27FC236}">
                    <a16:creationId xmlns:a16="http://schemas.microsoft.com/office/drawing/2014/main" id="{FDCF46CF-E116-A627-E6FD-9EF33EB0E028}"/>
                  </a:ext>
                </a:extLst>
              </p:cNvPr>
              <p:cNvSpPr/>
              <p:nvPr/>
            </p:nvSpPr>
            <p:spPr>
              <a:xfrm>
                <a:off x="1156434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3" name="Freeform: Shape 5492">
                <a:extLst>
                  <a:ext uri="{FF2B5EF4-FFF2-40B4-BE49-F238E27FC236}">
                    <a16:creationId xmlns:a16="http://schemas.microsoft.com/office/drawing/2014/main" id="{07D185A2-13CA-D185-14CB-525B777A4246}"/>
                  </a:ext>
                </a:extLst>
              </p:cNvPr>
              <p:cNvSpPr/>
              <p:nvPr/>
            </p:nvSpPr>
            <p:spPr>
              <a:xfrm>
                <a:off x="1168037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4" name="Freeform: Shape 5493">
                <a:extLst>
                  <a:ext uri="{FF2B5EF4-FFF2-40B4-BE49-F238E27FC236}">
                    <a16:creationId xmlns:a16="http://schemas.microsoft.com/office/drawing/2014/main" id="{BD55A0AA-6EAA-20BD-1C30-FFEB40EC809D}"/>
                  </a:ext>
                </a:extLst>
              </p:cNvPr>
              <p:cNvSpPr/>
              <p:nvPr/>
            </p:nvSpPr>
            <p:spPr>
              <a:xfrm>
                <a:off x="1179640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5" name="Freeform: Shape 5494">
                <a:extLst>
                  <a:ext uri="{FF2B5EF4-FFF2-40B4-BE49-F238E27FC236}">
                    <a16:creationId xmlns:a16="http://schemas.microsoft.com/office/drawing/2014/main" id="{C990BE0E-5812-33D6-9461-B9804B201B38}"/>
                  </a:ext>
                </a:extLst>
              </p:cNvPr>
              <p:cNvSpPr/>
              <p:nvPr/>
            </p:nvSpPr>
            <p:spPr>
              <a:xfrm>
                <a:off x="1191242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6" name="Freeform: Shape 5495">
                <a:extLst>
                  <a:ext uri="{FF2B5EF4-FFF2-40B4-BE49-F238E27FC236}">
                    <a16:creationId xmlns:a16="http://schemas.microsoft.com/office/drawing/2014/main" id="{2FC7F4C3-9034-158C-F031-C625D1040D2D}"/>
                  </a:ext>
                </a:extLst>
              </p:cNvPr>
              <p:cNvSpPr/>
              <p:nvPr/>
            </p:nvSpPr>
            <p:spPr>
              <a:xfrm>
                <a:off x="1202845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7" name="Freeform: Shape 5496">
                <a:extLst>
                  <a:ext uri="{FF2B5EF4-FFF2-40B4-BE49-F238E27FC236}">
                    <a16:creationId xmlns:a16="http://schemas.microsoft.com/office/drawing/2014/main" id="{4ECD359E-371A-323E-BFA9-A0C216D6AA6F}"/>
                  </a:ext>
                </a:extLst>
              </p:cNvPr>
              <p:cNvSpPr/>
              <p:nvPr/>
            </p:nvSpPr>
            <p:spPr>
              <a:xfrm>
                <a:off x="1214449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3" name="Freeform: Shape 5512">
                <a:extLst>
                  <a:ext uri="{FF2B5EF4-FFF2-40B4-BE49-F238E27FC236}">
                    <a16:creationId xmlns:a16="http://schemas.microsoft.com/office/drawing/2014/main" id="{C15DFAF7-F830-3A9E-790E-A46D85C0B7AD}"/>
                  </a:ext>
                </a:extLst>
              </p:cNvPr>
              <p:cNvSpPr/>
              <p:nvPr/>
            </p:nvSpPr>
            <p:spPr>
              <a:xfrm>
                <a:off x="935978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4" name="Freeform: Shape 5513">
                <a:extLst>
                  <a:ext uri="{FF2B5EF4-FFF2-40B4-BE49-F238E27FC236}">
                    <a16:creationId xmlns:a16="http://schemas.microsoft.com/office/drawing/2014/main" id="{E09F786D-5667-0BD9-A28F-1D407745B2ED}"/>
                  </a:ext>
                </a:extLst>
              </p:cNvPr>
              <p:cNvSpPr/>
              <p:nvPr/>
            </p:nvSpPr>
            <p:spPr>
              <a:xfrm>
                <a:off x="947581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5" name="Freeform: Shape 5514">
                <a:extLst>
                  <a:ext uri="{FF2B5EF4-FFF2-40B4-BE49-F238E27FC236}">
                    <a16:creationId xmlns:a16="http://schemas.microsoft.com/office/drawing/2014/main" id="{970251FA-F1E2-61A9-5C31-152FC842957A}"/>
                  </a:ext>
                </a:extLst>
              </p:cNvPr>
              <p:cNvSpPr/>
              <p:nvPr/>
            </p:nvSpPr>
            <p:spPr>
              <a:xfrm>
                <a:off x="95918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6" name="Freeform: Shape 5515">
                <a:extLst>
                  <a:ext uri="{FF2B5EF4-FFF2-40B4-BE49-F238E27FC236}">
                    <a16:creationId xmlns:a16="http://schemas.microsoft.com/office/drawing/2014/main" id="{07E4F5AF-A0EB-762C-55CF-D4E6B52E3573}"/>
                  </a:ext>
                </a:extLst>
              </p:cNvPr>
              <p:cNvSpPr/>
              <p:nvPr/>
            </p:nvSpPr>
            <p:spPr>
              <a:xfrm>
                <a:off x="970786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7" name="Freeform: Shape 5516">
                <a:extLst>
                  <a:ext uri="{FF2B5EF4-FFF2-40B4-BE49-F238E27FC236}">
                    <a16:creationId xmlns:a16="http://schemas.microsoft.com/office/drawing/2014/main" id="{15E9C2EC-4BB4-7F34-C06E-FDE8E4E9F46B}"/>
                  </a:ext>
                </a:extLst>
              </p:cNvPr>
              <p:cNvSpPr/>
              <p:nvPr/>
            </p:nvSpPr>
            <p:spPr>
              <a:xfrm>
                <a:off x="98238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8" name="Freeform: Shape 5517">
                <a:extLst>
                  <a:ext uri="{FF2B5EF4-FFF2-40B4-BE49-F238E27FC236}">
                    <a16:creationId xmlns:a16="http://schemas.microsoft.com/office/drawing/2014/main" id="{115DB201-603C-9A09-82F8-FD66BA997BC1}"/>
                  </a:ext>
                </a:extLst>
              </p:cNvPr>
              <p:cNvSpPr/>
              <p:nvPr/>
            </p:nvSpPr>
            <p:spPr>
              <a:xfrm>
                <a:off x="993992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9" name="Freeform: Shape 5518">
                <a:extLst>
                  <a:ext uri="{FF2B5EF4-FFF2-40B4-BE49-F238E27FC236}">
                    <a16:creationId xmlns:a16="http://schemas.microsoft.com/office/drawing/2014/main" id="{4A4BC59C-94B9-7B2B-7A42-BD4748DC8051}"/>
                  </a:ext>
                </a:extLst>
              </p:cNvPr>
              <p:cNvSpPr/>
              <p:nvPr/>
            </p:nvSpPr>
            <p:spPr>
              <a:xfrm>
                <a:off x="100559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0" name="Freeform: Shape 5519">
                <a:extLst>
                  <a:ext uri="{FF2B5EF4-FFF2-40B4-BE49-F238E27FC236}">
                    <a16:creationId xmlns:a16="http://schemas.microsoft.com/office/drawing/2014/main" id="{AB9C4564-1141-9F5F-0DB3-6E9074C4C2B9}"/>
                  </a:ext>
                </a:extLst>
              </p:cNvPr>
              <p:cNvSpPr/>
              <p:nvPr/>
            </p:nvSpPr>
            <p:spPr>
              <a:xfrm>
                <a:off x="1017199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1" name="Freeform: Shape 5520">
                <a:extLst>
                  <a:ext uri="{FF2B5EF4-FFF2-40B4-BE49-F238E27FC236}">
                    <a16:creationId xmlns:a16="http://schemas.microsoft.com/office/drawing/2014/main" id="{7DB62F65-DCA7-42C0-BD74-45993EF8F0E8}"/>
                  </a:ext>
                </a:extLst>
              </p:cNvPr>
              <p:cNvSpPr/>
              <p:nvPr/>
            </p:nvSpPr>
            <p:spPr>
              <a:xfrm>
                <a:off x="1028801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2" name="Freeform: Shape 5521">
                <a:extLst>
                  <a:ext uri="{FF2B5EF4-FFF2-40B4-BE49-F238E27FC236}">
                    <a16:creationId xmlns:a16="http://schemas.microsoft.com/office/drawing/2014/main" id="{BC59FE8C-92CB-9D8B-E7AC-1F01C4D8C6B6}"/>
                  </a:ext>
                </a:extLst>
              </p:cNvPr>
              <p:cNvSpPr/>
              <p:nvPr/>
            </p:nvSpPr>
            <p:spPr>
              <a:xfrm>
                <a:off x="104040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3" name="Freeform: Shape 5522">
                <a:extLst>
                  <a:ext uri="{FF2B5EF4-FFF2-40B4-BE49-F238E27FC236}">
                    <a16:creationId xmlns:a16="http://schemas.microsoft.com/office/drawing/2014/main" id="{F39FCDD2-7CE7-F9CF-EA37-A3D35952C47D}"/>
                  </a:ext>
                </a:extLst>
              </p:cNvPr>
              <p:cNvSpPr/>
              <p:nvPr/>
            </p:nvSpPr>
            <p:spPr>
              <a:xfrm>
                <a:off x="1052007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4" name="Freeform: Shape 5523">
                <a:extLst>
                  <a:ext uri="{FF2B5EF4-FFF2-40B4-BE49-F238E27FC236}">
                    <a16:creationId xmlns:a16="http://schemas.microsoft.com/office/drawing/2014/main" id="{E94139E0-23F8-39D9-C88B-4E4B102F0C2B}"/>
                  </a:ext>
                </a:extLst>
              </p:cNvPr>
              <p:cNvSpPr/>
              <p:nvPr/>
            </p:nvSpPr>
            <p:spPr>
              <a:xfrm>
                <a:off x="1063611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5" name="Freeform: Shape 5524">
                <a:extLst>
                  <a:ext uri="{FF2B5EF4-FFF2-40B4-BE49-F238E27FC236}">
                    <a16:creationId xmlns:a16="http://schemas.microsoft.com/office/drawing/2014/main" id="{541F9BF8-A535-0FF4-3863-B0D735A0E5C8}"/>
                  </a:ext>
                </a:extLst>
              </p:cNvPr>
              <p:cNvSpPr/>
              <p:nvPr/>
            </p:nvSpPr>
            <p:spPr>
              <a:xfrm>
                <a:off x="1075214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6" name="Freeform: Shape 5525">
                <a:extLst>
                  <a:ext uri="{FF2B5EF4-FFF2-40B4-BE49-F238E27FC236}">
                    <a16:creationId xmlns:a16="http://schemas.microsoft.com/office/drawing/2014/main" id="{3265E9BC-F5F6-0325-B171-B0C6EF59C8D1}"/>
                  </a:ext>
                </a:extLst>
              </p:cNvPr>
              <p:cNvSpPr/>
              <p:nvPr/>
            </p:nvSpPr>
            <p:spPr>
              <a:xfrm>
                <a:off x="108681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7" name="Freeform: Shape 5526">
                <a:extLst>
                  <a:ext uri="{FF2B5EF4-FFF2-40B4-BE49-F238E27FC236}">
                    <a16:creationId xmlns:a16="http://schemas.microsoft.com/office/drawing/2014/main" id="{AB7E5A37-71A6-CF2F-C60B-32728FE32ACD}"/>
                  </a:ext>
                </a:extLst>
              </p:cNvPr>
              <p:cNvSpPr/>
              <p:nvPr/>
            </p:nvSpPr>
            <p:spPr>
              <a:xfrm>
                <a:off x="1098419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8" name="Freeform: Shape 5527">
                <a:extLst>
                  <a:ext uri="{FF2B5EF4-FFF2-40B4-BE49-F238E27FC236}">
                    <a16:creationId xmlns:a16="http://schemas.microsoft.com/office/drawing/2014/main" id="{F896FB52-7CA1-F5DD-15FA-97380EBFAEF2}"/>
                  </a:ext>
                </a:extLst>
              </p:cNvPr>
              <p:cNvSpPr/>
              <p:nvPr/>
            </p:nvSpPr>
            <p:spPr>
              <a:xfrm>
                <a:off x="1110022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9" name="Freeform: Shape 5528">
                <a:extLst>
                  <a:ext uri="{FF2B5EF4-FFF2-40B4-BE49-F238E27FC236}">
                    <a16:creationId xmlns:a16="http://schemas.microsoft.com/office/drawing/2014/main" id="{1490170C-F586-67FA-6AA8-61940AEA877E}"/>
                  </a:ext>
                </a:extLst>
              </p:cNvPr>
              <p:cNvSpPr/>
              <p:nvPr/>
            </p:nvSpPr>
            <p:spPr>
              <a:xfrm>
                <a:off x="1121626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0" name="Freeform: Shape 5529">
                <a:extLst>
                  <a:ext uri="{FF2B5EF4-FFF2-40B4-BE49-F238E27FC236}">
                    <a16:creationId xmlns:a16="http://schemas.microsoft.com/office/drawing/2014/main" id="{B34B984C-E02A-B0B0-8E2F-B6BC9A3597A3}"/>
                  </a:ext>
                </a:extLst>
              </p:cNvPr>
              <p:cNvSpPr/>
              <p:nvPr/>
            </p:nvSpPr>
            <p:spPr>
              <a:xfrm>
                <a:off x="1133229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1" name="Freeform: Shape 5530">
                <a:extLst>
                  <a:ext uri="{FF2B5EF4-FFF2-40B4-BE49-F238E27FC236}">
                    <a16:creationId xmlns:a16="http://schemas.microsoft.com/office/drawing/2014/main" id="{BCB7894B-8897-1267-1F38-72E6E3A9E1BC}"/>
                  </a:ext>
                </a:extLst>
              </p:cNvPr>
              <p:cNvSpPr/>
              <p:nvPr/>
            </p:nvSpPr>
            <p:spPr>
              <a:xfrm>
                <a:off x="1144831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2" name="Freeform: Shape 5531">
                <a:extLst>
                  <a:ext uri="{FF2B5EF4-FFF2-40B4-BE49-F238E27FC236}">
                    <a16:creationId xmlns:a16="http://schemas.microsoft.com/office/drawing/2014/main" id="{F523CCB2-291C-FD96-66E8-2D9ED171FE84}"/>
                  </a:ext>
                </a:extLst>
              </p:cNvPr>
              <p:cNvSpPr/>
              <p:nvPr/>
            </p:nvSpPr>
            <p:spPr>
              <a:xfrm>
                <a:off x="1156434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3" name="Freeform: Shape 5532">
                <a:extLst>
                  <a:ext uri="{FF2B5EF4-FFF2-40B4-BE49-F238E27FC236}">
                    <a16:creationId xmlns:a16="http://schemas.microsoft.com/office/drawing/2014/main" id="{B0491A6E-15C4-4392-A151-99E1C0FB2D49}"/>
                  </a:ext>
                </a:extLst>
              </p:cNvPr>
              <p:cNvSpPr/>
              <p:nvPr/>
            </p:nvSpPr>
            <p:spPr>
              <a:xfrm>
                <a:off x="1168037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4" name="Freeform: Shape 5533">
                <a:extLst>
                  <a:ext uri="{FF2B5EF4-FFF2-40B4-BE49-F238E27FC236}">
                    <a16:creationId xmlns:a16="http://schemas.microsoft.com/office/drawing/2014/main" id="{EECB5BA1-C5D6-3ED9-94C2-40EB2E6DD8E9}"/>
                  </a:ext>
                </a:extLst>
              </p:cNvPr>
              <p:cNvSpPr/>
              <p:nvPr/>
            </p:nvSpPr>
            <p:spPr>
              <a:xfrm>
                <a:off x="1179640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5" name="Freeform: Shape 5534">
                <a:extLst>
                  <a:ext uri="{FF2B5EF4-FFF2-40B4-BE49-F238E27FC236}">
                    <a16:creationId xmlns:a16="http://schemas.microsoft.com/office/drawing/2014/main" id="{64D2F135-8908-629C-359D-180851D629C1}"/>
                  </a:ext>
                </a:extLst>
              </p:cNvPr>
              <p:cNvSpPr/>
              <p:nvPr/>
            </p:nvSpPr>
            <p:spPr>
              <a:xfrm>
                <a:off x="1191242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6" name="Freeform: Shape 5535">
                <a:extLst>
                  <a:ext uri="{FF2B5EF4-FFF2-40B4-BE49-F238E27FC236}">
                    <a16:creationId xmlns:a16="http://schemas.microsoft.com/office/drawing/2014/main" id="{2C8925BF-68FD-845A-F16C-76D87201535F}"/>
                  </a:ext>
                </a:extLst>
              </p:cNvPr>
              <p:cNvSpPr/>
              <p:nvPr/>
            </p:nvSpPr>
            <p:spPr>
              <a:xfrm>
                <a:off x="1202845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7" name="Freeform: Shape 5536">
                <a:extLst>
                  <a:ext uri="{FF2B5EF4-FFF2-40B4-BE49-F238E27FC236}">
                    <a16:creationId xmlns:a16="http://schemas.microsoft.com/office/drawing/2014/main" id="{F3FE53DD-16B2-F6E3-4AE2-52012A800CDE}"/>
                  </a:ext>
                </a:extLst>
              </p:cNvPr>
              <p:cNvSpPr/>
              <p:nvPr/>
            </p:nvSpPr>
            <p:spPr>
              <a:xfrm>
                <a:off x="1214449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3" name="Freeform: Shape 5552">
                <a:extLst>
                  <a:ext uri="{FF2B5EF4-FFF2-40B4-BE49-F238E27FC236}">
                    <a16:creationId xmlns:a16="http://schemas.microsoft.com/office/drawing/2014/main" id="{89A0657A-0C1D-940E-2785-75910DE7BFA3}"/>
                  </a:ext>
                </a:extLst>
              </p:cNvPr>
              <p:cNvSpPr/>
              <p:nvPr/>
            </p:nvSpPr>
            <p:spPr>
              <a:xfrm>
                <a:off x="935978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4" name="Freeform: Shape 5553">
                <a:extLst>
                  <a:ext uri="{FF2B5EF4-FFF2-40B4-BE49-F238E27FC236}">
                    <a16:creationId xmlns:a16="http://schemas.microsoft.com/office/drawing/2014/main" id="{5E88139F-23EA-6FDD-5348-69A53FE4C98C}"/>
                  </a:ext>
                </a:extLst>
              </p:cNvPr>
              <p:cNvSpPr/>
              <p:nvPr/>
            </p:nvSpPr>
            <p:spPr>
              <a:xfrm>
                <a:off x="947581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5" name="Freeform: Shape 5554">
                <a:extLst>
                  <a:ext uri="{FF2B5EF4-FFF2-40B4-BE49-F238E27FC236}">
                    <a16:creationId xmlns:a16="http://schemas.microsoft.com/office/drawing/2014/main" id="{0F7663E8-EFE1-B608-FDA4-8FF20206D69B}"/>
                  </a:ext>
                </a:extLst>
              </p:cNvPr>
              <p:cNvSpPr/>
              <p:nvPr/>
            </p:nvSpPr>
            <p:spPr>
              <a:xfrm>
                <a:off x="95918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6" name="Freeform: Shape 5555">
                <a:extLst>
                  <a:ext uri="{FF2B5EF4-FFF2-40B4-BE49-F238E27FC236}">
                    <a16:creationId xmlns:a16="http://schemas.microsoft.com/office/drawing/2014/main" id="{DF2A0081-1D74-21FA-3A72-493593647AA9}"/>
                  </a:ext>
                </a:extLst>
              </p:cNvPr>
              <p:cNvSpPr/>
              <p:nvPr/>
            </p:nvSpPr>
            <p:spPr>
              <a:xfrm>
                <a:off x="970786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7" name="Freeform: Shape 5556">
                <a:extLst>
                  <a:ext uri="{FF2B5EF4-FFF2-40B4-BE49-F238E27FC236}">
                    <a16:creationId xmlns:a16="http://schemas.microsoft.com/office/drawing/2014/main" id="{D53804F9-4121-9CCD-8B58-B9018BC2B482}"/>
                  </a:ext>
                </a:extLst>
              </p:cNvPr>
              <p:cNvSpPr/>
              <p:nvPr/>
            </p:nvSpPr>
            <p:spPr>
              <a:xfrm>
                <a:off x="98238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8" name="Freeform: Shape 5557">
                <a:extLst>
                  <a:ext uri="{FF2B5EF4-FFF2-40B4-BE49-F238E27FC236}">
                    <a16:creationId xmlns:a16="http://schemas.microsoft.com/office/drawing/2014/main" id="{C63B5D22-FE82-CA05-910A-B54753CB389C}"/>
                  </a:ext>
                </a:extLst>
              </p:cNvPr>
              <p:cNvSpPr/>
              <p:nvPr/>
            </p:nvSpPr>
            <p:spPr>
              <a:xfrm>
                <a:off x="993992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9" name="Freeform: Shape 5558">
                <a:extLst>
                  <a:ext uri="{FF2B5EF4-FFF2-40B4-BE49-F238E27FC236}">
                    <a16:creationId xmlns:a16="http://schemas.microsoft.com/office/drawing/2014/main" id="{AB49145A-638A-FE04-7089-8C0A2C0F54DB}"/>
                  </a:ext>
                </a:extLst>
              </p:cNvPr>
              <p:cNvSpPr/>
              <p:nvPr/>
            </p:nvSpPr>
            <p:spPr>
              <a:xfrm>
                <a:off x="100559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0" name="Freeform: Shape 5559">
                <a:extLst>
                  <a:ext uri="{FF2B5EF4-FFF2-40B4-BE49-F238E27FC236}">
                    <a16:creationId xmlns:a16="http://schemas.microsoft.com/office/drawing/2014/main" id="{FF08A963-3277-3E32-014E-C39C6C8E2E60}"/>
                  </a:ext>
                </a:extLst>
              </p:cNvPr>
              <p:cNvSpPr/>
              <p:nvPr/>
            </p:nvSpPr>
            <p:spPr>
              <a:xfrm>
                <a:off x="1017199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1" name="Freeform: Shape 5560">
                <a:extLst>
                  <a:ext uri="{FF2B5EF4-FFF2-40B4-BE49-F238E27FC236}">
                    <a16:creationId xmlns:a16="http://schemas.microsoft.com/office/drawing/2014/main" id="{780C565B-C631-855A-F6F5-9163754D1065}"/>
                  </a:ext>
                </a:extLst>
              </p:cNvPr>
              <p:cNvSpPr/>
              <p:nvPr/>
            </p:nvSpPr>
            <p:spPr>
              <a:xfrm>
                <a:off x="1028801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2" name="Freeform: Shape 5561">
                <a:extLst>
                  <a:ext uri="{FF2B5EF4-FFF2-40B4-BE49-F238E27FC236}">
                    <a16:creationId xmlns:a16="http://schemas.microsoft.com/office/drawing/2014/main" id="{D735CD10-229F-20CB-9636-795DC395F39D}"/>
                  </a:ext>
                </a:extLst>
              </p:cNvPr>
              <p:cNvSpPr/>
              <p:nvPr/>
            </p:nvSpPr>
            <p:spPr>
              <a:xfrm>
                <a:off x="104040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3" name="Freeform: Shape 5562">
                <a:extLst>
                  <a:ext uri="{FF2B5EF4-FFF2-40B4-BE49-F238E27FC236}">
                    <a16:creationId xmlns:a16="http://schemas.microsoft.com/office/drawing/2014/main" id="{490E2095-D7EC-C62C-F89F-1555125A122F}"/>
                  </a:ext>
                </a:extLst>
              </p:cNvPr>
              <p:cNvSpPr/>
              <p:nvPr/>
            </p:nvSpPr>
            <p:spPr>
              <a:xfrm>
                <a:off x="1052007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4" name="Freeform: Shape 5563">
                <a:extLst>
                  <a:ext uri="{FF2B5EF4-FFF2-40B4-BE49-F238E27FC236}">
                    <a16:creationId xmlns:a16="http://schemas.microsoft.com/office/drawing/2014/main" id="{2237B167-9C9C-1C5F-4FCA-75BF09149341}"/>
                  </a:ext>
                </a:extLst>
              </p:cNvPr>
              <p:cNvSpPr/>
              <p:nvPr/>
            </p:nvSpPr>
            <p:spPr>
              <a:xfrm>
                <a:off x="1063611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5" name="Freeform: Shape 5564">
                <a:extLst>
                  <a:ext uri="{FF2B5EF4-FFF2-40B4-BE49-F238E27FC236}">
                    <a16:creationId xmlns:a16="http://schemas.microsoft.com/office/drawing/2014/main" id="{1BA2F78A-A72F-8BAC-32E3-59AC408DB667}"/>
                  </a:ext>
                </a:extLst>
              </p:cNvPr>
              <p:cNvSpPr/>
              <p:nvPr/>
            </p:nvSpPr>
            <p:spPr>
              <a:xfrm>
                <a:off x="1075214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6" name="Freeform: Shape 5565">
                <a:extLst>
                  <a:ext uri="{FF2B5EF4-FFF2-40B4-BE49-F238E27FC236}">
                    <a16:creationId xmlns:a16="http://schemas.microsoft.com/office/drawing/2014/main" id="{32AEBF4D-8128-3105-119E-1D4393423986}"/>
                  </a:ext>
                </a:extLst>
              </p:cNvPr>
              <p:cNvSpPr/>
              <p:nvPr/>
            </p:nvSpPr>
            <p:spPr>
              <a:xfrm>
                <a:off x="108681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7" name="Freeform: Shape 5566">
                <a:extLst>
                  <a:ext uri="{FF2B5EF4-FFF2-40B4-BE49-F238E27FC236}">
                    <a16:creationId xmlns:a16="http://schemas.microsoft.com/office/drawing/2014/main" id="{B6F49C4C-2988-E530-3D9A-E9030360E27F}"/>
                  </a:ext>
                </a:extLst>
              </p:cNvPr>
              <p:cNvSpPr/>
              <p:nvPr/>
            </p:nvSpPr>
            <p:spPr>
              <a:xfrm>
                <a:off x="1098419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8" name="Freeform: Shape 5567">
                <a:extLst>
                  <a:ext uri="{FF2B5EF4-FFF2-40B4-BE49-F238E27FC236}">
                    <a16:creationId xmlns:a16="http://schemas.microsoft.com/office/drawing/2014/main" id="{333E7708-57EB-FFC6-26AF-BC770885EABA}"/>
                  </a:ext>
                </a:extLst>
              </p:cNvPr>
              <p:cNvSpPr/>
              <p:nvPr/>
            </p:nvSpPr>
            <p:spPr>
              <a:xfrm>
                <a:off x="1110022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9" name="Freeform: Shape 5568">
                <a:extLst>
                  <a:ext uri="{FF2B5EF4-FFF2-40B4-BE49-F238E27FC236}">
                    <a16:creationId xmlns:a16="http://schemas.microsoft.com/office/drawing/2014/main" id="{77682A86-E64C-7A80-F8CD-E98ECDD05852}"/>
                  </a:ext>
                </a:extLst>
              </p:cNvPr>
              <p:cNvSpPr/>
              <p:nvPr/>
            </p:nvSpPr>
            <p:spPr>
              <a:xfrm>
                <a:off x="1121626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0" name="Freeform: Shape 5569">
                <a:extLst>
                  <a:ext uri="{FF2B5EF4-FFF2-40B4-BE49-F238E27FC236}">
                    <a16:creationId xmlns:a16="http://schemas.microsoft.com/office/drawing/2014/main" id="{1A1012C8-020C-A9EE-EFF2-926CC054DC42}"/>
                  </a:ext>
                </a:extLst>
              </p:cNvPr>
              <p:cNvSpPr/>
              <p:nvPr/>
            </p:nvSpPr>
            <p:spPr>
              <a:xfrm>
                <a:off x="1133229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1" name="Freeform: Shape 5570">
                <a:extLst>
                  <a:ext uri="{FF2B5EF4-FFF2-40B4-BE49-F238E27FC236}">
                    <a16:creationId xmlns:a16="http://schemas.microsoft.com/office/drawing/2014/main" id="{9CF2ED37-20A3-9209-44BB-49AD9196071F}"/>
                  </a:ext>
                </a:extLst>
              </p:cNvPr>
              <p:cNvSpPr/>
              <p:nvPr/>
            </p:nvSpPr>
            <p:spPr>
              <a:xfrm>
                <a:off x="1144831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2" name="Freeform: Shape 5571">
                <a:extLst>
                  <a:ext uri="{FF2B5EF4-FFF2-40B4-BE49-F238E27FC236}">
                    <a16:creationId xmlns:a16="http://schemas.microsoft.com/office/drawing/2014/main" id="{A2239B83-DF9A-13DD-FEDB-6F6F9E8688C8}"/>
                  </a:ext>
                </a:extLst>
              </p:cNvPr>
              <p:cNvSpPr/>
              <p:nvPr/>
            </p:nvSpPr>
            <p:spPr>
              <a:xfrm>
                <a:off x="1156434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3" name="Freeform: Shape 5572">
                <a:extLst>
                  <a:ext uri="{FF2B5EF4-FFF2-40B4-BE49-F238E27FC236}">
                    <a16:creationId xmlns:a16="http://schemas.microsoft.com/office/drawing/2014/main" id="{04A0DB7A-938A-71D2-C952-930EA7521AA0}"/>
                  </a:ext>
                </a:extLst>
              </p:cNvPr>
              <p:cNvSpPr/>
              <p:nvPr/>
            </p:nvSpPr>
            <p:spPr>
              <a:xfrm>
                <a:off x="1168037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4" name="Freeform: Shape 5573">
                <a:extLst>
                  <a:ext uri="{FF2B5EF4-FFF2-40B4-BE49-F238E27FC236}">
                    <a16:creationId xmlns:a16="http://schemas.microsoft.com/office/drawing/2014/main" id="{A6FC4199-47FD-709D-8DA1-7AA38E5A239D}"/>
                  </a:ext>
                </a:extLst>
              </p:cNvPr>
              <p:cNvSpPr/>
              <p:nvPr/>
            </p:nvSpPr>
            <p:spPr>
              <a:xfrm>
                <a:off x="1179640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5" name="Freeform: Shape 5574">
                <a:extLst>
                  <a:ext uri="{FF2B5EF4-FFF2-40B4-BE49-F238E27FC236}">
                    <a16:creationId xmlns:a16="http://schemas.microsoft.com/office/drawing/2014/main" id="{274C5044-C594-7AB2-3737-A0824304599C}"/>
                  </a:ext>
                </a:extLst>
              </p:cNvPr>
              <p:cNvSpPr/>
              <p:nvPr/>
            </p:nvSpPr>
            <p:spPr>
              <a:xfrm>
                <a:off x="1191242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6" name="Freeform: Shape 5575">
                <a:extLst>
                  <a:ext uri="{FF2B5EF4-FFF2-40B4-BE49-F238E27FC236}">
                    <a16:creationId xmlns:a16="http://schemas.microsoft.com/office/drawing/2014/main" id="{94F1CF3A-00F5-CE6C-F2E1-35F474EF543C}"/>
                  </a:ext>
                </a:extLst>
              </p:cNvPr>
              <p:cNvSpPr/>
              <p:nvPr/>
            </p:nvSpPr>
            <p:spPr>
              <a:xfrm>
                <a:off x="1202845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7" name="Freeform: Shape 5576">
                <a:extLst>
                  <a:ext uri="{FF2B5EF4-FFF2-40B4-BE49-F238E27FC236}">
                    <a16:creationId xmlns:a16="http://schemas.microsoft.com/office/drawing/2014/main" id="{77B81C5A-0631-B66F-BF7B-909570B73461}"/>
                  </a:ext>
                </a:extLst>
              </p:cNvPr>
              <p:cNvSpPr/>
              <p:nvPr/>
            </p:nvSpPr>
            <p:spPr>
              <a:xfrm>
                <a:off x="1214449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3" name="Freeform: Shape 5592">
                <a:extLst>
                  <a:ext uri="{FF2B5EF4-FFF2-40B4-BE49-F238E27FC236}">
                    <a16:creationId xmlns:a16="http://schemas.microsoft.com/office/drawing/2014/main" id="{D7242F97-4073-F6C5-306F-E21609C5BA35}"/>
                  </a:ext>
                </a:extLst>
              </p:cNvPr>
              <p:cNvSpPr/>
              <p:nvPr/>
            </p:nvSpPr>
            <p:spPr>
              <a:xfrm>
                <a:off x="935978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4" name="Freeform: Shape 5593">
                <a:extLst>
                  <a:ext uri="{FF2B5EF4-FFF2-40B4-BE49-F238E27FC236}">
                    <a16:creationId xmlns:a16="http://schemas.microsoft.com/office/drawing/2014/main" id="{5B82588A-7514-7182-E128-237D28914BFD}"/>
                  </a:ext>
                </a:extLst>
              </p:cNvPr>
              <p:cNvSpPr/>
              <p:nvPr/>
            </p:nvSpPr>
            <p:spPr>
              <a:xfrm>
                <a:off x="947581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5" name="Freeform: Shape 5594">
                <a:extLst>
                  <a:ext uri="{FF2B5EF4-FFF2-40B4-BE49-F238E27FC236}">
                    <a16:creationId xmlns:a16="http://schemas.microsoft.com/office/drawing/2014/main" id="{3E7F5E5C-26A5-2384-1D17-ACCAF90717AD}"/>
                  </a:ext>
                </a:extLst>
              </p:cNvPr>
              <p:cNvSpPr/>
              <p:nvPr/>
            </p:nvSpPr>
            <p:spPr>
              <a:xfrm>
                <a:off x="95918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6" name="Freeform: Shape 5595">
                <a:extLst>
                  <a:ext uri="{FF2B5EF4-FFF2-40B4-BE49-F238E27FC236}">
                    <a16:creationId xmlns:a16="http://schemas.microsoft.com/office/drawing/2014/main" id="{ACF3F77B-A3D7-95A2-BAA8-EE03500A4DFE}"/>
                  </a:ext>
                </a:extLst>
              </p:cNvPr>
              <p:cNvSpPr/>
              <p:nvPr/>
            </p:nvSpPr>
            <p:spPr>
              <a:xfrm>
                <a:off x="970786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7" name="Freeform: Shape 5596">
                <a:extLst>
                  <a:ext uri="{FF2B5EF4-FFF2-40B4-BE49-F238E27FC236}">
                    <a16:creationId xmlns:a16="http://schemas.microsoft.com/office/drawing/2014/main" id="{38AC4B4C-517D-2A28-64A2-DF5380C3651F}"/>
                  </a:ext>
                </a:extLst>
              </p:cNvPr>
              <p:cNvSpPr/>
              <p:nvPr/>
            </p:nvSpPr>
            <p:spPr>
              <a:xfrm>
                <a:off x="98238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8" name="Freeform: Shape 5597">
                <a:extLst>
                  <a:ext uri="{FF2B5EF4-FFF2-40B4-BE49-F238E27FC236}">
                    <a16:creationId xmlns:a16="http://schemas.microsoft.com/office/drawing/2014/main" id="{F5402E88-6C06-3103-370F-ED27B0D89175}"/>
                  </a:ext>
                </a:extLst>
              </p:cNvPr>
              <p:cNvSpPr/>
              <p:nvPr/>
            </p:nvSpPr>
            <p:spPr>
              <a:xfrm>
                <a:off x="993992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9" name="Freeform: Shape 5598">
                <a:extLst>
                  <a:ext uri="{FF2B5EF4-FFF2-40B4-BE49-F238E27FC236}">
                    <a16:creationId xmlns:a16="http://schemas.microsoft.com/office/drawing/2014/main" id="{51E1E8F1-E6E3-A18B-D722-2EE19122D4A3}"/>
                  </a:ext>
                </a:extLst>
              </p:cNvPr>
              <p:cNvSpPr/>
              <p:nvPr/>
            </p:nvSpPr>
            <p:spPr>
              <a:xfrm>
                <a:off x="100559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0" name="Freeform: Shape 5599">
                <a:extLst>
                  <a:ext uri="{FF2B5EF4-FFF2-40B4-BE49-F238E27FC236}">
                    <a16:creationId xmlns:a16="http://schemas.microsoft.com/office/drawing/2014/main" id="{97810551-8C8C-07C1-0748-9B6D2D5D3670}"/>
                  </a:ext>
                </a:extLst>
              </p:cNvPr>
              <p:cNvSpPr/>
              <p:nvPr/>
            </p:nvSpPr>
            <p:spPr>
              <a:xfrm>
                <a:off x="1017199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1" name="Freeform: Shape 5600">
                <a:extLst>
                  <a:ext uri="{FF2B5EF4-FFF2-40B4-BE49-F238E27FC236}">
                    <a16:creationId xmlns:a16="http://schemas.microsoft.com/office/drawing/2014/main" id="{916F517E-650C-15FD-7F0C-0CBC7EA6D9B5}"/>
                  </a:ext>
                </a:extLst>
              </p:cNvPr>
              <p:cNvSpPr/>
              <p:nvPr/>
            </p:nvSpPr>
            <p:spPr>
              <a:xfrm>
                <a:off x="1028801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2" name="Freeform: Shape 5601">
                <a:extLst>
                  <a:ext uri="{FF2B5EF4-FFF2-40B4-BE49-F238E27FC236}">
                    <a16:creationId xmlns:a16="http://schemas.microsoft.com/office/drawing/2014/main" id="{65792128-0A53-3474-D85B-996E3029EB9C}"/>
                  </a:ext>
                </a:extLst>
              </p:cNvPr>
              <p:cNvSpPr/>
              <p:nvPr/>
            </p:nvSpPr>
            <p:spPr>
              <a:xfrm>
                <a:off x="104040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3" name="Freeform: Shape 5602">
                <a:extLst>
                  <a:ext uri="{FF2B5EF4-FFF2-40B4-BE49-F238E27FC236}">
                    <a16:creationId xmlns:a16="http://schemas.microsoft.com/office/drawing/2014/main" id="{6BF88A06-3065-B52F-140B-BFB90B760371}"/>
                  </a:ext>
                </a:extLst>
              </p:cNvPr>
              <p:cNvSpPr/>
              <p:nvPr/>
            </p:nvSpPr>
            <p:spPr>
              <a:xfrm>
                <a:off x="1052007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4" name="Freeform: Shape 5603">
                <a:extLst>
                  <a:ext uri="{FF2B5EF4-FFF2-40B4-BE49-F238E27FC236}">
                    <a16:creationId xmlns:a16="http://schemas.microsoft.com/office/drawing/2014/main" id="{87A4F808-5FEC-FE91-46D9-093A62DD2364}"/>
                  </a:ext>
                </a:extLst>
              </p:cNvPr>
              <p:cNvSpPr/>
              <p:nvPr/>
            </p:nvSpPr>
            <p:spPr>
              <a:xfrm>
                <a:off x="1063611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5" name="Freeform: Shape 5604">
                <a:extLst>
                  <a:ext uri="{FF2B5EF4-FFF2-40B4-BE49-F238E27FC236}">
                    <a16:creationId xmlns:a16="http://schemas.microsoft.com/office/drawing/2014/main" id="{077029D2-DBD6-785F-5441-5C293E2A8D18}"/>
                  </a:ext>
                </a:extLst>
              </p:cNvPr>
              <p:cNvSpPr/>
              <p:nvPr/>
            </p:nvSpPr>
            <p:spPr>
              <a:xfrm>
                <a:off x="1075214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6" name="Freeform: Shape 5605">
                <a:extLst>
                  <a:ext uri="{FF2B5EF4-FFF2-40B4-BE49-F238E27FC236}">
                    <a16:creationId xmlns:a16="http://schemas.microsoft.com/office/drawing/2014/main" id="{B4A24D74-7415-BA3B-136D-A972EB6D1CB7}"/>
                  </a:ext>
                </a:extLst>
              </p:cNvPr>
              <p:cNvSpPr/>
              <p:nvPr/>
            </p:nvSpPr>
            <p:spPr>
              <a:xfrm>
                <a:off x="108681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7" name="Freeform: Shape 5606">
                <a:extLst>
                  <a:ext uri="{FF2B5EF4-FFF2-40B4-BE49-F238E27FC236}">
                    <a16:creationId xmlns:a16="http://schemas.microsoft.com/office/drawing/2014/main" id="{8F99F9CC-CCBF-42E8-B20F-90C5B4C6D6D0}"/>
                  </a:ext>
                </a:extLst>
              </p:cNvPr>
              <p:cNvSpPr/>
              <p:nvPr/>
            </p:nvSpPr>
            <p:spPr>
              <a:xfrm>
                <a:off x="1098419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8" name="Freeform: Shape 5607">
                <a:extLst>
                  <a:ext uri="{FF2B5EF4-FFF2-40B4-BE49-F238E27FC236}">
                    <a16:creationId xmlns:a16="http://schemas.microsoft.com/office/drawing/2014/main" id="{608CB53F-23C6-B0BB-407D-079478BB9D10}"/>
                  </a:ext>
                </a:extLst>
              </p:cNvPr>
              <p:cNvSpPr/>
              <p:nvPr/>
            </p:nvSpPr>
            <p:spPr>
              <a:xfrm>
                <a:off x="1110022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9" name="Freeform: Shape 5608">
                <a:extLst>
                  <a:ext uri="{FF2B5EF4-FFF2-40B4-BE49-F238E27FC236}">
                    <a16:creationId xmlns:a16="http://schemas.microsoft.com/office/drawing/2014/main" id="{89DD7E44-6671-6EFC-36C6-0A77B0EE589F}"/>
                  </a:ext>
                </a:extLst>
              </p:cNvPr>
              <p:cNvSpPr/>
              <p:nvPr/>
            </p:nvSpPr>
            <p:spPr>
              <a:xfrm>
                <a:off x="1121626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0" name="Freeform: Shape 5609">
                <a:extLst>
                  <a:ext uri="{FF2B5EF4-FFF2-40B4-BE49-F238E27FC236}">
                    <a16:creationId xmlns:a16="http://schemas.microsoft.com/office/drawing/2014/main" id="{E1A24786-8D53-A4F2-CCE4-AED17B989B12}"/>
                  </a:ext>
                </a:extLst>
              </p:cNvPr>
              <p:cNvSpPr/>
              <p:nvPr/>
            </p:nvSpPr>
            <p:spPr>
              <a:xfrm>
                <a:off x="1133229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1" name="Freeform: Shape 5610">
                <a:extLst>
                  <a:ext uri="{FF2B5EF4-FFF2-40B4-BE49-F238E27FC236}">
                    <a16:creationId xmlns:a16="http://schemas.microsoft.com/office/drawing/2014/main" id="{273312B5-515A-5B2F-96C3-EF5071D26762}"/>
                  </a:ext>
                </a:extLst>
              </p:cNvPr>
              <p:cNvSpPr/>
              <p:nvPr/>
            </p:nvSpPr>
            <p:spPr>
              <a:xfrm>
                <a:off x="1144831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2" name="Freeform: Shape 5611">
                <a:extLst>
                  <a:ext uri="{FF2B5EF4-FFF2-40B4-BE49-F238E27FC236}">
                    <a16:creationId xmlns:a16="http://schemas.microsoft.com/office/drawing/2014/main" id="{35F35AB9-FF2F-B63B-2D1B-616367127B1C}"/>
                  </a:ext>
                </a:extLst>
              </p:cNvPr>
              <p:cNvSpPr/>
              <p:nvPr/>
            </p:nvSpPr>
            <p:spPr>
              <a:xfrm>
                <a:off x="1156434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3" name="Freeform: Shape 5612">
                <a:extLst>
                  <a:ext uri="{FF2B5EF4-FFF2-40B4-BE49-F238E27FC236}">
                    <a16:creationId xmlns:a16="http://schemas.microsoft.com/office/drawing/2014/main" id="{BC230B94-8547-0289-F37A-534FAE1D6C36}"/>
                  </a:ext>
                </a:extLst>
              </p:cNvPr>
              <p:cNvSpPr/>
              <p:nvPr/>
            </p:nvSpPr>
            <p:spPr>
              <a:xfrm>
                <a:off x="1168037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4" name="Freeform: Shape 5613">
                <a:extLst>
                  <a:ext uri="{FF2B5EF4-FFF2-40B4-BE49-F238E27FC236}">
                    <a16:creationId xmlns:a16="http://schemas.microsoft.com/office/drawing/2014/main" id="{3CBE32EC-1B88-44BB-5AE7-00D91ADF7BCC}"/>
                  </a:ext>
                </a:extLst>
              </p:cNvPr>
              <p:cNvSpPr/>
              <p:nvPr/>
            </p:nvSpPr>
            <p:spPr>
              <a:xfrm>
                <a:off x="1179640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5" name="Freeform: Shape 5614">
                <a:extLst>
                  <a:ext uri="{FF2B5EF4-FFF2-40B4-BE49-F238E27FC236}">
                    <a16:creationId xmlns:a16="http://schemas.microsoft.com/office/drawing/2014/main" id="{AB91F861-39CE-5951-CE9B-745A406A30C5}"/>
                  </a:ext>
                </a:extLst>
              </p:cNvPr>
              <p:cNvSpPr/>
              <p:nvPr/>
            </p:nvSpPr>
            <p:spPr>
              <a:xfrm>
                <a:off x="1191242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6" name="Freeform: Shape 5615">
                <a:extLst>
                  <a:ext uri="{FF2B5EF4-FFF2-40B4-BE49-F238E27FC236}">
                    <a16:creationId xmlns:a16="http://schemas.microsoft.com/office/drawing/2014/main" id="{F9E33972-98EB-26BB-E724-F397475AE032}"/>
                  </a:ext>
                </a:extLst>
              </p:cNvPr>
              <p:cNvSpPr/>
              <p:nvPr/>
            </p:nvSpPr>
            <p:spPr>
              <a:xfrm>
                <a:off x="1202845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7" name="Freeform: Shape 5616">
                <a:extLst>
                  <a:ext uri="{FF2B5EF4-FFF2-40B4-BE49-F238E27FC236}">
                    <a16:creationId xmlns:a16="http://schemas.microsoft.com/office/drawing/2014/main" id="{A62CC308-0D84-AB45-BA5A-120FAFFEDDB8}"/>
                  </a:ext>
                </a:extLst>
              </p:cNvPr>
              <p:cNvSpPr/>
              <p:nvPr/>
            </p:nvSpPr>
            <p:spPr>
              <a:xfrm>
                <a:off x="1214449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3" name="Freeform: Shape 5632">
                <a:extLst>
                  <a:ext uri="{FF2B5EF4-FFF2-40B4-BE49-F238E27FC236}">
                    <a16:creationId xmlns:a16="http://schemas.microsoft.com/office/drawing/2014/main" id="{99CD70C2-B65A-9071-326D-6D974E63EE66}"/>
                  </a:ext>
                </a:extLst>
              </p:cNvPr>
              <p:cNvSpPr/>
              <p:nvPr/>
            </p:nvSpPr>
            <p:spPr>
              <a:xfrm>
                <a:off x="935978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4" name="Freeform: Shape 5633">
                <a:extLst>
                  <a:ext uri="{FF2B5EF4-FFF2-40B4-BE49-F238E27FC236}">
                    <a16:creationId xmlns:a16="http://schemas.microsoft.com/office/drawing/2014/main" id="{D59DE1C6-6808-F35F-5820-EFAD5AA7B105}"/>
                  </a:ext>
                </a:extLst>
              </p:cNvPr>
              <p:cNvSpPr/>
              <p:nvPr/>
            </p:nvSpPr>
            <p:spPr>
              <a:xfrm>
                <a:off x="947581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5" name="Freeform: Shape 5634">
                <a:extLst>
                  <a:ext uri="{FF2B5EF4-FFF2-40B4-BE49-F238E27FC236}">
                    <a16:creationId xmlns:a16="http://schemas.microsoft.com/office/drawing/2014/main" id="{F4971893-2513-F7D5-3061-0B49E08320AF}"/>
                  </a:ext>
                </a:extLst>
              </p:cNvPr>
              <p:cNvSpPr/>
              <p:nvPr/>
            </p:nvSpPr>
            <p:spPr>
              <a:xfrm>
                <a:off x="95918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6" name="Freeform: Shape 5635">
                <a:extLst>
                  <a:ext uri="{FF2B5EF4-FFF2-40B4-BE49-F238E27FC236}">
                    <a16:creationId xmlns:a16="http://schemas.microsoft.com/office/drawing/2014/main" id="{4E5AE15E-09DA-80A2-754E-67BDBECCA921}"/>
                  </a:ext>
                </a:extLst>
              </p:cNvPr>
              <p:cNvSpPr/>
              <p:nvPr/>
            </p:nvSpPr>
            <p:spPr>
              <a:xfrm>
                <a:off x="970786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7" name="Freeform: Shape 5636">
                <a:extLst>
                  <a:ext uri="{FF2B5EF4-FFF2-40B4-BE49-F238E27FC236}">
                    <a16:creationId xmlns:a16="http://schemas.microsoft.com/office/drawing/2014/main" id="{30075AF5-E449-BDA8-B10D-6608B203D865}"/>
                  </a:ext>
                </a:extLst>
              </p:cNvPr>
              <p:cNvSpPr/>
              <p:nvPr/>
            </p:nvSpPr>
            <p:spPr>
              <a:xfrm>
                <a:off x="98238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8" name="Freeform: Shape 5637">
                <a:extLst>
                  <a:ext uri="{FF2B5EF4-FFF2-40B4-BE49-F238E27FC236}">
                    <a16:creationId xmlns:a16="http://schemas.microsoft.com/office/drawing/2014/main" id="{61004AF4-47E9-0CDE-D54B-81F473A5B842}"/>
                  </a:ext>
                </a:extLst>
              </p:cNvPr>
              <p:cNvSpPr/>
              <p:nvPr/>
            </p:nvSpPr>
            <p:spPr>
              <a:xfrm>
                <a:off x="993992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9" name="Freeform: Shape 5638">
                <a:extLst>
                  <a:ext uri="{FF2B5EF4-FFF2-40B4-BE49-F238E27FC236}">
                    <a16:creationId xmlns:a16="http://schemas.microsoft.com/office/drawing/2014/main" id="{57F59B23-0640-4608-DE2B-86241896B18D}"/>
                  </a:ext>
                </a:extLst>
              </p:cNvPr>
              <p:cNvSpPr/>
              <p:nvPr/>
            </p:nvSpPr>
            <p:spPr>
              <a:xfrm>
                <a:off x="100559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0" name="Freeform: Shape 5639">
                <a:extLst>
                  <a:ext uri="{FF2B5EF4-FFF2-40B4-BE49-F238E27FC236}">
                    <a16:creationId xmlns:a16="http://schemas.microsoft.com/office/drawing/2014/main" id="{1A4102F5-33AE-FFC8-3236-3455F03E230A}"/>
                  </a:ext>
                </a:extLst>
              </p:cNvPr>
              <p:cNvSpPr/>
              <p:nvPr/>
            </p:nvSpPr>
            <p:spPr>
              <a:xfrm>
                <a:off x="1017199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1" name="Freeform: Shape 5640">
                <a:extLst>
                  <a:ext uri="{FF2B5EF4-FFF2-40B4-BE49-F238E27FC236}">
                    <a16:creationId xmlns:a16="http://schemas.microsoft.com/office/drawing/2014/main" id="{19C29EE4-6F1E-36C4-556C-A18B0EB1A045}"/>
                  </a:ext>
                </a:extLst>
              </p:cNvPr>
              <p:cNvSpPr/>
              <p:nvPr/>
            </p:nvSpPr>
            <p:spPr>
              <a:xfrm>
                <a:off x="1028801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2" name="Freeform: Shape 5641">
                <a:extLst>
                  <a:ext uri="{FF2B5EF4-FFF2-40B4-BE49-F238E27FC236}">
                    <a16:creationId xmlns:a16="http://schemas.microsoft.com/office/drawing/2014/main" id="{AA2B8945-4A30-8BAA-BA08-C54387123A20}"/>
                  </a:ext>
                </a:extLst>
              </p:cNvPr>
              <p:cNvSpPr/>
              <p:nvPr/>
            </p:nvSpPr>
            <p:spPr>
              <a:xfrm>
                <a:off x="104040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3" name="Freeform: Shape 5642">
                <a:extLst>
                  <a:ext uri="{FF2B5EF4-FFF2-40B4-BE49-F238E27FC236}">
                    <a16:creationId xmlns:a16="http://schemas.microsoft.com/office/drawing/2014/main" id="{0FDDFD78-AD37-4BD7-F4E2-D0A5A5DB6910}"/>
                  </a:ext>
                </a:extLst>
              </p:cNvPr>
              <p:cNvSpPr/>
              <p:nvPr/>
            </p:nvSpPr>
            <p:spPr>
              <a:xfrm>
                <a:off x="1052007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4" name="Freeform: Shape 5643">
                <a:extLst>
                  <a:ext uri="{FF2B5EF4-FFF2-40B4-BE49-F238E27FC236}">
                    <a16:creationId xmlns:a16="http://schemas.microsoft.com/office/drawing/2014/main" id="{73932B6D-14D1-43B4-0749-1784B98BFBD3}"/>
                  </a:ext>
                </a:extLst>
              </p:cNvPr>
              <p:cNvSpPr/>
              <p:nvPr/>
            </p:nvSpPr>
            <p:spPr>
              <a:xfrm>
                <a:off x="1063611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5" name="Freeform: Shape 5644">
                <a:extLst>
                  <a:ext uri="{FF2B5EF4-FFF2-40B4-BE49-F238E27FC236}">
                    <a16:creationId xmlns:a16="http://schemas.microsoft.com/office/drawing/2014/main" id="{2C64887E-2A84-F6F8-6D28-E345EB1B9853}"/>
                  </a:ext>
                </a:extLst>
              </p:cNvPr>
              <p:cNvSpPr/>
              <p:nvPr/>
            </p:nvSpPr>
            <p:spPr>
              <a:xfrm>
                <a:off x="1075214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6" name="Freeform: Shape 5645">
                <a:extLst>
                  <a:ext uri="{FF2B5EF4-FFF2-40B4-BE49-F238E27FC236}">
                    <a16:creationId xmlns:a16="http://schemas.microsoft.com/office/drawing/2014/main" id="{93DEE7C6-C84C-CFE8-8B63-07928B111942}"/>
                  </a:ext>
                </a:extLst>
              </p:cNvPr>
              <p:cNvSpPr/>
              <p:nvPr/>
            </p:nvSpPr>
            <p:spPr>
              <a:xfrm>
                <a:off x="108681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7" name="Freeform: Shape 5646">
                <a:extLst>
                  <a:ext uri="{FF2B5EF4-FFF2-40B4-BE49-F238E27FC236}">
                    <a16:creationId xmlns:a16="http://schemas.microsoft.com/office/drawing/2014/main" id="{97B2563E-0A32-6A78-7213-EF7F7BB8BA95}"/>
                  </a:ext>
                </a:extLst>
              </p:cNvPr>
              <p:cNvSpPr/>
              <p:nvPr/>
            </p:nvSpPr>
            <p:spPr>
              <a:xfrm>
                <a:off x="1098419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8" name="Freeform: Shape 5647">
                <a:extLst>
                  <a:ext uri="{FF2B5EF4-FFF2-40B4-BE49-F238E27FC236}">
                    <a16:creationId xmlns:a16="http://schemas.microsoft.com/office/drawing/2014/main" id="{9BD3945F-15B0-5E77-42E2-3B7BE3CEEBAB}"/>
                  </a:ext>
                </a:extLst>
              </p:cNvPr>
              <p:cNvSpPr/>
              <p:nvPr/>
            </p:nvSpPr>
            <p:spPr>
              <a:xfrm>
                <a:off x="1110022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9" name="Freeform: Shape 5648">
                <a:extLst>
                  <a:ext uri="{FF2B5EF4-FFF2-40B4-BE49-F238E27FC236}">
                    <a16:creationId xmlns:a16="http://schemas.microsoft.com/office/drawing/2014/main" id="{B65FC284-F1C7-14E0-B82F-40617ABC3B63}"/>
                  </a:ext>
                </a:extLst>
              </p:cNvPr>
              <p:cNvSpPr/>
              <p:nvPr/>
            </p:nvSpPr>
            <p:spPr>
              <a:xfrm>
                <a:off x="1121626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0" name="Freeform: Shape 5649">
                <a:extLst>
                  <a:ext uri="{FF2B5EF4-FFF2-40B4-BE49-F238E27FC236}">
                    <a16:creationId xmlns:a16="http://schemas.microsoft.com/office/drawing/2014/main" id="{DEAB334E-FE72-B83F-539A-ECF971E8D204}"/>
                  </a:ext>
                </a:extLst>
              </p:cNvPr>
              <p:cNvSpPr/>
              <p:nvPr/>
            </p:nvSpPr>
            <p:spPr>
              <a:xfrm>
                <a:off x="1133229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1" name="Freeform: Shape 5650">
                <a:extLst>
                  <a:ext uri="{FF2B5EF4-FFF2-40B4-BE49-F238E27FC236}">
                    <a16:creationId xmlns:a16="http://schemas.microsoft.com/office/drawing/2014/main" id="{1D1B1A47-335E-69F2-165A-BED840C1B42C}"/>
                  </a:ext>
                </a:extLst>
              </p:cNvPr>
              <p:cNvSpPr/>
              <p:nvPr/>
            </p:nvSpPr>
            <p:spPr>
              <a:xfrm>
                <a:off x="1144831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2" name="Freeform: Shape 5651">
                <a:extLst>
                  <a:ext uri="{FF2B5EF4-FFF2-40B4-BE49-F238E27FC236}">
                    <a16:creationId xmlns:a16="http://schemas.microsoft.com/office/drawing/2014/main" id="{ED225B2C-1531-329B-D65F-B659D0BBB825}"/>
                  </a:ext>
                </a:extLst>
              </p:cNvPr>
              <p:cNvSpPr/>
              <p:nvPr/>
            </p:nvSpPr>
            <p:spPr>
              <a:xfrm>
                <a:off x="1156434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3" name="Freeform: Shape 5652">
                <a:extLst>
                  <a:ext uri="{FF2B5EF4-FFF2-40B4-BE49-F238E27FC236}">
                    <a16:creationId xmlns:a16="http://schemas.microsoft.com/office/drawing/2014/main" id="{717D62F1-CF56-E396-3CB0-057790BAE0B2}"/>
                  </a:ext>
                </a:extLst>
              </p:cNvPr>
              <p:cNvSpPr/>
              <p:nvPr/>
            </p:nvSpPr>
            <p:spPr>
              <a:xfrm>
                <a:off x="1168037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4" name="Freeform: Shape 5653">
                <a:extLst>
                  <a:ext uri="{FF2B5EF4-FFF2-40B4-BE49-F238E27FC236}">
                    <a16:creationId xmlns:a16="http://schemas.microsoft.com/office/drawing/2014/main" id="{84FB0A7E-08A7-83F9-D971-93515B61022D}"/>
                  </a:ext>
                </a:extLst>
              </p:cNvPr>
              <p:cNvSpPr/>
              <p:nvPr/>
            </p:nvSpPr>
            <p:spPr>
              <a:xfrm>
                <a:off x="1179640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5" name="Freeform: Shape 5654">
                <a:extLst>
                  <a:ext uri="{FF2B5EF4-FFF2-40B4-BE49-F238E27FC236}">
                    <a16:creationId xmlns:a16="http://schemas.microsoft.com/office/drawing/2014/main" id="{C94648FA-F0DC-4151-491E-F3B26B983460}"/>
                  </a:ext>
                </a:extLst>
              </p:cNvPr>
              <p:cNvSpPr/>
              <p:nvPr/>
            </p:nvSpPr>
            <p:spPr>
              <a:xfrm>
                <a:off x="1191242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6" name="Freeform: Shape 5655">
                <a:extLst>
                  <a:ext uri="{FF2B5EF4-FFF2-40B4-BE49-F238E27FC236}">
                    <a16:creationId xmlns:a16="http://schemas.microsoft.com/office/drawing/2014/main" id="{65FDAE3D-257A-BF5F-7475-D2CEBB928874}"/>
                  </a:ext>
                </a:extLst>
              </p:cNvPr>
              <p:cNvSpPr/>
              <p:nvPr/>
            </p:nvSpPr>
            <p:spPr>
              <a:xfrm>
                <a:off x="1202845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7" name="Freeform: Shape 5656">
                <a:extLst>
                  <a:ext uri="{FF2B5EF4-FFF2-40B4-BE49-F238E27FC236}">
                    <a16:creationId xmlns:a16="http://schemas.microsoft.com/office/drawing/2014/main" id="{134E43A2-B89D-EB9E-BB42-EB23FB6CCF4D}"/>
                  </a:ext>
                </a:extLst>
              </p:cNvPr>
              <p:cNvSpPr/>
              <p:nvPr/>
            </p:nvSpPr>
            <p:spPr>
              <a:xfrm>
                <a:off x="1214449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3" name="Freeform: Shape 5672">
                <a:extLst>
                  <a:ext uri="{FF2B5EF4-FFF2-40B4-BE49-F238E27FC236}">
                    <a16:creationId xmlns:a16="http://schemas.microsoft.com/office/drawing/2014/main" id="{3EE8D3A0-07D0-950D-4CFE-1E905C3573D4}"/>
                  </a:ext>
                </a:extLst>
              </p:cNvPr>
              <p:cNvSpPr/>
              <p:nvPr/>
            </p:nvSpPr>
            <p:spPr>
              <a:xfrm>
                <a:off x="935978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4" name="Freeform: Shape 5673">
                <a:extLst>
                  <a:ext uri="{FF2B5EF4-FFF2-40B4-BE49-F238E27FC236}">
                    <a16:creationId xmlns:a16="http://schemas.microsoft.com/office/drawing/2014/main" id="{B5BD615C-119A-750B-74AB-B362759ADEBC}"/>
                  </a:ext>
                </a:extLst>
              </p:cNvPr>
              <p:cNvSpPr/>
              <p:nvPr/>
            </p:nvSpPr>
            <p:spPr>
              <a:xfrm>
                <a:off x="947581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5" name="Freeform: Shape 5674">
                <a:extLst>
                  <a:ext uri="{FF2B5EF4-FFF2-40B4-BE49-F238E27FC236}">
                    <a16:creationId xmlns:a16="http://schemas.microsoft.com/office/drawing/2014/main" id="{0A306648-C815-B44E-E024-AE053B123C36}"/>
                  </a:ext>
                </a:extLst>
              </p:cNvPr>
              <p:cNvSpPr/>
              <p:nvPr/>
            </p:nvSpPr>
            <p:spPr>
              <a:xfrm>
                <a:off x="95918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6" name="Freeform: Shape 5675">
                <a:extLst>
                  <a:ext uri="{FF2B5EF4-FFF2-40B4-BE49-F238E27FC236}">
                    <a16:creationId xmlns:a16="http://schemas.microsoft.com/office/drawing/2014/main" id="{E9A695BD-639A-B7C8-F80D-4BFBEB4DDEF4}"/>
                  </a:ext>
                </a:extLst>
              </p:cNvPr>
              <p:cNvSpPr/>
              <p:nvPr/>
            </p:nvSpPr>
            <p:spPr>
              <a:xfrm>
                <a:off x="970786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7" name="Freeform: Shape 5676">
                <a:extLst>
                  <a:ext uri="{FF2B5EF4-FFF2-40B4-BE49-F238E27FC236}">
                    <a16:creationId xmlns:a16="http://schemas.microsoft.com/office/drawing/2014/main" id="{C3D3414A-F875-EA1D-BABA-4701D5101261}"/>
                  </a:ext>
                </a:extLst>
              </p:cNvPr>
              <p:cNvSpPr/>
              <p:nvPr/>
            </p:nvSpPr>
            <p:spPr>
              <a:xfrm>
                <a:off x="98238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8" name="Freeform: Shape 5677">
                <a:extLst>
                  <a:ext uri="{FF2B5EF4-FFF2-40B4-BE49-F238E27FC236}">
                    <a16:creationId xmlns:a16="http://schemas.microsoft.com/office/drawing/2014/main" id="{1770978D-FD7A-3334-DD2F-E492C958DA22}"/>
                  </a:ext>
                </a:extLst>
              </p:cNvPr>
              <p:cNvSpPr/>
              <p:nvPr/>
            </p:nvSpPr>
            <p:spPr>
              <a:xfrm>
                <a:off x="993992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9" name="Freeform: Shape 5678">
                <a:extLst>
                  <a:ext uri="{FF2B5EF4-FFF2-40B4-BE49-F238E27FC236}">
                    <a16:creationId xmlns:a16="http://schemas.microsoft.com/office/drawing/2014/main" id="{26390CD4-E962-11F4-7E42-FA32D251ED2B}"/>
                  </a:ext>
                </a:extLst>
              </p:cNvPr>
              <p:cNvSpPr/>
              <p:nvPr/>
            </p:nvSpPr>
            <p:spPr>
              <a:xfrm>
                <a:off x="100559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0" name="Freeform: Shape 5679">
                <a:extLst>
                  <a:ext uri="{FF2B5EF4-FFF2-40B4-BE49-F238E27FC236}">
                    <a16:creationId xmlns:a16="http://schemas.microsoft.com/office/drawing/2014/main" id="{CD8B2749-25BE-158E-6778-F81ED84137BD}"/>
                  </a:ext>
                </a:extLst>
              </p:cNvPr>
              <p:cNvSpPr/>
              <p:nvPr/>
            </p:nvSpPr>
            <p:spPr>
              <a:xfrm>
                <a:off x="1017199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1" name="Freeform: Shape 5680">
                <a:extLst>
                  <a:ext uri="{FF2B5EF4-FFF2-40B4-BE49-F238E27FC236}">
                    <a16:creationId xmlns:a16="http://schemas.microsoft.com/office/drawing/2014/main" id="{BF4602AF-A44D-D3B0-24BC-409C316A25BD}"/>
                  </a:ext>
                </a:extLst>
              </p:cNvPr>
              <p:cNvSpPr/>
              <p:nvPr/>
            </p:nvSpPr>
            <p:spPr>
              <a:xfrm>
                <a:off x="1028801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2" name="Freeform: Shape 5681">
                <a:extLst>
                  <a:ext uri="{FF2B5EF4-FFF2-40B4-BE49-F238E27FC236}">
                    <a16:creationId xmlns:a16="http://schemas.microsoft.com/office/drawing/2014/main" id="{E3DC9FF1-1A43-F71B-F39B-F055CD5715B3}"/>
                  </a:ext>
                </a:extLst>
              </p:cNvPr>
              <p:cNvSpPr/>
              <p:nvPr/>
            </p:nvSpPr>
            <p:spPr>
              <a:xfrm>
                <a:off x="104040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3" name="Freeform: Shape 5682">
                <a:extLst>
                  <a:ext uri="{FF2B5EF4-FFF2-40B4-BE49-F238E27FC236}">
                    <a16:creationId xmlns:a16="http://schemas.microsoft.com/office/drawing/2014/main" id="{5E435393-FBB3-ED4B-3683-D6967A58991F}"/>
                  </a:ext>
                </a:extLst>
              </p:cNvPr>
              <p:cNvSpPr/>
              <p:nvPr/>
            </p:nvSpPr>
            <p:spPr>
              <a:xfrm>
                <a:off x="1052007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4" name="Freeform: Shape 5683">
                <a:extLst>
                  <a:ext uri="{FF2B5EF4-FFF2-40B4-BE49-F238E27FC236}">
                    <a16:creationId xmlns:a16="http://schemas.microsoft.com/office/drawing/2014/main" id="{A1E629C9-6CD5-B87F-6F8A-243B0F1D48EA}"/>
                  </a:ext>
                </a:extLst>
              </p:cNvPr>
              <p:cNvSpPr/>
              <p:nvPr/>
            </p:nvSpPr>
            <p:spPr>
              <a:xfrm>
                <a:off x="1063611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5" name="Freeform: Shape 5684">
                <a:extLst>
                  <a:ext uri="{FF2B5EF4-FFF2-40B4-BE49-F238E27FC236}">
                    <a16:creationId xmlns:a16="http://schemas.microsoft.com/office/drawing/2014/main" id="{FAE1F00E-9E17-5EA1-9B58-CD6B2E92881D}"/>
                  </a:ext>
                </a:extLst>
              </p:cNvPr>
              <p:cNvSpPr/>
              <p:nvPr/>
            </p:nvSpPr>
            <p:spPr>
              <a:xfrm>
                <a:off x="1075214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6" name="Freeform: Shape 5685">
                <a:extLst>
                  <a:ext uri="{FF2B5EF4-FFF2-40B4-BE49-F238E27FC236}">
                    <a16:creationId xmlns:a16="http://schemas.microsoft.com/office/drawing/2014/main" id="{3B5CA252-1D8D-758A-4A4D-FA752541DCAC}"/>
                  </a:ext>
                </a:extLst>
              </p:cNvPr>
              <p:cNvSpPr/>
              <p:nvPr/>
            </p:nvSpPr>
            <p:spPr>
              <a:xfrm>
                <a:off x="108681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7" name="Freeform: Shape 5686">
                <a:extLst>
                  <a:ext uri="{FF2B5EF4-FFF2-40B4-BE49-F238E27FC236}">
                    <a16:creationId xmlns:a16="http://schemas.microsoft.com/office/drawing/2014/main" id="{99EF28C7-9499-ECE2-CA07-528CB1D72417}"/>
                  </a:ext>
                </a:extLst>
              </p:cNvPr>
              <p:cNvSpPr/>
              <p:nvPr/>
            </p:nvSpPr>
            <p:spPr>
              <a:xfrm>
                <a:off x="1098419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8" name="Freeform: Shape 5687">
                <a:extLst>
                  <a:ext uri="{FF2B5EF4-FFF2-40B4-BE49-F238E27FC236}">
                    <a16:creationId xmlns:a16="http://schemas.microsoft.com/office/drawing/2014/main" id="{3C8D5D24-CEDC-837A-72D5-56839D292050}"/>
                  </a:ext>
                </a:extLst>
              </p:cNvPr>
              <p:cNvSpPr/>
              <p:nvPr/>
            </p:nvSpPr>
            <p:spPr>
              <a:xfrm>
                <a:off x="1110022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9" name="Freeform: Shape 5688">
                <a:extLst>
                  <a:ext uri="{FF2B5EF4-FFF2-40B4-BE49-F238E27FC236}">
                    <a16:creationId xmlns:a16="http://schemas.microsoft.com/office/drawing/2014/main" id="{58154140-03A6-C2E0-BF0B-C539F0C6BCC0}"/>
                  </a:ext>
                </a:extLst>
              </p:cNvPr>
              <p:cNvSpPr/>
              <p:nvPr/>
            </p:nvSpPr>
            <p:spPr>
              <a:xfrm>
                <a:off x="1121626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0" name="Freeform: Shape 5689">
                <a:extLst>
                  <a:ext uri="{FF2B5EF4-FFF2-40B4-BE49-F238E27FC236}">
                    <a16:creationId xmlns:a16="http://schemas.microsoft.com/office/drawing/2014/main" id="{A6FA3E00-D9EA-9422-BD43-C8D1A58C3500}"/>
                  </a:ext>
                </a:extLst>
              </p:cNvPr>
              <p:cNvSpPr/>
              <p:nvPr/>
            </p:nvSpPr>
            <p:spPr>
              <a:xfrm>
                <a:off x="1133229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1" name="Freeform: Shape 5690">
                <a:extLst>
                  <a:ext uri="{FF2B5EF4-FFF2-40B4-BE49-F238E27FC236}">
                    <a16:creationId xmlns:a16="http://schemas.microsoft.com/office/drawing/2014/main" id="{CF9A30C6-3850-4CBD-9058-151524E33AE9}"/>
                  </a:ext>
                </a:extLst>
              </p:cNvPr>
              <p:cNvSpPr/>
              <p:nvPr/>
            </p:nvSpPr>
            <p:spPr>
              <a:xfrm>
                <a:off x="1144831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2" name="Freeform: Shape 5691">
                <a:extLst>
                  <a:ext uri="{FF2B5EF4-FFF2-40B4-BE49-F238E27FC236}">
                    <a16:creationId xmlns:a16="http://schemas.microsoft.com/office/drawing/2014/main" id="{18FE662B-4926-5076-29FC-6BB033CC496F}"/>
                  </a:ext>
                </a:extLst>
              </p:cNvPr>
              <p:cNvSpPr/>
              <p:nvPr/>
            </p:nvSpPr>
            <p:spPr>
              <a:xfrm>
                <a:off x="1156434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3" name="Freeform: Shape 5692">
                <a:extLst>
                  <a:ext uri="{FF2B5EF4-FFF2-40B4-BE49-F238E27FC236}">
                    <a16:creationId xmlns:a16="http://schemas.microsoft.com/office/drawing/2014/main" id="{EA1B766F-F672-823D-8B49-CDA191206BA0}"/>
                  </a:ext>
                </a:extLst>
              </p:cNvPr>
              <p:cNvSpPr/>
              <p:nvPr/>
            </p:nvSpPr>
            <p:spPr>
              <a:xfrm>
                <a:off x="1168037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4" name="Freeform: Shape 5693">
                <a:extLst>
                  <a:ext uri="{FF2B5EF4-FFF2-40B4-BE49-F238E27FC236}">
                    <a16:creationId xmlns:a16="http://schemas.microsoft.com/office/drawing/2014/main" id="{76CBC7A3-A09C-B893-693D-3A394BCAB621}"/>
                  </a:ext>
                </a:extLst>
              </p:cNvPr>
              <p:cNvSpPr/>
              <p:nvPr/>
            </p:nvSpPr>
            <p:spPr>
              <a:xfrm>
                <a:off x="1179640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5" name="Freeform: Shape 5694">
                <a:extLst>
                  <a:ext uri="{FF2B5EF4-FFF2-40B4-BE49-F238E27FC236}">
                    <a16:creationId xmlns:a16="http://schemas.microsoft.com/office/drawing/2014/main" id="{CB17E936-9058-45EF-DFC4-3F3EE382F075}"/>
                  </a:ext>
                </a:extLst>
              </p:cNvPr>
              <p:cNvSpPr/>
              <p:nvPr/>
            </p:nvSpPr>
            <p:spPr>
              <a:xfrm>
                <a:off x="1191242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6" name="Freeform: Shape 5695">
                <a:extLst>
                  <a:ext uri="{FF2B5EF4-FFF2-40B4-BE49-F238E27FC236}">
                    <a16:creationId xmlns:a16="http://schemas.microsoft.com/office/drawing/2014/main" id="{56F583EB-0E0E-505C-B77D-E698B81168BB}"/>
                  </a:ext>
                </a:extLst>
              </p:cNvPr>
              <p:cNvSpPr/>
              <p:nvPr/>
            </p:nvSpPr>
            <p:spPr>
              <a:xfrm>
                <a:off x="1202845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7" name="Freeform: Shape 5696">
                <a:extLst>
                  <a:ext uri="{FF2B5EF4-FFF2-40B4-BE49-F238E27FC236}">
                    <a16:creationId xmlns:a16="http://schemas.microsoft.com/office/drawing/2014/main" id="{7F0BB5BE-EE03-8CE9-7622-49FFFA521E68}"/>
                  </a:ext>
                </a:extLst>
              </p:cNvPr>
              <p:cNvSpPr/>
              <p:nvPr/>
            </p:nvSpPr>
            <p:spPr>
              <a:xfrm>
                <a:off x="1214449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3" name="Freeform: Shape 5712">
                <a:extLst>
                  <a:ext uri="{FF2B5EF4-FFF2-40B4-BE49-F238E27FC236}">
                    <a16:creationId xmlns:a16="http://schemas.microsoft.com/office/drawing/2014/main" id="{0A214CFE-8F01-9CF5-6F1A-5E2E6FA628B9}"/>
                  </a:ext>
                </a:extLst>
              </p:cNvPr>
              <p:cNvSpPr/>
              <p:nvPr/>
            </p:nvSpPr>
            <p:spPr>
              <a:xfrm>
                <a:off x="935978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4" name="Freeform: Shape 5713">
                <a:extLst>
                  <a:ext uri="{FF2B5EF4-FFF2-40B4-BE49-F238E27FC236}">
                    <a16:creationId xmlns:a16="http://schemas.microsoft.com/office/drawing/2014/main" id="{6A885C5A-93C8-405B-11CF-94EA2B2D6F2F}"/>
                  </a:ext>
                </a:extLst>
              </p:cNvPr>
              <p:cNvSpPr/>
              <p:nvPr/>
            </p:nvSpPr>
            <p:spPr>
              <a:xfrm>
                <a:off x="947581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5" name="Freeform: Shape 5714">
                <a:extLst>
                  <a:ext uri="{FF2B5EF4-FFF2-40B4-BE49-F238E27FC236}">
                    <a16:creationId xmlns:a16="http://schemas.microsoft.com/office/drawing/2014/main" id="{D8848D28-1116-9D9A-E83A-B6DA8CB9CD13}"/>
                  </a:ext>
                </a:extLst>
              </p:cNvPr>
              <p:cNvSpPr/>
              <p:nvPr/>
            </p:nvSpPr>
            <p:spPr>
              <a:xfrm>
                <a:off x="95918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6" name="Freeform: Shape 5715">
                <a:extLst>
                  <a:ext uri="{FF2B5EF4-FFF2-40B4-BE49-F238E27FC236}">
                    <a16:creationId xmlns:a16="http://schemas.microsoft.com/office/drawing/2014/main" id="{37A537AF-731B-0B45-1A82-573051C1B072}"/>
                  </a:ext>
                </a:extLst>
              </p:cNvPr>
              <p:cNvSpPr/>
              <p:nvPr/>
            </p:nvSpPr>
            <p:spPr>
              <a:xfrm>
                <a:off x="970786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7" name="Freeform: Shape 5716">
                <a:extLst>
                  <a:ext uri="{FF2B5EF4-FFF2-40B4-BE49-F238E27FC236}">
                    <a16:creationId xmlns:a16="http://schemas.microsoft.com/office/drawing/2014/main" id="{C17A04E4-447A-DBF4-9AB9-DA085C632B89}"/>
                  </a:ext>
                </a:extLst>
              </p:cNvPr>
              <p:cNvSpPr/>
              <p:nvPr/>
            </p:nvSpPr>
            <p:spPr>
              <a:xfrm>
                <a:off x="98238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8" name="Freeform: Shape 5717">
                <a:extLst>
                  <a:ext uri="{FF2B5EF4-FFF2-40B4-BE49-F238E27FC236}">
                    <a16:creationId xmlns:a16="http://schemas.microsoft.com/office/drawing/2014/main" id="{00255EDE-E2DD-709A-A2D5-6798CCC4E558}"/>
                  </a:ext>
                </a:extLst>
              </p:cNvPr>
              <p:cNvSpPr/>
              <p:nvPr/>
            </p:nvSpPr>
            <p:spPr>
              <a:xfrm>
                <a:off x="993992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9" name="Freeform: Shape 5718">
                <a:extLst>
                  <a:ext uri="{FF2B5EF4-FFF2-40B4-BE49-F238E27FC236}">
                    <a16:creationId xmlns:a16="http://schemas.microsoft.com/office/drawing/2014/main" id="{B3ECA626-1AC6-91F2-730C-D294AEB9342B}"/>
                  </a:ext>
                </a:extLst>
              </p:cNvPr>
              <p:cNvSpPr/>
              <p:nvPr/>
            </p:nvSpPr>
            <p:spPr>
              <a:xfrm>
                <a:off x="100559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0" name="Freeform: Shape 5719">
                <a:extLst>
                  <a:ext uri="{FF2B5EF4-FFF2-40B4-BE49-F238E27FC236}">
                    <a16:creationId xmlns:a16="http://schemas.microsoft.com/office/drawing/2014/main" id="{F35A4238-BC19-26DD-E8E1-56648867D78A}"/>
                  </a:ext>
                </a:extLst>
              </p:cNvPr>
              <p:cNvSpPr/>
              <p:nvPr/>
            </p:nvSpPr>
            <p:spPr>
              <a:xfrm>
                <a:off x="1017199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1" name="Freeform: Shape 5720">
                <a:extLst>
                  <a:ext uri="{FF2B5EF4-FFF2-40B4-BE49-F238E27FC236}">
                    <a16:creationId xmlns:a16="http://schemas.microsoft.com/office/drawing/2014/main" id="{EE9CEBEA-F610-F52F-CFEF-8C8B1EB53AD3}"/>
                  </a:ext>
                </a:extLst>
              </p:cNvPr>
              <p:cNvSpPr/>
              <p:nvPr/>
            </p:nvSpPr>
            <p:spPr>
              <a:xfrm>
                <a:off x="1028801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2" name="Freeform: Shape 5721">
                <a:extLst>
                  <a:ext uri="{FF2B5EF4-FFF2-40B4-BE49-F238E27FC236}">
                    <a16:creationId xmlns:a16="http://schemas.microsoft.com/office/drawing/2014/main" id="{F2634ED6-3094-EA71-6A6B-2CDFE85885BB}"/>
                  </a:ext>
                </a:extLst>
              </p:cNvPr>
              <p:cNvSpPr/>
              <p:nvPr/>
            </p:nvSpPr>
            <p:spPr>
              <a:xfrm>
                <a:off x="104040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3" name="Freeform: Shape 5722">
                <a:extLst>
                  <a:ext uri="{FF2B5EF4-FFF2-40B4-BE49-F238E27FC236}">
                    <a16:creationId xmlns:a16="http://schemas.microsoft.com/office/drawing/2014/main" id="{1D5C76AA-F7F0-47BF-75CE-ADC2BA4A4490}"/>
                  </a:ext>
                </a:extLst>
              </p:cNvPr>
              <p:cNvSpPr/>
              <p:nvPr/>
            </p:nvSpPr>
            <p:spPr>
              <a:xfrm>
                <a:off x="1052007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4" name="Freeform: Shape 5723">
                <a:extLst>
                  <a:ext uri="{FF2B5EF4-FFF2-40B4-BE49-F238E27FC236}">
                    <a16:creationId xmlns:a16="http://schemas.microsoft.com/office/drawing/2014/main" id="{3FDBDB66-8667-1979-9377-864676CF9F46}"/>
                  </a:ext>
                </a:extLst>
              </p:cNvPr>
              <p:cNvSpPr/>
              <p:nvPr/>
            </p:nvSpPr>
            <p:spPr>
              <a:xfrm>
                <a:off x="1063611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5" name="Freeform: Shape 5724">
                <a:extLst>
                  <a:ext uri="{FF2B5EF4-FFF2-40B4-BE49-F238E27FC236}">
                    <a16:creationId xmlns:a16="http://schemas.microsoft.com/office/drawing/2014/main" id="{30DFB0C9-1E27-54C5-D1BE-7EC7B7C28193}"/>
                  </a:ext>
                </a:extLst>
              </p:cNvPr>
              <p:cNvSpPr/>
              <p:nvPr/>
            </p:nvSpPr>
            <p:spPr>
              <a:xfrm>
                <a:off x="1075214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6" name="Freeform: Shape 5725">
                <a:extLst>
                  <a:ext uri="{FF2B5EF4-FFF2-40B4-BE49-F238E27FC236}">
                    <a16:creationId xmlns:a16="http://schemas.microsoft.com/office/drawing/2014/main" id="{1BCCB4FA-AA94-E5C9-66F3-57CABE0EF348}"/>
                  </a:ext>
                </a:extLst>
              </p:cNvPr>
              <p:cNvSpPr/>
              <p:nvPr/>
            </p:nvSpPr>
            <p:spPr>
              <a:xfrm>
                <a:off x="108681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7" name="Freeform: Shape 5726">
                <a:extLst>
                  <a:ext uri="{FF2B5EF4-FFF2-40B4-BE49-F238E27FC236}">
                    <a16:creationId xmlns:a16="http://schemas.microsoft.com/office/drawing/2014/main" id="{D294F2D4-466B-EC55-1BD7-24988959D954}"/>
                  </a:ext>
                </a:extLst>
              </p:cNvPr>
              <p:cNvSpPr/>
              <p:nvPr/>
            </p:nvSpPr>
            <p:spPr>
              <a:xfrm>
                <a:off x="1098419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8" name="Freeform: Shape 5727">
                <a:extLst>
                  <a:ext uri="{FF2B5EF4-FFF2-40B4-BE49-F238E27FC236}">
                    <a16:creationId xmlns:a16="http://schemas.microsoft.com/office/drawing/2014/main" id="{CF841727-D28A-AD0A-8FCE-484E9D0241C4}"/>
                  </a:ext>
                </a:extLst>
              </p:cNvPr>
              <p:cNvSpPr/>
              <p:nvPr/>
            </p:nvSpPr>
            <p:spPr>
              <a:xfrm>
                <a:off x="1110022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9" name="Freeform: Shape 5728">
                <a:extLst>
                  <a:ext uri="{FF2B5EF4-FFF2-40B4-BE49-F238E27FC236}">
                    <a16:creationId xmlns:a16="http://schemas.microsoft.com/office/drawing/2014/main" id="{529CFE1F-61C0-E903-A516-F771194927FC}"/>
                  </a:ext>
                </a:extLst>
              </p:cNvPr>
              <p:cNvSpPr/>
              <p:nvPr/>
            </p:nvSpPr>
            <p:spPr>
              <a:xfrm>
                <a:off x="1121626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0" name="Freeform: Shape 5729">
                <a:extLst>
                  <a:ext uri="{FF2B5EF4-FFF2-40B4-BE49-F238E27FC236}">
                    <a16:creationId xmlns:a16="http://schemas.microsoft.com/office/drawing/2014/main" id="{BF1FEF48-0F4D-5D28-CF98-80C4566EE84C}"/>
                  </a:ext>
                </a:extLst>
              </p:cNvPr>
              <p:cNvSpPr/>
              <p:nvPr/>
            </p:nvSpPr>
            <p:spPr>
              <a:xfrm>
                <a:off x="1133229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1" name="Freeform: Shape 5730">
                <a:extLst>
                  <a:ext uri="{FF2B5EF4-FFF2-40B4-BE49-F238E27FC236}">
                    <a16:creationId xmlns:a16="http://schemas.microsoft.com/office/drawing/2014/main" id="{4C31FD92-C995-563F-F1A5-CD0E0CC842C6}"/>
                  </a:ext>
                </a:extLst>
              </p:cNvPr>
              <p:cNvSpPr/>
              <p:nvPr/>
            </p:nvSpPr>
            <p:spPr>
              <a:xfrm>
                <a:off x="1144831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2" name="Freeform: Shape 5731">
                <a:extLst>
                  <a:ext uri="{FF2B5EF4-FFF2-40B4-BE49-F238E27FC236}">
                    <a16:creationId xmlns:a16="http://schemas.microsoft.com/office/drawing/2014/main" id="{7CE8D14C-448A-D34F-87D8-D13810395B95}"/>
                  </a:ext>
                </a:extLst>
              </p:cNvPr>
              <p:cNvSpPr/>
              <p:nvPr/>
            </p:nvSpPr>
            <p:spPr>
              <a:xfrm>
                <a:off x="1156434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3" name="Freeform: Shape 5732">
                <a:extLst>
                  <a:ext uri="{FF2B5EF4-FFF2-40B4-BE49-F238E27FC236}">
                    <a16:creationId xmlns:a16="http://schemas.microsoft.com/office/drawing/2014/main" id="{629FDFFE-BBC3-BEF7-50D6-726306091A86}"/>
                  </a:ext>
                </a:extLst>
              </p:cNvPr>
              <p:cNvSpPr/>
              <p:nvPr/>
            </p:nvSpPr>
            <p:spPr>
              <a:xfrm>
                <a:off x="1168037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4" name="Freeform: Shape 5733">
                <a:extLst>
                  <a:ext uri="{FF2B5EF4-FFF2-40B4-BE49-F238E27FC236}">
                    <a16:creationId xmlns:a16="http://schemas.microsoft.com/office/drawing/2014/main" id="{8F8D8DEC-3E4A-1203-BD34-64A45CF81ACB}"/>
                  </a:ext>
                </a:extLst>
              </p:cNvPr>
              <p:cNvSpPr/>
              <p:nvPr/>
            </p:nvSpPr>
            <p:spPr>
              <a:xfrm>
                <a:off x="1179640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5" name="Freeform: Shape 5734">
                <a:extLst>
                  <a:ext uri="{FF2B5EF4-FFF2-40B4-BE49-F238E27FC236}">
                    <a16:creationId xmlns:a16="http://schemas.microsoft.com/office/drawing/2014/main" id="{7A243A20-81FB-8B96-7F1F-DC6D8A48FF30}"/>
                  </a:ext>
                </a:extLst>
              </p:cNvPr>
              <p:cNvSpPr/>
              <p:nvPr/>
            </p:nvSpPr>
            <p:spPr>
              <a:xfrm>
                <a:off x="1191242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6" name="Freeform: Shape 5735">
                <a:extLst>
                  <a:ext uri="{FF2B5EF4-FFF2-40B4-BE49-F238E27FC236}">
                    <a16:creationId xmlns:a16="http://schemas.microsoft.com/office/drawing/2014/main" id="{F6D5B860-5777-8856-EE0B-2372FFA40329}"/>
                  </a:ext>
                </a:extLst>
              </p:cNvPr>
              <p:cNvSpPr/>
              <p:nvPr/>
            </p:nvSpPr>
            <p:spPr>
              <a:xfrm>
                <a:off x="1202845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7" name="Freeform: Shape 5736">
                <a:extLst>
                  <a:ext uri="{FF2B5EF4-FFF2-40B4-BE49-F238E27FC236}">
                    <a16:creationId xmlns:a16="http://schemas.microsoft.com/office/drawing/2014/main" id="{62ABB9E0-60AC-A5FC-2AF6-AE07E9486D90}"/>
                  </a:ext>
                </a:extLst>
              </p:cNvPr>
              <p:cNvSpPr/>
              <p:nvPr/>
            </p:nvSpPr>
            <p:spPr>
              <a:xfrm>
                <a:off x="1214449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3" name="Freeform: Shape 5752">
                <a:extLst>
                  <a:ext uri="{FF2B5EF4-FFF2-40B4-BE49-F238E27FC236}">
                    <a16:creationId xmlns:a16="http://schemas.microsoft.com/office/drawing/2014/main" id="{AF6F6479-E293-9AB9-CDB8-B7746C0A72D7}"/>
                  </a:ext>
                </a:extLst>
              </p:cNvPr>
              <p:cNvSpPr/>
              <p:nvPr/>
            </p:nvSpPr>
            <p:spPr>
              <a:xfrm>
                <a:off x="935978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4" name="Freeform: Shape 5753">
                <a:extLst>
                  <a:ext uri="{FF2B5EF4-FFF2-40B4-BE49-F238E27FC236}">
                    <a16:creationId xmlns:a16="http://schemas.microsoft.com/office/drawing/2014/main" id="{4791629E-FA1D-179E-4DE0-F2B0018642F5}"/>
                  </a:ext>
                </a:extLst>
              </p:cNvPr>
              <p:cNvSpPr/>
              <p:nvPr/>
            </p:nvSpPr>
            <p:spPr>
              <a:xfrm>
                <a:off x="947581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5" name="Freeform: Shape 5754">
                <a:extLst>
                  <a:ext uri="{FF2B5EF4-FFF2-40B4-BE49-F238E27FC236}">
                    <a16:creationId xmlns:a16="http://schemas.microsoft.com/office/drawing/2014/main" id="{4A355F2E-5A78-3AE6-8BE5-5C8CC3B9A68D}"/>
                  </a:ext>
                </a:extLst>
              </p:cNvPr>
              <p:cNvSpPr/>
              <p:nvPr/>
            </p:nvSpPr>
            <p:spPr>
              <a:xfrm>
                <a:off x="95918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6" name="Freeform: Shape 5755">
                <a:extLst>
                  <a:ext uri="{FF2B5EF4-FFF2-40B4-BE49-F238E27FC236}">
                    <a16:creationId xmlns:a16="http://schemas.microsoft.com/office/drawing/2014/main" id="{DE2BF57F-B036-D688-B068-8647DCD12EA9}"/>
                  </a:ext>
                </a:extLst>
              </p:cNvPr>
              <p:cNvSpPr/>
              <p:nvPr/>
            </p:nvSpPr>
            <p:spPr>
              <a:xfrm>
                <a:off x="970786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7" name="Freeform: Shape 5756">
                <a:extLst>
                  <a:ext uri="{FF2B5EF4-FFF2-40B4-BE49-F238E27FC236}">
                    <a16:creationId xmlns:a16="http://schemas.microsoft.com/office/drawing/2014/main" id="{E7AA3B21-35C2-F3E5-F8B3-9003D4CCCC96}"/>
                  </a:ext>
                </a:extLst>
              </p:cNvPr>
              <p:cNvSpPr/>
              <p:nvPr/>
            </p:nvSpPr>
            <p:spPr>
              <a:xfrm>
                <a:off x="98238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8" name="Freeform: Shape 5757">
                <a:extLst>
                  <a:ext uri="{FF2B5EF4-FFF2-40B4-BE49-F238E27FC236}">
                    <a16:creationId xmlns:a16="http://schemas.microsoft.com/office/drawing/2014/main" id="{7E42A2DB-7B50-6569-D756-4BC8BFD44726}"/>
                  </a:ext>
                </a:extLst>
              </p:cNvPr>
              <p:cNvSpPr/>
              <p:nvPr/>
            </p:nvSpPr>
            <p:spPr>
              <a:xfrm>
                <a:off x="993992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9" name="Freeform: Shape 5758">
                <a:extLst>
                  <a:ext uri="{FF2B5EF4-FFF2-40B4-BE49-F238E27FC236}">
                    <a16:creationId xmlns:a16="http://schemas.microsoft.com/office/drawing/2014/main" id="{9D4170F9-FDAB-B441-0450-61E02240B492}"/>
                  </a:ext>
                </a:extLst>
              </p:cNvPr>
              <p:cNvSpPr/>
              <p:nvPr/>
            </p:nvSpPr>
            <p:spPr>
              <a:xfrm>
                <a:off x="100559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0" name="Freeform: Shape 5759">
                <a:extLst>
                  <a:ext uri="{FF2B5EF4-FFF2-40B4-BE49-F238E27FC236}">
                    <a16:creationId xmlns:a16="http://schemas.microsoft.com/office/drawing/2014/main" id="{472ECD2F-F85E-FF5D-2157-4A6B7CAE11E9}"/>
                  </a:ext>
                </a:extLst>
              </p:cNvPr>
              <p:cNvSpPr/>
              <p:nvPr/>
            </p:nvSpPr>
            <p:spPr>
              <a:xfrm>
                <a:off x="1017199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1" name="Freeform: Shape 5760">
                <a:extLst>
                  <a:ext uri="{FF2B5EF4-FFF2-40B4-BE49-F238E27FC236}">
                    <a16:creationId xmlns:a16="http://schemas.microsoft.com/office/drawing/2014/main" id="{CBE5BAF1-7DB5-5D47-36CE-FA17B55A193A}"/>
                  </a:ext>
                </a:extLst>
              </p:cNvPr>
              <p:cNvSpPr/>
              <p:nvPr/>
            </p:nvSpPr>
            <p:spPr>
              <a:xfrm>
                <a:off x="1028801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2" name="Freeform: Shape 5761">
                <a:extLst>
                  <a:ext uri="{FF2B5EF4-FFF2-40B4-BE49-F238E27FC236}">
                    <a16:creationId xmlns:a16="http://schemas.microsoft.com/office/drawing/2014/main" id="{77C80B05-D4C6-75B4-2D0A-A7B0A84029BF}"/>
                  </a:ext>
                </a:extLst>
              </p:cNvPr>
              <p:cNvSpPr/>
              <p:nvPr/>
            </p:nvSpPr>
            <p:spPr>
              <a:xfrm>
                <a:off x="104040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3" name="Freeform: Shape 5762">
                <a:extLst>
                  <a:ext uri="{FF2B5EF4-FFF2-40B4-BE49-F238E27FC236}">
                    <a16:creationId xmlns:a16="http://schemas.microsoft.com/office/drawing/2014/main" id="{655A042D-3C48-206D-4AAA-36F1CB3B2E49}"/>
                  </a:ext>
                </a:extLst>
              </p:cNvPr>
              <p:cNvSpPr/>
              <p:nvPr/>
            </p:nvSpPr>
            <p:spPr>
              <a:xfrm>
                <a:off x="1052007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4" name="Freeform: Shape 5763">
                <a:extLst>
                  <a:ext uri="{FF2B5EF4-FFF2-40B4-BE49-F238E27FC236}">
                    <a16:creationId xmlns:a16="http://schemas.microsoft.com/office/drawing/2014/main" id="{40A023E5-A819-DBE3-A136-23D6254DEC5E}"/>
                  </a:ext>
                </a:extLst>
              </p:cNvPr>
              <p:cNvSpPr/>
              <p:nvPr/>
            </p:nvSpPr>
            <p:spPr>
              <a:xfrm>
                <a:off x="1063611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5" name="Freeform: Shape 5764">
                <a:extLst>
                  <a:ext uri="{FF2B5EF4-FFF2-40B4-BE49-F238E27FC236}">
                    <a16:creationId xmlns:a16="http://schemas.microsoft.com/office/drawing/2014/main" id="{0507CE7D-A257-C601-4EA2-B209AD431C6B}"/>
                  </a:ext>
                </a:extLst>
              </p:cNvPr>
              <p:cNvSpPr/>
              <p:nvPr/>
            </p:nvSpPr>
            <p:spPr>
              <a:xfrm>
                <a:off x="1075214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6" name="Freeform: Shape 5765">
                <a:extLst>
                  <a:ext uri="{FF2B5EF4-FFF2-40B4-BE49-F238E27FC236}">
                    <a16:creationId xmlns:a16="http://schemas.microsoft.com/office/drawing/2014/main" id="{B4B3F826-493D-2B06-BD3D-99FDEAD2ED86}"/>
                  </a:ext>
                </a:extLst>
              </p:cNvPr>
              <p:cNvSpPr/>
              <p:nvPr/>
            </p:nvSpPr>
            <p:spPr>
              <a:xfrm>
                <a:off x="108681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7" name="Freeform: Shape 5766">
                <a:extLst>
                  <a:ext uri="{FF2B5EF4-FFF2-40B4-BE49-F238E27FC236}">
                    <a16:creationId xmlns:a16="http://schemas.microsoft.com/office/drawing/2014/main" id="{60B0157A-F6FC-FA49-B808-94D5F2ADA9BF}"/>
                  </a:ext>
                </a:extLst>
              </p:cNvPr>
              <p:cNvSpPr/>
              <p:nvPr/>
            </p:nvSpPr>
            <p:spPr>
              <a:xfrm>
                <a:off x="1098419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8" name="Freeform: Shape 5767">
                <a:extLst>
                  <a:ext uri="{FF2B5EF4-FFF2-40B4-BE49-F238E27FC236}">
                    <a16:creationId xmlns:a16="http://schemas.microsoft.com/office/drawing/2014/main" id="{F25E3A9D-0A5C-2C79-C57F-DE98FF3E3FAF}"/>
                  </a:ext>
                </a:extLst>
              </p:cNvPr>
              <p:cNvSpPr/>
              <p:nvPr/>
            </p:nvSpPr>
            <p:spPr>
              <a:xfrm>
                <a:off x="1110022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9" name="Freeform: Shape 5768">
                <a:extLst>
                  <a:ext uri="{FF2B5EF4-FFF2-40B4-BE49-F238E27FC236}">
                    <a16:creationId xmlns:a16="http://schemas.microsoft.com/office/drawing/2014/main" id="{AF9EDE95-F428-1887-D185-85918091CD93}"/>
                  </a:ext>
                </a:extLst>
              </p:cNvPr>
              <p:cNvSpPr/>
              <p:nvPr/>
            </p:nvSpPr>
            <p:spPr>
              <a:xfrm>
                <a:off x="1121626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0" name="Freeform: Shape 5769">
                <a:extLst>
                  <a:ext uri="{FF2B5EF4-FFF2-40B4-BE49-F238E27FC236}">
                    <a16:creationId xmlns:a16="http://schemas.microsoft.com/office/drawing/2014/main" id="{02218757-ED71-152C-52C3-A17B2AC4783B}"/>
                  </a:ext>
                </a:extLst>
              </p:cNvPr>
              <p:cNvSpPr/>
              <p:nvPr/>
            </p:nvSpPr>
            <p:spPr>
              <a:xfrm>
                <a:off x="1133229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1" name="Freeform: Shape 5770">
                <a:extLst>
                  <a:ext uri="{FF2B5EF4-FFF2-40B4-BE49-F238E27FC236}">
                    <a16:creationId xmlns:a16="http://schemas.microsoft.com/office/drawing/2014/main" id="{A29B636D-4605-802F-AD60-BC4DDB513475}"/>
                  </a:ext>
                </a:extLst>
              </p:cNvPr>
              <p:cNvSpPr/>
              <p:nvPr/>
            </p:nvSpPr>
            <p:spPr>
              <a:xfrm>
                <a:off x="1144831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2" name="Freeform: Shape 5771">
                <a:extLst>
                  <a:ext uri="{FF2B5EF4-FFF2-40B4-BE49-F238E27FC236}">
                    <a16:creationId xmlns:a16="http://schemas.microsoft.com/office/drawing/2014/main" id="{5226F204-78A4-6B74-D5E8-84181A3F18DF}"/>
                  </a:ext>
                </a:extLst>
              </p:cNvPr>
              <p:cNvSpPr/>
              <p:nvPr/>
            </p:nvSpPr>
            <p:spPr>
              <a:xfrm>
                <a:off x="1156434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3" name="Freeform: Shape 5772">
                <a:extLst>
                  <a:ext uri="{FF2B5EF4-FFF2-40B4-BE49-F238E27FC236}">
                    <a16:creationId xmlns:a16="http://schemas.microsoft.com/office/drawing/2014/main" id="{29D0DBA9-0985-61F2-1057-C005E6854E09}"/>
                  </a:ext>
                </a:extLst>
              </p:cNvPr>
              <p:cNvSpPr/>
              <p:nvPr/>
            </p:nvSpPr>
            <p:spPr>
              <a:xfrm>
                <a:off x="1168037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4" name="Freeform: Shape 5773">
                <a:extLst>
                  <a:ext uri="{FF2B5EF4-FFF2-40B4-BE49-F238E27FC236}">
                    <a16:creationId xmlns:a16="http://schemas.microsoft.com/office/drawing/2014/main" id="{A9447A91-E32B-2217-38F9-8536CB854375}"/>
                  </a:ext>
                </a:extLst>
              </p:cNvPr>
              <p:cNvSpPr/>
              <p:nvPr/>
            </p:nvSpPr>
            <p:spPr>
              <a:xfrm>
                <a:off x="1179640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5" name="Freeform: Shape 5774">
                <a:extLst>
                  <a:ext uri="{FF2B5EF4-FFF2-40B4-BE49-F238E27FC236}">
                    <a16:creationId xmlns:a16="http://schemas.microsoft.com/office/drawing/2014/main" id="{2FF34EEE-70E1-CD4F-8990-F3B7BFAD40AD}"/>
                  </a:ext>
                </a:extLst>
              </p:cNvPr>
              <p:cNvSpPr/>
              <p:nvPr/>
            </p:nvSpPr>
            <p:spPr>
              <a:xfrm>
                <a:off x="1191242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6" name="Freeform: Shape 5775">
                <a:extLst>
                  <a:ext uri="{FF2B5EF4-FFF2-40B4-BE49-F238E27FC236}">
                    <a16:creationId xmlns:a16="http://schemas.microsoft.com/office/drawing/2014/main" id="{58A153A4-3C52-CEFC-7E2C-4658C8CCD643}"/>
                  </a:ext>
                </a:extLst>
              </p:cNvPr>
              <p:cNvSpPr/>
              <p:nvPr/>
            </p:nvSpPr>
            <p:spPr>
              <a:xfrm>
                <a:off x="1202845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7" name="Freeform: Shape 5776">
                <a:extLst>
                  <a:ext uri="{FF2B5EF4-FFF2-40B4-BE49-F238E27FC236}">
                    <a16:creationId xmlns:a16="http://schemas.microsoft.com/office/drawing/2014/main" id="{38C71B1F-6288-7E26-5A69-A18E8091A2C1}"/>
                  </a:ext>
                </a:extLst>
              </p:cNvPr>
              <p:cNvSpPr/>
              <p:nvPr/>
            </p:nvSpPr>
            <p:spPr>
              <a:xfrm>
                <a:off x="1214449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3" name="Freeform: Shape 5792">
                <a:extLst>
                  <a:ext uri="{FF2B5EF4-FFF2-40B4-BE49-F238E27FC236}">
                    <a16:creationId xmlns:a16="http://schemas.microsoft.com/office/drawing/2014/main" id="{DC5D48EF-C1EB-BEDD-7574-BE64AC3D70D1}"/>
                  </a:ext>
                </a:extLst>
              </p:cNvPr>
              <p:cNvSpPr/>
              <p:nvPr/>
            </p:nvSpPr>
            <p:spPr>
              <a:xfrm>
                <a:off x="935978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4" name="Freeform: Shape 5793">
                <a:extLst>
                  <a:ext uri="{FF2B5EF4-FFF2-40B4-BE49-F238E27FC236}">
                    <a16:creationId xmlns:a16="http://schemas.microsoft.com/office/drawing/2014/main" id="{192547F2-46E2-5E6B-0C61-F36F24F2F3F0}"/>
                  </a:ext>
                </a:extLst>
              </p:cNvPr>
              <p:cNvSpPr/>
              <p:nvPr/>
            </p:nvSpPr>
            <p:spPr>
              <a:xfrm>
                <a:off x="947581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5" name="Freeform: Shape 5794">
                <a:extLst>
                  <a:ext uri="{FF2B5EF4-FFF2-40B4-BE49-F238E27FC236}">
                    <a16:creationId xmlns:a16="http://schemas.microsoft.com/office/drawing/2014/main" id="{C9CD1FF2-CE7B-49F9-2D62-8C36151C4DBC}"/>
                  </a:ext>
                </a:extLst>
              </p:cNvPr>
              <p:cNvSpPr/>
              <p:nvPr/>
            </p:nvSpPr>
            <p:spPr>
              <a:xfrm>
                <a:off x="95918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6" name="Freeform: Shape 5795">
                <a:extLst>
                  <a:ext uri="{FF2B5EF4-FFF2-40B4-BE49-F238E27FC236}">
                    <a16:creationId xmlns:a16="http://schemas.microsoft.com/office/drawing/2014/main" id="{A40255C3-ECDD-E129-360A-5B6B682F0BF9}"/>
                  </a:ext>
                </a:extLst>
              </p:cNvPr>
              <p:cNvSpPr/>
              <p:nvPr/>
            </p:nvSpPr>
            <p:spPr>
              <a:xfrm>
                <a:off x="970786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7" name="Freeform: Shape 5796">
                <a:extLst>
                  <a:ext uri="{FF2B5EF4-FFF2-40B4-BE49-F238E27FC236}">
                    <a16:creationId xmlns:a16="http://schemas.microsoft.com/office/drawing/2014/main" id="{C5C8E5D2-F18E-2DD9-98B7-AD2CD6100EC1}"/>
                  </a:ext>
                </a:extLst>
              </p:cNvPr>
              <p:cNvSpPr/>
              <p:nvPr/>
            </p:nvSpPr>
            <p:spPr>
              <a:xfrm>
                <a:off x="98238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8" name="Freeform: Shape 5797">
                <a:extLst>
                  <a:ext uri="{FF2B5EF4-FFF2-40B4-BE49-F238E27FC236}">
                    <a16:creationId xmlns:a16="http://schemas.microsoft.com/office/drawing/2014/main" id="{1CB0B443-1C0B-46D7-ADBD-CB8E0E754C6A}"/>
                  </a:ext>
                </a:extLst>
              </p:cNvPr>
              <p:cNvSpPr/>
              <p:nvPr/>
            </p:nvSpPr>
            <p:spPr>
              <a:xfrm>
                <a:off x="993992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9" name="Freeform: Shape 5798">
                <a:extLst>
                  <a:ext uri="{FF2B5EF4-FFF2-40B4-BE49-F238E27FC236}">
                    <a16:creationId xmlns:a16="http://schemas.microsoft.com/office/drawing/2014/main" id="{69B8A5EC-B398-654B-69EC-B06B567234E7}"/>
                  </a:ext>
                </a:extLst>
              </p:cNvPr>
              <p:cNvSpPr/>
              <p:nvPr/>
            </p:nvSpPr>
            <p:spPr>
              <a:xfrm>
                <a:off x="100559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0" name="Freeform: Shape 5799">
                <a:extLst>
                  <a:ext uri="{FF2B5EF4-FFF2-40B4-BE49-F238E27FC236}">
                    <a16:creationId xmlns:a16="http://schemas.microsoft.com/office/drawing/2014/main" id="{7FD03E99-862A-4AAB-1B68-D03A6D1FCA7A}"/>
                  </a:ext>
                </a:extLst>
              </p:cNvPr>
              <p:cNvSpPr/>
              <p:nvPr/>
            </p:nvSpPr>
            <p:spPr>
              <a:xfrm>
                <a:off x="1017199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1" name="Freeform: Shape 5800">
                <a:extLst>
                  <a:ext uri="{FF2B5EF4-FFF2-40B4-BE49-F238E27FC236}">
                    <a16:creationId xmlns:a16="http://schemas.microsoft.com/office/drawing/2014/main" id="{25ABE196-8633-4C4C-9415-B68AF5A8BE9F}"/>
                  </a:ext>
                </a:extLst>
              </p:cNvPr>
              <p:cNvSpPr/>
              <p:nvPr/>
            </p:nvSpPr>
            <p:spPr>
              <a:xfrm>
                <a:off x="1028801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2" name="Freeform: Shape 5801">
                <a:extLst>
                  <a:ext uri="{FF2B5EF4-FFF2-40B4-BE49-F238E27FC236}">
                    <a16:creationId xmlns:a16="http://schemas.microsoft.com/office/drawing/2014/main" id="{EBCD5AB7-A9ED-53AB-6D87-2B7EAC2B6DCD}"/>
                  </a:ext>
                </a:extLst>
              </p:cNvPr>
              <p:cNvSpPr/>
              <p:nvPr/>
            </p:nvSpPr>
            <p:spPr>
              <a:xfrm>
                <a:off x="104040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3" name="Freeform: Shape 5802">
                <a:extLst>
                  <a:ext uri="{FF2B5EF4-FFF2-40B4-BE49-F238E27FC236}">
                    <a16:creationId xmlns:a16="http://schemas.microsoft.com/office/drawing/2014/main" id="{7EE0EDE5-6BE5-8D8E-EC8D-AEA28123DBE7}"/>
                  </a:ext>
                </a:extLst>
              </p:cNvPr>
              <p:cNvSpPr/>
              <p:nvPr/>
            </p:nvSpPr>
            <p:spPr>
              <a:xfrm>
                <a:off x="1052007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4" name="Freeform: Shape 5803">
                <a:extLst>
                  <a:ext uri="{FF2B5EF4-FFF2-40B4-BE49-F238E27FC236}">
                    <a16:creationId xmlns:a16="http://schemas.microsoft.com/office/drawing/2014/main" id="{0390B41C-7009-7E0C-4191-C9F8F83D24AA}"/>
                  </a:ext>
                </a:extLst>
              </p:cNvPr>
              <p:cNvSpPr/>
              <p:nvPr/>
            </p:nvSpPr>
            <p:spPr>
              <a:xfrm>
                <a:off x="1063611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5" name="Freeform: Shape 5804">
                <a:extLst>
                  <a:ext uri="{FF2B5EF4-FFF2-40B4-BE49-F238E27FC236}">
                    <a16:creationId xmlns:a16="http://schemas.microsoft.com/office/drawing/2014/main" id="{F8612F69-69D0-D226-3711-FD1FC71944FD}"/>
                  </a:ext>
                </a:extLst>
              </p:cNvPr>
              <p:cNvSpPr/>
              <p:nvPr/>
            </p:nvSpPr>
            <p:spPr>
              <a:xfrm>
                <a:off x="1075214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6" name="Freeform: Shape 5805">
                <a:extLst>
                  <a:ext uri="{FF2B5EF4-FFF2-40B4-BE49-F238E27FC236}">
                    <a16:creationId xmlns:a16="http://schemas.microsoft.com/office/drawing/2014/main" id="{BB3649A7-6C33-8289-DCBC-FDF2A6F7FB88}"/>
                  </a:ext>
                </a:extLst>
              </p:cNvPr>
              <p:cNvSpPr/>
              <p:nvPr/>
            </p:nvSpPr>
            <p:spPr>
              <a:xfrm>
                <a:off x="108681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7" name="Freeform: Shape 5806">
                <a:extLst>
                  <a:ext uri="{FF2B5EF4-FFF2-40B4-BE49-F238E27FC236}">
                    <a16:creationId xmlns:a16="http://schemas.microsoft.com/office/drawing/2014/main" id="{DDE5ED9E-E060-503F-C0A3-2B937E52B6C4}"/>
                  </a:ext>
                </a:extLst>
              </p:cNvPr>
              <p:cNvSpPr/>
              <p:nvPr/>
            </p:nvSpPr>
            <p:spPr>
              <a:xfrm>
                <a:off x="1098419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8" name="Freeform: Shape 5807">
                <a:extLst>
                  <a:ext uri="{FF2B5EF4-FFF2-40B4-BE49-F238E27FC236}">
                    <a16:creationId xmlns:a16="http://schemas.microsoft.com/office/drawing/2014/main" id="{F9E4FF54-7426-7100-ED82-78283475068B}"/>
                  </a:ext>
                </a:extLst>
              </p:cNvPr>
              <p:cNvSpPr/>
              <p:nvPr/>
            </p:nvSpPr>
            <p:spPr>
              <a:xfrm>
                <a:off x="1110022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9" name="Freeform: Shape 5808">
                <a:extLst>
                  <a:ext uri="{FF2B5EF4-FFF2-40B4-BE49-F238E27FC236}">
                    <a16:creationId xmlns:a16="http://schemas.microsoft.com/office/drawing/2014/main" id="{BFDF865A-905D-2D38-F927-0441A6C33AF9}"/>
                  </a:ext>
                </a:extLst>
              </p:cNvPr>
              <p:cNvSpPr/>
              <p:nvPr/>
            </p:nvSpPr>
            <p:spPr>
              <a:xfrm>
                <a:off x="1121626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0" name="Freeform: Shape 5809">
                <a:extLst>
                  <a:ext uri="{FF2B5EF4-FFF2-40B4-BE49-F238E27FC236}">
                    <a16:creationId xmlns:a16="http://schemas.microsoft.com/office/drawing/2014/main" id="{D24BF92C-EC0A-ED3C-8571-36F7BF6D7B11}"/>
                  </a:ext>
                </a:extLst>
              </p:cNvPr>
              <p:cNvSpPr/>
              <p:nvPr/>
            </p:nvSpPr>
            <p:spPr>
              <a:xfrm>
                <a:off x="1133229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1" name="Freeform: Shape 5810">
                <a:extLst>
                  <a:ext uri="{FF2B5EF4-FFF2-40B4-BE49-F238E27FC236}">
                    <a16:creationId xmlns:a16="http://schemas.microsoft.com/office/drawing/2014/main" id="{DFACB2C6-D43E-99C7-731D-677D763ECE38}"/>
                  </a:ext>
                </a:extLst>
              </p:cNvPr>
              <p:cNvSpPr/>
              <p:nvPr/>
            </p:nvSpPr>
            <p:spPr>
              <a:xfrm>
                <a:off x="1144831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2" name="Freeform: Shape 5811">
                <a:extLst>
                  <a:ext uri="{FF2B5EF4-FFF2-40B4-BE49-F238E27FC236}">
                    <a16:creationId xmlns:a16="http://schemas.microsoft.com/office/drawing/2014/main" id="{C331EF20-3C8C-1F66-EF1B-2F3A226CF53F}"/>
                  </a:ext>
                </a:extLst>
              </p:cNvPr>
              <p:cNvSpPr/>
              <p:nvPr/>
            </p:nvSpPr>
            <p:spPr>
              <a:xfrm>
                <a:off x="1156434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3" name="Freeform: Shape 5812">
                <a:extLst>
                  <a:ext uri="{FF2B5EF4-FFF2-40B4-BE49-F238E27FC236}">
                    <a16:creationId xmlns:a16="http://schemas.microsoft.com/office/drawing/2014/main" id="{4B5861BF-4747-AD34-1EBC-849FC9B14A08}"/>
                  </a:ext>
                </a:extLst>
              </p:cNvPr>
              <p:cNvSpPr/>
              <p:nvPr/>
            </p:nvSpPr>
            <p:spPr>
              <a:xfrm>
                <a:off x="1168037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4" name="Freeform: Shape 5813">
                <a:extLst>
                  <a:ext uri="{FF2B5EF4-FFF2-40B4-BE49-F238E27FC236}">
                    <a16:creationId xmlns:a16="http://schemas.microsoft.com/office/drawing/2014/main" id="{FA927DC8-7602-A1FE-0CDF-D69B0B5E5304}"/>
                  </a:ext>
                </a:extLst>
              </p:cNvPr>
              <p:cNvSpPr/>
              <p:nvPr/>
            </p:nvSpPr>
            <p:spPr>
              <a:xfrm>
                <a:off x="1179640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5" name="Freeform: Shape 5814">
                <a:extLst>
                  <a:ext uri="{FF2B5EF4-FFF2-40B4-BE49-F238E27FC236}">
                    <a16:creationId xmlns:a16="http://schemas.microsoft.com/office/drawing/2014/main" id="{2147101A-F4AE-540C-6A5A-E3AF76CBA15F}"/>
                  </a:ext>
                </a:extLst>
              </p:cNvPr>
              <p:cNvSpPr/>
              <p:nvPr/>
            </p:nvSpPr>
            <p:spPr>
              <a:xfrm>
                <a:off x="1191242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6" name="Freeform: Shape 5815">
                <a:extLst>
                  <a:ext uri="{FF2B5EF4-FFF2-40B4-BE49-F238E27FC236}">
                    <a16:creationId xmlns:a16="http://schemas.microsoft.com/office/drawing/2014/main" id="{18650964-7B4D-D68C-04C8-1897A1166763}"/>
                  </a:ext>
                </a:extLst>
              </p:cNvPr>
              <p:cNvSpPr/>
              <p:nvPr/>
            </p:nvSpPr>
            <p:spPr>
              <a:xfrm>
                <a:off x="1202845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7" name="Freeform: Shape 5816">
                <a:extLst>
                  <a:ext uri="{FF2B5EF4-FFF2-40B4-BE49-F238E27FC236}">
                    <a16:creationId xmlns:a16="http://schemas.microsoft.com/office/drawing/2014/main" id="{97FDC91C-ABB7-7F7D-B81E-C048201AE456}"/>
                  </a:ext>
                </a:extLst>
              </p:cNvPr>
              <p:cNvSpPr/>
              <p:nvPr/>
            </p:nvSpPr>
            <p:spPr>
              <a:xfrm>
                <a:off x="1214449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3" name="Freeform: Shape 5832">
                <a:extLst>
                  <a:ext uri="{FF2B5EF4-FFF2-40B4-BE49-F238E27FC236}">
                    <a16:creationId xmlns:a16="http://schemas.microsoft.com/office/drawing/2014/main" id="{BEC23222-9FFC-5E24-36FD-BECBBA91BDCA}"/>
                  </a:ext>
                </a:extLst>
              </p:cNvPr>
              <p:cNvSpPr/>
              <p:nvPr/>
            </p:nvSpPr>
            <p:spPr>
              <a:xfrm>
                <a:off x="935978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4" name="Freeform: Shape 5833">
                <a:extLst>
                  <a:ext uri="{FF2B5EF4-FFF2-40B4-BE49-F238E27FC236}">
                    <a16:creationId xmlns:a16="http://schemas.microsoft.com/office/drawing/2014/main" id="{F3346318-6AB8-297A-3962-BE318DEA69EC}"/>
                  </a:ext>
                </a:extLst>
              </p:cNvPr>
              <p:cNvSpPr/>
              <p:nvPr/>
            </p:nvSpPr>
            <p:spPr>
              <a:xfrm>
                <a:off x="947581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5" name="Freeform: Shape 5834">
                <a:extLst>
                  <a:ext uri="{FF2B5EF4-FFF2-40B4-BE49-F238E27FC236}">
                    <a16:creationId xmlns:a16="http://schemas.microsoft.com/office/drawing/2014/main" id="{C99EF4C4-572F-640F-AFF7-5A3694DC6934}"/>
                  </a:ext>
                </a:extLst>
              </p:cNvPr>
              <p:cNvSpPr/>
              <p:nvPr/>
            </p:nvSpPr>
            <p:spPr>
              <a:xfrm>
                <a:off x="95918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6" name="Freeform: Shape 5835">
                <a:extLst>
                  <a:ext uri="{FF2B5EF4-FFF2-40B4-BE49-F238E27FC236}">
                    <a16:creationId xmlns:a16="http://schemas.microsoft.com/office/drawing/2014/main" id="{3989D148-72D2-AE36-213B-45E5F6BD6D2A}"/>
                  </a:ext>
                </a:extLst>
              </p:cNvPr>
              <p:cNvSpPr/>
              <p:nvPr/>
            </p:nvSpPr>
            <p:spPr>
              <a:xfrm>
                <a:off x="970786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7" name="Freeform: Shape 5836">
                <a:extLst>
                  <a:ext uri="{FF2B5EF4-FFF2-40B4-BE49-F238E27FC236}">
                    <a16:creationId xmlns:a16="http://schemas.microsoft.com/office/drawing/2014/main" id="{65E1B710-EFEB-17F8-055C-1F10277DFE89}"/>
                  </a:ext>
                </a:extLst>
              </p:cNvPr>
              <p:cNvSpPr/>
              <p:nvPr/>
            </p:nvSpPr>
            <p:spPr>
              <a:xfrm>
                <a:off x="98238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8" name="Freeform: Shape 5837">
                <a:extLst>
                  <a:ext uri="{FF2B5EF4-FFF2-40B4-BE49-F238E27FC236}">
                    <a16:creationId xmlns:a16="http://schemas.microsoft.com/office/drawing/2014/main" id="{A4AB028B-858F-E6BC-9A05-A368251381FE}"/>
                  </a:ext>
                </a:extLst>
              </p:cNvPr>
              <p:cNvSpPr/>
              <p:nvPr/>
            </p:nvSpPr>
            <p:spPr>
              <a:xfrm>
                <a:off x="993992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9" name="Freeform: Shape 5838">
                <a:extLst>
                  <a:ext uri="{FF2B5EF4-FFF2-40B4-BE49-F238E27FC236}">
                    <a16:creationId xmlns:a16="http://schemas.microsoft.com/office/drawing/2014/main" id="{8702ACF4-F6A9-8AB2-1903-E2C1D61B932E}"/>
                  </a:ext>
                </a:extLst>
              </p:cNvPr>
              <p:cNvSpPr/>
              <p:nvPr/>
            </p:nvSpPr>
            <p:spPr>
              <a:xfrm>
                <a:off x="100559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0" name="Freeform: Shape 5839">
                <a:extLst>
                  <a:ext uri="{FF2B5EF4-FFF2-40B4-BE49-F238E27FC236}">
                    <a16:creationId xmlns:a16="http://schemas.microsoft.com/office/drawing/2014/main" id="{8B0DF806-7148-8B7A-1ADB-292013A574D5}"/>
                  </a:ext>
                </a:extLst>
              </p:cNvPr>
              <p:cNvSpPr/>
              <p:nvPr/>
            </p:nvSpPr>
            <p:spPr>
              <a:xfrm>
                <a:off x="1017199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1" name="Freeform: Shape 5840">
                <a:extLst>
                  <a:ext uri="{FF2B5EF4-FFF2-40B4-BE49-F238E27FC236}">
                    <a16:creationId xmlns:a16="http://schemas.microsoft.com/office/drawing/2014/main" id="{4F4F187A-F8F9-8B55-3E7C-CF619EA7C60F}"/>
                  </a:ext>
                </a:extLst>
              </p:cNvPr>
              <p:cNvSpPr/>
              <p:nvPr/>
            </p:nvSpPr>
            <p:spPr>
              <a:xfrm>
                <a:off x="1028801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2" name="Freeform: Shape 5841">
                <a:extLst>
                  <a:ext uri="{FF2B5EF4-FFF2-40B4-BE49-F238E27FC236}">
                    <a16:creationId xmlns:a16="http://schemas.microsoft.com/office/drawing/2014/main" id="{BFF790DB-82CB-00DA-B9D8-8D6899175029}"/>
                  </a:ext>
                </a:extLst>
              </p:cNvPr>
              <p:cNvSpPr/>
              <p:nvPr/>
            </p:nvSpPr>
            <p:spPr>
              <a:xfrm>
                <a:off x="104040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3" name="Freeform: Shape 5842">
                <a:extLst>
                  <a:ext uri="{FF2B5EF4-FFF2-40B4-BE49-F238E27FC236}">
                    <a16:creationId xmlns:a16="http://schemas.microsoft.com/office/drawing/2014/main" id="{697A79C1-9A31-9748-225C-F28C16342D3E}"/>
                  </a:ext>
                </a:extLst>
              </p:cNvPr>
              <p:cNvSpPr/>
              <p:nvPr/>
            </p:nvSpPr>
            <p:spPr>
              <a:xfrm>
                <a:off x="1052007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4" name="Freeform: Shape 5843">
                <a:extLst>
                  <a:ext uri="{FF2B5EF4-FFF2-40B4-BE49-F238E27FC236}">
                    <a16:creationId xmlns:a16="http://schemas.microsoft.com/office/drawing/2014/main" id="{F6F85F28-0B29-C28E-7831-BC6AE2E45A6D}"/>
                  </a:ext>
                </a:extLst>
              </p:cNvPr>
              <p:cNvSpPr/>
              <p:nvPr/>
            </p:nvSpPr>
            <p:spPr>
              <a:xfrm>
                <a:off x="1063611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5" name="Freeform: Shape 5844">
                <a:extLst>
                  <a:ext uri="{FF2B5EF4-FFF2-40B4-BE49-F238E27FC236}">
                    <a16:creationId xmlns:a16="http://schemas.microsoft.com/office/drawing/2014/main" id="{70D5BF69-7368-8DC6-D8C9-731644996A4A}"/>
                  </a:ext>
                </a:extLst>
              </p:cNvPr>
              <p:cNvSpPr/>
              <p:nvPr/>
            </p:nvSpPr>
            <p:spPr>
              <a:xfrm>
                <a:off x="1075214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6" name="Freeform: Shape 5845">
                <a:extLst>
                  <a:ext uri="{FF2B5EF4-FFF2-40B4-BE49-F238E27FC236}">
                    <a16:creationId xmlns:a16="http://schemas.microsoft.com/office/drawing/2014/main" id="{F9965266-3776-FB24-FCA8-EB94A950C880}"/>
                  </a:ext>
                </a:extLst>
              </p:cNvPr>
              <p:cNvSpPr/>
              <p:nvPr/>
            </p:nvSpPr>
            <p:spPr>
              <a:xfrm>
                <a:off x="108681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7" name="Freeform: Shape 5846">
                <a:extLst>
                  <a:ext uri="{FF2B5EF4-FFF2-40B4-BE49-F238E27FC236}">
                    <a16:creationId xmlns:a16="http://schemas.microsoft.com/office/drawing/2014/main" id="{CDC0CA07-47F3-B4DD-0616-153B2BAD3397}"/>
                  </a:ext>
                </a:extLst>
              </p:cNvPr>
              <p:cNvSpPr/>
              <p:nvPr/>
            </p:nvSpPr>
            <p:spPr>
              <a:xfrm>
                <a:off x="1098419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8" name="Freeform: Shape 5847">
                <a:extLst>
                  <a:ext uri="{FF2B5EF4-FFF2-40B4-BE49-F238E27FC236}">
                    <a16:creationId xmlns:a16="http://schemas.microsoft.com/office/drawing/2014/main" id="{5AB148FC-B28A-B8E6-5129-593D01CBA213}"/>
                  </a:ext>
                </a:extLst>
              </p:cNvPr>
              <p:cNvSpPr/>
              <p:nvPr/>
            </p:nvSpPr>
            <p:spPr>
              <a:xfrm>
                <a:off x="1110022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9" name="Freeform: Shape 5848">
                <a:extLst>
                  <a:ext uri="{FF2B5EF4-FFF2-40B4-BE49-F238E27FC236}">
                    <a16:creationId xmlns:a16="http://schemas.microsoft.com/office/drawing/2014/main" id="{E133BF40-41DA-1FAD-9B98-9A3EF4A2CF5D}"/>
                  </a:ext>
                </a:extLst>
              </p:cNvPr>
              <p:cNvSpPr/>
              <p:nvPr/>
            </p:nvSpPr>
            <p:spPr>
              <a:xfrm>
                <a:off x="1121626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0" name="Freeform: Shape 5849">
                <a:extLst>
                  <a:ext uri="{FF2B5EF4-FFF2-40B4-BE49-F238E27FC236}">
                    <a16:creationId xmlns:a16="http://schemas.microsoft.com/office/drawing/2014/main" id="{3ABB7760-73D4-F8AA-6DCE-A2102F1E43B0}"/>
                  </a:ext>
                </a:extLst>
              </p:cNvPr>
              <p:cNvSpPr/>
              <p:nvPr/>
            </p:nvSpPr>
            <p:spPr>
              <a:xfrm>
                <a:off x="1133229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1" name="Freeform: Shape 5850">
                <a:extLst>
                  <a:ext uri="{FF2B5EF4-FFF2-40B4-BE49-F238E27FC236}">
                    <a16:creationId xmlns:a16="http://schemas.microsoft.com/office/drawing/2014/main" id="{FB23D531-DCA6-1AA6-04F2-3C778621C4AA}"/>
                  </a:ext>
                </a:extLst>
              </p:cNvPr>
              <p:cNvSpPr/>
              <p:nvPr/>
            </p:nvSpPr>
            <p:spPr>
              <a:xfrm>
                <a:off x="1144831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2" name="Freeform: Shape 5851">
                <a:extLst>
                  <a:ext uri="{FF2B5EF4-FFF2-40B4-BE49-F238E27FC236}">
                    <a16:creationId xmlns:a16="http://schemas.microsoft.com/office/drawing/2014/main" id="{04F7DC83-652F-7E70-8685-49D7B605CE81}"/>
                  </a:ext>
                </a:extLst>
              </p:cNvPr>
              <p:cNvSpPr/>
              <p:nvPr/>
            </p:nvSpPr>
            <p:spPr>
              <a:xfrm>
                <a:off x="1156434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3" name="Freeform: Shape 5852">
                <a:extLst>
                  <a:ext uri="{FF2B5EF4-FFF2-40B4-BE49-F238E27FC236}">
                    <a16:creationId xmlns:a16="http://schemas.microsoft.com/office/drawing/2014/main" id="{37828C96-B15D-5A5B-FD01-AD3D07E90DDC}"/>
                  </a:ext>
                </a:extLst>
              </p:cNvPr>
              <p:cNvSpPr/>
              <p:nvPr/>
            </p:nvSpPr>
            <p:spPr>
              <a:xfrm>
                <a:off x="1168037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4" name="Freeform: Shape 5853">
                <a:extLst>
                  <a:ext uri="{FF2B5EF4-FFF2-40B4-BE49-F238E27FC236}">
                    <a16:creationId xmlns:a16="http://schemas.microsoft.com/office/drawing/2014/main" id="{8075E5F3-492D-45BB-9186-0F4340893586}"/>
                  </a:ext>
                </a:extLst>
              </p:cNvPr>
              <p:cNvSpPr/>
              <p:nvPr/>
            </p:nvSpPr>
            <p:spPr>
              <a:xfrm>
                <a:off x="1179640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5" name="Freeform: Shape 5854">
                <a:extLst>
                  <a:ext uri="{FF2B5EF4-FFF2-40B4-BE49-F238E27FC236}">
                    <a16:creationId xmlns:a16="http://schemas.microsoft.com/office/drawing/2014/main" id="{05517A8A-C0A7-68F5-49AF-349CB61FB767}"/>
                  </a:ext>
                </a:extLst>
              </p:cNvPr>
              <p:cNvSpPr/>
              <p:nvPr/>
            </p:nvSpPr>
            <p:spPr>
              <a:xfrm>
                <a:off x="1191242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6" name="Freeform: Shape 5855">
                <a:extLst>
                  <a:ext uri="{FF2B5EF4-FFF2-40B4-BE49-F238E27FC236}">
                    <a16:creationId xmlns:a16="http://schemas.microsoft.com/office/drawing/2014/main" id="{5FFC99E7-AACF-B357-D65C-CDFFB7D5FC8A}"/>
                  </a:ext>
                </a:extLst>
              </p:cNvPr>
              <p:cNvSpPr/>
              <p:nvPr/>
            </p:nvSpPr>
            <p:spPr>
              <a:xfrm>
                <a:off x="1202845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7" name="Freeform: Shape 5856">
                <a:extLst>
                  <a:ext uri="{FF2B5EF4-FFF2-40B4-BE49-F238E27FC236}">
                    <a16:creationId xmlns:a16="http://schemas.microsoft.com/office/drawing/2014/main" id="{9D09277E-9C16-A569-8D15-4A572810783C}"/>
                  </a:ext>
                </a:extLst>
              </p:cNvPr>
              <p:cNvSpPr/>
              <p:nvPr/>
            </p:nvSpPr>
            <p:spPr>
              <a:xfrm>
                <a:off x="1214449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3" name="Freeform: Shape 5872">
                <a:extLst>
                  <a:ext uri="{FF2B5EF4-FFF2-40B4-BE49-F238E27FC236}">
                    <a16:creationId xmlns:a16="http://schemas.microsoft.com/office/drawing/2014/main" id="{692306DB-9EC5-00F7-85F9-B47821D6507B}"/>
                  </a:ext>
                </a:extLst>
              </p:cNvPr>
              <p:cNvSpPr/>
              <p:nvPr/>
            </p:nvSpPr>
            <p:spPr>
              <a:xfrm>
                <a:off x="935978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4" name="Freeform: Shape 5873">
                <a:extLst>
                  <a:ext uri="{FF2B5EF4-FFF2-40B4-BE49-F238E27FC236}">
                    <a16:creationId xmlns:a16="http://schemas.microsoft.com/office/drawing/2014/main" id="{CB3403F8-CBA5-AAE9-9F03-7CA08AB28DC0}"/>
                  </a:ext>
                </a:extLst>
              </p:cNvPr>
              <p:cNvSpPr/>
              <p:nvPr/>
            </p:nvSpPr>
            <p:spPr>
              <a:xfrm>
                <a:off x="947581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5" name="Freeform: Shape 5874">
                <a:extLst>
                  <a:ext uri="{FF2B5EF4-FFF2-40B4-BE49-F238E27FC236}">
                    <a16:creationId xmlns:a16="http://schemas.microsoft.com/office/drawing/2014/main" id="{C30244C1-DE32-00EF-F528-F30A99C091E0}"/>
                  </a:ext>
                </a:extLst>
              </p:cNvPr>
              <p:cNvSpPr/>
              <p:nvPr/>
            </p:nvSpPr>
            <p:spPr>
              <a:xfrm>
                <a:off x="95918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6" name="Freeform: Shape 5875">
                <a:extLst>
                  <a:ext uri="{FF2B5EF4-FFF2-40B4-BE49-F238E27FC236}">
                    <a16:creationId xmlns:a16="http://schemas.microsoft.com/office/drawing/2014/main" id="{DFFB648F-4778-BE87-64F4-E3AA8FA90676}"/>
                  </a:ext>
                </a:extLst>
              </p:cNvPr>
              <p:cNvSpPr/>
              <p:nvPr/>
            </p:nvSpPr>
            <p:spPr>
              <a:xfrm>
                <a:off x="970786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7" name="Freeform: Shape 5876">
                <a:extLst>
                  <a:ext uri="{FF2B5EF4-FFF2-40B4-BE49-F238E27FC236}">
                    <a16:creationId xmlns:a16="http://schemas.microsoft.com/office/drawing/2014/main" id="{ED31701E-4D90-BC1E-6988-FD3999FD6357}"/>
                  </a:ext>
                </a:extLst>
              </p:cNvPr>
              <p:cNvSpPr/>
              <p:nvPr/>
            </p:nvSpPr>
            <p:spPr>
              <a:xfrm>
                <a:off x="98238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8" name="Freeform: Shape 5877">
                <a:extLst>
                  <a:ext uri="{FF2B5EF4-FFF2-40B4-BE49-F238E27FC236}">
                    <a16:creationId xmlns:a16="http://schemas.microsoft.com/office/drawing/2014/main" id="{667A26A6-F3B7-D1D8-F7D7-CF9E1D932E46}"/>
                  </a:ext>
                </a:extLst>
              </p:cNvPr>
              <p:cNvSpPr/>
              <p:nvPr/>
            </p:nvSpPr>
            <p:spPr>
              <a:xfrm>
                <a:off x="993992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9" name="Freeform: Shape 5878">
                <a:extLst>
                  <a:ext uri="{FF2B5EF4-FFF2-40B4-BE49-F238E27FC236}">
                    <a16:creationId xmlns:a16="http://schemas.microsoft.com/office/drawing/2014/main" id="{F21741C0-2649-A030-5988-4C1E224B33A7}"/>
                  </a:ext>
                </a:extLst>
              </p:cNvPr>
              <p:cNvSpPr/>
              <p:nvPr/>
            </p:nvSpPr>
            <p:spPr>
              <a:xfrm>
                <a:off x="100559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0" name="Freeform: Shape 5879">
                <a:extLst>
                  <a:ext uri="{FF2B5EF4-FFF2-40B4-BE49-F238E27FC236}">
                    <a16:creationId xmlns:a16="http://schemas.microsoft.com/office/drawing/2014/main" id="{8D4A7A29-FC76-B50B-986F-BFA4BBC61258}"/>
                  </a:ext>
                </a:extLst>
              </p:cNvPr>
              <p:cNvSpPr/>
              <p:nvPr/>
            </p:nvSpPr>
            <p:spPr>
              <a:xfrm>
                <a:off x="1017199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1" name="Freeform: Shape 5880">
                <a:extLst>
                  <a:ext uri="{FF2B5EF4-FFF2-40B4-BE49-F238E27FC236}">
                    <a16:creationId xmlns:a16="http://schemas.microsoft.com/office/drawing/2014/main" id="{F5501CF4-931D-772D-E396-4F86ABAF8B27}"/>
                  </a:ext>
                </a:extLst>
              </p:cNvPr>
              <p:cNvSpPr/>
              <p:nvPr/>
            </p:nvSpPr>
            <p:spPr>
              <a:xfrm>
                <a:off x="1028801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2" name="Freeform: Shape 5881">
                <a:extLst>
                  <a:ext uri="{FF2B5EF4-FFF2-40B4-BE49-F238E27FC236}">
                    <a16:creationId xmlns:a16="http://schemas.microsoft.com/office/drawing/2014/main" id="{CADFB393-5D47-959C-C553-D4DF8FD3A084}"/>
                  </a:ext>
                </a:extLst>
              </p:cNvPr>
              <p:cNvSpPr/>
              <p:nvPr/>
            </p:nvSpPr>
            <p:spPr>
              <a:xfrm>
                <a:off x="104040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3" name="Freeform: Shape 5882">
                <a:extLst>
                  <a:ext uri="{FF2B5EF4-FFF2-40B4-BE49-F238E27FC236}">
                    <a16:creationId xmlns:a16="http://schemas.microsoft.com/office/drawing/2014/main" id="{7E90FC65-EC0F-0236-3A1E-494353359557}"/>
                  </a:ext>
                </a:extLst>
              </p:cNvPr>
              <p:cNvSpPr/>
              <p:nvPr/>
            </p:nvSpPr>
            <p:spPr>
              <a:xfrm>
                <a:off x="1052007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4" name="Freeform: Shape 5883">
                <a:extLst>
                  <a:ext uri="{FF2B5EF4-FFF2-40B4-BE49-F238E27FC236}">
                    <a16:creationId xmlns:a16="http://schemas.microsoft.com/office/drawing/2014/main" id="{4DE4BAEB-4537-4E14-3B9F-ED364B7433E2}"/>
                  </a:ext>
                </a:extLst>
              </p:cNvPr>
              <p:cNvSpPr/>
              <p:nvPr/>
            </p:nvSpPr>
            <p:spPr>
              <a:xfrm>
                <a:off x="1063611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5" name="Freeform: Shape 5884">
                <a:extLst>
                  <a:ext uri="{FF2B5EF4-FFF2-40B4-BE49-F238E27FC236}">
                    <a16:creationId xmlns:a16="http://schemas.microsoft.com/office/drawing/2014/main" id="{A6486504-623E-ED30-F000-098370EC504C}"/>
                  </a:ext>
                </a:extLst>
              </p:cNvPr>
              <p:cNvSpPr/>
              <p:nvPr/>
            </p:nvSpPr>
            <p:spPr>
              <a:xfrm>
                <a:off x="1075214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6" name="Freeform: Shape 5885">
                <a:extLst>
                  <a:ext uri="{FF2B5EF4-FFF2-40B4-BE49-F238E27FC236}">
                    <a16:creationId xmlns:a16="http://schemas.microsoft.com/office/drawing/2014/main" id="{5436EE00-197B-7126-4D5E-3F7B626CD7A7}"/>
                  </a:ext>
                </a:extLst>
              </p:cNvPr>
              <p:cNvSpPr/>
              <p:nvPr/>
            </p:nvSpPr>
            <p:spPr>
              <a:xfrm>
                <a:off x="108681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7" name="Freeform: Shape 5886">
                <a:extLst>
                  <a:ext uri="{FF2B5EF4-FFF2-40B4-BE49-F238E27FC236}">
                    <a16:creationId xmlns:a16="http://schemas.microsoft.com/office/drawing/2014/main" id="{77F206FD-7494-EB7B-83A6-63EF160A0D68}"/>
                  </a:ext>
                </a:extLst>
              </p:cNvPr>
              <p:cNvSpPr/>
              <p:nvPr/>
            </p:nvSpPr>
            <p:spPr>
              <a:xfrm>
                <a:off x="1098419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8" name="Freeform: Shape 5887">
                <a:extLst>
                  <a:ext uri="{FF2B5EF4-FFF2-40B4-BE49-F238E27FC236}">
                    <a16:creationId xmlns:a16="http://schemas.microsoft.com/office/drawing/2014/main" id="{DF5AF9CB-40FC-6479-96CB-3E4DDB9ED968}"/>
                  </a:ext>
                </a:extLst>
              </p:cNvPr>
              <p:cNvSpPr/>
              <p:nvPr/>
            </p:nvSpPr>
            <p:spPr>
              <a:xfrm>
                <a:off x="1110022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9" name="Freeform: Shape 5888">
                <a:extLst>
                  <a:ext uri="{FF2B5EF4-FFF2-40B4-BE49-F238E27FC236}">
                    <a16:creationId xmlns:a16="http://schemas.microsoft.com/office/drawing/2014/main" id="{4F6AB22E-EAD4-4D5E-83CC-27B65E7678B5}"/>
                  </a:ext>
                </a:extLst>
              </p:cNvPr>
              <p:cNvSpPr/>
              <p:nvPr/>
            </p:nvSpPr>
            <p:spPr>
              <a:xfrm>
                <a:off x="1121626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0" name="Freeform: Shape 5889">
                <a:extLst>
                  <a:ext uri="{FF2B5EF4-FFF2-40B4-BE49-F238E27FC236}">
                    <a16:creationId xmlns:a16="http://schemas.microsoft.com/office/drawing/2014/main" id="{256F2E69-AFB2-1141-1443-4ABB88B37006}"/>
                  </a:ext>
                </a:extLst>
              </p:cNvPr>
              <p:cNvSpPr/>
              <p:nvPr/>
            </p:nvSpPr>
            <p:spPr>
              <a:xfrm>
                <a:off x="1133229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1" name="Freeform: Shape 5890">
                <a:extLst>
                  <a:ext uri="{FF2B5EF4-FFF2-40B4-BE49-F238E27FC236}">
                    <a16:creationId xmlns:a16="http://schemas.microsoft.com/office/drawing/2014/main" id="{4EF49B7B-11D8-C6CD-9A93-CB83B0398717}"/>
                  </a:ext>
                </a:extLst>
              </p:cNvPr>
              <p:cNvSpPr/>
              <p:nvPr/>
            </p:nvSpPr>
            <p:spPr>
              <a:xfrm>
                <a:off x="1144831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2" name="Freeform: Shape 5891">
                <a:extLst>
                  <a:ext uri="{FF2B5EF4-FFF2-40B4-BE49-F238E27FC236}">
                    <a16:creationId xmlns:a16="http://schemas.microsoft.com/office/drawing/2014/main" id="{A57FAE5B-383E-FED6-D737-746E8C1F7B2A}"/>
                  </a:ext>
                </a:extLst>
              </p:cNvPr>
              <p:cNvSpPr/>
              <p:nvPr/>
            </p:nvSpPr>
            <p:spPr>
              <a:xfrm>
                <a:off x="1156434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3" name="Freeform: Shape 5892">
                <a:extLst>
                  <a:ext uri="{FF2B5EF4-FFF2-40B4-BE49-F238E27FC236}">
                    <a16:creationId xmlns:a16="http://schemas.microsoft.com/office/drawing/2014/main" id="{B95629D8-0760-0B51-C747-98AC6F105963}"/>
                  </a:ext>
                </a:extLst>
              </p:cNvPr>
              <p:cNvSpPr/>
              <p:nvPr/>
            </p:nvSpPr>
            <p:spPr>
              <a:xfrm>
                <a:off x="1168037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4" name="Freeform: Shape 5893">
                <a:extLst>
                  <a:ext uri="{FF2B5EF4-FFF2-40B4-BE49-F238E27FC236}">
                    <a16:creationId xmlns:a16="http://schemas.microsoft.com/office/drawing/2014/main" id="{6E0E04BE-6A87-BF48-5648-567D8A064445}"/>
                  </a:ext>
                </a:extLst>
              </p:cNvPr>
              <p:cNvSpPr/>
              <p:nvPr/>
            </p:nvSpPr>
            <p:spPr>
              <a:xfrm>
                <a:off x="1179640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5" name="Freeform: Shape 5894">
                <a:extLst>
                  <a:ext uri="{FF2B5EF4-FFF2-40B4-BE49-F238E27FC236}">
                    <a16:creationId xmlns:a16="http://schemas.microsoft.com/office/drawing/2014/main" id="{754BFE82-282E-2CFF-1CBC-09DAFF6A4F67}"/>
                  </a:ext>
                </a:extLst>
              </p:cNvPr>
              <p:cNvSpPr/>
              <p:nvPr/>
            </p:nvSpPr>
            <p:spPr>
              <a:xfrm>
                <a:off x="1191242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6" name="Freeform: Shape 5895">
                <a:extLst>
                  <a:ext uri="{FF2B5EF4-FFF2-40B4-BE49-F238E27FC236}">
                    <a16:creationId xmlns:a16="http://schemas.microsoft.com/office/drawing/2014/main" id="{EB862837-377A-11C4-F392-7B60FCFE3673}"/>
                  </a:ext>
                </a:extLst>
              </p:cNvPr>
              <p:cNvSpPr/>
              <p:nvPr/>
            </p:nvSpPr>
            <p:spPr>
              <a:xfrm>
                <a:off x="1202845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7" name="Freeform: Shape 5896">
                <a:extLst>
                  <a:ext uri="{FF2B5EF4-FFF2-40B4-BE49-F238E27FC236}">
                    <a16:creationId xmlns:a16="http://schemas.microsoft.com/office/drawing/2014/main" id="{C41A0B21-22D7-89EE-82D9-37E7BAAF033C}"/>
                  </a:ext>
                </a:extLst>
              </p:cNvPr>
              <p:cNvSpPr/>
              <p:nvPr/>
            </p:nvSpPr>
            <p:spPr>
              <a:xfrm>
                <a:off x="1214449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3" name="Freeform: Shape 5912">
                <a:extLst>
                  <a:ext uri="{FF2B5EF4-FFF2-40B4-BE49-F238E27FC236}">
                    <a16:creationId xmlns:a16="http://schemas.microsoft.com/office/drawing/2014/main" id="{24CE7B0F-2D86-7466-9915-2C0ED357A86D}"/>
                  </a:ext>
                </a:extLst>
              </p:cNvPr>
              <p:cNvSpPr/>
              <p:nvPr/>
            </p:nvSpPr>
            <p:spPr>
              <a:xfrm>
                <a:off x="935978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4" name="Freeform: Shape 5913">
                <a:extLst>
                  <a:ext uri="{FF2B5EF4-FFF2-40B4-BE49-F238E27FC236}">
                    <a16:creationId xmlns:a16="http://schemas.microsoft.com/office/drawing/2014/main" id="{1B460C19-C892-788C-AA50-87611E755F4C}"/>
                  </a:ext>
                </a:extLst>
              </p:cNvPr>
              <p:cNvSpPr/>
              <p:nvPr/>
            </p:nvSpPr>
            <p:spPr>
              <a:xfrm>
                <a:off x="947581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5" name="Freeform: Shape 5914">
                <a:extLst>
                  <a:ext uri="{FF2B5EF4-FFF2-40B4-BE49-F238E27FC236}">
                    <a16:creationId xmlns:a16="http://schemas.microsoft.com/office/drawing/2014/main" id="{06C1C59C-7386-64DA-059B-8554597B30FB}"/>
                  </a:ext>
                </a:extLst>
              </p:cNvPr>
              <p:cNvSpPr/>
              <p:nvPr/>
            </p:nvSpPr>
            <p:spPr>
              <a:xfrm>
                <a:off x="95918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6" name="Freeform: Shape 5915">
                <a:extLst>
                  <a:ext uri="{FF2B5EF4-FFF2-40B4-BE49-F238E27FC236}">
                    <a16:creationId xmlns:a16="http://schemas.microsoft.com/office/drawing/2014/main" id="{EC354FAB-CE20-DDC1-F102-1ABD2048482D}"/>
                  </a:ext>
                </a:extLst>
              </p:cNvPr>
              <p:cNvSpPr/>
              <p:nvPr/>
            </p:nvSpPr>
            <p:spPr>
              <a:xfrm>
                <a:off x="970786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7" name="Freeform: Shape 5916">
                <a:extLst>
                  <a:ext uri="{FF2B5EF4-FFF2-40B4-BE49-F238E27FC236}">
                    <a16:creationId xmlns:a16="http://schemas.microsoft.com/office/drawing/2014/main" id="{511214AA-14E2-3401-DC5E-D187D49E694B}"/>
                  </a:ext>
                </a:extLst>
              </p:cNvPr>
              <p:cNvSpPr/>
              <p:nvPr/>
            </p:nvSpPr>
            <p:spPr>
              <a:xfrm>
                <a:off x="98238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8" name="Freeform: Shape 5917">
                <a:extLst>
                  <a:ext uri="{FF2B5EF4-FFF2-40B4-BE49-F238E27FC236}">
                    <a16:creationId xmlns:a16="http://schemas.microsoft.com/office/drawing/2014/main" id="{EDF2A9B0-86D9-13E3-272F-E8CB500E3E0A}"/>
                  </a:ext>
                </a:extLst>
              </p:cNvPr>
              <p:cNvSpPr/>
              <p:nvPr/>
            </p:nvSpPr>
            <p:spPr>
              <a:xfrm>
                <a:off x="993992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9" name="Freeform: Shape 5918">
                <a:extLst>
                  <a:ext uri="{FF2B5EF4-FFF2-40B4-BE49-F238E27FC236}">
                    <a16:creationId xmlns:a16="http://schemas.microsoft.com/office/drawing/2014/main" id="{253E333E-E380-FDC4-0EB7-A9130C823448}"/>
                  </a:ext>
                </a:extLst>
              </p:cNvPr>
              <p:cNvSpPr/>
              <p:nvPr/>
            </p:nvSpPr>
            <p:spPr>
              <a:xfrm>
                <a:off x="100559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0" name="Freeform: Shape 5919">
                <a:extLst>
                  <a:ext uri="{FF2B5EF4-FFF2-40B4-BE49-F238E27FC236}">
                    <a16:creationId xmlns:a16="http://schemas.microsoft.com/office/drawing/2014/main" id="{03C6CC71-01C8-F5E3-76E5-7BF1AC97346F}"/>
                  </a:ext>
                </a:extLst>
              </p:cNvPr>
              <p:cNvSpPr/>
              <p:nvPr/>
            </p:nvSpPr>
            <p:spPr>
              <a:xfrm>
                <a:off x="1017199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1" name="Freeform: Shape 5920">
                <a:extLst>
                  <a:ext uri="{FF2B5EF4-FFF2-40B4-BE49-F238E27FC236}">
                    <a16:creationId xmlns:a16="http://schemas.microsoft.com/office/drawing/2014/main" id="{0144D0EA-8F70-3196-2BC7-91CB3834B55C}"/>
                  </a:ext>
                </a:extLst>
              </p:cNvPr>
              <p:cNvSpPr/>
              <p:nvPr/>
            </p:nvSpPr>
            <p:spPr>
              <a:xfrm>
                <a:off x="1028801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2" name="Freeform: Shape 5921">
                <a:extLst>
                  <a:ext uri="{FF2B5EF4-FFF2-40B4-BE49-F238E27FC236}">
                    <a16:creationId xmlns:a16="http://schemas.microsoft.com/office/drawing/2014/main" id="{DE597719-9EA7-2C68-045D-967C0B700EF6}"/>
                  </a:ext>
                </a:extLst>
              </p:cNvPr>
              <p:cNvSpPr/>
              <p:nvPr/>
            </p:nvSpPr>
            <p:spPr>
              <a:xfrm>
                <a:off x="104040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3" name="Freeform: Shape 5922">
                <a:extLst>
                  <a:ext uri="{FF2B5EF4-FFF2-40B4-BE49-F238E27FC236}">
                    <a16:creationId xmlns:a16="http://schemas.microsoft.com/office/drawing/2014/main" id="{F00EA893-ED8F-0354-9D6D-89B2628A451E}"/>
                  </a:ext>
                </a:extLst>
              </p:cNvPr>
              <p:cNvSpPr/>
              <p:nvPr/>
            </p:nvSpPr>
            <p:spPr>
              <a:xfrm>
                <a:off x="1052007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4" name="Freeform: Shape 5923">
                <a:extLst>
                  <a:ext uri="{FF2B5EF4-FFF2-40B4-BE49-F238E27FC236}">
                    <a16:creationId xmlns:a16="http://schemas.microsoft.com/office/drawing/2014/main" id="{4081EF4D-568C-B30B-CBF6-A434FC3B2350}"/>
                  </a:ext>
                </a:extLst>
              </p:cNvPr>
              <p:cNvSpPr/>
              <p:nvPr/>
            </p:nvSpPr>
            <p:spPr>
              <a:xfrm>
                <a:off x="1063611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5" name="Freeform: Shape 5924">
                <a:extLst>
                  <a:ext uri="{FF2B5EF4-FFF2-40B4-BE49-F238E27FC236}">
                    <a16:creationId xmlns:a16="http://schemas.microsoft.com/office/drawing/2014/main" id="{C1D9B5DC-FDE9-0BB6-E280-D5FEEC14BFE2}"/>
                  </a:ext>
                </a:extLst>
              </p:cNvPr>
              <p:cNvSpPr/>
              <p:nvPr/>
            </p:nvSpPr>
            <p:spPr>
              <a:xfrm>
                <a:off x="1075214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6" name="Freeform: Shape 5925">
                <a:extLst>
                  <a:ext uri="{FF2B5EF4-FFF2-40B4-BE49-F238E27FC236}">
                    <a16:creationId xmlns:a16="http://schemas.microsoft.com/office/drawing/2014/main" id="{CBE1081E-7346-B630-BBDF-A006721A1964}"/>
                  </a:ext>
                </a:extLst>
              </p:cNvPr>
              <p:cNvSpPr/>
              <p:nvPr/>
            </p:nvSpPr>
            <p:spPr>
              <a:xfrm>
                <a:off x="108681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7" name="Freeform: Shape 5926">
                <a:extLst>
                  <a:ext uri="{FF2B5EF4-FFF2-40B4-BE49-F238E27FC236}">
                    <a16:creationId xmlns:a16="http://schemas.microsoft.com/office/drawing/2014/main" id="{EA4AF9DA-ABDD-23DA-BE8C-A5858053D926}"/>
                  </a:ext>
                </a:extLst>
              </p:cNvPr>
              <p:cNvSpPr/>
              <p:nvPr/>
            </p:nvSpPr>
            <p:spPr>
              <a:xfrm>
                <a:off x="1098419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8" name="Freeform: Shape 5927">
                <a:extLst>
                  <a:ext uri="{FF2B5EF4-FFF2-40B4-BE49-F238E27FC236}">
                    <a16:creationId xmlns:a16="http://schemas.microsoft.com/office/drawing/2014/main" id="{4C541013-3B3E-7969-CC7D-DFE32F8DC83F}"/>
                  </a:ext>
                </a:extLst>
              </p:cNvPr>
              <p:cNvSpPr/>
              <p:nvPr/>
            </p:nvSpPr>
            <p:spPr>
              <a:xfrm>
                <a:off x="1110022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9" name="Freeform: Shape 5928">
                <a:extLst>
                  <a:ext uri="{FF2B5EF4-FFF2-40B4-BE49-F238E27FC236}">
                    <a16:creationId xmlns:a16="http://schemas.microsoft.com/office/drawing/2014/main" id="{6EA8CCA1-714A-AE8F-7BDD-17E99758AF5D}"/>
                  </a:ext>
                </a:extLst>
              </p:cNvPr>
              <p:cNvSpPr/>
              <p:nvPr/>
            </p:nvSpPr>
            <p:spPr>
              <a:xfrm>
                <a:off x="1121626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0" name="Freeform: Shape 5929">
                <a:extLst>
                  <a:ext uri="{FF2B5EF4-FFF2-40B4-BE49-F238E27FC236}">
                    <a16:creationId xmlns:a16="http://schemas.microsoft.com/office/drawing/2014/main" id="{1D5888A4-A28B-20CA-3260-A881C1220B6F}"/>
                  </a:ext>
                </a:extLst>
              </p:cNvPr>
              <p:cNvSpPr/>
              <p:nvPr/>
            </p:nvSpPr>
            <p:spPr>
              <a:xfrm>
                <a:off x="1133229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1" name="Freeform: Shape 5930">
                <a:extLst>
                  <a:ext uri="{FF2B5EF4-FFF2-40B4-BE49-F238E27FC236}">
                    <a16:creationId xmlns:a16="http://schemas.microsoft.com/office/drawing/2014/main" id="{65D10BEC-044D-DAD6-DC77-241B8B8DD2A3}"/>
                  </a:ext>
                </a:extLst>
              </p:cNvPr>
              <p:cNvSpPr/>
              <p:nvPr/>
            </p:nvSpPr>
            <p:spPr>
              <a:xfrm>
                <a:off x="1144831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2" name="Freeform: Shape 5931">
                <a:extLst>
                  <a:ext uri="{FF2B5EF4-FFF2-40B4-BE49-F238E27FC236}">
                    <a16:creationId xmlns:a16="http://schemas.microsoft.com/office/drawing/2014/main" id="{D1121E85-5208-204B-AACE-7326ED8AD9C8}"/>
                  </a:ext>
                </a:extLst>
              </p:cNvPr>
              <p:cNvSpPr/>
              <p:nvPr/>
            </p:nvSpPr>
            <p:spPr>
              <a:xfrm>
                <a:off x="1156434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3" name="Freeform: Shape 5932">
                <a:extLst>
                  <a:ext uri="{FF2B5EF4-FFF2-40B4-BE49-F238E27FC236}">
                    <a16:creationId xmlns:a16="http://schemas.microsoft.com/office/drawing/2014/main" id="{C1618FA2-A061-AF43-8363-76D63EA0B50D}"/>
                  </a:ext>
                </a:extLst>
              </p:cNvPr>
              <p:cNvSpPr/>
              <p:nvPr/>
            </p:nvSpPr>
            <p:spPr>
              <a:xfrm>
                <a:off x="1168037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4" name="Freeform: Shape 5933">
                <a:extLst>
                  <a:ext uri="{FF2B5EF4-FFF2-40B4-BE49-F238E27FC236}">
                    <a16:creationId xmlns:a16="http://schemas.microsoft.com/office/drawing/2014/main" id="{AC7075C4-2452-0477-C507-45F3439827C3}"/>
                  </a:ext>
                </a:extLst>
              </p:cNvPr>
              <p:cNvSpPr/>
              <p:nvPr/>
            </p:nvSpPr>
            <p:spPr>
              <a:xfrm>
                <a:off x="1179640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5" name="Freeform: Shape 5934">
                <a:extLst>
                  <a:ext uri="{FF2B5EF4-FFF2-40B4-BE49-F238E27FC236}">
                    <a16:creationId xmlns:a16="http://schemas.microsoft.com/office/drawing/2014/main" id="{2F8EAFC1-8BED-525D-AEC5-F1ECDD92F788}"/>
                  </a:ext>
                </a:extLst>
              </p:cNvPr>
              <p:cNvSpPr/>
              <p:nvPr/>
            </p:nvSpPr>
            <p:spPr>
              <a:xfrm>
                <a:off x="1191242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6" name="Freeform: Shape 5935">
                <a:extLst>
                  <a:ext uri="{FF2B5EF4-FFF2-40B4-BE49-F238E27FC236}">
                    <a16:creationId xmlns:a16="http://schemas.microsoft.com/office/drawing/2014/main" id="{97808A6D-B801-7790-F0D2-B31C2B347413}"/>
                  </a:ext>
                </a:extLst>
              </p:cNvPr>
              <p:cNvSpPr/>
              <p:nvPr/>
            </p:nvSpPr>
            <p:spPr>
              <a:xfrm>
                <a:off x="1202845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7" name="Freeform: Shape 5936">
                <a:extLst>
                  <a:ext uri="{FF2B5EF4-FFF2-40B4-BE49-F238E27FC236}">
                    <a16:creationId xmlns:a16="http://schemas.microsoft.com/office/drawing/2014/main" id="{C7087F05-2730-24C8-9D8C-E4FDCB2904AF}"/>
                  </a:ext>
                </a:extLst>
              </p:cNvPr>
              <p:cNvSpPr/>
              <p:nvPr/>
            </p:nvSpPr>
            <p:spPr>
              <a:xfrm>
                <a:off x="1214449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3" name="Freeform: Shape 5952">
                <a:extLst>
                  <a:ext uri="{FF2B5EF4-FFF2-40B4-BE49-F238E27FC236}">
                    <a16:creationId xmlns:a16="http://schemas.microsoft.com/office/drawing/2014/main" id="{5A8B101D-38BA-63BE-33C9-8462FDE72FA9}"/>
                  </a:ext>
                </a:extLst>
              </p:cNvPr>
              <p:cNvSpPr/>
              <p:nvPr/>
            </p:nvSpPr>
            <p:spPr>
              <a:xfrm>
                <a:off x="935978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4" name="Freeform: Shape 5953">
                <a:extLst>
                  <a:ext uri="{FF2B5EF4-FFF2-40B4-BE49-F238E27FC236}">
                    <a16:creationId xmlns:a16="http://schemas.microsoft.com/office/drawing/2014/main" id="{8E49B587-5D22-2652-893C-54B71F6821E3}"/>
                  </a:ext>
                </a:extLst>
              </p:cNvPr>
              <p:cNvSpPr/>
              <p:nvPr/>
            </p:nvSpPr>
            <p:spPr>
              <a:xfrm>
                <a:off x="947581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5" name="Freeform: Shape 5954">
                <a:extLst>
                  <a:ext uri="{FF2B5EF4-FFF2-40B4-BE49-F238E27FC236}">
                    <a16:creationId xmlns:a16="http://schemas.microsoft.com/office/drawing/2014/main" id="{B259743E-DB2B-D177-8F1F-2ECC209861F3}"/>
                  </a:ext>
                </a:extLst>
              </p:cNvPr>
              <p:cNvSpPr/>
              <p:nvPr/>
            </p:nvSpPr>
            <p:spPr>
              <a:xfrm>
                <a:off x="95918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6" name="Freeform: Shape 5955">
                <a:extLst>
                  <a:ext uri="{FF2B5EF4-FFF2-40B4-BE49-F238E27FC236}">
                    <a16:creationId xmlns:a16="http://schemas.microsoft.com/office/drawing/2014/main" id="{0302E971-5EE1-5EC2-2ECD-559A55F8D0FA}"/>
                  </a:ext>
                </a:extLst>
              </p:cNvPr>
              <p:cNvSpPr/>
              <p:nvPr/>
            </p:nvSpPr>
            <p:spPr>
              <a:xfrm>
                <a:off x="970786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7" name="Freeform: Shape 5956">
                <a:extLst>
                  <a:ext uri="{FF2B5EF4-FFF2-40B4-BE49-F238E27FC236}">
                    <a16:creationId xmlns:a16="http://schemas.microsoft.com/office/drawing/2014/main" id="{EDD967FF-358A-CAE7-EC64-349D8A89C89D}"/>
                  </a:ext>
                </a:extLst>
              </p:cNvPr>
              <p:cNvSpPr/>
              <p:nvPr/>
            </p:nvSpPr>
            <p:spPr>
              <a:xfrm>
                <a:off x="98238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8" name="Freeform: Shape 5957">
                <a:extLst>
                  <a:ext uri="{FF2B5EF4-FFF2-40B4-BE49-F238E27FC236}">
                    <a16:creationId xmlns:a16="http://schemas.microsoft.com/office/drawing/2014/main" id="{718D4025-DB43-289E-51E3-CB2AF2585ABC}"/>
                  </a:ext>
                </a:extLst>
              </p:cNvPr>
              <p:cNvSpPr/>
              <p:nvPr/>
            </p:nvSpPr>
            <p:spPr>
              <a:xfrm>
                <a:off x="993992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9" name="Freeform: Shape 5958">
                <a:extLst>
                  <a:ext uri="{FF2B5EF4-FFF2-40B4-BE49-F238E27FC236}">
                    <a16:creationId xmlns:a16="http://schemas.microsoft.com/office/drawing/2014/main" id="{4EC03D77-968F-95D5-3555-98485B94EDBE}"/>
                  </a:ext>
                </a:extLst>
              </p:cNvPr>
              <p:cNvSpPr/>
              <p:nvPr/>
            </p:nvSpPr>
            <p:spPr>
              <a:xfrm>
                <a:off x="100559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0" name="Freeform: Shape 5959">
                <a:extLst>
                  <a:ext uri="{FF2B5EF4-FFF2-40B4-BE49-F238E27FC236}">
                    <a16:creationId xmlns:a16="http://schemas.microsoft.com/office/drawing/2014/main" id="{BC9DE8B2-A190-DF66-1E32-4E239403385A}"/>
                  </a:ext>
                </a:extLst>
              </p:cNvPr>
              <p:cNvSpPr/>
              <p:nvPr/>
            </p:nvSpPr>
            <p:spPr>
              <a:xfrm>
                <a:off x="1017199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1" name="Freeform: Shape 5960">
                <a:extLst>
                  <a:ext uri="{FF2B5EF4-FFF2-40B4-BE49-F238E27FC236}">
                    <a16:creationId xmlns:a16="http://schemas.microsoft.com/office/drawing/2014/main" id="{5220A640-50AB-76B6-ED7F-84B36D23E30A}"/>
                  </a:ext>
                </a:extLst>
              </p:cNvPr>
              <p:cNvSpPr/>
              <p:nvPr/>
            </p:nvSpPr>
            <p:spPr>
              <a:xfrm>
                <a:off x="1028801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2" name="Freeform: Shape 5961">
                <a:extLst>
                  <a:ext uri="{FF2B5EF4-FFF2-40B4-BE49-F238E27FC236}">
                    <a16:creationId xmlns:a16="http://schemas.microsoft.com/office/drawing/2014/main" id="{7B81598A-C5DA-56EF-5D5E-B528DFE3E38C}"/>
                  </a:ext>
                </a:extLst>
              </p:cNvPr>
              <p:cNvSpPr/>
              <p:nvPr/>
            </p:nvSpPr>
            <p:spPr>
              <a:xfrm>
                <a:off x="104040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3" name="Freeform: Shape 5962">
                <a:extLst>
                  <a:ext uri="{FF2B5EF4-FFF2-40B4-BE49-F238E27FC236}">
                    <a16:creationId xmlns:a16="http://schemas.microsoft.com/office/drawing/2014/main" id="{F2679EE8-E6A3-35A8-F923-D9656F990370}"/>
                  </a:ext>
                </a:extLst>
              </p:cNvPr>
              <p:cNvSpPr/>
              <p:nvPr/>
            </p:nvSpPr>
            <p:spPr>
              <a:xfrm>
                <a:off x="1052007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4" name="Freeform: Shape 5963">
                <a:extLst>
                  <a:ext uri="{FF2B5EF4-FFF2-40B4-BE49-F238E27FC236}">
                    <a16:creationId xmlns:a16="http://schemas.microsoft.com/office/drawing/2014/main" id="{D2A35931-DAA2-F2B0-3BDF-A85C8BFEB59C}"/>
                  </a:ext>
                </a:extLst>
              </p:cNvPr>
              <p:cNvSpPr/>
              <p:nvPr/>
            </p:nvSpPr>
            <p:spPr>
              <a:xfrm>
                <a:off x="1063611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5" name="Freeform: Shape 5964">
                <a:extLst>
                  <a:ext uri="{FF2B5EF4-FFF2-40B4-BE49-F238E27FC236}">
                    <a16:creationId xmlns:a16="http://schemas.microsoft.com/office/drawing/2014/main" id="{8403C852-1682-46A7-9219-384DE2124DE1}"/>
                  </a:ext>
                </a:extLst>
              </p:cNvPr>
              <p:cNvSpPr/>
              <p:nvPr/>
            </p:nvSpPr>
            <p:spPr>
              <a:xfrm>
                <a:off x="1075214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6" name="Freeform: Shape 5965">
                <a:extLst>
                  <a:ext uri="{FF2B5EF4-FFF2-40B4-BE49-F238E27FC236}">
                    <a16:creationId xmlns:a16="http://schemas.microsoft.com/office/drawing/2014/main" id="{7491CB07-EA43-D3D1-939C-C09B78FE5D5E}"/>
                  </a:ext>
                </a:extLst>
              </p:cNvPr>
              <p:cNvSpPr/>
              <p:nvPr/>
            </p:nvSpPr>
            <p:spPr>
              <a:xfrm>
                <a:off x="108681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7" name="Freeform: Shape 5966">
                <a:extLst>
                  <a:ext uri="{FF2B5EF4-FFF2-40B4-BE49-F238E27FC236}">
                    <a16:creationId xmlns:a16="http://schemas.microsoft.com/office/drawing/2014/main" id="{CDBBBEEF-1619-C09F-9BFE-B3D780CB8C1E}"/>
                  </a:ext>
                </a:extLst>
              </p:cNvPr>
              <p:cNvSpPr/>
              <p:nvPr/>
            </p:nvSpPr>
            <p:spPr>
              <a:xfrm>
                <a:off x="1098419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8" name="Freeform: Shape 5967">
                <a:extLst>
                  <a:ext uri="{FF2B5EF4-FFF2-40B4-BE49-F238E27FC236}">
                    <a16:creationId xmlns:a16="http://schemas.microsoft.com/office/drawing/2014/main" id="{7ADE062C-349D-14F4-E71B-9F0094E6A9D9}"/>
                  </a:ext>
                </a:extLst>
              </p:cNvPr>
              <p:cNvSpPr/>
              <p:nvPr/>
            </p:nvSpPr>
            <p:spPr>
              <a:xfrm>
                <a:off x="1110022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9" name="Freeform: Shape 5968">
                <a:extLst>
                  <a:ext uri="{FF2B5EF4-FFF2-40B4-BE49-F238E27FC236}">
                    <a16:creationId xmlns:a16="http://schemas.microsoft.com/office/drawing/2014/main" id="{4D88B5C8-C678-0369-076A-7D726B99BB2E}"/>
                  </a:ext>
                </a:extLst>
              </p:cNvPr>
              <p:cNvSpPr/>
              <p:nvPr/>
            </p:nvSpPr>
            <p:spPr>
              <a:xfrm>
                <a:off x="1121626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0" name="Freeform: Shape 5969">
                <a:extLst>
                  <a:ext uri="{FF2B5EF4-FFF2-40B4-BE49-F238E27FC236}">
                    <a16:creationId xmlns:a16="http://schemas.microsoft.com/office/drawing/2014/main" id="{EDC20C82-4646-137F-19EC-7255E56FC153}"/>
                  </a:ext>
                </a:extLst>
              </p:cNvPr>
              <p:cNvSpPr/>
              <p:nvPr/>
            </p:nvSpPr>
            <p:spPr>
              <a:xfrm>
                <a:off x="1133229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1" name="Freeform: Shape 5970">
                <a:extLst>
                  <a:ext uri="{FF2B5EF4-FFF2-40B4-BE49-F238E27FC236}">
                    <a16:creationId xmlns:a16="http://schemas.microsoft.com/office/drawing/2014/main" id="{4C114B79-DB69-74B4-334B-460C8713ADDC}"/>
                  </a:ext>
                </a:extLst>
              </p:cNvPr>
              <p:cNvSpPr/>
              <p:nvPr/>
            </p:nvSpPr>
            <p:spPr>
              <a:xfrm>
                <a:off x="1144831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2" name="Freeform: Shape 5971">
                <a:extLst>
                  <a:ext uri="{FF2B5EF4-FFF2-40B4-BE49-F238E27FC236}">
                    <a16:creationId xmlns:a16="http://schemas.microsoft.com/office/drawing/2014/main" id="{5D9C22E4-4FA5-1131-B427-B1183780E1F2}"/>
                  </a:ext>
                </a:extLst>
              </p:cNvPr>
              <p:cNvSpPr/>
              <p:nvPr/>
            </p:nvSpPr>
            <p:spPr>
              <a:xfrm>
                <a:off x="1156434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3" name="Freeform: Shape 5972">
                <a:extLst>
                  <a:ext uri="{FF2B5EF4-FFF2-40B4-BE49-F238E27FC236}">
                    <a16:creationId xmlns:a16="http://schemas.microsoft.com/office/drawing/2014/main" id="{3937050F-B69F-EA24-7647-53D78AB0D8A9}"/>
                  </a:ext>
                </a:extLst>
              </p:cNvPr>
              <p:cNvSpPr/>
              <p:nvPr/>
            </p:nvSpPr>
            <p:spPr>
              <a:xfrm>
                <a:off x="1168037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4" name="Freeform: Shape 5973">
                <a:extLst>
                  <a:ext uri="{FF2B5EF4-FFF2-40B4-BE49-F238E27FC236}">
                    <a16:creationId xmlns:a16="http://schemas.microsoft.com/office/drawing/2014/main" id="{45710260-E41D-2F33-5A1D-5FC06631CE89}"/>
                  </a:ext>
                </a:extLst>
              </p:cNvPr>
              <p:cNvSpPr/>
              <p:nvPr/>
            </p:nvSpPr>
            <p:spPr>
              <a:xfrm>
                <a:off x="1179640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5" name="Freeform: Shape 5974">
                <a:extLst>
                  <a:ext uri="{FF2B5EF4-FFF2-40B4-BE49-F238E27FC236}">
                    <a16:creationId xmlns:a16="http://schemas.microsoft.com/office/drawing/2014/main" id="{4FC5F70C-E93F-D79E-EAEB-1145D041199E}"/>
                  </a:ext>
                </a:extLst>
              </p:cNvPr>
              <p:cNvSpPr/>
              <p:nvPr/>
            </p:nvSpPr>
            <p:spPr>
              <a:xfrm>
                <a:off x="1191242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6" name="Freeform: Shape 5975">
                <a:extLst>
                  <a:ext uri="{FF2B5EF4-FFF2-40B4-BE49-F238E27FC236}">
                    <a16:creationId xmlns:a16="http://schemas.microsoft.com/office/drawing/2014/main" id="{02015E4C-0B43-059C-30B1-3E43E42C2080}"/>
                  </a:ext>
                </a:extLst>
              </p:cNvPr>
              <p:cNvSpPr/>
              <p:nvPr/>
            </p:nvSpPr>
            <p:spPr>
              <a:xfrm>
                <a:off x="1202845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7" name="Freeform: Shape 5976">
                <a:extLst>
                  <a:ext uri="{FF2B5EF4-FFF2-40B4-BE49-F238E27FC236}">
                    <a16:creationId xmlns:a16="http://schemas.microsoft.com/office/drawing/2014/main" id="{83F00334-34D4-7161-306B-55E0F5923084}"/>
                  </a:ext>
                </a:extLst>
              </p:cNvPr>
              <p:cNvSpPr/>
              <p:nvPr/>
            </p:nvSpPr>
            <p:spPr>
              <a:xfrm>
                <a:off x="1214449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3" name="Freeform: Shape 5992">
                <a:extLst>
                  <a:ext uri="{FF2B5EF4-FFF2-40B4-BE49-F238E27FC236}">
                    <a16:creationId xmlns:a16="http://schemas.microsoft.com/office/drawing/2014/main" id="{87768678-583A-92D2-EB30-014DE1083B0A}"/>
                  </a:ext>
                </a:extLst>
              </p:cNvPr>
              <p:cNvSpPr/>
              <p:nvPr/>
            </p:nvSpPr>
            <p:spPr>
              <a:xfrm>
                <a:off x="935978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4" name="Freeform: Shape 5993">
                <a:extLst>
                  <a:ext uri="{FF2B5EF4-FFF2-40B4-BE49-F238E27FC236}">
                    <a16:creationId xmlns:a16="http://schemas.microsoft.com/office/drawing/2014/main" id="{31755B10-59D9-73C2-1675-BB0B715307E7}"/>
                  </a:ext>
                </a:extLst>
              </p:cNvPr>
              <p:cNvSpPr/>
              <p:nvPr/>
            </p:nvSpPr>
            <p:spPr>
              <a:xfrm>
                <a:off x="947581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5" name="Freeform: Shape 5994">
                <a:extLst>
                  <a:ext uri="{FF2B5EF4-FFF2-40B4-BE49-F238E27FC236}">
                    <a16:creationId xmlns:a16="http://schemas.microsoft.com/office/drawing/2014/main" id="{E97C3ED0-EBB4-1A22-AA97-86454017CB3D}"/>
                  </a:ext>
                </a:extLst>
              </p:cNvPr>
              <p:cNvSpPr/>
              <p:nvPr/>
            </p:nvSpPr>
            <p:spPr>
              <a:xfrm>
                <a:off x="95918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6" name="Freeform: Shape 5995">
                <a:extLst>
                  <a:ext uri="{FF2B5EF4-FFF2-40B4-BE49-F238E27FC236}">
                    <a16:creationId xmlns:a16="http://schemas.microsoft.com/office/drawing/2014/main" id="{E0A7C47F-D458-5B30-B155-DCA7A8C64D67}"/>
                  </a:ext>
                </a:extLst>
              </p:cNvPr>
              <p:cNvSpPr/>
              <p:nvPr/>
            </p:nvSpPr>
            <p:spPr>
              <a:xfrm>
                <a:off x="970786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7" name="Freeform: Shape 5996">
                <a:extLst>
                  <a:ext uri="{FF2B5EF4-FFF2-40B4-BE49-F238E27FC236}">
                    <a16:creationId xmlns:a16="http://schemas.microsoft.com/office/drawing/2014/main" id="{920A29C0-B55F-56DE-891D-7C5CD1A2D5D1}"/>
                  </a:ext>
                </a:extLst>
              </p:cNvPr>
              <p:cNvSpPr/>
              <p:nvPr/>
            </p:nvSpPr>
            <p:spPr>
              <a:xfrm>
                <a:off x="98238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8" name="Freeform: Shape 5997">
                <a:extLst>
                  <a:ext uri="{FF2B5EF4-FFF2-40B4-BE49-F238E27FC236}">
                    <a16:creationId xmlns:a16="http://schemas.microsoft.com/office/drawing/2014/main" id="{6FF8F122-B536-524E-54F9-9049D3EC5AD9}"/>
                  </a:ext>
                </a:extLst>
              </p:cNvPr>
              <p:cNvSpPr/>
              <p:nvPr/>
            </p:nvSpPr>
            <p:spPr>
              <a:xfrm>
                <a:off x="993992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9" name="Freeform: Shape 5998">
                <a:extLst>
                  <a:ext uri="{FF2B5EF4-FFF2-40B4-BE49-F238E27FC236}">
                    <a16:creationId xmlns:a16="http://schemas.microsoft.com/office/drawing/2014/main" id="{20BDB46A-0034-F126-42E1-CE7DB9FD9B53}"/>
                  </a:ext>
                </a:extLst>
              </p:cNvPr>
              <p:cNvSpPr/>
              <p:nvPr/>
            </p:nvSpPr>
            <p:spPr>
              <a:xfrm>
                <a:off x="100559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0" name="Freeform: Shape 5999">
                <a:extLst>
                  <a:ext uri="{FF2B5EF4-FFF2-40B4-BE49-F238E27FC236}">
                    <a16:creationId xmlns:a16="http://schemas.microsoft.com/office/drawing/2014/main" id="{495D7299-3FF3-BBCC-4B77-08F47B785C18}"/>
                  </a:ext>
                </a:extLst>
              </p:cNvPr>
              <p:cNvSpPr/>
              <p:nvPr/>
            </p:nvSpPr>
            <p:spPr>
              <a:xfrm>
                <a:off x="1017199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1" name="Freeform: Shape 6000">
                <a:extLst>
                  <a:ext uri="{FF2B5EF4-FFF2-40B4-BE49-F238E27FC236}">
                    <a16:creationId xmlns:a16="http://schemas.microsoft.com/office/drawing/2014/main" id="{46887000-8423-82E1-8C53-05587ADB2B25}"/>
                  </a:ext>
                </a:extLst>
              </p:cNvPr>
              <p:cNvSpPr/>
              <p:nvPr/>
            </p:nvSpPr>
            <p:spPr>
              <a:xfrm>
                <a:off x="1028801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2" name="Freeform: Shape 6001">
                <a:extLst>
                  <a:ext uri="{FF2B5EF4-FFF2-40B4-BE49-F238E27FC236}">
                    <a16:creationId xmlns:a16="http://schemas.microsoft.com/office/drawing/2014/main" id="{E0BE4BA0-647F-78B2-0E38-988DC010F2B3}"/>
                  </a:ext>
                </a:extLst>
              </p:cNvPr>
              <p:cNvSpPr/>
              <p:nvPr/>
            </p:nvSpPr>
            <p:spPr>
              <a:xfrm>
                <a:off x="104040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3" name="Freeform: Shape 6002">
                <a:extLst>
                  <a:ext uri="{FF2B5EF4-FFF2-40B4-BE49-F238E27FC236}">
                    <a16:creationId xmlns:a16="http://schemas.microsoft.com/office/drawing/2014/main" id="{900524CB-E22E-8D35-203F-37E69C5858EF}"/>
                  </a:ext>
                </a:extLst>
              </p:cNvPr>
              <p:cNvSpPr/>
              <p:nvPr/>
            </p:nvSpPr>
            <p:spPr>
              <a:xfrm>
                <a:off x="1052007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4" name="Freeform: Shape 6003">
                <a:extLst>
                  <a:ext uri="{FF2B5EF4-FFF2-40B4-BE49-F238E27FC236}">
                    <a16:creationId xmlns:a16="http://schemas.microsoft.com/office/drawing/2014/main" id="{B92B5B11-2B9B-03C5-7126-7572B85D9A07}"/>
                  </a:ext>
                </a:extLst>
              </p:cNvPr>
              <p:cNvSpPr/>
              <p:nvPr/>
            </p:nvSpPr>
            <p:spPr>
              <a:xfrm>
                <a:off x="1063611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5" name="Freeform: Shape 6004">
                <a:extLst>
                  <a:ext uri="{FF2B5EF4-FFF2-40B4-BE49-F238E27FC236}">
                    <a16:creationId xmlns:a16="http://schemas.microsoft.com/office/drawing/2014/main" id="{53442C74-C8A2-D7BA-A0E9-25622E7FCD24}"/>
                  </a:ext>
                </a:extLst>
              </p:cNvPr>
              <p:cNvSpPr/>
              <p:nvPr/>
            </p:nvSpPr>
            <p:spPr>
              <a:xfrm>
                <a:off x="1075214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6" name="Freeform: Shape 6005">
                <a:extLst>
                  <a:ext uri="{FF2B5EF4-FFF2-40B4-BE49-F238E27FC236}">
                    <a16:creationId xmlns:a16="http://schemas.microsoft.com/office/drawing/2014/main" id="{C6B9CECE-3A05-BB47-BB71-5026F83AAD1F}"/>
                  </a:ext>
                </a:extLst>
              </p:cNvPr>
              <p:cNvSpPr/>
              <p:nvPr/>
            </p:nvSpPr>
            <p:spPr>
              <a:xfrm>
                <a:off x="108681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7" name="Freeform: Shape 6006">
                <a:extLst>
                  <a:ext uri="{FF2B5EF4-FFF2-40B4-BE49-F238E27FC236}">
                    <a16:creationId xmlns:a16="http://schemas.microsoft.com/office/drawing/2014/main" id="{AD940784-80A1-7D98-B21C-263C6341A38F}"/>
                  </a:ext>
                </a:extLst>
              </p:cNvPr>
              <p:cNvSpPr/>
              <p:nvPr/>
            </p:nvSpPr>
            <p:spPr>
              <a:xfrm>
                <a:off x="1098419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8" name="Freeform: Shape 6007">
                <a:extLst>
                  <a:ext uri="{FF2B5EF4-FFF2-40B4-BE49-F238E27FC236}">
                    <a16:creationId xmlns:a16="http://schemas.microsoft.com/office/drawing/2014/main" id="{CAE9D203-93BE-365C-EC17-E1DAB99FE66A}"/>
                  </a:ext>
                </a:extLst>
              </p:cNvPr>
              <p:cNvSpPr/>
              <p:nvPr/>
            </p:nvSpPr>
            <p:spPr>
              <a:xfrm>
                <a:off x="1110022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9" name="Freeform: Shape 6008">
                <a:extLst>
                  <a:ext uri="{FF2B5EF4-FFF2-40B4-BE49-F238E27FC236}">
                    <a16:creationId xmlns:a16="http://schemas.microsoft.com/office/drawing/2014/main" id="{2AAEC5CB-8876-66DD-32F3-17C055013684}"/>
                  </a:ext>
                </a:extLst>
              </p:cNvPr>
              <p:cNvSpPr/>
              <p:nvPr/>
            </p:nvSpPr>
            <p:spPr>
              <a:xfrm>
                <a:off x="1121626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0" name="Freeform: Shape 6009">
                <a:extLst>
                  <a:ext uri="{FF2B5EF4-FFF2-40B4-BE49-F238E27FC236}">
                    <a16:creationId xmlns:a16="http://schemas.microsoft.com/office/drawing/2014/main" id="{B323B9D8-EBF6-CC0B-0B28-21647F17B80D}"/>
                  </a:ext>
                </a:extLst>
              </p:cNvPr>
              <p:cNvSpPr/>
              <p:nvPr/>
            </p:nvSpPr>
            <p:spPr>
              <a:xfrm>
                <a:off x="1133229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1" name="Freeform: Shape 6010">
                <a:extLst>
                  <a:ext uri="{FF2B5EF4-FFF2-40B4-BE49-F238E27FC236}">
                    <a16:creationId xmlns:a16="http://schemas.microsoft.com/office/drawing/2014/main" id="{55B3453B-7682-C945-A786-3DEAF4F2BE12}"/>
                  </a:ext>
                </a:extLst>
              </p:cNvPr>
              <p:cNvSpPr/>
              <p:nvPr/>
            </p:nvSpPr>
            <p:spPr>
              <a:xfrm>
                <a:off x="1144831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2" name="Freeform: Shape 6011">
                <a:extLst>
                  <a:ext uri="{FF2B5EF4-FFF2-40B4-BE49-F238E27FC236}">
                    <a16:creationId xmlns:a16="http://schemas.microsoft.com/office/drawing/2014/main" id="{7F02D474-2212-7962-0DE8-B024019AF8A4}"/>
                  </a:ext>
                </a:extLst>
              </p:cNvPr>
              <p:cNvSpPr/>
              <p:nvPr/>
            </p:nvSpPr>
            <p:spPr>
              <a:xfrm>
                <a:off x="1156434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3" name="Freeform: Shape 6012">
                <a:extLst>
                  <a:ext uri="{FF2B5EF4-FFF2-40B4-BE49-F238E27FC236}">
                    <a16:creationId xmlns:a16="http://schemas.microsoft.com/office/drawing/2014/main" id="{C27E6B12-2307-C36B-8F0A-D631A3D0B889}"/>
                  </a:ext>
                </a:extLst>
              </p:cNvPr>
              <p:cNvSpPr/>
              <p:nvPr/>
            </p:nvSpPr>
            <p:spPr>
              <a:xfrm>
                <a:off x="1168037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4" name="Freeform: Shape 6013">
                <a:extLst>
                  <a:ext uri="{FF2B5EF4-FFF2-40B4-BE49-F238E27FC236}">
                    <a16:creationId xmlns:a16="http://schemas.microsoft.com/office/drawing/2014/main" id="{8A4A1108-B794-56E8-D2D0-9401EFE4CBB8}"/>
                  </a:ext>
                </a:extLst>
              </p:cNvPr>
              <p:cNvSpPr/>
              <p:nvPr/>
            </p:nvSpPr>
            <p:spPr>
              <a:xfrm>
                <a:off x="1179640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5" name="Freeform: Shape 6014">
                <a:extLst>
                  <a:ext uri="{FF2B5EF4-FFF2-40B4-BE49-F238E27FC236}">
                    <a16:creationId xmlns:a16="http://schemas.microsoft.com/office/drawing/2014/main" id="{CBB022F7-FE6D-EE02-1808-287C622D84E6}"/>
                  </a:ext>
                </a:extLst>
              </p:cNvPr>
              <p:cNvSpPr/>
              <p:nvPr/>
            </p:nvSpPr>
            <p:spPr>
              <a:xfrm>
                <a:off x="1191242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6" name="Freeform: Shape 6015">
                <a:extLst>
                  <a:ext uri="{FF2B5EF4-FFF2-40B4-BE49-F238E27FC236}">
                    <a16:creationId xmlns:a16="http://schemas.microsoft.com/office/drawing/2014/main" id="{02A496BA-DE52-E5B6-4C87-8F71A0D24FF7}"/>
                  </a:ext>
                </a:extLst>
              </p:cNvPr>
              <p:cNvSpPr/>
              <p:nvPr/>
            </p:nvSpPr>
            <p:spPr>
              <a:xfrm>
                <a:off x="1202845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7" name="Freeform: Shape 6016">
                <a:extLst>
                  <a:ext uri="{FF2B5EF4-FFF2-40B4-BE49-F238E27FC236}">
                    <a16:creationId xmlns:a16="http://schemas.microsoft.com/office/drawing/2014/main" id="{4C399AF3-F083-513C-603B-1F1D86F4FDF2}"/>
                  </a:ext>
                </a:extLst>
              </p:cNvPr>
              <p:cNvSpPr/>
              <p:nvPr/>
            </p:nvSpPr>
            <p:spPr>
              <a:xfrm>
                <a:off x="1214449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3" name="Freeform: Shape 6032">
                <a:extLst>
                  <a:ext uri="{FF2B5EF4-FFF2-40B4-BE49-F238E27FC236}">
                    <a16:creationId xmlns:a16="http://schemas.microsoft.com/office/drawing/2014/main" id="{0F3A6BB3-5800-E178-31E8-5E16095FB199}"/>
                  </a:ext>
                </a:extLst>
              </p:cNvPr>
              <p:cNvSpPr/>
              <p:nvPr/>
            </p:nvSpPr>
            <p:spPr>
              <a:xfrm>
                <a:off x="935978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4" name="Freeform: Shape 6033">
                <a:extLst>
                  <a:ext uri="{FF2B5EF4-FFF2-40B4-BE49-F238E27FC236}">
                    <a16:creationId xmlns:a16="http://schemas.microsoft.com/office/drawing/2014/main" id="{0F27F525-1132-6CED-C1D8-6EFEBCC9A0EC}"/>
                  </a:ext>
                </a:extLst>
              </p:cNvPr>
              <p:cNvSpPr/>
              <p:nvPr/>
            </p:nvSpPr>
            <p:spPr>
              <a:xfrm>
                <a:off x="947581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5" name="Freeform: Shape 6034">
                <a:extLst>
                  <a:ext uri="{FF2B5EF4-FFF2-40B4-BE49-F238E27FC236}">
                    <a16:creationId xmlns:a16="http://schemas.microsoft.com/office/drawing/2014/main" id="{FCCA211A-8511-BF21-447C-4793E94ED1BF}"/>
                  </a:ext>
                </a:extLst>
              </p:cNvPr>
              <p:cNvSpPr/>
              <p:nvPr/>
            </p:nvSpPr>
            <p:spPr>
              <a:xfrm>
                <a:off x="95918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6" name="Freeform: Shape 6035">
                <a:extLst>
                  <a:ext uri="{FF2B5EF4-FFF2-40B4-BE49-F238E27FC236}">
                    <a16:creationId xmlns:a16="http://schemas.microsoft.com/office/drawing/2014/main" id="{FDE97D6B-2309-1A9C-1401-37CADA3472CE}"/>
                  </a:ext>
                </a:extLst>
              </p:cNvPr>
              <p:cNvSpPr/>
              <p:nvPr/>
            </p:nvSpPr>
            <p:spPr>
              <a:xfrm>
                <a:off x="970786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7" name="Freeform: Shape 6036">
                <a:extLst>
                  <a:ext uri="{FF2B5EF4-FFF2-40B4-BE49-F238E27FC236}">
                    <a16:creationId xmlns:a16="http://schemas.microsoft.com/office/drawing/2014/main" id="{0FDF252D-E63E-D085-21DB-C252F848EC97}"/>
                  </a:ext>
                </a:extLst>
              </p:cNvPr>
              <p:cNvSpPr/>
              <p:nvPr/>
            </p:nvSpPr>
            <p:spPr>
              <a:xfrm>
                <a:off x="98238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8" name="Freeform: Shape 6037">
                <a:extLst>
                  <a:ext uri="{FF2B5EF4-FFF2-40B4-BE49-F238E27FC236}">
                    <a16:creationId xmlns:a16="http://schemas.microsoft.com/office/drawing/2014/main" id="{12761301-58AA-5135-211E-54C3A87685A1}"/>
                  </a:ext>
                </a:extLst>
              </p:cNvPr>
              <p:cNvSpPr/>
              <p:nvPr/>
            </p:nvSpPr>
            <p:spPr>
              <a:xfrm>
                <a:off x="993992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9" name="Freeform: Shape 6038">
                <a:extLst>
                  <a:ext uri="{FF2B5EF4-FFF2-40B4-BE49-F238E27FC236}">
                    <a16:creationId xmlns:a16="http://schemas.microsoft.com/office/drawing/2014/main" id="{B9B206A3-53D2-3CF3-F6E0-3A4787505E83}"/>
                  </a:ext>
                </a:extLst>
              </p:cNvPr>
              <p:cNvSpPr/>
              <p:nvPr/>
            </p:nvSpPr>
            <p:spPr>
              <a:xfrm>
                <a:off x="100559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0" name="Freeform: Shape 6039">
                <a:extLst>
                  <a:ext uri="{FF2B5EF4-FFF2-40B4-BE49-F238E27FC236}">
                    <a16:creationId xmlns:a16="http://schemas.microsoft.com/office/drawing/2014/main" id="{742BD111-F94D-EFDF-16BB-71E255373DD3}"/>
                  </a:ext>
                </a:extLst>
              </p:cNvPr>
              <p:cNvSpPr/>
              <p:nvPr/>
            </p:nvSpPr>
            <p:spPr>
              <a:xfrm>
                <a:off x="1017199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1" name="Freeform: Shape 6040">
                <a:extLst>
                  <a:ext uri="{FF2B5EF4-FFF2-40B4-BE49-F238E27FC236}">
                    <a16:creationId xmlns:a16="http://schemas.microsoft.com/office/drawing/2014/main" id="{3FACAEE7-CF74-809F-C06E-C4FC4957887A}"/>
                  </a:ext>
                </a:extLst>
              </p:cNvPr>
              <p:cNvSpPr/>
              <p:nvPr/>
            </p:nvSpPr>
            <p:spPr>
              <a:xfrm>
                <a:off x="1028801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2" name="Freeform: Shape 6041">
                <a:extLst>
                  <a:ext uri="{FF2B5EF4-FFF2-40B4-BE49-F238E27FC236}">
                    <a16:creationId xmlns:a16="http://schemas.microsoft.com/office/drawing/2014/main" id="{74F2FF85-6FC9-F340-5D8C-FA2AB0AD2211}"/>
                  </a:ext>
                </a:extLst>
              </p:cNvPr>
              <p:cNvSpPr/>
              <p:nvPr/>
            </p:nvSpPr>
            <p:spPr>
              <a:xfrm>
                <a:off x="104040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3" name="Freeform: Shape 6042">
                <a:extLst>
                  <a:ext uri="{FF2B5EF4-FFF2-40B4-BE49-F238E27FC236}">
                    <a16:creationId xmlns:a16="http://schemas.microsoft.com/office/drawing/2014/main" id="{C9983D56-3C9C-9744-DE35-0BF435454E1A}"/>
                  </a:ext>
                </a:extLst>
              </p:cNvPr>
              <p:cNvSpPr/>
              <p:nvPr/>
            </p:nvSpPr>
            <p:spPr>
              <a:xfrm>
                <a:off x="1052007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4" name="Freeform: Shape 6043">
                <a:extLst>
                  <a:ext uri="{FF2B5EF4-FFF2-40B4-BE49-F238E27FC236}">
                    <a16:creationId xmlns:a16="http://schemas.microsoft.com/office/drawing/2014/main" id="{3F5F92F5-D19D-688A-9D6B-F3C9C2B278AE}"/>
                  </a:ext>
                </a:extLst>
              </p:cNvPr>
              <p:cNvSpPr/>
              <p:nvPr/>
            </p:nvSpPr>
            <p:spPr>
              <a:xfrm>
                <a:off x="1063611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5" name="Freeform: Shape 6044">
                <a:extLst>
                  <a:ext uri="{FF2B5EF4-FFF2-40B4-BE49-F238E27FC236}">
                    <a16:creationId xmlns:a16="http://schemas.microsoft.com/office/drawing/2014/main" id="{AEE4A8A1-2A2B-9636-8B83-A284F3D3077A}"/>
                  </a:ext>
                </a:extLst>
              </p:cNvPr>
              <p:cNvSpPr/>
              <p:nvPr/>
            </p:nvSpPr>
            <p:spPr>
              <a:xfrm>
                <a:off x="1075214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6" name="Freeform: Shape 6045">
                <a:extLst>
                  <a:ext uri="{FF2B5EF4-FFF2-40B4-BE49-F238E27FC236}">
                    <a16:creationId xmlns:a16="http://schemas.microsoft.com/office/drawing/2014/main" id="{F1F44979-E997-B51D-1833-2AB588BF2F57}"/>
                  </a:ext>
                </a:extLst>
              </p:cNvPr>
              <p:cNvSpPr/>
              <p:nvPr/>
            </p:nvSpPr>
            <p:spPr>
              <a:xfrm>
                <a:off x="108681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7" name="Freeform: Shape 6046">
                <a:extLst>
                  <a:ext uri="{FF2B5EF4-FFF2-40B4-BE49-F238E27FC236}">
                    <a16:creationId xmlns:a16="http://schemas.microsoft.com/office/drawing/2014/main" id="{0D467F8A-3607-9E1D-7D6D-E6998C973D44}"/>
                  </a:ext>
                </a:extLst>
              </p:cNvPr>
              <p:cNvSpPr/>
              <p:nvPr/>
            </p:nvSpPr>
            <p:spPr>
              <a:xfrm>
                <a:off x="1098419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8" name="Freeform: Shape 6047">
                <a:extLst>
                  <a:ext uri="{FF2B5EF4-FFF2-40B4-BE49-F238E27FC236}">
                    <a16:creationId xmlns:a16="http://schemas.microsoft.com/office/drawing/2014/main" id="{500E590A-38B2-DFA4-793D-27E90F7D492F}"/>
                  </a:ext>
                </a:extLst>
              </p:cNvPr>
              <p:cNvSpPr/>
              <p:nvPr/>
            </p:nvSpPr>
            <p:spPr>
              <a:xfrm>
                <a:off x="1110022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9" name="Freeform: Shape 6048">
                <a:extLst>
                  <a:ext uri="{FF2B5EF4-FFF2-40B4-BE49-F238E27FC236}">
                    <a16:creationId xmlns:a16="http://schemas.microsoft.com/office/drawing/2014/main" id="{F167C3A4-6F35-448C-B9A6-9A3EB2E19F63}"/>
                  </a:ext>
                </a:extLst>
              </p:cNvPr>
              <p:cNvSpPr/>
              <p:nvPr/>
            </p:nvSpPr>
            <p:spPr>
              <a:xfrm>
                <a:off x="1121626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0" name="Freeform: Shape 6049">
                <a:extLst>
                  <a:ext uri="{FF2B5EF4-FFF2-40B4-BE49-F238E27FC236}">
                    <a16:creationId xmlns:a16="http://schemas.microsoft.com/office/drawing/2014/main" id="{6199D6FA-83C4-A818-C6CD-AC7B5AF273BC}"/>
                  </a:ext>
                </a:extLst>
              </p:cNvPr>
              <p:cNvSpPr/>
              <p:nvPr/>
            </p:nvSpPr>
            <p:spPr>
              <a:xfrm>
                <a:off x="1133229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1" name="Freeform: Shape 6050">
                <a:extLst>
                  <a:ext uri="{FF2B5EF4-FFF2-40B4-BE49-F238E27FC236}">
                    <a16:creationId xmlns:a16="http://schemas.microsoft.com/office/drawing/2014/main" id="{1B2D689E-8CFF-C888-A58C-E52DB6935F16}"/>
                  </a:ext>
                </a:extLst>
              </p:cNvPr>
              <p:cNvSpPr/>
              <p:nvPr/>
            </p:nvSpPr>
            <p:spPr>
              <a:xfrm>
                <a:off x="1144831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2" name="Freeform: Shape 6051">
                <a:extLst>
                  <a:ext uri="{FF2B5EF4-FFF2-40B4-BE49-F238E27FC236}">
                    <a16:creationId xmlns:a16="http://schemas.microsoft.com/office/drawing/2014/main" id="{40142686-444A-771B-CEC9-86FED9A897B9}"/>
                  </a:ext>
                </a:extLst>
              </p:cNvPr>
              <p:cNvSpPr/>
              <p:nvPr/>
            </p:nvSpPr>
            <p:spPr>
              <a:xfrm>
                <a:off x="1156434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3" name="Freeform: Shape 6052">
                <a:extLst>
                  <a:ext uri="{FF2B5EF4-FFF2-40B4-BE49-F238E27FC236}">
                    <a16:creationId xmlns:a16="http://schemas.microsoft.com/office/drawing/2014/main" id="{0803F40A-5529-6B41-8D93-E764C7BD623B}"/>
                  </a:ext>
                </a:extLst>
              </p:cNvPr>
              <p:cNvSpPr/>
              <p:nvPr/>
            </p:nvSpPr>
            <p:spPr>
              <a:xfrm>
                <a:off x="1168037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4" name="Freeform: Shape 6053">
                <a:extLst>
                  <a:ext uri="{FF2B5EF4-FFF2-40B4-BE49-F238E27FC236}">
                    <a16:creationId xmlns:a16="http://schemas.microsoft.com/office/drawing/2014/main" id="{76193F70-8B69-ACA0-ABA1-96A30D27B3D2}"/>
                  </a:ext>
                </a:extLst>
              </p:cNvPr>
              <p:cNvSpPr/>
              <p:nvPr/>
            </p:nvSpPr>
            <p:spPr>
              <a:xfrm>
                <a:off x="1179640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5" name="Freeform: Shape 6054">
                <a:extLst>
                  <a:ext uri="{FF2B5EF4-FFF2-40B4-BE49-F238E27FC236}">
                    <a16:creationId xmlns:a16="http://schemas.microsoft.com/office/drawing/2014/main" id="{0FF1807F-F35F-6011-2BCD-9416409E23CE}"/>
                  </a:ext>
                </a:extLst>
              </p:cNvPr>
              <p:cNvSpPr/>
              <p:nvPr/>
            </p:nvSpPr>
            <p:spPr>
              <a:xfrm>
                <a:off x="1191242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6" name="Freeform: Shape 6055">
                <a:extLst>
                  <a:ext uri="{FF2B5EF4-FFF2-40B4-BE49-F238E27FC236}">
                    <a16:creationId xmlns:a16="http://schemas.microsoft.com/office/drawing/2014/main" id="{B23FFAFE-540A-0113-97C2-BCDC39B60A2A}"/>
                  </a:ext>
                </a:extLst>
              </p:cNvPr>
              <p:cNvSpPr/>
              <p:nvPr/>
            </p:nvSpPr>
            <p:spPr>
              <a:xfrm>
                <a:off x="1202845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7" name="Freeform: Shape 6056">
                <a:extLst>
                  <a:ext uri="{FF2B5EF4-FFF2-40B4-BE49-F238E27FC236}">
                    <a16:creationId xmlns:a16="http://schemas.microsoft.com/office/drawing/2014/main" id="{13C8AEFB-B01B-9CAF-DECA-E2F69FAAAAB2}"/>
                  </a:ext>
                </a:extLst>
              </p:cNvPr>
              <p:cNvSpPr/>
              <p:nvPr/>
            </p:nvSpPr>
            <p:spPr>
              <a:xfrm>
                <a:off x="1214449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3" name="Freeform: Shape 6072">
                <a:extLst>
                  <a:ext uri="{FF2B5EF4-FFF2-40B4-BE49-F238E27FC236}">
                    <a16:creationId xmlns:a16="http://schemas.microsoft.com/office/drawing/2014/main" id="{B06395C4-7D23-0AD4-949B-E332636DCB49}"/>
                  </a:ext>
                </a:extLst>
              </p:cNvPr>
              <p:cNvSpPr/>
              <p:nvPr/>
            </p:nvSpPr>
            <p:spPr>
              <a:xfrm>
                <a:off x="935978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4" name="Freeform: Shape 6073">
                <a:extLst>
                  <a:ext uri="{FF2B5EF4-FFF2-40B4-BE49-F238E27FC236}">
                    <a16:creationId xmlns:a16="http://schemas.microsoft.com/office/drawing/2014/main" id="{53CD54DD-C6F6-DF0B-3BF8-4069F79ADDCF}"/>
                  </a:ext>
                </a:extLst>
              </p:cNvPr>
              <p:cNvSpPr/>
              <p:nvPr/>
            </p:nvSpPr>
            <p:spPr>
              <a:xfrm>
                <a:off x="947581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5" name="Freeform: Shape 6074">
                <a:extLst>
                  <a:ext uri="{FF2B5EF4-FFF2-40B4-BE49-F238E27FC236}">
                    <a16:creationId xmlns:a16="http://schemas.microsoft.com/office/drawing/2014/main" id="{1C0A481D-04F9-C933-B37E-2C47B66E50BD}"/>
                  </a:ext>
                </a:extLst>
              </p:cNvPr>
              <p:cNvSpPr/>
              <p:nvPr/>
            </p:nvSpPr>
            <p:spPr>
              <a:xfrm>
                <a:off x="95918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6" name="Freeform: Shape 6075">
                <a:extLst>
                  <a:ext uri="{FF2B5EF4-FFF2-40B4-BE49-F238E27FC236}">
                    <a16:creationId xmlns:a16="http://schemas.microsoft.com/office/drawing/2014/main" id="{FBBDCAAA-FA6F-E910-6988-0927F979EBB8}"/>
                  </a:ext>
                </a:extLst>
              </p:cNvPr>
              <p:cNvSpPr/>
              <p:nvPr/>
            </p:nvSpPr>
            <p:spPr>
              <a:xfrm>
                <a:off x="970786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7" name="Freeform: Shape 6076">
                <a:extLst>
                  <a:ext uri="{FF2B5EF4-FFF2-40B4-BE49-F238E27FC236}">
                    <a16:creationId xmlns:a16="http://schemas.microsoft.com/office/drawing/2014/main" id="{2E5F0FA3-8922-8FA2-93B4-D6EB26E3616B}"/>
                  </a:ext>
                </a:extLst>
              </p:cNvPr>
              <p:cNvSpPr/>
              <p:nvPr/>
            </p:nvSpPr>
            <p:spPr>
              <a:xfrm>
                <a:off x="98238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8" name="Freeform: Shape 6077">
                <a:extLst>
                  <a:ext uri="{FF2B5EF4-FFF2-40B4-BE49-F238E27FC236}">
                    <a16:creationId xmlns:a16="http://schemas.microsoft.com/office/drawing/2014/main" id="{6D34CF03-B725-EC23-3D6C-8786E00AFCBB}"/>
                  </a:ext>
                </a:extLst>
              </p:cNvPr>
              <p:cNvSpPr/>
              <p:nvPr/>
            </p:nvSpPr>
            <p:spPr>
              <a:xfrm>
                <a:off x="993992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9" name="Freeform: Shape 6078">
                <a:extLst>
                  <a:ext uri="{FF2B5EF4-FFF2-40B4-BE49-F238E27FC236}">
                    <a16:creationId xmlns:a16="http://schemas.microsoft.com/office/drawing/2014/main" id="{CD6C2AB2-7D0C-6056-CE1A-B297FA802101}"/>
                  </a:ext>
                </a:extLst>
              </p:cNvPr>
              <p:cNvSpPr/>
              <p:nvPr/>
            </p:nvSpPr>
            <p:spPr>
              <a:xfrm>
                <a:off x="100559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0" name="Freeform: Shape 6079">
                <a:extLst>
                  <a:ext uri="{FF2B5EF4-FFF2-40B4-BE49-F238E27FC236}">
                    <a16:creationId xmlns:a16="http://schemas.microsoft.com/office/drawing/2014/main" id="{BC35E5BF-10E0-4F5B-E44F-EDBF624FB568}"/>
                  </a:ext>
                </a:extLst>
              </p:cNvPr>
              <p:cNvSpPr/>
              <p:nvPr/>
            </p:nvSpPr>
            <p:spPr>
              <a:xfrm>
                <a:off x="1017199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1" name="Freeform: Shape 6080">
                <a:extLst>
                  <a:ext uri="{FF2B5EF4-FFF2-40B4-BE49-F238E27FC236}">
                    <a16:creationId xmlns:a16="http://schemas.microsoft.com/office/drawing/2014/main" id="{6580FB7C-5B67-A8B0-D43B-A4A3C3C8DD15}"/>
                  </a:ext>
                </a:extLst>
              </p:cNvPr>
              <p:cNvSpPr/>
              <p:nvPr/>
            </p:nvSpPr>
            <p:spPr>
              <a:xfrm>
                <a:off x="1028801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2" name="Freeform: Shape 6081">
                <a:extLst>
                  <a:ext uri="{FF2B5EF4-FFF2-40B4-BE49-F238E27FC236}">
                    <a16:creationId xmlns:a16="http://schemas.microsoft.com/office/drawing/2014/main" id="{0CEF7D8E-A9B4-579C-DB71-D195F5539164}"/>
                  </a:ext>
                </a:extLst>
              </p:cNvPr>
              <p:cNvSpPr/>
              <p:nvPr/>
            </p:nvSpPr>
            <p:spPr>
              <a:xfrm>
                <a:off x="104040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3" name="Freeform: Shape 6082">
                <a:extLst>
                  <a:ext uri="{FF2B5EF4-FFF2-40B4-BE49-F238E27FC236}">
                    <a16:creationId xmlns:a16="http://schemas.microsoft.com/office/drawing/2014/main" id="{11A87251-42EB-F5D6-704F-1C777390478A}"/>
                  </a:ext>
                </a:extLst>
              </p:cNvPr>
              <p:cNvSpPr/>
              <p:nvPr/>
            </p:nvSpPr>
            <p:spPr>
              <a:xfrm>
                <a:off x="1052007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4" name="Freeform: Shape 6083">
                <a:extLst>
                  <a:ext uri="{FF2B5EF4-FFF2-40B4-BE49-F238E27FC236}">
                    <a16:creationId xmlns:a16="http://schemas.microsoft.com/office/drawing/2014/main" id="{D8BF2F59-5522-CCEA-D5EC-9E8E7089B4E2}"/>
                  </a:ext>
                </a:extLst>
              </p:cNvPr>
              <p:cNvSpPr/>
              <p:nvPr/>
            </p:nvSpPr>
            <p:spPr>
              <a:xfrm>
                <a:off x="1063611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5" name="Freeform: Shape 6084">
                <a:extLst>
                  <a:ext uri="{FF2B5EF4-FFF2-40B4-BE49-F238E27FC236}">
                    <a16:creationId xmlns:a16="http://schemas.microsoft.com/office/drawing/2014/main" id="{1FC2839B-9422-2EA5-7A36-9623DF14B7C3}"/>
                  </a:ext>
                </a:extLst>
              </p:cNvPr>
              <p:cNvSpPr/>
              <p:nvPr/>
            </p:nvSpPr>
            <p:spPr>
              <a:xfrm>
                <a:off x="1075214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6" name="Freeform: Shape 6085">
                <a:extLst>
                  <a:ext uri="{FF2B5EF4-FFF2-40B4-BE49-F238E27FC236}">
                    <a16:creationId xmlns:a16="http://schemas.microsoft.com/office/drawing/2014/main" id="{6F94E757-0302-4DA8-B10A-A49B3943BEEC}"/>
                  </a:ext>
                </a:extLst>
              </p:cNvPr>
              <p:cNvSpPr/>
              <p:nvPr/>
            </p:nvSpPr>
            <p:spPr>
              <a:xfrm>
                <a:off x="108681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7" name="Freeform: Shape 6086">
                <a:extLst>
                  <a:ext uri="{FF2B5EF4-FFF2-40B4-BE49-F238E27FC236}">
                    <a16:creationId xmlns:a16="http://schemas.microsoft.com/office/drawing/2014/main" id="{E5931BA0-ABAE-9DBA-BA1A-263B7137AEF3}"/>
                  </a:ext>
                </a:extLst>
              </p:cNvPr>
              <p:cNvSpPr/>
              <p:nvPr/>
            </p:nvSpPr>
            <p:spPr>
              <a:xfrm>
                <a:off x="1098419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8" name="Freeform: Shape 6087">
                <a:extLst>
                  <a:ext uri="{FF2B5EF4-FFF2-40B4-BE49-F238E27FC236}">
                    <a16:creationId xmlns:a16="http://schemas.microsoft.com/office/drawing/2014/main" id="{422E561A-CB8F-B550-6127-EEF320DAF51B}"/>
                  </a:ext>
                </a:extLst>
              </p:cNvPr>
              <p:cNvSpPr/>
              <p:nvPr/>
            </p:nvSpPr>
            <p:spPr>
              <a:xfrm>
                <a:off x="1110022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9" name="Freeform: Shape 6088">
                <a:extLst>
                  <a:ext uri="{FF2B5EF4-FFF2-40B4-BE49-F238E27FC236}">
                    <a16:creationId xmlns:a16="http://schemas.microsoft.com/office/drawing/2014/main" id="{4668BDC0-6C8A-3F2F-7088-98443983D8D6}"/>
                  </a:ext>
                </a:extLst>
              </p:cNvPr>
              <p:cNvSpPr/>
              <p:nvPr/>
            </p:nvSpPr>
            <p:spPr>
              <a:xfrm>
                <a:off x="1121626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0" name="Freeform: Shape 6089">
                <a:extLst>
                  <a:ext uri="{FF2B5EF4-FFF2-40B4-BE49-F238E27FC236}">
                    <a16:creationId xmlns:a16="http://schemas.microsoft.com/office/drawing/2014/main" id="{E7A1BA13-79A3-BA65-DD1C-C7F07D5B7FDD}"/>
                  </a:ext>
                </a:extLst>
              </p:cNvPr>
              <p:cNvSpPr/>
              <p:nvPr/>
            </p:nvSpPr>
            <p:spPr>
              <a:xfrm>
                <a:off x="1133229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1" name="Freeform: Shape 6090">
                <a:extLst>
                  <a:ext uri="{FF2B5EF4-FFF2-40B4-BE49-F238E27FC236}">
                    <a16:creationId xmlns:a16="http://schemas.microsoft.com/office/drawing/2014/main" id="{2627D970-9673-E058-49B0-7AEAD2CBABB3}"/>
                  </a:ext>
                </a:extLst>
              </p:cNvPr>
              <p:cNvSpPr/>
              <p:nvPr/>
            </p:nvSpPr>
            <p:spPr>
              <a:xfrm>
                <a:off x="1144831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2" name="Freeform: Shape 6091">
                <a:extLst>
                  <a:ext uri="{FF2B5EF4-FFF2-40B4-BE49-F238E27FC236}">
                    <a16:creationId xmlns:a16="http://schemas.microsoft.com/office/drawing/2014/main" id="{98B12B59-00D4-7FEE-1913-AEAEE1CB71E0}"/>
                  </a:ext>
                </a:extLst>
              </p:cNvPr>
              <p:cNvSpPr/>
              <p:nvPr/>
            </p:nvSpPr>
            <p:spPr>
              <a:xfrm>
                <a:off x="1156434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3" name="Freeform: Shape 6092">
                <a:extLst>
                  <a:ext uri="{FF2B5EF4-FFF2-40B4-BE49-F238E27FC236}">
                    <a16:creationId xmlns:a16="http://schemas.microsoft.com/office/drawing/2014/main" id="{CFEFB1F0-CAED-332E-BA10-4098CE7383F0}"/>
                  </a:ext>
                </a:extLst>
              </p:cNvPr>
              <p:cNvSpPr/>
              <p:nvPr/>
            </p:nvSpPr>
            <p:spPr>
              <a:xfrm>
                <a:off x="1168037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4" name="Freeform: Shape 6093">
                <a:extLst>
                  <a:ext uri="{FF2B5EF4-FFF2-40B4-BE49-F238E27FC236}">
                    <a16:creationId xmlns:a16="http://schemas.microsoft.com/office/drawing/2014/main" id="{A23DD379-F538-F8CD-180F-A6AEEA56A13C}"/>
                  </a:ext>
                </a:extLst>
              </p:cNvPr>
              <p:cNvSpPr/>
              <p:nvPr/>
            </p:nvSpPr>
            <p:spPr>
              <a:xfrm>
                <a:off x="1179640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5" name="Freeform: Shape 6094">
                <a:extLst>
                  <a:ext uri="{FF2B5EF4-FFF2-40B4-BE49-F238E27FC236}">
                    <a16:creationId xmlns:a16="http://schemas.microsoft.com/office/drawing/2014/main" id="{EE4133AF-53E1-DA45-695D-D6E287202F5A}"/>
                  </a:ext>
                </a:extLst>
              </p:cNvPr>
              <p:cNvSpPr/>
              <p:nvPr/>
            </p:nvSpPr>
            <p:spPr>
              <a:xfrm>
                <a:off x="1191242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6" name="Freeform: Shape 6095">
                <a:extLst>
                  <a:ext uri="{FF2B5EF4-FFF2-40B4-BE49-F238E27FC236}">
                    <a16:creationId xmlns:a16="http://schemas.microsoft.com/office/drawing/2014/main" id="{AF838817-73F5-1CFF-2A72-91B4307F9A6A}"/>
                  </a:ext>
                </a:extLst>
              </p:cNvPr>
              <p:cNvSpPr/>
              <p:nvPr/>
            </p:nvSpPr>
            <p:spPr>
              <a:xfrm>
                <a:off x="1202845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7" name="Freeform: Shape 6096">
                <a:extLst>
                  <a:ext uri="{FF2B5EF4-FFF2-40B4-BE49-F238E27FC236}">
                    <a16:creationId xmlns:a16="http://schemas.microsoft.com/office/drawing/2014/main" id="{EC8F5C3C-2669-1E83-DAF7-F7E09E864DAB}"/>
                  </a:ext>
                </a:extLst>
              </p:cNvPr>
              <p:cNvSpPr/>
              <p:nvPr/>
            </p:nvSpPr>
            <p:spPr>
              <a:xfrm>
                <a:off x="1214449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3" name="Freeform: Shape 6112">
                <a:extLst>
                  <a:ext uri="{FF2B5EF4-FFF2-40B4-BE49-F238E27FC236}">
                    <a16:creationId xmlns:a16="http://schemas.microsoft.com/office/drawing/2014/main" id="{66E15546-D7CE-7507-91AF-A1B891DAA6E7}"/>
                  </a:ext>
                </a:extLst>
              </p:cNvPr>
              <p:cNvSpPr/>
              <p:nvPr/>
            </p:nvSpPr>
            <p:spPr>
              <a:xfrm>
                <a:off x="935978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4" name="Freeform: Shape 6113">
                <a:extLst>
                  <a:ext uri="{FF2B5EF4-FFF2-40B4-BE49-F238E27FC236}">
                    <a16:creationId xmlns:a16="http://schemas.microsoft.com/office/drawing/2014/main" id="{EB533865-A7BF-00EA-3BE8-05BC0EA21239}"/>
                  </a:ext>
                </a:extLst>
              </p:cNvPr>
              <p:cNvSpPr/>
              <p:nvPr/>
            </p:nvSpPr>
            <p:spPr>
              <a:xfrm>
                <a:off x="947581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5" name="Freeform: Shape 6114">
                <a:extLst>
                  <a:ext uri="{FF2B5EF4-FFF2-40B4-BE49-F238E27FC236}">
                    <a16:creationId xmlns:a16="http://schemas.microsoft.com/office/drawing/2014/main" id="{8517D82C-CA15-3BDC-B7F7-AAC2EA82CC35}"/>
                  </a:ext>
                </a:extLst>
              </p:cNvPr>
              <p:cNvSpPr/>
              <p:nvPr/>
            </p:nvSpPr>
            <p:spPr>
              <a:xfrm>
                <a:off x="95918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6" name="Freeform: Shape 6115">
                <a:extLst>
                  <a:ext uri="{FF2B5EF4-FFF2-40B4-BE49-F238E27FC236}">
                    <a16:creationId xmlns:a16="http://schemas.microsoft.com/office/drawing/2014/main" id="{21DB1D58-8E4B-7558-4CE2-23D3AC49BD2B}"/>
                  </a:ext>
                </a:extLst>
              </p:cNvPr>
              <p:cNvSpPr/>
              <p:nvPr/>
            </p:nvSpPr>
            <p:spPr>
              <a:xfrm>
                <a:off x="970786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7" name="Freeform: Shape 6116">
                <a:extLst>
                  <a:ext uri="{FF2B5EF4-FFF2-40B4-BE49-F238E27FC236}">
                    <a16:creationId xmlns:a16="http://schemas.microsoft.com/office/drawing/2014/main" id="{1D62129D-C814-BE0C-B739-E993D7677E6B}"/>
                  </a:ext>
                </a:extLst>
              </p:cNvPr>
              <p:cNvSpPr/>
              <p:nvPr/>
            </p:nvSpPr>
            <p:spPr>
              <a:xfrm>
                <a:off x="98238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8" name="Freeform: Shape 6117">
                <a:extLst>
                  <a:ext uri="{FF2B5EF4-FFF2-40B4-BE49-F238E27FC236}">
                    <a16:creationId xmlns:a16="http://schemas.microsoft.com/office/drawing/2014/main" id="{9D1F2303-6470-E014-D6EB-B4BFB5A72907}"/>
                  </a:ext>
                </a:extLst>
              </p:cNvPr>
              <p:cNvSpPr/>
              <p:nvPr/>
            </p:nvSpPr>
            <p:spPr>
              <a:xfrm>
                <a:off x="993992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9" name="Freeform: Shape 6118">
                <a:extLst>
                  <a:ext uri="{FF2B5EF4-FFF2-40B4-BE49-F238E27FC236}">
                    <a16:creationId xmlns:a16="http://schemas.microsoft.com/office/drawing/2014/main" id="{97E90E69-5365-E4EF-6424-16150B544826}"/>
                  </a:ext>
                </a:extLst>
              </p:cNvPr>
              <p:cNvSpPr/>
              <p:nvPr/>
            </p:nvSpPr>
            <p:spPr>
              <a:xfrm>
                <a:off x="100559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0" name="Freeform: Shape 6119">
                <a:extLst>
                  <a:ext uri="{FF2B5EF4-FFF2-40B4-BE49-F238E27FC236}">
                    <a16:creationId xmlns:a16="http://schemas.microsoft.com/office/drawing/2014/main" id="{91C7F790-B98C-D01B-EDE8-A5222E945AEE}"/>
                  </a:ext>
                </a:extLst>
              </p:cNvPr>
              <p:cNvSpPr/>
              <p:nvPr/>
            </p:nvSpPr>
            <p:spPr>
              <a:xfrm>
                <a:off x="1017199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1" name="Freeform: Shape 6120">
                <a:extLst>
                  <a:ext uri="{FF2B5EF4-FFF2-40B4-BE49-F238E27FC236}">
                    <a16:creationId xmlns:a16="http://schemas.microsoft.com/office/drawing/2014/main" id="{E843471A-C4B0-F168-961F-9E071841F0BC}"/>
                  </a:ext>
                </a:extLst>
              </p:cNvPr>
              <p:cNvSpPr/>
              <p:nvPr/>
            </p:nvSpPr>
            <p:spPr>
              <a:xfrm>
                <a:off x="1028801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2" name="Freeform: Shape 6121">
                <a:extLst>
                  <a:ext uri="{FF2B5EF4-FFF2-40B4-BE49-F238E27FC236}">
                    <a16:creationId xmlns:a16="http://schemas.microsoft.com/office/drawing/2014/main" id="{A1F47B7B-6B36-8D80-FC84-B33F148B7547}"/>
                  </a:ext>
                </a:extLst>
              </p:cNvPr>
              <p:cNvSpPr/>
              <p:nvPr/>
            </p:nvSpPr>
            <p:spPr>
              <a:xfrm>
                <a:off x="104040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3" name="Freeform: Shape 6122">
                <a:extLst>
                  <a:ext uri="{FF2B5EF4-FFF2-40B4-BE49-F238E27FC236}">
                    <a16:creationId xmlns:a16="http://schemas.microsoft.com/office/drawing/2014/main" id="{EDDB905F-87CA-CD38-AB2B-42B52F6E0258}"/>
                  </a:ext>
                </a:extLst>
              </p:cNvPr>
              <p:cNvSpPr/>
              <p:nvPr/>
            </p:nvSpPr>
            <p:spPr>
              <a:xfrm>
                <a:off x="1052007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4" name="Freeform: Shape 6123">
                <a:extLst>
                  <a:ext uri="{FF2B5EF4-FFF2-40B4-BE49-F238E27FC236}">
                    <a16:creationId xmlns:a16="http://schemas.microsoft.com/office/drawing/2014/main" id="{B7198B98-83AD-D33C-A59B-3A6D52D53B26}"/>
                  </a:ext>
                </a:extLst>
              </p:cNvPr>
              <p:cNvSpPr/>
              <p:nvPr/>
            </p:nvSpPr>
            <p:spPr>
              <a:xfrm>
                <a:off x="1063611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5" name="Freeform: Shape 6124">
                <a:extLst>
                  <a:ext uri="{FF2B5EF4-FFF2-40B4-BE49-F238E27FC236}">
                    <a16:creationId xmlns:a16="http://schemas.microsoft.com/office/drawing/2014/main" id="{EBC23411-F9C5-B161-F49F-40283B8949EC}"/>
                  </a:ext>
                </a:extLst>
              </p:cNvPr>
              <p:cNvSpPr/>
              <p:nvPr/>
            </p:nvSpPr>
            <p:spPr>
              <a:xfrm>
                <a:off x="1075214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6" name="Freeform: Shape 6125">
                <a:extLst>
                  <a:ext uri="{FF2B5EF4-FFF2-40B4-BE49-F238E27FC236}">
                    <a16:creationId xmlns:a16="http://schemas.microsoft.com/office/drawing/2014/main" id="{A33ED65B-9B6E-AD55-333E-F5BDC154DD6C}"/>
                  </a:ext>
                </a:extLst>
              </p:cNvPr>
              <p:cNvSpPr/>
              <p:nvPr/>
            </p:nvSpPr>
            <p:spPr>
              <a:xfrm>
                <a:off x="108681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7" name="Freeform: Shape 6126">
                <a:extLst>
                  <a:ext uri="{FF2B5EF4-FFF2-40B4-BE49-F238E27FC236}">
                    <a16:creationId xmlns:a16="http://schemas.microsoft.com/office/drawing/2014/main" id="{3230E2F5-3DD0-AA0B-FC38-A94E5E7607E3}"/>
                  </a:ext>
                </a:extLst>
              </p:cNvPr>
              <p:cNvSpPr/>
              <p:nvPr/>
            </p:nvSpPr>
            <p:spPr>
              <a:xfrm>
                <a:off x="1098419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8" name="Freeform: Shape 6127">
                <a:extLst>
                  <a:ext uri="{FF2B5EF4-FFF2-40B4-BE49-F238E27FC236}">
                    <a16:creationId xmlns:a16="http://schemas.microsoft.com/office/drawing/2014/main" id="{99DCF6B3-7920-8844-FE20-814EC38E98F9}"/>
                  </a:ext>
                </a:extLst>
              </p:cNvPr>
              <p:cNvSpPr/>
              <p:nvPr/>
            </p:nvSpPr>
            <p:spPr>
              <a:xfrm>
                <a:off x="1110022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9" name="Freeform: Shape 6128">
                <a:extLst>
                  <a:ext uri="{FF2B5EF4-FFF2-40B4-BE49-F238E27FC236}">
                    <a16:creationId xmlns:a16="http://schemas.microsoft.com/office/drawing/2014/main" id="{A21FCFC8-27F2-8162-44A3-D47958706EB1}"/>
                  </a:ext>
                </a:extLst>
              </p:cNvPr>
              <p:cNvSpPr/>
              <p:nvPr/>
            </p:nvSpPr>
            <p:spPr>
              <a:xfrm>
                <a:off x="1121626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0" name="Freeform: Shape 6129">
                <a:extLst>
                  <a:ext uri="{FF2B5EF4-FFF2-40B4-BE49-F238E27FC236}">
                    <a16:creationId xmlns:a16="http://schemas.microsoft.com/office/drawing/2014/main" id="{62DC7985-B387-845C-6928-E13EF65EE6FB}"/>
                  </a:ext>
                </a:extLst>
              </p:cNvPr>
              <p:cNvSpPr/>
              <p:nvPr/>
            </p:nvSpPr>
            <p:spPr>
              <a:xfrm>
                <a:off x="1133229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1" name="Freeform: Shape 6130">
                <a:extLst>
                  <a:ext uri="{FF2B5EF4-FFF2-40B4-BE49-F238E27FC236}">
                    <a16:creationId xmlns:a16="http://schemas.microsoft.com/office/drawing/2014/main" id="{3A38E185-36F0-5E3E-1E1C-61DDEA717AEC}"/>
                  </a:ext>
                </a:extLst>
              </p:cNvPr>
              <p:cNvSpPr/>
              <p:nvPr/>
            </p:nvSpPr>
            <p:spPr>
              <a:xfrm>
                <a:off x="1144831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2" name="Freeform: Shape 6131">
                <a:extLst>
                  <a:ext uri="{FF2B5EF4-FFF2-40B4-BE49-F238E27FC236}">
                    <a16:creationId xmlns:a16="http://schemas.microsoft.com/office/drawing/2014/main" id="{8357BE98-5342-1E46-6D18-AAC2A78CD0FD}"/>
                  </a:ext>
                </a:extLst>
              </p:cNvPr>
              <p:cNvSpPr/>
              <p:nvPr/>
            </p:nvSpPr>
            <p:spPr>
              <a:xfrm>
                <a:off x="1156434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3" name="Freeform: Shape 6132">
                <a:extLst>
                  <a:ext uri="{FF2B5EF4-FFF2-40B4-BE49-F238E27FC236}">
                    <a16:creationId xmlns:a16="http://schemas.microsoft.com/office/drawing/2014/main" id="{1224EEA5-DFD1-3AD4-8519-5669567E28BC}"/>
                  </a:ext>
                </a:extLst>
              </p:cNvPr>
              <p:cNvSpPr/>
              <p:nvPr/>
            </p:nvSpPr>
            <p:spPr>
              <a:xfrm>
                <a:off x="1168037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4" name="Freeform: Shape 6133">
                <a:extLst>
                  <a:ext uri="{FF2B5EF4-FFF2-40B4-BE49-F238E27FC236}">
                    <a16:creationId xmlns:a16="http://schemas.microsoft.com/office/drawing/2014/main" id="{CB1782EE-6D6F-4C00-9F7D-8AEF1B18F3D5}"/>
                  </a:ext>
                </a:extLst>
              </p:cNvPr>
              <p:cNvSpPr/>
              <p:nvPr/>
            </p:nvSpPr>
            <p:spPr>
              <a:xfrm>
                <a:off x="1179640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5" name="Freeform: Shape 6134">
                <a:extLst>
                  <a:ext uri="{FF2B5EF4-FFF2-40B4-BE49-F238E27FC236}">
                    <a16:creationId xmlns:a16="http://schemas.microsoft.com/office/drawing/2014/main" id="{7C59AE13-0494-D4B2-F9F5-FA2C8C010C3A}"/>
                  </a:ext>
                </a:extLst>
              </p:cNvPr>
              <p:cNvSpPr/>
              <p:nvPr/>
            </p:nvSpPr>
            <p:spPr>
              <a:xfrm>
                <a:off x="1191242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6" name="Freeform: Shape 6135">
                <a:extLst>
                  <a:ext uri="{FF2B5EF4-FFF2-40B4-BE49-F238E27FC236}">
                    <a16:creationId xmlns:a16="http://schemas.microsoft.com/office/drawing/2014/main" id="{5DF585E4-FA87-DC1A-A032-43E228E00726}"/>
                  </a:ext>
                </a:extLst>
              </p:cNvPr>
              <p:cNvSpPr/>
              <p:nvPr/>
            </p:nvSpPr>
            <p:spPr>
              <a:xfrm>
                <a:off x="1202845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7" name="Freeform: Shape 6136">
                <a:extLst>
                  <a:ext uri="{FF2B5EF4-FFF2-40B4-BE49-F238E27FC236}">
                    <a16:creationId xmlns:a16="http://schemas.microsoft.com/office/drawing/2014/main" id="{F19C0C99-7699-BDA4-F65F-D89ABA859FCA}"/>
                  </a:ext>
                </a:extLst>
              </p:cNvPr>
              <p:cNvSpPr/>
              <p:nvPr/>
            </p:nvSpPr>
            <p:spPr>
              <a:xfrm>
                <a:off x="1214449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3" name="Freeform: Shape 6152">
                <a:extLst>
                  <a:ext uri="{FF2B5EF4-FFF2-40B4-BE49-F238E27FC236}">
                    <a16:creationId xmlns:a16="http://schemas.microsoft.com/office/drawing/2014/main" id="{EDA3ECDB-0F3C-651C-0D5E-736B72F56D68}"/>
                  </a:ext>
                </a:extLst>
              </p:cNvPr>
              <p:cNvSpPr/>
              <p:nvPr/>
            </p:nvSpPr>
            <p:spPr>
              <a:xfrm>
                <a:off x="935978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4" name="Freeform: Shape 6153">
                <a:extLst>
                  <a:ext uri="{FF2B5EF4-FFF2-40B4-BE49-F238E27FC236}">
                    <a16:creationId xmlns:a16="http://schemas.microsoft.com/office/drawing/2014/main" id="{2BD5E2D1-A804-4474-0ADB-49EEEB8BA49D}"/>
                  </a:ext>
                </a:extLst>
              </p:cNvPr>
              <p:cNvSpPr/>
              <p:nvPr/>
            </p:nvSpPr>
            <p:spPr>
              <a:xfrm>
                <a:off x="947581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5" name="Freeform: Shape 6154">
                <a:extLst>
                  <a:ext uri="{FF2B5EF4-FFF2-40B4-BE49-F238E27FC236}">
                    <a16:creationId xmlns:a16="http://schemas.microsoft.com/office/drawing/2014/main" id="{7A925B58-D635-99C3-2C7E-B8FA1CF2665B}"/>
                  </a:ext>
                </a:extLst>
              </p:cNvPr>
              <p:cNvSpPr/>
              <p:nvPr/>
            </p:nvSpPr>
            <p:spPr>
              <a:xfrm>
                <a:off x="95918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6" name="Freeform: Shape 6155">
                <a:extLst>
                  <a:ext uri="{FF2B5EF4-FFF2-40B4-BE49-F238E27FC236}">
                    <a16:creationId xmlns:a16="http://schemas.microsoft.com/office/drawing/2014/main" id="{8212759E-17E9-EF3E-9476-ADDE29443743}"/>
                  </a:ext>
                </a:extLst>
              </p:cNvPr>
              <p:cNvSpPr/>
              <p:nvPr/>
            </p:nvSpPr>
            <p:spPr>
              <a:xfrm>
                <a:off x="970786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7" name="Freeform: Shape 6156">
                <a:extLst>
                  <a:ext uri="{FF2B5EF4-FFF2-40B4-BE49-F238E27FC236}">
                    <a16:creationId xmlns:a16="http://schemas.microsoft.com/office/drawing/2014/main" id="{CBC389AC-F977-8F37-E540-3E617BB3C3B7}"/>
                  </a:ext>
                </a:extLst>
              </p:cNvPr>
              <p:cNvSpPr/>
              <p:nvPr/>
            </p:nvSpPr>
            <p:spPr>
              <a:xfrm>
                <a:off x="98238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8" name="Freeform: Shape 6157">
                <a:extLst>
                  <a:ext uri="{FF2B5EF4-FFF2-40B4-BE49-F238E27FC236}">
                    <a16:creationId xmlns:a16="http://schemas.microsoft.com/office/drawing/2014/main" id="{5FDF845D-12D1-E868-3985-528EB3AC3351}"/>
                  </a:ext>
                </a:extLst>
              </p:cNvPr>
              <p:cNvSpPr/>
              <p:nvPr/>
            </p:nvSpPr>
            <p:spPr>
              <a:xfrm>
                <a:off x="993992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9" name="Freeform: Shape 6158">
                <a:extLst>
                  <a:ext uri="{FF2B5EF4-FFF2-40B4-BE49-F238E27FC236}">
                    <a16:creationId xmlns:a16="http://schemas.microsoft.com/office/drawing/2014/main" id="{A1D74327-46B8-9E20-09DA-BF4C39E25035}"/>
                  </a:ext>
                </a:extLst>
              </p:cNvPr>
              <p:cNvSpPr/>
              <p:nvPr/>
            </p:nvSpPr>
            <p:spPr>
              <a:xfrm>
                <a:off x="100559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0" name="Freeform: Shape 6159">
                <a:extLst>
                  <a:ext uri="{FF2B5EF4-FFF2-40B4-BE49-F238E27FC236}">
                    <a16:creationId xmlns:a16="http://schemas.microsoft.com/office/drawing/2014/main" id="{1C1C816D-00CE-A54D-5D3B-60EB12C05148}"/>
                  </a:ext>
                </a:extLst>
              </p:cNvPr>
              <p:cNvSpPr/>
              <p:nvPr/>
            </p:nvSpPr>
            <p:spPr>
              <a:xfrm>
                <a:off x="1017199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1" name="Freeform: Shape 6160">
                <a:extLst>
                  <a:ext uri="{FF2B5EF4-FFF2-40B4-BE49-F238E27FC236}">
                    <a16:creationId xmlns:a16="http://schemas.microsoft.com/office/drawing/2014/main" id="{496A6CB4-12B6-C8C0-5DCC-AB4E0F5F5917}"/>
                  </a:ext>
                </a:extLst>
              </p:cNvPr>
              <p:cNvSpPr/>
              <p:nvPr/>
            </p:nvSpPr>
            <p:spPr>
              <a:xfrm>
                <a:off x="1028801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2" name="Freeform: Shape 6161">
                <a:extLst>
                  <a:ext uri="{FF2B5EF4-FFF2-40B4-BE49-F238E27FC236}">
                    <a16:creationId xmlns:a16="http://schemas.microsoft.com/office/drawing/2014/main" id="{1A0770EA-224A-E055-63F2-76C5E8D81291}"/>
                  </a:ext>
                </a:extLst>
              </p:cNvPr>
              <p:cNvSpPr/>
              <p:nvPr/>
            </p:nvSpPr>
            <p:spPr>
              <a:xfrm>
                <a:off x="104040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3" name="Freeform: Shape 6162">
                <a:extLst>
                  <a:ext uri="{FF2B5EF4-FFF2-40B4-BE49-F238E27FC236}">
                    <a16:creationId xmlns:a16="http://schemas.microsoft.com/office/drawing/2014/main" id="{296D0D03-FF2F-4E97-FB16-9AC5DB321E02}"/>
                  </a:ext>
                </a:extLst>
              </p:cNvPr>
              <p:cNvSpPr/>
              <p:nvPr/>
            </p:nvSpPr>
            <p:spPr>
              <a:xfrm>
                <a:off x="1052007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4" name="Freeform: Shape 6163">
                <a:extLst>
                  <a:ext uri="{FF2B5EF4-FFF2-40B4-BE49-F238E27FC236}">
                    <a16:creationId xmlns:a16="http://schemas.microsoft.com/office/drawing/2014/main" id="{847DF1CF-57B8-49EC-A32E-CF6591047872}"/>
                  </a:ext>
                </a:extLst>
              </p:cNvPr>
              <p:cNvSpPr/>
              <p:nvPr/>
            </p:nvSpPr>
            <p:spPr>
              <a:xfrm>
                <a:off x="1063611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5" name="Freeform: Shape 6164">
                <a:extLst>
                  <a:ext uri="{FF2B5EF4-FFF2-40B4-BE49-F238E27FC236}">
                    <a16:creationId xmlns:a16="http://schemas.microsoft.com/office/drawing/2014/main" id="{2493DBE6-2394-107D-F49D-3D14C0C688A4}"/>
                  </a:ext>
                </a:extLst>
              </p:cNvPr>
              <p:cNvSpPr/>
              <p:nvPr/>
            </p:nvSpPr>
            <p:spPr>
              <a:xfrm>
                <a:off x="1075214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6" name="Freeform: Shape 6165">
                <a:extLst>
                  <a:ext uri="{FF2B5EF4-FFF2-40B4-BE49-F238E27FC236}">
                    <a16:creationId xmlns:a16="http://schemas.microsoft.com/office/drawing/2014/main" id="{3F4C6577-F834-71B9-E085-F154E87D8E60}"/>
                  </a:ext>
                </a:extLst>
              </p:cNvPr>
              <p:cNvSpPr/>
              <p:nvPr/>
            </p:nvSpPr>
            <p:spPr>
              <a:xfrm>
                <a:off x="108681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7" name="Freeform: Shape 6166">
                <a:extLst>
                  <a:ext uri="{FF2B5EF4-FFF2-40B4-BE49-F238E27FC236}">
                    <a16:creationId xmlns:a16="http://schemas.microsoft.com/office/drawing/2014/main" id="{C576F43E-9227-8C44-E46E-95F5862AA203}"/>
                  </a:ext>
                </a:extLst>
              </p:cNvPr>
              <p:cNvSpPr/>
              <p:nvPr/>
            </p:nvSpPr>
            <p:spPr>
              <a:xfrm>
                <a:off x="1098419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8" name="Freeform: Shape 6167">
                <a:extLst>
                  <a:ext uri="{FF2B5EF4-FFF2-40B4-BE49-F238E27FC236}">
                    <a16:creationId xmlns:a16="http://schemas.microsoft.com/office/drawing/2014/main" id="{EC9EE645-C286-F683-E735-7B3FD86CBD94}"/>
                  </a:ext>
                </a:extLst>
              </p:cNvPr>
              <p:cNvSpPr/>
              <p:nvPr/>
            </p:nvSpPr>
            <p:spPr>
              <a:xfrm>
                <a:off x="1110022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9" name="Freeform: Shape 6168">
                <a:extLst>
                  <a:ext uri="{FF2B5EF4-FFF2-40B4-BE49-F238E27FC236}">
                    <a16:creationId xmlns:a16="http://schemas.microsoft.com/office/drawing/2014/main" id="{4D39E81F-3189-3FC1-4379-972149CED8C6}"/>
                  </a:ext>
                </a:extLst>
              </p:cNvPr>
              <p:cNvSpPr/>
              <p:nvPr/>
            </p:nvSpPr>
            <p:spPr>
              <a:xfrm>
                <a:off x="1121626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0" name="Freeform: Shape 6169">
                <a:extLst>
                  <a:ext uri="{FF2B5EF4-FFF2-40B4-BE49-F238E27FC236}">
                    <a16:creationId xmlns:a16="http://schemas.microsoft.com/office/drawing/2014/main" id="{2DF25120-765B-12B3-85EA-D2DD8B99FA01}"/>
                  </a:ext>
                </a:extLst>
              </p:cNvPr>
              <p:cNvSpPr/>
              <p:nvPr/>
            </p:nvSpPr>
            <p:spPr>
              <a:xfrm>
                <a:off x="1133229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1" name="Freeform: Shape 6170">
                <a:extLst>
                  <a:ext uri="{FF2B5EF4-FFF2-40B4-BE49-F238E27FC236}">
                    <a16:creationId xmlns:a16="http://schemas.microsoft.com/office/drawing/2014/main" id="{56DCC7CA-7F99-97C1-D4CC-8BEC08043FC5}"/>
                  </a:ext>
                </a:extLst>
              </p:cNvPr>
              <p:cNvSpPr/>
              <p:nvPr/>
            </p:nvSpPr>
            <p:spPr>
              <a:xfrm>
                <a:off x="1144831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2" name="Freeform: Shape 6171">
                <a:extLst>
                  <a:ext uri="{FF2B5EF4-FFF2-40B4-BE49-F238E27FC236}">
                    <a16:creationId xmlns:a16="http://schemas.microsoft.com/office/drawing/2014/main" id="{23B6411A-F26D-F627-1411-B697887D5F8F}"/>
                  </a:ext>
                </a:extLst>
              </p:cNvPr>
              <p:cNvSpPr/>
              <p:nvPr/>
            </p:nvSpPr>
            <p:spPr>
              <a:xfrm>
                <a:off x="1156434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3" name="Freeform: Shape 6172">
                <a:extLst>
                  <a:ext uri="{FF2B5EF4-FFF2-40B4-BE49-F238E27FC236}">
                    <a16:creationId xmlns:a16="http://schemas.microsoft.com/office/drawing/2014/main" id="{DB543E6A-C519-8EB5-15B2-E68AA5E4465A}"/>
                  </a:ext>
                </a:extLst>
              </p:cNvPr>
              <p:cNvSpPr/>
              <p:nvPr/>
            </p:nvSpPr>
            <p:spPr>
              <a:xfrm>
                <a:off x="1168037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4" name="Freeform: Shape 6173">
                <a:extLst>
                  <a:ext uri="{FF2B5EF4-FFF2-40B4-BE49-F238E27FC236}">
                    <a16:creationId xmlns:a16="http://schemas.microsoft.com/office/drawing/2014/main" id="{62F2018C-B1C0-3B63-2F00-D3905E1133D1}"/>
                  </a:ext>
                </a:extLst>
              </p:cNvPr>
              <p:cNvSpPr/>
              <p:nvPr/>
            </p:nvSpPr>
            <p:spPr>
              <a:xfrm>
                <a:off x="1179640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5" name="Freeform: Shape 6174">
                <a:extLst>
                  <a:ext uri="{FF2B5EF4-FFF2-40B4-BE49-F238E27FC236}">
                    <a16:creationId xmlns:a16="http://schemas.microsoft.com/office/drawing/2014/main" id="{C53B93BD-F2A5-8F34-1804-B9607967AEC7}"/>
                  </a:ext>
                </a:extLst>
              </p:cNvPr>
              <p:cNvSpPr/>
              <p:nvPr/>
            </p:nvSpPr>
            <p:spPr>
              <a:xfrm>
                <a:off x="1191242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6" name="Freeform: Shape 6175">
                <a:extLst>
                  <a:ext uri="{FF2B5EF4-FFF2-40B4-BE49-F238E27FC236}">
                    <a16:creationId xmlns:a16="http://schemas.microsoft.com/office/drawing/2014/main" id="{CCCE6F36-4A16-84D0-AA2C-10EC6C6DE5CB}"/>
                  </a:ext>
                </a:extLst>
              </p:cNvPr>
              <p:cNvSpPr/>
              <p:nvPr/>
            </p:nvSpPr>
            <p:spPr>
              <a:xfrm>
                <a:off x="1202845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7" name="Freeform: Shape 6176">
                <a:extLst>
                  <a:ext uri="{FF2B5EF4-FFF2-40B4-BE49-F238E27FC236}">
                    <a16:creationId xmlns:a16="http://schemas.microsoft.com/office/drawing/2014/main" id="{5422A149-0110-32A9-325C-FEA32F8FF2AD}"/>
                  </a:ext>
                </a:extLst>
              </p:cNvPr>
              <p:cNvSpPr/>
              <p:nvPr/>
            </p:nvSpPr>
            <p:spPr>
              <a:xfrm>
                <a:off x="1214449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3" name="Freeform: Shape 6192">
                <a:extLst>
                  <a:ext uri="{FF2B5EF4-FFF2-40B4-BE49-F238E27FC236}">
                    <a16:creationId xmlns:a16="http://schemas.microsoft.com/office/drawing/2014/main" id="{0997CE3C-3EBE-813A-7795-7717904620BD}"/>
                  </a:ext>
                </a:extLst>
              </p:cNvPr>
              <p:cNvSpPr/>
              <p:nvPr/>
            </p:nvSpPr>
            <p:spPr>
              <a:xfrm>
                <a:off x="935978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4" name="Freeform: Shape 6193">
                <a:extLst>
                  <a:ext uri="{FF2B5EF4-FFF2-40B4-BE49-F238E27FC236}">
                    <a16:creationId xmlns:a16="http://schemas.microsoft.com/office/drawing/2014/main" id="{3D82871A-36D5-36BC-A669-778F7DACD511}"/>
                  </a:ext>
                </a:extLst>
              </p:cNvPr>
              <p:cNvSpPr/>
              <p:nvPr/>
            </p:nvSpPr>
            <p:spPr>
              <a:xfrm>
                <a:off x="947581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5" name="Freeform: Shape 6194">
                <a:extLst>
                  <a:ext uri="{FF2B5EF4-FFF2-40B4-BE49-F238E27FC236}">
                    <a16:creationId xmlns:a16="http://schemas.microsoft.com/office/drawing/2014/main" id="{48EBB210-559A-A206-FD5C-0924BAF68E6C}"/>
                  </a:ext>
                </a:extLst>
              </p:cNvPr>
              <p:cNvSpPr/>
              <p:nvPr/>
            </p:nvSpPr>
            <p:spPr>
              <a:xfrm>
                <a:off x="95918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6" name="Freeform: Shape 6195">
                <a:extLst>
                  <a:ext uri="{FF2B5EF4-FFF2-40B4-BE49-F238E27FC236}">
                    <a16:creationId xmlns:a16="http://schemas.microsoft.com/office/drawing/2014/main" id="{E9BE0010-6E06-0B47-5DD5-D6472A207070}"/>
                  </a:ext>
                </a:extLst>
              </p:cNvPr>
              <p:cNvSpPr/>
              <p:nvPr/>
            </p:nvSpPr>
            <p:spPr>
              <a:xfrm>
                <a:off x="970786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7" name="Freeform: Shape 6196">
                <a:extLst>
                  <a:ext uri="{FF2B5EF4-FFF2-40B4-BE49-F238E27FC236}">
                    <a16:creationId xmlns:a16="http://schemas.microsoft.com/office/drawing/2014/main" id="{7BD29968-1E50-7574-DFAD-1E7CD9403DC2}"/>
                  </a:ext>
                </a:extLst>
              </p:cNvPr>
              <p:cNvSpPr/>
              <p:nvPr/>
            </p:nvSpPr>
            <p:spPr>
              <a:xfrm>
                <a:off x="98238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8" name="Freeform: Shape 6197">
                <a:extLst>
                  <a:ext uri="{FF2B5EF4-FFF2-40B4-BE49-F238E27FC236}">
                    <a16:creationId xmlns:a16="http://schemas.microsoft.com/office/drawing/2014/main" id="{A907457D-5A0D-9ADB-A27C-CCA544E49F7E}"/>
                  </a:ext>
                </a:extLst>
              </p:cNvPr>
              <p:cNvSpPr/>
              <p:nvPr/>
            </p:nvSpPr>
            <p:spPr>
              <a:xfrm>
                <a:off x="993992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9" name="Freeform: Shape 6198">
                <a:extLst>
                  <a:ext uri="{FF2B5EF4-FFF2-40B4-BE49-F238E27FC236}">
                    <a16:creationId xmlns:a16="http://schemas.microsoft.com/office/drawing/2014/main" id="{09A72AE5-FEAF-E793-89E9-95F8D7AD771B}"/>
                  </a:ext>
                </a:extLst>
              </p:cNvPr>
              <p:cNvSpPr/>
              <p:nvPr/>
            </p:nvSpPr>
            <p:spPr>
              <a:xfrm>
                <a:off x="100559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0" name="Freeform: Shape 6199">
                <a:extLst>
                  <a:ext uri="{FF2B5EF4-FFF2-40B4-BE49-F238E27FC236}">
                    <a16:creationId xmlns:a16="http://schemas.microsoft.com/office/drawing/2014/main" id="{6236D46E-E534-2426-7953-72590021BA2A}"/>
                  </a:ext>
                </a:extLst>
              </p:cNvPr>
              <p:cNvSpPr/>
              <p:nvPr/>
            </p:nvSpPr>
            <p:spPr>
              <a:xfrm>
                <a:off x="1017199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1" name="Freeform: Shape 6200">
                <a:extLst>
                  <a:ext uri="{FF2B5EF4-FFF2-40B4-BE49-F238E27FC236}">
                    <a16:creationId xmlns:a16="http://schemas.microsoft.com/office/drawing/2014/main" id="{1AEE4E44-B1BE-948E-3D80-EB86B83F2817}"/>
                  </a:ext>
                </a:extLst>
              </p:cNvPr>
              <p:cNvSpPr/>
              <p:nvPr/>
            </p:nvSpPr>
            <p:spPr>
              <a:xfrm>
                <a:off x="1028801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2" name="Freeform: Shape 6201">
                <a:extLst>
                  <a:ext uri="{FF2B5EF4-FFF2-40B4-BE49-F238E27FC236}">
                    <a16:creationId xmlns:a16="http://schemas.microsoft.com/office/drawing/2014/main" id="{06C1AE2C-1FBD-49B6-D3DB-56FC8C959E46}"/>
                  </a:ext>
                </a:extLst>
              </p:cNvPr>
              <p:cNvSpPr/>
              <p:nvPr/>
            </p:nvSpPr>
            <p:spPr>
              <a:xfrm>
                <a:off x="104040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3" name="Freeform: Shape 6202">
                <a:extLst>
                  <a:ext uri="{FF2B5EF4-FFF2-40B4-BE49-F238E27FC236}">
                    <a16:creationId xmlns:a16="http://schemas.microsoft.com/office/drawing/2014/main" id="{321EC608-F55A-F6DE-BAEA-2804D0E616EE}"/>
                  </a:ext>
                </a:extLst>
              </p:cNvPr>
              <p:cNvSpPr/>
              <p:nvPr/>
            </p:nvSpPr>
            <p:spPr>
              <a:xfrm>
                <a:off x="1052007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4" name="Freeform: Shape 6203">
                <a:extLst>
                  <a:ext uri="{FF2B5EF4-FFF2-40B4-BE49-F238E27FC236}">
                    <a16:creationId xmlns:a16="http://schemas.microsoft.com/office/drawing/2014/main" id="{0D2017DE-C468-4B84-A9D8-7C12B1469ADF}"/>
                  </a:ext>
                </a:extLst>
              </p:cNvPr>
              <p:cNvSpPr/>
              <p:nvPr/>
            </p:nvSpPr>
            <p:spPr>
              <a:xfrm>
                <a:off x="1063611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5" name="Freeform: Shape 6204">
                <a:extLst>
                  <a:ext uri="{FF2B5EF4-FFF2-40B4-BE49-F238E27FC236}">
                    <a16:creationId xmlns:a16="http://schemas.microsoft.com/office/drawing/2014/main" id="{F3A73B24-10AA-9DDD-26CF-DBD1A044887A}"/>
                  </a:ext>
                </a:extLst>
              </p:cNvPr>
              <p:cNvSpPr/>
              <p:nvPr/>
            </p:nvSpPr>
            <p:spPr>
              <a:xfrm>
                <a:off x="1075214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6" name="Freeform: Shape 6205">
                <a:extLst>
                  <a:ext uri="{FF2B5EF4-FFF2-40B4-BE49-F238E27FC236}">
                    <a16:creationId xmlns:a16="http://schemas.microsoft.com/office/drawing/2014/main" id="{ADD143F3-AD6B-C739-2DB9-78D0FB68CA94}"/>
                  </a:ext>
                </a:extLst>
              </p:cNvPr>
              <p:cNvSpPr/>
              <p:nvPr/>
            </p:nvSpPr>
            <p:spPr>
              <a:xfrm>
                <a:off x="108681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7" name="Freeform: Shape 6206">
                <a:extLst>
                  <a:ext uri="{FF2B5EF4-FFF2-40B4-BE49-F238E27FC236}">
                    <a16:creationId xmlns:a16="http://schemas.microsoft.com/office/drawing/2014/main" id="{0792D730-02ED-B235-F7C6-B911148F9146}"/>
                  </a:ext>
                </a:extLst>
              </p:cNvPr>
              <p:cNvSpPr/>
              <p:nvPr/>
            </p:nvSpPr>
            <p:spPr>
              <a:xfrm>
                <a:off x="1098419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8" name="Freeform: Shape 6207">
                <a:extLst>
                  <a:ext uri="{FF2B5EF4-FFF2-40B4-BE49-F238E27FC236}">
                    <a16:creationId xmlns:a16="http://schemas.microsoft.com/office/drawing/2014/main" id="{A7A5B668-5C2A-D057-7376-D7167497323C}"/>
                  </a:ext>
                </a:extLst>
              </p:cNvPr>
              <p:cNvSpPr/>
              <p:nvPr/>
            </p:nvSpPr>
            <p:spPr>
              <a:xfrm>
                <a:off x="1110022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9" name="Freeform: Shape 6208">
                <a:extLst>
                  <a:ext uri="{FF2B5EF4-FFF2-40B4-BE49-F238E27FC236}">
                    <a16:creationId xmlns:a16="http://schemas.microsoft.com/office/drawing/2014/main" id="{EC7B3E2A-316D-4C96-2F1E-5D66AD7346A2}"/>
                  </a:ext>
                </a:extLst>
              </p:cNvPr>
              <p:cNvSpPr/>
              <p:nvPr/>
            </p:nvSpPr>
            <p:spPr>
              <a:xfrm>
                <a:off x="1121626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0" name="Freeform: Shape 6209">
                <a:extLst>
                  <a:ext uri="{FF2B5EF4-FFF2-40B4-BE49-F238E27FC236}">
                    <a16:creationId xmlns:a16="http://schemas.microsoft.com/office/drawing/2014/main" id="{11555CE9-8AE7-FC63-1106-E4771BFD9560}"/>
                  </a:ext>
                </a:extLst>
              </p:cNvPr>
              <p:cNvSpPr/>
              <p:nvPr/>
            </p:nvSpPr>
            <p:spPr>
              <a:xfrm>
                <a:off x="1133229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1" name="Freeform: Shape 6210">
                <a:extLst>
                  <a:ext uri="{FF2B5EF4-FFF2-40B4-BE49-F238E27FC236}">
                    <a16:creationId xmlns:a16="http://schemas.microsoft.com/office/drawing/2014/main" id="{E50DD02E-8372-D4C4-60FC-57CF49B87B3F}"/>
                  </a:ext>
                </a:extLst>
              </p:cNvPr>
              <p:cNvSpPr/>
              <p:nvPr/>
            </p:nvSpPr>
            <p:spPr>
              <a:xfrm>
                <a:off x="1144831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2" name="Freeform: Shape 6211">
                <a:extLst>
                  <a:ext uri="{FF2B5EF4-FFF2-40B4-BE49-F238E27FC236}">
                    <a16:creationId xmlns:a16="http://schemas.microsoft.com/office/drawing/2014/main" id="{90E7625D-C06C-B51A-B76E-270F8F1808CB}"/>
                  </a:ext>
                </a:extLst>
              </p:cNvPr>
              <p:cNvSpPr/>
              <p:nvPr/>
            </p:nvSpPr>
            <p:spPr>
              <a:xfrm>
                <a:off x="1156434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3" name="Freeform: Shape 6212">
                <a:extLst>
                  <a:ext uri="{FF2B5EF4-FFF2-40B4-BE49-F238E27FC236}">
                    <a16:creationId xmlns:a16="http://schemas.microsoft.com/office/drawing/2014/main" id="{DA672202-D6F8-EBF3-51A3-EBFF60FD41D5}"/>
                  </a:ext>
                </a:extLst>
              </p:cNvPr>
              <p:cNvSpPr/>
              <p:nvPr/>
            </p:nvSpPr>
            <p:spPr>
              <a:xfrm>
                <a:off x="1168037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4" name="Freeform: Shape 6213">
                <a:extLst>
                  <a:ext uri="{FF2B5EF4-FFF2-40B4-BE49-F238E27FC236}">
                    <a16:creationId xmlns:a16="http://schemas.microsoft.com/office/drawing/2014/main" id="{3B4F8D4F-5974-FF45-228E-ABB1363845AE}"/>
                  </a:ext>
                </a:extLst>
              </p:cNvPr>
              <p:cNvSpPr/>
              <p:nvPr/>
            </p:nvSpPr>
            <p:spPr>
              <a:xfrm>
                <a:off x="1179640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5" name="Freeform: Shape 6214">
                <a:extLst>
                  <a:ext uri="{FF2B5EF4-FFF2-40B4-BE49-F238E27FC236}">
                    <a16:creationId xmlns:a16="http://schemas.microsoft.com/office/drawing/2014/main" id="{CEC7DA21-F4C5-60CD-D432-30B2C8CA9296}"/>
                  </a:ext>
                </a:extLst>
              </p:cNvPr>
              <p:cNvSpPr/>
              <p:nvPr/>
            </p:nvSpPr>
            <p:spPr>
              <a:xfrm>
                <a:off x="1191242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6" name="Freeform: Shape 6215">
                <a:extLst>
                  <a:ext uri="{FF2B5EF4-FFF2-40B4-BE49-F238E27FC236}">
                    <a16:creationId xmlns:a16="http://schemas.microsoft.com/office/drawing/2014/main" id="{31B66B18-1581-8A94-CFDD-B1E3DF0441C9}"/>
                  </a:ext>
                </a:extLst>
              </p:cNvPr>
              <p:cNvSpPr/>
              <p:nvPr/>
            </p:nvSpPr>
            <p:spPr>
              <a:xfrm>
                <a:off x="1202845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7" name="Freeform: Shape 6216">
                <a:extLst>
                  <a:ext uri="{FF2B5EF4-FFF2-40B4-BE49-F238E27FC236}">
                    <a16:creationId xmlns:a16="http://schemas.microsoft.com/office/drawing/2014/main" id="{F0F7C757-4613-F5A8-5BCE-1DD7AF1CB8EB}"/>
                  </a:ext>
                </a:extLst>
              </p:cNvPr>
              <p:cNvSpPr/>
              <p:nvPr/>
            </p:nvSpPr>
            <p:spPr>
              <a:xfrm>
                <a:off x="1214449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3" name="Freeform: Shape 6232">
                <a:extLst>
                  <a:ext uri="{FF2B5EF4-FFF2-40B4-BE49-F238E27FC236}">
                    <a16:creationId xmlns:a16="http://schemas.microsoft.com/office/drawing/2014/main" id="{44CAB921-A5EE-E8BC-50A2-18162742F998}"/>
                  </a:ext>
                </a:extLst>
              </p:cNvPr>
              <p:cNvSpPr/>
              <p:nvPr/>
            </p:nvSpPr>
            <p:spPr>
              <a:xfrm>
                <a:off x="935978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4" name="Freeform: Shape 6233">
                <a:extLst>
                  <a:ext uri="{FF2B5EF4-FFF2-40B4-BE49-F238E27FC236}">
                    <a16:creationId xmlns:a16="http://schemas.microsoft.com/office/drawing/2014/main" id="{3B6117AB-9CFF-B6CC-0ABF-16D67FFE3EDF}"/>
                  </a:ext>
                </a:extLst>
              </p:cNvPr>
              <p:cNvSpPr/>
              <p:nvPr/>
            </p:nvSpPr>
            <p:spPr>
              <a:xfrm>
                <a:off x="947581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5" name="Freeform: Shape 6234">
                <a:extLst>
                  <a:ext uri="{FF2B5EF4-FFF2-40B4-BE49-F238E27FC236}">
                    <a16:creationId xmlns:a16="http://schemas.microsoft.com/office/drawing/2014/main" id="{48FED9C8-AA90-3F30-FC33-3D146B6EE083}"/>
                  </a:ext>
                </a:extLst>
              </p:cNvPr>
              <p:cNvSpPr/>
              <p:nvPr/>
            </p:nvSpPr>
            <p:spPr>
              <a:xfrm>
                <a:off x="95918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6" name="Freeform: Shape 6235">
                <a:extLst>
                  <a:ext uri="{FF2B5EF4-FFF2-40B4-BE49-F238E27FC236}">
                    <a16:creationId xmlns:a16="http://schemas.microsoft.com/office/drawing/2014/main" id="{0C46989F-F81C-FC1E-0026-738EAE7D78F7}"/>
                  </a:ext>
                </a:extLst>
              </p:cNvPr>
              <p:cNvSpPr/>
              <p:nvPr/>
            </p:nvSpPr>
            <p:spPr>
              <a:xfrm>
                <a:off x="970786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7" name="Freeform: Shape 6236">
                <a:extLst>
                  <a:ext uri="{FF2B5EF4-FFF2-40B4-BE49-F238E27FC236}">
                    <a16:creationId xmlns:a16="http://schemas.microsoft.com/office/drawing/2014/main" id="{BC6542D5-5655-0C28-411E-555683D4B4F9}"/>
                  </a:ext>
                </a:extLst>
              </p:cNvPr>
              <p:cNvSpPr/>
              <p:nvPr/>
            </p:nvSpPr>
            <p:spPr>
              <a:xfrm>
                <a:off x="98238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8" name="Freeform: Shape 6237">
                <a:extLst>
                  <a:ext uri="{FF2B5EF4-FFF2-40B4-BE49-F238E27FC236}">
                    <a16:creationId xmlns:a16="http://schemas.microsoft.com/office/drawing/2014/main" id="{DC588002-D0FA-86B8-9A29-2461CF406C71}"/>
                  </a:ext>
                </a:extLst>
              </p:cNvPr>
              <p:cNvSpPr/>
              <p:nvPr/>
            </p:nvSpPr>
            <p:spPr>
              <a:xfrm>
                <a:off x="993992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9" name="Freeform: Shape 6238">
                <a:extLst>
                  <a:ext uri="{FF2B5EF4-FFF2-40B4-BE49-F238E27FC236}">
                    <a16:creationId xmlns:a16="http://schemas.microsoft.com/office/drawing/2014/main" id="{6C5F9567-F47B-0F0F-18DD-31681D5A36F0}"/>
                  </a:ext>
                </a:extLst>
              </p:cNvPr>
              <p:cNvSpPr/>
              <p:nvPr/>
            </p:nvSpPr>
            <p:spPr>
              <a:xfrm>
                <a:off x="100559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0" name="Freeform: Shape 6239">
                <a:extLst>
                  <a:ext uri="{FF2B5EF4-FFF2-40B4-BE49-F238E27FC236}">
                    <a16:creationId xmlns:a16="http://schemas.microsoft.com/office/drawing/2014/main" id="{CFCB1562-BBBE-AEB1-B141-AC51469CE61C}"/>
                  </a:ext>
                </a:extLst>
              </p:cNvPr>
              <p:cNvSpPr/>
              <p:nvPr/>
            </p:nvSpPr>
            <p:spPr>
              <a:xfrm>
                <a:off x="1017199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1" name="Freeform: Shape 6240">
                <a:extLst>
                  <a:ext uri="{FF2B5EF4-FFF2-40B4-BE49-F238E27FC236}">
                    <a16:creationId xmlns:a16="http://schemas.microsoft.com/office/drawing/2014/main" id="{695BB11A-C76F-0C05-AF8E-AF61276C98A1}"/>
                  </a:ext>
                </a:extLst>
              </p:cNvPr>
              <p:cNvSpPr/>
              <p:nvPr/>
            </p:nvSpPr>
            <p:spPr>
              <a:xfrm>
                <a:off x="1028801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2" name="Freeform: Shape 6241">
                <a:extLst>
                  <a:ext uri="{FF2B5EF4-FFF2-40B4-BE49-F238E27FC236}">
                    <a16:creationId xmlns:a16="http://schemas.microsoft.com/office/drawing/2014/main" id="{FA00B3F5-9CDF-E89C-1E69-A46B4B1C295A}"/>
                  </a:ext>
                </a:extLst>
              </p:cNvPr>
              <p:cNvSpPr/>
              <p:nvPr/>
            </p:nvSpPr>
            <p:spPr>
              <a:xfrm>
                <a:off x="104040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3" name="Freeform: Shape 6242">
                <a:extLst>
                  <a:ext uri="{FF2B5EF4-FFF2-40B4-BE49-F238E27FC236}">
                    <a16:creationId xmlns:a16="http://schemas.microsoft.com/office/drawing/2014/main" id="{BBE69337-D8C7-9C75-0803-23399CCA6374}"/>
                  </a:ext>
                </a:extLst>
              </p:cNvPr>
              <p:cNvSpPr/>
              <p:nvPr/>
            </p:nvSpPr>
            <p:spPr>
              <a:xfrm>
                <a:off x="1052007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4" name="Freeform: Shape 6243">
                <a:extLst>
                  <a:ext uri="{FF2B5EF4-FFF2-40B4-BE49-F238E27FC236}">
                    <a16:creationId xmlns:a16="http://schemas.microsoft.com/office/drawing/2014/main" id="{C72E1760-D544-DCD9-40A8-C141F8D9C9E0}"/>
                  </a:ext>
                </a:extLst>
              </p:cNvPr>
              <p:cNvSpPr/>
              <p:nvPr/>
            </p:nvSpPr>
            <p:spPr>
              <a:xfrm>
                <a:off x="1063611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5" name="Freeform: Shape 6244">
                <a:extLst>
                  <a:ext uri="{FF2B5EF4-FFF2-40B4-BE49-F238E27FC236}">
                    <a16:creationId xmlns:a16="http://schemas.microsoft.com/office/drawing/2014/main" id="{B7D2770F-5B0A-C241-63CA-3640F7EC447C}"/>
                  </a:ext>
                </a:extLst>
              </p:cNvPr>
              <p:cNvSpPr/>
              <p:nvPr/>
            </p:nvSpPr>
            <p:spPr>
              <a:xfrm>
                <a:off x="1075214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6" name="Freeform: Shape 6245">
                <a:extLst>
                  <a:ext uri="{FF2B5EF4-FFF2-40B4-BE49-F238E27FC236}">
                    <a16:creationId xmlns:a16="http://schemas.microsoft.com/office/drawing/2014/main" id="{D8AAE064-C66A-70B1-D8F7-255206B352EE}"/>
                  </a:ext>
                </a:extLst>
              </p:cNvPr>
              <p:cNvSpPr/>
              <p:nvPr/>
            </p:nvSpPr>
            <p:spPr>
              <a:xfrm>
                <a:off x="108681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7" name="Freeform: Shape 6246">
                <a:extLst>
                  <a:ext uri="{FF2B5EF4-FFF2-40B4-BE49-F238E27FC236}">
                    <a16:creationId xmlns:a16="http://schemas.microsoft.com/office/drawing/2014/main" id="{44C2AF6A-2A24-6C65-7D94-33994C876C14}"/>
                  </a:ext>
                </a:extLst>
              </p:cNvPr>
              <p:cNvSpPr/>
              <p:nvPr/>
            </p:nvSpPr>
            <p:spPr>
              <a:xfrm>
                <a:off x="1098419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8" name="Freeform: Shape 6247">
                <a:extLst>
                  <a:ext uri="{FF2B5EF4-FFF2-40B4-BE49-F238E27FC236}">
                    <a16:creationId xmlns:a16="http://schemas.microsoft.com/office/drawing/2014/main" id="{E1E0D8B2-4CF9-666F-A0F0-819D5637C62F}"/>
                  </a:ext>
                </a:extLst>
              </p:cNvPr>
              <p:cNvSpPr/>
              <p:nvPr/>
            </p:nvSpPr>
            <p:spPr>
              <a:xfrm>
                <a:off x="1110022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9" name="Freeform: Shape 6248">
                <a:extLst>
                  <a:ext uri="{FF2B5EF4-FFF2-40B4-BE49-F238E27FC236}">
                    <a16:creationId xmlns:a16="http://schemas.microsoft.com/office/drawing/2014/main" id="{0B9A7A23-59D9-7290-E3FA-B154E08C46E4}"/>
                  </a:ext>
                </a:extLst>
              </p:cNvPr>
              <p:cNvSpPr/>
              <p:nvPr/>
            </p:nvSpPr>
            <p:spPr>
              <a:xfrm>
                <a:off x="1121626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0" name="Freeform: Shape 6249">
                <a:extLst>
                  <a:ext uri="{FF2B5EF4-FFF2-40B4-BE49-F238E27FC236}">
                    <a16:creationId xmlns:a16="http://schemas.microsoft.com/office/drawing/2014/main" id="{E9A3EDDA-B7C5-652E-6DB9-B5E71F14D62D}"/>
                  </a:ext>
                </a:extLst>
              </p:cNvPr>
              <p:cNvSpPr/>
              <p:nvPr/>
            </p:nvSpPr>
            <p:spPr>
              <a:xfrm>
                <a:off x="1133229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1" name="Freeform: Shape 6250">
                <a:extLst>
                  <a:ext uri="{FF2B5EF4-FFF2-40B4-BE49-F238E27FC236}">
                    <a16:creationId xmlns:a16="http://schemas.microsoft.com/office/drawing/2014/main" id="{980AD8BF-4820-BAA2-5608-F481A69A89E0}"/>
                  </a:ext>
                </a:extLst>
              </p:cNvPr>
              <p:cNvSpPr/>
              <p:nvPr/>
            </p:nvSpPr>
            <p:spPr>
              <a:xfrm>
                <a:off x="1144831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2" name="Freeform: Shape 6251">
                <a:extLst>
                  <a:ext uri="{FF2B5EF4-FFF2-40B4-BE49-F238E27FC236}">
                    <a16:creationId xmlns:a16="http://schemas.microsoft.com/office/drawing/2014/main" id="{6A952604-EC97-9B07-E8FA-60B009B7E77B}"/>
                  </a:ext>
                </a:extLst>
              </p:cNvPr>
              <p:cNvSpPr/>
              <p:nvPr/>
            </p:nvSpPr>
            <p:spPr>
              <a:xfrm>
                <a:off x="1156434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3" name="Freeform: Shape 6252">
                <a:extLst>
                  <a:ext uri="{FF2B5EF4-FFF2-40B4-BE49-F238E27FC236}">
                    <a16:creationId xmlns:a16="http://schemas.microsoft.com/office/drawing/2014/main" id="{BEEE681D-CB32-08A8-EB29-B5B30111406C}"/>
                  </a:ext>
                </a:extLst>
              </p:cNvPr>
              <p:cNvSpPr/>
              <p:nvPr/>
            </p:nvSpPr>
            <p:spPr>
              <a:xfrm>
                <a:off x="1168037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4" name="Freeform: Shape 6253">
                <a:extLst>
                  <a:ext uri="{FF2B5EF4-FFF2-40B4-BE49-F238E27FC236}">
                    <a16:creationId xmlns:a16="http://schemas.microsoft.com/office/drawing/2014/main" id="{BB2278F5-48AB-7F6F-08E4-7F3752538439}"/>
                  </a:ext>
                </a:extLst>
              </p:cNvPr>
              <p:cNvSpPr/>
              <p:nvPr/>
            </p:nvSpPr>
            <p:spPr>
              <a:xfrm>
                <a:off x="1179640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5" name="Freeform: Shape 6254">
                <a:extLst>
                  <a:ext uri="{FF2B5EF4-FFF2-40B4-BE49-F238E27FC236}">
                    <a16:creationId xmlns:a16="http://schemas.microsoft.com/office/drawing/2014/main" id="{430CC81A-BCDA-0A9C-64A5-D3FEA2463A23}"/>
                  </a:ext>
                </a:extLst>
              </p:cNvPr>
              <p:cNvSpPr/>
              <p:nvPr/>
            </p:nvSpPr>
            <p:spPr>
              <a:xfrm>
                <a:off x="1191242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6" name="Freeform: Shape 6255">
                <a:extLst>
                  <a:ext uri="{FF2B5EF4-FFF2-40B4-BE49-F238E27FC236}">
                    <a16:creationId xmlns:a16="http://schemas.microsoft.com/office/drawing/2014/main" id="{5EB1D789-7B4B-EF95-830A-46AE6F991C2B}"/>
                  </a:ext>
                </a:extLst>
              </p:cNvPr>
              <p:cNvSpPr/>
              <p:nvPr/>
            </p:nvSpPr>
            <p:spPr>
              <a:xfrm>
                <a:off x="1202845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7" name="Freeform: Shape 6256">
                <a:extLst>
                  <a:ext uri="{FF2B5EF4-FFF2-40B4-BE49-F238E27FC236}">
                    <a16:creationId xmlns:a16="http://schemas.microsoft.com/office/drawing/2014/main" id="{0CBC2AE4-BD65-B41D-CCF2-0E5B28293697}"/>
                  </a:ext>
                </a:extLst>
              </p:cNvPr>
              <p:cNvSpPr/>
              <p:nvPr/>
            </p:nvSpPr>
            <p:spPr>
              <a:xfrm>
                <a:off x="1214449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3" name="Freeform: Shape 6272">
                <a:extLst>
                  <a:ext uri="{FF2B5EF4-FFF2-40B4-BE49-F238E27FC236}">
                    <a16:creationId xmlns:a16="http://schemas.microsoft.com/office/drawing/2014/main" id="{39EDCC9D-FA03-BB0B-F2E4-E46D4861EA9D}"/>
                  </a:ext>
                </a:extLst>
              </p:cNvPr>
              <p:cNvSpPr/>
              <p:nvPr/>
            </p:nvSpPr>
            <p:spPr>
              <a:xfrm>
                <a:off x="935978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4" name="Freeform: Shape 6273">
                <a:extLst>
                  <a:ext uri="{FF2B5EF4-FFF2-40B4-BE49-F238E27FC236}">
                    <a16:creationId xmlns:a16="http://schemas.microsoft.com/office/drawing/2014/main" id="{508992B9-E774-6FF6-6E35-28FAE011C260}"/>
                  </a:ext>
                </a:extLst>
              </p:cNvPr>
              <p:cNvSpPr/>
              <p:nvPr/>
            </p:nvSpPr>
            <p:spPr>
              <a:xfrm>
                <a:off x="947581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5" name="Freeform: Shape 6274">
                <a:extLst>
                  <a:ext uri="{FF2B5EF4-FFF2-40B4-BE49-F238E27FC236}">
                    <a16:creationId xmlns:a16="http://schemas.microsoft.com/office/drawing/2014/main" id="{AFE54D9E-BEA3-A5C4-9513-2F75DB1A803C}"/>
                  </a:ext>
                </a:extLst>
              </p:cNvPr>
              <p:cNvSpPr/>
              <p:nvPr/>
            </p:nvSpPr>
            <p:spPr>
              <a:xfrm>
                <a:off x="95918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6" name="Freeform: Shape 6275">
                <a:extLst>
                  <a:ext uri="{FF2B5EF4-FFF2-40B4-BE49-F238E27FC236}">
                    <a16:creationId xmlns:a16="http://schemas.microsoft.com/office/drawing/2014/main" id="{FB9E0898-8D90-CDAD-3ADA-CD1BAC07EA81}"/>
                  </a:ext>
                </a:extLst>
              </p:cNvPr>
              <p:cNvSpPr/>
              <p:nvPr/>
            </p:nvSpPr>
            <p:spPr>
              <a:xfrm>
                <a:off x="970786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7" name="Freeform: Shape 6276">
                <a:extLst>
                  <a:ext uri="{FF2B5EF4-FFF2-40B4-BE49-F238E27FC236}">
                    <a16:creationId xmlns:a16="http://schemas.microsoft.com/office/drawing/2014/main" id="{7B0B6B11-61DB-5DBC-214F-FD53E3103B6D}"/>
                  </a:ext>
                </a:extLst>
              </p:cNvPr>
              <p:cNvSpPr/>
              <p:nvPr/>
            </p:nvSpPr>
            <p:spPr>
              <a:xfrm>
                <a:off x="98238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8" name="Freeform: Shape 6277">
                <a:extLst>
                  <a:ext uri="{FF2B5EF4-FFF2-40B4-BE49-F238E27FC236}">
                    <a16:creationId xmlns:a16="http://schemas.microsoft.com/office/drawing/2014/main" id="{45E0B3DF-22A8-0FE5-C93D-92AE0EDE8FAD}"/>
                  </a:ext>
                </a:extLst>
              </p:cNvPr>
              <p:cNvSpPr/>
              <p:nvPr/>
            </p:nvSpPr>
            <p:spPr>
              <a:xfrm>
                <a:off x="993992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9" name="Freeform: Shape 6278">
                <a:extLst>
                  <a:ext uri="{FF2B5EF4-FFF2-40B4-BE49-F238E27FC236}">
                    <a16:creationId xmlns:a16="http://schemas.microsoft.com/office/drawing/2014/main" id="{65A81D30-F030-01DD-CB75-BBFEE791E928}"/>
                  </a:ext>
                </a:extLst>
              </p:cNvPr>
              <p:cNvSpPr/>
              <p:nvPr/>
            </p:nvSpPr>
            <p:spPr>
              <a:xfrm>
                <a:off x="100559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0" name="Freeform: Shape 6279">
                <a:extLst>
                  <a:ext uri="{FF2B5EF4-FFF2-40B4-BE49-F238E27FC236}">
                    <a16:creationId xmlns:a16="http://schemas.microsoft.com/office/drawing/2014/main" id="{22212725-ED44-2A3E-CBCA-D1FF657C4400}"/>
                  </a:ext>
                </a:extLst>
              </p:cNvPr>
              <p:cNvSpPr/>
              <p:nvPr/>
            </p:nvSpPr>
            <p:spPr>
              <a:xfrm>
                <a:off x="1017199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1" name="Freeform: Shape 6280">
                <a:extLst>
                  <a:ext uri="{FF2B5EF4-FFF2-40B4-BE49-F238E27FC236}">
                    <a16:creationId xmlns:a16="http://schemas.microsoft.com/office/drawing/2014/main" id="{EBEC2983-F956-746E-54B1-1FFDD80010B8}"/>
                  </a:ext>
                </a:extLst>
              </p:cNvPr>
              <p:cNvSpPr/>
              <p:nvPr/>
            </p:nvSpPr>
            <p:spPr>
              <a:xfrm>
                <a:off x="1028801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2" name="Freeform: Shape 6281">
                <a:extLst>
                  <a:ext uri="{FF2B5EF4-FFF2-40B4-BE49-F238E27FC236}">
                    <a16:creationId xmlns:a16="http://schemas.microsoft.com/office/drawing/2014/main" id="{6EEFB5DE-BBF4-B20E-7B74-CA669F2838DC}"/>
                  </a:ext>
                </a:extLst>
              </p:cNvPr>
              <p:cNvSpPr/>
              <p:nvPr/>
            </p:nvSpPr>
            <p:spPr>
              <a:xfrm>
                <a:off x="104040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3" name="Freeform: Shape 6282">
                <a:extLst>
                  <a:ext uri="{FF2B5EF4-FFF2-40B4-BE49-F238E27FC236}">
                    <a16:creationId xmlns:a16="http://schemas.microsoft.com/office/drawing/2014/main" id="{B23D3FAA-2A9E-9E70-6E50-D14616EEFCE2}"/>
                  </a:ext>
                </a:extLst>
              </p:cNvPr>
              <p:cNvSpPr/>
              <p:nvPr/>
            </p:nvSpPr>
            <p:spPr>
              <a:xfrm>
                <a:off x="1052007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4" name="Freeform: Shape 6283">
                <a:extLst>
                  <a:ext uri="{FF2B5EF4-FFF2-40B4-BE49-F238E27FC236}">
                    <a16:creationId xmlns:a16="http://schemas.microsoft.com/office/drawing/2014/main" id="{FD435003-E5AD-0252-EDE5-A8F2ECC0D889}"/>
                  </a:ext>
                </a:extLst>
              </p:cNvPr>
              <p:cNvSpPr/>
              <p:nvPr/>
            </p:nvSpPr>
            <p:spPr>
              <a:xfrm>
                <a:off x="1063611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5" name="Freeform: Shape 6284">
                <a:extLst>
                  <a:ext uri="{FF2B5EF4-FFF2-40B4-BE49-F238E27FC236}">
                    <a16:creationId xmlns:a16="http://schemas.microsoft.com/office/drawing/2014/main" id="{F4B043AB-46BB-2E73-EFB2-8C060AA70505}"/>
                  </a:ext>
                </a:extLst>
              </p:cNvPr>
              <p:cNvSpPr/>
              <p:nvPr/>
            </p:nvSpPr>
            <p:spPr>
              <a:xfrm>
                <a:off x="1075214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6" name="Freeform: Shape 6285">
                <a:extLst>
                  <a:ext uri="{FF2B5EF4-FFF2-40B4-BE49-F238E27FC236}">
                    <a16:creationId xmlns:a16="http://schemas.microsoft.com/office/drawing/2014/main" id="{454A6838-ECB4-B555-4FEA-CCB7D900ACE1}"/>
                  </a:ext>
                </a:extLst>
              </p:cNvPr>
              <p:cNvSpPr/>
              <p:nvPr/>
            </p:nvSpPr>
            <p:spPr>
              <a:xfrm>
                <a:off x="108681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7" name="Freeform: Shape 6286">
                <a:extLst>
                  <a:ext uri="{FF2B5EF4-FFF2-40B4-BE49-F238E27FC236}">
                    <a16:creationId xmlns:a16="http://schemas.microsoft.com/office/drawing/2014/main" id="{2F14526E-F155-F777-23C0-DA0C0E596AD9}"/>
                  </a:ext>
                </a:extLst>
              </p:cNvPr>
              <p:cNvSpPr/>
              <p:nvPr/>
            </p:nvSpPr>
            <p:spPr>
              <a:xfrm>
                <a:off x="1098419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8" name="Freeform: Shape 6287">
                <a:extLst>
                  <a:ext uri="{FF2B5EF4-FFF2-40B4-BE49-F238E27FC236}">
                    <a16:creationId xmlns:a16="http://schemas.microsoft.com/office/drawing/2014/main" id="{CA22AE4C-FE94-39BB-0869-66F58657D67B}"/>
                  </a:ext>
                </a:extLst>
              </p:cNvPr>
              <p:cNvSpPr/>
              <p:nvPr/>
            </p:nvSpPr>
            <p:spPr>
              <a:xfrm>
                <a:off x="1110022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9" name="Freeform: Shape 6288">
                <a:extLst>
                  <a:ext uri="{FF2B5EF4-FFF2-40B4-BE49-F238E27FC236}">
                    <a16:creationId xmlns:a16="http://schemas.microsoft.com/office/drawing/2014/main" id="{6BAE886B-2EAA-A92F-DA0F-5501C26CE00D}"/>
                  </a:ext>
                </a:extLst>
              </p:cNvPr>
              <p:cNvSpPr/>
              <p:nvPr/>
            </p:nvSpPr>
            <p:spPr>
              <a:xfrm>
                <a:off x="1121626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0" name="Freeform: Shape 6289">
                <a:extLst>
                  <a:ext uri="{FF2B5EF4-FFF2-40B4-BE49-F238E27FC236}">
                    <a16:creationId xmlns:a16="http://schemas.microsoft.com/office/drawing/2014/main" id="{7F15D646-01A0-0F0F-C13D-B17A18EBAD2D}"/>
                  </a:ext>
                </a:extLst>
              </p:cNvPr>
              <p:cNvSpPr/>
              <p:nvPr/>
            </p:nvSpPr>
            <p:spPr>
              <a:xfrm>
                <a:off x="1133229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1" name="Freeform: Shape 6290">
                <a:extLst>
                  <a:ext uri="{FF2B5EF4-FFF2-40B4-BE49-F238E27FC236}">
                    <a16:creationId xmlns:a16="http://schemas.microsoft.com/office/drawing/2014/main" id="{B91DB7B7-C29F-D33E-4347-E70FA1F72E01}"/>
                  </a:ext>
                </a:extLst>
              </p:cNvPr>
              <p:cNvSpPr/>
              <p:nvPr/>
            </p:nvSpPr>
            <p:spPr>
              <a:xfrm>
                <a:off x="1144831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2" name="Freeform: Shape 6291">
                <a:extLst>
                  <a:ext uri="{FF2B5EF4-FFF2-40B4-BE49-F238E27FC236}">
                    <a16:creationId xmlns:a16="http://schemas.microsoft.com/office/drawing/2014/main" id="{BB0D9ECD-94E7-DE73-363D-2D4A1A7BF1EC}"/>
                  </a:ext>
                </a:extLst>
              </p:cNvPr>
              <p:cNvSpPr/>
              <p:nvPr/>
            </p:nvSpPr>
            <p:spPr>
              <a:xfrm>
                <a:off x="1156434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3" name="Freeform: Shape 6292">
                <a:extLst>
                  <a:ext uri="{FF2B5EF4-FFF2-40B4-BE49-F238E27FC236}">
                    <a16:creationId xmlns:a16="http://schemas.microsoft.com/office/drawing/2014/main" id="{68C7D134-29EF-379E-3382-5A49A4BD3F66}"/>
                  </a:ext>
                </a:extLst>
              </p:cNvPr>
              <p:cNvSpPr/>
              <p:nvPr/>
            </p:nvSpPr>
            <p:spPr>
              <a:xfrm>
                <a:off x="1168037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4" name="Freeform: Shape 6293">
                <a:extLst>
                  <a:ext uri="{FF2B5EF4-FFF2-40B4-BE49-F238E27FC236}">
                    <a16:creationId xmlns:a16="http://schemas.microsoft.com/office/drawing/2014/main" id="{16A16BC7-A177-55BE-BCEB-A583C77E6955}"/>
                  </a:ext>
                </a:extLst>
              </p:cNvPr>
              <p:cNvSpPr/>
              <p:nvPr/>
            </p:nvSpPr>
            <p:spPr>
              <a:xfrm>
                <a:off x="1179640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5" name="Freeform: Shape 6294">
                <a:extLst>
                  <a:ext uri="{FF2B5EF4-FFF2-40B4-BE49-F238E27FC236}">
                    <a16:creationId xmlns:a16="http://schemas.microsoft.com/office/drawing/2014/main" id="{62848D61-01C7-9950-C860-37D00FE4BA2E}"/>
                  </a:ext>
                </a:extLst>
              </p:cNvPr>
              <p:cNvSpPr/>
              <p:nvPr/>
            </p:nvSpPr>
            <p:spPr>
              <a:xfrm>
                <a:off x="1191242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6" name="Freeform: Shape 6295">
                <a:extLst>
                  <a:ext uri="{FF2B5EF4-FFF2-40B4-BE49-F238E27FC236}">
                    <a16:creationId xmlns:a16="http://schemas.microsoft.com/office/drawing/2014/main" id="{1FCCB2B7-4FED-2203-C15F-F32800B086FB}"/>
                  </a:ext>
                </a:extLst>
              </p:cNvPr>
              <p:cNvSpPr/>
              <p:nvPr/>
            </p:nvSpPr>
            <p:spPr>
              <a:xfrm>
                <a:off x="1202845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7" name="Freeform: Shape 6296">
                <a:extLst>
                  <a:ext uri="{FF2B5EF4-FFF2-40B4-BE49-F238E27FC236}">
                    <a16:creationId xmlns:a16="http://schemas.microsoft.com/office/drawing/2014/main" id="{455F7C8E-90CC-B0D3-4274-D72A4414D70E}"/>
                  </a:ext>
                </a:extLst>
              </p:cNvPr>
              <p:cNvSpPr/>
              <p:nvPr/>
            </p:nvSpPr>
            <p:spPr>
              <a:xfrm>
                <a:off x="1214449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3" name="Freeform: Shape 6312">
                <a:extLst>
                  <a:ext uri="{FF2B5EF4-FFF2-40B4-BE49-F238E27FC236}">
                    <a16:creationId xmlns:a16="http://schemas.microsoft.com/office/drawing/2014/main" id="{4CD35D2A-2B6F-7A5E-4700-9F2400B2382D}"/>
                  </a:ext>
                </a:extLst>
              </p:cNvPr>
              <p:cNvSpPr/>
              <p:nvPr/>
            </p:nvSpPr>
            <p:spPr>
              <a:xfrm>
                <a:off x="935978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4" name="Freeform: Shape 6313">
                <a:extLst>
                  <a:ext uri="{FF2B5EF4-FFF2-40B4-BE49-F238E27FC236}">
                    <a16:creationId xmlns:a16="http://schemas.microsoft.com/office/drawing/2014/main" id="{5B9944E8-4F81-403B-8937-211258E6846A}"/>
                  </a:ext>
                </a:extLst>
              </p:cNvPr>
              <p:cNvSpPr/>
              <p:nvPr/>
            </p:nvSpPr>
            <p:spPr>
              <a:xfrm>
                <a:off x="947581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5" name="Freeform: Shape 6314">
                <a:extLst>
                  <a:ext uri="{FF2B5EF4-FFF2-40B4-BE49-F238E27FC236}">
                    <a16:creationId xmlns:a16="http://schemas.microsoft.com/office/drawing/2014/main" id="{7CDA474F-C83D-DA25-C641-A62D26D3979C}"/>
                  </a:ext>
                </a:extLst>
              </p:cNvPr>
              <p:cNvSpPr/>
              <p:nvPr/>
            </p:nvSpPr>
            <p:spPr>
              <a:xfrm>
                <a:off x="95918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6" name="Freeform: Shape 6315">
                <a:extLst>
                  <a:ext uri="{FF2B5EF4-FFF2-40B4-BE49-F238E27FC236}">
                    <a16:creationId xmlns:a16="http://schemas.microsoft.com/office/drawing/2014/main" id="{9C1E5E21-3C22-0BD9-CB6D-31AF3EA2759C}"/>
                  </a:ext>
                </a:extLst>
              </p:cNvPr>
              <p:cNvSpPr/>
              <p:nvPr/>
            </p:nvSpPr>
            <p:spPr>
              <a:xfrm>
                <a:off x="970786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7" name="Freeform: Shape 6316">
                <a:extLst>
                  <a:ext uri="{FF2B5EF4-FFF2-40B4-BE49-F238E27FC236}">
                    <a16:creationId xmlns:a16="http://schemas.microsoft.com/office/drawing/2014/main" id="{40378756-60BA-07BA-C941-0AC209EFE00E}"/>
                  </a:ext>
                </a:extLst>
              </p:cNvPr>
              <p:cNvSpPr/>
              <p:nvPr/>
            </p:nvSpPr>
            <p:spPr>
              <a:xfrm>
                <a:off x="98238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8" name="Freeform: Shape 6317">
                <a:extLst>
                  <a:ext uri="{FF2B5EF4-FFF2-40B4-BE49-F238E27FC236}">
                    <a16:creationId xmlns:a16="http://schemas.microsoft.com/office/drawing/2014/main" id="{E151858C-FAE7-8B0B-2E5D-0BF05F1D8071}"/>
                  </a:ext>
                </a:extLst>
              </p:cNvPr>
              <p:cNvSpPr/>
              <p:nvPr/>
            </p:nvSpPr>
            <p:spPr>
              <a:xfrm>
                <a:off x="993992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9" name="Freeform: Shape 6318">
                <a:extLst>
                  <a:ext uri="{FF2B5EF4-FFF2-40B4-BE49-F238E27FC236}">
                    <a16:creationId xmlns:a16="http://schemas.microsoft.com/office/drawing/2014/main" id="{372BFECC-8856-5BFC-7109-235AB9E90AA8}"/>
                  </a:ext>
                </a:extLst>
              </p:cNvPr>
              <p:cNvSpPr/>
              <p:nvPr/>
            </p:nvSpPr>
            <p:spPr>
              <a:xfrm>
                <a:off x="100559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0" name="Freeform: Shape 6319">
                <a:extLst>
                  <a:ext uri="{FF2B5EF4-FFF2-40B4-BE49-F238E27FC236}">
                    <a16:creationId xmlns:a16="http://schemas.microsoft.com/office/drawing/2014/main" id="{62BF64D7-8762-645C-D91A-36AC3703861F}"/>
                  </a:ext>
                </a:extLst>
              </p:cNvPr>
              <p:cNvSpPr/>
              <p:nvPr/>
            </p:nvSpPr>
            <p:spPr>
              <a:xfrm>
                <a:off x="1017199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1" name="Freeform: Shape 6320">
                <a:extLst>
                  <a:ext uri="{FF2B5EF4-FFF2-40B4-BE49-F238E27FC236}">
                    <a16:creationId xmlns:a16="http://schemas.microsoft.com/office/drawing/2014/main" id="{5450F945-7980-E7DA-3992-74931D2952D9}"/>
                  </a:ext>
                </a:extLst>
              </p:cNvPr>
              <p:cNvSpPr/>
              <p:nvPr/>
            </p:nvSpPr>
            <p:spPr>
              <a:xfrm>
                <a:off x="1028801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2" name="Freeform: Shape 6321">
                <a:extLst>
                  <a:ext uri="{FF2B5EF4-FFF2-40B4-BE49-F238E27FC236}">
                    <a16:creationId xmlns:a16="http://schemas.microsoft.com/office/drawing/2014/main" id="{94F90A4C-A8BC-5E23-6101-0F65F11C9908}"/>
                  </a:ext>
                </a:extLst>
              </p:cNvPr>
              <p:cNvSpPr/>
              <p:nvPr/>
            </p:nvSpPr>
            <p:spPr>
              <a:xfrm>
                <a:off x="104040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3" name="Freeform: Shape 6322">
                <a:extLst>
                  <a:ext uri="{FF2B5EF4-FFF2-40B4-BE49-F238E27FC236}">
                    <a16:creationId xmlns:a16="http://schemas.microsoft.com/office/drawing/2014/main" id="{E2347073-B8F4-93AF-AE09-B8684B0ECC15}"/>
                  </a:ext>
                </a:extLst>
              </p:cNvPr>
              <p:cNvSpPr/>
              <p:nvPr/>
            </p:nvSpPr>
            <p:spPr>
              <a:xfrm>
                <a:off x="1052007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4" name="Freeform: Shape 6323">
                <a:extLst>
                  <a:ext uri="{FF2B5EF4-FFF2-40B4-BE49-F238E27FC236}">
                    <a16:creationId xmlns:a16="http://schemas.microsoft.com/office/drawing/2014/main" id="{A8032B98-4B6B-93C3-BFDA-B20FBD5024B1}"/>
                  </a:ext>
                </a:extLst>
              </p:cNvPr>
              <p:cNvSpPr/>
              <p:nvPr/>
            </p:nvSpPr>
            <p:spPr>
              <a:xfrm>
                <a:off x="1063611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5" name="Freeform: Shape 6324">
                <a:extLst>
                  <a:ext uri="{FF2B5EF4-FFF2-40B4-BE49-F238E27FC236}">
                    <a16:creationId xmlns:a16="http://schemas.microsoft.com/office/drawing/2014/main" id="{8A201C93-A471-892C-410E-E8369219FF7F}"/>
                  </a:ext>
                </a:extLst>
              </p:cNvPr>
              <p:cNvSpPr/>
              <p:nvPr/>
            </p:nvSpPr>
            <p:spPr>
              <a:xfrm>
                <a:off x="1075214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6" name="Freeform: Shape 6325">
                <a:extLst>
                  <a:ext uri="{FF2B5EF4-FFF2-40B4-BE49-F238E27FC236}">
                    <a16:creationId xmlns:a16="http://schemas.microsoft.com/office/drawing/2014/main" id="{F3881F4F-8FB7-0CF3-2D2C-2B632CB82863}"/>
                  </a:ext>
                </a:extLst>
              </p:cNvPr>
              <p:cNvSpPr/>
              <p:nvPr/>
            </p:nvSpPr>
            <p:spPr>
              <a:xfrm>
                <a:off x="108681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7" name="Freeform: Shape 6326">
                <a:extLst>
                  <a:ext uri="{FF2B5EF4-FFF2-40B4-BE49-F238E27FC236}">
                    <a16:creationId xmlns:a16="http://schemas.microsoft.com/office/drawing/2014/main" id="{B73606CB-C421-319B-4D8A-3787594D6F8A}"/>
                  </a:ext>
                </a:extLst>
              </p:cNvPr>
              <p:cNvSpPr/>
              <p:nvPr/>
            </p:nvSpPr>
            <p:spPr>
              <a:xfrm>
                <a:off x="1098419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8" name="Freeform: Shape 6327">
                <a:extLst>
                  <a:ext uri="{FF2B5EF4-FFF2-40B4-BE49-F238E27FC236}">
                    <a16:creationId xmlns:a16="http://schemas.microsoft.com/office/drawing/2014/main" id="{F6CF892D-DFF4-DC0A-E860-CAE7C909F7F4}"/>
                  </a:ext>
                </a:extLst>
              </p:cNvPr>
              <p:cNvSpPr/>
              <p:nvPr/>
            </p:nvSpPr>
            <p:spPr>
              <a:xfrm>
                <a:off x="1110022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9" name="Freeform: Shape 6328">
                <a:extLst>
                  <a:ext uri="{FF2B5EF4-FFF2-40B4-BE49-F238E27FC236}">
                    <a16:creationId xmlns:a16="http://schemas.microsoft.com/office/drawing/2014/main" id="{4406F7F3-42D1-799E-5283-5C6C33CF8D7F}"/>
                  </a:ext>
                </a:extLst>
              </p:cNvPr>
              <p:cNvSpPr/>
              <p:nvPr/>
            </p:nvSpPr>
            <p:spPr>
              <a:xfrm>
                <a:off x="1121626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0" name="Freeform: Shape 6329">
                <a:extLst>
                  <a:ext uri="{FF2B5EF4-FFF2-40B4-BE49-F238E27FC236}">
                    <a16:creationId xmlns:a16="http://schemas.microsoft.com/office/drawing/2014/main" id="{6DE32519-C992-AB03-3DC5-75F0E7C020A6}"/>
                  </a:ext>
                </a:extLst>
              </p:cNvPr>
              <p:cNvSpPr/>
              <p:nvPr/>
            </p:nvSpPr>
            <p:spPr>
              <a:xfrm>
                <a:off x="1133229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1" name="Freeform: Shape 6330">
                <a:extLst>
                  <a:ext uri="{FF2B5EF4-FFF2-40B4-BE49-F238E27FC236}">
                    <a16:creationId xmlns:a16="http://schemas.microsoft.com/office/drawing/2014/main" id="{CC1B6977-F31E-0BB0-CE5C-7BD866CA4890}"/>
                  </a:ext>
                </a:extLst>
              </p:cNvPr>
              <p:cNvSpPr/>
              <p:nvPr/>
            </p:nvSpPr>
            <p:spPr>
              <a:xfrm>
                <a:off x="1144831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2" name="Freeform: Shape 6331">
                <a:extLst>
                  <a:ext uri="{FF2B5EF4-FFF2-40B4-BE49-F238E27FC236}">
                    <a16:creationId xmlns:a16="http://schemas.microsoft.com/office/drawing/2014/main" id="{A26CD1ED-345D-7009-E674-3F5BEEDF10F7}"/>
                  </a:ext>
                </a:extLst>
              </p:cNvPr>
              <p:cNvSpPr/>
              <p:nvPr/>
            </p:nvSpPr>
            <p:spPr>
              <a:xfrm>
                <a:off x="1156434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3" name="Freeform: Shape 6332">
                <a:extLst>
                  <a:ext uri="{FF2B5EF4-FFF2-40B4-BE49-F238E27FC236}">
                    <a16:creationId xmlns:a16="http://schemas.microsoft.com/office/drawing/2014/main" id="{B78A93E0-DB8B-D5B1-0BBE-9DCBDB60F7FA}"/>
                  </a:ext>
                </a:extLst>
              </p:cNvPr>
              <p:cNvSpPr/>
              <p:nvPr/>
            </p:nvSpPr>
            <p:spPr>
              <a:xfrm>
                <a:off x="1168037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4" name="Freeform: Shape 6333">
                <a:extLst>
                  <a:ext uri="{FF2B5EF4-FFF2-40B4-BE49-F238E27FC236}">
                    <a16:creationId xmlns:a16="http://schemas.microsoft.com/office/drawing/2014/main" id="{A47EE893-B418-567F-DA8A-2E37F9A6DF6C}"/>
                  </a:ext>
                </a:extLst>
              </p:cNvPr>
              <p:cNvSpPr/>
              <p:nvPr/>
            </p:nvSpPr>
            <p:spPr>
              <a:xfrm>
                <a:off x="1179640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5" name="Freeform: Shape 6334">
                <a:extLst>
                  <a:ext uri="{FF2B5EF4-FFF2-40B4-BE49-F238E27FC236}">
                    <a16:creationId xmlns:a16="http://schemas.microsoft.com/office/drawing/2014/main" id="{0D81194D-2895-8FBF-16BD-86BA41DB57C9}"/>
                  </a:ext>
                </a:extLst>
              </p:cNvPr>
              <p:cNvSpPr/>
              <p:nvPr/>
            </p:nvSpPr>
            <p:spPr>
              <a:xfrm>
                <a:off x="1191242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6" name="Freeform: Shape 6335">
                <a:extLst>
                  <a:ext uri="{FF2B5EF4-FFF2-40B4-BE49-F238E27FC236}">
                    <a16:creationId xmlns:a16="http://schemas.microsoft.com/office/drawing/2014/main" id="{86FC5A3E-75C2-E160-D8DC-42D4E09BF3B5}"/>
                  </a:ext>
                </a:extLst>
              </p:cNvPr>
              <p:cNvSpPr/>
              <p:nvPr/>
            </p:nvSpPr>
            <p:spPr>
              <a:xfrm>
                <a:off x="1202845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7" name="Freeform: Shape 6336">
                <a:extLst>
                  <a:ext uri="{FF2B5EF4-FFF2-40B4-BE49-F238E27FC236}">
                    <a16:creationId xmlns:a16="http://schemas.microsoft.com/office/drawing/2014/main" id="{D1124F2A-7558-6A7D-701B-EA032E3465C5}"/>
                  </a:ext>
                </a:extLst>
              </p:cNvPr>
              <p:cNvSpPr/>
              <p:nvPr/>
            </p:nvSpPr>
            <p:spPr>
              <a:xfrm>
                <a:off x="1214449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3" name="Freeform: Shape 6352">
                <a:extLst>
                  <a:ext uri="{FF2B5EF4-FFF2-40B4-BE49-F238E27FC236}">
                    <a16:creationId xmlns:a16="http://schemas.microsoft.com/office/drawing/2014/main" id="{40AA0A0E-7F94-DC4D-C06B-30A542E8146B}"/>
                  </a:ext>
                </a:extLst>
              </p:cNvPr>
              <p:cNvSpPr/>
              <p:nvPr/>
            </p:nvSpPr>
            <p:spPr>
              <a:xfrm>
                <a:off x="935978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4" name="Freeform: Shape 6353">
                <a:extLst>
                  <a:ext uri="{FF2B5EF4-FFF2-40B4-BE49-F238E27FC236}">
                    <a16:creationId xmlns:a16="http://schemas.microsoft.com/office/drawing/2014/main" id="{EE2905B9-8FBB-7F43-6EE5-7611572A267F}"/>
                  </a:ext>
                </a:extLst>
              </p:cNvPr>
              <p:cNvSpPr/>
              <p:nvPr/>
            </p:nvSpPr>
            <p:spPr>
              <a:xfrm>
                <a:off x="947581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5" name="Freeform: Shape 6354">
                <a:extLst>
                  <a:ext uri="{FF2B5EF4-FFF2-40B4-BE49-F238E27FC236}">
                    <a16:creationId xmlns:a16="http://schemas.microsoft.com/office/drawing/2014/main" id="{5BFD9A73-5786-4521-49C6-53F33CA7B8EF}"/>
                  </a:ext>
                </a:extLst>
              </p:cNvPr>
              <p:cNvSpPr/>
              <p:nvPr/>
            </p:nvSpPr>
            <p:spPr>
              <a:xfrm>
                <a:off x="95918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6" name="Freeform: Shape 6355">
                <a:extLst>
                  <a:ext uri="{FF2B5EF4-FFF2-40B4-BE49-F238E27FC236}">
                    <a16:creationId xmlns:a16="http://schemas.microsoft.com/office/drawing/2014/main" id="{31B7FEF5-F065-A971-0DC7-2427B06540AB}"/>
                  </a:ext>
                </a:extLst>
              </p:cNvPr>
              <p:cNvSpPr/>
              <p:nvPr/>
            </p:nvSpPr>
            <p:spPr>
              <a:xfrm>
                <a:off x="970786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7" name="Freeform: Shape 6356">
                <a:extLst>
                  <a:ext uri="{FF2B5EF4-FFF2-40B4-BE49-F238E27FC236}">
                    <a16:creationId xmlns:a16="http://schemas.microsoft.com/office/drawing/2014/main" id="{F1A2C69E-E095-EA98-3CB7-E9BE6DE32721}"/>
                  </a:ext>
                </a:extLst>
              </p:cNvPr>
              <p:cNvSpPr/>
              <p:nvPr/>
            </p:nvSpPr>
            <p:spPr>
              <a:xfrm>
                <a:off x="98238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8" name="Freeform: Shape 6357">
                <a:extLst>
                  <a:ext uri="{FF2B5EF4-FFF2-40B4-BE49-F238E27FC236}">
                    <a16:creationId xmlns:a16="http://schemas.microsoft.com/office/drawing/2014/main" id="{AC6F99E7-A6AF-E75F-20C3-B244FD91CB82}"/>
                  </a:ext>
                </a:extLst>
              </p:cNvPr>
              <p:cNvSpPr/>
              <p:nvPr/>
            </p:nvSpPr>
            <p:spPr>
              <a:xfrm>
                <a:off x="993992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9" name="Freeform: Shape 6358">
                <a:extLst>
                  <a:ext uri="{FF2B5EF4-FFF2-40B4-BE49-F238E27FC236}">
                    <a16:creationId xmlns:a16="http://schemas.microsoft.com/office/drawing/2014/main" id="{324AB700-3599-3423-14B3-A5F50EC88A99}"/>
                  </a:ext>
                </a:extLst>
              </p:cNvPr>
              <p:cNvSpPr/>
              <p:nvPr/>
            </p:nvSpPr>
            <p:spPr>
              <a:xfrm>
                <a:off x="100559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0" name="Freeform: Shape 6359">
                <a:extLst>
                  <a:ext uri="{FF2B5EF4-FFF2-40B4-BE49-F238E27FC236}">
                    <a16:creationId xmlns:a16="http://schemas.microsoft.com/office/drawing/2014/main" id="{23FD5545-6438-5B6A-6413-46913329C5DB}"/>
                  </a:ext>
                </a:extLst>
              </p:cNvPr>
              <p:cNvSpPr/>
              <p:nvPr/>
            </p:nvSpPr>
            <p:spPr>
              <a:xfrm>
                <a:off x="1017199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1" name="Freeform: Shape 6360">
                <a:extLst>
                  <a:ext uri="{FF2B5EF4-FFF2-40B4-BE49-F238E27FC236}">
                    <a16:creationId xmlns:a16="http://schemas.microsoft.com/office/drawing/2014/main" id="{94BD6876-DF1A-A3D9-57D3-E2DE9F65AE57}"/>
                  </a:ext>
                </a:extLst>
              </p:cNvPr>
              <p:cNvSpPr/>
              <p:nvPr/>
            </p:nvSpPr>
            <p:spPr>
              <a:xfrm>
                <a:off x="1028801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2" name="Freeform: Shape 6361">
                <a:extLst>
                  <a:ext uri="{FF2B5EF4-FFF2-40B4-BE49-F238E27FC236}">
                    <a16:creationId xmlns:a16="http://schemas.microsoft.com/office/drawing/2014/main" id="{AD165C68-919F-6C20-1E54-A367EDE013C0}"/>
                  </a:ext>
                </a:extLst>
              </p:cNvPr>
              <p:cNvSpPr/>
              <p:nvPr/>
            </p:nvSpPr>
            <p:spPr>
              <a:xfrm>
                <a:off x="104040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3" name="Freeform: Shape 6362">
                <a:extLst>
                  <a:ext uri="{FF2B5EF4-FFF2-40B4-BE49-F238E27FC236}">
                    <a16:creationId xmlns:a16="http://schemas.microsoft.com/office/drawing/2014/main" id="{87EC781F-D318-0877-A0DC-689E09D20921}"/>
                  </a:ext>
                </a:extLst>
              </p:cNvPr>
              <p:cNvSpPr/>
              <p:nvPr/>
            </p:nvSpPr>
            <p:spPr>
              <a:xfrm>
                <a:off x="1052007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4" name="Freeform: Shape 6363">
                <a:extLst>
                  <a:ext uri="{FF2B5EF4-FFF2-40B4-BE49-F238E27FC236}">
                    <a16:creationId xmlns:a16="http://schemas.microsoft.com/office/drawing/2014/main" id="{FDF920FC-9BBD-494A-A1AD-91B531D8EA00}"/>
                  </a:ext>
                </a:extLst>
              </p:cNvPr>
              <p:cNvSpPr/>
              <p:nvPr/>
            </p:nvSpPr>
            <p:spPr>
              <a:xfrm>
                <a:off x="1063611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5" name="Freeform: Shape 6364">
                <a:extLst>
                  <a:ext uri="{FF2B5EF4-FFF2-40B4-BE49-F238E27FC236}">
                    <a16:creationId xmlns:a16="http://schemas.microsoft.com/office/drawing/2014/main" id="{D97582A8-D4F9-D679-8742-147935C71578}"/>
                  </a:ext>
                </a:extLst>
              </p:cNvPr>
              <p:cNvSpPr/>
              <p:nvPr/>
            </p:nvSpPr>
            <p:spPr>
              <a:xfrm>
                <a:off x="1075214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6" name="Freeform: Shape 6365">
                <a:extLst>
                  <a:ext uri="{FF2B5EF4-FFF2-40B4-BE49-F238E27FC236}">
                    <a16:creationId xmlns:a16="http://schemas.microsoft.com/office/drawing/2014/main" id="{3D9C0A82-F56D-3687-75D2-5B8ABF48DF2A}"/>
                  </a:ext>
                </a:extLst>
              </p:cNvPr>
              <p:cNvSpPr/>
              <p:nvPr/>
            </p:nvSpPr>
            <p:spPr>
              <a:xfrm>
                <a:off x="108681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7" name="Freeform: Shape 6366">
                <a:extLst>
                  <a:ext uri="{FF2B5EF4-FFF2-40B4-BE49-F238E27FC236}">
                    <a16:creationId xmlns:a16="http://schemas.microsoft.com/office/drawing/2014/main" id="{AFB85E41-6CE9-DAA8-D4B9-ED2B32CFF756}"/>
                  </a:ext>
                </a:extLst>
              </p:cNvPr>
              <p:cNvSpPr/>
              <p:nvPr/>
            </p:nvSpPr>
            <p:spPr>
              <a:xfrm>
                <a:off x="1098419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8" name="Freeform: Shape 6367">
                <a:extLst>
                  <a:ext uri="{FF2B5EF4-FFF2-40B4-BE49-F238E27FC236}">
                    <a16:creationId xmlns:a16="http://schemas.microsoft.com/office/drawing/2014/main" id="{928786B6-C0E8-C0A2-B8D3-D2C65E69F646}"/>
                  </a:ext>
                </a:extLst>
              </p:cNvPr>
              <p:cNvSpPr/>
              <p:nvPr/>
            </p:nvSpPr>
            <p:spPr>
              <a:xfrm>
                <a:off x="1110022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9" name="Freeform: Shape 6368">
                <a:extLst>
                  <a:ext uri="{FF2B5EF4-FFF2-40B4-BE49-F238E27FC236}">
                    <a16:creationId xmlns:a16="http://schemas.microsoft.com/office/drawing/2014/main" id="{07D833AB-EA55-AA9E-2EA2-1A8653D75289}"/>
                  </a:ext>
                </a:extLst>
              </p:cNvPr>
              <p:cNvSpPr/>
              <p:nvPr/>
            </p:nvSpPr>
            <p:spPr>
              <a:xfrm>
                <a:off x="1121626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0" name="Freeform: Shape 6369">
                <a:extLst>
                  <a:ext uri="{FF2B5EF4-FFF2-40B4-BE49-F238E27FC236}">
                    <a16:creationId xmlns:a16="http://schemas.microsoft.com/office/drawing/2014/main" id="{CF605D7F-03C7-6BDE-65C8-A0274FD9C94B}"/>
                  </a:ext>
                </a:extLst>
              </p:cNvPr>
              <p:cNvSpPr/>
              <p:nvPr/>
            </p:nvSpPr>
            <p:spPr>
              <a:xfrm>
                <a:off x="1133229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1" name="Freeform: Shape 6370">
                <a:extLst>
                  <a:ext uri="{FF2B5EF4-FFF2-40B4-BE49-F238E27FC236}">
                    <a16:creationId xmlns:a16="http://schemas.microsoft.com/office/drawing/2014/main" id="{BF78A079-2432-7C56-5068-412E62872C3C}"/>
                  </a:ext>
                </a:extLst>
              </p:cNvPr>
              <p:cNvSpPr/>
              <p:nvPr/>
            </p:nvSpPr>
            <p:spPr>
              <a:xfrm>
                <a:off x="1144831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2" name="Freeform: Shape 6371">
                <a:extLst>
                  <a:ext uri="{FF2B5EF4-FFF2-40B4-BE49-F238E27FC236}">
                    <a16:creationId xmlns:a16="http://schemas.microsoft.com/office/drawing/2014/main" id="{A4AD4D81-4378-456C-66E6-05F053807470}"/>
                  </a:ext>
                </a:extLst>
              </p:cNvPr>
              <p:cNvSpPr/>
              <p:nvPr/>
            </p:nvSpPr>
            <p:spPr>
              <a:xfrm>
                <a:off x="1156434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3" name="Freeform: Shape 6372">
                <a:extLst>
                  <a:ext uri="{FF2B5EF4-FFF2-40B4-BE49-F238E27FC236}">
                    <a16:creationId xmlns:a16="http://schemas.microsoft.com/office/drawing/2014/main" id="{3DF8C4A5-1D97-F599-2FE9-0DD8B5E619A2}"/>
                  </a:ext>
                </a:extLst>
              </p:cNvPr>
              <p:cNvSpPr/>
              <p:nvPr/>
            </p:nvSpPr>
            <p:spPr>
              <a:xfrm>
                <a:off x="1168037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4" name="Freeform: Shape 6373">
                <a:extLst>
                  <a:ext uri="{FF2B5EF4-FFF2-40B4-BE49-F238E27FC236}">
                    <a16:creationId xmlns:a16="http://schemas.microsoft.com/office/drawing/2014/main" id="{2F956F98-15F4-A619-4324-3B6E98FA58A5}"/>
                  </a:ext>
                </a:extLst>
              </p:cNvPr>
              <p:cNvSpPr/>
              <p:nvPr/>
            </p:nvSpPr>
            <p:spPr>
              <a:xfrm>
                <a:off x="1179640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5" name="Freeform: Shape 6374">
                <a:extLst>
                  <a:ext uri="{FF2B5EF4-FFF2-40B4-BE49-F238E27FC236}">
                    <a16:creationId xmlns:a16="http://schemas.microsoft.com/office/drawing/2014/main" id="{955513AC-6E1F-D9F1-C8FA-8A8C3BD81BF7}"/>
                  </a:ext>
                </a:extLst>
              </p:cNvPr>
              <p:cNvSpPr/>
              <p:nvPr/>
            </p:nvSpPr>
            <p:spPr>
              <a:xfrm>
                <a:off x="1191242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6" name="Freeform: Shape 6375">
                <a:extLst>
                  <a:ext uri="{FF2B5EF4-FFF2-40B4-BE49-F238E27FC236}">
                    <a16:creationId xmlns:a16="http://schemas.microsoft.com/office/drawing/2014/main" id="{D2048189-3B15-02F1-8697-D231FBA98FFD}"/>
                  </a:ext>
                </a:extLst>
              </p:cNvPr>
              <p:cNvSpPr/>
              <p:nvPr/>
            </p:nvSpPr>
            <p:spPr>
              <a:xfrm>
                <a:off x="1202845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7" name="Freeform: Shape 6376">
                <a:extLst>
                  <a:ext uri="{FF2B5EF4-FFF2-40B4-BE49-F238E27FC236}">
                    <a16:creationId xmlns:a16="http://schemas.microsoft.com/office/drawing/2014/main" id="{6260025D-3A2D-2C53-8213-1A1555C1BC28}"/>
                  </a:ext>
                </a:extLst>
              </p:cNvPr>
              <p:cNvSpPr/>
              <p:nvPr/>
            </p:nvSpPr>
            <p:spPr>
              <a:xfrm>
                <a:off x="1214449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3" name="Freeform: Shape 6392">
                <a:extLst>
                  <a:ext uri="{FF2B5EF4-FFF2-40B4-BE49-F238E27FC236}">
                    <a16:creationId xmlns:a16="http://schemas.microsoft.com/office/drawing/2014/main" id="{A0467D11-6299-2A7A-5F18-A34F4C9D58B0}"/>
                  </a:ext>
                </a:extLst>
              </p:cNvPr>
              <p:cNvSpPr/>
              <p:nvPr/>
            </p:nvSpPr>
            <p:spPr>
              <a:xfrm>
                <a:off x="935978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4" name="Freeform: Shape 6393">
                <a:extLst>
                  <a:ext uri="{FF2B5EF4-FFF2-40B4-BE49-F238E27FC236}">
                    <a16:creationId xmlns:a16="http://schemas.microsoft.com/office/drawing/2014/main" id="{A9081DD6-1400-7DE3-74DD-10C695C06852}"/>
                  </a:ext>
                </a:extLst>
              </p:cNvPr>
              <p:cNvSpPr/>
              <p:nvPr/>
            </p:nvSpPr>
            <p:spPr>
              <a:xfrm>
                <a:off x="947581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5" name="Freeform: Shape 6394">
                <a:extLst>
                  <a:ext uri="{FF2B5EF4-FFF2-40B4-BE49-F238E27FC236}">
                    <a16:creationId xmlns:a16="http://schemas.microsoft.com/office/drawing/2014/main" id="{123166E6-5099-0CE2-0C26-480E5094B050}"/>
                  </a:ext>
                </a:extLst>
              </p:cNvPr>
              <p:cNvSpPr/>
              <p:nvPr/>
            </p:nvSpPr>
            <p:spPr>
              <a:xfrm>
                <a:off x="95918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6" name="Freeform: Shape 6395">
                <a:extLst>
                  <a:ext uri="{FF2B5EF4-FFF2-40B4-BE49-F238E27FC236}">
                    <a16:creationId xmlns:a16="http://schemas.microsoft.com/office/drawing/2014/main" id="{0B92B5C1-F717-75A1-F5EB-48ABE9678D04}"/>
                  </a:ext>
                </a:extLst>
              </p:cNvPr>
              <p:cNvSpPr/>
              <p:nvPr/>
            </p:nvSpPr>
            <p:spPr>
              <a:xfrm>
                <a:off x="970786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7" name="Freeform: Shape 6396">
                <a:extLst>
                  <a:ext uri="{FF2B5EF4-FFF2-40B4-BE49-F238E27FC236}">
                    <a16:creationId xmlns:a16="http://schemas.microsoft.com/office/drawing/2014/main" id="{E2A19A67-948E-3581-B524-E31CE709C6B8}"/>
                  </a:ext>
                </a:extLst>
              </p:cNvPr>
              <p:cNvSpPr/>
              <p:nvPr/>
            </p:nvSpPr>
            <p:spPr>
              <a:xfrm>
                <a:off x="98238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8" name="Freeform: Shape 6397">
                <a:extLst>
                  <a:ext uri="{FF2B5EF4-FFF2-40B4-BE49-F238E27FC236}">
                    <a16:creationId xmlns:a16="http://schemas.microsoft.com/office/drawing/2014/main" id="{7C15C20E-1CAC-43EC-3058-52C9130C37E2}"/>
                  </a:ext>
                </a:extLst>
              </p:cNvPr>
              <p:cNvSpPr/>
              <p:nvPr/>
            </p:nvSpPr>
            <p:spPr>
              <a:xfrm>
                <a:off x="993992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9" name="Freeform: Shape 6398">
                <a:extLst>
                  <a:ext uri="{FF2B5EF4-FFF2-40B4-BE49-F238E27FC236}">
                    <a16:creationId xmlns:a16="http://schemas.microsoft.com/office/drawing/2014/main" id="{E6199952-7DB8-51A6-3C5F-535BFF2D541E}"/>
                  </a:ext>
                </a:extLst>
              </p:cNvPr>
              <p:cNvSpPr/>
              <p:nvPr/>
            </p:nvSpPr>
            <p:spPr>
              <a:xfrm>
                <a:off x="100559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0" name="Freeform: Shape 6399">
                <a:extLst>
                  <a:ext uri="{FF2B5EF4-FFF2-40B4-BE49-F238E27FC236}">
                    <a16:creationId xmlns:a16="http://schemas.microsoft.com/office/drawing/2014/main" id="{C9E3EFEF-90E9-F984-57BF-D74CA8C232B9}"/>
                  </a:ext>
                </a:extLst>
              </p:cNvPr>
              <p:cNvSpPr/>
              <p:nvPr/>
            </p:nvSpPr>
            <p:spPr>
              <a:xfrm>
                <a:off x="1017199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1" name="Freeform: Shape 6400">
                <a:extLst>
                  <a:ext uri="{FF2B5EF4-FFF2-40B4-BE49-F238E27FC236}">
                    <a16:creationId xmlns:a16="http://schemas.microsoft.com/office/drawing/2014/main" id="{75CA7D46-8CE0-5832-954B-2E3B23E19F36}"/>
                  </a:ext>
                </a:extLst>
              </p:cNvPr>
              <p:cNvSpPr/>
              <p:nvPr/>
            </p:nvSpPr>
            <p:spPr>
              <a:xfrm>
                <a:off x="1028801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2" name="Freeform: Shape 6401">
                <a:extLst>
                  <a:ext uri="{FF2B5EF4-FFF2-40B4-BE49-F238E27FC236}">
                    <a16:creationId xmlns:a16="http://schemas.microsoft.com/office/drawing/2014/main" id="{3FFEC75E-E179-F934-0909-BD9FB2C1863E}"/>
                  </a:ext>
                </a:extLst>
              </p:cNvPr>
              <p:cNvSpPr/>
              <p:nvPr/>
            </p:nvSpPr>
            <p:spPr>
              <a:xfrm>
                <a:off x="104040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3" name="Freeform: Shape 6402">
                <a:extLst>
                  <a:ext uri="{FF2B5EF4-FFF2-40B4-BE49-F238E27FC236}">
                    <a16:creationId xmlns:a16="http://schemas.microsoft.com/office/drawing/2014/main" id="{1AA3B07C-B0B1-C37E-AB32-7C6A1718A646}"/>
                  </a:ext>
                </a:extLst>
              </p:cNvPr>
              <p:cNvSpPr/>
              <p:nvPr/>
            </p:nvSpPr>
            <p:spPr>
              <a:xfrm>
                <a:off x="1052007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4" name="Freeform: Shape 6403">
                <a:extLst>
                  <a:ext uri="{FF2B5EF4-FFF2-40B4-BE49-F238E27FC236}">
                    <a16:creationId xmlns:a16="http://schemas.microsoft.com/office/drawing/2014/main" id="{ED9F85A5-C8F7-1316-FF53-A87D4774969C}"/>
                  </a:ext>
                </a:extLst>
              </p:cNvPr>
              <p:cNvSpPr/>
              <p:nvPr/>
            </p:nvSpPr>
            <p:spPr>
              <a:xfrm>
                <a:off x="1063611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5" name="Freeform: Shape 6404">
                <a:extLst>
                  <a:ext uri="{FF2B5EF4-FFF2-40B4-BE49-F238E27FC236}">
                    <a16:creationId xmlns:a16="http://schemas.microsoft.com/office/drawing/2014/main" id="{8782BEA0-D165-1B44-6CC6-EF63E745C447}"/>
                  </a:ext>
                </a:extLst>
              </p:cNvPr>
              <p:cNvSpPr/>
              <p:nvPr/>
            </p:nvSpPr>
            <p:spPr>
              <a:xfrm>
                <a:off x="1075214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6" name="Freeform: Shape 6405">
                <a:extLst>
                  <a:ext uri="{FF2B5EF4-FFF2-40B4-BE49-F238E27FC236}">
                    <a16:creationId xmlns:a16="http://schemas.microsoft.com/office/drawing/2014/main" id="{0A3DCAE1-C68F-C0D8-C8F3-1CFABF0D7AD8}"/>
                  </a:ext>
                </a:extLst>
              </p:cNvPr>
              <p:cNvSpPr/>
              <p:nvPr/>
            </p:nvSpPr>
            <p:spPr>
              <a:xfrm>
                <a:off x="108681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7" name="Freeform: Shape 6406">
                <a:extLst>
                  <a:ext uri="{FF2B5EF4-FFF2-40B4-BE49-F238E27FC236}">
                    <a16:creationId xmlns:a16="http://schemas.microsoft.com/office/drawing/2014/main" id="{C235FA48-D50C-3B68-95D4-0995EB380D13}"/>
                  </a:ext>
                </a:extLst>
              </p:cNvPr>
              <p:cNvSpPr/>
              <p:nvPr/>
            </p:nvSpPr>
            <p:spPr>
              <a:xfrm>
                <a:off x="1098419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8" name="Freeform: Shape 6407">
                <a:extLst>
                  <a:ext uri="{FF2B5EF4-FFF2-40B4-BE49-F238E27FC236}">
                    <a16:creationId xmlns:a16="http://schemas.microsoft.com/office/drawing/2014/main" id="{A7EB8085-100E-72E3-8BA2-2B062F7F8438}"/>
                  </a:ext>
                </a:extLst>
              </p:cNvPr>
              <p:cNvSpPr/>
              <p:nvPr/>
            </p:nvSpPr>
            <p:spPr>
              <a:xfrm>
                <a:off x="1110022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9" name="Freeform: Shape 6408">
                <a:extLst>
                  <a:ext uri="{FF2B5EF4-FFF2-40B4-BE49-F238E27FC236}">
                    <a16:creationId xmlns:a16="http://schemas.microsoft.com/office/drawing/2014/main" id="{3FFE6BD1-1B1E-4831-A088-177F5E1FC159}"/>
                  </a:ext>
                </a:extLst>
              </p:cNvPr>
              <p:cNvSpPr/>
              <p:nvPr/>
            </p:nvSpPr>
            <p:spPr>
              <a:xfrm>
                <a:off x="1121626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0" name="Freeform: Shape 6409">
                <a:extLst>
                  <a:ext uri="{FF2B5EF4-FFF2-40B4-BE49-F238E27FC236}">
                    <a16:creationId xmlns:a16="http://schemas.microsoft.com/office/drawing/2014/main" id="{E9128E36-92E7-93A4-0D28-5FEFE43C7787}"/>
                  </a:ext>
                </a:extLst>
              </p:cNvPr>
              <p:cNvSpPr/>
              <p:nvPr/>
            </p:nvSpPr>
            <p:spPr>
              <a:xfrm>
                <a:off x="1133229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1" name="Freeform: Shape 6410">
                <a:extLst>
                  <a:ext uri="{FF2B5EF4-FFF2-40B4-BE49-F238E27FC236}">
                    <a16:creationId xmlns:a16="http://schemas.microsoft.com/office/drawing/2014/main" id="{AB078482-77AC-4341-7E81-91BC050358F9}"/>
                  </a:ext>
                </a:extLst>
              </p:cNvPr>
              <p:cNvSpPr/>
              <p:nvPr/>
            </p:nvSpPr>
            <p:spPr>
              <a:xfrm>
                <a:off x="1144831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2" name="Freeform: Shape 6411">
                <a:extLst>
                  <a:ext uri="{FF2B5EF4-FFF2-40B4-BE49-F238E27FC236}">
                    <a16:creationId xmlns:a16="http://schemas.microsoft.com/office/drawing/2014/main" id="{1527BD01-9666-15F2-263A-50BCAD152271}"/>
                  </a:ext>
                </a:extLst>
              </p:cNvPr>
              <p:cNvSpPr/>
              <p:nvPr/>
            </p:nvSpPr>
            <p:spPr>
              <a:xfrm>
                <a:off x="1156434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3" name="Freeform: Shape 6412">
                <a:extLst>
                  <a:ext uri="{FF2B5EF4-FFF2-40B4-BE49-F238E27FC236}">
                    <a16:creationId xmlns:a16="http://schemas.microsoft.com/office/drawing/2014/main" id="{B2E5155F-EA9E-CE5A-4D2D-D22882C8ACBC}"/>
                  </a:ext>
                </a:extLst>
              </p:cNvPr>
              <p:cNvSpPr/>
              <p:nvPr/>
            </p:nvSpPr>
            <p:spPr>
              <a:xfrm>
                <a:off x="1168037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4" name="Freeform: Shape 6413">
                <a:extLst>
                  <a:ext uri="{FF2B5EF4-FFF2-40B4-BE49-F238E27FC236}">
                    <a16:creationId xmlns:a16="http://schemas.microsoft.com/office/drawing/2014/main" id="{60A13EA4-D83C-5316-0E88-5E8A7F13E06F}"/>
                  </a:ext>
                </a:extLst>
              </p:cNvPr>
              <p:cNvSpPr/>
              <p:nvPr/>
            </p:nvSpPr>
            <p:spPr>
              <a:xfrm>
                <a:off x="1179640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5" name="Freeform: Shape 6414">
                <a:extLst>
                  <a:ext uri="{FF2B5EF4-FFF2-40B4-BE49-F238E27FC236}">
                    <a16:creationId xmlns:a16="http://schemas.microsoft.com/office/drawing/2014/main" id="{E644E049-6E76-73A1-33DD-32045EB1A7DD}"/>
                  </a:ext>
                </a:extLst>
              </p:cNvPr>
              <p:cNvSpPr/>
              <p:nvPr/>
            </p:nvSpPr>
            <p:spPr>
              <a:xfrm>
                <a:off x="1191242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6" name="Freeform: Shape 6415">
                <a:extLst>
                  <a:ext uri="{FF2B5EF4-FFF2-40B4-BE49-F238E27FC236}">
                    <a16:creationId xmlns:a16="http://schemas.microsoft.com/office/drawing/2014/main" id="{016E562F-84B3-F293-A037-C75A931E085B}"/>
                  </a:ext>
                </a:extLst>
              </p:cNvPr>
              <p:cNvSpPr/>
              <p:nvPr/>
            </p:nvSpPr>
            <p:spPr>
              <a:xfrm>
                <a:off x="1202845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7" name="Freeform: Shape 6416">
                <a:extLst>
                  <a:ext uri="{FF2B5EF4-FFF2-40B4-BE49-F238E27FC236}">
                    <a16:creationId xmlns:a16="http://schemas.microsoft.com/office/drawing/2014/main" id="{24009809-48D8-6A21-F562-EEC13F20AACD}"/>
                  </a:ext>
                </a:extLst>
              </p:cNvPr>
              <p:cNvSpPr/>
              <p:nvPr/>
            </p:nvSpPr>
            <p:spPr>
              <a:xfrm>
                <a:off x="1214449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3" name="Freeform: Shape 6432">
                <a:extLst>
                  <a:ext uri="{FF2B5EF4-FFF2-40B4-BE49-F238E27FC236}">
                    <a16:creationId xmlns:a16="http://schemas.microsoft.com/office/drawing/2014/main" id="{3208BD2C-5459-3A58-EB22-B2FC145885A1}"/>
                  </a:ext>
                </a:extLst>
              </p:cNvPr>
              <p:cNvSpPr/>
              <p:nvPr/>
            </p:nvSpPr>
            <p:spPr>
              <a:xfrm>
                <a:off x="935978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4" name="Freeform: Shape 6433">
                <a:extLst>
                  <a:ext uri="{FF2B5EF4-FFF2-40B4-BE49-F238E27FC236}">
                    <a16:creationId xmlns:a16="http://schemas.microsoft.com/office/drawing/2014/main" id="{A9C01E74-3607-836A-53AA-93D0514E5954}"/>
                  </a:ext>
                </a:extLst>
              </p:cNvPr>
              <p:cNvSpPr/>
              <p:nvPr/>
            </p:nvSpPr>
            <p:spPr>
              <a:xfrm>
                <a:off x="947581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5" name="Freeform: Shape 6434">
                <a:extLst>
                  <a:ext uri="{FF2B5EF4-FFF2-40B4-BE49-F238E27FC236}">
                    <a16:creationId xmlns:a16="http://schemas.microsoft.com/office/drawing/2014/main" id="{24A9C75D-9731-BF58-9115-CDFF0F7A9A53}"/>
                  </a:ext>
                </a:extLst>
              </p:cNvPr>
              <p:cNvSpPr/>
              <p:nvPr/>
            </p:nvSpPr>
            <p:spPr>
              <a:xfrm>
                <a:off x="95918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6" name="Freeform: Shape 6435">
                <a:extLst>
                  <a:ext uri="{FF2B5EF4-FFF2-40B4-BE49-F238E27FC236}">
                    <a16:creationId xmlns:a16="http://schemas.microsoft.com/office/drawing/2014/main" id="{232C1504-1A77-E32C-5CB8-0B1C14B7E867}"/>
                  </a:ext>
                </a:extLst>
              </p:cNvPr>
              <p:cNvSpPr/>
              <p:nvPr/>
            </p:nvSpPr>
            <p:spPr>
              <a:xfrm>
                <a:off x="970786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7" name="Freeform: Shape 6436">
                <a:extLst>
                  <a:ext uri="{FF2B5EF4-FFF2-40B4-BE49-F238E27FC236}">
                    <a16:creationId xmlns:a16="http://schemas.microsoft.com/office/drawing/2014/main" id="{12A3DD78-044D-1728-7BF7-1075C5A34DDF}"/>
                  </a:ext>
                </a:extLst>
              </p:cNvPr>
              <p:cNvSpPr/>
              <p:nvPr/>
            </p:nvSpPr>
            <p:spPr>
              <a:xfrm>
                <a:off x="98238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8" name="Freeform: Shape 6437">
                <a:extLst>
                  <a:ext uri="{FF2B5EF4-FFF2-40B4-BE49-F238E27FC236}">
                    <a16:creationId xmlns:a16="http://schemas.microsoft.com/office/drawing/2014/main" id="{B280AB3A-29EB-1A0E-F470-45AE56C68BA2}"/>
                  </a:ext>
                </a:extLst>
              </p:cNvPr>
              <p:cNvSpPr/>
              <p:nvPr/>
            </p:nvSpPr>
            <p:spPr>
              <a:xfrm>
                <a:off x="993992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9" name="Freeform: Shape 6438">
                <a:extLst>
                  <a:ext uri="{FF2B5EF4-FFF2-40B4-BE49-F238E27FC236}">
                    <a16:creationId xmlns:a16="http://schemas.microsoft.com/office/drawing/2014/main" id="{40746564-3E99-7970-3855-E6CB50D62A10}"/>
                  </a:ext>
                </a:extLst>
              </p:cNvPr>
              <p:cNvSpPr/>
              <p:nvPr/>
            </p:nvSpPr>
            <p:spPr>
              <a:xfrm>
                <a:off x="100559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0" name="Freeform: Shape 6439">
                <a:extLst>
                  <a:ext uri="{FF2B5EF4-FFF2-40B4-BE49-F238E27FC236}">
                    <a16:creationId xmlns:a16="http://schemas.microsoft.com/office/drawing/2014/main" id="{359F091D-C762-8271-8EDF-6D532035E275}"/>
                  </a:ext>
                </a:extLst>
              </p:cNvPr>
              <p:cNvSpPr/>
              <p:nvPr/>
            </p:nvSpPr>
            <p:spPr>
              <a:xfrm>
                <a:off x="1017199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1" name="Freeform: Shape 6440">
                <a:extLst>
                  <a:ext uri="{FF2B5EF4-FFF2-40B4-BE49-F238E27FC236}">
                    <a16:creationId xmlns:a16="http://schemas.microsoft.com/office/drawing/2014/main" id="{14D243A5-DC8A-1910-ABB9-B417DABF5D02}"/>
                  </a:ext>
                </a:extLst>
              </p:cNvPr>
              <p:cNvSpPr/>
              <p:nvPr/>
            </p:nvSpPr>
            <p:spPr>
              <a:xfrm>
                <a:off x="1028801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2" name="Freeform: Shape 6441">
                <a:extLst>
                  <a:ext uri="{FF2B5EF4-FFF2-40B4-BE49-F238E27FC236}">
                    <a16:creationId xmlns:a16="http://schemas.microsoft.com/office/drawing/2014/main" id="{D46E9EB4-3FD5-A86F-BB07-95E80A95D9BE}"/>
                  </a:ext>
                </a:extLst>
              </p:cNvPr>
              <p:cNvSpPr/>
              <p:nvPr/>
            </p:nvSpPr>
            <p:spPr>
              <a:xfrm>
                <a:off x="104040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3" name="Freeform: Shape 6442">
                <a:extLst>
                  <a:ext uri="{FF2B5EF4-FFF2-40B4-BE49-F238E27FC236}">
                    <a16:creationId xmlns:a16="http://schemas.microsoft.com/office/drawing/2014/main" id="{072244C0-B345-CAA4-FC47-337CCE792E73}"/>
                  </a:ext>
                </a:extLst>
              </p:cNvPr>
              <p:cNvSpPr/>
              <p:nvPr/>
            </p:nvSpPr>
            <p:spPr>
              <a:xfrm>
                <a:off x="1052007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4" name="Freeform: Shape 6443">
                <a:extLst>
                  <a:ext uri="{FF2B5EF4-FFF2-40B4-BE49-F238E27FC236}">
                    <a16:creationId xmlns:a16="http://schemas.microsoft.com/office/drawing/2014/main" id="{9EC09B33-FFDA-BC12-E392-46160F5D2236}"/>
                  </a:ext>
                </a:extLst>
              </p:cNvPr>
              <p:cNvSpPr/>
              <p:nvPr/>
            </p:nvSpPr>
            <p:spPr>
              <a:xfrm>
                <a:off x="1063611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5" name="Freeform: Shape 6444">
                <a:extLst>
                  <a:ext uri="{FF2B5EF4-FFF2-40B4-BE49-F238E27FC236}">
                    <a16:creationId xmlns:a16="http://schemas.microsoft.com/office/drawing/2014/main" id="{0A7E5A78-EFD0-A4F7-F40C-30FF21507C36}"/>
                  </a:ext>
                </a:extLst>
              </p:cNvPr>
              <p:cNvSpPr/>
              <p:nvPr/>
            </p:nvSpPr>
            <p:spPr>
              <a:xfrm>
                <a:off x="1075214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6" name="Freeform: Shape 6445">
                <a:extLst>
                  <a:ext uri="{FF2B5EF4-FFF2-40B4-BE49-F238E27FC236}">
                    <a16:creationId xmlns:a16="http://schemas.microsoft.com/office/drawing/2014/main" id="{4A5A1B36-5099-B8C4-EA3D-457F34425CBA}"/>
                  </a:ext>
                </a:extLst>
              </p:cNvPr>
              <p:cNvSpPr/>
              <p:nvPr/>
            </p:nvSpPr>
            <p:spPr>
              <a:xfrm>
                <a:off x="108681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7" name="Freeform: Shape 6446">
                <a:extLst>
                  <a:ext uri="{FF2B5EF4-FFF2-40B4-BE49-F238E27FC236}">
                    <a16:creationId xmlns:a16="http://schemas.microsoft.com/office/drawing/2014/main" id="{35EE8FE9-AEBB-DA18-5DD6-3F330853C0D8}"/>
                  </a:ext>
                </a:extLst>
              </p:cNvPr>
              <p:cNvSpPr/>
              <p:nvPr/>
            </p:nvSpPr>
            <p:spPr>
              <a:xfrm>
                <a:off x="1098419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8" name="Freeform: Shape 6447">
                <a:extLst>
                  <a:ext uri="{FF2B5EF4-FFF2-40B4-BE49-F238E27FC236}">
                    <a16:creationId xmlns:a16="http://schemas.microsoft.com/office/drawing/2014/main" id="{3F6FF9B1-F137-CCFE-C1E0-9A1169BAE9E8}"/>
                  </a:ext>
                </a:extLst>
              </p:cNvPr>
              <p:cNvSpPr/>
              <p:nvPr/>
            </p:nvSpPr>
            <p:spPr>
              <a:xfrm>
                <a:off x="1110022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9" name="Freeform: Shape 6448">
                <a:extLst>
                  <a:ext uri="{FF2B5EF4-FFF2-40B4-BE49-F238E27FC236}">
                    <a16:creationId xmlns:a16="http://schemas.microsoft.com/office/drawing/2014/main" id="{57B38F23-65AF-454D-1DCD-9603FA2D82ED}"/>
                  </a:ext>
                </a:extLst>
              </p:cNvPr>
              <p:cNvSpPr/>
              <p:nvPr/>
            </p:nvSpPr>
            <p:spPr>
              <a:xfrm>
                <a:off x="1121626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0" name="Freeform: Shape 6449">
                <a:extLst>
                  <a:ext uri="{FF2B5EF4-FFF2-40B4-BE49-F238E27FC236}">
                    <a16:creationId xmlns:a16="http://schemas.microsoft.com/office/drawing/2014/main" id="{42500EF5-737A-229F-7304-80D4C2D8E37D}"/>
                  </a:ext>
                </a:extLst>
              </p:cNvPr>
              <p:cNvSpPr/>
              <p:nvPr/>
            </p:nvSpPr>
            <p:spPr>
              <a:xfrm>
                <a:off x="1133229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1" name="Freeform: Shape 6450">
                <a:extLst>
                  <a:ext uri="{FF2B5EF4-FFF2-40B4-BE49-F238E27FC236}">
                    <a16:creationId xmlns:a16="http://schemas.microsoft.com/office/drawing/2014/main" id="{58F2E97F-8EC6-CEF9-CA58-6B4C4C926391}"/>
                  </a:ext>
                </a:extLst>
              </p:cNvPr>
              <p:cNvSpPr/>
              <p:nvPr/>
            </p:nvSpPr>
            <p:spPr>
              <a:xfrm>
                <a:off x="1144831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2" name="Freeform: Shape 6451">
                <a:extLst>
                  <a:ext uri="{FF2B5EF4-FFF2-40B4-BE49-F238E27FC236}">
                    <a16:creationId xmlns:a16="http://schemas.microsoft.com/office/drawing/2014/main" id="{95C19D13-C0AF-BE18-9E6E-71687718CE00}"/>
                  </a:ext>
                </a:extLst>
              </p:cNvPr>
              <p:cNvSpPr/>
              <p:nvPr/>
            </p:nvSpPr>
            <p:spPr>
              <a:xfrm>
                <a:off x="1156434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3" name="Freeform: Shape 6452">
                <a:extLst>
                  <a:ext uri="{FF2B5EF4-FFF2-40B4-BE49-F238E27FC236}">
                    <a16:creationId xmlns:a16="http://schemas.microsoft.com/office/drawing/2014/main" id="{550D09CA-D79B-E00F-5784-DD5F6C66CF2F}"/>
                  </a:ext>
                </a:extLst>
              </p:cNvPr>
              <p:cNvSpPr/>
              <p:nvPr/>
            </p:nvSpPr>
            <p:spPr>
              <a:xfrm>
                <a:off x="1168037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4" name="Freeform: Shape 6453">
                <a:extLst>
                  <a:ext uri="{FF2B5EF4-FFF2-40B4-BE49-F238E27FC236}">
                    <a16:creationId xmlns:a16="http://schemas.microsoft.com/office/drawing/2014/main" id="{FC5EAB74-52B6-C69D-97AD-14E4D752D41E}"/>
                  </a:ext>
                </a:extLst>
              </p:cNvPr>
              <p:cNvSpPr/>
              <p:nvPr/>
            </p:nvSpPr>
            <p:spPr>
              <a:xfrm>
                <a:off x="1179640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5" name="Freeform: Shape 6454">
                <a:extLst>
                  <a:ext uri="{FF2B5EF4-FFF2-40B4-BE49-F238E27FC236}">
                    <a16:creationId xmlns:a16="http://schemas.microsoft.com/office/drawing/2014/main" id="{0AEA3F59-55E2-DF18-6DDE-067486D0ADC8}"/>
                  </a:ext>
                </a:extLst>
              </p:cNvPr>
              <p:cNvSpPr/>
              <p:nvPr/>
            </p:nvSpPr>
            <p:spPr>
              <a:xfrm>
                <a:off x="1191242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6" name="Freeform: Shape 6455">
                <a:extLst>
                  <a:ext uri="{FF2B5EF4-FFF2-40B4-BE49-F238E27FC236}">
                    <a16:creationId xmlns:a16="http://schemas.microsoft.com/office/drawing/2014/main" id="{7C283246-DF40-06DB-34E0-66019C190B6F}"/>
                  </a:ext>
                </a:extLst>
              </p:cNvPr>
              <p:cNvSpPr/>
              <p:nvPr/>
            </p:nvSpPr>
            <p:spPr>
              <a:xfrm>
                <a:off x="1202845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7" name="Freeform: Shape 6456">
                <a:extLst>
                  <a:ext uri="{FF2B5EF4-FFF2-40B4-BE49-F238E27FC236}">
                    <a16:creationId xmlns:a16="http://schemas.microsoft.com/office/drawing/2014/main" id="{4512DA7D-A2D0-A3C7-1F86-7F0A08C8F28C}"/>
                  </a:ext>
                </a:extLst>
              </p:cNvPr>
              <p:cNvSpPr/>
              <p:nvPr/>
            </p:nvSpPr>
            <p:spPr>
              <a:xfrm>
                <a:off x="1214449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3" name="Freeform: Shape 6472">
                <a:extLst>
                  <a:ext uri="{FF2B5EF4-FFF2-40B4-BE49-F238E27FC236}">
                    <a16:creationId xmlns:a16="http://schemas.microsoft.com/office/drawing/2014/main" id="{29A39738-957E-420C-9BAA-652CA42632C1}"/>
                  </a:ext>
                </a:extLst>
              </p:cNvPr>
              <p:cNvSpPr/>
              <p:nvPr/>
            </p:nvSpPr>
            <p:spPr>
              <a:xfrm>
                <a:off x="935978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4" name="Freeform: Shape 6473">
                <a:extLst>
                  <a:ext uri="{FF2B5EF4-FFF2-40B4-BE49-F238E27FC236}">
                    <a16:creationId xmlns:a16="http://schemas.microsoft.com/office/drawing/2014/main" id="{AA28E475-971C-140C-4238-BB1F0E67C2D5}"/>
                  </a:ext>
                </a:extLst>
              </p:cNvPr>
              <p:cNvSpPr/>
              <p:nvPr/>
            </p:nvSpPr>
            <p:spPr>
              <a:xfrm>
                <a:off x="947581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5" name="Freeform: Shape 6474">
                <a:extLst>
                  <a:ext uri="{FF2B5EF4-FFF2-40B4-BE49-F238E27FC236}">
                    <a16:creationId xmlns:a16="http://schemas.microsoft.com/office/drawing/2014/main" id="{3151158C-1BB3-2969-76D8-2D2E7DC8F835}"/>
                  </a:ext>
                </a:extLst>
              </p:cNvPr>
              <p:cNvSpPr/>
              <p:nvPr/>
            </p:nvSpPr>
            <p:spPr>
              <a:xfrm>
                <a:off x="95918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6" name="Freeform: Shape 6475">
                <a:extLst>
                  <a:ext uri="{FF2B5EF4-FFF2-40B4-BE49-F238E27FC236}">
                    <a16:creationId xmlns:a16="http://schemas.microsoft.com/office/drawing/2014/main" id="{2092EA93-755F-CD8F-088D-91142FE3C0E7}"/>
                  </a:ext>
                </a:extLst>
              </p:cNvPr>
              <p:cNvSpPr/>
              <p:nvPr/>
            </p:nvSpPr>
            <p:spPr>
              <a:xfrm>
                <a:off x="970786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7" name="Freeform: Shape 6476">
                <a:extLst>
                  <a:ext uri="{FF2B5EF4-FFF2-40B4-BE49-F238E27FC236}">
                    <a16:creationId xmlns:a16="http://schemas.microsoft.com/office/drawing/2014/main" id="{391017F4-CF6F-DE64-587B-60139D049FB0}"/>
                  </a:ext>
                </a:extLst>
              </p:cNvPr>
              <p:cNvSpPr/>
              <p:nvPr/>
            </p:nvSpPr>
            <p:spPr>
              <a:xfrm>
                <a:off x="98238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8" name="Freeform: Shape 6477">
                <a:extLst>
                  <a:ext uri="{FF2B5EF4-FFF2-40B4-BE49-F238E27FC236}">
                    <a16:creationId xmlns:a16="http://schemas.microsoft.com/office/drawing/2014/main" id="{5B6A882A-C7F7-9C49-5AB4-336639E70362}"/>
                  </a:ext>
                </a:extLst>
              </p:cNvPr>
              <p:cNvSpPr/>
              <p:nvPr/>
            </p:nvSpPr>
            <p:spPr>
              <a:xfrm>
                <a:off x="993992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9" name="Freeform: Shape 6478">
                <a:extLst>
                  <a:ext uri="{FF2B5EF4-FFF2-40B4-BE49-F238E27FC236}">
                    <a16:creationId xmlns:a16="http://schemas.microsoft.com/office/drawing/2014/main" id="{89477245-997C-4FDB-897B-81553689BC17}"/>
                  </a:ext>
                </a:extLst>
              </p:cNvPr>
              <p:cNvSpPr/>
              <p:nvPr/>
            </p:nvSpPr>
            <p:spPr>
              <a:xfrm>
                <a:off x="100559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0" name="Freeform: Shape 6479">
                <a:extLst>
                  <a:ext uri="{FF2B5EF4-FFF2-40B4-BE49-F238E27FC236}">
                    <a16:creationId xmlns:a16="http://schemas.microsoft.com/office/drawing/2014/main" id="{75216378-C81E-CB8A-DBC7-9C0E99B19E73}"/>
                  </a:ext>
                </a:extLst>
              </p:cNvPr>
              <p:cNvSpPr/>
              <p:nvPr/>
            </p:nvSpPr>
            <p:spPr>
              <a:xfrm>
                <a:off x="1017199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1" name="Freeform: Shape 6480">
                <a:extLst>
                  <a:ext uri="{FF2B5EF4-FFF2-40B4-BE49-F238E27FC236}">
                    <a16:creationId xmlns:a16="http://schemas.microsoft.com/office/drawing/2014/main" id="{50E8D6E0-6AA8-D1D9-9232-42FF5AD6A6E2}"/>
                  </a:ext>
                </a:extLst>
              </p:cNvPr>
              <p:cNvSpPr/>
              <p:nvPr/>
            </p:nvSpPr>
            <p:spPr>
              <a:xfrm>
                <a:off x="1028801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2" name="Freeform: Shape 6481">
                <a:extLst>
                  <a:ext uri="{FF2B5EF4-FFF2-40B4-BE49-F238E27FC236}">
                    <a16:creationId xmlns:a16="http://schemas.microsoft.com/office/drawing/2014/main" id="{4F7CBF71-B545-EB03-54EE-3AC5C9620D1D}"/>
                  </a:ext>
                </a:extLst>
              </p:cNvPr>
              <p:cNvSpPr/>
              <p:nvPr/>
            </p:nvSpPr>
            <p:spPr>
              <a:xfrm>
                <a:off x="104040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3" name="Freeform: Shape 6482">
                <a:extLst>
                  <a:ext uri="{FF2B5EF4-FFF2-40B4-BE49-F238E27FC236}">
                    <a16:creationId xmlns:a16="http://schemas.microsoft.com/office/drawing/2014/main" id="{DAAA9BE8-4CD5-1AAF-DC84-86F02C2E75E9}"/>
                  </a:ext>
                </a:extLst>
              </p:cNvPr>
              <p:cNvSpPr/>
              <p:nvPr/>
            </p:nvSpPr>
            <p:spPr>
              <a:xfrm>
                <a:off x="1052007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4" name="Freeform: Shape 6483">
                <a:extLst>
                  <a:ext uri="{FF2B5EF4-FFF2-40B4-BE49-F238E27FC236}">
                    <a16:creationId xmlns:a16="http://schemas.microsoft.com/office/drawing/2014/main" id="{A07FB130-910B-1173-981F-7E4587F0DDE6}"/>
                  </a:ext>
                </a:extLst>
              </p:cNvPr>
              <p:cNvSpPr/>
              <p:nvPr/>
            </p:nvSpPr>
            <p:spPr>
              <a:xfrm>
                <a:off x="1063611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5" name="Freeform: Shape 6484">
                <a:extLst>
                  <a:ext uri="{FF2B5EF4-FFF2-40B4-BE49-F238E27FC236}">
                    <a16:creationId xmlns:a16="http://schemas.microsoft.com/office/drawing/2014/main" id="{0FF16B2F-7F62-E91F-E3BB-9D3ED850869C}"/>
                  </a:ext>
                </a:extLst>
              </p:cNvPr>
              <p:cNvSpPr/>
              <p:nvPr/>
            </p:nvSpPr>
            <p:spPr>
              <a:xfrm>
                <a:off x="1075214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6" name="Freeform: Shape 6485">
                <a:extLst>
                  <a:ext uri="{FF2B5EF4-FFF2-40B4-BE49-F238E27FC236}">
                    <a16:creationId xmlns:a16="http://schemas.microsoft.com/office/drawing/2014/main" id="{E5E9C817-C3E9-5F9F-6384-B05345FBCF57}"/>
                  </a:ext>
                </a:extLst>
              </p:cNvPr>
              <p:cNvSpPr/>
              <p:nvPr/>
            </p:nvSpPr>
            <p:spPr>
              <a:xfrm>
                <a:off x="108681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7" name="Freeform: Shape 6486">
                <a:extLst>
                  <a:ext uri="{FF2B5EF4-FFF2-40B4-BE49-F238E27FC236}">
                    <a16:creationId xmlns:a16="http://schemas.microsoft.com/office/drawing/2014/main" id="{AC20F3F4-0848-6F11-E4EC-C0B821A5FEB8}"/>
                  </a:ext>
                </a:extLst>
              </p:cNvPr>
              <p:cNvSpPr/>
              <p:nvPr/>
            </p:nvSpPr>
            <p:spPr>
              <a:xfrm>
                <a:off x="1098419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8" name="Freeform: Shape 6487">
                <a:extLst>
                  <a:ext uri="{FF2B5EF4-FFF2-40B4-BE49-F238E27FC236}">
                    <a16:creationId xmlns:a16="http://schemas.microsoft.com/office/drawing/2014/main" id="{111A62F5-3668-E6DC-AEFB-2C3EBDB8289A}"/>
                  </a:ext>
                </a:extLst>
              </p:cNvPr>
              <p:cNvSpPr/>
              <p:nvPr/>
            </p:nvSpPr>
            <p:spPr>
              <a:xfrm>
                <a:off x="1110022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9" name="Freeform: Shape 6488">
                <a:extLst>
                  <a:ext uri="{FF2B5EF4-FFF2-40B4-BE49-F238E27FC236}">
                    <a16:creationId xmlns:a16="http://schemas.microsoft.com/office/drawing/2014/main" id="{927A22A6-D1B8-DF60-6DBA-B70648E13C6C}"/>
                  </a:ext>
                </a:extLst>
              </p:cNvPr>
              <p:cNvSpPr/>
              <p:nvPr/>
            </p:nvSpPr>
            <p:spPr>
              <a:xfrm>
                <a:off x="1121626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0" name="Freeform: Shape 6489">
                <a:extLst>
                  <a:ext uri="{FF2B5EF4-FFF2-40B4-BE49-F238E27FC236}">
                    <a16:creationId xmlns:a16="http://schemas.microsoft.com/office/drawing/2014/main" id="{6B0C2F91-4D25-2657-4803-C7458033869D}"/>
                  </a:ext>
                </a:extLst>
              </p:cNvPr>
              <p:cNvSpPr/>
              <p:nvPr/>
            </p:nvSpPr>
            <p:spPr>
              <a:xfrm>
                <a:off x="1133229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1" name="Freeform: Shape 6490">
                <a:extLst>
                  <a:ext uri="{FF2B5EF4-FFF2-40B4-BE49-F238E27FC236}">
                    <a16:creationId xmlns:a16="http://schemas.microsoft.com/office/drawing/2014/main" id="{80BBA2CF-116F-1C37-4FC4-92E1CB347AD2}"/>
                  </a:ext>
                </a:extLst>
              </p:cNvPr>
              <p:cNvSpPr/>
              <p:nvPr/>
            </p:nvSpPr>
            <p:spPr>
              <a:xfrm>
                <a:off x="1144831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2" name="Freeform: Shape 6491">
                <a:extLst>
                  <a:ext uri="{FF2B5EF4-FFF2-40B4-BE49-F238E27FC236}">
                    <a16:creationId xmlns:a16="http://schemas.microsoft.com/office/drawing/2014/main" id="{AE70C726-6C3E-703A-278E-8E801EC55965}"/>
                  </a:ext>
                </a:extLst>
              </p:cNvPr>
              <p:cNvSpPr/>
              <p:nvPr/>
            </p:nvSpPr>
            <p:spPr>
              <a:xfrm>
                <a:off x="1156434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3" name="Freeform: Shape 6492">
                <a:extLst>
                  <a:ext uri="{FF2B5EF4-FFF2-40B4-BE49-F238E27FC236}">
                    <a16:creationId xmlns:a16="http://schemas.microsoft.com/office/drawing/2014/main" id="{3624B61C-3E48-B220-C578-FD30646935F6}"/>
                  </a:ext>
                </a:extLst>
              </p:cNvPr>
              <p:cNvSpPr/>
              <p:nvPr/>
            </p:nvSpPr>
            <p:spPr>
              <a:xfrm>
                <a:off x="1168037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4" name="Freeform: Shape 6493">
                <a:extLst>
                  <a:ext uri="{FF2B5EF4-FFF2-40B4-BE49-F238E27FC236}">
                    <a16:creationId xmlns:a16="http://schemas.microsoft.com/office/drawing/2014/main" id="{AE0939B6-A434-4BE4-0CB3-7E5B944827DE}"/>
                  </a:ext>
                </a:extLst>
              </p:cNvPr>
              <p:cNvSpPr/>
              <p:nvPr/>
            </p:nvSpPr>
            <p:spPr>
              <a:xfrm>
                <a:off x="1179640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5" name="Freeform: Shape 6494">
                <a:extLst>
                  <a:ext uri="{FF2B5EF4-FFF2-40B4-BE49-F238E27FC236}">
                    <a16:creationId xmlns:a16="http://schemas.microsoft.com/office/drawing/2014/main" id="{64428AE4-E27F-1221-24A2-EAF9EF29E6C2}"/>
                  </a:ext>
                </a:extLst>
              </p:cNvPr>
              <p:cNvSpPr/>
              <p:nvPr/>
            </p:nvSpPr>
            <p:spPr>
              <a:xfrm>
                <a:off x="1191242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6" name="Freeform: Shape 6495">
                <a:extLst>
                  <a:ext uri="{FF2B5EF4-FFF2-40B4-BE49-F238E27FC236}">
                    <a16:creationId xmlns:a16="http://schemas.microsoft.com/office/drawing/2014/main" id="{2A651737-8B72-3D5C-DA31-EC63227A844C}"/>
                  </a:ext>
                </a:extLst>
              </p:cNvPr>
              <p:cNvSpPr/>
              <p:nvPr/>
            </p:nvSpPr>
            <p:spPr>
              <a:xfrm>
                <a:off x="1202845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7" name="Freeform: Shape 6496">
                <a:extLst>
                  <a:ext uri="{FF2B5EF4-FFF2-40B4-BE49-F238E27FC236}">
                    <a16:creationId xmlns:a16="http://schemas.microsoft.com/office/drawing/2014/main" id="{B0180742-17DE-5148-1579-0905B0EA164E}"/>
                  </a:ext>
                </a:extLst>
              </p:cNvPr>
              <p:cNvSpPr/>
              <p:nvPr/>
            </p:nvSpPr>
            <p:spPr>
              <a:xfrm>
                <a:off x="1214449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grpSp>
      </p:grp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12" name="Rectangle 11">
            <a:extLst>
              <a:ext uri="{FF2B5EF4-FFF2-40B4-BE49-F238E27FC236}">
                <a16:creationId xmlns:a16="http://schemas.microsoft.com/office/drawing/2014/main" id="{50F870FB-6096-2726-8CC3-62CEA326C7AC}"/>
              </a:ext>
            </a:extLst>
          </p:cNvPr>
          <p:cNvSpPr/>
          <p:nvPr userDrawn="1"/>
        </p:nvSpPr>
        <p:spPr bwMode="auto">
          <a:xfrm>
            <a:off x="457201" y="1870282"/>
            <a:ext cx="5526088" cy="4333461"/>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3" name="Rectangle 12">
            <a:extLst>
              <a:ext uri="{FF2B5EF4-FFF2-40B4-BE49-F238E27FC236}">
                <a16:creationId xmlns:a16="http://schemas.microsoft.com/office/drawing/2014/main" id="{52F183F6-CBBA-CDA8-2E24-B6996A947F01}"/>
              </a:ext>
            </a:extLst>
          </p:cNvPr>
          <p:cNvSpPr/>
          <p:nvPr userDrawn="1"/>
        </p:nvSpPr>
        <p:spPr bwMode="auto">
          <a:xfrm>
            <a:off x="6215062" y="1870282"/>
            <a:ext cx="5526088" cy="4333461"/>
          </a:xfrm>
          <a:prstGeom prst="rect">
            <a:avLst/>
          </a:prstGeom>
          <a:solidFill>
            <a:schemeClr val="accent2"/>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20" name="Content Placeholder 3">
            <a:extLst>
              <a:ext uri="{FF2B5EF4-FFF2-40B4-BE49-F238E27FC236}">
                <a16:creationId xmlns:a16="http://schemas.microsoft.com/office/drawing/2014/main" id="{F9654C8E-9AB3-E728-FA63-1CABDD36B941}"/>
              </a:ext>
            </a:extLst>
          </p:cNvPr>
          <p:cNvSpPr>
            <a:spLocks noGrp="1"/>
          </p:cNvSpPr>
          <p:nvPr>
            <p:ph sz="quarter" idx="12"/>
          </p:nvPr>
        </p:nvSpPr>
        <p:spPr>
          <a:xfrm>
            <a:off x="823913" y="2190894"/>
            <a:ext cx="4501621" cy="3581400"/>
          </a:xfrm>
          <a:prstGeom prst="rect">
            <a:avLst/>
          </a:prstGeom>
        </p:spPr>
        <p:txBody>
          <a:bodyPr lIns="0" rIns="0"/>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3">
            <a:extLst>
              <a:ext uri="{FF2B5EF4-FFF2-40B4-BE49-F238E27FC236}">
                <a16:creationId xmlns:a16="http://schemas.microsoft.com/office/drawing/2014/main" id="{800D43A8-3A2F-3192-C852-FB30B45286C1}"/>
              </a:ext>
            </a:extLst>
          </p:cNvPr>
          <p:cNvSpPr>
            <a:spLocks noGrp="1"/>
          </p:cNvSpPr>
          <p:nvPr>
            <p:ph sz="quarter" idx="13"/>
          </p:nvPr>
        </p:nvSpPr>
        <p:spPr>
          <a:xfrm>
            <a:off x="6871424" y="2190894"/>
            <a:ext cx="4498251" cy="3581400"/>
          </a:xfrm>
          <a:prstGeom prst="rect">
            <a:avLst/>
          </a:prstGeom>
        </p:spPr>
        <p:txBody>
          <a:bodyPr lIns="0" rIns="0"/>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3" name="Subtitle 2">
            <a:extLst>
              <a:ext uri="{FF2B5EF4-FFF2-40B4-BE49-F238E27FC236}">
                <a16:creationId xmlns:a16="http://schemas.microsoft.com/office/drawing/2014/main" id="{7DD913B7-E809-59E2-A230-45EF28DF7ED7}"/>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4" name="Title 23">
            <a:extLst>
              <a:ext uri="{FF2B5EF4-FFF2-40B4-BE49-F238E27FC236}">
                <a16:creationId xmlns:a16="http://schemas.microsoft.com/office/drawing/2014/main" id="{6AA4A630-A27A-4E64-B21F-0D80FB335E10}"/>
              </a:ext>
            </a:extLst>
          </p:cNvPr>
          <p:cNvSpPr>
            <a:spLocks noGrp="1"/>
          </p:cNvSpPr>
          <p:nvPr>
            <p:ph type="title"/>
          </p:nvPr>
        </p:nvSpPr>
        <p:spPr/>
        <p:txBody>
          <a:bodyPr/>
          <a:lstStyle/>
          <a:p>
            <a:r>
              <a:rPr lang="en-US"/>
              <a:t>Click to edit Master title style</a:t>
            </a:r>
          </a:p>
        </p:txBody>
      </p:sp>
      <p:sp>
        <p:nvSpPr>
          <p:cNvPr id="2" name="Footer Placeholder 17">
            <a:extLst>
              <a:ext uri="{FF2B5EF4-FFF2-40B4-BE49-F238E27FC236}">
                <a16:creationId xmlns:a16="http://schemas.microsoft.com/office/drawing/2014/main" id="{B2D72F1E-7EA0-3FE5-02CA-83B1AD1280B6}"/>
              </a:ext>
            </a:extLst>
          </p:cNvPr>
          <p:cNvSpPr txBox="1">
            <a:spLocks/>
          </p:cNvSpPr>
          <p:nvPr userDrawn="1"/>
        </p:nvSpPr>
        <p:spPr>
          <a:xfrm>
            <a:off x="813009" y="6507801"/>
            <a:ext cx="9391340" cy="153888"/>
          </a:xfrm>
          <a:prstGeom prst="rect">
            <a:avLst/>
          </a:prstGeom>
        </p:spPr>
        <p:txBody>
          <a:bodyPr vert="horz" lIns="0" tIns="0" rIns="0" bIns="0" rtlCol="0" anchor="t">
            <a:noAutofit/>
          </a:bodyPr>
          <a:lst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a:solidFill>
                  <a:schemeClr val="tx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tx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tx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tx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tx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tx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a:lstStyle>
          <a:p>
            <a:pPr marL="0" marR="0" lvl="0" indent="0" algn="l" defTabSz="914400" rtl="0" eaLnBrk="1" fontAlgn="auto" latinLnBrk="0" hangingPunct="1">
              <a:lnSpc>
                <a:spcPct val="82000"/>
              </a:lnSpc>
              <a:spcBef>
                <a:spcPts val="1500"/>
              </a:spcBef>
              <a:spcAft>
                <a:spcPts val="0"/>
              </a:spcAft>
              <a:buClrTx/>
              <a:buSzPct val="80000"/>
              <a:buFont typeface="PrudentialModern Med" pitchFamily="2" charset="0"/>
              <a:buChar char="​"/>
              <a:tabLst/>
              <a:defRPr/>
            </a:pPr>
            <a:r>
              <a:rPr kumimoji="0" lang="en-US" sz="1000" b="0" i="0" u="none" strike="noStrike" kern="1200" cap="all" spc="0" normalizeH="0" baseline="0" noProof="0" dirty="0">
                <a:ln>
                  <a:noFill/>
                </a:ln>
                <a:solidFill>
                  <a:srgbClr val="001F45"/>
                </a:solidFill>
                <a:effectLst/>
                <a:uLnTx/>
                <a:uFillTx/>
                <a:latin typeface="PrudentialModern Med"/>
                <a:ea typeface="+mn-ea"/>
                <a:cs typeface="+mn-cs"/>
              </a:rPr>
              <a:t>FOR FINANCIAL PROFESSIONAL USE ONLY. NOT FOR USE WITH THE PUBLIC.</a:t>
            </a:r>
          </a:p>
        </p:txBody>
      </p:sp>
    </p:spTree>
    <p:extLst>
      <p:ext uri="{BB962C8B-B14F-4D97-AF65-F5344CB8AC3E}">
        <p14:creationId xmlns:p14="http://schemas.microsoft.com/office/powerpoint/2010/main" val="2598551615"/>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showMasterSp="0" preserve="1" userDrawn="1">
  <p:cSld name="Two Side-by-Side">
    <p:bg>
      <p:bgPr>
        <a:solidFill>
          <a:schemeClr val="tx1"/>
        </a:solidFill>
        <a:effectLst/>
      </p:bgPr>
    </p:bg>
    <p:spTree>
      <p:nvGrpSpPr>
        <p:cNvPr id="1" name=""/>
        <p:cNvGrpSpPr/>
        <p:nvPr/>
      </p:nvGrpSpPr>
      <p:grpSpPr>
        <a:xfrm>
          <a:off x="0" y="0"/>
          <a:ext cx="0" cy="0"/>
          <a:chOff x="0" y="0"/>
          <a:chExt cx="0" cy="0"/>
        </a:xfrm>
      </p:grpSpPr>
      <p:grpSp>
        <p:nvGrpSpPr>
          <p:cNvPr id="1511" name="Graphic 9">
            <a:extLst>
              <a:ext uri="{FF2B5EF4-FFF2-40B4-BE49-F238E27FC236}">
                <a16:creationId xmlns:a16="http://schemas.microsoft.com/office/drawing/2014/main" id="{AB397673-9880-C71B-CBF1-E200CF33998A}"/>
              </a:ext>
            </a:extLst>
          </p:cNvPr>
          <p:cNvGrpSpPr/>
          <p:nvPr userDrawn="1"/>
        </p:nvGrpSpPr>
        <p:grpSpPr>
          <a:xfrm rot="5400000">
            <a:off x="3593377" y="949895"/>
            <a:ext cx="4282977" cy="5669315"/>
            <a:chOff x="3593331" y="949901"/>
            <a:chExt cx="4282977" cy="5669315"/>
          </a:xfrm>
          <a:solidFill>
            <a:schemeClr val="accent2">
              <a:alpha val="35000"/>
            </a:schemeClr>
          </a:solidFill>
        </p:grpSpPr>
        <p:sp>
          <p:nvSpPr>
            <p:cNvPr id="1512" name="Freeform: Shape 1511">
              <a:extLst>
                <a:ext uri="{FF2B5EF4-FFF2-40B4-BE49-F238E27FC236}">
                  <a16:creationId xmlns:a16="http://schemas.microsoft.com/office/drawing/2014/main" id="{80CA7985-7051-36F9-E56B-D1D84D5927BD}"/>
                </a:ext>
              </a:extLst>
            </p:cNvPr>
            <p:cNvSpPr/>
            <p:nvPr/>
          </p:nvSpPr>
          <p:spPr>
            <a:xfrm>
              <a:off x="3593331" y="94993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1" y="-96"/>
                    <a:pt x="26203" y="-96"/>
                  </a:cubicBezTo>
                  <a:cubicBezTo>
                    <a:pt x="40674" y="-96"/>
                    <a:pt x="52406" y="11636"/>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3" name="Freeform: Shape 1512">
              <a:extLst>
                <a:ext uri="{FF2B5EF4-FFF2-40B4-BE49-F238E27FC236}">
                  <a16:creationId xmlns:a16="http://schemas.microsoft.com/office/drawing/2014/main" id="{90784E62-1F4D-F48B-27A6-02DBCF5D9AE3}"/>
                </a:ext>
              </a:extLst>
            </p:cNvPr>
            <p:cNvSpPr/>
            <p:nvPr/>
          </p:nvSpPr>
          <p:spPr>
            <a:xfrm>
              <a:off x="3593331" y="112144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4" name="Freeform: Shape 1513">
              <a:extLst>
                <a:ext uri="{FF2B5EF4-FFF2-40B4-BE49-F238E27FC236}">
                  <a16:creationId xmlns:a16="http://schemas.microsoft.com/office/drawing/2014/main" id="{81D7C70D-CFE2-B518-E12D-2B876EC370E8}"/>
                </a:ext>
              </a:extLst>
            </p:cNvPr>
            <p:cNvSpPr/>
            <p:nvPr/>
          </p:nvSpPr>
          <p:spPr>
            <a:xfrm>
              <a:off x="3593331" y="128818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15" name="Freeform: Shape 1514">
              <a:extLst>
                <a:ext uri="{FF2B5EF4-FFF2-40B4-BE49-F238E27FC236}">
                  <a16:creationId xmlns:a16="http://schemas.microsoft.com/office/drawing/2014/main" id="{206593F9-DC4B-23D7-80A9-B83B38034914}"/>
                </a:ext>
              </a:extLst>
            </p:cNvPr>
            <p:cNvSpPr/>
            <p:nvPr/>
          </p:nvSpPr>
          <p:spPr>
            <a:xfrm>
              <a:off x="3593331" y="145969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6" name="Freeform: Shape 1515">
              <a:extLst>
                <a:ext uri="{FF2B5EF4-FFF2-40B4-BE49-F238E27FC236}">
                  <a16:creationId xmlns:a16="http://schemas.microsoft.com/office/drawing/2014/main" id="{80109878-839E-A75D-FB3C-9F6853DC3E96}"/>
                </a:ext>
              </a:extLst>
            </p:cNvPr>
            <p:cNvSpPr/>
            <p:nvPr/>
          </p:nvSpPr>
          <p:spPr>
            <a:xfrm>
              <a:off x="3593331" y="163120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7" name="Freeform: Shape 1516">
              <a:extLst>
                <a:ext uri="{FF2B5EF4-FFF2-40B4-BE49-F238E27FC236}">
                  <a16:creationId xmlns:a16="http://schemas.microsoft.com/office/drawing/2014/main" id="{72AAF61F-914B-88F9-B181-BBE93999EE8C}"/>
                </a:ext>
              </a:extLst>
            </p:cNvPr>
            <p:cNvSpPr/>
            <p:nvPr/>
          </p:nvSpPr>
          <p:spPr>
            <a:xfrm>
              <a:off x="3593331" y="180271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8" name="Freeform: Shape 1517">
              <a:extLst>
                <a:ext uri="{FF2B5EF4-FFF2-40B4-BE49-F238E27FC236}">
                  <a16:creationId xmlns:a16="http://schemas.microsoft.com/office/drawing/2014/main" id="{0E100A28-03FB-3180-17CF-DA7C6C48673C}"/>
                </a:ext>
              </a:extLst>
            </p:cNvPr>
            <p:cNvSpPr/>
            <p:nvPr/>
          </p:nvSpPr>
          <p:spPr>
            <a:xfrm>
              <a:off x="3593331" y="1969455"/>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19" name="Freeform: Shape 1518">
              <a:extLst>
                <a:ext uri="{FF2B5EF4-FFF2-40B4-BE49-F238E27FC236}">
                  <a16:creationId xmlns:a16="http://schemas.microsoft.com/office/drawing/2014/main" id="{7AE5FBE3-07E1-09A7-07A6-6C56461E4416}"/>
                </a:ext>
              </a:extLst>
            </p:cNvPr>
            <p:cNvSpPr/>
            <p:nvPr/>
          </p:nvSpPr>
          <p:spPr>
            <a:xfrm>
              <a:off x="3593331" y="214096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0" name="Freeform: Shape 1519">
              <a:extLst>
                <a:ext uri="{FF2B5EF4-FFF2-40B4-BE49-F238E27FC236}">
                  <a16:creationId xmlns:a16="http://schemas.microsoft.com/office/drawing/2014/main" id="{75C6D5BC-76EB-C74F-0B8F-AC7CFEB0227D}"/>
                </a:ext>
              </a:extLst>
            </p:cNvPr>
            <p:cNvSpPr/>
            <p:nvPr/>
          </p:nvSpPr>
          <p:spPr>
            <a:xfrm>
              <a:off x="3593331" y="231247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1" name="Freeform: Shape 1520">
              <a:extLst>
                <a:ext uri="{FF2B5EF4-FFF2-40B4-BE49-F238E27FC236}">
                  <a16:creationId xmlns:a16="http://schemas.microsoft.com/office/drawing/2014/main" id="{E4C13BC5-D2E7-386B-1052-A81777B6B306}"/>
                </a:ext>
              </a:extLst>
            </p:cNvPr>
            <p:cNvSpPr/>
            <p:nvPr/>
          </p:nvSpPr>
          <p:spPr>
            <a:xfrm>
              <a:off x="3593331" y="247921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22" name="Freeform: Shape 1521">
              <a:extLst>
                <a:ext uri="{FF2B5EF4-FFF2-40B4-BE49-F238E27FC236}">
                  <a16:creationId xmlns:a16="http://schemas.microsoft.com/office/drawing/2014/main" id="{FAACD599-BBAE-13EE-F3B2-D3BF348E63EC}"/>
                </a:ext>
              </a:extLst>
            </p:cNvPr>
            <p:cNvSpPr/>
            <p:nvPr/>
          </p:nvSpPr>
          <p:spPr>
            <a:xfrm>
              <a:off x="3593331" y="265072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3" name="Freeform: Shape 1522">
              <a:extLst>
                <a:ext uri="{FF2B5EF4-FFF2-40B4-BE49-F238E27FC236}">
                  <a16:creationId xmlns:a16="http://schemas.microsoft.com/office/drawing/2014/main" id="{C45E76C2-4ACF-D258-FE4F-82B93164F0AC}"/>
                </a:ext>
              </a:extLst>
            </p:cNvPr>
            <p:cNvSpPr/>
            <p:nvPr/>
          </p:nvSpPr>
          <p:spPr>
            <a:xfrm>
              <a:off x="3593331" y="282222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4" name="Freeform: Shape 1523">
              <a:extLst>
                <a:ext uri="{FF2B5EF4-FFF2-40B4-BE49-F238E27FC236}">
                  <a16:creationId xmlns:a16="http://schemas.microsoft.com/office/drawing/2014/main" id="{68FEB973-8B73-8A58-DDBF-00722E1D2271}"/>
                </a:ext>
              </a:extLst>
            </p:cNvPr>
            <p:cNvSpPr/>
            <p:nvPr/>
          </p:nvSpPr>
          <p:spPr>
            <a:xfrm>
              <a:off x="3593331" y="29937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5" name="Freeform: Shape 1524">
              <a:extLst>
                <a:ext uri="{FF2B5EF4-FFF2-40B4-BE49-F238E27FC236}">
                  <a16:creationId xmlns:a16="http://schemas.microsoft.com/office/drawing/2014/main" id="{1A905986-96E0-425E-7022-CB18964CA8A7}"/>
                </a:ext>
              </a:extLst>
            </p:cNvPr>
            <p:cNvSpPr/>
            <p:nvPr/>
          </p:nvSpPr>
          <p:spPr>
            <a:xfrm>
              <a:off x="3593331" y="3160480"/>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26" name="Freeform: Shape 1525">
              <a:extLst>
                <a:ext uri="{FF2B5EF4-FFF2-40B4-BE49-F238E27FC236}">
                  <a16:creationId xmlns:a16="http://schemas.microsoft.com/office/drawing/2014/main" id="{FD1712BA-18F5-94B7-8881-80B7FDCA568D}"/>
                </a:ext>
              </a:extLst>
            </p:cNvPr>
            <p:cNvSpPr/>
            <p:nvPr/>
          </p:nvSpPr>
          <p:spPr>
            <a:xfrm>
              <a:off x="3593331" y="333198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7" name="Freeform: Shape 1526">
              <a:extLst>
                <a:ext uri="{FF2B5EF4-FFF2-40B4-BE49-F238E27FC236}">
                  <a16:creationId xmlns:a16="http://schemas.microsoft.com/office/drawing/2014/main" id="{70DA20D0-A099-E957-072A-4E9EB78C931C}"/>
                </a:ext>
              </a:extLst>
            </p:cNvPr>
            <p:cNvSpPr/>
            <p:nvPr/>
          </p:nvSpPr>
          <p:spPr>
            <a:xfrm>
              <a:off x="3593331" y="350349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8" name="Freeform: Shape 1527">
              <a:extLst>
                <a:ext uri="{FF2B5EF4-FFF2-40B4-BE49-F238E27FC236}">
                  <a16:creationId xmlns:a16="http://schemas.microsoft.com/office/drawing/2014/main" id="{13787D2D-F66B-A7E0-57BB-9153E2082062}"/>
                </a:ext>
              </a:extLst>
            </p:cNvPr>
            <p:cNvSpPr/>
            <p:nvPr/>
          </p:nvSpPr>
          <p:spPr>
            <a:xfrm>
              <a:off x="3593331" y="36750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9" name="Freeform: Shape 1528">
              <a:extLst>
                <a:ext uri="{FF2B5EF4-FFF2-40B4-BE49-F238E27FC236}">
                  <a16:creationId xmlns:a16="http://schemas.microsoft.com/office/drawing/2014/main" id="{027A9523-0410-25D7-E588-C127E6CB8B3C}"/>
                </a:ext>
              </a:extLst>
            </p:cNvPr>
            <p:cNvSpPr/>
            <p:nvPr/>
          </p:nvSpPr>
          <p:spPr>
            <a:xfrm>
              <a:off x="3593331" y="384174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0" name="Freeform: Shape 1529">
              <a:extLst>
                <a:ext uri="{FF2B5EF4-FFF2-40B4-BE49-F238E27FC236}">
                  <a16:creationId xmlns:a16="http://schemas.microsoft.com/office/drawing/2014/main" id="{CD34EE1D-1F69-65C1-72B3-C157F39F9EF7}"/>
                </a:ext>
              </a:extLst>
            </p:cNvPr>
            <p:cNvSpPr/>
            <p:nvPr/>
          </p:nvSpPr>
          <p:spPr>
            <a:xfrm>
              <a:off x="3593331" y="401325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1" name="Freeform: Shape 1530">
              <a:extLst>
                <a:ext uri="{FF2B5EF4-FFF2-40B4-BE49-F238E27FC236}">
                  <a16:creationId xmlns:a16="http://schemas.microsoft.com/office/drawing/2014/main" id="{7714F026-5211-B0CD-0519-9C3EA331D524}"/>
                </a:ext>
              </a:extLst>
            </p:cNvPr>
            <p:cNvSpPr/>
            <p:nvPr/>
          </p:nvSpPr>
          <p:spPr>
            <a:xfrm>
              <a:off x="3593331" y="418476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2" name="Freeform: Shape 1531">
              <a:extLst>
                <a:ext uri="{FF2B5EF4-FFF2-40B4-BE49-F238E27FC236}">
                  <a16:creationId xmlns:a16="http://schemas.microsoft.com/office/drawing/2014/main" id="{22E79995-7EC3-BE8A-58D7-FAA29A57AFE0}"/>
                </a:ext>
              </a:extLst>
            </p:cNvPr>
            <p:cNvSpPr/>
            <p:nvPr/>
          </p:nvSpPr>
          <p:spPr>
            <a:xfrm>
              <a:off x="3593331" y="435150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33" name="Freeform: Shape 1532">
              <a:extLst>
                <a:ext uri="{FF2B5EF4-FFF2-40B4-BE49-F238E27FC236}">
                  <a16:creationId xmlns:a16="http://schemas.microsoft.com/office/drawing/2014/main" id="{39064879-0ACB-C1D4-F423-67656E237D75}"/>
                </a:ext>
              </a:extLst>
            </p:cNvPr>
            <p:cNvSpPr/>
            <p:nvPr/>
          </p:nvSpPr>
          <p:spPr>
            <a:xfrm>
              <a:off x="3593331" y="452301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4" name="Freeform: Shape 1533">
              <a:extLst>
                <a:ext uri="{FF2B5EF4-FFF2-40B4-BE49-F238E27FC236}">
                  <a16:creationId xmlns:a16="http://schemas.microsoft.com/office/drawing/2014/main" id="{4CE7BF6A-DBEF-969A-57F0-1266F75C4736}"/>
                </a:ext>
              </a:extLst>
            </p:cNvPr>
            <p:cNvSpPr/>
            <p:nvPr/>
          </p:nvSpPr>
          <p:spPr>
            <a:xfrm>
              <a:off x="3593331" y="469452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5" name="Freeform: Shape 1534">
              <a:extLst>
                <a:ext uri="{FF2B5EF4-FFF2-40B4-BE49-F238E27FC236}">
                  <a16:creationId xmlns:a16="http://schemas.microsoft.com/office/drawing/2014/main" id="{0EF92DB6-2998-ECED-BBEE-03F052702610}"/>
                </a:ext>
              </a:extLst>
            </p:cNvPr>
            <p:cNvSpPr/>
            <p:nvPr/>
          </p:nvSpPr>
          <p:spPr>
            <a:xfrm>
              <a:off x="3593331" y="486602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2944" name="Freeform: Shape 2943">
              <a:extLst>
                <a:ext uri="{FF2B5EF4-FFF2-40B4-BE49-F238E27FC236}">
                  <a16:creationId xmlns:a16="http://schemas.microsoft.com/office/drawing/2014/main" id="{C142AADC-E0CC-69AF-025C-A231F45F37E5}"/>
                </a:ext>
              </a:extLst>
            </p:cNvPr>
            <p:cNvSpPr/>
            <p:nvPr/>
          </p:nvSpPr>
          <p:spPr>
            <a:xfrm>
              <a:off x="3593331" y="5032772"/>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2945" name="Freeform: Shape 2944">
              <a:extLst>
                <a:ext uri="{FF2B5EF4-FFF2-40B4-BE49-F238E27FC236}">
                  <a16:creationId xmlns:a16="http://schemas.microsoft.com/office/drawing/2014/main" id="{AD059A7C-989A-16F1-C23B-24AF5E3ED15F}"/>
                </a:ext>
              </a:extLst>
            </p:cNvPr>
            <p:cNvSpPr/>
            <p:nvPr/>
          </p:nvSpPr>
          <p:spPr>
            <a:xfrm>
              <a:off x="3593331" y="520428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2946" name="Freeform: Shape 2945">
              <a:extLst>
                <a:ext uri="{FF2B5EF4-FFF2-40B4-BE49-F238E27FC236}">
                  <a16:creationId xmlns:a16="http://schemas.microsoft.com/office/drawing/2014/main" id="{CEF03334-50E0-4650-23F0-59A1DF6AC291}"/>
                </a:ext>
              </a:extLst>
            </p:cNvPr>
            <p:cNvSpPr/>
            <p:nvPr/>
          </p:nvSpPr>
          <p:spPr>
            <a:xfrm>
              <a:off x="3593331" y="537578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2947" name="Freeform: Shape 2946">
              <a:extLst>
                <a:ext uri="{FF2B5EF4-FFF2-40B4-BE49-F238E27FC236}">
                  <a16:creationId xmlns:a16="http://schemas.microsoft.com/office/drawing/2014/main" id="{8D5CDF1F-FF12-ACE5-06A7-3CF75E8CD689}"/>
                </a:ext>
              </a:extLst>
            </p:cNvPr>
            <p:cNvSpPr/>
            <p:nvPr/>
          </p:nvSpPr>
          <p:spPr>
            <a:xfrm>
              <a:off x="3593331" y="554253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1" y="-96"/>
                    <a:pt x="26203" y="-96"/>
                  </a:cubicBezTo>
                  <a:cubicBezTo>
                    <a:pt x="40674" y="-96"/>
                    <a:pt x="52406" y="12719"/>
                    <a:pt x="52406" y="28489"/>
                  </a:cubicBezTo>
                  <a:cubicBezTo>
                    <a:pt x="52406" y="44258"/>
                    <a:pt x="40674" y="57073"/>
                    <a:pt x="26203" y="57073"/>
                  </a:cubicBezTo>
                  <a:cubicBezTo>
                    <a:pt x="11731" y="57073"/>
                    <a:pt x="0" y="44258"/>
                    <a:pt x="0" y="28489"/>
                  </a:cubicBezTo>
                  <a:close/>
                </a:path>
              </a:pathLst>
            </a:custGeom>
            <a:grpFill/>
            <a:ln w="4757" cap="flat">
              <a:noFill/>
              <a:prstDash val="solid"/>
              <a:miter/>
            </a:ln>
          </p:spPr>
          <p:txBody>
            <a:bodyPr rtlCol="0" anchor="ctr"/>
            <a:lstStyle/>
            <a:p>
              <a:endParaRPr lang="en-US" dirty="0"/>
            </a:p>
          </p:txBody>
        </p:sp>
        <p:sp>
          <p:nvSpPr>
            <p:cNvPr id="2948" name="Freeform: Shape 2947">
              <a:extLst>
                <a:ext uri="{FF2B5EF4-FFF2-40B4-BE49-F238E27FC236}">
                  <a16:creationId xmlns:a16="http://schemas.microsoft.com/office/drawing/2014/main" id="{C5F1660A-873C-7E54-5C63-D77CCDACF340}"/>
                </a:ext>
              </a:extLst>
            </p:cNvPr>
            <p:cNvSpPr/>
            <p:nvPr/>
          </p:nvSpPr>
          <p:spPr>
            <a:xfrm>
              <a:off x="3593331" y="571403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2949" name="Freeform: Shape 2948">
              <a:extLst>
                <a:ext uri="{FF2B5EF4-FFF2-40B4-BE49-F238E27FC236}">
                  <a16:creationId xmlns:a16="http://schemas.microsoft.com/office/drawing/2014/main" id="{98C3304C-D928-A5CF-F931-11E85EF8B469}"/>
                </a:ext>
              </a:extLst>
            </p:cNvPr>
            <p:cNvSpPr/>
            <p:nvPr/>
          </p:nvSpPr>
          <p:spPr>
            <a:xfrm>
              <a:off x="3593331" y="588554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32" name="Freeform: Shape 4831">
              <a:extLst>
                <a:ext uri="{FF2B5EF4-FFF2-40B4-BE49-F238E27FC236}">
                  <a16:creationId xmlns:a16="http://schemas.microsoft.com/office/drawing/2014/main" id="{64D5484D-70B5-4121-5AC7-73672D8D116D}"/>
                </a:ext>
              </a:extLst>
            </p:cNvPr>
            <p:cNvSpPr/>
            <p:nvPr/>
          </p:nvSpPr>
          <p:spPr>
            <a:xfrm>
              <a:off x="3593331" y="605705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58" name="Freeform: Shape 4857">
              <a:extLst>
                <a:ext uri="{FF2B5EF4-FFF2-40B4-BE49-F238E27FC236}">
                  <a16:creationId xmlns:a16="http://schemas.microsoft.com/office/drawing/2014/main" id="{346DE155-5EB5-CB44-6014-7D7792CAF954}"/>
                </a:ext>
              </a:extLst>
            </p:cNvPr>
            <p:cNvSpPr/>
            <p:nvPr/>
          </p:nvSpPr>
          <p:spPr>
            <a:xfrm>
              <a:off x="3593331" y="6223797"/>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1" y="-96"/>
                    <a:pt x="26203" y="-96"/>
                  </a:cubicBezTo>
                  <a:cubicBezTo>
                    <a:pt x="40674" y="-96"/>
                    <a:pt x="52406" y="12719"/>
                    <a:pt x="52406" y="28489"/>
                  </a:cubicBezTo>
                  <a:cubicBezTo>
                    <a:pt x="52406" y="44258"/>
                    <a:pt x="40674" y="57073"/>
                    <a:pt x="26203" y="57073"/>
                  </a:cubicBezTo>
                  <a:cubicBezTo>
                    <a:pt x="11731" y="57073"/>
                    <a:pt x="0" y="44258"/>
                    <a:pt x="0" y="28489"/>
                  </a:cubicBezTo>
                  <a:close/>
                </a:path>
              </a:pathLst>
            </a:custGeom>
            <a:grpFill/>
            <a:ln w="4757" cap="flat">
              <a:noFill/>
              <a:prstDash val="solid"/>
              <a:miter/>
            </a:ln>
          </p:spPr>
          <p:txBody>
            <a:bodyPr rtlCol="0" anchor="ctr"/>
            <a:lstStyle/>
            <a:p>
              <a:endParaRPr lang="en-US" dirty="0"/>
            </a:p>
          </p:txBody>
        </p:sp>
        <p:sp>
          <p:nvSpPr>
            <p:cNvPr id="4859" name="Freeform: Shape 4858">
              <a:extLst>
                <a:ext uri="{FF2B5EF4-FFF2-40B4-BE49-F238E27FC236}">
                  <a16:creationId xmlns:a16="http://schemas.microsoft.com/office/drawing/2014/main" id="{7790BBDE-5B7D-E823-0354-6054372C978E}"/>
                </a:ext>
              </a:extLst>
            </p:cNvPr>
            <p:cNvSpPr/>
            <p:nvPr/>
          </p:nvSpPr>
          <p:spPr>
            <a:xfrm>
              <a:off x="3593331" y="639530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60" name="Freeform: Shape 4859">
              <a:extLst>
                <a:ext uri="{FF2B5EF4-FFF2-40B4-BE49-F238E27FC236}">
                  <a16:creationId xmlns:a16="http://schemas.microsoft.com/office/drawing/2014/main" id="{460473A7-6AEC-7F86-3ECF-323BE6EC2607}"/>
                </a:ext>
              </a:extLst>
            </p:cNvPr>
            <p:cNvSpPr/>
            <p:nvPr/>
          </p:nvSpPr>
          <p:spPr>
            <a:xfrm>
              <a:off x="3593332" y="656681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61" name="Freeform: Shape 4860">
              <a:extLst>
                <a:ext uri="{FF2B5EF4-FFF2-40B4-BE49-F238E27FC236}">
                  <a16:creationId xmlns:a16="http://schemas.microsoft.com/office/drawing/2014/main" id="{C3F5D789-349A-B490-B91A-3FCA5C872662}"/>
                </a:ext>
              </a:extLst>
            </p:cNvPr>
            <p:cNvSpPr/>
            <p:nvPr/>
          </p:nvSpPr>
          <p:spPr>
            <a:xfrm>
              <a:off x="3755311" y="9499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2" y="-96"/>
                    <a:pt x="26203" y="-96"/>
                  </a:cubicBezTo>
                  <a:cubicBezTo>
                    <a:pt x="40674" y="-96"/>
                    <a:pt x="52406" y="11636"/>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2" name="Freeform: Shape 4861">
              <a:extLst>
                <a:ext uri="{FF2B5EF4-FFF2-40B4-BE49-F238E27FC236}">
                  <a16:creationId xmlns:a16="http://schemas.microsoft.com/office/drawing/2014/main" id="{BB3C4434-9A6A-256C-1763-BCC8B7B1F7B0}"/>
                </a:ext>
              </a:extLst>
            </p:cNvPr>
            <p:cNvSpPr/>
            <p:nvPr/>
          </p:nvSpPr>
          <p:spPr>
            <a:xfrm>
              <a:off x="3755311" y="112144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3" name="Freeform: Shape 4862">
              <a:extLst>
                <a:ext uri="{FF2B5EF4-FFF2-40B4-BE49-F238E27FC236}">
                  <a16:creationId xmlns:a16="http://schemas.microsoft.com/office/drawing/2014/main" id="{EDFBB3F1-ADE0-8D4B-FA6B-917FE40E32A4}"/>
                </a:ext>
              </a:extLst>
            </p:cNvPr>
            <p:cNvSpPr/>
            <p:nvPr/>
          </p:nvSpPr>
          <p:spPr>
            <a:xfrm>
              <a:off x="3755311" y="1288188"/>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864" name="Freeform: Shape 4863">
              <a:extLst>
                <a:ext uri="{FF2B5EF4-FFF2-40B4-BE49-F238E27FC236}">
                  <a16:creationId xmlns:a16="http://schemas.microsoft.com/office/drawing/2014/main" id="{1CA7DCF4-1285-5D74-F740-3E7207F050BA}"/>
                </a:ext>
              </a:extLst>
            </p:cNvPr>
            <p:cNvSpPr/>
            <p:nvPr/>
          </p:nvSpPr>
          <p:spPr>
            <a:xfrm>
              <a:off x="3755311" y="145969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5" name="Freeform: Shape 4864">
              <a:extLst>
                <a:ext uri="{FF2B5EF4-FFF2-40B4-BE49-F238E27FC236}">
                  <a16:creationId xmlns:a16="http://schemas.microsoft.com/office/drawing/2014/main" id="{30F65AFF-CD6D-5547-1752-A093D95B78D8}"/>
                </a:ext>
              </a:extLst>
            </p:cNvPr>
            <p:cNvSpPr/>
            <p:nvPr/>
          </p:nvSpPr>
          <p:spPr>
            <a:xfrm>
              <a:off x="3755311" y="16312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6" name="Freeform: Shape 4865">
              <a:extLst>
                <a:ext uri="{FF2B5EF4-FFF2-40B4-BE49-F238E27FC236}">
                  <a16:creationId xmlns:a16="http://schemas.microsoft.com/office/drawing/2014/main" id="{7F0A9999-DC79-E133-F74D-B8C3A3DCD663}"/>
                </a:ext>
              </a:extLst>
            </p:cNvPr>
            <p:cNvSpPr/>
            <p:nvPr/>
          </p:nvSpPr>
          <p:spPr>
            <a:xfrm>
              <a:off x="3755311" y="180271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7" name="Freeform: Shape 4866">
              <a:extLst>
                <a:ext uri="{FF2B5EF4-FFF2-40B4-BE49-F238E27FC236}">
                  <a16:creationId xmlns:a16="http://schemas.microsoft.com/office/drawing/2014/main" id="{FA2276CA-8E01-0F61-5D7A-B092BBC03876}"/>
                </a:ext>
              </a:extLst>
            </p:cNvPr>
            <p:cNvSpPr/>
            <p:nvPr/>
          </p:nvSpPr>
          <p:spPr>
            <a:xfrm>
              <a:off x="3755311" y="196945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868" name="Freeform: Shape 4867">
              <a:extLst>
                <a:ext uri="{FF2B5EF4-FFF2-40B4-BE49-F238E27FC236}">
                  <a16:creationId xmlns:a16="http://schemas.microsoft.com/office/drawing/2014/main" id="{05641A7A-810D-4A62-A7F9-F439D734B120}"/>
                </a:ext>
              </a:extLst>
            </p:cNvPr>
            <p:cNvSpPr/>
            <p:nvPr/>
          </p:nvSpPr>
          <p:spPr>
            <a:xfrm>
              <a:off x="3755311" y="214096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9" name="Freeform: Shape 4868">
              <a:extLst>
                <a:ext uri="{FF2B5EF4-FFF2-40B4-BE49-F238E27FC236}">
                  <a16:creationId xmlns:a16="http://schemas.microsoft.com/office/drawing/2014/main" id="{04E07579-0EF6-7761-FFF4-FDAA157DD67D}"/>
                </a:ext>
              </a:extLst>
            </p:cNvPr>
            <p:cNvSpPr/>
            <p:nvPr/>
          </p:nvSpPr>
          <p:spPr>
            <a:xfrm>
              <a:off x="3755311" y="231246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70" name="Freeform: Shape 4869">
              <a:extLst>
                <a:ext uri="{FF2B5EF4-FFF2-40B4-BE49-F238E27FC236}">
                  <a16:creationId xmlns:a16="http://schemas.microsoft.com/office/drawing/2014/main" id="{C9DC53D2-568B-C317-2443-DB75C3EFEC7A}"/>
                </a:ext>
              </a:extLst>
            </p:cNvPr>
            <p:cNvSpPr/>
            <p:nvPr/>
          </p:nvSpPr>
          <p:spPr>
            <a:xfrm>
              <a:off x="3755311" y="2479213"/>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871" name="Freeform: Shape 4870">
              <a:extLst>
                <a:ext uri="{FF2B5EF4-FFF2-40B4-BE49-F238E27FC236}">
                  <a16:creationId xmlns:a16="http://schemas.microsoft.com/office/drawing/2014/main" id="{805959C7-1963-2A0E-C40B-2A47ADCC87F9}"/>
                </a:ext>
              </a:extLst>
            </p:cNvPr>
            <p:cNvSpPr/>
            <p:nvPr/>
          </p:nvSpPr>
          <p:spPr>
            <a:xfrm>
              <a:off x="3755311" y="265072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72" name="Freeform: Shape 4871">
              <a:extLst>
                <a:ext uri="{FF2B5EF4-FFF2-40B4-BE49-F238E27FC236}">
                  <a16:creationId xmlns:a16="http://schemas.microsoft.com/office/drawing/2014/main" id="{1A3FBEC0-12EC-7DC5-8B03-0768DA9FEAD9}"/>
                </a:ext>
              </a:extLst>
            </p:cNvPr>
            <p:cNvSpPr/>
            <p:nvPr/>
          </p:nvSpPr>
          <p:spPr>
            <a:xfrm>
              <a:off x="3755311" y="282222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98" name="Freeform: Shape 4897">
              <a:extLst>
                <a:ext uri="{FF2B5EF4-FFF2-40B4-BE49-F238E27FC236}">
                  <a16:creationId xmlns:a16="http://schemas.microsoft.com/office/drawing/2014/main" id="{CDD91A0B-7B09-5757-AEF5-8550AFB9F7D9}"/>
                </a:ext>
              </a:extLst>
            </p:cNvPr>
            <p:cNvSpPr/>
            <p:nvPr/>
          </p:nvSpPr>
          <p:spPr>
            <a:xfrm>
              <a:off x="3755311" y="299373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99" name="Freeform: Shape 4898">
              <a:extLst>
                <a:ext uri="{FF2B5EF4-FFF2-40B4-BE49-F238E27FC236}">
                  <a16:creationId xmlns:a16="http://schemas.microsoft.com/office/drawing/2014/main" id="{778D698A-EDA2-A95A-5A15-20D318205A3F}"/>
                </a:ext>
              </a:extLst>
            </p:cNvPr>
            <p:cNvSpPr/>
            <p:nvPr/>
          </p:nvSpPr>
          <p:spPr>
            <a:xfrm>
              <a:off x="3755311" y="316047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00" name="Freeform: Shape 4899">
              <a:extLst>
                <a:ext uri="{FF2B5EF4-FFF2-40B4-BE49-F238E27FC236}">
                  <a16:creationId xmlns:a16="http://schemas.microsoft.com/office/drawing/2014/main" id="{9F7108A9-2FAC-CA16-25DE-EA327C8BD772}"/>
                </a:ext>
              </a:extLst>
            </p:cNvPr>
            <p:cNvSpPr/>
            <p:nvPr/>
          </p:nvSpPr>
          <p:spPr>
            <a:xfrm>
              <a:off x="3755311" y="333198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1" name="Freeform: Shape 4900">
              <a:extLst>
                <a:ext uri="{FF2B5EF4-FFF2-40B4-BE49-F238E27FC236}">
                  <a16:creationId xmlns:a16="http://schemas.microsoft.com/office/drawing/2014/main" id="{94F29C7D-C3CC-20A7-8D6B-E8AD098A0DB7}"/>
                </a:ext>
              </a:extLst>
            </p:cNvPr>
            <p:cNvSpPr/>
            <p:nvPr/>
          </p:nvSpPr>
          <p:spPr>
            <a:xfrm>
              <a:off x="3755311" y="350349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2" name="Freeform: Shape 4901">
              <a:extLst>
                <a:ext uri="{FF2B5EF4-FFF2-40B4-BE49-F238E27FC236}">
                  <a16:creationId xmlns:a16="http://schemas.microsoft.com/office/drawing/2014/main" id="{1AE6D069-A5AA-7BEE-A1CD-639598D1A057}"/>
                </a:ext>
              </a:extLst>
            </p:cNvPr>
            <p:cNvSpPr/>
            <p:nvPr/>
          </p:nvSpPr>
          <p:spPr>
            <a:xfrm>
              <a:off x="3755311" y="367500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3" name="Freeform: Shape 4902">
              <a:extLst>
                <a:ext uri="{FF2B5EF4-FFF2-40B4-BE49-F238E27FC236}">
                  <a16:creationId xmlns:a16="http://schemas.microsoft.com/office/drawing/2014/main" id="{AC5BEF62-0C1A-EC72-FCB0-7CE8DCD87311}"/>
                </a:ext>
              </a:extLst>
            </p:cNvPr>
            <p:cNvSpPr/>
            <p:nvPr/>
          </p:nvSpPr>
          <p:spPr>
            <a:xfrm>
              <a:off x="3755311" y="384174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4" name="Freeform: Shape 4903">
              <a:extLst>
                <a:ext uri="{FF2B5EF4-FFF2-40B4-BE49-F238E27FC236}">
                  <a16:creationId xmlns:a16="http://schemas.microsoft.com/office/drawing/2014/main" id="{503893E0-CFF4-B4B2-B90E-266EF762A5CE}"/>
                </a:ext>
              </a:extLst>
            </p:cNvPr>
            <p:cNvSpPr/>
            <p:nvPr/>
          </p:nvSpPr>
          <p:spPr>
            <a:xfrm>
              <a:off x="3755311" y="401325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5" name="Freeform: Shape 4904">
              <a:extLst>
                <a:ext uri="{FF2B5EF4-FFF2-40B4-BE49-F238E27FC236}">
                  <a16:creationId xmlns:a16="http://schemas.microsoft.com/office/drawing/2014/main" id="{4A0259C5-8FB9-BC78-C2CE-54D4A5BD5D1A}"/>
                </a:ext>
              </a:extLst>
            </p:cNvPr>
            <p:cNvSpPr/>
            <p:nvPr/>
          </p:nvSpPr>
          <p:spPr>
            <a:xfrm>
              <a:off x="3755311" y="418476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6" name="Freeform: Shape 4905">
              <a:extLst>
                <a:ext uri="{FF2B5EF4-FFF2-40B4-BE49-F238E27FC236}">
                  <a16:creationId xmlns:a16="http://schemas.microsoft.com/office/drawing/2014/main" id="{66582B9E-7F69-3720-901C-6CDF46E8B6E8}"/>
                </a:ext>
              </a:extLst>
            </p:cNvPr>
            <p:cNvSpPr/>
            <p:nvPr/>
          </p:nvSpPr>
          <p:spPr>
            <a:xfrm>
              <a:off x="3755311" y="4351505"/>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07" name="Freeform: Shape 4906">
              <a:extLst>
                <a:ext uri="{FF2B5EF4-FFF2-40B4-BE49-F238E27FC236}">
                  <a16:creationId xmlns:a16="http://schemas.microsoft.com/office/drawing/2014/main" id="{4A0A13E2-0B3D-D69C-31EF-756C56CCFBAC}"/>
                </a:ext>
              </a:extLst>
            </p:cNvPr>
            <p:cNvSpPr/>
            <p:nvPr/>
          </p:nvSpPr>
          <p:spPr>
            <a:xfrm>
              <a:off x="3755311" y="452301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8" name="Freeform: Shape 4907">
              <a:extLst>
                <a:ext uri="{FF2B5EF4-FFF2-40B4-BE49-F238E27FC236}">
                  <a16:creationId xmlns:a16="http://schemas.microsoft.com/office/drawing/2014/main" id="{FE06A8C9-967A-9053-F69D-980549BA508B}"/>
                </a:ext>
              </a:extLst>
            </p:cNvPr>
            <p:cNvSpPr/>
            <p:nvPr/>
          </p:nvSpPr>
          <p:spPr>
            <a:xfrm>
              <a:off x="3755311" y="469452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9" name="Freeform: Shape 4908">
              <a:extLst>
                <a:ext uri="{FF2B5EF4-FFF2-40B4-BE49-F238E27FC236}">
                  <a16:creationId xmlns:a16="http://schemas.microsoft.com/office/drawing/2014/main" id="{DE301066-ECD3-A93E-FD47-D0AE76247360}"/>
                </a:ext>
              </a:extLst>
            </p:cNvPr>
            <p:cNvSpPr/>
            <p:nvPr/>
          </p:nvSpPr>
          <p:spPr>
            <a:xfrm>
              <a:off x="3755311" y="486602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10" name="Freeform: Shape 4909">
              <a:extLst>
                <a:ext uri="{FF2B5EF4-FFF2-40B4-BE49-F238E27FC236}">
                  <a16:creationId xmlns:a16="http://schemas.microsoft.com/office/drawing/2014/main" id="{30B2830E-BD0F-D622-7A17-321805294921}"/>
                </a:ext>
              </a:extLst>
            </p:cNvPr>
            <p:cNvSpPr/>
            <p:nvPr/>
          </p:nvSpPr>
          <p:spPr>
            <a:xfrm>
              <a:off x="3755311" y="503277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11" name="Freeform: Shape 4910">
              <a:extLst>
                <a:ext uri="{FF2B5EF4-FFF2-40B4-BE49-F238E27FC236}">
                  <a16:creationId xmlns:a16="http://schemas.microsoft.com/office/drawing/2014/main" id="{7CB8403E-ACF5-94F5-DFF5-46E0DCF13447}"/>
                </a:ext>
              </a:extLst>
            </p:cNvPr>
            <p:cNvSpPr/>
            <p:nvPr/>
          </p:nvSpPr>
          <p:spPr>
            <a:xfrm>
              <a:off x="3755311" y="520427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12" name="Freeform: Shape 4911">
              <a:extLst>
                <a:ext uri="{FF2B5EF4-FFF2-40B4-BE49-F238E27FC236}">
                  <a16:creationId xmlns:a16="http://schemas.microsoft.com/office/drawing/2014/main" id="{CD047CE1-FD32-A350-B441-07435BE360F3}"/>
                </a:ext>
              </a:extLst>
            </p:cNvPr>
            <p:cNvSpPr/>
            <p:nvPr/>
          </p:nvSpPr>
          <p:spPr>
            <a:xfrm>
              <a:off x="3755311" y="537578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38" name="Freeform: Shape 4937">
              <a:extLst>
                <a:ext uri="{FF2B5EF4-FFF2-40B4-BE49-F238E27FC236}">
                  <a16:creationId xmlns:a16="http://schemas.microsoft.com/office/drawing/2014/main" id="{3FBEF433-27AD-0E4B-A0AB-AB275A83E4B6}"/>
                </a:ext>
              </a:extLst>
            </p:cNvPr>
            <p:cNvSpPr/>
            <p:nvPr/>
          </p:nvSpPr>
          <p:spPr>
            <a:xfrm>
              <a:off x="3755311" y="5542530"/>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4939" name="Freeform: Shape 4938">
              <a:extLst>
                <a:ext uri="{FF2B5EF4-FFF2-40B4-BE49-F238E27FC236}">
                  <a16:creationId xmlns:a16="http://schemas.microsoft.com/office/drawing/2014/main" id="{16F8F28F-C9D9-8D86-7017-A4BF2E88E08F}"/>
                </a:ext>
              </a:extLst>
            </p:cNvPr>
            <p:cNvSpPr/>
            <p:nvPr/>
          </p:nvSpPr>
          <p:spPr>
            <a:xfrm>
              <a:off x="3755311" y="57140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0" name="Freeform: Shape 4939">
              <a:extLst>
                <a:ext uri="{FF2B5EF4-FFF2-40B4-BE49-F238E27FC236}">
                  <a16:creationId xmlns:a16="http://schemas.microsoft.com/office/drawing/2014/main" id="{3176ACCE-0229-1007-31F3-B5424B254CD8}"/>
                </a:ext>
              </a:extLst>
            </p:cNvPr>
            <p:cNvSpPr/>
            <p:nvPr/>
          </p:nvSpPr>
          <p:spPr>
            <a:xfrm>
              <a:off x="3755311" y="588554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1" name="Freeform: Shape 4940">
              <a:extLst>
                <a:ext uri="{FF2B5EF4-FFF2-40B4-BE49-F238E27FC236}">
                  <a16:creationId xmlns:a16="http://schemas.microsoft.com/office/drawing/2014/main" id="{D44C9935-5944-3F60-362C-E21B283C7BD3}"/>
                </a:ext>
              </a:extLst>
            </p:cNvPr>
            <p:cNvSpPr/>
            <p:nvPr/>
          </p:nvSpPr>
          <p:spPr>
            <a:xfrm>
              <a:off x="3755311" y="605705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2" name="Freeform: Shape 4941">
              <a:extLst>
                <a:ext uri="{FF2B5EF4-FFF2-40B4-BE49-F238E27FC236}">
                  <a16:creationId xmlns:a16="http://schemas.microsoft.com/office/drawing/2014/main" id="{62A8A70B-728B-4FB0-5F4A-A1F60DC2DDF9}"/>
                </a:ext>
              </a:extLst>
            </p:cNvPr>
            <p:cNvSpPr/>
            <p:nvPr/>
          </p:nvSpPr>
          <p:spPr>
            <a:xfrm>
              <a:off x="3755311" y="622379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4943" name="Freeform: Shape 4942">
              <a:extLst>
                <a:ext uri="{FF2B5EF4-FFF2-40B4-BE49-F238E27FC236}">
                  <a16:creationId xmlns:a16="http://schemas.microsoft.com/office/drawing/2014/main" id="{4103F724-C5FE-4DA6-EEF5-7A5C2E796A9E}"/>
                </a:ext>
              </a:extLst>
            </p:cNvPr>
            <p:cNvSpPr/>
            <p:nvPr/>
          </p:nvSpPr>
          <p:spPr>
            <a:xfrm>
              <a:off x="3755312" y="63953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4" name="Freeform: Shape 4943">
              <a:extLst>
                <a:ext uri="{FF2B5EF4-FFF2-40B4-BE49-F238E27FC236}">
                  <a16:creationId xmlns:a16="http://schemas.microsoft.com/office/drawing/2014/main" id="{1998C104-41EC-E03A-A9B3-80A1ED336013}"/>
                </a:ext>
              </a:extLst>
            </p:cNvPr>
            <p:cNvSpPr/>
            <p:nvPr/>
          </p:nvSpPr>
          <p:spPr>
            <a:xfrm>
              <a:off x="3755313" y="656680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5" name="Freeform: Shape 4944">
              <a:extLst>
                <a:ext uri="{FF2B5EF4-FFF2-40B4-BE49-F238E27FC236}">
                  <a16:creationId xmlns:a16="http://schemas.microsoft.com/office/drawing/2014/main" id="{2A0150B6-BF9D-5F10-417B-E8760D42D830}"/>
                </a:ext>
              </a:extLst>
            </p:cNvPr>
            <p:cNvSpPr/>
            <p:nvPr/>
          </p:nvSpPr>
          <p:spPr>
            <a:xfrm>
              <a:off x="3917292" y="94993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2" y="-96"/>
                    <a:pt x="26203" y="-96"/>
                  </a:cubicBezTo>
                  <a:cubicBezTo>
                    <a:pt x="40674" y="-96"/>
                    <a:pt x="52406" y="11636"/>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46" name="Freeform: Shape 4945">
              <a:extLst>
                <a:ext uri="{FF2B5EF4-FFF2-40B4-BE49-F238E27FC236}">
                  <a16:creationId xmlns:a16="http://schemas.microsoft.com/office/drawing/2014/main" id="{F104D1C1-0BEA-AD5C-60EF-F38CC5EF58B6}"/>
                </a:ext>
              </a:extLst>
            </p:cNvPr>
            <p:cNvSpPr/>
            <p:nvPr/>
          </p:nvSpPr>
          <p:spPr>
            <a:xfrm>
              <a:off x="3917292" y="112144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47" name="Freeform: Shape 4946">
              <a:extLst>
                <a:ext uri="{FF2B5EF4-FFF2-40B4-BE49-F238E27FC236}">
                  <a16:creationId xmlns:a16="http://schemas.microsoft.com/office/drawing/2014/main" id="{8C598F2C-E495-70F1-2E99-7E8E642CD6BA}"/>
                </a:ext>
              </a:extLst>
            </p:cNvPr>
            <p:cNvSpPr/>
            <p:nvPr/>
          </p:nvSpPr>
          <p:spPr>
            <a:xfrm>
              <a:off x="3917292" y="128818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48" name="Freeform: Shape 4947">
              <a:extLst>
                <a:ext uri="{FF2B5EF4-FFF2-40B4-BE49-F238E27FC236}">
                  <a16:creationId xmlns:a16="http://schemas.microsoft.com/office/drawing/2014/main" id="{CEEC38AC-C632-E24F-6922-83916F4D2497}"/>
                </a:ext>
              </a:extLst>
            </p:cNvPr>
            <p:cNvSpPr/>
            <p:nvPr/>
          </p:nvSpPr>
          <p:spPr>
            <a:xfrm>
              <a:off x="3917292" y="145969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49" name="Freeform: Shape 4948">
              <a:extLst>
                <a:ext uri="{FF2B5EF4-FFF2-40B4-BE49-F238E27FC236}">
                  <a16:creationId xmlns:a16="http://schemas.microsoft.com/office/drawing/2014/main" id="{C34C6C81-D34A-DF4F-BE60-E59A24BCBBD3}"/>
                </a:ext>
              </a:extLst>
            </p:cNvPr>
            <p:cNvSpPr/>
            <p:nvPr/>
          </p:nvSpPr>
          <p:spPr>
            <a:xfrm>
              <a:off x="3917292" y="163120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50" name="Freeform: Shape 4949">
              <a:extLst>
                <a:ext uri="{FF2B5EF4-FFF2-40B4-BE49-F238E27FC236}">
                  <a16:creationId xmlns:a16="http://schemas.microsoft.com/office/drawing/2014/main" id="{4B873096-BB9E-DCE8-565C-E81301061251}"/>
                </a:ext>
              </a:extLst>
            </p:cNvPr>
            <p:cNvSpPr/>
            <p:nvPr/>
          </p:nvSpPr>
          <p:spPr>
            <a:xfrm>
              <a:off x="3917292" y="180270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51" name="Freeform: Shape 4950">
              <a:extLst>
                <a:ext uri="{FF2B5EF4-FFF2-40B4-BE49-F238E27FC236}">
                  <a16:creationId xmlns:a16="http://schemas.microsoft.com/office/drawing/2014/main" id="{5410C38B-08AD-7872-58C1-7015A6658A4D}"/>
                </a:ext>
              </a:extLst>
            </p:cNvPr>
            <p:cNvSpPr/>
            <p:nvPr/>
          </p:nvSpPr>
          <p:spPr>
            <a:xfrm>
              <a:off x="3917292" y="1969452"/>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52" name="Freeform: Shape 4951">
              <a:extLst>
                <a:ext uri="{FF2B5EF4-FFF2-40B4-BE49-F238E27FC236}">
                  <a16:creationId xmlns:a16="http://schemas.microsoft.com/office/drawing/2014/main" id="{738B13D8-F87C-CF88-F1A1-8589C35E970A}"/>
                </a:ext>
              </a:extLst>
            </p:cNvPr>
            <p:cNvSpPr/>
            <p:nvPr/>
          </p:nvSpPr>
          <p:spPr>
            <a:xfrm>
              <a:off x="3917292" y="214096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78" name="Freeform: Shape 4977">
              <a:extLst>
                <a:ext uri="{FF2B5EF4-FFF2-40B4-BE49-F238E27FC236}">
                  <a16:creationId xmlns:a16="http://schemas.microsoft.com/office/drawing/2014/main" id="{04FF8442-86FE-FBFB-9D75-10486A8D0DDF}"/>
                </a:ext>
              </a:extLst>
            </p:cNvPr>
            <p:cNvSpPr/>
            <p:nvPr/>
          </p:nvSpPr>
          <p:spPr>
            <a:xfrm>
              <a:off x="3917292" y="231246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79" name="Freeform: Shape 4978">
              <a:extLst>
                <a:ext uri="{FF2B5EF4-FFF2-40B4-BE49-F238E27FC236}">
                  <a16:creationId xmlns:a16="http://schemas.microsoft.com/office/drawing/2014/main" id="{C30D0413-E6C3-28BF-95D8-506813743588}"/>
                </a:ext>
              </a:extLst>
            </p:cNvPr>
            <p:cNvSpPr/>
            <p:nvPr/>
          </p:nvSpPr>
          <p:spPr>
            <a:xfrm>
              <a:off x="3917292" y="247921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80" name="Freeform: Shape 4979">
              <a:extLst>
                <a:ext uri="{FF2B5EF4-FFF2-40B4-BE49-F238E27FC236}">
                  <a16:creationId xmlns:a16="http://schemas.microsoft.com/office/drawing/2014/main" id="{6C11DDF6-2F4A-84B6-4DC4-C1B1C03D00AE}"/>
                </a:ext>
              </a:extLst>
            </p:cNvPr>
            <p:cNvSpPr/>
            <p:nvPr/>
          </p:nvSpPr>
          <p:spPr>
            <a:xfrm>
              <a:off x="3917292" y="265071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1" name="Freeform: Shape 4980">
              <a:extLst>
                <a:ext uri="{FF2B5EF4-FFF2-40B4-BE49-F238E27FC236}">
                  <a16:creationId xmlns:a16="http://schemas.microsoft.com/office/drawing/2014/main" id="{19E2DF23-3D88-0D0D-D383-D7F27BEBF386}"/>
                </a:ext>
              </a:extLst>
            </p:cNvPr>
            <p:cNvSpPr/>
            <p:nvPr/>
          </p:nvSpPr>
          <p:spPr>
            <a:xfrm>
              <a:off x="3917292" y="282222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2" name="Freeform: Shape 4981">
              <a:extLst>
                <a:ext uri="{FF2B5EF4-FFF2-40B4-BE49-F238E27FC236}">
                  <a16:creationId xmlns:a16="http://schemas.microsoft.com/office/drawing/2014/main" id="{F7F36637-9BC0-C930-6447-FC725AFB0D16}"/>
                </a:ext>
              </a:extLst>
            </p:cNvPr>
            <p:cNvSpPr/>
            <p:nvPr/>
          </p:nvSpPr>
          <p:spPr>
            <a:xfrm>
              <a:off x="3917292" y="299373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3" name="Freeform: Shape 4982">
              <a:extLst>
                <a:ext uri="{FF2B5EF4-FFF2-40B4-BE49-F238E27FC236}">
                  <a16:creationId xmlns:a16="http://schemas.microsoft.com/office/drawing/2014/main" id="{9F1AA051-34F1-A77C-9E22-FDB9B35B6107}"/>
                </a:ext>
              </a:extLst>
            </p:cNvPr>
            <p:cNvSpPr/>
            <p:nvPr/>
          </p:nvSpPr>
          <p:spPr>
            <a:xfrm>
              <a:off x="3917292" y="3160477"/>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84" name="Freeform: Shape 4983">
              <a:extLst>
                <a:ext uri="{FF2B5EF4-FFF2-40B4-BE49-F238E27FC236}">
                  <a16:creationId xmlns:a16="http://schemas.microsoft.com/office/drawing/2014/main" id="{CA5BB5AA-69DB-9F03-9DCB-942E50A54398}"/>
                </a:ext>
              </a:extLst>
            </p:cNvPr>
            <p:cNvSpPr/>
            <p:nvPr/>
          </p:nvSpPr>
          <p:spPr>
            <a:xfrm>
              <a:off x="3917292" y="333198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5" name="Freeform: Shape 4984">
              <a:extLst>
                <a:ext uri="{FF2B5EF4-FFF2-40B4-BE49-F238E27FC236}">
                  <a16:creationId xmlns:a16="http://schemas.microsoft.com/office/drawing/2014/main" id="{A393AB24-2C61-F553-0241-9F792083DA16}"/>
                </a:ext>
              </a:extLst>
            </p:cNvPr>
            <p:cNvSpPr/>
            <p:nvPr/>
          </p:nvSpPr>
          <p:spPr>
            <a:xfrm>
              <a:off x="3917292" y="350349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6" name="Freeform: Shape 4985">
              <a:extLst>
                <a:ext uri="{FF2B5EF4-FFF2-40B4-BE49-F238E27FC236}">
                  <a16:creationId xmlns:a16="http://schemas.microsoft.com/office/drawing/2014/main" id="{484D9E3E-121D-ACDA-5161-EA676DC41339}"/>
                </a:ext>
              </a:extLst>
            </p:cNvPr>
            <p:cNvSpPr/>
            <p:nvPr/>
          </p:nvSpPr>
          <p:spPr>
            <a:xfrm>
              <a:off x="3917292" y="367500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7" name="Freeform: Shape 4986">
              <a:extLst>
                <a:ext uri="{FF2B5EF4-FFF2-40B4-BE49-F238E27FC236}">
                  <a16:creationId xmlns:a16="http://schemas.microsoft.com/office/drawing/2014/main" id="{67C75206-72FA-EA35-3BA5-BC3ADC5607D8}"/>
                </a:ext>
              </a:extLst>
            </p:cNvPr>
            <p:cNvSpPr/>
            <p:nvPr/>
          </p:nvSpPr>
          <p:spPr>
            <a:xfrm>
              <a:off x="3917292" y="384174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8" name="Freeform: Shape 4987">
              <a:extLst>
                <a:ext uri="{FF2B5EF4-FFF2-40B4-BE49-F238E27FC236}">
                  <a16:creationId xmlns:a16="http://schemas.microsoft.com/office/drawing/2014/main" id="{FBB2B125-6535-F0B5-79E4-BE497E6837AB}"/>
                </a:ext>
              </a:extLst>
            </p:cNvPr>
            <p:cNvSpPr/>
            <p:nvPr/>
          </p:nvSpPr>
          <p:spPr>
            <a:xfrm>
              <a:off x="3917292" y="401325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9" name="Freeform: Shape 4988">
              <a:extLst>
                <a:ext uri="{FF2B5EF4-FFF2-40B4-BE49-F238E27FC236}">
                  <a16:creationId xmlns:a16="http://schemas.microsoft.com/office/drawing/2014/main" id="{D5E54BF6-D8E8-441C-B206-A7A8FE2D595A}"/>
                </a:ext>
              </a:extLst>
            </p:cNvPr>
            <p:cNvSpPr/>
            <p:nvPr/>
          </p:nvSpPr>
          <p:spPr>
            <a:xfrm>
              <a:off x="3917292" y="418475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90" name="Freeform: Shape 4989">
              <a:extLst>
                <a:ext uri="{FF2B5EF4-FFF2-40B4-BE49-F238E27FC236}">
                  <a16:creationId xmlns:a16="http://schemas.microsoft.com/office/drawing/2014/main" id="{F3F93657-EAFD-8251-E3F2-EAD351626C1B}"/>
                </a:ext>
              </a:extLst>
            </p:cNvPr>
            <p:cNvSpPr/>
            <p:nvPr/>
          </p:nvSpPr>
          <p:spPr>
            <a:xfrm>
              <a:off x="3917292" y="4351503"/>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91" name="Freeform: Shape 4990">
              <a:extLst>
                <a:ext uri="{FF2B5EF4-FFF2-40B4-BE49-F238E27FC236}">
                  <a16:creationId xmlns:a16="http://schemas.microsoft.com/office/drawing/2014/main" id="{7DF26E0F-8669-CACF-A556-02292EF43EC9}"/>
                </a:ext>
              </a:extLst>
            </p:cNvPr>
            <p:cNvSpPr/>
            <p:nvPr/>
          </p:nvSpPr>
          <p:spPr>
            <a:xfrm>
              <a:off x="3917292" y="452301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92" name="Freeform: Shape 4991">
              <a:extLst>
                <a:ext uri="{FF2B5EF4-FFF2-40B4-BE49-F238E27FC236}">
                  <a16:creationId xmlns:a16="http://schemas.microsoft.com/office/drawing/2014/main" id="{9550D2A1-7D13-1868-AD32-82D186E1D398}"/>
                </a:ext>
              </a:extLst>
            </p:cNvPr>
            <p:cNvSpPr/>
            <p:nvPr/>
          </p:nvSpPr>
          <p:spPr>
            <a:xfrm>
              <a:off x="3917292" y="469451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5018" name="Freeform: Shape 5017">
              <a:extLst>
                <a:ext uri="{FF2B5EF4-FFF2-40B4-BE49-F238E27FC236}">
                  <a16:creationId xmlns:a16="http://schemas.microsoft.com/office/drawing/2014/main" id="{6BC14DB4-EB26-DBB0-2654-0680ACDB7F97}"/>
                </a:ext>
              </a:extLst>
            </p:cNvPr>
            <p:cNvSpPr/>
            <p:nvPr/>
          </p:nvSpPr>
          <p:spPr>
            <a:xfrm>
              <a:off x="3917292" y="486602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5019" name="Freeform: Shape 5018">
              <a:extLst>
                <a:ext uri="{FF2B5EF4-FFF2-40B4-BE49-F238E27FC236}">
                  <a16:creationId xmlns:a16="http://schemas.microsoft.com/office/drawing/2014/main" id="{36FC11F8-3F8D-74F0-3FA5-0ADEDB35381D}"/>
                </a:ext>
              </a:extLst>
            </p:cNvPr>
            <p:cNvSpPr/>
            <p:nvPr/>
          </p:nvSpPr>
          <p:spPr>
            <a:xfrm>
              <a:off x="3917292" y="503276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5020" name="Freeform: Shape 5019">
              <a:extLst>
                <a:ext uri="{FF2B5EF4-FFF2-40B4-BE49-F238E27FC236}">
                  <a16:creationId xmlns:a16="http://schemas.microsoft.com/office/drawing/2014/main" id="{88C7E5B7-93FB-E059-FDBD-F2F833402B40}"/>
                </a:ext>
              </a:extLst>
            </p:cNvPr>
            <p:cNvSpPr/>
            <p:nvPr/>
          </p:nvSpPr>
          <p:spPr>
            <a:xfrm>
              <a:off x="3917292" y="520427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5021" name="Freeform: Shape 5020">
              <a:extLst>
                <a:ext uri="{FF2B5EF4-FFF2-40B4-BE49-F238E27FC236}">
                  <a16:creationId xmlns:a16="http://schemas.microsoft.com/office/drawing/2014/main" id="{2AB24870-3499-35F2-82BC-46FDD5EAA7BA}"/>
                </a:ext>
              </a:extLst>
            </p:cNvPr>
            <p:cNvSpPr/>
            <p:nvPr/>
          </p:nvSpPr>
          <p:spPr>
            <a:xfrm>
              <a:off x="3917292" y="537578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2" name="Freeform: Shape 5021">
              <a:extLst>
                <a:ext uri="{FF2B5EF4-FFF2-40B4-BE49-F238E27FC236}">
                  <a16:creationId xmlns:a16="http://schemas.microsoft.com/office/drawing/2014/main" id="{5AE02EEC-90EC-8D89-3B55-F81E9053265A}"/>
                </a:ext>
              </a:extLst>
            </p:cNvPr>
            <p:cNvSpPr/>
            <p:nvPr/>
          </p:nvSpPr>
          <p:spPr>
            <a:xfrm>
              <a:off x="3917292" y="5542528"/>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5023" name="Freeform: Shape 5022">
              <a:extLst>
                <a:ext uri="{FF2B5EF4-FFF2-40B4-BE49-F238E27FC236}">
                  <a16:creationId xmlns:a16="http://schemas.microsoft.com/office/drawing/2014/main" id="{C1276A49-D219-97B0-A99E-C72745E58DAF}"/>
                </a:ext>
              </a:extLst>
            </p:cNvPr>
            <p:cNvSpPr/>
            <p:nvPr/>
          </p:nvSpPr>
          <p:spPr>
            <a:xfrm>
              <a:off x="3917292" y="571403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4" name="Freeform: Shape 5023">
              <a:extLst>
                <a:ext uri="{FF2B5EF4-FFF2-40B4-BE49-F238E27FC236}">
                  <a16:creationId xmlns:a16="http://schemas.microsoft.com/office/drawing/2014/main" id="{43D33592-1857-38F5-3E7B-3EBDF6F1B112}"/>
                </a:ext>
              </a:extLst>
            </p:cNvPr>
            <p:cNvSpPr/>
            <p:nvPr/>
          </p:nvSpPr>
          <p:spPr>
            <a:xfrm>
              <a:off x="3917292" y="588554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5" name="Freeform: Shape 5024">
              <a:extLst>
                <a:ext uri="{FF2B5EF4-FFF2-40B4-BE49-F238E27FC236}">
                  <a16:creationId xmlns:a16="http://schemas.microsoft.com/office/drawing/2014/main" id="{9D080A2D-2D9F-2C2F-CE00-DD69DD772B3C}"/>
                </a:ext>
              </a:extLst>
            </p:cNvPr>
            <p:cNvSpPr/>
            <p:nvPr/>
          </p:nvSpPr>
          <p:spPr>
            <a:xfrm>
              <a:off x="3917292" y="605705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6" name="Freeform: Shape 5025">
              <a:extLst>
                <a:ext uri="{FF2B5EF4-FFF2-40B4-BE49-F238E27FC236}">
                  <a16:creationId xmlns:a16="http://schemas.microsoft.com/office/drawing/2014/main" id="{E94F1690-78BA-645B-ACDC-171492EDEB8B}"/>
                </a:ext>
              </a:extLst>
            </p:cNvPr>
            <p:cNvSpPr/>
            <p:nvPr/>
          </p:nvSpPr>
          <p:spPr>
            <a:xfrm>
              <a:off x="3917292" y="622379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5027" name="Freeform: Shape 5026">
              <a:extLst>
                <a:ext uri="{FF2B5EF4-FFF2-40B4-BE49-F238E27FC236}">
                  <a16:creationId xmlns:a16="http://schemas.microsoft.com/office/drawing/2014/main" id="{EE15E94E-BF66-6BA3-69FF-259FF34C0D98}"/>
                </a:ext>
              </a:extLst>
            </p:cNvPr>
            <p:cNvSpPr/>
            <p:nvPr/>
          </p:nvSpPr>
          <p:spPr>
            <a:xfrm>
              <a:off x="3917292" y="639530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8" name="Freeform: Shape 5027">
              <a:extLst>
                <a:ext uri="{FF2B5EF4-FFF2-40B4-BE49-F238E27FC236}">
                  <a16:creationId xmlns:a16="http://schemas.microsoft.com/office/drawing/2014/main" id="{7E060D60-2B1D-6FA9-D321-6F74AD6A580C}"/>
                </a:ext>
              </a:extLst>
            </p:cNvPr>
            <p:cNvSpPr/>
            <p:nvPr/>
          </p:nvSpPr>
          <p:spPr>
            <a:xfrm>
              <a:off x="3917293" y="656680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9" name="Freeform: Shape 5028">
              <a:extLst>
                <a:ext uri="{FF2B5EF4-FFF2-40B4-BE49-F238E27FC236}">
                  <a16:creationId xmlns:a16="http://schemas.microsoft.com/office/drawing/2014/main" id="{766C6AED-F81C-85E0-63E0-9F513B57DD67}"/>
                </a:ext>
              </a:extLst>
            </p:cNvPr>
            <p:cNvSpPr/>
            <p:nvPr/>
          </p:nvSpPr>
          <p:spPr>
            <a:xfrm>
              <a:off x="4079273" y="9499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30" name="Freeform: Shape 5029">
              <a:extLst>
                <a:ext uri="{FF2B5EF4-FFF2-40B4-BE49-F238E27FC236}">
                  <a16:creationId xmlns:a16="http://schemas.microsoft.com/office/drawing/2014/main" id="{F9B4ED36-2693-97F3-435B-7CB98269C626}"/>
                </a:ext>
              </a:extLst>
            </p:cNvPr>
            <p:cNvSpPr/>
            <p:nvPr/>
          </p:nvSpPr>
          <p:spPr>
            <a:xfrm>
              <a:off x="4079273" y="11214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31" name="Freeform: Shape 5030">
              <a:extLst>
                <a:ext uri="{FF2B5EF4-FFF2-40B4-BE49-F238E27FC236}">
                  <a16:creationId xmlns:a16="http://schemas.microsoft.com/office/drawing/2014/main" id="{E0C272FB-6704-E0A7-A739-08429EAB563D}"/>
                </a:ext>
              </a:extLst>
            </p:cNvPr>
            <p:cNvSpPr/>
            <p:nvPr/>
          </p:nvSpPr>
          <p:spPr>
            <a:xfrm>
              <a:off x="4079273" y="128818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32" name="Freeform: Shape 5031">
              <a:extLst>
                <a:ext uri="{FF2B5EF4-FFF2-40B4-BE49-F238E27FC236}">
                  <a16:creationId xmlns:a16="http://schemas.microsoft.com/office/drawing/2014/main" id="{E77A0F3E-2BEE-9C4D-66D6-270C7F7004DA}"/>
                </a:ext>
              </a:extLst>
            </p:cNvPr>
            <p:cNvSpPr/>
            <p:nvPr/>
          </p:nvSpPr>
          <p:spPr>
            <a:xfrm>
              <a:off x="4079273" y="14596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58" name="Freeform: Shape 5057">
              <a:extLst>
                <a:ext uri="{FF2B5EF4-FFF2-40B4-BE49-F238E27FC236}">
                  <a16:creationId xmlns:a16="http://schemas.microsoft.com/office/drawing/2014/main" id="{AEFCC658-431F-C211-7792-08F5E55C3205}"/>
                </a:ext>
              </a:extLst>
            </p:cNvPr>
            <p:cNvSpPr/>
            <p:nvPr/>
          </p:nvSpPr>
          <p:spPr>
            <a:xfrm>
              <a:off x="4079273" y="16312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59" name="Freeform: Shape 5058">
              <a:extLst>
                <a:ext uri="{FF2B5EF4-FFF2-40B4-BE49-F238E27FC236}">
                  <a16:creationId xmlns:a16="http://schemas.microsoft.com/office/drawing/2014/main" id="{8B225C41-1A81-E1DC-D92B-74A36AAA6DA9}"/>
                </a:ext>
              </a:extLst>
            </p:cNvPr>
            <p:cNvSpPr/>
            <p:nvPr/>
          </p:nvSpPr>
          <p:spPr>
            <a:xfrm>
              <a:off x="4079273" y="18027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0" name="Freeform: Shape 5059">
              <a:extLst>
                <a:ext uri="{FF2B5EF4-FFF2-40B4-BE49-F238E27FC236}">
                  <a16:creationId xmlns:a16="http://schemas.microsoft.com/office/drawing/2014/main" id="{34C9BFDE-9C54-948A-5595-3C118B01FFEA}"/>
                </a:ext>
              </a:extLst>
            </p:cNvPr>
            <p:cNvSpPr/>
            <p:nvPr/>
          </p:nvSpPr>
          <p:spPr>
            <a:xfrm>
              <a:off x="4079273" y="196945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61" name="Freeform: Shape 5060">
              <a:extLst>
                <a:ext uri="{FF2B5EF4-FFF2-40B4-BE49-F238E27FC236}">
                  <a16:creationId xmlns:a16="http://schemas.microsoft.com/office/drawing/2014/main" id="{D7E43EB5-CB8B-25D6-C621-9C36AA941DBB}"/>
                </a:ext>
              </a:extLst>
            </p:cNvPr>
            <p:cNvSpPr/>
            <p:nvPr/>
          </p:nvSpPr>
          <p:spPr>
            <a:xfrm>
              <a:off x="4079273" y="214095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2" name="Freeform: Shape 5061">
              <a:extLst>
                <a:ext uri="{FF2B5EF4-FFF2-40B4-BE49-F238E27FC236}">
                  <a16:creationId xmlns:a16="http://schemas.microsoft.com/office/drawing/2014/main" id="{57645B6A-408A-5CAC-C372-054F468B836D}"/>
                </a:ext>
              </a:extLst>
            </p:cNvPr>
            <p:cNvSpPr/>
            <p:nvPr/>
          </p:nvSpPr>
          <p:spPr>
            <a:xfrm>
              <a:off x="4079273" y="231246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3" name="Freeform: Shape 5062">
              <a:extLst>
                <a:ext uri="{FF2B5EF4-FFF2-40B4-BE49-F238E27FC236}">
                  <a16:creationId xmlns:a16="http://schemas.microsoft.com/office/drawing/2014/main" id="{20AA07F8-ACF1-A172-E1EF-EA4AD82714EB}"/>
                </a:ext>
              </a:extLst>
            </p:cNvPr>
            <p:cNvSpPr/>
            <p:nvPr/>
          </p:nvSpPr>
          <p:spPr>
            <a:xfrm>
              <a:off x="4079273" y="247921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64" name="Freeform: Shape 5063">
              <a:extLst>
                <a:ext uri="{FF2B5EF4-FFF2-40B4-BE49-F238E27FC236}">
                  <a16:creationId xmlns:a16="http://schemas.microsoft.com/office/drawing/2014/main" id="{353B6CD0-6851-B128-ED37-34CD6B7970A5}"/>
                </a:ext>
              </a:extLst>
            </p:cNvPr>
            <p:cNvSpPr/>
            <p:nvPr/>
          </p:nvSpPr>
          <p:spPr>
            <a:xfrm>
              <a:off x="4079273" y="265071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5" name="Freeform: Shape 5064">
              <a:extLst>
                <a:ext uri="{FF2B5EF4-FFF2-40B4-BE49-F238E27FC236}">
                  <a16:creationId xmlns:a16="http://schemas.microsoft.com/office/drawing/2014/main" id="{7574CEA3-A2D2-ED05-DDC2-C404E6C81AF5}"/>
                </a:ext>
              </a:extLst>
            </p:cNvPr>
            <p:cNvSpPr/>
            <p:nvPr/>
          </p:nvSpPr>
          <p:spPr>
            <a:xfrm>
              <a:off x="4079273" y="28222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6" name="Freeform: Shape 5065">
              <a:extLst>
                <a:ext uri="{FF2B5EF4-FFF2-40B4-BE49-F238E27FC236}">
                  <a16:creationId xmlns:a16="http://schemas.microsoft.com/office/drawing/2014/main" id="{AD751E1A-948A-0FBE-A855-F742182AB395}"/>
                </a:ext>
              </a:extLst>
            </p:cNvPr>
            <p:cNvSpPr/>
            <p:nvPr/>
          </p:nvSpPr>
          <p:spPr>
            <a:xfrm>
              <a:off x="4079273" y="29937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7" name="Freeform: Shape 5066">
              <a:extLst>
                <a:ext uri="{FF2B5EF4-FFF2-40B4-BE49-F238E27FC236}">
                  <a16:creationId xmlns:a16="http://schemas.microsoft.com/office/drawing/2014/main" id="{9932B5AA-E95C-DBF6-A06F-00345514A59E}"/>
                </a:ext>
              </a:extLst>
            </p:cNvPr>
            <p:cNvSpPr/>
            <p:nvPr/>
          </p:nvSpPr>
          <p:spPr>
            <a:xfrm>
              <a:off x="4079273" y="31604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68" name="Freeform: Shape 5067">
              <a:extLst>
                <a:ext uri="{FF2B5EF4-FFF2-40B4-BE49-F238E27FC236}">
                  <a16:creationId xmlns:a16="http://schemas.microsoft.com/office/drawing/2014/main" id="{361E23B7-F83B-C869-9BF6-51460BF93337}"/>
                </a:ext>
              </a:extLst>
            </p:cNvPr>
            <p:cNvSpPr/>
            <p:nvPr/>
          </p:nvSpPr>
          <p:spPr>
            <a:xfrm>
              <a:off x="4079273" y="333198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9" name="Freeform: Shape 5068">
              <a:extLst>
                <a:ext uri="{FF2B5EF4-FFF2-40B4-BE49-F238E27FC236}">
                  <a16:creationId xmlns:a16="http://schemas.microsoft.com/office/drawing/2014/main" id="{716001D6-E315-6C6F-DC0B-09AF38B6EF17}"/>
                </a:ext>
              </a:extLst>
            </p:cNvPr>
            <p:cNvSpPr/>
            <p:nvPr/>
          </p:nvSpPr>
          <p:spPr>
            <a:xfrm>
              <a:off x="4079273" y="35034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70" name="Freeform: Shape 5069">
              <a:extLst>
                <a:ext uri="{FF2B5EF4-FFF2-40B4-BE49-F238E27FC236}">
                  <a16:creationId xmlns:a16="http://schemas.microsoft.com/office/drawing/2014/main" id="{455D97DA-7B76-F0ED-B72F-593E06D0D65F}"/>
                </a:ext>
              </a:extLst>
            </p:cNvPr>
            <p:cNvSpPr/>
            <p:nvPr/>
          </p:nvSpPr>
          <p:spPr>
            <a:xfrm>
              <a:off x="4079273" y="367499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71" name="Freeform: Shape 5070">
              <a:extLst>
                <a:ext uri="{FF2B5EF4-FFF2-40B4-BE49-F238E27FC236}">
                  <a16:creationId xmlns:a16="http://schemas.microsoft.com/office/drawing/2014/main" id="{87B5944E-2450-8E39-0807-7220A0BCBC0E}"/>
                </a:ext>
              </a:extLst>
            </p:cNvPr>
            <p:cNvSpPr/>
            <p:nvPr/>
          </p:nvSpPr>
          <p:spPr>
            <a:xfrm>
              <a:off x="4079273" y="384174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72" name="Freeform: Shape 5071">
              <a:extLst>
                <a:ext uri="{FF2B5EF4-FFF2-40B4-BE49-F238E27FC236}">
                  <a16:creationId xmlns:a16="http://schemas.microsoft.com/office/drawing/2014/main" id="{21B5D56B-180C-E824-A186-FACDAE06E41D}"/>
                </a:ext>
              </a:extLst>
            </p:cNvPr>
            <p:cNvSpPr/>
            <p:nvPr/>
          </p:nvSpPr>
          <p:spPr>
            <a:xfrm>
              <a:off x="4079273" y="40132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98" name="Freeform: Shape 5097">
              <a:extLst>
                <a:ext uri="{FF2B5EF4-FFF2-40B4-BE49-F238E27FC236}">
                  <a16:creationId xmlns:a16="http://schemas.microsoft.com/office/drawing/2014/main" id="{6B34E2D2-51A2-A6FF-F8B6-2B774F8642E7}"/>
                </a:ext>
              </a:extLst>
            </p:cNvPr>
            <p:cNvSpPr/>
            <p:nvPr/>
          </p:nvSpPr>
          <p:spPr>
            <a:xfrm>
              <a:off x="4079273" y="418475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99" name="Freeform: Shape 5098">
              <a:extLst>
                <a:ext uri="{FF2B5EF4-FFF2-40B4-BE49-F238E27FC236}">
                  <a16:creationId xmlns:a16="http://schemas.microsoft.com/office/drawing/2014/main" id="{4D29BC86-C964-7083-FD14-2B997678C7F4}"/>
                </a:ext>
              </a:extLst>
            </p:cNvPr>
            <p:cNvSpPr/>
            <p:nvPr/>
          </p:nvSpPr>
          <p:spPr>
            <a:xfrm>
              <a:off x="4079273" y="435150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100" name="Freeform: Shape 5099">
              <a:extLst>
                <a:ext uri="{FF2B5EF4-FFF2-40B4-BE49-F238E27FC236}">
                  <a16:creationId xmlns:a16="http://schemas.microsoft.com/office/drawing/2014/main" id="{43316E13-DE51-3BD9-FCA1-EA407D13E18C}"/>
                </a:ext>
              </a:extLst>
            </p:cNvPr>
            <p:cNvSpPr/>
            <p:nvPr/>
          </p:nvSpPr>
          <p:spPr>
            <a:xfrm>
              <a:off x="4079273" y="452300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1" name="Freeform: Shape 5100">
              <a:extLst>
                <a:ext uri="{FF2B5EF4-FFF2-40B4-BE49-F238E27FC236}">
                  <a16:creationId xmlns:a16="http://schemas.microsoft.com/office/drawing/2014/main" id="{98DAD3DC-835D-14B9-379B-491B28CA280C}"/>
                </a:ext>
              </a:extLst>
            </p:cNvPr>
            <p:cNvSpPr/>
            <p:nvPr/>
          </p:nvSpPr>
          <p:spPr>
            <a:xfrm>
              <a:off x="4079273" y="46945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2" name="Freeform: Shape 5101">
              <a:extLst>
                <a:ext uri="{FF2B5EF4-FFF2-40B4-BE49-F238E27FC236}">
                  <a16:creationId xmlns:a16="http://schemas.microsoft.com/office/drawing/2014/main" id="{999EAD9E-ADCF-2E74-5AFA-0159A334D615}"/>
                </a:ext>
              </a:extLst>
            </p:cNvPr>
            <p:cNvSpPr/>
            <p:nvPr/>
          </p:nvSpPr>
          <p:spPr>
            <a:xfrm>
              <a:off x="4079273" y="48660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3" name="Freeform: Shape 5102">
              <a:extLst>
                <a:ext uri="{FF2B5EF4-FFF2-40B4-BE49-F238E27FC236}">
                  <a16:creationId xmlns:a16="http://schemas.microsoft.com/office/drawing/2014/main" id="{307CA536-1991-2ABA-B526-284AA8FAD5C9}"/>
                </a:ext>
              </a:extLst>
            </p:cNvPr>
            <p:cNvSpPr/>
            <p:nvPr/>
          </p:nvSpPr>
          <p:spPr>
            <a:xfrm>
              <a:off x="4079273" y="503276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104" name="Freeform: Shape 5103">
              <a:extLst>
                <a:ext uri="{FF2B5EF4-FFF2-40B4-BE49-F238E27FC236}">
                  <a16:creationId xmlns:a16="http://schemas.microsoft.com/office/drawing/2014/main" id="{BE105408-4C0B-BD8F-6640-D12A401947BA}"/>
                </a:ext>
              </a:extLst>
            </p:cNvPr>
            <p:cNvSpPr/>
            <p:nvPr/>
          </p:nvSpPr>
          <p:spPr>
            <a:xfrm>
              <a:off x="4079273" y="520427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5" name="Freeform: Shape 5104">
              <a:extLst>
                <a:ext uri="{FF2B5EF4-FFF2-40B4-BE49-F238E27FC236}">
                  <a16:creationId xmlns:a16="http://schemas.microsoft.com/office/drawing/2014/main" id="{9C828FAC-1406-33FB-BF1A-5D4804B2C5D8}"/>
                </a:ext>
              </a:extLst>
            </p:cNvPr>
            <p:cNvSpPr/>
            <p:nvPr/>
          </p:nvSpPr>
          <p:spPr>
            <a:xfrm>
              <a:off x="4079273" y="53757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06" name="Freeform: Shape 5105">
              <a:extLst>
                <a:ext uri="{FF2B5EF4-FFF2-40B4-BE49-F238E27FC236}">
                  <a16:creationId xmlns:a16="http://schemas.microsoft.com/office/drawing/2014/main" id="{DBCF9CC7-08EB-819D-28DF-5841DA77DF19}"/>
                </a:ext>
              </a:extLst>
            </p:cNvPr>
            <p:cNvSpPr/>
            <p:nvPr/>
          </p:nvSpPr>
          <p:spPr>
            <a:xfrm>
              <a:off x="4079273" y="554252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107" name="Freeform: Shape 5106">
              <a:extLst>
                <a:ext uri="{FF2B5EF4-FFF2-40B4-BE49-F238E27FC236}">
                  <a16:creationId xmlns:a16="http://schemas.microsoft.com/office/drawing/2014/main" id="{B3E0DCC0-64EE-9F18-CFD8-DB79398A5BBF}"/>
                </a:ext>
              </a:extLst>
            </p:cNvPr>
            <p:cNvSpPr/>
            <p:nvPr/>
          </p:nvSpPr>
          <p:spPr>
            <a:xfrm>
              <a:off x="4079273" y="57140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08" name="Freeform: Shape 5107">
              <a:extLst>
                <a:ext uri="{FF2B5EF4-FFF2-40B4-BE49-F238E27FC236}">
                  <a16:creationId xmlns:a16="http://schemas.microsoft.com/office/drawing/2014/main" id="{AC53DAC1-FC92-D179-A81E-F56DF8B61A00}"/>
                </a:ext>
              </a:extLst>
            </p:cNvPr>
            <p:cNvSpPr/>
            <p:nvPr/>
          </p:nvSpPr>
          <p:spPr>
            <a:xfrm>
              <a:off x="4079273" y="588554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09" name="Freeform: Shape 5108">
              <a:extLst>
                <a:ext uri="{FF2B5EF4-FFF2-40B4-BE49-F238E27FC236}">
                  <a16:creationId xmlns:a16="http://schemas.microsoft.com/office/drawing/2014/main" id="{C88DD423-FE26-E5EF-A75E-146553184550}"/>
                </a:ext>
              </a:extLst>
            </p:cNvPr>
            <p:cNvSpPr/>
            <p:nvPr/>
          </p:nvSpPr>
          <p:spPr>
            <a:xfrm>
              <a:off x="4079273" y="60570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10" name="Freeform: Shape 5109">
              <a:extLst>
                <a:ext uri="{FF2B5EF4-FFF2-40B4-BE49-F238E27FC236}">
                  <a16:creationId xmlns:a16="http://schemas.microsoft.com/office/drawing/2014/main" id="{A888D548-0F13-E4A2-BE2B-8C1EF62F4A47}"/>
                </a:ext>
              </a:extLst>
            </p:cNvPr>
            <p:cNvSpPr/>
            <p:nvPr/>
          </p:nvSpPr>
          <p:spPr>
            <a:xfrm>
              <a:off x="4079273" y="62237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111" name="Freeform: Shape 5110">
              <a:extLst>
                <a:ext uri="{FF2B5EF4-FFF2-40B4-BE49-F238E27FC236}">
                  <a16:creationId xmlns:a16="http://schemas.microsoft.com/office/drawing/2014/main" id="{FF098EC5-B5E6-84C8-40A9-D41D1996EE5E}"/>
                </a:ext>
              </a:extLst>
            </p:cNvPr>
            <p:cNvSpPr/>
            <p:nvPr/>
          </p:nvSpPr>
          <p:spPr>
            <a:xfrm>
              <a:off x="4079273" y="639530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12" name="Freeform: Shape 5111">
              <a:extLst>
                <a:ext uri="{FF2B5EF4-FFF2-40B4-BE49-F238E27FC236}">
                  <a16:creationId xmlns:a16="http://schemas.microsoft.com/office/drawing/2014/main" id="{5529768B-EF1D-28C7-D962-0BF1017614AF}"/>
                </a:ext>
              </a:extLst>
            </p:cNvPr>
            <p:cNvSpPr/>
            <p:nvPr/>
          </p:nvSpPr>
          <p:spPr>
            <a:xfrm>
              <a:off x="4079274" y="65668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38" name="Freeform: Shape 5137">
              <a:extLst>
                <a:ext uri="{FF2B5EF4-FFF2-40B4-BE49-F238E27FC236}">
                  <a16:creationId xmlns:a16="http://schemas.microsoft.com/office/drawing/2014/main" id="{AF45B954-4F81-6BA3-A09D-9E3B66696757}"/>
                </a:ext>
              </a:extLst>
            </p:cNvPr>
            <p:cNvSpPr/>
            <p:nvPr/>
          </p:nvSpPr>
          <p:spPr>
            <a:xfrm>
              <a:off x="4246017" y="9499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39" name="Freeform: Shape 5138">
              <a:extLst>
                <a:ext uri="{FF2B5EF4-FFF2-40B4-BE49-F238E27FC236}">
                  <a16:creationId xmlns:a16="http://schemas.microsoft.com/office/drawing/2014/main" id="{9D7BEA71-A5DA-185F-C7CA-0A6919ACBE12}"/>
                </a:ext>
              </a:extLst>
            </p:cNvPr>
            <p:cNvSpPr/>
            <p:nvPr/>
          </p:nvSpPr>
          <p:spPr>
            <a:xfrm>
              <a:off x="4246017" y="11214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0" name="Freeform: Shape 5139">
              <a:extLst>
                <a:ext uri="{FF2B5EF4-FFF2-40B4-BE49-F238E27FC236}">
                  <a16:creationId xmlns:a16="http://schemas.microsoft.com/office/drawing/2014/main" id="{B39DA262-EE66-F846-24E7-BE3EAB0BB3BB}"/>
                </a:ext>
              </a:extLst>
            </p:cNvPr>
            <p:cNvSpPr/>
            <p:nvPr/>
          </p:nvSpPr>
          <p:spPr>
            <a:xfrm>
              <a:off x="4246017" y="12881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41" name="Freeform: Shape 5140">
              <a:extLst>
                <a:ext uri="{FF2B5EF4-FFF2-40B4-BE49-F238E27FC236}">
                  <a16:creationId xmlns:a16="http://schemas.microsoft.com/office/drawing/2014/main" id="{5C300C0C-53CB-834F-B0FF-95E4F8D14D9D}"/>
                </a:ext>
              </a:extLst>
            </p:cNvPr>
            <p:cNvSpPr/>
            <p:nvPr/>
          </p:nvSpPr>
          <p:spPr>
            <a:xfrm>
              <a:off x="4246017" y="14596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2" name="Freeform: Shape 5141">
              <a:extLst>
                <a:ext uri="{FF2B5EF4-FFF2-40B4-BE49-F238E27FC236}">
                  <a16:creationId xmlns:a16="http://schemas.microsoft.com/office/drawing/2014/main" id="{9BBFD2C1-E233-8F1F-4124-B17E7A3D57EA}"/>
                </a:ext>
              </a:extLst>
            </p:cNvPr>
            <p:cNvSpPr/>
            <p:nvPr/>
          </p:nvSpPr>
          <p:spPr>
            <a:xfrm>
              <a:off x="4246017" y="16311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3" name="Freeform: Shape 5142">
              <a:extLst>
                <a:ext uri="{FF2B5EF4-FFF2-40B4-BE49-F238E27FC236}">
                  <a16:creationId xmlns:a16="http://schemas.microsoft.com/office/drawing/2014/main" id="{DCC97954-D296-C870-BAC3-9AD837519A8D}"/>
                </a:ext>
              </a:extLst>
            </p:cNvPr>
            <p:cNvSpPr/>
            <p:nvPr/>
          </p:nvSpPr>
          <p:spPr>
            <a:xfrm>
              <a:off x="4246017" y="180270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4" name="Freeform: Shape 5143">
              <a:extLst>
                <a:ext uri="{FF2B5EF4-FFF2-40B4-BE49-F238E27FC236}">
                  <a16:creationId xmlns:a16="http://schemas.microsoft.com/office/drawing/2014/main" id="{05A7080C-899E-EE73-0998-74F5770203EC}"/>
                </a:ext>
              </a:extLst>
            </p:cNvPr>
            <p:cNvSpPr/>
            <p:nvPr/>
          </p:nvSpPr>
          <p:spPr>
            <a:xfrm>
              <a:off x="4246017" y="196945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45" name="Freeform: Shape 5144">
              <a:extLst>
                <a:ext uri="{FF2B5EF4-FFF2-40B4-BE49-F238E27FC236}">
                  <a16:creationId xmlns:a16="http://schemas.microsoft.com/office/drawing/2014/main" id="{572D9E70-1249-24A0-374F-1306A9E76ACA}"/>
                </a:ext>
              </a:extLst>
            </p:cNvPr>
            <p:cNvSpPr/>
            <p:nvPr/>
          </p:nvSpPr>
          <p:spPr>
            <a:xfrm>
              <a:off x="4246017" y="214095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6" name="Freeform: Shape 5145">
              <a:extLst>
                <a:ext uri="{FF2B5EF4-FFF2-40B4-BE49-F238E27FC236}">
                  <a16:creationId xmlns:a16="http://schemas.microsoft.com/office/drawing/2014/main" id="{3BE9A996-618E-F9F8-1413-02899359702F}"/>
                </a:ext>
              </a:extLst>
            </p:cNvPr>
            <p:cNvSpPr/>
            <p:nvPr/>
          </p:nvSpPr>
          <p:spPr>
            <a:xfrm>
              <a:off x="4246017" y="23124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7" name="Freeform: Shape 5146">
              <a:extLst>
                <a:ext uri="{FF2B5EF4-FFF2-40B4-BE49-F238E27FC236}">
                  <a16:creationId xmlns:a16="http://schemas.microsoft.com/office/drawing/2014/main" id="{244BB409-6352-7042-C876-23263B60EA3D}"/>
                </a:ext>
              </a:extLst>
            </p:cNvPr>
            <p:cNvSpPr/>
            <p:nvPr/>
          </p:nvSpPr>
          <p:spPr>
            <a:xfrm>
              <a:off x="4246017" y="247920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48" name="Freeform: Shape 5147">
              <a:extLst>
                <a:ext uri="{FF2B5EF4-FFF2-40B4-BE49-F238E27FC236}">
                  <a16:creationId xmlns:a16="http://schemas.microsoft.com/office/drawing/2014/main" id="{A6F81EEC-035E-A982-C9C2-6C98FB4CEE77}"/>
                </a:ext>
              </a:extLst>
            </p:cNvPr>
            <p:cNvSpPr/>
            <p:nvPr/>
          </p:nvSpPr>
          <p:spPr>
            <a:xfrm>
              <a:off x="4246017" y="2650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9" name="Freeform: Shape 5148">
              <a:extLst>
                <a:ext uri="{FF2B5EF4-FFF2-40B4-BE49-F238E27FC236}">
                  <a16:creationId xmlns:a16="http://schemas.microsoft.com/office/drawing/2014/main" id="{38473F44-6804-B02D-34FB-1EFDB806A678}"/>
                </a:ext>
              </a:extLst>
            </p:cNvPr>
            <p:cNvSpPr/>
            <p:nvPr/>
          </p:nvSpPr>
          <p:spPr>
            <a:xfrm>
              <a:off x="4246017" y="28222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50" name="Freeform: Shape 5149">
              <a:extLst>
                <a:ext uri="{FF2B5EF4-FFF2-40B4-BE49-F238E27FC236}">
                  <a16:creationId xmlns:a16="http://schemas.microsoft.com/office/drawing/2014/main" id="{03085C2A-062E-08D3-666F-1E0357056B60}"/>
                </a:ext>
              </a:extLst>
            </p:cNvPr>
            <p:cNvSpPr/>
            <p:nvPr/>
          </p:nvSpPr>
          <p:spPr>
            <a:xfrm>
              <a:off x="4246017" y="299373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51" name="Freeform: Shape 5150">
              <a:extLst>
                <a:ext uri="{FF2B5EF4-FFF2-40B4-BE49-F238E27FC236}">
                  <a16:creationId xmlns:a16="http://schemas.microsoft.com/office/drawing/2014/main" id="{C47F378C-BE95-32E5-48FF-4BD35D4AEA93}"/>
                </a:ext>
              </a:extLst>
            </p:cNvPr>
            <p:cNvSpPr/>
            <p:nvPr/>
          </p:nvSpPr>
          <p:spPr>
            <a:xfrm>
              <a:off x="4246017" y="316047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52" name="Freeform: Shape 5151">
              <a:extLst>
                <a:ext uri="{FF2B5EF4-FFF2-40B4-BE49-F238E27FC236}">
                  <a16:creationId xmlns:a16="http://schemas.microsoft.com/office/drawing/2014/main" id="{73048E83-D1C4-319B-3441-2270C49666C0}"/>
                </a:ext>
              </a:extLst>
            </p:cNvPr>
            <p:cNvSpPr/>
            <p:nvPr/>
          </p:nvSpPr>
          <p:spPr>
            <a:xfrm>
              <a:off x="4246017" y="33319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78" name="Freeform: Shape 5177">
              <a:extLst>
                <a:ext uri="{FF2B5EF4-FFF2-40B4-BE49-F238E27FC236}">
                  <a16:creationId xmlns:a16="http://schemas.microsoft.com/office/drawing/2014/main" id="{D60A5EB2-FE5B-9E88-A45E-0D9C633A7B14}"/>
                </a:ext>
              </a:extLst>
            </p:cNvPr>
            <p:cNvSpPr/>
            <p:nvPr/>
          </p:nvSpPr>
          <p:spPr>
            <a:xfrm>
              <a:off x="4246017" y="35034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79" name="Freeform: Shape 5178">
              <a:extLst>
                <a:ext uri="{FF2B5EF4-FFF2-40B4-BE49-F238E27FC236}">
                  <a16:creationId xmlns:a16="http://schemas.microsoft.com/office/drawing/2014/main" id="{B0CEB6E6-A81D-47AE-407B-D6196782F692}"/>
                </a:ext>
              </a:extLst>
            </p:cNvPr>
            <p:cNvSpPr/>
            <p:nvPr/>
          </p:nvSpPr>
          <p:spPr>
            <a:xfrm>
              <a:off x="4246017" y="36749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0" name="Freeform: Shape 5179">
              <a:extLst>
                <a:ext uri="{FF2B5EF4-FFF2-40B4-BE49-F238E27FC236}">
                  <a16:creationId xmlns:a16="http://schemas.microsoft.com/office/drawing/2014/main" id="{9BADEAF7-3F99-C2B7-14C4-106445F96C9B}"/>
                </a:ext>
              </a:extLst>
            </p:cNvPr>
            <p:cNvSpPr/>
            <p:nvPr/>
          </p:nvSpPr>
          <p:spPr>
            <a:xfrm>
              <a:off x="4246017" y="384174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1" name="Freeform: Shape 5180">
              <a:extLst>
                <a:ext uri="{FF2B5EF4-FFF2-40B4-BE49-F238E27FC236}">
                  <a16:creationId xmlns:a16="http://schemas.microsoft.com/office/drawing/2014/main" id="{9B5B676D-3F2B-1661-AA93-F485376B8ED6}"/>
                </a:ext>
              </a:extLst>
            </p:cNvPr>
            <p:cNvSpPr/>
            <p:nvPr/>
          </p:nvSpPr>
          <p:spPr>
            <a:xfrm>
              <a:off x="4246017" y="401324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2" name="Freeform: Shape 5181">
              <a:extLst>
                <a:ext uri="{FF2B5EF4-FFF2-40B4-BE49-F238E27FC236}">
                  <a16:creationId xmlns:a16="http://schemas.microsoft.com/office/drawing/2014/main" id="{61A6E210-55EE-72E7-3364-A229D71869F8}"/>
                </a:ext>
              </a:extLst>
            </p:cNvPr>
            <p:cNvSpPr/>
            <p:nvPr/>
          </p:nvSpPr>
          <p:spPr>
            <a:xfrm>
              <a:off x="4246017" y="41847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3" name="Freeform: Shape 5182">
              <a:extLst>
                <a:ext uri="{FF2B5EF4-FFF2-40B4-BE49-F238E27FC236}">
                  <a16:creationId xmlns:a16="http://schemas.microsoft.com/office/drawing/2014/main" id="{4A8C8D0C-F759-19FF-199F-A56BB00ABA92}"/>
                </a:ext>
              </a:extLst>
            </p:cNvPr>
            <p:cNvSpPr/>
            <p:nvPr/>
          </p:nvSpPr>
          <p:spPr>
            <a:xfrm>
              <a:off x="4246017" y="435150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84" name="Freeform: Shape 5183">
              <a:extLst>
                <a:ext uri="{FF2B5EF4-FFF2-40B4-BE49-F238E27FC236}">
                  <a16:creationId xmlns:a16="http://schemas.microsoft.com/office/drawing/2014/main" id="{D409300C-F74D-25AF-837E-EB91984BC013}"/>
                </a:ext>
              </a:extLst>
            </p:cNvPr>
            <p:cNvSpPr/>
            <p:nvPr/>
          </p:nvSpPr>
          <p:spPr>
            <a:xfrm>
              <a:off x="4246017" y="45230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5" name="Freeform: Shape 5184">
              <a:extLst>
                <a:ext uri="{FF2B5EF4-FFF2-40B4-BE49-F238E27FC236}">
                  <a16:creationId xmlns:a16="http://schemas.microsoft.com/office/drawing/2014/main" id="{9485A3EA-B631-EBFA-C5B4-11D3D9143239}"/>
                </a:ext>
              </a:extLst>
            </p:cNvPr>
            <p:cNvSpPr/>
            <p:nvPr/>
          </p:nvSpPr>
          <p:spPr>
            <a:xfrm>
              <a:off x="4246017" y="469451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6" name="Freeform: Shape 5185">
              <a:extLst>
                <a:ext uri="{FF2B5EF4-FFF2-40B4-BE49-F238E27FC236}">
                  <a16:creationId xmlns:a16="http://schemas.microsoft.com/office/drawing/2014/main" id="{9F7C5601-310B-4ADA-D264-FD800A1BD41B}"/>
                </a:ext>
              </a:extLst>
            </p:cNvPr>
            <p:cNvSpPr/>
            <p:nvPr/>
          </p:nvSpPr>
          <p:spPr>
            <a:xfrm>
              <a:off x="4246017" y="48660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7" name="Freeform: Shape 5186">
              <a:extLst>
                <a:ext uri="{FF2B5EF4-FFF2-40B4-BE49-F238E27FC236}">
                  <a16:creationId xmlns:a16="http://schemas.microsoft.com/office/drawing/2014/main" id="{6A4D0928-E81F-2D6C-2075-4A4D9D3A7D3D}"/>
                </a:ext>
              </a:extLst>
            </p:cNvPr>
            <p:cNvSpPr/>
            <p:nvPr/>
          </p:nvSpPr>
          <p:spPr>
            <a:xfrm>
              <a:off x="4246017" y="503276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88" name="Freeform: Shape 5187">
              <a:extLst>
                <a:ext uri="{FF2B5EF4-FFF2-40B4-BE49-F238E27FC236}">
                  <a16:creationId xmlns:a16="http://schemas.microsoft.com/office/drawing/2014/main" id="{170C61E5-AE56-D0A6-EDA6-1DF06EF47090}"/>
                </a:ext>
              </a:extLst>
            </p:cNvPr>
            <p:cNvSpPr/>
            <p:nvPr/>
          </p:nvSpPr>
          <p:spPr>
            <a:xfrm>
              <a:off x="4246017" y="52042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9" name="Freeform: Shape 5188">
              <a:extLst>
                <a:ext uri="{FF2B5EF4-FFF2-40B4-BE49-F238E27FC236}">
                  <a16:creationId xmlns:a16="http://schemas.microsoft.com/office/drawing/2014/main" id="{0EB19218-60FC-EEE9-FB2D-DE4208804B43}"/>
                </a:ext>
              </a:extLst>
            </p:cNvPr>
            <p:cNvSpPr/>
            <p:nvPr/>
          </p:nvSpPr>
          <p:spPr>
            <a:xfrm>
              <a:off x="4246017" y="537578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190" name="Freeform: Shape 5189">
              <a:extLst>
                <a:ext uri="{FF2B5EF4-FFF2-40B4-BE49-F238E27FC236}">
                  <a16:creationId xmlns:a16="http://schemas.microsoft.com/office/drawing/2014/main" id="{E41FE67A-6C85-352E-3A1D-C532081F1CFF}"/>
                </a:ext>
              </a:extLst>
            </p:cNvPr>
            <p:cNvSpPr/>
            <p:nvPr/>
          </p:nvSpPr>
          <p:spPr>
            <a:xfrm>
              <a:off x="4246017" y="554252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191" name="Freeform: Shape 5190">
              <a:extLst>
                <a:ext uri="{FF2B5EF4-FFF2-40B4-BE49-F238E27FC236}">
                  <a16:creationId xmlns:a16="http://schemas.microsoft.com/office/drawing/2014/main" id="{5A2A8CC3-F9E5-FD6A-074C-908AFD576AA8}"/>
                </a:ext>
              </a:extLst>
            </p:cNvPr>
            <p:cNvSpPr/>
            <p:nvPr/>
          </p:nvSpPr>
          <p:spPr>
            <a:xfrm>
              <a:off x="4246017" y="57140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192" name="Freeform: Shape 5191">
              <a:extLst>
                <a:ext uri="{FF2B5EF4-FFF2-40B4-BE49-F238E27FC236}">
                  <a16:creationId xmlns:a16="http://schemas.microsoft.com/office/drawing/2014/main" id="{E4D0B8B4-C589-AA9E-606F-86D5B2A0205E}"/>
                </a:ext>
              </a:extLst>
            </p:cNvPr>
            <p:cNvSpPr/>
            <p:nvPr/>
          </p:nvSpPr>
          <p:spPr>
            <a:xfrm>
              <a:off x="4246017" y="588554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18" name="Freeform: Shape 5217">
              <a:extLst>
                <a:ext uri="{FF2B5EF4-FFF2-40B4-BE49-F238E27FC236}">
                  <a16:creationId xmlns:a16="http://schemas.microsoft.com/office/drawing/2014/main" id="{7593BDAD-82B8-2055-BE3D-1C34F85CCB59}"/>
                </a:ext>
              </a:extLst>
            </p:cNvPr>
            <p:cNvSpPr/>
            <p:nvPr/>
          </p:nvSpPr>
          <p:spPr>
            <a:xfrm>
              <a:off x="4246017" y="605704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19" name="Freeform: Shape 5218">
              <a:extLst>
                <a:ext uri="{FF2B5EF4-FFF2-40B4-BE49-F238E27FC236}">
                  <a16:creationId xmlns:a16="http://schemas.microsoft.com/office/drawing/2014/main" id="{7E4BCD7D-5853-B683-8993-0DCABF287293}"/>
                </a:ext>
              </a:extLst>
            </p:cNvPr>
            <p:cNvSpPr/>
            <p:nvPr/>
          </p:nvSpPr>
          <p:spPr>
            <a:xfrm>
              <a:off x="4246017" y="622379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220" name="Freeform: Shape 5219">
              <a:extLst>
                <a:ext uri="{FF2B5EF4-FFF2-40B4-BE49-F238E27FC236}">
                  <a16:creationId xmlns:a16="http://schemas.microsoft.com/office/drawing/2014/main" id="{0D6C2078-1BD2-426B-830B-5AE47DFF3B2A}"/>
                </a:ext>
              </a:extLst>
            </p:cNvPr>
            <p:cNvSpPr/>
            <p:nvPr/>
          </p:nvSpPr>
          <p:spPr>
            <a:xfrm>
              <a:off x="4246018" y="63952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21" name="Freeform: Shape 5220">
              <a:extLst>
                <a:ext uri="{FF2B5EF4-FFF2-40B4-BE49-F238E27FC236}">
                  <a16:creationId xmlns:a16="http://schemas.microsoft.com/office/drawing/2014/main" id="{0FB59CB8-3BE9-CA33-E171-D60748E8227A}"/>
                </a:ext>
              </a:extLst>
            </p:cNvPr>
            <p:cNvSpPr/>
            <p:nvPr/>
          </p:nvSpPr>
          <p:spPr>
            <a:xfrm>
              <a:off x="4246019" y="65668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22" name="Freeform: Shape 5221">
              <a:extLst>
                <a:ext uri="{FF2B5EF4-FFF2-40B4-BE49-F238E27FC236}">
                  <a16:creationId xmlns:a16="http://schemas.microsoft.com/office/drawing/2014/main" id="{0994388D-201F-75BE-94D5-2BA1534A9DBC}"/>
                </a:ext>
              </a:extLst>
            </p:cNvPr>
            <p:cNvSpPr/>
            <p:nvPr/>
          </p:nvSpPr>
          <p:spPr>
            <a:xfrm>
              <a:off x="4407999" y="9499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3" name="Freeform: Shape 5222">
              <a:extLst>
                <a:ext uri="{FF2B5EF4-FFF2-40B4-BE49-F238E27FC236}">
                  <a16:creationId xmlns:a16="http://schemas.microsoft.com/office/drawing/2014/main" id="{1E9572A8-0957-850C-A76C-1F301801F6ED}"/>
                </a:ext>
              </a:extLst>
            </p:cNvPr>
            <p:cNvSpPr/>
            <p:nvPr/>
          </p:nvSpPr>
          <p:spPr>
            <a:xfrm>
              <a:off x="4407999" y="11214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4" name="Freeform: Shape 5223">
              <a:extLst>
                <a:ext uri="{FF2B5EF4-FFF2-40B4-BE49-F238E27FC236}">
                  <a16:creationId xmlns:a16="http://schemas.microsoft.com/office/drawing/2014/main" id="{4CCE4E1B-D8CB-8A33-D4B4-BCFD5FD17A05}"/>
                </a:ext>
              </a:extLst>
            </p:cNvPr>
            <p:cNvSpPr/>
            <p:nvPr/>
          </p:nvSpPr>
          <p:spPr>
            <a:xfrm>
              <a:off x="4407999" y="12881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25" name="Freeform: Shape 5224">
              <a:extLst>
                <a:ext uri="{FF2B5EF4-FFF2-40B4-BE49-F238E27FC236}">
                  <a16:creationId xmlns:a16="http://schemas.microsoft.com/office/drawing/2014/main" id="{21A290EF-357C-4085-F538-F83D1C6B8CAA}"/>
                </a:ext>
              </a:extLst>
            </p:cNvPr>
            <p:cNvSpPr/>
            <p:nvPr/>
          </p:nvSpPr>
          <p:spPr>
            <a:xfrm>
              <a:off x="4407999" y="1459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6" name="Freeform: Shape 5225">
              <a:extLst>
                <a:ext uri="{FF2B5EF4-FFF2-40B4-BE49-F238E27FC236}">
                  <a16:creationId xmlns:a16="http://schemas.microsoft.com/office/drawing/2014/main" id="{0E3738DD-1B49-0F70-B12A-BCB7623D8C85}"/>
                </a:ext>
              </a:extLst>
            </p:cNvPr>
            <p:cNvSpPr/>
            <p:nvPr/>
          </p:nvSpPr>
          <p:spPr>
            <a:xfrm>
              <a:off x="4407999" y="16311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7" name="Freeform: Shape 5226">
              <a:extLst>
                <a:ext uri="{FF2B5EF4-FFF2-40B4-BE49-F238E27FC236}">
                  <a16:creationId xmlns:a16="http://schemas.microsoft.com/office/drawing/2014/main" id="{68BABCB1-1F74-CF5C-164F-48A0A0675D53}"/>
                </a:ext>
              </a:extLst>
            </p:cNvPr>
            <p:cNvSpPr/>
            <p:nvPr/>
          </p:nvSpPr>
          <p:spPr>
            <a:xfrm>
              <a:off x="4407999" y="18027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8" name="Freeform: Shape 5227">
              <a:extLst>
                <a:ext uri="{FF2B5EF4-FFF2-40B4-BE49-F238E27FC236}">
                  <a16:creationId xmlns:a16="http://schemas.microsoft.com/office/drawing/2014/main" id="{64554395-6D2C-808F-F568-1826C0F8BA85}"/>
                </a:ext>
              </a:extLst>
            </p:cNvPr>
            <p:cNvSpPr/>
            <p:nvPr/>
          </p:nvSpPr>
          <p:spPr>
            <a:xfrm>
              <a:off x="4407999" y="196944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29" name="Freeform: Shape 5228">
              <a:extLst>
                <a:ext uri="{FF2B5EF4-FFF2-40B4-BE49-F238E27FC236}">
                  <a16:creationId xmlns:a16="http://schemas.microsoft.com/office/drawing/2014/main" id="{C595FCC8-B6AE-D2F2-9D6D-5EE8DEE7004C}"/>
                </a:ext>
              </a:extLst>
            </p:cNvPr>
            <p:cNvSpPr/>
            <p:nvPr/>
          </p:nvSpPr>
          <p:spPr>
            <a:xfrm>
              <a:off x="4407999" y="214095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30" name="Freeform: Shape 5229">
              <a:extLst>
                <a:ext uri="{FF2B5EF4-FFF2-40B4-BE49-F238E27FC236}">
                  <a16:creationId xmlns:a16="http://schemas.microsoft.com/office/drawing/2014/main" id="{9B95EB0B-A15E-9A5B-C06F-65A45452F673}"/>
                </a:ext>
              </a:extLst>
            </p:cNvPr>
            <p:cNvSpPr/>
            <p:nvPr/>
          </p:nvSpPr>
          <p:spPr>
            <a:xfrm>
              <a:off x="4407999" y="23124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31" name="Freeform: Shape 5230">
              <a:extLst>
                <a:ext uri="{FF2B5EF4-FFF2-40B4-BE49-F238E27FC236}">
                  <a16:creationId xmlns:a16="http://schemas.microsoft.com/office/drawing/2014/main" id="{7872FEE9-8657-6CE9-6BCB-3D0D779636D0}"/>
                </a:ext>
              </a:extLst>
            </p:cNvPr>
            <p:cNvSpPr/>
            <p:nvPr/>
          </p:nvSpPr>
          <p:spPr>
            <a:xfrm>
              <a:off x="4407999" y="247920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32" name="Freeform: Shape 5231">
              <a:extLst>
                <a:ext uri="{FF2B5EF4-FFF2-40B4-BE49-F238E27FC236}">
                  <a16:creationId xmlns:a16="http://schemas.microsoft.com/office/drawing/2014/main" id="{DCC96B2D-9F81-1E11-5AB3-D4A341DFDFEC}"/>
                </a:ext>
              </a:extLst>
            </p:cNvPr>
            <p:cNvSpPr/>
            <p:nvPr/>
          </p:nvSpPr>
          <p:spPr>
            <a:xfrm>
              <a:off x="4407999" y="26507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58" name="Freeform: Shape 5257">
              <a:extLst>
                <a:ext uri="{FF2B5EF4-FFF2-40B4-BE49-F238E27FC236}">
                  <a16:creationId xmlns:a16="http://schemas.microsoft.com/office/drawing/2014/main" id="{890FFC00-1B33-347D-AF70-9768BC865600}"/>
                </a:ext>
              </a:extLst>
            </p:cNvPr>
            <p:cNvSpPr/>
            <p:nvPr/>
          </p:nvSpPr>
          <p:spPr>
            <a:xfrm>
              <a:off x="4407999" y="28222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59" name="Freeform: Shape 5258">
              <a:extLst>
                <a:ext uri="{FF2B5EF4-FFF2-40B4-BE49-F238E27FC236}">
                  <a16:creationId xmlns:a16="http://schemas.microsoft.com/office/drawing/2014/main" id="{A8A9351F-0AC8-3A74-9F52-EF1D1267E6DF}"/>
                </a:ext>
              </a:extLst>
            </p:cNvPr>
            <p:cNvSpPr/>
            <p:nvPr/>
          </p:nvSpPr>
          <p:spPr>
            <a:xfrm>
              <a:off x="4407999" y="29937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0" name="Freeform: Shape 5259">
              <a:extLst>
                <a:ext uri="{FF2B5EF4-FFF2-40B4-BE49-F238E27FC236}">
                  <a16:creationId xmlns:a16="http://schemas.microsoft.com/office/drawing/2014/main" id="{E3D883B6-7011-E16B-14CA-C75B4D3C6F1C}"/>
                </a:ext>
              </a:extLst>
            </p:cNvPr>
            <p:cNvSpPr/>
            <p:nvPr/>
          </p:nvSpPr>
          <p:spPr>
            <a:xfrm>
              <a:off x="4407999" y="31604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61" name="Freeform: Shape 5260">
              <a:extLst>
                <a:ext uri="{FF2B5EF4-FFF2-40B4-BE49-F238E27FC236}">
                  <a16:creationId xmlns:a16="http://schemas.microsoft.com/office/drawing/2014/main" id="{60F2A21E-7FC9-7FE0-308A-36064B1297E8}"/>
                </a:ext>
              </a:extLst>
            </p:cNvPr>
            <p:cNvSpPr/>
            <p:nvPr/>
          </p:nvSpPr>
          <p:spPr>
            <a:xfrm>
              <a:off x="4407999" y="33319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2" name="Freeform: Shape 5261">
              <a:extLst>
                <a:ext uri="{FF2B5EF4-FFF2-40B4-BE49-F238E27FC236}">
                  <a16:creationId xmlns:a16="http://schemas.microsoft.com/office/drawing/2014/main" id="{F34CE969-AB08-5F99-2B0F-F78FA5C47808}"/>
                </a:ext>
              </a:extLst>
            </p:cNvPr>
            <p:cNvSpPr/>
            <p:nvPr/>
          </p:nvSpPr>
          <p:spPr>
            <a:xfrm>
              <a:off x="4407999" y="35034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3" name="Freeform: Shape 5262">
              <a:extLst>
                <a:ext uri="{FF2B5EF4-FFF2-40B4-BE49-F238E27FC236}">
                  <a16:creationId xmlns:a16="http://schemas.microsoft.com/office/drawing/2014/main" id="{0267B5EB-26D2-68F5-2F89-DF6D055BA6EC}"/>
                </a:ext>
              </a:extLst>
            </p:cNvPr>
            <p:cNvSpPr/>
            <p:nvPr/>
          </p:nvSpPr>
          <p:spPr>
            <a:xfrm>
              <a:off x="4407999" y="36749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4" name="Freeform: Shape 5263">
              <a:extLst>
                <a:ext uri="{FF2B5EF4-FFF2-40B4-BE49-F238E27FC236}">
                  <a16:creationId xmlns:a16="http://schemas.microsoft.com/office/drawing/2014/main" id="{FCD6DA76-08A2-772C-87B4-341A1482B1C8}"/>
                </a:ext>
              </a:extLst>
            </p:cNvPr>
            <p:cNvSpPr/>
            <p:nvPr/>
          </p:nvSpPr>
          <p:spPr>
            <a:xfrm>
              <a:off x="4407999" y="38417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5" name="Freeform: Shape 5264">
              <a:extLst>
                <a:ext uri="{FF2B5EF4-FFF2-40B4-BE49-F238E27FC236}">
                  <a16:creationId xmlns:a16="http://schemas.microsoft.com/office/drawing/2014/main" id="{98AA0CE5-67DA-B9D7-72FF-06C800F9B723}"/>
                </a:ext>
              </a:extLst>
            </p:cNvPr>
            <p:cNvSpPr/>
            <p:nvPr/>
          </p:nvSpPr>
          <p:spPr>
            <a:xfrm>
              <a:off x="4407999" y="40132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6" name="Freeform: Shape 5265">
              <a:extLst>
                <a:ext uri="{FF2B5EF4-FFF2-40B4-BE49-F238E27FC236}">
                  <a16:creationId xmlns:a16="http://schemas.microsoft.com/office/drawing/2014/main" id="{E27EE90B-418A-3472-B16F-447E87AEE8DD}"/>
                </a:ext>
              </a:extLst>
            </p:cNvPr>
            <p:cNvSpPr/>
            <p:nvPr/>
          </p:nvSpPr>
          <p:spPr>
            <a:xfrm>
              <a:off x="4407999" y="41847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7" name="Freeform: Shape 5266">
              <a:extLst>
                <a:ext uri="{FF2B5EF4-FFF2-40B4-BE49-F238E27FC236}">
                  <a16:creationId xmlns:a16="http://schemas.microsoft.com/office/drawing/2014/main" id="{44621E6A-8622-D969-B827-647C95FC573C}"/>
                </a:ext>
              </a:extLst>
            </p:cNvPr>
            <p:cNvSpPr/>
            <p:nvPr/>
          </p:nvSpPr>
          <p:spPr>
            <a:xfrm>
              <a:off x="4407999" y="435149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68" name="Freeform: Shape 5267">
              <a:extLst>
                <a:ext uri="{FF2B5EF4-FFF2-40B4-BE49-F238E27FC236}">
                  <a16:creationId xmlns:a16="http://schemas.microsoft.com/office/drawing/2014/main" id="{A575C688-8525-6CDE-77EE-9CCE41572B6B}"/>
                </a:ext>
              </a:extLst>
            </p:cNvPr>
            <p:cNvSpPr/>
            <p:nvPr/>
          </p:nvSpPr>
          <p:spPr>
            <a:xfrm>
              <a:off x="4407999" y="4523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9" name="Freeform: Shape 5268">
              <a:extLst>
                <a:ext uri="{FF2B5EF4-FFF2-40B4-BE49-F238E27FC236}">
                  <a16:creationId xmlns:a16="http://schemas.microsoft.com/office/drawing/2014/main" id="{554AFC88-E365-BDFC-E90C-6A4D714BECAD}"/>
                </a:ext>
              </a:extLst>
            </p:cNvPr>
            <p:cNvSpPr/>
            <p:nvPr/>
          </p:nvSpPr>
          <p:spPr>
            <a:xfrm>
              <a:off x="4407999" y="46945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70" name="Freeform: Shape 5269">
              <a:extLst>
                <a:ext uri="{FF2B5EF4-FFF2-40B4-BE49-F238E27FC236}">
                  <a16:creationId xmlns:a16="http://schemas.microsoft.com/office/drawing/2014/main" id="{51111F3F-6C8B-FB3D-6133-D68DFFED2D27}"/>
                </a:ext>
              </a:extLst>
            </p:cNvPr>
            <p:cNvSpPr/>
            <p:nvPr/>
          </p:nvSpPr>
          <p:spPr>
            <a:xfrm>
              <a:off x="4407999" y="4866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71" name="Freeform: Shape 5270">
              <a:extLst>
                <a:ext uri="{FF2B5EF4-FFF2-40B4-BE49-F238E27FC236}">
                  <a16:creationId xmlns:a16="http://schemas.microsoft.com/office/drawing/2014/main" id="{5D21998A-E866-E3D3-CFEE-F2A94A306814}"/>
                </a:ext>
              </a:extLst>
            </p:cNvPr>
            <p:cNvSpPr/>
            <p:nvPr/>
          </p:nvSpPr>
          <p:spPr>
            <a:xfrm>
              <a:off x="4407999" y="503276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72" name="Freeform: Shape 5271">
              <a:extLst>
                <a:ext uri="{FF2B5EF4-FFF2-40B4-BE49-F238E27FC236}">
                  <a16:creationId xmlns:a16="http://schemas.microsoft.com/office/drawing/2014/main" id="{FD51331A-05F6-BD73-D85E-B5508EA75D41}"/>
                </a:ext>
              </a:extLst>
            </p:cNvPr>
            <p:cNvSpPr/>
            <p:nvPr/>
          </p:nvSpPr>
          <p:spPr>
            <a:xfrm>
              <a:off x="4407999" y="52042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98" name="Freeform: Shape 5297">
              <a:extLst>
                <a:ext uri="{FF2B5EF4-FFF2-40B4-BE49-F238E27FC236}">
                  <a16:creationId xmlns:a16="http://schemas.microsoft.com/office/drawing/2014/main" id="{FAE0B027-D714-9C32-BFCF-BDCBB626FC34}"/>
                </a:ext>
              </a:extLst>
            </p:cNvPr>
            <p:cNvSpPr/>
            <p:nvPr/>
          </p:nvSpPr>
          <p:spPr>
            <a:xfrm>
              <a:off x="4407999" y="53757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99" name="Freeform: Shape 5298">
              <a:extLst>
                <a:ext uri="{FF2B5EF4-FFF2-40B4-BE49-F238E27FC236}">
                  <a16:creationId xmlns:a16="http://schemas.microsoft.com/office/drawing/2014/main" id="{D0678505-582A-B4BE-CE3F-56C4A4490C8F}"/>
                </a:ext>
              </a:extLst>
            </p:cNvPr>
            <p:cNvSpPr/>
            <p:nvPr/>
          </p:nvSpPr>
          <p:spPr>
            <a:xfrm>
              <a:off x="4407999" y="55425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00" name="Freeform: Shape 5299">
              <a:extLst>
                <a:ext uri="{FF2B5EF4-FFF2-40B4-BE49-F238E27FC236}">
                  <a16:creationId xmlns:a16="http://schemas.microsoft.com/office/drawing/2014/main" id="{07A23DD4-4FD5-D641-B400-E68BFFD4CD60}"/>
                </a:ext>
              </a:extLst>
            </p:cNvPr>
            <p:cNvSpPr/>
            <p:nvPr/>
          </p:nvSpPr>
          <p:spPr>
            <a:xfrm>
              <a:off x="4407999" y="57140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1" name="Freeform: Shape 5300">
              <a:extLst>
                <a:ext uri="{FF2B5EF4-FFF2-40B4-BE49-F238E27FC236}">
                  <a16:creationId xmlns:a16="http://schemas.microsoft.com/office/drawing/2014/main" id="{CB8BBF48-B90E-FAB7-85E4-116EEFE47531}"/>
                </a:ext>
              </a:extLst>
            </p:cNvPr>
            <p:cNvSpPr/>
            <p:nvPr/>
          </p:nvSpPr>
          <p:spPr>
            <a:xfrm>
              <a:off x="4407999" y="58855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2" name="Freeform: Shape 5301">
              <a:extLst>
                <a:ext uri="{FF2B5EF4-FFF2-40B4-BE49-F238E27FC236}">
                  <a16:creationId xmlns:a16="http://schemas.microsoft.com/office/drawing/2014/main" id="{64141436-6231-0C43-826F-6CD83EAD603D}"/>
                </a:ext>
              </a:extLst>
            </p:cNvPr>
            <p:cNvSpPr/>
            <p:nvPr/>
          </p:nvSpPr>
          <p:spPr>
            <a:xfrm>
              <a:off x="4407999" y="60570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3" name="Freeform: Shape 5302">
              <a:extLst>
                <a:ext uri="{FF2B5EF4-FFF2-40B4-BE49-F238E27FC236}">
                  <a16:creationId xmlns:a16="http://schemas.microsoft.com/office/drawing/2014/main" id="{A60F21AB-B326-5ED1-9BDA-54C8A9AA0454}"/>
                </a:ext>
              </a:extLst>
            </p:cNvPr>
            <p:cNvSpPr/>
            <p:nvPr/>
          </p:nvSpPr>
          <p:spPr>
            <a:xfrm>
              <a:off x="4407999" y="622379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04" name="Freeform: Shape 5303">
              <a:extLst>
                <a:ext uri="{FF2B5EF4-FFF2-40B4-BE49-F238E27FC236}">
                  <a16:creationId xmlns:a16="http://schemas.microsoft.com/office/drawing/2014/main" id="{93D72F41-5131-FA7F-B4E3-E38F0791A85C}"/>
                </a:ext>
              </a:extLst>
            </p:cNvPr>
            <p:cNvSpPr/>
            <p:nvPr/>
          </p:nvSpPr>
          <p:spPr>
            <a:xfrm>
              <a:off x="4408000" y="63952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5" name="Freeform: Shape 5304">
              <a:extLst>
                <a:ext uri="{FF2B5EF4-FFF2-40B4-BE49-F238E27FC236}">
                  <a16:creationId xmlns:a16="http://schemas.microsoft.com/office/drawing/2014/main" id="{658D3615-1729-D985-D68A-B66057C52E6C}"/>
                </a:ext>
              </a:extLst>
            </p:cNvPr>
            <p:cNvSpPr/>
            <p:nvPr/>
          </p:nvSpPr>
          <p:spPr>
            <a:xfrm>
              <a:off x="4408001" y="65668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6" name="Freeform: Shape 5305">
              <a:extLst>
                <a:ext uri="{FF2B5EF4-FFF2-40B4-BE49-F238E27FC236}">
                  <a16:creationId xmlns:a16="http://schemas.microsoft.com/office/drawing/2014/main" id="{4D037ADE-E0A2-0810-3519-D7191AC05B3C}"/>
                </a:ext>
              </a:extLst>
            </p:cNvPr>
            <p:cNvSpPr/>
            <p:nvPr/>
          </p:nvSpPr>
          <p:spPr>
            <a:xfrm>
              <a:off x="4569980" y="9499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07" name="Freeform: Shape 5306">
              <a:extLst>
                <a:ext uri="{FF2B5EF4-FFF2-40B4-BE49-F238E27FC236}">
                  <a16:creationId xmlns:a16="http://schemas.microsoft.com/office/drawing/2014/main" id="{56D5C435-06DB-38C4-9E3E-00A8E923F213}"/>
                </a:ext>
              </a:extLst>
            </p:cNvPr>
            <p:cNvSpPr/>
            <p:nvPr/>
          </p:nvSpPr>
          <p:spPr>
            <a:xfrm>
              <a:off x="4569980" y="11214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08" name="Freeform: Shape 5307">
              <a:extLst>
                <a:ext uri="{FF2B5EF4-FFF2-40B4-BE49-F238E27FC236}">
                  <a16:creationId xmlns:a16="http://schemas.microsoft.com/office/drawing/2014/main" id="{C8DB2A93-DD69-38AB-8E05-2D9D398BA845}"/>
                </a:ext>
              </a:extLst>
            </p:cNvPr>
            <p:cNvSpPr/>
            <p:nvPr/>
          </p:nvSpPr>
          <p:spPr>
            <a:xfrm>
              <a:off x="4569980" y="12881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09" name="Freeform: Shape 5308">
              <a:extLst>
                <a:ext uri="{FF2B5EF4-FFF2-40B4-BE49-F238E27FC236}">
                  <a16:creationId xmlns:a16="http://schemas.microsoft.com/office/drawing/2014/main" id="{2F8B1758-1EBE-91FF-7653-5E605FE4F6AE}"/>
                </a:ext>
              </a:extLst>
            </p:cNvPr>
            <p:cNvSpPr/>
            <p:nvPr/>
          </p:nvSpPr>
          <p:spPr>
            <a:xfrm>
              <a:off x="4569980" y="1459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10" name="Freeform: Shape 5309">
              <a:extLst>
                <a:ext uri="{FF2B5EF4-FFF2-40B4-BE49-F238E27FC236}">
                  <a16:creationId xmlns:a16="http://schemas.microsoft.com/office/drawing/2014/main" id="{DC0E2A7E-A6E0-CB8A-1CAD-0DE47028D6B7}"/>
                </a:ext>
              </a:extLst>
            </p:cNvPr>
            <p:cNvSpPr/>
            <p:nvPr/>
          </p:nvSpPr>
          <p:spPr>
            <a:xfrm>
              <a:off x="4569980" y="16311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11" name="Freeform: Shape 5310">
              <a:extLst>
                <a:ext uri="{FF2B5EF4-FFF2-40B4-BE49-F238E27FC236}">
                  <a16:creationId xmlns:a16="http://schemas.microsoft.com/office/drawing/2014/main" id="{9677968C-B33C-00A8-A6F5-B3A592CA2D56}"/>
                </a:ext>
              </a:extLst>
            </p:cNvPr>
            <p:cNvSpPr/>
            <p:nvPr/>
          </p:nvSpPr>
          <p:spPr>
            <a:xfrm>
              <a:off x="4569980" y="18027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12" name="Freeform: Shape 5311">
              <a:extLst>
                <a:ext uri="{FF2B5EF4-FFF2-40B4-BE49-F238E27FC236}">
                  <a16:creationId xmlns:a16="http://schemas.microsoft.com/office/drawing/2014/main" id="{DAFD4614-3D21-0D01-5F2F-2F318B795A4E}"/>
                </a:ext>
              </a:extLst>
            </p:cNvPr>
            <p:cNvSpPr/>
            <p:nvPr/>
          </p:nvSpPr>
          <p:spPr>
            <a:xfrm>
              <a:off x="4569980" y="196944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38" name="Freeform: Shape 5337">
              <a:extLst>
                <a:ext uri="{FF2B5EF4-FFF2-40B4-BE49-F238E27FC236}">
                  <a16:creationId xmlns:a16="http://schemas.microsoft.com/office/drawing/2014/main" id="{6B1E6057-579C-21B0-14CC-7FE1798C89DE}"/>
                </a:ext>
              </a:extLst>
            </p:cNvPr>
            <p:cNvSpPr/>
            <p:nvPr/>
          </p:nvSpPr>
          <p:spPr>
            <a:xfrm>
              <a:off x="4569980" y="21409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39" name="Freeform: Shape 5338">
              <a:extLst>
                <a:ext uri="{FF2B5EF4-FFF2-40B4-BE49-F238E27FC236}">
                  <a16:creationId xmlns:a16="http://schemas.microsoft.com/office/drawing/2014/main" id="{4A5DA0EB-B6B5-9249-6E71-300CAB9AA215}"/>
                </a:ext>
              </a:extLst>
            </p:cNvPr>
            <p:cNvSpPr/>
            <p:nvPr/>
          </p:nvSpPr>
          <p:spPr>
            <a:xfrm>
              <a:off x="4569980" y="23124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0" name="Freeform: Shape 5339">
              <a:extLst>
                <a:ext uri="{FF2B5EF4-FFF2-40B4-BE49-F238E27FC236}">
                  <a16:creationId xmlns:a16="http://schemas.microsoft.com/office/drawing/2014/main" id="{52DC5D74-E7F4-8379-0151-E334F0049E16}"/>
                </a:ext>
              </a:extLst>
            </p:cNvPr>
            <p:cNvSpPr/>
            <p:nvPr/>
          </p:nvSpPr>
          <p:spPr>
            <a:xfrm>
              <a:off x="4569980" y="247920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41" name="Freeform: Shape 5340">
              <a:extLst>
                <a:ext uri="{FF2B5EF4-FFF2-40B4-BE49-F238E27FC236}">
                  <a16:creationId xmlns:a16="http://schemas.microsoft.com/office/drawing/2014/main" id="{7CFB9B91-D67F-9698-E17C-B6666ABA902E}"/>
                </a:ext>
              </a:extLst>
            </p:cNvPr>
            <p:cNvSpPr/>
            <p:nvPr/>
          </p:nvSpPr>
          <p:spPr>
            <a:xfrm>
              <a:off x="4569980" y="26507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2" name="Freeform: Shape 5341">
              <a:extLst>
                <a:ext uri="{FF2B5EF4-FFF2-40B4-BE49-F238E27FC236}">
                  <a16:creationId xmlns:a16="http://schemas.microsoft.com/office/drawing/2014/main" id="{7B93FBCB-8453-F67A-1FEF-08FB5D8C3575}"/>
                </a:ext>
              </a:extLst>
            </p:cNvPr>
            <p:cNvSpPr/>
            <p:nvPr/>
          </p:nvSpPr>
          <p:spPr>
            <a:xfrm>
              <a:off x="4569980" y="28222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3" name="Freeform: Shape 5342">
              <a:extLst>
                <a:ext uri="{FF2B5EF4-FFF2-40B4-BE49-F238E27FC236}">
                  <a16:creationId xmlns:a16="http://schemas.microsoft.com/office/drawing/2014/main" id="{21584E2C-F95F-EC56-EF39-4324236AAC4C}"/>
                </a:ext>
              </a:extLst>
            </p:cNvPr>
            <p:cNvSpPr/>
            <p:nvPr/>
          </p:nvSpPr>
          <p:spPr>
            <a:xfrm>
              <a:off x="4569980" y="29937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4" name="Freeform: Shape 5343">
              <a:extLst>
                <a:ext uri="{FF2B5EF4-FFF2-40B4-BE49-F238E27FC236}">
                  <a16:creationId xmlns:a16="http://schemas.microsoft.com/office/drawing/2014/main" id="{635C194C-B3F5-E962-9B80-AE9B50FDE942}"/>
                </a:ext>
              </a:extLst>
            </p:cNvPr>
            <p:cNvSpPr/>
            <p:nvPr/>
          </p:nvSpPr>
          <p:spPr>
            <a:xfrm>
              <a:off x="4569980" y="31604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45" name="Freeform: Shape 5344">
              <a:extLst>
                <a:ext uri="{FF2B5EF4-FFF2-40B4-BE49-F238E27FC236}">
                  <a16:creationId xmlns:a16="http://schemas.microsoft.com/office/drawing/2014/main" id="{33448334-50A8-CD74-B42D-4A17E224528B}"/>
                </a:ext>
              </a:extLst>
            </p:cNvPr>
            <p:cNvSpPr/>
            <p:nvPr/>
          </p:nvSpPr>
          <p:spPr>
            <a:xfrm>
              <a:off x="4569980" y="33319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6" name="Freeform: Shape 5345">
              <a:extLst>
                <a:ext uri="{FF2B5EF4-FFF2-40B4-BE49-F238E27FC236}">
                  <a16:creationId xmlns:a16="http://schemas.microsoft.com/office/drawing/2014/main" id="{8E418E8C-AFE3-F2CD-FC06-CAC37964C63D}"/>
                </a:ext>
              </a:extLst>
            </p:cNvPr>
            <p:cNvSpPr/>
            <p:nvPr/>
          </p:nvSpPr>
          <p:spPr>
            <a:xfrm>
              <a:off x="4569980" y="35034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7" name="Freeform: Shape 5346">
              <a:extLst>
                <a:ext uri="{FF2B5EF4-FFF2-40B4-BE49-F238E27FC236}">
                  <a16:creationId xmlns:a16="http://schemas.microsoft.com/office/drawing/2014/main" id="{E1B528D2-8987-4F89-91C7-1055E65A5CB1}"/>
                </a:ext>
              </a:extLst>
            </p:cNvPr>
            <p:cNvSpPr/>
            <p:nvPr/>
          </p:nvSpPr>
          <p:spPr>
            <a:xfrm>
              <a:off x="4569980" y="36749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8" name="Freeform: Shape 5347">
              <a:extLst>
                <a:ext uri="{FF2B5EF4-FFF2-40B4-BE49-F238E27FC236}">
                  <a16:creationId xmlns:a16="http://schemas.microsoft.com/office/drawing/2014/main" id="{2173D848-A2FA-E1D7-0CCA-C27767BF4C23}"/>
                </a:ext>
              </a:extLst>
            </p:cNvPr>
            <p:cNvSpPr/>
            <p:nvPr/>
          </p:nvSpPr>
          <p:spPr>
            <a:xfrm>
              <a:off x="4569980" y="38417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9" name="Freeform: Shape 5348">
              <a:extLst>
                <a:ext uri="{FF2B5EF4-FFF2-40B4-BE49-F238E27FC236}">
                  <a16:creationId xmlns:a16="http://schemas.microsoft.com/office/drawing/2014/main" id="{A2B14860-FF59-6246-6822-768CE5D27971}"/>
                </a:ext>
              </a:extLst>
            </p:cNvPr>
            <p:cNvSpPr/>
            <p:nvPr/>
          </p:nvSpPr>
          <p:spPr>
            <a:xfrm>
              <a:off x="4569980" y="40132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50" name="Freeform: Shape 5349">
              <a:extLst>
                <a:ext uri="{FF2B5EF4-FFF2-40B4-BE49-F238E27FC236}">
                  <a16:creationId xmlns:a16="http://schemas.microsoft.com/office/drawing/2014/main" id="{3568C598-3036-8850-69A6-D5E19EF08710}"/>
                </a:ext>
              </a:extLst>
            </p:cNvPr>
            <p:cNvSpPr/>
            <p:nvPr/>
          </p:nvSpPr>
          <p:spPr>
            <a:xfrm>
              <a:off x="4569980" y="41847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51" name="Freeform: Shape 5350">
              <a:extLst>
                <a:ext uri="{FF2B5EF4-FFF2-40B4-BE49-F238E27FC236}">
                  <a16:creationId xmlns:a16="http://schemas.microsoft.com/office/drawing/2014/main" id="{C64C5ECE-2EF6-93E7-648A-25FC6F2A6E27}"/>
                </a:ext>
              </a:extLst>
            </p:cNvPr>
            <p:cNvSpPr/>
            <p:nvPr/>
          </p:nvSpPr>
          <p:spPr>
            <a:xfrm>
              <a:off x="4569980" y="435149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52" name="Freeform: Shape 5351">
              <a:extLst>
                <a:ext uri="{FF2B5EF4-FFF2-40B4-BE49-F238E27FC236}">
                  <a16:creationId xmlns:a16="http://schemas.microsoft.com/office/drawing/2014/main" id="{96B65423-7332-BE8C-2852-C20ED3EFE968}"/>
                </a:ext>
              </a:extLst>
            </p:cNvPr>
            <p:cNvSpPr/>
            <p:nvPr/>
          </p:nvSpPr>
          <p:spPr>
            <a:xfrm>
              <a:off x="4569980" y="45230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78" name="Freeform: Shape 5377">
              <a:extLst>
                <a:ext uri="{FF2B5EF4-FFF2-40B4-BE49-F238E27FC236}">
                  <a16:creationId xmlns:a16="http://schemas.microsoft.com/office/drawing/2014/main" id="{4409541A-9A37-B97F-77A6-2209F69A661A}"/>
                </a:ext>
              </a:extLst>
            </p:cNvPr>
            <p:cNvSpPr/>
            <p:nvPr/>
          </p:nvSpPr>
          <p:spPr>
            <a:xfrm>
              <a:off x="4569980" y="46945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79" name="Freeform: Shape 5378">
              <a:extLst>
                <a:ext uri="{FF2B5EF4-FFF2-40B4-BE49-F238E27FC236}">
                  <a16:creationId xmlns:a16="http://schemas.microsoft.com/office/drawing/2014/main" id="{237053E7-E529-9D40-ACD3-89C766408CA1}"/>
                </a:ext>
              </a:extLst>
            </p:cNvPr>
            <p:cNvSpPr/>
            <p:nvPr/>
          </p:nvSpPr>
          <p:spPr>
            <a:xfrm>
              <a:off x="4569980" y="4866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80" name="Freeform: Shape 5379">
              <a:extLst>
                <a:ext uri="{FF2B5EF4-FFF2-40B4-BE49-F238E27FC236}">
                  <a16:creationId xmlns:a16="http://schemas.microsoft.com/office/drawing/2014/main" id="{9D76B18C-5209-868C-EE2C-3C0EA629726A}"/>
                </a:ext>
              </a:extLst>
            </p:cNvPr>
            <p:cNvSpPr/>
            <p:nvPr/>
          </p:nvSpPr>
          <p:spPr>
            <a:xfrm>
              <a:off x="4569980" y="50327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81" name="Freeform: Shape 5380">
              <a:extLst>
                <a:ext uri="{FF2B5EF4-FFF2-40B4-BE49-F238E27FC236}">
                  <a16:creationId xmlns:a16="http://schemas.microsoft.com/office/drawing/2014/main" id="{7EC96011-64CF-318D-E061-9864946141A8}"/>
                </a:ext>
              </a:extLst>
            </p:cNvPr>
            <p:cNvSpPr/>
            <p:nvPr/>
          </p:nvSpPr>
          <p:spPr>
            <a:xfrm>
              <a:off x="4569980" y="52042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82" name="Freeform: Shape 5381">
              <a:extLst>
                <a:ext uri="{FF2B5EF4-FFF2-40B4-BE49-F238E27FC236}">
                  <a16:creationId xmlns:a16="http://schemas.microsoft.com/office/drawing/2014/main" id="{8074547E-53FB-6E5E-1350-F951A02C826E}"/>
                </a:ext>
              </a:extLst>
            </p:cNvPr>
            <p:cNvSpPr/>
            <p:nvPr/>
          </p:nvSpPr>
          <p:spPr>
            <a:xfrm>
              <a:off x="4569980" y="53757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3" name="Freeform: Shape 5382">
              <a:extLst>
                <a:ext uri="{FF2B5EF4-FFF2-40B4-BE49-F238E27FC236}">
                  <a16:creationId xmlns:a16="http://schemas.microsoft.com/office/drawing/2014/main" id="{AD713F76-7055-6294-39E5-07E0F104884A}"/>
                </a:ext>
              </a:extLst>
            </p:cNvPr>
            <p:cNvSpPr/>
            <p:nvPr/>
          </p:nvSpPr>
          <p:spPr>
            <a:xfrm>
              <a:off x="4569980" y="55425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84" name="Freeform: Shape 5383">
              <a:extLst>
                <a:ext uri="{FF2B5EF4-FFF2-40B4-BE49-F238E27FC236}">
                  <a16:creationId xmlns:a16="http://schemas.microsoft.com/office/drawing/2014/main" id="{7DAE35C3-AD0D-1CD5-71C0-0C7C6729C42E}"/>
                </a:ext>
              </a:extLst>
            </p:cNvPr>
            <p:cNvSpPr/>
            <p:nvPr/>
          </p:nvSpPr>
          <p:spPr>
            <a:xfrm>
              <a:off x="4569980" y="57140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5" name="Freeform: Shape 5384">
              <a:extLst>
                <a:ext uri="{FF2B5EF4-FFF2-40B4-BE49-F238E27FC236}">
                  <a16:creationId xmlns:a16="http://schemas.microsoft.com/office/drawing/2014/main" id="{68D75EA6-0353-8435-4488-68F5BBDFB189}"/>
                </a:ext>
              </a:extLst>
            </p:cNvPr>
            <p:cNvSpPr/>
            <p:nvPr/>
          </p:nvSpPr>
          <p:spPr>
            <a:xfrm>
              <a:off x="4569980" y="58855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6" name="Freeform: Shape 5385">
              <a:extLst>
                <a:ext uri="{FF2B5EF4-FFF2-40B4-BE49-F238E27FC236}">
                  <a16:creationId xmlns:a16="http://schemas.microsoft.com/office/drawing/2014/main" id="{FD47F1B0-B904-3A6C-9231-854F63B12F91}"/>
                </a:ext>
              </a:extLst>
            </p:cNvPr>
            <p:cNvSpPr/>
            <p:nvPr/>
          </p:nvSpPr>
          <p:spPr>
            <a:xfrm>
              <a:off x="4569980" y="60570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7" name="Freeform: Shape 5386">
              <a:extLst>
                <a:ext uri="{FF2B5EF4-FFF2-40B4-BE49-F238E27FC236}">
                  <a16:creationId xmlns:a16="http://schemas.microsoft.com/office/drawing/2014/main" id="{701B0CB1-E3CA-572F-8413-BCCBD64CC2BD}"/>
                </a:ext>
              </a:extLst>
            </p:cNvPr>
            <p:cNvSpPr/>
            <p:nvPr/>
          </p:nvSpPr>
          <p:spPr>
            <a:xfrm>
              <a:off x="4569980" y="622378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88" name="Freeform: Shape 5387">
              <a:extLst>
                <a:ext uri="{FF2B5EF4-FFF2-40B4-BE49-F238E27FC236}">
                  <a16:creationId xmlns:a16="http://schemas.microsoft.com/office/drawing/2014/main" id="{21481E2B-C8E3-C0B1-6148-FF81AE098775}"/>
                </a:ext>
              </a:extLst>
            </p:cNvPr>
            <p:cNvSpPr/>
            <p:nvPr/>
          </p:nvSpPr>
          <p:spPr>
            <a:xfrm>
              <a:off x="4569980" y="63952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9" name="Freeform: Shape 5388">
              <a:extLst>
                <a:ext uri="{FF2B5EF4-FFF2-40B4-BE49-F238E27FC236}">
                  <a16:creationId xmlns:a16="http://schemas.microsoft.com/office/drawing/2014/main" id="{AD41BC97-6F2E-32BF-3A18-4A9A681E7943}"/>
                </a:ext>
              </a:extLst>
            </p:cNvPr>
            <p:cNvSpPr/>
            <p:nvPr/>
          </p:nvSpPr>
          <p:spPr>
            <a:xfrm>
              <a:off x="4569981" y="65668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90" name="Freeform: Shape 5389">
              <a:extLst>
                <a:ext uri="{FF2B5EF4-FFF2-40B4-BE49-F238E27FC236}">
                  <a16:creationId xmlns:a16="http://schemas.microsoft.com/office/drawing/2014/main" id="{E5C996C3-E246-F959-BF6D-9C76C681E524}"/>
                </a:ext>
              </a:extLst>
            </p:cNvPr>
            <p:cNvSpPr/>
            <p:nvPr/>
          </p:nvSpPr>
          <p:spPr>
            <a:xfrm>
              <a:off x="4731961" y="9499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91" name="Freeform: Shape 5390">
              <a:extLst>
                <a:ext uri="{FF2B5EF4-FFF2-40B4-BE49-F238E27FC236}">
                  <a16:creationId xmlns:a16="http://schemas.microsoft.com/office/drawing/2014/main" id="{1BBF3A1C-24E4-41E7-C54D-B13D80C46F21}"/>
                </a:ext>
              </a:extLst>
            </p:cNvPr>
            <p:cNvSpPr/>
            <p:nvPr/>
          </p:nvSpPr>
          <p:spPr>
            <a:xfrm>
              <a:off x="4731961" y="11214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92" name="Freeform: Shape 5391">
              <a:extLst>
                <a:ext uri="{FF2B5EF4-FFF2-40B4-BE49-F238E27FC236}">
                  <a16:creationId xmlns:a16="http://schemas.microsoft.com/office/drawing/2014/main" id="{933ED30F-04CB-8DB0-A633-62D0FAB79A36}"/>
                </a:ext>
              </a:extLst>
            </p:cNvPr>
            <p:cNvSpPr/>
            <p:nvPr/>
          </p:nvSpPr>
          <p:spPr>
            <a:xfrm>
              <a:off x="4731961" y="12881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18" name="Freeform: Shape 5417">
              <a:extLst>
                <a:ext uri="{FF2B5EF4-FFF2-40B4-BE49-F238E27FC236}">
                  <a16:creationId xmlns:a16="http://schemas.microsoft.com/office/drawing/2014/main" id="{E3546036-B62A-8356-E7BF-6F75A55A0F1B}"/>
                </a:ext>
              </a:extLst>
            </p:cNvPr>
            <p:cNvSpPr/>
            <p:nvPr/>
          </p:nvSpPr>
          <p:spPr>
            <a:xfrm>
              <a:off x="4731961" y="14596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19" name="Freeform: Shape 5418">
              <a:extLst>
                <a:ext uri="{FF2B5EF4-FFF2-40B4-BE49-F238E27FC236}">
                  <a16:creationId xmlns:a16="http://schemas.microsoft.com/office/drawing/2014/main" id="{45BB44B8-1B18-EE06-6576-C5055876AEBD}"/>
                </a:ext>
              </a:extLst>
            </p:cNvPr>
            <p:cNvSpPr/>
            <p:nvPr/>
          </p:nvSpPr>
          <p:spPr>
            <a:xfrm>
              <a:off x="4731961" y="16311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0" name="Freeform: Shape 5419">
              <a:extLst>
                <a:ext uri="{FF2B5EF4-FFF2-40B4-BE49-F238E27FC236}">
                  <a16:creationId xmlns:a16="http://schemas.microsoft.com/office/drawing/2014/main" id="{AA9E25AB-C47C-93C8-9D4E-3396A72EAAE0}"/>
                </a:ext>
              </a:extLst>
            </p:cNvPr>
            <p:cNvSpPr/>
            <p:nvPr/>
          </p:nvSpPr>
          <p:spPr>
            <a:xfrm>
              <a:off x="4731961" y="1802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1" name="Freeform: Shape 5420">
              <a:extLst>
                <a:ext uri="{FF2B5EF4-FFF2-40B4-BE49-F238E27FC236}">
                  <a16:creationId xmlns:a16="http://schemas.microsoft.com/office/drawing/2014/main" id="{A669D6F6-A1B6-3DBB-3D9D-EC94FC998311}"/>
                </a:ext>
              </a:extLst>
            </p:cNvPr>
            <p:cNvSpPr/>
            <p:nvPr/>
          </p:nvSpPr>
          <p:spPr>
            <a:xfrm>
              <a:off x="4731961" y="19694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22" name="Freeform: Shape 5421">
              <a:extLst>
                <a:ext uri="{FF2B5EF4-FFF2-40B4-BE49-F238E27FC236}">
                  <a16:creationId xmlns:a16="http://schemas.microsoft.com/office/drawing/2014/main" id="{F0104D16-B539-4DA7-6EF6-358AB195CAD5}"/>
                </a:ext>
              </a:extLst>
            </p:cNvPr>
            <p:cNvSpPr/>
            <p:nvPr/>
          </p:nvSpPr>
          <p:spPr>
            <a:xfrm>
              <a:off x="4731961" y="21409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3" name="Freeform: Shape 5422">
              <a:extLst>
                <a:ext uri="{FF2B5EF4-FFF2-40B4-BE49-F238E27FC236}">
                  <a16:creationId xmlns:a16="http://schemas.microsoft.com/office/drawing/2014/main" id="{A3AB4C4A-1DC2-E42E-7998-4C105426928E}"/>
                </a:ext>
              </a:extLst>
            </p:cNvPr>
            <p:cNvSpPr/>
            <p:nvPr/>
          </p:nvSpPr>
          <p:spPr>
            <a:xfrm>
              <a:off x="4731961" y="23124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4" name="Freeform: Shape 5423">
              <a:extLst>
                <a:ext uri="{FF2B5EF4-FFF2-40B4-BE49-F238E27FC236}">
                  <a16:creationId xmlns:a16="http://schemas.microsoft.com/office/drawing/2014/main" id="{834524E2-2840-25E1-46BF-3DF8F4F0D763}"/>
                </a:ext>
              </a:extLst>
            </p:cNvPr>
            <p:cNvSpPr/>
            <p:nvPr/>
          </p:nvSpPr>
          <p:spPr>
            <a:xfrm>
              <a:off x="4731961" y="24792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25" name="Freeform: Shape 5424">
              <a:extLst>
                <a:ext uri="{FF2B5EF4-FFF2-40B4-BE49-F238E27FC236}">
                  <a16:creationId xmlns:a16="http://schemas.microsoft.com/office/drawing/2014/main" id="{D4A15066-F587-3009-E9B1-28C0DC9F502F}"/>
                </a:ext>
              </a:extLst>
            </p:cNvPr>
            <p:cNvSpPr/>
            <p:nvPr/>
          </p:nvSpPr>
          <p:spPr>
            <a:xfrm>
              <a:off x="4731961" y="2650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6" name="Freeform: Shape 5425">
              <a:extLst>
                <a:ext uri="{FF2B5EF4-FFF2-40B4-BE49-F238E27FC236}">
                  <a16:creationId xmlns:a16="http://schemas.microsoft.com/office/drawing/2014/main" id="{0C60FFAC-987B-E378-01EC-8C50D8173E86}"/>
                </a:ext>
              </a:extLst>
            </p:cNvPr>
            <p:cNvSpPr/>
            <p:nvPr/>
          </p:nvSpPr>
          <p:spPr>
            <a:xfrm>
              <a:off x="4731961" y="28222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7" name="Freeform: Shape 5426">
              <a:extLst>
                <a:ext uri="{FF2B5EF4-FFF2-40B4-BE49-F238E27FC236}">
                  <a16:creationId xmlns:a16="http://schemas.microsoft.com/office/drawing/2014/main" id="{B08BB8EB-2515-6685-2172-E4BBF564E3A6}"/>
                </a:ext>
              </a:extLst>
            </p:cNvPr>
            <p:cNvSpPr/>
            <p:nvPr/>
          </p:nvSpPr>
          <p:spPr>
            <a:xfrm>
              <a:off x="4731961" y="2993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8" name="Freeform: Shape 5427">
              <a:extLst>
                <a:ext uri="{FF2B5EF4-FFF2-40B4-BE49-F238E27FC236}">
                  <a16:creationId xmlns:a16="http://schemas.microsoft.com/office/drawing/2014/main" id="{B14879CB-5685-F710-AC08-E93A52BC7323}"/>
                </a:ext>
              </a:extLst>
            </p:cNvPr>
            <p:cNvSpPr/>
            <p:nvPr/>
          </p:nvSpPr>
          <p:spPr>
            <a:xfrm>
              <a:off x="4731961" y="31604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29" name="Freeform: Shape 5428">
              <a:extLst>
                <a:ext uri="{FF2B5EF4-FFF2-40B4-BE49-F238E27FC236}">
                  <a16:creationId xmlns:a16="http://schemas.microsoft.com/office/drawing/2014/main" id="{939F5007-1C93-2139-5DF9-10C1067D17E8}"/>
                </a:ext>
              </a:extLst>
            </p:cNvPr>
            <p:cNvSpPr/>
            <p:nvPr/>
          </p:nvSpPr>
          <p:spPr>
            <a:xfrm>
              <a:off x="4731961" y="3331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30" name="Freeform: Shape 5429">
              <a:extLst>
                <a:ext uri="{FF2B5EF4-FFF2-40B4-BE49-F238E27FC236}">
                  <a16:creationId xmlns:a16="http://schemas.microsoft.com/office/drawing/2014/main" id="{626E8E5D-225D-0FB9-9785-F8C843A792DF}"/>
                </a:ext>
              </a:extLst>
            </p:cNvPr>
            <p:cNvSpPr/>
            <p:nvPr/>
          </p:nvSpPr>
          <p:spPr>
            <a:xfrm>
              <a:off x="4731961" y="35034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31" name="Freeform: Shape 5430">
              <a:extLst>
                <a:ext uri="{FF2B5EF4-FFF2-40B4-BE49-F238E27FC236}">
                  <a16:creationId xmlns:a16="http://schemas.microsoft.com/office/drawing/2014/main" id="{6B1A3286-25AC-0BF9-BB10-B197E9E87469}"/>
                </a:ext>
              </a:extLst>
            </p:cNvPr>
            <p:cNvSpPr/>
            <p:nvPr/>
          </p:nvSpPr>
          <p:spPr>
            <a:xfrm>
              <a:off x="4731961" y="3674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32" name="Freeform: Shape 5431">
              <a:extLst>
                <a:ext uri="{FF2B5EF4-FFF2-40B4-BE49-F238E27FC236}">
                  <a16:creationId xmlns:a16="http://schemas.microsoft.com/office/drawing/2014/main" id="{021C56A1-41BD-36F7-116C-289F23E201AE}"/>
                </a:ext>
              </a:extLst>
            </p:cNvPr>
            <p:cNvSpPr/>
            <p:nvPr/>
          </p:nvSpPr>
          <p:spPr>
            <a:xfrm>
              <a:off x="4731961" y="38417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58" name="Freeform: Shape 5457">
              <a:extLst>
                <a:ext uri="{FF2B5EF4-FFF2-40B4-BE49-F238E27FC236}">
                  <a16:creationId xmlns:a16="http://schemas.microsoft.com/office/drawing/2014/main" id="{B6A45D9E-C8BC-D32D-E305-50BECED1A6C1}"/>
                </a:ext>
              </a:extLst>
            </p:cNvPr>
            <p:cNvSpPr/>
            <p:nvPr/>
          </p:nvSpPr>
          <p:spPr>
            <a:xfrm>
              <a:off x="4731961" y="40132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59" name="Freeform: Shape 5458">
              <a:extLst>
                <a:ext uri="{FF2B5EF4-FFF2-40B4-BE49-F238E27FC236}">
                  <a16:creationId xmlns:a16="http://schemas.microsoft.com/office/drawing/2014/main" id="{D8F79237-984B-6198-691E-E6F4D859202C}"/>
                </a:ext>
              </a:extLst>
            </p:cNvPr>
            <p:cNvSpPr/>
            <p:nvPr/>
          </p:nvSpPr>
          <p:spPr>
            <a:xfrm>
              <a:off x="4731961" y="41847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0" name="Freeform: Shape 5459">
              <a:extLst>
                <a:ext uri="{FF2B5EF4-FFF2-40B4-BE49-F238E27FC236}">
                  <a16:creationId xmlns:a16="http://schemas.microsoft.com/office/drawing/2014/main" id="{A36A0BCF-D137-7E05-4D56-D39144683B53}"/>
                </a:ext>
              </a:extLst>
            </p:cNvPr>
            <p:cNvSpPr/>
            <p:nvPr/>
          </p:nvSpPr>
          <p:spPr>
            <a:xfrm>
              <a:off x="4731961" y="435149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61" name="Freeform: Shape 5460">
              <a:extLst>
                <a:ext uri="{FF2B5EF4-FFF2-40B4-BE49-F238E27FC236}">
                  <a16:creationId xmlns:a16="http://schemas.microsoft.com/office/drawing/2014/main" id="{0C494AA9-58BE-2C9E-8537-A1424CCF7795}"/>
                </a:ext>
              </a:extLst>
            </p:cNvPr>
            <p:cNvSpPr/>
            <p:nvPr/>
          </p:nvSpPr>
          <p:spPr>
            <a:xfrm>
              <a:off x="4731961" y="4523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2" name="Freeform: Shape 5461">
              <a:extLst>
                <a:ext uri="{FF2B5EF4-FFF2-40B4-BE49-F238E27FC236}">
                  <a16:creationId xmlns:a16="http://schemas.microsoft.com/office/drawing/2014/main" id="{CD29AA83-9638-40CE-7419-5FDDCC70F25C}"/>
                </a:ext>
              </a:extLst>
            </p:cNvPr>
            <p:cNvSpPr/>
            <p:nvPr/>
          </p:nvSpPr>
          <p:spPr>
            <a:xfrm>
              <a:off x="4731961" y="46945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3" name="Freeform: Shape 5462">
              <a:extLst>
                <a:ext uri="{FF2B5EF4-FFF2-40B4-BE49-F238E27FC236}">
                  <a16:creationId xmlns:a16="http://schemas.microsoft.com/office/drawing/2014/main" id="{21303D2B-AF58-A6E4-EC02-F1EC06D01C2C}"/>
                </a:ext>
              </a:extLst>
            </p:cNvPr>
            <p:cNvSpPr/>
            <p:nvPr/>
          </p:nvSpPr>
          <p:spPr>
            <a:xfrm>
              <a:off x="4731961" y="48660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4" name="Freeform: Shape 5463">
              <a:extLst>
                <a:ext uri="{FF2B5EF4-FFF2-40B4-BE49-F238E27FC236}">
                  <a16:creationId xmlns:a16="http://schemas.microsoft.com/office/drawing/2014/main" id="{3749306F-8347-C495-427D-2B4F76DA47BB}"/>
                </a:ext>
              </a:extLst>
            </p:cNvPr>
            <p:cNvSpPr/>
            <p:nvPr/>
          </p:nvSpPr>
          <p:spPr>
            <a:xfrm>
              <a:off x="4731961" y="50327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65" name="Freeform: Shape 5464">
              <a:extLst>
                <a:ext uri="{FF2B5EF4-FFF2-40B4-BE49-F238E27FC236}">
                  <a16:creationId xmlns:a16="http://schemas.microsoft.com/office/drawing/2014/main" id="{6CD14940-6911-8A3C-E0F3-B0A451C80731}"/>
                </a:ext>
              </a:extLst>
            </p:cNvPr>
            <p:cNvSpPr/>
            <p:nvPr/>
          </p:nvSpPr>
          <p:spPr>
            <a:xfrm>
              <a:off x="4731961" y="52042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6" name="Freeform: Shape 5465">
              <a:extLst>
                <a:ext uri="{FF2B5EF4-FFF2-40B4-BE49-F238E27FC236}">
                  <a16:creationId xmlns:a16="http://schemas.microsoft.com/office/drawing/2014/main" id="{04C4BF40-196A-D981-E750-B15ABABD6CB8}"/>
                </a:ext>
              </a:extLst>
            </p:cNvPr>
            <p:cNvSpPr/>
            <p:nvPr/>
          </p:nvSpPr>
          <p:spPr>
            <a:xfrm>
              <a:off x="4731961" y="53757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67" name="Freeform: Shape 5466">
              <a:extLst>
                <a:ext uri="{FF2B5EF4-FFF2-40B4-BE49-F238E27FC236}">
                  <a16:creationId xmlns:a16="http://schemas.microsoft.com/office/drawing/2014/main" id="{5F2A549B-05C8-EBF3-7D51-59AF8092E809}"/>
                </a:ext>
              </a:extLst>
            </p:cNvPr>
            <p:cNvSpPr/>
            <p:nvPr/>
          </p:nvSpPr>
          <p:spPr>
            <a:xfrm>
              <a:off x="4731961" y="554252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468" name="Freeform: Shape 5467">
              <a:extLst>
                <a:ext uri="{FF2B5EF4-FFF2-40B4-BE49-F238E27FC236}">
                  <a16:creationId xmlns:a16="http://schemas.microsoft.com/office/drawing/2014/main" id="{ED081F49-2030-498A-0C0C-659FAEE9A75E}"/>
                </a:ext>
              </a:extLst>
            </p:cNvPr>
            <p:cNvSpPr/>
            <p:nvPr/>
          </p:nvSpPr>
          <p:spPr>
            <a:xfrm>
              <a:off x="4731961" y="57140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69" name="Freeform: Shape 5468">
              <a:extLst>
                <a:ext uri="{FF2B5EF4-FFF2-40B4-BE49-F238E27FC236}">
                  <a16:creationId xmlns:a16="http://schemas.microsoft.com/office/drawing/2014/main" id="{79A1FC60-3B19-6E21-AE02-C79F81B79914}"/>
                </a:ext>
              </a:extLst>
            </p:cNvPr>
            <p:cNvSpPr/>
            <p:nvPr/>
          </p:nvSpPr>
          <p:spPr>
            <a:xfrm>
              <a:off x="4731961" y="58855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70" name="Freeform: Shape 5469">
              <a:extLst>
                <a:ext uri="{FF2B5EF4-FFF2-40B4-BE49-F238E27FC236}">
                  <a16:creationId xmlns:a16="http://schemas.microsoft.com/office/drawing/2014/main" id="{B4C3C952-14F8-36A4-531C-0C334EBD23E2}"/>
                </a:ext>
              </a:extLst>
            </p:cNvPr>
            <p:cNvSpPr/>
            <p:nvPr/>
          </p:nvSpPr>
          <p:spPr>
            <a:xfrm>
              <a:off x="4731961" y="60570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71" name="Freeform: Shape 5470">
              <a:extLst>
                <a:ext uri="{FF2B5EF4-FFF2-40B4-BE49-F238E27FC236}">
                  <a16:creationId xmlns:a16="http://schemas.microsoft.com/office/drawing/2014/main" id="{8FAB5B86-6776-BE53-9DE0-F48CD3D8A275}"/>
                </a:ext>
              </a:extLst>
            </p:cNvPr>
            <p:cNvSpPr/>
            <p:nvPr/>
          </p:nvSpPr>
          <p:spPr>
            <a:xfrm>
              <a:off x="4731961" y="62237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472" name="Freeform: Shape 5471">
              <a:extLst>
                <a:ext uri="{FF2B5EF4-FFF2-40B4-BE49-F238E27FC236}">
                  <a16:creationId xmlns:a16="http://schemas.microsoft.com/office/drawing/2014/main" id="{C521A5BA-37DC-C06F-D857-C8680BF3B76B}"/>
                </a:ext>
              </a:extLst>
            </p:cNvPr>
            <p:cNvSpPr/>
            <p:nvPr/>
          </p:nvSpPr>
          <p:spPr>
            <a:xfrm>
              <a:off x="4731961" y="63952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98" name="Freeform: Shape 5497">
              <a:extLst>
                <a:ext uri="{FF2B5EF4-FFF2-40B4-BE49-F238E27FC236}">
                  <a16:creationId xmlns:a16="http://schemas.microsoft.com/office/drawing/2014/main" id="{84B6B82E-EC91-0516-CB77-3CC8D423B2BA}"/>
                </a:ext>
              </a:extLst>
            </p:cNvPr>
            <p:cNvSpPr/>
            <p:nvPr/>
          </p:nvSpPr>
          <p:spPr>
            <a:xfrm>
              <a:off x="4731962" y="65668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99" name="Freeform: Shape 5498">
              <a:extLst>
                <a:ext uri="{FF2B5EF4-FFF2-40B4-BE49-F238E27FC236}">
                  <a16:creationId xmlns:a16="http://schemas.microsoft.com/office/drawing/2014/main" id="{E2BB6947-4ACA-6CB2-A796-31AF952FB60D}"/>
                </a:ext>
              </a:extLst>
            </p:cNvPr>
            <p:cNvSpPr/>
            <p:nvPr/>
          </p:nvSpPr>
          <p:spPr>
            <a:xfrm>
              <a:off x="4893941" y="9499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0" name="Freeform: Shape 5499">
              <a:extLst>
                <a:ext uri="{FF2B5EF4-FFF2-40B4-BE49-F238E27FC236}">
                  <a16:creationId xmlns:a16="http://schemas.microsoft.com/office/drawing/2014/main" id="{0702B8C9-1240-612A-D98B-152D2DD15B82}"/>
                </a:ext>
              </a:extLst>
            </p:cNvPr>
            <p:cNvSpPr/>
            <p:nvPr/>
          </p:nvSpPr>
          <p:spPr>
            <a:xfrm>
              <a:off x="4893941" y="11214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1" name="Freeform: Shape 5500">
              <a:extLst>
                <a:ext uri="{FF2B5EF4-FFF2-40B4-BE49-F238E27FC236}">
                  <a16:creationId xmlns:a16="http://schemas.microsoft.com/office/drawing/2014/main" id="{7F357164-8CC4-D429-1CA2-84C44E2340FB}"/>
                </a:ext>
              </a:extLst>
            </p:cNvPr>
            <p:cNvSpPr/>
            <p:nvPr/>
          </p:nvSpPr>
          <p:spPr>
            <a:xfrm>
              <a:off x="4893941" y="128817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02" name="Freeform: Shape 5501">
              <a:extLst>
                <a:ext uri="{FF2B5EF4-FFF2-40B4-BE49-F238E27FC236}">
                  <a16:creationId xmlns:a16="http://schemas.microsoft.com/office/drawing/2014/main" id="{4E646B75-F352-2426-63D2-CD3A4E4AB257}"/>
                </a:ext>
              </a:extLst>
            </p:cNvPr>
            <p:cNvSpPr/>
            <p:nvPr/>
          </p:nvSpPr>
          <p:spPr>
            <a:xfrm>
              <a:off x="4893941" y="1459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3" name="Freeform: Shape 5502">
              <a:extLst>
                <a:ext uri="{FF2B5EF4-FFF2-40B4-BE49-F238E27FC236}">
                  <a16:creationId xmlns:a16="http://schemas.microsoft.com/office/drawing/2014/main" id="{5FC6B3BE-4170-6359-CCD2-89EA4AE90028}"/>
                </a:ext>
              </a:extLst>
            </p:cNvPr>
            <p:cNvSpPr/>
            <p:nvPr/>
          </p:nvSpPr>
          <p:spPr>
            <a:xfrm>
              <a:off x="4893941" y="16311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4" name="Freeform: Shape 5503">
              <a:extLst>
                <a:ext uri="{FF2B5EF4-FFF2-40B4-BE49-F238E27FC236}">
                  <a16:creationId xmlns:a16="http://schemas.microsoft.com/office/drawing/2014/main" id="{3F805658-C702-3C9F-1426-6513975B1A74}"/>
                </a:ext>
              </a:extLst>
            </p:cNvPr>
            <p:cNvSpPr/>
            <p:nvPr/>
          </p:nvSpPr>
          <p:spPr>
            <a:xfrm>
              <a:off x="4893941" y="18027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5" name="Freeform: Shape 5504">
              <a:extLst>
                <a:ext uri="{FF2B5EF4-FFF2-40B4-BE49-F238E27FC236}">
                  <a16:creationId xmlns:a16="http://schemas.microsoft.com/office/drawing/2014/main" id="{BF163AA3-895F-CF74-34BD-4F26F7BC4FBB}"/>
                </a:ext>
              </a:extLst>
            </p:cNvPr>
            <p:cNvSpPr/>
            <p:nvPr/>
          </p:nvSpPr>
          <p:spPr>
            <a:xfrm>
              <a:off x="4893941" y="196944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06" name="Freeform: Shape 5505">
              <a:extLst>
                <a:ext uri="{FF2B5EF4-FFF2-40B4-BE49-F238E27FC236}">
                  <a16:creationId xmlns:a16="http://schemas.microsoft.com/office/drawing/2014/main" id="{EEE5BD53-5239-96CE-028D-34D9B4E7EAB5}"/>
                </a:ext>
              </a:extLst>
            </p:cNvPr>
            <p:cNvSpPr/>
            <p:nvPr/>
          </p:nvSpPr>
          <p:spPr>
            <a:xfrm>
              <a:off x="4893941" y="21409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7" name="Freeform: Shape 5506">
              <a:extLst>
                <a:ext uri="{FF2B5EF4-FFF2-40B4-BE49-F238E27FC236}">
                  <a16:creationId xmlns:a16="http://schemas.microsoft.com/office/drawing/2014/main" id="{37DEC3CC-8A16-369B-98AA-69656D7A7600}"/>
                </a:ext>
              </a:extLst>
            </p:cNvPr>
            <p:cNvSpPr/>
            <p:nvPr/>
          </p:nvSpPr>
          <p:spPr>
            <a:xfrm>
              <a:off x="4893941" y="23124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8" name="Freeform: Shape 5507">
              <a:extLst>
                <a:ext uri="{FF2B5EF4-FFF2-40B4-BE49-F238E27FC236}">
                  <a16:creationId xmlns:a16="http://schemas.microsoft.com/office/drawing/2014/main" id="{D4CB3FFE-1BB9-5289-CC93-50C5C745989E}"/>
                </a:ext>
              </a:extLst>
            </p:cNvPr>
            <p:cNvSpPr/>
            <p:nvPr/>
          </p:nvSpPr>
          <p:spPr>
            <a:xfrm>
              <a:off x="4893941" y="247920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09" name="Freeform: Shape 5508">
              <a:extLst>
                <a:ext uri="{FF2B5EF4-FFF2-40B4-BE49-F238E27FC236}">
                  <a16:creationId xmlns:a16="http://schemas.microsoft.com/office/drawing/2014/main" id="{9F3508C2-200D-4A28-E3EB-CC1CDD52BB07}"/>
                </a:ext>
              </a:extLst>
            </p:cNvPr>
            <p:cNvSpPr/>
            <p:nvPr/>
          </p:nvSpPr>
          <p:spPr>
            <a:xfrm>
              <a:off x="4893941" y="26507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10" name="Freeform: Shape 5509">
              <a:extLst>
                <a:ext uri="{FF2B5EF4-FFF2-40B4-BE49-F238E27FC236}">
                  <a16:creationId xmlns:a16="http://schemas.microsoft.com/office/drawing/2014/main" id="{9C86F37E-82ED-110A-CFD9-A63899F04D46}"/>
                </a:ext>
              </a:extLst>
            </p:cNvPr>
            <p:cNvSpPr/>
            <p:nvPr/>
          </p:nvSpPr>
          <p:spPr>
            <a:xfrm>
              <a:off x="4893941" y="28222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11" name="Freeform: Shape 5510">
              <a:extLst>
                <a:ext uri="{FF2B5EF4-FFF2-40B4-BE49-F238E27FC236}">
                  <a16:creationId xmlns:a16="http://schemas.microsoft.com/office/drawing/2014/main" id="{B4247F74-6E31-22B0-85BF-78D2ACC95050}"/>
                </a:ext>
              </a:extLst>
            </p:cNvPr>
            <p:cNvSpPr/>
            <p:nvPr/>
          </p:nvSpPr>
          <p:spPr>
            <a:xfrm>
              <a:off x="4893941" y="29937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12" name="Freeform: Shape 5511">
              <a:extLst>
                <a:ext uri="{FF2B5EF4-FFF2-40B4-BE49-F238E27FC236}">
                  <a16:creationId xmlns:a16="http://schemas.microsoft.com/office/drawing/2014/main" id="{69E66B1E-D778-DB83-729F-2193681250FB}"/>
                </a:ext>
              </a:extLst>
            </p:cNvPr>
            <p:cNvSpPr/>
            <p:nvPr/>
          </p:nvSpPr>
          <p:spPr>
            <a:xfrm>
              <a:off x="4893941" y="31604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38" name="Freeform: Shape 5537">
              <a:extLst>
                <a:ext uri="{FF2B5EF4-FFF2-40B4-BE49-F238E27FC236}">
                  <a16:creationId xmlns:a16="http://schemas.microsoft.com/office/drawing/2014/main" id="{0F709387-EF38-7E2F-AFF2-3D9A8E7AE694}"/>
                </a:ext>
              </a:extLst>
            </p:cNvPr>
            <p:cNvSpPr/>
            <p:nvPr/>
          </p:nvSpPr>
          <p:spPr>
            <a:xfrm>
              <a:off x="4893941" y="33319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39" name="Freeform: Shape 5538">
              <a:extLst>
                <a:ext uri="{FF2B5EF4-FFF2-40B4-BE49-F238E27FC236}">
                  <a16:creationId xmlns:a16="http://schemas.microsoft.com/office/drawing/2014/main" id="{692C4381-B3C9-C8BF-4027-7AC239D67963}"/>
                </a:ext>
              </a:extLst>
            </p:cNvPr>
            <p:cNvSpPr/>
            <p:nvPr/>
          </p:nvSpPr>
          <p:spPr>
            <a:xfrm>
              <a:off x="4893941" y="35034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0" name="Freeform: Shape 5539">
              <a:extLst>
                <a:ext uri="{FF2B5EF4-FFF2-40B4-BE49-F238E27FC236}">
                  <a16:creationId xmlns:a16="http://schemas.microsoft.com/office/drawing/2014/main" id="{E5757E1F-9BCD-50A1-BB08-302C52B4C964}"/>
                </a:ext>
              </a:extLst>
            </p:cNvPr>
            <p:cNvSpPr/>
            <p:nvPr/>
          </p:nvSpPr>
          <p:spPr>
            <a:xfrm>
              <a:off x="4893941" y="36749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1" name="Freeform: Shape 5540">
              <a:extLst>
                <a:ext uri="{FF2B5EF4-FFF2-40B4-BE49-F238E27FC236}">
                  <a16:creationId xmlns:a16="http://schemas.microsoft.com/office/drawing/2014/main" id="{0A0E6948-01C4-F82F-5CBB-B5CB96825EC2}"/>
                </a:ext>
              </a:extLst>
            </p:cNvPr>
            <p:cNvSpPr/>
            <p:nvPr/>
          </p:nvSpPr>
          <p:spPr>
            <a:xfrm>
              <a:off x="4893941" y="38417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2" name="Freeform: Shape 5541">
              <a:extLst>
                <a:ext uri="{FF2B5EF4-FFF2-40B4-BE49-F238E27FC236}">
                  <a16:creationId xmlns:a16="http://schemas.microsoft.com/office/drawing/2014/main" id="{D0A7CBA1-0066-403B-1B0E-1092581B93E9}"/>
                </a:ext>
              </a:extLst>
            </p:cNvPr>
            <p:cNvSpPr/>
            <p:nvPr/>
          </p:nvSpPr>
          <p:spPr>
            <a:xfrm>
              <a:off x="4893941" y="40132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3" name="Freeform: Shape 5542">
              <a:extLst>
                <a:ext uri="{FF2B5EF4-FFF2-40B4-BE49-F238E27FC236}">
                  <a16:creationId xmlns:a16="http://schemas.microsoft.com/office/drawing/2014/main" id="{C4C7E319-E500-8274-A48B-46F2BCC8A6FE}"/>
                </a:ext>
              </a:extLst>
            </p:cNvPr>
            <p:cNvSpPr/>
            <p:nvPr/>
          </p:nvSpPr>
          <p:spPr>
            <a:xfrm>
              <a:off x="4893941" y="41847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4" name="Freeform: Shape 5543">
              <a:extLst>
                <a:ext uri="{FF2B5EF4-FFF2-40B4-BE49-F238E27FC236}">
                  <a16:creationId xmlns:a16="http://schemas.microsoft.com/office/drawing/2014/main" id="{085925F6-B22B-8BE4-6056-5FDEFF9CE0AA}"/>
                </a:ext>
              </a:extLst>
            </p:cNvPr>
            <p:cNvSpPr/>
            <p:nvPr/>
          </p:nvSpPr>
          <p:spPr>
            <a:xfrm>
              <a:off x="4893941" y="435149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45" name="Freeform: Shape 5544">
              <a:extLst>
                <a:ext uri="{FF2B5EF4-FFF2-40B4-BE49-F238E27FC236}">
                  <a16:creationId xmlns:a16="http://schemas.microsoft.com/office/drawing/2014/main" id="{79C1C507-660D-434F-55C4-C583D82F377D}"/>
                </a:ext>
              </a:extLst>
            </p:cNvPr>
            <p:cNvSpPr/>
            <p:nvPr/>
          </p:nvSpPr>
          <p:spPr>
            <a:xfrm>
              <a:off x="4893941" y="45230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6" name="Freeform: Shape 5545">
              <a:extLst>
                <a:ext uri="{FF2B5EF4-FFF2-40B4-BE49-F238E27FC236}">
                  <a16:creationId xmlns:a16="http://schemas.microsoft.com/office/drawing/2014/main" id="{509EE821-AA03-DF12-F830-81CD8FCBB586}"/>
                </a:ext>
              </a:extLst>
            </p:cNvPr>
            <p:cNvSpPr/>
            <p:nvPr/>
          </p:nvSpPr>
          <p:spPr>
            <a:xfrm>
              <a:off x="4893941" y="46945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7" name="Freeform: Shape 5546">
              <a:extLst>
                <a:ext uri="{FF2B5EF4-FFF2-40B4-BE49-F238E27FC236}">
                  <a16:creationId xmlns:a16="http://schemas.microsoft.com/office/drawing/2014/main" id="{7D2827F4-348A-0E7B-6899-A6226F35FEAD}"/>
                </a:ext>
              </a:extLst>
            </p:cNvPr>
            <p:cNvSpPr/>
            <p:nvPr/>
          </p:nvSpPr>
          <p:spPr>
            <a:xfrm>
              <a:off x="4893941" y="48660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8" name="Freeform: Shape 5547">
              <a:extLst>
                <a:ext uri="{FF2B5EF4-FFF2-40B4-BE49-F238E27FC236}">
                  <a16:creationId xmlns:a16="http://schemas.microsoft.com/office/drawing/2014/main" id="{18544038-3FA5-8150-15E9-E66CE7D6FE65}"/>
                </a:ext>
              </a:extLst>
            </p:cNvPr>
            <p:cNvSpPr/>
            <p:nvPr/>
          </p:nvSpPr>
          <p:spPr>
            <a:xfrm>
              <a:off x="4893941" y="50327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49" name="Freeform: Shape 5548">
              <a:extLst>
                <a:ext uri="{FF2B5EF4-FFF2-40B4-BE49-F238E27FC236}">
                  <a16:creationId xmlns:a16="http://schemas.microsoft.com/office/drawing/2014/main" id="{F4498AB3-0144-F0E8-9978-EEBB2BDE6A09}"/>
                </a:ext>
              </a:extLst>
            </p:cNvPr>
            <p:cNvSpPr/>
            <p:nvPr/>
          </p:nvSpPr>
          <p:spPr>
            <a:xfrm>
              <a:off x="4893941" y="52042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50" name="Freeform: Shape 5549">
              <a:extLst>
                <a:ext uri="{FF2B5EF4-FFF2-40B4-BE49-F238E27FC236}">
                  <a16:creationId xmlns:a16="http://schemas.microsoft.com/office/drawing/2014/main" id="{211E1EDE-CF5A-4116-108D-BC6FB54FF600}"/>
                </a:ext>
              </a:extLst>
            </p:cNvPr>
            <p:cNvSpPr/>
            <p:nvPr/>
          </p:nvSpPr>
          <p:spPr>
            <a:xfrm>
              <a:off x="4893941" y="53757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51" name="Freeform: Shape 5550">
              <a:extLst>
                <a:ext uri="{FF2B5EF4-FFF2-40B4-BE49-F238E27FC236}">
                  <a16:creationId xmlns:a16="http://schemas.microsoft.com/office/drawing/2014/main" id="{8568D1C0-2688-685F-6C8F-3F24CFB32792}"/>
                </a:ext>
              </a:extLst>
            </p:cNvPr>
            <p:cNvSpPr/>
            <p:nvPr/>
          </p:nvSpPr>
          <p:spPr>
            <a:xfrm>
              <a:off x="4893941" y="554252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552" name="Freeform: Shape 5551">
              <a:extLst>
                <a:ext uri="{FF2B5EF4-FFF2-40B4-BE49-F238E27FC236}">
                  <a16:creationId xmlns:a16="http://schemas.microsoft.com/office/drawing/2014/main" id="{2B51EFE0-9129-30C5-6184-5693ED7C18F3}"/>
                </a:ext>
              </a:extLst>
            </p:cNvPr>
            <p:cNvSpPr/>
            <p:nvPr/>
          </p:nvSpPr>
          <p:spPr>
            <a:xfrm>
              <a:off x="4893941" y="5714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78" name="Freeform: Shape 5577">
              <a:extLst>
                <a:ext uri="{FF2B5EF4-FFF2-40B4-BE49-F238E27FC236}">
                  <a16:creationId xmlns:a16="http://schemas.microsoft.com/office/drawing/2014/main" id="{B14A6DB8-E9A6-98F5-5ACC-BE6077EA7FD2}"/>
                </a:ext>
              </a:extLst>
            </p:cNvPr>
            <p:cNvSpPr/>
            <p:nvPr/>
          </p:nvSpPr>
          <p:spPr>
            <a:xfrm>
              <a:off x="4893941" y="58855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79" name="Freeform: Shape 5578">
              <a:extLst>
                <a:ext uri="{FF2B5EF4-FFF2-40B4-BE49-F238E27FC236}">
                  <a16:creationId xmlns:a16="http://schemas.microsoft.com/office/drawing/2014/main" id="{70C487D3-F924-5AB4-C94A-574CAC37F142}"/>
                </a:ext>
              </a:extLst>
            </p:cNvPr>
            <p:cNvSpPr/>
            <p:nvPr/>
          </p:nvSpPr>
          <p:spPr>
            <a:xfrm>
              <a:off x="4893941" y="60570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80" name="Freeform: Shape 5579">
              <a:extLst>
                <a:ext uri="{FF2B5EF4-FFF2-40B4-BE49-F238E27FC236}">
                  <a16:creationId xmlns:a16="http://schemas.microsoft.com/office/drawing/2014/main" id="{7E0961CF-033D-AD0B-3B74-A2FA86BC53FD}"/>
                </a:ext>
              </a:extLst>
            </p:cNvPr>
            <p:cNvSpPr/>
            <p:nvPr/>
          </p:nvSpPr>
          <p:spPr>
            <a:xfrm>
              <a:off x="4893941" y="622378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581" name="Freeform: Shape 5580">
              <a:extLst>
                <a:ext uri="{FF2B5EF4-FFF2-40B4-BE49-F238E27FC236}">
                  <a16:creationId xmlns:a16="http://schemas.microsoft.com/office/drawing/2014/main" id="{C695CA52-839E-8856-99B0-82BD2732A133}"/>
                </a:ext>
              </a:extLst>
            </p:cNvPr>
            <p:cNvSpPr/>
            <p:nvPr/>
          </p:nvSpPr>
          <p:spPr>
            <a:xfrm>
              <a:off x="4893942" y="63952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82" name="Freeform: Shape 5581">
              <a:extLst>
                <a:ext uri="{FF2B5EF4-FFF2-40B4-BE49-F238E27FC236}">
                  <a16:creationId xmlns:a16="http://schemas.microsoft.com/office/drawing/2014/main" id="{FB268F37-F158-C1CC-2A3E-00A5114F7599}"/>
                </a:ext>
              </a:extLst>
            </p:cNvPr>
            <p:cNvSpPr/>
            <p:nvPr/>
          </p:nvSpPr>
          <p:spPr>
            <a:xfrm>
              <a:off x="4893943" y="65667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83" name="Freeform: Shape 5582">
              <a:extLst>
                <a:ext uri="{FF2B5EF4-FFF2-40B4-BE49-F238E27FC236}">
                  <a16:creationId xmlns:a16="http://schemas.microsoft.com/office/drawing/2014/main" id="{C01DC3CB-7F39-6051-3853-E3D4D2BEBEE5}"/>
                </a:ext>
              </a:extLst>
            </p:cNvPr>
            <p:cNvSpPr/>
            <p:nvPr/>
          </p:nvSpPr>
          <p:spPr>
            <a:xfrm>
              <a:off x="5055923" y="9499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4" name="Freeform: Shape 5583">
              <a:extLst>
                <a:ext uri="{FF2B5EF4-FFF2-40B4-BE49-F238E27FC236}">
                  <a16:creationId xmlns:a16="http://schemas.microsoft.com/office/drawing/2014/main" id="{93622543-CB1D-25B1-AAC4-C77672087ADF}"/>
                </a:ext>
              </a:extLst>
            </p:cNvPr>
            <p:cNvSpPr/>
            <p:nvPr/>
          </p:nvSpPr>
          <p:spPr>
            <a:xfrm>
              <a:off x="5055923" y="112143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5" name="Freeform: Shape 5584">
              <a:extLst>
                <a:ext uri="{FF2B5EF4-FFF2-40B4-BE49-F238E27FC236}">
                  <a16:creationId xmlns:a16="http://schemas.microsoft.com/office/drawing/2014/main" id="{D6A5D20B-7EDA-6813-5D63-616912D8D715}"/>
                </a:ext>
              </a:extLst>
            </p:cNvPr>
            <p:cNvSpPr/>
            <p:nvPr/>
          </p:nvSpPr>
          <p:spPr>
            <a:xfrm>
              <a:off x="5055923" y="12881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586" name="Freeform: Shape 5585">
              <a:extLst>
                <a:ext uri="{FF2B5EF4-FFF2-40B4-BE49-F238E27FC236}">
                  <a16:creationId xmlns:a16="http://schemas.microsoft.com/office/drawing/2014/main" id="{DAB09291-2D61-2F1D-C2AC-2D14BF06BA3C}"/>
                </a:ext>
              </a:extLst>
            </p:cNvPr>
            <p:cNvSpPr/>
            <p:nvPr/>
          </p:nvSpPr>
          <p:spPr>
            <a:xfrm>
              <a:off x="5055923" y="14596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7" name="Freeform: Shape 5586">
              <a:extLst>
                <a:ext uri="{FF2B5EF4-FFF2-40B4-BE49-F238E27FC236}">
                  <a16:creationId xmlns:a16="http://schemas.microsoft.com/office/drawing/2014/main" id="{BEB55372-0B73-38F2-2223-E79711AD6F42}"/>
                </a:ext>
              </a:extLst>
            </p:cNvPr>
            <p:cNvSpPr/>
            <p:nvPr/>
          </p:nvSpPr>
          <p:spPr>
            <a:xfrm>
              <a:off x="5055923" y="16311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8" name="Freeform: Shape 5587">
              <a:extLst>
                <a:ext uri="{FF2B5EF4-FFF2-40B4-BE49-F238E27FC236}">
                  <a16:creationId xmlns:a16="http://schemas.microsoft.com/office/drawing/2014/main" id="{49C8721A-AC81-B2CF-E035-787473357FFF}"/>
                </a:ext>
              </a:extLst>
            </p:cNvPr>
            <p:cNvSpPr/>
            <p:nvPr/>
          </p:nvSpPr>
          <p:spPr>
            <a:xfrm>
              <a:off x="5055923" y="180269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9" name="Freeform: Shape 5588">
              <a:extLst>
                <a:ext uri="{FF2B5EF4-FFF2-40B4-BE49-F238E27FC236}">
                  <a16:creationId xmlns:a16="http://schemas.microsoft.com/office/drawing/2014/main" id="{B720D914-4488-892F-7C8F-9AA311BE790E}"/>
                </a:ext>
              </a:extLst>
            </p:cNvPr>
            <p:cNvSpPr/>
            <p:nvPr/>
          </p:nvSpPr>
          <p:spPr>
            <a:xfrm>
              <a:off x="5055923" y="196944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590" name="Freeform: Shape 5589">
              <a:extLst>
                <a:ext uri="{FF2B5EF4-FFF2-40B4-BE49-F238E27FC236}">
                  <a16:creationId xmlns:a16="http://schemas.microsoft.com/office/drawing/2014/main" id="{AD224518-D82A-EF36-57A8-37FDF17A107C}"/>
                </a:ext>
              </a:extLst>
            </p:cNvPr>
            <p:cNvSpPr/>
            <p:nvPr/>
          </p:nvSpPr>
          <p:spPr>
            <a:xfrm>
              <a:off x="5055923" y="21409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91" name="Freeform: Shape 5590">
              <a:extLst>
                <a:ext uri="{FF2B5EF4-FFF2-40B4-BE49-F238E27FC236}">
                  <a16:creationId xmlns:a16="http://schemas.microsoft.com/office/drawing/2014/main" id="{93F165C6-F5D9-9123-4F39-D26EAE3D9A6D}"/>
                </a:ext>
              </a:extLst>
            </p:cNvPr>
            <p:cNvSpPr/>
            <p:nvPr/>
          </p:nvSpPr>
          <p:spPr>
            <a:xfrm>
              <a:off x="5055923" y="231245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92" name="Freeform: Shape 5591">
              <a:extLst>
                <a:ext uri="{FF2B5EF4-FFF2-40B4-BE49-F238E27FC236}">
                  <a16:creationId xmlns:a16="http://schemas.microsoft.com/office/drawing/2014/main" id="{1831C506-C3EF-7E7D-C0C1-12440336811D}"/>
                </a:ext>
              </a:extLst>
            </p:cNvPr>
            <p:cNvSpPr/>
            <p:nvPr/>
          </p:nvSpPr>
          <p:spPr>
            <a:xfrm>
              <a:off x="5055923" y="247920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18" name="Freeform: Shape 5617">
              <a:extLst>
                <a:ext uri="{FF2B5EF4-FFF2-40B4-BE49-F238E27FC236}">
                  <a16:creationId xmlns:a16="http://schemas.microsoft.com/office/drawing/2014/main" id="{260237F0-ABD6-2596-5D33-6850B7C47B04}"/>
                </a:ext>
              </a:extLst>
            </p:cNvPr>
            <p:cNvSpPr/>
            <p:nvPr/>
          </p:nvSpPr>
          <p:spPr>
            <a:xfrm>
              <a:off x="5055923" y="265070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19" name="Freeform: Shape 5618">
              <a:extLst>
                <a:ext uri="{FF2B5EF4-FFF2-40B4-BE49-F238E27FC236}">
                  <a16:creationId xmlns:a16="http://schemas.microsoft.com/office/drawing/2014/main" id="{8EC857A3-8E93-96E7-0080-772F115445DF}"/>
                </a:ext>
              </a:extLst>
            </p:cNvPr>
            <p:cNvSpPr/>
            <p:nvPr/>
          </p:nvSpPr>
          <p:spPr>
            <a:xfrm>
              <a:off x="5055923" y="28222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0" name="Freeform: Shape 5619">
              <a:extLst>
                <a:ext uri="{FF2B5EF4-FFF2-40B4-BE49-F238E27FC236}">
                  <a16:creationId xmlns:a16="http://schemas.microsoft.com/office/drawing/2014/main" id="{26EAC160-7D43-DD07-1BCF-D303CEA79696}"/>
                </a:ext>
              </a:extLst>
            </p:cNvPr>
            <p:cNvSpPr/>
            <p:nvPr/>
          </p:nvSpPr>
          <p:spPr>
            <a:xfrm>
              <a:off x="5055923" y="29937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1" name="Freeform: Shape 5620">
              <a:extLst>
                <a:ext uri="{FF2B5EF4-FFF2-40B4-BE49-F238E27FC236}">
                  <a16:creationId xmlns:a16="http://schemas.microsoft.com/office/drawing/2014/main" id="{5AAD38C1-D45C-9CC8-7775-BE884092C6DA}"/>
                </a:ext>
              </a:extLst>
            </p:cNvPr>
            <p:cNvSpPr/>
            <p:nvPr/>
          </p:nvSpPr>
          <p:spPr>
            <a:xfrm>
              <a:off x="5055923" y="316046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22" name="Freeform: Shape 5621">
              <a:extLst>
                <a:ext uri="{FF2B5EF4-FFF2-40B4-BE49-F238E27FC236}">
                  <a16:creationId xmlns:a16="http://schemas.microsoft.com/office/drawing/2014/main" id="{477E1F53-B8C1-6F8E-8756-8A8A39C99AFC}"/>
                </a:ext>
              </a:extLst>
            </p:cNvPr>
            <p:cNvSpPr/>
            <p:nvPr/>
          </p:nvSpPr>
          <p:spPr>
            <a:xfrm>
              <a:off x="5055923" y="33319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3" name="Freeform: Shape 5622">
              <a:extLst>
                <a:ext uri="{FF2B5EF4-FFF2-40B4-BE49-F238E27FC236}">
                  <a16:creationId xmlns:a16="http://schemas.microsoft.com/office/drawing/2014/main" id="{B60659F8-180A-F53E-CD10-3682E66A2901}"/>
                </a:ext>
              </a:extLst>
            </p:cNvPr>
            <p:cNvSpPr/>
            <p:nvPr/>
          </p:nvSpPr>
          <p:spPr>
            <a:xfrm>
              <a:off x="5055923" y="35034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4" name="Freeform: Shape 5623">
              <a:extLst>
                <a:ext uri="{FF2B5EF4-FFF2-40B4-BE49-F238E27FC236}">
                  <a16:creationId xmlns:a16="http://schemas.microsoft.com/office/drawing/2014/main" id="{F7B8878B-F10A-9553-8E30-E4EE4D3FD9A7}"/>
                </a:ext>
              </a:extLst>
            </p:cNvPr>
            <p:cNvSpPr/>
            <p:nvPr/>
          </p:nvSpPr>
          <p:spPr>
            <a:xfrm>
              <a:off x="5055923" y="36749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5" name="Freeform: Shape 5624">
              <a:extLst>
                <a:ext uri="{FF2B5EF4-FFF2-40B4-BE49-F238E27FC236}">
                  <a16:creationId xmlns:a16="http://schemas.microsoft.com/office/drawing/2014/main" id="{30E87C53-2F27-2286-E9D6-D1D6ACD28406}"/>
                </a:ext>
              </a:extLst>
            </p:cNvPr>
            <p:cNvSpPr/>
            <p:nvPr/>
          </p:nvSpPr>
          <p:spPr>
            <a:xfrm>
              <a:off x="5055923" y="38417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6" name="Freeform: Shape 5625">
              <a:extLst>
                <a:ext uri="{FF2B5EF4-FFF2-40B4-BE49-F238E27FC236}">
                  <a16:creationId xmlns:a16="http://schemas.microsoft.com/office/drawing/2014/main" id="{CADD23D3-6460-1C3B-FB91-48AAF4A16FDE}"/>
                </a:ext>
              </a:extLst>
            </p:cNvPr>
            <p:cNvSpPr/>
            <p:nvPr/>
          </p:nvSpPr>
          <p:spPr>
            <a:xfrm>
              <a:off x="5055923" y="40132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7" name="Freeform: Shape 5626">
              <a:extLst>
                <a:ext uri="{FF2B5EF4-FFF2-40B4-BE49-F238E27FC236}">
                  <a16:creationId xmlns:a16="http://schemas.microsoft.com/office/drawing/2014/main" id="{1443DAE0-A425-1570-647C-9BE7F4B9145F}"/>
                </a:ext>
              </a:extLst>
            </p:cNvPr>
            <p:cNvSpPr/>
            <p:nvPr/>
          </p:nvSpPr>
          <p:spPr>
            <a:xfrm>
              <a:off x="5055923" y="41847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8" name="Freeform: Shape 5627">
              <a:extLst>
                <a:ext uri="{FF2B5EF4-FFF2-40B4-BE49-F238E27FC236}">
                  <a16:creationId xmlns:a16="http://schemas.microsoft.com/office/drawing/2014/main" id="{43DB65C8-6E64-C415-50E7-397CCF43B42B}"/>
                </a:ext>
              </a:extLst>
            </p:cNvPr>
            <p:cNvSpPr/>
            <p:nvPr/>
          </p:nvSpPr>
          <p:spPr>
            <a:xfrm>
              <a:off x="5055923" y="43514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29" name="Freeform: Shape 5628">
              <a:extLst>
                <a:ext uri="{FF2B5EF4-FFF2-40B4-BE49-F238E27FC236}">
                  <a16:creationId xmlns:a16="http://schemas.microsoft.com/office/drawing/2014/main" id="{5052D973-3A6C-0DDD-04D1-0CD03DD4C12B}"/>
                </a:ext>
              </a:extLst>
            </p:cNvPr>
            <p:cNvSpPr/>
            <p:nvPr/>
          </p:nvSpPr>
          <p:spPr>
            <a:xfrm>
              <a:off x="5055923" y="45230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30" name="Freeform: Shape 5629">
              <a:extLst>
                <a:ext uri="{FF2B5EF4-FFF2-40B4-BE49-F238E27FC236}">
                  <a16:creationId xmlns:a16="http://schemas.microsoft.com/office/drawing/2014/main" id="{D606DF78-7C32-7E7C-FB51-C6B3A1624728}"/>
                </a:ext>
              </a:extLst>
            </p:cNvPr>
            <p:cNvSpPr/>
            <p:nvPr/>
          </p:nvSpPr>
          <p:spPr>
            <a:xfrm>
              <a:off x="5055923" y="46945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31" name="Freeform: Shape 5630">
              <a:extLst>
                <a:ext uri="{FF2B5EF4-FFF2-40B4-BE49-F238E27FC236}">
                  <a16:creationId xmlns:a16="http://schemas.microsoft.com/office/drawing/2014/main" id="{38120BF3-5056-8FCB-CE74-37E80F5ED71E}"/>
                </a:ext>
              </a:extLst>
            </p:cNvPr>
            <p:cNvSpPr/>
            <p:nvPr/>
          </p:nvSpPr>
          <p:spPr>
            <a:xfrm>
              <a:off x="5055923" y="48660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32" name="Freeform: Shape 5631">
              <a:extLst>
                <a:ext uri="{FF2B5EF4-FFF2-40B4-BE49-F238E27FC236}">
                  <a16:creationId xmlns:a16="http://schemas.microsoft.com/office/drawing/2014/main" id="{0ADD0EDD-AD01-B7A2-E29B-DA6AF3D1B3ED}"/>
                </a:ext>
              </a:extLst>
            </p:cNvPr>
            <p:cNvSpPr/>
            <p:nvPr/>
          </p:nvSpPr>
          <p:spPr>
            <a:xfrm>
              <a:off x="5055923" y="503275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58" name="Freeform: Shape 5657">
              <a:extLst>
                <a:ext uri="{FF2B5EF4-FFF2-40B4-BE49-F238E27FC236}">
                  <a16:creationId xmlns:a16="http://schemas.microsoft.com/office/drawing/2014/main" id="{3DDB643C-246E-78BC-F9ED-1FD01F4B3028}"/>
                </a:ext>
              </a:extLst>
            </p:cNvPr>
            <p:cNvSpPr/>
            <p:nvPr/>
          </p:nvSpPr>
          <p:spPr>
            <a:xfrm>
              <a:off x="5055923" y="520426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59" name="Freeform: Shape 5658">
              <a:extLst>
                <a:ext uri="{FF2B5EF4-FFF2-40B4-BE49-F238E27FC236}">
                  <a16:creationId xmlns:a16="http://schemas.microsoft.com/office/drawing/2014/main" id="{8BA0C144-76D4-C049-30A3-11B9AC3041C2}"/>
                </a:ext>
              </a:extLst>
            </p:cNvPr>
            <p:cNvSpPr/>
            <p:nvPr/>
          </p:nvSpPr>
          <p:spPr>
            <a:xfrm>
              <a:off x="5055923" y="537577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0" name="Freeform: Shape 5659">
              <a:extLst>
                <a:ext uri="{FF2B5EF4-FFF2-40B4-BE49-F238E27FC236}">
                  <a16:creationId xmlns:a16="http://schemas.microsoft.com/office/drawing/2014/main" id="{E2332EB7-6039-6DF0-D918-63D89EFA30D2}"/>
                </a:ext>
              </a:extLst>
            </p:cNvPr>
            <p:cNvSpPr/>
            <p:nvPr/>
          </p:nvSpPr>
          <p:spPr>
            <a:xfrm>
              <a:off x="5055923" y="554251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661" name="Freeform: Shape 5660">
              <a:extLst>
                <a:ext uri="{FF2B5EF4-FFF2-40B4-BE49-F238E27FC236}">
                  <a16:creationId xmlns:a16="http://schemas.microsoft.com/office/drawing/2014/main" id="{A7BF8022-F159-8745-B203-64552B25ACF7}"/>
                </a:ext>
              </a:extLst>
            </p:cNvPr>
            <p:cNvSpPr/>
            <p:nvPr/>
          </p:nvSpPr>
          <p:spPr>
            <a:xfrm>
              <a:off x="5055923" y="5714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2" name="Freeform: Shape 5661">
              <a:extLst>
                <a:ext uri="{FF2B5EF4-FFF2-40B4-BE49-F238E27FC236}">
                  <a16:creationId xmlns:a16="http://schemas.microsoft.com/office/drawing/2014/main" id="{3F8B2EE2-8A27-04D6-EC85-C2E020591192}"/>
                </a:ext>
              </a:extLst>
            </p:cNvPr>
            <p:cNvSpPr/>
            <p:nvPr/>
          </p:nvSpPr>
          <p:spPr>
            <a:xfrm>
              <a:off x="5055923" y="58855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3" name="Freeform: Shape 5662">
              <a:extLst>
                <a:ext uri="{FF2B5EF4-FFF2-40B4-BE49-F238E27FC236}">
                  <a16:creationId xmlns:a16="http://schemas.microsoft.com/office/drawing/2014/main" id="{C62FBD12-DF1E-7301-E3FE-BBE8CD7EE31F}"/>
                </a:ext>
              </a:extLst>
            </p:cNvPr>
            <p:cNvSpPr/>
            <p:nvPr/>
          </p:nvSpPr>
          <p:spPr>
            <a:xfrm>
              <a:off x="5055923" y="60570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4" name="Freeform: Shape 5663">
              <a:extLst>
                <a:ext uri="{FF2B5EF4-FFF2-40B4-BE49-F238E27FC236}">
                  <a16:creationId xmlns:a16="http://schemas.microsoft.com/office/drawing/2014/main" id="{159DE9B2-03B9-6FC6-A5AD-3F27EB478240}"/>
                </a:ext>
              </a:extLst>
            </p:cNvPr>
            <p:cNvSpPr/>
            <p:nvPr/>
          </p:nvSpPr>
          <p:spPr>
            <a:xfrm>
              <a:off x="5055923" y="622378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665" name="Freeform: Shape 5664">
              <a:extLst>
                <a:ext uri="{FF2B5EF4-FFF2-40B4-BE49-F238E27FC236}">
                  <a16:creationId xmlns:a16="http://schemas.microsoft.com/office/drawing/2014/main" id="{49F9E727-D651-A3EB-7AA9-EA99E0E61B7C}"/>
                </a:ext>
              </a:extLst>
            </p:cNvPr>
            <p:cNvSpPr/>
            <p:nvPr/>
          </p:nvSpPr>
          <p:spPr>
            <a:xfrm>
              <a:off x="5055924" y="63952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6" name="Freeform: Shape 5665">
              <a:extLst>
                <a:ext uri="{FF2B5EF4-FFF2-40B4-BE49-F238E27FC236}">
                  <a16:creationId xmlns:a16="http://schemas.microsoft.com/office/drawing/2014/main" id="{7DFFEF4D-CFC8-A25B-F145-C637722FCCC9}"/>
                </a:ext>
              </a:extLst>
            </p:cNvPr>
            <p:cNvSpPr/>
            <p:nvPr/>
          </p:nvSpPr>
          <p:spPr>
            <a:xfrm>
              <a:off x="5055925" y="65667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7" name="Freeform: Shape 5666">
              <a:extLst>
                <a:ext uri="{FF2B5EF4-FFF2-40B4-BE49-F238E27FC236}">
                  <a16:creationId xmlns:a16="http://schemas.microsoft.com/office/drawing/2014/main" id="{1CD01770-8BF5-0355-91BE-1E73C5DEAFD2}"/>
                </a:ext>
              </a:extLst>
            </p:cNvPr>
            <p:cNvSpPr/>
            <p:nvPr/>
          </p:nvSpPr>
          <p:spPr>
            <a:xfrm>
              <a:off x="5222668" y="9499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68" name="Freeform: Shape 5667">
              <a:extLst>
                <a:ext uri="{FF2B5EF4-FFF2-40B4-BE49-F238E27FC236}">
                  <a16:creationId xmlns:a16="http://schemas.microsoft.com/office/drawing/2014/main" id="{33CB9FF7-7E1A-3407-93D0-44FA53CE7335}"/>
                </a:ext>
              </a:extLst>
            </p:cNvPr>
            <p:cNvSpPr/>
            <p:nvPr/>
          </p:nvSpPr>
          <p:spPr>
            <a:xfrm>
              <a:off x="5222668" y="11214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69" name="Freeform: Shape 5668">
              <a:extLst>
                <a:ext uri="{FF2B5EF4-FFF2-40B4-BE49-F238E27FC236}">
                  <a16:creationId xmlns:a16="http://schemas.microsoft.com/office/drawing/2014/main" id="{5619CC16-7E2E-5365-4BF3-D16CE7972F19}"/>
                </a:ext>
              </a:extLst>
            </p:cNvPr>
            <p:cNvSpPr/>
            <p:nvPr/>
          </p:nvSpPr>
          <p:spPr>
            <a:xfrm>
              <a:off x="5222668" y="128817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670" name="Freeform: Shape 5669">
              <a:extLst>
                <a:ext uri="{FF2B5EF4-FFF2-40B4-BE49-F238E27FC236}">
                  <a16:creationId xmlns:a16="http://schemas.microsoft.com/office/drawing/2014/main" id="{D40904B3-6B95-43DB-8395-D699C51370B6}"/>
                </a:ext>
              </a:extLst>
            </p:cNvPr>
            <p:cNvSpPr/>
            <p:nvPr/>
          </p:nvSpPr>
          <p:spPr>
            <a:xfrm>
              <a:off x="5222668" y="14596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71" name="Freeform: Shape 5670">
              <a:extLst>
                <a:ext uri="{FF2B5EF4-FFF2-40B4-BE49-F238E27FC236}">
                  <a16:creationId xmlns:a16="http://schemas.microsoft.com/office/drawing/2014/main" id="{609311FD-1363-6A7B-F16B-5C9BAB31E9B7}"/>
                </a:ext>
              </a:extLst>
            </p:cNvPr>
            <p:cNvSpPr/>
            <p:nvPr/>
          </p:nvSpPr>
          <p:spPr>
            <a:xfrm>
              <a:off x="5222668" y="16311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72" name="Freeform: Shape 5671">
              <a:extLst>
                <a:ext uri="{FF2B5EF4-FFF2-40B4-BE49-F238E27FC236}">
                  <a16:creationId xmlns:a16="http://schemas.microsoft.com/office/drawing/2014/main" id="{4DDC2FA5-F21D-8FAC-1BA9-43FF56B240C7}"/>
                </a:ext>
              </a:extLst>
            </p:cNvPr>
            <p:cNvSpPr/>
            <p:nvPr/>
          </p:nvSpPr>
          <p:spPr>
            <a:xfrm>
              <a:off x="5222668" y="18026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98" name="Freeform: Shape 5697">
              <a:extLst>
                <a:ext uri="{FF2B5EF4-FFF2-40B4-BE49-F238E27FC236}">
                  <a16:creationId xmlns:a16="http://schemas.microsoft.com/office/drawing/2014/main" id="{155774DA-A523-163A-90E2-513AC74216DA}"/>
                </a:ext>
              </a:extLst>
            </p:cNvPr>
            <p:cNvSpPr/>
            <p:nvPr/>
          </p:nvSpPr>
          <p:spPr>
            <a:xfrm>
              <a:off x="5222668" y="196944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699" name="Freeform: Shape 5698">
              <a:extLst>
                <a:ext uri="{FF2B5EF4-FFF2-40B4-BE49-F238E27FC236}">
                  <a16:creationId xmlns:a16="http://schemas.microsoft.com/office/drawing/2014/main" id="{A5C79F8A-D41B-5E4F-5B73-BFD50AD4A4C6}"/>
                </a:ext>
              </a:extLst>
            </p:cNvPr>
            <p:cNvSpPr/>
            <p:nvPr/>
          </p:nvSpPr>
          <p:spPr>
            <a:xfrm>
              <a:off x="5222668" y="214094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0" name="Freeform: Shape 5699">
              <a:extLst>
                <a:ext uri="{FF2B5EF4-FFF2-40B4-BE49-F238E27FC236}">
                  <a16:creationId xmlns:a16="http://schemas.microsoft.com/office/drawing/2014/main" id="{A36CF79A-D84A-54C3-F290-E21B92562338}"/>
                </a:ext>
              </a:extLst>
            </p:cNvPr>
            <p:cNvSpPr/>
            <p:nvPr/>
          </p:nvSpPr>
          <p:spPr>
            <a:xfrm>
              <a:off x="5222668" y="23124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1" name="Freeform: Shape 5700">
              <a:extLst>
                <a:ext uri="{FF2B5EF4-FFF2-40B4-BE49-F238E27FC236}">
                  <a16:creationId xmlns:a16="http://schemas.microsoft.com/office/drawing/2014/main" id="{7DD13A2F-2910-38DA-01E9-3E545E86223C}"/>
                </a:ext>
              </a:extLst>
            </p:cNvPr>
            <p:cNvSpPr/>
            <p:nvPr/>
          </p:nvSpPr>
          <p:spPr>
            <a:xfrm>
              <a:off x="5222668" y="247919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02" name="Freeform: Shape 5701">
              <a:extLst>
                <a:ext uri="{FF2B5EF4-FFF2-40B4-BE49-F238E27FC236}">
                  <a16:creationId xmlns:a16="http://schemas.microsoft.com/office/drawing/2014/main" id="{78C4306C-B4AD-FA29-1346-35440EB573C0}"/>
                </a:ext>
              </a:extLst>
            </p:cNvPr>
            <p:cNvSpPr/>
            <p:nvPr/>
          </p:nvSpPr>
          <p:spPr>
            <a:xfrm>
              <a:off x="5222668" y="265070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3" name="Freeform: Shape 5702">
              <a:extLst>
                <a:ext uri="{FF2B5EF4-FFF2-40B4-BE49-F238E27FC236}">
                  <a16:creationId xmlns:a16="http://schemas.microsoft.com/office/drawing/2014/main" id="{BE741932-921A-AAD2-7636-A19B6E92D869}"/>
                </a:ext>
              </a:extLst>
            </p:cNvPr>
            <p:cNvSpPr/>
            <p:nvPr/>
          </p:nvSpPr>
          <p:spPr>
            <a:xfrm>
              <a:off x="5222668" y="28222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4" name="Freeform: Shape 5703">
              <a:extLst>
                <a:ext uri="{FF2B5EF4-FFF2-40B4-BE49-F238E27FC236}">
                  <a16:creationId xmlns:a16="http://schemas.microsoft.com/office/drawing/2014/main" id="{14834F39-95F6-D469-0AB1-15BD9714BDBA}"/>
                </a:ext>
              </a:extLst>
            </p:cNvPr>
            <p:cNvSpPr/>
            <p:nvPr/>
          </p:nvSpPr>
          <p:spPr>
            <a:xfrm>
              <a:off x="5222668" y="29937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5" name="Freeform: Shape 5704">
              <a:extLst>
                <a:ext uri="{FF2B5EF4-FFF2-40B4-BE49-F238E27FC236}">
                  <a16:creationId xmlns:a16="http://schemas.microsoft.com/office/drawing/2014/main" id="{0BAD6705-F2D6-98BD-7734-3168984A501C}"/>
                </a:ext>
              </a:extLst>
            </p:cNvPr>
            <p:cNvSpPr/>
            <p:nvPr/>
          </p:nvSpPr>
          <p:spPr>
            <a:xfrm>
              <a:off x="5222668" y="316046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06" name="Freeform: Shape 5705">
              <a:extLst>
                <a:ext uri="{FF2B5EF4-FFF2-40B4-BE49-F238E27FC236}">
                  <a16:creationId xmlns:a16="http://schemas.microsoft.com/office/drawing/2014/main" id="{9D80ED8F-4158-521B-8C9F-A4F04D539689}"/>
                </a:ext>
              </a:extLst>
            </p:cNvPr>
            <p:cNvSpPr/>
            <p:nvPr/>
          </p:nvSpPr>
          <p:spPr>
            <a:xfrm>
              <a:off x="5222668" y="33319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7" name="Freeform: Shape 5706">
              <a:extLst>
                <a:ext uri="{FF2B5EF4-FFF2-40B4-BE49-F238E27FC236}">
                  <a16:creationId xmlns:a16="http://schemas.microsoft.com/office/drawing/2014/main" id="{2862983E-31DB-28BB-EE9C-5393F04EC93F}"/>
                </a:ext>
              </a:extLst>
            </p:cNvPr>
            <p:cNvSpPr/>
            <p:nvPr/>
          </p:nvSpPr>
          <p:spPr>
            <a:xfrm>
              <a:off x="5222668" y="35034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8" name="Freeform: Shape 5707">
              <a:extLst>
                <a:ext uri="{FF2B5EF4-FFF2-40B4-BE49-F238E27FC236}">
                  <a16:creationId xmlns:a16="http://schemas.microsoft.com/office/drawing/2014/main" id="{4318DB8C-79BF-C5A9-15C3-F558142FFDEA}"/>
                </a:ext>
              </a:extLst>
            </p:cNvPr>
            <p:cNvSpPr/>
            <p:nvPr/>
          </p:nvSpPr>
          <p:spPr>
            <a:xfrm>
              <a:off x="5222668" y="36749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9" name="Freeform: Shape 5708">
              <a:extLst>
                <a:ext uri="{FF2B5EF4-FFF2-40B4-BE49-F238E27FC236}">
                  <a16:creationId xmlns:a16="http://schemas.microsoft.com/office/drawing/2014/main" id="{26111A27-A6BA-D415-A687-85BC9859F3EC}"/>
                </a:ext>
              </a:extLst>
            </p:cNvPr>
            <p:cNvSpPr/>
            <p:nvPr/>
          </p:nvSpPr>
          <p:spPr>
            <a:xfrm>
              <a:off x="5222668" y="384173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10" name="Freeform: Shape 5709">
              <a:extLst>
                <a:ext uri="{FF2B5EF4-FFF2-40B4-BE49-F238E27FC236}">
                  <a16:creationId xmlns:a16="http://schemas.microsoft.com/office/drawing/2014/main" id="{015492A5-FB4C-3522-61AF-7A606EF03474}"/>
                </a:ext>
              </a:extLst>
            </p:cNvPr>
            <p:cNvSpPr/>
            <p:nvPr/>
          </p:nvSpPr>
          <p:spPr>
            <a:xfrm>
              <a:off x="5222668" y="40132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11" name="Freeform: Shape 5710">
              <a:extLst>
                <a:ext uri="{FF2B5EF4-FFF2-40B4-BE49-F238E27FC236}">
                  <a16:creationId xmlns:a16="http://schemas.microsoft.com/office/drawing/2014/main" id="{000B4398-52B1-46FC-7F46-029C948DC77B}"/>
                </a:ext>
              </a:extLst>
            </p:cNvPr>
            <p:cNvSpPr/>
            <p:nvPr/>
          </p:nvSpPr>
          <p:spPr>
            <a:xfrm>
              <a:off x="5222668" y="41847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12" name="Freeform: Shape 5711">
              <a:extLst>
                <a:ext uri="{FF2B5EF4-FFF2-40B4-BE49-F238E27FC236}">
                  <a16:creationId xmlns:a16="http://schemas.microsoft.com/office/drawing/2014/main" id="{FC679B72-1D3F-D1E3-36B1-9FDAA60314D2}"/>
                </a:ext>
              </a:extLst>
            </p:cNvPr>
            <p:cNvSpPr/>
            <p:nvPr/>
          </p:nvSpPr>
          <p:spPr>
            <a:xfrm>
              <a:off x="5222668" y="435149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38" name="Freeform: Shape 5737">
              <a:extLst>
                <a:ext uri="{FF2B5EF4-FFF2-40B4-BE49-F238E27FC236}">
                  <a16:creationId xmlns:a16="http://schemas.microsoft.com/office/drawing/2014/main" id="{951EC065-ADF4-FDA1-FC35-C443254E0075}"/>
                </a:ext>
              </a:extLst>
            </p:cNvPr>
            <p:cNvSpPr/>
            <p:nvPr/>
          </p:nvSpPr>
          <p:spPr>
            <a:xfrm>
              <a:off x="5222668" y="45229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39" name="Freeform: Shape 5738">
              <a:extLst>
                <a:ext uri="{FF2B5EF4-FFF2-40B4-BE49-F238E27FC236}">
                  <a16:creationId xmlns:a16="http://schemas.microsoft.com/office/drawing/2014/main" id="{AA778556-8EB5-CFEE-4D4F-623305C3AEAD}"/>
                </a:ext>
              </a:extLst>
            </p:cNvPr>
            <p:cNvSpPr/>
            <p:nvPr/>
          </p:nvSpPr>
          <p:spPr>
            <a:xfrm>
              <a:off x="5222668" y="46945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40" name="Freeform: Shape 5739">
              <a:extLst>
                <a:ext uri="{FF2B5EF4-FFF2-40B4-BE49-F238E27FC236}">
                  <a16:creationId xmlns:a16="http://schemas.microsoft.com/office/drawing/2014/main" id="{D67C510F-2535-6B89-CF4E-1D01519A62E2}"/>
                </a:ext>
              </a:extLst>
            </p:cNvPr>
            <p:cNvSpPr/>
            <p:nvPr/>
          </p:nvSpPr>
          <p:spPr>
            <a:xfrm>
              <a:off x="5222668" y="48660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41" name="Freeform: Shape 5740">
              <a:extLst>
                <a:ext uri="{FF2B5EF4-FFF2-40B4-BE49-F238E27FC236}">
                  <a16:creationId xmlns:a16="http://schemas.microsoft.com/office/drawing/2014/main" id="{FDE584FE-A70D-8ED1-38E6-4783CEA9B7B6}"/>
                </a:ext>
              </a:extLst>
            </p:cNvPr>
            <p:cNvSpPr/>
            <p:nvPr/>
          </p:nvSpPr>
          <p:spPr>
            <a:xfrm>
              <a:off x="5222668" y="503275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42" name="Freeform: Shape 5741">
              <a:extLst>
                <a:ext uri="{FF2B5EF4-FFF2-40B4-BE49-F238E27FC236}">
                  <a16:creationId xmlns:a16="http://schemas.microsoft.com/office/drawing/2014/main" id="{258A95A2-255D-004C-7D9B-8A69662A4DEF}"/>
                </a:ext>
              </a:extLst>
            </p:cNvPr>
            <p:cNvSpPr/>
            <p:nvPr/>
          </p:nvSpPr>
          <p:spPr>
            <a:xfrm>
              <a:off x="5222668" y="52042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43" name="Freeform: Shape 5742">
              <a:extLst>
                <a:ext uri="{FF2B5EF4-FFF2-40B4-BE49-F238E27FC236}">
                  <a16:creationId xmlns:a16="http://schemas.microsoft.com/office/drawing/2014/main" id="{A29735C8-7509-FBB3-E4EA-CC1E630FB069}"/>
                </a:ext>
              </a:extLst>
            </p:cNvPr>
            <p:cNvSpPr/>
            <p:nvPr/>
          </p:nvSpPr>
          <p:spPr>
            <a:xfrm>
              <a:off x="5222668" y="537577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4" name="Freeform: Shape 5743">
              <a:extLst>
                <a:ext uri="{FF2B5EF4-FFF2-40B4-BE49-F238E27FC236}">
                  <a16:creationId xmlns:a16="http://schemas.microsoft.com/office/drawing/2014/main" id="{6688E134-9BFE-6FBC-4CFE-59F928A0962E}"/>
                </a:ext>
              </a:extLst>
            </p:cNvPr>
            <p:cNvSpPr/>
            <p:nvPr/>
          </p:nvSpPr>
          <p:spPr>
            <a:xfrm>
              <a:off x="5222668" y="554251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745" name="Freeform: Shape 5744">
              <a:extLst>
                <a:ext uri="{FF2B5EF4-FFF2-40B4-BE49-F238E27FC236}">
                  <a16:creationId xmlns:a16="http://schemas.microsoft.com/office/drawing/2014/main" id="{F10F7856-95DB-2A70-9713-19DE07542C8F}"/>
                </a:ext>
              </a:extLst>
            </p:cNvPr>
            <p:cNvSpPr/>
            <p:nvPr/>
          </p:nvSpPr>
          <p:spPr>
            <a:xfrm>
              <a:off x="5222668" y="57140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6" name="Freeform: Shape 5745">
              <a:extLst>
                <a:ext uri="{FF2B5EF4-FFF2-40B4-BE49-F238E27FC236}">
                  <a16:creationId xmlns:a16="http://schemas.microsoft.com/office/drawing/2014/main" id="{19F65B07-B8F4-4FBF-DB37-CEC152CECC7C}"/>
                </a:ext>
              </a:extLst>
            </p:cNvPr>
            <p:cNvSpPr/>
            <p:nvPr/>
          </p:nvSpPr>
          <p:spPr>
            <a:xfrm>
              <a:off x="5222668" y="58855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7" name="Freeform: Shape 5746">
              <a:extLst>
                <a:ext uri="{FF2B5EF4-FFF2-40B4-BE49-F238E27FC236}">
                  <a16:creationId xmlns:a16="http://schemas.microsoft.com/office/drawing/2014/main" id="{84F995DB-EB1A-C8DD-BC23-4604AF7B62FF}"/>
                </a:ext>
              </a:extLst>
            </p:cNvPr>
            <p:cNvSpPr/>
            <p:nvPr/>
          </p:nvSpPr>
          <p:spPr>
            <a:xfrm>
              <a:off x="5222668" y="60570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8" name="Freeform: Shape 5747">
              <a:extLst>
                <a:ext uri="{FF2B5EF4-FFF2-40B4-BE49-F238E27FC236}">
                  <a16:creationId xmlns:a16="http://schemas.microsoft.com/office/drawing/2014/main" id="{1B6AC920-379C-A3C8-489E-AF934688932A}"/>
                </a:ext>
              </a:extLst>
            </p:cNvPr>
            <p:cNvSpPr/>
            <p:nvPr/>
          </p:nvSpPr>
          <p:spPr>
            <a:xfrm>
              <a:off x="5222668" y="62237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749" name="Freeform: Shape 5748">
              <a:extLst>
                <a:ext uri="{FF2B5EF4-FFF2-40B4-BE49-F238E27FC236}">
                  <a16:creationId xmlns:a16="http://schemas.microsoft.com/office/drawing/2014/main" id="{81DDF528-C057-9649-BC66-E2299FC7B051}"/>
                </a:ext>
              </a:extLst>
            </p:cNvPr>
            <p:cNvSpPr/>
            <p:nvPr/>
          </p:nvSpPr>
          <p:spPr>
            <a:xfrm>
              <a:off x="5222668" y="639529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50" name="Freeform: Shape 5749">
              <a:extLst>
                <a:ext uri="{FF2B5EF4-FFF2-40B4-BE49-F238E27FC236}">
                  <a16:creationId xmlns:a16="http://schemas.microsoft.com/office/drawing/2014/main" id="{F7AD9FB9-2DEB-7EDC-4578-94D8BFB23876}"/>
                </a:ext>
              </a:extLst>
            </p:cNvPr>
            <p:cNvSpPr/>
            <p:nvPr/>
          </p:nvSpPr>
          <p:spPr>
            <a:xfrm>
              <a:off x="5222669" y="65667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51" name="Freeform: Shape 5750">
              <a:extLst>
                <a:ext uri="{FF2B5EF4-FFF2-40B4-BE49-F238E27FC236}">
                  <a16:creationId xmlns:a16="http://schemas.microsoft.com/office/drawing/2014/main" id="{2598B115-4960-927E-CEF8-3A399F2C3B4B}"/>
                </a:ext>
              </a:extLst>
            </p:cNvPr>
            <p:cNvSpPr/>
            <p:nvPr/>
          </p:nvSpPr>
          <p:spPr>
            <a:xfrm>
              <a:off x="5384649" y="9499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52" name="Freeform: Shape 5751">
              <a:extLst>
                <a:ext uri="{FF2B5EF4-FFF2-40B4-BE49-F238E27FC236}">
                  <a16:creationId xmlns:a16="http://schemas.microsoft.com/office/drawing/2014/main" id="{A4C8AB09-1F5C-F3E1-8EE9-FA077DEB116C}"/>
                </a:ext>
              </a:extLst>
            </p:cNvPr>
            <p:cNvSpPr/>
            <p:nvPr/>
          </p:nvSpPr>
          <p:spPr>
            <a:xfrm>
              <a:off x="5384649" y="11214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78" name="Freeform: Shape 5777">
              <a:extLst>
                <a:ext uri="{FF2B5EF4-FFF2-40B4-BE49-F238E27FC236}">
                  <a16:creationId xmlns:a16="http://schemas.microsoft.com/office/drawing/2014/main" id="{B33470DD-EBB6-18FB-C514-8F18653E275B}"/>
                </a:ext>
              </a:extLst>
            </p:cNvPr>
            <p:cNvSpPr/>
            <p:nvPr/>
          </p:nvSpPr>
          <p:spPr>
            <a:xfrm>
              <a:off x="5384649" y="12881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79" name="Freeform: Shape 5778">
              <a:extLst>
                <a:ext uri="{FF2B5EF4-FFF2-40B4-BE49-F238E27FC236}">
                  <a16:creationId xmlns:a16="http://schemas.microsoft.com/office/drawing/2014/main" id="{F132002D-0648-17D7-5206-E91CB97F5DD1}"/>
                </a:ext>
              </a:extLst>
            </p:cNvPr>
            <p:cNvSpPr/>
            <p:nvPr/>
          </p:nvSpPr>
          <p:spPr>
            <a:xfrm>
              <a:off x="5384649" y="14596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0" name="Freeform: Shape 5779">
              <a:extLst>
                <a:ext uri="{FF2B5EF4-FFF2-40B4-BE49-F238E27FC236}">
                  <a16:creationId xmlns:a16="http://schemas.microsoft.com/office/drawing/2014/main" id="{0FF2CADA-6EDE-EA90-DB9B-26A5484755FC}"/>
                </a:ext>
              </a:extLst>
            </p:cNvPr>
            <p:cNvSpPr/>
            <p:nvPr/>
          </p:nvSpPr>
          <p:spPr>
            <a:xfrm>
              <a:off x="5384649" y="16311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1" name="Freeform: Shape 5780">
              <a:extLst>
                <a:ext uri="{FF2B5EF4-FFF2-40B4-BE49-F238E27FC236}">
                  <a16:creationId xmlns:a16="http://schemas.microsoft.com/office/drawing/2014/main" id="{D550FB8C-7CDB-1909-0316-9242C541705C}"/>
                </a:ext>
              </a:extLst>
            </p:cNvPr>
            <p:cNvSpPr/>
            <p:nvPr/>
          </p:nvSpPr>
          <p:spPr>
            <a:xfrm>
              <a:off x="5384649" y="18026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2" name="Freeform: Shape 5781">
              <a:extLst>
                <a:ext uri="{FF2B5EF4-FFF2-40B4-BE49-F238E27FC236}">
                  <a16:creationId xmlns:a16="http://schemas.microsoft.com/office/drawing/2014/main" id="{CFF7002A-3741-B843-BAC2-697307A8CD99}"/>
                </a:ext>
              </a:extLst>
            </p:cNvPr>
            <p:cNvSpPr/>
            <p:nvPr/>
          </p:nvSpPr>
          <p:spPr>
            <a:xfrm>
              <a:off x="5384649" y="196943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83" name="Freeform: Shape 5782">
              <a:extLst>
                <a:ext uri="{FF2B5EF4-FFF2-40B4-BE49-F238E27FC236}">
                  <a16:creationId xmlns:a16="http://schemas.microsoft.com/office/drawing/2014/main" id="{7A219690-0304-FBA7-3836-B9B273C33572}"/>
                </a:ext>
              </a:extLst>
            </p:cNvPr>
            <p:cNvSpPr/>
            <p:nvPr/>
          </p:nvSpPr>
          <p:spPr>
            <a:xfrm>
              <a:off x="5384649" y="21409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4" name="Freeform: Shape 5783">
              <a:extLst>
                <a:ext uri="{FF2B5EF4-FFF2-40B4-BE49-F238E27FC236}">
                  <a16:creationId xmlns:a16="http://schemas.microsoft.com/office/drawing/2014/main" id="{18812969-567E-EF3A-049D-AE1C9E593BED}"/>
                </a:ext>
              </a:extLst>
            </p:cNvPr>
            <p:cNvSpPr/>
            <p:nvPr/>
          </p:nvSpPr>
          <p:spPr>
            <a:xfrm>
              <a:off x="5384649" y="23124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5" name="Freeform: Shape 5784">
              <a:extLst>
                <a:ext uri="{FF2B5EF4-FFF2-40B4-BE49-F238E27FC236}">
                  <a16:creationId xmlns:a16="http://schemas.microsoft.com/office/drawing/2014/main" id="{86C6BAF0-7605-7472-2EAE-B22B3AD8AA19}"/>
                </a:ext>
              </a:extLst>
            </p:cNvPr>
            <p:cNvSpPr/>
            <p:nvPr/>
          </p:nvSpPr>
          <p:spPr>
            <a:xfrm>
              <a:off x="5384649" y="247919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86" name="Freeform: Shape 5785">
              <a:extLst>
                <a:ext uri="{FF2B5EF4-FFF2-40B4-BE49-F238E27FC236}">
                  <a16:creationId xmlns:a16="http://schemas.microsoft.com/office/drawing/2014/main" id="{4103F364-24F7-D86A-6316-90A2E7E305DC}"/>
                </a:ext>
              </a:extLst>
            </p:cNvPr>
            <p:cNvSpPr/>
            <p:nvPr/>
          </p:nvSpPr>
          <p:spPr>
            <a:xfrm>
              <a:off x="5384649" y="26507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7" name="Freeform: Shape 5786">
              <a:extLst>
                <a:ext uri="{FF2B5EF4-FFF2-40B4-BE49-F238E27FC236}">
                  <a16:creationId xmlns:a16="http://schemas.microsoft.com/office/drawing/2014/main" id="{67064121-D67A-E4C3-4635-8AD40DB3A463}"/>
                </a:ext>
              </a:extLst>
            </p:cNvPr>
            <p:cNvSpPr/>
            <p:nvPr/>
          </p:nvSpPr>
          <p:spPr>
            <a:xfrm>
              <a:off x="5384649" y="28222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8" name="Freeform: Shape 5787">
              <a:extLst>
                <a:ext uri="{FF2B5EF4-FFF2-40B4-BE49-F238E27FC236}">
                  <a16:creationId xmlns:a16="http://schemas.microsoft.com/office/drawing/2014/main" id="{40086266-06EC-33A9-F3C4-F422BD2F990E}"/>
                </a:ext>
              </a:extLst>
            </p:cNvPr>
            <p:cNvSpPr/>
            <p:nvPr/>
          </p:nvSpPr>
          <p:spPr>
            <a:xfrm>
              <a:off x="5384649" y="29937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9" name="Freeform: Shape 5788">
              <a:extLst>
                <a:ext uri="{FF2B5EF4-FFF2-40B4-BE49-F238E27FC236}">
                  <a16:creationId xmlns:a16="http://schemas.microsoft.com/office/drawing/2014/main" id="{C7FAAF7E-912C-9FD2-794C-118A4CDA0112}"/>
                </a:ext>
              </a:extLst>
            </p:cNvPr>
            <p:cNvSpPr/>
            <p:nvPr/>
          </p:nvSpPr>
          <p:spPr>
            <a:xfrm>
              <a:off x="5384649" y="31604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90" name="Freeform: Shape 5789">
              <a:extLst>
                <a:ext uri="{FF2B5EF4-FFF2-40B4-BE49-F238E27FC236}">
                  <a16:creationId xmlns:a16="http://schemas.microsoft.com/office/drawing/2014/main" id="{E953359A-8B6C-A768-5096-5EBFD55CD2B1}"/>
                </a:ext>
              </a:extLst>
            </p:cNvPr>
            <p:cNvSpPr/>
            <p:nvPr/>
          </p:nvSpPr>
          <p:spPr>
            <a:xfrm>
              <a:off x="5384649" y="333197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91" name="Freeform: Shape 5790">
              <a:extLst>
                <a:ext uri="{FF2B5EF4-FFF2-40B4-BE49-F238E27FC236}">
                  <a16:creationId xmlns:a16="http://schemas.microsoft.com/office/drawing/2014/main" id="{76E872EE-8671-50FA-170F-9AD36B9A213E}"/>
                </a:ext>
              </a:extLst>
            </p:cNvPr>
            <p:cNvSpPr/>
            <p:nvPr/>
          </p:nvSpPr>
          <p:spPr>
            <a:xfrm>
              <a:off x="5384649" y="35034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92" name="Freeform: Shape 5791">
              <a:extLst>
                <a:ext uri="{FF2B5EF4-FFF2-40B4-BE49-F238E27FC236}">
                  <a16:creationId xmlns:a16="http://schemas.microsoft.com/office/drawing/2014/main" id="{C06C24F1-9E3E-5014-AFF9-64BFF4B6FBE6}"/>
                </a:ext>
              </a:extLst>
            </p:cNvPr>
            <p:cNvSpPr/>
            <p:nvPr/>
          </p:nvSpPr>
          <p:spPr>
            <a:xfrm>
              <a:off x="5384649" y="36749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18" name="Freeform: Shape 5817">
              <a:extLst>
                <a:ext uri="{FF2B5EF4-FFF2-40B4-BE49-F238E27FC236}">
                  <a16:creationId xmlns:a16="http://schemas.microsoft.com/office/drawing/2014/main" id="{A5C5BC4E-C6A0-F562-D34E-F4FB0B57406E}"/>
                </a:ext>
              </a:extLst>
            </p:cNvPr>
            <p:cNvSpPr/>
            <p:nvPr/>
          </p:nvSpPr>
          <p:spPr>
            <a:xfrm>
              <a:off x="5384649" y="38417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19" name="Freeform: Shape 5818">
              <a:extLst>
                <a:ext uri="{FF2B5EF4-FFF2-40B4-BE49-F238E27FC236}">
                  <a16:creationId xmlns:a16="http://schemas.microsoft.com/office/drawing/2014/main" id="{291A86D8-D7CF-1471-1CE6-EBFF42C0BD21}"/>
                </a:ext>
              </a:extLst>
            </p:cNvPr>
            <p:cNvSpPr/>
            <p:nvPr/>
          </p:nvSpPr>
          <p:spPr>
            <a:xfrm>
              <a:off x="5384649" y="40132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0" name="Freeform: Shape 5819">
              <a:extLst>
                <a:ext uri="{FF2B5EF4-FFF2-40B4-BE49-F238E27FC236}">
                  <a16:creationId xmlns:a16="http://schemas.microsoft.com/office/drawing/2014/main" id="{1C1F90B5-58B2-163D-A711-BEF51116158D}"/>
                </a:ext>
              </a:extLst>
            </p:cNvPr>
            <p:cNvSpPr/>
            <p:nvPr/>
          </p:nvSpPr>
          <p:spPr>
            <a:xfrm>
              <a:off x="5384649" y="418474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1" name="Freeform: Shape 5820">
              <a:extLst>
                <a:ext uri="{FF2B5EF4-FFF2-40B4-BE49-F238E27FC236}">
                  <a16:creationId xmlns:a16="http://schemas.microsoft.com/office/drawing/2014/main" id="{2AAC44BB-FDF8-5673-D8F8-27F974A3284E}"/>
                </a:ext>
              </a:extLst>
            </p:cNvPr>
            <p:cNvSpPr/>
            <p:nvPr/>
          </p:nvSpPr>
          <p:spPr>
            <a:xfrm>
              <a:off x="5384649" y="435149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22" name="Freeform: Shape 5821">
              <a:extLst>
                <a:ext uri="{FF2B5EF4-FFF2-40B4-BE49-F238E27FC236}">
                  <a16:creationId xmlns:a16="http://schemas.microsoft.com/office/drawing/2014/main" id="{AB389087-EC18-0237-2B02-E297DF935B8E}"/>
                </a:ext>
              </a:extLst>
            </p:cNvPr>
            <p:cNvSpPr/>
            <p:nvPr/>
          </p:nvSpPr>
          <p:spPr>
            <a:xfrm>
              <a:off x="5384649" y="45229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3" name="Freeform: Shape 5822">
              <a:extLst>
                <a:ext uri="{FF2B5EF4-FFF2-40B4-BE49-F238E27FC236}">
                  <a16:creationId xmlns:a16="http://schemas.microsoft.com/office/drawing/2014/main" id="{1C956FB7-DA60-6FAB-8A89-923A0A86052A}"/>
                </a:ext>
              </a:extLst>
            </p:cNvPr>
            <p:cNvSpPr/>
            <p:nvPr/>
          </p:nvSpPr>
          <p:spPr>
            <a:xfrm>
              <a:off x="5384649" y="46945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4" name="Freeform: Shape 5823">
              <a:extLst>
                <a:ext uri="{FF2B5EF4-FFF2-40B4-BE49-F238E27FC236}">
                  <a16:creationId xmlns:a16="http://schemas.microsoft.com/office/drawing/2014/main" id="{96052931-81B7-B563-A2BD-971690E3EDC2}"/>
                </a:ext>
              </a:extLst>
            </p:cNvPr>
            <p:cNvSpPr/>
            <p:nvPr/>
          </p:nvSpPr>
          <p:spPr>
            <a:xfrm>
              <a:off x="5384649" y="48660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5" name="Freeform: Shape 5824">
              <a:extLst>
                <a:ext uri="{FF2B5EF4-FFF2-40B4-BE49-F238E27FC236}">
                  <a16:creationId xmlns:a16="http://schemas.microsoft.com/office/drawing/2014/main" id="{C9A37246-2716-9B62-ECF7-2C736206EFF9}"/>
                </a:ext>
              </a:extLst>
            </p:cNvPr>
            <p:cNvSpPr/>
            <p:nvPr/>
          </p:nvSpPr>
          <p:spPr>
            <a:xfrm>
              <a:off x="5384649" y="503275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26" name="Freeform: Shape 5825">
              <a:extLst>
                <a:ext uri="{FF2B5EF4-FFF2-40B4-BE49-F238E27FC236}">
                  <a16:creationId xmlns:a16="http://schemas.microsoft.com/office/drawing/2014/main" id="{657BC47C-E5CE-C226-84C1-3878C259E135}"/>
                </a:ext>
              </a:extLst>
            </p:cNvPr>
            <p:cNvSpPr/>
            <p:nvPr/>
          </p:nvSpPr>
          <p:spPr>
            <a:xfrm>
              <a:off x="5384649" y="520426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7" name="Freeform: Shape 5826">
              <a:extLst>
                <a:ext uri="{FF2B5EF4-FFF2-40B4-BE49-F238E27FC236}">
                  <a16:creationId xmlns:a16="http://schemas.microsoft.com/office/drawing/2014/main" id="{8DB77D12-309E-8554-27D4-503DDAEFA2EF}"/>
                </a:ext>
              </a:extLst>
            </p:cNvPr>
            <p:cNvSpPr/>
            <p:nvPr/>
          </p:nvSpPr>
          <p:spPr>
            <a:xfrm>
              <a:off x="5384649" y="53757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28" name="Freeform: Shape 5827">
              <a:extLst>
                <a:ext uri="{FF2B5EF4-FFF2-40B4-BE49-F238E27FC236}">
                  <a16:creationId xmlns:a16="http://schemas.microsoft.com/office/drawing/2014/main" id="{A482CC13-1E38-A682-1BBA-AD9DC000816C}"/>
                </a:ext>
              </a:extLst>
            </p:cNvPr>
            <p:cNvSpPr/>
            <p:nvPr/>
          </p:nvSpPr>
          <p:spPr>
            <a:xfrm>
              <a:off x="5384649" y="554251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829" name="Freeform: Shape 5828">
              <a:extLst>
                <a:ext uri="{FF2B5EF4-FFF2-40B4-BE49-F238E27FC236}">
                  <a16:creationId xmlns:a16="http://schemas.microsoft.com/office/drawing/2014/main" id="{D2BBD564-A87E-3004-6EE3-2BF9CD071A5F}"/>
                </a:ext>
              </a:extLst>
            </p:cNvPr>
            <p:cNvSpPr/>
            <p:nvPr/>
          </p:nvSpPr>
          <p:spPr>
            <a:xfrm>
              <a:off x="5384649" y="57140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30" name="Freeform: Shape 5829">
              <a:extLst>
                <a:ext uri="{FF2B5EF4-FFF2-40B4-BE49-F238E27FC236}">
                  <a16:creationId xmlns:a16="http://schemas.microsoft.com/office/drawing/2014/main" id="{90FEC063-22D6-3B37-5681-107D1D79CC40}"/>
                </a:ext>
              </a:extLst>
            </p:cNvPr>
            <p:cNvSpPr/>
            <p:nvPr/>
          </p:nvSpPr>
          <p:spPr>
            <a:xfrm>
              <a:off x="5384649" y="58855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31" name="Freeform: Shape 5830">
              <a:extLst>
                <a:ext uri="{FF2B5EF4-FFF2-40B4-BE49-F238E27FC236}">
                  <a16:creationId xmlns:a16="http://schemas.microsoft.com/office/drawing/2014/main" id="{83A4BA40-41D7-2B37-01D3-EF0415692D43}"/>
                </a:ext>
              </a:extLst>
            </p:cNvPr>
            <p:cNvSpPr/>
            <p:nvPr/>
          </p:nvSpPr>
          <p:spPr>
            <a:xfrm>
              <a:off x="5384649" y="60570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32" name="Freeform: Shape 5831">
              <a:extLst>
                <a:ext uri="{FF2B5EF4-FFF2-40B4-BE49-F238E27FC236}">
                  <a16:creationId xmlns:a16="http://schemas.microsoft.com/office/drawing/2014/main" id="{BEA5B0D5-8995-BF7A-0542-DF2CE6ED2B24}"/>
                </a:ext>
              </a:extLst>
            </p:cNvPr>
            <p:cNvSpPr/>
            <p:nvPr/>
          </p:nvSpPr>
          <p:spPr>
            <a:xfrm>
              <a:off x="5384649" y="62237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858" name="Freeform: Shape 5857">
              <a:extLst>
                <a:ext uri="{FF2B5EF4-FFF2-40B4-BE49-F238E27FC236}">
                  <a16:creationId xmlns:a16="http://schemas.microsoft.com/office/drawing/2014/main" id="{97C3DA8B-A211-739A-F43E-750040C0B231}"/>
                </a:ext>
              </a:extLst>
            </p:cNvPr>
            <p:cNvSpPr/>
            <p:nvPr/>
          </p:nvSpPr>
          <p:spPr>
            <a:xfrm>
              <a:off x="5384649" y="63952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59" name="Freeform: Shape 5858">
              <a:extLst>
                <a:ext uri="{FF2B5EF4-FFF2-40B4-BE49-F238E27FC236}">
                  <a16:creationId xmlns:a16="http://schemas.microsoft.com/office/drawing/2014/main" id="{5D230B4B-1261-81FE-27C5-6922CFCC2032}"/>
                </a:ext>
              </a:extLst>
            </p:cNvPr>
            <p:cNvSpPr/>
            <p:nvPr/>
          </p:nvSpPr>
          <p:spPr>
            <a:xfrm>
              <a:off x="5384650" y="65667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60" name="Freeform: Shape 5859">
              <a:extLst>
                <a:ext uri="{FF2B5EF4-FFF2-40B4-BE49-F238E27FC236}">
                  <a16:creationId xmlns:a16="http://schemas.microsoft.com/office/drawing/2014/main" id="{CF6CB63F-58DD-DE0E-5E77-E225A30BD940}"/>
                </a:ext>
              </a:extLst>
            </p:cNvPr>
            <p:cNvSpPr/>
            <p:nvPr/>
          </p:nvSpPr>
          <p:spPr>
            <a:xfrm>
              <a:off x="5546629" y="9499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1" name="Freeform: Shape 5860">
              <a:extLst>
                <a:ext uri="{FF2B5EF4-FFF2-40B4-BE49-F238E27FC236}">
                  <a16:creationId xmlns:a16="http://schemas.microsoft.com/office/drawing/2014/main" id="{8876A80D-2412-9A23-B1C8-870D7BC23E55}"/>
                </a:ext>
              </a:extLst>
            </p:cNvPr>
            <p:cNvSpPr/>
            <p:nvPr/>
          </p:nvSpPr>
          <p:spPr>
            <a:xfrm>
              <a:off x="5546629" y="11214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2" name="Freeform: Shape 5861">
              <a:extLst>
                <a:ext uri="{FF2B5EF4-FFF2-40B4-BE49-F238E27FC236}">
                  <a16:creationId xmlns:a16="http://schemas.microsoft.com/office/drawing/2014/main" id="{52A6A2F5-4221-7A08-8546-89CE80612D6A}"/>
                </a:ext>
              </a:extLst>
            </p:cNvPr>
            <p:cNvSpPr/>
            <p:nvPr/>
          </p:nvSpPr>
          <p:spPr>
            <a:xfrm>
              <a:off x="5546629" y="128817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63" name="Freeform: Shape 5862">
              <a:extLst>
                <a:ext uri="{FF2B5EF4-FFF2-40B4-BE49-F238E27FC236}">
                  <a16:creationId xmlns:a16="http://schemas.microsoft.com/office/drawing/2014/main" id="{4D81D112-A9F8-4D66-6361-F21347E8A6E2}"/>
                </a:ext>
              </a:extLst>
            </p:cNvPr>
            <p:cNvSpPr/>
            <p:nvPr/>
          </p:nvSpPr>
          <p:spPr>
            <a:xfrm>
              <a:off x="5546629" y="14596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4" name="Freeform: Shape 5863">
              <a:extLst>
                <a:ext uri="{FF2B5EF4-FFF2-40B4-BE49-F238E27FC236}">
                  <a16:creationId xmlns:a16="http://schemas.microsoft.com/office/drawing/2014/main" id="{CC0F022B-30A9-8BAB-5FAC-5470AACE22B8}"/>
                </a:ext>
              </a:extLst>
            </p:cNvPr>
            <p:cNvSpPr/>
            <p:nvPr/>
          </p:nvSpPr>
          <p:spPr>
            <a:xfrm>
              <a:off x="5546629" y="16311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5" name="Freeform: Shape 5864">
              <a:extLst>
                <a:ext uri="{FF2B5EF4-FFF2-40B4-BE49-F238E27FC236}">
                  <a16:creationId xmlns:a16="http://schemas.microsoft.com/office/drawing/2014/main" id="{FC8DCD5F-A0F2-EBE8-771B-77D6DE29242E}"/>
                </a:ext>
              </a:extLst>
            </p:cNvPr>
            <p:cNvSpPr/>
            <p:nvPr/>
          </p:nvSpPr>
          <p:spPr>
            <a:xfrm>
              <a:off x="5546629" y="18026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6" name="Freeform: Shape 5865">
              <a:extLst>
                <a:ext uri="{FF2B5EF4-FFF2-40B4-BE49-F238E27FC236}">
                  <a16:creationId xmlns:a16="http://schemas.microsoft.com/office/drawing/2014/main" id="{898845B8-090E-19CC-181A-0B14AE58E783}"/>
                </a:ext>
              </a:extLst>
            </p:cNvPr>
            <p:cNvSpPr/>
            <p:nvPr/>
          </p:nvSpPr>
          <p:spPr>
            <a:xfrm>
              <a:off x="5546629" y="196943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67" name="Freeform: Shape 5866">
              <a:extLst>
                <a:ext uri="{FF2B5EF4-FFF2-40B4-BE49-F238E27FC236}">
                  <a16:creationId xmlns:a16="http://schemas.microsoft.com/office/drawing/2014/main" id="{7B42F2BB-156B-2FD7-9C12-1D2981B64C11}"/>
                </a:ext>
              </a:extLst>
            </p:cNvPr>
            <p:cNvSpPr/>
            <p:nvPr/>
          </p:nvSpPr>
          <p:spPr>
            <a:xfrm>
              <a:off x="5546629" y="214094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8" name="Freeform: Shape 5867">
              <a:extLst>
                <a:ext uri="{FF2B5EF4-FFF2-40B4-BE49-F238E27FC236}">
                  <a16:creationId xmlns:a16="http://schemas.microsoft.com/office/drawing/2014/main" id="{0A59A66C-B688-21D3-1180-A7E0727B2B59}"/>
                </a:ext>
              </a:extLst>
            </p:cNvPr>
            <p:cNvSpPr/>
            <p:nvPr/>
          </p:nvSpPr>
          <p:spPr>
            <a:xfrm>
              <a:off x="5546629" y="23124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9" name="Freeform: Shape 5868">
              <a:extLst>
                <a:ext uri="{FF2B5EF4-FFF2-40B4-BE49-F238E27FC236}">
                  <a16:creationId xmlns:a16="http://schemas.microsoft.com/office/drawing/2014/main" id="{19F5D8F1-ACBA-FBA4-24DD-1988A05E0CD9}"/>
                </a:ext>
              </a:extLst>
            </p:cNvPr>
            <p:cNvSpPr/>
            <p:nvPr/>
          </p:nvSpPr>
          <p:spPr>
            <a:xfrm>
              <a:off x="5546629" y="247919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70" name="Freeform: Shape 5869">
              <a:extLst>
                <a:ext uri="{FF2B5EF4-FFF2-40B4-BE49-F238E27FC236}">
                  <a16:creationId xmlns:a16="http://schemas.microsoft.com/office/drawing/2014/main" id="{26DF7E28-177D-BA28-4551-28B4D6EA5164}"/>
                </a:ext>
              </a:extLst>
            </p:cNvPr>
            <p:cNvSpPr/>
            <p:nvPr/>
          </p:nvSpPr>
          <p:spPr>
            <a:xfrm>
              <a:off x="5546629" y="26507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71" name="Freeform: Shape 5870">
              <a:extLst>
                <a:ext uri="{FF2B5EF4-FFF2-40B4-BE49-F238E27FC236}">
                  <a16:creationId xmlns:a16="http://schemas.microsoft.com/office/drawing/2014/main" id="{2EF99836-2F6A-95B2-FF5D-20B730C8B527}"/>
                </a:ext>
              </a:extLst>
            </p:cNvPr>
            <p:cNvSpPr/>
            <p:nvPr/>
          </p:nvSpPr>
          <p:spPr>
            <a:xfrm>
              <a:off x="5546629" y="28222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72" name="Freeform: Shape 5871">
              <a:extLst>
                <a:ext uri="{FF2B5EF4-FFF2-40B4-BE49-F238E27FC236}">
                  <a16:creationId xmlns:a16="http://schemas.microsoft.com/office/drawing/2014/main" id="{757449EB-5AEE-418C-AE30-C7EFB7983083}"/>
                </a:ext>
              </a:extLst>
            </p:cNvPr>
            <p:cNvSpPr/>
            <p:nvPr/>
          </p:nvSpPr>
          <p:spPr>
            <a:xfrm>
              <a:off x="5546629" y="29937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98" name="Freeform: Shape 5897">
              <a:extLst>
                <a:ext uri="{FF2B5EF4-FFF2-40B4-BE49-F238E27FC236}">
                  <a16:creationId xmlns:a16="http://schemas.microsoft.com/office/drawing/2014/main" id="{6E6B68C0-E31F-1FDF-38CD-808915C4EB53}"/>
                </a:ext>
              </a:extLst>
            </p:cNvPr>
            <p:cNvSpPr/>
            <p:nvPr/>
          </p:nvSpPr>
          <p:spPr>
            <a:xfrm>
              <a:off x="5546629" y="31604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99" name="Freeform: Shape 5898">
              <a:extLst>
                <a:ext uri="{FF2B5EF4-FFF2-40B4-BE49-F238E27FC236}">
                  <a16:creationId xmlns:a16="http://schemas.microsoft.com/office/drawing/2014/main" id="{DB885999-022A-029A-2D11-E45E5AC32F76}"/>
                </a:ext>
              </a:extLst>
            </p:cNvPr>
            <p:cNvSpPr/>
            <p:nvPr/>
          </p:nvSpPr>
          <p:spPr>
            <a:xfrm>
              <a:off x="5546629" y="33319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0" name="Freeform: Shape 5899">
              <a:extLst>
                <a:ext uri="{FF2B5EF4-FFF2-40B4-BE49-F238E27FC236}">
                  <a16:creationId xmlns:a16="http://schemas.microsoft.com/office/drawing/2014/main" id="{E756A01B-63E9-6E74-EA1C-58456C474D33}"/>
                </a:ext>
              </a:extLst>
            </p:cNvPr>
            <p:cNvSpPr/>
            <p:nvPr/>
          </p:nvSpPr>
          <p:spPr>
            <a:xfrm>
              <a:off x="5546629" y="35034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1" name="Freeform: Shape 5900">
              <a:extLst>
                <a:ext uri="{FF2B5EF4-FFF2-40B4-BE49-F238E27FC236}">
                  <a16:creationId xmlns:a16="http://schemas.microsoft.com/office/drawing/2014/main" id="{94A1BE01-2E41-C3B1-0BD9-FD18DBD99357}"/>
                </a:ext>
              </a:extLst>
            </p:cNvPr>
            <p:cNvSpPr/>
            <p:nvPr/>
          </p:nvSpPr>
          <p:spPr>
            <a:xfrm>
              <a:off x="5546629" y="3674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2" name="Freeform: Shape 5901">
              <a:extLst>
                <a:ext uri="{FF2B5EF4-FFF2-40B4-BE49-F238E27FC236}">
                  <a16:creationId xmlns:a16="http://schemas.microsoft.com/office/drawing/2014/main" id="{A6D49A71-B759-5C3F-0B4F-F48639F379D2}"/>
                </a:ext>
              </a:extLst>
            </p:cNvPr>
            <p:cNvSpPr/>
            <p:nvPr/>
          </p:nvSpPr>
          <p:spPr>
            <a:xfrm>
              <a:off x="5546629" y="38417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3" name="Freeform: Shape 5902">
              <a:extLst>
                <a:ext uri="{FF2B5EF4-FFF2-40B4-BE49-F238E27FC236}">
                  <a16:creationId xmlns:a16="http://schemas.microsoft.com/office/drawing/2014/main" id="{958A6F99-2C2C-D840-CE76-060454DC5B76}"/>
                </a:ext>
              </a:extLst>
            </p:cNvPr>
            <p:cNvSpPr/>
            <p:nvPr/>
          </p:nvSpPr>
          <p:spPr>
            <a:xfrm>
              <a:off x="5546629" y="40132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4" name="Freeform: Shape 5903">
              <a:extLst>
                <a:ext uri="{FF2B5EF4-FFF2-40B4-BE49-F238E27FC236}">
                  <a16:creationId xmlns:a16="http://schemas.microsoft.com/office/drawing/2014/main" id="{C0865D18-DC29-5B25-4145-14DCEB3A6A4D}"/>
                </a:ext>
              </a:extLst>
            </p:cNvPr>
            <p:cNvSpPr/>
            <p:nvPr/>
          </p:nvSpPr>
          <p:spPr>
            <a:xfrm>
              <a:off x="5546629" y="41847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5" name="Freeform: Shape 5904">
              <a:extLst>
                <a:ext uri="{FF2B5EF4-FFF2-40B4-BE49-F238E27FC236}">
                  <a16:creationId xmlns:a16="http://schemas.microsoft.com/office/drawing/2014/main" id="{D924F84B-22E8-ACBC-5EAE-4EDDFC7345A6}"/>
                </a:ext>
              </a:extLst>
            </p:cNvPr>
            <p:cNvSpPr/>
            <p:nvPr/>
          </p:nvSpPr>
          <p:spPr>
            <a:xfrm>
              <a:off x="5546629" y="435148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06" name="Freeform: Shape 5905">
              <a:extLst>
                <a:ext uri="{FF2B5EF4-FFF2-40B4-BE49-F238E27FC236}">
                  <a16:creationId xmlns:a16="http://schemas.microsoft.com/office/drawing/2014/main" id="{4E17D240-8931-F2A5-591A-E3D80F39DA7E}"/>
                </a:ext>
              </a:extLst>
            </p:cNvPr>
            <p:cNvSpPr/>
            <p:nvPr/>
          </p:nvSpPr>
          <p:spPr>
            <a:xfrm>
              <a:off x="5546629" y="45229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7" name="Freeform: Shape 5906">
              <a:extLst>
                <a:ext uri="{FF2B5EF4-FFF2-40B4-BE49-F238E27FC236}">
                  <a16:creationId xmlns:a16="http://schemas.microsoft.com/office/drawing/2014/main" id="{5832E412-A0CA-BD4C-9E86-CB75837210EE}"/>
                </a:ext>
              </a:extLst>
            </p:cNvPr>
            <p:cNvSpPr/>
            <p:nvPr/>
          </p:nvSpPr>
          <p:spPr>
            <a:xfrm>
              <a:off x="5546629" y="46945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8" name="Freeform: Shape 5907">
              <a:extLst>
                <a:ext uri="{FF2B5EF4-FFF2-40B4-BE49-F238E27FC236}">
                  <a16:creationId xmlns:a16="http://schemas.microsoft.com/office/drawing/2014/main" id="{50A0071D-52C7-9126-D640-DA5735113F71}"/>
                </a:ext>
              </a:extLst>
            </p:cNvPr>
            <p:cNvSpPr/>
            <p:nvPr/>
          </p:nvSpPr>
          <p:spPr>
            <a:xfrm>
              <a:off x="5546629" y="48660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9" name="Freeform: Shape 5908">
              <a:extLst>
                <a:ext uri="{FF2B5EF4-FFF2-40B4-BE49-F238E27FC236}">
                  <a16:creationId xmlns:a16="http://schemas.microsoft.com/office/drawing/2014/main" id="{F5A6E37D-F1F7-755B-90DC-DE1B804A1ED1}"/>
                </a:ext>
              </a:extLst>
            </p:cNvPr>
            <p:cNvSpPr/>
            <p:nvPr/>
          </p:nvSpPr>
          <p:spPr>
            <a:xfrm>
              <a:off x="5546629" y="503275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10" name="Freeform: Shape 5909">
              <a:extLst>
                <a:ext uri="{FF2B5EF4-FFF2-40B4-BE49-F238E27FC236}">
                  <a16:creationId xmlns:a16="http://schemas.microsoft.com/office/drawing/2014/main" id="{3A2DFFC2-6361-8836-6B4C-063686C452DF}"/>
                </a:ext>
              </a:extLst>
            </p:cNvPr>
            <p:cNvSpPr/>
            <p:nvPr/>
          </p:nvSpPr>
          <p:spPr>
            <a:xfrm>
              <a:off x="5546629" y="52042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11" name="Freeform: Shape 5910">
              <a:extLst>
                <a:ext uri="{FF2B5EF4-FFF2-40B4-BE49-F238E27FC236}">
                  <a16:creationId xmlns:a16="http://schemas.microsoft.com/office/drawing/2014/main" id="{56C52D26-E5AE-5A3B-E21E-8FC46BB58C0F}"/>
                </a:ext>
              </a:extLst>
            </p:cNvPr>
            <p:cNvSpPr/>
            <p:nvPr/>
          </p:nvSpPr>
          <p:spPr>
            <a:xfrm>
              <a:off x="5546629" y="53757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12" name="Freeform: Shape 5911">
              <a:extLst>
                <a:ext uri="{FF2B5EF4-FFF2-40B4-BE49-F238E27FC236}">
                  <a16:creationId xmlns:a16="http://schemas.microsoft.com/office/drawing/2014/main" id="{D718896E-4FD7-0820-F084-D0DC9732F4A8}"/>
                </a:ext>
              </a:extLst>
            </p:cNvPr>
            <p:cNvSpPr/>
            <p:nvPr/>
          </p:nvSpPr>
          <p:spPr>
            <a:xfrm>
              <a:off x="5546629" y="554251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938" name="Freeform: Shape 5937">
              <a:extLst>
                <a:ext uri="{FF2B5EF4-FFF2-40B4-BE49-F238E27FC236}">
                  <a16:creationId xmlns:a16="http://schemas.microsoft.com/office/drawing/2014/main" id="{24D8E42B-C43D-46CC-7058-2D7F2A50431C}"/>
                </a:ext>
              </a:extLst>
            </p:cNvPr>
            <p:cNvSpPr/>
            <p:nvPr/>
          </p:nvSpPr>
          <p:spPr>
            <a:xfrm>
              <a:off x="5546629" y="5714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39" name="Freeform: Shape 5938">
              <a:extLst>
                <a:ext uri="{FF2B5EF4-FFF2-40B4-BE49-F238E27FC236}">
                  <a16:creationId xmlns:a16="http://schemas.microsoft.com/office/drawing/2014/main" id="{90BD3AB1-B05E-DACC-6088-970B87CC4581}"/>
                </a:ext>
              </a:extLst>
            </p:cNvPr>
            <p:cNvSpPr/>
            <p:nvPr/>
          </p:nvSpPr>
          <p:spPr>
            <a:xfrm>
              <a:off x="5546629" y="58855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0" name="Freeform: Shape 5939">
              <a:extLst>
                <a:ext uri="{FF2B5EF4-FFF2-40B4-BE49-F238E27FC236}">
                  <a16:creationId xmlns:a16="http://schemas.microsoft.com/office/drawing/2014/main" id="{38E34EFB-C7D8-2BA8-E7CA-4ABD74D9C86B}"/>
                </a:ext>
              </a:extLst>
            </p:cNvPr>
            <p:cNvSpPr/>
            <p:nvPr/>
          </p:nvSpPr>
          <p:spPr>
            <a:xfrm>
              <a:off x="5546629" y="60570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1" name="Freeform: Shape 5940">
              <a:extLst>
                <a:ext uri="{FF2B5EF4-FFF2-40B4-BE49-F238E27FC236}">
                  <a16:creationId xmlns:a16="http://schemas.microsoft.com/office/drawing/2014/main" id="{5E7E2970-3C10-4609-6874-C11AF3A9DFA9}"/>
                </a:ext>
              </a:extLst>
            </p:cNvPr>
            <p:cNvSpPr/>
            <p:nvPr/>
          </p:nvSpPr>
          <p:spPr>
            <a:xfrm>
              <a:off x="5546629" y="62237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942" name="Freeform: Shape 5941">
              <a:extLst>
                <a:ext uri="{FF2B5EF4-FFF2-40B4-BE49-F238E27FC236}">
                  <a16:creationId xmlns:a16="http://schemas.microsoft.com/office/drawing/2014/main" id="{697717F0-3522-FD70-295B-29920C0792EE}"/>
                </a:ext>
              </a:extLst>
            </p:cNvPr>
            <p:cNvSpPr/>
            <p:nvPr/>
          </p:nvSpPr>
          <p:spPr>
            <a:xfrm>
              <a:off x="5546630" y="63952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3" name="Freeform: Shape 5942">
              <a:extLst>
                <a:ext uri="{FF2B5EF4-FFF2-40B4-BE49-F238E27FC236}">
                  <a16:creationId xmlns:a16="http://schemas.microsoft.com/office/drawing/2014/main" id="{76AB5719-A657-5076-F608-6DE9FFB72BFB}"/>
                </a:ext>
              </a:extLst>
            </p:cNvPr>
            <p:cNvSpPr/>
            <p:nvPr/>
          </p:nvSpPr>
          <p:spPr>
            <a:xfrm>
              <a:off x="5546631" y="65667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4" name="Freeform: Shape 5943">
              <a:extLst>
                <a:ext uri="{FF2B5EF4-FFF2-40B4-BE49-F238E27FC236}">
                  <a16:creationId xmlns:a16="http://schemas.microsoft.com/office/drawing/2014/main" id="{760C1B98-0646-F763-D5B7-A50AB26A6872}"/>
                </a:ext>
              </a:extLst>
            </p:cNvPr>
            <p:cNvSpPr/>
            <p:nvPr/>
          </p:nvSpPr>
          <p:spPr>
            <a:xfrm>
              <a:off x="5708610" y="9499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5" name="Freeform: Shape 5944">
              <a:extLst>
                <a:ext uri="{FF2B5EF4-FFF2-40B4-BE49-F238E27FC236}">
                  <a16:creationId xmlns:a16="http://schemas.microsoft.com/office/drawing/2014/main" id="{B2786358-4A58-AD80-CAB9-7423202D43C6}"/>
                </a:ext>
              </a:extLst>
            </p:cNvPr>
            <p:cNvSpPr/>
            <p:nvPr/>
          </p:nvSpPr>
          <p:spPr>
            <a:xfrm>
              <a:off x="5708610" y="11214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6" name="Freeform: Shape 5945">
              <a:extLst>
                <a:ext uri="{FF2B5EF4-FFF2-40B4-BE49-F238E27FC236}">
                  <a16:creationId xmlns:a16="http://schemas.microsoft.com/office/drawing/2014/main" id="{C8CAB1C2-F782-B58D-86E5-3F6B11C47BC5}"/>
                </a:ext>
              </a:extLst>
            </p:cNvPr>
            <p:cNvSpPr/>
            <p:nvPr/>
          </p:nvSpPr>
          <p:spPr>
            <a:xfrm>
              <a:off x="5708610" y="12881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47" name="Freeform: Shape 5946">
              <a:extLst>
                <a:ext uri="{FF2B5EF4-FFF2-40B4-BE49-F238E27FC236}">
                  <a16:creationId xmlns:a16="http://schemas.microsoft.com/office/drawing/2014/main" id="{7CB16627-8739-E1B3-510A-0E05689C267E}"/>
                </a:ext>
              </a:extLst>
            </p:cNvPr>
            <p:cNvSpPr/>
            <p:nvPr/>
          </p:nvSpPr>
          <p:spPr>
            <a:xfrm>
              <a:off x="5708610" y="14596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8" name="Freeform: Shape 5947">
              <a:extLst>
                <a:ext uri="{FF2B5EF4-FFF2-40B4-BE49-F238E27FC236}">
                  <a16:creationId xmlns:a16="http://schemas.microsoft.com/office/drawing/2014/main" id="{56AC5600-782B-AF69-E7EE-5B73DA7996F0}"/>
                </a:ext>
              </a:extLst>
            </p:cNvPr>
            <p:cNvSpPr/>
            <p:nvPr/>
          </p:nvSpPr>
          <p:spPr>
            <a:xfrm>
              <a:off x="5708610" y="16311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9" name="Freeform: Shape 5948">
              <a:extLst>
                <a:ext uri="{FF2B5EF4-FFF2-40B4-BE49-F238E27FC236}">
                  <a16:creationId xmlns:a16="http://schemas.microsoft.com/office/drawing/2014/main" id="{6359D18D-5299-4BA6-EC53-094488B64787}"/>
                </a:ext>
              </a:extLst>
            </p:cNvPr>
            <p:cNvSpPr/>
            <p:nvPr/>
          </p:nvSpPr>
          <p:spPr>
            <a:xfrm>
              <a:off x="5708610" y="18026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50" name="Freeform: Shape 5949">
              <a:extLst>
                <a:ext uri="{FF2B5EF4-FFF2-40B4-BE49-F238E27FC236}">
                  <a16:creationId xmlns:a16="http://schemas.microsoft.com/office/drawing/2014/main" id="{6D57C79B-6AF8-E2EE-C48E-4D09F29F0102}"/>
                </a:ext>
              </a:extLst>
            </p:cNvPr>
            <p:cNvSpPr/>
            <p:nvPr/>
          </p:nvSpPr>
          <p:spPr>
            <a:xfrm>
              <a:off x="5708610" y="196943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51" name="Freeform: Shape 5950">
              <a:extLst>
                <a:ext uri="{FF2B5EF4-FFF2-40B4-BE49-F238E27FC236}">
                  <a16:creationId xmlns:a16="http://schemas.microsoft.com/office/drawing/2014/main" id="{4046193A-0E46-8397-D923-E7D79FFA0461}"/>
                </a:ext>
              </a:extLst>
            </p:cNvPr>
            <p:cNvSpPr/>
            <p:nvPr/>
          </p:nvSpPr>
          <p:spPr>
            <a:xfrm>
              <a:off x="5708610" y="21409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52" name="Freeform: Shape 5951">
              <a:extLst>
                <a:ext uri="{FF2B5EF4-FFF2-40B4-BE49-F238E27FC236}">
                  <a16:creationId xmlns:a16="http://schemas.microsoft.com/office/drawing/2014/main" id="{DA1D8F47-174D-198C-53D3-43CD935C34D4}"/>
                </a:ext>
              </a:extLst>
            </p:cNvPr>
            <p:cNvSpPr/>
            <p:nvPr/>
          </p:nvSpPr>
          <p:spPr>
            <a:xfrm>
              <a:off x="5708610" y="23124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78" name="Freeform: Shape 5977">
              <a:extLst>
                <a:ext uri="{FF2B5EF4-FFF2-40B4-BE49-F238E27FC236}">
                  <a16:creationId xmlns:a16="http://schemas.microsoft.com/office/drawing/2014/main" id="{53247BEA-61DA-EB7E-B113-331465EA965C}"/>
                </a:ext>
              </a:extLst>
            </p:cNvPr>
            <p:cNvSpPr/>
            <p:nvPr/>
          </p:nvSpPr>
          <p:spPr>
            <a:xfrm>
              <a:off x="5708610" y="247919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79" name="Freeform: Shape 5978">
              <a:extLst>
                <a:ext uri="{FF2B5EF4-FFF2-40B4-BE49-F238E27FC236}">
                  <a16:creationId xmlns:a16="http://schemas.microsoft.com/office/drawing/2014/main" id="{FA37603A-11F5-D1F7-4DCD-685D773C6130}"/>
                </a:ext>
              </a:extLst>
            </p:cNvPr>
            <p:cNvSpPr/>
            <p:nvPr/>
          </p:nvSpPr>
          <p:spPr>
            <a:xfrm>
              <a:off x="5708610" y="26507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0" name="Freeform: Shape 5979">
              <a:extLst>
                <a:ext uri="{FF2B5EF4-FFF2-40B4-BE49-F238E27FC236}">
                  <a16:creationId xmlns:a16="http://schemas.microsoft.com/office/drawing/2014/main" id="{7241A9D9-C4A1-26A0-8A7F-B888E4382883}"/>
                </a:ext>
              </a:extLst>
            </p:cNvPr>
            <p:cNvSpPr/>
            <p:nvPr/>
          </p:nvSpPr>
          <p:spPr>
            <a:xfrm>
              <a:off x="5708610" y="28222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1" name="Freeform: Shape 5980">
              <a:extLst>
                <a:ext uri="{FF2B5EF4-FFF2-40B4-BE49-F238E27FC236}">
                  <a16:creationId xmlns:a16="http://schemas.microsoft.com/office/drawing/2014/main" id="{F561FB7A-D4A3-CCE3-4847-19BCF81E061F}"/>
                </a:ext>
              </a:extLst>
            </p:cNvPr>
            <p:cNvSpPr/>
            <p:nvPr/>
          </p:nvSpPr>
          <p:spPr>
            <a:xfrm>
              <a:off x="5708610" y="29937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2" name="Freeform: Shape 5981">
              <a:extLst>
                <a:ext uri="{FF2B5EF4-FFF2-40B4-BE49-F238E27FC236}">
                  <a16:creationId xmlns:a16="http://schemas.microsoft.com/office/drawing/2014/main" id="{EF6AEA9E-9EA5-2341-7D9B-571CB7FF33FD}"/>
                </a:ext>
              </a:extLst>
            </p:cNvPr>
            <p:cNvSpPr/>
            <p:nvPr/>
          </p:nvSpPr>
          <p:spPr>
            <a:xfrm>
              <a:off x="5708610" y="31604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83" name="Freeform: Shape 5982">
              <a:extLst>
                <a:ext uri="{FF2B5EF4-FFF2-40B4-BE49-F238E27FC236}">
                  <a16:creationId xmlns:a16="http://schemas.microsoft.com/office/drawing/2014/main" id="{DF0F2018-FA8B-7154-5046-F63A56835AF3}"/>
                </a:ext>
              </a:extLst>
            </p:cNvPr>
            <p:cNvSpPr/>
            <p:nvPr/>
          </p:nvSpPr>
          <p:spPr>
            <a:xfrm>
              <a:off x="5708610" y="33319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4" name="Freeform: Shape 5983">
              <a:extLst>
                <a:ext uri="{FF2B5EF4-FFF2-40B4-BE49-F238E27FC236}">
                  <a16:creationId xmlns:a16="http://schemas.microsoft.com/office/drawing/2014/main" id="{97D7CBDF-0A7B-129E-910E-069CA3923C24}"/>
                </a:ext>
              </a:extLst>
            </p:cNvPr>
            <p:cNvSpPr/>
            <p:nvPr/>
          </p:nvSpPr>
          <p:spPr>
            <a:xfrm>
              <a:off x="5708610" y="35034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5" name="Freeform: Shape 5984">
              <a:extLst>
                <a:ext uri="{FF2B5EF4-FFF2-40B4-BE49-F238E27FC236}">
                  <a16:creationId xmlns:a16="http://schemas.microsoft.com/office/drawing/2014/main" id="{CC2B888E-D0E1-C153-132D-9CF2E7A1B417}"/>
                </a:ext>
              </a:extLst>
            </p:cNvPr>
            <p:cNvSpPr/>
            <p:nvPr/>
          </p:nvSpPr>
          <p:spPr>
            <a:xfrm>
              <a:off x="5708610" y="36749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6" name="Freeform: Shape 5985">
              <a:extLst>
                <a:ext uri="{FF2B5EF4-FFF2-40B4-BE49-F238E27FC236}">
                  <a16:creationId xmlns:a16="http://schemas.microsoft.com/office/drawing/2014/main" id="{8CC9C7D0-9C52-C68F-E072-C9FDECBC0D1E}"/>
                </a:ext>
              </a:extLst>
            </p:cNvPr>
            <p:cNvSpPr/>
            <p:nvPr/>
          </p:nvSpPr>
          <p:spPr>
            <a:xfrm>
              <a:off x="5708610" y="38417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7" name="Freeform: Shape 5986">
              <a:extLst>
                <a:ext uri="{FF2B5EF4-FFF2-40B4-BE49-F238E27FC236}">
                  <a16:creationId xmlns:a16="http://schemas.microsoft.com/office/drawing/2014/main" id="{4A88A51D-2299-C1CF-D0CB-9D2C1C0657BD}"/>
                </a:ext>
              </a:extLst>
            </p:cNvPr>
            <p:cNvSpPr/>
            <p:nvPr/>
          </p:nvSpPr>
          <p:spPr>
            <a:xfrm>
              <a:off x="5708610" y="40132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8" name="Freeform: Shape 5987">
              <a:extLst>
                <a:ext uri="{FF2B5EF4-FFF2-40B4-BE49-F238E27FC236}">
                  <a16:creationId xmlns:a16="http://schemas.microsoft.com/office/drawing/2014/main" id="{DB7B2444-10A3-F497-4554-88048C3E8A19}"/>
                </a:ext>
              </a:extLst>
            </p:cNvPr>
            <p:cNvSpPr/>
            <p:nvPr/>
          </p:nvSpPr>
          <p:spPr>
            <a:xfrm>
              <a:off x="5708610" y="41847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9" name="Freeform: Shape 5988">
              <a:extLst>
                <a:ext uri="{FF2B5EF4-FFF2-40B4-BE49-F238E27FC236}">
                  <a16:creationId xmlns:a16="http://schemas.microsoft.com/office/drawing/2014/main" id="{495AC816-F9F5-52B1-716D-AE130C0D576C}"/>
                </a:ext>
              </a:extLst>
            </p:cNvPr>
            <p:cNvSpPr/>
            <p:nvPr/>
          </p:nvSpPr>
          <p:spPr>
            <a:xfrm>
              <a:off x="5708610" y="43514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90" name="Freeform: Shape 5989">
              <a:extLst>
                <a:ext uri="{FF2B5EF4-FFF2-40B4-BE49-F238E27FC236}">
                  <a16:creationId xmlns:a16="http://schemas.microsoft.com/office/drawing/2014/main" id="{D8995A83-4920-AC94-770F-770EA28C8CCB}"/>
                </a:ext>
              </a:extLst>
            </p:cNvPr>
            <p:cNvSpPr/>
            <p:nvPr/>
          </p:nvSpPr>
          <p:spPr>
            <a:xfrm>
              <a:off x="5708610" y="45229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91" name="Freeform: Shape 5990">
              <a:extLst>
                <a:ext uri="{FF2B5EF4-FFF2-40B4-BE49-F238E27FC236}">
                  <a16:creationId xmlns:a16="http://schemas.microsoft.com/office/drawing/2014/main" id="{D4B38A1E-3638-21E3-5A27-38FF852F4FD2}"/>
                </a:ext>
              </a:extLst>
            </p:cNvPr>
            <p:cNvSpPr/>
            <p:nvPr/>
          </p:nvSpPr>
          <p:spPr>
            <a:xfrm>
              <a:off x="5708610" y="46945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92" name="Freeform: Shape 5991">
              <a:extLst>
                <a:ext uri="{FF2B5EF4-FFF2-40B4-BE49-F238E27FC236}">
                  <a16:creationId xmlns:a16="http://schemas.microsoft.com/office/drawing/2014/main" id="{F7AB6CD6-D1DD-0DD7-897A-8B528783AC9A}"/>
                </a:ext>
              </a:extLst>
            </p:cNvPr>
            <p:cNvSpPr/>
            <p:nvPr/>
          </p:nvSpPr>
          <p:spPr>
            <a:xfrm>
              <a:off x="5708610" y="48660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18" name="Freeform: Shape 6017">
              <a:extLst>
                <a:ext uri="{FF2B5EF4-FFF2-40B4-BE49-F238E27FC236}">
                  <a16:creationId xmlns:a16="http://schemas.microsoft.com/office/drawing/2014/main" id="{422E2BA4-6902-C037-E44F-B53843364C9B}"/>
                </a:ext>
              </a:extLst>
            </p:cNvPr>
            <p:cNvSpPr/>
            <p:nvPr/>
          </p:nvSpPr>
          <p:spPr>
            <a:xfrm>
              <a:off x="5708610" y="503275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19" name="Freeform: Shape 6018">
              <a:extLst>
                <a:ext uri="{FF2B5EF4-FFF2-40B4-BE49-F238E27FC236}">
                  <a16:creationId xmlns:a16="http://schemas.microsoft.com/office/drawing/2014/main" id="{99304D64-0CE0-D967-A964-8F230F614F88}"/>
                </a:ext>
              </a:extLst>
            </p:cNvPr>
            <p:cNvSpPr/>
            <p:nvPr/>
          </p:nvSpPr>
          <p:spPr>
            <a:xfrm>
              <a:off x="5708610" y="52042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20" name="Freeform: Shape 6019">
              <a:extLst>
                <a:ext uri="{FF2B5EF4-FFF2-40B4-BE49-F238E27FC236}">
                  <a16:creationId xmlns:a16="http://schemas.microsoft.com/office/drawing/2014/main" id="{0E078349-3117-B789-D265-377CA5B54333}"/>
                </a:ext>
              </a:extLst>
            </p:cNvPr>
            <p:cNvSpPr/>
            <p:nvPr/>
          </p:nvSpPr>
          <p:spPr>
            <a:xfrm>
              <a:off x="5708610" y="53757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1" name="Freeform: Shape 6020">
              <a:extLst>
                <a:ext uri="{FF2B5EF4-FFF2-40B4-BE49-F238E27FC236}">
                  <a16:creationId xmlns:a16="http://schemas.microsoft.com/office/drawing/2014/main" id="{5BF12D72-F795-6654-5235-7B786D936B0E}"/>
                </a:ext>
              </a:extLst>
            </p:cNvPr>
            <p:cNvSpPr/>
            <p:nvPr/>
          </p:nvSpPr>
          <p:spPr>
            <a:xfrm>
              <a:off x="5708610" y="554251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022" name="Freeform: Shape 6021">
              <a:extLst>
                <a:ext uri="{FF2B5EF4-FFF2-40B4-BE49-F238E27FC236}">
                  <a16:creationId xmlns:a16="http://schemas.microsoft.com/office/drawing/2014/main" id="{60920F64-D450-74BE-BF15-17F28C4433F2}"/>
                </a:ext>
              </a:extLst>
            </p:cNvPr>
            <p:cNvSpPr/>
            <p:nvPr/>
          </p:nvSpPr>
          <p:spPr>
            <a:xfrm>
              <a:off x="5708610" y="5714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3" name="Freeform: Shape 6022">
              <a:extLst>
                <a:ext uri="{FF2B5EF4-FFF2-40B4-BE49-F238E27FC236}">
                  <a16:creationId xmlns:a16="http://schemas.microsoft.com/office/drawing/2014/main" id="{61D682C7-5224-A9AD-3B89-D8E80DC22045}"/>
                </a:ext>
              </a:extLst>
            </p:cNvPr>
            <p:cNvSpPr/>
            <p:nvPr/>
          </p:nvSpPr>
          <p:spPr>
            <a:xfrm>
              <a:off x="5708610" y="58855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4" name="Freeform: Shape 6023">
              <a:extLst>
                <a:ext uri="{FF2B5EF4-FFF2-40B4-BE49-F238E27FC236}">
                  <a16:creationId xmlns:a16="http://schemas.microsoft.com/office/drawing/2014/main" id="{4FE29B41-415E-2299-1667-1C9580CECCFE}"/>
                </a:ext>
              </a:extLst>
            </p:cNvPr>
            <p:cNvSpPr/>
            <p:nvPr/>
          </p:nvSpPr>
          <p:spPr>
            <a:xfrm>
              <a:off x="5708610" y="60570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5" name="Freeform: Shape 6024">
              <a:extLst>
                <a:ext uri="{FF2B5EF4-FFF2-40B4-BE49-F238E27FC236}">
                  <a16:creationId xmlns:a16="http://schemas.microsoft.com/office/drawing/2014/main" id="{2B9EFD8A-9218-639D-7835-5C42F0A3E670}"/>
                </a:ext>
              </a:extLst>
            </p:cNvPr>
            <p:cNvSpPr/>
            <p:nvPr/>
          </p:nvSpPr>
          <p:spPr>
            <a:xfrm>
              <a:off x="5708610" y="622377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026" name="Freeform: Shape 6025">
              <a:extLst>
                <a:ext uri="{FF2B5EF4-FFF2-40B4-BE49-F238E27FC236}">
                  <a16:creationId xmlns:a16="http://schemas.microsoft.com/office/drawing/2014/main" id="{EE6BD554-9D5B-2D43-A430-52CE236BE8B0}"/>
                </a:ext>
              </a:extLst>
            </p:cNvPr>
            <p:cNvSpPr/>
            <p:nvPr/>
          </p:nvSpPr>
          <p:spPr>
            <a:xfrm>
              <a:off x="5708610" y="63952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7" name="Freeform: Shape 6026">
              <a:extLst>
                <a:ext uri="{FF2B5EF4-FFF2-40B4-BE49-F238E27FC236}">
                  <a16:creationId xmlns:a16="http://schemas.microsoft.com/office/drawing/2014/main" id="{CC02A816-C295-43D9-74A9-0D38155B932E}"/>
                </a:ext>
              </a:extLst>
            </p:cNvPr>
            <p:cNvSpPr/>
            <p:nvPr/>
          </p:nvSpPr>
          <p:spPr>
            <a:xfrm>
              <a:off x="5708611" y="65667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8" name="Freeform: Shape 6027">
              <a:extLst>
                <a:ext uri="{FF2B5EF4-FFF2-40B4-BE49-F238E27FC236}">
                  <a16:creationId xmlns:a16="http://schemas.microsoft.com/office/drawing/2014/main" id="{FF117232-968A-BA0D-7039-5C70A49A6BAE}"/>
                </a:ext>
              </a:extLst>
            </p:cNvPr>
            <p:cNvSpPr/>
            <p:nvPr/>
          </p:nvSpPr>
          <p:spPr>
            <a:xfrm>
              <a:off x="5870591" y="9499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29" name="Freeform: Shape 6028">
              <a:extLst>
                <a:ext uri="{FF2B5EF4-FFF2-40B4-BE49-F238E27FC236}">
                  <a16:creationId xmlns:a16="http://schemas.microsoft.com/office/drawing/2014/main" id="{DEAA9975-DBBE-E0A6-2D91-FDA278ECA574}"/>
                </a:ext>
              </a:extLst>
            </p:cNvPr>
            <p:cNvSpPr/>
            <p:nvPr/>
          </p:nvSpPr>
          <p:spPr>
            <a:xfrm>
              <a:off x="5870591" y="11214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30" name="Freeform: Shape 6029">
              <a:extLst>
                <a:ext uri="{FF2B5EF4-FFF2-40B4-BE49-F238E27FC236}">
                  <a16:creationId xmlns:a16="http://schemas.microsoft.com/office/drawing/2014/main" id="{27C729EE-D1D3-6063-D663-0D35BE06BF6C}"/>
                </a:ext>
              </a:extLst>
            </p:cNvPr>
            <p:cNvSpPr/>
            <p:nvPr/>
          </p:nvSpPr>
          <p:spPr>
            <a:xfrm>
              <a:off x="5870591" y="12881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31" name="Freeform: Shape 6030">
              <a:extLst>
                <a:ext uri="{FF2B5EF4-FFF2-40B4-BE49-F238E27FC236}">
                  <a16:creationId xmlns:a16="http://schemas.microsoft.com/office/drawing/2014/main" id="{1ECDF19F-E4CC-3AAC-BA14-381B89CF23CE}"/>
                </a:ext>
              </a:extLst>
            </p:cNvPr>
            <p:cNvSpPr/>
            <p:nvPr/>
          </p:nvSpPr>
          <p:spPr>
            <a:xfrm>
              <a:off x="5870591" y="14596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32" name="Freeform: Shape 6031">
              <a:extLst>
                <a:ext uri="{FF2B5EF4-FFF2-40B4-BE49-F238E27FC236}">
                  <a16:creationId xmlns:a16="http://schemas.microsoft.com/office/drawing/2014/main" id="{47942C4A-1E8D-3D1B-EDA7-FA3607F85A5D}"/>
                </a:ext>
              </a:extLst>
            </p:cNvPr>
            <p:cNvSpPr/>
            <p:nvPr/>
          </p:nvSpPr>
          <p:spPr>
            <a:xfrm>
              <a:off x="5870591" y="16311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58" name="Freeform: Shape 6057">
              <a:extLst>
                <a:ext uri="{FF2B5EF4-FFF2-40B4-BE49-F238E27FC236}">
                  <a16:creationId xmlns:a16="http://schemas.microsoft.com/office/drawing/2014/main" id="{EC686FF1-1DF9-6197-A90D-179FC0875063}"/>
                </a:ext>
              </a:extLst>
            </p:cNvPr>
            <p:cNvSpPr/>
            <p:nvPr/>
          </p:nvSpPr>
          <p:spPr>
            <a:xfrm>
              <a:off x="5870591" y="18026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59" name="Freeform: Shape 6058">
              <a:extLst>
                <a:ext uri="{FF2B5EF4-FFF2-40B4-BE49-F238E27FC236}">
                  <a16:creationId xmlns:a16="http://schemas.microsoft.com/office/drawing/2014/main" id="{82349E09-BB3D-0383-68A0-4808C4E06E8C}"/>
                </a:ext>
              </a:extLst>
            </p:cNvPr>
            <p:cNvSpPr/>
            <p:nvPr/>
          </p:nvSpPr>
          <p:spPr>
            <a:xfrm>
              <a:off x="5870591" y="196943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60" name="Freeform: Shape 6059">
              <a:extLst>
                <a:ext uri="{FF2B5EF4-FFF2-40B4-BE49-F238E27FC236}">
                  <a16:creationId xmlns:a16="http://schemas.microsoft.com/office/drawing/2014/main" id="{757F0E60-27F5-D0CA-C658-2293B40093A1}"/>
                </a:ext>
              </a:extLst>
            </p:cNvPr>
            <p:cNvSpPr/>
            <p:nvPr/>
          </p:nvSpPr>
          <p:spPr>
            <a:xfrm>
              <a:off x="5870591" y="21409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1" name="Freeform: Shape 6060">
              <a:extLst>
                <a:ext uri="{FF2B5EF4-FFF2-40B4-BE49-F238E27FC236}">
                  <a16:creationId xmlns:a16="http://schemas.microsoft.com/office/drawing/2014/main" id="{6D271A0C-054A-6020-CBAF-19BC53260305}"/>
                </a:ext>
              </a:extLst>
            </p:cNvPr>
            <p:cNvSpPr/>
            <p:nvPr/>
          </p:nvSpPr>
          <p:spPr>
            <a:xfrm>
              <a:off x="5870591" y="231245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2" name="Freeform: Shape 6061">
              <a:extLst>
                <a:ext uri="{FF2B5EF4-FFF2-40B4-BE49-F238E27FC236}">
                  <a16:creationId xmlns:a16="http://schemas.microsoft.com/office/drawing/2014/main" id="{FFD99E84-932A-421A-A584-2C8EC5522A1B}"/>
                </a:ext>
              </a:extLst>
            </p:cNvPr>
            <p:cNvSpPr/>
            <p:nvPr/>
          </p:nvSpPr>
          <p:spPr>
            <a:xfrm>
              <a:off x="5870591" y="247919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63" name="Freeform: Shape 6062">
              <a:extLst>
                <a:ext uri="{FF2B5EF4-FFF2-40B4-BE49-F238E27FC236}">
                  <a16:creationId xmlns:a16="http://schemas.microsoft.com/office/drawing/2014/main" id="{959C7E25-EB46-CAA7-48D8-0AEE3DF5604C}"/>
                </a:ext>
              </a:extLst>
            </p:cNvPr>
            <p:cNvSpPr/>
            <p:nvPr/>
          </p:nvSpPr>
          <p:spPr>
            <a:xfrm>
              <a:off x="5870591" y="2650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4" name="Freeform: Shape 6063">
              <a:extLst>
                <a:ext uri="{FF2B5EF4-FFF2-40B4-BE49-F238E27FC236}">
                  <a16:creationId xmlns:a16="http://schemas.microsoft.com/office/drawing/2014/main" id="{D13ABCC1-0350-B242-864E-D53669777594}"/>
                </a:ext>
              </a:extLst>
            </p:cNvPr>
            <p:cNvSpPr/>
            <p:nvPr/>
          </p:nvSpPr>
          <p:spPr>
            <a:xfrm>
              <a:off x="5870591" y="28222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5" name="Freeform: Shape 6064">
              <a:extLst>
                <a:ext uri="{FF2B5EF4-FFF2-40B4-BE49-F238E27FC236}">
                  <a16:creationId xmlns:a16="http://schemas.microsoft.com/office/drawing/2014/main" id="{66C406CF-67A2-F337-8A71-52599328C604}"/>
                </a:ext>
              </a:extLst>
            </p:cNvPr>
            <p:cNvSpPr/>
            <p:nvPr/>
          </p:nvSpPr>
          <p:spPr>
            <a:xfrm>
              <a:off x="5870591" y="2993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6" name="Freeform: Shape 6065">
              <a:extLst>
                <a:ext uri="{FF2B5EF4-FFF2-40B4-BE49-F238E27FC236}">
                  <a16:creationId xmlns:a16="http://schemas.microsoft.com/office/drawing/2014/main" id="{C669C3E3-103A-F79A-9E43-873D459552B6}"/>
                </a:ext>
              </a:extLst>
            </p:cNvPr>
            <p:cNvSpPr/>
            <p:nvPr/>
          </p:nvSpPr>
          <p:spPr>
            <a:xfrm>
              <a:off x="5870591" y="31604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67" name="Freeform: Shape 6066">
              <a:extLst>
                <a:ext uri="{FF2B5EF4-FFF2-40B4-BE49-F238E27FC236}">
                  <a16:creationId xmlns:a16="http://schemas.microsoft.com/office/drawing/2014/main" id="{E049691F-D66E-E365-7478-7C62EAF18A06}"/>
                </a:ext>
              </a:extLst>
            </p:cNvPr>
            <p:cNvSpPr/>
            <p:nvPr/>
          </p:nvSpPr>
          <p:spPr>
            <a:xfrm>
              <a:off x="5870591" y="3331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8" name="Freeform: Shape 6067">
              <a:extLst>
                <a:ext uri="{FF2B5EF4-FFF2-40B4-BE49-F238E27FC236}">
                  <a16:creationId xmlns:a16="http://schemas.microsoft.com/office/drawing/2014/main" id="{58821678-A932-F8D2-1240-56EAEB193FED}"/>
                </a:ext>
              </a:extLst>
            </p:cNvPr>
            <p:cNvSpPr/>
            <p:nvPr/>
          </p:nvSpPr>
          <p:spPr>
            <a:xfrm>
              <a:off x="5870591" y="35034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9" name="Freeform: Shape 6068">
              <a:extLst>
                <a:ext uri="{FF2B5EF4-FFF2-40B4-BE49-F238E27FC236}">
                  <a16:creationId xmlns:a16="http://schemas.microsoft.com/office/drawing/2014/main" id="{A585B55F-9944-1FFA-C573-B89F8A702DA0}"/>
                </a:ext>
              </a:extLst>
            </p:cNvPr>
            <p:cNvSpPr/>
            <p:nvPr/>
          </p:nvSpPr>
          <p:spPr>
            <a:xfrm>
              <a:off x="5870591" y="36749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70" name="Freeform: Shape 6069">
              <a:extLst>
                <a:ext uri="{FF2B5EF4-FFF2-40B4-BE49-F238E27FC236}">
                  <a16:creationId xmlns:a16="http://schemas.microsoft.com/office/drawing/2014/main" id="{D8008E8D-A9BD-F7D5-8C4A-BA1EC215909C}"/>
                </a:ext>
              </a:extLst>
            </p:cNvPr>
            <p:cNvSpPr/>
            <p:nvPr/>
          </p:nvSpPr>
          <p:spPr>
            <a:xfrm>
              <a:off x="5870591" y="3841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71" name="Freeform: Shape 6070">
              <a:extLst>
                <a:ext uri="{FF2B5EF4-FFF2-40B4-BE49-F238E27FC236}">
                  <a16:creationId xmlns:a16="http://schemas.microsoft.com/office/drawing/2014/main" id="{E6EB7359-C506-1191-7D5D-C1596997ADE1}"/>
                </a:ext>
              </a:extLst>
            </p:cNvPr>
            <p:cNvSpPr/>
            <p:nvPr/>
          </p:nvSpPr>
          <p:spPr>
            <a:xfrm>
              <a:off x="5870591" y="40132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72" name="Freeform: Shape 6071">
              <a:extLst>
                <a:ext uri="{FF2B5EF4-FFF2-40B4-BE49-F238E27FC236}">
                  <a16:creationId xmlns:a16="http://schemas.microsoft.com/office/drawing/2014/main" id="{5D7BB456-812B-F85A-10EA-8B25C8A21F05}"/>
                </a:ext>
              </a:extLst>
            </p:cNvPr>
            <p:cNvSpPr/>
            <p:nvPr/>
          </p:nvSpPr>
          <p:spPr>
            <a:xfrm>
              <a:off x="5870591" y="418474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98" name="Freeform: Shape 6097">
              <a:extLst>
                <a:ext uri="{FF2B5EF4-FFF2-40B4-BE49-F238E27FC236}">
                  <a16:creationId xmlns:a16="http://schemas.microsoft.com/office/drawing/2014/main" id="{EDDCF531-2C3C-C2EB-5101-E31F4D7DC134}"/>
                </a:ext>
              </a:extLst>
            </p:cNvPr>
            <p:cNvSpPr/>
            <p:nvPr/>
          </p:nvSpPr>
          <p:spPr>
            <a:xfrm>
              <a:off x="5870591" y="435148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99" name="Freeform: Shape 6098">
              <a:extLst>
                <a:ext uri="{FF2B5EF4-FFF2-40B4-BE49-F238E27FC236}">
                  <a16:creationId xmlns:a16="http://schemas.microsoft.com/office/drawing/2014/main" id="{C22512B8-B84D-D799-7867-7EDBD97F2B6E}"/>
                </a:ext>
              </a:extLst>
            </p:cNvPr>
            <p:cNvSpPr/>
            <p:nvPr/>
          </p:nvSpPr>
          <p:spPr>
            <a:xfrm>
              <a:off x="5870591" y="4522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0" name="Freeform: Shape 6099">
              <a:extLst>
                <a:ext uri="{FF2B5EF4-FFF2-40B4-BE49-F238E27FC236}">
                  <a16:creationId xmlns:a16="http://schemas.microsoft.com/office/drawing/2014/main" id="{74583097-3BF2-6C1C-2D45-9D85841F00E3}"/>
                </a:ext>
              </a:extLst>
            </p:cNvPr>
            <p:cNvSpPr/>
            <p:nvPr/>
          </p:nvSpPr>
          <p:spPr>
            <a:xfrm>
              <a:off x="5870591" y="46945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1" name="Freeform: Shape 6100">
              <a:extLst>
                <a:ext uri="{FF2B5EF4-FFF2-40B4-BE49-F238E27FC236}">
                  <a16:creationId xmlns:a16="http://schemas.microsoft.com/office/drawing/2014/main" id="{42D324E1-E765-55D9-0A04-305EDCB45DCA}"/>
                </a:ext>
              </a:extLst>
            </p:cNvPr>
            <p:cNvSpPr/>
            <p:nvPr/>
          </p:nvSpPr>
          <p:spPr>
            <a:xfrm>
              <a:off x="5870591" y="48660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2" name="Freeform: Shape 6101">
              <a:extLst>
                <a:ext uri="{FF2B5EF4-FFF2-40B4-BE49-F238E27FC236}">
                  <a16:creationId xmlns:a16="http://schemas.microsoft.com/office/drawing/2014/main" id="{251CDA0F-0332-61B1-E4E4-FFCFFB7073FE}"/>
                </a:ext>
              </a:extLst>
            </p:cNvPr>
            <p:cNvSpPr/>
            <p:nvPr/>
          </p:nvSpPr>
          <p:spPr>
            <a:xfrm>
              <a:off x="5870591" y="503275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103" name="Freeform: Shape 6102">
              <a:extLst>
                <a:ext uri="{FF2B5EF4-FFF2-40B4-BE49-F238E27FC236}">
                  <a16:creationId xmlns:a16="http://schemas.microsoft.com/office/drawing/2014/main" id="{3A4FA573-F9B8-8157-322F-EEF853A84D2F}"/>
                </a:ext>
              </a:extLst>
            </p:cNvPr>
            <p:cNvSpPr/>
            <p:nvPr/>
          </p:nvSpPr>
          <p:spPr>
            <a:xfrm>
              <a:off x="5870591" y="52042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4" name="Freeform: Shape 6103">
              <a:extLst>
                <a:ext uri="{FF2B5EF4-FFF2-40B4-BE49-F238E27FC236}">
                  <a16:creationId xmlns:a16="http://schemas.microsoft.com/office/drawing/2014/main" id="{351687A1-D5DD-8B28-E8F4-A2D15426EFB6}"/>
                </a:ext>
              </a:extLst>
            </p:cNvPr>
            <p:cNvSpPr/>
            <p:nvPr/>
          </p:nvSpPr>
          <p:spPr>
            <a:xfrm>
              <a:off x="5870591" y="53757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5" name="Freeform: Shape 6104">
              <a:extLst>
                <a:ext uri="{FF2B5EF4-FFF2-40B4-BE49-F238E27FC236}">
                  <a16:creationId xmlns:a16="http://schemas.microsoft.com/office/drawing/2014/main" id="{0C42D939-540B-058E-D9DB-F1F52758D966}"/>
                </a:ext>
              </a:extLst>
            </p:cNvPr>
            <p:cNvSpPr/>
            <p:nvPr/>
          </p:nvSpPr>
          <p:spPr>
            <a:xfrm>
              <a:off x="5870591" y="554251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106" name="Freeform: Shape 6105">
              <a:extLst>
                <a:ext uri="{FF2B5EF4-FFF2-40B4-BE49-F238E27FC236}">
                  <a16:creationId xmlns:a16="http://schemas.microsoft.com/office/drawing/2014/main" id="{0EAFD08E-6AE6-0711-588D-620A28E1D4AB}"/>
                </a:ext>
              </a:extLst>
            </p:cNvPr>
            <p:cNvSpPr/>
            <p:nvPr/>
          </p:nvSpPr>
          <p:spPr>
            <a:xfrm>
              <a:off x="5870591" y="57140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7" name="Freeform: Shape 6106">
              <a:extLst>
                <a:ext uri="{FF2B5EF4-FFF2-40B4-BE49-F238E27FC236}">
                  <a16:creationId xmlns:a16="http://schemas.microsoft.com/office/drawing/2014/main" id="{B50D1CF0-B681-5D57-B6D7-91F7660BF6C2}"/>
                </a:ext>
              </a:extLst>
            </p:cNvPr>
            <p:cNvSpPr/>
            <p:nvPr/>
          </p:nvSpPr>
          <p:spPr>
            <a:xfrm>
              <a:off x="5870591" y="58855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8" name="Freeform: Shape 6107">
              <a:extLst>
                <a:ext uri="{FF2B5EF4-FFF2-40B4-BE49-F238E27FC236}">
                  <a16:creationId xmlns:a16="http://schemas.microsoft.com/office/drawing/2014/main" id="{729A3F7E-CC23-9CB2-1EB9-4CC929F94FA2}"/>
                </a:ext>
              </a:extLst>
            </p:cNvPr>
            <p:cNvSpPr/>
            <p:nvPr/>
          </p:nvSpPr>
          <p:spPr>
            <a:xfrm>
              <a:off x="5870591" y="60570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9" name="Freeform: Shape 6108">
              <a:extLst>
                <a:ext uri="{FF2B5EF4-FFF2-40B4-BE49-F238E27FC236}">
                  <a16:creationId xmlns:a16="http://schemas.microsoft.com/office/drawing/2014/main" id="{A99B837A-421F-CD6C-6A93-F9DDD2CF4E46}"/>
                </a:ext>
              </a:extLst>
            </p:cNvPr>
            <p:cNvSpPr/>
            <p:nvPr/>
          </p:nvSpPr>
          <p:spPr>
            <a:xfrm>
              <a:off x="5870591" y="62237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110" name="Freeform: Shape 6109">
              <a:extLst>
                <a:ext uri="{FF2B5EF4-FFF2-40B4-BE49-F238E27FC236}">
                  <a16:creationId xmlns:a16="http://schemas.microsoft.com/office/drawing/2014/main" id="{BA2B0C84-98DD-184A-39A0-8B25F453FCC6}"/>
                </a:ext>
              </a:extLst>
            </p:cNvPr>
            <p:cNvSpPr/>
            <p:nvPr/>
          </p:nvSpPr>
          <p:spPr>
            <a:xfrm>
              <a:off x="5870591" y="63952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11" name="Freeform: Shape 6110">
              <a:extLst>
                <a:ext uri="{FF2B5EF4-FFF2-40B4-BE49-F238E27FC236}">
                  <a16:creationId xmlns:a16="http://schemas.microsoft.com/office/drawing/2014/main" id="{075556AC-BFD3-69F1-BB2E-12E4A0790E30}"/>
                </a:ext>
              </a:extLst>
            </p:cNvPr>
            <p:cNvSpPr/>
            <p:nvPr/>
          </p:nvSpPr>
          <p:spPr>
            <a:xfrm>
              <a:off x="5870592" y="65667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12" name="Freeform: Shape 6111">
              <a:extLst>
                <a:ext uri="{FF2B5EF4-FFF2-40B4-BE49-F238E27FC236}">
                  <a16:creationId xmlns:a16="http://schemas.microsoft.com/office/drawing/2014/main" id="{A8BFFB15-C9CC-E746-20E8-669994E2A2D6}"/>
                </a:ext>
              </a:extLst>
            </p:cNvPr>
            <p:cNvSpPr/>
            <p:nvPr/>
          </p:nvSpPr>
          <p:spPr>
            <a:xfrm>
              <a:off x="6032571" y="9499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38" name="Freeform: Shape 6137">
              <a:extLst>
                <a:ext uri="{FF2B5EF4-FFF2-40B4-BE49-F238E27FC236}">
                  <a16:creationId xmlns:a16="http://schemas.microsoft.com/office/drawing/2014/main" id="{93D15B54-2292-BE7B-266F-C69211FB0F55}"/>
                </a:ext>
              </a:extLst>
            </p:cNvPr>
            <p:cNvSpPr/>
            <p:nvPr/>
          </p:nvSpPr>
          <p:spPr>
            <a:xfrm>
              <a:off x="6032571" y="11214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39" name="Freeform: Shape 6138">
              <a:extLst>
                <a:ext uri="{FF2B5EF4-FFF2-40B4-BE49-F238E27FC236}">
                  <a16:creationId xmlns:a16="http://schemas.microsoft.com/office/drawing/2014/main" id="{EE059144-408D-E30B-E6CC-966A98AF917F}"/>
                </a:ext>
              </a:extLst>
            </p:cNvPr>
            <p:cNvSpPr/>
            <p:nvPr/>
          </p:nvSpPr>
          <p:spPr>
            <a:xfrm>
              <a:off x="6032571" y="128816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40" name="Freeform: Shape 6139">
              <a:extLst>
                <a:ext uri="{FF2B5EF4-FFF2-40B4-BE49-F238E27FC236}">
                  <a16:creationId xmlns:a16="http://schemas.microsoft.com/office/drawing/2014/main" id="{89F92B38-16FB-9AD0-D7F6-05B10BB78C9F}"/>
                </a:ext>
              </a:extLst>
            </p:cNvPr>
            <p:cNvSpPr/>
            <p:nvPr/>
          </p:nvSpPr>
          <p:spPr>
            <a:xfrm>
              <a:off x="6032571" y="14596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1" name="Freeform: Shape 6140">
              <a:extLst>
                <a:ext uri="{FF2B5EF4-FFF2-40B4-BE49-F238E27FC236}">
                  <a16:creationId xmlns:a16="http://schemas.microsoft.com/office/drawing/2014/main" id="{D790A2CD-CC9D-9D2F-F805-D2FE276ADEB3}"/>
                </a:ext>
              </a:extLst>
            </p:cNvPr>
            <p:cNvSpPr/>
            <p:nvPr/>
          </p:nvSpPr>
          <p:spPr>
            <a:xfrm>
              <a:off x="6032571" y="16311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2" name="Freeform: Shape 6141">
              <a:extLst>
                <a:ext uri="{FF2B5EF4-FFF2-40B4-BE49-F238E27FC236}">
                  <a16:creationId xmlns:a16="http://schemas.microsoft.com/office/drawing/2014/main" id="{B2319FCE-EB25-9C58-4AC2-1AFC62708C35}"/>
                </a:ext>
              </a:extLst>
            </p:cNvPr>
            <p:cNvSpPr/>
            <p:nvPr/>
          </p:nvSpPr>
          <p:spPr>
            <a:xfrm>
              <a:off x="6032571" y="18026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3" name="Freeform: Shape 6142">
              <a:extLst>
                <a:ext uri="{FF2B5EF4-FFF2-40B4-BE49-F238E27FC236}">
                  <a16:creationId xmlns:a16="http://schemas.microsoft.com/office/drawing/2014/main" id="{6890D08B-1DA3-22C8-B843-65966F26FD3D}"/>
                </a:ext>
              </a:extLst>
            </p:cNvPr>
            <p:cNvSpPr/>
            <p:nvPr/>
          </p:nvSpPr>
          <p:spPr>
            <a:xfrm>
              <a:off x="6032571" y="196943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44" name="Freeform: Shape 6143">
              <a:extLst>
                <a:ext uri="{FF2B5EF4-FFF2-40B4-BE49-F238E27FC236}">
                  <a16:creationId xmlns:a16="http://schemas.microsoft.com/office/drawing/2014/main" id="{D61B5782-58D9-B6FB-DD8E-435B5C8600B1}"/>
                </a:ext>
              </a:extLst>
            </p:cNvPr>
            <p:cNvSpPr/>
            <p:nvPr/>
          </p:nvSpPr>
          <p:spPr>
            <a:xfrm>
              <a:off x="6032571" y="214094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5" name="Freeform: Shape 6144">
              <a:extLst>
                <a:ext uri="{FF2B5EF4-FFF2-40B4-BE49-F238E27FC236}">
                  <a16:creationId xmlns:a16="http://schemas.microsoft.com/office/drawing/2014/main" id="{61311C57-157E-9BD7-7F6A-5474B356FEBC}"/>
                </a:ext>
              </a:extLst>
            </p:cNvPr>
            <p:cNvSpPr/>
            <p:nvPr/>
          </p:nvSpPr>
          <p:spPr>
            <a:xfrm>
              <a:off x="6032571" y="23124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6" name="Freeform: Shape 6145">
              <a:extLst>
                <a:ext uri="{FF2B5EF4-FFF2-40B4-BE49-F238E27FC236}">
                  <a16:creationId xmlns:a16="http://schemas.microsoft.com/office/drawing/2014/main" id="{5BBD95F7-92F1-101E-66F5-D1A577033984}"/>
                </a:ext>
              </a:extLst>
            </p:cNvPr>
            <p:cNvSpPr/>
            <p:nvPr/>
          </p:nvSpPr>
          <p:spPr>
            <a:xfrm>
              <a:off x="6032571" y="24791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47" name="Freeform: Shape 6146">
              <a:extLst>
                <a:ext uri="{FF2B5EF4-FFF2-40B4-BE49-F238E27FC236}">
                  <a16:creationId xmlns:a16="http://schemas.microsoft.com/office/drawing/2014/main" id="{E0780DE3-8BE7-5B45-63BF-BC7625681676}"/>
                </a:ext>
              </a:extLst>
            </p:cNvPr>
            <p:cNvSpPr/>
            <p:nvPr/>
          </p:nvSpPr>
          <p:spPr>
            <a:xfrm>
              <a:off x="6032571" y="265070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8" name="Freeform: Shape 6147">
              <a:extLst>
                <a:ext uri="{FF2B5EF4-FFF2-40B4-BE49-F238E27FC236}">
                  <a16:creationId xmlns:a16="http://schemas.microsoft.com/office/drawing/2014/main" id="{FD340904-557B-3340-DB7F-025476F40978}"/>
                </a:ext>
              </a:extLst>
            </p:cNvPr>
            <p:cNvSpPr/>
            <p:nvPr/>
          </p:nvSpPr>
          <p:spPr>
            <a:xfrm>
              <a:off x="6032571" y="28222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9" name="Freeform: Shape 6148">
              <a:extLst>
                <a:ext uri="{FF2B5EF4-FFF2-40B4-BE49-F238E27FC236}">
                  <a16:creationId xmlns:a16="http://schemas.microsoft.com/office/drawing/2014/main" id="{635E777F-53D0-AD91-F2A0-AE4F6455036F}"/>
                </a:ext>
              </a:extLst>
            </p:cNvPr>
            <p:cNvSpPr/>
            <p:nvPr/>
          </p:nvSpPr>
          <p:spPr>
            <a:xfrm>
              <a:off x="6032571" y="29937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50" name="Freeform: Shape 6149">
              <a:extLst>
                <a:ext uri="{FF2B5EF4-FFF2-40B4-BE49-F238E27FC236}">
                  <a16:creationId xmlns:a16="http://schemas.microsoft.com/office/drawing/2014/main" id="{80889BA3-79D6-0531-0831-F0E843AD28ED}"/>
                </a:ext>
              </a:extLst>
            </p:cNvPr>
            <p:cNvSpPr/>
            <p:nvPr/>
          </p:nvSpPr>
          <p:spPr>
            <a:xfrm>
              <a:off x="6032571" y="316045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51" name="Freeform: Shape 6150">
              <a:extLst>
                <a:ext uri="{FF2B5EF4-FFF2-40B4-BE49-F238E27FC236}">
                  <a16:creationId xmlns:a16="http://schemas.microsoft.com/office/drawing/2014/main" id="{116C391E-5A06-787D-77E7-37A3252E97C0}"/>
                </a:ext>
              </a:extLst>
            </p:cNvPr>
            <p:cNvSpPr/>
            <p:nvPr/>
          </p:nvSpPr>
          <p:spPr>
            <a:xfrm>
              <a:off x="6032571" y="333196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52" name="Freeform: Shape 6151">
              <a:extLst>
                <a:ext uri="{FF2B5EF4-FFF2-40B4-BE49-F238E27FC236}">
                  <a16:creationId xmlns:a16="http://schemas.microsoft.com/office/drawing/2014/main" id="{ED971ABF-A05C-234C-00CC-9320B9143CB0}"/>
                </a:ext>
              </a:extLst>
            </p:cNvPr>
            <p:cNvSpPr/>
            <p:nvPr/>
          </p:nvSpPr>
          <p:spPr>
            <a:xfrm>
              <a:off x="6032571" y="35034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78" name="Freeform: Shape 6177">
              <a:extLst>
                <a:ext uri="{FF2B5EF4-FFF2-40B4-BE49-F238E27FC236}">
                  <a16:creationId xmlns:a16="http://schemas.microsoft.com/office/drawing/2014/main" id="{8215F144-3EDE-EB8B-E7F2-2ADD911C462F}"/>
                </a:ext>
              </a:extLst>
            </p:cNvPr>
            <p:cNvSpPr/>
            <p:nvPr/>
          </p:nvSpPr>
          <p:spPr>
            <a:xfrm>
              <a:off x="6032571" y="367498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79" name="Freeform: Shape 6178">
              <a:extLst>
                <a:ext uri="{FF2B5EF4-FFF2-40B4-BE49-F238E27FC236}">
                  <a16:creationId xmlns:a16="http://schemas.microsoft.com/office/drawing/2014/main" id="{58ADF5FC-FE71-4DC5-BA22-E4C75A209E9F}"/>
                </a:ext>
              </a:extLst>
            </p:cNvPr>
            <p:cNvSpPr/>
            <p:nvPr/>
          </p:nvSpPr>
          <p:spPr>
            <a:xfrm>
              <a:off x="6032571" y="384172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0" name="Freeform: Shape 6179">
              <a:extLst>
                <a:ext uri="{FF2B5EF4-FFF2-40B4-BE49-F238E27FC236}">
                  <a16:creationId xmlns:a16="http://schemas.microsoft.com/office/drawing/2014/main" id="{A5A66C07-8AB5-C2A4-CF03-A3E1E23EE107}"/>
                </a:ext>
              </a:extLst>
            </p:cNvPr>
            <p:cNvSpPr/>
            <p:nvPr/>
          </p:nvSpPr>
          <p:spPr>
            <a:xfrm>
              <a:off x="6032571" y="40132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1" name="Freeform: Shape 6180">
              <a:extLst>
                <a:ext uri="{FF2B5EF4-FFF2-40B4-BE49-F238E27FC236}">
                  <a16:creationId xmlns:a16="http://schemas.microsoft.com/office/drawing/2014/main" id="{DC688C21-B56C-229C-131B-B876DA0B8D25}"/>
                </a:ext>
              </a:extLst>
            </p:cNvPr>
            <p:cNvSpPr/>
            <p:nvPr/>
          </p:nvSpPr>
          <p:spPr>
            <a:xfrm>
              <a:off x="6032571" y="41847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2" name="Freeform: Shape 6181">
              <a:extLst>
                <a:ext uri="{FF2B5EF4-FFF2-40B4-BE49-F238E27FC236}">
                  <a16:creationId xmlns:a16="http://schemas.microsoft.com/office/drawing/2014/main" id="{76781EDB-CD59-20E8-0F97-0B3EA553D97B}"/>
                </a:ext>
              </a:extLst>
            </p:cNvPr>
            <p:cNvSpPr/>
            <p:nvPr/>
          </p:nvSpPr>
          <p:spPr>
            <a:xfrm>
              <a:off x="6032571" y="435148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83" name="Freeform: Shape 6182">
              <a:extLst>
                <a:ext uri="{FF2B5EF4-FFF2-40B4-BE49-F238E27FC236}">
                  <a16:creationId xmlns:a16="http://schemas.microsoft.com/office/drawing/2014/main" id="{C9D674FD-E46A-B6AA-3365-68431ED6F6EE}"/>
                </a:ext>
              </a:extLst>
            </p:cNvPr>
            <p:cNvSpPr/>
            <p:nvPr/>
          </p:nvSpPr>
          <p:spPr>
            <a:xfrm>
              <a:off x="6032571" y="45229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4" name="Freeform: Shape 6183">
              <a:extLst>
                <a:ext uri="{FF2B5EF4-FFF2-40B4-BE49-F238E27FC236}">
                  <a16:creationId xmlns:a16="http://schemas.microsoft.com/office/drawing/2014/main" id="{563871AB-BFEA-99FD-3844-FC8CE53B373F}"/>
                </a:ext>
              </a:extLst>
            </p:cNvPr>
            <p:cNvSpPr/>
            <p:nvPr/>
          </p:nvSpPr>
          <p:spPr>
            <a:xfrm>
              <a:off x="6032571" y="46945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5" name="Freeform: Shape 6184">
              <a:extLst>
                <a:ext uri="{FF2B5EF4-FFF2-40B4-BE49-F238E27FC236}">
                  <a16:creationId xmlns:a16="http://schemas.microsoft.com/office/drawing/2014/main" id="{DEDA0ED9-4637-DBE9-E389-A633D705F680}"/>
                </a:ext>
              </a:extLst>
            </p:cNvPr>
            <p:cNvSpPr/>
            <p:nvPr/>
          </p:nvSpPr>
          <p:spPr>
            <a:xfrm>
              <a:off x="6032571" y="48660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6" name="Freeform: Shape 6185">
              <a:extLst>
                <a:ext uri="{FF2B5EF4-FFF2-40B4-BE49-F238E27FC236}">
                  <a16:creationId xmlns:a16="http://schemas.microsoft.com/office/drawing/2014/main" id="{81E68D05-875D-3C3A-F19C-D5C1B94D5395}"/>
                </a:ext>
              </a:extLst>
            </p:cNvPr>
            <p:cNvSpPr/>
            <p:nvPr/>
          </p:nvSpPr>
          <p:spPr>
            <a:xfrm>
              <a:off x="6032571" y="503275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87" name="Freeform: Shape 6186">
              <a:extLst>
                <a:ext uri="{FF2B5EF4-FFF2-40B4-BE49-F238E27FC236}">
                  <a16:creationId xmlns:a16="http://schemas.microsoft.com/office/drawing/2014/main" id="{38F509D8-F6DF-0F54-736F-81A8DDED85AE}"/>
                </a:ext>
              </a:extLst>
            </p:cNvPr>
            <p:cNvSpPr/>
            <p:nvPr/>
          </p:nvSpPr>
          <p:spPr>
            <a:xfrm>
              <a:off x="6032571" y="520425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8" name="Freeform: Shape 6187">
              <a:extLst>
                <a:ext uri="{FF2B5EF4-FFF2-40B4-BE49-F238E27FC236}">
                  <a16:creationId xmlns:a16="http://schemas.microsoft.com/office/drawing/2014/main" id="{7E344471-C93D-E0EC-D018-B7328A87667A}"/>
                </a:ext>
              </a:extLst>
            </p:cNvPr>
            <p:cNvSpPr/>
            <p:nvPr/>
          </p:nvSpPr>
          <p:spPr>
            <a:xfrm>
              <a:off x="6032571" y="537576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189" name="Freeform: Shape 6188">
              <a:extLst>
                <a:ext uri="{FF2B5EF4-FFF2-40B4-BE49-F238E27FC236}">
                  <a16:creationId xmlns:a16="http://schemas.microsoft.com/office/drawing/2014/main" id="{79886C7D-ABBC-0B3A-6C87-748102F87840}"/>
                </a:ext>
              </a:extLst>
            </p:cNvPr>
            <p:cNvSpPr/>
            <p:nvPr/>
          </p:nvSpPr>
          <p:spPr>
            <a:xfrm>
              <a:off x="6032571" y="554251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190" name="Freeform: Shape 6189">
              <a:extLst>
                <a:ext uri="{FF2B5EF4-FFF2-40B4-BE49-F238E27FC236}">
                  <a16:creationId xmlns:a16="http://schemas.microsoft.com/office/drawing/2014/main" id="{94F03075-28AF-8509-A5EF-0FC2A0064C91}"/>
                </a:ext>
              </a:extLst>
            </p:cNvPr>
            <p:cNvSpPr/>
            <p:nvPr/>
          </p:nvSpPr>
          <p:spPr>
            <a:xfrm>
              <a:off x="6032571" y="57140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191" name="Freeform: Shape 6190">
              <a:extLst>
                <a:ext uri="{FF2B5EF4-FFF2-40B4-BE49-F238E27FC236}">
                  <a16:creationId xmlns:a16="http://schemas.microsoft.com/office/drawing/2014/main" id="{604B767E-0FB6-561C-5177-450E04C57054}"/>
                </a:ext>
              </a:extLst>
            </p:cNvPr>
            <p:cNvSpPr/>
            <p:nvPr/>
          </p:nvSpPr>
          <p:spPr>
            <a:xfrm>
              <a:off x="6032571" y="58855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192" name="Freeform: Shape 6191">
              <a:extLst>
                <a:ext uri="{FF2B5EF4-FFF2-40B4-BE49-F238E27FC236}">
                  <a16:creationId xmlns:a16="http://schemas.microsoft.com/office/drawing/2014/main" id="{A4860023-65E5-636E-D1B3-F15EDE564049}"/>
                </a:ext>
              </a:extLst>
            </p:cNvPr>
            <p:cNvSpPr/>
            <p:nvPr/>
          </p:nvSpPr>
          <p:spPr>
            <a:xfrm>
              <a:off x="6032571" y="60570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218" name="Freeform: Shape 6217">
              <a:extLst>
                <a:ext uri="{FF2B5EF4-FFF2-40B4-BE49-F238E27FC236}">
                  <a16:creationId xmlns:a16="http://schemas.microsoft.com/office/drawing/2014/main" id="{D22E2D29-026B-B547-D0DD-781016AD3A32}"/>
                </a:ext>
              </a:extLst>
            </p:cNvPr>
            <p:cNvSpPr/>
            <p:nvPr/>
          </p:nvSpPr>
          <p:spPr>
            <a:xfrm>
              <a:off x="6032571" y="62237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219" name="Freeform: Shape 6218">
              <a:extLst>
                <a:ext uri="{FF2B5EF4-FFF2-40B4-BE49-F238E27FC236}">
                  <a16:creationId xmlns:a16="http://schemas.microsoft.com/office/drawing/2014/main" id="{B194237E-5BF1-742E-C5CE-17FD19103DBD}"/>
                </a:ext>
              </a:extLst>
            </p:cNvPr>
            <p:cNvSpPr/>
            <p:nvPr/>
          </p:nvSpPr>
          <p:spPr>
            <a:xfrm>
              <a:off x="6032572" y="63952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220" name="Freeform: Shape 6219">
              <a:extLst>
                <a:ext uri="{FF2B5EF4-FFF2-40B4-BE49-F238E27FC236}">
                  <a16:creationId xmlns:a16="http://schemas.microsoft.com/office/drawing/2014/main" id="{B07411A0-1A89-F6CF-33B5-E954429CC591}"/>
                </a:ext>
              </a:extLst>
            </p:cNvPr>
            <p:cNvSpPr/>
            <p:nvPr/>
          </p:nvSpPr>
          <p:spPr>
            <a:xfrm>
              <a:off x="6032573" y="656678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221" name="Freeform: Shape 6220">
              <a:extLst>
                <a:ext uri="{FF2B5EF4-FFF2-40B4-BE49-F238E27FC236}">
                  <a16:creationId xmlns:a16="http://schemas.microsoft.com/office/drawing/2014/main" id="{3DBBF8FD-6C8C-2504-5CF1-06BDDE2D7A6C}"/>
                </a:ext>
              </a:extLst>
            </p:cNvPr>
            <p:cNvSpPr/>
            <p:nvPr/>
          </p:nvSpPr>
          <p:spPr>
            <a:xfrm>
              <a:off x="6199317" y="9499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2" name="Freeform: Shape 6221">
              <a:extLst>
                <a:ext uri="{FF2B5EF4-FFF2-40B4-BE49-F238E27FC236}">
                  <a16:creationId xmlns:a16="http://schemas.microsoft.com/office/drawing/2014/main" id="{AD698255-509F-64D2-9957-F93F246A6D0D}"/>
                </a:ext>
              </a:extLst>
            </p:cNvPr>
            <p:cNvSpPr/>
            <p:nvPr/>
          </p:nvSpPr>
          <p:spPr>
            <a:xfrm>
              <a:off x="6199317" y="11214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3" name="Freeform: Shape 6222">
              <a:extLst>
                <a:ext uri="{FF2B5EF4-FFF2-40B4-BE49-F238E27FC236}">
                  <a16:creationId xmlns:a16="http://schemas.microsoft.com/office/drawing/2014/main" id="{6068650C-D691-83C6-D7F9-EEBE0F4A835D}"/>
                </a:ext>
              </a:extLst>
            </p:cNvPr>
            <p:cNvSpPr/>
            <p:nvPr/>
          </p:nvSpPr>
          <p:spPr>
            <a:xfrm>
              <a:off x="6199317" y="128816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24" name="Freeform: Shape 6223">
              <a:extLst>
                <a:ext uri="{FF2B5EF4-FFF2-40B4-BE49-F238E27FC236}">
                  <a16:creationId xmlns:a16="http://schemas.microsoft.com/office/drawing/2014/main" id="{86E43121-A9DC-37EF-8D0A-123CBE658317}"/>
                </a:ext>
              </a:extLst>
            </p:cNvPr>
            <p:cNvSpPr/>
            <p:nvPr/>
          </p:nvSpPr>
          <p:spPr>
            <a:xfrm>
              <a:off x="6199317" y="14596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5" name="Freeform: Shape 6224">
              <a:extLst>
                <a:ext uri="{FF2B5EF4-FFF2-40B4-BE49-F238E27FC236}">
                  <a16:creationId xmlns:a16="http://schemas.microsoft.com/office/drawing/2014/main" id="{ED0BEE2B-5076-7DFA-AFB2-404EBF691E54}"/>
                </a:ext>
              </a:extLst>
            </p:cNvPr>
            <p:cNvSpPr/>
            <p:nvPr/>
          </p:nvSpPr>
          <p:spPr>
            <a:xfrm>
              <a:off x="6199317" y="16311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6" name="Freeform: Shape 6225">
              <a:extLst>
                <a:ext uri="{FF2B5EF4-FFF2-40B4-BE49-F238E27FC236}">
                  <a16:creationId xmlns:a16="http://schemas.microsoft.com/office/drawing/2014/main" id="{24F7893C-91AA-1569-BBEF-5BE2E529010B}"/>
                </a:ext>
              </a:extLst>
            </p:cNvPr>
            <p:cNvSpPr/>
            <p:nvPr/>
          </p:nvSpPr>
          <p:spPr>
            <a:xfrm>
              <a:off x="6199317" y="1802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7" name="Freeform: Shape 6226">
              <a:extLst>
                <a:ext uri="{FF2B5EF4-FFF2-40B4-BE49-F238E27FC236}">
                  <a16:creationId xmlns:a16="http://schemas.microsoft.com/office/drawing/2014/main" id="{8A5F6E7C-47B5-709C-765E-0066AABFBFEB}"/>
                </a:ext>
              </a:extLst>
            </p:cNvPr>
            <p:cNvSpPr/>
            <p:nvPr/>
          </p:nvSpPr>
          <p:spPr>
            <a:xfrm>
              <a:off x="6199317" y="196943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28" name="Freeform: Shape 6227">
              <a:extLst>
                <a:ext uri="{FF2B5EF4-FFF2-40B4-BE49-F238E27FC236}">
                  <a16:creationId xmlns:a16="http://schemas.microsoft.com/office/drawing/2014/main" id="{85B8E7BF-BC64-197C-3AB4-428A835E9F35}"/>
                </a:ext>
              </a:extLst>
            </p:cNvPr>
            <p:cNvSpPr/>
            <p:nvPr/>
          </p:nvSpPr>
          <p:spPr>
            <a:xfrm>
              <a:off x="6199317" y="21409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9" name="Freeform: Shape 6228">
              <a:extLst>
                <a:ext uri="{FF2B5EF4-FFF2-40B4-BE49-F238E27FC236}">
                  <a16:creationId xmlns:a16="http://schemas.microsoft.com/office/drawing/2014/main" id="{D2A6A8D6-60B7-95C7-56C1-5A2A1588996A}"/>
                </a:ext>
              </a:extLst>
            </p:cNvPr>
            <p:cNvSpPr/>
            <p:nvPr/>
          </p:nvSpPr>
          <p:spPr>
            <a:xfrm>
              <a:off x="6199317" y="23124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30" name="Freeform: Shape 6229">
              <a:extLst>
                <a:ext uri="{FF2B5EF4-FFF2-40B4-BE49-F238E27FC236}">
                  <a16:creationId xmlns:a16="http://schemas.microsoft.com/office/drawing/2014/main" id="{456B9787-FBA4-F856-984B-3FEA7F7AE1BA}"/>
                </a:ext>
              </a:extLst>
            </p:cNvPr>
            <p:cNvSpPr/>
            <p:nvPr/>
          </p:nvSpPr>
          <p:spPr>
            <a:xfrm>
              <a:off x="6199317" y="247919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31" name="Freeform: Shape 6230">
              <a:extLst>
                <a:ext uri="{FF2B5EF4-FFF2-40B4-BE49-F238E27FC236}">
                  <a16:creationId xmlns:a16="http://schemas.microsoft.com/office/drawing/2014/main" id="{E85B7783-FE91-9D4E-55C4-55383B0392CF}"/>
                </a:ext>
              </a:extLst>
            </p:cNvPr>
            <p:cNvSpPr/>
            <p:nvPr/>
          </p:nvSpPr>
          <p:spPr>
            <a:xfrm>
              <a:off x="6199317" y="26506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32" name="Freeform: Shape 6231">
              <a:extLst>
                <a:ext uri="{FF2B5EF4-FFF2-40B4-BE49-F238E27FC236}">
                  <a16:creationId xmlns:a16="http://schemas.microsoft.com/office/drawing/2014/main" id="{1F043E1A-3668-E014-9563-DE868BD1F1C2}"/>
                </a:ext>
              </a:extLst>
            </p:cNvPr>
            <p:cNvSpPr/>
            <p:nvPr/>
          </p:nvSpPr>
          <p:spPr>
            <a:xfrm>
              <a:off x="6199317" y="28222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58" name="Freeform: Shape 6257">
              <a:extLst>
                <a:ext uri="{FF2B5EF4-FFF2-40B4-BE49-F238E27FC236}">
                  <a16:creationId xmlns:a16="http://schemas.microsoft.com/office/drawing/2014/main" id="{09EDA55D-B04D-5024-3C75-CADBB83DB63B}"/>
                </a:ext>
              </a:extLst>
            </p:cNvPr>
            <p:cNvSpPr/>
            <p:nvPr/>
          </p:nvSpPr>
          <p:spPr>
            <a:xfrm>
              <a:off x="6199317" y="29937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59" name="Freeform: Shape 6258">
              <a:extLst>
                <a:ext uri="{FF2B5EF4-FFF2-40B4-BE49-F238E27FC236}">
                  <a16:creationId xmlns:a16="http://schemas.microsoft.com/office/drawing/2014/main" id="{7311168F-F872-4FED-F261-7FBE77E15B1D}"/>
                </a:ext>
              </a:extLst>
            </p:cNvPr>
            <p:cNvSpPr/>
            <p:nvPr/>
          </p:nvSpPr>
          <p:spPr>
            <a:xfrm>
              <a:off x="6199317" y="316045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60" name="Freeform: Shape 6259">
              <a:extLst>
                <a:ext uri="{FF2B5EF4-FFF2-40B4-BE49-F238E27FC236}">
                  <a16:creationId xmlns:a16="http://schemas.microsoft.com/office/drawing/2014/main" id="{9A0B2374-B983-7E80-7415-B172F6F08E78}"/>
                </a:ext>
              </a:extLst>
            </p:cNvPr>
            <p:cNvSpPr/>
            <p:nvPr/>
          </p:nvSpPr>
          <p:spPr>
            <a:xfrm>
              <a:off x="6199317" y="3331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1" name="Freeform: Shape 6260">
              <a:extLst>
                <a:ext uri="{FF2B5EF4-FFF2-40B4-BE49-F238E27FC236}">
                  <a16:creationId xmlns:a16="http://schemas.microsoft.com/office/drawing/2014/main" id="{1CA44548-822C-FF75-EE9C-BDA22AF2AC9C}"/>
                </a:ext>
              </a:extLst>
            </p:cNvPr>
            <p:cNvSpPr/>
            <p:nvPr/>
          </p:nvSpPr>
          <p:spPr>
            <a:xfrm>
              <a:off x="6199317" y="35034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2" name="Freeform: Shape 6261">
              <a:extLst>
                <a:ext uri="{FF2B5EF4-FFF2-40B4-BE49-F238E27FC236}">
                  <a16:creationId xmlns:a16="http://schemas.microsoft.com/office/drawing/2014/main" id="{42387A47-3277-98D9-C8CC-5F0447A34934}"/>
                </a:ext>
              </a:extLst>
            </p:cNvPr>
            <p:cNvSpPr/>
            <p:nvPr/>
          </p:nvSpPr>
          <p:spPr>
            <a:xfrm>
              <a:off x="6199317" y="36749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3" name="Freeform: Shape 6262">
              <a:extLst>
                <a:ext uri="{FF2B5EF4-FFF2-40B4-BE49-F238E27FC236}">
                  <a16:creationId xmlns:a16="http://schemas.microsoft.com/office/drawing/2014/main" id="{32118B99-C544-949C-C70A-664B26AE6AF9}"/>
                </a:ext>
              </a:extLst>
            </p:cNvPr>
            <p:cNvSpPr/>
            <p:nvPr/>
          </p:nvSpPr>
          <p:spPr>
            <a:xfrm>
              <a:off x="6199317" y="38417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4" name="Freeform: Shape 6263">
              <a:extLst>
                <a:ext uri="{FF2B5EF4-FFF2-40B4-BE49-F238E27FC236}">
                  <a16:creationId xmlns:a16="http://schemas.microsoft.com/office/drawing/2014/main" id="{80BE6C25-CFD6-7E50-DAEA-5FB4E1D9ADE8}"/>
                </a:ext>
              </a:extLst>
            </p:cNvPr>
            <p:cNvSpPr/>
            <p:nvPr/>
          </p:nvSpPr>
          <p:spPr>
            <a:xfrm>
              <a:off x="6199317" y="40132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5" name="Freeform: Shape 6264">
              <a:extLst>
                <a:ext uri="{FF2B5EF4-FFF2-40B4-BE49-F238E27FC236}">
                  <a16:creationId xmlns:a16="http://schemas.microsoft.com/office/drawing/2014/main" id="{38A4F82D-F94C-B5F7-57C5-80DEC95D7580}"/>
                </a:ext>
              </a:extLst>
            </p:cNvPr>
            <p:cNvSpPr/>
            <p:nvPr/>
          </p:nvSpPr>
          <p:spPr>
            <a:xfrm>
              <a:off x="6199317" y="41847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6" name="Freeform: Shape 6265">
              <a:extLst>
                <a:ext uri="{FF2B5EF4-FFF2-40B4-BE49-F238E27FC236}">
                  <a16:creationId xmlns:a16="http://schemas.microsoft.com/office/drawing/2014/main" id="{3C803B21-1A29-09F1-34CB-60AEFF116077}"/>
                </a:ext>
              </a:extLst>
            </p:cNvPr>
            <p:cNvSpPr/>
            <p:nvPr/>
          </p:nvSpPr>
          <p:spPr>
            <a:xfrm>
              <a:off x="6199317" y="43514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67" name="Freeform: Shape 6266">
              <a:extLst>
                <a:ext uri="{FF2B5EF4-FFF2-40B4-BE49-F238E27FC236}">
                  <a16:creationId xmlns:a16="http://schemas.microsoft.com/office/drawing/2014/main" id="{74D09EEF-1B86-0F79-76F2-01392BC41CF8}"/>
                </a:ext>
              </a:extLst>
            </p:cNvPr>
            <p:cNvSpPr/>
            <p:nvPr/>
          </p:nvSpPr>
          <p:spPr>
            <a:xfrm>
              <a:off x="6199317" y="452299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8" name="Freeform: Shape 6267">
              <a:extLst>
                <a:ext uri="{FF2B5EF4-FFF2-40B4-BE49-F238E27FC236}">
                  <a16:creationId xmlns:a16="http://schemas.microsoft.com/office/drawing/2014/main" id="{987FEF8C-130F-557A-7427-A7F9F59E80CD}"/>
                </a:ext>
              </a:extLst>
            </p:cNvPr>
            <p:cNvSpPr/>
            <p:nvPr/>
          </p:nvSpPr>
          <p:spPr>
            <a:xfrm>
              <a:off x="6199317" y="46944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9" name="Freeform: Shape 6268">
              <a:extLst>
                <a:ext uri="{FF2B5EF4-FFF2-40B4-BE49-F238E27FC236}">
                  <a16:creationId xmlns:a16="http://schemas.microsoft.com/office/drawing/2014/main" id="{EEAAA082-A68B-F458-9AAE-3CF3C512B7B9}"/>
                </a:ext>
              </a:extLst>
            </p:cNvPr>
            <p:cNvSpPr/>
            <p:nvPr/>
          </p:nvSpPr>
          <p:spPr>
            <a:xfrm>
              <a:off x="6199317" y="4866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70" name="Freeform: Shape 6269">
              <a:extLst>
                <a:ext uri="{FF2B5EF4-FFF2-40B4-BE49-F238E27FC236}">
                  <a16:creationId xmlns:a16="http://schemas.microsoft.com/office/drawing/2014/main" id="{CB5E4DEF-BD87-485E-546B-28C14599977E}"/>
                </a:ext>
              </a:extLst>
            </p:cNvPr>
            <p:cNvSpPr/>
            <p:nvPr/>
          </p:nvSpPr>
          <p:spPr>
            <a:xfrm>
              <a:off x="6199317" y="503274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71" name="Freeform: Shape 6270">
              <a:extLst>
                <a:ext uri="{FF2B5EF4-FFF2-40B4-BE49-F238E27FC236}">
                  <a16:creationId xmlns:a16="http://schemas.microsoft.com/office/drawing/2014/main" id="{FC24A670-56AF-07E0-8DDB-658476F61E5B}"/>
                </a:ext>
              </a:extLst>
            </p:cNvPr>
            <p:cNvSpPr/>
            <p:nvPr/>
          </p:nvSpPr>
          <p:spPr>
            <a:xfrm>
              <a:off x="6199317" y="52042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72" name="Freeform: Shape 6271">
              <a:extLst>
                <a:ext uri="{FF2B5EF4-FFF2-40B4-BE49-F238E27FC236}">
                  <a16:creationId xmlns:a16="http://schemas.microsoft.com/office/drawing/2014/main" id="{55729C6D-390F-D6F6-F852-9A9958F8BBC2}"/>
                </a:ext>
              </a:extLst>
            </p:cNvPr>
            <p:cNvSpPr/>
            <p:nvPr/>
          </p:nvSpPr>
          <p:spPr>
            <a:xfrm>
              <a:off x="6199317" y="537576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298" name="Freeform: Shape 6297">
              <a:extLst>
                <a:ext uri="{FF2B5EF4-FFF2-40B4-BE49-F238E27FC236}">
                  <a16:creationId xmlns:a16="http://schemas.microsoft.com/office/drawing/2014/main" id="{0A4625E8-D462-C033-8356-AB2ED8919CDD}"/>
                </a:ext>
              </a:extLst>
            </p:cNvPr>
            <p:cNvSpPr/>
            <p:nvPr/>
          </p:nvSpPr>
          <p:spPr>
            <a:xfrm>
              <a:off x="6199317" y="554250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299" name="Freeform: Shape 6298">
              <a:extLst>
                <a:ext uri="{FF2B5EF4-FFF2-40B4-BE49-F238E27FC236}">
                  <a16:creationId xmlns:a16="http://schemas.microsoft.com/office/drawing/2014/main" id="{70FF0281-9087-4605-A528-94619885F65A}"/>
                </a:ext>
              </a:extLst>
            </p:cNvPr>
            <p:cNvSpPr/>
            <p:nvPr/>
          </p:nvSpPr>
          <p:spPr>
            <a:xfrm>
              <a:off x="6199317" y="57140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0" name="Freeform: Shape 6299">
              <a:extLst>
                <a:ext uri="{FF2B5EF4-FFF2-40B4-BE49-F238E27FC236}">
                  <a16:creationId xmlns:a16="http://schemas.microsoft.com/office/drawing/2014/main" id="{6D0B5C26-C1CD-C0D3-3232-8BF1DA0CEBB2}"/>
                </a:ext>
              </a:extLst>
            </p:cNvPr>
            <p:cNvSpPr/>
            <p:nvPr/>
          </p:nvSpPr>
          <p:spPr>
            <a:xfrm>
              <a:off x="6199317" y="58855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1" name="Freeform: Shape 6300">
              <a:extLst>
                <a:ext uri="{FF2B5EF4-FFF2-40B4-BE49-F238E27FC236}">
                  <a16:creationId xmlns:a16="http://schemas.microsoft.com/office/drawing/2014/main" id="{DF9D4884-B6BA-B4EB-9CA1-5D907A2C85FB}"/>
                </a:ext>
              </a:extLst>
            </p:cNvPr>
            <p:cNvSpPr/>
            <p:nvPr/>
          </p:nvSpPr>
          <p:spPr>
            <a:xfrm>
              <a:off x="6199317" y="60570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2" name="Freeform: Shape 6301">
              <a:extLst>
                <a:ext uri="{FF2B5EF4-FFF2-40B4-BE49-F238E27FC236}">
                  <a16:creationId xmlns:a16="http://schemas.microsoft.com/office/drawing/2014/main" id="{10D9CD60-40C1-3DE0-A410-F163D0D3FC07}"/>
                </a:ext>
              </a:extLst>
            </p:cNvPr>
            <p:cNvSpPr/>
            <p:nvPr/>
          </p:nvSpPr>
          <p:spPr>
            <a:xfrm>
              <a:off x="6199317" y="622377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303" name="Freeform: Shape 6302">
              <a:extLst>
                <a:ext uri="{FF2B5EF4-FFF2-40B4-BE49-F238E27FC236}">
                  <a16:creationId xmlns:a16="http://schemas.microsoft.com/office/drawing/2014/main" id="{C1115209-EDA9-1430-E7B5-367F64437A49}"/>
                </a:ext>
              </a:extLst>
            </p:cNvPr>
            <p:cNvSpPr/>
            <p:nvPr/>
          </p:nvSpPr>
          <p:spPr>
            <a:xfrm>
              <a:off x="6199318" y="63952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4" name="Freeform: Shape 6303">
              <a:extLst>
                <a:ext uri="{FF2B5EF4-FFF2-40B4-BE49-F238E27FC236}">
                  <a16:creationId xmlns:a16="http://schemas.microsoft.com/office/drawing/2014/main" id="{8465E673-721E-1985-1C19-8577D7D3D2CE}"/>
                </a:ext>
              </a:extLst>
            </p:cNvPr>
            <p:cNvSpPr/>
            <p:nvPr/>
          </p:nvSpPr>
          <p:spPr>
            <a:xfrm>
              <a:off x="6199319" y="65667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5" name="Freeform: Shape 6304">
              <a:extLst>
                <a:ext uri="{FF2B5EF4-FFF2-40B4-BE49-F238E27FC236}">
                  <a16:creationId xmlns:a16="http://schemas.microsoft.com/office/drawing/2014/main" id="{EC63694E-7563-4474-9809-DD931BB0CE09}"/>
                </a:ext>
              </a:extLst>
            </p:cNvPr>
            <p:cNvSpPr/>
            <p:nvPr/>
          </p:nvSpPr>
          <p:spPr>
            <a:xfrm>
              <a:off x="6361298" y="9499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06" name="Freeform: Shape 6305">
              <a:extLst>
                <a:ext uri="{FF2B5EF4-FFF2-40B4-BE49-F238E27FC236}">
                  <a16:creationId xmlns:a16="http://schemas.microsoft.com/office/drawing/2014/main" id="{A78242D3-5E51-42DF-FDF4-5955894D3206}"/>
                </a:ext>
              </a:extLst>
            </p:cNvPr>
            <p:cNvSpPr/>
            <p:nvPr/>
          </p:nvSpPr>
          <p:spPr>
            <a:xfrm>
              <a:off x="6361298" y="11214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07" name="Freeform: Shape 6306">
              <a:extLst>
                <a:ext uri="{FF2B5EF4-FFF2-40B4-BE49-F238E27FC236}">
                  <a16:creationId xmlns:a16="http://schemas.microsoft.com/office/drawing/2014/main" id="{92C995D0-3EE2-D313-61D2-3D0313BDACBD}"/>
                </a:ext>
              </a:extLst>
            </p:cNvPr>
            <p:cNvSpPr/>
            <p:nvPr/>
          </p:nvSpPr>
          <p:spPr>
            <a:xfrm>
              <a:off x="6361298" y="12881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08" name="Freeform: Shape 6307">
              <a:extLst>
                <a:ext uri="{FF2B5EF4-FFF2-40B4-BE49-F238E27FC236}">
                  <a16:creationId xmlns:a16="http://schemas.microsoft.com/office/drawing/2014/main" id="{2470728E-2B29-04BA-B3E3-4331B34ED469}"/>
                </a:ext>
              </a:extLst>
            </p:cNvPr>
            <p:cNvSpPr/>
            <p:nvPr/>
          </p:nvSpPr>
          <p:spPr>
            <a:xfrm>
              <a:off x="6361298" y="14596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09" name="Freeform: Shape 6308">
              <a:extLst>
                <a:ext uri="{FF2B5EF4-FFF2-40B4-BE49-F238E27FC236}">
                  <a16:creationId xmlns:a16="http://schemas.microsoft.com/office/drawing/2014/main" id="{89BABDC9-0E05-C940-D7B5-A554E89DBB6A}"/>
                </a:ext>
              </a:extLst>
            </p:cNvPr>
            <p:cNvSpPr/>
            <p:nvPr/>
          </p:nvSpPr>
          <p:spPr>
            <a:xfrm>
              <a:off x="6361298" y="16311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10" name="Freeform: Shape 6309">
              <a:extLst>
                <a:ext uri="{FF2B5EF4-FFF2-40B4-BE49-F238E27FC236}">
                  <a16:creationId xmlns:a16="http://schemas.microsoft.com/office/drawing/2014/main" id="{A6352C1A-7B28-22C0-AAF7-67560730015E}"/>
                </a:ext>
              </a:extLst>
            </p:cNvPr>
            <p:cNvSpPr/>
            <p:nvPr/>
          </p:nvSpPr>
          <p:spPr>
            <a:xfrm>
              <a:off x="6361298" y="1802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11" name="Freeform: Shape 6310">
              <a:extLst>
                <a:ext uri="{FF2B5EF4-FFF2-40B4-BE49-F238E27FC236}">
                  <a16:creationId xmlns:a16="http://schemas.microsoft.com/office/drawing/2014/main" id="{B9181ED0-AF0B-C28E-9D87-E0510548CF98}"/>
                </a:ext>
              </a:extLst>
            </p:cNvPr>
            <p:cNvSpPr/>
            <p:nvPr/>
          </p:nvSpPr>
          <p:spPr>
            <a:xfrm>
              <a:off x="6361298" y="196943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12" name="Freeform: Shape 6311">
              <a:extLst>
                <a:ext uri="{FF2B5EF4-FFF2-40B4-BE49-F238E27FC236}">
                  <a16:creationId xmlns:a16="http://schemas.microsoft.com/office/drawing/2014/main" id="{80500727-1F12-264C-D74E-AA0606E0F7E6}"/>
                </a:ext>
              </a:extLst>
            </p:cNvPr>
            <p:cNvSpPr/>
            <p:nvPr/>
          </p:nvSpPr>
          <p:spPr>
            <a:xfrm>
              <a:off x="6361298" y="21409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38" name="Freeform: Shape 6337">
              <a:extLst>
                <a:ext uri="{FF2B5EF4-FFF2-40B4-BE49-F238E27FC236}">
                  <a16:creationId xmlns:a16="http://schemas.microsoft.com/office/drawing/2014/main" id="{FBED2387-3CD2-0C51-B2FC-4C067B5623D3}"/>
                </a:ext>
              </a:extLst>
            </p:cNvPr>
            <p:cNvSpPr/>
            <p:nvPr/>
          </p:nvSpPr>
          <p:spPr>
            <a:xfrm>
              <a:off x="6361298" y="23124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39" name="Freeform: Shape 6338">
              <a:extLst>
                <a:ext uri="{FF2B5EF4-FFF2-40B4-BE49-F238E27FC236}">
                  <a16:creationId xmlns:a16="http://schemas.microsoft.com/office/drawing/2014/main" id="{19E29663-C138-A497-15E3-7612562AFBDE}"/>
                </a:ext>
              </a:extLst>
            </p:cNvPr>
            <p:cNvSpPr/>
            <p:nvPr/>
          </p:nvSpPr>
          <p:spPr>
            <a:xfrm>
              <a:off x="6361298" y="247918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40" name="Freeform: Shape 6339">
              <a:extLst>
                <a:ext uri="{FF2B5EF4-FFF2-40B4-BE49-F238E27FC236}">
                  <a16:creationId xmlns:a16="http://schemas.microsoft.com/office/drawing/2014/main" id="{6CCC2E53-0D87-D2AC-2374-9C5B6221BE54}"/>
                </a:ext>
              </a:extLst>
            </p:cNvPr>
            <p:cNvSpPr/>
            <p:nvPr/>
          </p:nvSpPr>
          <p:spPr>
            <a:xfrm>
              <a:off x="6361298" y="26506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1" name="Freeform: Shape 6340">
              <a:extLst>
                <a:ext uri="{FF2B5EF4-FFF2-40B4-BE49-F238E27FC236}">
                  <a16:creationId xmlns:a16="http://schemas.microsoft.com/office/drawing/2014/main" id="{1C0758CB-8E9E-DBE2-F042-269B8FBC85BC}"/>
                </a:ext>
              </a:extLst>
            </p:cNvPr>
            <p:cNvSpPr/>
            <p:nvPr/>
          </p:nvSpPr>
          <p:spPr>
            <a:xfrm>
              <a:off x="6361298" y="28222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2" name="Freeform: Shape 6341">
              <a:extLst>
                <a:ext uri="{FF2B5EF4-FFF2-40B4-BE49-F238E27FC236}">
                  <a16:creationId xmlns:a16="http://schemas.microsoft.com/office/drawing/2014/main" id="{0F8AB51D-45C7-F79A-0B2E-EA3D09F809D4}"/>
                </a:ext>
              </a:extLst>
            </p:cNvPr>
            <p:cNvSpPr/>
            <p:nvPr/>
          </p:nvSpPr>
          <p:spPr>
            <a:xfrm>
              <a:off x="6361298" y="2993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3" name="Freeform: Shape 6342">
              <a:extLst>
                <a:ext uri="{FF2B5EF4-FFF2-40B4-BE49-F238E27FC236}">
                  <a16:creationId xmlns:a16="http://schemas.microsoft.com/office/drawing/2014/main" id="{63A4FB59-F99E-0F23-6A67-0B1E1F597AA5}"/>
                </a:ext>
              </a:extLst>
            </p:cNvPr>
            <p:cNvSpPr/>
            <p:nvPr/>
          </p:nvSpPr>
          <p:spPr>
            <a:xfrm>
              <a:off x="6361298" y="316045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44" name="Freeform: Shape 6343">
              <a:extLst>
                <a:ext uri="{FF2B5EF4-FFF2-40B4-BE49-F238E27FC236}">
                  <a16:creationId xmlns:a16="http://schemas.microsoft.com/office/drawing/2014/main" id="{0A5BE0B7-51E4-04B7-34D7-CC313E46FAD8}"/>
                </a:ext>
              </a:extLst>
            </p:cNvPr>
            <p:cNvSpPr/>
            <p:nvPr/>
          </p:nvSpPr>
          <p:spPr>
            <a:xfrm>
              <a:off x="6361298" y="33319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5" name="Freeform: Shape 6344">
              <a:extLst>
                <a:ext uri="{FF2B5EF4-FFF2-40B4-BE49-F238E27FC236}">
                  <a16:creationId xmlns:a16="http://schemas.microsoft.com/office/drawing/2014/main" id="{B537F3E0-B08D-D75D-5439-4532B4C489D0}"/>
                </a:ext>
              </a:extLst>
            </p:cNvPr>
            <p:cNvSpPr/>
            <p:nvPr/>
          </p:nvSpPr>
          <p:spPr>
            <a:xfrm>
              <a:off x="6361298" y="35034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6" name="Freeform: Shape 6345">
              <a:extLst>
                <a:ext uri="{FF2B5EF4-FFF2-40B4-BE49-F238E27FC236}">
                  <a16:creationId xmlns:a16="http://schemas.microsoft.com/office/drawing/2014/main" id="{B1556C2D-77B5-5B9B-DD15-B6961741CCD7}"/>
                </a:ext>
              </a:extLst>
            </p:cNvPr>
            <p:cNvSpPr/>
            <p:nvPr/>
          </p:nvSpPr>
          <p:spPr>
            <a:xfrm>
              <a:off x="6361298" y="3674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7" name="Freeform: Shape 6346">
              <a:extLst>
                <a:ext uri="{FF2B5EF4-FFF2-40B4-BE49-F238E27FC236}">
                  <a16:creationId xmlns:a16="http://schemas.microsoft.com/office/drawing/2014/main" id="{067D5DAB-2C15-97DD-BCAC-AEFC6A6C05A7}"/>
                </a:ext>
              </a:extLst>
            </p:cNvPr>
            <p:cNvSpPr/>
            <p:nvPr/>
          </p:nvSpPr>
          <p:spPr>
            <a:xfrm>
              <a:off x="6361298" y="38417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8" name="Freeform: Shape 6347">
              <a:extLst>
                <a:ext uri="{FF2B5EF4-FFF2-40B4-BE49-F238E27FC236}">
                  <a16:creationId xmlns:a16="http://schemas.microsoft.com/office/drawing/2014/main" id="{5D2DDD45-E0C3-08F8-D0D4-65F6C06ECEF4}"/>
                </a:ext>
              </a:extLst>
            </p:cNvPr>
            <p:cNvSpPr/>
            <p:nvPr/>
          </p:nvSpPr>
          <p:spPr>
            <a:xfrm>
              <a:off x="6361298" y="40132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9" name="Freeform: Shape 6348">
              <a:extLst>
                <a:ext uri="{FF2B5EF4-FFF2-40B4-BE49-F238E27FC236}">
                  <a16:creationId xmlns:a16="http://schemas.microsoft.com/office/drawing/2014/main" id="{38344607-C9AB-01F9-C111-CBA07A5DB60C}"/>
                </a:ext>
              </a:extLst>
            </p:cNvPr>
            <p:cNvSpPr/>
            <p:nvPr/>
          </p:nvSpPr>
          <p:spPr>
            <a:xfrm>
              <a:off x="6361298" y="41847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50" name="Freeform: Shape 6349">
              <a:extLst>
                <a:ext uri="{FF2B5EF4-FFF2-40B4-BE49-F238E27FC236}">
                  <a16:creationId xmlns:a16="http://schemas.microsoft.com/office/drawing/2014/main" id="{6938E8DB-30C1-DC9A-3CA8-060649AD5E58}"/>
                </a:ext>
              </a:extLst>
            </p:cNvPr>
            <p:cNvSpPr/>
            <p:nvPr/>
          </p:nvSpPr>
          <p:spPr>
            <a:xfrm>
              <a:off x="6361298" y="43514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51" name="Freeform: Shape 6350">
              <a:extLst>
                <a:ext uri="{FF2B5EF4-FFF2-40B4-BE49-F238E27FC236}">
                  <a16:creationId xmlns:a16="http://schemas.microsoft.com/office/drawing/2014/main" id="{E368794B-32A9-D9CC-83CE-2693997C7C6A}"/>
                </a:ext>
              </a:extLst>
            </p:cNvPr>
            <p:cNvSpPr/>
            <p:nvPr/>
          </p:nvSpPr>
          <p:spPr>
            <a:xfrm>
              <a:off x="6361298" y="45229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52" name="Freeform: Shape 6351">
              <a:extLst>
                <a:ext uri="{FF2B5EF4-FFF2-40B4-BE49-F238E27FC236}">
                  <a16:creationId xmlns:a16="http://schemas.microsoft.com/office/drawing/2014/main" id="{A009B8E2-675E-EFDB-BC12-DE141AF3D0A7}"/>
                </a:ext>
              </a:extLst>
            </p:cNvPr>
            <p:cNvSpPr/>
            <p:nvPr/>
          </p:nvSpPr>
          <p:spPr>
            <a:xfrm>
              <a:off x="6361298" y="46944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78" name="Freeform: Shape 6377">
              <a:extLst>
                <a:ext uri="{FF2B5EF4-FFF2-40B4-BE49-F238E27FC236}">
                  <a16:creationId xmlns:a16="http://schemas.microsoft.com/office/drawing/2014/main" id="{6522C29F-E7F8-C8C6-6090-35D4D10BD3B7}"/>
                </a:ext>
              </a:extLst>
            </p:cNvPr>
            <p:cNvSpPr/>
            <p:nvPr/>
          </p:nvSpPr>
          <p:spPr>
            <a:xfrm>
              <a:off x="6361298" y="4866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79" name="Freeform: Shape 6378">
              <a:extLst>
                <a:ext uri="{FF2B5EF4-FFF2-40B4-BE49-F238E27FC236}">
                  <a16:creationId xmlns:a16="http://schemas.microsoft.com/office/drawing/2014/main" id="{1F8B9152-797E-D667-1765-AC628CA4A1F1}"/>
                </a:ext>
              </a:extLst>
            </p:cNvPr>
            <p:cNvSpPr/>
            <p:nvPr/>
          </p:nvSpPr>
          <p:spPr>
            <a:xfrm>
              <a:off x="6361298" y="503274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80" name="Freeform: Shape 6379">
              <a:extLst>
                <a:ext uri="{FF2B5EF4-FFF2-40B4-BE49-F238E27FC236}">
                  <a16:creationId xmlns:a16="http://schemas.microsoft.com/office/drawing/2014/main" id="{0E0D5E1B-0D8B-B2C5-D57F-A2230D40C3C3}"/>
                </a:ext>
              </a:extLst>
            </p:cNvPr>
            <p:cNvSpPr/>
            <p:nvPr/>
          </p:nvSpPr>
          <p:spPr>
            <a:xfrm>
              <a:off x="6361298" y="52042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81" name="Freeform: Shape 6380">
              <a:extLst>
                <a:ext uri="{FF2B5EF4-FFF2-40B4-BE49-F238E27FC236}">
                  <a16:creationId xmlns:a16="http://schemas.microsoft.com/office/drawing/2014/main" id="{E55A45DB-71F7-64FA-E722-36DABE6B0A1E}"/>
                </a:ext>
              </a:extLst>
            </p:cNvPr>
            <p:cNvSpPr/>
            <p:nvPr/>
          </p:nvSpPr>
          <p:spPr>
            <a:xfrm>
              <a:off x="6361298" y="537576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2" name="Freeform: Shape 6381">
              <a:extLst>
                <a:ext uri="{FF2B5EF4-FFF2-40B4-BE49-F238E27FC236}">
                  <a16:creationId xmlns:a16="http://schemas.microsoft.com/office/drawing/2014/main" id="{1A96147A-650C-68DE-D257-CE42136F1C33}"/>
                </a:ext>
              </a:extLst>
            </p:cNvPr>
            <p:cNvSpPr/>
            <p:nvPr/>
          </p:nvSpPr>
          <p:spPr>
            <a:xfrm>
              <a:off x="6361298" y="554250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383" name="Freeform: Shape 6382">
              <a:extLst>
                <a:ext uri="{FF2B5EF4-FFF2-40B4-BE49-F238E27FC236}">
                  <a16:creationId xmlns:a16="http://schemas.microsoft.com/office/drawing/2014/main" id="{65D9B17E-A902-9C8A-49DD-06887E2C3A54}"/>
                </a:ext>
              </a:extLst>
            </p:cNvPr>
            <p:cNvSpPr/>
            <p:nvPr/>
          </p:nvSpPr>
          <p:spPr>
            <a:xfrm>
              <a:off x="6361298" y="57140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4" name="Freeform: Shape 6383">
              <a:extLst>
                <a:ext uri="{FF2B5EF4-FFF2-40B4-BE49-F238E27FC236}">
                  <a16:creationId xmlns:a16="http://schemas.microsoft.com/office/drawing/2014/main" id="{3F071082-2E2C-8685-9C93-62D47E65CE92}"/>
                </a:ext>
              </a:extLst>
            </p:cNvPr>
            <p:cNvSpPr/>
            <p:nvPr/>
          </p:nvSpPr>
          <p:spPr>
            <a:xfrm>
              <a:off x="6361298" y="58855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5" name="Freeform: Shape 6384">
              <a:extLst>
                <a:ext uri="{FF2B5EF4-FFF2-40B4-BE49-F238E27FC236}">
                  <a16:creationId xmlns:a16="http://schemas.microsoft.com/office/drawing/2014/main" id="{82323663-8089-C6F7-79EF-212306885E67}"/>
                </a:ext>
              </a:extLst>
            </p:cNvPr>
            <p:cNvSpPr/>
            <p:nvPr/>
          </p:nvSpPr>
          <p:spPr>
            <a:xfrm>
              <a:off x="6361298" y="60570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6" name="Freeform: Shape 6385">
              <a:extLst>
                <a:ext uri="{FF2B5EF4-FFF2-40B4-BE49-F238E27FC236}">
                  <a16:creationId xmlns:a16="http://schemas.microsoft.com/office/drawing/2014/main" id="{B8D7E4BD-B052-2E13-143A-BBC55030E461}"/>
                </a:ext>
              </a:extLst>
            </p:cNvPr>
            <p:cNvSpPr/>
            <p:nvPr/>
          </p:nvSpPr>
          <p:spPr>
            <a:xfrm>
              <a:off x="6361298" y="622377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387" name="Freeform: Shape 6386">
              <a:extLst>
                <a:ext uri="{FF2B5EF4-FFF2-40B4-BE49-F238E27FC236}">
                  <a16:creationId xmlns:a16="http://schemas.microsoft.com/office/drawing/2014/main" id="{B9B4F706-54A5-B687-6B3A-73A01D0ECA9E}"/>
                </a:ext>
              </a:extLst>
            </p:cNvPr>
            <p:cNvSpPr/>
            <p:nvPr/>
          </p:nvSpPr>
          <p:spPr>
            <a:xfrm>
              <a:off x="6361298" y="63952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8" name="Freeform: Shape 6387">
              <a:extLst>
                <a:ext uri="{FF2B5EF4-FFF2-40B4-BE49-F238E27FC236}">
                  <a16:creationId xmlns:a16="http://schemas.microsoft.com/office/drawing/2014/main" id="{51B59C35-8DAB-D3F5-7C96-AEC8C5684792}"/>
                </a:ext>
              </a:extLst>
            </p:cNvPr>
            <p:cNvSpPr/>
            <p:nvPr/>
          </p:nvSpPr>
          <p:spPr>
            <a:xfrm>
              <a:off x="6361299" y="65667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9" name="Freeform: Shape 6388">
              <a:extLst>
                <a:ext uri="{FF2B5EF4-FFF2-40B4-BE49-F238E27FC236}">
                  <a16:creationId xmlns:a16="http://schemas.microsoft.com/office/drawing/2014/main" id="{949E8BF3-8FEA-160D-E3BE-07A852045E74}"/>
                </a:ext>
              </a:extLst>
            </p:cNvPr>
            <p:cNvSpPr/>
            <p:nvPr/>
          </p:nvSpPr>
          <p:spPr>
            <a:xfrm>
              <a:off x="6523279" y="9499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90" name="Freeform: Shape 6389">
              <a:extLst>
                <a:ext uri="{FF2B5EF4-FFF2-40B4-BE49-F238E27FC236}">
                  <a16:creationId xmlns:a16="http://schemas.microsoft.com/office/drawing/2014/main" id="{3DD794CA-0790-CA96-7A50-99714F683A4A}"/>
                </a:ext>
              </a:extLst>
            </p:cNvPr>
            <p:cNvSpPr/>
            <p:nvPr/>
          </p:nvSpPr>
          <p:spPr>
            <a:xfrm>
              <a:off x="6523279" y="11214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91" name="Freeform: Shape 6390">
              <a:extLst>
                <a:ext uri="{FF2B5EF4-FFF2-40B4-BE49-F238E27FC236}">
                  <a16:creationId xmlns:a16="http://schemas.microsoft.com/office/drawing/2014/main" id="{5FD3F08D-36F7-2F61-5BCC-BFCAF47F7F8A}"/>
                </a:ext>
              </a:extLst>
            </p:cNvPr>
            <p:cNvSpPr/>
            <p:nvPr/>
          </p:nvSpPr>
          <p:spPr>
            <a:xfrm>
              <a:off x="6523279" y="12881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92" name="Freeform: Shape 6391">
              <a:extLst>
                <a:ext uri="{FF2B5EF4-FFF2-40B4-BE49-F238E27FC236}">
                  <a16:creationId xmlns:a16="http://schemas.microsoft.com/office/drawing/2014/main" id="{C87DE8D9-98E5-C084-FF94-3B7A2430B845}"/>
                </a:ext>
              </a:extLst>
            </p:cNvPr>
            <p:cNvSpPr/>
            <p:nvPr/>
          </p:nvSpPr>
          <p:spPr>
            <a:xfrm>
              <a:off x="6523279" y="14596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18" name="Freeform: Shape 6417">
              <a:extLst>
                <a:ext uri="{FF2B5EF4-FFF2-40B4-BE49-F238E27FC236}">
                  <a16:creationId xmlns:a16="http://schemas.microsoft.com/office/drawing/2014/main" id="{A4976DA5-AB40-E6BE-4B7F-CB352B5585EA}"/>
                </a:ext>
              </a:extLst>
            </p:cNvPr>
            <p:cNvSpPr/>
            <p:nvPr/>
          </p:nvSpPr>
          <p:spPr>
            <a:xfrm>
              <a:off x="6523279" y="16311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19" name="Freeform: Shape 6418">
              <a:extLst>
                <a:ext uri="{FF2B5EF4-FFF2-40B4-BE49-F238E27FC236}">
                  <a16:creationId xmlns:a16="http://schemas.microsoft.com/office/drawing/2014/main" id="{AFC1F07F-5FE4-AC16-FDED-9FD6A9490C90}"/>
                </a:ext>
              </a:extLst>
            </p:cNvPr>
            <p:cNvSpPr/>
            <p:nvPr/>
          </p:nvSpPr>
          <p:spPr>
            <a:xfrm>
              <a:off x="6523279" y="18026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0" name="Freeform: Shape 6419">
              <a:extLst>
                <a:ext uri="{FF2B5EF4-FFF2-40B4-BE49-F238E27FC236}">
                  <a16:creationId xmlns:a16="http://schemas.microsoft.com/office/drawing/2014/main" id="{A5B33EDB-BCE4-1EB0-8B82-9A1658FA64D2}"/>
                </a:ext>
              </a:extLst>
            </p:cNvPr>
            <p:cNvSpPr/>
            <p:nvPr/>
          </p:nvSpPr>
          <p:spPr>
            <a:xfrm>
              <a:off x="6523279" y="196942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21" name="Freeform: Shape 6420">
              <a:extLst>
                <a:ext uri="{FF2B5EF4-FFF2-40B4-BE49-F238E27FC236}">
                  <a16:creationId xmlns:a16="http://schemas.microsoft.com/office/drawing/2014/main" id="{019371D4-6278-C0F1-BD5B-C71A4C093D11}"/>
                </a:ext>
              </a:extLst>
            </p:cNvPr>
            <p:cNvSpPr/>
            <p:nvPr/>
          </p:nvSpPr>
          <p:spPr>
            <a:xfrm>
              <a:off x="6523279" y="21409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2" name="Freeform: Shape 6421">
              <a:extLst>
                <a:ext uri="{FF2B5EF4-FFF2-40B4-BE49-F238E27FC236}">
                  <a16:creationId xmlns:a16="http://schemas.microsoft.com/office/drawing/2014/main" id="{CE2185BD-C491-3FF0-AA39-836CCAE15EC9}"/>
                </a:ext>
              </a:extLst>
            </p:cNvPr>
            <p:cNvSpPr/>
            <p:nvPr/>
          </p:nvSpPr>
          <p:spPr>
            <a:xfrm>
              <a:off x="6523279" y="23124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3" name="Freeform: Shape 6422">
              <a:extLst>
                <a:ext uri="{FF2B5EF4-FFF2-40B4-BE49-F238E27FC236}">
                  <a16:creationId xmlns:a16="http://schemas.microsoft.com/office/drawing/2014/main" id="{1C69A0BA-BC54-BD72-41C2-BD5332463256}"/>
                </a:ext>
              </a:extLst>
            </p:cNvPr>
            <p:cNvSpPr/>
            <p:nvPr/>
          </p:nvSpPr>
          <p:spPr>
            <a:xfrm>
              <a:off x="6523279" y="247918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24" name="Freeform: Shape 6423">
              <a:extLst>
                <a:ext uri="{FF2B5EF4-FFF2-40B4-BE49-F238E27FC236}">
                  <a16:creationId xmlns:a16="http://schemas.microsoft.com/office/drawing/2014/main" id="{C7CEAB3F-A6DE-2174-233F-FA4743FE1A2F}"/>
                </a:ext>
              </a:extLst>
            </p:cNvPr>
            <p:cNvSpPr/>
            <p:nvPr/>
          </p:nvSpPr>
          <p:spPr>
            <a:xfrm>
              <a:off x="6523279" y="26506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5" name="Freeform: Shape 6424">
              <a:extLst>
                <a:ext uri="{FF2B5EF4-FFF2-40B4-BE49-F238E27FC236}">
                  <a16:creationId xmlns:a16="http://schemas.microsoft.com/office/drawing/2014/main" id="{671FEA4F-1D2B-6AB1-5DEC-98A2EC6C8FAC}"/>
                </a:ext>
              </a:extLst>
            </p:cNvPr>
            <p:cNvSpPr/>
            <p:nvPr/>
          </p:nvSpPr>
          <p:spPr>
            <a:xfrm>
              <a:off x="6523279" y="28222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6" name="Freeform: Shape 6425">
              <a:extLst>
                <a:ext uri="{FF2B5EF4-FFF2-40B4-BE49-F238E27FC236}">
                  <a16:creationId xmlns:a16="http://schemas.microsoft.com/office/drawing/2014/main" id="{819CE635-AE8A-8DAC-E997-8976F5A50C25}"/>
                </a:ext>
              </a:extLst>
            </p:cNvPr>
            <p:cNvSpPr/>
            <p:nvPr/>
          </p:nvSpPr>
          <p:spPr>
            <a:xfrm>
              <a:off x="6523279" y="29937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7" name="Freeform: Shape 6426">
              <a:extLst>
                <a:ext uri="{FF2B5EF4-FFF2-40B4-BE49-F238E27FC236}">
                  <a16:creationId xmlns:a16="http://schemas.microsoft.com/office/drawing/2014/main" id="{48672A74-801D-346B-8010-F495933C3CEA}"/>
                </a:ext>
              </a:extLst>
            </p:cNvPr>
            <p:cNvSpPr/>
            <p:nvPr/>
          </p:nvSpPr>
          <p:spPr>
            <a:xfrm>
              <a:off x="6523279" y="316045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28" name="Freeform: Shape 6427">
              <a:extLst>
                <a:ext uri="{FF2B5EF4-FFF2-40B4-BE49-F238E27FC236}">
                  <a16:creationId xmlns:a16="http://schemas.microsoft.com/office/drawing/2014/main" id="{03791557-14DA-C301-7832-EB290006BC6E}"/>
                </a:ext>
              </a:extLst>
            </p:cNvPr>
            <p:cNvSpPr/>
            <p:nvPr/>
          </p:nvSpPr>
          <p:spPr>
            <a:xfrm>
              <a:off x="6523279" y="333196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9" name="Freeform: Shape 6428">
              <a:extLst>
                <a:ext uri="{FF2B5EF4-FFF2-40B4-BE49-F238E27FC236}">
                  <a16:creationId xmlns:a16="http://schemas.microsoft.com/office/drawing/2014/main" id="{B718946A-9653-4EFA-942E-23D505D736DE}"/>
                </a:ext>
              </a:extLst>
            </p:cNvPr>
            <p:cNvSpPr/>
            <p:nvPr/>
          </p:nvSpPr>
          <p:spPr>
            <a:xfrm>
              <a:off x="6523279" y="35034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30" name="Freeform: Shape 6429">
              <a:extLst>
                <a:ext uri="{FF2B5EF4-FFF2-40B4-BE49-F238E27FC236}">
                  <a16:creationId xmlns:a16="http://schemas.microsoft.com/office/drawing/2014/main" id="{060537D4-758A-A84A-73DB-5BFDDE74B1E0}"/>
                </a:ext>
              </a:extLst>
            </p:cNvPr>
            <p:cNvSpPr/>
            <p:nvPr/>
          </p:nvSpPr>
          <p:spPr>
            <a:xfrm>
              <a:off x="6523279" y="36749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31" name="Freeform: Shape 6430">
              <a:extLst>
                <a:ext uri="{FF2B5EF4-FFF2-40B4-BE49-F238E27FC236}">
                  <a16:creationId xmlns:a16="http://schemas.microsoft.com/office/drawing/2014/main" id="{EBCCE734-FBE8-A0E8-AE3B-348B602ECAB9}"/>
                </a:ext>
              </a:extLst>
            </p:cNvPr>
            <p:cNvSpPr/>
            <p:nvPr/>
          </p:nvSpPr>
          <p:spPr>
            <a:xfrm>
              <a:off x="6523279" y="38417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32" name="Freeform: Shape 6431">
              <a:extLst>
                <a:ext uri="{FF2B5EF4-FFF2-40B4-BE49-F238E27FC236}">
                  <a16:creationId xmlns:a16="http://schemas.microsoft.com/office/drawing/2014/main" id="{8FB6149F-EF23-AB51-7AC3-98157918D2E9}"/>
                </a:ext>
              </a:extLst>
            </p:cNvPr>
            <p:cNvSpPr/>
            <p:nvPr/>
          </p:nvSpPr>
          <p:spPr>
            <a:xfrm>
              <a:off x="6523279" y="40132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58" name="Freeform: Shape 6457">
              <a:extLst>
                <a:ext uri="{FF2B5EF4-FFF2-40B4-BE49-F238E27FC236}">
                  <a16:creationId xmlns:a16="http://schemas.microsoft.com/office/drawing/2014/main" id="{F1CBE626-F4E8-3187-0030-CE99EC1F8DBC}"/>
                </a:ext>
              </a:extLst>
            </p:cNvPr>
            <p:cNvSpPr/>
            <p:nvPr/>
          </p:nvSpPr>
          <p:spPr>
            <a:xfrm>
              <a:off x="6523279" y="41847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59" name="Freeform: Shape 6458">
              <a:extLst>
                <a:ext uri="{FF2B5EF4-FFF2-40B4-BE49-F238E27FC236}">
                  <a16:creationId xmlns:a16="http://schemas.microsoft.com/office/drawing/2014/main" id="{7CB67345-D70A-7609-70B0-05E972D14FE6}"/>
                </a:ext>
              </a:extLst>
            </p:cNvPr>
            <p:cNvSpPr/>
            <p:nvPr/>
          </p:nvSpPr>
          <p:spPr>
            <a:xfrm>
              <a:off x="6523279" y="43514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60" name="Freeform: Shape 6459">
              <a:extLst>
                <a:ext uri="{FF2B5EF4-FFF2-40B4-BE49-F238E27FC236}">
                  <a16:creationId xmlns:a16="http://schemas.microsoft.com/office/drawing/2014/main" id="{30A65149-2453-588B-4F13-3EAFD716CBAA}"/>
                </a:ext>
              </a:extLst>
            </p:cNvPr>
            <p:cNvSpPr/>
            <p:nvPr/>
          </p:nvSpPr>
          <p:spPr>
            <a:xfrm>
              <a:off x="6523279" y="45229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1" name="Freeform: Shape 6460">
              <a:extLst>
                <a:ext uri="{FF2B5EF4-FFF2-40B4-BE49-F238E27FC236}">
                  <a16:creationId xmlns:a16="http://schemas.microsoft.com/office/drawing/2014/main" id="{F4BD1C68-B913-37CD-6E7B-71A12DE11198}"/>
                </a:ext>
              </a:extLst>
            </p:cNvPr>
            <p:cNvSpPr/>
            <p:nvPr/>
          </p:nvSpPr>
          <p:spPr>
            <a:xfrm>
              <a:off x="6523279" y="46944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2" name="Freeform: Shape 6461">
              <a:extLst>
                <a:ext uri="{FF2B5EF4-FFF2-40B4-BE49-F238E27FC236}">
                  <a16:creationId xmlns:a16="http://schemas.microsoft.com/office/drawing/2014/main" id="{C85FD0CB-EB30-E511-0CC8-1C0E00982837}"/>
                </a:ext>
              </a:extLst>
            </p:cNvPr>
            <p:cNvSpPr/>
            <p:nvPr/>
          </p:nvSpPr>
          <p:spPr>
            <a:xfrm>
              <a:off x="6523279" y="48660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3" name="Freeform: Shape 6462">
              <a:extLst>
                <a:ext uri="{FF2B5EF4-FFF2-40B4-BE49-F238E27FC236}">
                  <a16:creationId xmlns:a16="http://schemas.microsoft.com/office/drawing/2014/main" id="{1820E146-29A3-25C5-D447-E110A6216440}"/>
                </a:ext>
              </a:extLst>
            </p:cNvPr>
            <p:cNvSpPr/>
            <p:nvPr/>
          </p:nvSpPr>
          <p:spPr>
            <a:xfrm>
              <a:off x="6523279" y="503274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64" name="Freeform: Shape 6463">
              <a:extLst>
                <a:ext uri="{FF2B5EF4-FFF2-40B4-BE49-F238E27FC236}">
                  <a16:creationId xmlns:a16="http://schemas.microsoft.com/office/drawing/2014/main" id="{7836000E-90EE-D406-CD75-2C275859E177}"/>
                </a:ext>
              </a:extLst>
            </p:cNvPr>
            <p:cNvSpPr/>
            <p:nvPr/>
          </p:nvSpPr>
          <p:spPr>
            <a:xfrm>
              <a:off x="6523279" y="52042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5" name="Freeform: Shape 6464">
              <a:extLst>
                <a:ext uri="{FF2B5EF4-FFF2-40B4-BE49-F238E27FC236}">
                  <a16:creationId xmlns:a16="http://schemas.microsoft.com/office/drawing/2014/main" id="{EE228951-55A2-044C-3ACB-2D2439B351B2}"/>
                </a:ext>
              </a:extLst>
            </p:cNvPr>
            <p:cNvSpPr/>
            <p:nvPr/>
          </p:nvSpPr>
          <p:spPr>
            <a:xfrm>
              <a:off x="6523279" y="53757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66" name="Freeform: Shape 6465">
              <a:extLst>
                <a:ext uri="{FF2B5EF4-FFF2-40B4-BE49-F238E27FC236}">
                  <a16:creationId xmlns:a16="http://schemas.microsoft.com/office/drawing/2014/main" id="{1D1C0D36-53C4-B2E5-A0C7-854CD3082ACD}"/>
                </a:ext>
              </a:extLst>
            </p:cNvPr>
            <p:cNvSpPr/>
            <p:nvPr/>
          </p:nvSpPr>
          <p:spPr>
            <a:xfrm>
              <a:off x="6523279" y="554250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467" name="Freeform: Shape 6466">
              <a:extLst>
                <a:ext uri="{FF2B5EF4-FFF2-40B4-BE49-F238E27FC236}">
                  <a16:creationId xmlns:a16="http://schemas.microsoft.com/office/drawing/2014/main" id="{EAD63022-A03E-70A2-6EB1-1AADE068405B}"/>
                </a:ext>
              </a:extLst>
            </p:cNvPr>
            <p:cNvSpPr/>
            <p:nvPr/>
          </p:nvSpPr>
          <p:spPr>
            <a:xfrm>
              <a:off x="6523279" y="57140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68" name="Freeform: Shape 6467">
              <a:extLst>
                <a:ext uri="{FF2B5EF4-FFF2-40B4-BE49-F238E27FC236}">
                  <a16:creationId xmlns:a16="http://schemas.microsoft.com/office/drawing/2014/main" id="{03975EDF-2BA3-E420-013D-BB1A25D233C1}"/>
                </a:ext>
              </a:extLst>
            </p:cNvPr>
            <p:cNvSpPr/>
            <p:nvPr/>
          </p:nvSpPr>
          <p:spPr>
            <a:xfrm>
              <a:off x="6523279" y="58855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69" name="Freeform: Shape 6468">
              <a:extLst>
                <a:ext uri="{FF2B5EF4-FFF2-40B4-BE49-F238E27FC236}">
                  <a16:creationId xmlns:a16="http://schemas.microsoft.com/office/drawing/2014/main" id="{4314BD0C-9AA8-1BE7-E387-1FDA1EF969E2}"/>
                </a:ext>
              </a:extLst>
            </p:cNvPr>
            <p:cNvSpPr/>
            <p:nvPr/>
          </p:nvSpPr>
          <p:spPr>
            <a:xfrm>
              <a:off x="6523279" y="60570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70" name="Freeform: Shape 6469">
              <a:extLst>
                <a:ext uri="{FF2B5EF4-FFF2-40B4-BE49-F238E27FC236}">
                  <a16:creationId xmlns:a16="http://schemas.microsoft.com/office/drawing/2014/main" id="{6A8F68D6-8413-2672-016B-9FC21F57B86A}"/>
                </a:ext>
              </a:extLst>
            </p:cNvPr>
            <p:cNvSpPr/>
            <p:nvPr/>
          </p:nvSpPr>
          <p:spPr>
            <a:xfrm>
              <a:off x="6523279" y="62237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471" name="Freeform: Shape 6470">
              <a:extLst>
                <a:ext uri="{FF2B5EF4-FFF2-40B4-BE49-F238E27FC236}">
                  <a16:creationId xmlns:a16="http://schemas.microsoft.com/office/drawing/2014/main" id="{267C4EEE-D543-7440-D3D6-D519BBA36E12}"/>
                </a:ext>
              </a:extLst>
            </p:cNvPr>
            <p:cNvSpPr/>
            <p:nvPr/>
          </p:nvSpPr>
          <p:spPr>
            <a:xfrm>
              <a:off x="6523279" y="63952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72" name="Freeform: Shape 6471">
              <a:extLst>
                <a:ext uri="{FF2B5EF4-FFF2-40B4-BE49-F238E27FC236}">
                  <a16:creationId xmlns:a16="http://schemas.microsoft.com/office/drawing/2014/main" id="{21984ABA-165E-3C81-A700-95E6FEAE9800}"/>
                </a:ext>
              </a:extLst>
            </p:cNvPr>
            <p:cNvSpPr/>
            <p:nvPr/>
          </p:nvSpPr>
          <p:spPr>
            <a:xfrm>
              <a:off x="6523280" y="65667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98" name="Freeform: Shape 6497">
              <a:extLst>
                <a:ext uri="{FF2B5EF4-FFF2-40B4-BE49-F238E27FC236}">
                  <a16:creationId xmlns:a16="http://schemas.microsoft.com/office/drawing/2014/main" id="{DF4CABE4-16E2-7AB3-5309-012E44F4AEF4}"/>
                </a:ext>
              </a:extLst>
            </p:cNvPr>
            <p:cNvSpPr/>
            <p:nvPr/>
          </p:nvSpPr>
          <p:spPr>
            <a:xfrm>
              <a:off x="6685259" y="9499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99" name="Freeform: Shape 6498">
              <a:extLst>
                <a:ext uri="{FF2B5EF4-FFF2-40B4-BE49-F238E27FC236}">
                  <a16:creationId xmlns:a16="http://schemas.microsoft.com/office/drawing/2014/main" id="{9D8D1E40-E7ED-5975-757C-B85181DA3C7E}"/>
                </a:ext>
              </a:extLst>
            </p:cNvPr>
            <p:cNvSpPr/>
            <p:nvPr/>
          </p:nvSpPr>
          <p:spPr>
            <a:xfrm>
              <a:off x="6685259" y="11214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0" name="Freeform: Shape 6499">
              <a:extLst>
                <a:ext uri="{FF2B5EF4-FFF2-40B4-BE49-F238E27FC236}">
                  <a16:creationId xmlns:a16="http://schemas.microsoft.com/office/drawing/2014/main" id="{F6E3F395-B9AF-4CDB-ED75-DFD75851648F}"/>
                </a:ext>
              </a:extLst>
            </p:cNvPr>
            <p:cNvSpPr/>
            <p:nvPr/>
          </p:nvSpPr>
          <p:spPr>
            <a:xfrm>
              <a:off x="6685259" y="12881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01" name="Freeform: Shape 6500">
              <a:extLst>
                <a:ext uri="{FF2B5EF4-FFF2-40B4-BE49-F238E27FC236}">
                  <a16:creationId xmlns:a16="http://schemas.microsoft.com/office/drawing/2014/main" id="{1DB2FA4D-4720-C77C-5859-0BC80E5D5FFE}"/>
                </a:ext>
              </a:extLst>
            </p:cNvPr>
            <p:cNvSpPr/>
            <p:nvPr/>
          </p:nvSpPr>
          <p:spPr>
            <a:xfrm>
              <a:off x="6685259" y="14596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2" name="Freeform: Shape 6501">
              <a:extLst>
                <a:ext uri="{FF2B5EF4-FFF2-40B4-BE49-F238E27FC236}">
                  <a16:creationId xmlns:a16="http://schemas.microsoft.com/office/drawing/2014/main" id="{9CC42B1A-80C7-AE52-7334-F12EA13B876D}"/>
                </a:ext>
              </a:extLst>
            </p:cNvPr>
            <p:cNvSpPr/>
            <p:nvPr/>
          </p:nvSpPr>
          <p:spPr>
            <a:xfrm>
              <a:off x="6685259" y="16311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3" name="Freeform: Shape 6502">
              <a:extLst>
                <a:ext uri="{FF2B5EF4-FFF2-40B4-BE49-F238E27FC236}">
                  <a16:creationId xmlns:a16="http://schemas.microsoft.com/office/drawing/2014/main" id="{5C744ECD-4B17-91F0-440B-4ACFF186FB54}"/>
                </a:ext>
              </a:extLst>
            </p:cNvPr>
            <p:cNvSpPr/>
            <p:nvPr/>
          </p:nvSpPr>
          <p:spPr>
            <a:xfrm>
              <a:off x="6685259" y="1802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4" name="Freeform: Shape 6503">
              <a:extLst>
                <a:ext uri="{FF2B5EF4-FFF2-40B4-BE49-F238E27FC236}">
                  <a16:creationId xmlns:a16="http://schemas.microsoft.com/office/drawing/2014/main" id="{FAE0D8C9-8CEE-EC46-BF27-F8B606418E16}"/>
                </a:ext>
              </a:extLst>
            </p:cNvPr>
            <p:cNvSpPr/>
            <p:nvPr/>
          </p:nvSpPr>
          <p:spPr>
            <a:xfrm>
              <a:off x="6685259" y="196942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05" name="Freeform: Shape 6504">
              <a:extLst>
                <a:ext uri="{FF2B5EF4-FFF2-40B4-BE49-F238E27FC236}">
                  <a16:creationId xmlns:a16="http://schemas.microsoft.com/office/drawing/2014/main" id="{A3AB44D9-3100-CF22-BE9A-8EE68A2655DA}"/>
                </a:ext>
              </a:extLst>
            </p:cNvPr>
            <p:cNvSpPr/>
            <p:nvPr/>
          </p:nvSpPr>
          <p:spPr>
            <a:xfrm>
              <a:off x="6685259" y="21409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6" name="Freeform: Shape 6505">
              <a:extLst>
                <a:ext uri="{FF2B5EF4-FFF2-40B4-BE49-F238E27FC236}">
                  <a16:creationId xmlns:a16="http://schemas.microsoft.com/office/drawing/2014/main" id="{77D88FE1-25AF-069C-42A9-6B263DD2A570}"/>
                </a:ext>
              </a:extLst>
            </p:cNvPr>
            <p:cNvSpPr/>
            <p:nvPr/>
          </p:nvSpPr>
          <p:spPr>
            <a:xfrm>
              <a:off x="6685259" y="23124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7" name="Freeform: Shape 6506">
              <a:extLst>
                <a:ext uri="{FF2B5EF4-FFF2-40B4-BE49-F238E27FC236}">
                  <a16:creationId xmlns:a16="http://schemas.microsoft.com/office/drawing/2014/main" id="{F438CC71-8F08-BF3D-4535-D636EC4496B3}"/>
                </a:ext>
              </a:extLst>
            </p:cNvPr>
            <p:cNvSpPr/>
            <p:nvPr/>
          </p:nvSpPr>
          <p:spPr>
            <a:xfrm>
              <a:off x="6685259" y="24791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08" name="Freeform: Shape 6507">
              <a:extLst>
                <a:ext uri="{FF2B5EF4-FFF2-40B4-BE49-F238E27FC236}">
                  <a16:creationId xmlns:a16="http://schemas.microsoft.com/office/drawing/2014/main" id="{0C230F93-47C7-6144-FBE9-F83355E4B212}"/>
                </a:ext>
              </a:extLst>
            </p:cNvPr>
            <p:cNvSpPr/>
            <p:nvPr/>
          </p:nvSpPr>
          <p:spPr>
            <a:xfrm>
              <a:off x="6685259" y="26506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9" name="Freeform: Shape 6508">
              <a:extLst>
                <a:ext uri="{FF2B5EF4-FFF2-40B4-BE49-F238E27FC236}">
                  <a16:creationId xmlns:a16="http://schemas.microsoft.com/office/drawing/2014/main" id="{D21215AB-B187-A583-8806-385A1AE7F60E}"/>
                </a:ext>
              </a:extLst>
            </p:cNvPr>
            <p:cNvSpPr/>
            <p:nvPr/>
          </p:nvSpPr>
          <p:spPr>
            <a:xfrm>
              <a:off x="6685259" y="28222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0" name="Freeform: Shape 6509">
              <a:extLst>
                <a:ext uri="{FF2B5EF4-FFF2-40B4-BE49-F238E27FC236}">
                  <a16:creationId xmlns:a16="http://schemas.microsoft.com/office/drawing/2014/main" id="{78282315-0922-0EBF-F323-5DAEC776134A}"/>
                </a:ext>
              </a:extLst>
            </p:cNvPr>
            <p:cNvSpPr/>
            <p:nvPr/>
          </p:nvSpPr>
          <p:spPr>
            <a:xfrm>
              <a:off x="6685259" y="29937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1" name="Freeform: Shape 6510">
              <a:extLst>
                <a:ext uri="{FF2B5EF4-FFF2-40B4-BE49-F238E27FC236}">
                  <a16:creationId xmlns:a16="http://schemas.microsoft.com/office/drawing/2014/main" id="{6C4712B4-274D-06A2-BDCD-E01A19D39410}"/>
                </a:ext>
              </a:extLst>
            </p:cNvPr>
            <p:cNvSpPr/>
            <p:nvPr/>
          </p:nvSpPr>
          <p:spPr>
            <a:xfrm>
              <a:off x="6685259" y="316045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12" name="Freeform: Shape 6511">
              <a:extLst>
                <a:ext uri="{FF2B5EF4-FFF2-40B4-BE49-F238E27FC236}">
                  <a16:creationId xmlns:a16="http://schemas.microsoft.com/office/drawing/2014/main" id="{1082F3D6-09D4-837C-5667-FC960D2FA016}"/>
                </a:ext>
              </a:extLst>
            </p:cNvPr>
            <p:cNvSpPr/>
            <p:nvPr/>
          </p:nvSpPr>
          <p:spPr>
            <a:xfrm>
              <a:off x="6685259" y="33319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5" name="Freeform: Shape 6514">
              <a:extLst>
                <a:ext uri="{FF2B5EF4-FFF2-40B4-BE49-F238E27FC236}">
                  <a16:creationId xmlns:a16="http://schemas.microsoft.com/office/drawing/2014/main" id="{1EB777D4-30F2-A9FB-B216-14ABA3B3FF5D}"/>
                </a:ext>
              </a:extLst>
            </p:cNvPr>
            <p:cNvSpPr/>
            <p:nvPr/>
          </p:nvSpPr>
          <p:spPr>
            <a:xfrm>
              <a:off x="6685259" y="35034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6" name="Freeform: Shape 6515">
              <a:extLst>
                <a:ext uri="{FF2B5EF4-FFF2-40B4-BE49-F238E27FC236}">
                  <a16:creationId xmlns:a16="http://schemas.microsoft.com/office/drawing/2014/main" id="{0C304FF2-D04E-F7CB-2590-F48DB1EB00B8}"/>
                </a:ext>
              </a:extLst>
            </p:cNvPr>
            <p:cNvSpPr/>
            <p:nvPr/>
          </p:nvSpPr>
          <p:spPr>
            <a:xfrm>
              <a:off x="6685259" y="36749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7" name="Freeform: Shape 6516">
              <a:extLst>
                <a:ext uri="{FF2B5EF4-FFF2-40B4-BE49-F238E27FC236}">
                  <a16:creationId xmlns:a16="http://schemas.microsoft.com/office/drawing/2014/main" id="{6C44A509-10A5-62C7-3754-58C9EB252813}"/>
                </a:ext>
              </a:extLst>
            </p:cNvPr>
            <p:cNvSpPr/>
            <p:nvPr/>
          </p:nvSpPr>
          <p:spPr>
            <a:xfrm>
              <a:off x="6685259" y="38417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8" name="Freeform: Shape 6517">
              <a:extLst>
                <a:ext uri="{FF2B5EF4-FFF2-40B4-BE49-F238E27FC236}">
                  <a16:creationId xmlns:a16="http://schemas.microsoft.com/office/drawing/2014/main" id="{7FA3C1DA-420A-323E-FF23-D34E02FBD9B9}"/>
                </a:ext>
              </a:extLst>
            </p:cNvPr>
            <p:cNvSpPr/>
            <p:nvPr/>
          </p:nvSpPr>
          <p:spPr>
            <a:xfrm>
              <a:off x="6685259" y="40132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9" name="Freeform: Shape 6518">
              <a:extLst>
                <a:ext uri="{FF2B5EF4-FFF2-40B4-BE49-F238E27FC236}">
                  <a16:creationId xmlns:a16="http://schemas.microsoft.com/office/drawing/2014/main" id="{16925824-FD57-3D35-5624-9B45782296BD}"/>
                </a:ext>
              </a:extLst>
            </p:cNvPr>
            <p:cNvSpPr/>
            <p:nvPr/>
          </p:nvSpPr>
          <p:spPr>
            <a:xfrm>
              <a:off x="6685259" y="41847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0" name="Freeform: Shape 6519">
              <a:extLst>
                <a:ext uri="{FF2B5EF4-FFF2-40B4-BE49-F238E27FC236}">
                  <a16:creationId xmlns:a16="http://schemas.microsoft.com/office/drawing/2014/main" id="{EA1F6A2B-F992-9CB5-833C-314967DCB34F}"/>
                </a:ext>
              </a:extLst>
            </p:cNvPr>
            <p:cNvSpPr/>
            <p:nvPr/>
          </p:nvSpPr>
          <p:spPr>
            <a:xfrm>
              <a:off x="6685259" y="43514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21" name="Freeform: Shape 6520">
              <a:extLst>
                <a:ext uri="{FF2B5EF4-FFF2-40B4-BE49-F238E27FC236}">
                  <a16:creationId xmlns:a16="http://schemas.microsoft.com/office/drawing/2014/main" id="{8129D861-B854-141A-7098-59F391132A40}"/>
                </a:ext>
              </a:extLst>
            </p:cNvPr>
            <p:cNvSpPr/>
            <p:nvPr/>
          </p:nvSpPr>
          <p:spPr>
            <a:xfrm>
              <a:off x="6685259" y="452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2" name="Freeform: Shape 6521">
              <a:extLst>
                <a:ext uri="{FF2B5EF4-FFF2-40B4-BE49-F238E27FC236}">
                  <a16:creationId xmlns:a16="http://schemas.microsoft.com/office/drawing/2014/main" id="{5B3B6869-A588-1EDD-4771-579E21A3BB08}"/>
                </a:ext>
              </a:extLst>
            </p:cNvPr>
            <p:cNvSpPr/>
            <p:nvPr/>
          </p:nvSpPr>
          <p:spPr>
            <a:xfrm>
              <a:off x="6685259" y="46944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3" name="Freeform: Shape 6522">
              <a:extLst>
                <a:ext uri="{FF2B5EF4-FFF2-40B4-BE49-F238E27FC236}">
                  <a16:creationId xmlns:a16="http://schemas.microsoft.com/office/drawing/2014/main" id="{D45481E2-FAF3-3728-B8AC-160963572F4E}"/>
                </a:ext>
              </a:extLst>
            </p:cNvPr>
            <p:cNvSpPr/>
            <p:nvPr/>
          </p:nvSpPr>
          <p:spPr>
            <a:xfrm>
              <a:off x="6685259" y="48660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4" name="Freeform: Shape 6523">
              <a:extLst>
                <a:ext uri="{FF2B5EF4-FFF2-40B4-BE49-F238E27FC236}">
                  <a16:creationId xmlns:a16="http://schemas.microsoft.com/office/drawing/2014/main" id="{1E5DAC18-18FF-FD39-FF42-FF012886D16D}"/>
                </a:ext>
              </a:extLst>
            </p:cNvPr>
            <p:cNvSpPr/>
            <p:nvPr/>
          </p:nvSpPr>
          <p:spPr>
            <a:xfrm>
              <a:off x="6685259" y="50327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25" name="Freeform: Shape 6524">
              <a:extLst>
                <a:ext uri="{FF2B5EF4-FFF2-40B4-BE49-F238E27FC236}">
                  <a16:creationId xmlns:a16="http://schemas.microsoft.com/office/drawing/2014/main" id="{B0F26E79-F22A-02ED-9F65-57D7A2127991}"/>
                </a:ext>
              </a:extLst>
            </p:cNvPr>
            <p:cNvSpPr/>
            <p:nvPr/>
          </p:nvSpPr>
          <p:spPr>
            <a:xfrm>
              <a:off x="6685259" y="52042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6" name="Freeform: Shape 6525">
              <a:extLst>
                <a:ext uri="{FF2B5EF4-FFF2-40B4-BE49-F238E27FC236}">
                  <a16:creationId xmlns:a16="http://schemas.microsoft.com/office/drawing/2014/main" id="{F1845C95-7A28-DF75-DCA3-1EB3FB1C7891}"/>
                </a:ext>
              </a:extLst>
            </p:cNvPr>
            <p:cNvSpPr/>
            <p:nvPr/>
          </p:nvSpPr>
          <p:spPr>
            <a:xfrm>
              <a:off x="6685259" y="53757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27" name="Freeform: Shape 6526">
              <a:extLst>
                <a:ext uri="{FF2B5EF4-FFF2-40B4-BE49-F238E27FC236}">
                  <a16:creationId xmlns:a16="http://schemas.microsoft.com/office/drawing/2014/main" id="{DF563011-3215-846D-536F-5EDBBB6CB73A}"/>
                </a:ext>
              </a:extLst>
            </p:cNvPr>
            <p:cNvSpPr/>
            <p:nvPr/>
          </p:nvSpPr>
          <p:spPr>
            <a:xfrm>
              <a:off x="6685259" y="55425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28" name="Freeform: Shape 6527">
              <a:extLst>
                <a:ext uri="{FF2B5EF4-FFF2-40B4-BE49-F238E27FC236}">
                  <a16:creationId xmlns:a16="http://schemas.microsoft.com/office/drawing/2014/main" id="{1673A1F6-D9C6-C4EF-9CC5-1705ADF0F770}"/>
                </a:ext>
              </a:extLst>
            </p:cNvPr>
            <p:cNvSpPr/>
            <p:nvPr/>
          </p:nvSpPr>
          <p:spPr>
            <a:xfrm>
              <a:off x="6685259" y="57140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29" name="Freeform: Shape 6528">
              <a:extLst>
                <a:ext uri="{FF2B5EF4-FFF2-40B4-BE49-F238E27FC236}">
                  <a16:creationId xmlns:a16="http://schemas.microsoft.com/office/drawing/2014/main" id="{187C13AC-35D9-223A-9C62-6892CECF8A27}"/>
                </a:ext>
              </a:extLst>
            </p:cNvPr>
            <p:cNvSpPr/>
            <p:nvPr/>
          </p:nvSpPr>
          <p:spPr>
            <a:xfrm>
              <a:off x="6685259" y="58855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0" name="Freeform: Shape 6529">
              <a:extLst>
                <a:ext uri="{FF2B5EF4-FFF2-40B4-BE49-F238E27FC236}">
                  <a16:creationId xmlns:a16="http://schemas.microsoft.com/office/drawing/2014/main" id="{A10A04A6-72A0-C676-2383-477AE48EA51D}"/>
                </a:ext>
              </a:extLst>
            </p:cNvPr>
            <p:cNvSpPr/>
            <p:nvPr/>
          </p:nvSpPr>
          <p:spPr>
            <a:xfrm>
              <a:off x="6685259" y="6057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1" name="Freeform: Shape 6530">
              <a:extLst>
                <a:ext uri="{FF2B5EF4-FFF2-40B4-BE49-F238E27FC236}">
                  <a16:creationId xmlns:a16="http://schemas.microsoft.com/office/drawing/2014/main" id="{349D88C7-32BF-7902-D89A-C5258A15CEDF}"/>
                </a:ext>
              </a:extLst>
            </p:cNvPr>
            <p:cNvSpPr/>
            <p:nvPr/>
          </p:nvSpPr>
          <p:spPr>
            <a:xfrm>
              <a:off x="6685259" y="62237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32" name="Freeform: Shape 6531">
              <a:extLst>
                <a:ext uri="{FF2B5EF4-FFF2-40B4-BE49-F238E27FC236}">
                  <a16:creationId xmlns:a16="http://schemas.microsoft.com/office/drawing/2014/main" id="{B8DC3FE2-E451-18F9-832B-166883FFE64B}"/>
                </a:ext>
              </a:extLst>
            </p:cNvPr>
            <p:cNvSpPr/>
            <p:nvPr/>
          </p:nvSpPr>
          <p:spPr>
            <a:xfrm>
              <a:off x="6685260" y="63952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3" name="Freeform: Shape 6532">
              <a:extLst>
                <a:ext uri="{FF2B5EF4-FFF2-40B4-BE49-F238E27FC236}">
                  <a16:creationId xmlns:a16="http://schemas.microsoft.com/office/drawing/2014/main" id="{05D90F8F-F477-C3E7-A029-0B30D539E2A1}"/>
                </a:ext>
              </a:extLst>
            </p:cNvPr>
            <p:cNvSpPr/>
            <p:nvPr/>
          </p:nvSpPr>
          <p:spPr>
            <a:xfrm>
              <a:off x="6685261" y="65667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4" name="Freeform: Shape 6533">
              <a:extLst>
                <a:ext uri="{FF2B5EF4-FFF2-40B4-BE49-F238E27FC236}">
                  <a16:creationId xmlns:a16="http://schemas.microsoft.com/office/drawing/2014/main" id="{CBD58679-B246-5C44-D0A3-094537436DB2}"/>
                </a:ext>
              </a:extLst>
            </p:cNvPr>
            <p:cNvSpPr/>
            <p:nvPr/>
          </p:nvSpPr>
          <p:spPr>
            <a:xfrm>
              <a:off x="6847241" y="9499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5" name="Freeform: Shape 6534">
              <a:extLst>
                <a:ext uri="{FF2B5EF4-FFF2-40B4-BE49-F238E27FC236}">
                  <a16:creationId xmlns:a16="http://schemas.microsoft.com/office/drawing/2014/main" id="{C84E362B-CEF6-F1EB-AFE7-E68F123E160D}"/>
                </a:ext>
              </a:extLst>
            </p:cNvPr>
            <p:cNvSpPr/>
            <p:nvPr/>
          </p:nvSpPr>
          <p:spPr>
            <a:xfrm>
              <a:off x="6847241" y="112141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6" name="Freeform: Shape 6535">
              <a:extLst>
                <a:ext uri="{FF2B5EF4-FFF2-40B4-BE49-F238E27FC236}">
                  <a16:creationId xmlns:a16="http://schemas.microsoft.com/office/drawing/2014/main" id="{055D3EF6-C5D0-83A4-5174-8B3D9DCE519E}"/>
                </a:ext>
              </a:extLst>
            </p:cNvPr>
            <p:cNvSpPr/>
            <p:nvPr/>
          </p:nvSpPr>
          <p:spPr>
            <a:xfrm>
              <a:off x="6847241" y="12881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37" name="Freeform: Shape 6536">
              <a:extLst>
                <a:ext uri="{FF2B5EF4-FFF2-40B4-BE49-F238E27FC236}">
                  <a16:creationId xmlns:a16="http://schemas.microsoft.com/office/drawing/2014/main" id="{38C94E77-4AC0-ED09-5B1C-4A97108BD019}"/>
                </a:ext>
              </a:extLst>
            </p:cNvPr>
            <p:cNvSpPr/>
            <p:nvPr/>
          </p:nvSpPr>
          <p:spPr>
            <a:xfrm>
              <a:off x="6847241" y="14596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8" name="Freeform: Shape 6537">
              <a:extLst>
                <a:ext uri="{FF2B5EF4-FFF2-40B4-BE49-F238E27FC236}">
                  <a16:creationId xmlns:a16="http://schemas.microsoft.com/office/drawing/2014/main" id="{321C2C99-998E-9743-6424-F99A3F12FE08}"/>
                </a:ext>
              </a:extLst>
            </p:cNvPr>
            <p:cNvSpPr/>
            <p:nvPr/>
          </p:nvSpPr>
          <p:spPr>
            <a:xfrm>
              <a:off x="6847241" y="16311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9" name="Freeform: Shape 6538">
              <a:extLst>
                <a:ext uri="{FF2B5EF4-FFF2-40B4-BE49-F238E27FC236}">
                  <a16:creationId xmlns:a16="http://schemas.microsoft.com/office/drawing/2014/main" id="{AD4B3F56-506A-53C9-4E0D-05ED35AA52B8}"/>
                </a:ext>
              </a:extLst>
            </p:cNvPr>
            <p:cNvSpPr/>
            <p:nvPr/>
          </p:nvSpPr>
          <p:spPr>
            <a:xfrm>
              <a:off x="6847241" y="18026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0" name="Freeform: Shape 6539">
              <a:extLst>
                <a:ext uri="{FF2B5EF4-FFF2-40B4-BE49-F238E27FC236}">
                  <a16:creationId xmlns:a16="http://schemas.microsoft.com/office/drawing/2014/main" id="{E5A3CCE1-C9D7-4FEA-A4FE-0E5D717ADC1E}"/>
                </a:ext>
              </a:extLst>
            </p:cNvPr>
            <p:cNvSpPr/>
            <p:nvPr/>
          </p:nvSpPr>
          <p:spPr>
            <a:xfrm>
              <a:off x="6847241" y="196942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41" name="Freeform: Shape 6540">
              <a:extLst>
                <a:ext uri="{FF2B5EF4-FFF2-40B4-BE49-F238E27FC236}">
                  <a16:creationId xmlns:a16="http://schemas.microsoft.com/office/drawing/2014/main" id="{B61EE8B1-4D5B-2275-340D-6356F47BE6F4}"/>
                </a:ext>
              </a:extLst>
            </p:cNvPr>
            <p:cNvSpPr/>
            <p:nvPr/>
          </p:nvSpPr>
          <p:spPr>
            <a:xfrm>
              <a:off x="6847241" y="21409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2" name="Freeform: Shape 6541">
              <a:extLst>
                <a:ext uri="{FF2B5EF4-FFF2-40B4-BE49-F238E27FC236}">
                  <a16:creationId xmlns:a16="http://schemas.microsoft.com/office/drawing/2014/main" id="{1BAA2313-D2C6-28D5-78AD-4CD9ACCA55D5}"/>
                </a:ext>
              </a:extLst>
            </p:cNvPr>
            <p:cNvSpPr/>
            <p:nvPr/>
          </p:nvSpPr>
          <p:spPr>
            <a:xfrm>
              <a:off x="6847241" y="231244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3" name="Freeform: Shape 6542">
              <a:extLst>
                <a:ext uri="{FF2B5EF4-FFF2-40B4-BE49-F238E27FC236}">
                  <a16:creationId xmlns:a16="http://schemas.microsoft.com/office/drawing/2014/main" id="{DA56E989-13AC-DC52-DDB4-5CAD7DD8CB22}"/>
                </a:ext>
              </a:extLst>
            </p:cNvPr>
            <p:cNvSpPr/>
            <p:nvPr/>
          </p:nvSpPr>
          <p:spPr>
            <a:xfrm>
              <a:off x="6847241" y="247918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44" name="Freeform: Shape 6543">
              <a:extLst>
                <a:ext uri="{FF2B5EF4-FFF2-40B4-BE49-F238E27FC236}">
                  <a16:creationId xmlns:a16="http://schemas.microsoft.com/office/drawing/2014/main" id="{8F01A9A8-6119-E80F-D6B7-E7E804C5419A}"/>
                </a:ext>
              </a:extLst>
            </p:cNvPr>
            <p:cNvSpPr/>
            <p:nvPr/>
          </p:nvSpPr>
          <p:spPr>
            <a:xfrm>
              <a:off x="6847241" y="26506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5" name="Freeform: Shape 6544">
              <a:extLst>
                <a:ext uri="{FF2B5EF4-FFF2-40B4-BE49-F238E27FC236}">
                  <a16:creationId xmlns:a16="http://schemas.microsoft.com/office/drawing/2014/main" id="{11D062C7-CC22-5F06-9208-61034D86AC28}"/>
                </a:ext>
              </a:extLst>
            </p:cNvPr>
            <p:cNvSpPr/>
            <p:nvPr/>
          </p:nvSpPr>
          <p:spPr>
            <a:xfrm>
              <a:off x="6847241" y="282220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6" name="Freeform: Shape 6545">
              <a:extLst>
                <a:ext uri="{FF2B5EF4-FFF2-40B4-BE49-F238E27FC236}">
                  <a16:creationId xmlns:a16="http://schemas.microsoft.com/office/drawing/2014/main" id="{55CA0B3F-ECB0-8DF9-7598-7FD7EC27F3A5}"/>
                </a:ext>
              </a:extLst>
            </p:cNvPr>
            <p:cNvSpPr/>
            <p:nvPr/>
          </p:nvSpPr>
          <p:spPr>
            <a:xfrm>
              <a:off x="6847241" y="29937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7" name="Freeform: Shape 6546">
              <a:extLst>
                <a:ext uri="{FF2B5EF4-FFF2-40B4-BE49-F238E27FC236}">
                  <a16:creationId xmlns:a16="http://schemas.microsoft.com/office/drawing/2014/main" id="{14E79901-88BD-ED4D-ED5C-27DD5A560CE5}"/>
                </a:ext>
              </a:extLst>
            </p:cNvPr>
            <p:cNvSpPr/>
            <p:nvPr/>
          </p:nvSpPr>
          <p:spPr>
            <a:xfrm>
              <a:off x="6847241" y="316045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48" name="Freeform: Shape 6547">
              <a:extLst>
                <a:ext uri="{FF2B5EF4-FFF2-40B4-BE49-F238E27FC236}">
                  <a16:creationId xmlns:a16="http://schemas.microsoft.com/office/drawing/2014/main" id="{A6B93975-88D5-C290-59C7-3D79E2502BA6}"/>
                </a:ext>
              </a:extLst>
            </p:cNvPr>
            <p:cNvSpPr/>
            <p:nvPr/>
          </p:nvSpPr>
          <p:spPr>
            <a:xfrm>
              <a:off x="6847241" y="33319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9" name="Freeform: Shape 6548">
              <a:extLst>
                <a:ext uri="{FF2B5EF4-FFF2-40B4-BE49-F238E27FC236}">
                  <a16:creationId xmlns:a16="http://schemas.microsoft.com/office/drawing/2014/main" id="{BF4A1D1B-2B04-14E7-0D6C-6DE295CCADA5}"/>
                </a:ext>
              </a:extLst>
            </p:cNvPr>
            <p:cNvSpPr/>
            <p:nvPr/>
          </p:nvSpPr>
          <p:spPr>
            <a:xfrm>
              <a:off x="6847241" y="35034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0" name="Freeform: Shape 6549">
              <a:extLst>
                <a:ext uri="{FF2B5EF4-FFF2-40B4-BE49-F238E27FC236}">
                  <a16:creationId xmlns:a16="http://schemas.microsoft.com/office/drawing/2014/main" id="{FEDAD5CE-12DE-C5AC-F6F1-F0BCBE7873C2}"/>
                </a:ext>
              </a:extLst>
            </p:cNvPr>
            <p:cNvSpPr/>
            <p:nvPr/>
          </p:nvSpPr>
          <p:spPr>
            <a:xfrm>
              <a:off x="6847241" y="367497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1" name="Freeform: Shape 6550">
              <a:extLst>
                <a:ext uri="{FF2B5EF4-FFF2-40B4-BE49-F238E27FC236}">
                  <a16:creationId xmlns:a16="http://schemas.microsoft.com/office/drawing/2014/main" id="{197CB204-8828-44AB-8280-89D093BB089E}"/>
                </a:ext>
              </a:extLst>
            </p:cNvPr>
            <p:cNvSpPr/>
            <p:nvPr/>
          </p:nvSpPr>
          <p:spPr>
            <a:xfrm>
              <a:off x="6847241" y="38417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2" name="Freeform: Shape 6551">
              <a:extLst>
                <a:ext uri="{FF2B5EF4-FFF2-40B4-BE49-F238E27FC236}">
                  <a16:creationId xmlns:a16="http://schemas.microsoft.com/office/drawing/2014/main" id="{8B0E4192-1A99-0CA0-B628-15142E9EBEE2}"/>
                </a:ext>
              </a:extLst>
            </p:cNvPr>
            <p:cNvSpPr/>
            <p:nvPr/>
          </p:nvSpPr>
          <p:spPr>
            <a:xfrm>
              <a:off x="6847241" y="40132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3" name="Freeform: Shape 6552">
              <a:extLst>
                <a:ext uri="{FF2B5EF4-FFF2-40B4-BE49-F238E27FC236}">
                  <a16:creationId xmlns:a16="http://schemas.microsoft.com/office/drawing/2014/main" id="{4125BDB3-51F1-904C-158B-BF97A6497FD2}"/>
                </a:ext>
              </a:extLst>
            </p:cNvPr>
            <p:cNvSpPr/>
            <p:nvPr/>
          </p:nvSpPr>
          <p:spPr>
            <a:xfrm>
              <a:off x="6847241" y="41847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4" name="Freeform: Shape 6553">
              <a:extLst>
                <a:ext uri="{FF2B5EF4-FFF2-40B4-BE49-F238E27FC236}">
                  <a16:creationId xmlns:a16="http://schemas.microsoft.com/office/drawing/2014/main" id="{B7EE876A-812C-4A7A-9AC7-F5BD05C9509F}"/>
                </a:ext>
              </a:extLst>
            </p:cNvPr>
            <p:cNvSpPr/>
            <p:nvPr/>
          </p:nvSpPr>
          <p:spPr>
            <a:xfrm>
              <a:off x="6847241" y="43514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55" name="Freeform: Shape 6554">
              <a:extLst>
                <a:ext uri="{FF2B5EF4-FFF2-40B4-BE49-F238E27FC236}">
                  <a16:creationId xmlns:a16="http://schemas.microsoft.com/office/drawing/2014/main" id="{AD40D11E-52E3-E7AB-F628-12070ECD8324}"/>
                </a:ext>
              </a:extLst>
            </p:cNvPr>
            <p:cNvSpPr/>
            <p:nvPr/>
          </p:nvSpPr>
          <p:spPr>
            <a:xfrm>
              <a:off x="6847241" y="45229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6" name="Freeform: Shape 6555">
              <a:extLst>
                <a:ext uri="{FF2B5EF4-FFF2-40B4-BE49-F238E27FC236}">
                  <a16:creationId xmlns:a16="http://schemas.microsoft.com/office/drawing/2014/main" id="{48E90850-E3E1-4C6B-F72A-A4C1B539D4EE}"/>
                </a:ext>
              </a:extLst>
            </p:cNvPr>
            <p:cNvSpPr/>
            <p:nvPr/>
          </p:nvSpPr>
          <p:spPr>
            <a:xfrm>
              <a:off x="6847241" y="46944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7" name="Freeform: Shape 6556">
              <a:extLst>
                <a:ext uri="{FF2B5EF4-FFF2-40B4-BE49-F238E27FC236}">
                  <a16:creationId xmlns:a16="http://schemas.microsoft.com/office/drawing/2014/main" id="{EB08AE09-EB29-F5C5-BADA-EC3E749D7B43}"/>
                </a:ext>
              </a:extLst>
            </p:cNvPr>
            <p:cNvSpPr/>
            <p:nvPr/>
          </p:nvSpPr>
          <p:spPr>
            <a:xfrm>
              <a:off x="6847241" y="48659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8" name="Freeform: Shape 6557">
              <a:extLst>
                <a:ext uri="{FF2B5EF4-FFF2-40B4-BE49-F238E27FC236}">
                  <a16:creationId xmlns:a16="http://schemas.microsoft.com/office/drawing/2014/main" id="{77E632AD-113D-7254-1A7C-B264DD1D4149}"/>
                </a:ext>
              </a:extLst>
            </p:cNvPr>
            <p:cNvSpPr/>
            <p:nvPr/>
          </p:nvSpPr>
          <p:spPr>
            <a:xfrm>
              <a:off x="6847241" y="503274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59" name="Freeform: Shape 6558">
              <a:extLst>
                <a:ext uri="{FF2B5EF4-FFF2-40B4-BE49-F238E27FC236}">
                  <a16:creationId xmlns:a16="http://schemas.microsoft.com/office/drawing/2014/main" id="{39D01E19-9A6D-40DC-3816-D669B4012B23}"/>
                </a:ext>
              </a:extLst>
            </p:cNvPr>
            <p:cNvSpPr/>
            <p:nvPr/>
          </p:nvSpPr>
          <p:spPr>
            <a:xfrm>
              <a:off x="6847241" y="52042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60" name="Freeform: Shape 6559">
              <a:extLst>
                <a:ext uri="{FF2B5EF4-FFF2-40B4-BE49-F238E27FC236}">
                  <a16:creationId xmlns:a16="http://schemas.microsoft.com/office/drawing/2014/main" id="{35564F94-DC61-7BBB-531B-5803D75B28C0}"/>
                </a:ext>
              </a:extLst>
            </p:cNvPr>
            <p:cNvSpPr/>
            <p:nvPr/>
          </p:nvSpPr>
          <p:spPr>
            <a:xfrm>
              <a:off x="6847241" y="537575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1" name="Freeform: Shape 6560">
              <a:extLst>
                <a:ext uri="{FF2B5EF4-FFF2-40B4-BE49-F238E27FC236}">
                  <a16:creationId xmlns:a16="http://schemas.microsoft.com/office/drawing/2014/main" id="{8F09FAEB-703C-C666-9B08-7902296041EB}"/>
                </a:ext>
              </a:extLst>
            </p:cNvPr>
            <p:cNvSpPr/>
            <p:nvPr/>
          </p:nvSpPr>
          <p:spPr>
            <a:xfrm>
              <a:off x="6847241" y="55425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62" name="Freeform: Shape 6561">
              <a:extLst>
                <a:ext uri="{FF2B5EF4-FFF2-40B4-BE49-F238E27FC236}">
                  <a16:creationId xmlns:a16="http://schemas.microsoft.com/office/drawing/2014/main" id="{2E6B371A-976B-E4E2-BA57-0376A38B1AF6}"/>
                </a:ext>
              </a:extLst>
            </p:cNvPr>
            <p:cNvSpPr/>
            <p:nvPr/>
          </p:nvSpPr>
          <p:spPr>
            <a:xfrm>
              <a:off x="6847241" y="57140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3" name="Freeform: Shape 6562">
              <a:extLst>
                <a:ext uri="{FF2B5EF4-FFF2-40B4-BE49-F238E27FC236}">
                  <a16:creationId xmlns:a16="http://schemas.microsoft.com/office/drawing/2014/main" id="{2BFDDFB5-6A2F-3895-4548-39D85724B7E8}"/>
                </a:ext>
              </a:extLst>
            </p:cNvPr>
            <p:cNvSpPr/>
            <p:nvPr/>
          </p:nvSpPr>
          <p:spPr>
            <a:xfrm>
              <a:off x="6847241" y="58855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4" name="Freeform: Shape 6563">
              <a:extLst>
                <a:ext uri="{FF2B5EF4-FFF2-40B4-BE49-F238E27FC236}">
                  <a16:creationId xmlns:a16="http://schemas.microsoft.com/office/drawing/2014/main" id="{47111165-90C5-49DB-E8BC-4B0C0022DB3D}"/>
                </a:ext>
              </a:extLst>
            </p:cNvPr>
            <p:cNvSpPr/>
            <p:nvPr/>
          </p:nvSpPr>
          <p:spPr>
            <a:xfrm>
              <a:off x="6847241" y="60570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5" name="Freeform: Shape 6564">
              <a:extLst>
                <a:ext uri="{FF2B5EF4-FFF2-40B4-BE49-F238E27FC236}">
                  <a16:creationId xmlns:a16="http://schemas.microsoft.com/office/drawing/2014/main" id="{282F4E6D-DAF3-696A-E91D-8A22E0041A26}"/>
                </a:ext>
              </a:extLst>
            </p:cNvPr>
            <p:cNvSpPr/>
            <p:nvPr/>
          </p:nvSpPr>
          <p:spPr>
            <a:xfrm>
              <a:off x="6847241" y="622376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66" name="Freeform: Shape 6565">
              <a:extLst>
                <a:ext uri="{FF2B5EF4-FFF2-40B4-BE49-F238E27FC236}">
                  <a16:creationId xmlns:a16="http://schemas.microsoft.com/office/drawing/2014/main" id="{3BE70D2F-C092-65D0-75CC-928C3EE93E4C}"/>
                </a:ext>
              </a:extLst>
            </p:cNvPr>
            <p:cNvSpPr/>
            <p:nvPr/>
          </p:nvSpPr>
          <p:spPr>
            <a:xfrm>
              <a:off x="6847242" y="63952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7" name="Freeform: Shape 6566">
              <a:extLst>
                <a:ext uri="{FF2B5EF4-FFF2-40B4-BE49-F238E27FC236}">
                  <a16:creationId xmlns:a16="http://schemas.microsoft.com/office/drawing/2014/main" id="{8BD530AB-245B-2ADE-7CE4-CCFBB9D899FA}"/>
                </a:ext>
              </a:extLst>
            </p:cNvPr>
            <p:cNvSpPr/>
            <p:nvPr/>
          </p:nvSpPr>
          <p:spPr>
            <a:xfrm>
              <a:off x="6847243" y="65667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8" name="Freeform: Shape 6567">
              <a:extLst>
                <a:ext uri="{FF2B5EF4-FFF2-40B4-BE49-F238E27FC236}">
                  <a16:creationId xmlns:a16="http://schemas.microsoft.com/office/drawing/2014/main" id="{9DD3798E-D2A7-7922-1296-B977F14D17FD}"/>
                </a:ext>
              </a:extLst>
            </p:cNvPr>
            <p:cNvSpPr/>
            <p:nvPr/>
          </p:nvSpPr>
          <p:spPr>
            <a:xfrm>
              <a:off x="7009222" y="9499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69" name="Freeform: Shape 6568">
              <a:extLst>
                <a:ext uri="{FF2B5EF4-FFF2-40B4-BE49-F238E27FC236}">
                  <a16:creationId xmlns:a16="http://schemas.microsoft.com/office/drawing/2014/main" id="{EBC0BA6A-EF66-A23F-34E3-70C523FDE860}"/>
                </a:ext>
              </a:extLst>
            </p:cNvPr>
            <p:cNvSpPr/>
            <p:nvPr/>
          </p:nvSpPr>
          <p:spPr>
            <a:xfrm>
              <a:off x="7009222" y="112141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0" name="Freeform: Shape 6569">
              <a:extLst>
                <a:ext uri="{FF2B5EF4-FFF2-40B4-BE49-F238E27FC236}">
                  <a16:creationId xmlns:a16="http://schemas.microsoft.com/office/drawing/2014/main" id="{FFBEFC39-E21C-FD2C-C5A6-B0B9B927BF84}"/>
                </a:ext>
              </a:extLst>
            </p:cNvPr>
            <p:cNvSpPr/>
            <p:nvPr/>
          </p:nvSpPr>
          <p:spPr>
            <a:xfrm>
              <a:off x="7009222" y="128815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71" name="Freeform: Shape 6570">
              <a:extLst>
                <a:ext uri="{FF2B5EF4-FFF2-40B4-BE49-F238E27FC236}">
                  <a16:creationId xmlns:a16="http://schemas.microsoft.com/office/drawing/2014/main" id="{9E57B7DC-3433-53C6-BE5D-B29CC3C554DC}"/>
                </a:ext>
              </a:extLst>
            </p:cNvPr>
            <p:cNvSpPr/>
            <p:nvPr/>
          </p:nvSpPr>
          <p:spPr>
            <a:xfrm>
              <a:off x="7009222" y="1459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2" name="Freeform: Shape 6571">
              <a:extLst>
                <a:ext uri="{FF2B5EF4-FFF2-40B4-BE49-F238E27FC236}">
                  <a16:creationId xmlns:a16="http://schemas.microsoft.com/office/drawing/2014/main" id="{9531EAE0-9A05-D94B-3844-B4EE3220BA02}"/>
                </a:ext>
              </a:extLst>
            </p:cNvPr>
            <p:cNvSpPr/>
            <p:nvPr/>
          </p:nvSpPr>
          <p:spPr>
            <a:xfrm>
              <a:off x="7009222" y="163117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3" name="Freeform: Shape 6572">
              <a:extLst>
                <a:ext uri="{FF2B5EF4-FFF2-40B4-BE49-F238E27FC236}">
                  <a16:creationId xmlns:a16="http://schemas.microsoft.com/office/drawing/2014/main" id="{85764645-5267-BD35-80BE-66CE93D97829}"/>
                </a:ext>
              </a:extLst>
            </p:cNvPr>
            <p:cNvSpPr/>
            <p:nvPr/>
          </p:nvSpPr>
          <p:spPr>
            <a:xfrm>
              <a:off x="7009222" y="180268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4" name="Freeform: Shape 6573">
              <a:extLst>
                <a:ext uri="{FF2B5EF4-FFF2-40B4-BE49-F238E27FC236}">
                  <a16:creationId xmlns:a16="http://schemas.microsoft.com/office/drawing/2014/main" id="{70D9CAE9-A867-209F-EC4F-BA3F6975269C}"/>
                </a:ext>
              </a:extLst>
            </p:cNvPr>
            <p:cNvSpPr/>
            <p:nvPr/>
          </p:nvSpPr>
          <p:spPr>
            <a:xfrm>
              <a:off x="7009222" y="196942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75" name="Freeform: Shape 6574">
              <a:extLst>
                <a:ext uri="{FF2B5EF4-FFF2-40B4-BE49-F238E27FC236}">
                  <a16:creationId xmlns:a16="http://schemas.microsoft.com/office/drawing/2014/main" id="{488E2DBE-20F8-9A5B-478C-B301924DD745}"/>
                </a:ext>
              </a:extLst>
            </p:cNvPr>
            <p:cNvSpPr/>
            <p:nvPr/>
          </p:nvSpPr>
          <p:spPr>
            <a:xfrm>
              <a:off x="7009222" y="214093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6" name="Freeform: Shape 6575">
              <a:extLst>
                <a:ext uri="{FF2B5EF4-FFF2-40B4-BE49-F238E27FC236}">
                  <a16:creationId xmlns:a16="http://schemas.microsoft.com/office/drawing/2014/main" id="{4636E904-E453-9039-892B-56811B302056}"/>
                </a:ext>
              </a:extLst>
            </p:cNvPr>
            <p:cNvSpPr/>
            <p:nvPr/>
          </p:nvSpPr>
          <p:spPr>
            <a:xfrm>
              <a:off x="7009222" y="231243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7" name="Freeform: Shape 6576">
              <a:extLst>
                <a:ext uri="{FF2B5EF4-FFF2-40B4-BE49-F238E27FC236}">
                  <a16:creationId xmlns:a16="http://schemas.microsoft.com/office/drawing/2014/main" id="{EDA4FDF6-76C6-7EA5-6C12-08FE68512CE9}"/>
                </a:ext>
              </a:extLst>
            </p:cNvPr>
            <p:cNvSpPr/>
            <p:nvPr/>
          </p:nvSpPr>
          <p:spPr>
            <a:xfrm>
              <a:off x="7009222" y="24791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78" name="Freeform: Shape 6577">
              <a:extLst>
                <a:ext uri="{FF2B5EF4-FFF2-40B4-BE49-F238E27FC236}">
                  <a16:creationId xmlns:a16="http://schemas.microsoft.com/office/drawing/2014/main" id="{DD3CFCF6-7746-BFD2-CAF3-491D6E7BFA57}"/>
                </a:ext>
              </a:extLst>
            </p:cNvPr>
            <p:cNvSpPr/>
            <p:nvPr/>
          </p:nvSpPr>
          <p:spPr>
            <a:xfrm>
              <a:off x="7009222" y="26506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9" name="Freeform: Shape 6578">
              <a:extLst>
                <a:ext uri="{FF2B5EF4-FFF2-40B4-BE49-F238E27FC236}">
                  <a16:creationId xmlns:a16="http://schemas.microsoft.com/office/drawing/2014/main" id="{5992E53F-2385-12D1-716D-FBCB11909FB7}"/>
                </a:ext>
              </a:extLst>
            </p:cNvPr>
            <p:cNvSpPr/>
            <p:nvPr/>
          </p:nvSpPr>
          <p:spPr>
            <a:xfrm>
              <a:off x="7009222" y="282219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0" name="Freeform: Shape 6579">
              <a:extLst>
                <a:ext uri="{FF2B5EF4-FFF2-40B4-BE49-F238E27FC236}">
                  <a16:creationId xmlns:a16="http://schemas.microsoft.com/office/drawing/2014/main" id="{7885AC9F-9079-727D-5B1D-240E068D2829}"/>
                </a:ext>
              </a:extLst>
            </p:cNvPr>
            <p:cNvSpPr/>
            <p:nvPr/>
          </p:nvSpPr>
          <p:spPr>
            <a:xfrm>
              <a:off x="7009222" y="29937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1" name="Freeform: Shape 6580">
              <a:extLst>
                <a:ext uri="{FF2B5EF4-FFF2-40B4-BE49-F238E27FC236}">
                  <a16:creationId xmlns:a16="http://schemas.microsoft.com/office/drawing/2014/main" id="{A4907B28-BC57-DCEE-7A22-26B3709F46EC}"/>
                </a:ext>
              </a:extLst>
            </p:cNvPr>
            <p:cNvSpPr/>
            <p:nvPr/>
          </p:nvSpPr>
          <p:spPr>
            <a:xfrm>
              <a:off x="7009222" y="316044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82" name="Freeform: Shape 6581">
              <a:extLst>
                <a:ext uri="{FF2B5EF4-FFF2-40B4-BE49-F238E27FC236}">
                  <a16:creationId xmlns:a16="http://schemas.microsoft.com/office/drawing/2014/main" id="{29C00059-67C2-BD0E-A451-D0E1BCBD25DF}"/>
                </a:ext>
              </a:extLst>
            </p:cNvPr>
            <p:cNvSpPr/>
            <p:nvPr/>
          </p:nvSpPr>
          <p:spPr>
            <a:xfrm>
              <a:off x="7009222" y="333195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3" name="Freeform: Shape 6582">
              <a:extLst>
                <a:ext uri="{FF2B5EF4-FFF2-40B4-BE49-F238E27FC236}">
                  <a16:creationId xmlns:a16="http://schemas.microsoft.com/office/drawing/2014/main" id="{4DF65291-BBB3-08BD-0BED-4502F2FD0968}"/>
                </a:ext>
              </a:extLst>
            </p:cNvPr>
            <p:cNvSpPr/>
            <p:nvPr/>
          </p:nvSpPr>
          <p:spPr>
            <a:xfrm>
              <a:off x="7009222" y="35034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4" name="Freeform: Shape 6583">
              <a:extLst>
                <a:ext uri="{FF2B5EF4-FFF2-40B4-BE49-F238E27FC236}">
                  <a16:creationId xmlns:a16="http://schemas.microsoft.com/office/drawing/2014/main" id="{B5236EE5-C4BE-F448-2E4D-84A33D6156B6}"/>
                </a:ext>
              </a:extLst>
            </p:cNvPr>
            <p:cNvSpPr/>
            <p:nvPr/>
          </p:nvSpPr>
          <p:spPr>
            <a:xfrm>
              <a:off x="7009222" y="367497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5" name="Freeform: Shape 6584">
              <a:extLst>
                <a:ext uri="{FF2B5EF4-FFF2-40B4-BE49-F238E27FC236}">
                  <a16:creationId xmlns:a16="http://schemas.microsoft.com/office/drawing/2014/main" id="{97F4D706-DE5C-F2AD-D64C-53A08A08FC67}"/>
                </a:ext>
              </a:extLst>
            </p:cNvPr>
            <p:cNvSpPr/>
            <p:nvPr/>
          </p:nvSpPr>
          <p:spPr>
            <a:xfrm>
              <a:off x="7009222" y="38417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6" name="Freeform: Shape 6585">
              <a:extLst>
                <a:ext uri="{FF2B5EF4-FFF2-40B4-BE49-F238E27FC236}">
                  <a16:creationId xmlns:a16="http://schemas.microsoft.com/office/drawing/2014/main" id="{8866E7A5-A3B3-C1E8-26E8-68B4BB355CAD}"/>
                </a:ext>
              </a:extLst>
            </p:cNvPr>
            <p:cNvSpPr/>
            <p:nvPr/>
          </p:nvSpPr>
          <p:spPr>
            <a:xfrm>
              <a:off x="7009222" y="401322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7" name="Freeform: Shape 6586">
              <a:extLst>
                <a:ext uri="{FF2B5EF4-FFF2-40B4-BE49-F238E27FC236}">
                  <a16:creationId xmlns:a16="http://schemas.microsoft.com/office/drawing/2014/main" id="{59694EB0-E255-6DBC-A278-A2E41289BB93}"/>
                </a:ext>
              </a:extLst>
            </p:cNvPr>
            <p:cNvSpPr/>
            <p:nvPr/>
          </p:nvSpPr>
          <p:spPr>
            <a:xfrm>
              <a:off x="7009222" y="418473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8" name="Freeform: Shape 6587">
              <a:extLst>
                <a:ext uri="{FF2B5EF4-FFF2-40B4-BE49-F238E27FC236}">
                  <a16:creationId xmlns:a16="http://schemas.microsoft.com/office/drawing/2014/main" id="{8847A389-4BCB-B5F1-0AEE-7AE1B252FCFF}"/>
                </a:ext>
              </a:extLst>
            </p:cNvPr>
            <p:cNvSpPr/>
            <p:nvPr/>
          </p:nvSpPr>
          <p:spPr>
            <a:xfrm>
              <a:off x="7009222" y="435147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89" name="Freeform: Shape 6588">
              <a:extLst>
                <a:ext uri="{FF2B5EF4-FFF2-40B4-BE49-F238E27FC236}">
                  <a16:creationId xmlns:a16="http://schemas.microsoft.com/office/drawing/2014/main" id="{4EC8F291-771D-2858-67C5-2AC0F8CB8DB4}"/>
                </a:ext>
              </a:extLst>
            </p:cNvPr>
            <p:cNvSpPr/>
            <p:nvPr/>
          </p:nvSpPr>
          <p:spPr>
            <a:xfrm>
              <a:off x="7009222" y="452298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0" name="Freeform: Shape 6589">
              <a:extLst>
                <a:ext uri="{FF2B5EF4-FFF2-40B4-BE49-F238E27FC236}">
                  <a16:creationId xmlns:a16="http://schemas.microsoft.com/office/drawing/2014/main" id="{C75B2324-0B3A-861F-3F14-9B1F5E8A5A29}"/>
                </a:ext>
              </a:extLst>
            </p:cNvPr>
            <p:cNvSpPr/>
            <p:nvPr/>
          </p:nvSpPr>
          <p:spPr>
            <a:xfrm>
              <a:off x="7009222" y="46944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1" name="Freeform: Shape 6590">
              <a:extLst>
                <a:ext uri="{FF2B5EF4-FFF2-40B4-BE49-F238E27FC236}">
                  <a16:creationId xmlns:a16="http://schemas.microsoft.com/office/drawing/2014/main" id="{22BD4DF1-49BD-60E7-BA2D-B75134365253}"/>
                </a:ext>
              </a:extLst>
            </p:cNvPr>
            <p:cNvSpPr/>
            <p:nvPr/>
          </p:nvSpPr>
          <p:spPr>
            <a:xfrm>
              <a:off x="7009222" y="48659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2" name="Freeform: Shape 6591">
              <a:extLst>
                <a:ext uri="{FF2B5EF4-FFF2-40B4-BE49-F238E27FC236}">
                  <a16:creationId xmlns:a16="http://schemas.microsoft.com/office/drawing/2014/main" id="{4EB0C2C5-B895-9D3F-4AF3-04D38C864D25}"/>
                </a:ext>
              </a:extLst>
            </p:cNvPr>
            <p:cNvSpPr/>
            <p:nvPr/>
          </p:nvSpPr>
          <p:spPr>
            <a:xfrm>
              <a:off x="7009222" y="503274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93" name="Freeform: Shape 6592">
              <a:extLst>
                <a:ext uri="{FF2B5EF4-FFF2-40B4-BE49-F238E27FC236}">
                  <a16:creationId xmlns:a16="http://schemas.microsoft.com/office/drawing/2014/main" id="{512A6D7A-1FDA-3CAF-E3CF-8A476F8E7D05}"/>
                </a:ext>
              </a:extLst>
            </p:cNvPr>
            <p:cNvSpPr/>
            <p:nvPr/>
          </p:nvSpPr>
          <p:spPr>
            <a:xfrm>
              <a:off x="7009222" y="52042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4" name="Freeform: Shape 6593">
              <a:extLst>
                <a:ext uri="{FF2B5EF4-FFF2-40B4-BE49-F238E27FC236}">
                  <a16:creationId xmlns:a16="http://schemas.microsoft.com/office/drawing/2014/main" id="{1F5E61B8-0688-85EA-BF4B-EC384DB1F4CB}"/>
                </a:ext>
              </a:extLst>
            </p:cNvPr>
            <p:cNvSpPr/>
            <p:nvPr/>
          </p:nvSpPr>
          <p:spPr>
            <a:xfrm>
              <a:off x="7009222" y="537575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5" name="Freeform: Shape 6594">
              <a:extLst>
                <a:ext uri="{FF2B5EF4-FFF2-40B4-BE49-F238E27FC236}">
                  <a16:creationId xmlns:a16="http://schemas.microsoft.com/office/drawing/2014/main" id="{736E5308-AFCD-8CCB-A62E-7F773EABFBB9}"/>
                </a:ext>
              </a:extLst>
            </p:cNvPr>
            <p:cNvSpPr/>
            <p:nvPr/>
          </p:nvSpPr>
          <p:spPr>
            <a:xfrm>
              <a:off x="7009222" y="554250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596" name="Freeform: Shape 6595">
              <a:extLst>
                <a:ext uri="{FF2B5EF4-FFF2-40B4-BE49-F238E27FC236}">
                  <a16:creationId xmlns:a16="http://schemas.microsoft.com/office/drawing/2014/main" id="{9BA82FE3-65BA-F22A-E8B7-8516C122FF2E}"/>
                </a:ext>
              </a:extLst>
            </p:cNvPr>
            <p:cNvSpPr/>
            <p:nvPr/>
          </p:nvSpPr>
          <p:spPr>
            <a:xfrm>
              <a:off x="7009222" y="57140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7" name="Freeform: Shape 6596">
              <a:extLst>
                <a:ext uri="{FF2B5EF4-FFF2-40B4-BE49-F238E27FC236}">
                  <a16:creationId xmlns:a16="http://schemas.microsoft.com/office/drawing/2014/main" id="{DAA75D33-7F27-C6F2-7DC1-101185639498}"/>
                </a:ext>
              </a:extLst>
            </p:cNvPr>
            <p:cNvSpPr/>
            <p:nvPr/>
          </p:nvSpPr>
          <p:spPr>
            <a:xfrm>
              <a:off x="7009222" y="58855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8" name="Freeform: Shape 6597">
              <a:extLst>
                <a:ext uri="{FF2B5EF4-FFF2-40B4-BE49-F238E27FC236}">
                  <a16:creationId xmlns:a16="http://schemas.microsoft.com/office/drawing/2014/main" id="{CFF0729A-971E-F7EE-8C2C-4A4A04DAE8CC}"/>
                </a:ext>
              </a:extLst>
            </p:cNvPr>
            <p:cNvSpPr/>
            <p:nvPr/>
          </p:nvSpPr>
          <p:spPr>
            <a:xfrm>
              <a:off x="7009222" y="605702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9" name="Freeform: Shape 6598">
              <a:extLst>
                <a:ext uri="{FF2B5EF4-FFF2-40B4-BE49-F238E27FC236}">
                  <a16:creationId xmlns:a16="http://schemas.microsoft.com/office/drawing/2014/main" id="{4C1B2D3F-CF99-BB39-8A4C-7EBE7EA0FEBE}"/>
                </a:ext>
              </a:extLst>
            </p:cNvPr>
            <p:cNvSpPr/>
            <p:nvPr/>
          </p:nvSpPr>
          <p:spPr>
            <a:xfrm>
              <a:off x="7009222" y="622376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600" name="Freeform: Shape 6599">
              <a:extLst>
                <a:ext uri="{FF2B5EF4-FFF2-40B4-BE49-F238E27FC236}">
                  <a16:creationId xmlns:a16="http://schemas.microsoft.com/office/drawing/2014/main" id="{9D22905C-3369-0D44-2D65-DC658B01F15D}"/>
                </a:ext>
              </a:extLst>
            </p:cNvPr>
            <p:cNvSpPr/>
            <p:nvPr/>
          </p:nvSpPr>
          <p:spPr>
            <a:xfrm>
              <a:off x="7009222" y="639527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01" name="Freeform: Shape 6600">
              <a:extLst>
                <a:ext uri="{FF2B5EF4-FFF2-40B4-BE49-F238E27FC236}">
                  <a16:creationId xmlns:a16="http://schemas.microsoft.com/office/drawing/2014/main" id="{C221264D-BF79-C3CD-12C9-620E64533F05}"/>
                </a:ext>
              </a:extLst>
            </p:cNvPr>
            <p:cNvSpPr/>
            <p:nvPr/>
          </p:nvSpPr>
          <p:spPr>
            <a:xfrm>
              <a:off x="7009223" y="656678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02" name="Freeform: Shape 6601">
              <a:extLst>
                <a:ext uri="{FF2B5EF4-FFF2-40B4-BE49-F238E27FC236}">
                  <a16:creationId xmlns:a16="http://schemas.microsoft.com/office/drawing/2014/main" id="{CDD67D8B-F6C3-4DD2-43DE-C7098AC80D97}"/>
                </a:ext>
              </a:extLst>
            </p:cNvPr>
            <p:cNvSpPr/>
            <p:nvPr/>
          </p:nvSpPr>
          <p:spPr>
            <a:xfrm>
              <a:off x="7171203" y="9499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3" name="Freeform: Shape 6602">
              <a:extLst>
                <a:ext uri="{FF2B5EF4-FFF2-40B4-BE49-F238E27FC236}">
                  <a16:creationId xmlns:a16="http://schemas.microsoft.com/office/drawing/2014/main" id="{CDDC4D00-AE10-700D-141F-E03ECB247F5B}"/>
                </a:ext>
              </a:extLst>
            </p:cNvPr>
            <p:cNvSpPr/>
            <p:nvPr/>
          </p:nvSpPr>
          <p:spPr>
            <a:xfrm>
              <a:off x="7171203" y="112141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4" name="Freeform: Shape 6603">
              <a:extLst>
                <a:ext uri="{FF2B5EF4-FFF2-40B4-BE49-F238E27FC236}">
                  <a16:creationId xmlns:a16="http://schemas.microsoft.com/office/drawing/2014/main" id="{80E087CC-20EF-8677-13F7-F4F7489C7803}"/>
                </a:ext>
              </a:extLst>
            </p:cNvPr>
            <p:cNvSpPr/>
            <p:nvPr/>
          </p:nvSpPr>
          <p:spPr>
            <a:xfrm>
              <a:off x="7171203" y="128815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05" name="Freeform: Shape 6604">
              <a:extLst>
                <a:ext uri="{FF2B5EF4-FFF2-40B4-BE49-F238E27FC236}">
                  <a16:creationId xmlns:a16="http://schemas.microsoft.com/office/drawing/2014/main" id="{A10E7B60-011E-105D-1073-21842C26134E}"/>
                </a:ext>
              </a:extLst>
            </p:cNvPr>
            <p:cNvSpPr/>
            <p:nvPr/>
          </p:nvSpPr>
          <p:spPr>
            <a:xfrm>
              <a:off x="7171203" y="145966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6" name="Freeform: Shape 6605">
              <a:extLst>
                <a:ext uri="{FF2B5EF4-FFF2-40B4-BE49-F238E27FC236}">
                  <a16:creationId xmlns:a16="http://schemas.microsoft.com/office/drawing/2014/main" id="{D85C70E9-E2A1-8AD7-3CE3-80F63210CBF4}"/>
                </a:ext>
              </a:extLst>
            </p:cNvPr>
            <p:cNvSpPr/>
            <p:nvPr/>
          </p:nvSpPr>
          <p:spPr>
            <a:xfrm>
              <a:off x="7171203" y="163117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7" name="Freeform: Shape 6606">
              <a:extLst>
                <a:ext uri="{FF2B5EF4-FFF2-40B4-BE49-F238E27FC236}">
                  <a16:creationId xmlns:a16="http://schemas.microsoft.com/office/drawing/2014/main" id="{BB29EAE1-17E3-ADAC-CACF-0FB949369500}"/>
                </a:ext>
              </a:extLst>
            </p:cNvPr>
            <p:cNvSpPr/>
            <p:nvPr/>
          </p:nvSpPr>
          <p:spPr>
            <a:xfrm>
              <a:off x="7171203" y="180268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8" name="Freeform: Shape 6607">
              <a:extLst>
                <a:ext uri="{FF2B5EF4-FFF2-40B4-BE49-F238E27FC236}">
                  <a16:creationId xmlns:a16="http://schemas.microsoft.com/office/drawing/2014/main" id="{6004C02A-B420-CF4B-D5CD-94A3DC261F5F}"/>
                </a:ext>
              </a:extLst>
            </p:cNvPr>
            <p:cNvSpPr/>
            <p:nvPr/>
          </p:nvSpPr>
          <p:spPr>
            <a:xfrm>
              <a:off x="7171203" y="196942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09" name="Freeform: Shape 6608">
              <a:extLst>
                <a:ext uri="{FF2B5EF4-FFF2-40B4-BE49-F238E27FC236}">
                  <a16:creationId xmlns:a16="http://schemas.microsoft.com/office/drawing/2014/main" id="{93079218-14C4-0B3F-E8FB-204EC12DEEE0}"/>
                </a:ext>
              </a:extLst>
            </p:cNvPr>
            <p:cNvSpPr/>
            <p:nvPr/>
          </p:nvSpPr>
          <p:spPr>
            <a:xfrm>
              <a:off x="7171203" y="214093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0" name="Freeform: Shape 6609">
              <a:extLst>
                <a:ext uri="{FF2B5EF4-FFF2-40B4-BE49-F238E27FC236}">
                  <a16:creationId xmlns:a16="http://schemas.microsoft.com/office/drawing/2014/main" id="{FEBD6591-0E6A-4062-DF42-5518AEFDFD02}"/>
                </a:ext>
              </a:extLst>
            </p:cNvPr>
            <p:cNvSpPr/>
            <p:nvPr/>
          </p:nvSpPr>
          <p:spPr>
            <a:xfrm>
              <a:off x="7171203" y="231243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1" name="Freeform: Shape 6610">
              <a:extLst>
                <a:ext uri="{FF2B5EF4-FFF2-40B4-BE49-F238E27FC236}">
                  <a16:creationId xmlns:a16="http://schemas.microsoft.com/office/drawing/2014/main" id="{B365A270-C014-48EA-F0D2-5B6E83CB316F}"/>
                </a:ext>
              </a:extLst>
            </p:cNvPr>
            <p:cNvSpPr/>
            <p:nvPr/>
          </p:nvSpPr>
          <p:spPr>
            <a:xfrm>
              <a:off x="7171203" y="247918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12" name="Freeform: Shape 6611">
              <a:extLst>
                <a:ext uri="{FF2B5EF4-FFF2-40B4-BE49-F238E27FC236}">
                  <a16:creationId xmlns:a16="http://schemas.microsoft.com/office/drawing/2014/main" id="{47A1DA13-C1B2-96B2-03A2-DFC2E1BBDA0C}"/>
                </a:ext>
              </a:extLst>
            </p:cNvPr>
            <p:cNvSpPr/>
            <p:nvPr/>
          </p:nvSpPr>
          <p:spPr>
            <a:xfrm>
              <a:off x="7171203" y="26506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3" name="Freeform: Shape 6612">
              <a:extLst>
                <a:ext uri="{FF2B5EF4-FFF2-40B4-BE49-F238E27FC236}">
                  <a16:creationId xmlns:a16="http://schemas.microsoft.com/office/drawing/2014/main" id="{78EC1AB3-3378-921F-4211-A3409BE19717}"/>
                </a:ext>
              </a:extLst>
            </p:cNvPr>
            <p:cNvSpPr/>
            <p:nvPr/>
          </p:nvSpPr>
          <p:spPr>
            <a:xfrm>
              <a:off x="7171203" y="28221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4" name="Freeform: Shape 6613">
              <a:extLst>
                <a:ext uri="{FF2B5EF4-FFF2-40B4-BE49-F238E27FC236}">
                  <a16:creationId xmlns:a16="http://schemas.microsoft.com/office/drawing/2014/main" id="{D1C8A677-92FE-593A-069D-D9C8D38F5528}"/>
                </a:ext>
              </a:extLst>
            </p:cNvPr>
            <p:cNvSpPr/>
            <p:nvPr/>
          </p:nvSpPr>
          <p:spPr>
            <a:xfrm>
              <a:off x="7171203" y="299370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5" name="Freeform: Shape 6614">
              <a:extLst>
                <a:ext uri="{FF2B5EF4-FFF2-40B4-BE49-F238E27FC236}">
                  <a16:creationId xmlns:a16="http://schemas.microsoft.com/office/drawing/2014/main" id="{15D52C85-1DF0-1086-8C80-5E66A7ECF2CA}"/>
                </a:ext>
              </a:extLst>
            </p:cNvPr>
            <p:cNvSpPr/>
            <p:nvPr/>
          </p:nvSpPr>
          <p:spPr>
            <a:xfrm>
              <a:off x="7171203" y="316044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16" name="Freeform: Shape 6615">
              <a:extLst>
                <a:ext uri="{FF2B5EF4-FFF2-40B4-BE49-F238E27FC236}">
                  <a16:creationId xmlns:a16="http://schemas.microsoft.com/office/drawing/2014/main" id="{DA2548FC-3123-0B8C-50B8-0091FCF38685}"/>
                </a:ext>
              </a:extLst>
            </p:cNvPr>
            <p:cNvSpPr/>
            <p:nvPr/>
          </p:nvSpPr>
          <p:spPr>
            <a:xfrm>
              <a:off x="7171203" y="333195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7" name="Freeform: Shape 6616">
              <a:extLst>
                <a:ext uri="{FF2B5EF4-FFF2-40B4-BE49-F238E27FC236}">
                  <a16:creationId xmlns:a16="http://schemas.microsoft.com/office/drawing/2014/main" id="{ABE47079-028D-6B75-00ED-1DF0916A9BDB}"/>
                </a:ext>
              </a:extLst>
            </p:cNvPr>
            <p:cNvSpPr/>
            <p:nvPr/>
          </p:nvSpPr>
          <p:spPr>
            <a:xfrm>
              <a:off x="7171203" y="350346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8" name="Freeform: Shape 6617">
              <a:extLst>
                <a:ext uri="{FF2B5EF4-FFF2-40B4-BE49-F238E27FC236}">
                  <a16:creationId xmlns:a16="http://schemas.microsoft.com/office/drawing/2014/main" id="{603891BF-ED99-351A-DEF8-D96CB508E89D}"/>
                </a:ext>
              </a:extLst>
            </p:cNvPr>
            <p:cNvSpPr/>
            <p:nvPr/>
          </p:nvSpPr>
          <p:spPr>
            <a:xfrm>
              <a:off x="7171203" y="367497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9" name="Freeform: Shape 6618">
              <a:extLst>
                <a:ext uri="{FF2B5EF4-FFF2-40B4-BE49-F238E27FC236}">
                  <a16:creationId xmlns:a16="http://schemas.microsoft.com/office/drawing/2014/main" id="{BEAE6D16-221B-5E00-8C01-475F50077080}"/>
                </a:ext>
              </a:extLst>
            </p:cNvPr>
            <p:cNvSpPr/>
            <p:nvPr/>
          </p:nvSpPr>
          <p:spPr>
            <a:xfrm>
              <a:off x="7171203" y="38417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0" name="Freeform: Shape 6619">
              <a:extLst>
                <a:ext uri="{FF2B5EF4-FFF2-40B4-BE49-F238E27FC236}">
                  <a16:creationId xmlns:a16="http://schemas.microsoft.com/office/drawing/2014/main" id="{DDD3AF07-CEBE-A962-4A60-E14A97065794}"/>
                </a:ext>
              </a:extLst>
            </p:cNvPr>
            <p:cNvSpPr/>
            <p:nvPr/>
          </p:nvSpPr>
          <p:spPr>
            <a:xfrm>
              <a:off x="7171203" y="401322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1" name="Freeform: Shape 6620">
              <a:extLst>
                <a:ext uri="{FF2B5EF4-FFF2-40B4-BE49-F238E27FC236}">
                  <a16:creationId xmlns:a16="http://schemas.microsoft.com/office/drawing/2014/main" id="{39039232-7818-4DDF-4E63-7983E87A1A16}"/>
                </a:ext>
              </a:extLst>
            </p:cNvPr>
            <p:cNvSpPr/>
            <p:nvPr/>
          </p:nvSpPr>
          <p:spPr>
            <a:xfrm>
              <a:off x="7171203" y="418473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2" name="Freeform: Shape 6621">
              <a:extLst>
                <a:ext uri="{FF2B5EF4-FFF2-40B4-BE49-F238E27FC236}">
                  <a16:creationId xmlns:a16="http://schemas.microsoft.com/office/drawing/2014/main" id="{550B6962-E8F6-0A5C-7F68-4972527E7F4A}"/>
                </a:ext>
              </a:extLst>
            </p:cNvPr>
            <p:cNvSpPr/>
            <p:nvPr/>
          </p:nvSpPr>
          <p:spPr>
            <a:xfrm>
              <a:off x="7171203" y="435147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23" name="Freeform: Shape 6622">
              <a:extLst>
                <a:ext uri="{FF2B5EF4-FFF2-40B4-BE49-F238E27FC236}">
                  <a16:creationId xmlns:a16="http://schemas.microsoft.com/office/drawing/2014/main" id="{264A083C-3BF2-558C-9458-73F31309C13C}"/>
                </a:ext>
              </a:extLst>
            </p:cNvPr>
            <p:cNvSpPr/>
            <p:nvPr/>
          </p:nvSpPr>
          <p:spPr>
            <a:xfrm>
              <a:off x="7171203" y="452298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4" name="Freeform: Shape 6623">
              <a:extLst>
                <a:ext uri="{FF2B5EF4-FFF2-40B4-BE49-F238E27FC236}">
                  <a16:creationId xmlns:a16="http://schemas.microsoft.com/office/drawing/2014/main" id="{89F035B6-050C-5E4C-6712-CA92CA6847D1}"/>
                </a:ext>
              </a:extLst>
            </p:cNvPr>
            <p:cNvSpPr/>
            <p:nvPr/>
          </p:nvSpPr>
          <p:spPr>
            <a:xfrm>
              <a:off x="7171203" y="469448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5" name="Freeform: Shape 6624">
              <a:extLst>
                <a:ext uri="{FF2B5EF4-FFF2-40B4-BE49-F238E27FC236}">
                  <a16:creationId xmlns:a16="http://schemas.microsoft.com/office/drawing/2014/main" id="{9E277281-995D-DECB-903E-8ABD45F4833B}"/>
                </a:ext>
              </a:extLst>
            </p:cNvPr>
            <p:cNvSpPr/>
            <p:nvPr/>
          </p:nvSpPr>
          <p:spPr>
            <a:xfrm>
              <a:off x="7171203" y="486599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6" name="Freeform: Shape 6625">
              <a:extLst>
                <a:ext uri="{FF2B5EF4-FFF2-40B4-BE49-F238E27FC236}">
                  <a16:creationId xmlns:a16="http://schemas.microsoft.com/office/drawing/2014/main" id="{96131563-E1D5-A55D-E597-7C778BC9D309}"/>
                </a:ext>
              </a:extLst>
            </p:cNvPr>
            <p:cNvSpPr/>
            <p:nvPr/>
          </p:nvSpPr>
          <p:spPr>
            <a:xfrm>
              <a:off x="7171203" y="503274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27" name="Freeform: Shape 6626">
              <a:extLst>
                <a:ext uri="{FF2B5EF4-FFF2-40B4-BE49-F238E27FC236}">
                  <a16:creationId xmlns:a16="http://schemas.microsoft.com/office/drawing/2014/main" id="{568D63CA-6927-DF81-AB02-2637558B1211}"/>
                </a:ext>
              </a:extLst>
            </p:cNvPr>
            <p:cNvSpPr/>
            <p:nvPr/>
          </p:nvSpPr>
          <p:spPr>
            <a:xfrm>
              <a:off x="7171203" y="520424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8" name="Freeform: Shape 6627">
              <a:extLst>
                <a:ext uri="{FF2B5EF4-FFF2-40B4-BE49-F238E27FC236}">
                  <a16:creationId xmlns:a16="http://schemas.microsoft.com/office/drawing/2014/main" id="{9EDD0253-3638-39D4-4894-915DD9F874CE}"/>
                </a:ext>
              </a:extLst>
            </p:cNvPr>
            <p:cNvSpPr/>
            <p:nvPr/>
          </p:nvSpPr>
          <p:spPr>
            <a:xfrm>
              <a:off x="7171203" y="537575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29" name="Freeform: Shape 6628">
              <a:extLst>
                <a:ext uri="{FF2B5EF4-FFF2-40B4-BE49-F238E27FC236}">
                  <a16:creationId xmlns:a16="http://schemas.microsoft.com/office/drawing/2014/main" id="{4D9F3160-AB17-0A06-9020-ACC5745020AB}"/>
                </a:ext>
              </a:extLst>
            </p:cNvPr>
            <p:cNvSpPr/>
            <p:nvPr/>
          </p:nvSpPr>
          <p:spPr>
            <a:xfrm>
              <a:off x="7171203" y="554249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630" name="Freeform: Shape 6629">
              <a:extLst>
                <a:ext uri="{FF2B5EF4-FFF2-40B4-BE49-F238E27FC236}">
                  <a16:creationId xmlns:a16="http://schemas.microsoft.com/office/drawing/2014/main" id="{3B626C7C-4814-6A6D-3116-792BFAF2DD9D}"/>
                </a:ext>
              </a:extLst>
            </p:cNvPr>
            <p:cNvSpPr/>
            <p:nvPr/>
          </p:nvSpPr>
          <p:spPr>
            <a:xfrm>
              <a:off x="7171203" y="57140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1" name="Freeform: Shape 6630">
              <a:extLst>
                <a:ext uri="{FF2B5EF4-FFF2-40B4-BE49-F238E27FC236}">
                  <a16:creationId xmlns:a16="http://schemas.microsoft.com/office/drawing/2014/main" id="{E6CC7433-9BE3-B19D-9C5B-312E32D34A06}"/>
                </a:ext>
              </a:extLst>
            </p:cNvPr>
            <p:cNvSpPr/>
            <p:nvPr/>
          </p:nvSpPr>
          <p:spPr>
            <a:xfrm>
              <a:off x="7171203" y="588551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2" name="Freeform: Shape 6631">
              <a:extLst>
                <a:ext uri="{FF2B5EF4-FFF2-40B4-BE49-F238E27FC236}">
                  <a16:creationId xmlns:a16="http://schemas.microsoft.com/office/drawing/2014/main" id="{D3EEF2BD-1DB7-5907-8953-35D5CDCD968A}"/>
                </a:ext>
              </a:extLst>
            </p:cNvPr>
            <p:cNvSpPr/>
            <p:nvPr/>
          </p:nvSpPr>
          <p:spPr>
            <a:xfrm>
              <a:off x="7171203" y="605702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3" name="Freeform: Shape 6632">
              <a:extLst>
                <a:ext uri="{FF2B5EF4-FFF2-40B4-BE49-F238E27FC236}">
                  <a16:creationId xmlns:a16="http://schemas.microsoft.com/office/drawing/2014/main" id="{AC3E8EE7-E965-ADA3-5979-28E8FA84D71C}"/>
                </a:ext>
              </a:extLst>
            </p:cNvPr>
            <p:cNvSpPr/>
            <p:nvPr/>
          </p:nvSpPr>
          <p:spPr>
            <a:xfrm>
              <a:off x="7171203" y="622376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634" name="Freeform: Shape 6633">
              <a:extLst>
                <a:ext uri="{FF2B5EF4-FFF2-40B4-BE49-F238E27FC236}">
                  <a16:creationId xmlns:a16="http://schemas.microsoft.com/office/drawing/2014/main" id="{C55621F4-2610-E122-BBEF-E9EEEF759053}"/>
                </a:ext>
              </a:extLst>
            </p:cNvPr>
            <p:cNvSpPr/>
            <p:nvPr/>
          </p:nvSpPr>
          <p:spPr>
            <a:xfrm>
              <a:off x="7171203" y="639527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5" name="Freeform: Shape 6634">
              <a:extLst>
                <a:ext uri="{FF2B5EF4-FFF2-40B4-BE49-F238E27FC236}">
                  <a16:creationId xmlns:a16="http://schemas.microsoft.com/office/drawing/2014/main" id="{B91C65CF-185F-D743-2379-AB967435651C}"/>
                </a:ext>
              </a:extLst>
            </p:cNvPr>
            <p:cNvSpPr/>
            <p:nvPr/>
          </p:nvSpPr>
          <p:spPr>
            <a:xfrm>
              <a:off x="7171204" y="656677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6" name="Freeform: Shape 6635">
              <a:extLst>
                <a:ext uri="{FF2B5EF4-FFF2-40B4-BE49-F238E27FC236}">
                  <a16:creationId xmlns:a16="http://schemas.microsoft.com/office/drawing/2014/main" id="{2044973F-6520-9AC8-B62D-D24B6A60463A}"/>
                </a:ext>
              </a:extLst>
            </p:cNvPr>
            <p:cNvSpPr/>
            <p:nvPr/>
          </p:nvSpPr>
          <p:spPr>
            <a:xfrm>
              <a:off x="7337947" y="9499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37" name="Freeform: Shape 6636">
              <a:extLst>
                <a:ext uri="{FF2B5EF4-FFF2-40B4-BE49-F238E27FC236}">
                  <a16:creationId xmlns:a16="http://schemas.microsoft.com/office/drawing/2014/main" id="{BA45AF31-96CB-9D03-B214-9CEB1C743C3B}"/>
                </a:ext>
              </a:extLst>
            </p:cNvPr>
            <p:cNvSpPr/>
            <p:nvPr/>
          </p:nvSpPr>
          <p:spPr>
            <a:xfrm>
              <a:off x="7337947" y="11214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38" name="Freeform: Shape 6637">
              <a:extLst>
                <a:ext uri="{FF2B5EF4-FFF2-40B4-BE49-F238E27FC236}">
                  <a16:creationId xmlns:a16="http://schemas.microsoft.com/office/drawing/2014/main" id="{CCEF9C18-A6FB-C540-08DE-432BEA1C6EC8}"/>
                </a:ext>
              </a:extLst>
            </p:cNvPr>
            <p:cNvSpPr/>
            <p:nvPr/>
          </p:nvSpPr>
          <p:spPr>
            <a:xfrm>
              <a:off x="7337947" y="128815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39" name="Freeform: Shape 6638">
              <a:extLst>
                <a:ext uri="{FF2B5EF4-FFF2-40B4-BE49-F238E27FC236}">
                  <a16:creationId xmlns:a16="http://schemas.microsoft.com/office/drawing/2014/main" id="{D98E8E7B-A905-A9EF-961F-EB2C1A0F0FE9}"/>
                </a:ext>
              </a:extLst>
            </p:cNvPr>
            <p:cNvSpPr/>
            <p:nvPr/>
          </p:nvSpPr>
          <p:spPr>
            <a:xfrm>
              <a:off x="7337947" y="1459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0" name="Freeform: Shape 6639">
              <a:extLst>
                <a:ext uri="{FF2B5EF4-FFF2-40B4-BE49-F238E27FC236}">
                  <a16:creationId xmlns:a16="http://schemas.microsoft.com/office/drawing/2014/main" id="{9C30276C-2C55-E80B-EE02-F8F7BD298709}"/>
                </a:ext>
              </a:extLst>
            </p:cNvPr>
            <p:cNvSpPr/>
            <p:nvPr/>
          </p:nvSpPr>
          <p:spPr>
            <a:xfrm>
              <a:off x="7337947" y="16311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1" name="Freeform: Shape 6640">
              <a:extLst>
                <a:ext uri="{FF2B5EF4-FFF2-40B4-BE49-F238E27FC236}">
                  <a16:creationId xmlns:a16="http://schemas.microsoft.com/office/drawing/2014/main" id="{E1EFCFEF-35D3-F48D-A113-1721C3ACDCFC}"/>
                </a:ext>
              </a:extLst>
            </p:cNvPr>
            <p:cNvSpPr/>
            <p:nvPr/>
          </p:nvSpPr>
          <p:spPr>
            <a:xfrm>
              <a:off x="7337947" y="18026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2" name="Freeform: Shape 6641">
              <a:extLst>
                <a:ext uri="{FF2B5EF4-FFF2-40B4-BE49-F238E27FC236}">
                  <a16:creationId xmlns:a16="http://schemas.microsoft.com/office/drawing/2014/main" id="{B039E176-25E8-BA65-3D46-E79E84FA0AFD}"/>
                </a:ext>
              </a:extLst>
            </p:cNvPr>
            <p:cNvSpPr/>
            <p:nvPr/>
          </p:nvSpPr>
          <p:spPr>
            <a:xfrm>
              <a:off x="7337947" y="19694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43" name="Freeform: Shape 6642">
              <a:extLst>
                <a:ext uri="{FF2B5EF4-FFF2-40B4-BE49-F238E27FC236}">
                  <a16:creationId xmlns:a16="http://schemas.microsoft.com/office/drawing/2014/main" id="{418095BD-9241-D667-F574-91CD30BA5D09}"/>
                </a:ext>
              </a:extLst>
            </p:cNvPr>
            <p:cNvSpPr/>
            <p:nvPr/>
          </p:nvSpPr>
          <p:spPr>
            <a:xfrm>
              <a:off x="7337947" y="21409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4" name="Freeform: Shape 6643">
              <a:extLst>
                <a:ext uri="{FF2B5EF4-FFF2-40B4-BE49-F238E27FC236}">
                  <a16:creationId xmlns:a16="http://schemas.microsoft.com/office/drawing/2014/main" id="{15F15921-A1F1-95C6-84F0-3346C8D90EC5}"/>
                </a:ext>
              </a:extLst>
            </p:cNvPr>
            <p:cNvSpPr/>
            <p:nvPr/>
          </p:nvSpPr>
          <p:spPr>
            <a:xfrm>
              <a:off x="7337947" y="23124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5" name="Freeform: Shape 6644">
              <a:extLst>
                <a:ext uri="{FF2B5EF4-FFF2-40B4-BE49-F238E27FC236}">
                  <a16:creationId xmlns:a16="http://schemas.microsoft.com/office/drawing/2014/main" id="{5576C60D-A380-58DE-1EAB-4F7C6620B3E2}"/>
                </a:ext>
              </a:extLst>
            </p:cNvPr>
            <p:cNvSpPr/>
            <p:nvPr/>
          </p:nvSpPr>
          <p:spPr>
            <a:xfrm>
              <a:off x="7337947" y="24791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46" name="Freeform: Shape 6645">
              <a:extLst>
                <a:ext uri="{FF2B5EF4-FFF2-40B4-BE49-F238E27FC236}">
                  <a16:creationId xmlns:a16="http://schemas.microsoft.com/office/drawing/2014/main" id="{F7236640-FE24-F9FF-16B7-4FF66F62F538}"/>
                </a:ext>
              </a:extLst>
            </p:cNvPr>
            <p:cNvSpPr/>
            <p:nvPr/>
          </p:nvSpPr>
          <p:spPr>
            <a:xfrm>
              <a:off x="7337947" y="2650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7" name="Freeform: Shape 6646">
              <a:extLst>
                <a:ext uri="{FF2B5EF4-FFF2-40B4-BE49-F238E27FC236}">
                  <a16:creationId xmlns:a16="http://schemas.microsoft.com/office/drawing/2014/main" id="{EA0E2E58-9C09-7974-F021-EB215103DEA8}"/>
                </a:ext>
              </a:extLst>
            </p:cNvPr>
            <p:cNvSpPr/>
            <p:nvPr/>
          </p:nvSpPr>
          <p:spPr>
            <a:xfrm>
              <a:off x="7337947" y="28221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8" name="Freeform: Shape 6647">
              <a:extLst>
                <a:ext uri="{FF2B5EF4-FFF2-40B4-BE49-F238E27FC236}">
                  <a16:creationId xmlns:a16="http://schemas.microsoft.com/office/drawing/2014/main" id="{61589A4D-23BA-A66F-DFFE-982247F2D167}"/>
                </a:ext>
              </a:extLst>
            </p:cNvPr>
            <p:cNvSpPr/>
            <p:nvPr/>
          </p:nvSpPr>
          <p:spPr>
            <a:xfrm>
              <a:off x="7337947" y="29937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9" name="Freeform: Shape 6648">
              <a:extLst>
                <a:ext uri="{FF2B5EF4-FFF2-40B4-BE49-F238E27FC236}">
                  <a16:creationId xmlns:a16="http://schemas.microsoft.com/office/drawing/2014/main" id="{99714013-2646-BD57-793C-84A38B1DBF2D}"/>
                </a:ext>
              </a:extLst>
            </p:cNvPr>
            <p:cNvSpPr/>
            <p:nvPr/>
          </p:nvSpPr>
          <p:spPr>
            <a:xfrm>
              <a:off x="7337947" y="316044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50" name="Freeform: Shape 6649">
              <a:extLst>
                <a:ext uri="{FF2B5EF4-FFF2-40B4-BE49-F238E27FC236}">
                  <a16:creationId xmlns:a16="http://schemas.microsoft.com/office/drawing/2014/main" id="{0E020571-5F0B-A868-0DF8-B1C85DD41CCF}"/>
                </a:ext>
              </a:extLst>
            </p:cNvPr>
            <p:cNvSpPr/>
            <p:nvPr/>
          </p:nvSpPr>
          <p:spPr>
            <a:xfrm>
              <a:off x="7337947" y="33319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1" name="Freeform: Shape 6650">
              <a:extLst>
                <a:ext uri="{FF2B5EF4-FFF2-40B4-BE49-F238E27FC236}">
                  <a16:creationId xmlns:a16="http://schemas.microsoft.com/office/drawing/2014/main" id="{44C2043C-1D80-7361-2270-AF186CB4ED84}"/>
                </a:ext>
              </a:extLst>
            </p:cNvPr>
            <p:cNvSpPr/>
            <p:nvPr/>
          </p:nvSpPr>
          <p:spPr>
            <a:xfrm>
              <a:off x="7337947" y="35034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2" name="Freeform: Shape 6651">
              <a:extLst>
                <a:ext uri="{FF2B5EF4-FFF2-40B4-BE49-F238E27FC236}">
                  <a16:creationId xmlns:a16="http://schemas.microsoft.com/office/drawing/2014/main" id="{CEE0C9C0-B7B6-8DEE-62C8-5B955F469513}"/>
                </a:ext>
              </a:extLst>
            </p:cNvPr>
            <p:cNvSpPr/>
            <p:nvPr/>
          </p:nvSpPr>
          <p:spPr>
            <a:xfrm>
              <a:off x="7337947" y="36749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3" name="Freeform: Shape 6652">
              <a:extLst>
                <a:ext uri="{FF2B5EF4-FFF2-40B4-BE49-F238E27FC236}">
                  <a16:creationId xmlns:a16="http://schemas.microsoft.com/office/drawing/2014/main" id="{37DF3EFC-074B-19F0-D645-9BADE56B2BB1}"/>
                </a:ext>
              </a:extLst>
            </p:cNvPr>
            <p:cNvSpPr/>
            <p:nvPr/>
          </p:nvSpPr>
          <p:spPr>
            <a:xfrm>
              <a:off x="7337947" y="38417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4" name="Freeform: Shape 6653">
              <a:extLst>
                <a:ext uri="{FF2B5EF4-FFF2-40B4-BE49-F238E27FC236}">
                  <a16:creationId xmlns:a16="http://schemas.microsoft.com/office/drawing/2014/main" id="{EE7F41F9-943B-7BED-F724-E7941C871E2D}"/>
                </a:ext>
              </a:extLst>
            </p:cNvPr>
            <p:cNvSpPr/>
            <p:nvPr/>
          </p:nvSpPr>
          <p:spPr>
            <a:xfrm>
              <a:off x="7337947" y="40132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5" name="Freeform: Shape 6654">
              <a:extLst>
                <a:ext uri="{FF2B5EF4-FFF2-40B4-BE49-F238E27FC236}">
                  <a16:creationId xmlns:a16="http://schemas.microsoft.com/office/drawing/2014/main" id="{F71A0CBB-E472-E7AB-4F25-56A389E075A0}"/>
                </a:ext>
              </a:extLst>
            </p:cNvPr>
            <p:cNvSpPr/>
            <p:nvPr/>
          </p:nvSpPr>
          <p:spPr>
            <a:xfrm>
              <a:off x="7337947" y="41847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6" name="Freeform: Shape 6655">
              <a:extLst>
                <a:ext uri="{FF2B5EF4-FFF2-40B4-BE49-F238E27FC236}">
                  <a16:creationId xmlns:a16="http://schemas.microsoft.com/office/drawing/2014/main" id="{FBA55049-CE33-CE99-6CFB-B13FE7553085}"/>
                </a:ext>
              </a:extLst>
            </p:cNvPr>
            <p:cNvSpPr/>
            <p:nvPr/>
          </p:nvSpPr>
          <p:spPr>
            <a:xfrm>
              <a:off x="7337947" y="43514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57" name="Freeform: Shape 6656">
              <a:extLst>
                <a:ext uri="{FF2B5EF4-FFF2-40B4-BE49-F238E27FC236}">
                  <a16:creationId xmlns:a16="http://schemas.microsoft.com/office/drawing/2014/main" id="{2D45BB28-00EB-8A99-F79D-6AFB849D89AB}"/>
                </a:ext>
              </a:extLst>
            </p:cNvPr>
            <p:cNvSpPr/>
            <p:nvPr/>
          </p:nvSpPr>
          <p:spPr>
            <a:xfrm>
              <a:off x="7337947" y="45229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8" name="Freeform: Shape 6657">
              <a:extLst>
                <a:ext uri="{FF2B5EF4-FFF2-40B4-BE49-F238E27FC236}">
                  <a16:creationId xmlns:a16="http://schemas.microsoft.com/office/drawing/2014/main" id="{E07DAA99-2779-685F-10C2-FFA1853B51FC}"/>
                </a:ext>
              </a:extLst>
            </p:cNvPr>
            <p:cNvSpPr/>
            <p:nvPr/>
          </p:nvSpPr>
          <p:spPr>
            <a:xfrm>
              <a:off x="7337947" y="46944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9" name="Freeform: Shape 6658">
              <a:extLst>
                <a:ext uri="{FF2B5EF4-FFF2-40B4-BE49-F238E27FC236}">
                  <a16:creationId xmlns:a16="http://schemas.microsoft.com/office/drawing/2014/main" id="{9C836EC7-091D-2967-95E8-82D9A256B6F8}"/>
                </a:ext>
              </a:extLst>
            </p:cNvPr>
            <p:cNvSpPr/>
            <p:nvPr/>
          </p:nvSpPr>
          <p:spPr>
            <a:xfrm>
              <a:off x="7337947" y="48659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60" name="Freeform: Shape 6659">
              <a:extLst>
                <a:ext uri="{FF2B5EF4-FFF2-40B4-BE49-F238E27FC236}">
                  <a16:creationId xmlns:a16="http://schemas.microsoft.com/office/drawing/2014/main" id="{2B17596A-EB5E-7AA8-8DA6-DC783EAD0D6B}"/>
                </a:ext>
              </a:extLst>
            </p:cNvPr>
            <p:cNvSpPr/>
            <p:nvPr/>
          </p:nvSpPr>
          <p:spPr>
            <a:xfrm>
              <a:off x="7337947" y="503273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61" name="Freeform: Shape 6660">
              <a:extLst>
                <a:ext uri="{FF2B5EF4-FFF2-40B4-BE49-F238E27FC236}">
                  <a16:creationId xmlns:a16="http://schemas.microsoft.com/office/drawing/2014/main" id="{7A9621E2-F000-6B89-CA05-54EF909606D8}"/>
                </a:ext>
              </a:extLst>
            </p:cNvPr>
            <p:cNvSpPr/>
            <p:nvPr/>
          </p:nvSpPr>
          <p:spPr>
            <a:xfrm>
              <a:off x="7337947" y="52042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62" name="Freeform: Shape 6661">
              <a:extLst>
                <a:ext uri="{FF2B5EF4-FFF2-40B4-BE49-F238E27FC236}">
                  <a16:creationId xmlns:a16="http://schemas.microsoft.com/office/drawing/2014/main" id="{E690F8E7-E563-A6AD-B536-7A38911E43C1}"/>
                </a:ext>
              </a:extLst>
            </p:cNvPr>
            <p:cNvSpPr/>
            <p:nvPr/>
          </p:nvSpPr>
          <p:spPr>
            <a:xfrm>
              <a:off x="7337947" y="53757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3" name="Freeform: Shape 6662">
              <a:extLst>
                <a:ext uri="{FF2B5EF4-FFF2-40B4-BE49-F238E27FC236}">
                  <a16:creationId xmlns:a16="http://schemas.microsoft.com/office/drawing/2014/main" id="{320456D7-8B02-AE6A-9B24-C09EA536CDA3}"/>
                </a:ext>
              </a:extLst>
            </p:cNvPr>
            <p:cNvSpPr/>
            <p:nvPr/>
          </p:nvSpPr>
          <p:spPr>
            <a:xfrm>
              <a:off x="7337947" y="554249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664" name="Freeform: Shape 6663">
              <a:extLst>
                <a:ext uri="{FF2B5EF4-FFF2-40B4-BE49-F238E27FC236}">
                  <a16:creationId xmlns:a16="http://schemas.microsoft.com/office/drawing/2014/main" id="{75978B23-7EE0-A0B7-48A8-AC514EA59ABA}"/>
                </a:ext>
              </a:extLst>
            </p:cNvPr>
            <p:cNvSpPr/>
            <p:nvPr/>
          </p:nvSpPr>
          <p:spPr>
            <a:xfrm>
              <a:off x="7337947" y="5714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5" name="Freeform: Shape 6664">
              <a:extLst>
                <a:ext uri="{FF2B5EF4-FFF2-40B4-BE49-F238E27FC236}">
                  <a16:creationId xmlns:a16="http://schemas.microsoft.com/office/drawing/2014/main" id="{F65F16EA-803E-A22D-40C4-67BDEFAABDB0}"/>
                </a:ext>
              </a:extLst>
            </p:cNvPr>
            <p:cNvSpPr/>
            <p:nvPr/>
          </p:nvSpPr>
          <p:spPr>
            <a:xfrm>
              <a:off x="7337947" y="58855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6" name="Freeform: Shape 6665">
              <a:extLst>
                <a:ext uri="{FF2B5EF4-FFF2-40B4-BE49-F238E27FC236}">
                  <a16:creationId xmlns:a16="http://schemas.microsoft.com/office/drawing/2014/main" id="{55624CBF-8A74-A0BF-D4F3-0F18564B72B0}"/>
                </a:ext>
              </a:extLst>
            </p:cNvPr>
            <p:cNvSpPr/>
            <p:nvPr/>
          </p:nvSpPr>
          <p:spPr>
            <a:xfrm>
              <a:off x="7337947" y="6057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7" name="Freeform: Shape 6666">
              <a:extLst>
                <a:ext uri="{FF2B5EF4-FFF2-40B4-BE49-F238E27FC236}">
                  <a16:creationId xmlns:a16="http://schemas.microsoft.com/office/drawing/2014/main" id="{F25EC910-01F3-F44E-6520-4BDA362C5829}"/>
                </a:ext>
              </a:extLst>
            </p:cNvPr>
            <p:cNvSpPr/>
            <p:nvPr/>
          </p:nvSpPr>
          <p:spPr>
            <a:xfrm>
              <a:off x="7337947" y="62237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668" name="Freeform: Shape 6667">
              <a:extLst>
                <a:ext uri="{FF2B5EF4-FFF2-40B4-BE49-F238E27FC236}">
                  <a16:creationId xmlns:a16="http://schemas.microsoft.com/office/drawing/2014/main" id="{F03AA781-6772-B548-5278-D9E3CD039D47}"/>
                </a:ext>
              </a:extLst>
            </p:cNvPr>
            <p:cNvSpPr/>
            <p:nvPr/>
          </p:nvSpPr>
          <p:spPr>
            <a:xfrm>
              <a:off x="7337948" y="63952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9" name="Freeform: Shape 6668">
              <a:extLst>
                <a:ext uri="{FF2B5EF4-FFF2-40B4-BE49-F238E27FC236}">
                  <a16:creationId xmlns:a16="http://schemas.microsoft.com/office/drawing/2014/main" id="{23DCEEAE-484D-9447-82D2-71FC5D7B8F52}"/>
                </a:ext>
              </a:extLst>
            </p:cNvPr>
            <p:cNvSpPr/>
            <p:nvPr/>
          </p:nvSpPr>
          <p:spPr>
            <a:xfrm>
              <a:off x="7337949" y="65667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70" name="Freeform: Shape 6669">
              <a:extLst>
                <a:ext uri="{FF2B5EF4-FFF2-40B4-BE49-F238E27FC236}">
                  <a16:creationId xmlns:a16="http://schemas.microsoft.com/office/drawing/2014/main" id="{F82BB838-E640-B670-7D11-43B7EA109221}"/>
                </a:ext>
              </a:extLst>
            </p:cNvPr>
            <p:cNvSpPr/>
            <p:nvPr/>
          </p:nvSpPr>
          <p:spPr>
            <a:xfrm>
              <a:off x="7499929" y="9499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1" name="Freeform: Shape 6670">
              <a:extLst>
                <a:ext uri="{FF2B5EF4-FFF2-40B4-BE49-F238E27FC236}">
                  <a16:creationId xmlns:a16="http://schemas.microsoft.com/office/drawing/2014/main" id="{612F0826-0CD3-6F49-5E0C-1EDAA01605E7}"/>
                </a:ext>
              </a:extLst>
            </p:cNvPr>
            <p:cNvSpPr/>
            <p:nvPr/>
          </p:nvSpPr>
          <p:spPr>
            <a:xfrm>
              <a:off x="7499929" y="11214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2" name="Freeform: Shape 6671">
              <a:extLst>
                <a:ext uri="{FF2B5EF4-FFF2-40B4-BE49-F238E27FC236}">
                  <a16:creationId xmlns:a16="http://schemas.microsoft.com/office/drawing/2014/main" id="{8148A18A-E43C-D604-F0ED-B598BF1D1940}"/>
                </a:ext>
              </a:extLst>
            </p:cNvPr>
            <p:cNvSpPr/>
            <p:nvPr/>
          </p:nvSpPr>
          <p:spPr>
            <a:xfrm>
              <a:off x="7499929" y="128815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73" name="Freeform: Shape 6672">
              <a:extLst>
                <a:ext uri="{FF2B5EF4-FFF2-40B4-BE49-F238E27FC236}">
                  <a16:creationId xmlns:a16="http://schemas.microsoft.com/office/drawing/2014/main" id="{5246C420-515E-A9CA-079A-F999CB9A8C50}"/>
                </a:ext>
              </a:extLst>
            </p:cNvPr>
            <p:cNvSpPr/>
            <p:nvPr/>
          </p:nvSpPr>
          <p:spPr>
            <a:xfrm>
              <a:off x="7499929" y="14596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4" name="Freeform: Shape 6673">
              <a:extLst>
                <a:ext uri="{FF2B5EF4-FFF2-40B4-BE49-F238E27FC236}">
                  <a16:creationId xmlns:a16="http://schemas.microsoft.com/office/drawing/2014/main" id="{F6EE2AFF-F40F-3F09-5212-93DF50A86CD6}"/>
                </a:ext>
              </a:extLst>
            </p:cNvPr>
            <p:cNvSpPr/>
            <p:nvPr/>
          </p:nvSpPr>
          <p:spPr>
            <a:xfrm>
              <a:off x="7499929" y="16311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5" name="Freeform: Shape 6674">
              <a:extLst>
                <a:ext uri="{FF2B5EF4-FFF2-40B4-BE49-F238E27FC236}">
                  <a16:creationId xmlns:a16="http://schemas.microsoft.com/office/drawing/2014/main" id="{3925CE4E-86B6-3EED-AB15-5B623EF62B03}"/>
                </a:ext>
              </a:extLst>
            </p:cNvPr>
            <p:cNvSpPr/>
            <p:nvPr/>
          </p:nvSpPr>
          <p:spPr>
            <a:xfrm>
              <a:off x="7499929" y="18026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6" name="Freeform: Shape 6675">
              <a:extLst>
                <a:ext uri="{FF2B5EF4-FFF2-40B4-BE49-F238E27FC236}">
                  <a16:creationId xmlns:a16="http://schemas.microsoft.com/office/drawing/2014/main" id="{9FB03EE6-C238-6472-8D11-E5FCE414F215}"/>
                </a:ext>
              </a:extLst>
            </p:cNvPr>
            <p:cNvSpPr/>
            <p:nvPr/>
          </p:nvSpPr>
          <p:spPr>
            <a:xfrm>
              <a:off x="7499929" y="196942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77" name="Freeform: Shape 6676">
              <a:extLst>
                <a:ext uri="{FF2B5EF4-FFF2-40B4-BE49-F238E27FC236}">
                  <a16:creationId xmlns:a16="http://schemas.microsoft.com/office/drawing/2014/main" id="{C43A4634-56EF-2914-848B-3808E697E693}"/>
                </a:ext>
              </a:extLst>
            </p:cNvPr>
            <p:cNvSpPr/>
            <p:nvPr/>
          </p:nvSpPr>
          <p:spPr>
            <a:xfrm>
              <a:off x="7499929" y="21409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8" name="Freeform: Shape 6677">
              <a:extLst>
                <a:ext uri="{FF2B5EF4-FFF2-40B4-BE49-F238E27FC236}">
                  <a16:creationId xmlns:a16="http://schemas.microsoft.com/office/drawing/2014/main" id="{85486E63-2952-F713-F817-40B3B255DED4}"/>
                </a:ext>
              </a:extLst>
            </p:cNvPr>
            <p:cNvSpPr/>
            <p:nvPr/>
          </p:nvSpPr>
          <p:spPr>
            <a:xfrm>
              <a:off x="7499929" y="23124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9" name="Freeform: Shape 6678">
              <a:extLst>
                <a:ext uri="{FF2B5EF4-FFF2-40B4-BE49-F238E27FC236}">
                  <a16:creationId xmlns:a16="http://schemas.microsoft.com/office/drawing/2014/main" id="{FFAC4924-1948-23A8-A875-D0EE9BA607FA}"/>
                </a:ext>
              </a:extLst>
            </p:cNvPr>
            <p:cNvSpPr/>
            <p:nvPr/>
          </p:nvSpPr>
          <p:spPr>
            <a:xfrm>
              <a:off x="7499929" y="24791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80" name="Freeform: Shape 6679">
              <a:extLst>
                <a:ext uri="{FF2B5EF4-FFF2-40B4-BE49-F238E27FC236}">
                  <a16:creationId xmlns:a16="http://schemas.microsoft.com/office/drawing/2014/main" id="{8BF1478A-F3DA-4A3C-C39F-2CF21A7F36FF}"/>
                </a:ext>
              </a:extLst>
            </p:cNvPr>
            <p:cNvSpPr/>
            <p:nvPr/>
          </p:nvSpPr>
          <p:spPr>
            <a:xfrm>
              <a:off x="7499929" y="2650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1" name="Freeform: Shape 6680">
              <a:extLst>
                <a:ext uri="{FF2B5EF4-FFF2-40B4-BE49-F238E27FC236}">
                  <a16:creationId xmlns:a16="http://schemas.microsoft.com/office/drawing/2014/main" id="{B86FDD3D-5439-9C4A-3186-FB1E29CC73DE}"/>
                </a:ext>
              </a:extLst>
            </p:cNvPr>
            <p:cNvSpPr/>
            <p:nvPr/>
          </p:nvSpPr>
          <p:spPr>
            <a:xfrm>
              <a:off x="7499929" y="28221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2" name="Freeform: Shape 6681">
              <a:extLst>
                <a:ext uri="{FF2B5EF4-FFF2-40B4-BE49-F238E27FC236}">
                  <a16:creationId xmlns:a16="http://schemas.microsoft.com/office/drawing/2014/main" id="{3464D8DF-6512-E915-3F94-882A61643BF4}"/>
                </a:ext>
              </a:extLst>
            </p:cNvPr>
            <p:cNvSpPr/>
            <p:nvPr/>
          </p:nvSpPr>
          <p:spPr>
            <a:xfrm>
              <a:off x="7499929" y="2993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3" name="Freeform: Shape 6682">
              <a:extLst>
                <a:ext uri="{FF2B5EF4-FFF2-40B4-BE49-F238E27FC236}">
                  <a16:creationId xmlns:a16="http://schemas.microsoft.com/office/drawing/2014/main" id="{016A34ED-AA1A-8EF8-8B50-2858B962E9FA}"/>
                </a:ext>
              </a:extLst>
            </p:cNvPr>
            <p:cNvSpPr/>
            <p:nvPr/>
          </p:nvSpPr>
          <p:spPr>
            <a:xfrm>
              <a:off x="7499929" y="31604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84" name="Freeform: Shape 6683">
              <a:extLst>
                <a:ext uri="{FF2B5EF4-FFF2-40B4-BE49-F238E27FC236}">
                  <a16:creationId xmlns:a16="http://schemas.microsoft.com/office/drawing/2014/main" id="{BA0694FC-04D2-A680-C2B1-E0D0DFC09454}"/>
                </a:ext>
              </a:extLst>
            </p:cNvPr>
            <p:cNvSpPr/>
            <p:nvPr/>
          </p:nvSpPr>
          <p:spPr>
            <a:xfrm>
              <a:off x="7499929" y="33319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5" name="Freeform: Shape 6684">
              <a:extLst>
                <a:ext uri="{FF2B5EF4-FFF2-40B4-BE49-F238E27FC236}">
                  <a16:creationId xmlns:a16="http://schemas.microsoft.com/office/drawing/2014/main" id="{EF989483-0F62-1D3B-3798-ED3A5B531BFC}"/>
                </a:ext>
              </a:extLst>
            </p:cNvPr>
            <p:cNvSpPr/>
            <p:nvPr/>
          </p:nvSpPr>
          <p:spPr>
            <a:xfrm>
              <a:off x="7499929" y="35034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6" name="Freeform: Shape 6685">
              <a:extLst>
                <a:ext uri="{FF2B5EF4-FFF2-40B4-BE49-F238E27FC236}">
                  <a16:creationId xmlns:a16="http://schemas.microsoft.com/office/drawing/2014/main" id="{7F3C93E0-8B2F-8306-2400-D21B0DFDD2FD}"/>
                </a:ext>
              </a:extLst>
            </p:cNvPr>
            <p:cNvSpPr/>
            <p:nvPr/>
          </p:nvSpPr>
          <p:spPr>
            <a:xfrm>
              <a:off x="7499929" y="3674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7" name="Freeform: Shape 6686">
              <a:extLst>
                <a:ext uri="{FF2B5EF4-FFF2-40B4-BE49-F238E27FC236}">
                  <a16:creationId xmlns:a16="http://schemas.microsoft.com/office/drawing/2014/main" id="{FAD87C49-52DD-4F59-4F30-714EC3571C05}"/>
                </a:ext>
              </a:extLst>
            </p:cNvPr>
            <p:cNvSpPr/>
            <p:nvPr/>
          </p:nvSpPr>
          <p:spPr>
            <a:xfrm>
              <a:off x="7499929" y="3841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8" name="Freeform: Shape 6687">
              <a:extLst>
                <a:ext uri="{FF2B5EF4-FFF2-40B4-BE49-F238E27FC236}">
                  <a16:creationId xmlns:a16="http://schemas.microsoft.com/office/drawing/2014/main" id="{7823A78B-0F79-B014-73C7-B9E4C247FDD4}"/>
                </a:ext>
              </a:extLst>
            </p:cNvPr>
            <p:cNvSpPr/>
            <p:nvPr/>
          </p:nvSpPr>
          <p:spPr>
            <a:xfrm>
              <a:off x="7499929" y="40132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9" name="Freeform: Shape 6688">
              <a:extLst>
                <a:ext uri="{FF2B5EF4-FFF2-40B4-BE49-F238E27FC236}">
                  <a16:creationId xmlns:a16="http://schemas.microsoft.com/office/drawing/2014/main" id="{2795994B-7965-489E-1FEF-2C3821DD818A}"/>
                </a:ext>
              </a:extLst>
            </p:cNvPr>
            <p:cNvSpPr/>
            <p:nvPr/>
          </p:nvSpPr>
          <p:spPr>
            <a:xfrm>
              <a:off x="7499929" y="4184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0" name="Freeform: Shape 6689">
              <a:extLst>
                <a:ext uri="{FF2B5EF4-FFF2-40B4-BE49-F238E27FC236}">
                  <a16:creationId xmlns:a16="http://schemas.microsoft.com/office/drawing/2014/main" id="{5FE007AC-BDF1-E550-3635-A11F10ADDF16}"/>
                </a:ext>
              </a:extLst>
            </p:cNvPr>
            <p:cNvSpPr/>
            <p:nvPr/>
          </p:nvSpPr>
          <p:spPr>
            <a:xfrm>
              <a:off x="7499929" y="43514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91" name="Freeform: Shape 6690">
              <a:extLst>
                <a:ext uri="{FF2B5EF4-FFF2-40B4-BE49-F238E27FC236}">
                  <a16:creationId xmlns:a16="http://schemas.microsoft.com/office/drawing/2014/main" id="{7C545116-84D7-3E90-581B-2C61D1EFBD8B}"/>
                </a:ext>
              </a:extLst>
            </p:cNvPr>
            <p:cNvSpPr/>
            <p:nvPr/>
          </p:nvSpPr>
          <p:spPr>
            <a:xfrm>
              <a:off x="7499929" y="4522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2" name="Freeform: Shape 6691">
              <a:extLst>
                <a:ext uri="{FF2B5EF4-FFF2-40B4-BE49-F238E27FC236}">
                  <a16:creationId xmlns:a16="http://schemas.microsoft.com/office/drawing/2014/main" id="{041E7B5E-247F-0F89-981C-942D01EC4E7F}"/>
                </a:ext>
              </a:extLst>
            </p:cNvPr>
            <p:cNvSpPr/>
            <p:nvPr/>
          </p:nvSpPr>
          <p:spPr>
            <a:xfrm>
              <a:off x="7499929" y="46944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3" name="Freeform: Shape 6692">
              <a:extLst>
                <a:ext uri="{FF2B5EF4-FFF2-40B4-BE49-F238E27FC236}">
                  <a16:creationId xmlns:a16="http://schemas.microsoft.com/office/drawing/2014/main" id="{63A6E501-7C76-2B56-A107-7E5E9D8FE2AF}"/>
                </a:ext>
              </a:extLst>
            </p:cNvPr>
            <p:cNvSpPr/>
            <p:nvPr/>
          </p:nvSpPr>
          <p:spPr>
            <a:xfrm>
              <a:off x="7499929" y="4865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4" name="Freeform: Shape 6693">
              <a:extLst>
                <a:ext uri="{FF2B5EF4-FFF2-40B4-BE49-F238E27FC236}">
                  <a16:creationId xmlns:a16="http://schemas.microsoft.com/office/drawing/2014/main" id="{D87BC623-F376-6A62-6FBB-7EB6F296157D}"/>
                </a:ext>
              </a:extLst>
            </p:cNvPr>
            <p:cNvSpPr/>
            <p:nvPr/>
          </p:nvSpPr>
          <p:spPr>
            <a:xfrm>
              <a:off x="7499929" y="503273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95" name="Freeform: Shape 6694">
              <a:extLst>
                <a:ext uri="{FF2B5EF4-FFF2-40B4-BE49-F238E27FC236}">
                  <a16:creationId xmlns:a16="http://schemas.microsoft.com/office/drawing/2014/main" id="{A8152B72-E68A-7109-6C23-08F15810646B}"/>
                </a:ext>
              </a:extLst>
            </p:cNvPr>
            <p:cNvSpPr/>
            <p:nvPr/>
          </p:nvSpPr>
          <p:spPr>
            <a:xfrm>
              <a:off x="7499929" y="52042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6" name="Freeform: Shape 6695">
              <a:extLst>
                <a:ext uri="{FF2B5EF4-FFF2-40B4-BE49-F238E27FC236}">
                  <a16:creationId xmlns:a16="http://schemas.microsoft.com/office/drawing/2014/main" id="{21108F9A-43FF-F363-B116-87028706C325}"/>
                </a:ext>
              </a:extLst>
            </p:cNvPr>
            <p:cNvSpPr/>
            <p:nvPr/>
          </p:nvSpPr>
          <p:spPr>
            <a:xfrm>
              <a:off x="7499929" y="53757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97" name="Freeform: Shape 6696">
              <a:extLst>
                <a:ext uri="{FF2B5EF4-FFF2-40B4-BE49-F238E27FC236}">
                  <a16:creationId xmlns:a16="http://schemas.microsoft.com/office/drawing/2014/main" id="{1848EDBC-DD45-30F7-2E7C-7725DE51B82F}"/>
                </a:ext>
              </a:extLst>
            </p:cNvPr>
            <p:cNvSpPr/>
            <p:nvPr/>
          </p:nvSpPr>
          <p:spPr>
            <a:xfrm>
              <a:off x="7499929" y="554249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698" name="Freeform: Shape 6697">
              <a:extLst>
                <a:ext uri="{FF2B5EF4-FFF2-40B4-BE49-F238E27FC236}">
                  <a16:creationId xmlns:a16="http://schemas.microsoft.com/office/drawing/2014/main" id="{F1897304-7D9E-C949-8CE4-A548C674A9F6}"/>
                </a:ext>
              </a:extLst>
            </p:cNvPr>
            <p:cNvSpPr/>
            <p:nvPr/>
          </p:nvSpPr>
          <p:spPr>
            <a:xfrm>
              <a:off x="7499929" y="5714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99" name="Freeform: Shape 6698">
              <a:extLst>
                <a:ext uri="{FF2B5EF4-FFF2-40B4-BE49-F238E27FC236}">
                  <a16:creationId xmlns:a16="http://schemas.microsoft.com/office/drawing/2014/main" id="{3B13F154-2A90-DD3D-E712-E0C436D87D3A}"/>
                </a:ext>
              </a:extLst>
            </p:cNvPr>
            <p:cNvSpPr/>
            <p:nvPr/>
          </p:nvSpPr>
          <p:spPr>
            <a:xfrm>
              <a:off x="7499929" y="58855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0" name="Freeform: Shape 6699">
              <a:extLst>
                <a:ext uri="{FF2B5EF4-FFF2-40B4-BE49-F238E27FC236}">
                  <a16:creationId xmlns:a16="http://schemas.microsoft.com/office/drawing/2014/main" id="{2350D554-E944-5B89-81AD-91B10B522503}"/>
                </a:ext>
              </a:extLst>
            </p:cNvPr>
            <p:cNvSpPr/>
            <p:nvPr/>
          </p:nvSpPr>
          <p:spPr>
            <a:xfrm>
              <a:off x="7499929" y="6057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1" name="Freeform: Shape 6700">
              <a:extLst>
                <a:ext uri="{FF2B5EF4-FFF2-40B4-BE49-F238E27FC236}">
                  <a16:creationId xmlns:a16="http://schemas.microsoft.com/office/drawing/2014/main" id="{2FEA4DE0-93A0-6EEC-FC4A-F77C6B0F264F}"/>
                </a:ext>
              </a:extLst>
            </p:cNvPr>
            <p:cNvSpPr/>
            <p:nvPr/>
          </p:nvSpPr>
          <p:spPr>
            <a:xfrm>
              <a:off x="7499929" y="62237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02" name="Freeform: Shape 6701">
              <a:extLst>
                <a:ext uri="{FF2B5EF4-FFF2-40B4-BE49-F238E27FC236}">
                  <a16:creationId xmlns:a16="http://schemas.microsoft.com/office/drawing/2014/main" id="{576CD13C-2172-7D6A-B0E3-974449AE1A2F}"/>
                </a:ext>
              </a:extLst>
            </p:cNvPr>
            <p:cNvSpPr/>
            <p:nvPr/>
          </p:nvSpPr>
          <p:spPr>
            <a:xfrm>
              <a:off x="7499930" y="63952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3" name="Freeform: Shape 6702">
              <a:extLst>
                <a:ext uri="{FF2B5EF4-FFF2-40B4-BE49-F238E27FC236}">
                  <a16:creationId xmlns:a16="http://schemas.microsoft.com/office/drawing/2014/main" id="{A7E7C3A6-E767-982E-013D-A9753F8F7241}"/>
                </a:ext>
              </a:extLst>
            </p:cNvPr>
            <p:cNvSpPr/>
            <p:nvPr/>
          </p:nvSpPr>
          <p:spPr>
            <a:xfrm>
              <a:off x="7499931" y="65667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4" name="Freeform: Shape 6703">
              <a:extLst>
                <a:ext uri="{FF2B5EF4-FFF2-40B4-BE49-F238E27FC236}">
                  <a16:creationId xmlns:a16="http://schemas.microsoft.com/office/drawing/2014/main" id="{E1D87607-659F-DBC9-F9B5-749CE44123BD}"/>
                </a:ext>
              </a:extLst>
            </p:cNvPr>
            <p:cNvSpPr/>
            <p:nvPr/>
          </p:nvSpPr>
          <p:spPr>
            <a:xfrm>
              <a:off x="7661911" y="9499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5" name="Freeform: Shape 6704">
              <a:extLst>
                <a:ext uri="{FF2B5EF4-FFF2-40B4-BE49-F238E27FC236}">
                  <a16:creationId xmlns:a16="http://schemas.microsoft.com/office/drawing/2014/main" id="{91FB6EAB-B247-CC2D-ED20-F8C1FD58C86C}"/>
                </a:ext>
              </a:extLst>
            </p:cNvPr>
            <p:cNvSpPr/>
            <p:nvPr/>
          </p:nvSpPr>
          <p:spPr>
            <a:xfrm>
              <a:off x="7661911" y="11214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6" name="Freeform: Shape 6705">
              <a:extLst>
                <a:ext uri="{FF2B5EF4-FFF2-40B4-BE49-F238E27FC236}">
                  <a16:creationId xmlns:a16="http://schemas.microsoft.com/office/drawing/2014/main" id="{59221F55-7B7C-47E7-536A-D37B63FD23B9}"/>
                </a:ext>
              </a:extLst>
            </p:cNvPr>
            <p:cNvSpPr/>
            <p:nvPr/>
          </p:nvSpPr>
          <p:spPr>
            <a:xfrm>
              <a:off x="7661911" y="128815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07" name="Freeform: Shape 6706">
              <a:extLst>
                <a:ext uri="{FF2B5EF4-FFF2-40B4-BE49-F238E27FC236}">
                  <a16:creationId xmlns:a16="http://schemas.microsoft.com/office/drawing/2014/main" id="{7BB4FE56-E962-0D03-1B72-668496C723EC}"/>
                </a:ext>
              </a:extLst>
            </p:cNvPr>
            <p:cNvSpPr/>
            <p:nvPr/>
          </p:nvSpPr>
          <p:spPr>
            <a:xfrm>
              <a:off x="7661911" y="14596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8" name="Freeform: Shape 6707">
              <a:extLst>
                <a:ext uri="{FF2B5EF4-FFF2-40B4-BE49-F238E27FC236}">
                  <a16:creationId xmlns:a16="http://schemas.microsoft.com/office/drawing/2014/main" id="{21777CD3-769A-598A-B62E-154896604A9D}"/>
                </a:ext>
              </a:extLst>
            </p:cNvPr>
            <p:cNvSpPr/>
            <p:nvPr/>
          </p:nvSpPr>
          <p:spPr>
            <a:xfrm>
              <a:off x="7661911" y="16311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9" name="Freeform: Shape 6708">
              <a:extLst>
                <a:ext uri="{FF2B5EF4-FFF2-40B4-BE49-F238E27FC236}">
                  <a16:creationId xmlns:a16="http://schemas.microsoft.com/office/drawing/2014/main" id="{3571F306-1AEE-5212-D544-B2F7EDA33E7A}"/>
                </a:ext>
              </a:extLst>
            </p:cNvPr>
            <p:cNvSpPr/>
            <p:nvPr/>
          </p:nvSpPr>
          <p:spPr>
            <a:xfrm>
              <a:off x="7661911" y="18026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0" name="Freeform: Shape 6709">
              <a:extLst>
                <a:ext uri="{FF2B5EF4-FFF2-40B4-BE49-F238E27FC236}">
                  <a16:creationId xmlns:a16="http://schemas.microsoft.com/office/drawing/2014/main" id="{162C72DD-A24F-89B1-1994-813B17CD5F3D}"/>
                </a:ext>
              </a:extLst>
            </p:cNvPr>
            <p:cNvSpPr/>
            <p:nvPr/>
          </p:nvSpPr>
          <p:spPr>
            <a:xfrm>
              <a:off x="7661910" y="196941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11" name="Freeform: Shape 6710">
              <a:extLst>
                <a:ext uri="{FF2B5EF4-FFF2-40B4-BE49-F238E27FC236}">
                  <a16:creationId xmlns:a16="http://schemas.microsoft.com/office/drawing/2014/main" id="{73E7BAA0-F68E-84BD-059E-9C432B938F9D}"/>
                </a:ext>
              </a:extLst>
            </p:cNvPr>
            <p:cNvSpPr/>
            <p:nvPr/>
          </p:nvSpPr>
          <p:spPr>
            <a:xfrm>
              <a:off x="7661910" y="21409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2" name="Freeform: Shape 6711">
              <a:extLst>
                <a:ext uri="{FF2B5EF4-FFF2-40B4-BE49-F238E27FC236}">
                  <a16:creationId xmlns:a16="http://schemas.microsoft.com/office/drawing/2014/main" id="{CF08EB81-372D-7025-3853-C42ABCCFC581}"/>
                </a:ext>
              </a:extLst>
            </p:cNvPr>
            <p:cNvSpPr/>
            <p:nvPr/>
          </p:nvSpPr>
          <p:spPr>
            <a:xfrm>
              <a:off x="7661910" y="23124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3" name="Freeform: Shape 6712">
              <a:extLst>
                <a:ext uri="{FF2B5EF4-FFF2-40B4-BE49-F238E27FC236}">
                  <a16:creationId xmlns:a16="http://schemas.microsoft.com/office/drawing/2014/main" id="{3FF9DF31-9B66-07E2-AD2E-E44EB92CB02F}"/>
                </a:ext>
              </a:extLst>
            </p:cNvPr>
            <p:cNvSpPr/>
            <p:nvPr/>
          </p:nvSpPr>
          <p:spPr>
            <a:xfrm>
              <a:off x="7661910" y="24791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14" name="Freeform: Shape 6713">
              <a:extLst>
                <a:ext uri="{FF2B5EF4-FFF2-40B4-BE49-F238E27FC236}">
                  <a16:creationId xmlns:a16="http://schemas.microsoft.com/office/drawing/2014/main" id="{9AE16D20-539F-31B0-C03F-E72371FCD5FF}"/>
                </a:ext>
              </a:extLst>
            </p:cNvPr>
            <p:cNvSpPr/>
            <p:nvPr/>
          </p:nvSpPr>
          <p:spPr>
            <a:xfrm>
              <a:off x="7661910" y="2650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5" name="Freeform: Shape 6714">
              <a:extLst>
                <a:ext uri="{FF2B5EF4-FFF2-40B4-BE49-F238E27FC236}">
                  <a16:creationId xmlns:a16="http://schemas.microsoft.com/office/drawing/2014/main" id="{919617DD-8212-3D7C-3E9C-6686D73007B2}"/>
                </a:ext>
              </a:extLst>
            </p:cNvPr>
            <p:cNvSpPr/>
            <p:nvPr/>
          </p:nvSpPr>
          <p:spPr>
            <a:xfrm>
              <a:off x="7661910" y="28221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6" name="Freeform: Shape 6715">
              <a:extLst>
                <a:ext uri="{FF2B5EF4-FFF2-40B4-BE49-F238E27FC236}">
                  <a16:creationId xmlns:a16="http://schemas.microsoft.com/office/drawing/2014/main" id="{B9506B2D-C212-5889-9CFE-B4179C13B4C6}"/>
                </a:ext>
              </a:extLst>
            </p:cNvPr>
            <p:cNvSpPr/>
            <p:nvPr/>
          </p:nvSpPr>
          <p:spPr>
            <a:xfrm>
              <a:off x="7661910" y="299370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7" name="Freeform: Shape 6716">
              <a:extLst>
                <a:ext uri="{FF2B5EF4-FFF2-40B4-BE49-F238E27FC236}">
                  <a16:creationId xmlns:a16="http://schemas.microsoft.com/office/drawing/2014/main" id="{AA73BCA5-EFE2-A307-EED2-0CD1B8E52AF8}"/>
                </a:ext>
              </a:extLst>
            </p:cNvPr>
            <p:cNvSpPr/>
            <p:nvPr/>
          </p:nvSpPr>
          <p:spPr>
            <a:xfrm>
              <a:off x="7661910" y="316044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18" name="Freeform: Shape 6717">
              <a:extLst>
                <a:ext uri="{FF2B5EF4-FFF2-40B4-BE49-F238E27FC236}">
                  <a16:creationId xmlns:a16="http://schemas.microsoft.com/office/drawing/2014/main" id="{61B992AF-8A25-F9FE-CD32-C676D2A716FC}"/>
                </a:ext>
              </a:extLst>
            </p:cNvPr>
            <p:cNvSpPr/>
            <p:nvPr/>
          </p:nvSpPr>
          <p:spPr>
            <a:xfrm>
              <a:off x="7661910" y="33319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9" name="Freeform: Shape 6718">
              <a:extLst>
                <a:ext uri="{FF2B5EF4-FFF2-40B4-BE49-F238E27FC236}">
                  <a16:creationId xmlns:a16="http://schemas.microsoft.com/office/drawing/2014/main" id="{CF42FBC8-BE8E-2C7F-DA58-CF61E5F3F92E}"/>
                </a:ext>
              </a:extLst>
            </p:cNvPr>
            <p:cNvSpPr/>
            <p:nvPr/>
          </p:nvSpPr>
          <p:spPr>
            <a:xfrm>
              <a:off x="7661910" y="35034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0" name="Freeform: Shape 6719">
              <a:extLst>
                <a:ext uri="{FF2B5EF4-FFF2-40B4-BE49-F238E27FC236}">
                  <a16:creationId xmlns:a16="http://schemas.microsoft.com/office/drawing/2014/main" id="{46F0BE82-9FF2-5493-F466-430F3A2CD057}"/>
                </a:ext>
              </a:extLst>
            </p:cNvPr>
            <p:cNvSpPr/>
            <p:nvPr/>
          </p:nvSpPr>
          <p:spPr>
            <a:xfrm>
              <a:off x="7661910" y="36749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1" name="Freeform: Shape 6720">
              <a:extLst>
                <a:ext uri="{FF2B5EF4-FFF2-40B4-BE49-F238E27FC236}">
                  <a16:creationId xmlns:a16="http://schemas.microsoft.com/office/drawing/2014/main" id="{EFF31623-C020-ECAA-822B-E1C22D4F4F19}"/>
                </a:ext>
              </a:extLst>
            </p:cNvPr>
            <p:cNvSpPr/>
            <p:nvPr/>
          </p:nvSpPr>
          <p:spPr>
            <a:xfrm>
              <a:off x="7661910" y="38417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2" name="Freeform: Shape 6721">
              <a:extLst>
                <a:ext uri="{FF2B5EF4-FFF2-40B4-BE49-F238E27FC236}">
                  <a16:creationId xmlns:a16="http://schemas.microsoft.com/office/drawing/2014/main" id="{86BE75E9-FA57-2916-C955-2F850D6752DC}"/>
                </a:ext>
              </a:extLst>
            </p:cNvPr>
            <p:cNvSpPr/>
            <p:nvPr/>
          </p:nvSpPr>
          <p:spPr>
            <a:xfrm>
              <a:off x="7661910" y="40132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3" name="Freeform: Shape 6722">
              <a:extLst>
                <a:ext uri="{FF2B5EF4-FFF2-40B4-BE49-F238E27FC236}">
                  <a16:creationId xmlns:a16="http://schemas.microsoft.com/office/drawing/2014/main" id="{599B3EB3-AE4E-53AF-E34C-2E598CF746DD}"/>
                </a:ext>
              </a:extLst>
            </p:cNvPr>
            <p:cNvSpPr/>
            <p:nvPr/>
          </p:nvSpPr>
          <p:spPr>
            <a:xfrm>
              <a:off x="7661910" y="41847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4" name="Freeform: Shape 6723">
              <a:extLst>
                <a:ext uri="{FF2B5EF4-FFF2-40B4-BE49-F238E27FC236}">
                  <a16:creationId xmlns:a16="http://schemas.microsoft.com/office/drawing/2014/main" id="{34E238A8-931A-5F27-794B-F3C4CD99B2C5}"/>
                </a:ext>
              </a:extLst>
            </p:cNvPr>
            <p:cNvSpPr/>
            <p:nvPr/>
          </p:nvSpPr>
          <p:spPr>
            <a:xfrm>
              <a:off x="7661910" y="43514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25" name="Freeform: Shape 6724">
              <a:extLst>
                <a:ext uri="{FF2B5EF4-FFF2-40B4-BE49-F238E27FC236}">
                  <a16:creationId xmlns:a16="http://schemas.microsoft.com/office/drawing/2014/main" id="{C8C4AC9E-4554-4619-40F3-A97D3A9A5E50}"/>
                </a:ext>
              </a:extLst>
            </p:cNvPr>
            <p:cNvSpPr/>
            <p:nvPr/>
          </p:nvSpPr>
          <p:spPr>
            <a:xfrm>
              <a:off x="7661910" y="45229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6" name="Freeform: Shape 6725">
              <a:extLst>
                <a:ext uri="{FF2B5EF4-FFF2-40B4-BE49-F238E27FC236}">
                  <a16:creationId xmlns:a16="http://schemas.microsoft.com/office/drawing/2014/main" id="{B806042C-A823-CC04-D9DC-B75E02446FC7}"/>
                </a:ext>
              </a:extLst>
            </p:cNvPr>
            <p:cNvSpPr/>
            <p:nvPr/>
          </p:nvSpPr>
          <p:spPr>
            <a:xfrm>
              <a:off x="7661910" y="46944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7" name="Freeform: Shape 6726">
              <a:extLst>
                <a:ext uri="{FF2B5EF4-FFF2-40B4-BE49-F238E27FC236}">
                  <a16:creationId xmlns:a16="http://schemas.microsoft.com/office/drawing/2014/main" id="{A103E34E-06A6-E148-0493-D1D59348A1C4}"/>
                </a:ext>
              </a:extLst>
            </p:cNvPr>
            <p:cNvSpPr/>
            <p:nvPr/>
          </p:nvSpPr>
          <p:spPr>
            <a:xfrm>
              <a:off x="7661910" y="48659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8" name="Freeform: Shape 6727">
              <a:extLst>
                <a:ext uri="{FF2B5EF4-FFF2-40B4-BE49-F238E27FC236}">
                  <a16:creationId xmlns:a16="http://schemas.microsoft.com/office/drawing/2014/main" id="{9C417776-DCE7-BCCE-F553-C1C6C2113409}"/>
                </a:ext>
              </a:extLst>
            </p:cNvPr>
            <p:cNvSpPr/>
            <p:nvPr/>
          </p:nvSpPr>
          <p:spPr>
            <a:xfrm>
              <a:off x="7661910" y="503273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29" name="Freeform: Shape 6728">
              <a:extLst>
                <a:ext uri="{FF2B5EF4-FFF2-40B4-BE49-F238E27FC236}">
                  <a16:creationId xmlns:a16="http://schemas.microsoft.com/office/drawing/2014/main" id="{EFD22BFF-149C-7606-9E18-2A85B1A2947D}"/>
                </a:ext>
              </a:extLst>
            </p:cNvPr>
            <p:cNvSpPr/>
            <p:nvPr/>
          </p:nvSpPr>
          <p:spPr>
            <a:xfrm>
              <a:off x="7661910" y="52042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30" name="Freeform: Shape 6729">
              <a:extLst>
                <a:ext uri="{FF2B5EF4-FFF2-40B4-BE49-F238E27FC236}">
                  <a16:creationId xmlns:a16="http://schemas.microsoft.com/office/drawing/2014/main" id="{56D4E57C-620E-153C-86CE-025D9962BEDD}"/>
                </a:ext>
              </a:extLst>
            </p:cNvPr>
            <p:cNvSpPr/>
            <p:nvPr/>
          </p:nvSpPr>
          <p:spPr>
            <a:xfrm>
              <a:off x="7661910" y="537575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1" name="Freeform: Shape 6730">
              <a:extLst>
                <a:ext uri="{FF2B5EF4-FFF2-40B4-BE49-F238E27FC236}">
                  <a16:creationId xmlns:a16="http://schemas.microsoft.com/office/drawing/2014/main" id="{71B69472-753F-7421-61F0-D3018C8B6BDD}"/>
                </a:ext>
              </a:extLst>
            </p:cNvPr>
            <p:cNvSpPr/>
            <p:nvPr/>
          </p:nvSpPr>
          <p:spPr>
            <a:xfrm>
              <a:off x="7661910" y="554249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32" name="Freeform: Shape 6731">
              <a:extLst>
                <a:ext uri="{FF2B5EF4-FFF2-40B4-BE49-F238E27FC236}">
                  <a16:creationId xmlns:a16="http://schemas.microsoft.com/office/drawing/2014/main" id="{B01A01FF-235C-151A-D4C1-06F90FFAE3CB}"/>
                </a:ext>
              </a:extLst>
            </p:cNvPr>
            <p:cNvSpPr/>
            <p:nvPr/>
          </p:nvSpPr>
          <p:spPr>
            <a:xfrm>
              <a:off x="7661910" y="57140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3" name="Freeform: Shape 6732">
              <a:extLst>
                <a:ext uri="{FF2B5EF4-FFF2-40B4-BE49-F238E27FC236}">
                  <a16:creationId xmlns:a16="http://schemas.microsoft.com/office/drawing/2014/main" id="{40BB571C-9ED4-2E21-87EC-F933613C1CF1}"/>
                </a:ext>
              </a:extLst>
            </p:cNvPr>
            <p:cNvSpPr/>
            <p:nvPr/>
          </p:nvSpPr>
          <p:spPr>
            <a:xfrm>
              <a:off x="7661910" y="58855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4" name="Freeform: Shape 6733">
              <a:extLst>
                <a:ext uri="{FF2B5EF4-FFF2-40B4-BE49-F238E27FC236}">
                  <a16:creationId xmlns:a16="http://schemas.microsoft.com/office/drawing/2014/main" id="{4AD27ECF-8FAB-0F6A-187B-3F640A7E6573}"/>
                </a:ext>
              </a:extLst>
            </p:cNvPr>
            <p:cNvSpPr/>
            <p:nvPr/>
          </p:nvSpPr>
          <p:spPr>
            <a:xfrm>
              <a:off x="7661910" y="60570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5" name="Freeform: Shape 6734">
              <a:extLst>
                <a:ext uri="{FF2B5EF4-FFF2-40B4-BE49-F238E27FC236}">
                  <a16:creationId xmlns:a16="http://schemas.microsoft.com/office/drawing/2014/main" id="{E1EBCC31-1E7E-E240-B0B6-39F48B7168CF}"/>
                </a:ext>
              </a:extLst>
            </p:cNvPr>
            <p:cNvSpPr/>
            <p:nvPr/>
          </p:nvSpPr>
          <p:spPr>
            <a:xfrm>
              <a:off x="7661910" y="62237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36" name="Freeform: Shape 6735">
              <a:extLst>
                <a:ext uri="{FF2B5EF4-FFF2-40B4-BE49-F238E27FC236}">
                  <a16:creationId xmlns:a16="http://schemas.microsoft.com/office/drawing/2014/main" id="{3408F38E-C6A7-EB2F-6701-CA71F987E652}"/>
                </a:ext>
              </a:extLst>
            </p:cNvPr>
            <p:cNvSpPr/>
            <p:nvPr/>
          </p:nvSpPr>
          <p:spPr>
            <a:xfrm>
              <a:off x="7661910" y="63952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7" name="Freeform: Shape 6736">
              <a:extLst>
                <a:ext uri="{FF2B5EF4-FFF2-40B4-BE49-F238E27FC236}">
                  <a16:creationId xmlns:a16="http://schemas.microsoft.com/office/drawing/2014/main" id="{2C65C66F-ABE1-4D3B-C40D-39719FC85D0C}"/>
                </a:ext>
              </a:extLst>
            </p:cNvPr>
            <p:cNvSpPr/>
            <p:nvPr/>
          </p:nvSpPr>
          <p:spPr>
            <a:xfrm>
              <a:off x="7661910" y="65667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8" name="Freeform: Shape 6737">
              <a:extLst>
                <a:ext uri="{FF2B5EF4-FFF2-40B4-BE49-F238E27FC236}">
                  <a16:creationId xmlns:a16="http://schemas.microsoft.com/office/drawing/2014/main" id="{7CDD0029-076D-2012-7830-CAA0E0C9FC5E}"/>
                </a:ext>
              </a:extLst>
            </p:cNvPr>
            <p:cNvSpPr/>
            <p:nvPr/>
          </p:nvSpPr>
          <p:spPr>
            <a:xfrm>
              <a:off x="7823890" y="9499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39" name="Freeform: Shape 6738">
              <a:extLst>
                <a:ext uri="{FF2B5EF4-FFF2-40B4-BE49-F238E27FC236}">
                  <a16:creationId xmlns:a16="http://schemas.microsoft.com/office/drawing/2014/main" id="{3796DE0E-0493-121D-6B89-3E6A2957C85E}"/>
                </a:ext>
              </a:extLst>
            </p:cNvPr>
            <p:cNvSpPr/>
            <p:nvPr/>
          </p:nvSpPr>
          <p:spPr>
            <a:xfrm>
              <a:off x="7823891" y="11214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0" name="Freeform: Shape 6739">
              <a:extLst>
                <a:ext uri="{FF2B5EF4-FFF2-40B4-BE49-F238E27FC236}">
                  <a16:creationId xmlns:a16="http://schemas.microsoft.com/office/drawing/2014/main" id="{66C80C6B-19E4-745B-B291-5ECC6703B567}"/>
                </a:ext>
              </a:extLst>
            </p:cNvPr>
            <p:cNvSpPr/>
            <p:nvPr/>
          </p:nvSpPr>
          <p:spPr>
            <a:xfrm>
              <a:off x="7823891" y="128815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41" name="Freeform: Shape 6740">
              <a:extLst>
                <a:ext uri="{FF2B5EF4-FFF2-40B4-BE49-F238E27FC236}">
                  <a16:creationId xmlns:a16="http://schemas.microsoft.com/office/drawing/2014/main" id="{DBA78280-09EF-7348-91AC-3BE422D9CFE5}"/>
                </a:ext>
              </a:extLst>
            </p:cNvPr>
            <p:cNvSpPr/>
            <p:nvPr/>
          </p:nvSpPr>
          <p:spPr>
            <a:xfrm>
              <a:off x="7823891" y="14596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2" name="Freeform: Shape 6741">
              <a:extLst>
                <a:ext uri="{FF2B5EF4-FFF2-40B4-BE49-F238E27FC236}">
                  <a16:creationId xmlns:a16="http://schemas.microsoft.com/office/drawing/2014/main" id="{953C5667-4CA2-54F6-9081-91787AC117C5}"/>
                </a:ext>
              </a:extLst>
            </p:cNvPr>
            <p:cNvSpPr/>
            <p:nvPr/>
          </p:nvSpPr>
          <p:spPr>
            <a:xfrm>
              <a:off x="7823891" y="16311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3" name="Freeform: Shape 6742">
              <a:extLst>
                <a:ext uri="{FF2B5EF4-FFF2-40B4-BE49-F238E27FC236}">
                  <a16:creationId xmlns:a16="http://schemas.microsoft.com/office/drawing/2014/main" id="{120CFDCF-2EA9-94DE-B83F-C142CE44E59E}"/>
                </a:ext>
              </a:extLst>
            </p:cNvPr>
            <p:cNvSpPr/>
            <p:nvPr/>
          </p:nvSpPr>
          <p:spPr>
            <a:xfrm>
              <a:off x="7823893" y="18026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4" name="Freeform: Shape 6743">
              <a:extLst>
                <a:ext uri="{FF2B5EF4-FFF2-40B4-BE49-F238E27FC236}">
                  <a16:creationId xmlns:a16="http://schemas.microsoft.com/office/drawing/2014/main" id="{5DAC2BCA-AC76-95E1-1507-130A5F9E26BA}"/>
                </a:ext>
              </a:extLst>
            </p:cNvPr>
            <p:cNvSpPr/>
            <p:nvPr/>
          </p:nvSpPr>
          <p:spPr>
            <a:xfrm>
              <a:off x="7823891" y="196941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45" name="Freeform: Shape 6744">
              <a:extLst>
                <a:ext uri="{FF2B5EF4-FFF2-40B4-BE49-F238E27FC236}">
                  <a16:creationId xmlns:a16="http://schemas.microsoft.com/office/drawing/2014/main" id="{A0696E74-E0CD-99FE-F0F5-5A5800EF1214}"/>
                </a:ext>
              </a:extLst>
            </p:cNvPr>
            <p:cNvSpPr/>
            <p:nvPr/>
          </p:nvSpPr>
          <p:spPr>
            <a:xfrm>
              <a:off x="7823893" y="21409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6" name="Freeform: Shape 6745">
              <a:extLst>
                <a:ext uri="{FF2B5EF4-FFF2-40B4-BE49-F238E27FC236}">
                  <a16:creationId xmlns:a16="http://schemas.microsoft.com/office/drawing/2014/main" id="{14018FE2-6069-E07C-5404-9D9425767919}"/>
                </a:ext>
              </a:extLst>
            </p:cNvPr>
            <p:cNvSpPr/>
            <p:nvPr/>
          </p:nvSpPr>
          <p:spPr>
            <a:xfrm>
              <a:off x="7823893" y="23124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7" name="Freeform: Shape 6746">
              <a:extLst>
                <a:ext uri="{FF2B5EF4-FFF2-40B4-BE49-F238E27FC236}">
                  <a16:creationId xmlns:a16="http://schemas.microsoft.com/office/drawing/2014/main" id="{8D8193D6-C7E5-3F19-46A1-3A4D11DC79CC}"/>
                </a:ext>
              </a:extLst>
            </p:cNvPr>
            <p:cNvSpPr/>
            <p:nvPr/>
          </p:nvSpPr>
          <p:spPr>
            <a:xfrm>
              <a:off x="7823893" y="24791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48" name="Freeform: Shape 6747">
              <a:extLst>
                <a:ext uri="{FF2B5EF4-FFF2-40B4-BE49-F238E27FC236}">
                  <a16:creationId xmlns:a16="http://schemas.microsoft.com/office/drawing/2014/main" id="{C8360169-0775-DB7D-ADDE-189F6C4670AA}"/>
                </a:ext>
              </a:extLst>
            </p:cNvPr>
            <p:cNvSpPr/>
            <p:nvPr/>
          </p:nvSpPr>
          <p:spPr>
            <a:xfrm>
              <a:off x="7823893" y="26506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9" name="Freeform: Shape 6748">
              <a:extLst>
                <a:ext uri="{FF2B5EF4-FFF2-40B4-BE49-F238E27FC236}">
                  <a16:creationId xmlns:a16="http://schemas.microsoft.com/office/drawing/2014/main" id="{CB0C71DA-D13C-5E14-FA43-ECA32F9D56D2}"/>
                </a:ext>
              </a:extLst>
            </p:cNvPr>
            <p:cNvSpPr/>
            <p:nvPr/>
          </p:nvSpPr>
          <p:spPr>
            <a:xfrm>
              <a:off x="7823893" y="28221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0" name="Freeform: Shape 6749">
              <a:extLst>
                <a:ext uri="{FF2B5EF4-FFF2-40B4-BE49-F238E27FC236}">
                  <a16:creationId xmlns:a16="http://schemas.microsoft.com/office/drawing/2014/main" id="{A6A00624-2A16-E2DA-52B7-AD5B61265FA8}"/>
                </a:ext>
              </a:extLst>
            </p:cNvPr>
            <p:cNvSpPr/>
            <p:nvPr/>
          </p:nvSpPr>
          <p:spPr>
            <a:xfrm>
              <a:off x="7823895" y="29936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1" name="Freeform: Shape 6750">
              <a:extLst>
                <a:ext uri="{FF2B5EF4-FFF2-40B4-BE49-F238E27FC236}">
                  <a16:creationId xmlns:a16="http://schemas.microsoft.com/office/drawing/2014/main" id="{9824EFE9-7E3E-ED5D-0AEE-78DC4400C1CD}"/>
                </a:ext>
              </a:extLst>
            </p:cNvPr>
            <p:cNvSpPr/>
            <p:nvPr/>
          </p:nvSpPr>
          <p:spPr>
            <a:xfrm>
              <a:off x="7823895" y="316043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52" name="Freeform: Shape 6751">
              <a:extLst>
                <a:ext uri="{FF2B5EF4-FFF2-40B4-BE49-F238E27FC236}">
                  <a16:creationId xmlns:a16="http://schemas.microsoft.com/office/drawing/2014/main" id="{81A14DFF-4372-1B1D-5527-9FAC9DFA697D}"/>
                </a:ext>
              </a:extLst>
            </p:cNvPr>
            <p:cNvSpPr/>
            <p:nvPr/>
          </p:nvSpPr>
          <p:spPr>
            <a:xfrm>
              <a:off x="7823895" y="33319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3" name="Freeform: Shape 6752">
              <a:extLst>
                <a:ext uri="{FF2B5EF4-FFF2-40B4-BE49-F238E27FC236}">
                  <a16:creationId xmlns:a16="http://schemas.microsoft.com/office/drawing/2014/main" id="{604B50FC-BEEB-3F46-603C-EEAC41293202}"/>
                </a:ext>
              </a:extLst>
            </p:cNvPr>
            <p:cNvSpPr/>
            <p:nvPr/>
          </p:nvSpPr>
          <p:spPr>
            <a:xfrm>
              <a:off x="7823895" y="35034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4" name="Freeform: Shape 6753">
              <a:extLst>
                <a:ext uri="{FF2B5EF4-FFF2-40B4-BE49-F238E27FC236}">
                  <a16:creationId xmlns:a16="http://schemas.microsoft.com/office/drawing/2014/main" id="{027C71F8-006A-C787-1F9B-E60FA14D495E}"/>
                </a:ext>
              </a:extLst>
            </p:cNvPr>
            <p:cNvSpPr/>
            <p:nvPr/>
          </p:nvSpPr>
          <p:spPr>
            <a:xfrm>
              <a:off x="7823895" y="36749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5" name="Freeform: Shape 6754">
              <a:extLst>
                <a:ext uri="{FF2B5EF4-FFF2-40B4-BE49-F238E27FC236}">
                  <a16:creationId xmlns:a16="http://schemas.microsoft.com/office/drawing/2014/main" id="{D43D4149-37BD-B450-6AFA-CDB92CB17492}"/>
                </a:ext>
              </a:extLst>
            </p:cNvPr>
            <p:cNvSpPr/>
            <p:nvPr/>
          </p:nvSpPr>
          <p:spPr>
            <a:xfrm>
              <a:off x="7823897" y="3841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6" name="Freeform: Shape 6755">
              <a:extLst>
                <a:ext uri="{FF2B5EF4-FFF2-40B4-BE49-F238E27FC236}">
                  <a16:creationId xmlns:a16="http://schemas.microsoft.com/office/drawing/2014/main" id="{6FF8B49D-0DFC-BD65-A13A-28506E2331A5}"/>
                </a:ext>
              </a:extLst>
            </p:cNvPr>
            <p:cNvSpPr/>
            <p:nvPr/>
          </p:nvSpPr>
          <p:spPr>
            <a:xfrm>
              <a:off x="7823897" y="40132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7" name="Freeform: Shape 6756">
              <a:extLst>
                <a:ext uri="{FF2B5EF4-FFF2-40B4-BE49-F238E27FC236}">
                  <a16:creationId xmlns:a16="http://schemas.microsoft.com/office/drawing/2014/main" id="{D060DAA6-E857-C423-327F-692D84511628}"/>
                </a:ext>
              </a:extLst>
            </p:cNvPr>
            <p:cNvSpPr/>
            <p:nvPr/>
          </p:nvSpPr>
          <p:spPr>
            <a:xfrm>
              <a:off x="7823897" y="4184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8" name="Freeform: Shape 6757">
              <a:extLst>
                <a:ext uri="{FF2B5EF4-FFF2-40B4-BE49-F238E27FC236}">
                  <a16:creationId xmlns:a16="http://schemas.microsoft.com/office/drawing/2014/main" id="{5D95407A-C052-F9E7-0B50-5EC9DBC1544A}"/>
                </a:ext>
              </a:extLst>
            </p:cNvPr>
            <p:cNvSpPr/>
            <p:nvPr/>
          </p:nvSpPr>
          <p:spPr>
            <a:xfrm>
              <a:off x="7823897" y="43514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59" name="Freeform: Shape 6758">
              <a:extLst>
                <a:ext uri="{FF2B5EF4-FFF2-40B4-BE49-F238E27FC236}">
                  <a16:creationId xmlns:a16="http://schemas.microsoft.com/office/drawing/2014/main" id="{631870D4-F85F-A509-A74F-D96B66572EE0}"/>
                </a:ext>
              </a:extLst>
            </p:cNvPr>
            <p:cNvSpPr/>
            <p:nvPr/>
          </p:nvSpPr>
          <p:spPr>
            <a:xfrm>
              <a:off x="7823897" y="4522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0" name="Freeform: Shape 6759">
              <a:extLst>
                <a:ext uri="{FF2B5EF4-FFF2-40B4-BE49-F238E27FC236}">
                  <a16:creationId xmlns:a16="http://schemas.microsoft.com/office/drawing/2014/main" id="{3BDD76B0-D319-305A-254E-818F8140A2FF}"/>
                </a:ext>
              </a:extLst>
            </p:cNvPr>
            <p:cNvSpPr/>
            <p:nvPr/>
          </p:nvSpPr>
          <p:spPr>
            <a:xfrm>
              <a:off x="7823899" y="469447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1" name="Freeform: Shape 6760">
              <a:extLst>
                <a:ext uri="{FF2B5EF4-FFF2-40B4-BE49-F238E27FC236}">
                  <a16:creationId xmlns:a16="http://schemas.microsoft.com/office/drawing/2014/main" id="{CB173E50-1641-80D7-2570-C583C9679E65}"/>
                </a:ext>
              </a:extLst>
            </p:cNvPr>
            <p:cNvSpPr/>
            <p:nvPr/>
          </p:nvSpPr>
          <p:spPr>
            <a:xfrm>
              <a:off x="7823899" y="48659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2" name="Freeform: Shape 6761">
              <a:extLst>
                <a:ext uri="{FF2B5EF4-FFF2-40B4-BE49-F238E27FC236}">
                  <a16:creationId xmlns:a16="http://schemas.microsoft.com/office/drawing/2014/main" id="{DC33389D-048C-AEFC-6F64-76C33C398B20}"/>
                </a:ext>
              </a:extLst>
            </p:cNvPr>
            <p:cNvSpPr/>
            <p:nvPr/>
          </p:nvSpPr>
          <p:spPr>
            <a:xfrm>
              <a:off x="7823899" y="503272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63" name="Freeform: Shape 6762">
              <a:extLst>
                <a:ext uri="{FF2B5EF4-FFF2-40B4-BE49-F238E27FC236}">
                  <a16:creationId xmlns:a16="http://schemas.microsoft.com/office/drawing/2014/main" id="{8B4324A8-0AA3-7382-3F46-23B2E04D7F7F}"/>
                </a:ext>
              </a:extLst>
            </p:cNvPr>
            <p:cNvSpPr/>
            <p:nvPr/>
          </p:nvSpPr>
          <p:spPr>
            <a:xfrm>
              <a:off x="7823899" y="52042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4" name="Freeform: Shape 6763">
              <a:extLst>
                <a:ext uri="{FF2B5EF4-FFF2-40B4-BE49-F238E27FC236}">
                  <a16:creationId xmlns:a16="http://schemas.microsoft.com/office/drawing/2014/main" id="{03F827A7-E1E8-8654-FAFD-E1337CFABFFF}"/>
                </a:ext>
              </a:extLst>
            </p:cNvPr>
            <p:cNvSpPr/>
            <p:nvPr/>
          </p:nvSpPr>
          <p:spPr>
            <a:xfrm>
              <a:off x="7823899" y="53757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5" name="Freeform: Shape 6764">
              <a:extLst>
                <a:ext uri="{FF2B5EF4-FFF2-40B4-BE49-F238E27FC236}">
                  <a16:creationId xmlns:a16="http://schemas.microsoft.com/office/drawing/2014/main" id="{28927F30-D3ED-B775-5A80-8264D42BDA13}"/>
                </a:ext>
              </a:extLst>
            </p:cNvPr>
            <p:cNvSpPr/>
            <p:nvPr/>
          </p:nvSpPr>
          <p:spPr>
            <a:xfrm>
              <a:off x="7823901" y="55424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66" name="Freeform: Shape 6765">
              <a:extLst>
                <a:ext uri="{FF2B5EF4-FFF2-40B4-BE49-F238E27FC236}">
                  <a16:creationId xmlns:a16="http://schemas.microsoft.com/office/drawing/2014/main" id="{61E2069B-9EFA-62F4-FF89-2218F21E9926}"/>
                </a:ext>
              </a:extLst>
            </p:cNvPr>
            <p:cNvSpPr/>
            <p:nvPr/>
          </p:nvSpPr>
          <p:spPr>
            <a:xfrm>
              <a:off x="7823901" y="57139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7" name="Freeform: Shape 6766">
              <a:extLst>
                <a:ext uri="{FF2B5EF4-FFF2-40B4-BE49-F238E27FC236}">
                  <a16:creationId xmlns:a16="http://schemas.microsoft.com/office/drawing/2014/main" id="{71438153-0E4B-450A-595A-A5C0081B6B6C}"/>
                </a:ext>
              </a:extLst>
            </p:cNvPr>
            <p:cNvSpPr/>
            <p:nvPr/>
          </p:nvSpPr>
          <p:spPr>
            <a:xfrm>
              <a:off x="7823901" y="58854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8" name="Freeform: Shape 6767">
              <a:extLst>
                <a:ext uri="{FF2B5EF4-FFF2-40B4-BE49-F238E27FC236}">
                  <a16:creationId xmlns:a16="http://schemas.microsoft.com/office/drawing/2014/main" id="{F5F5D9C7-1844-464D-D996-2CB28DF64470}"/>
                </a:ext>
              </a:extLst>
            </p:cNvPr>
            <p:cNvSpPr/>
            <p:nvPr/>
          </p:nvSpPr>
          <p:spPr>
            <a:xfrm>
              <a:off x="7823901" y="6057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9" name="Freeform: Shape 6768">
              <a:extLst>
                <a:ext uri="{FF2B5EF4-FFF2-40B4-BE49-F238E27FC236}">
                  <a16:creationId xmlns:a16="http://schemas.microsoft.com/office/drawing/2014/main" id="{FEC59E7E-E819-51DE-790B-D3783877CE5B}"/>
                </a:ext>
              </a:extLst>
            </p:cNvPr>
            <p:cNvSpPr/>
            <p:nvPr/>
          </p:nvSpPr>
          <p:spPr>
            <a:xfrm>
              <a:off x="7823901" y="622374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70" name="Freeform: Shape 6769">
              <a:extLst>
                <a:ext uri="{FF2B5EF4-FFF2-40B4-BE49-F238E27FC236}">
                  <a16:creationId xmlns:a16="http://schemas.microsoft.com/office/drawing/2014/main" id="{92ED5F66-BECA-A11B-9978-D563C01347F7}"/>
                </a:ext>
              </a:extLst>
            </p:cNvPr>
            <p:cNvSpPr/>
            <p:nvPr/>
          </p:nvSpPr>
          <p:spPr>
            <a:xfrm>
              <a:off x="7823903" y="63952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71" name="Freeform: Shape 6770">
              <a:extLst>
                <a:ext uri="{FF2B5EF4-FFF2-40B4-BE49-F238E27FC236}">
                  <a16:creationId xmlns:a16="http://schemas.microsoft.com/office/drawing/2014/main" id="{644D3D5E-25BE-9FDE-8EB7-971A415C4233}"/>
                </a:ext>
              </a:extLst>
            </p:cNvPr>
            <p:cNvSpPr/>
            <p:nvPr/>
          </p:nvSpPr>
          <p:spPr>
            <a:xfrm>
              <a:off x="7823903" y="65667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grpSp>
      <p:grpSp>
        <p:nvGrpSpPr>
          <p:cNvPr id="7216" name="Group 7215">
            <a:extLst>
              <a:ext uri="{FF2B5EF4-FFF2-40B4-BE49-F238E27FC236}">
                <a16:creationId xmlns:a16="http://schemas.microsoft.com/office/drawing/2014/main" id="{D8304C29-23F8-191C-6805-88F1EA0C860D}"/>
              </a:ext>
            </a:extLst>
          </p:cNvPr>
          <p:cNvGrpSpPr/>
          <p:nvPr userDrawn="1"/>
        </p:nvGrpSpPr>
        <p:grpSpPr>
          <a:xfrm>
            <a:off x="2900207" y="2781684"/>
            <a:ext cx="5669279" cy="2005686"/>
            <a:chOff x="2900207" y="2781684"/>
            <a:chExt cx="5669279" cy="2005686"/>
          </a:xfrm>
        </p:grpSpPr>
        <p:sp>
          <p:nvSpPr>
            <p:cNvPr id="6774" name="Freeform: Shape 6773">
              <a:extLst>
                <a:ext uri="{FF2B5EF4-FFF2-40B4-BE49-F238E27FC236}">
                  <a16:creationId xmlns:a16="http://schemas.microsoft.com/office/drawing/2014/main" id="{C7A45084-1BED-EC68-90FA-3FAF5847FF09}"/>
                </a:ext>
              </a:extLst>
            </p:cNvPr>
            <p:cNvSpPr/>
            <p:nvPr userDrawn="1"/>
          </p:nvSpPr>
          <p:spPr>
            <a:xfrm rot="5400000">
              <a:off x="851708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5" name="Freeform: Shape 6774">
              <a:extLst>
                <a:ext uri="{FF2B5EF4-FFF2-40B4-BE49-F238E27FC236}">
                  <a16:creationId xmlns:a16="http://schemas.microsoft.com/office/drawing/2014/main" id="{71EB0BC3-D3C2-794C-1C7A-EFB29EBA8536}"/>
                </a:ext>
              </a:extLst>
            </p:cNvPr>
            <p:cNvSpPr/>
            <p:nvPr userDrawn="1"/>
          </p:nvSpPr>
          <p:spPr>
            <a:xfrm rot="5400000">
              <a:off x="8345574"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6" name="Freeform: Shape 6775">
              <a:extLst>
                <a:ext uri="{FF2B5EF4-FFF2-40B4-BE49-F238E27FC236}">
                  <a16:creationId xmlns:a16="http://schemas.microsoft.com/office/drawing/2014/main" id="{63571A92-EF07-27C1-BFA8-13B2657E58F6}"/>
                </a:ext>
              </a:extLst>
            </p:cNvPr>
            <p:cNvSpPr/>
            <p:nvPr userDrawn="1"/>
          </p:nvSpPr>
          <p:spPr>
            <a:xfrm rot="5400000">
              <a:off x="8176448"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7" name="Freeform: Shape 6776">
              <a:extLst>
                <a:ext uri="{FF2B5EF4-FFF2-40B4-BE49-F238E27FC236}">
                  <a16:creationId xmlns:a16="http://schemas.microsoft.com/office/drawing/2014/main" id="{A10158FF-9C90-1D1A-D6EE-9E1B3C1D0AC8}"/>
                </a:ext>
              </a:extLst>
            </p:cNvPr>
            <p:cNvSpPr/>
            <p:nvPr userDrawn="1"/>
          </p:nvSpPr>
          <p:spPr>
            <a:xfrm rot="5400000">
              <a:off x="800732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8" name="Freeform: Shape 6777">
              <a:extLst>
                <a:ext uri="{FF2B5EF4-FFF2-40B4-BE49-F238E27FC236}">
                  <a16:creationId xmlns:a16="http://schemas.microsoft.com/office/drawing/2014/main" id="{BA1B271B-412D-6ED7-58D3-7FC24EBA9797}"/>
                </a:ext>
              </a:extLst>
            </p:cNvPr>
            <p:cNvSpPr/>
            <p:nvPr userDrawn="1"/>
          </p:nvSpPr>
          <p:spPr>
            <a:xfrm rot="5400000">
              <a:off x="783581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9" name="Freeform: Shape 6778">
              <a:extLst>
                <a:ext uri="{FF2B5EF4-FFF2-40B4-BE49-F238E27FC236}">
                  <a16:creationId xmlns:a16="http://schemas.microsoft.com/office/drawing/2014/main" id="{4CDF8F7C-9A16-D249-732E-E740A83DE85B}"/>
                </a:ext>
              </a:extLst>
            </p:cNvPr>
            <p:cNvSpPr/>
            <p:nvPr userDrawn="1"/>
          </p:nvSpPr>
          <p:spPr>
            <a:xfrm rot="5400000">
              <a:off x="766430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0" name="Freeform: Shape 6779">
              <a:extLst>
                <a:ext uri="{FF2B5EF4-FFF2-40B4-BE49-F238E27FC236}">
                  <a16:creationId xmlns:a16="http://schemas.microsoft.com/office/drawing/2014/main" id="{05595A62-D0E8-FAAD-E74C-363DB690629A}"/>
                </a:ext>
              </a:extLst>
            </p:cNvPr>
            <p:cNvSpPr/>
            <p:nvPr userDrawn="1"/>
          </p:nvSpPr>
          <p:spPr>
            <a:xfrm rot="5400000">
              <a:off x="7495182"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1" name="Freeform: Shape 6780">
              <a:extLst>
                <a:ext uri="{FF2B5EF4-FFF2-40B4-BE49-F238E27FC236}">
                  <a16:creationId xmlns:a16="http://schemas.microsoft.com/office/drawing/2014/main" id="{E8008BF6-52A1-EA50-8BCD-A8ABE53227F9}"/>
                </a:ext>
              </a:extLst>
            </p:cNvPr>
            <p:cNvSpPr/>
            <p:nvPr userDrawn="1"/>
          </p:nvSpPr>
          <p:spPr>
            <a:xfrm rot="5400000">
              <a:off x="732605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2" name="Freeform: Shape 6781">
              <a:extLst>
                <a:ext uri="{FF2B5EF4-FFF2-40B4-BE49-F238E27FC236}">
                  <a16:creationId xmlns:a16="http://schemas.microsoft.com/office/drawing/2014/main" id="{58F6CF85-AB95-BCDE-4854-842A9FC22C59}"/>
                </a:ext>
              </a:extLst>
            </p:cNvPr>
            <p:cNvSpPr/>
            <p:nvPr userDrawn="1"/>
          </p:nvSpPr>
          <p:spPr>
            <a:xfrm rot="5400000">
              <a:off x="7154549"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3" name="Freeform: Shape 6782">
              <a:extLst>
                <a:ext uri="{FF2B5EF4-FFF2-40B4-BE49-F238E27FC236}">
                  <a16:creationId xmlns:a16="http://schemas.microsoft.com/office/drawing/2014/main" id="{FA8A645A-9B05-319F-106A-FA8F2977FF85}"/>
                </a:ext>
              </a:extLst>
            </p:cNvPr>
            <p:cNvSpPr/>
            <p:nvPr userDrawn="1"/>
          </p:nvSpPr>
          <p:spPr>
            <a:xfrm rot="5400000">
              <a:off x="6985423"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4" name="Freeform: Shape 6783">
              <a:extLst>
                <a:ext uri="{FF2B5EF4-FFF2-40B4-BE49-F238E27FC236}">
                  <a16:creationId xmlns:a16="http://schemas.microsoft.com/office/drawing/2014/main" id="{F8A645DA-F518-766C-8D6E-BF8F77E7D44E}"/>
                </a:ext>
              </a:extLst>
            </p:cNvPr>
            <p:cNvSpPr/>
            <p:nvPr userDrawn="1"/>
          </p:nvSpPr>
          <p:spPr>
            <a:xfrm rot="5400000">
              <a:off x="681629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5" name="Freeform: Shape 6784">
              <a:extLst>
                <a:ext uri="{FF2B5EF4-FFF2-40B4-BE49-F238E27FC236}">
                  <a16:creationId xmlns:a16="http://schemas.microsoft.com/office/drawing/2014/main" id="{161EB0E2-4265-0974-9463-DE20ABEB2A23}"/>
                </a:ext>
              </a:extLst>
            </p:cNvPr>
            <p:cNvSpPr/>
            <p:nvPr userDrawn="1"/>
          </p:nvSpPr>
          <p:spPr>
            <a:xfrm rot="5400000">
              <a:off x="6644790"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6" name="Freeform: Shape 6785">
              <a:extLst>
                <a:ext uri="{FF2B5EF4-FFF2-40B4-BE49-F238E27FC236}">
                  <a16:creationId xmlns:a16="http://schemas.microsoft.com/office/drawing/2014/main" id="{38D33351-E440-2840-25BE-1F9CBE9B58E0}"/>
                </a:ext>
              </a:extLst>
            </p:cNvPr>
            <p:cNvSpPr/>
            <p:nvPr userDrawn="1"/>
          </p:nvSpPr>
          <p:spPr>
            <a:xfrm rot="5400000">
              <a:off x="647328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7" name="Freeform: Shape 6786">
              <a:extLst>
                <a:ext uri="{FF2B5EF4-FFF2-40B4-BE49-F238E27FC236}">
                  <a16:creationId xmlns:a16="http://schemas.microsoft.com/office/drawing/2014/main" id="{0E657593-9B27-0C96-8ADA-295C9DB53A7E}"/>
                </a:ext>
              </a:extLst>
            </p:cNvPr>
            <p:cNvSpPr/>
            <p:nvPr userDrawn="1"/>
          </p:nvSpPr>
          <p:spPr>
            <a:xfrm rot="5400000">
              <a:off x="6304157"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8" name="Freeform: Shape 6787">
              <a:extLst>
                <a:ext uri="{FF2B5EF4-FFF2-40B4-BE49-F238E27FC236}">
                  <a16:creationId xmlns:a16="http://schemas.microsoft.com/office/drawing/2014/main" id="{66928069-4D15-D7E7-5EC3-11EEED3CF42F}"/>
                </a:ext>
              </a:extLst>
            </p:cNvPr>
            <p:cNvSpPr/>
            <p:nvPr userDrawn="1"/>
          </p:nvSpPr>
          <p:spPr>
            <a:xfrm rot="5400000">
              <a:off x="613503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9" name="Freeform: Shape 6788">
              <a:extLst>
                <a:ext uri="{FF2B5EF4-FFF2-40B4-BE49-F238E27FC236}">
                  <a16:creationId xmlns:a16="http://schemas.microsoft.com/office/drawing/2014/main" id="{39CAAFBF-4DDF-B0C4-575E-BB6E2DAD8758}"/>
                </a:ext>
              </a:extLst>
            </p:cNvPr>
            <p:cNvSpPr/>
            <p:nvPr userDrawn="1"/>
          </p:nvSpPr>
          <p:spPr>
            <a:xfrm rot="5400000">
              <a:off x="596352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0" name="Freeform: Shape 6789">
              <a:extLst>
                <a:ext uri="{FF2B5EF4-FFF2-40B4-BE49-F238E27FC236}">
                  <a16:creationId xmlns:a16="http://schemas.microsoft.com/office/drawing/2014/main" id="{03C7A431-94EA-4A16-4A4B-CB93A14DB19C}"/>
                </a:ext>
              </a:extLst>
            </p:cNvPr>
            <p:cNvSpPr/>
            <p:nvPr userDrawn="1"/>
          </p:nvSpPr>
          <p:spPr>
            <a:xfrm rot="5400000">
              <a:off x="579201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1" name="Freeform: Shape 6790">
              <a:extLst>
                <a:ext uri="{FF2B5EF4-FFF2-40B4-BE49-F238E27FC236}">
                  <a16:creationId xmlns:a16="http://schemas.microsoft.com/office/drawing/2014/main" id="{DBD61EC8-066C-85B9-F26B-2AEEA87BB16A}"/>
                </a:ext>
              </a:extLst>
            </p:cNvPr>
            <p:cNvSpPr/>
            <p:nvPr userDrawn="1"/>
          </p:nvSpPr>
          <p:spPr>
            <a:xfrm rot="5400000">
              <a:off x="562527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2" name="Freeform: Shape 6791">
              <a:extLst>
                <a:ext uri="{FF2B5EF4-FFF2-40B4-BE49-F238E27FC236}">
                  <a16:creationId xmlns:a16="http://schemas.microsoft.com/office/drawing/2014/main" id="{C33B9AB8-3D7A-C832-3E8B-33898862BA25}"/>
                </a:ext>
              </a:extLst>
            </p:cNvPr>
            <p:cNvSpPr/>
            <p:nvPr userDrawn="1"/>
          </p:nvSpPr>
          <p:spPr>
            <a:xfrm rot="5400000">
              <a:off x="545376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3" name="Freeform: Shape 6792">
              <a:extLst>
                <a:ext uri="{FF2B5EF4-FFF2-40B4-BE49-F238E27FC236}">
                  <a16:creationId xmlns:a16="http://schemas.microsoft.com/office/drawing/2014/main" id="{EA3B0134-153D-960E-A583-B037032D3E37}"/>
                </a:ext>
              </a:extLst>
            </p:cNvPr>
            <p:cNvSpPr/>
            <p:nvPr userDrawn="1"/>
          </p:nvSpPr>
          <p:spPr>
            <a:xfrm rot="5400000">
              <a:off x="528225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4" name="Freeform: Shape 6793">
              <a:extLst>
                <a:ext uri="{FF2B5EF4-FFF2-40B4-BE49-F238E27FC236}">
                  <a16:creationId xmlns:a16="http://schemas.microsoft.com/office/drawing/2014/main" id="{A07C9402-409A-27A1-4F98-D9F03DE7F2E5}"/>
                </a:ext>
              </a:extLst>
            </p:cNvPr>
            <p:cNvSpPr/>
            <p:nvPr userDrawn="1"/>
          </p:nvSpPr>
          <p:spPr>
            <a:xfrm rot="5400000">
              <a:off x="5113131"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5" name="Freeform: Shape 6794">
              <a:extLst>
                <a:ext uri="{FF2B5EF4-FFF2-40B4-BE49-F238E27FC236}">
                  <a16:creationId xmlns:a16="http://schemas.microsoft.com/office/drawing/2014/main" id="{B7CB31B0-7F55-E453-B592-D5A9E08A9ECB}"/>
                </a:ext>
              </a:extLst>
            </p:cNvPr>
            <p:cNvSpPr/>
            <p:nvPr userDrawn="1"/>
          </p:nvSpPr>
          <p:spPr>
            <a:xfrm rot="5400000">
              <a:off x="494400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6" name="Freeform: Shape 6795">
              <a:extLst>
                <a:ext uri="{FF2B5EF4-FFF2-40B4-BE49-F238E27FC236}">
                  <a16:creationId xmlns:a16="http://schemas.microsoft.com/office/drawing/2014/main" id="{259A383B-7E3C-7450-D9F9-A3F055BD3C2F}"/>
                </a:ext>
              </a:extLst>
            </p:cNvPr>
            <p:cNvSpPr/>
            <p:nvPr userDrawn="1"/>
          </p:nvSpPr>
          <p:spPr>
            <a:xfrm rot="5400000">
              <a:off x="4772498"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7" name="Freeform: Shape 6796">
              <a:extLst>
                <a:ext uri="{FF2B5EF4-FFF2-40B4-BE49-F238E27FC236}">
                  <a16:creationId xmlns:a16="http://schemas.microsoft.com/office/drawing/2014/main" id="{40B61D65-92B5-B4D8-9317-810D0B529EC9}"/>
                </a:ext>
              </a:extLst>
            </p:cNvPr>
            <p:cNvSpPr/>
            <p:nvPr userDrawn="1"/>
          </p:nvSpPr>
          <p:spPr>
            <a:xfrm rot="5400000">
              <a:off x="460099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8" name="Freeform: Shape 6797">
              <a:extLst>
                <a:ext uri="{FF2B5EF4-FFF2-40B4-BE49-F238E27FC236}">
                  <a16:creationId xmlns:a16="http://schemas.microsoft.com/office/drawing/2014/main" id="{09A6B6E8-D254-44A4-0811-045D59ED8EDD}"/>
                </a:ext>
              </a:extLst>
            </p:cNvPr>
            <p:cNvSpPr/>
            <p:nvPr userDrawn="1"/>
          </p:nvSpPr>
          <p:spPr>
            <a:xfrm rot="5400000">
              <a:off x="4431865"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9" name="Freeform: Shape 6798">
              <a:extLst>
                <a:ext uri="{FF2B5EF4-FFF2-40B4-BE49-F238E27FC236}">
                  <a16:creationId xmlns:a16="http://schemas.microsoft.com/office/drawing/2014/main" id="{C017BD5A-42FF-3974-EA5E-02186022A9A8}"/>
                </a:ext>
              </a:extLst>
            </p:cNvPr>
            <p:cNvSpPr/>
            <p:nvPr userDrawn="1"/>
          </p:nvSpPr>
          <p:spPr>
            <a:xfrm rot="5400000">
              <a:off x="4262739"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0" name="Freeform: Shape 6799">
              <a:extLst>
                <a:ext uri="{FF2B5EF4-FFF2-40B4-BE49-F238E27FC236}">
                  <a16:creationId xmlns:a16="http://schemas.microsoft.com/office/drawing/2014/main" id="{05B51C0E-5395-E191-5736-D7C488C4DD6A}"/>
                </a:ext>
              </a:extLst>
            </p:cNvPr>
            <p:cNvSpPr/>
            <p:nvPr userDrawn="1"/>
          </p:nvSpPr>
          <p:spPr>
            <a:xfrm rot="5400000">
              <a:off x="409123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1" name="Freeform: Shape 6800">
              <a:extLst>
                <a:ext uri="{FF2B5EF4-FFF2-40B4-BE49-F238E27FC236}">
                  <a16:creationId xmlns:a16="http://schemas.microsoft.com/office/drawing/2014/main" id="{9970DB5E-6EE4-D45F-55B8-73F038E3A429}"/>
                </a:ext>
              </a:extLst>
            </p:cNvPr>
            <p:cNvSpPr/>
            <p:nvPr userDrawn="1"/>
          </p:nvSpPr>
          <p:spPr>
            <a:xfrm rot="5400000">
              <a:off x="3922106"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2" name="Freeform: Shape 6801">
              <a:extLst>
                <a:ext uri="{FF2B5EF4-FFF2-40B4-BE49-F238E27FC236}">
                  <a16:creationId xmlns:a16="http://schemas.microsoft.com/office/drawing/2014/main" id="{094D1164-50F9-087F-970F-FD1893F3971F}"/>
                </a:ext>
              </a:extLst>
            </p:cNvPr>
            <p:cNvSpPr/>
            <p:nvPr userDrawn="1"/>
          </p:nvSpPr>
          <p:spPr>
            <a:xfrm rot="5400000">
              <a:off x="375298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3" name="Freeform: Shape 6802">
              <a:extLst>
                <a:ext uri="{FF2B5EF4-FFF2-40B4-BE49-F238E27FC236}">
                  <a16:creationId xmlns:a16="http://schemas.microsoft.com/office/drawing/2014/main" id="{59D20FF3-5393-D868-40E4-75CE4351B21D}"/>
                </a:ext>
              </a:extLst>
            </p:cNvPr>
            <p:cNvSpPr/>
            <p:nvPr userDrawn="1"/>
          </p:nvSpPr>
          <p:spPr>
            <a:xfrm rot="5400000">
              <a:off x="358147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4" name="Freeform: Shape 6803">
              <a:extLst>
                <a:ext uri="{FF2B5EF4-FFF2-40B4-BE49-F238E27FC236}">
                  <a16:creationId xmlns:a16="http://schemas.microsoft.com/office/drawing/2014/main" id="{1652CC33-AB66-1216-3ABB-680F5686652D}"/>
                </a:ext>
              </a:extLst>
            </p:cNvPr>
            <p:cNvSpPr/>
            <p:nvPr userDrawn="1"/>
          </p:nvSpPr>
          <p:spPr>
            <a:xfrm rot="5400000">
              <a:off x="340996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5" name="Freeform: Shape 6804">
              <a:extLst>
                <a:ext uri="{FF2B5EF4-FFF2-40B4-BE49-F238E27FC236}">
                  <a16:creationId xmlns:a16="http://schemas.microsoft.com/office/drawing/2014/main" id="{234C3DD6-A88B-B690-0556-25770FBF3EE2}"/>
                </a:ext>
              </a:extLst>
            </p:cNvPr>
            <p:cNvSpPr/>
            <p:nvPr userDrawn="1"/>
          </p:nvSpPr>
          <p:spPr>
            <a:xfrm rot="5400000">
              <a:off x="3240840"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6" name="Freeform: Shape 6805">
              <a:extLst>
                <a:ext uri="{FF2B5EF4-FFF2-40B4-BE49-F238E27FC236}">
                  <a16:creationId xmlns:a16="http://schemas.microsoft.com/office/drawing/2014/main" id="{14A2EA55-7C88-A7E2-FE06-A1985C1AB0EE}"/>
                </a:ext>
              </a:extLst>
            </p:cNvPr>
            <p:cNvSpPr/>
            <p:nvPr userDrawn="1"/>
          </p:nvSpPr>
          <p:spPr>
            <a:xfrm rot="5400000">
              <a:off x="3071714"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7" name="Freeform: Shape 6806">
              <a:extLst>
                <a:ext uri="{FF2B5EF4-FFF2-40B4-BE49-F238E27FC236}">
                  <a16:creationId xmlns:a16="http://schemas.microsoft.com/office/drawing/2014/main" id="{869FC5F1-8918-95DF-8B43-22D9AA136934}"/>
                </a:ext>
              </a:extLst>
            </p:cNvPr>
            <p:cNvSpPr/>
            <p:nvPr userDrawn="1"/>
          </p:nvSpPr>
          <p:spPr>
            <a:xfrm rot="5400000">
              <a:off x="290020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8" name="Freeform: Shape 6807">
              <a:extLst>
                <a:ext uri="{FF2B5EF4-FFF2-40B4-BE49-F238E27FC236}">
                  <a16:creationId xmlns:a16="http://schemas.microsoft.com/office/drawing/2014/main" id="{84C6B241-8A11-810B-2040-8B7FD1CC940C}"/>
                </a:ext>
              </a:extLst>
            </p:cNvPr>
            <p:cNvSpPr/>
            <p:nvPr userDrawn="1"/>
          </p:nvSpPr>
          <p:spPr>
            <a:xfrm rot="5400000">
              <a:off x="851708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9" name="Freeform: Shape 6808">
              <a:extLst>
                <a:ext uri="{FF2B5EF4-FFF2-40B4-BE49-F238E27FC236}">
                  <a16:creationId xmlns:a16="http://schemas.microsoft.com/office/drawing/2014/main" id="{06C99F42-1C1E-2A08-EE5A-D47FD7E7F72C}"/>
                </a:ext>
              </a:extLst>
            </p:cNvPr>
            <p:cNvSpPr/>
            <p:nvPr userDrawn="1"/>
          </p:nvSpPr>
          <p:spPr>
            <a:xfrm rot="5400000">
              <a:off x="8345574"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0" name="Freeform: Shape 6809">
              <a:extLst>
                <a:ext uri="{FF2B5EF4-FFF2-40B4-BE49-F238E27FC236}">
                  <a16:creationId xmlns:a16="http://schemas.microsoft.com/office/drawing/2014/main" id="{AF67BB83-19E6-1E39-5054-BB9BB44C66C0}"/>
                </a:ext>
              </a:extLst>
            </p:cNvPr>
            <p:cNvSpPr/>
            <p:nvPr userDrawn="1"/>
          </p:nvSpPr>
          <p:spPr>
            <a:xfrm rot="5400000">
              <a:off x="8176448"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1" name="Freeform: Shape 6810">
              <a:extLst>
                <a:ext uri="{FF2B5EF4-FFF2-40B4-BE49-F238E27FC236}">
                  <a16:creationId xmlns:a16="http://schemas.microsoft.com/office/drawing/2014/main" id="{2DC714F1-C0B3-10D2-860A-A7EF07C8ED0F}"/>
                </a:ext>
              </a:extLst>
            </p:cNvPr>
            <p:cNvSpPr/>
            <p:nvPr userDrawn="1"/>
          </p:nvSpPr>
          <p:spPr>
            <a:xfrm rot="5400000">
              <a:off x="800732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2" name="Freeform: Shape 6811">
              <a:extLst>
                <a:ext uri="{FF2B5EF4-FFF2-40B4-BE49-F238E27FC236}">
                  <a16:creationId xmlns:a16="http://schemas.microsoft.com/office/drawing/2014/main" id="{596A6ED3-562A-F9D8-9910-9FBDE61CC97C}"/>
                </a:ext>
              </a:extLst>
            </p:cNvPr>
            <p:cNvSpPr/>
            <p:nvPr userDrawn="1"/>
          </p:nvSpPr>
          <p:spPr>
            <a:xfrm rot="5400000">
              <a:off x="783581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3" name="Freeform: Shape 6812">
              <a:extLst>
                <a:ext uri="{FF2B5EF4-FFF2-40B4-BE49-F238E27FC236}">
                  <a16:creationId xmlns:a16="http://schemas.microsoft.com/office/drawing/2014/main" id="{E9C20758-0595-8DB5-E327-A14E99304FE4}"/>
                </a:ext>
              </a:extLst>
            </p:cNvPr>
            <p:cNvSpPr/>
            <p:nvPr userDrawn="1"/>
          </p:nvSpPr>
          <p:spPr>
            <a:xfrm rot="5400000">
              <a:off x="766430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4" name="Freeform: Shape 6813">
              <a:extLst>
                <a:ext uri="{FF2B5EF4-FFF2-40B4-BE49-F238E27FC236}">
                  <a16:creationId xmlns:a16="http://schemas.microsoft.com/office/drawing/2014/main" id="{DED0BD8D-DCB2-CDE4-CD87-7076D916F7D8}"/>
                </a:ext>
              </a:extLst>
            </p:cNvPr>
            <p:cNvSpPr/>
            <p:nvPr userDrawn="1"/>
          </p:nvSpPr>
          <p:spPr>
            <a:xfrm rot="5400000">
              <a:off x="7495182"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5" name="Freeform: Shape 6814">
              <a:extLst>
                <a:ext uri="{FF2B5EF4-FFF2-40B4-BE49-F238E27FC236}">
                  <a16:creationId xmlns:a16="http://schemas.microsoft.com/office/drawing/2014/main" id="{A9F1671E-A322-0BA1-DFB6-3EAB9711F3AC}"/>
                </a:ext>
              </a:extLst>
            </p:cNvPr>
            <p:cNvSpPr/>
            <p:nvPr userDrawn="1"/>
          </p:nvSpPr>
          <p:spPr>
            <a:xfrm rot="5400000">
              <a:off x="732605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6" name="Freeform: Shape 6815">
              <a:extLst>
                <a:ext uri="{FF2B5EF4-FFF2-40B4-BE49-F238E27FC236}">
                  <a16:creationId xmlns:a16="http://schemas.microsoft.com/office/drawing/2014/main" id="{038234A2-EACF-EA42-2666-5DEDA22EB941}"/>
                </a:ext>
              </a:extLst>
            </p:cNvPr>
            <p:cNvSpPr/>
            <p:nvPr userDrawn="1"/>
          </p:nvSpPr>
          <p:spPr>
            <a:xfrm rot="5400000">
              <a:off x="7154549"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7" name="Freeform: Shape 6816">
              <a:extLst>
                <a:ext uri="{FF2B5EF4-FFF2-40B4-BE49-F238E27FC236}">
                  <a16:creationId xmlns:a16="http://schemas.microsoft.com/office/drawing/2014/main" id="{EAEC26F2-409E-BC9B-F2B6-5B714CBE88A3}"/>
                </a:ext>
              </a:extLst>
            </p:cNvPr>
            <p:cNvSpPr/>
            <p:nvPr userDrawn="1"/>
          </p:nvSpPr>
          <p:spPr>
            <a:xfrm rot="5400000">
              <a:off x="6985423"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8" name="Freeform: Shape 6817">
              <a:extLst>
                <a:ext uri="{FF2B5EF4-FFF2-40B4-BE49-F238E27FC236}">
                  <a16:creationId xmlns:a16="http://schemas.microsoft.com/office/drawing/2014/main" id="{F67E87A3-E7CA-383E-648A-B8F2ECA980F7}"/>
                </a:ext>
              </a:extLst>
            </p:cNvPr>
            <p:cNvSpPr/>
            <p:nvPr userDrawn="1"/>
          </p:nvSpPr>
          <p:spPr>
            <a:xfrm rot="5400000">
              <a:off x="681629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9" name="Freeform: Shape 6818">
              <a:extLst>
                <a:ext uri="{FF2B5EF4-FFF2-40B4-BE49-F238E27FC236}">
                  <a16:creationId xmlns:a16="http://schemas.microsoft.com/office/drawing/2014/main" id="{D80590C4-C767-6FB4-B03F-FE5699019749}"/>
                </a:ext>
              </a:extLst>
            </p:cNvPr>
            <p:cNvSpPr/>
            <p:nvPr userDrawn="1"/>
          </p:nvSpPr>
          <p:spPr>
            <a:xfrm rot="5400000">
              <a:off x="6644790"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0" name="Freeform: Shape 6819">
              <a:extLst>
                <a:ext uri="{FF2B5EF4-FFF2-40B4-BE49-F238E27FC236}">
                  <a16:creationId xmlns:a16="http://schemas.microsoft.com/office/drawing/2014/main" id="{AB2BB0C6-A11F-3264-09A6-62E40A970BBE}"/>
                </a:ext>
              </a:extLst>
            </p:cNvPr>
            <p:cNvSpPr/>
            <p:nvPr userDrawn="1"/>
          </p:nvSpPr>
          <p:spPr>
            <a:xfrm rot="5400000">
              <a:off x="647328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1" name="Freeform: Shape 6820">
              <a:extLst>
                <a:ext uri="{FF2B5EF4-FFF2-40B4-BE49-F238E27FC236}">
                  <a16:creationId xmlns:a16="http://schemas.microsoft.com/office/drawing/2014/main" id="{9C2FDF27-942F-828B-171F-A6EF21FC6B93}"/>
                </a:ext>
              </a:extLst>
            </p:cNvPr>
            <p:cNvSpPr/>
            <p:nvPr userDrawn="1"/>
          </p:nvSpPr>
          <p:spPr>
            <a:xfrm rot="5400000">
              <a:off x="6304157"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2" name="Freeform: Shape 6821">
              <a:extLst>
                <a:ext uri="{FF2B5EF4-FFF2-40B4-BE49-F238E27FC236}">
                  <a16:creationId xmlns:a16="http://schemas.microsoft.com/office/drawing/2014/main" id="{C611A479-8A31-BC47-A1F6-144FF449E958}"/>
                </a:ext>
              </a:extLst>
            </p:cNvPr>
            <p:cNvSpPr/>
            <p:nvPr userDrawn="1"/>
          </p:nvSpPr>
          <p:spPr>
            <a:xfrm rot="5400000">
              <a:off x="613503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3" name="Freeform: Shape 6822">
              <a:extLst>
                <a:ext uri="{FF2B5EF4-FFF2-40B4-BE49-F238E27FC236}">
                  <a16:creationId xmlns:a16="http://schemas.microsoft.com/office/drawing/2014/main" id="{1327A97D-C5B7-E0DB-D2E5-6BBB6538C6FF}"/>
                </a:ext>
              </a:extLst>
            </p:cNvPr>
            <p:cNvSpPr/>
            <p:nvPr userDrawn="1"/>
          </p:nvSpPr>
          <p:spPr>
            <a:xfrm rot="5400000">
              <a:off x="596352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4" name="Freeform: Shape 6823">
              <a:extLst>
                <a:ext uri="{FF2B5EF4-FFF2-40B4-BE49-F238E27FC236}">
                  <a16:creationId xmlns:a16="http://schemas.microsoft.com/office/drawing/2014/main" id="{26B279F9-3C7D-CA51-B01E-DA6B63B2D6FF}"/>
                </a:ext>
              </a:extLst>
            </p:cNvPr>
            <p:cNvSpPr/>
            <p:nvPr userDrawn="1"/>
          </p:nvSpPr>
          <p:spPr>
            <a:xfrm rot="5400000">
              <a:off x="579201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5" name="Freeform: Shape 6824">
              <a:extLst>
                <a:ext uri="{FF2B5EF4-FFF2-40B4-BE49-F238E27FC236}">
                  <a16:creationId xmlns:a16="http://schemas.microsoft.com/office/drawing/2014/main" id="{9CD1381E-98EB-3F95-5CE0-59D88CC40EE8}"/>
                </a:ext>
              </a:extLst>
            </p:cNvPr>
            <p:cNvSpPr/>
            <p:nvPr userDrawn="1"/>
          </p:nvSpPr>
          <p:spPr>
            <a:xfrm rot="5400000">
              <a:off x="562527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6" name="Freeform: Shape 6825">
              <a:extLst>
                <a:ext uri="{FF2B5EF4-FFF2-40B4-BE49-F238E27FC236}">
                  <a16:creationId xmlns:a16="http://schemas.microsoft.com/office/drawing/2014/main" id="{37156F48-1A64-067D-8731-C14E8795CB44}"/>
                </a:ext>
              </a:extLst>
            </p:cNvPr>
            <p:cNvSpPr/>
            <p:nvPr userDrawn="1"/>
          </p:nvSpPr>
          <p:spPr>
            <a:xfrm rot="5400000">
              <a:off x="545376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7" name="Freeform: Shape 6826">
              <a:extLst>
                <a:ext uri="{FF2B5EF4-FFF2-40B4-BE49-F238E27FC236}">
                  <a16:creationId xmlns:a16="http://schemas.microsoft.com/office/drawing/2014/main" id="{EE9071B4-370D-A178-FAA1-205F592A86CF}"/>
                </a:ext>
              </a:extLst>
            </p:cNvPr>
            <p:cNvSpPr/>
            <p:nvPr userDrawn="1"/>
          </p:nvSpPr>
          <p:spPr>
            <a:xfrm rot="5400000">
              <a:off x="528225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8" name="Freeform: Shape 6827">
              <a:extLst>
                <a:ext uri="{FF2B5EF4-FFF2-40B4-BE49-F238E27FC236}">
                  <a16:creationId xmlns:a16="http://schemas.microsoft.com/office/drawing/2014/main" id="{EAE9A33D-BABB-C7E8-0648-3E5A80C0C1DC}"/>
                </a:ext>
              </a:extLst>
            </p:cNvPr>
            <p:cNvSpPr/>
            <p:nvPr userDrawn="1"/>
          </p:nvSpPr>
          <p:spPr>
            <a:xfrm rot="5400000">
              <a:off x="5113131"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9" name="Freeform: Shape 6828">
              <a:extLst>
                <a:ext uri="{FF2B5EF4-FFF2-40B4-BE49-F238E27FC236}">
                  <a16:creationId xmlns:a16="http://schemas.microsoft.com/office/drawing/2014/main" id="{9CF95D20-C6FD-0EBA-C238-E539EFAFA864}"/>
                </a:ext>
              </a:extLst>
            </p:cNvPr>
            <p:cNvSpPr/>
            <p:nvPr userDrawn="1"/>
          </p:nvSpPr>
          <p:spPr>
            <a:xfrm rot="5400000">
              <a:off x="494400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0" name="Freeform: Shape 6829">
              <a:extLst>
                <a:ext uri="{FF2B5EF4-FFF2-40B4-BE49-F238E27FC236}">
                  <a16:creationId xmlns:a16="http://schemas.microsoft.com/office/drawing/2014/main" id="{7B485CD2-A0D6-7A3F-20E2-D2C94BF966C7}"/>
                </a:ext>
              </a:extLst>
            </p:cNvPr>
            <p:cNvSpPr/>
            <p:nvPr userDrawn="1"/>
          </p:nvSpPr>
          <p:spPr>
            <a:xfrm rot="5400000">
              <a:off x="4772498"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1" name="Freeform: Shape 6830">
              <a:extLst>
                <a:ext uri="{FF2B5EF4-FFF2-40B4-BE49-F238E27FC236}">
                  <a16:creationId xmlns:a16="http://schemas.microsoft.com/office/drawing/2014/main" id="{55A55A63-EAF0-86CD-C31C-804CB7472F5F}"/>
                </a:ext>
              </a:extLst>
            </p:cNvPr>
            <p:cNvSpPr/>
            <p:nvPr userDrawn="1"/>
          </p:nvSpPr>
          <p:spPr>
            <a:xfrm rot="5400000">
              <a:off x="460099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2" name="Freeform: Shape 6831">
              <a:extLst>
                <a:ext uri="{FF2B5EF4-FFF2-40B4-BE49-F238E27FC236}">
                  <a16:creationId xmlns:a16="http://schemas.microsoft.com/office/drawing/2014/main" id="{7878A01E-6D9C-6762-B823-BD061C438B40}"/>
                </a:ext>
              </a:extLst>
            </p:cNvPr>
            <p:cNvSpPr/>
            <p:nvPr userDrawn="1"/>
          </p:nvSpPr>
          <p:spPr>
            <a:xfrm rot="5400000">
              <a:off x="4431865"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3" name="Freeform: Shape 6832">
              <a:extLst>
                <a:ext uri="{FF2B5EF4-FFF2-40B4-BE49-F238E27FC236}">
                  <a16:creationId xmlns:a16="http://schemas.microsoft.com/office/drawing/2014/main" id="{37F04A02-8093-6D35-E23E-CF5C02FEC244}"/>
                </a:ext>
              </a:extLst>
            </p:cNvPr>
            <p:cNvSpPr/>
            <p:nvPr userDrawn="1"/>
          </p:nvSpPr>
          <p:spPr>
            <a:xfrm rot="5400000">
              <a:off x="4262739"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4" name="Freeform: Shape 6833">
              <a:extLst>
                <a:ext uri="{FF2B5EF4-FFF2-40B4-BE49-F238E27FC236}">
                  <a16:creationId xmlns:a16="http://schemas.microsoft.com/office/drawing/2014/main" id="{51A60BD9-3983-47E9-A072-47828EAFCD7F}"/>
                </a:ext>
              </a:extLst>
            </p:cNvPr>
            <p:cNvSpPr/>
            <p:nvPr userDrawn="1"/>
          </p:nvSpPr>
          <p:spPr>
            <a:xfrm rot="5400000">
              <a:off x="409123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5" name="Freeform: Shape 6834">
              <a:extLst>
                <a:ext uri="{FF2B5EF4-FFF2-40B4-BE49-F238E27FC236}">
                  <a16:creationId xmlns:a16="http://schemas.microsoft.com/office/drawing/2014/main" id="{0F5CBC09-361C-936C-7FF7-E6B3447ECDB9}"/>
                </a:ext>
              </a:extLst>
            </p:cNvPr>
            <p:cNvSpPr/>
            <p:nvPr userDrawn="1"/>
          </p:nvSpPr>
          <p:spPr>
            <a:xfrm rot="5400000">
              <a:off x="3922106"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6" name="Freeform: Shape 6835">
              <a:extLst>
                <a:ext uri="{FF2B5EF4-FFF2-40B4-BE49-F238E27FC236}">
                  <a16:creationId xmlns:a16="http://schemas.microsoft.com/office/drawing/2014/main" id="{55A48B33-0E39-D22B-2B57-35EF3A0D02B7}"/>
                </a:ext>
              </a:extLst>
            </p:cNvPr>
            <p:cNvSpPr/>
            <p:nvPr userDrawn="1"/>
          </p:nvSpPr>
          <p:spPr>
            <a:xfrm rot="5400000">
              <a:off x="375298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7" name="Freeform: Shape 6836">
              <a:extLst>
                <a:ext uri="{FF2B5EF4-FFF2-40B4-BE49-F238E27FC236}">
                  <a16:creationId xmlns:a16="http://schemas.microsoft.com/office/drawing/2014/main" id="{78367D4E-E573-FCED-2A74-BA783DA6AA9F}"/>
                </a:ext>
              </a:extLst>
            </p:cNvPr>
            <p:cNvSpPr/>
            <p:nvPr userDrawn="1"/>
          </p:nvSpPr>
          <p:spPr>
            <a:xfrm rot="5400000">
              <a:off x="358147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8" name="Freeform: Shape 6837">
              <a:extLst>
                <a:ext uri="{FF2B5EF4-FFF2-40B4-BE49-F238E27FC236}">
                  <a16:creationId xmlns:a16="http://schemas.microsoft.com/office/drawing/2014/main" id="{6AB4B80A-8642-DCF1-A06D-F4BA5564BB8C}"/>
                </a:ext>
              </a:extLst>
            </p:cNvPr>
            <p:cNvSpPr/>
            <p:nvPr userDrawn="1"/>
          </p:nvSpPr>
          <p:spPr>
            <a:xfrm rot="5400000">
              <a:off x="340996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9" name="Freeform: Shape 6838">
              <a:extLst>
                <a:ext uri="{FF2B5EF4-FFF2-40B4-BE49-F238E27FC236}">
                  <a16:creationId xmlns:a16="http://schemas.microsoft.com/office/drawing/2014/main" id="{90F3CBDF-A51F-C5ED-231A-EBDDEB9A238B}"/>
                </a:ext>
              </a:extLst>
            </p:cNvPr>
            <p:cNvSpPr/>
            <p:nvPr userDrawn="1"/>
          </p:nvSpPr>
          <p:spPr>
            <a:xfrm rot="5400000">
              <a:off x="3240840"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0" name="Freeform: Shape 6839">
              <a:extLst>
                <a:ext uri="{FF2B5EF4-FFF2-40B4-BE49-F238E27FC236}">
                  <a16:creationId xmlns:a16="http://schemas.microsoft.com/office/drawing/2014/main" id="{A31D6300-7FFD-0ED5-8129-0267492A93FB}"/>
                </a:ext>
              </a:extLst>
            </p:cNvPr>
            <p:cNvSpPr/>
            <p:nvPr userDrawn="1"/>
          </p:nvSpPr>
          <p:spPr>
            <a:xfrm rot="5400000">
              <a:off x="3071714"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1" name="Freeform: Shape 6840">
              <a:extLst>
                <a:ext uri="{FF2B5EF4-FFF2-40B4-BE49-F238E27FC236}">
                  <a16:creationId xmlns:a16="http://schemas.microsoft.com/office/drawing/2014/main" id="{0AD01A4F-7A81-4429-17E5-08ACCDBF449C}"/>
                </a:ext>
              </a:extLst>
            </p:cNvPr>
            <p:cNvSpPr/>
            <p:nvPr userDrawn="1"/>
          </p:nvSpPr>
          <p:spPr>
            <a:xfrm rot="5400000">
              <a:off x="290020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2" name="Freeform: Shape 6841">
              <a:extLst>
                <a:ext uri="{FF2B5EF4-FFF2-40B4-BE49-F238E27FC236}">
                  <a16:creationId xmlns:a16="http://schemas.microsoft.com/office/drawing/2014/main" id="{3C8BC6A9-9D42-145A-171A-601E3B48A98E}"/>
                </a:ext>
              </a:extLst>
            </p:cNvPr>
            <p:cNvSpPr/>
            <p:nvPr userDrawn="1"/>
          </p:nvSpPr>
          <p:spPr>
            <a:xfrm rot="5400000">
              <a:off x="851469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3" name="Freeform: Shape 6842">
              <a:extLst>
                <a:ext uri="{FF2B5EF4-FFF2-40B4-BE49-F238E27FC236}">
                  <a16:creationId xmlns:a16="http://schemas.microsoft.com/office/drawing/2014/main" id="{68C633CA-187D-54FA-27DD-4D510804D2DC}"/>
                </a:ext>
              </a:extLst>
            </p:cNvPr>
            <p:cNvSpPr/>
            <p:nvPr userDrawn="1"/>
          </p:nvSpPr>
          <p:spPr>
            <a:xfrm rot="5400000">
              <a:off x="8343192"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4" name="Freeform: Shape 6843">
              <a:extLst>
                <a:ext uri="{FF2B5EF4-FFF2-40B4-BE49-F238E27FC236}">
                  <a16:creationId xmlns:a16="http://schemas.microsoft.com/office/drawing/2014/main" id="{5EFFB56C-4B75-5DA7-73D2-7DC0CE24BFEB}"/>
                </a:ext>
              </a:extLst>
            </p:cNvPr>
            <p:cNvSpPr/>
            <p:nvPr userDrawn="1"/>
          </p:nvSpPr>
          <p:spPr>
            <a:xfrm rot="5400000">
              <a:off x="8174066"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5" name="Freeform: Shape 6844">
              <a:extLst>
                <a:ext uri="{FF2B5EF4-FFF2-40B4-BE49-F238E27FC236}">
                  <a16:creationId xmlns:a16="http://schemas.microsoft.com/office/drawing/2014/main" id="{4047366E-67C7-E9DC-E09B-03BE4373BAA2}"/>
                </a:ext>
              </a:extLst>
            </p:cNvPr>
            <p:cNvSpPr/>
            <p:nvPr userDrawn="1"/>
          </p:nvSpPr>
          <p:spPr>
            <a:xfrm rot="5400000">
              <a:off x="800494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6" name="Freeform: Shape 6845">
              <a:extLst>
                <a:ext uri="{FF2B5EF4-FFF2-40B4-BE49-F238E27FC236}">
                  <a16:creationId xmlns:a16="http://schemas.microsoft.com/office/drawing/2014/main" id="{40DE1822-B385-0E09-F83D-6DF47AE714E5}"/>
                </a:ext>
              </a:extLst>
            </p:cNvPr>
            <p:cNvSpPr/>
            <p:nvPr userDrawn="1"/>
          </p:nvSpPr>
          <p:spPr>
            <a:xfrm rot="5400000">
              <a:off x="783343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7" name="Freeform: Shape 6846">
              <a:extLst>
                <a:ext uri="{FF2B5EF4-FFF2-40B4-BE49-F238E27FC236}">
                  <a16:creationId xmlns:a16="http://schemas.microsoft.com/office/drawing/2014/main" id="{FD4D23F4-BF7D-E7AC-083E-13CAC5EB5324}"/>
                </a:ext>
              </a:extLst>
            </p:cNvPr>
            <p:cNvSpPr/>
            <p:nvPr userDrawn="1"/>
          </p:nvSpPr>
          <p:spPr>
            <a:xfrm rot="5400000">
              <a:off x="766192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8" name="Freeform: Shape 6847">
              <a:extLst>
                <a:ext uri="{FF2B5EF4-FFF2-40B4-BE49-F238E27FC236}">
                  <a16:creationId xmlns:a16="http://schemas.microsoft.com/office/drawing/2014/main" id="{ACA8E6AC-FFB0-EA56-3567-B807F707DBFE}"/>
                </a:ext>
              </a:extLst>
            </p:cNvPr>
            <p:cNvSpPr/>
            <p:nvPr userDrawn="1"/>
          </p:nvSpPr>
          <p:spPr>
            <a:xfrm rot="5400000">
              <a:off x="7492800"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9" name="Freeform: Shape 6848">
              <a:extLst>
                <a:ext uri="{FF2B5EF4-FFF2-40B4-BE49-F238E27FC236}">
                  <a16:creationId xmlns:a16="http://schemas.microsoft.com/office/drawing/2014/main" id="{A86D4C7C-B3D9-13AE-97AB-91F668B02E5A}"/>
                </a:ext>
              </a:extLst>
            </p:cNvPr>
            <p:cNvSpPr/>
            <p:nvPr userDrawn="1"/>
          </p:nvSpPr>
          <p:spPr>
            <a:xfrm rot="5400000">
              <a:off x="732367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0" name="Freeform: Shape 6849">
              <a:extLst>
                <a:ext uri="{FF2B5EF4-FFF2-40B4-BE49-F238E27FC236}">
                  <a16:creationId xmlns:a16="http://schemas.microsoft.com/office/drawing/2014/main" id="{3D721147-24C4-4F18-EBB1-AC4ACD852E60}"/>
                </a:ext>
              </a:extLst>
            </p:cNvPr>
            <p:cNvSpPr/>
            <p:nvPr userDrawn="1"/>
          </p:nvSpPr>
          <p:spPr>
            <a:xfrm rot="5400000">
              <a:off x="7152167"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1" name="Freeform: Shape 6850">
              <a:extLst>
                <a:ext uri="{FF2B5EF4-FFF2-40B4-BE49-F238E27FC236}">
                  <a16:creationId xmlns:a16="http://schemas.microsoft.com/office/drawing/2014/main" id="{1D1899D3-15D4-8974-69BE-AE136953A28B}"/>
                </a:ext>
              </a:extLst>
            </p:cNvPr>
            <p:cNvSpPr/>
            <p:nvPr userDrawn="1"/>
          </p:nvSpPr>
          <p:spPr>
            <a:xfrm rot="5400000">
              <a:off x="6983041"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2" name="Freeform: Shape 6851">
              <a:extLst>
                <a:ext uri="{FF2B5EF4-FFF2-40B4-BE49-F238E27FC236}">
                  <a16:creationId xmlns:a16="http://schemas.microsoft.com/office/drawing/2014/main" id="{5084FE0C-9A83-083E-4A9E-F7C1680489E9}"/>
                </a:ext>
              </a:extLst>
            </p:cNvPr>
            <p:cNvSpPr/>
            <p:nvPr userDrawn="1"/>
          </p:nvSpPr>
          <p:spPr>
            <a:xfrm rot="5400000">
              <a:off x="681391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3" name="Freeform: Shape 6852">
              <a:extLst>
                <a:ext uri="{FF2B5EF4-FFF2-40B4-BE49-F238E27FC236}">
                  <a16:creationId xmlns:a16="http://schemas.microsoft.com/office/drawing/2014/main" id="{E5A81D19-8E0E-BCA8-8561-1F2535F620D1}"/>
                </a:ext>
              </a:extLst>
            </p:cNvPr>
            <p:cNvSpPr/>
            <p:nvPr userDrawn="1"/>
          </p:nvSpPr>
          <p:spPr>
            <a:xfrm rot="5400000">
              <a:off x="6642408"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4" name="Freeform: Shape 6853">
              <a:extLst>
                <a:ext uri="{FF2B5EF4-FFF2-40B4-BE49-F238E27FC236}">
                  <a16:creationId xmlns:a16="http://schemas.microsoft.com/office/drawing/2014/main" id="{72894CAC-A020-E792-0D69-7C5750040977}"/>
                </a:ext>
              </a:extLst>
            </p:cNvPr>
            <p:cNvSpPr/>
            <p:nvPr userDrawn="1"/>
          </p:nvSpPr>
          <p:spPr>
            <a:xfrm rot="5400000">
              <a:off x="647090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5" name="Freeform: Shape 6854">
              <a:extLst>
                <a:ext uri="{FF2B5EF4-FFF2-40B4-BE49-F238E27FC236}">
                  <a16:creationId xmlns:a16="http://schemas.microsoft.com/office/drawing/2014/main" id="{B894343E-4425-F81A-CE4F-38B0ABF31DC3}"/>
                </a:ext>
              </a:extLst>
            </p:cNvPr>
            <p:cNvSpPr/>
            <p:nvPr userDrawn="1"/>
          </p:nvSpPr>
          <p:spPr>
            <a:xfrm rot="5400000">
              <a:off x="6301775"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6" name="Freeform: Shape 6855">
              <a:extLst>
                <a:ext uri="{FF2B5EF4-FFF2-40B4-BE49-F238E27FC236}">
                  <a16:creationId xmlns:a16="http://schemas.microsoft.com/office/drawing/2014/main" id="{B8D75390-1620-0182-6454-28787111A614}"/>
                </a:ext>
              </a:extLst>
            </p:cNvPr>
            <p:cNvSpPr/>
            <p:nvPr userDrawn="1"/>
          </p:nvSpPr>
          <p:spPr>
            <a:xfrm rot="5400000">
              <a:off x="613264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7" name="Freeform: Shape 6856">
              <a:extLst>
                <a:ext uri="{FF2B5EF4-FFF2-40B4-BE49-F238E27FC236}">
                  <a16:creationId xmlns:a16="http://schemas.microsoft.com/office/drawing/2014/main" id="{64D9E047-442A-BD50-FB06-A70BEB8CB22F}"/>
                </a:ext>
              </a:extLst>
            </p:cNvPr>
            <p:cNvSpPr/>
            <p:nvPr userDrawn="1"/>
          </p:nvSpPr>
          <p:spPr>
            <a:xfrm rot="5400000">
              <a:off x="596114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8" name="Freeform: Shape 6857">
              <a:extLst>
                <a:ext uri="{FF2B5EF4-FFF2-40B4-BE49-F238E27FC236}">
                  <a16:creationId xmlns:a16="http://schemas.microsoft.com/office/drawing/2014/main" id="{A03BC77A-6799-D921-170C-97FAD2D5665A}"/>
                </a:ext>
              </a:extLst>
            </p:cNvPr>
            <p:cNvSpPr/>
            <p:nvPr userDrawn="1"/>
          </p:nvSpPr>
          <p:spPr>
            <a:xfrm rot="5400000">
              <a:off x="578963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9" name="Freeform: Shape 6858">
              <a:extLst>
                <a:ext uri="{FF2B5EF4-FFF2-40B4-BE49-F238E27FC236}">
                  <a16:creationId xmlns:a16="http://schemas.microsoft.com/office/drawing/2014/main" id="{F223D9C5-0DA8-EA06-73DF-81F68794D440}"/>
                </a:ext>
              </a:extLst>
            </p:cNvPr>
            <p:cNvSpPr/>
            <p:nvPr userDrawn="1"/>
          </p:nvSpPr>
          <p:spPr>
            <a:xfrm rot="5400000">
              <a:off x="562289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0" name="Freeform: Shape 6859">
              <a:extLst>
                <a:ext uri="{FF2B5EF4-FFF2-40B4-BE49-F238E27FC236}">
                  <a16:creationId xmlns:a16="http://schemas.microsoft.com/office/drawing/2014/main" id="{05ED4B6B-A07E-8843-F851-D964641094C8}"/>
                </a:ext>
              </a:extLst>
            </p:cNvPr>
            <p:cNvSpPr/>
            <p:nvPr userDrawn="1"/>
          </p:nvSpPr>
          <p:spPr>
            <a:xfrm rot="5400000">
              <a:off x="545138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1" name="Freeform: Shape 6860">
              <a:extLst>
                <a:ext uri="{FF2B5EF4-FFF2-40B4-BE49-F238E27FC236}">
                  <a16:creationId xmlns:a16="http://schemas.microsoft.com/office/drawing/2014/main" id="{4E3E8C20-FB66-174B-BEBA-B5697A50EBD6}"/>
                </a:ext>
              </a:extLst>
            </p:cNvPr>
            <p:cNvSpPr/>
            <p:nvPr userDrawn="1"/>
          </p:nvSpPr>
          <p:spPr>
            <a:xfrm rot="5400000">
              <a:off x="527987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2" name="Freeform: Shape 6861">
              <a:extLst>
                <a:ext uri="{FF2B5EF4-FFF2-40B4-BE49-F238E27FC236}">
                  <a16:creationId xmlns:a16="http://schemas.microsoft.com/office/drawing/2014/main" id="{3C766F75-9613-8C55-E07D-9C3E2CCE8AC2}"/>
                </a:ext>
              </a:extLst>
            </p:cNvPr>
            <p:cNvSpPr/>
            <p:nvPr userDrawn="1"/>
          </p:nvSpPr>
          <p:spPr>
            <a:xfrm rot="5400000">
              <a:off x="5110749"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3" name="Freeform: Shape 6862">
              <a:extLst>
                <a:ext uri="{FF2B5EF4-FFF2-40B4-BE49-F238E27FC236}">
                  <a16:creationId xmlns:a16="http://schemas.microsoft.com/office/drawing/2014/main" id="{6DDE5D43-02DE-EDA0-FB33-F09F64376258}"/>
                </a:ext>
              </a:extLst>
            </p:cNvPr>
            <p:cNvSpPr/>
            <p:nvPr userDrawn="1"/>
          </p:nvSpPr>
          <p:spPr>
            <a:xfrm rot="5400000">
              <a:off x="494162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4" name="Freeform: Shape 6863">
              <a:extLst>
                <a:ext uri="{FF2B5EF4-FFF2-40B4-BE49-F238E27FC236}">
                  <a16:creationId xmlns:a16="http://schemas.microsoft.com/office/drawing/2014/main" id="{347CAB69-F34D-9212-36E9-AFF62B2A2BF9}"/>
                </a:ext>
              </a:extLst>
            </p:cNvPr>
            <p:cNvSpPr/>
            <p:nvPr userDrawn="1"/>
          </p:nvSpPr>
          <p:spPr>
            <a:xfrm rot="5400000">
              <a:off x="4770116"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5" name="Freeform: Shape 6864">
              <a:extLst>
                <a:ext uri="{FF2B5EF4-FFF2-40B4-BE49-F238E27FC236}">
                  <a16:creationId xmlns:a16="http://schemas.microsoft.com/office/drawing/2014/main" id="{7AC9396E-3245-1FA7-BE22-9D75C8678A20}"/>
                </a:ext>
              </a:extLst>
            </p:cNvPr>
            <p:cNvSpPr/>
            <p:nvPr userDrawn="1"/>
          </p:nvSpPr>
          <p:spPr>
            <a:xfrm rot="5400000">
              <a:off x="459860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6" name="Freeform: Shape 6865">
              <a:extLst>
                <a:ext uri="{FF2B5EF4-FFF2-40B4-BE49-F238E27FC236}">
                  <a16:creationId xmlns:a16="http://schemas.microsoft.com/office/drawing/2014/main" id="{C7181945-CE16-9349-9178-76E386D7389E}"/>
                </a:ext>
              </a:extLst>
            </p:cNvPr>
            <p:cNvSpPr/>
            <p:nvPr userDrawn="1"/>
          </p:nvSpPr>
          <p:spPr>
            <a:xfrm rot="5400000">
              <a:off x="4429483"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7" name="Freeform: Shape 6866">
              <a:extLst>
                <a:ext uri="{FF2B5EF4-FFF2-40B4-BE49-F238E27FC236}">
                  <a16:creationId xmlns:a16="http://schemas.microsoft.com/office/drawing/2014/main" id="{FCBE672C-CE93-5A79-C9C1-D291DAC2746D}"/>
                </a:ext>
              </a:extLst>
            </p:cNvPr>
            <p:cNvSpPr/>
            <p:nvPr userDrawn="1"/>
          </p:nvSpPr>
          <p:spPr>
            <a:xfrm rot="5400000">
              <a:off x="4260357"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8" name="Freeform: Shape 6867">
              <a:extLst>
                <a:ext uri="{FF2B5EF4-FFF2-40B4-BE49-F238E27FC236}">
                  <a16:creationId xmlns:a16="http://schemas.microsoft.com/office/drawing/2014/main" id="{75E99C2D-8610-C047-5F2B-1F01F2297EE6}"/>
                </a:ext>
              </a:extLst>
            </p:cNvPr>
            <p:cNvSpPr/>
            <p:nvPr userDrawn="1"/>
          </p:nvSpPr>
          <p:spPr>
            <a:xfrm rot="5400000">
              <a:off x="408885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9" name="Freeform: Shape 6868">
              <a:extLst>
                <a:ext uri="{FF2B5EF4-FFF2-40B4-BE49-F238E27FC236}">
                  <a16:creationId xmlns:a16="http://schemas.microsoft.com/office/drawing/2014/main" id="{F98A3C7A-5293-AC2C-FAA9-D11BF8039956}"/>
                </a:ext>
              </a:extLst>
            </p:cNvPr>
            <p:cNvSpPr/>
            <p:nvPr userDrawn="1"/>
          </p:nvSpPr>
          <p:spPr>
            <a:xfrm rot="5400000">
              <a:off x="3919724"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0" name="Freeform: Shape 6869">
              <a:extLst>
                <a:ext uri="{FF2B5EF4-FFF2-40B4-BE49-F238E27FC236}">
                  <a16:creationId xmlns:a16="http://schemas.microsoft.com/office/drawing/2014/main" id="{3058C35A-347A-D377-0F30-8547AB9E9449}"/>
                </a:ext>
              </a:extLst>
            </p:cNvPr>
            <p:cNvSpPr/>
            <p:nvPr userDrawn="1"/>
          </p:nvSpPr>
          <p:spPr>
            <a:xfrm rot="5400000">
              <a:off x="375059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1" name="Freeform: Shape 6870">
              <a:extLst>
                <a:ext uri="{FF2B5EF4-FFF2-40B4-BE49-F238E27FC236}">
                  <a16:creationId xmlns:a16="http://schemas.microsoft.com/office/drawing/2014/main" id="{8DC5F2EB-505D-8969-B3CE-87C233D4DD5F}"/>
                </a:ext>
              </a:extLst>
            </p:cNvPr>
            <p:cNvSpPr/>
            <p:nvPr userDrawn="1"/>
          </p:nvSpPr>
          <p:spPr>
            <a:xfrm rot="5400000">
              <a:off x="357909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2" name="Freeform: Shape 6871">
              <a:extLst>
                <a:ext uri="{FF2B5EF4-FFF2-40B4-BE49-F238E27FC236}">
                  <a16:creationId xmlns:a16="http://schemas.microsoft.com/office/drawing/2014/main" id="{E85EE410-3343-AF9C-6B9C-F053E1458742}"/>
                </a:ext>
              </a:extLst>
            </p:cNvPr>
            <p:cNvSpPr/>
            <p:nvPr userDrawn="1"/>
          </p:nvSpPr>
          <p:spPr>
            <a:xfrm rot="5400000">
              <a:off x="340758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3" name="Freeform: Shape 6872">
              <a:extLst>
                <a:ext uri="{FF2B5EF4-FFF2-40B4-BE49-F238E27FC236}">
                  <a16:creationId xmlns:a16="http://schemas.microsoft.com/office/drawing/2014/main" id="{E5988543-BC05-266E-5283-8BF881761E81}"/>
                </a:ext>
              </a:extLst>
            </p:cNvPr>
            <p:cNvSpPr/>
            <p:nvPr userDrawn="1"/>
          </p:nvSpPr>
          <p:spPr>
            <a:xfrm rot="5400000">
              <a:off x="3238458"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4" name="Freeform: Shape 6873">
              <a:extLst>
                <a:ext uri="{FF2B5EF4-FFF2-40B4-BE49-F238E27FC236}">
                  <a16:creationId xmlns:a16="http://schemas.microsoft.com/office/drawing/2014/main" id="{603EC1AB-8156-3B1B-C6E9-EFD534FB33A9}"/>
                </a:ext>
              </a:extLst>
            </p:cNvPr>
            <p:cNvSpPr/>
            <p:nvPr userDrawn="1"/>
          </p:nvSpPr>
          <p:spPr>
            <a:xfrm rot="5400000">
              <a:off x="3069332"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5" name="Freeform: Shape 6874">
              <a:extLst>
                <a:ext uri="{FF2B5EF4-FFF2-40B4-BE49-F238E27FC236}">
                  <a16:creationId xmlns:a16="http://schemas.microsoft.com/office/drawing/2014/main" id="{7E544190-1C68-D809-2CE9-CF50AD3D0654}"/>
                </a:ext>
              </a:extLst>
            </p:cNvPr>
            <p:cNvSpPr/>
            <p:nvPr userDrawn="1"/>
          </p:nvSpPr>
          <p:spPr>
            <a:xfrm rot="5400000">
              <a:off x="289782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6" name="Freeform: Shape 6875">
              <a:extLst>
                <a:ext uri="{FF2B5EF4-FFF2-40B4-BE49-F238E27FC236}">
                  <a16:creationId xmlns:a16="http://schemas.microsoft.com/office/drawing/2014/main" id="{2B72C2D1-DF9F-9F76-F5C5-81ECB207566A}"/>
                </a:ext>
              </a:extLst>
            </p:cNvPr>
            <p:cNvSpPr/>
            <p:nvPr userDrawn="1"/>
          </p:nvSpPr>
          <p:spPr>
            <a:xfrm rot="5400000">
              <a:off x="851708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7" name="Freeform: Shape 6876">
              <a:extLst>
                <a:ext uri="{FF2B5EF4-FFF2-40B4-BE49-F238E27FC236}">
                  <a16:creationId xmlns:a16="http://schemas.microsoft.com/office/drawing/2014/main" id="{F1AD2C0C-D843-3024-41E9-BC7872DD1D84}"/>
                </a:ext>
              </a:extLst>
            </p:cNvPr>
            <p:cNvSpPr/>
            <p:nvPr userDrawn="1"/>
          </p:nvSpPr>
          <p:spPr>
            <a:xfrm rot="5400000">
              <a:off x="8345574"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8" name="Freeform: Shape 6877">
              <a:extLst>
                <a:ext uri="{FF2B5EF4-FFF2-40B4-BE49-F238E27FC236}">
                  <a16:creationId xmlns:a16="http://schemas.microsoft.com/office/drawing/2014/main" id="{7FB96367-825E-B6C0-BB08-4A31F32EC11C}"/>
                </a:ext>
              </a:extLst>
            </p:cNvPr>
            <p:cNvSpPr/>
            <p:nvPr userDrawn="1"/>
          </p:nvSpPr>
          <p:spPr>
            <a:xfrm rot="5400000">
              <a:off x="8176448"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9" name="Freeform: Shape 6878">
              <a:extLst>
                <a:ext uri="{FF2B5EF4-FFF2-40B4-BE49-F238E27FC236}">
                  <a16:creationId xmlns:a16="http://schemas.microsoft.com/office/drawing/2014/main" id="{E9EE713F-129E-2FBB-DFB0-48D2D8114236}"/>
                </a:ext>
              </a:extLst>
            </p:cNvPr>
            <p:cNvSpPr/>
            <p:nvPr userDrawn="1"/>
          </p:nvSpPr>
          <p:spPr>
            <a:xfrm rot="5400000">
              <a:off x="800732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0" name="Freeform: Shape 6879">
              <a:extLst>
                <a:ext uri="{FF2B5EF4-FFF2-40B4-BE49-F238E27FC236}">
                  <a16:creationId xmlns:a16="http://schemas.microsoft.com/office/drawing/2014/main" id="{C2BCD187-C926-2C9E-C649-0E187CA1B2E2}"/>
                </a:ext>
              </a:extLst>
            </p:cNvPr>
            <p:cNvSpPr/>
            <p:nvPr userDrawn="1"/>
          </p:nvSpPr>
          <p:spPr>
            <a:xfrm rot="5400000">
              <a:off x="783581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1" name="Freeform: Shape 6880">
              <a:extLst>
                <a:ext uri="{FF2B5EF4-FFF2-40B4-BE49-F238E27FC236}">
                  <a16:creationId xmlns:a16="http://schemas.microsoft.com/office/drawing/2014/main" id="{1D94EFBA-51D0-C89E-F698-D97CA4AAD489}"/>
                </a:ext>
              </a:extLst>
            </p:cNvPr>
            <p:cNvSpPr/>
            <p:nvPr userDrawn="1"/>
          </p:nvSpPr>
          <p:spPr>
            <a:xfrm rot="5400000">
              <a:off x="766430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2" name="Freeform: Shape 6881">
              <a:extLst>
                <a:ext uri="{FF2B5EF4-FFF2-40B4-BE49-F238E27FC236}">
                  <a16:creationId xmlns:a16="http://schemas.microsoft.com/office/drawing/2014/main" id="{A8F404AF-80B8-0F6C-8C5D-688C5971A012}"/>
                </a:ext>
              </a:extLst>
            </p:cNvPr>
            <p:cNvSpPr/>
            <p:nvPr userDrawn="1"/>
          </p:nvSpPr>
          <p:spPr>
            <a:xfrm rot="5400000">
              <a:off x="7495182"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3" name="Freeform: Shape 6882">
              <a:extLst>
                <a:ext uri="{FF2B5EF4-FFF2-40B4-BE49-F238E27FC236}">
                  <a16:creationId xmlns:a16="http://schemas.microsoft.com/office/drawing/2014/main" id="{0EB86A9B-4E9B-BEB9-83C2-A555D06D3F15}"/>
                </a:ext>
              </a:extLst>
            </p:cNvPr>
            <p:cNvSpPr/>
            <p:nvPr userDrawn="1"/>
          </p:nvSpPr>
          <p:spPr>
            <a:xfrm rot="5400000">
              <a:off x="732605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4" name="Freeform: Shape 6883">
              <a:extLst>
                <a:ext uri="{FF2B5EF4-FFF2-40B4-BE49-F238E27FC236}">
                  <a16:creationId xmlns:a16="http://schemas.microsoft.com/office/drawing/2014/main" id="{9F41A310-D3E6-91BE-BD69-5F44C513D026}"/>
                </a:ext>
              </a:extLst>
            </p:cNvPr>
            <p:cNvSpPr/>
            <p:nvPr userDrawn="1"/>
          </p:nvSpPr>
          <p:spPr>
            <a:xfrm rot="5400000">
              <a:off x="7154549"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5" name="Freeform: Shape 6884">
              <a:extLst>
                <a:ext uri="{FF2B5EF4-FFF2-40B4-BE49-F238E27FC236}">
                  <a16:creationId xmlns:a16="http://schemas.microsoft.com/office/drawing/2014/main" id="{2574D92F-32F2-DB4B-F29F-684F0CC2D0B6}"/>
                </a:ext>
              </a:extLst>
            </p:cNvPr>
            <p:cNvSpPr/>
            <p:nvPr userDrawn="1"/>
          </p:nvSpPr>
          <p:spPr>
            <a:xfrm rot="5400000">
              <a:off x="6985423"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6" name="Freeform: Shape 6885">
              <a:extLst>
                <a:ext uri="{FF2B5EF4-FFF2-40B4-BE49-F238E27FC236}">
                  <a16:creationId xmlns:a16="http://schemas.microsoft.com/office/drawing/2014/main" id="{0684876B-391C-8E5D-FE27-822866599D1D}"/>
                </a:ext>
              </a:extLst>
            </p:cNvPr>
            <p:cNvSpPr/>
            <p:nvPr userDrawn="1"/>
          </p:nvSpPr>
          <p:spPr>
            <a:xfrm rot="5400000">
              <a:off x="681629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7" name="Freeform: Shape 6886">
              <a:extLst>
                <a:ext uri="{FF2B5EF4-FFF2-40B4-BE49-F238E27FC236}">
                  <a16:creationId xmlns:a16="http://schemas.microsoft.com/office/drawing/2014/main" id="{BA9B2111-BA87-95C3-31B3-3AC122D26012}"/>
                </a:ext>
              </a:extLst>
            </p:cNvPr>
            <p:cNvSpPr/>
            <p:nvPr userDrawn="1"/>
          </p:nvSpPr>
          <p:spPr>
            <a:xfrm rot="5400000">
              <a:off x="6644790"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8" name="Freeform: Shape 6887">
              <a:extLst>
                <a:ext uri="{FF2B5EF4-FFF2-40B4-BE49-F238E27FC236}">
                  <a16:creationId xmlns:a16="http://schemas.microsoft.com/office/drawing/2014/main" id="{4A0CA201-8E7B-8C3B-B8E9-B089323E8E19}"/>
                </a:ext>
              </a:extLst>
            </p:cNvPr>
            <p:cNvSpPr/>
            <p:nvPr userDrawn="1"/>
          </p:nvSpPr>
          <p:spPr>
            <a:xfrm rot="5400000">
              <a:off x="647328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9" name="Freeform: Shape 6888">
              <a:extLst>
                <a:ext uri="{FF2B5EF4-FFF2-40B4-BE49-F238E27FC236}">
                  <a16:creationId xmlns:a16="http://schemas.microsoft.com/office/drawing/2014/main" id="{04E00C78-1874-71DF-E782-41EF633B799F}"/>
                </a:ext>
              </a:extLst>
            </p:cNvPr>
            <p:cNvSpPr/>
            <p:nvPr userDrawn="1"/>
          </p:nvSpPr>
          <p:spPr>
            <a:xfrm rot="5400000">
              <a:off x="6304157"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0" name="Freeform: Shape 6889">
              <a:extLst>
                <a:ext uri="{FF2B5EF4-FFF2-40B4-BE49-F238E27FC236}">
                  <a16:creationId xmlns:a16="http://schemas.microsoft.com/office/drawing/2014/main" id="{C66198C8-595D-6C19-693D-C5485F5FF762}"/>
                </a:ext>
              </a:extLst>
            </p:cNvPr>
            <p:cNvSpPr/>
            <p:nvPr userDrawn="1"/>
          </p:nvSpPr>
          <p:spPr>
            <a:xfrm rot="5400000">
              <a:off x="613503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1" name="Freeform: Shape 6890">
              <a:extLst>
                <a:ext uri="{FF2B5EF4-FFF2-40B4-BE49-F238E27FC236}">
                  <a16:creationId xmlns:a16="http://schemas.microsoft.com/office/drawing/2014/main" id="{763D2CA1-B583-DEE3-584D-84AADD2498DD}"/>
                </a:ext>
              </a:extLst>
            </p:cNvPr>
            <p:cNvSpPr/>
            <p:nvPr userDrawn="1"/>
          </p:nvSpPr>
          <p:spPr>
            <a:xfrm rot="5400000">
              <a:off x="596352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2" name="Freeform: Shape 6891">
              <a:extLst>
                <a:ext uri="{FF2B5EF4-FFF2-40B4-BE49-F238E27FC236}">
                  <a16:creationId xmlns:a16="http://schemas.microsoft.com/office/drawing/2014/main" id="{414ECC6F-0340-C803-8283-A7851FB28684}"/>
                </a:ext>
              </a:extLst>
            </p:cNvPr>
            <p:cNvSpPr/>
            <p:nvPr userDrawn="1"/>
          </p:nvSpPr>
          <p:spPr>
            <a:xfrm rot="5400000">
              <a:off x="579201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3" name="Freeform: Shape 6892">
              <a:extLst>
                <a:ext uri="{FF2B5EF4-FFF2-40B4-BE49-F238E27FC236}">
                  <a16:creationId xmlns:a16="http://schemas.microsoft.com/office/drawing/2014/main" id="{962C409D-B1CF-4B8B-38D5-DA9B224D532E}"/>
                </a:ext>
              </a:extLst>
            </p:cNvPr>
            <p:cNvSpPr/>
            <p:nvPr userDrawn="1"/>
          </p:nvSpPr>
          <p:spPr>
            <a:xfrm rot="5400000">
              <a:off x="562527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4" name="Freeform: Shape 6893">
              <a:extLst>
                <a:ext uri="{FF2B5EF4-FFF2-40B4-BE49-F238E27FC236}">
                  <a16:creationId xmlns:a16="http://schemas.microsoft.com/office/drawing/2014/main" id="{CA56B986-CAF2-FFBF-C09E-5529BA098B4B}"/>
                </a:ext>
              </a:extLst>
            </p:cNvPr>
            <p:cNvSpPr/>
            <p:nvPr userDrawn="1"/>
          </p:nvSpPr>
          <p:spPr>
            <a:xfrm rot="5400000">
              <a:off x="545376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5" name="Freeform: Shape 6894">
              <a:extLst>
                <a:ext uri="{FF2B5EF4-FFF2-40B4-BE49-F238E27FC236}">
                  <a16:creationId xmlns:a16="http://schemas.microsoft.com/office/drawing/2014/main" id="{226CCE98-3747-5726-C163-8D008C6069E6}"/>
                </a:ext>
              </a:extLst>
            </p:cNvPr>
            <p:cNvSpPr/>
            <p:nvPr userDrawn="1"/>
          </p:nvSpPr>
          <p:spPr>
            <a:xfrm rot="5400000">
              <a:off x="528225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6" name="Freeform: Shape 6895">
              <a:extLst>
                <a:ext uri="{FF2B5EF4-FFF2-40B4-BE49-F238E27FC236}">
                  <a16:creationId xmlns:a16="http://schemas.microsoft.com/office/drawing/2014/main" id="{A7BA503D-53E8-E62F-B9F0-0E9A25A25E0F}"/>
                </a:ext>
              </a:extLst>
            </p:cNvPr>
            <p:cNvSpPr/>
            <p:nvPr userDrawn="1"/>
          </p:nvSpPr>
          <p:spPr>
            <a:xfrm rot="5400000">
              <a:off x="5113131"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7" name="Freeform: Shape 6896">
              <a:extLst>
                <a:ext uri="{FF2B5EF4-FFF2-40B4-BE49-F238E27FC236}">
                  <a16:creationId xmlns:a16="http://schemas.microsoft.com/office/drawing/2014/main" id="{1175831D-E0EE-9C18-1FB5-01BB5EEF46A1}"/>
                </a:ext>
              </a:extLst>
            </p:cNvPr>
            <p:cNvSpPr/>
            <p:nvPr userDrawn="1"/>
          </p:nvSpPr>
          <p:spPr>
            <a:xfrm rot="5400000">
              <a:off x="494400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8" name="Freeform: Shape 6897">
              <a:extLst>
                <a:ext uri="{FF2B5EF4-FFF2-40B4-BE49-F238E27FC236}">
                  <a16:creationId xmlns:a16="http://schemas.microsoft.com/office/drawing/2014/main" id="{FA474762-0D7A-9367-8781-312BFBB02926}"/>
                </a:ext>
              </a:extLst>
            </p:cNvPr>
            <p:cNvSpPr/>
            <p:nvPr userDrawn="1"/>
          </p:nvSpPr>
          <p:spPr>
            <a:xfrm rot="5400000">
              <a:off x="4772498"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9" name="Freeform: Shape 6898">
              <a:extLst>
                <a:ext uri="{FF2B5EF4-FFF2-40B4-BE49-F238E27FC236}">
                  <a16:creationId xmlns:a16="http://schemas.microsoft.com/office/drawing/2014/main" id="{D9E0D200-D556-E78D-075A-2BAA9DFDB239}"/>
                </a:ext>
              </a:extLst>
            </p:cNvPr>
            <p:cNvSpPr/>
            <p:nvPr userDrawn="1"/>
          </p:nvSpPr>
          <p:spPr>
            <a:xfrm rot="5400000">
              <a:off x="460099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0" name="Freeform: Shape 6899">
              <a:extLst>
                <a:ext uri="{FF2B5EF4-FFF2-40B4-BE49-F238E27FC236}">
                  <a16:creationId xmlns:a16="http://schemas.microsoft.com/office/drawing/2014/main" id="{90F433DF-4116-8713-21EA-BCA61B24FCE6}"/>
                </a:ext>
              </a:extLst>
            </p:cNvPr>
            <p:cNvSpPr/>
            <p:nvPr userDrawn="1"/>
          </p:nvSpPr>
          <p:spPr>
            <a:xfrm rot="5400000">
              <a:off x="4431865"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1" name="Freeform: Shape 6900">
              <a:extLst>
                <a:ext uri="{FF2B5EF4-FFF2-40B4-BE49-F238E27FC236}">
                  <a16:creationId xmlns:a16="http://schemas.microsoft.com/office/drawing/2014/main" id="{32A54079-25FA-FF17-04CE-CD068BD57265}"/>
                </a:ext>
              </a:extLst>
            </p:cNvPr>
            <p:cNvSpPr/>
            <p:nvPr userDrawn="1"/>
          </p:nvSpPr>
          <p:spPr>
            <a:xfrm rot="5400000">
              <a:off x="4262739"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2" name="Freeform: Shape 6901">
              <a:extLst>
                <a:ext uri="{FF2B5EF4-FFF2-40B4-BE49-F238E27FC236}">
                  <a16:creationId xmlns:a16="http://schemas.microsoft.com/office/drawing/2014/main" id="{0D55809B-8737-A420-4204-A3DE0214AAEA}"/>
                </a:ext>
              </a:extLst>
            </p:cNvPr>
            <p:cNvSpPr/>
            <p:nvPr userDrawn="1"/>
          </p:nvSpPr>
          <p:spPr>
            <a:xfrm rot="5400000">
              <a:off x="409123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3" name="Freeform: Shape 6902">
              <a:extLst>
                <a:ext uri="{FF2B5EF4-FFF2-40B4-BE49-F238E27FC236}">
                  <a16:creationId xmlns:a16="http://schemas.microsoft.com/office/drawing/2014/main" id="{6829E64A-2899-69EE-1980-CE907516D39A}"/>
                </a:ext>
              </a:extLst>
            </p:cNvPr>
            <p:cNvSpPr/>
            <p:nvPr userDrawn="1"/>
          </p:nvSpPr>
          <p:spPr>
            <a:xfrm rot="5400000">
              <a:off x="3922106"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4" name="Freeform: Shape 6903">
              <a:extLst>
                <a:ext uri="{FF2B5EF4-FFF2-40B4-BE49-F238E27FC236}">
                  <a16:creationId xmlns:a16="http://schemas.microsoft.com/office/drawing/2014/main" id="{EDED7B21-E8AD-6AA4-F709-FD9A8ECD0BAB}"/>
                </a:ext>
              </a:extLst>
            </p:cNvPr>
            <p:cNvSpPr/>
            <p:nvPr userDrawn="1"/>
          </p:nvSpPr>
          <p:spPr>
            <a:xfrm rot="5400000">
              <a:off x="375298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5" name="Freeform: Shape 6904">
              <a:extLst>
                <a:ext uri="{FF2B5EF4-FFF2-40B4-BE49-F238E27FC236}">
                  <a16:creationId xmlns:a16="http://schemas.microsoft.com/office/drawing/2014/main" id="{BA55CAC0-C750-7201-7C32-1A999AFF4D7B}"/>
                </a:ext>
              </a:extLst>
            </p:cNvPr>
            <p:cNvSpPr/>
            <p:nvPr userDrawn="1"/>
          </p:nvSpPr>
          <p:spPr>
            <a:xfrm rot="5400000">
              <a:off x="358147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6" name="Freeform: Shape 6905">
              <a:extLst>
                <a:ext uri="{FF2B5EF4-FFF2-40B4-BE49-F238E27FC236}">
                  <a16:creationId xmlns:a16="http://schemas.microsoft.com/office/drawing/2014/main" id="{88C56F3E-A9F0-F1E8-88EE-73E768B17E60}"/>
                </a:ext>
              </a:extLst>
            </p:cNvPr>
            <p:cNvSpPr/>
            <p:nvPr userDrawn="1"/>
          </p:nvSpPr>
          <p:spPr>
            <a:xfrm rot="5400000">
              <a:off x="340996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7" name="Freeform: Shape 6906">
              <a:extLst>
                <a:ext uri="{FF2B5EF4-FFF2-40B4-BE49-F238E27FC236}">
                  <a16:creationId xmlns:a16="http://schemas.microsoft.com/office/drawing/2014/main" id="{CCD8E4DD-7218-39CA-2BF0-173606E0DBF5}"/>
                </a:ext>
              </a:extLst>
            </p:cNvPr>
            <p:cNvSpPr/>
            <p:nvPr userDrawn="1"/>
          </p:nvSpPr>
          <p:spPr>
            <a:xfrm rot="5400000">
              <a:off x="3240840"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8" name="Freeform: Shape 6907">
              <a:extLst>
                <a:ext uri="{FF2B5EF4-FFF2-40B4-BE49-F238E27FC236}">
                  <a16:creationId xmlns:a16="http://schemas.microsoft.com/office/drawing/2014/main" id="{E0180739-87A0-9C57-352C-89FFB6BCE34E}"/>
                </a:ext>
              </a:extLst>
            </p:cNvPr>
            <p:cNvSpPr/>
            <p:nvPr userDrawn="1"/>
          </p:nvSpPr>
          <p:spPr>
            <a:xfrm rot="5400000">
              <a:off x="3071714"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9" name="Freeform: Shape 6908">
              <a:extLst>
                <a:ext uri="{FF2B5EF4-FFF2-40B4-BE49-F238E27FC236}">
                  <a16:creationId xmlns:a16="http://schemas.microsoft.com/office/drawing/2014/main" id="{0943FD89-AA7D-DC70-F1F6-53FAC9ED1E33}"/>
                </a:ext>
              </a:extLst>
            </p:cNvPr>
            <p:cNvSpPr/>
            <p:nvPr userDrawn="1"/>
          </p:nvSpPr>
          <p:spPr>
            <a:xfrm rot="5400000">
              <a:off x="290020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0" name="Freeform: Shape 6909">
              <a:extLst>
                <a:ext uri="{FF2B5EF4-FFF2-40B4-BE49-F238E27FC236}">
                  <a16:creationId xmlns:a16="http://schemas.microsoft.com/office/drawing/2014/main" id="{E0E33481-4E65-D5A9-EB26-1A631DA9AB1A}"/>
                </a:ext>
              </a:extLst>
            </p:cNvPr>
            <p:cNvSpPr/>
            <p:nvPr userDrawn="1"/>
          </p:nvSpPr>
          <p:spPr>
            <a:xfrm rot="5400000">
              <a:off x="851708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1" name="Freeform: Shape 6910">
              <a:extLst>
                <a:ext uri="{FF2B5EF4-FFF2-40B4-BE49-F238E27FC236}">
                  <a16:creationId xmlns:a16="http://schemas.microsoft.com/office/drawing/2014/main" id="{E2295214-3A26-CA67-DF03-60879869F95E}"/>
                </a:ext>
              </a:extLst>
            </p:cNvPr>
            <p:cNvSpPr/>
            <p:nvPr userDrawn="1"/>
          </p:nvSpPr>
          <p:spPr>
            <a:xfrm rot="5400000">
              <a:off x="8345574"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2" name="Freeform: Shape 6911">
              <a:extLst>
                <a:ext uri="{FF2B5EF4-FFF2-40B4-BE49-F238E27FC236}">
                  <a16:creationId xmlns:a16="http://schemas.microsoft.com/office/drawing/2014/main" id="{6941515A-DD69-345E-728A-B3741B882906}"/>
                </a:ext>
              </a:extLst>
            </p:cNvPr>
            <p:cNvSpPr/>
            <p:nvPr userDrawn="1"/>
          </p:nvSpPr>
          <p:spPr>
            <a:xfrm rot="5400000">
              <a:off x="8176448"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3" name="Freeform: Shape 6912">
              <a:extLst>
                <a:ext uri="{FF2B5EF4-FFF2-40B4-BE49-F238E27FC236}">
                  <a16:creationId xmlns:a16="http://schemas.microsoft.com/office/drawing/2014/main" id="{1185B34B-E480-BB4E-FCED-C5742183BAE7}"/>
                </a:ext>
              </a:extLst>
            </p:cNvPr>
            <p:cNvSpPr/>
            <p:nvPr userDrawn="1"/>
          </p:nvSpPr>
          <p:spPr>
            <a:xfrm rot="5400000">
              <a:off x="800732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4" name="Freeform: Shape 6913">
              <a:extLst>
                <a:ext uri="{FF2B5EF4-FFF2-40B4-BE49-F238E27FC236}">
                  <a16:creationId xmlns:a16="http://schemas.microsoft.com/office/drawing/2014/main" id="{E226A6AD-D6EC-B78D-1728-26EA4E2207A1}"/>
                </a:ext>
              </a:extLst>
            </p:cNvPr>
            <p:cNvSpPr/>
            <p:nvPr userDrawn="1"/>
          </p:nvSpPr>
          <p:spPr>
            <a:xfrm rot="5400000">
              <a:off x="783581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5" name="Freeform: Shape 6914">
              <a:extLst>
                <a:ext uri="{FF2B5EF4-FFF2-40B4-BE49-F238E27FC236}">
                  <a16:creationId xmlns:a16="http://schemas.microsoft.com/office/drawing/2014/main" id="{714FCDA8-0F17-1877-4F7E-BE4E2C622926}"/>
                </a:ext>
              </a:extLst>
            </p:cNvPr>
            <p:cNvSpPr/>
            <p:nvPr userDrawn="1"/>
          </p:nvSpPr>
          <p:spPr>
            <a:xfrm rot="5400000">
              <a:off x="766430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6" name="Freeform: Shape 6915">
              <a:extLst>
                <a:ext uri="{FF2B5EF4-FFF2-40B4-BE49-F238E27FC236}">
                  <a16:creationId xmlns:a16="http://schemas.microsoft.com/office/drawing/2014/main" id="{A62C3802-0448-E350-956B-C4290F85A88F}"/>
                </a:ext>
              </a:extLst>
            </p:cNvPr>
            <p:cNvSpPr/>
            <p:nvPr userDrawn="1"/>
          </p:nvSpPr>
          <p:spPr>
            <a:xfrm rot="5400000">
              <a:off x="7495182"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7" name="Freeform: Shape 6916">
              <a:extLst>
                <a:ext uri="{FF2B5EF4-FFF2-40B4-BE49-F238E27FC236}">
                  <a16:creationId xmlns:a16="http://schemas.microsoft.com/office/drawing/2014/main" id="{9B97C9D9-6C6B-A39E-0EF0-74DFDAD88981}"/>
                </a:ext>
              </a:extLst>
            </p:cNvPr>
            <p:cNvSpPr/>
            <p:nvPr userDrawn="1"/>
          </p:nvSpPr>
          <p:spPr>
            <a:xfrm rot="5400000">
              <a:off x="732605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8" name="Freeform: Shape 6917">
              <a:extLst>
                <a:ext uri="{FF2B5EF4-FFF2-40B4-BE49-F238E27FC236}">
                  <a16:creationId xmlns:a16="http://schemas.microsoft.com/office/drawing/2014/main" id="{5CE546F2-A815-2D28-9C5D-28CA6D218189}"/>
                </a:ext>
              </a:extLst>
            </p:cNvPr>
            <p:cNvSpPr/>
            <p:nvPr userDrawn="1"/>
          </p:nvSpPr>
          <p:spPr>
            <a:xfrm rot="5400000">
              <a:off x="7154549"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9" name="Freeform: Shape 6918">
              <a:extLst>
                <a:ext uri="{FF2B5EF4-FFF2-40B4-BE49-F238E27FC236}">
                  <a16:creationId xmlns:a16="http://schemas.microsoft.com/office/drawing/2014/main" id="{C1004F32-EC41-7110-1A5A-ECCF289A8B27}"/>
                </a:ext>
              </a:extLst>
            </p:cNvPr>
            <p:cNvSpPr/>
            <p:nvPr userDrawn="1"/>
          </p:nvSpPr>
          <p:spPr>
            <a:xfrm rot="5400000">
              <a:off x="6985423"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0" name="Freeform: Shape 6919">
              <a:extLst>
                <a:ext uri="{FF2B5EF4-FFF2-40B4-BE49-F238E27FC236}">
                  <a16:creationId xmlns:a16="http://schemas.microsoft.com/office/drawing/2014/main" id="{126FE596-91BD-9452-5353-4C7D3FDE362C}"/>
                </a:ext>
              </a:extLst>
            </p:cNvPr>
            <p:cNvSpPr/>
            <p:nvPr userDrawn="1"/>
          </p:nvSpPr>
          <p:spPr>
            <a:xfrm rot="5400000">
              <a:off x="681629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1" name="Freeform: Shape 6920">
              <a:extLst>
                <a:ext uri="{FF2B5EF4-FFF2-40B4-BE49-F238E27FC236}">
                  <a16:creationId xmlns:a16="http://schemas.microsoft.com/office/drawing/2014/main" id="{A7F02677-C28A-D53F-1D28-5835C59944D7}"/>
                </a:ext>
              </a:extLst>
            </p:cNvPr>
            <p:cNvSpPr/>
            <p:nvPr userDrawn="1"/>
          </p:nvSpPr>
          <p:spPr>
            <a:xfrm rot="5400000">
              <a:off x="6644790"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2" name="Freeform: Shape 6921">
              <a:extLst>
                <a:ext uri="{FF2B5EF4-FFF2-40B4-BE49-F238E27FC236}">
                  <a16:creationId xmlns:a16="http://schemas.microsoft.com/office/drawing/2014/main" id="{A97459F6-F605-5625-36F8-5C55BED25F1B}"/>
                </a:ext>
              </a:extLst>
            </p:cNvPr>
            <p:cNvSpPr/>
            <p:nvPr userDrawn="1"/>
          </p:nvSpPr>
          <p:spPr>
            <a:xfrm rot="5400000">
              <a:off x="647328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3" name="Freeform: Shape 6922">
              <a:extLst>
                <a:ext uri="{FF2B5EF4-FFF2-40B4-BE49-F238E27FC236}">
                  <a16:creationId xmlns:a16="http://schemas.microsoft.com/office/drawing/2014/main" id="{ADE96BC1-C6D3-F9C4-3AA8-3EC8FACA6197}"/>
                </a:ext>
              </a:extLst>
            </p:cNvPr>
            <p:cNvSpPr/>
            <p:nvPr userDrawn="1"/>
          </p:nvSpPr>
          <p:spPr>
            <a:xfrm rot="5400000">
              <a:off x="6304157"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4" name="Freeform: Shape 6923">
              <a:extLst>
                <a:ext uri="{FF2B5EF4-FFF2-40B4-BE49-F238E27FC236}">
                  <a16:creationId xmlns:a16="http://schemas.microsoft.com/office/drawing/2014/main" id="{8ACA3388-7734-FFC0-A143-87C440E7E2A8}"/>
                </a:ext>
              </a:extLst>
            </p:cNvPr>
            <p:cNvSpPr/>
            <p:nvPr userDrawn="1"/>
          </p:nvSpPr>
          <p:spPr>
            <a:xfrm rot="5400000">
              <a:off x="613503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5" name="Freeform: Shape 6924">
              <a:extLst>
                <a:ext uri="{FF2B5EF4-FFF2-40B4-BE49-F238E27FC236}">
                  <a16:creationId xmlns:a16="http://schemas.microsoft.com/office/drawing/2014/main" id="{8DBCE00A-3744-9A27-074C-1860FD2B7E8D}"/>
                </a:ext>
              </a:extLst>
            </p:cNvPr>
            <p:cNvSpPr/>
            <p:nvPr userDrawn="1"/>
          </p:nvSpPr>
          <p:spPr>
            <a:xfrm rot="5400000">
              <a:off x="596352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6" name="Freeform: Shape 6925">
              <a:extLst>
                <a:ext uri="{FF2B5EF4-FFF2-40B4-BE49-F238E27FC236}">
                  <a16:creationId xmlns:a16="http://schemas.microsoft.com/office/drawing/2014/main" id="{267921B5-5ABE-2B1F-3BB1-AE002A942788}"/>
                </a:ext>
              </a:extLst>
            </p:cNvPr>
            <p:cNvSpPr/>
            <p:nvPr userDrawn="1"/>
          </p:nvSpPr>
          <p:spPr>
            <a:xfrm rot="5400000">
              <a:off x="579201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7" name="Freeform: Shape 6926">
              <a:extLst>
                <a:ext uri="{FF2B5EF4-FFF2-40B4-BE49-F238E27FC236}">
                  <a16:creationId xmlns:a16="http://schemas.microsoft.com/office/drawing/2014/main" id="{EBCD3DC5-06B0-BA0C-E6B8-2A6BD705F144}"/>
                </a:ext>
              </a:extLst>
            </p:cNvPr>
            <p:cNvSpPr/>
            <p:nvPr userDrawn="1"/>
          </p:nvSpPr>
          <p:spPr>
            <a:xfrm rot="5400000">
              <a:off x="562527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8" name="Freeform: Shape 6927">
              <a:extLst>
                <a:ext uri="{FF2B5EF4-FFF2-40B4-BE49-F238E27FC236}">
                  <a16:creationId xmlns:a16="http://schemas.microsoft.com/office/drawing/2014/main" id="{799C7049-1D11-4117-1329-61DA749A81F6}"/>
                </a:ext>
              </a:extLst>
            </p:cNvPr>
            <p:cNvSpPr/>
            <p:nvPr userDrawn="1"/>
          </p:nvSpPr>
          <p:spPr>
            <a:xfrm rot="5400000">
              <a:off x="545376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9" name="Freeform: Shape 6928">
              <a:extLst>
                <a:ext uri="{FF2B5EF4-FFF2-40B4-BE49-F238E27FC236}">
                  <a16:creationId xmlns:a16="http://schemas.microsoft.com/office/drawing/2014/main" id="{FB06DA56-F4F9-21D0-598B-38776C2C25B3}"/>
                </a:ext>
              </a:extLst>
            </p:cNvPr>
            <p:cNvSpPr/>
            <p:nvPr userDrawn="1"/>
          </p:nvSpPr>
          <p:spPr>
            <a:xfrm rot="5400000">
              <a:off x="528225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0" name="Freeform: Shape 6929">
              <a:extLst>
                <a:ext uri="{FF2B5EF4-FFF2-40B4-BE49-F238E27FC236}">
                  <a16:creationId xmlns:a16="http://schemas.microsoft.com/office/drawing/2014/main" id="{708CE453-DF04-E3E8-87BA-FCA7246F5275}"/>
                </a:ext>
              </a:extLst>
            </p:cNvPr>
            <p:cNvSpPr/>
            <p:nvPr userDrawn="1"/>
          </p:nvSpPr>
          <p:spPr>
            <a:xfrm rot="5400000">
              <a:off x="5113131"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1" name="Freeform: Shape 6930">
              <a:extLst>
                <a:ext uri="{FF2B5EF4-FFF2-40B4-BE49-F238E27FC236}">
                  <a16:creationId xmlns:a16="http://schemas.microsoft.com/office/drawing/2014/main" id="{E7212212-07AD-B382-8C78-8E2E292EC85E}"/>
                </a:ext>
              </a:extLst>
            </p:cNvPr>
            <p:cNvSpPr/>
            <p:nvPr userDrawn="1"/>
          </p:nvSpPr>
          <p:spPr>
            <a:xfrm rot="5400000">
              <a:off x="494400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2" name="Freeform: Shape 6931">
              <a:extLst>
                <a:ext uri="{FF2B5EF4-FFF2-40B4-BE49-F238E27FC236}">
                  <a16:creationId xmlns:a16="http://schemas.microsoft.com/office/drawing/2014/main" id="{FBE5A09A-0665-89F6-9D3B-6A0425CB89A6}"/>
                </a:ext>
              </a:extLst>
            </p:cNvPr>
            <p:cNvSpPr/>
            <p:nvPr userDrawn="1"/>
          </p:nvSpPr>
          <p:spPr>
            <a:xfrm rot="5400000">
              <a:off x="4772498"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3" name="Freeform: Shape 6932">
              <a:extLst>
                <a:ext uri="{FF2B5EF4-FFF2-40B4-BE49-F238E27FC236}">
                  <a16:creationId xmlns:a16="http://schemas.microsoft.com/office/drawing/2014/main" id="{BF709116-A75E-91F1-B610-CC356B75677A}"/>
                </a:ext>
              </a:extLst>
            </p:cNvPr>
            <p:cNvSpPr/>
            <p:nvPr userDrawn="1"/>
          </p:nvSpPr>
          <p:spPr>
            <a:xfrm rot="5400000">
              <a:off x="460099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4" name="Freeform: Shape 6933">
              <a:extLst>
                <a:ext uri="{FF2B5EF4-FFF2-40B4-BE49-F238E27FC236}">
                  <a16:creationId xmlns:a16="http://schemas.microsoft.com/office/drawing/2014/main" id="{14639D59-12B5-FB19-E189-93543FC5B988}"/>
                </a:ext>
              </a:extLst>
            </p:cNvPr>
            <p:cNvSpPr/>
            <p:nvPr userDrawn="1"/>
          </p:nvSpPr>
          <p:spPr>
            <a:xfrm rot="5400000">
              <a:off x="4431865"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5" name="Freeform: Shape 6934">
              <a:extLst>
                <a:ext uri="{FF2B5EF4-FFF2-40B4-BE49-F238E27FC236}">
                  <a16:creationId xmlns:a16="http://schemas.microsoft.com/office/drawing/2014/main" id="{7C7F298B-81EF-716B-3A9B-5CD188F64326}"/>
                </a:ext>
              </a:extLst>
            </p:cNvPr>
            <p:cNvSpPr/>
            <p:nvPr userDrawn="1"/>
          </p:nvSpPr>
          <p:spPr>
            <a:xfrm rot="5400000">
              <a:off x="4262739"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6" name="Freeform: Shape 6935">
              <a:extLst>
                <a:ext uri="{FF2B5EF4-FFF2-40B4-BE49-F238E27FC236}">
                  <a16:creationId xmlns:a16="http://schemas.microsoft.com/office/drawing/2014/main" id="{C3F6AA5D-2389-514F-3C92-BB57FC7F7C5B}"/>
                </a:ext>
              </a:extLst>
            </p:cNvPr>
            <p:cNvSpPr/>
            <p:nvPr userDrawn="1"/>
          </p:nvSpPr>
          <p:spPr>
            <a:xfrm rot="5400000">
              <a:off x="409123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7" name="Freeform: Shape 6936">
              <a:extLst>
                <a:ext uri="{FF2B5EF4-FFF2-40B4-BE49-F238E27FC236}">
                  <a16:creationId xmlns:a16="http://schemas.microsoft.com/office/drawing/2014/main" id="{3A61C2E3-5F05-B44A-85E6-DE5EE97D161D}"/>
                </a:ext>
              </a:extLst>
            </p:cNvPr>
            <p:cNvSpPr/>
            <p:nvPr userDrawn="1"/>
          </p:nvSpPr>
          <p:spPr>
            <a:xfrm rot="5400000">
              <a:off x="3922106"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8" name="Freeform: Shape 6937">
              <a:extLst>
                <a:ext uri="{FF2B5EF4-FFF2-40B4-BE49-F238E27FC236}">
                  <a16:creationId xmlns:a16="http://schemas.microsoft.com/office/drawing/2014/main" id="{9D6B31AB-0A94-8BC6-A847-1CFE7DFFC5E1}"/>
                </a:ext>
              </a:extLst>
            </p:cNvPr>
            <p:cNvSpPr/>
            <p:nvPr userDrawn="1"/>
          </p:nvSpPr>
          <p:spPr>
            <a:xfrm rot="5400000">
              <a:off x="375298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9" name="Freeform: Shape 6938">
              <a:extLst>
                <a:ext uri="{FF2B5EF4-FFF2-40B4-BE49-F238E27FC236}">
                  <a16:creationId xmlns:a16="http://schemas.microsoft.com/office/drawing/2014/main" id="{D0AEB708-58F8-AF8F-EACC-B075E2FB4B64}"/>
                </a:ext>
              </a:extLst>
            </p:cNvPr>
            <p:cNvSpPr/>
            <p:nvPr userDrawn="1"/>
          </p:nvSpPr>
          <p:spPr>
            <a:xfrm rot="5400000">
              <a:off x="358147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0" name="Freeform: Shape 6939">
              <a:extLst>
                <a:ext uri="{FF2B5EF4-FFF2-40B4-BE49-F238E27FC236}">
                  <a16:creationId xmlns:a16="http://schemas.microsoft.com/office/drawing/2014/main" id="{C9A7AC61-7F52-C7EF-1C3F-CD20CEE8C37C}"/>
                </a:ext>
              </a:extLst>
            </p:cNvPr>
            <p:cNvSpPr/>
            <p:nvPr userDrawn="1"/>
          </p:nvSpPr>
          <p:spPr>
            <a:xfrm rot="5400000">
              <a:off x="340996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1" name="Freeform: Shape 6940">
              <a:extLst>
                <a:ext uri="{FF2B5EF4-FFF2-40B4-BE49-F238E27FC236}">
                  <a16:creationId xmlns:a16="http://schemas.microsoft.com/office/drawing/2014/main" id="{5DD6EB82-E8BC-7D9A-3CE7-CCCCF978A51E}"/>
                </a:ext>
              </a:extLst>
            </p:cNvPr>
            <p:cNvSpPr/>
            <p:nvPr userDrawn="1"/>
          </p:nvSpPr>
          <p:spPr>
            <a:xfrm rot="5400000">
              <a:off x="3240840"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2" name="Freeform: Shape 6941">
              <a:extLst>
                <a:ext uri="{FF2B5EF4-FFF2-40B4-BE49-F238E27FC236}">
                  <a16:creationId xmlns:a16="http://schemas.microsoft.com/office/drawing/2014/main" id="{CA042F9E-482A-357C-7CB0-7CE213211DB0}"/>
                </a:ext>
              </a:extLst>
            </p:cNvPr>
            <p:cNvSpPr/>
            <p:nvPr userDrawn="1"/>
          </p:nvSpPr>
          <p:spPr>
            <a:xfrm rot="5400000">
              <a:off x="3071714"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3" name="Freeform: Shape 6942">
              <a:extLst>
                <a:ext uri="{FF2B5EF4-FFF2-40B4-BE49-F238E27FC236}">
                  <a16:creationId xmlns:a16="http://schemas.microsoft.com/office/drawing/2014/main" id="{B0E877AD-E0A2-EBC5-552E-2F156D4FB6A8}"/>
                </a:ext>
              </a:extLst>
            </p:cNvPr>
            <p:cNvSpPr/>
            <p:nvPr userDrawn="1"/>
          </p:nvSpPr>
          <p:spPr>
            <a:xfrm rot="5400000">
              <a:off x="290020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4" name="Freeform: Shape 6943">
              <a:extLst>
                <a:ext uri="{FF2B5EF4-FFF2-40B4-BE49-F238E27FC236}">
                  <a16:creationId xmlns:a16="http://schemas.microsoft.com/office/drawing/2014/main" id="{AFFD49CA-D319-4058-DCC0-AE6CE5091EE0}"/>
                </a:ext>
              </a:extLst>
            </p:cNvPr>
            <p:cNvSpPr/>
            <p:nvPr userDrawn="1"/>
          </p:nvSpPr>
          <p:spPr>
            <a:xfrm rot="5400000">
              <a:off x="851708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5" name="Freeform: Shape 6944">
              <a:extLst>
                <a:ext uri="{FF2B5EF4-FFF2-40B4-BE49-F238E27FC236}">
                  <a16:creationId xmlns:a16="http://schemas.microsoft.com/office/drawing/2014/main" id="{9B310576-90FD-B048-CE6C-E8D046FE598D}"/>
                </a:ext>
              </a:extLst>
            </p:cNvPr>
            <p:cNvSpPr/>
            <p:nvPr userDrawn="1"/>
          </p:nvSpPr>
          <p:spPr>
            <a:xfrm rot="5400000">
              <a:off x="8345574"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6" name="Freeform: Shape 6945">
              <a:extLst>
                <a:ext uri="{FF2B5EF4-FFF2-40B4-BE49-F238E27FC236}">
                  <a16:creationId xmlns:a16="http://schemas.microsoft.com/office/drawing/2014/main" id="{197B3D85-AC3D-21FF-3139-72DDA5F2CAEC}"/>
                </a:ext>
              </a:extLst>
            </p:cNvPr>
            <p:cNvSpPr/>
            <p:nvPr userDrawn="1"/>
          </p:nvSpPr>
          <p:spPr>
            <a:xfrm rot="5400000">
              <a:off x="8176448"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7" name="Freeform: Shape 6946">
              <a:extLst>
                <a:ext uri="{FF2B5EF4-FFF2-40B4-BE49-F238E27FC236}">
                  <a16:creationId xmlns:a16="http://schemas.microsoft.com/office/drawing/2014/main" id="{F4CAEC2C-0661-F494-1BFF-69B6D11EC473}"/>
                </a:ext>
              </a:extLst>
            </p:cNvPr>
            <p:cNvSpPr/>
            <p:nvPr userDrawn="1"/>
          </p:nvSpPr>
          <p:spPr>
            <a:xfrm rot="5400000">
              <a:off x="800732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8" name="Freeform: Shape 6947">
              <a:extLst>
                <a:ext uri="{FF2B5EF4-FFF2-40B4-BE49-F238E27FC236}">
                  <a16:creationId xmlns:a16="http://schemas.microsoft.com/office/drawing/2014/main" id="{BACAF2BD-57D4-081F-2008-2D709F3E1FEA}"/>
                </a:ext>
              </a:extLst>
            </p:cNvPr>
            <p:cNvSpPr/>
            <p:nvPr userDrawn="1"/>
          </p:nvSpPr>
          <p:spPr>
            <a:xfrm rot="5400000">
              <a:off x="783581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9" name="Freeform: Shape 6948">
              <a:extLst>
                <a:ext uri="{FF2B5EF4-FFF2-40B4-BE49-F238E27FC236}">
                  <a16:creationId xmlns:a16="http://schemas.microsoft.com/office/drawing/2014/main" id="{DC435DC3-E3E4-0550-A339-E38584C0FF3A}"/>
                </a:ext>
              </a:extLst>
            </p:cNvPr>
            <p:cNvSpPr/>
            <p:nvPr userDrawn="1"/>
          </p:nvSpPr>
          <p:spPr>
            <a:xfrm rot="5400000">
              <a:off x="766430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0" name="Freeform: Shape 6949">
              <a:extLst>
                <a:ext uri="{FF2B5EF4-FFF2-40B4-BE49-F238E27FC236}">
                  <a16:creationId xmlns:a16="http://schemas.microsoft.com/office/drawing/2014/main" id="{8CB942AC-1FAA-3C9A-B99F-930115E36F65}"/>
                </a:ext>
              </a:extLst>
            </p:cNvPr>
            <p:cNvSpPr/>
            <p:nvPr userDrawn="1"/>
          </p:nvSpPr>
          <p:spPr>
            <a:xfrm rot="5400000">
              <a:off x="7495182"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1" name="Freeform: Shape 6950">
              <a:extLst>
                <a:ext uri="{FF2B5EF4-FFF2-40B4-BE49-F238E27FC236}">
                  <a16:creationId xmlns:a16="http://schemas.microsoft.com/office/drawing/2014/main" id="{3A731316-DE0D-B03C-CE78-05CE085C9FFC}"/>
                </a:ext>
              </a:extLst>
            </p:cNvPr>
            <p:cNvSpPr/>
            <p:nvPr userDrawn="1"/>
          </p:nvSpPr>
          <p:spPr>
            <a:xfrm rot="5400000">
              <a:off x="732605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2" name="Freeform: Shape 6951">
              <a:extLst>
                <a:ext uri="{FF2B5EF4-FFF2-40B4-BE49-F238E27FC236}">
                  <a16:creationId xmlns:a16="http://schemas.microsoft.com/office/drawing/2014/main" id="{96ECB1A6-B3CB-4FE2-3890-B3BE6CE5C687}"/>
                </a:ext>
              </a:extLst>
            </p:cNvPr>
            <p:cNvSpPr/>
            <p:nvPr userDrawn="1"/>
          </p:nvSpPr>
          <p:spPr>
            <a:xfrm rot="5400000">
              <a:off x="7154549"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3" name="Freeform: Shape 6952">
              <a:extLst>
                <a:ext uri="{FF2B5EF4-FFF2-40B4-BE49-F238E27FC236}">
                  <a16:creationId xmlns:a16="http://schemas.microsoft.com/office/drawing/2014/main" id="{27CC6365-60FA-19E1-7BB7-DA98C82A0A4F}"/>
                </a:ext>
              </a:extLst>
            </p:cNvPr>
            <p:cNvSpPr/>
            <p:nvPr userDrawn="1"/>
          </p:nvSpPr>
          <p:spPr>
            <a:xfrm rot="5400000">
              <a:off x="6985423"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4" name="Freeform: Shape 6953">
              <a:extLst>
                <a:ext uri="{FF2B5EF4-FFF2-40B4-BE49-F238E27FC236}">
                  <a16:creationId xmlns:a16="http://schemas.microsoft.com/office/drawing/2014/main" id="{FA8BAC92-1982-A533-1015-C6ABDDE312A2}"/>
                </a:ext>
              </a:extLst>
            </p:cNvPr>
            <p:cNvSpPr/>
            <p:nvPr userDrawn="1"/>
          </p:nvSpPr>
          <p:spPr>
            <a:xfrm rot="5400000">
              <a:off x="681629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5" name="Freeform: Shape 6954">
              <a:extLst>
                <a:ext uri="{FF2B5EF4-FFF2-40B4-BE49-F238E27FC236}">
                  <a16:creationId xmlns:a16="http://schemas.microsoft.com/office/drawing/2014/main" id="{F5DB18E4-9F1D-4DEA-266C-C67DC6023FDE}"/>
                </a:ext>
              </a:extLst>
            </p:cNvPr>
            <p:cNvSpPr/>
            <p:nvPr userDrawn="1"/>
          </p:nvSpPr>
          <p:spPr>
            <a:xfrm rot="5400000">
              <a:off x="6644790"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6" name="Freeform: Shape 6955">
              <a:extLst>
                <a:ext uri="{FF2B5EF4-FFF2-40B4-BE49-F238E27FC236}">
                  <a16:creationId xmlns:a16="http://schemas.microsoft.com/office/drawing/2014/main" id="{8E87081A-A1E8-907A-071C-15D62E487379}"/>
                </a:ext>
              </a:extLst>
            </p:cNvPr>
            <p:cNvSpPr/>
            <p:nvPr userDrawn="1"/>
          </p:nvSpPr>
          <p:spPr>
            <a:xfrm rot="5400000">
              <a:off x="647328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7" name="Freeform: Shape 6956">
              <a:extLst>
                <a:ext uri="{FF2B5EF4-FFF2-40B4-BE49-F238E27FC236}">
                  <a16:creationId xmlns:a16="http://schemas.microsoft.com/office/drawing/2014/main" id="{76896B29-3AFB-0EA4-CBDC-AB7B110C9D00}"/>
                </a:ext>
              </a:extLst>
            </p:cNvPr>
            <p:cNvSpPr/>
            <p:nvPr userDrawn="1"/>
          </p:nvSpPr>
          <p:spPr>
            <a:xfrm rot="5400000">
              <a:off x="6304157"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8" name="Freeform: Shape 6957">
              <a:extLst>
                <a:ext uri="{FF2B5EF4-FFF2-40B4-BE49-F238E27FC236}">
                  <a16:creationId xmlns:a16="http://schemas.microsoft.com/office/drawing/2014/main" id="{E19EF87E-4D31-E540-B476-A3775E442F96}"/>
                </a:ext>
              </a:extLst>
            </p:cNvPr>
            <p:cNvSpPr/>
            <p:nvPr userDrawn="1"/>
          </p:nvSpPr>
          <p:spPr>
            <a:xfrm rot="5400000">
              <a:off x="613503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9" name="Freeform: Shape 6958">
              <a:extLst>
                <a:ext uri="{FF2B5EF4-FFF2-40B4-BE49-F238E27FC236}">
                  <a16:creationId xmlns:a16="http://schemas.microsoft.com/office/drawing/2014/main" id="{F8DD2FEA-B6FA-C3EE-6E7A-874DA92FC424}"/>
                </a:ext>
              </a:extLst>
            </p:cNvPr>
            <p:cNvSpPr/>
            <p:nvPr userDrawn="1"/>
          </p:nvSpPr>
          <p:spPr>
            <a:xfrm rot="5400000">
              <a:off x="596352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0" name="Freeform: Shape 6959">
              <a:extLst>
                <a:ext uri="{FF2B5EF4-FFF2-40B4-BE49-F238E27FC236}">
                  <a16:creationId xmlns:a16="http://schemas.microsoft.com/office/drawing/2014/main" id="{026942E7-F5F2-BE3D-12ED-8D727A6B1D48}"/>
                </a:ext>
              </a:extLst>
            </p:cNvPr>
            <p:cNvSpPr/>
            <p:nvPr userDrawn="1"/>
          </p:nvSpPr>
          <p:spPr>
            <a:xfrm rot="5400000">
              <a:off x="579201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1" name="Freeform: Shape 6960">
              <a:extLst>
                <a:ext uri="{FF2B5EF4-FFF2-40B4-BE49-F238E27FC236}">
                  <a16:creationId xmlns:a16="http://schemas.microsoft.com/office/drawing/2014/main" id="{2405A6DA-483A-82F5-415E-1361EBA35035}"/>
                </a:ext>
              </a:extLst>
            </p:cNvPr>
            <p:cNvSpPr/>
            <p:nvPr userDrawn="1"/>
          </p:nvSpPr>
          <p:spPr>
            <a:xfrm rot="5400000">
              <a:off x="562527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2" name="Freeform: Shape 6961">
              <a:extLst>
                <a:ext uri="{FF2B5EF4-FFF2-40B4-BE49-F238E27FC236}">
                  <a16:creationId xmlns:a16="http://schemas.microsoft.com/office/drawing/2014/main" id="{060B5C5D-97DF-5B14-A2A5-8C28AF47D7A3}"/>
                </a:ext>
              </a:extLst>
            </p:cNvPr>
            <p:cNvSpPr/>
            <p:nvPr userDrawn="1"/>
          </p:nvSpPr>
          <p:spPr>
            <a:xfrm rot="5400000">
              <a:off x="545376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3" name="Freeform: Shape 6962">
              <a:extLst>
                <a:ext uri="{FF2B5EF4-FFF2-40B4-BE49-F238E27FC236}">
                  <a16:creationId xmlns:a16="http://schemas.microsoft.com/office/drawing/2014/main" id="{1752BB22-4927-AECD-C18D-FF3A2583BC75}"/>
                </a:ext>
              </a:extLst>
            </p:cNvPr>
            <p:cNvSpPr/>
            <p:nvPr userDrawn="1"/>
          </p:nvSpPr>
          <p:spPr>
            <a:xfrm rot="5400000">
              <a:off x="528225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4" name="Freeform: Shape 6963">
              <a:extLst>
                <a:ext uri="{FF2B5EF4-FFF2-40B4-BE49-F238E27FC236}">
                  <a16:creationId xmlns:a16="http://schemas.microsoft.com/office/drawing/2014/main" id="{055A67AF-E461-02DD-B81E-37123A527225}"/>
                </a:ext>
              </a:extLst>
            </p:cNvPr>
            <p:cNvSpPr/>
            <p:nvPr userDrawn="1"/>
          </p:nvSpPr>
          <p:spPr>
            <a:xfrm rot="5400000">
              <a:off x="5113131"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5" name="Freeform: Shape 6964">
              <a:extLst>
                <a:ext uri="{FF2B5EF4-FFF2-40B4-BE49-F238E27FC236}">
                  <a16:creationId xmlns:a16="http://schemas.microsoft.com/office/drawing/2014/main" id="{EAE51C5B-077C-6A7A-14F9-2B3A0BF2AF60}"/>
                </a:ext>
              </a:extLst>
            </p:cNvPr>
            <p:cNvSpPr/>
            <p:nvPr userDrawn="1"/>
          </p:nvSpPr>
          <p:spPr>
            <a:xfrm rot="5400000">
              <a:off x="494400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6" name="Freeform: Shape 6965">
              <a:extLst>
                <a:ext uri="{FF2B5EF4-FFF2-40B4-BE49-F238E27FC236}">
                  <a16:creationId xmlns:a16="http://schemas.microsoft.com/office/drawing/2014/main" id="{01926E7D-C5FA-3C46-B1B8-80AF865544D5}"/>
                </a:ext>
              </a:extLst>
            </p:cNvPr>
            <p:cNvSpPr/>
            <p:nvPr userDrawn="1"/>
          </p:nvSpPr>
          <p:spPr>
            <a:xfrm rot="5400000">
              <a:off x="4772498"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7" name="Freeform: Shape 6966">
              <a:extLst>
                <a:ext uri="{FF2B5EF4-FFF2-40B4-BE49-F238E27FC236}">
                  <a16:creationId xmlns:a16="http://schemas.microsoft.com/office/drawing/2014/main" id="{1607BBCE-0468-3838-9A02-A2C5BA45F4CD}"/>
                </a:ext>
              </a:extLst>
            </p:cNvPr>
            <p:cNvSpPr/>
            <p:nvPr userDrawn="1"/>
          </p:nvSpPr>
          <p:spPr>
            <a:xfrm rot="5400000">
              <a:off x="460099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8" name="Freeform: Shape 6967">
              <a:extLst>
                <a:ext uri="{FF2B5EF4-FFF2-40B4-BE49-F238E27FC236}">
                  <a16:creationId xmlns:a16="http://schemas.microsoft.com/office/drawing/2014/main" id="{E850EAFB-4CB1-3BAC-6A4C-F88ACC07A8C0}"/>
                </a:ext>
              </a:extLst>
            </p:cNvPr>
            <p:cNvSpPr/>
            <p:nvPr userDrawn="1"/>
          </p:nvSpPr>
          <p:spPr>
            <a:xfrm rot="5400000">
              <a:off x="4431865"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9" name="Freeform: Shape 6968">
              <a:extLst>
                <a:ext uri="{FF2B5EF4-FFF2-40B4-BE49-F238E27FC236}">
                  <a16:creationId xmlns:a16="http://schemas.microsoft.com/office/drawing/2014/main" id="{E6F72F2B-7D04-1FB2-FA11-22E955225C1A}"/>
                </a:ext>
              </a:extLst>
            </p:cNvPr>
            <p:cNvSpPr/>
            <p:nvPr userDrawn="1"/>
          </p:nvSpPr>
          <p:spPr>
            <a:xfrm rot="5400000">
              <a:off x="4262739"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0" name="Freeform: Shape 6969">
              <a:extLst>
                <a:ext uri="{FF2B5EF4-FFF2-40B4-BE49-F238E27FC236}">
                  <a16:creationId xmlns:a16="http://schemas.microsoft.com/office/drawing/2014/main" id="{8C34D569-F616-A81B-E0F1-3F19D261517B}"/>
                </a:ext>
              </a:extLst>
            </p:cNvPr>
            <p:cNvSpPr/>
            <p:nvPr userDrawn="1"/>
          </p:nvSpPr>
          <p:spPr>
            <a:xfrm rot="5400000">
              <a:off x="409123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1" name="Freeform: Shape 6970">
              <a:extLst>
                <a:ext uri="{FF2B5EF4-FFF2-40B4-BE49-F238E27FC236}">
                  <a16:creationId xmlns:a16="http://schemas.microsoft.com/office/drawing/2014/main" id="{124410EC-B9B4-118B-143C-90C76A4F86E2}"/>
                </a:ext>
              </a:extLst>
            </p:cNvPr>
            <p:cNvSpPr/>
            <p:nvPr userDrawn="1"/>
          </p:nvSpPr>
          <p:spPr>
            <a:xfrm rot="5400000">
              <a:off x="3922106"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2" name="Freeform: Shape 6971">
              <a:extLst>
                <a:ext uri="{FF2B5EF4-FFF2-40B4-BE49-F238E27FC236}">
                  <a16:creationId xmlns:a16="http://schemas.microsoft.com/office/drawing/2014/main" id="{99506D82-05A1-63F1-496F-48C20C94538E}"/>
                </a:ext>
              </a:extLst>
            </p:cNvPr>
            <p:cNvSpPr/>
            <p:nvPr userDrawn="1"/>
          </p:nvSpPr>
          <p:spPr>
            <a:xfrm rot="5400000">
              <a:off x="375298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3" name="Freeform: Shape 6972">
              <a:extLst>
                <a:ext uri="{FF2B5EF4-FFF2-40B4-BE49-F238E27FC236}">
                  <a16:creationId xmlns:a16="http://schemas.microsoft.com/office/drawing/2014/main" id="{014F2963-366D-A0DF-4804-1DA887556FAE}"/>
                </a:ext>
              </a:extLst>
            </p:cNvPr>
            <p:cNvSpPr/>
            <p:nvPr userDrawn="1"/>
          </p:nvSpPr>
          <p:spPr>
            <a:xfrm rot="5400000">
              <a:off x="358147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4" name="Freeform: Shape 6973">
              <a:extLst>
                <a:ext uri="{FF2B5EF4-FFF2-40B4-BE49-F238E27FC236}">
                  <a16:creationId xmlns:a16="http://schemas.microsoft.com/office/drawing/2014/main" id="{16C3BB66-275B-FC5A-24DA-3D7BA9E2E17C}"/>
                </a:ext>
              </a:extLst>
            </p:cNvPr>
            <p:cNvSpPr/>
            <p:nvPr userDrawn="1"/>
          </p:nvSpPr>
          <p:spPr>
            <a:xfrm rot="5400000">
              <a:off x="340996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5" name="Freeform: Shape 6974">
              <a:extLst>
                <a:ext uri="{FF2B5EF4-FFF2-40B4-BE49-F238E27FC236}">
                  <a16:creationId xmlns:a16="http://schemas.microsoft.com/office/drawing/2014/main" id="{1A9A8C16-C27B-E22D-8E59-FD16EB7849EE}"/>
                </a:ext>
              </a:extLst>
            </p:cNvPr>
            <p:cNvSpPr/>
            <p:nvPr userDrawn="1"/>
          </p:nvSpPr>
          <p:spPr>
            <a:xfrm rot="5400000">
              <a:off x="3240840"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6" name="Freeform: Shape 6975">
              <a:extLst>
                <a:ext uri="{FF2B5EF4-FFF2-40B4-BE49-F238E27FC236}">
                  <a16:creationId xmlns:a16="http://schemas.microsoft.com/office/drawing/2014/main" id="{637C8922-D53A-6C61-81AD-1663A30A0A1A}"/>
                </a:ext>
              </a:extLst>
            </p:cNvPr>
            <p:cNvSpPr/>
            <p:nvPr userDrawn="1"/>
          </p:nvSpPr>
          <p:spPr>
            <a:xfrm rot="5400000">
              <a:off x="3071714"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7" name="Freeform: Shape 6976">
              <a:extLst>
                <a:ext uri="{FF2B5EF4-FFF2-40B4-BE49-F238E27FC236}">
                  <a16:creationId xmlns:a16="http://schemas.microsoft.com/office/drawing/2014/main" id="{F10640AC-E98E-A576-A1ED-C310EB0EA515}"/>
                </a:ext>
              </a:extLst>
            </p:cNvPr>
            <p:cNvSpPr/>
            <p:nvPr userDrawn="1"/>
          </p:nvSpPr>
          <p:spPr>
            <a:xfrm rot="5400000">
              <a:off x="290020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8" name="Freeform: Shape 6977">
              <a:extLst>
                <a:ext uri="{FF2B5EF4-FFF2-40B4-BE49-F238E27FC236}">
                  <a16:creationId xmlns:a16="http://schemas.microsoft.com/office/drawing/2014/main" id="{C5403F27-8894-1204-27D4-4FCEC2A5AE3F}"/>
                </a:ext>
              </a:extLst>
            </p:cNvPr>
            <p:cNvSpPr/>
            <p:nvPr userDrawn="1"/>
          </p:nvSpPr>
          <p:spPr>
            <a:xfrm rot="5400000">
              <a:off x="851708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9" name="Freeform: Shape 6978">
              <a:extLst>
                <a:ext uri="{FF2B5EF4-FFF2-40B4-BE49-F238E27FC236}">
                  <a16:creationId xmlns:a16="http://schemas.microsoft.com/office/drawing/2014/main" id="{6CBA6904-D975-0F01-EDDF-65D64560DA64}"/>
                </a:ext>
              </a:extLst>
            </p:cNvPr>
            <p:cNvSpPr/>
            <p:nvPr userDrawn="1"/>
          </p:nvSpPr>
          <p:spPr>
            <a:xfrm rot="5400000">
              <a:off x="8345574"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0" name="Freeform: Shape 6979">
              <a:extLst>
                <a:ext uri="{FF2B5EF4-FFF2-40B4-BE49-F238E27FC236}">
                  <a16:creationId xmlns:a16="http://schemas.microsoft.com/office/drawing/2014/main" id="{DC14AF3A-408A-D6FE-F0C2-5B74297ACBBA}"/>
                </a:ext>
              </a:extLst>
            </p:cNvPr>
            <p:cNvSpPr/>
            <p:nvPr userDrawn="1"/>
          </p:nvSpPr>
          <p:spPr>
            <a:xfrm rot="5400000">
              <a:off x="8176448"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1" name="Freeform: Shape 6980">
              <a:extLst>
                <a:ext uri="{FF2B5EF4-FFF2-40B4-BE49-F238E27FC236}">
                  <a16:creationId xmlns:a16="http://schemas.microsoft.com/office/drawing/2014/main" id="{68ACAEB4-3BC1-74EA-5CA3-CBE1D0F4FB2C}"/>
                </a:ext>
              </a:extLst>
            </p:cNvPr>
            <p:cNvSpPr/>
            <p:nvPr userDrawn="1"/>
          </p:nvSpPr>
          <p:spPr>
            <a:xfrm rot="5400000">
              <a:off x="800732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2" name="Freeform: Shape 6981">
              <a:extLst>
                <a:ext uri="{FF2B5EF4-FFF2-40B4-BE49-F238E27FC236}">
                  <a16:creationId xmlns:a16="http://schemas.microsoft.com/office/drawing/2014/main" id="{FFF03654-1852-0007-4565-3C8938BAF8BE}"/>
                </a:ext>
              </a:extLst>
            </p:cNvPr>
            <p:cNvSpPr/>
            <p:nvPr userDrawn="1"/>
          </p:nvSpPr>
          <p:spPr>
            <a:xfrm rot="5400000">
              <a:off x="783581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3" name="Freeform: Shape 6982">
              <a:extLst>
                <a:ext uri="{FF2B5EF4-FFF2-40B4-BE49-F238E27FC236}">
                  <a16:creationId xmlns:a16="http://schemas.microsoft.com/office/drawing/2014/main" id="{410F168A-4CCB-14EA-D379-5D5F499F04F1}"/>
                </a:ext>
              </a:extLst>
            </p:cNvPr>
            <p:cNvSpPr/>
            <p:nvPr userDrawn="1"/>
          </p:nvSpPr>
          <p:spPr>
            <a:xfrm rot="5400000">
              <a:off x="766430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4" name="Freeform: Shape 6983">
              <a:extLst>
                <a:ext uri="{FF2B5EF4-FFF2-40B4-BE49-F238E27FC236}">
                  <a16:creationId xmlns:a16="http://schemas.microsoft.com/office/drawing/2014/main" id="{EB393B7E-AE28-3405-B317-452519269432}"/>
                </a:ext>
              </a:extLst>
            </p:cNvPr>
            <p:cNvSpPr/>
            <p:nvPr userDrawn="1"/>
          </p:nvSpPr>
          <p:spPr>
            <a:xfrm rot="5400000">
              <a:off x="7495182"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5" name="Freeform: Shape 6984">
              <a:extLst>
                <a:ext uri="{FF2B5EF4-FFF2-40B4-BE49-F238E27FC236}">
                  <a16:creationId xmlns:a16="http://schemas.microsoft.com/office/drawing/2014/main" id="{D3E60A1E-9E18-5CD6-B281-45761111C681}"/>
                </a:ext>
              </a:extLst>
            </p:cNvPr>
            <p:cNvSpPr/>
            <p:nvPr userDrawn="1"/>
          </p:nvSpPr>
          <p:spPr>
            <a:xfrm rot="5400000">
              <a:off x="732605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6" name="Freeform: Shape 6985">
              <a:extLst>
                <a:ext uri="{FF2B5EF4-FFF2-40B4-BE49-F238E27FC236}">
                  <a16:creationId xmlns:a16="http://schemas.microsoft.com/office/drawing/2014/main" id="{EF637F9A-1C08-D2B1-C1B5-B5E4B624A427}"/>
                </a:ext>
              </a:extLst>
            </p:cNvPr>
            <p:cNvSpPr/>
            <p:nvPr userDrawn="1"/>
          </p:nvSpPr>
          <p:spPr>
            <a:xfrm rot="5400000">
              <a:off x="7154549"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7" name="Freeform: Shape 6986">
              <a:extLst>
                <a:ext uri="{FF2B5EF4-FFF2-40B4-BE49-F238E27FC236}">
                  <a16:creationId xmlns:a16="http://schemas.microsoft.com/office/drawing/2014/main" id="{E9D852F5-679B-E6B3-8278-CC636F008063}"/>
                </a:ext>
              </a:extLst>
            </p:cNvPr>
            <p:cNvSpPr/>
            <p:nvPr userDrawn="1"/>
          </p:nvSpPr>
          <p:spPr>
            <a:xfrm rot="5400000">
              <a:off x="6985423"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8" name="Freeform: Shape 6987">
              <a:extLst>
                <a:ext uri="{FF2B5EF4-FFF2-40B4-BE49-F238E27FC236}">
                  <a16:creationId xmlns:a16="http://schemas.microsoft.com/office/drawing/2014/main" id="{D7253521-361A-24A3-98F6-A1128F19C596}"/>
                </a:ext>
              </a:extLst>
            </p:cNvPr>
            <p:cNvSpPr/>
            <p:nvPr userDrawn="1"/>
          </p:nvSpPr>
          <p:spPr>
            <a:xfrm rot="5400000">
              <a:off x="681629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9" name="Freeform: Shape 6988">
              <a:extLst>
                <a:ext uri="{FF2B5EF4-FFF2-40B4-BE49-F238E27FC236}">
                  <a16:creationId xmlns:a16="http://schemas.microsoft.com/office/drawing/2014/main" id="{7FCD72AB-99FD-598C-39C9-3B3850557BF0}"/>
                </a:ext>
              </a:extLst>
            </p:cNvPr>
            <p:cNvSpPr/>
            <p:nvPr userDrawn="1"/>
          </p:nvSpPr>
          <p:spPr>
            <a:xfrm rot="5400000">
              <a:off x="6644790"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0" name="Freeform: Shape 6989">
              <a:extLst>
                <a:ext uri="{FF2B5EF4-FFF2-40B4-BE49-F238E27FC236}">
                  <a16:creationId xmlns:a16="http://schemas.microsoft.com/office/drawing/2014/main" id="{3DB9C665-DC9C-108B-672C-0992985ACCB9}"/>
                </a:ext>
              </a:extLst>
            </p:cNvPr>
            <p:cNvSpPr/>
            <p:nvPr userDrawn="1"/>
          </p:nvSpPr>
          <p:spPr>
            <a:xfrm rot="5400000">
              <a:off x="647328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1" name="Freeform: Shape 6990">
              <a:extLst>
                <a:ext uri="{FF2B5EF4-FFF2-40B4-BE49-F238E27FC236}">
                  <a16:creationId xmlns:a16="http://schemas.microsoft.com/office/drawing/2014/main" id="{2038D77F-14F6-B39A-C19D-A3DE00075DF2}"/>
                </a:ext>
              </a:extLst>
            </p:cNvPr>
            <p:cNvSpPr/>
            <p:nvPr userDrawn="1"/>
          </p:nvSpPr>
          <p:spPr>
            <a:xfrm rot="5400000">
              <a:off x="6304157"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2" name="Freeform: Shape 6991">
              <a:extLst>
                <a:ext uri="{FF2B5EF4-FFF2-40B4-BE49-F238E27FC236}">
                  <a16:creationId xmlns:a16="http://schemas.microsoft.com/office/drawing/2014/main" id="{6662C8D3-EC7B-51CD-1F69-F6D400D5F2D3}"/>
                </a:ext>
              </a:extLst>
            </p:cNvPr>
            <p:cNvSpPr/>
            <p:nvPr userDrawn="1"/>
          </p:nvSpPr>
          <p:spPr>
            <a:xfrm rot="5400000">
              <a:off x="613503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3" name="Freeform: Shape 6992">
              <a:extLst>
                <a:ext uri="{FF2B5EF4-FFF2-40B4-BE49-F238E27FC236}">
                  <a16:creationId xmlns:a16="http://schemas.microsoft.com/office/drawing/2014/main" id="{5D2A1166-C72C-F5F4-80BB-F620A6DFB65E}"/>
                </a:ext>
              </a:extLst>
            </p:cNvPr>
            <p:cNvSpPr/>
            <p:nvPr userDrawn="1"/>
          </p:nvSpPr>
          <p:spPr>
            <a:xfrm rot="5400000">
              <a:off x="596352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4" name="Freeform: Shape 6993">
              <a:extLst>
                <a:ext uri="{FF2B5EF4-FFF2-40B4-BE49-F238E27FC236}">
                  <a16:creationId xmlns:a16="http://schemas.microsoft.com/office/drawing/2014/main" id="{87B02809-E4BB-C376-E509-EE8AEFD64A4A}"/>
                </a:ext>
              </a:extLst>
            </p:cNvPr>
            <p:cNvSpPr/>
            <p:nvPr userDrawn="1"/>
          </p:nvSpPr>
          <p:spPr>
            <a:xfrm rot="5400000">
              <a:off x="579201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5" name="Freeform: Shape 6994">
              <a:extLst>
                <a:ext uri="{FF2B5EF4-FFF2-40B4-BE49-F238E27FC236}">
                  <a16:creationId xmlns:a16="http://schemas.microsoft.com/office/drawing/2014/main" id="{ECDE6920-4903-E843-06B5-983B52A6E768}"/>
                </a:ext>
              </a:extLst>
            </p:cNvPr>
            <p:cNvSpPr/>
            <p:nvPr userDrawn="1"/>
          </p:nvSpPr>
          <p:spPr>
            <a:xfrm rot="5400000">
              <a:off x="562527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6" name="Freeform: Shape 6995">
              <a:extLst>
                <a:ext uri="{FF2B5EF4-FFF2-40B4-BE49-F238E27FC236}">
                  <a16:creationId xmlns:a16="http://schemas.microsoft.com/office/drawing/2014/main" id="{0F066070-7217-9DC2-2AF0-E0D4FA0016D5}"/>
                </a:ext>
              </a:extLst>
            </p:cNvPr>
            <p:cNvSpPr/>
            <p:nvPr userDrawn="1"/>
          </p:nvSpPr>
          <p:spPr>
            <a:xfrm rot="5400000">
              <a:off x="545376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7" name="Freeform: Shape 6996">
              <a:extLst>
                <a:ext uri="{FF2B5EF4-FFF2-40B4-BE49-F238E27FC236}">
                  <a16:creationId xmlns:a16="http://schemas.microsoft.com/office/drawing/2014/main" id="{683102B8-CBF9-64A3-3C72-055BDCCA258E}"/>
                </a:ext>
              </a:extLst>
            </p:cNvPr>
            <p:cNvSpPr/>
            <p:nvPr userDrawn="1"/>
          </p:nvSpPr>
          <p:spPr>
            <a:xfrm rot="5400000">
              <a:off x="528225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8" name="Freeform: Shape 6997">
              <a:extLst>
                <a:ext uri="{FF2B5EF4-FFF2-40B4-BE49-F238E27FC236}">
                  <a16:creationId xmlns:a16="http://schemas.microsoft.com/office/drawing/2014/main" id="{D10EA9CE-DC7A-AE34-C9E5-A2F17D9C7727}"/>
                </a:ext>
              </a:extLst>
            </p:cNvPr>
            <p:cNvSpPr/>
            <p:nvPr userDrawn="1"/>
          </p:nvSpPr>
          <p:spPr>
            <a:xfrm rot="5400000">
              <a:off x="5113131"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9" name="Freeform: Shape 6998">
              <a:extLst>
                <a:ext uri="{FF2B5EF4-FFF2-40B4-BE49-F238E27FC236}">
                  <a16:creationId xmlns:a16="http://schemas.microsoft.com/office/drawing/2014/main" id="{23B34C30-19A7-3C9C-74C1-9EFD6A535BA6}"/>
                </a:ext>
              </a:extLst>
            </p:cNvPr>
            <p:cNvSpPr/>
            <p:nvPr userDrawn="1"/>
          </p:nvSpPr>
          <p:spPr>
            <a:xfrm rot="5400000">
              <a:off x="494400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0" name="Freeform: Shape 6999">
              <a:extLst>
                <a:ext uri="{FF2B5EF4-FFF2-40B4-BE49-F238E27FC236}">
                  <a16:creationId xmlns:a16="http://schemas.microsoft.com/office/drawing/2014/main" id="{3886FABC-1871-3244-0085-5BC3D7D6DEDF}"/>
                </a:ext>
              </a:extLst>
            </p:cNvPr>
            <p:cNvSpPr/>
            <p:nvPr userDrawn="1"/>
          </p:nvSpPr>
          <p:spPr>
            <a:xfrm rot="5400000">
              <a:off x="4772498"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1" name="Freeform: Shape 7000">
              <a:extLst>
                <a:ext uri="{FF2B5EF4-FFF2-40B4-BE49-F238E27FC236}">
                  <a16:creationId xmlns:a16="http://schemas.microsoft.com/office/drawing/2014/main" id="{3BC45B5D-6B0A-64BF-5E9C-2CFFF2653736}"/>
                </a:ext>
              </a:extLst>
            </p:cNvPr>
            <p:cNvSpPr/>
            <p:nvPr userDrawn="1"/>
          </p:nvSpPr>
          <p:spPr>
            <a:xfrm rot="5400000">
              <a:off x="460099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2" name="Freeform: Shape 7001">
              <a:extLst>
                <a:ext uri="{FF2B5EF4-FFF2-40B4-BE49-F238E27FC236}">
                  <a16:creationId xmlns:a16="http://schemas.microsoft.com/office/drawing/2014/main" id="{EB402862-00EB-0807-F4AB-7458E0C7FA34}"/>
                </a:ext>
              </a:extLst>
            </p:cNvPr>
            <p:cNvSpPr/>
            <p:nvPr userDrawn="1"/>
          </p:nvSpPr>
          <p:spPr>
            <a:xfrm rot="5400000">
              <a:off x="4431865"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3" name="Freeform: Shape 7002">
              <a:extLst>
                <a:ext uri="{FF2B5EF4-FFF2-40B4-BE49-F238E27FC236}">
                  <a16:creationId xmlns:a16="http://schemas.microsoft.com/office/drawing/2014/main" id="{84CC4F24-E9F5-B429-2664-87D744B9E3E0}"/>
                </a:ext>
              </a:extLst>
            </p:cNvPr>
            <p:cNvSpPr/>
            <p:nvPr userDrawn="1"/>
          </p:nvSpPr>
          <p:spPr>
            <a:xfrm rot="5400000">
              <a:off x="4262739"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4" name="Freeform: Shape 7003">
              <a:extLst>
                <a:ext uri="{FF2B5EF4-FFF2-40B4-BE49-F238E27FC236}">
                  <a16:creationId xmlns:a16="http://schemas.microsoft.com/office/drawing/2014/main" id="{6008E17B-F985-6F77-61DE-BC2B2A254312}"/>
                </a:ext>
              </a:extLst>
            </p:cNvPr>
            <p:cNvSpPr/>
            <p:nvPr userDrawn="1"/>
          </p:nvSpPr>
          <p:spPr>
            <a:xfrm rot="5400000">
              <a:off x="409123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5" name="Freeform: Shape 7004">
              <a:extLst>
                <a:ext uri="{FF2B5EF4-FFF2-40B4-BE49-F238E27FC236}">
                  <a16:creationId xmlns:a16="http://schemas.microsoft.com/office/drawing/2014/main" id="{5B486B30-609D-F6BD-6293-2763E5372C85}"/>
                </a:ext>
              </a:extLst>
            </p:cNvPr>
            <p:cNvSpPr/>
            <p:nvPr userDrawn="1"/>
          </p:nvSpPr>
          <p:spPr>
            <a:xfrm rot="5400000">
              <a:off x="3922106"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6" name="Freeform: Shape 7005">
              <a:extLst>
                <a:ext uri="{FF2B5EF4-FFF2-40B4-BE49-F238E27FC236}">
                  <a16:creationId xmlns:a16="http://schemas.microsoft.com/office/drawing/2014/main" id="{D8CEF94C-8DB2-C6CC-D573-B2837D1B0730}"/>
                </a:ext>
              </a:extLst>
            </p:cNvPr>
            <p:cNvSpPr/>
            <p:nvPr userDrawn="1"/>
          </p:nvSpPr>
          <p:spPr>
            <a:xfrm rot="5400000">
              <a:off x="375298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7" name="Freeform: Shape 7006">
              <a:extLst>
                <a:ext uri="{FF2B5EF4-FFF2-40B4-BE49-F238E27FC236}">
                  <a16:creationId xmlns:a16="http://schemas.microsoft.com/office/drawing/2014/main" id="{2EED0311-6450-F760-C1C3-71A4D4127009}"/>
                </a:ext>
              </a:extLst>
            </p:cNvPr>
            <p:cNvSpPr/>
            <p:nvPr userDrawn="1"/>
          </p:nvSpPr>
          <p:spPr>
            <a:xfrm rot="5400000">
              <a:off x="358147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8" name="Freeform: Shape 7007">
              <a:extLst>
                <a:ext uri="{FF2B5EF4-FFF2-40B4-BE49-F238E27FC236}">
                  <a16:creationId xmlns:a16="http://schemas.microsoft.com/office/drawing/2014/main" id="{01BD08E4-7E9D-3475-3EF8-BE60E8E62414}"/>
                </a:ext>
              </a:extLst>
            </p:cNvPr>
            <p:cNvSpPr/>
            <p:nvPr userDrawn="1"/>
          </p:nvSpPr>
          <p:spPr>
            <a:xfrm rot="5400000">
              <a:off x="340996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9" name="Freeform: Shape 7008">
              <a:extLst>
                <a:ext uri="{FF2B5EF4-FFF2-40B4-BE49-F238E27FC236}">
                  <a16:creationId xmlns:a16="http://schemas.microsoft.com/office/drawing/2014/main" id="{AE3CD10B-45C7-A778-FF5A-FDF24F2CBE76}"/>
                </a:ext>
              </a:extLst>
            </p:cNvPr>
            <p:cNvSpPr/>
            <p:nvPr userDrawn="1"/>
          </p:nvSpPr>
          <p:spPr>
            <a:xfrm rot="5400000">
              <a:off x="3240840"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0" name="Freeform: Shape 7009">
              <a:extLst>
                <a:ext uri="{FF2B5EF4-FFF2-40B4-BE49-F238E27FC236}">
                  <a16:creationId xmlns:a16="http://schemas.microsoft.com/office/drawing/2014/main" id="{4EC91DC1-618F-5764-E294-847E49498718}"/>
                </a:ext>
              </a:extLst>
            </p:cNvPr>
            <p:cNvSpPr/>
            <p:nvPr userDrawn="1"/>
          </p:nvSpPr>
          <p:spPr>
            <a:xfrm rot="5400000">
              <a:off x="3071714"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1" name="Freeform: Shape 7010">
              <a:extLst>
                <a:ext uri="{FF2B5EF4-FFF2-40B4-BE49-F238E27FC236}">
                  <a16:creationId xmlns:a16="http://schemas.microsoft.com/office/drawing/2014/main" id="{D6CED42C-64E2-1C07-8BA3-ED9C1900B8FD}"/>
                </a:ext>
              </a:extLst>
            </p:cNvPr>
            <p:cNvSpPr/>
            <p:nvPr userDrawn="1"/>
          </p:nvSpPr>
          <p:spPr>
            <a:xfrm rot="5400000">
              <a:off x="290020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2" name="Freeform: Shape 7011">
              <a:extLst>
                <a:ext uri="{FF2B5EF4-FFF2-40B4-BE49-F238E27FC236}">
                  <a16:creationId xmlns:a16="http://schemas.microsoft.com/office/drawing/2014/main" id="{D1850C76-8833-AFCE-A7F2-2D487081E510}"/>
                </a:ext>
              </a:extLst>
            </p:cNvPr>
            <p:cNvSpPr/>
            <p:nvPr userDrawn="1"/>
          </p:nvSpPr>
          <p:spPr>
            <a:xfrm rot="5400000">
              <a:off x="851708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3" name="Freeform: Shape 7012">
              <a:extLst>
                <a:ext uri="{FF2B5EF4-FFF2-40B4-BE49-F238E27FC236}">
                  <a16:creationId xmlns:a16="http://schemas.microsoft.com/office/drawing/2014/main" id="{3E9BCFBE-E4F2-B17A-3688-FB0EF62D12B1}"/>
                </a:ext>
              </a:extLst>
            </p:cNvPr>
            <p:cNvSpPr/>
            <p:nvPr userDrawn="1"/>
          </p:nvSpPr>
          <p:spPr>
            <a:xfrm rot="5400000">
              <a:off x="8345574"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4" name="Freeform: Shape 7013">
              <a:extLst>
                <a:ext uri="{FF2B5EF4-FFF2-40B4-BE49-F238E27FC236}">
                  <a16:creationId xmlns:a16="http://schemas.microsoft.com/office/drawing/2014/main" id="{1C62D089-7E6C-C7AE-C2EF-2CB93A130B47}"/>
                </a:ext>
              </a:extLst>
            </p:cNvPr>
            <p:cNvSpPr/>
            <p:nvPr userDrawn="1"/>
          </p:nvSpPr>
          <p:spPr>
            <a:xfrm rot="5400000">
              <a:off x="8176448"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5" name="Freeform: Shape 7014">
              <a:extLst>
                <a:ext uri="{FF2B5EF4-FFF2-40B4-BE49-F238E27FC236}">
                  <a16:creationId xmlns:a16="http://schemas.microsoft.com/office/drawing/2014/main" id="{5FD9F30C-F35A-CB51-0721-C46DECB43286}"/>
                </a:ext>
              </a:extLst>
            </p:cNvPr>
            <p:cNvSpPr/>
            <p:nvPr userDrawn="1"/>
          </p:nvSpPr>
          <p:spPr>
            <a:xfrm rot="5400000">
              <a:off x="800732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6" name="Freeform: Shape 7015">
              <a:extLst>
                <a:ext uri="{FF2B5EF4-FFF2-40B4-BE49-F238E27FC236}">
                  <a16:creationId xmlns:a16="http://schemas.microsoft.com/office/drawing/2014/main" id="{46CB2AFA-71A0-BE54-51AB-63E5CE0D8D35}"/>
                </a:ext>
              </a:extLst>
            </p:cNvPr>
            <p:cNvSpPr/>
            <p:nvPr userDrawn="1"/>
          </p:nvSpPr>
          <p:spPr>
            <a:xfrm rot="5400000">
              <a:off x="783581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7" name="Freeform: Shape 7016">
              <a:extLst>
                <a:ext uri="{FF2B5EF4-FFF2-40B4-BE49-F238E27FC236}">
                  <a16:creationId xmlns:a16="http://schemas.microsoft.com/office/drawing/2014/main" id="{7A730F6E-A72D-2A03-3582-AC3D1CD86770}"/>
                </a:ext>
              </a:extLst>
            </p:cNvPr>
            <p:cNvSpPr/>
            <p:nvPr userDrawn="1"/>
          </p:nvSpPr>
          <p:spPr>
            <a:xfrm rot="5400000">
              <a:off x="766430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8" name="Freeform: Shape 7017">
              <a:extLst>
                <a:ext uri="{FF2B5EF4-FFF2-40B4-BE49-F238E27FC236}">
                  <a16:creationId xmlns:a16="http://schemas.microsoft.com/office/drawing/2014/main" id="{5161BBDE-4F51-7110-42AE-E90FB36A8A38}"/>
                </a:ext>
              </a:extLst>
            </p:cNvPr>
            <p:cNvSpPr/>
            <p:nvPr userDrawn="1"/>
          </p:nvSpPr>
          <p:spPr>
            <a:xfrm rot="5400000">
              <a:off x="7495182"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9" name="Freeform: Shape 7018">
              <a:extLst>
                <a:ext uri="{FF2B5EF4-FFF2-40B4-BE49-F238E27FC236}">
                  <a16:creationId xmlns:a16="http://schemas.microsoft.com/office/drawing/2014/main" id="{ADB76DD1-392E-7F5B-2069-EE05B6C940CC}"/>
                </a:ext>
              </a:extLst>
            </p:cNvPr>
            <p:cNvSpPr/>
            <p:nvPr userDrawn="1"/>
          </p:nvSpPr>
          <p:spPr>
            <a:xfrm rot="5400000">
              <a:off x="732605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0" name="Freeform: Shape 7019">
              <a:extLst>
                <a:ext uri="{FF2B5EF4-FFF2-40B4-BE49-F238E27FC236}">
                  <a16:creationId xmlns:a16="http://schemas.microsoft.com/office/drawing/2014/main" id="{A177D116-E89F-B92E-7795-022D2CC7FED2}"/>
                </a:ext>
              </a:extLst>
            </p:cNvPr>
            <p:cNvSpPr/>
            <p:nvPr userDrawn="1"/>
          </p:nvSpPr>
          <p:spPr>
            <a:xfrm rot="5400000">
              <a:off x="7154549"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1" name="Freeform: Shape 7020">
              <a:extLst>
                <a:ext uri="{FF2B5EF4-FFF2-40B4-BE49-F238E27FC236}">
                  <a16:creationId xmlns:a16="http://schemas.microsoft.com/office/drawing/2014/main" id="{E03ECF87-0F2D-4511-7913-41189D14A2B0}"/>
                </a:ext>
              </a:extLst>
            </p:cNvPr>
            <p:cNvSpPr/>
            <p:nvPr userDrawn="1"/>
          </p:nvSpPr>
          <p:spPr>
            <a:xfrm rot="5400000">
              <a:off x="6985423"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2" name="Freeform: Shape 7021">
              <a:extLst>
                <a:ext uri="{FF2B5EF4-FFF2-40B4-BE49-F238E27FC236}">
                  <a16:creationId xmlns:a16="http://schemas.microsoft.com/office/drawing/2014/main" id="{82AFFFC9-21E8-08F8-1B65-BC21291149D3}"/>
                </a:ext>
              </a:extLst>
            </p:cNvPr>
            <p:cNvSpPr/>
            <p:nvPr userDrawn="1"/>
          </p:nvSpPr>
          <p:spPr>
            <a:xfrm rot="5400000">
              <a:off x="681629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3" name="Freeform: Shape 7022">
              <a:extLst>
                <a:ext uri="{FF2B5EF4-FFF2-40B4-BE49-F238E27FC236}">
                  <a16:creationId xmlns:a16="http://schemas.microsoft.com/office/drawing/2014/main" id="{9490627A-A089-93CB-6899-749B4443AAA9}"/>
                </a:ext>
              </a:extLst>
            </p:cNvPr>
            <p:cNvSpPr/>
            <p:nvPr userDrawn="1"/>
          </p:nvSpPr>
          <p:spPr>
            <a:xfrm rot="5400000">
              <a:off x="6644790"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4" name="Freeform: Shape 7023">
              <a:extLst>
                <a:ext uri="{FF2B5EF4-FFF2-40B4-BE49-F238E27FC236}">
                  <a16:creationId xmlns:a16="http://schemas.microsoft.com/office/drawing/2014/main" id="{EE3847C2-6EC3-959B-E950-E4F0B38BAFE8}"/>
                </a:ext>
              </a:extLst>
            </p:cNvPr>
            <p:cNvSpPr/>
            <p:nvPr userDrawn="1"/>
          </p:nvSpPr>
          <p:spPr>
            <a:xfrm rot="5400000">
              <a:off x="647328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5" name="Freeform: Shape 7024">
              <a:extLst>
                <a:ext uri="{FF2B5EF4-FFF2-40B4-BE49-F238E27FC236}">
                  <a16:creationId xmlns:a16="http://schemas.microsoft.com/office/drawing/2014/main" id="{0FAB6081-6648-BC9D-05CC-835EC7835400}"/>
                </a:ext>
              </a:extLst>
            </p:cNvPr>
            <p:cNvSpPr/>
            <p:nvPr userDrawn="1"/>
          </p:nvSpPr>
          <p:spPr>
            <a:xfrm rot="5400000">
              <a:off x="6304157"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6" name="Freeform: Shape 7025">
              <a:extLst>
                <a:ext uri="{FF2B5EF4-FFF2-40B4-BE49-F238E27FC236}">
                  <a16:creationId xmlns:a16="http://schemas.microsoft.com/office/drawing/2014/main" id="{BF6322F7-D9F9-AA1E-7023-90D23A9A6DDC}"/>
                </a:ext>
              </a:extLst>
            </p:cNvPr>
            <p:cNvSpPr/>
            <p:nvPr userDrawn="1"/>
          </p:nvSpPr>
          <p:spPr>
            <a:xfrm rot="5400000">
              <a:off x="613503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7" name="Freeform: Shape 7026">
              <a:extLst>
                <a:ext uri="{FF2B5EF4-FFF2-40B4-BE49-F238E27FC236}">
                  <a16:creationId xmlns:a16="http://schemas.microsoft.com/office/drawing/2014/main" id="{84270494-AB82-DAD1-A9E7-D56151A775B9}"/>
                </a:ext>
              </a:extLst>
            </p:cNvPr>
            <p:cNvSpPr/>
            <p:nvPr userDrawn="1"/>
          </p:nvSpPr>
          <p:spPr>
            <a:xfrm rot="5400000">
              <a:off x="596352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8" name="Freeform: Shape 7027">
              <a:extLst>
                <a:ext uri="{FF2B5EF4-FFF2-40B4-BE49-F238E27FC236}">
                  <a16:creationId xmlns:a16="http://schemas.microsoft.com/office/drawing/2014/main" id="{6FEEBD7A-D16B-C37F-F420-71EBEE844E40}"/>
                </a:ext>
              </a:extLst>
            </p:cNvPr>
            <p:cNvSpPr/>
            <p:nvPr userDrawn="1"/>
          </p:nvSpPr>
          <p:spPr>
            <a:xfrm rot="5400000">
              <a:off x="579201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9" name="Freeform: Shape 7028">
              <a:extLst>
                <a:ext uri="{FF2B5EF4-FFF2-40B4-BE49-F238E27FC236}">
                  <a16:creationId xmlns:a16="http://schemas.microsoft.com/office/drawing/2014/main" id="{4FA62393-F698-6EB5-1748-57B597AD2FCE}"/>
                </a:ext>
              </a:extLst>
            </p:cNvPr>
            <p:cNvSpPr/>
            <p:nvPr userDrawn="1"/>
          </p:nvSpPr>
          <p:spPr>
            <a:xfrm rot="5400000">
              <a:off x="562527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0" name="Freeform: Shape 7029">
              <a:extLst>
                <a:ext uri="{FF2B5EF4-FFF2-40B4-BE49-F238E27FC236}">
                  <a16:creationId xmlns:a16="http://schemas.microsoft.com/office/drawing/2014/main" id="{7455F093-FE89-930A-824A-E44D04426F4C}"/>
                </a:ext>
              </a:extLst>
            </p:cNvPr>
            <p:cNvSpPr/>
            <p:nvPr userDrawn="1"/>
          </p:nvSpPr>
          <p:spPr>
            <a:xfrm rot="5400000">
              <a:off x="545376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1" name="Freeform: Shape 7030">
              <a:extLst>
                <a:ext uri="{FF2B5EF4-FFF2-40B4-BE49-F238E27FC236}">
                  <a16:creationId xmlns:a16="http://schemas.microsoft.com/office/drawing/2014/main" id="{F6C0EEDC-168B-77F3-7515-80C8979BA31F}"/>
                </a:ext>
              </a:extLst>
            </p:cNvPr>
            <p:cNvSpPr/>
            <p:nvPr userDrawn="1"/>
          </p:nvSpPr>
          <p:spPr>
            <a:xfrm rot="5400000">
              <a:off x="528225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2" name="Freeform: Shape 7031">
              <a:extLst>
                <a:ext uri="{FF2B5EF4-FFF2-40B4-BE49-F238E27FC236}">
                  <a16:creationId xmlns:a16="http://schemas.microsoft.com/office/drawing/2014/main" id="{DA74E310-7309-407B-A178-E665DAC74C15}"/>
                </a:ext>
              </a:extLst>
            </p:cNvPr>
            <p:cNvSpPr/>
            <p:nvPr userDrawn="1"/>
          </p:nvSpPr>
          <p:spPr>
            <a:xfrm rot="5400000">
              <a:off x="5113131"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3" name="Freeform: Shape 7032">
              <a:extLst>
                <a:ext uri="{FF2B5EF4-FFF2-40B4-BE49-F238E27FC236}">
                  <a16:creationId xmlns:a16="http://schemas.microsoft.com/office/drawing/2014/main" id="{F9F697BA-8F57-8254-BEEA-69979096B6FB}"/>
                </a:ext>
              </a:extLst>
            </p:cNvPr>
            <p:cNvSpPr/>
            <p:nvPr userDrawn="1"/>
          </p:nvSpPr>
          <p:spPr>
            <a:xfrm rot="5400000">
              <a:off x="494400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4" name="Freeform: Shape 7033">
              <a:extLst>
                <a:ext uri="{FF2B5EF4-FFF2-40B4-BE49-F238E27FC236}">
                  <a16:creationId xmlns:a16="http://schemas.microsoft.com/office/drawing/2014/main" id="{07DD39F9-8694-839A-AD52-5ADCB66926F7}"/>
                </a:ext>
              </a:extLst>
            </p:cNvPr>
            <p:cNvSpPr/>
            <p:nvPr userDrawn="1"/>
          </p:nvSpPr>
          <p:spPr>
            <a:xfrm rot="5400000">
              <a:off x="4772498"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5" name="Freeform: Shape 7034">
              <a:extLst>
                <a:ext uri="{FF2B5EF4-FFF2-40B4-BE49-F238E27FC236}">
                  <a16:creationId xmlns:a16="http://schemas.microsoft.com/office/drawing/2014/main" id="{0C905108-D3DD-054F-FCC0-D1A90A218675}"/>
                </a:ext>
              </a:extLst>
            </p:cNvPr>
            <p:cNvSpPr/>
            <p:nvPr userDrawn="1"/>
          </p:nvSpPr>
          <p:spPr>
            <a:xfrm rot="5400000">
              <a:off x="460099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6" name="Freeform: Shape 7035">
              <a:extLst>
                <a:ext uri="{FF2B5EF4-FFF2-40B4-BE49-F238E27FC236}">
                  <a16:creationId xmlns:a16="http://schemas.microsoft.com/office/drawing/2014/main" id="{A5B093E6-B0FF-2304-3CA9-3E80BFDE6657}"/>
                </a:ext>
              </a:extLst>
            </p:cNvPr>
            <p:cNvSpPr/>
            <p:nvPr userDrawn="1"/>
          </p:nvSpPr>
          <p:spPr>
            <a:xfrm rot="5400000">
              <a:off x="4431865"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7" name="Freeform: Shape 7036">
              <a:extLst>
                <a:ext uri="{FF2B5EF4-FFF2-40B4-BE49-F238E27FC236}">
                  <a16:creationId xmlns:a16="http://schemas.microsoft.com/office/drawing/2014/main" id="{6BD47FFD-ED94-4009-B2D6-7CFA58F1E64E}"/>
                </a:ext>
              </a:extLst>
            </p:cNvPr>
            <p:cNvSpPr/>
            <p:nvPr userDrawn="1"/>
          </p:nvSpPr>
          <p:spPr>
            <a:xfrm rot="5400000">
              <a:off x="4262739"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8" name="Freeform: Shape 7037">
              <a:extLst>
                <a:ext uri="{FF2B5EF4-FFF2-40B4-BE49-F238E27FC236}">
                  <a16:creationId xmlns:a16="http://schemas.microsoft.com/office/drawing/2014/main" id="{AC6D884A-81C6-87E1-61DA-A1D0DF55D41D}"/>
                </a:ext>
              </a:extLst>
            </p:cNvPr>
            <p:cNvSpPr/>
            <p:nvPr userDrawn="1"/>
          </p:nvSpPr>
          <p:spPr>
            <a:xfrm rot="5400000">
              <a:off x="409123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9" name="Freeform: Shape 7038">
              <a:extLst>
                <a:ext uri="{FF2B5EF4-FFF2-40B4-BE49-F238E27FC236}">
                  <a16:creationId xmlns:a16="http://schemas.microsoft.com/office/drawing/2014/main" id="{D75AC8D1-1E28-0587-6A19-03DE8BD37072}"/>
                </a:ext>
              </a:extLst>
            </p:cNvPr>
            <p:cNvSpPr/>
            <p:nvPr userDrawn="1"/>
          </p:nvSpPr>
          <p:spPr>
            <a:xfrm rot="5400000">
              <a:off x="3922106"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0" name="Freeform: Shape 7039">
              <a:extLst>
                <a:ext uri="{FF2B5EF4-FFF2-40B4-BE49-F238E27FC236}">
                  <a16:creationId xmlns:a16="http://schemas.microsoft.com/office/drawing/2014/main" id="{7A5B284F-6280-2B8D-C865-FA2A448E2264}"/>
                </a:ext>
              </a:extLst>
            </p:cNvPr>
            <p:cNvSpPr/>
            <p:nvPr userDrawn="1"/>
          </p:nvSpPr>
          <p:spPr>
            <a:xfrm rot="5400000">
              <a:off x="375298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1" name="Freeform: Shape 7040">
              <a:extLst>
                <a:ext uri="{FF2B5EF4-FFF2-40B4-BE49-F238E27FC236}">
                  <a16:creationId xmlns:a16="http://schemas.microsoft.com/office/drawing/2014/main" id="{E6D43EAB-BD18-1C9C-3DCC-AED0B4DED654}"/>
                </a:ext>
              </a:extLst>
            </p:cNvPr>
            <p:cNvSpPr/>
            <p:nvPr userDrawn="1"/>
          </p:nvSpPr>
          <p:spPr>
            <a:xfrm rot="5400000">
              <a:off x="358147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2" name="Freeform: Shape 7041">
              <a:extLst>
                <a:ext uri="{FF2B5EF4-FFF2-40B4-BE49-F238E27FC236}">
                  <a16:creationId xmlns:a16="http://schemas.microsoft.com/office/drawing/2014/main" id="{0645FD3C-3A43-9CC8-11C0-9440E272E547}"/>
                </a:ext>
              </a:extLst>
            </p:cNvPr>
            <p:cNvSpPr/>
            <p:nvPr userDrawn="1"/>
          </p:nvSpPr>
          <p:spPr>
            <a:xfrm rot="5400000">
              <a:off x="340996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3" name="Freeform: Shape 7042">
              <a:extLst>
                <a:ext uri="{FF2B5EF4-FFF2-40B4-BE49-F238E27FC236}">
                  <a16:creationId xmlns:a16="http://schemas.microsoft.com/office/drawing/2014/main" id="{1972F887-A610-BDFD-1D6E-74776A9C56A9}"/>
                </a:ext>
              </a:extLst>
            </p:cNvPr>
            <p:cNvSpPr/>
            <p:nvPr userDrawn="1"/>
          </p:nvSpPr>
          <p:spPr>
            <a:xfrm rot="5400000">
              <a:off x="3240840"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4" name="Freeform: Shape 7043">
              <a:extLst>
                <a:ext uri="{FF2B5EF4-FFF2-40B4-BE49-F238E27FC236}">
                  <a16:creationId xmlns:a16="http://schemas.microsoft.com/office/drawing/2014/main" id="{A9B94BC6-D2B5-4113-CD37-F5E23D0B859B}"/>
                </a:ext>
              </a:extLst>
            </p:cNvPr>
            <p:cNvSpPr/>
            <p:nvPr userDrawn="1"/>
          </p:nvSpPr>
          <p:spPr>
            <a:xfrm rot="5400000">
              <a:off x="3071714"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5" name="Freeform: Shape 7044">
              <a:extLst>
                <a:ext uri="{FF2B5EF4-FFF2-40B4-BE49-F238E27FC236}">
                  <a16:creationId xmlns:a16="http://schemas.microsoft.com/office/drawing/2014/main" id="{5E98AF18-8E3C-3787-25DA-4534F1A8EF4D}"/>
                </a:ext>
              </a:extLst>
            </p:cNvPr>
            <p:cNvSpPr/>
            <p:nvPr userDrawn="1"/>
          </p:nvSpPr>
          <p:spPr>
            <a:xfrm rot="5400000">
              <a:off x="290020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6" name="Freeform: Shape 7045">
              <a:extLst>
                <a:ext uri="{FF2B5EF4-FFF2-40B4-BE49-F238E27FC236}">
                  <a16:creationId xmlns:a16="http://schemas.microsoft.com/office/drawing/2014/main" id="{BC58639A-654A-DC71-C40C-1B05A711D614}"/>
                </a:ext>
              </a:extLst>
            </p:cNvPr>
            <p:cNvSpPr/>
            <p:nvPr userDrawn="1"/>
          </p:nvSpPr>
          <p:spPr>
            <a:xfrm rot="5400000">
              <a:off x="851469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7" name="Freeform: Shape 7046">
              <a:extLst>
                <a:ext uri="{FF2B5EF4-FFF2-40B4-BE49-F238E27FC236}">
                  <a16:creationId xmlns:a16="http://schemas.microsoft.com/office/drawing/2014/main" id="{33BCA19B-DCBB-43E8-ECAD-9507088550B0}"/>
                </a:ext>
              </a:extLst>
            </p:cNvPr>
            <p:cNvSpPr/>
            <p:nvPr userDrawn="1"/>
          </p:nvSpPr>
          <p:spPr>
            <a:xfrm rot="5400000">
              <a:off x="8343192"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8" name="Freeform: Shape 7047">
              <a:extLst>
                <a:ext uri="{FF2B5EF4-FFF2-40B4-BE49-F238E27FC236}">
                  <a16:creationId xmlns:a16="http://schemas.microsoft.com/office/drawing/2014/main" id="{48244629-4149-F10A-2775-735400847987}"/>
                </a:ext>
              </a:extLst>
            </p:cNvPr>
            <p:cNvSpPr/>
            <p:nvPr userDrawn="1"/>
          </p:nvSpPr>
          <p:spPr>
            <a:xfrm rot="5400000">
              <a:off x="8174066"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9" name="Freeform: Shape 7048">
              <a:extLst>
                <a:ext uri="{FF2B5EF4-FFF2-40B4-BE49-F238E27FC236}">
                  <a16:creationId xmlns:a16="http://schemas.microsoft.com/office/drawing/2014/main" id="{D6BE6653-98D6-76EE-CB4E-72876902E767}"/>
                </a:ext>
              </a:extLst>
            </p:cNvPr>
            <p:cNvSpPr/>
            <p:nvPr userDrawn="1"/>
          </p:nvSpPr>
          <p:spPr>
            <a:xfrm rot="5400000">
              <a:off x="800494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0" name="Freeform: Shape 7049">
              <a:extLst>
                <a:ext uri="{FF2B5EF4-FFF2-40B4-BE49-F238E27FC236}">
                  <a16:creationId xmlns:a16="http://schemas.microsoft.com/office/drawing/2014/main" id="{8024BFEB-4CB1-0946-E797-37647B7BEA8E}"/>
                </a:ext>
              </a:extLst>
            </p:cNvPr>
            <p:cNvSpPr/>
            <p:nvPr userDrawn="1"/>
          </p:nvSpPr>
          <p:spPr>
            <a:xfrm rot="5400000">
              <a:off x="783343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1" name="Freeform: Shape 7050">
              <a:extLst>
                <a:ext uri="{FF2B5EF4-FFF2-40B4-BE49-F238E27FC236}">
                  <a16:creationId xmlns:a16="http://schemas.microsoft.com/office/drawing/2014/main" id="{1893BC42-A426-E551-7008-44445A16F3F3}"/>
                </a:ext>
              </a:extLst>
            </p:cNvPr>
            <p:cNvSpPr/>
            <p:nvPr userDrawn="1"/>
          </p:nvSpPr>
          <p:spPr>
            <a:xfrm rot="5400000">
              <a:off x="766192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2" name="Freeform: Shape 7051">
              <a:extLst>
                <a:ext uri="{FF2B5EF4-FFF2-40B4-BE49-F238E27FC236}">
                  <a16:creationId xmlns:a16="http://schemas.microsoft.com/office/drawing/2014/main" id="{C7B5C0A5-E89B-6604-D142-512B0745E82B}"/>
                </a:ext>
              </a:extLst>
            </p:cNvPr>
            <p:cNvSpPr/>
            <p:nvPr userDrawn="1"/>
          </p:nvSpPr>
          <p:spPr>
            <a:xfrm rot="5400000">
              <a:off x="7492800"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3" name="Freeform: Shape 7052">
              <a:extLst>
                <a:ext uri="{FF2B5EF4-FFF2-40B4-BE49-F238E27FC236}">
                  <a16:creationId xmlns:a16="http://schemas.microsoft.com/office/drawing/2014/main" id="{B8694E77-5AD3-E258-DBC8-77EB998E1382}"/>
                </a:ext>
              </a:extLst>
            </p:cNvPr>
            <p:cNvSpPr/>
            <p:nvPr userDrawn="1"/>
          </p:nvSpPr>
          <p:spPr>
            <a:xfrm rot="5400000">
              <a:off x="732367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4" name="Freeform: Shape 7053">
              <a:extLst>
                <a:ext uri="{FF2B5EF4-FFF2-40B4-BE49-F238E27FC236}">
                  <a16:creationId xmlns:a16="http://schemas.microsoft.com/office/drawing/2014/main" id="{935A8B9D-DACC-E034-1D45-8AC1F3672DF8}"/>
                </a:ext>
              </a:extLst>
            </p:cNvPr>
            <p:cNvSpPr/>
            <p:nvPr userDrawn="1"/>
          </p:nvSpPr>
          <p:spPr>
            <a:xfrm rot="5400000">
              <a:off x="7152167"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5" name="Freeform: Shape 7054">
              <a:extLst>
                <a:ext uri="{FF2B5EF4-FFF2-40B4-BE49-F238E27FC236}">
                  <a16:creationId xmlns:a16="http://schemas.microsoft.com/office/drawing/2014/main" id="{2CDCBF42-8A85-9592-45E5-1D8D50077158}"/>
                </a:ext>
              </a:extLst>
            </p:cNvPr>
            <p:cNvSpPr/>
            <p:nvPr userDrawn="1"/>
          </p:nvSpPr>
          <p:spPr>
            <a:xfrm rot="5400000">
              <a:off x="6983041"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6" name="Freeform: Shape 7055">
              <a:extLst>
                <a:ext uri="{FF2B5EF4-FFF2-40B4-BE49-F238E27FC236}">
                  <a16:creationId xmlns:a16="http://schemas.microsoft.com/office/drawing/2014/main" id="{58A6F41C-9836-1157-2CA8-C90DDE331C99}"/>
                </a:ext>
              </a:extLst>
            </p:cNvPr>
            <p:cNvSpPr/>
            <p:nvPr userDrawn="1"/>
          </p:nvSpPr>
          <p:spPr>
            <a:xfrm rot="5400000">
              <a:off x="681391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7" name="Freeform: Shape 7056">
              <a:extLst>
                <a:ext uri="{FF2B5EF4-FFF2-40B4-BE49-F238E27FC236}">
                  <a16:creationId xmlns:a16="http://schemas.microsoft.com/office/drawing/2014/main" id="{6066C523-9706-B0B9-04AC-DEC30D261588}"/>
                </a:ext>
              </a:extLst>
            </p:cNvPr>
            <p:cNvSpPr/>
            <p:nvPr userDrawn="1"/>
          </p:nvSpPr>
          <p:spPr>
            <a:xfrm rot="5400000">
              <a:off x="6642408"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8" name="Freeform: Shape 7057">
              <a:extLst>
                <a:ext uri="{FF2B5EF4-FFF2-40B4-BE49-F238E27FC236}">
                  <a16:creationId xmlns:a16="http://schemas.microsoft.com/office/drawing/2014/main" id="{10DD436E-127E-8B39-780D-B8F5285690AC}"/>
                </a:ext>
              </a:extLst>
            </p:cNvPr>
            <p:cNvSpPr/>
            <p:nvPr userDrawn="1"/>
          </p:nvSpPr>
          <p:spPr>
            <a:xfrm rot="5400000">
              <a:off x="647090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9" name="Freeform: Shape 7058">
              <a:extLst>
                <a:ext uri="{FF2B5EF4-FFF2-40B4-BE49-F238E27FC236}">
                  <a16:creationId xmlns:a16="http://schemas.microsoft.com/office/drawing/2014/main" id="{82B487D8-38B1-00ED-646F-58066DA5E45A}"/>
                </a:ext>
              </a:extLst>
            </p:cNvPr>
            <p:cNvSpPr/>
            <p:nvPr userDrawn="1"/>
          </p:nvSpPr>
          <p:spPr>
            <a:xfrm rot="5400000">
              <a:off x="6301775"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0" name="Freeform: Shape 7059">
              <a:extLst>
                <a:ext uri="{FF2B5EF4-FFF2-40B4-BE49-F238E27FC236}">
                  <a16:creationId xmlns:a16="http://schemas.microsoft.com/office/drawing/2014/main" id="{BAAF410B-3023-2F51-DFD2-483AB1BA0101}"/>
                </a:ext>
              </a:extLst>
            </p:cNvPr>
            <p:cNvSpPr/>
            <p:nvPr userDrawn="1"/>
          </p:nvSpPr>
          <p:spPr>
            <a:xfrm rot="5400000">
              <a:off x="613264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1" name="Freeform: Shape 7060">
              <a:extLst>
                <a:ext uri="{FF2B5EF4-FFF2-40B4-BE49-F238E27FC236}">
                  <a16:creationId xmlns:a16="http://schemas.microsoft.com/office/drawing/2014/main" id="{D7DAA124-D956-9A5F-E9B4-D12FCEBBD67E}"/>
                </a:ext>
              </a:extLst>
            </p:cNvPr>
            <p:cNvSpPr/>
            <p:nvPr userDrawn="1"/>
          </p:nvSpPr>
          <p:spPr>
            <a:xfrm rot="5400000">
              <a:off x="596114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2" name="Freeform: Shape 7061">
              <a:extLst>
                <a:ext uri="{FF2B5EF4-FFF2-40B4-BE49-F238E27FC236}">
                  <a16:creationId xmlns:a16="http://schemas.microsoft.com/office/drawing/2014/main" id="{1380FF11-0F7B-973E-AEF0-463F2249B6B2}"/>
                </a:ext>
              </a:extLst>
            </p:cNvPr>
            <p:cNvSpPr/>
            <p:nvPr userDrawn="1"/>
          </p:nvSpPr>
          <p:spPr>
            <a:xfrm rot="5400000">
              <a:off x="578963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3" name="Freeform: Shape 7062">
              <a:extLst>
                <a:ext uri="{FF2B5EF4-FFF2-40B4-BE49-F238E27FC236}">
                  <a16:creationId xmlns:a16="http://schemas.microsoft.com/office/drawing/2014/main" id="{FAC046B0-CE73-7895-8F70-39098536F978}"/>
                </a:ext>
              </a:extLst>
            </p:cNvPr>
            <p:cNvSpPr/>
            <p:nvPr userDrawn="1"/>
          </p:nvSpPr>
          <p:spPr>
            <a:xfrm rot="5400000">
              <a:off x="562289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4" name="Freeform: Shape 7063">
              <a:extLst>
                <a:ext uri="{FF2B5EF4-FFF2-40B4-BE49-F238E27FC236}">
                  <a16:creationId xmlns:a16="http://schemas.microsoft.com/office/drawing/2014/main" id="{B3F7E881-4F6D-68C4-1DBF-928A64D2A155}"/>
                </a:ext>
              </a:extLst>
            </p:cNvPr>
            <p:cNvSpPr/>
            <p:nvPr userDrawn="1"/>
          </p:nvSpPr>
          <p:spPr>
            <a:xfrm rot="5400000">
              <a:off x="545138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5" name="Freeform: Shape 7064">
              <a:extLst>
                <a:ext uri="{FF2B5EF4-FFF2-40B4-BE49-F238E27FC236}">
                  <a16:creationId xmlns:a16="http://schemas.microsoft.com/office/drawing/2014/main" id="{E9CA8359-2EE6-0D0F-1134-C913E4C5D818}"/>
                </a:ext>
              </a:extLst>
            </p:cNvPr>
            <p:cNvSpPr/>
            <p:nvPr userDrawn="1"/>
          </p:nvSpPr>
          <p:spPr>
            <a:xfrm rot="5400000">
              <a:off x="527987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6" name="Freeform: Shape 7065">
              <a:extLst>
                <a:ext uri="{FF2B5EF4-FFF2-40B4-BE49-F238E27FC236}">
                  <a16:creationId xmlns:a16="http://schemas.microsoft.com/office/drawing/2014/main" id="{4369B95C-1B90-80E8-D7CC-0F57441C0711}"/>
                </a:ext>
              </a:extLst>
            </p:cNvPr>
            <p:cNvSpPr/>
            <p:nvPr userDrawn="1"/>
          </p:nvSpPr>
          <p:spPr>
            <a:xfrm rot="5400000">
              <a:off x="5110749"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7" name="Freeform: Shape 7066">
              <a:extLst>
                <a:ext uri="{FF2B5EF4-FFF2-40B4-BE49-F238E27FC236}">
                  <a16:creationId xmlns:a16="http://schemas.microsoft.com/office/drawing/2014/main" id="{74CE296A-7423-32DF-C91F-90A2F06F5912}"/>
                </a:ext>
              </a:extLst>
            </p:cNvPr>
            <p:cNvSpPr/>
            <p:nvPr userDrawn="1"/>
          </p:nvSpPr>
          <p:spPr>
            <a:xfrm rot="5400000">
              <a:off x="494162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8" name="Freeform: Shape 7067">
              <a:extLst>
                <a:ext uri="{FF2B5EF4-FFF2-40B4-BE49-F238E27FC236}">
                  <a16:creationId xmlns:a16="http://schemas.microsoft.com/office/drawing/2014/main" id="{A9816CF1-CA87-8040-9080-F17E91EEE208}"/>
                </a:ext>
              </a:extLst>
            </p:cNvPr>
            <p:cNvSpPr/>
            <p:nvPr userDrawn="1"/>
          </p:nvSpPr>
          <p:spPr>
            <a:xfrm rot="5400000">
              <a:off x="4770116"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9" name="Freeform: Shape 7068">
              <a:extLst>
                <a:ext uri="{FF2B5EF4-FFF2-40B4-BE49-F238E27FC236}">
                  <a16:creationId xmlns:a16="http://schemas.microsoft.com/office/drawing/2014/main" id="{6191674D-AE03-282E-C128-9C9A395B287A}"/>
                </a:ext>
              </a:extLst>
            </p:cNvPr>
            <p:cNvSpPr/>
            <p:nvPr userDrawn="1"/>
          </p:nvSpPr>
          <p:spPr>
            <a:xfrm rot="5400000">
              <a:off x="459860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0" name="Freeform: Shape 7069">
              <a:extLst>
                <a:ext uri="{FF2B5EF4-FFF2-40B4-BE49-F238E27FC236}">
                  <a16:creationId xmlns:a16="http://schemas.microsoft.com/office/drawing/2014/main" id="{8B59217C-0F4F-4D70-E9DC-F9045924544F}"/>
                </a:ext>
              </a:extLst>
            </p:cNvPr>
            <p:cNvSpPr/>
            <p:nvPr userDrawn="1"/>
          </p:nvSpPr>
          <p:spPr>
            <a:xfrm rot="5400000">
              <a:off x="4429483"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1" name="Freeform: Shape 7070">
              <a:extLst>
                <a:ext uri="{FF2B5EF4-FFF2-40B4-BE49-F238E27FC236}">
                  <a16:creationId xmlns:a16="http://schemas.microsoft.com/office/drawing/2014/main" id="{96C68723-32DD-D05A-E8CC-3A47C2648B42}"/>
                </a:ext>
              </a:extLst>
            </p:cNvPr>
            <p:cNvSpPr/>
            <p:nvPr userDrawn="1"/>
          </p:nvSpPr>
          <p:spPr>
            <a:xfrm rot="5400000">
              <a:off x="4260357"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2" name="Freeform: Shape 7071">
              <a:extLst>
                <a:ext uri="{FF2B5EF4-FFF2-40B4-BE49-F238E27FC236}">
                  <a16:creationId xmlns:a16="http://schemas.microsoft.com/office/drawing/2014/main" id="{6B7BCB75-D3FF-DC41-D20C-E4DDBF85F83B}"/>
                </a:ext>
              </a:extLst>
            </p:cNvPr>
            <p:cNvSpPr/>
            <p:nvPr userDrawn="1"/>
          </p:nvSpPr>
          <p:spPr>
            <a:xfrm rot="5400000">
              <a:off x="408885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3" name="Freeform: Shape 7072">
              <a:extLst>
                <a:ext uri="{FF2B5EF4-FFF2-40B4-BE49-F238E27FC236}">
                  <a16:creationId xmlns:a16="http://schemas.microsoft.com/office/drawing/2014/main" id="{F41DFE21-8FE7-45FE-F821-ED0C4B0B5497}"/>
                </a:ext>
              </a:extLst>
            </p:cNvPr>
            <p:cNvSpPr/>
            <p:nvPr userDrawn="1"/>
          </p:nvSpPr>
          <p:spPr>
            <a:xfrm rot="5400000">
              <a:off x="3919724"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4" name="Freeform: Shape 7073">
              <a:extLst>
                <a:ext uri="{FF2B5EF4-FFF2-40B4-BE49-F238E27FC236}">
                  <a16:creationId xmlns:a16="http://schemas.microsoft.com/office/drawing/2014/main" id="{153CE09D-2728-C9E1-0605-0CE093D10B8E}"/>
                </a:ext>
              </a:extLst>
            </p:cNvPr>
            <p:cNvSpPr/>
            <p:nvPr userDrawn="1"/>
          </p:nvSpPr>
          <p:spPr>
            <a:xfrm rot="5400000">
              <a:off x="375059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5" name="Freeform: Shape 7074">
              <a:extLst>
                <a:ext uri="{FF2B5EF4-FFF2-40B4-BE49-F238E27FC236}">
                  <a16:creationId xmlns:a16="http://schemas.microsoft.com/office/drawing/2014/main" id="{15B56954-128F-C474-B68C-D67FAB38A3F6}"/>
                </a:ext>
              </a:extLst>
            </p:cNvPr>
            <p:cNvSpPr/>
            <p:nvPr userDrawn="1"/>
          </p:nvSpPr>
          <p:spPr>
            <a:xfrm rot="5400000">
              <a:off x="357909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6" name="Freeform: Shape 7075">
              <a:extLst>
                <a:ext uri="{FF2B5EF4-FFF2-40B4-BE49-F238E27FC236}">
                  <a16:creationId xmlns:a16="http://schemas.microsoft.com/office/drawing/2014/main" id="{F7943FB5-6F95-AAC5-A2BB-2E3A941565B7}"/>
                </a:ext>
              </a:extLst>
            </p:cNvPr>
            <p:cNvSpPr/>
            <p:nvPr userDrawn="1"/>
          </p:nvSpPr>
          <p:spPr>
            <a:xfrm rot="5400000">
              <a:off x="340758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7" name="Freeform: Shape 7076">
              <a:extLst>
                <a:ext uri="{FF2B5EF4-FFF2-40B4-BE49-F238E27FC236}">
                  <a16:creationId xmlns:a16="http://schemas.microsoft.com/office/drawing/2014/main" id="{4E1A3ABE-CAF3-F329-1EE6-0C4B043510CA}"/>
                </a:ext>
              </a:extLst>
            </p:cNvPr>
            <p:cNvSpPr/>
            <p:nvPr userDrawn="1"/>
          </p:nvSpPr>
          <p:spPr>
            <a:xfrm rot="5400000">
              <a:off x="3238458"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8" name="Freeform: Shape 7077">
              <a:extLst>
                <a:ext uri="{FF2B5EF4-FFF2-40B4-BE49-F238E27FC236}">
                  <a16:creationId xmlns:a16="http://schemas.microsoft.com/office/drawing/2014/main" id="{858B22E0-718F-2574-356D-3D7523829C4E}"/>
                </a:ext>
              </a:extLst>
            </p:cNvPr>
            <p:cNvSpPr/>
            <p:nvPr userDrawn="1"/>
          </p:nvSpPr>
          <p:spPr>
            <a:xfrm rot="5400000">
              <a:off x="3069332"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9" name="Freeform: Shape 7078">
              <a:extLst>
                <a:ext uri="{FF2B5EF4-FFF2-40B4-BE49-F238E27FC236}">
                  <a16:creationId xmlns:a16="http://schemas.microsoft.com/office/drawing/2014/main" id="{D4611D3F-B0CD-C631-8B74-A6C452E5FD4D}"/>
                </a:ext>
              </a:extLst>
            </p:cNvPr>
            <p:cNvSpPr/>
            <p:nvPr userDrawn="1"/>
          </p:nvSpPr>
          <p:spPr>
            <a:xfrm rot="5400000">
              <a:off x="289782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0" name="Freeform: Shape 7079">
              <a:extLst>
                <a:ext uri="{FF2B5EF4-FFF2-40B4-BE49-F238E27FC236}">
                  <a16:creationId xmlns:a16="http://schemas.microsoft.com/office/drawing/2014/main" id="{2397DBEE-6A48-BEFD-AE2E-ADFEB35E4F06}"/>
                </a:ext>
              </a:extLst>
            </p:cNvPr>
            <p:cNvSpPr/>
            <p:nvPr userDrawn="1"/>
          </p:nvSpPr>
          <p:spPr>
            <a:xfrm rot="5400000">
              <a:off x="851708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1" name="Freeform: Shape 7080">
              <a:extLst>
                <a:ext uri="{FF2B5EF4-FFF2-40B4-BE49-F238E27FC236}">
                  <a16:creationId xmlns:a16="http://schemas.microsoft.com/office/drawing/2014/main" id="{96BCF999-AB0F-2A94-55C5-C97906875004}"/>
                </a:ext>
              </a:extLst>
            </p:cNvPr>
            <p:cNvSpPr/>
            <p:nvPr userDrawn="1"/>
          </p:nvSpPr>
          <p:spPr>
            <a:xfrm rot="5400000">
              <a:off x="8345574"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2" name="Freeform: Shape 7081">
              <a:extLst>
                <a:ext uri="{FF2B5EF4-FFF2-40B4-BE49-F238E27FC236}">
                  <a16:creationId xmlns:a16="http://schemas.microsoft.com/office/drawing/2014/main" id="{8C7D9D9F-CCB0-A672-F7F9-4DAD30E4BDFE}"/>
                </a:ext>
              </a:extLst>
            </p:cNvPr>
            <p:cNvSpPr/>
            <p:nvPr userDrawn="1"/>
          </p:nvSpPr>
          <p:spPr>
            <a:xfrm rot="5400000">
              <a:off x="8176448"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3" name="Freeform: Shape 7082">
              <a:extLst>
                <a:ext uri="{FF2B5EF4-FFF2-40B4-BE49-F238E27FC236}">
                  <a16:creationId xmlns:a16="http://schemas.microsoft.com/office/drawing/2014/main" id="{35CC2743-C0E6-B398-27E8-65F6DC6F5BA6}"/>
                </a:ext>
              </a:extLst>
            </p:cNvPr>
            <p:cNvSpPr/>
            <p:nvPr userDrawn="1"/>
          </p:nvSpPr>
          <p:spPr>
            <a:xfrm rot="5400000">
              <a:off x="800732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4" name="Freeform: Shape 7083">
              <a:extLst>
                <a:ext uri="{FF2B5EF4-FFF2-40B4-BE49-F238E27FC236}">
                  <a16:creationId xmlns:a16="http://schemas.microsoft.com/office/drawing/2014/main" id="{72B4A8DC-B6D0-FAEA-AA3F-5DA56D0141BB}"/>
                </a:ext>
              </a:extLst>
            </p:cNvPr>
            <p:cNvSpPr/>
            <p:nvPr userDrawn="1"/>
          </p:nvSpPr>
          <p:spPr>
            <a:xfrm rot="5400000">
              <a:off x="783581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5" name="Freeform: Shape 7084">
              <a:extLst>
                <a:ext uri="{FF2B5EF4-FFF2-40B4-BE49-F238E27FC236}">
                  <a16:creationId xmlns:a16="http://schemas.microsoft.com/office/drawing/2014/main" id="{0A51E9CB-D930-7EE5-6EC4-3563B8DC5460}"/>
                </a:ext>
              </a:extLst>
            </p:cNvPr>
            <p:cNvSpPr/>
            <p:nvPr userDrawn="1"/>
          </p:nvSpPr>
          <p:spPr>
            <a:xfrm rot="5400000">
              <a:off x="766430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6" name="Freeform: Shape 7085">
              <a:extLst>
                <a:ext uri="{FF2B5EF4-FFF2-40B4-BE49-F238E27FC236}">
                  <a16:creationId xmlns:a16="http://schemas.microsoft.com/office/drawing/2014/main" id="{443CA5BB-A6D1-DF18-E732-0E9052EC2051}"/>
                </a:ext>
              </a:extLst>
            </p:cNvPr>
            <p:cNvSpPr/>
            <p:nvPr userDrawn="1"/>
          </p:nvSpPr>
          <p:spPr>
            <a:xfrm rot="5400000">
              <a:off x="7495182"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7" name="Freeform: Shape 7086">
              <a:extLst>
                <a:ext uri="{FF2B5EF4-FFF2-40B4-BE49-F238E27FC236}">
                  <a16:creationId xmlns:a16="http://schemas.microsoft.com/office/drawing/2014/main" id="{45D0C70B-0B7F-4C3B-2CF1-26EA50EC74EA}"/>
                </a:ext>
              </a:extLst>
            </p:cNvPr>
            <p:cNvSpPr/>
            <p:nvPr userDrawn="1"/>
          </p:nvSpPr>
          <p:spPr>
            <a:xfrm rot="5400000">
              <a:off x="732605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8" name="Freeform: Shape 7087">
              <a:extLst>
                <a:ext uri="{FF2B5EF4-FFF2-40B4-BE49-F238E27FC236}">
                  <a16:creationId xmlns:a16="http://schemas.microsoft.com/office/drawing/2014/main" id="{F55278F2-2356-F6F0-7F40-69E0C4ECF13A}"/>
                </a:ext>
              </a:extLst>
            </p:cNvPr>
            <p:cNvSpPr/>
            <p:nvPr userDrawn="1"/>
          </p:nvSpPr>
          <p:spPr>
            <a:xfrm rot="5400000">
              <a:off x="7154549"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9" name="Freeform: Shape 7088">
              <a:extLst>
                <a:ext uri="{FF2B5EF4-FFF2-40B4-BE49-F238E27FC236}">
                  <a16:creationId xmlns:a16="http://schemas.microsoft.com/office/drawing/2014/main" id="{623674F2-92C3-6B77-F8C3-14A7EE04C165}"/>
                </a:ext>
              </a:extLst>
            </p:cNvPr>
            <p:cNvSpPr/>
            <p:nvPr userDrawn="1"/>
          </p:nvSpPr>
          <p:spPr>
            <a:xfrm rot="5400000">
              <a:off x="6985423"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0" name="Freeform: Shape 7089">
              <a:extLst>
                <a:ext uri="{FF2B5EF4-FFF2-40B4-BE49-F238E27FC236}">
                  <a16:creationId xmlns:a16="http://schemas.microsoft.com/office/drawing/2014/main" id="{E26EFCBA-CE34-0EED-8F2F-928AD4DD5556}"/>
                </a:ext>
              </a:extLst>
            </p:cNvPr>
            <p:cNvSpPr/>
            <p:nvPr userDrawn="1"/>
          </p:nvSpPr>
          <p:spPr>
            <a:xfrm rot="5400000">
              <a:off x="681629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1" name="Freeform: Shape 7090">
              <a:extLst>
                <a:ext uri="{FF2B5EF4-FFF2-40B4-BE49-F238E27FC236}">
                  <a16:creationId xmlns:a16="http://schemas.microsoft.com/office/drawing/2014/main" id="{8E956B32-71A5-B7C2-DEA2-BF71B4916114}"/>
                </a:ext>
              </a:extLst>
            </p:cNvPr>
            <p:cNvSpPr/>
            <p:nvPr userDrawn="1"/>
          </p:nvSpPr>
          <p:spPr>
            <a:xfrm rot="5400000">
              <a:off x="6644790"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2" name="Freeform: Shape 7091">
              <a:extLst>
                <a:ext uri="{FF2B5EF4-FFF2-40B4-BE49-F238E27FC236}">
                  <a16:creationId xmlns:a16="http://schemas.microsoft.com/office/drawing/2014/main" id="{1EFB569E-1841-CBF8-3455-5FA3B288BB64}"/>
                </a:ext>
              </a:extLst>
            </p:cNvPr>
            <p:cNvSpPr/>
            <p:nvPr userDrawn="1"/>
          </p:nvSpPr>
          <p:spPr>
            <a:xfrm rot="5400000">
              <a:off x="647328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3" name="Freeform: Shape 7092">
              <a:extLst>
                <a:ext uri="{FF2B5EF4-FFF2-40B4-BE49-F238E27FC236}">
                  <a16:creationId xmlns:a16="http://schemas.microsoft.com/office/drawing/2014/main" id="{0A103E36-88F4-D2DB-34F2-A662A827BF88}"/>
                </a:ext>
              </a:extLst>
            </p:cNvPr>
            <p:cNvSpPr/>
            <p:nvPr userDrawn="1"/>
          </p:nvSpPr>
          <p:spPr>
            <a:xfrm rot="5400000">
              <a:off x="6304157"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4" name="Freeform: Shape 7093">
              <a:extLst>
                <a:ext uri="{FF2B5EF4-FFF2-40B4-BE49-F238E27FC236}">
                  <a16:creationId xmlns:a16="http://schemas.microsoft.com/office/drawing/2014/main" id="{B53F2DD0-3178-8B31-1AC2-AC889827EB4F}"/>
                </a:ext>
              </a:extLst>
            </p:cNvPr>
            <p:cNvSpPr/>
            <p:nvPr userDrawn="1"/>
          </p:nvSpPr>
          <p:spPr>
            <a:xfrm rot="5400000">
              <a:off x="613503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5" name="Freeform: Shape 7094">
              <a:extLst>
                <a:ext uri="{FF2B5EF4-FFF2-40B4-BE49-F238E27FC236}">
                  <a16:creationId xmlns:a16="http://schemas.microsoft.com/office/drawing/2014/main" id="{825A9FEC-DFCC-A557-7E23-96C2BC9FD227}"/>
                </a:ext>
              </a:extLst>
            </p:cNvPr>
            <p:cNvSpPr/>
            <p:nvPr userDrawn="1"/>
          </p:nvSpPr>
          <p:spPr>
            <a:xfrm rot="5400000">
              <a:off x="596352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6" name="Freeform: Shape 7095">
              <a:extLst>
                <a:ext uri="{FF2B5EF4-FFF2-40B4-BE49-F238E27FC236}">
                  <a16:creationId xmlns:a16="http://schemas.microsoft.com/office/drawing/2014/main" id="{642ADE5B-8DC4-B921-AEF9-A0B409A4C5DE}"/>
                </a:ext>
              </a:extLst>
            </p:cNvPr>
            <p:cNvSpPr/>
            <p:nvPr userDrawn="1"/>
          </p:nvSpPr>
          <p:spPr>
            <a:xfrm rot="5400000">
              <a:off x="579201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7" name="Freeform: Shape 7096">
              <a:extLst>
                <a:ext uri="{FF2B5EF4-FFF2-40B4-BE49-F238E27FC236}">
                  <a16:creationId xmlns:a16="http://schemas.microsoft.com/office/drawing/2014/main" id="{E6CB5875-FB5F-1794-99AB-9A7F093A060C}"/>
                </a:ext>
              </a:extLst>
            </p:cNvPr>
            <p:cNvSpPr/>
            <p:nvPr userDrawn="1"/>
          </p:nvSpPr>
          <p:spPr>
            <a:xfrm rot="5400000">
              <a:off x="562527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8" name="Freeform: Shape 7097">
              <a:extLst>
                <a:ext uri="{FF2B5EF4-FFF2-40B4-BE49-F238E27FC236}">
                  <a16:creationId xmlns:a16="http://schemas.microsoft.com/office/drawing/2014/main" id="{7199C99D-640B-97E4-7261-10339DD07E63}"/>
                </a:ext>
              </a:extLst>
            </p:cNvPr>
            <p:cNvSpPr/>
            <p:nvPr userDrawn="1"/>
          </p:nvSpPr>
          <p:spPr>
            <a:xfrm rot="5400000">
              <a:off x="545376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9" name="Freeform: Shape 7098">
              <a:extLst>
                <a:ext uri="{FF2B5EF4-FFF2-40B4-BE49-F238E27FC236}">
                  <a16:creationId xmlns:a16="http://schemas.microsoft.com/office/drawing/2014/main" id="{DC8E59DC-4871-88D6-C486-99DA9A03B2B7}"/>
                </a:ext>
              </a:extLst>
            </p:cNvPr>
            <p:cNvSpPr/>
            <p:nvPr userDrawn="1"/>
          </p:nvSpPr>
          <p:spPr>
            <a:xfrm rot="5400000">
              <a:off x="528225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0" name="Freeform: Shape 7099">
              <a:extLst>
                <a:ext uri="{FF2B5EF4-FFF2-40B4-BE49-F238E27FC236}">
                  <a16:creationId xmlns:a16="http://schemas.microsoft.com/office/drawing/2014/main" id="{9CDE0937-9CB6-C00E-EA2F-7B157E95FD29}"/>
                </a:ext>
              </a:extLst>
            </p:cNvPr>
            <p:cNvSpPr/>
            <p:nvPr userDrawn="1"/>
          </p:nvSpPr>
          <p:spPr>
            <a:xfrm rot="5400000">
              <a:off x="5113131"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1" name="Freeform: Shape 7100">
              <a:extLst>
                <a:ext uri="{FF2B5EF4-FFF2-40B4-BE49-F238E27FC236}">
                  <a16:creationId xmlns:a16="http://schemas.microsoft.com/office/drawing/2014/main" id="{74B5F682-4578-803D-8FE9-0AA046679EA0}"/>
                </a:ext>
              </a:extLst>
            </p:cNvPr>
            <p:cNvSpPr/>
            <p:nvPr userDrawn="1"/>
          </p:nvSpPr>
          <p:spPr>
            <a:xfrm rot="5400000">
              <a:off x="494400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2" name="Freeform: Shape 7101">
              <a:extLst>
                <a:ext uri="{FF2B5EF4-FFF2-40B4-BE49-F238E27FC236}">
                  <a16:creationId xmlns:a16="http://schemas.microsoft.com/office/drawing/2014/main" id="{5307EA39-CF62-969B-6B3F-3CF8F99DC00E}"/>
                </a:ext>
              </a:extLst>
            </p:cNvPr>
            <p:cNvSpPr/>
            <p:nvPr userDrawn="1"/>
          </p:nvSpPr>
          <p:spPr>
            <a:xfrm rot="5400000">
              <a:off x="4772498"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3" name="Freeform: Shape 7102">
              <a:extLst>
                <a:ext uri="{FF2B5EF4-FFF2-40B4-BE49-F238E27FC236}">
                  <a16:creationId xmlns:a16="http://schemas.microsoft.com/office/drawing/2014/main" id="{E1FF665C-D2A5-54A8-D8F6-6397903B0765}"/>
                </a:ext>
              </a:extLst>
            </p:cNvPr>
            <p:cNvSpPr/>
            <p:nvPr userDrawn="1"/>
          </p:nvSpPr>
          <p:spPr>
            <a:xfrm rot="5400000">
              <a:off x="460099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4" name="Freeform: Shape 7103">
              <a:extLst>
                <a:ext uri="{FF2B5EF4-FFF2-40B4-BE49-F238E27FC236}">
                  <a16:creationId xmlns:a16="http://schemas.microsoft.com/office/drawing/2014/main" id="{A9276D8A-BB85-4637-9D04-A08F70CFE5FB}"/>
                </a:ext>
              </a:extLst>
            </p:cNvPr>
            <p:cNvSpPr/>
            <p:nvPr userDrawn="1"/>
          </p:nvSpPr>
          <p:spPr>
            <a:xfrm rot="5400000">
              <a:off x="4431865"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5" name="Freeform: Shape 7104">
              <a:extLst>
                <a:ext uri="{FF2B5EF4-FFF2-40B4-BE49-F238E27FC236}">
                  <a16:creationId xmlns:a16="http://schemas.microsoft.com/office/drawing/2014/main" id="{A19C1A45-81E8-BC40-7133-46E0122BA3BF}"/>
                </a:ext>
              </a:extLst>
            </p:cNvPr>
            <p:cNvSpPr/>
            <p:nvPr userDrawn="1"/>
          </p:nvSpPr>
          <p:spPr>
            <a:xfrm rot="5400000">
              <a:off x="4262739"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6" name="Freeform: Shape 7105">
              <a:extLst>
                <a:ext uri="{FF2B5EF4-FFF2-40B4-BE49-F238E27FC236}">
                  <a16:creationId xmlns:a16="http://schemas.microsoft.com/office/drawing/2014/main" id="{6C079BF5-03A4-F121-F297-39F4F5A238D6}"/>
                </a:ext>
              </a:extLst>
            </p:cNvPr>
            <p:cNvSpPr/>
            <p:nvPr userDrawn="1"/>
          </p:nvSpPr>
          <p:spPr>
            <a:xfrm rot="5400000">
              <a:off x="409123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7" name="Freeform: Shape 7106">
              <a:extLst>
                <a:ext uri="{FF2B5EF4-FFF2-40B4-BE49-F238E27FC236}">
                  <a16:creationId xmlns:a16="http://schemas.microsoft.com/office/drawing/2014/main" id="{0422A518-6EE3-CA84-8FD0-835EE719F47A}"/>
                </a:ext>
              </a:extLst>
            </p:cNvPr>
            <p:cNvSpPr/>
            <p:nvPr userDrawn="1"/>
          </p:nvSpPr>
          <p:spPr>
            <a:xfrm rot="5400000">
              <a:off x="3922106"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8" name="Freeform: Shape 7107">
              <a:extLst>
                <a:ext uri="{FF2B5EF4-FFF2-40B4-BE49-F238E27FC236}">
                  <a16:creationId xmlns:a16="http://schemas.microsoft.com/office/drawing/2014/main" id="{7D0E72E4-ADAA-5AE4-29CC-F6A22BA1BA4A}"/>
                </a:ext>
              </a:extLst>
            </p:cNvPr>
            <p:cNvSpPr/>
            <p:nvPr userDrawn="1"/>
          </p:nvSpPr>
          <p:spPr>
            <a:xfrm rot="5400000">
              <a:off x="375298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9" name="Freeform: Shape 7108">
              <a:extLst>
                <a:ext uri="{FF2B5EF4-FFF2-40B4-BE49-F238E27FC236}">
                  <a16:creationId xmlns:a16="http://schemas.microsoft.com/office/drawing/2014/main" id="{17DB4895-0922-4E55-8EEF-DE974FA5DF66}"/>
                </a:ext>
              </a:extLst>
            </p:cNvPr>
            <p:cNvSpPr/>
            <p:nvPr userDrawn="1"/>
          </p:nvSpPr>
          <p:spPr>
            <a:xfrm rot="5400000">
              <a:off x="358147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0" name="Freeform: Shape 7109">
              <a:extLst>
                <a:ext uri="{FF2B5EF4-FFF2-40B4-BE49-F238E27FC236}">
                  <a16:creationId xmlns:a16="http://schemas.microsoft.com/office/drawing/2014/main" id="{DD6E795C-CB39-AEA5-8262-4F691ABC6310}"/>
                </a:ext>
              </a:extLst>
            </p:cNvPr>
            <p:cNvSpPr/>
            <p:nvPr userDrawn="1"/>
          </p:nvSpPr>
          <p:spPr>
            <a:xfrm rot="5400000">
              <a:off x="340996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1" name="Freeform: Shape 7110">
              <a:extLst>
                <a:ext uri="{FF2B5EF4-FFF2-40B4-BE49-F238E27FC236}">
                  <a16:creationId xmlns:a16="http://schemas.microsoft.com/office/drawing/2014/main" id="{6789F048-AB8D-CF7F-905A-0BCA0A3441FA}"/>
                </a:ext>
              </a:extLst>
            </p:cNvPr>
            <p:cNvSpPr/>
            <p:nvPr userDrawn="1"/>
          </p:nvSpPr>
          <p:spPr>
            <a:xfrm rot="5400000">
              <a:off x="3240840"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2" name="Freeform: Shape 7111">
              <a:extLst>
                <a:ext uri="{FF2B5EF4-FFF2-40B4-BE49-F238E27FC236}">
                  <a16:creationId xmlns:a16="http://schemas.microsoft.com/office/drawing/2014/main" id="{FB79E227-286A-27F4-FE19-1DD4FEF0FCA8}"/>
                </a:ext>
              </a:extLst>
            </p:cNvPr>
            <p:cNvSpPr/>
            <p:nvPr userDrawn="1"/>
          </p:nvSpPr>
          <p:spPr>
            <a:xfrm rot="5400000">
              <a:off x="3071714"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3" name="Freeform: Shape 7112">
              <a:extLst>
                <a:ext uri="{FF2B5EF4-FFF2-40B4-BE49-F238E27FC236}">
                  <a16:creationId xmlns:a16="http://schemas.microsoft.com/office/drawing/2014/main" id="{D64D1B25-E68D-DAC5-A228-1F5FC9E51BC8}"/>
                </a:ext>
              </a:extLst>
            </p:cNvPr>
            <p:cNvSpPr/>
            <p:nvPr userDrawn="1"/>
          </p:nvSpPr>
          <p:spPr>
            <a:xfrm rot="5400000">
              <a:off x="290020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4" name="Freeform: Shape 7113">
              <a:extLst>
                <a:ext uri="{FF2B5EF4-FFF2-40B4-BE49-F238E27FC236}">
                  <a16:creationId xmlns:a16="http://schemas.microsoft.com/office/drawing/2014/main" id="{2AAB1D6E-EEC7-0F11-5A72-5115BC6AAEC1}"/>
                </a:ext>
              </a:extLst>
            </p:cNvPr>
            <p:cNvSpPr/>
            <p:nvPr userDrawn="1"/>
          </p:nvSpPr>
          <p:spPr>
            <a:xfrm rot="5400000">
              <a:off x="851708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5" name="Freeform: Shape 7114">
              <a:extLst>
                <a:ext uri="{FF2B5EF4-FFF2-40B4-BE49-F238E27FC236}">
                  <a16:creationId xmlns:a16="http://schemas.microsoft.com/office/drawing/2014/main" id="{BFE3D3C8-608E-B278-49CD-24B47CAED6C7}"/>
                </a:ext>
              </a:extLst>
            </p:cNvPr>
            <p:cNvSpPr/>
            <p:nvPr userDrawn="1"/>
          </p:nvSpPr>
          <p:spPr>
            <a:xfrm rot="5400000">
              <a:off x="8345574"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6" name="Freeform: Shape 7115">
              <a:extLst>
                <a:ext uri="{FF2B5EF4-FFF2-40B4-BE49-F238E27FC236}">
                  <a16:creationId xmlns:a16="http://schemas.microsoft.com/office/drawing/2014/main" id="{436E620E-A956-E32B-9612-626EC988A178}"/>
                </a:ext>
              </a:extLst>
            </p:cNvPr>
            <p:cNvSpPr/>
            <p:nvPr userDrawn="1"/>
          </p:nvSpPr>
          <p:spPr>
            <a:xfrm rot="5400000">
              <a:off x="8176448"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7" name="Freeform: Shape 7116">
              <a:extLst>
                <a:ext uri="{FF2B5EF4-FFF2-40B4-BE49-F238E27FC236}">
                  <a16:creationId xmlns:a16="http://schemas.microsoft.com/office/drawing/2014/main" id="{5EB13F69-5293-A61C-61BA-2456F959541D}"/>
                </a:ext>
              </a:extLst>
            </p:cNvPr>
            <p:cNvSpPr/>
            <p:nvPr userDrawn="1"/>
          </p:nvSpPr>
          <p:spPr>
            <a:xfrm rot="5400000">
              <a:off x="800732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8" name="Freeform: Shape 7117">
              <a:extLst>
                <a:ext uri="{FF2B5EF4-FFF2-40B4-BE49-F238E27FC236}">
                  <a16:creationId xmlns:a16="http://schemas.microsoft.com/office/drawing/2014/main" id="{64F0D33E-5583-EDCA-079C-F875D9CCFEB7}"/>
                </a:ext>
              </a:extLst>
            </p:cNvPr>
            <p:cNvSpPr/>
            <p:nvPr userDrawn="1"/>
          </p:nvSpPr>
          <p:spPr>
            <a:xfrm rot="5400000">
              <a:off x="783581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9" name="Freeform: Shape 7118">
              <a:extLst>
                <a:ext uri="{FF2B5EF4-FFF2-40B4-BE49-F238E27FC236}">
                  <a16:creationId xmlns:a16="http://schemas.microsoft.com/office/drawing/2014/main" id="{6547FCB3-696B-8826-7DB4-0F4CE3C548BD}"/>
                </a:ext>
              </a:extLst>
            </p:cNvPr>
            <p:cNvSpPr/>
            <p:nvPr userDrawn="1"/>
          </p:nvSpPr>
          <p:spPr>
            <a:xfrm rot="5400000">
              <a:off x="766430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0" name="Freeform: Shape 7119">
              <a:extLst>
                <a:ext uri="{FF2B5EF4-FFF2-40B4-BE49-F238E27FC236}">
                  <a16:creationId xmlns:a16="http://schemas.microsoft.com/office/drawing/2014/main" id="{8E82FA9B-1C8A-10F3-F32F-817C4A553FEF}"/>
                </a:ext>
              </a:extLst>
            </p:cNvPr>
            <p:cNvSpPr/>
            <p:nvPr userDrawn="1"/>
          </p:nvSpPr>
          <p:spPr>
            <a:xfrm rot="5400000">
              <a:off x="7495182"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1" name="Freeform: Shape 7120">
              <a:extLst>
                <a:ext uri="{FF2B5EF4-FFF2-40B4-BE49-F238E27FC236}">
                  <a16:creationId xmlns:a16="http://schemas.microsoft.com/office/drawing/2014/main" id="{7554CBB3-5FA6-FB51-82C7-5D807FB633A2}"/>
                </a:ext>
              </a:extLst>
            </p:cNvPr>
            <p:cNvSpPr/>
            <p:nvPr userDrawn="1"/>
          </p:nvSpPr>
          <p:spPr>
            <a:xfrm rot="5400000">
              <a:off x="732605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2" name="Freeform: Shape 7121">
              <a:extLst>
                <a:ext uri="{FF2B5EF4-FFF2-40B4-BE49-F238E27FC236}">
                  <a16:creationId xmlns:a16="http://schemas.microsoft.com/office/drawing/2014/main" id="{3AB803B7-8AD6-223F-5689-266CCDE6E2D7}"/>
                </a:ext>
              </a:extLst>
            </p:cNvPr>
            <p:cNvSpPr/>
            <p:nvPr userDrawn="1"/>
          </p:nvSpPr>
          <p:spPr>
            <a:xfrm rot="5400000">
              <a:off x="7154549"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3" name="Freeform: Shape 7122">
              <a:extLst>
                <a:ext uri="{FF2B5EF4-FFF2-40B4-BE49-F238E27FC236}">
                  <a16:creationId xmlns:a16="http://schemas.microsoft.com/office/drawing/2014/main" id="{BBF4A25F-FD10-B4F2-6C56-17A34128DECB}"/>
                </a:ext>
              </a:extLst>
            </p:cNvPr>
            <p:cNvSpPr/>
            <p:nvPr userDrawn="1"/>
          </p:nvSpPr>
          <p:spPr>
            <a:xfrm rot="5400000">
              <a:off x="6985423"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4" name="Freeform: Shape 7123">
              <a:extLst>
                <a:ext uri="{FF2B5EF4-FFF2-40B4-BE49-F238E27FC236}">
                  <a16:creationId xmlns:a16="http://schemas.microsoft.com/office/drawing/2014/main" id="{18FA515D-695A-7455-49CA-75233DFD9DDC}"/>
                </a:ext>
              </a:extLst>
            </p:cNvPr>
            <p:cNvSpPr/>
            <p:nvPr userDrawn="1"/>
          </p:nvSpPr>
          <p:spPr>
            <a:xfrm rot="5400000">
              <a:off x="681629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5" name="Freeform: Shape 7124">
              <a:extLst>
                <a:ext uri="{FF2B5EF4-FFF2-40B4-BE49-F238E27FC236}">
                  <a16:creationId xmlns:a16="http://schemas.microsoft.com/office/drawing/2014/main" id="{C1FE393B-ADBA-958A-86EC-B199AEFFB126}"/>
                </a:ext>
              </a:extLst>
            </p:cNvPr>
            <p:cNvSpPr/>
            <p:nvPr userDrawn="1"/>
          </p:nvSpPr>
          <p:spPr>
            <a:xfrm rot="5400000">
              <a:off x="6644790"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6" name="Freeform: Shape 7125">
              <a:extLst>
                <a:ext uri="{FF2B5EF4-FFF2-40B4-BE49-F238E27FC236}">
                  <a16:creationId xmlns:a16="http://schemas.microsoft.com/office/drawing/2014/main" id="{6E00F673-58EC-AE81-1925-1E573B25EEC7}"/>
                </a:ext>
              </a:extLst>
            </p:cNvPr>
            <p:cNvSpPr/>
            <p:nvPr userDrawn="1"/>
          </p:nvSpPr>
          <p:spPr>
            <a:xfrm rot="5400000">
              <a:off x="647328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7" name="Freeform: Shape 7126">
              <a:extLst>
                <a:ext uri="{FF2B5EF4-FFF2-40B4-BE49-F238E27FC236}">
                  <a16:creationId xmlns:a16="http://schemas.microsoft.com/office/drawing/2014/main" id="{E8C16772-3440-8A22-47FE-BE8F29871810}"/>
                </a:ext>
              </a:extLst>
            </p:cNvPr>
            <p:cNvSpPr/>
            <p:nvPr userDrawn="1"/>
          </p:nvSpPr>
          <p:spPr>
            <a:xfrm rot="5400000">
              <a:off x="6304157"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8" name="Freeform: Shape 7127">
              <a:extLst>
                <a:ext uri="{FF2B5EF4-FFF2-40B4-BE49-F238E27FC236}">
                  <a16:creationId xmlns:a16="http://schemas.microsoft.com/office/drawing/2014/main" id="{CE645383-D8C2-4641-7F10-8CD65394757C}"/>
                </a:ext>
              </a:extLst>
            </p:cNvPr>
            <p:cNvSpPr/>
            <p:nvPr userDrawn="1"/>
          </p:nvSpPr>
          <p:spPr>
            <a:xfrm rot="5400000">
              <a:off x="613503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9" name="Freeform: Shape 7128">
              <a:extLst>
                <a:ext uri="{FF2B5EF4-FFF2-40B4-BE49-F238E27FC236}">
                  <a16:creationId xmlns:a16="http://schemas.microsoft.com/office/drawing/2014/main" id="{DB4BEA65-AE77-569D-2307-0F222AD563C4}"/>
                </a:ext>
              </a:extLst>
            </p:cNvPr>
            <p:cNvSpPr/>
            <p:nvPr userDrawn="1"/>
          </p:nvSpPr>
          <p:spPr>
            <a:xfrm rot="5400000">
              <a:off x="596352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0" name="Freeform: Shape 7129">
              <a:extLst>
                <a:ext uri="{FF2B5EF4-FFF2-40B4-BE49-F238E27FC236}">
                  <a16:creationId xmlns:a16="http://schemas.microsoft.com/office/drawing/2014/main" id="{7E291D77-6F74-6E09-D417-341D087E4E75}"/>
                </a:ext>
              </a:extLst>
            </p:cNvPr>
            <p:cNvSpPr/>
            <p:nvPr userDrawn="1"/>
          </p:nvSpPr>
          <p:spPr>
            <a:xfrm rot="5400000">
              <a:off x="579201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1" name="Freeform: Shape 7130">
              <a:extLst>
                <a:ext uri="{FF2B5EF4-FFF2-40B4-BE49-F238E27FC236}">
                  <a16:creationId xmlns:a16="http://schemas.microsoft.com/office/drawing/2014/main" id="{05DED4DA-FB63-5474-6A6D-CB95AA9C85D6}"/>
                </a:ext>
              </a:extLst>
            </p:cNvPr>
            <p:cNvSpPr/>
            <p:nvPr userDrawn="1"/>
          </p:nvSpPr>
          <p:spPr>
            <a:xfrm rot="5400000">
              <a:off x="562527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2" name="Freeform: Shape 7131">
              <a:extLst>
                <a:ext uri="{FF2B5EF4-FFF2-40B4-BE49-F238E27FC236}">
                  <a16:creationId xmlns:a16="http://schemas.microsoft.com/office/drawing/2014/main" id="{B08200CC-EAFD-3370-2337-A6585E4CFE1C}"/>
                </a:ext>
              </a:extLst>
            </p:cNvPr>
            <p:cNvSpPr/>
            <p:nvPr userDrawn="1"/>
          </p:nvSpPr>
          <p:spPr>
            <a:xfrm rot="5400000">
              <a:off x="545376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3" name="Freeform: Shape 7132">
              <a:extLst>
                <a:ext uri="{FF2B5EF4-FFF2-40B4-BE49-F238E27FC236}">
                  <a16:creationId xmlns:a16="http://schemas.microsoft.com/office/drawing/2014/main" id="{B6CCD039-E889-97E6-70F8-4A91A19819DF}"/>
                </a:ext>
              </a:extLst>
            </p:cNvPr>
            <p:cNvSpPr/>
            <p:nvPr userDrawn="1"/>
          </p:nvSpPr>
          <p:spPr>
            <a:xfrm rot="5400000">
              <a:off x="528225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4" name="Freeform: Shape 7133">
              <a:extLst>
                <a:ext uri="{FF2B5EF4-FFF2-40B4-BE49-F238E27FC236}">
                  <a16:creationId xmlns:a16="http://schemas.microsoft.com/office/drawing/2014/main" id="{12EC0162-76C9-D957-5533-AA30FAFC0829}"/>
                </a:ext>
              </a:extLst>
            </p:cNvPr>
            <p:cNvSpPr/>
            <p:nvPr userDrawn="1"/>
          </p:nvSpPr>
          <p:spPr>
            <a:xfrm rot="5400000">
              <a:off x="5113131"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5" name="Freeform: Shape 7134">
              <a:extLst>
                <a:ext uri="{FF2B5EF4-FFF2-40B4-BE49-F238E27FC236}">
                  <a16:creationId xmlns:a16="http://schemas.microsoft.com/office/drawing/2014/main" id="{D64BF982-90C0-4AF8-01C7-069ECBBC391A}"/>
                </a:ext>
              </a:extLst>
            </p:cNvPr>
            <p:cNvSpPr/>
            <p:nvPr userDrawn="1"/>
          </p:nvSpPr>
          <p:spPr>
            <a:xfrm rot="5400000">
              <a:off x="494400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6" name="Freeform: Shape 7135">
              <a:extLst>
                <a:ext uri="{FF2B5EF4-FFF2-40B4-BE49-F238E27FC236}">
                  <a16:creationId xmlns:a16="http://schemas.microsoft.com/office/drawing/2014/main" id="{2FB2D34F-6A12-545F-6267-16B1D5C75B8A}"/>
                </a:ext>
              </a:extLst>
            </p:cNvPr>
            <p:cNvSpPr/>
            <p:nvPr userDrawn="1"/>
          </p:nvSpPr>
          <p:spPr>
            <a:xfrm rot="5400000">
              <a:off x="4772498"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7" name="Freeform: Shape 7136">
              <a:extLst>
                <a:ext uri="{FF2B5EF4-FFF2-40B4-BE49-F238E27FC236}">
                  <a16:creationId xmlns:a16="http://schemas.microsoft.com/office/drawing/2014/main" id="{1ACBE5DD-E044-F335-61A8-875C1D4F3C47}"/>
                </a:ext>
              </a:extLst>
            </p:cNvPr>
            <p:cNvSpPr/>
            <p:nvPr userDrawn="1"/>
          </p:nvSpPr>
          <p:spPr>
            <a:xfrm rot="5400000">
              <a:off x="460099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8" name="Freeform: Shape 7137">
              <a:extLst>
                <a:ext uri="{FF2B5EF4-FFF2-40B4-BE49-F238E27FC236}">
                  <a16:creationId xmlns:a16="http://schemas.microsoft.com/office/drawing/2014/main" id="{2514C6B0-AE71-E239-653F-7A6F7E4AA98F}"/>
                </a:ext>
              </a:extLst>
            </p:cNvPr>
            <p:cNvSpPr/>
            <p:nvPr userDrawn="1"/>
          </p:nvSpPr>
          <p:spPr>
            <a:xfrm rot="5400000">
              <a:off x="4431865"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9" name="Freeform: Shape 7138">
              <a:extLst>
                <a:ext uri="{FF2B5EF4-FFF2-40B4-BE49-F238E27FC236}">
                  <a16:creationId xmlns:a16="http://schemas.microsoft.com/office/drawing/2014/main" id="{AD936B0D-41DC-F0AD-531B-3B9F6114F3E5}"/>
                </a:ext>
              </a:extLst>
            </p:cNvPr>
            <p:cNvSpPr/>
            <p:nvPr userDrawn="1"/>
          </p:nvSpPr>
          <p:spPr>
            <a:xfrm rot="5400000">
              <a:off x="4262739"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0" name="Freeform: Shape 7139">
              <a:extLst>
                <a:ext uri="{FF2B5EF4-FFF2-40B4-BE49-F238E27FC236}">
                  <a16:creationId xmlns:a16="http://schemas.microsoft.com/office/drawing/2014/main" id="{1DBB048D-B92C-71D8-9CF3-BA06BC67B374}"/>
                </a:ext>
              </a:extLst>
            </p:cNvPr>
            <p:cNvSpPr/>
            <p:nvPr userDrawn="1"/>
          </p:nvSpPr>
          <p:spPr>
            <a:xfrm rot="5400000">
              <a:off x="409123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1" name="Freeform: Shape 7140">
              <a:extLst>
                <a:ext uri="{FF2B5EF4-FFF2-40B4-BE49-F238E27FC236}">
                  <a16:creationId xmlns:a16="http://schemas.microsoft.com/office/drawing/2014/main" id="{8875262D-E6E8-37A1-33F9-BECC4C6AAF10}"/>
                </a:ext>
              </a:extLst>
            </p:cNvPr>
            <p:cNvSpPr/>
            <p:nvPr userDrawn="1"/>
          </p:nvSpPr>
          <p:spPr>
            <a:xfrm rot="5400000">
              <a:off x="3922106"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2" name="Freeform: Shape 7141">
              <a:extLst>
                <a:ext uri="{FF2B5EF4-FFF2-40B4-BE49-F238E27FC236}">
                  <a16:creationId xmlns:a16="http://schemas.microsoft.com/office/drawing/2014/main" id="{DC4E8349-9CB6-EB4F-4BEA-34B277ADCCBA}"/>
                </a:ext>
              </a:extLst>
            </p:cNvPr>
            <p:cNvSpPr/>
            <p:nvPr userDrawn="1"/>
          </p:nvSpPr>
          <p:spPr>
            <a:xfrm rot="5400000">
              <a:off x="375298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3" name="Freeform: Shape 7142">
              <a:extLst>
                <a:ext uri="{FF2B5EF4-FFF2-40B4-BE49-F238E27FC236}">
                  <a16:creationId xmlns:a16="http://schemas.microsoft.com/office/drawing/2014/main" id="{BF9EC059-AE67-F76A-0DC1-9FE2D6147599}"/>
                </a:ext>
              </a:extLst>
            </p:cNvPr>
            <p:cNvSpPr/>
            <p:nvPr userDrawn="1"/>
          </p:nvSpPr>
          <p:spPr>
            <a:xfrm rot="5400000">
              <a:off x="358147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4" name="Freeform: Shape 7143">
              <a:extLst>
                <a:ext uri="{FF2B5EF4-FFF2-40B4-BE49-F238E27FC236}">
                  <a16:creationId xmlns:a16="http://schemas.microsoft.com/office/drawing/2014/main" id="{465152D2-4925-1462-60A8-B5AAD4E7EDA6}"/>
                </a:ext>
              </a:extLst>
            </p:cNvPr>
            <p:cNvSpPr/>
            <p:nvPr userDrawn="1"/>
          </p:nvSpPr>
          <p:spPr>
            <a:xfrm rot="5400000">
              <a:off x="340996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5" name="Freeform: Shape 7144">
              <a:extLst>
                <a:ext uri="{FF2B5EF4-FFF2-40B4-BE49-F238E27FC236}">
                  <a16:creationId xmlns:a16="http://schemas.microsoft.com/office/drawing/2014/main" id="{43FCCC2F-3D4A-0BAD-5D8F-481C8E4EAD8C}"/>
                </a:ext>
              </a:extLst>
            </p:cNvPr>
            <p:cNvSpPr/>
            <p:nvPr userDrawn="1"/>
          </p:nvSpPr>
          <p:spPr>
            <a:xfrm rot="5400000">
              <a:off x="3240840"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6" name="Freeform: Shape 7145">
              <a:extLst>
                <a:ext uri="{FF2B5EF4-FFF2-40B4-BE49-F238E27FC236}">
                  <a16:creationId xmlns:a16="http://schemas.microsoft.com/office/drawing/2014/main" id="{D0666BFD-8817-E00A-11A4-283168EA720F}"/>
                </a:ext>
              </a:extLst>
            </p:cNvPr>
            <p:cNvSpPr/>
            <p:nvPr userDrawn="1"/>
          </p:nvSpPr>
          <p:spPr>
            <a:xfrm rot="5400000">
              <a:off x="3071714"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7" name="Freeform: Shape 7146">
              <a:extLst>
                <a:ext uri="{FF2B5EF4-FFF2-40B4-BE49-F238E27FC236}">
                  <a16:creationId xmlns:a16="http://schemas.microsoft.com/office/drawing/2014/main" id="{660BF27B-9001-A056-B9ED-03DDA78A5055}"/>
                </a:ext>
              </a:extLst>
            </p:cNvPr>
            <p:cNvSpPr/>
            <p:nvPr userDrawn="1"/>
          </p:nvSpPr>
          <p:spPr>
            <a:xfrm rot="5400000">
              <a:off x="290020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8" name="Freeform: Shape 7147">
              <a:extLst>
                <a:ext uri="{FF2B5EF4-FFF2-40B4-BE49-F238E27FC236}">
                  <a16:creationId xmlns:a16="http://schemas.microsoft.com/office/drawing/2014/main" id="{A7C1D77A-6DBD-C5D8-4605-419479DEB44A}"/>
                </a:ext>
              </a:extLst>
            </p:cNvPr>
            <p:cNvSpPr/>
            <p:nvPr userDrawn="1"/>
          </p:nvSpPr>
          <p:spPr>
            <a:xfrm rot="5400000">
              <a:off x="851708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9" name="Freeform: Shape 7148">
              <a:extLst>
                <a:ext uri="{FF2B5EF4-FFF2-40B4-BE49-F238E27FC236}">
                  <a16:creationId xmlns:a16="http://schemas.microsoft.com/office/drawing/2014/main" id="{EEE5EFDE-EE53-5C63-AF62-9529934168A2}"/>
                </a:ext>
              </a:extLst>
            </p:cNvPr>
            <p:cNvSpPr/>
            <p:nvPr userDrawn="1"/>
          </p:nvSpPr>
          <p:spPr>
            <a:xfrm rot="5400000">
              <a:off x="8345574"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0" name="Freeform: Shape 7149">
              <a:extLst>
                <a:ext uri="{FF2B5EF4-FFF2-40B4-BE49-F238E27FC236}">
                  <a16:creationId xmlns:a16="http://schemas.microsoft.com/office/drawing/2014/main" id="{94A2AEFF-5702-6938-7740-FAAD9BABE662}"/>
                </a:ext>
              </a:extLst>
            </p:cNvPr>
            <p:cNvSpPr/>
            <p:nvPr userDrawn="1"/>
          </p:nvSpPr>
          <p:spPr>
            <a:xfrm rot="5400000">
              <a:off x="8176448"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1" name="Freeform: Shape 7150">
              <a:extLst>
                <a:ext uri="{FF2B5EF4-FFF2-40B4-BE49-F238E27FC236}">
                  <a16:creationId xmlns:a16="http://schemas.microsoft.com/office/drawing/2014/main" id="{91E5CA9A-58BD-4355-1C00-426073504477}"/>
                </a:ext>
              </a:extLst>
            </p:cNvPr>
            <p:cNvSpPr/>
            <p:nvPr userDrawn="1"/>
          </p:nvSpPr>
          <p:spPr>
            <a:xfrm rot="5400000">
              <a:off x="800732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2" name="Freeform: Shape 7151">
              <a:extLst>
                <a:ext uri="{FF2B5EF4-FFF2-40B4-BE49-F238E27FC236}">
                  <a16:creationId xmlns:a16="http://schemas.microsoft.com/office/drawing/2014/main" id="{B31733F3-7527-C081-6B19-3BD006FF9DF2}"/>
                </a:ext>
              </a:extLst>
            </p:cNvPr>
            <p:cNvSpPr/>
            <p:nvPr userDrawn="1"/>
          </p:nvSpPr>
          <p:spPr>
            <a:xfrm rot="5400000">
              <a:off x="783581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3" name="Freeform: Shape 7152">
              <a:extLst>
                <a:ext uri="{FF2B5EF4-FFF2-40B4-BE49-F238E27FC236}">
                  <a16:creationId xmlns:a16="http://schemas.microsoft.com/office/drawing/2014/main" id="{8BC02AE7-1D45-DE9D-4B55-E3E14B446B6B}"/>
                </a:ext>
              </a:extLst>
            </p:cNvPr>
            <p:cNvSpPr/>
            <p:nvPr userDrawn="1"/>
          </p:nvSpPr>
          <p:spPr>
            <a:xfrm rot="5400000">
              <a:off x="766430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4" name="Freeform: Shape 7153">
              <a:extLst>
                <a:ext uri="{FF2B5EF4-FFF2-40B4-BE49-F238E27FC236}">
                  <a16:creationId xmlns:a16="http://schemas.microsoft.com/office/drawing/2014/main" id="{86DDA3BD-AA24-C7D8-AE0B-D86C8FCABEB3}"/>
                </a:ext>
              </a:extLst>
            </p:cNvPr>
            <p:cNvSpPr/>
            <p:nvPr userDrawn="1"/>
          </p:nvSpPr>
          <p:spPr>
            <a:xfrm rot="5400000">
              <a:off x="7495182"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5" name="Freeform: Shape 7154">
              <a:extLst>
                <a:ext uri="{FF2B5EF4-FFF2-40B4-BE49-F238E27FC236}">
                  <a16:creationId xmlns:a16="http://schemas.microsoft.com/office/drawing/2014/main" id="{9ED4F898-3B37-07D5-397D-99FA86C0C0F3}"/>
                </a:ext>
              </a:extLst>
            </p:cNvPr>
            <p:cNvSpPr/>
            <p:nvPr userDrawn="1"/>
          </p:nvSpPr>
          <p:spPr>
            <a:xfrm rot="5400000">
              <a:off x="732605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6" name="Freeform: Shape 7155">
              <a:extLst>
                <a:ext uri="{FF2B5EF4-FFF2-40B4-BE49-F238E27FC236}">
                  <a16:creationId xmlns:a16="http://schemas.microsoft.com/office/drawing/2014/main" id="{A70A2888-9413-2207-1A4B-886AFC23FA66}"/>
                </a:ext>
              </a:extLst>
            </p:cNvPr>
            <p:cNvSpPr/>
            <p:nvPr userDrawn="1"/>
          </p:nvSpPr>
          <p:spPr>
            <a:xfrm rot="5400000">
              <a:off x="7154549"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7" name="Freeform: Shape 7156">
              <a:extLst>
                <a:ext uri="{FF2B5EF4-FFF2-40B4-BE49-F238E27FC236}">
                  <a16:creationId xmlns:a16="http://schemas.microsoft.com/office/drawing/2014/main" id="{1A4CA4E5-1C58-CDAC-5A13-6183BB92CB64}"/>
                </a:ext>
              </a:extLst>
            </p:cNvPr>
            <p:cNvSpPr/>
            <p:nvPr userDrawn="1"/>
          </p:nvSpPr>
          <p:spPr>
            <a:xfrm rot="5400000">
              <a:off x="6985423"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8" name="Freeform: Shape 7157">
              <a:extLst>
                <a:ext uri="{FF2B5EF4-FFF2-40B4-BE49-F238E27FC236}">
                  <a16:creationId xmlns:a16="http://schemas.microsoft.com/office/drawing/2014/main" id="{3FBC450E-5A84-60C3-5F2F-15A5D5E9E137}"/>
                </a:ext>
              </a:extLst>
            </p:cNvPr>
            <p:cNvSpPr/>
            <p:nvPr userDrawn="1"/>
          </p:nvSpPr>
          <p:spPr>
            <a:xfrm rot="5400000">
              <a:off x="681629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9" name="Freeform: Shape 7158">
              <a:extLst>
                <a:ext uri="{FF2B5EF4-FFF2-40B4-BE49-F238E27FC236}">
                  <a16:creationId xmlns:a16="http://schemas.microsoft.com/office/drawing/2014/main" id="{3DE89B7B-8B6A-8159-A40C-2395F8DC8641}"/>
                </a:ext>
              </a:extLst>
            </p:cNvPr>
            <p:cNvSpPr/>
            <p:nvPr userDrawn="1"/>
          </p:nvSpPr>
          <p:spPr>
            <a:xfrm rot="5400000">
              <a:off x="6644790"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0" name="Freeform: Shape 7159">
              <a:extLst>
                <a:ext uri="{FF2B5EF4-FFF2-40B4-BE49-F238E27FC236}">
                  <a16:creationId xmlns:a16="http://schemas.microsoft.com/office/drawing/2014/main" id="{4F61171C-46D8-5869-ED17-9C1FE6DC45BC}"/>
                </a:ext>
              </a:extLst>
            </p:cNvPr>
            <p:cNvSpPr/>
            <p:nvPr userDrawn="1"/>
          </p:nvSpPr>
          <p:spPr>
            <a:xfrm rot="5400000">
              <a:off x="647328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1" name="Freeform: Shape 7160">
              <a:extLst>
                <a:ext uri="{FF2B5EF4-FFF2-40B4-BE49-F238E27FC236}">
                  <a16:creationId xmlns:a16="http://schemas.microsoft.com/office/drawing/2014/main" id="{A7592EBE-177A-5DC8-0026-205CBDD24D84}"/>
                </a:ext>
              </a:extLst>
            </p:cNvPr>
            <p:cNvSpPr/>
            <p:nvPr userDrawn="1"/>
          </p:nvSpPr>
          <p:spPr>
            <a:xfrm rot="5400000">
              <a:off x="6304157"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2" name="Freeform: Shape 7161">
              <a:extLst>
                <a:ext uri="{FF2B5EF4-FFF2-40B4-BE49-F238E27FC236}">
                  <a16:creationId xmlns:a16="http://schemas.microsoft.com/office/drawing/2014/main" id="{43AD731F-180B-221C-7A07-14ED2F311C8E}"/>
                </a:ext>
              </a:extLst>
            </p:cNvPr>
            <p:cNvSpPr/>
            <p:nvPr userDrawn="1"/>
          </p:nvSpPr>
          <p:spPr>
            <a:xfrm rot="5400000">
              <a:off x="613503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3" name="Freeform: Shape 7162">
              <a:extLst>
                <a:ext uri="{FF2B5EF4-FFF2-40B4-BE49-F238E27FC236}">
                  <a16:creationId xmlns:a16="http://schemas.microsoft.com/office/drawing/2014/main" id="{3B1ADB98-784E-D180-6BDA-17C37291534B}"/>
                </a:ext>
              </a:extLst>
            </p:cNvPr>
            <p:cNvSpPr/>
            <p:nvPr userDrawn="1"/>
          </p:nvSpPr>
          <p:spPr>
            <a:xfrm rot="5400000">
              <a:off x="596352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4" name="Freeform: Shape 7163">
              <a:extLst>
                <a:ext uri="{FF2B5EF4-FFF2-40B4-BE49-F238E27FC236}">
                  <a16:creationId xmlns:a16="http://schemas.microsoft.com/office/drawing/2014/main" id="{D4512083-8485-A3D1-5D7E-AF840E7BECCC}"/>
                </a:ext>
              </a:extLst>
            </p:cNvPr>
            <p:cNvSpPr/>
            <p:nvPr userDrawn="1"/>
          </p:nvSpPr>
          <p:spPr>
            <a:xfrm rot="5400000">
              <a:off x="579201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5" name="Freeform: Shape 7164">
              <a:extLst>
                <a:ext uri="{FF2B5EF4-FFF2-40B4-BE49-F238E27FC236}">
                  <a16:creationId xmlns:a16="http://schemas.microsoft.com/office/drawing/2014/main" id="{A6276DFF-637F-1B36-5C99-CF44639B51C8}"/>
                </a:ext>
              </a:extLst>
            </p:cNvPr>
            <p:cNvSpPr/>
            <p:nvPr userDrawn="1"/>
          </p:nvSpPr>
          <p:spPr>
            <a:xfrm rot="5400000">
              <a:off x="562527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6" name="Freeform: Shape 7165">
              <a:extLst>
                <a:ext uri="{FF2B5EF4-FFF2-40B4-BE49-F238E27FC236}">
                  <a16:creationId xmlns:a16="http://schemas.microsoft.com/office/drawing/2014/main" id="{4FC05150-0145-1387-F2E3-2EEFAF57D09E}"/>
                </a:ext>
              </a:extLst>
            </p:cNvPr>
            <p:cNvSpPr/>
            <p:nvPr userDrawn="1"/>
          </p:nvSpPr>
          <p:spPr>
            <a:xfrm rot="5400000">
              <a:off x="545376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7" name="Freeform: Shape 7166">
              <a:extLst>
                <a:ext uri="{FF2B5EF4-FFF2-40B4-BE49-F238E27FC236}">
                  <a16:creationId xmlns:a16="http://schemas.microsoft.com/office/drawing/2014/main" id="{A0C2929C-9D81-860A-ED60-CA008B8CAC93}"/>
                </a:ext>
              </a:extLst>
            </p:cNvPr>
            <p:cNvSpPr/>
            <p:nvPr userDrawn="1"/>
          </p:nvSpPr>
          <p:spPr>
            <a:xfrm rot="5400000">
              <a:off x="528225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8" name="Freeform: Shape 7167">
              <a:extLst>
                <a:ext uri="{FF2B5EF4-FFF2-40B4-BE49-F238E27FC236}">
                  <a16:creationId xmlns:a16="http://schemas.microsoft.com/office/drawing/2014/main" id="{1C35CA81-038D-9CE7-2BAD-074195193CE7}"/>
                </a:ext>
              </a:extLst>
            </p:cNvPr>
            <p:cNvSpPr/>
            <p:nvPr userDrawn="1"/>
          </p:nvSpPr>
          <p:spPr>
            <a:xfrm rot="5400000">
              <a:off x="5113131"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9" name="Freeform: Shape 7168">
              <a:extLst>
                <a:ext uri="{FF2B5EF4-FFF2-40B4-BE49-F238E27FC236}">
                  <a16:creationId xmlns:a16="http://schemas.microsoft.com/office/drawing/2014/main" id="{D3EE909E-82F7-6D9B-51DF-0FA8D54218C0}"/>
                </a:ext>
              </a:extLst>
            </p:cNvPr>
            <p:cNvSpPr/>
            <p:nvPr userDrawn="1"/>
          </p:nvSpPr>
          <p:spPr>
            <a:xfrm rot="5400000">
              <a:off x="494400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0" name="Freeform: Shape 7169">
              <a:extLst>
                <a:ext uri="{FF2B5EF4-FFF2-40B4-BE49-F238E27FC236}">
                  <a16:creationId xmlns:a16="http://schemas.microsoft.com/office/drawing/2014/main" id="{F792912C-606B-84D4-4B99-EC37987F06C2}"/>
                </a:ext>
              </a:extLst>
            </p:cNvPr>
            <p:cNvSpPr/>
            <p:nvPr userDrawn="1"/>
          </p:nvSpPr>
          <p:spPr>
            <a:xfrm rot="5400000">
              <a:off x="4772498"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1" name="Freeform: Shape 7170">
              <a:extLst>
                <a:ext uri="{FF2B5EF4-FFF2-40B4-BE49-F238E27FC236}">
                  <a16:creationId xmlns:a16="http://schemas.microsoft.com/office/drawing/2014/main" id="{4ABD3388-2969-3A83-B416-29FD347B4E5B}"/>
                </a:ext>
              </a:extLst>
            </p:cNvPr>
            <p:cNvSpPr/>
            <p:nvPr userDrawn="1"/>
          </p:nvSpPr>
          <p:spPr>
            <a:xfrm rot="5400000">
              <a:off x="460099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2" name="Freeform: Shape 7171">
              <a:extLst>
                <a:ext uri="{FF2B5EF4-FFF2-40B4-BE49-F238E27FC236}">
                  <a16:creationId xmlns:a16="http://schemas.microsoft.com/office/drawing/2014/main" id="{3EA9D095-0DA6-5D91-76FD-7944C35AB395}"/>
                </a:ext>
              </a:extLst>
            </p:cNvPr>
            <p:cNvSpPr/>
            <p:nvPr userDrawn="1"/>
          </p:nvSpPr>
          <p:spPr>
            <a:xfrm rot="5400000">
              <a:off x="4431865"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3" name="Freeform: Shape 7172">
              <a:extLst>
                <a:ext uri="{FF2B5EF4-FFF2-40B4-BE49-F238E27FC236}">
                  <a16:creationId xmlns:a16="http://schemas.microsoft.com/office/drawing/2014/main" id="{358FA1EA-55A5-6F5A-4C23-7B4EB6DAE705}"/>
                </a:ext>
              </a:extLst>
            </p:cNvPr>
            <p:cNvSpPr/>
            <p:nvPr userDrawn="1"/>
          </p:nvSpPr>
          <p:spPr>
            <a:xfrm rot="5400000">
              <a:off x="4262739"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4" name="Freeform: Shape 7173">
              <a:extLst>
                <a:ext uri="{FF2B5EF4-FFF2-40B4-BE49-F238E27FC236}">
                  <a16:creationId xmlns:a16="http://schemas.microsoft.com/office/drawing/2014/main" id="{B73B1A76-777F-0765-22DF-561569E4546B}"/>
                </a:ext>
              </a:extLst>
            </p:cNvPr>
            <p:cNvSpPr/>
            <p:nvPr userDrawn="1"/>
          </p:nvSpPr>
          <p:spPr>
            <a:xfrm rot="5400000">
              <a:off x="409123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5" name="Freeform: Shape 7174">
              <a:extLst>
                <a:ext uri="{FF2B5EF4-FFF2-40B4-BE49-F238E27FC236}">
                  <a16:creationId xmlns:a16="http://schemas.microsoft.com/office/drawing/2014/main" id="{6504759E-DFCD-7430-3E9C-DC1E7DA5F85B}"/>
                </a:ext>
              </a:extLst>
            </p:cNvPr>
            <p:cNvSpPr/>
            <p:nvPr userDrawn="1"/>
          </p:nvSpPr>
          <p:spPr>
            <a:xfrm rot="5400000">
              <a:off x="3922106"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6" name="Freeform: Shape 7175">
              <a:extLst>
                <a:ext uri="{FF2B5EF4-FFF2-40B4-BE49-F238E27FC236}">
                  <a16:creationId xmlns:a16="http://schemas.microsoft.com/office/drawing/2014/main" id="{F06ABBBB-1700-557E-BE4B-9F67B6DB1B2B}"/>
                </a:ext>
              </a:extLst>
            </p:cNvPr>
            <p:cNvSpPr/>
            <p:nvPr userDrawn="1"/>
          </p:nvSpPr>
          <p:spPr>
            <a:xfrm rot="5400000">
              <a:off x="375298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7" name="Freeform: Shape 7176">
              <a:extLst>
                <a:ext uri="{FF2B5EF4-FFF2-40B4-BE49-F238E27FC236}">
                  <a16:creationId xmlns:a16="http://schemas.microsoft.com/office/drawing/2014/main" id="{0A5A3FB9-2ED9-DA7B-3F40-902CCE19B525}"/>
                </a:ext>
              </a:extLst>
            </p:cNvPr>
            <p:cNvSpPr/>
            <p:nvPr userDrawn="1"/>
          </p:nvSpPr>
          <p:spPr>
            <a:xfrm rot="5400000">
              <a:off x="358147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8" name="Freeform: Shape 7177">
              <a:extLst>
                <a:ext uri="{FF2B5EF4-FFF2-40B4-BE49-F238E27FC236}">
                  <a16:creationId xmlns:a16="http://schemas.microsoft.com/office/drawing/2014/main" id="{9124CF9D-0926-9A5B-4B35-B701FEC809B3}"/>
                </a:ext>
              </a:extLst>
            </p:cNvPr>
            <p:cNvSpPr/>
            <p:nvPr userDrawn="1"/>
          </p:nvSpPr>
          <p:spPr>
            <a:xfrm rot="5400000">
              <a:off x="340996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9" name="Freeform: Shape 7178">
              <a:extLst>
                <a:ext uri="{FF2B5EF4-FFF2-40B4-BE49-F238E27FC236}">
                  <a16:creationId xmlns:a16="http://schemas.microsoft.com/office/drawing/2014/main" id="{B1367EAA-E800-5771-9EA2-6F6E37E4D48E}"/>
                </a:ext>
              </a:extLst>
            </p:cNvPr>
            <p:cNvSpPr/>
            <p:nvPr userDrawn="1"/>
          </p:nvSpPr>
          <p:spPr>
            <a:xfrm rot="5400000">
              <a:off x="3240840"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0" name="Freeform: Shape 7179">
              <a:extLst>
                <a:ext uri="{FF2B5EF4-FFF2-40B4-BE49-F238E27FC236}">
                  <a16:creationId xmlns:a16="http://schemas.microsoft.com/office/drawing/2014/main" id="{021CFD10-09B7-107D-2FB6-A9B0297E20E7}"/>
                </a:ext>
              </a:extLst>
            </p:cNvPr>
            <p:cNvSpPr/>
            <p:nvPr userDrawn="1"/>
          </p:nvSpPr>
          <p:spPr>
            <a:xfrm rot="5400000">
              <a:off x="3071714"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1" name="Freeform: Shape 7180">
              <a:extLst>
                <a:ext uri="{FF2B5EF4-FFF2-40B4-BE49-F238E27FC236}">
                  <a16:creationId xmlns:a16="http://schemas.microsoft.com/office/drawing/2014/main" id="{FCFA1BCA-B16E-0BA8-5423-2F8B3E6BAD04}"/>
                </a:ext>
              </a:extLst>
            </p:cNvPr>
            <p:cNvSpPr/>
            <p:nvPr userDrawn="1"/>
          </p:nvSpPr>
          <p:spPr>
            <a:xfrm rot="5400000">
              <a:off x="290020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2" name="Freeform: Shape 7181">
              <a:extLst>
                <a:ext uri="{FF2B5EF4-FFF2-40B4-BE49-F238E27FC236}">
                  <a16:creationId xmlns:a16="http://schemas.microsoft.com/office/drawing/2014/main" id="{1B675662-03AC-C213-A0C4-E327244F50F5}"/>
                </a:ext>
              </a:extLst>
            </p:cNvPr>
            <p:cNvSpPr/>
            <p:nvPr userDrawn="1"/>
          </p:nvSpPr>
          <p:spPr>
            <a:xfrm rot="5400000">
              <a:off x="851708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3" name="Freeform: Shape 7182">
              <a:extLst>
                <a:ext uri="{FF2B5EF4-FFF2-40B4-BE49-F238E27FC236}">
                  <a16:creationId xmlns:a16="http://schemas.microsoft.com/office/drawing/2014/main" id="{0448FDAB-1266-C3B6-2A56-94BEB7E28B53}"/>
                </a:ext>
              </a:extLst>
            </p:cNvPr>
            <p:cNvSpPr/>
            <p:nvPr userDrawn="1"/>
          </p:nvSpPr>
          <p:spPr>
            <a:xfrm rot="5400000">
              <a:off x="8345574"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4" name="Freeform: Shape 7183">
              <a:extLst>
                <a:ext uri="{FF2B5EF4-FFF2-40B4-BE49-F238E27FC236}">
                  <a16:creationId xmlns:a16="http://schemas.microsoft.com/office/drawing/2014/main" id="{51614440-DEB2-AC28-2829-62324FA73472}"/>
                </a:ext>
              </a:extLst>
            </p:cNvPr>
            <p:cNvSpPr/>
            <p:nvPr userDrawn="1"/>
          </p:nvSpPr>
          <p:spPr>
            <a:xfrm rot="5400000">
              <a:off x="8176448"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5" name="Freeform: Shape 7184">
              <a:extLst>
                <a:ext uri="{FF2B5EF4-FFF2-40B4-BE49-F238E27FC236}">
                  <a16:creationId xmlns:a16="http://schemas.microsoft.com/office/drawing/2014/main" id="{018F85B1-6415-F286-66DA-D5D9484963F8}"/>
                </a:ext>
              </a:extLst>
            </p:cNvPr>
            <p:cNvSpPr/>
            <p:nvPr userDrawn="1"/>
          </p:nvSpPr>
          <p:spPr>
            <a:xfrm rot="5400000">
              <a:off x="800732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6" name="Freeform: Shape 7185">
              <a:extLst>
                <a:ext uri="{FF2B5EF4-FFF2-40B4-BE49-F238E27FC236}">
                  <a16:creationId xmlns:a16="http://schemas.microsoft.com/office/drawing/2014/main" id="{ADE785F1-EC22-846C-EA76-C511A289508A}"/>
                </a:ext>
              </a:extLst>
            </p:cNvPr>
            <p:cNvSpPr/>
            <p:nvPr userDrawn="1"/>
          </p:nvSpPr>
          <p:spPr>
            <a:xfrm rot="5400000">
              <a:off x="783581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7" name="Freeform: Shape 7186">
              <a:extLst>
                <a:ext uri="{FF2B5EF4-FFF2-40B4-BE49-F238E27FC236}">
                  <a16:creationId xmlns:a16="http://schemas.microsoft.com/office/drawing/2014/main" id="{5D68686D-86AB-28AD-369D-786099F942C0}"/>
                </a:ext>
              </a:extLst>
            </p:cNvPr>
            <p:cNvSpPr/>
            <p:nvPr userDrawn="1"/>
          </p:nvSpPr>
          <p:spPr>
            <a:xfrm rot="5400000">
              <a:off x="766430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8" name="Freeform: Shape 7187">
              <a:extLst>
                <a:ext uri="{FF2B5EF4-FFF2-40B4-BE49-F238E27FC236}">
                  <a16:creationId xmlns:a16="http://schemas.microsoft.com/office/drawing/2014/main" id="{B377C22A-3243-0172-BBCD-5DA74FEDBF84}"/>
                </a:ext>
              </a:extLst>
            </p:cNvPr>
            <p:cNvSpPr/>
            <p:nvPr userDrawn="1"/>
          </p:nvSpPr>
          <p:spPr>
            <a:xfrm rot="5400000">
              <a:off x="7495182"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9" name="Freeform: Shape 7188">
              <a:extLst>
                <a:ext uri="{FF2B5EF4-FFF2-40B4-BE49-F238E27FC236}">
                  <a16:creationId xmlns:a16="http://schemas.microsoft.com/office/drawing/2014/main" id="{2DA46736-0C51-694A-D70F-E3F24722A6A8}"/>
                </a:ext>
              </a:extLst>
            </p:cNvPr>
            <p:cNvSpPr/>
            <p:nvPr userDrawn="1"/>
          </p:nvSpPr>
          <p:spPr>
            <a:xfrm rot="5400000">
              <a:off x="732605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0" name="Freeform: Shape 7189">
              <a:extLst>
                <a:ext uri="{FF2B5EF4-FFF2-40B4-BE49-F238E27FC236}">
                  <a16:creationId xmlns:a16="http://schemas.microsoft.com/office/drawing/2014/main" id="{651FFE58-E464-9E29-D690-4AF07812F715}"/>
                </a:ext>
              </a:extLst>
            </p:cNvPr>
            <p:cNvSpPr/>
            <p:nvPr userDrawn="1"/>
          </p:nvSpPr>
          <p:spPr>
            <a:xfrm rot="5400000">
              <a:off x="7154549"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1" name="Freeform: Shape 7190">
              <a:extLst>
                <a:ext uri="{FF2B5EF4-FFF2-40B4-BE49-F238E27FC236}">
                  <a16:creationId xmlns:a16="http://schemas.microsoft.com/office/drawing/2014/main" id="{D05DC1AA-4549-6C7B-A46E-CAF66B516102}"/>
                </a:ext>
              </a:extLst>
            </p:cNvPr>
            <p:cNvSpPr/>
            <p:nvPr userDrawn="1"/>
          </p:nvSpPr>
          <p:spPr>
            <a:xfrm rot="5400000">
              <a:off x="6985423"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2" name="Freeform: Shape 7191">
              <a:extLst>
                <a:ext uri="{FF2B5EF4-FFF2-40B4-BE49-F238E27FC236}">
                  <a16:creationId xmlns:a16="http://schemas.microsoft.com/office/drawing/2014/main" id="{83068224-9753-3406-0A26-A0D3B5C45824}"/>
                </a:ext>
              </a:extLst>
            </p:cNvPr>
            <p:cNvSpPr/>
            <p:nvPr userDrawn="1"/>
          </p:nvSpPr>
          <p:spPr>
            <a:xfrm rot="5400000">
              <a:off x="681629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3" name="Freeform: Shape 7192">
              <a:extLst>
                <a:ext uri="{FF2B5EF4-FFF2-40B4-BE49-F238E27FC236}">
                  <a16:creationId xmlns:a16="http://schemas.microsoft.com/office/drawing/2014/main" id="{E072B01C-3C45-ED4A-B05D-FD32DB390A20}"/>
                </a:ext>
              </a:extLst>
            </p:cNvPr>
            <p:cNvSpPr/>
            <p:nvPr userDrawn="1"/>
          </p:nvSpPr>
          <p:spPr>
            <a:xfrm rot="5400000">
              <a:off x="6644790"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4" name="Freeform: Shape 7193">
              <a:extLst>
                <a:ext uri="{FF2B5EF4-FFF2-40B4-BE49-F238E27FC236}">
                  <a16:creationId xmlns:a16="http://schemas.microsoft.com/office/drawing/2014/main" id="{459F8A2F-EB74-E8FE-C815-E868A9CA8F68}"/>
                </a:ext>
              </a:extLst>
            </p:cNvPr>
            <p:cNvSpPr/>
            <p:nvPr userDrawn="1"/>
          </p:nvSpPr>
          <p:spPr>
            <a:xfrm rot="5400000">
              <a:off x="647328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5" name="Freeform: Shape 7194">
              <a:extLst>
                <a:ext uri="{FF2B5EF4-FFF2-40B4-BE49-F238E27FC236}">
                  <a16:creationId xmlns:a16="http://schemas.microsoft.com/office/drawing/2014/main" id="{0ABFA2D7-FCE0-78B8-0EE7-5FA2FC7780AB}"/>
                </a:ext>
              </a:extLst>
            </p:cNvPr>
            <p:cNvSpPr/>
            <p:nvPr userDrawn="1"/>
          </p:nvSpPr>
          <p:spPr>
            <a:xfrm rot="5400000">
              <a:off x="6304157"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6" name="Freeform: Shape 7195">
              <a:extLst>
                <a:ext uri="{FF2B5EF4-FFF2-40B4-BE49-F238E27FC236}">
                  <a16:creationId xmlns:a16="http://schemas.microsoft.com/office/drawing/2014/main" id="{A0E60D86-131B-84B7-12A8-6ABBB4BE0A06}"/>
                </a:ext>
              </a:extLst>
            </p:cNvPr>
            <p:cNvSpPr/>
            <p:nvPr userDrawn="1"/>
          </p:nvSpPr>
          <p:spPr>
            <a:xfrm rot="5400000">
              <a:off x="613503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7" name="Freeform: Shape 7196">
              <a:extLst>
                <a:ext uri="{FF2B5EF4-FFF2-40B4-BE49-F238E27FC236}">
                  <a16:creationId xmlns:a16="http://schemas.microsoft.com/office/drawing/2014/main" id="{F229D9F2-0580-D2B2-D24F-F3BF5A8E09FA}"/>
                </a:ext>
              </a:extLst>
            </p:cNvPr>
            <p:cNvSpPr/>
            <p:nvPr userDrawn="1"/>
          </p:nvSpPr>
          <p:spPr>
            <a:xfrm rot="5400000">
              <a:off x="596352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8" name="Freeform: Shape 7197">
              <a:extLst>
                <a:ext uri="{FF2B5EF4-FFF2-40B4-BE49-F238E27FC236}">
                  <a16:creationId xmlns:a16="http://schemas.microsoft.com/office/drawing/2014/main" id="{9B175BCD-E777-5CAD-70C0-401748A86B01}"/>
                </a:ext>
              </a:extLst>
            </p:cNvPr>
            <p:cNvSpPr/>
            <p:nvPr userDrawn="1"/>
          </p:nvSpPr>
          <p:spPr>
            <a:xfrm rot="5400000">
              <a:off x="579201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9" name="Freeform: Shape 7198">
              <a:extLst>
                <a:ext uri="{FF2B5EF4-FFF2-40B4-BE49-F238E27FC236}">
                  <a16:creationId xmlns:a16="http://schemas.microsoft.com/office/drawing/2014/main" id="{2D377D1F-6CDD-CE08-6D78-95DCCB923EF9}"/>
                </a:ext>
              </a:extLst>
            </p:cNvPr>
            <p:cNvSpPr/>
            <p:nvPr userDrawn="1"/>
          </p:nvSpPr>
          <p:spPr>
            <a:xfrm rot="5400000">
              <a:off x="562527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0" name="Freeform: Shape 7199">
              <a:extLst>
                <a:ext uri="{FF2B5EF4-FFF2-40B4-BE49-F238E27FC236}">
                  <a16:creationId xmlns:a16="http://schemas.microsoft.com/office/drawing/2014/main" id="{88A87F78-5E3F-A9D1-6990-74EF6922263B}"/>
                </a:ext>
              </a:extLst>
            </p:cNvPr>
            <p:cNvSpPr/>
            <p:nvPr userDrawn="1"/>
          </p:nvSpPr>
          <p:spPr>
            <a:xfrm rot="5400000">
              <a:off x="545376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1" name="Freeform: Shape 7200">
              <a:extLst>
                <a:ext uri="{FF2B5EF4-FFF2-40B4-BE49-F238E27FC236}">
                  <a16:creationId xmlns:a16="http://schemas.microsoft.com/office/drawing/2014/main" id="{76C43CED-04E9-5C14-2C7C-15578A20C6F0}"/>
                </a:ext>
              </a:extLst>
            </p:cNvPr>
            <p:cNvSpPr/>
            <p:nvPr userDrawn="1"/>
          </p:nvSpPr>
          <p:spPr>
            <a:xfrm rot="5400000">
              <a:off x="528225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2" name="Freeform: Shape 7201">
              <a:extLst>
                <a:ext uri="{FF2B5EF4-FFF2-40B4-BE49-F238E27FC236}">
                  <a16:creationId xmlns:a16="http://schemas.microsoft.com/office/drawing/2014/main" id="{14342E97-0167-FA4B-E820-323A99DB172D}"/>
                </a:ext>
              </a:extLst>
            </p:cNvPr>
            <p:cNvSpPr/>
            <p:nvPr userDrawn="1"/>
          </p:nvSpPr>
          <p:spPr>
            <a:xfrm rot="5400000">
              <a:off x="5113131"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3" name="Freeform: Shape 7202">
              <a:extLst>
                <a:ext uri="{FF2B5EF4-FFF2-40B4-BE49-F238E27FC236}">
                  <a16:creationId xmlns:a16="http://schemas.microsoft.com/office/drawing/2014/main" id="{FC892E58-44C8-FCD1-AFFF-60DE052F6B61}"/>
                </a:ext>
              </a:extLst>
            </p:cNvPr>
            <p:cNvSpPr/>
            <p:nvPr userDrawn="1"/>
          </p:nvSpPr>
          <p:spPr>
            <a:xfrm rot="5400000">
              <a:off x="494400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4" name="Freeform: Shape 7203">
              <a:extLst>
                <a:ext uri="{FF2B5EF4-FFF2-40B4-BE49-F238E27FC236}">
                  <a16:creationId xmlns:a16="http://schemas.microsoft.com/office/drawing/2014/main" id="{6CE25AE3-DD6E-506C-EB42-8F32C1968BA5}"/>
                </a:ext>
              </a:extLst>
            </p:cNvPr>
            <p:cNvSpPr/>
            <p:nvPr userDrawn="1"/>
          </p:nvSpPr>
          <p:spPr>
            <a:xfrm rot="5400000">
              <a:off x="4772498"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5" name="Freeform: Shape 7204">
              <a:extLst>
                <a:ext uri="{FF2B5EF4-FFF2-40B4-BE49-F238E27FC236}">
                  <a16:creationId xmlns:a16="http://schemas.microsoft.com/office/drawing/2014/main" id="{ED650B9F-4D30-644F-72C9-1B4D22B1630B}"/>
                </a:ext>
              </a:extLst>
            </p:cNvPr>
            <p:cNvSpPr/>
            <p:nvPr userDrawn="1"/>
          </p:nvSpPr>
          <p:spPr>
            <a:xfrm rot="5400000">
              <a:off x="460099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6" name="Freeform: Shape 7205">
              <a:extLst>
                <a:ext uri="{FF2B5EF4-FFF2-40B4-BE49-F238E27FC236}">
                  <a16:creationId xmlns:a16="http://schemas.microsoft.com/office/drawing/2014/main" id="{BC23ACE9-6631-AA22-B9B8-86B0B6C99208}"/>
                </a:ext>
              </a:extLst>
            </p:cNvPr>
            <p:cNvSpPr/>
            <p:nvPr userDrawn="1"/>
          </p:nvSpPr>
          <p:spPr>
            <a:xfrm rot="5400000">
              <a:off x="4431865"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7" name="Freeform: Shape 7206">
              <a:extLst>
                <a:ext uri="{FF2B5EF4-FFF2-40B4-BE49-F238E27FC236}">
                  <a16:creationId xmlns:a16="http://schemas.microsoft.com/office/drawing/2014/main" id="{08662CE2-0873-0973-96EA-9F017F777952}"/>
                </a:ext>
              </a:extLst>
            </p:cNvPr>
            <p:cNvSpPr/>
            <p:nvPr userDrawn="1"/>
          </p:nvSpPr>
          <p:spPr>
            <a:xfrm rot="5400000">
              <a:off x="4262739"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8" name="Freeform: Shape 7207">
              <a:extLst>
                <a:ext uri="{FF2B5EF4-FFF2-40B4-BE49-F238E27FC236}">
                  <a16:creationId xmlns:a16="http://schemas.microsoft.com/office/drawing/2014/main" id="{4D5ABFCB-A450-C4D8-CBFE-69B7799489D7}"/>
                </a:ext>
              </a:extLst>
            </p:cNvPr>
            <p:cNvSpPr/>
            <p:nvPr userDrawn="1"/>
          </p:nvSpPr>
          <p:spPr>
            <a:xfrm rot="5400000">
              <a:off x="409123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9" name="Freeform: Shape 7208">
              <a:extLst>
                <a:ext uri="{FF2B5EF4-FFF2-40B4-BE49-F238E27FC236}">
                  <a16:creationId xmlns:a16="http://schemas.microsoft.com/office/drawing/2014/main" id="{CE9F544E-7B8F-41AF-79A7-70165E13C963}"/>
                </a:ext>
              </a:extLst>
            </p:cNvPr>
            <p:cNvSpPr/>
            <p:nvPr userDrawn="1"/>
          </p:nvSpPr>
          <p:spPr>
            <a:xfrm rot="5400000">
              <a:off x="3922106"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0" name="Freeform: Shape 7209">
              <a:extLst>
                <a:ext uri="{FF2B5EF4-FFF2-40B4-BE49-F238E27FC236}">
                  <a16:creationId xmlns:a16="http://schemas.microsoft.com/office/drawing/2014/main" id="{DB720FC8-7547-32FB-0D95-970401AD22A6}"/>
                </a:ext>
              </a:extLst>
            </p:cNvPr>
            <p:cNvSpPr/>
            <p:nvPr userDrawn="1"/>
          </p:nvSpPr>
          <p:spPr>
            <a:xfrm rot="5400000">
              <a:off x="375298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1" name="Freeform: Shape 7210">
              <a:extLst>
                <a:ext uri="{FF2B5EF4-FFF2-40B4-BE49-F238E27FC236}">
                  <a16:creationId xmlns:a16="http://schemas.microsoft.com/office/drawing/2014/main" id="{B8632098-3FEA-FC47-4635-2743791FDDF9}"/>
                </a:ext>
              </a:extLst>
            </p:cNvPr>
            <p:cNvSpPr/>
            <p:nvPr userDrawn="1"/>
          </p:nvSpPr>
          <p:spPr>
            <a:xfrm rot="5400000">
              <a:off x="358147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2" name="Freeform: Shape 7211">
              <a:extLst>
                <a:ext uri="{FF2B5EF4-FFF2-40B4-BE49-F238E27FC236}">
                  <a16:creationId xmlns:a16="http://schemas.microsoft.com/office/drawing/2014/main" id="{EED35FAE-9C24-D77B-B067-D11413D1AC44}"/>
                </a:ext>
              </a:extLst>
            </p:cNvPr>
            <p:cNvSpPr/>
            <p:nvPr userDrawn="1"/>
          </p:nvSpPr>
          <p:spPr>
            <a:xfrm rot="5400000">
              <a:off x="340996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3" name="Freeform: Shape 7212">
              <a:extLst>
                <a:ext uri="{FF2B5EF4-FFF2-40B4-BE49-F238E27FC236}">
                  <a16:creationId xmlns:a16="http://schemas.microsoft.com/office/drawing/2014/main" id="{59B15CD1-F4F6-80B3-4081-E6037758B976}"/>
                </a:ext>
              </a:extLst>
            </p:cNvPr>
            <p:cNvSpPr/>
            <p:nvPr userDrawn="1"/>
          </p:nvSpPr>
          <p:spPr>
            <a:xfrm rot="5400000">
              <a:off x="3240840"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4" name="Freeform: Shape 7213">
              <a:extLst>
                <a:ext uri="{FF2B5EF4-FFF2-40B4-BE49-F238E27FC236}">
                  <a16:creationId xmlns:a16="http://schemas.microsoft.com/office/drawing/2014/main" id="{75971219-D53E-1975-995C-20E202A52E94}"/>
                </a:ext>
              </a:extLst>
            </p:cNvPr>
            <p:cNvSpPr/>
            <p:nvPr userDrawn="1"/>
          </p:nvSpPr>
          <p:spPr>
            <a:xfrm rot="5400000">
              <a:off x="3071714"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5" name="Freeform: Shape 7214">
              <a:extLst>
                <a:ext uri="{FF2B5EF4-FFF2-40B4-BE49-F238E27FC236}">
                  <a16:creationId xmlns:a16="http://schemas.microsoft.com/office/drawing/2014/main" id="{F7DC230D-9C8D-669D-7A0B-AB5E836AF5FB}"/>
                </a:ext>
              </a:extLst>
            </p:cNvPr>
            <p:cNvSpPr/>
            <p:nvPr userDrawn="1"/>
          </p:nvSpPr>
          <p:spPr>
            <a:xfrm rot="5400000">
              <a:off x="290020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grpSp>
      <p:pic>
        <p:nvPicPr>
          <p:cNvPr id="8" name="Graphic 7">
            <a:extLst>
              <a:ext uri="{FF2B5EF4-FFF2-40B4-BE49-F238E27FC236}">
                <a16:creationId xmlns:a16="http://schemas.microsoft.com/office/drawing/2014/main" id="{937EDCEF-BD48-00E1-44A7-2DB900000C53}"/>
              </a:ext>
            </a:extLst>
          </p:cNvPr>
          <p:cNvPicPr>
            <a:picLocks noChangeAspect="1"/>
          </p:cNvPicPr>
          <p:nvPr userDrawn="1"/>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t="39894"/>
          <a:stretch/>
        </p:blipFill>
        <p:spPr>
          <a:xfrm rot="5400000">
            <a:off x="-437679" y="2080744"/>
            <a:ext cx="4282927" cy="3407569"/>
          </a:xfrm>
          <a:prstGeom prst="rect">
            <a:avLst/>
          </a:prstGeom>
        </p:spPr>
      </p:pic>
      <p:pic>
        <p:nvPicPr>
          <p:cNvPr id="9" name="Graphic 8">
            <a:extLst>
              <a:ext uri="{FF2B5EF4-FFF2-40B4-BE49-F238E27FC236}">
                <a16:creationId xmlns:a16="http://schemas.microsoft.com/office/drawing/2014/main" id="{717827A0-7205-839D-A4CC-9F40156FE0DA}"/>
              </a:ext>
            </a:extLst>
          </p:cNvPr>
          <p:cNvPicPr>
            <a:picLocks noChangeAspect="1"/>
          </p:cNvPicPr>
          <p:nvPr userDrawn="1"/>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39558"/>
          <a:stretch/>
        </p:blipFill>
        <p:spPr>
          <a:xfrm rot="5400000">
            <a:off x="8337227" y="2071219"/>
            <a:ext cx="4282927" cy="3426621"/>
          </a:xfrm>
          <a:prstGeom prst="rect">
            <a:avLst/>
          </a:prstGeom>
        </p:spPr>
      </p:pic>
      <p:sp>
        <p:nvSpPr>
          <p:cNvPr id="11" name="Oval 10">
            <a:extLst>
              <a:ext uri="{FF2B5EF4-FFF2-40B4-BE49-F238E27FC236}">
                <a16:creationId xmlns:a16="http://schemas.microsoft.com/office/drawing/2014/main" id="{E3D71C4B-6B8C-E8FB-AA6B-A9985EC9E17C}"/>
              </a:ext>
            </a:extLst>
          </p:cNvPr>
          <p:cNvSpPr/>
          <p:nvPr userDrawn="1"/>
        </p:nvSpPr>
        <p:spPr bwMode="auto">
          <a:xfrm>
            <a:off x="969377" y="1333500"/>
            <a:ext cx="4792663" cy="4792663"/>
          </a:xfrm>
          <a:prstGeom prst="ellipse">
            <a:avLst/>
          </a:prstGeom>
          <a:solidFill>
            <a:schemeClr val="accent2"/>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5" name="Oval 14">
            <a:extLst>
              <a:ext uri="{FF2B5EF4-FFF2-40B4-BE49-F238E27FC236}">
                <a16:creationId xmlns:a16="http://schemas.microsoft.com/office/drawing/2014/main" id="{ADA8651F-EFF9-5DFD-3934-F3CD06E5CD6F}"/>
              </a:ext>
            </a:extLst>
          </p:cNvPr>
          <p:cNvSpPr/>
          <p:nvPr userDrawn="1"/>
        </p:nvSpPr>
        <p:spPr bwMode="auto">
          <a:xfrm>
            <a:off x="6429960" y="1333500"/>
            <a:ext cx="4792663" cy="4792663"/>
          </a:xfrm>
          <a:prstGeom prst="ellipse">
            <a:avLst/>
          </a:prstGeom>
          <a:solidFill>
            <a:schemeClr val="accent3"/>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bg1"/>
                </a:solidFill>
              </a:defRPr>
            </a:lvl1pPr>
          </a:lstStyle>
          <a:p>
            <a:pPr defTabSz="685800">
              <a:lnSpc>
                <a:spcPct val="95000"/>
              </a:lnSpc>
              <a:buClr>
                <a:srgbClr val="3253DC"/>
              </a:buClr>
              <a:buFont typeface="Arial" panose="020B0604020202020204" pitchFamily="34" charset="0"/>
              <a:buNone/>
            </a:pPr>
            <a:endParaRPr lang="en-US" dirty="0"/>
          </a:p>
        </p:txBody>
      </p:sp>
      <p:sp>
        <p:nvSpPr>
          <p:cNvPr id="20" name="Content Placeholder 3">
            <a:extLst>
              <a:ext uri="{FF2B5EF4-FFF2-40B4-BE49-F238E27FC236}">
                <a16:creationId xmlns:a16="http://schemas.microsoft.com/office/drawing/2014/main" id="{F9654C8E-9AB3-E728-FA63-1CABDD36B941}"/>
              </a:ext>
            </a:extLst>
          </p:cNvPr>
          <p:cNvSpPr>
            <a:spLocks noGrp="1"/>
          </p:cNvSpPr>
          <p:nvPr>
            <p:ph sz="quarter" idx="12" hasCustomPrompt="1"/>
          </p:nvPr>
        </p:nvSpPr>
        <p:spPr>
          <a:xfrm>
            <a:off x="1785937" y="2843213"/>
            <a:ext cx="3164305" cy="2929081"/>
          </a:xfrm>
          <a:prstGeom prst="rect">
            <a:avLst/>
          </a:prstGeom>
        </p:spPr>
        <p:txBody>
          <a:bodyPr lIns="0" rIns="0"/>
          <a:lstStyle>
            <a:lvl1pPr>
              <a:defRPr cap="none">
                <a:solidFill>
                  <a:schemeClr val="bg1"/>
                </a:solidFill>
                <a:latin typeface="+mn-lt"/>
              </a:defRPr>
            </a:lvl1pPr>
            <a:lvl2pPr>
              <a:defRPr b="0">
                <a:solidFill>
                  <a:schemeClr val="bg1"/>
                </a:solidFill>
                <a:latin typeface="+mn-lt"/>
              </a:defRPr>
            </a:lvl2pPr>
            <a:lvl3pPr>
              <a:defRPr sz="1600">
                <a:solidFill>
                  <a:schemeClr val="bg1"/>
                </a:solidFill>
              </a:defRPr>
            </a:lvl3pPr>
            <a:lvl4pPr>
              <a:defRPr sz="1600">
                <a:solidFill>
                  <a:schemeClr val="bg1"/>
                </a:solidFill>
              </a:defRPr>
            </a:lvl4pPr>
            <a:lvl5pPr>
              <a:defRPr sz="1400">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3">
            <a:extLst>
              <a:ext uri="{FF2B5EF4-FFF2-40B4-BE49-F238E27FC236}">
                <a16:creationId xmlns:a16="http://schemas.microsoft.com/office/drawing/2014/main" id="{800D43A8-3A2F-3192-C852-FB30B45286C1}"/>
              </a:ext>
            </a:extLst>
          </p:cNvPr>
          <p:cNvSpPr>
            <a:spLocks noGrp="1"/>
          </p:cNvSpPr>
          <p:nvPr>
            <p:ph sz="quarter" idx="13" hasCustomPrompt="1"/>
          </p:nvPr>
        </p:nvSpPr>
        <p:spPr>
          <a:xfrm>
            <a:off x="7246520" y="2843213"/>
            <a:ext cx="3164305" cy="2929081"/>
          </a:xfrm>
          <a:prstGeom prst="rect">
            <a:avLst/>
          </a:prstGeom>
        </p:spPr>
        <p:txBody>
          <a:bodyPr lIns="0" rIns="0"/>
          <a:lstStyle>
            <a:lvl1pPr>
              <a:defRPr cap="none">
                <a:solidFill>
                  <a:schemeClr val="tx1"/>
                </a:solidFill>
                <a:latin typeface="+mn-lt"/>
              </a:defRPr>
            </a:lvl1pPr>
            <a:lvl2pPr>
              <a:defRPr b="0">
                <a:solidFill>
                  <a:schemeClr val="tx1"/>
                </a:solidFill>
                <a:latin typeface="+mn-lt"/>
              </a:defRPr>
            </a:lvl2pPr>
            <a:lvl3pPr>
              <a:defRPr sz="1600">
                <a:solidFill>
                  <a:schemeClr val="tx1"/>
                </a:solidFill>
              </a:defRPr>
            </a:lvl3pPr>
            <a:lvl4pPr>
              <a:defRPr sz="1600">
                <a:solidFill>
                  <a:schemeClr val="tx1"/>
                </a:solidFill>
              </a:defRPr>
            </a:lvl4pPr>
            <a:lvl5pPr>
              <a:defRPr sz="1400">
                <a:solidFill>
                  <a:schemeClr val="tx1"/>
                </a:solidFill>
              </a:defRPr>
            </a:lvl5pPr>
            <a:lvl6pPr>
              <a:defRPr>
                <a:solidFill>
                  <a:schemeClr val="tx1"/>
                </a:solidFill>
              </a:defRPr>
            </a:lvl6pPr>
            <a:lvl7pPr>
              <a:buClr>
                <a:schemeClr val="tx1"/>
              </a:buClr>
              <a:defRPr>
                <a:solidFill>
                  <a:schemeClr val="tx1"/>
                </a:solidFill>
              </a:defRPr>
            </a:lvl7pPr>
            <a:lvl8pPr>
              <a:buClr>
                <a:schemeClr val="tx1"/>
              </a:buClr>
              <a:defRPr>
                <a:solidFill>
                  <a:schemeClr val="tx1"/>
                </a:solidFill>
              </a:defRPr>
            </a:lvl8pPr>
            <a:lvl9pPr>
              <a:defRPr>
                <a:solidFill>
                  <a:schemeClr val="tx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3" name="Subtitle 2">
            <a:extLst>
              <a:ext uri="{FF2B5EF4-FFF2-40B4-BE49-F238E27FC236}">
                <a16:creationId xmlns:a16="http://schemas.microsoft.com/office/drawing/2014/main" id="{7DD913B7-E809-59E2-A230-45EF28DF7ED7}"/>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4" name="Title 23">
            <a:extLst>
              <a:ext uri="{FF2B5EF4-FFF2-40B4-BE49-F238E27FC236}">
                <a16:creationId xmlns:a16="http://schemas.microsoft.com/office/drawing/2014/main" id="{6AA4A630-A27A-4E64-B21F-0D80FB335E10}"/>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25" name="Text Placeholder 24">
            <a:extLst>
              <a:ext uri="{FF2B5EF4-FFF2-40B4-BE49-F238E27FC236}">
                <a16:creationId xmlns:a16="http://schemas.microsoft.com/office/drawing/2014/main" id="{F609014A-9AF8-F1E2-E2DC-CC9BF800FE6A}"/>
              </a:ext>
            </a:extLst>
          </p:cNvPr>
          <p:cNvSpPr>
            <a:spLocks noGrp="1"/>
          </p:cNvSpPr>
          <p:nvPr>
            <p:ph type="body" sz="quarter" idx="14"/>
          </p:nvPr>
        </p:nvSpPr>
        <p:spPr>
          <a:xfrm>
            <a:off x="823913" y="1712119"/>
            <a:ext cx="4126329" cy="763588"/>
          </a:xfrm>
        </p:spPr>
        <p:txBody>
          <a:bodyPr anchor="b"/>
          <a:lstStyle>
            <a:lvl1pPr>
              <a:buNone/>
              <a:defRPr sz="32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Master text styles</a:t>
            </a:r>
          </a:p>
        </p:txBody>
      </p:sp>
      <p:sp>
        <p:nvSpPr>
          <p:cNvPr id="26" name="Text Placeholder 24">
            <a:extLst>
              <a:ext uri="{FF2B5EF4-FFF2-40B4-BE49-F238E27FC236}">
                <a16:creationId xmlns:a16="http://schemas.microsoft.com/office/drawing/2014/main" id="{7ED82902-E99C-CE36-5F72-463F2D2E1DC8}"/>
              </a:ext>
            </a:extLst>
          </p:cNvPr>
          <p:cNvSpPr>
            <a:spLocks noGrp="1"/>
          </p:cNvSpPr>
          <p:nvPr>
            <p:ph type="body" sz="quarter" idx="15"/>
          </p:nvPr>
        </p:nvSpPr>
        <p:spPr>
          <a:xfrm>
            <a:off x="6284496" y="1712119"/>
            <a:ext cx="4126329" cy="763588"/>
          </a:xfrm>
        </p:spPr>
        <p:txBody>
          <a:bodyPr anchor="b"/>
          <a:lstStyle>
            <a:lvl1pPr>
              <a:buNone/>
              <a:defRPr sz="32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Master text styles</a:t>
            </a:r>
          </a:p>
        </p:txBody>
      </p:sp>
      <p:sp>
        <p:nvSpPr>
          <p:cNvPr id="1507" name="Freeform 5">
            <a:extLst>
              <a:ext uri="{FF2B5EF4-FFF2-40B4-BE49-F238E27FC236}">
                <a16:creationId xmlns:a16="http://schemas.microsoft.com/office/drawing/2014/main" id="{27FEA0E9-A878-177B-9362-EF3CE2914C50}"/>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508" name="TextBox 1507">
            <a:extLst>
              <a:ext uri="{FF2B5EF4-FFF2-40B4-BE49-F238E27FC236}">
                <a16:creationId xmlns:a16="http://schemas.microsoft.com/office/drawing/2014/main" id="{03FEF530-D434-888A-2EF9-FD16819E2FF2}"/>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509" name="TextBox 1508">
            <a:extLst>
              <a:ext uri="{FF2B5EF4-FFF2-40B4-BE49-F238E27FC236}">
                <a16:creationId xmlns:a16="http://schemas.microsoft.com/office/drawing/2014/main" id="{AF82C20F-7DC5-21C4-441A-092844150874}"/>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3423691610"/>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Chart with supporting text righ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0"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553982"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8" name="Freeform 5">
            <a:extLst>
              <a:ext uri="{FF2B5EF4-FFF2-40B4-BE49-F238E27FC236}">
                <a16:creationId xmlns:a16="http://schemas.microsoft.com/office/drawing/2014/main" id="{2DE454D7-1B44-056A-A8EE-1BE17D9CEBF8}"/>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4" name="Footer Placeholder 2">
            <a:extLst>
              <a:ext uri="{FF2B5EF4-FFF2-40B4-BE49-F238E27FC236}">
                <a16:creationId xmlns:a16="http://schemas.microsoft.com/office/drawing/2014/main" id="{16EB3883-494B-C23E-5452-3B07D2154E28}"/>
              </a:ext>
            </a:extLst>
          </p:cNvPr>
          <p:cNvSpPr>
            <a:spLocks noGrp="1"/>
          </p:cNvSpPr>
          <p:nvPr>
            <p:ph type="ftr" sz="quarter" idx="14"/>
          </p:nvPr>
        </p:nvSpPr>
        <p:spPr>
          <a:xfrm>
            <a:off x="6577013" y="6555628"/>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7" name="Title 1">
            <a:extLst>
              <a:ext uri="{FF2B5EF4-FFF2-40B4-BE49-F238E27FC236}">
                <a16:creationId xmlns:a16="http://schemas.microsoft.com/office/drawing/2014/main" id="{BBFF70F3-7D39-C8F1-A5E6-2560EEA9DFB2}"/>
              </a:ext>
            </a:extLst>
          </p:cNvPr>
          <p:cNvSpPr>
            <a:spLocks noGrp="1"/>
          </p:cNvSpPr>
          <p:nvPr>
            <p:ph type="title"/>
          </p:nvPr>
        </p:nvSpPr>
        <p:spPr>
          <a:xfrm>
            <a:off x="6929971" y="2315984"/>
            <a:ext cx="4803854" cy="1019382"/>
          </a:xfrm>
        </p:spPr>
        <p:txBody>
          <a:bodyPr/>
          <a:lstStyle>
            <a:lvl1pPr>
              <a:lnSpc>
                <a:spcPct val="92000"/>
              </a:lnSpc>
              <a:defRPr sz="3600"/>
            </a:lvl1pPr>
          </a:lstStyle>
          <a:p>
            <a:r>
              <a:rPr lang="en-US" dirty="0"/>
              <a:t>Click to edit Master title style</a:t>
            </a:r>
          </a:p>
        </p:txBody>
      </p:sp>
      <p:sp>
        <p:nvSpPr>
          <p:cNvPr id="18" name="Subtitle 2">
            <a:extLst>
              <a:ext uri="{FF2B5EF4-FFF2-40B4-BE49-F238E27FC236}">
                <a16:creationId xmlns:a16="http://schemas.microsoft.com/office/drawing/2014/main" id="{C766344F-D533-05E6-90AB-69D4F17FDC5E}"/>
              </a:ext>
            </a:extLst>
          </p:cNvPr>
          <p:cNvSpPr>
            <a:spLocks noGrp="1"/>
          </p:cNvSpPr>
          <p:nvPr>
            <p:ph type="subTitle" idx="10"/>
          </p:nvPr>
        </p:nvSpPr>
        <p:spPr>
          <a:xfrm>
            <a:off x="6937296" y="349345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Content Placeholder 10">
            <a:extLst>
              <a:ext uri="{FF2B5EF4-FFF2-40B4-BE49-F238E27FC236}">
                <a16:creationId xmlns:a16="http://schemas.microsoft.com/office/drawing/2014/main" id="{2231CAA3-D0E7-5E6C-A2AC-30E9E802301D}"/>
              </a:ext>
            </a:extLst>
          </p:cNvPr>
          <p:cNvSpPr>
            <a:spLocks noGrp="1"/>
          </p:cNvSpPr>
          <p:nvPr>
            <p:ph sz="quarter" idx="15"/>
          </p:nvPr>
        </p:nvSpPr>
        <p:spPr>
          <a:xfrm>
            <a:off x="748018" y="800071"/>
            <a:ext cx="4712676" cy="525785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338125118"/>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Chart with supporting text lef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5983288"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6537270"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2" name="Footer Placeholder 2">
            <a:extLst>
              <a:ext uri="{FF2B5EF4-FFF2-40B4-BE49-F238E27FC236}">
                <a16:creationId xmlns:a16="http://schemas.microsoft.com/office/drawing/2014/main" id="{1D4423EF-3778-C9FA-F44C-3E4E7AC0A500}"/>
              </a:ext>
            </a:extLst>
          </p:cNvPr>
          <p:cNvSpPr>
            <a:spLocks noGrp="1"/>
          </p:cNvSpPr>
          <p:nvPr>
            <p:ph type="ftr" sz="quarter" idx="14"/>
          </p:nvPr>
        </p:nvSpPr>
        <p:spPr>
          <a:xfrm>
            <a:off x="1019487" y="6566446"/>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Title 1">
            <a:extLst>
              <a:ext uri="{FF2B5EF4-FFF2-40B4-BE49-F238E27FC236}">
                <a16:creationId xmlns:a16="http://schemas.microsoft.com/office/drawing/2014/main" id="{70CCD378-E599-D68F-4513-5B50B9FF0318}"/>
              </a:ext>
            </a:extLst>
          </p:cNvPr>
          <p:cNvSpPr>
            <a:spLocks noGrp="1"/>
          </p:cNvSpPr>
          <p:nvPr>
            <p:ph type="title"/>
          </p:nvPr>
        </p:nvSpPr>
        <p:spPr>
          <a:xfrm>
            <a:off x="443446" y="2330574"/>
            <a:ext cx="4803854" cy="1019382"/>
          </a:xfrm>
        </p:spPr>
        <p:txBody>
          <a:bodyPr/>
          <a:lstStyle>
            <a:lvl1pPr>
              <a:lnSpc>
                <a:spcPct val="92000"/>
              </a:lnSpc>
              <a:defRPr sz="3600"/>
            </a:lvl1pPr>
          </a:lstStyle>
          <a:p>
            <a:r>
              <a:rPr lang="en-US" dirty="0"/>
              <a:t>Click to edit Master title style</a:t>
            </a:r>
          </a:p>
        </p:txBody>
      </p:sp>
      <p:sp>
        <p:nvSpPr>
          <p:cNvPr id="10" name="Subtitle 2">
            <a:extLst>
              <a:ext uri="{FF2B5EF4-FFF2-40B4-BE49-F238E27FC236}">
                <a16:creationId xmlns:a16="http://schemas.microsoft.com/office/drawing/2014/main" id="{DBFCD7EE-5BD9-2D9B-DCB7-E7660482A88C}"/>
              </a:ext>
            </a:extLst>
          </p:cNvPr>
          <p:cNvSpPr>
            <a:spLocks noGrp="1"/>
          </p:cNvSpPr>
          <p:nvPr>
            <p:ph type="subTitle" idx="10"/>
          </p:nvPr>
        </p:nvSpPr>
        <p:spPr>
          <a:xfrm>
            <a:off x="450771" y="350804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1" name="Content Placeholder 10">
            <a:extLst>
              <a:ext uri="{FF2B5EF4-FFF2-40B4-BE49-F238E27FC236}">
                <a16:creationId xmlns:a16="http://schemas.microsoft.com/office/drawing/2014/main" id="{E181E957-E135-44B8-44CA-3CFA07E40E97}"/>
              </a:ext>
            </a:extLst>
          </p:cNvPr>
          <p:cNvSpPr>
            <a:spLocks noGrp="1"/>
          </p:cNvSpPr>
          <p:nvPr>
            <p:ph sz="quarter" idx="15"/>
          </p:nvPr>
        </p:nvSpPr>
        <p:spPr>
          <a:xfrm>
            <a:off x="6731306" y="800071"/>
            <a:ext cx="4712676" cy="525785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TextBox 11">
            <a:extLst>
              <a:ext uri="{FF2B5EF4-FFF2-40B4-BE49-F238E27FC236}">
                <a16:creationId xmlns:a16="http://schemas.microsoft.com/office/drawing/2014/main" id="{1F6EAFA2-AA20-D810-E220-052CD10EDD60}"/>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3" name="TextBox 12">
            <a:extLst>
              <a:ext uri="{FF2B5EF4-FFF2-40B4-BE49-F238E27FC236}">
                <a16:creationId xmlns:a16="http://schemas.microsoft.com/office/drawing/2014/main" id="{F8F36F10-D621-0E35-7D2D-51552EDF143E}"/>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162910324"/>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showMasterSp="0" preserve="1">
  <p:cSld name="Navy Large Stat">
    <p:bg>
      <p:bgPr>
        <a:solidFill>
          <a:schemeClr val="tx1"/>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572FF612-EE65-1C17-62C7-CA20D470AA84}"/>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a:prstGeom prst="rect">
            <a:avLst/>
          </a:prstGeom>
        </p:spPr>
        <p:txBody>
          <a:bodyPr/>
          <a:lstStyle>
            <a:lvl1pPr marL="0" indent="0">
              <a:buNone/>
              <a:defRPr sz="19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013" y="1915758"/>
            <a:ext cx="4791908" cy="1368323"/>
          </a:xfrm>
          <a:prstGeom prst="rect">
            <a:avLst/>
          </a:prstGeom>
        </p:spPr>
        <p:txBody>
          <a:bodyPr wrap="square">
            <a:spAutoFit/>
          </a:bodyPr>
          <a:lstStyle>
            <a:lvl1pPr marL="0" indent="0">
              <a:defRPr sz="4000">
                <a:solidFill>
                  <a:schemeClr val="bg1"/>
                </a:solidFill>
              </a:defRPr>
            </a:lvl1pPr>
            <a:lvl2pPr>
              <a:lnSpc>
                <a:spcPct val="102000"/>
              </a:lnSpc>
              <a:defRPr lang="en-US" sz="18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
        <p:nvSpPr>
          <p:cNvPr id="4" name="TextBox 3">
            <a:extLst>
              <a:ext uri="{FF2B5EF4-FFF2-40B4-BE49-F238E27FC236}">
                <a16:creationId xmlns:a16="http://schemas.microsoft.com/office/drawing/2014/main" id="{F30F21B7-148C-9AA6-32D9-14162AB530E0}"/>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2767199603"/>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showMasterSp="0" preserve="1">
  <p:cSld name="Blue Large Stat">
    <p:bg>
      <p:bgPr>
        <a:solidFill>
          <a:schemeClr val="accent2"/>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EA595FE4-B137-A55E-844A-A6EEEADA26A6}"/>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a:prstGeom prst="rect">
            <a:avLst/>
          </a:prstGeom>
        </p:spPr>
        <p:txBody>
          <a:bodyPr/>
          <a:lstStyle>
            <a:lvl1pPr marL="0" indent="0">
              <a:buNone/>
              <a:defRPr sz="19700" spc="-600" baseline="0">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846" y="1915758"/>
            <a:ext cx="4791075" cy="1374543"/>
          </a:xfrm>
          <a:prstGeom prst="rect">
            <a:avLst/>
          </a:prstGeom>
        </p:spPr>
        <p:txBody>
          <a:bodyPr>
            <a:spAutoFit/>
          </a:bodyPr>
          <a:lstStyle>
            <a:lvl1pPr marL="0" indent="0">
              <a:defRPr sz="4000">
                <a:solidFill>
                  <a:schemeClr val="bg1"/>
                </a:solidFill>
              </a:defRPr>
            </a:lvl1pPr>
            <a:lvl2pPr>
              <a:lnSpc>
                <a:spcPct val="102000"/>
              </a:lnSpc>
              <a:defRPr lang="en-US" sz="18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
        <p:nvSpPr>
          <p:cNvPr id="4" name="TextBox 3">
            <a:extLst>
              <a:ext uri="{FF2B5EF4-FFF2-40B4-BE49-F238E27FC236}">
                <a16:creationId xmlns:a16="http://schemas.microsoft.com/office/drawing/2014/main" id="{F5F36035-3E74-7530-1708-3458BDE79221}"/>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4282281950"/>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p:cSld name="White Large Stat">
    <p:bg>
      <p:bgPr>
        <a:solidFill>
          <a:schemeClr val="bg1"/>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49AD618B-E036-D411-A404-F22CEC892FD8}"/>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a:prstGeom prst="rect">
            <a:avLst/>
          </a:prstGeom>
        </p:spPr>
        <p:txBody>
          <a:bodyPr/>
          <a:lstStyle>
            <a:lvl1pPr marL="0" indent="0">
              <a:buNone/>
              <a:defRPr sz="19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846" y="1915758"/>
            <a:ext cx="4791075" cy="1374543"/>
          </a:xfrm>
          <a:prstGeom prst="rect">
            <a:avLst/>
          </a:prstGeom>
        </p:spPr>
        <p:txBody>
          <a:bodyPr wrap="square">
            <a:spAutoFit/>
          </a:bodyPr>
          <a:lstStyle>
            <a:lvl1pPr marL="0" indent="0">
              <a:defRPr sz="4000">
                <a:solidFill>
                  <a:schemeClr val="tx1"/>
                </a:solidFill>
              </a:defRPr>
            </a:lvl1pPr>
            <a:lvl2pPr>
              <a:lnSpc>
                <a:spcPct val="102000"/>
              </a:lnSpc>
              <a:defRPr lang="en-US" sz="1800" b="0" kern="1200" dirty="0" smtClean="0">
                <a:solidFill>
                  <a:schemeClr val="tx1"/>
                </a:solidFill>
                <a:latin typeface="+mn-lt"/>
                <a:ea typeface="+mn-ea"/>
                <a:cs typeface="+mn-cs"/>
              </a:defRPr>
            </a:lvl2pPr>
            <a:lvl3pPr marL="0" indent="0">
              <a:buFont typeface="Calibri" panose="020F0502020204030204" pitchFamily="34" charset="0"/>
              <a:buChar char="​"/>
              <a:defRPr>
                <a:solidFill>
                  <a:schemeClr val="tx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2207338579"/>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showMasterSp="0" preserve="1">
  <p:cSld name="Navy Two Stat">
    <p:bg>
      <p:bgPr>
        <a:solidFill>
          <a:schemeClr val="tx1"/>
        </a:solidFill>
        <a:effectLst/>
      </p:bgPr>
    </p:bg>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DB590344-1CB0-7D6E-2D31-10F128420719}"/>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2" name="Text Placeholder 17">
            <a:extLst>
              <a:ext uri="{FF2B5EF4-FFF2-40B4-BE49-F238E27FC236}">
                <a16:creationId xmlns:a16="http://schemas.microsoft.com/office/drawing/2014/main" id="{99AB62A8-3F89-F265-0021-D85C03EBFDEB}"/>
              </a:ext>
            </a:extLst>
          </p:cNvPr>
          <p:cNvSpPr>
            <a:spLocks noGrp="1"/>
          </p:cNvSpPr>
          <p:nvPr>
            <p:ph type="body" sz="quarter" idx="10" hasCustomPrompt="1"/>
          </p:nvPr>
        </p:nvSpPr>
        <p:spPr>
          <a:xfrm>
            <a:off x="1181100" y="516150"/>
            <a:ext cx="4438650" cy="2425274"/>
          </a:xfrm>
          <a:prstGeom prst="rect">
            <a:avLst/>
          </a:prstGeom>
        </p:spPr>
        <p:txBody>
          <a:bodyPr anchor="b"/>
          <a:lstStyle>
            <a:lvl1pPr marL="0" indent="0">
              <a:buNone/>
              <a:defRPr sz="164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4" name="Text Placeholder 23">
            <a:extLst>
              <a:ext uri="{FF2B5EF4-FFF2-40B4-BE49-F238E27FC236}">
                <a16:creationId xmlns:a16="http://schemas.microsoft.com/office/drawing/2014/main" id="{20FA1D9A-A503-3428-9160-22750B281A52}"/>
              </a:ext>
            </a:extLst>
          </p:cNvPr>
          <p:cNvSpPr>
            <a:spLocks noGrp="1"/>
          </p:cNvSpPr>
          <p:nvPr>
            <p:ph type="body" sz="quarter" idx="11"/>
          </p:nvPr>
        </p:nvSpPr>
        <p:spPr>
          <a:xfrm>
            <a:off x="5998126" y="1812638"/>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8" name="Text Placeholder 17">
            <a:extLst>
              <a:ext uri="{FF2B5EF4-FFF2-40B4-BE49-F238E27FC236}">
                <a16:creationId xmlns:a16="http://schemas.microsoft.com/office/drawing/2014/main" id="{5AECACCC-2B06-099B-4AD2-D595F7EF7F79}"/>
              </a:ext>
            </a:extLst>
          </p:cNvPr>
          <p:cNvSpPr>
            <a:spLocks noGrp="1"/>
          </p:cNvSpPr>
          <p:nvPr>
            <p:ph type="body" sz="quarter" idx="12" hasCustomPrompt="1"/>
          </p:nvPr>
        </p:nvSpPr>
        <p:spPr>
          <a:xfrm>
            <a:off x="1181100" y="3200859"/>
            <a:ext cx="4438650" cy="2425274"/>
          </a:xfrm>
          <a:prstGeom prst="rect">
            <a:avLst/>
          </a:prstGeom>
        </p:spPr>
        <p:txBody>
          <a:bodyPr anchor="b"/>
          <a:lstStyle>
            <a:lvl1pPr marL="0" indent="0">
              <a:buNone/>
              <a:defRPr sz="16400" spc="-600" baseline="0">
                <a:solidFill>
                  <a:schemeClr val="accent3"/>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0" name="Text Placeholder 23">
            <a:extLst>
              <a:ext uri="{FF2B5EF4-FFF2-40B4-BE49-F238E27FC236}">
                <a16:creationId xmlns:a16="http://schemas.microsoft.com/office/drawing/2014/main" id="{C8F6B1ED-2003-BBB0-37D3-B1E4C4A342B8}"/>
              </a:ext>
            </a:extLst>
          </p:cNvPr>
          <p:cNvSpPr>
            <a:spLocks noGrp="1"/>
          </p:cNvSpPr>
          <p:nvPr>
            <p:ph type="body" sz="quarter" idx="13"/>
          </p:nvPr>
        </p:nvSpPr>
        <p:spPr>
          <a:xfrm>
            <a:off x="5998126" y="4501235"/>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11" name="TextBox 10">
            <a:extLst>
              <a:ext uri="{FF2B5EF4-FFF2-40B4-BE49-F238E27FC236}">
                <a16:creationId xmlns:a16="http://schemas.microsoft.com/office/drawing/2014/main" id="{5E5F0055-D8EA-2D2E-38C3-DDF988B72B96}"/>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1133928783"/>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preserve="1">
  <p:cSld name="Navy Three Stat">
    <p:bg>
      <p:bgPr>
        <a:solidFill>
          <a:schemeClr val="tx1"/>
        </a:solidFill>
        <a:effectLst/>
      </p:bgPr>
    </p:bg>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DB590344-1CB0-7D6E-2D31-10F128420719}"/>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2" name="Text Placeholder 17">
            <a:extLst>
              <a:ext uri="{FF2B5EF4-FFF2-40B4-BE49-F238E27FC236}">
                <a16:creationId xmlns:a16="http://schemas.microsoft.com/office/drawing/2014/main" id="{99AB62A8-3F89-F265-0021-D85C03EBFDEB}"/>
              </a:ext>
            </a:extLst>
          </p:cNvPr>
          <p:cNvSpPr>
            <a:spLocks noGrp="1"/>
          </p:cNvSpPr>
          <p:nvPr>
            <p:ph type="body" sz="quarter" idx="10" hasCustomPrompt="1"/>
          </p:nvPr>
        </p:nvSpPr>
        <p:spPr>
          <a:xfrm>
            <a:off x="1148832" y="631763"/>
            <a:ext cx="4105793" cy="1623965"/>
          </a:xfrm>
          <a:prstGeom prst="rect">
            <a:avLst/>
          </a:prstGeom>
        </p:spPr>
        <p:txBody>
          <a:bodyPr/>
          <a:lstStyle>
            <a:lvl1pPr marL="0" indent="0">
              <a:buNone/>
              <a:defRPr sz="13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4" name="Text Placeholder 23">
            <a:extLst>
              <a:ext uri="{FF2B5EF4-FFF2-40B4-BE49-F238E27FC236}">
                <a16:creationId xmlns:a16="http://schemas.microsoft.com/office/drawing/2014/main" id="{20FA1D9A-A503-3428-9160-22750B281A52}"/>
              </a:ext>
            </a:extLst>
          </p:cNvPr>
          <p:cNvSpPr>
            <a:spLocks noGrp="1"/>
          </p:cNvSpPr>
          <p:nvPr>
            <p:ph type="body" sz="quarter" idx="11"/>
          </p:nvPr>
        </p:nvSpPr>
        <p:spPr>
          <a:xfrm>
            <a:off x="5619750" y="1279603"/>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8" name="Text Placeholder 17">
            <a:extLst>
              <a:ext uri="{FF2B5EF4-FFF2-40B4-BE49-F238E27FC236}">
                <a16:creationId xmlns:a16="http://schemas.microsoft.com/office/drawing/2014/main" id="{5AECACCC-2B06-099B-4AD2-D595F7EF7F79}"/>
              </a:ext>
            </a:extLst>
          </p:cNvPr>
          <p:cNvSpPr>
            <a:spLocks noGrp="1"/>
          </p:cNvSpPr>
          <p:nvPr>
            <p:ph type="body" sz="quarter" idx="12" hasCustomPrompt="1"/>
          </p:nvPr>
        </p:nvSpPr>
        <p:spPr>
          <a:xfrm>
            <a:off x="1181100" y="2541791"/>
            <a:ext cx="4105793" cy="1623965"/>
          </a:xfrm>
          <a:prstGeom prst="rect">
            <a:avLst/>
          </a:prstGeom>
        </p:spPr>
        <p:txBody>
          <a:bodyPr/>
          <a:lstStyle>
            <a:lvl1pPr marL="0" indent="0">
              <a:buNone/>
              <a:defRPr sz="13700" spc="-600" baseline="0">
                <a:solidFill>
                  <a:schemeClr val="accent3"/>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0" name="Text Placeholder 23">
            <a:extLst>
              <a:ext uri="{FF2B5EF4-FFF2-40B4-BE49-F238E27FC236}">
                <a16:creationId xmlns:a16="http://schemas.microsoft.com/office/drawing/2014/main" id="{C8F6B1ED-2003-BBB0-37D3-B1E4C4A342B8}"/>
              </a:ext>
            </a:extLst>
          </p:cNvPr>
          <p:cNvSpPr>
            <a:spLocks noGrp="1"/>
          </p:cNvSpPr>
          <p:nvPr>
            <p:ph type="body" sz="quarter" idx="13"/>
          </p:nvPr>
        </p:nvSpPr>
        <p:spPr>
          <a:xfrm>
            <a:off x="5619750" y="3187726"/>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11" name="TextBox 10">
            <a:extLst>
              <a:ext uri="{FF2B5EF4-FFF2-40B4-BE49-F238E27FC236}">
                <a16:creationId xmlns:a16="http://schemas.microsoft.com/office/drawing/2014/main" id="{5E5F0055-D8EA-2D2E-38C3-DDF988B72B96}"/>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3" name="Text Placeholder 17">
            <a:extLst>
              <a:ext uri="{FF2B5EF4-FFF2-40B4-BE49-F238E27FC236}">
                <a16:creationId xmlns:a16="http://schemas.microsoft.com/office/drawing/2014/main" id="{44F85165-57DE-88B4-9A7E-D027A94677F7}"/>
              </a:ext>
            </a:extLst>
          </p:cNvPr>
          <p:cNvSpPr>
            <a:spLocks noGrp="1"/>
          </p:cNvSpPr>
          <p:nvPr>
            <p:ph type="body" sz="quarter" idx="14" hasCustomPrompt="1"/>
          </p:nvPr>
        </p:nvSpPr>
        <p:spPr>
          <a:xfrm>
            <a:off x="1181100" y="4451819"/>
            <a:ext cx="4105793" cy="1623965"/>
          </a:xfrm>
          <a:prstGeom prst="rect">
            <a:avLst/>
          </a:prstGeom>
        </p:spPr>
        <p:txBody>
          <a:bodyPr/>
          <a:lstStyle>
            <a:lvl1pPr marL="0" indent="0">
              <a:buNone/>
              <a:defRPr sz="13700" spc="-600" baseline="0">
                <a:solidFill>
                  <a:schemeClr val="accent4"/>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2" name="Text Placeholder 23">
            <a:extLst>
              <a:ext uri="{FF2B5EF4-FFF2-40B4-BE49-F238E27FC236}">
                <a16:creationId xmlns:a16="http://schemas.microsoft.com/office/drawing/2014/main" id="{CA979998-51D4-B362-C162-C585DCCE3AC1}"/>
              </a:ext>
            </a:extLst>
          </p:cNvPr>
          <p:cNvSpPr>
            <a:spLocks noGrp="1"/>
          </p:cNvSpPr>
          <p:nvPr>
            <p:ph type="body" sz="quarter" idx="15"/>
          </p:nvPr>
        </p:nvSpPr>
        <p:spPr>
          <a:xfrm>
            <a:off x="5619750" y="5096178"/>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Tree>
    <p:extLst>
      <p:ext uri="{BB962C8B-B14F-4D97-AF65-F5344CB8AC3E}">
        <p14:creationId xmlns:p14="http://schemas.microsoft.com/office/powerpoint/2010/main" val="4233311095"/>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p:cSld name="Large Quote or Statement with Image">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9FA361E3-1026-09F3-BE3F-63F4B025E105}"/>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248029" y="457200"/>
            <a:ext cx="5493121" cy="5669280"/>
          </a:xfrm>
          <a:prstGeom prst="rect">
            <a:avLst/>
          </a:prstGeom>
        </p:spPr>
      </p:pic>
      <p:sp>
        <p:nvSpPr>
          <p:cNvPr id="5" name="Picture Placeholder 11">
            <a:extLst>
              <a:ext uri="{FF2B5EF4-FFF2-40B4-BE49-F238E27FC236}">
                <a16:creationId xmlns:a16="http://schemas.microsoft.com/office/drawing/2014/main" id="{BE360067-3A0E-F24C-12F0-D0AB0C326C48}"/>
              </a:ext>
            </a:extLst>
          </p:cNvPr>
          <p:cNvSpPr>
            <a:spLocks noGrp="1"/>
          </p:cNvSpPr>
          <p:nvPr>
            <p:ph type="pic" sz="quarter" idx="12" hasCustomPrompt="1"/>
          </p:nvPr>
        </p:nvSpPr>
        <p:spPr>
          <a:xfrm>
            <a:off x="6597186" y="896112"/>
            <a:ext cx="4794806" cy="4791456"/>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
        <p:nvSpPr>
          <p:cNvPr id="3" name="Footer Placeholder 2">
            <a:extLst>
              <a:ext uri="{FF2B5EF4-FFF2-40B4-BE49-F238E27FC236}">
                <a16:creationId xmlns:a16="http://schemas.microsoft.com/office/drawing/2014/main" id="{C4C22105-2460-6FA4-B80E-0ECD96837553}"/>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8" name="Text Placeholder 2">
            <a:extLst>
              <a:ext uri="{FF2B5EF4-FFF2-40B4-BE49-F238E27FC236}">
                <a16:creationId xmlns:a16="http://schemas.microsoft.com/office/drawing/2014/main" id="{8E727DE6-07AA-875A-3E95-38DC82815419}"/>
              </a:ext>
            </a:extLst>
          </p:cNvPr>
          <p:cNvSpPr>
            <a:spLocks noGrp="1"/>
          </p:cNvSpPr>
          <p:nvPr>
            <p:ph type="body" sz="quarter" idx="19"/>
          </p:nvPr>
        </p:nvSpPr>
        <p:spPr>
          <a:xfrm>
            <a:off x="457201" y="754062"/>
            <a:ext cx="5526087" cy="5075238"/>
          </a:xfrm>
          <a:prstGeom prst="rect">
            <a:avLst/>
          </a:prstGeom>
        </p:spPr>
        <p:txBody>
          <a:bodyPr/>
          <a:lstStyle>
            <a:lvl1pPr marL="0" indent="0">
              <a:defRPr sz="7200">
                <a:solidFill>
                  <a:schemeClr val="accent2"/>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132192281"/>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Image with supporting text righ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0"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553982"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8" name="Freeform 5">
            <a:extLst>
              <a:ext uri="{FF2B5EF4-FFF2-40B4-BE49-F238E27FC236}">
                <a16:creationId xmlns:a16="http://schemas.microsoft.com/office/drawing/2014/main" id="{2DE454D7-1B44-056A-A8EE-1BE17D9CEBF8}"/>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3" name="Picture Placeholder 5">
            <a:extLst>
              <a:ext uri="{FF2B5EF4-FFF2-40B4-BE49-F238E27FC236}">
                <a16:creationId xmlns:a16="http://schemas.microsoft.com/office/drawing/2014/main" id="{D04BDDF5-2E96-8C42-86C2-7E05DAAAC5AA}"/>
              </a:ext>
            </a:extLst>
          </p:cNvPr>
          <p:cNvSpPr>
            <a:spLocks noGrp="1"/>
          </p:cNvSpPr>
          <p:nvPr>
            <p:ph type="pic" sz="quarter" idx="15" hasCustomPrompt="1"/>
          </p:nvPr>
        </p:nvSpPr>
        <p:spPr>
          <a:xfrm>
            <a:off x="759527" y="1083564"/>
            <a:ext cx="4690872" cy="4690872"/>
          </a:xfrm>
          <a:prstGeom prst="ellipse">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14" name="Footer Placeholder 2">
            <a:extLst>
              <a:ext uri="{FF2B5EF4-FFF2-40B4-BE49-F238E27FC236}">
                <a16:creationId xmlns:a16="http://schemas.microsoft.com/office/drawing/2014/main" id="{16EB3883-494B-C23E-5452-3B07D2154E28}"/>
              </a:ext>
            </a:extLst>
          </p:cNvPr>
          <p:cNvSpPr>
            <a:spLocks noGrp="1"/>
          </p:cNvSpPr>
          <p:nvPr>
            <p:ph type="ftr" sz="quarter" idx="14"/>
          </p:nvPr>
        </p:nvSpPr>
        <p:spPr>
          <a:xfrm>
            <a:off x="6577013" y="6555628"/>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7" name="Title 1">
            <a:extLst>
              <a:ext uri="{FF2B5EF4-FFF2-40B4-BE49-F238E27FC236}">
                <a16:creationId xmlns:a16="http://schemas.microsoft.com/office/drawing/2014/main" id="{BBFF70F3-7D39-C8F1-A5E6-2560EEA9DFB2}"/>
              </a:ext>
            </a:extLst>
          </p:cNvPr>
          <p:cNvSpPr>
            <a:spLocks noGrp="1"/>
          </p:cNvSpPr>
          <p:nvPr>
            <p:ph type="title"/>
          </p:nvPr>
        </p:nvSpPr>
        <p:spPr>
          <a:xfrm>
            <a:off x="6929971" y="1972910"/>
            <a:ext cx="4803854" cy="1362456"/>
          </a:xfrm>
        </p:spPr>
        <p:txBody>
          <a:bodyPr/>
          <a:lstStyle/>
          <a:p>
            <a:r>
              <a:rPr lang="en-US" dirty="0"/>
              <a:t>Click to edit Master title style</a:t>
            </a:r>
          </a:p>
        </p:txBody>
      </p:sp>
      <p:sp>
        <p:nvSpPr>
          <p:cNvPr id="18" name="Subtitle 2">
            <a:extLst>
              <a:ext uri="{FF2B5EF4-FFF2-40B4-BE49-F238E27FC236}">
                <a16:creationId xmlns:a16="http://schemas.microsoft.com/office/drawing/2014/main" id="{C766344F-D533-05E6-90AB-69D4F17FDC5E}"/>
              </a:ext>
            </a:extLst>
          </p:cNvPr>
          <p:cNvSpPr>
            <a:spLocks noGrp="1"/>
          </p:cNvSpPr>
          <p:nvPr>
            <p:ph type="subTitle" idx="10"/>
          </p:nvPr>
        </p:nvSpPr>
        <p:spPr>
          <a:xfrm>
            <a:off x="6937296" y="349345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Tree>
    <p:extLst>
      <p:ext uri="{BB962C8B-B14F-4D97-AF65-F5344CB8AC3E}">
        <p14:creationId xmlns:p14="http://schemas.microsoft.com/office/powerpoint/2010/main" val="307124082"/>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Image with supporting text lef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5983288"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6537270"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2" name="Footer Placeholder 2">
            <a:extLst>
              <a:ext uri="{FF2B5EF4-FFF2-40B4-BE49-F238E27FC236}">
                <a16:creationId xmlns:a16="http://schemas.microsoft.com/office/drawing/2014/main" id="{1D4423EF-3778-C9FA-F44C-3E4E7AC0A500}"/>
              </a:ext>
            </a:extLst>
          </p:cNvPr>
          <p:cNvSpPr>
            <a:spLocks noGrp="1"/>
          </p:cNvSpPr>
          <p:nvPr>
            <p:ph type="ftr" sz="quarter" idx="14"/>
          </p:nvPr>
        </p:nvSpPr>
        <p:spPr>
          <a:xfrm>
            <a:off x="1019487" y="6566446"/>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 name="Picture Placeholder 5">
            <a:extLst>
              <a:ext uri="{FF2B5EF4-FFF2-40B4-BE49-F238E27FC236}">
                <a16:creationId xmlns:a16="http://schemas.microsoft.com/office/drawing/2014/main" id="{EA2A9A59-B55B-C2C0-6772-698312179F32}"/>
              </a:ext>
            </a:extLst>
          </p:cNvPr>
          <p:cNvSpPr>
            <a:spLocks noGrp="1"/>
          </p:cNvSpPr>
          <p:nvPr>
            <p:ph type="pic" sz="quarter" idx="16" hasCustomPrompt="1"/>
          </p:nvPr>
        </p:nvSpPr>
        <p:spPr>
          <a:xfrm>
            <a:off x="6742208" y="1083564"/>
            <a:ext cx="4690872" cy="4690872"/>
          </a:xfrm>
          <a:prstGeom prst="ellipse">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9" name="Title 1">
            <a:extLst>
              <a:ext uri="{FF2B5EF4-FFF2-40B4-BE49-F238E27FC236}">
                <a16:creationId xmlns:a16="http://schemas.microsoft.com/office/drawing/2014/main" id="{70CCD378-E599-D68F-4513-5B50B9FF0318}"/>
              </a:ext>
            </a:extLst>
          </p:cNvPr>
          <p:cNvSpPr>
            <a:spLocks noGrp="1"/>
          </p:cNvSpPr>
          <p:nvPr>
            <p:ph type="title"/>
          </p:nvPr>
        </p:nvSpPr>
        <p:spPr>
          <a:xfrm>
            <a:off x="443446" y="1987500"/>
            <a:ext cx="4803854" cy="1362456"/>
          </a:xfrm>
        </p:spPr>
        <p:txBody>
          <a:bodyPr/>
          <a:lstStyle/>
          <a:p>
            <a:r>
              <a:rPr lang="en-US" dirty="0"/>
              <a:t>Click to edit Master title style</a:t>
            </a:r>
          </a:p>
        </p:txBody>
      </p:sp>
      <p:sp>
        <p:nvSpPr>
          <p:cNvPr id="10" name="Subtitle 2">
            <a:extLst>
              <a:ext uri="{FF2B5EF4-FFF2-40B4-BE49-F238E27FC236}">
                <a16:creationId xmlns:a16="http://schemas.microsoft.com/office/drawing/2014/main" id="{DBFCD7EE-5BD9-2D9B-DCB7-E7660482A88C}"/>
              </a:ext>
            </a:extLst>
          </p:cNvPr>
          <p:cNvSpPr>
            <a:spLocks noGrp="1"/>
          </p:cNvSpPr>
          <p:nvPr>
            <p:ph type="subTitle" idx="10"/>
          </p:nvPr>
        </p:nvSpPr>
        <p:spPr>
          <a:xfrm>
            <a:off x="450771" y="350804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5" name="TextBox 14">
            <a:extLst>
              <a:ext uri="{FF2B5EF4-FFF2-40B4-BE49-F238E27FC236}">
                <a16:creationId xmlns:a16="http://schemas.microsoft.com/office/drawing/2014/main" id="{F558E410-FF41-6E58-CD40-C864D1BA45C8}"/>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6" name="TextBox 15">
            <a:extLst>
              <a:ext uri="{FF2B5EF4-FFF2-40B4-BE49-F238E27FC236}">
                <a16:creationId xmlns:a16="http://schemas.microsoft.com/office/drawing/2014/main" id="{DBDA73C9-21BD-C7DA-6DE0-CB60881D5EDF}"/>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663731268"/>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p:cSld name="Large Quote or Statement">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A0101F5D-E112-7CBD-8B48-3D090C82BA22}"/>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0" y="457200"/>
            <a:ext cx="3678497" cy="5669280"/>
          </a:xfrm>
          <a:prstGeom prst="rect">
            <a:avLst/>
          </a:prstGeom>
        </p:spPr>
      </p:pic>
      <p:sp>
        <p:nvSpPr>
          <p:cNvPr id="3" name="Footer Placeholder 2">
            <a:extLst>
              <a:ext uri="{FF2B5EF4-FFF2-40B4-BE49-F238E27FC236}">
                <a16:creationId xmlns:a16="http://schemas.microsoft.com/office/drawing/2014/main" id="{0E2B0079-43D9-7F61-3F39-C6030F620259}"/>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5" name="Text Placeholder 2">
            <a:extLst>
              <a:ext uri="{FF2B5EF4-FFF2-40B4-BE49-F238E27FC236}">
                <a16:creationId xmlns:a16="http://schemas.microsoft.com/office/drawing/2014/main" id="{AF43232B-D391-9946-C4E6-E1F09E8A5B91}"/>
              </a:ext>
            </a:extLst>
          </p:cNvPr>
          <p:cNvSpPr>
            <a:spLocks noGrp="1"/>
          </p:cNvSpPr>
          <p:nvPr>
            <p:ph type="body" sz="quarter" idx="19"/>
          </p:nvPr>
        </p:nvSpPr>
        <p:spPr>
          <a:xfrm>
            <a:off x="4067175" y="754062"/>
            <a:ext cx="7302500" cy="5075238"/>
          </a:xfrm>
          <a:prstGeom prst="rect">
            <a:avLst/>
          </a:prstGeom>
        </p:spPr>
        <p:txBody>
          <a:bodyPr/>
          <a:lstStyle>
            <a:lvl1pPr marL="0" indent="0">
              <a:defRPr sz="7200">
                <a:solidFill>
                  <a:schemeClr val="accent2"/>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595613707"/>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showMasterSp="0" preserve="1">
  <p:cSld name="Navy Large Quote or Statement with Image">
    <p:bg>
      <p:bgPr>
        <a:solidFill>
          <a:schemeClr val="tx1"/>
        </a:solidFill>
        <a:effectLst/>
      </p:bgPr>
    </p:bg>
    <p:spTree>
      <p:nvGrpSpPr>
        <p:cNvPr id="1" name=""/>
        <p:cNvGrpSpPr/>
        <p:nvPr/>
      </p:nvGrpSpPr>
      <p:grpSpPr>
        <a:xfrm>
          <a:off x="0" y="0"/>
          <a:ext cx="0" cy="0"/>
          <a:chOff x="0" y="0"/>
          <a:chExt cx="0" cy="0"/>
        </a:xfrm>
      </p:grpSpPr>
      <p:sp>
        <p:nvSpPr>
          <p:cNvPr id="2" name="Freeform 19">
            <a:extLst>
              <a:ext uri="{FF2B5EF4-FFF2-40B4-BE49-F238E27FC236}">
                <a16:creationId xmlns:a16="http://schemas.microsoft.com/office/drawing/2014/main" id="{008C38FA-B18B-E2BC-23D3-2D8A4DD2A130}"/>
              </a:ext>
            </a:extLst>
          </p:cNvPr>
          <p:cNvSpPr/>
          <p:nvPr userDrawn="1"/>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sp>
        <p:nvSpPr>
          <p:cNvPr id="7" name="TextBox 6">
            <a:extLst>
              <a:ext uri="{FF2B5EF4-FFF2-40B4-BE49-F238E27FC236}">
                <a16:creationId xmlns:a16="http://schemas.microsoft.com/office/drawing/2014/main" id="{0F7AD3C5-B41B-3B34-7093-0279A2C1E0A8}"/>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8" name="Footer Placeholder 2">
            <a:extLst>
              <a:ext uri="{FF2B5EF4-FFF2-40B4-BE49-F238E27FC236}">
                <a16:creationId xmlns:a16="http://schemas.microsoft.com/office/drawing/2014/main" id="{A8AC6729-7AE0-A7FD-4E4D-83759F2D03FD}"/>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4AC67EA8-6A02-A031-00AA-38048A6966C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3" name="Text Placeholder 2">
            <a:extLst>
              <a:ext uri="{FF2B5EF4-FFF2-40B4-BE49-F238E27FC236}">
                <a16:creationId xmlns:a16="http://schemas.microsoft.com/office/drawing/2014/main" id="{0807F631-F51C-8389-A4F1-978DFC279B13}"/>
              </a:ext>
            </a:extLst>
          </p:cNvPr>
          <p:cNvSpPr>
            <a:spLocks noGrp="1"/>
          </p:cNvSpPr>
          <p:nvPr>
            <p:ph type="body" sz="quarter" idx="19"/>
          </p:nvPr>
        </p:nvSpPr>
        <p:spPr>
          <a:xfrm>
            <a:off x="457200" y="754062"/>
            <a:ext cx="9953623" cy="5075238"/>
          </a:xfrm>
          <a:prstGeom prst="rect">
            <a:avLst/>
          </a:prstGeom>
        </p:spPr>
        <p:txBody>
          <a:bodyPr anchor="ctr"/>
          <a:lstStyle>
            <a:lvl1pPr marL="0" indent="0">
              <a:defRPr sz="7200">
                <a:solidFill>
                  <a:schemeClr val="bg1"/>
                </a:solidFill>
              </a:defRPr>
            </a:lvl1pPr>
            <a:lvl2pPr>
              <a:defRPr sz="2400" b="0">
                <a:solidFill>
                  <a:schemeClr val="accent2"/>
                </a:solidFill>
                <a:latin typeface="+mn-lt"/>
              </a:defRPr>
            </a:lvl2pPr>
            <a:lvl3pPr>
              <a:defRPr sz="1800">
                <a:solidFill>
                  <a:schemeClr val="accent2"/>
                </a:solidFill>
              </a:defRPr>
            </a:lvl3pPr>
            <a:lvl4pPr marL="0" indent="0">
              <a:spcBef>
                <a:spcPts val="600"/>
              </a:spcBef>
              <a:buFont typeface="Calibri" panose="020F0502020204030204" pitchFamily="34" charset="0"/>
              <a:buChar char="​"/>
              <a:defRPr sz="1800">
                <a:solidFill>
                  <a:schemeClr val="accent2"/>
                </a:solidFill>
              </a:defRPr>
            </a:lvl4pPr>
            <a:lvl5pPr marL="0" indent="0">
              <a:buFont typeface="Calibri" panose="020F0502020204030204" pitchFamily="34" charset="0"/>
              <a:buChar char="​"/>
              <a:defRPr>
                <a:solidFill>
                  <a:schemeClr val="accent2"/>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Box 3">
            <a:extLst>
              <a:ext uri="{FF2B5EF4-FFF2-40B4-BE49-F238E27FC236}">
                <a16:creationId xmlns:a16="http://schemas.microsoft.com/office/drawing/2014/main" id="{A30CAE6C-CCA7-E4EE-63E3-2399B64E0C76}"/>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777264645"/>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showMasterSp="0" preserve="1">
  <p:cSld name="Blue Large Quote or Statement with Image">
    <p:bg>
      <p:bgPr>
        <a:solidFill>
          <a:schemeClr val="accent2"/>
        </a:solidFill>
        <a:effectLst/>
      </p:bgPr>
    </p:bg>
    <p:spTree>
      <p:nvGrpSpPr>
        <p:cNvPr id="1" name=""/>
        <p:cNvGrpSpPr/>
        <p:nvPr/>
      </p:nvGrpSpPr>
      <p:grpSpPr>
        <a:xfrm>
          <a:off x="0" y="0"/>
          <a:ext cx="0" cy="0"/>
          <a:chOff x="0" y="0"/>
          <a:chExt cx="0" cy="0"/>
        </a:xfrm>
      </p:grpSpPr>
      <p:sp>
        <p:nvSpPr>
          <p:cNvPr id="2" name="Freeform 19">
            <a:extLst>
              <a:ext uri="{FF2B5EF4-FFF2-40B4-BE49-F238E27FC236}">
                <a16:creationId xmlns:a16="http://schemas.microsoft.com/office/drawing/2014/main" id="{B3AC160C-BDB1-C0DC-C9B6-746DDEEBC7DA}"/>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chemeClr val="tx1">
              <a:alpha val="22000"/>
            </a:schemeClr>
          </a:solidFill>
          <a:ln w="6350" cap="flat">
            <a:noFill/>
            <a:prstDash val="solid"/>
            <a:miter/>
          </a:ln>
        </p:spPr>
        <p:txBody>
          <a:bodyPr rtlCol="0" anchor="ctr"/>
          <a:lstStyle/>
          <a:p>
            <a:endParaRPr lang="en-US" dirty="0"/>
          </a:p>
        </p:txBody>
      </p:sp>
      <p:sp>
        <p:nvSpPr>
          <p:cNvPr id="5" name="TextBox 4">
            <a:extLst>
              <a:ext uri="{FF2B5EF4-FFF2-40B4-BE49-F238E27FC236}">
                <a16:creationId xmlns:a16="http://schemas.microsoft.com/office/drawing/2014/main" id="{40DF1438-F657-A0AC-EA36-AFF6AD092B4C}"/>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D38B5E32-5AED-3696-3A23-4FAFA74D78BE}"/>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8" name="Freeform 5">
            <a:extLst>
              <a:ext uri="{FF2B5EF4-FFF2-40B4-BE49-F238E27FC236}">
                <a16:creationId xmlns:a16="http://schemas.microsoft.com/office/drawing/2014/main" id="{2F19A5C5-5BC6-4510-055F-A7CB4C7F269F}"/>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6" name="Text Placeholder 2">
            <a:extLst>
              <a:ext uri="{FF2B5EF4-FFF2-40B4-BE49-F238E27FC236}">
                <a16:creationId xmlns:a16="http://schemas.microsoft.com/office/drawing/2014/main" id="{893805B3-EF0C-444E-8B4B-688BC4753000}"/>
              </a:ext>
            </a:extLst>
          </p:cNvPr>
          <p:cNvSpPr>
            <a:spLocks noGrp="1"/>
          </p:cNvSpPr>
          <p:nvPr>
            <p:ph type="body" sz="quarter" idx="19"/>
          </p:nvPr>
        </p:nvSpPr>
        <p:spPr>
          <a:xfrm>
            <a:off x="457200" y="754062"/>
            <a:ext cx="9953623" cy="5075238"/>
          </a:xfrm>
          <a:prstGeom prst="rect">
            <a:avLst/>
          </a:prstGeom>
        </p:spPr>
        <p:txBody>
          <a:bodyPr anchor="ctr"/>
          <a:lstStyle>
            <a:lvl1pPr marL="0" indent="0">
              <a:defRPr sz="7200">
                <a:solidFill>
                  <a:schemeClr val="bg1"/>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Box 3">
            <a:extLst>
              <a:ext uri="{FF2B5EF4-FFF2-40B4-BE49-F238E27FC236}">
                <a16:creationId xmlns:a16="http://schemas.microsoft.com/office/drawing/2014/main" id="{859F9316-6EC5-0DDD-B36E-8A39771BF882}"/>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2496120477"/>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p:cSld name="Blank Layou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586C28A8-63AF-3024-10C7-A69E36E87EB6}"/>
              </a:ext>
            </a:extLst>
          </p:cNvPr>
          <p:cNvSpPr>
            <a:spLocks noGrp="1"/>
          </p:cNvSpPr>
          <p:nvPr>
            <p:ph type="ftr" sz="quarter" idx="10"/>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Tree>
    <p:extLst>
      <p:ext uri="{BB962C8B-B14F-4D97-AF65-F5344CB8AC3E}">
        <p14:creationId xmlns:p14="http://schemas.microsoft.com/office/powerpoint/2010/main" val="500844140"/>
      </p:ext>
    </p:extLst>
  </p:cSld>
  <p:clrMapOvr>
    <a:masterClrMapping/>
  </p:clrMapOvr>
  <p:extLst>
    <p:ext uri="{DCECCB84-F9BA-43D5-87BE-67443E8EF086}">
      <p15:sldGuideLst xmlns:p15="http://schemas.microsoft.com/office/powerpoint/2012/main"/>
    </p:ext>
  </p:extLst>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p:cSld name="Closing ">
    <p:bg>
      <p:bgPr>
        <a:solidFill>
          <a:schemeClr val="tx1"/>
        </a:solidFill>
        <a:effectLst/>
      </p:bgPr>
    </p:bg>
    <p:spTree>
      <p:nvGrpSpPr>
        <p:cNvPr id="1" name=""/>
        <p:cNvGrpSpPr/>
        <p:nvPr/>
      </p:nvGrpSpPr>
      <p:grpSpPr>
        <a:xfrm>
          <a:off x="0" y="0"/>
          <a:ext cx="0" cy="0"/>
          <a:chOff x="0" y="0"/>
          <a:chExt cx="0" cy="0"/>
        </a:xfrm>
      </p:grpSpPr>
      <p:sp>
        <p:nvSpPr>
          <p:cNvPr id="7" name="Freeform 19">
            <a:extLst>
              <a:ext uri="{FF2B5EF4-FFF2-40B4-BE49-F238E27FC236}">
                <a16:creationId xmlns:a16="http://schemas.microsoft.com/office/drawing/2014/main" id="{B83A9B76-1C16-F4DF-59DA-204CFED1AF90}"/>
              </a:ext>
            </a:extLst>
          </p:cNvPr>
          <p:cNvSpPr/>
          <p:nvPr userDrawn="1"/>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grpSp>
        <p:nvGrpSpPr>
          <p:cNvPr id="4" name="Graphic 1164">
            <a:extLst>
              <a:ext uri="{FF2B5EF4-FFF2-40B4-BE49-F238E27FC236}">
                <a16:creationId xmlns:a16="http://schemas.microsoft.com/office/drawing/2014/main" id="{0B00E121-C6CE-65D1-E2F1-8185273DE9F1}"/>
              </a:ext>
            </a:extLst>
          </p:cNvPr>
          <p:cNvGrpSpPr/>
          <p:nvPr/>
        </p:nvGrpSpPr>
        <p:grpSpPr>
          <a:xfrm>
            <a:off x="1785938" y="457200"/>
            <a:ext cx="1919234" cy="440944"/>
            <a:chOff x="5082170" y="602010"/>
            <a:chExt cx="2868072" cy="658939"/>
          </a:xfrm>
          <a:solidFill>
            <a:srgbClr val="FFFFFF"/>
          </a:solidFill>
        </p:grpSpPr>
        <p:sp>
          <p:nvSpPr>
            <p:cNvPr id="5" name="Freeform 5">
              <a:extLst>
                <a:ext uri="{FF2B5EF4-FFF2-40B4-BE49-F238E27FC236}">
                  <a16:creationId xmlns:a16="http://schemas.microsoft.com/office/drawing/2014/main" id="{9008C2B3-844E-58B0-2B8F-C6F03DA0024E}"/>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6" name="Freeform 7">
              <a:extLst>
                <a:ext uri="{FF2B5EF4-FFF2-40B4-BE49-F238E27FC236}">
                  <a16:creationId xmlns:a16="http://schemas.microsoft.com/office/drawing/2014/main" id="{9A81B2B8-A233-89C2-59C1-6AB3463D0062}"/>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solidFill>
              <a:srgbClr val="FFFFFF"/>
            </a:solidFill>
            <a:ln w="9525" cap="flat">
              <a:noFill/>
              <a:prstDash val="solid"/>
              <a:miter/>
            </a:ln>
          </p:spPr>
          <p:txBody>
            <a:bodyPr rtlCol="0" anchor="ctr"/>
            <a:lstStyle/>
            <a:p>
              <a:endParaRPr lang="en-US" dirty="0"/>
            </a:p>
          </p:txBody>
        </p:sp>
      </p:grpSp>
      <p:sp>
        <p:nvSpPr>
          <p:cNvPr id="3" name="Text Placeholder 2">
            <a:extLst>
              <a:ext uri="{FF2B5EF4-FFF2-40B4-BE49-F238E27FC236}">
                <a16:creationId xmlns:a16="http://schemas.microsoft.com/office/drawing/2014/main" id="{CEF4BEF5-8A67-9F20-E722-0F7B741D0457}"/>
              </a:ext>
            </a:extLst>
          </p:cNvPr>
          <p:cNvSpPr>
            <a:spLocks noGrp="1"/>
          </p:cNvSpPr>
          <p:nvPr>
            <p:ph type="body" sz="quarter" idx="17"/>
          </p:nvPr>
        </p:nvSpPr>
        <p:spPr>
          <a:xfrm>
            <a:off x="1785938" y="2178008"/>
            <a:ext cx="9218611" cy="4475205"/>
          </a:xfrm>
          <a:prstGeom prst="rect">
            <a:avLst/>
          </a:prstGeom>
        </p:spPr>
        <p:txBody>
          <a:bodyPr/>
          <a:lstStyle>
            <a:lvl1pPr marL="0" indent="0">
              <a:defRPr sz="8000">
                <a:solidFill>
                  <a:schemeClr val="bg1"/>
                </a:solidFill>
              </a:defRPr>
            </a:lvl1pPr>
            <a:lvl2pPr>
              <a:defRPr sz="2400" b="0">
                <a:solidFill>
                  <a:schemeClr val="accent2"/>
                </a:solidFill>
                <a:latin typeface="+mn-lt"/>
              </a:defRPr>
            </a:lvl2pPr>
            <a:lvl3pPr>
              <a:defRPr sz="1800">
                <a:solidFill>
                  <a:schemeClr val="accent2"/>
                </a:solidFill>
              </a:defRPr>
            </a:lvl3pPr>
            <a:lvl4pPr marL="0" indent="0">
              <a:spcBef>
                <a:spcPts val="600"/>
              </a:spcBef>
              <a:buFont typeface="Calibri" panose="020F0502020204030204" pitchFamily="34" charset="0"/>
              <a:buChar char="​"/>
              <a:defRPr sz="1800">
                <a:solidFill>
                  <a:schemeClr val="accent2"/>
                </a:solidFill>
              </a:defRPr>
            </a:lvl4pPr>
            <a:lvl5pPr marL="0" indent="0">
              <a:buFont typeface="Calibri" panose="020F0502020204030204" pitchFamily="34" charset="0"/>
              <a:buChar char="​"/>
              <a:defRPr>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358480465"/>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showMasterSp="0" preserve="1">
  <p:cSld name="End Slide">
    <p:bg>
      <p:bgPr>
        <a:solidFill>
          <a:schemeClr val="tx1"/>
        </a:solidFill>
        <a:effectLst/>
      </p:bgPr>
    </p:bg>
    <p:spTree>
      <p:nvGrpSpPr>
        <p:cNvPr id="1" name=""/>
        <p:cNvGrpSpPr/>
        <p:nvPr/>
      </p:nvGrpSpPr>
      <p:grpSpPr>
        <a:xfrm>
          <a:off x="0" y="0"/>
          <a:ext cx="0" cy="0"/>
          <a:chOff x="0" y="0"/>
          <a:chExt cx="0" cy="0"/>
        </a:xfrm>
      </p:grpSpPr>
      <p:sp>
        <p:nvSpPr>
          <p:cNvPr id="5" name="Freeform 5">
            <a:extLst>
              <a:ext uri="{FF2B5EF4-FFF2-40B4-BE49-F238E27FC236}">
                <a16:creationId xmlns:a16="http://schemas.microsoft.com/office/drawing/2014/main" id="{56FDF35A-1521-C7AE-887C-455E6C0D7B2B}"/>
              </a:ext>
            </a:extLst>
          </p:cNvPr>
          <p:cNvSpPr>
            <a:spLocks noChangeAspect="1"/>
          </p:cNvSpPr>
          <p:nvPr/>
        </p:nvSpPr>
        <p:spPr>
          <a:xfrm>
            <a:off x="3900926" y="1236775"/>
            <a:ext cx="4390148" cy="438444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3058466828"/>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p:cSld name="Gri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C11F5EA-2441-4841-BBFF-4343B2CE2C9A}"/>
              </a:ext>
            </a:extLst>
          </p:cNvPr>
          <p:cNvGrpSpPr/>
          <p:nvPr/>
        </p:nvGrpSpPr>
        <p:grpSpPr>
          <a:xfrm>
            <a:off x="-646" y="0"/>
            <a:ext cx="12182357" cy="6860238"/>
            <a:chOff x="-646" y="-2238"/>
            <a:chExt cx="12182357" cy="6860238"/>
          </a:xfrm>
        </p:grpSpPr>
        <p:cxnSp>
          <p:nvCxnSpPr>
            <p:cNvPr id="3" name="Straight Connector 2">
              <a:extLst>
                <a:ext uri="{FF2B5EF4-FFF2-40B4-BE49-F238E27FC236}">
                  <a16:creationId xmlns:a16="http://schemas.microsoft.com/office/drawing/2014/main" id="{C95F5461-60E9-6545-9030-EC2C3877F3BA}"/>
                </a:ext>
              </a:extLst>
            </p:cNvPr>
            <p:cNvCxnSpPr>
              <a:cxnSpLocks/>
            </p:cNvCxnSpPr>
            <p:nvPr/>
          </p:nvCxnSpPr>
          <p:spPr>
            <a:xfrm>
              <a:off x="457200" y="0"/>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E19C1CBB-7796-6143-9115-DDEC31BED52A}"/>
                </a:ext>
              </a:extLst>
            </p:cNvPr>
            <p:cNvCxnSpPr>
              <a:cxnSpLocks/>
            </p:cNvCxnSpPr>
            <p:nvPr/>
          </p:nvCxnSpPr>
          <p:spPr>
            <a:xfrm flipH="1">
              <a:off x="-646" y="45720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8689545-BB34-EE4B-BA7D-F3E1946620A5}"/>
                </a:ext>
              </a:extLst>
            </p:cNvPr>
            <p:cNvCxnSpPr>
              <a:cxnSpLocks/>
            </p:cNvCxnSpPr>
            <p:nvPr/>
          </p:nvCxnSpPr>
          <p:spPr>
            <a:xfrm>
              <a:off x="11731752" y="-2238"/>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F3E499F-5B6A-6D49-8CA8-5A04BAA2E0C2}"/>
                </a:ext>
              </a:extLst>
            </p:cNvPr>
            <p:cNvCxnSpPr>
              <a:cxnSpLocks/>
            </p:cNvCxnSpPr>
            <p:nvPr/>
          </p:nvCxnSpPr>
          <p:spPr>
            <a:xfrm flipH="1">
              <a:off x="-646" y="612648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9902A72B-F19E-324A-893E-2BE7AE6A8F83}"/>
                </a:ext>
              </a:extLst>
            </p:cNvPr>
            <p:cNvSpPr/>
            <p:nvPr/>
          </p:nvSpPr>
          <p:spPr>
            <a:xfrm>
              <a:off x="46363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8" name="Rectangle 7">
              <a:extLst>
                <a:ext uri="{FF2B5EF4-FFF2-40B4-BE49-F238E27FC236}">
                  <a16:creationId xmlns:a16="http://schemas.microsoft.com/office/drawing/2014/main" id="{16726588-7A96-F040-882E-C41173DAC2D1}"/>
                </a:ext>
              </a:extLst>
            </p:cNvPr>
            <p:cNvSpPr/>
            <p:nvPr/>
          </p:nvSpPr>
          <p:spPr>
            <a:xfrm>
              <a:off x="142196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9" name="Rectangle 8">
              <a:extLst>
                <a:ext uri="{FF2B5EF4-FFF2-40B4-BE49-F238E27FC236}">
                  <a16:creationId xmlns:a16="http://schemas.microsoft.com/office/drawing/2014/main" id="{50D1E140-3525-ED48-A270-E61749E7BF52}"/>
                </a:ext>
              </a:extLst>
            </p:cNvPr>
            <p:cNvSpPr/>
            <p:nvPr/>
          </p:nvSpPr>
          <p:spPr>
            <a:xfrm>
              <a:off x="238030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0" name="Rectangle 9">
              <a:extLst>
                <a:ext uri="{FF2B5EF4-FFF2-40B4-BE49-F238E27FC236}">
                  <a16:creationId xmlns:a16="http://schemas.microsoft.com/office/drawing/2014/main" id="{0DA1D066-E657-1C48-AEB5-1255675507F4}"/>
                </a:ext>
              </a:extLst>
            </p:cNvPr>
            <p:cNvSpPr/>
            <p:nvPr/>
          </p:nvSpPr>
          <p:spPr>
            <a:xfrm>
              <a:off x="333864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1" name="Rectangle 10">
              <a:extLst>
                <a:ext uri="{FF2B5EF4-FFF2-40B4-BE49-F238E27FC236}">
                  <a16:creationId xmlns:a16="http://schemas.microsoft.com/office/drawing/2014/main" id="{AB70EF7D-BE1E-1845-B15B-09CCA121C665}"/>
                </a:ext>
              </a:extLst>
            </p:cNvPr>
            <p:cNvSpPr/>
            <p:nvPr/>
          </p:nvSpPr>
          <p:spPr>
            <a:xfrm>
              <a:off x="429697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2" name="Rectangle 11">
              <a:extLst>
                <a:ext uri="{FF2B5EF4-FFF2-40B4-BE49-F238E27FC236}">
                  <a16:creationId xmlns:a16="http://schemas.microsoft.com/office/drawing/2014/main" id="{E9E40C24-781B-E54B-9079-145DF1DF413B}"/>
                </a:ext>
              </a:extLst>
            </p:cNvPr>
            <p:cNvSpPr/>
            <p:nvPr/>
          </p:nvSpPr>
          <p:spPr>
            <a:xfrm>
              <a:off x="525531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3" name="Rectangle 12">
              <a:extLst>
                <a:ext uri="{FF2B5EF4-FFF2-40B4-BE49-F238E27FC236}">
                  <a16:creationId xmlns:a16="http://schemas.microsoft.com/office/drawing/2014/main" id="{D7724C83-DC00-4B41-ADE7-8CB60E599408}"/>
                </a:ext>
              </a:extLst>
            </p:cNvPr>
            <p:cNvSpPr/>
            <p:nvPr/>
          </p:nvSpPr>
          <p:spPr>
            <a:xfrm>
              <a:off x="621364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4" name="Rectangle 13">
              <a:extLst>
                <a:ext uri="{FF2B5EF4-FFF2-40B4-BE49-F238E27FC236}">
                  <a16:creationId xmlns:a16="http://schemas.microsoft.com/office/drawing/2014/main" id="{27236BF4-1A14-5D45-8653-16E39C079D60}"/>
                </a:ext>
              </a:extLst>
            </p:cNvPr>
            <p:cNvSpPr/>
            <p:nvPr/>
          </p:nvSpPr>
          <p:spPr>
            <a:xfrm>
              <a:off x="717198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5" name="Rectangle 14">
              <a:extLst>
                <a:ext uri="{FF2B5EF4-FFF2-40B4-BE49-F238E27FC236}">
                  <a16:creationId xmlns:a16="http://schemas.microsoft.com/office/drawing/2014/main" id="{5F1666E0-9409-2443-8B80-4E9F56D227D7}"/>
                </a:ext>
              </a:extLst>
            </p:cNvPr>
            <p:cNvSpPr/>
            <p:nvPr/>
          </p:nvSpPr>
          <p:spPr>
            <a:xfrm>
              <a:off x="813032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6" name="Rectangle 15">
              <a:extLst>
                <a:ext uri="{FF2B5EF4-FFF2-40B4-BE49-F238E27FC236}">
                  <a16:creationId xmlns:a16="http://schemas.microsoft.com/office/drawing/2014/main" id="{31377084-906A-304C-A373-40E03359972A}"/>
                </a:ext>
              </a:extLst>
            </p:cNvPr>
            <p:cNvSpPr/>
            <p:nvPr/>
          </p:nvSpPr>
          <p:spPr>
            <a:xfrm>
              <a:off x="908865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7" name="Rectangle 16">
              <a:extLst>
                <a:ext uri="{FF2B5EF4-FFF2-40B4-BE49-F238E27FC236}">
                  <a16:creationId xmlns:a16="http://schemas.microsoft.com/office/drawing/2014/main" id="{3EC83FDA-0F46-3C4E-A8C8-EA2784B2E295}"/>
                </a:ext>
              </a:extLst>
            </p:cNvPr>
            <p:cNvSpPr/>
            <p:nvPr/>
          </p:nvSpPr>
          <p:spPr>
            <a:xfrm>
              <a:off x="1004699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8" name="Rectangle 17">
              <a:extLst>
                <a:ext uri="{FF2B5EF4-FFF2-40B4-BE49-F238E27FC236}">
                  <a16:creationId xmlns:a16="http://schemas.microsoft.com/office/drawing/2014/main" id="{53A91CF8-5DF7-DB41-9F88-4C8EB75C4361}"/>
                </a:ext>
              </a:extLst>
            </p:cNvPr>
            <p:cNvSpPr/>
            <p:nvPr/>
          </p:nvSpPr>
          <p:spPr>
            <a:xfrm>
              <a:off x="11005328"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cxnSp>
          <p:nvCxnSpPr>
            <p:cNvPr id="19" name="Straight Connector 18">
              <a:extLst>
                <a:ext uri="{FF2B5EF4-FFF2-40B4-BE49-F238E27FC236}">
                  <a16:creationId xmlns:a16="http://schemas.microsoft.com/office/drawing/2014/main" id="{23472D53-7C5D-104A-A876-23176EF1D175}"/>
                </a:ext>
              </a:extLst>
            </p:cNvPr>
            <p:cNvCxnSpPr/>
            <p:nvPr/>
          </p:nvCxnSpPr>
          <p:spPr>
            <a:xfrm>
              <a:off x="82836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091A6CEE-0747-DA4A-A0BD-46934B3B1F70}"/>
                </a:ext>
              </a:extLst>
            </p:cNvPr>
            <p:cNvCxnSpPr/>
            <p:nvPr/>
          </p:nvCxnSpPr>
          <p:spPr>
            <a:xfrm>
              <a:off x="11370064"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337E2A7-E95E-1047-82DE-E5743C56AE5C}"/>
                </a:ext>
              </a:extLst>
            </p:cNvPr>
            <p:cNvCxnSpPr/>
            <p:nvPr/>
          </p:nvCxnSpPr>
          <p:spPr>
            <a:xfrm>
              <a:off x="10411729" y="45657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804B849-70CC-5348-B9B0-AF4A6E8A5F26}"/>
                </a:ext>
              </a:extLst>
            </p:cNvPr>
            <p:cNvCxnSpPr/>
            <p:nvPr/>
          </p:nvCxnSpPr>
          <p:spPr>
            <a:xfrm>
              <a:off x="945339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8789745-F344-B44E-AD12-83C1A60BDCE8}"/>
                </a:ext>
              </a:extLst>
            </p:cNvPr>
            <p:cNvCxnSpPr/>
            <p:nvPr/>
          </p:nvCxnSpPr>
          <p:spPr>
            <a:xfrm>
              <a:off x="849505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16E55C7-3BDE-464F-BCD9-EC1D466B7DEA}"/>
                </a:ext>
              </a:extLst>
            </p:cNvPr>
            <p:cNvCxnSpPr/>
            <p:nvPr/>
          </p:nvCxnSpPr>
          <p:spPr>
            <a:xfrm>
              <a:off x="753672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A0504C3-B463-4048-887F-46550C6ACE67}"/>
                </a:ext>
              </a:extLst>
            </p:cNvPr>
            <p:cNvCxnSpPr/>
            <p:nvPr/>
          </p:nvCxnSpPr>
          <p:spPr>
            <a:xfrm>
              <a:off x="657838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A14BE40-E6D3-2145-B705-511CF67CB593}"/>
                </a:ext>
              </a:extLst>
            </p:cNvPr>
            <p:cNvCxnSpPr/>
            <p:nvPr/>
          </p:nvCxnSpPr>
          <p:spPr>
            <a:xfrm>
              <a:off x="562004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EF2EF694-66E2-F048-9402-C0E8F42A0AAC}"/>
                </a:ext>
              </a:extLst>
            </p:cNvPr>
            <p:cNvCxnSpPr/>
            <p:nvPr/>
          </p:nvCxnSpPr>
          <p:spPr>
            <a:xfrm>
              <a:off x="466171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34B21065-6110-4446-8D00-C6DCD033F684}"/>
                </a:ext>
              </a:extLst>
            </p:cNvPr>
            <p:cNvCxnSpPr/>
            <p:nvPr/>
          </p:nvCxnSpPr>
          <p:spPr>
            <a:xfrm>
              <a:off x="370337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90DC8D47-5EA8-2141-8B1D-9D24FFDE8534}"/>
                </a:ext>
              </a:extLst>
            </p:cNvPr>
            <p:cNvCxnSpPr/>
            <p:nvPr/>
          </p:nvCxnSpPr>
          <p:spPr>
            <a:xfrm>
              <a:off x="274504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47972E9B-EEFA-4F40-B438-5C6F6BF65545}"/>
                </a:ext>
              </a:extLst>
            </p:cNvPr>
            <p:cNvCxnSpPr/>
            <p:nvPr/>
          </p:nvCxnSpPr>
          <p:spPr>
            <a:xfrm>
              <a:off x="178670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C6339759-5E50-554A-88BE-B2CE74D78611}"/>
                </a:ext>
              </a:extLst>
            </p:cNvPr>
            <p:cNvGrpSpPr/>
            <p:nvPr/>
          </p:nvGrpSpPr>
          <p:grpSpPr>
            <a:xfrm>
              <a:off x="457200" y="454969"/>
              <a:ext cx="11277600" cy="5667707"/>
              <a:chOff x="-769" y="454969"/>
              <a:chExt cx="12182357" cy="5667707"/>
            </a:xfrm>
          </p:grpSpPr>
          <p:cxnSp>
            <p:nvCxnSpPr>
              <p:cNvPr id="32" name="Straight Connector 31">
                <a:extLst>
                  <a:ext uri="{FF2B5EF4-FFF2-40B4-BE49-F238E27FC236}">
                    <a16:creationId xmlns:a16="http://schemas.microsoft.com/office/drawing/2014/main" id="{BE8972ED-B54B-4F45-BE36-0E565E1FEBA2}"/>
                  </a:ext>
                </a:extLst>
              </p:cNvPr>
              <p:cNvCxnSpPr>
                <a:cxnSpLocks/>
              </p:cNvCxnSpPr>
              <p:nvPr/>
            </p:nvCxnSpPr>
            <p:spPr>
              <a:xfrm flipH="1">
                <a:off x="-769" y="454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A3DB1C9-9617-2E43-A2B1-527336530745}"/>
                  </a:ext>
                </a:extLst>
              </p:cNvPr>
              <p:cNvCxnSpPr>
                <a:cxnSpLocks/>
              </p:cNvCxnSpPr>
              <p:nvPr/>
            </p:nvCxnSpPr>
            <p:spPr>
              <a:xfrm flipH="1">
                <a:off x="-769" y="753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949DED8F-556F-AD45-9EBB-7BC3B80B1759}"/>
                  </a:ext>
                </a:extLst>
              </p:cNvPr>
              <p:cNvCxnSpPr>
                <a:cxnSpLocks/>
              </p:cNvCxnSpPr>
              <p:nvPr/>
            </p:nvCxnSpPr>
            <p:spPr>
              <a:xfrm flipH="1">
                <a:off x="-769" y="1051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4073A208-B152-E64F-BEB1-936663A08C87}"/>
                  </a:ext>
                </a:extLst>
              </p:cNvPr>
              <p:cNvCxnSpPr>
                <a:cxnSpLocks/>
              </p:cNvCxnSpPr>
              <p:nvPr/>
            </p:nvCxnSpPr>
            <p:spPr>
              <a:xfrm flipH="1">
                <a:off x="-769" y="1349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2EEDE510-0C5E-AE48-9561-0A738E9C3D44}"/>
                  </a:ext>
                </a:extLst>
              </p:cNvPr>
              <p:cNvCxnSpPr>
                <a:cxnSpLocks/>
              </p:cNvCxnSpPr>
              <p:nvPr/>
            </p:nvCxnSpPr>
            <p:spPr>
              <a:xfrm flipH="1">
                <a:off x="-769" y="1648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69AF33A0-CCF0-964F-A670-B2651F3CB562}"/>
                  </a:ext>
                </a:extLst>
              </p:cNvPr>
              <p:cNvCxnSpPr>
                <a:cxnSpLocks/>
              </p:cNvCxnSpPr>
              <p:nvPr/>
            </p:nvCxnSpPr>
            <p:spPr>
              <a:xfrm flipH="1">
                <a:off x="-769" y="1946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47791A55-449D-7A40-916C-3FDD175B9DFD}"/>
                  </a:ext>
                </a:extLst>
              </p:cNvPr>
              <p:cNvCxnSpPr>
                <a:cxnSpLocks/>
              </p:cNvCxnSpPr>
              <p:nvPr/>
            </p:nvCxnSpPr>
            <p:spPr>
              <a:xfrm flipH="1">
                <a:off x="-769" y="2244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00E6BB8E-D2FB-0148-BC09-BFCCD2AB1638}"/>
                  </a:ext>
                </a:extLst>
              </p:cNvPr>
              <p:cNvCxnSpPr>
                <a:cxnSpLocks/>
              </p:cNvCxnSpPr>
              <p:nvPr/>
            </p:nvCxnSpPr>
            <p:spPr>
              <a:xfrm flipH="1">
                <a:off x="-769" y="2543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7F418BAC-86CA-A34D-B3B2-1768ED30BDE3}"/>
                  </a:ext>
                </a:extLst>
              </p:cNvPr>
              <p:cNvCxnSpPr>
                <a:cxnSpLocks/>
              </p:cNvCxnSpPr>
              <p:nvPr/>
            </p:nvCxnSpPr>
            <p:spPr>
              <a:xfrm flipH="1">
                <a:off x="-769" y="2841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6202F36-2D13-4F46-917C-5F5D6D06903C}"/>
                  </a:ext>
                </a:extLst>
              </p:cNvPr>
              <p:cNvCxnSpPr>
                <a:cxnSpLocks/>
              </p:cNvCxnSpPr>
              <p:nvPr/>
            </p:nvCxnSpPr>
            <p:spPr>
              <a:xfrm flipH="1">
                <a:off x="-769" y="31396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CA969691-DEF5-DC4D-819A-DF69A2D82925}"/>
                  </a:ext>
                </a:extLst>
              </p:cNvPr>
              <p:cNvCxnSpPr>
                <a:cxnSpLocks/>
              </p:cNvCxnSpPr>
              <p:nvPr/>
            </p:nvCxnSpPr>
            <p:spPr>
              <a:xfrm flipH="1">
                <a:off x="-769" y="3437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7A57E951-69A8-B046-A9E3-EE84C9369419}"/>
                  </a:ext>
                </a:extLst>
              </p:cNvPr>
              <p:cNvCxnSpPr>
                <a:cxnSpLocks/>
              </p:cNvCxnSpPr>
              <p:nvPr/>
            </p:nvCxnSpPr>
            <p:spPr>
              <a:xfrm flipH="1">
                <a:off x="-769" y="3736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E64E70C-5188-274B-AD65-9FAD208035A9}"/>
                  </a:ext>
                </a:extLst>
              </p:cNvPr>
              <p:cNvCxnSpPr>
                <a:cxnSpLocks/>
              </p:cNvCxnSpPr>
              <p:nvPr/>
            </p:nvCxnSpPr>
            <p:spPr>
              <a:xfrm flipH="1">
                <a:off x="-769" y="4034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F485D25-65B0-DC4B-B283-3693E0A91BDC}"/>
                  </a:ext>
                </a:extLst>
              </p:cNvPr>
              <p:cNvCxnSpPr>
                <a:cxnSpLocks/>
              </p:cNvCxnSpPr>
              <p:nvPr/>
            </p:nvCxnSpPr>
            <p:spPr>
              <a:xfrm flipH="1">
                <a:off x="-769" y="4332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43708D8-68FA-6843-AE1C-D74D15C661DA}"/>
                  </a:ext>
                </a:extLst>
              </p:cNvPr>
              <p:cNvCxnSpPr>
                <a:cxnSpLocks/>
              </p:cNvCxnSpPr>
              <p:nvPr/>
            </p:nvCxnSpPr>
            <p:spPr>
              <a:xfrm flipH="1">
                <a:off x="-769" y="4631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B643D4C-0B05-1D4D-BA43-2823705673C4}"/>
                  </a:ext>
                </a:extLst>
              </p:cNvPr>
              <p:cNvCxnSpPr>
                <a:cxnSpLocks/>
              </p:cNvCxnSpPr>
              <p:nvPr/>
            </p:nvCxnSpPr>
            <p:spPr>
              <a:xfrm flipH="1">
                <a:off x="-769" y="4929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6459F9D9-80AD-F94F-8751-58A5FA257D2B}"/>
                  </a:ext>
                </a:extLst>
              </p:cNvPr>
              <p:cNvCxnSpPr>
                <a:cxnSpLocks/>
              </p:cNvCxnSpPr>
              <p:nvPr/>
            </p:nvCxnSpPr>
            <p:spPr>
              <a:xfrm flipH="1">
                <a:off x="-769" y="5227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BFBE0C18-8781-4F40-B228-7692C3CFCABD}"/>
                  </a:ext>
                </a:extLst>
              </p:cNvPr>
              <p:cNvCxnSpPr>
                <a:cxnSpLocks/>
              </p:cNvCxnSpPr>
              <p:nvPr/>
            </p:nvCxnSpPr>
            <p:spPr>
              <a:xfrm flipH="1">
                <a:off x="-769" y="5526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3E62B51-E115-AC4A-95F3-B32C38DCB161}"/>
                  </a:ext>
                </a:extLst>
              </p:cNvPr>
              <p:cNvCxnSpPr>
                <a:cxnSpLocks/>
              </p:cNvCxnSpPr>
              <p:nvPr/>
            </p:nvCxnSpPr>
            <p:spPr>
              <a:xfrm flipH="1">
                <a:off x="-769" y="5824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063149-D237-9049-8F5F-2E39D4EF2087}"/>
                  </a:ext>
                </a:extLst>
              </p:cNvPr>
              <p:cNvCxnSpPr>
                <a:cxnSpLocks/>
              </p:cNvCxnSpPr>
              <p:nvPr/>
            </p:nvCxnSpPr>
            <p:spPr>
              <a:xfrm flipH="1">
                <a:off x="-769" y="6122676"/>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sp>
        <p:nvSpPr>
          <p:cNvPr id="54" name="Footer Placeholder 53">
            <a:extLst>
              <a:ext uri="{FF2B5EF4-FFF2-40B4-BE49-F238E27FC236}">
                <a16:creationId xmlns:a16="http://schemas.microsoft.com/office/drawing/2014/main" id="{7422BBAD-1281-87C2-694B-1FAABE662B91}"/>
              </a:ext>
            </a:extLst>
          </p:cNvPr>
          <p:cNvSpPr>
            <a:spLocks noGrp="1"/>
          </p:cNvSpPr>
          <p:nvPr>
            <p:ph type="ftr" sz="quarter" idx="10"/>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grpSp>
        <p:nvGrpSpPr>
          <p:cNvPr id="52" name="Group 51">
            <a:extLst>
              <a:ext uri="{FF2B5EF4-FFF2-40B4-BE49-F238E27FC236}">
                <a16:creationId xmlns:a16="http://schemas.microsoft.com/office/drawing/2014/main" id="{16CF70CB-4C01-10B9-30E1-10BD87410741}"/>
              </a:ext>
            </a:extLst>
          </p:cNvPr>
          <p:cNvGrpSpPr/>
          <p:nvPr userDrawn="1"/>
        </p:nvGrpSpPr>
        <p:grpSpPr>
          <a:xfrm>
            <a:off x="-646" y="0"/>
            <a:ext cx="12182357" cy="6860238"/>
            <a:chOff x="-646" y="-2238"/>
            <a:chExt cx="12182357" cy="6860238"/>
          </a:xfrm>
        </p:grpSpPr>
        <p:cxnSp>
          <p:nvCxnSpPr>
            <p:cNvPr id="53" name="Straight Connector 52">
              <a:extLst>
                <a:ext uri="{FF2B5EF4-FFF2-40B4-BE49-F238E27FC236}">
                  <a16:creationId xmlns:a16="http://schemas.microsoft.com/office/drawing/2014/main" id="{8EA384D8-4F9F-4F33-E18F-2595E67748B8}"/>
                </a:ext>
              </a:extLst>
            </p:cNvPr>
            <p:cNvCxnSpPr>
              <a:cxnSpLocks/>
            </p:cNvCxnSpPr>
            <p:nvPr/>
          </p:nvCxnSpPr>
          <p:spPr>
            <a:xfrm>
              <a:off x="457200" y="0"/>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153242-6E43-7523-A773-5F5B37F33CA0}"/>
                </a:ext>
              </a:extLst>
            </p:cNvPr>
            <p:cNvCxnSpPr>
              <a:cxnSpLocks/>
            </p:cNvCxnSpPr>
            <p:nvPr/>
          </p:nvCxnSpPr>
          <p:spPr>
            <a:xfrm flipH="1">
              <a:off x="-646" y="45720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A24E7632-8D0E-5A78-E3DA-711BDE70F541}"/>
                </a:ext>
              </a:extLst>
            </p:cNvPr>
            <p:cNvCxnSpPr>
              <a:cxnSpLocks/>
            </p:cNvCxnSpPr>
            <p:nvPr/>
          </p:nvCxnSpPr>
          <p:spPr>
            <a:xfrm>
              <a:off x="11731752" y="-2238"/>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DE4096FD-E484-77F7-58E6-AAF5B9CE5F65}"/>
                </a:ext>
              </a:extLst>
            </p:cNvPr>
            <p:cNvCxnSpPr>
              <a:cxnSpLocks/>
            </p:cNvCxnSpPr>
            <p:nvPr/>
          </p:nvCxnSpPr>
          <p:spPr>
            <a:xfrm flipH="1">
              <a:off x="-646" y="612648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58" name="Rectangle 57">
              <a:extLst>
                <a:ext uri="{FF2B5EF4-FFF2-40B4-BE49-F238E27FC236}">
                  <a16:creationId xmlns:a16="http://schemas.microsoft.com/office/drawing/2014/main" id="{4EB4BED9-CB3E-C940-C6C1-D5D5E5746EB2}"/>
                </a:ext>
              </a:extLst>
            </p:cNvPr>
            <p:cNvSpPr/>
            <p:nvPr/>
          </p:nvSpPr>
          <p:spPr>
            <a:xfrm>
              <a:off x="46363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59" name="Rectangle 58">
              <a:extLst>
                <a:ext uri="{FF2B5EF4-FFF2-40B4-BE49-F238E27FC236}">
                  <a16:creationId xmlns:a16="http://schemas.microsoft.com/office/drawing/2014/main" id="{5B54620F-37FE-E5E1-6A63-AE2415CDEDAB}"/>
                </a:ext>
              </a:extLst>
            </p:cNvPr>
            <p:cNvSpPr/>
            <p:nvPr/>
          </p:nvSpPr>
          <p:spPr>
            <a:xfrm>
              <a:off x="142196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0" name="Rectangle 59">
              <a:extLst>
                <a:ext uri="{FF2B5EF4-FFF2-40B4-BE49-F238E27FC236}">
                  <a16:creationId xmlns:a16="http://schemas.microsoft.com/office/drawing/2014/main" id="{8B7DC46B-6BA1-278D-3012-A6A214C42CD9}"/>
                </a:ext>
              </a:extLst>
            </p:cNvPr>
            <p:cNvSpPr/>
            <p:nvPr/>
          </p:nvSpPr>
          <p:spPr>
            <a:xfrm>
              <a:off x="238030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1" name="Rectangle 60">
              <a:extLst>
                <a:ext uri="{FF2B5EF4-FFF2-40B4-BE49-F238E27FC236}">
                  <a16:creationId xmlns:a16="http://schemas.microsoft.com/office/drawing/2014/main" id="{012D703A-C469-4BBD-270B-8AE6AE091EB5}"/>
                </a:ext>
              </a:extLst>
            </p:cNvPr>
            <p:cNvSpPr/>
            <p:nvPr/>
          </p:nvSpPr>
          <p:spPr>
            <a:xfrm>
              <a:off x="333864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2" name="Rectangle 61">
              <a:extLst>
                <a:ext uri="{FF2B5EF4-FFF2-40B4-BE49-F238E27FC236}">
                  <a16:creationId xmlns:a16="http://schemas.microsoft.com/office/drawing/2014/main" id="{A6CFFC40-66A4-B365-FC2F-90FDF08EA582}"/>
                </a:ext>
              </a:extLst>
            </p:cNvPr>
            <p:cNvSpPr/>
            <p:nvPr/>
          </p:nvSpPr>
          <p:spPr>
            <a:xfrm>
              <a:off x="429697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3" name="Rectangle 62">
              <a:extLst>
                <a:ext uri="{FF2B5EF4-FFF2-40B4-BE49-F238E27FC236}">
                  <a16:creationId xmlns:a16="http://schemas.microsoft.com/office/drawing/2014/main" id="{6D8E637B-F213-E4D5-1130-41727F9C0E4A}"/>
                </a:ext>
              </a:extLst>
            </p:cNvPr>
            <p:cNvSpPr/>
            <p:nvPr/>
          </p:nvSpPr>
          <p:spPr>
            <a:xfrm>
              <a:off x="525531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4" name="Rectangle 63">
              <a:extLst>
                <a:ext uri="{FF2B5EF4-FFF2-40B4-BE49-F238E27FC236}">
                  <a16:creationId xmlns:a16="http://schemas.microsoft.com/office/drawing/2014/main" id="{ADC72A23-E3E9-251A-7A37-9FF416CFE047}"/>
                </a:ext>
              </a:extLst>
            </p:cNvPr>
            <p:cNvSpPr/>
            <p:nvPr/>
          </p:nvSpPr>
          <p:spPr>
            <a:xfrm>
              <a:off x="621364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5" name="Rectangle 64">
              <a:extLst>
                <a:ext uri="{FF2B5EF4-FFF2-40B4-BE49-F238E27FC236}">
                  <a16:creationId xmlns:a16="http://schemas.microsoft.com/office/drawing/2014/main" id="{9A55E7EF-9F66-B975-FDF0-D67B9054470D}"/>
                </a:ext>
              </a:extLst>
            </p:cNvPr>
            <p:cNvSpPr/>
            <p:nvPr/>
          </p:nvSpPr>
          <p:spPr>
            <a:xfrm>
              <a:off x="717198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6" name="Rectangle 65">
              <a:extLst>
                <a:ext uri="{FF2B5EF4-FFF2-40B4-BE49-F238E27FC236}">
                  <a16:creationId xmlns:a16="http://schemas.microsoft.com/office/drawing/2014/main" id="{A603875F-502D-B0AB-4668-8DE74829B67A}"/>
                </a:ext>
              </a:extLst>
            </p:cNvPr>
            <p:cNvSpPr/>
            <p:nvPr/>
          </p:nvSpPr>
          <p:spPr>
            <a:xfrm>
              <a:off x="813032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7" name="Rectangle 66">
              <a:extLst>
                <a:ext uri="{FF2B5EF4-FFF2-40B4-BE49-F238E27FC236}">
                  <a16:creationId xmlns:a16="http://schemas.microsoft.com/office/drawing/2014/main" id="{900E526A-664C-F67C-410E-0D13560C48CE}"/>
                </a:ext>
              </a:extLst>
            </p:cNvPr>
            <p:cNvSpPr/>
            <p:nvPr/>
          </p:nvSpPr>
          <p:spPr>
            <a:xfrm>
              <a:off x="908865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8" name="Rectangle 67">
              <a:extLst>
                <a:ext uri="{FF2B5EF4-FFF2-40B4-BE49-F238E27FC236}">
                  <a16:creationId xmlns:a16="http://schemas.microsoft.com/office/drawing/2014/main" id="{5634B516-878E-38D7-9FD0-9E72C35B8370}"/>
                </a:ext>
              </a:extLst>
            </p:cNvPr>
            <p:cNvSpPr/>
            <p:nvPr/>
          </p:nvSpPr>
          <p:spPr>
            <a:xfrm>
              <a:off x="1004699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9" name="Rectangle 68">
              <a:extLst>
                <a:ext uri="{FF2B5EF4-FFF2-40B4-BE49-F238E27FC236}">
                  <a16:creationId xmlns:a16="http://schemas.microsoft.com/office/drawing/2014/main" id="{5D0D61DF-6828-9F13-55D9-06EF7D6E564E}"/>
                </a:ext>
              </a:extLst>
            </p:cNvPr>
            <p:cNvSpPr/>
            <p:nvPr/>
          </p:nvSpPr>
          <p:spPr>
            <a:xfrm>
              <a:off x="11005328"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cxnSp>
          <p:nvCxnSpPr>
            <p:cNvPr id="70" name="Straight Connector 69">
              <a:extLst>
                <a:ext uri="{FF2B5EF4-FFF2-40B4-BE49-F238E27FC236}">
                  <a16:creationId xmlns:a16="http://schemas.microsoft.com/office/drawing/2014/main" id="{6C172621-9283-220D-69EC-B73B024C593E}"/>
                </a:ext>
              </a:extLst>
            </p:cNvPr>
            <p:cNvCxnSpPr/>
            <p:nvPr/>
          </p:nvCxnSpPr>
          <p:spPr>
            <a:xfrm>
              <a:off x="82836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0C481E7D-289C-3D03-AB73-11146E044321}"/>
                </a:ext>
              </a:extLst>
            </p:cNvPr>
            <p:cNvCxnSpPr/>
            <p:nvPr/>
          </p:nvCxnSpPr>
          <p:spPr>
            <a:xfrm>
              <a:off x="11370064"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96F08276-6458-479F-0410-0FC406DE6220}"/>
                </a:ext>
              </a:extLst>
            </p:cNvPr>
            <p:cNvCxnSpPr/>
            <p:nvPr/>
          </p:nvCxnSpPr>
          <p:spPr>
            <a:xfrm>
              <a:off x="10411729" y="45657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9B6D503C-EE4B-7AFC-188C-DEADAF7E51AA}"/>
                </a:ext>
              </a:extLst>
            </p:cNvPr>
            <p:cNvCxnSpPr/>
            <p:nvPr/>
          </p:nvCxnSpPr>
          <p:spPr>
            <a:xfrm>
              <a:off x="945339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22A881D3-7A22-EBDC-79B5-7F03380B31CE}"/>
                </a:ext>
              </a:extLst>
            </p:cNvPr>
            <p:cNvCxnSpPr/>
            <p:nvPr/>
          </p:nvCxnSpPr>
          <p:spPr>
            <a:xfrm>
              <a:off x="849505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910D03A8-1CCB-78C3-4FC6-7D8B38032B30}"/>
                </a:ext>
              </a:extLst>
            </p:cNvPr>
            <p:cNvCxnSpPr/>
            <p:nvPr/>
          </p:nvCxnSpPr>
          <p:spPr>
            <a:xfrm>
              <a:off x="753672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BF5D655A-D58D-5B64-F6E3-0CB927F8D021}"/>
                </a:ext>
              </a:extLst>
            </p:cNvPr>
            <p:cNvCxnSpPr/>
            <p:nvPr/>
          </p:nvCxnSpPr>
          <p:spPr>
            <a:xfrm>
              <a:off x="657838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E9E2C4BE-9EE3-8642-ECF9-0E5BA3943091}"/>
                </a:ext>
              </a:extLst>
            </p:cNvPr>
            <p:cNvCxnSpPr/>
            <p:nvPr/>
          </p:nvCxnSpPr>
          <p:spPr>
            <a:xfrm>
              <a:off x="562004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C9355B82-C08D-E9D1-E65B-332D8BF88D75}"/>
                </a:ext>
              </a:extLst>
            </p:cNvPr>
            <p:cNvCxnSpPr/>
            <p:nvPr/>
          </p:nvCxnSpPr>
          <p:spPr>
            <a:xfrm>
              <a:off x="466171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8B2BA15F-32BF-37FF-E917-DEAC5CCCCCA8}"/>
                </a:ext>
              </a:extLst>
            </p:cNvPr>
            <p:cNvCxnSpPr/>
            <p:nvPr/>
          </p:nvCxnSpPr>
          <p:spPr>
            <a:xfrm>
              <a:off x="370337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7AD40461-AF0F-66AF-1783-C608286D1CC0}"/>
                </a:ext>
              </a:extLst>
            </p:cNvPr>
            <p:cNvCxnSpPr/>
            <p:nvPr/>
          </p:nvCxnSpPr>
          <p:spPr>
            <a:xfrm>
              <a:off x="274504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3CCFBE25-03B8-7263-1A56-6221E203BF3E}"/>
                </a:ext>
              </a:extLst>
            </p:cNvPr>
            <p:cNvCxnSpPr/>
            <p:nvPr/>
          </p:nvCxnSpPr>
          <p:spPr>
            <a:xfrm>
              <a:off x="178670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nvGrpSpPr>
            <p:cNvPr id="82" name="Group 81">
              <a:extLst>
                <a:ext uri="{FF2B5EF4-FFF2-40B4-BE49-F238E27FC236}">
                  <a16:creationId xmlns:a16="http://schemas.microsoft.com/office/drawing/2014/main" id="{AA85F12F-6FFA-9B1E-02EB-C8AD3950FEEA}"/>
                </a:ext>
              </a:extLst>
            </p:cNvPr>
            <p:cNvGrpSpPr/>
            <p:nvPr/>
          </p:nvGrpSpPr>
          <p:grpSpPr>
            <a:xfrm>
              <a:off x="457200" y="454969"/>
              <a:ext cx="11277600" cy="5667707"/>
              <a:chOff x="-769" y="454969"/>
              <a:chExt cx="12182357" cy="5667707"/>
            </a:xfrm>
          </p:grpSpPr>
          <p:cxnSp>
            <p:nvCxnSpPr>
              <p:cNvPr id="83" name="Straight Connector 82">
                <a:extLst>
                  <a:ext uri="{FF2B5EF4-FFF2-40B4-BE49-F238E27FC236}">
                    <a16:creationId xmlns:a16="http://schemas.microsoft.com/office/drawing/2014/main" id="{BE93217E-3A78-61F7-393F-15B91AC86DB2}"/>
                  </a:ext>
                </a:extLst>
              </p:cNvPr>
              <p:cNvCxnSpPr>
                <a:cxnSpLocks/>
              </p:cNvCxnSpPr>
              <p:nvPr/>
            </p:nvCxnSpPr>
            <p:spPr>
              <a:xfrm flipH="1">
                <a:off x="-769" y="454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F93C498F-E5DD-BBE1-7B10-1DD0F7BA901D}"/>
                  </a:ext>
                </a:extLst>
              </p:cNvPr>
              <p:cNvCxnSpPr>
                <a:cxnSpLocks/>
              </p:cNvCxnSpPr>
              <p:nvPr/>
            </p:nvCxnSpPr>
            <p:spPr>
              <a:xfrm flipH="1">
                <a:off x="-769" y="753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1D4DE9BE-7514-12B4-A853-B4161D9E1FE6}"/>
                  </a:ext>
                </a:extLst>
              </p:cNvPr>
              <p:cNvCxnSpPr>
                <a:cxnSpLocks/>
              </p:cNvCxnSpPr>
              <p:nvPr/>
            </p:nvCxnSpPr>
            <p:spPr>
              <a:xfrm flipH="1">
                <a:off x="-769" y="1051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F63E3F70-4F22-4C3E-3608-82A1F01C071E}"/>
                  </a:ext>
                </a:extLst>
              </p:cNvPr>
              <p:cNvCxnSpPr>
                <a:cxnSpLocks/>
              </p:cNvCxnSpPr>
              <p:nvPr/>
            </p:nvCxnSpPr>
            <p:spPr>
              <a:xfrm flipH="1">
                <a:off x="-769" y="1349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14D806C-2269-3306-70F8-D1E8D9939BEE}"/>
                  </a:ext>
                </a:extLst>
              </p:cNvPr>
              <p:cNvCxnSpPr>
                <a:cxnSpLocks/>
              </p:cNvCxnSpPr>
              <p:nvPr/>
            </p:nvCxnSpPr>
            <p:spPr>
              <a:xfrm flipH="1">
                <a:off x="-769" y="1648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FE862858-06C5-3F38-2FD5-ADDEF945A489}"/>
                  </a:ext>
                </a:extLst>
              </p:cNvPr>
              <p:cNvCxnSpPr>
                <a:cxnSpLocks/>
              </p:cNvCxnSpPr>
              <p:nvPr/>
            </p:nvCxnSpPr>
            <p:spPr>
              <a:xfrm flipH="1">
                <a:off x="-769" y="1946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6A222922-19FB-BC96-D2C1-EE87C000EA5D}"/>
                  </a:ext>
                </a:extLst>
              </p:cNvPr>
              <p:cNvCxnSpPr>
                <a:cxnSpLocks/>
              </p:cNvCxnSpPr>
              <p:nvPr/>
            </p:nvCxnSpPr>
            <p:spPr>
              <a:xfrm flipH="1">
                <a:off x="-769" y="2244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FA52722-027C-8D38-5F6B-46932A4DE52C}"/>
                  </a:ext>
                </a:extLst>
              </p:cNvPr>
              <p:cNvCxnSpPr>
                <a:cxnSpLocks/>
              </p:cNvCxnSpPr>
              <p:nvPr/>
            </p:nvCxnSpPr>
            <p:spPr>
              <a:xfrm flipH="1">
                <a:off x="-769" y="2543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25BE6D6-609A-CEF2-43B7-050AAA5570B8}"/>
                  </a:ext>
                </a:extLst>
              </p:cNvPr>
              <p:cNvCxnSpPr>
                <a:cxnSpLocks/>
              </p:cNvCxnSpPr>
              <p:nvPr/>
            </p:nvCxnSpPr>
            <p:spPr>
              <a:xfrm flipH="1">
                <a:off x="-769" y="2841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BC8FA7C8-A37A-56FE-E586-6872D366BBB6}"/>
                  </a:ext>
                </a:extLst>
              </p:cNvPr>
              <p:cNvCxnSpPr>
                <a:cxnSpLocks/>
              </p:cNvCxnSpPr>
              <p:nvPr/>
            </p:nvCxnSpPr>
            <p:spPr>
              <a:xfrm flipH="1">
                <a:off x="-769" y="31396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E7B84BEC-1936-5E68-E7B6-EECA12B4D99C}"/>
                  </a:ext>
                </a:extLst>
              </p:cNvPr>
              <p:cNvCxnSpPr>
                <a:cxnSpLocks/>
              </p:cNvCxnSpPr>
              <p:nvPr/>
            </p:nvCxnSpPr>
            <p:spPr>
              <a:xfrm flipH="1">
                <a:off x="-769" y="3437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CCDE42D-50D8-151D-30CE-CE9792E582D6}"/>
                  </a:ext>
                </a:extLst>
              </p:cNvPr>
              <p:cNvCxnSpPr>
                <a:cxnSpLocks/>
              </p:cNvCxnSpPr>
              <p:nvPr/>
            </p:nvCxnSpPr>
            <p:spPr>
              <a:xfrm flipH="1">
                <a:off x="-769" y="3736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BA93BF97-EA7F-6DE9-23CA-DD6F01CABD9E}"/>
                  </a:ext>
                </a:extLst>
              </p:cNvPr>
              <p:cNvCxnSpPr>
                <a:cxnSpLocks/>
              </p:cNvCxnSpPr>
              <p:nvPr/>
            </p:nvCxnSpPr>
            <p:spPr>
              <a:xfrm flipH="1">
                <a:off x="-769" y="4034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D956AD9-1FAB-B05F-7886-CB0C0C6DFA52}"/>
                  </a:ext>
                </a:extLst>
              </p:cNvPr>
              <p:cNvCxnSpPr>
                <a:cxnSpLocks/>
              </p:cNvCxnSpPr>
              <p:nvPr/>
            </p:nvCxnSpPr>
            <p:spPr>
              <a:xfrm flipH="1">
                <a:off x="-769" y="4332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CF92ACD1-70BB-30E2-44A8-F90387A06E1B}"/>
                  </a:ext>
                </a:extLst>
              </p:cNvPr>
              <p:cNvCxnSpPr>
                <a:cxnSpLocks/>
              </p:cNvCxnSpPr>
              <p:nvPr/>
            </p:nvCxnSpPr>
            <p:spPr>
              <a:xfrm flipH="1">
                <a:off x="-769" y="4631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F7B4139-9C23-6AF5-A8F8-77391FF88F7E}"/>
                  </a:ext>
                </a:extLst>
              </p:cNvPr>
              <p:cNvCxnSpPr>
                <a:cxnSpLocks/>
              </p:cNvCxnSpPr>
              <p:nvPr/>
            </p:nvCxnSpPr>
            <p:spPr>
              <a:xfrm flipH="1">
                <a:off x="-769" y="4929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F719EA2B-5802-2D90-B56D-B62AF846158A}"/>
                  </a:ext>
                </a:extLst>
              </p:cNvPr>
              <p:cNvCxnSpPr>
                <a:cxnSpLocks/>
              </p:cNvCxnSpPr>
              <p:nvPr/>
            </p:nvCxnSpPr>
            <p:spPr>
              <a:xfrm flipH="1">
                <a:off x="-769" y="5227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0A4622E6-838B-D396-0C5B-CED20BCD93B2}"/>
                  </a:ext>
                </a:extLst>
              </p:cNvPr>
              <p:cNvCxnSpPr>
                <a:cxnSpLocks/>
              </p:cNvCxnSpPr>
              <p:nvPr/>
            </p:nvCxnSpPr>
            <p:spPr>
              <a:xfrm flipH="1">
                <a:off x="-769" y="5526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4FA89D5D-59D7-F563-3FCC-132282FA4325}"/>
                  </a:ext>
                </a:extLst>
              </p:cNvPr>
              <p:cNvCxnSpPr>
                <a:cxnSpLocks/>
              </p:cNvCxnSpPr>
              <p:nvPr/>
            </p:nvCxnSpPr>
            <p:spPr>
              <a:xfrm flipH="1">
                <a:off x="-769" y="5824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A165A97-A3F8-F1A3-D14E-84DF072B115E}"/>
                  </a:ext>
                </a:extLst>
              </p:cNvPr>
              <p:cNvCxnSpPr>
                <a:cxnSpLocks/>
              </p:cNvCxnSpPr>
              <p:nvPr/>
            </p:nvCxnSpPr>
            <p:spPr>
              <a:xfrm flipH="1">
                <a:off x="-769" y="6122676"/>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4174273239"/>
      </p:ext>
    </p:extLst>
  </p:cSld>
  <p:clrMapOvr>
    <a:masterClrMapping/>
  </p:clrMapOvr>
  <p:extLst>
    <p:ext uri="{DCECCB84-F9BA-43D5-87BE-67443E8EF086}">
      <p15:sldGuideLst xmlns:p15="http://schemas.microsoft.com/office/powerpoint/2012/main"/>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preserve="1">
  <p:cSld name="Navy Title">
    <p:bg>
      <p:bgPr>
        <a:solidFill>
          <a:schemeClr val="tx1"/>
        </a:solidFill>
        <a:effectLst/>
      </p:bgPr>
    </p:bg>
    <p:spTree>
      <p:nvGrpSpPr>
        <p:cNvPr id="1" name=""/>
        <p:cNvGrpSpPr/>
        <p:nvPr/>
      </p:nvGrpSpPr>
      <p:grpSpPr>
        <a:xfrm>
          <a:off x="0" y="0"/>
          <a:ext cx="0" cy="0"/>
          <a:chOff x="0" y="0"/>
          <a:chExt cx="0" cy="0"/>
        </a:xfrm>
      </p:grpSpPr>
      <p:sp>
        <p:nvSpPr>
          <p:cNvPr id="8" name="Freeform 19">
            <a:extLst>
              <a:ext uri="{FF2B5EF4-FFF2-40B4-BE49-F238E27FC236}">
                <a16:creationId xmlns:a16="http://schemas.microsoft.com/office/drawing/2014/main" id="{7AFD042A-F21A-D5B8-8CB9-4D77A1A1873E}"/>
              </a:ext>
            </a:extLst>
          </p:cNvPr>
          <p:cNvSpPr/>
          <p:nvPr userDrawn="1"/>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grpSp>
        <p:nvGrpSpPr>
          <p:cNvPr id="5" name="Graphic 1164">
            <a:extLst>
              <a:ext uri="{FF2B5EF4-FFF2-40B4-BE49-F238E27FC236}">
                <a16:creationId xmlns:a16="http://schemas.microsoft.com/office/drawing/2014/main" id="{2633E432-6F53-C5D9-483E-D7A3620B334A}"/>
              </a:ext>
            </a:extLst>
          </p:cNvPr>
          <p:cNvGrpSpPr/>
          <p:nvPr/>
        </p:nvGrpSpPr>
        <p:grpSpPr>
          <a:xfrm>
            <a:off x="460429" y="457200"/>
            <a:ext cx="1919234" cy="440944"/>
            <a:chOff x="5082170" y="602010"/>
            <a:chExt cx="2868072" cy="658939"/>
          </a:xfrm>
          <a:solidFill>
            <a:srgbClr val="FFFFFF"/>
          </a:solidFill>
        </p:grpSpPr>
        <p:sp>
          <p:nvSpPr>
            <p:cNvPr id="6" name="Freeform 5">
              <a:extLst>
                <a:ext uri="{FF2B5EF4-FFF2-40B4-BE49-F238E27FC236}">
                  <a16:creationId xmlns:a16="http://schemas.microsoft.com/office/drawing/2014/main" id="{74B3E2CA-F646-A2F5-12B6-DB9F8533E834}"/>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7" name="Freeform 7">
              <a:extLst>
                <a:ext uri="{FF2B5EF4-FFF2-40B4-BE49-F238E27FC236}">
                  <a16:creationId xmlns:a16="http://schemas.microsoft.com/office/drawing/2014/main" id="{A58F434B-9874-A55C-B153-CD0401BA31C9}"/>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solidFill>
              <a:srgbClr val="FFFFFF"/>
            </a:solidFill>
            <a:ln w="9525" cap="flat">
              <a:noFill/>
              <a:prstDash val="solid"/>
              <a:miter/>
            </a:ln>
          </p:spPr>
          <p:txBody>
            <a:bodyPr rtlCol="0" anchor="ctr"/>
            <a:lstStyle/>
            <a:p>
              <a:endParaRPr lang="en-US" dirty="0"/>
            </a:p>
          </p:txBody>
        </p:sp>
      </p:grpSp>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0" y="4622066"/>
            <a:ext cx="9358313" cy="290849"/>
          </a:xfrm>
          <a:prstGeom prst="rect">
            <a:avLst/>
          </a:prstGeom>
        </p:spPr>
        <p:txBody>
          <a:bodyPr lIns="0" tIns="0" rIns="0" bIns="0">
            <a:noAutofit/>
          </a:bodyPr>
          <a:lstStyle>
            <a:lvl1pPr marL="0" indent="0" algn="l">
              <a:lnSpc>
                <a:spcPct val="82000"/>
              </a:lnSpc>
              <a:buNone/>
              <a:defRPr sz="18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0" y="2560461"/>
            <a:ext cx="9358313" cy="1969770"/>
          </a:xfrm>
        </p:spPr>
        <p:txBody>
          <a:bodyPr wrap="square">
            <a:spAutoFit/>
          </a:bodyPr>
          <a:lstStyle>
            <a:lvl1pPr>
              <a:lnSpc>
                <a:spcPct val="80000"/>
              </a:lnSpc>
              <a:defRPr sz="8000" spc="-100" baseline="0">
                <a:solidFill>
                  <a:schemeClr val="bg1"/>
                </a:solidFill>
              </a:defRPr>
            </a:lvl1pPr>
          </a:lstStyle>
          <a:p>
            <a:r>
              <a:rPr lang="en-US" dirty="0"/>
              <a:t>Click to edit Master title style</a:t>
            </a:r>
          </a:p>
        </p:txBody>
      </p:sp>
      <p:sp>
        <p:nvSpPr>
          <p:cNvPr id="9" name="Text Placeholder 8">
            <a:extLst>
              <a:ext uri="{FF2B5EF4-FFF2-40B4-BE49-F238E27FC236}">
                <a16:creationId xmlns:a16="http://schemas.microsoft.com/office/drawing/2014/main" id="{71B20FDD-BFE8-D85A-E157-4150CC9F35C2}"/>
              </a:ext>
            </a:extLst>
          </p:cNvPr>
          <p:cNvSpPr>
            <a:spLocks noGrp="1"/>
          </p:cNvSpPr>
          <p:nvPr>
            <p:ph type="body" sz="quarter" idx="11" hasCustomPrompt="1"/>
          </p:nvPr>
        </p:nvSpPr>
        <p:spPr>
          <a:xfrm>
            <a:off x="457201" y="5365098"/>
            <a:ext cx="3838574" cy="1084262"/>
          </a:xfrm>
          <a:prstGeom prst="rect">
            <a:avLst/>
          </a:prstGeom>
        </p:spPr>
        <p:txBody>
          <a:bodyPr/>
          <a:lstStyle>
            <a:lvl1pPr>
              <a:defRPr sz="1600" cap="none">
                <a:solidFill>
                  <a:schemeClr val="bg1"/>
                </a:solidFill>
                <a:latin typeface="+mn-lt"/>
              </a:defRPr>
            </a:lvl1pPr>
            <a:lvl2pPr>
              <a:lnSpc>
                <a:spcPct val="82000"/>
              </a:lnSpc>
              <a:spcBef>
                <a:spcPts val="900"/>
              </a:spcBef>
              <a:defRPr sz="1200" b="0">
                <a:solidFill>
                  <a:schemeClr val="bg1"/>
                </a:solidFill>
                <a:latin typeface="+mn-lt"/>
              </a:defRPr>
            </a:lvl2pPr>
            <a:lvl3pPr>
              <a:lnSpc>
                <a:spcPct val="82000"/>
              </a:lnSpc>
              <a:spcBef>
                <a:spcPts val="1600"/>
              </a:spcBef>
              <a:defRPr>
                <a:solidFill>
                  <a:schemeClr val="accent2"/>
                </a:solidFill>
              </a:defRPr>
            </a:lvl3pPr>
            <a:lvl4pPr>
              <a:defRPr>
                <a:solidFill>
                  <a:schemeClr val="bg1"/>
                </a:solidFill>
              </a:defRPr>
            </a:lvl4pPr>
            <a:lvl5pPr>
              <a:defRPr>
                <a:solidFill>
                  <a:schemeClr val="bg1"/>
                </a:solidFill>
              </a:defRPr>
            </a:lvl5pPr>
          </a:lstStyle>
          <a:p>
            <a:pPr lvl="0"/>
            <a:r>
              <a:rPr lang="en-US" dirty="0"/>
              <a:t>Click to edit master text styles</a:t>
            </a:r>
          </a:p>
          <a:p>
            <a:pPr lvl="1"/>
            <a:r>
              <a:rPr lang="en-US" dirty="0"/>
              <a:t>Second level</a:t>
            </a:r>
          </a:p>
          <a:p>
            <a:pPr lvl="2"/>
            <a:r>
              <a:rPr lang="en-US" dirty="0"/>
              <a:t>Third level</a:t>
            </a:r>
          </a:p>
        </p:txBody>
      </p:sp>
    </p:spTree>
    <p:extLst>
      <p:ext uri="{BB962C8B-B14F-4D97-AF65-F5344CB8AC3E}">
        <p14:creationId xmlns:p14="http://schemas.microsoft.com/office/powerpoint/2010/main" val="1108901168"/>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showMasterSp="0" preserve="1">
  <p:cSld name="White Title">
    <p:bg>
      <p:bgPr>
        <a:solidFill>
          <a:schemeClr val="bg1"/>
        </a:solidFill>
        <a:effectLst/>
      </p:bgPr>
    </p:bg>
    <p:spTree>
      <p:nvGrpSpPr>
        <p:cNvPr id="1" name=""/>
        <p:cNvGrpSpPr/>
        <p:nvPr/>
      </p:nvGrpSpPr>
      <p:grpSpPr>
        <a:xfrm>
          <a:off x="0" y="0"/>
          <a:ext cx="0" cy="0"/>
          <a:chOff x="0" y="0"/>
          <a:chExt cx="0" cy="0"/>
        </a:xfrm>
      </p:grpSpPr>
      <p:sp>
        <p:nvSpPr>
          <p:cNvPr id="3" name="Freeform 19">
            <a:extLst>
              <a:ext uri="{FF2B5EF4-FFF2-40B4-BE49-F238E27FC236}">
                <a16:creationId xmlns:a16="http://schemas.microsoft.com/office/drawing/2014/main" id="{3937B84A-0504-F4F1-8E4B-3660FB140892}"/>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EBEDF0"/>
          </a:solidFill>
          <a:ln w="6350" cap="flat">
            <a:noFill/>
            <a:prstDash val="solid"/>
            <a:miter/>
          </a:ln>
        </p:spPr>
        <p:txBody>
          <a:bodyPr rtlCol="0" anchor="ctr"/>
          <a:lstStyle/>
          <a:p>
            <a:endParaRPr lang="en-US" dirty="0"/>
          </a:p>
        </p:txBody>
      </p:sp>
      <p:grpSp>
        <p:nvGrpSpPr>
          <p:cNvPr id="5" name="Graphic 1164">
            <a:extLst>
              <a:ext uri="{FF2B5EF4-FFF2-40B4-BE49-F238E27FC236}">
                <a16:creationId xmlns:a16="http://schemas.microsoft.com/office/drawing/2014/main" id="{2633E432-6F53-C5D9-483E-D7A3620B334A}"/>
              </a:ext>
            </a:extLst>
          </p:cNvPr>
          <p:cNvGrpSpPr/>
          <p:nvPr/>
        </p:nvGrpSpPr>
        <p:grpSpPr>
          <a:xfrm>
            <a:off x="460429" y="457200"/>
            <a:ext cx="1919234" cy="440944"/>
            <a:chOff x="5082170" y="602010"/>
            <a:chExt cx="2868072" cy="658939"/>
          </a:xfrm>
          <a:solidFill>
            <a:schemeClr val="tx1"/>
          </a:solidFill>
        </p:grpSpPr>
        <p:sp>
          <p:nvSpPr>
            <p:cNvPr id="6" name="Freeform 5">
              <a:extLst>
                <a:ext uri="{FF2B5EF4-FFF2-40B4-BE49-F238E27FC236}">
                  <a16:creationId xmlns:a16="http://schemas.microsoft.com/office/drawing/2014/main" id="{74B3E2CA-F646-A2F5-12B6-DB9F8533E834}"/>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grpFill/>
            <a:ln w="9525" cap="flat">
              <a:noFill/>
              <a:prstDash val="solid"/>
              <a:miter/>
            </a:ln>
          </p:spPr>
          <p:txBody>
            <a:bodyPr rtlCol="0" anchor="ctr"/>
            <a:lstStyle/>
            <a:p>
              <a:endParaRPr lang="en-US" dirty="0"/>
            </a:p>
          </p:txBody>
        </p:sp>
        <p:sp>
          <p:nvSpPr>
            <p:cNvPr id="7" name="Freeform 7">
              <a:extLst>
                <a:ext uri="{FF2B5EF4-FFF2-40B4-BE49-F238E27FC236}">
                  <a16:creationId xmlns:a16="http://schemas.microsoft.com/office/drawing/2014/main" id="{A58F434B-9874-A55C-B153-CD0401BA31C9}"/>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grpFill/>
            <a:ln w="9525" cap="flat">
              <a:noFill/>
              <a:prstDash val="solid"/>
              <a:miter/>
            </a:ln>
          </p:spPr>
          <p:txBody>
            <a:bodyPr rtlCol="0" anchor="ctr"/>
            <a:lstStyle/>
            <a:p>
              <a:endParaRPr lang="en-US" dirty="0"/>
            </a:p>
          </p:txBody>
        </p:sp>
      </p:grpSp>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0" y="4622066"/>
            <a:ext cx="9358313" cy="290849"/>
          </a:xfrm>
          <a:prstGeom prst="rect">
            <a:avLst/>
          </a:prstGeom>
        </p:spPr>
        <p:txBody>
          <a:bodyPr lIns="0" tIns="0" rIns="0" bIns="0">
            <a:noAutofit/>
          </a:bodyPr>
          <a:lstStyle>
            <a:lvl1pPr marL="0" indent="0" algn="l">
              <a:lnSpc>
                <a:spcPct val="82000"/>
              </a:lnSpc>
              <a:buNone/>
              <a:defRPr sz="18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0" y="2560461"/>
            <a:ext cx="9358313" cy="1969770"/>
          </a:xfrm>
        </p:spPr>
        <p:txBody>
          <a:bodyPr wrap="square">
            <a:spAutoFit/>
          </a:bodyPr>
          <a:lstStyle>
            <a:lvl1pPr>
              <a:lnSpc>
                <a:spcPct val="80000"/>
              </a:lnSpc>
              <a:defRPr sz="8000" spc="-100" baseline="0">
                <a:solidFill>
                  <a:schemeClr val="tx1"/>
                </a:solidFill>
              </a:defRPr>
            </a:lvl1pPr>
          </a:lstStyle>
          <a:p>
            <a:r>
              <a:rPr lang="en-US" dirty="0"/>
              <a:t>Click to edit Master title style</a:t>
            </a:r>
          </a:p>
        </p:txBody>
      </p:sp>
      <p:sp>
        <p:nvSpPr>
          <p:cNvPr id="9" name="Text Placeholder 8">
            <a:extLst>
              <a:ext uri="{FF2B5EF4-FFF2-40B4-BE49-F238E27FC236}">
                <a16:creationId xmlns:a16="http://schemas.microsoft.com/office/drawing/2014/main" id="{71B20FDD-BFE8-D85A-E157-4150CC9F35C2}"/>
              </a:ext>
            </a:extLst>
          </p:cNvPr>
          <p:cNvSpPr>
            <a:spLocks noGrp="1"/>
          </p:cNvSpPr>
          <p:nvPr>
            <p:ph type="body" sz="quarter" idx="11" hasCustomPrompt="1"/>
          </p:nvPr>
        </p:nvSpPr>
        <p:spPr>
          <a:xfrm>
            <a:off x="457201" y="5365098"/>
            <a:ext cx="3838574" cy="1084262"/>
          </a:xfrm>
          <a:prstGeom prst="rect">
            <a:avLst/>
          </a:prstGeom>
        </p:spPr>
        <p:txBody>
          <a:bodyPr/>
          <a:lstStyle>
            <a:lvl1pPr>
              <a:defRPr sz="1600" cap="none">
                <a:solidFill>
                  <a:schemeClr val="tx1"/>
                </a:solidFill>
                <a:latin typeface="+mn-lt"/>
              </a:defRPr>
            </a:lvl1pPr>
            <a:lvl2pPr>
              <a:lnSpc>
                <a:spcPct val="82000"/>
              </a:lnSpc>
              <a:spcBef>
                <a:spcPts val="900"/>
              </a:spcBef>
              <a:defRPr sz="1200" b="0">
                <a:solidFill>
                  <a:schemeClr val="tx1"/>
                </a:solidFill>
                <a:latin typeface="+mn-lt"/>
              </a:defRPr>
            </a:lvl2pPr>
            <a:lvl3pPr>
              <a:lnSpc>
                <a:spcPct val="82000"/>
              </a:lnSpc>
              <a:spcBef>
                <a:spcPts val="1600"/>
              </a:spcBef>
              <a:defRPr>
                <a:solidFill>
                  <a:schemeClr val="accent2"/>
                </a:solidFill>
              </a:defRPr>
            </a:lvl3pPr>
            <a:lvl4pPr>
              <a:defRPr>
                <a:solidFill>
                  <a:schemeClr val="bg1"/>
                </a:solidFill>
              </a:defRPr>
            </a:lvl4pPr>
            <a:lvl5pPr>
              <a:defRPr>
                <a:solidFill>
                  <a:schemeClr val="bg1"/>
                </a:solidFill>
              </a:defRPr>
            </a:lvl5pPr>
          </a:lstStyle>
          <a:p>
            <a:pPr lvl="0"/>
            <a:r>
              <a:rPr lang="en-US" dirty="0"/>
              <a:t>Click to edit master text styles</a:t>
            </a:r>
          </a:p>
          <a:p>
            <a:pPr lvl="1"/>
            <a:r>
              <a:rPr lang="en-US" dirty="0"/>
              <a:t>Second level</a:t>
            </a:r>
          </a:p>
          <a:p>
            <a:pPr lvl="2"/>
            <a:r>
              <a:rPr lang="en-US" dirty="0"/>
              <a:t>Third level</a:t>
            </a:r>
          </a:p>
        </p:txBody>
      </p:sp>
    </p:spTree>
    <p:extLst>
      <p:ext uri="{BB962C8B-B14F-4D97-AF65-F5344CB8AC3E}">
        <p14:creationId xmlns:p14="http://schemas.microsoft.com/office/powerpoint/2010/main" val="2036724692"/>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Table of Contents with Summary">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AC4562D6-B270-540B-28D2-2BB0F49F8E9D}"/>
              </a:ext>
            </a:extLst>
          </p:cNvPr>
          <p:cNvSpPr/>
          <p:nvPr/>
        </p:nvSpPr>
        <p:spPr bwMode="auto">
          <a:xfrm>
            <a:off x="0" y="0"/>
            <a:ext cx="4089293" cy="6858000"/>
          </a:xfrm>
          <a:prstGeom prst="rect">
            <a:avLst/>
          </a:prstGeom>
          <a:solidFill>
            <a:schemeClr val="tx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sp>
        <p:nvSpPr>
          <p:cNvPr id="22" name="Text Placeholder 64">
            <a:extLst>
              <a:ext uri="{FF2B5EF4-FFF2-40B4-BE49-F238E27FC236}">
                <a16:creationId xmlns:a16="http://schemas.microsoft.com/office/drawing/2014/main" id="{F9F5C97C-2052-5A41-8352-BA9E0DAF9BB1}"/>
              </a:ext>
            </a:extLst>
          </p:cNvPr>
          <p:cNvSpPr>
            <a:spLocks noGrp="1"/>
          </p:cNvSpPr>
          <p:nvPr>
            <p:ph type="body" sz="quarter" idx="10" hasCustomPrompt="1"/>
          </p:nvPr>
        </p:nvSpPr>
        <p:spPr>
          <a:xfrm>
            <a:off x="4614041" y="692627"/>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3" name="Text Placeholder 64">
            <a:extLst>
              <a:ext uri="{FF2B5EF4-FFF2-40B4-BE49-F238E27FC236}">
                <a16:creationId xmlns:a16="http://schemas.microsoft.com/office/drawing/2014/main" id="{3D7BB07E-592D-DD45-9784-D236793A1312}"/>
              </a:ext>
            </a:extLst>
          </p:cNvPr>
          <p:cNvSpPr>
            <a:spLocks noGrp="1"/>
          </p:cNvSpPr>
          <p:nvPr>
            <p:ph type="body" sz="quarter" idx="11" hasCustomPrompt="1"/>
          </p:nvPr>
        </p:nvSpPr>
        <p:spPr>
          <a:xfrm>
            <a:off x="5261580" y="692627"/>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4" name="Text Placeholder 64">
            <a:extLst>
              <a:ext uri="{FF2B5EF4-FFF2-40B4-BE49-F238E27FC236}">
                <a16:creationId xmlns:a16="http://schemas.microsoft.com/office/drawing/2014/main" id="{C9A310E7-76EB-D340-B416-6395D1B06D93}"/>
              </a:ext>
            </a:extLst>
          </p:cNvPr>
          <p:cNvSpPr>
            <a:spLocks noGrp="1"/>
          </p:cNvSpPr>
          <p:nvPr>
            <p:ph type="body" sz="quarter" idx="13" hasCustomPrompt="1"/>
          </p:nvPr>
        </p:nvSpPr>
        <p:spPr>
          <a:xfrm>
            <a:off x="4614041" y="2674543"/>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5" name="Text Placeholder 64">
            <a:extLst>
              <a:ext uri="{FF2B5EF4-FFF2-40B4-BE49-F238E27FC236}">
                <a16:creationId xmlns:a16="http://schemas.microsoft.com/office/drawing/2014/main" id="{07881189-0E09-7345-B040-913A962E5686}"/>
              </a:ext>
            </a:extLst>
          </p:cNvPr>
          <p:cNvSpPr>
            <a:spLocks noGrp="1"/>
          </p:cNvSpPr>
          <p:nvPr>
            <p:ph type="body" sz="quarter" idx="14" hasCustomPrompt="1"/>
          </p:nvPr>
        </p:nvSpPr>
        <p:spPr>
          <a:xfrm>
            <a:off x="5261580" y="2674543"/>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6" name="Text Placeholder 64">
            <a:extLst>
              <a:ext uri="{FF2B5EF4-FFF2-40B4-BE49-F238E27FC236}">
                <a16:creationId xmlns:a16="http://schemas.microsoft.com/office/drawing/2014/main" id="{4A4450FB-0929-1D4F-96AA-6BA767301D41}"/>
              </a:ext>
            </a:extLst>
          </p:cNvPr>
          <p:cNvSpPr>
            <a:spLocks noGrp="1"/>
          </p:cNvSpPr>
          <p:nvPr>
            <p:ph type="body" sz="quarter" idx="16" hasCustomPrompt="1"/>
          </p:nvPr>
        </p:nvSpPr>
        <p:spPr>
          <a:xfrm>
            <a:off x="4614041" y="4654180"/>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7" name="Text Placeholder 64">
            <a:extLst>
              <a:ext uri="{FF2B5EF4-FFF2-40B4-BE49-F238E27FC236}">
                <a16:creationId xmlns:a16="http://schemas.microsoft.com/office/drawing/2014/main" id="{11104D28-5D74-454F-94D0-FA2ECB4B3C62}"/>
              </a:ext>
            </a:extLst>
          </p:cNvPr>
          <p:cNvSpPr>
            <a:spLocks noGrp="1"/>
          </p:cNvSpPr>
          <p:nvPr>
            <p:ph type="body" sz="quarter" idx="17" hasCustomPrompt="1"/>
          </p:nvPr>
        </p:nvSpPr>
        <p:spPr>
          <a:xfrm>
            <a:off x="5261580" y="4654180"/>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8" name="Text Placeholder 64">
            <a:extLst>
              <a:ext uri="{FF2B5EF4-FFF2-40B4-BE49-F238E27FC236}">
                <a16:creationId xmlns:a16="http://schemas.microsoft.com/office/drawing/2014/main" id="{22A3497E-91E9-7546-A1FC-AE4D53FE4D67}"/>
              </a:ext>
            </a:extLst>
          </p:cNvPr>
          <p:cNvSpPr>
            <a:spLocks noGrp="1"/>
          </p:cNvSpPr>
          <p:nvPr>
            <p:ph type="body" sz="quarter" idx="19" hasCustomPrompt="1"/>
          </p:nvPr>
        </p:nvSpPr>
        <p:spPr>
          <a:xfrm>
            <a:off x="8425204" y="692627"/>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9" name="Text Placeholder 64">
            <a:extLst>
              <a:ext uri="{FF2B5EF4-FFF2-40B4-BE49-F238E27FC236}">
                <a16:creationId xmlns:a16="http://schemas.microsoft.com/office/drawing/2014/main" id="{F07ED195-286C-8A41-B4B4-ECA0880ACA83}"/>
              </a:ext>
            </a:extLst>
          </p:cNvPr>
          <p:cNvSpPr>
            <a:spLocks noGrp="1"/>
          </p:cNvSpPr>
          <p:nvPr>
            <p:ph type="body" sz="quarter" idx="20" hasCustomPrompt="1"/>
          </p:nvPr>
        </p:nvSpPr>
        <p:spPr>
          <a:xfrm>
            <a:off x="9067800" y="692627"/>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0" name="Text Placeholder 64">
            <a:extLst>
              <a:ext uri="{FF2B5EF4-FFF2-40B4-BE49-F238E27FC236}">
                <a16:creationId xmlns:a16="http://schemas.microsoft.com/office/drawing/2014/main" id="{9C0F9C89-1FD2-DD40-ABF3-3AE49EA80ABB}"/>
              </a:ext>
            </a:extLst>
          </p:cNvPr>
          <p:cNvSpPr>
            <a:spLocks noGrp="1"/>
          </p:cNvSpPr>
          <p:nvPr>
            <p:ph type="body" sz="quarter" idx="22" hasCustomPrompt="1"/>
          </p:nvPr>
        </p:nvSpPr>
        <p:spPr>
          <a:xfrm>
            <a:off x="8425204" y="2674543"/>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31" name="Text Placeholder 64">
            <a:extLst>
              <a:ext uri="{FF2B5EF4-FFF2-40B4-BE49-F238E27FC236}">
                <a16:creationId xmlns:a16="http://schemas.microsoft.com/office/drawing/2014/main" id="{85A4CEE8-7077-B54A-9EE4-A3B43B32227C}"/>
              </a:ext>
            </a:extLst>
          </p:cNvPr>
          <p:cNvSpPr>
            <a:spLocks noGrp="1"/>
          </p:cNvSpPr>
          <p:nvPr>
            <p:ph type="body" sz="quarter" idx="23" hasCustomPrompt="1"/>
          </p:nvPr>
        </p:nvSpPr>
        <p:spPr>
          <a:xfrm>
            <a:off x="9067800" y="2674543"/>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2" name="Text Placeholder 64">
            <a:extLst>
              <a:ext uri="{FF2B5EF4-FFF2-40B4-BE49-F238E27FC236}">
                <a16:creationId xmlns:a16="http://schemas.microsoft.com/office/drawing/2014/main" id="{311CD5A9-1B36-B64C-8D7E-21832CBF7E87}"/>
              </a:ext>
            </a:extLst>
          </p:cNvPr>
          <p:cNvSpPr>
            <a:spLocks noGrp="1"/>
          </p:cNvSpPr>
          <p:nvPr>
            <p:ph type="body" sz="quarter" idx="25" hasCustomPrompt="1"/>
          </p:nvPr>
        </p:nvSpPr>
        <p:spPr>
          <a:xfrm>
            <a:off x="8425204" y="4654180"/>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33" name="Text Placeholder 64">
            <a:extLst>
              <a:ext uri="{FF2B5EF4-FFF2-40B4-BE49-F238E27FC236}">
                <a16:creationId xmlns:a16="http://schemas.microsoft.com/office/drawing/2014/main" id="{4F94B8FF-F27B-0345-AC38-56B8E078FECF}"/>
              </a:ext>
            </a:extLst>
          </p:cNvPr>
          <p:cNvSpPr>
            <a:spLocks noGrp="1"/>
          </p:cNvSpPr>
          <p:nvPr>
            <p:ph type="body" sz="quarter" idx="26" hasCustomPrompt="1"/>
          </p:nvPr>
        </p:nvSpPr>
        <p:spPr>
          <a:xfrm>
            <a:off x="9067800" y="4654180"/>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4" name="Text Placeholder 64">
            <a:extLst>
              <a:ext uri="{FF2B5EF4-FFF2-40B4-BE49-F238E27FC236}">
                <a16:creationId xmlns:a16="http://schemas.microsoft.com/office/drawing/2014/main" id="{2F187913-1E0E-4242-B9F1-6B8289F43C7D}"/>
              </a:ext>
            </a:extLst>
          </p:cNvPr>
          <p:cNvSpPr>
            <a:spLocks noGrp="1"/>
          </p:cNvSpPr>
          <p:nvPr>
            <p:ph type="body" sz="quarter" idx="12" hasCustomPrompt="1"/>
          </p:nvPr>
        </p:nvSpPr>
        <p:spPr>
          <a:xfrm>
            <a:off x="5270393" y="1160295"/>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dirty="0"/>
              <a:t>Section summary</a:t>
            </a:r>
          </a:p>
        </p:txBody>
      </p:sp>
      <p:sp>
        <p:nvSpPr>
          <p:cNvPr id="35" name="Text Placeholder 64">
            <a:extLst>
              <a:ext uri="{FF2B5EF4-FFF2-40B4-BE49-F238E27FC236}">
                <a16:creationId xmlns:a16="http://schemas.microsoft.com/office/drawing/2014/main" id="{6F73080F-E64A-0A46-BE01-1198F7437044}"/>
              </a:ext>
            </a:extLst>
          </p:cNvPr>
          <p:cNvSpPr>
            <a:spLocks noGrp="1"/>
          </p:cNvSpPr>
          <p:nvPr>
            <p:ph type="body" sz="quarter" idx="15" hasCustomPrompt="1"/>
          </p:nvPr>
        </p:nvSpPr>
        <p:spPr>
          <a:xfrm>
            <a:off x="5270393" y="3142211"/>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6" name="Text Placeholder 64">
            <a:extLst>
              <a:ext uri="{FF2B5EF4-FFF2-40B4-BE49-F238E27FC236}">
                <a16:creationId xmlns:a16="http://schemas.microsoft.com/office/drawing/2014/main" id="{FD8D350E-A604-6E47-A770-E701A13B6EBA}"/>
              </a:ext>
            </a:extLst>
          </p:cNvPr>
          <p:cNvSpPr>
            <a:spLocks noGrp="1"/>
          </p:cNvSpPr>
          <p:nvPr>
            <p:ph type="body" sz="quarter" idx="18" hasCustomPrompt="1"/>
          </p:nvPr>
        </p:nvSpPr>
        <p:spPr>
          <a:xfrm>
            <a:off x="5270393" y="5164715"/>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7" name="Text Placeholder 64">
            <a:extLst>
              <a:ext uri="{FF2B5EF4-FFF2-40B4-BE49-F238E27FC236}">
                <a16:creationId xmlns:a16="http://schemas.microsoft.com/office/drawing/2014/main" id="{2B317F54-1E7E-B742-8A4D-95CA8015764A}"/>
              </a:ext>
            </a:extLst>
          </p:cNvPr>
          <p:cNvSpPr>
            <a:spLocks noGrp="1"/>
          </p:cNvSpPr>
          <p:nvPr>
            <p:ph type="body" sz="quarter" idx="21" hasCustomPrompt="1"/>
          </p:nvPr>
        </p:nvSpPr>
        <p:spPr>
          <a:xfrm>
            <a:off x="9067800" y="1160295"/>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8" name="Text Placeholder 64">
            <a:extLst>
              <a:ext uri="{FF2B5EF4-FFF2-40B4-BE49-F238E27FC236}">
                <a16:creationId xmlns:a16="http://schemas.microsoft.com/office/drawing/2014/main" id="{7657FB1F-04C7-6445-81FE-D15C631847C5}"/>
              </a:ext>
            </a:extLst>
          </p:cNvPr>
          <p:cNvSpPr>
            <a:spLocks noGrp="1"/>
          </p:cNvSpPr>
          <p:nvPr>
            <p:ph type="body" sz="quarter" idx="24" hasCustomPrompt="1"/>
          </p:nvPr>
        </p:nvSpPr>
        <p:spPr>
          <a:xfrm>
            <a:off x="9067800" y="3142211"/>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9" name="Text Placeholder 64">
            <a:extLst>
              <a:ext uri="{FF2B5EF4-FFF2-40B4-BE49-F238E27FC236}">
                <a16:creationId xmlns:a16="http://schemas.microsoft.com/office/drawing/2014/main" id="{DFE0A3E3-B7A0-2540-8806-61D6B956C95F}"/>
              </a:ext>
            </a:extLst>
          </p:cNvPr>
          <p:cNvSpPr>
            <a:spLocks noGrp="1"/>
          </p:cNvSpPr>
          <p:nvPr>
            <p:ph type="body" sz="quarter" idx="27" hasCustomPrompt="1"/>
          </p:nvPr>
        </p:nvSpPr>
        <p:spPr>
          <a:xfrm>
            <a:off x="9067800" y="5164715"/>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pic>
        <p:nvPicPr>
          <p:cNvPr id="1146" name="Graphic 1145">
            <a:extLst>
              <a:ext uri="{FF2B5EF4-FFF2-40B4-BE49-F238E27FC236}">
                <a16:creationId xmlns:a16="http://schemas.microsoft.com/office/drawing/2014/main" id="{92568D6A-BA58-E03F-1B31-FDA7132FD782}"/>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sp>
        <p:nvSpPr>
          <p:cNvPr id="1147" name="Freeform 5">
            <a:extLst>
              <a:ext uri="{FF2B5EF4-FFF2-40B4-BE49-F238E27FC236}">
                <a16:creationId xmlns:a16="http://schemas.microsoft.com/office/drawing/2014/main" id="{92106EB2-87DF-A486-2947-C4BDEDEDA3B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pic>
        <p:nvPicPr>
          <p:cNvPr id="2" name="Graphic 1">
            <a:extLst>
              <a:ext uri="{FF2B5EF4-FFF2-40B4-BE49-F238E27FC236}">
                <a16:creationId xmlns:a16="http://schemas.microsoft.com/office/drawing/2014/main" id="{9954503D-B4F1-5793-51A7-5D5006A5748E}"/>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4" name="Footer Placeholder 2">
            <a:extLst>
              <a:ext uri="{FF2B5EF4-FFF2-40B4-BE49-F238E27FC236}">
                <a16:creationId xmlns:a16="http://schemas.microsoft.com/office/drawing/2014/main" id="{463059FD-3E02-6132-2C95-A7A1EED9AB6F}"/>
              </a:ext>
            </a:extLst>
          </p:cNvPr>
          <p:cNvSpPr>
            <a:spLocks noGrp="1"/>
          </p:cNvSpPr>
          <p:nvPr>
            <p:ph type="ftr" sz="quarter" idx="3"/>
          </p:nvPr>
        </p:nvSpPr>
        <p:spPr>
          <a:xfrm>
            <a:off x="4662742" y="6566446"/>
            <a:ext cx="5748083" cy="102336"/>
          </a:xfrm>
          <a:prstGeom prst="rect">
            <a:avLst/>
          </a:prstGeom>
        </p:spPr>
        <p:txBody>
          <a:bodyPr vert="horz" wrap="square" lIns="0" tIns="0" rIns="0" bIns="0" rtlCol="0" anchor="b">
            <a:spAutoFit/>
          </a:bodyPr>
          <a:lstStyle>
            <a:lvl1pPr>
              <a:defRPr lang="en-US" sz="700" baseline="0">
                <a:solidFill>
                  <a:schemeClr val="tx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Title 1">
            <a:extLst>
              <a:ext uri="{FF2B5EF4-FFF2-40B4-BE49-F238E27FC236}">
                <a16:creationId xmlns:a16="http://schemas.microsoft.com/office/drawing/2014/main" id="{4FEBE298-A23D-7866-FFEB-FFEC9CAF0A79}"/>
              </a:ext>
            </a:extLst>
          </p:cNvPr>
          <p:cNvSpPr>
            <a:spLocks noGrp="1"/>
          </p:cNvSpPr>
          <p:nvPr>
            <p:ph type="title" hasCustomPrompt="1"/>
          </p:nvPr>
        </p:nvSpPr>
        <p:spPr>
          <a:xfrm>
            <a:off x="470061" y="747247"/>
            <a:ext cx="3231989" cy="1520670"/>
          </a:xfrm>
        </p:spPr>
        <p:txBody>
          <a:bodyPr anchor="t"/>
          <a:lstStyle>
            <a:lvl1pPr>
              <a:lnSpc>
                <a:spcPct val="82000"/>
              </a:lnSpc>
              <a:defRPr sz="5400" spc="-80" baseline="0">
                <a:solidFill>
                  <a:schemeClr val="bg1"/>
                </a:solidFill>
              </a:defRPr>
            </a:lvl1pPr>
          </a:lstStyle>
          <a:p>
            <a:r>
              <a:rPr lang="en-US" dirty="0"/>
              <a:t>Table of contents</a:t>
            </a:r>
          </a:p>
        </p:txBody>
      </p:sp>
    </p:spTree>
    <p:extLst>
      <p:ext uri="{BB962C8B-B14F-4D97-AF65-F5344CB8AC3E}">
        <p14:creationId xmlns:p14="http://schemas.microsoft.com/office/powerpoint/2010/main" val="3414101041"/>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967985CE-789C-AD2A-428A-B490693E3C11}"/>
              </a:ext>
            </a:extLst>
          </p:cNvPr>
          <p:cNvSpPr/>
          <p:nvPr/>
        </p:nvSpPr>
        <p:spPr bwMode="auto">
          <a:xfrm>
            <a:off x="0" y="0"/>
            <a:ext cx="4089293" cy="6858000"/>
          </a:xfrm>
          <a:prstGeom prst="rect">
            <a:avLst/>
          </a:prstGeom>
          <a:solidFill>
            <a:schemeClr val="tx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sp>
        <p:nvSpPr>
          <p:cNvPr id="19" name="Freeform 5">
            <a:extLst>
              <a:ext uri="{FF2B5EF4-FFF2-40B4-BE49-F238E27FC236}">
                <a16:creationId xmlns:a16="http://schemas.microsoft.com/office/drawing/2014/main" id="{A2522900-E7B8-1A19-A3D2-7AC3A733F3D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sp>
        <p:nvSpPr>
          <p:cNvPr id="5" name="Title 1">
            <a:extLst>
              <a:ext uri="{FF2B5EF4-FFF2-40B4-BE49-F238E27FC236}">
                <a16:creationId xmlns:a16="http://schemas.microsoft.com/office/drawing/2014/main" id="{B751C22E-584D-8C9D-00B3-E7EE7E7A66A3}"/>
              </a:ext>
            </a:extLst>
          </p:cNvPr>
          <p:cNvSpPr>
            <a:spLocks noGrp="1"/>
          </p:cNvSpPr>
          <p:nvPr>
            <p:ph type="title" hasCustomPrompt="1"/>
          </p:nvPr>
        </p:nvSpPr>
        <p:spPr>
          <a:xfrm>
            <a:off x="470061" y="747247"/>
            <a:ext cx="3231989" cy="1520670"/>
          </a:xfrm>
        </p:spPr>
        <p:txBody>
          <a:bodyPr anchor="t"/>
          <a:lstStyle>
            <a:lvl1pPr>
              <a:lnSpc>
                <a:spcPct val="82000"/>
              </a:lnSpc>
              <a:defRPr sz="5400" spc="-80" baseline="0">
                <a:solidFill>
                  <a:schemeClr val="bg1"/>
                </a:solidFill>
              </a:defRPr>
            </a:lvl1pPr>
          </a:lstStyle>
          <a:p>
            <a:r>
              <a:rPr lang="en-US" dirty="0"/>
              <a:t>Table of contents</a:t>
            </a:r>
          </a:p>
        </p:txBody>
      </p:sp>
      <p:pic>
        <p:nvPicPr>
          <p:cNvPr id="6" name="Graphic 5">
            <a:extLst>
              <a:ext uri="{FF2B5EF4-FFF2-40B4-BE49-F238E27FC236}">
                <a16:creationId xmlns:a16="http://schemas.microsoft.com/office/drawing/2014/main" id="{F90D8A24-FEE3-C7C1-12D1-340F76AC7DA3}"/>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pic>
        <p:nvPicPr>
          <p:cNvPr id="7" name="Graphic 6">
            <a:extLst>
              <a:ext uri="{FF2B5EF4-FFF2-40B4-BE49-F238E27FC236}">
                <a16:creationId xmlns:a16="http://schemas.microsoft.com/office/drawing/2014/main" id="{11186C07-B4E7-7D71-45B6-5E13EE6D6875}"/>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2" name="Footer Placeholder 2">
            <a:extLst>
              <a:ext uri="{FF2B5EF4-FFF2-40B4-BE49-F238E27FC236}">
                <a16:creationId xmlns:a16="http://schemas.microsoft.com/office/drawing/2014/main" id="{772B60F7-D35A-8302-D982-5170BF675969}"/>
              </a:ext>
            </a:extLst>
          </p:cNvPr>
          <p:cNvSpPr>
            <a:spLocks noGrp="1"/>
          </p:cNvSpPr>
          <p:nvPr>
            <p:ph type="ftr" sz="quarter" idx="3"/>
          </p:nvPr>
        </p:nvSpPr>
        <p:spPr>
          <a:xfrm>
            <a:off x="4662742" y="6566446"/>
            <a:ext cx="5748083" cy="102336"/>
          </a:xfrm>
          <a:prstGeom prst="rect">
            <a:avLst/>
          </a:prstGeom>
        </p:spPr>
        <p:txBody>
          <a:bodyPr vert="horz" wrap="square" lIns="0" tIns="0" rIns="0" bIns="0" rtlCol="0" anchor="b">
            <a:spAutoFit/>
          </a:bodyPr>
          <a:lstStyle>
            <a:lvl1pPr>
              <a:defRPr lang="en-US" sz="700" baseline="0">
                <a:solidFill>
                  <a:schemeClr val="tx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17760F00-C5C4-E3FF-49D0-5F001D3E1513}"/>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pic>
        <p:nvPicPr>
          <p:cNvPr id="10" name="Graphic 9">
            <a:extLst>
              <a:ext uri="{FF2B5EF4-FFF2-40B4-BE49-F238E27FC236}">
                <a16:creationId xmlns:a16="http://schemas.microsoft.com/office/drawing/2014/main" id="{B48DB443-E5EC-3855-B631-1DD1A18A8EEE}"/>
              </a:ext>
            </a:extLst>
          </p:cNvPr>
          <p:cNvPicPr>
            <a:picLocks noChangeAspect="1"/>
          </p:cNvPicPr>
          <p:nvPr userDrawn="1"/>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pic>
        <p:nvPicPr>
          <p:cNvPr id="11" name="Graphic 10">
            <a:extLst>
              <a:ext uri="{FF2B5EF4-FFF2-40B4-BE49-F238E27FC236}">
                <a16:creationId xmlns:a16="http://schemas.microsoft.com/office/drawing/2014/main" id="{E3C76294-EE1E-BADD-06B8-E198807D44BA}"/>
              </a:ext>
            </a:extLst>
          </p:cNvPr>
          <p:cNvPicPr>
            <a:picLocks noChangeAspect="1"/>
          </p:cNvPicPr>
          <p:nvPr userDrawn="1"/>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8" name="Text Placeholder 3">
            <a:extLst>
              <a:ext uri="{FF2B5EF4-FFF2-40B4-BE49-F238E27FC236}">
                <a16:creationId xmlns:a16="http://schemas.microsoft.com/office/drawing/2014/main" id="{5CEFCE71-7C8B-5964-634A-E5B61FE66B00}"/>
              </a:ext>
            </a:extLst>
          </p:cNvPr>
          <p:cNvSpPr>
            <a:spLocks noGrp="1"/>
          </p:cNvSpPr>
          <p:nvPr>
            <p:ph type="body" sz="quarter" idx="12" hasCustomPrompt="1"/>
          </p:nvPr>
        </p:nvSpPr>
        <p:spPr>
          <a:xfrm>
            <a:off x="4662742" y="733563"/>
            <a:ext cx="6113208" cy="5392600"/>
          </a:xfrm>
        </p:spPr>
        <p:txBody>
          <a:bodyPr numCol="1" spcCol="365760" anchor="ctr"/>
          <a:lstStyle>
            <a:lvl1pPr marL="411480" indent="-411480">
              <a:lnSpc>
                <a:spcPct val="86000"/>
              </a:lnSpc>
              <a:spcBef>
                <a:spcPts val="0"/>
              </a:spcBef>
              <a:spcAft>
                <a:spcPts val="1800"/>
              </a:spcAft>
              <a:buClr>
                <a:schemeClr val="accent2"/>
              </a:buClr>
              <a:buSzPct val="100000"/>
              <a:buFont typeface="+mj-lt"/>
              <a:buAutoNum type="arabicPeriod"/>
              <a:defRPr lang="en-US" sz="1800" b="0" kern="1200" cap="all" baseline="0" dirty="0">
                <a:solidFill>
                  <a:schemeClr val="accent1"/>
                </a:solidFill>
                <a:latin typeface="+mj-lt"/>
                <a:ea typeface="+mn-ea"/>
                <a:cs typeface="+mn-cs"/>
              </a:defRPr>
            </a:lvl1pPr>
            <a:lvl2pPr marL="285750" indent="-285750">
              <a:defRPr/>
            </a:lvl2pPr>
            <a:lvl3pPr marL="285750" indent="-285750">
              <a:defRPr/>
            </a:lvl3pPr>
            <a:lvl4pPr marL="285750" indent="-285750">
              <a:defRPr/>
            </a:lvl4pPr>
            <a:lvl5pPr marL="285750" indent="-285750">
              <a:defRPr/>
            </a:lvl5pPr>
          </a:lstStyle>
          <a:p>
            <a:pPr lvl="0"/>
            <a:r>
              <a:rPr lang="en-US" dirty="0"/>
              <a:t>CLICK TO EDIT MASTER TEXT STYLES</a:t>
            </a:r>
          </a:p>
        </p:txBody>
      </p:sp>
    </p:spTree>
    <p:extLst>
      <p:ext uri="{BB962C8B-B14F-4D97-AF65-F5344CB8AC3E}">
        <p14:creationId xmlns:p14="http://schemas.microsoft.com/office/powerpoint/2010/main" val="1044130410"/>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94312EF9-3565-6244-A092-FAEE2FCDE4AF}"/>
              </a:ext>
            </a:extLst>
          </p:cNvPr>
          <p:cNvSpPr>
            <a:spLocks noGrp="1"/>
          </p:cNvSpPr>
          <p:nvPr>
            <p:ph sz="quarter" idx="11"/>
          </p:nvPr>
        </p:nvSpPr>
        <p:spPr>
          <a:xfrm>
            <a:off x="457200" y="1947863"/>
            <a:ext cx="11283950" cy="4176712"/>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Subtitle 2">
            <a:extLst>
              <a:ext uri="{FF2B5EF4-FFF2-40B4-BE49-F238E27FC236}">
                <a16:creationId xmlns:a16="http://schemas.microsoft.com/office/drawing/2014/main" id="{439222DF-F3F9-C501-A004-A6181C7A42C7}"/>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Footer Placeholder 1">
            <a:extLst>
              <a:ext uri="{FF2B5EF4-FFF2-40B4-BE49-F238E27FC236}">
                <a16:creationId xmlns:a16="http://schemas.microsoft.com/office/drawing/2014/main" id="{A14DE9E8-5236-9C1B-30CC-13CD21A55593}"/>
              </a:ext>
            </a:extLst>
          </p:cNvPr>
          <p:cNvSpPr>
            <a:spLocks noGrp="1"/>
          </p:cNvSpPr>
          <p:nvPr>
            <p:ph type="ftr" sz="quarter" idx="12"/>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2" name="Title 31">
            <a:extLst>
              <a:ext uri="{FF2B5EF4-FFF2-40B4-BE49-F238E27FC236}">
                <a16:creationId xmlns:a16="http://schemas.microsoft.com/office/drawing/2014/main" id="{EA4DA338-3D82-5A7C-1A0E-AF325BA644C7}"/>
              </a:ext>
            </a:extLst>
          </p:cNvPr>
          <p:cNvSpPr>
            <a:spLocks noGrp="1"/>
          </p:cNvSpPr>
          <p:nvPr>
            <p:ph type="title"/>
          </p:nvPr>
        </p:nvSpPr>
        <p:spPr/>
        <p:txBody>
          <a:bodyPr/>
          <a:lstStyle/>
          <a:p>
            <a:r>
              <a:rPr lang="en-US" dirty="0"/>
              <a:t>Click to edit Master title style</a:t>
            </a:r>
          </a:p>
        </p:txBody>
      </p:sp>
    </p:spTree>
    <p:extLst>
      <p:ext uri="{BB962C8B-B14F-4D97-AF65-F5344CB8AC3E}">
        <p14:creationId xmlns:p14="http://schemas.microsoft.com/office/powerpoint/2010/main" val="4138797682"/>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Two Content Columns">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1" y="1947863"/>
            <a:ext cx="5395440"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6345709" y="1947863"/>
            <a:ext cx="5395441"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Footer Placeholder 1">
            <a:extLst>
              <a:ext uri="{FF2B5EF4-FFF2-40B4-BE49-F238E27FC236}">
                <a16:creationId xmlns:a16="http://schemas.microsoft.com/office/drawing/2014/main" id="{D1226EA9-1718-2A4C-F734-4EE7F3A87F81}"/>
              </a:ext>
            </a:extLst>
          </p:cNvPr>
          <p:cNvSpPr>
            <a:spLocks noGrp="1"/>
          </p:cNvSpPr>
          <p:nvPr>
            <p:ph type="ftr" sz="quarter" idx="14"/>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 name="Subtitle 2">
            <a:extLst>
              <a:ext uri="{FF2B5EF4-FFF2-40B4-BE49-F238E27FC236}">
                <a16:creationId xmlns:a16="http://schemas.microsoft.com/office/drawing/2014/main" id="{8F9FC5B3-61B9-558D-B516-6664BE2A9334}"/>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5" name="Title 4">
            <a:extLst>
              <a:ext uri="{FF2B5EF4-FFF2-40B4-BE49-F238E27FC236}">
                <a16:creationId xmlns:a16="http://schemas.microsoft.com/office/drawing/2014/main" id="{07BFF467-7932-4DCE-4D36-5573C79FF30A}"/>
              </a:ext>
            </a:extLst>
          </p:cNvPr>
          <p:cNvSpPr>
            <a:spLocks noGrp="1"/>
          </p:cNvSpPr>
          <p:nvPr>
            <p:ph type="title"/>
          </p:nvPr>
        </p:nvSpPr>
        <p:spPr/>
        <p:txBody>
          <a:bodyPr/>
          <a:lstStyle/>
          <a:p>
            <a:r>
              <a:rPr lang="en-US"/>
              <a:t>Click to edit Master title style</a:t>
            </a:r>
          </a:p>
        </p:txBody>
      </p:sp>
      <p:sp>
        <p:nvSpPr>
          <p:cNvPr id="4" name="Text Placeholder 7">
            <a:extLst>
              <a:ext uri="{FF2B5EF4-FFF2-40B4-BE49-F238E27FC236}">
                <a16:creationId xmlns:a16="http://schemas.microsoft.com/office/drawing/2014/main" id="{BE02102B-25F7-CFDF-6C33-69E265FAA711}"/>
              </a:ext>
            </a:extLst>
          </p:cNvPr>
          <p:cNvSpPr txBox="1">
            <a:spLocks/>
          </p:cNvSpPr>
          <p:nvPr userDrawn="1"/>
        </p:nvSpPr>
        <p:spPr>
          <a:xfrm>
            <a:off x="654712" y="6368522"/>
            <a:ext cx="6900729" cy="372846"/>
          </a:xfrm>
          <a:prstGeom prst="rect">
            <a:avLst/>
          </a:prstGeom>
        </p:spPr>
        <p:txBody>
          <a:bodyPr anchor="ctr"/>
          <a:lstStyle>
            <a:lvl1pPr marL="0" indent="0" algn="l" defTabSz="457200" rtl="0" eaLnBrk="1" latinLnBrk="0" hangingPunct="1">
              <a:spcBef>
                <a:spcPts val="0"/>
              </a:spcBef>
              <a:spcAft>
                <a:spcPts val="0"/>
              </a:spcAft>
              <a:buFontTx/>
              <a:buNone/>
              <a:defRPr sz="1200" b="0" i="0" kern="1200" spc="0">
                <a:solidFill>
                  <a:schemeClr val="bg1"/>
                </a:solidFill>
                <a:latin typeface="+mn-lt"/>
                <a:ea typeface="PrudentialModern Bold SemiConde" charset="0"/>
                <a:cs typeface="PrudentialModern Bold SemiConde" charset="0"/>
              </a:defRPr>
            </a:lvl1pPr>
            <a:lvl2pPr marL="61913" indent="0" algn="l" defTabSz="457200" rtl="0" eaLnBrk="1" latinLnBrk="0" hangingPunct="1">
              <a:lnSpc>
                <a:spcPct val="100000"/>
              </a:lnSpc>
              <a:spcBef>
                <a:spcPts val="0"/>
              </a:spcBef>
              <a:spcAft>
                <a:spcPts val="1000"/>
              </a:spcAft>
              <a:buFontTx/>
              <a:buNone/>
              <a:defRPr sz="1600" b="0" i="0" kern="1200" spc="0">
                <a:solidFill>
                  <a:schemeClr val="bg1"/>
                </a:solidFill>
                <a:latin typeface="+mn-lt"/>
                <a:ea typeface="PrudentialModern Medium" charset="0"/>
                <a:cs typeface="PrudentialModern Medium" charset="0"/>
              </a:defRPr>
            </a:lvl2pPr>
            <a:lvl3pPr marL="285750" indent="0" algn="l" defTabSz="457200" rtl="0" eaLnBrk="1" latinLnBrk="0" hangingPunct="1">
              <a:lnSpc>
                <a:spcPct val="100000"/>
              </a:lnSpc>
              <a:spcBef>
                <a:spcPts val="0"/>
              </a:spcBef>
              <a:spcAft>
                <a:spcPts val="1000"/>
              </a:spcAft>
              <a:buClr>
                <a:schemeClr val="bg2"/>
              </a:buClr>
              <a:buFontTx/>
              <a:buNone/>
              <a:tabLst/>
              <a:defRPr sz="1600" b="0" i="0" kern="1200" spc="0">
                <a:solidFill>
                  <a:schemeClr val="bg1"/>
                </a:solidFill>
                <a:latin typeface="+mn-lt"/>
                <a:ea typeface="PrudentialModern Medium" charset="0"/>
                <a:cs typeface="PrudentialModern Medium" charset="0"/>
              </a:defRPr>
            </a:lvl3pPr>
            <a:lvl4pPr marL="461963" indent="0" algn="l" defTabSz="457200" rtl="0" eaLnBrk="1" latinLnBrk="0" hangingPunct="1">
              <a:lnSpc>
                <a:spcPct val="100000"/>
              </a:lnSpc>
              <a:spcBef>
                <a:spcPts val="0"/>
              </a:spcBef>
              <a:spcAft>
                <a:spcPts val="1000"/>
              </a:spcAft>
              <a:buClr>
                <a:schemeClr val="bg2"/>
              </a:buClr>
              <a:buFontTx/>
              <a:buNone/>
              <a:tabLst/>
              <a:defRPr sz="1600" b="0" i="0" kern="1200" spc="0">
                <a:solidFill>
                  <a:schemeClr val="bg1"/>
                </a:solidFill>
                <a:latin typeface="+mn-lt"/>
                <a:ea typeface="PrudentialModern Medium" charset="0"/>
                <a:cs typeface="PrudentialModern Medium" charset="0"/>
              </a:defRPr>
            </a:lvl4pPr>
            <a:lvl5pPr marL="801688" indent="0" algn="l" defTabSz="457200" rtl="0" eaLnBrk="1" latinLnBrk="0" hangingPunct="1">
              <a:spcBef>
                <a:spcPts val="600"/>
              </a:spcBef>
              <a:buFontTx/>
              <a:buNone/>
              <a:defRPr sz="1000" b="0" i="0" kern="1200" spc="0">
                <a:solidFill>
                  <a:schemeClr val="bg1"/>
                </a:solidFill>
                <a:latin typeface="+mn-lt"/>
                <a:ea typeface="PrudentialModern Medium" charset="0"/>
                <a:cs typeface="PrudentialModern Medium"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1F45"/>
                </a:solidFill>
                <a:effectLst/>
                <a:uLnTx/>
                <a:uFillTx/>
                <a:latin typeface="PrudentialModern Med"/>
                <a:sym typeface="Helvetica Neue" panose="02000503000000020004" pitchFamily="2" charset="0"/>
              </a:rPr>
              <a:t>FOR FINANCIAL PROFESSIONAL USE ONLY. NOT FOR USE WITH THE PUBLIC.</a:t>
            </a:r>
          </a:p>
        </p:txBody>
      </p:sp>
    </p:spTree>
    <p:extLst>
      <p:ext uri="{BB962C8B-B14F-4D97-AF65-F5344CB8AC3E}">
        <p14:creationId xmlns:p14="http://schemas.microsoft.com/office/powerpoint/2010/main" val="442446818"/>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Three Column Conten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1947863"/>
            <a:ext cx="3426254"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82873" y="1947863"/>
            <a:ext cx="3426255"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8547" y="1947863"/>
            <a:ext cx="3432681"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Footer Placeholder 1">
            <a:extLst>
              <a:ext uri="{FF2B5EF4-FFF2-40B4-BE49-F238E27FC236}">
                <a16:creationId xmlns:a16="http://schemas.microsoft.com/office/drawing/2014/main" id="{2BBF9F0B-B340-4CB4-FF2B-B5B4F2F150FB}"/>
              </a:ext>
            </a:extLst>
          </p:cNvPr>
          <p:cNvSpPr>
            <a:spLocks noGrp="1"/>
          </p:cNvSpPr>
          <p:nvPr>
            <p:ph type="ftr" sz="quarter" idx="16"/>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Title 3">
            <a:extLst>
              <a:ext uri="{FF2B5EF4-FFF2-40B4-BE49-F238E27FC236}">
                <a16:creationId xmlns:a16="http://schemas.microsoft.com/office/drawing/2014/main" id="{AE20FA0E-B149-A950-7FFF-59E6DD85106E}"/>
              </a:ext>
            </a:extLst>
          </p:cNvPr>
          <p:cNvSpPr>
            <a:spLocks noGrp="1"/>
          </p:cNvSpPr>
          <p:nvPr>
            <p:ph type="title"/>
          </p:nvPr>
        </p:nvSpPr>
        <p:spPr/>
        <p:txBody>
          <a:bodyPr/>
          <a:lstStyle/>
          <a:p>
            <a:r>
              <a:rPr lang="en-US" dirty="0"/>
              <a:t>Click to edit Master title style</a:t>
            </a:r>
          </a:p>
        </p:txBody>
      </p:sp>
      <p:sp>
        <p:nvSpPr>
          <p:cNvPr id="6" name="Subtitle 2">
            <a:extLst>
              <a:ext uri="{FF2B5EF4-FFF2-40B4-BE49-F238E27FC236}">
                <a16:creationId xmlns:a16="http://schemas.microsoft.com/office/drawing/2014/main" id="{6FD08005-F8B3-10BC-9837-BF2A939A3466}"/>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Tree>
    <p:extLst>
      <p:ext uri="{BB962C8B-B14F-4D97-AF65-F5344CB8AC3E}">
        <p14:creationId xmlns:p14="http://schemas.microsoft.com/office/powerpoint/2010/main" val="2718054177"/>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Four Column Content">
    <p:spTree>
      <p:nvGrpSpPr>
        <p:cNvPr id="1" name=""/>
        <p:cNvGrpSpPr/>
        <p:nvPr/>
      </p:nvGrpSpPr>
      <p:grpSpPr>
        <a:xfrm>
          <a:off x="0" y="0"/>
          <a:ext cx="0" cy="0"/>
          <a:chOff x="0" y="0"/>
          <a:chExt cx="0" cy="0"/>
        </a:xfrm>
      </p:grpSpPr>
      <p:sp>
        <p:nvSpPr>
          <p:cNvPr id="19" name="Content Placeholder 4">
            <a:extLst>
              <a:ext uri="{FF2B5EF4-FFF2-40B4-BE49-F238E27FC236}">
                <a16:creationId xmlns:a16="http://schemas.microsoft.com/office/drawing/2014/main" id="{E3905050-976B-5E45-87E8-BD9035EEF0BF}"/>
              </a:ext>
            </a:extLst>
          </p:cNvPr>
          <p:cNvSpPr>
            <a:spLocks noGrp="1"/>
          </p:cNvSpPr>
          <p:nvPr>
            <p:ph sz="quarter" idx="14"/>
          </p:nvPr>
        </p:nvSpPr>
        <p:spPr>
          <a:xfrm>
            <a:off x="457201"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4">
            <a:extLst>
              <a:ext uri="{FF2B5EF4-FFF2-40B4-BE49-F238E27FC236}">
                <a16:creationId xmlns:a16="http://schemas.microsoft.com/office/drawing/2014/main" id="{D5F6E019-AA66-A248-B5BC-0D0DBE521FF8}"/>
              </a:ext>
            </a:extLst>
          </p:cNvPr>
          <p:cNvSpPr>
            <a:spLocks noGrp="1"/>
          </p:cNvSpPr>
          <p:nvPr>
            <p:ph sz="quarter" idx="15"/>
          </p:nvPr>
        </p:nvSpPr>
        <p:spPr>
          <a:xfrm>
            <a:off x="3378248"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4">
            <a:extLst>
              <a:ext uri="{FF2B5EF4-FFF2-40B4-BE49-F238E27FC236}">
                <a16:creationId xmlns:a16="http://schemas.microsoft.com/office/drawing/2014/main" id="{53B354C4-066A-054C-A070-F7A6ED0C68E4}"/>
              </a:ext>
            </a:extLst>
          </p:cNvPr>
          <p:cNvSpPr>
            <a:spLocks noGrp="1"/>
          </p:cNvSpPr>
          <p:nvPr>
            <p:ph sz="quarter" idx="16"/>
          </p:nvPr>
        </p:nvSpPr>
        <p:spPr>
          <a:xfrm>
            <a:off x="6299295"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2" name="Content Placeholder 4">
            <a:extLst>
              <a:ext uri="{FF2B5EF4-FFF2-40B4-BE49-F238E27FC236}">
                <a16:creationId xmlns:a16="http://schemas.microsoft.com/office/drawing/2014/main" id="{B4AA97EA-11C3-F642-ABA7-5A11A6457449}"/>
              </a:ext>
            </a:extLst>
          </p:cNvPr>
          <p:cNvSpPr>
            <a:spLocks noGrp="1"/>
          </p:cNvSpPr>
          <p:nvPr>
            <p:ph sz="quarter" idx="17"/>
          </p:nvPr>
        </p:nvSpPr>
        <p:spPr>
          <a:xfrm>
            <a:off x="9220341"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Footer Placeholder 1">
            <a:extLst>
              <a:ext uri="{FF2B5EF4-FFF2-40B4-BE49-F238E27FC236}">
                <a16:creationId xmlns:a16="http://schemas.microsoft.com/office/drawing/2014/main" id="{90BF7D02-5BDD-E3C7-D8BF-0C510A416585}"/>
              </a:ext>
            </a:extLst>
          </p:cNvPr>
          <p:cNvSpPr>
            <a:spLocks noGrp="1"/>
          </p:cNvSpPr>
          <p:nvPr>
            <p:ph type="ftr" sz="quarter" idx="18"/>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6250C60D-79A8-C292-3139-E70D3EF43B94}"/>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5" name="Title 4">
            <a:extLst>
              <a:ext uri="{FF2B5EF4-FFF2-40B4-BE49-F238E27FC236}">
                <a16:creationId xmlns:a16="http://schemas.microsoft.com/office/drawing/2014/main" id="{6EF61D3B-4469-8D54-F62A-1F0F75784EFF}"/>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014350367"/>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Two Columns Weighted Righ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947863"/>
            <a:ext cx="3548972" cy="4178808"/>
          </a:xfrm>
          <a:prstGeom prst="rect">
            <a:avLst/>
          </a:prstGeom>
        </p:spPr>
        <p:txBody>
          <a:bodyPr/>
          <a:lstStyle>
            <a:lvl3pPr>
              <a:defRPr b="0"/>
            </a:lvl3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4">
            <a:extLst>
              <a:ext uri="{FF2B5EF4-FFF2-40B4-BE49-F238E27FC236}">
                <a16:creationId xmlns:a16="http://schemas.microsoft.com/office/drawing/2014/main" id="{73674642-C681-4049-B537-437CD9269599}"/>
              </a:ext>
            </a:extLst>
          </p:cNvPr>
          <p:cNvSpPr>
            <a:spLocks noGrp="1"/>
          </p:cNvSpPr>
          <p:nvPr>
            <p:ph sz="quarter" idx="13"/>
          </p:nvPr>
        </p:nvSpPr>
        <p:spPr>
          <a:xfrm>
            <a:off x="4505591" y="1947863"/>
            <a:ext cx="7235559"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C9ED6AE4-671E-4CCD-1D13-B94EE1C1AA9C}"/>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6" name="Title 5">
            <a:extLst>
              <a:ext uri="{FF2B5EF4-FFF2-40B4-BE49-F238E27FC236}">
                <a16:creationId xmlns:a16="http://schemas.microsoft.com/office/drawing/2014/main" id="{6B1321D4-E906-DCC6-1DD9-9411215B9A81}"/>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041007662"/>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Two Columns Weighted Lef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947863"/>
            <a:ext cx="7236659" cy="4178808"/>
          </a:xfrm>
          <a:prstGeom prst="rect">
            <a:avLst/>
          </a:prstGeo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Content Placeholder 4">
            <a:extLst>
              <a:ext uri="{FF2B5EF4-FFF2-40B4-BE49-F238E27FC236}">
                <a16:creationId xmlns:a16="http://schemas.microsoft.com/office/drawing/2014/main" id="{73674642-C681-4049-B537-437CD9269599}"/>
              </a:ext>
            </a:extLst>
          </p:cNvPr>
          <p:cNvSpPr>
            <a:spLocks noGrp="1"/>
          </p:cNvSpPr>
          <p:nvPr>
            <p:ph sz="quarter" idx="13"/>
          </p:nvPr>
        </p:nvSpPr>
        <p:spPr>
          <a:xfrm>
            <a:off x="8193278" y="1947863"/>
            <a:ext cx="3547872" cy="41788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B2ED0898-CB21-6CA2-4CDA-E3561CA491B4}"/>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9" name="Title 8">
            <a:extLst>
              <a:ext uri="{FF2B5EF4-FFF2-40B4-BE49-F238E27FC236}">
                <a16:creationId xmlns:a16="http://schemas.microsoft.com/office/drawing/2014/main" id="{1CDEC56C-7287-E7AD-7140-61C15106A1A5}"/>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4058588230"/>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Content with Image Righ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947863"/>
            <a:ext cx="6713538" cy="4178808"/>
          </a:xfrm>
          <a:prstGeom prst="rect">
            <a:avLst/>
          </a:prstGeo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a:xfrm>
            <a:off x="1019486" y="6566446"/>
            <a:ext cx="6151251"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6" name="Picture Placeholder 5">
            <a:extLst>
              <a:ext uri="{FF2B5EF4-FFF2-40B4-BE49-F238E27FC236}">
                <a16:creationId xmlns:a16="http://schemas.microsoft.com/office/drawing/2014/main" id="{90826440-59C4-E5AB-ADB4-F4DE3537B646}"/>
              </a:ext>
            </a:extLst>
          </p:cNvPr>
          <p:cNvSpPr>
            <a:spLocks noGrp="1"/>
          </p:cNvSpPr>
          <p:nvPr>
            <p:ph type="pic" sz="quarter" idx="15" hasCustomPrompt="1"/>
          </p:nvPr>
        </p:nvSpPr>
        <p:spPr>
          <a:xfrm>
            <a:off x="7535863" y="0"/>
            <a:ext cx="4656137" cy="6858000"/>
          </a:xfrm>
          <a:prstGeom prst="rect">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4" name="Subtitle 2">
            <a:extLst>
              <a:ext uri="{FF2B5EF4-FFF2-40B4-BE49-F238E27FC236}">
                <a16:creationId xmlns:a16="http://schemas.microsoft.com/office/drawing/2014/main" id="{06B791BC-53AA-E771-A935-988371AC1835}"/>
              </a:ext>
            </a:extLst>
          </p:cNvPr>
          <p:cNvSpPr>
            <a:spLocks noGrp="1"/>
          </p:cNvSpPr>
          <p:nvPr>
            <p:ph type="subTitle" idx="10"/>
          </p:nvPr>
        </p:nvSpPr>
        <p:spPr>
          <a:xfrm>
            <a:off x="463629" y="957943"/>
            <a:ext cx="6707108"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Title 1">
            <a:extLst>
              <a:ext uri="{FF2B5EF4-FFF2-40B4-BE49-F238E27FC236}">
                <a16:creationId xmlns:a16="http://schemas.microsoft.com/office/drawing/2014/main" id="{179790FD-CC63-062C-A5F4-2B9BCE2BAC4D}"/>
              </a:ext>
            </a:extLst>
          </p:cNvPr>
          <p:cNvSpPr>
            <a:spLocks noGrp="1"/>
          </p:cNvSpPr>
          <p:nvPr>
            <p:ph type="title"/>
          </p:nvPr>
        </p:nvSpPr>
        <p:spPr>
          <a:xfrm>
            <a:off x="457200" y="371702"/>
            <a:ext cx="6713537" cy="553998"/>
          </a:xfrm>
        </p:spPr>
        <p:txBody>
          <a:bodyPr/>
          <a:lstStyle/>
          <a:p>
            <a:r>
              <a:rPr lang="en-US" dirty="0"/>
              <a:t>Click to edit Master title style</a:t>
            </a:r>
          </a:p>
        </p:txBody>
      </p:sp>
    </p:spTree>
    <p:extLst>
      <p:ext uri="{BB962C8B-B14F-4D97-AF65-F5344CB8AC3E}">
        <p14:creationId xmlns:p14="http://schemas.microsoft.com/office/powerpoint/2010/main" val="745858290"/>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Content with Image Lef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5026024" y="1947863"/>
            <a:ext cx="6715125" cy="4178808"/>
          </a:xfrm>
          <a:prstGeom prst="rect">
            <a:avLst/>
          </a:prstGeom>
        </p:spPr>
        <p:txBody>
          <a:bodyPr/>
          <a:lstStyle>
            <a:lvl3pPr>
              <a:defRPr b="0"/>
            </a:lvl3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a:xfrm>
            <a:off x="5026024" y="6566446"/>
            <a:ext cx="5384802"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6" name="Picture Placeholder 5">
            <a:extLst>
              <a:ext uri="{FF2B5EF4-FFF2-40B4-BE49-F238E27FC236}">
                <a16:creationId xmlns:a16="http://schemas.microsoft.com/office/drawing/2014/main" id="{90826440-59C4-E5AB-ADB4-F4DE3537B646}"/>
              </a:ext>
            </a:extLst>
          </p:cNvPr>
          <p:cNvSpPr>
            <a:spLocks noGrp="1"/>
          </p:cNvSpPr>
          <p:nvPr>
            <p:ph type="pic" sz="quarter" idx="15" hasCustomPrompt="1"/>
          </p:nvPr>
        </p:nvSpPr>
        <p:spPr>
          <a:xfrm>
            <a:off x="0" y="0"/>
            <a:ext cx="4656137" cy="6858000"/>
          </a:xfrm>
          <a:prstGeom prst="rect">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4" name="Subtitle 2">
            <a:extLst>
              <a:ext uri="{FF2B5EF4-FFF2-40B4-BE49-F238E27FC236}">
                <a16:creationId xmlns:a16="http://schemas.microsoft.com/office/drawing/2014/main" id="{FD097CDD-AD00-83D9-7A34-F70170D690B6}"/>
              </a:ext>
            </a:extLst>
          </p:cNvPr>
          <p:cNvSpPr>
            <a:spLocks noGrp="1"/>
          </p:cNvSpPr>
          <p:nvPr>
            <p:ph type="subTitle" idx="10"/>
          </p:nvPr>
        </p:nvSpPr>
        <p:spPr>
          <a:xfrm>
            <a:off x="5026023" y="957943"/>
            <a:ext cx="6715205"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Title 1">
            <a:extLst>
              <a:ext uri="{FF2B5EF4-FFF2-40B4-BE49-F238E27FC236}">
                <a16:creationId xmlns:a16="http://schemas.microsoft.com/office/drawing/2014/main" id="{4CC183FB-BF77-E239-457C-A80111E499CB}"/>
              </a:ext>
            </a:extLst>
          </p:cNvPr>
          <p:cNvSpPr>
            <a:spLocks noGrp="1"/>
          </p:cNvSpPr>
          <p:nvPr>
            <p:ph type="title"/>
          </p:nvPr>
        </p:nvSpPr>
        <p:spPr>
          <a:xfrm>
            <a:off x="5016368" y="371702"/>
            <a:ext cx="6715206" cy="553998"/>
          </a:xfrm>
        </p:spPr>
        <p:txBody>
          <a:bodyPr/>
          <a:lstStyle/>
          <a:p>
            <a:r>
              <a:rPr lang="en-US" dirty="0"/>
              <a:t>Click to edit Master title style</a:t>
            </a:r>
          </a:p>
        </p:txBody>
      </p:sp>
    </p:spTree>
    <p:extLst>
      <p:ext uri="{BB962C8B-B14F-4D97-AF65-F5344CB8AC3E}">
        <p14:creationId xmlns:p14="http://schemas.microsoft.com/office/powerpoint/2010/main" val="3278760930"/>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5" name="Footer Placeholder 4">
            <a:extLst>
              <a:ext uri="{FF2B5EF4-FFF2-40B4-BE49-F238E27FC236}">
                <a16:creationId xmlns:a16="http://schemas.microsoft.com/office/drawing/2014/main" id="{4AA4BEAF-B4B2-472A-5ADE-B11CA56CC321}"/>
              </a:ext>
            </a:extLst>
          </p:cNvPr>
          <p:cNvSpPr>
            <a:spLocks noGrp="1"/>
          </p:cNvSpPr>
          <p:nvPr>
            <p:ph type="ftr" sz="quarter" idx="11"/>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 name="Subtitle 2">
            <a:extLst>
              <a:ext uri="{FF2B5EF4-FFF2-40B4-BE49-F238E27FC236}">
                <a16:creationId xmlns:a16="http://schemas.microsoft.com/office/drawing/2014/main" id="{3A6F50DD-133F-0DA4-06C2-13537595252C}"/>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7" name="Title 6">
            <a:extLst>
              <a:ext uri="{FF2B5EF4-FFF2-40B4-BE49-F238E27FC236}">
                <a16:creationId xmlns:a16="http://schemas.microsoft.com/office/drawing/2014/main" id="{BF8ACBAE-241F-4802-A905-2983050A3F40}"/>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454150325"/>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preserve="1" userDrawn="1">
  <p:cSld name="Navy Divider with Image">
    <p:bg>
      <p:bgPr>
        <a:solidFill>
          <a:schemeClr val="tx1"/>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1" y="4574392"/>
            <a:ext cx="4568824" cy="907197"/>
          </a:xfrm>
          <a:prstGeom prst="rect">
            <a:avLst/>
          </a:prstGeom>
        </p:spPr>
        <p:txBody>
          <a:bodyPr lIns="0" tIns="0" rIns="0" bIns="0">
            <a:noAutofit/>
          </a:bodyPr>
          <a:lstStyle>
            <a:lvl1pPr marL="0" indent="0" algn="l">
              <a:lnSpc>
                <a:spcPct val="103000"/>
              </a:lnSpc>
              <a:buNone/>
              <a:defRPr sz="24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bg1"/>
                </a:solidFill>
              </a:defRPr>
            </a:lvl1pPr>
          </a:lstStyle>
          <a:p>
            <a:r>
              <a:rPr lang="en-US"/>
              <a:t>Click to edit Master title style</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5" name="Picture Placeholder 11">
            <a:extLst>
              <a:ext uri="{FF2B5EF4-FFF2-40B4-BE49-F238E27FC236}">
                <a16:creationId xmlns:a16="http://schemas.microsoft.com/office/drawing/2014/main" id="{CCACFAF4-47C1-F441-4ED7-27C382EA1FA4}"/>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Tree>
    <p:extLst>
      <p:ext uri="{BB962C8B-B14F-4D97-AF65-F5344CB8AC3E}">
        <p14:creationId xmlns:p14="http://schemas.microsoft.com/office/powerpoint/2010/main" val="3634594934"/>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preserve="1" userDrawn="1">
  <p:cSld name="Blue Divider with Image">
    <p:bg>
      <p:bgPr>
        <a:solidFill>
          <a:schemeClr val="accent2"/>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bg1"/>
                </a:solidFill>
              </a:defRPr>
            </a:lvl1pPr>
          </a:lstStyle>
          <a:p>
            <a:r>
              <a:rPr lang="en-US"/>
              <a:t>Click to edit Master title style</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5" name="Subtitle 2">
            <a:extLst>
              <a:ext uri="{FF2B5EF4-FFF2-40B4-BE49-F238E27FC236}">
                <a16:creationId xmlns:a16="http://schemas.microsoft.com/office/drawing/2014/main" id="{00325C25-B33D-6B3F-EFE2-D6462A8A92CD}"/>
              </a:ext>
            </a:extLst>
          </p:cNvPr>
          <p:cNvSpPr>
            <a:spLocks noGrp="1"/>
          </p:cNvSpPr>
          <p:nvPr>
            <p:ph type="subTitle" idx="10"/>
          </p:nvPr>
        </p:nvSpPr>
        <p:spPr>
          <a:xfrm>
            <a:off x="457201" y="4574392"/>
            <a:ext cx="4568824" cy="907197"/>
          </a:xfrm>
          <a:prstGeom prst="rect">
            <a:avLst/>
          </a:prstGeom>
        </p:spPr>
        <p:txBody>
          <a:bodyPr lIns="0" tIns="0" rIns="0" bIns="0">
            <a:noAutofit/>
          </a:bodyPr>
          <a:lstStyle>
            <a:lvl1pPr marL="0" indent="0" algn="l">
              <a:lnSpc>
                <a:spcPct val="103000"/>
              </a:lnSpc>
              <a:buNone/>
              <a:defRPr sz="24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3" name="Picture Placeholder 11">
            <a:extLst>
              <a:ext uri="{FF2B5EF4-FFF2-40B4-BE49-F238E27FC236}">
                <a16:creationId xmlns:a16="http://schemas.microsoft.com/office/drawing/2014/main" id="{F92CA6F9-9602-FD20-0607-60DCF8C19B4C}"/>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
        <p:nvSpPr>
          <p:cNvPr id="2" name="Text Placeholder 7">
            <a:extLst>
              <a:ext uri="{FF2B5EF4-FFF2-40B4-BE49-F238E27FC236}">
                <a16:creationId xmlns:a16="http://schemas.microsoft.com/office/drawing/2014/main" id="{4B862449-DC75-C8B3-C174-199A50B711B2}"/>
              </a:ext>
            </a:extLst>
          </p:cNvPr>
          <p:cNvSpPr txBox="1">
            <a:spLocks/>
          </p:cNvSpPr>
          <p:nvPr userDrawn="1"/>
        </p:nvSpPr>
        <p:spPr>
          <a:xfrm>
            <a:off x="457200" y="6266484"/>
            <a:ext cx="6900729" cy="372846"/>
          </a:xfrm>
          <a:prstGeom prst="rect">
            <a:avLst/>
          </a:prstGeom>
        </p:spPr>
        <p:txBody>
          <a:bodyPr anchor="ctr"/>
          <a:lstStyle>
            <a:lvl1pPr marL="0" indent="0" algn="l" defTabSz="457200" rtl="0" eaLnBrk="1" latinLnBrk="0" hangingPunct="1">
              <a:spcBef>
                <a:spcPts val="0"/>
              </a:spcBef>
              <a:spcAft>
                <a:spcPts val="0"/>
              </a:spcAft>
              <a:buFontTx/>
              <a:buNone/>
              <a:defRPr sz="1200" b="0" i="0" kern="1200" spc="0">
                <a:solidFill>
                  <a:schemeClr val="bg1"/>
                </a:solidFill>
                <a:latin typeface="+mn-lt"/>
                <a:ea typeface="PrudentialModern Bold SemiConde" charset="0"/>
                <a:cs typeface="PrudentialModern Bold SemiConde" charset="0"/>
              </a:defRPr>
            </a:lvl1pPr>
            <a:lvl2pPr marL="61913" indent="0" algn="l" defTabSz="457200" rtl="0" eaLnBrk="1" latinLnBrk="0" hangingPunct="1">
              <a:lnSpc>
                <a:spcPct val="100000"/>
              </a:lnSpc>
              <a:spcBef>
                <a:spcPts val="0"/>
              </a:spcBef>
              <a:spcAft>
                <a:spcPts val="1000"/>
              </a:spcAft>
              <a:buFontTx/>
              <a:buNone/>
              <a:defRPr sz="1600" b="0" i="0" kern="1200" spc="0">
                <a:solidFill>
                  <a:schemeClr val="bg1"/>
                </a:solidFill>
                <a:latin typeface="+mn-lt"/>
                <a:ea typeface="PrudentialModern Medium" charset="0"/>
                <a:cs typeface="PrudentialModern Medium" charset="0"/>
              </a:defRPr>
            </a:lvl2pPr>
            <a:lvl3pPr marL="285750" indent="0" algn="l" defTabSz="457200" rtl="0" eaLnBrk="1" latinLnBrk="0" hangingPunct="1">
              <a:lnSpc>
                <a:spcPct val="100000"/>
              </a:lnSpc>
              <a:spcBef>
                <a:spcPts val="0"/>
              </a:spcBef>
              <a:spcAft>
                <a:spcPts val="1000"/>
              </a:spcAft>
              <a:buClr>
                <a:schemeClr val="bg2"/>
              </a:buClr>
              <a:buFontTx/>
              <a:buNone/>
              <a:tabLst/>
              <a:defRPr sz="1600" b="0" i="0" kern="1200" spc="0">
                <a:solidFill>
                  <a:schemeClr val="bg1"/>
                </a:solidFill>
                <a:latin typeface="+mn-lt"/>
                <a:ea typeface="PrudentialModern Medium" charset="0"/>
                <a:cs typeface="PrudentialModern Medium" charset="0"/>
              </a:defRPr>
            </a:lvl3pPr>
            <a:lvl4pPr marL="461963" indent="0" algn="l" defTabSz="457200" rtl="0" eaLnBrk="1" latinLnBrk="0" hangingPunct="1">
              <a:lnSpc>
                <a:spcPct val="100000"/>
              </a:lnSpc>
              <a:spcBef>
                <a:spcPts val="0"/>
              </a:spcBef>
              <a:spcAft>
                <a:spcPts val="1000"/>
              </a:spcAft>
              <a:buClr>
                <a:schemeClr val="bg2"/>
              </a:buClr>
              <a:buFontTx/>
              <a:buNone/>
              <a:tabLst/>
              <a:defRPr sz="1600" b="0" i="0" kern="1200" spc="0">
                <a:solidFill>
                  <a:schemeClr val="bg1"/>
                </a:solidFill>
                <a:latin typeface="+mn-lt"/>
                <a:ea typeface="PrudentialModern Medium" charset="0"/>
                <a:cs typeface="PrudentialModern Medium" charset="0"/>
              </a:defRPr>
            </a:lvl4pPr>
            <a:lvl5pPr marL="801688" indent="0" algn="l" defTabSz="457200" rtl="0" eaLnBrk="1" latinLnBrk="0" hangingPunct="1">
              <a:spcBef>
                <a:spcPts val="600"/>
              </a:spcBef>
              <a:buFontTx/>
              <a:buNone/>
              <a:defRPr sz="1000" b="0" i="0" kern="1200" spc="0">
                <a:solidFill>
                  <a:schemeClr val="bg1"/>
                </a:solidFill>
                <a:latin typeface="+mn-lt"/>
                <a:ea typeface="PrudentialModern Medium" charset="0"/>
                <a:cs typeface="PrudentialModern Medium"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effectLst/>
                <a:uLnTx/>
                <a:uFillTx/>
                <a:latin typeface="PrudentialModern Med"/>
                <a:sym typeface="Helvetica Neue" panose="02000503000000020004" pitchFamily="2" charset="0"/>
              </a:rPr>
              <a:t>FOR FINANCIAL PROFESSIONAL USE ONLY. NOT FOR USE WITH THE PUBLIC.</a:t>
            </a:r>
          </a:p>
        </p:txBody>
      </p:sp>
    </p:spTree>
    <p:extLst>
      <p:ext uri="{BB962C8B-B14F-4D97-AF65-F5344CB8AC3E}">
        <p14:creationId xmlns:p14="http://schemas.microsoft.com/office/powerpoint/2010/main" val="466374903"/>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showMasterSp="0" preserve="1" userDrawn="1">
  <p:cSld name="White Divider with Image">
    <p:bg>
      <p:bgPr>
        <a:solidFill>
          <a:schemeClr val="bg1"/>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tx1"/>
                </a:solidFill>
              </a:defRPr>
            </a:lvl1pPr>
          </a:lstStyle>
          <a:p>
            <a:r>
              <a:rPr lang="en-US" dirty="0"/>
              <a:t>Click to edit Master title style</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chemeClr val="tx1"/>
          </a:solidFill>
          <a:ln w="9525" cap="flat">
            <a:noFill/>
            <a:prstDash val="solid"/>
            <a:miter/>
          </a:ln>
        </p:spPr>
        <p:txBody>
          <a:bodyPr rtlCol="0" anchor="ctr"/>
          <a:lstStyle/>
          <a:p>
            <a:endParaRPr lang="en-US" dirty="0"/>
          </a:p>
        </p:txBody>
      </p:sp>
      <p:sp>
        <p:nvSpPr>
          <p:cNvPr id="5" name="Subtitle 2">
            <a:extLst>
              <a:ext uri="{FF2B5EF4-FFF2-40B4-BE49-F238E27FC236}">
                <a16:creationId xmlns:a16="http://schemas.microsoft.com/office/drawing/2014/main" id="{8B909B4C-5039-2B1A-3B74-009B770C3DD8}"/>
              </a:ext>
            </a:extLst>
          </p:cNvPr>
          <p:cNvSpPr>
            <a:spLocks noGrp="1"/>
          </p:cNvSpPr>
          <p:nvPr>
            <p:ph type="subTitle" idx="10"/>
          </p:nvPr>
        </p:nvSpPr>
        <p:spPr>
          <a:xfrm>
            <a:off x="457201" y="4574392"/>
            <a:ext cx="4568824" cy="907197"/>
          </a:xfrm>
          <a:prstGeom prst="rect">
            <a:avLst/>
          </a:prstGeom>
        </p:spPr>
        <p:txBody>
          <a:bodyPr lIns="0" tIns="0" rIns="0" bIns="0">
            <a:noAutofit/>
          </a:bodyPr>
          <a:lstStyle>
            <a:lvl1pPr marL="0" indent="0" algn="l">
              <a:lnSpc>
                <a:spcPct val="103000"/>
              </a:lnSpc>
              <a:buNone/>
              <a:defRPr sz="24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3" name="Picture Placeholder 11">
            <a:extLst>
              <a:ext uri="{FF2B5EF4-FFF2-40B4-BE49-F238E27FC236}">
                <a16:creationId xmlns:a16="http://schemas.microsoft.com/office/drawing/2014/main" id="{3B1D43F2-A6A7-C3A9-37A3-CAE20C6978E3}"/>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Tree>
    <p:extLst>
      <p:ext uri="{BB962C8B-B14F-4D97-AF65-F5344CB8AC3E}">
        <p14:creationId xmlns:p14="http://schemas.microsoft.com/office/powerpoint/2010/main" val="557623686"/>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showMasterSp="0" preserve="1">
  <p:cSld name="Navy Divider">
    <p:bg>
      <p:bgPr>
        <a:solidFill>
          <a:schemeClr val="tx1"/>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accent2"/>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bg1"/>
                </a:solidFill>
              </a:defRPr>
            </a:lvl1pPr>
            <a:lvl2pPr>
              <a:spcBef>
                <a:spcPts val="2000"/>
              </a:spcBef>
              <a:defRPr lang="en-US" sz="2400" b="0" kern="1200" dirty="0" smtClean="0">
                <a:solidFill>
                  <a:schemeClr val="bg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
        <p:nvSpPr>
          <p:cNvPr id="2" name="Text Placeholder 7">
            <a:extLst>
              <a:ext uri="{FF2B5EF4-FFF2-40B4-BE49-F238E27FC236}">
                <a16:creationId xmlns:a16="http://schemas.microsoft.com/office/drawing/2014/main" id="{265F4F5B-511B-19D5-135D-C9A5ABEF36DE}"/>
              </a:ext>
            </a:extLst>
          </p:cNvPr>
          <p:cNvSpPr txBox="1">
            <a:spLocks/>
          </p:cNvSpPr>
          <p:nvPr userDrawn="1"/>
        </p:nvSpPr>
        <p:spPr>
          <a:xfrm>
            <a:off x="2749828" y="6282813"/>
            <a:ext cx="6900729" cy="372846"/>
          </a:xfrm>
          <a:prstGeom prst="rect">
            <a:avLst/>
          </a:prstGeom>
        </p:spPr>
        <p:txBody>
          <a:bodyPr anchor="ctr"/>
          <a:lstStyle>
            <a:lvl1pPr marL="0" indent="0" algn="l" defTabSz="457200" rtl="0" eaLnBrk="1" latinLnBrk="0" hangingPunct="1">
              <a:spcBef>
                <a:spcPts val="0"/>
              </a:spcBef>
              <a:spcAft>
                <a:spcPts val="0"/>
              </a:spcAft>
              <a:buFontTx/>
              <a:buNone/>
              <a:defRPr sz="1200" b="0" i="0" kern="1200" spc="0">
                <a:solidFill>
                  <a:schemeClr val="bg1"/>
                </a:solidFill>
                <a:latin typeface="+mn-lt"/>
                <a:ea typeface="PrudentialModern Bold SemiConde" charset="0"/>
                <a:cs typeface="PrudentialModern Bold SemiConde" charset="0"/>
              </a:defRPr>
            </a:lvl1pPr>
            <a:lvl2pPr marL="61913" indent="0" algn="l" defTabSz="457200" rtl="0" eaLnBrk="1" latinLnBrk="0" hangingPunct="1">
              <a:lnSpc>
                <a:spcPct val="100000"/>
              </a:lnSpc>
              <a:spcBef>
                <a:spcPts val="0"/>
              </a:spcBef>
              <a:spcAft>
                <a:spcPts val="1000"/>
              </a:spcAft>
              <a:buFontTx/>
              <a:buNone/>
              <a:defRPr sz="1600" b="0" i="0" kern="1200" spc="0">
                <a:solidFill>
                  <a:schemeClr val="bg1"/>
                </a:solidFill>
                <a:latin typeface="+mn-lt"/>
                <a:ea typeface="PrudentialModern Medium" charset="0"/>
                <a:cs typeface="PrudentialModern Medium" charset="0"/>
              </a:defRPr>
            </a:lvl2pPr>
            <a:lvl3pPr marL="285750" indent="0" algn="l" defTabSz="457200" rtl="0" eaLnBrk="1" latinLnBrk="0" hangingPunct="1">
              <a:lnSpc>
                <a:spcPct val="100000"/>
              </a:lnSpc>
              <a:spcBef>
                <a:spcPts val="0"/>
              </a:spcBef>
              <a:spcAft>
                <a:spcPts val="1000"/>
              </a:spcAft>
              <a:buClr>
                <a:schemeClr val="bg2"/>
              </a:buClr>
              <a:buFontTx/>
              <a:buNone/>
              <a:tabLst/>
              <a:defRPr sz="1600" b="0" i="0" kern="1200" spc="0">
                <a:solidFill>
                  <a:schemeClr val="bg1"/>
                </a:solidFill>
                <a:latin typeface="+mn-lt"/>
                <a:ea typeface="PrudentialModern Medium" charset="0"/>
                <a:cs typeface="PrudentialModern Medium" charset="0"/>
              </a:defRPr>
            </a:lvl3pPr>
            <a:lvl4pPr marL="461963" indent="0" algn="l" defTabSz="457200" rtl="0" eaLnBrk="1" latinLnBrk="0" hangingPunct="1">
              <a:lnSpc>
                <a:spcPct val="100000"/>
              </a:lnSpc>
              <a:spcBef>
                <a:spcPts val="0"/>
              </a:spcBef>
              <a:spcAft>
                <a:spcPts val="1000"/>
              </a:spcAft>
              <a:buClr>
                <a:schemeClr val="bg2"/>
              </a:buClr>
              <a:buFontTx/>
              <a:buNone/>
              <a:tabLst/>
              <a:defRPr sz="1600" b="0" i="0" kern="1200" spc="0">
                <a:solidFill>
                  <a:schemeClr val="bg1"/>
                </a:solidFill>
                <a:latin typeface="+mn-lt"/>
                <a:ea typeface="PrudentialModern Medium" charset="0"/>
                <a:cs typeface="PrudentialModern Medium" charset="0"/>
              </a:defRPr>
            </a:lvl4pPr>
            <a:lvl5pPr marL="801688" indent="0" algn="l" defTabSz="457200" rtl="0" eaLnBrk="1" latinLnBrk="0" hangingPunct="1">
              <a:spcBef>
                <a:spcPts val="600"/>
              </a:spcBef>
              <a:buFontTx/>
              <a:buNone/>
              <a:defRPr sz="1000" b="0" i="0" kern="1200" spc="0">
                <a:solidFill>
                  <a:schemeClr val="bg1"/>
                </a:solidFill>
                <a:latin typeface="+mn-lt"/>
                <a:ea typeface="PrudentialModern Medium" charset="0"/>
                <a:cs typeface="PrudentialModern Medium"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effectLst/>
                <a:uLnTx/>
                <a:uFillTx/>
                <a:latin typeface="PrudentialModern Med"/>
                <a:sym typeface="Helvetica Neue" panose="02000503000000020004" pitchFamily="2" charset="0"/>
              </a:rPr>
              <a:t>FOR FINANCIAL PROFESSIONAL USE ONLY. NOT FOR USE WITH THE PUBLIC.</a:t>
            </a:r>
          </a:p>
        </p:txBody>
      </p:sp>
    </p:spTree>
    <p:extLst>
      <p:ext uri="{BB962C8B-B14F-4D97-AF65-F5344CB8AC3E}">
        <p14:creationId xmlns:p14="http://schemas.microsoft.com/office/powerpoint/2010/main" val="570053073"/>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showMasterSp="0" preserve="1">
  <p:cSld name="Blue Divider">
    <p:bg>
      <p:bgPr>
        <a:solidFill>
          <a:schemeClr val="accent2"/>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tx1"/>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bg1"/>
                </a:solidFill>
              </a:defRPr>
            </a:lvl1pPr>
            <a:lvl2pPr>
              <a:spcBef>
                <a:spcPts val="2000"/>
              </a:spcBef>
              <a:defRPr lang="en-US" sz="2400" b="0" kern="1200" dirty="0" smtClean="0">
                <a:solidFill>
                  <a:schemeClr val="bg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1397723430"/>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showMasterSp="0" preserve="1">
  <p:cSld name="White Divider">
    <p:bg>
      <p:bgPr>
        <a:solidFill>
          <a:schemeClr val="bg1"/>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accent2"/>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chemeClr val="tx1"/>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tx1"/>
                </a:solidFill>
              </a:defRPr>
            </a:lvl1pPr>
            <a:lvl2pPr>
              <a:spcBef>
                <a:spcPts val="2000"/>
              </a:spcBef>
              <a:defRPr lang="en-US" sz="2400" b="0" kern="1200" dirty="0" smtClean="0">
                <a:solidFill>
                  <a:schemeClr val="tx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1451176081"/>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Three Columns with Images">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09ABE61C-7976-DB9A-B00F-186F69B20EDE}"/>
              </a:ext>
            </a:extLst>
          </p:cNvPr>
          <p:cNvGrpSpPr/>
          <p:nvPr userDrawn="1"/>
        </p:nvGrpSpPr>
        <p:grpSpPr>
          <a:xfrm>
            <a:off x="-32658" y="2009800"/>
            <a:ext cx="12192000" cy="2079627"/>
            <a:chOff x="0" y="2356643"/>
            <a:chExt cx="12192000" cy="2079627"/>
          </a:xfrm>
        </p:grpSpPr>
        <p:pic>
          <p:nvPicPr>
            <p:cNvPr id="14" name="Graphic 13">
              <a:extLst>
                <a:ext uri="{FF2B5EF4-FFF2-40B4-BE49-F238E27FC236}">
                  <a16:creationId xmlns:a16="http://schemas.microsoft.com/office/drawing/2014/main" id="{94695753-409E-5A11-2C16-E879D16195A1}"/>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60347"/>
            <a:stretch/>
          </p:blipFill>
          <p:spPr>
            <a:xfrm>
              <a:off x="4172205" y="2356644"/>
              <a:ext cx="3379578" cy="2065338"/>
            </a:xfrm>
            <a:prstGeom prst="rect">
              <a:avLst/>
            </a:prstGeom>
          </p:spPr>
        </p:pic>
        <p:pic>
          <p:nvPicPr>
            <p:cNvPr id="15" name="Graphic 14">
              <a:extLst>
                <a:ext uri="{FF2B5EF4-FFF2-40B4-BE49-F238E27FC236}">
                  <a16:creationId xmlns:a16="http://schemas.microsoft.com/office/drawing/2014/main" id="{8D63C2F4-DE2F-CF2C-00C2-A9A4C96CCAEE}"/>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60073"/>
            <a:stretch/>
          </p:blipFill>
          <p:spPr>
            <a:xfrm>
              <a:off x="836645" y="2356644"/>
              <a:ext cx="3379578" cy="2079626"/>
            </a:xfrm>
            <a:prstGeom prst="rect">
              <a:avLst/>
            </a:prstGeom>
          </p:spPr>
        </p:pic>
        <p:pic>
          <p:nvPicPr>
            <p:cNvPr id="16" name="Graphic 15">
              <a:extLst>
                <a:ext uri="{FF2B5EF4-FFF2-40B4-BE49-F238E27FC236}">
                  <a16:creationId xmlns:a16="http://schemas.microsoft.com/office/drawing/2014/main" id="{076265B9-FED7-C759-4F70-DBBBD6622E8E}"/>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r="60112" b="60073"/>
            <a:stretch/>
          </p:blipFill>
          <p:spPr>
            <a:xfrm>
              <a:off x="10843958" y="2356644"/>
              <a:ext cx="1348042" cy="2079626"/>
            </a:xfrm>
            <a:prstGeom prst="rect">
              <a:avLst/>
            </a:prstGeom>
          </p:spPr>
        </p:pic>
        <p:pic>
          <p:nvPicPr>
            <p:cNvPr id="17" name="Graphic 16">
              <a:extLst>
                <a:ext uri="{FF2B5EF4-FFF2-40B4-BE49-F238E27FC236}">
                  <a16:creationId xmlns:a16="http://schemas.microsoft.com/office/drawing/2014/main" id="{96543DE8-C181-82C2-B645-6F20400D7F07}"/>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60073"/>
            <a:stretch/>
          </p:blipFill>
          <p:spPr>
            <a:xfrm>
              <a:off x="7508398" y="2356644"/>
              <a:ext cx="3379578" cy="2079626"/>
            </a:xfrm>
            <a:prstGeom prst="rect">
              <a:avLst/>
            </a:prstGeom>
          </p:spPr>
        </p:pic>
        <p:pic>
          <p:nvPicPr>
            <p:cNvPr id="18" name="Graphic 17">
              <a:extLst>
                <a:ext uri="{FF2B5EF4-FFF2-40B4-BE49-F238E27FC236}">
                  <a16:creationId xmlns:a16="http://schemas.microsoft.com/office/drawing/2014/main" id="{721C7283-176C-6BBE-326F-3E4D44710A90}"/>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73974" b="60485"/>
            <a:stretch/>
          </p:blipFill>
          <p:spPr>
            <a:xfrm>
              <a:off x="0" y="2356643"/>
              <a:ext cx="879558" cy="2058195"/>
            </a:xfrm>
            <a:prstGeom prst="rect">
              <a:avLst/>
            </a:prstGeom>
          </p:spPr>
        </p:pic>
      </p:grpSp>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4335463"/>
            <a:ext cx="3429000" cy="17952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79887" y="4335463"/>
            <a:ext cx="3429000" cy="17952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2574" y="4335463"/>
            <a:ext cx="3429000" cy="17952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454284"/>
            <a:ext cx="2286000" cy="2286000"/>
          </a:xfrm>
          <a:prstGeom prst="ellipse">
            <a:avLst/>
          </a:prstGeom>
          <a:solidFill>
            <a:schemeClr val="tx1">
              <a:lumMod val="10000"/>
              <a:lumOff val="90000"/>
            </a:schemeClr>
          </a:solidFill>
        </p:spPr>
        <p:txBody>
          <a:bodyPr/>
          <a:lstStyle>
            <a:lvl1pPr algn="ctr">
              <a:buNone/>
              <a:defRPr sz="1600" b="1">
                <a:solidFill>
                  <a:schemeClr val="accent2"/>
                </a:solidFill>
              </a:defRPr>
            </a:lvl1pPr>
          </a:lstStyle>
          <a:p>
            <a:r>
              <a:rPr lang="en-US" dirty="0"/>
              <a:t>Please use Prudential approved images or illustrations</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4379887" y="1457595"/>
            <a:ext cx="2286000" cy="2286000"/>
          </a:xfrm>
          <a:prstGeom prst="ellipse">
            <a:avLst/>
          </a:prstGeom>
          <a:solidFill>
            <a:schemeClr val="tx1">
              <a:lumMod val="10000"/>
              <a:lumOff val="90000"/>
            </a:schemeClr>
          </a:solidFill>
        </p:spPr>
        <p:txBody>
          <a:bodyPr/>
          <a:lstStyle>
            <a:lvl1pPr algn="ctr">
              <a:defRPr sz="1600" b="1">
                <a:solidFill>
                  <a:schemeClr val="accent2"/>
                </a:solidFill>
              </a:defRPr>
            </a:lvl1pPr>
          </a:lstStyle>
          <a:p>
            <a:r>
              <a:rPr lang="en-US" dirty="0"/>
              <a:t>Please use Prudential approved images or illustrations</a:t>
            </a:r>
          </a:p>
        </p:txBody>
      </p:sp>
      <p:sp>
        <p:nvSpPr>
          <p:cNvPr id="8" name="Picture Placeholder 5">
            <a:extLst>
              <a:ext uri="{FF2B5EF4-FFF2-40B4-BE49-F238E27FC236}">
                <a16:creationId xmlns:a16="http://schemas.microsoft.com/office/drawing/2014/main" id="{044F3EAB-22A8-B421-0DA1-059152D076D8}"/>
              </a:ext>
            </a:extLst>
          </p:cNvPr>
          <p:cNvSpPr>
            <a:spLocks noGrp="1"/>
          </p:cNvSpPr>
          <p:nvPr>
            <p:ph type="pic" sz="quarter" idx="18" hasCustomPrompt="1"/>
          </p:nvPr>
        </p:nvSpPr>
        <p:spPr>
          <a:xfrm>
            <a:off x="8302574" y="1449712"/>
            <a:ext cx="2286000" cy="2286000"/>
          </a:xfrm>
          <a:prstGeom prst="ellipse">
            <a:avLst/>
          </a:prstGeom>
          <a:solidFill>
            <a:schemeClr val="tx1">
              <a:lumMod val="10000"/>
              <a:lumOff val="90000"/>
            </a:schemeClr>
          </a:solidFill>
        </p:spPr>
        <p:txBody>
          <a:bodyPr/>
          <a:lstStyle>
            <a:lvl1pPr algn="ctr">
              <a:defRPr sz="1600" b="1">
                <a:solidFill>
                  <a:schemeClr val="accent2"/>
                </a:solidFill>
              </a:defRPr>
            </a:lvl1pPr>
          </a:lstStyle>
          <a:p>
            <a:r>
              <a:rPr lang="en-US" dirty="0"/>
              <a:t>Please use Prudential approved images or illustrations</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6F9739C1-0CFC-FB9C-A8F6-17DB0ADFD7B6}"/>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9" name="Title 18">
            <a:extLst>
              <a:ext uri="{FF2B5EF4-FFF2-40B4-BE49-F238E27FC236}">
                <a16:creationId xmlns:a16="http://schemas.microsoft.com/office/drawing/2014/main" id="{2FE8FD9A-50D9-8695-5196-B31FB725FAB7}"/>
              </a:ext>
            </a:extLst>
          </p:cNvPr>
          <p:cNvSpPr>
            <a:spLocks noGrp="1"/>
          </p:cNvSpPr>
          <p:nvPr>
            <p:ph type="title"/>
          </p:nvPr>
        </p:nvSpPr>
        <p:spPr/>
        <p:txBody>
          <a:bodyPr/>
          <a:lstStyle/>
          <a:p>
            <a:r>
              <a:rPr lang="en-US"/>
              <a:t>Click to edit Master title style</a:t>
            </a:r>
          </a:p>
        </p:txBody>
      </p:sp>
      <p:sp>
        <p:nvSpPr>
          <p:cNvPr id="9" name="Content Placeholder 8">
            <a:extLst>
              <a:ext uri="{FF2B5EF4-FFF2-40B4-BE49-F238E27FC236}">
                <a16:creationId xmlns:a16="http://schemas.microsoft.com/office/drawing/2014/main" id="{B6B58D17-AF76-D45F-C093-17B332484F28}"/>
              </a:ext>
            </a:extLst>
          </p:cNvPr>
          <p:cNvSpPr>
            <a:spLocks noGrp="1"/>
          </p:cNvSpPr>
          <p:nvPr>
            <p:ph sz="quarter" idx="20"/>
          </p:nvPr>
        </p:nvSpPr>
        <p:spPr>
          <a:xfrm>
            <a:off x="1954213" y="6252943"/>
            <a:ext cx="9071139" cy="252412"/>
          </a:xfrm>
        </p:spPr>
        <p:txBody>
          <a:bodyPr/>
          <a:lstStyle/>
          <a:p>
            <a:pPr lvl="0"/>
            <a:r>
              <a:rPr lang="en-US" dirty="0"/>
              <a:t>Click to edit Master text styles</a:t>
            </a:r>
          </a:p>
        </p:txBody>
      </p:sp>
      <p:sp>
        <p:nvSpPr>
          <p:cNvPr id="12" name="Footer Placeholder 17">
            <a:extLst>
              <a:ext uri="{FF2B5EF4-FFF2-40B4-BE49-F238E27FC236}">
                <a16:creationId xmlns:a16="http://schemas.microsoft.com/office/drawing/2014/main" id="{95B3CEF4-D1E7-5F41-E067-74C17336AA90}"/>
              </a:ext>
            </a:extLst>
          </p:cNvPr>
          <p:cNvSpPr txBox="1">
            <a:spLocks/>
          </p:cNvSpPr>
          <p:nvPr userDrawn="1"/>
        </p:nvSpPr>
        <p:spPr>
          <a:xfrm>
            <a:off x="813009" y="6507801"/>
            <a:ext cx="9391340" cy="153888"/>
          </a:xfrm>
          <a:prstGeom prst="rect">
            <a:avLst/>
          </a:prstGeom>
        </p:spPr>
        <p:txBody>
          <a:bodyPr vert="horz" lIns="0" tIns="0" rIns="0" bIns="0" rtlCol="0" anchor="t">
            <a:noAutofit/>
          </a:bodyPr>
          <a:lst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a:solidFill>
                  <a:schemeClr val="tx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tx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tx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tx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tx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tx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a:lstStyle>
          <a:p>
            <a:pPr marL="0" marR="0" lvl="0" indent="0" algn="l" defTabSz="914400" rtl="0" eaLnBrk="1" fontAlgn="auto" latinLnBrk="0" hangingPunct="1">
              <a:lnSpc>
                <a:spcPct val="82000"/>
              </a:lnSpc>
              <a:spcBef>
                <a:spcPts val="1500"/>
              </a:spcBef>
              <a:spcAft>
                <a:spcPts val="0"/>
              </a:spcAft>
              <a:buClrTx/>
              <a:buSzPct val="80000"/>
              <a:buFont typeface="PrudentialModern Med" pitchFamily="2" charset="0"/>
              <a:buChar char="​"/>
              <a:tabLst/>
              <a:defRPr/>
            </a:pPr>
            <a:r>
              <a:rPr kumimoji="0" lang="en-US" sz="1000" b="0" i="0" u="none" strike="noStrike" kern="1200" cap="all" spc="0" normalizeH="0" baseline="0" noProof="0" dirty="0">
                <a:ln>
                  <a:noFill/>
                </a:ln>
                <a:solidFill>
                  <a:srgbClr val="001F45"/>
                </a:solidFill>
                <a:effectLst/>
                <a:uLnTx/>
                <a:uFillTx/>
                <a:latin typeface="PrudentialModern Med"/>
                <a:ea typeface="+mn-ea"/>
                <a:cs typeface="+mn-cs"/>
              </a:rPr>
              <a:t>FOR FINANCIAL PROFESSIONAL USE ONLY. NOT FOR USE WITH THE PUBLIC.</a:t>
            </a:r>
          </a:p>
        </p:txBody>
      </p:sp>
    </p:spTree>
    <p:extLst>
      <p:ext uri="{BB962C8B-B14F-4D97-AF65-F5344CB8AC3E}">
        <p14:creationId xmlns:p14="http://schemas.microsoft.com/office/powerpoint/2010/main" val="3951104527"/>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Two Columns with Icon">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3141855"/>
            <a:ext cx="528087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6468320" y="3141855"/>
            <a:ext cx="5285232"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646832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8" name="Subtitle 2">
            <a:extLst>
              <a:ext uri="{FF2B5EF4-FFF2-40B4-BE49-F238E27FC236}">
                <a16:creationId xmlns:a16="http://schemas.microsoft.com/office/drawing/2014/main" id="{E9D371C6-57ED-B070-E026-6E4E11118813}"/>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3" name="Title 12">
            <a:extLst>
              <a:ext uri="{FF2B5EF4-FFF2-40B4-BE49-F238E27FC236}">
                <a16:creationId xmlns:a16="http://schemas.microsoft.com/office/drawing/2014/main" id="{F66C88E6-74F2-45C3-D19B-73547384FA2C}"/>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179050289"/>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Three Columns with Icon">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3141853"/>
            <a:ext cx="342900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79887" y="3141853"/>
            <a:ext cx="342900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2574" y="3141853"/>
            <a:ext cx="342900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4379887"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8" name="Picture Placeholder 5">
            <a:extLst>
              <a:ext uri="{FF2B5EF4-FFF2-40B4-BE49-F238E27FC236}">
                <a16:creationId xmlns:a16="http://schemas.microsoft.com/office/drawing/2014/main" id="{044F3EAB-22A8-B421-0DA1-059152D076D8}"/>
              </a:ext>
            </a:extLst>
          </p:cNvPr>
          <p:cNvSpPr>
            <a:spLocks noGrp="1"/>
          </p:cNvSpPr>
          <p:nvPr>
            <p:ph type="pic" sz="quarter" idx="18" hasCustomPrompt="1"/>
          </p:nvPr>
        </p:nvSpPr>
        <p:spPr>
          <a:xfrm>
            <a:off x="8302574"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6F9739C1-0CFC-FB9C-A8F6-17DB0ADFD7B6}"/>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3" name="Title 12">
            <a:extLst>
              <a:ext uri="{FF2B5EF4-FFF2-40B4-BE49-F238E27FC236}">
                <a16:creationId xmlns:a16="http://schemas.microsoft.com/office/drawing/2014/main" id="{3E1EE20A-A703-C113-EE7C-94EA903DBC69}"/>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474802350"/>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Four Columns with Icon">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D187BCEE-5A78-B51D-949D-E243E8907C12}"/>
              </a:ext>
            </a:extLst>
          </p:cNvPr>
          <p:cNvSpPr>
            <a:spLocks noGrp="1"/>
          </p:cNvSpPr>
          <p:nvPr>
            <p:ph type="ftr" sz="quarter" idx="22"/>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6" name="Content Placeholder 4">
            <a:extLst>
              <a:ext uri="{FF2B5EF4-FFF2-40B4-BE49-F238E27FC236}">
                <a16:creationId xmlns:a16="http://schemas.microsoft.com/office/drawing/2014/main" id="{5BF804B1-05F6-F743-078D-FB11D56C48C0}"/>
              </a:ext>
            </a:extLst>
          </p:cNvPr>
          <p:cNvSpPr>
            <a:spLocks noGrp="1"/>
          </p:cNvSpPr>
          <p:nvPr>
            <p:ph sz="quarter" idx="14"/>
          </p:nvPr>
        </p:nvSpPr>
        <p:spPr>
          <a:xfrm>
            <a:off x="457200" y="3141853"/>
            <a:ext cx="2523744"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Content Placeholder 4">
            <a:extLst>
              <a:ext uri="{FF2B5EF4-FFF2-40B4-BE49-F238E27FC236}">
                <a16:creationId xmlns:a16="http://schemas.microsoft.com/office/drawing/2014/main" id="{5300723D-4C9A-6D2E-96F6-3C97AC0C14F0}"/>
              </a:ext>
            </a:extLst>
          </p:cNvPr>
          <p:cNvSpPr>
            <a:spLocks noGrp="1"/>
          </p:cNvSpPr>
          <p:nvPr>
            <p:ph sz="quarter" idx="15"/>
          </p:nvPr>
        </p:nvSpPr>
        <p:spPr>
          <a:xfrm>
            <a:off x="3334623" y="3141853"/>
            <a:ext cx="2523744" cy="29843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4">
            <a:extLst>
              <a:ext uri="{FF2B5EF4-FFF2-40B4-BE49-F238E27FC236}">
                <a16:creationId xmlns:a16="http://schemas.microsoft.com/office/drawing/2014/main" id="{1F99D49F-C60A-1215-3A87-FF538A31CAC4}"/>
              </a:ext>
            </a:extLst>
          </p:cNvPr>
          <p:cNvSpPr>
            <a:spLocks noGrp="1"/>
          </p:cNvSpPr>
          <p:nvPr>
            <p:ph sz="quarter" idx="16"/>
          </p:nvPr>
        </p:nvSpPr>
        <p:spPr>
          <a:xfrm>
            <a:off x="6212046" y="3141853"/>
            <a:ext cx="2523744"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3" name="Content Placeholder 4">
            <a:extLst>
              <a:ext uri="{FF2B5EF4-FFF2-40B4-BE49-F238E27FC236}">
                <a16:creationId xmlns:a16="http://schemas.microsoft.com/office/drawing/2014/main" id="{364B63A6-A201-FB5A-538B-95B1BBDB5882}"/>
              </a:ext>
            </a:extLst>
          </p:cNvPr>
          <p:cNvSpPr>
            <a:spLocks noGrp="1"/>
          </p:cNvSpPr>
          <p:nvPr>
            <p:ph sz="quarter" idx="17"/>
          </p:nvPr>
        </p:nvSpPr>
        <p:spPr>
          <a:xfrm>
            <a:off x="9089469" y="3141853"/>
            <a:ext cx="2523744"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 name="Picture Placeholder 5">
            <a:extLst>
              <a:ext uri="{FF2B5EF4-FFF2-40B4-BE49-F238E27FC236}">
                <a16:creationId xmlns:a16="http://schemas.microsoft.com/office/drawing/2014/main" id="{61463353-89A3-8479-757E-2D2C5C838750}"/>
              </a:ext>
            </a:extLst>
          </p:cNvPr>
          <p:cNvSpPr>
            <a:spLocks noGrp="1"/>
          </p:cNvSpPr>
          <p:nvPr>
            <p:ph type="pic" sz="quarter" idx="19" hasCustomPrompt="1"/>
          </p:nvPr>
        </p:nvSpPr>
        <p:spPr>
          <a:xfrm>
            <a:off x="457200"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5" name="Picture Placeholder 5">
            <a:extLst>
              <a:ext uri="{FF2B5EF4-FFF2-40B4-BE49-F238E27FC236}">
                <a16:creationId xmlns:a16="http://schemas.microsoft.com/office/drawing/2014/main" id="{B4AA80AD-CFF1-0B2F-BEDF-133C41200B51}"/>
              </a:ext>
            </a:extLst>
          </p:cNvPr>
          <p:cNvSpPr>
            <a:spLocks noGrp="1"/>
          </p:cNvSpPr>
          <p:nvPr>
            <p:ph type="pic" sz="quarter" idx="20" hasCustomPrompt="1"/>
          </p:nvPr>
        </p:nvSpPr>
        <p:spPr>
          <a:xfrm>
            <a:off x="3334623"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6" name="Picture Placeholder 5">
            <a:extLst>
              <a:ext uri="{FF2B5EF4-FFF2-40B4-BE49-F238E27FC236}">
                <a16:creationId xmlns:a16="http://schemas.microsoft.com/office/drawing/2014/main" id="{5B1744DD-FC14-FE55-44C8-4CA14976B02C}"/>
              </a:ext>
            </a:extLst>
          </p:cNvPr>
          <p:cNvSpPr>
            <a:spLocks noGrp="1"/>
          </p:cNvSpPr>
          <p:nvPr>
            <p:ph type="pic" sz="quarter" idx="21" hasCustomPrompt="1"/>
          </p:nvPr>
        </p:nvSpPr>
        <p:spPr>
          <a:xfrm>
            <a:off x="6212046"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7" name="Picture Placeholder 5">
            <a:extLst>
              <a:ext uri="{FF2B5EF4-FFF2-40B4-BE49-F238E27FC236}">
                <a16:creationId xmlns:a16="http://schemas.microsoft.com/office/drawing/2014/main" id="{EE585404-DE28-08E0-5E61-C7585BE254B4}"/>
              </a:ext>
            </a:extLst>
          </p:cNvPr>
          <p:cNvSpPr>
            <a:spLocks noGrp="1"/>
          </p:cNvSpPr>
          <p:nvPr>
            <p:ph type="pic" sz="quarter" idx="23" hasCustomPrompt="1"/>
          </p:nvPr>
        </p:nvSpPr>
        <p:spPr>
          <a:xfrm>
            <a:off x="9089469"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 name="Subtitle 2">
            <a:extLst>
              <a:ext uri="{FF2B5EF4-FFF2-40B4-BE49-F238E27FC236}">
                <a16:creationId xmlns:a16="http://schemas.microsoft.com/office/drawing/2014/main" id="{FCDD1283-822D-48AD-E70C-014567210D3B}"/>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5" name="Title 4">
            <a:extLst>
              <a:ext uri="{FF2B5EF4-FFF2-40B4-BE49-F238E27FC236}">
                <a16:creationId xmlns:a16="http://schemas.microsoft.com/office/drawing/2014/main" id="{68693AC9-E51C-9E5C-57C9-EB6AF9798304}"/>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353516345"/>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Two Comparison">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2843213"/>
            <a:ext cx="5280528" cy="3282949"/>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6468320" y="2843213"/>
            <a:ext cx="5274099" cy="3282949"/>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p:nvPr>
        </p:nvSpPr>
        <p:spPr>
          <a:xfrm>
            <a:off x="457200" y="1957510"/>
            <a:ext cx="5280527" cy="609600"/>
          </a:xfrm>
          <a:prstGeom prst="rect">
            <a:avLst/>
          </a:prstGeom>
          <a:noFill/>
        </p:spPr>
        <p:txBody>
          <a:bodyPr lIns="0" rIns="0" anchor="b"/>
          <a:lstStyle>
            <a:lvl1pPr marL="0" indent="0" algn="l">
              <a:lnSpc>
                <a:spcPct val="103000"/>
              </a:lnSpc>
              <a:buNone/>
              <a:defRPr sz="1800" spc="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dirty="0"/>
              <a:t>Click to edit Master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p:nvPr>
        </p:nvSpPr>
        <p:spPr>
          <a:xfrm>
            <a:off x="6468320" y="1957510"/>
            <a:ext cx="5280527" cy="609600"/>
          </a:xfrm>
          <a:prstGeom prst="rect">
            <a:avLst/>
          </a:prstGeom>
          <a:noFill/>
        </p:spPr>
        <p:txBody>
          <a:bodyPr lIns="0" rIns="0" anchor="b"/>
          <a:lstStyle>
            <a:lvl1pPr marL="0" indent="0" algn="l">
              <a:lnSpc>
                <a:spcPct val="103000"/>
              </a:lnSpc>
              <a:buNone/>
              <a:defRPr sz="1800" spc="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dirty="0"/>
              <a:t>Click to edit Master text styles</a:t>
            </a:r>
          </a:p>
        </p:txBody>
      </p: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12" name="Subtitle 2">
            <a:extLst>
              <a:ext uri="{FF2B5EF4-FFF2-40B4-BE49-F238E27FC236}">
                <a16:creationId xmlns:a16="http://schemas.microsoft.com/office/drawing/2014/main" id="{C89EE924-796B-A524-99AE-F9CCA80140E8}"/>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cxnSp>
        <p:nvCxnSpPr>
          <p:cNvPr id="11" name="Straight Connector 10">
            <a:extLst>
              <a:ext uri="{FF2B5EF4-FFF2-40B4-BE49-F238E27FC236}">
                <a16:creationId xmlns:a16="http://schemas.microsoft.com/office/drawing/2014/main" id="{D69A88D8-3C33-F650-6C7A-BFB62ECFD9DC}"/>
              </a:ext>
            </a:extLst>
          </p:cNvPr>
          <p:cNvCxnSpPr>
            <a:cxnSpLocks/>
          </p:cNvCxnSpPr>
          <p:nvPr userDrawn="1"/>
        </p:nvCxnSpPr>
        <p:spPr>
          <a:xfrm>
            <a:off x="6468319" y="2596585"/>
            <a:ext cx="52805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A54E65EB-2E48-6181-54CA-1F6457F2CE1A}"/>
              </a:ext>
            </a:extLst>
          </p:cNvPr>
          <p:cNvCxnSpPr>
            <a:cxnSpLocks/>
          </p:cNvCxnSpPr>
          <p:nvPr userDrawn="1"/>
        </p:nvCxnSpPr>
        <p:spPr>
          <a:xfrm>
            <a:off x="457200" y="2596585"/>
            <a:ext cx="52805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Title 18">
            <a:extLst>
              <a:ext uri="{FF2B5EF4-FFF2-40B4-BE49-F238E27FC236}">
                <a16:creationId xmlns:a16="http://schemas.microsoft.com/office/drawing/2014/main" id="{67D77CDC-E307-B000-3A6D-82A98CB15978}"/>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420922920"/>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Three Comparison">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2843213"/>
            <a:ext cx="3429000" cy="3282950"/>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4379887" y="2843213"/>
            <a:ext cx="3429000" cy="3282950"/>
          </a:xfrm>
          <a:prstGeom prst="rect">
            <a:avLst/>
          </a:prstGeo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hasCustomPrompt="1"/>
          </p:nvPr>
        </p:nvSpPr>
        <p:spPr>
          <a:xfrm>
            <a:off x="457200"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dirty="0"/>
              <a:t>Click to edit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hasCustomPrompt="1"/>
          </p:nvPr>
        </p:nvSpPr>
        <p:spPr>
          <a:xfrm>
            <a:off x="4379887"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dirty="0"/>
              <a:t>Click to edit text styles</a:t>
            </a:r>
          </a:p>
        </p:txBody>
      </p:sp>
      <p:sp>
        <p:nvSpPr>
          <p:cNvPr id="9" name="Content Placeholder 3">
            <a:extLst>
              <a:ext uri="{FF2B5EF4-FFF2-40B4-BE49-F238E27FC236}">
                <a16:creationId xmlns:a16="http://schemas.microsoft.com/office/drawing/2014/main" id="{437BCDB7-1A3B-2946-9635-351C11A0EE3D}"/>
              </a:ext>
            </a:extLst>
          </p:cNvPr>
          <p:cNvSpPr>
            <a:spLocks noGrp="1"/>
          </p:cNvSpPr>
          <p:nvPr>
            <p:ph sz="quarter" idx="16"/>
          </p:nvPr>
        </p:nvSpPr>
        <p:spPr>
          <a:xfrm>
            <a:off x="8302574" y="2843213"/>
            <a:ext cx="3429000" cy="3282950"/>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4">
            <a:extLst>
              <a:ext uri="{FF2B5EF4-FFF2-40B4-BE49-F238E27FC236}">
                <a16:creationId xmlns:a16="http://schemas.microsoft.com/office/drawing/2014/main" id="{791A482C-DBEC-C941-A1E1-13448D3AFEA0}"/>
              </a:ext>
            </a:extLst>
          </p:cNvPr>
          <p:cNvSpPr>
            <a:spLocks noGrp="1"/>
          </p:cNvSpPr>
          <p:nvPr>
            <p:ph type="body" sz="quarter" idx="17" hasCustomPrompt="1"/>
          </p:nvPr>
        </p:nvSpPr>
        <p:spPr>
          <a:xfrm>
            <a:off x="8302574"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a:t>Click to edit text styles</a:t>
            </a:r>
          </a:p>
        </p:txBody>
      </p:sp>
      <p:cxnSp>
        <p:nvCxnSpPr>
          <p:cNvPr id="6" name="Straight Connector 5">
            <a:extLst>
              <a:ext uri="{FF2B5EF4-FFF2-40B4-BE49-F238E27FC236}">
                <a16:creationId xmlns:a16="http://schemas.microsoft.com/office/drawing/2014/main" id="{F18D358F-54EE-E06E-C026-78728FEB2B03}"/>
              </a:ext>
            </a:extLst>
          </p:cNvPr>
          <p:cNvCxnSpPr>
            <a:cxnSpLocks/>
          </p:cNvCxnSpPr>
          <p:nvPr/>
        </p:nvCxnSpPr>
        <p:spPr>
          <a:xfrm>
            <a:off x="457200" y="2596585"/>
            <a:ext cx="3429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9D58224-FA6A-0638-2E17-75944CB87BB0}"/>
              </a:ext>
            </a:extLst>
          </p:cNvPr>
          <p:cNvCxnSpPr>
            <a:cxnSpLocks/>
          </p:cNvCxnSpPr>
          <p:nvPr/>
        </p:nvCxnSpPr>
        <p:spPr>
          <a:xfrm>
            <a:off x="4379887" y="2596585"/>
            <a:ext cx="3429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3CBD5A9-7F3A-CFA5-21AA-7FD2C607BA76}"/>
              </a:ext>
            </a:extLst>
          </p:cNvPr>
          <p:cNvCxnSpPr>
            <a:cxnSpLocks/>
          </p:cNvCxnSpPr>
          <p:nvPr/>
        </p:nvCxnSpPr>
        <p:spPr>
          <a:xfrm>
            <a:off x="8302574" y="2596585"/>
            <a:ext cx="3429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Footer Placeholder 2">
            <a:extLst>
              <a:ext uri="{FF2B5EF4-FFF2-40B4-BE49-F238E27FC236}">
                <a16:creationId xmlns:a16="http://schemas.microsoft.com/office/drawing/2014/main" id="{AF89F2CB-B982-186D-0795-34A2EF924AF6}"/>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17" name="Subtitle 2">
            <a:extLst>
              <a:ext uri="{FF2B5EF4-FFF2-40B4-BE49-F238E27FC236}">
                <a16:creationId xmlns:a16="http://schemas.microsoft.com/office/drawing/2014/main" id="{1755B38C-3A72-9E76-44AC-507101EA081C}"/>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9" name="Title 18">
            <a:extLst>
              <a:ext uri="{FF2B5EF4-FFF2-40B4-BE49-F238E27FC236}">
                <a16:creationId xmlns:a16="http://schemas.microsoft.com/office/drawing/2014/main" id="{DB555D89-9B76-E187-ACE5-725336E35771}"/>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739284009"/>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Two Comparison with color">
    <p:spTree>
      <p:nvGrpSpPr>
        <p:cNvPr id="1" name=""/>
        <p:cNvGrpSpPr/>
        <p:nvPr/>
      </p:nvGrpSpPr>
      <p:grpSpPr>
        <a:xfrm>
          <a:off x="0" y="0"/>
          <a:ext cx="0" cy="0"/>
          <a:chOff x="0" y="0"/>
          <a:chExt cx="0" cy="0"/>
        </a:xfrm>
      </p:grpSpPr>
      <p:grpSp>
        <p:nvGrpSpPr>
          <p:cNvPr id="6514" name="Group 6513">
            <a:extLst>
              <a:ext uri="{FF2B5EF4-FFF2-40B4-BE49-F238E27FC236}">
                <a16:creationId xmlns:a16="http://schemas.microsoft.com/office/drawing/2014/main" id="{F8C2C3E5-F28A-4558-09FD-FBE85ACAFF0C}"/>
              </a:ext>
            </a:extLst>
          </p:cNvPr>
          <p:cNvGrpSpPr/>
          <p:nvPr userDrawn="1"/>
        </p:nvGrpSpPr>
        <p:grpSpPr>
          <a:xfrm>
            <a:off x="31638" y="1670926"/>
            <a:ext cx="12128724" cy="4736027"/>
            <a:chOff x="55118" y="1670926"/>
            <a:chExt cx="12128724" cy="4736027"/>
          </a:xfrm>
          <a:solidFill>
            <a:schemeClr val="tx1">
              <a:alpha val="20000"/>
            </a:schemeClr>
          </a:solidFill>
        </p:grpSpPr>
        <p:grpSp>
          <p:nvGrpSpPr>
            <p:cNvPr id="3150" name="Group 3149">
              <a:extLst>
                <a:ext uri="{FF2B5EF4-FFF2-40B4-BE49-F238E27FC236}">
                  <a16:creationId xmlns:a16="http://schemas.microsoft.com/office/drawing/2014/main" id="{3D4B903A-8A36-DEC3-CC50-0D71E89F7A1D}"/>
                </a:ext>
              </a:extLst>
            </p:cNvPr>
            <p:cNvGrpSpPr/>
            <p:nvPr userDrawn="1"/>
          </p:nvGrpSpPr>
          <p:grpSpPr>
            <a:xfrm>
              <a:off x="55118" y="1670926"/>
              <a:ext cx="4564508" cy="4736027"/>
              <a:chOff x="55118" y="1670926"/>
              <a:chExt cx="4564508" cy="4736027"/>
            </a:xfrm>
            <a:grpFill/>
          </p:grpSpPr>
          <p:sp>
            <p:nvSpPr>
              <p:cNvPr id="27" name="Freeform: Shape 26">
                <a:extLst>
                  <a:ext uri="{FF2B5EF4-FFF2-40B4-BE49-F238E27FC236}">
                    <a16:creationId xmlns:a16="http://schemas.microsoft.com/office/drawing/2014/main" id="{B2D906CD-3F7E-5127-3877-B700E001201B}"/>
                  </a:ext>
                </a:extLst>
              </p:cNvPr>
              <p:cNvSpPr/>
              <p:nvPr/>
            </p:nvSpPr>
            <p:spPr>
              <a:xfrm>
                <a:off x="5511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464B0E10-BAEB-1E9A-3774-A0FCB8F146EF}"/>
                  </a:ext>
                </a:extLst>
              </p:cNvPr>
              <p:cNvSpPr/>
              <p:nvPr/>
            </p:nvSpPr>
            <p:spPr>
              <a:xfrm>
                <a:off x="17115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C24284D0-49D2-B355-924D-9CABFADDA617}"/>
                  </a:ext>
                </a:extLst>
              </p:cNvPr>
              <p:cNvSpPr/>
              <p:nvPr/>
            </p:nvSpPr>
            <p:spPr>
              <a:xfrm>
                <a:off x="2871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33C47400-3255-5C86-6DE5-AE00584A3E0C}"/>
                  </a:ext>
                </a:extLst>
              </p:cNvPr>
              <p:cNvSpPr/>
              <p:nvPr/>
            </p:nvSpPr>
            <p:spPr>
              <a:xfrm>
                <a:off x="40320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0D38D4EC-F2F6-69AB-0B0F-E43C358D128F}"/>
                  </a:ext>
                </a:extLst>
              </p:cNvPr>
              <p:cNvSpPr/>
              <p:nvPr/>
            </p:nvSpPr>
            <p:spPr>
              <a:xfrm>
                <a:off x="51923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381BB74D-8744-7629-ADE3-A5675C77B2C9}"/>
                  </a:ext>
                </a:extLst>
              </p:cNvPr>
              <p:cNvSpPr/>
              <p:nvPr/>
            </p:nvSpPr>
            <p:spPr>
              <a:xfrm>
                <a:off x="63526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C9805117-2516-B688-1DD8-736008AFAD0F}"/>
                  </a:ext>
                </a:extLst>
              </p:cNvPr>
              <p:cNvSpPr/>
              <p:nvPr/>
            </p:nvSpPr>
            <p:spPr>
              <a:xfrm>
                <a:off x="7512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47D232A6-98DE-0C44-B6FB-FEFB457A1A08}"/>
                  </a:ext>
                </a:extLst>
              </p:cNvPr>
              <p:cNvSpPr/>
              <p:nvPr/>
            </p:nvSpPr>
            <p:spPr>
              <a:xfrm>
                <a:off x="8673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1CD07680-2846-E753-95D7-B7746D68C008}"/>
                  </a:ext>
                </a:extLst>
              </p:cNvPr>
              <p:cNvSpPr/>
              <p:nvPr/>
            </p:nvSpPr>
            <p:spPr>
              <a:xfrm>
                <a:off x="98334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F24E7748-D20A-6BBD-AB92-D0B178D5F6ED}"/>
                  </a:ext>
                </a:extLst>
              </p:cNvPr>
              <p:cNvSpPr/>
              <p:nvPr/>
            </p:nvSpPr>
            <p:spPr>
              <a:xfrm>
                <a:off x="10993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59F306A9-4570-C6B8-624D-70E55333C469}"/>
                  </a:ext>
                </a:extLst>
              </p:cNvPr>
              <p:cNvSpPr/>
              <p:nvPr/>
            </p:nvSpPr>
            <p:spPr>
              <a:xfrm>
                <a:off x="121541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3C03F8E0-12EC-2053-9C4E-2683EE265F0E}"/>
                  </a:ext>
                </a:extLst>
              </p:cNvPr>
              <p:cNvSpPr/>
              <p:nvPr/>
            </p:nvSpPr>
            <p:spPr>
              <a:xfrm>
                <a:off x="13314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33BB1217-858A-5E52-8BBC-EE1ADEF11980}"/>
                  </a:ext>
                </a:extLst>
              </p:cNvPr>
              <p:cNvSpPr/>
              <p:nvPr/>
            </p:nvSpPr>
            <p:spPr>
              <a:xfrm>
                <a:off x="144748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35948984-A3FC-49DA-9541-4726D465D3C8}"/>
                  </a:ext>
                </a:extLst>
              </p:cNvPr>
              <p:cNvSpPr/>
              <p:nvPr/>
            </p:nvSpPr>
            <p:spPr>
              <a:xfrm>
                <a:off x="15634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6B4B4606-0C09-9752-F1C0-193762A73E44}"/>
                  </a:ext>
                </a:extLst>
              </p:cNvPr>
              <p:cNvSpPr/>
              <p:nvPr/>
            </p:nvSpPr>
            <p:spPr>
              <a:xfrm>
                <a:off x="16795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D2FF36B7-7745-5417-1D73-D8E46ABE4AD7}"/>
                  </a:ext>
                </a:extLst>
              </p:cNvPr>
              <p:cNvSpPr/>
              <p:nvPr/>
            </p:nvSpPr>
            <p:spPr>
              <a:xfrm>
                <a:off x="17955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F979B4B3-CEEC-721B-DA78-CA0FE25E9241}"/>
                  </a:ext>
                </a:extLst>
              </p:cNvPr>
              <p:cNvSpPr/>
              <p:nvPr/>
            </p:nvSpPr>
            <p:spPr>
              <a:xfrm>
                <a:off x="191159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FB1E141E-8D72-2646-0656-81DF1BEBE51D}"/>
                  </a:ext>
                </a:extLst>
              </p:cNvPr>
              <p:cNvSpPr/>
              <p:nvPr/>
            </p:nvSpPr>
            <p:spPr>
              <a:xfrm>
                <a:off x="20276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E938A4CE-FF9E-CA4D-9E21-6C9AFC26F8ED}"/>
                  </a:ext>
                </a:extLst>
              </p:cNvPr>
              <p:cNvSpPr/>
              <p:nvPr/>
            </p:nvSpPr>
            <p:spPr>
              <a:xfrm>
                <a:off x="21436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C763F640-B64B-E910-BCBE-87FD79CA8EE0}"/>
                  </a:ext>
                </a:extLst>
              </p:cNvPr>
              <p:cNvSpPr/>
              <p:nvPr/>
            </p:nvSpPr>
            <p:spPr>
              <a:xfrm>
                <a:off x="225968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A005C0A-2562-2C3E-057C-1AEE4F447693}"/>
                  </a:ext>
                </a:extLst>
              </p:cNvPr>
              <p:cNvSpPr/>
              <p:nvPr/>
            </p:nvSpPr>
            <p:spPr>
              <a:xfrm>
                <a:off x="237571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889F62D2-8114-ED06-34F4-C364A40D3329}"/>
                  </a:ext>
                </a:extLst>
              </p:cNvPr>
              <p:cNvSpPr/>
              <p:nvPr/>
            </p:nvSpPr>
            <p:spPr>
              <a:xfrm>
                <a:off x="24917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E44C10F2-0790-DEF2-7302-F16C15FA8A71}"/>
                  </a:ext>
                </a:extLst>
              </p:cNvPr>
              <p:cNvSpPr/>
              <p:nvPr/>
            </p:nvSpPr>
            <p:spPr>
              <a:xfrm>
                <a:off x="26077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050C6575-6475-4DA1-7AE2-0AE1091B7A13}"/>
                  </a:ext>
                </a:extLst>
              </p:cNvPr>
              <p:cNvSpPr/>
              <p:nvPr/>
            </p:nvSpPr>
            <p:spPr>
              <a:xfrm>
                <a:off x="272379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A7D44F15-9ED4-20DB-71CE-DC01E1ACE284}"/>
                  </a:ext>
                </a:extLst>
              </p:cNvPr>
              <p:cNvSpPr/>
              <p:nvPr/>
            </p:nvSpPr>
            <p:spPr>
              <a:xfrm>
                <a:off x="28398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A73CED12-9E3B-A746-9A37-DE55C265A76A}"/>
                  </a:ext>
                </a:extLst>
              </p:cNvPr>
              <p:cNvSpPr/>
              <p:nvPr/>
            </p:nvSpPr>
            <p:spPr>
              <a:xfrm>
                <a:off x="29558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4C3DAD9D-3726-CD05-444C-F4EFC7F648EC}"/>
                  </a:ext>
                </a:extLst>
              </p:cNvPr>
              <p:cNvSpPr/>
              <p:nvPr/>
            </p:nvSpPr>
            <p:spPr>
              <a:xfrm>
                <a:off x="307189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59F7EABF-FF14-DFA5-4475-AEBE7E5C55AC}"/>
                  </a:ext>
                </a:extLst>
              </p:cNvPr>
              <p:cNvSpPr/>
              <p:nvPr/>
            </p:nvSpPr>
            <p:spPr>
              <a:xfrm>
                <a:off x="318791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719B0BB1-32AE-A068-1FBF-DB95687D2694}"/>
                  </a:ext>
                </a:extLst>
              </p:cNvPr>
              <p:cNvSpPr/>
              <p:nvPr/>
            </p:nvSpPr>
            <p:spPr>
              <a:xfrm>
                <a:off x="33039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D6DDA5FC-697B-3E05-8149-6D421715470B}"/>
                  </a:ext>
                </a:extLst>
              </p:cNvPr>
              <p:cNvSpPr/>
              <p:nvPr/>
            </p:nvSpPr>
            <p:spPr>
              <a:xfrm>
                <a:off x="341997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2EB9C54F-0BDE-9CC3-BED2-52518F4177DF}"/>
                  </a:ext>
                </a:extLst>
              </p:cNvPr>
              <p:cNvSpPr/>
              <p:nvPr/>
            </p:nvSpPr>
            <p:spPr>
              <a:xfrm>
                <a:off x="35360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76D70539-9275-C555-CCE4-D0BF7FB9E642}"/>
                  </a:ext>
                </a:extLst>
              </p:cNvPr>
              <p:cNvSpPr/>
              <p:nvPr/>
            </p:nvSpPr>
            <p:spPr>
              <a:xfrm>
                <a:off x="36520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0739D432-9FC8-447C-3FCD-6992AA5E7B65}"/>
                  </a:ext>
                </a:extLst>
              </p:cNvPr>
              <p:cNvSpPr/>
              <p:nvPr/>
            </p:nvSpPr>
            <p:spPr>
              <a:xfrm>
                <a:off x="37680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1EBB3E4E-8485-620E-873C-265B46F5C4A7}"/>
                  </a:ext>
                </a:extLst>
              </p:cNvPr>
              <p:cNvSpPr/>
              <p:nvPr/>
            </p:nvSpPr>
            <p:spPr>
              <a:xfrm>
                <a:off x="38840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33BE6885-358E-95A6-1F89-A26823DA2147}"/>
                  </a:ext>
                </a:extLst>
              </p:cNvPr>
              <p:cNvSpPr/>
              <p:nvPr/>
            </p:nvSpPr>
            <p:spPr>
              <a:xfrm>
                <a:off x="400012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D8D78D88-C4CD-16EC-5EE4-E181BD6019D8}"/>
                  </a:ext>
                </a:extLst>
              </p:cNvPr>
              <p:cNvSpPr/>
              <p:nvPr/>
            </p:nvSpPr>
            <p:spPr>
              <a:xfrm>
                <a:off x="41161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032CA97D-B651-EA9B-A643-988EFDD1F322}"/>
                  </a:ext>
                </a:extLst>
              </p:cNvPr>
              <p:cNvSpPr/>
              <p:nvPr/>
            </p:nvSpPr>
            <p:spPr>
              <a:xfrm>
                <a:off x="42321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63E15203-9956-F16D-CBF2-953A7B618F33}"/>
                  </a:ext>
                </a:extLst>
              </p:cNvPr>
              <p:cNvSpPr/>
              <p:nvPr/>
            </p:nvSpPr>
            <p:spPr>
              <a:xfrm>
                <a:off x="43482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1520CBF8-2CE9-1944-56A8-CFCC7E7E8B18}"/>
                  </a:ext>
                </a:extLst>
              </p:cNvPr>
              <p:cNvSpPr/>
              <p:nvPr/>
            </p:nvSpPr>
            <p:spPr>
              <a:xfrm>
                <a:off x="446424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9E7473EB-E1C2-C420-3039-F4EBBA8B4CC6}"/>
                  </a:ext>
                </a:extLst>
              </p:cNvPr>
              <p:cNvSpPr/>
              <p:nvPr/>
            </p:nvSpPr>
            <p:spPr>
              <a:xfrm>
                <a:off x="458027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3C118FAA-682E-28B0-444B-41BB014D59A3}"/>
                  </a:ext>
                </a:extLst>
              </p:cNvPr>
              <p:cNvSpPr/>
              <p:nvPr/>
            </p:nvSpPr>
            <p:spPr>
              <a:xfrm>
                <a:off x="5511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28143501-2C5F-13DE-6AA2-AB0BD6056428}"/>
                  </a:ext>
                </a:extLst>
              </p:cNvPr>
              <p:cNvSpPr/>
              <p:nvPr/>
            </p:nvSpPr>
            <p:spPr>
              <a:xfrm>
                <a:off x="17115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4ACE370D-B219-3025-242A-63F2C037821A}"/>
                  </a:ext>
                </a:extLst>
              </p:cNvPr>
              <p:cNvSpPr/>
              <p:nvPr/>
            </p:nvSpPr>
            <p:spPr>
              <a:xfrm>
                <a:off x="2871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568D9B2B-16B3-62A7-D4F3-2FBA973CE813}"/>
                  </a:ext>
                </a:extLst>
              </p:cNvPr>
              <p:cNvSpPr/>
              <p:nvPr/>
            </p:nvSpPr>
            <p:spPr>
              <a:xfrm>
                <a:off x="40320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153999A5-9BC1-17A3-8047-05E0CAD52D6A}"/>
                  </a:ext>
                </a:extLst>
              </p:cNvPr>
              <p:cNvSpPr/>
              <p:nvPr/>
            </p:nvSpPr>
            <p:spPr>
              <a:xfrm>
                <a:off x="51923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3889745E-D82D-735E-062A-A0BF53CEBB0D}"/>
                  </a:ext>
                </a:extLst>
              </p:cNvPr>
              <p:cNvSpPr/>
              <p:nvPr/>
            </p:nvSpPr>
            <p:spPr>
              <a:xfrm>
                <a:off x="63526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3089BEAF-4A52-8750-7C13-228B6D2E6689}"/>
                  </a:ext>
                </a:extLst>
              </p:cNvPr>
              <p:cNvSpPr/>
              <p:nvPr/>
            </p:nvSpPr>
            <p:spPr>
              <a:xfrm>
                <a:off x="7512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25E546D2-8E97-B6EA-8F8A-48D137297A2C}"/>
                  </a:ext>
                </a:extLst>
              </p:cNvPr>
              <p:cNvSpPr/>
              <p:nvPr/>
            </p:nvSpPr>
            <p:spPr>
              <a:xfrm>
                <a:off x="8673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1756B2C3-F8AB-8BCD-A2DA-E38D56C714E0}"/>
                  </a:ext>
                </a:extLst>
              </p:cNvPr>
              <p:cNvSpPr/>
              <p:nvPr/>
            </p:nvSpPr>
            <p:spPr>
              <a:xfrm>
                <a:off x="98334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F3855A6F-69CC-5EB5-3506-B79877BAFD2B}"/>
                  </a:ext>
                </a:extLst>
              </p:cNvPr>
              <p:cNvSpPr/>
              <p:nvPr/>
            </p:nvSpPr>
            <p:spPr>
              <a:xfrm>
                <a:off x="10993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B38C0A90-FA5F-9EB0-79CE-3F685B271D55}"/>
                  </a:ext>
                </a:extLst>
              </p:cNvPr>
              <p:cNvSpPr/>
              <p:nvPr/>
            </p:nvSpPr>
            <p:spPr>
              <a:xfrm>
                <a:off x="121541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2ECFBED0-6DD9-AADD-F3AD-1BAC3CBFBDD0}"/>
                  </a:ext>
                </a:extLst>
              </p:cNvPr>
              <p:cNvSpPr/>
              <p:nvPr/>
            </p:nvSpPr>
            <p:spPr>
              <a:xfrm>
                <a:off x="13314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21A8AA36-82EB-C4F2-EA12-D7877A0EC36E}"/>
                  </a:ext>
                </a:extLst>
              </p:cNvPr>
              <p:cNvSpPr/>
              <p:nvPr/>
            </p:nvSpPr>
            <p:spPr>
              <a:xfrm>
                <a:off x="144748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D88F6B0F-7C4D-9DC7-5D77-7C806306124E}"/>
                  </a:ext>
                </a:extLst>
              </p:cNvPr>
              <p:cNvSpPr/>
              <p:nvPr/>
            </p:nvSpPr>
            <p:spPr>
              <a:xfrm>
                <a:off x="15634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6647DC85-A2A2-71A1-548E-F28C6166601E}"/>
                  </a:ext>
                </a:extLst>
              </p:cNvPr>
              <p:cNvSpPr/>
              <p:nvPr/>
            </p:nvSpPr>
            <p:spPr>
              <a:xfrm>
                <a:off x="16795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4B25E78B-55CD-9301-CD5D-B0128F0128B1}"/>
                  </a:ext>
                </a:extLst>
              </p:cNvPr>
              <p:cNvSpPr/>
              <p:nvPr/>
            </p:nvSpPr>
            <p:spPr>
              <a:xfrm>
                <a:off x="17955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04754F5A-B00D-93BD-95B1-283602275BAB}"/>
                  </a:ext>
                </a:extLst>
              </p:cNvPr>
              <p:cNvSpPr/>
              <p:nvPr/>
            </p:nvSpPr>
            <p:spPr>
              <a:xfrm>
                <a:off x="191159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5D113029-50FB-B4B0-153E-6A32EB4CDBD9}"/>
                  </a:ext>
                </a:extLst>
              </p:cNvPr>
              <p:cNvSpPr/>
              <p:nvPr/>
            </p:nvSpPr>
            <p:spPr>
              <a:xfrm>
                <a:off x="20276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8A696BAE-9D25-292E-61AB-637EA84468AC}"/>
                  </a:ext>
                </a:extLst>
              </p:cNvPr>
              <p:cNvSpPr/>
              <p:nvPr/>
            </p:nvSpPr>
            <p:spPr>
              <a:xfrm>
                <a:off x="21436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3A13A034-DEB8-4B9A-CE5E-90714720F15E}"/>
                  </a:ext>
                </a:extLst>
              </p:cNvPr>
              <p:cNvSpPr/>
              <p:nvPr/>
            </p:nvSpPr>
            <p:spPr>
              <a:xfrm>
                <a:off x="225968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5B5FBF2A-0A09-F6BD-62E4-906031136DF2}"/>
                  </a:ext>
                </a:extLst>
              </p:cNvPr>
              <p:cNvSpPr/>
              <p:nvPr/>
            </p:nvSpPr>
            <p:spPr>
              <a:xfrm>
                <a:off x="237571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3A6837C2-E831-0E6F-C9EE-81FE29F7222F}"/>
                  </a:ext>
                </a:extLst>
              </p:cNvPr>
              <p:cNvSpPr/>
              <p:nvPr/>
            </p:nvSpPr>
            <p:spPr>
              <a:xfrm>
                <a:off x="24917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D646ACCC-A3B7-2D8A-BFD0-359EBA80773A}"/>
                  </a:ext>
                </a:extLst>
              </p:cNvPr>
              <p:cNvSpPr/>
              <p:nvPr/>
            </p:nvSpPr>
            <p:spPr>
              <a:xfrm>
                <a:off x="26077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0EA5186A-0026-1B02-29C2-16F93F56ED0E}"/>
                  </a:ext>
                </a:extLst>
              </p:cNvPr>
              <p:cNvSpPr/>
              <p:nvPr/>
            </p:nvSpPr>
            <p:spPr>
              <a:xfrm>
                <a:off x="272379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8DA4ED31-8B48-7B46-5A17-3E58F26F1EAB}"/>
                  </a:ext>
                </a:extLst>
              </p:cNvPr>
              <p:cNvSpPr/>
              <p:nvPr/>
            </p:nvSpPr>
            <p:spPr>
              <a:xfrm>
                <a:off x="28398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06897C81-CD89-A4F7-22F2-1E8FA765268A}"/>
                  </a:ext>
                </a:extLst>
              </p:cNvPr>
              <p:cNvSpPr/>
              <p:nvPr/>
            </p:nvSpPr>
            <p:spPr>
              <a:xfrm>
                <a:off x="29558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524E030D-16AB-D31B-87DD-3D479EAFFE97}"/>
                  </a:ext>
                </a:extLst>
              </p:cNvPr>
              <p:cNvSpPr/>
              <p:nvPr/>
            </p:nvSpPr>
            <p:spPr>
              <a:xfrm>
                <a:off x="307189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084D663A-82DC-9E12-D572-1E934291B049}"/>
                  </a:ext>
                </a:extLst>
              </p:cNvPr>
              <p:cNvSpPr/>
              <p:nvPr/>
            </p:nvSpPr>
            <p:spPr>
              <a:xfrm>
                <a:off x="318791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384B775B-46D6-0699-75B7-6AEBCF3E80B0}"/>
                  </a:ext>
                </a:extLst>
              </p:cNvPr>
              <p:cNvSpPr/>
              <p:nvPr/>
            </p:nvSpPr>
            <p:spPr>
              <a:xfrm>
                <a:off x="33039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DFC3B3C5-1B7A-D9F0-7C00-367555A699B4}"/>
                  </a:ext>
                </a:extLst>
              </p:cNvPr>
              <p:cNvSpPr/>
              <p:nvPr/>
            </p:nvSpPr>
            <p:spPr>
              <a:xfrm>
                <a:off x="341997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2009F82-CF44-2916-E4A7-CE30E606B50D}"/>
                  </a:ext>
                </a:extLst>
              </p:cNvPr>
              <p:cNvSpPr/>
              <p:nvPr/>
            </p:nvSpPr>
            <p:spPr>
              <a:xfrm>
                <a:off x="35360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B39317D4-376F-9104-1254-3BE8DC4DC4D2}"/>
                  </a:ext>
                </a:extLst>
              </p:cNvPr>
              <p:cNvSpPr/>
              <p:nvPr/>
            </p:nvSpPr>
            <p:spPr>
              <a:xfrm>
                <a:off x="36520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AC1FC337-DE02-C3D1-86C4-10D61274E7CD}"/>
                  </a:ext>
                </a:extLst>
              </p:cNvPr>
              <p:cNvSpPr/>
              <p:nvPr/>
            </p:nvSpPr>
            <p:spPr>
              <a:xfrm>
                <a:off x="37680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717590C0-8B1B-3ACF-AC46-0A056558D6C8}"/>
                  </a:ext>
                </a:extLst>
              </p:cNvPr>
              <p:cNvSpPr/>
              <p:nvPr/>
            </p:nvSpPr>
            <p:spPr>
              <a:xfrm>
                <a:off x="38840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F293D6E8-DD7A-09BE-5989-C5D6F1E6A6A8}"/>
                  </a:ext>
                </a:extLst>
              </p:cNvPr>
              <p:cNvSpPr/>
              <p:nvPr/>
            </p:nvSpPr>
            <p:spPr>
              <a:xfrm>
                <a:off x="400012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751E9A47-EA8C-5E59-7277-52414AE389FB}"/>
                  </a:ext>
                </a:extLst>
              </p:cNvPr>
              <p:cNvSpPr/>
              <p:nvPr/>
            </p:nvSpPr>
            <p:spPr>
              <a:xfrm>
                <a:off x="41161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3F5ED059-80A9-DFC7-FDD8-50D844850102}"/>
                  </a:ext>
                </a:extLst>
              </p:cNvPr>
              <p:cNvSpPr/>
              <p:nvPr/>
            </p:nvSpPr>
            <p:spPr>
              <a:xfrm>
                <a:off x="42321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3AEA70EC-8A47-257C-7DE0-140776483A2D}"/>
                  </a:ext>
                </a:extLst>
              </p:cNvPr>
              <p:cNvSpPr/>
              <p:nvPr/>
            </p:nvSpPr>
            <p:spPr>
              <a:xfrm>
                <a:off x="43482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FE412428-FA63-E2B3-D328-041F60EAB5BA}"/>
                  </a:ext>
                </a:extLst>
              </p:cNvPr>
              <p:cNvSpPr/>
              <p:nvPr/>
            </p:nvSpPr>
            <p:spPr>
              <a:xfrm>
                <a:off x="446424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DE5D14E2-F461-F8CE-25AE-AA9FE5D022EC}"/>
                  </a:ext>
                </a:extLst>
              </p:cNvPr>
              <p:cNvSpPr/>
              <p:nvPr/>
            </p:nvSpPr>
            <p:spPr>
              <a:xfrm>
                <a:off x="458027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9E0D61A0-8F72-F858-00D2-0D5CD07D9FE2}"/>
                  </a:ext>
                </a:extLst>
              </p:cNvPr>
              <p:cNvSpPr/>
              <p:nvPr/>
            </p:nvSpPr>
            <p:spPr>
              <a:xfrm>
                <a:off x="5511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63D54190-B303-BB1B-6EA2-27F3D02C04C1}"/>
                  </a:ext>
                </a:extLst>
              </p:cNvPr>
              <p:cNvSpPr/>
              <p:nvPr/>
            </p:nvSpPr>
            <p:spPr>
              <a:xfrm>
                <a:off x="17115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0A9FD663-082E-6FFD-38B5-FA16916C37D4}"/>
                  </a:ext>
                </a:extLst>
              </p:cNvPr>
              <p:cNvSpPr/>
              <p:nvPr/>
            </p:nvSpPr>
            <p:spPr>
              <a:xfrm>
                <a:off x="2871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9AE082CB-9053-8B63-5A43-274509A943D4}"/>
                  </a:ext>
                </a:extLst>
              </p:cNvPr>
              <p:cNvSpPr/>
              <p:nvPr/>
            </p:nvSpPr>
            <p:spPr>
              <a:xfrm>
                <a:off x="40320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1CC51581-EC7F-6413-3B3B-8A837C2B3998}"/>
                  </a:ext>
                </a:extLst>
              </p:cNvPr>
              <p:cNvSpPr/>
              <p:nvPr/>
            </p:nvSpPr>
            <p:spPr>
              <a:xfrm>
                <a:off x="51923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AFB45641-ED0A-A0E1-C92D-A26FFB469F97}"/>
                  </a:ext>
                </a:extLst>
              </p:cNvPr>
              <p:cNvSpPr/>
              <p:nvPr/>
            </p:nvSpPr>
            <p:spPr>
              <a:xfrm>
                <a:off x="63526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49424A83-E605-AB1D-7751-E2EE60A29FFB}"/>
                  </a:ext>
                </a:extLst>
              </p:cNvPr>
              <p:cNvSpPr/>
              <p:nvPr/>
            </p:nvSpPr>
            <p:spPr>
              <a:xfrm>
                <a:off x="7512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4A109883-55E4-A1ED-A6C4-A117BF12CECB}"/>
                  </a:ext>
                </a:extLst>
              </p:cNvPr>
              <p:cNvSpPr/>
              <p:nvPr/>
            </p:nvSpPr>
            <p:spPr>
              <a:xfrm>
                <a:off x="8673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771FF5CF-6EA2-E536-4840-84B2D8D5683F}"/>
                  </a:ext>
                </a:extLst>
              </p:cNvPr>
              <p:cNvSpPr/>
              <p:nvPr/>
            </p:nvSpPr>
            <p:spPr>
              <a:xfrm>
                <a:off x="98334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FEBF9FE8-FDB1-FB10-3A19-40B0D04DC12F}"/>
                  </a:ext>
                </a:extLst>
              </p:cNvPr>
              <p:cNvSpPr/>
              <p:nvPr/>
            </p:nvSpPr>
            <p:spPr>
              <a:xfrm>
                <a:off x="10993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3919B45E-89FE-C0B4-CB11-2728F6F2F26F}"/>
                  </a:ext>
                </a:extLst>
              </p:cNvPr>
              <p:cNvSpPr/>
              <p:nvPr/>
            </p:nvSpPr>
            <p:spPr>
              <a:xfrm>
                <a:off x="121541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AC49BE84-AD3B-2C8E-143E-812B1B570212}"/>
                  </a:ext>
                </a:extLst>
              </p:cNvPr>
              <p:cNvSpPr/>
              <p:nvPr/>
            </p:nvSpPr>
            <p:spPr>
              <a:xfrm>
                <a:off x="13314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F691331F-5582-68C9-528D-703E9A3E3CD3}"/>
                  </a:ext>
                </a:extLst>
              </p:cNvPr>
              <p:cNvSpPr/>
              <p:nvPr/>
            </p:nvSpPr>
            <p:spPr>
              <a:xfrm>
                <a:off x="144748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8E0C3AD2-98E1-0008-B642-A29B4B45A378}"/>
                  </a:ext>
                </a:extLst>
              </p:cNvPr>
              <p:cNvSpPr/>
              <p:nvPr/>
            </p:nvSpPr>
            <p:spPr>
              <a:xfrm>
                <a:off x="15634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48A26F63-30EF-6EE9-7796-ABEA0634162E}"/>
                  </a:ext>
                </a:extLst>
              </p:cNvPr>
              <p:cNvSpPr/>
              <p:nvPr/>
            </p:nvSpPr>
            <p:spPr>
              <a:xfrm>
                <a:off x="16795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EFA004B8-7D1A-CACA-9658-50076E32EFCC}"/>
                  </a:ext>
                </a:extLst>
              </p:cNvPr>
              <p:cNvSpPr/>
              <p:nvPr/>
            </p:nvSpPr>
            <p:spPr>
              <a:xfrm>
                <a:off x="17955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E6D32682-5FF5-A529-F822-F788759F8321}"/>
                  </a:ext>
                </a:extLst>
              </p:cNvPr>
              <p:cNvSpPr/>
              <p:nvPr/>
            </p:nvSpPr>
            <p:spPr>
              <a:xfrm>
                <a:off x="191159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4DC7DFC0-3811-E9B2-C7AC-4F6F171AE129}"/>
                  </a:ext>
                </a:extLst>
              </p:cNvPr>
              <p:cNvSpPr/>
              <p:nvPr/>
            </p:nvSpPr>
            <p:spPr>
              <a:xfrm>
                <a:off x="20276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5F24B98D-C696-519A-6613-39FF81F700C6}"/>
                  </a:ext>
                </a:extLst>
              </p:cNvPr>
              <p:cNvSpPr/>
              <p:nvPr/>
            </p:nvSpPr>
            <p:spPr>
              <a:xfrm>
                <a:off x="21436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F1B95488-108A-22CC-35B8-1FDE4915D3CA}"/>
                  </a:ext>
                </a:extLst>
              </p:cNvPr>
              <p:cNvSpPr/>
              <p:nvPr/>
            </p:nvSpPr>
            <p:spPr>
              <a:xfrm>
                <a:off x="225968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7131B2E1-579C-A20B-56A1-D68898DEA5C4}"/>
                  </a:ext>
                </a:extLst>
              </p:cNvPr>
              <p:cNvSpPr/>
              <p:nvPr/>
            </p:nvSpPr>
            <p:spPr>
              <a:xfrm>
                <a:off x="237571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0C24620D-A0D4-495F-F453-2EDA46777648}"/>
                  </a:ext>
                </a:extLst>
              </p:cNvPr>
              <p:cNvSpPr/>
              <p:nvPr/>
            </p:nvSpPr>
            <p:spPr>
              <a:xfrm>
                <a:off x="24917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3BADDAC8-169F-BECF-8507-A540B656CAA6}"/>
                  </a:ext>
                </a:extLst>
              </p:cNvPr>
              <p:cNvSpPr/>
              <p:nvPr/>
            </p:nvSpPr>
            <p:spPr>
              <a:xfrm>
                <a:off x="26077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E51CCF9D-014D-61C9-065C-0722354915C4}"/>
                  </a:ext>
                </a:extLst>
              </p:cNvPr>
              <p:cNvSpPr/>
              <p:nvPr/>
            </p:nvSpPr>
            <p:spPr>
              <a:xfrm>
                <a:off x="272379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1498455C-3F2A-78DA-0B71-C520DDE5B1CE}"/>
                  </a:ext>
                </a:extLst>
              </p:cNvPr>
              <p:cNvSpPr/>
              <p:nvPr/>
            </p:nvSpPr>
            <p:spPr>
              <a:xfrm>
                <a:off x="28398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EBA3702E-B68D-3C2F-9A2A-8381D384CA13}"/>
                  </a:ext>
                </a:extLst>
              </p:cNvPr>
              <p:cNvSpPr/>
              <p:nvPr/>
            </p:nvSpPr>
            <p:spPr>
              <a:xfrm>
                <a:off x="29558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4700CB15-C292-70B1-4BA0-9452A3E39C59}"/>
                  </a:ext>
                </a:extLst>
              </p:cNvPr>
              <p:cNvSpPr/>
              <p:nvPr/>
            </p:nvSpPr>
            <p:spPr>
              <a:xfrm>
                <a:off x="307189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7C165B83-4D81-349B-3E9A-DA0788817B01}"/>
                  </a:ext>
                </a:extLst>
              </p:cNvPr>
              <p:cNvSpPr/>
              <p:nvPr/>
            </p:nvSpPr>
            <p:spPr>
              <a:xfrm>
                <a:off x="318791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58420A68-8769-D63C-5468-72DD35CCF7A6}"/>
                  </a:ext>
                </a:extLst>
              </p:cNvPr>
              <p:cNvSpPr/>
              <p:nvPr/>
            </p:nvSpPr>
            <p:spPr>
              <a:xfrm>
                <a:off x="33039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D0C1AD8B-AE9C-C8B5-617F-E2CC36D9C90E}"/>
                  </a:ext>
                </a:extLst>
              </p:cNvPr>
              <p:cNvSpPr/>
              <p:nvPr/>
            </p:nvSpPr>
            <p:spPr>
              <a:xfrm>
                <a:off x="341997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5159F516-D79D-F6E8-C84C-6F116EEC00DF}"/>
                  </a:ext>
                </a:extLst>
              </p:cNvPr>
              <p:cNvSpPr/>
              <p:nvPr/>
            </p:nvSpPr>
            <p:spPr>
              <a:xfrm>
                <a:off x="35360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2E90241D-FDDA-8AEC-DCDC-87BF2660796C}"/>
                  </a:ext>
                </a:extLst>
              </p:cNvPr>
              <p:cNvSpPr/>
              <p:nvPr/>
            </p:nvSpPr>
            <p:spPr>
              <a:xfrm>
                <a:off x="36520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ADF542F5-33A3-BA03-A9C6-A2B021E68BDC}"/>
                  </a:ext>
                </a:extLst>
              </p:cNvPr>
              <p:cNvSpPr/>
              <p:nvPr/>
            </p:nvSpPr>
            <p:spPr>
              <a:xfrm>
                <a:off x="37680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6C434E81-C8C2-461E-3574-BAD51E25C830}"/>
                  </a:ext>
                </a:extLst>
              </p:cNvPr>
              <p:cNvSpPr/>
              <p:nvPr/>
            </p:nvSpPr>
            <p:spPr>
              <a:xfrm>
                <a:off x="38840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8636BF08-356E-A456-44B2-C988836EC13F}"/>
                  </a:ext>
                </a:extLst>
              </p:cNvPr>
              <p:cNvSpPr/>
              <p:nvPr/>
            </p:nvSpPr>
            <p:spPr>
              <a:xfrm>
                <a:off x="400012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569DE48A-C7D5-1D91-C4D1-D6ED561BEEDD}"/>
                  </a:ext>
                </a:extLst>
              </p:cNvPr>
              <p:cNvSpPr/>
              <p:nvPr/>
            </p:nvSpPr>
            <p:spPr>
              <a:xfrm>
                <a:off x="41161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27ED27B6-C1F9-0D4D-575C-A3A26474322D}"/>
                  </a:ext>
                </a:extLst>
              </p:cNvPr>
              <p:cNvSpPr/>
              <p:nvPr/>
            </p:nvSpPr>
            <p:spPr>
              <a:xfrm>
                <a:off x="42321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6408769D-FE19-D954-F26E-DE09C5BBB329}"/>
                  </a:ext>
                </a:extLst>
              </p:cNvPr>
              <p:cNvSpPr/>
              <p:nvPr/>
            </p:nvSpPr>
            <p:spPr>
              <a:xfrm>
                <a:off x="43482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5FF28A91-597C-6F77-4CF7-435144D23EB1}"/>
                  </a:ext>
                </a:extLst>
              </p:cNvPr>
              <p:cNvSpPr/>
              <p:nvPr/>
            </p:nvSpPr>
            <p:spPr>
              <a:xfrm>
                <a:off x="446424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E252A656-FF17-833D-38A5-91BCAA604CFE}"/>
                  </a:ext>
                </a:extLst>
              </p:cNvPr>
              <p:cNvSpPr/>
              <p:nvPr/>
            </p:nvSpPr>
            <p:spPr>
              <a:xfrm>
                <a:off x="458027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EF27D821-65BB-A479-5909-7481B19B1D60}"/>
                  </a:ext>
                </a:extLst>
              </p:cNvPr>
              <p:cNvSpPr/>
              <p:nvPr/>
            </p:nvSpPr>
            <p:spPr>
              <a:xfrm>
                <a:off x="5511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183FF608-FA69-F4E8-DB6E-CF199768259E}"/>
                  </a:ext>
                </a:extLst>
              </p:cNvPr>
              <p:cNvSpPr/>
              <p:nvPr/>
            </p:nvSpPr>
            <p:spPr>
              <a:xfrm>
                <a:off x="17115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A955C806-3C4B-9939-9198-A592F85F5309}"/>
                  </a:ext>
                </a:extLst>
              </p:cNvPr>
              <p:cNvSpPr/>
              <p:nvPr/>
            </p:nvSpPr>
            <p:spPr>
              <a:xfrm>
                <a:off x="2871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98FB0262-7BEA-16C9-3228-4D0398F40EF9}"/>
                  </a:ext>
                </a:extLst>
              </p:cNvPr>
              <p:cNvSpPr/>
              <p:nvPr/>
            </p:nvSpPr>
            <p:spPr>
              <a:xfrm>
                <a:off x="40320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4F29D47F-4196-6408-BA3C-7CF52A920CCE}"/>
                  </a:ext>
                </a:extLst>
              </p:cNvPr>
              <p:cNvSpPr/>
              <p:nvPr/>
            </p:nvSpPr>
            <p:spPr>
              <a:xfrm>
                <a:off x="51923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DB82AD32-224E-2192-FA43-E016B1A5A093}"/>
                  </a:ext>
                </a:extLst>
              </p:cNvPr>
              <p:cNvSpPr/>
              <p:nvPr/>
            </p:nvSpPr>
            <p:spPr>
              <a:xfrm>
                <a:off x="63526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47C9426B-0421-360D-16F2-1A7C0A928EB4}"/>
                  </a:ext>
                </a:extLst>
              </p:cNvPr>
              <p:cNvSpPr/>
              <p:nvPr/>
            </p:nvSpPr>
            <p:spPr>
              <a:xfrm>
                <a:off x="7512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9A191323-B295-8C37-898C-1A775A698AE9}"/>
                  </a:ext>
                </a:extLst>
              </p:cNvPr>
              <p:cNvSpPr/>
              <p:nvPr/>
            </p:nvSpPr>
            <p:spPr>
              <a:xfrm>
                <a:off x="8673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40F5BE57-267B-82CF-CDF7-07B2DE1F5FEC}"/>
                  </a:ext>
                </a:extLst>
              </p:cNvPr>
              <p:cNvSpPr/>
              <p:nvPr/>
            </p:nvSpPr>
            <p:spPr>
              <a:xfrm>
                <a:off x="98334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5EF05BCF-0808-DCB3-FB51-3D3A00C0785B}"/>
                  </a:ext>
                </a:extLst>
              </p:cNvPr>
              <p:cNvSpPr/>
              <p:nvPr/>
            </p:nvSpPr>
            <p:spPr>
              <a:xfrm>
                <a:off x="10993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8C961060-A3F6-7E06-16B2-F2914C3CBEF6}"/>
                  </a:ext>
                </a:extLst>
              </p:cNvPr>
              <p:cNvSpPr/>
              <p:nvPr/>
            </p:nvSpPr>
            <p:spPr>
              <a:xfrm>
                <a:off x="121541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6AE9256C-0706-FDCD-539C-94BD13C5FA22}"/>
                  </a:ext>
                </a:extLst>
              </p:cNvPr>
              <p:cNvSpPr/>
              <p:nvPr/>
            </p:nvSpPr>
            <p:spPr>
              <a:xfrm>
                <a:off x="13314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AC491EEC-FAE2-4E49-D0C4-B28AC7D908A2}"/>
                  </a:ext>
                </a:extLst>
              </p:cNvPr>
              <p:cNvSpPr/>
              <p:nvPr/>
            </p:nvSpPr>
            <p:spPr>
              <a:xfrm>
                <a:off x="144748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2F870E6C-1919-771B-BE96-AB06D6838788}"/>
                  </a:ext>
                </a:extLst>
              </p:cNvPr>
              <p:cNvSpPr/>
              <p:nvPr/>
            </p:nvSpPr>
            <p:spPr>
              <a:xfrm>
                <a:off x="15634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54BABCFB-366D-71AD-428F-8737A47D1D58}"/>
                  </a:ext>
                </a:extLst>
              </p:cNvPr>
              <p:cNvSpPr/>
              <p:nvPr/>
            </p:nvSpPr>
            <p:spPr>
              <a:xfrm>
                <a:off x="16795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B32AD335-7527-E26F-CE4B-70F2ABCAD33A}"/>
                  </a:ext>
                </a:extLst>
              </p:cNvPr>
              <p:cNvSpPr/>
              <p:nvPr/>
            </p:nvSpPr>
            <p:spPr>
              <a:xfrm>
                <a:off x="17955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F484CBD6-1E6E-449A-E425-D1702142F428}"/>
                  </a:ext>
                </a:extLst>
              </p:cNvPr>
              <p:cNvSpPr/>
              <p:nvPr/>
            </p:nvSpPr>
            <p:spPr>
              <a:xfrm>
                <a:off x="191159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70C07275-E99C-7D89-B712-C5067681D932}"/>
                  </a:ext>
                </a:extLst>
              </p:cNvPr>
              <p:cNvSpPr/>
              <p:nvPr/>
            </p:nvSpPr>
            <p:spPr>
              <a:xfrm>
                <a:off x="20276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76402344-EA9F-7B48-7A1C-CF4EEF0BFD4C}"/>
                  </a:ext>
                </a:extLst>
              </p:cNvPr>
              <p:cNvSpPr/>
              <p:nvPr/>
            </p:nvSpPr>
            <p:spPr>
              <a:xfrm>
                <a:off x="21436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8540ABFF-ED8E-D9C6-B2FD-44C58FD294EC}"/>
                  </a:ext>
                </a:extLst>
              </p:cNvPr>
              <p:cNvSpPr/>
              <p:nvPr/>
            </p:nvSpPr>
            <p:spPr>
              <a:xfrm>
                <a:off x="225968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FD2699D7-D2E9-CAF4-81AC-F8BC9710337A}"/>
                  </a:ext>
                </a:extLst>
              </p:cNvPr>
              <p:cNvSpPr/>
              <p:nvPr/>
            </p:nvSpPr>
            <p:spPr>
              <a:xfrm>
                <a:off x="237571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B69773F1-6500-4990-7BE3-94612B174900}"/>
                  </a:ext>
                </a:extLst>
              </p:cNvPr>
              <p:cNvSpPr/>
              <p:nvPr/>
            </p:nvSpPr>
            <p:spPr>
              <a:xfrm>
                <a:off x="24917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417E92B-BB82-4A1D-9A43-5257E180C9CF}"/>
                  </a:ext>
                </a:extLst>
              </p:cNvPr>
              <p:cNvSpPr/>
              <p:nvPr/>
            </p:nvSpPr>
            <p:spPr>
              <a:xfrm>
                <a:off x="26077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74FFAB7D-3FCA-C1C4-F217-FAC39A2F210F}"/>
                  </a:ext>
                </a:extLst>
              </p:cNvPr>
              <p:cNvSpPr/>
              <p:nvPr/>
            </p:nvSpPr>
            <p:spPr>
              <a:xfrm>
                <a:off x="272379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1B89EDEF-82CB-8728-0E23-9F6448F0B95B}"/>
                  </a:ext>
                </a:extLst>
              </p:cNvPr>
              <p:cNvSpPr/>
              <p:nvPr/>
            </p:nvSpPr>
            <p:spPr>
              <a:xfrm>
                <a:off x="28398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9C93F4A8-66DF-9D76-E9C7-28AA8280FAE8}"/>
                  </a:ext>
                </a:extLst>
              </p:cNvPr>
              <p:cNvSpPr/>
              <p:nvPr/>
            </p:nvSpPr>
            <p:spPr>
              <a:xfrm>
                <a:off x="29558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B8CC8886-CA2A-9720-FA11-36E1933425FA}"/>
                  </a:ext>
                </a:extLst>
              </p:cNvPr>
              <p:cNvSpPr/>
              <p:nvPr/>
            </p:nvSpPr>
            <p:spPr>
              <a:xfrm>
                <a:off x="307189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E30F0526-1FA6-5085-9C33-79B236D403F8}"/>
                  </a:ext>
                </a:extLst>
              </p:cNvPr>
              <p:cNvSpPr/>
              <p:nvPr/>
            </p:nvSpPr>
            <p:spPr>
              <a:xfrm>
                <a:off x="318791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3BBE1F4D-B126-8B78-47B7-27A46A00E9CA}"/>
                  </a:ext>
                </a:extLst>
              </p:cNvPr>
              <p:cNvSpPr/>
              <p:nvPr/>
            </p:nvSpPr>
            <p:spPr>
              <a:xfrm>
                <a:off x="33039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AB2F5B18-FD0A-D62B-1A22-C46EABBC25F4}"/>
                  </a:ext>
                </a:extLst>
              </p:cNvPr>
              <p:cNvSpPr/>
              <p:nvPr/>
            </p:nvSpPr>
            <p:spPr>
              <a:xfrm>
                <a:off x="341997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92E478C6-BC80-08F0-7484-21B769299727}"/>
                  </a:ext>
                </a:extLst>
              </p:cNvPr>
              <p:cNvSpPr/>
              <p:nvPr/>
            </p:nvSpPr>
            <p:spPr>
              <a:xfrm>
                <a:off x="35360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ABC7ED54-E332-E52A-64D5-E639FCE22F44}"/>
                  </a:ext>
                </a:extLst>
              </p:cNvPr>
              <p:cNvSpPr/>
              <p:nvPr/>
            </p:nvSpPr>
            <p:spPr>
              <a:xfrm>
                <a:off x="36520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957F7FBC-CE72-0500-3C81-B3584E164599}"/>
                  </a:ext>
                </a:extLst>
              </p:cNvPr>
              <p:cNvSpPr/>
              <p:nvPr/>
            </p:nvSpPr>
            <p:spPr>
              <a:xfrm>
                <a:off x="37680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9D917C7D-4A54-C82D-3472-648D22CF35C4}"/>
                  </a:ext>
                </a:extLst>
              </p:cNvPr>
              <p:cNvSpPr/>
              <p:nvPr/>
            </p:nvSpPr>
            <p:spPr>
              <a:xfrm>
                <a:off x="38840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F2014F13-F541-B59C-C836-CFC5983B2632}"/>
                  </a:ext>
                </a:extLst>
              </p:cNvPr>
              <p:cNvSpPr/>
              <p:nvPr/>
            </p:nvSpPr>
            <p:spPr>
              <a:xfrm>
                <a:off x="400012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44F9876C-42B0-3B1A-C45B-47F8F334CE48}"/>
                  </a:ext>
                </a:extLst>
              </p:cNvPr>
              <p:cNvSpPr/>
              <p:nvPr/>
            </p:nvSpPr>
            <p:spPr>
              <a:xfrm>
                <a:off x="41161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BCC60333-85BF-5ADB-A31D-EC1D4A0D0946}"/>
                  </a:ext>
                </a:extLst>
              </p:cNvPr>
              <p:cNvSpPr/>
              <p:nvPr/>
            </p:nvSpPr>
            <p:spPr>
              <a:xfrm>
                <a:off x="42321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35983D2A-AF60-FFE4-21C7-F5F726576A86}"/>
                  </a:ext>
                </a:extLst>
              </p:cNvPr>
              <p:cNvSpPr/>
              <p:nvPr/>
            </p:nvSpPr>
            <p:spPr>
              <a:xfrm>
                <a:off x="43482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DDB1802E-F0D2-DE4E-E297-7541FDCF6D0B}"/>
                  </a:ext>
                </a:extLst>
              </p:cNvPr>
              <p:cNvSpPr/>
              <p:nvPr/>
            </p:nvSpPr>
            <p:spPr>
              <a:xfrm>
                <a:off x="446424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A3AD189E-8BA8-AD7D-73CE-BA508A999D45}"/>
                  </a:ext>
                </a:extLst>
              </p:cNvPr>
              <p:cNvSpPr/>
              <p:nvPr/>
            </p:nvSpPr>
            <p:spPr>
              <a:xfrm>
                <a:off x="458027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25466E1C-D11D-1DB6-45C6-59A9CB1EA260}"/>
                  </a:ext>
                </a:extLst>
              </p:cNvPr>
              <p:cNvSpPr/>
              <p:nvPr/>
            </p:nvSpPr>
            <p:spPr>
              <a:xfrm>
                <a:off x="5511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F6636E50-6D99-081F-CDB5-2C4174545881}"/>
                  </a:ext>
                </a:extLst>
              </p:cNvPr>
              <p:cNvSpPr/>
              <p:nvPr/>
            </p:nvSpPr>
            <p:spPr>
              <a:xfrm>
                <a:off x="17115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380FEDAC-045E-7BEC-5075-ACD7FE323B08}"/>
                  </a:ext>
                </a:extLst>
              </p:cNvPr>
              <p:cNvSpPr/>
              <p:nvPr/>
            </p:nvSpPr>
            <p:spPr>
              <a:xfrm>
                <a:off x="2871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67260BE2-D18E-3B32-19C6-3194CF094D3D}"/>
                  </a:ext>
                </a:extLst>
              </p:cNvPr>
              <p:cNvSpPr/>
              <p:nvPr/>
            </p:nvSpPr>
            <p:spPr>
              <a:xfrm>
                <a:off x="40320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1B38F3C9-BFB2-EE1A-98AF-CAF3F32EA991}"/>
                  </a:ext>
                </a:extLst>
              </p:cNvPr>
              <p:cNvSpPr/>
              <p:nvPr/>
            </p:nvSpPr>
            <p:spPr>
              <a:xfrm>
                <a:off x="51923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2E992BD9-9091-C91D-DFE1-F1494CD2A323}"/>
                  </a:ext>
                </a:extLst>
              </p:cNvPr>
              <p:cNvSpPr/>
              <p:nvPr/>
            </p:nvSpPr>
            <p:spPr>
              <a:xfrm>
                <a:off x="63526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20F41BE4-AAB9-B28D-2200-330E4D4C5B20}"/>
                  </a:ext>
                </a:extLst>
              </p:cNvPr>
              <p:cNvSpPr/>
              <p:nvPr/>
            </p:nvSpPr>
            <p:spPr>
              <a:xfrm>
                <a:off x="7512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0938D638-8E38-39CB-BDEE-80194A558A78}"/>
                  </a:ext>
                </a:extLst>
              </p:cNvPr>
              <p:cNvSpPr/>
              <p:nvPr/>
            </p:nvSpPr>
            <p:spPr>
              <a:xfrm>
                <a:off x="8673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CFEAFF41-9872-908B-F1D3-AB45560638A2}"/>
                  </a:ext>
                </a:extLst>
              </p:cNvPr>
              <p:cNvSpPr/>
              <p:nvPr/>
            </p:nvSpPr>
            <p:spPr>
              <a:xfrm>
                <a:off x="98334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C58ACEBE-67ED-1CB6-C571-2DBF63E63C1C}"/>
                  </a:ext>
                </a:extLst>
              </p:cNvPr>
              <p:cNvSpPr/>
              <p:nvPr/>
            </p:nvSpPr>
            <p:spPr>
              <a:xfrm>
                <a:off x="10993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A88384B3-EC58-E8D1-D969-1DA3707E7C54}"/>
                  </a:ext>
                </a:extLst>
              </p:cNvPr>
              <p:cNvSpPr/>
              <p:nvPr/>
            </p:nvSpPr>
            <p:spPr>
              <a:xfrm>
                <a:off x="121541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24093597-5A45-F033-9846-DD0C4FC05409}"/>
                  </a:ext>
                </a:extLst>
              </p:cNvPr>
              <p:cNvSpPr/>
              <p:nvPr/>
            </p:nvSpPr>
            <p:spPr>
              <a:xfrm>
                <a:off x="13314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B62F0F23-D071-2CB9-0FFB-37506F336C14}"/>
                  </a:ext>
                </a:extLst>
              </p:cNvPr>
              <p:cNvSpPr/>
              <p:nvPr/>
            </p:nvSpPr>
            <p:spPr>
              <a:xfrm>
                <a:off x="144748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82322651-209C-826A-3AFC-C20F0EF8269A}"/>
                  </a:ext>
                </a:extLst>
              </p:cNvPr>
              <p:cNvSpPr/>
              <p:nvPr/>
            </p:nvSpPr>
            <p:spPr>
              <a:xfrm>
                <a:off x="15634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B905DF9B-E854-3A17-0F70-E458BFE7F8F6}"/>
                  </a:ext>
                </a:extLst>
              </p:cNvPr>
              <p:cNvSpPr/>
              <p:nvPr/>
            </p:nvSpPr>
            <p:spPr>
              <a:xfrm>
                <a:off x="16795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E9D96C56-B48F-7262-FFD6-019C6A9372BC}"/>
                  </a:ext>
                </a:extLst>
              </p:cNvPr>
              <p:cNvSpPr/>
              <p:nvPr/>
            </p:nvSpPr>
            <p:spPr>
              <a:xfrm>
                <a:off x="17955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8D9DD002-7E59-AC52-845E-6E88AA51F994}"/>
                  </a:ext>
                </a:extLst>
              </p:cNvPr>
              <p:cNvSpPr/>
              <p:nvPr/>
            </p:nvSpPr>
            <p:spPr>
              <a:xfrm>
                <a:off x="191159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6850CAE1-8B79-8E66-B4F8-C26DDE03F6D3}"/>
                  </a:ext>
                </a:extLst>
              </p:cNvPr>
              <p:cNvSpPr/>
              <p:nvPr/>
            </p:nvSpPr>
            <p:spPr>
              <a:xfrm>
                <a:off x="20276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14CFF434-5102-9D71-47EB-7A7CAB2361DF}"/>
                  </a:ext>
                </a:extLst>
              </p:cNvPr>
              <p:cNvSpPr/>
              <p:nvPr/>
            </p:nvSpPr>
            <p:spPr>
              <a:xfrm>
                <a:off x="21436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9440B6BD-2F54-BAAB-1C74-73D433D72DA2}"/>
                  </a:ext>
                </a:extLst>
              </p:cNvPr>
              <p:cNvSpPr/>
              <p:nvPr/>
            </p:nvSpPr>
            <p:spPr>
              <a:xfrm>
                <a:off x="225968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B39FDD03-1EFD-C8E1-6FF0-67EB531DD97B}"/>
                  </a:ext>
                </a:extLst>
              </p:cNvPr>
              <p:cNvSpPr/>
              <p:nvPr/>
            </p:nvSpPr>
            <p:spPr>
              <a:xfrm>
                <a:off x="237571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6AAF4CEE-5654-42A0-D701-F7C9F0FC9D83}"/>
                  </a:ext>
                </a:extLst>
              </p:cNvPr>
              <p:cNvSpPr/>
              <p:nvPr/>
            </p:nvSpPr>
            <p:spPr>
              <a:xfrm>
                <a:off x="24917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E8685054-EA96-3FE8-B20D-55932B080AD0}"/>
                  </a:ext>
                </a:extLst>
              </p:cNvPr>
              <p:cNvSpPr/>
              <p:nvPr/>
            </p:nvSpPr>
            <p:spPr>
              <a:xfrm>
                <a:off x="26077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703C8002-B0B6-60FD-F6C8-1E4D629A6D19}"/>
                  </a:ext>
                </a:extLst>
              </p:cNvPr>
              <p:cNvSpPr/>
              <p:nvPr/>
            </p:nvSpPr>
            <p:spPr>
              <a:xfrm>
                <a:off x="272379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7BBBDE03-7000-4771-64F2-62B3D9E7B9C4}"/>
                  </a:ext>
                </a:extLst>
              </p:cNvPr>
              <p:cNvSpPr/>
              <p:nvPr/>
            </p:nvSpPr>
            <p:spPr>
              <a:xfrm>
                <a:off x="28398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A7554570-6916-E81B-CB3C-72FD2045DD28}"/>
                  </a:ext>
                </a:extLst>
              </p:cNvPr>
              <p:cNvSpPr/>
              <p:nvPr/>
            </p:nvSpPr>
            <p:spPr>
              <a:xfrm>
                <a:off x="29558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574B6AA9-48BF-BB67-00AA-FC7ECD728B97}"/>
                  </a:ext>
                </a:extLst>
              </p:cNvPr>
              <p:cNvSpPr/>
              <p:nvPr/>
            </p:nvSpPr>
            <p:spPr>
              <a:xfrm>
                <a:off x="307189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D3EEC277-A726-69CC-EC63-C7CB4466A6A6}"/>
                  </a:ext>
                </a:extLst>
              </p:cNvPr>
              <p:cNvSpPr/>
              <p:nvPr/>
            </p:nvSpPr>
            <p:spPr>
              <a:xfrm>
                <a:off x="318791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2DD22002-D743-B4DD-B16D-7E8A67117380}"/>
                  </a:ext>
                </a:extLst>
              </p:cNvPr>
              <p:cNvSpPr/>
              <p:nvPr/>
            </p:nvSpPr>
            <p:spPr>
              <a:xfrm>
                <a:off x="33039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9D9D7696-C684-7606-7859-2481D4C1062B}"/>
                  </a:ext>
                </a:extLst>
              </p:cNvPr>
              <p:cNvSpPr/>
              <p:nvPr/>
            </p:nvSpPr>
            <p:spPr>
              <a:xfrm>
                <a:off x="341997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07CB0CF3-6A29-D581-8D57-D6199EA8C17A}"/>
                  </a:ext>
                </a:extLst>
              </p:cNvPr>
              <p:cNvSpPr/>
              <p:nvPr/>
            </p:nvSpPr>
            <p:spPr>
              <a:xfrm>
                <a:off x="35360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208FCD2A-90FA-0E47-9140-977E12AF39B1}"/>
                  </a:ext>
                </a:extLst>
              </p:cNvPr>
              <p:cNvSpPr/>
              <p:nvPr/>
            </p:nvSpPr>
            <p:spPr>
              <a:xfrm>
                <a:off x="36520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47B6559D-DB2C-6B35-B499-FE55F8D452C6}"/>
                  </a:ext>
                </a:extLst>
              </p:cNvPr>
              <p:cNvSpPr/>
              <p:nvPr/>
            </p:nvSpPr>
            <p:spPr>
              <a:xfrm>
                <a:off x="37680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58431BA8-F912-37F6-61EC-9AFCF08C5126}"/>
                  </a:ext>
                </a:extLst>
              </p:cNvPr>
              <p:cNvSpPr/>
              <p:nvPr/>
            </p:nvSpPr>
            <p:spPr>
              <a:xfrm>
                <a:off x="38840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FADA92E8-4C6A-4AD6-3EA9-D264B625354A}"/>
                  </a:ext>
                </a:extLst>
              </p:cNvPr>
              <p:cNvSpPr/>
              <p:nvPr/>
            </p:nvSpPr>
            <p:spPr>
              <a:xfrm>
                <a:off x="400012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EEC6E5FE-6F82-DF03-B570-F11D8BD54B99}"/>
                  </a:ext>
                </a:extLst>
              </p:cNvPr>
              <p:cNvSpPr/>
              <p:nvPr/>
            </p:nvSpPr>
            <p:spPr>
              <a:xfrm>
                <a:off x="41161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B189E690-38FF-406B-F57B-3370D705E44A}"/>
                  </a:ext>
                </a:extLst>
              </p:cNvPr>
              <p:cNvSpPr/>
              <p:nvPr/>
            </p:nvSpPr>
            <p:spPr>
              <a:xfrm>
                <a:off x="42321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9A65C1A2-37FA-A930-6991-3C7B3F531B4E}"/>
                  </a:ext>
                </a:extLst>
              </p:cNvPr>
              <p:cNvSpPr/>
              <p:nvPr/>
            </p:nvSpPr>
            <p:spPr>
              <a:xfrm>
                <a:off x="43482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A7D92142-1987-DE10-BF8C-D5350F3E85E0}"/>
                  </a:ext>
                </a:extLst>
              </p:cNvPr>
              <p:cNvSpPr/>
              <p:nvPr/>
            </p:nvSpPr>
            <p:spPr>
              <a:xfrm>
                <a:off x="446424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3345C415-35EA-9C12-F545-6B190BD21673}"/>
                  </a:ext>
                </a:extLst>
              </p:cNvPr>
              <p:cNvSpPr/>
              <p:nvPr/>
            </p:nvSpPr>
            <p:spPr>
              <a:xfrm>
                <a:off x="458027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FDB8D134-3261-4A94-6291-B62A9ACD0BDB}"/>
                  </a:ext>
                </a:extLst>
              </p:cNvPr>
              <p:cNvSpPr/>
              <p:nvPr/>
            </p:nvSpPr>
            <p:spPr>
              <a:xfrm>
                <a:off x="5511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614E2DF1-B916-43B1-24EC-3FB92154ECAA}"/>
                  </a:ext>
                </a:extLst>
              </p:cNvPr>
              <p:cNvSpPr/>
              <p:nvPr/>
            </p:nvSpPr>
            <p:spPr>
              <a:xfrm>
                <a:off x="17115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2BBC8489-77EE-894E-C433-54015CFEFE3E}"/>
                  </a:ext>
                </a:extLst>
              </p:cNvPr>
              <p:cNvSpPr/>
              <p:nvPr/>
            </p:nvSpPr>
            <p:spPr>
              <a:xfrm>
                <a:off x="2871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2E960892-FC51-72C1-AE72-BB50E22B3653}"/>
                  </a:ext>
                </a:extLst>
              </p:cNvPr>
              <p:cNvSpPr/>
              <p:nvPr/>
            </p:nvSpPr>
            <p:spPr>
              <a:xfrm>
                <a:off x="40320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86FC9ABC-2901-4ACB-A6B7-BA6A93FA625F}"/>
                  </a:ext>
                </a:extLst>
              </p:cNvPr>
              <p:cNvSpPr/>
              <p:nvPr/>
            </p:nvSpPr>
            <p:spPr>
              <a:xfrm>
                <a:off x="51923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39F5C1A4-1C00-733B-810D-C3A21F4BF6C4}"/>
                  </a:ext>
                </a:extLst>
              </p:cNvPr>
              <p:cNvSpPr/>
              <p:nvPr/>
            </p:nvSpPr>
            <p:spPr>
              <a:xfrm>
                <a:off x="63526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0B536464-3EBF-5EF4-CF6F-27B3BCDA083B}"/>
                  </a:ext>
                </a:extLst>
              </p:cNvPr>
              <p:cNvSpPr/>
              <p:nvPr/>
            </p:nvSpPr>
            <p:spPr>
              <a:xfrm>
                <a:off x="7512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5E6283FC-DD0C-5554-7DA8-33C16D12848A}"/>
                  </a:ext>
                </a:extLst>
              </p:cNvPr>
              <p:cNvSpPr/>
              <p:nvPr/>
            </p:nvSpPr>
            <p:spPr>
              <a:xfrm>
                <a:off x="8673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1B8D2B6D-6937-9257-28C9-D294A19149BD}"/>
                  </a:ext>
                </a:extLst>
              </p:cNvPr>
              <p:cNvSpPr/>
              <p:nvPr/>
            </p:nvSpPr>
            <p:spPr>
              <a:xfrm>
                <a:off x="98334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A624A3FB-3CB5-1370-782F-CDC0340934AD}"/>
                  </a:ext>
                </a:extLst>
              </p:cNvPr>
              <p:cNvSpPr/>
              <p:nvPr/>
            </p:nvSpPr>
            <p:spPr>
              <a:xfrm>
                <a:off x="10993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87AADE91-F888-59A4-3B7F-FEA06E978708}"/>
                  </a:ext>
                </a:extLst>
              </p:cNvPr>
              <p:cNvSpPr/>
              <p:nvPr/>
            </p:nvSpPr>
            <p:spPr>
              <a:xfrm>
                <a:off x="121541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6B19D664-62A1-2E18-B0E7-FFB8A5D8B933}"/>
                  </a:ext>
                </a:extLst>
              </p:cNvPr>
              <p:cNvSpPr/>
              <p:nvPr/>
            </p:nvSpPr>
            <p:spPr>
              <a:xfrm>
                <a:off x="13314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0993DCDF-4E94-84DF-E6A6-CA0FE911DB7C}"/>
                  </a:ext>
                </a:extLst>
              </p:cNvPr>
              <p:cNvSpPr/>
              <p:nvPr/>
            </p:nvSpPr>
            <p:spPr>
              <a:xfrm>
                <a:off x="144748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1985458E-1C67-6755-D7EC-E75AED3A296F}"/>
                  </a:ext>
                </a:extLst>
              </p:cNvPr>
              <p:cNvSpPr/>
              <p:nvPr/>
            </p:nvSpPr>
            <p:spPr>
              <a:xfrm>
                <a:off x="15634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CED55B46-AA73-C098-DF99-E0BF77277F1A}"/>
                  </a:ext>
                </a:extLst>
              </p:cNvPr>
              <p:cNvSpPr/>
              <p:nvPr/>
            </p:nvSpPr>
            <p:spPr>
              <a:xfrm>
                <a:off x="16795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014C4802-E4B1-5B60-4F63-B8EF831E7399}"/>
                  </a:ext>
                </a:extLst>
              </p:cNvPr>
              <p:cNvSpPr/>
              <p:nvPr/>
            </p:nvSpPr>
            <p:spPr>
              <a:xfrm>
                <a:off x="17955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E05E7150-61F0-F916-885F-2128632D950B}"/>
                  </a:ext>
                </a:extLst>
              </p:cNvPr>
              <p:cNvSpPr/>
              <p:nvPr/>
            </p:nvSpPr>
            <p:spPr>
              <a:xfrm>
                <a:off x="191159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74BFF0F7-57D2-0E95-7103-172A1C4C4991}"/>
                  </a:ext>
                </a:extLst>
              </p:cNvPr>
              <p:cNvSpPr/>
              <p:nvPr/>
            </p:nvSpPr>
            <p:spPr>
              <a:xfrm>
                <a:off x="20276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C391D2F8-B041-A0AE-5019-4B9ADDBCE629}"/>
                  </a:ext>
                </a:extLst>
              </p:cNvPr>
              <p:cNvSpPr/>
              <p:nvPr/>
            </p:nvSpPr>
            <p:spPr>
              <a:xfrm>
                <a:off x="21436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D2C3BAC6-F9DA-5AFF-CECF-BC3B0F38593D}"/>
                  </a:ext>
                </a:extLst>
              </p:cNvPr>
              <p:cNvSpPr/>
              <p:nvPr/>
            </p:nvSpPr>
            <p:spPr>
              <a:xfrm>
                <a:off x="225968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55386CAE-D7AD-1C3A-9BF0-37CEC5925275}"/>
                  </a:ext>
                </a:extLst>
              </p:cNvPr>
              <p:cNvSpPr/>
              <p:nvPr/>
            </p:nvSpPr>
            <p:spPr>
              <a:xfrm>
                <a:off x="237571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4D0CF9C1-22F8-A466-995C-398132045F52}"/>
                  </a:ext>
                </a:extLst>
              </p:cNvPr>
              <p:cNvSpPr/>
              <p:nvPr/>
            </p:nvSpPr>
            <p:spPr>
              <a:xfrm>
                <a:off x="24917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67E4EE9A-2FD8-E9AD-4734-106F0781A167}"/>
                  </a:ext>
                </a:extLst>
              </p:cNvPr>
              <p:cNvSpPr/>
              <p:nvPr/>
            </p:nvSpPr>
            <p:spPr>
              <a:xfrm>
                <a:off x="26077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8EA28C93-5940-2E8B-FDA0-62EA49E1E983}"/>
                  </a:ext>
                </a:extLst>
              </p:cNvPr>
              <p:cNvSpPr/>
              <p:nvPr/>
            </p:nvSpPr>
            <p:spPr>
              <a:xfrm>
                <a:off x="272379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BFC571EE-DFEF-A49A-6E73-77FC4B1C61C2}"/>
                  </a:ext>
                </a:extLst>
              </p:cNvPr>
              <p:cNvSpPr/>
              <p:nvPr/>
            </p:nvSpPr>
            <p:spPr>
              <a:xfrm>
                <a:off x="28398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678085B7-0CC5-60AC-2B49-E0C964C44F6E}"/>
                  </a:ext>
                </a:extLst>
              </p:cNvPr>
              <p:cNvSpPr/>
              <p:nvPr/>
            </p:nvSpPr>
            <p:spPr>
              <a:xfrm>
                <a:off x="29558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2B00AD8B-C97E-3CE4-A575-4EA2218E8B3C}"/>
                  </a:ext>
                </a:extLst>
              </p:cNvPr>
              <p:cNvSpPr/>
              <p:nvPr/>
            </p:nvSpPr>
            <p:spPr>
              <a:xfrm>
                <a:off x="307189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A02FE922-FAE0-5BAF-A7BD-4EA22C847CB8}"/>
                  </a:ext>
                </a:extLst>
              </p:cNvPr>
              <p:cNvSpPr/>
              <p:nvPr/>
            </p:nvSpPr>
            <p:spPr>
              <a:xfrm>
                <a:off x="318791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32C48042-12AE-4FDB-CABD-879269B15456}"/>
                  </a:ext>
                </a:extLst>
              </p:cNvPr>
              <p:cNvSpPr/>
              <p:nvPr/>
            </p:nvSpPr>
            <p:spPr>
              <a:xfrm>
                <a:off x="33039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8AB65EF5-F5A3-C60C-CFC4-1C8E1B54973A}"/>
                  </a:ext>
                </a:extLst>
              </p:cNvPr>
              <p:cNvSpPr/>
              <p:nvPr/>
            </p:nvSpPr>
            <p:spPr>
              <a:xfrm>
                <a:off x="341997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7827A9A5-8A06-F0FC-742A-5E857417C14B}"/>
                  </a:ext>
                </a:extLst>
              </p:cNvPr>
              <p:cNvSpPr/>
              <p:nvPr/>
            </p:nvSpPr>
            <p:spPr>
              <a:xfrm>
                <a:off x="35360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8FE74AD5-5377-E425-5DFE-F476864EE2E0}"/>
                  </a:ext>
                </a:extLst>
              </p:cNvPr>
              <p:cNvSpPr/>
              <p:nvPr/>
            </p:nvSpPr>
            <p:spPr>
              <a:xfrm>
                <a:off x="36520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7E8D36B8-005F-9836-5778-D75C9563DCBF}"/>
                  </a:ext>
                </a:extLst>
              </p:cNvPr>
              <p:cNvSpPr/>
              <p:nvPr/>
            </p:nvSpPr>
            <p:spPr>
              <a:xfrm>
                <a:off x="37680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50447433-DC68-9C0F-E6EA-2576C1A26F50}"/>
                  </a:ext>
                </a:extLst>
              </p:cNvPr>
              <p:cNvSpPr/>
              <p:nvPr/>
            </p:nvSpPr>
            <p:spPr>
              <a:xfrm>
                <a:off x="38840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CBD86864-88A7-9D0F-9DCF-42CD357A819A}"/>
                  </a:ext>
                </a:extLst>
              </p:cNvPr>
              <p:cNvSpPr/>
              <p:nvPr/>
            </p:nvSpPr>
            <p:spPr>
              <a:xfrm>
                <a:off x="400012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FECA4580-14D8-453C-268F-9463CA1077BD}"/>
                  </a:ext>
                </a:extLst>
              </p:cNvPr>
              <p:cNvSpPr/>
              <p:nvPr/>
            </p:nvSpPr>
            <p:spPr>
              <a:xfrm>
                <a:off x="41161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0C02809C-64DF-6E01-3390-4F856C3947A6}"/>
                  </a:ext>
                </a:extLst>
              </p:cNvPr>
              <p:cNvSpPr/>
              <p:nvPr/>
            </p:nvSpPr>
            <p:spPr>
              <a:xfrm>
                <a:off x="42321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D74E838E-104A-B659-037B-CE4E165270A3}"/>
                  </a:ext>
                </a:extLst>
              </p:cNvPr>
              <p:cNvSpPr/>
              <p:nvPr/>
            </p:nvSpPr>
            <p:spPr>
              <a:xfrm>
                <a:off x="43482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D79600A5-3237-B179-0E59-0CB42F2929D7}"/>
                  </a:ext>
                </a:extLst>
              </p:cNvPr>
              <p:cNvSpPr/>
              <p:nvPr/>
            </p:nvSpPr>
            <p:spPr>
              <a:xfrm>
                <a:off x="446424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FD63F69F-7629-E550-6219-40DE8E0668DC}"/>
                  </a:ext>
                </a:extLst>
              </p:cNvPr>
              <p:cNvSpPr/>
              <p:nvPr/>
            </p:nvSpPr>
            <p:spPr>
              <a:xfrm>
                <a:off x="458027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1058090A-A949-51C3-EA49-190C86347E16}"/>
                  </a:ext>
                </a:extLst>
              </p:cNvPr>
              <p:cNvSpPr/>
              <p:nvPr/>
            </p:nvSpPr>
            <p:spPr>
              <a:xfrm>
                <a:off x="5511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DF4B88D5-AF46-9497-39F6-F4418ADA1D9B}"/>
                  </a:ext>
                </a:extLst>
              </p:cNvPr>
              <p:cNvSpPr/>
              <p:nvPr/>
            </p:nvSpPr>
            <p:spPr>
              <a:xfrm>
                <a:off x="17115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85F4E883-740D-9608-3D6B-5AFBAEF9C2D5}"/>
                  </a:ext>
                </a:extLst>
              </p:cNvPr>
              <p:cNvSpPr/>
              <p:nvPr/>
            </p:nvSpPr>
            <p:spPr>
              <a:xfrm>
                <a:off x="2871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4D4EF9A0-367D-0F8F-A335-C1C8DB06EAC0}"/>
                  </a:ext>
                </a:extLst>
              </p:cNvPr>
              <p:cNvSpPr/>
              <p:nvPr/>
            </p:nvSpPr>
            <p:spPr>
              <a:xfrm>
                <a:off x="40320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A47031FC-F6C1-D14A-333D-C61716D8E518}"/>
                  </a:ext>
                </a:extLst>
              </p:cNvPr>
              <p:cNvSpPr/>
              <p:nvPr/>
            </p:nvSpPr>
            <p:spPr>
              <a:xfrm>
                <a:off x="51923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F6BA8706-AAE2-5BD8-4616-A7ED82BDF53A}"/>
                  </a:ext>
                </a:extLst>
              </p:cNvPr>
              <p:cNvSpPr/>
              <p:nvPr/>
            </p:nvSpPr>
            <p:spPr>
              <a:xfrm>
                <a:off x="63526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40677992-84C5-968A-8CF1-B63F945BFF04}"/>
                  </a:ext>
                </a:extLst>
              </p:cNvPr>
              <p:cNvSpPr/>
              <p:nvPr/>
            </p:nvSpPr>
            <p:spPr>
              <a:xfrm>
                <a:off x="7512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DDADED8E-E6B6-C770-E07D-9EBFBCD24C8F}"/>
                  </a:ext>
                </a:extLst>
              </p:cNvPr>
              <p:cNvSpPr/>
              <p:nvPr/>
            </p:nvSpPr>
            <p:spPr>
              <a:xfrm>
                <a:off x="8673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6D50D3DD-5605-D647-DD88-D355718C8254}"/>
                  </a:ext>
                </a:extLst>
              </p:cNvPr>
              <p:cNvSpPr/>
              <p:nvPr/>
            </p:nvSpPr>
            <p:spPr>
              <a:xfrm>
                <a:off x="98334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E8EE14A6-3DDC-8724-2A46-8E13EB182584}"/>
                  </a:ext>
                </a:extLst>
              </p:cNvPr>
              <p:cNvSpPr/>
              <p:nvPr/>
            </p:nvSpPr>
            <p:spPr>
              <a:xfrm>
                <a:off x="10993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7CA7E7CC-85FB-E561-BD9B-48A1CF6B67AA}"/>
                  </a:ext>
                </a:extLst>
              </p:cNvPr>
              <p:cNvSpPr/>
              <p:nvPr/>
            </p:nvSpPr>
            <p:spPr>
              <a:xfrm>
                <a:off x="121541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CF069D32-E422-2774-3415-440FCD7EE287}"/>
                  </a:ext>
                </a:extLst>
              </p:cNvPr>
              <p:cNvSpPr/>
              <p:nvPr/>
            </p:nvSpPr>
            <p:spPr>
              <a:xfrm>
                <a:off x="13314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7C492153-AA46-DCD5-E875-23D49A0D6606}"/>
                  </a:ext>
                </a:extLst>
              </p:cNvPr>
              <p:cNvSpPr/>
              <p:nvPr/>
            </p:nvSpPr>
            <p:spPr>
              <a:xfrm>
                <a:off x="144748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6239094F-6CD4-7626-CBAC-F80D424F6146}"/>
                  </a:ext>
                </a:extLst>
              </p:cNvPr>
              <p:cNvSpPr/>
              <p:nvPr/>
            </p:nvSpPr>
            <p:spPr>
              <a:xfrm>
                <a:off x="15634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822D48CB-37F1-6968-0463-517EDCB40DF6}"/>
                  </a:ext>
                </a:extLst>
              </p:cNvPr>
              <p:cNvSpPr/>
              <p:nvPr/>
            </p:nvSpPr>
            <p:spPr>
              <a:xfrm>
                <a:off x="16795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F7292723-FF53-0AE8-EC4B-88D2B736DE5C}"/>
                  </a:ext>
                </a:extLst>
              </p:cNvPr>
              <p:cNvSpPr/>
              <p:nvPr/>
            </p:nvSpPr>
            <p:spPr>
              <a:xfrm>
                <a:off x="17955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C680EE44-130D-4456-686F-017BE281AAB6}"/>
                  </a:ext>
                </a:extLst>
              </p:cNvPr>
              <p:cNvSpPr/>
              <p:nvPr/>
            </p:nvSpPr>
            <p:spPr>
              <a:xfrm>
                <a:off x="191159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454D3FB2-22AE-EA55-6ECB-FC677C1DDA9F}"/>
                  </a:ext>
                </a:extLst>
              </p:cNvPr>
              <p:cNvSpPr/>
              <p:nvPr/>
            </p:nvSpPr>
            <p:spPr>
              <a:xfrm>
                <a:off x="20276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817FEFB7-DCAC-6B11-E502-02D4C74372DB}"/>
                  </a:ext>
                </a:extLst>
              </p:cNvPr>
              <p:cNvSpPr/>
              <p:nvPr/>
            </p:nvSpPr>
            <p:spPr>
              <a:xfrm>
                <a:off x="21436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7B3F7382-704E-1FA8-844E-C3084704F266}"/>
                  </a:ext>
                </a:extLst>
              </p:cNvPr>
              <p:cNvSpPr/>
              <p:nvPr/>
            </p:nvSpPr>
            <p:spPr>
              <a:xfrm>
                <a:off x="225968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185D3A4B-3981-9814-D0C2-F924F8F29C68}"/>
                  </a:ext>
                </a:extLst>
              </p:cNvPr>
              <p:cNvSpPr/>
              <p:nvPr/>
            </p:nvSpPr>
            <p:spPr>
              <a:xfrm>
                <a:off x="237571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1364BB09-F848-55E5-ABD5-FDC42C102207}"/>
                  </a:ext>
                </a:extLst>
              </p:cNvPr>
              <p:cNvSpPr/>
              <p:nvPr/>
            </p:nvSpPr>
            <p:spPr>
              <a:xfrm>
                <a:off x="24917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06F16A27-0C49-0AE8-682D-0F845945681D}"/>
                  </a:ext>
                </a:extLst>
              </p:cNvPr>
              <p:cNvSpPr/>
              <p:nvPr/>
            </p:nvSpPr>
            <p:spPr>
              <a:xfrm>
                <a:off x="26077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4F848461-2ED6-A062-4E3F-A27FB46CDE84}"/>
                  </a:ext>
                </a:extLst>
              </p:cNvPr>
              <p:cNvSpPr/>
              <p:nvPr/>
            </p:nvSpPr>
            <p:spPr>
              <a:xfrm>
                <a:off x="272379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670A8A1B-B9C2-91E0-17A2-5E27B2375887}"/>
                  </a:ext>
                </a:extLst>
              </p:cNvPr>
              <p:cNvSpPr/>
              <p:nvPr/>
            </p:nvSpPr>
            <p:spPr>
              <a:xfrm>
                <a:off x="28398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6080C86D-7230-1C63-A002-413C69568114}"/>
                  </a:ext>
                </a:extLst>
              </p:cNvPr>
              <p:cNvSpPr/>
              <p:nvPr/>
            </p:nvSpPr>
            <p:spPr>
              <a:xfrm>
                <a:off x="29558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595DFF74-1D96-4A4E-81FE-DAE4DAE187E9}"/>
                  </a:ext>
                </a:extLst>
              </p:cNvPr>
              <p:cNvSpPr/>
              <p:nvPr/>
            </p:nvSpPr>
            <p:spPr>
              <a:xfrm>
                <a:off x="307189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92E4BF31-AB3A-924C-168E-8BAB33A1BD3A}"/>
                  </a:ext>
                </a:extLst>
              </p:cNvPr>
              <p:cNvSpPr/>
              <p:nvPr/>
            </p:nvSpPr>
            <p:spPr>
              <a:xfrm>
                <a:off x="318791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CDE8B4CA-8E4E-1C11-52CC-FFA6B860516C}"/>
                  </a:ext>
                </a:extLst>
              </p:cNvPr>
              <p:cNvSpPr/>
              <p:nvPr/>
            </p:nvSpPr>
            <p:spPr>
              <a:xfrm>
                <a:off x="33039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68A146F0-B129-A2DA-2751-B77094C8E343}"/>
                  </a:ext>
                </a:extLst>
              </p:cNvPr>
              <p:cNvSpPr/>
              <p:nvPr/>
            </p:nvSpPr>
            <p:spPr>
              <a:xfrm>
                <a:off x="341997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1C66468D-83C5-3A21-3773-C9466F4A10F3}"/>
                  </a:ext>
                </a:extLst>
              </p:cNvPr>
              <p:cNvSpPr/>
              <p:nvPr/>
            </p:nvSpPr>
            <p:spPr>
              <a:xfrm>
                <a:off x="35360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ADC59778-3DC1-61BD-E28E-BB122E66CACD}"/>
                  </a:ext>
                </a:extLst>
              </p:cNvPr>
              <p:cNvSpPr/>
              <p:nvPr/>
            </p:nvSpPr>
            <p:spPr>
              <a:xfrm>
                <a:off x="36520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56E3C9F9-A874-3645-EA2F-D772664BC761}"/>
                  </a:ext>
                </a:extLst>
              </p:cNvPr>
              <p:cNvSpPr/>
              <p:nvPr/>
            </p:nvSpPr>
            <p:spPr>
              <a:xfrm>
                <a:off x="37680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D7CCB812-C15B-5B22-D3D5-B87DF58025C6}"/>
                  </a:ext>
                </a:extLst>
              </p:cNvPr>
              <p:cNvSpPr/>
              <p:nvPr/>
            </p:nvSpPr>
            <p:spPr>
              <a:xfrm>
                <a:off x="38840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1F8C6426-4A67-8C2F-357C-85671CD6DF6F}"/>
                  </a:ext>
                </a:extLst>
              </p:cNvPr>
              <p:cNvSpPr/>
              <p:nvPr/>
            </p:nvSpPr>
            <p:spPr>
              <a:xfrm>
                <a:off x="400012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D95F07BA-8D58-7B8A-128A-A93DEF139430}"/>
                  </a:ext>
                </a:extLst>
              </p:cNvPr>
              <p:cNvSpPr/>
              <p:nvPr/>
            </p:nvSpPr>
            <p:spPr>
              <a:xfrm>
                <a:off x="41161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83386DE5-8283-7B18-FCEE-D1C4A0228FDF}"/>
                  </a:ext>
                </a:extLst>
              </p:cNvPr>
              <p:cNvSpPr/>
              <p:nvPr/>
            </p:nvSpPr>
            <p:spPr>
              <a:xfrm>
                <a:off x="42321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7AEE96DC-A27F-F3F5-2125-ACC6BD46A5EB}"/>
                  </a:ext>
                </a:extLst>
              </p:cNvPr>
              <p:cNvSpPr/>
              <p:nvPr/>
            </p:nvSpPr>
            <p:spPr>
              <a:xfrm>
                <a:off x="43482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D82380A7-7C8B-2499-FA9E-C9A3D4843FC3}"/>
                  </a:ext>
                </a:extLst>
              </p:cNvPr>
              <p:cNvSpPr/>
              <p:nvPr/>
            </p:nvSpPr>
            <p:spPr>
              <a:xfrm>
                <a:off x="446424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0DA067F7-47E3-587E-3D27-FD7CA342863F}"/>
                  </a:ext>
                </a:extLst>
              </p:cNvPr>
              <p:cNvSpPr/>
              <p:nvPr/>
            </p:nvSpPr>
            <p:spPr>
              <a:xfrm>
                <a:off x="458027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A96A9C8F-D65D-4BDA-1B14-036D9C28DFA5}"/>
                  </a:ext>
                </a:extLst>
              </p:cNvPr>
              <p:cNvSpPr/>
              <p:nvPr/>
            </p:nvSpPr>
            <p:spPr>
              <a:xfrm>
                <a:off x="5511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745AF296-74FF-BECE-B79A-5167E2F14D9E}"/>
                  </a:ext>
                </a:extLst>
              </p:cNvPr>
              <p:cNvSpPr/>
              <p:nvPr/>
            </p:nvSpPr>
            <p:spPr>
              <a:xfrm>
                <a:off x="17115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F83D624A-B1D3-D759-708F-457804A2E6C5}"/>
                  </a:ext>
                </a:extLst>
              </p:cNvPr>
              <p:cNvSpPr/>
              <p:nvPr/>
            </p:nvSpPr>
            <p:spPr>
              <a:xfrm>
                <a:off x="2871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9465D4F2-CE6A-DE83-DB04-64ED2BF72051}"/>
                  </a:ext>
                </a:extLst>
              </p:cNvPr>
              <p:cNvSpPr/>
              <p:nvPr/>
            </p:nvSpPr>
            <p:spPr>
              <a:xfrm>
                <a:off x="40320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3A897EE6-ACCE-DCEE-4FE0-DE725B4D878B}"/>
                  </a:ext>
                </a:extLst>
              </p:cNvPr>
              <p:cNvSpPr/>
              <p:nvPr/>
            </p:nvSpPr>
            <p:spPr>
              <a:xfrm>
                <a:off x="51923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EFF2EB08-714A-CB89-1CD3-476646BCF879}"/>
                  </a:ext>
                </a:extLst>
              </p:cNvPr>
              <p:cNvSpPr/>
              <p:nvPr/>
            </p:nvSpPr>
            <p:spPr>
              <a:xfrm>
                <a:off x="63526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6E5839DD-EB77-A684-CABE-516B60DCF438}"/>
                  </a:ext>
                </a:extLst>
              </p:cNvPr>
              <p:cNvSpPr/>
              <p:nvPr/>
            </p:nvSpPr>
            <p:spPr>
              <a:xfrm>
                <a:off x="7512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42DF098B-3CA4-31ED-54B5-C8EA50D39DCE}"/>
                  </a:ext>
                </a:extLst>
              </p:cNvPr>
              <p:cNvSpPr/>
              <p:nvPr/>
            </p:nvSpPr>
            <p:spPr>
              <a:xfrm>
                <a:off x="8673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1A501AD5-8F00-4BC4-410C-F4029E67FD7C}"/>
                  </a:ext>
                </a:extLst>
              </p:cNvPr>
              <p:cNvSpPr/>
              <p:nvPr/>
            </p:nvSpPr>
            <p:spPr>
              <a:xfrm>
                <a:off x="98334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C7D9E622-0363-CEFD-1812-68BBDC046F16}"/>
                  </a:ext>
                </a:extLst>
              </p:cNvPr>
              <p:cNvSpPr/>
              <p:nvPr/>
            </p:nvSpPr>
            <p:spPr>
              <a:xfrm>
                <a:off x="10993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6C0B1F35-373C-17C3-A56A-7D89697B4030}"/>
                  </a:ext>
                </a:extLst>
              </p:cNvPr>
              <p:cNvSpPr/>
              <p:nvPr/>
            </p:nvSpPr>
            <p:spPr>
              <a:xfrm>
                <a:off x="121541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EDBCE1AD-8C96-2842-2932-3146A13C97F6}"/>
                  </a:ext>
                </a:extLst>
              </p:cNvPr>
              <p:cNvSpPr/>
              <p:nvPr/>
            </p:nvSpPr>
            <p:spPr>
              <a:xfrm>
                <a:off x="13314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95177DC5-3696-19F8-5373-033B5B11B698}"/>
                  </a:ext>
                </a:extLst>
              </p:cNvPr>
              <p:cNvSpPr/>
              <p:nvPr/>
            </p:nvSpPr>
            <p:spPr>
              <a:xfrm>
                <a:off x="144748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68A078D9-4C55-817F-3D8D-0F54F45FC1F0}"/>
                  </a:ext>
                </a:extLst>
              </p:cNvPr>
              <p:cNvSpPr/>
              <p:nvPr/>
            </p:nvSpPr>
            <p:spPr>
              <a:xfrm>
                <a:off x="15634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AECC537B-289D-79AF-F9C4-3A2007612269}"/>
                  </a:ext>
                </a:extLst>
              </p:cNvPr>
              <p:cNvSpPr/>
              <p:nvPr/>
            </p:nvSpPr>
            <p:spPr>
              <a:xfrm>
                <a:off x="16795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C39E3272-E6BF-4E07-E59F-65AC122EB210}"/>
                  </a:ext>
                </a:extLst>
              </p:cNvPr>
              <p:cNvSpPr/>
              <p:nvPr/>
            </p:nvSpPr>
            <p:spPr>
              <a:xfrm>
                <a:off x="17955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45AD1060-4C0E-9F1F-7FF5-E8CB824CE041}"/>
                  </a:ext>
                </a:extLst>
              </p:cNvPr>
              <p:cNvSpPr/>
              <p:nvPr/>
            </p:nvSpPr>
            <p:spPr>
              <a:xfrm>
                <a:off x="191159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553E05FA-F1E8-CAE0-835B-A89BA2A68E76}"/>
                  </a:ext>
                </a:extLst>
              </p:cNvPr>
              <p:cNvSpPr/>
              <p:nvPr/>
            </p:nvSpPr>
            <p:spPr>
              <a:xfrm>
                <a:off x="20276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20DF69AD-E162-0B1A-A3F0-934481D44545}"/>
                  </a:ext>
                </a:extLst>
              </p:cNvPr>
              <p:cNvSpPr/>
              <p:nvPr/>
            </p:nvSpPr>
            <p:spPr>
              <a:xfrm>
                <a:off x="21436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72E609FA-B7B5-7260-71DC-A55F1BACBD76}"/>
                  </a:ext>
                </a:extLst>
              </p:cNvPr>
              <p:cNvSpPr/>
              <p:nvPr/>
            </p:nvSpPr>
            <p:spPr>
              <a:xfrm>
                <a:off x="225968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448A1ABD-BB33-B4A1-A095-A9FEC6C0E5EA}"/>
                  </a:ext>
                </a:extLst>
              </p:cNvPr>
              <p:cNvSpPr/>
              <p:nvPr/>
            </p:nvSpPr>
            <p:spPr>
              <a:xfrm>
                <a:off x="237571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C3687657-9905-EC69-C0E9-AFC65170B4EB}"/>
                  </a:ext>
                </a:extLst>
              </p:cNvPr>
              <p:cNvSpPr/>
              <p:nvPr/>
            </p:nvSpPr>
            <p:spPr>
              <a:xfrm>
                <a:off x="24917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FAB517D9-D068-A95D-2B0C-9D873C224B2B}"/>
                  </a:ext>
                </a:extLst>
              </p:cNvPr>
              <p:cNvSpPr/>
              <p:nvPr/>
            </p:nvSpPr>
            <p:spPr>
              <a:xfrm>
                <a:off x="26077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94469C91-D1B2-4535-2EE5-7DBDF6CB6285}"/>
                  </a:ext>
                </a:extLst>
              </p:cNvPr>
              <p:cNvSpPr/>
              <p:nvPr/>
            </p:nvSpPr>
            <p:spPr>
              <a:xfrm>
                <a:off x="272379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CF14587D-4D5B-CED1-0B03-944F47712B4C}"/>
                  </a:ext>
                </a:extLst>
              </p:cNvPr>
              <p:cNvSpPr/>
              <p:nvPr/>
            </p:nvSpPr>
            <p:spPr>
              <a:xfrm>
                <a:off x="28398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6DAB4187-3E37-0184-92BE-C05089AAF355}"/>
                  </a:ext>
                </a:extLst>
              </p:cNvPr>
              <p:cNvSpPr/>
              <p:nvPr/>
            </p:nvSpPr>
            <p:spPr>
              <a:xfrm>
                <a:off x="29558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5A2921F9-282A-6268-3E04-5BB83D3472EC}"/>
                  </a:ext>
                </a:extLst>
              </p:cNvPr>
              <p:cNvSpPr/>
              <p:nvPr/>
            </p:nvSpPr>
            <p:spPr>
              <a:xfrm>
                <a:off x="307189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802ADB0A-C1CA-211C-5FC1-1E616B68CD56}"/>
                  </a:ext>
                </a:extLst>
              </p:cNvPr>
              <p:cNvSpPr/>
              <p:nvPr/>
            </p:nvSpPr>
            <p:spPr>
              <a:xfrm>
                <a:off x="318791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B9C63770-53BC-EC0D-4DD5-2C84BCC4159A}"/>
                  </a:ext>
                </a:extLst>
              </p:cNvPr>
              <p:cNvSpPr/>
              <p:nvPr/>
            </p:nvSpPr>
            <p:spPr>
              <a:xfrm>
                <a:off x="33039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D65A5067-BF51-04BC-F13A-4897230E386D}"/>
                  </a:ext>
                </a:extLst>
              </p:cNvPr>
              <p:cNvSpPr/>
              <p:nvPr/>
            </p:nvSpPr>
            <p:spPr>
              <a:xfrm>
                <a:off x="341997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68E09155-6E48-744C-E9E4-FEF8799545E0}"/>
                  </a:ext>
                </a:extLst>
              </p:cNvPr>
              <p:cNvSpPr/>
              <p:nvPr/>
            </p:nvSpPr>
            <p:spPr>
              <a:xfrm>
                <a:off x="35360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771BDC7F-1E24-C11D-2276-C14F1E27790D}"/>
                  </a:ext>
                </a:extLst>
              </p:cNvPr>
              <p:cNvSpPr/>
              <p:nvPr/>
            </p:nvSpPr>
            <p:spPr>
              <a:xfrm>
                <a:off x="36520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E736C7C1-87B2-FF30-2CF1-1223A537818F}"/>
                  </a:ext>
                </a:extLst>
              </p:cNvPr>
              <p:cNvSpPr/>
              <p:nvPr/>
            </p:nvSpPr>
            <p:spPr>
              <a:xfrm>
                <a:off x="37680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ACC85E39-DCE5-5B65-CD69-D729FD78D5D4}"/>
                  </a:ext>
                </a:extLst>
              </p:cNvPr>
              <p:cNvSpPr/>
              <p:nvPr/>
            </p:nvSpPr>
            <p:spPr>
              <a:xfrm>
                <a:off x="38840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FE52029E-7C06-43CD-5C66-9358BABEA41C}"/>
                  </a:ext>
                </a:extLst>
              </p:cNvPr>
              <p:cNvSpPr/>
              <p:nvPr/>
            </p:nvSpPr>
            <p:spPr>
              <a:xfrm>
                <a:off x="400012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E4FADF1E-CBD6-27AC-AB1D-05F8540FEDCD}"/>
                  </a:ext>
                </a:extLst>
              </p:cNvPr>
              <p:cNvSpPr/>
              <p:nvPr/>
            </p:nvSpPr>
            <p:spPr>
              <a:xfrm>
                <a:off x="41161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A9BDFD97-7D2C-1E6A-05C5-5FE16B750235}"/>
                  </a:ext>
                </a:extLst>
              </p:cNvPr>
              <p:cNvSpPr/>
              <p:nvPr/>
            </p:nvSpPr>
            <p:spPr>
              <a:xfrm>
                <a:off x="42321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749E18CF-A885-F70D-94ED-296990C9074B}"/>
                  </a:ext>
                </a:extLst>
              </p:cNvPr>
              <p:cNvSpPr/>
              <p:nvPr/>
            </p:nvSpPr>
            <p:spPr>
              <a:xfrm>
                <a:off x="43482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43F72D45-9494-CB23-F935-17F381367D2E}"/>
                  </a:ext>
                </a:extLst>
              </p:cNvPr>
              <p:cNvSpPr/>
              <p:nvPr/>
            </p:nvSpPr>
            <p:spPr>
              <a:xfrm>
                <a:off x="446424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398177D4-341E-FF48-B2AE-89CA050DBE95}"/>
                  </a:ext>
                </a:extLst>
              </p:cNvPr>
              <p:cNvSpPr/>
              <p:nvPr/>
            </p:nvSpPr>
            <p:spPr>
              <a:xfrm>
                <a:off x="458027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49424A59-AA5C-BBE8-4294-B5A5A6A46A88}"/>
                  </a:ext>
                </a:extLst>
              </p:cNvPr>
              <p:cNvSpPr/>
              <p:nvPr/>
            </p:nvSpPr>
            <p:spPr>
              <a:xfrm>
                <a:off x="5511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4B9C3EC2-DC47-D360-E18C-896E5DD4904C}"/>
                  </a:ext>
                </a:extLst>
              </p:cNvPr>
              <p:cNvSpPr/>
              <p:nvPr/>
            </p:nvSpPr>
            <p:spPr>
              <a:xfrm>
                <a:off x="17115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8161D1D8-DB6A-8CD2-6946-5A5275BE8F46}"/>
                  </a:ext>
                </a:extLst>
              </p:cNvPr>
              <p:cNvSpPr/>
              <p:nvPr/>
            </p:nvSpPr>
            <p:spPr>
              <a:xfrm>
                <a:off x="2871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4EBE1EE8-BFEE-3EC5-702D-E671B7BA6D34}"/>
                  </a:ext>
                </a:extLst>
              </p:cNvPr>
              <p:cNvSpPr/>
              <p:nvPr/>
            </p:nvSpPr>
            <p:spPr>
              <a:xfrm>
                <a:off x="40320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BD1F1284-38CD-9971-3636-7A76950A4048}"/>
                  </a:ext>
                </a:extLst>
              </p:cNvPr>
              <p:cNvSpPr/>
              <p:nvPr/>
            </p:nvSpPr>
            <p:spPr>
              <a:xfrm>
                <a:off x="51923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B3A25381-3917-0485-823E-0E153A158E5E}"/>
                  </a:ext>
                </a:extLst>
              </p:cNvPr>
              <p:cNvSpPr/>
              <p:nvPr/>
            </p:nvSpPr>
            <p:spPr>
              <a:xfrm>
                <a:off x="63526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56DC9C5D-977C-1C97-393D-C980F204BBA0}"/>
                  </a:ext>
                </a:extLst>
              </p:cNvPr>
              <p:cNvSpPr/>
              <p:nvPr/>
            </p:nvSpPr>
            <p:spPr>
              <a:xfrm>
                <a:off x="7512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5D09BCFD-57F0-667F-492B-CF30AB13DAB4}"/>
                  </a:ext>
                </a:extLst>
              </p:cNvPr>
              <p:cNvSpPr/>
              <p:nvPr/>
            </p:nvSpPr>
            <p:spPr>
              <a:xfrm>
                <a:off x="8673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9EC764C3-C2A0-0694-6D77-0D0D00999051}"/>
                  </a:ext>
                </a:extLst>
              </p:cNvPr>
              <p:cNvSpPr/>
              <p:nvPr/>
            </p:nvSpPr>
            <p:spPr>
              <a:xfrm>
                <a:off x="98334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57A5F1A5-36AD-343A-BCF6-ECA42AC04163}"/>
                  </a:ext>
                </a:extLst>
              </p:cNvPr>
              <p:cNvSpPr/>
              <p:nvPr/>
            </p:nvSpPr>
            <p:spPr>
              <a:xfrm>
                <a:off x="10993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FF564854-D3C9-3DAC-D03D-320084A443B7}"/>
                  </a:ext>
                </a:extLst>
              </p:cNvPr>
              <p:cNvSpPr/>
              <p:nvPr/>
            </p:nvSpPr>
            <p:spPr>
              <a:xfrm>
                <a:off x="121541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83DFC394-976C-51C0-A712-FEF20BC43D60}"/>
                  </a:ext>
                </a:extLst>
              </p:cNvPr>
              <p:cNvSpPr/>
              <p:nvPr/>
            </p:nvSpPr>
            <p:spPr>
              <a:xfrm>
                <a:off x="13314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D62FE786-AA14-0156-7232-059374F9BC5C}"/>
                  </a:ext>
                </a:extLst>
              </p:cNvPr>
              <p:cNvSpPr/>
              <p:nvPr/>
            </p:nvSpPr>
            <p:spPr>
              <a:xfrm>
                <a:off x="144748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0AED0B9B-3E2B-270D-C1BB-07F5CEF635F7}"/>
                  </a:ext>
                </a:extLst>
              </p:cNvPr>
              <p:cNvSpPr/>
              <p:nvPr/>
            </p:nvSpPr>
            <p:spPr>
              <a:xfrm>
                <a:off x="15634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A7F2147C-953C-2015-F889-AFC5A4FB3CF0}"/>
                  </a:ext>
                </a:extLst>
              </p:cNvPr>
              <p:cNvSpPr/>
              <p:nvPr/>
            </p:nvSpPr>
            <p:spPr>
              <a:xfrm>
                <a:off x="16795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438B955A-AD26-967F-BFBE-99EA99EDDE06}"/>
                  </a:ext>
                </a:extLst>
              </p:cNvPr>
              <p:cNvSpPr/>
              <p:nvPr/>
            </p:nvSpPr>
            <p:spPr>
              <a:xfrm>
                <a:off x="17955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2A4343A3-A5E3-F282-E112-805140DED815}"/>
                  </a:ext>
                </a:extLst>
              </p:cNvPr>
              <p:cNvSpPr/>
              <p:nvPr/>
            </p:nvSpPr>
            <p:spPr>
              <a:xfrm>
                <a:off x="191159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1DAD9A29-FA01-C02A-B7C2-ACED01038562}"/>
                  </a:ext>
                </a:extLst>
              </p:cNvPr>
              <p:cNvSpPr/>
              <p:nvPr/>
            </p:nvSpPr>
            <p:spPr>
              <a:xfrm>
                <a:off x="20276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D6C21A6A-5513-DB0F-0BF9-96A0A86D4314}"/>
                  </a:ext>
                </a:extLst>
              </p:cNvPr>
              <p:cNvSpPr/>
              <p:nvPr/>
            </p:nvSpPr>
            <p:spPr>
              <a:xfrm>
                <a:off x="21436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CD0FFF9D-3FD0-A9D1-403F-95933A669A97}"/>
                  </a:ext>
                </a:extLst>
              </p:cNvPr>
              <p:cNvSpPr/>
              <p:nvPr/>
            </p:nvSpPr>
            <p:spPr>
              <a:xfrm>
                <a:off x="225968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85355377-A6AA-1ED0-9B07-5032948501D9}"/>
                  </a:ext>
                </a:extLst>
              </p:cNvPr>
              <p:cNvSpPr/>
              <p:nvPr/>
            </p:nvSpPr>
            <p:spPr>
              <a:xfrm>
                <a:off x="237571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E6F42B21-46DA-41C8-E8E3-039695B5874C}"/>
                  </a:ext>
                </a:extLst>
              </p:cNvPr>
              <p:cNvSpPr/>
              <p:nvPr/>
            </p:nvSpPr>
            <p:spPr>
              <a:xfrm>
                <a:off x="24917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B3F46D02-9549-5F21-E86E-F484F7CE31C6}"/>
                  </a:ext>
                </a:extLst>
              </p:cNvPr>
              <p:cNvSpPr/>
              <p:nvPr/>
            </p:nvSpPr>
            <p:spPr>
              <a:xfrm>
                <a:off x="26077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9CD28531-473B-B01D-5724-F5D93D3E12CF}"/>
                  </a:ext>
                </a:extLst>
              </p:cNvPr>
              <p:cNvSpPr/>
              <p:nvPr/>
            </p:nvSpPr>
            <p:spPr>
              <a:xfrm>
                <a:off x="272379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511D1314-1518-339F-F0F4-A1DFFC1DF9F3}"/>
                  </a:ext>
                </a:extLst>
              </p:cNvPr>
              <p:cNvSpPr/>
              <p:nvPr/>
            </p:nvSpPr>
            <p:spPr>
              <a:xfrm>
                <a:off x="28398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414719BE-2906-9324-F20B-D8626AE56B11}"/>
                  </a:ext>
                </a:extLst>
              </p:cNvPr>
              <p:cNvSpPr/>
              <p:nvPr/>
            </p:nvSpPr>
            <p:spPr>
              <a:xfrm>
                <a:off x="29558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1DC08EC6-8DC1-36F5-91AB-62DD311BF970}"/>
                  </a:ext>
                </a:extLst>
              </p:cNvPr>
              <p:cNvSpPr/>
              <p:nvPr/>
            </p:nvSpPr>
            <p:spPr>
              <a:xfrm>
                <a:off x="307189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8234C43F-D593-EAB2-6873-C8816C981F1E}"/>
                  </a:ext>
                </a:extLst>
              </p:cNvPr>
              <p:cNvSpPr/>
              <p:nvPr/>
            </p:nvSpPr>
            <p:spPr>
              <a:xfrm>
                <a:off x="318791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D5C9C17E-78CF-635A-AA9C-20DBDBB363C4}"/>
                  </a:ext>
                </a:extLst>
              </p:cNvPr>
              <p:cNvSpPr/>
              <p:nvPr/>
            </p:nvSpPr>
            <p:spPr>
              <a:xfrm>
                <a:off x="33039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C2E9DA1C-2ADF-E0CD-C2B1-6FBA73249350}"/>
                  </a:ext>
                </a:extLst>
              </p:cNvPr>
              <p:cNvSpPr/>
              <p:nvPr/>
            </p:nvSpPr>
            <p:spPr>
              <a:xfrm>
                <a:off x="341997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11E1DB74-50E6-FE89-F96B-7534A9E56691}"/>
                  </a:ext>
                </a:extLst>
              </p:cNvPr>
              <p:cNvSpPr/>
              <p:nvPr/>
            </p:nvSpPr>
            <p:spPr>
              <a:xfrm>
                <a:off x="35360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0742FAFB-C675-5065-D980-7D1452EF09B6}"/>
                  </a:ext>
                </a:extLst>
              </p:cNvPr>
              <p:cNvSpPr/>
              <p:nvPr/>
            </p:nvSpPr>
            <p:spPr>
              <a:xfrm>
                <a:off x="36520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72E944D8-8ACB-4181-0952-B8751C2C7BA0}"/>
                  </a:ext>
                </a:extLst>
              </p:cNvPr>
              <p:cNvSpPr/>
              <p:nvPr/>
            </p:nvSpPr>
            <p:spPr>
              <a:xfrm>
                <a:off x="37680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98896BEC-9C44-A4B6-6B4D-73D89228600A}"/>
                  </a:ext>
                </a:extLst>
              </p:cNvPr>
              <p:cNvSpPr/>
              <p:nvPr/>
            </p:nvSpPr>
            <p:spPr>
              <a:xfrm>
                <a:off x="38840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23548BDE-7BEA-54ED-DC5F-32AF03CAC038}"/>
                  </a:ext>
                </a:extLst>
              </p:cNvPr>
              <p:cNvSpPr/>
              <p:nvPr/>
            </p:nvSpPr>
            <p:spPr>
              <a:xfrm>
                <a:off x="400012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60A33A9F-8D5E-E813-3BB7-91D37E69A79D}"/>
                  </a:ext>
                </a:extLst>
              </p:cNvPr>
              <p:cNvSpPr/>
              <p:nvPr/>
            </p:nvSpPr>
            <p:spPr>
              <a:xfrm>
                <a:off x="41161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6C8005F8-42BC-14BA-EEAE-6BE98669ED26}"/>
                  </a:ext>
                </a:extLst>
              </p:cNvPr>
              <p:cNvSpPr/>
              <p:nvPr/>
            </p:nvSpPr>
            <p:spPr>
              <a:xfrm>
                <a:off x="42321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A1A8A7DA-AD8A-6412-3381-AEC399E72D34}"/>
                  </a:ext>
                </a:extLst>
              </p:cNvPr>
              <p:cNvSpPr/>
              <p:nvPr/>
            </p:nvSpPr>
            <p:spPr>
              <a:xfrm>
                <a:off x="43482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D4EA69DE-4913-6D16-73DD-9662C31220A8}"/>
                  </a:ext>
                </a:extLst>
              </p:cNvPr>
              <p:cNvSpPr/>
              <p:nvPr/>
            </p:nvSpPr>
            <p:spPr>
              <a:xfrm>
                <a:off x="446424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671761D6-3E26-2AF7-68BF-847E7B6AE53A}"/>
                  </a:ext>
                </a:extLst>
              </p:cNvPr>
              <p:cNvSpPr/>
              <p:nvPr/>
            </p:nvSpPr>
            <p:spPr>
              <a:xfrm>
                <a:off x="458027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88940794-45C5-4B5B-43C2-806057F7EC93}"/>
                  </a:ext>
                </a:extLst>
              </p:cNvPr>
              <p:cNvSpPr/>
              <p:nvPr/>
            </p:nvSpPr>
            <p:spPr>
              <a:xfrm>
                <a:off x="5511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41BBCA7E-F36B-6A42-A902-7B7931A50F3D}"/>
                  </a:ext>
                </a:extLst>
              </p:cNvPr>
              <p:cNvSpPr/>
              <p:nvPr/>
            </p:nvSpPr>
            <p:spPr>
              <a:xfrm>
                <a:off x="17115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39B5F7C1-9FD5-2FEB-55DE-03EA87E8A29A}"/>
                  </a:ext>
                </a:extLst>
              </p:cNvPr>
              <p:cNvSpPr/>
              <p:nvPr/>
            </p:nvSpPr>
            <p:spPr>
              <a:xfrm>
                <a:off x="2871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53C231CB-82B1-C777-2C4F-AB53764ECAAA}"/>
                  </a:ext>
                </a:extLst>
              </p:cNvPr>
              <p:cNvSpPr/>
              <p:nvPr/>
            </p:nvSpPr>
            <p:spPr>
              <a:xfrm>
                <a:off x="40320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77C4526E-D5EF-00FC-81D6-865344F50DEB}"/>
                  </a:ext>
                </a:extLst>
              </p:cNvPr>
              <p:cNvSpPr/>
              <p:nvPr/>
            </p:nvSpPr>
            <p:spPr>
              <a:xfrm>
                <a:off x="51923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4F3E65FD-FBA1-7134-8EEF-9EE871BB0685}"/>
                  </a:ext>
                </a:extLst>
              </p:cNvPr>
              <p:cNvSpPr/>
              <p:nvPr/>
            </p:nvSpPr>
            <p:spPr>
              <a:xfrm>
                <a:off x="63526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94F7D095-0680-86D4-BEEF-8D57C14B3B90}"/>
                  </a:ext>
                </a:extLst>
              </p:cNvPr>
              <p:cNvSpPr/>
              <p:nvPr/>
            </p:nvSpPr>
            <p:spPr>
              <a:xfrm>
                <a:off x="7512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4CBD44DE-EC4E-2A0B-9356-F6AC62708692}"/>
                  </a:ext>
                </a:extLst>
              </p:cNvPr>
              <p:cNvSpPr/>
              <p:nvPr/>
            </p:nvSpPr>
            <p:spPr>
              <a:xfrm>
                <a:off x="8673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6068E25B-B78C-3915-E0CE-78AE355D0946}"/>
                  </a:ext>
                </a:extLst>
              </p:cNvPr>
              <p:cNvSpPr/>
              <p:nvPr/>
            </p:nvSpPr>
            <p:spPr>
              <a:xfrm>
                <a:off x="98334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67ABBCF7-B88E-7C77-5690-75B94B929053}"/>
                  </a:ext>
                </a:extLst>
              </p:cNvPr>
              <p:cNvSpPr/>
              <p:nvPr/>
            </p:nvSpPr>
            <p:spPr>
              <a:xfrm>
                <a:off x="10993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33E9F99B-83BB-9300-B9F8-239B7D138C7E}"/>
                  </a:ext>
                </a:extLst>
              </p:cNvPr>
              <p:cNvSpPr/>
              <p:nvPr/>
            </p:nvSpPr>
            <p:spPr>
              <a:xfrm>
                <a:off x="121541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F95D9700-9427-5509-8B45-C4B434D752EC}"/>
                  </a:ext>
                </a:extLst>
              </p:cNvPr>
              <p:cNvSpPr/>
              <p:nvPr/>
            </p:nvSpPr>
            <p:spPr>
              <a:xfrm>
                <a:off x="13314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AC2FD75C-6170-82BD-465A-CA30C3B52D80}"/>
                  </a:ext>
                </a:extLst>
              </p:cNvPr>
              <p:cNvSpPr/>
              <p:nvPr/>
            </p:nvSpPr>
            <p:spPr>
              <a:xfrm>
                <a:off x="144748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A6177BC4-715E-0C44-B163-C03CC0256C2A}"/>
                  </a:ext>
                </a:extLst>
              </p:cNvPr>
              <p:cNvSpPr/>
              <p:nvPr/>
            </p:nvSpPr>
            <p:spPr>
              <a:xfrm>
                <a:off x="15634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CB6933C5-0EE3-4A05-75EE-042FF7862FA1}"/>
                  </a:ext>
                </a:extLst>
              </p:cNvPr>
              <p:cNvSpPr/>
              <p:nvPr/>
            </p:nvSpPr>
            <p:spPr>
              <a:xfrm>
                <a:off x="16795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63F98494-B16C-A19D-F7DA-A55AA1CDEBED}"/>
                  </a:ext>
                </a:extLst>
              </p:cNvPr>
              <p:cNvSpPr/>
              <p:nvPr/>
            </p:nvSpPr>
            <p:spPr>
              <a:xfrm>
                <a:off x="17955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895CFD10-5E39-FA12-81DE-66881355B0D7}"/>
                  </a:ext>
                </a:extLst>
              </p:cNvPr>
              <p:cNvSpPr/>
              <p:nvPr/>
            </p:nvSpPr>
            <p:spPr>
              <a:xfrm>
                <a:off x="191159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D0880BCC-3D9A-1B77-D797-D8D2757F9206}"/>
                  </a:ext>
                </a:extLst>
              </p:cNvPr>
              <p:cNvSpPr/>
              <p:nvPr/>
            </p:nvSpPr>
            <p:spPr>
              <a:xfrm>
                <a:off x="20276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2058457E-DDD5-4D30-EA6A-1804F3FD1A12}"/>
                  </a:ext>
                </a:extLst>
              </p:cNvPr>
              <p:cNvSpPr/>
              <p:nvPr/>
            </p:nvSpPr>
            <p:spPr>
              <a:xfrm>
                <a:off x="21436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96BC6E5C-85D3-E53D-CFC8-3C66C488CEE2}"/>
                  </a:ext>
                </a:extLst>
              </p:cNvPr>
              <p:cNvSpPr/>
              <p:nvPr/>
            </p:nvSpPr>
            <p:spPr>
              <a:xfrm>
                <a:off x="225968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FBDDDDFF-8629-C4AF-E054-709E1731D9D1}"/>
                  </a:ext>
                </a:extLst>
              </p:cNvPr>
              <p:cNvSpPr/>
              <p:nvPr/>
            </p:nvSpPr>
            <p:spPr>
              <a:xfrm>
                <a:off x="237571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FF8A5059-50E3-19A3-FC9C-B615AD529DD8}"/>
                  </a:ext>
                </a:extLst>
              </p:cNvPr>
              <p:cNvSpPr/>
              <p:nvPr/>
            </p:nvSpPr>
            <p:spPr>
              <a:xfrm>
                <a:off x="24917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D51739EC-B40A-9F7B-EFF8-1CE4E835DB5D}"/>
                  </a:ext>
                </a:extLst>
              </p:cNvPr>
              <p:cNvSpPr/>
              <p:nvPr/>
            </p:nvSpPr>
            <p:spPr>
              <a:xfrm>
                <a:off x="26077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87FAE664-08B1-34F7-D1D6-94506650E72F}"/>
                  </a:ext>
                </a:extLst>
              </p:cNvPr>
              <p:cNvSpPr/>
              <p:nvPr/>
            </p:nvSpPr>
            <p:spPr>
              <a:xfrm>
                <a:off x="272379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3AE7A27F-38BE-0239-5527-FA864A1B4533}"/>
                  </a:ext>
                </a:extLst>
              </p:cNvPr>
              <p:cNvSpPr/>
              <p:nvPr/>
            </p:nvSpPr>
            <p:spPr>
              <a:xfrm>
                <a:off x="28398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5D8B6638-202B-773C-AEF4-05830B20E9A7}"/>
                  </a:ext>
                </a:extLst>
              </p:cNvPr>
              <p:cNvSpPr/>
              <p:nvPr/>
            </p:nvSpPr>
            <p:spPr>
              <a:xfrm>
                <a:off x="29558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F6AE9A56-1CCC-4135-60F4-11B94D172CA3}"/>
                  </a:ext>
                </a:extLst>
              </p:cNvPr>
              <p:cNvSpPr/>
              <p:nvPr/>
            </p:nvSpPr>
            <p:spPr>
              <a:xfrm>
                <a:off x="307189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5B4E6517-F02C-EDFB-8813-12350037DD7B}"/>
                  </a:ext>
                </a:extLst>
              </p:cNvPr>
              <p:cNvSpPr/>
              <p:nvPr/>
            </p:nvSpPr>
            <p:spPr>
              <a:xfrm>
                <a:off x="318791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A42DB16E-00A2-57A8-252D-66262A6F3714}"/>
                  </a:ext>
                </a:extLst>
              </p:cNvPr>
              <p:cNvSpPr/>
              <p:nvPr/>
            </p:nvSpPr>
            <p:spPr>
              <a:xfrm>
                <a:off x="33039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6FACC962-1D95-54B5-BA64-A5A0534DD51F}"/>
                  </a:ext>
                </a:extLst>
              </p:cNvPr>
              <p:cNvSpPr/>
              <p:nvPr/>
            </p:nvSpPr>
            <p:spPr>
              <a:xfrm>
                <a:off x="341997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D736436B-557B-27C2-338C-498F91D505AB}"/>
                  </a:ext>
                </a:extLst>
              </p:cNvPr>
              <p:cNvSpPr/>
              <p:nvPr/>
            </p:nvSpPr>
            <p:spPr>
              <a:xfrm>
                <a:off x="35360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006557FC-6E5B-27E1-0C3A-0FFD3A9B6672}"/>
                  </a:ext>
                </a:extLst>
              </p:cNvPr>
              <p:cNvSpPr/>
              <p:nvPr/>
            </p:nvSpPr>
            <p:spPr>
              <a:xfrm>
                <a:off x="36520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BB99A084-36F7-B826-FE99-DB9D8686A7A0}"/>
                  </a:ext>
                </a:extLst>
              </p:cNvPr>
              <p:cNvSpPr/>
              <p:nvPr/>
            </p:nvSpPr>
            <p:spPr>
              <a:xfrm>
                <a:off x="37680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7DEFD109-DA0D-5149-4C28-D622BA76F3B8}"/>
                  </a:ext>
                </a:extLst>
              </p:cNvPr>
              <p:cNvSpPr/>
              <p:nvPr/>
            </p:nvSpPr>
            <p:spPr>
              <a:xfrm>
                <a:off x="38840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5DF4741C-7184-BA5A-083B-A4676D739DBE}"/>
                  </a:ext>
                </a:extLst>
              </p:cNvPr>
              <p:cNvSpPr/>
              <p:nvPr/>
            </p:nvSpPr>
            <p:spPr>
              <a:xfrm>
                <a:off x="400012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62787D73-2C2D-56A5-2318-63AF33E365D7}"/>
                  </a:ext>
                </a:extLst>
              </p:cNvPr>
              <p:cNvSpPr/>
              <p:nvPr/>
            </p:nvSpPr>
            <p:spPr>
              <a:xfrm>
                <a:off x="41161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A78DF44F-75DD-2DDB-AF04-DD62F9EDAF85}"/>
                  </a:ext>
                </a:extLst>
              </p:cNvPr>
              <p:cNvSpPr/>
              <p:nvPr/>
            </p:nvSpPr>
            <p:spPr>
              <a:xfrm>
                <a:off x="42321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B4BA0856-2C60-9594-D996-A2C221797A5C}"/>
                  </a:ext>
                </a:extLst>
              </p:cNvPr>
              <p:cNvSpPr/>
              <p:nvPr/>
            </p:nvSpPr>
            <p:spPr>
              <a:xfrm>
                <a:off x="43482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EE48A9C9-EABE-DA69-35D4-C07B274C6EE4}"/>
                  </a:ext>
                </a:extLst>
              </p:cNvPr>
              <p:cNvSpPr/>
              <p:nvPr/>
            </p:nvSpPr>
            <p:spPr>
              <a:xfrm>
                <a:off x="446424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92F09669-085F-C139-6C9C-106075EBEF9B}"/>
                  </a:ext>
                </a:extLst>
              </p:cNvPr>
              <p:cNvSpPr/>
              <p:nvPr/>
            </p:nvSpPr>
            <p:spPr>
              <a:xfrm>
                <a:off x="458027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A40F74BB-E09B-FBD9-C7A3-8087025D2CE9}"/>
                  </a:ext>
                </a:extLst>
              </p:cNvPr>
              <p:cNvSpPr/>
              <p:nvPr/>
            </p:nvSpPr>
            <p:spPr>
              <a:xfrm>
                <a:off x="5511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6282A92A-05CF-B9DD-1453-7608A0C6FF11}"/>
                  </a:ext>
                </a:extLst>
              </p:cNvPr>
              <p:cNvSpPr/>
              <p:nvPr/>
            </p:nvSpPr>
            <p:spPr>
              <a:xfrm>
                <a:off x="17115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CC32DB9A-7249-E02C-9CBF-5EF35CC7A9F2}"/>
                  </a:ext>
                </a:extLst>
              </p:cNvPr>
              <p:cNvSpPr/>
              <p:nvPr/>
            </p:nvSpPr>
            <p:spPr>
              <a:xfrm>
                <a:off x="2871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8F3D7259-A164-1314-C612-9366556D206A}"/>
                  </a:ext>
                </a:extLst>
              </p:cNvPr>
              <p:cNvSpPr/>
              <p:nvPr/>
            </p:nvSpPr>
            <p:spPr>
              <a:xfrm>
                <a:off x="40320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599F67D0-1BD5-CD92-314E-75E834A2B27A}"/>
                  </a:ext>
                </a:extLst>
              </p:cNvPr>
              <p:cNvSpPr/>
              <p:nvPr/>
            </p:nvSpPr>
            <p:spPr>
              <a:xfrm>
                <a:off x="51923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91AFDFFC-EF71-1EDD-66B4-09C01A1A7AB7}"/>
                  </a:ext>
                </a:extLst>
              </p:cNvPr>
              <p:cNvSpPr/>
              <p:nvPr/>
            </p:nvSpPr>
            <p:spPr>
              <a:xfrm>
                <a:off x="63526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3D147068-0ABB-1D02-0CCB-C667B6456C0F}"/>
                  </a:ext>
                </a:extLst>
              </p:cNvPr>
              <p:cNvSpPr/>
              <p:nvPr/>
            </p:nvSpPr>
            <p:spPr>
              <a:xfrm>
                <a:off x="7512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DDAD86F2-CA11-F1DA-085A-0A4EC9E46132}"/>
                  </a:ext>
                </a:extLst>
              </p:cNvPr>
              <p:cNvSpPr/>
              <p:nvPr/>
            </p:nvSpPr>
            <p:spPr>
              <a:xfrm>
                <a:off x="8673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575112E7-D612-E524-62A0-573E09904401}"/>
                  </a:ext>
                </a:extLst>
              </p:cNvPr>
              <p:cNvSpPr/>
              <p:nvPr/>
            </p:nvSpPr>
            <p:spPr>
              <a:xfrm>
                <a:off x="98334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94EB19FF-AD50-2C2E-0351-F612B0E447B8}"/>
                  </a:ext>
                </a:extLst>
              </p:cNvPr>
              <p:cNvSpPr/>
              <p:nvPr/>
            </p:nvSpPr>
            <p:spPr>
              <a:xfrm>
                <a:off x="10993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053AD645-A630-D7FB-1AB1-40C9735B50F5}"/>
                  </a:ext>
                </a:extLst>
              </p:cNvPr>
              <p:cNvSpPr/>
              <p:nvPr/>
            </p:nvSpPr>
            <p:spPr>
              <a:xfrm>
                <a:off x="121541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11E94BD0-8589-82B8-56EC-85E48E143FE8}"/>
                  </a:ext>
                </a:extLst>
              </p:cNvPr>
              <p:cNvSpPr/>
              <p:nvPr/>
            </p:nvSpPr>
            <p:spPr>
              <a:xfrm>
                <a:off x="13314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67585161-A080-191F-7133-2FD113B7E4AE}"/>
                  </a:ext>
                </a:extLst>
              </p:cNvPr>
              <p:cNvSpPr/>
              <p:nvPr/>
            </p:nvSpPr>
            <p:spPr>
              <a:xfrm>
                <a:off x="144748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542B6F6F-436A-B8FF-5A9E-12D9D5985428}"/>
                  </a:ext>
                </a:extLst>
              </p:cNvPr>
              <p:cNvSpPr/>
              <p:nvPr/>
            </p:nvSpPr>
            <p:spPr>
              <a:xfrm>
                <a:off x="15634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4B8155A9-7F24-A81B-A913-D3B9A461F4A4}"/>
                  </a:ext>
                </a:extLst>
              </p:cNvPr>
              <p:cNvSpPr/>
              <p:nvPr/>
            </p:nvSpPr>
            <p:spPr>
              <a:xfrm>
                <a:off x="16795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2E68E193-C177-577D-A7E7-151A2D709865}"/>
                  </a:ext>
                </a:extLst>
              </p:cNvPr>
              <p:cNvSpPr/>
              <p:nvPr/>
            </p:nvSpPr>
            <p:spPr>
              <a:xfrm>
                <a:off x="17955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01F57DCF-983B-859B-C046-A31875228944}"/>
                  </a:ext>
                </a:extLst>
              </p:cNvPr>
              <p:cNvSpPr/>
              <p:nvPr/>
            </p:nvSpPr>
            <p:spPr>
              <a:xfrm>
                <a:off x="191159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269183F5-D83B-E557-9C65-D323019A17D5}"/>
                  </a:ext>
                </a:extLst>
              </p:cNvPr>
              <p:cNvSpPr/>
              <p:nvPr/>
            </p:nvSpPr>
            <p:spPr>
              <a:xfrm>
                <a:off x="20276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8CDD9062-12CB-709B-FE4A-8EF04C4037AE}"/>
                  </a:ext>
                </a:extLst>
              </p:cNvPr>
              <p:cNvSpPr/>
              <p:nvPr/>
            </p:nvSpPr>
            <p:spPr>
              <a:xfrm>
                <a:off x="21436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F422D4E4-1C1F-DF3D-00DB-3310F58161D3}"/>
                  </a:ext>
                </a:extLst>
              </p:cNvPr>
              <p:cNvSpPr/>
              <p:nvPr/>
            </p:nvSpPr>
            <p:spPr>
              <a:xfrm>
                <a:off x="225968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13B40D64-A97D-C621-9DB2-69A21EB48C3C}"/>
                  </a:ext>
                </a:extLst>
              </p:cNvPr>
              <p:cNvSpPr/>
              <p:nvPr/>
            </p:nvSpPr>
            <p:spPr>
              <a:xfrm>
                <a:off x="237571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1ADA2A04-0F3E-B882-0D0F-485F24C36E30}"/>
                  </a:ext>
                </a:extLst>
              </p:cNvPr>
              <p:cNvSpPr/>
              <p:nvPr/>
            </p:nvSpPr>
            <p:spPr>
              <a:xfrm>
                <a:off x="24917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F9C2098F-B202-0636-F793-1433B065765B}"/>
                  </a:ext>
                </a:extLst>
              </p:cNvPr>
              <p:cNvSpPr/>
              <p:nvPr/>
            </p:nvSpPr>
            <p:spPr>
              <a:xfrm>
                <a:off x="26077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4680B506-552D-C280-6041-DFCC15A282F6}"/>
                  </a:ext>
                </a:extLst>
              </p:cNvPr>
              <p:cNvSpPr/>
              <p:nvPr/>
            </p:nvSpPr>
            <p:spPr>
              <a:xfrm>
                <a:off x="272379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34C68ACB-490C-3D08-8591-91D5A70556D7}"/>
                  </a:ext>
                </a:extLst>
              </p:cNvPr>
              <p:cNvSpPr/>
              <p:nvPr/>
            </p:nvSpPr>
            <p:spPr>
              <a:xfrm>
                <a:off x="28398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4100263F-DACF-7FA8-144F-DA2B5BB2DBF1}"/>
                  </a:ext>
                </a:extLst>
              </p:cNvPr>
              <p:cNvSpPr/>
              <p:nvPr/>
            </p:nvSpPr>
            <p:spPr>
              <a:xfrm>
                <a:off x="29558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FEE23198-8E50-7D01-7F72-3E9BF296C666}"/>
                  </a:ext>
                </a:extLst>
              </p:cNvPr>
              <p:cNvSpPr/>
              <p:nvPr/>
            </p:nvSpPr>
            <p:spPr>
              <a:xfrm>
                <a:off x="307189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8A8EF6F6-A0B4-BEC0-47E0-0F4DF2FFAE81}"/>
                  </a:ext>
                </a:extLst>
              </p:cNvPr>
              <p:cNvSpPr/>
              <p:nvPr/>
            </p:nvSpPr>
            <p:spPr>
              <a:xfrm>
                <a:off x="318791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C41B80BB-9B17-2BCB-4651-43A872D097AE}"/>
                  </a:ext>
                </a:extLst>
              </p:cNvPr>
              <p:cNvSpPr/>
              <p:nvPr/>
            </p:nvSpPr>
            <p:spPr>
              <a:xfrm>
                <a:off x="33039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FA596AC5-E0E1-C77D-3234-D7FD1647B399}"/>
                  </a:ext>
                </a:extLst>
              </p:cNvPr>
              <p:cNvSpPr/>
              <p:nvPr/>
            </p:nvSpPr>
            <p:spPr>
              <a:xfrm>
                <a:off x="341997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A26DE17B-AA09-3C92-F083-5F1AF7CB62D0}"/>
                  </a:ext>
                </a:extLst>
              </p:cNvPr>
              <p:cNvSpPr/>
              <p:nvPr/>
            </p:nvSpPr>
            <p:spPr>
              <a:xfrm>
                <a:off x="35360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D5E7FA0B-E00B-AA38-C3B3-1194AF579C18}"/>
                  </a:ext>
                </a:extLst>
              </p:cNvPr>
              <p:cNvSpPr/>
              <p:nvPr/>
            </p:nvSpPr>
            <p:spPr>
              <a:xfrm>
                <a:off x="36520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59B4DF74-7C64-8C11-D98B-13C2C8E8CD0B}"/>
                  </a:ext>
                </a:extLst>
              </p:cNvPr>
              <p:cNvSpPr/>
              <p:nvPr/>
            </p:nvSpPr>
            <p:spPr>
              <a:xfrm>
                <a:off x="37680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EC3B98D3-A9AE-4732-2878-323DC42B243D}"/>
                  </a:ext>
                </a:extLst>
              </p:cNvPr>
              <p:cNvSpPr/>
              <p:nvPr/>
            </p:nvSpPr>
            <p:spPr>
              <a:xfrm>
                <a:off x="38840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58A7B988-CFCB-AE4D-7783-2CAEF1FF1429}"/>
                  </a:ext>
                </a:extLst>
              </p:cNvPr>
              <p:cNvSpPr/>
              <p:nvPr/>
            </p:nvSpPr>
            <p:spPr>
              <a:xfrm>
                <a:off x="400012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A74E0831-FAA7-7746-C4B3-A3208DE7535D}"/>
                  </a:ext>
                </a:extLst>
              </p:cNvPr>
              <p:cNvSpPr/>
              <p:nvPr/>
            </p:nvSpPr>
            <p:spPr>
              <a:xfrm>
                <a:off x="41161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A29EA12B-FE79-5CDB-7634-483092D1F6FD}"/>
                  </a:ext>
                </a:extLst>
              </p:cNvPr>
              <p:cNvSpPr/>
              <p:nvPr/>
            </p:nvSpPr>
            <p:spPr>
              <a:xfrm>
                <a:off x="42321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280350DC-CB8E-DED1-BD94-E92980601258}"/>
                  </a:ext>
                </a:extLst>
              </p:cNvPr>
              <p:cNvSpPr/>
              <p:nvPr/>
            </p:nvSpPr>
            <p:spPr>
              <a:xfrm>
                <a:off x="43482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431C143E-C72D-39F3-9EB3-BF544C3CF046}"/>
                  </a:ext>
                </a:extLst>
              </p:cNvPr>
              <p:cNvSpPr/>
              <p:nvPr/>
            </p:nvSpPr>
            <p:spPr>
              <a:xfrm>
                <a:off x="446424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EA51FFE6-40B3-0DA4-9F89-1ED8A7C34657}"/>
                  </a:ext>
                </a:extLst>
              </p:cNvPr>
              <p:cNvSpPr/>
              <p:nvPr/>
            </p:nvSpPr>
            <p:spPr>
              <a:xfrm>
                <a:off x="458027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E6B6CF6C-2C97-D77C-0DCE-DD87FDD3D122}"/>
                  </a:ext>
                </a:extLst>
              </p:cNvPr>
              <p:cNvSpPr/>
              <p:nvPr/>
            </p:nvSpPr>
            <p:spPr>
              <a:xfrm>
                <a:off x="5511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51C7B5FC-5A8E-027E-9E02-84F35B5DB197}"/>
                  </a:ext>
                </a:extLst>
              </p:cNvPr>
              <p:cNvSpPr/>
              <p:nvPr/>
            </p:nvSpPr>
            <p:spPr>
              <a:xfrm>
                <a:off x="17115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66C577E8-EE4F-A7DC-2630-9CBBDF8B6C3D}"/>
                  </a:ext>
                </a:extLst>
              </p:cNvPr>
              <p:cNvSpPr/>
              <p:nvPr/>
            </p:nvSpPr>
            <p:spPr>
              <a:xfrm>
                <a:off x="2871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56EF8193-7E2F-D3B8-63F0-213E1D7A81AB}"/>
                  </a:ext>
                </a:extLst>
              </p:cNvPr>
              <p:cNvSpPr/>
              <p:nvPr/>
            </p:nvSpPr>
            <p:spPr>
              <a:xfrm>
                <a:off x="40320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D5537C5C-1C4D-0D6E-C73F-506036C57CDC}"/>
                  </a:ext>
                </a:extLst>
              </p:cNvPr>
              <p:cNvSpPr/>
              <p:nvPr/>
            </p:nvSpPr>
            <p:spPr>
              <a:xfrm>
                <a:off x="51923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6F5DCAB2-F5FA-DD60-CC3C-398C0431E527}"/>
                  </a:ext>
                </a:extLst>
              </p:cNvPr>
              <p:cNvSpPr/>
              <p:nvPr/>
            </p:nvSpPr>
            <p:spPr>
              <a:xfrm>
                <a:off x="63526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CD694E3E-DB73-BA1D-7CF1-FC74F0F3D322}"/>
                  </a:ext>
                </a:extLst>
              </p:cNvPr>
              <p:cNvSpPr/>
              <p:nvPr/>
            </p:nvSpPr>
            <p:spPr>
              <a:xfrm>
                <a:off x="7512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9024C6F1-3CCC-684F-27DE-7B136D66FE25}"/>
                  </a:ext>
                </a:extLst>
              </p:cNvPr>
              <p:cNvSpPr/>
              <p:nvPr/>
            </p:nvSpPr>
            <p:spPr>
              <a:xfrm>
                <a:off x="8673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CACC3768-F47C-A15B-97A1-C1DD0FE5BB6C}"/>
                  </a:ext>
                </a:extLst>
              </p:cNvPr>
              <p:cNvSpPr/>
              <p:nvPr/>
            </p:nvSpPr>
            <p:spPr>
              <a:xfrm>
                <a:off x="98334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A35A9ED9-E4D3-D4DE-561E-0068FC1869E7}"/>
                  </a:ext>
                </a:extLst>
              </p:cNvPr>
              <p:cNvSpPr/>
              <p:nvPr/>
            </p:nvSpPr>
            <p:spPr>
              <a:xfrm>
                <a:off x="10993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9D995DA4-46CA-AAA2-93E8-6347AB0314BD}"/>
                  </a:ext>
                </a:extLst>
              </p:cNvPr>
              <p:cNvSpPr/>
              <p:nvPr/>
            </p:nvSpPr>
            <p:spPr>
              <a:xfrm>
                <a:off x="121541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0F688C6E-67F3-9320-0BF7-C0E33510BE56}"/>
                  </a:ext>
                </a:extLst>
              </p:cNvPr>
              <p:cNvSpPr/>
              <p:nvPr/>
            </p:nvSpPr>
            <p:spPr>
              <a:xfrm>
                <a:off x="13314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EF278091-C55C-F674-70CA-49F855E27DF4}"/>
                  </a:ext>
                </a:extLst>
              </p:cNvPr>
              <p:cNvSpPr/>
              <p:nvPr/>
            </p:nvSpPr>
            <p:spPr>
              <a:xfrm>
                <a:off x="144748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BD8C0A9F-9CB5-CED0-19FB-44477CC0EF95}"/>
                  </a:ext>
                </a:extLst>
              </p:cNvPr>
              <p:cNvSpPr/>
              <p:nvPr/>
            </p:nvSpPr>
            <p:spPr>
              <a:xfrm>
                <a:off x="15634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3814E437-2AFF-6D95-CFA3-DF43823CB61E}"/>
                  </a:ext>
                </a:extLst>
              </p:cNvPr>
              <p:cNvSpPr/>
              <p:nvPr/>
            </p:nvSpPr>
            <p:spPr>
              <a:xfrm>
                <a:off x="16795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A8F41AE8-327B-5B7A-BAD9-FDF76196B25C}"/>
                  </a:ext>
                </a:extLst>
              </p:cNvPr>
              <p:cNvSpPr/>
              <p:nvPr/>
            </p:nvSpPr>
            <p:spPr>
              <a:xfrm>
                <a:off x="17955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56E6EB75-0773-B2C6-B239-337EC7D36B32}"/>
                  </a:ext>
                </a:extLst>
              </p:cNvPr>
              <p:cNvSpPr/>
              <p:nvPr/>
            </p:nvSpPr>
            <p:spPr>
              <a:xfrm>
                <a:off x="191159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A59B9E0C-FEEB-E8A8-126F-085895FB7C5B}"/>
                  </a:ext>
                </a:extLst>
              </p:cNvPr>
              <p:cNvSpPr/>
              <p:nvPr/>
            </p:nvSpPr>
            <p:spPr>
              <a:xfrm>
                <a:off x="20276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9F43F97E-DDB7-1E1C-CC03-7AC80B3E3D48}"/>
                  </a:ext>
                </a:extLst>
              </p:cNvPr>
              <p:cNvSpPr/>
              <p:nvPr/>
            </p:nvSpPr>
            <p:spPr>
              <a:xfrm>
                <a:off x="21436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4F2BB41C-28DB-9F5C-7679-58619E9820C1}"/>
                  </a:ext>
                </a:extLst>
              </p:cNvPr>
              <p:cNvSpPr/>
              <p:nvPr/>
            </p:nvSpPr>
            <p:spPr>
              <a:xfrm>
                <a:off x="225968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9B589822-91BA-A1E8-08DE-0E1CB1DC4596}"/>
                  </a:ext>
                </a:extLst>
              </p:cNvPr>
              <p:cNvSpPr/>
              <p:nvPr/>
            </p:nvSpPr>
            <p:spPr>
              <a:xfrm>
                <a:off x="237571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9613E9F1-199A-B85D-5010-3079DD047C6E}"/>
                  </a:ext>
                </a:extLst>
              </p:cNvPr>
              <p:cNvSpPr/>
              <p:nvPr/>
            </p:nvSpPr>
            <p:spPr>
              <a:xfrm>
                <a:off x="24917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E1F13AD9-A492-13E6-211A-4273281FFC6F}"/>
                  </a:ext>
                </a:extLst>
              </p:cNvPr>
              <p:cNvSpPr/>
              <p:nvPr/>
            </p:nvSpPr>
            <p:spPr>
              <a:xfrm>
                <a:off x="26077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D793FA60-EA04-1926-B707-74C13F9BD326}"/>
                  </a:ext>
                </a:extLst>
              </p:cNvPr>
              <p:cNvSpPr/>
              <p:nvPr/>
            </p:nvSpPr>
            <p:spPr>
              <a:xfrm>
                <a:off x="272379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1C7ECF1B-5050-8599-5DBD-31EDD3211BF1}"/>
                  </a:ext>
                </a:extLst>
              </p:cNvPr>
              <p:cNvSpPr/>
              <p:nvPr/>
            </p:nvSpPr>
            <p:spPr>
              <a:xfrm>
                <a:off x="28398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3BE5DE42-385D-ED70-A4E0-B6FB021E463A}"/>
                  </a:ext>
                </a:extLst>
              </p:cNvPr>
              <p:cNvSpPr/>
              <p:nvPr/>
            </p:nvSpPr>
            <p:spPr>
              <a:xfrm>
                <a:off x="29558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438A743B-D197-B556-B6EE-FF1D11F86C34}"/>
                  </a:ext>
                </a:extLst>
              </p:cNvPr>
              <p:cNvSpPr/>
              <p:nvPr/>
            </p:nvSpPr>
            <p:spPr>
              <a:xfrm>
                <a:off x="307189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899574B2-5D32-26DB-F169-7B055A3BA729}"/>
                  </a:ext>
                </a:extLst>
              </p:cNvPr>
              <p:cNvSpPr/>
              <p:nvPr/>
            </p:nvSpPr>
            <p:spPr>
              <a:xfrm>
                <a:off x="318791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C2D3F143-0CBA-B949-E07E-8E52460BBBD8}"/>
                  </a:ext>
                </a:extLst>
              </p:cNvPr>
              <p:cNvSpPr/>
              <p:nvPr/>
            </p:nvSpPr>
            <p:spPr>
              <a:xfrm>
                <a:off x="33039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76259F49-116A-2ABC-EBBB-6BF60781C42E}"/>
                  </a:ext>
                </a:extLst>
              </p:cNvPr>
              <p:cNvSpPr/>
              <p:nvPr/>
            </p:nvSpPr>
            <p:spPr>
              <a:xfrm>
                <a:off x="341997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F1BE9027-1D08-06EA-CD18-3A9899587420}"/>
                  </a:ext>
                </a:extLst>
              </p:cNvPr>
              <p:cNvSpPr/>
              <p:nvPr/>
            </p:nvSpPr>
            <p:spPr>
              <a:xfrm>
                <a:off x="35360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AC44A50E-7EDE-6A57-7E92-2B57EB7DBF1B}"/>
                  </a:ext>
                </a:extLst>
              </p:cNvPr>
              <p:cNvSpPr/>
              <p:nvPr/>
            </p:nvSpPr>
            <p:spPr>
              <a:xfrm>
                <a:off x="36520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657EC81B-549A-D015-797C-761CC5AFD932}"/>
                  </a:ext>
                </a:extLst>
              </p:cNvPr>
              <p:cNvSpPr/>
              <p:nvPr/>
            </p:nvSpPr>
            <p:spPr>
              <a:xfrm>
                <a:off x="37680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B09B18E7-52EC-4394-1D21-8C3E2C9B654C}"/>
                  </a:ext>
                </a:extLst>
              </p:cNvPr>
              <p:cNvSpPr/>
              <p:nvPr/>
            </p:nvSpPr>
            <p:spPr>
              <a:xfrm>
                <a:off x="38840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A5A9C20D-5423-919B-EA82-D14BE729D77F}"/>
                  </a:ext>
                </a:extLst>
              </p:cNvPr>
              <p:cNvSpPr/>
              <p:nvPr/>
            </p:nvSpPr>
            <p:spPr>
              <a:xfrm>
                <a:off x="400012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AD739F6F-5D44-D57B-15DA-4501BE45F61F}"/>
                  </a:ext>
                </a:extLst>
              </p:cNvPr>
              <p:cNvSpPr/>
              <p:nvPr/>
            </p:nvSpPr>
            <p:spPr>
              <a:xfrm>
                <a:off x="41161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5445A1FD-D33A-0123-F01E-2E121E51D99B}"/>
                  </a:ext>
                </a:extLst>
              </p:cNvPr>
              <p:cNvSpPr/>
              <p:nvPr/>
            </p:nvSpPr>
            <p:spPr>
              <a:xfrm>
                <a:off x="42321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4C175FF3-05E2-64F9-50F7-C3B6076DA1BE}"/>
                  </a:ext>
                </a:extLst>
              </p:cNvPr>
              <p:cNvSpPr/>
              <p:nvPr/>
            </p:nvSpPr>
            <p:spPr>
              <a:xfrm>
                <a:off x="43482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6244FDD4-CDDE-FC60-4365-9D17273CEBA5}"/>
                  </a:ext>
                </a:extLst>
              </p:cNvPr>
              <p:cNvSpPr/>
              <p:nvPr/>
            </p:nvSpPr>
            <p:spPr>
              <a:xfrm>
                <a:off x="446424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D60367B3-DCEB-34A1-8296-41F8AEFB17F6}"/>
                  </a:ext>
                </a:extLst>
              </p:cNvPr>
              <p:cNvSpPr/>
              <p:nvPr/>
            </p:nvSpPr>
            <p:spPr>
              <a:xfrm>
                <a:off x="458027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0327AC44-A189-F53F-D330-8223B1647492}"/>
                  </a:ext>
                </a:extLst>
              </p:cNvPr>
              <p:cNvSpPr/>
              <p:nvPr/>
            </p:nvSpPr>
            <p:spPr>
              <a:xfrm>
                <a:off x="5511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745FB33A-C32B-5B44-C6CE-90DDB012E0B0}"/>
                  </a:ext>
                </a:extLst>
              </p:cNvPr>
              <p:cNvSpPr/>
              <p:nvPr/>
            </p:nvSpPr>
            <p:spPr>
              <a:xfrm>
                <a:off x="17115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8684B23D-8FEC-A9E8-BD88-CCF52C317FD7}"/>
                  </a:ext>
                </a:extLst>
              </p:cNvPr>
              <p:cNvSpPr/>
              <p:nvPr/>
            </p:nvSpPr>
            <p:spPr>
              <a:xfrm>
                <a:off x="2871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1E273C29-E2B7-2730-B006-01ED2F8D36BD}"/>
                  </a:ext>
                </a:extLst>
              </p:cNvPr>
              <p:cNvSpPr/>
              <p:nvPr/>
            </p:nvSpPr>
            <p:spPr>
              <a:xfrm>
                <a:off x="40320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5838184A-D904-5134-56CD-42A70F52CC50}"/>
                  </a:ext>
                </a:extLst>
              </p:cNvPr>
              <p:cNvSpPr/>
              <p:nvPr/>
            </p:nvSpPr>
            <p:spPr>
              <a:xfrm>
                <a:off x="51923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034DFE50-6CF4-D7FA-0759-C7A3D1D79552}"/>
                  </a:ext>
                </a:extLst>
              </p:cNvPr>
              <p:cNvSpPr/>
              <p:nvPr/>
            </p:nvSpPr>
            <p:spPr>
              <a:xfrm>
                <a:off x="63526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A59605D2-5F86-7C62-6749-3EE9D64DBE4D}"/>
                  </a:ext>
                </a:extLst>
              </p:cNvPr>
              <p:cNvSpPr/>
              <p:nvPr/>
            </p:nvSpPr>
            <p:spPr>
              <a:xfrm>
                <a:off x="7512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5A948007-48F5-FB3D-DC60-7EFF6B8565AC}"/>
                  </a:ext>
                </a:extLst>
              </p:cNvPr>
              <p:cNvSpPr/>
              <p:nvPr/>
            </p:nvSpPr>
            <p:spPr>
              <a:xfrm>
                <a:off x="8673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DF8AAF74-7307-1BD1-4E44-79E00CEA2C64}"/>
                  </a:ext>
                </a:extLst>
              </p:cNvPr>
              <p:cNvSpPr/>
              <p:nvPr/>
            </p:nvSpPr>
            <p:spPr>
              <a:xfrm>
                <a:off x="98334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4FA92328-30FE-2F23-F1D6-30ED656959BC}"/>
                  </a:ext>
                </a:extLst>
              </p:cNvPr>
              <p:cNvSpPr/>
              <p:nvPr/>
            </p:nvSpPr>
            <p:spPr>
              <a:xfrm>
                <a:off x="10993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45E3C81C-9FEC-99DF-9A64-222383C63539}"/>
                  </a:ext>
                </a:extLst>
              </p:cNvPr>
              <p:cNvSpPr/>
              <p:nvPr/>
            </p:nvSpPr>
            <p:spPr>
              <a:xfrm>
                <a:off x="121541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6FB5A3EC-7D6E-C003-C7FF-09494ADA3426}"/>
                  </a:ext>
                </a:extLst>
              </p:cNvPr>
              <p:cNvSpPr/>
              <p:nvPr/>
            </p:nvSpPr>
            <p:spPr>
              <a:xfrm>
                <a:off x="13314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BC7DAA8E-8746-CACA-376B-03CC770A34CD}"/>
                  </a:ext>
                </a:extLst>
              </p:cNvPr>
              <p:cNvSpPr/>
              <p:nvPr/>
            </p:nvSpPr>
            <p:spPr>
              <a:xfrm>
                <a:off x="144748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0FC35F11-67B8-5A1B-DA69-FD1D94FC2811}"/>
                  </a:ext>
                </a:extLst>
              </p:cNvPr>
              <p:cNvSpPr/>
              <p:nvPr/>
            </p:nvSpPr>
            <p:spPr>
              <a:xfrm>
                <a:off x="15634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9FE9C13B-7950-13CC-0C6D-6A17B0BBEF22}"/>
                  </a:ext>
                </a:extLst>
              </p:cNvPr>
              <p:cNvSpPr/>
              <p:nvPr/>
            </p:nvSpPr>
            <p:spPr>
              <a:xfrm>
                <a:off x="16795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90B28D29-A131-218F-C03A-B6A65F6A1A40}"/>
                  </a:ext>
                </a:extLst>
              </p:cNvPr>
              <p:cNvSpPr/>
              <p:nvPr/>
            </p:nvSpPr>
            <p:spPr>
              <a:xfrm>
                <a:off x="17955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CE19A688-4856-8264-B5F1-1B33A432D76C}"/>
                  </a:ext>
                </a:extLst>
              </p:cNvPr>
              <p:cNvSpPr/>
              <p:nvPr/>
            </p:nvSpPr>
            <p:spPr>
              <a:xfrm>
                <a:off x="191159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31459A41-ECA2-A5A6-699F-1E72D1AC3BCD}"/>
                  </a:ext>
                </a:extLst>
              </p:cNvPr>
              <p:cNvSpPr/>
              <p:nvPr/>
            </p:nvSpPr>
            <p:spPr>
              <a:xfrm>
                <a:off x="20276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1C167EF4-0C05-CADB-6BCF-8EF540BE5138}"/>
                  </a:ext>
                </a:extLst>
              </p:cNvPr>
              <p:cNvSpPr/>
              <p:nvPr/>
            </p:nvSpPr>
            <p:spPr>
              <a:xfrm>
                <a:off x="21436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58D9C5F9-9BB5-0C57-E893-8D60F46FCCC6}"/>
                  </a:ext>
                </a:extLst>
              </p:cNvPr>
              <p:cNvSpPr/>
              <p:nvPr/>
            </p:nvSpPr>
            <p:spPr>
              <a:xfrm>
                <a:off x="225968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60415A50-6C61-000C-8C6D-70C118B42D9D}"/>
                  </a:ext>
                </a:extLst>
              </p:cNvPr>
              <p:cNvSpPr/>
              <p:nvPr/>
            </p:nvSpPr>
            <p:spPr>
              <a:xfrm>
                <a:off x="237571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D942324E-23F0-AC47-0F9B-7322DA63B292}"/>
                  </a:ext>
                </a:extLst>
              </p:cNvPr>
              <p:cNvSpPr/>
              <p:nvPr/>
            </p:nvSpPr>
            <p:spPr>
              <a:xfrm>
                <a:off x="24917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F81AA076-AC93-243C-D5CC-3FCA4CF9A59F}"/>
                  </a:ext>
                </a:extLst>
              </p:cNvPr>
              <p:cNvSpPr/>
              <p:nvPr/>
            </p:nvSpPr>
            <p:spPr>
              <a:xfrm>
                <a:off x="26077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94AE44A4-BC75-A482-9DAB-BA0A8902A163}"/>
                  </a:ext>
                </a:extLst>
              </p:cNvPr>
              <p:cNvSpPr/>
              <p:nvPr/>
            </p:nvSpPr>
            <p:spPr>
              <a:xfrm>
                <a:off x="272379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6B64AE09-75DB-DBEA-3C41-B2C751C78B25}"/>
                  </a:ext>
                </a:extLst>
              </p:cNvPr>
              <p:cNvSpPr/>
              <p:nvPr/>
            </p:nvSpPr>
            <p:spPr>
              <a:xfrm>
                <a:off x="28398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8753B8F2-21FC-CE1A-F025-B4615E9889A7}"/>
                  </a:ext>
                </a:extLst>
              </p:cNvPr>
              <p:cNvSpPr/>
              <p:nvPr/>
            </p:nvSpPr>
            <p:spPr>
              <a:xfrm>
                <a:off x="29558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BEF78474-BE36-E66C-7191-66F5E8A7487E}"/>
                  </a:ext>
                </a:extLst>
              </p:cNvPr>
              <p:cNvSpPr/>
              <p:nvPr/>
            </p:nvSpPr>
            <p:spPr>
              <a:xfrm>
                <a:off x="307189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926B2F12-ED15-22DE-9A76-A155EE6FF4AB}"/>
                  </a:ext>
                </a:extLst>
              </p:cNvPr>
              <p:cNvSpPr/>
              <p:nvPr/>
            </p:nvSpPr>
            <p:spPr>
              <a:xfrm>
                <a:off x="318791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A24C5600-FDE1-4B5A-4954-9116608D80D9}"/>
                  </a:ext>
                </a:extLst>
              </p:cNvPr>
              <p:cNvSpPr/>
              <p:nvPr/>
            </p:nvSpPr>
            <p:spPr>
              <a:xfrm>
                <a:off x="33039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19CE284F-0146-8F5A-9EFB-BB786B7C5AC1}"/>
                  </a:ext>
                </a:extLst>
              </p:cNvPr>
              <p:cNvSpPr/>
              <p:nvPr/>
            </p:nvSpPr>
            <p:spPr>
              <a:xfrm>
                <a:off x="341997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964E0B87-27DE-3727-48A2-66BD48D9F291}"/>
                  </a:ext>
                </a:extLst>
              </p:cNvPr>
              <p:cNvSpPr/>
              <p:nvPr/>
            </p:nvSpPr>
            <p:spPr>
              <a:xfrm>
                <a:off x="35360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49925064-F434-49B5-1CB4-82B15E6DCEF4}"/>
                  </a:ext>
                </a:extLst>
              </p:cNvPr>
              <p:cNvSpPr/>
              <p:nvPr/>
            </p:nvSpPr>
            <p:spPr>
              <a:xfrm>
                <a:off x="36520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7B5768B9-1A04-EC95-613B-D12F12536820}"/>
                  </a:ext>
                </a:extLst>
              </p:cNvPr>
              <p:cNvSpPr/>
              <p:nvPr/>
            </p:nvSpPr>
            <p:spPr>
              <a:xfrm>
                <a:off x="37680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F5D9765D-A559-F013-28EB-99000BB038C8}"/>
                  </a:ext>
                </a:extLst>
              </p:cNvPr>
              <p:cNvSpPr/>
              <p:nvPr/>
            </p:nvSpPr>
            <p:spPr>
              <a:xfrm>
                <a:off x="38840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12CAA3C9-135A-44AD-A59C-694E34418E57}"/>
                  </a:ext>
                </a:extLst>
              </p:cNvPr>
              <p:cNvSpPr/>
              <p:nvPr/>
            </p:nvSpPr>
            <p:spPr>
              <a:xfrm>
                <a:off x="400012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C847FECC-CD8C-B119-E6E4-0A36F3DD528F}"/>
                  </a:ext>
                </a:extLst>
              </p:cNvPr>
              <p:cNvSpPr/>
              <p:nvPr/>
            </p:nvSpPr>
            <p:spPr>
              <a:xfrm>
                <a:off x="41161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04843124-9FB1-7EA1-A0D0-594AC1EBEBD3}"/>
                  </a:ext>
                </a:extLst>
              </p:cNvPr>
              <p:cNvSpPr/>
              <p:nvPr/>
            </p:nvSpPr>
            <p:spPr>
              <a:xfrm>
                <a:off x="42321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FE3F553A-2144-0490-37BB-2A6DF8E60E65}"/>
                  </a:ext>
                </a:extLst>
              </p:cNvPr>
              <p:cNvSpPr/>
              <p:nvPr/>
            </p:nvSpPr>
            <p:spPr>
              <a:xfrm>
                <a:off x="43482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084C992D-6F93-38FA-BB9A-396B6AD2FFCF}"/>
                  </a:ext>
                </a:extLst>
              </p:cNvPr>
              <p:cNvSpPr/>
              <p:nvPr/>
            </p:nvSpPr>
            <p:spPr>
              <a:xfrm>
                <a:off x="446424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704BBDF7-2B4C-29EB-77CF-998D158E8448}"/>
                  </a:ext>
                </a:extLst>
              </p:cNvPr>
              <p:cNvSpPr/>
              <p:nvPr/>
            </p:nvSpPr>
            <p:spPr>
              <a:xfrm>
                <a:off x="458027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C0F19A7E-04F3-EA2D-A510-E74CC33EB378}"/>
                  </a:ext>
                </a:extLst>
              </p:cNvPr>
              <p:cNvSpPr/>
              <p:nvPr/>
            </p:nvSpPr>
            <p:spPr>
              <a:xfrm>
                <a:off x="5511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D5618BC3-1069-89C7-F163-F817B63DD115}"/>
                  </a:ext>
                </a:extLst>
              </p:cNvPr>
              <p:cNvSpPr/>
              <p:nvPr/>
            </p:nvSpPr>
            <p:spPr>
              <a:xfrm>
                <a:off x="17115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6939CDE2-B0F1-B598-5506-7C4FD2015E79}"/>
                  </a:ext>
                </a:extLst>
              </p:cNvPr>
              <p:cNvSpPr/>
              <p:nvPr/>
            </p:nvSpPr>
            <p:spPr>
              <a:xfrm>
                <a:off x="2871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CE2C8C7B-EFF3-160D-7D91-0A937B89BD1C}"/>
                  </a:ext>
                </a:extLst>
              </p:cNvPr>
              <p:cNvSpPr/>
              <p:nvPr/>
            </p:nvSpPr>
            <p:spPr>
              <a:xfrm>
                <a:off x="40320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B0BB43AC-B8E9-201D-9BB5-720982027C99}"/>
                  </a:ext>
                </a:extLst>
              </p:cNvPr>
              <p:cNvSpPr/>
              <p:nvPr/>
            </p:nvSpPr>
            <p:spPr>
              <a:xfrm>
                <a:off x="51923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2993EF47-A1B6-237B-173A-8546EF19B4E3}"/>
                  </a:ext>
                </a:extLst>
              </p:cNvPr>
              <p:cNvSpPr/>
              <p:nvPr/>
            </p:nvSpPr>
            <p:spPr>
              <a:xfrm>
                <a:off x="63526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57ED5E6F-0767-C5DB-FAD2-C27963FB66BB}"/>
                  </a:ext>
                </a:extLst>
              </p:cNvPr>
              <p:cNvSpPr/>
              <p:nvPr/>
            </p:nvSpPr>
            <p:spPr>
              <a:xfrm>
                <a:off x="7512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D17580D9-8865-D51F-CDCE-6EBDE32B67A9}"/>
                  </a:ext>
                </a:extLst>
              </p:cNvPr>
              <p:cNvSpPr/>
              <p:nvPr/>
            </p:nvSpPr>
            <p:spPr>
              <a:xfrm>
                <a:off x="8673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FEFEEFE5-5D74-C891-E49D-4E7DDC1DD82C}"/>
                  </a:ext>
                </a:extLst>
              </p:cNvPr>
              <p:cNvSpPr/>
              <p:nvPr/>
            </p:nvSpPr>
            <p:spPr>
              <a:xfrm>
                <a:off x="98334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1A7684EF-547B-4724-BCC3-417EF17187C9}"/>
                  </a:ext>
                </a:extLst>
              </p:cNvPr>
              <p:cNvSpPr/>
              <p:nvPr/>
            </p:nvSpPr>
            <p:spPr>
              <a:xfrm>
                <a:off x="10993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263E412B-E85F-3E0F-8AD4-28DC654045F2}"/>
                  </a:ext>
                </a:extLst>
              </p:cNvPr>
              <p:cNvSpPr/>
              <p:nvPr/>
            </p:nvSpPr>
            <p:spPr>
              <a:xfrm>
                <a:off x="121541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66BFCE02-18A5-18F0-A729-2EF1BC7CCCD1}"/>
                  </a:ext>
                </a:extLst>
              </p:cNvPr>
              <p:cNvSpPr/>
              <p:nvPr/>
            </p:nvSpPr>
            <p:spPr>
              <a:xfrm>
                <a:off x="13314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07D3772E-6C7D-BE06-712D-C9152911EF34}"/>
                  </a:ext>
                </a:extLst>
              </p:cNvPr>
              <p:cNvSpPr/>
              <p:nvPr/>
            </p:nvSpPr>
            <p:spPr>
              <a:xfrm>
                <a:off x="144748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87F175EB-C01D-EABE-2ED3-98FDDA3D2D23}"/>
                  </a:ext>
                </a:extLst>
              </p:cNvPr>
              <p:cNvSpPr/>
              <p:nvPr/>
            </p:nvSpPr>
            <p:spPr>
              <a:xfrm>
                <a:off x="15634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D2560B4D-C7C5-A41E-CECF-F58457DFFABE}"/>
                  </a:ext>
                </a:extLst>
              </p:cNvPr>
              <p:cNvSpPr/>
              <p:nvPr/>
            </p:nvSpPr>
            <p:spPr>
              <a:xfrm>
                <a:off x="16795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ED56CE3C-6364-C6D0-78D4-1970DADEC7D8}"/>
                  </a:ext>
                </a:extLst>
              </p:cNvPr>
              <p:cNvSpPr/>
              <p:nvPr/>
            </p:nvSpPr>
            <p:spPr>
              <a:xfrm>
                <a:off x="17955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DED885FB-25D1-0B62-601E-3D5A654BAFF6}"/>
                  </a:ext>
                </a:extLst>
              </p:cNvPr>
              <p:cNvSpPr/>
              <p:nvPr/>
            </p:nvSpPr>
            <p:spPr>
              <a:xfrm>
                <a:off x="191159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F7D16064-F267-0E42-E52F-B3843985B9FD}"/>
                  </a:ext>
                </a:extLst>
              </p:cNvPr>
              <p:cNvSpPr/>
              <p:nvPr/>
            </p:nvSpPr>
            <p:spPr>
              <a:xfrm>
                <a:off x="20276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8A53A64D-230F-8065-1DC3-05BDDDDE61B8}"/>
                  </a:ext>
                </a:extLst>
              </p:cNvPr>
              <p:cNvSpPr/>
              <p:nvPr/>
            </p:nvSpPr>
            <p:spPr>
              <a:xfrm>
                <a:off x="21436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D1C1DC67-1744-E245-8EC1-056B66A76CDC}"/>
                  </a:ext>
                </a:extLst>
              </p:cNvPr>
              <p:cNvSpPr/>
              <p:nvPr/>
            </p:nvSpPr>
            <p:spPr>
              <a:xfrm>
                <a:off x="225968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9673553D-A2C0-F977-C6BD-318D49A802BE}"/>
                  </a:ext>
                </a:extLst>
              </p:cNvPr>
              <p:cNvSpPr/>
              <p:nvPr/>
            </p:nvSpPr>
            <p:spPr>
              <a:xfrm>
                <a:off x="237571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4FB585C9-1B2D-499F-B2C4-DD6377BFF5B9}"/>
                  </a:ext>
                </a:extLst>
              </p:cNvPr>
              <p:cNvSpPr/>
              <p:nvPr/>
            </p:nvSpPr>
            <p:spPr>
              <a:xfrm>
                <a:off x="24917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CA73A3C2-1525-8998-ABD5-379FCDC1A983}"/>
                  </a:ext>
                </a:extLst>
              </p:cNvPr>
              <p:cNvSpPr/>
              <p:nvPr/>
            </p:nvSpPr>
            <p:spPr>
              <a:xfrm>
                <a:off x="26077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208C2CDE-982B-CB55-09A2-EFA995DAD4D4}"/>
                  </a:ext>
                </a:extLst>
              </p:cNvPr>
              <p:cNvSpPr/>
              <p:nvPr/>
            </p:nvSpPr>
            <p:spPr>
              <a:xfrm>
                <a:off x="272379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0DB87676-5D07-06D7-AF46-2B85C0A0A640}"/>
                  </a:ext>
                </a:extLst>
              </p:cNvPr>
              <p:cNvSpPr/>
              <p:nvPr/>
            </p:nvSpPr>
            <p:spPr>
              <a:xfrm>
                <a:off x="28398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5E8F9920-C087-C8AC-C3DD-8073F8EDB60A}"/>
                  </a:ext>
                </a:extLst>
              </p:cNvPr>
              <p:cNvSpPr/>
              <p:nvPr/>
            </p:nvSpPr>
            <p:spPr>
              <a:xfrm>
                <a:off x="29558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02C6529F-F71D-01E6-41BE-68446DCB4693}"/>
                  </a:ext>
                </a:extLst>
              </p:cNvPr>
              <p:cNvSpPr/>
              <p:nvPr/>
            </p:nvSpPr>
            <p:spPr>
              <a:xfrm>
                <a:off x="307189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AEC5361A-AF5A-6880-41C0-CEC0776964C0}"/>
                  </a:ext>
                </a:extLst>
              </p:cNvPr>
              <p:cNvSpPr/>
              <p:nvPr/>
            </p:nvSpPr>
            <p:spPr>
              <a:xfrm>
                <a:off x="318791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1B899147-EA7F-E48C-D4AF-27816455A29C}"/>
                  </a:ext>
                </a:extLst>
              </p:cNvPr>
              <p:cNvSpPr/>
              <p:nvPr/>
            </p:nvSpPr>
            <p:spPr>
              <a:xfrm>
                <a:off x="33039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EBDBFB24-99C4-33E3-553E-5163C1FD5073}"/>
                  </a:ext>
                </a:extLst>
              </p:cNvPr>
              <p:cNvSpPr/>
              <p:nvPr/>
            </p:nvSpPr>
            <p:spPr>
              <a:xfrm>
                <a:off x="341997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DD3BCD22-B22F-8FAF-D2EB-EF26073C145A}"/>
                  </a:ext>
                </a:extLst>
              </p:cNvPr>
              <p:cNvSpPr/>
              <p:nvPr/>
            </p:nvSpPr>
            <p:spPr>
              <a:xfrm>
                <a:off x="35360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2D86F84C-7B81-7ED0-1B66-2AB2751C4E3E}"/>
                  </a:ext>
                </a:extLst>
              </p:cNvPr>
              <p:cNvSpPr/>
              <p:nvPr/>
            </p:nvSpPr>
            <p:spPr>
              <a:xfrm>
                <a:off x="36520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3B2E707F-2068-A88A-4643-197552C55ED3}"/>
                  </a:ext>
                </a:extLst>
              </p:cNvPr>
              <p:cNvSpPr/>
              <p:nvPr/>
            </p:nvSpPr>
            <p:spPr>
              <a:xfrm>
                <a:off x="37680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3842B262-9B37-C205-7E8F-26149BFB703E}"/>
                  </a:ext>
                </a:extLst>
              </p:cNvPr>
              <p:cNvSpPr/>
              <p:nvPr/>
            </p:nvSpPr>
            <p:spPr>
              <a:xfrm>
                <a:off x="38840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8A241AD0-09CF-3575-A2E4-67F3F2060CDB}"/>
                  </a:ext>
                </a:extLst>
              </p:cNvPr>
              <p:cNvSpPr/>
              <p:nvPr/>
            </p:nvSpPr>
            <p:spPr>
              <a:xfrm>
                <a:off x="400012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D1BCA5B7-7288-628D-11F8-D4188F4A2F9B}"/>
                  </a:ext>
                </a:extLst>
              </p:cNvPr>
              <p:cNvSpPr/>
              <p:nvPr/>
            </p:nvSpPr>
            <p:spPr>
              <a:xfrm>
                <a:off x="41161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F286B1BB-3185-32CB-B1DD-502F77D91205}"/>
                  </a:ext>
                </a:extLst>
              </p:cNvPr>
              <p:cNvSpPr/>
              <p:nvPr/>
            </p:nvSpPr>
            <p:spPr>
              <a:xfrm>
                <a:off x="42321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F4F737C6-4AF3-84CD-742C-1EE4E173CAF0}"/>
                  </a:ext>
                </a:extLst>
              </p:cNvPr>
              <p:cNvSpPr/>
              <p:nvPr/>
            </p:nvSpPr>
            <p:spPr>
              <a:xfrm>
                <a:off x="43482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EAF6E53F-E471-99EA-E205-6CBB4ECAEBFF}"/>
                  </a:ext>
                </a:extLst>
              </p:cNvPr>
              <p:cNvSpPr/>
              <p:nvPr/>
            </p:nvSpPr>
            <p:spPr>
              <a:xfrm>
                <a:off x="446424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18134B29-EA80-FD43-E632-C6EBABF643CB}"/>
                  </a:ext>
                </a:extLst>
              </p:cNvPr>
              <p:cNvSpPr/>
              <p:nvPr/>
            </p:nvSpPr>
            <p:spPr>
              <a:xfrm>
                <a:off x="458027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D1D8E38B-C473-E213-3935-70229A34B6C9}"/>
                  </a:ext>
                </a:extLst>
              </p:cNvPr>
              <p:cNvSpPr/>
              <p:nvPr/>
            </p:nvSpPr>
            <p:spPr>
              <a:xfrm>
                <a:off x="5511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84987ADB-9E20-4C1C-C1B3-1CB9717C357E}"/>
                  </a:ext>
                </a:extLst>
              </p:cNvPr>
              <p:cNvSpPr/>
              <p:nvPr/>
            </p:nvSpPr>
            <p:spPr>
              <a:xfrm>
                <a:off x="17115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9ACF92B1-65DF-8EF8-758A-A87CB6277D57}"/>
                  </a:ext>
                </a:extLst>
              </p:cNvPr>
              <p:cNvSpPr/>
              <p:nvPr/>
            </p:nvSpPr>
            <p:spPr>
              <a:xfrm>
                <a:off x="2871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AD947B74-641F-C867-006A-7A3875F0AD59}"/>
                  </a:ext>
                </a:extLst>
              </p:cNvPr>
              <p:cNvSpPr/>
              <p:nvPr/>
            </p:nvSpPr>
            <p:spPr>
              <a:xfrm>
                <a:off x="40320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A42EE4F2-FBC0-A2C6-2FA0-CBF499E05D53}"/>
                  </a:ext>
                </a:extLst>
              </p:cNvPr>
              <p:cNvSpPr/>
              <p:nvPr/>
            </p:nvSpPr>
            <p:spPr>
              <a:xfrm>
                <a:off x="51923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CAC13016-2F22-F724-BDF0-FB4486EE654D}"/>
                  </a:ext>
                </a:extLst>
              </p:cNvPr>
              <p:cNvSpPr/>
              <p:nvPr/>
            </p:nvSpPr>
            <p:spPr>
              <a:xfrm>
                <a:off x="63526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9CD0A79B-4ECA-450D-C5D0-2E4606A54EAD}"/>
                  </a:ext>
                </a:extLst>
              </p:cNvPr>
              <p:cNvSpPr/>
              <p:nvPr/>
            </p:nvSpPr>
            <p:spPr>
              <a:xfrm>
                <a:off x="7512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21BEAFE7-ACD0-4880-A6DF-1AF9B7CE34E2}"/>
                  </a:ext>
                </a:extLst>
              </p:cNvPr>
              <p:cNvSpPr/>
              <p:nvPr/>
            </p:nvSpPr>
            <p:spPr>
              <a:xfrm>
                <a:off x="8673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BB28C881-A9F2-03C0-8523-A52C1473A366}"/>
                  </a:ext>
                </a:extLst>
              </p:cNvPr>
              <p:cNvSpPr/>
              <p:nvPr/>
            </p:nvSpPr>
            <p:spPr>
              <a:xfrm>
                <a:off x="98334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B9812FED-DD62-9951-4D5B-27B7AE12DA5C}"/>
                  </a:ext>
                </a:extLst>
              </p:cNvPr>
              <p:cNvSpPr/>
              <p:nvPr/>
            </p:nvSpPr>
            <p:spPr>
              <a:xfrm>
                <a:off x="10993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A53D43E1-E0EF-4F96-F2A3-9C5B69CC23FD}"/>
                  </a:ext>
                </a:extLst>
              </p:cNvPr>
              <p:cNvSpPr/>
              <p:nvPr/>
            </p:nvSpPr>
            <p:spPr>
              <a:xfrm>
                <a:off x="121541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AAE600E8-C8BA-E41C-10E6-5D80B647080D}"/>
                  </a:ext>
                </a:extLst>
              </p:cNvPr>
              <p:cNvSpPr/>
              <p:nvPr/>
            </p:nvSpPr>
            <p:spPr>
              <a:xfrm>
                <a:off x="13314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73219622-A4CE-68C3-46C8-5BFD0870573A}"/>
                  </a:ext>
                </a:extLst>
              </p:cNvPr>
              <p:cNvSpPr/>
              <p:nvPr/>
            </p:nvSpPr>
            <p:spPr>
              <a:xfrm>
                <a:off x="144748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EBF208A0-B6BF-0D4D-1B00-AFB55375633F}"/>
                  </a:ext>
                </a:extLst>
              </p:cNvPr>
              <p:cNvSpPr/>
              <p:nvPr/>
            </p:nvSpPr>
            <p:spPr>
              <a:xfrm>
                <a:off x="15634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2221E658-0A3D-92D6-7BBE-8D04570EBD6C}"/>
                  </a:ext>
                </a:extLst>
              </p:cNvPr>
              <p:cNvSpPr/>
              <p:nvPr/>
            </p:nvSpPr>
            <p:spPr>
              <a:xfrm>
                <a:off x="16795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A3DB0F2B-757F-ED1E-3743-E91B91D41514}"/>
                  </a:ext>
                </a:extLst>
              </p:cNvPr>
              <p:cNvSpPr/>
              <p:nvPr/>
            </p:nvSpPr>
            <p:spPr>
              <a:xfrm>
                <a:off x="17955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0BE39A46-3C0E-7D17-1219-AEF3B9D9A7FC}"/>
                  </a:ext>
                </a:extLst>
              </p:cNvPr>
              <p:cNvSpPr/>
              <p:nvPr/>
            </p:nvSpPr>
            <p:spPr>
              <a:xfrm>
                <a:off x="191159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95218053-301A-C2D1-25F4-893AD036C323}"/>
                  </a:ext>
                </a:extLst>
              </p:cNvPr>
              <p:cNvSpPr/>
              <p:nvPr/>
            </p:nvSpPr>
            <p:spPr>
              <a:xfrm>
                <a:off x="20276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A0837A18-43D5-EFCD-3508-ABFAA73496A6}"/>
                  </a:ext>
                </a:extLst>
              </p:cNvPr>
              <p:cNvSpPr/>
              <p:nvPr/>
            </p:nvSpPr>
            <p:spPr>
              <a:xfrm>
                <a:off x="21436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94F1C414-D4FE-AF5D-0185-525585E9BCB3}"/>
                  </a:ext>
                </a:extLst>
              </p:cNvPr>
              <p:cNvSpPr/>
              <p:nvPr/>
            </p:nvSpPr>
            <p:spPr>
              <a:xfrm>
                <a:off x="225968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9814463F-5974-F5E8-7935-B77ACAF5B18A}"/>
                  </a:ext>
                </a:extLst>
              </p:cNvPr>
              <p:cNvSpPr/>
              <p:nvPr/>
            </p:nvSpPr>
            <p:spPr>
              <a:xfrm>
                <a:off x="237571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D4F283B4-85EA-CE92-B9D2-A814E1CDE55E}"/>
                  </a:ext>
                </a:extLst>
              </p:cNvPr>
              <p:cNvSpPr/>
              <p:nvPr/>
            </p:nvSpPr>
            <p:spPr>
              <a:xfrm>
                <a:off x="24917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955D7A26-D29E-835B-450E-B7DEF0E09F36}"/>
                  </a:ext>
                </a:extLst>
              </p:cNvPr>
              <p:cNvSpPr/>
              <p:nvPr/>
            </p:nvSpPr>
            <p:spPr>
              <a:xfrm>
                <a:off x="26077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BF15CF21-ABC2-7438-BC29-6050C11B86A3}"/>
                  </a:ext>
                </a:extLst>
              </p:cNvPr>
              <p:cNvSpPr/>
              <p:nvPr/>
            </p:nvSpPr>
            <p:spPr>
              <a:xfrm>
                <a:off x="272379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4CA08A35-6997-7A79-FE90-B1842531D7AE}"/>
                  </a:ext>
                </a:extLst>
              </p:cNvPr>
              <p:cNvSpPr/>
              <p:nvPr/>
            </p:nvSpPr>
            <p:spPr>
              <a:xfrm>
                <a:off x="28398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70AD0E5D-9EB4-FFA3-6C7D-C0064374686F}"/>
                  </a:ext>
                </a:extLst>
              </p:cNvPr>
              <p:cNvSpPr/>
              <p:nvPr/>
            </p:nvSpPr>
            <p:spPr>
              <a:xfrm>
                <a:off x="29558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5861910A-353E-C5A7-F5D0-D1CAC67C4D2E}"/>
                  </a:ext>
                </a:extLst>
              </p:cNvPr>
              <p:cNvSpPr/>
              <p:nvPr/>
            </p:nvSpPr>
            <p:spPr>
              <a:xfrm>
                <a:off x="307189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1517774F-3F65-6C0B-4F24-83A11319770A}"/>
                  </a:ext>
                </a:extLst>
              </p:cNvPr>
              <p:cNvSpPr/>
              <p:nvPr/>
            </p:nvSpPr>
            <p:spPr>
              <a:xfrm>
                <a:off x="318791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4F4C3C23-F1A1-02D2-0C21-AEB85033A6D4}"/>
                  </a:ext>
                </a:extLst>
              </p:cNvPr>
              <p:cNvSpPr/>
              <p:nvPr/>
            </p:nvSpPr>
            <p:spPr>
              <a:xfrm>
                <a:off x="33039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BA6C5BB6-57CE-CE00-A565-9B82086F3813}"/>
                  </a:ext>
                </a:extLst>
              </p:cNvPr>
              <p:cNvSpPr/>
              <p:nvPr/>
            </p:nvSpPr>
            <p:spPr>
              <a:xfrm>
                <a:off x="341997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E16A5578-3BD4-88D2-640B-A7507D0E0A84}"/>
                  </a:ext>
                </a:extLst>
              </p:cNvPr>
              <p:cNvSpPr/>
              <p:nvPr/>
            </p:nvSpPr>
            <p:spPr>
              <a:xfrm>
                <a:off x="35360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8634B899-3C0A-7E42-33DD-32659B17FFAC}"/>
                  </a:ext>
                </a:extLst>
              </p:cNvPr>
              <p:cNvSpPr/>
              <p:nvPr/>
            </p:nvSpPr>
            <p:spPr>
              <a:xfrm>
                <a:off x="36520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D3B42B22-D857-2824-4835-4878AEF314F3}"/>
                  </a:ext>
                </a:extLst>
              </p:cNvPr>
              <p:cNvSpPr/>
              <p:nvPr/>
            </p:nvSpPr>
            <p:spPr>
              <a:xfrm>
                <a:off x="37680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0EF8E388-A151-37B9-0C3B-723BD250D31D}"/>
                  </a:ext>
                </a:extLst>
              </p:cNvPr>
              <p:cNvSpPr/>
              <p:nvPr/>
            </p:nvSpPr>
            <p:spPr>
              <a:xfrm>
                <a:off x="38840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7B22EED2-64C2-3B22-FCD5-39B48590BBDA}"/>
                  </a:ext>
                </a:extLst>
              </p:cNvPr>
              <p:cNvSpPr/>
              <p:nvPr/>
            </p:nvSpPr>
            <p:spPr>
              <a:xfrm>
                <a:off x="400012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D4DA88E8-F375-BFE3-0FAD-689FD532238A}"/>
                  </a:ext>
                </a:extLst>
              </p:cNvPr>
              <p:cNvSpPr/>
              <p:nvPr/>
            </p:nvSpPr>
            <p:spPr>
              <a:xfrm>
                <a:off x="41161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EB72B07E-E729-BA2B-9C43-17A5B7BF8ED5}"/>
                  </a:ext>
                </a:extLst>
              </p:cNvPr>
              <p:cNvSpPr/>
              <p:nvPr/>
            </p:nvSpPr>
            <p:spPr>
              <a:xfrm>
                <a:off x="42321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D484B5D0-D1BE-02E1-80FF-4E1F2D0E0B2D}"/>
                  </a:ext>
                </a:extLst>
              </p:cNvPr>
              <p:cNvSpPr/>
              <p:nvPr/>
            </p:nvSpPr>
            <p:spPr>
              <a:xfrm>
                <a:off x="43482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2408F7B3-00BD-0087-F0F0-D4D612EE79A6}"/>
                  </a:ext>
                </a:extLst>
              </p:cNvPr>
              <p:cNvSpPr/>
              <p:nvPr/>
            </p:nvSpPr>
            <p:spPr>
              <a:xfrm>
                <a:off x="446424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80C843AD-1728-542D-F967-76BFE6460202}"/>
                  </a:ext>
                </a:extLst>
              </p:cNvPr>
              <p:cNvSpPr/>
              <p:nvPr/>
            </p:nvSpPr>
            <p:spPr>
              <a:xfrm>
                <a:off x="458027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2C0991C1-1282-A96C-BB27-43F8C9C3B3CA}"/>
                  </a:ext>
                </a:extLst>
              </p:cNvPr>
              <p:cNvSpPr/>
              <p:nvPr/>
            </p:nvSpPr>
            <p:spPr>
              <a:xfrm>
                <a:off x="5511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99209E9C-3B29-97DA-C69B-379B3A5D7A91}"/>
                  </a:ext>
                </a:extLst>
              </p:cNvPr>
              <p:cNvSpPr/>
              <p:nvPr/>
            </p:nvSpPr>
            <p:spPr>
              <a:xfrm>
                <a:off x="17115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0B4C5E6A-674E-F900-9F40-162FDDD3BC35}"/>
                  </a:ext>
                </a:extLst>
              </p:cNvPr>
              <p:cNvSpPr/>
              <p:nvPr/>
            </p:nvSpPr>
            <p:spPr>
              <a:xfrm>
                <a:off x="2871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639A5FB4-E551-993D-7B32-9A017D4DBD98}"/>
                  </a:ext>
                </a:extLst>
              </p:cNvPr>
              <p:cNvSpPr/>
              <p:nvPr/>
            </p:nvSpPr>
            <p:spPr>
              <a:xfrm>
                <a:off x="40320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0E0DB575-BAC7-99AC-43CA-B681598FF0AC}"/>
                  </a:ext>
                </a:extLst>
              </p:cNvPr>
              <p:cNvSpPr/>
              <p:nvPr/>
            </p:nvSpPr>
            <p:spPr>
              <a:xfrm>
                <a:off x="51923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2B6C89A3-2C5E-6ECD-9FCD-098120A7B6D6}"/>
                  </a:ext>
                </a:extLst>
              </p:cNvPr>
              <p:cNvSpPr/>
              <p:nvPr/>
            </p:nvSpPr>
            <p:spPr>
              <a:xfrm>
                <a:off x="63526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71C0A1B7-689C-5910-CF7A-AE16D52D95DF}"/>
                  </a:ext>
                </a:extLst>
              </p:cNvPr>
              <p:cNvSpPr/>
              <p:nvPr/>
            </p:nvSpPr>
            <p:spPr>
              <a:xfrm>
                <a:off x="7512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61A21296-5FAD-6C9D-4CEB-6556FC21E952}"/>
                  </a:ext>
                </a:extLst>
              </p:cNvPr>
              <p:cNvSpPr/>
              <p:nvPr/>
            </p:nvSpPr>
            <p:spPr>
              <a:xfrm>
                <a:off x="8673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5BEFEB31-2E3D-D838-551E-0EECBAC94FD0}"/>
                  </a:ext>
                </a:extLst>
              </p:cNvPr>
              <p:cNvSpPr/>
              <p:nvPr/>
            </p:nvSpPr>
            <p:spPr>
              <a:xfrm>
                <a:off x="98334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3690F867-8BD7-F519-CBD2-0101DB212356}"/>
                  </a:ext>
                </a:extLst>
              </p:cNvPr>
              <p:cNvSpPr/>
              <p:nvPr/>
            </p:nvSpPr>
            <p:spPr>
              <a:xfrm>
                <a:off x="10993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ACA58ADC-104F-10D0-68BC-147FDFF0BEA4}"/>
                  </a:ext>
                </a:extLst>
              </p:cNvPr>
              <p:cNvSpPr/>
              <p:nvPr/>
            </p:nvSpPr>
            <p:spPr>
              <a:xfrm>
                <a:off x="121541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FBEF8C1E-478D-EC8F-7CA6-CCA6926B2758}"/>
                  </a:ext>
                </a:extLst>
              </p:cNvPr>
              <p:cNvSpPr/>
              <p:nvPr/>
            </p:nvSpPr>
            <p:spPr>
              <a:xfrm>
                <a:off x="13314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83D9D521-8E6B-FF61-F731-4EFC9CC4D9C2}"/>
                  </a:ext>
                </a:extLst>
              </p:cNvPr>
              <p:cNvSpPr/>
              <p:nvPr/>
            </p:nvSpPr>
            <p:spPr>
              <a:xfrm>
                <a:off x="144748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3858F35C-2095-0D05-FBBE-5B6A859B04CC}"/>
                  </a:ext>
                </a:extLst>
              </p:cNvPr>
              <p:cNvSpPr/>
              <p:nvPr/>
            </p:nvSpPr>
            <p:spPr>
              <a:xfrm>
                <a:off x="15634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640E53CF-D961-6B81-C3FE-356797F759E8}"/>
                  </a:ext>
                </a:extLst>
              </p:cNvPr>
              <p:cNvSpPr/>
              <p:nvPr/>
            </p:nvSpPr>
            <p:spPr>
              <a:xfrm>
                <a:off x="16795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3283109C-93BC-131C-F81D-5774C005812B}"/>
                  </a:ext>
                </a:extLst>
              </p:cNvPr>
              <p:cNvSpPr/>
              <p:nvPr/>
            </p:nvSpPr>
            <p:spPr>
              <a:xfrm>
                <a:off x="17955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E9791AE3-F6DF-514E-6685-19A463748666}"/>
                  </a:ext>
                </a:extLst>
              </p:cNvPr>
              <p:cNvSpPr/>
              <p:nvPr/>
            </p:nvSpPr>
            <p:spPr>
              <a:xfrm>
                <a:off x="191159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22E4C3DB-F5A3-0C88-D30E-BB53C59E1D42}"/>
                  </a:ext>
                </a:extLst>
              </p:cNvPr>
              <p:cNvSpPr/>
              <p:nvPr/>
            </p:nvSpPr>
            <p:spPr>
              <a:xfrm>
                <a:off x="20276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E6C4EAA8-EBF0-E658-60A7-764E48EA9349}"/>
                  </a:ext>
                </a:extLst>
              </p:cNvPr>
              <p:cNvSpPr/>
              <p:nvPr/>
            </p:nvSpPr>
            <p:spPr>
              <a:xfrm>
                <a:off x="21436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19220BDC-4974-3CD7-320B-B01D911C0FA3}"/>
                  </a:ext>
                </a:extLst>
              </p:cNvPr>
              <p:cNvSpPr/>
              <p:nvPr/>
            </p:nvSpPr>
            <p:spPr>
              <a:xfrm>
                <a:off x="225968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E8ADE4E9-0375-5833-7F9A-C3979F8F23D8}"/>
                  </a:ext>
                </a:extLst>
              </p:cNvPr>
              <p:cNvSpPr/>
              <p:nvPr/>
            </p:nvSpPr>
            <p:spPr>
              <a:xfrm>
                <a:off x="237571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208A077A-F9C4-151D-6D4D-760F673BB8A1}"/>
                  </a:ext>
                </a:extLst>
              </p:cNvPr>
              <p:cNvSpPr/>
              <p:nvPr/>
            </p:nvSpPr>
            <p:spPr>
              <a:xfrm>
                <a:off x="24917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8CB4172C-6CF3-FC14-9A13-0E402B5BC0ED}"/>
                  </a:ext>
                </a:extLst>
              </p:cNvPr>
              <p:cNvSpPr/>
              <p:nvPr/>
            </p:nvSpPr>
            <p:spPr>
              <a:xfrm>
                <a:off x="26077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78BF75B7-47AE-8D02-81FF-4221EA69CB68}"/>
                  </a:ext>
                </a:extLst>
              </p:cNvPr>
              <p:cNvSpPr/>
              <p:nvPr/>
            </p:nvSpPr>
            <p:spPr>
              <a:xfrm>
                <a:off x="272379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CE3B74A0-8A42-2DBD-89FB-2C7E1B662B28}"/>
                  </a:ext>
                </a:extLst>
              </p:cNvPr>
              <p:cNvSpPr/>
              <p:nvPr/>
            </p:nvSpPr>
            <p:spPr>
              <a:xfrm>
                <a:off x="28398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75ACB4A6-8D4A-02A6-390A-9CBC69795797}"/>
                  </a:ext>
                </a:extLst>
              </p:cNvPr>
              <p:cNvSpPr/>
              <p:nvPr/>
            </p:nvSpPr>
            <p:spPr>
              <a:xfrm>
                <a:off x="29558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9A60B995-3968-0886-AC54-6AAB18C7A7C8}"/>
                  </a:ext>
                </a:extLst>
              </p:cNvPr>
              <p:cNvSpPr/>
              <p:nvPr/>
            </p:nvSpPr>
            <p:spPr>
              <a:xfrm>
                <a:off x="307189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7909A18C-178D-3F34-FA63-14D1CCA56A61}"/>
                  </a:ext>
                </a:extLst>
              </p:cNvPr>
              <p:cNvSpPr/>
              <p:nvPr/>
            </p:nvSpPr>
            <p:spPr>
              <a:xfrm>
                <a:off x="318791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41989F5E-93AB-C4A8-30D1-007EAF2A656E}"/>
                  </a:ext>
                </a:extLst>
              </p:cNvPr>
              <p:cNvSpPr/>
              <p:nvPr/>
            </p:nvSpPr>
            <p:spPr>
              <a:xfrm>
                <a:off x="33039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F2D4AE84-A8D1-A13D-3E8C-485329BCA7DA}"/>
                  </a:ext>
                </a:extLst>
              </p:cNvPr>
              <p:cNvSpPr/>
              <p:nvPr/>
            </p:nvSpPr>
            <p:spPr>
              <a:xfrm>
                <a:off x="341997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F2C65050-A88E-B00A-0A7F-260DB73D76B8}"/>
                  </a:ext>
                </a:extLst>
              </p:cNvPr>
              <p:cNvSpPr/>
              <p:nvPr/>
            </p:nvSpPr>
            <p:spPr>
              <a:xfrm>
                <a:off x="35360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14B46AD7-6E8B-A5E4-0994-256386C16B68}"/>
                  </a:ext>
                </a:extLst>
              </p:cNvPr>
              <p:cNvSpPr/>
              <p:nvPr/>
            </p:nvSpPr>
            <p:spPr>
              <a:xfrm>
                <a:off x="36520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DCD88E42-1EEE-760D-AAED-E03C6B096404}"/>
                  </a:ext>
                </a:extLst>
              </p:cNvPr>
              <p:cNvSpPr/>
              <p:nvPr/>
            </p:nvSpPr>
            <p:spPr>
              <a:xfrm>
                <a:off x="37680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8907344E-C988-3946-89B9-29A30E6EE2CB}"/>
                  </a:ext>
                </a:extLst>
              </p:cNvPr>
              <p:cNvSpPr/>
              <p:nvPr/>
            </p:nvSpPr>
            <p:spPr>
              <a:xfrm>
                <a:off x="38840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DE28C266-9926-8598-597C-11A59C46A547}"/>
                  </a:ext>
                </a:extLst>
              </p:cNvPr>
              <p:cNvSpPr/>
              <p:nvPr/>
            </p:nvSpPr>
            <p:spPr>
              <a:xfrm>
                <a:off x="400012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70CA19F6-EEBE-B7AA-8620-E0F86E741D4E}"/>
                  </a:ext>
                </a:extLst>
              </p:cNvPr>
              <p:cNvSpPr/>
              <p:nvPr/>
            </p:nvSpPr>
            <p:spPr>
              <a:xfrm>
                <a:off x="41161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0BA1A512-3A22-26F5-2482-7664C6BECEDF}"/>
                  </a:ext>
                </a:extLst>
              </p:cNvPr>
              <p:cNvSpPr/>
              <p:nvPr/>
            </p:nvSpPr>
            <p:spPr>
              <a:xfrm>
                <a:off x="42321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F12A58BB-5AA3-ABC2-43FC-EC44F0B2980F}"/>
                  </a:ext>
                </a:extLst>
              </p:cNvPr>
              <p:cNvSpPr/>
              <p:nvPr/>
            </p:nvSpPr>
            <p:spPr>
              <a:xfrm>
                <a:off x="43482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D489D8B0-B8F1-D1BE-CFC3-B9E00F92A6E7}"/>
                  </a:ext>
                </a:extLst>
              </p:cNvPr>
              <p:cNvSpPr/>
              <p:nvPr/>
            </p:nvSpPr>
            <p:spPr>
              <a:xfrm>
                <a:off x="446424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C767782E-1E40-10F9-1761-28A75B4BF019}"/>
                  </a:ext>
                </a:extLst>
              </p:cNvPr>
              <p:cNvSpPr/>
              <p:nvPr/>
            </p:nvSpPr>
            <p:spPr>
              <a:xfrm>
                <a:off x="458027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A3A96E9B-5477-5B9D-B6C2-4563C79ECE70}"/>
                  </a:ext>
                </a:extLst>
              </p:cNvPr>
              <p:cNvSpPr/>
              <p:nvPr/>
            </p:nvSpPr>
            <p:spPr>
              <a:xfrm>
                <a:off x="5511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E58B232F-25F3-18C6-39F5-E45BA0490286}"/>
                  </a:ext>
                </a:extLst>
              </p:cNvPr>
              <p:cNvSpPr/>
              <p:nvPr/>
            </p:nvSpPr>
            <p:spPr>
              <a:xfrm>
                <a:off x="17115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85C46760-93CC-6ECA-3C11-5AC7729FF666}"/>
                  </a:ext>
                </a:extLst>
              </p:cNvPr>
              <p:cNvSpPr/>
              <p:nvPr/>
            </p:nvSpPr>
            <p:spPr>
              <a:xfrm>
                <a:off x="2871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0" name="Freeform: Shape 669">
                <a:extLst>
                  <a:ext uri="{FF2B5EF4-FFF2-40B4-BE49-F238E27FC236}">
                    <a16:creationId xmlns:a16="http://schemas.microsoft.com/office/drawing/2014/main" id="{AA90DB0A-D768-08A9-7D78-A0379F4A91CB}"/>
                  </a:ext>
                </a:extLst>
              </p:cNvPr>
              <p:cNvSpPr/>
              <p:nvPr/>
            </p:nvSpPr>
            <p:spPr>
              <a:xfrm>
                <a:off x="40320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1" name="Freeform: Shape 670">
                <a:extLst>
                  <a:ext uri="{FF2B5EF4-FFF2-40B4-BE49-F238E27FC236}">
                    <a16:creationId xmlns:a16="http://schemas.microsoft.com/office/drawing/2014/main" id="{4F0D62E6-01AE-C6A4-9818-26663661E2D1}"/>
                  </a:ext>
                </a:extLst>
              </p:cNvPr>
              <p:cNvSpPr/>
              <p:nvPr/>
            </p:nvSpPr>
            <p:spPr>
              <a:xfrm>
                <a:off x="51923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2" name="Freeform: Shape 671">
                <a:extLst>
                  <a:ext uri="{FF2B5EF4-FFF2-40B4-BE49-F238E27FC236}">
                    <a16:creationId xmlns:a16="http://schemas.microsoft.com/office/drawing/2014/main" id="{5197FF2C-DE64-3776-0CFD-5041288A67D6}"/>
                  </a:ext>
                </a:extLst>
              </p:cNvPr>
              <p:cNvSpPr/>
              <p:nvPr/>
            </p:nvSpPr>
            <p:spPr>
              <a:xfrm>
                <a:off x="63526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3" name="Freeform: Shape 672">
                <a:extLst>
                  <a:ext uri="{FF2B5EF4-FFF2-40B4-BE49-F238E27FC236}">
                    <a16:creationId xmlns:a16="http://schemas.microsoft.com/office/drawing/2014/main" id="{50C1D345-23C2-9703-2183-B0F5B3F9988B}"/>
                  </a:ext>
                </a:extLst>
              </p:cNvPr>
              <p:cNvSpPr/>
              <p:nvPr/>
            </p:nvSpPr>
            <p:spPr>
              <a:xfrm>
                <a:off x="7512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4" name="Freeform: Shape 673">
                <a:extLst>
                  <a:ext uri="{FF2B5EF4-FFF2-40B4-BE49-F238E27FC236}">
                    <a16:creationId xmlns:a16="http://schemas.microsoft.com/office/drawing/2014/main" id="{E09430AE-EFF5-8FFD-F7A0-A18703054516}"/>
                  </a:ext>
                </a:extLst>
              </p:cNvPr>
              <p:cNvSpPr/>
              <p:nvPr/>
            </p:nvSpPr>
            <p:spPr>
              <a:xfrm>
                <a:off x="8673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5" name="Freeform: Shape 674">
                <a:extLst>
                  <a:ext uri="{FF2B5EF4-FFF2-40B4-BE49-F238E27FC236}">
                    <a16:creationId xmlns:a16="http://schemas.microsoft.com/office/drawing/2014/main" id="{7C6264CB-7C1A-DF9B-0DA9-064F3E91D14E}"/>
                  </a:ext>
                </a:extLst>
              </p:cNvPr>
              <p:cNvSpPr/>
              <p:nvPr/>
            </p:nvSpPr>
            <p:spPr>
              <a:xfrm>
                <a:off x="98334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6" name="Freeform: Shape 675">
                <a:extLst>
                  <a:ext uri="{FF2B5EF4-FFF2-40B4-BE49-F238E27FC236}">
                    <a16:creationId xmlns:a16="http://schemas.microsoft.com/office/drawing/2014/main" id="{819A5F80-4087-FAAE-BCD6-29077413F4A4}"/>
                  </a:ext>
                </a:extLst>
              </p:cNvPr>
              <p:cNvSpPr/>
              <p:nvPr/>
            </p:nvSpPr>
            <p:spPr>
              <a:xfrm>
                <a:off x="10993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7" name="Freeform: Shape 676">
                <a:extLst>
                  <a:ext uri="{FF2B5EF4-FFF2-40B4-BE49-F238E27FC236}">
                    <a16:creationId xmlns:a16="http://schemas.microsoft.com/office/drawing/2014/main" id="{0ED6F123-5357-AF29-861D-10CA0B41F8C1}"/>
                  </a:ext>
                </a:extLst>
              </p:cNvPr>
              <p:cNvSpPr/>
              <p:nvPr/>
            </p:nvSpPr>
            <p:spPr>
              <a:xfrm>
                <a:off x="121541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8" name="Freeform: Shape 677">
                <a:extLst>
                  <a:ext uri="{FF2B5EF4-FFF2-40B4-BE49-F238E27FC236}">
                    <a16:creationId xmlns:a16="http://schemas.microsoft.com/office/drawing/2014/main" id="{955FF9A0-847C-EE0E-1882-625809CCCCDC}"/>
                  </a:ext>
                </a:extLst>
              </p:cNvPr>
              <p:cNvSpPr/>
              <p:nvPr/>
            </p:nvSpPr>
            <p:spPr>
              <a:xfrm>
                <a:off x="13314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9" name="Freeform: Shape 678">
                <a:extLst>
                  <a:ext uri="{FF2B5EF4-FFF2-40B4-BE49-F238E27FC236}">
                    <a16:creationId xmlns:a16="http://schemas.microsoft.com/office/drawing/2014/main" id="{536439D9-62BE-78F4-F510-04A725730697}"/>
                  </a:ext>
                </a:extLst>
              </p:cNvPr>
              <p:cNvSpPr/>
              <p:nvPr/>
            </p:nvSpPr>
            <p:spPr>
              <a:xfrm>
                <a:off x="144748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0" name="Freeform: Shape 679">
                <a:extLst>
                  <a:ext uri="{FF2B5EF4-FFF2-40B4-BE49-F238E27FC236}">
                    <a16:creationId xmlns:a16="http://schemas.microsoft.com/office/drawing/2014/main" id="{FE1E034D-1CB5-0241-271C-303DC0C9C806}"/>
                  </a:ext>
                </a:extLst>
              </p:cNvPr>
              <p:cNvSpPr/>
              <p:nvPr/>
            </p:nvSpPr>
            <p:spPr>
              <a:xfrm>
                <a:off x="15634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1" name="Freeform: Shape 680">
                <a:extLst>
                  <a:ext uri="{FF2B5EF4-FFF2-40B4-BE49-F238E27FC236}">
                    <a16:creationId xmlns:a16="http://schemas.microsoft.com/office/drawing/2014/main" id="{09721A2B-DF60-D3DF-554A-E2F1B6190767}"/>
                  </a:ext>
                </a:extLst>
              </p:cNvPr>
              <p:cNvSpPr/>
              <p:nvPr/>
            </p:nvSpPr>
            <p:spPr>
              <a:xfrm>
                <a:off x="16795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2" name="Freeform: Shape 681">
                <a:extLst>
                  <a:ext uri="{FF2B5EF4-FFF2-40B4-BE49-F238E27FC236}">
                    <a16:creationId xmlns:a16="http://schemas.microsoft.com/office/drawing/2014/main" id="{48140676-2C17-EBA0-B7B1-E0D879989068}"/>
                  </a:ext>
                </a:extLst>
              </p:cNvPr>
              <p:cNvSpPr/>
              <p:nvPr/>
            </p:nvSpPr>
            <p:spPr>
              <a:xfrm>
                <a:off x="17955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3" name="Freeform: Shape 682">
                <a:extLst>
                  <a:ext uri="{FF2B5EF4-FFF2-40B4-BE49-F238E27FC236}">
                    <a16:creationId xmlns:a16="http://schemas.microsoft.com/office/drawing/2014/main" id="{9928F4E3-DF9C-DA50-5E16-253033F7D8D8}"/>
                  </a:ext>
                </a:extLst>
              </p:cNvPr>
              <p:cNvSpPr/>
              <p:nvPr/>
            </p:nvSpPr>
            <p:spPr>
              <a:xfrm>
                <a:off x="191159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4" name="Freeform: Shape 683">
                <a:extLst>
                  <a:ext uri="{FF2B5EF4-FFF2-40B4-BE49-F238E27FC236}">
                    <a16:creationId xmlns:a16="http://schemas.microsoft.com/office/drawing/2014/main" id="{93C7694F-3471-BD18-1A97-64E5995DD177}"/>
                  </a:ext>
                </a:extLst>
              </p:cNvPr>
              <p:cNvSpPr/>
              <p:nvPr/>
            </p:nvSpPr>
            <p:spPr>
              <a:xfrm>
                <a:off x="20276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5" name="Freeform: Shape 684">
                <a:extLst>
                  <a:ext uri="{FF2B5EF4-FFF2-40B4-BE49-F238E27FC236}">
                    <a16:creationId xmlns:a16="http://schemas.microsoft.com/office/drawing/2014/main" id="{AA0401D0-6A79-6A2C-00A6-1D6A44857366}"/>
                  </a:ext>
                </a:extLst>
              </p:cNvPr>
              <p:cNvSpPr/>
              <p:nvPr/>
            </p:nvSpPr>
            <p:spPr>
              <a:xfrm>
                <a:off x="21436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6" name="Freeform: Shape 685">
                <a:extLst>
                  <a:ext uri="{FF2B5EF4-FFF2-40B4-BE49-F238E27FC236}">
                    <a16:creationId xmlns:a16="http://schemas.microsoft.com/office/drawing/2014/main" id="{BC767AA6-4CC7-287B-4B05-86AD59A22E46}"/>
                  </a:ext>
                </a:extLst>
              </p:cNvPr>
              <p:cNvSpPr/>
              <p:nvPr/>
            </p:nvSpPr>
            <p:spPr>
              <a:xfrm>
                <a:off x="225968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7" name="Freeform: Shape 686">
                <a:extLst>
                  <a:ext uri="{FF2B5EF4-FFF2-40B4-BE49-F238E27FC236}">
                    <a16:creationId xmlns:a16="http://schemas.microsoft.com/office/drawing/2014/main" id="{F1101ACA-0FE9-AFDB-A06E-CD0A0F59B971}"/>
                  </a:ext>
                </a:extLst>
              </p:cNvPr>
              <p:cNvSpPr/>
              <p:nvPr/>
            </p:nvSpPr>
            <p:spPr>
              <a:xfrm>
                <a:off x="237571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8" name="Freeform: Shape 687">
                <a:extLst>
                  <a:ext uri="{FF2B5EF4-FFF2-40B4-BE49-F238E27FC236}">
                    <a16:creationId xmlns:a16="http://schemas.microsoft.com/office/drawing/2014/main" id="{0B199AE5-7AA6-394E-D9B1-17585676BF6A}"/>
                  </a:ext>
                </a:extLst>
              </p:cNvPr>
              <p:cNvSpPr/>
              <p:nvPr/>
            </p:nvSpPr>
            <p:spPr>
              <a:xfrm>
                <a:off x="24917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9" name="Freeform: Shape 688">
                <a:extLst>
                  <a:ext uri="{FF2B5EF4-FFF2-40B4-BE49-F238E27FC236}">
                    <a16:creationId xmlns:a16="http://schemas.microsoft.com/office/drawing/2014/main" id="{B9739D6A-61CA-FAD5-EF52-D0CE8B81562D}"/>
                  </a:ext>
                </a:extLst>
              </p:cNvPr>
              <p:cNvSpPr/>
              <p:nvPr/>
            </p:nvSpPr>
            <p:spPr>
              <a:xfrm>
                <a:off x="26077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0" name="Freeform: Shape 689">
                <a:extLst>
                  <a:ext uri="{FF2B5EF4-FFF2-40B4-BE49-F238E27FC236}">
                    <a16:creationId xmlns:a16="http://schemas.microsoft.com/office/drawing/2014/main" id="{5F116FBA-47F3-9008-8626-3001848FC57A}"/>
                  </a:ext>
                </a:extLst>
              </p:cNvPr>
              <p:cNvSpPr/>
              <p:nvPr/>
            </p:nvSpPr>
            <p:spPr>
              <a:xfrm>
                <a:off x="272379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1" name="Freeform: Shape 690">
                <a:extLst>
                  <a:ext uri="{FF2B5EF4-FFF2-40B4-BE49-F238E27FC236}">
                    <a16:creationId xmlns:a16="http://schemas.microsoft.com/office/drawing/2014/main" id="{1FEDFEF7-D26A-AD74-1A52-3EE459344AA2}"/>
                  </a:ext>
                </a:extLst>
              </p:cNvPr>
              <p:cNvSpPr/>
              <p:nvPr/>
            </p:nvSpPr>
            <p:spPr>
              <a:xfrm>
                <a:off x="28398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2" name="Freeform: Shape 691">
                <a:extLst>
                  <a:ext uri="{FF2B5EF4-FFF2-40B4-BE49-F238E27FC236}">
                    <a16:creationId xmlns:a16="http://schemas.microsoft.com/office/drawing/2014/main" id="{C16C7A14-1532-0B44-1900-BF6EBBE79863}"/>
                  </a:ext>
                </a:extLst>
              </p:cNvPr>
              <p:cNvSpPr/>
              <p:nvPr/>
            </p:nvSpPr>
            <p:spPr>
              <a:xfrm>
                <a:off x="29558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3" name="Freeform: Shape 692">
                <a:extLst>
                  <a:ext uri="{FF2B5EF4-FFF2-40B4-BE49-F238E27FC236}">
                    <a16:creationId xmlns:a16="http://schemas.microsoft.com/office/drawing/2014/main" id="{217AB8CB-9DAC-B061-8BFA-91A7C5C1C1F5}"/>
                  </a:ext>
                </a:extLst>
              </p:cNvPr>
              <p:cNvSpPr/>
              <p:nvPr/>
            </p:nvSpPr>
            <p:spPr>
              <a:xfrm>
                <a:off x="307189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4" name="Freeform: Shape 693">
                <a:extLst>
                  <a:ext uri="{FF2B5EF4-FFF2-40B4-BE49-F238E27FC236}">
                    <a16:creationId xmlns:a16="http://schemas.microsoft.com/office/drawing/2014/main" id="{27048416-FB46-2772-BCEC-36307FD829BB}"/>
                  </a:ext>
                </a:extLst>
              </p:cNvPr>
              <p:cNvSpPr/>
              <p:nvPr/>
            </p:nvSpPr>
            <p:spPr>
              <a:xfrm>
                <a:off x="318791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5" name="Freeform: Shape 694">
                <a:extLst>
                  <a:ext uri="{FF2B5EF4-FFF2-40B4-BE49-F238E27FC236}">
                    <a16:creationId xmlns:a16="http://schemas.microsoft.com/office/drawing/2014/main" id="{CA7EA856-F6F4-0881-5931-CF953DE3C8F6}"/>
                  </a:ext>
                </a:extLst>
              </p:cNvPr>
              <p:cNvSpPr/>
              <p:nvPr/>
            </p:nvSpPr>
            <p:spPr>
              <a:xfrm>
                <a:off x="33039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6" name="Freeform: Shape 695">
                <a:extLst>
                  <a:ext uri="{FF2B5EF4-FFF2-40B4-BE49-F238E27FC236}">
                    <a16:creationId xmlns:a16="http://schemas.microsoft.com/office/drawing/2014/main" id="{780D2D5E-7818-3371-9EF5-C20C39471CB1}"/>
                  </a:ext>
                </a:extLst>
              </p:cNvPr>
              <p:cNvSpPr/>
              <p:nvPr/>
            </p:nvSpPr>
            <p:spPr>
              <a:xfrm>
                <a:off x="341997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7" name="Freeform: Shape 696">
                <a:extLst>
                  <a:ext uri="{FF2B5EF4-FFF2-40B4-BE49-F238E27FC236}">
                    <a16:creationId xmlns:a16="http://schemas.microsoft.com/office/drawing/2014/main" id="{E225883A-C03C-1973-BDA7-99A6ACDC9521}"/>
                  </a:ext>
                </a:extLst>
              </p:cNvPr>
              <p:cNvSpPr/>
              <p:nvPr/>
            </p:nvSpPr>
            <p:spPr>
              <a:xfrm>
                <a:off x="35360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8" name="Freeform: Shape 697">
                <a:extLst>
                  <a:ext uri="{FF2B5EF4-FFF2-40B4-BE49-F238E27FC236}">
                    <a16:creationId xmlns:a16="http://schemas.microsoft.com/office/drawing/2014/main" id="{383500B9-108A-76D5-7AC8-0BA6A9BB5A63}"/>
                  </a:ext>
                </a:extLst>
              </p:cNvPr>
              <p:cNvSpPr/>
              <p:nvPr/>
            </p:nvSpPr>
            <p:spPr>
              <a:xfrm>
                <a:off x="36520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9" name="Freeform: Shape 698">
                <a:extLst>
                  <a:ext uri="{FF2B5EF4-FFF2-40B4-BE49-F238E27FC236}">
                    <a16:creationId xmlns:a16="http://schemas.microsoft.com/office/drawing/2014/main" id="{20F8C335-CAAD-BB9B-DECF-8B16864CA6C0}"/>
                  </a:ext>
                </a:extLst>
              </p:cNvPr>
              <p:cNvSpPr/>
              <p:nvPr/>
            </p:nvSpPr>
            <p:spPr>
              <a:xfrm>
                <a:off x="37680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0" name="Freeform: Shape 699">
                <a:extLst>
                  <a:ext uri="{FF2B5EF4-FFF2-40B4-BE49-F238E27FC236}">
                    <a16:creationId xmlns:a16="http://schemas.microsoft.com/office/drawing/2014/main" id="{F912F324-2D10-7DD3-92A3-BBB758B403F7}"/>
                  </a:ext>
                </a:extLst>
              </p:cNvPr>
              <p:cNvSpPr/>
              <p:nvPr/>
            </p:nvSpPr>
            <p:spPr>
              <a:xfrm>
                <a:off x="38840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1" name="Freeform: Shape 700">
                <a:extLst>
                  <a:ext uri="{FF2B5EF4-FFF2-40B4-BE49-F238E27FC236}">
                    <a16:creationId xmlns:a16="http://schemas.microsoft.com/office/drawing/2014/main" id="{83A46ED7-13FC-6D9F-9303-537649CDD6DA}"/>
                  </a:ext>
                </a:extLst>
              </p:cNvPr>
              <p:cNvSpPr/>
              <p:nvPr/>
            </p:nvSpPr>
            <p:spPr>
              <a:xfrm>
                <a:off x="400012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2" name="Freeform: Shape 701">
                <a:extLst>
                  <a:ext uri="{FF2B5EF4-FFF2-40B4-BE49-F238E27FC236}">
                    <a16:creationId xmlns:a16="http://schemas.microsoft.com/office/drawing/2014/main" id="{188D5730-D3CE-4554-3805-A6A8F1AC0F91}"/>
                  </a:ext>
                </a:extLst>
              </p:cNvPr>
              <p:cNvSpPr/>
              <p:nvPr/>
            </p:nvSpPr>
            <p:spPr>
              <a:xfrm>
                <a:off x="41161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3" name="Freeform: Shape 702">
                <a:extLst>
                  <a:ext uri="{FF2B5EF4-FFF2-40B4-BE49-F238E27FC236}">
                    <a16:creationId xmlns:a16="http://schemas.microsoft.com/office/drawing/2014/main" id="{472359AA-7C7A-127C-E6D4-EDCB3CEC3C9E}"/>
                  </a:ext>
                </a:extLst>
              </p:cNvPr>
              <p:cNvSpPr/>
              <p:nvPr/>
            </p:nvSpPr>
            <p:spPr>
              <a:xfrm>
                <a:off x="42321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4" name="Freeform: Shape 703">
                <a:extLst>
                  <a:ext uri="{FF2B5EF4-FFF2-40B4-BE49-F238E27FC236}">
                    <a16:creationId xmlns:a16="http://schemas.microsoft.com/office/drawing/2014/main" id="{2AFAF222-6E59-38F1-EC5C-178800A87EED}"/>
                  </a:ext>
                </a:extLst>
              </p:cNvPr>
              <p:cNvSpPr/>
              <p:nvPr/>
            </p:nvSpPr>
            <p:spPr>
              <a:xfrm>
                <a:off x="43482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5" name="Freeform: Shape 704">
                <a:extLst>
                  <a:ext uri="{FF2B5EF4-FFF2-40B4-BE49-F238E27FC236}">
                    <a16:creationId xmlns:a16="http://schemas.microsoft.com/office/drawing/2014/main" id="{00C8DD37-803B-5DA7-F08E-45591B8DDC0F}"/>
                  </a:ext>
                </a:extLst>
              </p:cNvPr>
              <p:cNvSpPr/>
              <p:nvPr/>
            </p:nvSpPr>
            <p:spPr>
              <a:xfrm>
                <a:off x="446424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6" name="Freeform: Shape 705">
                <a:extLst>
                  <a:ext uri="{FF2B5EF4-FFF2-40B4-BE49-F238E27FC236}">
                    <a16:creationId xmlns:a16="http://schemas.microsoft.com/office/drawing/2014/main" id="{58914EA3-1777-8D05-B3F1-4DBA73D92581}"/>
                  </a:ext>
                </a:extLst>
              </p:cNvPr>
              <p:cNvSpPr/>
              <p:nvPr/>
            </p:nvSpPr>
            <p:spPr>
              <a:xfrm>
                <a:off x="458027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7" name="Freeform: Shape 706">
                <a:extLst>
                  <a:ext uri="{FF2B5EF4-FFF2-40B4-BE49-F238E27FC236}">
                    <a16:creationId xmlns:a16="http://schemas.microsoft.com/office/drawing/2014/main" id="{9DC543D9-37D9-7542-3ABD-204B12F36F24}"/>
                  </a:ext>
                </a:extLst>
              </p:cNvPr>
              <p:cNvSpPr/>
              <p:nvPr/>
            </p:nvSpPr>
            <p:spPr>
              <a:xfrm>
                <a:off x="5511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8" name="Freeform: Shape 707">
                <a:extLst>
                  <a:ext uri="{FF2B5EF4-FFF2-40B4-BE49-F238E27FC236}">
                    <a16:creationId xmlns:a16="http://schemas.microsoft.com/office/drawing/2014/main" id="{9A4D197F-8BB2-1FFD-0E8A-F8D34139E334}"/>
                  </a:ext>
                </a:extLst>
              </p:cNvPr>
              <p:cNvSpPr/>
              <p:nvPr/>
            </p:nvSpPr>
            <p:spPr>
              <a:xfrm>
                <a:off x="17115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9" name="Freeform: Shape 708">
                <a:extLst>
                  <a:ext uri="{FF2B5EF4-FFF2-40B4-BE49-F238E27FC236}">
                    <a16:creationId xmlns:a16="http://schemas.microsoft.com/office/drawing/2014/main" id="{E76EBAC2-079B-9514-6276-D61B629A1B81}"/>
                  </a:ext>
                </a:extLst>
              </p:cNvPr>
              <p:cNvSpPr/>
              <p:nvPr/>
            </p:nvSpPr>
            <p:spPr>
              <a:xfrm>
                <a:off x="2871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0" name="Freeform: Shape 709">
                <a:extLst>
                  <a:ext uri="{FF2B5EF4-FFF2-40B4-BE49-F238E27FC236}">
                    <a16:creationId xmlns:a16="http://schemas.microsoft.com/office/drawing/2014/main" id="{D16D48CC-3138-D8C4-C169-F92942D74619}"/>
                  </a:ext>
                </a:extLst>
              </p:cNvPr>
              <p:cNvSpPr/>
              <p:nvPr/>
            </p:nvSpPr>
            <p:spPr>
              <a:xfrm>
                <a:off x="40320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1" name="Freeform: Shape 710">
                <a:extLst>
                  <a:ext uri="{FF2B5EF4-FFF2-40B4-BE49-F238E27FC236}">
                    <a16:creationId xmlns:a16="http://schemas.microsoft.com/office/drawing/2014/main" id="{980EAB26-48C0-F35C-4055-85A220A5B8C2}"/>
                  </a:ext>
                </a:extLst>
              </p:cNvPr>
              <p:cNvSpPr/>
              <p:nvPr/>
            </p:nvSpPr>
            <p:spPr>
              <a:xfrm>
                <a:off x="51923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2" name="Freeform: Shape 711">
                <a:extLst>
                  <a:ext uri="{FF2B5EF4-FFF2-40B4-BE49-F238E27FC236}">
                    <a16:creationId xmlns:a16="http://schemas.microsoft.com/office/drawing/2014/main" id="{DAD06D40-91E5-8F7C-A5A4-2A19B8214DEB}"/>
                  </a:ext>
                </a:extLst>
              </p:cNvPr>
              <p:cNvSpPr/>
              <p:nvPr/>
            </p:nvSpPr>
            <p:spPr>
              <a:xfrm>
                <a:off x="63526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3" name="Freeform: Shape 712">
                <a:extLst>
                  <a:ext uri="{FF2B5EF4-FFF2-40B4-BE49-F238E27FC236}">
                    <a16:creationId xmlns:a16="http://schemas.microsoft.com/office/drawing/2014/main" id="{85A7A921-DB7D-0619-8866-E1E5117075BC}"/>
                  </a:ext>
                </a:extLst>
              </p:cNvPr>
              <p:cNvSpPr/>
              <p:nvPr/>
            </p:nvSpPr>
            <p:spPr>
              <a:xfrm>
                <a:off x="7512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4" name="Freeform: Shape 713">
                <a:extLst>
                  <a:ext uri="{FF2B5EF4-FFF2-40B4-BE49-F238E27FC236}">
                    <a16:creationId xmlns:a16="http://schemas.microsoft.com/office/drawing/2014/main" id="{B547BACC-A73E-FD5E-2758-7DBDDFF7F499}"/>
                  </a:ext>
                </a:extLst>
              </p:cNvPr>
              <p:cNvSpPr/>
              <p:nvPr/>
            </p:nvSpPr>
            <p:spPr>
              <a:xfrm>
                <a:off x="8673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5" name="Freeform: Shape 714">
                <a:extLst>
                  <a:ext uri="{FF2B5EF4-FFF2-40B4-BE49-F238E27FC236}">
                    <a16:creationId xmlns:a16="http://schemas.microsoft.com/office/drawing/2014/main" id="{FF9B4520-05D8-7429-D05C-C506C969F000}"/>
                  </a:ext>
                </a:extLst>
              </p:cNvPr>
              <p:cNvSpPr/>
              <p:nvPr/>
            </p:nvSpPr>
            <p:spPr>
              <a:xfrm>
                <a:off x="98334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6" name="Freeform: Shape 715">
                <a:extLst>
                  <a:ext uri="{FF2B5EF4-FFF2-40B4-BE49-F238E27FC236}">
                    <a16:creationId xmlns:a16="http://schemas.microsoft.com/office/drawing/2014/main" id="{0CAA1E66-E7BA-062D-1FF4-5E0D14F1C0C5}"/>
                  </a:ext>
                </a:extLst>
              </p:cNvPr>
              <p:cNvSpPr/>
              <p:nvPr/>
            </p:nvSpPr>
            <p:spPr>
              <a:xfrm>
                <a:off x="10993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7" name="Freeform: Shape 716">
                <a:extLst>
                  <a:ext uri="{FF2B5EF4-FFF2-40B4-BE49-F238E27FC236}">
                    <a16:creationId xmlns:a16="http://schemas.microsoft.com/office/drawing/2014/main" id="{F9AE28ED-C1AF-1D12-8F39-DF3029E6D0FE}"/>
                  </a:ext>
                </a:extLst>
              </p:cNvPr>
              <p:cNvSpPr/>
              <p:nvPr/>
            </p:nvSpPr>
            <p:spPr>
              <a:xfrm>
                <a:off x="121541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8" name="Freeform: Shape 717">
                <a:extLst>
                  <a:ext uri="{FF2B5EF4-FFF2-40B4-BE49-F238E27FC236}">
                    <a16:creationId xmlns:a16="http://schemas.microsoft.com/office/drawing/2014/main" id="{2CF2E629-9882-86BE-9830-06EDA2C49DB3}"/>
                  </a:ext>
                </a:extLst>
              </p:cNvPr>
              <p:cNvSpPr/>
              <p:nvPr/>
            </p:nvSpPr>
            <p:spPr>
              <a:xfrm>
                <a:off x="13314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9" name="Freeform: Shape 718">
                <a:extLst>
                  <a:ext uri="{FF2B5EF4-FFF2-40B4-BE49-F238E27FC236}">
                    <a16:creationId xmlns:a16="http://schemas.microsoft.com/office/drawing/2014/main" id="{CC31C11E-2948-E99A-00C1-1099D1FDB667}"/>
                  </a:ext>
                </a:extLst>
              </p:cNvPr>
              <p:cNvSpPr/>
              <p:nvPr/>
            </p:nvSpPr>
            <p:spPr>
              <a:xfrm>
                <a:off x="144748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0" name="Freeform: Shape 719">
                <a:extLst>
                  <a:ext uri="{FF2B5EF4-FFF2-40B4-BE49-F238E27FC236}">
                    <a16:creationId xmlns:a16="http://schemas.microsoft.com/office/drawing/2014/main" id="{79580439-314C-5BA7-2B07-994899237B2A}"/>
                  </a:ext>
                </a:extLst>
              </p:cNvPr>
              <p:cNvSpPr/>
              <p:nvPr/>
            </p:nvSpPr>
            <p:spPr>
              <a:xfrm>
                <a:off x="15634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1" name="Freeform: Shape 720">
                <a:extLst>
                  <a:ext uri="{FF2B5EF4-FFF2-40B4-BE49-F238E27FC236}">
                    <a16:creationId xmlns:a16="http://schemas.microsoft.com/office/drawing/2014/main" id="{D466C3D2-916B-4ABF-32DC-DE6390759599}"/>
                  </a:ext>
                </a:extLst>
              </p:cNvPr>
              <p:cNvSpPr/>
              <p:nvPr/>
            </p:nvSpPr>
            <p:spPr>
              <a:xfrm>
                <a:off x="16795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2" name="Freeform: Shape 721">
                <a:extLst>
                  <a:ext uri="{FF2B5EF4-FFF2-40B4-BE49-F238E27FC236}">
                    <a16:creationId xmlns:a16="http://schemas.microsoft.com/office/drawing/2014/main" id="{D2195CEC-1FB9-1C44-5474-CC2CDCAB54B1}"/>
                  </a:ext>
                </a:extLst>
              </p:cNvPr>
              <p:cNvSpPr/>
              <p:nvPr/>
            </p:nvSpPr>
            <p:spPr>
              <a:xfrm>
                <a:off x="17955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3" name="Freeform: Shape 722">
                <a:extLst>
                  <a:ext uri="{FF2B5EF4-FFF2-40B4-BE49-F238E27FC236}">
                    <a16:creationId xmlns:a16="http://schemas.microsoft.com/office/drawing/2014/main" id="{AF77322C-F36C-AD5F-F417-BC229D754241}"/>
                  </a:ext>
                </a:extLst>
              </p:cNvPr>
              <p:cNvSpPr/>
              <p:nvPr/>
            </p:nvSpPr>
            <p:spPr>
              <a:xfrm>
                <a:off x="191159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4" name="Freeform: Shape 723">
                <a:extLst>
                  <a:ext uri="{FF2B5EF4-FFF2-40B4-BE49-F238E27FC236}">
                    <a16:creationId xmlns:a16="http://schemas.microsoft.com/office/drawing/2014/main" id="{17FB2BBA-EF55-86A4-390D-4B0CD96CDF8D}"/>
                  </a:ext>
                </a:extLst>
              </p:cNvPr>
              <p:cNvSpPr/>
              <p:nvPr/>
            </p:nvSpPr>
            <p:spPr>
              <a:xfrm>
                <a:off x="20276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5" name="Freeform: Shape 724">
                <a:extLst>
                  <a:ext uri="{FF2B5EF4-FFF2-40B4-BE49-F238E27FC236}">
                    <a16:creationId xmlns:a16="http://schemas.microsoft.com/office/drawing/2014/main" id="{CB1EC47E-6FD1-1D2C-A770-E3B3F602A21D}"/>
                  </a:ext>
                </a:extLst>
              </p:cNvPr>
              <p:cNvSpPr/>
              <p:nvPr/>
            </p:nvSpPr>
            <p:spPr>
              <a:xfrm>
                <a:off x="21436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6" name="Freeform: Shape 725">
                <a:extLst>
                  <a:ext uri="{FF2B5EF4-FFF2-40B4-BE49-F238E27FC236}">
                    <a16:creationId xmlns:a16="http://schemas.microsoft.com/office/drawing/2014/main" id="{371C5260-F7DD-AA57-EEBB-41AECCEFCC0C}"/>
                  </a:ext>
                </a:extLst>
              </p:cNvPr>
              <p:cNvSpPr/>
              <p:nvPr/>
            </p:nvSpPr>
            <p:spPr>
              <a:xfrm>
                <a:off x="225968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7" name="Freeform: Shape 726">
                <a:extLst>
                  <a:ext uri="{FF2B5EF4-FFF2-40B4-BE49-F238E27FC236}">
                    <a16:creationId xmlns:a16="http://schemas.microsoft.com/office/drawing/2014/main" id="{C25246DB-7ECF-11FD-D6FE-5F58E7EE1893}"/>
                  </a:ext>
                </a:extLst>
              </p:cNvPr>
              <p:cNvSpPr/>
              <p:nvPr/>
            </p:nvSpPr>
            <p:spPr>
              <a:xfrm>
                <a:off x="237571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8" name="Freeform: Shape 727">
                <a:extLst>
                  <a:ext uri="{FF2B5EF4-FFF2-40B4-BE49-F238E27FC236}">
                    <a16:creationId xmlns:a16="http://schemas.microsoft.com/office/drawing/2014/main" id="{873EF47E-3DE9-A55B-B1EB-1334B8AF7CDA}"/>
                  </a:ext>
                </a:extLst>
              </p:cNvPr>
              <p:cNvSpPr/>
              <p:nvPr/>
            </p:nvSpPr>
            <p:spPr>
              <a:xfrm>
                <a:off x="24917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9" name="Freeform: Shape 728">
                <a:extLst>
                  <a:ext uri="{FF2B5EF4-FFF2-40B4-BE49-F238E27FC236}">
                    <a16:creationId xmlns:a16="http://schemas.microsoft.com/office/drawing/2014/main" id="{912E3C0A-5D28-09F8-84ED-35F5E1E759C3}"/>
                  </a:ext>
                </a:extLst>
              </p:cNvPr>
              <p:cNvSpPr/>
              <p:nvPr/>
            </p:nvSpPr>
            <p:spPr>
              <a:xfrm>
                <a:off x="26077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0" name="Freeform: Shape 729">
                <a:extLst>
                  <a:ext uri="{FF2B5EF4-FFF2-40B4-BE49-F238E27FC236}">
                    <a16:creationId xmlns:a16="http://schemas.microsoft.com/office/drawing/2014/main" id="{A2A6FF40-FB7D-F225-9E4D-E4CF531ACA68}"/>
                  </a:ext>
                </a:extLst>
              </p:cNvPr>
              <p:cNvSpPr/>
              <p:nvPr/>
            </p:nvSpPr>
            <p:spPr>
              <a:xfrm>
                <a:off x="272379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1" name="Freeform: Shape 730">
                <a:extLst>
                  <a:ext uri="{FF2B5EF4-FFF2-40B4-BE49-F238E27FC236}">
                    <a16:creationId xmlns:a16="http://schemas.microsoft.com/office/drawing/2014/main" id="{07F54463-D834-DFF9-93E6-2198AFE2E778}"/>
                  </a:ext>
                </a:extLst>
              </p:cNvPr>
              <p:cNvSpPr/>
              <p:nvPr/>
            </p:nvSpPr>
            <p:spPr>
              <a:xfrm>
                <a:off x="28398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2" name="Freeform: Shape 731">
                <a:extLst>
                  <a:ext uri="{FF2B5EF4-FFF2-40B4-BE49-F238E27FC236}">
                    <a16:creationId xmlns:a16="http://schemas.microsoft.com/office/drawing/2014/main" id="{86CCE592-DBBD-C585-251D-A73996DEBC3E}"/>
                  </a:ext>
                </a:extLst>
              </p:cNvPr>
              <p:cNvSpPr/>
              <p:nvPr/>
            </p:nvSpPr>
            <p:spPr>
              <a:xfrm>
                <a:off x="29558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3" name="Freeform: Shape 732">
                <a:extLst>
                  <a:ext uri="{FF2B5EF4-FFF2-40B4-BE49-F238E27FC236}">
                    <a16:creationId xmlns:a16="http://schemas.microsoft.com/office/drawing/2014/main" id="{745E45FE-8C95-125C-F3AD-B37FD7320F15}"/>
                  </a:ext>
                </a:extLst>
              </p:cNvPr>
              <p:cNvSpPr/>
              <p:nvPr/>
            </p:nvSpPr>
            <p:spPr>
              <a:xfrm>
                <a:off x="307189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4" name="Freeform: Shape 733">
                <a:extLst>
                  <a:ext uri="{FF2B5EF4-FFF2-40B4-BE49-F238E27FC236}">
                    <a16:creationId xmlns:a16="http://schemas.microsoft.com/office/drawing/2014/main" id="{28EC0698-1BC8-08F5-5F45-3CE393E2F6F4}"/>
                  </a:ext>
                </a:extLst>
              </p:cNvPr>
              <p:cNvSpPr/>
              <p:nvPr/>
            </p:nvSpPr>
            <p:spPr>
              <a:xfrm>
                <a:off x="318791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5" name="Freeform: Shape 734">
                <a:extLst>
                  <a:ext uri="{FF2B5EF4-FFF2-40B4-BE49-F238E27FC236}">
                    <a16:creationId xmlns:a16="http://schemas.microsoft.com/office/drawing/2014/main" id="{FE087C40-64A4-360C-2C86-F89641F4ACBF}"/>
                  </a:ext>
                </a:extLst>
              </p:cNvPr>
              <p:cNvSpPr/>
              <p:nvPr/>
            </p:nvSpPr>
            <p:spPr>
              <a:xfrm>
                <a:off x="33039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6" name="Freeform: Shape 735">
                <a:extLst>
                  <a:ext uri="{FF2B5EF4-FFF2-40B4-BE49-F238E27FC236}">
                    <a16:creationId xmlns:a16="http://schemas.microsoft.com/office/drawing/2014/main" id="{26FA4524-8369-1157-76B7-934CFC3D70BE}"/>
                  </a:ext>
                </a:extLst>
              </p:cNvPr>
              <p:cNvSpPr/>
              <p:nvPr/>
            </p:nvSpPr>
            <p:spPr>
              <a:xfrm>
                <a:off x="341997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7" name="Freeform: Shape 736">
                <a:extLst>
                  <a:ext uri="{FF2B5EF4-FFF2-40B4-BE49-F238E27FC236}">
                    <a16:creationId xmlns:a16="http://schemas.microsoft.com/office/drawing/2014/main" id="{362E9F46-0696-DD85-B1E2-A3F3D217BD47}"/>
                  </a:ext>
                </a:extLst>
              </p:cNvPr>
              <p:cNvSpPr/>
              <p:nvPr/>
            </p:nvSpPr>
            <p:spPr>
              <a:xfrm>
                <a:off x="35360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8" name="Freeform: Shape 737">
                <a:extLst>
                  <a:ext uri="{FF2B5EF4-FFF2-40B4-BE49-F238E27FC236}">
                    <a16:creationId xmlns:a16="http://schemas.microsoft.com/office/drawing/2014/main" id="{EE30A625-202E-53A7-0232-88E6B7EE67CE}"/>
                  </a:ext>
                </a:extLst>
              </p:cNvPr>
              <p:cNvSpPr/>
              <p:nvPr/>
            </p:nvSpPr>
            <p:spPr>
              <a:xfrm>
                <a:off x="36520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9" name="Freeform: Shape 738">
                <a:extLst>
                  <a:ext uri="{FF2B5EF4-FFF2-40B4-BE49-F238E27FC236}">
                    <a16:creationId xmlns:a16="http://schemas.microsoft.com/office/drawing/2014/main" id="{A54E17AB-49D9-E117-15A5-4FEABEA44BE9}"/>
                  </a:ext>
                </a:extLst>
              </p:cNvPr>
              <p:cNvSpPr/>
              <p:nvPr/>
            </p:nvSpPr>
            <p:spPr>
              <a:xfrm>
                <a:off x="37680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0" name="Freeform: Shape 739">
                <a:extLst>
                  <a:ext uri="{FF2B5EF4-FFF2-40B4-BE49-F238E27FC236}">
                    <a16:creationId xmlns:a16="http://schemas.microsoft.com/office/drawing/2014/main" id="{C3B274D8-666A-A10B-5873-2E26ED314F74}"/>
                  </a:ext>
                </a:extLst>
              </p:cNvPr>
              <p:cNvSpPr/>
              <p:nvPr/>
            </p:nvSpPr>
            <p:spPr>
              <a:xfrm>
                <a:off x="38840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1" name="Freeform: Shape 740">
                <a:extLst>
                  <a:ext uri="{FF2B5EF4-FFF2-40B4-BE49-F238E27FC236}">
                    <a16:creationId xmlns:a16="http://schemas.microsoft.com/office/drawing/2014/main" id="{CF49C2D0-D357-7F2F-5FAC-BD5B7640F69A}"/>
                  </a:ext>
                </a:extLst>
              </p:cNvPr>
              <p:cNvSpPr/>
              <p:nvPr/>
            </p:nvSpPr>
            <p:spPr>
              <a:xfrm>
                <a:off x="400012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2" name="Freeform: Shape 741">
                <a:extLst>
                  <a:ext uri="{FF2B5EF4-FFF2-40B4-BE49-F238E27FC236}">
                    <a16:creationId xmlns:a16="http://schemas.microsoft.com/office/drawing/2014/main" id="{B408B930-F375-FC25-052B-F8F5EF322046}"/>
                  </a:ext>
                </a:extLst>
              </p:cNvPr>
              <p:cNvSpPr/>
              <p:nvPr/>
            </p:nvSpPr>
            <p:spPr>
              <a:xfrm>
                <a:off x="41161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3" name="Freeform: Shape 742">
                <a:extLst>
                  <a:ext uri="{FF2B5EF4-FFF2-40B4-BE49-F238E27FC236}">
                    <a16:creationId xmlns:a16="http://schemas.microsoft.com/office/drawing/2014/main" id="{113E750B-E7CD-43E2-DB7B-6C035EB4A3F8}"/>
                  </a:ext>
                </a:extLst>
              </p:cNvPr>
              <p:cNvSpPr/>
              <p:nvPr/>
            </p:nvSpPr>
            <p:spPr>
              <a:xfrm>
                <a:off x="42321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4" name="Freeform: Shape 743">
                <a:extLst>
                  <a:ext uri="{FF2B5EF4-FFF2-40B4-BE49-F238E27FC236}">
                    <a16:creationId xmlns:a16="http://schemas.microsoft.com/office/drawing/2014/main" id="{E7EFC03E-390E-8BE6-036D-EAD84E86EED1}"/>
                  </a:ext>
                </a:extLst>
              </p:cNvPr>
              <p:cNvSpPr/>
              <p:nvPr/>
            </p:nvSpPr>
            <p:spPr>
              <a:xfrm>
                <a:off x="43482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5" name="Freeform: Shape 744">
                <a:extLst>
                  <a:ext uri="{FF2B5EF4-FFF2-40B4-BE49-F238E27FC236}">
                    <a16:creationId xmlns:a16="http://schemas.microsoft.com/office/drawing/2014/main" id="{A8103523-8313-4C82-7ADA-7F8F0C4CCB5D}"/>
                  </a:ext>
                </a:extLst>
              </p:cNvPr>
              <p:cNvSpPr/>
              <p:nvPr/>
            </p:nvSpPr>
            <p:spPr>
              <a:xfrm>
                <a:off x="446424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6" name="Freeform: Shape 745">
                <a:extLst>
                  <a:ext uri="{FF2B5EF4-FFF2-40B4-BE49-F238E27FC236}">
                    <a16:creationId xmlns:a16="http://schemas.microsoft.com/office/drawing/2014/main" id="{3A25F86C-E624-CA86-C3C3-938C2E433485}"/>
                  </a:ext>
                </a:extLst>
              </p:cNvPr>
              <p:cNvSpPr/>
              <p:nvPr/>
            </p:nvSpPr>
            <p:spPr>
              <a:xfrm>
                <a:off x="458027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7" name="Freeform: Shape 746">
                <a:extLst>
                  <a:ext uri="{FF2B5EF4-FFF2-40B4-BE49-F238E27FC236}">
                    <a16:creationId xmlns:a16="http://schemas.microsoft.com/office/drawing/2014/main" id="{F830091D-BA38-E1A5-CBC5-B29C1B0158E5}"/>
                  </a:ext>
                </a:extLst>
              </p:cNvPr>
              <p:cNvSpPr/>
              <p:nvPr/>
            </p:nvSpPr>
            <p:spPr>
              <a:xfrm>
                <a:off x="5511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8" name="Freeform: Shape 747">
                <a:extLst>
                  <a:ext uri="{FF2B5EF4-FFF2-40B4-BE49-F238E27FC236}">
                    <a16:creationId xmlns:a16="http://schemas.microsoft.com/office/drawing/2014/main" id="{5109527E-2BAB-F73D-BA90-FE26BE9357DE}"/>
                  </a:ext>
                </a:extLst>
              </p:cNvPr>
              <p:cNvSpPr/>
              <p:nvPr/>
            </p:nvSpPr>
            <p:spPr>
              <a:xfrm>
                <a:off x="17115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9" name="Freeform: Shape 748">
                <a:extLst>
                  <a:ext uri="{FF2B5EF4-FFF2-40B4-BE49-F238E27FC236}">
                    <a16:creationId xmlns:a16="http://schemas.microsoft.com/office/drawing/2014/main" id="{3FC55DCB-805E-3DE9-0F6A-3E8839179FC5}"/>
                  </a:ext>
                </a:extLst>
              </p:cNvPr>
              <p:cNvSpPr/>
              <p:nvPr/>
            </p:nvSpPr>
            <p:spPr>
              <a:xfrm>
                <a:off x="2871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0" name="Freeform: Shape 749">
                <a:extLst>
                  <a:ext uri="{FF2B5EF4-FFF2-40B4-BE49-F238E27FC236}">
                    <a16:creationId xmlns:a16="http://schemas.microsoft.com/office/drawing/2014/main" id="{51EEAF9D-17E9-CA4E-5EC4-BC1171746513}"/>
                  </a:ext>
                </a:extLst>
              </p:cNvPr>
              <p:cNvSpPr/>
              <p:nvPr/>
            </p:nvSpPr>
            <p:spPr>
              <a:xfrm>
                <a:off x="40320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1" name="Freeform: Shape 750">
                <a:extLst>
                  <a:ext uri="{FF2B5EF4-FFF2-40B4-BE49-F238E27FC236}">
                    <a16:creationId xmlns:a16="http://schemas.microsoft.com/office/drawing/2014/main" id="{E8015DB7-D622-3AD1-702B-9EF38ACE29AD}"/>
                  </a:ext>
                </a:extLst>
              </p:cNvPr>
              <p:cNvSpPr/>
              <p:nvPr/>
            </p:nvSpPr>
            <p:spPr>
              <a:xfrm>
                <a:off x="51923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2" name="Freeform: Shape 751">
                <a:extLst>
                  <a:ext uri="{FF2B5EF4-FFF2-40B4-BE49-F238E27FC236}">
                    <a16:creationId xmlns:a16="http://schemas.microsoft.com/office/drawing/2014/main" id="{E3FA7A7F-FE93-0C20-3B53-F934B0179DC0}"/>
                  </a:ext>
                </a:extLst>
              </p:cNvPr>
              <p:cNvSpPr/>
              <p:nvPr/>
            </p:nvSpPr>
            <p:spPr>
              <a:xfrm>
                <a:off x="63526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3" name="Freeform: Shape 752">
                <a:extLst>
                  <a:ext uri="{FF2B5EF4-FFF2-40B4-BE49-F238E27FC236}">
                    <a16:creationId xmlns:a16="http://schemas.microsoft.com/office/drawing/2014/main" id="{79A0BA3F-5161-9D55-F465-E3ECECDE6296}"/>
                  </a:ext>
                </a:extLst>
              </p:cNvPr>
              <p:cNvSpPr/>
              <p:nvPr/>
            </p:nvSpPr>
            <p:spPr>
              <a:xfrm>
                <a:off x="7512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4" name="Freeform: Shape 753">
                <a:extLst>
                  <a:ext uri="{FF2B5EF4-FFF2-40B4-BE49-F238E27FC236}">
                    <a16:creationId xmlns:a16="http://schemas.microsoft.com/office/drawing/2014/main" id="{F41D7667-BB39-92C4-2023-68E55786718C}"/>
                  </a:ext>
                </a:extLst>
              </p:cNvPr>
              <p:cNvSpPr/>
              <p:nvPr/>
            </p:nvSpPr>
            <p:spPr>
              <a:xfrm>
                <a:off x="8673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5" name="Freeform: Shape 754">
                <a:extLst>
                  <a:ext uri="{FF2B5EF4-FFF2-40B4-BE49-F238E27FC236}">
                    <a16:creationId xmlns:a16="http://schemas.microsoft.com/office/drawing/2014/main" id="{46AC93CD-1CE3-08F0-9F8E-C2FDF33EA19E}"/>
                  </a:ext>
                </a:extLst>
              </p:cNvPr>
              <p:cNvSpPr/>
              <p:nvPr/>
            </p:nvSpPr>
            <p:spPr>
              <a:xfrm>
                <a:off x="98334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6" name="Freeform: Shape 755">
                <a:extLst>
                  <a:ext uri="{FF2B5EF4-FFF2-40B4-BE49-F238E27FC236}">
                    <a16:creationId xmlns:a16="http://schemas.microsoft.com/office/drawing/2014/main" id="{449C0404-EDE5-A961-1621-0FB5FE665909}"/>
                  </a:ext>
                </a:extLst>
              </p:cNvPr>
              <p:cNvSpPr/>
              <p:nvPr/>
            </p:nvSpPr>
            <p:spPr>
              <a:xfrm>
                <a:off x="10993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7" name="Freeform: Shape 756">
                <a:extLst>
                  <a:ext uri="{FF2B5EF4-FFF2-40B4-BE49-F238E27FC236}">
                    <a16:creationId xmlns:a16="http://schemas.microsoft.com/office/drawing/2014/main" id="{54A5D6E7-4181-534B-AEC3-CD36C1620F24}"/>
                  </a:ext>
                </a:extLst>
              </p:cNvPr>
              <p:cNvSpPr/>
              <p:nvPr/>
            </p:nvSpPr>
            <p:spPr>
              <a:xfrm>
                <a:off x="121541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8" name="Freeform: Shape 757">
                <a:extLst>
                  <a:ext uri="{FF2B5EF4-FFF2-40B4-BE49-F238E27FC236}">
                    <a16:creationId xmlns:a16="http://schemas.microsoft.com/office/drawing/2014/main" id="{D7058B8B-F8F9-E92D-6F13-DC3E55DDED4B}"/>
                  </a:ext>
                </a:extLst>
              </p:cNvPr>
              <p:cNvSpPr/>
              <p:nvPr/>
            </p:nvSpPr>
            <p:spPr>
              <a:xfrm>
                <a:off x="13314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9" name="Freeform: Shape 758">
                <a:extLst>
                  <a:ext uri="{FF2B5EF4-FFF2-40B4-BE49-F238E27FC236}">
                    <a16:creationId xmlns:a16="http://schemas.microsoft.com/office/drawing/2014/main" id="{643A20BA-FE32-C2CC-BE01-A1C80EA8ED3D}"/>
                  </a:ext>
                </a:extLst>
              </p:cNvPr>
              <p:cNvSpPr/>
              <p:nvPr/>
            </p:nvSpPr>
            <p:spPr>
              <a:xfrm>
                <a:off x="144748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0" name="Freeform: Shape 759">
                <a:extLst>
                  <a:ext uri="{FF2B5EF4-FFF2-40B4-BE49-F238E27FC236}">
                    <a16:creationId xmlns:a16="http://schemas.microsoft.com/office/drawing/2014/main" id="{1C2ECFB3-5678-3A78-E924-5BBB12A6D64C}"/>
                  </a:ext>
                </a:extLst>
              </p:cNvPr>
              <p:cNvSpPr/>
              <p:nvPr/>
            </p:nvSpPr>
            <p:spPr>
              <a:xfrm>
                <a:off x="15634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1" name="Freeform: Shape 760">
                <a:extLst>
                  <a:ext uri="{FF2B5EF4-FFF2-40B4-BE49-F238E27FC236}">
                    <a16:creationId xmlns:a16="http://schemas.microsoft.com/office/drawing/2014/main" id="{CD5FA076-64F0-F789-7CC7-99D58E349676}"/>
                  </a:ext>
                </a:extLst>
              </p:cNvPr>
              <p:cNvSpPr/>
              <p:nvPr/>
            </p:nvSpPr>
            <p:spPr>
              <a:xfrm>
                <a:off x="16795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2" name="Freeform: Shape 761">
                <a:extLst>
                  <a:ext uri="{FF2B5EF4-FFF2-40B4-BE49-F238E27FC236}">
                    <a16:creationId xmlns:a16="http://schemas.microsoft.com/office/drawing/2014/main" id="{B399AF3A-72DA-B4DF-BD12-79524CB0634D}"/>
                  </a:ext>
                </a:extLst>
              </p:cNvPr>
              <p:cNvSpPr/>
              <p:nvPr/>
            </p:nvSpPr>
            <p:spPr>
              <a:xfrm>
                <a:off x="17955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3" name="Freeform: Shape 762">
                <a:extLst>
                  <a:ext uri="{FF2B5EF4-FFF2-40B4-BE49-F238E27FC236}">
                    <a16:creationId xmlns:a16="http://schemas.microsoft.com/office/drawing/2014/main" id="{8D5F74F7-5770-334F-4907-F34812EA8119}"/>
                  </a:ext>
                </a:extLst>
              </p:cNvPr>
              <p:cNvSpPr/>
              <p:nvPr/>
            </p:nvSpPr>
            <p:spPr>
              <a:xfrm>
                <a:off x="191159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4" name="Freeform: Shape 763">
                <a:extLst>
                  <a:ext uri="{FF2B5EF4-FFF2-40B4-BE49-F238E27FC236}">
                    <a16:creationId xmlns:a16="http://schemas.microsoft.com/office/drawing/2014/main" id="{F46DF5F7-6496-75A8-21D7-849B834382D7}"/>
                  </a:ext>
                </a:extLst>
              </p:cNvPr>
              <p:cNvSpPr/>
              <p:nvPr/>
            </p:nvSpPr>
            <p:spPr>
              <a:xfrm>
                <a:off x="20276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5" name="Freeform: Shape 764">
                <a:extLst>
                  <a:ext uri="{FF2B5EF4-FFF2-40B4-BE49-F238E27FC236}">
                    <a16:creationId xmlns:a16="http://schemas.microsoft.com/office/drawing/2014/main" id="{26B4D616-D00F-AFC1-3592-CCA16FF2891B}"/>
                  </a:ext>
                </a:extLst>
              </p:cNvPr>
              <p:cNvSpPr/>
              <p:nvPr/>
            </p:nvSpPr>
            <p:spPr>
              <a:xfrm>
                <a:off x="21436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6" name="Freeform: Shape 765">
                <a:extLst>
                  <a:ext uri="{FF2B5EF4-FFF2-40B4-BE49-F238E27FC236}">
                    <a16:creationId xmlns:a16="http://schemas.microsoft.com/office/drawing/2014/main" id="{D64431C0-00FC-27B3-2FD5-BA19FB394DDC}"/>
                  </a:ext>
                </a:extLst>
              </p:cNvPr>
              <p:cNvSpPr/>
              <p:nvPr/>
            </p:nvSpPr>
            <p:spPr>
              <a:xfrm>
                <a:off x="225968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7" name="Freeform: Shape 766">
                <a:extLst>
                  <a:ext uri="{FF2B5EF4-FFF2-40B4-BE49-F238E27FC236}">
                    <a16:creationId xmlns:a16="http://schemas.microsoft.com/office/drawing/2014/main" id="{5F22A9AE-B3A7-ECE3-C873-C1AAA2A24C6C}"/>
                  </a:ext>
                </a:extLst>
              </p:cNvPr>
              <p:cNvSpPr/>
              <p:nvPr/>
            </p:nvSpPr>
            <p:spPr>
              <a:xfrm>
                <a:off x="237571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8" name="Freeform: Shape 767">
                <a:extLst>
                  <a:ext uri="{FF2B5EF4-FFF2-40B4-BE49-F238E27FC236}">
                    <a16:creationId xmlns:a16="http://schemas.microsoft.com/office/drawing/2014/main" id="{92E80D1C-45CD-255A-2684-DD5DF6BEC566}"/>
                  </a:ext>
                </a:extLst>
              </p:cNvPr>
              <p:cNvSpPr/>
              <p:nvPr/>
            </p:nvSpPr>
            <p:spPr>
              <a:xfrm>
                <a:off x="24917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9" name="Freeform: Shape 768">
                <a:extLst>
                  <a:ext uri="{FF2B5EF4-FFF2-40B4-BE49-F238E27FC236}">
                    <a16:creationId xmlns:a16="http://schemas.microsoft.com/office/drawing/2014/main" id="{2A6DDF2C-F4A8-ED1F-4D66-B80CD743D99D}"/>
                  </a:ext>
                </a:extLst>
              </p:cNvPr>
              <p:cNvSpPr/>
              <p:nvPr/>
            </p:nvSpPr>
            <p:spPr>
              <a:xfrm>
                <a:off x="26077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0" name="Freeform: Shape 769">
                <a:extLst>
                  <a:ext uri="{FF2B5EF4-FFF2-40B4-BE49-F238E27FC236}">
                    <a16:creationId xmlns:a16="http://schemas.microsoft.com/office/drawing/2014/main" id="{03841762-359D-5CF4-E22E-503A4205F8B8}"/>
                  </a:ext>
                </a:extLst>
              </p:cNvPr>
              <p:cNvSpPr/>
              <p:nvPr/>
            </p:nvSpPr>
            <p:spPr>
              <a:xfrm>
                <a:off x="272379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1" name="Freeform: Shape 770">
                <a:extLst>
                  <a:ext uri="{FF2B5EF4-FFF2-40B4-BE49-F238E27FC236}">
                    <a16:creationId xmlns:a16="http://schemas.microsoft.com/office/drawing/2014/main" id="{41506ABB-2EFC-7D0B-018A-FE9FE67336BB}"/>
                  </a:ext>
                </a:extLst>
              </p:cNvPr>
              <p:cNvSpPr/>
              <p:nvPr/>
            </p:nvSpPr>
            <p:spPr>
              <a:xfrm>
                <a:off x="28398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2" name="Freeform: Shape 771">
                <a:extLst>
                  <a:ext uri="{FF2B5EF4-FFF2-40B4-BE49-F238E27FC236}">
                    <a16:creationId xmlns:a16="http://schemas.microsoft.com/office/drawing/2014/main" id="{3588F14B-FD66-9FBC-6959-F81F23D672F0}"/>
                  </a:ext>
                </a:extLst>
              </p:cNvPr>
              <p:cNvSpPr/>
              <p:nvPr/>
            </p:nvSpPr>
            <p:spPr>
              <a:xfrm>
                <a:off x="29558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3" name="Freeform: Shape 772">
                <a:extLst>
                  <a:ext uri="{FF2B5EF4-FFF2-40B4-BE49-F238E27FC236}">
                    <a16:creationId xmlns:a16="http://schemas.microsoft.com/office/drawing/2014/main" id="{69F9A435-3EAA-6AE4-0F53-2FC7AA10A076}"/>
                  </a:ext>
                </a:extLst>
              </p:cNvPr>
              <p:cNvSpPr/>
              <p:nvPr/>
            </p:nvSpPr>
            <p:spPr>
              <a:xfrm>
                <a:off x="307189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4" name="Freeform: Shape 773">
                <a:extLst>
                  <a:ext uri="{FF2B5EF4-FFF2-40B4-BE49-F238E27FC236}">
                    <a16:creationId xmlns:a16="http://schemas.microsoft.com/office/drawing/2014/main" id="{55F30970-FFDD-1CB7-C6B1-C4945FB9432C}"/>
                  </a:ext>
                </a:extLst>
              </p:cNvPr>
              <p:cNvSpPr/>
              <p:nvPr/>
            </p:nvSpPr>
            <p:spPr>
              <a:xfrm>
                <a:off x="318791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5" name="Freeform: Shape 774">
                <a:extLst>
                  <a:ext uri="{FF2B5EF4-FFF2-40B4-BE49-F238E27FC236}">
                    <a16:creationId xmlns:a16="http://schemas.microsoft.com/office/drawing/2014/main" id="{5691DAF2-FB7F-27D0-7C79-F78C4BF3C98E}"/>
                  </a:ext>
                </a:extLst>
              </p:cNvPr>
              <p:cNvSpPr/>
              <p:nvPr/>
            </p:nvSpPr>
            <p:spPr>
              <a:xfrm>
                <a:off x="33039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6" name="Freeform: Shape 775">
                <a:extLst>
                  <a:ext uri="{FF2B5EF4-FFF2-40B4-BE49-F238E27FC236}">
                    <a16:creationId xmlns:a16="http://schemas.microsoft.com/office/drawing/2014/main" id="{7357CAA7-082C-1033-37FD-2D27ACA1E955}"/>
                  </a:ext>
                </a:extLst>
              </p:cNvPr>
              <p:cNvSpPr/>
              <p:nvPr/>
            </p:nvSpPr>
            <p:spPr>
              <a:xfrm>
                <a:off x="341997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7" name="Freeform: Shape 776">
                <a:extLst>
                  <a:ext uri="{FF2B5EF4-FFF2-40B4-BE49-F238E27FC236}">
                    <a16:creationId xmlns:a16="http://schemas.microsoft.com/office/drawing/2014/main" id="{C039D33B-E567-DAC1-06A1-463320C7511D}"/>
                  </a:ext>
                </a:extLst>
              </p:cNvPr>
              <p:cNvSpPr/>
              <p:nvPr/>
            </p:nvSpPr>
            <p:spPr>
              <a:xfrm>
                <a:off x="35360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8" name="Freeform: Shape 777">
                <a:extLst>
                  <a:ext uri="{FF2B5EF4-FFF2-40B4-BE49-F238E27FC236}">
                    <a16:creationId xmlns:a16="http://schemas.microsoft.com/office/drawing/2014/main" id="{4A9552F2-FCB3-4C1E-6636-CAC06074C86F}"/>
                  </a:ext>
                </a:extLst>
              </p:cNvPr>
              <p:cNvSpPr/>
              <p:nvPr/>
            </p:nvSpPr>
            <p:spPr>
              <a:xfrm>
                <a:off x="36520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9" name="Freeform: Shape 778">
                <a:extLst>
                  <a:ext uri="{FF2B5EF4-FFF2-40B4-BE49-F238E27FC236}">
                    <a16:creationId xmlns:a16="http://schemas.microsoft.com/office/drawing/2014/main" id="{626B02D7-86C0-7178-C7A7-FE6CF8563ADB}"/>
                  </a:ext>
                </a:extLst>
              </p:cNvPr>
              <p:cNvSpPr/>
              <p:nvPr/>
            </p:nvSpPr>
            <p:spPr>
              <a:xfrm>
                <a:off x="37680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0" name="Freeform: Shape 779">
                <a:extLst>
                  <a:ext uri="{FF2B5EF4-FFF2-40B4-BE49-F238E27FC236}">
                    <a16:creationId xmlns:a16="http://schemas.microsoft.com/office/drawing/2014/main" id="{6D064002-4A25-3C16-97CB-78770680FAA8}"/>
                  </a:ext>
                </a:extLst>
              </p:cNvPr>
              <p:cNvSpPr/>
              <p:nvPr/>
            </p:nvSpPr>
            <p:spPr>
              <a:xfrm>
                <a:off x="38840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1" name="Freeform: Shape 780">
                <a:extLst>
                  <a:ext uri="{FF2B5EF4-FFF2-40B4-BE49-F238E27FC236}">
                    <a16:creationId xmlns:a16="http://schemas.microsoft.com/office/drawing/2014/main" id="{51DAFC0A-E8C8-9F26-709A-CE44138EFD13}"/>
                  </a:ext>
                </a:extLst>
              </p:cNvPr>
              <p:cNvSpPr/>
              <p:nvPr/>
            </p:nvSpPr>
            <p:spPr>
              <a:xfrm>
                <a:off x="400012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2" name="Freeform: Shape 781">
                <a:extLst>
                  <a:ext uri="{FF2B5EF4-FFF2-40B4-BE49-F238E27FC236}">
                    <a16:creationId xmlns:a16="http://schemas.microsoft.com/office/drawing/2014/main" id="{E0C22CFE-0FEC-A8E0-73BB-5E773E206F04}"/>
                  </a:ext>
                </a:extLst>
              </p:cNvPr>
              <p:cNvSpPr/>
              <p:nvPr/>
            </p:nvSpPr>
            <p:spPr>
              <a:xfrm>
                <a:off x="41161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3" name="Freeform: Shape 782">
                <a:extLst>
                  <a:ext uri="{FF2B5EF4-FFF2-40B4-BE49-F238E27FC236}">
                    <a16:creationId xmlns:a16="http://schemas.microsoft.com/office/drawing/2014/main" id="{ECAB009A-DD46-1C80-9D06-011FCB6BE488}"/>
                  </a:ext>
                </a:extLst>
              </p:cNvPr>
              <p:cNvSpPr/>
              <p:nvPr/>
            </p:nvSpPr>
            <p:spPr>
              <a:xfrm>
                <a:off x="42321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4" name="Freeform: Shape 783">
                <a:extLst>
                  <a:ext uri="{FF2B5EF4-FFF2-40B4-BE49-F238E27FC236}">
                    <a16:creationId xmlns:a16="http://schemas.microsoft.com/office/drawing/2014/main" id="{38AACE1A-C496-9705-BA97-20CF71878052}"/>
                  </a:ext>
                </a:extLst>
              </p:cNvPr>
              <p:cNvSpPr/>
              <p:nvPr/>
            </p:nvSpPr>
            <p:spPr>
              <a:xfrm>
                <a:off x="43482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5" name="Freeform: Shape 784">
                <a:extLst>
                  <a:ext uri="{FF2B5EF4-FFF2-40B4-BE49-F238E27FC236}">
                    <a16:creationId xmlns:a16="http://schemas.microsoft.com/office/drawing/2014/main" id="{259176A2-25F1-02A1-D351-5DD0E4FC7115}"/>
                  </a:ext>
                </a:extLst>
              </p:cNvPr>
              <p:cNvSpPr/>
              <p:nvPr/>
            </p:nvSpPr>
            <p:spPr>
              <a:xfrm>
                <a:off x="446424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6" name="Freeform: Shape 785">
                <a:extLst>
                  <a:ext uri="{FF2B5EF4-FFF2-40B4-BE49-F238E27FC236}">
                    <a16:creationId xmlns:a16="http://schemas.microsoft.com/office/drawing/2014/main" id="{4B0F8A9F-9908-2195-CEAC-F70E92BE18CB}"/>
                  </a:ext>
                </a:extLst>
              </p:cNvPr>
              <p:cNvSpPr/>
              <p:nvPr/>
            </p:nvSpPr>
            <p:spPr>
              <a:xfrm>
                <a:off x="458027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7" name="Freeform: Shape 786">
                <a:extLst>
                  <a:ext uri="{FF2B5EF4-FFF2-40B4-BE49-F238E27FC236}">
                    <a16:creationId xmlns:a16="http://schemas.microsoft.com/office/drawing/2014/main" id="{B0CCD5E0-8DC4-8005-E2F0-461F68F37AC0}"/>
                  </a:ext>
                </a:extLst>
              </p:cNvPr>
              <p:cNvSpPr/>
              <p:nvPr/>
            </p:nvSpPr>
            <p:spPr>
              <a:xfrm>
                <a:off x="5511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8" name="Freeform: Shape 787">
                <a:extLst>
                  <a:ext uri="{FF2B5EF4-FFF2-40B4-BE49-F238E27FC236}">
                    <a16:creationId xmlns:a16="http://schemas.microsoft.com/office/drawing/2014/main" id="{F838FCA3-E892-C53D-2CA1-77AF7C79D437}"/>
                  </a:ext>
                </a:extLst>
              </p:cNvPr>
              <p:cNvSpPr/>
              <p:nvPr/>
            </p:nvSpPr>
            <p:spPr>
              <a:xfrm>
                <a:off x="17115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9" name="Freeform: Shape 788">
                <a:extLst>
                  <a:ext uri="{FF2B5EF4-FFF2-40B4-BE49-F238E27FC236}">
                    <a16:creationId xmlns:a16="http://schemas.microsoft.com/office/drawing/2014/main" id="{DC2E1E23-6C55-59F6-D34E-6609162DC612}"/>
                  </a:ext>
                </a:extLst>
              </p:cNvPr>
              <p:cNvSpPr/>
              <p:nvPr/>
            </p:nvSpPr>
            <p:spPr>
              <a:xfrm>
                <a:off x="2871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0" name="Freeform: Shape 789">
                <a:extLst>
                  <a:ext uri="{FF2B5EF4-FFF2-40B4-BE49-F238E27FC236}">
                    <a16:creationId xmlns:a16="http://schemas.microsoft.com/office/drawing/2014/main" id="{16A544B8-B99C-8FE3-D882-35127C828069}"/>
                  </a:ext>
                </a:extLst>
              </p:cNvPr>
              <p:cNvSpPr/>
              <p:nvPr/>
            </p:nvSpPr>
            <p:spPr>
              <a:xfrm>
                <a:off x="40320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1" name="Freeform: Shape 790">
                <a:extLst>
                  <a:ext uri="{FF2B5EF4-FFF2-40B4-BE49-F238E27FC236}">
                    <a16:creationId xmlns:a16="http://schemas.microsoft.com/office/drawing/2014/main" id="{D99AD508-6207-2DA5-77A4-99BF5BCEC4F5}"/>
                  </a:ext>
                </a:extLst>
              </p:cNvPr>
              <p:cNvSpPr/>
              <p:nvPr/>
            </p:nvSpPr>
            <p:spPr>
              <a:xfrm>
                <a:off x="51923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2" name="Freeform: Shape 791">
                <a:extLst>
                  <a:ext uri="{FF2B5EF4-FFF2-40B4-BE49-F238E27FC236}">
                    <a16:creationId xmlns:a16="http://schemas.microsoft.com/office/drawing/2014/main" id="{715E6D45-FBC4-7BB4-B715-F50366007A53}"/>
                  </a:ext>
                </a:extLst>
              </p:cNvPr>
              <p:cNvSpPr/>
              <p:nvPr/>
            </p:nvSpPr>
            <p:spPr>
              <a:xfrm>
                <a:off x="63526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3" name="Freeform: Shape 792">
                <a:extLst>
                  <a:ext uri="{FF2B5EF4-FFF2-40B4-BE49-F238E27FC236}">
                    <a16:creationId xmlns:a16="http://schemas.microsoft.com/office/drawing/2014/main" id="{AA9D58D4-DCFA-1F2B-98C6-A61B1D524AA0}"/>
                  </a:ext>
                </a:extLst>
              </p:cNvPr>
              <p:cNvSpPr/>
              <p:nvPr/>
            </p:nvSpPr>
            <p:spPr>
              <a:xfrm>
                <a:off x="7512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4" name="Freeform: Shape 793">
                <a:extLst>
                  <a:ext uri="{FF2B5EF4-FFF2-40B4-BE49-F238E27FC236}">
                    <a16:creationId xmlns:a16="http://schemas.microsoft.com/office/drawing/2014/main" id="{900DD787-FD2B-609E-F6A1-5930B54A8FF5}"/>
                  </a:ext>
                </a:extLst>
              </p:cNvPr>
              <p:cNvSpPr/>
              <p:nvPr/>
            </p:nvSpPr>
            <p:spPr>
              <a:xfrm>
                <a:off x="8673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5" name="Freeform: Shape 794">
                <a:extLst>
                  <a:ext uri="{FF2B5EF4-FFF2-40B4-BE49-F238E27FC236}">
                    <a16:creationId xmlns:a16="http://schemas.microsoft.com/office/drawing/2014/main" id="{FA12F64B-8A3F-52F0-5065-683DBD2604EC}"/>
                  </a:ext>
                </a:extLst>
              </p:cNvPr>
              <p:cNvSpPr/>
              <p:nvPr/>
            </p:nvSpPr>
            <p:spPr>
              <a:xfrm>
                <a:off x="98334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6" name="Freeform: Shape 795">
                <a:extLst>
                  <a:ext uri="{FF2B5EF4-FFF2-40B4-BE49-F238E27FC236}">
                    <a16:creationId xmlns:a16="http://schemas.microsoft.com/office/drawing/2014/main" id="{6A4B1604-CBE7-9BC4-C85F-340848A70ADA}"/>
                  </a:ext>
                </a:extLst>
              </p:cNvPr>
              <p:cNvSpPr/>
              <p:nvPr/>
            </p:nvSpPr>
            <p:spPr>
              <a:xfrm>
                <a:off x="10993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7" name="Freeform: Shape 796">
                <a:extLst>
                  <a:ext uri="{FF2B5EF4-FFF2-40B4-BE49-F238E27FC236}">
                    <a16:creationId xmlns:a16="http://schemas.microsoft.com/office/drawing/2014/main" id="{A9E3DB06-79FE-1E4D-6FDC-B045B6947940}"/>
                  </a:ext>
                </a:extLst>
              </p:cNvPr>
              <p:cNvSpPr/>
              <p:nvPr/>
            </p:nvSpPr>
            <p:spPr>
              <a:xfrm>
                <a:off x="121541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8" name="Freeform: Shape 797">
                <a:extLst>
                  <a:ext uri="{FF2B5EF4-FFF2-40B4-BE49-F238E27FC236}">
                    <a16:creationId xmlns:a16="http://schemas.microsoft.com/office/drawing/2014/main" id="{8BFC9915-A0FC-9FA0-627D-EB3874DB9440}"/>
                  </a:ext>
                </a:extLst>
              </p:cNvPr>
              <p:cNvSpPr/>
              <p:nvPr/>
            </p:nvSpPr>
            <p:spPr>
              <a:xfrm>
                <a:off x="13314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9" name="Freeform: Shape 798">
                <a:extLst>
                  <a:ext uri="{FF2B5EF4-FFF2-40B4-BE49-F238E27FC236}">
                    <a16:creationId xmlns:a16="http://schemas.microsoft.com/office/drawing/2014/main" id="{0A433D79-7592-9177-6188-3B5ED6703B8D}"/>
                  </a:ext>
                </a:extLst>
              </p:cNvPr>
              <p:cNvSpPr/>
              <p:nvPr/>
            </p:nvSpPr>
            <p:spPr>
              <a:xfrm>
                <a:off x="144748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0" name="Freeform: Shape 799">
                <a:extLst>
                  <a:ext uri="{FF2B5EF4-FFF2-40B4-BE49-F238E27FC236}">
                    <a16:creationId xmlns:a16="http://schemas.microsoft.com/office/drawing/2014/main" id="{938B4009-E399-B26A-0437-2A507740B5AA}"/>
                  </a:ext>
                </a:extLst>
              </p:cNvPr>
              <p:cNvSpPr/>
              <p:nvPr/>
            </p:nvSpPr>
            <p:spPr>
              <a:xfrm>
                <a:off x="15634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1" name="Freeform: Shape 800">
                <a:extLst>
                  <a:ext uri="{FF2B5EF4-FFF2-40B4-BE49-F238E27FC236}">
                    <a16:creationId xmlns:a16="http://schemas.microsoft.com/office/drawing/2014/main" id="{3AC36406-9E4F-1039-9EF7-426BC9782679}"/>
                  </a:ext>
                </a:extLst>
              </p:cNvPr>
              <p:cNvSpPr/>
              <p:nvPr/>
            </p:nvSpPr>
            <p:spPr>
              <a:xfrm>
                <a:off x="16795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2" name="Freeform: Shape 801">
                <a:extLst>
                  <a:ext uri="{FF2B5EF4-FFF2-40B4-BE49-F238E27FC236}">
                    <a16:creationId xmlns:a16="http://schemas.microsoft.com/office/drawing/2014/main" id="{69857CEA-1B9D-4EF4-A5D1-490D5FCC1A66}"/>
                  </a:ext>
                </a:extLst>
              </p:cNvPr>
              <p:cNvSpPr/>
              <p:nvPr/>
            </p:nvSpPr>
            <p:spPr>
              <a:xfrm>
                <a:off x="17955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3" name="Freeform: Shape 802">
                <a:extLst>
                  <a:ext uri="{FF2B5EF4-FFF2-40B4-BE49-F238E27FC236}">
                    <a16:creationId xmlns:a16="http://schemas.microsoft.com/office/drawing/2014/main" id="{69946BA6-AA3E-5559-FCD8-64F16CA034E9}"/>
                  </a:ext>
                </a:extLst>
              </p:cNvPr>
              <p:cNvSpPr/>
              <p:nvPr/>
            </p:nvSpPr>
            <p:spPr>
              <a:xfrm>
                <a:off x="191159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4" name="Freeform: Shape 803">
                <a:extLst>
                  <a:ext uri="{FF2B5EF4-FFF2-40B4-BE49-F238E27FC236}">
                    <a16:creationId xmlns:a16="http://schemas.microsoft.com/office/drawing/2014/main" id="{25C7D500-CD13-D428-77B2-DA6CA5233AC1}"/>
                  </a:ext>
                </a:extLst>
              </p:cNvPr>
              <p:cNvSpPr/>
              <p:nvPr/>
            </p:nvSpPr>
            <p:spPr>
              <a:xfrm>
                <a:off x="20276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5" name="Freeform: Shape 804">
                <a:extLst>
                  <a:ext uri="{FF2B5EF4-FFF2-40B4-BE49-F238E27FC236}">
                    <a16:creationId xmlns:a16="http://schemas.microsoft.com/office/drawing/2014/main" id="{B718D3A1-E332-A5CB-10BB-A6C7691A1EF8}"/>
                  </a:ext>
                </a:extLst>
              </p:cNvPr>
              <p:cNvSpPr/>
              <p:nvPr/>
            </p:nvSpPr>
            <p:spPr>
              <a:xfrm>
                <a:off x="21436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6" name="Freeform: Shape 805">
                <a:extLst>
                  <a:ext uri="{FF2B5EF4-FFF2-40B4-BE49-F238E27FC236}">
                    <a16:creationId xmlns:a16="http://schemas.microsoft.com/office/drawing/2014/main" id="{2BB0F59F-2B67-ED03-7D16-994B5A083225}"/>
                  </a:ext>
                </a:extLst>
              </p:cNvPr>
              <p:cNvSpPr/>
              <p:nvPr/>
            </p:nvSpPr>
            <p:spPr>
              <a:xfrm>
                <a:off x="225968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7" name="Freeform: Shape 806">
                <a:extLst>
                  <a:ext uri="{FF2B5EF4-FFF2-40B4-BE49-F238E27FC236}">
                    <a16:creationId xmlns:a16="http://schemas.microsoft.com/office/drawing/2014/main" id="{4FB6E52D-BD49-3B13-1063-4C0749A7EE32}"/>
                  </a:ext>
                </a:extLst>
              </p:cNvPr>
              <p:cNvSpPr/>
              <p:nvPr/>
            </p:nvSpPr>
            <p:spPr>
              <a:xfrm>
                <a:off x="237571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8" name="Freeform: Shape 807">
                <a:extLst>
                  <a:ext uri="{FF2B5EF4-FFF2-40B4-BE49-F238E27FC236}">
                    <a16:creationId xmlns:a16="http://schemas.microsoft.com/office/drawing/2014/main" id="{6754AA85-5AFB-7D1C-889B-65D9F3996B0A}"/>
                  </a:ext>
                </a:extLst>
              </p:cNvPr>
              <p:cNvSpPr/>
              <p:nvPr/>
            </p:nvSpPr>
            <p:spPr>
              <a:xfrm>
                <a:off x="24917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9" name="Freeform: Shape 808">
                <a:extLst>
                  <a:ext uri="{FF2B5EF4-FFF2-40B4-BE49-F238E27FC236}">
                    <a16:creationId xmlns:a16="http://schemas.microsoft.com/office/drawing/2014/main" id="{D236CF42-E76C-E418-2E06-1354605EBCE6}"/>
                  </a:ext>
                </a:extLst>
              </p:cNvPr>
              <p:cNvSpPr/>
              <p:nvPr/>
            </p:nvSpPr>
            <p:spPr>
              <a:xfrm>
                <a:off x="26077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0" name="Freeform: Shape 809">
                <a:extLst>
                  <a:ext uri="{FF2B5EF4-FFF2-40B4-BE49-F238E27FC236}">
                    <a16:creationId xmlns:a16="http://schemas.microsoft.com/office/drawing/2014/main" id="{E4002F86-CD6C-B4E8-4218-A5C523832B0E}"/>
                  </a:ext>
                </a:extLst>
              </p:cNvPr>
              <p:cNvSpPr/>
              <p:nvPr/>
            </p:nvSpPr>
            <p:spPr>
              <a:xfrm>
                <a:off x="272379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1" name="Freeform: Shape 810">
                <a:extLst>
                  <a:ext uri="{FF2B5EF4-FFF2-40B4-BE49-F238E27FC236}">
                    <a16:creationId xmlns:a16="http://schemas.microsoft.com/office/drawing/2014/main" id="{AB71F623-48A0-1D58-3340-9930AC4AF270}"/>
                  </a:ext>
                </a:extLst>
              </p:cNvPr>
              <p:cNvSpPr/>
              <p:nvPr/>
            </p:nvSpPr>
            <p:spPr>
              <a:xfrm>
                <a:off x="28398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2" name="Freeform: Shape 811">
                <a:extLst>
                  <a:ext uri="{FF2B5EF4-FFF2-40B4-BE49-F238E27FC236}">
                    <a16:creationId xmlns:a16="http://schemas.microsoft.com/office/drawing/2014/main" id="{8C0891D3-B7D9-BB3D-0F2C-C5FE87A73130}"/>
                  </a:ext>
                </a:extLst>
              </p:cNvPr>
              <p:cNvSpPr/>
              <p:nvPr/>
            </p:nvSpPr>
            <p:spPr>
              <a:xfrm>
                <a:off x="29558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3" name="Freeform: Shape 812">
                <a:extLst>
                  <a:ext uri="{FF2B5EF4-FFF2-40B4-BE49-F238E27FC236}">
                    <a16:creationId xmlns:a16="http://schemas.microsoft.com/office/drawing/2014/main" id="{BA7412C3-E918-96A0-F2F1-AE36528F89F9}"/>
                  </a:ext>
                </a:extLst>
              </p:cNvPr>
              <p:cNvSpPr/>
              <p:nvPr/>
            </p:nvSpPr>
            <p:spPr>
              <a:xfrm>
                <a:off x="307189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4" name="Freeform: Shape 813">
                <a:extLst>
                  <a:ext uri="{FF2B5EF4-FFF2-40B4-BE49-F238E27FC236}">
                    <a16:creationId xmlns:a16="http://schemas.microsoft.com/office/drawing/2014/main" id="{E3CAFA9A-F0DA-F95B-9051-BB1EE6795F4B}"/>
                  </a:ext>
                </a:extLst>
              </p:cNvPr>
              <p:cNvSpPr/>
              <p:nvPr/>
            </p:nvSpPr>
            <p:spPr>
              <a:xfrm>
                <a:off x="318791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5" name="Freeform: Shape 814">
                <a:extLst>
                  <a:ext uri="{FF2B5EF4-FFF2-40B4-BE49-F238E27FC236}">
                    <a16:creationId xmlns:a16="http://schemas.microsoft.com/office/drawing/2014/main" id="{206A6CD6-AB3B-C40A-850F-2C34F14AF387}"/>
                  </a:ext>
                </a:extLst>
              </p:cNvPr>
              <p:cNvSpPr/>
              <p:nvPr/>
            </p:nvSpPr>
            <p:spPr>
              <a:xfrm>
                <a:off x="33039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6" name="Freeform: Shape 815">
                <a:extLst>
                  <a:ext uri="{FF2B5EF4-FFF2-40B4-BE49-F238E27FC236}">
                    <a16:creationId xmlns:a16="http://schemas.microsoft.com/office/drawing/2014/main" id="{2D50F3D2-455D-28D9-BE8F-94F5B36B7BD1}"/>
                  </a:ext>
                </a:extLst>
              </p:cNvPr>
              <p:cNvSpPr/>
              <p:nvPr/>
            </p:nvSpPr>
            <p:spPr>
              <a:xfrm>
                <a:off x="341997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7" name="Freeform: Shape 816">
                <a:extLst>
                  <a:ext uri="{FF2B5EF4-FFF2-40B4-BE49-F238E27FC236}">
                    <a16:creationId xmlns:a16="http://schemas.microsoft.com/office/drawing/2014/main" id="{88C1295C-EF3D-DA91-6FDF-389B9CF181DC}"/>
                  </a:ext>
                </a:extLst>
              </p:cNvPr>
              <p:cNvSpPr/>
              <p:nvPr/>
            </p:nvSpPr>
            <p:spPr>
              <a:xfrm>
                <a:off x="35360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8" name="Freeform: Shape 817">
                <a:extLst>
                  <a:ext uri="{FF2B5EF4-FFF2-40B4-BE49-F238E27FC236}">
                    <a16:creationId xmlns:a16="http://schemas.microsoft.com/office/drawing/2014/main" id="{932F0FD3-6791-85B1-09AB-608A10AE9E6D}"/>
                  </a:ext>
                </a:extLst>
              </p:cNvPr>
              <p:cNvSpPr/>
              <p:nvPr/>
            </p:nvSpPr>
            <p:spPr>
              <a:xfrm>
                <a:off x="36520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9" name="Freeform: Shape 818">
                <a:extLst>
                  <a:ext uri="{FF2B5EF4-FFF2-40B4-BE49-F238E27FC236}">
                    <a16:creationId xmlns:a16="http://schemas.microsoft.com/office/drawing/2014/main" id="{85DFDE90-687C-E8FE-B1B8-5C4B2DE35E53}"/>
                  </a:ext>
                </a:extLst>
              </p:cNvPr>
              <p:cNvSpPr/>
              <p:nvPr/>
            </p:nvSpPr>
            <p:spPr>
              <a:xfrm>
                <a:off x="37680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0" name="Freeform: Shape 819">
                <a:extLst>
                  <a:ext uri="{FF2B5EF4-FFF2-40B4-BE49-F238E27FC236}">
                    <a16:creationId xmlns:a16="http://schemas.microsoft.com/office/drawing/2014/main" id="{40F95E13-9D3F-4942-7AEE-6BBF6547BA71}"/>
                  </a:ext>
                </a:extLst>
              </p:cNvPr>
              <p:cNvSpPr/>
              <p:nvPr/>
            </p:nvSpPr>
            <p:spPr>
              <a:xfrm>
                <a:off x="38840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1" name="Freeform: Shape 820">
                <a:extLst>
                  <a:ext uri="{FF2B5EF4-FFF2-40B4-BE49-F238E27FC236}">
                    <a16:creationId xmlns:a16="http://schemas.microsoft.com/office/drawing/2014/main" id="{0E5E2636-2067-BCF0-C4CE-D8C2C44F94FF}"/>
                  </a:ext>
                </a:extLst>
              </p:cNvPr>
              <p:cNvSpPr/>
              <p:nvPr/>
            </p:nvSpPr>
            <p:spPr>
              <a:xfrm>
                <a:off x="400012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2" name="Freeform: Shape 821">
                <a:extLst>
                  <a:ext uri="{FF2B5EF4-FFF2-40B4-BE49-F238E27FC236}">
                    <a16:creationId xmlns:a16="http://schemas.microsoft.com/office/drawing/2014/main" id="{CA3F0030-1771-A8D5-167A-4D657DABFCA7}"/>
                  </a:ext>
                </a:extLst>
              </p:cNvPr>
              <p:cNvSpPr/>
              <p:nvPr/>
            </p:nvSpPr>
            <p:spPr>
              <a:xfrm>
                <a:off x="41161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3" name="Freeform: Shape 822">
                <a:extLst>
                  <a:ext uri="{FF2B5EF4-FFF2-40B4-BE49-F238E27FC236}">
                    <a16:creationId xmlns:a16="http://schemas.microsoft.com/office/drawing/2014/main" id="{5B88A0F3-7220-0E03-1042-1558225C1FED}"/>
                  </a:ext>
                </a:extLst>
              </p:cNvPr>
              <p:cNvSpPr/>
              <p:nvPr/>
            </p:nvSpPr>
            <p:spPr>
              <a:xfrm>
                <a:off x="42321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4" name="Freeform: Shape 823">
                <a:extLst>
                  <a:ext uri="{FF2B5EF4-FFF2-40B4-BE49-F238E27FC236}">
                    <a16:creationId xmlns:a16="http://schemas.microsoft.com/office/drawing/2014/main" id="{A5BA347D-ED44-5CAA-BDEF-B7E700C675A3}"/>
                  </a:ext>
                </a:extLst>
              </p:cNvPr>
              <p:cNvSpPr/>
              <p:nvPr/>
            </p:nvSpPr>
            <p:spPr>
              <a:xfrm>
                <a:off x="43482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5" name="Freeform: Shape 824">
                <a:extLst>
                  <a:ext uri="{FF2B5EF4-FFF2-40B4-BE49-F238E27FC236}">
                    <a16:creationId xmlns:a16="http://schemas.microsoft.com/office/drawing/2014/main" id="{0B02F717-4398-B880-5B82-9660E1308C56}"/>
                  </a:ext>
                </a:extLst>
              </p:cNvPr>
              <p:cNvSpPr/>
              <p:nvPr/>
            </p:nvSpPr>
            <p:spPr>
              <a:xfrm>
                <a:off x="446424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6" name="Freeform: Shape 825">
                <a:extLst>
                  <a:ext uri="{FF2B5EF4-FFF2-40B4-BE49-F238E27FC236}">
                    <a16:creationId xmlns:a16="http://schemas.microsoft.com/office/drawing/2014/main" id="{A5294A73-6784-3866-2059-FE8023E5C622}"/>
                  </a:ext>
                </a:extLst>
              </p:cNvPr>
              <p:cNvSpPr/>
              <p:nvPr/>
            </p:nvSpPr>
            <p:spPr>
              <a:xfrm>
                <a:off x="458027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7" name="Freeform: Shape 826">
                <a:extLst>
                  <a:ext uri="{FF2B5EF4-FFF2-40B4-BE49-F238E27FC236}">
                    <a16:creationId xmlns:a16="http://schemas.microsoft.com/office/drawing/2014/main" id="{B97257E1-DC18-0570-71F1-C2447BBAB833}"/>
                  </a:ext>
                </a:extLst>
              </p:cNvPr>
              <p:cNvSpPr/>
              <p:nvPr/>
            </p:nvSpPr>
            <p:spPr>
              <a:xfrm>
                <a:off x="5511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8" name="Freeform: Shape 827">
                <a:extLst>
                  <a:ext uri="{FF2B5EF4-FFF2-40B4-BE49-F238E27FC236}">
                    <a16:creationId xmlns:a16="http://schemas.microsoft.com/office/drawing/2014/main" id="{343F1D8A-84DA-A5F4-BD58-943533934541}"/>
                  </a:ext>
                </a:extLst>
              </p:cNvPr>
              <p:cNvSpPr/>
              <p:nvPr/>
            </p:nvSpPr>
            <p:spPr>
              <a:xfrm>
                <a:off x="17115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9" name="Freeform: Shape 828">
                <a:extLst>
                  <a:ext uri="{FF2B5EF4-FFF2-40B4-BE49-F238E27FC236}">
                    <a16:creationId xmlns:a16="http://schemas.microsoft.com/office/drawing/2014/main" id="{08325562-5B55-EF79-ACDE-98DE8DF4026E}"/>
                  </a:ext>
                </a:extLst>
              </p:cNvPr>
              <p:cNvSpPr/>
              <p:nvPr/>
            </p:nvSpPr>
            <p:spPr>
              <a:xfrm>
                <a:off x="2871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0" name="Freeform: Shape 829">
                <a:extLst>
                  <a:ext uri="{FF2B5EF4-FFF2-40B4-BE49-F238E27FC236}">
                    <a16:creationId xmlns:a16="http://schemas.microsoft.com/office/drawing/2014/main" id="{EDDE43BF-52F2-33C4-52D3-535F5FFBD27D}"/>
                  </a:ext>
                </a:extLst>
              </p:cNvPr>
              <p:cNvSpPr/>
              <p:nvPr/>
            </p:nvSpPr>
            <p:spPr>
              <a:xfrm>
                <a:off x="40320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1" name="Freeform: Shape 830">
                <a:extLst>
                  <a:ext uri="{FF2B5EF4-FFF2-40B4-BE49-F238E27FC236}">
                    <a16:creationId xmlns:a16="http://schemas.microsoft.com/office/drawing/2014/main" id="{9BDA55DF-73B2-D1E6-A41C-42A3D6AB317F}"/>
                  </a:ext>
                </a:extLst>
              </p:cNvPr>
              <p:cNvSpPr/>
              <p:nvPr/>
            </p:nvSpPr>
            <p:spPr>
              <a:xfrm>
                <a:off x="51923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2" name="Freeform: Shape 831">
                <a:extLst>
                  <a:ext uri="{FF2B5EF4-FFF2-40B4-BE49-F238E27FC236}">
                    <a16:creationId xmlns:a16="http://schemas.microsoft.com/office/drawing/2014/main" id="{7B95BCFC-F181-5F52-4CC4-1F06B774A617}"/>
                  </a:ext>
                </a:extLst>
              </p:cNvPr>
              <p:cNvSpPr/>
              <p:nvPr/>
            </p:nvSpPr>
            <p:spPr>
              <a:xfrm>
                <a:off x="63526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3" name="Freeform: Shape 832">
                <a:extLst>
                  <a:ext uri="{FF2B5EF4-FFF2-40B4-BE49-F238E27FC236}">
                    <a16:creationId xmlns:a16="http://schemas.microsoft.com/office/drawing/2014/main" id="{2EC46FC7-BFD5-9C20-E0D5-374382FB8BD5}"/>
                  </a:ext>
                </a:extLst>
              </p:cNvPr>
              <p:cNvSpPr/>
              <p:nvPr/>
            </p:nvSpPr>
            <p:spPr>
              <a:xfrm>
                <a:off x="7512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4" name="Freeform: Shape 833">
                <a:extLst>
                  <a:ext uri="{FF2B5EF4-FFF2-40B4-BE49-F238E27FC236}">
                    <a16:creationId xmlns:a16="http://schemas.microsoft.com/office/drawing/2014/main" id="{DC9D0ED1-AD7A-275D-2E65-BFD4C6EF68A0}"/>
                  </a:ext>
                </a:extLst>
              </p:cNvPr>
              <p:cNvSpPr/>
              <p:nvPr/>
            </p:nvSpPr>
            <p:spPr>
              <a:xfrm>
                <a:off x="8673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5" name="Freeform: Shape 834">
                <a:extLst>
                  <a:ext uri="{FF2B5EF4-FFF2-40B4-BE49-F238E27FC236}">
                    <a16:creationId xmlns:a16="http://schemas.microsoft.com/office/drawing/2014/main" id="{00A65BD2-79B8-F72D-707F-65E4641AF28E}"/>
                  </a:ext>
                </a:extLst>
              </p:cNvPr>
              <p:cNvSpPr/>
              <p:nvPr/>
            </p:nvSpPr>
            <p:spPr>
              <a:xfrm>
                <a:off x="98334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6" name="Freeform: Shape 835">
                <a:extLst>
                  <a:ext uri="{FF2B5EF4-FFF2-40B4-BE49-F238E27FC236}">
                    <a16:creationId xmlns:a16="http://schemas.microsoft.com/office/drawing/2014/main" id="{BAA12B38-5E1D-5EB0-55E8-26F6A8D31475}"/>
                  </a:ext>
                </a:extLst>
              </p:cNvPr>
              <p:cNvSpPr/>
              <p:nvPr/>
            </p:nvSpPr>
            <p:spPr>
              <a:xfrm>
                <a:off x="10993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7" name="Freeform: Shape 836">
                <a:extLst>
                  <a:ext uri="{FF2B5EF4-FFF2-40B4-BE49-F238E27FC236}">
                    <a16:creationId xmlns:a16="http://schemas.microsoft.com/office/drawing/2014/main" id="{A4AF6B5A-AA95-469D-812A-5F72A9688C21}"/>
                  </a:ext>
                </a:extLst>
              </p:cNvPr>
              <p:cNvSpPr/>
              <p:nvPr/>
            </p:nvSpPr>
            <p:spPr>
              <a:xfrm>
                <a:off x="121541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8" name="Freeform: Shape 837">
                <a:extLst>
                  <a:ext uri="{FF2B5EF4-FFF2-40B4-BE49-F238E27FC236}">
                    <a16:creationId xmlns:a16="http://schemas.microsoft.com/office/drawing/2014/main" id="{3400E4B0-1310-AEE9-4F26-D98DB812C3E9}"/>
                  </a:ext>
                </a:extLst>
              </p:cNvPr>
              <p:cNvSpPr/>
              <p:nvPr/>
            </p:nvSpPr>
            <p:spPr>
              <a:xfrm>
                <a:off x="13314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9" name="Freeform: Shape 838">
                <a:extLst>
                  <a:ext uri="{FF2B5EF4-FFF2-40B4-BE49-F238E27FC236}">
                    <a16:creationId xmlns:a16="http://schemas.microsoft.com/office/drawing/2014/main" id="{DE581E57-3B5C-9EAD-8BA0-E2BAD59B3F90}"/>
                  </a:ext>
                </a:extLst>
              </p:cNvPr>
              <p:cNvSpPr/>
              <p:nvPr/>
            </p:nvSpPr>
            <p:spPr>
              <a:xfrm>
                <a:off x="144748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0" name="Freeform: Shape 839">
                <a:extLst>
                  <a:ext uri="{FF2B5EF4-FFF2-40B4-BE49-F238E27FC236}">
                    <a16:creationId xmlns:a16="http://schemas.microsoft.com/office/drawing/2014/main" id="{51FE93BF-8CAB-C9ED-5C1C-B467C703AF4B}"/>
                  </a:ext>
                </a:extLst>
              </p:cNvPr>
              <p:cNvSpPr/>
              <p:nvPr/>
            </p:nvSpPr>
            <p:spPr>
              <a:xfrm>
                <a:off x="15634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1" name="Freeform: Shape 840">
                <a:extLst>
                  <a:ext uri="{FF2B5EF4-FFF2-40B4-BE49-F238E27FC236}">
                    <a16:creationId xmlns:a16="http://schemas.microsoft.com/office/drawing/2014/main" id="{62F5CC7F-9261-D435-83F9-AEBAF45D8052}"/>
                  </a:ext>
                </a:extLst>
              </p:cNvPr>
              <p:cNvSpPr/>
              <p:nvPr/>
            </p:nvSpPr>
            <p:spPr>
              <a:xfrm>
                <a:off x="16795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2" name="Freeform: Shape 841">
                <a:extLst>
                  <a:ext uri="{FF2B5EF4-FFF2-40B4-BE49-F238E27FC236}">
                    <a16:creationId xmlns:a16="http://schemas.microsoft.com/office/drawing/2014/main" id="{0585B8B3-51C0-B4EC-B80F-87F0C70E6E5E}"/>
                  </a:ext>
                </a:extLst>
              </p:cNvPr>
              <p:cNvSpPr/>
              <p:nvPr/>
            </p:nvSpPr>
            <p:spPr>
              <a:xfrm>
                <a:off x="17955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3" name="Freeform: Shape 842">
                <a:extLst>
                  <a:ext uri="{FF2B5EF4-FFF2-40B4-BE49-F238E27FC236}">
                    <a16:creationId xmlns:a16="http://schemas.microsoft.com/office/drawing/2014/main" id="{198EF4F4-846A-1A03-2CB6-07F413BCF7B7}"/>
                  </a:ext>
                </a:extLst>
              </p:cNvPr>
              <p:cNvSpPr/>
              <p:nvPr/>
            </p:nvSpPr>
            <p:spPr>
              <a:xfrm>
                <a:off x="191159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4" name="Freeform: Shape 843">
                <a:extLst>
                  <a:ext uri="{FF2B5EF4-FFF2-40B4-BE49-F238E27FC236}">
                    <a16:creationId xmlns:a16="http://schemas.microsoft.com/office/drawing/2014/main" id="{5173DA6E-F9AD-CA90-3C7F-7F7D3E94552C}"/>
                  </a:ext>
                </a:extLst>
              </p:cNvPr>
              <p:cNvSpPr/>
              <p:nvPr/>
            </p:nvSpPr>
            <p:spPr>
              <a:xfrm>
                <a:off x="20276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5" name="Freeform: Shape 844">
                <a:extLst>
                  <a:ext uri="{FF2B5EF4-FFF2-40B4-BE49-F238E27FC236}">
                    <a16:creationId xmlns:a16="http://schemas.microsoft.com/office/drawing/2014/main" id="{06B2EA0F-A8FE-D7D9-47A6-05C4B12D3B5C}"/>
                  </a:ext>
                </a:extLst>
              </p:cNvPr>
              <p:cNvSpPr/>
              <p:nvPr/>
            </p:nvSpPr>
            <p:spPr>
              <a:xfrm>
                <a:off x="21436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6" name="Freeform: Shape 845">
                <a:extLst>
                  <a:ext uri="{FF2B5EF4-FFF2-40B4-BE49-F238E27FC236}">
                    <a16:creationId xmlns:a16="http://schemas.microsoft.com/office/drawing/2014/main" id="{352E45B1-54F7-9012-2D5C-D8FD92C9984D}"/>
                  </a:ext>
                </a:extLst>
              </p:cNvPr>
              <p:cNvSpPr/>
              <p:nvPr/>
            </p:nvSpPr>
            <p:spPr>
              <a:xfrm>
                <a:off x="225968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7" name="Freeform: Shape 846">
                <a:extLst>
                  <a:ext uri="{FF2B5EF4-FFF2-40B4-BE49-F238E27FC236}">
                    <a16:creationId xmlns:a16="http://schemas.microsoft.com/office/drawing/2014/main" id="{38C25FEB-419D-5482-2DBE-49B6690FFD35}"/>
                  </a:ext>
                </a:extLst>
              </p:cNvPr>
              <p:cNvSpPr/>
              <p:nvPr/>
            </p:nvSpPr>
            <p:spPr>
              <a:xfrm>
                <a:off x="237571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8" name="Freeform: Shape 847">
                <a:extLst>
                  <a:ext uri="{FF2B5EF4-FFF2-40B4-BE49-F238E27FC236}">
                    <a16:creationId xmlns:a16="http://schemas.microsoft.com/office/drawing/2014/main" id="{A77F639A-A309-0D10-025C-1354081FBB6F}"/>
                  </a:ext>
                </a:extLst>
              </p:cNvPr>
              <p:cNvSpPr/>
              <p:nvPr/>
            </p:nvSpPr>
            <p:spPr>
              <a:xfrm>
                <a:off x="24917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9" name="Freeform: Shape 848">
                <a:extLst>
                  <a:ext uri="{FF2B5EF4-FFF2-40B4-BE49-F238E27FC236}">
                    <a16:creationId xmlns:a16="http://schemas.microsoft.com/office/drawing/2014/main" id="{2CB11AFF-90A0-C43E-2C41-7D95E1BD0EF9}"/>
                  </a:ext>
                </a:extLst>
              </p:cNvPr>
              <p:cNvSpPr/>
              <p:nvPr/>
            </p:nvSpPr>
            <p:spPr>
              <a:xfrm>
                <a:off x="26077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0" name="Freeform: Shape 849">
                <a:extLst>
                  <a:ext uri="{FF2B5EF4-FFF2-40B4-BE49-F238E27FC236}">
                    <a16:creationId xmlns:a16="http://schemas.microsoft.com/office/drawing/2014/main" id="{952CF951-2B64-27F5-D05E-80925957B886}"/>
                  </a:ext>
                </a:extLst>
              </p:cNvPr>
              <p:cNvSpPr/>
              <p:nvPr/>
            </p:nvSpPr>
            <p:spPr>
              <a:xfrm>
                <a:off x="272379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1" name="Freeform: Shape 850">
                <a:extLst>
                  <a:ext uri="{FF2B5EF4-FFF2-40B4-BE49-F238E27FC236}">
                    <a16:creationId xmlns:a16="http://schemas.microsoft.com/office/drawing/2014/main" id="{D69825B6-01DB-1EB2-1080-89D05A5A5938}"/>
                  </a:ext>
                </a:extLst>
              </p:cNvPr>
              <p:cNvSpPr/>
              <p:nvPr/>
            </p:nvSpPr>
            <p:spPr>
              <a:xfrm>
                <a:off x="28398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2" name="Freeform: Shape 851">
                <a:extLst>
                  <a:ext uri="{FF2B5EF4-FFF2-40B4-BE49-F238E27FC236}">
                    <a16:creationId xmlns:a16="http://schemas.microsoft.com/office/drawing/2014/main" id="{E6BE1C5B-9AFA-1541-003A-938E7D3262D8}"/>
                  </a:ext>
                </a:extLst>
              </p:cNvPr>
              <p:cNvSpPr/>
              <p:nvPr/>
            </p:nvSpPr>
            <p:spPr>
              <a:xfrm>
                <a:off x="29558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3" name="Freeform: Shape 852">
                <a:extLst>
                  <a:ext uri="{FF2B5EF4-FFF2-40B4-BE49-F238E27FC236}">
                    <a16:creationId xmlns:a16="http://schemas.microsoft.com/office/drawing/2014/main" id="{3995691C-8AB3-91E5-CB62-732C6438FF68}"/>
                  </a:ext>
                </a:extLst>
              </p:cNvPr>
              <p:cNvSpPr/>
              <p:nvPr/>
            </p:nvSpPr>
            <p:spPr>
              <a:xfrm>
                <a:off x="307189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4" name="Freeform: Shape 853">
                <a:extLst>
                  <a:ext uri="{FF2B5EF4-FFF2-40B4-BE49-F238E27FC236}">
                    <a16:creationId xmlns:a16="http://schemas.microsoft.com/office/drawing/2014/main" id="{BBF54205-BDE6-17BA-17A7-63B0B0984633}"/>
                  </a:ext>
                </a:extLst>
              </p:cNvPr>
              <p:cNvSpPr/>
              <p:nvPr/>
            </p:nvSpPr>
            <p:spPr>
              <a:xfrm>
                <a:off x="318791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5" name="Freeform: Shape 854">
                <a:extLst>
                  <a:ext uri="{FF2B5EF4-FFF2-40B4-BE49-F238E27FC236}">
                    <a16:creationId xmlns:a16="http://schemas.microsoft.com/office/drawing/2014/main" id="{BA13AC92-366B-8C0C-E3C7-A7AA4CBD0F00}"/>
                  </a:ext>
                </a:extLst>
              </p:cNvPr>
              <p:cNvSpPr/>
              <p:nvPr/>
            </p:nvSpPr>
            <p:spPr>
              <a:xfrm>
                <a:off x="33039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6" name="Freeform: Shape 855">
                <a:extLst>
                  <a:ext uri="{FF2B5EF4-FFF2-40B4-BE49-F238E27FC236}">
                    <a16:creationId xmlns:a16="http://schemas.microsoft.com/office/drawing/2014/main" id="{7B2D7A37-5848-F4D0-B93D-710E95E6E4D7}"/>
                  </a:ext>
                </a:extLst>
              </p:cNvPr>
              <p:cNvSpPr/>
              <p:nvPr/>
            </p:nvSpPr>
            <p:spPr>
              <a:xfrm>
                <a:off x="341997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7" name="Freeform: Shape 856">
                <a:extLst>
                  <a:ext uri="{FF2B5EF4-FFF2-40B4-BE49-F238E27FC236}">
                    <a16:creationId xmlns:a16="http://schemas.microsoft.com/office/drawing/2014/main" id="{3187C919-A020-FB11-B207-AFECFD27CCE7}"/>
                  </a:ext>
                </a:extLst>
              </p:cNvPr>
              <p:cNvSpPr/>
              <p:nvPr/>
            </p:nvSpPr>
            <p:spPr>
              <a:xfrm>
                <a:off x="35360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8" name="Freeform: Shape 857">
                <a:extLst>
                  <a:ext uri="{FF2B5EF4-FFF2-40B4-BE49-F238E27FC236}">
                    <a16:creationId xmlns:a16="http://schemas.microsoft.com/office/drawing/2014/main" id="{D6CC3A14-99A0-4015-27EB-7AFFF8195A7B}"/>
                  </a:ext>
                </a:extLst>
              </p:cNvPr>
              <p:cNvSpPr/>
              <p:nvPr/>
            </p:nvSpPr>
            <p:spPr>
              <a:xfrm>
                <a:off x="36520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9" name="Freeform: Shape 858">
                <a:extLst>
                  <a:ext uri="{FF2B5EF4-FFF2-40B4-BE49-F238E27FC236}">
                    <a16:creationId xmlns:a16="http://schemas.microsoft.com/office/drawing/2014/main" id="{FFC7FD62-192F-F697-7981-C3AD180FB084}"/>
                  </a:ext>
                </a:extLst>
              </p:cNvPr>
              <p:cNvSpPr/>
              <p:nvPr/>
            </p:nvSpPr>
            <p:spPr>
              <a:xfrm>
                <a:off x="37680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0" name="Freeform: Shape 859">
                <a:extLst>
                  <a:ext uri="{FF2B5EF4-FFF2-40B4-BE49-F238E27FC236}">
                    <a16:creationId xmlns:a16="http://schemas.microsoft.com/office/drawing/2014/main" id="{6BEEAED8-3EEF-5B83-A479-3BF3DF580855}"/>
                  </a:ext>
                </a:extLst>
              </p:cNvPr>
              <p:cNvSpPr/>
              <p:nvPr/>
            </p:nvSpPr>
            <p:spPr>
              <a:xfrm>
                <a:off x="38840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1" name="Freeform: Shape 860">
                <a:extLst>
                  <a:ext uri="{FF2B5EF4-FFF2-40B4-BE49-F238E27FC236}">
                    <a16:creationId xmlns:a16="http://schemas.microsoft.com/office/drawing/2014/main" id="{D308CBB3-487A-1EA6-D865-1B6865F3B810}"/>
                  </a:ext>
                </a:extLst>
              </p:cNvPr>
              <p:cNvSpPr/>
              <p:nvPr/>
            </p:nvSpPr>
            <p:spPr>
              <a:xfrm>
                <a:off x="400012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2" name="Freeform: Shape 861">
                <a:extLst>
                  <a:ext uri="{FF2B5EF4-FFF2-40B4-BE49-F238E27FC236}">
                    <a16:creationId xmlns:a16="http://schemas.microsoft.com/office/drawing/2014/main" id="{0A24F7B9-D0B3-4821-EFC1-60987820D014}"/>
                  </a:ext>
                </a:extLst>
              </p:cNvPr>
              <p:cNvSpPr/>
              <p:nvPr/>
            </p:nvSpPr>
            <p:spPr>
              <a:xfrm>
                <a:off x="41161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3" name="Freeform: Shape 862">
                <a:extLst>
                  <a:ext uri="{FF2B5EF4-FFF2-40B4-BE49-F238E27FC236}">
                    <a16:creationId xmlns:a16="http://schemas.microsoft.com/office/drawing/2014/main" id="{78CA1F18-E041-D60E-1B34-7B13EDAF5282}"/>
                  </a:ext>
                </a:extLst>
              </p:cNvPr>
              <p:cNvSpPr/>
              <p:nvPr/>
            </p:nvSpPr>
            <p:spPr>
              <a:xfrm>
                <a:off x="42321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4" name="Freeform: Shape 863">
                <a:extLst>
                  <a:ext uri="{FF2B5EF4-FFF2-40B4-BE49-F238E27FC236}">
                    <a16:creationId xmlns:a16="http://schemas.microsoft.com/office/drawing/2014/main" id="{7257A6BE-D565-F156-2CAD-7EFD052D08AD}"/>
                  </a:ext>
                </a:extLst>
              </p:cNvPr>
              <p:cNvSpPr/>
              <p:nvPr/>
            </p:nvSpPr>
            <p:spPr>
              <a:xfrm>
                <a:off x="43482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5" name="Freeform: Shape 864">
                <a:extLst>
                  <a:ext uri="{FF2B5EF4-FFF2-40B4-BE49-F238E27FC236}">
                    <a16:creationId xmlns:a16="http://schemas.microsoft.com/office/drawing/2014/main" id="{E2CE5857-C005-3CFB-255A-DCB4A43596A6}"/>
                  </a:ext>
                </a:extLst>
              </p:cNvPr>
              <p:cNvSpPr/>
              <p:nvPr/>
            </p:nvSpPr>
            <p:spPr>
              <a:xfrm>
                <a:off x="446424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6" name="Freeform: Shape 865">
                <a:extLst>
                  <a:ext uri="{FF2B5EF4-FFF2-40B4-BE49-F238E27FC236}">
                    <a16:creationId xmlns:a16="http://schemas.microsoft.com/office/drawing/2014/main" id="{DDC56C99-B4B2-0B61-7AAA-8A55A232CA9A}"/>
                  </a:ext>
                </a:extLst>
              </p:cNvPr>
              <p:cNvSpPr/>
              <p:nvPr/>
            </p:nvSpPr>
            <p:spPr>
              <a:xfrm>
                <a:off x="458027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7" name="Freeform: Shape 866">
                <a:extLst>
                  <a:ext uri="{FF2B5EF4-FFF2-40B4-BE49-F238E27FC236}">
                    <a16:creationId xmlns:a16="http://schemas.microsoft.com/office/drawing/2014/main" id="{564C7EB3-DD26-9725-2765-79B0C280459C}"/>
                  </a:ext>
                </a:extLst>
              </p:cNvPr>
              <p:cNvSpPr/>
              <p:nvPr/>
            </p:nvSpPr>
            <p:spPr>
              <a:xfrm>
                <a:off x="5511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8" name="Freeform: Shape 867">
                <a:extLst>
                  <a:ext uri="{FF2B5EF4-FFF2-40B4-BE49-F238E27FC236}">
                    <a16:creationId xmlns:a16="http://schemas.microsoft.com/office/drawing/2014/main" id="{2545130C-D600-7A92-AF90-A27694B901F9}"/>
                  </a:ext>
                </a:extLst>
              </p:cNvPr>
              <p:cNvSpPr/>
              <p:nvPr/>
            </p:nvSpPr>
            <p:spPr>
              <a:xfrm>
                <a:off x="17115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9" name="Freeform: Shape 868">
                <a:extLst>
                  <a:ext uri="{FF2B5EF4-FFF2-40B4-BE49-F238E27FC236}">
                    <a16:creationId xmlns:a16="http://schemas.microsoft.com/office/drawing/2014/main" id="{B300EE94-AF5A-99B7-B543-01268EE940F7}"/>
                  </a:ext>
                </a:extLst>
              </p:cNvPr>
              <p:cNvSpPr/>
              <p:nvPr/>
            </p:nvSpPr>
            <p:spPr>
              <a:xfrm>
                <a:off x="2871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0" name="Freeform: Shape 869">
                <a:extLst>
                  <a:ext uri="{FF2B5EF4-FFF2-40B4-BE49-F238E27FC236}">
                    <a16:creationId xmlns:a16="http://schemas.microsoft.com/office/drawing/2014/main" id="{C1431F11-4154-B889-A2EC-93A7D3D43812}"/>
                  </a:ext>
                </a:extLst>
              </p:cNvPr>
              <p:cNvSpPr/>
              <p:nvPr/>
            </p:nvSpPr>
            <p:spPr>
              <a:xfrm>
                <a:off x="40320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1" name="Freeform: Shape 870">
                <a:extLst>
                  <a:ext uri="{FF2B5EF4-FFF2-40B4-BE49-F238E27FC236}">
                    <a16:creationId xmlns:a16="http://schemas.microsoft.com/office/drawing/2014/main" id="{E7C46852-53CB-C463-EB7C-397DFC9AE90A}"/>
                  </a:ext>
                </a:extLst>
              </p:cNvPr>
              <p:cNvSpPr/>
              <p:nvPr/>
            </p:nvSpPr>
            <p:spPr>
              <a:xfrm>
                <a:off x="51923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2" name="Freeform: Shape 871">
                <a:extLst>
                  <a:ext uri="{FF2B5EF4-FFF2-40B4-BE49-F238E27FC236}">
                    <a16:creationId xmlns:a16="http://schemas.microsoft.com/office/drawing/2014/main" id="{6AD0E266-EB1A-C2EC-7053-37940B576358}"/>
                  </a:ext>
                </a:extLst>
              </p:cNvPr>
              <p:cNvSpPr/>
              <p:nvPr/>
            </p:nvSpPr>
            <p:spPr>
              <a:xfrm>
                <a:off x="63526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3" name="Freeform: Shape 872">
                <a:extLst>
                  <a:ext uri="{FF2B5EF4-FFF2-40B4-BE49-F238E27FC236}">
                    <a16:creationId xmlns:a16="http://schemas.microsoft.com/office/drawing/2014/main" id="{39AB1A39-BD39-8B9B-6A5F-58F3FE7434E6}"/>
                  </a:ext>
                </a:extLst>
              </p:cNvPr>
              <p:cNvSpPr/>
              <p:nvPr/>
            </p:nvSpPr>
            <p:spPr>
              <a:xfrm>
                <a:off x="7512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4" name="Freeform: Shape 873">
                <a:extLst>
                  <a:ext uri="{FF2B5EF4-FFF2-40B4-BE49-F238E27FC236}">
                    <a16:creationId xmlns:a16="http://schemas.microsoft.com/office/drawing/2014/main" id="{ADA5F9B2-3C9B-0D68-5B41-F4615FDCF27E}"/>
                  </a:ext>
                </a:extLst>
              </p:cNvPr>
              <p:cNvSpPr/>
              <p:nvPr/>
            </p:nvSpPr>
            <p:spPr>
              <a:xfrm>
                <a:off x="8673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5" name="Freeform: Shape 874">
                <a:extLst>
                  <a:ext uri="{FF2B5EF4-FFF2-40B4-BE49-F238E27FC236}">
                    <a16:creationId xmlns:a16="http://schemas.microsoft.com/office/drawing/2014/main" id="{0B1E079C-2732-9CA3-9FD9-8F6A054C30F9}"/>
                  </a:ext>
                </a:extLst>
              </p:cNvPr>
              <p:cNvSpPr/>
              <p:nvPr/>
            </p:nvSpPr>
            <p:spPr>
              <a:xfrm>
                <a:off x="98334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6" name="Freeform: Shape 875">
                <a:extLst>
                  <a:ext uri="{FF2B5EF4-FFF2-40B4-BE49-F238E27FC236}">
                    <a16:creationId xmlns:a16="http://schemas.microsoft.com/office/drawing/2014/main" id="{C6F30E30-EA42-4E25-8FBA-FE7FE0AC2678}"/>
                  </a:ext>
                </a:extLst>
              </p:cNvPr>
              <p:cNvSpPr/>
              <p:nvPr/>
            </p:nvSpPr>
            <p:spPr>
              <a:xfrm>
                <a:off x="10993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7" name="Freeform: Shape 876">
                <a:extLst>
                  <a:ext uri="{FF2B5EF4-FFF2-40B4-BE49-F238E27FC236}">
                    <a16:creationId xmlns:a16="http://schemas.microsoft.com/office/drawing/2014/main" id="{1C279162-6135-4EFB-27DC-45426C2994E8}"/>
                  </a:ext>
                </a:extLst>
              </p:cNvPr>
              <p:cNvSpPr/>
              <p:nvPr/>
            </p:nvSpPr>
            <p:spPr>
              <a:xfrm>
                <a:off x="121541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8" name="Freeform: Shape 877">
                <a:extLst>
                  <a:ext uri="{FF2B5EF4-FFF2-40B4-BE49-F238E27FC236}">
                    <a16:creationId xmlns:a16="http://schemas.microsoft.com/office/drawing/2014/main" id="{1574F4D4-8294-7E03-B8CC-6D830990323F}"/>
                  </a:ext>
                </a:extLst>
              </p:cNvPr>
              <p:cNvSpPr/>
              <p:nvPr/>
            </p:nvSpPr>
            <p:spPr>
              <a:xfrm>
                <a:off x="13314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9" name="Freeform: Shape 878">
                <a:extLst>
                  <a:ext uri="{FF2B5EF4-FFF2-40B4-BE49-F238E27FC236}">
                    <a16:creationId xmlns:a16="http://schemas.microsoft.com/office/drawing/2014/main" id="{9186BF0D-1D0A-7286-631D-3E226C413CEB}"/>
                  </a:ext>
                </a:extLst>
              </p:cNvPr>
              <p:cNvSpPr/>
              <p:nvPr/>
            </p:nvSpPr>
            <p:spPr>
              <a:xfrm>
                <a:off x="144748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0" name="Freeform: Shape 879">
                <a:extLst>
                  <a:ext uri="{FF2B5EF4-FFF2-40B4-BE49-F238E27FC236}">
                    <a16:creationId xmlns:a16="http://schemas.microsoft.com/office/drawing/2014/main" id="{4C6E3796-6835-2ABA-7A1F-C5975431B751}"/>
                  </a:ext>
                </a:extLst>
              </p:cNvPr>
              <p:cNvSpPr/>
              <p:nvPr/>
            </p:nvSpPr>
            <p:spPr>
              <a:xfrm>
                <a:off x="15634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1" name="Freeform: Shape 880">
                <a:extLst>
                  <a:ext uri="{FF2B5EF4-FFF2-40B4-BE49-F238E27FC236}">
                    <a16:creationId xmlns:a16="http://schemas.microsoft.com/office/drawing/2014/main" id="{097B9ADB-EF30-6894-D51C-52EB53191738}"/>
                  </a:ext>
                </a:extLst>
              </p:cNvPr>
              <p:cNvSpPr/>
              <p:nvPr/>
            </p:nvSpPr>
            <p:spPr>
              <a:xfrm>
                <a:off x="16795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2" name="Freeform: Shape 881">
                <a:extLst>
                  <a:ext uri="{FF2B5EF4-FFF2-40B4-BE49-F238E27FC236}">
                    <a16:creationId xmlns:a16="http://schemas.microsoft.com/office/drawing/2014/main" id="{F4DBF0E1-9364-84E4-5AF8-3C7C9A2BDAEF}"/>
                  </a:ext>
                </a:extLst>
              </p:cNvPr>
              <p:cNvSpPr/>
              <p:nvPr/>
            </p:nvSpPr>
            <p:spPr>
              <a:xfrm>
                <a:off x="17955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3" name="Freeform: Shape 882">
                <a:extLst>
                  <a:ext uri="{FF2B5EF4-FFF2-40B4-BE49-F238E27FC236}">
                    <a16:creationId xmlns:a16="http://schemas.microsoft.com/office/drawing/2014/main" id="{4B20DB62-CDAD-BBBC-36F4-F05A8B69F837}"/>
                  </a:ext>
                </a:extLst>
              </p:cNvPr>
              <p:cNvSpPr/>
              <p:nvPr/>
            </p:nvSpPr>
            <p:spPr>
              <a:xfrm>
                <a:off x="191159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4" name="Freeform: Shape 883">
                <a:extLst>
                  <a:ext uri="{FF2B5EF4-FFF2-40B4-BE49-F238E27FC236}">
                    <a16:creationId xmlns:a16="http://schemas.microsoft.com/office/drawing/2014/main" id="{BB2D75DB-2BEB-892A-F1DA-1905F010653F}"/>
                  </a:ext>
                </a:extLst>
              </p:cNvPr>
              <p:cNvSpPr/>
              <p:nvPr/>
            </p:nvSpPr>
            <p:spPr>
              <a:xfrm>
                <a:off x="20276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5" name="Freeform: Shape 884">
                <a:extLst>
                  <a:ext uri="{FF2B5EF4-FFF2-40B4-BE49-F238E27FC236}">
                    <a16:creationId xmlns:a16="http://schemas.microsoft.com/office/drawing/2014/main" id="{1083A84B-DC1C-C6A8-F16E-DA2394825A21}"/>
                  </a:ext>
                </a:extLst>
              </p:cNvPr>
              <p:cNvSpPr/>
              <p:nvPr/>
            </p:nvSpPr>
            <p:spPr>
              <a:xfrm>
                <a:off x="21436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6" name="Freeform: Shape 885">
                <a:extLst>
                  <a:ext uri="{FF2B5EF4-FFF2-40B4-BE49-F238E27FC236}">
                    <a16:creationId xmlns:a16="http://schemas.microsoft.com/office/drawing/2014/main" id="{198906DE-E8FB-6386-6450-433F71FBB4AB}"/>
                  </a:ext>
                </a:extLst>
              </p:cNvPr>
              <p:cNvSpPr/>
              <p:nvPr/>
            </p:nvSpPr>
            <p:spPr>
              <a:xfrm>
                <a:off x="225968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7" name="Freeform: Shape 886">
                <a:extLst>
                  <a:ext uri="{FF2B5EF4-FFF2-40B4-BE49-F238E27FC236}">
                    <a16:creationId xmlns:a16="http://schemas.microsoft.com/office/drawing/2014/main" id="{17E1CD26-426C-11E1-D04F-EA8EDB706EE3}"/>
                  </a:ext>
                </a:extLst>
              </p:cNvPr>
              <p:cNvSpPr/>
              <p:nvPr/>
            </p:nvSpPr>
            <p:spPr>
              <a:xfrm>
                <a:off x="237571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8" name="Freeform: Shape 887">
                <a:extLst>
                  <a:ext uri="{FF2B5EF4-FFF2-40B4-BE49-F238E27FC236}">
                    <a16:creationId xmlns:a16="http://schemas.microsoft.com/office/drawing/2014/main" id="{71647E44-5B70-CE5A-C283-06A6E2078C73}"/>
                  </a:ext>
                </a:extLst>
              </p:cNvPr>
              <p:cNvSpPr/>
              <p:nvPr/>
            </p:nvSpPr>
            <p:spPr>
              <a:xfrm>
                <a:off x="24917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9" name="Freeform: Shape 888">
                <a:extLst>
                  <a:ext uri="{FF2B5EF4-FFF2-40B4-BE49-F238E27FC236}">
                    <a16:creationId xmlns:a16="http://schemas.microsoft.com/office/drawing/2014/main" id="{FADA274A-A88F-EFF1-CE2E-E091837351D6}"/>
                  </a:ext>
                </a:extLst>
              </p:cNvPr>
              <p:cNvSpPr/>
              <p:nvPr/>
            </p:nvSpPr>
            <p:spPr>
              <a:xfrm>
                <a:off x="26077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0" name="Freeform: Shape 889">
                <a:extLst>
                  <a:ext uri="{FF2B5EF4-FFF2-40B4-BE49-F238E27FC236}">
                    <a16:creationId xmlns:a16="http://schemas.microsoft.com/office/drawing/2014/main" id="{74776D11-1B83-A675-509B-765545692E8D}"/>
                  </a:ext>
                </a:extLst>
              </p:cNvPr>
              <p:cNvSpPr/>
              <p:nvPr/>
            </p:nvSpPr>
            <p:spPr>
              <a:xfrm>
                <a:off x="272379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1" name="Freeform: Shape 890">
                <a:extLst>
                  <a:ext uri="{FF2B5EF4-FFF2-40B4-BE49-F238E27FC236}">
                    <a16:creationId xmlns:a16="http://schemas.microsoft.com/office/drawing/2014/main" id="{C0492E9F-F6C8-EF99-5036-E9194816E5A5}"/>
                  </a:ext>
                </a:extLst>
              </p:cNvPr>
              <p:cNvSpPr/>
              <p:nvPr/>
            </p:nvSpPr>
            <p:spPr>
              <a:xfrm>
                <a:off x="28398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2" name="Freeform: Shape 891">
                <a:extLst>
                  <a:ext uri="{FF2B5EF4-FFF2-40B4-BE49-F238E27FC236}">
                    <a16:creationId xmlns:a16="http://schemas.microsoft.com/office/drawing/2014/main" id="{A1974470-CE2A-6B43-ACF5-F7BC67BD9591}"/>
                  </a:ext>
                </a:extLst>
              </p:cNvPr>
              <p:cNvSpPr/>
              <p:nvPr/>
            </p:nvSpPr>
            <p:spPr>
              <a:xfrm>
                <a:off x="29558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3" name="Freeform: Shape 892">
                <a:extLst>
                  <a:ext uri="{FF2B5EF4-FFF2-40B4-BE49-F238E27FC236}">
                    <a16:creationId xmlns:a16="http://schemas.microsoft.com/office/drawing/2014/main" id="{E5568255-ED7F-5597-F102-09A266BDC76D}"/>
                  </a:ext>
                </a:extLst>
              </p:cNvPr>
              <p:cNvSpPr/>
              <p:nvPr/>
            </p:nvSpPr>
            <p:spPr>
              <a:xfrm>
                <a:off x="307189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4" name="Freeform: Shape 893">
                <a:extLst>
                  <a:ext uri="{FF2B5EF4-FFF2-40B4-BE49-F238E27FC236}">
                    <a16:creationId xmlns:a16="http://schemas.microsoft.com/office/drawing/2014/main" id="{945FA56D-C6AF-4694-B416-CEDCC80006C5}"/>
                  </a:ext>
                </a:extLst>
              </p:cNvPr>
              <p:cNvSpPr/>
              <p:nvPr/>
            </p:nvSpPr>
            <p:spPr>
              <a:xfrm>
                <a:off x="318791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5" name="Freeform: Shape 894">
                <a:extLst>
                  <a:ext uri="{FF2B5EF4-FFF2-40B4-BE49-F238E27FC236}">
                    <a16:creationId xmlns:a16="http://schemas.microsoft.com/office/drawing/2014/main" id="{DCBF5815-C474-59A2-9991-C25587947193}"/>
                  </a:ext>
                </a:extLst>
              </p:cNvPr>
              <p:cNvSpPr/>
              <p:nvPr/>
            </p:nvSpPr>
            <p:spPr>
              <a:xfrm>
                <a:off x="33039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6" name="Freeform: Shape 895">
                <a:extLst>
                  <a:ext uri="{FF2B5EF4-FFF2-40B4-BE49-F238E27FC236}">
                    <a16:creationId xmlns:a16="http://schemas.microsoft.com/office/drawing/2014/main" id="{52ED12B4-9391-B930-F51F-15117F3C7F3F}"/>
                  </a:ext>
                </a:extLst>
              </p:cNvPr>
              <p:cNvSpPr/>
              <p:nvPr/>
            </p:nvSpPr>
            <p:spPr>
              <a:xfrm>
                <a:off x="341997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7" name="Freeform: Shape 896">
                <a:extLst>
                  <a:ext uri="{FF2B5EF4-FFF2-40B4-BE49-F238E27FC236}">
                    <a16:creationId xmlns:a16="http://schemas.microsoft.com/office/drawing/2014/main" id="{D1368940-3FA8-8F75-2EC2-BCC0CBAC6014}"/>
                  </a:ext>
                </a:extLst>
              </p:cNvPr>
              <p:cNvSpPr/>
              <p:nvPr/>
            </p:nvSpPr>
            <p:spPr>
              <a:xfrm>
                <a:off x="35360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8" name="Freeform: Shape 897">
                <a:extLst>
                  <a:ext uri="{FF2B5EF4-FFF2-40B4-BE49-F238E27FC236}">
                    <a16:creationId xmlns:a16="http://schemas.microsoft.com/office/drawing/2014/main" id="{04740C2A-BEE0-970A-F345-AC0D05B0CF6D}"/>
                  </a:ext>
                </a:extLst>
              </p:cNvPr>
              <p:cNvSpPr/>
              <p:nvPr/>
            </p:nvSpPr>
            <p:spPr>
              <a:xfrm>
                <a:off x="36520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9" name="Freeform: Shape 898">
                <a:extLst>
                  <a:ext uri="{FF2B5EF4-FFF2-40B4-BE49-F238E27FC236}">
                    <a16:creationId xmlns:a16="http://schemas.microsoft.com/office/drawing/2014/main" id="{A630EE45-8007-75A2-D2F8-16768375C804}"/>
                  </a:ext>
                </a:extLst>
              </p:cNvPr>
              <p:cNvSpPr/>
              <p:nvPr/>
            </p:nvSpPr>
            <p:spPr>
              <a:xfrm>
                <a:off x="37680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0" name="Freeform: Shape 899">
                <a:extLst>
                  <a:ext uri="{FF2B5EF4-FFF2-40B4-BE49-F238E27FC236}">
                    <a16:creationId xmlns:a16="http://schemas.microsoft.com/office/drawing/2014/main" id="{BEA8038B-3D19-98EA-F7CB-F537A4D84D1A}"/>
                  </a:ext>
                </a:extLst>
              </p:cNvPr>
              <p:cNvSpPr/>
              <p:nvPr/>
            </p:nvSpPr>
            <p:spPr>
              <a:xfrm>
                <a:off x="38840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1" name="Freeform: Shape 900">
                <a:extLst>
                  <a:ext uri="{FF2B5EF4-FFF2-40B4-BE49-F238E27FC236}">
                    <a16:creationId xmlns:a16="http://schemas.microsoft.com/office/drawing/2014/main" id="{491E607A-1C7D-5879-16E9-5A635FD4CDC0}"/>
                  </a:ext>
                </a:extLst>
              </p:cNvPr>
              <p:cNvSpPr/>
              <p:nvPr/>
            </p:nvSpPr>
            <p:spPr>
              <a:xfrm>
                <a:off x="400012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2" name="Freeform: Shape 901">
                <a:extLst>
                  <a:ext uri="{FF2B5EF4-FFF2-40B4-BE49-F238E27FC236}">
                    <a16:creationId xmlns:a16="http://schemas.microsoft.com/office/drawing/2014/main" id="{F59EEBFE-7D38-9C32-65B7-6FD32E35BBE3}"/>
                  </a:ext>
                </a:extLst>
              </p:cNvPr>
              <p:cNvSpPr/>
              <p:nvPr/>
            </p:nvSpPr>
            <p:spPr>
              <a:xfrm>
                <a:off x="41161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3" name="Freeform: Shape 902">
                <a:extLst>
                  <a:ext uri="{FF2B5EF4-FFF2-40B4-BE49-F238E27FC236}">
                    <a16:creationId xmlns:a16="http://schemas.microsoft.com/office/drawing/2014/main" id="{951CBA14-8B6E-FEF4-096E-55F8DB8FBF0E}"/>
                  </a:ext>
                </a:extLst>
              </p:cNvPr>
              <p:cNvSpPr/>
              <p:nvPr/>
            </p:nvSpPr>
            <p:spPr>
              <a:xfrm>
                <a:off x="42321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4" name="Freeform: Shape 903">
                <a:extLst>
                  <a:ext uri="{FF2B5EF4-FFF2-40B4-BE49-F238E27FC236}">
                    <a16:creationId xmlns:a16="http://schemas.microsoft.com/office/drawing/2014/main" id="{9E7DC845-11CB-911B-6568-DB2A0BA54FA4}"/>
                  </a:ext>
                </a:extLst>
              </p:cNvPr>
              <p:cNvSpPr/>
              <p:nvPr/>
            </p:nvSpPr>
            <p:spPr>
              <a:xfrm>
                <a:off x="43482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5" name="Freeform: Shape 904">
                <a:extLst>
                  <a:ext uri="{FF2B5EF4-FFF2-40B4-BE49-F238E27FC236}">
                    <a16:creationId xmlns:a16="http://schemas.microsoft.com/office/drawing/2014/main" id="{301E53E8-1AB8-54DD-F0F6-B0943EFD4A54}"/>
                  </a:ext>
                </a:extLst>
              </p:cNvPr>
              <p:cNvSpPr/>
              <p:nvPr/>
            </p:nvSpPr>
            <p:spPr>
              <a:xfrm>
                <a:off x="446424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6" name="Freeform: Shape 905">
                <a:extLst>
                  <a:ext uri="{FF2B5EF4-FFF2-40B4-BE49-F238E27FC236}">
                    <a16:creationId xmlns:a16="http://schemas.microsoft.com/office/drawing/2014/main" id="{634101B9-6851-A2C5-09C3-4B27A3BE0179}"/>
                  </a:ext>
                </a:extLst>
              </p:cNvPr>
              <p:cNvSpPr/>
              <p:nvPr/>
            </p:nvSpPr>
            <p:spPr>
              <a:xfrm>
                <a:off x="458027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7" name="Freeform: Shape 906">
                <a:extLst>
                  <a:ext uri="{FF2B5EF4-FFF2-40B4-BE49-F238E27FC236}">
                    <a16:creationId xmlns:a16="http://schemas.microsoft.com/office/drawing/2014/main" id="{D4B7751E-2BFA-C297-A2B7-C11AE39DFFAD}"/>
                  </a:ext>
                </a:extLst>
              </p:cNvPr>
              <p:cNvSpPr/>
              <p:nvPr/>
            </p:nvSpPr>
            <p:spPr>
              <a:xfrm>
                <a:off x="5511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8" name="Freeform: Shape 907">
                <a:extLst>
                  <a:ext uri="{FF2B5EF4-FFF2-40B4-BE49-F238E27FC236}">
                    <a16:creationId xmlns:a16="http://schemas.microsoft.com/office/drawing/2014/main" id="{E30DCD4B-4004-790D-9152-51277ADCCE72}"/>
                  </a:ext>
                </a:extLst>
              </p:cNvPr>
              <p:cNvSpPr/>
              <p:nvPr/>
            </p:nvSpPr>
            <p:spPr>
              <a:xfrm>
                <a:off x="17115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9" name="Freeform: Shape 908">
                <a:extLst>
                  <a:ext uri="{FF2B5EF4-FFF2-40B4-BE49-F238E27FC236}">
                    <a16:creationId xmlns:a16="http://schemas.microsoft.com/office/drawing/2014/main" id="{B6DCF2A6-5E8F-6180-E812-09D7AE7762D1}"/>
                  </a:ext>
                </a:extLst>
              </p:cNvPr>
              <p:cNvSpPr/>
              <p:nvPr/>
            </p:nvSpPr>
            <p:spPr>
              <a:xfrm>
                <a:off x="2871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0" name="Freeform: Shape 909">
                <a:extLst>
                  <a:ext uri="{FF2B5EF4-FFF2-40B4-BE49-F238E27FC236}">
                    <a16:creationId xmlns:a16="http://schemas.microsoft.com/office/drawing/2014/main" id="{C2565C80-578C-4CA4-28E8-03454DF1FF8D}"/>
                  </a:ext>
                </a:extLst>
              </p:cNvPr>
              <p:cNvSpPr/>
              <p:nvPr/>
            </p:nvSpPr>
            <p:spPr>
              <a:xfrm>
                <a:off x="40320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1" name="Freeform: Shape 910">
                <a:extLst>
                  <a:ext uri="{FF2B5EF4-FFF2-40B4-BE49-F238E27FC236}">
                    <a16:creationId xmlns:a16="http://schemas.microsoft.com/office/drawing/2014/main" id="{B1DAD08B-615F-E41A-C983-51CE22324A4E}"/>
                  </a:ext>
                </a:extLst>
              </p:cNvPr>
              <p:cNvSpPr/>
              <p:nvPr/>
            </p:nvSpPr>
            <p:spPr>
              <a:xfrm>
                <a:off x="51923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2" name="Freeform: Shape 911">
                <a:extLst>
                  <a:ext uri="{FF2B5EF4-FFF2-40B4-BE49-F238E27FC236}">
                    <a16:creationId xmlns:a16="http://schemas.microsoft.com/office/drawing/2014/main" id="{0E70E3D9-8A25-D66A-7741-9E012976E1E6}"/>
                  </a:ext>
                </a:extLst>
              </p:cNvPr>
              <p:cNvSpPr/>
              <p:nvPr/>
            </p:nvSpPr>
            <p:spPr>
              <a:xfrm>
                <a:off x="63526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3" name="Freeform: Shape 912">
                <a:extLst>
                  <a:ext uri="{FF2B5EF4-FFF2-40B4-BE49-F238E27FC236}">
                    <a16:creationId xmlns:a16="http://schemas.microsoft.com/office/drawing/2014/main" id="{9B876B50-0E3F-3693-A45C-CA0F94450CCC}"/>
                  </a:ext>
                </a:extLst>
              </p:cNvPr>
              <p:cNvSpPr/>
              <p:nvPr/>
            </p:nvSpPr>
            <p:spPr>
              <a:xfrm>
                <a:off x="7512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4" name="Freeform: Shape 913">
                <a:extLst>
                  <a:ext uri="{FF2B5EF4-FFF2-40B4-BE49-F238E27FC236}">
                    <a16:creationId xmlns:a16="http://schemas.microsoft.com/office/drawing/2014/main" id="{26062C39-E5FF-6111-81B6-AC6C48F455B3}"/>
                  </a:ext>
                </a:extLst>
              </p:cNvPr>
              <p:cNvSpPr/>
              <p:nvPr/>
            </p:nvSpPr>
            <p:spPr>
              <a:xfrm>
                <a:off x="8673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5" name="Freeform: Shape 914">
                <a:extLst>
                  <a:ext uri="{FF2B5EF4-FFF2-40B4-BE49-F238E27FC236}">
                    <a16:creationId xmlns:a16="http://schemas.microsoft.com/office/drawing/2014/main" id="{C0BC76BA-30A1-3908-B2D0-647A709D2756}"/>
                  </a:ext>
                </a:extLst>
              </p:cNvPr>
              <p:cNvSpPr/>
              <p:nvPr/>
            </p:nvSpPr>
            <p:spPr>
              <a:xfrm>
                <a:off x="98334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6" name="Freeform: Shape 915">
                <a:extLst>
                  <a:ext uri="{FF2B5EF4-FFF2-40B4-BE49-F238E27FC236}">
                    <a16:creationId xmlns:a16="http://schemas.microsoft.com/office/drawing/2014/main" id="{D5D79E80-280E-04ED-B7EB-6FCA9F5FC226}"/>
                  </a:ext>
                </a:extLst>
              </p:cNvPr>
              <p:cNvSpPr/>
              <p:nvPr/>
            </p:nvSpPr>
            <p:spPr>
              <a:xfrm>
                <a:off x="10993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7" name="Freeform: Shape 916">
                <a:extLst>
                  <a:ext uri="{FF2B5EF4-FFF2-40B4-BE49-F238E27FC236}">
                    <a16:creationId xmlns:a16="http://schemas.microsoft.com/office/drawing/2014/main" id="{E18D73C4-0AE9-DA28-5D66-0E201F936A63}"/>
                  </a:ext>
                </a:extLst>
              </p:cNvPr>
              <p:cNvSpPr/>
              <p:nvPr/>
            </p:nvSpPr>
            <p:spPr>
              <a:xfrm>
                <a:off x="121541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8" name="Freeform: Shape 917">
                <a:extLst>
                  <a:ext uri="{FF2B5EF4-FFF2-40B4-BE49-F238E27FC236}">
                    <a16:creationId xmlns:a16="http://schemas.microsoft.com/office/drawing/2014/main" id="{BA99F6B7-C981-EF64-5DC8-000CD5ADBD87}"/>
                  </a:ext>
                </a:extLst>
              </p:cNvPr>
              <p:cNvSpPr/>
              <p:nvPr/>
            </p:nvSpPr>
            <p:spPr>
              <a:xfrm>
                <a:off x="13314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9" name="Freeform: Shape 918">
                <a:extLst>
                  <a:ext uri="{FF2B5EF4-FFF2-40B4-BE49-F238E27FC236}">
                    <a16:creationId xmlns:a16="http://schemas.microsoft.com/office/drawing/2014/main" id="{1F4B283A-389B-188D-F9C6-FA950C73867A}"/>
                  </a:ext>
                </a:extLst>
              </p:cNvPr>
              <p:cNvSpPr/>
              <p:nvPr/>
            </p:nvSpPr>
            <p:spPr>
              <a:xfrm>
                <a:off x="144748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0" name="Freeform: Shape 919">
                <a:extLst>
                  <a:ext uri="{FF2B5EF4-FFF2-40B4-BE49-F238E27FC236}">
                    <a16:creationId xmlns:a16="http://schemas.microsoft.com/office/drawing/2014/main" id="{4024ADE0-F8A0-D2AF-2681-0BFDEF87F8D2}"/>
                  </a:ext>
                </a:extLst>
              </p:cNvPr>
              <p:cNvSpPr/>
              <p:nvPr/>
            </p:nvSpPr>
            <p:spPr>
              <a:xfrm>
                <a:off x="15634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1" name="Freeform: Shape 920">
                <a:extLst>
                  <a:ext uri="{FF2B5EF4-FFF2-40B4-BE49-F238E27FC236}">
                    <a16:creationId xmlns:a16="http://schemas.microsoft.com/office/drawing/2014/main" id="{820E8D95-C403-6C9A-FB7D-1E0897DBEA87}"/>
                  </a:ext>
                </a:extLst>
              </p:cNvPr>
              <p:cNvSpPr/>
              <p:nvPr/>
            </p:nvSpPr>
            <p:spPr>
              <a:xfrm>
                <a:off x="16795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2" name="Freeform: Shape 921">
                <a:extLst>
                  <a:ext uri="{FF2B5EF4-FFF2-40B4-BE49-F238E27FC236}">
                    <a16:creationId xmlns:a16="http://schemas.microsoft.com/office/drawing/2014/main" id="{DFCC1895-B2DA-F1F8-66E4-4A271ABF403B}"/>
                  </a:ext>
                </a:extLst>
              </p:cNvPr>
              <p:cNvSpPr/>
              <p:nvPr/>
            </p:nvSpPr>
            <p:spPr>
              <a:xfrm>
                <a:off x="17955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3" name="Freeform: Shape 922">
                <a:extLst>
                  <a:ext uri="{FF2B5EF4-FFF2-40B4-BE49-F238E27FC236}">
                    <a16:creationId xmlns:a16="http://schemas.microsoft.com/office/drawing/2014/main" id="{ECBD92BD-F028-8199-FBD6-DD8BED2CBBFA}"/>
                  </a:ext>
                </a:extLst>
              </p:cNvPr>
              <p:cNvSpPr/>
              <p:nvPr/>
            </p:nvSpPr>
            <p:spPr>
              <a:xfrm>
                <a:off x="191159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4" name="Freeform: Shape 923">
                <a:extLst>
                  <a:ext uri="{FF2B5EF4-FFF2-40B4-BE49-F238E27FC236}">
                    <a16:creationId xmlns:a16="http://schemas.microsoft.com/office/drawing/2014/main" id="{8765AA55-6B04-1E59-2554-1F2C30782195}"/>
                  </a:ext>
                </a:extLst>
              </p:cNvPr>
              <p:cNvSpPr/>
              <p:nvPr/>
            </p:nvSpPr>
            <p:spPr>
              <a:xfrm>
                <a:off x="20276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5" name="Freeform: Shape 924">
                <a:extLst>
                  <a:ext uri="{FF2B5EF4-FFF2-40B4-BE49-F238E27FC236}">
                    <a16:creationId xmlns:a16="http://schemas.microsoft.com/office/drawing/2014/main" id="{444630DD-F33D-6B4C-AAB6-F56F9EFF3C19}"/>
                  </a:ext>
                </a:extLst>
              </p:cNvPr>
              <p:cNvSpPr/>
              <p:nvPr/>
            </p:nvSpPr>
            <p:spPr>
              <a:xfrm>
                <a:off x="21436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6" name="Freeform: Shape 925">
                <a:extLst>
                  <a:ext uri="{FF2B5EF4-FFF2-40B4-BE49-F238E27FC236}">
                    <a16:creationId xmlns:a16="http://schemas.microsoft.com/office/drawing/2014/main" id="{185403AF-FBE3-17CE-EC12-DE6439D74DEF}"/>
                  </a:ext>
                </a:extLst>
              </p:cNvPr>
              <p:cNvSpPr/>
              <p:nvPr/>
            </p:nvSpPr>
            <p:spPr>
              <a:xfrm>
                <a:off x="225968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7" name="Freeform: Shape 926">
                <a:extLst>
                  <a:ext uri="{FF2B5EF4-FFF2-40B4-BE49-F238E27FC236}">
                    <a16:creationId xmlns:a16="http://schemas.microsoft.com/office/drawing/2014/main" id="{B7C16E64-0E90-A22F-186A-FAEE0CB9F214}"/>
                  </a:ext>
                </a:extLst>
              </p:cNvPr>
              <p:cNvSpPr/>
              <p:nvPr/>
            </p:nvSpPr>
            <p:spPr>
              <a:xfrm>
                <a:off x="237571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8" name="Freeform: Shape 927">
                <a:extLst>
                  <a:ext uri="{FF2B5EF4-FFF2-40B4-BE49-F238E27FC236}">
                    <a16:creationId xmlns:a16="http://schemas.microsoft.com/office/drawing/2014/main" id="{3086E039-5E9E-0901-A990-E7D9748BCBB7}"/>
                  </a:ext>
                </a:extLst>
              </p:cNvPr>
              <p:cNvSpPr/>
              <p:nvPr/>
            </p:nvSpPr>
            <p:spPr>
              <a:xfrm>
                <a:off x="24917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9" name="Freeform: Shape 928">
                <a:extLst>
                  <a:ext uri="{FF2B5EF4-FFF2-40B4-BE49-F238E27FC236}">
                    <a16:creationId xmlns:a16="http://schemas.microsoft.com/office/drawing/2014/main" id="{B082A91D-8A03-6C2E-42BF-F80CB92CD307}"/>
                  </a:ext>
                </a:extLst>
              </p:cNvPr>
              <p:cNvSpPr/>
              <p:nvPr/>
            </p:nvSpPr>
            <p:spPr>
              <a:xfrm>
                <a:off x="26077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0" name="Freeform: Shape 929">
                <a:extLst>
                  <a:ext uri="{FF2B5EF4-FFF2-40B4-BE49-F238E27FC236}">
                    <a16:creationId xmlns:a16="http://schemas.microsoft.com/office/drawing/2014/main" id="{579A009A-59FD-D811-ABC0-DB888B512749}"/>
                  </a:ext>
                </a:extLst>
              </p:cNvPr>
              <p:cNvSpPr/>
              <p:nvPr/>
            </p:nvSpPr>
            <p:spPr>
              <a:xfrm>
                <a:off x="272379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1" name="Freeform: Shape 930">
                <a:extLst>
                  <a:ext uri="{FF2B5EF4-FFF2-40B4-BE49-F238E27FC236}">
                    <a16:creationId xmlns:a16="http://schemas.microsoft.com/office/drawing/2014/main" id="{ACA25FF8-0BB2-C0B6-5F77-4E43DF623CC2}"/>
                  </a:ext>
                </a:extLst>
              </p:cNvPr>
              <p:cNvSpPr/>
              <p:nvPr/>
            </p:nvSpPr>
            <p:spPr>
              <a:xfrm>
                <a:off x="28398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2" name="Freeform: Shape 931">
                <a:extLst>
                  <a:ext uri="{FF2B5EF4-FFF2-40B4-BE49-F238E27FC236}">
                    <a16:creationId xmlns:a16="http://schemas.microsoft.com/office/drawing/2014/main" id="{EFB1B4BC-B383-62CA-CC15-721870E3E6C1}"/>
                  </a:ext>
                </a:extLst>
              </p:cNvPr>
              <p:cNvSpPr/>
              <p:nvPr/>
            </p:nvSpPr>
            <p:spPr>
              <a:xfrm>
                <a:off x="29558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3" name="Freeform: Shape 932">
                <a:extLst>
                  <a:ext uri="{FF2B5EF4-FFF2-40B4-BE49-F238E27FC236}">
                    <a16:creationId xmlns:a16="http://schemas.microsoft.com/office/drawing/2014/main" id="{5ABE655C-6D6B-F0D2-5293-BBF0F46581C0}"/>
                  </a:ext>
                </a:extLst>
              </p:cNvPr>
              <p:cNvSpPr/>
              <p:nvPr/>
            </p:nvSpPr>
            <p:spPr>
              <a:xfrm>
                <a:off x="307189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4" name="Freeform: Shape 933">
                <a:extLst>
                  <a:ext uri="{FF2B5EF4-FFF2-40B4-BE49-F238E27FC236}">
                    <a16:creationId xmlns:a16="http://schemas.microsoft.com/office/drawing/2014/main" id="{F801CD8D-14A4-6310-569B-34DC7964AEFC}"/>
                  </a:ext>
                </a:extLst>
              </p:cNvPr>
              <p:cNvSpPr/>
              <p:nvPr/>
            </p:nvSpPr>
            <p:spPr>
              <a:xfrm>
                <a:off x="318791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5" name="Freeform: Shape 934">
                <a:extLst>
                  <a:ext uri="{FF2B5EF4-FFF2-40B4-BE49-F238E27FC236}">
                    <a16:creationId xmlns:a16="http://schemas.microsoft.com/office/drawing/2014/main" id="{585AE9A3-AA5D-3ECD-7C62-12F5FB35FD23}"/>
                  </a:ext>
                </a:extLst>
              </p:cNvPr>
              <p:cNvSpPr/>
              <p:nvPr/>
            </p:nvSpPr>
            <p:spPr>
              <a:xfrm>
                <a:off x="33039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6" name="Freeform: Shape 935">
                <a:extLst>
                  <a:ext uri="{FF2B5EF4-FFF2-40B4-BE49-F238E27FC236}">
                    <a16:creationId xmlns:a16="http://schemas.microsoft.com/office/drawing/2014/main" id="{C8AA78EE-32CD-5E71-78BE-DA02EFA60D9A}"/>
                  </a:ext>
                </a:extLst>
              </p:cNvPr>
              <p:cNvSpPr/>
              <p:nvPr/>
            </p:nvSpPr>
            <p:spPr>
              <a:xfrm>
                <a:off x="341997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7" name="Freeform: Shape 936">
                <a:extLst>
                  <a:ext uri="{FF2B5EF4-FFF2-40B4-BE49-F238E27FC236}">
                    <a16:creationId xmlns:a16="http://schemas.microsoft.com/office/drawing/2014/main" id="{539C3433-45FC-E3C9-1561-DF738A20844B}"/>
                  </a:ext>
                </a:extLst>
              </p:cNvPr>
              <p:cNvSpPr/>
              <p:nvPr/>
            </p:nvSpPr>
            <p:spPr>
              <a:xfrm>
                <a:off x="35360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8" name="Freeform: Shape 937">
                <a:extLst>
                  <a:ext uri="{FF2B5EF4-FFF2-40B4-BE49-F238E27FC236}">
                    <a16:creationId xmlns:a16="http://schemas.microsoft.com/office/drawing/2014/main" id="{560E8928-8CAF-D013-FC8E-F718CAF3C48D}"/>
                  </a:ext>
                </a:extLst>
              </p:cNvPr>
              <p:cNvSpPr/>
              <p:nvPr/>
            </p:nvSpPr>
            <p:spPr>
              <a:xfrm>
                <a:off x="36520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9" name="Freeform: Shape 938">
                <a:extLst>
                  <a:ext uri="{FF2B5EF4-FFF2-40B4-BE49-F238E27FC236}">
                    <a16:creationId xmlns:a16="http://schemas.microsoft.com/office/drawing/2014/main" id="{A8BBE442-446B-C51E-FF7A-68AEA4996C93}"/>
                  </a:ext>
                </a:extLst>
              </p:cNvPr>
              <p:cNvSpPr/>
              <p:nvPr/>
            </p:nvSpPr>
            <p:spPr>
              <a:xfrm>
                <a:off x="37680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0" name="Freeform: Shape 939">
                <a:extLst>
                  <a:ext uri="{FF2B5EF4-FFF2-40B4-BE49-F238E27FC236}">
                    <a16:creationId xmlns:a16="http://schemas.microsoft.com/office/drawing/2014/main" id="{13CBB60E-45C6-BC61-C556-A7DD0E35E7ED}"/>
                  </a:ext>
                </a:extLst>
              </p:cNvPr>
              <p:cNvSpPr/>
              <p:nvPr/>
            </p:nvSpPr>
            <p:spPr>
              <a:xfrm>
                <a:off x="38840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1" name="Freeform: Shape 940">
                <a:extLst>
                  <a:ext uri="{FF2B5EF4-FFF2-40B4-BE49-F238E27FC236}">
                    <a16:creationId xmlns:a16="http://schemas.microsoft.com/office/drawing/2014/main" id="{BCE4F08B-DB4F-FE49-ED77-33481F989972}"/>
                  </a:ext>
                </a:extLst>
              </p:cNvPr>
              <p:cNvSpPr/>
              <p:nvPr/>
            </p:nvSpPr>
            <p:spPr>
              <a:xfrm>
                <a:off x="400012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2" name="Freeform: Shape 941">
                <a:extLst>
                  <a:ext uri="{FF2B5EF4-FFF2-40B4-BE49-F238E27FC236}">
                    <a16:creationId xmlns:a16="http://schemas.microsoft.com/office/drawing/2014/main" id="{C9E321EF-03DD-EBE3-655F-403E987E4D8A}"/>
                  </a:ext>
                </a:extLst>
              </p:cNvPr>
              <p:cNvSpPr/>
              <p:nvPr/>
            </p:nvSpPr>
            <p:spPr>
              <a:xfrm>
                <a:off x="41161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3" name="Freeform: Shape 942">
                <a:extLst>
                  <a:ext uri="{FF2B5EF4-FFF2-40B4-BE49-F238E27FC236}">
                    <a16:creationId xmlns:a16="http://schemas.microsoft.com/office/drawing/2014/main" id="{1011C967-A9D3-E658-4A84-96D5DEF01FD5}"/>
                  </a:ext>
                </a:extLst>
              </p:cNvPr>
              <p:cNvSpPr/>
              <p:nvPr/>
            </p:nvSpPr>
            <p:spPr>
              <a:xfrm>
                <a:off x="42321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4" name="Freeform: Shape 943">
                <a:extLst>
                  <a:ext uri="{FF2B5EF4-FFF2-40B4-BE49-F238E27FC236}">
                    <a16:creationId xmlns:a16="http://schemas.microsoft.com/office/drawing/2014/main" id="{309DE1F1-040E-64FE-8D64-87E5E250DC59}"/>
                  </a:ext>
                </a:extLst>
              </p:cNvPr>
              <p:cNvSpPr/>
              <p:nvPr/>
            </p:nvSpPr>
            <p:spPr>
              <a:xfrm>
                <a:off x="43482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5" name="Freeform: Shape 944">
                <a:extLst>
                  <a:ext uri="{FF2B5EF4-FFF2-40B4-BE49-F238E27FC236}">
                    <a16:creationId xmlns:a16="http://schemas.microsoft.com/office/drawing/2014/main" id="{E1033355-EB18-7708-8A25-88AD0B773A06}"/>
                  </a:ext>
                </a:extLst>
              </p:cNvPr>
              <p:cNvSpPr/>
              <p:nvPr/>
            </p:nvSpPr>
            <p:spPr>
              <a:xfrm>
                <a:off x="446424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6" name="Freeform: Shape 945">
                <a:extLst>
                  <a:ext uri="{FF2B5EF4-FFF2-40B4-BE49-F238E27FC236}">
                    <a16:creationId xmlns:a16="http://schemas.microsoft.com/office/drawing/2014/main" id="{3E69A948-2AC7-9D47-EA79-4CF793F70C60}"/>
                  </a:ext>
                </a:extLst>
              </p:cNvPr>
              <p:cNvSpPr/>
              <p:nvPr/>
            </p:nvSpPr>
            <p:spPr>
              <a:xfrm>
                <a:off x="458027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7" name="Freeform: Shape 946">
                <a:extLst>
                  <a:ext uri="{FF2B5EF4-FFF2-40B4-BE49-F238E27FC236}">
                    <a16:creationId xmlns:a16="http://schemas.microsoft.com/office/drawing/2014/main" id="{B52A474D-242C-2F0F-9C2A-4FD108654F11}"/>
                  </a:ext>
                </a:extLst>
              </p:cNvPr>
              <p:cNvSpPr/>
              <p:nvPr/>
            </p:nvSpPr>
            <p:spPr>
              <a:xfrm>
                <a:off x="5511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8" name="Freeform: Shape 947">
                <a:extLst>
                  <a:ext uri="{FF2B5EF4-FFF2-40B4-BE49-F238E27FC236}">
                    <a16:creationId xmlns:a16="http://schemas.microsoft.com/office/drawing/2014/main" id="{32128365-54AD-B411-6726-0281849D06AB}"/>
                  </a:ext>
                </a:extLst>
              </p:cNvPr>
              <p:cNvSpPr/>
              <p:nvPr/>
            </p:nvSpPr>
            <p:spPr>
              <a:xfrm>
                <a:off x="17115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9" name="Freeform: Shape 948">
                <a:extLst>
                  <a:ext uri="{FF2B5EF4-FFF2-40B4-BE49-F238E27FC236}">
                    <a16:creationId xmlns:a16="http://schemas.microsoft.com/office/drawing/2014/main" id="{6C213D59-670F-3936-B6CE-74B8F7A53FE1}"/>
                  </a:ext>
                </a:extLst>
              </p:cNvPr>
              <p:cNvSpPr/>
              <p:nvPr/>
            </p:nvSpPr>
            <p:spPr>
              <a:xfrm>
                <a:off x="2871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0" name="Freeform: Shape 949">
                <a:extLst>
                  <a:ext uri="{FF2B5EF4-FFF2-40B4-BE49-F238E27FC236}">
                    <a16:creationId xmlns:a16="http://schemas.microsoft.com/office/drawing/2014/main" id="{E309D372-6603-59CA-4766-519CE53AA65D}"/>
                  </a:ext>
                </a:extLst>
              </p:cNvPr>
              <p:cNvSpPr/>
              <p:nvPr/>
            </p:nvSpPr>
            <p:spPr>
              <a:xfrm>
                <a:off x="40320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1" name="Freeform: Shape 950">
                <a:extLst>
                  <a:ext uri="{FF2B5EF4-FFF2-40B4-BE49-F238E27FC236}">
                    <a16:creationId xmlns:a16="http://schemas.microsoft.com/office/drawing/2014/main" id="{657B384C-7D90-3E74-9139-66041B4641D5}"/>
                  </a:ext>
                </a:extLst>
              </p:cNvPr>
              <p:cNvSpPr/>
              <p:nvPr/>
            </p:nvSpPr>
            <p:spPr>
              <a:xfrm>
                <a:off x="51923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2" name="Freeform: Shape 951">
                <a:extLst>
                  <a:ext uri="{FF2B5EF4-FFF2-40B4-BE49-F238E27FC236}">
                    <a16:creationId xmlns:a16="http://schemas.microsoft.com/office/drawing/2014/main" id="{0C98B32E-F331-4158-F9D6-EF82B860717B}"/>
                  </a:ext>
                </a:extLst>
              </p:cNvPr>
              <p:cNvSpPr/>
              <p:nvPr/>
            </p:nvSpPr>
            <p:spPr>
              <a:xfrm>
                <a:off x="63526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3" name="Freeform: Shape 952">
                <a:extLst>
                  <a:ext uri="{FF2B5EF4-FFF2-40B4-BE49-F238E27FC236}">
                    <a16:creationId xmlns:a16="http://schemas.microsoft.com/office/drawing/2014/main" id="{17A085E4-C541-CB9E-9655-6869E419044B}"/>
                  </a:ext>
                </a:extLst>
              </p:cNvPr>
              <p:cNvSpPr/>
              <p:nvPr/>
            </p:nvSpPr>
            <p:spPr>
              <a:xfrm>
                <a:off x="7512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4" name="Freeform: Shape 953">
                <a:extLst>
                  <a:ext uri="{FF2B5EF4-FFF2-40B4-BE49-F238E27FC236}">
                    <a16:creationId xmlns:a16="http://schemas.microsoft.com/office/drawing/2014/main" id="{94E0CC83-F02A-323F-BDFF-794A11758750}"/>
                  </a:ext>
                </a:extLst>
              </p:cNvPr>
              <p:cNvSpPr/>
              <p:nvPr/>
            </p:nvSpPr>
            <p:spPr>
              <a:xfrm>
                <a:off x="8673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5" name="Freeform: Shape 954">
                <a:extLst>
                  <a:ext uri="{FF2B5EF4-FFF2-40B4-BE49-F238E27FC236}">
                    <a16:creationId xmlns:a16="http://schemas.microsoft.com/office/drawing/2014/main" id="{760E3D0E-FB06-E3D7-4657-41CCCD36D810}"/>
                  </a:ext>
                </a:extLst>
              </p:cNvPr>
              <p:cNvSpPr/>
              <p:nvPr/>
            </p:nvSpPr>
            <p:spPr>
              <a:xfrm>
                <a:off x="98334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6" name="Freeform: Shape 955">
                <a:extLst>
                  <a:ext uri="{FF2B5EF4-FFF2-40B4-BE49-F238E27FC236}">
                    <a16:creationId xmlns:a16="http://schemas.microsoft.com/office/drawing/2014/main" id="{6878FEAE-055F-E27A-ACE3-66F80EC2956F}"/>
                  </a:ext>
                </a:extLst>
              </p:cNvPr>
              <p:cNvSpPr/>
              <p:nvPr/>
            </p:nvSpPr>
            <p:spPr>
              <a:xfrm>
                <a:off x="10993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7" name="Freeform: Shape 956">
                <a:extLst>
                  <a:ext uri="{FF2B5EF4-FFF2-40B4-BE49-F238E27FC236}">
                    <a16:creationId xmlns:a16="http://schemas.microsoft.com/office/drawing/2014/main" id="{46DCED8D-A4BC-131F-FDC4-8E1836961A4F}"/>
                  </a:ext>
                </a:extLst>
              </p:cNvPr>
              <p:cNvSpPr/>
              <p:nvPr/>
            </p:nvSpPr>
            <p:spPr>
              <a:xfrm>
                <a:off x="121541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8" name="Freeform: Shape 957">
                <a:extLst>
                  <a:ext uri="{FF2B5EF4-FFF2-40B4-BE49-F238E27FC236}">
                    <a16:creationId xmlns:a16="http://schemas.microsoft.com/office/drawing/2014/main" id="{D0C9635B-F83A-FF63-7574-1DB4BB2D022A}"/>
                  </a:ext>
                </a:extLst>
              </p:cNvPr>
              <p:cNvSpPr/>
              <p:nvPr/>
            </p:nvSpPr>
            <p:spPr>
              <a:xfrm>
                <a:off x="13314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9" name="Freeform: Shape 958">
                <a:extLst>
                  <a:ext uri="{FF2B5EF4-FFF2-40B4-BE49-F238E27FC236}">
                    <a16:creationId xmlns:a16="http://schemas.microsoft.com/office/drawing/2014/main" id="{FD83EB8E-F2A5-0736-6444-7A3798D77097}"/>
                  </a:ext>
                </a:extLst>
              </p:cNvPr>
              <p:cNvSpPr/>
              <p:nvPr/>
            </p:nvSpPr>
            <p:spPr>
              <a:xfrm>
                <a:off x="144748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0" name="Freeform: Shape 959">
                <a:extLst>
                  <a:ext uri="{FF2B5EF4-FFF2-40B4-BE49-F238E27FC236}">
                    <a16:creationId xmlns:a16="http://schemas.microsoft.com/office/drawing/2014/main" id="{E188436B-0048-E581-A769-63FA24620571}"/>
                  </a:ext>
                </a:extLst>
              </p:cNvPr>
              <p:cNvSpPr/>
              <p:nvPr/>
            </p:nvSpPr>
            <p:spPr>
              <a:xfrm>
                <a:off x="15634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1" name="Freeform: Shape 960">
                <a:extLst>
                  <a:ext uri="{FF2B5EF4-FFF2-40B4-BE49-F238E27FC236}">
                    <a16:creationId xmlns:a16="http://schemas.microsoft.com/office/drawing/2014/main" id="{33DEE020-079A-7FD5-1FDE-44EE2C51DDF2}"/>
                  </a:ext>
                </a:extLst>
              </p:cNvPr>
              <p:cNvSpPr/>
              <p:nvPr/>
            </p:nvSpPr>
            <p:spPr>
              <a:xfrm>
                <a:off x="16795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2" name="Freeform: Shape 961">
                <a:extLst>
                  <a:ext uri="{FF2B5EF4-FFF2-40B4-BE49-F238E27FC236}">
                    <a16:creationId xmlns:a16="http://schemas.microsoft.com/office/drawing/2014/main" id="{D81D10FA-A65C-A459-F23E-CCE51F782B5C}"/>
                  </a:ext>
                </a:extLst>
              </p:cNvPr>
              <p:cNvSpPr/>
              <p:nvPr/>
            </p:nvSpPr>
            <p:spPr>
              <a:xfrm>
                <a:off x="17955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3" name="Freeform: Shape 962">
                <a:extLst>
                  <a:ext uri="{FF2B5EF4-FFF2-40B4-BE49-F238E27FC236}">
                    <a16:creationId xmlns:a16="http://schemas.microsoft.com/office/drawing/2014/main" id="{D54BC373-5601-D522-47B6-E706B17B3468}"/>
                  </a:ext>
                </a:extLst>
              </p:cNvPr>
              <p:cNvSpPr/>
              <p:nvPr/>
            </p:nvSpPr>
            <p:spPr>
              <a:xfrm>
                <a:off x="191159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4" name="Freeform: Shape 963">
                <a:extLst>
                  <a:ext uri="{FF2B5EF4-FFF2-40B4-BE49-F238E27FC236}">
                    <a16:creationId xmlns:a16="http://schemas.microsoft.com/office/drawing/2014/main" id="{F7CBD02C-5774-E498-0F55-C0C85DE3AC3D}"/>
                  </a:ext>
                </a:extLst>
              </p:cNvPr>
              <p:cNvSpPr/>
              <p:nvPr/>
            </p:nvSpPr>
            <p:spPr>
              <a:xfrm>
                <a:off x="20276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5" name="Freeform: Shape 964">
                <a:extLst>
                  <a:ext uri="{FF2B5EF4-FFF2-40B4-BE49-F238E27FC236}">
                    <a16:creationId xmlns:a16="http://schemas.microsoft.com/office/drawing/2014/main" id="{8A4DA890-FCCF-CCEB-5FFC-01B94CF48D6D}"/>
                  </a:ext>
                </a:extLst>
              </p:cNvPr>
              <p:cNvSpPr/>
              <p:nvPr/>
            </p:nvSpPr>
            <p:spPr>
              <a:xfrm>
                <a:off x="21436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6" name="Freeform: Shape 965">
                <a:extLst>
                  <a:ext uri="{FF2B5EF4-FFF2-40B4-BE49-F238E27FC236}">
                    <a16:creationId xmlns:a16="http://schemas.microsoft.com/office/drawing/2014/main" id="{63122DE1-975F-237F-F3CE-8B09DBB3DC4F}"/>
                  </a:ext>
                </a:extLst>
              </p:cNvPr>
              <p:cNvSpPr/>
              <p:nvPr/>
            </p:nvSpPr>
            <p:spPr>
              <a:xfrm>
                <a:off x="225968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7" name="Freeform: Shape 966">
                <a:extLst>
                  <a:ext uri="{FF2B5EF4-FFF2-40B4-BE49-F238E27FC236}">
                    <a16:creationId xmlns:a16="http://schemas.microsoft.com/office/drawing/2014/main" id="{685DAEFE-D62F-C5A3-3179-D3BE8897BFC6}"/>
                  </a:ext>
                </a:extLst>
              </p:cNvPr>
              <p:cNvSpPr/>
              <p:nvPr/>
            </p:nvSpPr>
            <p:spPr>
              <a:xfrm>
                <a:off x="237571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8" name="Freeform: Shape 967">
                <a:extLst>
                  <a:ext uri="{FF2B5EF4-FFF2-40B4-BE49-F238E27FC236}">
                    <a16:creationId xmlns:a16="http://schemas.microsoft.com/office/drawing/2014/main" id="{3B4F9A62-3B72-6C4D-CD0D-1FB538286E82}"/>
                  </a:ext>
                </a:extLst>
              </p:cNvPr>
              <p:cNvSpPr/>
              <p:nvPr/>
            </p:nvSpPr>
            <p:spPr>
              <a:xfrm>
                <a:off x="24917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9" name="Freeform: Shape 968">
                <a:extLst>
                  <a:ext uri="{FF2B5EF4-FFF2-40B4-BE49-F238E27FC236}">
                    <a16:creationId xmlns:a16="http://schemas.microsoft.com/office/drawing/2014/main" id="{8442B6B8-70F5-8C14-639B-27EB077AE018}"/>
                  </a:ext>
                </a:extLst>
              </p:cNvPr>
              <p:cNvSpPr/>
              <p:nvPr/>
            </p:nvSpPr>
            <p:spPr>
              <a:xfrm>
                <a:off x="26077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0" name="Freeform: Shape 969">
                <a:extLst>
                  <a:ext uri="{FF2B5EF4-FFF2-40B4-BE49-F238E27FC236}">
                    <a16:creationId xmlns:a16="http://schemas.microsoft.com/office/drawing/2014/main" id="{4ADD2977-1A4F-8271-F244-A5201EB18E82}"/>
                  </a:ext>
                </a:extLst>
              </p:cNvPr>
              <p:cNvSpPr/>
              <p:nvPr/>
            </p:nvSpPr>
            <p:spPr>
              <a:xfrm>
                <a:off x="272379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1" name="Freeform: Shape 970">
                <a:extLst>
                  <a:ext uri="{FF2B5EF4-FFF2-40B4-BE49-F238E27FC236}">
                    <a16:creationId xmlns:a16="http://schemas.microsoft.com/office/drawing/2014/main" id="{1C2CD5A7-109D-6CBC-E48D-72556D667064}"/>
                  </a:ext>
                </a:extLst>
              </p:cNvPr>
              <p:cNvSpPr/>
              <p:nvPr/>
            </p:nvSpPr>
            <p:spPr>
              <a:xfrm>
                <a:off x="28398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2" name="Freeform: Shape 971">
                <a:extLst>
                  <a:ext uri="{FF2B5EF4-FFF2-40B4-BE49-F238E27FC236}">
                    <a16:creationId xmlns:a16="http://schemas.microsoft.com/office/drawing/2014/main" id="{A907FC68-9667-4DCB-775A-EF05F32FDCE1}"/>
                  </a:ext>
                </a:extLst>
              </p:cNvPr>
              <p:cNvSpPr/>
              <p:nvPr/>
            </p:nvSpPr>
            <p:spPr>
              <a:xfrm>
                <a:off x="29558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F8DD67C4-BBA6-D938-EDC6-6844BBFD5156}"/>
                  </a:ext>
                </a:extLst>
              </p:cNvPr>
              <p:cNvSpPr/>
              <p:nvPr/>
            </p:nvSpPr>
            <p:spPr>
              <a:xfrm>
                <a:off x="307189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362D0BBB-3CD7-6CA6-2AF2-1460AEBF4196}"/>
                  </a:ext>
                </a:extLst>
              </p:cNvPr>
              <p:cNvSpPr/>
              <p:nvPr/>
            </p:nvSpPr>
            <p:spPr>
              <a:xfrm>
                <a:off x="318791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B44750E9-719C-F1FC-BA43-24A5CA7A8719}"/>
                  </a:ext>
                </a:extLst>
              </p:cNvPr>
              <p:cNvSpPr/>
              <p:nvPr/>
            </p:nvSpPr>
            <p:spPr>
              <a:xfrm>
                <a:off x="33039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4D62EC72-C209-106D-E2D9-A69FF02F3101}"/>
                  </a:ext>
                </a:extLst>
              </p:cNvPr>
              <p:cNvSpPr/>
              <p:nvPr/>
            </p:nvSpPr>
            <p:spPr>
              <a:xfrm>
                <a:off x="341997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21232371-1EA4-51DA-56D1-872D8D557C68}"/>
                  </a:ext>
                </a:extLst>
              </p:cNvPr>
              <p:cNvSpPr/>
              <p:nvPr/>
            </p:nvSpPr>
            <p:spPr>
              <a:xfrm>
                <a:off x="35360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100AB8FC-9829-73BE-7AD1-1327D6A16E1F}"/>
                  </a:ext>
                </a:extLst>
              </p:cNvPr>
              <p:cNvSpPr/>
              <p:nvPr/>
            </p:nvSpPr>
            <p:spPr>
              <a:xfrm>
                <a:off x="36520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4F501CCF-125C-7F89-A288-476A6A89DAC0}"/>
                  </a:ext>
                </a:extLst>
              </p:cNvPr>
              <p:cNvSpPr/>
              <p:nvPr/>
            </p:nvSpPr>
            <p:spPr>
              <a:xfrm>
                <a:off x="37680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CA189193-5190-DB4D-6732-E934FF0A2AF0}"/>
                  </a:ext>
                </a:extLst>
              </p:cNvPr>
              <p:cNvSpPr/>
              <p:nvPr/>
            </p:nvSpPr>
            <p:spPr>
              <a:xfrm>
                <a:off x="38840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91ECAB70-745B-8CD4-9F87-D71DA0EE77A9}"/>
                  </a:ext>
                </a:extLst>
              </p:cNvPr>
              <p:cNvSpPr/>
              <p:nvPr/>
            </p:nvSpPr>
            <p:spPr>
              <a:xfrm>
                <a:off x="400012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A2213749-8181-DB58-2877-7143CA6A836E}"/>
                  </a:ext>
                </a:extLst>
              </p:cNvPr>
              <p:cNvSpPr/>
              <p:nvPr/>
            </p:nvSpPr>
            <p:spPr>
              <a:xfrm>
                <a:off x="41161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27504CA0-E24D-7B4E-8CD3-118D5DD14FBB}"/>
                  </a:ext>
                </a:extLst>
              </p:cNvPr>
              <p:cNvSpPr/>
              <p:nvPr/>
            </p:nvSpPr>
            <p:spPr>
              <a:xfrm>
                <a:off x="42321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0E9A9A9B-231D-1736-F356-24FBA2D4E687}"/>
                  </a:ext>
                </a:extLst>
              </p:cNvPr>
              <p:cNvSpPr/>
              <p:nvPr/>
            </p:nvSpPr>
            <p:spPr>
              <a:xfrm>
                <a:off x="43482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F2F0B805-D75D-90ED-2AE1-690E64072C41}"/>
                  </a:ext>
                </a:extLst>
              </p:cNvPr>
              <p:cNvSpPr/>
              <p:nvPr/>
            </p:nvSpPr>
            <p:spPr>
              <a:xfrm>
                <a:off x="446424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B88BE26B-BEBF-A548-CC2E-DE4045E2976A}"/>
                  </a:ext>
                </a:extLst>
              </p:cNvPr>
              <p:cNvSpPr/>
              <p:nvPr/>
            </p:nvSpPr>
            <p:spPr>
              <a:xfrm>
                <a:off x="458027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CBE1D3D3-C991-9DD8-5E49-E9072345D845}"/>
                  </a:ext>
                </a:extLst>
              </p:cNvPr>
              <p:cNvSpPr/>
              <p:nvPr/>
            </p:nvSpPr>
            <p:spPr>
              <a:xfrm>
                <a:off x="5511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F4D1185E-84AC-48E4-68E1-FA2453B06AE2}"/>
                  </a:ext>
                </a:extLst>
              </p:cNvPr>
              <p:cNvSpPr/>
              <p:nvPr/>
            </p:nvSpPr>
            <p:spPr>
              <a:xfrm>
                <a:off x="17115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166CC6EA-D4E4-BD31-1531-0F05368326B9}"/>
                  </a:ext>
                </a:extLst>
              </p:cNvPr>
              <p:cNvSpPr/>
              <p:nvPr/>
            </p:nvSpPr>
            <p:spPr>
              <a:xfrm>
                <a:off x="2871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8A5AB39B-6F97-3174-862B-3254BE505424}"/>
                  </a:ext>
                </a:extLst>
              </p:cNvPr>
              <p:cNvSpPr/>
              <p:nvPr/>
            </p:nvSpPr>
            <p:spPr>
              <a:xfrm>
                <a:off x="40320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DCDD8EAD-C75A-EFD4-2715-B9D3827D3385}"/>
                  </a:ext>
                </a:extLst>
              </p:cNvPr>
              <p:cNvSpPr/>
              <p:nvPr/>
            </p:nvSpPr>
            <p:spPr>
              <a:xfrm>
                <a:off x="51923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626FEDA1-55DD-6127-5DEE-7CEA48613678}"/>
                  </a:ext>
                </a:extLst>
              </p:cNvPr>
              <p:cNvSpPr/>
              <p:nvPr/>
            </p:nvSpPr>
            <p:spPr>
              <a:xfrm>
                <a:off x="63526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A247CCF2-521F-08DB-092A-E53A1FEC240B}"/>
                  </a:ext>
                </a:extLst>
              </p:cNvPr>
              <p:cNvSpPr/>
              <p:nvPr/>
            </p:nvSpPr>
            <p:spPr>
              <a:xfrm>
                <a:off x="7512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34BDB767-05E4-FC13-F977-2A49BB6B6037}"/>
                  </a:ext>
                </a:extLst>
              </p:cNvPr>
              <p:cNvSpPr/>
              <p:nvPr/>
            </p:nvSpPr>
            <p:spPr>
              <a:xfrm>
                <a:off x="8673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890A91DD-588C-E60B-0047-BB10221E3C71}"/>
                  </a:ext>
                </a:extLst>
              </p:cNvPr>
              <p:cNvSpPr/>
              <p:nvPr/>
            </p:nvSpPr>
            <p:spPr>
              <a:xfrm>
                <a:off x="98334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D8FF9A1B-3055-D675-C2D4-460763C47B7A}"/>
                  </a:ext>
                </a:extLst>
              </p:cNvPr>
              <p:cNvSpPr/>
              <p:nvPr/>
            </p:nvSpPr>
            <p:spPr>
              <a:xfrm>
                <a:off x="10993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54CC5618-D57E-B8FC-4D2D-F77697A15C0A}"/>
                  </a:ext>
                </a:extLst>
              </p:cNvPr>
              <p:cNvSpPr/>
              <p:nvPr/>
            </p:nvSpPr>
            <p:spPr>
              <a:xfrm>
                <a:off x="121541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4FB5DCC2-94BB-EDA5-7347-1A91FE31B475}"/>
                  </a:ext>
                </a:extLst>
              </p:cNvPr>
              <p:cNvSpPr/>
              <p:nvPr/>
            </p:nvSpPr>
            <p:spPr>
              <a:xfrm>
                <a:off x="13314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9F761FE2-582A-A631-AB2B-3D6CC5DDCF15}"/>
                  </a:ext>
                </a:extLst>
              </p:cNvPr>
              <p:cNvSpPr/>
              <p:nvPr/>
            </p:nvSpPr>
            <p:spPr>
              <a:xfrm>
                <a:off x="144748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2015EC2E-2250-D244-0C36-8000E7859F52}"/>
                  </a:ext>
                </a:extLst>
              </p:cNvPr>
              <p:cNvSpPr/>
              <p:nvPr/>
            </p:nvSpPr>
            <p:spPr>
              <a:xfrm>
                <a:off x="15634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C9717C33-ED66-39A7-2513-26724E9D141E}"/>
                  </a:ext>
                </a:extLst>
              </p:cNvPr>
              <p:cNvSpPr/>
              <p:nvPr/>
            </p:nvSpPr>
            <p:spPr>
              <a:xfrm>
                <a:off x="16795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745A3DED-510B-0B0D-B5D5-AB9D93295D61}"/>
                  </a:ext>
                </a:extLst>
              </p:cNvPr>
              <p:cNvSpPr/>
              <p:nvPr/>
            </p:nvSpPr>
            <p:spPr>
              <a:xfrm>
                <a:off x="17955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74C96121-0FA0-233E-788C-80284F5A98DD}"/>
                  </a:ext>
                </a:extLst>
              </p:cNvPr>
              <p:cNvSpPr/>
              <p:nvPr/>
            </p:nvSpPr>
            <p:spPr>
              <a:xfrm>
                <a:off x="191159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FAA7CCD0-CB74-F678-F7B1-69E06C6B424D}"/>
                  </a:ext>
                </a:extLst>
              </p:cNvPr>
              <p:cNvSpPr/>
              <p:nvPr/>
            </p:nvSpPr>
            <p:spPr>
              <a:xfrm>
                <a:off x="20276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1F7C8D81-1F4C-2B0C-4821-049EC6BC86E1}"/>
                  </a:ext>
                </a:extLst>
              </p:cNvPr>
              <p:cNvSpPr/>
              <p:nvPr/>
            </p:nvSpPr>
            <p:spPr>
              <a:xfrm>
                <a:off x="21436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4A21C846-040E-090F-7C9E-E937965D07E2}"/>
                  </a:ext>
                </a:extLst>
              </p:cNvPr>
              <p:cNvSpPr/>
              <p:nvPr/>
            </p:nvSpPr>
            <p:spPr>
              <a:xfrm>
                <a:off x="225968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79D1E55B-D2EE-2218-65ED-73829564508B}"/>
                  </a:ext>
                </a:extLst>
              </p:cNvPr>
              <p:cNvSpPr/>
              <p:nvPr/>
            </p:nvSpPr>
            <p:spPr>
              <a:xfrm>
                <a:off x="237571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4272C6C1-E66E-E5A5-B684-8032EEC55711}"/>
                  </a:ext>
                </a:extLst>
              </p:cNvPr>
              <p:cNvSpPr/>
              <p:nvPr/>
            </p:nvSpPr>
            <p:spPr>
              <a:xfrm>
                <a:off x="24917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A23FD4AE-347A-B4A5-B6E0-8F4C3A7C1A30}"/>
                  </a:ext>
                </a:extLst>
              </p:cNvPr>
              <p:cNvSpPr/>
              <p:nvPr/>
            </p:nvSpPr>
            <p:spPr>
              <a:xfrm>
                <a:off x="26077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3BF40D6D-A4AB-2C05-BB61-08F83D301ADA}"/>
                  </a:ext>
                </a:extLst>
              </p:cNvPr>
              <p:cNvSpPr/>
              <p:nvPr/>
            </p:nvSpPr>
            <p:spPr>
              <a:xfrm>
                <a:off x="272379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9C30173F-F16B-18AA-37AA-777A0D63B58D}"/>
                  </a:ext>
                </a:extLst>
              </p:cNvPr>
              <p:cNvSpPr/>
              <p:nvPr/>
            </p:nvSpPr>
            <p:spPr>
              <a:xfrm>
                <a:off x="28398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7F4C9B6A-029C-4DC7-AD1B-44F628EEA329}"/>
                  </a:ext>
                </a:extLst>
              </p:cNvPr>
              <p:cNvSpPr/>
              <p:nvPr/>
            </p:nvSpPr>
            <p:spPr>
              <a:xfrm>
                <a:off x="29558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8B81507F-B2AD-9971-C4A1-9478E0CC0866}"/>
                  </a:ext>
                </a:extLst>
              </p:cNvPr>
              <p:cNvSpPr/>
              <p:nvPr/>
            </p:nvSpPr>
            <p:spPr>
              <a:xfrm>
                <a:off x="307189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C3F7E66A-5C3A-3ABB-87B5-45767579FACB}"/>
                  </a:ext>
                </a:extLst>
              </p:cNvPr>
              <p:cNvSpPr/>
              <p:nvPr/>
            </p:nvSpPr>
            <p:spPr>
              <a:xfrm>
                <a:off x="318791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5845350C-C1A1-8880-46E3-7DD2563A5518}"/>
                  </a:ext>
                </a:extLst>
              </p:cNvPr>
              <p:cNvSpPr/>
              <p:nvPr/>
            </p:nvSpPr>
            <p:spPr>
              <a:xfrm>
                <a:off x="33039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AA7E2B23-8563-8F0A-06F5-6DF7B9A3B17A}"/>
                  </a:ext>
                </a:extLst>
              </p:cNvPr>
              <p:cNvSpPr/>
              <p:nvPr/>
            </p:nvSpPr>
            <p:spPr>
              <a:xfrm>
                <a:off x="341997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CB683CFB-27BF-A69B-4859-FDC51C84608D}"/>
                  </a:ext>
                </a:extLst>
              </p:cNvPr>
              <p:cNvSpPr/>
              <p:nvPr/>
            </p:nvSpPr>
            <p:spPr>
              <a:xfrm>
                <a:off x="35360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FEBBCF25-A344-C030-DC6B-AD81C09ED5F1}"/>
                  </a:ext>
                </a:extLst>
              </p:cNvPr>
              <p:cNvSpPr/>
              <p:nvPr/>
            </p:nvSpPr>
            <p:spPr>
              <a:xfrm>
                <a:off x="36520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390B9B19-2676-5683-BED4-C30C536861D4}"/>
                  </a:ext>
                </a:extLst>
              </p:cNvPr>
              <p:cNvSpPr/>
              <p:nvPr/>
            </p:nvSpPr>
            <p:spPr>
              <a:xfrm>
                <a:off x="37680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D618AC4C-8AED-F368-A342-661CA905E0D9}"/>
                  </a:ext>
                </a:extLst>
              </p:cNvPr>
              <p:cNvSpPr/>
              <p:nvPr/>
            </p:nvSpPr>
            <p:spPr>
              <a:xfrm>
                <a:off x="38840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229C307D-3781-FFFF-C491-631FA4FC2A66}"/>
                  </a:ext>
                </a:extLst>
              </p:cNvPr>
              <p:cNvSpPr/>
              <p:nvPr/>
            </p:nvSpPr>
            <p:spPr>
              <a:xfrm>
                <a:off x="400012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BFB07380-07BD-1396-34EB-5B4ADA8C6CC3}"/>
                  </a:ext>
                </a:extLst>
              </p:cNvPr>
              <p:cNvSpPr/>
              <p:nvPr/>
            </p:nvSpPr>
            <p:spPr>
              <a:xfrm>
                <a:off x="41161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AD2490D1-2F1F-F77D-F150-A21DE1F9610A}"/>
                  </a:ext>
                </a:extLst>
              </p:cNvPr>
              <p:cNvSpPr/>
              <p:nvPr/>
            </p:nvSpPr>
            <p:spPr>
              <a:xfrm>
                <a:off x="42321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532F0BF7-ACBD-27C2-C58D-AB1BF0DDB20B}"/>
                  </a:ext>
                </a:extLst>
              </p:cNvPr>
              <p:cNvSpPr/>
              <p:nvPr/>
            </p:nvSpPr>
            <p:spPr>
              <a:xfrm>
                <a:off x="43482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56748C48-57AF-FCC6-481D-140818767FDB}"/>
                  </a:ext>
                </a:extLst>
              </p:cNvPr>
              <p:cNvSpPr/>
              <p:nvPr/>
            </p:nvSpPr>
            <p:spPr>
              <a:xfrm>
                <a:off x="446424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B423D9DD-E2D7-707C-B742-890EBAF9E02A}"/>
                  </a:ext>
                </a:extLst>
              </p:cNvPr>
              <p:cNvSpPr/>
              <p:nvPr/>
            </p:nvSpPr>
            <p:spPr>
              <a:xfrm>
                <a:off x="458027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F64B2FF7-85E3-C2DD-12F8-99BB2B8E29D1}"/>
                  </a:ext>
                </a:extLst>
              </p:cNvPr>
              <p:cNvSpPr/>
              <p:nvPr/>
            </p:nvSpPr>
            <p:spPr>
              <a:xfrm>
                <a:off x="5511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1C6C986F-D65F-9E7F-7C2A-31ADE3F73F16}"/>
                  </a:ext>
                </a:extLst>
              </p:cNvPr>
              <p:cNvSpPr/>
              <p:nvPr/>
            </p:nvSpPr>
            <p:spPr>
              <a:xfrm>
                <a:off x="17115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5A326414-3CC2-6F32-BC15-4F1276C3296F}"/>
                  </a:ext>
                </a:extLst>
              </p:cNvPr>
              <p:cNvSpPr/>
              <p:nvPr/>
            </p:nvSpPr>
            <p:spPr>
              <a:xfrm>
                <a:off x="2871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A3400E01-1A81-41AE-C7D0-8ACB1DA9A4A2}"/>
                  </a:ext>
                </a:extLst>
              </p:cNvPr>
              <p:cNvSpPr/>
              <p:nvPr/>
            </p:nvSpPr>
            <p:spPr>
              <a:xfrm>
                <a:off x="40320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540C5C20-FAB0-FF31-CAA9-4B2A5C02F153}"/>
                  </a:ext>
                </a:extLst>
              </p:cNvPr>
              <p:cNvSpPr/>
              <p:nvPr/>
            </p:nvSpPr>
            <p:spPr>
              <a:xfrm>
                <a:off x="51923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E7618854-CC25-C008-4B35-13BD0F441B3C}"/>
                  </a:ext>
                </a:extLst>
              </p:cNvPr>
              <p:cNvSpPr/>
              <p:nvPr/>
            </p:nvSpPr>
            <p:spPr>
              <a:xfrm>
                <a:off x="63526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CCCAAE85-4134-2F4B-6FAD-77E26F328A01}"/>
                  </a:ext>
                </a:extLst>
              </p:cNvPr>
              <p:cNvSpPr/>
              <p:nvPr/>
            </p:nvSpPr>
            <p:spPr>
              <a:xfrm>
                <a:off x="7512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C9B4D42E-6462-E80D-A817-13B8267A629A}"/>
                  </a:ext>
                </a:extLst>
              </p:cNvPr>
              <p:cNvSpPr/>
              <p:nvPr/>
            </p:nvSpPr>
            <p:spPr>
              <a:xfrm>
                <a:off x="8673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25A6960D-A335-9B47-ADED-1610B683F576}"/>
                  </a:ext>
                </a:extLst>
              </p:cNvPr>
              <p:cNvSpPr/>
              <p:nvPr/>
            </p:nvSpPr>
            <p:spPr>
              <a:xfrm>
                <a:off x="98334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D19DA6DF-7A84-ADC2-0DB8-6F5F43B02CD2}"/>
                  </a:ext>
                </a:extLst>
              </p:cNvPr>
              <p:cNvSpPr/>
              <p:nvPr/>
            </p:nvSpPr>
            <p:spPr>
              <a:xfrm>
                <a:off x="10993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24A489FF-6014-54B9-BBE1-B14EEDF04973}"/>
                  </a:ext>
                </a:extLst>
              </p:cNvPr>
              <p:cNvSpPr/>
              <p:nvPr/>
            </p:nvSpPr>
            <p:spPr>
              <a:xfrm>
                <a:off x="121541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4027275B-8B81-CB1E-4324-EA1F6DBDA028}"/>
                  </a:ext>
                </a:extLst>
              </p:cNvPr>
              <p:cNvSpPr/>
              <p:nvPr/>
            </p:nvSpPr>
            <p:spPr>
              <a:xfrm>
                <a:off x="13314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15CCEF7F-B1F0-1B92-4AE9-2496B1591EE1}"/>
                  </a:ext>
                </a:extLst>
              </p:cNvPr>
              <p:cNvSpPr/>
              <p:nvPr/>
            </p:nvSpPr>
            <p:spPr>
              <a:xfrm>
                <a:off x="144748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C8B3A2F6-5987-F625-C049-F15434AD3B62}"/>
                  </a:ext>
                </a:extLst>
              </p:cNvPr>
              <p:cNvSpPr/>
              <p:nvPr/>
            </p:nvSpPr>
            <p:spPr>
              <a:xfrm>
                <a:off x="15634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C45CB9ED-4F69-78E9-C9C7-ED731049DFEB}"/>
                  </a:ext>
                </a:extLst>
              </p:cNvPr>
              <p:cNvSpPr/>
              <p:nvPr/>
            </p:nvSpPr>
            <p:spPr>
              <a:xfrm>
                <a:off x="16795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60A5B395-4E89-A5D8-77DC-23365246613B}"/>
                  </a:ext>
                </a:extLst>
              </p:cNvPr>
              <p:cNvSpPr/>
              <p:nvPr/>
            </p:nvSpPr>
            <p:spPr>
              <a:xfrm>
                <a:off x="17955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1CCA6B94-F451-1BFF-74EB-61CBE4D989DF}"/>
                  </a:ext>
                </a:extLst>
              </p:cNvPr>
              <p:cNvSpPr/>
              <p:nvPr/>
            </p:nvSpPr>
            <p:spPr>
              <a:xfrm>
                <a:off x="191159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CC3D19CE-2905-80E4-70E0-3ACBA2AEFB5D}"/>
                  </a:ext>
                </a:extLst>
              </p:cNvPr>
              <p:cNvSpPr/>
              <p:nvPr/>
            </p:nvSpPr>
            <p:spPr>
              <a:xfrm>
                <a:off x="20276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904074B6-3DB0-C699-6C0A-43FA0D127DA6}"/>
                  </a:ext>
                </a:extLst>
              </p:cNvPr>
              <p:cNvSpPr/>
              <p:nvPr/>
            </p:nvSpPr>
            <p:spPr>
              <a:xfrm>
                <a:off x="21436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9B85A6E7-A9D0-DB2F-ACEB-2862BACA8326}"/>
                  </a:ext>
                </a:extLst>
              </p:cNvPr>
              <p:cNvSpPr/>
              <p:nvPr/>
            </p:nvSpPr>
            <p:spPr>
              <a:xfrm>
                <a:off x="225968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84D33791-1606-3521-A681-EF58058BEE88}"/>
                  </a:ext>
                </a:extLst>
              </p:cNvPr>
              <p:cNvSpPr/>
              <p:nvPr/>
            </p:nvSpPr>
            <p:spPr>
              <a:xfrm>
                <a:off x="237571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8C48AFF2-FBFE-E307-9AA9-2B9530DFB82F}"/>
                  </a:ext>
                </a:extLst>
              </p:cNvPr>
              <p:cNvSpPr/>
              <p:nvPr/>
            </p:nvSpPr>
            <p:spPr>
              <a:xfrm>
                <a:off x="24917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03B30655-72B6-D1BD-5548-9BDF3C04A349}"/>
                  </a:ext>
                </a:extLst>
              </p:cNvPr>
              <p:cNvSpPr/>
              <p:nvPr/>
            </p:nvSpPr>
            <p:spPr>
              <a:xfrm>
                <a:off x="26077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C78C6E88-3018-E25B-AD06-A130BCEAC946}"/>
                  </a:ext>
                </a:extLst>
              </p:cNvPr>
              <p:cNvSpPr/>
              <p:nvPr/>
            </p:nvSpPr>
            <p:spPr>
              <a:xfrm>
                <a:off x="272379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2DF5F600-D9DA-A4B2-F919-4A1BD8C10A34}"/>
                  </a:ext>
                </a:extLst>
              </p:cNvPr>
              <p:cNvSpPr/>
              <p:nvPr/>
            </p:nvSpPr>
            <p:spPr>
              <a:xfrm>
                <a:off x="28398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D0A68B14-5601-00C4-2005-D0DBB2C3486C}"/>
                  </a:ext>
                </a:extLst>
              </p:cNvPr>
              <p:cNvSpPr/>
              <p:nvPr/>
            </p:nvSpPr>
            <p:spPr>
              <a:xfrm>
                <a:off x="29558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B8268D89-350D-C69A-90C7-11021936A81C}"/>
                  </a:ext>
                </a:extLst>
              </p:cNvPr>
              <p:cNvSpPr/>
              <p:nvPr/>
            </p:nvSpPr>
            <p:spPr>
              <a:xfrm>
                <a:off x="307189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C8187F26-A0DC-5DBD-7205-53C41BBCF0AD}"/>
                  </a:ext>
                </a:extLst>
              </p:cNvPr>
              <p:cNvSpPr/>
              <p:nvPr/>
            </p:nvSpPr>
            <p:spPr>
              <a:xfrm>
                <a:off x="318791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38A1135E-C9DC-17BA-F8DB-053E424D8EF4}"/>
                  </a:ext>
                </a:extLst>
              </p:cNvPr>
              <p:cNvSpPr/>
              <p:nvPr/>
            </p:nvSpPr>
            <p:spPr>
              <a:xfrm>
                <a:off x="33039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F719B875-2911-8B1D-8912-4FCEDE9BE6B0}"/>
                  </a:ext>
                </a:extLst>
              </p:cNvPr>
              <p:cNvSpPr/>
              <p:nvPr/>
            </p:nvSpPr>
            <p:spPr>
              <a:xfrm>
                <a:off x="341997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F2D70894-117B-D3D3-62BF-76BD1784196C}"/>
                  </a:ext>
                </a:extLst>
              </p:cNvPr>
              <p:cNvSpPr/>
              <p:nvPr/>
            </p:nvSpPr>
            <p:spPr>
              <a:xfrm>
                <a:off x="35360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6A291D55-20E0-9806-D0F9-B277BA154D21}"/>
                  </a:ext>
                </a:extLst>
              </p:cNvPr>
              <p:cNvSpPr/>
              <p:nvPr/>
            </p:nvSpPr>
            <p:spPr>
              <a:xfrm>
                <a:off x="36520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DC432011-B674-22EE-44D1-CA797658768B}"/>
                  </a:ext>
                </a:extLst>
              </p:cNvPr>
              <p:cNvSpPr/>
              <p:nvPr/>
            </p:nvSpPr>
            <p:spPr>
              <a:xfrm>
                <a:off x="37680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3C9A84A4-FF9A-9B86-9728-8E549AF3DEEB}"/>
                  </a:ext>
                </a:extLst>
              </p:cNvPr>
              <p:cNvSpPr/>
              <p:nvPr/>
            </p:nvSpPr>
            <p:spPr>
              <a:xfrm>
                <a:off x="38840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C8A07694-567B-1B73-FEE5-F31B2A84EF68}"/>
                  </a:ext>
                </a:extLst>
              </p:cNvPr>
              <p:cNvSpPr/>
              <p:nvPr/>
            </p:nvSpPr>
            <p:spPr>
              <a:xfrm>
                <a:off x="400012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0A6DED69-905E-5D50-0735-BB5015DA4F9B}"/>
                  </a:ext>
                </a:extLst>
              </p:cNvPr>
              <p:cNvSpPr/>
              <p:nvPr/>
            </p:nvSpPr>
            <p:spPr>
              <a:xfrm>
                <a:off x="41161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799ECA4C-EE1B-5711-564C-8A5CE331E88E}"/>
                  </a:ext>
                </a:extLst>
              </p:cNvPr>
              <p:cNvSpPr/>
              <p:nvPr/>
            </p:nvSpPr>
            <p:spPr>
              <a:xfrm>
                <a:off x="42321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199C21E5-8705-64F7-2DD6-7C39CDAB0E69}"/>
                  </a:ext>
                </a:extLst>
              </p:cNvPr>
              <p:cNvSpPr/>
              <p:nvPr/>
            </p:nvSpPr>
            <p:spPr>
              <a:xfrm>
                <a:off x="43482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02EB37DF-6E7E-AD5D-AC81-BF9DF66971CD}"/>
                  </a:ext>
                </a:extLst>
              </p:cNvPr>
              <p:cNvSpPr/>
              <p:nvPr/>
            </p:nvSpPr>
            <p:spPr>
              <a:xfrm>
                <a:off x="446424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C3682006-1BFC-1048-361E-3B1CAE13ACF0}"/>
                  </a:ext>
                </a:extLst>
              </p:cNvPr>
              <p:cNvSpPr/>
              <p:nvPr/>
            </p:nvSpPr>
            <p:spPr>
              <a:xfrm>
                <a:off x="458027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1A76DD48-51B6-F21A-6278-8EE213324771}"/>
                  </a:ext>
                </a:extLst>
              </p:cNvPr>
              <p:cNvSpPr/>
              <p:nvPr/>
            </p:nvSpPr>
            <p:spPr>
              <a:xfrm>
                <a:off x="5511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57871DBD-F536-76AD-57E7-810C4864BEA9}"/>
                  </a:ext>
                </a:extLst>
              </p:cNvPr>
              <p:cNvSpPr/>
              <p:nvPr/>
            </p:nvSpPr>
            <p:spPr>
              <a:xfrm>
                <a:off x="17115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5CCAB7FA-A96D-F9C8-5103-E287EB4AD21E}"/>
                  </a:ext>
                </a:extLst>
              </p:cNvPr>
              <p:cNvSpPr/>
              <p:nvPr/>
            </p:nvSpPr>
            <p:spPr>
              <a:xfrm>
                <a:off x="2871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6BCBBB84-6D53-8AE9-497A-4C45AD5E0358}"/>
                  </a:ext>
                </a:extLst>
              </p:cNvPr>
              <p:cNvSpPr/>
              <p:nvPr/>
            </p:nvSpPr>
            <p:spPr>
              <a:xfrm>
                <a:off x="40320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707B41E1-39A4-F5CD-DF0E-202D709374A1}"/>
                  </a:ext>
                </a:extLst>
              </p:cNvPr>
              <p:cNvSpPr/>
              <p:nvPr/>
            </p:nvSpPr>
            <p:spPr>
              <a:xfrm>
                <a:off x="51923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371A8C7F-8566-A68F-6EA8-E7C5CD21EDBF}"/>
                  </a:ext>
                </a:extLst>
              </p:cNvPr>
              <p:cNvSpPr/>
              <p:nvPr/>
            </p:nvSpPr>
            <p:spPr>
              <a:xfrm>
                <a:off x="63526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055379C6-E7FD-7B33-F506-56612678DE88}"/>
                  </a:ext>
                </a:extLst>
              </p:cNvPr>
              <p:cNvSpPr/>
              <p:nvPr/>
            </p:nvSpPr>
            <p:spPr>
              <a:xfrm>
                <a:off x="7512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A0BA2F5B-960E-E9BF-3859-62D85EFB3144}"/>
                  </a:ext>
                </a:extLst>
              </p:cNvPr>
              <p:cNvSpPr/>
              <p:nvPr/>
            </p:nvSpPr>
            <p:spPr>
              <a:xfrm>
                <a:off x="8673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BEE6C597-6C0A-D32B-899B-146D28B2DF7C}"/>
                  </a:ext>
                </a:extLst>
              </p:cNvPr>
              <p:cNvSpPr/>
              <p:nvPr/>
            </p:nvSpPr>
            <p:spPr>
              <a:xfrm>
                <a:off x="98334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6A433A7F-F205-F5C7-BA07-B2C53DB2FB76}"/>
                  </a:ext>
                </a:extLst>
              </p:cNvPr>
              <p:cNvSpPr/>
              <p:nvPr/>
            </p:nvSpPr>
            <p:spPr>
              <a:xfrm>
                <a:off x="10993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7" name="Freeform: Shape 1076">
                <a:extLst>
                  <a:ext uri="{FF2B5EF4-FFF2-40B4-BE49-F238E27FC236}">
                    <a16:creationId xmlns:a16="http://schemas.microsoft.com/office/drawing/2014/main" id="{1D4D0046-65E3-BF22-6E4C-5590FCF23804}"/>
                  </a:ext>
                </a:extLst>
              </p:cNvPr>
              <p:cNvSpPr/>
              <p:nvPr/>
            </p:nvSpPr>
            <p:spPr>
              <a:xfrm>
                <a:off x="121541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8" name="Freeform: Shape 1077">
                <a:extLst>
                  <a:ext uri="{FF2B5EF4-FFF2-40B4-BE49-F238E27FC236}">
                    <a16:creationId xmlns:a16="http://schemas.microsoft.com/office/drawing/2014/main" id="{0195E5A8-5DEE-6DE5-67B7-D5DC072C4142}"/>
                  </a:ext>
                </a:extLst>
              </p:cNvPr>
              <p:cNvSpPr/>
              <p:nvPr/>
            </p:nvSpPr>
            <p:spPr>
              <a:xfrm>
                <a:off x="13314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9" name="Freeform: Shape 1078">
                <a:extLst>
                  <a:ext uri="{FF2B5EF4-FFF2-40B4-BE49-F238E27FC236}">
                    <a16:creationId xmlns:a16="http://schemas.microsoft.com/office/drawing/2014/main" id="{F5FD0C0C-6812-FC9F-9D04-6A2D21D1CAE0}"/>
                  </a:ext>
                </a:extLst>
              </p:cNvPr>
              <p:cNvSpPr/>
              <p:nvPr/>
            </p:nvSpPr>
            <p:spPr>
              <a:xfrm>
                <a:off x="144748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0" name="Freeform: Shape 1079">
                <a:extLst>
                  <a:ext uri="{FF2B5EF4-FFF2-40B4-BE49-F238E27FC236}">
                    <a16:creationId xmlns:a16="http://schemas.microsoft.com/office/drawing/2014/main" id="{F65860F1-F326-982F-5FE0-CD0F97A2171F}"/>
                  </a:ext>
                </a:extLst>
              </p:cNvPr>
              <p:cNvSpPr/>
              <p:nvPr/>
            </p:nvSpPr>
            <p:spPr>
              <a:xfrm>
                <a:off x="15634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1" name="Freeform: Shape 1080">
                <a:extLst>
                  <a:ext uri="{FF2B5EF4-FFF2-40B4-BE49-F238E27FC236}">
                    <a16:creationId xmlns:a16="http://schemas.microsoft.com/office/drawing/2014/main" id="{3D9F3667-D0F1-BFEC-5C14-1EABAC75BE6B}"/>
                  </a:ext>
                </a:extLst>
              </p:cNvPr>
              <p:cNvSpPr/>
              <p:nvPr/>
            </p:nvSpPr>
            <p:spPr>
              <a:xfrm>
                <a:off x="16795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90C54837-9563-4A13-F647-85209ACD1BA8}"/>
                  </a:ext>
                </a:extLst>
              </p:cNvPr>
              <p:cNvSpPr/>
              <p:nvPr/>
            </p:nvSpPr>
            <p:spPr>
              <a:xfrm>
                <a:off x="17955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F38148B8-2C5E-14CC-741E-659BDEE37377}"/>
                  </a:ext>
                </a:extLst>
              </p:cNvPr>
              <p:cNvSpPr/>
              <p:nvPr/>
            </p:nvSpPr>
            <p:spPr>
              <a:xfrm>
                <a:off x="191159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4" name="Freeform: Shape 1083">
                <a:extLst>
                  <a:ext uri="{FF2B5EF4-FFF2-40B4-BE49-F238E27FC236}">
                    <a16:creationId xmlns:a16="http://schemas.microsoft.com/office/drawing/2014/main" id="{BCE8ABED-6B76-D601-271A-A16CC87A0149}"/>
                  </a:ext>
                </a:extLst>
              </p:cNvPr>
              <p:cNvSpPr/>
              <p:nvPr/>
            </p:nvSpPr>
            <p:spPr>
              <a:xfrm>
                <a:off x="20276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5" name="Freeform: Shape 1084">
                <a:extLst>
                  <a:ext uri="{FF2B5EF4-FFF2-40B4-BE49-F238E27FC236}">
                    <a16:creationId xmlns:a16="http://schemas.microsoft.com/office/drawing/2014/main" id="{2173290C-A08E-4005-669B-FEC6E3369DB5}"/>
                  </a:ext>
                </a:extLst>
              </p:cNvPr>
              <p:cNvSpPr/>
              <p:nvPr/>
            </p:nvSpPr>
            <p:spPr>
              <a:xfrm>
                <a:off x="21436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CF6E0A81-075F-0DA2-C1D2-5DD830967C72}"/>
                  </a:ext>
                </a:extLst>
              </p:cNvPr>
              <p:cNvSpPr/>
              <p:nvPr/>
            </p:nvSpPr>
            <p:spPr>
              <a:xfrm>
                <a:off x="225968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7" name="Freeform: Shape 1086">
                <a:extLst>
                  <a:ext uri="{FF2B5EF4-FFF2-40B4-BE49-F238E27FC236}">
                    <a16:creationId xmlns:a16="http://schemas.microsoft.com/office/drawing/2014/main" id="{C6605979-3BD5-FA1F-C6AC-957D457B627C}"/>
                  </a:ext>
                </a:extLst>
              </p:cNvPr>
              <p:cNvSpPr/>
              <p:nvPr/>
            </p:nvSpPr>
            <p:spPr>
              <a:xfrm>
                <a:off x="237571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8" name="Freeform: Shape 1087">
                <a:extLst>
                  <a:ext uri="{FF2B5EF4-FFF2-40B4-BE49-F238E27FC236}">
                    <a16:creationId xmlns:a16="http://schemas.microsoft.com/office/drawing/2014/main" id="{81C4BD9B-0D2C-12E1-A9A9-55CA237E7727}"/>
                  </a:ext>
                </a:extLst>
              </p:cNvPr>
              <p:cNvSpPr/>
              <p:nvPr/>
            </p:nvSpPr>
            <p:spPr>
              <a:xfrm>
                <a:off x="24917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9" name="Freeform: Shape 1088">
                <a:extLst>
                  <a:ext uri="{FF2B5EF4-FFF2-40B4-BE49-F238E27FC236}">
                    <a16:creationId xmlns:a16="http://schemas.microsoft.com/office/drawing/2014/main" id="{F4A53D53-1AB9-86B0-024E-8AB9A95F6E44}"/>
                  </a:ext>
                </a:extLst>
              </p:cNvPr>
              <p:cNvSpPr/>
              <p:nvPr/>
            </p:nvSpPr>
            <p:spPr>
              <a:xfrm>
                <a:off x="26077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0" name="Freeform: Shape 1089">
                <a:extLst>
                  <a:ext uri="{FF2B5EF4-FFF2-40B4-BE49-F238E27FC236}">
                    <a16:creationId xmlns:a16="http://schemas.microsoft.com/office/drawing/2014/main" id="{7D7BE4E1-250C-D8D6-5D25-5F7E80947DD4}"/>
                  </a:ext>
                </a:extLst>
              </p:cNvPr>
              <p:cNvSpPr/>
              <p:nvPr/>
            </p:nvSpPr>
            <p:spPr>
              <a:xfrm>
                <a:off x="272379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1" name="Freeform: Shape 1090">
                <a:extLst>
                  <a:ext uri="{FF2B5EF4-FFF2-40B4-BE49-F238E27FC236}">
                    <a16:creationId xmlns:a16="http://schemas.microsoft.com/office/drawing/2014/main" id="{C98AE5AD-94F1-459E-108C-BF6F737374FF}"/>
                  </a:ext>
                </a:extLst>
              </p:cNvPr>
              <p:cNvSpPr/>
              <p:nvPr/>
            </p:nvSpPr>
            <p:spPr>
              <a:xfrm>
                <a:off x="28398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D519B133-FF22-F272-7CAC-D6C4839F759B}"/>
                  </a:ext>
                </a:extLst>
              </p:cNvPr>
              <p:cNvSpPr/>
              <p:nvPr/>
            </p:nvSpPr>
            <p:spPr>
              <a:xfrm>
                <a:off x="29558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3" name="Freeform: Shape 1092">
                <a:extLst>
                  <a:ext uri="{FF2B5EF4-FFF2-40B4-BE49-F238E27FC236}">
                    <a16:creationId xmlns:a16="http://schemas.microsoft.com/office/drawing/2014/main" id="{51CD49F9-4B12-E253-6D51-B3AF11FFEC51}"/>
                  </a:ext>
                </a:extLst>
              </p:cNvPr>
              <p:cNvSpPr/>
              <p:nvPr/>
            </p:nvSpPr>
            <p:spPr>
              <a:xfrm>
                <a:off x="307189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4" name="Freeform: Shape 1093">
                <a:extLst>
                  <a:ext uri="{FF2B5EF4-FFF2-40B4-BE49-F238E27FC236}">
                    <a16:creationId xmlns:a16="http://schemas.microsoft.com/office/drawing/2014/main" id="{AEDFEA2A-0444-AB26-B122-9F5269DDC011}"/>
                  </a:ext>
                </a:extLst>
              </p:cNvPr>
              <p:cNvSpPr/>
              <p:nvPr/>
            </p:nvSpPr>
            <p:spPr>
              <a:xfrm>
                <a:off x="318791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5" name="Freeform: Shape 1094">
                <a:extLst>
                  <a:ext uri="{FF2B5EF4-FFF2-40B4-BE49-F238E27FC236}">
                    <a16:creationId xmlns:a16="http://schemas.microsoft.com/office/drawing/2014/main" id="{909B75AF-FFD3-16A7-73A8-81091F055B6E}"/>
                  </a:ext>
                </a:extLst>
              </p:cNvPr>
              <p:cNvSpPr/>
              <p:nvPr/>
            </p:nvSpPr>
            <p:spPr>
              <a:xfrm>
                <a:off x="33039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6" name="Freeform: Shape 1095">
                <a:extLst>
                  <a:ext uri="{FF2B5EF4-FFF2-40B4-BE49-F238E27FC236}">
                    <a16:creationId xmlns:a16="http://schemas.microsoft.com/office/drawing/2014/main" id="{B5974E07-E95F-4F61-66AB-9AB9AFF67459}"/>
                  </a:ext>
                </a:extLst>
              </p:cNvPr>
              <p:cNvSpPr/>
              <p:nvPr/>
            </p:nvSpPr>
            <p:spPr>
              <a:xfrm>
                <a:off x="341997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7" name="Freeform: Shape 1096">
                <a:extLst>
                  <a:ext uri="{FF2B5EF4-FFF2-40B4-BE49-F238E27FC236}">
                    <a16:creationId xmlns:a16="http://schemas.microsoft.com/office/drawing/2014/main" id="{F1392674-23EC-18F8-DD5B-A2EF1BC4D512}"/>
                  </a:ext>
                </a:extLst>
              </p:cNvPr>
              <p:cNvSpPr/>
              <p:nvPr/>
            </p:nvSpPr>
            <p:spPr>
              <a:xfrm>
                <a:off x="35360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8" name="Freeform: Shape 1097">
                <a:extLst>
                  <a:ext uri="{FF2B5EF4-FFF2-40B4-BE49-F238E27FC236}">
                    <a16:creationId xmlns:a16="http://schemas.microsoft.com/office/drawing/2014/main" id="{4E2F3CFF-3388-BF9C-575D-DC4057E86D60}"/>
                  </a:ext>
                </a:extLst>
              </p:cNvPr>
              <p:cNvSpPr/>
              <p:nvPr/>
            </p:nvSpPr>
            <p:spPr>
              <a:xfrm>
                <a:off x="36520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9" name="Freeform: Shape 1098">
                <a:extLst>
                  <a:ext uri="{FF2B5EF4-FFF2-40B4-BE49-F238E27FC236}">
                    <a16:creationId xmlns:a16="http://schemas.microsoft.com/office/drawing/2014/main" id="{7EDF0C36-C0DD-31C0-9BCC-EDA3DEADA9ED}"/>
                  </a:ext>
                </a:extLst>
              </p:cNvPr>
              <p:cNvSpPr/>
              <p:nvPr/>
            </p:nvSpPr>
            <p:spPr>
              <a:xfrm>
                <a:off x="37680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0" name="Freeform: Shape 1099">
                <a:extLst>
                  <a:ext uri="{FF2B5EF4-FFF2-40B4-BE49-F238E27FC236}">
                    <a16:creationId xmlns:a16="http://schemas.microsoft.com/office/drawing/2014/main" id="{A2B5450E-D57B-8F26-30AC-7BC9F94A514C}"/>
                  </a:ext>
                </a:extLst>
              </p:cNvPr>
              <p:cNvSpPr/>
              <p:nvPr/>
            </p:nvSpPr>
            <p:spPr>
              <a:xfrm>
                <a:off x="38840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1" name="Freeform: Shape 1100">
                <a:extLst>
                  <a:ext uri="{FF2B5EF4-FFF2-40B4-BE49-F238E27FC236}">
                    <a16:creationId xmlns:a16="http://schemas.microsoft.com/office/drawing/2014/main" id="{6170A3E5-4418-3C46-220B-071386099D38}"/>
                  </a:ext>
                </a:extLst>
              </p:cNvPr>
              <p:cNvSpPr/>
              <p:nvPr/>
            </p:nvSpPr>
            <p:spPr>
              <a:xfrm>
                <a:off x="400012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2" name="Freeform: Shape 1101">
                <a:extLst>
                  <a:ext uri="{FF2B5EF4-FFF2-40B4-BE49-F238E27FC236}">
                    <a16:creationId xmlns:a16="http://schemas.microsoft.com/office/drawing/2014/main" id="{9332A24C-9D09-D2A6-90A5-A14960FFF31C}"/>
                  </a:ext>
                </a:extLst>
              </p:cNvPr>
              <p:cNvSpPr/>
              <p:nvPr/>
            </p:nvSpPr>
            <p:spPr>
              <a:xfrm>
                <a:off x="41161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3" name="Freeform: Shape 1102">
                <a:extLst>
                  <a:ext uri="{FF2B5EF4-FFF2-40B4-BE49-F238E27FC236}">
                    <a16:creationId xmlns:a16="http://schemas.microsoft.com/office/drawing/2014/main" id="{271CBD3A-9DBE-8F3F-7D2E-4D3802DF7ACE}"/>
                  </a:ext>
                </a:extLst>
              </p:cNvPr>
              <p:cNvSpPr/>
              <p:nvPr/>
            </p:nvSpPr>
            <p:spPr>
              <a:xfrm>
                <a:off x="42321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4" name="Freeform: Shape 1103">
                <a:extLst>
                  <a:ext uri="{FF2B5EF4-FFF2-40B4-BE49-F238E27FC236}">
                    <a16:creationId xmlns:a16="http://schemas.microsoft.com/office/drawing/2014/main" id="{EC3C4DE1-EB7A-0BF2-1941-A4CF56940E96}"/>
                  </a:ext>
                </a:extLst>
              </p:cNvPr>
              <p:cNvSpPr/>
              <p:nvPr/>
            </p:nvSpPr>
            <p:spPr>
              <a:xfrm>
                <a:off x="43482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5" name="Freeform: Shape 1104">
                <a:extLst>
                  <a:ext uri="{FF2B5EF4-FFF2-40B4-BE49-F238E27FC236}">
                    <a16:creationId xmlns:a16="http://schemas.microsoft.com/office/drawing/2014/main" id="{208ED43E-163A-7BAD-EED2-F8A08500A450}"/>
                  </a:ext>
                </a:extLst>
              </p:cNvPr>
              <p:cNvSpPr/>
              <p:nvPr/>
            </p:nvSpPr>
            <p:spPr>
              <a:xfrm>
                <a:off x="446424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6" name="Freeform: Shape 1105">
                <a:extLst>
                  <a:ext uri="{FF2B5EF4-FFF2-40B4-BE49-F238E27FC236}">
                    <a16:creationId xmlns:a16="http://schemas.microsoft.com/office/drawing/2014/main" id="{B466AA71-7810-2ECD-9C6E-A1DF4F07F231}"/>
                  </a:ext>
                </a:extLst>
              </p:cNvPr>
              <p:cNvSpPr/>
              <p:nvPr/>
            </p:nvSpPr>
            <p:spPr>
              <a:xfrm>
                <a:off x="458027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7" name="Freeform: Shape 1106">
                <a:extLst>
                  <a:ext uri="{FF2B5EF4-FFF2-40B4-BE49-F238E27FC236}">
                    <a16:creationId xmlns:a16="http://schemas.microsoft.com/office/drawing/2014/main" id="{707B160F-061B-4C9A-1701-3F74B4CB1CFA}"/>
                  </a:ext>
                </a:extLst>
              </p:cNvPr>
              <p:cNvSpPr/>
              <p:nvPr/>
            </p:nvSpPr>
            <p:spPr>
              <a:xfrm>
                <a:off x="5511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8" name="Freeform: Shape 1107">
                <a:extLst>
                  <a:ext uri="{FF2B5EF4-FFF2-40B4-BE49-F238E27FC236}">
                    <a16:creationId xmlns:a16="http://schemas.microsoft.com/office/drawing/2014/main" id="{6CCC9127-3447-5FE7-805C-FCDC9CBAC14D}"/>
                  </a:ext>
                </a:extLst>
              </p:cNvPr>
              <p:cNvSpPr/>
              <p:nvPr/>
            </p:nvSpPr>
            <p:spPr>
              <a:xfrm>
                <a:off x="17115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9" name="Freeform: Shape 1108">
                <a:extLst>
                  <a:ext uri="{FF2B5EF4-FFF2-40B4-BE49-F238E27FC236}">
                    <a16:creationId xmlns:a16="http://schemas.microsoft.com/office/drawing/2014/main" id="{C3B16EDA-3D7F-761E-2A50-BC8E19D3D80E}"/>
                  </a:ext>
                </a:extLst>
              </p:cNvPr>
              <p:cNvSpPr/>
              <p:nvPr/>
            </p:nvSpPr>
            <p:spPr>
              <a:xfrm>
                <a:off x="2871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0" name="Freeform: Shape 1109">
                <a:extLst>
                  <a:ext uri="{FF2B5EF4-FFF2-40B4-BE49-F238E27FC236}">
                    <a16:creationId xmlns:a16="http://schemas.microsoft.com/office/drawing/2014/main" id="{C248B0CC-732E-B22A-86A3-E153DDD03E57}"/>
                  </a:ext>
                </a:extLst>
              </p:cNvPr>
              <p:cNvSpPr/>
              <p:nvPr/>
            </p:nvSpPr>
            <p:spPr>
              <a:xfrm>
                <a:off x="40320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1" name="Freeform: Shape 1110">
                <a:extLst>
                  <a:ext uri="{FF2B5EF4-FFF2-40B4-BE49-F238E27FC236}">
                    <a16:creationId xmlns:a16="http://schemas.microsoft.com/office/drawing/2014/main" id="{0B3E855A-9CCD-E802-5019-395D42FD3A6A}"/>
                  </a:ext>
                </a:extLst>
              </p:cNvPr>
              <p:cNvSpPr/>
              <p:nvPr/>
            </p:nvSpPr>
            <p:spPr>
              <a:xfrm>
                <a:off x="51923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2" name="Freeform: Shape 1111">
                <a:extLst>
                  <a:ext uri="{FF2B5EF4-FFF2-40B4-BE49-F238E27FC236}">
                    <a16:creationId xmlns:a16="http://schemas.microsoft.com/office/drawing/2014/main" id="{777291A8-AA28-1625-BFD1-17EC1E793B97}"/>
                  </a:ext>
                </a:extLst>
              </p:cNvPr>
              <p:cNvSpPr/>
              <p:nvPr/>
            </p:nvSpPr>
            <p:spPr>
              <a:xfrm>
                <a:off x="63526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3" name="Freeform: Shape 1112">
                <a:extLst>
                  <a:ext uri="{FF2B5EF4-FFF2-40B4-BE49-F238E27FC236}">
                    <a16:creationId xmlns:a16="http://schemas.microsoft.com/office/drawing/2014/main" id="{20808F25-CCB9-45EA-B5C4-5C72C7BACE3D}"/>
                  </a:ext>
                </a:extLst>
              </p:cNvPr>
              <p:cNvSpPr/>
              <p:nvPr/>
            </p:nvSpPr>
            <p:spPr>
              <a:xfrm>
                <a:off x="7512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4" name="Freeform: Shape 1113">
                <a:extLst>
                  <a:ext uri="{FF2B5EF4-FFF2-40B4-BE49-F238E27FC236}">
                    <a16:creationId xmlns:a16="http://schemas.microsoft.com/office/drawing/2014/main" id="{F813EB30-D85B-2384-BC90-62BD47830EDB}"/>
                  </a:ext>
                </a:extLst>
              </p:cNvPr>
              <p:cNvSpPr/>
              <p:nvPr/>
            </p:nvSpPr>
            <p:spPr>
              <a:xfrm>
                <a:off x="8673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5" name="Freeform: Shape 1114">
                <a:extLst>
                  <a:ext uri="{FF2B5EF4-FFF2-40B4-BE49-F238E27FC236}">
                    <a16:creationId xmlns:a16="http://schemas.microsoft.com/office/drawing/2014/main" id="{F56D25EA-5B75-7269-5C0B-25F47F627BA0}"/>
                  </a:ext>
                </a:extLst>
              </p:cNvPr>
              <p:cNvSpPr/>
              <p:nvPr/>
            </p:nvSpPr>
            <p:spPr>
              <a:xfrm>
                <a:off x="98334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6" name="Freeform: Shape 1115">
                <a:extLst>
                  <a:ext uri="{FF2B5EF4-FFF2-40B4-BE49-F238E27FC236}">
                    <a16:creationId xmlns:a16="http://schemas.microsoft.com/office/drawing/2014/main" id="{183F1C69-F3AC-6419-1857-8FE03FE1F224}"/>
                  </a:ext>
                </a:extLst>
              </p:cNvPr>
              <p:cNvSpPr/>
              <p:nvPr/>
            </p:nvSpPr>
            <p:spPr>
              <a:xfrm>
                <a:off x="10993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7" name="Freeform: Shape 1116">
                <a:extLst>
                  <a:ext uri="{FF2B5EF4-FFF2-40B4-BE49-F238E27FC236}">
                    <a16:creationId xmlns:a16="http://schemas.microsoft.com/office/drawing/2014/main" id="{C56237D2-496F-7C33-1AB1-C71583BCF36E}"/>
                  </a:ext>
                </a:extLst>
              </p:cNvPr>
              <p:cNvSpPr/>
              <p:nvPr/>
            </p:nvSpPr>
            <p:spPr>
              <a:xfrm>
                <a:off x="121541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8" name="Freeform: Shape 1117">
                <a:extLst>
                  <a:ext uri="{FF2B5EF4-FFF2-40B4-BE49-F238E27FC236}">
                    <a16:creationId xmlns:a16="http://schemas.microsoft.com/office/drawing/2014/main" id="{3E3811FA-2B7D-A617-D4E8-D6477BBC1A6B}"/>
                  </a:ext>
                </a:extLst>
              </p:cNvPr>
              <p:cNvSpPr/>
              <p:nvPr/>
            </p:nvSpPr>
            <p:spPr>
              <a:xfrm>
                <a:off x="13314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9" name="Freeform: Shape 1118">
                <a:extLst>
                  <a:ext uri="{FF2B5EF4-FFF2-40B4-BE49-F238E27FC236}">
                    <a16:creationId xmlns:a16="http://schemas.microsoft.com/office/drawing/2014/main" id="{A1C4AC5E-20E5-F5D7-B3E5-C717635ACB1A}"/>
                  </a:ext>
                </a:extLst>
              </p:cNvPr>
              <p:cNvSpPr/>
              <p:nvPr/>
            </p:nvSpPr>
            <p:spPr>
              <a:xfrm>
                <a:off x="144748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0" name="Freeform: Shape 1119">
                <a:extLst>
                  <a:ext uri="{FF2B5EF4-FFF2-40B4-BE49-F238E27FC236}">
                    <a16:creationId xmlns:a16="http://schemas.microsoft.com/office/drawing/2014/main" id="{7E32D783-FE8A-38F5-7FEC-F1F5CBA1DFEE}"/>
                  </a:ext>
                </a:extLst>
              </p:cNvPr>
              <p:cNvSpPr/>
              <p:nvPr/>
            </p:nvSpPr>
            <p:spPr>
              <a:xfrm>
                <a:off x="15634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1" name="Freeform: Shape 1120">
                <a:extLst>
                  <a:ext uri="{FF2B5EF4-FFF2-40B4-BE49-F238E27FC236}">
                    <a16:creationId xmlns:a16="http://schemas.microsoft.com/office/drawing/2014/main" id="{88564FF3-1051-74A6-930C-330EF51B19ED}"/>
                  </a:ext>
                </a:extLst>
              </p:cNvPr>
              <p:cNvSpPr/>
              <p:nvPr/>
            </p:nvSpPr>
            <p:spPr>
              <a:xfrm>
                <a:off x="16795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2" name="Freeform: Shape 1121">
                <a:extLst>
                  <a:ext uri="{FF2B5EF4-FFF2-40B4-BE49-F238E27FC236}">
                    <a16:creationId xmlns:a16="http://schemas.microsoft.com/office/drawing/2014/main" id="{20848214-910D-A4E4-40EB-AC6F395E79E1}"/>
                  </a:ext>
                </a:extLst>
              </p:cNvPr>
              <p:cNvSpPr/>
              <p:nvPr/>
            </p:nvSpPr>
            <p:spPr>
              <a:xfrm>
                <a:off x="17955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3" name="Freeform: Shape 1122">
                <a:extLst>
                  <a:ext uri="{FF2B5EF4-FFF2-40B4-BE49-F238E27FC236}">
                    <a16:creationId xmlns:a16="http://schemas.microsoft.com/office/drawing/2014/main" id="{1C243757-6085-39CF-4860-FF55E69CA234}"/>
                  </a:ext>
                </a:extLst>
              </p:cNvPr>
              <p:cNvSpPr/>
              <p:nvPr/>
            </p:nvSpPr>
            <p:spPr>
              <a:xfrm>
                <a:off x="191159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4" name="Freeform: Shape 1123">
                <a:extLst>
                  <a:ext uri="{FF2B5EF4-FFF2-40B4-BE49-F238E27FC236}">
                    <a16:creationId xmlns:a16="http://schemas.microsoft.com/office/drawing/2014/main" id="{DC7BE5DE-5024-EA19-D4E2-5866A3F94162}"/>
                  </a:ext>
                </a:extLst>
              </p:cNvPr>
              <p:cNvSpPr/>
              <p:nvPr/>
            </p:nvSpPr>
            <p:spPr>
              <a:xfrm>
                <a:off x="20276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5" name="Freeform: Shape 1124">
                <a:extLst>
                  <a:ext uri="{FF2B5EF4-FFF2-40B4-BE49-F238E27FC236}">
                    <a16:creationId xmlns:a16="http://schemas.microsoft.com/office/drawing/2014/main" id="{D3BC10F7-C9D9-430A-5B66-6CB3BCEFE950}"/>
                  </a:ext>
                </a:extLst>
              </p:cNvPr>
              <p:cNvSpPr/>
              <p:nvPr/>
            </p:nvSpPr>
            <p:spPr>
              <a:xfrm>
                <a:off x="21436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6" name="Freeform: Shape 1125">
                <a:extLst>
                  <a:ext uri="{FF2B5EF4-FFF2-40B4-BE49-F238E27FC236}">
                    <a16:creationId xmlns:a16="http://schemas.microsoft.com/office/drawing/2014/main" id="{DBB2E11E-F089-3B32-6401-12EBB425F64A}"/>
                  </a:ext>
                </a:extLst>
              </p:cNvPr>
              <p:cNvSpPr/>
              <p:nvPr/>
            </p:nvSpPr>
            <p:spPr>
              <a:xfrm>
                <a:off x="225968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7" name="Freeform: Shape 1126">
                <a:extLst>
                  <a:ext uri="{FF2B5EF4-FFF2-40B4-BE49-F238E27FC236}">
                    <a16:creationId xmlns:a16="http://schemas.microsoft.com/office/drawing/2014/main" id="{83EDAE81-F827-57F0-719D-8C815B4A2C0F}"/>
                  </a:ext>
                </a:extLst>
              </p:cNvPr>
              <p:cNvSpPr/>
              <p:nvPr/>
            </p:nvSpPr>
            <p:spPr>
              <a:xfrm>
                <a:off x="237571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8" name="Freeform: Shape 1127">
                <a:extLst>
                  <a:ext uri="{FF2B5EF4-FFF2-40B4-BE49-F238E27FC236}">
                    <a16:creationId xmlns:a16="http://schemas.microsoft.com/office/drawing/2014/main" id="{14A5EADE-7682-3D11-E136-C6A9F7A33A83}"/>
                  </a:ext>
                </a:extLst>
              </p:cNvPr>
              <p:cNvSpPr/>
              <p:nvPr/>
            </p:nvSpPr>
            <p:spPr>
              <a:xfrm>
                <a:off x="24917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9" name="Freeform: Shape 1128">
                <a:extLst>
                  <a:ext uri="{FF2B5EF4-FFF2-40B4-BE49-F238E27FC236}">
                    <a16:creationId xmlns:a16="http://schemas.microsoft.com/office/drawing/2014/main" id="{B8CE760C-BA3C-792D-4684-23425219F6D8}"/>
                  </a:ext>
                </a:extLst>
              </p:cNvPr>
              <p:cNvSpPr/>
              <p:nvPr/>
            </p:nvSpPr>
            <p:spPr>
              <a:xfrm>
                <a:off x="26077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0" name="Freeform: Shape 1129">
                <a:extLst>
                  <a:ext uri="{FF2B5EF4-FFF2-40B4-BE49-F238E27FC236}">
                    <a16:creationId xmlns:a16="http://schemas.microsoft.com/office/drawing/2014/main" id="{D3DF81AF-CA56-2ABC-0914-DE1DC6573E31}"/>
                  </a:ext>
                </a:extLst>
              </p:cNvPr>
              <p:cNvSpPr/>
              <p:nvPr/>
            </p:nvSpPr>
            <p:spPr>
              <a:xfrm>
                <a:off x="272379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1" name="Freeform: Shape 1130">
                <a:extLst>
                  <a:ext uri="{FF2B5EF4-FFF2-40B4-BE49-F238E27FC236}">
                    <a16:creationId xmlns:a16="http://schemas.microsoft.com/office/drawing/2014/main" id="{1BB6C2A1-B70C-5E72-A066-37CE227B2D28}"/>
                  </a:ext>
                </a:extLst>
              </p:cNvPr>
              <p:cNvSpPr/>
              <p:nvPr/>
            </p:nvSpPr>
            <p:spPr>
              <a:xfrm>
                <a:off x="28398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2" name="Freeform: Shape 1131">
                <a:extLst>
                  <a:ext uri="{FF2B5EF4-FFF2-40B4-BE49-F238E27FC236}">
                    <a16:creationId xmlns:a16="http://schemas.microsoft.com/office/drawing/2014/main" id="{DB6CAFA8-B616-9837-A39E-3A69F11631C2}"/>
                  </a:ext>
                </a:extLst>
              </p:cNvPr>
              <p:cNvSpPr/>
              <p:nvPr/>
            </p:nvSpPr>
            <p:spPr>
              <a:xfrm>
                <a:off x="29558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3" name="Freeform: Shape 1132">
                <a:extLst>
                  <a:ext uri="{FF2B5EF4-FFF2-40B4-BE49-F238E27FC236}">
                    <a16:creationId xmlns:a16="http://schemas.microsoft.com/office/drawing/2014/main" id="{B81AF602-64E8-3E83-D432-51EC1697DE09}"/>
                  </a:ext>
                </a:extLst>
              </p:cNvPr>
              <p:cNvSpPr/>
              <p:nvPr/>
            </p:nvSpPr>
            <p:spPr>
              <a:xfrm>
                <a:off x="307189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4" name="Freeform: Shape 1133">
                <a:extLst>
                  <a:ext uri="{FF2B5EF4-FFF2-40B4-BE49-F238E27FC236}">
                    <a16:creationId xmlns:a16="http://schemas.microsoft.com/office/drawing/2014/main" id="{F1ACC752-0B9A-6944-EDAF-57BA5E2059EE}"/>
                  </a:ext>
                </a:extLst>
              </p:cNvPr>
              <p:cNvSpPr/>
              <p:nvPr/>
            </p:nvSpPr>
            <p:spPr>
              <a:xfrm>
                <a:off x="318791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5" name="Freeform: Shape 1134">
                <a:extLst>
                  <a:ext uri="{FF2B5EF4-FFF2-40B4-BE49-F238E27FC236}">
                    <a16:creationId xmlns:a16="http://schemas.microsoft.com/office/drawing/2014/main" id="{FED677C6-C4B8-0154-5F19-E99D3F6F2CC4}"/>
                  </a:ext>
                </a:extLst>
              </p:cNvPr>
              <p:cNvSpPr/>
              <p:nvPr/>
            </p:nvSpPr>
            <p:spPr>
              <a:xfrm>
                <a:off x="33039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6" name="Freeform: Shape 1135">
                <a:extLst>
                  <a:ext uri="{FF2B5EF4-FFF2-40B4-BE49-F238E27FC236}">
                    <a16:creationId xmlns:a16="http://schemas.microsoft.com/office/drawing/2014/main" id="{F958C621-2F3C-C2F7-BABA-8A9498F2B8F9}"/>
                  </a:ext>
                </a:extLst>
              </p:cNvPr>
              <p:cNvSpPr/>
              <p:nvPr/>
            </p:nvSpPr>
            <p:spPr>
              <a:xfrm>
                <a:off x="341997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7" name="Freeform: Shape 1136">
                <a:extLst>
                  <a:ext uri="{FF2B5EF4-FFF2-40B4-BE49-F238E27FC236}">
                    <a16:creationId xmlns:a16="http://schemas.microsoft.com/office/drawing/2014/main" id="{D3A5280D-1904-5109-F883-6EDA9988E9F7}"/>
                  </a:ext>
                </a:extLst>
              </p:cNvPr>
              <p:cNvSpPr/>
              <p:nvPr/>
            </p:nvSpPr>
            <p:spPr>
              <a:xfrm>
                <a:off x="35360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8" name="Freeform: Shape 1137">
                <a:extLst>
                  <a:ext uri="{FF2B5EF4-FFF2-40B4-BE49-F238E27FC236}">
                    <a16:creationId xmlns:a16="http://schemas.microsoft.com/office/drawing/2014/main" id="{EA40DD6C-1317-A391-C200-D39EA05BEBB6}"/>
                  </a:ext>
                </a:extLst>
              </p:cNvPr>
              <p:cNvSpPr/>
              <p:nvPr/>
            </p:nvSpPr>
            <p:spPr>
              <a:xfrm>
                <a:off x="36520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9" name="Freeform: Shape 1138">
                <a:extLst>
                  <a:ext uri="{FF2B5EF4-FFF2-40B4-BE49-F238E27FC236}">
                    <a16:creationId xmlns:a16="http://schemas.microsoft.com/office/drawing/2014/main" id="{46EB7A38-6B86-E78E-FB2C-7B4F8EC871E8}"/>
                  </a:ext>
                </a:extLst>
              </p:cNvPr>
              <p:cNvSpPr/>
              <p:nvPr/>
            </p:nvSpPr>
            <p:spPr>
              <a:xfrm>
                <a:off x="37680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0" name="Freeform: Shape 1139">
                <a:extLst>
                  <a:ext uri="{FF2B5EF4-FFF2-40B4-BE49-F238E27FC236}">
                    <a16:creationId xmlns:a16="http://schemas.microsoft.com/office/drawing/2014/main" id="{32C56265-5D43-5946-84F9-13A9F89233DA}"/>
                  </a:ext>
                </a:extLst>
              </p:cNvPr>
              <p:cNvSpPr/>
              <p:nvPr/>
            </p:nvSpPr>
            <p:spPr>
              <a:xfrm>
                <a:off x="38840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1" name="Freeform: Shape 1140">
                <a:extLst>
                  <a:ext uri="{FF2B5EF4-FFF2-40B4-BE49-F238E27FC236}">
                    <a16:creationId xmlns:a16="http://schemas.microsoft.com/office/drawing/2014/main" id="{F23ECB5F-5071-5DEA-28E7-A88141617621}"/>
                  </a:ext>
                </a:extLst>
              </p:cNvPr>
              <p:cNvSpPr/>
              <p:nvPr/>
            </p:nvSpPr>
            <p:spPr>
              <a:xfrm>
                <a:off x="400012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2" name="Freeform: Shape 1141">
                <a:extLst>
                  <a:ext uri="{FF2B5EF4-FFF2-40B4-BE49-F238E27FC236}">
                    <a16:creationId xmlns:a16="http://schemas.microsoft.com/office/drawing/2014/main" id="{E9358AE8-C0BE-C486-4EDC-4BEB81F7B038}"/>
                  </a:ext>
                </a:extLst>
              </p:cNvPr>
              <p:cNvSpPr/>
              <p:nvPr/>
            </p:nvSpPr>
            <p:spPr>
              <a:xfrm>
                <a:off x="41161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3" name="Freeform: Shape 1142">
                <a:extLst>
                  <a:ext uri="{FF2B5EF4-FFF2-40B4-BE49-F238E27FC236}">
                    <a16:creationId xmlns:a16="http://schemas.microsoft.com/office/drawing/2014/main" id="{B1420F1A-5FDA-C1A6-5171-DE2C77950C13}"/>
                  </a:ext>
                </a:extLst>
              </p:cNvPr>
              <p:cNvSpPr/>
              <p:nvPr/>
            </p:nvSpPr>
            <p:spPr>
              <a:xfrm>
                <a:off x="42321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4" name="Freeform: Shape 1143">
                <a:extLst>
                  <a:ext uri="{FF2B5EF4-FFF2-40B4-BE49-F238E27FC236}">
                    <a16:creationId xmlns:a16="http://schemas.microsoft.com/office/drawing/2014/main" id="{4D5A2CC1-10A9-3BD0-42A3-5EF18CF00B26}"/>
                  </a:ext>
                </a:extLst>
              </p:cNvPr>
              <p:cNvSpPr/>
              <p:nvPr/>
            </p:nvSpPr>
            <p:spPr>
              <a:xfrm>
                <a:off x="43482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5" name="Freeform: Shape 1144">
                <a:extLst>
                  <a:ext uri="{FF2B5EF4-FFF2-40B4-BE49-F238E27FC236}">
                    <a16:creationId xmlns:a16="http://schemas.microsoft.com/office/drawing/2014/main" id="{01E5E63A-CF95-FB34-E276-C3670E42336F}"/>
                  </a:ext>
                </a:extLst>
              </p:cNvPr>
              <p:cNvSpPr/>
              <p:nvPr/>
            </p:nvSpPr>
            <p:spPr>
              <a:xfrm>
                <a:off x="446424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6" name="Freeform: Shape 1145">
                <a:extLst>
                  <a:ext uri="{FF2B5EF4-FFF2-40B4-BE49-F238E27FC236}">
                    <a16:creationId xmlns:a16="http://schemas.microsoft.com/office/drawing/2014/main" id="{8492A8B6-8BEC-DA0B-5843-928FEBD16AE7}"/>
                  </a:ext>
                </a:extLst>
              </p:cNvPr>
              <p:cNvSpPr/>
              <p:nvPr/>
            </p:nvSpPr>
            <p:spPr>
              <a:xfrm>
                <a:off x="458027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7" name="Freeform: Shape 1146">
                <a:extLst>
                  <a:ext uri="{FF2B5EF4-FFF2-40B4-BE49-F238E27FC236}">
                    <a16:creationId xmlns:a16="http://schemas.microsoft.com/office/drawing/2014/main" id="{3A348C72-2B04-55A6-37B7-715E13930398}"/>
                  </a:ext>
                </a:extLst>
              </p:cNvPr>
              <p:cNvSpPr/>
              <p:nvPr/>
            </p:nvSpPr>
            <p:spPr>
              <a:xfrm>
                <a:off x="5511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8" name="Freeform: Shape 1147">
                <a:extLst>
                  <a:ext uri="{FF2B5EF4-FFF2-40B4-BE49-F238E27FC236}">
                    <a16:creationId xmlns:a16="http://schemas.microsoft.com/office/drawing/2014/main" id="{B024003B-C613-2E7E-79A8-8DDEE89DEA98}"/>
                  </a:ext>
                </a:extLst>
              </p:cNvPr>
              <p:cNvSpPr/>
              <p:nvPr/>
            </p:nvSpPr>
            <p:spPr>
              <a:xfrm>
                <a:off x="17115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9" name="Freeform: Shape 1148">
                <a:extLst>
                  <a:ext uri="{FF2B5EF4-FFF2-40B4-BE49-F238E27FC236}">
                    <a16:creationId xmlns:a16="http://schemas.microsoft.com/office/drawing/2014/main" id="{66B9671B-919A-9041-0D8E-955CDAF5F838}"/>
                  </a:ext>
                </a:extLst>
              </p:cNvPr>
              <p:cNvSpPr/>
              <p:nvPr/>
            </p:nvSpPr>
            <p:spPr>
              <a:xfrm>
                <a:off x="2871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0" name="Freeform: Shape 1149">
                <a:extLst>
                  <a:ext uri="{FF2B5EF4-FFF2-40B4-BE49-F238E27FC236}">
                    <a16:creationId xmlns:a16="http://schemas.microsoft.com/office/drawing/2014/main" id="{027BC26D-87AE-322D-BBCB-87B6E532C67E}"/>
                  </a:ext>
                </a:extLst>
              </p:cNvPr>
              <p:cNvSpPr/>
              <p:nvPr/>
            </p:nvSpPr>
            <p:spPr>
              <a:xfrm>
                <a:off x="40320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1" name="Freeform: Shape 1150">
                <a:extLst>
                  <a:ext uri="{FF2B5EF4-FFF2-40B4-BE49-F238E27FC236}">
                    <a16:creationId xmlns:a16="http://schemas.microsoft.com/office/drawing/2014/main" id="{AC27BCAA-7E37-38F1-8722-4127FE78705A}"/>
                  </a:ext>
                </a:extLst>
              </p:cNvPr>
              <p:cNvSpPr/>
              <p:nvPr/>
            </p:nvSpPr>
            <p:spPr>
              <a:xfrm>
                <a:off x="51923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2" name="Freeform: Shape 1151">
                <a:extLst>
                  <a:ext uri="{FF2B5EF4-FFF2-40B4-BE49-F238E27FC236}">
                    <a16:creationId xmlns:a16="http://schemas.microsoft.com/office/drawing/2014/main" id="{04F0B330-8DDF-0B16-5D43-458080E19576}"/>
                  </a:ext>
                </a:extLst>
              </p:cNvPr>
              <p:cNvSpPr/>
              <p:nvPr/>
            </p:nvSpPr>
            <p:spPr>
              <a:xfrm>
                <a:off x="63526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3" name="Freeform: Shape 1152">
                <a:extLst>
                  <a:ext uri="{FF2B5EF4-FFF2-40B4-BE49-F238E27FC236}">
                    <a16:creationId xmlns:a16="http://schemas.microsoft.com/office/drawing/2014/main" id="{32DC5C94-8AA3-C6AF-2E48-55B6CA417B34}"/>
                  </a:ext>
                </a:extLst>
              </p:cNvPr>
              <p:cNvSpPr/>
              <p:nvPr/>
            </p:nvSpPr>
            <p:spPr>
              <a:xfrm>
                <a:off x="7512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4" name="Freeform: Shape 1153">
                <a:extLst>
                  <a:ext uri="{FF2B5EF4-FFF2-40B4-BE49-F238E27FC236}">
                    <a16:creationId xmlns:a16="http://schemas.microsoft.com/office/drawing/2014/main" id="{FCAE087C-23C0-A687-8173-4F2903551E7B}"/>
                  </a:ext>
                </a:extLst>
              </p:cNvPr>
              <p:cNvSpPr/>
              <p:nvPr/>
            </p:nvSpPr>
            <p:spPr>
              <a:xfrm>
                <a:off x="8673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5" name="Freeform: Shape 1154">
                <a:extLst>
                  <a:ext uri="{FF2B5EF4-FFF2-40B4-BE49-F238E27FC236}">
                    <a16:creationId xmlns:a16="http://schemas.microsoft.com/office/drawing/2014/main" id="{65C16E98-3566-B986-BF2C-814193521570}"/>
                  </a:ext>
                </a:extLst>
              </p:cNvPr>
              <p:cNvSpPr/>
              <p:nvPr/>
            </p:nvSpPr>
            <p:spPr>
              <a:xfrm>
                <a:off x="98334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6" name="Freeform: Shape 1155">
                <a:extLst>
                  <a:ext uri="{FF2B5EF4-FFF2-40B4-BE49-F238E27FC236}">
                    <a16:creationId xmlns:a16="http://schemas.microsoft.com/office/drawing/2014/main" id="{FBB67D63-27D3-9FC0-415F-5809B936DF54}"/>
                  </a:ext>
                </a:extLst>
              </p:cNvPr>
              <p:cNvSpPr/>
              <p:nvPr/>
            </p:nvSpPr>
            <p:spPr>
              <a:xfrm>
                <a:off x="10993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7" name="Freeform: Shape 1156">
                <a:extLst>
                  <a:ext uri="{FF2B5EF4-FFF2-40B4-BE49-F238E27FC236}">
                    <a16:creationId xmlns:a16="http://schemas.microsoft.com/office/drawing/2014/main" id="{D689D09F-AE5D-361C-C365-D500F4925E8E}"/>
                  </a:ext>
                </a:extLst>
              </p:cNvPr>
              <p:cNvSpPr/>
              <p:nvPr/>
            </p:nvSpPr>
            <p:spPr>
              <a:xfrm>
                <a:off x="121541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8" name="Freeform: Shape 1157">
                <a:extLst>
                  <a:ext uri="{FF2B5EF4-FFF2-40B4-BE49-F238E27FC236}">
                    <a16:creationId xmlns:a16="http://schemas.microsoft.com/office/drawing/2014/main" id="{B1A97D78-2873-8D9B-4364-C543D8F5E0CE}"/>
                  </a:ext>
                </a:extLst>
              </p:cNvPr>
              <p:cNvSpPr/>
              <p:nvPr/>
            </p:nvSpPr>
            <p:spPr>
              <a:xfrm>
                <a:off x="13314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9" name="Freeform: Shape 1158">
                <a:extLst>
                  <a:ext uri="{FF2B5EF4-FFF2-40B4-BE49-F238E27FC236}">
                    <a16:creationId xmlns:a16="http://schemas.microsoft.com/office/drawing/2014/main" id="{BBD9295A-804D-F4B1-E691-D9588E465BC3}"/>
                  </a:ext>
                </a:extLst>
              </p:cNvPr>
              <p:cNvSpPr/>
              <p:nvPr/>
            </p:nvSpPr>
            <p:spPr>
              <a:xfrm>
                <a:off x="144748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0" name="Freeform: Shape 1159">
                <a:extLst>
                  <a:ext uri="{FF2B5EF4-FFF2-40B4-BE49-F238E27FC236}">
                    <a16:creationId xmlns:a16="http://schemas.microsoft.com/office/drawing/2014/main" id="{8C2135AD-6751-C766-1D42-0C33D50D3425}"/>
                  </a:ext>
                </a:extLst>
              </p:cNvPr>
              <p:cNvSpPr/>
              <p:nvPr/>
            </p:nvSpPr>
            <p:spPr>
              <a:xfrm>
                <a:off x="15634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1" name="Freeform: Shape 1160">
                <a:extLst>
                  <a:ext uri="{FF2B5EF4-FFF2-40B4-BE49-F238E27FC236}">
                    <a16:creationId xmlns:a16="http://schemas.microsoft.com/office/drawing/2014/main" id="{A7C96BF3-96AE-BFA6-415E-E5A40911FAD8}"/>
                  </a:ext>
                </a:extLst>
              </p:cNvPr>
              <p:cNvSpPr/>
              <p:nvPr/>
            </p:nvSpPr>
            <p:spPr>
              <a:xfrm>
                <a:off x="16795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2" name="Freeform: Shape 1161">
                <a:extLst>
                  <a:ext uri="{FF2B5EF4-FFF2-40B4-BE49-F238E27FC236}">
                    <a16:creationId xmlns:a16="http://schemas.microsoft.com/office/drawing/2014/main" id="{6497C7E5-C858-757C-4EDA-A7607A3BF950}"/>
                  </a:ext>
                </a:extLst>
              </p:cNvPr>
              <p:cNvSpPr/>
              <p:nvPr/>
            </p:nvSpPr>
            <p:spPr>
              <a:xfrm>
                <a:off x="17955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3" name="Freeform: Shape 1162">
                <a:extLst>
                  <a:ext uri="{FF2B5EF4-FFF2-40B4-BE49-F238E27FC236}">
                    <a16:creationId xmlns:a16="http://schemas.microsoft.com/office/drawing/2014/main" id="{C6392201-43A3-3F71-1AD5-3259C289BE74}"/>
                  </a:ext>
                </a:extLst>
              </p:cNvPr>
              <p:cNvSpPr/>
              <p:nvPr/>
            </p:nvSpPr>
            <p:spPr>
              <a:xfrm>
                <a:off x="191159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4" name="Freeform: Shape 1163">
                <a:extLst>
                  <a:ext uri="{FF2B5EF4-FFF2-40B4-BE49-F238E27FC236}">
                    <a16:creationId xmlns:a16="http://schemas.microsoft.com/office/drawing/2014/main" id="{BDE90447-0771-FDE9-68F1-9E25AD33C3B0}"/>
                  </a:ext>
                </a:extLst>
              </p:cNvPr>
              <p:cNvSpPr/>
              <p:nvPr/>
            </p:nvSpPr>
            <p:spPr>
              <a:xfrm>
                <a:off x="20276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5" name="Freeform: Shape 1164">
                <a:extLst>
                  <a:ext uri="{FF2B5EF4-FFF2-40B4-BE49-F238E27FC236}">
                    <a16:creationId xmlns:a16="http://schemas.microsoft.com/office/drawing/2014/main" id="{6783415C-4EA8-A38A-A9A7-FEC421E5ECEA}"/>
                  </a:ext>
                </a:extLst>
              </p:cNvPr>
              <p:cNvSpPr/>
              <p:nvPr/>
            </p:nvSpPr>
            <p:spPr>
              <a:xfrm>
                <a:off x="21436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6" name="Freeform: Shape 1165">
                <a:extLst>
                  <a:ext uri="{FF2B5EF4-FFF2-40B4-BE49-F238E27FC236}">
                    <a16:creationId xmlns:a16="http://schemas.microsoft.com/office/drawing/2014/main" id="{00B9B451-9AF5-7555-70CF-910C8B196F91}"/>
                  </a:ext>
                </a:extLst>
              </p:cNvPr>
              <p:cNvSpPr/>
              <p:nvPr/>
            </p:nvSpPr>
            <p:spPr>
              <a:xfrm>
                <a:off x="225968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7" name="Freeform: Shape 1166">
                <a:extLst>
                  <a:ext uri="{FF2B5EF4-FFF2-40B4-BE49-F238E27FC236}">
                    <a16:creationId xmlns:a16="http://schemas.microsoft.com/office/drawing/2014/main" id="{EB79BA9C-D5C6-2560-2C63-CF4315CAA10C}"/>
                  </a:ext>
                </a:extLst>
              </p:cNvPr>
              <p:cNvSpPr/>
              <p:nvPr/>
            </p:nvSpPr>
            <p:spPr>
              <a:xfrm>
                <a:off x="237571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8" name="Freeform: Shape 1167">
                <a:extLst>
                  <a:ext uri="{FF2B5EF4-FFF2-40B4-BE49-F238E27FC236}">
                    <a16:creationId xmlns:a16="http://schemas.microsoft.com/office/drawing/2014/main" id="{14819FC7-4B07-DC65-5BBC-91850F95F35C}"/>
                  </a:ext>
                </a:extLst>
              </p:cNvPr>
              <p:cNvSpPr/>
              <p:nvPr/>
            </p:nvSpPr>
            <p:spPr>
              <a:xfrm>
                <a:off x="24917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9" name="Freeform: Shape 1168">
                <a:extLst>
                  <a:ext uri="{FF2B5EF4-FFF2-40B4-BE49-F238E27FC236}">
                    <a16:creationId xmlns:a16="http://schemas.microsoft.com/office/drawing/2014/main" id="{541525A1-4B66-4ACF-0B8C-A9DDF08C0108}"/>
                  </a:ext>
                </a:extLst>
              </p:cNvPr>
              <p:cNvSpPr/>
              <p:nvPr/>
            </p:nvSpPr>
            <p:spPr>
              <a:xfrm>
                <a:off x="26077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0" name="Freeform: Shape 1169">
                <a:extLst>
                  <a:ext uri="{FF2B5EF4-FFF2-40B4-BE49-F238E27FC236}">
                    <a16:creationId xmlns:a16="http://schemas.microsoft.com/office/drawing/2014/main" id="{9B92ACFD-3D42-BFCD-3AD8-4A8EF6F1E613}"/>
                  </a:ext>
                </a:extLst>
              </p:cNvPr>
              <p:cNvSpPr/>
              <p:nvPr/>
            </p:nvSpPr>
            <p:spPr>
              <a:xfrm>
                <a:off x="272379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1" name="Freeform: Shape 1170">
                <a:extLst>
                  <a:ext uri="{FF2B5EF4-FFF2-40B4-BE49-F238E27FC236}">
                    <a16:creationId xmlns:a16="http://schemas.microsoft.com/office/drawing/2014/main" id="{2A5E6A8F-8DD2-AB00-3D54-AE6213672A7A}"/>
                  </a:ext>
                </a:extLst>
              </p:cNvPr>
              <p:cNvSpPr/>
              <p:nvPr/>
            </p:nvSpPr>
            <p:spPr>
              <a:xfrm>
                <a:off x="28398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2" name="Freeform: Shape 1171">
                <a:extLst>
                  <a:ext uri="{FF2B5EF4-FFF2-40B4-BE49-F238E27FC236}">
                    <a16:creationId xmlns:a16="http://schemas.microsoft.com/office/drawing/2014/main" id="{81C0F9AE-6B51-5DA5-FD10-E3514C7EF772}"/>
                  </a:ext>
                </a:extLst>
              </p:cNvPr>
              <p:cNvSpPr/>
              <p:nvPr/>
            </p:nvSpPr>
            <p:spPr>
              <a:xfrm>
                <a:off x="29558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3" name="Freeform: Shape 1172">
                <a:extLst>
                  <a:ext uri="{FF2B5EF4-FFF2-40B4-BE49-F238E27FC236}">
                    <a16:creationId xmlns:a16="http://schemas.microsoft.com/office/drawing/2014/main" id="{8C24C77B-CE65-DC0B-7149-D8CBE9EFCA0B}"/>
                  </a:ext>
                </a:extLst>
              </p:cNvPr>
              <p:cNvSpPr/>
              <p:nvPr/>
            </p:nvSpPr>
            <p:spPr>
              <a:xfrm>
                <a:off x="307189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4" name="Freeform: Shape 1173">
                <a:extLst>
                  <a:ext uri="{FF2B5EF4-FFF2-40B4-BE49-F238E27FC236}">
                    <a16:creationId xmlns:a16="http://schemas.microsoft.com/office/drawing/2014/main" id="{091738C1-ABC7-50A6-8AAF-4DD763E67E51}"/>
                  </a:ext>
                </a:extLst>
              </p:cNvPr>
              <p:cNvSpPr/>
              <p:nvPr/>
            </p:nvSpPr>
            <p:spPr>
              <a:xfrm>
                <a:off x="318791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5" name="Freeform: Shape 1174">
                <a:extLst>
                  <a:ext uri="{FF2B5EF4-FFF2-40B4-BE49-F238E27FC236}">
                    <a16:creationId xmlns:a16="http://schemas.microsoft.com/office/drawing/2014/main" id="{35564026-7CE3-F6B1-9105-36A1313A9283}"/>
                  </a:ext>
                </a:extLst>
              </p:cNvPr>
              <p:cNvSpPr/>
              <p:nvPr/>
            </p:nvSpPr>
            <p:spPr>
              <a:xfrm>
                <a:off x="33039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6" name="Freeform: Shape 1175">
                <a:extLst>
                  <a:ext uri="{FF2B5EF4-FFF2-40B4-BE49-F238E27FC236}">
                    <a16:creationId xmlns:a16="http://schemas.microsoft.com/office/drawing/2014/main" id="{6BFB0126-6B6D-FD40-46ED-87BE5520B32A}"/>
                  </a:ext>
                </a:extLst>
              </p:cNvPr>
              <p:cNvSpPr/>
              <p:nvPr/>
            </p:nvSpPr>
            <p:spPr>
              <a:xfrm>
                <a:off x="341997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7" name="Freeform: Shape 1176">
                <a:extLst>
                  <a:ext uri="{FF2B5EF4-FFF2-40B4-BE49-F238E27FC236}">
                    <a16:creationId xmlns:a16="http://schemas.microsoft.com/office/drawing/2014/main" id="{B1405D74-341F-5347-0239-1B53C9FF6F95}"/>
                  </a:ext>
                </a:extLst>
              </p:cNvPr>
              <p:cNvSpPr/>
              <p:nvPr/>
            </p:nvSpPr>
            <p:spPr>
              <a:xfrm>
                <a:off x="35360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8" name="Freeform: Shape 1177">
                <a:extLst>
                  <a:ext uri="{FF2B5EF4-FFF2-40B4-BE49-F238E27FC236}">
                    <a16:creationId xmlns:a16="http://schemas.microsoft.com/office/drawing/2014/main" id="{69207102-3464-7AA9-91CC-94DF340A0847}"/>
                  </a:ext>
                </a:extLst>
              </p:cNvPr>
              <p:cNvSpPr/>
              <p:nvPr/>
            </p:nvSpPr>
            <p:spPr>
              <a:xfrm>
                <a:off x="36520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9" name="Freeform: Shape 1178">
                <a:extLst>
                  <a:ext uri="{FF2B5EF4-FFF2-40B4-BE49-F238E27FC236}">
                    <a16:creationId xmlns:a16="http://schemas.microsoft.com/office/drawing/2014/main" id="{00BAD13D-EEBF-635C-307A-BF451D44249A}"/>
                  </a:ext>
                </a:extLst>
              </p:cNvPr>
              <p:cNvSpPr/>
              <p:nvPr/>
            </p:nvSpPr>
            <p:spPr>
              <a:xfrm>
                <a:off x="37680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0" name="Freeform: Shape 1179">
                <a:extLst>
                  <a:ext uri="{FF2B5EF4-FFF2-40B4-BE49-F238E27FC236}">
                    <a16:creationId xmlns:a16="http://schemas.microsoft.com/office/drawing/2014/main" id="{5F86A263-CB6D-DC20-F1AC-973345DE0940}"/>
                  </a:ext>
                </a:extLst>
              </p:cNvPr>
              <p:cNvSpPr/>
              <p:nvPr/>
            </p:nvSpPr>
            <p:spPr>
              <a:xfrm>
                <a:off x="38840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1" name="Freeform: Shape 1180">
                <a:extLst>
                  <a:ext uri="{FF2B5EF4-FFF2-40B4-BE49-F238E27FC236}">
                    <a16:creationId xmlns:a16="http://schemas.microsoft.com/office/drawing/2014/main" id="{CF49F165-4094-49C1-CD32-18B8991B1B46}"/>
                  </a:ext>
                </a:extLst>
              </p:cNvPr>
              <p:cNvSpPr/>
              <p:nvPr/>
            </p:nvSpPr>
            <p:spPr>
              <a:xfrm>
                <a:off x="400012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2" name="Freeform: Shape 1181">
                <a:extLst>
                  <a:ext uri="{FF2B5EF4-FFF2-40B4-BE49-F238E27FC236}">
                    <a16:creationId xmlns:a16="http://schemas.microsoft.com/office/drawing/2014/main" id="{DCE2F1EC-9CFC-BBA0-46C0-CD2C09468DA7}"/>
                  </a:ext>
                </a:extLst>
              </p:cNvPr>
              <p:cNvSpPr/>
              <p:nvPr/>
            </p:nvSpPr>
            <p:spPr>
              <a:xfrm>
                <a:off x="41161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3" name="Freeform: Shape 1182">
                <a:extLst>
                  <a:ext uri="{FF2B5EF4-FFF2-40B4-BE49-F238E27FC236}">
                    <a16:creationId xmlns:a16="http://schemas.microsoft.com/office/drawing/2014/main" id="{DD93E869-08AB-B329-2837-5DDF59C3E7AA}"/>
                  </a:ext>
                </a:extLst>
              </p:cNvPr>
              <p:cNvSpPr/>
              <p:nvPr/>
            </p:nvSpPr>
            <p:spPr>
              <a:xfrm>
                <a:off x="42321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4" name="Freeform: Shape 1183">
                <a:extLst>
                  <a:ext uri="{FF2B5EF4-FFF2-40B4-BE49-F238E27FC236}">
                    <a16:creationId xmlns:a16="http://schemas.microsoft.com/office/drawing/2014/main" id="{1D2B27A4-409F-8470-EDAC-E59F8E1E9A84}"/>
                  </a:ext>
                </a:extLst>
              </p:cNvPr>
              <p:cNvSpPr/>
              <p:nvPr/>
            </p:nvSpPr>
            <p:spPr>
              <a:xfrm>
                <a:off x="43482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5" name="Freeform: Shape 1184">
                <a:extLst>
                  <a:ext uri="{FF2B5EF4-FFF2-40B4-BE49-F238E27FC236}">
                    <a16:creationId xmlns:a16="http://schemas.microsoft.com/office/drawing/2014/main" id="{136F389C-28E0-616F-8DA6-FC87171EF8E5}"/>
                  </a:ext>
                </a:extLst>
              </p:cNvPr>
              <p:cNvSpPr/>
              <p:nvPr/>
            </p:nvSpPr>
            <p:spPr>
              <a:xfrm>
                <a:off x="446424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6" name="Freeform: Shape 1185">
                <a:extLst>
                  <a:ext uri="{FF2B5EF4-FFF2-40B4-BE49-F238E27FC236}">
                    <a16:creationId xmlns:a16="http://schemas.microsoft.com/office/drawing/2014/main" id="{9DFA4892-DB1C-DC31-3131-A696B01DEDAB}"/>
                  </a:ext>
                </a:extLst>
              </p:cNvPr>
              <p:cNvSpPr/>
              <p:nvPr/>
            </p:nvSpPr>
            <p:spPr>
              <a:xfrm>
                <a:off x="458027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7" name="Freeform: Shape 1186">
                <a:extLst>
                  <a:ext uri="{FF2B5EF4-FFF2-40B4-BE49-F238E27FC236}">
                    <a16:creationId xmlns:a16="http://schemas.microsoft.com/office/drawing/2014/main" id="{9E552E4A-5C1F-D7E3-7C37-5EAF9D996E60}"/>
                  </a:ext>
                </a:extLst>
              </p:cNvPr>
              <p:cNvSpPr/>
              <p:nvPr/>
            </p:nvSpPr>
            <p:spPr>
              <a:xfrm>
                <a:off x="5511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8" name="Freeform: Shape 1187">
                <a:extLst>
                  <a:ext uri="{FF2B5EF4-FFF2-40B4-BE49-F238E27FC236}">
                    <a16:creationId xmlns:a16="http://schemas.microsoft.com/office/drawing/2014/main" id="{7A3A47CD-CF26-0F21-315C-09E374F6FC77}"/>
                  </a:ext>
                </a:extLst>
              </p:cNvPr>
              <p:cNvSpPr/>
              <p:nvPr/>
            </p:nvSpPr>
            <p:spPr>
              <a:xfrm>
                <a:off x="17115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9" name="Freeform: Shape 1188">
                <a:extLst>
                  <a:ext uri="{FF2B5EF4-FFF2-40B4-BE49-F238E27FC236}">
                    <a16:creationId xmlns:a16="http://schemas.microsoft.com/office/drawing/2014/main" id="{CFEA4A01-D6E0-FD30-89EF-E08A6350C9A5}"/>
                  </a:ext>
                </a:extLst>
              </p:cNvPr>
              <p:cNvSpPr/>
              <p:nvPr/>
            </p:nvSpPr>
            <p:spPr>
              <a:xfrm>
                <a:off x="2871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0" name="Freeform: Shape 1189">
                <a:extLst>
                  <a:ext uri="{FF2B5EF4-FFF2-40B4-BE49-F238E27FC236}">
                    <a16:creationId xmlns:a16="http://schemas.microsoft.com/office/drawing/2014/main" id="{359BA6DB-BFEF-755A-D1B3-E4F319787B6C}"/>
                  </a:ext>
                </a:extLst>
              </p:cNvPr>
              <p:cNvSpPr/>
              <p:nvPr/>
            </p:nvSpPr>
            <p:spPr>
              <a:xfrm>
                <a:off x="40320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1" name="Freeform: Shape 1190">
                <a:extLst>
                  <a:ext uri="{FF2B5EF4-FFF2-40B4-BE49-F238E27FC236}">
                    <a16:creationId xmlns:a16="http://schemas.microsoft.com/office/drawing/2014/main" id="{F1D1C9A1-F8E9-CF07-110C-256741392EC9}"/>
                  </a:ext>
                </a:extLst>
              </p:cNvPr>
              <p:cNvSpPr/>
              <p:nvPr/>
            </p:nvSpPr>
            <p:spPr>
              <a:xfrm>
                <a:off x="51923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2" name="Freeform: Shape 1191">
                <a:extLst>
                  <a:ext uri="{FF2B5EF4-FFF2-40B4-BE49-F238E27FC236}">
                    <a16:creationId xmlns:a16="http://schemas.microsoft.com/office/drawing/2014/main" id="{70F590C1-7F67-072B-5B50-9958E087D25E}"/>
                  </a:ext>
                </a:extLst>
              </p:cNvPr>
              <p:cNvSpPr/>
              <p:nvPr/>
            </p:nvSpPr>
            <p:spPr>
              <a:xfrm>
                <a:off x="63526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3" name="Freeform: Shape 1192">
                <a:extLst>
                  <a:ext uri="{FF2B5EF4-FFF2-40B4-BE49-F238E27FC236}">
                    <a16:creationId xmlns:a16="http://schemas.microsoft.com/office/drawing/2014/main" id="{C1B511CF-9230-E69D-1922-326EB04EA8F9}"/>
                  </a:ext>
                </a:extLst>
              </p:cNvPr>
              <p:cNvSpPr/>
              <p:nvPr/>
            </p:nvSpPr>
            <p:spPr>
              <a:xfrm>
                <a:off x="7512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4" name="Freeform: Shape 1193">
                <a:extLst>
                  <a:ext uri="{FF2B5EF4-FFF2-40B4-BE49-F238E27FC236}">
                    <a16:creationId xmlns:a16="http://schemas.microsoft.com/office/drawing/2014/main" id="{719F13B6-73C8-3773-73B1-69E57862BD62}"/>
                  </a:ext>
                </a:extLst>
              </p:cNvPr>
              <p:cNvSpPr/>
              <p:nvPr/>
            </p:nvSpPr>
            <p:spPr>
              <a:xfrm>
                <a:off x="8673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5" name="Freeform: Shape 1194">
                <a:extLst>
                  <a:ext uri="{FF2B5EF4-FFF2-40B4-BE49-F238E27FC236}">
                    <a16:creationId xmlns:a16="http://schemas.microsoft.com/office/drawing/2014/main" id="{25442FFF-396B-D50D-F2F5-966220DFE8D6}"/>
                  </a:ext>
                </a:extLst>
              </p:cNvPr>
              <p:cNvSpPr/>
              <p:nvPr/>
            </p:nvSpPr>
            <p:spPr>
              <a:xfrm>
                <a:off x="98334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6" name="Freeform: Shape 1195">
                <a:extLst>
                  <a:ext uri="{FF2B5EF4-FFF2-40B4-BE49-F238E27FC236}">
                    <a16:creationId xmlns:a16="http://schemas.microsoft.com/office/drawing/2014/main" id="{402909D5-2A2B-40BC-4F71-AD660C34FC94}"/>
                  </a:ext>
                </a:extLst>
              </p:cNvPr>
              <p:cNvSpPr/>
              <p:nvPr/>
            </p:nvSpPr>
            <p:spPr>
              <a:xfrm>
                <a:off x="10993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7" name="Freeform: Shape 1196">
                <a:extLst>
                  <a:ext uri="{FF2B5EF4-FFF2-40B4-BE49-F238E27FC236}">
                    <a16:creationId xmlns:a16="http://schemas.microsoft.com/office/drawing/2014/main" id="{DFA771FA-E4DB-0FC3-9F88-18E0823007CB}"/>
                  </a:ext>
                </a:extLst>
              </p:cNvPr>
              <p:cNvSpPr/>
              <p:nvPr/>
            </p:nvSpPr>
            <p:spPr>
              <a:xfrm>
                <a:off x="121541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8" name="Freeform: Shape 1197">
                <a:extLst>
                  <a:ext uri="{FF2B5EF4-FFF2-40B4-BE49-F238E27FC236}">
                    <a16:creationId xmlns:a16="http://schemas.microsoft.com/office/drawing/2014/main" id="{63388EEA-0844-AD39-CAB9-7A9176EA72FD}"/>
                  </a:ext>
                </a:extLst>
              </p:cNvPr>
              <p:cNvSpPr/>
              <p:nvPr/>
            </p:nvSpPr>
            <p:spPr>
              <a:xfrm>
                <a:off x="13314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9" name="Freeform: Shape 1198">
                <a:extLst>
                  <a:ext uri="{FF2B5EF4-FFF2-40B4-BE49-F238E27FC236}">
                    <a16:creationId xmlns:a16="http://schemas.microsoft.com/office/drawing/2014/main" id="{46D9627F-598F-F26D-4B02-D0CF66A7574B}"/>
                  </a:ext>
                </a:extLst>
              </p:cNvPr>
              <p:cNvSpPr/>
              <p:nvPr/>
            </p:nvSpPr>
            <p:spPr>
              <a:xfrm>
                <a:off x="144748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0" name="Freeform: Shape 1199">
                <a:extLst>
                  <a:ext uri="{FF2B5EF4-FFF2-40B4-BE49-F238E27FC236}">
                    <a16:creationId xmlns:a16="http://schemas.microsoft.com/office/drawing/2014/main" id="{FD2267DF-2443-EFD7-FA70-DCD5FA55215D}"/>
                  </a:ext>
                </a:extLst>
              </p:cNvPr>
              <p:cNvSpPr/>
              <p:nvPr/>
            </p:nvSpPr>
            <p:spPr>
              <a:xfrm>
                <a:off x="15634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1" name="Freeform: Shape 1200">
                <a:extLst>
                  <a:ext uri="{FF2B5EF4-FFF2-40B4-BE49-F238E27FC236}">
                    <a16:creationId xmlns:a16="http://schemas.microsoft.com/office/drawing/2014/main" id="{A77DB511-FC48-DB56-29E7-E3F8517829AE}"/>
                  </a:ext>
                </a:extLst>
              </p:cNvPr>
              <p:cNvSpPr/>
              <p:nvPr/>
            </p:nvSpPr>
            <p:spPr>
              <a:xfrm>
                <a:off x="16795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2" name="Freeform: Shape 1201">
                <a:extLst>
                  <a:ext uri="{FF2B5EF4-FFF2-40B4-BE49-F238E27FC236}">
                    <a16:creationId xmlns:a16="http://schemas.microsoft.com/office/drawing/2014/main" id="{64F7EE89-62D5-CEC2-D15F-D78A9A2C7078}"/>
                  </a:ext>
                </a:extLst>
              </p:cNvPr>
              <p:cNvSpPr/>
              <p:nvPr/>
            </p:nvSpPr>
            <p:spPr>
              <a:xfrm>
                <a:off x="17955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3" name="Freeform: Shape 1202">
                <a:extLst>
                  <a:ext uri="{FF2B5EF4-FFF2-40B4-BE49-F238E27FC236}">
                    <a16:creationId xmlns:a16="http://schemas.microsoft.com/office/drawing/2014/main" id="{08D6021C-3A81-AA40-F3E4-35482416DE70}"/>
                  </a:ext>
                </a:extLst>
              </p:cNvPr>
              <p:cNvSpPr/>
              <p:nvPr/>
            </p:nvSpPr>
            <p:spPr>
              <a:xfrm>
                <a:off x="191159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4" name="Freeform: Shape 1203">
                <a:extLst>
                  <a:ext uri="{FF2B5EF4-FFF2-40B4-BE49-F238E27FC236}">
                    <a16:creationId xmlns:a16="http://schemas.microsoft.com/office/drawing/2014/main" id="{0E31C20A-6DA5-6B5F-06CB-78424B9EE0D3}"/>
                  </a:ext>
                </a:extLst>
              </p:cNvPr>
              <p:cNvSpPr/>
              <p:nvPr/>
            </p:nvSpPr>
            <p:spPr>
              <a:xfrm>
                <a:off x="20276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5" name="Freeform: Shape 1204">
                <a:extLst>
                  <a:ext uri="{FF2B5EF4-FFF2-40B4-BE49-F238E27FC236}">
                    <a16:creationId xmlns:a16="http://schemas.microsoft.com/office/drawing/2014/main" id="{6FA69B88-7E23-E203-19F0-B171075DBDC4}"/>
                  </a:ext>
                </a:extLst>
              </p:cNvPr>
              <p:cNvSpPr/>
              <p:nvPr/>
            </p:nvSpPr>
            <p:spPr>
              <a:xfrm>
                <a:off x="21436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6" name="Freeform: Shape 1205">
                <a:extLst>
                  <a:ext uri="{FF2B5EF4-FFF2-40B4-BE49-F238E27FC236}">
                    <a16:creationId xmlns:a16="http://schemas.microsoft.com/office/drawing/2014/main" id="{DA2EA4C5-850F-9A93-495D-D7E928869AEF}"/>
                  </a:ext>
                </a:extLst>
              </p:cNvPr>
              <p:cNvSpPr/>
              <p:nvPr/>
            </p:nvSpPr>
            <p:spPr>
              <a:xfrm>
                <a:off x="225968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7" name="Freeform: Shape 1206">
                <a:extLst>
                  <a:ext uri="{FF2B5EF4-FFF2-40B4-BE49-F238E27FC236}">
                    <a16:creationId xmlns:a16="http://schemas.microsoft.com/office/drawing/2014/main" id="{AF6E82D7-73D3-D1D2-16EB-58B885C739A5}"/>
                  </a:ext>
                </a:extLst>
              </p:cNvPr>
              <p:cNvSpPr/>
              <p:nvPr/>
            </p:nvSpPr>
            <p:spPr>
              <a:xfrm>
                <a:off x="237571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8" name="Freeform: Shape 1207">
                <a:extLst>
                  <a:ext uri="{FF2B5EF4-FFF2-40B4-BE49-F238E27FC236}">
                    <a16:creationId xmlns:a16="http://schemas.microsoft.com/office/drawing/2014/main" id="{D2B6A36B-1F82-E899-A938-649958233B29}"/>
                  </a:ext>
                </a:extLst>
              </p:cNvPr>
              <p:cNvSpPr/>
              <p:nvPr/>
            </p:nvSpPr>
            <p:spPr>
              <a:xfrm>
                <a:off x="24917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9" name="Freeform: Shape 1208">
                <a:extLst>
                  <a:ext uri="{FF2B5EF4-FFF2-40B4-BE49-F238E27FC236}">
                    <a16:creationId xmlns:a16="http://schemas.microsoft.com/office/drawing/2014/main" id="{97DD3DE7-A846-330D-263C-CB098BCEB36A}"/>
                  </a:ext>
                </a:extLst>
              </p:cNvPr>
              <p:cNvSpPr/>
              <p:nvPr/>
            </p:nvSpPr>
            <p:spPr>
              <a:xfrm>
                <a:off x="26077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0" name="Freeform: Shape 1209">
                <a:extLst>
                  <a:ext uri="{FF2B5EF4-FFF2-40B4-BE49-F238E27FC236}">
                    <a16:creationId xmlns:a16="http://schemas.microsoft.com/office/drawing/2014/main" id="{38612D55-FA56-A950-9C10-89EA46F48D66}"/>
                  </a:ext>
                </a:extLst>
              </p:cNvPr>
              <p:cNvSpPr/>
              <p:nvPr/>
            </p:nvSpPr>
            <p:spPr>
              <a:xfrm>
                <a:off x="272379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1" name="Freeform: Shape 1210">
                <a:extLst>
                  <a:ext uri="{FF2B5EF4-FFF2-40B4-BE49-F238E27FC236}">
                    <a16:creationId xmlns:a16="http://schemas.microsoft.com/office/drawing/2014/main" id="{DE925E1D-5198-7D22-3728-F2031B22EBC7}"/>
                  </a:ext>
                </a:extLst>
              </p:cNvPr>
              <p:cNvSpPr/>
              <p:nvPr/>
            </p:nvSpPr>
            <p:spPr>
              <a:xfrm>
                <a:off x="28398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2" name="Freeform: Shape 1211">
                <a:extLst>
                  <a:ext uri="{FF2B5EF4-FFF2-40B4-BE49-F238E27FC236}">
                    <a16:creationId xmlns:a16="http://schemas.microsoft.com/office/drawing/2014/main" id="{48BDD1E2-C90A-84A6-116E-D12E43C986AF}"/>
                  </a:ext>
                </a:extLst>
              </p:cNvPr>
              <p:cNvSpPr/>
              <p:nvPr/>
            </p:nvSpPr>
            <p:spPr>
              <a:xfrm>
                <a:off x="29558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3" name="Freeform: Shape 1212">
                <a:extLst>
                  <a:ext uri="{FF2B5EF4-FFF2-40B4-BE49-F238E27FC236}">
                    <a16:creationId xmlns:a16="http://schemas.microsoft.com/office/drawing/2014/main" id="{5001678B-E6C1-C45C-F314-3D04F4AA0EFF}"/>
                  </a:ext>
                </a:extLst>
              </p:cNvPr>
              <p:cNvSpPr/>
              <p:nvPr/>
            </p:nvSpPr>
            <p:spPr>
              <a:xfrm>
                <a:off x="307189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4" name="Freeform: Shape 1213">
                <a:extLst>
                  <a:ext uri="{FF2B5EF4-FFF2-40B4-BE49-F238E27FC236}">
                    <a16:creationId xmlns:a16="http://schemas.microsoft.com/office/drawing/2014/main" id="{99A3AD1F-9C26-8ACD-EB38-287118D1EC49}"/>
                  </a:ext>
                </a:extLst>
              </p:cNvPr>
              <p:cNvSpPr/>
              <p:nvPr/>
            </p:nvSpPr>
            <p:spPr>
              <a:xfrm>
                <a:off x="318791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5" name="Freeform: Shape 1214">
                <a:extLst>
                  <a:ext uri="{FF2B5EF4-FFF2-40B4-BE49-F238E27FC236}">
                    <a16:creationId xmlns:a16="http://schemas.microsoft.com/office/drawing/2014/main" id="{34BBBEE4-9ABF-C2A7-DD4F-9298A58DBDBE}"/>
                  </a:ext>
                </a:extLst>
              </p:cNvPr>
              <p:cNvSpPr/>
              <p:nvPr/>
            </p:nvSpPr>
            <p:spPr>
              <a:xfrm>
                <a:off x="33039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6" name="Freeform: Shape 1215">
                <a:extLst>
                  <a:ext uri="{FF2B5EF4-FFF2-40B4-BE49-F238E27FC236}">
                    <a16:creationId xmlns:a16="http://schemas.microsoft.com/office/drawing/2014/main" id="{1AF4597A-14A6-72DF-5A86-82E301EC5989}"/>
                  </a:ext>
                </a:extLst>
              </p:cNvPr>
              <p:cNvSpPr/>
              <p:nvPr/>
            </p:nvSpPr>
            <p:spPr>
              <a:xfrm>
                <a:off x="341997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7" name="Freeform: Shape 1216">
                <a:extLst>
                  <a:ext uri="{FF2B5EF4-FFF2-40B4-BE49-F238E27FC236}">
                    <a16:creationId xmlns:a16="http://schemas.microsoft.com/office/drawing/2014/main" id="{9AF914E5-9CEC-5B26-0914-76A9C571A08F}"/>
                  </a:ext>
                </a:extLst>
              </p:cNvPr>
              <p:cNvSpPr/>
              <p:nvPr/>
            </p:nvSpPr>
            <p:spPr>
              <a:xfrm>
                <a:off x="35360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8" name="Freeform: Shape 1217">
                <a:extLst>
                  <a:ext uri="{FF2B5EF4-FFF2-40B4-BE49-F238E27FC236}">
                    <a16:creationId xmlns:a16="http://schemas.microsoft.com/office/drawing/2014/main" id="{1AAB9396-1099-06EF-2D72-D0A773A8BFE1}"/>
                  </a:ext>
                </a:extLst>
              </p:cNvPr>
              <p:cNvSpPr/>
              <p:nvPr/>
            </p:nvSpPr>
            <p:spPr>
              <a:xfrm>
                <a:off x="36520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9" name="Freeform: Shape 1218">
                <a:extLst>
                  <a:ext uri="{FF2B5EF4-FFF2-40B4-BE49-F238E27FC236}">
                    <a16:creationId xmlns:a16="http://schemas.microsoft.com/office/drawing/2014/main" id="{FF2CE5B3-EDF8-6AB8-0E9D-A3EFF83446F2}"/>
                  </a:ext>
                </a:extLst>
              </p:cNvPr>
              <p:cNvSpPr/>
              <p:nvPr/>
            </p:nvSpPr>
            <p:spPr>
              <a:xfrm>
                <a:off x="37680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0" name="Freeform: Shape 1219">
                <a:extLst>
                  <a:ext uri="{FF2B5EF4-FFF2-40B4-BE49-F238E27FC236}">
                    <a16:creationId xmlns:a16="http://schemas.microsoft.com/office/drawing/2014/main" id="{28542523-CD05-68C7-01B5-DCC336346EEF}"/>
                  </a:ext>
                </a:extLst>
              </p:cNvPr>
              <p:cNvSpPr/>
              <p:nvPr/>
            </p:nvSpPr>
            <p:spPr>
              <a:xfrm>
                <a:off x="38840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1" name="Freeform: Shape 1220">
                <a:extLst>
                  <a:ext uri="{FF2B5EF4-FFF2-40B4-BE49-F238E27FC236}">
                    <a16:creationId xmlns:a16="http://schemas.microsoft.com/office/drawing/2014/main" id="{98CE7CE3-474A-1F06-B307-EAEA0E861CD2}"/>
                  </a:ext>
                </a:extLst>
              </p:cNvPr>
              <p:cNvSpPr/>
              <p:nvPr/>
            </p:nvSpPr>
            <p:spPr>
              <a:xfrm>
                <a:off x="400012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2" name="Freeform: Shape 1221">
                <a:extLst>
                  <a:ext uri="{FF2B5EF4-FFF2-40B4-BE49-F238E27FC236}">
                    <a16:creationId xmlns:a16="http://schemas.microsoft.com/office/drawing/2014/main" id="{9C3E62FD-8F28-291E-5D11-460C44C061A5}"/>
                  </a:ext>
                </a:extLst>
              </p:cNvPr>
              <p:cNvSpPr/>
              <p:nvPr/>
            </p:nvSpPr>
            <p:spPr>
              <a:xfrm>
                <a:off x="41161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3" name="Freeform: Shape 1222">
                <a:extLst>
                  <a:ext uri="{FF2B5EF4-FFF2-40B4-BE49-F238E27FC236}">
                    <a16:creationId xmlns:a16="http://schemas.microsoft.com/office/drawing/2014/main" id="{EAAF40B0-675C-7E06-BB47-F29E1D631A7A}"/>
                  </a:ext>
                </a:extLst>
              </p:cNvPr>
              <p:cNvSpPr/>
              <p:nvPr/>
            </p:nvSpPr>
            <p:spPr>
              <a:xfrm>
                <a:off x="42321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4" name="Freeform: Shape 1223">
                <a:extLst>
                  <a:ext uri="{FF2B5EF4-FFF2-40B4-BE49-F238E27FC236}">
                    <a16:creationId xmlns:a16="http://schemas.microsoft.com/office/drawing/2014/main" id="{53B39885-159D-412F-4566-FB9E7BAE6DFD}"/>
                  </a:ext>
                </a:extLst>
              </p:cNvPr>
              <p:cNvSpPr/>
              <p:nvPr/>
            </p:nvSpPr>
            <p:spPr>
              <a:xfrm>
                <a:off x="43482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5" name="Freeform: Shape 1224">
                <a:extLst>
                  <a:ext uri="{FF2B5EF4-FFF2-40B4-BE49-F238E27FC236}">
                    <a16:creationId xmlns:a16="http://schemas.microsoft.com/office/drawing/2014/main" id="{9C426C88-D72C-CCC6-0172-4C4821F49B36}"/>
                  </a:ext>
                </a:extLst>
              </p:cNvPr>
              <p:cNvSpPr/>
              <p:nvPr/>
            </p:nvSpPr>
            <p:spPr>
              <a:xfrm>
                <a:off x="446424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6" name="Freeform: Shape 1225">
                <a:extLst>
                  <a:ext uri="{FF2B5EF4-FFF2-40B4-BE49-F238E27FC236}">
                    <a16:creationId xmlns:a16="http://schemas.microsoft.com/office/drawing/2014/main" id="{5B05F724-9E79-8891-9AA7-377B1D9779C2}"/>
                  </a:ext>
                </a:extLst>
              </p:cNvPr>
              <p:cNvSpPr/>
              <p:nvPr/>
            </p:nvSpPr>
            <p:spPr>
              <a:xfrm>
                <a:off x="458027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7" name="Freeform: Shape 1226">
                <a:extLst>
                  <a:ext uri="{FF2B5EF4-FFF2-40B4-BE49-F238E27FC236}">
                    <a16:creationId xmlns:a16="http://schemas.microsoft.com/office/drawing/2014/main" id="{0E395BB8-46AA-630D-5A32-47AE78B23303}"/>
                  </a:ext>
                </a:extLst>
              </p:cNvPr>
              <p:cNvSpPr/>
              <p:nvPr/>
            </p:nvSpPr>
            <p:spPr>
              <a:xfrm>
                <a:off x="5511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8" name="Freeform: Shape 1227">
                <a:extLst>
                  <a:ext uri="{FF2B5EF4-FFF2-40B4-BE49-F238E27FC236}">
                    <a16:creationId xmlns:a16="http://schemas.microsoft.com/office/drawing/2014/main" id="{92176E78-DAD4-C4B1-41DD-676BAEF56BDA}"/>
                  </a:ext>
                </a:extLst>
              </p:cNvPr>
              <p:cNvSpPr/>
              <p:nvPr/>
            </p:nvSpPr>
            <p:spPr>
              <a:xfrm>
                <a:off x="17115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B76EE7B9-0ED3-3970-6D84-365040B57F5B}"/>
                  </a:ext>
                </a:extLst>
              </p:cNvPr>
              <p:cNvSpPr/>
              <p:nvPr/>
            </p:nvSpPr>
            <p:spPr>
              <a:xfrm>
                <a:off x="2871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81C42A4E-0B11-0BC8-E80D-6A8488AB9B62}"/>
                  </a:ext>
                </a:extLst>
              </p:cNvPr>
              <p:cNvSpPr/>
              <p:nvPr/>
            </p:nvSpPr>
            <p:spPr>
              <a:xfrm>
                <a:off x="40320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E2627A61-D452-B098-A27C-ED800F6EEC74}"/>
                  </a:ext>
                </a:extLst>
              </p:cNvPr>
              <p:cNvSpPr/>
              <p:nvPr/>
            </p:nvSpPr>
            <p:spPr>
              <a:xfrm>
                <a:off x="51923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2" name="Freeform: Shape 1231">
                <a:extLst>
                  <a:ext uri="{FF2B5EF4-FFF2-40B4-BE49-F238E27FC236}">
                    <a16:creationId xmlns:a16="http://schemas.microsoft.com/office/drawing/2014/main" id="{DB8DE5BE-546D-6716-6434-052928746DB3}"/>
                  </a:ext>
                </a:extLst>
              </p:cNvPr>
              <p:cNvSpPr/>
              <p:nvPr/>
            </p:nvSpPr>
            <p:spPr>
              <a:xfrm>
                <a:off x="63526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3" name="Freeform: Shape 1232">
                <a:extLst>
                  <a:ext uri="{FF2B5EF4-FFF2-40B4-BE49-F238E27FC236}">
                    <a16:creationId xmlns:a16="http://schemas.microsoft.com/office/drawing/2014/main" id="{D7CE68B6-B82F-4B29-AFB4-8AFA585B473F}"/>
                  </a:ext>
                </a:extLst>
              </p:cNvPr>
              <p:cNvSpPr/>
              <p:nvPr/>
            </p:nvSpPr>
            <p:spPr>
              <a:xfrm>
                <a:off x="7512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4" name="Freeform: Shape 1233">
                <a:extLst>
                  <a:ext uri="{FF2B5EF4-FFF2-40B4-BE49-F238E27FC236}">
                    <a16:creationId xmlns:a16="http://schemas.microsoft.com/office/drawing/2014/main" id="{125A8824-0BF8-1D51-71E3-B3C701A9F2B5}"/>
                  </a:ext>
                </a:extLst>
              </p:cNvPr>
              <p:cNvSpPr/>
              <p:nvPr/>
            </p:nvSpPr>
            <p:spPr>
              <a:xfrm>
                <a:off x="8673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5" name="Freeform: Shape 1234">
                <a:extLst>
                  <a:ext uri="{FF2B5EF4-FFF2-40B4-BE49-F238E27FC236}">
                    <a16:creationId xmlns:a16="http://schemas.microsoft.com/office/drawing/2014/main" id="{837836C0-783C-AFA2-45A7-EDF2B37EB6D6}"/>
                  </a:ext>
                </a:extLst>
              </p:cNvPr>
              <p:cNvSpPr/>
              <p:nvPr/>
            </p:nvSpPr>
            <p:spPr>
              <a:xfrm>
                <a:off x="98334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6" name="Freeform: Shape 1235">
                <a:extLst>
                  <a:ext uri="{FF2B5EF4-FFF2-40B4-BE49-F238E27FC236}">
                    <a16:creationId xmlns:a16="http://schemas.microsoft.com/office/drawing/2014/main" id="{EBA28ED5-FD98-1999-15B1-0D514F6BE334}"/>
                  </a:ext>
                </a:extLst>
              </p:cNvPr>
              <p:cNvSpPr/>
              <p:nvPr/>
            </p:nvSpPr>
            <p:spPr>
              <a:xfrm>
                <a:off x="10993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7" name="Freeform: Shape 1236">
                <a:extLst>
                  <a:ext uri="{FF2B5EF4-FFF2-40B4-BE49-F238E27FC236}">
                    <a16:creationId xmlns:a16="http://schemas.microsoft.com/office/drawing/2014/main" id="{361FED36-547F-2F8D-2F20-5778792EE08B}"/>
                  </a:ext>
                </a:extLst>
              </p:cNvPr>
              <p:cNvSpPr/>
              <p:nvPr/>
            </p:nvSpPr>
            <p:spPr>
              <a:xfrm>
                <a:off x="121541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8" name="Freeform: Shape 1237">
                <a:extLst>
                  <a:ext uri="{FF2B5EF4-FFF2-40B4-BE49-F238E27FC236}">
                    <a16:creationId xmlns:a16="http://schemas.microsoft.com/office/drawing/2014/main" id="{0F9CEFE6-0D3A-7B94-B49B-BD90CAC59746}"/>
                  </a:ext>
                </a:extLst>
              </p:cNvPr>
              <p:cNvSpPr/>
              <p:nvPr/>
            </p:nvSpPr>
            <p:spPr>
              <a:xfrm>
                <a:off x="13314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9" name="Freeform: Shape 1238">
                <a:extLst>
                  <a:ext uri="{FF2B5EF4-FFF2-40B4-BE49-F238E27FC236}">
                    <a16:creationId xmlns:a16="http://schemas.microsoft.com/office/drawing/2014/main" id="{D1A3505F-1452-825F-8B21-678B9B6213DF}"/>
                  </a:ext>
                </a:extLst>
              </p:cNvPr>
              <p:cNvSpPr/>
              <p:nvPr/>
            </p:nvSpPr>
            <p:spPr>
              <a:xfrm>
                <a:off x="144748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0" name="Freeform: Shape 1239">
                <a:extLst>
                  <a:ext uri="{FF2B5EF4-FFF2-40B4-BE49-F238E27FC236}">
                    <a16:creationId xmlns:a16="http://schemas.microsoft.com/office/drawing/2014/main" id="{83B2DB4D-551E-43DA-2E97-9BE23AE3835B}"/>
                  </a:ext>
                </a:extLst>
              </p:cNvPr>
              <p:cNvSpPr/>
              <p:nvPr/>
            </p:nvSpPr>
            <p:spPr>
              <a:xfrm>
                <a:off x="15634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1" name="Freeform: Shape 1240">
                <a:extLst>
                  <a:ext uri="{FF2B5EF4-FFF2-40B4-BE49-F238E27FC236}">
                    <a16:creationId xmlns:a16="http://schemas.microsoft.com/office/drawing/2014/main" id="{8EC8BDB8-7710-224A-ECEA-50B28AF433C1}"/>
                  </a:ext>
                </a:extLst>
              </p:cNvPr>
              <p:cNvSpPr/>
              <p:nvPr/>
            </p:nvSpPr>
            <p:spPr>
              <a:xfrm>
                <a:off x="16795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2" name="Freeform: Shape 1241">
                <a:extLst>
                  <a:ext uri="{FF2B5EF4-FFF2-40B4-BE49-F238E27FC236}">
                    <a16:creationId xmlns:a16="http://schemas.microsoft.com/office/drawing/2014/main" id="{8BD5F77B-2BE3-D59F-90F9-352B37DA95C9}"/>
                  </a:ext>
                </a:extLst>
              </p:cNvPr>
              <p:cNvSpPr/>
              <p:nvPr/>
            </p:nvSpPr>
            <p:spPr>
              <a:xfrm>
                <a:off x="17955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3" name="Freeform: Shape 1242">
                <a:extLst>
                  <a:ext uri="{FF2B5EF4-FFF2-40B4-BE49-F238E27FC236}">
                    <a16:creationId xmlns:a16="http://schemas.microsoft.com/office/drawing/2014/main" id="{3B8A4097-07B7-9051-0C91-E70DA94FFDF7}"/>
                  </a:ext>
                </a:extLst>
              </p:cNvPr>
              <p:cNvSpPr/>
              <p:nvPr/>
            </p:nvSpPr>
            <p:spPr>
              <a:xfrm>
                <a:off x="191159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4" name="Freeform: Shape 1243">
                <a:extLst>
                  <a:ext uri="{FF2B5EF4-FFF2-40B4-BE49-F238E27FC236}">
                    <a16:creationId xmlns:a16="http://schemas.microsoft.com/office/drawing/2014/main" id="{35FB3F23-81D9-5F03-2B74-4C4F78465428}"/>
                  </a:ext>
                </a:extLst>
              </p:cNvPr>
              <p:cNvSpPr/>
              <p:nvPr/>
            </p:nvSpPr>
            <p:spPr>
              <a:xfrm>
                <a:off x="20276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5" name="Freeform: Shape 1244">
                <a:extLst>
                  <a:ext uri="{FF2B5EF4-FFF2-40B4-BE49-F238E27FC236}">
                    <a16:creationId xmlns:a16="http://schemas.microsoft.com/office/drawing/2014/main" id="{6462B5D2-BF49-7DA9-F68A-8588A7BCDA1C}"/>
                  </a:ext>
                </a:extLst>
              </p:cNvPr>
              <p:cNvSpPr/>
              <p:nvPr/>
            </p:nvSpPr>
            <p:spPr>
              <a:xfrm>
                <a:off x="21436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6" name="Freeform: Shape 1245">
                <a:extLst>
                  <a:ext uri="{FF2B5EF4-FFF2-40B4-BE49-F238E27FC236}">
                    <a16:creationId xmlns:a16="http://schemas.microsoft.com/office/drawing/2014/main" id="{23653940-9090-7CE4-8FA5-0CEF661AD669}"/>
                  </a:ext>
                </a:extLst>
              </p:cNvPr>
              <p:cNvSpPr/>
              <p:nvPr/>
            </p:nvSpPr>
            <p:spPr>
              <a:xfrm>
                <a:off x="225968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7" name="Freeform: Shape 1246">
                <a:extLst>
                  <a:ext uri="{FF2B5EF4-FFF2-40B4-BE49-F238E27FC236}">
                    <a16:creationId xmlns:a16="http://schemas.microsoft.com/office/drawing/2014/main" id="{DE430FB4-0F10-8D35-A47A-EC2A1E04FD1E}"/>
                  </a:ext>
                </a:extLst>
              </p:cNvPr>
              <p:cNvSpPr/>
              <p:nvPr/>
            </p:nvSpPr>
            <p:spPr>
              <a:xfrm>
                <a:off x="237571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8" name="Freeform: Shape 1247">
                <a:extLst>
                  <a:ext uri="{FF2B5EF4-FFF2-40B4-BE49-F238E27FC236}">
                    <a16:creationId xmlns:a16="http://schemas.microsoft.com/office/drawing/2014/main" id="{67BB46C9-4872-31FE-D516-DF84A1A3BFB6}"/>
                  </a:ext>
                </a:extLst>
              </p:cNvPr>
              <p:cNvSpPr/>
              <p:nvPr/>
            </p:nvSpPr>
            <p:spPr>
              <a:xfrm>
                <a:off x="24917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9" name="Freeform: Shape 1248">
                <a:extLst>
                  <a:ext uri="{FF2B5EF4-FFF2-40B4-BE49-F238E27FC236}">
                    <a16:creationId xmlns:a16="http://schemas.microsoft.com/office/drawing/2014/main" id="{8749A635-C347-2ECB-5550-893A3735DF89}"/>
                  </a:ext>
                </a:extLst>
              </p:cNvPr>
              <p:cNvSpPr/>
              <p:nvPr/>
            </p:nvSpPr>
            <p:spPr>
              <a:xfrm>
                <a:off x="26077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0" name="Freeform: Shape 1249">
                <a:extLst>
                  <a:ext uri="{FF2B5EF4-FFF2-40B4-BE49-F238E27FC236}">
                    <a16:creationId xmlns:a16="http://schemas.microsoft.com/office/drawing/2014/main" id="{E7C96864-E8A5-7451-A443-88EE2CFE89EB}"/>
                  </a:ext>
                </a:extLst>
              </p:cNvPr>
              <p:cNvSpPr/>
              <p:nvPr/>
            </p:nvSpPr>
            <p:spPr>
              <a:xfrm>
                <a:off x="272379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1" name="Freeform: Shape 1250">
                <a:extLst>
                  <a:ext uri="{FF2B5EF4-FFF2-40B4-BE49-F238E27FC236}">
                    <a16:creationId xmlns:a16="http://schemas.microsoft.com/office/drawing/2014/main" id="{2F258EB9-2DEB-608C-96D4-5559B1892B7D}"/>
                  </a:ext>
                </a:extLst>
              </p:cNvPr>
              <p:cNvSpPr/>
              <p:nvPr/>
            </p:nvSpPr>
            <p:spPr>
              <a:xfrm>
                <a:off x="28398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2" name="Freeform: Shape 1251">
                <a:extLst>
                  <a:ext uri="{FF2B5EF4-FFF2-40B4-BE49-F238E27FC236}">
                    <a16:creationId xmlns:a16="http://schemas.microsoft.com/office/drawing/2014/main" id="{AF3ACFB4-740E-F5B1-46AE-EBC2CD263F19}"/>
                  </a:ext>
                </a:extLst>
              </p:cNvPr>
              <p:cNvSpPr/>
              <p:nvPr/>
            </p:nvSpPr>
            <p:spPr>
              <a:xfrm>
                <a:off x="29558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3" name="Freeform: Shape 1252">
                <a:extLst>
                  <a:ext uri="{FF2B5EF4-FFF2-40B4-BE49-F238E27FC236}">
                    <a16:creationId xmlns:a16="http://schemas.microsoft.com/office/drawing/2014/main" id="{6FA5C457-28D1-78F1-3583-7EE3BCBF2788}"/>
                  </a:ext>
                </a:extLst>
              </p:cNvPr>
              <p:cNvSpPr/>
              <p:nvPr/>
            </p:nvSpPr>
            <p:spPr>
              <a:xfrm>
                <a:off x="307189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4" name="Freeform: Shape 1253">
                <a:extLst>
                  <a:ext uri="{FF2B5EF4-FFF2-40B4-BE49-F238E27FC236}">
                    <a16:creationId xmlns:a16="http://schemas.microsoft.com/office/drawing/2014/main" id="{1EAB380D-E0D8-1375-D0FF-8E70CAADDDA5}"/>
                  </a:ext>
                </a:extLst>
              </p:cNvPr>
              <p:cNvSpPr/>
              <p:nvPr/>
            </p:nvSpPr>
            <p:spPr>
              <a:xfrm>
                <a:off x="318791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5" name="Freeform: Shape 1254">
                <a:extLst>
                  <a:ext uri="{FF2B5EF4-FFF2-40B4-BE49-F238E27FC236}">
                    <a16:creationId xmlns:a16="http://schemas.microsoft.com/office/drawing/2014/main" id="{95B1FABE-81D0-03AF-20EC-2B558A281AF9}"/>
                  </a:ext>
                </a:extLst>
              </p:cNvPr>
              <p:cNvSpPr/>
              <p:nvPr/>
            </p:nvSpPr>
            <p:spPr>
              <a:xfrm>
                <a:off x="33039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6" name="Freeform: Shape 1255">
                <a:extLst>
                  <a:ext uri="{FF2B5EF4-FFF2-40B4-BE49-F238E27FC236}">
                    <a16:creationId xmlns:a16="http://schemas.microsoft.com/office/drawing/2014/main" id="{4770819B-F1CA-5A10-58A6-BB533BB1E3A4}"/>
                  </a:ext>
                </a:extLst>
              </p:cNvPr>
              <p:cNvSpPr/>
              <p:nvPr/>
            </p:nvSpPr>
            <p:spPr>
              <a:xfrm>
                <a:off x="341997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7" name="Freeform: Shape 1256">
                <a:extLst>
                  <a:ext uri="{FF2B5EF4-FFF2-40B4-BE49-F238E27FC236}">
                    <a16:creationId xmlns:a16="http://schemas.microsoft.com/office/drawing/2014/main" id="{B0E3481E-C292-08BF-6896-F0CCE2FE2007}"/>
                  </a:ext>
                </a:extLst>
              </p:cNvPr>
              <p:cNvSpPr/>
              <p:nvPr/>
            </p:nvSpPr>
            <p:spPr>
              <a:xfrm>
                <a:off x="35360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8" name="Freeform: Shape 1257">
                <a:extLst>
                  <a:ext uri="{FF2B5EF4-FFF2-40B4-BE49-F238E27FC236}">
                    <a16:creationId xmlns:a16="http://schemas.microsoft.com/office/drawing/2014/main" id="{E169F801-D467-48EF-628E-10134B848E9B}"/>
                  </a:ext>
                </a:extLst>
              </p:cNvPr>
              <p:cNvSpPr/>
              <p:nvPr/>
            </p:nvSpPr>
            <p:spPr>
              <a:xfrm>
                <a:off x="36520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9" name="Freeform: Shape 1258">
                <a:extLst>
                  <a:ext uri="{FF2B5EF4-FFF2-40B4-BE49-F238E27FC236}">
                    <a16:creationId xmlns:a16="http://schemas.microsoft.com/office/drawing/2014/main" id="{44441286-66F1-5404-EAE3-AF16B5E98FB8}"/>
                  </a:ext>
                </a:extLst>
              </p:cNvPr>
              <p:cNvSpPr/>
              <p:nvPr/>
            </p:nvSpPr>
            <p:spPr>
              <a:xfrm>
                <a:off x="37680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0" name="Freeform: Shape 1259">
                <a:extLst>
                  <a:ext uri="{FF2B5EF4-FFF2-40B4-BE49-F238E27FC236}">
                    <a16:creationId xmlns:a16="http://schemas.microsoft.com/office/drawing/2014/main" id="{9ACA7AA4-43EC-42FB-CB1C-1884C226B8E6}"/>
                  </a:ext>
                </a:extLst>
              </p:cNvPr>
              <p:cNvSpPr/>
              <p:nvPr/>
            </p:nvSpPr>
            <p:spPr>
              <a:xfrm>
                <a:off x="38840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1" name="Freeform: Shape 1260">
                <a:extLst>
                  <a:ext uri="{FF2B5EF4-FFF2-40B4-BE49-F238E27FC236}">
                    <a16:creationId xmlns:a16="http://schemas.microsoft.com/office/drawing/2014/main" id="{F82688E4-6753-614A-E761-8E126D42ACE9}"/>
                  </a:ext>
                </a:extLst>
              </p:cNvPr>
              <p:cNvSpPr/>
              <p:nvPr/>
            </p:nvSpPr>
            <p:spPr>
              <a:xfrm>
                <a:off x="400012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2" name="Freeform: Shape 1261">
                <a:extLst>
                  <a:ext uri="{FF2B5EF4-FFF2-40B4-BE49-F238E27FC236}">
                    <a16:creationId xmlns:a16="http://schemas.microsoft.com/office/drawing/2014/main" id="{34A3145B-C748-E8A5-45CD-0E01EBE57D9C}"/>
                  </a:ext>
                </a:extLst>
              </p:cNvPr>
              <p:cNvSpPr/>
              <p:nvPr/>
            </p:nvSpPr>
            <p:spPr>
              <a:xfrm>
                <a:off x="41161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3" name="Freeform: Shape 1262">
                <a:extLst>
                  <a:ext uri="{FF2B5EF4-FFF2-40B4-BE49-F238E27FC236}">
                    <a16:creationId xmlns:a16="http://schemas.microsoft.com/office/drawing/2014/main" id="{BBAD30C4-022B-BA9B-0CB6-B5E0C830E0F2}"/>
                  </a:ext>
                </a:extLst>
              </p:cNvPr>
              <p:cNvSpPr/>
              <p:nvPr/>
            </p:nvSpPr>
            <p:spPr>
              <a:xfrm>
                <a:off x="42321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4" name="Freeform: Shape 1263">
                <a:extLst>
                  <a:ext uri="{FF2B5EF4-FFF2-40B4-BE49-F238E27FC236}">
                    <a16:creationId xmlns:a16="http://schemas.microsoft.com/office/drawing/2014/main" id="{AEC5CC10-2488-6EDD-F293-CBB7D0CEB1BF}"/>
                  </a:ext>
                </a:extLst>
              </p:cNvPr>
              <p:cNvSpPr/>
              <p:nvPr/>
            </p:nvSpPr>
            <p:spPr>
              <a:xfrm>
                <a:off x="43482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5" name="Freeform: Shape 1264">
                <a:extLst>
                  <a:ext uri="{FF2B5EF4-FFF2-40B4-BE49-F238E27FC236}">
                    <a16:creationId xmlns:a16="http://schemas.microsoft.com/office/drawing/2014/main" id="{2330EB9E-5D32-B113-D561-7598E3EEFB29}"/>
                  </a:ext>
                </a:extLst>
              </p:cNvPr>
              <p:cNvSpPr/>
              <p:nvPr/>
            </p:nvSpPr>
            <p:spPr>
              <a:xfrm>
                <a:off x="446424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6" name="Freeform: Shape 1265">
                <a:extLst>
                  <a:ext uri="{FF2B5EF4-FFF2-40B4-BE49-F238E27FC236}">
                    <a16:creationId xmlns:a16="http://schemas.microsoft.com/office/drawing/2014/main" id="{56124379-122D-BC4F-DF05-9FF76A0B4123}"/>
                  </a:ext>
                </a:extLst>
              </p:cNvPr>
              <p:cNvSpPr/>
              <p:nvPr/>
            </p:nvSpPr>
            <p:spPr>
              <a:xfrm>
                <a:off x="458027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7" name="Freeform: Shape 1266">
                <a:extLst>
                  <a:ext uri="{FF2B5EF4-FFF2-40B4-BE49-F238E27FC236}">
                    <a16:creationId xmlns:a16="http://schemas.microsoft.com/office/drawing/2014/main" id="{9ADDEE50-F44C-C9AD-0629-74F61AED76BC}"/>
                  </a:ext>
                </a:extLst>
              </p:cNvPr>
              <p:cNvSpPr/>
              <p:nvPr/>
            </p:nvSpPr>
            <p:spPr>
              <a:xfrm>
                <a:off x="5511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8" name="Freeform: Shape 1267">
                <a:extLst>
                  <a:ext uri="{FF2B5EF4-FFF2-40B4-BE49-F238E27FC236}">
                    <a16:creationId xmlns:a16="http://schemas.microsoft.com/office/drawing/2014/main" id="{D92A9A98-B70E-0343-6530-D4DA8011F0A5}"/>
                  </a:ext>
                </a:extLst>
              </p:cNvPr>
              <p:cNvSpPr/>
              <p:nvPr/>
            </p:nvSpPr>
            <p:spPr>
              <a:xfrm>
                <a:off x="17115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9" name="Freeform: Shape 1268">
                <a:extLst>
                  <a:ext uri="{FF2B5EF4-FFF2-40B4-BE49-F238E27FC236}">
                    <a16:creationId xmlns:a16="http://schemas.microsoft.com/office/drawing/2014/main" id="{A4FE9417-C32A-198E-E123-345C6B5647CF}"/>
                  </a:ext>
                </a:extLst>
              </p:cNvPr>
              <p:cNvSpPr/>
              <p:nvPr/>
            </p:nvSpPr>
            <p:spPr>
              <a:xfrm>
                <a:off x="2871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0" name="Freeform: Shape 1269">
                <a:extLst>
                  <a:ext uri="{FF2B5EF4-FFF2-40B4-BE49-F238E27FC236}">
                    <a16:creationId xmlns:a16="http://schemas.microsoft.com/office/drawing/2014/main" id="{7418E92B-BB18-A04B-EE51-4418C4E098BC}"/>
                  </a:ext>
                </a:extLst>
              </p:cNvPr>
              <p:cNvSpPr/>
              <p:nvPr/>
            </p:nvSpPr>
            <p:spPr>
              <a:xfrm>
                <a:off x="40320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1" name="Freeform: Shape 1270">
                <a:extLst>
                  <a:ext uri="{FF2B5EF4-FFF2-40B4-BE49-F238E27FC236}">
                    <a16:creationId xmlns:a16="http://schemas.microsoft.com/office/drawing/2014/main" id="{61A22B72-E036-7245-E4AF-2F6059248EAB}"/>
                  </a:ext>
                </a:extLst>
              </p:cNvPr>
              <p:cNvSpPr/>
              <p:nvPr/>
            </p:nvSpPr>
            <p:spPr>
              <a:xfrm>
                <a:off x="51923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2" name="Freeform: Shape 1271">
                <a:extLst>
                  <a:ext uri="{FF2B5EF4-FFF2-40B4-BE49-F238E27FC236}">
                    <a16:creationId xmlns:a16="http://schemas.microsoft.com/office/drawing/2014/main" id="{4B75D23B-A408-11BA-7033-A284C3457544}"/>
                  </a:ext>
                </a:extLst>
              </p:cNvPr>
              <p:cNvSpPr/>
              <p:nvPr/>
            </p:nvSpPr>
            <p:spPr>
              <a:xfrm>
                <a:off x="63526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3" name="Freeform: Shape 1272">
                <a:extLst>
                  <a:ext uri="{FF2B5EF4-FFF2-40B4-BE49-F238E27FC236}">
                    <a16:creationId xmlns:a16="http://schemas.microsoft.com/office/drawing/2014/main" id="{DCA57186-065E-1D00-8EF9-A5C531C1EB12}"/>
                  </a:ext>
                </a:extLst>
              </p:cNvPr>
              <p:cNvSpPr/>
              <p:nvPr/>
            </p:nvSpPr>
            <p:spPr>
              <a:xfrm>
                <a:off x="7512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4" name="Freeform: Shape 1273">
                <a:extLst>
                  <a:ext uri="{FF2B5EF4-FFF2-40B4-BE49-F238E27FC236}">
                    <a16:creationId xmlns:a16="http://schemas.microsoft.com/office/drawing/2014/main" id="{F2721B4B-ECC2-7FA3-6235-BFCCF72A2CCE}"/>
                  </a:ext>
                </a:extLst>
              </p:cNvPr>
              <p:cNvSpPr/>
              <p:nvPr/>
            </p:nvSpPr>
            <p:spPr>
              <a:xfrm>
                <a:off x="8673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5" name="Freeform: Shape 1274">
                <a:extLst>
                  <a:ext uri="{FF2B5EF4-FFF2-40B4-BE49-F238E27FC236}">
                    <a16:creationId xmlns:a16="http://schemas.microsoft.com/office/drawing/2014/main" id="{B8194205-D5BF-B539-AA7C-8FD41C2CA64F}"/>
                  </a:ext>
                </a:extLst>
              </p:cNvPr>
              <p:cNvSpPr/>
              <p:nvPr/>
            </p:nvSpPr>
            <p:spPr>
              <a:xfrm>
                <a:off x="98334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6" name="Freeform: Shape 1275">
                <a:extLst>
                  <a:ext uri="{FF2B5EF4-FFF2-40B4-BE49-F238E27FC236}">
                    <a16:creationId xmlns:a16="http://schemas.microsoft.com/office/drawing/2014/main" id="{60019BEE-AE2F-F4FB-98B1-B116ED63CFA5}"/>
                  </a:ext>
                </a:extLst>
              </p:cNvPr>
              <p:cNvSpPr/>
              <p:nvPr/>
            </p:nvSpPr>
            <p:spPr>
              <a:xfrm>
                <a:off x="10993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7" name="Freeform: Shape 1276">
                <a:extLst>
                  <a:ext uri="{FF2B5EF4-FFF2-40B4-BE49-F238E27FC236}">
                    <a16:creationId xmlns:a16="http://schemas.microsoft.com/office/drawing/2014/main" id="{85A99882-71DC-F3B9-8E54-E6F5A3BF15F4}"/>
                  </a:ext>
                </a:extLst>
              </p:cNvPr>
              <p:cNvSpPr/>
              <p:nvPr/>
            </p:nvSpPr>
            <p:spPr>
              <a:xfrm>
                <a:off x="121541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8" name="Freeform: Shape 1277">
                <a:extLst>
                  <a:ext uri="{FF2B5EF4-FFF2-40B4-BE49-F238E27FC236}">
                    <a16:creationId xmlns:a16="http://schemas.microsoft.com/office/drawing/2014/main" id="{0E709E19-888F-3CF7-70C4-BF4BEDED1843}"/>
                  </a:ext>
                </a:extLst>
              </p:cNvPr>
              <p:cNvSpPr/>
              <p:nvPr/>
            </p:nvSpPr>
            <p:spPr>
              <a:xfrm>
                <a:off x="13314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9" name="Freeform: Shape 1278">
                <a:extLst>
                  <a:ext uri="{FF2B5EF4-FFF2-40B4-BE49-F238E27FC236}">
                    <a16:creationId xmlns:a16="http://schemas.microsoft.com/office/drawing/2014/main" id="{CB1A25F4-B7FE-E3EA-AE32-93F564946F2C}"/>
                  </a:ext>
                </a:extLst>
              </p:cNvPr>
              <p:cNvSpPr/>
              <p:nvPr/>
            </p:nvSpPr>
            <p:spPr>
              <a:xfrm>
                <a:off x="144748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0" name="Freeform: Shape 1279">
                <a:extLst>
                  <a:ext uri="{FF2B5EF4-FFF2-40B4-BE49-F238E27FC236}">
                    <a16:creationId xmlns:a16="http://schemas.microsoft.com/office/drawing/2014/main" id="{E82C43D9-53AA-B595-EE13-7AE6B23F56E9}"/>
                  </a:ext>
                </a:extLst>
              </p:cNvPr>
              <p:cNvSpPr/>
              <p:nvPr/>
            </p:nvSpPr>
            <p:spPr>
              <a:xfrm>
                <a:off x="15634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1" name="Freeform: Shape 1280">
                <a:extLst>
                  <a:ext uri="{FF2B5EF4-FFF2-40B4-BE49-F238E27FC236}">
                    <a16:creationId xmlns:a16="http://schemas.microsoft.com/office/drawing/2014/main" id="{D021B62E-AA2E-2A06-0C5D-3D0167BFAA9F}"/>
                  </a:ext>
                </a:extLst>
              </p:cNvPr>
              <p:cNvSpPr/>
              <p:nvPr/>
            </p:nvSpPr>
            <p:spPr>
              <a:xfrm>
                <a:off x="16795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2" name="Freeform: Shape 1281">
                <a:extLst>
                  <a:ext uri="{FF2B5EF4-FFF2-40B4-BE49-F238E27FC236}">
                    <a16:creationId xmlns:a16="http://schemas.microsoft.com/office/drawing/2014/main" id="{3F0D8816-AF4B-395D-345C-B82F112672FF}"/>
                  </a:ext>
                </a:extLst>
              </p:cNvPr>
              <p:cNvSpPr/>
              <p:nvPr/>
            </p:nvSpPr>
            <p:spPr>
              <a:xfrm>
                <a:off x="17955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3" name="Freeform: Shape 1282">
                <a:extLst>
                  <a:ext uri="{FF2B5EF4-FFF2-40B4-BE49-F238E27FC236}">
                    <a16:creationId xmlns:a16="http://schemas.microsoft.com/office/drawing/2014/main" id="{DB716825-6950-E0EB-4674-A56A81B2FCB1}"/>
                  </a:ext>
                </a:extLst>
              </p:cNvPr>
              <p:cNvSpPr/>
              <p:nvPr/>
            </p:nvSpPr>
            <p:spPr>
              <a:xfrm>
                <a:off x="191159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4" name="Freeform: Shape 1283">
                <a:extLst>
                  <a:ext uri="{FF2B5EF4-FFF2-40B4-BE49-F238E27FC236}">
                    <a16:creationId xmlns:a16="http://schemas.microsoft.com/office/drawing/2014/main" id="{3275A6F1-7DC5-657F-EDFD-FF1C8684AF29}"/>
                  </a:ext>
                </a:extLst>
              </p:cNvPr>
              <p:cNvSpPr/>
              <p:nvPr/>
            </p:nvSpPr>
            <p:spPr>
              <a:xfrm>
                <a:off x="20276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5" name="Freeform: Shape 1284">
                <a:extLst>
                  <a:ext uri="{FF2B5EF4-FFF2-40B4-BE49-F238E27FC236}">
                    <a16:creationId xmlns:a16="http://schemas.microsoft.com/office/drawing/2014/main" id="{9D9A1CE3-6447-735B-C572-897181F2E369}"/>
                  </a:ext>
                </a:extLst>
              </p:cNvPr>
              <p:cNvSpPr/>
              <p:nvPr/>
            </p:nvSpPr>
            <p:spPr>
              <a:xfrm>
                <a:off x="21436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6" name="Freeform: Shape 1285">
                <a:extLst>
                  <a:ext uri="{FF2B5EF4-FFF2-40B4-BE49-F238E27FC236}">
                    <a16:creationId xmlns:a16="http://schemas.microsoft.com/office/drawing/2014/main" id="{CE7E1B66-FB89-BBF7-AE96-80CC423EF898}"/>
                  </a:ext>
                </a:extLst>
              </p:cNvPr>
              <p:cNvSpPr/>
              <p:nvPr/>
            </p:nvSpPr>
            <p:spPr>
              <a:xfrm>
                <a:off x="225968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7" name="Freeform: Shape 1286">
                <a:extLst>
                  <a:ext uri="{FF2B5EF4-FFF2-40B4-BE49-F238E27FC236}">
                    <a16:creationId xmlns:a16="http://schemas.microsoft.com/office/drawing/2014/main" id="{93CE0D97-C12D-2C7B-980A-30E2974968E2}"/>
                  </a:ext>
                </a:extLst>
              </p:cNvPr>
              <p:cNvSpPr/>
              <p:nvPr/>
            </p:nvSpPr>
            <p:spPr>
              <a:xfrm>
                <a:off x="237571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8" name="Freeform: Shape 1287">
                <a:extLst>
                  <a:ext uri="{FF2B5EF4-FFF2-40B4-BE49-F238E27FC236}">
                    <a16:creationId xmlns:a16="http://schemas.microsoft.com/office/drawing/2014/main" id="{6C518493-E57C-F048-E5D7-6E65BB47D5C9}"/>
                  </a:ext>
                </a:extLst>
              </p:cNvPr>
              <p:cNvSpPr/>
              <p:nvPr/>
            </p:nvSpPr>
            <p:spPr>
              <a:xfrm>
                <a:off x="24917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9" name="Freeform: Shape 1288">
                <a:extLst>
                  <a:ext uri="{FF2B5EF4-FFF2-40B4-BE49-F238E27FC236}">
                    <a16:creationId xmlns:a16="http://schemas.microsoft.com/office/drawing/2014/main" id="{87B02D0C-2BA6-BB53-9046-62B53666004B}"/>
                  </a:ext>
                </a:extLst>
              </p:cNvPr>
              <p:cNvSpPr/>
              <p:nvPr/>
            </p:nvSpPr>
            <p:spPr>
              <a:xfrm>
                <a:off x="26077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0" name="Freeform: Shape 1289">
                <a:extLst>
                  <a:ext uri="{FF2B5EF4-FFF2-40B4-BE49-F238E27FC236}">
                    <a16:creationId xmlns:a16="http://schemas.microsoft.com/office/drawing/2014/main" id="{96D81476-D0E2-6C91-6B8F-BE9806DB01D9}"/>
                  </a:ext>
                </a:extLst>
              </p:cNvPr>
              <p:cNvSpPr/>
              <p:nvPr/>
            </p:nvSpPr>
            <p:spPr>
              <a:xfrm>
                <a:off x="272379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1" name="Freeform: Shape 1290">
                <a:extLst>
                  <a:ext uri="{FF2B5EF4-FFF2-40B4-BE49-F238E27FC236}">
                    <a16:creationId xmlns:a16="http://schemas.microsoft.com/office/drawing/2014/main" id="{B1C63AEC-507D-6DEC-C86A-6874EA4A62FA}"/>
                  </a:ext>
                </a:extLst>
              </p:cNvPr>
              <p:cNvSpPr/>
              <p:nvPr/>
            </p:nvSpPr>
            <p:spPr>
              <a:xfrm>
                <a:off x="28398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2" name="Freeform: Shape 1291">
                <a:extLst>
                  <a:ext uri="{FF2B5EF4-FFF2-40B4-BE49-F238E27FC236}">
                    <a16:creationId xmlns:a16="http://schemas.microsoft.com/office/drawing/2014/main" id="{A476F2F3-152C-B53D-FB96-64E59FFC26B3}"/>
                  </a:ext>
                </a:extLst>
              </p:cNvPr>
              <p:cNvSpPr/>
              <p:nvPr/>
            </p:nvSpPr>
            <p:spPr>
              <a:xfrm>
                <a:off x="29558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3" name="Freeform: Shape 1292">
                <a:extLst>
                  <a:ext uri="{FF2B5EF4-FFF2-40B4-BE49-F238E27FC236}">
                    <a16:creationId xmlns:a16="http://schemas.microsoft.com/office/drawing/2014/main" id="{C845589D-650F-DEAB-E64B-0056F63812E0}"/>
                  </a:ext>
                </a:extLst>
              </p:cNvPr>
              <p:cNvSpPr/>
              <p:nvPr/>
            </p:nvSpPr>
            <p:spPr>
              <a:xfrm>
                <a:off x="307189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4" name="Freeform: Shape 1293">
                <a:extLst>
                  <a:ext uri="{FF2B5EF4-FFF2-40B4-BE49-F238E27FC236}">
                    <a16:creationId xmlns:a16="http://schemas.microsoft.com/office/drawing/2014/main" id="{8BD21249-A391-B7B8-FA01-4900A7893B9B}"/>
                  </a:ext>
                </a:extLst>
              </p:cNvPr>
              <p:cNvSpPr/>
              <p:nvPr/>
            </p:nvSpPr>
            <p:spPr>
              <a:xfrm>
                <a:off x="318791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5" name="Freeform: Shape 1294">
                <a:extLst>
                  <a:ext uri="{FF2B5EF4-FFF2-40B4-BE49-F238E27FC236}">
                    <a16:creationId xmlns:a16="http://schemas.microsoft.com/office/drawing/2014/main" id="{1863C1A2-E9D7-B961-C78C-7E8F34AAC741}"/>
                  </a:ext>
                </a:extLst>
              </p:cNvPr>
              <p:cNvSpPr/>
              <p:nvPr/>
            </p:nvSpPr>
            <p:spPr>
              <a:xfrm>
                <a:off x="33039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6" name="Freeform: Shape 1295">
                <a:extLst>
                  <a:ext uri="{FF2B5EF4-FFF2-40B4-BE49-F238E27FC236}">
                    <a16:creationId xmlns:a16="http://schemas.microsoft.com/office/drawing/2014/main" id="{D6DBE028-AF7E-E187-36E5-C418DD7670E9}"/>
                  </a:ext>
                </a:extLst>
              </p:cNvPr>
              <p:cNvSpPr/>
              <p:nvPr/>
            </p:nvSpPr>
            <p:spPr>
              <a:xfrm>
                <a:off x="341997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7" name="Freeform: Shape 1296">
                <a:extLst>
                  <a:ext uri="{FF2B5EF4-FFF2-40B4-BE49-F238E27FC236}">
                    <a16:creationId xmlns:a16="http://schemas.microsoft.com/office/drawing/2014/main" id="{572064DC-9F48-D226-0687-6F534EABBD62}"/>
                  </a:ext>
                </a:extLst>
              </p:cNvPr>
              <p:cNvSpPr/>
              <p:nvPr/>
            </p:nvSpPr>
            <p:spPr>
              <a:xfrm>
                <a:off x="35360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8" name="Freeform: Shape 1297">
                <a:extLst>
                  <a:ext uri="{FF2B5EF4-FFF2-40B4-BE49-F238E27FC236}">
                    <a16:creationId xmlns:a16="http://schemas.microsoft.com/office/drawing/2014/main" id="{58089449-56AE-A8C2-1F66-134375A80206}"/>
                  </a:ext>
                </a:extLst>
              </p:cNvPr>
              <p:cNvSpPr/>
              <p:nvPr/>
            </p:nvSpPr>
            <p:spPr>
              <a:xfrm>
                <a:off x="36520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9" name="Freeform: Shape 1298">
                <a:extLst>
                  <a:ext uri="{FF2B5EF4-FFF2-40B4-BE49-F238E27FC236}">
                    <a16:creationId xmlns:a16="http://schemas.microsoft.com/office/drawing/2014/main" id="{1AD9B995-AE7D-C544-F2D6-79FB3953F13E}"/>
                  </a:ext>
                </a:extLst>
              </p:cNvPr>
              <p:cNvSpPr/>
              <p:nvPr/>
            </p:nvSpPr>
            <p:spPr>
              <a:xfrm>
                <a:off x="37680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0" name="Freeform: Shape 1299">
                <a:extLst>
                  <a:ext uri="{FF2B5EF4-FFF2-40B4-BE49-F238E27FC236}">
                    <a16:creationId xmlns:a16="http://schemas.microsoft.com/office/drawing/2014/main" id="{3AB40A91-A3E3-706B-5D1E-CB317B13FA20}"/>
                  </a:ext>
                </a:extLst>
              </p:cNvPr>
              <p:cNvSpPr/>
              <p:nvPr/>
            </p:nvSpPr>
            <p:spPr>
              <a:xfrm>
                <a:off x="38840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1" name="Freeform: Shape 1300">
                <a:extLst>
                  <a:ext uri="{FF2B5EF4-FFF2-40B4-BE49-F238E27FC236}">
                    <a16:creationId xmlns:a16="http://schemas.microsoft.com/office/drawing/2014/main" id="{906BF9E9-C1D8-3ACC-A36E-53C988268CB8}"/>
                  </a:ext>
                </a:extLst>
              </p:cNvPr>
              <p:cNvSpPr/>
              <p:nvPr/>
            </p:nvSpPr>
            <p:spPr>
              <a:xfrm>
                <a:off x="400012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2" name="Freeform: Shape 1301">
                <a:extLst>
                  <a:ext uri="{FF2B5EF4-FFF2-40B4-BE49-F238E27FC236}">
                    <a16:creationId xmlns:a16="http://schemas.microsoft.com/office/drawing/2014/main" id="{FAEF6B9B-AB62-3DBD-0C3F-8520D4D8B00D}"/>
                  </a:ext>
                </a:extLst>
              </p:cNvPr>
              <p:cNvSpPr/>
              <p:nvPr/>
            </p:nvSpPr>
            <p:spPr>
              <a:xfrm>
                <a:off x="41161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3" name="Freeform: Shape 1302">
                <a:extLst>
                  <a:ext uri="{FF2B5EF4-FFF2-40B4-BE49-F238E27FC236}">
                    <a16:creationId xmlns:a16="http://schemas.microsoft.com/office/drawing/2014/main" id="{BC05F1B2-3847-94BC-0CB8-E67933863ED8}"/>
                  </a:ext>
                </a:extLst>
              </p:cNvPr>
              <p:cNvSpPr/>
              <p:nvPr/>
            </p:nvSpPr>
            <p:spPr>
              <a:xfrm>
                <a:off x="42321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4" name="Freeform: Shape 1303">
                <a:extLst>
                  <a:ext uri="{FF2B5EF4-FFF2-40B4-BE49-F238E27FC236}">
                    <a16:creationId xmlns:a16="http://schemas.microsoft.com/office/drawing/2014/main" id="{19A19B03-66A2-28A9-45A3-FE3A17E1D0AB}"/>
                  </a:ext>
                </a:extLst>
              </p:cNvPr>
              <p:cNvSpPr/>
              <p:nvPr/>
            </p:nvSpPr>
            <p:spPr>
              <a:xfrm>
                <a:off x="43482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5" name="Freeform: Shape 1304">
                <a:extLst>
                  <a:ext uri="{FF2B5EF4-FFF2-40B4-BE49-F238E27FC236}">
                    <a16:creationId xmlns:a16="http://schemas.microsoft.com/office/drawing/2014/main" id="{EC516949-0DDA-6E91-F967-39B6121C1934}"/>
                  </a:ext>
                </a:extLst>
              </p:cNvPr>
              <p:cNvSpPr/>
              <p:nvPr/>
            </p:nvSpPr>
            <p:spPr>
              <a:xfrm>
                <a:off x="446424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6" name="Freeform: Shape 1305">
                <a:extLst>
                  <a:ext uri="{FF2B5EF4-FFF2-40B4-BE49-F238E27FC236}">
                    <a16:creationId xmlns:a16="http://schemas.microsoft.com/office/drawing/2014/main" id="{B2955264-3125-5B2D-2CF2-ED6FF3450A40}"/>
                  </a:ext>
                </a:extLst>
              </p:cNvPr>
              <p:cNvSpPr/>
              <p:nvPr/>
            </p:nvSpPr>
            <p:spPr>
              <a:xfrm>
                <a:off x="458027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7" name="Freeform: Shape 1306">
                <a:extLst>
                  <a:ext uri="{FF2B5EF4-FFF2-40B4-BE49-F238E27FC236}">
                    <a16:creationId xmlns:a16="http://schemas.microsoft.com/office/drawing/2014/main" id="{A356B387-84E5-67AB-090F-A99F25A1E480}"/>
                  </a:ext>
                </a:extLst>
              </p:cNvPr>
              <p:cNvSpPr/>
              <p:nvPr/>
            </p:nvSpPr>
            <p:spPr>
              <a:xfrm>
                <a:off x="5511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8" name="Freeform: Shape 1307">
                <a:extLst>
                  <a:ext uri="{FF2B5EF4-FFF2-40B4-BE49-F238E27FC236}">
                    <a16:creationId xmlns:a16="http://schemas.microsoft.com/office/drawing/2014/main" id="{E398D9B1-36D1-8BFF-2D12-3A244FE35034}"/>
                  </a:ext>
                </a:extLst>
              </p:cNvPr>
              <p:cNvSpPr/>
              <p:nvPr/>
            </p:nvSpPr>
            <p:spPr>
              <a:xfrm>
                <a:off x="17115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9" name="Freeform: Shape 1308">
                <a:extLst>
                  <a:ext uri="{FF2B5EF4-FFF2-40B4-BE49-F238E27FC236}">
                    <a16:creationId xmlns:a16="http://schemas.microsoft.com/office/drawing/2014/main" id="{4B6F177E-F7C3-EEA5-C5FB-4D777FC556A7}"/>
                  </a:ext>
                </a:extLst>
              </p:cNvPr>
              <p:cNvSpPr/>
              <p:nvPr/>
            </p:nvSpPr>
            <p:spPr>
              <a:xfrm>
                <a:off x="2871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0" name="Freeform: Shape 1309">
                <a:extLst>
                  <a:ext uri="{FF2B5EF4-FFF2-40B4-BE49-F238E27FC236}">
                    <a16:creationId xmlns:a16="http://schemas.microsoft.com/office/drawing/2014/main" id="{1D96645B-5787-CC86-4843-DF3329F957F2}"/>
                  </a:ext>
                </a:extLst>
              </p:cNvPr>
              <p:cNvSpPr/>
              <p:nvPr/>
            </p:nvSpPr>
            <p:spPr>
              <a:xfrm>
                <a:off x="40320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1" name="Freeform: Shape 1310">
                <a:extLst>
                  <a:ext uri="{FF2B5EF4-FFF2-40B4-BE49-F238E27FC236}">
                    <a16:creationId xmlns:a16="http://schemas.microsoft.com/office/drawing/2014/main" id="{47BC7D8B-B354-D273-750C-3D39A53D214F}"/>
                  </a:ext>
                </a:extLst>
              </p:cNvPr>
              <p:cNvSpPr/>
              <p:nvPr/>
            </p:nvSpPr>
            <p:spPr>
              <a:xfrm>
                <a:off x="51923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2" name="Freeform: Shape 1311">
                <a:extLst>
                  <a:ext uri="{FF2B5EF4-FFF2-40B4-BE49-F238E27FC236}">
                    <a16:creationId xmlns:a16="http://schemas.microsoft.com/office/drawing/2014/main" id="{37CA7FC0-4071-65E3-3BCA-D4872CE59245}"/>
                  </a:ext>
                </a:extLst>
              </p:cNvPr>
              <p:cNvSpPr/>
              <p:nvPr/>
            </p:nvSpPr>
            <p:spPr>
              <a:xfrm>
                <a:off x="63526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3" name="Freeform: Shape 1312">
                <a:extLst>
                  <a:ext uri="{FF2B5EF4-FFF2-40B4-BE49-F238E27FC236}">
                    <a16:creationId xmlns:a16="http://schemas.microsoft.com/office/drawing/2014/main" id="{4C7429D8-6E11-1AF7-B475-A36CE0806724}"/>
                  </a:ext>
                </a:extLst>
              </p:cNvPr>
              <p:cNvSpPr/>
              <p:nvPr/>
            </p:nvSpPr>
            <p:spPr>
              <a:xfrm>
                <a:off x="7512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4" name="Freeform: Shape 1313">
                <a:extLst>
                  <a:ext uri="{FF2B5EF4-FFF2-40B4-BE49-F238E27FC236}">
                    <a16:creationId xmlns:a16="http://schemas.microsoft.com/office/drawing/2014/main" id="{E8CD6C58-5124-AFAB-A769-B876239BCCE0}"/>
                  </a:ext>
                </a:extLst>
              </p:cNvPr>
              <p:cNvSpPr/>
              <p:nvPr/>
            </p:nvSpPr>
            <p:spPr>
              <a:xfrm>
                <a:off x="8673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5" name="Freeform: Shape 1314">
                <a:extLst>
                  <a:ext uri="{FF2B5EF4-FFF2-40B4-BE49-F238E27FC236}">
                    <a16:creationId xmlns:a16="http://schemas.microsoft.com/office/drawing/2014/main" id="{8D15CA6F-C868-D3CC-0EA0-9FD2C2824D90}"/>
                  </a:ext>
                </a:extLst>
              </p:cNvPr>
              <p:cNvSpPr/>
              <p:nvPr/>
            </p:nvSpPr>
            <p:spPr>
              <a:xfrm>
                <a:off x="98334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6" name="Freeform: Shape 1315">
                <a:extLst>
                  <a:ext uri="{FF2B5EF4-FFF2-40B4-BE49-F238E27FC236}">
                    <a16:creationId xmlns:a16="http://schemas.microsoft.com/office/drawing/2014/main" id="{89B42608-DD8F-16B4-1278-C61646160360}"/>
                  </a:ext>
                </a:extLst>
              </p:cNvPr>
              <p:cNvSpPr/>
              <p:nvPr/>
            </p:nvSpPr>
            <p:spPr>
              <a:xfrm>
                <a:off x="10993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7" name="Freeform: Shape 1316">
                <a:extLst>
                  <a:ext uri="{FF2B5EF4-FFF2-40B4-BE49-F238E27FC236}">
                    <a16:creationId xmlns:a16="http://schemas.microsoft.com/office/drawing/2014/main" id="{31E1C21A-6DFA-A48C-71DE-FF84D40C9CF8}"/>
                  </a:ext>
                </a:extLst>
              </p:cNvPr>
              <p:cNvSpPr/>
              <p:nvPr/>
            </p:nvSpPr>
            <p:spPr>
              <a:xfrm>
                <a:off x="121541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8" name="Freeform: Shape 1317">
                <a:extLst>
                  <a:ext uri="{FF2B5EF4-FFF2-40B4-BE49-F238E27FC236}">
                    <a16:creationId xmlns:a16="http://schemas.microsoft.com/office/drawing/2014/main" id="{0CBEE20E-C29B-A330-EC71-2A463F957BF0}"/>
                  </a:ext>
                </a:extLst>
              </p:cNvPr>
              <p:cNvSpPr/>
              <p:nvPr/>
            </p:nvSpPr>
            <p:spPr>
              <a:xfrm>
                <a:off x="13314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9" name="Freeform: Shape 1318">
                <a:extLst>
                  <a:ext uri="{FF2B5EF4-FFF2-40B4-BE49-F238E27FC236}">
                    <a16:creationId xmlns:a16="http://schemas.microsoft.com/office/drawing/2014/main" id="{E2AB8AEC-375A-5327-C1E7-8E57D64EE4EF}"/>
                  </a:ext>
                </a:extLst>
              </p:cNvPr>
              <p:cNvSpPr/>
              <p:nvPr/>
            </p:nvSpPr>
            <p:spPr>
              <a:xfrm>
                <a:off x="144748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0" name="Freeform: Shape 1319">
                <a:extLst>
                  <a:ext uri="{FF2B5EF4-FFF2-40B4-BE49-F238E27FC236}">
                    <a16:creationId xmlns:a16="http://schemas.microsoft.com/office/drawing/2014/main" id="{79A9320F-5304-338B-4F95-86269A85E6CA}"/>
                  </a:ext>
                </a:extLst>
              </p:cNvPr>
              <p:cNvSpPr/>
              <p:nvPr/>
            </p:nvSpPr>
            <p:spPr>
              <a:xfrm>
                <a:off x="15634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1" name="Freeform: Shape 1320">
                <a:extLst>
                  <a:ext uri="{FF2B5EF4-FFF2-40B4-BE49-F238E27FC236}">
                    <a16:creationId xmlns:a16="http://schemas.microsoft.com/office/drawing/2014/main" id="{3451EA68-E665-1CC5-F1BC-9B4BB848F9E5}"/>
                  </a:ext>
                </a:extLst>
              </p:cNvPr>
              <p:cNvSpPr/>
              <p:nvPr/>
            </p:nvSpPr>
            <p:spPr>
              <a:xfrm>
                <a:off x="16795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2" name="Freeform: Shape 1321">
                <a:extLst>
                  <a:ext uri="{FF2B5EF4-FFF2-40B4-BE49-F238E27FC236}">
                    <a16:creationId xmlns:a16="http://schemas.microsoft.com/office/drawing/2014/main" id="{BBDD92FA-3A29-D16C-B152-0C62ECF60F9E}"/>
                  </a:ext>
                </a:extLst>
              </p:cNvPr>
              <p:cNvSpPr/>
              <p:nvPr/>
            </p:nvSpPr>
            <p:spPr>
              <a:xfrm>
                <a:off x="17955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3" name="Freeform: Shape 1322">
                <a:extLst>
                  <a:ext uri="{FF2B5EF4-FFF2-40B4-BE49-F238E27FC236}">
                    <a16:creationId xmlns:a16="http://schemas.microsoft.com/office/drawing/2014/main" id="{1BBFAC31-4586-9E62-DC8E-D4DE3636D069}"/>
                  </a:ext>
                </a:extLst>
              </p:cNvPr>
              <p:cNvSpPr/>
              <p:nvPr/>
            </p:nvSpPr>
            <p:spPr>
              <a:xfrm>
                <a:off x="191159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4" name="Freeform: Shape 1323">
                <a:extLst>
                  <a:ext uri="{FF2B5EF4-FFF2-40B4-BE49-F238E27FC236}">
                    <a16:creationId xmlns:a16="http://schemas.microsoft.com/office/drawing/2014/main" id="{A8D6B007-B8B7-21D1-A7D5-C4E40E182136}"/>
                  </a:ext>
                </a:extLst>
              </p:cNvPr>
              <p:cNvSpPr/>
              <p:nvPr/>
            </p:nvSpPr>
            <p:spPr>
              <a:xfrm>
                <a:off x="20276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5" name="Freeform: Shape 1324">
                <a:extLst>
                  <a:ext uri="{FF2B5EF4-FFF2-40B4-BE49-F238E27FC236}">
                    <a16:creationId xmlns:a16="http://schemas.microsoft.com/office/drawing/2014/main" id="{6DD14553-B94E-D585-89E2-C155D82570AC}"/>
                  </a:ext>
                </a:extLst>
              </p:cNvPr>
              <p:cNvSpPr/>
              <p:nvPr/>
            </p:nvSpPr>
            <p:spPr>
              <a:xfrm>
                <a:off x="21436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6" name="Freeform: Shape 1325">
                <a:extLst>
                  <a:ext uri="{FF2B5EF4-FFF2-40B4-BE49-F238E27FC236}">
                    <a16:creationId xmlns:a16="http://schemas.microsoft.com/office/drawing/2014/main" id="{F99E8099-FEF4-4B02-DC83-694DF94F9F03}"/>
                  </a:ext>
                </a:extLst>
              </p:cNvPr>
              <p:cNvSpPr/>
              <p:nvPr/>
            </p:nvSpPr>
            <p:spPr>
              <a:xfrm>
                <a:off x="225968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7" name="Freeform: Shape 1326">
                <a:extLst>
                  <a:ext uri="{FF2B5EF4-FFF2-40B4-BE49-F238E27FC236}">
                    <a16:creationId xmlns:a16="http://schemas.microsoft.com/office/drawing/2014/main" id="{C101295E-EA2D-4077-AB24-B1FFCE70916F}"/>
                  </a:ext>
                </a:extLst>
              </p:cNvPr>
              <p:cNvSpPr/>
              <p:nvPr/>
            </p:nvSpPr>
            <p:spPr>
              <a:xfrm>
                <a:off x="237571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8" name="Freeform: Shape 1327">
                <a:extLst>
                  <a:ext uri="{FF2B5EF4-FFF2-40B4-BE49-F238E27FC236}">
                    <a16:creationId xmlns:a16="http://schemas.microsoft.com/office/drawing/2014/main" id="{36CDFBA4-AB25-BD10-667D-1D27AC5C8BCD}"/>
                  </a:ext>
                </a:extLst>
              </p:cNvPr>
              <p:cNvSpPr/>
              <p:nvPr/>
            </p:nvSpPr>
            <p:spPr>
              <a:xfrm>
                <a:off x="24917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9" name="Freeform: Shape 1328">
                <a:extLst>
                  <a:ext uri="{FF2B5EF4-FFF2-40B4-BE49-F238E27FC236}">
                    <a16:creationId xmlns:a16="http://schemas.microsoft.com/office/drawing/2014/main" id="{C8572E05-A55B-DCD6-9FE6-EC619C607013}"/>
                  </a:ext>
                </a:extLst>
              </p:cNvPr>
              <p:cNvSpPr/>
              <p:nvPr/>
            </p:nvSpPr>
            <p:spPr>
              <a:xfrm>
                <a:off x="26077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0" name="Freeform: Shape 1329">
                <a:extLst>
                  <a:ext uri="{FF2B5EF4-FFF2-40B4-BE49-F238E27FC236}">
                    <a16:creationId xmlns:a16="http://schemas.microsoft.com/office/drawing/2014/main" id="{38FE77A6-2705-60BC-FA60-BF74752FCC00}"/>
                  </a:ext>
                </a:extLst>
              </p:cNvPr>
              <p:cNvSpPr/>
              <p:nvPr/>
            </p:nvSpPr>
            <p:spPr>
              <a:xfrm>
                <a:off x="272379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1" name="Freeform: Shape 1330">
                <a:extLst>
                  <a:ext uri="{FF2B5EF4-FFF2-40B4-BE49-F238E27FC236}">
                    <a16:creationId xmlns:a16="http://schemas.microsoft.com/office/drawing/2014/main" id="{09EB4947-99DF-BD01-22EE-1ADFAAE9ACBF}"/>
                  </a:ext>
                </a:extLst>
              </p:cNvPr>
              <p:cNvSpPr/>
              <p:nvPr/>
            </p:nvSpPr>
            <p:spPr>
              <a:xfrm>
                <a:off x="28398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2" name="Freeform: Shape 1331">
                <a:extLst>
                  <a:ext uri="{FF2B5EF4-FFF2-40B4-BE49-F238E27FC236}">
                    <a16:creationId xmlns:a16="http://schemas.microsoft.com/office/drawing/2014/main" id="{EC928998-5D37-55B7-CD35-518D89FD927A}"/>
                  </a:ext>
                </a:extLst>
              </p:cNvPr>
              <p:cNvSpPr/>
              <p:nvPr/>
            </p:nvSpPr>
            <p:spPr>
              <a:xfrm>
                <a:off x="29558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3" name="Freeform: Shape 1332">
                <a:extLst>
                  <a:ext uri="{FF2B5EF4-FFF2-40B4-BE49-F238E27FC236}">
                    <a16:creationId xmlns:a16="http://schemas.microsoft.com/office/drawing/2014/main" id="{E2595E5B-532C-61DA-41AC-D74F1D42ADDD}"/>
                  </a:ext>
                </a:extLst>
              </p:cNvPr>
              <p:cNvSpPr/>
              <p:nvPr/>
            </p:nvSpPr>
            <p:spPr>
              <a:xfrm>
                <a:off x="307189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4" name="Freeform: Shape 1333">
                <a:extLst>
                  <a:ext uri="{FF2B5EF4-FFF2-40B4-BE49-F238E27FC236}">
                    <a16:creationId xmlns:a16="http://schemas.microsoft.com/office/drawing/2014/main" id="{E97FB777-9EC9-15F7-E081-83D3561A3AD9}"/>
                  </a:ext>
                </a:extLst>
              </p:cNvPr>
              <p:cNvSpPr/>
              <p:nvPr/>
            </p:nvSpPr>
            <p:spPr>
              <a:xfrm>
                <a:off x="318791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5" name="Freeform: Shape 1334">
                <a:extLst>
                  <a:ext uri="{FF2B5EF4-FFF2-40B4-BE49-F238E27FC236}">
                    <a16:creationId xmlns:a16="http://schemas.microsoft.com/office/drawing/2014/main" id="{8DE8AFEA-1506-8F54-9FFA-3A80D6F73DD8}"/>
                  </a:ext>
                </a:extLst>
              </p:cNvPr>
              <p:cNvSpPr/>
              <p:nvPr/>
            </p:nvSpPr>
            <p:spPr>
              <a:xfrm>
                <a:off x="33039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6" name="Freeform: Shape 1335">
                <a:extLst>
                  <a:ext uri="{FF2B5EF4-FFF2-40B4-BE49-F238E27FC236}">
                    <a16:creationId xmlns:a16="http://schemas.microsoft.com/office/drawing/2014/main" id="{3D4D511A-E804-5038-D965-57A7915B4C37}"/>
                  </a:ext>
                </a:extLst>
              </p:cNvPr>
              <p:cNvSpPr/>
              <p:nvPr/>
            </p:nvSpPr>
            <p:spPr>
              <a:xfrm>
                <a:off x="341997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7" name="Freeform: Shape 1336">
                <a:extLst>
                  <a:ext uri="{FF2B5EF4-FFF2-40B4-BE49-F238E27FC236}">
                    <a16:creationId xmlns:a16="http://schemas.microsoft.com/office/drawing/2014/main" id="{DA618431-A293-56A9-BFE8-AED879645126}"/>
                  </a:ext>
                </a:extLst>
              </p:cNvPr>
              <p:cNvSpPr/>
              <p:nvPr/>
            </p:nvSpPr>
            <p:spPr>
              <a:xfrm>
                <a:off x="35360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8" name="Freeform: Shape 1337">
                <a:extLst>
                  <a:ext uri="{FF2B5EF4-FFF2-40B4-BE49-F238E27FC236}">
                    <a16:creationId xmlns:a16="http://schemas.microsoft.com/office/drawing/2014/main" id="{285495B7-E60C-2A42-88F2-4BA32426F51F}"/>
                  </a:ext>
                </a:extLst>
              </p:cNvPr>
              <p:cNvSpPr/>
              <p:nvPr/>
            </p:nvSpPr>
            <p:spPr>
              <a:xfrm>
                <a:off x="36520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9" name="Freeform: Shape 1338">
                <a:extLst>
                  <a:ext uri="{FF2B5EF4-FFF2-40B4-BE49-F238E27FC236}">
                    <a16:creationId xmlns:a16="http://schemas.microsoft.com/office/drawing/2014/main" id="{CF8844D5-3971-2623-7C99-C5077ADC77F9}"/>
                  </a:ext>
                </a:extLst>
              </p:cNvPr>
              <p:cNvSpPr/>
              <p:nvPr/>
            </p:nvSpPr>
            <p:spPr>
              <a:xfrm>
                <a:off x="37680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0" name="Freeform: Shape 1339">
                <a:extLst>
                  <a:ext uri="{FF2B5EF4-FFF2-40B4-BE49-F238E27FC236}">
                    <a16:creationId xmlns:a16="http://schemas.microsoft.com/office/drawing/2014/main" id="{95446B9F-2CBF-AA39-9F5F-0301324E2D69}"/>
                  </a:ext>
                </a:extLst>
              </p:cNvPr>
              <p:cNvSpPr/>
              <p:nvPr/>
            </p:nvSpPr>
            <p:spPr>
              <a:xfrm>
                <a:off x="38840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1" name="Freeform: Shape 1340">
                <a:extLst>
                  <a:ext uri="{FF2B5EF4-FFF2-40B4-BE49-F238E27FC236}">
                    <a16:creationId xmlns:a16="http://schemas.microsoft.com/office/drawing/2014/main" id="{7DA153EF-0CA4-1CA5-1D7F-F46D183B2550}"/>
                  </a:ext>
                </a:extLst>
              </p:cNvPr>
              <p:cNvSpPr/>
              <p:nvPr/>
            </p:nvSpPr>
            <p:spPr>
              <a:xfrm>
                <a:off x="400012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2" name="Freeform: Shape 1341">
                <a:extLst>
                  <a:ext uri="{FF2B5EF4-FFF2-40B4-BE49-F238E27FC236}">
                    <a16:creationId xmlns:a16="http://schemas.microsoft.com/office/drawing/2014/main" id="{F04C5A00-8296-7DA5-FC5E-E5500B7ECC66}"/>
                  </a:ext>
                </a:extLst>
              </p:cNvPr>
              <p:cNvSpPr/>
              <p:nvPr/>
            </p:nvSpPr>
            <p:spPr>
              <a:xfrm>
                <a:off x="41161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3" name="Freeform: Shape 1342">
                <a:extLst>
                  <a:ext uri="{FF2B5EF4-FFF2-40B4-BE49-F238E27FC236}">
                    <a16:creationId xmlns:a16="http://schemas.microsoft.com/office/drawing/2014/main" id="{67429B11-8A3C-AC93-7EAC-5932413A4985}"/>
                  </a:ext>
                </a:extLst>
              </p:cNvPr>
              <p:cNvSpPr/>
              <p:nvPr/>
            </p:nvSpPr>
            <p:spPr>
              <a:xfrm>
                <a:off x="42321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4" name="Freeform: Shape 1343">
                <a:extLst>
                  <a:ext uri="{FF2B5EF4-FFF2-40B4-BE49-F238E27FC236}">
                    <a16:creationId xmlns:a16="http://schemas.microsoft.com/office/drawing/2014/main" id="{1AF3A88D-360D-3C2F-CBD7-D2435A29FB43}"/>
                  </a:ext>
                </a:extLst>
              </p:cNvPr>
              <p:cNvSpPr/>
              <p:nvPr/>
            </p:nvSpPr>
            <p:spPr>
              <a:xfrm>
                <a:off x="43482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5" name="Freeform: Shape 1344">
                <a:extLst>
                  <a:ext uri="{FF2B5EF4-FFF2-40B4-BE49-F238E27FC236}">
                    <a16:creationId xmlns:a16="http://schemas.microsoft.com/office/drawing/2014/main" id="{F21C10AF-F074-F8B3-E155-61FE5308141C}"/>
                  </a:ext>
                </a:extLst>
              </p:cNvPr>
              <p:cNvSpPr/>
              <p:nvPr/>
            </p:nvSpPr>
            <p:spPr>
              <a:xfrm>
                <a:off x="446424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6" name="Freeform: Shape 1345">
                <a:extLst>
                  <a:ext uri="{FF2B5EF4-FFF2-40B4-BE49-F238E27FC236}">
                    <a16:creationId xmlns:a16="http://schemas.microsoft.com/office/drawing/2014/main" id="{997D4728-2E90-0E8F-1222-D9835EAA736A}"/>
                  </a:ext>
                </a:extLst>
              </p:cNvPr>
              <p:cNvSpPr/>
              <p:nvPr/>
            </p:nvSpPr>
            <p:spPr>
              <a:xfrm>
                <a:off x="458027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7" name="Freeform: Shape 1346">
                <a:extLst>
                  <a:ext uri="{FF2B5EF4-FFF2-40B4-BE49-F238E27FC236}">
                    <a16:creationId xmlns:a16="http://schemas.microsoft.com/office/drawing/2014/main" id="{4CCCFC4C-CB24-418F-5862-881DF5F740AC}"/>
                  </a:ext>
                </a:extLst>
              </p:cNvPr>
              <p:cNvSpPr/>
              <p:nvPr/>
            </p:nvSpPr>
            <p:spPr>
              <a:xfrm>
                <a:off x="5511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8" name="Freeform: Shape 1347">
                <a:extLst>
                  <a:ext uri="{FF2B5EF4-FFF2-40B4-BE49-F238E27FC236}">
                    <a16:creationId xmlns:a16="http://schemas.microsoft.com/office/drawing/2014/main" id="{F7D58257-38EB-6F32-E5F7-C8574D55908C}"/>
                  </a:ext>
                </a:extLst>
              </p:cNvPr>
              <p:cNvSpPr/>
              <p:nvPr/>
            </p:nvSpPr>
            <p:spPr>
              <a:xfrm>
                <a:off x="17115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9" name="Freeform: Shape 1348">
                <a:extLst>
                  <a:ext uri="{FF2B5EF4-FFF2-40B4-BE49-F238E27FC236}">
                    <a16:creationId xmlns:a16="http://schemas.microsoft.com/office/drawing/2014/main" id="{605CC960-3D52-05DF-8891-DA15FD9BEB85}"/>
                  </a:ext>
                </a:extLst>
              </p:cNvPr>
              <p:cNvSpPr/>
              <p:nvPr/>
            </p:nvSpPr>
            <p:spPr>
              <a:xfrm>
                <a:off x="2871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0" name="Freeform: Shape 1349">
                <a:extLst>
                  <a:ext uri="{FF2B5EF4-FFF2-40B4-BE49-F238E27FC236}">
                    <a16:creationId xmlns:a16="http://schemas.microsoft.com/office/drawing/2014/main" id="{CDDF5BA2-6D55-B148-3014-34596D0ECE94}"/>
                  </a:ext>
                </a:extLst>
              </p:cNvPr>
              <p:cNvSpPr/>
              <p:nvPr/>
            </p:nvSpPr>
            <p:spPr>
              <a:xfrm>
                <a:off x="40320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1" name="Freeform: Shape 1350">
                <a:extLst>
                  <a:ext uri="{FF2B5EF4-FFF2-40B4-BE49-F238E27FC236}">
                    <a16:creationId xmlns:a16="http://schemas.microsoft.com/office/drawing/2014/main" id="{E63832C4-FE03-C7B7-F48E-94AABB1E37D7}"/>
                  </a:ext>
                </a:extLst>
              </p:cNvPr>
              <p:cNvSpPr/>
              <p:nvPr/>
            </p:nvSpPr>
            <p:spPr>
              <a:xfrm>
                <a:off x="51923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2" name="Freeform: Shape 1351">
                <a:extLst>
                  <a:ext uri="{FF2B5EF4-FFF2-40B4-BE49-F238E27FC236}">
                    <a16:creationId xmlns:a16="http://schemas.microsoft.com/office/drawing/2014/main" id="{31883E15-A9F1-4C0D-8BBB-945289C263DE}"/>
                  </a:ext>
                </a:extLst>
              </p:cNvPr>
              <p:cNvSpPr/>
              <p:nvPr/>
            </p:nvSpPr>
            <p:spPr>
              <a:xfrm>
                <a:off x="63526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3" name="Freeform: Shape 1352">
                <a:extLst>
                  <a:ext uri="{FF2B5EF4-FFF2-40B4-BE49-F238E27FC236}">
                    <a16:creationId xmlns:a16="http://schemas.microsoft.com/office/drawing/2014/main" id="{8150EAFC-DF2A-2226-7591-3EC31759B617}"/>
                  </a:ext>
                </a:extLst>
              </p:cNvPr>
              <p:cNvSpPr/>
              <p:nvPr/>
            </p:nvSpPr>
            <p:spPr>
              <a:xfrm>
                <a:off x="7512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4" name="Freeform: Shape 1353">
                <a:extLst>
                  <a:ext uri="{FF2B5EF4-FFF2-40B4-BE49-F238E27FC236}">
                    <a16:creationId xmlns:a16="http://schemas.microsoft.com/office/drawing/2014/main" id="{54186415-CAF6-CB3A-4912-D267DF8B9A97}"/>
                  </a:ext>
                </a:extLst>
              </p:cNvPr>
              <p:cNvSpPr/>
              <p:nvPr/>
            </p:nvSpPr>
            <p:spPr>
              <a:xfrm>
                <a:off x="8673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5" name="Freeform: Shape 1354">
                <a:extLst>
                  <a:ext uri="{FF2B5EF4-FFF2-40B4-BE49-F238E27FC236}">
                    <a16:creationId xmlns:a16="http://schemas.microsoft.com/office/drawing/2014/main" id="{7CF2D2E6-29C8-418A-AED1-92B274F43117}"/>
                  </a:ext>
                </a:extLst>
              </p:cNvPr>
              <p:cNvSpPr/>
              <p:nvPr/>
            </p:nvSpPr>
            <p:spPr>
              <a:xfrm>
                <a:off x="98334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6" name="Freeform: Shape 1355">
                <a:extLst>
                  <a:ext uri="{FF2B5EF4-FFF2-40B4-BE49-F238E27FC236}">
                    <a16:creationId xmlns:a16="http://schemas.microsoft.com/office/drawing/2014/main" id="{938D18DF-9B6F-8E67-5EF0-BFA8DB6375E2}"/>
                  </a:ext>
                </a:extLst>
              </p:cNvPr>
              <p:cNvSpPr/>
              <p:nvPr/>
            </p:nvSpPr>
            <p:spPr>
              <a:xfrm>
                <a:off x="10993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7" name="Freeform: Shape 1356">
                <a:extLst>
                  <a:ext uri="{FF2B5EF4-FFF2-40B4-BE49-F238E27FC236}">
                    <a16:creationId xmlns:a16="http://schemas.microsoft.com/office/drawing/2014/main" id="{0CE6E7E4-9AA1-7A50-97B2-27308CB7E736}"/>
                  </a:ext>
                </a:extLst>
              </p:cNvPr>
              <p:cNvSpPr/>
              <p:nvPr/>
            </p:nvSpPr>
            <p:spPr>
              <a:xfrm>
                <a:off x="121541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8" name="Freeform: Shape 1357">
                <a:extLst>
                  <a:ext uri="{FF2B5EF4-FFF2-40B4-BE49-F238E27FC236}">
                    <a16:creationId xmlns:a16="http://schemas.microsoft.com/office/drawing/2014/main" id="{7378A69E-9E96-9FD1-20F5-FB6C6C601EF6}"/>
                  </a:ext>
                </a:extLst>
              </p:cNvPr>
              <p:cNvSpPr/>
              <p:nvPr/>
            </p:nvSpPr>
            <p:spPr>
              <a:xfrm>
                <a:off x="13314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9" name="Freeform: Shape 1358">
                <a:extLst>
                  <a:ext uri="{FF2B5EF4-FFF2-40B4-BE49-F238E27FC236}">
                    <a16:creationId xmlns:a16="http://schemas.microsoft.com/office/drawing/2014/main" id="{428860AC-F37D-3C05-9ABE-9C81CE196A22}"/>
                  </a:ext>
                </a:extLst>
              </p:cNvPr>
              <p:cNvSpPr/>
              <p:nvPr/>
            </p:nvSpPr>
            <p:spPr>
              <a:xfrm>
                <a:off x="144748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0" name="Freeform: Shape 1359">
                <a:extLst>
                  <a:ext uri="{FF2B5EF4-FFF2-40B4-BE49-F238E27FC236}">
                    <a16:creationId xmlns:a16="http://schemas.microsoft.com/office/drawing/2014/main" id="{64C7EF78-BE3D-2ACD-9828-4F7E4689A319}"/>
                  </a:ext>
                </a:extLst>
              </p:cNvPr>
              <p:cNvSpPr/>
              <p:nvPr/>
            </p:nvSpPr>
            <p:spPr>
              <a:xfrm>
                <a:off x="15634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1" name="Freeform: Shape 1360">
                <a:extLst>
                  <a:ext uri="{FF2B5EF4-FFF2-40B4-BE49-F238E27FC236}">
                    <a16:creationId xmlns:a16="http://schemas.microsoft.com/office/drawing/2014/main" id="{6C1E701D-5A78-A7E9-B9FF-7B0E916F5A77}"/>
                  </a:ext>
                </a:extLst>
              </p:cNvPr>
              <p:cNvSpPr/>
              <p:nvPr/>
            </p:nvSpPr>
            <p:spPr>
              <a:xfrm>
                <a:off x="16795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2" name="Freeform: Shape 1361">
                <a:extLst>
                  <a:ext uri="{FF2B5EF4-FFF2-40B4-BE49-F238E27FC236}">
                    <a16:creationId xmlns:a16="http://schemas.microsoft.com/office/drawing/2014/main" id="{BE5F8F3B-F763-46F7-8A9E-DD93CCD264C1}"/>
                  </a:ext>
                </a:extLst>
              </p:cNvPr>
              <p:cNvSpPr/>
              <p:nvPr/>
            </p:nvSpPr>
            <p:spPr>
              <a:xfrm>
                <a:off x="17955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3" name="Freeform: Shape 1362">
                <a:extLst>
                  <a:ext uri="{FF2B5EF4-FFF2-40B4-BE49-F238E27FC236}">
                    <a16:creationId xmlns:a16="http://schemas.microsoft.com/office/drawing/2014/main" id="{94480CEC-4594-D03A-9E93-C9EE209546A8}"/>
                  </a:ext>
                </a:extLst>
              </p:cNvPr>
              <p:cNvSpPr/>
              <p:nvPr/>
            </p:nvSpPr>
            <p:spPr>
              <a:xfrm>
                <a:off x="191159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4" name="Freeform: Shape 1363">
                <a:extLst>
                  <a:ext uri="{FF2B5EF4-FFF2-40B4-BE49-F238E27FC236}">
                    <a16:creationId xmlns:a16="http://schemas.microsoft.com/office/drawing/2014/main" id="{AC1E2AF7-1F41-058A-9F01-C918FA535C77}"/>
                  </a:ext>
                </a:extLst>
              </p:cNvPr>
              <p:cNvSpPr/>
              <p:nvPr/>
            </p:nvSpPr>
            <p:spPr>
              <a:xfrm>
                <a:off x="20276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5" name="Freeform: Shape 1364">
                <a:extLst>
                  <a:ext uri="{FF2B5EF4-FFF2-40B4-BE49-F238E27FC236}">
                    <a16:creationId xmlns:a16="http://schemas.microsoft.com/office/drawing/2014/main" id="{6BE4293E-C323-F463-8F6F-A2F42AD251E2}"/>
                  </a:ext>
                </a:extLst>
              </p:cNvPr>
              <p:cNvSpPr/>
              <p:nvPr/>
            </p:nvSpPr>
            <p:spPr>
              <a:xfrm>
                <a:off x="21436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6" name="Freeform: Shape 1365">
                <a:extLst>
                  <a:ext uri="{FF2B5EF4-FFF2-40B4-BE49-F238E27FC236}">
                    <a16:creationId xmlns:a16="http://schemas.microsoft.com/office/drawing/2014/main" id="{040F70DF-9D31-1292-3201-C9B01C2B2C9E}"/>
                  </a:ext>
                </a:extLst>
              </p:cNvPr>
              <p:cNvSpPr/>
              <p:nvPr/>
            </p:nvSpPr>
            <p:spPr>
              <a:xfrm>
                <a:off x="225968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7" name="Freeform: Shape 1366">
                <a:extLst>
                  <a:ext uri="{FF2B5EF4-FFF2-40B4-BE49-F238E27FC236}">
                    <a16:creationId xmlns:a16="http://schemas.microsoft.com/office/drawing/2014/main" id="{526B37B1-F314-926B-BAEE-011C1ADA9821}"/>
                  </a:ext>
                </a:extLst>
              </p:cNvPr>
              <p:cNvSpPr/>
              <p:nvPr/>
            </p:nvSpPr>
            <p:spPr>
              <a:xfrm>
                <a:off x="237571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8" name="Freeform: Shape 1367">
                <a:extLst>
                  <a:ext uri="{FF2B5EF4-FFF2-40B4-BE49-F238E27FC236}">
                    <a16:creationId xmlns:a16="http://schemas.microsoft.com/office/drawing/2014/main" id="{6BEC2D3F-3859-84A9-76B8-BFA0ADB0E684}"/>
                  </a:ext>
                </a:extLst>
              </p:cNvPr>
              <p:cNvSpPr/>
              <p:nvPr/>
            </p:nvSpPr>
            <p:spPr>
              <a:xfrm>
                <a:off x="24917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9" name="Freeform: Shape 1368">
                <a:extLst>
                  <a:ext uri="{FF2B5EF4-FFF2-40B4-BE49-F238E27FC236}">
                    <a16:creationId xmlns:a16="http://schemas.microsoft.com/office/drawing/2014/main" id="{E98B97C2-6F3E-2833-3EA6-DBE86605214E}"/>
                  </a:ext>
                </a:extLst>
              </p:cNvPr>
              <p:cNvSpPr/>
              <p:nvPr/>
            </p:nvSpPr>
            <p:spPr>
              <a:xfrm>
                <a:off x="26077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0" name="Freeform: Shape 1369">
                <a:extLst>
                  <a:ext uri="{FF2B5EF4-FFF2-40B4-BE49-F238E27FC236}">
                    <a16:creationId xmlns:a16="http://schemas.microsoft.com/office/drawing/2014/main" id="{27E8EFC2-F137-5883-763C-17D6C1D11323}"/>
                  </a:ext>
                </a:extLst>
              </p:cNvPr>
              <p:cNvSpPr/>
              <p:nvPr/>
            </p:nvSpPr>
            <p:spPr>
              <a:xfrm>
                <a:off x="272379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1" name="Freeform: Shape 1370">
                <a:extLst>
                  <a:ext uri="{FF2B5EF4-FFF2-40B4-BE49-F238E27FC236}">
                    <a16:creationId xmlns:a16="http://schemas.microsoft.com/office/drawing/2014/main" id="{77C19DBF-C72C-9549-BA39-D46E2E305158}"/>
                  </a:ext>
                </a:extLst>
              </p:cNvPr>
              <p:cNvSpPr/>
              <p:nvPr/>
            </p:nvSpPr>
            <p:spPr>
              <a:xfrm>
                <a:off x="28398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2" name="Freeform: Shape 1371">
                <a:extLst>
                  <a:ext uri="{FF2B5EF4-FFF2-40B4-BE49-F238E27FC236}">
                    <a16:creationId xmlns:a16="http://schemas.microsoft.com/office/drawing/2014/main" id="{FF837B44-A9D5-088A-FF07-DA4776A919DB}"/>
                  </a:ext>
                </a:extLst>
              </p:cNvPr>
              <p:cNvSpPr/>
              <p:nvPr/>
            </p:nvSpPr>
            <p:spPr>
              <a:xfrm>
                <a:off x="29558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3" name="Freeform: Shape 1372">
                <a:extLst>
                  <a:ext uri="{FF2B5EF4-FFF2-40B4-BE49-F238E27FC236}">
                    <a16:creationId xmlns:a16="http://schemas.microsoft.com/office/drawing/2014/main" id="{4B4708D6-590A-4FFC-D899-1E1E89DDD156}"/>
                  </a:ext>
                </a:extLst>
              </p:cNvPr>
              <p:cNvSpPr/>
              <p:nvPr/>
            </p:nvSpPr>
            <p:spPr>
              <a:xfrm>
                <a:off x="307189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4" name="Freeform: Shape 1373">
                <a:extLst>
                  <a:ext uri="{FF2B5EF4-FFF2-40B4-BE49-F238E27FC236}">
                    <a16:creationId xmlns:a16="http://schemas.microsoft.com/office/drawing/2014/main" id="{0A7AD745-BB55-7B05-713C-CCC0E5CBB4D7}"/>
                  </a:ext>
                </a:extLst>
              </p:cNvPr>
              <p:cNvSpPr/>
              <p:nvPr/>
            </p:nvSpPr>
            <p:spPr>
              <a:xfrm>
                <a:off x="318791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5" name="Freeform: Shape 1374">
                <a:extLst>
                  <a:ext uri="{FF2B5EF4-FFF2-40B4-BE49-F238E27FC236}">
                    <a16:creationId xmlns:a16="http://schemas.microsoft.com/office/drawing/2014/main" id="{8F905376-8D19-950F-163B-7EE1BBAA011D}"/>
                  </a:ext>
                </a:extLst>
              </p:cNvPr>
              <p:cNvSpPr/>
              <p:nvPr/>
            </p:nvSpPr>
            <p:spPr>
              <a:xfrm>
                <a:off x="33039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6" name="Freeform: Shape 1375">
                <a:extLst>
                  <a:ext uri="{FF2B5EF4-FFF2-40B4-BE49-F238E27FC236}">
                    <a16:creationId xmlns:a16="http://schemas.microsoft.com/office/drawing/2014/main" id="{65FE4F22-E376-0176-B62E-E020A27F2F86}"/>
                  </a:ext>
                </a:extLst>
              </p:cNvPr>
              <p:cNvSpPr/>
              <p:nvPr/>
            </p:nvSpPr>
            <p:spPr>
              <a:xfrm>
                <a:off x="341997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7" name="Freeform: Shape 1376">
                <a:extLst>
                  <a:ext uri="{FF2B5EF4-FFF2-40B4-BE49-F238E27FC236}">
                    <a16:creationId xmlns:a16="http://schemas.microsoft.com/office/drawing/2014/main" id="{58B0A3EA-C42E-F2BD-4C49-9CC38B150BCF}"/>
                  </a:ext>
                </a:extLst>
              </p:cNvPr>
              <p:cNvSpPr/>
              <p:nvPr/>
            </p:nvSpPr>
            <p:spPr>
              <a:xfrm>
                <a:off x="35360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8" name="Freeform: Shape 1377">
                <a:extLst>
                  <a:ext uri="{FF2B5EF4-FFF2-40B4-BE49-F238E27FC236}">
                    <a16:creationId xmlns:a16="http://schemas.microsoft.com/office/drawing/2014/main" id="{31572DCA-98F6-4166-A7BC-7B7BF68FBFB4}"/>
                  </a:ext>
                </a:extLst>
              </p:cNvPr>
              <p:cNvSpPr/>
              <p:nvPr/>
            </p:nvSpPr>
            <p:spPr>
              <a:xfrm>
                <a:off x="36520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9" name="Freeform: Shape 1378">
                <a:extLst>
                  <a:ext uri="{FF2B5EF4-FFF2-40B4-BE49-F238E27FC236}">
                    <a16:creationId xmlns:a16="http://schemas.microsoft.com/office/drawing/2014/main" id="{BBC054BA-87D5-DAC3-678B-D6E37FBFD19C}"/>
                  </a:ext>
                </a:extLst>
              </p:cNvPr>
              <p:cNvSpPr/>
              <p:nvPr/>
            </p:nvSpPr>
            <p:spPr>
              <a:xfrm>
                <a:off x="37680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0" name="Freeform: Shape 1379">
                <a:extLst>
                  <a:ext uri="{FF2B5EF4-FFF2-40B4-BE49-F238E27FC236}">
                    <a16:creationId xmlns:a16="http://schemas.microsoft.com/office/drawing/2014/main" id="{929261D4-80CB-DD25-4598-2EBBED362EE0}"/>
                  </a:ext>
                </a:extLst>
              </p:cNvPr>
              <p:cNvSpPr/>
              <p:nvPr/>
            </p:nvSpPr>
            <p:spPr>
              <a:xfrm>
                <a:off x="38840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1" name="Freeform: Shape 1380">
                <a:extLst>
                  <a:ext uri="{FF2B5EF4-FFF2-40B4-BE49-F238E27FC236}">
                    <a16:creationId xmlns:a16="http://schemas.microsoft.com/office/drawing/2014/main" id="{59CA1C2A-93BC-05E6-9B78-BC6DD8C25F08}"/>
                  </a:ext>
                </a:extLst>
              </p:cNvPr>
              <p:cNvSpPr/>
              <p:nvPr/>
            </p:nvSpPr>
            <p:spPr>
              <a:xfrm>
                <a:off x="400012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2" name="Freeform: Shape 1381">
                <a:extLst>
                  <a:ext uri="{FF2B5EF4-FFF2-40B4-BE49-F238E27FC236}">
                    <a16:creationId xmlns:a16="http://schemas.microsoft.com/office/drawing/2014/main" id="{0F1F8437-E45F-5E6D-963F-EE2674D9DA2D}"/>
                  </a:ext>
                </a:extLst>
              </p:cNvPr>
              <p:cNvSpPr/>
              <p:nvPr/>
            </p:nvSpPr>
            <p:spPr>
              <a:xfrm>
                <a:off x="41161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3" name="Freeform: Shape 1382">
                <a:extLst>
                  <a:ext uri="{FF2B5EF4-FFF2-40B4-BE49-F238E27FC236}">
                    <a16:creationId xmlns:a16="http://schemas.microsoft.com/office/drawing/2014/main" id="{550E9B44-083A-EA26-8C1F-C56BCFEEEF6E}"/>
                  </a:ext>
                </a:extLst>
              </p:cNvPr>
              <p:cNvSpPr/>
              <p:nvPr/>
            </p:nvSpPr>
            <p:spPr>
              <a:xfrm>
                <a:off x="42321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4" name="Freeform: Shape 1383">
                <a:extLst>
                  <a:ext uri="{FF2B5EF4-FFF2-40B4-BE49-F238E27FC236}">
                    <a16:creationId xmlns:a16="http://schemas.microsoft.com/office/drawing/2014/main" id="{55A9AD38-D383-A3FB-0101-FC79B43BE4F5}"/>
                  </a:ext>
                </a:extLst>
              </p:cNvPr>
              <p:cNvSpPr/>
              <p:nvPr/>
            </p:nvSpPr>
            <p:spPr>
              <a:xfrm>
                <a:off x="43482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5" name="Freeform: Shape 1384">
                <a:extLst>
                  <a:ext uri="{FF2B5EF4-FFF2-40B4-BE49-F238E27FC236}">
                    <a16:creationId xmlns:a16="http://schemas.microsoft.com/office/drawing/2014/main" id="{AFEEE6AE-9158-4AFF-D9EB-A4D184D34FC2}"/>
                  </a:ext>
                </a:extLst>
              </p:cNvPr>
              <p:cNvSpPr/>
              <p:nvPr/>
            </p:nvSpPr>
            <p:spPr>
              <a:xfrm>
                <a:off x="446424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6" name="Freeform: Shape 1385">
                <a:extLst>
                  <a:ext uri="{FF2B5EF4-FFF2-40B4-BE49-F238E27FC236}">
                    <a16:creationId xmlns:a16="http://schemas.microsoft.com/office/drawing/2014/main" id="{BE580306-83FC-D2EC-B836-307CFBF9B23F}"/>
                  </a:ext>
                </a:extLst>
              </p:cNvPr>
              <p:cNvSpPr/>
              <p:nvPr/>
            </p:nvSpPr>
            <p:spPr>
              <a:xfrm>
                <a:off x="458027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7" name="Freeform: Shape 1386">
                <a:extLst>
                  <a:ext uri="{FF2B5EF4-FFF2-40B4-BE49-F238E27FC236}">
                    <a16:creationId xmlns:a16="http://schemas.microsoft.com/office/drawing/2014/main" id="{AB3AD71B-F61D-0908-384D-D64665852254}"/>
                  </a:ext>
                </a:extLst>
              </p:cNvPr>
              <p:cNvSpPr/>
              <p:nvPr/>
            </p:nvSpPr>
            <p:spPr>
              <a:xfrm>
                <a:off x="5511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8" name="Freeform: Shape 1387">
                <a:extLst>
                  <a:ext uri="{FF2B5EF4-FFF2-40B4-BE49-F238E27FC236}">
                    <a16:creationId xmlns:a16="http://schemas.microsoft.com/office/drawing/2014/main" id="{3AD25606-1C93-A646-A310-337C815E6721}"/>
                  </a:ext>
                </a:extLst>
              </p:cNvPr>
              <p:cNvSpPr/>
              <p:nvPr/>
            </p:nvSpPr>
            <p:spPr>
              <a:xfrm>
                <a:off x="17115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9" name="Freeform: Shape 1388">
                <a:extLst>
                  <a:ext uri="{FF2B5EF4-FFF2-40B4-BE49-F238E27FC236}">
                    <a16:creationId xmlns:a16="http://schemas.microsoft.com/office/drawing/2014/main" id="{43A3AE98-A701-6A61-81BD-9D90EB4623DD}"/>
                  </a:ext>
                </a:extLst>
              </p:cNvPr>
              <p:cNvSpPr/>
              <p:nvPr/>
            </p:nvSpPr>
            <p:spPr>
              <a:xfrm>
                <a:off x="2871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0" name="Freeform: Shape 1389">
                <a:extLst>
                  <a:ext uri="{FF2B5EF4-FFF2-40B4-BE49-F238E27FC236}">
                    <a16:creationId xmlns:a16="http://schemas.microsoft.com/office/drawing/2014/main" id="{0AEDF481-F4CB-3FC4-0A3D-C9FADCE68DDB}"/>
                  </a:ext>
                </a:extLst>
              </p:cNvPr>
              <p:cNvSpPr/>
              <p:nvPr/>
            </p:nvSpPr>
            <p:spPr>
              <a:xfrm>
                <a:off x="40320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1" name="Freeform: Shape 1390">
                <a:extLst>
                  <a:ext uri="{FF2B5EF4-FFF2-40B4-BE49-F238E27FC236}">
                    <a16:creationId xmlns:a16="http://schemas.microsoft.com/office/drawing/2014/main" id="{D5FE5321-B265-7180-AE45-3A285B366405}"/>
                  </a:ext>
                </a:extLst>
              </p:cNvPr>
              <p:cNvSpPr/>
              <p:nvPr/>
            </p:nvSpPr>
            <p:spPr>
              <a:xfrm>
                <a:off x="51923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2" name="Freeform: Shape 1391">
                <a:extLst>
                  <a:ext uri="{FF2B5EF4-FFF2-40B4-BE49-F238E27FC236}">
                    <a16:creationId xmlns:a16="http://schemas.microsoft.com/office/drawing/2014/main" id="{06712E09-5CC2-3CB8-9A72-3B30EDE6E7F9}"/>
                  </a:ext>
                </a:extLst>
              </p:cNvPr>
              <p:cNvSpPr/>
              <p:nvPr/>
            </p:nvSpPr>
            <p:spPr>
              <a:xfrm>
                <a:off x="63526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3" name="Freeform: Shape 1392">
                <a:extLst>
                  <a:ext uri="{FF2B5EF4-FFF2-40B4-BE49-F238E27FC236}">
                    <a16:creationId xmlns:a16="http://schemas.microsoft.com/office/drawing/2014/main" id="{752E0CE6-3543-2DF3-9827-2BD46136D10F}"/>
                  </a:ext>
                </a:extLst>
              </p:cNvPr>
              <p:cNvSpPr/>
              <p:nvPr/>
            </p:nvSpPr>
            <p:spPr>
              <a:xfrm>
                <a:off x="7512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4" name="Freeform: Shape 1393">
                <a:extLst>
                  <a:ext uri="{FF2B5EF4-FFF2-40B4-BE49-F238E27FC236}">
                    <a16:creationId xmlns:a16="http://schemas.microsoft.com/office/drawing/2014/main" id="{6B8D877A-B812-C686-34D2-F4E91E54BB0A}"/>
                  </a:ext>
                </a:extLst>
              </p:cNvPr>
              <p:cNvSpPr/>
              <p:nvPr/>
            </p:nvSpPr>
            <p:spPr>
              <a:xfrm>
                <a:off x="8673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5" name="Freeform: Shape 1394">
                <a:extLst>
                  <a:ext uri="{FF2B5EF4-FFF2-40B4-BE49-F238E27FC236}">
                    <a16:creationId xmlns:a16="http://schemas.microsoft.com/office/drawing/2014/main" id="{7B1C6C0D-CE11-402D-CC68-F0AEDCAEF226}"/>
                  </a:ext>
                </a:extLst>
              </p:cNvPr>
              <p:cNvSpPr/>
              <p:nvPr/>
            </p:nvSpPr>
            <p:spPr>
              <a:xfrm>
                <a:off x="98334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6" name="Freeform: Shape 1395">
                <a:extLst>
                  <a:ext uri="{FF2B5EF4-FFF2-40B4-BE49-F238E27FC236}">
                    <a16:creationId xmlns:a16="http://schemas.microsoft.com/office/drawing/2014/main" id="{CC95045B-6DFC-4B28-9059-E20BC5167684}"/>
                  </a:ext>
                </a:extLst>
              </p:cNvPr>
              <p:cNvSpPr/>
              <p:nvPr/>
            </p:nvSpPr>
            <p:spPr>
              <a:xfrm>
                <a:off x="10993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7" name="Freeform: Shape 1396">
                <a:extLst>
                  <a:ext uri="{FF2B5EF4-FFF2-40B4-BE49-F238E27FC236}">
                    <a16:creationId xmlns:a16="http://schemas.microsoft.com/office/drawing/2014/main" id="{68611F28-D4C6-5A16-CDD6-45D50C51B209}"/>
                  </a:ext>
                </a:extLst>
              </p:cNvPr>
              <p:cNvSpPr/>
              <p:nvPr/>
            </p:nvSpPr>
            <p:spPr>
              <a:xfrm>
                <a:off x="121541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8" name="Freeform: Shape 1397">
                <a:extLst>
                  <a:ext uri="{FF2B5EF4-FFF2-40B4-BE49-F238E27FC236}">
                    <a16:creationId xmlns:a16="http://schemas.microsoft.com/office/drawing/2014/main" id="{72CF0EF7-F2F5-1878-ED81-51E02D233560}"/>
                  </a:ext>
                </a:extLst>
              </p:cNvPr>
              <p:cNvSpPr/>
              <p:nvPr/>
            </p:nvSpPr>
            <p:spPr>
              <a:xfrm>
                <a:off x="13314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9" name="Freeform: Shape 1398">
                <a:extLst>
                  <a:ext uri="{FF2B5EF4-FFF2-40B4-BE49-F238E27FC236}">
                    <a16:creationId xmlns:a16="http://schemas.microsoft.com/office/drawing/2014/main" id="{FF7FB8AB-67FC-E8FE-955B-E1A12A041E79}"/>
                  </a:ext>
                </a:extLst>
              </p:cNvPr>
              <p:cNvSpPr/>
              <p:nvPr/>
            </p:nvSpPr>
            <p:spPr>
              <a:xfrm>
                <a:off x="144748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0" name="Freeform: Shape 1399">
                <a:extLst>
                  <a:ext uri="{FF2B5EF4-FFF2-40B4-BE49-F238E27FC236}">
                    <a16:creationId xmlns:a16="http://schemas.microsoft.com/office/drawing/2014/main" id="{15087EDC-A253-D7CC-82E6-DDB86CAC7169}"/>
                  </a:ext>
                </a:extLst>
              </p:cNvPr>
              <p:cNvSpPr/>
              <p:nvPr/>
            </p:nvSpPr>
            <p:spPr>
              <a:xfrm>
                <a:off x="15634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1" name="Freeform: Shape 1400">
                <a:extLst>
                  <a:ext uri="{FF2B5EF4-FFF2-40B4-BE49-F238E27FC236}">
                    <a16:creationId xmlns:a16="http://schemas.microsoft.com/office/drawing/2014/main" id="{A2485AB6-26F6-8E87-0D26-EFC399DDA9DF}"/>
                  </a:ext>
                </a:extLst>
              </p:cNvPr>
              <p:cNvSpPr/>
              <p:nvPr/>
            </p:nvSpPr>
            <p:spPr>
              <a:xfrm>
                <a:off x="16795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2" name="Freeform: Shape 1401">
                <a:extLst>
                  <a:ext uri="{FF2B5EF4-FFF2-40B4-BE49-F238E27FC236}">
                    <a16:creationId xmlns:a16="http://schemas.microsoft.com/office/drawing/2014/main" id="{1E51A01B-C4FE-63D9-EC64-BFDFFA7C21E8}"/>
                  </a:ext>
                </a:extLst>
              </p:cNvPr>
              <p:cNvSpPr/>
              <p:nvPr/>
            </p:nvSpPr>
            <p:spPr>
              <a:xfrm>
                <a:off x="17955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1702A391-511C-6C30-9A65-57CC05DE495B}"/>
                  </a:ext>
                </a:extLst>
              </p:cNvPr>
              <p:cNvSpPr/>
              <p:nvPr/>
            </p:nvSpPr>
            <p:spPr>
              <a:xfrm>
                <a:off x="191159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4" name="Freeform: Shape 1403">
                <a:extLst>
                  <a:ext uri="{FF2B5EF4-FFF2-40B4-BE49-F238E27FC236}">
                    <a16:creationId xmlns:a16="http://schemas.microsoft.com/office/drawing/2014/main" id="{490336FB-4605-E4AC-261C-8F5FA885D950}"/>
                  </a:ext>
                </a:extLst>
              </p:cNvPr>
              <p:cNvSpPr/>
              <p:nvPr/>
            </p:nvSpPr>
            <p:spPr>
              <a:xfrm>
                <a:off x="20276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5" name="Freeform: Shape 1404">
                <a:extLst>
                  <a:ext uri="{FF2B5EF4-FFF2-40B4-BE49-F238E27FC236}">
                    <a16:creationId xmlns:a16="http://schemas.microsoft.com/office/drawing/2014/main" id="{1FFD32D5-A5B6-1565-110B-418440598FD4}"/>
                  </a:ext>
                </a:extLst>
              </p:cNvPr>
              <p:cNvSpPr/>
              <p:nvPr/>
            </p:nvSpPr>
            <p:spPr>
              <a:xfrm>
                <a:off x="21436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F1982C9F-B767-B559-CA5C-11805F779CDA}"/>
                  </a:ext>
                </a:extLst>
              </p:cNvPr>
              <p:cNvSpPr/>
              <p:nvPr/>
            </p:nvSpPr>
            <p:spPr>
              <a:xfrm>
                <a:off x="225968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13538A8F-641A-B52D-C688-4A683C854C9F}"/>
                  </a:ext>
                </a:extLst>
              </p:cNvPr>
              <p:cNvSpPr/>
              <p:nvPr/>
            </p:nvSpPr>
            <p:spPr>
              <a:xfrm>
                <a:off x="237571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8" name="Freeform: Shape 1407">
                <a:extLst>
                  <a:ext uri="{FF2B5EF4-FFF2-40B4-BE49-F238E27FC236}">
                    <a16:creationId xmlns:a16="http://schemas.microsoft.com/office/drawing/2014/main" id="{AA540B4B-14E7-E126-8A0D-7A28C38FC39A}"/>
                  </a:ext>
                </a:extLst>
              </p:cNvPr>
              <p:cNvSpPr/>
              <p:nvPr/>
            </p:nvSpPr>
            <p:spPr>
              <a:xfrm>
                <a:off x="24917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9" name="Freeform: Shape 1408">
                <a:extLst>
                  <a:ext uri="{FF2B5EF4-FFF2-40B4-BE49-F238E27FC236}">
                    <a16:creationId xmlns:a16="http://schemas.microsoft.com/office/drawing/2014/main" id="{B71BEF54-EFF1-CAB9-1AC1-B1692C5B959E}"/>
                  </a:ext>
                </a:extLst>
              </p:cNvPr>
              <p:cNvSpPr/>
              <p:nvPr/>
            </p:nvSpPr>
            <p:spPr>
              <a:xfrm>
                <a:off x="26077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0" name="Freeform: Shape 1409">
                <a:extLst>
                  <a:ext uri="{FF2B5EF4-FFF2-40B4-BE49-F238E27FC236}">
                    <a16:creationId xmlns:a16="http://schemas.microsoft.com/office/drawing/2014/main" id="{88F85F89-B1C9-0E0A-237F-2D956EE438B2}"/>
                  </a:ext>
                </a:extLst>
              </p:cNvPr>
              <p:cNvSpPr/>
              <p:nvPr/>
            </p:nvSpPr>
            <p:spPr>
              <a:xfrm>
                <a:off x="272379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1" name="Freeform: Shape 1410">
                <a:extLst>
                  <a:ext uri="{FF2B5EF4-FFF2-40B4-BE49-F238E27FC236}">
                    <a16:creationId xmlns:a16="http://schemas.microsoft.com/office/drawing/2014/main" id="{7309E4D8-E7BC-4227-3725-A55C94BBE672}"/>
                  </a:ext>
                </a:extLst>
              </p:cNvPr>
              <p:cNvSpPr/>
              <p:nvPr/>
            </p:nvSpPr>
            <p:spPr>
              <a:xfrm>
                <a:off x="28398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2" name="Freeform: Shape 1411">
                <a:extLst>
                  <a:ext uri="{FF2B5EF4-FFF2-40B4-BE49-F238E27FC236}">
                    <a16:creationId xmlns:a16="http://schemas.microsoft.com/office/drawing/2014/main" id="{50E594F8-A04F-8D3F-68A3-512FD545080E}"/>
                  </a:ext>
                </a:extLst>
              </p:cNvPr>
              <p:cNvSpPr/>
              <p:nvPr/>
            </p:nvSpPr>
            <p:spPr>
              <a:xfrm>
                <a:off x="29558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3" name="Freeform: Shape 1412">
                <a:extLst>
                  <a:ext uri="{FF2B5EF4-FFF2-40B4-BE49-F238E27FC236}">
                    <a16:creationId xmlns:a16="http://schemas.microsoft.com/office/drawing/2014/main" id="{DFFE4B17-0DA0-61D6-85D5-BCBA3338C999}"/>
                  </a:ext>
                </a:extLst>
              </p:cNvPr>
              <p:cNvSpPr/>
              <p:nvPr/>
            </p:nvSpPr>
            <p:spPr>
              <a:xfrm>
                <a:off x="307189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4" name="Freeform: Shape 1413">
                <a:extLst>
                  <a:ext uri="{FF2B5EF4-FFF2-40B4-BE49-F238E27FC236}">
                    <a16:creationId xmlns:a16="http://schemas.microsoft.com/office/drawing/2014/main" id="{656D3A03-E36D-DE21-2EBF-5EC17BE835E1}"/>
                  </a:ext>
                </a:extLst>
              </p:cNvPr>
              <p:cNvSpPr/>
              <p:nvPr/>
            </p:nvSpPr>
            <p:spPr>
              <a:xfrm>
                <a:off x="318791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5" name="Freeform: Shape 1414">
                <a:extLst>
                  <a:ext uri="{FF2B5EF4-FFF2-40B4-BE49-F238E27FC236}">
                    <a16:creationId xmlns:a16="http://schemas.microsoft.com/office/drawing/2014/main" id="{D459AFAF-82E1-CB62-5349-49A60CAD9AD6}"/>
                  </a:ext>
                </a:extLst>
              </p:cNvPr>
              <p:cNvSpPr/>
              <p:nvPr/>
            </p:nvSpPr>
            <p:spPr>
              <a:xfrm>
                <a:off x="33039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6" name="Freeform: Shape 1415">
                <a:extLst>
                  <a:ext uri="{FF2B5EF4-FFF2-40B4-BE49-F238E27FC236}">
                    <a16:creationId xmlns:a16="http://schemas.microsoft.com/office/drawing/2014/main" id="{32983DD7-5F62-D310-E097-F09C67C73EC0}"/>
                  </a:ext>
                </a:extLst>
              </p:cNvPr>
              <p:cNvSpPr/>
              <p:nvPr/>
            </p:nvSpPr>
            <p:spPr>
              <a:xfrm>
                <a:off x="341997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7" name="Freeform: Shape 1416">
                <a:extLst>
                  <a:ext uri="{FF2B5EF4-FFF2-40B4-BE49-F238E27FC236}">
                    <a16:creationId xmlns:a16="http://schemas.microsoft.com/office/drawing/2014/main" id="{5A180D28-690B-7C93-8E8A-CCF92182BC3D}"/>
                  </a:ext>
                </a:extLst>
              </p:cNvPr>
              <p:cNvSpPr/>
              <p:nvPr/>
            </p:nvSpPr>
            <p:spPr>
              <a:xfrm>
                <a:off x="35360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8" name="Freeform: Shape 1417">
                <a:extLst>
                  <a:ext uri="{FF2B5EF4-FFF2-40B4-BE49-F238E27FC236}">
                    <a16:creationId xmlns:a16="http://schemas.microsoft.com/office/drawing/2014/main" id="{16AE0405-E656-7D86-22C1-1214225AE225}"/>
                  </a:ext>
                </a:extLst>
              </p:cNvPr>
              <p:cNvSpPr/>
              <p:nvPr/>
            </p:nvSpPr>
            <p:spPr>
              <a:xfrm>
                <a:off x="36520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9" name="Freeform: Shape 1418">
                <a:extLst>
                  <a:ext uri="{FF2B5EF4-FFF2-40B4-BE49-F238E27FC236}">
                    <a16:creationId xmlns:a16="http://schemas.microsoft.com/office/drawing/2014/main" id="{15406574-6F16-B450-C1DC-04094DD7C042}"/>
                  </a:ext>
                </a:extLst>
              </p:cNvPr>
              <p:cNvSpPr/>
              <p:nvPr/>
            </p:nvSpPr>
            <p:spPr>
              <a:xfrm>
                <a:off x="37680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0" name="Freeform: Shape 1419">
                <a:extLst>
                  <a:ext uri="{FF2B5EF4-FFF2-40B4-BE49-F238E27FC236}">
                    <a16:creationId xmlns:a16="http://schemas.microsoft.com/office/drawing/2014/main" id="{3F8C9E4E-A7C5-BE90-3FB4-8619C3CAE9A0}"/>
                  </a:ext>
                </a:extLst>
              </p:cNvPr>
              <p:cNvSpPr/>
              <p:nvPr/>
            </p:nvSpPr>
            <p:spPr>
              <a:xfrm>
                <a:off x="38840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1" name="Freeform: Shape 1420">
                <a:extLst>
                  <a:ext uri="{FF2B5EF4-FFF2-40B4-BE49-F238E27FC236}">
                    <a16:creationId xmlns:a16="http://schemas.microsoft.com/office/drawing/2014/main" id="{E9A3EA71-7BDF-51D5-AE7E-22E9DDBC1FF2}"/>
                  </a:ext>
                </a:extLst>
              </p:cNvPr>
              <p:cNvSpPr/>
              <p:nvPr/>
            </p:nvSpPr>
            <p:spPr>
              <a:xfrm>
                <a:off x="400012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2" name="Freeform: Shape 1421">
                <a:extLst>
                  <a:ext uri="{FF2B5EF4-FFF2-40B4-BE49-F238E27FC236}">
                    <a16:creationId xmlns:a16="http://schemas.microsoft.com/office/drawing/2014/main" id="{E2FE97D7-A7EE-EDC4-9639-C380EB29DD61}"/>
                  </a:ext>
                </a:extLst>
              </p:cNvPr>
              <p:cNvSpPr/>
              <p:nvPr/>
            </p:nvSpPr>
            <p:spPr>
              <a:xfrm>
                <a:off x="41161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3" name="Freeform: Shape 1422">
                <a:extLst>
                  <a:ext uri="{FF2B5EF4-FFF2-40B4-BE49-F238E27FC236}">
                    <a16:creationId xmlns:a16="http://schemas.microsoft.com/office/drawing/2014/main" id="{1410041A-F628-649A-8BE5-81B0915F1E0D}"/>
                  </a:ext>
                </a:extLst>
              </p:cNvPr>
              <p:cNvSpPr/>
              <p:nvPr/>
            </p:nvSpPr>
            <p:spPr>
              <a:xfrm>
                <a:off x="42321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4" name="Freeform: Shape 1423">
                <a:extLst>
                  <a:ext uri="{FF2B5EF4-FFF2-40B4-BE49-F238E27FC236}">
                    <a16:creationId xmlns:a16="http://schemas.microsoft.com/office/drawing/2014/main" id="{85EEED5E-E314-A757-30DC-BF16A310D27B}"/>
                  </a:ext>
                </a:extLst>
              </p:cNvPr>
              <p:cNvSpPr/>
              <p:nvPr/>
            </p:nvSpPr>
            <p:spPr>
              <a:xfrm>
                <a:off x="43482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5" name="Freeform: Shape 1424">
                <a:extLst>
                  <a:ext uri="{FF2B5EF4-FFF2-40B4-BE49-F238E27FC236}">
                    <a16:creationId xmlns:a16="http://schemas.microsoft.com/office/drawing/2014/main" id="{F2CC361A-D6B2-DA46-9A66-C589D1A29290}"/>
                  </a:ext>
                </a:extLst>
              </p:cNvPr>
              <p:cNvSpPr/>
              <p:nvPr/>
            </p:nvSpPr>
            <p:spPr>
              <a:xfrm>
                <a:off x="446424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6" name="Freeform: Shape 1425">
                <a:extLst>
                  <a:ext uri="{FF2B5EF4-FFF2-40B4-BE49-F238E27FC236}">
                    <a16:creationId xmlns:a16="http://schemas.microsoft.com/office/drawing/2014/main" id="{7D84146D-B584-D4BF-5035-BC071B0305A7}"/>
                  </a:ext>
                </a:extLst>
              </p:cNvPr>
              <p:cNvSpPr/>
              <p:nvPr/>
            </p:nvSpPr>
            <p:spPr>
              <a:xfrm>
                <a:off x="458027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7" name="Freeform: Shape 1426">
                <a:extLst>
                  <a:ext uri="{FF2B5EF4-FFF2-40B4-BE49-F238E27FC236}">
                    <a16:creationId xmlns:a16="http://schemas.microsoft.com/office/drawing/2014/main" id="{6AD1E1DC-A58B-D91C-A00C-ABBF93CE04D9}"/>
                  </a:ext>
                </a:extLst>
              </p:cNvPr>
              <p:cNvSpPr/>
              <p:nvPr/>
            </p:nvSpPr>
            <p:spPr>
              <a:xfrm>
                <a:off x="5511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8" name="Freeform: Shape 1427">
                <a:extLst>
                  <a:ext uri="{FF2B5EF4-FFF2-40B4-BE49-F238E27FC236}">
                    <a16:creationId xmlns:a16="http://schemas.microsoft.com/office/drawing/2014/main" id="{DE09C5E7-F44F-9BB1-935C-2F1E542BF691}"/>
                  </a:ext>
                </a:extLst>
              </p:cNvPr>
              <p:cNvSpPr/>
              <p:nvPr/>
            </p:nvSpPr>
            <p:spPr>
              <a:xfrm>
                <a:off x="17115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9" name="Freeform: Shape 1428">
                <a:extLst>
                  <a:ext uri="{FF2B5EF4-FFF2-40B4-BE49-F238E27FC236}">
                    <a16:creationId xmlns:a16="http://schemas.microsoft.com/office/drawing/2014/main" id="{BCF35C77-C5F2-C66C-7A8E-07543085D83E}"/>
                  </a:ext>
                </a:extLst>
              </p:cNvPr>
              <p:cNvSpPr/>
              <p:nvPr/>
            </p:nvSpPr>
            <p:spPr>
              <a:xfrm>
                <a:off x="2871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0" name="Freeform: Shape 1429">
                <a:extLst>
                  <a:ext uri="{FF2B5EF4-FFF2-40B4-BE49-F238E27FC236}">
                    <a16:creationId xmlns:a16="http://schemas.microsoft.com/office/drawing/2014/main" id="{ADF7C4C7-16A5-3BAF-993A-14A3A34AA133}"/>
                  </a:ext>
                </a:extLst>
              </p:cNvPr>
              <p:cNvSpPr/>
              <p:nvPr/>
            </p:nvSpPr>
            <p:spPr>
              <a:xfrm>
                <a:off x="40320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1" name="Freeform: Shape 1430">
                <a:extLst>
                  <a:ext uri="{FF2B5EF4-FFF2-40B4-BE49-F238E27FC236}">
                    <a16:creationId xmlns:a16="http://schemas.microsoft.com/office/drawing/2014/main" id="{67B2B3FB-E3A2-D176-0D1C-5093295D7140}"/>
                  </a:ext>
                </a:extLst>
              </p:cNvPr>
              <p:cNvSpPr/>
              <p:nvPr/>
            </p:nvSpPr>
            <p:spPr>
              <a:xfrm>
                <a:off x="51923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2" name="Freeform: Shape 1431">
                <a:extLst>
                  <a:ext uri="{FF2B5EF4-FFF2-40B4-BE49-F238E27FC236}">
                    <a16:creationId xmlns:a16="http://schemas.microsoft.com/office/drawing/2014/main" id="{1049CB1C-9665-4443-DA57-03139D436B27}"/>
                  </a:ext>
                </a:extLst>
              </p:cNvPr>
              <p:cNvSpPr/>
              <p:nvPr/>
            </p:nvSpPr>
            <p:spPr>
              <a:xfrm>
                <a:off x="63526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3" name="Freeform: Shape 1432">
                <a:extLst>
                  <a:ext uri="{FF2B5EF4-FFF2-40B4-BE49-F238E27FC236}">
                    <a16:creationId xmlns:a16="http://schemas.microsoft.com/office/drawing/2014/main" id="{E041E3DB-C183-0E43-73B0-21D63F8F1064}"/>
                  </a:ext>
                </a:extLst>
              </p:cNvPr>
              <p:cNvSpPr/>
              <p:nvPr/>
            </p:nvSpPr>
            <p:spPr>
              <a:xfrm>
                <a:off x="7512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4" name="Freeform: Shape 1433">
                <a:extLst>
                  <a:ext uri="{FF2B5EF4-FFF2-40B4-BE49-F238E27FC236}">
                    <a16:creationId xmlns:a16="http://schemas.microsoft.com/office/drawing/2014/main" id="{A53F1E46-BD6F-244C-0B92-46B0AF222DD0}"/>
                  </a:ext>
                </a:extLst>
              </p:cNvPr>
              <p:cNvSpPr/>
              <p:nvPr/>
            </p:nvSpPr>
            <p:spPr>
              <a:xfrm>
                <a:off x="8673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5" name="Freeform: Shape 1434">
                <a:extLst>
                  <a:ext uri="{FF2B5EF4-FFF2-40B4-BE49-F238E27FC236}">
                    <a16:creationId xmlns:a16="http://schemas.microsoft.com/office/drawing/2014/main" id="{B8D74578-A3FE-BA6A-D03C-99667A31D7AB}"/>
                  </a:ext>
                </a:extLst>
              </p:cNvPr>
              <p:cNvSpPr/>
              <p:nvPr/>
            </p:nvSpPr>
            <p:spPr>
              <a:xfrm>
                <a:off x="98334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6" name="Freeform: Shape 1435">
                <a:extLst>
                  <a:ext uri="{FF2B5EF4-FFF2-40B4-BE49-F238E27FC236}">
                    <a16:creationId xmlns:a16="http://schemas.microsoft.com/office/drawing/2014/main" id="{45C71FC8-965B-5A87-8D93-F38AB962425F}"/>
                  </a:ext>
                </a:extLst>
              </p:cNvPr>
              <p:cNvSpPr/>
              <p:nvPr/>
            </p:nvSpPr>
            <p:spPr>
              <a:xfrm>
                <a:off x="10993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7" name="Freeform: Shape 1436">
                <a:extLst>
                  <a:ext uri="{FF2B5EF4-FFF2-40B4-BE49-F238E27FC236}">
                    <a16:creationId xmlns:a16="http://schemas.microsoft.com/office/drawing/2014/main" id="{A12BDFA8-4014-91BB-7B28-3AC41AB4AE4A}"/>
                  </a:ext>
                </a:extLst>
              </p:cNvPr>
              <p:cNvSpPr/>
              <p:nvPr/>
            </p:nvSpPr>
            <p:spPr>
              <a:xfrm>
                <a:off x="121541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8" name="Freeform: Shape 1437">
                <a:extLst>
                  <a:ext uri="{FF2B5EF4-FFF2-40B4-BE49-F238E27FC236}">
                    <a16:creationId xmlns:a16="http://schemas.microsoft.com/office/drawing/2014/main" id="{C168916B-2A3D-0019-F779-83E4D1F3364A}"/>
                  </a:ext>
                </a:extLst>
              </p:cNvPr>
              <p:cNvSpPr/>
              <p:nvPr/>
            </p:nvSpPr>
            <p:spPr>
              <a:xfrm>
                <a:off x="13314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9" name="Freeform: Shape 1438">
                <a:extLst>
                  <a:ext uri="{FF2B5EF4-FFF2-40B4-BE49-F238E27FC236}">
                    <a16:creationId xmlns:a16="http://schemas.microsoft.com/office/drawing/2014/main" id="{C7599AF6-D1D9-E9BE-90FE-2E72528EF7FF}"/>
                  </a:ext>
                </a:extLst>
              </p:cNvPr>
              <p:cNvSpPr/>
              <p:nvPr/>
            </p:nvSpPr>
            <p:spPr>
              <a:xfrm>
                <a:off x="144748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0" name="Freeform: Shape 1439">
                <a:extLst>
                  <a:ext uri="{FF2B5EF4-FFF2-40B4-BE49-F238E27FC236}">
                    <a16:creationId xmlns:a16="http://schemas.microsoft.com/office/drawing/2014/main" id="{19BD0711-030A-9A53-FE85-DA36C6A6EA21}"/>
                  </a:ext>
                </a:extLst>
              </p:cNvPr>
              <p:cNvSpPr/>
              <p:nvPr/>
            </p:nvSpPr>
            <p:spPr>
              <a:xfrm>
                <a:off x="15634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1" name="Freeform: Shape 1440">
                <a:extLst>
                  <a:ext uri="{FF2B5EF4-FFF2-40B4-BE49-F238E27FC236}">
                    <a16:creationId xmlns:a16="http://schemas.microsoft.com/office/drawing/2014/main" id="{688A5DBC-FF4D-C89C-A494-7CF9BC6D55AB}"/>
                  </a:ext>
                </a:extLst>
              </p:cNvPr>
              <p:cNvSpPr/>
              <p:nvPr/>
            </p:nvSpPr>
            <p:spPr>
              <a:xfrm>
                <a:off x="16795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2" name="Freeform: Shape 1441">
                <a:extLst>
                  <a:ext uri="{FF2B5EF4-FFF2-40B4-BE49-F238E27FC236}">
                    <a16:creationId xmlns:a16="http://schemas.microsoft.com/office/drawing/2014/main" id="{2CD46439-81D5-820B-F445-4A82E4D0E4CB}"/>
                  </a:ext>
                </a:extLst>
              </p:cNvPr>
              <p:cNvSpPr/>
              <p:nvPr/>
            </p:nvSpPr>
            <p:spPr>
              <a:xfrm>
                <a:off x="17955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3" name="Freeform: Shape 1442">
                <a:extLst>
                  <a:ext uri="{FF2B5EF4-FFF2-40B4-BE49-F238E27FC236}">
                    <a16:creationId xmlns:a16="http://schemas.microsoft.com/office/drawing/2014/main" id="{0EAAEF19-3C5E-CE4B-9145-FA0345E73C75}"/>
                  </a:ext>
                </a:extLst>
              </p:cNvPr>
              <p:cNvSpPr/>
              <p:nvPr/>
            </p:nvSpPr>
            <p:spPr>
              <a:xfrm>
                <a:off x="191159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4" name="Freeform: Shape 1443">
                <a:extLst>
                  <a:ext uri="{FF2B5EF4-FFF2-40B4-BE49-F238E27FC236}">
                    <a16:creationId xmlns:a16="http://schemas.microsoft.com/office/drawing/2014/main" id="{BF9D3908-EE9D-61A6-3142-F42BA73C63F1}"/>
                  </a:ext>
                </a:extLst>
              </p:cNvPr>
              <p:cNvSpPr/>
              <p:nvPr/>
            </p:nvSpPr>
            <p:spPr>
              <a:xfrm>
                <a:off x="20276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5" name="Freeform: Shape 1444">
                <a:extLst>
                  <a:ext uri="{FF2B5EF4-FFF2-40B4-BE49-F238E27FC236}">
                    <a16:creationId xmlns:a16="http://schemas.microsoft.com/office/drawing/2014/main" id="{392C4D59-55C6-BEE7-0002-8F9EFC4AAE4F}"/>
                  </a:ext>
                </a:extLst>
              </p:cNvPr>
              <p:cNvSpPr/>
              <p:nvPr/>
            </p:nvSpPr>
            <p:spPr>
              <a:xfrm>
                <a:off x="21436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6" name="Freeform: Shape 1445">
                <a:extLst>
                  <a:ext uri="{FF2B5EF4-FFF2-40B4-BE49-F238E27FC236}">
                    <a16:creationId xmlns:a16="http://schemas.microsoft.com/office/drawing/2014/main" id="{EB83B89A-20F5-2EA1-0633-1B9FBB26B9EE}"/>
                  </a:ext>
                </a:extLst>
              </p:cNvPr>
              <p:cNvSpPr/>
              <p:nvPr/>
            </p:nvSpPr>
            <p:spPr>
              <a:xfrm>
                <a:off x="225968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7" name="Freeform: Shape 1446">
                <a:extLst>
                  <a:ext uri="{FF2B5EF4-FFF2-40B4-BE49-F238E27FC236}">
                    <a16:creationId xmlns:a16="http://schemas.microsoft.com/office/drawing/2014/main" id="{4673026D-28B6-040E-7401-69CE6C6E43FF}"/>
                  </a:ext>
                </a:extLst>
              </p:cNvPr>
              <p:cNvSpPr/>
              <p:nvPr/>
            </p:nvSpPr>
            <p:spPr>
              <a:xfrm>
                <a:off x="237571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8" name="Freeform: Shape 1447">
                <a:extLst>
                  <a:ext uri="{FF2B5EF4-FFF2-40B4-BE49-F238E27FC236}">
                    <a16:creationId xmlns:a16="http://schemas.microsoft.com/office/drawing/2014/main" id="{ADC4015C-1600-BFE6-2DE8-12338D1339B7}"/>
                  </a:ext>
                </a:extLst>
              </p:cNvPr>
              <p:cNvSpPr/>
              <p:nvPr/>
            </p:nvSpPr>
            <p:spPr>
              <a:xfrm>
                <a:off x="24917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9" name="Freeform: Shape 1448">
                <a:extLst>
                  <a:ext uri="{FF2B5EF4-FFF2-40B4-BE49-F238E27FC236}">
                    <a16:creationId xmlns:a16="http://schemas.microsoft.com/office/drawing/2014/main" id="{BFCB2665-49CE-C3E2-1DC5-EE09F9483820}"/>
                  </a:ext>
                </a:extLst>
              </p:cNvPr>
              <p:cNvSpPr/>
              <p:nvPr/>
            </p:nvSpPr>
            <p:spPr>
              <a:xfrm>
                <a:off x="26077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0" name="Freeform: Shape 1449">
                <a:extLst>
                  <a:ext uri="{FF2B5EF4-FFF2-40B4-BE49-F238E27FC236}">
                    <a16:creationId xmlns:a16="http://schemas.microsoft.com/office/drawing/2014/main" id="{7DB1577F-FA2E-33E1-23D7-48F200BE0743}"/>
                  </a:ext>
                </a:extLst>
              </p:cNvPr>
              <p:cNvSpPr/>
              <p:nvPr/>
            </p:nvSpPr>
            <p:spPr>
              <a:xfrm>
                <a:off x="272379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1" name="Freeform: Shape 1450">
                <a:extLst>
                  <a:ext uri="{FF2B5EF4-FFF2-40B4-BE49-F238E27FC236}">
                    <a16:creationId xmlns:a16="http://schemas.microsoft.com/office/drawing/2014/main" id="{0C50965E-CD6E-8C99-005A-E22E04183A5F}"/>
                  </a:ext>
                </a:extLst>
              </p:cNvPr>
              <p:cNvSpPr/>
              <p:nvPr/>
            </p:nvSpPr>
            <p:spPr>
              <a:xfrm>
                <a:off x="28398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2" name="Freeform: Shape 1451">
                <a:extLst>
                  <a:ext uri="{FF2B5EF4-FFF2-40B4-BE49-F238E27FC236}">
                    <a16:creationId xmlns:a16="http://schemas.microsoft.com/office/drawing/2014/main" id="{7F1A7E27-034B-6FC1-1F1B-F6209A987F06}"/>
                  </a:ext>
                </a:extLst>
              </p:cNvPr>
              <p:cNvSpPr/>
              <p:nvPr/>
            </p:nvSpPr>
            <p:spPr>
              <a:xfrm>
                <a:off x="29558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3" name="Freeform: Shape 1452">
                <a:extLst>
                  <a:ext uri="{FF2B5EF4-FFF2-40B4-BE49-F238E27FC236}">
                    <a16:creationId xmlns:a16="http://schemas.microsoft.com/office/drawing/2014/main" id="{50DC8056-9EB0-9B7F-EE5A-2833F8E82A2C}"/>
                  </a:ext>
                </a:extLst>
              </p:cNvPr>
              <p:cNvSpPr/>
              <p:nvPr/>
            </p:nvSpPr>
            <p:spPr>
              <a:xfrm>
                <a:off x="307189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4" name="Freeform: Shape 1453">
                <a:extLst>
                  <a:ext uri="{FF2B5EF4-FFF2-40B4-BE49-F238E27FC236}">
                    <a16:creationId xmlns:a16="http://schemas.microsoft.com/office/drawing/2014/main" id="{3DAD81F0-8069-8128-D0AC-B0E632D99024}"/>
                  </a:ext>
                </a:extLst>
              </p:cNvPr>
              <p:cNvSpPr/>
              <p:nvPr/>
            </p:nvSpPr>
            <p:spPr>
              <a:xfrm>
                <a:off x="318791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5" name="Freeform: Shape 1454">
                <a:extLst>
                  <a:ext uri="{FF2B5EF4-FFF2-40B4-BE49-F238E27FC236}">
                    <a16:creationId xmlns:a16="http://schemas.microsoft.com/office/drawing/2014/main" id="{71130028-6996-8A07-EE30-6C8AFA34D08D}"/>
                  </a:ext>
                </a:extLst>
              </p:cNvPr>
              <p:cNvSpPr/>
              <p:nvPr/>
            </p:nvSpPr>
            <p:spPr>
              <a:xfrm>
                <a:off x="33039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6" name="Freeform: Shape 1455">
                <a:extLst>
                  <a:ext uri="{FF2B5EF4-FFF2-40B4-BE49-F238E27FC236}">
                    <a16:creationId xmlns:a16="http://schemas.microsoft.com/office/drawing/2014/main" id="{72009C89-50D8-D8E5-5D4E-2D4B9F4C119A}"/>
                  </a:ext>
                </a:extLst>
              </p:cNvPr>
              <p:cNvSpPr/>
              <p:nvPr/>
            </p:nvSpPr>
            <p:spPr>
              <a:xfrm>
                <a:off x="341997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7" name="Freeform: Shape 1456">
                <a:extLst>
                  <a:ext uri="{FF2B5EF4-FFF2-40B4-BE49-F238E27FC236}">
                    <a16:creationId xmlns:a16="http://schemas.microsoft.com/office/drawing/2014/main" id="{03101B81-63A4-AFBC-3EFF-EC17C4DEEB65}"/>
                  </a:ext>
                </a:extLst>
              </p:cNvPr>
              <p:cNvSpPr/>
              <p:nvPr/>
            </p:nvSpPr>
            <p:spPr>
              <a:xfrm>
                <a:off x="35360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8" name="Freeform: Shape 1457">
                <a:extLst>
                  <a:ext uri="{FF2B5EF4-FFF2-40B4-BE49-F238E27FC236}">
                    <a16:creationId xmlns:a16="http://schemas.microsoft.com/office/drawing/2014/main" id="{D7AF46AB-3C40-8A8B-DEAD-63D47F5868D6}"/>
                  </a:ext>
                </a:extLst>
              </p:cNvPr>
              <p:cNvSpPr/>
              <p:nvPr/>
            </p:nvSpPr>
            <p:spPr>
              <a:xfrm>
                <a:off x="36520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9" name="Freeform: Shape 1458">
                <a:extLst>
                  <a:ext uri="{FF2B5EF4-FFF2-40B4-BE49-F238E27FC236}">
                    <a16:creationId xmlns:a16="http://schemas.microsoft.com/office/drawing/2014/main" id="{8C3E5D6B-1739-0BD6-F7D2-4C351317C92C}"/>
                  </a:ext>
                </a:extLst>
              </p:cNvPr>
              <p:cNvSpPr/>
              <p:nvPr/>
            </p:nvSpPr>
            <p:spPr>
              <a:xfrm>
                <a:off x="37680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0" name="Freeform: Shape 1459">
                <a:extLst>
                  <a:ext uri="{FF2B5EF4-FFF2-40B4-BE49-F238E27FC236}">
                    <a16:creationId xmlns:a16="http://schemas.microsoft.com/office/drawing/2014/main" id="{4C6AD6A9-BE45-2699-6852-1EFA67BCB09B}"/>
                  </a:ext>
                </a:extLst>
              </p:cNvPr>
              <p:cNvSpPr/>
              <p:nvPr/>
            </p:nvSpPr>
            <p:spPr>
              <a:xfrm>
                <a:off x="38840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1" name="Freeform: Shape 1460">
                <a:extLst>
                  <a:ext uri="{FF2B5EF4-FFF2-40B4-BE49-F238E27FC236}">
                    <a16:creationId xmlns:a16="http://schemas.microsoft.com/office/drawing/2014/main" id="{908D2528-EF5C-B93B-CF69-67F6200023CE}"/>
                  </a:ext>
                </a:extLst>
              </p:cNvPr>
              <p:cNvSpPr/>
              <p:nvPr/>
            </p:nvSpPr>
            <p:spPr>
              <a:xfrm>
                <a:off x="400012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2" name="Freeform: Shape 1461">
                <a:extLst>
                  <a:ext uri="{FF2B5EF4-FFF2-40B4-BE49-F238E27FC236}">
                    <a16:creationId xmlns:a16="http://schemas.microsoft.com/office/drawing/2014/main" id="{DC10044A-6D20-AB27-AD1E-33F3A5EBDD50}"/>
                  </a:ext>
                </a:extLst>
              </p:cNvPr>
              <p:cNvSpPr/>
              <p:nvPr/>
            </p:nvSpPr>
            <p:spPr>
              <a:xfrm>
                <a:off x="41161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3" name="Freeform: Shape 1462">
                <a:extLst>
                  <a:ext uri="{FF2B5EF4-FFF2-40B4-BE49-F238E27FC236}">
                    <a16:creationId xmlns:a16="http://schemas.microsoft.com/office/drawing/2014/main" id="{F5C48892-A831-97FF-B94C-82D8AD80D175}"/>
                  </a:ext>
                </a:extLst>
              </p:cNvPr>
              <p:cNvSpPr/>
              <p:nvPr/>
            </p:nvSpPr>
            <p:spPr>
              <a:xfrm>
                <a:off x="42321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4" name="Freeform: Shape 1463">
                <a:extLst>
                  <a:ext uri="{FF2B5EF4-FFF2-40B4-BE49-F238E27FC236}">
                    <a16:creationId xmlns:a16="http://schemas.microsoft.com/office/drawing/2014/main" id="{EC42C673-9EE2-375C-9757-BACB8F7AEEFE}"/>
                  </a:ext>
                </a:extLst>
              </p:cNvPr>
              <p:cNvSpPr/>
              <p:nvPr/>
            </p:nvSpPr>
            <p:spPr>
              <a:xfrm>
                <a:off x="43482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5" name="Freeform: Shape 1464">
                <a:extLst>
                  <a:ext uri="{FF2B5EF4-FFF2-40B4-BE49-F238E27FC236}">
                    <a16:creationId xmlns:a16="http://schemas.microsoft.com/office/drawing/2014/main" id="{FE7A34E9-F03B-88F2-7D49-3E73D9016F48}"/>
                  </a:ext>
                </a:extLst>
              </p:cNvPr>
              <p:cNvSpPr/>
              <p:nvPr/>
            </p:nvSpPr>
            <p:spPr>
              <a:xfrm>
                <a:off x="446424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6" name="Freeform: Shape 1465">
                <a:extLst>
                  <a:ext uri="{FF2B5EF4-FFF2-40B4-BE49-F238E27FC236}">
                    <a16:creationId xmlns:a16="http://schemas.microsoft.com/office/drawing/2014/main" id="{5B2218DD-C13D-A976-BA5D-42C8F66254B4}"/>
                  </a:ext>
                </a:extLst>
              </p:cNvPr>
              <p:cNvSpPr/>
              <p:nvPr/>
            </p:nvSpPr>
            <p:spPr>
              <a:xfrm>
                <a:off x="458027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7" name="Freeform: Shape 1466">
                <a:extLst>
                  <a:ext uri="{FF2B5EF4-FFF2-40B4-BE49-F238E27FC236}">
                    <a16:creationId xmlns:a16="http://schemas.microsoft.com/office/drawing/2014/main" id="{A869062A-F03A-ED90-EB5E-66BB6CF81EB6}"/>
                  </a:ext>
                </a:extLst>
              </p:cNvPr>
              <p:cNvSpPr/>
              <p:nvPr/>
            </p:nvSpPr>
            <p:spPr>
              <a:xfrm>
                <a:off x="5511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8" name="Freeform: Shape 1467">
                <a:extLst>
                  <a:ext uri="{FF2B5EF4-FFF2-40B4-BE49-F238E27FC236}">
                    <a16:creationId xmlns:a16="http://schemas.microsoft.com/office/drawing/2014/main" id="{0C2E1D62-4A97-040B-8D42-ABFCEAFA0BEB}"/>
                  </a:ext>
                </a:extLst>
              </p:cNvPr>
              <p:cNvSpPr/>
              <p:nvPr/>
            </p:nvSpPr>
            <p:spPr>
              <a:xfrm>
                <a:off x="17115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9" name="Freeform: Shape 1468">
                <a:extLst>
                  <a:ext uri="{FF2B5EF4-FFF2-40B4-BE49-F238E27FC236}">
                    <a16:creationId xmlns:a16="http://schemas.microsoft.com/office/drawing/2014/main" id="{EFCDBF3D-F164-01DB-4217-6303832E6999}"/>
                  </a:ext>
                </a:extLst>
              </p:cNvPr>
              <p:cNvSpPr/>
              <p:nvPr/>
            </p:nvSpPr>
            <p:spPr>
              <a:xfrm>
                <a:off x="2871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0" name="Freeform: Shape 1469">
                <a:extLst>
                  <a:ext uri="{FF2B5EF4-FFF2-40B4-BE49-F238E27FC236}">
                    <a16:creationId xmlns:a16="http://schemas.microsoft.com/office/drawing/2014/main" id="{4F3976C7-2C93-0439-E42D-9DAEAC65DD44}"/>
                  </a:ext>
                </a:extLst>
              </p:cNvPr>
              <p:cNvSpPr/>
              <p:nvPr/>
            </p:nvSpPr>
            <p:spPr>
              <a:xfrm>
                <a:off x="40320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1" name="Freeform: Shape 1470">
                <a:extLst>
                  <a:ext uri="{FF2B5EF4-FFF2-40B4-BE49-F238E27FC236}">
                    <a16:creationId xmlns:a16="http://schemas.microsoft.com/office/drawing/2014/main" id="{7EF54D21-AF68-05D2-53C5-8AF68A0A8594}"/>
                  </a:ext>
                </a:extLst>
              </p:cNvPr>
              <p:cNvSpPr/>
              <p:nvPr/>
            </p:nvSpPr>
            <p:spPr>
              <a:xfrm>
                <a:off x="51923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2" name="Freeform: Shape 1471">
                <a:extLst>
                  <a:ext uri="{FF2B5EF4-FFF2-40B4-BE49-F238E27FC236}">
                    <a16:creationId xmlns:a16="http://schemas.microsoft.com/office/drawing/2014/main" id="{888FF9DA-90C2-7559-EE7A-EDE7FBD7E876}"/>
                  </a:ext>
                </a:extLst>
              </p:cNvPr>
              <p:cNvSpPr/>
              <p:nvPr/>
            </p:nvSpPr>
            <p:spPr>
              <a:xfrm>
                <a:off x="63526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3" name="Freeform: Shape 1472">
                <a:extLst>
                  <a:ext uri="{FF2B5EF4-FFF2-40B4-BE49-F238E27FC236}">
                    <a16:creationId xmlns:a16="http://schemas.microsoft.com/office/drawing/2014/main" id="{75C071DC-1A24-A218-E27B-C167C0A2E3E9}"/>
                  </a:ext>
                </a:extLst>
              </p:cNvPr>
              <p:cNvSpPr/>
              <p:nvPr/>
            </p:nvSpPr>
            <p:spPr>
              <a:xfrm>
                <a:off x="7512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4" name="Freeform: Shape 1473">
                <a:extLst>
                  <a:ext uri="{FF2B5EF4-FFF2-40B4-BE49-F238E27FC236}">
                    <a16:creationId xmlns:a16="http://schemas.microsoft.com/office/drawing/2014/main" id="{0A30B930-1CF3-853D-873C-A1FEC7D8862E}"/>
                  </a:ext>
                </a:extLst>
              </p:cNvPr>
              <p:cNvSpPr/>
              <p:nvPr/>
            </p:nvSpPr>
            <p:spPr>
              <a:xfrm>
                <a:off x="8673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5" name="Freeform: Shape 1474">
                <a:extLst>
                  <a:ext uri="{FF2B5EF4-FFF2-40B4-BE49-F238E27FC236}">
                    <a16:creationId xmlns:a16="http://schemas.microsoft.com/office/drawing/2014/main" id="{60A786BF-FEB6-C1F4-69BC-0175754D9B50}"/>
                  </a:ext>
                </a:extLst>
              </p:cNvPr>
              <p:cNvSpPr/>
              <p:nvPr/>
            </p:nvSpPr>
            <p:spPr>
              <a:xfrm>
                <a:off x="98334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6" name="Freeform: Shape 1475">
                <a:extLst>
                  <a:ext uri="{FF2B5EF4-FFF2-40B4-BE49-F238E27FC236}">
                    <a16:creationId xmlns:a16="http://schemas.microsoft.com/office/drawing/2014/main" id="{252D5745-050C-89FE-DA7A-9362941C7818}"/>
                  </a:ext>
                </a:extLst>
              </p:cNvPr>
              <p:cNvSpPr/>
              <p:nvPr/>
            </p:nvSpPr>
            <p:spPr>
              <a:xfrm>
                <a:off x="10993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7" name="Freeform: Shape 1476">
                <a:extLst>
                  <a:ext uri="{FF2B5EF4-FFF2-40B4-BE49-F238E27FC236}">
                    <a16:creationId xmlns:a16="http://schemas.microsoft.com/office/drawing/2014/main" id="{6B6D03FE-AFCA-A5E2-CEEF-B45D06616748}"/>
                  </a:ext>
                </a:extLst>
              </p:cNvPr>
              <p:cNvSpPr/>
              <p:nvPr/>
            </p:nvSpPr>
            <p:spPr>
              <a:xfrm>
                <a:off x="121541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8" name="Freeform: Shape 1477">
                <a:extLst>
                  <a:ext uri="{FF2B5EF4-FFF2-40B4-BE49-F238E27FC236}">
                    <a16:creationId xmlns:a16="http://schemas.microsoft.com/office/drawing/2014/main" id="{C6087F34-443A-308A-351D-1758DC8D7272}"/>
                  </a:ext>
                </a:extLst>
              </p:cNvPr>
              <p:cNvSpPr/>
              <p:nvPr/>
            </p:nvSpPr>
            <p:spPr>
              <a:xfrm>
                <a:off x="13314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9" name="Freeform: Shape 1478">
                <a:extLst>
                  <a:ext uri="{FF2B5EF4-FFF2-40B4-BE49-F238E27FC236}">
                    <a16:creationId xmlns:a16="http://schemas.microsoft.com/office/drawing/2014/main" id="{F1FA0338-4F6C-1D95-56F7-D7BA04637C5B}"/>
                  </a:ext>
                </a:extLst>
              </p:cNvPr>
              <p:cNvSpPr/>
              <p:nvPr/>
            </p:nvSpPr>
            <p:spPr>
              <a:xfrm>
                <a:off x="144748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0" name="Freeform: Shape 1479">
                <a:extLst>
                  <a:ext uri="{FF2B5EF4-FFF2-40B4-BE49-F238E27FC236}">
                    <a16:creationId xmlns:a16="http://schemas.microsoft.com/office/drawing/2014/main" id="{74230F4C-1218-6DDF-69D0-D099239B8C8F}"/>
                  </a:ext>
                </a:extLst>
              </p:cNvPr>
              <p:cNvSpPr/>
              <p:nvPr/>
            </p:nvSpPr>
            <p:spPr>
              <a:xfrm>
                <a:off x="15634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1" name="Freeform: Shape 1480">
                <a:extLst>
                  <a:ext uri="{FF2B5EF4-FFF2-40B4-BE49-F238E27FC236}">
                    <a16:creationId xmlns:a16="http://schemas.microsoft.com/office/drawing/2014/main" id="{EB1BEAB8-6F22-E6A2-1A5E-A001BC306DD5}"/>
                  </a:ext>
                </a:extLst>
              </p:cNvPr>
              <p:cNvSpPr/>
              <p:nvPr/>
            </p:nvSpPr>
            <p:spPr>
              <a:xfrm>
                <a:off x="16795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2" name="Freeform: Shape 1481">
                <a:extLst>
                  <a:ext uri="{FF2B5EF4-FFF2-40B4-BE49-F238E27FC236}">
                    <a16:creationId xmlns:a16="http://schemas.microsoft.com/office/drawing/2014/main" id="{2C8E605E-E7E7-A533-15E9-1413E120A6A8}"/>
                  </a:ext>
                </a:extLst>
              </p:cNvPr>
              <p:cNvSpPr/>
              <p:nvPr/>
            </p:nvSpPr>
            <p:spPr>
              <a:xfrm>
                <a:off x="17955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3" name="Freeform: Shape 1482">
                <a:extLst>
                  <a:ext uri="{FF2B5EF4-FFF2-40B4-BE49-F238E27FC236}">
                    <a16:creationId xmlns:a16="http://schemas.microsoft.com/office/drawing/2014/main" id="{FA587DD6-603B-87F8-302B-BAB624412AD1}"/>
                  </a:ext>
                </a:extLst>
              </p:cNvPr>
              <p:cNvSpPr/>
              <p:nvPr/>
            </p:nvSpPr>
            <p:spPr>
              <a:xfrm>
                <a:off x="191159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4" name="Freeform: Shape 1483">
                <a:extLst>
                  <a:ext uri="{FF2B5EF4-FFF2-40B4-BE49-F238E27FC236}">
                    <a16:creationId xmlns:a16="http://schemas.microsoft.com/office/drawing/2014/main" id="{E591A1F8-8607-C2E1-C1AE-1E534E718EC8}"/>
                  </a:ext>
                </a:extLst>
              </p:cNvPr>
              <p:cNvSpPr/>
              <p:nvPr/>
            </p:nvSpPr>
            <p:spPr>
              <a:xfrm>
                <a:off x="20276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5" name="Freeform: Shape 1484">
                <a:extLst>
                  <a:ext uri="{FF2B5EF4-FFF2-40B4-BE49-F238E27FC236}">
                    <a16:creationId xmlns:a16="http://schemas.microsoft.com/office/drawing/2014/main" id="{90A1742E-DD28-0C73-D98C-5488203756C5}"/>
                  </a:ext>
                </a:extLst>
              </p:cNvPr>
              <p:cNvSpPr/>
              <p:nvPr/>
            </p:nvSpPr>
            <p:spPr>
              <a:xfrm>
                <a:off x="21436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6" name="Freeform: Shape 1485">
                <a:extLst>
                  <a:ext uri="{FF2B5EF4-FFF2-40B4-BE49-F238E27FC236}">
                    <a16:creationId xmlns:a16="http://schemas.microsoft.com/office/drawing/2014/main" id="{3C13A873-F27D-8F3C-FDDA-6E1D90F24EAF}"/>
                  </a:ext>
                </a:extLst>
              </p:cNvPr>
              <p:cNvSpPr/>
              <p:nvPr/>
            </p:nvSpPr>
            <p:spPr>
              <a:xfrm>
                <a:off x="225968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7" name="Freeform: Shape 1486">
                <a:extLst>
                  <a:ext uri="{FF2B5EF4-FFF2-40B4-BE49-F238E27FC236}">
                    <a16:creationId xmlns:a16="http://schemas.microsoft.com/office/drawing/2014/main" id="{48D2375E-6A1F-9703-DB8C-E3A0737545F7}"/>
                  </a:ext>
                </a:extLst>
              </p:cNvPr>
              <p:cNvSpPr/>
              <p:nvPr/>
            </p:nvSpPr>
            <p:spPr>
              <a:xfrm>
                <a:off x="237571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8" name="Freeform: Shape 1487">
                <a:extLst>
                  <a:ext uri="{FF2B5EF4-FFF2-40B4-BE49-F238E27FC236}">
                    <a16:creationId xmlns:a16="http://schemas.microsoft.com/office/drawing/2014/main" id="{4C0571BB-14ED-4082-5695-B5210DFC046F}"/>
                  </a:ext>
                </a:extLst>
              </p:cNvPr>
              <p:cNvSpPr/>
              <p:nvPr/>
            </p:nvSpPr>
            <p:spPr>
              <a:xfrm>
                <a:off x="24917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9" name="Freeform: Shape 1488">
                <a:extLst>
                  <a:ext uri="{FF2B5EF4-FFF2-40B4-BE49-F238E27FC236}">
                    <a16:creationId xmlns:a16="http://schemas.microsoft.com/office/drawing/2014/main" id="{E908FD94-C278-8BF2-BA86-226FDE34DE7D}"/>
                  </a:ext>
                </a:extLst>
              </p:cNvPr>
              <p:cNvSpPr/>
              <p:nvPr/>
            </p:nvSpPr>
            <p:spPr>
              <a:xfrm>
                <a:off x="26077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0" name="Freeform: Shape 1489">
                <a:extLst>
                  <a:ext uri="{FF2B5EF4-FFF2-40B4-BE49-F238E27FC236}">
                    <a16:creationId xmlns:a16="http://schemas.microsoft.com/office/drawing/2014/main" id="{82197811-A77C-4185-6D8C-AA7B0F7FCD2B}"/>
                  </a:ext>
                </a:extLst>
              </p:cNvPr>
              <p:cNvSpPr/>
              <p:nvPr/>
            </p:nvSpPr>
            <p:spPr>
              <a:xfrm>
                <a:off x="272379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1" name="Freeform: Shape 1490">
                <a:extLst>
                  <a:ext uri="{FF2B5EF4-FFF2-40B4-BE49-F238E27FC236}">
                    <a16:creationId xmlns:a16="http://schemas.microsoft.com/office/drawing/2014/main" id="{02B584DF-D738-027F-04A3-8BDE4DBDA3E5}"/>
                  </a:ext>
                </a:extLst>
              </p:cNvPr>
              <p:cNvSpPr/>
              <p:nvPr/>
            </p:nvSpPr>
            <p:spPr>
              <a:xfrm>
                <a:off x="28398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2" name="Freeform: Shape 1491">
                <a:extLst>
                  <a:ext uri="{FF2B5EF4-FFF2-40B4-BE49-F238E27FC236}">
                    <a16:creationId xmlns:a16="http://schemas.microsoft.com/office/drawing/2014/main" id="{46436A89-F339-48C4-0CAC-ADBC58AD16B2}"/>
                  </a:ext>
                </a:extLst>
              </p:cNvPr>
              <p:cNvSpPr/>
              <p:nvPr/>
            </p:nvSpPr>
            <p:spPr>
              <a:xfrm>
                <a:off x="29558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3" name="Freeform: Shape 1492">
                <a:extLst>
                  <a:ext uri="{FF2B5EF4-FFF2-40B4-BE49-F238E27FC236}">
                    <a16:creationId xmlns:a16="http://schemas.microsoft.com/office/drawing/2014/main" id="{BE38A839-B612-0F34-36DA-998F6A812EC6}"/>
                  </a:ext>
                </a:extLst>
              </p:cNvPr>
              <p:cNvSpPr/>
              <p:nvPr/>
            </p:nvSpPr>
            <p:spPr>
              <a:xfrm>
                <a:off x="307189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4" name="Freeform: Shape 1493">
                <a:extLst>
                  <a:ext uri="{FF2B5EF4-FFF2-40B4-BE49-F238E27FC236}">
                    <a16:creationId xmlns:a16="http://schemas.microsoft.com/office/drawing/2014/main" id="{38173240-C6CF-83BE-DF77-8B1BDDE3FE8F}"/>
                  </a:ext>
                </a:extLst>
              </p:cNvPr>
              <p:cNvSpPr/>
              <p:nvPr/>
            </p:nvSpPr>
            <p:spPr>
              <a:xfrm>
                <a:off x="318791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5" name="Freeform: Shape 1494">
                <a:extLst>
                  <a:ext uri="{FF2B5EF4-FFF2-40B4-BE49-F238E27FC236}">
                    <a16:creationId xmlns:a16="http://schemas.microsoft.com/office/drawing/2014/main" id="{29B0A844-B7A0-1EBE-19CD-0AA8FBB49AC4}"/>
                  </a:ext>
                </a:extLst>
              </p:cNvPr>
              <p:cNvSpPr/>
              <p:nvPr/>
            </p:nvSpPr>
            <p:spPr>
              <a:xfrm>
                <a:off x="33039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6" name="Freeform: Shape 1495">
                <a:extLst>
                  <a:ext uri="{FF2B5EF4-FFF2-40B4-BE49-F238E27FC236}">
                    <a16:creationId xmlns:a16="http://schemas.microsoft.com/office/drawing/2014/main" id="{038FFC9A-BA9A-DC55-CE9E-CBF41DF5D4D7}"/>
                  </a:ext>
                </a:extLst>
              </p:cNvPr>
              <p:cNvSpPr/>
              <p:nvPr/>
            </p:nvSpPr>
            <p:spPr>
              <a:xfrm>
                <a:off x="341997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7" name="Freeform: Shape 1496">
                <a:extLst>
                  <a:ext uri="{FF2B5EF4-FFF2-40B4-BE49-F238E27FC236}">
                    <a16:creationId xmlns:a16="http://schemas.microsoft.com/office/drawing/2014/main" id="{E0A17305-60D8-E498-5CD7-C9957949A940}"/>
                  </a:ext>
                </a:extLst>
              </p:cNvPr>
              <p:cNvSpPr/>
              <p:nvPr/>
            </p:nvSpPr>
            <p:spPr>
              <a:xfrm>
                <a:off x="35360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8" name="Freeform: Shape 1497">
                <a:extLst>
                  <a:ext uri="{FF2B5EF4-FFF2-40B4-BE49-F238E27FC236}">
                    <a16:creationId xmlns:a16="http://schemas.microsoft.com/office/drawing/2014/main" id="{F97A83EE-F6F0-F7C8-E453-21E6001AEE0A}"/>
                  </a:ext>
                </a:extLst>
              </p:cNvPr>
              <p:cNvSpPr/>
              <p:nvPr/>
            </p:nvSpPr>
            <p:spPr>
              <a:xfrm>
                <a:off x="36520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9" name="Freeform: Shape 1498">
                <a:extLst>
                  <a:ext uri="{FF2B5EF4-FFF2-40B4-BE49-F238E27FC236}">
                    <a16:creationId xmlns:a16="http://schemas.microsoft.com/office/drawing/2014/main" id="{385CD63A-85AB-BF01-0F79-3CDF5CA0ACCF}"/>
                  </a:ext>
                </a:extLst>
              </p:cNvPr>
              <p:cNvSpPr/>
              <p:nvPr/>
            </p:nvSpPr>
            <p:spPr>
              <a:xfrm>
                <a:off x="37680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0" name="Freeform: Shape 1499">
                <a:extLst>
                  <a:ext uri="{FF2B5EF4-FFF2-40B4-BE49-F238E27FC236}">
                    <a16:creationId xmlns:a16="http://schemas.microsoft.com/office/drawing/2014/main" id="{45A38502-2274-D4E8-9A96-687A05C775CC}"/>
                  </a:ext>
                </a:extLst>
              </p:cNvPr>
              <p:cNvSpPr/>
              <p:nvPr/>
            </p:nvSpPr>
            <p:spPr>
              <a:xfrm>
                <a:off x="38840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1" name="Freeform: Shape 1500">
                <a:extLst>
                  <a:ext uri="{FF2B5EF4-FFF2-40B4-BE49-F238E27FC236}">
                    <a16:creationId xmlns:a16="http://schemas.microsoft.com/office/drawing/2014/main" id="{FF463DAE-A709-9426-DFE4-BBD9F666B3DC}"/>
                  </a:ext>
                </a:extLst>
              </p:cNvPr>
              <p:cNvSpPr/>
              <p:nvPr/>
            </p:nvSpPr>
            <p:spPr>
              <a:xfrm>
                <a:off x="400012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2" name="Freeform: Shape 1501">
                <a:extLst>
                  <a:ext uri="{FF2B5EF4-FFF2-40B4-BE49-F238E27FC236}">
                    <a16:creationId xmlns:a16="http://schemas.microsoft.com/office/drawing/2014/main" id="{29184C85-6252-2977-3046-1F79468016FB}"/>
                  </a:ext>
                </a:extLst>
              </p:cNvPr>
              <p:cNvSpPr/>
              <p:nvPr/>
            </p:nvSpPr>
            <p:spPr>
              <a:xfrm>
                <a:off x="41161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3" name="Freeform: Shape 1502">
                <a:extLst>
                  <a:ext uri="{FF2B5EF4-FFF2-40B4-BE49-F238E27FC236}">
                    <a16:creationId xmlns:a16="http://schemas.microsoft.com/office/drawing/2014/main" id="{FCBBC164-D9D7-79F5-E608-C4F67EDBB6BC}"/>
                  </a:ext>
                </a:extLst>
              </p:cNvPr>
              <p:cNvSpPr/>
              <p:nvPr/>
            </p:nvSpPr>
            <p:spPr>
              <a:xfrm>
                <a:off x="42321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4" name="Freeform: Shape 1503">
                <a:extLst>
                  <a:ext uri="{FF2B5EF4-FFF2-40B4-BE49-F238E27FC236}">
                    <a16:creationId xmlns:a16="http://schemas.microsoft.com/office/drawing/2014/main" id="{971FF056-08D1-D891-0323-1CF6AAB69F42}"/>
                  </a:ext>
                </a:extLst>
              </p:cNvPr>
              <p:cNvSpPr/>
              <p:nvPr/>
            </p:nvSpPr>
            <p:spPr>
              <a:xfrm>
                <a:off x="43482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5" name="Freeform: Shape 1504">
                <a:extLst>
                  <a:ext uri="{FF2B5EF4-FFF2-40B4-BE49-F238E27FC236}">
                    <a16:creationId xmlns:a16="http://schemas.microsoft.com/office/drawing/2014/main" id="{619C6B78-B62C-2B02-7DFC-6045E11BC5E5}"/>
                  </a:ext>
                </a:extLst>
              </p:cNvPr>
              <p:cNvSpPr/>
              <p:nvPr/>
            </p:nvSpPr>
            <p:spPr>
              <a:xfrm>
                <a:off x="446424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6" name="Freeform: Shape 1505">
                <a:extLst>
                  <a:ext uri="{FF2B5EF4-FFF2-40B4-BE49-F238E27FC236}">
                    <a16:creationId xmlns:a16="http://schemas.microsoft.com/office/drawing/2014/main" id="{E4EF81D5-F653-A359-BE3E-4DBBF6E54D7A}"/>
                  </a:ext>
                </a:extLst>
              </p:cNvPr>
              <p:cNvSpPr/>
              <p:nvPr/>
            </p:nvSpPr>
            <p:spPr>
              <a:xfrm>
                <a:off x="458027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0" name="Freeform: Shape 2949">
                <a:extLst>
                  <a:ext uri="{FF2B5EF4-FFF2-40B4-BE49-F238E27FC236}">
                    <a16:creationId xmlns:a16="http://schemas.microsoft.com/office/drawing/2014/main" id="{41CB3B05-5945-736F-F3EA-B897467FD14E}"/>
                  </a:ext>
                </a:extLst>
              </p:cNvPr>
              <p:cNvSpPr/>
              <p:nvPr/>
            </p:nvSpPr>
            <p:spPr>
              <a:xfrm>
                <a:off x="5511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1" name="Freeform: Shape 2950">
                <a:extLst>
                  <a:ext uri="{FF2B5EF4-FFF2-40B4-BE49-F238E27FC236}">
                    <a16:creationId xmlns:a16="http://schemas.microsoft.com/office/drawing/2014/main" id="{5D258847-9D11-1770-85B5-2EDA95BBA242}"/>
                  </a:ext>
                </a:extLst>
              </p:cNvPr>
              <p:cNvSpPr/>
              <p:nvPr/>
            </p:nvSpPr>
            <p:spPr>
              <a:xfrm>
                <a:off x="17115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2" name="Freeform: Shape 2951">
                <a:extLst>
                  <a:ext uri="{FF2B5EF4-FFF2-40B4-BE49-F238E27FC236}">
                    <a16:creationId xmlns:a16="http://schemas.microsoft.com/office/drawing/2014/main" id="{85BA15EA-1225-2B2C-E21C-BEBFDAC6919B}"/>
                  </a:ext>
                </a:extLst>
              </p:cNvPr>
              <p:cNvSpPr/>
              <p:nvPr/>
            </p:nvSpPr>
            <p:spPr>
              <a:xfrm>
                <a:off x="2871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3" name="Freeform: Shape 2952">
                <a:extLst>
                  <a:ext uri="{FF2B5EF4-FFF2-40B4-BE49-F238E27FC236}">
                    <a16:creationId xmlns:a16="http://schemas.microsoft.com/office/drawing/2014/main" id="{A6F8256D-8840-0CF1-8CAA-85929F1D9051}"/>
                  </a:ext>
                </a:extLst>
              </p:cNvPr>
              <p:cNvSpPr/>
              <p:nvPr/>
            </p:nvSpPr>
            <p:spPr>
              <a:xfrm>
                <a:off x="40320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4" name="Freeform: Shape 2953">
                <a:extLst>
                  <a:ext uri="{FF2B5EF4-FFF2-40B4-BE49-F238E27FC236}">
                    <a16:creationId xmlns:a16="http://schemas.microsoft.com/office/drawing/2014/main" id="{CCD0A070-297B-F1BF-D74F-B0A8CF2147F5}"/>
                  </a:ext>
                </a:extLst>
              </p:cNvPr>
              <p:cNvSpPr/>
              <p:nvPr/>
            </p:nvSpPr>
            <p:spPr>
              <a:xfrm>
                <a:off x="51923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5" name="Freeform: Shape 2954">
                <a:extLst>
                  <a:ext uri="{FF2B5EF4-FFF2-40B4-BE49-F238E27FC236}">
                    <a16:creationId xmlns:a16="http://schemas.microsoft.com/office/drawing/2014/main" id="{0FA0CC38-794A-D756-1E5E-8DCF8C2DBC7A}"/>
                  </a:ext>
                </a:extLst>
              </p:cNvPr>
              <p:cNvSpPr/>
              <p:nvPr/>
            </p:nvSpPr>
            <p:spPr>
              <a:xfrm>
                <a:off x="63526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6" name="Freeform: Shape 2955">
                <a:extLst>
                  <a:ext uri="{FF2B5EF4-FFF2-40B4-BE49-F238E27FC236}">
                    <a16:creationId xmlns:a16="http://schemas.microsoft.com/office/drawing/2014/main" id="{1F66588F-3D5F-FF1F-2067-7110FA9E272C}"/>
                  </a:ext>
                </a:extLst>
              </p:cNvPr>
              <p:cNvSpPr/>
              <p:nvPr/>
            </p:nvSpPr>
            <p:spPr>
              <a:xfrm>
                <a:off x="7512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7" name="Freeform: Shape 2956">
                <a:extLst>
                  <a:ext uri="{FF2B5EF4-FFF2-40B4-BE49-F238E27FC236}">
                    <a16:creationId xmlns:a16="http://schemas.microsoft.com/office/drawing/2014/main" id="{49B9FB84-809D-CF34-1360-42ECB8D09EA7}"/>
                  </a:ext>
                </a:extLst>
              </p:cNvPr>
              <p:cNvSpPr/>
              <p:nvPr/>
            </p:nvSpPr>
            <p:spPr>
              <a:xfrm>
                <a:off x="8673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8" name="Freeform: Shape 2957">
                <a:extLst>
                  <a:ext uri="{FF2B5EF4-FFF2-40B4-BE49-F238E27FC236}">
                    <a16:creationId xmlns:a16="http://schemas.microsoft.com/office/drawing/2014/main" id="{DCD64979-24B7-9911-5521-477AC8A7D58F}"/>
                  </a:ext>
                </a:extLst>
              </p:cNvPr>
              <p:cNvSpPr/>
              <p:nvPr/>
            </p:nvSpPr>
            <p:spPr>
              <a:xfrm>
                <a:off x="98334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9" name="Freeform: Shape 2958">
                <a:extLst>
                  <a:ext uri="{FF2B5EF4-FFF2-40B4-BE49-F238E27FC236}">
                    <a16:creationId xmlns:a16="http://schemas.microsoft.com/office/drawing/2014/main" id="{D1796903-4A5F-5663-D9F8-E03C9120ECE0}"/>
                  </a:ext>
                </a:extLst>
              </p:cNvPr>
              <p:cNvSpPr/>
              <p:nvPr/>
            </p:nvSpPr>
            <p:spPr>
              <a:xfrm>
                <a:off x="10993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0" name="Freeform: Shape 2959">
                <a:extLst>
                  <a:ext uri="{FF2B5EF4-FFF2-40B4-BE49-F238E27FC236}">
                    <a16:creationId xmlns:a16="http://schemas.microsoft.com/office/drawing/2014/main" id="{18F8EAE6-988F-64FC-4305-534701BB14AC}"/>
                  </a:ext>
                </a:extLst>
              </p:cNvPr>
              <p:cNvSpPr/>
              <p:nvPr/>
            </p:nvSpPr>
            <p:spPr>
              <a:xfrm>
                <a:off x="121541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1" name="Freeform: Shape 2960">
                <a:extLst>
                  <a:ext uri="{FF2B5EF4-FFF2-40B4-BE49-F238E27FC236}">
                    <a16:creationId xmlns:a16="http://schemas.microsoft.com/office/drawing/2014/main" id="{94D5EF01-198A-3FF9-1B98-CCAC7A74DBDB}"/>
                  </a:ext>
                </a:extLst>
              </p:cNvPr>
              <p:cNvSpPr/>
              <p:nvPr/>
            </p:nvSpPr>
            <p:spPr>
              <a:xfrm>
                <a:off x="13314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2" name="Freeform: Shape 2961">
                <a:extLst>
                  <a:ext uri="{FF2B5EF4-FFF2-40B4-BE49-F238E27FC236}">
                    <a16:creationId xmlns:a16="http://schemas.microsoft.com/office/drawing/2014/main" id="{DF03857D-56D7-1EBF-C64D-56D20D6AF756}"/>
                  </a:ext>
                </a:extLst>
              </p:cNvPr>
              <p:cNvSpPr/>
              <p:nvPr/>
            </p:nvSpPr>
            <p:spPr>
              <a:xfrm>
                <a:off x="144748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3" name="Freeform: Shape 2962">
                <a:extLst>
                  <a:ext uri="{FF2B5EF4-FFF2-40B4-BE49-F238E27FC236}">
                    <a16:creationId xmlns:a16="http://schemas.microsoft.com/office/drawing/2014/main" id="{BEBF247E-D91C-09AD-925A-23660538564D}"/>
                  </a:ext>
                </a:extLst>
              </p:cNvPr>
              <p:cNvSpPr/>
              <p:nvPr/>
            </p:nvSpPr>
            <p:spPr>
              <a:xfrm>
                <a:off x="15634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4" name="Freeform: Shape 2963">
                <a:extLst>
                  <a:ext uri="{FF2B5EF4-FFF2-40B4-BE49-F238E27FC236}">
                    <a16:creationId xmlns:a16="http://schemas.microsoft.com/office/drawing/2014/main" id="{383E9B0D-8B73-D846-65B3-2F5C84EB2106}"/>
                  </a:ext>
                </a:extLst>
              </p:cNvPr>
              <p:cNvSpPr/>
              <p:nvPr/>
            </p:nvSpPr>
            <p:spPr>
              <a:xfrm>
                <a:off x="16795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5" name="Freeform: Shape 2964">
                <a:extLst>
                  <a:ext uri="{FF2B5EF4-FFF2-40B4-BE49-F238E27FC236}">
                    <a16:creationId xmlns:a16="http://schemas.microsoft.com/office/drawing/2014/main" id="{AF2CE811-1D5F-C8B3-4D8E-4C288CAEF092}"/>
                  </a:ext>
                </a:extLst>
              </p:cNvPr>
              <p:cNvSpPr/>
              <p:nvPr/>
            </p:nvSpPr>
            <p:spPr>
              <a:xfrm>
                <a:off x="17955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6" name="Freeform: Shape 2965">
                <a:extLst>
                  <a:ext uri="{FF2B5EF4-FFF2-40B4-BE49-F238E27FC236}">
                    <a16:creationId xmlns:a16="http://schemas.microsoft.com/office/drawing/2014/main" id="{DA692E9D-05DE-7E64-BEB9-110C025735A3}"/>
                  </a:ext>
                </a:extLst>
              </p:cNvPr>
              <p:cNvSpPr/>
              <p:nvPr/>
            </p:nvSpPr>
            <p:spPr>
              <a:xfrm>
                <a:off x="191159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7" name="Freeform: Shape 2966">
                <a:extLst>
                  <a:ext uri="{FF2B5EF4-FFF2-40B4-BE49-F238E27FC236}">
                    <a16:creationId xmlns:a16="http://schemas.microsoft.com/office/drawing/2014/main" id="{E52BB18D-C88A-D161-C8D3-ED68803991D2}"/>
                  </a:ext>
                </a:extLst>
              </p:cNvPr>
              <p:cNvSpPr/>
              <p:nvPr/>
            </p:nvSpPr>
            <p:spPr>
              <a:xfrm>
                <a:off x="20276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8" name="Freeform: Shape 2967">
                <a:extLst>
                  <a:ext uri="{FF2B5EF4-FFF2-40B4-BE49-F238E27FC236}">
                    <a16:creationId xmlns:a16="http://schemas.microsoft.com/office/drawing/2014/main" id="{7BD5AFD6-DD2F-5352-D489-7EFFC1C84A58}"/>
                  </a:ext>
                </a:extLst>
              </p:cNvPr>
              <p:cNvSpPr/>
              <p:nvPr/>
            </p:nvSpPr>
            <p:spPr>
              <a:xfrm>
                <a:off x="21436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9" name="Freeform: Shape 2968">
                <a:extLst>
                  <a:ext uri="{FF2B5EF4-FFF2-40B4-BE49-F238E27FC236}">
                    <a16:creationId xmlns:a16="http://schemas.microsoft.com/office/drawing/2014/main" id="{A4BAED38-AFB6-5466-1D6F-E6E8C0C5CBDD}"/>
                  </a:ext>
                </a:extLst>
              </p:cNvPr>
              <p:cNvSpPr/>
              <p:nvPr/>
            </p:nvSpPr>
            <p:spPr>
              <a:xfrm>
                <a:off x="225968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0" name="Freeform: Shape 2969">
                <a:extLst>
                  <a:ext uri="{FF2B5EF4-FFF2-40B4-BE49-F238E27FC236}">
                    <a16:creationId xmlns:a16="http://schemas.microsoft.com/office/drawing/2014/main" id="{70695FA5-1475-94DC-8FE3-DC9A1F98E429}"/>
                  </a:ext>
                </a:extLst>
              </p:cNvPr>
              <p:cNvSpPr/>
              <p:nvPr/>
            </p:nvSpPr>
            <p:spPr>
              <a:xfrm>
                <a:off x="237571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1" name="Freeform: Shape 2970">
                <a:extLst>
                  <a:ext uri="{FF2B5EF4-FFF2-40B4-BE49-F238E27FC236}">
                    <a16:creationId xmlns:a16="http://schemas.microsoft.com/office/drawing/2014/main" id="{5194ED4D-62F2-8522-88A4-35C8454D3B69}"/>
                  </a:ext>
                </a:extLst>
              </p:cNvPr>
              <p:cNvSpPr/>
              <p:nvPr/>
            </p:nvSpPr>
            <p:spPr>
              <a:xfrm>
                <a:off x="24917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2" name="Freeform: Shape 2971">
                <a:extLst>
                  <a:ext uri="{FF2B5EF4-FFF2-40B4-BE49-F238E27FC236}">
                    <a16:creationId xmlns:a16="http://schemas.microsoft.com/office/drawing/2014/main" id="{1E6122E0-C3FC-02F8-F4C9-4C096E44B041}"/>
                  </a:ext>
                </a:extLst>
              </p:cNvPr>
              <p:cNvSpPr/>
              <p:nvPr/>
            </p:nvSpPr>
            <p:spPr>
              <a:xfrm>
                <a:off x="26077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3" name="Freeform: Shape 2972">
                <a:extLst>
                  <a:ext uri="{FF2B5EF4-FFF2-40B4-BE49-F238E27FC236}">
                    <a16:creationId xmlns:a16="http://schemas.microsoft.com/office/drawing/2014/main" id="{B6EFF77E-AED6-9A4B-45A2-23E668B4C2C8}"/>
                  </a:ext>
                </a:extLst>
              </p:cNvPr>
              <p:cNvSpPr/>
              <p:nvPr/>
            </p:nvSpPr>
            <p:spPr>
              <a:xfrm>
                <a:off x="272379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4" name="Freeform: Shape 2973">
                <a:extLst>
                  <a:ext uri="{FF2B5EF4-FFF2-40B4-BE49-F238E27FC236}">
                    <a16:creationId xmlns:a16="http://schemas.microsoft.com/office/drawing/2014/main" id="{30EDCB60-3AF4-9651-B58C-B57C954C285A}"/>
                  </a:ext>
                </a:extLst>
              </p:cNvPr>
              <p:cNvSpPr/>
              <p:nvPr/>
            </p:nvSpPr>
            <p:spPr>
              <a:xfrm>
                <a:off x="28398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5" name="Freeform: Shape 2974">
                <a:extLst>
                  <a:ext uri="{FF2B5EF4-FFF2-40B4-BE49-F238E27FC236}">
                    <a16:creationId xmlns:a16="http://schemas.microsoft.com/office/drawing/2014/main" id="{759C9345-3CF5-6207-8E23-7A2B923DA364}"/>
                  </a:ext>
                </a:extLst>
              </p:cNvPr>
              <p:cNvSpPr/>
              <p:nvPr/>
            </p:nvSpPr>
            <p:spPr>
              <a:xfrm>
                <a:off x="29558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6" name="Freeform: Shape 2975">
                <a:extLst>
                  <a:ext uri="{FF2B5EF4-FFF2-40B4-BE49-F238E27FC236}">
                    <a16:creationId xmlns:a16="http://schemas.microsoft.com/office/drawing/2014/main" id="{00D90CCC-56CE-27A8-A82C-111B6317D53D}"/>
                  </a:ext>
                </a:extLst>
              </p:cNvPr>
              <p:cNvSpPr/>
              <p:nvPr/>
            </p:nvSpPr>
            <p:spPr>
              <a:xfrm>
                <a:off x="307189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7" name="Freeform: Shape 2976">
                <a:extLst>
                  <a:ext uri="{FF2B5EF4-FFF2-40B4-BE49-F238E27FC236}">
                    <a16:creationId xmlns:a16="http://schemas.microsoft.com/office/drawing/2014/main" id="{41C8A28A-4F2A-4E64-531F-1A014C03FC0F}"/>
                  </a:ext>
                </a:extLst>
              </p:cNvPr>
              <p:cNvSpPr/>
              <p:nvPr/>
            </p:nvSpPr>
            <p:spPr>
              <a:xfrm>
                <a:off x="318791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8" name="Freeform: Shape 2977">
                <a:extLst>
                  <a:ext uri="{FF2B5EF4-FFF2-40B4-BE49-F238E27FC236}">
                    <a16:creationId xmlns:a16="http://schemas.microsoft.com/office/drawing/2014/main" id="{CBDB7756-7804-CFAD-724B-7A1E22DBBBC7}"/>
                  </a:ext>
                </a:extLst>
              </p:cNvPr>
              <p:cNvSpPr/>
              <p:nvPr/>
            </p:nvSpPr>
            <p:spPr>
              <a:xfrm>
                <a:off x="33039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9" name="Freeform: Shape 2978">
                <a:extLst>
                  <a:ext uri="{FF2B5EF4-FFF2-40B4-BE49-F238E27FC236}">
                    <a16:creationId xmlns:a16="http://schemas.microsoft.com/office/drawing/2014/main" id="{29D6B97C-85F1-1656-9A6D-965FC5652333}"/>
                  </a:ext>
                </a:extLst>
              </p:cNvPr>
              <p:cNvSpPr/>
              <p:nvPr/>
            </p:nvSpPr>
            <p:spPr>
              <a:xfrm>
                <a:off x="341997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0" name="Freeform: Shape 2979">
                <a:extLst>
                  <a:ext uri="{FF2B5EF4-FFF2-40B4-BE49-F238E27FC236}">
                    <a16:creationId xmlns:a16="http://schemas.microsoft.com/office/drawing/2014/main" id="{D939E29D-279E-AE1A-500F-929BBC8AC7D8}"/>
                  </a:ext>
                </a:extLst>
              </p:cNvPr>
              <p:cNvSpPr/>
              <p:nvPr/>
            </p:nvSpPr>
            <p:spPr>
              <a:xfrm>
                <a:off x="35360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1" name="Freeform: Shape 2980">
                <a:extLst>
                  <a:ext uri="{FF2B5EF4-FFF2-40B4-BE49-F238E27FC236}">
                    <a16:creationId xmlns:a16="http://schemas.microsoft.com/office/drawing/2014/main" id="{C4553FA6-28E9-8032-1C46-03B08C7E82E6}"/>
                  </a:ext>
                </a:extLst>
              </p:cNvPr>
              <p:cNvSpPr/>
              <p:nvPr/>
            </p:nvSpPr>
            <p:spPr>
              <a:xfrm>
                <a:off x="36520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2" name="Freeform: Shape 2981">
                <a:extLst>
                  <a:ext uri="{FF2B5EF4-FFF2-40B4-BE49-F238E27FC236}">
                    <a16:creationId xmlns:a16="http://schemas.microsoft.com/office/drawing/2014/main" id="{9662532A-304D-FB93-5556-5E9D8A8FC0EA}"/>
                  </a:ext>
                </a:extLst>
              </p:cNvPr>
              <p:cNvSpPr/>
              <p:nvPr/>
            </p:nvSpPr>
            <p:spPr>
              <a:xfrm>
                <a:off x="37680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3" name="Freeform: Shape 2982">
                <a:extLst>
                  <a:ext uri="{FF2B5EF4-FFF2-40B4-BE49-F238E27FC236}">
                    <a16:creationId xmlns:a16="http://schemas.microsoft.com/office/drawing/2014/main" id="{59714B46-85CF-31A2-5A67-B51F0343C513}"/>
                  </a:ext>
                </a:extLst>
              </p:cNvPr>
              <p:cNvSpPr/>
              <p:nvPr/>
            </p:nvSpPr>
            <p:spPr>
              <a:xfrm>
                <a:off x="38840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4" name="Freeform: Shape 2983">
                <a:extLst>
                  <a:ext uri="{FF2B5EF4-FFF2-40B4-BE49-F238E27FC236}">
                    <a16:creationId xmlns:a16="http://schemas.microsoft.com/office/drawing/2014/main" id="{E41B923D-B47C-96BB-B8AA-0E6FA0E95743}"/>
                  </a:ext>
                </a:extLst>
              </p:cNvPr>
              <p:cNvSpPr/>
              <p:nvPr/>
            </p:nvSpPr>
            <p:spPr>
              <a:xfrm>
                <a:off x="400012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5" name="Freeform: Shape 2984">
                <a:extLst>
                  <a:ext uri="{FF2B5EF4-FFF2-40B4-BE49-F238E27FC236}">
                    <a16:creationId xmlns:a16="http://schemas.microsoft.com/office/drawing/2014/main" id="{1437431C-BC11-D6B5-1B06-4A84F9A26703}"/>
                  </a:ext>
                </a:extLst>
              </p:cNvPr>
              <p:cNvSpPr/>
              <p:nvPr/>
            </p:nvSpPr>
            <p:spPr>
              <a:xfrm>
                <a:off x="41161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6" name="Freeform: Shape 2985">
                <a:extLst>
                  <a:ext uri="{FF2B5EF4-FFF2-40B4-BE49-F238E27FC236}">
                    <a16:creationId xmlns:a16="http://schemas.microsoft.com/office/drawing/2014/main" id="{FAE30888-8C41-6825-124C-6E5497150830}"/>
                  </a:ext>
                </a:extLst>
              </p:cNvPr>
              <p:cNvSpPr/>
              <p:nvPr/>
            </p:nvSpPr>
            <p:spPr>
              <a:xfrm>
                <a:off x="42321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7" name="Freeform: Shape 2986">
                <a:extLst>
                  <a:ext uri="{FF2B5EF4-FFF2-40B4-BE49-F238E27FC236}">
                    <a16:creationId xmlns:a16="http://schemas.microsoft.com/office/drawing/2014/main" id="{4AA435DC-B14C-1D7D-9807-19B7C3D28339}"/>
                  </a:ext>
                </a:extLst>
              </p:cNvPr>
              <p:cNvSpPr/>
              <p:nvPr/>
            </p:nvSpPr>
            <p:spPr>
              <a:xfrm>
                <a:off x="43482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8" name="Freeform: Shape 2987">
                <a:extLst>
                  <a:ext uri="{FF2B5EF4-FFF2-40B4-BE49-F238E27FC236}">
                    <a16:creationId xmlns:a16="http://schemas.microsoft.com/office/drawing/2014/main" id="{6A7A3B8B-F9B8-9351-E6E1-1F0688BDA6BC}"/>
                  </a:ext>
                </a:extLst>
              </p:cNvPr>
              <p:cNvSpPr/>
              <p:nvPr/>
            </p:nvSpPr>
            <p:spPr>
              <a:xfrm>
                <a:off x="446424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9" name="Freeform: Shape 2988">
                <a:extLst>
                  <a:ext uri="{FF2B5EF4-FFF2-40B4-BE49-F238E27FC236}">
                    <a16:creationId xmlns:a16="http://schemas.microsoft.com/office/drawing/2014/main" id="{4B653224-FD5A-DD3C-805D-D778A47F3224}"/>
                  </a:ext>
                </a:extLst>
              </p:cNvPr>
              <p:cNvSpPr/>
              <p:nvPr/>
            </p:nvSpPr>
            <p:spPr>
              <a:xfrm>
                <a:off x="458027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0" name="Freeform: Shape 2989">
                <a:extLst>
                  <a:ext uri="{FF2B5EF4-FFF2-40B4-BE49-F238E27FC236}">
                    <a16:creationId xmlns:a16="http://schemas.microsoft.com/office/drawing/2014/main" id="{D968A23B-2F66-4796-22B6-9D21525DE837}"/>
                  </a:ext>
                </a:extLst>
              </p:cNvPr>
              <p:cNvSpPr/>
              <p:nvPr/>
            </p:nvSpPr>
            <p:spPr>
              <a:xfrm>
                <a:off x="5511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1" name="Freeform: Shape 2990">
                <a:extLst>
                  <a:ext uri="{FF2B5EF4-FFF2-40B4-BE49-F238E27FC236}">
                    <a16:creationId xmlns:a16="http://schemas.microsoft.com/office/drawing/2014/main" id="{B1030C9C-6A9E-257F-A1FB-1B80EBB00A87}"/>
                  </a:ext>
                </a:extLst>
              </p:cNvPr>
              <p:cNvSpPr/>
              <p:nvPr/>
            </p:nvSpPr>
            <p:spPr>
              <a:xfrm>
                <a:off x="17115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2" name="Freeform: Shape 2991">
                <a:extLst>
                  <a:ext uri="{FF2B5EF4-FFF2-40B4-BE49-F238E27FC236}">
                    <a16:creationId xmlns:a16="http://schemas.microsoft.com/office/drawing/2014/main" id="{83CA0C62-DDF8-48BA-A313-74502CD168A6}"/>
                  </a:ext>
                </a:extLst>
              </p:cNvPr>
              <p:cNvSpPr/>
              <p:nvPr/>
            </p:nvSpPr>
            <p:spPr>
              <a:xfrm>
                <a:off x="2871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3" name="Freeform: Shape 2992">
                <a:extLst>
                  <a:ext uri="{FF2B5EF4-FFF2-40B4-BE49-F238E27FC236}">
                    <a16:creationId xmlns:a16="http://schemas.microsoft.com/office/drawing/2014/main" id="{D5445975-5386-31BB-8591-5AE099C76583}"/>
                  </a:ext>
                </a:extLst>
              </p:cNvPr>
              <p:cNvSpPr/>
              <p:nvPr/>
            </p:nvSpPr>
            <p:spPr>
              <a:xfrm>
                <a:off x="40320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4" name="Freeform: Shape 2993">
                <a:extLst>
                  <a:ext uri="{FF2B5EF4-FFF2-40B4-BE49-F238E27FC236}">
                    <a16:creationId xmlns:a16="http://schemas.microsoft.com/office/drawing/2014/main" id="{A0293B92-E078-C5D9-5E7A-8462776422CF}"/>
                  </a:ext>
                </a:extLst>
              </p:cNvPr>
              <p:cNvSpPr/>
              <p:nvPr/>
            </p:nvSpPr>
            <p:spPr>
              <a:xfrm>
                <a:off x="51923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5" name="Freeform: Shape 2994">
                <a:extLst>
                  <a:ext uri="{FF2B5EF4-FFF2-40B4-BE49-F238E27FC236}">
                    <a16:creationId xmlns:a16="http://schemas.microsoft.com/office/drawing/2014/main" id="{08C4E6B7-EED7-71B4-EF87-0D85D4C6EF2D}"/>
                  </a:ext>
                </a:extLst>
              </p:cNvPr>
              <p:cNvSpPr/>
              <p:nvPr/>
            </p:nvSpPr>
            <p:spPr>
              <a:xfrm>
                <a:off x="63526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6" name="Freeform: Shape 2995">
                <a:extLst>
                  <a:ext uri="{FF2B5EF4-FFF2-40B4-BE49-F238E27FC236}">
                    <a16:creationId xmlns:a16="http://schemas.microsoft.com/office/drawing/2014/main" id="{8B26B336-5754-9AE1-6B6D-F515F27FD316}"/>
                  </a:ext>
                </a:extLst>
              </p:cNvPr>
              <p:cNvSpPr/>
              <p:nvPr/>
            </p:nvSpPr>
            <p:spPr>
              <a:xfrm>
                <a:off x="7512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7" name="Freeform: Shape 2996">
                <a:extLst>
                  <a:ext uri="{FF2B5EF4-FFF2-40B4-BE49-F238E27FC236}">
                    <a16:creationId xmlns:a16="http://schemas.microsoft.com/office/drawing/2014/main" id="{F496EA0B-47A8-DEDC-0551-988E33735BE6}"/>
                  </a:ext>
                </a:extLst>
              </p:cNvPr>
              <p:cNvSpPr/>
              <p:nvPr/>
            </p:nvSpPr>
            <p:spPr>
              <a:xfrm>
                <a:off x="8673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8" name="Freeform: Shape 2997">
                <a:extLst>
                  <a:ext uri="{FF2B5EF4-FFF2-40B4-BE49-F238E27FC236}">
                    <a16:creationId xmlns:a16="http://schemas.microsoft.com/office/drawing/2014/main" id="{8537A530-B46F-25A5-41DE-E5F287E010CF}"/>
                  </a:ext>
                </a:extLst>
              </p:cNvPr>
              <p:cNvSpPr/>
              <p:nvPr/>
            </p:nvSpPr>
            <p:spPr>
              <a:xfrm>
                <a:off x="98334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9" name="Freeform: Shape 2998">
                <a:extLst>
                  <a:ext uri="{FF2B5EF4-FFF2-40B4-BE49-F238E27FC236}">
                    <a16:creationId xmlns:a16="http://schemas.microsoft.com/office/drawing/2014/main" id="{1F07C966-8540-6BA0-75D0-7B2200598EDC}"/>
                  </a:ext>
                </a:extLst>
              </p:cNvPr>
              <p:cNvSpPr/>
              <p:nvPr/>
            </p:nvSpPr>
            <p:spPr>
              <a:xfrm>
                <a:off x="10993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0" name="Freeform: Shape 2999">
                <a:extLst>
                  <a:ext uri="{FF2B5EF4-FFF2-40B4-BE49-F238E27FC236}">
                    <a16:creationId xmlns:a16="http://schemas.microsoft.com/office/drawing/2014/main" id="{1D9B90A6-4BE1-289F-7797-B0EB61530701}"/>
                  </a:ext>
                </a:extLst>
              </p:cNvPr>
              <p:cNvSpPr/>
              <p:nvPr/>
            </p:nvSpPr>
            <p:spPr>
              <a:xfrm>
                <a:off x="121541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1" name="Freeform: Shape 3000">
                <a:extLst>
                  <a:ext uri="{FF2B5EF4-FFF2-40B4-BE49-F238E27FC236}">
                    <a16:creationId xmlns:a16="http://schemas.microsoft.com/office/drawing/2014/main" id="{5DFDE7A2-9B3D-19E1-0F49-8C493D82B3B4}"/>
                  </a:ext>
                </a:extLst>
              </p:cNvPr>
              <p:cNvSpPr/>
              <p:nvPr/>
            </p:nvSpPr>
            <p:spPr>
              <a:xfrm>
                <a:off x="13314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2" name="Freeform: Shape 3001">
                <a:extLst>
                  <a:ext uri="{FF2B5EF4-FFF2-40B4-BE49-F238E27FC236}">
                    <a16:creationId xmlns:a16="http://schemas.microsoft.com/office/drawing/2014/main" id="{C3ADA7ED-4959-16DD-53DF-D86F87713D3E}"/>
                  </a:ext>
                </a:extLst>
              </p:cNvPr>
              <p:cNvSpPr/>
              <p:nvPr/>
            </p:nvSpPr>
            <p:spPr>
              <a:xfrm>
                <a:off x="144748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3" name="Freeform: Shape 3002">
                <a:extLst>
                  <a:ext uri="{FF2B5EF4-FFF2-40B4-BE49-F238E27FC236}">
                    <a16:creationId xmlns:a16="http://schemas.microsoft.com/office/drawing/2014/main" id="{6B96B1CD-14C8-9A7D-AB72-773B409E0DB5}"/>
                  </a:ext>
                </a:extLst>
              </p:cNvPr>
              <p:cNvSpPr/>
              <p:nvPr/>
            </p:nvSpPr>
            <p:spPr>
              <a:xfrm>
                <a:off x="15634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4" name="Freeform: Shape 3003">
                <a:extLst>
                  <a:ext uri="{FF2B5EF4-FFF2-40B4-BE49-F238E27FC236}">
                    <a16:creationId xmlns:a16="http://schemas.microsoft.com/office/drawing/2014/main" id="{0C0281DA-3A32-AEBE-7895-05165217B5C4}"/>
                  </a:ext>
                </a:extLst>
              </p:cNvPr>
              <p:cNvSpPr/>
              <p:nvPr/>
            </p:nvSpPr>
            <p:spPr>
              <a:xfrm>
                <a:off x="16795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5" name="Freeform: Shape 3004">
                <a:extLst>
                  <a:ext uri="{FF2B5EF4-FFF2-40B4-BE49-F238E27FC236}">
                    <a16:creationId xmlns:a16="http://schemas.microsoft.com/office/drawing/2014/main" id="{7E57048C-64BE-FF8A-3DC1-AB52AB90157E}"/>
                  </a:ext>
                </a:extLst>
              </p:cNvPr>
              <p:cNvSpPr/>
              <p:nvPr/>
            </p:nvSpPr>
            <p:spPr>
              <a:xfrm>
                <a:off x="17955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6" name="Freeform: Shape 3005">
                <a:extLst>
                  <a:ext uri="{FF2B5EF4-FFF2-40B4-BE49-F238E27FC236}">
                    <a16:creationId xmlns:a16="http://schemas.microsoft.com/office/drawing/2014/main" id="{B050FE28-3518-9FEA-9DD6-69A6DF439CFE}"/>
                  </a:ext>
                </a:extLst>
              </p:cNvPr>
              <p:cNvSpPr/>
              <p:nvPr/>
            </p:nvSpPr>
            <p:spPr>
              <a:xfrm>
                <a:off x="191159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7" name="Freeform: Shape 3006">
                <a:extLst>
                  <a:ext uri="{FF2B5EF4-FFF2-40B4-BE49-F238E27FC236}">
                    <a16:creationId xmlns:a16="http://schemas.microsoft.com/office/drawing/2014/main" id="{506F6309-257B-0987-84B2-0540EBD5D8B7}"/>
                  </a:ext>
                </a:extLst>
              </p:cNvPr>
              <p:cNvSpPr/>
              <p:nvPr/>
            </p:nvSpPr>
            <p:spPr>
              <a:xfrm>
                <a:off x="20276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8" name="Freeform: Shape 3007">
                <a:extLst>
                  <a:ext uri="{FF2B5EF4-FFF2-40B4-BE49-F238E27FC236}">
                    <a16:creationId xmlns:a16="http://schemas.microsoft.com/office/drawing/2014/main" id="{D14DD6C3-9C85-E586-D621-3237665F85C4}"/>
                  </a:ext>
                </a:extLst>
              </p:cNvPr>
              <p:cNvSpPr/>
              <p:nvPr/>
            </p:nvSpPr>
            <p:spPr>
              <a:xfrm>
                <a:off x="21436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9" name="Freeform: Shape 3008">
                <a:extLst>
                  <a:ext uri="{FF2B5EF4-FFF2-40B4-BE49-F238E27FC236}">
                    <a16:creationId xmlns:a16="http://schemas.microsoft.com/office/drawing/2014/main" id="{0168B0CF-F7E2-1E00-5B40-F9F54F7CDD0B}"/>
                  </a:ext>
                </a:extLst>
              </p:cNvPr>
              <p:cNvSpPr/>
              <p:nvPr/>
            </p:nvSpPr>
            <p:spPr>
              <a:xfrm>
                <a:off x="225968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0" name="Freeform: Shape 3009">
                <a:extLst>
                  <a:ext uri="{FF2B5EF4-FFF2-40B4-BE49-F238E27FC236}">
                    <a16:creationId xmlns:a16="http://schemas.microsoft.com/office/drawing/2014/main" id="{519E0EBB-F2F5-C179-5FCE-D293FCFDABB5}"/>
                  </a:ext>
                </a:extLst>
              </p:cNvPr>
              <p:cNvSpPr/>
              <p:nvPr/>
            </p:nvSpPr>
            <p:spPr>
              <a:xfrm>
                <a:off x="237571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1" name="Freeform: Shape 3010">
                <a:extLst>
                  <a:ext uri="{FF2B5EF4-FFF2-40B4-BE49-F238E27FC236}">
                    <a16:creationId xmlns:a16="http://schemas.microsoft.com/office/drawing/2014/main" id="{A89FA6F7-EE5C-F4B7-F44B-94D98BC9E5EE}"/>
                  </a:ext>
                </a:extLst>
              </p:cNvPr>
              <p:cNvSpPr/>
              <p:nvPr/>
            </p:nvSpPr>
            <p:spPr>
              <a:xfrm>
                <a:off x="24917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2" name="Freeform: Shape 3011">
                <a:extLst>
                  <a:ext uri="{FF2B5EF4-FFF2-40B4-BE49-F238E27FC236}">
                    <a16:creationId xmlns:a16="http://schemas.microsoft.com/office/drawing/2014/main" id="{227822DB-A474-213F-2961-8AE5EC08C4F5}"/>
                  </a:ext>
                </a:extLst>
              </p:cNvPr>
              <p:cNvSpPr/>
              <p:nvPr/>
            </p:nvSpPr>
            <p:spPr>
              <a:xfrm>
                <a:off x="26077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3" name="Freeform: Shape 3012">
                <a:extLst>
                  <a:ext uri="{FF2B5EF4-FFF2-40B4-BE49-F238E27FC236}">
                    <a16:creationId xmlns:a16="http://schemas.microsoft.com/office/drawing/2014/main" id="{FAA58871-BDF4-45EE-DB46-48EA5205132B}"/>
                  </a:ext>
                </a:extLst>
              </p:cNvPr>
              <p:cNvSpPr/>
              <p:nvPr/>
            </p:nvSpPr>
            <p:spPr>
              <a:xfrm>
                <a:off x="272379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4" name="Freeform: Shape 3013">
                <a:extLst>
                  <a:ext uri="{FF2B5EF4-FFF2-40B4-BE49-F238E27FC236}">
                    <a16:creationId xmlns:a16="http://schemas.microsoft.com/office/drawing/2014/main" id="{5CC40CD3-E037-F91E-383C-F55D72A674E1}"/>
                  </a:ext>
                </a:extLst>
              </p:cNvPr>
              <p:cNvSpPr/>
              <p:nvPr/>
            </p:nvSpPr>
            <p:spPr>
              <a:xfrm>
                <a:off x="28398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5" name="Freeform: Shape 3014">
                <a:extLst>
                  <a:ext uri="{FF2B5EF4-FFF2-40B4-BE49-F238E27FC236}">
                    <a16:creationId xmlns:a16="http://schemas.microsoft.com/office/drawing/2014/main" id="{8D98D742-897D-5147-D748-091EEADA8EB8}"/>
                  </a:ext>
                </a:extLst>
              </p:cNvPr>
              <p:cNvSpPr/>
              <p:nvPr/>
            </p:nvSpPr>
            <p:spPr>
              <a:xfrm>
                <a:off x="29558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6" name="Freeform: Shape 3015">
                <a:extLst>
                  <a:ext uri="{FF2B5EF4-FFF2-40B4-BE49-F238E27FC236}">
                    <a16:creationId xmlns:a16="http://schemas.microsoft.com/office/drawing/2014/main" id="{83132E34-31F9-AB64-9BA8-7E64156DD094}"/>
                  </a:ext>
                </a:extLst>
              </p:cNvPr>
              <p:cNvSpPr/>
              <p:nvPr/>
            </p:nvSpPr>
            <p:spPr>
              <a:xfrm>
                <a:off x="307189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7" name="Freeform: Shape 3016">
                <a:extLst>
                  <a:ext uri="{FF2B5EF4-FFF2-40B4-BE49-F238E27FC236}">
                    <a16:creationId xmlns:a16="http://schemas.microsoft.com/office/drawing/2014/main" id="{9055FC2A-82EE-904D-63EE-2EE21320B4DE}"/>
                  </a:ext>
                </a:extLst>
              </p:cNvPr>
              <p:cNvSpPr/>
              <p:nvPr/>
            </p:nvSpPr>
            <p:spPr>
              <a:xfrm>
                <a:off x="318791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8" name="Freeform: Shape 3017">
                <a:extLst>
                  <a:ext uri="{FF2B5EF4-FFF2-40B4-BE49-F238E27FC236}">
                    <a16:creationId xmlns:a16="http://schemas.microsoft.com/office/drawing/2014/main" id="{47ED82B8-6566-2223-74E2-C0C0E0A49A23}"/>
                  </a:ext>
                </a:extLst>
              </p:cNvPr>
              <p:cNvSpPr/>
              <p:nvPr/>
            </p:nvSpPr>
            <p:spPr>
              <a:xfrm>
                <a:off x="33039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9" name="Freeform: Shape 3018">
                <a:extLst>
                  <a:ext uri="{FF2B5EF4-FFF2-40B4-BE49-F238E27FC236}">
                    <a16:creationId xmlns:a16="http://schemas.microsoft.com/office/drawing/2014/main" id="{1A72C423-3986-6904-D761-FABEC08011EA}"/>
                  </a:ext>
                </a:extLst>
              </p:cNvPr>
              <p:cNvSpPr/>
              <p:nvPr/>
            </p:nvSpPr>
            <p:spPr>
              <a:xfrm>
                <a:off x="341997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0" name="Freeform: Shape 3019">
                <a:extLst>
                  <a:ext uri="{FF2B5EF4-FFF2-40B4-BE49-F238E27FC236}">
                    <a16:creationId xmlns:a16="http://schemas.microsoft.com/office/drawing/2014/main" id="{E17907F2-AFFC-A834-8EBD-2D2B84D75807}"/>
                  </a:ext>
                </a:extLst>
              </p:cNvPr>
              <p:cNvSpPr/>
              <p:nvPr/>
            </p:nvSpPr>
            <p:spPr>
              <a:xfrm>
                <a:off x="35360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1" name="Freeform: Shape 3020">
                <a:extLst>
                  <a:ext uri="{FF2B5EF4-FFF2-40B4-BE49-F238E27FC236}">
                    <a16:creationId xmlns:a16="http://schemas.microsoft.com/office/drawing/2014/main" id="{72880963-784A-C9B3-77C1-08DB8D70C21C}"/>
                  </a:ext>
                </a:extLst>
              </p:cNvPr>
              <p:cNvSpPr/>
              <p:nvPr/>
            </p:nvSpPr>
            <p:spPr>
              <a:xfrm>
                <a:off x="36520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2" name="Freeform: Shape 3021">
                <a:extLst>
                  <a:ext uri="{FF2B5EF4-FFF2-40B4-BE49-F238E27FC236}">
                    <a16:creationId xmlns:a16="http://schemas.microsoft.com/office/drawing/2014/main" id="{9FD3A4B8-3CA5-B23F-F1F1-4C4EAF2DB920}"/>
                  </a:ext>
                </a:extLst>
              </p:cNvPr>
              <p:cNvSpPr/>
              <p:nvPr/>
            </p:nvSpPr>
            <p:spPr>
              <a:xfrm>
                <a:off x="37680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3" name="Freeform: Shape 3022">
                <a:extLst>
                  <a:ext uri="{FF2B5EF4-FFF2-40B4-BE49-F238E27FC236}">
                    <a16:creationId xmlns:a16="http://schemas.microsoft.com/office/drawing/2014/main" id="{64316545-C8AF-682C-2C2B-9B3B8EB83DB8}"/>
                  </a:ext>
                </a:extLst>
              </p:cNvPr>
              <p:cNvSpPr/>
              <p:nvPr/>
            </p:nvSpPr>
            <p:spPr>
              <a:xfrm>
                <a:off x="38840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4" name="Freeform: Shape 3023">
                <a:extLst>
                  <a:ext uri="{FF2B5EF4-FFF2-40B4-BE49-F238E27FC236}">
                    <a16:creationId xmlns:a16="http://schemas.microsoft.com/office/drawing/2014/main" id="{C0B8E10F-2EBC-24D1-3186-FE0C229102CE}"/>
                  </a:ext>
                </a:extLst>
              </p:cNvPr>
              <p:cNvSpPr/>
              <p:nvPr/>
            </p:nvSpPr>
            <p:spPr>
              <a:xfrm>
                <a:off x="400012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5" name="Freeform: Shape 3024">
                <a:extLst>
                  <a:ext uri="{FF2B5EF4-FFF2-40B4-BE49-F238E27FC236}">
                    <a16:creationId xmlns:a16="http://schemas.microsoft.com/office/drawing/2014/main" id="{6557A2BB-560D-DFA1-F415-BF99E607EFA5}"/>
                  </a:ext>
                </a:extLst>
              </p:cNvPr>
              <p:cNvSpPr/>
              <p:nvPr/>
            </p:nvSpPr>
            <p:spPr>
              <a:xfrm>
                <a:off x="41161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6" name="Freeform: Shape 3025">
                <a:extLst>
                  <a:ext uri="{FF2B5EF4-FFF2-40B4-BE49-F238E27FC236}">
                    <a16:creationId xmlns:a16="http://schemas.microsoft.com/office/drawing/2014/main" id="{0A4E2339-A65C-7E3A-25AC-6AEC0360CC28}"/>
                  </a:ext>
                </a:extLst>
              </p:cNvPr>
              <p:cNvSpPr/>
              <p:nvPr/>
            </p:nvSpPr>
            <p:spPr>
              <a:xfrm>
                <a:off x="42321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7" name="Freeform: Shape 3026">
                <a:extLst>
                  <a:ext uri="{FF2B5EF4-FFF2-40B4-BE49-F238E27FC236}">
                    <a16:creationId xmlns:a16="http://schemas.microsoft.com/office/drawing/2014/main" id="{809823C8-472C-E922-3F49-25C1A4D2E584}"/>
                  </a:ext>
                </a:extLst>
              </p:cNvPr>
              <p:cNvSpPr/>
              <p:nvPr/>
            </p:nvSpPr>
            <p:spPr>
              <a:xfrm>
                <a:off x="43482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8" name="Freeform: Shape 3027">
                <a:extLst>
                  <a:ext uri="{FF2B5EF4-FFF2-40B4-BE49-F238E27FC236}">
                    <a16:creationId xmlns:a16="http://schemas.microsoft.com/office/drawing/2014/main" id="{28D73433-A95E-38E3-2EDA-582CC727C119}"/>
                  </a:ext>
                </a:extLst>
              </p:cNvPr>
              <p:cNvSpPr/>
              <p:nvPr/>
            </p:nvSpPr>
            <p:spPr>
              <a:xfrm>
                <a:off x="446424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9" name="Freeform: Shape 3028">
                <a:extLst>
                  <a:ext uri="{FF2B5EF4-FFF2-40B4-BE49-F238E27FC236}">
                    <a16:creationId xmlns:a16="http://schemas.microsoft.com/office/drawing/2014/main" id="{A9E399DD-5A8B-CB41-4FB9-3B885BE71527}"/>
                  </a:ext>
                </a:extLst>
              </p:cNvPr>
              <p:cNvSpPr/>
              <p:nvPr/>
            </p:nvSpPr>
            <p:spPr>
              <a:xfrm>
                <a:off x="458027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0" name="Freeform: Shape 3029">
                <a:extLst>
                  <a:ext uri="{FF2B5EF4-FFF2-40B4-BE49-F238E27FC236}">
                    <a16:creationId xmlns:a16="http://schemas.microsoft.com/office/drawing/2014/main" id="{82EFEA16-E8CE-D3EC-7BC2-153A702D799D}"/>
                  </a:ext>
                </a:extLst>
              </p:cNvPr>
              <p:cNvSpPr/>
              <p:nvPr/>
            </p:nvSpPr>
            <p:spPr>
              <a:xfrm>
                <a:off x="5511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1" name="Freeform: Shape 3030">
                <a:extLst>
                  <a:ext uri="{FF2B5EF4-FFF2-40B4-BE49-F238E27FC236}">
                    <a16:creationId xmlns:a16="http://schemas.microsoft.com/office/drawing/2014/main" id="{A1176C57-3373-D3D7-1E59-CA486F59DD05}"/>
                  </a:ext>
                </a:extLst>
              </p:cNvPr>
              <p:cNvSpPr/>
              <p:nvPr/>
            </p:nvSpPr>
            <p:spPr>
              <a:xfrm>
                <a:off x="17115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2" name="Freeform: Shape 3031">
                <a:extLst>
                  <a:ext uri="{FF2B5EF4-FFF2-40B4-BE49-F238E27FC236}">
                    <a16:creationId xmlns:a16="http://schemas.microsoft.com/office/drawing/2014/main" id="{48AC8363-C0A6-8FB5-E88C-ED7E0AC20C3A}"/>
                  </a:ext>
                </a:extLst>
              </p:cNvPr>
              <p:cNvSpPr/>
              <p:nvPr/>
            </p:nvSpPr>
            <p:spPr>
              <a:xfrm>
                <a:off x="2871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3" name="Freeform: Shape 3032">
                <a:extLst>
                  <a:ext uri="{FF2B5EF4-FFF2-40B4-BE49-F238E27FC236}">
                    <a16:creationId xmlns:a16="http://schemas.microsoft.com/office/drawing/2014/main" id="{46D21948-0C74-6D0E-9491-B8BDAB79D1E7}"/>
                  </a:ext>
                </a:extLst>
              </p:cNvPr>
              <p:cNvSpPr/>
              <p:nvPr/>
            </p:nvSpPr>
            <p:spPr>
              <a:xfrm>
                <a:off x="40320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4" name="Freeform: Shape 3033">
                <a:extLst>
                  <a:ext uri="{FF2B5EF4-FFF2-40B4-BE49-F238E27FC236}">
                    <a16:creationId xmlns:a16="http://schemas.microsoft.com/office/drawing/2014/main" id="{E3C9B647-EE1C-A7DA-70A3-B9DBE44D2621}"/>
                  </a:ext>
                </a:extLst>
              </p:cNvPr>
              <p:cNvSpPr/>
              <p:nvPr/>
            </p:nvSpPr>
            <p:spPr>
              <a:xfrm>
                <a:off x="51923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5" name="Freeform: Shape 3034">
                <a:extLst>
                  <a:ext uri="{FF2B5EF4-FFF2-40B4-BE49-F238E27FC236}">
                    <a16:creationId xmlns:a16="http://schemas.microsoft.com/office/drawing/2014/main" id="{B531C1F4-DCB4-81B0-D3DB-58DF5FC586A8}"/>
                  </a:ext>
                </a:extLst>
              </p:cNvPr>
              <p:cNvSpPr/>
              <p:nvPr/>
            </p:nvSpPr>
            <p:spPr>
              <a:xfrm>
                <a:off x="63526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6" name="Freeform: Shape 3035">
                <a:extLst>
                  <a:ext uri="{FF2B5EF4-FFF2-40B4-BE49-F238E27FC236}">
                    <a16:creationId xmlns:a16="http://schemas.microsoft.com/office/drawing/2014/main" id="{869500DA-B58C-A878-BFC9-46C0F18FD225}"/>
                  </a:ext>
                </a:extLst>
              </p:cNvPr>
              <p:cNvSpPr/>
              <p:nvPr/>
            </p:nvSpPr>
            <p:spPr>
              <a:xfrm>
                <a:off x="7512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7" name="Freeform: Shape 3036">
                <a:extLst>
                  <a:ext uri="{FF2B5EF4-FFF2-40B4-BE49-F238E27FC236}">
                    <a16:creationId xmlns:a16="http://schemas.microsoft.com/office/drawing/2014/main" id="{D5BBE47F-FA83-087A-7C3B-81B7611E8DBC}"/>
                  </a:ext>
                </a:extLst>
              </p:cNvPr>
              <p:cNvSpPr/>
              <p:nvPr/>
            </p:nvSpPr>
            <p:spPr>
              <a:xfrm>
                <a:off x="8673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8" name="Freeform: Shape 3037">
                <a:extLst>
                  <a:ext uri="{FF2B5EF4-FFF2-40B4-BE49-F238E27FC236}">
                    <a16:creationId xmlns:a16="http://schemas.microsoft.com/office/drawing/2014/main" id="{BA8CB1EC-FE27-0152-1AFB-F8B426CF0F1B}"/>
                  </a:ext>
                </a:extLst>
              </p:cNvPr>
              <p:cNvSpPr/>
              <p:nvPr/>
            </p:nvSpPr>
            <p:spPr>
              <a:xfrm>
                <a:off x="98334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9" name="Freeform: Shape 3038">
                <a:extLst>
                  <a:ext uri="{FF2B5EF4-FFF2-40B4-BE49-F238E27FC236}">
                    <a16:creationId xmlns:a16="http://schemas.microsoft.com/office/drawing/2014/main" id="{DC6C596C-127E-CA21-5D4F-64A6D30C25DB}"/>
                  </a:ext>
                </a:extLst>
              </p:cNvPr>
              <p:cNvSpPr/>
              <p:nvPr/>
            </p:nvSpPr>
            <p:spPr>
              <a:xfrm>
                <a:off x="10993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0" name="Freeform: Shape 3039">
                <a:extLst>
                  <a:ext uri="{FF2B5EF4-FFF2-40B4-BE49-F238E27FC236}">
                    <a16:creationId xmlns:a16="http://schemas.microsoft.com/office/drawing/2014/main" id="{E282A2C1-3E79-8ABF-19D9-7347B29E4943}"/>
                  </a:ext>
                </a:extLst>
              </p:cNvPr>
              <p:cNvSpPr/>
              <p:nvPr/>
            </p:nvSpPr>
            <p:spPr>
              <a:xfrm>
                <a:off x="121541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1" name="Freeform: Shape 3040">
                <a:extLst>
                  <a:ext uri="{FF2B5EF4-FFF2-40B4-BE49-F238E27FC236}">
                    <a16:creationId xmlns:a16="http://schemas.microsoft.com/office/drawing/2014/main" id="{DECAC903-01F8-32F0-9CD1-CC1EE103C0F4}"/>
                  </a:ext>
                </a:extLst>
              </p:cNvPr>
              <p:cNvSpPr/>
              <p:nvPr/>
            </p:nvSpPr>
            <p:spPr>
              <a:xfrm>
                <a:off x="13314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2" name="Freeform: Shape 3041">
                <a:extLst>
                  <a:ext uri="{FF2B5EF4-FFF2-40B4-BE49-F238E27FC236}">
                    <a16:creationId xmlns:a16="http://schemas.microsoft.com/office/drawing/2014/main" id="{D911396D-09AE-A6D6-F09E-B4475DCD56F1}"/>
                  </a:ext>
                </a:extLst>
              </p:cNvPr>
              <p:cNvSpPr/>
              <p:nvPr/>
            </p:nvSpPr>
            <p:spPr>
              <a:xfrm>
                <a:off x="144748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3" name="Freeform: Shape 3042">
                <a:extLst>
                  <a:ext uri="{FF2B5EF4-FFF2-40B4-BE49-F238E27FC236}">
                    <a16:creationId xmlns:a16="http://schemas.microsoft.com/office/drawing/2014/main" id="{4DFE5FA5-4489-AF4B-0750-D98A6C5FFC12}"/>
                  </a:ext>
                </a:extLst>
              </p:cNvPr>
              <p:cNvSpPr/>
              <p:nvPr/>
            </p:nvSpPr>
            <p:spPr>
              <a:xfrm>
                <a:off x="15634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4" name="Freeform: Shape 3043">
                <a:extLst>
                  <a:ext uri="{FF2B5EF4-FFF2-40B4-BE49-F238E27FC236}">
                    <a16:creationId xmlns:a16="http://schemas.microsoft.com/office/drawing/2014/main" id="{D12CFFD9-1C65-B0DB-F103-63FCCEB93CAD}"/>
                  </a:ext>
                </a:extLst>
              </p:cNvPr>
              <p:cNvSpPr/>
              <p:nvPr/>
            </p:nvSpPr>
            <p:spPr>
              <a:xfrm>
                <a:off x="16795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5" name="Freeform: Shape 3044">
                <a:extLst>
                  <a:ext uri="{FF2B5EF4-FFF2-40B4-BE49-F238E27FC236}">
                    <a16:creationId xmlns:a16="http://schemas.microsoft.com/office/drawing/2014/main" id="{57ABE7B6-3C08-EFC9-AF15-7AE6C32CB2D3}"/>
                  </a:ext>
                </a:extLst>
              </p:cNvPr>
              <p:cNvSpPr/>
              <p:nvPr/>
            </p:nvSpPr>
            <p:spPr>
              <a:xfrm>
                <a:off x="17955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6" name="Freeform: Shape 3045">
                <a:extLst>
                  <a:ext uri="{FF2B5EF4-FFF2-40B4-BE49-F238E27FC236}">
                    <a16:creationId xmlns:a16="http://schemas.microsoft.com/office/drawing/2014/main" id="{C903C9D7-4B25-CD30-2AE0-574DC265176C}"/>
                  </a:ext>
                </a:extLst>
              </p:cNvPr>
              <p:cNvSpPr/>
              <p:nvPr/>
            </p:nvSpPr>
            <p:spPr>
              <a:xfrm>
                <a:off x="191159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7" name="Freeform: Shape 3046">
                <a:extLst>
                  <a:ext uri="{FF2B5EF4-FFF2-40B4-BE49-F238E27FC236}">
                    <a16:creationId xmlns:a16="http://schemas.microsoft.com/office/drawing/2014/main" id="{F23BC207-163C-ACF0-3C20-F6DB58389247}"/>
                  </a:ext>
                </a:extLst>
              </p:cNvPr>
              <p:cNvSpPr/>
              <p:nvPr/>
            </p:nvSpPr>
            <p:spPr>
              <a:xfrm>
                <a:off x="20276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8" name="Freeform: Shape 3047">
                <a:extLst>
                  <a:ext uri="{FF2B5EF4-FFF2-40B4-BE49-F238E27FC236}">
                    <a16:creationId xmlns:a16="http://schemas.microsoft.com/office/drawing/2014/main" id="{5D38B59F-170B-3D62-299D-675627F673C9}"/>
                  </a:ext>
                </a:extLst>
              </p:cNvPr>
              <p:cNvSpPr/>
              <p:nvPr/>
            </p:nvSpPr>
            <p:spPr>
              <a:xfrm>
                <a:off x="21436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9" name="Freeform: Shape 3048">
                <a:extLst>
                  <a:ext uri="{FF2B5EF4-FFF2-40B4-BE49-F238E27FC236}">
                    <a16:creationId xmlns:a16="http://schemas.microsoft.com/office/drawing/2014/main" id="{0F377F0F-41A6-4962-1045-4902E345BF45}"/>
                  </a:ext>
                </a:extLst>
              </p:cNvPr>
              <p:cNvSpPr/>
              <p:nvPr/>
            </p:nvSpPr>
            <p:spPr>
              <a:xfrm>
                <a:off x="225968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0" name="Freeform: Shape 3049">
                <a:extLst>
                  <a:ext uri="{FF2B5EF4-FFF2-40B4-BE49-F238E27FC236}">
                    <a16:creationId xmlns:a16="http://schemas.microsoft.com/office/drawing/2014/main" id="{C437F323-D84C-E443-4984-0CB1723B66FE}"/>
                  </a:ext>
                </a:extLst>
              </p:cNvPr>
              <p:cNvSpPr/>
              <p:nvPr/>
            </p:nvSpPr>
            <p:spPr>
              <a:xfrm>
                <a:off x="237571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1" name="Freeform: Shape 3050">
                <a:extLst>
                  <a:ext uri="{FF2B5EF4-FFF2-40B4-BE49-F238E27FC236}">
                    <a16:creationId xmlns:a16="http://schemas.microsoft.com/office/drawing/2014/main" id="{0B05D2AA-E2FF-6A7E-0595-416EF83CC57A}"/>
                  </a:ext>
                </a:extLst>
              </p:cNvPr>
              <p:cNvSpPr/>
              <p:nvPr/>
            </p:nvSpPr>
            <p:spPr>
              <a:xfrm>
                <a:off x="24917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2" name="Freeform: Shape 3051">
                <a:extLst>
                  <a:ext uri="{FF2B5EF4-FFF2-40B4-BE49-F238E27FC236}">
                    <a16:creationId xmlns:a16="http://schemas.microsoft.com/office/drawing/2014/main" id="{DFB1CC67-277D-650A-B763-1FAE3F689D2D}"/>
                  </a:ext>
                </a:extLst>
              </p:cNvPr>
              <p:cNvSpPr/>
              <p:nvPr/>
            </p:nvSpPr>
            <p:spPr>
              <a:xfrm>
                <a:off x="26077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3" name="Freeform: Shape 3052">
                <a:extLst>
                  <a:ext uri="{FF2B5EF4-FFF2-40B4-BE49-F238E27FC236}">
                    <a16:creationId xmlns:a16="http://schemas.microsoft.com/office/drawing/2014/main" id="{68ABB668-9D44-6BB3-2807-C0FF4AE59016}"/>
                  </a:ext>
                </a:extLst>
              </p:cNvPr>
              <p:cNvSpPr/>
              <p:nvPr/>
            </p:nvSpPr>
            <p:spPr>
              <a:xfrm>
                <a:off x="272379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4" name="Freeform: Shape 3053">
                <a:extLst>
                  <a:ext uri="{FF2B5EF4-FFF2-40B4-BE49-F238E27FC236}">
                    <a16:creationId xmlns:a16="http://schemas.microsoft.com/office/drawing/2014/main" id="{ACE21ABA-F85B-34CF-086A-B6409E607679}"/>
                  </a:ext>
                </a:extLst>
              </p:cNvPr>
              <p:cNvSpPr/>
              <p:nvPr/>
            </p:nvSpPr>
            <p:spPr>
              <a:xfrm>
                <a:off x="28398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5" name="Freeform: Shape 3054">
                <a:extLst>
                  <a:ext uri="{FF2B5EF4-FFF2-40B4-BE49-F238E27FC236}">
                    <a16:creationId xmlns:a16="http://schemas.microsoft.com/office/drawing/2014/main" id="{DEDEAACD-38ED-0465-5BBC-C9E88DD84DDD}"/>
                  </a:ext>
                </a:extLst>
              </p:cNvPr>
              <p:cNvSpPr/>
              <p:nvPr/>
            </p:nvSpPr>
            <p:spPr>
              <a:xfrm>
                <a:off x="29558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6" name="Freeform: Shape 3055">
                <a:extLst>
                  <a:ext uri="{FF2B5EF4-FFF2-40B4-BE49-F238E27FC236}">
                    <a16:creationId xmlns:a16="http://schemas.microsoft.com/office/drawing/2014/main" id="{3C712088-E4B1-BB3F-BA27-4378831A5D10}"/>
                  </a:ext>
                </a:extLst>
              </p:cNvPr>
              <p:cNvSpPr/>
              <p:nvPr/>
            </p:nvSpPr>
            <p:spPr>
              <a:xfrm>
                <a:off x="307189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7" name="Freeform: Shape 3056">
                <a:extLst>
                  <a:ext uri="{FF2B5EF4-FFF2-40B4-BE49-F238E27FC236}">
                    <a16:creationId xmlns:a16="http://schemas.microsoft.com/office/drawing/2014/main" id="{308FE4A7-4574-182A-F104-70E4AF5915DA}"/>
                  </a:ext>
                </a:extLst>
              </p:cNvPr>
              <p:cNvSpPr/>
              <p:nvPr/>
            </p:nvSpPr>
            <p:spPr>
              <a:xfrm>
                <a:off x="318791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8" name="Freeform: Shape 3057">
                <a:extLst>
                  <a:ext uri="{FF2B5EF4-FFF2-40B4-BE49-F238E27FC236}">
                    <a16:creationId xmlns:a16="http://schemas.microsoft.com/office/drawing/2014/main" id="{23300C39-3E49-818A-CC92-1C18B9BD2ECB}"/>
                  </a:ext>
                </a:extLst>
              </p:cNvPr>
              <p:cNvSpPr/>
              <p:nvPr/>
            </p:nvSpPr>
            <p:spPr>
              <a:xfrm>
                <a:off x="33039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9" name="Freeform: Shape 3058">
                <a:extLst>
                  <a:ext uri="{FF2B5EF4-FFF2-40B4-BE49-F238E27FC236}">
                    <a16:creationId xmlns:a16="http://schemas.microsoft.com/office/drawing/2014/main" id="{1FF14F14-D412-92D8-C931-FA40275856BD}"/>
                  </a:ext>
                </a:extLst>
              </p:cNvPr>
              <p:cNvSpPr/>
              <p:nvPr/>
            </p:nvSpPr>
            <p:spPr>
              <a:xfrm>
                <a:off x="341997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0" name="Freeform: Shape 3059">
                <a:extLst>
                  <a:ext uri="{FF2B5EF4-FFF2-40B4-BE49-F238E27FC236}">
                    <a16:creationId xmlns:a16="http://schemas.microsoft.com/office/drawing/2014/main" id="{0027EF96-F2B9-56D6-DD6E-EDA14A6DA563}"/>
                  </a:ext>
                </a:extLst>
              </p:cNvPr>
              <p:cNvSpPr/>
              <p:nvPr/>
            </p:nvSpPr>
            <p:spPr>
              <a:xfrm>
                <a:off x="35360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1" name="Freeform: Shape 3060">
                <a:extLst>
                  <a:ext uri="{FF2B5EF4-FFF2-40B4-BE49-F238E27FC236}">
                    <a16:creationId xmlns:a16="http://schemas.microsoft.com/office/drawing/2014/main" id="{6D7BD6A0-C0A3-E146-68C2-DBF393CC9710}"/>
                  </a:ext>
                </a:extLst>
              </p:cNvPr>
              <p:cNvSpPr/>
              <p:nvPr/>
            </p:nvSpPr>
            <p:spPr>
              <a:xfrm>
                <a:off x="36520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2" name="Freeform: Shape 3061">
                <a:extLst>
                  <a:ext uri="{FF2B5EF4-FFF2-40B4-BE49-F238E27FC236}">
                    <a16:creationId xmlns:a16="http://schemas.microsoft.com/office/drawing/2014/main" id="{64A990C2-2027-CDAF-9D58-745078192E68}"/>
                  </a:ext>
                </a:extLst>
              </p:cNvPr>
              <p:cNvSpPr/>
              <p:nvPr/>
            </p:nvSpPr>
            <p:spPr>
              <a:xfrm>
                <a:off x="37680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3" name="Freeform: Shape 3062">
                <a:extLst>
                  <a:ext uri="{FF2B5EF4-FFF2-40B4-BE49-F238E27FC236}">
                    <a16:creationId xmlns:a16="http://schemas.microsoft.com/office/drawing/2014/main" id="{E70FFDFC-EC29-130D-3057-EC3EF9200BBE}"/>
                  </a:ext>
                </a:extLst>
              </p:cNvPr>
              <p:cNvSpPr/>
              <p:nvPr/>
            </p:nvSpPr>
            <p:spPr>
              <a:xfrm>
                <a:off x="38840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4" name="Freeform: Shape 3063">
                <a:extLst>
                  <a:ext uri="{FF2B5EF4-FFF2-40B4-BE49-F238E27FC236}">
                    <a16:creationId xmlns:a16="http://schemas.microsoft.com/office/drawing/2014/main" id="{318D5727-06DA-3771-9892-5571E4BAF2EB}"/>
                  </a:ext>
                </a:extLst>
              </p:cNvPr>
              <p:cNvSpPr/>
              <p:nvPr/>
            </p:nvSpPr>
            <p:spPr>
              <a:xfrm>
                <a:off x="400012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5" name="Freeform: Shape 3064">
                <a:extLst>
                  <a:ext uri="{FF2B5EF4-FFF2-40B4-BE49-F238E27FC236}">
                    <a16:creationId xmlns:a16="http://schemas.microsoft.com/office/drawing/2014/main" id="{8E2DB764-D1BE-4728-487A-A036B86B0558}"/>
                  </a:ext>
                </a:extLst>
              </p:cNvPr>
              <p:cNvSpPr/>
              <p:nvPr/>
            </p:nvSpPr>
            <p:spPr>
              <a:xfrm>
                <a:off x="41161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6" name="Freeform: Shape 3065">
                <a:extLst>
                  <a:ext uri="{FF2B5EF4-FFF2-40B4-BE49-F238E27FC236}">
                    <a16:creationId xmlns:a16="http://schemas.microsoft.com/office/drawing/2014/main" id="{A33D6F06-334E-F6A4-8F60-D4C280AE7187}"/>
                  </a:ext>
                </a:extLst>
              </p:cNvPr>
              <p:cNvSpPr/>
              <p:nvPr/>
            </p:nvSpPr>
            <p:spPr>
              <a:xfrm>
                <a:off x="42321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7" name="Freeform: Shape 3066">
                <a:extLst>
                  <a:ext uri="{FF2B5EF4-FFF2-40B4-BE49-F238E27FC236}">
                    <a16:creationId xmlns:a16="http://schemas.microsoft.com/office/drawing/2014/main" id="{224A2A72-E145-E04A-074D-29D23126AF7C}"/>
                  </a:ext>
                </a:extLst>
              </p:cNvPr>
              <p:cNvSpPr/>
              <p:nvPr/>
            </p:nvSpPr>
            <p:spPr>
              <a:xfrm>
                <a:off x="43482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8" name="Freeform: Shape 3067">
                <a:extLst>
                  <a:ext uri="{FF2B5EF4-FFF2-40B4-BE49-F238E27FC236}">
                    <a16:creationId xmlns:a16="http://schemas.microsoft.com/office/drawing/2014/main" id="{2EDA2DA8-D7A6-63F5-AFBF-D2E70F9AD72F}"/>
                  </a:ext>
                </a:extLst>
              </p:cNvPr>
              <p:cNvSpPr/>
              <p:nvPr/>
            </p:nvSpPr>
            <p:spPr>
              <a:xfrm>
                <a:off x="446424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9" name="Freeform: Shape 3068">
                <a:extLst>
                  <a:ext uri="{FF2B5EF4-FFF2-40B4-BE49-F238E27FC236}">
                    <a16:creationId xmlns:a16="http://schemas.microsoft.com/office/drawing/2014/main" id="{DA6A3FEF-B261-DCA3-60E1-D21A8B60A709}"/>
                  </a:ext>
                </a:extLst>
              </p:cNvPr>
              <p:cNvSpPr/>
              <p:nvPr/>
            </p:nvSpPr>
            <p:spPr>
              <a:xfrm>
                <a:off x="458027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0" name="Freeform: Shape 3069">
                <a:extLst>
                  <a:ext uri="{FF2B5EF4-FFF2-40B4-BE49-F238E27FC236}">
                    <a16:creationId xmlns:a16="http://schemas.microsoft.com/office/drawing/2014/main" id="{8CB75FF2-75BD-58B2-213E-E84F51C28969}"/>
                  </a:ext>
                </a:extLst>
              </p:cNvPr>
              <p:cNvSpPr/>
              <p:nvPr/>
            </p:nvSpPr>
            <p:spPr>
              <a:xfrm>
                <a:off x="5511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1" name="Freeform: Shape 3070">
                <a:extLst>
                  <a:ext uri="{FF2B5EF4-FFF2-40B4-BE49-F238E27FC236}">
                    <a16:creationId xmlns:a16="http://schemas.microsoft.com/office/drawing/2014/main" id="{F2E42595-5E4C-A066-52BD-475840C64024}"/>
                  </a:ext>
                </a:extLst>
              </p:cNvPr>
              <p:cNvSpPr/>
              <p:nvPr/>
            </p:nvSpPr>
            <p:spPr>
              <a:xfrm>
                <a:off x="17115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2" name="Freeform: Shape 3071">
                <a:extLst>
                  <a:ext uri="{FF2B5EF4-FFF2-40B4-BE49-F238E27FC236}">
                    <a16:creationId xmlns:a16="http://schemas.microsoft.com/office/drawing/2014/main" id="{D81AE6EF-14FA-F155-4FD3-7FDC26974131}"/>
                  </a:ext>
                </a:extLst>
              </p:cNvPr>
              <p:cNvSpPr/>
              <p:nvPr/>
            </p:nvSpPr>
            <p:spPr>
              <a:xfrm>
                <a:off x="2871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3" name="Freeform: Shape 3072">
                <a:extLst>
                  <a:ext uri="{FF2B5EF4-FFF2-40B4-BE49-F238E27FC236}">
                    <a16:creationId xmlns:a16="http://schemas.microsoft.com/office/drawing/2014/main" id="{89B54CC5-0056-DBF7-BEEE-53CA18A22972}"/>
                  </a:ext>
                </a:extLst>
              </p:cNvPr>
              <p:cNvSpPr/>
              <p:nvPr/>
            </p:nvSpPr>
            <p:spPr>
              <a:xfrm>
                <a:off x="40320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4" name="Freeform: Shape 3073">
                <a:extLst>
                  <a:ext uri="{FF2B5EF4-FFF2-40B4-BE49-F238E27FC236}">
                    <a16:creationId xmlns:a16="http://schemas.microsoft.com/office/drawing/2014/main" id="{B193BB9E-00F2-1908-C9BC-26E13AB8F3D2}"/>
                  </a:ext>
                </a:extLst>
              </p:cNvPr>
              <p:cNvSpPr/>
              <p:nvPr/>
            </p:nvSpPr>
            <p:spPr>
              <a:xfrm>
                <a:off x="51923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5" name="Freeform: Shape 3074">
                <a:extLst>
                  <a:ext uri="{FF2B5EF4-FFF2-40B4-BE49-F238E27FC236}">
                    <a16:creationId xmlns:a16="http://schemas.microsoft.com/office/drawing/2014/main" id="{00422D4D-FCE4-82FB-21EC-7BE0328C2575}"/>
                  </a:ext>
                </a:extLst>
              </p:cNvPr>
              <p:cNvSpPr/>
              <p:nvPr/>
            </p:nvSpPr>
            <p:spPr>
              <a:xfrm>
                <a:off x="63526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6" name="Freeform: Shape 3075">
                <a:extLst>
                  <a:ext uri="{FF2B5EF4-FFF2-40B4-BE49-F238E27FC236}">
                    <a16:creationId xmlns:a16="http://schemas.microsoft.com/office/drawing/2014/main" id="{4DC86B1B-00BF-9891-1AB1-C59A3A1B2390}"/>
                  </a:ext>
                </a:extLst>
              </p:cNvPr>
              <p:cNvSpPr/>
              <p:nvPr/>
            </p:nvSpPr>
            <p:spPr>
              <a:xfrm>
                <a:off x="7512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7" name="Freeform: Shape 3076">
                <a:extLst>
                  <a:ext uri="{FF2B5EF4-FFF2-40B4-BE49-F238E27FC236}">
                    <a16:creationId xmlns:a16="http://schemas.microsoft.com/office/drawing/2014/main" id="{544F4C57-1E63-5E8D-39B5-3A5A40860882}"/>
                  </a:ext>
                </a:extLst>
              </p:cNvPr>
              <p:cNvSpPr/>
              <p:nvPr/>
            </p:nvSpPr>
            <p:spPr>
              <a:xfrm>
                <a:off x="8673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8" name="Freeform: Shape 3077">
                <a:extLst>
                  <a:ext uri="{FF2B5EF4-FFF2-40B4-BE49-F238E27FC236}">
                    <a16:creationId xmlns:a16="http://schemas.microsoft.com/office/drawing/2014/main" id="{3FAC17F9-EB01-A073-E84A-E0472CC7BEAF}"/>
                  </a:ext>
                </a:extLst>
              </p:cNvPr>
              <p:cNvSpPr/>
              <p:nvPr/>
            </p:nvSpPr>
            <p:spPr>
              <a:xfrm>
                <a:off x="98334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9" name="Freeform: Shape 3078">
                <a:extLst>
                  <a:ext uri="{FF2B5EF4-FFF2-40B4-BE49-F238E27FC236}">
                    <a16:creationId xmlns:a16="http://schemas.microsoft.com/office/drawing/2014/main" id="{101CE0CF-EF72-E2DC-57DA-C819F2BABF23}"/>
                  </a:ext>
                </a:extLst>
              </p:cNvPr>
              <p:cNvSpPr/>
              <p:nvPr/>
            </p:nvSpPr>
            <p:spPr>
              <a:xfrm>
                <a:off x="10993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0" name="Freeform: Shape 3079">
                <a:extLst>
                  <a:ext uri="{FF2B5EF4-FFF2-40B4-BE49-F238E27FC236}">
                    <a16:creationId xmlns:a16="http://schemas.microsoft.com/office/drawing/2014/main" id="{597AF6C7-E803-A81B-6F3E-9767E4ED4319}"/>
                  </a:ext>
                </a:extLst>
              </p:cNvPr>
              <p:cNvSpPr/>
              <p:nvPr/>
            </p:nvSpPr>
            <p:spPr>
              <a:xfrm>
                <a:off x="121541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1" name="Freeform: Shape 3080">
                <a:extLst>
                  <a:ext uri="{FF2B5EF4-FFF2-40B4-BE49-F238E27FC236}">
                    <a16:creationId xmlns:a16="http://schemas.microsoft.com/office/drawing/2014/main" id="{CD86F08A-585C-F64C-23F5-85C143C52558}"/>
                  </a:ext>
                </a:extLst>
              </p:cNvPr>
              <p:cNvSpPr/>
              <p:nvPr/>
            </p:nvSpPr>
            <p:spPr>
              <a:xfrm>
                <a:off x="13314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2" name="Freeform: Shape 3081">
                <a:extLst>
                  <a:ext uri="{FF2B5EF4-FFF2-40B4-BE49-F238E27FC236}">
                    <a16:creationId xmlns:a16="http://schemas.microsoft.com/office/drawing/2014/main" id="{59E4D801-FCEB-6B46-C815-B5E7AF891E80}"/>
                  </a:ext>
                </a:extLst>
              </p:cNvPr>
              <p:cNvSpPr/>
              <p:nvPr/>
            </p:nvSpPr>
            <p:spPr>
              <a:xfrm>
                <a:off x="144748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3" name="Freeform: Shape 3082">
                <a:extLst>
                  <a:ext uri="{FF2B5EF4-FFF2-40B4-BE49-F238E27FC236}">
                    <a16:creationId xmlns:a16="http://schemas.microsoft.com/office/drawing/2014/main" id="{A6DE7F06-CCF9-283A-D8E8-4D4EA37DDB40}"/>
                  </a:ext>
                </a:extLst>
              </p:cNvPr>
              <p:cNvSpPr/>
              <p:nvPr/>
            </p:nvSpPr>
            <p:spPr>
              <a:xfrm>
                <a:off x="15634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4" name="Freeform: Shape 3083">
                <a:extLst>
                  <a:ext uri="{FF2B5EF4-FFF2-40B4-BE49-F238E27FC236}">
                    <a16:creationId xmlns:a16="http://schemas.microsoft.com/office/drawing/2014/main" id="{BC5D2E8E-40F1-0B80-CA55-4AB5C1AD0901}"/>
                  </a:ext>
                </a:extLst>
              </p:cNvPr>
              <p:cNvSpPr/>
              <p:nvPr/>
            </p:nvSpPr>
            <p:spPr>
              <a:xfrm>
                <a:off x="16795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5" name="Freeform: Shape 3084">
                <a:extLst>
                  <a:ext uri="{FF2B5EF4-FFF2-40B4-BE49-F238E27FC236}">
                    <a16:creationId xmlns:a16="http://schemas.microsoft.com/office/drawing/2014/main" id="{03E6AF8E-B48C-67DF-2A90-742064D0F1E6}"/>
                  </a:ext>
                </a:extLst>
              </p:cNvPr>
              <p:cNvSpPr/>
              <p:nvPr/>
            </p:nvSpPr>
            <p:spPr>
              <a:xfrm>
                <a:off x="17955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6" name="Freeform: Shape 3085">
                <a:extLst>
                  <a:ext uri="{FF2B5EF4-FFF2-40B4-BE49-F238E27FC236}">
                    <a16:creationId xmlns:a16="http://schemas.microsoft.com/office/drawing/2014/main" id="{3F6187DF-BB55-9215-5A79-86BBC5B77C8E}"/>
                  </a:ext>
                </a:extLst>
              </p:cNvPr>
              <p:cNvSpPr/>
              <p:nvPr/>
            </p:nvSpPr>
            <p:spPr>
              <a:xfrm>
                <a:off x="191159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7" name="Freeform: Shape 3086">
                <a:extLst>
                  <a:ext uri="{FF2B5EF4-FFF2-40B4-BE49-F238E27FC236}">
                    <a16:creationId xmlns:a16="http://schemas.microsoft.com/office/drawing/2014/main" id="{64A31927-7F90-DECB-C152-BF1840EB6092}"/>
                  </a:ext>
                </a:extLst>
              </p:cNvPr>
              <p:cNvSpPr/>
              <p:nvPr/>
            </p:nvSpPr>
            <p:spPr>
              <a:xfrm>
                <a:off x="20276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8" name="Freeform: Shape 3087">
                <a:extLst>
                  <a:ext uri="{FF2B5EF4-FFF2-40B4-BE49-F238E27FC236}">
                    <a16:creationId xmlns:a16="http://schemas.microsoft.com/office/drawing/2014/main" id="{916D3CFC-A378-1E3A-CAFC-AEE27F0A9A56}"/>
                  </a:ext>
                </a:extLst>
              </p:cNvPr>
              <p:cNvSpPr/>
              <p:nvPr/>
            </p:nvSpPr>
            <p:spPr>
              <a:xfrm>
                <a:off x="21436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9" name="Freeform: Shape 3088">
                <a:extLst>
                  <a:ext uri="{FF2B5EF4-FFF2-40B4-BE49-F238E27FC236}">
                    <a16:creationId xmlns:a16="http://schemas.microsoft.com/office/drawing/2014/main" id="{9DC228A6-865C-42E9-DC9A-75616139B4D6}"/>
                  </a:ext>
                </a:extLst>
              </p:cNvPr>
              <p:cNvSpPr/>
              <p:nvPr/>
            </p:nvSpPr>
            <p:spPr>
              <a:xfrm>
                <a:off x="225968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0" name="Freeform: Shape 3089">
                <a:extLst>
                  <a:ext uri="{FF2B5EF4-FFF2-40B4-BE49-F238E27FC236}">
                    <a16:creationId xmlns:a16="http://schemas.microsoft.com/office/drawing/2014/main" id="{8857ED27-E51B-B30B-3603-1A65E13B2F8D}"/>
                  </a:ext>
                </a:extLst>
              </p:cNvPr>
              <p:cNvSpPr/>
              <p:nvPr/>
            </p:nvSpPr>
            <p:spPr>
              <a:xfrm>
                <a:off x="237571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1" name="Freeform: Shape 3090">
                <a:extLst>
                  <a:ext uri="{FF2B5EF4-FFF2-40B4-BE49-F238E27FC236}">
                    <a16:creationId xmlns:a16="http://schemas.microsoft.com/office/drawing/2014/main" id="{C63CFBBA-4C32-11A8-3C21-3C7A3A4CE586}"/>
                  </a:ext>
                </a:extLst>
              </p:cNvPr>
              <p:cNvSpPr/>
              <p:nvPr/>
            </p:nvSpPr>
            <p:spPr>
              <a:xfrm>
                <a:off x="24917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2" name="Freeform: Shape 3091">
                <a:extLst>
                  <a:ext uri="{FF2B5EF4-FFF2-40B4-BE49-F238E27FC236}">
                    <a16:creationId xmlns:a16="http://schemas.microsoft.com/office/drawing/2014/main" id="{43B740D3-B74C-6A32-2D69-E6079B51AF21}"/>
                  </a:ext>
                </a:extLst>
              </p:cNvPr>
              <p:cNvSpPr/>
              <p:nvPr/>
            </p:nvSpPr>
            <p:spPr>
              <a:xfrm>
                <a:off x="26077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3" name="Freeform: Shape 3092">
                <a:extLst>
                  <a:ext uri="{FF2B5EF4-FFF2-40B4-BE49-F238E27FC236}">
                    <a16:creationId xmlns:a16="http://schemas.microsoft.com/office/drawing/2014/main" id="{078C165F-FAD2-258D-99D0-AE6176B95B48}"/>
                  </a:ext>
                </a:extLst>
              </p:cNvPr>
              <p:cNvSpPr/>
              <p:nvPr/>
            </p:nvSpPr>
            <p:spPr>
              <a:xfrm>
                <a:off x="272379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4" name="Freeform: Shape 3093">
                <a:extLst>
                  <a:ext uri="{FF2B5EF4-FFF2-40B4-BE49-F238E27FC236}">
                    <a16:creationId xmlns:a16="http://schemas.microsoft.com/office/drawing/2014/main" id="{ED2CE897-4798-7E93-F200-DB979C48DB4F}"/>
                  </a:ext>
                </a:extLst>
              </p:cNvPr>
              <p:cNvSpPr/>
              <p:nvPr/>
            </p:nvSpPr>
            <p:spPr>
              <a:xfrm>
                <a:off x="28398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5" name="Freeform: Shape 3094">
                <a:extLst>
                  <a:ext uri="{FF2B5EF4-FFF2-40B4-BE49-F238E27FC236}">
                    <a16:creationId xmlns:a16="http://schemas.microsoft.com/office/drawing/2014/main" id="{47C97D07-EFB1-5907-622D-79877C648AD1}"/>
                  </a:ext>
                </a:extLst>
              </p:cNvPr>
              <p:cNvSpPr/>
              <p:nvPr/>
            </p:nvSpPr>
            <p:spPr>
              <a:xfrm>
                <a:off x="29558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6" name="Freeform: Shape 3095">
                <a:extLst>
                  <a:ext uri="{FF2B5EF4-FFF2-40B4-BE49-F238E27FC236}">
                    <a16:creationId xmlns:a16="http://schemas.microsoft.com/office/drawing/2014/main" id="{0378AC3F-7D5C-AAEE-D38C-248B853C9D78}"/>
                  </a:ext>
                </a:extLst>
              </p:cNvPr>
              <p:cNvSpPr/>
              <p:nvPr/>
            </p:nvSpPr>
            <p:spPr>
              <a:xfrm>
                <a:off x="307189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7" name="Freeform: Shape 3096">
                <a:extLst>
                  <a:ext uri="{FF2B5EF4-FFF2-40B4-BE49-F238E27FC236}">
                    <a16:creationId xmlns:a16="http://schemas.microsoft.com/office/drawing/2014/main" id="{82CA704B-4F0C-4729-2DB0-285A4BF7CAC3}"/>
                  </a:ext>
                </a:extLst>
              </p:cNvPr>
              <p:cNvSpPr/>
              <p:nvPr/>
            </p:nvSpPr>
            <p:spPr>
              <a:xfrm>
                <a:off x="318791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8" name="Freeform: Shape 3097">
                <a:extLst>
                  <a:ext uri="{FF2B5EF4-FFF2-40B4-BE49-F238E27FC236}">
                    <a16:creationId xmlns:a16="http://schemas.microsoft.com/office/drawing/2014/main" id="{B994C68C-E475-8043-C89B-D319120627F0}"/>
                  </a:ext>
                </a:extLst>
              </p:cNvPr>
              <p:cNvSpPr/>
              <p:nvPr/>
            </p:nvSpPr>
            <p:spPr>
              <a:xfrm>
                <a:off x="33039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9" name="Freeform: Shape 3098">
                <a:extLst>
                  <a:ext uri="{FF2B5EF4-FFF2-40B4-BE49-F238E27FC236}">
                    <a16:creationId xmlns:a16="http://schemas.microsoft.com/office/drawing/2014/main" id="{0C8D809D-B593-28AD-447C-A439691FB805}"/>
                  </a:ext>
                </a:extLst>
              </p:cNvPr>
              <p:cNvSpPr/>
              <p:nvPr/>
            </p:nvSpPr>
            <p:spPr>
              <a:xfrm>
                <a:off x="341997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0" name="Freeform: Shape 3099">
                <a:extLst>
                  <a:ext uri="{FF2B5EF4-FFF2-40B4-BE49-F238E27FC236}">
                    <a16:creationId xmlns:a16="http://schemas.microsoft.com/office/drawing/2014/main" id="{E35A2785-D372-95C0-4F6E-EDC8107A002A}"/>
                  </a:ext>
                </a:extLst>
              </p:cNvPr>
              <p:cNvSpPr/>
              <p:nvPr/>
            </p:nvSpPr>
            <p:spPr>
              <a:xfrm>
                <a:off x="35360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1" name="Freeform: Shape 3100">
                <a:extLst>
                  <a:ext uri="{FF2B5EF4-FFF2-40B4-BE49-F238E27FC236}">
                    <a16:creationId xmlns:a16="http://schemas.microsoft.com/office/drawing/2014/main" id="{598015C6-DCC3-5EA9-9CE8-23443711B2D1}"/>
                  </a:ext>
                </a:extLst>
              </p:cNvPr>
              <p:cNvSpPr/>
              <p:nvPr/>
            </p:nvSpPr>
            <p:spPr>
              <a:xfrm>
                <a:off x="36520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2" name="Freeform: Shape 3101">
                <a:extLst>
                  <a:ext uri="{FF2B5EF4-FFF2-40B4-BE49-F238E27FC236}">
                    <a16:creationId xmlns:a16="http://schemas.microsoft.com/office/drawing/2014/main" id="{4844E9DD-014B-344C-5099-71D3B4D93967}"/>
                  </a:ext>
                </a:extLst>
              </p:cNvPr>
              <p:cNvSpPr/>
              <p:nvPr/>
            </p:nvSpPr>
            <p:spPr>
              <a:xfrm>
                <a:off x="37680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3" name="Freeform: Shape 3102">
                <a:extLst>
                  <a:ext uri="{FF2B5EF4-FFF2-40B4-BE49-F238E27FC236}">
                    <a16:creationId xmlns:a16="http://schemas.microsoft.com/office/drawing/2014/main" id="{4C56298A-ECD1-1851-AA1F-A3F8096612F8}"/>
                  </a:ext>
                </a:extLst>
              </p:cNvPr>
              <p:cNvSpPr/>
              <p:nvPr/>
            </p:nvSpPr>
            <p:spPr>
              <a:xfrm>
                <a:off x="38840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4" name="Freeform: Shape 3103">
                <a:extLst>
                  <a:ext uri="{FF2B5EF4-FFF2-40B4-BE49-F238E27FC236}">
                    <a16:creationId xmlns:a16="http://schemas.microsoft.com/office/drawing/2014/main" id="{7B5CCE72-EE42-59AA-5C91-37B4FE313A0F}"/>
                  </a:ext>
                </a:extLst>
              </p:cNvPr>
              <p:cNvSpPr/>
              <p:nvPr/>
            </p:nvSpPr>
            <p:spPr>
              <a:xfrm>
                <a:off x="400012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5" name="Freeform: Shape 3104">
                <a:extLst>
                  <a:ext uri="{FF2B5EF4-FFF2-40B4-BE49-F238E27FC236}">
                    <a16:creationId xmlns:a16="http://schemas.microsoft.com/office/drawing/2014/main" id="{1CA614C2-BEB1-30C4-C48F-DDF24885E1ED}"/>
                  </a:ext>
                </a:extLst>
              </p:cNvPr>
              <p:cNvSpPr/>
              <p:nvPr/>
            </p:nvSpPr>
            <p:spPr>
              <a:xfrm>
                <a:off x="41161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6" name="Freeform: Shape 3105">
                <a:extLst>
                  <a:ext uri="{FF2B5EF4-FFF2-40B4-BE49-F238E27FC236}">
                    <a16:creationId xmlns:a16="http://schemas.microsoft.com/office/drawing/2014/main" id="{747D1164-C0B2-9BE1-5FAB-5F8C22F6252A}"/>
                  </a:ext>
                </a:extLst>
              </p:cNvPr>
              <p:cNvSpPr/>
              <p:nvPr/>
            </p:nvSpPr>
            <p:spPr>
              <a:xfrm>
                <a:off x="42321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7" name="Freeform: Shape 3106">
                <a:extLst>
                  <a:ext uri="{FF2B5EF4-FFF2-40B4-BE49-F238E27FC236}">
                    <a16:creationId xmlns:a16="http://schemas.microsoft.com/office/drawing/2014/main" id="{F1FE9DFB-BF9C-DD8C-62EE-9175A7D9BB07}"/>
                  </a:ext>
                </a:extLst>
              </p:cNvPr>
              <p:cNvSpPr/>
              <p:nvPr/>
            </p:nvSpPr>
            <p:spPr>
              <a:xfrm>
                <a:off x="43482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8" name="Freeform: Shape 3107">
                <a:extLst>
                  <a:ext uri="{FF2B5EF4-FFF2-40B4-BE49-F238E27FC236}">
                    <a16:creationId xmlns:a16="http://schemas.microsoft.com/office/drawing/2014/main" id="{23499E41-741E-2309-DFB7-9CB4E094F110}"/>
                  </a:ext>
                </a:extLst>
              </p:cNvPr>
              <p:cNvSpPr/>
              <p:nvPr/>
            </p:nvSpPr>
            <p:spPr>
              <a:xfrm>
                <a:off x="446424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9" name="Freeform: Shape 3108">
                <a:extLst>
                  <a:ext uri="{FF2B5EF4-FFF2-40B4-BE49-F238E27FC236}">
                    <a16:creationId xmlns:a16="http://schemas.microsoft.com/office/drawing/2014/main" id="{6973AC76-38FD-AEC7-2B92-00FD90F875E4}"/>
                  </a:ext>
                </a:extLst>
              </p:cNvPr>
              <p:cNvSpPr/>
              <p:nvPr/>
            </p:nvSpPr>
            <p:spPr>
              <a:xfrm>
                <a:off x="458027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0" name="Freeform: Shape 3109">
                <a:extLst>
                  <a:ext uri="{FF2B5EF4-FFF2-40B4-BE49-F238E27FC236}">
                    <a16:creationId xmlns:a16="http://schemas.microsoft.com/office/drawing/2014/main" id="{E2795950-33FE-A87F-A906-9D4F5C1EC5C3}"/>
                  </a:ext>
                </a:extLst>
              </p:cNvPr>
              <p:cNvSpPr/>
              <p:nvPr/>
            </p:nvSpPr>
            <p:spPr>
              <a:xfrm>
                <a:off x="5511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1" name="Freeform: Shape 3110">
                <a:extLst>
                  <a:ext uri="{FF2B5EF4-FFF2-40B4-BE49-F238E27FC236}">
                    <a16:creationId xmlns:a16="http://schemas.microsoft.com/office/drawing/2014/main" id="{4F350A41-FC0F-F163-EBCD-C440EC049B12}"/>
                  </a:ext>
                </a:extLst>
              </p:cNvPr>
              <p:cNvSpPr/>
              <p:nvPr/>
            </p:nvSpPr>
            <p:spPr>
              <a:xfrm>
                <a:off x="17115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2" name="Freeform: Shape 3111">
                <a:extLst>
                  <a:ext uri="{FF2B5EF4-FFF2-40B4-BE49-F238E27FC236}">
                    <a16:creationId xmlns:a16="http://schemas.microsoft.com/office/drawing/2014/main" id="{E3C409D2-7F71-AE06-559A-174B9B9E1245}"/>
                  </a:ext>
                </a:extLst>
              </p:cNvPr>
              <p:cNvSpPr/>
              <p:nvPr/>
            </p:nvSpPr>
            <p:spPr>
              <a:xfrm>
                <a:off x="2871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3" name="Freeform: Shape 3112">
                <a:extLst>
                  <a:ext uri="{FF2B5EF4-FFF2-40B4-BE49-F238E27FC236}">
                    <a16:creationId xmlns:a16="http://schemas.microsoft.com/office/drawing/2014/main" id="{DC954DA8-48F8-667D-C226-42B8D0F9BD3A}"/>
                  </a:ext>
                </a:extLst>
              </p:cNvPr>
              <p:cNvSpPr/>
              <p:nvPr/>
            </p:nvSpPr>
            <p:spPr>
              <a:xfrm>
                <a:off x="40320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4" name="Freeform: Shape 3113">
                <a:extLst>
                  <a:ext uri="{FF2B5EF4-FFF2-40B4-BE49-F238E27FC236}">
                    <a16:creationId xmlns:a16="http://schemas.microsoft.com/office/drawing/2014/main" id="{4E09E069-7136-B812-3134-FE6B08B349DF}"/>
                  </a:ext>
                </a:extLst>
              </p:cNvPr>
              <p:cNvSpPr/>
              <p:nvPr/>
            </p:nvSpPr>
            <p:spPr>
              <a:xfrm>
                <a:off x="51923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5" name="Freeform: Shape 3114">
                <a:extLst>
                  <a:ext uri="{FF2B5EF4-FFF2-40B4-BE49-F238E27FC236}">
                    <a16:creationId xmlns:a16="http://schemas.microsoft.com/office/drawing/2014/main" id="{AE513336-6833-F076-DF55-87DE1B475211}"/>
                  </a:ext>
                </a:extLst>
              </p:cNvPr>
              <p:cNvSpPr/>
              <p:nvPr/>
            </p:nvSpPr>
            <p:spPr>
              <a:xfrm>
                <a:off x="63526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6" name="Freeform: Shape 3115">
                <a:extLst>
                  <a:ext uri="{FF2B5EF4-FFF2-40B4-BE49-F238E27FC236}">
                    <a16:creationId xmlns:a16="http://schemas.microsoft.com/office/drawing/2014/main" id="{D6D0C0FC-3A20-DEAF-8EDB-4BE49B44421A}"/>
                  </a:ext>
                </a:extLst>
              </p:cNvPr>
              <p:cNvSpPr/>
              <p:nvPr/>
            </p:nvSpPr>
            <p:spPr>
              <a:xfrm>
                <a:off x="7512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7" name="Freeform: Shape 3116">
                <a:extLst>
                  <a:ext uri="{FF2B5EF4-FFF2-40B4-BE49-F238E27FC236}">
                    <a16:creationId xmlns:a16="http://schemas.microsoft.com/office/drawing/2014/main" id="{822B329A-0E49-904F-1CB9-46BBAA103F7D}"/>
                  </a:ext>
                </a:extLst>
              </p:cNvPr>
              <p:cNvSpPr/>
              <p:nvPr/>
            </p:nvSpPr>
            <p:spPr>
              <a:xfrm>
                <a:off x="8673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8" name="Freeform: Shape 3117">
                <a:extLst>
                  <a:ext uri="{FF2B5EF4-FFF2-40B4-BE49-F238E27FC236}">
                    <a16:creationId xmlns:a16="http://schemas.microsoft.com/office/drawing/2014/main" id="{FE2607E2-7CEB-72D6-A4C6-95C216D81E33}"/>
                  </a:ext>
                </a:extLst>
              </p:cNvPr>
              <p:cNvSpPr/>
              <p:nvPr/>
            </p:nvSpPr>
            <p:spPr>
              <a:xfrm>
                <a:off x="98334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9" name="Freeform: Shape 3118">
                <a:extLst>
                  <a:ext uri="{FF2B5EF4-FFF2-40B4-BE49-F238E27FC236}">
                    <a16:creationId xmlns:a16="http://schemas.microsoft.com/office/drawing/2014/main" id="{AC791512-AF73-E6D9-9C9B-88E485B8581D}"/>
                  </a:ext>
                </a:extLst>
              </p:cNvPr>
              <p:cNvSpPr/>
              <p:nvPr/>
            </p:nvSpPr>
            <p:spPr>
              <a:xfrm>
                <a:off x="10993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0" name="Freeform: Shape 3119">
                <a:extLst>
                  <a:ext uri="{FF2B5EF4-FFF2-40B4-BE49-F238E27FC236}">
                    <a16:creationId xmlns:a16="http://schemas.microsoft.com/office/drawing/2014/main" id="{ADA52248-7632-A2DF-6331-6024D5F0AC70}"/>
                  </a:ext>
                </a:extLst>
              </p:cNvPr>
              <p:cNvSpPr/>
              <p:nvPr/>
            </p:nvSpPr>
            <p:spPr>
              <a:xfrm>
                <a:off x="121541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1" name="Freeform: Shape 3120">
                <a:extLst>
                  <a:ext uri="{FF2B5EF4-FFF2-40B4-BE49-F238E27FC236}">
                    <a16:creationId xmlns:a16="http://schemas.microsoft.com/office/drawing/2014/main" id="{C14A98FB-AFCD-345A-F5F4-6F0412134080}"/>
                  </a:ext>
                </a:extLst>
              </p:cNvPr>
              <p:cNvSpPr/>
              <p:nvPr/>
            </p:nvSpPr>
            <p:spPr>
              <a:xfrm>
                <a:off x="13314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2" name="Freeform: Shape 3121">
                <a:extLst>
                  <a:ext uri="{FF2B5EF4-FFF2-40B4-BE49-F238E27FC236}">
                    <a16:creationId xmlns:a16="http://schemas.microsoft.com/office/drawing/2014/main" id="{B055D21F-ED15-8521-24CB-CB0F9BE0724B}"/>
                  </a:ext>
                </a:extLst>
              </p:cNvPr>
              <p:cNvSpPr/>
              <p:nvPr/>
            </p:nvSpPr>
            <p:spPr>
              <a:xfrm>
                <a:off x="144748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3" name="Freeform: Shape 3122">
                <a:extLst>
                  <a:ext uri="{FF2B5EF4-FFF2-40B4-BE49-F238E27FC236}">
                    <a16:creationId xmlns:a16="http://schemas.microsoft.com/office/drawing/2014/main" id="{4D59950C-7132-9727-9566-BFEE0426A6A9}"/>
                  </a:ext>
                </a:extLst>
              </p:cNvPr>
              <p:cNvSpPr/>
              <p:nvPr/>
            </p:nvSpPr>
            <p:spPr>
              <a:xfrm>
                <a:off x="15634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4" name="Freeform: Shape 3123">
                <a:extLst>
                  <a:ext uri="{FF2B5EF4-FFF2-40B4-BE49-F238E27FC236}">
                    <a16:creationId xmlns:a16="http://schemas.microsoft.com/office/drawing/2014/main" id="{A7A1BC71-E0A4-F42F-F78D-BCCD94961377}"/>
                  </a:ext>
                </a:extLst>
              </p:cNvPr>
              <p:cNvSpPr/>
              <p:nvPr/>
            </p:nvSpPr>
            <p:spPr>
              <a:xfrm>
                <a:off x="16795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5" name="Freeform: Shape 3124">
                <a:extLst>
                  <a:ext uri="{FF2B5EF4-FFF2-40B4-BE49-F238E27FC236}">
                    <a16:creationId xmlns:a16="http://schemas.microsoft.com/office/drawing/2014/main" id="{76718EC8-9540-2849-9969-65B8AF8FD89B}"/>
                  </a:ext>
                </a:extLst>
              </p:cNvPr>
              <p:cNvSpPr/>
              <p:nvPr/>
            </p:nvSpPr>
            <p:spPr>
              <a:xfrm>
                <a:off x="17955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6" name="Freeform: Shape 3125">
                <a:extLst>
                  <a:ext uri="{FF2B5EF4-FFF2-40B4-BE49-F238E27FC236}">
                    <a16:creationId xmlns:a16="http://schemas.microsoft.com/office/drawing/2014/main" id="{0B5DA915-5A0C-B35E-A00E-E28DB6D13209}"/>
                  </a:ext>
                </a:extLst>
              </p:cNvPr>
              <p:cNvSpPr/>
              <p:nvPr/>
            </p:nvSpPr>
            <p:spPr>
              <a:xfrm>
                <a:off x="191159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7" name="Freeform: Shape 3126">
                <a:extLst>
                  <a:ext uri="{FF2B5EF4-FFF2-40B4-BE49-F238E27FC236}">
                    <a16:creationId xmlns:a16="http://schemas.microsoft.com/office/drawing/2014/main" id="{C1D32AB0-8785-E35D-8F10-080109D29ACA}"/>
                  </a:ext>
                </a:extLst>
              </p:cNvPr>
              <p:cNvSpPr/>
              <p:nvPr/>
            </p:nvSpPr>
            <p:spPr>
              <a:xfrm>
                <a:off x="20276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8" name="Freeform: Shape 3127">
                <a:extLst>
                  <a:ext uri="{FF2B5EF4-FFF2-40B4-BE49-F238E27FC236}">
                    <a16:creationId xmlns:a16="http://schemas.microsoft.com/office/drawing/2014/main" id="{4DDD0710-4622-AD6F-12D6-1A11A227EFAF}"/>
                  </a:ext>
                </a:extLst>
              </p:cNvPr>
              <p:cNvSpPr/>
              <p:nvPr/>
            </p:nvSpPr>
            <p:spPr>
              <a:xfrm>
                <a:off x="21436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9" name="Freeform: Shape 3128">
                <a:extLst>
                  <a:ext uri="{FF2B5EF4-FFF2-40B4-BE49-F238E27FC236}">
                    <a16:creationId xmlns:a16="http://schemas.microsoft.com/office/drawing/2014/main" id="{AB6D87D4-32C8-BC0B-53FE-21D2668B4DB3}"/>
                  </a:ext>
                </a:extLst>
              </p:cNvPr>
              <p:cNvSpPr/>
              <p:nvPr/>
            </p:nvSpPr>
            <p:spPr>
              <a:xfrm>
                <a:off x="225968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0" name="Freeform: Shape 3129">
                <a:extLst>
                  <a:ext uri="{FF2B5EF4-FFF2-40B4-BE49-F238E27FC236}">
                    <a16:creationId xmlns:a16="http://schemas.microsoft.com/office/drawing/2014/main" id="{95D061EA-E5F6-EA7C-0728-4352736C2683}"/>
                  </a:ext>
                </a:extLst>
              </p:cNvPr>
              <p:cNvSpPr/>
              <p:nvPr/>
            </p:nvSpPr>
            <p:spPr>
              <a:xfrm>
                <a:off x="237571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1" name="Freeform: Shape 3130">
                <a:extLst>
                  <a:ext uri="{FF2B5EF4-FFF2-40B4-BE49-F238E27FC236}">
                    <a16:creationId xmlns:a16="http://schemas.microsoft.com/office/drawing/2014/main" id="{D7127CC8-BE93-ADD6-9B9E-812A99DB4657}"/>
                  </a:ext>
                </a:extLst>
              </p:cNvPr>
              <p:cNvSpPr/>
              <p:nvPr/>
            </p:nvSpPr>
            <p:spPr>
              <a:xfrm>
                <a:off x="24917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2" name="Freeform: Shape 3131">
                <a:extLst>
                  <a:ext uri="{FF2B5EF4-FFF2-40B4-BE49-F238E27FC236}">
                    <a16:creationId xmlns:a16="http://schemas.microsoft.com/office/drawing/2014/main" id="{3F0C70CB-5654-B343-89F2-2D9E7BB62476}"/>
                  </a:ext>
                </a:extLst>
              </p:cNvPr>
              <p:cNvSpPr/>
              <p:nvPr/>
            </p:nvSpPr>
            <p:spPr>
              <a:xfrm>
                <a:off x="26077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3" name="Freeform: Shape 3132">
                <a:extLst>
                  <a:ext uri="{FF2B5EF4-FFF2-40B4-BE49-F238E27FC236}">
                    <a16:creationId xmlns:a16="http://schemas.microsoft.com/office/drawing/2014/main" id="{B23BF588-0794-0D78-D9E1-89F90CAC2B00}"/>
                  </a:ext>
                </a:extLst>
              </p:cNvPr>
              <p:cNvSpPr/>
              <p:nvPr/>
            </p:nvSpPr>
            <p:spPr>
              <a:xfrm>
                <a:off x="272379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4" name="Freeform: Shape 3133">
                <a:extLst>
                  <a:ext uri="{FF2B5EF4-FFF2-40B4-BE49-F238E27FC236}">
                    <a16:creationId xmlns:a16="http://schemas.microsoft.com/office/drawing/2014/main" id="{9A155689-6A1A-3A7D-280B-1111BEAF3938}"/>
                  </a:ext>
                </a:extLst>
              </p:cNvPr>
              <p:cNvSpPr/>
              <p:nvPr/>
            </p:nvSpPr>
            <p:spPr>
              <a:xfrm>
                <a:off x="28398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5" name="Freeform: Shape 3134">
                <a:extLst>
                  <a:ext uri="{FF2B5EF4-FFF2-40B4-BE49-F238E27FC236}">
                    <a16:creationId xmlns:a16="http://schemas.microsoft.com/office/drawing/2014/main" id="{E9E9FCA8-289A-D278-73C3-5F660FD095B9}"/>
                  </a:ext>
                </a:extLst>
              </p:cNvPr>
              <p:cNvSpPr/>
              <p:nvPr/>
            </p:nvSpPr>
            <p:spPr>
              <a:xfrm>
                <a:off x="29558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6" name="Freeform: Shape 3135">
                <a:extLst>
                  <a:ext uri="{FF2B5EF4-FFF2-40B4-BE49-F238E27FC236}">
                    <a16:creationId xmlns:a16="http://schemas.microsoft.com/office/drawing/2014/main" id="{C3A8A233-9D28-960C-18E7-B5E932AF8070}"/>
                  </a:ext>
                </a:extLst>
              </p:cNvPr>
              <p:cNvSpPr/>
              <p:nvPr/>
            </p:nvSpPr>
            <p:spPr>
              <a:xfrm>
                <a:off x="307189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7" name="Freeform: Shape 3136">
                <a:extLst>
                  <a:ext uri="{FF2B5EF4-FFF2-40B4-BE49-F238E27FC236}">
                    <a16:creationId xmlns:a16="http://schemas.microsoft.com/office/drawing/2014/main" id="{35BE6542-AB78-1136-5CDF-253231B81FA3}"/>
                  </a:ext>
                </a:extLst>
              </p:cNvPr>
              <p:cNvSpPr/>
              <p:nvPr/>
            </p:nvSpPr>
            <p:spPr>
              <a:xfrm>
                <a:off x="318791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8" name="Freeform: Shape 3137">
                <a:extLst>
                  <a:ext uri="{FF2B5EF4-FFF2-40B4-BE49-F238E27FC236}">
                    <a16:creationId xmlns:a16="http://schemas.microsoft.com/office/drawing/2014/main" id="{9A2F5BD9-1220-45E9-FE33-C1E7EB73DFBA}"/>
                  </a:ext>
                </a:extLst>
              </p:cNvPr>
              <p:cNvSpPr/>
              <p:nvPr/>
            </p:nvSpPr>
            <p:spPr>
              <a:xfrm>
                <a:off x="33039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9" name="Freeform: Shape 3138">
                <a:extLst>
                  <a:ext uri="{FF2B5EF4-FFF2-40B4-BE49-F238E27FC236}">
                    <a16:creationId xmlns:a16="http://schemas.microsoft.com/office/drawing/2014/main" id="{84E1FD3D-723F-83FF-19E7-3B6099165F02}"/>
                  </a:ext>
                </a:extLst>
              </p:cNvPr>
              <p:cNvSpPr/>
              <p:nvPr/>
            </p:nvSpPr>
            <p:spPr>
              <a:xfrm>
                <a:off x="341997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0" name="Freeform: Shape 3139">
                <a:extLst>
                  <a:ext uri="{FF2B5EF4-FFF2-40B4-BE49-F238E27FC236}">
                    <a16:creationId xmlns:a16="http://schemas.microsoft.com/office/drawing/2014/main" id="{48D13D3F-696F-7E19-4ABC-EA8E65CA7EDA}"/>
                  </a:ext>
                </a:extLst>
              </p:cNvPr>
              <p:cNvSpPr/>
              <p:nvPr/>
            </p:nvSpPr>
            <p:spPr>
              <a:xfrm>
                <a:off x="35360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1" name="Freeform: Shape 3140">
                <a:extLst>
                  <a:ext uri="{FF2B5EF4-FFF2-40B4-BE49-F238E27FC236}">
                    <a16:creationId xmlns:a16="http://schemas.microsoft.com/office/drawing/2014/main" id="{DFDFC723-D5EA-C440-A4BB-469AC7D263E2}"/>
                  </a:ext>
                </a:extLst>
              </p:cNvPr>
              <p:cNvSpPr/>
              <p:nvPr/>
            </p:nvSpPr>
            <p:spPr>
              <a:xfrm>
                <a:off x="36520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2" name="Freeform: Shape 3141">
                <a:extLst>
                  <a:ext uri="{FF2B5EF4-FFF2-40B4-BE49-F238E27FC236}">
                    <a16:creationId xmlns:a16="http://schemas.microsoft.com/office/drawing/2014/main" id="{E25D6D79-8A4A-C018-1E66-F27FB9AB8BB3}"/>
                  </a:ext>
                </a:extLst>
              </p:cNvPr>
              <p:cNvSpPr/>
              <p:nvPr/>
            </p:nvSpPr>
            <p:spPr>
              <a:xfrm>
                <a:off x="37680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3" name="Freeform: Shape 3142">
                <a:extLst>
                  <a:ext uri="{FF2B5EF4-FFF2-40B4-BE49-F238E27FC236}">
                    <a16:creationId xmlns:a16="http://schemas.microsoft.com/office/drawing/2014/main" id="{6BA52B1C-9D14-0D4F-2885-6924E4723ADB}"/>
                  </a:ext>
                </a:extLst>
              </p:cNvPr>
              <p:cNvSpPr/>
              <p:nvPr/>
            </p:nvSpPr>
            <p:spPr>
              <a:xfrm>
                <a:off x="38840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4" name="Freeform: Shape 3143">
                <a:extLst>
                  <a:ext uri="{FF2B5EF4-FFF2-40B4-BE49-F238E27FC236}">
                    <a16:creationId xmlns:a16="http://schemas.microsoft.com/office/drawing/2014/main" id="{7D1B8292-960C-C9C4-BE68-BC8544EACDDE}"/>
                  </a:ext>
                </a:extLst>
              </p:cNvPr>
              <p:cNvSpPr/>
              <p:nvPr/>
            </p:nvSpPr>
            <p:spPr>
              <a:xfrm>
                <a:off x="400012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5" name="Freeform: Shape 3144">
                <a:extLst>
                  <a:ext uri="{FF2B5EF4-FFF2-40B4-BE49-F238E27FC236}">
                    <a16:creationId xmlns:a16="http://schemas.microsoft.com/office/drawing/2014/main" id="{AB9BDD06-4D88-01C4-EF45-FA33DBE9895D}"/>
                  </a:ext>
                </a:extLst>
              </p:cNvPr>
              <p:cNvSpPr/>
              <p:nvPr/>
            </p:nvSpPr>
            <p:spPr>
              <a:xfrm>
                <a:off x="41161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6" name="Freeform: Shape 3145">
                <a:extLst>
                  <a:ext uri="{FF2B5EF4-FFF2-40B4-BE49-F238E27FC236}">
                    <a16:creationId xmlns:a16="http://schemas.microsoft.com/office/drawing/2014/main" id="{3B7787B2-F32F-1676-1D69-2B36DF9EDE96}"/>
                  </a:ext>
                </a:extLst>
              </p:cNvPr>
              <p:cNvSpPr/>
              <p:nvPr/>
            </p:nvSpPr>
            <p:spPr>
              <a:xfrm>
                <a:off x="42321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7" name="Freeform: Shape 3146">
                <a:extLst>
                  <a:ext uri="{FF2B5EF4-FFF2-40B4-BE49-F238E27FC236}">
                    <a16:creationId xmlns:a16="http://schemas.microsoft.com/office/drawing/2014/main" id="{E797F4D7-3E3A-09E1-EB28-464B8E87F566}"/>
                  </a:ext>
                </a:extLst>
              </p:cNvPr>
              <p:cNvSpPr/>
              <p:nvPr/>
            </p:nvSpPr>
            <p:spPr>
              <a:xfrm>
                <a:off x="43482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8" name="Freeform: Shape 3147">
                <a:extLst>
                  <a:ext uri="{FF2B5EF4-FFF2-40B4-BE49-F238E27FC236}">
                    <a16:creationId xmlns:a16="http://schemas.microsoft.com/office/drawing/2014/main" id="{FFADC94D-AEA0-A343-F923-CE973C32ADF3}"/>
                  </a:ext>
                </a:extLst>
              </p:cNvPr>
              <p:cNvSpPr/>
              <p:nvPr/>
            </p:nvSpPr>
            <p:spPr>
              <a:xfrm>
                <a:off x="446424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9" name="Freeform: Shape 3148">
                <a:extLst>
                  <a:ext uri="{FF2B5EF4-FFF2-40B4-BE49-F238E27FC236}">
                    <a16:creationId xmlns:a16="http://schemas.microsoft.com/office/drawing/2014/main" id="{6B350E2C-2A34-C950-EBED-9825186AFFB8}"/>
                  </a:ext>
                </a:extLst>
              </p:cNvPr>
              <p:cNvSpPr/>
              <p:nvPr/>
            </p:nvSpPr>
            <p:spPr>
              <a:xfrm>
                <a:off x="458027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grpSp>
        <p:grpSp>
          <p:nvGrpSpPr>
            <p:cNvPr id="3151" name="Group 3150">
              <a:extLst>
                <a:ext uri="{FF2B5EF4-FFF2-40B4-BE49-F238E27FC236}">
                  <a16:creationId xmlns:a16="http://schemas.microsoft.com/office/drawing/2014/main" id="{58B02E8F-0311-901F-9680-77196B6D06E9}"/>
                </a:ext>
              </a:extLst>
            </p:cNvPr>
            <p:cNvGrpSpPr/>
            <p:nvPr userDrawn="1"/>
          </p:nvGrpSpPr>
          <p:grpSpPr>
            <a:xfrm>
              <a:off x="4712181" y="1670926"/>
              <a:ext cx="4564508" cy="4736027"/>
              <a:chOff x="55118" y="1670926"/>
              <a:chExt cx="4564508" cy="4736027"/>
            </a:xfrm>
            <a:grpFill/>
          </p:grpSpPr>
          <p:sp>
            <p:nvSpPr>
              <p:cNvPr id="3152" name="Freeform: Shape 3151">
                <a:extLst>
                  <a:ext uri="{FF2B5EF4-FFF2-40B4-BE49-F238E27FC236}">
                    <a16:creationId xmlns:a16="http://schemas.microsoft.com/office/drawing/2014/main" id="{C45346CF-974E-6042-D713-6CB73AC065C5}"/>
                  </a:ext>
                </a:extLst>
              </p:cNvPr>
              <p:cNvSpPr/>
              <p:nvPr/>
            </p:nvSpPr>
            <p:spPr>
              <a:xfrm>
                <a:off x="5511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3" name="Freeform: Shape 3152">
                <a:extLst>
                  <a:ext uri="{FF2B5EF4-FFF2-40B4-BE49-F238E27FC236}">
                    <a16:creationId xmlns:a16="http://schemas.microsoft.com/office/drawing/2014/main" id="{403F841B-5106-9DA0-F2F5-73365B96F9A6}"/>
                  </a:ext>
                </a:extLst>
              </p:cNvPr>
              <p:cNvSpPr/>
              <p:nvPr/>
            </p:nvSpPr>
            <p:spPr>
              <a:xfrm>
                <a:off x="17115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4" name="Freeform: Shape 3153">
                <a:extLst>
                  <a:ext uri="{FF2B5EF4-FFF2-40B4-BE49-F238E27FC236}">
                    <a16:creationId xmlns:a16="http://schemas.microsoft.com/office/drawing/2014/main" id="{162A6F95-813D-E875-5C4F-425BD4FCCCE6}"/>
                  </a:ext>
                </a:extLst>
              </p:cNvPr>
              <p:cNvSpPr/>
              <p:nvPr/>
            </p:nvSpPr>
            <p:spPr>
              <a:xfrm>
                <a:off x="2871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5" name="Freeform: Shape 3154">
                <a:extLst>
                  <a:ext uri="{FF2B5EF4-FFF2-40B4-BE49-F238E27FC236}">
                    <a16:creationId xmlns:a16="http://schemas.microsoft.com/office/drawing/2014/main" id="{823FAF63-E214-5019-1C3D-79BD81EE4DC0}"/>
                  </a:ext>
                </a:extLst>
              </p:cNvPr>
              <p:cNvSpPr/>
              <p:nvPr/>
            </p:nvSpPr>
            <p:spPr>
              <a:xfrm>
                <a:off x="40320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6" name="Freeform: Shape 3155">
                <a:extLst>
                  <a:ext uri="{FF2B5EF4-FFF2-40B4-BE49-F238E27FC236}">
                    <a16:creationId xmlns:a16="http://schemas.microsoft.com/office/drawing/2014/main" id="{3721AE86-BAC4-ADFF-A97E-77EE422377D6}"/>
                  </a:ext>
                </a:extLst>
              </p:cNvPr>
              <p:cNvSpPr/>
              <p:nvPr/>
            </p:nvSpPr>
            <p:spPr>
              <a:xfrm>
                <a:off x="51923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7" name="Freeform: Shape 3156">
                <a:extLst>
                  <a:ext uri="{FF2B5EF4-FFF2-40B4-BE49-F238E27FC236}">
                    <a16:creationId xmlns:a16="http://schemas.microsoft.com/office/drawing/2014/main" id="{59087BF9-5D8C-0076-9F12-089AA953E8F3}"/>
                  </a:ext>
                </a:extLst>
              </p:cNvPr>
              <p:cNvSpPr/>
              <p:nvPr/>
            </p:nvSpPr>
            <p:spPr>
              <a:xfrm>
                <a:off x="63526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8" name="Freeform: Shape 3157">
                <a:extLst>
                  <a:ext uri="{FF2B5EF4-FFF2-40B4-BE49-F238E27FC236}">
                    <a16:creationId xmlns:a16="http://schemas.microsoft.com/office/drawing/2014/main" id="{51C1E8A0-6250-6466-BB40-353545CDF47F}"/>
                  </a:ext>
                </a:extLst>
              </p:cNvPr>
              <p:cNvSpPr/>
              <p:nvPr/>
            </p:nvSpPr>
            <p:spPr>
              <a:xfrm>
                <a:off x="7512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9" name="Freeform: Shape 3158">
                <a:extLst>
                  <a:ext uri="{FF2B5EF4-FFF2-40B4-BE49-F238E27FC236}">
                    <a16:creationId xmlns:a16="http://schemas.microsoft.com/office/drawing/2014/main" id="{BF1EF8DE-CCBB-4EED-9E8C-60FD9F352314}"/>
                  </a:ext>
                </a:extLst>
              </p:cNvPr>
              <p:cNvSpPr/>
              <p:nvPr/>
            </p:nvSpPr>
            <p:spPr>
              <a:xfrm>
                <a:off x="8673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0" name="Freeform: Shape 3159">
                <a:extLst>
                  <a:ext uri="{FF2B5EF4-FFF2-40B4-BE49-F238E27FC236}">
                    <a16:creationId xmlns:a16="http://schemas.microsoft.com/office/drawing/2014/main" id="{E9411D4C-C609-1B4C-C444-526BBEFFEBFC}"/>
                  </a:ext>
                </a:extLst>
              </p:cNvPr>
              <p:cNvSpPr/>
              <p:nvPr/>
            </p:nvSpPr>
            <p:spPr>
              <a:xfrm>
                <a:off x="98334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1" name="Freeform: Shape 3160">
                <a:extLst>
                  <a:ext uri="{FF2B5EF4-FFF2-40B4-BE49-F238E27FC236}">
                    <a16:creationId xmlns:a16="http://schemas.microsoft.com/office/drawing/2014/main" id="{3075CAE9-B7C9-F762-A723-E2065147980D}"/>
                  </a:ext>
                </a:extLst>
              </p:cNvPr>
              <p:cNvSpPr/>
              <p:nvPr/>
            </p:nvSpPr>
            <p:spPr>
              <a:xfrm>
                <a:off x="10993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2" name="Freeform: Shape 3161">
                <a:extLst>
                  <a:ext uri="{FF2B5EF4-FFF2-40B4-BE49-F238E27FC236}">
                    <a16:creationId xmlns:a16="http://schemas.microsoft.com/office/drawing/2014/main" id="{B6D0C6C4-994C-DEC5-60F5-B0A90A75D743}"/>
                  </a:ext>
                </a:extLst>
              </p:cNvPr>
              <p:cNvSpPr/>
              <p:nvPr/>
            </p:nvSpPr>
            <p:spPr>
              <a:xfrm>
                <a:off x="121541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3" name="Freeform: Shape 3162">
                <a:extLst>
                  <a:ext uri="{FF2B5EF4-FFF2-40B4-BE49-F238E27FC236}">
                    <a16:creationId xmlns:a16="http://schemas.microsoft.com/office/drawing/2014/main" id="{38494FCB-05EE-7F26-598D-5F4E64384697}"/>
                  </a:ext>
                </a:extLst>
              </p:cNvPr>
              <p:cNvSpPr/>
              <p:nvPr/>
            </p:nvSpPr>
            <p:spPr>
              <a:xfrm>
                <a:off x="13314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4" name="Freeform: Shape 3163">
                <a:extLst>
                  <a:ext uri="{FF2B5EF4-FFF2-40B4-BE49-F238E27FC236}">
                    <a16:creationId xmlns:a16="http://schemas.microsoft.com/office/drawing/2014/main" id="{ACC1884D-BF2B-EA21-2BD9-66572F43E9CD}"/>
                  </a:ext>
                </a:extLst>
              </p:cNvPr>
              <p:cNvSpPr/>
              <p:nvPr/>
            </p:nvSpPr>
            <p:spPr>
              <a:xfrm>
                <a:off x="144748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5" name="Freeform: Shape 3164">
                <a:extLst>
                  <a:ext uri="{FF2B5EF4-FFF2-40B4-BE49-F238E27FC236}">
                    <a16:creationId xmlns:a16="http://schemas.microsoft.com/office/drawing/2014/main" id="{9CC765D3-5A75-91C2-212A-A221D30F6476}"/>
                  </a:ext>
                </a:extLst>
              </p:cNvPr>
              <p:cNvSpPr/>
              <p:nvPr/>
            </p:nvSpPr>
            <p:spPr>
              <a:xfrm>
                <a:off x="15634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6" name="Freeform: Shape 3165">
                <a:extLst>
                  <a:ext uri="{FF2B5EF4-FFF2-40B4-BE49-F238E27FC236}">
                    <a16:creationId xmlns:a16="http://schemas.microsoft.com/office/drawing/2014/main" id="{074B3921-BA79-B1FD-3D7C-BD29E90EAAC2}"/>
                  </a:ext>
                </a:extLst>
              </p:cNvPr>
              <p:cNvSpPr/>
              <p:nvPr/>
            </p:nvSpPr>
            <p:spPr>
              <a:xfrm>
                <a:off x="16795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7" name="Freeform: Shape 3166">
                <a:extLst>
                  <a:ext uri="{FF2B5EF4-FFF2-40B4-BE49-F238E27FC236}">
                    <a16:creationId xmlns:a16="http://schemas.microsoft.com/office/drawing/2014/main" id="{D9437414-8B5B-2B2D-0191-57AC262E0B1E}"/>
                  </a:ext>
                </a:extLst>
              </p:cNvPr>
              <p:cNvSpPr/>
              <p:nvPr/>
            </p:nvSpPr>
            <p:spPr>
              <a:xfrm>
                <a:off x="17955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8" name="Freeform: Shape 3167">
                <a:extLst>
                  <a:ext uri="{FF2B5EF4-FFF2-40B4-BE49-F238E27FC236}">
                    <a16:creationId xmlns:a16="http://schemas.microsoft.com/office/drawing/2014/main" id="{F6D3DBDD-AB96-F7B5-DF49-5601E4053DED}"/>
                  </a:ext>
                </a:extLst>
              </p:cNvPr>
              <p:cNvSpPr/>
              <p:nvPr/>
            </p:nvSpPr>
            <p:spPr>
              <a:xfrm>
                <a:off x="191159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9" name="Freeform: Shape 3168">
                <a:extLst>
                  <a:ext uri="{FF2B5EF4-FFF2-40B4-BE49-F238E27FC236}">
                    <a16:creationId xmlns:a16="http://schemas.microsoft.com/office/drawing/2014/main" id="{B6BF2409-0E7C-5443-39F2-9986F031ABEA}"/>
                  </a:ext>
                </a:extLst>
              </p:cNvPr>
              <p:cNvSpPr/>
              <p:nvPr/>
            </p:nvSpPr>
            <p:spPr>
              <a:xfrm>
                <a:off x="20276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0" name="Freeform: Shape 3169">
                <a:extLst>
                  <a:ext uri="{FF2B5EF4-FFF2-40B4-BE49-F238E27FC236}">
                    <a16:creationId xmlns:a16="http://schemas.microsoft.com/office/drawing/2014/main" id="{58BD6FE6-1A57-348E-FBBC-6773932391F2}"/>
                  </a:ext>
                </a:extLst>
              </p:cNvPr>
              <p:cNvSpPr/>
              <p:nvPr/>
            </p:nvSpPr>
            <p:spPr>
              <a:xfrm>
                <a:off x="21436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1" name="Freeform: Shape 3170">
                <a:extLst>
                  <a:ext uri="{FF2B5EF4-FFF2-40B4-BE49-F238E27FC236}">
                    <a16:creationId xmlns:a16="http://schemas.microsoft.com/office/drawing/2014/main" id="{124461C4-A6F7-B819-74C8-9C48A5D415D0}"/>
                  </a:ext>
                </a:extLst>
              </p:cNvPr>
              <p:cNvSpPr/>
              <p:nvPr/>
            </p:nvSpPr>
            <p:spPr>
              <a:xfrm>
                <a:off x="225968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2" name="Freeform: Shape 3171">
                <a:extLst>
                  <a:ext uri="{FF2B5EF4-FFF2-40B4-BE49-F238E27FC236}">
                    <a16:creationId xmlns:a16="http://schemas.microsoft.com/office/drawing/2014/main" id="{1836057F-B314-4F73-E52D-D4274C992E18}"/>
                  </a:ext>
                </a:extLst>
              </p:cNvPr>
              <p:cNvSpPr/>
              <p:nvPr/>
            </p:nvSpPr>
            <p:spPr>
              <a:xfrm>
                <a:off x="237571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3" name="Freeform: Shape 3172">
                <a:extLst>
                  <a:ext uri="{FF2B5EF4-FFF2-40B4-BE49-F238E27FC236}">
                    <a16:creationId xmlns:a16="http://schemas.microsoft.com/office/drawing/2014/main" id="{8C9E8268-7151-6E04-A30B-D18CA234C2A8}"/>
                  </a:ext>
                </a:extLst>
              </p:cNvPr>
              <p:cNvSpPr/>
              <p:nvPr/>
            </p:nvSpPr>
            <p:spPr>
              <a:xfrm>
                <a:off x="24917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4" name="Freeform: Shape 3173">
                <a:extLst>
                  <a:ext uri="{FF2B5EF4-FFF2-40B4-BE49-F238E27FC236}">
                    <a16:creationId xmlns:a16="http://schemas.microsoft.com/office/drawing/2014/main" id="{D8376017-8F44-1293-A1BC-6F9FA9D5BE62}"/>
                  </a:ext>
                </a:extLst>
              </p:cNvPr>
              <p:cNvSpPr/>
              <p:nvPr/>
            </p:nvSpPr>
            <p:spPr>
              <a:xfrm>
                <a:off x="26077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5" name="Freeform: Shape 3174">
                <a:extLst>
                  <a:ext uri="{FF2B5EF4-FFF2-40B4-BE49-F238E27FC236}">
                    <a16:creationId xmlns:a16="http://schemas.microsoft.com/office/drawing/2014/main" id="{0F40BB3C-6F15-621C-6987-8715E0CE61B0}"/>
                  </a:ext>
                </a:extLst>
              </p:cNvPr>
              <p:cNvSpPr/>
              <p:nvPr/>
            </p:nvSpPr>
            <p:spPr>
              <a:xfrm>
                <a:off x="272379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6" name="Freeform: Shape 3175">
                <a:extLst>
                  <a:ext uri="{FF2B5EF4-FFF2-40B4-BE49-F238E27FC236}">
                    <a16:creationId xmlns:a16="http://schemas.microsoft.com/office/drawing/2014/main" id="{4B9A7AF0-2879-7341-1AEE-F49E156E0B12}"/>
                  </a:ext>
                </a:extLst>
              </p:cNvPr>
              <p:cNvSpPr/>
              <p:nvPr/>
            </p:nvSpPr>
            <p:spPr>
              <a:xfrm>
                <a:off x="28398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7" name="Freeform: Shape 3176">
                <a:extLst>
                  <a:ext uri="{FF2B5EF4-FFF2-40B4-BE49-F238E27FC236}">
                    <a16:creationId xmlns:a16="http://schemas.microsoft.com/office/drawing/2014/main" id="{553666BF-9773-FB7B-F794-A4CE9AB357B9}"/>
                  </a:ext>
                </a:extLst>
              </p:cNvPr>
              <p:cNvSpPr/>
              <p:nvPr/>
            </p:nvSpPr>
            <p:spPr>
              <a:xfrm>
                <a:off x="29558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8" name="Freeform: Shape 3177">
                <a:extLst>
                  <a:ext uri="{FF2B5EF4-FFF2-40B4-BE49-F238E27FC236}">
                    <a16:creationId xmlns:a16="http://schemas.microsoft.com/office/drawing/2014/main" id="{A1E19BAB-C68F-C3F0-D784-5A356C1A84F0}"/>
                  </a:ext>
                </a:extLst>
              </p:cNvPr>
              <p:cNvSpPr/>
              <p:nvPr/>
            </p:nvSpPr>
            <p:spPr>
              <a:xfrm>
                <a:off x="307189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9" name="Freeform: Shape 3178">
                <a:extLst>
                  <a:ext uri="{FF2B5EF4-FFF2-40B4-BE49-F238E27FC236}">
                    <a16:creationId xmlns:a16="http://schemas.microsoft.com/office/drawing/2014/main" id="{E4FD855F-574E-3ADF-7637-00E714B73056}"/>
                  </a:ext>
                </a:extLst>
              </p:cNvPr>
              <p:cNvSpPr/>
              <p:nvPr/>
            </p:nvSpPr>
            <p:spPr>
              <a:xfrm>
                <a:off x="318791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0" name="Freeform: Shape 3179">
                <a:extLst>
                  <a:ext uri="{FF2B5EF4-FFF2-40B4-BE49-F238E27FC236}">
                    <a16:creationId xmlns:a16="http://schemas.microsoft.com/office/drawing/2014/main" id="{6AE86350-5AB1-FAA0-0C7E-47993499363D}"/>
                  </a:ext>
                </a:extLst>
              </p:cNvPr>
              <p:cNvSpPr/>
              <p:nvPr/>
            </p:nvSpPr>
            <p:spPr>
              <a:xfrm>
                <a:off x="33039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1" name="Freeform: Shape 3180">
                <a:extLst>
                  <a:ext uri="{FF2B5EF4-FFF2-40B4-BE49-F238E27FC236}">
                    <a16:creationId xmlns:a16="http://schemas.microsoft.com/office/drawing/2014/main" id="{43A3C004-C34A-98D2-FFAB-9DF001C4BD12}"/>
                  </a:ext>
                </a:extLst>
              </p:cNvPr>
              <p:cNvSpPr/>
              <p:nvPr/>
            </p:nvSpPr>
            <p:spPr>
              <a:xfrm>
                <a:off x="341997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2" name="Freeform: Shape 3181">
                <a:extLst>
                  <a:ext uri="{FF2B5EF4-FFF2-40B4-BE49-F238E27FC236}">
                    <a16:creationId xmlns:a16="http://schemas.microsoft.com/office/drawing/2014/main" id="{01B4850A-A5D7-F1BD-B5C6-63A31AABEADA}"/>
                  </a:ext>
                </a:extLst>
              </p:cNvPr>
              <p:cNvSpPr/>
              <p:nvPr/>
            </p:nvSpPr>
            <p:spPr>
              <a:xfrm>
                <a:off x="35360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3" name="Freeform: Shape 3182">
                <a:extLst>
                  <a:ext uri="{FF2B5EF4-FFF2-40B4-BE49-F238E27FC236}">
                    <a16:creationId xmlns:a16="http://schemas.microsoft.com/office/drawing/2014/main" id="{9F700254-867B-5C23-0F27-DCEA52685BDC}"/>
                  </a:ext>
                </a:extLst>
              </p:cNvPr>
              <p:cNvSpPr/>
              <p:nvPr/>
            </p:nvSpPr>
            <p:spPr>
              <a:xfrm>
                <a:off x="36520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4" name="Freeform: Shape 3183">
                <a:extLst>
                  <a:ext uri="{FF2B5EF4-FFF2-40B4-BE49-F238E27FC236}">
                    <a16:creationId xmlns:a16="http://schemas.microsoft.com/office/drawing/2014/main" id="{1B65277E-E24F-BAC2-3CC5-AEAD4AD0EEA9}"/>
                  </a:ext>
                </a:extLst>
              </p:cNvPr>
              <p:cNvSpPr/>
              <p:nvPr/>
            </p:nvSpPr>
            <p:spPr>
              <a:xfrm>
                <a:off x="37680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5" name="Freeform: Shape 3184">
                <a:extLst>
                  <a:ext uri="{FF2B5EF4-FFF2-40B4-BE49-F238E27FC236}">
                    <a16:creationId xmlns:a16="http://schemas.microsoft.com/office/drawing/2014/main" id="{A23CA4F0-27D6-F29A-8249-24BA3239A880}"/>
                  </a:ext>
                </a:extLst>
              </p:cNvPr>
              <p:cNvSpPr/>
              <p:nvPr/>
            </p:nvSpPr>
            <p:spPr>
              <a:xfrm>
                <a:off x="38840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6" name="Freeform: Shape 3185">
                <a:extLst>
                  <a:ext uri="{FF2B5EF4-FFF2-40B4-BE49-F238E27FC236}">
                    <a16:creationId xmlns:a16="http://schemas.microsoft.com/office/drawing/2014/main" id="{B3B48775-3C51-D37E-BB84-70FCDCB1F640}"/>
                  </a:ext>
                </a:extLst>
              </p:cNvPr>
              <p:cNvSpPr/>
              <p:nvPr/>
            </p:nvSpPr>
            <p:spPr>
              <a:xfrm>
                <a:off x="400012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7" name="Freeform: Shape 3186">
                <a:extLst>
                  <a:ext uri="{FF2B5EF4-FFF2-40B4-BE49-F238E27FC236}">
                    <a16:creationId xmlns:a16="http://schemas.microsoft.com/office/drawing/2014/main" id="{81F27043-8A7A-E002-9F9A-D018A091BB51}"/>
                  </a:ext>
                </a:extLst>
              </p:cNvPr>
              <p:cNvSpPr/>
              <p:nvPr/>
            </p:nvSpPr>
            <p:spPr>
              <a:xfrm>
                <a:off x="41161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8" name="Freeform: Shape 3187">
                <a:extLst>
                  <a:ext uri="{FF2B5EF4-FFF2-40B4-BE49-F238E27FC236}">
                    <a16:creationId xmlns:a16="http://schemas.microsoft.com/office/drawing/2014/main" id="{46D3BF54-6F81-BCAC-A844-9A93821EA324}"/>
                  </a:ext>
                </a:extLst>
              </p:cNvPr>
              <p:cNvSpPr/>
              <p:nvPr/>
            </p:nvSpPr>
            <p:spPr>
              <a:xfrm>
                <a:off x="42321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9" name="Freeform: Shape 3188">
                <a:extLst>
                  <a:ext uri="{FF2B5EF4-FFF2-40B4-BE49-F238E27FC236}">
                    <a16:creationId xmlns:a16="http://schemas.microsoft.com/office/drawing/2014/main" id="{932F4DA9-717D-FE94-E048-225AEA7D5B72}"/>
                  </a:ext>
                </a:extLst>
              </p:cNvPr>
              <p:cNvSpPr/>
              <p:nvPr/>
            </p:nvSpPr>
            <p:spPr>
              <a:xfrm>
                <a:off x="43482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0" name="Freeform: Shape 3189">
                <a:extLst>
                  <a:ext uri="{FF2B5EF4-FFF2-40B4-BE49-F238E27FC236}">
                    <a16:creationId xmlns:a16="http://schemas.microsoft.com/office/drawing/2014/main" id="{18CECEB7-4DEA-34C7-AE1B-ACF14F7BAFC4}"/>
                  </a:ext>
                </a:extLst>
              </p:cNvPr>
              <p:cNvSpPr/>
              <p:nvPr/>
            </p:nvSpPr>
            <p:spPr>
              <a:xfrm>
                <a:off x="446424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1" name="Freeform: Shape 3190">
                <a:extLst>
                  <a:ext uri="{FF2B5EF4-FFF2-40B4-BE49-F238E27FC236}">
                    <a16:creationId xmlns:a16="http://schemas.microsoft.com/office/drawing/2014/main" id="{03B4F106-36D6-81DF-63E3-8D0620F88B3F}"/>
                  </a:ext>
                </a:extLst>
              </p:cNvPr>
              <p:cNvSpPr/>
              <p:nvPr/>
            </p:nvSpPr>
            <p:spPr>
              <a:xfrm>
                <a:off x="458027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2" name="Freeform: Shape 3191">
                <a:extLst>
                  <a:ext uri="{FF2B5EF4-FFF2-40B4-BE49-F238E27FC236}">
                    <a16:creationId xmlns:a16="http://schemas.microsoft.com/office/drawing/2014/main" id="{14FE3395-5D2F-0D07-7E91-ED552A7F2C92}"/>
                  </a:ext>
                </a:extLst>
              </p:cNvPr>
              <p:cNvSpPr/>
              <p:nvPr/>
            </p:nvSpPr>
            <p:spPr>
              <a:xfrm>
                <a:off x="5511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3" name="Freeform: Shape 3192">
                <a:extLst>
                  <a:ext uri="{FF2B5EF4-FFF2-40B4-BE49-F238E27FC236}">
                    <a16:creationId xmlns:a16="http://schemas.microsoft.com/office/drawing/2014/main" id="{AD7F2C5D-D5F6-D532-922E-5019CF7EEC85}"/>
                  </a:ext>
                </a:extLst>
              </p:cNvPr>
              <p:cNvSpPr/>
              <p:nvPr/>
            </p:nvSpPr>
            <p:spPr>
              <a:xfrm>
                <a:off x="17115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4" name="Freeform: Shape 3193">
                <a:extLst>
                  <a:ext uri="{FF2B5EF4-FFF2-40B4-BE49-F238E27FC236}">
                    <a16:creationId xmlns:a16="http://schemas.microsoft.com/office/drawing/2014/main" id="{ADD0476C-F2C6-93C7-1663-4C08AC2FB342}"/>
                  </a:ext>
                </a:extLst>
              </p:cNvPr>
              <p:cNvSpPr/>
              <p:nvPr/>
            </p:nvSpPr>
            <p:spPr>
              <a:xfrm>
                <a:off x="2871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5" name="Freeform: Shape 3194">
                <a:extLst>
                  <a:ext uri="{FF2B5EF4-FFF2-40B4-BE49-F238E27FC236}">
                    <a16:creationId xmlns:a16="http://schemas.microsoft.com/office/drawing/2014/main" id="{06EE0B63-8730-1244-9C2E-A3B0FF9095FC}"/>
                  </a:ext>
                </a:extLst>
              </p:cNvPr>
              <p:cNvSpPr/>
              <p:nvPr/>
            </p:nvSpPr>
            <p:spPr>
              <a:xfrm>
                <a:off x="40320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6" name="Freeform: Shape 3195">
                <a:extLst>
                  <a:ext uri="{FF2B5EF4-FFF2-40B4-BE49-F238E27FC236}">
                    <a16:creationId xmlns:a16="http://schemas.microsoft.com/office/drawing/2014/main" id="{CB2812D5-0D33-B5F9-64D3-28FF043CC6E7}"/>
                  </a:ext>
                </a:extLst>
              </p:cNvPr>
              <p:cNvSpPr/>
              <p:nvPr/>
            </p:nvSpPr>
            <p:spPr>
              <a:xfrm>
                <a:off x="51923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7" name="Freeform: Shape 3196">
                <a:extLst>
                  <a:ext uri="{FF2B5EF4-FFF2-40B4-BE49-F238E27FC236}">
                    <a16:creationId xmlns:a16="http://schemas.microsoft.com/office/drawing/2014/main" id="{CA04FBA9-A894-B022-1BA1-0775D24025A4}"/>
                  </a:ext>
                </a:extLst>
              </p:cNvPr>
              <p:cNvSpPr/>
              <p:nvPr/>
            </p:nvSpPr>
            <p:spPr>
              <a:xfrm>
                <a:off x="63526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8" name="Freeform: Shape 3197">
                <a:extLst>
                  <a:ext uri="{FF2B5EF4-FFF2-40B4-BE49-F238E27FC236}">
                    <a16:creationId xmlns:a16="http://schemas.microsoft.com/office/drawing/2014/main" id="{AFE8CD44-2FA5-F780-3116-76BC7E65C4D9}"/>
                  </a:ext>
                </a:extLst>
              </p:cNvPr>
              <p:cNvSpPr/>
              <p:nvPr/>
            </p:nvSpPr>
            <p:spPr>
              <a:xfrm>
                <a:off x="7512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9" name="Freeform: Shape 3198">
                <a:extLst>
                  <a:ext uri="{FF2B5EF4-FFF2-40B4-BE49-F238E27FC236}">
                    <a16:creationId xmlns:a16="http://schemas.microsoft.com/office/drawing/2014/main" id="{ACBAA5CF-1CF1-1175-73C9-3CF8072075EB}"/>
                  </a:ext>
                </a:extLst>
              </p:cNvPr>
              <p:cNvSpPr/>
              <p:nvPr/>
            </p:nvSpPr>
            <p:spPr>
              <a:xfrm>
                <a:off x="8673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0" name="Freeform: Shape 3199">
                <a:extLst>
                  <a:ext uri="{FF2B5EF4-FFF2-40B4-BE49-F238E27FC236}">
                    <a16:creationId xmlns:a16="http://schemas.microsoft.com/office/drawing/2014/main" id="{74112419-C169-C8A7-BAE8-34C0E8E4A695}"/>
                  </a:ext>
                </a:extLst>
              </p:cNvPr>
              <p:cNvSpPr/>
              <p:nvPr/>
            </p:nvSpPr>
            <p:spPr>
              <a:xfrm>
                <a:off x="98334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1" name="Freeform: Shape 3200">
                <a:extLst>
                  <a:ext uri="{FF2B5EF4-FFF2-40B4-BE49-F238E27FC236}">
                    <a16:creationId xmlns:a16="http://schemas.microsoft.com/office/drawing/2014/main" id="{3732931E-5200-1BD8-B232-91E21ED76017}"/>
                  </a:ext>
                </a:extLst>
              </p:cNvPr>
              <p:cNvSpPr/>
              <p:nvPr/>
            </p:nvSpPr>
            <p:spPr>
              <a:xfrm>
                <a:off x="10993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2" name="Freeform: Shape 3201">
                <a:extLst>
                  <a:ext uri="{FF2B5EF4-FFF2-40B4-BE49-F238E27FC236}">
                    <a16:creationId xmlns:a16="http://schemas.microsoft.com/office/drawing/2014/main" id="{22B2D780-840A-EE38-8234-82850E0476BF}"/>
                  </a:ext>
                </a:extLst>
              </p:cNvPr>
              <p:cNvSpPr/>
              <p:nvPr/>
            </p:nvSpPr>
            <p:spPr>
              <a:xfrm>
                <a:off x="121541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3" name="Freeform: Shape 3202">
                <a:extLst>
                  <a:ext uri="{FF2B5EF4-FFF2-40B4-BE49-F238E27FC236}">
                    <a16:creationId xmlns:a16="http://schemas.microsoft.com/office/drawing/2014/main" id="{BAD52654-9310-AAF1-9DFE-1A9276F41057}"/>
                  </a:ext>
                </a:extLst>
              </p:cNvPr>
              <p:cNvSpPr/>
              <p:nvPr/>
            </p:nvSpPr>
            <p:spPr>
              <a:xfrm>
                <a:off x="13314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4" name="Freeform: Shape 3203">
                <a:extLst>
                  <a:ext uri="{FF2B5EF4-FFF2-40B4-BE49-F238E27FC236}">
                    <a16:creationId xmlns:a16="http://schemas.microsoft.com/office/drawing/2014/main" id="{F9370996-6B73-FB32-670E-CF5F3F4364F0}"/>
                  </a:ext>
                </a:extLst>
              </p:cNvPr>
              <p:cNvSpPr/>
              <p:nvPr/>
            </p:nvSpPr>
            <p:spPr>
              <a:xfrm>
                <a:off x="144748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5" name="Freeform: Shape 3204">
                <a:extLst>
                  <a:ext uri="{FF2B5EF4-FFF2-40B4-BE49-F238E27FC236}">
                    <a16:creationId xmlns:a16="http://schemas.microsoft.com/office/drawing/2014/main" id="{6C6306EA-3F6A-7D48-1033-E484C783208D}"/>
                  </a:ext>
                </a:extLst>
              </p:cNvPr>
              <p:cNvSpPr/>
              <p:nvPr/>
            </p:nvSpPr>
            <p:spPr>
              <a:xfrm>
                <a:off x="15634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6" name="Freeform: Shape 3205">
                <a:extLst>
                  <a:ext uri="{FF2B5EF4-FFF2-40B4-BE49-F238E27FC236}">
                    <a16:creationId xmlns:a16="http://schemas.microsoft.com/office/drawing/2014/main" id="{AA4B9950-0700-A24D-60EB-AF45A87BAE9F}"/>
                  </a:ext>
                </a:extLst>
              </p:cNvPr>
              <p:cNvSpPr/>
              <p:nvPr/>
            </p:nvSpPr>
            <p:spPr>
              <a:xfrm>
                <a:off x="16795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7" name="Freeform: Shape 3206">
                <a:extLst>
                  <a:ext uri="{FF2B5EF4-FFF2-40B4-BE49-F238E27FC236}">
                    <a16:creationId xmlns:a16="http://schemas.microsoft.com/office/drawing/2014/main" id="{A655C02A-61AA-8A45-081E-ED7B9C4D88A2}"/>
                  </a:ext>
                </a:extLst>
              </p:cNvPr>
              <p:cNvSpPr/>
              <p:nvPr/>
            </p:nvSpPr>
            <p:spPr>
              <a:xfrm>
                <a:off x="17955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8" name="Freeform: Shape 3207">
                <a:extLst>
                  <a:ext uri="{FF2B5EF4-FFF2-40B4-BE49-F238E27FC236}">
                    <a16:creationId xmlns:a16="http://schemas.microsoft.com/office/drawing/2014/main" id="{2389CDC6-7F5C-1860-AEB7-99E54D413C6F}"/>
                  </a:ext>
                </a:extLst>
              </p:cNvPr>
              <p:cNvSpPr/>
              <p:nvPr/>
            </p:nvSpPr>
            <p:spPr>
              <a:xfrm>
                <a:off x="191159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9" name="Freeform: Shape 3208">
                <a:extLst>
                  <a:ext uri="{FF2B5EF4-FFF2-40B4-BE49-F238E27FC236}">
                    <a16:creationId xmlns:a16="http://schemas.microsoft.com/office/drawing/2014/main" id="{9DF1EBF6-DEF7-EEC4-CB72-DCEEEBC2D4E7}"/>
                  </a:ext>
                </a:extLst>
              </p:cNvPr>
              <p:cNvSpPr/>
              <p:nvPr/>
            </p:nvSpPr>
            <p:spPr>
              <a:xfrm>
                <a:off x="20276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0" name="Freeform: Shape 3209">
                <a:extLst>
                  <a:ext uri="{FF2B5EF4-FFF2-40B4-BE49-F238E27FC236}">
                    <a16:creationId xmlns:a16="http://schemas.microsoft.com/office/drawing/2014/main" id="{685EB4A0-BEB8-0049-8016-2F691BE2A065}"/>
                  </a:ext>
                </a:extLst>
              </p:cNvPr>
              <p:cNvSpPr/>
              <p:nvPr/>
            </p:nvSpPr>
            <p:spPr>
              <a:xfrm>
                <a:off x="21436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1" name="Freeform: Shape 3210">
                <a:extLst>
                  <a:ext uri="{FF2B5EF4-FFF2-40B4-BE49-F238E27FC236}">
                    <a16:creationId xmlns:a16="http://schemas.microsoft.com/office/drawing/2014/main" id="{0540B0B1-BC40-B98C-B4AD-65CB4E7FF401}"/>
                  </a:ext>
                </a:extLst>
              </p:cNvPr>
              <p:cNvSpPr/>
              <p:nvPr/>
            </p:nvSpPr>
            <p:spPr>
              <a:xfrm>
                <a:off x="225968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2" name="Freeform: Shape 3211">
                <a:extLst>
                  <a:ext uri="{FF2B5EF4-FFF2-40B4-BE49-F238E27FC236}">
                    <a16:creationId xmlns:a16="http://schemas.microsoft.com/office/drawing/2014/main" id="{1BB3C335-D7A8-0119-AEA9-1B77973AFD1E}"/>
                  </a:ext>
                </a:extLst>
              </p:cNvPr>
              <p:cNvSpPr/>
              <p:nvPr/>
            </p:nvSpPr>
            <p:spPr>
              <a:xfrm>
                <a:off x="237571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3" name="Freeform: Shape 3212">
                <a:extLst>
                  <a:ext uri="{FF2B5EF4-FFF2-40B4-BE49-F238E27FC236}">
                    <a16:creationId xmlns:a16="http://schemas.microsoft.com/office/drawing/2014/main" id="{595DAA9C-426C-2A39-30CD-F0B410794186}"/>
                  </a:ext>
                </a:extLst>
              </p:cNvPr>
              <p:cNvSpPr/>
              <p:nvPr/>
            </p:nvSpPr>
            <p:spPr>
              <a:xfrm>
                <a:off x="24917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4" name="Freeform: Shape 3213">
                <a:extLst>
                  <a:ext uri="{FF2B5EF4-FFF2-40B4-BE49-F238E27FC236}">
                    <a16:creationId xmlns:a16="http://schemas.microsoft.com/office/drawing/2014/main" id="{66BF8002-C082-2312-C197-B3127D36ED08}"/>
                  </a:ext>
                </a:extLst>
              </p:cNvPr>
              <p:cNvSpPr/>
              <p:nvPr/>
            </p:nvSpPr>
            <p:spPr>
              <a:xfrm>
                <a:off x="26077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5" name="Freeform: Shape 3214">
                <a:extLst>
                  <a:ext uri="{FF2B5EF4-FFF2-40B4-BE49-F238E27FC236}">
                    <a16:creationId xmlns:a16="http://schemas.microsoft.com/office/drawing/2014/main" id="{1BDE3611-1542-ADF8-FCAC-01641B8AABDB}"/>
                  </a:ext>
                </a:extLst>
              </p:cNvPr>
              <p:cNvSpPr/>
              <p:nvPr/>
            </p:nvSpPr>
            <p:spPr>
              <a:xfrm>
                <a:off x="272379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6" name="Freeform: Shape 3215">
                <a:extLst>
                  <a:ext uri="{FF2B5EF4-FFF2-40B4-BE49-F238E27FC236}">
                    <a16:creationId xmlns:a16="http://schemas.microsoft.com/office/drawing/2014/main" id="{6E849481-3488-957F-1339-687A8ECA8C0D}"/>
                  </a:ext>
                </a:extLst>
              </p:cNvPr>
              <p:cNvSpPr/>
              <p:nvPr/>
            </p:nvSpPr>
            <p:spPr>
              <a:xfrm>
                <a:off x="28398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7" name="Freeform: Shape 3216">
                <a:extLst>
                  <a:ext uri="{FF2B5EF4-FFF2-40B4-BE49-F238E27FC236}">
                    <a16:creationId xmlns:a16="http://schemas.microsoft.com/office/drawing/2014/main" id="{9483DD83-1011-6F0F-8B7C-80F653FAE09C}"/>
                  </a:ext>
                </a:extLst>
              </p:cNvPr>
              <p:cNvSpPr/>
              <p:nvPr/>
            </p:nvSpPr>
            <p:spPr>
              <a:xfrm>
                <a:off x="29558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8" name="Freeform: Shape 3217">
                <a:extLst>
                  <a:ext uri="{FF2B5EF4-FFF2-40B4-BE49-F238E27FC236}">
                    <a16:creationId xmlns:a16="http://schemas.microsoft.com/office/drawing/2014/main" id="{AE7DEB35-D18F-1A02-319B-B958094E633E}"/>
                  </a:ext>
                </a:extLst>
              </p:cNvPr>
              <p:cNvSpPr/>
              <p:nvPr/>
            </p:nvSpPr>
            <p:spPr>
              <a:xfrm>
                <a:off x="307189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9" name="Freeform: Shape 3218">
                <a:extLst>
                  <a:ext uri="{FF2B5EF4-FFF2-40B4-BE49-F238E27FC236}">
                    <a16:creationId xmlns:a16="http://schemas.microsoft.com/office/drawing/2014/main" id="{AA183130-BEE4-EEAF-4F1C-32C8399587C8}"/>
                  </a:ext>
                </a:extLst>
              </p:cNvPr>
              <p:cNvSpPr/>
              <p:nvPr/>
            </p:nvSpPr>
            <p:spPr>
              <a:xfrm>
                <a:off x="318791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0" name="Freeform: Shape 3219">
                <a:extLst>
                  <a:ext uri="{FF2B5EF4-FFF2-40B4-BE49-F238E27FC236}">
                    <a16:creationId xmlns:a16="http://schemas.microsoft.com/office/drawing/2014/main" id="{D89DDB2A-8BEC-1670-E046-E69579F6F26D}"/>
                  </a:ext>
                </a:extLst>
              </p:cNvPr>
              <p:cNvSpPr/>
              <p:nvPr/>
            </p:nvSpPr>
            <p:spPr>
              <a:xfrm>
                <a:off x="33039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1" name="Freeform: Shape 3220">
                <a:extLst>
                  <a:ext uri="{FF2B5EF4-FFF2-40B4-BE49-F238E27FC236}">
                    <a16:creationId xmlns:a16="http://schemas.microsoft.com/office/drawing/2014/main" id="{2B0F30ED-0876-E052-2749-AFE4737628E0}"/>
                  </a:ext>
                </a:extLst>
              </p:cNvPr>
              <p:cNvSpPr/>
              <p:nvPr/>
            </p:nvSpPr>
            <p:spPr>
              <a:xfrm>
                <a:off x="341997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2" name="Freeform: Shape 3221">
                <a:extLst>
                  <a:ext uri="{FF2B5EF4-FFF2-40B4-BE49-F238E27FC236}">
                    <a16:creationId xmlns:a16="http://schemas.microsoft.com/office/drawing/2014/main" id="{88D632C7-69FD-3B5E-7D2F-35F73863241A}"/>
                  </a:ext>
                </a:extLst>
              </p:cNvPr>
              <p:cNvSpPr/>
              <p:nvPr/>
            </p:nvSpPr>
            <p:spPr>
              <a:xfrm>
                <a:off x="35360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3" name="Freeform: Shape 3222">
                <a:extLst>
                  <a:ext uri="{FF2B5EF4-FFF2-40B4-BE49-F238E27FC236}">
                    <a16:creationId xmlns:a16="http://schemas.microsoft.com/office/drawing/2014/main" id="{3E5F38EE-A64A-D5C2-0EE8-DA1F49A63CD8}"/>
                  </a:ext>
                </a:extLst>
              </p:cNvPr>
              <p:cNvSpPr/>
              <p:nvPr/>
            </p:nvSpPr>
            <p:spPr>
              <a:xfrm>
                <a:off x="36520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4" name="Freeform: Shape 3223">
                <a:extLst>
                  <a:ext uri="{FF2B5EF4-FFF2-40B4-BE49-F238E27FC236}">
                    <a16:creationId xmlns:a16="http://schemas.microsoft.com/office/drawing/2014/main" id="{0964E5BB-A74C-A079-C391-3F42F52F8F91}"/>
                  </a:ext>
                </a:extLst>
              </p:cNvPr>
              <p:cNvSpPr/>
              <p:nvPr/>
            </p:nvSpPr>
            <p:spPr>
              <a:xfrm>
                <a:off x="37680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5" name="Freeform: Shape 3224">
                <a:extLst>
                  <a:ext uri="{FF2B5EF4-FFF2-40B4-BE49-F238E27FC236}">
                    <a16:creationId xmlns:a16="http://schemas.microsoft.com/office/drawing/2014/main" id="{F3E2C2FD-146F-C5DE-E995-D0B5FC46AEF9}"/>
                  </a:ext>
                </a:extLst>
              </p:cNvPr>
              <p:cNvSpPr/>
              <p:nvPr/>
            </p:nvSpPr>
            <p:spPr>
              <a:xfrm>
                <a:off x="38840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6" name="Freeform: Shape 3225">
                <a:extLst>
                  <a:ext uri="{FF2B5EF4-FFF2-40B4-BE49-F238E27FC236}">
                    <a16:creationId xmlns:a16="http://schemas.microsoft.com/office/drawing/2014/main" id="{43666921-38EF-DFBF-7769-151CD132F39E}"/>
                  </a:ext>
                </a:extLst>
              </p:cNvPr>
              <p:cNvSpPr/>
              <p:nvPr/>
            </p:nvSpPr>
            <p:spPr>
              <a:xfrm>
                <a:off x="400012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7" name="Freeform: Shape 3226">
                <a:extLst>
                  <a:ext uri="{FF2B5EF4-FFF2-40B4-BE49-F238E27FC236}">
                    <a16:creationId xmlns:a16="http://schemas.microsoft.com/office/drawing/2014/main" id="{E6A05F58-41C0-148F-FE88-DAA3E11CE0B1}"/>
                  </a:ext>
                </a:extLst>
              </p:cNvPr>
              <p:cNvSpPr/>
              <p:nvPr/>
            </p:nvSpPr>
            <p:spPr>
              <a:xfrm>
                <a:off x="41161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8" name="Freeform: Shape 3227">
                <a:extLst>
                  <a:ext uri="{FF2B5EF4-FFF2-40B4-BE49-F238E27FC236}">
                    <a16:creationId xmlns:a16="http://schemas.microsoft.com/office/drawing/2014/main" id="{CD33CDD4-5519-4712-0938-AAA3D1D7EC04}"/>
                  </a:ext>
                </a:extLst>
              </p:cNvPr>
              <p:cNvSpPr/>
              <p:nvPr/>
            </p:nvSpPr>
            <p:spPr>
              <a:xfrm>
                <a:off x="42321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9" name="Freeform: Shape 3228">
                <a:extLst>
                  <a:ext uri="{FF2B5EF4-FFF2-40B4-BE49-F238E27FC236}">
                    <a16:creationId xmlns:a16="http://schemas.microsoft.com/office/drawing/2014/main" id="{C4C921AC-E34D-817A-6B8F-36A29F7C0086}"/>
                  </a:ext>
                </a:extLst>
              </p:cNvPr>
              <p:cNvSpPr/>
              <p:nvPr/>
            </p:nvSpPr>
            <p:spPr>
              <a:xfrm>
                <a:off x="43482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0" name="Freeform: Shape 3229">
                <a:extLst>
                  <a:ext uri="{FF2B5EF4-FFF2-40B4-BE49-F238E27FC236}">
                    <a16:creationId xmlns:a16="http://schemas.microsoft.com/office/drawing/2014/main" id="{27F96934-948A-C424-DFEE-6F1A8DA17B29}"/>
                  </a:ext>
                </a:extLst>
              </p:cNvPr>
              <p:cNvSpPr/>
              <p:nvPr/>
            </p:nvSpPr>
            <p:spPr>
              <a:xfrm>
                <a:off x="446424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1" name="Freeform: Shape 3230">
                <a:extLst>
                  <a:ext uri="{FF2B5EF4-FFF2-40B4-BE49-F238E27FC236}">
                    <a16:creationId xmlns:a16="http://schemas.microsoft.com/office/drawing/2014/main" id="{2466EFCA-34E5-BCE4-54B6-51792838A363}"/>
                  </a:ext>
                </a:extLst>
              </p:cNvPr>
              <p:cNvSpPr/>
              <p:nvPr/>
            </p:nvSpPr>
            <p:spPr>
              <a:xfrm>
                <a:off x="458027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2" name="Freeform: Shape 3231">
                <a:extLst>
                  <a:ext uri="{FF2B5EF4-FFF2-40B4-BE49-F238E27FC236}">
                    <a16:creationId xmlns:a16="http://schemas.microsoft.com/office/drawing/2014/main" id="{ADC18F91-9C61-F6B3-13EC-A3A434C89F6B}"/>
                  </a:ext>
                </a:extLst>
              </p:cNvPr>
              <p:cNvSpPr/>
              <p:nvPr/>
            </p:nvSpPr>
            <p:spPr>
              <a:xfrm>
                <a:off x="5511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3" name="Freeform: Shape 3232">
                <a:extLst>
                  <a:ext uri="{FF2B5EF4-FFF2-40B4-BE49-F238E27FC236}">
                    <a16:creationId xmlns:a16="http://schemas.microsoft.com/office/drawing/2014/main" id="{8666E95A-5FB3-6868-884B-2410E5541FEB}"/>
                  </a:ext>
                </a:extLst>
              </p:cNvPr>
              <p:cNvSpPr/>
              <p:nvPr/>
            </p:nvSpPr>
            <p:spPr>
              <a:xfrm>
                <a:off x="17115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4" name="Freeform: Shape 3233">
                <a:extLst>
                  <a:ext uri="{FF2B5EF4-FFF2-40B4-BE49-F238E27FC236}">
                    <a16:creationId xmlns:a16="http://schemas.microsoft.com/office/drawing/2014/main" id="{5B2F195B-769D-9776-C9D8-77D08ACE0DD6}"/>
                  </a:ext>
                </a:extLst>
              </p:cNvPr>
              <p:cNvSpPr/>
              <p:nvPr/>
            </p:nvSpPr>
            <p:spPr>
              <a:xfrm>
                <a:off x="2871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5" name="Freeform: Shape 3234">
                <a:extLst>
                  <a:ext uri="{FF2B5EF4-FFF2-40B4-BE49-F238E27FC236}">
                    <a16:creationId xmlns:a16="http://schemas.microsoft.com/office/drawing/2014/main" id="{65A77319-24E4-5B0C-2F8F-5AA795610F59}"/>
                  </a:ext>
                </a:extLst>
              </p:cNvPr>
              <p:cNvSpPr/>
              <p:nvPr/>
            </p:nvSpPr>
            <p:spPr>
              <a:xfrm>
                <a:off x="40320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6" name="Freeform: Shape 3235">
                <a:extLst>
                  <a:ext uri="{FF2B5EF4-FFF2-40B4-BE49-F238E27FC236}">
                    <a16:creationId xmlns:a16="http://schemas.microsoft.com/office/drawing/2014/main" id="{3282850C-76DF-FD4F-943D-BB92ED80B012}"/>
                  </a:ext>
                </a:extLst>
              </p:cNvPr>
              <p:cNvSpPr/>
              <p:nvPr/>
            </p:nvSpPr>
            <p:spPr>
              <a:xfrm>
                <a:off x="51923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7" name="Freeform: Shape 3236">
                <a:extLst>
                  <a:ext uri="{FF2B5EF4-FFF2-40B4-BE49-F238E27FC236}">
                    <a16:creationId xmlns:a16="http://schemas.microsoft.com/office/drawing/2014/main" id="{376EBC13-4762-6470-A916-11127AA0D7F3}"/>
                  </a:ext>
                </a:extLst>
              </p:cNvPr>
              <p:cNvSpPr/>
              <p:nvPr/>
            </p:nvSpPr>
            <p:spPr>
              <a:xfrm>
                <a:off x="63526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8" name="Freeform: Shape 3237">
                <a:extLst>
                  <a:ext uri="{FF2B5EF4-FFF2-40B4-BE49-F238E27FC236}">
                    <a16:creationId xmlns:a16="http://schemas.microsoft.com/office/drawing/2014/main" id="{7A4EC605-54B6-58E3-2CF9-2AA6115B36F8}"/>
                  </a:ext>
                </a:extLst>
              </p:cNvPr>
              <p:cNvSpPr/>
              <p:nvPr/>
            </p:nvSpPr>
            <p:spPr>
              <a:xfrm>
                <a:off x="7512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9" name="Freeform: Shape 3238">
                <a:extLst>
                  <a:ext uri="{FF2B5EF4-FFF2-40B4-BE49-F238E27FC236}">
                    <a16:creationId xmlns:a16="http://schemas.microsoft.com/office/drawing/2014/main" id="{4D5FD0C5-2FDE-4B2F-A501-7DFF4DC43C81}"/>
                  </a:ext>
                </a:extLst>
              </p:cNvPr>
              <p:cNvSpPr/>
              <p:nvPr/>
            </p:nvSpPr>
            <p:spPr>
              <a:xfrm>
                <a:off x="8673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0" name="Freeform: Shape 3239">
                <a:extLst>
                  <a:ext uri="{FF2B5EF4-FFF2-40B4-BE49-F238E27FC236}">
                    <a16:creationId xmlns:a16="http://schemas.microsoft.com/office/drawing/2014/main" id="{0F6AC26C-4DA6-CDE2-0DBF-9C6A4D189198}"/>
                  </a:ext>
                </a:extLst>
              </p:cNvPr>
              <p:cNvSpPr/>
              <p:nvPr/>
            </p:nvSpPr>
            <p:spPr>
              <a:xfrm>
                <a:off x="98334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1" name="Freeform: Shape 3240">
                <a:extLst>
                  <a:ext uri="{FF2B5EF4-FFF2-40B4-BE49-F238E27FC236}">
                    <a16:creationId xmlns:a16="http://schemas.microsoft.com/office/drawing/2014/main" id="{620C43AF-CBD4-474C-8282-43A386D3BC28}"/>
                  </a:ext>
                </a:extLst>
              </p:cNvPr>
              <p:cNvSpPr/>
              <p:nvPr/>
            </p:nvSpPr>
            <p:spPr>
              <a:xfrm>
                <a:off x="10993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2" name="Freeform: Shape 3241">
                <a:extLst>
                  <a:ext uri="{FF2B5EF4-FFF2-40B4-BE49-F238E27FC236}">
                    <a16:creationId xmlns:a16="http://schemas.microsoft.com/office/drawing/2014/main" id="{202F9B33-2563-EB53-540E-C6C9F4D2A577}"/>
                  </a:ext>
                </a:extLst>
              </p:cNvPr>
              <p:cNvSpPr/>
              <p:nvPr/>
            </p:nvSpPr>
            <p:spPr>
              <a:xfrm>
                <a:off x="121541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3" name="Freeform: Shape 3242">
                <a:extLst>
                  <a:ext uri="{FF2B5EF4-FFF2-40B4-BE49-F238E27FC236}">
                    <a16:creationId xmlns:a16="http://schemas.microsoft.com/office/drawing/2014/main" id="{70D54A00-A940-EB11-436A-E324C063BB6E}"/>
                  </a:ext>
                </a:extLst>
              </p:cNvPr>
              <p:cNvSpPr/>
              <p:nvPr/>
            </p:nvSpPr>
            <p:spPr>
              <a:xfrm>
                <a:off x="13314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4" name="Freeform: Shape 3243">
                <a:extLst>
                  <a:ext uri="{FF2B5EF4-FFF2-40B4-BE49-F238E27FC236}">
                    <a16:creationId xmlns:a16="http://schemas.microsoft.com/office/drawing/2014/main" id="{3D73077F-DB94-FD79-0E8F-2EF38B532164}"/>
                  </a:ext>
                </a:extLst>
              </p:cNvPr>
              <p:cNvSpPr/>
              <p:nvPr/>
            </p:nvSpPr>
            <p:spPr>
              <a:xfrm>
                <a:off x="144748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5" name="Freeform: Shape 3244">
                <a:extLst>
                  <a:ext uri="{FF2B5EF4-FFF2-40B4-BE49-F238E27FC236}">
                    <a16:creationId xmlns:a16="http://schemas.microsoft.com/office/drawing/2014/main" id="{7BDB1ABB-230F-3527-5EAA-498E7851DEA6}"/>
                  </a:ext>
                </a:extLst>
              </p:cNvPr>
              <p:cNvSpPr/>
              <p:nvPr/>
            </p:nvSpPr>
            <p:spPr>
              <a:xfrm>
                <a:off x="15634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6" name="Freeform: Shape 3245">
                <a:extLst>
                  <a:ext uri="{FF2B5EF4-FFF2-40B4-BE49-F238E27FC236}">
                    <a16:creationId xmlns:a16="http://schemas.microsoft.com/office/drawing/2014/main" id="{101AB97B-6FCA-CD74-EEB3-85C771EEDC46}"/>
                  </a:ext>
                </a:extLst>
              </p:cNvPr>
              <p:cNvSpPr/>
              <p:nvPr/>
            </p:nvSpPr>
            <p:spPr>
              <a:xfrm>
                <a:off x="16795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7" name="Freeform: Shape 3246">
                <a:extLst>
                  <a:ext uri="{FF2B5EF4-FFF2-40B4-BE49-F238E27FC236}">
                    <a16:creationId xmlns:a16="http://schemas.microsoft.com/office/drawing/2014/main" id="{167BDAB5-98CF-B372-5FD6-2228AE796C48}"/>
                  </a:ext>
                </a:extLst>
              </p:cNvPr>
              <p:cNvSpPr/>
              <p:nvPr/>
            </p:nvSpPr>
            <p:spPr>
              <a:xfrm>
                <a:off x="17955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8" name="Freeform: Shape 3247">
                <a:extLst>
                  <a:ext uri="{FF2B5EF4-FFF2-40B4-BE49-F238E27FC236}">
                    <a16:creationId xmlns:a16="http://schemas.microsoft.com/office/drawing/2014/main" id="{A0CB9467-3B00-7A98-8B5C-801EC65E3D69}"/>
                  </a:ext>
                </a:extLst>
              </p:cNvPr>
              <p:cNvSpPr/>
              <p:nvPr/>
            </p:nvSpPr>
            <p:spPr>
              <a:xfrm>
                <a:off x="191159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9" name="Freeform: Shape 3248">
                <a:extLst>
                  <a:ext uri="{FF2B5EF4-FFF2-40B4-BE49-F238E27FC236}">
                    <a16:creationId xmlns:a16="http://schemas.microsoft.com/office/drawing/2014/main" id="{A4FE82DF-2DDC-DECD-BF21-94CE4FE9EA33}"/>
                  </a:ext>
                </a:extLst>
              </p:cNvPr>
              <p:cNvSpPr/>
              <p:nvPr/>
            </p:nvSpPr>
            <p:spPr>
              <a:xfrm>
                <a:off x="20276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0" name="Freeform: Shape 3249">
                <a:extLst>
                  <a:ext uri="{FF2B5EF4-FFF2-40B4-BE49-F238E27FC236}">
                    <a16:creationId xmlns:a16="http://schemas.microsoft.com/office/drawing/2014/main" id="{F0A1B4E4-CD89-223B-9BD7-8F8D28A00B76}"/>
                  </a:ext>
                </a:extLst>
              </p:cNvPr>
              <p:cNvSpPr/>
              <p:nvPr/>
            </p:nvSpPr>
            <p:spPr>
              <a:xfrm>
                <a:off x="21436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1" name="Freeform: Shape 3250">
                <a:extLst>
                  <a:ext uri="{FF2B5EF4-FFF2-40B4-BE49-F238E27FC236}">
                    <a16:creationId xmlns:a16="http://schemas.microsoft.com/office/drawing/2014/main" id="{5E3D6661-43A2-4B07-9DBA-034771C2124C}"/>
                  </a:ext>
                </a:extLst>
              </p:cNvPr>
              <p:cNvSpPr/>
              <p:nvPr/>
            </p:nvSpPr>
            <p:spPr>
              <a:xfrm>
                <a:off x="225968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2" name="Freeform: Shape 3251">
                <a:extLst>
                  <a:ext uri="{FF2B5EF4-FFF2-40B4-BE49-F238E27FC236}">
                    <a16:creationId xmlns:a16="http://schemas.microsoft.com/office/drawing/2014/main" id="{BBEE46EC-E82F-21AD-0F95-ECED3DD84F38}"/>
                  </a:ext>
                </a:extLst>
              </p:cNvPr>
              <p:cNvSpPr/>
              <p:nvPr/>
            </p:nvSpPr>
            <p:spPr>
              <a:xfrm>
                <a:off x="237571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3" name="Freeform: Shape 3252">
                <a:extLst>
                  <a:ext uri="{FF2B5EF4-FFF2-40B4-BE49-F238E27FC236}">
                    <a16:creationId xmlns:a16="http://schemas.microsoft.com/office/drawing/2014/main" id="{B5AA9F5B-6043-0893-2FB3-9E0FF07D446D}"/>
                  </a:ext>
                </a:extLst>
              </p:cNvPr>
              <p:cNvSpPr/>
              <p:nvPr/>
            </p:nvSpPr>
            <p:spPr>
              <a:xfrm>
                <a:off x="24917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4" name="Freeform: Shape 3253">
                <a:extLst>
                  <a:ext uri="{FF2B5EF4-FFF2-40B4-BE49-F238E27FC236}">
                    <a16:creationId xmlns:a16="http://schemas.microsoft.com/office/drawing/2014/main" id="{E8810A0A-7F59-4131-5659-D57262767C5E}"/>
                  </a:ext>
                </a:extLst>
              </p:cNvPr>
              <p:cNvSpPr/>
              <p:nvPr/>
            </p:nvSpPr>
            <p:spPr>
              <a:xfrm>
                <a:off x="26077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5" name="Freeform: Shape 3254">
                <a:extLst>
                  <a:ext uri="{FF2B5EF4-FFF2-40B4-BE49-F238E27FC236}">
                    <a16:creationId xmlns:a16="http://schemas.microsoft.com/office/drawing/2014/main" id="{727E0DA5-258D-E669-E4FA-510BE3E38A7F}"/>
                  </a:ext>
                </a:extLst>
              </p:cNvPr>
              <p:cNvSpPr/>
              <p:nvPr/>
            </p:nvSpPr>
            <p:spPr>
              <a:xfrm>
                <a:off x="272379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6" name="Freeform: Shape 3255">
                <a:extLst>
                  <a:ext uri="{FF2B5EF4-FFF2-40B4-BE49-F238E27FC236}">
                    <a16:creationId xmlns:a16="http://schemas.microsoft.com/office/drawing/2014/main" id="{A2871D94-BE6A-3D34-9EBA-A57E7399C0AB}"/>
                  </a:ext>
                </a:extLst>
              </p:cNvPr>
              <p:cNvSpPr/>
              <p:nvPr/>
            </p:nvSpPr>
            <p:spPr>
              <a:xfrm>
                <a:off x="28398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7" name="Freeform: Shape 3256">
                <a:extLst>
                  <a:ext uri="{FF2B5EF4-FFF2-40B4-BE49-F238E27FC236}">
                    <a16:creationId xmlns:a16="http://schemas.microsoft.com/office/drawing/2014/main" id="{581A3420-92AF-A12B-13E5-1EA83F9A42ED}"/>
                  </a:ext>
                </a:extLst>
              </p:cNvPr>
              <p:cNvSpPr/>
              <p:nvPr/>
            </p:nvSpPr>
            <p:spPr>
              <a:xfrm>
                <a:off x="29558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8" name="Freeform: Shape 3257">
                <a:extLst>
                  <a:ext uri="{FF2B5EF4-FFF2-40B4-BE49-F238E27FC236}">
                    <a16:creationId xmlns:a16="http://schemas.microsoft.com/office/drawing/2014/main" id="{B52E3DCB-6DD4-55CA-5099-2A1240CE33C7}"/>
                  </a:ext>
                </a:extLst>
              </p:cNvPr>
              <p:cNvSpPr/>
              <p:nvPr/>
            </p:nvSpPr>
            <p:spPr>
              <a:xfrm>
                <a:off x="307189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9" name="Freeform: Shape 3258">
                <a:extLst>
                  <a:ext uri="{FF2B5EF4-FFF2-40B4-BE49-F238E27FC236}">
                    <a16:creationId xmlns:a16="http://schemas.microsoft.com/office/drawing/2014/main" id="{E49CB1DB-5A9F-FB95-B984-507CFA47CC10}"/>
                  </a:ext>
                </a:extLst>
              </p:cNvPr>
              <p:cNvSpPr/>
              <p:nvPr/>
            </p:nvSpPr>
            <p:spPr>
              <a:xfrm>
                <a:off x="318791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0" name="Freeform: Shape 3259">
                <a:extLst>
                  <a:ext uri="{FF2B5EF4-FFF2-40B4-BE49-F238E27FC236}">
                    <a16:creationId xmlns:a16="http://schemas.microsoft.com/office/drawing/2014/main" id="{72D5AA77-A385-C43A-2737-45C253C8A381}"/>
                  </a:ext>
                </a:extLst>
              </p:cNvPr>
              <p:cNvSpPr/>
              <p:nvPr/>
            </p:nvSpPr>
            <p:spPr>
              <a:xfrm>
                <a:off x="33039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1" name="Freeform: Shape 3260">
                <a:extLst>
                  <a:ext uri="{FF2B5EF4-FFF2-40B4-BE49-F238E27FC236}">
                    <a16:creationId xmlns:a16="http://schemas.microsoft.com/office/drawing/2014/main" id="{E01F1EA7-AEEA-D67D-F678-B50C6C416522}"/>
                  </a:ext>
                </a:extLst>
              </p:cNvPr>
              <p:cNvSpPr/>
              <p:nvPr/>
            </p:nvSpPr>
            <p:spPr>
              <a:xfrm>
                <a:off x="341997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2" name="Freeform: Shape 3261">
                <a:extLst>
                  <a:ext uri="{FF2B5EF4-FFF2-40B4-BE49-F238E27FC236}">
                    <a16:creationId xmlns:a16="http://schemas.microsoft.com/office/drawing/2014/main" id="{345DC9DB-6590-4EC7-13BF-DAB0ED90F49C}"/>
                  </a:ext>
                </a:extLst>
              </p:cNvPr>
              <p:cNvSpPr/>
              <p:nvPr/>
            </p:nvSpPr>
            <p:spPr>
              <a:xfrm>
                <a:off x="35360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3" name="Freeform: Shape 3262">
                <a:extLst>
                  <a:ext uri="{FF2B5EF4-FFF2-40B4-BE49-F238E27FC236}">
                    <a16:creationId xmlns:a16="http://schemas.microsoft.com/office/drawing/2014/main" id="{D2B609D8-65C9-DA70-E090-4776F4D920CD}"/>
                  </a:ext>
                </a:extLst>
              </p:cNvPr>
              <p:cNvSpPr/>
              <p:nvPr/>
            </p:nvSpPr>
            <p:spPr>
              <a:xfrm>
                <a:off x="36520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4" name="Freeform: Shape 3263">
                <a:extLst>
                  <a:ext uri="{FF2B5EF4-FFF2-40B4-BE49-F238E27FC236}">
                    <a16:creationId xmlns:a16="http://schemas.microsoft.com/office/drawing/2014/main" id="{1C942C04-2527-1EF4-167A-0C8E1C61F0A6}"/>
                  </a:ext>
                </a:extLst>
              </p:cNvPr>
              <p:cNvSpPr/>
              <p:nvPr/>
            </p:nvSpPr>
            <p:spPr>
              <a:xfrm>
                <a:off x="37680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5" name="Freeform: Shape 3264">
                <a:extLst>
                  <a:ext uri="{FF2B5EF4-FFF2-40B4-BE49-F238E27FC236}">
                    <a16:creationId xmlns:a16="http://schemas.microsoft.com/office/drawing/2014/main" id="{97E51634-0589-921F-78AE-EDA3681A7B9B}"/>
                  </a:ext>
                </a:extLst>
              </p:cNvPr>
              <p:cNvSpPr/>
              <p:nvPr/>
            </p:nvSpPr>
            <p:spPr>
              <a:xfrm>
                <a:off x="38840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6" name="Freeform: Shape 3265">
                <a:extLst>
                  <a:ext uri="{FF2B5EF4-FFF2-40B4-BE49-F238E27FC236}">
                    <a16:creationId xmlns:a16="http://schemas.microsoft.com/office/drawing/2014/main" id="{4B20C5D5-4843-7339-827C-A5800CA5B10A}"/>
                  </a:ext>
                </a:extLst>
              </p:cNvPr>
              <p:cNvSpPr/>
              <p:nvPr/>
            </p:nvSpPr>
            <p:spPr>
              <a:xfrm>
                <a:off x="400012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7" name="Freeform: Shape 3266">
                <a:extLst>
                  <a:ext uri="{FF2B5EF4-FFF2-40B4-BE49-F238E27FC236}">
                    <a16:creationId xmlns:a16="http://schemas.microsoft.com/office/drawing/2014/main" id="{FF9139A1-F9CC-40B6-4CB0-A3BFF0EC821A}"/>
                  </a:ext>
                </a:extLst>
              </p:cNvPr>
              <p:cNvSpPr/>
              <p:nvPr/>
            </p:nvSpPr>
            <p:spPr>
              <a:xfrm>
                <a:off x="41161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8" name="Freeform: Shape 3267">
                <a:extLst>
                  <a:ext uri="{FF2B5EF4-FFF2-40B4-BE49-F238E27FC236}">
                    <a16:creationId xmlns:a16="http://schemas.microsoft.com/office/drawing/2014/main" id="{A84AE9E7-1A62-E7E6-814D-5EF13AE0A849}"/>
                  </a:ext>
                </a:extLst>
              </p:cNvPr>
              <p:cNvSpPr/>
              <p:nvPr/>
            </p:nvSpPr>
            <p:spPr>
              <a:xfrm>
                <a:off x="42321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9" name="Freeform: Shape 3268">
                <a:extLst>
                  <a:ext uri="{FF2B5EF4-FFF2-40B4-BE49-F238E27FC236}">
                    <a16:creationId xmlns:a16="http://schemas.microsoft.com/office/drawing/2014/main" id="{36DED36F-9042-59B1-D614-1FB5A439F045}"/>
                  </a:ext>
                </a:extLst>
              </p:cNvPr>
              <p:cNvSpPr/>
              <p:nvPr/>
            </p:nvSpPr>
            <p:spPr>
              <a:xfrm>
                <a:off x="43482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0" name="Freeform: Shape 3269">
                <a:extLst>
                  <a:ext uri="{FF2B5EF4-FFF2-40B4-BE49-F238E27FC236}">
                    <a16:creationId xmlns:a16="http://schemas.microsoft.com/office/drawing/2014/main" id="{6ED97B12-2C7F-7A76-FC83-6E6AD7BDEFCB}"/>
                  </a:ext>
                </a:extLst>
              </p:cNvPr>
              <p:cNvSpPr/>
              <p:nvPr/>
            </p:nvSpPr>
            <p:spPr>
              <a:xfrm>
                <a:off x="446424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1" name="Freeform: Shape 3270">
                <a:extLst>
                  <a:ext uri="{FF2B5EF4-FFF2-40B4-BE49-F238E27FC236}">
                    <a16:creationId xmlns:a16="http://schemas.microsoft.com/office/drawing/2014/main" id="{C39E16F5-E622-3DC1-D628-4B08461368D3}"/>
                  </a:ext>
                </a:extLst>
              </p:cNvPr>
              <p:cNvSpPr/>
              <p:nvPr/>
            </p:nvSpPr>
            <p:spPr>
              <a:xfrm>
                <a:off x="458027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2" name="Freeform: Shape 3271">
                <a:extLst>
                  <a:ext uri="{FF2B5EF4-FFF2-40B4-BE49-F238E27FC236}">
                    <a16:creationId xmlns:a16="http://schemas.microsoft.com/office/drawing/2014/main" id="{40B0DC38-0BB8-98F1-B142-420CBB366DF2}"/>
                  </a:ext>
                </a:extLst>
              </p:cNvPr>
              <p:cNvSpPr/>
              <p:nvPr/>
            </p:nvSpPr>
            <p:spPr>
              <a:xfrm>
                <a:off x="5511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3" name="Freeform: Shape 3272">
                <a:extLst>
                  <a:ext uri="{FF2B5EF4-FFF2-40B4-BE49-F238E27FC236}">
                    <a16:creationId xmlns:a16="http://schemas.microsoft.com/office/drawing/2014/main" id="{630F5F44-247C-17A4-5228-064E76F7FE84}"/>
                  </a:ext>
                </a:extLst>
              </p:cNvPr>
              <p:cNvSpPr/>
              <p:nvPr/>
            </p:nvSpPr>
            <p:spPr>
              <a:xfrm>
                <a:off x="17115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4" name="Freeform: Shape 3273">
                <a:extLst>
                  <a:ext uri="{FF2B5EF4-FFF2-40B4-BE49-F238E27FC236}">
                    <a16:creationId xmlns:a16="http://schemas.microsoft.com/office/drawing/2014/main" id="{F9A51F5B-6B5B-1DAD-E2B4-AC3A35295AAF}"/>
                  </a:ext>
                </a:extLst>
              </p:cNvPr>
              <p:cNvSpPr/>
              <p:nvPr/>
            </p:nvSpPr>
            <p:spPr>
              <a:xfrm>
                <a:off x="2871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5" name="Freeform: Shape 3274">
                <a:extLst>
                  <a:ext uri="{FF2B5EF4-FFF2-40B4-BE49-F238E27FC236}">
                    <a16:creationId xmlns:a16="http://schemas.microsoft.com/office/drawing/2014/main" id="{5D8EC3D0-28B2-1791-FC82-67B4D1D53670}"/>
                  </a:ext>
                </a:extLst>
              </p:cNvPr>
              <p:cNvSpPr/>
              <p:nvPr/>
            </p:nvSpPr>
            <p:spPr>
              <a:xfrm>
                <a:off x="40320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6" name="Freeform: Shape 3275">
                <a:extLst>
                  <a:ext uri="{FF2B5EF4-FFF2-40B4-BE49-F238E27FC236}">
                    <a16:creationId xmlns:a16="http://schemas.microsoft.com/office/drawing/2014/main" id="{36F9221B-E905-CE53-8ED7-0A7D1C1BA65C}"/>
                  </a:ext>
                </a:extLst>
              </p:cNvPr>
              <p:cNvSpPr/>
              <p:nvPr/>
            </p:nvSpPr>
            <p:spPr>
              <a:xfrm>
                <a:off x="51923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7" name="Freeform: Shape 3276">
                <a:extLst>
                  <a:ext uri="{FF2B5EF4-FFF2-40B4-BE49-F238E27FC236}">
                    <a16:creationId xmlns:a16="http://schemas.microsoft.com/office/drawing/2014/main" id="{18C106B0-0DBD-A33A-BA83-C3EAF4341A04}"/>
                  </a:ext>
                </a:extLst>
              </p:cNvPr>
              <p:cNvSpPr/>
              <p:nvPr/>
            </p:nvSpPr>
            <p:spPr>
              <a:xfrm>
                <a:off x="63526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8" name="Freeform: Shape 3277">
                <a:extLst>
                  <a:ext uri="{FF2B5EF4-FFF2-40B4-BE49-F238E27FC236}">
                    <a16:creationId xmlns:a16="http://schemas.microsoft.com/office/drawing/2014/main" id="{4010C5C9-A07B-EDFA-AD34-06853D4EE5AA}"/>
                  </a:ext>
                </a:extLst>
              </p:cNvPr>
              <p:cNvSpPr/>
              <p:nvPr/>
            </p:nvSpPr>
            <p:spPr>
              <a:xfrm>
                <a:off x="7512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9" name="Freeform: Shape 3278">
                <a:extLst>
                  <a:ext uri="{FF2B5EF4-FFF2-40B4-BE49-F238E27FC236}">
                    <a16:creationId xmlns:a16="http://schemas.microsoft.com/office/drawing/2014/main" id="{A1E3AEB3-1412-6B98-C2CB-99D87B905A99}"/>
                  </a:ext>
                </a:extLst>
              </p:cNvPr>
              <p:cNvSpPr/>
              <p:nvPr/>
            </p:nvSpPr>
            <p:spPr>
              <a:xfrm>
                <a:off x="8673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0" name="Freeform: Shape 3279">
                <a:extLst>
                  <a:ext uri="{FF2B5EF4-FFF2-40B4-BE49-F238E27FC236}">
                    <a16:creationId xmlns:a16="http://schemas.microsoft.com/office/drawing/2014/main" id="{065D6371-6EA3-BE32-CD71-E24F56A84554}"/>
                  </a:ext>
                </a:extLst>
              </p:cNvPr>
              <p:cNvSpPr/>
              <p:nvPr/>
            </p:nvSpPr>
            <p:spPr>
              <a:xfrm>
                <a:off x="98334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1" name="Freeform: Shape 3280">
                <a:extLst>
                  <a:ext uri="{FF2B5EF4-FFF2-40B4-BE49-F238E27FC236}">
                    <a16:creationId xmlns:a16="http://schemas.microsoft.com/office/drawing/2014/main" id="{28B814B5-B5AB-593E-333F-6A33E567DF8E}"/>
                  </a:ext>
                </a:extLst>
              </p:cNvPr>
              <p:cNvSpPr/>
              <p:nvPr/>
            </p:nvSpPr>
            <p:spPr>
              <a:xfrm>
                <a:off x="10993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2" name="Freeform: Shape 3281">
                <a:extLst>
                  <a:ext uri="{FF2B5EF4-FFF2-40B4-BE49-F238E27FC236}">
                    <a16:creationId xmlns:a16="http://schemas.microsoft.com/office/drawing/2014/main" id="{0E56355E-B825-49A2-803B-070361E0D40E}"/>
                  </a:ext>
                </a:extLst>
              </p:cNvPr>
              <p:cNvSpPr/>
              <p:nvPr/>
            </p:nvSpPr>
            <p:spPr>
              <a:xfrm>
                <a:off x="121541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3" name="Freeform: Shape 3282">
                <a:extLst>
                  <a:ext uri="{FF2B5EF4-FFF2-40B4-BE49-F238E27FC236}">
                    <a16:creationId xmlns:a16="http://schemas.microsoft.com/office/drawing/2014/main" id="{8D80B8C3-F438-924B-09D5-84C25DCF2F2A}"/>
                  </a:ext>
                </a:extLst>
              </p:cNvPr>
              <p:cNvSpPr/>
              <p:nvPr/>
            </p:nvSpPr>
            <p:spPr>
              <a:xfrm>
                <a:off x="13314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4" name="Freeform: Shape 3283">
                <a:extLst>
                  <a:ext uri="{FF2B5EF4-FFF2-40B4-BE49-F238E27FC236}">
                    <a16:creationId xmlns:a16="http://schemas.microsoft.com/office/drawing/2014/main" id="{101F0490-D756-9D92-F950-F87D464E13FC}"/>
                  </a:ext>
                </a:extLst>
              </p:cNvPr>
              <p:cNvSpPr/>
              <p:nvPr/>
            </p:nvSpPr>
            <p:spPr>
              <a:xfrm>
                <a:off x="144748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5" name="Freeform: Shape 3284">
                <a:extLst>
                  <a:ext uri="{FF2B5EF4-FFF2-40B4-BE49-F238E27FC236}">
                    <a16:creationId xmlns:a16="http://schemas.microsoft.com/office/drawing/2014/main" id="{946A6489-C4C4-E0D1-99E2-F5EA95741FE0}"/>
                  </a:ext>
                </a:extLst>
              </p:cNvPr>
              <p:cNvSpPr/>
              <p:nvPr/>
            </p:nvSpPr>
            <p:spPr>
              <a:xfrm>
                <a:off x="15634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6" name="Freeform: Shape 3285">
                <a:extLst>
                  <a:ext uri="{FF2B5EF4-FFF2-40B4-BE49-F238E27FC236}">
                    <a16:creationId xmlns:a16="http://schemas.microsoft.com/office/drawing/2014/main" id="{AC45CC76-70E5-3F84-E2BC-5FC2C00AA973}"/>
                  </a:ext>
                </a:extLst>
              </p:cNvPr>
              <p:cNvSpPr/>
              <p:nvPr/>
            </p:nvSpPr>
            <p:spPr>
              <a:xfrm>
                <a:off x="16795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7" name="Freeform: Shape 3286">
                <a:extLst>
                  <a:ext uri="{FF2B5EF4-FFF2-40B4-BE49-F238E27FC236}">
                    <a16:creationId xmlns:a16="http://schemas.microsoft.com/office/drawing/2014/main" id="{5A93ED82-CFC5-0AA9-2F89-32CADE783A4E}"/>
                  </a:ext>
                </a:extLst>
              </p:cNvPr>
              <p:cNvSpPr/>
              <p:nvPr/>
            </p:nvSpPr>
            <p:spPr>
              <a:xfrm>
                <a:off x="17955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8" name="Freeform: Shape 3287">
                <a:extLst>
                  <a:ext uri="{FF2B5EF4-FFF2-40B4-BE49-F238E27FC236}">
                    <a16:creationId xmlns:a16="http://schemas.microsoft.com/office/drawing/2014/main" id="{DD12DB9E-D067-BEE3-029E-378DEF90AFCF}"/>
                  </a:ext>
                </a:extLst>
              </p:cNvPr>
              <p:cNvSpPr/>
              <p:nvPr/>
            </p:nvSpPr>
            <p:spPr>
              <a:xfrm>
                <a:off x="191159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9" name="Freeform: Shape 3288">
                <a:extLst>
                  <a:ext uri="{FF2B5EF4-FFF2-40B4-BE49-F238E27FC236}">
                    <a16:creationId xmlns:a16="http://schemas.microsoft.com/office/drawing/2014/main" id="{6EA38388-1EC0-5114-5D72-6CB9887EDEC3}"/>
                  </a:ext>
                </a:extLst>
              </p:cNvPr>
              <p:cNvSpPr/>
              <p:nvPr/>
            </p:nvSpPr>
            <p:spPr>
              <a:xfrm>
                <a:off x="20276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0" name="Freeform: Shape 3289">
                <a:extLst>
                  <a:ext uri="{FF2B5EF4-FFF2-40B4-BE49-F238E27FC236}">
                    <a16:creationId xmlns:a16="http://schemas.microsoft.com/office/drawing/2014/main" id="{EDE77821-6983-22FF-49C3-FA4F05C80C3C}"/>
                  </a:ext>
                </a:extLst>
              </p:cNvPr>
              <p:cNvSpPr/>
              <p:nvPr/>
            </p:nvSpPr>
            <p:spPr>
              <a:xfrm>
                <a:off x="21436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1" name="Freeform: Shape 3290">
                <a:extLst>
                  <a:ext uri="{FF2B5EF4-FFF2-40B4-BE49-F238E27FC236}">
                    <a16:creationId xmlns:a16="http://schemas.microsoft.com/office/drawing/2014/main" id="{F51C28A5-E741-294C-A5FC-1C9566DC2FFF}"/>
                  </a:ext>
                </a:extLst>
              </p:cNvPr>
              <p:cNvSpPr/>
              <p:nvPr/>
            </p:nvSpPr>
            <p:spPr>
              <a:xfrm>
                <a:off x="225968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2" name="Freeform: Shape 3291">
                <a:extLst>
                  <a:ext uri="{FF2B5EF4-FFF2-40B4-BE49-F238E27FC236}">
                    <a16:creationId xmlns:a16="http://schemas.microsoft.com/office/drawing/2014/main" id="{B9E59D57-7E32-AB95-D66D-8B58F3B82FFE}"/>
                  </a:ext>
                </a:extLst>
              </p:cNvPr>
              <p:cNvSpPr/>
              <p:nvPr/>
            </p:nvSpPr>
            <p:spPr>
              <a:xfrm>
                <a:off x="237571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3" name="Freeform: Shape 3292">
                <a:extLst>
                  <a:ext uri="{FF2B5EF4-FFF2-40B4-BE49-F238E27FC236}">
                    <a16:creationId xmlns:a16="http://schemas.microsoft.com/office/drawing/2014/main" id="{218D2251-BDF5-1587-61D5-4892E78196FC}"/>
                  </a:ext>
                </a:extLst>
              </p:cNvPr>
              <p:cNvSpPr/>
              <p:nvPr/>
            </p:nvSpPr>
            <p:spPr>
              <a:xfrm>
                <a:off x="24917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4" name="Freeform: Shape 3293">
                <a:extLst>
                  <a:ext uri="{FF2B5EF4-FFF2-40B4-BE49-F238E27FC236}">
                    <a16:creationId xmlns:a16="http://schemas.microsoft.com/office/drawing/2014/main" id="{3D22E29C-F204-87D4-9037-1D33A8D08BBB}"/>
                  </a:ext>
                </a:extLst>
              </p:cNvPr>
              <p:cNvSpPr/>
              <p:nvPr/>
            </p:nvSpPr>
            <p:spPr>
              <a:xfrm>
                <a:off x="26077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5" name="Freeform: Shape 3294">
                <a:extLst>
                  <a:ext uri="{FF2B5EF4-FFF2-40B4-BE49-F238E27FC236}">
                    <a16:creationId xmlns:a16="http://schemas.microsoft.com/office/drawing/2014/main" id="{7DC22D72-241F-D5FB-9F88-FE937ACE64DC}"/>
                  </a:ext>
                </a:extLst>
              </p:cNvPr>
              <p:cNvSpPr/>
              <p:nvPr/>
            </p:nvSpPr>
            <p:spPr>
              <a:xfrm>
                <a:off x="272379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6" name="Freeform: Shape 3295">
                <a:extLst>
                  <a:ext uri="{FF2B5EF4-FFF2-40B4-BE49-F238E27FC236}">
                    <a16:creationId xmlns:a16="http://schemas.microsoft.com/office/drawing/2014/main" id="{9283EC74-D356-9928-237D-74706912F989}"/>
                  </a:ext>
                </a:extLst>
              </p:cNvPr>
              <p:cNvSpPr/>
              <p:nvPr/>
            </p:nvSpPr>
            <p:spPr>
              <a:xfrm>
                <a:off x="28398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7" name="Freeform: Shape 3296">
                <a:extLst>
                  <a:ext uri="{FF2B5EF4-FFF2-40B4-BE49-F238E27FC236}">
                    <a16:creationId xmlns:a16="http://schemas.microsoft.com/office/drawing/2014/main" id="{CF38AFA1-D252-663F-E8E8-E1B8E1F77A20}"/>
                  </a:ext>
                </a:extLst>
              </p:cNvPr>
              <p:cNvSpPr/>
              <p:nvPr/>
            </p:nvSpPr>
            <p:spPr>
              <a:xfrm>
                <a:off x="29558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8" name="Freeform: Shape 3297">
                <a:extLst>
                  <a:ext uri="{FF2B5EF4-FFF2-40B4-BE49-F238E27FC236}">
                    <a16:creationId xmlns:a16="http://schemas.microsoft.com/office/drawing/2014/main" id="{71125098-27CE-F75B-6DD5-AAE2F2096499}"/>
                  </a:ext>
                </a:extLst>
              </p:cNvPr>
              <p:cNvSpPr/>
              <p:nvPr/>
            </p:nvSpPr>
            <p:spPr>
              <a:xfrm>
                <a:off x="307189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9" name="Freeform: Shape 3298">
                <a:extLst>
                  <a:ext uri="{FF2B5EF4-FFF2-40B4-BE49-F238E27FC236}">
                    <a16:creationId xmlns:a16="http://schemas.microsoft.com/office/drawing/2014/main" id="{F3888D95-59EF-9969-C229-B0D84A4DEB9D}"/>
                  </a:ext>
                </a:extLst>
              </p:cNvPr>
              <p:cNvSpPr/>
              <p:nvPr/>
            </p:nvSpPr>
            <p:spPr>
              <a:xfrm>
                <a:off x="318791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0" name="Freeform: Shape 3299">
                <a:extLst>
                  <a:ext uri="{FF2B5EF4-FFF2-40B4-BE49-F238E27FC236}">
                    <a16:creationId xmlns:a16="http://schemas.microsoft.com/office/drawing/2014/main" id="{4E815E5D-4947-FE88-0AF7-61D7D3463851}"/>
                  </a:ext>
                </a:extLst>
              </p:cNvPr>
              <p:cNvSpPr/>
              <p:nvPr/>
            </p:nvSpPr>
            <p:spPr>
              <a:xfrm>
                <a:off x="33039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1" name="Freeform: Shape 3300">
                <a:extLst>
                  <a:ext uri="{FF2B5EF4-FFF2-40B4-BE49-F238E27FC236}">
                    <a16:creationId xmlns:a16="http://schemas.microsoft.com/office/drawing/2014/main" id="{8A74384A-6BAD-610E-9DB3-1A1FE2054A52}"/>
                  </a:ext>
                </a:extLst>
              </p:cNvPr>
              <p:cNvSpPr/>
              <p:nvPr/>
            </p:nvSpPr>
            <p:spPr>
              <a:xfrm>
                <a:off x="341997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2" name="Freeform: Shape 3301">
                <a:extLst>
                  <a:ext uri="{FF2B5EF4-FFF2-40B4-BE49-F238E27FC236}">
                    <a16:creationId xmlns:a16="http://schemas.microsoft.com/office/drawing/2014/main" id="{59EED2FA-BC6A-088F-F394-97B586B028F5}"/>
                  </a:ext>
                </a:extLst>
              </p:cNvPr>
              <p:cNvSpPr/>
              <p:nvPr/>
            </p:nvSpPr>
            <p:spPr>
              <a:xfrm>
                <a:off x="35360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3" name="Freeform: Shape 3302">
                <a:extLst>
                  <a:ext uri="{FF2B5EF4-FFF2-40B4-BE49-F238E27FC236}">
                    <a16:creationId xmlns:a16="http://schemas.microsoft.com/office/drawing/2014/main" id="{BDC5F147-ABD6-A7D8-D153-C6127EC112D3}"/>
                  </a:ext>
                </a:extLst>
              </p:cNvPr>
              <p:cNvSpPr/>
              <p:nvPr/>
            </p:nvSpPr>
            <p:spPr>
              <a:xfrm>
                <a:off x="36520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4" name="Freeform: Shape 3303">
                <a:extLst>
                  <a:ext uri="{FF2B5EF4-FFF2-40B4-BE49-F238E27FC236}">
                    <a16:creationId xmlns:a16="http://schemas.microsoft.com/office/drawing/2014/main" id="{8EE9CAC5-0EEB-E7BA-93B5-3FC57385D39A}"/>
                  </a:ext>
                </a:extLst>
              </p:cNvPr>
              <p:cNvSpPr/>
              <p:nvPr/>
            </p:nvSpPr>
            <p:spPr>
              <a:xfrm>
                <a:off x="37680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5" name="Freeform: Shape 3304">
                <a:extLst>
                  <a:ext uri="{FF2B5EF4-FFF2-40B4-BE49-F238E27FC236}">
                    <a16:creationId xmlns:a16="http://schemas.microsoft.com/office/drawing/2014/main" id="{99CC4C90-9D4C-B011-1CEA-18212DB73E9A}"/>
                  </a:ext>
                </a:extLst>
              </p:cNvPr>
              <p:cNvSpPr/>
              <p:nvPr/>
            </p:nvSpPr>
            <p:spPr>
              <a:xfrm>
                <a:off x="38840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6" name="Freeform: Shape 3305">
                <a:extLst>
                  <a:ext uri="{FF2B5EF4-FFF2-40B4-BE49-F238E27FC236}">
                    <a16:creationId xmlns:a16="http://schemas.microsoft.com/office/drawing/2014/main" id="{EB1DD289-6B65-002A-769D-B7C08C4FA9CB}"/>
                  </a:ext>
                </a:extLst>
              </p:cNvPr>
              <p:cNvSpPr/>
              <p:nvPr/>
            </p:nvSpPr>
            <p:spPr>
              <a:xfrm>
                <a:off x="400012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7" name="Freeform: Shape 3306">
                <a:extLst>
                  <a:ext uri="{FF2B5EF4-FFF2-40B4-BE49-F238E27FC236}">
                    <a16:creationId xmlns:a16="http://schemas.microsoft.com/office/drawing/2014/main" id="{B5314FFB-C2EC-BCDE-B185-38C98D8E5184}"/>
                  </a:ext>
                </a:extLst>
              </p:cNvPr>
              <p:cNvSpPr/>
              <p:nvPr/>
            </p:nvSpPr>
            <p:spPr>
              <a:xfrm>
                <a:off x="41161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8" name="Freeform: Shape 3307">
                <a:extLst>
                  <a:ext uri="{FF2B5EF4-FFF2-40B4-BE49-F238E27FC236}">
                    <a16:creationId xmlns:a16="http://schemas.microsoft.com/office/drawing/2014/main" id="{99FF06AC-E9E5-541C-A2C2-99A20A6AE14D}"/>
                  </a:ext>
                </a:extLst>
              </p:cNvPr>
              <p:cNvSpPr/>
              <p:nvPr/>
            </p:nvSpPr>
            <p:spPr>
              <a:xfrm>
                <a:off x="42321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9" name="Freeform: Shape 3308">
                <a:extLst>
                  <a:ext uri="{FF2B5EF4-FFF2-40B4-BE49-F238E27FC236}">
                    <a16:creationId xmlns:a16="http://schemas.microsoft.com/office/drawing/2014/main" id="{EB5AEB49-807C-517B-4D64-8203D1EB06DC}"/>
                  </a:ext>
                </a:extLst>
              </p:cNvPr>
              <p:cNvSpPr/>
              <p:nvPr/>
            </p:nvSpPr>
            <p:spPr>
              <a:xfrm>
                <a:off x="43482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0" name="Freeform: Shape 3309">
                <a:extLst>
                  <a:ext uri="{FF2B5EF4-FFF2-40B4-BE49-F238E27FC236}">
                    <a16:creationId xmlns:a16="http://schemas.microsoft.com/office/drawing/2014/main" id="{EF9AA295-6EB3-9998-E441-27F1764971D9}"/>
                  </a:ext>
                </a:extLst>
              </p:cNvPr>
              <p:cNvSpPr/>
              <p:nvPr/>
            </p:nvSpPr>
            <p:spPr>
              <a:xfrm>
                <a:off x="446424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1" name="Freeform: Shape 3310">
                <a:extLst>
                  <a:ext uri="{FF2B5EF4-FFF2-40B4-BE49-F238E27FC236}">
                    <a16:creationId xmlns:a16="http://schemas.microsoft.com/office/drawing/2014/main" id="{5FE36DA2-51A3-559B-E4B0-05F7EE5BD729}"/>
                  </a:ext>
                </a:extLst>
              </p:cNvPr>
              <p:cNvSpPr/>
              <p:nvPr/>
            </p:nvSpPr>
            <p:spPr>
              <a:xfrm>
                <a:off x="458027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2" name="Freeform: Shape 3311">
                <a:extLst>
                  <a:ext uri="{FF2B5EF4-FFF2-40B4-BE49-F238E27FC236}">
                    <a16:creationId xmlns:a16="http://schemas.microsoft.com/office/drawing/2014/main" id="{AAA3EC6F-D34D-72FD-660E-1174D5899E1C}"/>
                  </a:ext>
                </a:extLst>
              </p:cNvPr>
              <p:cNvSpPr/>
              <p:nvPr/>
            </p:nvSpPr>
            <p:spPr>
              <a:xfrm>
                <a:off x="5511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3" name="Freeform: Shape 3312">
                <a:extLst>
                  <a:ext uri="{FF2B5EF4-FFF2-40B4-BE49-F238E27FC236}">
                    <a16:creationId xmlns:a16="http://schemas.microsoft.com/office/drawing/2014/main" id="{163F99E0-1E30-CA5F-16EB-B58BF0ADB0E0}"/>
                  </a:ext>
                </a:extLst>
              </p:cNvPr>
              <p:cNvSpPr/>
              <p:nvPr/>
            </p:nvSpPr>
            <p:spPr>
              <a:xfrm>
                <a:off x="17115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4" name="Freeform: Shape 3313">
                <a:extLst>
                  <a:ext uri="{FF2B5EF4-FFF2-40B4-BE49-F238E27FC236}">
                    <a16:creationId xmlns:a16="http://schemas.microsoft.com/office/drawing/2014/main" id="{4B260396-39ED-9BFF-08E6-B4594A73028F}"/>
                  </a:ext>
                </a:extLst>
              </p:cNvPr>
              <p:cNvSpPr/>
              <p:nvPr/>
            </p:nvSpPr>
            <p:spPr>
              <a:xfrm>
                <a:off x="2871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5" name="Freeform: Shape 3314">
                <a:extLst>
                  <a:ext uri="{FF2B5EF4-FFF2-40B4-BE49-F238E27FC236}">
                    <a16:creationId xmlns:a16="http://schemas.microsoft.com/office/drawing/2014/main" id="{0E441CF0-A23D-2DCF-58F8-8979655DC88B}"/>
                  </a:ext>
                </a:extLst>
              </p:cNvPr>
              <p:cNvSpPr/>
              <p:nvPr/>
            </p:nvSpPr>
            <p:spPr>
              <a:xfrm>
                <a:off x="40320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6" name="Freeform: Shape 3315">
                <a:extLst>
                  <a:ext uri="{FF2B5EF4-FFF2-40B4-BE49-F238E27FC236}">
                    <a16:creationId xmlns:a16="http://schemas.microsoft.com/office/drawing/2014/main" id="{1248F436-26FE-2169-77EB-0F2E44F6F786}"/>
                  </a:ext>
                </a:extLst>
              </p:cNvPr>
              <p:cNvSpPr/>
              <p:nvPr/>
            </p:nvSpPr>
            <p:spPr>
              <a:xfrm>
                <a:off x="51923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7" name="Freeform: Shape 3316">
                <a:extLst>
                  <a:ext uri="{FF2B5EF4-FFF2-40B4-BE49-F238E27FC236}">
                    <a16:creationId xmlns:a16="http://schemas.microsoft.com/office/drawing/2014/main" id="{EF2315A7-7BD9-2719-3194-16EB96D9DA82}"/>
                  </a:ext>
                </a:extLst>
              </p:cNvPr>
              <p:cNvSpPr/>
              <p:nvPr/>
            </p:nvSpPr>
            <p:spPr>
              <a:xfrm>
                <a:off x="63526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8" name="Freeform: Shape 3317">
                <a:extLst>
                  <a:ext uri="{FF2B5EF4-FFF2-40B4-BE49-F238E27FC236}">
                    <a16:creationId xmlns:a16="http://schemas.microsoft.com/office/drawing/2014/main" id="{2CFA40C2-F0BF-9D0C-6406-E12F538E3126}"/>
                  </a:ext>
                </a:extLst>
              </p:cNvPr>
              <p:cNvSpPr/>
              <p:nvPr/>
            </p:nvSpPr>
            <p:spPr>
              <a:xfrm>
                <a:off x="7512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9" name="Freeform: Shape 3318">
                <a:extLst>
                  <a:ext uri="{FF2B5EF4-FFF2-40B4-BE49-F238E27FC236}">
                    <a16:creationId xmlns:a16="http://schemas.microsoft.com/office/drawing/2014/main" id="{6F91E22C-5708-F0DF-548F-BFF811A1CD0B}"/>
                  </a:ext>
                </a:extLst>
              </p:cNvPr>
              <p:cNvSpPr/>
              <p:nvPr/>
            </p:nvSpPr>
            <p:spPr>
              <a:xfrm>
                <a:off x="8673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0" name="Freeform: Shape 3319">
                <a:extLst>
                  <a:ext uri="{FF2B5EF4-FFF2-40B4-BE49-F238E27FC236}">
                    <a16:creationId xmlns:a16="http://schemas.microsoft.com/office/drawing/2014/main" id="{50AF5603-A26E-1C6F-C804-75E493965CC0}"/>
                  </a:ext>
                </a:extLst>
              </p:cNvPr>
              <p:cNvSpPr/>
              <p:nvPr/>
            </p:nvSpPr>
            <p:spPr>
              <a:xfrm>
                <a:off x="98334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1" name="Freeform: Shape 3320">
                <a:extLst>
                  <a:ext uri="{FF2B5EF4-FFF2-40B4-BE49-F238E27FC236}">
                    <a16:creationId xmlns:a16="http://schemas.microsoft.com/office/drawing/2014/main" id="{0C7AB006-75E9-4B9C-878E-1A5BFBC165F7}"/>
                  </a:ext>
                </a:extLst>
              </p:cNvPr>
              <p:cNvSpPr/>
              <p:nvPr/>
            </p:nvSpPr>
            <p:spPr>
              <a:xfrm>
                <a:off x="10993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2" name="Freeform: Shape 3321">
                <a:extLst>
                  <a:ext uri="{FF2B5EF4-FFF2-40B4-BE49-F238E27FC236}">
                    <a16:creationId xmlns:a16="http://schemas.microsoft.com/office/drawing/2014/main" id="{19018843-B530-4387-5DC7-A486BB631769}"/>
                  </a:ext>
                </a:extLst>
              </p:cNvPr>
              <p:cNvSpPr/>
              <p:nvPr/>
            </p:nvSpPr>
            <p:spPr>
              <a:xfrm>
                <a:off x="121541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3" name="Freeform: Shape 3322">
                <a:extLst>
                  <a:ext uri="{FF2B5EF4-FFF2-40B4-BE49-F238E27FC236}">
                    <a16:creationId xmlns:a16="http://schemas.microsoft.com/office/drawing/2014/main" id="{E909DF42-CB87-74BB-B02D-426AF015E9FE}"/>
                  </a:ext>
                </a:extLst>
              </p:cNvPr>
              <p:cNvSpPr/>
              <p:nvPr/>
            </p:nvSpPr>
            <p:spPr>
              <a:xfrm>
                <a:off x="13314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4" name="Freeform: Shape 3323">
                <a:extLst>
                  <a:ext uri="{FF2B5EF4-FFF2-40B4-BE49-F238E27FC236}">
                    <a16:creationId xmlns:a16="http://schemas.microsoft.com/office/drawing/2014/main" id="{C51A54F7-B0B6-6B55-45C7-F8C7D2534C55}"/>
                  </a:ext>
                </a:extLst>
              </p:cNvPr>
              <p:cNvSpPr/>
              <p:nvPr/>
            </p:nvSpPr>
            <p:spPr>
              <a:xfrm>
                <a:off x="144748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5" name="Freeform: Shape 3324">
                <a:extLst>
                  <a:ext uri="{FF2B5EF4-FFF2-40B4-BE49-F238E27FC236}">
                    <a16:creationId xmlns:a16="http://schemas.microsoft.com/office/drawing/2014/main" id="{22246C8F-384A-421F-396B-01C59DD12762}"/>
                  </a:ext>
                </a:extLst>
              </p:cNvPr>
              <p:cNvSpPr/>
              <p:nvPr/>
            </p:nvSpPr>
            <p:spPr>
              <a:xfrm>
                <a:off x="15634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6" name="Freeform: Shape 3325">
                <a:extLst>
                  <a:ext uri="{FF2B5EF4-FFF2-40B4-BE49-F238E27FC236}">
                    <a16:creationId xmlns:a16="http://schemas.microsoft.com/office/drawing/2014/main" id="{7AD0704C-6EC4-1E7E-23BC-87DEE280CC04}"/>
                  </a:ext>
                </a:extLst>
              </p:cNvPr>
              <p:cNvSpPr/>
              <p:nvPr/>
            </p:nvSpPr>
            <p:spPr>
              <a:xfrm>
                <a:off x="16795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7" name="Freeform: Shape 3326">
                <a:extLst>
                  <a:ext uri="{FF2B5EF4-FFF2-40B4-BE49-F238E27FC236}">
                    <a16:creationId xmlns:a16="http://schemas.microsoft.com/office/drawing/2014/main" id="{262E9754-9F44-9E34-AA96-DC54CC301929}"/>
                  </a:ext>
                </a:extLst>
              </p:cNvPr>
              <p:cNvSpPr/>
              <p:nvPr/>
            </p:nvSpPr>
            <p:spPr>
              <a:xfrm>
                <a:off x="17955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8" name="Freeform: Shape 3327">
                <a:extLst>
                  <a:ext uri="{FF2B5EF4-FFF2-40B4-BE49-F238E27FC236}">
                    <a16:creationId xmlns:a16="http://schemas.microsoft.com/office/drawing/2014/main" id="{3CDFED07-28C6-805B-C530-54B4EE14FDDB}"/>
                  </a:ext>
                </a:extLst>
              </p:cNvPr>
              <p:cNvSpPr/>
              <p:nvPr/>
            </p:nvSpPr>
            <p:spPr>
              <a:xfrm>
                <a:off x="191159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9" name="Freeform: Shape 3328">
                <a:extLst>
                  <a:ext uri="{FF2B5EF4-FFF2-40B4-BE49-F238E27FC236}">
                    <a16:creationId xmlns:a16="http://schemas.microsoft.com/office/drawing/2014/main" id="{9847F27A-F126-F41F-116C-9CAFA871A58F}"/>
                  </a:ext>
                </a:extLst>
              </p:cNvPr>
              <p:cNvSpPr/>
              <p:nvPr/>
            </p:nvSpPr>
            <p:spPr>
              <a:xfrm>
                <a:off x="20276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0" name="Freeform: Shape 3329">
                <a:extLst>
                  <a:ext uri="{FF2B5EF4-FFF2-40B4-BE49-F238E27FC236}">
                    <a16:creationId xmlns:a16="http://schemas.microsoft.com/office/drawing/2014/main" id="{6255647E-ACC2-ACE2-79E3-5CFB8D9CB9F4}"/>
                  </a:ext>
                </a:extLst>
              </p:cNvPr>
              <p:cNvSpPr/>
              <p:nvPr/>
            </p:nvSpPr>
            <p:spPr>
              <a:xfrm>
                <a:off x="21436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1" name="Freeform: Shape 3330">
                <a:extLst>
                  <a:ext uri="{FF2B5EF4-FFF2-40B4-BE49-F238E27FC236}">
                    <a16:creationId xmlns:a16="http://schemas.microsoft.com/office/drawing/2014/main" id="{3549FB9E-1CAD-F1CB-3B67-7B52FE6C1113}"/>
                  </a:ext>
                </a:extLst>
              </p:cNvPr>
              <p:cNvSpPr/>
              <p:nvPr/>
            </p:nvSpPr>
            <p:spPr>
              <a:xfrm>
                <a:off x="225968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2" name="Freeform: Shape 3331">
                <a:extLst>
                  <a:ext uri="{FF2B5EF4-FFF2-40B4-BE49-F238E27FC236}">
                    <a16:creationId xmlns:a16="http://schemas.microsoft.com/office/drawing/2014/main" id="{6DCE3B6E-18EE-849E-1DC2-2FF52A3D90BE}"/>
                  </a:ext>
                </a:extLst>
              </p:cNvPr>
              <p:cNvSpPr/>
              <p:nvPr/>
            </p:nvSpPr>
            <p:spPr>
              <a:xfrm>
                <a:off x="237571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3" name="Freeform: Shape 3332">
                <a:extLst>
                  <a:ext uri="{FF2B5EF4-FFF2-40B4-BE49-F238E27FC236}">
                    <a16:creationId xmlns:a16="http://schemas.microsoft.com/office/drawing/2014/main" id="{9C41D0EE-D3D9-62B9-7A69-4AC806C61915}"/>
                  </a:ext>
                </a:extLst>
              </p:cNvPr>
              <p:cNvSpPr/>
              <p:nvPr/>
            </p:nvSpPr>
            <p:spPr>
              <a:xfrm>
                <a:off x="24917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4" name="Freeform: Shape 3333">
                <a:extLst>
                  <a:ext uri="{FF2B5EF4-FFF2-40B4-BE49-F238E27FC236}">
                    <a16:creationId xmlns:a16="http://schemas.microsoft.com/office/drawing/2014/main" id="{DFD122B1-5F7F-8C7F-75F3-952072BB7B81}"/>
                  </a:ext>
                </a:extLst>
              </p:cNvPr>
              <p:cNvSpPr/>
              <p:nvPr/>
            </p:nvSpPr>
            <p:spPr>
              <a:xfrm>
                <a:off x="26077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5" name="Freeform: Shape 3334">
                <a:extLst>
                  <a:ext uri="{FF2B5EF4-FFF2-40B4-BE49-F238E27FC236}">
                    <a16:creationId xmlns:a16="http://schemas.microsoft.com/office/drawing/2014/main" id="{5A36F273-F314-EFA0-0766-67130E8B69B0}"/>
                  </a:ext>
                </a:extLst>
              </p:cNvPr>
              <p:cNvSpPr/>
              <p:nvPr/>
            </p:nvSpPr>
            <p:spPr>
              <a:xfrm>
                <a:off x="272379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6" name="Freeform: Shape 3335">
                <a:extLst>
                  <a:ext uri="{FF2B5EF4-FFF2-40B4-BE49-F238E27FC236}">
                    <a16:creationId xmlns:a16="http://schemas.microsoft.com/office/drawing/2014/main" id="{E6E3FDB1-5C85-3652-60DB-35276D38BCB0}"/>
                  </a:ext>
                </a:extLst>
              </p:cNvPr>
              <p:cNvSpPr/>
              <p:nvPr/>
            </p:nvSpPr>
            <p:spPr>
              <a:xfrm>
                <a:off x="28398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7" name="Freeform: Shape 3336">
                <a:extLst>
                  <a:ext uri="{FF2B5EF4-FFF2-40B4-BE49-F238E27FC236}">
                    <a16:creationId xmlns:a16="http://schemas.microsoft.com/office/drawing/2014/main" id="{9BCBE5AF-85EA-95E2-8A3B-A444D403C2F3}"/>
                  </a:ext>
                </a:extLst>
              </p:cNvPr>
              <p:cNvSpPr/>
              <p:nvPr/>
            </p:nvSpPr>
            <p:spPr>
              <a:xfrm>
                <a:off x="29558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8" name="Freeform: Shape 3337">
                <a:extLst>
                  <a:ext uri="{FF2B5EF4-FFF2-40B4-BE49-F238E27FC236}">
                    <a16:creationId xmlns:a16="http://schemas.microsoft.com/office/drawing/2014/main" id="{AABC135E-6BB1-CE88-93CF-D074CFB196D7}"/>
                  </a:ext>
                </a:extLst>
              </p:cNvPr>
              <p:cNvSpPr/>
              <p:nvPr/>
            </p:nvSpPr>
            <p:spPr>
              <a:xfrm>
                <a:off x="307189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9" name="Freeform: Shape 3338">
                <a:extLst>
                  <a:ext uri="{FF2B5EF4-FFF2-40B4-BE49-F238E27FC236}">
                    <a16:creationId xmlns:a16="http://schemas.microsoft.com/office/drawing/2014/main" id="{6F336774-08F0-3165-6A2E-39D539BF3C9C}"/>
                  </a:ext>
                </a:extLst>
              </p:cNvPr>
              <p:cNvSpPr/>
              <p:nvPr/>
            </p:nvSpPr>
            <p:spPr>
              <a:xfrm>
                <a:off x="318791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0" name="Freeform: Shape 3339">
                <a:extLst>
                  <a:ext uri="{FF2B5EF4-FFF2-40B4-BE49-F238E27FC236}">
                    <a16:creationId xmlns:a16="http://schemas.microsoft.com/office/drawing/2014/main" id="{2D15C3A1-EBF3-86CE-DE89-62722594EC51}"/>
                  </a:ext>
                </a:extLst>
              </p:cNvPr>
              <p:cNvSpPr/>
              <p:nvPr/>
            </p:nvSpPr>
            <p:spPr>
              <a:xfrm>
                <a:off x="33039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1" name="Freeform: Shape 3340">
                <a:extLst>
                  <a:ext uri="{FF2B5EF4-FFF2-40B4-BE49-F238E27FC236}">
                    <a16:creationId xmlns:a16="http://schemas.microsoft.com/office/drawing/2014/main" id="{8255FB8D-0AA6-7739-91AA-C4C595C44281}"/>
                  </a:ext>
                </a:extLst>
              </p:cNvPr>
              <p:cNvSpPr/>
              <p:nvPr/>
            </p:nvSpPr>
            <p:spPr>
              <a:xfrm>
                <a:off x="341997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2" name="Freeform: Shape 3341">
                <a:extLst>
                  <a:ext uri="{FF2B5EF4-FFF2-40B4-BE49-F238E27FC236}">
                    <a16:creationId xmlns:a16="http://schemas.microsoft.com/office/drawing/2014/main" id="{F606F549-7A63-31E6-EDBC-79B70FAA9C63}"/>
                  </a:ext>
                </a:extLst>
              </p:cNvPr>
              <p:cNvSpPr/>
              <p:nvPr/>
            </p:nvSpPr>
            <p:spPr>
              <a:xfrm>
                <a:off x="35360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3" name="Freeform: Shape 3342">
                <a:extLst>
                  <a:ext uri="{FF2B5EF4-FFF2-40B4-BE49-F238E27FC236}">
                    <a16:creationId xmlns:a16="http://schemas.microsoft.com/office/drawing/2014/main" id="{3863D280-77A0-48F6-50B9-A9F83523D673}"/>
                  </a:ext>
                </a:extLst>
              </p:cNvPr>
              <p:cNvSpPr/>
              <p:nvPr/>
            </p:nvSpPr>
            <p:spPr>
              <a:xfrm>
                <a:off x="36520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4" name="Freeform: Shape 3343">
                <a:extLst>
                  <a:ext uri="{FF2B5EF4-FFF2-40B4-BE49-F238E27FC236}">
                    <a16:creationId xmlns:a16="http://schemas.microsoft.com/office/drawing/2014/main" id="{F50B1950-6306-750C-355D-14B8816ABAF2}"/>
                  </a:ext>
                </a:extLst>
              </p:cNvPr>
              <p:cNvSpPr/>
              <p:nvPr/>
            </p:nvSpPr>
            <p:spPr>
              <a:xfrm>
                <a:off x="37680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5" name="Freeform: Shape 3344">
                <a:extLst>
                  <a:ext uri="{FF2B5EF4-FFF2-40B4-BE49-F238E27FC236}">
                    <a16:creationId xmlns:a16="http://schemas.microsoft.com/office/drawing/2014/main" id="{F225C9ED-36AE-E4DE-EDAE-166F784AA494}"/>
                  </a:ext>
                </a:extLst>
              </p:cNvPr>
              <p:cNvSpPr/>
              <p:nvPr/>
            </p:nvSpPr>
            <p:spPr>
              <a:xfrm>
                <a:off x="38840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6" name="Freeform: Shape 3345">
                <a:extLst>
                  <a:ext uri="{FF2B5EF4-FFF2-40B4-BE49-F238E27FC236}">
                    <a16:creationId xmlns:a16="http://schemas.microsoft.com/office/drawing/2014/main" id="{1F6C14AC-EB84-0EA4-2722-B5D991B00A0E}"/>
                  </a:ext>
                </a:extLst>
              </p:cNvPr>
              <p:cNvSpPr/>
              <p:nvPr/>
            </p:nvSpPr>
            <p:spPr>
              <a:xfrm>
                <a:off x="400012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7" name="Freeform: Shape 3346">
                <a:extLst>
                  <a:ext uri="{FF2B5EF4-FFF2-40B4-BE49-F238E27FC236}">
                    <a16:creationId xmlns:a16="http://schemas.microsoft.com/office/drawing/2014/main" id="{4DFEED60-9750-17C4-696C-82E783DC49A4}"/>
                  </a:ext>
                </a:extLst>
              </p:cNvPr>
              <p:cNvSpPr/>
              <p:nvPr/>
            </p:nvSpPr>
            <p:spPr>
              <a:xfrm>
                <a:off x="41161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8" name="Freeform: Shape 3347">
                <a:extLst>
                  <a:ext uri="{FF2B5EF4-FFF2-40B4-BE49-F238E27FC236}">
                    <a16:creationId xmlns:a16="http://schemas.microsoft.com/office/drawing/2014/main" id="{90E7150F-61D9-222B-BAF4-5DF5107F055C}"/>
                  </a:ext>
                </a:extLst>
              </p:cNvPr>
              <p:cNvSpPr/>
              <p:nvPr/>
            </p:nvSpPr>
            <p:spPr>
              <a:xfrm>
                <a:off x="42321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9" name="Freeform: Shape 3348">
                <a:extLst>
                  <a:ext uri="{FF2B5EF4-FFF2-40B4-BE49-F238E27FC236}">
                    <a16:creationId xmlns:a16="http://schemas.microsoft.com/office/drawing/2014/main" id="{0EA7077A-26BE-CD4F-1815-A7DC806FFBE5}"/>
                  </a:ext>
                </a:extLst>
              </p:cNvPr>
              <p:cNvSpPr/>
              <p:nvPr/>
            </p:nvSpPr>
            <p:spPr>
              <a:xfrm>
                <a:off x="43482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0" name="Freeform: Shape 3349">
                <a:extLst>
                  <a:ext uri="{FF2B5EF4-FFF2-40B4-BE49-F238E27FC236}">
                    <a16:creationId xmlns:a16="http://schemas.microsoft.com/office/drawing/2014/main" id="{6990EA60-5EA4-ED3D-D059-09DEAC8C2D00}"/>
                  </a:ext>
                </a:extLst>
              </p:cNvPr>
              <p:cNvSpPr/>
              <p:nvPr/>
            </p:nvSpPr>
            <p:spPr>
              <a:xfrm>
                <a:off x="446424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1" name="Freeform: Shape 3350">
                <a:extLst>
                  <a:ext uri="{FF2B5EF4-FFF2-40B4-BE49-F238E27FC236}">
                    <a16:creationId xmlns:a16="http://schemas.microsoft.com/office/drawing/2014/main" id="{00770A8F-97DA-216F-5570-CF3A45ADE640}"/>
                  </a:ext>
                </a:extLst>
              </p:cNvPr>
              <p:cNvSpPr/>
              <p:nvPr/>
            </p:nvSpPr>
            <p:spPr>
              <a:xfrm>
                <a:off x="458027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2" name="Freeform: Shape 3351">
                <a:extLst>
                  <a:ext uri="{FF2B5EF4-FFF2-40B4-BE49-F238E27FC236}">
                    <a16:creationId xmlns:a16="http://schemas.microsoft.com/office/drawing/2014/main" id="{59AD3E13-8735-0E1A-87F9-17403641382B}"/>
                  </a:ext>
                </a:extLst>
              </p:cNvPr>
              <p:cNvSpPr/>
              <p:nvPr/>
            </p:nvSpPr>
            <p:spPr>
              <a:xfrm>
                <a:off x="5511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3" name="Freeform: Shape 3352">
                <a:extLst>
                  <a:ext uri="{FF2B5EF4-FFF2-40B4-BE49-F238E27FC236}">
                    <a16:creationId xmlns:a16="http://schemas.microsoft.com/office/drawing/2014/main" id="{E85D6CEA-368F-0299-8D75-7DB2727432A1}"/>
                  </a:ext>
                </a:extLst>
              </p:cNvPr>
              <p:cNvSpPr/>
              <p:nvPr/>
            </p:nvSpPr>
            <p:spPr>
              <a:xfrm>
                <a:off x="17115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4" name="Freeform: Shape 3353">
                <a:extLst>
                  <a:ext uri="{FF2B5EF4-FFF2-40B4-BE49-F238E27FC236}">
                    <a16:creationId xmlns:a16="http://schemas.microsoft.com/office/drawing/2014/main" id="{A3994F75-5C57-9971-1435-C8C4E968260A}"/>
                  </a:ext>
                </a:extLst>
              </p:cNvPr>
              <p:cNvSpPr/>
              <p:nvPr/>
            </p:nvSpPr>
            <p:spPr>
              <a:xfrm>
                <a:off x="2871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5" name="Freeform: Shape 3354">
                <a:extLst>
                  <a:ext uri="{FF2B5EF4-FFF2-40B4-BE49-F238E27FC236}">
                    <a16:creationId xmlns:a16="http://schemas.microsoft.com/office/drawing/2014/main" id="{DCD00B81-D031-E15A-CD38-C8C1AA0F28E2}"/>
                  </a:ext>
                </a:extLst>
              </p:cNvPr>
              <p:cNvSpPr/>
              <p:nvPr/>
            </p:nvSpPr>
            <p:spPr>
              <a:xfrm>
                <a:off x="40320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6" name="Freeform: Shape 3355">
                <a:extLst>
                  <a:ext uri="{FF2B5EF4-FFF2-40B4-BE49-F238E27FC236}">
                    <a16:creationId xmlns:a16="http://schemas.microsoft.com/office/drawing/2014/main" id="{66C994D1-FDAA-FA71-1CE5-B6D1592FBC9B}"/>
                  </a:ext>
                </a:extLst>
              </p:cNvPr>
              <p:cNvSpPr/>
              <p:nvPr/>
            </p:nvSpPr>
            <p:spPr>
              <a:xfrm>
                <a:off x="51923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7" name="Freeform: Shape 3356">
                <a:extLst>
                  <a:ext uri="{FF2B5EF4-FFF2-40B4-BE49-F238E27FC236}">
                    <a16:creationId xmlns:a16="http://schemas.microsoft.com/office/drawing/2014/main" id="{47B9B075-35D8-4F92-F728-704C54EE9E2B}"/>
                  </a:ext>
                </a:extLst>
              </p:cNvPr>
              <p:cNvSpPr/>
              <p:nvPr/>
            </p:nvSpPr>
            <p:spPr>
              <a:xfrm>
                <a:off x="63526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8" name="Freeform: Shape 3357">
                <a:extLst>
                  <a:ext uri="{FF2B5EF4-FFF2-40B4-BE49-F238E27FC236}">
                    <a16:creationId xmlns:a16="http://schemas.microsoft.com/office/drawing/2014/main" id="{878FC00E-84A1-C07A-E340-8EA84C5E95D4}"/>
                  </a:ext>
                </a:extLst>
              </p:cNvPr>
              <p:cNvSpPr/>
              <p:nvPr/>
            </p:nvSpPr>
            <p:spPr>
              <a:xfrm>
                <a:off x="7512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9" name="Freeform: Shape 3358">
                <a:extLst>
                  <a:ext uri="{FF2B5EF4-FFF2-40B4-BE49-F238E27FC236}">
                    <a16:creationId xmlns:a16="http://schemas.microsoft.com/office/drawing/2014/main" id="{61C0136D-EA3C-8F93-CDFC-F808A6943662}"/>
                  </a:ext>
                </a:extLst>
              </p:cNvPr>
              <p:cNvSpPr/>
              <p:nvPr/>
            </p:nvSpPr>
            <p:spPr>
              <a:xfrm>
                <a:off x="8673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0" name="Freeform: Shape 3359">
                <a:extLst>
                  <a:ext uri="{FF2B5EF4-FFF2-40B4-BE49-F238E27FC236}">
                    <a16:creationId xmlns:a16="http://schemas.microsoft.com/office/drawing/2014/main" id="{9453D64A-F585-3021-3947-394E3DF82955}"/>
                  </a:ext>
                </a:extLst>
              </p:cNvPr>
              <p:cNvSpPr/>
              <p:nvPr/>
            </p:nvSpPr>
            <p:spPr>
              <a:xfrm>
                <a:off x="98334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1" name="Freeform: Shape 3360">
                <a:extLst>
                  <a:ext uri="{FF2B5EF4-FFF2-40B4-BE49-F238E27FC236}">
                    <a16:creationId xmlns:a16="http://schemas.microsoft.com/office/drawing/2014/main" id="{2A615A83-0A46-2797-91D2-F4920C727BE9}"/>
                  </a:ext>
                </a:extLst>
              </p:cNvPr>
              <p:cNvSpPr/>
              <p:nvPr/>
            </p:nvSpPr>
            <p:spPr>
              <a:xfrm>
                <a:off x="10993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2" name="Freeform: Shape 3361">
                <a:extLst>
                  <a:ext uri="{FF2B5EF4-FFF2-40B4-BE49-F238E27FC236}">
                    <a16:creationId xmlns:a16="http://schemas.microsoft.com/office/drawing/2014/main" id="{4CE7FBE0-7CC2-76C7-F4C7-102520478355}"/>
                  </a:ext>
                </a:extLst>
              </p:cNvPr>
              <p:cNvSpPr/>
              <p:nvPr/>
            </p:nvSpPr>
            <p:spPr>
              <a:xfrm>
                <a:off x="121541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3" name="Freeform: Shape 3362">
                <a:extLst>
                  <a:ext uri="{FF2B5EF4-FFF2-40B4-BE49-F238E27FC236}">
                    <a16:creationId xmlns:a16="http://schemas.microsoft.com/office/drawing/2014/main" id="{6666A90D-41D4-D83B-7D92-1E0527C4A0DE}"/>
                  </a:ext>
                </a:extLst>
              </p:cNvPr>
              <p:cNvSpPr/>
              <p:nvPr/>
            </p:nvSpPr>
            <p:spPr>
              <a:xfrm>
                <a:off x="13314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4" name="Freeform: Shape 3363">
                <a:extLst>
                  <a:ext uri="{FF2B5EF4-FFF2-40B4-BE49-F238E27FC236}">
                    <a16:creationId xmlns:a16="http://schemas.microsoft.com/office/drawing/2014/main" id="{D6FB6478-F2D9-EA98-B437-9A1236E17059}"/>
                  </a:ext>
                </a:extLst>
              </p:cNvPr>
              <p:cNvSpPr/>
              <p:nvPr/>
            </p:nvSpPr>
            <p:spPr>
              <a:xfrm>
                <a:off x="144748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5" name="Freeform: Shape 3364">
                <a:extLst>
                  <a:ext uri="{FF2B5EF4-FFF2-40B4-BE49-F238E27FC236}">
                    <a16:creationId xmlns:a16="http://schemas.microsoft.com/office/drawing/2014/main" id="{7B26B59A-A4A0-81E1-1D8C-FAC8008919E2}"/>
                  </a:ext>
                </a:extLst>
              </p:cNvPr>
              <p:cNvSpPr/>
              <p:nvPr/>
            </p:nvSpPr>
            <p:spPr>
              <a:xfrm>
                <a:off x="15634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6" name="Freeform: Shape 3365">
                <a:extLst>
                  <a:ext uri="{FF2B5EF4-FFF2-40B4-BE49-F238E27FC236}">
                    <a16:creationId xmlns:a16="http://schemas.microsoft.com/office/drawing/2014/main" id="{3FAD18DD-B2E7-1D09-AA12-D4FE015CB952}"/>
                  </a:ext>
                </a:extLst>
              </p:cNvPr>
              <p:cNvSpPr/>
              <p:nvPr/>
            </p:nvSpPr>
            <p:spPr>
              <a:xfrm>
                <a:off x="16795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7" name="Freeform: Shape 3366">
                <a:extLst>
                  <a:ext uri="{FF2B5EF4-FFF2-40B4-BE49-F238E27FC236}">
                    <a16:creationId xmlns:a16="http://schemas.microsoft.com/office/drawing/2014/main" id="{2ECA0AAA-4B8C-1EDD-A3DB-ADB4FCCEB878}"/>
                  </a:ext>
                </a:extLst>
              </p:cNvPr>
              <p:cNvSpPr/>
              <p:nvPr/>
            </p:nvSpPr>
            <p:spPr>
              <a:xfrm>
                <a:off x="17955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8" name="Freeform: Shape 3367">
                <a:extLst>
                  <a:ext uri="{FF2B5EF4-FFF2-40B4-BE49-F238E27FC236}">
                    <a16:creationId xmlns:a16="http://schemas.microsoft.com/office/drawing/2014/main" id="{711C4836-F799-C471-4671-CF903AF37B63}"/>
                  </a:ext>
                </a:extLst>
              </p:cNvPr>
              <p:cNvSpPr/>
              <p:nvPr/>
            </p:nvSpPr>
            <p:spPr>
              <a:xfrm>
                <a:off x="191159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9" name="Freeform: Shape 3368">
                <a:extLst>
                  <a:ext uri="{FF2B5EF4-FFF2-40B4-BE49-F238E27FC236}">
                    <a16:creationId xmlns:a16="http://schemas.microsoft.com/office/drawing/2014/main" id="{647A7928-995B-0F42-821E-5B1CA8CB8C1D}"/>
                  </a:ext>
                </a:extLst>
              </p:cNvPr>
              <p:cNvSpPr/>
              <p:nvPr/>
            </p:nvSpPr>
            <p:spPr>
              <a:xfrm>
                <a:off x="20276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0" name="Freeform: Shape 3369">
                <a:extLst>
                  <a:ext uri="{FF2B5EF4-FFF2-40B4-BE49-F238E27FC236}">
                    <a16:creationId xmlns:a16="http://schemas.microsoft.com/office/drawing/2014/main" id="{D4FEF56E-ED8C-5957-5859-3F286F71E39D}"/>
                  </a:ext>
                </a:extLst>
              </p:cNvPr>
              <p:cNvSpPr/>
              <p:nvPr/>
            </p:nvSpPr>
            <p:spPr>
              <a:xfrm>
                <a:off x="21436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1" name="Freeform: Shape 3370">
                <a:extLst>
                  <a:ext uri="{FF2B5EF4-FFF2-40B4-BE49-F238E27FC236}">
                    <a16:creationId xmlns:a16="http://schemas.microsoft.com/office/drawing/2014/main" id="{994E6F5E-96A3-CE3F-26A5-D7B570D2443D}"/>
                  </a:ext>
                </a:extLst>
              </p:cNvPr>
              <p:cNvSpPr/>
              <p:nvPr/>
            </p:nvSpPr>
            <p:spPr>
              <a:xfrm>
                <a:off x="225968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2" name="Freeform: Shape 3371">
                <a:extLst>
                  <a:ext uri="{FF2B5EF4-FFF2-40B4-BE49-F238E27FC236}">
                    <a16:creationId xmlns:a16="http://schemas.microsoft.com/office/drawing/2014/main" id="{05317504-DE90-A754-CA58-922586918CAE}"/>
                  </a:ext>
                </a:extLst>
              </p:cNvPr>
              <p:cNvSpPr/>
              <p:nvPr/>
            </p:nvSpPr>
            <p:spPr>
              <a:xfrm>
                <a:off x="237571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3" name="Freeform: Shape 3372">
                <a:extLst>
                  <a:ext uri="{FF2B5EF4-FFF2-40B4-BE49-F238E27FC236}">
                    <a16:creationId xmlns:a16="http://schemas.microsoft.com/office/drawing/2014/main" id="{DC6AB263-F32C-47D9-D3A6-FCDE1808178B}"/>
                  </a:ext>
                </a:extLst>
              </p:cNvPr>
              <p:cNvSpPr/>
              <p:nvPr/>
            </p:nvSpPr>
            <p:spPr>
              <a:xfrm>
                <a:off x="24917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4" name="Freeform: Shape 3373">
                <a:extLst>
                  <a:ext uri="{FF2B5EF4-FFF2-40B4-BE49-F238E27FC236}">
                    <a16:creationId xmlns:a16="http://schemas.microsoft.com/office/drawing/2014/main" id="{6FF2A260-B2DD-D46B-8862-F12D014B51B1}"/>
                  </a:ext>
                </a:extLst>
              </p:cNvPr>
              <p:cNvSpPr/>
              <p:nvPr/>
            </p:nvSpPr>
            <p:spPr>
              <a:xfrm>
                <a:off x="26077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5" name="Freeform: Shape 3374">
                <a:extLst>
                  <a:ext uri="{FF2B5EF4-FFF2-40B4-BE49-F238E27FC236}">
                    <a16:creationId xmlns:a16="http://schemas.microsoft.com/office/drawing/2014/main" id="{2B541592-B0B0-F26C-FBF1-269A02D5AB28}"/>
                  </a:ext>
                </a:extLst>
              </p:cNvPr>
              <p:cNvSpPr/>
              <p:nvPr/>
            </p:nvSpPr>
            <p:spPr>
              <a:xfrm>
                <a:off x="272379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6" name="Freeform: Shape 3375">
                <a:extLst>
                  <a:ext uri="{FF2B5EF4-FFF2-40B4-BE49-F238E27FC236}">
                    <a16:creationId xmlns:a16="http://schemas.microsoft.com/office/drawing/2014/main" id="{F700DCC7-5565-0153-D497-B26075DB48E2}"/>
                  </a:ext>
                </a:extLst>
              </p:cNvPr>
              <p:cNvSpPr/>
              <p:nvPr/>
            </p:nvSpPr>
            <p:spPr>
              <a:xfrm>
                <a:off x="28398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7" name="Freeform: Shape 3376">
                <a:extLst>
                  <a:ext uri="{FF2B5EF4-FFF2-40B4-BE49-F238E27FC236}">
                    <a16:creationId xmlns:a16="http://schemas.microsoft.com/office/drawing/2014/main" id="{61C23D1A-8067-E3AD-1123-F58AFD9CC9B0}"/>
                  </a:ext>
                </a:extLst>
              </p:cNvPr>
              <p:cNvSpPr/>
              <p:nvPr/>
            </p:nvSpPr>
            <p:spPr>
              <a:xfrm>
                <a:off x="29558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8" name="Freeform: Shape 3377">
                <a:extLst>
                  <a:ext uri="{FF2B5EF4-FFF2-40B4-BE49-F238E27FC236}">
                    <a16:creationId xmlns:a16="http://schemas.microsoft.com/office/drawing/2014/main" id="{93A1E5A5-87AF-4561-CF65-E92291F6D793}"/>
                  </a:ext>
                </a:extLst>
              </p:cNvPr>
              <p:cNvSpPr/>
              <p:nvPr/>
            </p:nvSpPr>
            <p:spPr>
              <a:xfrm>
                <a:off x="307189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9" name="Freeform: Shape 3378">
                <a:extLst>
                  <a:ext uri="{FF2B5EF4-FFF2-40B4-BE49-F238E27FC236}">
                    <a16:creationId xmlns:a16="http://schemas.microsoft.com/office/drawing/2014/main" id="{8F832148-D4B9-D6D3-ED01-7CF500348389}"/>
                  </a:ext>
                </a:extLst>
              </p:cNvPr>
              <p:cNvSpPr/>
              <p:nvPr/>
            </p:nvSpPr>
            <p:spPr>
              <a:xfrm>
                <a:off x="318791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0" name="Freeform: Shape 3379">
                <a:extLst>
                  <a:ext uri="{FF2B5EF4-FFF2-40B4-BE49-F238E27FC236}">
                    <a16:creationId xmlns:a16="http://schemas.microsoft.com/office/drawing/2014/main" id="{0EDDA2A1-1C19-F7A3-2016-E89CD6B8D921}"/>
                  </a:ext>
                </a:extLst>
              </p:cNvPr>
              <p:cNvSpPr/>
              <p:nvPr/>
            </p:nvSpPr>
            <p:spPr>
              <a:xfrm>
                <a:off x="33039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1" name="Freeform: Shape 3380">
                <a:extLst>
                  <a:ext uri="{FF2B5EF4-FFF2-40B4-BE49-F238E27FC236}">
                    <a16:creationId xmlns:a16="http://schemas.microsoft.com/office/drawing/2014/main" id="{BA2B6F9F-A17F-A484-10E8-93F49779862A}"/>
                  </a:ext>
                </a:extLst>
              </p:cNvPr>
              <p:cNvSpPr/>
              <p:nvPr/>
            </p:nvSpPr>
            <p:spPr>
              <a:xfrm>
                <a:off x="341997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2" name="Freeform: Shape 3381">
                <a:extLst>
                  <a:ext uri="{FF2B5EF4-FFF2-40B4-BE49-F238E27FC236}">
                    <a16:creationId xmlns:a16="http://schemas.microsoft.com/office/drawing/2014/main" id="{BEF9629F-1438-95AB-140F-381489F11195}"/>
                  </a:ext>
                </a:extLst>
              </p:cNvPr>
              <p:cNvSpPr/>
              <p:nvPr/>
            </p:nvSpPr>
            <p:spPr>
              <a:xfrm>
                <a:off x="35360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3" name="Freeform: Shape 3382">
                <a:extLst>
                  <a:ext uri="{FF2B5EF4-FFF2-40B4-BE49-F238E27FC236}">
                    <a16:creationId xmlns:a16="http://schemas.microsoft.com/office/drawing/2014/main" id="{3FF4F573-C42A-1096-B832-7D1AD649A1A3}"/>
                  </a:ext>
                </a:extLst>
              </p:cNvPr>
              <p:cNvSpPr/>
              <p:nvPr/>
            </p:nvSpPr>
            <p:spPr>
              <a:xfrm>
                <a:off x="36520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4" name="Freeform: Shape 3383">
                <a:extLst>
                  <a:ext uri="{FF2B5EF4-FFF2-40B4-BE49-F238E27FC236}">
                    <a16:creationId xmlns:a16="http://schemas.microsoft.com/office/drawing/2014/main" id="{922B8D57-2864-C9CD-DAD6-C246BF3CCD3C}"/>
                  </a:ext>
                </a:extLst>
              </p:cNvPr>
              <p:cNvSpPr/>
              <p:nvPr/>
            </p:nvSpPr>
            <p:spPr>
              <a:xfrm>
                <a:off x="37680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5" name="Freeform: Shape 3384">
                <a:extLst>
                  <a:ext uri="{FF2B5EF4-FFF2-40B4-BE49-F238E27FC236}">
                    <a16:creationId xmlns:a16="http://schemas.microsoft.com/office/drawing/2014/main" id="{D97476F4-5B9D-8A36-2912-3669C2B57F56}"/>
                  </a:ext>
                </a:extLst>
              </p:cNvPr>
              <p:cNvSpPr/>
              <p:nvPr/>
            </p:nvSpPr>
            <p:spPr>
              <a:xfrm>
                <a:off x="38840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6" name="Freeform: Shape 3385">
                <a:extLst>
                  <a:ext uri="{FF2B5EF4-FFF2-40B4-BE49-F238E27FC236}">
                    <a16:creationId xmlns:a16="http://schemas.microsoft.com/office/drawing/2014/main" id="{2E037075-7FC4-6AD1-C36E-50FB5C446A31}"/>
                  </a:ext>
                </a:extLst>
              </p:cNvPr>
              <p:cNvSpPr/>
              <p:nvPr/>
            </p:nvSpPr>
            <p:spPr>
              <a:xfrm>
                <a:off x="400012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7" name="Freeform: Shape 3386">
                <a:extLst>
                  <a:ext uri="{FF2B5EF4-FFF2-40B4-BE49-F238E27FC236}">
                    <a16:creationId xmlns:a16="http://schemas.microsoft.com/office/drawing/2014/main" id="{27DE32CA-FCEF-55F9-DBB0-19CD82D6A9BE}"/>
                  </a:ext>
                </a:extLst>
              </p:cNvPr>
              <p:cNvSpPr/>
              <p:nvPr/>
            </p:nvSpPr>
            <p:spPr>
              <a:xfrm>
                <a:off x="41161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8" name="Freeform: Shape 3387">
                <a:extLst>
                  <a:ext uri="{FF2B5EF4-FFF2-40B4-BE49-F238E27FC236}">
                    <a16:creationId xmlns:a16="http://schemas.microsoft.com/office/drawing/2014/main" id="{2399554B-2C54-0AB0-2E9B-2A61C87234C9}"/>
                  </a:ext>
                </a:extLst>
              </p:cNvPr>
              <p:cNvSpPr/>
              <p:nvPr/>
            </p:nvSpPr>
            <p:spPr>
              <a:xfrm>
                <a:off x="42321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9" name="Freeform: Shape 3388">
                <a:extLst>
                  <a:ext uri="{FF2B5EF4-FFF2-40B4-BE49-F238E27FC236}">
                    <a16:creationId xmlns:a16="http://schemas.microsoft.com/office/drawing/2014/main" id="{ABF9F4DD-43FE-4AD5-B678-A86449A7C5D7}"/>
                  </a:ext>
                </a:extLst>
              </p:cNvPr>
              <p:cNvSpPr/>
              <p:nvPr/>
            </p:nvSpPr>
            <p:spPr>
              <a:xfrm>
                <a:off x="43482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0" name="Freeform: Shape 3389">
                <a:extLst>
                  <a:ext uri="{FF2B5EF4-FFF2-40B4-BE49-F238E27FC236}">
                    <a16:creationId xmlns:a16="http://schemas.microsoft.com/office/drawing/2014/main" id="{DF3363DA-3BDD-C286-1BE5-1919693CEA5D}"/>
                  </a:ext>
                </a:extLst>
              </p:cNvPr>
              <p:cNvSpPr/>
              <p:nvPr/>
            </p:nvSpPr>
            <p:spPr>
              <a:xfrm>
                <a:off x="446424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1" name="Freeform: Shape 3390">
                <a:extLst>
                  <a:ext uri="{FF2B5EF4-FFF2-40B4-BE49-F238E27FC236}">
                    <a16:creationId xmlns:a16="http://schemas.microsoft.com/office/drawing/2014/main" id="{2221BDD6-6A13-A137-5856-DD0692C5FB78}"/>
                  </a:ext>
                </a:extLst>
              </p:cNvPr>
              <p:cNvSpPr/>
              <p:nvPr/>
            </p:nvSpPr>
            <p:spPr>
              <a:xfrm>
                <a:off x="458027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2" name="Freeform: Shape 3391">
                <a:extLst>
                  <a:ext uri="{FF2B5EF4-FFF2-40B4-BE49-F238E27FC236}">
                    <a16:creationId xmlns:a16="http://schemas.microsoft.com/office/drawing/2014/main" id="{E3849378-E4FD-EDB7-9EAE-5B3149026586}"/>
                  </a:ext>
                </a:extLst>
              </p:cNvPr>
              <p:cNvSpPr/>
              <p:nvPr/>
            </p:nvSpPr>
            <p:spPr>
              <a:xfrm>
                <a:off x="5511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3" name="Freeform: Shape 3392">
                <a:extLst>
                  <a:ext uri="{FF2B5EF4-FFF2-40B4-BE49-F238E27FC236}">
                    <a16:creationId xmlns:a16="http://schemas.microsoft.com/office/drawing/2014/main" id="{5BD1831F-D845-90ED-288B-AB29A88C283C}"/>
                  </a:ext>
                </a:extLst>
              </p:cNvPr>
              <p:cNvSpPr/>
              <p:nvPr/>
            </p:nvSpPr>
            <p:spPr>
              <a:xfrm>
                <a:off x="17115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4" name="Freeform: Shape 3393">
                <a:extLst>
                  <a:ext uri="{FF2B5EF4-FFF2-40B4-BE49-F238E27FC236}">
                    <a16:creationId xmlns:a16="http://schemas.microsoft.com/office/drawing/2014/main" id="{3F057D25-9DCB-F5E1-FBB9-9B18E448C720}"/>
                  </a:ext>
                </a:extLst>
              </p:cNvPr>
              <p:cNvSpPr/>
              <p:nvPr/>
            </p:nvSpPr>
            <p:spPr>
              <a:xfrm>
                <a:off x="2871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5" name="Freeform: Shape 3394">
                <a:extLst>
                  <a:ext uri="{FF2B5EF4-FFF2-40B4-BE49-F238E27FC236}">
                    <a16:creationId xmlns:a16="http://schemas.microsoft.com/office/drawing/2014/main" id="{D6233A40-507A-C538-7076-2FE77FC1B3E2}"/>
                  </a:ext>
                </a:extLst>
              </p:cNvPr>
              <p:cNvSpPr/>
              <p:nvPr/>
            </p:nvSpPr>
            <p:spPr>
              <a:xfrm>
                <a:off x="40320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6" name="Freeform: Shape 3395">
                <a:extLst>
                  <a:ext uri="{FF2B5EF4-FFF2-40B4-BE49-F238E27FC236}">
                    <a16:creationId xmlns:a16="http://schemas.microsoft.com/office/drawing/2014/main" id="{5E31398D-8633-7D51-0F32-7302B25AAA40}"/>
                  </a:ext>
                </a:extLst>
              </p:cNvPr>
              <p:cNvSpPr/>
              <p:nvPr/>
            </p:nvSpPr>
            <p:spPr>
              <a:xfrm>
                <a:off x="51923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7" name="Freeform: Shape 3396">
                <a:extLst>
                  <a:ext uri="{FF2B5EF4-FFF2-40B4-BE49-F238E27FC236}">
                    <a16:creationId xmlns:a16="http://schemas.microsoft.com/office/drawing/2014/main" id="{9276CE67-F8AC-4633-2F7C-F8517D5F0A08}"/>
                  </a:ext>
                </a:extLst>
              </p:cNvPr>
              <p:cNvSpPr/>
              <p:nvPr/>
            </p:nvSpPr>
            <p:spPr>
              <a:xfrm>
                <a:off x="63526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8" name="Freeform: Shape 3397">
                <a:extLst>
                  <a:ext uri="{FF2B5EF4-FFF2-40B4-BE49-F238E27FC236}">
                    <a16:creationId xmlns:a16="http://schemas.microsoft.com/office/drawing/2014/main" id="{C7C17627-DD9B-8227-E5DE-96ADCE458A62}"/>
                  </a:ext>
                </a:extLst>
              </p:cNvPr>
              <p:cNvSpPr/>
              <p:nvPr/>
            </p:nvSpPr>
            <p:spPr>
              <a:xfrm>
                <a:off x="7512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9" name="Freeform: Shape 3398">
                <a:extLst>
                  <a:ext uri="{FF2B5EF4-FFF2-40B4-BE49-F238E27FC236}">
                    <a16:creationId xmlns:a16="http://schemas.microsoft.com/office/drawing/2014/main" id="{9C5B57C4-7303-A529-3028-6BE65038BCBE}"/>
                  </a:ext>
                </a:extLst>
              </p:cNvPr>
              <p:cNvSpPr/>
              <p:nvPr/>
            </p:nvSpPr>
            <p:spPr>
              <a:xfrm>
                <a:off x="8673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0" name="Freeform: Shape 3399">
                <a:extLst>
                  <a:ext uri="{FF2B5EF4-FFF2-40B4-BE49-F238E27FC236}">
                    <a16:creationId xmlns:a16="http://schemas.microsoft.com/office/drawing/2014/main" id="{F640D54C-D150-1A87-B141-211EB0DF5179}"/>
                  </a:ext>
                </a:extLst>
              </p:cNvPr>
              <p:cNvSpPr/>
              <p:nvPr/>
            </p:nvSpPr>
            <p:spPr>
              <a:xfrm>
                <a:off x="98334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1" name="Freeform: Shape 3400">
                <a:extLst>
                  <a:ext uri="{FF2B5EF4-FFF2-40B4-BE49-F238E27FC236}">
                    <a16:creationId xmlns:a16="http://schemas.microsoft.com/office/drawing/2014/main" id="{6BC3AE55-744A-A8E8-FC74-FD656FDCBC45}"/>
                  </a:ext>
                </a:extLst>
              </p:cNvPr>
              <p:cNvSpPr/>
              <p:nvPr/>
            </p:nvSpPr>
            <p:spPr>
              <a:xfrm>
                <a:off x="10993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2" name="Freeform: Shape 3401">
                <a:extLst>
                  <a:ext uri="{FF2B5EF4-FFF2-40B4-BE49-F238E27FC236}">
                    <a16:creationId xmlns:a16="http://schemas.microsoft.com/office/drawing/2014/main" id="{B378AF4F-0AE0-43DB-70DB-659E3EB74ED7}"/>
                  </a:ext>
                </a:extLst>
              </p:cNvPr>
              <p:cNvSpPr/>
              <p:nvPr/>
            </p:nvSpPr>
            <p:spPr>
              <a:xfrm>
                <a:off x="121541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3" name="Freeform: Shape 3402">
                <a:extLst>
                  <a:ext uri="{FF2B5EF4-FFF2-40B4-BE49-F238E27FC236}">
                    <a16:creationId xmlns:a16="http://schemas.microsoft.com/office/drawing/2014/main" id="{51C38BDD-21FE-67F7-61BB-3188215BCFB8}"/>
                  </a:ext>
                </a:extLst>
              </p:cNvPr>
              <p:cNvSpPr/>
              <p:nvPr/>
            </p:nvSpPr>
            <p:spPr>
              <a:xfrm>
                <a:off x="13314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4" name="Freeform: Shape 3403">
                <a:extLst>
                  <a:ext uri="{FF2B5EF4-FFF2-40B4-BE49-F238E27FC236}">
                    <a16:creationId xmlns:a16="http://schemas.microsoft.com/office/drawing/2014/main" id="{A6EAA8B5-0644-FB2E-8F01-C0F44ABD402D}"/>
                  </a:ext>
                </a:extLst>
              </p:cNvPr>
              <p:cNvSpPr/>
              <p:nvPr/>
            </p:nvSpPr>
            <p:spPr>
              <a:xfrm>
                <a:off x="144748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5" name="Freeform: Shape 3404">
                <a:extLst>
                  <a:ext uri="{FF2B5EF4-FFF2-40B4-BE49-F238E27FC236}">
                    <a16:creationId xmlns:a16="http://schemas.microsoft.com/office/drawing/2014/main" id="{9A63038F-CAFB-1A2A-7E98-9835B6B58FF8}"/>
                  </a:ext>
                </a:extLst>
              </p:cNvPr>
              <p:cNvSpPr/>
              <p:nvPr/>
            </p:nvSpPr>
            <p:spPr>
              <a:xfrm>
                <a:off x="15634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6" name="Freeform: Shape 3405">
                <a:extLst>
                  <a:ext uri="{FF2B5EF4-FFF2-40B4-BE49-F238E27FC236}">
                    <a16:creationId xmlns:a16="http://schemas.microsoft.com/office/drawing/2014/main" id="{E56EB95F-C2D4-7C3C-A82A-40EE88CE2212}"/>
                  </a:ext>
                </a:extLst>
              </p:cNvPr>
              <p:cNvSpPr/>
              <p:nvPr/>
            </p:nvSpPr>
            <p:spPr>
              <a:xfrm>
                <a:off x="16795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7" name="Freeform: Shape 3406">
                <a:extLst>
                  <a:ext uri="{FF2B5EF4-FFF2-40B4-BE49-F238E27FC236}">
                    <a16:creationId xmlns:a16="http://schemas.microsoft.com/office/drawing/2014/main" id="{980B902D-EAA6-358B-DE35-6D4C47033589}"/>
                  </a:ext>
                </a:extLst>
              </p:cNvPr>
              <p:cNvSpPr/>
              <p:nvPr/>
            </p:nvSpPr>
            <p:spPr>
              <a:xfrm>
                <a:off x="17955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8" name="Freeform: Shape 3407">
                <a:extLst>
                  <a:ext uri="{FF2B5EF4-FFF2-40B4-BE49-F238E27FC236}">
                    <a16:creationId xmlns:a16="http://schemas.microsoft.com/office/drawing/2014/main" id="{6BB93C8F-7E77-EA29-9520-A737B5520FEB}"/>
                  </a:ext>
                </a:extLst>
              </p:cNvPr>
              <p:cNvSpPr/>
              <p:nvPr/>
            </p:nvSpPr>
            <p:spPr>
              <a:xfrm>
                <a:off x="191159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9" name="Freeform: Shape 3408">
                <a:extLst>
                  <a:ext uri="{FF2B5EF4-FFF2-40B4-BE49-F238E27FC236}">
                    <a16:creationId xmlns:a16="http://schemas.microsoft.com/office/drawing/2014/main" id="{6254AEE2-E449-360C-6266-881508E78488}"/>
                  </a:ext>
                </a:extLst>
              </p:cNvPr>
              <p:cNvSpPr/>
              <p:nvPr/>
            </p:nvSpPr>
            <p:spPr>
              <a:xfrm>
                <a:off x="20276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0" name="Freeform: Shape 3409">
                <a:extLst>
                  <a:ext uri="{FF2B5EF4-FFF2-40B4-BE49-F238E27FC236}">
                    <a16:creationId xmlns:a16="http://schemas.microsoft.com/office/drawing/2014/main" id="{9B663F23-8969-FB43-04D1-B0E82B12BE46}"/>
                  </a:ext>
                </a:extLst>
              </p:cNvPr>
              <p:cNvSpPr/>
              <p:nvPr/>
            </p:nvSpPr>
            <p:spPr>
              <a:xfrm>
                <a:off x="21436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1" name="Freeform: Shape 3410">
                <a:extLst>
                  <a:ext uri="{FF2B5EF4-FFF2-40B4-BE49-F238E27FC236}">
                    <a16:creationId xmlns:a16="http://schemas.microsoft.com/office/drawing/2014/main" id="{BC9A07A0-13B5-9F3A-F2B7-B3345CDB02AA}"/>
                  </a:ext>
                </a:extLst>
              </p:cNvPr>
              <p:cNvSpPr/>
              <p:nvPr/>
            </p:nvSpPr>
            <p:spPr>
              <a:xfrm>
                <a:off x="225968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2" name="Freeform: Shape 3411">
                <a:extLst>
                  <a:ext uri="{FF2B5EF4-FFF2-40B4-BE49-F238E27FC236}">
                    <a16:creationId xmlns:a16="http://schemas.microsoft.com/office/drawing/2014/main" id="{341CC698-054F-089F-BA19-7F793B2D7850}"/>
                  </a:ext>
                </a:extLst>
              </p:cNvPr>
              <p:cNvSpPr/>
              <p:nvPr/>
            </p:nvSpPr>
            <p:spPr>
              <a:xfrm>
                <a:off x="237571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3" name="Freeform: Shape 3412">
                <a:extLst>
                  <a:ext uri="{FF2B5EF4-FFF2-40B4-BE49-F238E27FC236}">
                    <a16:creationId xmlns:a16="http://schemas.microsoft.com/office/drawing/2014/main" id="{2D5CB3DE-6877-71D8-2474-EADE176618D6}"/>
                  </a:ext>
                </a:extLst>
              </p:cNvPr>
              <p:cNvSpPr/>
              <p:nvPr/>
            </p:nvSpPr>
            <p:spPr>
              <a:xfrm>
                <a:off x="24917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4" name="Freeform: Shape 3413">
                <a:extLst>
                  <a:ext uri="{FF2B5EF4-FFF2-40B4-BE49-F238E27FC236}">
                    <a16:creationId xmlns:a16="http://schemas.microsoft.com/office/drawing/2014/main" id="{1CF8C99C-5F18-4F83-AE24-D83975456809}"/>
                  </a:ext>
                </a:extLst>
              </p:cNvPr>
              <p:cNvSpPr/>
              <p:nvPr/>
            </p:nvSpPr>
            <p:spPr>
              <a:xfrm>
                <a:off x="26077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5" name="Freeform: Shape 3414">
                <a:extLst>
                  <a:ext uri="{FF2B5EF4-FFF2-40B4-BE49-F238E27FC236}">
                    <a16:creationId xmlns:a16="http://schemas.microsoft.com/office/drawing/2014/main" id="{B5B77664-1B50-50D9-D208-D9F66A5916B2}"/>
                  </a:ext>
                </a:extLst>
              </p:cNvPr>
              <p:cNvSpPr/>
              <p:nvPr/>
            </p:nvSpPr>
            <p:spPr>
              <a:xfrm>
                <a:off x="272379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6" name="Freeform: Shape 3415">
                <a:extLst>
                  <a:ext uri="{FF2B5EF4-FFF2-40B4-BE49-F238E27FC236}">
                    <a16:creationId xmlns:a16="http://schemas.microsoft.com/office/drawing/2014/main" id="{10441021-283D-CE5F-9FF6-87D4C924EDCC}"/>
                  </a:ext>
                </a:extLst>
              </p:cNvPr>
              <p:cNvSpPr/>
              <p:nvPr/>
            </p:nvSpPr>
            <p:spPr>
              <a:xfrm>
                <a:off x="28398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7" name="Freeform: Shape 3416">
                <a:extLst>
                  <a:ext uri="{FF2B5EF4-FFF2-40B4-BE49-F238E27FC236}">
                    <a16:creationId xmlns:a16="http://schemas.microsoft.com/office/drawing/2014/main" id="{9E3FFD11-3B33-ACC4-6D7D-841B0B59642A}"/>
                  </a:ext>
                </a:extLst>
              </p:cNvPr>
              <p:cNvSpPr/>
              <p:nvPr/>
            </p:nvSpPr>
            <p:spPr>
              <a:xfrm>
                <a:off x="29558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8" name="Freeform: Shape 3417">
                <a:extLst>
                  <a:ext uri="{FF2B5EF4-FFF2-40B4-BE49-F238E27FC236}">
                    <a16:creationId xmlns:a16="http://schemas.microsoft.com/office/drawing/2014/main" id="{A4FC5274-CC32-9B38-EA29-70224D31D85B}"/>
                  </a:ext>
                </a:extLst>
              </p:cNvPr>
              <p:cNvSpPr/>
              <p:nvPr/>
            </p:nvSpPr>
            <p:spPr>
              <a:xfrm>
                <a:off x="307189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9" name="Freeform: Shape 3418">
                <a:extLst>
                  <a:ext uri="{FF2B5EF4-FFF2-40B4-BE49-F238E27FC236}">
                    <a16:creationId xmlns:a16="http://schemas.microsoft.com/office/drawing/2014/main" id="{51864DA5-6709-37B9-1A16-66CDF589E520}"/>
                  </a:ext>
                </a:extLst>
              </p:cNvPr>
              <p:cNvSpPr/>
              <p:nvPr/>
            </p:nvSpPr>
            <p:spPr>
              <a:xfrm>
                <a:off x="318791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0" name="Freeform: Shape 3419">
                <a:extLst>
                  <a:ext uri="{FF2B5EF4-FFF2-40B4-BE49-F238E27FC236}">
                    <a16:creationId xmlns:a16="http://schemas.microsoft.com/office/drawing/2014/main" id="{076FA6F0-24DF-CE2A-1044-65DF13238E51}"/>
                  </a:ext>
                </a:extLst>
              </p:cNvPr>
              <p:cNvSpPr/>
              <p:nvPr/>
            </p:nvSpPr>
            <p:spPr>
              <a:xfrm>
                <a:off x="33039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1" name="Freeform: Shape 3420">
                <a:extLst>
                  <a:ext uri="{FF2B5EF4-FFF2-40B4-BE49-F238E27FC236}">
                    <a16:creationId xmlns:a16="http://schemas.microsoft.com/office/drawing/2014/main" id="{3926789C-0919-858E-8B91-7A27EC7B7039}"/>
                  </a:ext>
                </a:extLst>
              </p:cNvPr>
              <p:cNvSpPr/>
              <p:nvPr/>
            </p:nvSpPr>
            <p:spPr>
              <a:xfrm>
                <a:off x="341997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2" name="Freeform: Shape 3421">
                <a:extLst>
                  <a:ext uri="{FF2B5EF4-FFF2-40B4-BE49-F238E27FC236}">
                    <a16:creationId xmlns:a16="http://schemas.microsoft.com/office/drawing/2014/main" id="{28F16C5D-EF59-41C4-4F75-8B8EA97FD9BD}"/>
                  </a:ext>
                </a:extLst>
              </p:cNvPr>
              <p:cNvSpPr/>
              <p:nvPr/>
            </p:nvSpPr>
            <p:spPr>
              <a:xfrm>
                <a:off x="35360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3" name="Freeform: Shape 3422">
                <a:extLst>
                  <a:ext uri="{FF2B5EF4-FFF2-40B4-BE49-F238E27FC236}">
                    <a16:creationId xmlns:a16="http://schemas.microsoft.com/office/drawing/2014/main" id="{47284420-6A7E-6B08-A056-C521C70AE7E7}"/>
                  </a:ext>
                </a:extLst>
              </p:cNvPr>
              <p:cNvSpPr/>
              <p:nvPr/>
            </p:nvSpPr>
            <p:spPr>
              <a:xfrm>
                <a:off x="36520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4" name="Freeform: Shape 3423">
                <a:extLst>
                  <a:ext uri="{FF2B5EF4-FFF2-40B4-BE49-F238E27FC236}">
                    <a16:creationId xmlns:a16="http://schemas.microsoft.com/office/drawing/2014/main" id="{6A3B1F4F-C13B-E47D-C85D-4988E319F422}"/>
                  </a:ext>
                </a:extLst>
              </p:cNvPr>
              <p:cNvSpPr/>
              <p:nvPr/>
            </p:nvSpPr>
            <p:spPr>
              <a:xfrm>
                <a:off x="37680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5" name="Freeform: Shape 3424">
                <a:extLst>
                  <a:ext uri="{FF2B5EF4-FFF2-40B4-BE49-F238E27FC236}">
                    <a16:creationId xmlns:a16="http://schemas.microsoft.com/office/drawing/2014/main" id="{ABF863FA-CCE4-4D7C-9CD3-D6D1DCF9A0B9}"/>
                  </a:ext>
                </a:extLst>
              </p:cNvPr>
              <p:cNvSpPr/>
              <p:nvPr/>
            </p:nvSpPr>
            <p:spPr>
              <a:xfrm>
                <a:off x="38840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6" name="Freeform: Shape 3425">
                <a:extLst>
                  <a:ext uri="{FF2B5EF4-FFF2-40B4-BE49-F238E27FC236}">
                    <a16:creationId xmlns:a16="http://schemas.microsoft.com/office/drawing/2014/main" id="{7947F082-D43F-5708-FCA4-950E27E88851}"/>
                  </a:ext>
                </a:extLst>
              </p:cNvPr>
              <p:cNvSpPr/>
              <p:nvPr/>
            </p:nvSpPr>
            <p:spPr>
              <a:xfrm>
                <a:off x="400012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7" name="Freeform: Shape 3426">
                <a:extLst>
                  <a:ext uri="{FF2B5EF4-FFF2-40B4-BE49-F238E27FC236}">
                    <a16:creationId xmlns:a16="http://schemas.microsoft.com/office/drawing/2014/main" id="{9D7CDF19-DA9E-C752-1B8E-402336F5C5AC}"/>
                  </a:ext>
                </a:extLst>
              </p:cNvPr>
              <p:cNvSpPr/>
              <p:nvPr/>
            </p:nvSpPr>
            <p:spPr>
              <a:xfrm>
                <a:off x="41161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8" name="Freeform: Shape 3427">
                <a:extLst>
                  <a:ext uri="{FF2B5EF4-FFF2-40B4-BE49-F238E27FC236}">
                    <a16:creationId xmlns:a16="http://schemas.microsoft.com/office/drawing/2014/main" id="{6E470DBE-7E4E-3736-E79E-46B870F1FF1E}"/>
                  </a:ext>
                </a:extLst>
              </p:cNvPr>
              <p:cNvSpPr/>
              <p:nvPr/>
            </p:nvSpPr>
            <p:spPr>
              <a:xfrm>
                <a:off x="42321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9" name="Freeform: Shape 3428">
                <a:extLst>
                  <a:ext uri="{FF2B5EF4-FFF2-40B4-BE49-F238E27FC236}">
                    <a16:creationId xmlns:a16="http://schemas.microsoft.com/office/drawing/2014/main" id="{E4F32D86-83C2-869F-FC16-E19C7535FD1F}"/>
                  </a:ext>
                </a:extLst>
              </p:cNvPr>
              <p:cNvSpPr/>
              <p:nvPr/>
            </p:nvSpPr>
            <p:spPr>
              <a:xfrm>
                <a:off x="43482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0" name="Freeform: Shape 3429">
                <a:extLst>
                  <a:ext uri="{FF2B5EF4-FFF2-40B4-BE49-F238E27FC236}">
                    <a16:creationId xmlns:a16="http://schemas.microsoft.com/office/drawing/2014/main" id="{668F2DA0-CBA6-EE4A-2864-9FA9226A41B3}"/>
                  </a:ext>
                </a:extLst>
              </p:cNvPr>
              <p:cNvSpPr/>
              <p:nvPr/>
            </p:nvSpPr>
            <p:spPr>
              <a:xfrm>
                <a:off x="446424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1" name="Freeform: Shape 3430">
                <a:extLst>
                  <a:ext uri="{FF2B5EF4-FFF2-40B4-BE49-F238E27FC236}">
                    <a16:creationId xmlns:a16="http://schemas.microsoft.com/office/drawing/2014/main" id="{021DE129-5CAC-B5C9-F841-51EF8663AC21}"/>
                  </a:ext>
                </a:extLst>
              </p:cNvPr>
              <p:cNvSpPr/>
              <p:nvPr/>
            </p:nvSpPr>
            <p:spPr>
              <a:xfrm>
                <a:off x="458027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2" name="Freeform: Shape 3431">
                <a:extLst>
                  <a:ext uri="{FF2B5EF4-FFF2-40B4-BE49-F238E27FC236}">
                    <a16:creationId xmlns:a16="http://schemas.microsoft.com/office/drawing/2014/main" id="{8FE9D23E-89AE-EF83-3E38-C649E6AC6B7C}"/>
                  </a:ext>
                </a:extLst>
              </p:cNvPr>
              <p:cNvSpPr/>
              <p:nvPr/>
            </p:nvSpPr>
            <p:spPr>
              <a:xfrm>
                <a:off x="5511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3" name="Freeform: Shape 3432">
                <a:extLst>
                  <a:ext uri="{FF2B5EF4-FFF2-40B4-BE49-F238E27FC236}">
                    <a16:creationId xmlns:a16="http://schemas.microsoft.com/office/drawing/2014/main" id="{EBBFD441-339D-A84E-C246-F1851B342357}"/>
                  </a:ext>
                </a:extLst>
              </p:cNvPr>
              <p:cNvSpPr/>
              <p:nvPr/>
            </p:nvSpPr>
            <p:spPr>
              <a:xfrm>
                <a:off x="17115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4" name="Freeform: Shape 3433">
                <a:extLst>
                  <a:ext uri="{FF2B5EF4-FFF2-40B4-BE49-F238E27FC236}">
                    <a16:creationId xmlns:a16="http://schemas.microsoft.com/office/drawing/2014/main" id="{FEA7D20B-327B-C02D-8F6F-3F5E111AF5C5}"/>
                  </a:ext>
                </a:extLst>
              </p:cNvPr>
              <p:cNvSpPr/>
              <p:nvPr/>
            </p:nvSpPr>
            <p:spPr>
              <a:xfrm>
                <a:off x="2871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5" name="Freeform: Shape 3434">
                <a:extLst>
                  <a:ext uri="{FF2B5EF4-FFF2-40B4-BE49-F238E27FC236}">
                    <a16:creationId xmlns:a16="http://schemas.microsoft.com/office/drawing/2014/main" id="{9E0C2563-E3A0-A60F-2B8D-B4500A9DE974}"/>
                  </a:ext>
                </a:extLst>
              </p:cNvPr>
              <p:cNvSpPr/>
              <p:nvPr/>
            </p:nvSpPr>
            <p:spPr>
              <a:xfrm>
                <a:off x="40320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6" name="Freeform: Shape 3435">
                <a:extLst>
                  <a:ext uri="{FF2B5EF4-FFF2-40B4-BE49-F238E27FC236}">
                    <a16:creationId xmlns:a16="http://schemas.microsoft.com/office/drawing/2014/main" id="{12A17106-8414-E603-3DCD-02CFA76FADD3}"/>
                  </a:ext>
                </a:extLst>
              </p:cNvPr>
              <p:cNvSpPr/>
              <p:nvPr/>
            </p:nvSpPr>
            <p:spPr>
              <a:xfrm>
                <a:off x="51923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7" name="Freeform: Shape 3436">
                <a:extLst>
                  <a:ext uri="{FF2B5EF4-FFF2-40B4-BE49-F238E27FC236}">
                    <a16:creationId xmlns:a16="http://schemas.microsoft.com/office/drawing/2014/main" id="{0F508DD3-90F1-7360-8885-28C06D6F8667}"/>
                  </a:ext>
                </a:extLst>
              </p:cNvPr>
              <p:cNvSpPr/>
              <p:nvPr/>
            </p:nvSpPr>
            <p:spPr>
              <a:xfrm>
                <a:off x="63526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8" name="Freeform: Shape 3437">
                <a:extLst>
                  <a:ext uri="{FF2B5EF4-FFF2-40B4-BE49-F238E27FC236}">
                    <a16:creationId xmlns:a16="http://schemas.microsoft.com/office/drawing/2014/main" id="{3A01BEE7-D249-F22C-73C3-BE261E36F984}"/>
                  </a:ext>
                </a:extLst>
              </p:cNvPr>
              <p:cNvSpPr/>
              <p:nvPr/>
            </p:nvSpPr>
            <p:spPr>
              <a:xfrm>
                <a:off x="7512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9" name="Freeform: Shape 3438">
                <a:extLst>
                  <a:ext uri="{FF2B5EF4-FFF2-40B4-BE49-F238E27FC236}">
                    <a16:creationId xmlns:a16="http://schemas.microsoft.com/office/drawing/2014/main" id="{CF44D2F4-2498-5FBA-888F-03DBFB8ACA9A}"/>
                  </a:ext>
                </a:extLst>
              </p:cNvPr>
              <p:cNvSpPr/>
              <p:nvPr/>
            </p:nvSpPr>
            <p:spPr>
              <a:xfrm>
                <a:off x="8673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0" name="Freeform: Shape 3439">
                <a:extLst>
                  <a:ext uri="{FF2B5EF4-FFF2-40B4-BE49-F238E27FC236}">
                    <a16:creationId xmlns:a16="http://schemas.microsoft.com/office/drawing/2014/main" id="{E3585BE3-241F-A95B-D06E-666CF1DE9717}"/>
                  </a:ext>
                </a:extLst>
              </p:cNvPr>
              <p:cNvSpPr/>
              <p:nvPr/>
            </p:nvSpPr>
            <p:spPr>
              <a:xfrm>
                <a:off x="98334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1" name="Freeform: Shape 3440">
                <a:extLst>
                  <a:ext uri="{FF2B5EF4-FFF2-40B4-BE49-F238E27FC236}">
                    <a16:creationId xmlns:a16="http://schemas.microsoft.com/office/drawing/2014/main" id="{3C1BD176-C11D-C047-69C6-15CD1A19C47F}"/>
                  </a:ext>
                </a:extLst>
              </p:cNvPr>
              <p:cNvSpPr/>
              <p:nvPr/>
            </p:nvSpPr>
            <p:spPr>
              <a:xfrm>
                <a:off x="10993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2" name="Freeform: Shape 3441">
                <a:extLst>
                  <a:ext uri="{FF2B5EF4-FFF2-40B4-BE49-F238E27FC236}">
                    <a16:creationId xmlns:a16="http://schemas.microsoft.com/office/drawing/2014/main" id="{8B87454B-3E8B-A4B6-321C-7D24EBC9F8A1}"/>
                  </a:ext>
                </a:extLst>
              </p:cNvPr>
              <p:cNvSpPr/>
              <p:nvPr/>
            </p:nvSpPr>
            <p:spPr>
              <a:xfrm>
                <a:off x="121541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3" name="Freeform: Shape 3442">
                <a:extLst>
                  <a:ext uri="{FF2B5EF4-FFF2-40B4-BE49-F238E27FC236}">
                    <a16:creationId xmlns:a16="http://schemas.microsoft.com/office/drawing/2014/main" id="{D371ABBB-E53E-DFEA-B2CC-140BF94F1B84}"/>
                  </a:ext>
                </a:extLst>
              </p:cNvPr>
              <p:cNvSpPr/>
              <p:nvPr/>
            </p:nvSpPr>
            <p:spPr>
              <a:xfrm>
                <a:off x="13314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4" name="Freeform: Shape 3443">
                <a:extLst>
                  <a:ext uri="{FF2B5EF4-FFF2-40B4-BE49-F238E27FC236}">
                    <a16:creationId xmlns:a16="http://schemas.microsoft.com/office/drawing/2014/main" id="{9BD2F021-3018-E2BB-B460-86C17A34C6AD}"/>
                  </a:ext>
                </a:extLst>
              </p:cNvPr>
              <p:cNvSpPr/>
              <p:nvPr/>
            </p:nvSpPr>
            <p:spPr>
              <a:xfrm>
                <a:off x="144748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5" name="Freeform: Shape 3444">
                <a:extLst>
                  <a:ext uri="{FF2B5EF4-FFF2-40B4-BE49-F238E27FC236}">
                    <a16:creationId xmlns:a16="http://schemas.microsoft.com/office/drawing/2014/main" id="{992307A8-AC43-E1C5-A264-25B085818C13}"/>
                  </a:ext>
                </a:extLst>
              </p:cNvPr>
              <p:cNvSpPr/>
              <p:nvPr/>
            </p:nvSpPr>
            <p:spPr>
              <a:xfrm>
                <a:off x="15634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6" name="Freeform: Shape 3445">
                <a:extLst>
                  <a:ext uri="{FF2B5EF4-FFF2-40B4-BE49-F238E27FC236}">
                    <a16:creationId xmlns:a16="http://schemas.microsoft.com/office/drawing/2014/main" id="{E8FAE24E-9A66-1E7B-4976-EA7565224254}"/>
                  </a:ext>
                </a:extLst>
              </p:cNvPr>
              <p:cNvSpPr/>
              <p:nvPr/>
            </p:nvSpPr>
            <p:spPr>
              <a:xfrm>
                <a:off x="16795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7" name="Freeform: Shape 3446">
                <a:extLst>
                  <a:ext uri="{FF2B5EF4-FFF2-40B4-BE49-F238E27FC236}">
                    <a16:creationId xmlns:a16="http://schemas.microsoft.com/office/drawing/2014/main" id="{E6F01F72-D092-6DE7-3FCF-12C61CAA38E3}"/>
                  </a:ext>
                </a:extLst>
              </p:cNvPr>
              <p:cNvSpPr/>
              <p:nvPr/>
            </p:nvSpPr>
            <p:spPr>
              <a:xfrm>
                <a:off x="17955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8" name="Freeform: Shape 3447">
                <a:extLst>
                  <a:ext uri="{FF2B5EF4-FFF2-40B4-BE49-F238E27FC236}">
                    <a16:creationId xmlns:a16="http://schemas.microsoft.com/office/drawing/2014/main" id="{D3F4C395-8E02-5DD8-0BC2-819652C8179B}"/>
                  </a:ext>
                </a:extLst>
              </p:cNvPr>
              <p:cNvSpPr/>
              <p:nvPr/>
            </p:nvSpPr>
            <p:spPr>
              <a:xfrm>
                <a:off x="191159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9" name="Freeform: Shape 3448">
                <a:extLst>
                  <a:ext uri="{FF2B5EF4-FFF2-40B4-BE49-F238E27FC236}">
                    <a16:creationId xmlns:a16="http://schemas.microsoft.com/office/drawing/2014/main" id="{EB37ED13-AF78-1E6D-C673-85B2E0BC9CAF}"/>
                  </a:ext>
                </a:extLst>
              </p:cNvPr>
              <p:cNvSpPr/>
              <p:nvPr/>
            </p:nvSpPr>
            <p:spPr>
              <a:xfrm>
                <a:off x="20276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0" name="Freeform: Shape 3449">
                <a:extLst>
                  <a:ext uri="{FF2B5EF4-FFF2-40B4-BE49-F238E27FC236}">
                    <a16:creationId xmlns:a16="http://schemas.microsoft.com/office/drawing/2014/main" id="{6D43FF67-AA6A-0B8B-28C2-76FC6F511CF1}"/>
                  </a:ext>
                </a:extLst>
              </p:cNvPr>
              <p:cNvSpPr/>
              <p:nvPr/>
            </p:nvSpPr>
            <p:spPr>
              <a:xfrm>
                <a:off x="21436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1" name="Freeform: Shape 3450">
                <a:extLst>
                  <a:ext uri="{FF2B5EF4-FFF2-40B4-BE49-F238E27FC236}">
                    <a16:creationId xmlns:a16="http://schemas.microsoft.com/office/drawing/2014/main" id="{8D893A28-46F7-F453-14F1-B73249AD2517}"/>
                  </a:ext>
                </a:extLst>
              </p:cNvPr>
              <p:cNvSpPr/>
              <p:nvPr/>
            </p:nvSpPr>
            <p:spPr>
              <a:xfrm>
                <a:off x="225968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2" name="Freeform: Shape 3451">
                <a:extLst>
                  <a:ext uri="{FF2B5EF4-FFF2-40B4-BE49-F238E27FC236}">
                    <a16:creationId xmlns:a16="http://schemas.microsoft.com/office/drawing/2014/main" id="{77343A03-8264-29CC-0922-CFDAC7E58FBF}"/>
                  </a:ext>
                </a:extLst>
              </p:cNvPr>
              <p:cNvSpPr/>
              <p:nvPr/>
            </p:nvSpPr>
            <p:spPr>
              <a:xfrm>
                <a:off x="237571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3" name="Freeform: Shape 3452">
                <a:extLst>
                  <a:ext uri="{FF2B5EF4-FFF2-40B4-BE49-F238E27FC236}">
                    <a16:creationId xmlns:a16="http://schemas.microsoft.com/office/drawing/2014/main" id="{05F06A21-E656-AEC0-ED61-B4D3AF02735B}"/>
                  </a:ext>
                </a:extLst>
              </p:cNvPr>
              <p:cNvSpPr/>
              <p:nvPr/>
            </p:nvSpPr>
            <p:spPr>
              <a:xfrm>
                <a:off x="24917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4" name="Freeform: Shape 3453">
                <a:extLst>
                  <a:ext uri="{FF2B5EF4-FFF2-40B4-BE49-F238E27FC236}">
                    <a16:creationId xmlns:a16="http://schemas.microsoft.com/office/drawing/2014/main" id="{17E54D3F-FD98-48E1-BAB5-694D8827A727}"/>
                  </a:ext>
                </a:extLst>
              </p:cNvPr>
              <p:cNvSpPr/>
              <p:nvPr/>
            </p:nvSpPr>
            <p:spPr>
              <a:xfrm>
                <a:off x="26077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5" name="Freeform: Shape 3454">
                <a:extLst>
                  <a:ext uri="{FF2B5EF4-FFF2-40B4-BE49-F238E27FC236}">
                    <a16:creationId xmlns:a16="http://schemas.microsoft.com/office/drawing/2014/main" id="{0B8006F5-EDC7-FF0E-A21E-92E88421BD3E}"/>
                  </a:ext>
                </a:extLst>
              </p:cNvPr>
              <p:cNvSpPr/>
              <p:nvPr/>
            </p:nvSpPr>
            <p:spPr>
              <a:xfrm>
                <a:off x="272379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6" name="Freeform: Shape 3455">
                <a:extLst>
                  <a:ext uri="{FF2B5EF4-FFF2-40B4-BE49-F238E27FC236}">
                    <a16:creationId xmlns:a16="http://schemas.microsoft.com/office/drawing/2014/main" id="{6034A3C2-00A0-3DC8-9B22-AB4802EFC7FA}"/>
                  </a:ext>
                </a:extLst>
              </p:cNvPr>
              <p:cNvSpPr/>
              <p:nvPr/>
            </p:nvSpPr>
            <p:spPr>
              <a:xfrm>
                <a:off x="28398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7" name="Freeform: Shape 3456">
                <a:extLst>
                  <a:ext uri="{FF2B5EF4-FFF2-40B4-BE49-F238E27FC236}">
                    <a16:creationId xmlns:a16="http://schemas.microsoft.com/office/drawing/2014/main" id="{1EE0BF50-2186-9F5C-22F8-789575DF6F4B}"/>
                  </a:ext>
                </a:extLst>
              </p:cNvPr>
              <p:cNvSpPr/>
              <p:nvPr/>
            </p:nvSpPr>
            <p:spPr>
              <a:xfrm>
                <a:off x="29558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8" name="Freeform: Shape 3457">
                <a:extLst>
                  <a:ext uri="{FF2B5EF4-FFF2-40B4-BE49-F238E27FC236}">
                    <a16:creationId xmlns:a16="http://schemas.microsoft.com/office/drawing/2014/main" id="{10AF7D70-CA78-B083-E2CC-C4FBD10963A4}"/>
                  </a:ext>
                </a:extLst>
              </p:cNvPr>
              <p:cNvSpPr/>
              <p:nvPr/>
            </p:nvSpPr>
            <p:spPr>
              <a:xfrm>
                <a:off x="307189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9" name="Freeform: Shape 3458">
                <a:extLst>
                  <a:ext uri="{FF2B5EF4-FFF2-40B4-BE49-F238E27FC236}">
                    <a16:creationId xmlns:a16="http://schemas.microsoft.com/office/drawing/2014/main" id="{64792801-0642-B450-9617-ED240A923E6F}"/>
                  </a:ext>
                </a:extLst>
              </p:cNvPr>
              <p:cNvSpPr/>
              <p:nvPr/>
            </p:nvSpPr>
            <p:spPr>
              <a:xfrm>
                <a:off x="318791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0" name="Freeform: Shape 3459">
                <a:extLst>
                  <a:ext uri="{FF2B5EF4-FFF2-40B4-BE49-F238E27FC236}">
                    <a16:creationId xmlns:a16="http://schemas.microsoft.com/office/drawing/2014/main" id="{52CB297E-5A53-7FB6-2EA4-254C793773FC}"/>
                  </a:ext>
                </a:extLst>
              </p:cNvPr>
              <p:cNvSpPr/>
              <p:nvPr/>
            </p:nvSpPr>
            <p:spPr>
              <a:xfrm>
                <a:off x="33039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1" name="Freeform: Shape 3460">
                <a:extLst>
                  <a:ext uri="{FF2B5EF4-FFF2-40B4-BE49-F238E27FC236}">
                    <a16:creationId xmlns:a16="http://schemas.microsoft.com/office/drawing/2014/main" id="{E31A74A7-4AD5-AAFF-45C2-83D3D5E30454}"/>
                  </a:ext>
                </a:extLst>
              </p:cNvPr>
              <p:cNvSpPr/>
              <p:nvPr/>
            </p:nvSpPr>
            <p:spPr>
              <a:xfrm>
                <a:off x="341997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2" name="Freeform: Shape 3461">
                <a:extLst>
                  <a:ext uri="{FF2B5EF4-FFF2-40B4-BE49-F238E27FC236}">
                    <a16:creationId xmlns:a16="http://schemas.microsoft.com/office/drawing/2014/main" id="{B31E069D-8C34-B6D7-5077-B5452275B967}"/>
                  </a:ext>
                </a:extLst>
              </p:cNvPr>
              <p:cNvSpPr/>
              <p:nvPr/>
            </p:nvSpPr>
            <p:spPr>
              <a:xfrm>
                <a:off x="35360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3" name="Freeform: Shape 3462">
                <a:extLst>
                  <a:ext uri="{FF2B5EF4-FFF2-40B4-BE49-F238E27FC236}">
                    <a16:creationId xmlns:a16="http://schemas.microsoft.com/office/drawing/2014/main" id="{5DC30441-CCD9-C119-E0DF-C1D0FDFD457E}"/>
                  </a:ext>
                </a:extLst>
              </p:cNvPr>
              <p:cNvSpPr/>
              <p:nvPr/>
            </p:nvSpPr>
            <p:spPr>
              <a:xfrm>
                <a:off x="36520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4" name="Freeform: Shape 3463">
                <a:extLst>
                  <a:ext uri="{FF2B5EF4-FFF2-40B4-BE49-F238E27FC236}">
                    <a16:creationId xmlns:a16="http://schemas.microsoft.com/office/drawing/2014/main" id="{54190D80-4AF1-2CC5-BEA2-A2AE480BC1CC}"/>
                  </a:ext>
                </a:extLst>
              </p:cNvPr>
              <p:cNvSpPr/>
              <p:nvPr/>
            </p:nvSpPr>
            <p:spPr>
              <a:xfrm>
                <a:off x="37680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5" name="Freeform: Shape 3464">
                <a:extLst>
                  <a:ext uri="{FF2B5EF4-FFF2-40B4-BE49-F238E27FC236}">
                    <a16:creationId xmlns:a16="http://schemas.microsoft.com/office/drawing/2014/main" id="{D97B166E-BA37-113B-AF43-93A0B3B0CE04}"/>
                  </a:ext>
                </a:extLst>
              </p:cNvPr>
              <p:cNvSpPr/>
              <p:nvPr/>
            </p:nvSpPr>
            <p:spPr>
              <a:xfrm>
                <a:off x="38840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6" name="Freeform: Shape 3465">
                <a:extLst>
                  <a:ext uri="{FF2B5EF4-FFF2-40B4-BE49-F238E27FC236}">
                    <a16:creationId xmlns:a16="http://schemas.microsoft.com/office/drawing/2014/main" id="{98C5075A-0F22-E601-968A-E5C957C36B95}"/>
                  </a:ext>
                </a:extLst>
              </p:cNvPr>
              <p:cNvSpPr/>
              <p:nvPr/>
            </p:nvSpPr>
            <p:spPr>
              <a:xfrm>
                <a:off x="400012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7" name="Freeform: Shape 3466">
                <a:extLst>
                  <a:ext uri="{FF2B5EF4-FFF2-40B4-BE49-F238E27FC236}">
                    <a16:creationId xmlns:a16="http://schemas.microsoft.com/office/drawing/2014/main" id="{592F0A82-BAE7-F841-9ECD-63B8A62F5909}"/>
                  </a:ext>
                </a:extLst>
              </p:cNvPr>
              <p:cNvSpPr/>
              <p:nvPr/>
            </p:nvSpPr>
            <p:spPr>
              <a:xfrm>
                <a:off x="41161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8" name="Freeform: Shape 3467">
                <a:extLst>
                  <a:ext uri="{FF2B5EF4-FFF2-40B4-BE49-F238E27FC236}">
                    <a16:creationId xmlns:a16="http://schemas.microsoft.com/office/drawing/2014/main" id="{8FCB5B28-E781-188C-8ACD-3B9C693478C6}"/>
                  </a:ext>
                </a:extLst>
              </p:cNvPr>
              <p:cNvSpPr/>
              <p:nvPr/>
            </p:nvSpPr>
            <p:spPr>
              <a:xfrm>
                <a:off x="42321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9" name="Freeform: Shape 3468">
                <a:extLst>
                  <a:ext uri="{FF2B5EF4-FFF2-40B4-BE49-F238E27FC236}">
                    <a16:creationId xmlns:a16="http://schemas.microsoft.com/office/drawing/2014/main" id="{01F6A65D-70C0-B866-50BC-A8E85015B5D4}"/>
                  </a:ext>
                </a:extLst>
              </p:cNvPr>
              <p:cNvSpPr/>
              <p:nvPr/>
            </p:nvSpPr>
            <p:spPr>
              <a:xfrm>
                <a:off x="43482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0" name="Freeform: Shape 3469">
                <a:extLst>
                  <a:ext uri="{FF2B5EF4-FFF2-40B4-BE49-F238E27FC236}">
                    <a16:creationId xmlns:a16="http://schemas.microsoft.com/office/drawing/2014/main" id="{101D9664-F6FF-77D0-98AD-4073CA37784A}"/>
                  </a:ext>
                </a:extLst>
              </p:cNvPr>
              <p:cNvSpPr/>
              <p:nvPr/>
            </p:nvSpPr>
            <p:spPr>
              <a:xfrm>
                <a:off x="446424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1" name="Freeform: Shape 3470">
                <a:extLst>
                  <a:ext uri="{FF2B5EF4-FFF2-40B4-BE49-F238E27FC236}">
                    <a16:creationId xmlns:a16="http://schemas.microsoft.com/office/drawing/2014/main" id="{A70A6433-4DF6-F2E5-DE8D-0FDF68CD25B5}"/>
                  </a:ext>
                </a:extLst>
              </p:cNvPr>
              <p:cNvSpPr/>
              <p:nvPr/>
            </p:nvSpPr>
            <p:spPr>
              <a:xfrm>
                <a:off x="458027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2" name="Freeform: Shape 3471">
                <a:extLst>
                  <a:ext uri="{FF2B5EF4-FFF2-40B4-BE49-F238E27FC236}">
                    <a16:creationId xmlns:a16="http://schemas.microsoft.com/office/drawing/2014/main" id="{67BD2FC8-CFC0-4FBE-C695-FBA06B2E179E}"/>
                  </a:ext>
                </a:extLst>
              </p:cNvPr>
              <p:cNvSpPr/>
              <p:nvPr/>
            </p:nvSpPr>
            <p:spPr>
              <a:xfrm>
                <a:off x="5511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3" name="Freeform: Shape 3472">
                <a:extLst>
                  <a:ext uri="{FF2B5EF4-FFF2-40B4-BE49-F238E27FC236}">
                    <a16:creationId xmlns:a16="http://schemas.microsoft.com/office/drawing/2014/main" id="{555F26AF-75CA-A6B2-9F3D-44AEC1DBAD49}"/>
                  </a:ext>
                </a:extLst>
              </p:cNvPr>
              <p:cNvSpPr/>
              <p:nvPr/>
            </p:nvSpPr>
            <p:spPr>
              <a:xfrm>
                <a:off x="17115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4" name="Freeform: Shape 3473">
                <a:extLst>
                  <a:ext uri="{FF2B5EF4-FFF2-40B4-BE49-F238E27FC236}">
                    <a16:creationId xmlns:a16="http://schemas.microsoft.com/office/drawing/2014/main" id="{2CF3C34C-CC11-4BB5-F1B8-32B484C1966B}"/>
                  </a:ext>
                </a:extLst>
              </p:cNvPr>
              <p:cNvSpPr/>
              <p:nvPr/>
            </p:nvSpPr>
            <p:spPr>
              <a:xfrm>
                <a:off x="2871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5" name="Freeform: Shape 3474">
                <a:extLst>
                  <a:ext uri="{FF2B5EF4-FFF2-40B4-BE49-F238E27FC236}">
                    <a16:creationId xmlns:a16="http://schemas.microsoft.com/office/drawing/2014/main" id="{015E41FC-F148-544F-540F-10BF7C61BE1E}"/>
                  </a:ext>
                </a:extLst>
              </p:cNvPr>
              <p:cNvSpPr/>
              <p:nvPr/>
            </p:nvSpPr>
            <p:spPr>
              <a:xfrm>
                <a:off x="40320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6" name="Freeform: Shape 3475">
                <a:extLst>
                  <a:ext uri="{FF2B5EF4-FFF2-40B4-BE49-F238E27FC236}">
                    <a16:creationId xmlns:a16="http://schemas.microsoft.com/office/drawing/2014/main" id="{DBFAC247-BCD1-C54F-EAED-0422CE1ACEEC}"/>
                  </a:ext>
                </a:extLst>
              </p:cNvPr>
              <p:cNvSpPr/>
              <p:nvPr/>
            </p:nvSpPr>
            <p:spPr>
              <a:xfrm>
                <a:off x="51923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7" name="Freeform: Shape 3476">
                <a:extLst>
                  <a:ext uri="{FF2B5EF4-FFF2-40B4-BE49-F238E27FC236}">
                    <a16:creationId xmlns:a16="http://schemas.microsoft.com/office/drawing/2014/main" id="{46787343-C7A7-8529-9F09-F06B3C5EEA34}"/>
                  </a:ext>
                </a:extLst>
              </p:cNvPr>
              <p:cNvSpPr/>
              <p:nvPr/>
            </p:nvSpPr>
            <p:spPr>
              <a:xfrm>
                <a:off x="63526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8" name="Freeform: Shape 3477">
                <a:extLst>
                  <a:ext uri="{FF2B5EF4-FFF2-40B4-BE49-F238E27FC236}">
                    <a16:creationId xmlns:a16="http://schemas.microsoft.com/office/drawing/2014/main" id="{F63A93CE-2DD3-D090-8BA7-485A355DE10C}"/>
                  </a:ext>
                </a:extLst>
              </p:cNvPr>
              <p:cNvSpPr/>
              <p:nvPr/>
            </p:nvSpPr>
            <p:spPr>
              <a:xfrm>
                <a:off x="7512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9" name="Freeform: Shape 3478">
                <a:extLst>
                  <a:ext uri="{FF2B5EF4-FFF2-40B4-BE49-F238E27FC236}">
                    <a16:creationId xmlns:a16="http://schemas.microsoft.com/office/drawing/2014/main" id="{8EA0ABDF-1F8B-B73A-1188-DC6F3D01A131}"/>
                  </a:ext>
                </a:extLst>
              </p:cNvPr>
              <p:cNvSpPr/>
              <p:nvPr/>
            </p:nvSpPr>
            <p:spPr>
              <a:xfrm>
                <a:off x="8673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0" name="Freeform: Shape 3479">
                <a:extLst>
                  <a:ext uri="{FF2B5EF4-FFF2-40B4-BE49-F238E27FC236}">
                    <a16:creationId xmlns:a16="http://schemas.microsoft.com/office/drawing/2014/main" id="{DED3958C-A027-EEA0-0CE8-8E258409DA42}"/>
                  </a:ext>
                </a:extLst>
              </p:cNvPr>
              <p:cNvSpPr/>
              <p:nvPr/>
            </p:nvSpPr>
            <p:spPr>
              <a:xfrm>
                <a:off x="98334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1" name="Freeform: Shape 3480">
                <a:extLst>
                  <a:ext uri="{FF2B5EF4-FFF2-40B4-BE49-F238E27FC236}">
                    <a16:creationId xmlns:a16="http://schemas.microsoft.com/office/drawing/2014/main" id="{BEDB96D6-7810-A0CC-9C1D-6ACF4542FA1D}"/>
                  </a:ext>
                </a:extLst>
              </p:cNvPr>
              <p:cNvSpPr/>
              <p:nvPr/>
            </p:nvSpPr>
            <p:spPr>
              <a:xfrm>
                <a:off x="10993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2" name="Freeform: Shape 3481">
                <a:extLst>
                  <a:ext uri="{FF2B5EF4-FFF2-40B4-BE49-F238E27FC236}">
                    <a16:creationId xmlns:a16="http://schemas.microsoft.com/office/drawing/2014/main" id="{743E5B0D-185D-FC2A-942A-7388CA005CED}"/>
                  </a:ext>
                </a:extLst>
              </p:cNvPr>
              <p:cNvSpPr/>
              <p:nvPr/>
            </p:nvSpPr>
            <p:spPr>
              <a:xfrm>
                <a:off x="121541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3" name="Freeform: Shape 3482">
                <a:extLst>
                  <a:ext uri="{FF2B5EF4-FFF2-40B4-BE49-F238E27FC236}">
                    <a16:creationId xmlns:a16="http://schemas.microsoft.com/office/drawing/2014/main" id="{90F62827-A225-671D-FAA8-3DAF89FA3ADC}"/>
                  </a:ext>
                </a:extLst>
              </p:cNvPr>
              <p:cNvSpPr/>
              <p:nvPr/>
            </p:nvSpPr>
            <p:spPr>
              <a:xfrm>
                <a:off x="13314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4" name="Freeform: Shape 3483">
                <a:extLst>
                  <a:ext uri="{FF2B5EF4-FFF2-40B4-BE49-F238E27FC236}">
                    <a16:creationId xmlns:a16="http://schemas.microsoft.com/office/drawing/2014/main" id="{855D31FF-0DF7-187E-CDA3-2308838364A3}"/>
                  </a:ext>
                </a:extLst>
              </p:cNvPr>
              <p:cNvSpPr/>
              <p:nvPr/>
            </p:nvSpPr>
            <p:spPr>
              <a:xfrm>
                <a:off x="144748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5" name="Freeform: Shape 3484">
                <a:extLst>
                  <a:ext uri="{FF2B5EF4-FFF2-40B4-BE49-F238E27FC236}">
                    <a16:creationId xmlns:a16="http://schemas.microsoft.com/office/drawing/2014/main" id="{E7F56CDA-4134-FEF9-EE88-D56BDD1983C1}"/>
                  </a:ext>
                </a:extLst>
              </p:cNvPr>
              <p:cNvSpPr/>
              <p:nvPr/>
            </p:nvSpPr>
            <p:spPr>
              <a:xfrm>
                <a:off x="15634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6" name="Freeform: Shape 3485">
                <a:extLst>
                  <a:ext uri="{FF2B5EF4-FFF2-40B4-BE49-F238E27FC236}">
                    <a16:creationId xmlns:a16="http://schemas.microsoft.com/office/drawing/2014/main" id="{285FD7EA-8D04-B37B-A5CA-5CFB698A5618}"/>
                  </a:ext>
                </a:extLst>
              </p:cNvPr>
              <p:cNvSpPr/>
              <p:nvPr/>
            </p:nvSpPr>
            <p:spPr>
              <a:xfrm>
                <a:off x="16795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7" name="Freeform: Shape 3486">
                <a:extLst>
                  <a:ext uri="{FF2B5EF4-FFF2-40B4-BE49-F238E27FC236}">
                    <a16:creationId xmlns:a16="http://schemas.microsoft.com/office/drawing/2014/main" id="{13EB2BFC-FB40-C84E-094C-08E3A13E6BC0}"/>
                  </a:ext>
                </a:extLst>
              </p:cNvPr>
              <p:cNvSpPr/>
              <p:nvPr/>
            </p:nvSpPr>
            <p:spPr>
              <a:xfrm>
                <a:off x="17955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8" name="Freeform: Shape 3487">
                <a:extLst>
                  <a:ext uri="{FF2B5EF4-FFF2-40B4-BE49-F238E27FC236}">
                    <a16:creationId xmlns:a16="http://schemas.microsoft.com/office/drawing/2014/main" id="{EA89E622-C5F1-F085-6684-B45534BA8EB3}"/>
                  </a:ext>
                </a:extLst>
              </p:cNvPr>
              <p:cNvSpPr/>
              <p:nvPr/>
            </p:nvSpPr>
            <p:spPr>
              <a:xfrm>
                <a:off x="191159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9" name="Freeform: Shape 3488">
                <a:extLst>
                  <a:ext uri="{FF2B5EF4-FFF2-40B4-BE49-F238E27FC236}">
                    <a16:creationId xmlns:a16="http://schemas.microsoft.com/office/drawing/2014/main" id="{EA0738C5-35A9-8835-1D37-D9A25787E732}"/>
                  </a:ext>
                </a:extLst>
              </p:cNvPr>
              <p:cNvSpPr/>
              <p:nvPr/>
            </p:nvSpPr>
            <p:spPr>
              <a:xfrm>
                <a:off x="20276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0" name="Freeform: Shape 3489">
                <a:extLst>
                  <a:ext uri="{FF2B5EF4-FFF2-40B4-BE49-F238E27FC236}">
                    <a16:creationId xmlns:a16="http://schemas.microsoft.com/office/drawing/2014/main" id="{6C2993D9-8D1C-A06D-3047-30415F080C0B}"/>
                  </a:ext>
                </a:extLst>
              </p:cNvPr>
              <p:cNvSpPr/>
              <p:nvPr/>
            </p:nvSpPr>
            <p:spPr>
              <a:xfrm>
                <a:off x="21436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1" name="Freeform: Shape 3490">
                <a:extLst>
                  <a:ext uri="{FF2B5EF4-FFF2-40B4-BE49-F238E27FC236}">
                    <a16:creationId xmlns:a16="http://schemas.microsoft.com/office/drawing/2014/main" id="{2A7C5E85-6A93-B628-E647-F829BF0ECCDE}"/>
                  </a:ext>
                </a:extLst>
              </p:cNvPr>
              <p:cNvSpPr/>
              <p:nvPr/>
            </p:nvSpPr>
            <p:spPr>
              <a:xfrm>
                <a:off x="225968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2" name="Freeform: Shape 3491">
                <a:extLst>
                  <a:ext uri="{FF2B5EF4-FFF2-40B4-BE49-F238E27FC236}">
                    <a16:creationId xmlns:a16="http://schemas.microsoft.com/office/drawing/2014/main" id="{5E93082C-D9E4-AE7B-5BEA-334FCE916C06}"/>
                  </a:ext>
                </a:extLst>
              </p:cNvPr>
              <p:cNvSpPr/>
              <p:nvPr/>
            </p:nvSpPr>
            <p:spPr>
              <a:xfrm>
                <a:off x="237571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3" name="Freeform: Shape 3492">
                <a:extLst>
                  <a:ext uri="{FF2B5EF4-FFF2-40B4-BE49-F238E27FC236}">
                    <a16:creationId xmlns:a16="http://schemas.microsoft.com/office/drawing/2014/main" id="{A9C96F18-3A7B-3098-1A0B-AE0B18EBDE7C}"/>
                  </a:ext>
                </a:extLst>
              </p:cNvPr>
              <p:cNvSpPr/>
              <p:nvPr/>
            </p:nvSpPr>
            <p:spPr>
              <a:xfrm>
                <a:off x="24917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4" name="Freeform: Shape 3493">
                <a:extLst>
                  <a:ext uri="{FF2B5EF4-FFF2-40B4-BE49-F238E27FC236}">
                    <a16:creationId xmlns:a16="http://schemas.microsoft.com/office/drawing/2014/main" id="{9682BD2A-87DE-ED6F-16BA-660BDC8C2979}"/>
                  </a:ext>
                </a:extLst>
              </p:cNvPr>
              <p:cNvSpPr/>
              <p:nvPr/>
            </p:nvSpPr>
            <p:spPr>
              <a:xfrm>
                <a:off x="26077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5" name="Freeform: Shape 3494">
                <a:extLst>
                  <a:ext uri="{FF2B5EF4-FFF2-40B4-BE49-F238E27FC236}">
                    <a16:creationId xmlns:a16="http://schemas.microsoft.com/office/drawing/2014/main" id="{1C8E9E32-61A4-BEA3-A3E2-87885AF775A4}"/>
                  </a:ext>
                </a:extLst>
              </p:cNvPr>
              <p:cNvSpPr/>
              <p:nvPr/>
            </p:nvSpPr>
            <p:spPr>
              <a:xfrm>
                <a:off x="272379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6" name="Freeform: Shape 3495">
                <a:extLst>
                  <a:ext uri="{FF2B5EF4-FFF2-40B4-BE49-F238E27FC236}">
                    <a16:creationId xmlns:a16="http://schemas.microsoft.com/office/drawing/2014/main" id="{CB2AE641-CF5B-8D08-2B8D-AB54994C30BB}"/>
                  </a:ext>
                </a:extLst>
              </p:cNvPr>
              <p:cNvSpPr/>
              <p:nvPr/>
            </p:nvSpPr>
            <p:spPr>
              <a:xfrm>
                <a:off x="28398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7" name="Freeform: Shape 3496">
                <a:extLst>
                  <a:ext uri="{FF2B5EF4-FFF2-40B4-BE49-F238E27FC236}">
                    <a16:creationId xmlns:a16="http://schemas.microsoft.com/office/drawing/2014/main" id="{077A201C-ED06-7F39-038E-9273DE794C6F}"/>
                  </a:ext>
                </a:extLst>
              </p:cNvPr>
              <p:cNvSpPr/>
              <p:nvPr/>
            </p:nvSpPr>
            <p:spPr>
              <a:xfrm>
                <a:off x="29558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8" name="Freeform: Shape 3497">
                <a:extLst>
                  <a:ext uri="{FF2B5EF4-FFF2-40B4-BE49-F238E27FC236}">
                    <a16:creationId xmlns:a16="http://schemas.microsoft.com/office/drawing/2014/main" id="{D682393F-810B-9FB0-3D6B-3ECC8FE92E4B}"/>
                  </a:ext>
                </a:extLst>
              </p:cNvPr>
              <p:cNvSpPr/>
              <p:nvPr/>
            </p:nvSpPr>
            <p:spPr>
              <a:xfrm>
                <a:off x="307189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9" name="Freeform: Shape 3498">
                <a:extLst>
                  <a:ext uri="{FF2B5EF4-FFF2-40B4-BE49-F238E27FC236}">
                    <a16:creationId xmlns:a16="http://schemas.microsoft.com/office/drawing/2014/main" id="{8E5663B0-B7AC-A60A-1EC7-AA6322E23861}"/>
                  </a:ext>
                </a:extLst>
              </p:cNvPr>
              <p:cNvSpPr/>
              <p:nvPr/>
            </p:nvSpPr>
            <p:spPr>
              <a:xfrm>
                <a:off x="318791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0" name="Freeform: Shape 3499">
                <a:extLst>
                  <a:ext uri="{FF2B5EF4-FFF2-40B4-BE49-F238E27FC236}">
                    <a16:creationId xmlns:a16="http://schemas.microsoft.com/office/drawing/2014/main" id="{D7FEBC8B-3935-A4C0-F67E-78AD79742D53}"/>
                  </a:ext>
                </a:extLst>
              </p:cNvPr>
              <p:cNvSpPr/>
              <p:nvPr/>
            </p:nvSpPr>
            <p:spPr>
              <a:xfrm>
                <a:off x="33039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1" name="Freeform: Shape 3500">
                <a:extLst>
                  <a:ext uri="{FF2B5EF4-FFF2-40B4-BE49-F238E27FC236}">
                    <a16:creationId xmlns:a16="http://schemas.microsoft.com/office/drawing/2014/main" id="{437F4E24-AE50-6426-57EA-40BC6254A6AE}"/>
                  </a:ext>
                </a:extLst>
              </p:cNvPr>
              <p:cNvSpPr/>
              <p:nvPr/>
            </p:nvSpPr>
            <p:spPr>
              <a:xfrm>
                <a:off x="341997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2" name="Freeform: Shape 3501">
                <a:extLst>
                  <a:ext uri="{FF2B5EF4-FFF2-40B4-BE49-F238E27FC236}">
                    <a16:creationId xmlns:a16="http://schemas.microsoft.com/office/drawing/2014/main" id="{10CCEA83-C30B-4553-0404-C930833E0E59}"/>
                  </a:ext>
                </a:extLst>
              </p:cNvPr>
              <p:cNvSpPr/>
              <p:nvPr/>
            </p:nvSpPr>
            <p:spPr>
              <a:xfrm>
                <a:off x="35360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3" name="Freeform: Shape 3502">
                <a:extLst>
                  <a:ext uri="{FF2B5EF4-FFF2-40B4-BE49-F238E27FC236}">
                    <a16:creationId xmlns:a16="http://schemas.microsoft.com/office/drawing/2014/main" id="{B9493296-C282-1B19-9050-5DC732FB2E1C}"/>
                  </a:ext>
                </a:extLst>
              </p:cNvPr>
              <p:cNvSpPr/>
              <p:nvPr/>
            </p:nvSpPr>
            <p:spPr>
              <a:xfrm>
                <a:off x="36520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4" name="Freeform: Shape 3503">
                <a:extLst>
                  <a:ext uri="{FF2B5EF4-FFF2-40B4-BE49-F238E27FC236}">
                    <a16:creationId xmlns:a16="http://schemas.microsoft.com/office/drawing/2014/main" id="{57C96B0F-00B5-C93C-151D-58F8577A46FD}"/>
                  </a:ext>
                </a:extLst>
              </p:cNvPr>
              <p:cNvSpPr/>
              <p:nvPr/>
            </p:nvSpPr>
            <p:spPr>
              <a:xfrm>
                <a:off x="37680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5" name="Freeform: Shape 3504">
                <a:extLst>
                  <a:ext uri="{FF2B5EF4-FFF2-40B4-BE49-F238E27FC236}">
                    <a16:creationId xmlns:a16="http://schemas.microsoft.com/office/drawing/2014/main" id="{EAA3FFBE-E31B-987F-A972-1D5BFD72B5B3}"/>
                  </a:ext>
                </a:extLst>
              </p:cNvPr>
              <p:cNvSpPr/>
              <p:nvPr/>
            </p:nvSpPr>
            <p:spPr>
              <a:xfrm>
                <a:off x="38840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6" name="Freeform: Shape 3505">
                <a:extLst>
                  <a:ext uri="{FF2B5EF4-FFF2-40B4-BE49-F238E27FC236}">
                    <a16:creationId xmlns:a16="http://schemas.microsoft.com/office/drawing/2014/main" id="{BEBF94E6-CEA2-2FF1-5756-AE678B73D8AB}"/>
                  </a:ext>
                </a:extLst>
              </p:cNvPr>
              <p:cNvSpPr/>
              <p:nvPr/>
            </p:nvSpPr>
            <p:spPr>
              <a:xfrm>
                <a:off x="400012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7" name="Freeform: Shape 3506">
                <a:extLst>
                  <a:ext uri="{FF2B5EF4-FFF2-40B4-BE49-F238E27FC236}">
                    <a16:creationId xmlns:a16="http://schemas.microsoft.com/office/drawing/2014/main" id="{E21B75D7-89E3-E407-A47A-545C005E6CFE}"/>
                  </a:ext>
                </a:extLst>
              </p:cNvPr>
              <p:cNvSpPr/>
              <p:nvPr/>
            </p:nvSpPr>
            <p:spPr>
              <a:xfrm>
                <a:off x="41161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8" name="Freeform: Shape 3507">
                <a:extLst>
                  <a:ext uri="{FF2B5EF4-FFF2-40B4-BE49-F238E27FC236}">
                    <a16:creationId xmlns:a16="http://schemas.microsoft.com/office/drawing/2014/main" id="{0790C9DB-1DBE-5552-7F2D-11A093CA0C89}"/>
                  </a:ext>
                </a:extLst>
              </p:cNvPr>
              <p:cNvSpPr/>
              <p:nvPr/>
            </p:nvSpPr>
            <p:spPr>
              <a:xfrm>
                <a:off x="42321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9" name="Freeform: Shape 3508">
                <a:extLst>
                  <a:ext uri="{FF2B5EF4-FFF2-40B4-BE49-F238E27FC236}">
                    <a16:creationId xmlns:a16="http://schemas.microsoft.com/office/drawing/2014/main" id="{8B73AD91-6D0F-1AB0-3A83-B9F8F26CD779}"/>
                  </a:ext>
                </a:extLst>
              </p:cNvPr>
              <p:cNvSpPr/>
              <p:nvPr/>
            </p:nvSpPr>
            <p:spPr>
              <a:xfrm>
                <a:off x="43482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0" name="Freeform: Shape 3509">
                <a:extLst>
                  <a:ext uri="{FF2B5EF4-FFF2-40B4-BE49-F238E27FC236}">
                    <a16:creationId xmlns:a16="http://schemas.microsoft.com/office/drawing/2014/main" id="{7A5477BF-A9CA-4E45-6FD5-308A66193FCD}"/>
                  </a:ext>
                </a:extLst>
              </p:cNvPr>
              <p:cNvSpPr/>
              <p:nvPr/>
            </p:nvSpPr>
            <p:spPr>
              <a:xfrm>
                <a:off x="446424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1" name="Freeform: Shape 3510">
                <a:extLst>
                  <a:ext uri="{FF2B5EF4-FFF2-40B4-BE49-F238E27FC236}">
                    <a16:creationId xmlns:a16="http://schemas.microsoft.com/office/drawing/2014/main" id="{72343A10-01D5-A863-3B88-B8B473C8F036}"/>
                  </a:ext>
                </a:extLst>
              </p:cNvPr>
              <p:cNvSpPr/>
              <p:nvPr/>
            </p:nvSpPr>
            <p:spPr>
              <a:xfrm>
                <a:off x="458027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2" name="Freeform: Shape 3511">
                <a:extLst>
                  <a:ext uri="{FF2B5EF4-FFF2-40B4-BE49-F238E27FC236}">
                    <a16:creationId xmlns:a16="http://schemas.microsoft.com/office/drawing/2014/main" id="{81A00FBB-A79B-6B1F-189A-CF11090BE7A1}"/>
                  </a:ext>
                </a:extLst>
              </p:cNvPr>
              <p:cNvSpPr/>
              <p:nvPr/>
            </p:nvSpPr>
            <p:spPr>
              <a:xfrm>
                <a:off x="5511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3" name="Freeform: Shape 3512">
                <a:extLst>
                  <a:ext uri="{FF2B5EF4-FFF2-40B4-BE49-F238E27FC236}">
                    <a16:creationId xmlns:a16="http://schemas.microsoft.com/office/drawing/2014/main" id="{8AECA67E-4BF1-5953-5B04-B1DA7AEC1336}"/>
                  </a:ext>
                </a:extLst>
              </p:cNvPr>
              <p:cNvSpPr/>
              <p:nvPr/>
            </p:nvSpPr>
            <p:spPr>
              <a:xfrm>
                <a:off x="17115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4" name="Freeform: Shape 3513">
                <a:extLst>
                  <a:ext uri="{FF2B5EF4-FFF2-40B4-BE49-F238E27FC236}">
                    <a16:creationId xmlns:a16="http://schemas.microsoft.com/office/drawing/2014/main" id="{4B9A17FB-8969-DB1E-5D86-2191B4064B72}"/>
                  </a:ext>
                </a:extLst>
              </p:cNvPr>
              <p:cNvSpPr/>
              <p:nvPr/>
            </p:nvSpPr>
            <p:spPr>
              <a:xfrm>
                <a:off x="2871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5" name="Freeform: Shape 3514">
                <a:extLst>
                  <a:ext uri="{FF2B5EF4-FFF2-40B4-BE49-F238E27FC236}">
                    <a16:creationId xmlns:a16="http://schemas.microsoft.com/office/drawing/2014/main" id="{CDBFAFA4-8B32-8771-7F98-D1D0557A9457}"/>
                  </a:ext>
                </a:extLst>
              </p:cNvPr>
              <p:cNvSpPr/>
              <p:nvPr/>
            </p:nvSpPr>
            <p:spPr>
              <a:xfrm>
                <a:off x="40320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6" name="Freeform: Shape 3515">
                <a:extLst>
                  <a:ext uri="{FF2B5EF4-FFF2-40B4-BE49-F238E27FC236}">
                    <a16:creationId xmlns:a16="http://schemas.microsoft.com/office/drawing/2014/main" id="{6C8FEDBD-7BFD-28D3-90E7-19E23C04B4D3}"/>
                  </a:ext>
                </a:extLst>
              </p:cNvPr>
              <p:cNvSpPr/>
              <p:nvPr/>
            </p:nvSpPr>
            <p:spPr>
              <a:xfrm>
                <a:off x="51923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7" name="Freeform: Shape 3516">
                <a:extLst>
                  <a:ext uri="{FF2B5EF4-FFF2-40B4-BE49-F238E27FC236}">
                    <a16:creationId xmlns:a16="http://schemas.microsoft.com/office/drawing/2014/main" id="{14D46E04-877A-2FBC-0B21-D0560CF53E1A}"/>
                  </a:ext>
                </a:extLst>
              </p:cNvPr>
              <p:cNvSpPr/>
              <p:nvPr/>
            </p:nvSpPr>
            <p:spPr>
              <a:xfrm>
                <a:off x="63526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8" name="Freeform: Shape 3517">
                <a:extLst>
                  <a:ext uri="{FF2B5EF4-FFF2-40B4-BE49-F238E27FC236}">
                    <a16:creationId xmlns:a16="http://schemas.microsoft.com/office/drawing/2014/main" id="{5FCFEC20-D7FC-CE16-B594-7348D07656C5}"/>
                  </a:ext>
                </a:extLst>
              </p:cNvPr>
              <p:cNvSpPr/>
              <p:nvPr/>
            </p:nvSpPr>
            <p:spPr>
              <a:xfrm>
                <a:off x="7512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9" name="Freeform: Shape 3518">
                <a:extLst>
                  <a:ext uri="{FF2B5EF4-FFF2-40B4-BE49-F238E27FC236}">
                    <a16:creationId xmlns:a16="http://schemas.microsoft.com/office/drawing/2014/main" id="{54C01F95-8285-FDC7-7928-887669C0C075}"/>
                  </a:ext>
                </a:extLst>
              </p:cNvPr>
              <p:cNvSpPr/>
              <p:nvPr/>
            </p:nvSpPr>
            <p:spPr>
              <a:xfrm>
                <a:off x="8673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0" name="Freeform: Shape 3519">
                <a:extLst>
                  <a:ext uri="{FF2B5EF4-FFF2-40B4-BE49-F238E27FC236}">
                    <a16:creationId xmlns:a16="http://schemas.microsoft.com/office/drawing/2014/main" id="{643F07FA-A258-6C3F-7EF3-2511F45F81B9}"/>
                  </a:ext>
                </a:extLst>
              </p:cNvPr>
              <p:cNvSpPr/>
              <p:nvPr/>
            </p:nvSpPr>
            <p:spPr>
              <a:xfrm>
                <a:off x="98334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1" name="Freeform: Shape 3520">
                <a:extLst>
                  <a:ext uri="{FF2B5EF4-FFF2-40B4-BE49-F238E27FC236}">
                    <a16:creationId xmlns:a16="http://schemas.microsoft.com/office/drawing/2014/main" id="{CFD966B8-6FC2-0EED-8D71-E511F35BBAB3}"/>
                  </a:ext>
                </a:extLst>
              </p:cNvPr>
              <p:cNvSpPr/>
              <p:nvPr/>
            </p:nvSpPr>
            <p:spPr>
              <a:xfrm>
                <a:off x="10993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2" name="Freeform: Shape 3521">
                <a:extLst>
                  <a:ext uri="{FF2B5EF4-FFF2-40B4-BE49-F238E27FC236}">
                    <a16:creationId xmlns:a16="http://schemas.microsoft.com/office/drawing/2014/main" id="{DFFCB75A-30DD-EB2D-495B-F66985FC1452}"/>
                  </a:ext>
                </a:extLst>
              </p:cNvPr>
              <p:cNvSpPr/>
              <p:nvPr/>
            </p:nvSpPr>
            <p:spPr>
              <a:xfrm>
                <a:off x="121541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3" name="Freeform: Shape 3522">
                <a:extLst>
                  <a:ext uri="{FF2B5EF4-FFF2-40B4-BE49-F238E27FC236}">
                    <a16:creationId xmlns:a16="http://schemas.microsoft.com/office/drawing/2014/main" id="{F2B4953D-D0EE-204E-B5F6-561786084F38}"/>
                  </a:ext>
                </a:extLst>
              </p:cNvPr>
              <p:cNvSpPr/>
              <p:nvPr/>
            </p:nvSpPr>
            <p:spPr>
              <a:xfrm>
                <a:off x="13314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4" name="Freeform: Shape 3523">
                <a:extLst>
                  <a:ext uri="{FF2B5EF4-FFF2-40B4-BE49-F238E27FC236}">
                    <a16:creationId xmlns:a16="http://schemas.microsoft.com/office/drawing/2014/main" id="{654F8450-972E-26DC-88CB-80D8988BD803}"/>
                  </a:ext>
                </a:extLst>
              </p:cNvPr>
              <p:cNvSpPr/>
              <p:nvPr/>
            </p:nvSpPr>
            <p:spPr>
              <a:xfrm>
                <a:off x="144748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5" name="Freeform: Shape 3524">
                <a:extLst>
                  <a:ext uri="{FF2B5EF4-FFF2-40B4-BE49-F238E27FC236}">
                    <a16:creationId xmlns:a16="http://schemas.microsoft.com/office/drawing/2014/main" id="{E762E435-86E6-055E-28FE-063E01A123D6}"/>
                  </a:ext>
                </a:extLst>
              </p:cNvPr>
              <p:cNvSpPr/>
              <p:nvPr/>
            </p:nvSpPr>
            <p:spPr>
              <a:xfrm>
                <a:off x="15634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6" name="Freeform: Shape 3525">
                <a:extLst>
                  <a:ext uri="{FF2B5EF4-FFF2-40B4-BE49-F238E27FC236}">
                    <a16:creationId xmlns:a16="http://schemas.microsoft.com/office/drawing/2014/main" id="{4B60D8CF-A86D-1537-A3DE-EBEC37D64032}"/>
                  </a:ext>
                </a:extLst>
              </p:cNvPr>
              <p:cNvSpPr/>
              <p:nvPr/>
            </p:nvSpPr>
            <p:spPr>
              <a:xfrm>
                <a:off x="16795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7" name="Freeform: Shape 3526">
                <a:extLst>
                  <a:ext uri="{FF2B5EF4-FFF2-40B4-BE49-F238E27FC236}">
                    <a16:creationId xmlns:a16="http://schemas.microsoft.com/office/drawing/2014/main" id="{0853D5A1-6FAD-C3EB-9815-79621C216D0B}"/>
                  </a:ext>
                </a:extLst>
              </p:cNvPr>
              <p:cNvSpPr/>
              <p:nvPr/>
            </p:nvSpPr>
            <p:spPr>
              <a:xfrm>
                <a:off x="17955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8" name="Freeform: Shape 3527">
                <a:extLst>
                  <a:ext uri="{FF2B5EF4-FFF2-40B4-BE49-F238E27FC236}">
                    <a16:creationId xmlns:a16="http://schemas.microsoft.com/office/drawing/2014/main" id="{97A6C4C1-34B9-F16C-FF65-25FC42C79543}"/>
                  </a:ext>
                </a:extLst>
              </p:cNvPr>
              <p:cNvSpPr/>
              <p:nvPr/>
            </p:nvSpPr>
            <p:spPr>
              <a:xfrm>
                <a:off x="191159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9" name="Freeform: Shape 3528">
                <a:extLst>
                  <a:ext uri="{FF2B5EF4-FFF2-40B4-BE49-F238E27FC236}">
                    <a16:creationId xmlns:a16="http://schemas.microsoft.com/office/drawing/2014/main" id="{9634FB45-3048-86D2-872B-D9AC24085484}"/>
                  </a:ext>
                </a:extLst>
              </p:cNvPr>
              <p:cNvSpPr/>
              <p:nvPr/>
            </p:nvSpPr>
            <p:spPr>
              <a:xfrm>
                <a:off x="20276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0" name="Freeform: Shape 3529">
                <a:extLst>
                  <a:ext uri="{FF2B5EF4-FFF2-40B4-BE49-F238E27FC236}">
                    <a16:creationId xmlns:a16="http://schemas.microsoft.com/office/drawing/2014/main" id="{631FF5A7-8BAA-D925-333F-B640AE986B4F}"/>
                  </a:ext>
                </a:extLst>
              </p:cNvPr>
              <p:cNvSpPr/>
              <p:nvPr/>
            </p:nvSpPr>
            <p:spPr>
              <a:xfrm>
                <a:off x="21436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1" name="Freeform: Shape 3530">
                <a:extLst>
                  <a:ext uri="{FF2B5EF4-FFF2-40B4-BE49-F238E27FC236}">
                    <a16:creationId xmlns:a16="http://schemas.microsoft.com/office/drawing/2014/main" id="{036A73E0-F58F-9ADE-5C81-E8DF20B19BCE}"/>
                  </a:ext>
                </a:extLst>
              </p:cNvPr>
              <p:cNvSpPr/>
              <p:nvPr/>
            </p:nvSpPr>
            <p:spPr>
              <a:xfrm>
                <a:off x="225968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2" name="Freeform: Shape 3531">
                <a:extLst>
                  <a:ext uri="{FF2B5EF4-FFF2-40B4-BE49-F238E27FC236}">
                    <a16:creationId xmlns:a16="http://schemas.microsoft.com/office/drawing/2014/main" id="{2941737E-EC52-749F-1DD5-852FFA634397}"/>
                  </a:ext>
                </a:extLst>
              </p:cNvPr>
              <p:cNvSpPr/>
              <p:nvPr/>
            </p:nvSpPr>
            <p:spPr>
              <a:xfrm>
                <a:off x="237571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3" name="Freeform: Shape 3532">
                <a:extLst>
                  <a:ext uri="{FF2B5EF4-FFF2-40B4-BE49-F238E27FC236}">
                    <a16:creationId xmlns:a16="http://schemas.microsoft.com/office/drawing/2014/main" id="{75DE1165-904A-E2A7-0204-5DF96F89F3E2}"/>
                  </a:ext>
                </a:extLst>
              </p:cNvPr>
              <p:cNvSpPr/>
              <p:nvPr/>
            </p:nvSpPr>
            <p:spPr>
              <a:xfrm>
                <a:off x="24917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4" name="Freeform: Shape 3533">
                <a:extLst>
                  <a:ext uri="{FF2B5EF4-FFF2-40B4-BE49-F238E27FC236}">
                    <a16:creationId xmlns:a16="http://schemas.microsoft.com/office/drawing/2014/main" id="{C70009F8-38DE-6831-C629-10886805C5D9}"/>
                  </a:ext>
                </a:extLst>
              </p:cNvPr>
              <p:cNvSpPr/>
              <p:nvPr/>
            </p:nvSpPr>
            <p:spPr>
              <a:xfrm>
                <a:off x="26077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5" name="Freeform: Shape 3534">
                <a:extLst>
                  <a:ext uri="{FF2B5EF4-FFF2-40B4-BE49-F238E27FC236}">
                    <a16:creationId xmlns:a16="http://schemas.microsoft.com/office/drawing/2014/main" id="{24BF3103-268B-571F-D4DF-CABF4AB29117}"/>
                  </a:ext>
                </a:extLst>
              </p:cNvPr>
              <p:cNvSpPr/>
              <p:nvPr/>
            </p:nvSpPr>
            <p:spPr>
              <a:xfrm>
                <a:off x="272379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6" name="Freeform: Shape 3535">
                <a:extLst>
                  <a:ext uri="{FF2B5EF4-FFF2-40B4-BE49-F238E27FC236}">
                    <a16:creationId xmlns:a16="http://schemas.microsoft.com/office/drawing/2014/main" id="{355920DD-921C-2B81-3AF3-70993393B194}"/>
                  </a:ext>
                </a:extLst>
              </p:cNvPr>
              <p:cNvSpPr/>
              <p:nvPr/>
            </p:nvSpPr>
            <p:spPr>
              <a:xfrm>
                <a:off x="28398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7" name="Freeform: Shape 3536">
                <a:extLst>
                  <a:ext uri="{FF2B5EF4-FFF2-40B4-BE49-F238E27FC236}">
                    <a16:creationId xmlns:a16="http://schemas.microsoft.com/office/drawing/2014/main" id="{5A62A782-C425-26C3-07FF-73432B93B86D}"/>
                  </a:ext>
                </a:extLst>
              </p:cNvPr>
              <p:cNvSpPr/>
              <p:nvPr/>
            </p:nvSpPr>
            <p:spPr>
              <a:xfrm>
                <a:off x="29558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8" name="Freeform: Shape 3537">
                <a:extLst>
                  <a:ext uri="{FF2B5EF4-FFF2-40B4-BE49-F238E27FC236}">
                    <a16:creationId xmlns:a16="http://schemas.microsoft.com/office/drawing/2014/main" id="{DA18D8DE-052F-1638-6499-72180AE5E482}"/>
                  </a:ext>
                </a:extLst>
              </p:cNvPr>
              <p:cNvSpPr/>
              <p:nvPr/>
            </p:nvSpPr>
            <p:spPr>
              <a:xfrm>
                <a:off x="307189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9" name="Freeform: Shape 3538">
                <a:extLst>
                  <a:ext uri="{FF2B5EF4-FFF2-40B4-BE49-F238E27FC236}">
                    <a16:creationId xmlns:a16="http://schemas.microsoft.com/office/drawing/2014/main" id="{0537C608-D409-584E-E877-CA94193BA753}"/>
                  </a:ext>
                </a:extLst>
              </p:cNvPr>
              <p:cNvSpPr/>
              <p:nvPr/>
            </p:nvSpPr>
            <p:spPr>
              <a:xfrm>
                <a:off x="318791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0" name="Freeform: Shape 3539">
                <a:extLst>
                  <a:ext uri="{FF2B5EF4-FFF2-40B4-BE49-F238E27FC236}">
                    <a16:creationId xmlns:a16="http://schemas.microsoft.com/office/drawing/2014/main" id="{63ADA873-B4E6-35C3-ACDD-922AF5917240}"/>
                  </a:ext>
                </a:extLst>
              </p:cNvPr>
              <p:cNvSpPr/>
              <p:nvPr/>
            </p:nvSpPr>
            <p:spPr>
              <a:xfrm>
                <a:off x="33039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1" name="Freeform: Shape 3540">
                <a:extLst>
                  <a:ext uri="{FF2B5EF4-FFF2-40B4-BE49-F238E27FC236}">
                    <a16:creationId xmlns:a16="http://schemas.microsoft.com/office/drawing/2014/main" id="{5F40315C-AF26-8F03-34FF-F306028B22A5}"/>
                  </a:ext>
                </a:extLst>
              </p:cNvPr>
              <p:cNvSpPr/>
              <p:nvPr/>
            </p:nvSpPr>
            <p:spPr>
              <a:xfrm>
                <a:off x="341997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2" name="Freeform: Shape 3541">
                <a:extLst>
                  <a:ext uri="{FF2B5EF4-FFF2-40B4-BE49-F238E27FC236}">
                    <a16:creationId xmlns:a16="http://schemas.microsoft.com/office/drawing/2014/main" id="{168FDAFA-A284-D632-15F8-06325E70E897}"/>
                  </a:ext>
                </a:extLst>
              </p:cNvPr>
              <p:cNvSpPr/>
              <p:nvPr/>
            </p:nvSpPr>
            <p:spPr>
              <a:xfrm>
                <a:off x="35360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3" name="Freeform: Shape 3542">
                <a:extLst>
                  <a:ext uri="{FF2B5EF4-FFF2-40B4-BE49-F238E27FC236}">
                    <a16:creationId xmlns:a16="http://schemas.microsoft.com/office/drawing/2014/main" id="{50C4C0AB-8B7C-28AF-7FE1-8E5775B210F2}"/>
                  </a:ext>
                </a:extLst>
              </p:cNvPr>
              <p:cNvSpPr/>
              <p:nvPr/>
            </p:nvSpPr>
            <p:spPr>
              <a:xfrm>
                <a:off x="36520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4" name="Freeform: Shape 3543">
                <a:extLst>
                  <a:ext uri="{FF2B5EF4-FFF2-40B4-BE49-F238E27FC236}">
                    <a16:creationId xmlns:a16="http://schemas.microsoft.com/office/drawing/2014/main" id="{3E60826B-A51F-BB6D-0D36-152B68DA6BCA}"/>
                  </a:ext>
                </a:extLst>
              </p:cNvPr>
              <p:cNvSpPr/>
              <p:nvPr/>
            </p:nvSpPr>
            <p:spPr>
              <a:xfrm>
                <a:off x="37680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5" name="Freeform: Shape 3544">
                <a:extLst>
                  <a:ext uri="{FF2B5EF4-FFF2-40B4-BE49-F238E27FC236}">
                    <a16:creationId xmlns:a16="http://schemas.microsoft.com/office/drawing/2014/main" id="{B033698B-938B-442D-DA6B-E57D9B8B18C7}"/>
                  </a:ext>
                </a:extLst>
              </p:cNvPr>
              <p:cNvSpPr/>
              <p:nvPr/>
            </p:nvSpPr>
            <p:spPr>
              <a:xfrm>
                <a:off x="38840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6" name="Freeform: Shape 3545">
                <a:extLst>
                  <a:ext uri="{FF2B5EF4-FFF2-40B4-BE49-F238E27FC236}">
                    <a16:creationId xmlns:a16="http://schemas.microsoft.com/office/drawing/2014/main" id="{3283B19F-76A4-BE0A-F9E4-A81B041A94DE}"/>
                  </a:ext>
                </a:extLst>
              </p:cNvPr>
              <p:cNvSpPr/>
              <p:nvPr/>
            </p:nvSpPr>
            <p:spPr>
              <a:xfrm>
                <a:off x="400012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7" name="Freeform: Shape 3546">
                <a:extLst>
                  <a:ext uri="{FF2B5EF4-FFF2-40B4-BE49-F238E27FC236}">
                    <a16:creationId xmlns:a16="http://schemas.microsoft.com/office/drawing/2014/main" id="{E659F703-DA1A-240B-41E4-12759CE34F6C}"/>
                  </a:ext>
                </a:extLst>
              </p:cNvPr>
              <p:cNvSpPr/>
              <p:nvPr/>
            </p:nvSpPr>
            <p:spPr>
              <a:xfrm>
                <a:off x="41161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8" name="Freeform: Shape 3547">
                <a:extLst>
                  <a:ext uri="{FF2B5EF4-FFF2-40B4-BE49-F238E27FC236}">
                    <a16:creationId xmlns:a16="http://schemas.microsoft.com/office/drawing/2014/main" id="{B03BC859-EA46-0539-CBAC-B6484CF52A6A}"/>
                  </a:ext>
                </a:extLst>
              </p:cNvPr>
              <p:cNvSpPr/>
              <p:nvPr/>
            </p:nvSpPr>
            <p:spPr>
              <a:xfrm>
                <a:off x="42321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9" name="Freeform: Shape 3548">
                <a:extLst>
                  <a:ext uri="{FF2B5EF4-FFF2-40B4-BE49-F238E27FC236}">
                    <a16:creationId xmlns:a16="http://schemas.microsoft.com/office/drawing/2014/main" id="{AEFD6CA4-8D01-12B2-E1AE-05D72B846F10}"/>
                  </a:ext>
                </a:extLst>
              </p:cNvPr>
              <p:cNvSpPr/>
              <p:nvPr/>
            </p:nvSpPr>
            <p:spPr>
              <a:xfrm>
                <a:off x="43482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0" name="Freeform: Shape 3549">
                <a:extLst>
                  <a:ext uri="{FF2B5EF4-FFF2-40B4-BE49-F238E27FC236}">
                    <a16:creationId xmlns:a16="http://schemas.microsoft.com/office/drawing/2014/main" id="{657BFE71-C890-C155-7B65-2A19B90F0410}"/>
                  </a:ext>
                </a:extLst>
              </p:cNvPr>
              <p:cNvSpPr/>
              <p:nvPr/>
            </p:nvSpPr>
            <p:spPr>
              <a:xfrm>
                <a:off x="446424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1" name="Freeform: Shape 3550">
                <a:extLst>
                  <a:ext uri="{FF2B5EF4-FFF2-40B4-BE49-F238E27FC236}">
                    <a16:creationId xmlns:a16="http://schemas.microsoft.com/office/drawing/2014/main" id="{9054F767-24DD-126C-0C5E-BAF171DC41E9}"/>
                  </a:ext>
                </a:extLst>
              </p:cNvPr>
              <p:cNvSpPr/>
              <p:nvPr/>
            </p:nvSpPr>
            <p:spPr>
              <a:xfrm>
                <a:off x="458027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2" name="Freeform: Shape 3551">
                <a:extLst>
                  <a:ext uri="{FF2B5EF4-FFF2-40B4-BE49-F238E27FC236}">
                    <a16:creationId xmlns:a16="http://schemas.microsoft.com/office/drawing/2014/main" id="{AD37D96B-9670-0AC3-4707-081DE21E5019}"/>
                  </a:ext>
                </a:extLst>
              </p:cNvPr>
              <p:cNvSpPr/>
              <p:nvPr/>
            </p:nvSpPr>
            <p:spPr>
              <a:xfrm>
                <a:off x="5511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3" name="Freeform: Shape 3552">
                <a:extLst>
                  <a:ext uri="{FF2B5EF4-FFF2-40B4-BE49-F238E27FC236}">
                    <a16:creationId xmlns:a16="http://schemas.microsoft.com/office/drawing/2014/main" id="{C618FC6E-AD9F-9302-7B91-9BE27BEEBDF9}"/>
                  </a:ext>
                </a:extLst>
              </p:cNvPr>
              <p:cNvSpPr/>
              <p:nvPr/>
            </p:nvSpPr>
            <p:spPr>
              <a:xfrm>
                <a:off x="17115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4" name="Freeform: Shape 3553">
                <a:extLst>
                  <a:ext uri="{FF2B5EF4-FFF2-40B4-BE49-F238E27FC236}">
                    <a16:creationId xmlns:a16="http://schemas.microsoft.com/office/drawing/2014/main" id="{9223EF28-963A-4189-A1A0-B6D0CAC01F99}"/>
                  </a:ext>
                </a:extLst>
              </p:cNvPr>
              <p:cNvSpPr/>
              <p:nvPr/>
            </p:nvSpPr>
            <p:spPr>
              <a:xfrm>
                <a:off x="2871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5" name="Freeform: Shape 3554">
                <a:extLst>
                  <a:ext uri="{FF2B5EF4-FFF2-40B4-BE49-F238E27FC236}">
                    <a16:creationId xmlns:a16="http://schemas.microsoft.com/office/drawing/2014/main" id="{F3312706-1C80-09D4-829C-323C847B5BE4}"/>
                  </a:ext>
                </a:extLst>
              </p:cNvPr>
              <p:cNvSpPr/>
              <p:nvPr/>
            </p:nvSpPr>
            <p:spPr>
              <a:xfrm>
                <a:off x="40320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6" name="Freeform: Shape 3555">
                <a:extLst>
                  <a:ext uri="{FF2B5EF4-FFF2-40B4-BE49-F238E27FC236}">
                    <a16:creationId xmlns:a16="http://schemas.microsoft.com/office/drawing/2014/main" id="{EF85FBB8-A5C9-8961-208A-B2FA88942FE9}"/>
                  </a:ext>
                </a:extLst>
              </p:cNvPr>
              <p:cNvSpPr/>
              <p:nvPr/>
            </p:nvSpPr>
            <p:spPr>
              <a:xfrm>
                <a:off x="51923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7" name="Freeform: Shape 3556">
                <a:extLst>
                  <a:ext uri="{FF2B5EF4-FFF2-40B4-BE49-F238E27FC236}">
                    <a16:creationId xmlns:a16="http://schemas.microsoft.com/office/drawing/2014/main" id="{42341363-4F1A-7D38-092B-BAFFF32CF23F}"/>
                  </a:ext>
                </a:extLst>
              </p:cNvPr>
              <p:cNvSpPr/>
              <p:nvPr/>
            </p:nvSpPr>
            <p:spPr>
              <a:xfrm>
                <a:off x="63526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8" name="Freeform: Shape 3557">
                <a:extLst>
                  <a:ext uri="{FF2B5EF4-FFF2-40B4-BE49-F238E27FC236}">
                    <a16:creationId xmlns:a16="http://schemas.microsoft.com/office/drawing/2014/main" id="{B54D74A3-6F4A-D981-ED8A-9804A7663AD5}"/>
                  </a:ext>
                </a:extLst>
              </p:cNvPr>
              <p:cNvSpPr/>
              <p:nvPr/>
            </p:nvSpPr>
            <p:spPr>
              <a:xfrm>
                <a:off x="7512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9" name="Freeform: Shape 3558">
                <a:extLst>
                  <a:ext uri="{FF2B5EF4-FFF2-40B4-BE49-F238E27FC236}">
                    <a16:creationId xmlns:a16="http://schemas.microsoft.com/office/drawing/2014/main" id="{1DA4969D-0249-1A0E-A69E-8FBE71A095E8}"/>
                  </a:ext>
                </a:extLst>
              </p:cNvPr>
              <p:cNvSpPr/>
              <p:nvPr/>
            </p:nvSpPr>
            <p:spPr>
              <a:xfrm>
                <a:off x="8673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0" name="Freeform: Shape 3559">
                <a:extLst>
                  <a:ext uri="{FF2B5EF4-FFF2-40B4-BE49-F238E27FC236}">
                    <a16:creationId xmlns:a16="http://schemas.microsoft.com/office/drawing/2014/main" id="{8541827F-9A64-F8C0-9979-BE524D5F9A43}"/>
                  </a:ext>
                </a:extLst>
              </p:cNvPr>
              <p:cNvSpPr/>
              <p:nvPr/>
            </p:nvSpPr>
            <p:spPr>
              <a:xfrm>
                <a:off x="98334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1" name="Freeform: Shape 3560">
                <a:extLst>
                  <a:ext uri="{FF2B5EF4-FFF2-40B4-BE49-F238E27FC236}">
                    <a16:creationId xmlns:a16="http://schemas.microsoft.com/office/drawing/2014/main" id="{797DD098-C6FB-E63B-EDB2-6FCD5267E42C}"/>
                  </a:ext>
                </a:extLst>
              </p:cNvPr>
              <p:cNvSpPr/>
              <p:nvPr/>
            </p:nvSpPr>
            <p:spPr>
              <a:xfrm>
                <a:off x="10993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2" name="Freeform: Shape 3561">
                <a:extLst>
                  <a:ext uri="{FF2B5EF4-FFF2-40B4-BE49-F238E27FC236}">
                    <a16:creationId xmlns:a16="http://schemas.microsoft.com/office/drawing/2014/main" id="{A9656032-3270-0C67-E48D-A50583087272}"/>
                  </a:ext>
                </a:extLst>
              </p:cNvPr>
              <p:cNvSpPr/>
              <p:nvPr/>
            </p:nvSpPr>
            <p:spPr>
              <a:xfrm>
                <a:off x="121541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3" name="Freeform: Shape 3562">
                <a:extLst>
                  <a:ext uri="{FF2B5EF4-FFF2-40B4-BE49-F238E27FC236}">
                    <a16:creationId xmlns:a16="http://schemas.microsoft.com/office/drawing/2014/main" id="{DF632BC0-D4A2-7459-E1E7-9ADBE25BAD44}"/>
                  </a:ext>
                </a:extLst>
              </p:cNvPr>
              <p:cNvSpPr/>
              <p:nvPr/>
            </p:nvSpPr>
            <p:spPr>
              <a:xfrm>
                <a:off x="13314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4" name="Freeform: Shape 3563">
                <a:extLst>
                  <a:ext uri="{FF2B5EF4-FFF2-40B4-BE49-F238E27FC236}">
                    <a16:creationId xmlns:a16="http://schemas.microsoft.com/office/drawing/2014/main" id="{62542AED-C8BA-53ED-B798-708DB175C60A}"/>
                  </a:ext>
                </a:extLst>
              </p:cNvPr>
              <p:cNvSpPr/>
              <p:nvPr/>
            </p:nvSpPr>
            <p:spPr>
              <a:xfrm>
                <a:off x="144748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5" name="Freeform: Shape 3564">
                <a:extLst>
                  <a:ext uri="{FF2B5EF4-FFF2-40B4-BE49-F238E27FC236}">
                    <a16:creationId xmlns:a16="http://schemas.microsoft.com/office/drawing/2014/main" id="{F5C6D304-C648-9C53-35A0-22A1353CDA09}"/>
                  </a:ext>
                </a:extLst>
              </p:cNvPr>
              <p:cNvSpPr/>
              <p:nvPr/>
            </p:nvSpPr>
            <p:spPr>
              <a:xfrm>
                <a:off x="15634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6" name="Freeform: Shape 3565">
                <a:extLst>
                  <a:ext uri="{FF2B5EF4-FFF2-40B4-BE49-F238E27FC236}">
                    <a16:creationId xmlns:a16="http://schemas.microsoft.com/office/drawing/2014/main" id="{E2268646-FF75-AACF-6BA9-183E185FAFE7}"/>
                  </a:ext>
                </a:extLst>
              </p:cNvPr>
              <p:cNvSpPr/>
              <p:nvPr/>
            </p:nvSpPr>
            <p:spPr>
              <a:xfrm>
                <a:off x="16795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7" name="Freeform: Shape 3566">
                <a:extLst>
                  <a:ext uri="{FF2B5EF4-FFF2-40B4-BE49-F238E27FC236}">
                    <a16:creationId xmlns:a16="http://schemas.microsoft.com/office/drawing/2014/main" id="{41278EF4-5787-1466-5956-A2B53AA9AA62}"/>
                  </a:ext>
                </a:extLst>
              </p:cNvPr>
              <p:cNvSpPr/>
              <p:nvPr/>
            </p:nvSpPr>
            <p:spPr>
              <a:xfrm>
                <a:off x="17955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8" name="Freeform: Shape 3567">
                <a:extLst>
                  <a:ext uri="{FF2B5EF4-FFF2-40B4-BE49-F238E27FC236}">
                    <a16:creationId xmlns:a16="http://schemas.microsoft.com/office/drawing/2014/main" id="{BBB32CE5-A131-655A-765E-D1229B863667}"/>
                  </a:ext>
                </a:extLst>
              </p:cNvPr>
              <p:cNvSpPr/>
              <p:nvPr/>
            </p:nvSpPr>
            <p:spPr>
              <a:xfrm>
                <a:off x="191159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9" name="Freeform: Shape 3568">
                <a:extLst>
                  <a:ext uri="{FF2B5EF4-FFF2-40B4-BE49-F238E27FC236}">
                    <a16:creationId xmlns:a16="http://schemas.microsoft.com/office/drawing/2014/main" id="{DDAF3F50-2453-A228-5500-48FB85F2516F}"/>
                  </a:ext>
                </a:extLst>
              </p:cNvPr>
              <p:cNvSpPr/>
              <p:nvPr/>
            </p:nvSpPr>
            <p:spPr>
              <a:xfrm>
                <a:off x="20276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0" name="Freeform: Shape 3569">
                <a:extLst>
                  <a:ext uri="{FF2B5EF4-FFF2-40B4-BE49-F238E27FC236}">
                    <a16:creationId xmlns:a16="http://schemas.microsoft.com/office/drawing/2014/main" id="{4311DC28-38DE-6ED0-872E-D28608DC5839}"/>
                  </a:ext>
                </a:extLst>
              </p:cNvPr>
              <p:cNvSpPr/>
              <p:nvPr/>
            </p:nvSpPr>
            <p:spPr>
              <a:xfrm>
                <a:off x="21436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1" name="Freeform: Shape 3570">
                <a:extLst>
                  <a:ext uri="{FF2B5EF4-FFF2-40B4-BE49-F238E27FC236}">
                    <a16:creationId xmlns:a16="http://schemas.microsoft.com/office/drawing/2014/main" id="{57DE29FA-2A3F-1298-5D3D-D81385FD6047}"/>
                  </a:ext>
                </a:extLst>
              </p:cNvPr>
              <p:cNvSpPr/>
              <p:nvPr/>
            </p:nvSpPr>
            <p:spPr>
              <a:xfrm>
                <a:off x="225968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2" name="Freeform: Shape 3571">
                <a:extLst>
                  <a:ext uri="{FF2B5EF4-FFF2-40B4-BE49-F238E27FC236}">
                    <a16:creationId xmlns:a16="http://schemas.microsoft.com/office/drawing/2014/main" id="{428DC642-EF4C-1BEA-B1F0-8A605D86332E}"/>
                  </a:ext>
                </a:extLst>
              </p:cNvPr>
              <p:cNvSpPr/>
              <p:nvPr/>
            </p:nvSpPr>
            <p:spPr>
              <a:xfrm>
                <a:off x="237571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3" name="Freeform: Shape 3572">
                <a:extLst>
                  <a:ext uri="{FF2B5EF4-FFF2-40B4-BE49-F238E27FC236}">
                    <a16:creationId xmlns:a16="http://schemas.microsoft.com/office/drawing/2014/main" id="{054C799F-4D60-5D8E-5A09-45D52D2CBA0D}"/>
                  </a:ext>
                </a:extLst>
              </p:cNvPr>
              <p:cNvSpPr/>
              <p:nvPr/>
            </p:nvSpPr>
            <p:spPr>
              <a:xfrm>
                <a:off x="24917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4" name="Freeform: Shape 3573">
                <a:extLst>
                  <a:ext uri="{FF2B5EF4-FFF2-40B4-BE49-F238E27FC236}">
                    <a16:creationId xmlns:a16="http://schemas.microsoft.com/office/drawing/2014/main" id="{D56EB060-6EF8-2775-2866-51CDD7A5CB8E}"/>
                  </a:ext>
                </a:extLst>
              </p:cNvPr>
              <p:cNvSpPr/>
              <p:nvPr/>
            </p:nvSpPr>
            <p:spPr>
              <a:xfrm>
                <a:off x="26077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5" name="Freeform: Shape 3574">
                <a:extLst>
                  <a:ext uri="{FF2B5EF4-FFF2-40B4-BE49-F238E27FC236}">
                    <a16:creationId xmlns:a16="http://schemas.microsoft.com/office/drawing/2014/main" id="{3FF4AFFC-C606-E2F5-3B5C-F332D896D2E6}"/>
                  </a:ext>
                </a:extLst>
              </p:cNvPr>
              <p:cNvSpPr/>
              <p:nvPr/>
            </p:nvSpPr>
            <p:spPr>
              <a:xfrm>
                <a:off x="272379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6" name="Freeform: Shape 3575">
                <a:extLst>
                  <a:ext uri="{FF2B5EF4-FFF2-40B4-BE49-F238E27FC236}">
                    <a16:creationId xmlns:a16="http://schemas.microsoft.com/office/drawing/2014/main" id="{908393A8-13A3-9468-48A5-AE6BD381DBC3}"/>
                  </a:ext>
                </a:extLst>
              </p:cNvPr>
              <p:cNvSpPr/>
              <p:nvPr/>
            </p:nvSpPr>
            <p:spPr>
              <a:xfrm>
                <a:off x="28398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7" name="Freeform: Shape 3576">
                <a:extLst>
                  <a:ext uri="{FF2B5EF4-FFF2-40B4-BE49-F238E27FC236}">
                    <a16:creationId xmlns:a16="http://schemas.microsoft.com/office/drawing/2014/main" id="{EBC86214-8C82-6E59-21DA-D142B9F6529D}"/>
                  </a:ext>
                </a:extLst>
              </p:cNvPr>
              <p:cNvSpPr/>
              <p:nvPr/>
            </p:nvSpPr>
            <p:spPr>
              <a:xfrm>
                <a:off x="29558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8" name="Freeform: Shape 3577">
                <a:extLst>
                  <a:ext uri="{FF2B5EF4-FFF2-40B4-BE49-F238E27FC236}">
                    <a16:creationId xmlns:a16="http://schemas.microsoft.com/office/drawing/2014/main" id="{9389F661-030E-BDB9-7595-B708E4C2EB37}"/>
                  </a:ext>
                </a:extLst>
              </p:cNvPr>
              <p:cNvSpPr/>
              <p:nvPr/>
            </p:nvSpPr>
            <p:spPr>
              <a:xfrm>
                <a:off x="307189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9" name="Freeform: Shape 3578">
                <a:extLst>
                  <a:ext uri="{FF2B5EF4-FFF2-40B4-BE49-F238E27FC236}">
                    <a16:creationId xmlns:a16="http://schemas.microsoft.com/office/drawing/2014/main" id="{C8B86587-7BE4-B831-4CED-31E76280DDBC}"/>
                  </a:ext>
                </a:extLst>
              </p:cNvPr>
              <p:cNvSpPr/>
              <p:nvPr/>
            </p:nvSpPr>
            <p:spPr>
              <a:xfrm>
                <a:off x="318791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0" name="Freeform: Shape 3579">
                <a:extLst>
                  <a:ext uri="{FF2B5EF4-FFF2-40B4-BE49-F238E27FC236}">
                    <a16:creationId xmlns:a16="http://schemas.microsoft.com/office/drawing/2014/main" id="{AD9FC1E3-0581-ED48-F9DB-9178C1C19188}"/>
                  </a:ext>
                </a:extLst>
              </p:cNvPr>
              <p:cNvSpPr/>
              <p:nvPr/>
            </p:nvSpPr>
            <p:spPr>
              <a:xfrm>
                <a:off x="33039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1" name="Freeform: Shape 3580">
                <a:extLst>
                  <a:ext uri="{FF2B5EF4-FFF2-40B4-BE49-F238E27FC236}">
                    <a16:creationId xmlns:a16="http://schemas.microsoft.com/office/drawing/2014/main" id="{ACC48663-1387-D0E1-DAAC-860149B72290}"/>
                  </a:ext>
                </a:extLst>
              </p:cNvPr>
              <p:cNvSpPr/>
              <p:nvPr/>
            </p:nvSpPr>
            <p:spPr>
              <a:xfrm>
                <a:off x="341997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2" name="Freeform: Shape 3581">
                <a:extLst>
                  <a:ext uri="{FF2B5EF4-FFF2-40B4-BE49-F238E27FC236}">
                    <a16:creationId xmlns:a16="http://schemas.microsoft.com/office/drawing/2014/main" id="{6AD20A71-63DB-BC3C-4977-FBE37C439033}"/>
                  </a:ext>
                </a:extLst>
              </p:cNvPr>
              <p:cNvSpPr/>
              <p:nvPr/>
            </p:nvSpPr>
            <p:spPr>
              <a:xfrm>
                <a:off x="35360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3" name="Freeform: Shape 3582">
                <a:extLst>
                  <a:ext uri="{FF2B5EF4-FFF2-40B4-BE49-F238E27FC236}">
                    <a16:creationId xmlns:a16="http://schemas.microsoft.com/office/drawing/2014/main" id="{8D400D67-53B6-DD9E-11E5-883D67EDA310}"/>
                  </a:ext>
                </a:extLst>
              </p:cNvPr>
              <p:cNvSpPr/>
              <p:nvPr/>
            </p:nvSpPr>
            <p:spPr>
              <a:xfrm>
                <a:off x="36520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4" name="Freeform: Shape 3583">
                <a:extLst>
                  <a:ext uri="{FF2B5EF4-FFF2-40B4-BE49-F238E27FC236}">
                    <a16:creationId xmlns:a16="http://schemas.microsoft.com/office/drawing/2014/main" id="{C0837571-B60A-6CAC-B826-6A7780457422}"/>
                  </a:ext>
                </a:extLst>
              </p:cNvPr>
              <p:cNvSpPr/>
              <p:nvPr/>
            </p:nvSpPr>
            <p:spPr>
              <a:xfrm>
                <a:off x="37680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5" name="Freeform: Shape 3584">
                <a:extLst>
                  <a:ext uri="{FF2B5EF4-FFF2-40B4-BE49-F238E27FC236}">
                    <a16:creationId xmlns:a16="http://schemas.microsoft.com/office/drawing/2014/main" id="{23DC0219-CB67-ED40-ECB9-967AA8DA793E}"/>
                  </a:ext>
                </a:extLst>
              </p:cNvPr>
              <p:cNvSpPr/>
              <p:nvPr/>
            </p:nvSpPr>
            <p:spPr>
              <a:xfrm>
                <a:off x="38840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6" name="Freeform: Shape 3585">
                <a:extLst>
                  <a:ext uri="{FF2B5EF4-FFF2-40B4-BE49-F238E27FC236}">
                    <a16:creationId xmlns:a16="http://schemas.microsoft.com/office/drawing/2014/main" id="{FF4F91C2-D77A-4683-D20C-1F1F7129AB5E}"/>
                  </a:ext>
                </a:extLst>
              </p:cNvPr>
              <p:cNvSpPr/>
              <p:nvPr/>
            </p:nvSpPr>
            <p:spPr>
              <a:xfrm>
                <a:off x="400012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7" name="Freeform: Shape 3586">
                <a:extLst>
                  <a:ext uri="{FF2B5EF4-FFF2-40B4-BE49-F238E27FC236}">
                    <a16:creationId xmlns:a16="http://schemas.microsoft.com/office/drawing/2014/main" id="{0F8CD38E-6587-8400-63F5-D0DF194D8891}"/>
                  </a:ext>
                </a:extLst>
              </p:cNvPr>
              <p:cNvSpPr/>
              <p:nvPr/>
            </p:nvSpPr>
            <p:spPr>
              <a:xfrm>
                <a:off x="41161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8" name="Freeform: Shape 3587">
                <a:extLst>
                  <a:ext uri="{FF2B5EF4-FFF2-40B4-BE49-F238E27FC236}">
                    <a16:creationId xmlns:a16="http://schemas.microsoft.com/office/drawing/2014/main" id="{10BE1989-253E-872C-DBF9-5860C5F563E7}"/>
                  </a:ext>
                </a:extLst>
              </p:cNvPr>
              <p:cNvSpPr/>
              <p:nvPr/>
            </p:nvSpPr>
            <p:spPr>
              <a:xfrm>
                <a:off x="42321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9" name="Freeform: Shape 3588">
                <a:extLst>
                  <a:ext uri="{FF2B5EF4-FFF2-40B4-BE49-F238E27FC236}">
                    <a16:creationId xmlns:a16="http://schemas.microsoft.com/office/drawing/2014/main" id="{DCBF86FC-CAAF-374D-3ABF-7864A8D2A5DA}"/>
                  </a:ext>
                </a:extLst>
              </p:cNvPr>
              <p:cNvSpPr/>
              <p:nvPr/>
            </p:nvSpPr>
            <p:spPr>
              <a:xfrm>
                <a:off x="43482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0" name="Freeform: Shape 3589">
                <a:extLst>
                  <a:ext uri="{FF2B5EF4-FFF2-40B4-BE49-F238E27FC236}">
                    <a16:creationId xmlns:a16="http://schemas.microsoft.com/office/drawing/2014/main" id="{FBA57999-448A-D249-AA62-1606384F2A19}"/>
                  </a:ext>
                </a:extLst>
              </p:cNvPr>
              <p:cNvSpPr/>
              <p:nvPr/>
            </p:nvSpPr>
            <p:spPr>
              <a:xfrm>
                <a:off x="446424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1" name="Freeform: Shape 3590">
                <a:extLst>
                  <a:ext uri="{FF2B5EF4-FFF2-40B4-BE49-F238E27FC236}">
                    <a16:creationId xmlns:a16="http://schemas.microsoft.com/office/drawing/2014/main" id="{79C1D77F-C550-3A70-068D-E7C9B04A1FD3}"/>
                  </a:ext>
                </a:extLst>
              </p:cNvPr>
              <p:cNvSpPr/>
              <p:nvPr/>
            </p:nvSpPr>
            <p:spPr>
              <a:xfrm>
                <a:off x="458027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2" name="Freeform: Shape 3591">
                <a:extLst>
                  <a:ext uri="{FF2B5EF4-FFF2-40B4-BE49-F238E27FC236}">
                    <a16:creationId xmlns:a16="http://schemas.microsoft.com/office/drawing/2014/main" id="{4337D403-869C-674A-334E-902FB7C66318}"/>
                  </a:ext>
                </a:extLst>
              </p:cNvPr>
              <p:cNvSpPr/>
              <p:nvPr/>
            </p:nvSpPr>
            <p:spPr>
              <a:xfrm>
                <a:off x="5511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3" name="Freeform: Shape 3592">
                <a:extLst>
                  <a:ext uri="{FF2B5EF4-FFF2-40B4-BE49-F238E27FC236}">
                    <a16:creationId xmlns:a16="http://schemas.microsoft.com/office/drawing/2014/main" id="{BFC408AF-6EBA-AD2F-EF6A-BA5905D1824E}"/>
                  </a:ext>
                </a:extLst>
              </p:cNvPr>
              <p:cNvSpPr/>
              <p:nvPr/>
            </p:nvSpPr>
            <p:spPr>
              <a:xfrm>
                <a:off x="17115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4" name="Freeform: Shape 3593">
                <a:extLst>
                  <a:ext uri="{FF2B5EF4-FFF2-40B4-BE49-F238E27FC236}">
                    <a16:creationId xmlns:a16="http://schemas.microsoft.com/office/drawing/2014/main" id="{361EAC79-6149-095E-FE72-B88CC95077CE}"/>
                  </a:ext>
                </a:extLst>
              </p:cNvPr>
              <p:cNvSpPr/>
              <p:nvPr/>
            </p:nvSpPr>
            <p:spPr>
              <a:xfrm>
                <a:off x="2871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5" name="Freeform: Shape 3594">
                <a:extLst>
                  <a:ext uri="{FF2B5EF4-FFF2-40B4-BE49-F238E27FC236}">
                    <a16:creationId xmlns:a16="http://schemas.microsoft.com/office/drawing/2014/main" id="{B36193D3-9D79-F3BF-1B6F-2C8C54ED4361}"/>
                  </a:ext>
                </a:extLst>
              </p:cNvPr>
              <p:cNvSpPr/>
              <p:nvPr/>
            </p:nvSpPr>
            <p:spPr>
              <a:xfrm>
                <a:off x="40320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6" name="Freeform: Shape 3595">
                <a:extLst>
                  <a:ext uri="{FF2B5EF4-FFF2-40B4-BE49-F238E27FC236}">
                    <a16:creationId xmlns:a16="http://schemas.microsoft.com/office/drawing/2014/main" id="{B91C73C9-A4DF-3556-2320-87B2AB655824}"/>
                  </a:ext>
                </a:extLst>
              </p:cNvPr>
              <p:cNvSpPr/>
              <p:nvPr/>
            </p:nvSpPr>
            <p:spPr>
              <a:xfrm>
                <a:off x="51923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7" name="Freeform: Shape 3596">
                <a:extLst>
                  <a:ext uri="{FF2B5EF4-FFF2-40B4-BE49-F238E27FC236}">
                    <a16:creationId xmlns:a16="http://schemas.microsoft.com/office/drawing/2014/main" id="{36EB8B2C-E65F-CE75-624E-A18EE8CF834F}"/>
                  </a:ext>
                </a:extLst>
              </p:cNvPr>
              <p:cNvSpPr/>
              <p:nvPr/>
            </p:nvSpPr>
            <p:spPr>
              <a:xfrm>
                <a:off x="63526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8" name="Freeform: Shape 3597">
                <a:extLst>
                  <a:ext uri="{FF2B5EF4-FFF2-40B4-BE49-F238E27FC236}">
                    <a16:creationId xmlns:a16="http://schemas.microsoft.com/office/drawing/2014/main" id="{C474236A-F7E5-322D-C693-106FF6C54FE3}"/>
                  </a:ext>
                </a:extLst>
              </p:cNvPr>
              <p:cNvSpPr/>
              <p:nvPr/>
            </p:nvSpPr>
            <p:spPr>
              <a:xfrm>
                <a:off x="7512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9" name="Freeform: Shape 3598">
                <a:extLst>
                  <a:ext uri="{FF2B5EF4-FFF2-40B4-BE49-F238E27FC236}">
                    <a16:creationId xmlns:a16="http://schemas.microsoft.com/office/drawing/2014/main" id="{28CE6528-F092-C761-953C-6977945B63EE}"/>
                  </a:ext>
                </a:extLst>
              </p:cNvPr>
              <p:cNvSpPr/>
              <p:nvPr/>
            </p:nvSpPr>
            <p:spPr>
              <a:xfrm>
                <a:off x="8673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0" name="Freeform: Shape 3599">
                <a:extLst>
                  <a:ext uri="{FF2B5EF4-FFF2-40B4-BE49-F238E27FC236}">
                    <a16:creationId xmlns:a16="http://schemas.microsoft.com/office/drawing/2014/main" id="{177E5CDB-0A42-2AAF-051E-0996DD0C19EB}"/>
                  </a:ext>
                </a:extLst>
              </p:cNvPr>
              <p:cNvSpPr/>
              <p:nvPr/>
            </p:nvSpPr>
            <p:spPr>
              <a:xfrm>
                <a:off x="98334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1" name="Freeform: Shape 3600">
                <a:extLst>
                  <a:ext uri="{FF2B5EF4-FFF2-40B4-BE49-F238E27FC236}">
                    <a16:creationId xmlns:a16="http://schemas.microsoft.com/office/drawing/2014/main" id="{8433EE50-771C-B192-2EB8-02628D698021}"/>
                  </a:ext>
                </a:extLst>
              </p:cNvPr>
              <p:cNvSpPr/>
              <p:nvPr/>
            </p:nvSpPr>
            <p:spPr>
              <a:xfrm>
                <a:off x="10993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2" name="Freeform: Shape 3601">
                <a:extLst>
                  <a:ext uri="{FF2B5EF4-FFF2-40B4-BE49-F238E27FC236}">
                    <a16:creationId xmlns:a16="http://schemas.microsoft.com/office/drawing/2014/main" id="{013297A1-DB1B-0559-EF8C-8ED0343701F4}"/>
                  </a:ext>
                </a:extLst>
              </p:cNvPr>
              <p:cNvSpPr/>
              <p:nvPr/>
            </p:nvSpPr>
            <p:spPr>
              <a:xfrm>
                <a:off x="121541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3" name="Freeform: Shape 3602">
                <a:extLst>
                  <a:ext uri="{FF2B5EF4-FFF2-40B4-BE49-F238E27FC236}">
                    <a16:creationId xmlns:a16="http://schemas.microsoft.com/office/drawing/2014/main" id="{7F06DCB6-B20C-931E-ED7D-CC0F3E435D5B}"/>
                  </a:ext>
                </a:extLst>
              </p:cNvPr>
              <p:cNvSpPr/>
              <p:nvPr/>
            </p:nvSpPr>
            <p:spPr>
              <a:xfrm>
                <a:off x="13314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4" name="Freeform: Shape 3603">
                <a:extLst>
                  <a:ext uri="{FF2B5EF4-FFF2-40B4-BE49-F238E27FC236}">
                    <a16:creationId xmlns:a16="http://schemas.microsoft.com/office/drawing/2014/main" id="{7ACEBF57-13F7-8703-C63B-EFBD7D9A9832}"/>
                  </a:ext>
                </a:extLst>
              </p:cNvPr>
              <p:cNvSpPr/>
              <p:nvPr/>
            </p:nvSpPr>
            <p:spPr>
              <a:xfrm>
                <a:off x="144748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5" name="Freeform: Shape 3604">
                <a:extLst>
                  <a:ext uri="{FF2B5EF4-FFF2-40B4-BE49-F238E27FC236}">
                    <a16:creationId xmlns:a16="http://schemas.microsoft.com/office/drawing/2014/main" id="{36EC03EE-3764-4A90-B730-A6DCA33DD3C5}"/>
                  </a:ext>
                </a:extLst>
              </p:cNvPr>
              <p:cNvSpPr/>
              <p:nvPr/>
            </p:nvSpPr>
            <p:spPr>
              <a:xfrm>
                <a:off x="15634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6" name="Freeform: Shape 3605">
                <a:extLst>
                  <a:ext uri="{FF2B5EF4-FFF2-40B4-BE49-F238E27FC236}">
                    <a16:creationId xmlns:a16="http://schemas.microsoft.com/office/drawing/2014/main" id="{B610E250-3DC0-6910-DD5C-A13D1C97B493}"/>
                  </a:ext>
                </a:extLst>
              </p:cNvPr>
              <p:cNvSpPr/>
              <p:nvPr/>
            </p:nvSpPr>
            <p:spPr>
              <a:xfrm>
                <a:off x="16795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7" name="Freeform: Shape 3606">
                <a:extLst>
                  <a:ext uri="{FF2B5EF4-FFF2-40B4-BE49-F238E27FC236}">
                    <a16:creationId xmlns:a16="http://schemas.microsoft.com/office/drawing/2014/main" id="{040CEB60-8AAB-10F1-1459-8AAE234D1246}"/>
                  </a:ext>
                </a:extLst>
              </p:cNvPr>
              <p:cNvSpPr/>
              <p:nvPr/>
            </p:nvSpPr>
            <p:spPr>
              <a:xfrm>
                <a:off x="17955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8" name="Freeform: Shape 3607">
                <a:extLst>
                  <a:ext uri="{FF2B5EF4-FFF2-40B4-BE49-F238E27FC236}">
                    <a16:creationId xmlns:a16="http://schemas.microsoft.com/office/drawing/2014/main" id="{214E30F5-12C5-201A-A938-322E29558668}"/>
                  </a:ext>
                </a:extLst>
              </p:cNvPr>
              <p:cNvSpPr/>
              <p:nvPr/>
            </p:nvSpPr>
            <p:spPr>
              <a:xfrm>
                <a:off x="191159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9" name="Freeform: Shape 3608">
                <a:extLst>
                  <a:ext uri="{FF2B5EF4-FFF2-40B4-BE49-F238E27FC236}">
                    <a16:creationId xmlns:a16="http://schemas.microsoft.com/office/drawing/2014/main" id="{FB6DE60D-981A-4BDE-4C9C-1B1D4461E515}"/>
                  </a:ext>
                </a:extLst>
              </p:cNvPr>
              <p:cNvSpPr/>
              <p:nvPr/>
            </p:nvSpPr>
            <p:spPr>
              <a:xfrm>
                <a:off x="20276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0" name="Freeform: Shape 3609">
                <a:extLst>
                  <a:ext uri="{FF2B5EF4-FFF2-40B4-BE49-F238E27FC236}">
                    <a16:creationId xmlns:a16="http://schemas.microsoft.com/office/drawing/2014/main" id="{59C68408-1316-67C4-58FF-C6E50A501079}"/>
                  </a:ext>
                </a:extLst>
              </p:cNvPr>
              <p:cNvSpPr/>
              <p:nvPr/>
            </p:nvSpPr>
            <p:spPr>
              <a:xfrm>
                <a:off x="21436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1" name="Freeform: Shape 3610">
                <a:extLst>
                  <a:ext uri="{FF2B5EF4-FFF2-40B4-BE49-F238E27FC236}">
                    <a16:creationId xmlns:a16="http://schemas.microsoft.com/office/drawing/2014/main" id="{C8878E88-633C-9E22-25C3-2DC3A8FA306D}"/>
                  </a:ext>
                </a:extLst>
              </p:cNvPr>
              <p:cNvSpPr/>
              <p:nvPr/>
            </p:nvSpPr>
            <p:spPr>
              <a:xfrm>
                <a:off x="225968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2" name="Freeform: Shape 3611">
                <a:extLst>
                  <a:ext uri="{FF2B5EF4-FFF2-40B4-BE49-F238E27FC236}">
                    <a16:creationId xmlns:a16="http://schemas.microsoft.com/office/drawing/2014/main" id="{749502B7-8D20-6787-FDEA-AD2B2AB3ED20}"/>
                  </a:ext>
                </a:extLst>
              </p:cNvPr>
              <p:cNvSpPr/>
              <p:nvPr/>
            </p:nvSpPr>
            <p:spPr>
              <a:xfrm>
                <a:off x="237571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3" name="Freeform: Shape 3612">
                <a:extLst>
                  <a:ext uri="{FF2B5EF4-FFF2-40B4-BE49-F238E27FC236}">
                    <a16:creationId xmlns:a16="http://schemas.microsoft.com/office/drawing/2014/main" id="{FE7CD4A0-F252-EEB5-409F-AFE8776A0843}"/>
                  </a:ext>
                </a:extLst>
              </p:cNvPr>
              <p:cNvSpPr/>
              <p:nvPr/>
            </p:nvSpPr>
            <p:spPr>
              <a:xfrm>
                <a:off x="24917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4" name="Freeform: Shape 3613">
                <a:extLst>
                  <a:ext uri="{FF2B5EF4-FFF2-40B4-BE49-F238E27FC236}">
                    <a16:creationId xmlns:a16="http://schemas.microsoft.com/office/drawing/2014/main" id="{DCDF140C-E534-7638-02EC-2786D7BCBBC9}"/>
                  </a:ext>
                </a:extLst>
              </p:cNvPr>
              <p:cNvSpPr/>
              <p:nvPr/>
            </p:nvSpPr>
            <p:spPr>
              <a:xfrm>
                <a:off x="26077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5" name="Freeform: Shape 3614">
                <a:extLst>
                  <a:ext uri="{FF2B5EF4-FFF2-40B4-BE49-F238E27FC236}">
                    <a16:creationId xmlns:a16="http://schemas.microsoft.com/office/drawing/2014/main" id="{C6B4DDDD-4A8F-F71B-EBED-D127F9B35E91}"/>
                  </a:ext>
                </a:extLst>
              </p:cNvPr>
              <p:cNvSpPr/>
              <p:nvPr/>
            </p:nvSpPr>
            <p:spPr>
              <a:xfrm>
                <a:off x="272379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6" name="Freeform: Shape 3615">
                <a:extLst>
                  <a:ext uri="{FF2B5EF4-FFF2-40B4-BE49-F238E27FC236}">
                    <a16:creationId xmlns:a16="http://schemas.microsoft.com/office/drawing/2014/main" id="{DEDBB274-07A0-3049-CCAF-B4D2FC9785DB}"/>
                  </a:ext>
                </a:extLst>
              </p:cNvPr>
              <p:cNvSpPr/>
              <p:nvPr/>
            </p:nvSpPr>
            <p:spPr>
              <a:xfrm>
                <a:off x="28398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7" name="Freeform: Shape 3616">
                <a:extLst>
                  <a:ext uri="{FF2B5EF4-FFF2-40B4-BE49-F238E27FC236}">
                    <a16:creationId xmlns:a16="http://schemas.microsoft.com/office/drawing/2014/main" id="{3406DDF2-BA73-BD75-6758-438462CAECDC}"/>
                  </a:ext>
                </a:extLst>
              </p:cNvPr>
              <p:cNvSpPr/>
              <p:nvPr/>
            </p:nvSpPr>
            <p:spPr>
              <a:xfrm>
                <a:off x="29558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8" name="Freeform: Shape 3617">
                <a:extLst>
                  <a:ext uri="{FF2B5EF4-FFF2-40B4-BE49-F238E27FC236}">
                    <a16:creationId xmlns:a16="http://schemas.microsoft.com/office/drawing/2014/main" id="{ED02B0B4-8349-D0C9-C3E4-E109348041E1}"/>
                  </a:ext>
                </a:extLst>
              </p:cNvPr>
              <p:cNvSpPr/>
              <p:nvPr/>
            </p:nvSpPr>
            <p:spPr>
              <a:xfrm>
                <a:off x="307189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9" name="Freeform: Shape 3618">
                <a:extLst>
                  <a:ext uri="{FF2B5EF4-FFF2-40B4-BE49-F238E27FC236}">
                    <a16:creationId xmlns:a16="http://schemas.microsoft.com/office/drawing/2014/main" id="{F4F2EDA5-CF0C-F4EB-1F4E-DF6B75951044}"/>
                  </a:ext>
                </a:extLst>
              </p:cNvPr>
              <p:cNvSpPr/>
              <p:nvPr/>
            </p:nvSpPr>
            <p:spPr>
              <a:xfrm>
                <a:off x="318791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0" name="Freeform: Shape 3619">
                <a:extLst>
                  <a:ext uri="{FF2B5EF4-FFF2-40B4-BE49-F238E27FC236}">
                    <a16:creationId xmlns:a16="http://schemas.microsoft.com/office/drawing/2014/main" id="{3ACEFBDA-9053-1F2B-8E6F-1B239AE483A2}"/>
                  </a:ext>
                </a:extLst>
              </p:cNvPr>
              <p:cNvSpPr/>
              <p:nvPr/>
            </p:nvSpPr>
            <p:spPr>
              <a:xfrm>
                <a:off x="33039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1" name="Freeform: Shape 3620">
                <a:extLst>
                  <a:ext uri="{FF2B5EF4-FFF2-40B4-BE49-F238E27FC236}">
                    <a16:creationId xmlns:a16="http://schemas.microsoft.com/office/drawing/2014/main" id="{CBB5D3BA-E6B9-1998-3F7E-F8612EC10170}"/>
                  </a:ext>
                </a:extLst>
              </p:cNvPr>
              <p:cNvSpPr/>
              <p:nvPr/>
            </p:nvSpPr>
            <p:spPr>
              <a:xfrm>
                <a:off x="341997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2" name="Freeform: Shape 3621">
                <a:extLst>
                  <a:ext uri="{FF2B5EF4-FFF2-40B4-BE49-F238E27FC236}">
                    <a16:creationId xmlns:a16="http://schemas.microsoft.com/office/drawing/2014/main" id="{A6BF3436-6B3E-B23F-3834-4B166D817354}"/>
                  </a:ext>
                </a:extLst>
              </p:cNvPr>
              <p:cNvSpPr/>
              <p:nvPr/>
            </p:nvSpPr>
            <p:spPr>
              <a:xfrm>
                <a:off x="35360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3" name="Freeform: Shape 3622">
                <a:extLst>
                  <a:ext uri="{FF2B5EF4-FFF2-40B4-BE49-F238E27FC236}">
                    <a16:creationId xmlns:a16="http://schemas.microsoft.com/office/drawing/2014/main" id="{B0A36243-A5B4-1E22-F3F4-8F693E5BACB7}"/>
                  </a:ext>
                </a:extLst>
              </p:cNvPr>
              <p:cNvSpPr/>
              <p:nvPr/>
            </p:nvSpPr>
            <p:spPr>
              <a:xfrm>
                <a:off x="36520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4" name="Freeform: Shape 3623">
                <a:extLst>
                  <a:ext uri="{FF2B5EF4-FFF2-40B4-BE49-F238E27FC236}">
                    <a16:creationId xmlns:a16="http://schemas.microsoft.com/office/drawing/2014/main" id="{307D4031-EAA9-A49F-8A8A-F6E9A6517FE8}"/>
                  </a:ext>
                </a:extLst>
              </p:cNvPr>
              <p:cNvSpPr/>
              <p:nvPr/>
            </p:nvSpPr>
            <p:spPr>
              <a:xfrm>
                <a:off x="37680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5" name="Freeform: Shape 3624">
                <a:extLst>
                  <a:ext uri="{FF2B5EF4-FFF2-40B4-BE49-F238E27FC236}">
                    <a16:creationId xmlns:a16="http://schemas.microsoft.com/office/drawing/2014/main" id="{601D0541-443F-1A00-0117-DE91E2D77BDB}"/>
                  </a:ext>
                </a:extLst>
              </p:cNvPr>
              <p:cNvSpPr/>
              <p:nvPr/>
            </p:nvSpPr>
            <p:spPr>
              <a:xfrm>
                <a:off x="38840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6" name="Freeform: Shape 3625">
                <a:extLst>
                  <a:ext uri="{FF2B5EF4-FFF2-40B4-BE49-F238E27FC236}">
                    <a16:creationId xmlns:a16="http://schemas.microsoft.com/office/drawing/2014/main" id="{54A725A4-E71A-9732-FC0F-E0E89686D12D}"/>
                  </a:ext>
                </a:extLst>
              </p:cNvPr>
              <p:cNvSpPr/>
              <p:nvPr/>
            </p:nvSpPr>
            <p:spPr>
              <a:xfrm>
                <a:off x="400012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7" name="Freeform: Shape 3626">
                <a:extLst>
                  <a:ext uri="{FF2B5EF4-FFF2-40B4-BE49-F238E27FC236}">
                    <a16:creationId xmlns:a16="http://schemas.microsoft.com/office/drawing/2014/main" id="{0644DBDA-F936-55F2-6B5C-BE7E776D8DFC}"/>
                  </a:ext>
                </a:extLst>
              </p:cNvPr>
              <p:cNvSpPr/>
              <p:nvPr/>
            </p:nvSpPr>
            <p:spPr>
              <a:xfrm>
                <a:off x="41161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8" name="Freeform: Shape 3627">
                <a:extLst>
                  <a:ext uri="{FF2B5EF4-FFF2-40B4-BE49-F238E27FC236}">
                    <a16:creationId xmlns:a16="http://schemas.microsoft.com/office/drawing/2014/main" id="{AFD13DF7-A759-E2EA-BF49-7288CF6D8051}"/>
                  </a:ext>
                </a:extLst>
              </p:cNvPr>
              <p:cNvSpPr/>
              <p:nvPr/>
            </p:nvSpPr>
            <p:spPr>
              <a:xfrm>
                <a:off x="42321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9" name="Freeform: Shape 3628">
                <a:extLst>
                  <a:ext uri="{FF2B5EF4-FFF2-40B4-BE49-F238E27FC236}">
                    <a16:creationId xmlns:a16="http://schemas.microsoft.com/office/drawing/2014/main" id="{4E352EF4-E860-2E54-788E-2E424671F2F0}"/>
                  </a:ext>
                </a:extLst>
              </p:cNvPr>
              <p:cNvSpPr/>
              <p:nvPr/>
            </p:nvSpPr>
            <p:spPr>
              <a:xfrm>
                <a:off x="43482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0" name="Freeform: Shape 3629">
                <a:extLst>
                  <a:ext uri="{FF2B5EF4-FFF2-40B4-BE49-F238E27FC236}">
                    <a16:creationId xmlns:a16="http://schemas.microsoft.com/office/drawing/2014/main" id="{BC079888-4772-D198-7237-EBAB37D2BF22}"/>
                  </a:ext>
                </a:extLst>
              </p:cNvPr>
              <p:cNvSpPr/>
              <p:nvPr/>
            </p:nvSpPr>
            <p:spPr>
              <a:xfrm>
                <a:off x="446424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1" name="Freeform: Shape 3630">
                <a:extLst>
                  <a:ext uri="{FF2B5EF4-FFF2-40B4-BE49-F238E27FC236}">
                    <a16:creationId xmlns:a16="http://schemas.microsoft.com/office/drawing/2014/main" id="{D7C4D646-245C-022B-D16A-1FE949C2AC22}"/>
                  </a:ext>
                </a:extLst>
              </p:cNvPr>
              <p:cNvSpPr/>
              <p:nvPr/>
            </p:nvSpPr>
            <p:spPr>
              <a:xfrm>
                <a:off x="458027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2" name="Freeform: Shape 3631">
                <a:extLst>
                  <a:ext uri="{FF2B5EF4-FFF2-40B4-BE49-F238E27FC236}">
                    <a16:creationId xmlns:a16="http://schemas.microsoft.com/office/drawing/2014/main" id="{F7A6D196-7F53-F873-7778-D4DD4BE2F89C}"/>
                  </a:ext>
                </a:extLst>
              </p:cNvPr>
              <p:cNvSpPr/>
              <p:nvPr/>
            </p:nvSpPr>
            <p:spPr>
              <a:xfrm>
                <a:off x="5511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3" name="Freeform: Shape 3632">
                <a:extLst>
                  <a:ext uri="{FF2B5EF4-FFF2-40B4-BE49-F238E27FC236}">
                    <a16:creationId xmlns:a16="http://schemas.microsoft.com/office/drawing/2014/main" id="{9DCBB823-F977-99A9-86E4-619F0BF1670E}"/>
                  </a:ext>
                </a:extLst>
              </p:cNvPr>
              <p:cNvSpPr/>
              <p:nvPr/>
            </p:nvSpPr>
            <p:spPr>
              <a:xfrm>
                <a:off x="17115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4" name="Freeform: Shape 3633">
                <a:extLst>
                  <a:ext uri="{FF2B5EF4-FFF2-40B4-BE49-F238E27FC236}">
                    <a16:creationId xmlns:a16="http://schemas.microsoft.com/office/drawing/2014/main" id="{9D71EC0E-78F5-3B99-9CF4-6C8B591FBBEA}"/>
                  </a:ext>
                </a:extLst>
              </p:cNvPr>
              <p:cNvSpPr/>
              <p:nvPr/>
            </p:nvSpPr>
            <p:spPr>
              <a:xfrm>
                <a:off x="2871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5" name="Freeform: Shape 3634">
                <a:extLst>
                  <a:ext uri="{FF2B5EF4-FFF2-40B4-BE49-F238E27FC236}">
                    <a16:creationId xmlns:a16="http://schemas.microsoft.com/office/drawing/2014/main" id="{AEEA72DE-C99C-E321-A891-3C2AC97AD329}"/>
                  </a:ext>
                </a:extLst>
              </p:cNvPr>
              <p:cNvSpPr/>
              <p:nvPr/>
            </p:nvSpPr>
            <p:spPr>
              <a:xfrm>
                <a:off x="40320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6" name="Freeform: Shape 3635">
                <a:extLst>
                  <a:ext uri="{FF2B5EF4-FFF2-40B4-BE49-F238E27FC236}">
                    <a16:creationId xmlns:a16="http://schemas.microsoft.com/office/drawing/2014/main" id="{F79028A5-FCB6-BBA1-987F-B1A1F330BD12}"/>
                  </a:ext>
                </a:extLst>
              </p:cNvPr>
              <p:cNvSpPr/>
              <p:nvPr/>
            </p:nvSpPr>
            <p:spPr>
              <a:xfrm>
                <a:off x="51923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7" name="Freeform: Shape 3636">
                <a:extLst>
                  <a:ext uri="{FF2B5EF4-FFF2-40B4-BE49-F238E27FC236}">
                    <a16:creationId xmlns:a16="http://schemas.microsoft.com/office/drawing/2014/main" id="{F5179C13-08EB-BA98-2630-09EC944607F4}"/>
                  </a:ext>
                </a:extLst>
              </p:cNvPr>
              <p:cNvSpPr/>
              <p:nvPr/>
            </p:nvSpPr>
            <p:spPr>
              <a:xfrm>
                <a:off x="63526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8" name="Freeform: Shape 3637">
                <a:extLst>
                  <a:ext uri="{FF2B5EF4-FFF2-40B4-BE49-F238E27FC236}">
                    <a16:creationId xmlns:a16="http://schemas.microsoft.com/office/drawing/2014/main" id="{41F64B6D-18E9-15BA-2C00-50B5DC0D3929}"/>
                  </a:ext>
                </a:extLst>
              </p:cNvPr>
              <p:cNvSpPr/>
              <p:nvPr/>
            </p:nvSpPr>
            <p:spPr>
              <a:xfrm>
                <a:off x="7512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9" name="Freeform: Shape 3638">
                <a:extLst>
                  <a:ext uri="{FF2B5EF4-FFF2-40B4-BE49-F238E27FC236}">
                    <a16:creationId xmlns:a16="http://schemas.microsoft.com/office/drawing/2014/main" id="{E8E16755-E399-CDED-73DE-FFFEA647691C}"/>
                  </a:ext>
                </a:extLst>
              </p:cNvPr>
              <p:cNvSpPr/>
              <p:nvPr/>
            </p:nvSpPr>
            <p:spPr>
              <a:xfrm>
                <a:off x="8673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0" name="Freeform: Shape 3639">
                <a:extLst>
                  <a:ext uri="{FF2B5EF4-FFF2-40B4-BE49-F238E27FC236}">
                    <a16:creationId xmlns:a16="http://schemas.microsoft.com/office/drawing/2014/main" id="{6601A4D9-E5B9-0AC8-D3A7-A93C14B1E05C}"/>
                  </a:ext>
                </a:extLst>
              </p:cNvPr>
              <p:cNvSpPr/>
              <p:nvPr/>
            </p:nvSpPr>
            <p:spPr>
              <a:xfrm>
                <a:off x="98334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1" name="Freeform: Shape 3640">
                <a:extLst>
                  <a:ext uri="{FF2B5EF4-FFF2-40B4-BE49-F238E27FC236}">
                    <a16:creationId xmlns:a16="http://schemas.microsoft.com/office/drawing/2014/main" id="{2BD7F59C-F357-B039-C7F6-7DEB49580833}"/>
                  </a:ext>
                </a:extLst>
              </p:cNvPr>
              <p:cNvSpPr/>
              <p:nvPr/>
            </p:nvSpPr>
            <p:spPr>
              <a:xfrm>
                <a:off x="10993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2" name="Freeform: Shape 3641">
                <a:extLst>
                  <a:ext uri="{FF2B5EF4-FFF2-40B4-BE49-F238E27FC236}">
                    <a16:creationId xmlns:a16="http://schemas.microsoft.com/office/drawing/2014/main" id="{112E0F37-7C48-E2F4-64E3-0E3EBF8879EB}"/>
                  </a:ext>
                </a:extLst>
              </p:cNvPr>
              <p:cNvSpPr/>
              <p:nvPr/>
            </p:nvSpPr>
            <p:spPr>
              <a:xfrm>
                <a:off x="121541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3" name="Freeform: Shape 3642">
                <a:extLst>
                  <a:ext uri="{FF2B5EF4-FFF2-40B4-BE49-F238E27FC236}">
                    <a16:creationId xmlns:a16="http://schemas.microsoft.com/office/drawing/2014/main" id="{ED9D7A21-8D9C-999D-17D3-16E66B1C98C6}"/>
                  </a:ext>
                </a:extLst>
              </p:cNvPr>
              <p:cNvSpPr/>
              <p:nvPr/>
            </p:nvSpPr>
            <p:spPr>
              <a:xfrm>
                <a:off x="13314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4" name="Freeform: Shape 3643">
                <a:extLst>
                  <a:ext uri="{FF2B5EF4-FFF2-40B4-BE49-F238E27FC236}">
                    <a16:creationId xmlns:a16="http://schemas.microsoft.com/office/drawing/2014/main" id="{AC238DE9-82FF-83E2-5C84-25B2DA5CB7AC}"/>
                  </a:ext>
                </a:extLst>
              </p:cNvPr>
              <p:cNvSpPr/>
              <p:nvPr/>
            </p:nvSpPr>
            <p:spPr>
              <a:xfrm>
                <a:off x="144748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5" name="Freeform: Shape 3644">
                <a:extLst>
                  <a:ext uri="{FF2B5EF4-FFF2-40B4-BE49-F238E27FC236}">
                    <a16:creationId xmlns:a16="http://schemas.microsoft.com/office/drawing/2014/main" id="{5B9D028E-B121-0B1A-FE76-6A136E135E1A}"/>
                  </a:ext>
                </a:extLst>
              </p:cNvPr>
              <p:cNvSpPr/>
              <p:nvPr/>
            </p:nvSpPr>
            <p:spPr>
              <a:xfrm>
                <a:off x="15634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6" name="Freeform: Shape 3645">
                <a:extLst>
                  <a:ext uri="{FF2B5EF4-FFF2-40B4-BE49-F238E27FC236}">
                    <a16:creationId xmlns:a16="http://schemas.microsoft.com/office/drawing/2014/main" id="{16144AEF-84D5-7B00-F45D-64F41F2C1B73}"/>
                  </a:ext>
                </a:extLst>
              </p:cNvPr>
              <p:cNvSpPr/>
              <p:nvPr/>
            </p:nvSpPr>
            <p:spPr>
              <a:xfrm>
                <a:off x="16795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7" name="Freeform: Shape 3646">
                <a:extLst>
                  <a:ext uri="{FF2B5EF4-FFF2-40B4-BE49-F238E27FC236}">
                    <a16:creationId xmlns:a16="http://schemas.microsoft.com/office/drawing/2014/main" id="{D141311B-809A-2050-3D33-E6C47D6ACA59}"/>
                  </a:ext>
                </a:extLst>
              </p:cNvPr>
              <p:cNvSpPr/>
              <p:nvPr/>
            </p:nvSpPr>
            <p:spPr>
              <a:xfrm>
                <a:off x="17955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8" name="Freeform: Shape 3647">
                <a:extLst>
                  <a:ext uri="{FF2B5EF4-FFF2-40B4-BE49-F238E27FC236}">
                    <a16:creationId xmlns:a16="http://schemas.microsoft.com/office/drawing/2014/main" id="{FCA1DC52-1D06-9D68-4702-0D4420796D13}"/>
                  </a:ext>
                </a:extLst>
              </p:cNvPr>
              <p:cNvSpPr/>
              <p:nvPr/>
            </p:nvSpPr>
            <p:spPr>
              <a:xfrm>
                <a:off x="191159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9" name="Freeform: Shape 3648">
                <a:extLst>
                  <a:ext uri="{FF2B5EF4-FFF2-40B4-BE49-F238E27FC236}">
                    <a16:creationId xmlns:a16="http://schemas.microsoft.com/office/drawing/2014/main" id="{614031B7-6C0C-5746-0894-EEB5059D8C20}"/>
                  </a:ext>
                </a:extLst>
              </p:cNvPr>
              <p:cNvSpPr/>
              <p:nvPr/>
            </p:nvSpPr>
            <p:spPr>
              <a:xfrm>
                <a:off x="20276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0" name="Freeform: Shape 3649">
                <a:extLst>
                  <a:ext uri="{FF2B5EF4-FFF2-40B4-BE49-F238E27FC236}">
                    <a16:creationId xmlns:a16="http://schemas.microsoft.com/office/drawing/2014/main" id="{F78F56DC-0918-96CA-EEE8-9E75E0B80DE3}"/>
                  </a:ext>
                </a:extLst>
              </p:cNvPr>
              <p:cNvSpPr/>
              <p:nvPr/>
            </p:nvSpPr>
            <p:spPr>
              <a:xfrm>
                <a:off x="21436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1" name="Freeform: Shape 3650">
                <a:extLst>
                  <a:ext uri="{FF2B5EF4-FFF2-40B4-BE49-F238E27FC236}">
                    <a16:creationId xmlns:a16="http://schemas.microsoft.com/office/drawing/2014/main" id="{67E84CA6-DB0F-530A-45D4-22D37CEB6E4F}"/>
                  </a:ext>
                </a:extLst>
              </p:cNvPr>
              <p:cNvSpPr/>
              <p:nvPr/>
            </p:nvSpPr>
            <p:spPr>
              <a:xfrm>
                <a:off x="225968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2" name="Freeform: Shape 3651">
                <a:extLst>
                  <a:ext uri="{FF2B5EF4-FFF2-40B4-BE49-F238E27FC236}">
                    <a16:creationId xmlns:a16="http://schemas.microsoft.com/office/drawing/2014/main" id="{915A2097-C8F5-FFF2-7009-B89829D967C5}"/>
                  </a:ext>
                </a:extLst>
              </p:cNvPr>
              <p:cNvSpPr/>
              <p:nvPr/>
            </p:nvSpPr>
            <p:spPr>
              <a:xfrm>
                <a:off x="237571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3" name="Freeform: Shape 3652">
                <a:extLst>
                  <a:ext uri="{FF2B5EF4-FFF2-40B4-BE49-F238E27FC236}">
                    <a16:creationId xmlns:a16="http://schemas.microsoft.com/office/drawing/2014/main" id="{AB46C6DA-F3EE-393C-F235-6D1F65867A79}"/>
                  </a:ext>
                </a:extLst>
              </p:cNvPr>
              <p:cNvSpPr/>
              <p:nvPr/>
            </p:nvSpPr>
            <p:spPr>
              <a:xfrm>
                <a:off x="24917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4" name="Freeform: Shape 3653">
                <a:extLst>
                  <a:ext uri="{FF2B5EF4-FFF2-40B4-BE49-F238E27FC236}">
                    <a16:creationId xmlns:a16="http://schemas.microsoft.com/office/drawing/2014/main" id="{561B9829-29CA-90F9-E9E2-744375923844}"/>
                  </a:ext>
                </a:extLst>
              </p:cNvPr>
              <p:cNvSpPr/>
              <p:nvPr/>
            </p:nvSpPr>
            <p:spPr>
              <a:xfrm>
                <a:off x="26077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5" name="Freeform: Shape 3654">
                <a:extLst>
                  <a:ext uri="{FF2B5EF4-FFF2-40B4-BE49-F238E27FC236}">
                    <a16:creationId xmlns:a16="http://schemas.microsoft.com/office/drawing/2014/main" id="{BF8D0D58-D25F-AE81-DC32-07C5A5D28C52}"/>
                  </a:ext>
                </a:extLst>
              </p:cNvPr>
              <p:cNvSpPr/>
              <p:nvPr/>
            </p:nvSpPr>
            <p:spPr>
              <a:xfrm>
                <a:off x="272379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6" name="Freeform: Shape 3655">
                <a:extLst>
                  <a:ext uri="{FF2B5EF4-FFF2-40B4-BE49-F238E27FC236}">
                    <a16:creationId xmlns:a16="http://schemas.microsoft.com/office/drawing/2014/main" id="{5CFC484A-58AA-2D55-A5CE-729E4BC4B2C5}"/>
                  </a:ext>
                </a:extLst>
              </p:cNvPr>
              <p:cNvSpPr/>
              <p:nvPr/>
            </p:nvSpPr>
            <p:spPr>
              <a:xfrm>
                <a:off x="28398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7" name="Freeform: Shape 3656">
                <a:extLst>
                  <a:ext uri="{FF2B5EF4-FFF2-40B4-BE49-F238E27FC236}">
                    <a16:creationId xmlns:a16="http://schemas.microsoft.com/office/drawing/2014/main" id="{13D98E01-4D25-7450-3C31-16F24D0C6B10}"/>
                  </a:ext>
                </a:extLst>
              </p:cNvPr>
              <p:cNvSpPr/>
              <p:nvPr/>
            </p:nvSpPr>
            <p:spPr>
              <a:xfrm>
                <a:off x="29558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8" name="Freeform: Shape 3657">
                <a:extLst>
                  <a:ext uri="{FF2B5EF4-FFF2-40B4-BE49-F238E27FC236}">
                    <a16:creationId xmlns:a16="http://schemas.microsoft.com/office/drawing/2014/main" id="{9C7C5672-768B-F1F7-C1D2-3032FBB8A556}"/>
                  </a:ext>
                </a:extLst>
              </p:cNvPr>
              <p:cNvSpPr/>
              <p:nvPr/>
            </p:nvSpPr>
            <p:spPr>
              <a:xfrm>
                <a:off x="307189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9" name="Freeform: Shape 3658">
                <a:extLst>
                  <a:ext uri="{FF2B5EF4-FFF2-40B4-BE49-F238E27FC236}">
                    <a16:creationId xmlns:a16="http://schemas.microsoft.com/office/drawing/2014/main" id="{E61513EF-D182-E138-9E64-A6F83EB7285E}"/>
                  </a:ext>
                </a:extLst>
              </p:cNvPr>
              <p:cNvSpPr/>
              <p:nvPr/>
            </p:nvSpPr>
            <p:spPr>
              <a:xfrm>
                <a:off x="318791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0" name="Freeform: Shape 3659">
                <a:extLst>
                  <a:ext uri="{FF2B5EF4-FFF2-40B4-BE49-F238E27FC236}">
                    <a16:creationId xmlns:a16="http://schemas.microsoft.com/office/drawing/2014/main" id="{7BC54824-4A91-AEBF-942D-6760EFEABC7F}"/>
                  </a:ext>
                </a:extLst>
              </p:cNvPr>
              <p:cNvSpPr/>
              <p:nvPr/>
            </p:nvSpPr>
            <p:spPr>
              <a:xfrm>
                <a:off x="33039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1" name="Freeform: Shape 3660">
                <a:extLst>
                  <a:ext uri="{FF2B5EF4-FFF2-40B4-BE49-F238E27FC236}">
                    <a16:creationId xmlns:a16="http://schemas.microsoft.com/office/drawing/2014/main" id="{087A4FAC-F70D-7C30-A4A1-1276AB7706CC}"/>
                  </a:ext>
                </a:extLst>
              </p:cNvPr>
              <p:cNvSpPr/>
              <p:nvPr/>
            </p:nvSpPr>
            <p:spPr>
              <a:xfrm>
                <a:off x="341997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2" name="Freeform: Shape 3661">
                <a:extLst>
                  <a:ext uri="{FF2B5EF4-FFF2-40B4-BE49-F238E27FC236}">
                    <a16:creationId xmlns:a16="http://schemas.microsoft.com/office/drawing/2014/main" id="{F33F1D20-674F-7109-07C9-6DDD06A327B5}"/>
                  </a:ext>
                </a:extLst>
              </p:cNvPr>
              <p:cNvSpPr/>
              <p:nvPr/>
            </p:nvSpPr>
            <p:spPr>
              <a:xfrm>
                <a:off x="35360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3" name="Freeform: Shape 3662">
                <a:extLst>
                  <a:ext uri="{FF2B5EF4-FFF2-40B4-BE49-F238E27FC236}">
                    <a16:creationId xmlns:a16="http://schemas.microsoft.com/office/drawing/2014/main" id="{B795B0A4-A74A-BBBE-A885-1F6DB5F17201}"/>
                  </a:ext>
                </a:extLst>
              </p:cNvPr>
              <p:cNvSpPr/>
              <p:nvPr/>
            </p:nvSpPr>
            <p:spPr>
              <a:xfrm>
                <a:off x="36520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4" name="Freeform: Shape 3663">
                <a:extLst>
                  <a:ext uri="{FF2B5EF4-FFF2-40B4-BE49-F238E27FC236}">
                    <a16:creationId xmlns:a16="http://schemas.microsoft.com/office/drawing/2014/main" id="{4E1CFFB4-2D2E-AD5C-368C-07AADC72A9D5}"/>
                  </a:ext>
                </a:extLst>
              </p:cNvPr>
              <p:cNvSpPr/>
              <p:nvPr/>
            </p:nvSpPr>
            <p:spPr>
              <a:xfrm>
                <a:off x="37680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5" name="Freeform: Shape 3664">
                <a:extLst>
                  <a:ext uri="{FF2B5EF4-FFF2-40B4-BE49-F238E27FC236}">
                    <a16:creationId xmlns:a16="http://schemas.microsoft.com/office/drawing/2014/main" id="{1D42B377-AF9A-CF79-0A18-91B9208A80EC}"/>
                  </a:ext>
                </a:extLst>
              </p:cNvPr>
              <p:cNvSpPr/>
              <p:nvPr/>
            </p:nvSpPr>
            <p:spPr>
              <a:xfrm>
                <a:off x="38840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6" name="Freeform: Shape 3665">
                <a:extLst>
                  <a:ext uri="{FF2B5EF4-FFF2-40B4-BE49-F238E27FC236}">
                    <a16:creationId xmlns:a16="http://schemas.microsoft.com/office/drawing/2014/main" id="{AF0CC023-38B3-5E19-7B03-7786E147A880}"/>
                  </a:ext>
                </a:extLst>
              </p:cNvPr>
              <p:cNvSpPr/>
              <p:nvPr/>
            </p:nvSpPr>
            <p:spPr>
              <a:xfrm>
                <a:off x="400012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7" name="Freeform: Shape 3666">
                <a:extLst>
                  <a:ext uri="{FF2B5EF4-FFF2-40B4-BE49-F238E27FC236}">
                    <a16:creationId xmlns:a16="http://schemas.microsoft.com/office/drawing/2014/main" id="{AC88F96F-7268-7D6F-9DD5-69D561315792}"/>
                  </a:ext>
                </a:extLst>
              </p:cNvPr>
              <p:cNvSpPr/>
              <p:nvPr/>
            </p:nvSpPr>
            <p:spPr>
              <a:xfrm>
                <a:off x="41161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8" name="Freeform: Shape 3667">
                <a:extLst>
                  <a:ext uri="{FF2B5EF4-FFF2-40B4-BE49-F238E27FC236}">
                    <a16:creationId xmlns:a16="http://schemas.microsoft.com/office/drawing/2014/main" id="{23AAF0F8-A319-7452-F0A5-6350DF964DB9}"/>
                  </a:ext>
                </a:extLst>
              </p:cNvPr>
              <p:cNvSpPr/>
              <p:nvPr/>
            </p:nvSpPr>
            <p:spPr>
              <a:xfrm>
                <a:off x="42321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9" name="Freeform: Shape 3668">
                <a:extLst>
                  <a:ext uri="{FF2B5EF4-FFF2-40B4-BE49-F238E27FC236}">
                    <a16:creationId xmlns:a16="http://schemas.microsoft.com/office/drawing/2014/main" id="{1E66D16F-432C-3C49-EDB1-D344488F2648}"/>
                  </a:ext>
                </a:extLst>
              </p:cNvPr>
              <p:cNvSpPr/>
              <p:nvPr/>
            </p:nvSpPr>
            <p:spPr>
              <a:xfrm>
                <a:off x="43482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0" name="Freeform: Shape 3669">
                <a:extLst>
                  <a:ext uri="{FF2B5EF4-FFF2-40B4-BE49-F238E27FC236}">
                    <a16:creationId xmlns:a16="http://schemas.microsoft.com/office/drawing/2014/main" id="{50EA9FA6-D7CA-F75A-8B17-09EFE0DB74AE}"/>
                  </a:ext>
                </a:extLst>
              </p:cNvPr>
              <p:cNvSpPr/>
              <p:nvPr/>
            </p:nvSpPr>
            <p:spPr>
              <a:xfrm>
                <a:off x="446424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1" name="Freeform: Shape 3670">
                <a:extLst>
                  <a:ext uri="{FF2B5EF4-FFF2-40B4-BE49-F238E27FC236}">
                    <a16:creationId xmlns:a16="http://schemas.microsoft.com/office/drawing/2014/main" id="{871E010B-389B-1D36-DEC2-CFA37EC309EB}"/>
                  </a:ext>
                </a:extLst>
              </p:cNvPr>
              <p:cNvSpPr/>
              <p:nvPr/>
            </p:nvSpPr>
            <p:spPr>
              <a:xfrm>
                <a:off x="458027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2" name="Freeform: Shape 3671">
                <a:extLst>
                  <a:ext uri="{FF2B5EF4-FFF2-40B4-BE49-F238E27FC236}">
                    <a16:creationId xmlns:a16="http://schemas.microsoft.com/office/drawing/2014/main" id="{CC44EFC4-8C1C-0E71-E071-8AC49B5D16A6}"/>
                  </a:ext>
                </a:extLst>
              </p:cNvPr>
              <p:cNvSpPr/>
              <p:nvPr/>
            </p:nvSpPr>
            <p:spPr>
              <a:xfrm>
                <a:off x="5511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3" name="Freeform: Shape 3672">
                <a:extLst>
                  <a:ext uri="{FF2B5EF4-FFF2-40B4-BE49-F238E27FC236}">
                    <a16:creationId xmlns:a16="http://schemas.microsoft.com/office/drawing/2014/main" id="{59238AA5-F537-F93A-18AE-C65F6C1359CA}"/>
                  </a:ext>
                </a:extLst>
              </p:cNvPr>
              <p:cNvSpPr/>
              <p:nvPr/>
            </p:nvSpPr>
            <p:spPr>
              <a:xfrm>
                <a:off x="17115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4" name="Freeform: Shape 3673">
                <a:extLst>
                  <a:ext uri="{FF2B5EF4-FFF2-40B4-BE49-F238E27FC236}">
                    <a16:creationId xmlns:a16="http://schemas.microsoft.com/office/drawing/2014/main" id="{2AC25E16-E020-6D43-9A39-895C4AC1B605}"/>
                  </a:ext>
                </a:extLst>
              </p:cNvPr>
              <p:cNvSpPr/>
              <p:nvPr/>
            </p:nvSpPr>
            <p:spPr>
              <a:xfrm>
                <a:off x="2871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5" name="Freeform: Shape 3674">
                <a:extLst>
                  <a:ext uri="{FF2B5EF4-FFF2-40B4-BE49-F238E27FC236}">
                    <a16:creationId xmlns:a16="http://schemas.microsoft.com/office/drawing/2014/main" id="{D965D899-94D0-AE11-20DD-6C8143630B13}"/>
                  </a:ext>
                </a:extLst>
              </p:cNvPr>
              <p:cNvSpPr/>
              <p:nvPr/>
            </p:nvSpPr>
            <p:spPr>
              <a:xfrm>
                <a:off x="40320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6" name="Freeform: Shape 3675">
                <a:extLst>
                  <a:ext uri="{FF2B5EF4-FFF2-40B4-BE49-F238E27FC236}">
                    <a16:creationId xmlns:a16="http://schemas.microsoft.com/office/drawing/2014/main" id="{727316F4-B45E-232B-4DC1-C4EA4275AE85}"/>
                  </a:ext>
                </a:extLst>
              </p:cNvPr>
              <p:cNvSpPr/>
              <p:nvPr/>
            </p:nvSpPr>
            <p:spPr>
              <a:xfrm>
                <a:off x="51923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7" name="Freeform: Shape 3676">
                <a:extLst>
                  <a:ext uri="{FF2B5EF4-FFF2-40B4-BE49-F238E27FC236}">
                    <a16:creationId xmlns:a16="http://schemas.microsoft.com/office/drawing/2014/main" id="{3AAA32E5-7E90-1C83-8018-0D1F7F7B7012}"/>
                  </a:ext>
                </a:extLst>
              </p:cNvPr>
              <p:cNvSpPr/>
              <p:nvPr/>
            </p:nvSpPr>
            <p:spPr>
              <a:xfrm>
                <a:off x="63526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8" name="Freeform: Shape 3677">
                <a:extLst>
                  <a:ext uri="{FF2B5EF4-FFF2-40B4-BE49-F238E27FC236}">
                    <a16:creationId xmlns:a16="http://schemas.microsoft.com/office/drawing/2014/main" id="{D1C68B73-B18C-3B09-7B5C-5B9290CFEEC9}"/>
                  </a:ext>
                </a:extLst>
              </p:cNvPr>
              <p:cNvSpPr/>
              <p:nvPr/>
            </p:nvSpPr>
            <p:spPr>
              <a:xfrm>
                <a:off x="7512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9" name="Freeform: Shape 3678">
                <a:extLst>
                  <a:ext uri="{FF2B5EF4-FFF2-40B4-BE49-F238E27FC236}">
                    <a16:creationId xmlns:a16="http://schemas.microsoft.com/office/drawing/2014/main" id="{C1DFBEF4-C197-1258-9923-8EEAA8D8F757}"/>
                  </a:ext>
                </a:extLst>
              </p:cNvPr>
              <p:cNvSpPr/>
              <p:nvPr/>
            </p:nvSpPr>
            <p:spPr>
              <a:xfrm>
                <a:off x="8673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0" name="Freeform: Shape 3679">
                <a:extLst>
                  <a:ext uri="{FF2B5EF4-FFF2-40B4-BE49-F238E27FC236}">
                    <a16:creationId xmlns:a16="http://schemas.microsoft.com/office/drawing/2014/main" id="{C00EF7E2-D49E-A7FE-1948-1368FDC0B3BF}"/>
                  </a:ext>
                </a:extLst>
              </p:cNvPr>
              <p:cNvSpPr/>
              <p:nvPr/>
            </p:nvSpPr>
            <p:spPr>
              <a:xfrm>
                <a:off x="98334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1" name="Freeform: Shape 3680">
                <a:extLst>
                  <a:ext uri="{FF2B5EF4-FFF2-40B4-BE49-F238E27FC236}">
                    <a16:creationId xmlns:a16="http://schemas.microsoft.com/office/drawing/2014/main" id="{D129425C-D823-CD07-9914-C23EC124FC97}"/>
                  </a:ext>
                </a:extLst>
              </p:cNvPr>
              <p:cNvSpPr/>
              <p:nvPr/>
            </p:nvSpPr>
            <p:spPr>
              <a:xfrm>
                <a:off x="10993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2" name="Freeform: Shape 3681">
                <a:extLst>
                  <a:ext uri="{FF2B5EF4-FFF2-40B4-BE49-F238E27FC236}">
                    <a16:creationId xmlns:a16="http://schemas.microsoft.com/office/drawing/2014/main" id="{05417D8B-F7B2-DC49-4772-2C2EEC728F86}"/>
                  </a:ext>
                </a:extLst>
              </p:cNvPr>
              <p:cNvSpPr/>
              <p:nvPr/>
            </p:nvSpPr>
            <p:spPr>
              <a:xfrm>
                <a:off x="121541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3" name="Freeform: Shape 3682">
                <a:extLst>
                  <a:ext uri="{FF2B5EF4-FFF2-40B4-BE49-F238E27FC236}">
                    <a16:creationId xmlns:a16="http://schemas.microsoft.com/office/drawing/2014/main" id="{B46619C3-AF02-BE5F-3503-41BF0DB0D5AE}"/>
                  </a:ext>
                </a:extLst>
              </p:cNvPr>
              <p:cNvSpPr/>
              <p:nvPr/>
            </p:nvSpPr>
            <p:spPr>
              <a:xfrm>
                <a:off x="13314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4" name="Freeform: Shape 3683">
                <a:extLst>
                  <a:ext uri="{FF2B5EF4-FFF2-40B4-BE49-F238E27FC236}">
                    <a16:creationId xmlns:a16="http://schemas.microsoft.com/office/drawing/2014/main" id="{4322F0BB-C0C1-8F37-FD4F-A01EC13B95D9}"/>
                  </a:ext>
                </a:extLst>
              </p:cNvPr>
              <p:cNvSpPr/>
              <p:nvPr/>
            </p:nvSpPr>
            <p:spPr>
              <a:xfrm>
                <a:off x="144748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5" name="Freeform: Shape 3684">
                <a:extLst>
                  <a:ext uri="{FF2B5EF4-FFF2-40B4-BE49-F238E27FC236}">
                    <a16:creationId xmlns:a16="http://schemas.microsoft.com/office/drawing/2014/main" id="{6A10132E-2F6A-2244-F1DF-047E83321FE0}"/>
                  </a:ext>
                </a:extLst>
              </p:cNvPr>
              <p:cNvSpPr/>
              <p:nvPr/>
            </p:nvSpPr>
            <p:spPr>
              <a:xfrm>
                <a:off x="15634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6" name="Freeform: Shape 3685">
                <a:extLst>
                  <a:ext uri="{FF2B5EF4-FFF2-40B4-BE49-F238E27FC236}">
                    <a16:creationId xmlns:a16="http://schemas.microsoft.com/office/drawing/2014/main" id="{7371F778-4F43-79A3-A5B0-8B3499A0F733}"/>
                  </a:ext>
                </a:extLst>
              </p:cNvPr>
              <p:cNvSpPr/>
              <p:nvPr/>
            </p:nvSpPr>
            <p:spPr>
              <a:xfrm>
                <a:off x="16795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7" name="Freeform: Shape 3686">
                <a:extLst>
                  <a:ext uri="{FF2B5EF4-FFF2-40B4-BE49-F238E27FC236}">
                    <a16:creationId xmlns:a16="http://schemas.microsoft.com/office/drawing/2014/main" id="{16A566D3-6F0A-3A17-F559-9851E6970EE8}"/>
                  </a:ext>
                </a:extLst>
              </p:cNvPr>
              <p:cNvSpPr/>
              <p:nvPr/>
            </p:nvSpPr>
            <p:spPr>
              <a:xfrm>
                <a:off x="17955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8" name="Freeform: Shape 3687">
                <a:extLst>
                  <a:ext uri="{FF2B5EF4-FFF2-40B4-BE49-F238E27FC236}">
                    <a16:creationId xmlns:a16="http://schemas.microsoft.com/office/drawing/2014/main" id="{E18BAC57-40D6-F104-0796-50465167B02B}"/>
                  </a:ext>
                </a:extLst>
              </p:cNvPr>
              <p:cNvSpPr/>
              <p:nvPr/>
            </p:nvSpPr>
            <p:spPr>
              <a:xfrm>
                <a:off x="191159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9" name="Freeform: Shape 3688">
                <a:extLst>
                  <a:ext uri="{FF2B5EF4-FFF2-40B4-BE49-F238E27FC236}">
                    <a16:creationId xmlns:a16="http://schemas.microsoft.com/office/drawing/2014/main" id="{3FC26EB1-62C6-0C6C-54D1-A744D7CD2F10}"/>
                  </a:ext>
                </a:extLst>
              </p:cNvPr>
              <p:cNvSpPr/>
              <p:nvPr/>
            </p:nvSpPr>
            <p:spPr>
              <a:xfrm>
                <a:off x="20276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0" name="Freeform: Shape 3689">
                <a:extLst>
                  <a:ext uri="{FF2B5EF4-FFF2-40B4-BE49-F238E27FC236}">
                    <a16:creationId xmlns:a16="http://schemas.microsoft.com/office/drawing/2014/main" id="{24B46DDE-C450-EBEC-7CFD-EDC39736D063}"/>
                  </a:ext>
                </a:extLst>
              </p:cNvPr>
              <p:cNvSpPr/>
              <p:nvPr/>
            </p:nvSpPr>
            <p:spPr>
              <a:xfrm>
                <a:off x="21436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1" name="Freeform: Shape 3690">
                <a:extLst>
                  <a:ext uri="{FF2B5EF4-FFF2-40B4-BE49-F238E27FC236}">
                    <a16:creationId xmlns:a16="http://schemas.microsoft.com/office/drawing/2014/main" id="{71EF01BC-1D7F-B8E0-BD80-DFC976E52E9A}"/>
                  </a:ext>
                </a:extLst>
              </p:cNvPr>
              <p:cNvSpPr/>
              <p:nvPr/>
            </p:nvSpPr>
            <p:spPr>
              <a:xfrm>
                <a:off x="225968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2" name="Freeform: Shape 3691">
                <a:extLst>
                  <a:ext uri="{FF2B5EF4-FFF2-40B4-BE49-F238E27FC236}">
                    <a16:creationId xmlns:a16="http://schemas.microsoft.com/office/drawing/2014/main" id="{12A1CE0F-B950-184E-C6F3-4C9E40AABB53}"/>
                  </a:ext>
                </a:extLst>
              </p:cNvPr>
              <p:cNvSpPr/>
              <p:nvPr/>
            </p:nvSpPr>
            <p:spPr>
              <a:xfrm>
                <a:off x="237571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3" name="Freeform: Shape 3692">
                <a:extLst>
                  <a:ext uri="{FF2B5EF4-FFF2-40B4-BE49-F238E27FC236}">
                    <a16:creationId xmlns:a16="http://schemas.microsoft.com/office/drawing/2014/main" id="{0BB2E1D6-6110-4151-E173-6FFB5DC4F8E4}"/>
                  </a:ext>
                </a:extLst>
              </p:cNvPr>
              <p:cNvSpPr/>
              <p:nvPr/>
            </p:nvSpPr>
            <p:spPr>
              <a:xfrm>
                <a:off x="24917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4" name="Freeform: Shape 3693">
                <a:extLst>
                  <a:ext uri="{FF2B5EF4-FFF2-40B4-BE49-F238E27FC236}">
                    <a16:creationId xmlns:a16="http://schemas.microsoft.com/office/drawing/2014/main" id="{4FD307D0-6BAD-BDC1-17DB-483374E85096}"/>
                  </a:ext>
                </a:extLst>
              </p:cNvPr>
              <p:cNvSpPr/>
              <p:nvPr/>
            </p:nvSpPr>
            <p:spPr>
              <a:xfrm>
                <a:off x="26077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5" name="Freeform: Shape 3694">
                <a:extLst>
                  <a:ext uri="{FF2B5EF4-FFF2-40B4-BE49-F238E27FC236}">
                    <a16:creationId xmlns:a16="http://schemas.microsoft.com/office/drawing/2014/main" id="{8D357759-2D30-CF5F-AA4B-5ECFEFF7EDFA}"/>
                  </a:ext>
                </a:extLst>
              </p:cNvPr>
              <p:cNvSpPr/>
              <p:nvPr/>
            </p:nvSpPr>
            <p:spPr>
              <a:xfrm>
                <a:off x="272379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6" name="Freeform: Shape 3695">
                <a:extLst>
                  <a:ext uri="{FF2B5EF4-FFF2-40B4-BE49-F238E27FC236}">
                    <a16:creationId xmlns:a16="http://schemas.microsoft.com/office/drawing/2014/main" id="{DC14468D-A9A8-3358-8B65-10584454D7A0}"/>
                  </a:ext>
                </a:extLst>
              </p:cNvPr>
              <p:cNvSpPr/>
              <p:nvPr/>
            </p:nvSpPr>
            <p:spPr>
              <a:xfrm>
                <a:off x="28398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7" name="Freeform: Shape 3696">
                <a:extLst>
                  <a:ext uri="{FF2B5EF4-FFF2-40B4-BE49-F238E27FC236}">
                    <a16:creationId xmlns:a16="http://schemas.microsoft.com/office/drawing/2014/main" id="{B9552445-301C-1FD3-0485-F94EBA2C82DC}"/>
                  </a:ext>
                </a:extLst>
              </p:cNvPr>
              <p:cNvSpPr/>
              <p:nvPr/>
            </p:nvSpPr>
            <p:spPr>
              <a:xfrm>
                <a:off x="29558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8" name="Freeform: Shape 3697">
                <a:extLst>
                  <a:ext uri="{FF2B5EF4-FFF2-40B4-BE49-F238E27FC236}">
                    <a16:creationId xmlns:a16="http://schemas.microsoft.com/office/drawing/2014/main" id="{1073DFA6-A894-C865-8F7E-7C32E1470FC7}"/>
                  </a:ext>
                </a:extLst>
              </p:cNvPr>
              <p:cNvSpPr/>
              <p:nvPr/>
            </p:nvSpPr>
            <p:spPr>
              <a:xfrm>
                <a:off x="307189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9" name="Freeform: Shape 3698">
                <a:extLst>
                  <a:ext uri="{FF2B5EF4-FFF2-40B4-BE49-F238E27FC236}">
                    <a16:creationId xmlns:a16="http://schemas.microsoft.com/office/drawing/2014/main" id="{E6B52A93-EB83-7069-B7A1-D1A280F83D4B}"/>
                  </a:ext>
                </a:extLst>
              </p:cNvPr>
              <p:cNvSpPr/>
              <p:nvPr/>
            </p:nvSpPr>
            <p:spPr>
              <a:xfrm>
                <a:off x="318791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0" name="Freeform: Shape 3699">
                <a:extLst>
                  <a:ext uri="{FF2B5EF4-FFF2-40B4-BE49-F238E27FC236}">
                    <a16:creationId xmlns:a16="http://schemas.microsoft.com/office/drawing/2014/main" id="{A7BD53DD-E3E2-9AB6-5A72-39382030CE06}"/>
                  </a:ext>
                </a:extLst>
              </p:cNvPr>
              <p:cNvSpPr/>
              <p:nvPr/>
            </p:nvSpPr>
            <p:spPr>
              <a:xfrm>
                <a:off x="33039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1" name="Freeform: Shape 3700">
                <a:extLst>
                  <a:ext uri="{FF2B5EF4-FFF2-40B4-BE49-F238E27FC236}">
                    <a16:creationId xmlns:a16="http://schemas.microsoft.com/office/drawing/2014/main" id="{DD7C1400-FC07-5FB3-A9CD-F1D72BDF11F2}"/>
                  </a:ext>
                </a:extLst>
              </p:cNvPr>
              <p:cNvSpPr/>
              <p:nvPr/>
            </p:nvSpPr>
            <p:spPr>
              <a:xfrm>
                <a:off x="341997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2" name="Freeform: Shape 3701">
                <a:extLst>
                  <a:ext uri="{FF2B5EF4-FFF2-40B4-BE49-F238E27FC236}">
                    <a16:creationId xmlns:a16="http://schemas.microsoft.com/office/drawing/2014/main" id="{17127F41-70D2-00F7-E5D6-CED4E4A1813F}"/>
                  </a:ext>
                </a:extLst>
              </p:cNvPr>
              <p:cNvSpPr/>
              <p:nvPr/>
            </p:nvSpPr>
            <p:spPr>
              <a:xfrm>
                <a:off x="35360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3" name="Freeform: Shape 3702">
                <a:extLst>
                  <a:ext uri="{FF2B5EF4-FFF2-40B4-BE49-F238E27FC236}">
                    <a16:creationId xmlns:a16="http://schemas.microsoft.com/office/drawing/2014/main" id="{FBA90124-FC45-7ECF-95DF-71D897B2940B}"/>
                  </a:ext>
                </a:extLst>
              </p:cNvPr>
              <p:cNvSpPr/>
              <p:nvPr/>
            </p:nvSpPr>
            <p:spPr>
              <a:xfrm>
                <a:off x="36520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4" name="Freeform: Shape 3703">
                <a:extLst>
                  <a:ext uri="{FF2B5EF4-FFF2-40B4-BE49-F238E27FC236}">
                    <a16:creationId xmlns:a16="http://schemas.microsoft.com/office/drawing/2014/main" id="{73FB1692-6949-1356-924D-0B8286D2A35E}"/>
                  </a:ext>
                </a:extLst>
              </p:cNvPr>
              <p:cNvSpPr/>
              <p:nvPr/>
            </p:nvSpPr>
            <p:spPr>
              <a:xfrm>
                <a:off x="37680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5" name="Freeform: Shape 3704">
                <a:extLst>
                  <a:ext uri="{FF2B5EF4-FFF2-40B4-BE49-F238E27FC236}">
                    <a16:creationId xmlns:a16="http://schemas.microsoft.com/office/drawing/2014/main" id="{CB136318-D5FD-04CB-863E-5B8C21031871}"/>
                  </a:ext>
                </a:extLst>
              </p:cNvPr>
              <p:cNvSpPr/>
              <p:nvPr/>
            </p:nvSpPr>
            <p:spPr>
              <a:xfrm>
                <a:off x="38840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6" name="Freeform: Shape 3705">
                <a:extLst>
                  <a:ext uri="{FF2B5EF4-FFF2-40B4-BE49-F238E27FC236}">
                    <a16:creationId xmlns:a16="http://schemas.microsoft.com/office/drawing/2014/main" id="{8E556D78-F4B2-4771-4329-44A154FDC78B}"/>
                  </a:ext>
                </a:extLst>
              </p:cNvPr>
              <p:cNvSpPr/>
              <p:nvPr/>
            </p:nvSpPr>
            <p:spPr>
              <a:xfrm>
                <a:off x="400012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7" name="Freeform: Shape 3706">
                <a:extLst>
                  <a:ext uri="{FF2B5EF4-FFF2-40B4-BE49-F238E27FC236}">
                    <a16:creationId xmlns:a16="http://schemas.microsoft.com/office/drawing/2014/main" id="{66C1E975-1E7B-9DDD-4839-0F40B0B90722}"/>
                  </a:ext>
                </a:extLst>
              </p:cNvPr>
              <p:cNvSpPr/>
              <p:nvPr/>
            </p:nvSpPr>
            <p:spPr>
              <a:xfrm>
                <a:off x="41161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8" name="Freeform: Shape 3707">
                <a:extLst>
                  <a:ext uri="{FF2B5EF4-FFF2-40B4-BE49-F238E27FC236}">
                    <a16:creationId xmlns:a16="http://schemas.microsoft.com/office/drawing/2014/main" id="{FC435D17-AE62-4601-DE50-D78801020DF4}"/>
                  </a:ext>
                </a:extLst>
              </p:cNvPr>
              <p:cNvSpPr/>
              <p:nvPr/>
            </p:nvSpPr>
            <p:spPr>
              <a:xfrm>
                <a:off x="42321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9" name="Freeform: Shape 3708">
                <a:extLst>
                  <a:ext uri="{FF2B5EF4-FFF2-40B4-BE49-F238E27FC236}">
                    <a16:creationId xmlns:a16="http://schemas.microsoft.com/office/drawing/2014/main" id="{900B78EE-038F-0A95-58DE-6E2217EFDD90}"/>
                  </a:ext>
                </a:extLst>
              </p:cNvPr>
              <p:cNvSpPr/>
              <p:nvPr/>
            </p:nvSpPr>
            <p:spPr>
              <a:xfrm>
                <a:off x="43482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0" name="Freeform: Shape 3709">
                <a:extLst>
                  <a:ext uri="{FF2B5EF4-FFF2-40B4-BE49-F238E27FC236}">
                    <a16:creationId xmlns:a16="http://schemas.microsoft.com/office/drawing/2014/main" id="{336EB520-5CD6-FC7D-A9E7-1FF92DFB53D4}"/>
                  </a:ext>
                </a:extLst>
              </p:cNvPr>
              <p:cNvSpPr/>
              <p:nvPr/>
            </p:nvSpPr>
            <p:spPr>
              <a:xfrm>
                <a:off x="446424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1" name="Freeform: Shape 3710">
                <a:extLst>
                  <a:ext uri="{FF2B5EF4-FFF2-40B4-BE49-F238E27FC236}">
                    <a16:creationId xmlns:a16="http://schemas.microsoft.com/office/drawing/2014/main" id="{4D1FB3D5-0483-70D3-1363-E8C1EA9A36EE}"/>
                  </a:ext>
                </a:extLst>
              </p:cNvPr>
              <p:cNvSpPr/>
              <p:nvPr/>
            </p:nvSpPr>
            <p:spPr>
              <a:xfrm>
                <a:off x="458027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2" name="Freeform: Shape 3711">
                <a:extLst>
                  <a:ext uri="{FF2B5EF4-FFF2-40B4-BE49-F238E27FC236}">
                    <a16:creationId xmlns:a16="http://schemas.microsoft.com/office/drawing/2014/main" id="{05DDB1A0-1D1E-81DB-32F5-841B6DD2785F}"/>
                  </a:ext>
                </a:extLst>
              </p:cNvPr>
              <p:cNvSpPr/>
              <p:nvPr/>
            </p:nvSpPr>
            <p:spPr>
              <a:xfrm>
                <a:off x="5511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3" name="Freeform: Shape 3712">
                <a:extLst>
                  <a:ext uri="{FF2B5EF4-FFF2-40B4-BE49-F238E27FC236}">
                    <a16:creationId xmlns:a16="http://schemas.microsoft.com/office/drawing/2014/main" id="{C719D1D5-95E6-888C-0223-44879CE079D6}"/>
                  </a:ext>
                </a:extLst>
              </p:cNvPr>
              <p:cNvSpPr/>
              <p:nvPr/>
            </p:nvSpPr>
            <p:spPr>
              <a:xfrm>
                <a:off x="17115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4" name="Freeform: Shape 3713">
                <a:extLst>
                  <a:ext uri="{FF2B5EF4-FFF2-40B4-BE49-F238E27FC236}">
                    <a16:creationId xmlns:a16="http://schemas.microsoft.com/office/drawing/2014/main" id="{868C516B-01CE-C84D-9572-8E349526041F}"/>
                  </a:ext>
                </a:extLst>
              </p:cNvPr>
              <p:cNvSpPr/>
              <p:nvPr/>
            </p:nvSpPr>
            <p:spPr>
              <a:xfrm>
                <a:off x="2871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5" name="Freeform: Shape 3714">
                <a:extLst>
                  <a:ext uri="{FF2B5EF4-FFF2-40B4-BE49-F238E27FC236}">
                    <a16:creationId xmlns:a16="http://schemas.microsoft.com/office/drawing/2014/main" id="{6C2A6EFE-511B-539C-4713-FF5C1C43AD06}"/>
                  </a:ext>
                </a:extLst>
              </p:cNvPr>
              <p:cNvSpPr/>
              <p:nvPr/>
            </p:nvSpPr>
            <p:spPr>
              <a:xfrm>
                <a:off x="40320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6" name="Freeform: Shape 3715">
                <a:extLst>
                  <a:ext uri="{FF2B5EF4-FFF2-40B4-BE49-F238E27FC236}">
                    <a16:creationId xmlns:a16="http://schemas.microsoft.com/office/drawing/2014/main" id="{23B6D304-B44E-AE43-C9FE-2205FF31FFB0}"/>
                  </a:ext>
                </a:extLst>
              </p:cNvPr>
              <p:cNvSpPr/>
              <p:nvPr/>
            </p:nvSpPr>
            <p:spPr>
              <a:xfrm>
                <a:off x="51923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7" name="Freeform: Shape 3716">
                <a:extLst>
                  <a:ext uri="{FF2B5EF4-FFF2-40B4-BE49-F238E27FC236}">
                    <a16:creationId xmlns:a16="http://schemas.microsoft.com/office/drawing/2014/main" id="{80A5E3DF-C395-65F2-91E3-E9A0A550BF9A}"/>
                  </a:ext>
                </a:extLst>
              </p:cNvPr>
              <p:cNvSpPr/>
              <p:nvPr/>
            </p:nvSpPr>
            <p:spPr>
              <a:xfrm>
                <a:off x="63526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8" name="Freeform: Shape 3717">
                <a:extLst>
                  <a:ext uri="{FF2B5EF4-FFF2-40B4-BE49-F238E27FC236}">
                    <a16:creationId xmlns:a16="http://schemas.microsoft.com/office/drawing/2014/main" id="{BEABC91E-B4CB-4168-9CB3-F3220F8CEC08}"/>
                  </a:ext>
                </a:extLst>
              </p:cNvPr>
              <p:cNvSpPr/>
              <p:nvPr/>
            </p:nvSpPr>
            <p:spPr>
              <a:xfrm>
                <a:off x="7512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9" name="Freeform: Shape 3718">
                <a:extLst>
                  <a:ext uri="{FF2B5EF4-FFF2-40B4-BE49-F238E27FC236}">
                    <a16:creationId xmlns:a16="http://schemas.microsoft.com/office/drawing/2014/main" id="{06BDB6EB-9067-6234-3F93-8EBEAFFF6471}"/>
                  </a:ext>
                </a:extLst>
              </p:cNvPr>
              <p:cNvSpPr/>
              <p:nvPr/>
            </p:nvSpPr>
            <p:spPr>
              <a:xfrm>
                <a:off x="8673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0" name="Freeform: Shape 3719">
                <a:extLst>
                  <a:ext uri="{FF2B5EF4-FFF2-40B4-BE49-F238E27FC236}">
                    <a16:creationId xmlns:a16="http://schemas.microsoft.com/office/drawing/2014/main" id="{01D7DFBC-1B57-AD9D-2EDA-E46D22445C1F}"/>
                  </a:ext>
                </a:extLst>
              </p:cNvPr>
              <p:cNvSpPr/>
              <p:nvPr/>
            </p:nvSpPr>
            <p:spPr>
              <a:xfrm>
                <a:off x="98334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1" name="Freeform: Shape 3720">
                <a:extLst>
                  <a:ext uri="{FF2B5EF4-FFF2-40B4-BE49-F238E27FC236}">
                    <a16:creationId xmlns:a16="http://schemas.microsoft.com/office/drawing/2014/main" id="{0520029B-6696-5E9E-52FD-059A70D545E5}"/>
                  </a:ext>
                </a:extLst>
              </p:cNvPr>
              <p:cNvSpPr/>
              <p:nvPr/>
            </p:nvSpPr>
            <p:spPr>
              <a:xfrm>
                <a:off x="10993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2" name="Freeform: Shape 3721">
                <a:extLst>
                  <a:ext uri="{FF2B5EF4-FFF2-40B4-BE49-F238E27FC236}">
                    <a16:creationId xmlns:a16="http://schemas.microsoft.com/office/drawing/2014/main" id="{605DDAA9-B442-5C98-7188-FC0508EB1096}"/>
                  </a:ext>
                </a:extLst>
              </p:cNvPr>
              <p:cNvSpPr/>
              <p:nvPr/>
            </p:nvSpPr>
            <p:spPr>
              <a:xfrm>
                <a:off x="121541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3" name="Freeform: Shape 3722">
                <a:extLst>
                  <a:ext uri="{FF2B5EF4-FFF2-40B4-BE49-F238E27FC236}">
                    <a16:creationId xmlns:a16="http://schemas.microsoft.com/office/drawing/2014/main" id="{F8B96F4C-D670-EC02-0EB3-0B420146A585}"/>
                  </a:ext>
                </a:extLst>
              </p:cNvPr>
              <p:cNvSpPr/>
              <p:nvPr/>
            </p:nvSpPr>
            <p:spPr>
              <a:xfrm>
                <a:off x="13314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4" name="Freeform: Shape 3723">
                <a:extLst>
                  <a:ext uri="{FF2B5EF4-FFF2-40B4-BE49-F238E27FC236}">
                    <a16:creationId xmlns:a16="http://schemas.microsoft.com/office/drawing/2014/main" id="{CC345339-495C-9F66-B058-45B11680AFD9}"/>
                  </a:ext>
                </a:extLst>
              </p:cNvPr>
              <p:cNvSpPr/>
              <p:nvPr/>
            </p:nvSpPr>
            <p:spPr>
              <a:xfrm>
                <a:off x="144748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5" name="Freeform: Shape 3724">
                <a:extLst>
                  <a:ext uri="{FF2B5EF4-FFF2-40B4-BE49-F238E27FC236}">
                    <a16:creationId xmlns:a16="http://schemas.microsoft.com/office/drawing/2014/main" id="{34CF997D-C746-96AA-2C99-DA779D1D36A8}"/>
                  </a:ext>
                </a:extLst>
              </p:cNvPr>
              <p:cNvSpPr/>
              <p:nvPr/>
            </p:nvSpPr>
            <p:spPr>
              <a:xfrm>
                <a:off x="15634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6" name="Freeform: Shape 3725">
                <a:extLst>
                  <a:ext uri="{FF2B5EF4-FFF2-40B4-BE49-F238E27FC236}">
                    <a16:creationId xmlns:a16="http://schemas.microsoft.com/office/drawing/2014/main" id="{B702BD8A-B0B1-BF3A-0D51-8346BF4232CA}"/>
                  </a:ext>
                </a:extLst>
              </p:cNvPr>
              <p:cNvSpPr/>
              <p:nvPr/>
            </p:nvSpPr>
            <p:spPr>
              <a:xfrm>
                <a:off x="16795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7" name="Freeform: Shape 3726">
                <a:extLst>
                  <a:ext uri="{FF2B5EF4-FFF2-40B4-BE49-F238E27FC236}">
                    <a16:creationId xmlns:a16="http://schemas.microsoft.com/office/drawing/2014/main" id="{51763A1F-11A2-2E30-4F07-5E74E5436F4F}"/>
                  </a:ext>
                </a:extLst>
              </p:cNvPr>
              <p:cNvSpPr/>
              <p:nvPr/>
            </p:nvSpPr>
            <p:spPr>
              <a:xfrm>
                <a:off x="17955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8" name="Freeform: Shape 3727">
                <a:extLst>
                  <a:ext uri="{FF2B5EF4-FFF2-40B4-BE49-F238E27FC236}">
                    <a16:creationId xmlns:a16="http://schemas.microsoft.com/office/drawing/2014/main" id="{41E2EC3D-7094-6AB4-E983-206A809A6699}"/>
                  </a:ext>
                </a:extLst>
              </p:cNvPr>
              <p:cNvSpPr/>
              <p:nvPr/>
            </p:nvSpPr>
            <p:spPr>
              <a:xfrm>
                <a:off x="191159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9" name="Freeform: Shape 3728">
                <a:extLst>
                  <a:ext uri="{FF2B5EF4-FFF2-40B4-BE49-F238E27FC236}">
                    <a16:creationId xmlns:a16="http://schemas.microsoft.com/office/drawing/2014/main" id="{0DEE61C4-0435-57E9-A815-0938F2AEC204}"/>
                  </a:ext>
                </a:extLst>
              </p:cNvPr>
              <p:cNvSpPr/>
              <p:nvPr/>
            </p:nvSpPr>
            <p:spPr>
              <a:xfrm>
                <a:off x="20276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0" name="Freeform: Shape 3729">
                <a:extLst>
                  <a:ext uri="{FF2B5EF4-FFF2-40B4-BE49-F238E27FC236}">
                    <a16:creationId xmlns:a16="http://schemas.microsoft.com/office/drawing/2014/main" id="{27B4D6FA-5D39-015B-1390-608F240F8DB1}"/>
                  </a:ext>
                </a:extLst>
              </p:cNvPr>
              <p:cNvSpPr/>
              <p:nvPr/>
            </p:nvSpPr>
            <p:spPr>
              <a:xfrm>
                <a:off x="21436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1" name="Freeform: Shape 3730">
                <a:extLst>
                  <a:ext uri="{FF2B5EF4-FFF2-40B4-BE49-F238E27FC236}">
                    <a16:creationId xmlns:a16="http://schemas.microsoft.com/office/drawing/2014/main" id="{9BCB64AD-277E-55BA-769F-92C0B7F9CE6A}"/>
                  </a:ext>
                </a:extLst>
              </p:cNvPr>
              <p:cNvSpPr/>
              <p:nvPr/>
            </p:nvSpPr>
            <p:spPr>
              <a:xfrm>
                <a:off x="225968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2" name="Freeform: Shape 3731">
                <a:extLst>
                  <a:ext uri="{FF2B5EF4-FFF2-40B4-BE49-F238E27FC236}">
                    <a16:creationId xmlns:a16="http://schemas.microsoft.com/office/drawing/2014/main" id="{9A47A502-35CB-7616-AF7E-96CC3B9AD798}"/>
                  </a:ext>
                </a:extLst>
              </p:cNvPr>
              <p:cNvSpPr/>
              <p:nvPr/>
            </p:nvSpPr>
            <p:spPr>
              <a:xfrm>
                <a:off x="237571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3" name="Freeform: Shape 3732">
                <a:extLst>
                  <a:ext uri="{FF2B5EF4-FFF2-40B4-BE49-F238E27FC236}">
                    <a16:creationId xmlns:a16="http://schemas.microsoft.com/office/drawing/2014/main" id="{B674CB47-65A6-8E70-A789-B25254DD8A37}"/>
                  </a:ext>
                </a:extLst>
              </p:cNvPr>
              <p:cNvSpPr/>
              <p:nvPr/>
            </p:nvSpPr>
            <p:spPr>
              <a:xfrm>
                <a:off x="24917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4" name="Freeform: Shape 3733">
                <a:extLst>
                  <a:ext uri="{FF2B5EF4-FFF2-40B4-BE49-F238E27FC236}">
                    <a16:creationId xmlns:a16="http://schemas.microsoft.com/office/drawing/2014/main" id="{76DAD8C9-27FF-24E8-39B6-C652DE041624}"/>
                  </a:ext>
                </a:extLst>
              </p:cNvPr>
              <p:cNvSpPr/>
              <p:nvPr/>
            </p:nvSpPr>
            <p:spPr>
              <a:xfrm>
                <a:off x="26077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5" name="Freeform: Shape 3734">
                <a:extLst>
                  <a:ext uri="{FF2B5EF4-FFF2-40B4-BE49-F238E27FC236}">
                    <a16:creationId xmlns:a16="http://schemas.microsoft.com/office/drawing/2014/main" id="{C3665801-6EAA-B24B-DBAB-8EC4AEF1A587}"/>
                  </a:ext>
                </a:extLst>
              </p:cNvPr>
              <p:cNvSpPr/>
              <p:nvPr/>
            </p:nvSpPr>
            <p:spPr>
              <a:xfrm>
                <a:off x="272379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6" name="Freeform: Shape 3735">
                <a:extLst>
                  <a:ext uri="{FF2B5EF4-FFF2-40B4-BE49-F238E27FC236}">
                    <a16:creationId xmlns:a16="http://schemas.microsoft.com/office/drawing/2014/main" id="{B384B81B-1140-404F-F684-170900B02130}"/>
                  </a:ext>
                </a:extLst>
              </p:cNvPr>
              <p:cNvSpPr/>
              <p:nvPr/>
            </p:nvSpPr>
            <p:spPr>
              <a:xfrm>
                <a:off x="28398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7" name="Freeform: Shape 3736">
                <a:extLst>
                  <a:ext uri="{FF2B5EF4-FFF2-40B4-BE49-F238E27FC236}">
                    <a16:creationId xmlns:a16="http://schemas.microsoft.com/office/drawing/2014/main" id="{BA17C5F6-89AF-29E3-498D-D4ADEBA79761}"/>
                  </a:ext>
                </a:extLst>
              </p:cNvPr>
              <p:cNvSpPr/>
              <p:nvPr/>
            </p:nvSpPr>
            <p:spPr>
              <a:xfrm>
                <a:off x="29558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8" name="Freeform: Shape 3737">
                <a:extLst>
                  <a:ext uri="{FF2B5EF4-FFF2-40B4-BE49-F238E27FC236}">
                    <a16:creationId xmlns:a16="http://schemas.microsoft.com/office/drawing/2014/main" id="{43160792-1D5F-2569-60C1-B6FD947CC071}"/>
                  </a:ext>
                </a:extLst>
              </p:cNvPr>
              <p:cNvSpPr/>
              <p:nvPr/>
            </p:nvSpPr>
            <p:spPr>
              <a:xfrm>
                <a:off x="307189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9" name="Freeform: Shape 3738">
                <a:extLst>
                  <a:ext uri="{FF2B5EF4-FFF2-40B4-BE49-F238E27FC236}">
                    <a16:creationId xmlns:a16="http://schemas.microsoft.com/office/drawing/2014/main" id="{F6EA1835-F0AA-EF64-44D9-84C1BB8B0DAA}"/>
                  </a:ext>
                </a:extLst>
              </p:cNvPr>
              <p:cNvSpPr/>
              <p:nvPr/>
            </p:nvSpPr>
            <p:spPr>
              <a:xfrm>
                <a:off x="318791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0" name="Freeform: Shape 3739">
                <a:extLst>
                  <a:ext uri="{FF2B5EF4-FFF2-40B4-BE49-F238E27FC236}">
                    <a16:creationId xmlns:a16="http://schemas.microsoft.com/office/drawing/2014/main" id="{74F2472E-74F7-77B8-727D-6A9159AB94B8}"/>
                  </a:ext>
                </a:extLst>
              </p:cNvPr>
              <p:cNvSpPr/>
              <p:nvPr/>
            </p:nvSpPr>
            <p:spPr>
              <a:xfrm>
                <a:off x="33039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1" name="Freeform: Shape 3740">
                <a:extLst>
                  <a:ext uri="{FF2B5EF4-FFF2-40B4-BE49-F238E27FC236}">
                    <a16:creationId xmlns:a16="http://schemas.microsoft.com/office/drawing/2014/main" id="{BC8008A8-D499-1EA6-A445-931D3B5DF3EF}"/>
                  </a:ext>
                </a:extLst>
              </p:cNvPr>
              <p:cNvSpPr/>
              <p:nvPr/>
            </p:nvSpPr>
            <p:spPr>
              <a:xfrm>
                <a:off x="341997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2" name="Freeform: Shape 3741">
                <a:extLst>
                  <a:ext uri="{FF2B5EF4-FFF2-40B4-BE49-F238E27FC236}">
                    <a16:creationId xmlns:a16="http://schemas.microsoft.com/office/drawing/2014/main" id="{FF3330F1-6BE8-3096-AF82-BD8EC9751701}"/>
                  </a:ext>
                </a:extLst>
              </p:cNvPr>
              <p:cNvSpPr/>
              <p:nvPr/>
            </p:nvSpPr>
            <p:spPr>
              <a:xfrm>
                <a:off x="35360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3" name="Freeform: Shape 3742">
                <a:extLst>
                  <a:ext uri="{FF2B5EF4-FFF2-40B4-BE49-F238E27FC236}">
                    <a16:creationId xmlns:a16="http://schemas.microsoft.com/office/drawing/2014/main" id="{35EB7FAC-B1F1-C982-7751-4D19F10BEC00}"/>
                  </a:ext>
                </a:extLst>
              </p:cNvPr>
              <p:cNvSpPr/>
              <p:nvPr/>
            </p:nvSpPr>
            <p:spPr>
              <a:xfrm>
                <a:off x="36520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4" name="Freeform: Shape 3743">
                <a:extLst>
                  <a:ext uri="{FF2B5EF4-FFF2-40B4-BE49-F238E27FC236}">
                    <a16:creationId xmlns:a16="http://schemas.microsoft.com/office/drawing/2014/main" id="{AF922AE8-293E-C94F-80C5-AD787AAD7959}"/>
                  </a:ext>
                </a:extLst>
              </p:cNvPr>
              <p:cNvSpPr/>
              <p:nvPr/>
            </p:nvSpPr>
            <p:spPr>
              <a:xfrm>
                <a:off x="37680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5" name="Freeform: Shape 3744">
                <a:extLst>
                  <a:ext uri="{FF2B5EF4-FFF2-40B4-BE49-F238E27FC236}">
                    <a16:creationId xmlns:a16="http://schemas.microsoft.com/office/drawing/2014/main" id="{B7E39A53-7C2A-BEB6-5E80-D71F78BC0D58}"/>
                  </a:ext>
                </a:extLst>
              </p:cNvPr>
              <p:cNvSpPr/>
              <p:nvPr/>
            </p:nvSpPr>
            <p:spPr>
              <a:xfrm>
                <a:off x="38840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6" name="Freeform: Shape 3745">
                <a:extLst>
                  <a:ext uri="{FF2B5EF4-FFF2-40B4-BE49-F238E27FC236}">
                    <a16:creationId xmlns:a16="http://schemas.microsoft.com/office/drawing/2014/main" id="{DBF02901-81F4-5335-0BE5-94448FEE85F1}"/>
                  </a:ext>
                </a:extLst>
              </p:cNvPr>
              <p:cNvSpPr/>
              <p:nvPr/>
            </p:nvSpPr>
            <p:spPr>
              <a:xfrm>
                <a:off x="400012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7" name="Freeform: Shape 3746">
                <a:extLst>
                  <a:ext uri="{FF2B5EF4-FFF2-40B4-BE49-F238E27FC236}">
                    <a16:creationId xmlns:a16="http://schemas.microsoft.com/office/drawing/2014/main" id="{6642B4FD-FAB1-9C48-0FBE-9E81887A31D4}"/>
                  </a:ext>
                </a:extLst>
              </p:cNvPr>
              <p:cNvSpPr/>
              <p:nvPr/>
            </p:nvSpPr>
            <p:spPr>
              <a:xfrm>
                <a:off x="41161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8" name="Freeform: Shape 3747">
                <a:extLst>
                  <a:ext uri="{FF2B5EF4-FFF2-40B4-BE49-F238E27FC236}">
                    <a16:creationId xmlns:a16="http://schemas.microsoft.com/office/drawing/2014/main" id="{23D23101-438B-668D-3C13-3DD9D272734E}"/>
                  </a:ext>
                </a:extLst>
              </p:cNvPr>
              <p:cNvSpPr/>
              <p:nvPr/>
            </p:nvSpPr>
            <p:spPr>
              <a:xfrm>
                <a:off x="42321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9" name="Freeform: Shape 3748">
                <a:extLst>
                  <a:ext uri="{FF2B5EF4-FFF2-40B4-BE49-F238E27FC236}">
                    <a16:creationId xmlns:a16="http://schemas.microsoft.com/office/drawing/2014/main" id="{BBE6D3A5-AE3C-3261-818B-DFA79E3CF553}"/>
                  </a:ext>
                </a:extLst>
              </p:cNvPr>
              <p:cNvSpPr/>
              <p:nvPr/>
            </p:nvSpPr>
            <p:spPr>
              <a:xfrm>
                <a:off x="43482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0" name="Freeform: Shape 3749">
                <a:extLst>
                  <a:ext uri="{FF2B5EF4-FFF2-40B4-BE49-F238E27FC236}">
                    <a16:creationId xmlns:a16="http://schemas.microsoft.com/office/drawing/2014/main" id="{1B5EA6A0-B84B-4C01-43E4-53F7EDD0A8F8}"/>
                  </a:ext>
                </a:extLst>
              </p:cNvPr>
              <p:cNvSpPr/>
              <p:nvPr/>
            </p:nvSpPr>
            <p:spPr>
              <a:xfrm>
                <a:off x="446424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1" name="Freeform: Shape 3750">
                <a:extLst>
                  <a:ext uri="{FF2B5EF4-FFF2-40B4-BE49-F238E27FC236}">
                    <a16:creationId xmlns:a16="http://schemas.microsoft.com/office/drawing/2014/main" id="{3F7FE5E6-FCD9-FC4B-19E7-410D1D4FEAE6}"/>
                  </a:ext>
                </a:extLst>
              </p:cNvPr>
              <p:cNvSpPr/>
              <p:nvPr/>
            </p:nvSpPr>
            <p:spPr>
              <a:xfrm>
                <a:off x="458027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2" name="Freeform: Shape 3751">
                <a:extLst>
                  <a:ext uri="{FF2B5EF4-FFF2-40B4-BE49-F238E27FC236}">
                    <a16:creationId xmlns:a16="http://schemas.microsoft.com/office/drawing/2014/main" id="{A756CEBD-8EBF-ADE3-B81F-5D2032A1E94A}"/>
                  </a:ext>
                </a:extLst>
              </p:cNvPr>
              <p:cNvSpPr/>
              <p:nvPr/>
            </p:nvSpPr>
            <p:spPr>
              <a:xfrm>
                <a:off x="5511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3" name="Freeform: Shape 3752">
                <a:extLst>
                  <a:ext uri="{FF2B5EF4-FFF2-40B4-BE49-F238E27FC236}">
                    <a16:creationId xmlns:a16="http://schemas.microsoft.com/office/drawing/2014/main" id="{42D1F4AE-61AA-EA8E-80FC-99FDBAEEDEF6}"/>
                  </a:ext>
                </a:extLst>
              </p:cNvPr>
              <p:cNvSpPr/>
              <p:nvPr/>
            </p:nvSpPr>
            <p:spPr>
              <a:xfrm>
                <a:off x="17115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4" name="Freeform: Shape 3753">
                <a:extLst>
                  <a:ext uri="{FF2B5EF4-FFF2-40B4-BE49-F238E27FC236}">
                    <a16:creationId xmlns:a16="http://schemas.microsoft.com/office/drawing/2014/main" id="{58EA430B-9D51-A65C-4EF2-B25FBDEAE4AF}"/>
                  </a:ext>
                </a:extLst>
              </p:cNvPr>
              <p:cNvSpPr/>
              <p:nvPr/>
            </p:nvSpPr>
            <p:spPr>
              <a:xfrm>
                <a:off x="2871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5" name="Freeform: Shape 3754">
                <a:extLst>
                  <a:ext uri="{FF2B5EF4-FFF2-40B4-BE49-F238E27FC236}">
                    <a16:creationId xmlns:a16="http://schemas.microsoft.com/office/drawing/2014/main" id="{0398E8D5-DC8F-D96C-5002-C0B907D8AAAE}"/>
                  </a:ext>
                </a:extLst>
              </p:cNvPr>
              <p:cNvSpPr/>
              <p:nvPr/>
            </p:nvSpPr>
            <p:spPr>
              <a:xfrm>
                <a:off x="40320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6" name="Freeform: Shape 3755">
                <a:extLst>
                  <a:ext uri="{FF2B5EF4-FFF2-40B4-BE49-F238E27FC236}">
                    <a16:creationId xmlns:a16="http://schemas.microsoft.com/office/drawing/2014/main" id="{11DC9691-F1FC-D804-260C-B3666BB14822}"/>
                  </a:ext>
                </a:extLst>
              </p:cNvPr>
              <p:cNvSpPr/>
              <p:nvPr/>
            </p:nvSpPr>
            <p:spPr>
              <a:xfrm>
                <a:off x="51923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7" name="Freeform: Shape 3756">
                <a:extLst>
                  <a:ext uri="{FF2B5EF4-FFF2-40B4-BE49-F238E27FC236}">
                    <a16:creationId xmlns:a16="http://schemas.microsoft.com/office/drawing/2014/main" id="{9B70FB28-B344-8C44-274E-16894D2914CD}"/>
                  </a:ext>
                </a:extLst>
              </p:cNvPr>
              <p:cNvSpPr/>
              <p:nvPr/>
            </p:nvSpPr>
            <p:spPr>
              <a:xfrm>
                <a:off x="63526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8" name="Freeform: Shape 3757">
                <a:extLst>
                  <a:ext uri="{FF2B5EF4-FFF2-40B4-BE49-F238E27FC236}">
                    <a16:creationId xmlns:a16="http://schemas.microsoft.com/office/drawing/2014/main" id="{12E1C227-15FD-F3E8-99C3-D6D1E0A01CE6}"/>
                  </a:ext>
                </a:extLst>
              </p:cNvPr>
              <p:cNvSpPr/>
              <p:nvPr/>
            </p:nvSpPr>
            <p:spPr>
              <a:xfrm>
                <a:off x="7512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9" name="Freeform: Shape 3758">
                <a:extLst>
                  <a:ext uri="{FF2B5EF4-FFF2-40B4-BE49-F238E27FC236}">
                    <a16:creationId xmlns:a16="http://schemas.microsoft.com/office/drawing/2014/main" id="{005639E0-D5F1-5DA0-2B3E-D188BF3FD8F1}"/>
                  </a:ext>
                </a:extLst>
              </p:cNvPr>
              <p:cNvSpPr/>
              <p:nvPr/>
            </p:nvSpPr>
            <p:spPr>
              <a:xfrm>
                <a:off x="8673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0" name="Freeform: Shape 3759">
                <a:extLst>
                  <a:ext uri="{FF2B5EF4-FFF2-40B4-BE49-F238E27FC236}">
                    <a16:creationId xmlns:a16="http://schemas.microsoft.com/office/drawing/2014/main" id="{8397F2E4-3E6E-64B9-35E4-7E7EA2060537}"/>
                  </a:ext>
                </a:extLst>
              </p:cNvPr>
              <p:cNvSpPr/>
              <p:nvPr/>
            </p:nvSpPr>
            <p:spPr>
              <a:xfrm>
                <a:off x="98334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1" name="Freeform: Shape 3760">
                <a:extLst>
                  <a:ext uri="{FF2B5EF4-FFF2-40B4-BE49-F238E27FC236}">
                    <a16:creationId xmlns:a16="http://schemas.microsoft.com/office/drawing/2014/main" id="{46125343-19A5-91A1-B947-719974D7975D}"/>
                  </a:ext>
                </a:extLst>
              </p:cNvPr>
              <p:cNvSpPr/>
              <p:nvPr/>
            </p:nvSpPr>
            <p:spPr>
              <a:xfrm>
                <a:off x="10993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2" name="Freeform: Shape 3761">
                <a:extLst>
                  <a:ext uri="{FF2B5EF4-FFF2-40B4-BE49-F238E27FC236}">
                    <a16:creationId xmlns:a16="http://schemas.microsoft.com/office/drawing/2014/main" id="{6C6F4394-818F-5E0B-04B3-4B2FCD86882C}"/>
                  </a:ext>
                </a:extLst>
              </p:cNvPr>
              <p:cNvSpPr/>
              <p:nvPr/>
            </p:nvSpPr>
            <p:spPr>
              <a:xfrm>
                <a:off x="121541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3" name="Freeform: Shape 3762">
                <a:extLst>
                  <a:ext uri="{FF2B5EF4-FFF2-40B4-BE49-F238E27FC236}">
                    <a16:creationId xmlns:a16="http://schemas.microsoft.com/office/drawing/2014/main" id="{E977D950-D824-C09F-0A07-F318DD4DA3E2}"/>
                  </a:ext>
                </a:extLst>
              </p:cNvPr>
              <p:cNvSpPr/>
              <p:nvPr/>
            </p:nvSpPr>
            <p:spPr>
              <a:xfrm>
                <a:off x="13314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4" name="Freeform: Shape 3763">
                <a:extLst>
                  <a:ext uri="{FF2B5EF4-FFF2-40B4-BE49-F238E27FC236}">
                    <a16:creationId xmlns:a16="http://schemas.microsoft.com/office/drawing/2014/main" id="{E1BA3CB8-CF13-9510-EA69-0A7823212953}"/>
                  </a:ext>
                </a:extLst>
              </p:cNvPr>
              <p:cNvSpPr/>
              <p:nvPr/>
            </p:nvSpPr>
            <p:spPr>
              <a:xfrm>
                <a:off x="144748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5" name="Freeform: Shape 3764">
                <a:extLst>
                  <a:ext uri="{FF2B5EF4-FFF2-40B4-BE49-F238E27FC236}">
                    <a16:creationId xmlns:a16="http://schemas.microsoft.com/office/drawing/2014/main" id="{A57A4635-2E94-D915-18B1-9EBF23972707}"/>
                  </a:ext>
                </a:extLst>
              </p:cNvPr>
              <p:cNvSpPr/>
              <p:nvPr/>
            </p:nvSpPr>
            <p:spPr>
              <a:xfrm>
                <a:off x="15634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6" name="Freeform: Shape 3765">
                <a:extLst>
                  <a:ext uri="{FF2B5EF4-FFF2-40B4-BE49-F238E27FC236}">
                    <a16:creationId xmlns:a16="http://schemas.microsoft.com/office/drawing/2014/main" id="{2471FB7C-B756-F5DD-BCB5-CAB8B722880B}"/>
                  </a:ext>
                </a:extLst>
              </p:cNvPr>
              <p:cNvSpPr/>
              <p:nvPr/>
            </p:nvSpPr>
            <p:spPr>
              <a:xfrm>
                <a:off x="16795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7" name="Freeform: Shape 3766">
                <a:extLst>
                  <a:ext uri="{FF2B5EF4-FFF2-40B4-BE49-F238E27FC236}">
                    <a16:creationId xmlns:a16="http://schemas.microsoft.com/office/drawing/2014/main" id="{B9ED532F-FCC3-F1E9-F658-50D195C2C917}"/>
                  </a:ext>
                </a:extLst>
              </p:cNvPr>
              <p:cNvSpPr/>
              <p:nvPr/>
            </p:nvSpPr>
            <p:spPr>
              <a:xfrm>
                <a:off x="17955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8" name="Freeform: Shape 3767">
                <a:extLst>
                  <a:ext uri="{FF2B5EF4-FFF2-40B4-BE49-F238E27FC236}">
                    <a16:creationId xmlns:a16="http://schemas.microsoft.com/office/drawing/2014/main" id="{12C9DB2A-F89B-8E35-61E9-363A2DB267E1}"/>
                  </a:ext>
                </a:extLst>
              </p:cNvPr>
              <p:cNvSpPr/>
              <p:nvPr/>
            </p:nvSpPr>
            <p:spPr>
              <a:xfrm>
                <a:off x="191159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9" name="Freeform: Shape 3768">
                <a:extLst>
                  <a:ext uri="{FF2B5EF4-FFF2-40B4-BE49-F238E27FC236}">
                    <a16:creationId xmlns:a16="http://schemas.microsoft.com/office/drawing/2014/main" id="{5473293A-0776-2335-E159-2DDDF8D1A561}"/>
                  </a:ext>
                </a:extLst>
              </p:cNvPr>
              <p:cNvSpPr/>
              <p:nvPr/>
            </p:nvSpPr>
            <p:spPr>
              <a:xfrm>
                <a:off x="20276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0" name="Freeform: Shape 3769">
                <a:extLst>
                  <a:ext uri="{FF2B5EF4-FFF2-40B4-BE49-F238E27FC236}">
                    <a16:creationId xmlns:a16="http://schemas.microsoft.com/office/drawing/2014/main" id="{C93A9A90-3611-DCEE-66D5-9C80773FADA6}"/>
                  </a:ext>
                </a:extLst>
              </p:cNvPr>
              <p:cNvSpPr/>
              <p:nvPr/>
            </p:nvSpPr>
            <p:spPr>
              <a:xfrm>
                <a:off x="21436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1" name="Freeform: Shape 3770">
                <a:extLst>
                  <a:ext uri="{FF2B5EF4-FFF2-40B4-BE49-F238E27FC236}">
                    <a16:creationId xmlns:a16="http://schemas.microsoft.com/office/drawing/2014/main" id="{53BFCAE5-05B6-646E-3310-DC3F4FBE65DD}"/>
                  </a:ext>
                </a:extLst>
              </p:cNvPr>
              <p:cNvSpPr/>
              <p:nvPr/>
            </p:nvSpPr>
            <p:spPr>
              <a:xfrm>
                <a:off x="225968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2" name="Freeform: Shape 3771">
                <a:extLst>
                  <a:ext uri="{FF2B5EF4-FFF2-40B4-BE49-F238E27FC236}">
                    <a16:creationId xmlns:a16="http://schemas.microsoft.com/office/drawing/2014/main" id="{5165B1AB-CBD2-9A6E-CA57-8B20B66D7C0C}"/>
                  </a:ext>
                </a:extLst>
              </p:cNvPr>
              <p:cNvSpPr/>
              <p:nvPr/>
            </p:nvSpPr>
            <p:spPr>
              <a:xfrm>
                <a:off x="237571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3" name="Freeform: Shape 3772">
                <a:extLst>
                  <a:ext uri="{FF2B5EF4-FFF2-40B4-BE49-F238E27FC236}">
                    <a16:creationId xmlns:a16="http://schemas.microsoft.com/office/drawing/2014/main" id="{BA634F34-9790-B6E0-F291-47E3DA9F9EB4}"/>
                  </a:ext>
                </a:extLst>
              </p:cNvPr>
              <p:cNvSpPr/>
              <p:nvPr/>
            </p:nvSpPr>
            <p:spPr>
              <a:xfrm>
                <a:off x="24917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4" name="Freeform: Shape 3773">
                <a:extLst>
                  <a:ext uri="{FF2B5EF4-FFF2-40B4-BE49-F238E27FC236}">
                    <a16:creationId xmlns:a16="http://schemas.microsoft.com/office/drawing/2014/main" id="{9B1A7219-77B2-679F-D061-0742C2182ADE}"/>
                  </a:ext>
                </a:extLst>
              </p:cNvPr>
              <p:cNvSpPr/>
              <p:nvPr/>
            </p:nvSpPr>
            <p:spPr>
              <a:xfrm>
                <a:off x="26077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5" name="Freeform: Shape 3774">
                <a:extLst>
                  <a:ext uri="{FF2B5EF4-FFF2-40B4-BE49-F238E27FC236}">
                    <a16:creationId xmlns:a16="http://schemas.microsoft.com/office/drawing/2014/main" id="{FD2FC7FB-E5FD-7A31-35B3-6177FFD91944}"/>
                  </a:ext>
                </a:extLst>
              </p:cNvPr>
              <p:cNvSpPr/>
              <p:nvPr/>
            </p:nvSpPr>
            <p:spPr>
              <a:xfrm>
                <a:off x="272379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6" name="Freeform: Shape 3775">
                <a:extLst>
                  <a:ext uri="{FF2B5EF4-FFF2-40B4-BE49-F238E27FC236}">
                    <a16:creationId xmlns:a16="http://schemas.microsoft.com/office/drawing/2014/main" id="{10D7EB12-F8C1-4290-439C-89D4895D4C49}"/>
                  </a:ext>
                </a:extLst>
              </p:cNvPr>
              <p:cNvSpPr/>
              <p:nvPr/>
            </p:nvSpPr>
            <p:spPr>
              <a:xfrm>
                <a:off x="28398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7" name="Freeform: Shape 3776">
                <a:extLst>
                  <a:ext uri="{FF2B5EF4-FFF2-40B4-BE49-F238E27FC236}">
                    <a16:creationId xmlns:a16="http://schemas.microsoft.com/office/drawing/2014/main" id="{FE755A8E-7073-7A27-FCD6-6AA5BB3E7BB9}"/>
                  </a:ext>
                </a:extLst>
              </p:cNvPr>
              <p:cNvSpPr/>
              <p:nvPr/>
            </p:nvSpPr>
            <p:spPr>
              <a:xfrm>
                <a:off x="29558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8" name="Freeform: Shape 3777">
                <a:extLst>
                  <a:ext uri="{FF2B5EF4-FFF2-40B4-BE49-F238E27FC236}">
                    <a16:creationId xmlns:a16="http://schemas.microsoft.com/office/drawing/2014/main" id="{CF9764C2-728F-E770-81CA-AA5159AE8E0E}"/>
                  </a:ext>
                </a:extLst>
              </p:cNvPr>
              <p:cNvSpPr/>
              <p:nvPr/>
            </p:nvSpPr>
            <p:spPr>
              <a:xfrm>
                <a:off x="307189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9" name="Freeform: Shape 3778">
                <a:extLst>
                  <a:ext uri="{FF2B5EF4-FFF2-40B4-BE49-F238E27FC236}">
                    <a16:creationId xmlns:a16="http://schemas.microsoft.com/office/drawing/2014/main" id="{A0EACC41-7C8B-88C6-2AAF-028B1D8CFC76}"/>
                  </a:ext>
                </a:extLst>
              </p:cNvPr>
              <p:cNvSpPr/>
              <p:nvPr/>
            </p:nvSpPr>
            <p:spPr>
              <a:xfrm>
                <a:off x="318791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0" name="Freeform: Shape 3779">
                <a:extLst>
                  <a:ext uri="{FF2B5EF4-FFF2-40B4-BE49-F238E27FC236}">
                    <a16:creationId xmlns:a16="http://schemas.microsoft.com/office/drawing/2014/main" id="{9B04C072-8346-4440-1116-749478A6FC89}"/>
                  </a:ext>
                </a:extLst>
              </p:cNvPr>
              <p:cNvSpPr/>
              <p:nvPr/>
            </p:nvSpPr>
            <p:spPr>
              <a:xfrm>
                <a:off x="33039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1" name="Freeform: Shape 3780">
                <a:extLst>
                  <a:ext uri="{FF2B5EF4-FFF2-40B4-BE49-F238E27FC236}">
                    <a16:creationId xmlns:a16="http://schemas.microsoft.com/office/drawing/2014/main" id="{FFF3A528-87A1-0D1A-B985-BE01D30B173D}"/>
                  </a:ext>
                </a:extLst>
              </p:cNvPr>
              <p:cNvSpPr/>
              <p:nvPr/>
            </p:nvSpPr>
            <p:spPr>
              <a:xfrm>
                <a:off x="341997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2" name="Freeform: Shape 3781">
                <a:extLst>
                  <a:ext uri="{FF2B5EF4-FFF2-40B4-BE49-F238E27FC236}">
                    <a16:creationId xmlns:a16="http://schemas.microsoft.com/office/drawing/2014/main" id="{9087DEF6-27FC-C49F-351C-E52507CA2299}"/>
                  </a:ext>
                </a:extLst>
              </p:cNvPr>
              <p:cNvSpPr/>
              <p:nvPr/>
            </p:nvSpPr>
            <p:spPr>
              <a:xfrm>
                <a:off x="35360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3" name="Freeform: Shape 3782">
                <a:extLst>
                  <a:ext uri="{FF2B5EF4-FFF2-40B4-BE49-F238E27FC236}">
                    <a16:creationId xmlns:a16="http://schemas.microsoft.com/office/drawing/2014/main" id="{D8DE3CEE-448F-43F0-C0C7-8570123C1418}"/>
                  </a:ext>
                </a:extLst>
              </p:cNvPr>
              <p:cNvSpPr/>
              <p:nvPr/>
            </p:nvSpPr>
            <p:spPr>
              <a:xfrm>
                <a:off x="36520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4" name="Freeform: Shape 3783">
                <a:extLst>
                  <a:ext uri="{FF2B5EF4-FFF2-40B4-BE49-F238E27FC236}">
                    <a16:creationId xmlns:a16="http://schemas.microsoft.com/office/drawing/2014/main" id="{42860826-DB1A-F8E0-DCAE-60BF12DB033D}"/>
                  </a:ext>
                </a:extLst>
              </p:cNvPr>
              <p:cNvSpPr/>
              <p:nvPr/>
            </p:nvSpPr>
            <p:spPr>
              <a:xfrm>
                <a:off x="37680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5" name="Freeform: Shape 3784">
                <a:extLst>
                  <a:ext uri="{FF2B5EF4-FFF2-40B4-BE49-F238E27FC236}">
                    <a16:creationId xmlns:a16="http://schemas.microsoft.com/office/drawing/2014/main" id="{C74C64BF-E174-7F37-350A-152719616B62}"/>
                  </a:ext>
                </a:extLst>
              </p:cNvPr>
              <p:cNvSpPr/>
              <p:nvPr/>
            </p:nvSpPr>
            <p:spPr>
              <a:xfrm>
                <a:off x="38840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6" name="Freeform: Shape 3785">
                <a:extLst>
                  <a:ext uri="{FF2B5EF4-FFF2-40B4-BE49-F238E27FC236}">
                    <a16:creationId xmlns:a16="http://schemas.microsoft.com/office/drawing/2014/main" id="{619FF62C-2BD2-F997-9F64-1CAAEE43E395}"/>
                  </a:ext>
                </a:extLst>
              </p:cNvPr>
              <p:cNvSpPr/>
              <p:nvPr/>
            </p:nvSpPr>
            <p:spPr>
              <a:xfrm>
                <a:off x="400012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7" name="Freeform: Shape 3786">
                <a:extLst>
                  <a:ext uri="{FF2B5EF4-FFF2-40B4-BE49-F238E27FC236}">
                    <a16:creationId xmlns:a16="http://schemas.microsoft.com/office/drawing/2014/main" id="{E82EEC6A-CD42-B5A9-8545-5EC483481154}"/>
                  </a:ext>
                </a:extLst>
              </p:cNvPr>
              <p:cNvSpPr/>
              <p:nvPr/>
            </p:nvSpPr>
            <p:spPr>
              <a:xfrm>
                <a:off x="41161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8" name="Freeform: Shape 3787">
                <a:extLst>
                  <a:ext uri="{FF2B5EF4-FFF2-40B4-BE49-F238E27FC236}">
                    <a16:creationId xmlns:a16="http://schemas.microsoft.com/office/drawing/2014/main" id="{79C88C3C-F40D-54DB-7D7D-875598C62299}"/>
                  </a:ext>
                </a:extLst>
              </p:cNvPr>
              <p:cNvSpPr/>
              <p:nvPr/>
            </p:nvSpPr>
            <p:spPr>
              <a:xfrm>
                <a:off x="42321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9" name="Freeform: Shape 3788">
                <a:extLst>
                  <a:ext uri="{FF2B5EF4-FFF2-40B4-BE49-F238E27FC236}">
                    <a16:creationId xmlns:a16="http://schemas.microsoft.com/office/drawing/2014/main" id="{F6B38F8A-9CCB-D37A-F8F4-B4DFA4145802}"/>
                  </a:ext>
                </a:extLst>
              </p:cNvPr>
              <p:cNvSpPr/>
              <p:nvPr/>
            </p:nvSpPr>
            <p:spPr>
              <a:xfrm>
                <a:off x="43482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0" name="Freeform: Shape 3789">
                <a:extLst>
                  <a:ext uri="{FF2B5EF4-FFF2-40B4-BE49-F238E27FC236}">
                    <a16:creationId xmlns:a16="http://schemas.microsoft.com/office/drawing/2014/main" id="{9D240351-280F-D1AD-A1C2-932AFE4EE5E4}"/>
                  </a:ext>
                </a:extLst>
              </p:cNvPr>
              <p:cNvSpPr/>
              <p:nvPr/>
            </p:nvSpPr>
            <p:spPr>
              <a:xfrm>
                <a:off x="446424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1" name="Freeform: Shape 3790">
                <a:extLst>
                  <a:ext uri="{FF2B5EF4-FFF2-40B4-BE49-F238E27FC236}">
                    <a16:creationId xmlns:a16="http://schemas.microsoft.com/office/drawing/2014/main" id="{64F52072-95E2-6A71-9A54-75AC69AE14D9}"/>
                  </a:ext>
                </a:extLst>
              </p:cNvPr>
              <p:cNvSpPr/>
              <p:nvPr/>
            </p:nvSpPr>
            <p:spPr>
              <a:xfrm>
                <a:off x="458027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2" name="Freeform: Shape 3791">
                <a:extLst>
                  <a:ext uri="{FF2B5EF4-FFF2-40B4-BE49-F238E27FC236}">
                    <a16:creationId xmlns:a16="http://schemas.microsoft.com/office/drawing/2014/main" id="{00589395-7150-435E-D5B6-1D3BD1901BAB}"/>
                  </a:ext>
                </a:extLst>
              </p:cNvPr>
              <p:cNvSpPr/>
              <p:nvPr/>
            </p:nvSpPr>
            <p:spPr>
              <a:xfrm>
                <a:off x="5511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3" name="Freeform: Shape 3792">
                <a:extLst>
                  <a:ext uri="{FF2B5EF4-FFF2-40B4-BE49-F238E27FC236}">
                    <a16:creationId xmlns:a16="http://schemas.microsoft.com/office/drawing/2014/main" id="{B60EAE06-BDEA-D85B-4D80-B0FB055D180A}"/>
                  </a:ext>
                </a:extLst>
              </p:cNvPr>
              <p:cNvSpPr/>
              <p:nvPr/>
            </p:nvSpPr>
            <p:spPr>
              <a:xfrm>
                <a:off x="17115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4" name="Freeform: Shape 3793">
                <a:extLst>
                  <a:ext uri="{FF2B5EF4-FFF2-40B4-BE49-F238E27FC236}">
                    <a16:creationId xmlns:a16="http://schemas.microsoft.com/office/drawing/2014/main" id="{2F0CEDCD-7C9A-1579-4A5B-B878DDEBD5F7}"/>
                  </a:ext>
                </a:extLst>
              </p:cNvPr>
              <p:cNvSpPr/>
              <p:nvPr/>
            </p:nvSpPr>
            <p:spPr>
              <a:xfrm>
                <a:off x="2871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5" name="Freeform: Shape 3794">
                <a:extLst>
                  <a:ext uri="{FF2B5EF4-FFF2-40B4-BE49-F238E27FC236}">
                    <a16:creationId xmlns:a16="http://schemas.microsoft.com/office/drawing/2014/main" id="{5575E700-619A-DFC4-D298-55864F93FCA1}"/>
                  </a:ext>
                </a:extLst>
              </p:cNvPr>
              <p:cNvSpPr/>
              <p:nvPr/>
            </p:nvSpPr>
            <p:spPr>
              <a:xfrm>
                <a:off x="40320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6" name="Freeform: Shape 3795">
                <a:extLst>
                  <a:ext uri="{FF2B5EF4-FFF2-40B4-BE49-F238E27FC236}">
                    <a16:creationId xmlns:a16="http://schemas.microsoft.com/office/drawing/2014/main" id="{5AF62A4E-1E9E-EAF9-D204-8F1389BBB04A}"/>
                  </a:ext>
                </a:extLst>
              </p:cNvPr>
              <p:cNvSpPr/>
              <p:nvPr/>
            </p:nvSpPr>
            <p:spPr>
              <a:xfrm>
                <a:off x="51923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7" name="Freeform: Shape 3796">
                <a:extLst>
                  <a:ext uri="{FF2B5EF4-FFF2-40B4-BE49-F238E27FC236}">
                    <a16:creationId xmlns:a16="http://schemas.microsoft.com/office/drawing/2014/main" id="{5475963F-0A13-C640-ED72-E31F2ED730CA}"/>
                  </a:ext>
                </a:extLst>
              </p:cNvPr>
              <p:cNvSpPr/>
              <p:nvPr/>
            </p:nvSpPr>
            <p:spPr>
              <a:xfrm>
                <a:off x="63526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8" name="Freeform: Shape 3797">
                <a:extLst>
                  <a:ext uri="{FF2B5EF4-FFF2-40B4-BE49-F238E27FC236}">
                    <a16:creationId xmlns:a16="http://schemas.microsoft.com/office/drawing/2014/main" id="{76D60F89-1B59-29E2-9E38-F3EF91233341}"/>
                  </a:ext>
                </a:extLst>
              </p:cNvPr>
              <p:cNvSpPr/>
              <p:nvPr/>
            </p:nvSpPr>
            <p:spPr>
              <a:xfrm>
                <a:off x="7512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9" name="Freeform: Shape 3798">
                <a:extLst>
                  <a:ext uri="{FF2B5EF4-FFF2-40B4-BE49-F238E27FC236}">
                    <a16:creationId xmlns:a16="http://schemas.microsoft.com/office/drawing/2014/main" id="{A238CBD0-24B4-CEEC-69FE-349CE4BC029A}"/>
                  </a:ext>
                </a:extLst>
              </p:cNvPr>
              <p:cNvSpPr/>
              <p:nvPr/>
            </p:nvSpPr>
            <p:spPr>
              <a:xfrm>
                <a:off x="8673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0" name="Freeform: Shape 3799">
                <a:extLst>
                  <a:ext uri="{FF2B5EF4-FFF2-40B4-BE49-F238E27FC236}">
                    <a16:creationId xmlns:a16="http://schemas.microsoft.com/office/drawing/2014/main" id="{9B23550E-4578-237A-697A-A39394E8A6A6}"/>
                  </a:ext>
                </a:extLst>
              </p:cNvPr>
              <p:cNvSpPr/>
              <p:nvPr/>
            </p:nvSpPr>
            <p:spPr>
              <a:xfrm>
                <a:off x="98334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1" name="Freeform: Shape 3800">
                <a:extLst>
                  <a:ext uri="{FF2B5EF4-FFF2-40B4-BE49-F238E27FC236}">
                    <a16:creationId xmlns:a16="http://schemas.microsoft.com/office/drawing/2014/main" id="{9126783B-E565-E2C5-AE7C-FCC0C526076B}"/>
                  </a:ext>
                </a:extLst>
              </p:cNvPr>
              <p:cNvSpPr/>
              <p:nvPr/>
            </p:nvSpPr>
            <p:spPr>
              <a:xfrm>
                <a:off x="10993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2" name="Freeform: Shape 3801">
                <a:extLst>
                  <a:ext uri="{FF2B5EF4-FFF2-40B4-BE49-F238E27FC236}">
                    <a16:creationId xmlns:a16="http://schemas.microsoft.com/office/drawing/2014/main" id="{D272A08A-0AD3-C28A-6BDC-5F014C0BCDEB}"/>
                  </a:ext>
                </a:extLst>
              </p:cNvPr>
              <p:cNvSpPr/>
              <p:nvPr/>
            </p:nvSpPr>
            <p:spPr>
              <a:xfrm>
                <a:off x="121541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3" name="Freeform: Shape 3802">
                <a:extLst>
                  <a:ext uri="{FF2B5EF4-FFF2-40B4-BE49-F238E27FC236}">
                    <a16:creationId xmlns:a16="http://schemas.microsoft.com/office/drawing/2014/main" id="{7217C197-120C-C19B-A4DD-DFE5FA6ADCB3}"/>
                  </a:ext>
                </a:extLst>
              </p:cNvPr>
              <p:cNvSpPr/>
              <p:nvPr/>
            </p:nvSpPr>
            <p:spPr>
              <a:xfrm>
                <a:off x="13314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4" name="Freeform: Shape 3803">
                <a:extLst>
                  <a:ext uri="{FF2B5EF4-FFF2-40B4-BE49-F238E27FC236}">
                    <a16:creationId xmlns:a16="http://schemas.microsoft.com/office/drawing/2014/main" id="{F9D61F36-1A9E-5C56-5828-E4D56F9B0272}"/>
                  </a:ext>
                </a:extLst>
              </p:cNvPr>
              <p:cNvSpPr/>
              <p:nvPr/>
            </p:nvSpPr>
            <p:spPr>
              <a:xfrm>
                <a:off x="144748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5" name="Freeform: Shape 3804">
                <a:extLst>
                  <a:ext uri="{FF2B5EF4-FFF2-40B4-BE49-F238E27FC236}">
                    <a16:creationId xmlns:a16="http://schemas.microsoft.com/office/drawing/2014/main" id="{46EE1386-D5FB-0FAA-A01D-F752A4A613BB}"/>
                  </a:ext>
                </a:extLst>
              </p:cNvPr>
              <p:cNvSpPr/>
              <p:nvPr/>
            </p:nvSpPr>
            <p:spPr>
              <a:xfrm>
                <a:off x="15634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6" name="Freeform: Shape 3805">
                <a:extLst>
                  <a:ext uri="{FF2B5EF4-FFF2-40B4-BE49-F238E27FC236}">
                    <a16:creationId xmlns:a16="http://schemas.microsoft.com/office/drawing/2014/main" id="{8D619D2B-AA7C-76A8-B799-D39F6FE5BF49}"/>
                  </a:ext>
                </a:extLst>
              </p:cNvPr>
              <p:cNvSpPr/>
              <p:nvPr/>
            </p:nvSpPr>
            <p:spPr>
              <a:xfrm>
                <a:off x="16795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7" name="Freeform: Shape 3806">
                <a:extLst>
                  <a:ext uri="{FF2B5EF4-FFF2-40B4-BE49-F238E27FC236}">
                    <a16:creationId xmlns:a16="http://schemas.microsoft.com/office/drawing/2014/main" id="{7FD6BF5F-9269-7A02-3588-CB2AB516BE10}"/>
                  </a:ext>
                </a:extLst>
              </p:cNvPr>
              <p:cNvSpPr/>
              <p:nvPr/>
            </p:nvSpPr>
            <p:spPr>
              <a:xfrm>
                <a:off x="17955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8" name="Freeform: Shape 3807">
                <a:extLst>
                  <a:ext uri="{FF2B5EF4-FFF2-40B4-BE49-F238E27FC236}">
                    <a16:creationId xmlns:a16="http://schemas.microsoft.com/office/drawing/2014/main" id="{12A1EFA7-5B0D-65C7-D3C4-9B13E5C658BE}"/>
                  </a:ext>
                </a:extLst>
              </p:cNvPr>
              <p:cNvSpPr/>
              <p:nvPr/>
            </p:nvSpPr>
            <p:spPr>
              <a:xfrm>
                <a:off x="191159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9" name="Freeform: Shape 3808">
                <a:extLst>
                  <a:ext uri="{FF2B5EF4-FFF2-40B4-BE49-F238E27FC236}">
                    <a16:creationId xmlns:a16="http://schemas.microsoft.com/office/drawing/2014/main" id="{2A6D137A-EFBE-BD24-B48B-327392D1BC37}"/>
                  </a:ext>
                </a:extLst>
              </p:cNvPr>
              <p:cNvSpPr/>
              <p:nvPr/>
            </p:nvSpPr>
            <p:spPr>
              <a:xfrm>
                <a:off x="20276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0" name="Freeform: Shape 3809">
                <a:extLst>
                  <a:ext uri="{FF2B5EF4-FFF2-40B4-BE49-F238E27FC236}">
                    <a16:creationId xmlns:a16="http://schemas.microsoft.com/office/drawing/2014/main" id="{A3C2E29C-B5D1-423E-8BDB-C76AA3349C19}"/>
                  </a:ext>
                </a:extLst>
              </p:cNvPr>
              <p:cNvSpPr/>
              <p:nvPr/>
            </p:nvSpPr>
            <p:spPr>
              <a:xfrm>
                <a:off x="21436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1" name="Freeform: Shape 3810">
                <a:extLst>
                  <a:ext uri="{FF2B5EF4-FFF2-40B4-BE49-F238E27FC236}">
                    <a16:creationId xmlns:a16="http://schemas.microsoft.com/office/drawing/2014/main" id="{887A6CA1-CD42-E88F-4F68-BD023A2F2C66}"/>
                  </a:ext>
                </a:extLst>
              </p:cNvPr>
              <p:cNvSpPr/>
              <p:nvPr/>
            </p:nvSpPr>
            <p:spPr>
              <a:xfrm>
                <a:off x="225968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2" name="Freeform: Shape 3811">
                <a:extLst>
                  <a:ext uri="{FF2B5EF4-FFF2-40B4-BE49-F238E27FC236}">
                    <a16:creationId xmlns:a16="http://schemas.microsoft.com/office/drawing/2014/main" id="{A28390A5-E31D-7099-E6F4-6757694B8EE8}"/>
                  </a:ext>
                </a:extLst>
              </p:cNvPr>
              <p:cNvSpPr/>
              <p:nvPr/>
            </p:nvSpPr>
            <p:spPr>
              <a:xfrm>
                <a:off x="237571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3" name="Freeform: Shape 3812">
                <a:extLst>
                  <a:ext uri="{FF2B5EF4-FFF2-40B4-BE49-F238E27FC236}">
                    <a16:creationId xmlns:a16="http://schemas.microsoft.com/office/drawing/2014/main" id="{817A4D66-5BF4-4365-DAF1-95B6CA31F986}"/>
                  </a:ext>
                </a:extLst>
              </p:cNvPr>
              <p:cNvSpPr/>
              <p:nvPr/>
            </p:nvSpPr>
            <p:spPr>
              <a:xfrm>
                <a:off x="24917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4" name="Freeform: Shape 3813">
                <a:extLst>
                  <a:ext uri="{FF2B5EF4-FFF2-40B4-BE49-F238E27FC236}">
                    <a16:creationId xmlns:a16="http://schemas.microsoft.com/office/drawing/2014/main" id="{724B2365-CA7A-F159-0913-447027A17413}"/>
                  </a:ext>
                </a:extLst>
              </p:cNvPr>
              <p:cNvSpPr/>
              <p:nvPr/>
            </p:nvSpPr>
            <p:spPr>
              <a:xfrm>
                <a:off x="26077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5" name="Freeform: Shape 3814">
                <a:extLst>
                  <a:ext uri="{FF2B5EF4-FFF2-40B4-BE49-F238E27FC236}">
                    <a16:creationId xmlns:a16="http://schemas.microsoft.com/office/drawing/2014/main" id="{E178ABAD-71B2-D846-E855-26A7E60C78DB}"/>
                  </a:ext>
                </a:extLst>
              </p:cNvPr>
              <p:cNvSpPr/>
              <p:nvPr/>
            </p:nvSpPr>
            <p:spPr>
              <a:xfrm>
                <a:off x="272379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6" name="Freeform: Shape 3815">
                <a:extLst>
                  <a:ext uri="{FF2B5EF4-FFF2-40B4-BE49-F238E27FC236}">
                    <a16:creationId xmlns:a16="http://schemas.microsoft.com/office/drawing/2014/main" id="{CFABE607-9D91-309D-D7B2-99634379FFC7}"/>
                  </a:ext>
                </a:extLst>
              </p:cNvPr>
              <p:cNvSpPr/>
              <p:nvPr/>
            </p:nvSpPr>
            <p:spPr>
              <a:xfrm>
                <a:off x="28398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7" name="Freeform: Shape 3816">
                <a:extLst>
                  <a:ext uri="{FF2B5EF4-FFF2-40B4-BE49-F238E27FC236}">
                    <a16:creationId xmlns:a16="http://schemas.microsoft.com/office/drawing/2014/main" id="{4C4E1286-2166-4E6A-9BE9-B238EF62FAA7}"/>
                  </a:ext>
                </a:extLst>
              </p:cNvPr>
              <p:cNvSpPr/>
              <p:nvPr/>
            </p:nvSpPr>
            <p:spPr>
              <a:xfrm>
                <a:off x="29558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8" name="Freeform: Shape 3817">
                <a:extLst>
                  <a:ext uri="{FF2B5EF4-FFF2-40B4-BE49-F238E27FC236}">
                    <a16:creationId xmlns:a16="http://schemas.microsoft.com/office/drawing/2014/main" id="{AB1270DB-3CF6-6EA9-6E47-56770C21BF0F}"/>
                  </a:ext>
                </a:extLst>
              </p:cNvPr>
              <p:cNvSpPr/>
              <p:nvPr/>
            </p:nvSpPr>
            <p:spPr>
              <a:xfrm>
                <a:off x="307189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9" name="Freeform: Shape 3818">
                <a:extLst>
                  <a:ext uri="{FF2B5EF4-FFF2-40B4-BE49-F238E27FC236}">
                    <a16:creationId xmlns:a16="http://schemas.microsoft.com/office/drawing/2014/main" id="{73237FF4-6155-574A-FADA-F2624A22FCF5}"/>
                  </a:ext>
                </a:extLst>
              </p:cNvPr>
              <p:cNvSpPr/>
              <p:nvPr/>
            </p:nvSpPr>
            <p:spPr>
              <a:xfrm>
                <a:off x="318791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0" name="Freeform: Shape 3819">
                <a:extLst>
                  <a:ext uri="{FF2B5EF4-FFF2-40B4-BE49-F238E27FC236}">
                    <a16:creationId xmlns:a16="http://schemas.microsoft.com/office/drawing/2014/main" id="{B31AE101-33EA-72EB-FE8B-B7CAC3E50A69}"/>
                  </a:ext>
                </a:extLst>
              </p:cNvPr>
              <p:cNvSpPr/>
              <p:nvPr/>
            </p:nvSpPr>
            <p:spPr>
              <a:xfrm>
                <a:off x="33039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1" name="Freeform: Shape 3820">
                <a:extLst>
                  <a:ext uri="{FF2B5EF4-FFF2-40B4-BE49-F238E27FC236}">
                    <a16:creationId xmlns:a16="http://schemas.microsoft.com/office/drawing/2014/main" id="{EC994107-28D8-E003-23E9-A406E5B66DA1}"/>
                  </a:ext>
                </a:extLst>
              </p:cNvPr>
              <p:cNvSpPr/>
              <p:nvPr/>
            </p:nvSpPr>
            <p:spPr>
              <a:xfrm>
                <a:off x="341997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2" name="Freeform: Shape 3821">
                <a:extLst>
                  <a:ext uri="{FF2B5EF4-FFF2-40B4-BE49-F238E27FC236}">
                    <a16:creationId xmlns:a16="http://schemas.microsoft.com/office/drawing/2014/main" id="{0C5B0FF4-5800-FA13-AF52-BA7D109266F7}"/>
                  </a:ext>
                </a:extLst>
              </p:cNvPr>
              <p:cNvSpPr/>
              <p:nvPr/>
            </p:nvSpPr>
            <p:spPr>
              <a:xfrm>
                <a:off x="35360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3" name="Freeform: Shape 3822">
                <a:extLst>
                  <a:ext uri="{FF2B5EF4-FFF2-40B4-BE49-F238E27FC236}">
                    <a16:creationId xmlns:a16="http://schemas.microsoft.com/office/drawing/2014/main" id="{708BCEC6-D976-848B-3DB0-5B01B5AE170E}"/>
                  </a:ext>
                </a:extLst>
              </p:cNvPr>
              <p:cNvSpPr/>
              <p:nvPr/>
            </p:nvSpPr>
            <p:spPr>
              <a:xfrm>
                <a:off x="36520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4" name="Freeform: Shape 3823">
                <a:extLst>
                  <a:ext uri="{FF2B5EF4-FFF2-40B4-BE49-F238E27FC236}">
                    <a16:creationId xmlns:a16="http://schemas.microsoft.com/office/drawing/2014/main" id="{EF4A7B84-3686-4F71-957F-8AE7798005BA}"/>
                  </a:ext>
                </a:extLst>
              </p:cNvPr>
              <p:cNvSpPr/>
              <p:nvPr/>
            </p:nvSpPr>
            <p:spPr>
              <a:xfrm>
                <a:off x="37680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5" name="Freeform: Shape 3824">
                <a:extLst>
                  <a:ext uri="{FF2B5EF4-FFF2-40B4-BE49-F238E27FC236}">
                    <a16:creationId xmlns:a16="http://schemas.microsoft.com/office/drawing/2014/main" id="{0C41510D-A9BB-FA09-729B-619735B463D4}"/>
                  </a:ext>
                </a:extLst>
              </p:cNvPr>
              <p:cNvSpPr/>
              <p:nvPr/>
            </p:nvSpPr>
            <p:spPr>
              <a:xfrm>
                <a:off x="38840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6" name="Freeform: Shape 3825">
                <a:extLst>
                  <a:ext uri="{FF2B5EF4-FFF2-40B4-BE49-F238E27FC236}">
                    <a16:creationId xmlns:a16="http://schemas.microsoft.com/office/drawing/2014/main" id="{CC9BA067-810A-50F0-AADF-1919040BA343}"/>
                  </a:ext>
                </a:extLst>
              </p:cNvPr>
              <p:cNvSpPr/>
              <p:nvPr/>
            </p:nvSpPr>
            <p:spPr>
              <a:xfrm>
                <a:off x="400012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7" name="Freeform: Shape 3826">
                <a:extLst>
                  <a:ext uri="{FF2B5EF4-FFF2-40B4-BE49-F238E27FC236}">
                    <a16:creationId xmlns:a16="http://schemas.microsoft.com/office/drawing/2014/main" id="{AF4A4072-0B54-F2E6-CAFA-96767ED512F4}"/>
                  </a:ext>
                </a:extLst>
              </p:cNvPr>
              <p:cNvSpPr/>
              <p:nvPr/>
            </p:nvSpPr>
            <p:spPr>
              <a:xfrm>
                <a:off x="41161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8" name="Freeform: Shape 3827">
                <a:extLst>
                  <a:ext uri="{FF2B5EF4-FFF2-40B4-BE49-F238E27FC236}">
                    <a16:creationId xmlns:a16="http://schemas.microsoft.com/office/drawing/2014/main" id="{57989CCB-9FD4-3232-3092-E1359534BE6F}"/>
                  </a:ext>
                </a:extLst>
              </p:cNvPr>
              <p:cNvSpPr/>
              <p:nvPr/>
            </p:nvSpPr>
            <p:spPr>
              <a:xfrm>
                <a:off x="42321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9" name="Freeform: Shape 3828">
                <a:extLst>
                  <a:ext uri="{FF2B5EF4-FFF2-40B4-BE49-F238E27FC236}">
                    <a16:creationId xmlns:a16="http://schemas.microsoft.com/office/drawing/2014/main" id="{616A8EC8-FDA8-566D-FEE0-2DAEB31EDB04}"/>
                  </a:ext>
                </a:extLst>
              </p:cNvPr>
              <p:cNvSpPr/>
              <p:nvPr/>
            </p:nvSpPr>
            <p:spPr>
              <a:xfrm>
                <a:off x="43482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0" name="Freeform: Shape 3829">
                <a:extLst>
                  <a:ext uri="{FF2B5EF4-FFF2-40B4-BE49-F238E27FC236}">
                    <a16:creationId xmlns:a16="http://schemas.microsoft.com/office/drawing/2014/main" id="{EEB2B035-384F-61C4-2A02-41574426D9B3}"/>
                  </a:ext>
                </a:extLst>
              </p:cNvPr>
              <p:cNvSpPr/>
              <p:nvPr/>
            </p:nvSpPr>
            <p:spPr>
              <a:xfrm>
                <a:off x="446424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1" name="Freeform: Shape 3830">
                <a:extLst>
                  <a:ext uri="{FF2B5EF4-FFF2-40B4-BE49-F238E27FC236}">
                    <a16:creationId xmlns:a16="http://schemas.microsoft.com/office/drawing/2014/main" id="{167B7BA2-157F-B5B2-0A4A-9639A09A5253}"/>
                  </a:ext>
                </a:extLst>
              </p:cNvPr>
              <p:cNvSpPr/>
              <p:nvPr/>
            </p:nvSpPr>
            <p:spPr>
              <a:xfrm>
                <a:off x="458027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2" name="Freeform: Shape 3831">
                <a:extLst>
                  <a:ext uri="{FF2B5EF4-FFF2-40B4-BE49-F238E27FC236}">
                    <a16:creationId xmlns:a16="http://schemas.microsoft.com/office/drawing/2014/main" id="{616DAFDD-B755-810E-DB15-907E91B235C0}"/>
                  </a:ext>
                </a:extLst>
              </p:cNvPr>
              <p:cNvSpPr/>
              <p:nvPr/>
            </p:nvSpPr>
            <p:spPr>
              <a:xfrm>
                <a:off x="5511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3" name="Freeform: Shape 3832">
                <a:extLst>
                  <a:ext uri="{FF2B5EF4-FFF2-40B4-BE49-F238E27FC236}">
                    <a16:creationId xmlns:a16="http://schemas.microsoft.com/office/drawing/2014/main" id="{E4E4D287-65DB-C8F6-436D-77654F5169D0}"/>
                  </a:ext>
                </a:extLst>
              </p:cNvPr>
              <p:cNvSpPr/>
              <p:nvPr/>
            </p:nvSpPr>
            <p:spPr>
              <a:xfrm>
                <a:off x="17115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4" name="Freeform: Shape 3833">
                <a:extLst>
                  <a:ext uri="{FF2B5EF4-FFF2-40B4-BE49-F238E27FC236}">
                    <a16:creationId xmlns:a16="http://schemas.microsoft.com/office/drawing/2014/main" id="{C4EE0113-872C-C778-D575-6DC9256B62CD}"/>
                  </a:ext>
                </a:extLst>
              </p:cNvPr>
              <p:cNvSpPr/>
              <p:nvPr/>
            </p:nvSpPr>
            <p:spPr>
              <a:xfrm>
                <a:off x="2871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5" name="Freeform: Shape 3834">
                <a:extLst>
                  <a:ext uri="{FF2B5EF4-FFF2-40B4-BE49-F238E27FC236}">
                    <a16:creationId xmlns:a16="http://schemas.microsoft.com/office/drawing/2014/main" id="{BB2E8C45-9B5B-0C25-A274-54E88CE8503B}"/>
                  </a:ext>
                </a:extLst>
              </p:cNvPr>
              <p:cNvSpPr/>
              <p:nvPr/>
            </p:nvSpPr>
            <p:spPr>
              <a:xfrm>
                <a:off x="40320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6" name="Freeform: Shape 3835">
                <a:extLst>
                  <a:ext uri="{FF2B5EF4-FFF2-40B4-BE49-F238E27FC236}">
                    <a16:creationId xmlns:a16="http://schemas.microsoft.com/office/drawing/2014/main" id="{CF544A45-5E34-65D2-5D60-D94B97F56CA4}"/>
                  </a:ext>
                </a:extLst>
              </p:cNvPr>
              <p:cNvSpPr/>
              <p:nvPr/>
            </p:nvSpPr>
            <p:spPr>
              <a:xfrm>
                <a:off x="51923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7" name="Freeform: Shape 3836">
                <a:extLst>
                  <a:ext uri="{FF2B5EF4-FFF2-40B4-BE49-F238E27FC236}">
                    <a16:creationId xmlns:a16="http://schemas.microsoft.com/office/drawing/2014/main" id="{03102C15-8D73-88EF-01DE-F0E44F35B5AD}"/>
                  </a:ext>
                </a:extLst>
              </p:cNvPr>
              <p:cNvSpPr/>
              <p:nvPr/>
            </p:nvSpPr>
            <p:spPr>
              <a:xfrm>
                <a:off x="63526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8" name="Freeform: Shape 3837">
                <a:extLst>
                  <a:ext uri="{FF2B5EF4-FFF2-40B4-BE49-F238E27FC236}">
                    <a16:creationId xmlns:a16="http://schemas.microsoft.com/office/drawing/2014/main" id="{23CBFAAA-B28F-F2C7-9E60-A3EB7FA12055}"/>
                  </a:ext>
                </a:extLst>
              </p:cNvPr>
              <p:cNvSpPr/>
              <p:nvPr/>
            </p:nvSpPr>
            <p:spPr>
              <a:xfrm>
                <a:off x="7512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9" name="Freeform: Shape 3838">
                <a:extLst>
                  <a:ext uri="{FF2B5EF4-FFF2-40B4-BE49-F238E27FC236}">
                    <a16:creationId xmlns:a16="http://schemas.microsoft.com/office/drawing/2014/main" id="{7263786D-8D56-4551-BC06-89BBF6C87ED1}"/>
                  </a:ext>
                </a:extLst>
              </p:cNvPr>
              <p:cNvSpPr/>
              <p:nvPr/>
            </p:nvSpPr>
            <p:spPr>
              <a:xfrm>
                <a:off x="8673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0" name="Freeform: Shape 3839">
                <a:extLst>
                  <a:ext uri="{FF2B5EF4-FFF2-40B4-BE49-F238E27FC236}">
                    <a16:creationId xmlns:a16="http://schemas.microsoft.com/office/drawing/2014/main" id="{D718017F-AC40-C09B-4480-C22FC99373A5}"/>
                  </a:ext>
                </a:extLst>
              </p:cNvPr>
              <p:cNvSpPr/>
              <p:nvPr/>
            </p:nvSpPr>
            <p:spPr>
              <a:xfrm>
                <a:off x="98334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1" name="Freeform: Shape 3840">
                <a:extLst>
                  <a:ext uri="{FF2B5EF4-FFF2-40B4-BE49-F238E27FC236}">
                    <a16:creationId xmlns:a16="http://schemas.microsoft.com/office/drawing/2014/main" id="{F6DF19E2-01DE-2E66-6643-A00275B413CD}"/>
                  </a:ext>
                </a:extLst>
              </p:cNvPr>
              <p:cNvSpPr/>
              <p:nvPr/>
            </p:nvSpPr>
            <p:spPr>
              <a:xfrm>
                <a:off x="10993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2" name="Freeform: Shape 3841">
                <a:extLst>
                  <a:ext uri="{FF2B5EF4-FFF2-40B4-BE49-F238E27FC236}">
                    <a16:creationId xmlns:a16="http://schemas.microsoft.com/office/drawing/2014/main" id="{F35B7391-5E6A-0BBB-297E-6E079623FF73}"/>
                  </a:ext>
                </a:extLst>
              </p:cNvPr>
              <p:cNvSpPr/>
              <p:nvPr/>
            </p:nvSpPr>
            <p:spPr>
              <a:xfrm>
                <a:off x="121541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3" name="Freeform: Shape 3842">
                <a:extLst>
                  <a:ext uri="{FF2B5EF4-FFF2-40B4-BE49-F238E27FC236}">
                    <a16:creationId xmlns:a16="http://schemas.microsoft.com/office/drawing/2014/main" id="{C51D71D2-5F9D-53CC-0CFF-4A45F6D53753}"/>
                  </a:ext>
                </a:extLst>
              </p:cNvPr>
              <p:cNvSpPr/>
              <p:nvPr/>
            </p:nvSpPr>
            <p:spPr>
              <a:xfrm>
                <a:off x="13314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4" name="Freeform: Shape 3843">
                <a:extLst>
                  <a:ext uri="{FF2B5EF4-FFF2-40B4-BE49-F238E27FC236}">
                    <a16:creationId xmlns:a16="http://schemas.microsoft.com/office/drawing/2014/main" id="{FF48092F-3C55-AA03-1303-096D96A6F207}"/>
                  </a:ext>
                </a:extLst>
              </p:cNvPr>
              <p:cNvSpPr/>
              <p:nvPr/>
            </p:nvSpPr>
            <p:spPr>
              <a:xfrm>
                <a:off x="144748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5" name="Freeform: Shape 3844">
                <a:extLst>
                  <a:ext uri="{FF2B5EF4-FFF2-40B4-BE49-F238E27FC236}">
                    <a16:creationId xmlns:a16="http://schemas.microsoft.com/office/drawing/2014/main" id="{1108E95E-D2AE-491E-04E3-A9E3648D6CA1}"/>
                  </a:ext>
                </a:extLst>
              </p:cNvPr>
              <p:cNvSpPr/>
              <p:nvPr/>
            </p:nvSpPr>
            <p:spPr>
              <a:xfrm>
                <a:off x="15634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6" name="Freeform: Shape 3845">
                <a:extLst>
                  <a:ext uri="{FF2B5EF4-FFF2-40B4-BE49-F238E27FC236}">
                    <a16:creationId xmlns:a16="http://schemas.microsoft.com/office/drawing/2014/main" id="{DA3B155B-E036-1D2B-1BC9-9A61DE0FD9B4}"/>
                  </a:ext>
                </a:extLst>
              </p:cNvPr>
              <p:cNvSpPr/>
              <p:nvPr/>
            </p:nvSpPr>
            <p:spPr>
              <a:xfrm>
                <a:off x="16795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7" name="Freeform: Shape 3846">
                <a:extLst>
                  <a:ext uri="{FF2B5EF4-FFF2-40B4-BE49-F238E27FC236}">
                    <a16:creationId xmlns:a16="http://schemas.microsoft.com/office/drawing/2014/main" id="{42987844-48C3-E6C3-9047-32FCF5ECE28C}"/>
                  </a:ext>
                </a:extLst>
              </p:cNvPr>
              <p:cNvSpPr/>
              <p:nvPr/>
            </p:nvSpPr>
            <p:spPr>
              <a:xfrm>
                <a:off x="17955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8" name="Freeform: Shape 3847">
                <a:extLst>
                  <a:ext uri="{FF2B5EF4-FFF2-40B4-BE49-F238E27FC236}">
                    <a16:creationId xmlns:a16="http://schemas.microsoft.com/office/drawing/2014/main" id="{BB32D589-779B-AE30-C4BE-F60698AD077E}"/>
                  </a:ext>
                </a:extLst>
              </p:cNvPr>
              <p:cNvSpPr/>
              <p:nvPr/>
            </p:nvSpPr>
            <p:spPr>
              <a:xfrm>
                <a:off x="191159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9" name="Freeform: Shape 3848">
                <a:extLst>
                  <a:ext uri="{FF2B5EF4-FFF2-40B4-BE49-F238E27FC236}">
                    <a16:creationId xmlns:a16="http://schemas.microsoft.com/office/drawing/2014/main" id="{972F0B60-8C36-F2E8-A905-CC19924613C2}"/>
                  </a:ext>
                </a:extLst>
              </p:cNvPr>
              <p:cNvSpPr/>
              <p:nvPr/>
            </p:nvSpPr>
            <p:spPr>
              <a:xfrm>
                <a:off x="20276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0" name="Freeform: Shape 3849">
                <a:extLst>
                  <a:ext uri="{FF2B5EF4-FFF2-40B4-BE49-F238E27FC236}">
                    <a16:creationId xmlns:a16="http://schemas.microsoft.com/office/drawing/2014/main" id="{755CAEF1-2FB9-2E30-071F-A2115E52C39F}"/>
                  </a:ext>
                </a:extLst>
              </p:cNvPr>
              <p:cNvSpPr/>
              <p:nvPr/>
            </p:nvSpPr>
            <p:spPr>
              <a:xfrm>
                <a:off x="21436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1" name="Freeform: Shape 3850">
                <a:extLst>
                  <a:ext uri="{FF2B5EF4-FFF2-40B4-BE49-F238E27FC236}">
                    <a16:creationId xmlns:a16="http://schemas.microsoft.com/office/drawing/2014/main" id="{B2DA2797-112A-63E6-0A84-A01F3250C6A4}"/>
                  </a:ext>
                </a:extLst>
              </p:cNvPr>
              <p:cNvSpPr/>
              <p:nvPr/>
            </p:nvSpPr>
            <p:spPr>
              <a:xfrm>
                <a:off x="225968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2" name="Freeform: Shape 3851">
                <a:extLst>
                  <a:ext uri="{FF2B5EF4-FFF2-40B4-BE49-F238E27FC236}">
                    <a16:creationId xmlns:a16="http://schemas.microsoft.com/office/drawing/2014/main" id="{5D16A2BB-20B3-10DD-3AC8-00AB00371D7D}"/>
                  </a:ext>
                </a:extLst>
              </p:cNvPr>
              <p:cNvSpPr/>
              <p:nvPr/>
            </p:nvSpPr>
            <p:spPr>
              <a:xfrm>
                <a:off x="237571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3" name="Freeform: Shape 3852">
                <a:extLst>
                  <a:ext uri="{FF2B5EF4-FFF2-40B4-BE49-F238E27FC236}">
                    <a16:creationId xmlns:a16="http://schemas.microsoft.com/office/drawing/2014/main" id="{B225E5C5-1497-C638-17BD-42037E8FBB81}"/>
                  </a:ext>
                </a:extLst>
              </p:cNvPr>
              <p:cNvSpPr/>
              <p:nvPr/>
            </p:nvSpPr>
            <p:spPr>
              <a:xfrm>
                <a:off x="24917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4" name="Freeform: Shape 3853">
                <a:extLst>
                  <a:ext uri="{FF2B5EF4-FFF2-40B4-BE49-F238E27FC236}">
                    <a16:creationId xmlns:a16="http://schemas.microsoft.com/office/drawing/2014/main" id="{60598723-9045-6162-379F-6A65C066245B}"/>
                  </a:ext>
                </a:extLst>
              </p:cNvPr>
              <p:cNvSpPr/>
              <p:nvPr/>
            </p:nvSpPr>
            <p:spPr>
              <a:xfrm>
                <a:off x="26077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5" name="Freeform: Shape 3854">
                <a:extLst>
                  <a:ext uri="{FF2B5EF4-FFF2-40B4-BE49-F238E27FC236}">
                    <a16:creationId xmlns:a16="http://schemas.microsoft.com/office/drawing/2014/main" id="{2A06600F-D138-6669-D7D6-26230B0B9328}"/>
                  </a:ext>
                </a:extLst>
              </p:cNvPr>
              <p:cNvSpPr/>
              <p:nvPr/>
            </p:nvSpPr>
            <p:spPr>
              <a:xfrm>
                <a:off x="272379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6" name="Freeform: Shape 3855">
                <a:extLst>
                  <a:ext uri="{FF2B5EF4-FFF2-40B4-BE49-F238E27FC236}">
                    <a16:creationId xmlns:a16="http://schemas.microsoft.com/office/drawing/2014/main" id="{5F216E7E-D934-D9CF-3B63-867D9B299AD3}"/>
                  </a:ext>
                </a:extLst>
              </p:cNvPr>
              <p:cNvSpPr/>
              <p:nvPr/>
            </p:nvSpPr>
            <p:spPr>
              <a:xfrm>
                <a:off x="28398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7" name="Freeform: Shape 3856">
                <a:extLst>
                  <a:ext uri="{FF2B5EF4-FFF2-40B4-BE49-F238E27FC236}">
                    <a16:creationId xmlns:a16="http://schemas.microsoft.com/office/drawing/2014/main" id="{5725C500-DFA4-99E9-51F5-1A228CF7A232}"/>
                  </a:ext>
                </a:extLst>
              </p:cNvPr>
              <p:cNvSpPr/>
              <p:nvPr/>
            </p:nvSpPr>
            <p:spPr>
              <a:xfrm>
                <a:off x="29558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8" name="Freeform: Shape 3857">
                <a:extLst>
                  <a:ext uri="{FF2B5EF4-FFF2-40B4-BE49-F238E27FC236}">
                    <a16:creationId xmlns:a16="http://schemas.microsoft.com/office/drawing/2014/main" id="{85CC2073-A8D1-7228-8604-BB5AA83CF3ED}"/>
                  </a:ext>
                </a:extLst>
              </p:cNvPr>
              <p:cNvSpPr/>
              <p:nvPr/>
            </p:nvSpPr>
            <p:spPr>
              <a:xfrm>
                <a:off x="307189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9" name="Freeform: Shape 3858">
                <a:extLst>
                  <a:ext uri="{FF2B5EF4-FFF2-40B4-BE49-F238E27FC236}">
                    <a16:creationId xmlns:a16="http://schemas.microsoft.com/office/drawing/2014/main" id="{6EE3C147-EB7B-440A-E824-4FA62C5204FE}"/>
                  </a:ext>
                </a:extLst>
              </p:cNvPr>
              <p:cNvSpPr/>
              <p:nvPr/>
            </p:nvSpPr>
            <p:spPr>
              <a:xfrm>
                <a:off x="318791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0" name="Freeform: Shape 3859">
                <a:extLst>
                  <a:ext uri="{FF2B5EF4-FFF2-40B4-BE49-F238E27FC236}">
                    <a16:creationId xmlns:a16="http://schemas.microsoft.com/office/drawing/2014/main" id="{5B94103F-8348-29B4-AA93-255108DCE3FA}"/>
                  </a:ext>
                </a:extLst>
              </p:cNvPr>
              <p:cNvSpPr/>
              <p:nvPr/>
            </p:nvSpPr>
            <p:spPr>
              <a:xfrm>
                <a:off x="33039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1" name="Freeform: Shape 3860">
                <a:extLst>
                  <a:ext uri="{FF2B5EF4-FFF2-40B4-BE49-F238E27FC236}">
                    <a16:creationId xmlns:a16="http://schemas.microsoft.com/office/drawing/2014/main" id="{1BE7D46D-FC9E-BB63-C271-F568A9DE5A0F}"/>
                  </a:ext>
                </a:extLst>
              </p:cNvPr>
              <p:cNvSpPr/>
              <p:nvPr/>
            </p:nvSpPr>
            <p:spPr>
              <a:xfrm>
                <a:off x="341997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2" name="Freeform: Shape 3861">
                <a:extLst>
                  <a:ext uri="{FF2B5EF4-FFF2-40B4-BE49-F238E27FC236}">
                    <a16:creationId xmlns:a16="http://schemas.microsoft.com/office/drawing/2014/main" id="{893181A0-A5A9-4326-FD41-D6E8F9AA7E02}"/>
                  </a:ext>
                </a:extLst>
              </p:cNvPr>
              <p:cNvSpPr/>
              <p:nvPr/>
            </p:nvSpPr>
            <p:spPr>
              <a:xfrm>
                <a:off x="35360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3" name="Freeform: Shape 3862">
                <a:extLst>
                  <a:ext uri="{FF2B5EF4-FFF2-40B4-BE49-F238E27FC236}">
                    <a16:creationId xmlns:a16="http://schemas.microsoft.com/office/drawing/2014/main" id="{9FC38131-EB71-8EE1-67E5-42908242F194}"/>
                  </a:ext>
                </a:extLst>
              </p:cNvPr>
              <p:cNvSpPr/>
              <p:nvPr/>
            </p:nvSpPr>
            <p:spPr>
              <a:xfrm>
                <a:off x="36520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4" name="Freeform: Shape 3863">
                <a:extLst>
                  <a:ext uri="{FF2B5EF4-FFF2-40B4-BE49-F238E27FC236}">
                    <a16:creationId xmlns:a16="http://schemas.microsoft.com/office/drawing/2014/main" id="{5FBD8ABC-8069-B59D-40A4-F4E5A84B0213}"/>
                  </a:ext>
                </a:extLst>
              </p:cNvPr>
              <p:cNvSpPr/>
              <p:nvPr/>
            </p:nvSpPr>
            <p:spPr>
              <a:xfrm>
                <a:off x="37680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5" name="Freeform: Shape 3864">
                <a:extLst>
                  <a:ext uri="{FF2B5EF4-FFF2-40B4-BE49-F238E27FC236}">
                    <a16:creationId xmlns:a16="http://schemas.microsoft.com/office/drawing/2014/main" id="{8E3F244C-901C-C069-62D2-9913DE2205A3}"/>
                  </a:ext>
                </a:extLst>
              </p:cNvPr>
              <p:cNvSpPr/>
              <p:nvPr/>
            </p:nvSpPr>
            <p:spPr>
              <a:xfrm>
                <a:off x="38840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6" name="Freeform: Shape 3865">
                <a:extLst>
                  <a:ext uri="{FF2B5EF4-FFF2-40B4-BE49-F238E27FC236}">
                    <a16:creationId xmlns:a16="http://schemas.microsoft.com/office/drawing/2014/main" id="{D4659077-FBA3-840D-3A7E-9E412DFDB54D}"/>
                  </a:ext>
                </a:extLst>
              </p:cNvPr>
              <p:cNvSpPr/>
              <p:nvPr/>
            </p:nvSpPr>
            <p:spPr>
              <a:xfrm>
                <a:off x="400012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7" name="Freeform: Shape 3866">
                <a:extLst>
                  <a:ext uri="{FF2B5EF4-FFF2-40B4-BE49-F238E27FC236}">
                    <a16:creationId xmlns:a16="http://schemas.microsoft.com/office/drawing/2014/main" id="{10A03B57-3BE3-4CE9-6DE4-48AAFB6FF271}"/>
                  </a:ext>
                </a:extLst>
              </p:cNvPr>
              <p:cNvSpPr/>
              <p:nvPr/>
            </p:nvSpPr>
            <p:spPr>
              <a:xfrm>
                <a:off x="41161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8" name="Freeform: Shape 3867">
                <a:extLst>
                  <a:ext uri="{FF2B5EF4-FFF2-40B4-BE49-F238E27FC236}">
                    <a16:creationId xmlns:a16="http://schemas.microsoft.com/office/drawing/2014/main" id="{404F4D88-42DA-978B-A292-814BF0960F31}"/>
                  </a:ext>
                </a:extLst>
              </p:cNvPr>
              <p:cNvSpPr/>
              <p:nvPr/>
            </p:nvSpPr>
            <p:spPr>
              <a:xfrm>
                <a:off x="42321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9" name="Freeform: Shape 3868">
                <a:extLst>
                  <a:ext uri="{FF2B5EF4-FFF2-40B4-BE49-F238E27FC236}">
                    <a16:creationId xmlns:a16="http://schemas.microsoft.com/office/drawing/2014/main" id="{3E9DF30C-04C0-0159-849C-2B1FB4FB4ECE}"/>
                  </a:ext>
                </a:extLst>
              </p:cNvPr>
              <p:cNvSpPr/>
              <p:nvPr/>
            </p:nvSpPr>
            <p:spPr>
              <a:xfrm>
                <a:off x="43482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0" name="Freeform: Shape 3869">
                <a:extLst>
                  <a:ext uri="{FF2B5EF4-FFF2-40B4-BE49-F238E27FC236}">
                    <a16:creationId xmlns:a16="http://schemas.microsoft.com/office/drawing/2014/main" id="{2CC363B3-8572-73B5-BD31-996FE1E28034}"/>
                  </a:ext>
                </a:extLst>
              </p:cNvPr>
              <p:cNvSpPr/>
              <p:nvPr/>
            </p:nvSpPr>
            <p:spPr>
              <a:xfrm>
                <a:off x="446424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1" name="Freeform: Shape 3870">
                <a:extLst>
                  <a:ext uri="{FF2B5EF4-FFF2-40B4-BE49-F238E27FC236}">
                    <a16:creationId xmlns:a16="http://schemas.microsoft.com/office/drawing/2014/main" id="{8082A0CB-DADF-D3E0-EE67-F5A6381ABCE5}"/>
                  </a:ext>
                </a:extLst>
              </p:cNvPr>
              <p:cNvSpPr/>
              <p:nvPr/>
            </p:nvSpPr>
            <p:spPr>
              <a:xfrm>
                <a:off x="458027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2" name="Freeform: Shape 3871">
                <a:extLst>
                  <a:ext uri="{FF2B5EF4-FFF2-40B4-BE49-F238E27FC236}">
                    <a16:creationId xmlns:a16="http://schemas.microsoft.com/office/drawing/2014/main" id="{7ACB2246-F88E-5223-7270-C347F1A55DD3}"/>
                  </a:ext>
                </a:extLst>
              </p:cNvPr>
              <p:cNvSpPr/>
              <p:nvPr/>
            </p:nvSpPr>
            <p:spPr>
              <a:xfrm>
                <a:off x="5511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3" name="Freeform: Shape 3872">
                <a:extLst>
                  <a:ext uri="{FF2B5EF4-FFF2-40B4-BE49-F238E27FC236}">
                    <a16:creationId xmlns:a16="http://schemas.microsoft.com/office/drawing/2014/main" id="{26BC1E48-9D31-055F-FDF1-EE1B46C0493F}"/>
                  </a:ext>
                </a:extLst>
              </p:cNvPr>
              <p:cNvSpPr/>
              <p:nvPr/>
            </p:nvSpPr>
            <p:spPr>
              <a:xfrm>
                <a:off x="17115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4" name="Freeform: Shape 3873">
                <a:extLst>
                  <a:ext uri="{FF2B5EF4-FFF2-40B4-BE49-F238E27FC236}">
                    <a16:creationId xmlns:a16="http://schemas.microsoft.com/office/drawing/2014/main" id="{3B842BAF-C994-3639-15A8-E02654CF949F}"/>
                  </a:ext>
                </a:extLst>
              </p:cNvPr>
              <p:cNvSpPr/>
              <p:nvPr/>
            </p:nvSpPr>
            <p:spPr>
              <a:xfrm>
                <a:off x="2871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5" name="Freeform: Shape 3874">
                <a:extLst>
                  <a:ext uri="{FF2B5EF4-FFF2-40B4-BE49-F238E27FC236}">
                    <a16:creationId xmlns:a16="http://schemas.microsoft.com/office/drawing/2014/main" id="{6D4FDD70-CF9F-3482-CF1F-7AA5ED072026}"/>
                  </a:ext>
                </a:extLst>
              </p:cNvPr>
              <p:cNvSpPr/>
              <p:nvPr/>
            </p:nvSpPr>
            <p:spPr>
              <a:xfrm>
                <a:off x="40320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6" name="Freeform: Shape 3875">
                <a:extLst>
                  <a:ext uri="{FF2B5EF4-FFF2-40B4-BE49-F238E27FC236}">
                    <a16:creationId xmlns:a16="http://schemas.microsoft.com/office/drawing/2014/main" id="{0904B837-6B6E-51C4-DFC5-EAA9C32FA045}"/>
                  </a:ext>
                </a:extLst>
              </p:cNvPr>
              <p:cNvSpPr/>
              <p:nvPr/>
            </p:nvSpPr>
            <p:spPr>
              <a:xfrm>
                <a:off x="51923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7" name="Freeform: Shape 3876">
                <a:extLst>
                  <a:ext uri="{FF2B5EF4-FFF2-40B4-BE49-F238E27FC236}">
                    <a16:creationId xmlns:a16="http://schemas.microsoft.com/office/drawing/2014/main" id="{DA7E0836-EE6F-2A2C-8C48-0F0485B4E745}"/>
                  </a:ext>
                </a:extLst>
              </p:cNvPr>
              <p:cNvSpPr/>
              <p:nvPr/>
            </p:nvSpPr>
            <p:spPr>
              <a:xfrm>
                <a:off x="63526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8" name="Freeform: Shape 3877">
                <a:extLst>
                  <a:ext uri="{FF2B5EF4-FFF2-40B4-BE49-F238E27FC236}">
                    <a16:creationId xmlns:a16="http://schemas.microsoft.com/office/drawing/2014/main" id="{03284384-3F06-FDA7-E8D8-38A4544FB10E}"/>
                  </a:ext>
                </a:extLst>
              </p:cNvPr>
              <p:cNvSpPr/>
              <p:nvPr/>
            </p:nvSpPr>
            <p:spPr>
              <a:xfrm>
                <a:off x="7512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9" name="Freeform: Shape 3878">
                <a:extLst>
                  <a:ext uri="{FF2B5EF4-FFF2-40B4-BE49-F238E27FC236}">
                    <a16:creationId xmlns:a16="http://schemas.microsoft.com/office/drawing/2014/main" id="{FFBB2338-2C21-ACE3-E4D4-E24DF0267758}"/>
                  </a:ext>
                </a:extLst>
              </p:cNvPr>
              <p:cNvSpPr/>
              <p:nvPr/>
            </p:nvSpPr>
            <p:spPr>
              <a:xfrm>
                <a:off x="8673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0" name="Freeform: Shape 3879">
                <a:extLst>
                  <a:ext uri="{FF2B5EF4-FFF2-40B4-BE49-F238E27FC236}">
                    <a16:creationId xmlns:a16="http://schemas.microsoft.com/office/drawing/2014/main" id="{94E88166-5558-BF88-2674-D77B3AD38BC5}"/>
                  </a:ext>
                </a:extLst>
              </p:cNvPr>
              <p:cNvSpPr/>
              <p:nvPr/>
            </p:nvSpPr>
            <p:spPr>
              <a:xfrm>
                <a:off x="98334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1" name="Freeform: Shape 3880">
                <a:extLst>
                  <a:ext uri="{FF2B5EF4-FFF2-40B4-BE49-F238E27FC236}">
                    <a16:creationId xmlns:a16="http://schemas.microsoft.com/office/drawing/2014/main" id="{1F6CE0BF-B4F1-9877-1CF8-090BD3927A13}"/>
                  </a:ext>
                </a:extLst>
              </p:cNvPr>
              <p:cNvSpPr/>
              <p:nvPr/>
            </p:nvSpPr>
            <p:spPr>
              <a:xfrm>
                <a:off x="10993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2" name="Freeform: Shape 3881">
                <a:extLst>
                  <a:ext uri="{FF2B5EF4-FFF2-40B4-BE49-F238E27FC236}">
                    <a16:creationId xmlns:a16="http://schemas.microsoft.com/office/drawing/2014/main" id="{98BAD8B1-A2D5-8A4C-786C-A8ACAEE2121F}"/>
                  </a:ext>
                </a:extLst>
              </p:cNvPr>
              <p:cNvSpPr/>
              <p:nvPr/>
            </p:nvSpPr>
            <p:spPr>
              <a:xfrm>
                <a:off x="121541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3" name="Freeform: Shape 3882">
                <a:extLst>
                  <a:ext uri="{FF2B5EF4-FFF2-40B4-BE49-F238E27FC236}">
                    <a16:creationId xmlns:a16="http://schemas.microsoft.com/office/drawing/2014/main" id="{EE0BF2F7-FE55-2E26-49C1-2BFB848ECE6D}"/>
                  </a:ext>
                </a:extLst>
              </p:cNvPr>
              <p:cNvSpPr/>
              <p:nvPr/>
            </p:nvSpPr>
            <p:spPr>
              <a:xfrm>
                <a:off x="13314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4" name="Freeform: Shape 3883">
                <a:extLst>
                  <a:ext uri="{FF2B5EF4-FFF2-40B4-BE49-F238E27FC236}">
                    <a16:creationId xmlns:a16="http://schemas.microsoft.com/office/drawing/2014/main" id="{1B871405-7E44-CFFE-D7BD-225E36339360}"/>
                  </a:ext>
                </a:extLst>
              </p:cNvPr>
              <p:cNvSpPr/>
              <p:nvPr/>
            </p:nvSpPr>
            <p:spPr>
              <a:xfrm>
                <a:off x="144748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5" name="Freeform: Shape 3884">
                <a:extLst>
                  <a:ext uri="{FF2B5EF4-FFF2-40B4-BE49-F238E27FC236}">
                    <a16:creationId xmlns:a16="http://schemas.microsoft.com/office/drawing/2014/main" id="{1043B33F-AAFC-A5B0-6C7F-5C9A25BA6E12}"/>
                  </a:ext>
                </a:extLst>
              </p:cNvPr>
              <p:cNvSpPr/>
              <p:nvPr/>
            </p:nvSpPr>
            <p:spPr>
              <a:xfrm>
                <a:off x="15634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6" name="Freeform: Shape 3885">
                <a:extLst>
                  <a:ext uri="{FF2B5EF4-FFF2-40B4-BE49-F238E27FC236}">
                    <a16:creationId xmlns:a16="http://schemas.microsoft.com/office/drawing/2014/main" id="{986DFF6E-9FE1-254E-396F-BC2853952098}"/>
                  </a:ext>
                </a:extLst>
              </p:cNvPr>
              <p:cNvSpPr/>
              <p:nvPr/>
            </p:nvSpPr>
            <p:spPr>
              <a:xfrm>
                <a:off x="16795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7" name="Freeform: Shape 3886">
                <a:extLst>
                  <a:ext uri="{FF2B5EF4-FFF2-40B4-BE49-F238E27FC236}">
                    <a16:creationId xmlns:a16="http://schemas.microsoft.com/office/drawing/2014/main" id="{64DBA72C-12E4-3B0B-1E9B-CB145EE10E08}"/>
                  </a:ext>
                </a:extLst>
              </p:cNvPr>
              <p:cNvSpPr/>
              <p:nvPr/>
            </p:nvSpPr>
            <p:spPr>
              <a:xfrm>
                <a:off x="17955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8" name="Freeform: Shape 3887">
                <a:extLst>
                  <a:ext uri="{FF2B5EF4-FFF2-40B4-BE49-F238E27FC236}">
                    <a16:creationId xmlns:a16="http://schemas.microsoft.com/office/drawing/2014/main" id="{2C7C22F0-490E-02AA-468C-635FB9D48D0A}"/>
                  </a:ext>
                </a:extLst>
              </p:cNvPr>
              <p:cNvSpPr/>
              <p:nvPr/>
            </p:nvSpPr>
            <p:spPr>
              <a:xfrm>
                <a:off x="191159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9" name="Freeform: Shape 3888">
                <a:extLst>
                  <a:ext uri="{FF2B5EF4-FFF2-40B4-BE49-F238E27FC236}">
                    <a16:creationId xmlns:a16="http://schemas.microsoft.com/office/drawing/2014/main" id="{4A3CFA8A-5F5C-3047-9C2C-2DF03F097212}"/>
                  </a:ext>
                </a:extLst>
              </p:cNvPr>
              <p:cNvSpPr/>
              <p:nvPr/>
            </p:nvSpPr>
            <p:spPr>
              <a:xfrm>
                <a:off x="20276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0" name="Freeform: Shape 3889">
                <a:extLst>
                  <a:ext uri="{FF2B5EF4-FFF2-40B4-BE49-F238E27FC236}">
                    <a16:creationId xmlns:a16="http://schemas.microsoft.com/office/drawing/2014/main" id="{91CCD5B4-C814-05A2-74E4-9C908045267C}"/>
                  </a:ext>
                </a:extLst>
              </p:cNvPr>
              <p:cNvSpPr/>
              <p:nvPr/>
            </p:nvSpPr>
            <p:spPr>
              <a:xfrm>
                <a:off x="21436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1" name="Freeform: Shape 3890">
                <a:extLst>
                  <a:ext uri="{FF2B5EF4-FFF2-40B4-BE49-F238E27FC236}">
                    <a16:creationId xmlns:a16="http://schemas.microsoft.com/office/drawing/2014/main" id="{9F2AD47F-D4AD-9D28-FF94-8B9ED6B68CD0}"/>
                  </a:ext>
                </a:extLst>
              </p:cNvPr>
              <p:cNvSpPr/>
              <p:nvPr/>
            </p:nvSpPr>
            <p:spPr>
              <a:xfrm>
                <a:off x="225968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2" name="Freeform: Shape 3891">
                <a:extLst>
                  <a:ext uri="{FF2B5EF4-FFF2-40B4-BE49-F238E27FC236}">
                    <a16:creationId xmlns:a16="http://schemas.microsoft.com/office/drawing/2014/main" id="{C1AEED2D-1AD2-5A33-C8C9-2F5AD2197ACA}"/>
                  </a:ext>
                </a:extLst>
              </p:cNvPr>
              <p:cNvSpPr/>
              <p:nvPr/>
            </p:nvSpPr>
            <p:spPr>
              <a:xfrm>
                <a:off x="237571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3" name="Freeform: Shape 3892">
                <a:extLst>
                  <a:ext uri="{FF2B5EF4-FFF2-40B4-BE49-F238E27FC236}">
                    <a16:creationId xmlns:a16="http://schemas.microsoft.com/office/drawing/2014/main" id="{971F501B-8DD3-88F6-594C-609A22E5D80C}"/>
                  </a:ext>
                </a:extLst>
              </p:cNvPr>
              <p:cNvSpPr/>
              <p:nvPr/>
            </p:nvSpPr>
            <p:spPr>
              <a:xfrm>
                <a:off x="24917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4" name="Freeform: Shape 3893">
                <a:extLst>
                  <a:ext uri="{FF2B5EF4-FFF2-40B4-BE49-F238E27FC236}">
                    <a16:creationId xmlns:a16="http://schemas.microsoft.com/office/drawing/2014/main" id="{E0C74DD9-981F-599D-B3A3-693387BB4894}"/>
                  </a:ext>
                </a:extLst>
              </p:cNvPr>
              <p:cNvSpPr/>
              <p:nvPr/>
            </p:nvSpPr>
            <p:spPr>
              <a:xfrm>
                <a:off x="26077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5" name="Freeform: Shape 3894">
                <a:extLst>
                  <a:ext uri="{FF2B5EF4-FFF2-40B4-BE49-F238E27FC236}">
                    <a16:creationId xmlns:a16="http://schemas.microsoft.com/office/drawing/2014/main" id="{04390279-EC6D-3029-7174-6D329BCBB94D}"/>
                  </a:ext>
                </a:extLst>
              </p:cNvPr>
              <p:cNvSpPr/>
              <p:nvPr/>
            </p:nvSpPr>
            <p:spPr>
              <a:xfrm>
                <a:off x="272379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6" name="Freeform: Shape 3895">
                <a:extLst>
                  <a:ext uri="{FF2B5EF4-FFF2-40B4-BE49-F238E27FC236}">
                    <a16:creationId xmlns:a16="http://schemas.microsoft.com/office/drawing/2014/main" id="{F096AB7A-5975-9A81-30E4-BACBDBE05ACE}"/>
                  </a:ext>
                </a:extLst>
              </p:cNvPr>
              <p:cNvSpPr/>
              <p:nvPr/>
            </p:nvSpPr>
            <p:spPr>
              <a:xfrm>
                <a:off x="28398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7" name="Freeform: Shape 3896">
                <a:extLst>
                  <a:ext uri="{FF2B5EF4-FFF2-40B4-BE49-F238E27FC236}">
                    <a16:creationId xmlns:a16="http://schemas.microsoft.com/office/drawing/2014/main" id="{0CF5BBF0-3A9A-D47C-8E4F-7638A340EEFC}"/>
                  </a:ext>
                </a:extLst>
              </p:cNvPr>
              <p:cNvSpPr/>
              <p:nvPr/>
            </p:nvSpPr>
            <p:spPr>
              <a:xfrm>
                <a:off x="29558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8" name="Freeform: Shape 3897">
                <a:extLst>
                  <a:ext uri="{FF2B5EF4-FFF2-40B4-BE49-F238E27FC236}">
                    <a16:creationId xmlns:a16="http://schemas.microsoft.com/office/drawing/2014/main" id="{8A0CB370-5102-A7C5-4CE8-A49AAD571354}"/>
                  </a:ext>
                </a:extLst>
              </p:cNvPr>
              <p:cNvSpPr/>
              <p:nvPr/>
            </p:nvSpPr>
            <p:spPr>
              <a:xfrm>
                <a:off x="307189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9" name="Freeform: Shape 3898">
                <a:extLst>
                  <a:ext uri="{FF2B5EF4-FFF2-40B4-BE49-F238E27FC236}">
                    <a16:creationId xmlns:a16="http://schemas.microsoft.com/office/drawing/2014/main" id="{246ED177-071A-D045-5445-A7E8A246ECA3}"/>
                  </a:ext>
                </a:extLst>
              </p:cNvPr>
              <p:cNvSpPr/>
              <p:nvPr/>
            </p:nvSpPr>
            <p:spPr>
              <a:xfrm>
                <a:off x="318791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0" name="Freeform: Shape 3899">
                <a:extLst>
                  <a:ext uri="{FF2B5EF4-FFF2-40B4-BE49-F238E27FC236}">
                    <a16:creationId xmlns:a16="http://schemas.microsoft.com/office/drawing/2014/main" id="{69BE0C63-1A3F-D5D2-C72C-4E6370230AAF}"/>
                  </a:ext>
                </a:extLst>
              </p:cNvPr>
              <p:cNvSpPr/>
              <p:nvPr/>
            </p:nvSpPr>
            <p:spPr>
              <a:xfrm>
                <a:off x="33039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1" name="Freeform: Shape 3900">
                <a:extLst>
                  <a:ext uri="{FF2B5EF4-FFF2-40B4-BE49-F238E27FC236}">
                    <a16:creationId xmlns:a16="http://schemas.microsoft.com/office/drawing/2014/main" id="{74D812F1-C827-6399-165F-5FDC973C0523}"/>
                  </a:ext>
                </a:extLst>
              </p:cNvPr>
              <p:cNvSpPr/>
              <p:nvPr/>
            </p:nvSpPr>
            <p:spPr>
              <a:xfrm>
                <a:off x="341997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2" name="Freeform: Shape 3901">
                <a:extLst>
                  <a:ext uri="{FF2B5EF4-FFF2-40B4-BE49-F238E27FC236}">
                    <a16:creationId xmlns:a16="http://schemas.microsoft.com/office/drawing/2014/main" id="{C73F1812-EC46-551C-FBC0-2FEC13CE303C}"/>
                  </a:ext>
                </a:extLst>
              </p:cNvPr>
              <p:cNvSpPr/>
              <p:nvPr/>
            </p:nvSpPr>
            <p:spPr>
              <a:xfrm>
                <a:off x="35360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3" name="Freeform: Shape 3902">
                <a:extLst>
                  <a:ext uri="{FF2B5EF4-FFF2-40B4-BE49-F238E27FC236}">
                    <a16:creationId xmlns:a16="http://schemas.microsoft.com/office/drawing/2014/main" id="{B1A8C1BB-B904-400D-B6C1-2886FC22E501}"/>
                  </a:ext>
                </a:extLst>
              </p:cNvPr>
              <p:cNvSpPr/>
              <p:nvPr/>
            </p:nvSpPr>
            <p:spPr>
              <a:xfrm>
                <a:off x="36520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4" name="Freeform: Shape 3903">
                <a:extLst>
                  <a:ext uri="{FF2B5EF4-FFF2-40B4-BE49-F238E27FC236}">
                    <a16:creationId xmlns:a16="http://schemas.microsoft.com/office/drawing/2014/main" id="{4F222C53-7F48-9A82-0245-4DE9C0C65691}"/>
                  </a:ext>
                </a:extLst>
              </p:cNvPr>
              <p:cNvSpPr/>
              <p:nvPr/>
            </p:nvSpPr>
            <p:spPr>
              <a:xfrm>
                <a:off x="37680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5" name="Freeform: Shape 3904">
                <a:extLst>
                  <a:ext uri="{FF2B5EF4-FFF2-40B4-BE49-F238E27FC236}">
                    <a16:creationId xmlns:a16="http://schemas.microsoft.com/office/drawing/2014/main" id="{C4AE72AB-F4B8-23BB-FD46-4750D3CE9177}"/>
                  </a:ext>
                </a:extLst>
              </p:cNvPr>
              <p:cNvSpPr/>
              <p:nvPr/>
            </p:nvSpPr>
            <p:spPr>
              <a:xfrm>
                <a:off x="38840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6" name="Freeform: Shape 3905">
                <a:extLst>
                  <a:ext uri="{FF2B5EF4-FFF2-40B4-BE49-F238E27FC236}">
                    <a16:creationId xmlns:a16="http://schemas.microsoft.com/office/drawing/2014/main" id="{D38DF4D6-FF3B-D456-5FCE-6A7333FD795A}"/>
                  </a:ext>
                </a:extLst>
              </p:cNvPr>
              <p:cNvSpPr/>
              <p:nvPr/>
            </p:nvSpPr>
            <p:spPr>
              <a:xfrm>
                <a:off x="400012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7" name="Freeform: Shape 3906">
                <a:extLst>
                  <a:ext uri="{FF2B5EF4-FFF2-40B4-BE49-F238E27FC236}">
                    <a16:creationId xmlns:a16="http://schemas.microsoft.com/office/drawing/2014/main" id="{16CD6B9D-4DFD-1D05-F2D6-7F8BE3AC2C81}"/>
                  </a:ext>
                </a:extLst>
              </p:cNvPr>
              <p:cNvSpPr/>
              <p:nvPr/>
            </p:nvSpPr>
            <p:spPr>
              <a:xfrm>
                <a:off x="41161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8" name="Freeform: Shape 3907">
                <a:extLst>
                  <a:ext uri="{FF2B5EF4-FFF2-40B4-BE49-F238E27FC236}">
                    <a16:creationId xmlns:a16="http://schemas.microsoft.com/office/drawing/2014/main" id="{E701CA23-AACF-E235-8227-0B5F91716470}"/>
                  </a:ext>
                </a:extLst>
              </p:cNvPr>
              <p:cNvSpPr/>
              <p:nvPr/>
            </p:nvSpPr>
            <p:spPr>
              <a:xfrm>
                <a:off x="42321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9" name="Freeform: Shape 3908">
                <a:extLst>
                  <a:ext uri="{FF2B5EF4-FFF2-40B4-BE49-F238E27FC236}">
                    <a16:creationId xmlns:a16="http://schemas.microsoft.com/office/drawing/2014/main" id="{A1FF8E36-9487-4692-D3D5-AC4DD0CA51C0}"/>
                  </a:ext>
                </a:extLst>
              </p:cNvPr>
              <p:cNvSpPr/>
              <p:nvPr/>
            </p:nvSpPr>
            <p:spPr>
              <a:xfrm>
                <a:off x="43482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0" name="Freeform: Shape 3909">
                <a:extLst>
                  <a:ext uri="{FF2B5EF4-FFF2-40B4-BE49-F238E27FC236}">
                    <a16:creationId xmlns:a16="http://schemas.microsoft.com/office/drawing/2014/main" id="{A7302BAC-A8E9-C3C7-FFE7-3CF39FF8844A}"/>
                  </a:ext>
                </a:extLst>
              </p:cNvPr>
              <p:cNvSpPr/>
              <p:nvPr/>
            </p:nvSpPr>
            <p:spPr>
              <a:xfrm>
                <a:off x="446424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1" name="Freeform: Shape 3910">
                <a:extLst>
                  <a:ext uri="{FF2B5EF4-FFF2-40B4-BE49-F238E27FC236}">
                    <a16:creationId xmlns:a16="http://schemas.microsoft.com/office/drawing/2014/main" id="{9E31FBCF-2AF4-D8CB-B48C-A8DDA2E4E475}"/>
                  </a:ext>
                </a:extLst>
              </p:cNvPr>
              <p:cNvSpPr/>
              <p:nvPr/>
            </p:nvSpPr>
            <p:spPr>
              <a:xfrm>
                <a:off x="458027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2" name="Freeform: Shape 3911">
                <a:extLst>
                  <a:ext uri="{FF2B5EF4-FFF2-40B4-BE49-F238E27FC236}">
                    <a16:creationId xmlns:a16="http://schemas.microsoft.com/office/drawing/2014/main" id="{AFE8517D-75ED-03BE-8424-1AC6F0465AE7}"/>
                  </a:ext>
                </a:extLst>
              </p:cNvPr>
              <p:cNvSpPr/>
              <p:nvPr/>
            </p:nvSpPr>
            <p:spPr>
              <a:xfrm>
                <a:off x="5511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3" name="Freeform: Shape 3912">
                <a:extLst>
                  <a:ext uri="{FF2B5EF4-FFF2-40B4-BE49-F238E27FC236}">
                    <a16:creationId xmlns:a16="http://schemas.microsoft.com/office/drawing/2014/main" id="{D71EEB6E-7ABF-0BEC-F18E-2838E282E592}"/>
                  </a:ext>
                </a:extLst>
              </p:cNvPr>
              <p:cNvSpPr/>
              <p:nvPr/>
            </p:nvSpPr>
            <p:spPr>
              <a:xfrm>
                <a:off x="17115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4" name="Freeform: Shape 3913">
                <a:extLst>
                  <a:ext uri="{FF2B5EF4-FFF2-40B4-BE49-F238E27FC236}">
                    <a16:creationId xmlns:a16="http://schemas.microsoft.com/office/drawing/2014/main" id="{EE3EA9AA-FF96-BE6D-0373-36737F13AFCB}"/>
                  </a:ext>
                </a:extLst>
              </p:cNvPr>
              <p:cNvSpPr/>
              <p:nvPr/>
            </p:nvSpPr>
            <p:spPr>
              <a:xfrm>
                <a:off x="2871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5" name="Freeform: Shape 3914">
                <a:extLst>
                  <a:ext uri="{FF2B5EF4-FFF2-40B4-BE49-F238E27FC236}">
                    <a16:creationId xmlns:a16="http://schemas.microsoft.com/office/drawing/2014/main" id="{0E266093-F51E-3B4E-8867-767648A8FAE2}"/>
                  </a:ext>
                </a:extLst>
              </p:cNvPr>
              <p:cNvSpPr/>
              <p:nvPr/>
            </p:nvSpPr>
            <p:spPr>
              <a:xfrm>
                <a:off x="40320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6" name="Freeform: Shape 3915">
                <a:extLst>
                  <a:ext uri="{FF2B5EF4-FFF2-40B4-BE49-F238E27FC236}">
                    <a16:creationId xmlns:a16="http://schemas.microsoft.com/office/drawing/2014/main" id="{C855988D-919A-1DFF-7E77-41BE2A1696FD}"/>
                  </a:ext>
                </a:extLst>
              </p:cNvPr>
              <p:cNvSpPr/>
              <p:nvPr/>
            </p:nvSpPr>
            <p:spPr>
              <a:xfrm>
                <a:off x="51923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7" name="Freeform: Shape 3916">
                <a:extLst>
                  <a:ext uri="{FF2B5EF4-FFF2-40B4-BE49-F238E27FC236}">
                    <a16:creationId xmlns:a16="http://schemas.microsoft.com/office/drawing/2014/main" id="{167B2C8F-9FEF-D0BE-2B83-455FF865821A}"/>
                  </a:ext>
                </a:extLst>
              </p:cNvPr>
              <p:cNvSpPr/>
              <p:nvPr/>
            </p:nvSpPr>
            <p:spPr>
              <a:xfrm>
                <a:off x="63526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8" name="Freeform: Shape 3917">
                <a:extLst>
                  <a:ext uri="{FF2B5EF4-FFF2-40B4-BE49-F238E27FC236}">
                    <a16:creationId xmlns:a16="http://schemas.microsoft.com/office/drawing/2014/main" id="{2C5FDE51-5D0A-E02F-80A9-123C3C77AC0A}"/>
                  </a:ext>
                </a:extLst>
              </p:cNvPr>
              <p:cNvSpPr/>
              <p:nvPr/>
            </p:nvSpPr>
            <p:spPr>
              <a:xfrm>
                <a:off x="7512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9" name="Freeform: Shape 3918">
                <a:extLst>
                  <a:ext uri="{FF2B5EF4-FFF2-40B4-BE49-F238E27FC236}">
                    <a16:creationId xmlns:a16="http://schemas.microsoft.com/office/drawing/2014/main" id="{7A016B40-0A58-E720-B281-F995E491B008}"/>
                  </a:ext>
                </a:extLst>
              </p:cNvPr>
              <p:cNvSpPr/>
              <p:nvPr/>
            </p:nvSpPr>
            <p:spPr>
              <a:xfrm>
                <a:off x="8673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0" name="Freeform: Shape 3919">
                <a:extLst>
                  <a:ext uri="{FF2B5EF4-FFF2-40B4-BE49-F238E27FC236}">
                    <a16:creationId xmlns:a16="http://schemas.microsoft.com/office/drawing/2014/main" id="{63304431-DBEF-34A3-4828-F861AD530E0A}"/>
                  </a:ext>
                </a:extLst>
              </p:cNvPr>
              <p:cNvSpPr/>
              <p:nvPr/>
            </p:nvSpPr>
            <p:spPr>
              <a:xfrm>
                <a:off x="98334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1" name="Freeform: Shape 3920">
                <a:extLst>
                  <a:ext uri="{FF2B5EF4-FFF2-40B4-BE49-F238E27FC236}">
                    <a16:creationId xmlns:a16="http://schemas.microsoft.com/office/drawing/2014/main" id="{DA6475B6-213D-92B3-BE43-B6C803DF2047}"/>
                  </a:ext>
                </a:extLst>
              </p:cNvPr>
              <p:cNvSpPr/>
              <p:nvPr/>
            </p:nvSpPr>
            <p:spPr>
              <a:xfrm>
                <a:off x="10993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2" name="Freeform: Shape 3921">
                <a:extLst>
                  <a:ext uri="{FF2B5EF4-FFF2-40B4-BE49-F238E27FC236}">
                    <a16:creationId xmlns:a16="http://schemas.microsoft.com/office/drawing/2014/main" id="{95F1DF3C-4C7E-AEE0-00F2-F97ED29E549A}"/>
                  </a:ext>
                </a:extLst>
              </p:cNvPr>
              <p:cNvSpPr/>
              <p:nvPr/>
            </p:nvSpPr>
            <p:spPr>
              <a:xfrm>
                <a:off x="121541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3" name="Freeform: Shape 3922">
                <a:extLst>
                  <a:ext uri="{FF2B5EF4-FFF2-40B4-BE49-F238E27FC236}">
                    <a16:creationId xmlns:a16="http://schemas.microsoft.com/office/drawing/2014/main" id="{0CBA8454-2B4F-5CB2-8F03-1A1B374BAB5E}"/>
                  </a:ext>
                </a:extLst>
              </p:cNvPr>
              <p:cNvSpPr/>
              <p:nvPr/>
            </p:nvSpPr>
            <p:spPr>
              <a:xfrm>
                <a:off x="13314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4" name="Freeform: Shape 3923">
                <a:extLst>
                  <a:ext uri="{FF2B5EF4-FFF2-40B4-BE49-F238E27FC236}">
                    <a16:creationId xmlns:a16="http://schemas.microsoft.com/office/drawing/2014/main" id="{8CFAB685-1018-FF41-639B-33FC1B148E58}"/>
                  </a:ext>
                </a:extLst>
              </p:cNvPr>
              <p:cNvSpPr/>
              <p:nvPr/>
            </p:nvSpPr>
            <p:spPr>
              <a:xfrm>
                <a:off x="144748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5" name="Freeform: Shape 3924">
                <a:extLst>
                  <a:ext uri="{FF2B5EF4-FFF2-40B4-BE49-F238E27FC236}">
                    <a16:creationId xmlns:a16="http://schemas.microsoft.com/office/drawing/2014/main" id="{A9805A3C-C02A-06FF-7E1D-F32E6A6009AB}"/>
                  </a:ext>
                </a:extLst>
              </p:cNvPr>
              <p:cNvSpPr/>
              <p:nvPr/>
            </p:nvSpPr>
            <p:spPr>
              <a:xfrm>
                <a:off x="15634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6" name="Freeform: Shape 3925">
                <a:extLst>
                  <a:ext uri="{FF2B5EF4-FFF2-40B4-BE49-F238E27FC236}">
                    <a16:creationId xmlns:a16="http://schemas.microsoft.com/office/drawing/2014/main" id="{38572EDF-8B4D-A6BC-F43F-419B8D50C855}"/>
                  </a:ext>
                </a:extLst>
              </p:cNvPr>
              <p:cNvSpPr/>
              <p:nvPr/>
            </p:nvSpPr>
            <p:spPr>
              <a:xfrm>
                <a:off x="16795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7" name="Freeform: Shape 3926">
                <a:extLst>
                  <a:ext uri="{FF2B5EF4-FFF2-40B4-BE49-F238E27FC236}">
                    <a16:creationId xmlns:a16="http://schemas.microsoft.com/office/drawing/2014/main" id="{36F8CD2C-BE27-5D64-0F73-52BDB959013F}"/>
                  </a:ext>
                </a:extLst>
              </p:cNvPr>
              <p:cNvSpPr/>
              <p:nvPr/>
            </p:nvSpPr>
            <p:spPr>
              <a:xfrm>
                <a:off x="17955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8" name="Freeform: Shape 3927">
                <a:extLst>
                  <a:ext uri="{FF2B5EF4-FFF2-40B4-BE49-F238E27FC236}">
                    <a16:creationId xmlns:a16="http://schemas.microsoft.com/office/drawing/2014/main" id="{B63C231D-3335-9A8F-F4E1-4FC8E69AA265}"/>
                  </a:ext>
                </a:extLst>
              </p:cNvPr>
              <p:cNvSpPr/>
              <p:nvPr/>
            </p:nvSpPr>
            <p:spPr>
              <a:xfrm>
                <a:off x="191159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9" name="Freeform: Shape 3928">
                <a:extLst>
                  <a:ext uri="{FF2B5EF4-FFF2-40B4-BE49-F238E27FC236}">
                    <a16:creationId xmlns:a16="http://schemas.microsoft.com/office/drawing/2014/main" id="{BE90CFD9-1BC0-FF41-B8A4-FF422FD5F65B}"/>
                  </a:ext>
                </a:extLst>
              </p:cNvPr>
              <p:cNvSpPr/>
              <p:nvPr/>
            </p:nvSpPr>
            <p:spPr>
              <a:xfrm>
                <a:off x="20276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0" name="Freeform: Shape 3929">
                <a:extLst>
                  <a:ext uri="{FF2B5EF4-FFF2-40B4-BE49-F238E27FC236}">
                    <a16:creationId xmlns:a16="http://schemas.microsoft.com/office/drawing/2014/main" id="{07656722-DFF5-988E-2470-C0560D7CA7F9}"/>
                  </a:ext>
                </a:extLst>
              </p:cNvPr>
              <p:cNvSpPr/>
              <p:nvPr/>
            </p:nvSpPr>
            <p:spPr>
              <a:xfrm>
                <a:off x="21436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1" name="Freeform: Shape 3930">
                <a:extLst>
                  <a:ext uri="{FF2B5EF4-FFF2-40B4-BE49-F238E27FC236}">
                    <a16:creationId xmlns:a16="http://schemas.microsoft.com/office/drawing/2014/main" id="{B49E024A-2F7A-D2BA-4A6F-9B05C2478009}"/>
                  </a:ext>
                </a:extLst>
              </p:cNvPr>
              <p:cNvSpPr/>
              <p:nvPr/>
            </p:nvSpPr>
            <p:spPr>
              <a:xfrm>
                <a:off x="225968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2" name="Freeform: Shape 3931">
                <a:extLst>
                  <a:ext uri="{FF2B5EF4-FFF2-40B4-BE49-F238E27FC236}">
                    <a16:creationId xmlns:a16="http://schemas.microsoft.com/office/drawing/2014/main" id="{8C655EB0-A6BA-79DD-63B4-4BDC6412614C}"/>
                  </a:ext>
                </a:extLst>
              </p:cNvPr>
              <p:cNvSpPr/>
              <p:nvPr/>
            </p:nvSpPr>
            <p:spPr>
              <a:xfrm>
                <a:off x="237571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3" name="Freeform: Shape 3932">
                <a:extLst>
                  <a:ext uri="{FF2B5EF4-FFF2-40B4-BE49-F238E27FC236}">
                    <a16:creationId xmlns:a16="http://schemas.microsoft.com/office/drawing/2014/main" id="{C7C59C89-5D27-A55A-B235-39E9F82F8264}"/>
                  </a:ext>
                </a:extLst>
              </p:cNvPr>
              <p:cNvSpPr/>
              <p:nvPr/>
            </p:nvSpPr>
            <p:spPr>
              <a:xfrm>
                <a:off x="24917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4" name="Freeform: Shape 3933">
                <a:extLst>
                  <a:ext uri="{FF2B5EF4-FFF2-40B4-BE49-F238E27FC236}">
                    <a16:creationId xmlns:a16="http://schemas.microsoft.com/office/drawing/2014/main" id="{458B8488-48F3-CE4D-77B2-40309137ECCA}"/>
                  </a:ext>
                </a:extLst>
              </p:cNvPr>
              <p:cNvSpPr/>
              <p:nvPr/>
            </p:nvSpPr>
            <p:spPr>
              <a:xfrm>
                <a:off x="26077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5" name="Freeform: Shape 3934">
                <a:extLst>
                  <a:ext uri="{FF2B5EF4-FFF2-40B4-BE49-F238E27FC236}">
                    <a16:creationId xmlns:a16="http://schemas.microsoft.com/office/drawing/2014/main" id="{E8187CEA-251F-53D9-A477-D0892316D311}"/>
                  </a:ext>
                </a:extLst>
              </p:cNvPr>
              <p:cNvSpPr/>
              <p:nvPr/>
            </p:nvSpPr>
            <p:spPr>
              <a:xfrm>
                <a:off x="272379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6" name="Freeform: Shape 3935">
                <a:extLst>
                  <a:ext uri="{FF2B5EF4-FFF2-40B4-BE49-F238E27FC236}">
                    <a16:creationId xmlns:a16="http://schemas.microsoft.com/office/drawing/2014/main" id="{C0A83E55-7C07-30DA-D568-C72D737DCFDD}"/>
                  </a:ext>
                </a:extLst>
              </p:cNvPr>
              <p:cNvSpPr/>
              <p:nvPr/>
            </p:nvSpPr>
            <p:spPr>
              <a:xfrm>
                <a:off x="28398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7" name="Freeform: Shape 3936">
                <a:extLst>
                  <a:ext uri="{FF2B5EF4-FFF2-40B4-BE49-F238E27FC236}">
                    <a16:creationId xmlns:a16="http://schemas.microsoft.com/office/drawing/2014/main" id="{8F4CB271-E8DF-8E5C-4D82-CA15CB20F718}"/>
                  </a:ext>
                </a:extLst>
              </p:cNvPr>
              <p:cNvSpPr/>
              <p:nvPr/>
            </p:nvSpPr>
            <p:spPr>
              <a:xfrm>
                <a:off x="29558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8" name="Freeform: Shape 3937">
                <a:extLst>
                  <a:ext uri="{FF2B5EF4-FFF2-40B4-BE49-F238E27FC236}">
                    <a16:creationId xmlns:a16="http://schemas.microsoft.com/office/drawing/2014/main" id="{E6D92000-4C0C-9066-5CDB-2F24C367A422}"/>
                  </a:ext>
                </a:extLst>
              </p:cNvPr>
              <p:cNvSpPr/>
              <p:nvPr/>
            </p:nvSpPr>
            <p:spPr>
              <a:xfrm>
                <a:off x="307189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9" name="Freeform: Shape 3938">
                <a:extLst>
                  <a:ext uri="{FF2B5EF4-FFF2-40B4-BE49-F238E27FC236}">
                    <a16:creationId xmlns:a16="http://schemas.microsoft.com/office/drawing/2014/main" id="{1AB4B561-261B-C80E-43E4-1020564BCB7C}"/>
                  </a:ext>
                </a:extLst>
              </p:cNvPr>
              <p:cNvSpPr/>
              <p:nvPr/>
            </p:nvSpPr>
            <p:spPr>
              <a:xfrm>
                <a:off x="318791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0" name="Freeform: Shape 3939">
                <a:extLst>
                  <a:ext uri="{FF2B5EF4-FFF2-40B4-BE49-F238E27FC236}">
                    <a16:creationId xmlns:a16="http://schemas.microsoft.com/office/drawing/2014/main" id="{ECF612C7-8A64-889A-785D-6DB660CFFD46}"/>
                  </a:ext>
                </a:extLst>
              </p:cNvPr>
              <p:cNvSpPr/>
              <p:nvPr/>
            </p:nvSpPr>
            <p:spPr>
              <a:xfrm>
                <a:off x="33039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1" name="Freeform: Shape 3940">
                <a:extLst>
                  <a:ext uri="{FF2B5EF4-FFF2-40B4-BE49-F238E27FC236}">
                    <a16:creationId xmlns:a16="http://schemas.microsoft.com/office/drawing/2014/main" id="{85AEB317-4647-C328-C849-88ECB56530FF}"/>
                  </a:ext>
                </a:extLst>
              </p:cNvPr>
              <p:cNvSpPr/>
              <p:nvPr/>
            </p:nvSpPr>
            <p:spPr>
              <a:xfrm>
                <a:off x="341997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2" name="Freeform: Shape 3941">
                <a:extLst>
                  <a:ext uri="{FF2B5EF4-FFF2-40B4-BE49-F238E27FC236}">
                    <a16:creationId xmlns:a16="http://schemas.microsoft.com/office/drawing/2014/main" id="{C82FF9B1-674A-872E-FBE9-64C6DC2FBB04}"/>
                  </a:ext>
                </a:extLst>
              </p:cNvPr>
              <p:cNvSpPr/>
              <p:nvPr/>
            </p:nvSpPr>
            <p:spPr>
              <a:xfrm>
                <a:off x="35360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3" name="Freeform: Shape 3942">
                <a:extLst>
                  <a:ext uri="{FF2B5EF4-FFF2-40B4-BE49-F238E27FC236}">
                    <a16:creationId xmlns:a16="http://schemas.microsoft.com/office/drawing/2014/main" id="{4512A5CE-68FF-45AA-9968-8294978DDC0B}"/>
                  </a:ext>
                </a:extLst>
              </p:cNvPr>
              <p:cNvSpPr/>
              <p:nvPr/>
            </p:nvSpPr>
            <p:spPr>
              <a:xfrm>
                <a:off x="36520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4" name="Freeform: Shape 3943">
                <a:extLst>
                  <a:ext uri="{FF2B5EF4-FFF2-40B4-BE49-F238E27FC236}">
                    <a16:creationId xmlns:a16="http://schemas.microsoft.com/office/drawing/2014/main" id="{DA4894BE-1EDD-5518-00BA-5EC9E88A7753}"/>
                  </a:ext>
                </a:extLst>
              </p:cNvPr>
              <p:cNvSpPr/>
              <p:nvPr/>
            </p:nvSpPr>
            <p:spPr>
              <a:xfrm>
                <a:off x="37680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5" name="Freeform: Shape 3944">
                <a:extLst>
                  <a:ext uri="{FF2B5EF4-FFF2-40B4-BE49-F238E27FC236}">
                    <a16:creationId xmlns:a16="http://schemas.microsoft.com/office/drawing/2014/main" id="{21C463DC-895D-1CCE-A94F-9BA89069356D}"/>
                  </a:ext>
                </a:extLst>
              </p:cNvPr>
              <p:cNvSpPr/>
              <p:nvPr/>
            </p:nvSpPr>
            <p:spPr>
              <a:xfrm>
                <a:off x="38840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6" name="Freeform: Shape 3945">
                <a:extLst>
                  <a:ext uri="{FF2B5EF4-FFF2-40B4-BE49-F238E27FC236}">
                    <a16:creationId xmlns:a16="http://schemas.microsoft.com/office/drawing/2014/main" id="{8E865041-5DBB-7A62-8FED-5CC37DC7519A}"/>
                  </a:ext>
                </a:extLst>
              </p:cNvPr>
              <p:cNvSpPr/>
              <p:nvPr/>
            </p:nvSpPr>
            <p:spPr>
              <a:xfrm>
                <a:off x="400012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7" name="Freeform: Shape 3946">
                <a:extLst>
                  <a:ext uri="{FF2B5EF4-FFF2-40B4-BE49-F238E27FC236}">
                    <a16:creationId xmlns:a16="http://schemas.microsoft.com/office/drawing/2014/main" id="{C993FC22-E1A6-4223-2CC9-4FF41369D172}"/>
                  </a:ext>
                </a:extLst>
              </p:cNvPr>
              <p:cNvSpPr/>
              <p:nvPr/>
            </p:nvSpPr>
            <p:spPr>
              <a:xfrm>
                <a:off x="41161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8" name="Freeform: Shape 3947">
                <a:extLst>
                  <a:ext uri="{FF2B5EF4-FFF2-40B4-BE49-F238E27FC236}">
                    <a16:creationId xmlns:a16="http://schemas.microsoft.com/office/drawing/2014/main" id="{60F77E63-74CE-7C8D-0E01-2F8E49BCF2B0}"/>
                  </a:ext>
                </a:extLst>
              </p:cNvPr>
              <p:cNvSpPr/>
              <p:nvPr/>
            </p:nvSpPr>
            <p:spPr>
              <a:xfrm>
                <a:off x="42321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9" name="Freeform: Shape 3948">
                <a:extLst>
                  <a:ext uri="{FF2B5EF4-FFF2-40B4-BE49-F238E27FC236}">
                    <a16:creationId xmlns:a16="http://schemas.microsoft.com/office/drawing/2014/main" id="{E938C1CD-2146-90A2-01D0-497779BDC106}"/>
                  </a:ext>
                </a:extLst>
              </p:cNvPr>
              <p:cNvSpPr/>
              <p:nvPr/>
            </p:nvSpPr>
            <p:spPr>
              <a:xfrm>
                <a:off x="43482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0" name="Freeform: Shape 3949">
                <a:extLst>
                  <a:ext uri="{FF2B5EF4-FFF2-40B4-BE49-F238E27FC236}">
                    <a16:creationId xmlns:a16="http://schemas.microsoft.com/office/drawing/2014/main" id="{D8B37083-6679-AAF7-EC4F-D2F3B6509D86}"/>
                  </a:ext>
                </a:extLst>
              </p:cNvPr>
              <p:cNvSpPr/>
              <p:nvPr/>
            </p:nvSpPr>
            <p:spPr>
              <a:xfrm>
                <a:off x="446424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1" name="Freeform: Shape 3950">
                <a:extLst>
                  <a:ext uri="{FF2B5EF4-FFF2-40B4-BE49-F238E27FC236}">
                    <a16:creationId xmlns:a16="http://schemas.microsoft.com/office/drawing/2014/main" id="{30880A97-13BA-D15D-C81E-C1D60CDA3DE7}"/>
                  </a:ext>
                </a:extLst>
              </p:cNvPr>
              <p:cNvSpPr/>
              <p:nvPr/>
            </p:nvSpPr>
            <p:spPr>
              <a:xfrm>
                <a:off x="458027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2" name="Freeform: Shape 3951">
                <a:extLst>
                  <a:ext uri="{FF2B5EF4-FFF2-40B4-BE49-F238E27FC236}">
                    <a16:creationId xmlns:a16="http://schemas.microsoft.com/office/drawing/2014/main" id="{98ABF539-A904-E7EE-29BA-8E7D9A658CEA}"/>
                  </a:ext>
                </a:extLst>
              </p:cNvPr>
              <p:cNvSpPr/>
              <p:nvPr/>
            </p:nvSpPr>
            <p:spPr>
              <a:xfrm>
                <a:off x="5511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3" name="Freeform: Shape 3952">
                <a:extLst>
                  <a:ext uri="{FF2B5EF4-FFF2-40B4-BE49-F238E27FC236}">
                    <a16:creationId xmlns:a16="http://schemas.microsoft.com/office/drawing/2014/main" id="{DE83E44E-DE9C-0B50-0DC0-98C8876B62B9}"/>
                  </a:ext>
                </a:extLst>
              </p:cNvPr>
              <p:cNvSpPr/>
              <p:nvPr/>
            </p:nvSpPr>
            <p:spPr>
              <a:xfrm>
                <a:off x="17115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4" name="Freeform: Shape 3953">
                <a:extLst>
                  <a:ext uri="{FF2B5EF4-FFF2-40B4-BE49-F238E27FC236}">
                    <a16:creationId xmlns:a16="http://schemas.microsoft.com/office/drawing/2014/main" id="{C2D2361E-6EB5-5C0B-1643-BABC2809C5D9}"/>
                  </a:ext>
                </a:extLst>
              </p:cNvPr>
              <p:cNvSpPr/>
              <p:nvPr/>
            </p:nvSpPr>
            <p:spPr>
              <a:xfrm>
                <a:off x="2871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5" name="Freeform: Shape 3954">
                <a:extLst>
                  <a:ext uri="{FF2B5EF4-FFF2-40B4-BE49-F238E27FC236}">
                    <a16:creationId xmlns:a16="http://schemas.microsoft.com/office/drawing/2014/main" id="{F2A18764-96BD-848C-AE14-5F5B0FB37E9F}"/>
                  </a:ext>
                </a:extLst>
              </p:cNvPr>
              <p:cNvSpPr/>
              <p:nvPr/>
            </p:nvSpPr>
            <p:spPr>
              <a:xfrm>
                <a:off x="40320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6" name="Freeform: Shape 3955">
                <a:extLst>
                  <a:ext uri="{FF2B5EF4-FFF2-40B4-BE49-F238E27FC236}">
                    <a16:creationId xmlns:a16="http://schemas.microsoft.com/office/drawing/2014/main" id="{D5F4AA47-4631-1909-AB7A-BF5AE7BB7570}"/>
                  </a:ext>
                </a:extLst>
              </p:cNvPr>
              <p:cNvSpPr/>
              <p:nvPr/>
            </p:nvSpPr>
            <p:spPr>
              <a:xfrm>
                <a:off x="51923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7" name="Freeform: Shape 3956">
                <a:extLst>
                  <a:ext uri="{FF2B5EF4-FFF2-40B4-BE49-F238E27FC236}">
                    <a16:creationId xmlns:a16="http://schemas.microsoft.com/office/drawing/2014/main" id="{5E3C4C08-DA97-7511-8ADB-DE206A113150}"/>
                  </a:ext>
                </a:extLst>
              </p:cNvPr>
              <p:cNvSpPr/>
              <p:nvPr/>
            </p:nvSpPr>
            <p:spPr>
              <a:xfrm>
                <a:off x="63526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8" name="Freeform: Shape 3957">
                <a:extLst>
                  <a:ext uri="{FF2B5EF4-FFF2-40B4-BE49-F238E27FC236}">
                    <a16:creationId xmlns:a16="http://schemas.microsoft.com/office/drawing/2014/main" id="{6F29BE0A-2AD5-8C20-FC4E-D04AA3B06E90}"/>
                  </a:ext>
                </a:extLst>
              </p:cNvPr>
              <p:cNvSpPr/>
              <p:nvPr/>
            </p:nvSpPr>
            <p:spPr>
              <a:xfrm>
                <a:off x="7512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9" name="Freeform: Shape 3958">
                <a:extLst>
                  <a:ext uri="{FF2B5EF4-FFF2-40B4-BE49-F238E27FC236}">
                    <a16:creationId xmlns:a16="http://schemas.microsoft.com/office/drawing/2014/main" id="{9C3D24C1-B1B5-5481-766A-533663162B90}"/>
                  </a:ext>
                </a:extLst>
              </p:cNvPr>
              <p:cNvSpPr/>
              <p:nvPr/>
            </p:nvSpPr>
            <p:spPr>
              <a:xfrm>
                <a:off x="8673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0" name="Freeform: Shape 3959">
                <a:extLst>
                  <a:ext uri="{FF2B5EF4-FFF2-40B4-BE49-F238E27FC236}">
                    <a16:creationId xmlns:a16="http://schemas.microsoft.com/office/drawing/2014/main" id="{E493A58D-7674-838A-F486-5583926B5255}"/>
                  </a:ext>
                </a:extLst>
              </p:cNvPr>
              <p:cNvSpPr/>
              <p:nvPr/>
            </p:nvSpPr>
            <p:spPr>
              <a:xfrm>
                <a:off x="98334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1" name="Freeform: Shape 3960">
                <a:extLst>
                  <a:ext uri="{FF2B5EF4-FFF2-40B4-BE49-F238E27FC236}">
                    <a16:creationId xmlns:a16="http://schemas.microsoft.com/office/drawing/2014/main" id="{53426409-1AE1-2F36-0E4A-D06F560A30E9}"/>
                  </a:ext>
                </a:extLst>
              </p:cNvPr>
              <p:cNvSpPr/>
              <p:nvPr/>
            </p:nvSpPr>
            <p:spPr>
              <a:xfrm>
                <a:off x="10993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2" name="Freeform: Shape 3961">
                <a:extLst>
                  <a:ext uri="{FF2B5EF4-FFF2-40B4-BE49-F238E27FC236}">
                    <a16:creationId xmlns:a16="http://schemas.microsoft.com/office/drawing/2014/main" id="{4E0EEB28-AF0D-3EC4-FE38-3F0E1C9C7918}"/>
                  </a:ext>
                </a:extLst>
              </p:cNvPr>
              <p:cNvSpPr/>
              <p:nvPr/>
            </p:nvSpPr>
            <p:spPr>
              <a:xfrm>
                <a:off x="121541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3" name="Freeform: Shape 3962">
                <a:extLst>
                  <a:ext uri="{FF2B5EF4-FFF2-40B4-BE49-F238E27FC236}">
                    <a16:creationId xmlns:a16="http://schemas.microsoft.com/office/drawing/2014/main" id="{C82C26E3-0768-AC6F-B452-D3C67CE12A6F}"/>
                  </a:ext>
                </a:extLst>
              </p:cNvPr>
              <p:cNvSpPr/>
              <p:nvPr/>
            </p:nvSpPr>
            <p:spPr>
              <a:xfrm>
                <a:off x="13314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4" name="Freeform: Shape 3963">
                <a:extLst>
                  <a:ext uri="{FF2B5EF4-FFF2-40B4-BE49-F238E27FC236}">
                    <a16:creationId xmlns:a16="http://schemas.microsoft.com/office/drawing/2014/main" id="{65BA336C-8587-AC6D-FC6D-B4987010D3C8}"/>
                  </a:ext>
                </a:extLst>
              </p:cNvPr>
              <p:cNvSpPr/>
              <p:nvPr/>
            </p:nvSpPr>
            <p:spPr>
              <a:xfrm>
                <a:off x="144748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5" name="Freeform: Shape 3964">
                <a:extLst>
                  <a:ext uri="{FF2B5EF4-FFF2-40B4-BE49-F238E27FC236}">
                    <a16:creationId xmlns:a16="http://schemas.microsoft.com/office/drawing/2014/main" id="{F8FCC4F6-48D8-07AA-52E4-8C3615B2E47F}"/>
                  </a:ext>
                </a:extLst>
              </p:cNvPr>
              <p:cNvSpPr/>
              <p:nvPr/>
            </p:nvSpPr>
            <p:spPr>
              <a:xfrm>
                <a:off x="15634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6" name="Freeform: Shape 3965">
                <a:extLst>
                  <a:ext uri="{FF2B5EF4-FFF2-40B4-BE49-F238E27FC236}">
                    <a16:creationId xmlns:a16="http://schemas.microsoft.com/office/drawing/2014/main" id="{C744C314-6DDF-83DD-CFD0-3B5761834418}"/>
                  </a:ext>
                </a:extLst>
              </p:cNvPr>
              <p:cNvSpPr/>
              <p:nvPr/>
            </p:nvSpPr>
            <p:spPr>
              <a:xfrm>
                <a:off x="16795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7" name="Freeform: Shape 3966">
                <a:extLst>
                  <a:ext uri="{FF2B5EF4-FFF2-40B4-BE49-F238E27FC236}">
                    <a16:creationId xmlns:a16="http://schemas.microsoft.com/office/drawing/2014/main" id="{98DACE37-2317-901E-93FC-684FFA32381B}"/>
                  </a:ext>
                </a:extLst>
              </p:cNvPr>
              <p:cNvSpPr/>
              <p:nvPr/>
            </p:nvSpPr>
            <p:spPr>
              <a:xfrm>
                <a:off x="17955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8" name="Freeform: Shape 3967">
                <a:extLst>
                  <a:ext uri="{FF2B5EF4-FFF2-40B4-BE49-F238E27FC236}">
                    <a16:creationId xmlns:a16="http://schemas.microsoft.com/office/drawing/2014/main" id="{AF32FCFC-73A4-4856-888C-5331AE1C34DB}"/>
                  </a:ext>
                </a:extLst>
              </p:cNvPr>
              <p:cNvSpPr/>
              <p:nvPr/>
            </p:nvSpPr>
            <p:spPr>
              <a:xfrm>
                <a:off x="191159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9" name="Freeform: Shape 3968">
                <a:extLst>
                  <a:ext uri="{FF2B5EF4-FFF2-40B4-BE49-F238E27FC236}">
                    <a16:creationId xmlns:a16="http://schemas.microsoft.com/office/drawing/2014/main" id="{385FE5D0-EF19-69DC-2DCE-68CB027B24BA}"/>
                  </a:ext>
                </a:extLst>
              </p:cNvPr>
              <p:cNvSpPr/>
              <p:nvPr/>
            </p:nvSpPr>
            <p:spPr>
              <a:xfrm>
                <a:off x="20276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0" name="Freeform: Shape 3969">
                <a:extLst>
                  <a:ext uri="{FF2B5EF4-FFF2-40B4-BE49-F238E27FC236}">
                    <a16:creationId xmlns:a16="http://schemas.microsoft.com/office/drawing/2014/main" id="{A0F7A86D-0737-AADA-1AAF-3BBE1434903A}"/>
                  </a:ext>
                </a:extLst>
              </p:cNvPr>
              <p:cNvSpPr/>
              <p:nvPr/>
            </p:nvSpPr>
            <p:spPr>
              <a:xfrm>
                <a:off x="21436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1" name="Freeform: Shape 3970">
                <a:extLst>
                  <a:ext uri="{FF2B5EF4-FFF2-40B4-BE49-F238E27FC236}">
                    <a16:creationId xmlns:a16="http://schemas.microsoft.com/office/drawing/2014/main" id="{8C6D2F73-9DF0-D649-9F7E-5891071296C5}"/>
                  </a:ext>
                </a:extLst>
              </p:cNvPr>
              <p:cNvSpPr/>
              <p:nvPr/>
            </p:nvSpPr>
            <p:spPr>
              <a:xfrm>
                <a:off x="225968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2" name="Freeform: Shape 3971">
                <a:extLst>
                  <a:ext uri="{FF2B5EF4-FFF2-40B4-BE49-F238E27FC236}">
                    <a16:creationId xmlns:a16="http://schemas.microsoft.com/office/drawing/2014/main" id="{32B561BF-20B5-5D7F-376B-115599E65903}"/>
                  </a:ext>
                </a:extLst>
              </p:cNvPr>
              <p:cNvSpPr/>
              <p:nvPr/>
            </p:nvSpPr>
            <p:spPr>
              <a:xfrm>
                <a:off x="237571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3" name="Freeform: Shape 3972">
                <a:extLst>
                  <a:ext uri="{FF2B5EF4-FFF2-40B4-BE49-F238E27FC236}">
                    <a16:creationId xmlns:a16="http://schemas.microsoft.com/office/drawing/2014/main" id="{B7D1EA41-1484-67A5-5384-084A52253B12}"/>
                  </a:ext>
                </a:extLst>
              </p:cNvPr>
              <p:cNvSpPr/>
              <p:nvPr/>
            </p:nvSpPr>
            <p:spPr>
              <a:xfrm>
                <a:off x="24917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4" name="Freeform: Shape 3973">
                <a:extLst>
                  <a:ext uri="{FF2B5EF4-FFF2-40B4-BE49-F238E27FC236}">
                    <a16:creationId xmlns:a16="http://schemas.microsoft.com/office/drawing/2014/main" id="{DD3C111B-C77D-EDFE-0D8F-FDF49EE02D71}"/>
                  </a:ext>
                </a:extLst>
              </p:cNvPr>
              <p:cNvSpPr/>
              <p:nvPr/>
            </p:nvSpPr>
            <p:spPr>
              <a:xfrm>
                <a:off x="26077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5" name="Freeform: Shape 3974">
                <a:extLst>
                  <a:ext uri="{FF2B5EF4-FFF2-40B4-BE49-F238E27FC236}">
                    <a16:creationId xmlns:a16="http://schemas.microsoft.com/office/drawing/2014/main" id="{95378083-C3CE-6F82-11A1-C54E15AB4F0A}"/>
                  </a:ext>
                </a:extLst>
              </p:cNvPr>
              <p:cNvSpPr/>
              <p:nvPr/>
            </p:nvSpPr>
            <p:spPr>
              <a:xfrm>
                <a:off x="272379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6" name="Freeform: Shape 3975">
                <a:extLst>
                  <a:ext uri="{FF2B5EF4-FFF2-40B4-BE49-F238E27FC236}">
                    <a16:creationId xmlns:a16="http://schemas.microsoft.com/office/drawing/2014/main" id="{4CE78194-1DE7-E4B8-6C78-B39038F6941B}"/>
                  </a:ext>
                </a:extLst>
              </p:cNvPr>
              <p:cNvSpPr/>
              <p:nvPr/>
            </p:nvSpPr>
            <p:spPr>
              <a:xfrm>
                <a:off x="28398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7" name="Freeform: Shape 3976">
                <a:extLst>
                  <a:ext uri="{FF2B5EF4-FFF2-40B4-BE49-F238E27FC236}">
                    <a16:creationId xmlns:a16="http://schemas.microsoft.com/office/drawing/2014/main" id="{B415ABC2-D5DC-36B1-DE32-7CB08D9C5D16}"/>
                  </a:ext>
                </a:extLst>
              </p:cNvPr>
              <p:cNvSpPr/>
              <p:nvPr/>
            </p:nvSpPr>
            <p:spPr>
              <a:xfrm>
                <a:off x="29558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8" name="Freeform: Shape 3977">
                <a:extLst>
                  <a:ext uri="{FF2B5EF4-FFF2-40B4-BE49-F238E27FC236}">
                    <a16:creationId xmlns:a16="http://schemas.microsoft.com/office/drawing/2014/main" id="{B30F6A0C-CD3C-A185-2CA6-91D87A9BD0DC}"/>
                  </a:ext>
                </a:extLst>
              </p:cNvPr>
              <p:cNvSpPr/>
              <p:nvPr/>
            </p:nvSpPr>
            <p:spPr>
              <a:xfrm>
                <a:off x="307189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9" name="Freeform: Shape 3978">
                <a:extLst>
                  <a:ext uri="{FF2B5EF4-FFF2-40B4-BE49-F238E27FC236}">
                    <a16:creationId xmlns:a16="http://schemas.microsoft.com/office/drawing/2014/main" id="{86F9FB5C-35E1-3378-A1F4-DBE3E880821A}"/>
                  </a:ext>
                </a:extLst>
              </p:cNvPr>
              <p:cNvSpPr/>
              <p:nvPr/>
            </p:nvSpPr>
            <p:spPr>
              <a:xfrm>
                <a:off x="318791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0" name="Freeform: Shape 3979">
                <a:extLst>
                  <a:ext uri="{FF2B5EF4-FFF2-40B4-BE49-F238E27FC236}">
                    <a16:creationId xmlns:a16="http://schemas.microsoft.com/office/drawing/2014/main" id="{CB396863-6414-A107-113C-2F76CC9278EB}"/>
                  </a:ext>
                </a:extLst>
              </p:cNvPr>
              <p:cNvSpPr/>
              <p:nvPr/>
            </p:nvSpPr>
            <p:spPr>
              <a:xfrm>
                <a:off x="33039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1" name="Freeform: Shape 3980">
                <a:extLst>
                  <a:ext uri="{FF2B5EF4-FFF2-40B4-BE49-F238E27FC236}">
                    <a16:creationId xmlns:a16="http://schemas.microsoft.com/office/drawing/2014/main" id="{00166D25-7C5F-4CD8-545E-E0E4E534B453}"/>
                  </a:ext>
                </a:extLst>
              </p:cNvPr>
              <p:cNvSpPr/>
              <p:nvPr/>
            </p:nvSpPr>
            <p:spPr>
              <a:xfrm>
                <a:off x="341997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2" name="Freeform: Shape 3981">
                <a:extLst>
                  <a:ext uri="{FF2B5EF4-FFF2-40B4-BE49-F238E27FC236}">
                    <a16:creationId xmlns:a16="http://schemas.microsoft.com/office/drawing/2014/main" id="{F7B09A9B-6313-E758-4439-E0A04008614B}"/>
                  </a:ext>
                </a:extLst>
              </p:cNvPr>
              <p:cNvSpPr/>
              <p:nvPr/>
            </p:nvSpPr>
            <p:spPr>
              <a:xfrm>
                <a:off x="35360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3" name="Freeform: Shape 3982">
                <a:extLst>
                  <a:ext uri="{FF2B5EF4-FFF2-40B4-BE49-F238E27FC236}">
                    <a16:creationId xmlns:a16="http://schemas.microsoft.com/office/drawing/2014/main" id="{B2B5CABE-C6DF-519D-AB1C-0D5FA64CA5C5}"/>
                  </a:ext>
                </a:extLst>
              </p:cNvPr>
              <p:cNvSpPr/>
              <p:nvPr/>
            </p:nvSpPr>
            <p:spPr>
              <a:xfrm>
                <a:off x="36520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4" name="Freeform: Shape 3983">
                <a:extLst>
                  <a:ext uri="{FF2B5EF4-FFF2-40B4-BE49-F238E27FC236}">
                    <a16:creationId xmlns:a16="http://schemas.microsoft.com/office/drawing/2014/main" id="{68191A4A-0AD3-F245-1728-534400DD0BD3}"/>
                  </a:ext>
                </a:extLst>
              </p:cNvPr>
              <p:cNvSpPr/>
              <p:nvPr/>
            </p:nvSpPr>
            <p:spPr>
              <a:xfrm>
                <a:off x="37680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5" name="Freeform: Shape 3984">
                <a:extLst>
                  <a:ext uri="{FF2B5EF4-FFF2-40B4-BE49-F238E27FC236}">
                    <a16:creationId xmlns:a16="http://schemas.microsoft.com/office/drawing/2014/main" id="{E7203757-FAAA-39A5-F0DA-B0720F4F91B4}"/>
                  </a:ext>
                </a:extLst>
              </p:cNvPr>
              <p:cNvSpPr/>
              <p:nvPr/>
            </p:nvSpPr>
            <p:spPr>
              <a:xfrm>
                <a:off x="38840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6" name="Freeform: Shape 3985">
                <a:extLst>
                  <a:ext uri="{FF2B5EF4-FFF2-40B4-BE49-F238E27FC236}">
                    <a16:creationId xmlns:a16="http://schemas.microsoft.com/office/drawing/2014/main" id="{C4C18308-4D45-A9B5-6FAE-65A1AD511BB1}"/>
                  </a:ext>
                </a:extLst>
              </p:cNvPr>
              <p:cNvSpPr/>
              <p:nvPr/>
            </p:nvSpPr>
            <p:spPr>
              <a:xfrm>
                <a:off x="400012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7" name="Freeform: Shape 3986">
                <a:extLst>
                  <a:ext uri="{FF2B5EF4-FFF2-40B4-BE49-F238E27FC236}">
                    <a16:creationId xmlns:a16="http://schemas.microsoft.com/office/drawing/2014/main" id="{5BE4B122-857D-EB1E-B2DA-1E72A6E617B4}"/>
                  </a:ext>
                </a:extLst>
              </p:cNvPr>
              <p:cNvSpPr/>
              <p:nvPr/>
            </p:nvSpPr>
            <p:spPr>
              <a:xfrm>
                <a:off x="41161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8" name="Freeform: Shape 3987">
                <a:extLst>
                  <a:ext uri="{FF2B5EF4-FFF2-40B4-BE49-F238E27FC236}">
                    <a16:creationId xmlns:a16="http://schemas.microsoft.com/office/drawing/2014/main" id="{6904DEDC-1206-781E-553B-9C871F1D19AD}"/>
                  </a:ext>
                </a:extLst>
              </p:cNvPr>
              <p:cNvSpPr/>
              <p:nvPr/>
            </p:nvSpPr>
            <p:spPr>
              <a:xfrm>
                <a:off x="42321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9" name="Freeform: Shape 3988">
                <a:extLst>
                  <a:ext uri="{FF2B5EF4-FFF2-40B4-BE49-F238E27FC236}">
                    <a16:creationId xmlns:a16="http://schemas.microsoft.com/office/drawing/2014/main" id="{AD29D4AE-E340-BAC6-2D78-8EF77AF986DB}"/>
                  </a:ext>
                </a:extLst>
              </p:cNvPr>
              <p:cNvSpPr/>
              <p:nvPr/>
            </p:nvSpPr>
            <p:spPr>
              <a:xfrm>
                <a:off x="43482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0" name="Freeform: Shape 3989">
                <a:extLst>
                  <a:ext uri="{FF2B5EF4-FFF2-40B4-BE49-F238E27FC236}">
                    <a16:creationId xmlns:a16="http://schemas.microsoft.com/office/drawing/2014/main" id="{1A41975B-C20C-9FB8-A3DF-A5DC6DF298EC}"/>
                  </a:ext>
                </a:extLst>
              </p:cNvPr>
              <p:cNvSpPr/>
              <p:nvPr/>
            </p:nvSpPr>
            <p:spPr>
              <a:xfrm>
                <a:off x="446424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1" name="Freeform: Shape 3990">
                <a:extLst>
                  <a:ext uri="{FF2B5EF4-FFF2-40B4-BE49-F238E27FC236}">
                    <a16:creationId xmlns:a16="http://schemas.microsoft.com/office/drawing/2014/main" id="{7A792DAF-B86C-AE7F-8ABA-B5C6C1056C22}"/>
                  </a:ext>
                </a:extLst>
              </p:cNvPr>
              <p:cNvSpPr/>
              <p:nvPr/>
            </p:nvSpPr>
            <p:spPr>
              <a:xfrm>
                <a:off x="458027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2" name="Freeform: Shape 3991">
                <a:extLst>
                  <a:ext uri="{FF2B5EF4-FFF2-40B4-BE49-F238E27FC236}">
                    <a16:creationId xmlns:a16="http://schemas.microsoft.com/office/drawing/2014/main" id="{C9F5458C-DD22-80B6-D882-37520B00497D}"/>
                  </a:ext>
                </a:extLst>
              </p:cNvPr>
              <p:cNvSpPr/>
              <p:nvPr/>
            </p:nvSpPr>
            <p:spPr>
              <a:xfrm>
                <a:off x="5511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3" name="Freeform: Shape 3992">
                <a:extLst>
                  <a:ext uri="{FF2B5EF4-FFF2-40B4-BE49-F238E27FC236}">
                    <a16:creationId xmlns:a16="http://schemas.microsoft.com/office/drawing/2014/main" id="{01F71ED2-A26F-82E7-CEF3-7F47CE93241F}"/>
                  </a:ext>
                </a:extLst>
              </p:cNvPr>
              <p:cNvSpPr/>
              <p:nvPr/>
            </p:nvSpPr>
            <p:spPr>
              <a:xfrm>
                <a:off x="17115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4" name="Freeform: Shape 3993">
                <a:extLst>
                  <a:ext uri="{FF2B5EF4-FFF2-40B4-BE49-F238E27FC236}">
                    <a16:creationId xmlns:a16="http://schemas.microsoft.com/office/drawing/2014/main" id="{5A038FC8-D1C2-136F-8890-21439B6F680C}"/>
                  </a:ext>
                </a:extLst>
              </p:cNvPr>
              <p:cNvSpPr/>
              <p:nvPr/>
            </p:nvSpPr>
            <p:spPr>
              <a:xfrm>
                <a:off x="2871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5" name="Freeform: Shape 3994">
                <a:extLst>
                  <a:ext uri="{FF2B5EF4-FFF2-40B4-BE49-F238E27FC236}">
                    <a16:creationId xmlns:a16="http://schemas.microsoft.com/office/drawing/2014/main" id="{2D4C8783-035A-FEF3-736A-1BFC5D762337}"/>
                  </a:ext>
                </a:extLst>
              </p:cNvPr>
              <p:cNvSpPr/>
              <p:nvPr/>
            </p:nvSpPr>
            <p:spPr>
              <a:xfrm>
                <a:off x="40320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6" name="Freeform: Shape 3995">
                <a:extLst>
                  <a:ext uri="{FF2B5EF4-FFF2-40B4-BE49-F238E27FC236}">
                    <a16:creationId xmlns:a16="http://schemas.microsoft.com/office/drawing/2014/main" id="{2DC60707-AEF8-F901-A893-B9DAA1669405}"/>
                  </a:ext>
                </a:extLst>
              </p:cNvPr>
              <p:cNvSpPr/>
              <p:nvPr/>
            </p:nvSpPr>
            <p:spPr>
              <a:xfrm>
                <a:off x="51923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7" name="Freeform: Shape 3996">
                <a:extLst>
                  <a:ext uri="{FF2B5EF4-FFF2-40B4-BE49-F238E27FC236}">
                    <a16:creationId xmlns:a16="http://schemas.microsoft.com/office/drawing/2014/main" id="{851258AA-2C9B-F8C3-0FB0-1CBD65B685D2}"/>
                  </a:ext>
                </a:extLst>
              </p:cNvPr>
              <p:cNvSpPr/>
              <p:nvPr/>
            </p:nvSpPr>
            <p:spPr>
              <a:xfrm>
                <a:off x="63526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8" name="Freeform: Shape 3997">
                <a:extLst>
                  <a:ext uri="{FF2B5EF4-FFF2-40B4-BE49-F238E27FC236}">
                    <a16:creationId xmlns:a16="http://schemas.microsoft.com/office/drawing/2014/main" id="{21911FEA-084F-C09F-E1ED-7EFF01047AC9}"/>
                  </a:ext>
                </a:extLst>
              </p:cNvPr>
              <p:cNvSpPr/>
              <p:nvPr/>
            </p:nvSpPr>
            <p:spPr>
              <a:xfrm>
                <a:off x="7512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9" name="Freeform: Shape 3998">
                <a:extLst>
                  <a:ext uri="{FF2B5EF4-FFF2-40B4-BE49-F238E27FC236}">
                    <a16:creationId xmlns:a16="http://schemas.microsoft.com/office/drawing/2014/main" id="{B2B4DEB4-C7AE-7B1A-3442-CE0EC3BA48E8}"/>
                  </a:ext>
                </a:extLst>
              </p:cNvPr>
              <p:cNvSpPr/>
              <p:nvPr/>
            </p:nvSpPr>
            <p:spPr>
              <a:xfrm>
                <a:off x="8673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0" name="Freeform: Shape 3999">
                <a:extLst>
                  <a:ext uri="{FF2B5EF4-FFF2-40B4-BE49-F238E27FC236}">
                    <a16:creationId xmlns:a16="http://schemas.microsoft.com/office/drawing/2014/main" id="{DA44A55A-6EB9-3B3D-69E4-3A0BFC563B5A}"/>
                  </a:ext>
                </a:extLst>
              </p:cNvPr>
              <p:cNvSpPr/>
              <p:nvPr/>
            </p:nvSpPr>
            <p:spPr>
              <a:xfrm>
                <a:off x="98334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1" name="Freeform: Shape 4000">
                <a:extLst>
                  <a:ext uri="{FF2B5EF4-FFF2-40B4-BE49-F238E27FC236}">
                    <a16:creationId xmlns:a16="http://schemas.microsoft.com/office/drawing/2014/main" id="{AA005855-782F-BE48-9B9F-5C530281D470}"/>
                  </a:ext>
                </a:extLst>
              </p:cNvPr>
              <p:cNvSpPr/>
              <p:nvPr/>
            </p:nvSpPr>
            <p:spPr>
              <a:xfrm>
                <a:off x="10993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2" name="Freeform: Shape 4001">
                <a:extLst>
                  <a:ext uri="{FF2B5EF4-FFF2-40B4-BE49-F238E27FC236}">
                    <a16:creationId xmlns:a16="http://schemas.microsoft.com/office/drawing/2014/main" id="{B872DDF2-601E-CAA6-D099-48D1AF8C8647}"/>
                  </a:ext>
                </a:extLst>
              </p:cNvPr>
              <p:cNvSpPr/>
              <p:nvPr/>
            </p:nvSpPr>
            <p:spPr>
              <a:xfrm>
                <a:off x="121541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3" name="Freeform: Shape 4002">
                <a:extLst>
                  <a:ext uri="{FF2B5EF4-FFF2-40B4-BE49-F238E27FC236}">
                    <a16:creationId xmlns:a16="http://schemas.microsoft.com/office/drawing/2014/main" id="{79D68DA1-0C4A-27F6-EA74-8737F9419ADF}"/>
                  </a:ext>
                </a:extLst>
              </p:cNvPr>
              <p:cNvSpPr/>
              <p:nvPr/>
            </p:nvSpPr>
            <p:spPr>
              <a:xfrm>
                <a:off x="13314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4" name="Freeform: Shape 4003">
                <a:extLst>
                  <a:ext uri="{FF2B5EF4-FFF2-40B4-BE49-F238E27FC236}">
                    <a16:creationId xmlns:a16="http://schemas.microsoft.com/office/drawing/2014/main" id="{326D7D9E-A54B-C5D6-B6BA-97992402C0F7}"/>
                  </a:ext>
                </a:extLst>
              </p:cNvPr>
              <p:cNvSpPr/>
              <p:nvPr/>
            </p:nvSpPr>
            <p:spPr>
              <a:xfrm>
                <a:off x="144748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5" name="Freeform: Shape 4004">
                <a:extLst>
                  <a:ext uri="{FF2B5EF4-FFF2-40B4-BE49-F238E27FC236}">
                    <a16:creationId xmlns:a16="http://schemas.microsoft.com/office/drawing/2014/main" id="{5BFD26BA-9ECF-DB10-4196-5C719D5420C9}"/>
                  </a:ext>
                </a:extLst>
              </p:cNvPr>
              <p:cNvSpPr/>
              <p:nvPr/>
            </p:nvSpPr>
            <p:spPr>
              <a:xfrm>
                <a:off x="15634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6" name="Freeform: Shape 4005">
                <a:extLst>
                  <a:ext uri="{FF2B5EF4-FFF2-40B4-BE49-F238E27FC236}">
                    <a16:creationId xmlns:a16="http://schemas.microsoft.com/office/drawing/2014/main" id="{3BC95098-FF23-DC9A-AAF4-7BE683CFF5E2}"/>
                  </a:ext>
                </a:extLst>
              </p:cNvPr>
              <p:cNvSpPr/>
              <p:nvPr/>
            </p:nvSpPr>
            <p:spPr>
              <a:xfrm>
                <a:off x="16795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7" name="Freeform: Shape 4006">
                <a:extLst>
                  <a:ext uri="{FF2B5EF4-FFF2-40B4-BE49-F238E27FC236}">
                    <a16:creationId xmlns:a16="http://schemas.microsoft.com/office/drawing/2014/main" id="{59457802-41FC-B60E-493F-42588A0BCC26}"/>
                  </a:ext>
                </a:extLst>
              </p:cNvPr>
              <p:cNvSpPr/>
              <p:nvPr/>
            </p:nvSpPr>
            <p:spPr>
              <a:xfrm>
                <a:off x="17955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8" name="Freeform: Shape 4007">
                <a:extLst>
                  <a:ext uri="{FF2B5EF4-FFF2-40B4-BE49-F238E27FC236}">
                    <a16:creationId xmlns:a16="http://schemas.microsoft.com/office/drawing/2014/main" id="{06F6F42A-7FBE-3641-F7AC-DD2E65E82B44}"/>
                  </a:ext>
                </a:extLst>
              </p:cNvPr>
              <p:cNvSpPr/>
              <p:nvPr/>
            </p:nvSpPr>
            <p:spPr>
              <a:xfrm>
                <a:off x="191159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9" name="Freeform: Shape 4008">
                <a:extLst>
                  <a:ext uri="{FF2B5EF4-FFF2-40B4-BE49-F238E27FC236}">
                    <a16:creationId xmlns:a16="http://schemas.microsoft.com/office/drawing/2014/main" id="{7F485F61-FDB1-A998-688F-760C9672EB3C}"/>
                  </a:ext>
                </a:extLst>
              </p:cNvPr>
              <p:cNvSpPr/>
              <p:nvPr/>
            </p:nvSpPr>
            <p:spPr>
              <a:xfrm>
                <a:off x="20276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0" name="Freeform: Shape 4009">
                <a:extLst>
                  <a:ext uri="{FF2B5EF4-FFF2-40B4-BE49-F238E27FC236}">
                    <a16:creationId xmlns:a16="http://schemas.microsoft.com/office/drawing/2014/main" id="{4E97FE5D-3129-F559-3565-FF052592347C}"/>
                  </a:ext>
                </a:extLst>
              </p:cNvPr>
              <p:cNvSpPr/>
              <p:nvPr/>
            </p:nvSpPr>
            <p:spPr>
              <a:xfrm>
                <a:off x="21436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1" name="Freeform: Shape 4010">
                <a:extLst>
                  <a:ext uri="{FF2B5EF4-FFF2-40B4-BE49-F238E27FC236}">
                    <a16:creationId xmlns:a16="http://schemas.microsoft.com/office/drawing/2014/main" id="{EBC4D03E-7FAE-4B58-60DB-B141BA39C8D7}"/>
                  </a:ext>
                </a:extLst>
              </p:cNvPr>
              <p:cNvSpPr/>
              <p:nvPr/>
            </p:nvSpPr>
            <p:spPr>
              <a:xfrm>
                <a:off x="225968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2" name="Freeform: Shape 4011">
                <a:extLst>
                  <a:ext uri="{FF2B5EF4-FFF2-40B4-BE49-F238E27FC236}">
                    <a16:creationId xmlns:a16="http://schemas.microsoft.com/office/drawing/2014/main" id="{820B6DB6-F0C6-9F80-3738-4A7F32DCBF82}"/>
                  </a:ext>
                </a:extLst>
              </p:cNvPr>
              <p:cNvSpPr/>
              <p:nvPr/>
            </p:nvSpPr>
            <p:spPr>
              <a:xfrm>
                <a:off x="237571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3" name="Freeform: Shape 4012">
                <a:extLst>
                  <a:ext uri="{FF2B5EF4-FFF2-40B4-BE49-F238E27FC236}">
                    <a16:creationId xmlns:a16="http://schemas.microsoft.com/office/drawing/2014/main" id="{4B5DBBC6-9C9E-AABA-B080-3BB8407B6FC2}"/>
                  </a:ext>
                </a:extLst>
              </p:cNvPr>
              <p:cNvSpPr/>
              <p:nvPr/>
            </p:nvSpPr>
            <p:spPr>
              <a:xfrm>
                <a:off x="24917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4" name="Freeform: Shape 4013">
                <a:extLst>
                  <a:ext uri="{FF2B5EF4-FFF2-40B4-BE49-F238E27FC236}">
                    <a16:creationId xmlns:a16="http://schemas.microsoft.com/office/drawing/2014/main" id="{1D00CA33-7462-AE4A-EB48-982891A50E39}"/>
                  </a:ext>
                </a:extLst>
              </p:cNvPr>
              <p:cNvSpPr/>
              <p:nvPr/>
            </p:nvSpPr>
            <p:spPr>
              <a:xfrm>
                <a:off x="26077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5" name="Freeform: Shape 4014">
                <a:extLst>
                  <a:ext uri="{FF2B5EF4-FFF2-40B4-BE49-F238E27FC236}">
                    <a16:creationId xmlns:a16="http://schemas.microsoft.com/office/drawing/2014/main" id="{0AB3302D-4CBB-FB38-6CCE-AC3F31BCA41F}"/>
                  </a:ext>
                </a:extLst>
              </p:cNvPr>
              <p:cNvSpPr/>
              <p:nvPr/>
            </p:nvSpPr>
            <p:spPr>
              <a:xfrm>
                <a:off x="272379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6" name="Freeform: Shape 4015">
                <a:extLst>
                  <a:ext uri="{FF2B5EF4-FFF2-40B4-BE49-F238E27FC236}">
                    <a16:creationId xmlns:a16="http://schemas.microsoft.com/office/drawing/2014/main" id="{377A722B-8DBA-03C7-AD5D-C316EA9A2492}"/>
                  </a:ext>
                </a:extLst>
              </p:cNvPr>
              <p:cNvSpPr/>
              <p:nvPr/>
            </p:nvSpPr>
            <p:spPr>
              <a:xfrm>
                <a:off x="28398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7" name="Freeform: Shape 4016">
                <a:extLst>
                  <a:ext uri="{FF2B5EF4-FFF2-40B4-BE49-F238E27FC236}">
                    <a16:creationId xmlns:a16="http://schemas.microsoft.com/office/drawing/2014/main" id="{4699B319-0C36-EF2E-3196-FBF4778D1475}"/>
                  </a:ext>
                </a:extLst>
              </p:cNvPr>
              <p:cNvSpPr/>
              <p:nvPr/>
            </p:nvSpPr>
            <p:spPr>
              <a:xfrm>
                <a:off x="29558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8" name="Freeform: Shape 4017">
                <a:extLst>
                  <a:ext uri="{FF2B5EF4-FFF2-40B4-BE49-F238E27FC236}">
                    <a16:creationId xmlns:a16="http://schemas.microsoft.com/office/drawing/2014/main" id="{73B6808C-E227-5120-47DB-FD83FF171AC7}"/>
                  </a:ext>
                </a:extLst>
              </p:cNvPr>
              <p:cNvSpPr/>
              <p:nvPr/>
            </p:nvSpPr>
            <p:spPr>
              <a:xfrm>
                <a:off x="307189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9" name="Freeform: Shape 4018">
                <a:extLst>
                  <a:ext uri="{FF2B5EF4-FFF2-40B4-BE49-F238E27FC236}">
                    <a16:creationId xmlns:a16="http://schemas.microsoft.com/office/drawing/2014/main" id="{A4405CBB-BFD7-03E9-3693-64685F902E14}"/>
                  </a:ext>
                </a:extLst>
              </p:cNvPr>
              <p:cNvSpPr/>
              <p:nvPr/>
            </p:nvSpPr>
            <p:spPr>
              <a:xfrm>
                <a:off x="318791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0" name="Freeform: Shape 4019">
                <a:extLst>
                  <a:ext uri="{FF2B5EF4-FFF2-40B4-BE49-F238E27FC236}">
                    <a16:creationId xmlns:a16="http://schemas.microsoft.com/office/drawing/2014/main" id="{CFDF304C-CFBE-FDBC-DA6E-1D167F4B2BF0}"/>
                  </a:ext>
                </a:extLst>
              </p:cNvPr>
              <p:cNvSpPr/>
              <p:nvPr/>
            </p:nvSpPr>
            <p:spPr>
              <a:xfrm>
                <a:off x="33039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1" name="Freeform: Shape 4020">
                <a:extLst>
                  <a:ext uri="{FF2B5EF4-FFF2-40B4-BE49-F238E27FC236}">
                    <a16:creationId xmlns:a16="http://schemas.microsoft.com/office/drawing/2014/main" id="{8320FF16-833F-F5B3-F999-2CE43BA86410}"/>
                  </a:ext>
                </a:extLst>
              </p:cNvPr>
              <p:cNvSpPr/>
              <p:nvPr/>
            </p:nvSpPr>
            <p:spPr>
              <a:xfrm>
                <a:off x="341997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2" name="Freeform: Shape 4021">
                <a:extLst>
                  <a:ext uri="{FF2B5EF4-FFF2-40B4-BE49-F238E27FC236}">
                    <a16:creationId xmlns:a16="http://schemas.microsoft.com/office/drawing/2014/main" id="{EC7DFD5B-9F8A-E61C-62ED-FEA41ACC8602}"/>
                  </a:ext>
                </a:extLst>
              </p:cNvPr>
              <p:cNvSpPr/>
              <p:nvPr/>
            </p:nvSpPr>
            <p:spPr>
              <a:xfrm>
                <a:off x="35360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3" name="Freeform: Shape 4022">
                <a:extLst>
                  <a:ext uri="{FF2B5EF4-FFF2-40B4-BE49-F238E27FC236}">
                    <a16:creationId xmlns:a16="http://schemas.microsoft.com/office/drawing/2014/main" id="{D36A2EBC-9097-7E69-C910-616C8C032F57}"/>
                  </a:ext>
                </a:extLst>
              </p:cNvPr>
              <p:cNvSpPr/>
              <p:nvPr/>
            </p:nvSpPr>
            <p:spPr>
              <a:xfrm>
                <a:off x="36520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4" name="Freeform: Shape 4023">
                <a:extLst>
                  <a:ext uri="{FF2B5EF4-FFF2-40B4-BE49-F238E27FC236}">
                    <a16:creationId xmlns:a16="http://schemas.microsoft.com/office/drawing/2014/main" id="{7A396F30-853C-83DB-A8F9-07E8DC64C815}"/>
                  </a:ext>
                </a:extLst>
              </p:cNvPr>
              <p:cNvSpPr/>
              <p:nvPr/>
            </p:nvSpPr>
            <p:spPr>
              <a:xfrm>
                <a:off x="37680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5" name="Freeform: Shape 4024">
                <a:extLst>
                  <a:ext uri="{FF2B5EF4-FFF2-40B4-BE49-F238E27FC236}">
                    <a16:creationId xmlns:a16="http://schemas.microsoft.com/office/drawing/2014/main" id="{52583E5C-FF4F-B209-F3AD-BFDB958DE3B0}"/>
                  </a:ext>
                </a:extLst>
              </p:cNvPr>
              <p:cNvSpPr/>
              <p:nvPr/>
            </p:nvSpPr>
            <p:spPr>
              <a:xfrm>
                <a:off x="38840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6" name="Freeform: Shape 4025">
                <a:extLst>
                  <a:ext uri="{FF2B5EF4-FFF2-40B4-BE49-F238E27FC236}">
                    <a16:creationId xmlns:a16="http://schemas.microsoft.com/office/drawing/2014/main" id="{F8605912-3E6E-669C-43A3-24CE81C34215}"/>
                  </a:ext>
                </a:extLst>
              </p:cNvPr>
              <p:cNvSpPr/>
              <p:nvPr/>
            </p:nvSpPr>
            <p:spPr>
              <a:xfrm>
                <a:off x="400012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7" name="Freeform: Shape 4026">
                <a:extLst>
                  <a:ext uri="{FF2B5EF4-FFF2-40B4-BE49-F238E27FC236}">
                    <a16:creationId xmlns:a16="http://schemas.microsoft.com/office/drawing/2014/main" id="{2E094168-9BF8-B56F-CA4D-8270C4433E05}"/>
                  </a:ext>
                </a:extLst>
              </p:cNvPr>
              <p:cNvSpPr/>
              <p:nvPr/>
            </p:nvSpPr>
            <p:spPr>
              <a:xfrm>
                <a:off x="41161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8" name="Freeform: Shape 4027">
                <a:extLst>
                  <a:ext uri="{FF2B5EF4-FFF2-40B4-BE49-F238E27FC236}">
                    <a16:creationId xmlns:a16="http://schemas.microsoft.com/office/drawing/2014/main" id="{0D49A428-EAC1-D267-C73B-85AF29BD252B}"/>
                  </a:ext>
                </a:extLst>
              </p:cNvPr>
              <p:cNvSpPr/>
              <p:nvPr/>
            </p:nvSpPr>
            <p:spPr>
              <a:xfrm>
                <a:off x="42321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9" name="Freeform: Shape 4028">
                <a:extLst>
                  <a:ext uri="{FF2B5EF4-FFF2-40B4-BE49-F238E27FC236}">
                    <a16:creationId xmlns:a16="http://schemas.microsoft.com/office/drawing/2014/main" id="{4365A01A-432B-D61B-8545-38F06739572E}"/>
                  </a:ext>
                </a:extLst>
              </p:cNvPr>
              <p:cNvSpPr/>
              <p:nvPr/>
            </p:nvSpPr>
            <p:spPr>
              <a:xfrm>
                <a:off x="43482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0" name="Freeform: Shape 4029">
                <a:extLst>
                  <a:ext uri="{FF2B5EF4-FFF2-40B4-BE49-F238E27FC236}">
                    <a16:creationId xmlns:a16="http://schemas.microsoft.com/office/drawing/2014/main" id="{704803B2-815F-F910-3CCB-D371498884B6}"/>
                  </a:ext>
                </a:extLst>
              </p:cNvPr>
              <p:cNvSpPr/>
              <p:nvPr/>
            </p:nvSpPr>
            <p:spPr>
              <a:xfrm>
                <a:off x="446424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1" name="Freeform: Shape 4030">
                <a:extLst>
                  <a:ext uri="{FF2B5EF4-FFF2-40B4-BE49-F238E27FC236}">
                    <a16:creationId xmlns:a16="http://schemas.microsoft.com/office/drawing/2014/main" id="{DA11A29E-5AB1-962A-CA9B-9CC7C596DC44}"/>
                  </a:ext>
                </a:extLst>
              </p:cNvPr>
              <p:cNvSpPr/>
              <p:nvPr/>
            </p:nvSpPr>
            <p:spPr>
              <a:xfrm>
                <a:off x="458027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2" name="Freeform: Shape 4031">
                <a:extLst>
                  <a:ext uri="{FF2B5EF4-FFF2-40B4-BE49-F238E27FC236}">
                    <a16:creationId xmlns:a16="http://schemas.microsoft.com/office/drawing/2014/main" id="{DE1D4913-04DB-84A3-BAFB-94051BD00092}"/>
                  </a:ext>
                </a:extLst>
              </p:cNvPr>
              <p:cNvSpPr/>
              <p:nvPr/>
            </p:nvSpPr>
            <p:spPr>
              <a:xfrm>
                <a:off x="5511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3" name="Freeform: Shape 4032">
                <a:extLst>
                  <a:ext uri="{FF2B5EF4-FFF2-40B4-BE49-F238E27FC236}">
                    <a16:creationId xmlns:a16="http://schemas.microsoft.com/office/drawing/2014/main" id="{A77F477F-5F08-9BD6-B54F-966A6B0E57F0}"/>
                  </a:ext>
                </a:extLst>
              </p:cNvPr>
              <p:cNvSpPr/>
              <p:nvPr/>
            </p:nvSpPr>
            <p:spPr>
              <a:xfrm>
                <a:off x="17115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4" name="Freeform: Shape 4033">
                <a:extLst>
                  <a:ext uri="{FF2B5EF4-FFF2-40B4-BE49-F238E27FC236}">
                    <a16:creationId xmlns:a16="http://schemas.microsoft.com/office/drawing/2014/main" id="{13487938-B27C-1F59-D215-18FE666C7B52}"/>
                  </a:ext>
                </a:extLst>
              </p:cNvPr>
              <p:cNvSpPr/>
              <p:nvPr/>
            </p:nvSpPr>
            <p:spPr>
              <a:xfrm>
                <a:off x="2871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5" name="Freeform: Shape 4034">
                <a:extLst>
                  <a:ext uri="{FF2B5EF4-FFF2-40B4-BE49-F238E27FC236}">
                    <a16:creationId xmlns:a16="http://schemas.microsoft.com/office/drawing/2014/main" id="{60810D59-4910-1476-93E8-650A682B572F}"/>
                  </a:ext>
                </a:extLst>
              </p:cNvPr>
              <p:cNvSpPr/>
              <p:nvPr/>
            </p:nvSpPr>
            <p:spPr>
              <a:xfrm>
                <a:off x="40320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6" name="Freeform: Shape 4035">
                <a:extLst>
                  <a:ext uri="{FF2B5EF4-FFF2-40B4-BE49-F238E27FC236}">
                    <a16:creationId xmlns:a16="http://schemas.microsoft.com/office/drawing/2014/main" id="{0DB0A066-E22B-5273-697E-B795FB105CBB}"/>
                  </a:ext>
                </a:extLst>
              </p:cNvPr>
              <p:cNvSpPr/>
              <p:nvPr/>
            </p:nvSpPr>
            <p:spPr>
              <a:xfrm>
                <a:off x="51923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7" name="Freeform: Shape 4036">
                <a:extLst>
                  <a:ext uri="{FF2B5EF4-FFF2-40B4-BE49-F238E27FC236}">
                    <a16:creationId xmlns:a16="http://schemas.microsoft.com/office/drawing/2014/main" id="{ACEB41F0-E44D-31FA-AF1F-A8F763C6E651}"/>
                  </a:ext>
                </a:extLst>
              </p:cNvPr>
              <p:cNvSpPr/>
              <p:nvPr/>
            </p:nvSpPr>
            <p:spPr>
              <a:xfrm>
                <a:off x="63526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8" name="Freeform: Shape 4037">
                <a:extLst>
                  <a:ext uri="{FF2B5EF4-FFF2-40B4-BE49-F238E27FC236}">
                    <a16:creationId xmlns:a16="http://schemas.microsoft.com/office/drawing/2014/main" id="{67EACB8A-B14B-4687-069B-4724D00AEB9A}"/>
                  </a:ext>
                </a:extLst>
              </p:cNvPr>
              <p:cNvSpPr/>
              <p:nvPr/>
            </p:nvSpPr>
            <p:spPr>
              <a:xfrm>
                <a:off x="7512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9" name="Freeform: Shape 4038">
                <a:extLst>
                  <a:ext uri="{FF2B5EF4-FFF2-40B4-BE49-F238E27FC236}">
                    <a16:creationId xmlns:a16="http://schemas.microsoft.com/office/drawing/2014/main" id="{EA275F20-1F2F-796C-F18B-ABBCA878C7AE}"/>
                  </a:ext>
                </a:extLst>
              </p:cNvPr>
              <p:cNvSpPr/>
              <p:nvPr/>
            </p:nvSpPr>
            <p:spPr>
              <a:xfrm>
                <a:off x="8673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0" name="Freeform: Shape 4039">
                <a:extLst>
                  <a:ext uri="{FF2B5EF4-FFF2-40B4-BE49-F238E27FC236}">
                    <a16:creationId xmlns:a16="http://schemas.microsoft.com/office/drawing/2014/main" id="{120B57AF-4AC1-9940-7EDE-7718715F9B04}"/>
                  </a:ext>
                </a:extLst>
              </p:cNvPr>
              <p:cNvSpPr/>
              <p:nvPr/>
            </p:nvSpPr>
            <p:spPr>
              <a:xfrm>
                <a:off x="98334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1" name="Freeform: Shape 4040">
                <a:extLst>
                  <a:ext uri="{FF2B5EF4-FFF2-40B4-BE49-F238E27FC236}">
                    <a16:creationId xmlns:a16="http://schemas.microsoft.com/office/drawing/2014/main" id="{3862DA88-178F-2D32-2192-5D58DD5EB5B0}"/>
                  </a:ext>
                </a:extLst>
              </p:cNvPr>
              <p:cNvSpPr/>
              <p:nvPr/>
            </p:nvSpPr>
            <p:spPr>
              <a:xfrm>
                <a:off x="10993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2" name="Freeform: Shape 4041">
                <a:extLst>
                  <a:ext uri="{FF2B5EF4-FFF2-40B4-BE49-F238E27FC236}">
                    <a16:creationId xmlns:a16="http://schemas.microsoft.com/office/drawing/2014/main" id="{453DA5DB-772C-7EE6-A27D-972496A77EB5}"/>
                  </a:ext>
                </a:extLst>
              </p:cNvPr>
              <p:cNvSpPr/>
              <p:nvPr/>
            </p:nvSpPr>
            <p:spPr>
              <a:xfrm>
                <a:off x="121541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3" name="Freeform: Shape 4042">
                <a:extLst>
                  <a:ext uri="{FF2B5EF4-FFF2-40B4-BE49-F238E27FC236}">
                    <a16:creationId xmlns:a16="http://schemas.microsoft.com/office/drawing/2014/main" id="{D1580DE3-E9CA-E18D-5D8F-511D723E705E}"/>
                  </a:ext>
                </a:extLst>
              </p:cNvPr>
              <p:cNvSpPr/>
              <p:nvPr/>
            </p:nvSpPr>
            <p:spPr>
              <a:xfrm>
                <a:off x="13314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4" name="Freeform: Shape 4043">
                <a:extLst>
                  <a:ext uri="{FF2B5EF4-FFF2-40B4-BE49-F238E27FC236}">
                    <a16:creationId xmlns:a16="http://schemas.microsoft.com/office/drawing/2014/main" id="{7F863096-C8CA-29C5-35C5-592446D3C2C5}"/>
                  </a:ext>
                </a:extLst>
              </p:cNvPr>
              <p:cNvSpPr/>
              <p:nvPr/>
            </p:nvSpPr>
            <p:spPr>
              <a:xfrm>
                <a:off x="144748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5" name="Freeform: Shape 4044">
                <a:extLst>
                  <a:ext uri="{FF2B5EF4-FFF2-40B4-BE49-F238E27FC236}">
                    <a16:creationId xmlns:a16="http://schemas.microsoft.com/office/drawing/2014/main" id="{9EBA4AAA-24E5-98B7-E47D-57ADAB44D60F}"/>
                  </a:ext>
                </a:extLst>
              </p:cNvPr>
              <p:cNvSpPr/>
              <p:nvPr/>
            </p:nvSpPr>
            <p:spPr>
              <a:xfrm>
                <a:off x="15634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6" name="Freeform: Shape 4045">
                <a:extLst>
                  <a:ext uri="{FF2B5EF4-FFF2-40B4-BE49-F238E27FC236}">
                    <a16:creationId xmlns:a16="http://schemas.microsoft.com/office/drawing/2014/main" id="{CC595011-DBD9-C1F2-519C-28B778B81580}"/>
                  </a:ext>
                </a:extLst>
              </p:cNvPr>
              <p:cNvSpPr/>
              <p:nvPr/>
            </p:nvSpPr>
            <p:spPr>
              <a:xfrm>
                <a:off x="16795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7" name="Freeform: Shape 4046">
                <a:extLst>
                  <a:ext uri="{FF2B5EF4-FFF2-40B4-BE49-F238E27FC236}">
                    <a16:creationId xmlns:a16="http://schemas.microsoft.com/office/drawing/2014/main" id="{D1BCD396-AC56-739B-E4B0-57B95E360C14}"/>
                  </a:ext>
                </a:extLst>
              </p:cNvPr>
              <p:cNvSpPr/>
              <p:nvPr/>
            </p:nvSpPr>
            <p:spPr>
              <a:xfrm>
                <a:off x="17955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8" name="Freeform: Shape 4047">
                <a:extLst>
                  <a:ext uri="{FF2B5EF4-FFF2-40B4-BE49-F238E27FC236}">
                    <a16:creationId xmlns:a16="http://schemas.microsoft.com/office/drawing/2014/main" id="{AF99A4C6-8700-ADC5-4F80-9A3B32ADD82A}"/>
                  </a:ext>
                </a:extLst>
              </p:cNvPr>
              <p:cNvSpPr/>
              <p:nvPr/>
            </p:nvSpPr>
            <p:spPr>
              <a:xfrm>
                <a:off x="191159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9" name="Freeform: Shape 4048">
                <a:extLst>
                  <a:ext uri="{FF2B5EF4-FFF2-40B4-BE49-F238E27FC236}">
                    <a16:creationId xmlns:a16="http://schemas.microsoft.com/office/drawing/2014/main" id="{FA080D0C-3F67-BBE2-B437-265C15F70B5D}"/>
                  </a:ext>
                </a:extLst>
              </p:cNvPr>
              <p:cNvSpPr/>
              <p:nvPr/>
            </p:nvSpPr>
            <p:spPr>
              <a:xfrm>
                <a:off x="20276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0" name="Freeform: Shape 4049">
                <a:extLst>
                  <a:ext uri="{FF2B5EF4-FFF2-40B4-BE49-F238E27FC236}">
                    <a16:creationId xmlns:a16="http://schemas.microsoft.com/office/drawing/2014/main" id="{7182D839-94AC-C484-1D56-494FC185C5A1}"/>
                  </a:ext>
                </a:extLst>
              </p:cNvPr>
              <p:cNvSpPr/>
              <p:nvPr/>
            </p:nvSpPr>
            <p:spPr>
              <a:xfrm>
                <a:off x="21436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1" name="Freeform: Shape 4050">
                <a:extLst>
                  <a:ext uri="{FF2B5EF4-FFF2-40B4-BE49-F238E27FC236}">
                    <a16:creationId xmlns:a16="http://schemas.microsoft.com/office/drawing/2014/main" id="{A6EE2F72-71FA-7D03-8A70-10FC5EAC3A3D}"/>
                  </a:ext>
                </a:extLst>
              </p:cNvPr>
              <p:cNvSpPr/>
              <p:nvPr/>
            </p:nvSpPr>
            <p:spPr>
              <a:xfrm>
                <a:off x="225968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2" name="Freeform: Shape 4051">
                <a:extLst>
                  <a:ext uri="{FF2B5EF4-FFF2-40B4-BE49-F238E27FC236}">
                    <a16:creationId xmlns:a16="http://schemas.microsoft.com/office/drawing/2014/main" id="{F512FA90-9169-BE22-A699-C976B3D34DB6}"/>
                  </a:ext>
                </a:extLst>
              </p:cNvPr>
              <p:cNvSpPr/>
              <p:nvPr/>
            </p:nvSpPr>
            <p:spPr>
              <a:xfrm>
                <a:off x="237571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3" name="Freeform: Shape 4052">
                <a:extLst>
                  <a:ext uri="{FF2B5EF4-FFF2-40B4-BE49-F238E27FC236}">
                    <a16:creationId xmlns:a16="http://schemas.microsoft.com/office/drawing/2014/main" id="{7AC97931-C053-3447-C1CB-BF1EC9229AD4}"/>
                  </a:ext>
                </a:extLst>
              </p:cNvPr>
              <p:cNvSpPr/>
              <p:nvPr/>
            </p:nvSpPr>
            <p:spPr>
              <a:xfrm>
                <a:off x="24917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4" name="Freeform: Shape 4053">
                <a:extLst>
                  <a:ext uri="{FF2B5EF4-FFF2-40B4-BE49-F238E27FC236}">
                    <a16:creationId xmlns:a16="http://schemas.microsoft.com/office/drawing/2014/main" id="{ADC6B7B7-C503-1C64-54FE-FEAC68206DB1}"/>
                  </a:ext>
                </a:extLst>
              </p:cNvPr>
              <p:cNvSpPr/>
              <p:nvPr/>
            </p:nvSpPr>
            <p:spPr>
              <a:xfrm>
                <a:off x="26077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5" name="Freeform: Shape 4054">
                <a:extLst>
                  <a:ext uri="{FF2B5EF4-FFF2-40B4-BE49-F238E27FC236}">
                    <a16:creationId xmlns:a16="http://schemas.microsoft.com/office/drawing/2014/main" id="{785AAC03-4B76-B145-FB0F-23F7BE646D5F}"/>
                  </a:ext>
                </a:extLst>
              </p:cNvPr>
              <p:cNvSpPr/>
              <p:nvPr/>
            </p:nvSpPr>
            <p:spPr>
              <a:xfrm>
                <a:off x="272379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6" name="Freeform: Shape 4055">
                <a:extLst>
                  <a:ext uri="{FF2B5EF4-FFF2-40B4-BE49-F238E27FC236}">
                    <a16:creationId xmlns:a16="http://schemas.microsoft.com/office/drawing/2014/main" id="{D6CD7BD3-A166-14EE-A027-7D28377554AB}"/>
                  </a:ext>
                </a:extLst>
              </p:cNvPr>
              <p:cNvSpPr/>
              <p:nvPr/>
            </p:nvSpPr>
            <p:spPr>
              <a:xfrm>
                <a:off x="28398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7" name="Freeform: Shape 4056">
                <a:extLst>
                  <a:ext uri="{FF2B5EF4-FFF2-40B4-BE49-F238E27FC236}">
                    <a16:creationId xmlns:a16="http://schemas.microsoft.com/office/drawing/2014/main" id="{8979F4FF-890C-0791-A959-E6E3F60B2466}"/>
                  </a:ext>
                </a:extLst>
              </p:cNvPr>
              <p:cNvSpPr/>
              <p:nvPr/>
            </p:nvSpPr>
            <p:spPr>
              <a:xfrm>
                <a:off x="29558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8" name="Freeform: Shape 4057">
                <a:extLst>
                  <a:ext uri="{FF2B5EF4-FFF2-40B4-BE49-F238E27FC236}">
                    <a16:creationId xmlns:a16="http://schemas.microsoft.com/office/drawing/2014/main" id="{AD6C3D65-EF46-484B-C8DF-B07D70FDBE80}"/>
                  </a:ext>
                </a:extLst>
              </p:cNvPr>
              <p:cNvSpPr/>
              <p:nvPr/>
            </p:nvSpPr>
            <p:spPr>
              <a:xfrm>
                <a:off x="307189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9" name="Freeform: Shape 4058">
                <a:extLst>
                  <a:ext uri="{FF2B5EF4-FFF2-40B4-BE49-F238E27FC236}">
                    <a16:creationId xmlns:a16="http://schemas.microsoft.com/office/drawing/2014/main" id="{57318F6F-CC39-9FE4-7FD1-41E236BA7C29}"/>
                  </a:ext>
                </a:extLst>
              </p:cNvPr>
              <p:cNvSpPr/>
              <p:nvPr/>
            </p:nvSpPr>
            <p:spPr>
              <a:xfrm>
                <a:off x="318791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0" name="Freeform: Shape 4059">
                <a:extLst>
                  <a:ext uri="{FF2B5EF4-FFF2-40B4-BE49-F238E27FC236}">
                    <a16:creationId xmlns:a16="http://schemas.microsoft.com/office/drawing/2014/main" id="{06AAE70B-5472-114E-64AC-8977D220D603}"/>
                  </a:ext>
                </a:extLst>
              </p:cNvPr>
              <p:cNvSpPr/>
              <p:nvPr/>
            </p:nvSpPr>
            <p:spPr>
              <a:xfrm>
                <a:off x="33039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1" name="Freeform: Shape 4060">
                <a:extLst>
                  <a:ext uri="{FF2B5EF4-FFF2-40B4-BE49-F238E27FC236}">
                    <a16:creationId xmlns:a16="http://schemas.microsoft.com/office/drawing/2014/main" id="{4C2973E9-5EB2-679B-A825-A343AD6829E4}"/>
                  </a:ext>
                </a:extLst>
              </p:cNvPr>
              <p:cNvSpPr/>
              <p:nvPr/>
            </p:nvSpPr>
            <p:spPr>
              <a:xfrm>
                <a:off x="341997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2" name="Freeform: Shape 4061">
                <a:extLst>
                  <a:ext uri="{FF2B5EF4-FFF2-40B4-BE49-F238E27FC236}">
                    <a16:creationId xmlns:a16="http://schemas.microsoft.com/office/drawing/2014/main" id="{6D38E764-742E-24ED-660E-D9E16397C4DE}"/>
                  </a:ext>
                </a:extLst>
              </p:cNvPr>
              <p:cNvSpPr/>
              <p:nvPr/>
            </p:nvSpPr>
            <p:spPr>
              <a:xfrm>
                <a:off x="35360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3" name="Freeform: Shape 4062">
                <a:extLst>
                  <a:ext uri="{FF2B5EF4-FFF2-40B4-BE49-F238E27FC236}">
                    <a16:creationId xmlns:a16="http://schemas.microsoft.com/office/drawing/2014/main" id="{3954C939-F0A6-C679-3187-89E9984FC6CE}"/>
                  </a:ext>
                </a:extLst>
              </p:cNvPr>
              <p:cNvSpPr/>
              <p:nvPr/>
            </p:nvSpPr>
            <p:spPr>
              <a:xfrm>
                <a:off x="36520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4" name="Freeform: Shape 4063">
                <a:extLst>
                  <a:ext uri="{FF2B5EF4-FFF2-40B4-BE49-F238E27FC236}">
                    <a16:creationId xmlns:a16="http://schemas.microsoft.com/office/drawing/2014/main" id="{19CCF105-ECDA-2EFA-29D9-86D800172A72}"/>
                  </a:ext>
                </a:extLst>
              </p:cNvPr>
              <p:cNvSpPr/>
              <p:nvPr/>
            </p:nvSpPr>
            <p:spPr>
              <a:xfrm>
                <a:off x="37680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5" name="Freeform: Shape 4064">
                <a:extLst>
                  <a:ext uri="{FF2B5EF4-FFF2-40B4-BE49-F238E27FC236}">
                    <a16:creationId xmlns:a16="http://schemas.microsoft.com/office/drawing/2014/main" id="{701F00CA-86B9-6C95-B712-D9EE204E9C1A}"/>
                  </a:ext>
                </a:extLst>
              </p:cNvPr>
              <p:cNvSpPr/>
              <p:nvPr/>
            </p:nvSpPr>
            <p:spPr>
              <a:xfrm>
                <a:off x="38840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6" name="Freeform: Shape 4065">
                <a:extLst>
                  <a:ext uri="{FF2B5EF4-FFF2-40B4-BE49-F238E27FC236}">
                    <a16:creationId xmlns:a16="http://schemas.microsoft.com/office/drawing/2014/main" id="{64E46603-C47A-5AFF-DEC4-6419A7CF6C43}"/>
                  </a:ext>
                </a:extLst>
              </p:cNvPr>
              <p:cNvSpPr/>
              <p:nvPr/>
            </p:nvSpPr>
            <p:spPr>
              <a:xfrm>
                <a:off x="400012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7" name="Freeform: Shape 4066">
                <a:extLst>
                  <a:ext uri="{FF2B5EF4-FFF2-40B4-BE49-F238E27FC236}">
                    <a16:creationId xmlns:a16="http://schemas.microsoft.com/office/drawing/2014/main" id="{D634DE2B-5B53-2A9B-25BC-80E844AF5CF6}"/>
                  </a:ext>
                </a:extLst>
              </p:cNvPr>
              <p:cNvSpPr/>
              <p:nvPr/>
            </p:nvSpPr>
            <p:spPr>
              <a:xfrm>
                <a:off x="41161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8" name="Freeform: Shape 4067">
                <a:extLst>
                  <a:ext uri="{FF2B5EF4-FFF2-40B4-BE49-F238E27FC236}">
                    <a16:creationId xmlns:a16="http://schemas.microsoft.com/office/drawing/2014/main" id="{0BA1D62B-31F6-12BD-7E73-067B578914C8}"/>
                  </a:ext>
                </a:extLst>
              </p:cNvPr>
              <p:cNvSpPr/>
              <p:nvPr/>
            </p:nvSpPr>
            <p:spPr>
              <a:xfrm>
                <a:off x="42321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9" name="Freeform: Shape 4068">
                <a:extLst>
                  <a:ext uri="{FF2B5EF4-FFF2-40B4-BE49-F238E27FC236}">
                    <a16:creationId xmlns:a16="http://schemas.microsoft.com/office/drawing/2014/main" id="{4988DCBB-12A4-C112-8E36-8C8569C12D37}"/>
                  </a:ext>
                </a:extLst>
              </p:cNvPr>
              <p:cNvSpPr/>
              <p:nvPr/>
            </p:nvSpPr>
            <p:spPr>
              <a:xfrm>
                <a:off x="43482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0" name="Freeform: Shape 4069">
                <a:extLst>
                  <a:ext uri="{FF2B5EF4-FFF2-40B4-BE49-F238E27FC236}">
                    <a16:creationId xmlns:a16="http://schemas.microsoft.com/office/drawing/2014/main" id="{18E0B06E-F164-A99E-DB5A-43B345647BD2}"/>
                  </a:ext>
                </a:extLst>
              </p:cNvPr>
              <p:cNvSpPr/>
              <p:nvPr/>
            </p:nvSpPr>
            <p:spPr>
              <a:xfrm>
                <a:off x="446424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1" name="Freeform: Shape 4070">
                <a:extLst>
                  <a:ext uri="{FF2B5EF4-FFF2-40B4-BE49-F238E27FC236}">
                    <a16:creationId xmlns:a16="http://schemas.microsoft.com/office/drawing/2014/main" id="{BA9224F2-BFEC-778F-1293-ACA3F3709EEB}"/>
                  </a:ext>
                </a:extLst>
              </p:cNvPr>
              <p:cNvSpPr/>
              <p:nvPr/>
            </p:nvSpPr>
            <p:spPr>
              <a:xfrm>
                <a:off x="458027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2" name="Freeform: Shape 4071">
                <a:extLst>
                  <a:ext uri="{FF2B5EF4-FFF2-40B4-BE49-F238E27FC236}">
                    <a16:creationId xmlns:a16="http://schemas.microsoft.com/office/drawing/2014/main" id="{5DD90BDA-CDF0-9A05-00EB-EED463FCAA06}"/>
                  </a:ext>
                </a:extLst>
              </p:cNvPr>
              <p:cNvSpPr/>
              <p:nvPr/>
            </p:nvSpPr>
            <p:spPr>
              <a:xfrm>
                <a:off x="5511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3" name="Freeform: Shape 4072">
                <a:extLst>
                  <a:ext uri="{FF2B5EF4-FFF2-40B4-BE49-F238E27FC236}">
                    <a16:creationId xmlns:a16="http://schemas.microsoft.com/office/drawing/2014/main" id="{FD1E5976-4128-1A1E-C68B-4DF2592E57A0}"/>
                  </a:ext>
                </a:extLst>
              </p:cNvPr>
              <p:cNvSpPr/>
              <p:nvPr/>
            </p:nvSpPr>
            <p:spPr>
              <a:xfrm>
                <a:off x="17115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4" name="Freeform: Shape 4073">
                <a:extLst>
                  <a:ext uri="{FF2B5EF4-FFF2-40B4-BE49-F238E27FC236}">
                    <a16:creationId xmlns:a16="http://schemas.microsoft.com/office/drawing/2014/main" id="{58E1E3CE-A561-9FA3-7EF8-ED94BB6F53BA}"/>
                  </a:ext>
                </a:extLst>
              </p:cNvPr>
              <p:cNvSpPr/>
              <p:nvPr/>
            </p:nvSpPr>
            <p:spPr>
              <a:xfrm>
                <a:off x="2871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5" name="Freeform: Shape 4074">
                <a:extLst>
                  <a:ext uri="{FF2B5EF4-FFF2-40B4-BE49-F238E27FC236}">
                    <a16:creationId xmlns:a16="http://schemas.microsoft.com/office/drawing/2014/main" id="{EF235CF8-86AE-2B57-67F5-883B01FEF326}"/>
                  </a:ext>
                </a:extLst>
              </p:cNvPr>
              <p:cNvSpPr/>
              <p:nvPr/>
            </p:nvSpPr>
            <p:spPr>
              <a:xfrm>
                <a:off x="40320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6" name="Freeform: Shape 4075">
                <a:extLst>
                  <a:ext uri="{FF2B5EF4-FFF2-40B4-BE49-F238E27FC236}">
                    <a16:creationId xmlns:a16="http://schemas.microsoft.com/office/drawing/2014/main" id="{62B0190A-E9C3-F2C4-3D2F-400E45D396A3}"/>
                  </a:ext>
                </a:extLst>
              </p:cNvPr>
              <p:cNvSpPr/>
              <p:nvPr/>
            </p:nvSpPr>
            <p:spPr>
              <a:xfrm>
                <a:off x="51923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7" name="Freeform: Shape 4076">
                <a:extLst>
                  <a:ext uri="{FF2B5EF4-FFF2-40B4-BE49-F238E27FC236}">
                    <a16:creationId xmlns:a16="http://schemas.microsoft.com/office/drawing/2014/main" id="{5144EBEB-275D-157E-8D6E-DFEBE34CDE26}"/>
                  </a:ext>
                </a:extLst>
              </p:cNvPr>
              <p:cNvSpPr/>
              <p:nvPr/>
            </p:nvSpPr>
            <p:spPr>
              <a:xfrm>
                <a:off x="63526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8" name="Freeform: Shape 4077">
                <a:extLst>
                  <a:ext uri="{FF2B5EF4-FFF2-40B4-BE49-F238E27FC236}">
                    <a16:creationId xmlns:a16="http://schemas.microsoft.com/office/drawing/2014/main" id="{8A08A669-19CC-15F6-EA6F-C76F8954FCE3}"/>
                  </a:ext>
                </a:extLst>
              </p:cNvPr>
              <p:cNvSpPr/>
              <p:nvPr/>
            </p:nvSpPr>
            <p:spPr>
              <a:xfrm>
                <a:off x="7512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9" name="Freeform: Shape 4078">
                <a:extLst>
                  <a:ext uri="{FF2B5EF4-FFF2-40B4-BE49-F238E27FC236}">
                    <a16:creationId xmlns:a16="http://schemas.microsoft.com/office/drawing/2014/main" id="{374C7746-25A8-FC53-DF62-B5F571171E66}"/>
                  </a:ext>
                </a:extLst>
              </p:cNvPr>
              <p:cNvSpPr/>
              <p:nvPr/>
            </p:nvSpPr>
            <p:spPr>
              <a:xfrm>
                <a:off x="8673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0" name="Freeform: Shape 4079">
                <a:extLst>
                  <a:ext uri="{FF2B5EF4-FFF2-40B4-BE49-F238E27FC236}">
                    <a16:creationId xmlns:a16="http://schemas.microsoft.com/office/drawing/2014/main" id="{05B74299-29E0-57A6-ECAA-1D13B3458E30}"/>
                  </a:ext>
                </a:extLst>
              </p:cNvPr>
              <p:cNvSpPr/>
              <p:nvPr/>
            </p:nvSpPr>
            <p:spPr>
              <a:xfrm>
                <a:off x="98334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1" name="Freeform: Shape 4080">
                <a:extLst>
                  <a:ext uri="{FF2B5EF4-FFF2-40B4-BE49-F238E27FC236}">
                    <a16:creationId xmlns:a16="http://schemas.microsoft.com/office/drawing/2014/main" id="{C9CE63DF-64FA-D657-9EC6-9E8CEF2C4DF8}"/>
                  </a:ext>
                </a:extLst>
              </p:cNvPr>
              <p:cNvSpPr/>
              <p:nvPr/>
            </p:nvSpPr>
            <p:spPr>
              <a:xfrm>
                <a:off x="10993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2" name="Freeform: Shape 4081">
                <a:extLst>
                  <a:ext uri="{FF2B5EF4-FFF2-40B4-BE49-F238E27FC236}">
                    <a16:creationId xmlns:a16="http://schemas.microsoft.com/office/drawing/2014/main" id="{ED6899C7-3E1A-802E-8413-000B9DFF9D69}"/>
                  </a:ext>
                </a:extLst>
              </p:cNvPr>
              <p:cNvSpPr/>
              <p:nvPr/>
            </p:nvSpPr>
            <p:spPr>
              <a:xfrm>
                <a:off x="121541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3" name="Freeform: Shape 4082">
                <a:extLst>
                  <a:ext uri="{FF2B5EF4-FFF2-40B4-BE49-F238E27FC236}">
                    <a16:creationId xmlns:a16="http://schemas.microsoft.com/office/drawing/2014/main" id="{120F1D89-E1AB-5733-3678-D94052021B8C}"/>
                  </a:ext>
                </a:extLst>
              </p:cNvPr>
              <p:cNvSpPr/>
              <p:nvPr/>
            </p:nvSpPr>
            <p:spPr>
              <a:xfrm>
                <a:off x="13314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4" name="Freeform: Shape 4083">
                <a:extLst>
                  <a:ext uri="{FF2B5EF4-FFF2-40B4-BE49-F238E27FC236}">
                    <a16:creationId xmlns:a16="http://schemas.microsoft.com/office/drawing/2014/main" id="{80FC0B1A-96B4-E44A-618E-F4A7EADA4F20}"/>
                  </a:ext>
                </a:extLst>
              </p:cNvPr>
              <p:cNvSpPr/>
              <p:nvPr/>
            </p:nvSpPr>
            <p:spPr>
              <a:xfrm>
                <a:off x="144748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5" name="Freeform: Shape 4084">
                <a:extLst>
                  <a:ext uri="{FF2B5EF4-FFF2-40B4-BE49-F238E27FC236}">
                    <a16:creationId xmlns:a16="http://schemas.microsoft.com/office/drawing/2014/main" id="{347A8324-9C78-CBBA-9438-94800E39F308}"/>
                  </a:ext>
                </a:extLst>
              </p:cNvPr>
              <p:cNvSpPr/>
              <p:nvPr/>
            </p:nvSpPr>
            <p:spPr>
              <a:xfrm>
                <a:off x="15634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6" name="Freeform: Shape 4085">
                <a:extLst>
                  <a:ext uri="{FF2B5EF4-FFF2-40B4-BE49-F238E27FC236}">
                    <a16:creationId xmlns:a16="http://schemas.microsoft.com/office/drawing/2014/main" id="{0BA976F4-FE2A-6167-898D-487BD81F693F}"/>
                  </a:ext>
                </a:extLst>
              </p:cNvPr>
              <p:cNvSpPr/>
              <p:nvPr/>
            </p:nvSpPr>
            <p:spPr>
              <a:xfrm>
                <a:off x="16795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7" name="Freeform: Shape 4086">
                <a:extLst>
                  <a:ext uri="{FF2B5EF4-FFF2-40B4-BE49-F238E27FC236}">
                    <a16:creationId xmlns:a16="http://schemas.microsoft.com/office/drawing/2014/main" id="{D748B4FE-516A-3DD3-683B-8F9E3B2395A7}"/>
                  </a:ext>
                </a:extLst>
              </p:cNvPr>
              <p:cNvSpPr/>
              <p:nvPr/>
            </p:nvSpPr>
            <p:spPr>
              <a:xfrm>
                <a:off x="17955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8" name="Freeform: Shape 4087">
                <a:extLst>
                  <a:ext uri="{FF2B5EF4-FFF2-40B4-BE49-F238E27FC236}">
                    <a16:creationId xmlns:a16="http://schemas.microsoft.com/office/drawing/2014/main" id="{81025F8E-0C11-F46D-874E-7B8105E7DE84}"/>
                  </a:ext>
                </a:extLst>
              </p:cNvPr>
              <p:cNvSpPr/>
              <p:nvPr/>
            </p:nvSpPr>
            <p:spPr>
              <a:xfrm>
                <a:off x="191159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9" name="Freeform: Shape 4088">
                <a:extLst>
                  <a:ext uri="{FF2B5EF4-FFF2-40B4-BE49-F238E27FC236}">
                    <a16:creationId xmlns:a16="http://schemas.microsoft.com/office/drawing/2014/main" id="{D6DBDECE-54EC-F516-0690-4D35EA139DEA}"/>
                  </a:ext>
                </a:extLst>
              </p:cNvPr>
              <p:cNvSpPr/>
              <p:nvPr/>
            </p:nvSpPr>
            <p:spPr>
              <a:xfrm>
                <a:off x="20276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0" name="Freeform: Shape 4089">
                <a:extLst>
                  <a:ext uri="{FF2B5EF4-FFF2-40B4-BE49-F238E27FC236}">
                    <a16:creationId xmlns:a16="http://schemas.microsoft.com/office/drawing/2014/main" id="{6B4F75A7-173A-EC93-B46A-C3065B42F842}"/>
                  </a:ext>
                </a:extLst>
              </p:cNvPr>
              <p:cNvSpPr/>
              <p:nvPr/>
            </p:nvSpPr>
            <p:spPr>
              <a:xfrm>
                <a:off x="21436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1" name="Freeform: Shape 4090">
                <a:extLst>
                  <a:ext uri="{FF2B5EF4-FFF2-40B4-BE49-F238E27FC236}">
                    <a16:creationId xmlns:a16="http://schemas.microsoft.com/office/drawing/2014/main" id="{6606795D-D64A-EB4A-F1F7-3A88E7D55DBA}"/>
                  </a:ext>
                </a:extLst>
              </p:cNvPr>
              <p:cNvSpPr/>
              <p:nvPr/>
            </p:nvSpPr>
            <p:spPr>
              <a:xfrm>
                <a:off x="225968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2" name="Freeform: Shape 4091">
                <a:extLst>
                  <a:ext uri="{FF2B5EF4-FFF2-40B4-BE49-F238E27FC236}">
                    <a16:creationId xmlns:a16="http://schemas.microsoft.com/office/drawing/2014/main" id="{A846C9EF-B0C9-CA36-207D-84C4E3D4E9EB}"/>
                  </a:ext>
                </a:extLst>
              </p:cNvPr>
              <p:cNvSpPr/>
              <p:nvPr/>
            </p:nvSpPr>
            <p:spPr>
              <a:xfrm>
                <a:off x="237571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3" name="Freeform: Shape 4092">
                <a:extLst>
                  <a:ext uri="{FF2B5EF4-FFF2-40B4-BE49-F238E27FC236}">
                    <a16:creationId xmlns:a16="http://schemas.microsoft.com/office/drawing/2014/main" id="{7A58506B-7C73-8587-E6DB-D1A56EB07E26}"/>
                  </a:ext>
                </a:extLst>
              </p:cNvPr>
              <p:cNvSpPr/>
              <p:nvPr/>
            </p:nvSpPr>
            <p:spPr>
              <a:xfrm>
                <a:off x="24917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4" name="Freeform: Shape 4093">
                <a:extLst>
                  <a:ext uri="{FF2B5EF4-FFF2-40B4-BE49-F238E27FC236}">
                    <a16:creationId xmlns:a16="http://schemas.microsoft.com/office/drawing/2014/main" id="{6A08F43F-DB37-482E-F3B6-9ECEF00A54C8}"/>
                  </a:ext>
                </a:extLst>
              </p:cNvPr>
              <p:cNvSpPr/>
              <p:nvPr/>
            </p:nvSpPr>
            <p:spPr>
              <a:xfrm>
                <a:off x="26077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5" name="Freeform: Shape 4094">
                <a:extLst>
                  <a:ext uri="{FF2B5EF4-FFF2-40B4-BE49-F238E27FC236}">
                    <a16:creationId xmlns:a16="http://schemas.microsoft.com/office/drawing/2014/main" id="{681FEA12-D402-3C8E-7B63-1FD87EDBAC5B}"/>
                  </a:ext>
                </a:extLst>
              </p:cNvPr>
              <p:cNvSpPr/>
              <p:nvPr/>
            </p:nvSpPr>
            <p:spPr>
              <a:xfrm>
                <a:off x="272379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6" name="Freeform: Shape 4095">
                <a:extLst>
                  <a:ext uri="{FF2B5EF4-FFF2-40B4-BE49-F238E27FC236}">
                    <a16:creationId xmlns:a16="http://schemas.microsoft.com/office/drawing/2014/main" id="{B3F9CAE6-FE4F-D6BC-7B6B-8236D36F785F}"/>
                  </a:ext>
                </a:extLst>
              </p:cNvPr>
              <p:cNvSpPr/>
              <p:nvPr/>
            </p:nvSpPr>
            <p:spPr>
              <a:xfrm>
                <a:off x="28398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7" name="Freeform: Shape 4096">
                <a:extLst>
                  <a:ext uri="{FF2B5EF4-FFF2-40B4-BE49-F238E27FC236}">
                    <a16:creationId xmlns:a16="http://schemas.microsoft.com/office/drawing/2014/main" id="{53E1EBAE-4D66-7D5B-F0B8-2D2F5C7878C2}"/>
                  </a:ext>
                </a:extLst>
              </p:cNvPr>
              <p:cNvSpPr/>
              <p:nvPr/>
            </p:nvSpPr>
            <p:spPr>
              <a:xfrm>
                <a:off x="29558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8" name="Freeform: Shape 4097">
                <a:extLst>
                  <a:ext uri="{FF2B5EF4-FFF2-40B4-BE49-F238E27FC236}">
                    <a16:creationId xmlns:a16="http://schemas.microsoft.com/office/drawing/2014/main" id="{93BFDC75-D10C-57D6-E3C5-32A57C4A6D79}"/>
                  </a:ext>
                </a:extLst>
              </p:cNvPr>
              <p:cNvSpPr/>
              <p:nvPr/>
            </p:nvSpPr>
            <p:spPr>
              <a:xfrm>
                <a:off x="307189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9" name="Freeform: Shape 4098">
                <a:extLst>
                  <a:ext uri="{FF2B5EF4-FFF2-40B4-BE49-F238E27FC236}">
                    <a16:creationId xmlns:a16="http://schemas.microsoft.com/office/drawing/2014/main" id="{388A1805-2639-A78D-5036-6EDC1AEA674A}"/>
                  </a:ext>
                </a:extLst>
              </p:cNvPr>
              <p:cNvSpPr/>
              <p:nvPr/>
            </p:nvSpPr>
            <p:spPr>
              <a:xfrm>
                <a:off x="318791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0" name="Freeform: Shape 4099">
                <a:extLst>
                  <a:ext uri="{FF2B5EF4-FFF2-40B4-BE49-F238E27FC236}">
                    <a16:creationId xmlns:a16="http://schemas.microsoft.com/office/drawing/2014/main" id="{29CD6E4D-DB08-2859-E72A-538249FE1D83}"/>
                  </a:ext>
                </a:extLst>
              </p:cNvPr>
              <p:cNvSpPr/>
              <p:nvPr/>
            </p:nvSpPr>
            <p:spPr>
              <a:xfrm>
                <a:off x="33039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1" name="Freeform: Shape 4100">
                <a:extLst>
                  <a:ext uri="{FF2B5EF4-FFF2-40B4-BE49-F238E27FC236}">
                    <a16:creationId xmlns:a16="http://schemas.microsoft.com/office/drawing/2014/main" id="{89D9C616-95BD-001F-4E66-9D0ECA19A3A9}"/>
                  </a:ext>
                </a:extLst>
              </p:cNvPr>
              <p:cNvSpPr/>
              <p:nvPr/>
            </p:nvSpPr>
            <p:spPr>
              <a:xfrm>
                <a:off x="341997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2" name="Freeform: Shape 4101">
                <a:extLst>
                  <a:ext uri="{FF2B5EF4-FFF2-40B4-BE49-F238E27FC236}">
                    <a16:creationId xmlns:a16="http://schemas.microsoft.com/office/drawing/2014/main" id="{8260930E-247E-D5B5-38CC-A50A971F7D89}"/>
                  </a:ext>
                </a:extLst>
              </p:cNvPr>
              <p:cNvSpPr/>
              <p:nvPr/>
            </p:nvSpPr>
            <p:spPr>
              <a:xfrm>
                <a:off x="35360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3" name="Freeform: Shape 4102">
                <a:extLst>
                  <a:ext uri="{FF2B5EF4-FFF2-40B4-BE49-F238E27FC236}">
                    <a16:creationId xmlns:a16="http://schemas.microsoft.com/office/drawing/2014/main" id="{234A996D-B1E7-6D4A-97A8-63627122C482}"/>
                  </a:ext>
                </a:extLst>
              </p:cNvPr>
              <p:cNvSpPr/>
              <p:nvPr/>
            </p:nvSpPr>
            <p:spPr>
              <a:xfrm>
                <a:off x="36520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4" name="Freeform: Shape 4103">
                <a:extLst>
                  <a:ext uri="{FF2B5EF4-FFF2-40B4-BE49-F238E27FC236}">
                    <a16:creationId xmlns:a16="http://schemas.microsoft.com/office/drawing/2014/main" id="{0D395829-8802-4023-859C-170A30155FCA}"/>
                  </a:ext>
                </a:extLst>
              </p:cNvPr>
              <p:cNvSpPr/>
              <p:nvPr/>
            </p:nvSpPr>
            <p:spPr>
              <a:xfrm>
                <a:off x="37680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5" name="Freeform: Shape 4104">
                <a:extLst>
                  <a:ext uri="{FF2B5EF4-FFF2-40B4-BE49-F238E27FC236}">
                    <a16:creationId xmlns:a16="http://schemas.microsoft.com/office/drawing/2014/main" id="{F3241733-73BB-DE9F-B7D7-D4EB75B19C11}"/>
                  </a:ext>
                </a:extLst>
              </p:cNvPr>
              <p:cNvSpPr/>
              <p:nvPr/>
            </p:nvSpPr>
            <p:spPr>
              <a:xfrm>
                <a:off x="38840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6" name="Freeform: Shape 4105">
                <a:extLst>
                  <a:ext uri="{FF2B5EF4-FFF2-40B4-BE49-F238E27FC236}">
                    <a16:creationId xmlns:a16="http://schemas.microsoft.com/office/drawing/2014/main" id="{156275AD-3EE9-4EC7-A522-9E30F36BB5FD}"/>
                  </a:ext>
                </a:extLst>
              </p:cNvPr>
              <p:cNvSpPr/>
              <p:nvPr/>
            </p:nvSpPr>
            <p:spPr>
              <a:xfrm>
                <a:off x="400012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7" name="Freeform: Shape 4106">
                <a:extLst>
                  <a:ext uri="{FF2B5EF4-FFF2-40B4-BE49-F238E27FC236}">
                    <a16:creationId xmlns:a16="http://schemas.microsoft.com/office/drawing/2014/main" id="{182A0328-CB61-A97F-0F1F-9738D8B5F4A7}"/>
                  </a:ext>
                </a:extLst>
              </p:cNvPr>
              <p:cNvSpPr/>
              <p:nvPr/>
            </p:nvSpPr>
            <p:spPr>
              <a:xfrm>
                <a:off x="41161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8" name="Freeform: Shape 4107">
                <a:extLst>
                  <a:ext uri="{FF2B5EF4-FFF2-40B4-BE49-F238E27FC236}">
                    <a16:creationId xmlns:a16="http://schemas.microsoft.com/office/drawing/2014/main" id="{12BF34E0-928D-A683-4E8A-09F0E60172DA}"/>
                  </a:ext>
                </a:extLst>
              </p:cNvPr>
              <p:cNvSpPr/>
              <p:nvPr/>
            </p:nvSpPr>
            <p:spPr>
              <a:xfrm>
                <a:off x="42321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9" name="Freeform: Shape 4108">
                <a:extLst>
                  <a:ext uri="{FF2B5EF4-FFF2-40B4-BE49-F238E27FC236}">
                    <a16:creationId xmlns:a16="http://schemas.microsoft.com/office/drawing/2014/main" id="{0FB8CCD6-1861-4082-EB5B-14785DCF0398}"/>
                  </a:ext>
                </a:extLst>
              </p:cNvPr>
              <p:cNvSpPr/>
              <p:nvPr/>
            </p:nvSpPr>
            <p:spPr>
              <a:xfrm>
                <a:off x="43482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0" name="Freeform: Shape 4109">
                <a:extLst>
                  <a:ext uri="{FF2B5EF4-FFF2-40B4-BE49-F238E27FC236}">
                    <a16:creationId xmlns:a16="http://schemas.microsoft.com/office/drawing/2014/main" id="{EB901C75-C5DE-7A4B-051C-82606075BC7B}"/>
                  </a:ext>
                </a:extLst>
              </p:cNvPr>
              <p:cNvSpPr/>
              <p:nvPr/>
            </p:nvSpPr>
            <p:spPr>
              <a:xfrm>
                <a:off x="446424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1" name="Freeform: Shape 4110">
                <a:extLst>
                  <a:ext uri="{FF2B5EF4-FFF2-40B4-BE49-F238E27FC236}">
                    <a16:creationId xmlns:a16="http://schemas.microsoft.com/office/drawing/2014/main" id="{3A91B78B-9DB8-7621-D519-AB88FE3074E5}"/>
                  </a:ext>
                </a:extLst>
              </p:cNvPr>
              <p:cNvSpPr/>
              <p:nvPr/>
            </p:nvSpPr>
            <p:spPr>
              <a:xfrm>
                <a:off x="458027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2" name="Freeform: Shape 4111">
                <a:extLst>
                  <a:ext uri="{FF2B5EF4-FFF2-40B4-BE49-F238E27FC236}">
                    <a16:creationId xmlns:a16="http://schemas.microsoft.com/office/drawing/2014/main" id="{FEDD26BE-A7AD-F1D5-F959-56FC9B6C8CCF}"/>
                  </a:ext>
                </a:extLst>
              </p:cNvPr>
              <p:cNvSpPr/>
              <p:nvPr/>
            </p:nvSpPr>
            <p:spPr>
              <a:xfrm>
                <a:off x="5511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3" name="Freeform: Shape 4112">
                <a:extLst>
                  <a:ext uri="{FF2B5EF4-FFF2-40B4-BE49-F238E27FC236}">
                    <a16:creationId xmlns:a16="http://schemas.microsoft.com/office/drawing/2014/main" id="{666A4E30-F82F-AE2A-C0AB-5CA74C3527C9}"/>
                  </a:ext>
                </a:extLst>
              </p:cNvPr>
              <p:cNvSpPr/>
              <p:nvPr/>
            </p:nvSpPr>
            <p:spPr>
              <a:xfrm>
                <a:off x="17115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4" name="Freeform: Shape 4113">
                <a:extLst>
                  <a:ext uri="{FF2B5EF4-FFF2-40B4-BE49-F238E27FC236}">
                    <a16:creationId xmlns:a16="http://schemas.microsoft.com/office/drawing/2014/main" id="{4EB9F386-DA5B-6A68-ED1D-03DBF07061BF}"/>
                  </a:ext>
                </a:extLst>
              </p:cNvPr>
              <p:cNvSpPr/>
              <p:nvPr/>
            </p:nvSpPr>
            <p:spPr>
              <a:xfrm>
                <a:off x="2871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5" name="Freeform: Shape 4114">
                <a:extLst>
                  <a:ext uri="{FF2B5EF4-FFF2-40B4-BE49-F238E27FC236}">
                    <a16:creationId xmlns:a16="http://schemas.microsoft.com/office/drawing/2014/main" id="{3A0B4C70-960E-35A5-4FA1-F612566B996C}"/>
                  </a:ext>
                </a:extLst>
              </p:cNvPr>
              <p:cNvSpPr/>
              <p:nvPr/>
            </p:nvSpPr>
            <p:spPr>
              <a:xfrm>
                <a:off x="40320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6" name="Freeform: Shape 4115">
                <a:extLst>
                  <a:ext uri="{FF2B5EF4-FFF2-40B4-BE49-F238E27FC236}">
                    <a16:creationId xmlns:a16="http://schemas.microsoft.com/office/drawing/2014/main" id="{8AEF75C2-0F14-A227-D819-2505D3DFA8AE}"/>
                  </a:ext>
                </a:extLst>
              </p:cNvPr>
              <p:cNvSpPr/>
              <p:nvPr/>
            </p:nvSpPr>
            <p:spPr>
              <a:xfrm>
                <a:off x="51923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7" name="Freeform: Shape 4116">
                <a:extLst>
                  <a:ext uri="{FF2B5EF4-FFF2-40B4-BE49-F238E27FC236}">
                    <a16:creationId xmlns:a16="http://schemas.microsoft.com/office/drawing/2014/main" id="{D6DCB15B-7518-2ED7-910D-BB36E0D28765}"/>
                  </a:ext>
                </a:extLst>
              </p:cNvPr>
              <p:cNvSpPr/>
              <p:nvPr/>
            </p:nvSpPr>
            <p:spPr>
              <a:xfrm>
                <a:off x="63526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8" name="Freeform: Shape 4117">
                <a:extLst>
                  <a:ext uri="{FF2B5EF4-FFF2-40B4-BE49-F238E27FC236}">
                    <a16:creationId xmlns:a16="http://schemas.microsoft.com/office/drawing/2014/main" id="{101A99F7-18FC-CDA2-D7E8-0EDA1F655884}"/>
                  </a:ext>
                </a:extLst>
              </p:cNvPr>
              <p:cNvSpPr/>
              <p:nvPr/>
            </p:nvSpPr>
            <p:spPr>
              <a:xfrm>
                <a:off x="7512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9" name="Freeform: Shape 4118">
                <a:extLst>
                  <a:ext uri="{FF2B5EF4-FFF2-40B4-BE49-F238E27FC236}">
                    <a16:creationId xmlns:a16="http://schemas.microsoft.com/office/drawing/2014/main" id="{BC8667A1-E6BC-33EB-A4E0-C805CA5A5801}"/>
                  </a:ext>
                </a:extLst>
              </p:cNvPr>
              <p:cNvSpPr/>
              <p:nvPr/>
            </p:nvSpPr>
            <p:spPr>
              <a:xfrm>
                <a:off x="8673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0" name="Freeform: Shape 4119">
                <a:extLst>
                  <a:ext uri="{FF2B5EF4-FFF2-40B4-BE49-F238E27FC236}">
                    <a16:creationId xmlns:a16="http://schemas.microsoft.com/office/drawing/2014/main" id="{00CD1797-86A7-DF4A-B3F9-BF8619282530}"/>
                  </a:ext>
                </a:extLst>
              </p:cNvPr>
              <p:cNvSpPr/>
              <p:nvPr/>
            </p:nvSpPr>
            <p:spPr>
              <a:xfrm>
                <a:off x="98334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1" name="Freeform: Shape 4120">
                <a:extLst>
                  <a:ext uri="{FF2B5EF4-FFF2-40B4-BE49-F238E27FC236}">
                    <a16:creationId xmlns:a16="http://schemas.microsoft.com/office/drawing/2014/main" id="{A255DF38-526F-A572-04A5-0978A18648B3}"/>
                  </a:ext>
                </a:extLst>
              </p:cNvPr>
              <p:cNvSpPr/>
              <p:nvPr/>
            </p:nvSpPr>
            <p:spPr>
              <a:xfrm>
                <a:off x="10993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2" name="Freeform: Shape 4121">
                <a:extLst>
                  <a:ext uri="{FF2B5EF4-FFF2-40B4-BE49-F238E27FC236}">
                    <a16:creationId xmlns:a16="http://schemas.microsoft.com/office/drawing/2014/main" id="{1512BBE6-4892-EF84-4ADF-AC29528C538F}"/>
                  </a:ext>
                </a:extLst>
              </p:cNvPr>
              <p:cNvSpPr/>
              <p:nvPr/>
            </p:nvSpPr>
            <p:spPr>
              <a:xfrm>
                <a:off x="121541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3" name="Freeform: Shape 4122">
                <a:extLst>
                  <a:ext uri="{FF2B5EF4-FFF2-40B4-BE49-F238E27FC236}">
                    <a16:creationId xmlns:a16="http://schemas.microsoft.com/office/drawing/2014/main" id="{64541F2F-9F48-F6E2-7775-F1A6798EFB72}"/>
                  </a:ext>
                </a:extLst>
              </p:cNvPr>
              <p:cNvSpPr/>
              <p:nvPr/>
            </p:nvSpPr>
            <p:spPr>
              <a:xfrm>
                <a:off x="13314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4" name="Freeform: Shape 4123">
                <a:extLst>
                  <a:ext uri="{FF2B5EF4-FFF2-40B4-BE49-F238E27FC236}">
                    <a16:creationId xmlns:a16="http://schemas.microsoft.com/office/drawing/2014/main" id="{2FD50E66-605E-B923-DE74-184AFA88FB8A}"/>
                  </a:ext>
                </a:extLst>
              </p:cNvPr>
              <p:cNvSpPr/>
              <p:nvPr/>
            </p:nvSpPr>
            <p:spPr>
              <a:xfrm>
                <a:off x="144748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5" name="Freeform: Shape 4124">
                <a:extLst>
                  <a:ext uri="{FF2B5EF4-FFF2-40B4-BE49-F238E27FC236}">
                    <a16:creationId xmlns:a16="http://schemas.microsoft.com/office/drawing/2014/main" id="{0DD82BD2-13B2-3D26-BCCA-DA60C684A20F}"/>
                  </a:ext>
                </a:extLst>
              </p:cNvPr>
              <p:cNvSpPr/>
              <p:nvPr/>
            </p:nvSpPr>
            <p:spPr>
              <a:xfrm>
                <a:off x="15634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6" name="Freeform: Shape 4125">
                <a:extLst>
                  <a:ext uri="{FF2B5EF4-FFF2-40B4-BE49-F238E27FC236}">
                    <a16:creationId xmlns:a16="http://schemas.microsoft.com/office/drawing/2014/main" id="{BE8775F1-64E5-C6C8-AF32-DCEC11AF0AD5}"/>
                  </a:ext>
                </a:extLst>
              </p:cNvPr>
              <p:cNvSpPr/>
              <p:nvPr/>
            </p:nvSpPr>
            <p:spPr>
              <a:xfrm>
                <a:off x="16795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7" name="Freeform: Shape 4126">
                <a:extLst>
                  <a:ext uri="{FF2B5EF4-FFF2-40B4-BE49-F238E27FC236}">
                    <a16:creationId xmlns:a16="http://schemas.microsoft.com/office/drawing/2014/main" id="{166E74ED-850B-4012-DFC9-831E999AC205}"/>
                  </a:ext>
                </a:extLst>
              </p:cNvPr>
              <p:cNvSpPr/>
              <p:nvPr/>
            </p:nvSpPr>
            <p:spPr>
              <a:xfrm>
                <a:off x="17955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8" name="Freeform: Shape 4127">
                <a:extLst>
                  <a:ext uri="{FF2B5EF4-FFF2-40B4-BE49-F238E27FC236}">
                    <a16:creationId xmlns:a16="http://schemas.microsoft.com/office/drawing/2014/main" id="{AD1A7407-7821-AF8A-3244-C0BFD9B3C260}"/>
                  </a:ext>
                </a:extLst>
              </p:cNvPr>
              <p:cNvSpPr/>
              <p:nvPr/>
            </p:nvSpPr>
            <p:spPr>
              <a:xfrm>
                <a:off x="191159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9" name="Freeform: Shape 4128">
                <a:extLst>
                  <a:ext uri="{FF2B5EF4-FFF2-40B4-BE49-F238E27FC236}">
                    <a16:creationId xmlns:a16="http://schemas.microsoft.com/office/drawing/2014/main" id="{B82787C0-0969-EC67-C835-69E52C7D7D8C}"/>
                  </a:ext>
                </a:extLst>
              </p:cNvPr>
              <p:cNvSpPr/>
              <p:nvPr/>
            </p:nvSpPr>
            <p:spPr>
              <a:xfrm>
                <a:off x="20276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0" name="Freeform: Shape 4129">
                <a:extLst>
                  <a:ext uri="{FF2B5EF4-FFF2-40B4-BE49-F238E27FC236}">
                    <a16:creationId xmlns:a16="http://schemas.microsoft.com/office/drawing/2014/main" id="{5677F44C-D92E-BDFC-3DC8-76BEDA6E60FE}"/>
                  </a:ext>
                </a:extLst>
              </p:cNvPr>
              <p:cNvSpPr/>
              <p:nvPr/>
            </p:nvSpPr>
            <p:spPr>
              <a:xfrm>
                <a:off x="21436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1" name="Freeform: Shape 4130">
                <a:extLst>
                  <a:ext uri="{FF2B5EF4-FFF2-40B4-BE49-F238E27FC236}">
                    <a16:creationId xmlns:a16="http://schemas.microsoft.com/office/drawing/2014/main" id="{840405E6-8BAE-7AD6-BA2F-F88C34E80810}"/>
                  </a:ext>
                </a:extLst>
              </p:cNvPr>
              <p:cNvSpPr/>
              <p:nvPr/>
            </p:nvSpPr>
            <p:spPr>
              <a:xfrm>
                <a:off x="225968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2" name="Freeform: Shape 4131">
                <a:extLst>
                  <a:ext uri="{FF2B5EF4-FFF2-40B4-BE49-F238E27FC236}">
                    <a16:creationId xmlns:a16="http://schemas.microsoft.com/office/drawing/2014/main" id="{E8F5F924-71AC-5470-2986-DD32D149C795}"/>
                  </a:ext>
                </a:extLst>
              </p:cNvPr>
              <p:cNvSpPr/>
              <p:nvPr/>
            </p:nvSpPr>
            <p:spPr>
              <a:xfrm>
                <a:off x="237571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3" name="Freeform: Shape 4132">
                <a:extLst>
                  <a:ext uri="{FF2B5EF4-FFF2-40B4-BE49-F238E27FC236}">
                    <a16:creationId xmlns:a16="http://schemas.microsoft.com/office/drawing/2014/main" id="{3C881E67-473D-16B0-5DAA-E5D027661773}"/>
                  </a:ext>
                </a:extLst>
              </p:cNvPr>
              <p:cNvSpPr/>
              <p:nvPr/>
            </p:nvSpPr>
            <p:spPr>
              <a:xfrm>
                <a:off x="24917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4" name="Freeform: Shape 4133">
                <a:extLst>
                  <a:ext uri="{FF2B5EF4-FFF2-40B4-BE49-F238E27FC236}">
                    <a16:creationId xmlns:a16="http://schemas.microsoft.com/office/drawing/2014/main" id="{A50BD553-7032-285B-DC8B-56335CE1D8DA}"/>
                  </a:ext>
                </a:extLst>
              </p:cNvPr>
              <p:cNvSpPr/>
              <p:nvPr/>
            </p:nvSpPr>
            <p:spPr>
              <a:xfrm>
                <a:off x="26077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5" name="Freeform: Shape 4134">
                <a:extLst>
                  <a:ext uri="{FF2B5EF4-FFF2-40B4-BE49-F238E27FC236}">
                    <a16:creationId xmlns:a16="http://schemas.microsoft.com/office/drawing/2014/main" id="{9701FA44-F65A-3905-CC7B-BBA7FDE87D5E}"/>
                  </a:ext>
                </a:extLst>
              </p:cNvPr>
              <p:cNvSpPr/>
              <p:nvPr/>
            </p:nvSpPr>
            <p:spPr>
              <a:xfrm>
                <a:off x="272379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6" name="Freeform: Shape 4135">
                <a:extLst>
                  <a:ext uri="{FF2B5EF4-FFF2-40B4-BE49-F238E27FC236}">
                    <a16:creationId xmlns:a16="http://schemas.microsoft.com/office/drawing/2014/main" id="{CDC0E5FB-E23A-E84D-5681-905FDA43A8E9}"/>
                  </a:ext>
                </a:extLst>
              </p:cNvPr>
              <p:cNvSpPr/>
              <p:nvPr/>
            </p:nvSpPr>
            <p:spPr>
              <a:xfrm>
                <a:off x="28398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7" name="Freeform: Shape 4136">
                <a:extLst>
                  <a:ext uri="{FF2B5EF4-FFF2-40B4-BE49-F238E27FC236}">
                    <a16:creationId xmlns:a16="http://schemas.microsoft.com/office/drawing/2014/main" id="{956C8880-6DC4-15B8-265E-579CC41B25E2}"/>
                  </a:ext>
                </a:extLst>
              </p:cNvPr>
              <p:cNvSpPr/>
              <p:nvPr/>
            </p:nvSpPr>
            <p:spPr>
              <a:xfrm>
                <a:off x="29558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8" name="Freeform: Shape 4137">
                <a:extLst>
                  <a:ext uri="{FF2B5EF4-FFF2-40B4-BE49-F238E27FC236}">
                    <a16:creationId xmlns:a16="http://schemas.microsoft.com/office/drawing/2014/main" id="{E81E4196-5C0B-5A7D-6DD7-DC011F421434}"/>
                  </a:ext>
                </a:extLst>
              </p:cNvPr>
              <p:cNvSpPr/>
              <p:nvPr/>
            </p:nvSpPr>
            <p:spPr>
              <a:xfrm>
                <a:off x="307189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9" name="Freeform: Shape 4138">
                <a:extLst>
                  <a:ext uri="{FF2B5EF4-FFF2-40B4-BE49-F238E27FC236}">
                    <a16:creationId xmlns:a16="http://schemas.microsoft.com/office/drawing/2014/main" id="{2F24C6DC-4955-46BD-E419-D06C0211F6FF}"/>
                  </a:ext>
                </a:extLst>
              </p:cNvPr>
              <p:cNvSpPr/>
              <p:nvPr/>
            </p:nvSpPr>
            <p:spPr>
              <a:xfrm>
                <a:off x="318791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0" name="Freeform: Shape 4139">
                <a:extLst>
                  <a:ext uri="{FF2B5EF4-FFF2-40B4-BE49-F238E27FC236}">
                    <a16:creationId xmlns:a16="http://schemas.microsoft.com/office/drawing/2014/main" id="{2CB96240-6AC5-9A56-84AC-3B7A39145BFD}"/>
                  </a:ext>
                </a:extLst>
              </p:cNvPr>
              <p:cNvSpPr/>
              <p:nvPr/>
            </p:nvSpPr>
            <p:spPr>
              <a:xfrm>
                <a:off x="33039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1" name="Freeform: Shape 4140">
                <a:extLst>
                  <a:ext uri="{FF2B5EF4-FFF2-40B4-BE49-F238E27FC236}">
                    <a16:creationId xmlns:a16="http://schemas.microsoft.com/office/drawing/2014/main" id="{69ACB414-4A55-A1C2-5175-DCC97377118D}"/>
                  </a:ext>
                </a:extLst>
              </p:cNvPr>
              <p:cNvSpPr/>
              <p:nvPr/>
            </p:nvSpPr>
            <p:spPr>
              <a:xfrm>
                <a:off x="341997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2" name="Freeform: Shape 4141">
                <a:extLst>
                  <a:ext uri="{FF2B5EF4-FFF2-40B4-BE49-F238E27FC236}">
                    <a16:creationId xmlns:a16="http://schemas.microsoft.com/office/drawing/2014/main" id="{02F23300-4E31-7D04-B90C-86EFE8B62701}"/>
                  </a:ext>
                </a:extLst>
              </p:cNvPr>
              <p:cNvSpPr/>
              <p:nvPr/>
            </p:nvSpPr>
            <p:spPr>
              <a:xfrm>
                <a:off x="35360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3" name="Freeform: Shape 4142">
                <a:extLst>
                  <a:ext uri="{FF2B5EF4-FFF2-40B4-BE49-F238E27FC236}">
                    <a16:creationId xmlns:a16="http://schemas.microsoft.com/office/drawing/2014/main" id="{9F501E62-26CC-4A91-44B6-D4B95BB4C3D3}"/>
                  </a:ext>
                </a:extLst>
              </p:cNvPr>
              <p:cNvSpPr/>
              <p:nvPr/>
            </p:nvSpPr>
            <p:spPr>
              <a:xfrm>
                <a:off x="36520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4" name="Freeform: Shape 4143">
                <a:extLst>
                  <a:ext uri="{FF2B5EF4-FFF2-40B4-BE49-F238E27FC236}">
                    <a16:creationId xmlns:a16="http://schemas.microsoft.com/office/drawing/2014/main" id="{EC6ED2B6-B757-90BD-0EC0-03CD150E65B9}"/>
                  </a:ext>
                </a:extLst>
              </p:cNvPr>
              <p:cNvSpPr/>
              <p:nvPr/>
            </p:nvSpPr>
            <p:spPr>
              <a:xfrm>
                <a:off x="37680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5" name="Freeform: Shape 4144">
                <a:extLst>
                  <a:ext uri="{FF2B5EF4-FFF2-40B4-BE49-F238E27FC236}">
                    <a16:creationId xmlns:a16="http://schemas.microsoft.com/office/drawing/2014/main" id="{A64E9D3D-051E-C198-BF2C-7190756AB1E0}"/>
                  </a:ext>
                </a:extLst>
              </p:cNvPr>
              <p:cNvSpPr/>
              <p:nvPr/>
            </p:nvSpPr>
            <p:spPr>
              <a:xfrm>
                <a:off x="38840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6" name="Freeform: Shape 4145">
                <a:extLst>
                  <a:ext uri="{FF2B5EF4-FFF2-40B4-BE49-F238E27FC236}">
                    <a16:creationId xmlns:a16="http://schemas.microsoft.com/office/drawing/2014/main" id="{CA67B94E-3400-7DF3-41EC-98CE9D00D68E}"/>
                  </a:ext>
                </a:extLst>
              </p:cNvPr>
              <p:cNvSpPr/>
              <p:nvPr/>
            </p:nvSpPr>
            <p:spPr>
              <a:xfrm>
                <a:off x="400012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7" name="Freeform: Shape 4146">
                <a:extLst>
                  <a:ext uri="{FF2B5EF4-FFF2-40B4-BE49-F238E27FC236}">
                    <a16:creationId xmlns:a16="http://schemas.microsoft.com/office/drawing/2014/main" id="{6C3AAB41-33A7-5EDC-933E-012D22680B75}"/>
                  </a:ext>
                </a:extLst>
              </p:cNvPr>
              <p:cNvSpPr/>
              <p:nvPr/>
            </p:nvSpPr>
            <p:spPr>
              <a:xfrm>
                <a:off x="41161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8" name="Freeform: Shape 4147">
                <a:extLst>
                  <a:ext uri="{FF2B5EF4-FFF2-40B4-BE49-F238E27FC236}">
                    <a16:creationId xmlns:a16="http://schemas.microsoft.com/office/drawing/2014/main" id="{080DBE75-2546-9F85-0CFD-5CE4A4B77F1E}"/>
                  </a:ext>
                </a:extLst>
              </p:cNvPr>
              <p:cNvSpPr/>
              <p:nvPr/>
            </p:nvSpPr>
            <p:spPr>
              <a:xfrm>
                <a:off x="42321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9" name="Freeform: Shape 4148">
                <a:extLst>
                  <a:ext uri="{FF2B5EF4-FFF2-40B4-BE49-F238E27FC236}">
                    <a16:creationId xmlns:a16="http://schemas.microsoft.com/office/drawing/2014/main" id="{E6F6F615-756A-AB82-76D3-84D5F09B02A0}"/>
                  </a:ext>
                </a:extLst>
              </p:cNvPr>
              <p:cNvSpPr/>
              <p:nvPr/>
            </p:nvSpPr>
            <p:spPr>
              <a:xfrm>
                <a:off x="43482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0" name="Freeform: Shape 4149">
                <a:extLst>
                  <a:ext uri="{FF2B5EF4-FFF2-40B4-BE49-F238E27FC236}">
                    <a16:creationId xmlns:a16="http://schemas.microsoft.com/office/drawing/2014/main" id="{F0408FCF-C560-64B9-1C9F-DC56BD0A0498}"/>
                  </a:ext>
                </a:extLst>
              </p:cNvPr>
              <p:cNvSpPr/>
              <p:nvPr/>
            </p:nvSpPr>
            <p:spPr>
              <a:xfrm>
                <a:off x="446424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1" name="Freeform: Shape 4150">
                <a:extLst>
                  <a:ext uri="{FF2B5EF4-FFF2-40B4-BE49-F238E27FC236}">
                    <a16:creationId xmlns:a16="http://schemas.microsoft.com/office/drawing/2014/main" id="{A67B9675-3235-225A-8E3F-18268CB439D1}"/>
                  </a:ext>
                </a:extLst>
              </p:cNvPr>
              <p:cNvSpPr/>
              <p:nvPr/>
            </p:nvSpPr>
            <p:spPr>
              <a:xfrm>
                <a:off x="458027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2" name="Freeform: Shape 4151">
                <a:extLst>
                  <a:ext uri="{FF2B5EF4-FFF2-40B4-BE49-F238E27FC236}">
                    <a16:creationId xmlns:a16="http://schemas.microsoft.com/office/drawing/2014/main" id="{2E59725D-8DC8-22C7-0E2A-1AFE68C06086}"/>
                  </a:ext>
                </a:extLst>
              </p:cNvPr>
              <p:cNvSpPr/>
              <p:nvPr/>
            </p:nvSpPr>
            <p:spPr>
              <a:xfrm>
                <a:off x="5511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3" name="Freeform: Shape 4152">
                <a:extLst>
                  <a:ext uri="{FF2B5EF4-FFF2-40B4-BE49-F238E27FC236}">
                    <a16:creationId xmlns:a16="http://schemas.microsoft.com/office/drawing/2014/main" id="{7CE4273B-157A-EA80-F25A-DC62637749D4}"/>
                  </a:ext>
                </a:extLst>
              </p:cNvPr>
              <p:cNvSpPr/>
              <p:nvPr/>
            </p:nvSpPr>
            <p:spPr>
              <a:xfrm>
                <a:off x="17115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4" name="Freeform: Shape 4153">
                <a:extLst>
                  <a:ext uri="{FF2B5EF4-FFF2-40B4-BE49-F238E27FC236}">
                    <a16:creationId xmlns:a16="http://schemas.microsoft.com/office/drawing/2014/main" id="{14C9251E-9388-B6D1-23E4-138E10E52B24}"/>
                  </a:ext>
                </a:extLst>
              </p:cNvPr>
              <p:cNvSpPr/>
              <p:nvPr/>
            </p:nvSpPr>
            <p:spPr>
              <a:xfrm>
                <a:off x="2871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5" name="Freeform: Shape 4154">
                <a:extLst>
                  <a:ext uri="{FF2B5EF4-FFF2-40B4-BE49-F238E27FC236}">
                    <a16:creationId xmlns:a16="http://schemas.microsoft.com/office/drawing/2014/main" id="{7135C308-4272-9835-8D13-8FC92D82F81B}"/>
                  </a:ext>
                </a:extLst>
              </p:cNvPr>
              <p:cNvSpPr/>
              <p:nvPr/>
            </p:nvSpPr>
            <p:spPr>
              <a:xfrm>
                <a:off x="40320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6" name="Freeform: Shape 4155">
                <a:extLst>
                  <a:ext uri="{FF2B5EF4-FFF2-40B4-BE49-F238E27FC236}">
                    <a16:creationId xmlns:a16="http://schemas.microsoft.com/office/drawing/2014/main" id="{675B36EA-44FD-D707-7BF3-C62CDE27615A}"/>
                  </a:ext>
                </a:extLst>
              </p:cNvPr>
              <p:cNvSpPr/>
              <p:nvPr/>
            </p:nvSpPr>
            <p:spPr>
              <a:xfrm>
                <a:off x="51923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7" name="Freeform: Shape 4156">
                <a:extLst>
                  <a:ext uri="{FF2B5EF4-FFF2-40B4-BE49-F238E27FC236}">
                    <a16:creationId xmlns:a16="http://schemas.microsoft.com/office/drawing/2014/main" id="{A33823D1-3CA5-593A-0D34-D560AFE5538E}"/>
                  </a:ext>
                </a:extLst>
              </p:cNvPr>
              <p:cNvSpPr/>
              <p:nvPr/>
            </p:nvSpPr>
            <p:spPr>
              <a:xfrm>
                <a:off x="63526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8" name="Freeform: Shape 4157">
                <a:extLst>
                  <a:ext uri="{FF2B5EF4-FFF2-40B4-BE49-F238E27FC236}">
                    <a16:creationId xmlns:a16="http://schemas.microsoft.com/office/drawing/2014/main" id="{B0C1B5E3-AF61-0494-75EC-A3CCA3B44BA9}"/>
                  </a:ext>
                </a:extLst>
              </p:cNvPr>
              <p:cNvSpPr/>
              <p:nvPr/>
            </p:nvSpPr>
            <p:spPr>
              <a:xfrm>
                <a:off x="7512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9" name="Freeform: Shape 4158">
                <a:extLst>
                  <a:ext uri="{FF2B5EF4-FFF2-40B4-BE49-F238E27FC236}">
                    <a16:creationId xmlns:a16="http://schemas.microsoft.com/office/drawing/2014/main" id="{92B40145-DD12-F59F-32E5-F783C4C27385}"/>
                  </a:ext>
                </a:extLst>
              </p:cNvPr>
              <p:cNvSpPr/>
              <p:nvPr/>
            </p:nvSpPr>
            <p:spPr>
              <a:xfrm>
                <a:off x="8673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0" name="Freeform: Shape 4159">
                <a:extLst>
                  <a:ext uri="{FF2B5EF4-FFF2-40B4-BE49-F238E27FC236}">
                    <a16:creationId xmlns:a16="http://schemas.microsoft.com/office/drawing/2014/main" id="{F3A8317A-FF50-D299-D8F8-FE4C04BDDEB1}"/>
                  </a:ext>
                </a:extLst>
              </p:cNvPr>
              <p:cNvSpPr/>
              <p:nvPr/>
            </p:nvSpPr>
            <p:spPr>
              <a:xfrm>
                <a:off x="98334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1" name="Freeform: Shape 4160">
                <a:extLst>
                  <a:ext uri="{FF2B5EF4-FFF2-40B4-BE49-F238E27FC236}">
                    <a16:creationId xmlns:a16="http://schemas.microsoft.com/office/drawing/2014/main" id="{1B579ED7-82E0-3B21-F270-5B32413C3567}"/>
                  </a:ext>
                </a:extLst>
              </p:cNvPr>
              <p:cNvSpPr/>
              <p:nvPr/>
            </p:nvSpPr>
            <p:spPr>
              <a:xfrm>
                <a:off x="10993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2" name="Freeform: Shape 4161">
                <a:extLst>
                  <a:ext uri="{FF2B5EF4-FFF2-40B4-BE49-F238E27FC236}">
                    <a16:creationId xmlns:a16="http://schemas.microsoft.com/office/drawing/2014/main" id="{D7EF07F8-B877-E69E-C22E-0568FCFE6E93}"/>
                  </a:ext>
                </a:extLst>
              </p:cNvPr>
              <p:cNvSpPr/>
              <p:nvPr/>
            </p:nvSpPr>
            <p:spPr>
              <a:xfrm>
                <a:off x="121541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3" name="Freeform: Shape 4162">
                <a:extLst>
                  <a:ext uri="{FF2B5EF4-FFF2-40B4-BE49-F238E27FC236}">
                    <a16:creationId xmlns:a16="http://schemas.microsoft.com/office/drawing/2014/main" id="{69266503-4812-0EE2-3D44-3BD1B62F70E5}"/>
                  </a:ext>
                </a:extLst>
              </p:cNvPr>
              <p:cNvSpPr/>
              <p:nvPr/>
            </p:nvSpPr>
            <p:spPr>
              <a:xfrm>
                <a:off x="13314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4" name="Freeform: Shape 4163">
                <a:extLst>
                  <a:ext uri="{FF2B5EF4-FFF2-40B4-BE49-F238E27FC236}">
                    <a16:creationId xmlns:a16="http://schemas.microsoft.com/office/drawing/2014/main" id="{5735B758-7A0F-CCFE-82CD-669FC0AFC203}"/>
                  </a:ext>
                </a:extLst>
              </p:cNvPr>
              <p:cNvSpPr/>
              <p:nvPr/>
            </p:nvSpPr>
            <p:spPr>
              <a:xfrm>
                <a:off x="144748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5" name="Freeform: Shape 4164">
                <a:extLst>
                  <a:ext uri="{FF2B5EF4-FFF2-40B4-BE49-F238E27FC236}">
                    <a16:creationId xmlns:a16="http://schemas.microsoft.com/office/drawing/2014/main" id="{3124D0EA-E869-16F3-6AA6-8C0820916DEA}"/>
                  </a:ext>
                </a:extLst>
              </p:cNvPr>
              <p:cNvSpPr/>
              <p:nvPr/>
            </p:nvSpPr>
            <p:spPr>
              <a:xfrm>
                <a:off x="15634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6" name="Freeform: Shape 4165">
                <a:extLst>
                  <a:ext uri="{FF2B5EF4-FFF2-40B4-BE49-F238E27FC236}">
                    <a16:creationId xmlns:a16="http://schemas.microsoft.com/office/drawing/2014/main" id="{7420FC60-8BAA-53A3-5E5C-52FC56289F8C}"/>
                  </a:ext>
                </a:extLst>
              </p:cNvPr>
              <p:cNvSpPr/>
              <p:nvPr/>
            </p:nvSpPr>
            <p:spPr>
              <a:xfrm>
                <a:off x="16795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7" name="Freeform: Shape 4166">
                <a:extLst>
                  <a:ext uri="{FF2B5EF4-FFF2-40B4-BE49-F238E27FC236}">
                    <a16:creationId xmlns:a16="http://schemas.microsoft.com/office/drawing/2014/main" id="{8217A119-7E43-B562-C973-88B0E7CA749D}"/>
                  </a:ext>
                </a:extLst>
              </p:cNvPr>
              <p:cNvSpPr/>
              <p:nvPr/>
            </p:nvSpPr>
            <p:spPr>
              <a:xfrm>
                <a:off x="17955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8" name="Freeform: Shape 4167">
                <a:extLst>
                  <a:ext uri="{FF2B5EF4-FFF2-40B4-BE49-F238E27FC236}">
                    <a16:creationId xmlns:a16="http://schemas.microsoft.com/office/drawing/2014/main" id="{BFB89641-BC7B-DAD4-6D8A-19D8288C76B7}"/>
                  </a:ext>
                </a:extLst>
              </p:cNvPr>
              <p:cNvSpPr/>
              <p:nvPr/>
            </p:nvSpPr>
            <p:spPr>
              <a:xfrm>
                <a:off x="191159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9" name="Freeform: Shape 4168">
                <a:extLst>
                  <a:ext uri="{FF2B5EF4-FFF2-40B4-BE49-F238E27FC236}">
                    <a16:creationId xmlns:a16="http://schemas.microsoft.com/office/drawing/2014/main" id="{54E0E8FD-89E8-0723-0A78-9813E2F43550}"/>
                  </a:ext>
                </a:extLst>
              </p:cNvPr>
              <p:cNvSpPr/>
              <p:nvPr/>
            </p:nvSpPr>
            <p:spPr>
              <a:xfrm>
                <a:off x="20276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0" name="Freeform: Shape 4169">
                <a:extLst>
                  <a:ext uri="{FF2B5EF4-FFF2-40B4-BE49-F238E27FC236}">
                    <a16:creationId xmlns:a16="http://schemas.microsoft.com/office/drawing/2014/main" id="{761C1BD5-B224-1668-07B6-CFF66C155568}"/>
                  </a:ext>
                </a:extLst>
              </p:cNvPr>
              <p:cNvSpPr/>
              <p:nvPr/>
            </p:nvSpPr>
            <p:spPr>
              <a:xfrm>
                <a:off x="21436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1" name="Freeform: Shape 4170">
                <a:extLst>
                  <a:ext uri="{FF2B5EF4-FFF2-40B4-BE49-F238E27FC236}">
                    <a16:creationId xmlns:a16="http://schemas.microsoft.com/office/drawing/2014/main" id="{CDCFADA3-D9F0-AF87-0351-F8B58FAC1361}"/>
                  </a:ext>
                </a:extLst>
              </p:cNvPr>
              <p:cNvSpPr/>
              <p:nvPr/>
            </p:nvSpPr>
            <p:spPr>
              <a:xfrm>
                <a:off x="225968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2" name="Freeform: Shape 4171">
                <a:extLst>
                  <a:ext uri="{FF2B5EF4-FFF2-40B4-BE49-F238E27FC236}">
                    <a16:creationId xmlns:a16="http://schemas.microsoft.com/office/drawing/2014/main" id="{71685A94-F0DC-9DC0-D589-CA5EF2407559}"/>
                  </a:ext>
                </a:extLst>
              </p:cNvPr>
              <p:cNvSpPr/>
              <p:nvPr/>
            </p:nvSpPr>
            <p:spPr>
              <a:xfrm>
                <a:off x="237571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3" name="Freeform: Shape 4172">
                <a:extLst>
                  <a:ext uri="{FF2B5EF4-FFF2-40B4-BE49-F238E27FC236}">
                    <a16:creationId xmlns:a16="http://schemas.microsoft.com/office/drawing/2014/main" id="{766E315D-479C-1D4E-DC20-DE88CC5CC9C9}"/>
                  </a:ext>
                </a:extLst>
              </p:cNvPr>
              <p:cNvSpPr/>
              <p:nvPr/>
            </p:nvSpPr>
            <p:spPr>
              <a:xfrm>
                <a:off x="24917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4" name="Freeform: Shape 4173">
                <a:extLst>
                  <a:ext uri="{FF2B5EF4-FFF2-40B4-BE49-F238E27FC236}">
                    <a16:creationId xmlns:a16="http://schemas.microsoft.com/office/drawing/2014/main" id="{C5A6008D-012D-E0B2-7D20-1DD081843B63}"/>
                  </a:ext>
                </a:extLst>
              </p:cNvPr>
              <p:cNvSpPr/>
              <p:nvPr/>
            </p:nvSpPr>
            <p:spPr>
              <a:xfrm>
                <a:off x="26077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5" name="Freeform: Shape 4174">
                <a:extLst>
                  <a:ext uri="{FF2B5EF4-FFF2-40B4-BE49-F238E27FC236}">
                    <a16:creationId xmlns:a16="http://schemas.microsoft.com/office/drawing/2014/main" id="{173E926C-4043-F99F-9FAF-24D89749C404}"/>
                  </a:ext>
                </a:extLst>
              </p:cNvPr>
              <p:cNvSpPr/>
              <p:nvPr/>
            </p:nvSpPr>
            <p:spPr>
              <a:xfrm>
                <a:off x="272379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6" name="Freeform: Shape 4175">
                <a:extLst>
                  <a:ext uri="{FF2B5EF4-FFF2-40B4-BE49-F238E27FC236}">
                    <a16:creationId xmlns:a16="http://schemas.microsoft.com/office/drawing/2014/main" id="{D11B9E21-523C-95F7-8C54-76E2D0932837}"/>
                  </a:ext>
                </a:extLst>
              </p:cNvPr>
              <p:cNvSpPr/>
              <p:nvPr/>
            </p:nvSpPr>
            <p:spPr>
              <a:xfrm>
                <a:off x="28398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7" name="Freeform: Shape 4176">
                <a:extLst>
                  <a:ext uri="{FF2B5EF4-FFF2-40B4-BE49-F238E27FC236}">
                    <a16:creationId xmlns:a16="http://schemas.microsoft.com/office/drawing/2014/main" id="{B6F385EA-AB06-AFAB-4988-7B0447F143C9}"/>
                  </a:ext>
                </a:extLst>
              </p:cNvPr>
              <p:cNvSpPr/>
              <p:nvPr/>
            </p:nvSpPr>
            <p:spPr>
              <a:xfrm>
                <a:off x="29558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8" name="Freeform: Shape 4177">
                <a:extLst>
                  <a:ext uri="{FF2B5EF4-FFF2-40B4-BE49-F238E27FC236}">
                    <a16:creationId xmlns:a16="http://schemas.microsoft.com/office/drawing/2014/main" id="{139B380A-D60B-128A-EA92-4B27686D9E7E}"/>
                  </a:ext>
                </a:extLst>
              </p:cNvPr>
              <p:cNvSpPr/>
              <p:nvPr/>
            </p:nvSpPr>
            <p:spPr>
              <a:xfrm>
                <a:off x="307189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9" name="Freeform: Shape 4178">
                <a:extLst>
                  <a:ext uri="{FF2B5EF4-FFF2-40B4-BE49-F238E27FC236}">
                    <a16:creationId xmlns:a16="http://schemas.microsoft.com/office/drawing/2014/main" id="{BEFB09F3-7C77-7556-0123-E07C0D0029DE}"/>
                  </a:ext>
                </a:extLst>
              </p:cNvPr>
              <p:cNvSpPr/>
              <p:nvPr/>
            </p:nvSpPr>
            <p:spPr>
              <a:xfrm>
                <a:off x="318791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0" name="Freeform: Shape 4179">
                <a:extLst>
                  <a:ext uri="{FF2B5EF4-FFF2-40B4-BE49-F238E27FC236}">
                    <a16:creationId xmlns:a16="http://schemas.microsoft.com/office/drawing/2014/main" id="{5DDF2CA4-626B-B710-C303-C18439847662}"/>
                  </a:ext>
                </a:extLst>
              </p:cNvPr>
              <p:cNvSpPr/>
              <p:nvPr/>
            </p:nvSpPr>
            <p:spPr>
              <a:xfrm>
                <a:off x="33039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1" name="Freeform: Shape 4180">
                <a:extLst>
                  <a:ext uri="{FF2B5EF4-FFF2-40B4-BE49-F238E27FC236}">
                    <a16:creationId xmlns:a16="http://schemas.microsoft.com/office/drawing/2014/main" id="{E2C8DC7B-E596-6250-025B-E7FCFA0C12B1}"/>
                  </a:ext>
                </a:extLst>
              </p:cNvPr>
              <p:cNvSpPr/>
              <p:nvPr/>
            </p:nvSpPr>
            <p:spPr>
              <a:xfrm>
                <a:off x="341997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2" name="Freeform: Shape 4181">
                <a:extLst>
                  <a:ext uri="{FF2B5EF4-FFF2-40B4-BE49-F238E27FC236}">
                    <a16:creationId xmlns:a16="http://schemas.microsoft.com/office/drawing/2014/main" id="{CA50AB23-4B24-9866-6124-91E875AAB383}"/>
                  </a:ext>
                </a:extLst>
              </p:cNvPr>
              <p:cNvSpPr/>
              <p:nvPr/>
            </p:nvSpPr>
            <p:spPr>
              <a:xfrm>
                <a:off x="35360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3" name="Freeform: Shape 4182">
                <a:extLst>
                  <a:ext uri="{FF2B5EF4-FFF2-40B4-BE49-F238E27FC236}">
                    <a16:creationId xmlns:a16="http://schemas.microsoft.com/office/drawing/2014/main" id="{C8787E0E-2416-8997-5EC3-89D2038464EC}"/>
                  </a:ext>
                </a:extLst>
              </p:cNvPr>
              <p:cNvSpPr/>
              <p:nvPr/>
            </p:nvSpPr>
            <p:spPr>
              <a:xfrm>
                <a:off x="36520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4" name="Freeform: Shape 4183">
                <a:extLst>
                  <a:ext uri="{FF2B5EF4-FFF2-40B4-BE49-F238E27FC236}">
                    <a16:creationId xmlns:a16="http://schemas.microsoft.com/office/drawing/2014/main" id="{C2F71644-83A0-55F8-3812-1BEC09A8C7A6}"/>
                  </a:ext>
                </a:extLst>
              </p:cNvPr>
              <p:cNvSpPr/>
              <p:nvPr/>
            </p:nvSpPr>
            <p:spPr>
              <a:xfrm>
                <a:off x="37680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5" name="Freeform: Shape 4184">
                <a:extLst>
                  <a:ext uri="{FF2B5EF4-FFF2-40B4-BE49-F238E27FC236}">
                    <a16:creationId xmlns:a16="http://schemas.microsoft.com/office/drawing/2014/main" id="{6BA28DD5-28C4-7DFA-1FC5-91ABD8E88EDF}"/>
                  </a:ext>
                </a:extLst>
              </p:cNvPr>
              <p:cNvSpPr/>
              <p:nvPr/>
            </p:nvSpPr>
            <p:spPr>
              <a:xfrm>
                <a:off x="38840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6" name="Freeform: Shape 4185">
                <a:extLst>
                  <a:ext uri="{FF2B5EF4-FFF2-40B4-BE49-F238E27FC236}">
                    <a16:creationId xmlns:a16="http://schemas.microsoft.com/office/drawing/2014/main" id="{53CFD9BF-4676-9F11-02BA-AF25ACD57F98}"/>
                  </a:ext>
                </a:extLst>
              </p:cNvPr>
              <p:cNvSpPr/>
              <p:nvPr/>
            </p:nvSpPr>
            <p:spPr>
              <a:xfrm>
                <a:off x="400012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7" name="Freeform: Shape 4186">
                <a:extLst>
                  <a:ext uri="{FF2B5EF4-FFF2-40B4-BE49-F238E27FC236}">
                    <a16:creationId xmlns:a16="http://schemas.microsoft.com/office/drawing/2014/main" id="{8440D926-770F-7402-08F7-C33AACABC54D}"/>
                  </a:ext>
                </a:extLst>
              </p:cNvPr>
              <p:cNvSpPr/>
              <p:nvPr/>
            </p:nvSpPr>
            <p:spPr>
              <a:xfrm>
                <a:off x="41161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8" name="Freeform: Shape 4187">
                <a:extLst>
                  <a:ext uri="{FF2B5EF4-FFF2-40B4-BE49-F238E27FC236}">
                    <a16:creationId xmlns:a16="http://schemas.microsoft.com/office/drawing/2014/main" id="{28A87277-C982-40A3-BAD7-169C770EF578}"/>
                  </a:ext>
                </a:extLst>
              </p:cNvPr>
              <p:cNvSpPr/>
              <p:nvPr/>
            </p:nvSpPr>
            <p:spPr>
              <a:xfrm>
                <a:off x="42321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9" name="Freeform: Shape 4188">
                <a:extLst>
                  <a:ext uri="{FF2B5EF4-FFF2-40B4-BE49-F238E27FC236}">
                    <a16:creationId xmlns:a16="http://schemas.microsoft.com/office/drawing/2014/main" id="{D2BF077C-A9C9-B53E-1922-611FF04A383D}"/>
                  </a:ext>
                </a:extLst>
              </p:cNvPr>
              <p:cNvSpPr/>
              <p:nvPr/>
            </p:nvSpPr>
            <p:spPr>
              <a:xfrm>
                <a:off x="43482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0" name="Freeform: Shape 4189">
                <a:extLst>
                  <a:ext uri="{FF2B5EF4-FFF2-40B4-BE49-F238E27FC236}">
                    <a16:creationId xmlns:a16="http://schemas.microsoft.com/office/drawing/2014/main" id="{1FE5596B-98DF-FA63-4425-B67947E88A27}"/>
                  </a:ext>
                </a:extLst>
              </p:cNvPr>
              <p:cNvSpPr/>
              <p:nvPr/>
            </p:nvSpPr>
            <p:spPr>
              <a:xfrm>
                <a:off x="446424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1" name="Freeform: Shape 4190">
                <a:extLst>
                  <a:ext uri="{FF2B5EF4-FFF2-40B4-BE49-F238E27FC236}">
                    <a16:creationId xmlns:a16="http://schemas.microsoft.com/office/drawing/2014/main" id="{3945BC67-8650-2002-376A-569324A1524C}"/>
                  </a:ext>
                </a:extLst>
              </p:cNvPr>
              <p:cNvSpPr/>
              <p:nvPr/>
            </p:nvSpPr>
            <p:spPr>
              <a:xfrm>
                <a:off x="458027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2" name="Freeform: Shape 4191">
                <a:extLst>
                  <a:ext uri="{FF2B5EF4-FFF2-40B4-BE49-F238E27FC236}">
                    <a16:creationId xmlns:a16="http://schemas.microsoft.com/office/drawing/2014/main" id="{14B8C5B2-8F87-DD89-D344-1F6DA8BB05B1}"/>
                  </a:ext>
                </a:extLst>
              </p:cNvPr>
              <p:cNvSpPr/>
              <p:nvPr/>
            </p:nvSpPr>
            <p:spPr>
              <a:xfrm>
                <a:off x="5511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3" name="Freeform: Shape 4192">
                <a:extLst>
                  <a:ext uri="{FF2B5EF4-FFF2-40B4-BE49-F238E27FC236}">
                    <a16:creationId xmlns:a16="http://schemas.microsoft.com/office/drawing/2014/main" id="{AD8975BB-82C8-86CA-94CC-AEA8AC921A44}"/>
                  </a:ext>
                </a:extLst>
              </p:cNvPr>
              <p:cNvSpPr/>
              <p:nvPr/>
            </p:nvSpPr>
            <p:spPr>
              <a:xfrm>
                <a:off x="17115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4" name="Freeform: Shape 4193">
                <a:extLst>
                  <a:ext uri="{FF2B5EF4-FFF2-40B4-BE49-F238E27FC236}">
                    <a16:creationId xmlns:a16="http://schemas.microsoft.com/office/drawing/2014/main" id="{0989D8BB-B83D-D63F-D734-B94B3658F901}"/>
                  </a:ext>
                </a:extLst>
              </p:cNvPr>
              <p:cNvSpPr/>
              <p:nvPr/>
            </p:nvSpPr>
            <p:spPr>
              <a:xfrm>
                <a:off x="2871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5" name="Freeform: Shape 4194">
                <a:extLst>
                  <a:ext uri="{FF2B5EF4-FFF2-40B4-BE49-F238E27FC236}">
                    <a16:creationId xmlns:a16="http://schemas.microsoft.com/office/drawing/2014/main" id="{2EF61590-1866-3D6C-4CF6-4EFC8359CD7F}"/>
                  </a:ext>
                </a:extLst>
              </p:cNvPr>
              <p:cNvSpPr/>
              <p:nvPr/>
            </p:nvSpPr>
            <p:spPr>
              <a:xfrm>
                <a:off x="40320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6" name="Freeform: Shape 4195">
                <a:extLst>
                  <a:ext uri="{FF2B5EF4-FFF2-40B4-BE49-F238E27FC236}">
                    <a16:creationId xmlns:a16="http://schemas.microsoft.com/office/drawing/2014/main" id="{95D7BE3D-0C68-A4B1-4B01-1E09B5548C50}"/>
                  </a:ext>
                </a:extLst>
              </p:cNvPr>
              <p:cNvSpPr/>
              <p:nvPr/>
            </p:nvSpPr>
            <p:spPr>
              <a:xfrm>
                <a:off x="51923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7" name="Freeform: Shape 4196">
                <a:extLst>
                  <a:ext uri="{FF2B5EF4-FFF2-40B4-BE49-F238E27FC236}">
                    <a16:creationId xmlns:a16="http://schemas.microsoft.com/office/drawing/2014/main" id="{1A3DDF66-712F-E1E2-E6E7-A090B21C8751}"/>
                  </a:ext>
                </a:extLst>
              </p:cNvPr>
              <p:cNvSpPr/>
              <p:nvPr/>
            </p:nvSpPr>
            <p:spPr>
              <a:xfrm>
                <a:off x="63526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8" name="Freeform: Shape 4197">
                <a:extLst>
                  <a:ext uri="{FF2B5EF4-FFF2-40B4-BE49-F238E27FC236}">
                    <a16:creationId xmlns:a16="http://schemas.microsoft.com/office/drawing/2014/main" id="{31F70718-6829-3724-2F37-79E0A72DDAE2}"/>
                  </a:ext>
                </a:extLst>
              </p:cNvPr>
              <p:cNvSpPr/>
              <p:nvPr/>
            </p:nvSpPr>
            <p:spPr>
              <a:xfrm>
                <a:off x="7512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9" name="Freeform: Shape 4198">
                <a:extLst>
                  <a:ext uri="{FF2B5EF4-FFF2-40B4-BE49-F238E27FC236}">
                    <a16:creationId xmlns:a16="http://schemas.microsoft.com/office/drawing/2014/main" id="{D8E71A36-F5B5-3CC9-A0C1-21F4828CB13B}"/>
                  </a:ext>
                </a:extLst>
              </p:cNvPr>
              <p:cNvSpPr/>
              <p:nvPr/>
            </p:nvSpPr>
            <p:spPr>
              <a:xfrm>
                <a:off x="8673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0" name="Freeform: Shape 4199">
                <a:extLst>
                  <a:ext uri="{FF2B5EF4-FFF2-40B4-BE49-F238E27FC236}">
                    <a16:creationId xmlns:a16="http://schemas.microsoft.com/office/drawing/2014/main" id="{1A7BF94E-1343-560B-231C-DD6F2C644084}"/>
                  </a:ext>
                </a:extLst>
              </p:cNvPr>
              <p:cNvSpPr/>
              <p:nvPr/>
            </p:nvSpPr>
            <p:spPr>
              <a:xfrm>
                <a:off x="98334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1" name="Freeform: Shape 4200">
                <a:extLst>
                  <a:ext uri="{FF2B5EF4-FFF2-40B4-BE49-F238E27FC236}">
                    <a16:creationId xmlns:a16="http://schemas.microsoft.com/office/drawing/2014/main" id="{AE616111-41BD-544F-A884-DBCE47CEB8DA}"/>
                  </a:ext>
                </a:extLst>
              </p:cNvPr>
              <p:cNvSpPr/>
              <p:nvPr/>
            </p:nvSpPr>
            <p:spPr>
              <a:xfrm>
                <a:off x="10993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2" name="Freeform: Shape 4201">
                <a:extLst>
                  <a:ext uri="{FF2B5EF4-FFF2-40B4-BE49-F238E27FC236}">
                    <a16:creationId xmlns:a16="http://schemas.microsoft.com/office/drawing/2014/main" id="{A1DEEC9D-D851-E120-0E22-3E560BD79D4D}"/>
                  </a:ext>
                </a:extLst>
              </p:cNvPr>
              <p:cNvSpPr/>
              <p:nvPr/>
            </p:nvSpPr>
            <p:spPr>
              <a:xfrm>
                <a:off x="121541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3" name="Freeform: Shape 4202">
                <a:extLst>
                  <a:ext uri="{FF2B5EF4-FFF2-40B4-BE49-F238E27FC236}">
                    <a16:creationId xmlns:a16="http://schemas.microsoft.com/office/drawing/2014/main" id="{3D70DB01-9DA1-0148-0AA1-CCC966743953}"/>
                  </a:ext>
                </a:extLst>
              </p:cNvPr>
              <p:cNvSpPr/>
              <p:nvPr/>
            </p:nvSpPr>
            <p:spPr>
              <a:xfrm>
                <a:off x="13314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4" name="Freeform: Shape 4203">
                <a:extLst>
                  <a:ext uri="{FF2B5EF4-FFF2-40B4-BE49-F238E27FC236}">
                    <a16:creationId xmlns:a16="http://schemas.microsoft.com/office/drawing/2014/main" id="{2F2636B8-AE48-6E62-EC69-B19BCF1ED879}"/>
                  </a:ext>
                </a:extLst>
              </p:cNvPr>
              <p:cNvSpPr/>
              <p:nvPr/>
            </p:nvSpPr>
            <p:spPr>
              <a:xfrm>
                <a:off x="144748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5" name="Freeform: Shape 4204">
                <a:extLst>
                  <a:ext uri="{FF2B5EF4-FFF2-40B4-BE49-F238E27FC236}">
                    <a16:creationId xmlns:a16="http://schemas.microsoft.com/office/drawing/2014/main" id="{8696F826-1DFF-6580-51D6-EF16D3344F98}"/>
                  </a:ext>
                </a:extLst>
              </p:cNvPr>
              <p:cNvSpPr/>
              <p:nvPr/>
            </p:nvSpPr>
            <p:spPr>
              <a:xfrm>
                <a:off x="15634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6" name="Freeform: Shape 4205">
                <a:extLst>
                  <a:ext uri="{FF2B5EF4-FFF2-40B4-BE49-F238E27FC236}">
                    <a16:creationId xmlns:a16="http://schemas.microsoft.com/office/drawing/2014/main" id="{E6CBFD1D-B267-9EEE-8C1C-2C0C242291F6}"/>
                  </a:ext>
                </a:extLst>
              </p:cNvPr>
              <p:cNvSpPr/>
              <p:nvPr/>
            </p:nvSpPr>
            <p:spPr>
              <a:xfrm>
                <a:off x="16795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7" name="Freeform: Shape 4206">
                <a:extLst>
                  <a:ext uri="{FF2B5EF4-FFF2-40B4-BE49-F238E27FC236}">
                    <a16:creationId xmlns:a16="http://schemas.microsoft.com/office/drawing/2014/main" id="{E326ABED-DF8F-294C-BEDA-18F737127450}"/>
                  </a:ext>
                </a:extLst>
              </p:cNvPr>
              <p:cNvSpPr/>
              <p:nvPr/>
            </p:nvSpPr>
            <p:spPr>
              <a:xfrm>
                <a:off x="17955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8" name="Freeform: Shape 4207">
                <a:extLst>
                  <a:ext uri="{FF2B5EF4-FFF2-40B4-BE49-F238E27FC236}">
                    <a16:creationId xmlns:a16="http://schemas.microsoft.com/office/drawing/2014/main" id="{2CA883CE-059F-2594-79B2-5FC3525C1A89}"/>
                  </a:ext>
                </a:extLst>
              </p:cNvPr>
              <p:cNvSpPr/>
              <p:nvPr/>
            </p:nvSpPr>
            <p:spPr>
              <a:xfrm>
                <a:off x="191159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9" name="Freeform: Shape 4208">
                <a:extLst>
                  <a:ext uri="{FF2B5EF4-FFF2-40B4-BE49-F238E27FC236}">
                    <a16:creationId xmlns:a16="http://schemas.microsoft.com/office/drawing/2014/main" id="{CEAF86DD-4D68-42B2-2875-4D6CAEFE668A}"/>
                  </a:ext>
                </a:extLst>
              </p:cNvPr>
              <p:cNvSpPr/>
              <p:nvPr/>
            </p:nvSpPr>
            <p:spPr>
              <a:xfrm>
                <a:off x="20276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0" name="Freeform: Shape 4209">
                <a:extLst>
                  <a:ext uri="{FF2B5EF4-FFF2-40B4-BE49-F238E27FC236}">
                    <a16:creationId xmlns:a16="http://schemas.microsoft.com/office/drawing/2014/main" id="{6328A0DB-F611-4C93-7258-632D294F17A4}"/>
                  </a:ext>
                </a:extLst>
              </p:cNvPr>
              <p:cNvSpPr/>
              <p:nvPr/>
            </p:nvSpPr>
            <p:spPr>
              <a:xfrm>
                <a:off x="21436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1" name="Freeform: Shape 4210">
                <a:extLst>
                  <a:ext uri="{FF2B5EF4-FFF2-40B4-BE49-F238E27FC236}">
                    <a16:creationId xmlns:a16="http://schemas.microsoft.com/office/drawing/2014/main" id="{B1973066-B105-290C-B4E2-851E6E094D05}"/>
                  </a:ext>
                </a:extLst>
              </p:cNvPr>
              <p:cNvSpPr/>
              <p:nvPr/>
            </p:nvSpPr>
            <p:spPr>
              <a:xfrm>
                <a:off x="225968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2" name="Freeform: Shape 4211">
                <a:extLst>
                  <a:ext uri="{FF2B5EF4-FFF2-40B4-BE49-F238E27FC236}">
                    <a16:creationId xmlns:a16="http://schemas.microsoft.com/office/drawing/2014/main" id="{2DE5B775-EA39-CB52-2C48-CA5ACA8A3AE2}"/>
                  </a:ext>
                </a:extLst>
              </p:cNvPr>
              <p:cNvSpPr/>
              <p:nvPr/>
            </p:nvSpPr>
            <p:spPr>
              <a:xfrm>
                <a:off x="237571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3" name="Freeform: Shape 4212">
                <a:extLst>
                  <a:ext uri="{FF2B5EF4-FFF2-40B4-BE49-F238E27FC236}">
                    <a16:creationId xmlns:a16="http://schemas.microsoft.com/office/drawing/2014/main" id="{BEE5D34F-EC30-C043-3763-C252D4BC36BD}"/>
                  </a:ext>
                </a:extLst>
              </p:cNvPr>
              <p:cNvSpPr/>
              <p:nvPr/>
            </p:nvSpPr>
            <p:spPr>
              <a:xfrm>
                <a:off x="24917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4" name="Freeform: Shape 4213">
                <a:extLst>
                  <a:ext uri="{FF2B5EF4-FFF2-40B4-BE49-F238E27FC236}">
                    <a16:creationId xmlns:a16="http://schemas.microsoft.com/office/drawing/2014/main" id="{F58B79C9-9805-B9F5-6C28-567240BB7DFA}"/>
                  </a:ext>
                </a:extLst>
              </p:cNvPr>
              <p:cNvSpPr/>
              <p:nvPr/>
            </p:nvSpPr>
            <p:spPr>
              <a:xfrm>
                <a:off x="26077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5" name="Freeform: Shape 4214">
                <a:extLst>
                  <a:ext uri="{FF2B5EF4-FFF2-40B4-BE49-F238E27FC236}">
                    <a16:creationId xmlns:a16="http://schemas.microsoft.com/office/drawing/2014/main" id="{9B797264-8A80-C61D-DA51-E36A2954E983}"/>
                  </a:ext>
                </a:extLst>
              </p:cNvPr>
              <p:cNvSpPr/>
              <p:nvPr/>
            </p:nvSpPr>
            <p:spPr>
              <a:xfrm>
                <a:off x="272379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6" name="Freeform: Shape 4215">
                <a:extLst>
                  <a:ext uri="{FF2B5EF4-FFF2-40B4-BE49-F238E27FC236}">
                    <a16:creationId xmlns:a16="http://schemas.microsoft.com/office/drawing/2014/main" id="{5BB1BABC-A5D7-2141-E587-16EBCC3C5A20}"/>
                  </a:ext>
                </a:extLst>
              </p:cNvPr>
              <p:cNvSpPr/>
              <p:nvPr/>
            </p:nvSpPr>
            <p:spPr>
              <a:xfrm>
                <a:off x="28398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7" name="Freeform: Shape 4216">
                <a:extLst>
                  <a:ext uri="{FF2B5EF4-FFF2-40B4-BE49-F238E27FC236}">
                    <a16:creationId xmlns:a16="http://schemas.microsoft.com/office/drawing/2014/main" id="{2EE8F152-A8DE-2089-B038-AF226A415531}"/>
                  </a:ext>
                </a:extLst>
              </p:cNvPr>
              <p:cNvSpPr/>
              <p:nvPr/>
            </p:nvSpPr>
            <p:spPr>
              <a:xfrm>
                <a:off x="29558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8" name="Freeform: Shape 4217">
                <a:extLst>
                  <a:ext uri="{FF2B5EF4-FFF2-40B4-BE49-F238E27FC236}">
                    <a16:creationId xmlns:a16="http://schemas.microsoft.com/office/drawing/2014/main" id="{D5206326-9E88-D8F8-20A8-A07D4BCF5A4B}"/>
                  </a:ext>
                </a:extLst>
              </p:cNvPr>
              <p:cNvSpPr/>
              <p:nvPr/>
            </p:nvSpPr>
            <p:spPr>
              <a:xfrm>
                <a:off x="307189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9" name="Freeform: Shape 4218">
                <a:extLst>
                  <a:ext uri="{FF2B5EF4-FFF2-40B4-BE49-F238E27FC236}">
                    <a16:creationId xmlns:a16="http://schemas.microsoft.com/office/drawing/2014/main" id="{CD257F1F-3F0E-BA34-BBA6-0AEC8D6AF361}"/>
                  </a:ext>
                </a:extLst>
              </p:cNvPr>
              <p:cNvSpPr/>
              <p:nvPr/>
            </p:nvSpPr>
            <p:spPr>
              <a:xfrm>
                <a:off x="318791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0" name="Freeform: Shape 4219">
                <a:extLst>
                  <a:ext uri="{FF2B5EF4-FFF2-40B4-BE49-F238E27FC236}">
                    <a16:creationId xmlns:a16="http://schemas.microsoft.com/office/drawing/2014/main" id="{E30DA1A9-F3AE-AB74-51B3-88CD7FE16242}"/>
                  </a:ext>
                </a:extLst>
              </p:cNvPr>
              <p:cNvSpPr/>
              <p:nvPr/>
            </p:nvSpPr>
            <p:spPr>
              <a:xfrm>
                <a:off x="33039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1" name="Freeform: Shape 4220">
                <a:extLst>
                  <a:ext uri="{FF2B5EF4-FFF2-40B4-BE49-F238E27FC236}">
                    <a16:creationId xmlns:a16="http://schemas.microsoft.com/office/drawing/2014/main" id="{BB53C098-43B3-BBE6-5A07-883C6205B257}"/>
                  </a:ext>
                </a:extLst>
              </p:cNvPr>
              <p:cNvSpPr/>
              <p:nvPr/>
            </p:nvSpPr>
            <p:spPr>
              <a:xfrm>
                <a:off x="341997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2" name="Freeform: Shape 4221">
                <a:extLst>
                  <a:ext uri="{FF2B5EF4-FFF2-40B4-BE49-F238E27FC236}">
                    <a16:creationId xmlns:a16="http://schemas.microsoft.com/office/drawing/2014/main" id="{C36A08D2-ABB6-9B85-F235-DE890EB7E8F3}"/>
                  </a:ext>
                </a:extLst>
              </p:cNvPr>
              <p:cNvSpPr/>
              <p:nvPr/>
            </p:nvSpPr>
            <p:spPr>
              <a:xfrm>
                <a:off x="35360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3" name="Freeform: Shape 4222">
                <a:extLst>
                  <a:ext uri="{FF2B5EF4-FFF2-40B4-BE49-F238E27FC236}">
                    <a16:creationId xmlns:a16="http://schemas.microsoft.com/office/drawing/2014/main" id="{3FF44E46-2383-907F-95DC-16EEC368990A}"/>
                  </a:ext>
                </a:extLst>
              </p:cNvPr>
              <p:cNvSpPr/>
              <p:nvPr/>
            </p:nvSpPr>
            <p:spPr>
              <a:xfrm>
                <a:off x="36520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4" name="Freeform: Shape 4223">
                <a:extLst>
                  <a:ext uri="{FF2B5EF4-FFF2-40B4-BE49-F238E27FC236}">
                    <a16:creationId xmlns:a16="http://schemas.microsoft.com/office/drawing/2014/main" id="{7C01D8BC-45D9-EEF0-C008-715F3B9D06D3}"/>
                  </a:ext>
                </a:extLst>
              </p:cNvPr>
              <p:cNvSpPr/>
              <p:nvPr/>
            </p:nvSpPr>
            <p:spPr>
              <a:xfrm>
                <a:off x="37680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5" name="Freeform: Shape 4224">
                <a:extLst>
                  <a:ext uri="{FF2B5EF4-FFF2-40B4-BE49-F238E27FC236}">
                    <a16:creationId xmlns:a16="http://schemas.microsoft.com/office/drawing/2014/main" id="{619B40DD-371F-51EF-748D-F18421240203}"/>
                  </a:ext>
                </a:extLst>
              </p:cNvPr>
              <p:cNvSpPr/>
              <p:nvPr/>
            </p:nvSpPr>
            <p:spPr>
              <a:xfrm>
                <a:off x="38840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6" name="Freeform: Shape 4225">
                <a:extLst>
                  <a:ext uri="{FF2B5EF4-FFF2-40B4-BE49-F238E27FC236}">
                    <a16:creationId xmlns:a16="http://schemas.microsoft.com/office/drawing/2014/main" id="{88F53BAC-E1E9-953D-5706-8D1DFF423868}"/>
                  </a:ext>
                </a:extLst>
              </p:cNvPr>
              <p:cNvSpPr/>
              <p:nvPr/>
            </p:nvSpPr>
            <p:spPr>
              <a:xfrm>
                <a:off x="400012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7" name="Freeform: Shape 4226">
                <a:extLst>
                  <a:ext uri="{FF2B5EF4-FFF2-40B4-BE49-F238E27FC236}">
                    <a16:creationId xmlns:a16="http://schemas.microsoft.com/office/drawing/2014/main" id="{B51AB0E4-9A61-25B5-F341-2F4F1440439B}"/>
                  </a:ext>
                </a:extLst>
              </p:cNvPr>
              <p:cNvSpPr/>
              <p:nvPr/>
            </p:nvSpPr>
            <p:spPr>
              <a:xfrm>
                <a:off x="41161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8" name="Freeform: Shape 4227">
                <a:extLst>
                  <a:ext uri="{FF2B5EF4-FFF2-40B4-BE49-F238E27FC236}">
                    <a16:creationId xmlns:a16="http://schemas.microsoft.com/office/drawing/2014/main" id="{5A5D1526-5321-B70F-41E0-BB41C1FE26AF}"/>
                  </a:ext>
                </a:extLst>
              </p:cNvPr>
              <p:cNvSpPr/>
              <p:nvPr/>
            </p:nvSpPr>
            <p:spPr>
              <a:xfrm>
                <a:off x="42321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9" name="Freeform: Shape 4228">
                <a:extLst>
                  <a:ext uri="{FF2B5EF4-FFF2-40B4-BE49-F238E27FC236}">
                    <a16:creationId xmlns:a16="http://schemas.microsoft.com/office/drawing/2014/main" id="{33B05DA3-0CBE-43D0-4573-EE3BC4D051FC}"/>
                  </a:ext>
                </a:extLst>
              </p:cNvPr>
              <p:cNvSpPr/>
              <p:nvPr/>
            </p:nvSpPr>
            <p:spPr>
              <a:xfrm>
                <a:off x="43482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0" name="Freeform: Shape 4229">
                <a:extLst>
                  <a:ext uri="{FF2B5EF4-FFF2-40B4-BE49-F238E27FC236}">
                    <a16:creationId xmlns:a16="http://schemas.microsoft.com/office/drawing/2014/main" id="{FC18D6B8-6B89-0B80-2B5E-CAF119F9CD95}"/>
                  </a:ext>
                </a:extLst>
              </p:cNvPr>
              <p:cNvSpPr/>
              <p:nvPr/>
            </p:nvSpPr>
            <p:spPr>
              <a:xfrm>
                <a:off x="446424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1" name="Freeform: Shape 4230">
                <a:extLst>
                  <a:ext uri="{FF2B5EF4-FFF2-40B4-BE49-F238E27FC236}">
                    <a16:creationId xmlns:a16="http://schemas.microsoft.com/office/drawing/2014/main" id="{B8FF92F8-CB54-6AAB-EFF1-F825B5B03CF3}"/>
                  </a:ext>
                </a:extLst>
              </p:cNvPr>
              <p:cNvSpPr/>
              <p:nvPr/>
            </p:nvSpPr>
            <p:spPr>
              <a:xfrm>
                <a:off x="458027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2" name="Freeform: Shape 4231">
                <a:extLst>
                  <a:ext uri="{FF2B5EF4-FFF2-40B4-BE49-F238E27FC236}">
                    <a16:creationId xmlns:a16="http://schemas.microsoft.com/office/drawing/2014/main" id="{71504303-E2E4-60B3-F494-5BA5A7F3F053}"/>
                  </a:ext>
                </a:extLst>
              </p:cNvPr>
              <p:cNvSpPr/>
              <p:nvPr/>
            </p:nvSpPr>
            <p:spPr>
              <a:xfrm>
                <a:off x="5511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3" name="Freeform: Shape 4232">
                <a:extLst>
                  <a:ext uri="{FF2B5EF4-FFF2-40B4-BE49-F238E27FC236}">
                    <a16:creationId xmlns:a16="http://schemas.microsoft.com/office/drawing/2014/main" id="{59BFFA06-ED1E-9AC7-81F8-A44190B70A0E}"/>
                  </a:ext>
                </a:extLst>
              </p:cNvPr>
              <p:cNvSpPr/>
              <p:nvPr/>
            </p:nvSpPr>
            <p:spPr>
              <a:xfrm>
                <a:off x="17115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4" name="Freeform: Shape 4233">
                <a:extLst>
                  <a:ext uri="{FF2B5EF4-FFF2-40B4-BE49-F238E27FC236}">
                    <a16:creationId xmlns:a16="http://schemas.microsoft.com/office/drawing/2014/main" id="{8A59DD38-72A6-FFAB-33EE-A1739E311812}"/>
                  </a:ext>
                </a:extLst>
              </p:cNvPr>
              <p:cNvSpPr/>
              <p:nvPr/>
            </p:nvSpPr>
            <p:spPr>
              <a:xfrm>
                <a:off x="2871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5" name="Freeform: Shape 4234">
                <a:extLst>
                  <a:ext uri="{FF2B5EF4-FFF2-40B4-BE49-F238E27FC236}">
                    <a16:creationId xmlns:a16="http://schemas.microsoft.com/office/drawing/2014/main" id="{0436854B-643E-0BF1-19E6-6D5705219048}"/>
                  </a:ext>
                </a:extLst>
              </p:cNvPr>
              <p:cNvSpPr/>
              <p:nvPr/>
            </p:nvSpPr>
            <p:spPr>
              <a:xfrm>
                <a:off x="40320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6" name="Freeform: Shape 4235">
                <a:extLst>
                  <a:ext uri="{FF2B5EF4-FFF2-40B4-BE49-F238E27FC236}">
                    <a16:creationId xmlns:a16="http://schemas.microsoft.com/office/drawing/2014/main" id="{72432BEB-4CC8-1222-A687-B1042224D0D7}"/>
                  </a:ext>
                </a:extLst>
              </p:cNvPr>
              <p:cNvSpPr/>
              <p:nvPr/>
            </p:nvSpPr>
            <p:spPr>
              <a:xfrm>
                <a:off x="51923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7" name="Freeform: Shape 4236">
                <a:extLst>
                  <a:ext uri="{FF2B5EF4-FFF2-40B4-BE49-F238E27FC236}">
                    <a16:creationId xmlns:a16="http://schemas.microsoft.com/office/drawing/2014/main" id="{22751FB8-425D-ED4F-70A3-6C5EB300E9E5}"/>
                  </a:ext>
                </a:extLst>
              </p:cNvPr>
              <p:cNvSpPr/>
              <p:nvPr/>
            </p:nvSpPr>
            <p:spPr>
              <a:xfrm>
                <a:off x="63526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8" name="Freeform: Shape 4237">
                <a:extLst>
                  <a:ext uri="{FF2B5EF4-FFF2-40B4-BE49-F238E27FC236}">
                    <a16:creationId xmlns:a16="http://schemas.microsoft.com/office/drawing/2014/main" id="{2AFDBFC0-7610-29D8-18C0-3FF8B760AE5D}"/>
                  </a:ext>
                </a:extLst>
              </p:cNvPr>
              <p:cNvSpPr/>
              <p:nvPr/>
            </p:nvSpPr>
            <p:spPr>
              <a:xfrm>
                <a:off x="7512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9" name="Freeform: Shape 4238">
                <a:extLst>
                  <a:ext uri="{FF2B5EF4-FFF2-40B4-BE49-F238E27FC236}">
                    <a16:creationId xmlns:a16="http://schemas.microsoft.com/office/drawing/2014/main" id="{8B6234F6-A2F2-8C74-E317-CA9D015F0713}"/>
                  </a:ext>
                </a:extLst>
              </p:cNvPr>
              <p:cNvSpPr/>
              <p:nvPr/>
            </p:nvSpPr>
            <p:spPr>
              <a:xfrm>
                <a:off x="8673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0" name="Freeform: Shape 4239">
                <a:extLst>
                  <a:ext uri="{FF2B5EF4-FFF2-40B4-BE49-F238E27FC236}">
                    <a16:creationId xmlns:a16="http://schemas.microsoft.com/office/drawing/2014/main" id="{24E18736-DB35-260A-E90A-E9C8C836A392}"/>
                  </a:ext>
                </a:extLst>
              </p:cNvPr>
              <p:cNvSpPr/>
              <p:nvPr/>
            </p:nvSpPr>
            <p:spPr>
              <a:xfrm>
                <a:off x="98334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1" name="Freeform: Shape 4240">
                <a:extLst>
                  <a:ext uri="{FF2B5EF4-FFF2-40B4-BE49-F238E27FC236}">
                    <a16:creationId xmlns:a16="http://schemas.microsoft.com/office/drawing/2014/main" id="{F3EA3E52-E710-2977-9233-4D95B2C8B544}"/>
                  </a:ext>
                </a:extLst>
              </p:cNvPr>
              <p:cNvSpPr/>
              <p:nvPr/>
            </p:nvSpPr>
            <p:spPr>
              <a:xfrm>
                <a:off x="10993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2" name="Freeform: Shape 4241">
                <a:extLst>
                  <a:ext uri="{FF2B5EF4-FFF2-40B4-BE49-F238E27FC236}">
                    <a16:creationId xmlns:a16="http://schemas.microsoft.com/office/drawing/2014/main" id="{D9207C2B-3EE7-A76F-F550-FAFD4C3F0C61}"/>
                  </a:ext>
                </a:extLst>
              </p:cNvPr>
              <p:cNvSpPr/>
              <p:nvPr/>
            </p:nvSpPr>
            <p:spPr>
              <a:xfrm>
                <a:off x="121541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3" name="Freeform: Shape 4242">
                <a:extLst>
                  <a:ext uri="{FF2B5EF4-FFF2-40B4-BE49-F238E27FC236}">
                    <a16:creationId xmlns:a16="http://schemas.microsoft.com/office/drawing/2014/main" id="{A4C79AFF-B730-98CD-BBB3-823A53147120}"/>
                  </a:ext>
                </a:extLst>
              </p:cNvPr>
              <p:cNvSpPr/>
              <p:nvPr/>
            </p:nvSpPr>
            <p:spPr>
              <a:xfrm>
                <a:off x="13314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4" name="Freeform: Shape 4243">
                <a:extLst>
                  <a:ext uri="{FF2B5EF4-FFF2-40B4-BE49-F238E27FC236}">
                    <a16:creationId xmlns:a16="http://schemas.microsoft.com/office/drawing/2014/main" id="{69AA4900-9278-2C23-4FF3-DDF1AF7705A2}"/>
                  </a:ext>
                </a:extLst>
              </p:cNvPr>
              <p:cNvSpPr/>
              <p:nvPr/>
            </p:nvSpPr>
            <p:spPr>
              <a:xfrm>
                <a:off x="144748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5" name="Freeform: Shape 4244">
                <a:extLst>
                  <a:ext uri="{FF2B5EF4-FFF2-40B4-BE49-F238E27FC236}">
                    <a16:creationId xmlns:a16="http://schemas.microsoft.com/office/drawing/2014/main" id="{A4B4F68F-01A7-AFA2-E0C9-EBF43F383E6A}"/>
                  </a:ext>
                </a:extLst>
              </p:cNvPr>
              <p:cNvSpPr/>
              <p:nvPr/>
            </p:nvSpPr>
            <p:spPr>
              <a:xfrm>
                <a:off x="15634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6" name="Freeform: Shape 4245">
                <a:extLst>
                  <a:ext uri="{FF2B5EF4-FFF2-40B4-BE49-F238E27FC236}">
                    <a16:creationId xmlns:a16="http://schemas.microsoft.com/office/drawing/2014/main" id="{D13F3CF7-125C-FF97-0C26-AFE76551D1DB}"/>
                  </a:ext>
                </a:extLst>
              </p:cNvPr>
              <p:cNvSpPr/>
              <p:nvPr/>
            </p:nvSpPr>
            <p:spPr>
              <a:xfrm>
                <a:off x="16795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7" name="Freeform: Shape 4246">
                <a:extLst>
                  <a:ext uri="{FF2B5EF4-FFF2-40B4-BE49-F238E27FC236}">
                    <a16:creationId xmlns:a16="http://schemas.microsoft.com/office/drawing/2014/main" id="{2F66A3BE-2763-F717-62CA-542CE07C9503}"/>
                  </a:ext>
                </a:extLst>
              </p:cNvPr>
              <p:cNvSpPr/>
              <p:nvPr/>
            </p:nvSpPr>
            <p:spPr>
              <a:xfrm>
                <a:off x="17955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8" name="Freeform: Shape 4247">
                <a:extLst>
                  <a:ext uri="{FF2B5EF4-FFF2-40B4-BE49-F238E27FC236}">
                    <a16:creationId xmlns:a16="http://schemas.microsoft.com/office/drawing/2014/main" id="{43B8623B-790B-A5CD-409F-94D6A5D84740}"/>
                  </a:ext>
                </a:extLst>
              </p:cNvPr>
              <p:cNvSpPr/>
              <p:nvPr/>
            </p:nvSpPr>
            <p:spPr>
              <a:xfrm>
                <a:off x="191159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9" name="Freeform: Shape 4248">
                <a:extLst>
                  <a:ext uri="{FF2B5EF4-FFF2-40B4-BE49-F238E27FC236}">
                    <a16:creationId xmlns:a16="http://schemas.microsoft.com/office/drawing/2014/main" id="{A19D6953-6F53-0BBA-3711-CB51181EF4EA}"/>
                  </a:ext>
                </a:extLst>
              </p:cNvPr>
              <p:cNvSpPr/>
              <p:nvPr/>
            </p:nvSpPr>
            <p:spPr>
              <a:xfrm>
                <a:off x="20276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0" name="Freeform: Shape 4249">
                <a:extLst>
                  <a:ext uri="{FF2B5EF4-FFF2-40B4-BE49-F238E27FC236}">
                    <a16:creationId xmlns:a16="http://schemas.microsoft.com/office/drawing/2014/main" id="{623853DD-626F-0F4A-4535-9E1184365F0C}"/>
                  </a:ext>
                </a:extLst>
              </p:cNvPr>
              <p:cNvSpPr/>
              <p:nvPr/>
            </p:nvSpPr>
            <p:spPr>
              <a:xfrm>
                <a:off x="21436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1" name="Freeform: Shape 4250">
                <a:extLst>
                  <a:ext uri="{FF2B5EF4-FFF2-40B4-BE49-F238E27FC236}">
                    <a16:creationId xmlns:a16="http://schemas.microsoft.com/office/drawing/2014/main" id="{BA8F7223-AE8B-9E37-7FA2-51765EA72520}"/>
                  </a:ext>
                </a:extLst>
              </p:cNvPr>
              <p:cNvSpPr/>
              <p:nvPr/>
            </p:nvSpPr>
            <p:spPr>
              <a:xfrm>
                <a:off x="225968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2" name="Freeform: Shape 4251">
                <a:extLst>
                  <a:ext uri="{FF2B5EF4-FFF2-40B4-BE49-F238E27FC236}">
                    <a16:creationId xmlns:a16="http://schemas.microsoft.com/office/drawing/2014/main" id="{DE3668D5-600A-6466-0193-0B1102BFFEEF}"/>
                  </a:ext>
                </a:extLst>
              </p:cNvPr>
              <p:cNvSpPr/>
              <p:nvPr/>
            </p:nvSpPr>
            <p:spPr>
              <a:xfrm>
                <a:off x="237571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3" name="Freeform: Shape 4252">
                <a:extLst>
                  <a:ext uri="{FF2B5EF4-FFF2-40B4-BE49-F238E27FC236}">
                    <a16:creationId xmlns:a16="http://schemas.microsoft.com/office/drawing/2014/main" id="{F1D0877E-A810-E2E8-71B3-2674701DD81A}"/>
                  </a:ext>
                </a:extLst>
              </p:cNvPr>
              <p:cNvSpPr/>
              <p:nvPr/>
            </p:nvSpPr>
            <p:spPr>
              <a:xfrm>
                <a:off x="24917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4" name="Freeform: Shape 4253">
                <a:extLst>
                  <a:ext uri="{FF2B5EF4-FFF2-40B4-BE49-F238E27FC236}">
                    <a16:creationId xmlns:a16="http://schemas.microsoft.com/office/drawing/2014/main" id="{C261F5B5-CFB9-3F38-C130-73ADB09C1A6E}"/>
                  </a:ext>
                </a:extLst>
              </p:cNvPr>
              <p:cNvSpPr/>
              <p:nvPr/>
            </p:nvSpPr>
            <p:spPr>
              <a:xfrm>
                <a:off x="26077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5" name="Freeform: Shape 4254">
                <a:extLst>
                  <a:ext uri="{FF2B5EF4-FFF2-40B4-BE49-F238E27FC236}">
                    <a16:creationId xmlns:a16="http://schemas.microsoft.com/office/drawing/2014/main" id="{B737C3C3-96C0-0E91-C4B5-132A7D2DD27E}"/>
                  </a:ext>
                </a:extLst>
              </p:cNvPr>
              <p:cNvSpPr/>
              <p:nvPr/>
            </p:nvSpPr>
            <p:spPr>
              <a:xfrm>
                <a:off x="272379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6" name="Freeform: Shape 4255">
                <a:extLst>
                  <a:ext uri="{FF2B5EF4-FFF2-40B4-BE49-F238E27FC236}">
                    <a16:creationId xmlns:a16="http://schemas.microsoft.com/office/drawing/2014/main" id="{084F9EB6-1D4A-C302-0B21-CE5971702903}"/>
                  </a:ext>
                </a:extLst>
              </p:cNvPr>
              <p:cNvSpPr/>
              <p:nvPr/>
            </p:nvSpPr>
            <p:spPr>
              <a:xfrm>
                <a:off x="28398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7" name="Freeform: Shape 4256">
                <a:extLst>
                  <a:ext uri="{FF2B5EF4-FFF2-40B4-BE49-F238E27FC236}">
                    <a16:creationId xmlns:a16="http://schemas.microsoft.com/office/drawing/2014/main" id="{DC58936C-BD94-3098-9C52-A86C4483F833}"/>
                  </a:ext>
                </a:extLst>
              </p:cNvPr>
              <p:cNvSpPr/>
              <p:nvPr/>
            </p:nvSpPr>
            <p:spPr>
              <a:xfrm>
                <a:off x="29558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8" name="Freeform: Shape 4257">
                <a:extLst>
                  <a:ext uri="{FF2B5EF4-FFF2-40B4-BE49-F238E27FC236}">
                    <a16:creationId xmlns:a16="http://schemas.microsoft.com/office/drawing/2014/main" id="{6A54B287-82BF-1308-77F5-02D61252CEFE}"/>
                  </a:ext>
                </a:extLst>
              </p:cNvPr>
              <p:cNvSpPr/>
              <p:nvPr/>
            </p:nvSpPr>
            <p:spPr>
              <a:xfrm>
                <a:off x="307189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9" name="Freeform: Shape 4258">
                <a:extLst>
                  <a:ext uri="{FF2B5EF4-FFF2-40B4-BE49-F238E27FC236}">
                    <a16:creationId xmlns:a16="http://schemas.microsoft.com/office/drawing/2014/main" id="{BB7ED0B6-1E24-D349-5C68-9A25519B64B4}"/>
                  </a:ext>
                </a:extLst>
              </p:cNvPr>
              <p:cNvSpPr/>
              <p:nvPr/>
            </p:nvSpPr>
            <p:spPr>
              <a:xfrm>
                <a:off x="318791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0" name="Freeform: Shape 4259">
                <a:extLst>
                  <a:ext uri="{FF2B5EF4-FFF2-40B4-BE49-F238E27FC236}">
                    <a16:creationId xmlns:a16="http://schemas.microsoft.com/office/drawing/2014/main" id="{6DB86D95-FD8F-7003-650C-3D1E35AA267F}"/>
                  </a:ext>
                </a:extLst>
              </p:cNvPr>
              <p:cNvSpPr/>
              <p:nvPr/>
            </p:nvSpPr>
            <p:spPr>
              <a:xfrm>
                <a:off x="33039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1" name="Freeform: Shape 4260">
                <a:extLst>
                  <a:ext uri="{FF2B5EF4-FFF2-40B4-BE49-F238E27FC236}">
                    <a16:creationId xmlns:a16="http://schemas.microsoft.com/office/drawing/2014/main" id="{E8885E6E-0D10-9316-30B0-70CCE934E88A}"/>
                  </a:ext>
                </a:extLst>
              </p:cNvPr>
              <p:cNvSpPr/>
              <p:nvPr/>
            </p:nvSpPr>
            <p:spPr>
              <a:xfrm>
                <a:off x="341997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2" name="Freeform: Shape 4261">
                <a:extLst>
                  <a:ext uri="{FF2B5EF4-FFF2-40B4-BE49-F238E27FC236}">
                    <a16:creationId xmlns:a16="http://schemas.microsoft.com/office/drawing/2014/main" id="{1EAB28F2-477D-E60F-B9E2-547433DED667}"/>
                  </a:ext>
                </a:extLst>
              </p:cNvPr>
              <p:cNvSpPr/>
              <p:nvPr/>
            </p:nvSpPr>
            <p:spPr>
              <a:xfrm>
                <a:off x="35360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3" name="Freeform: Shape 4262">
                <a:extLst>
                  <a:ext uri="{FF2B5EF4-FFF2-40B4-BE49-F238E27FC236}">
                    <a16:creationId xmlns:a16="http://schemas.microsoft.com/office/drawing/2014/main" id="{B4BE3159-1BB0-0376-0F1D-C1B9AA5C8753}"/>
                  </a:ext>
                </a:extLst>
              </p:cNvPr>
              <p:cNvSpPr/>
              <p:nvPr/>
            </p:nvSpPr>
            <p:spPr>
              <a:xfrm>
                <a:off x="36520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4" name="Freeform: Shape 4263">
                <a:extLst>
                  <a:ext uri="{FF2B5EF4-FFF2-40B4-BE49-F238E27FC236}">
                    <a16:creationId xmlns:a16="http://schemas.microsoft.com/office/drawing/2014/main" id="{429CE687-B562-D6A3-44C8-D4C37B8A2F3D}"/>
                  </a:ext>
                </a:extLst>
              </p:cNvPr>
              <p:cNvSpPr/>
              <p:nvPr/>
            </p:nvSpPr>
            <p:spPr>
              <a:xfrm>
                <a:off x="37680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5" name="Freeform: Shape 4264">
                <a:extLst>
                  <a:ext uri="{FF2B5EF4-FFF2-40B4-BE49-F238E27FC236}">
                    <a16:creationId xmlns:a16="http://schemas.microsoft.com/office/drawing/2014/main" id="{09D7A01B-D3BF-607A-30CF-AA3A0387199F}"/>
                  </a:ext>
                </a:extLst>
              </p:cNvPr>
              <p:cNvSpPr/>
              <p:nvPr/>
            </p:nvSpPr>
            <p:spPr>
              <a:xfrm>
                <a:off x="38840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6" name="Freeform: Shape 4265">
                <a:extLst>
                  <a:ext uri="{FF2B5EF4-FFF2-40B4-BE49-F238E27FC236}">
                    <a16:creationId xmlns:a16="http://schemas.microsoft.com/office/drawing/2014/main" id="{D3F6CE7F-BA9F-9DB4-D10D-BB181068E74D}"/>
                  </a:ext>
                </a:extLst>
              </p:cNvPr>
              <p:cNvSpPr/>
              <p:nvPr/>
            </p:nvSpPr>
            <p:spPr>
              <a:xfrm>
                <a:off x="400012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7" name="Freeform: Shape 4266">
                <a:extLst>
                  <a:ext uri="{FF2B5EF4-FFF2-40B4-BE49-F238E27FC236}">
                    <a16:creationId xmlns:a16="http://schemas.microsoft.com/office/drawing/2014/main" id="{8432CD55-B136-9607-345C-BAF6040FBE5D}"/>
                  </a:ext>
                </a:extLst>
              </p:cNvPr>
              <p:cNvSpPr/>
              <p:nvPr/>
            </p:nvSpPr>
            <p:spPr>
              <a:xfrm>
                <a:off x="41161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8" name="Freeform: Shape 4267">
                <a:extLst>
                  <a:ext uri="{FF2B5EF4-FFF2-40B4-BE49-F238E27FC236}">
                    <a16:creationId xmlns:a16="http://schemas.microsoft.com/office/drawing/2014/main" id="{EC75C921-9B48-898C-4605-8CC1F1511ACD}"/>
                  </a:ext>
                </a:extLst>
              </p:cNvPr>
              <p:cNvSpPr/>
              <p:nvPr/>
            </p:nvSpPr>
            <p:spPr>
              <a:xfrm>
                <a:off x="42321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9" name="Freeform: Shape 4268">
                <a:extLst>
                  <a:ext uri="{FF2B5EF4-FFF2-40B4-BE49-F238E27FC236}">
                    <a16:creationId xmlns:a16="http://schemas.microsoft.com/office/drawing/2014/main" id="{80BE02E4-85C8-478B-93EB-8960FCCCA709}"/>
                  </a:ext>
                </a:extLst>
              </p:cNvPr>
              <p:cNvSpPr/>
              <p:nvPr/>
            </p:nvSpPr>
            <p:spPr>
              <a:xfrm>
                <a:off x="43482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0" name="Freeform: Shape 4269">
                <a:extLst>
                  <a:ext uri="{FF2B5EF4-FFF2-40B4-BE49-F238E27FC236}">
                    <a16:creationId xmlns:a16="http://schemas.microsoft.com/office/drawing/2014/main" id="{08EF87EE-695D-0629-9E0F-90B6000793D3}"/>
                  </a:ext>
                </a:extLst>
              </p:cNvPr>
              <p:cNvSpPr/>
              <p:nvPr/>
            </p:nvSpPr>
            <p:spPr>
              <a:xfrm>
                <a:off x="446424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1" name="Freeform: Shape 4270">
                <a:extLst>
                  <a:ext uri="{FF2B5EF4-FFF2-40B4-BE49-F238E27FC236}">
                    <a16:creationId xmlns:a16="http://schemas.microsoft.com/office/drawing/2014/main" id="{0DEAB6C0-658C-629C-9999-0AED105102F1}"/>
                  </a:ext>
                </a:extLst>
              </p:cNvPr>
              <p:cNvSpPr/>
              <p:nvPr/>
            </p:nvSpPr>
            <p:spPr>
              <a:xfrm>
                <a:off x="458027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2" name="Freeform: Shape 4271">
                <a:extLst>
                  <a:ext uri="{FF2B5EF4-FFF2-40B4-BE49-F238E27FC236}">
                    <a16:creationId xmlns:a16="http://schemas.microsoft.com/office/drawing/2014/main" id="{756E4453-4B0B-AEB7-01F0-4E8A64D4046B}"/>
                  </a:ext>
                </a:extLst>
              </p:cNvPr>
              <p:cNvSpPr/>
              <p:nvPr/>
            </p:nvSpPr>
            <p:spPr>
              <a:xfrm>
                <a:off x="5511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3" name="Freeform: Shape 4272">
                <a:extLst>
                  <a:ext uri="{FF2B5EF4-FFF2-40B4-BE49-F238E27FC236}">
                    <a16:creationId xmlns:a16="http://schemas.microsoft.com/office/drawing/2014/main" id="{5B282745-38F9-8563-DF2E-58753C2AA798}"/>
                  </a:ext>
                </a:extLst>
              </p:cNvPr>
              <p:cNvSpPr/>
              <p:nvPr/>
            </p:nvSpPr>
            <p:spPr>
              <a:xfrm>
                <a:off x="17115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4" name="Freeform: Shape 4273">
                <a:extLst>
                  <a:ext uri="{FF2B5EF4-FFF2-40B4-BE49-F238E27FC236}">
                    <a16:creationId xmlns:a16="http://schemas.microsoft.com/office/drawing/2014/main" id="{913810DB-7154-3E38-E0B7-F86428E1D525}"/>
                  </a:ext>
                </a:extLst>
              </p:cNvPr>
              <p:cNvSpPr/>
              <p:nvPr/>
            </p:nvSpPr>
            <p:spPr>
              <a:xfrm>
                <a:off x="2871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5" name="Freeform: Shape 4274">
                <a:extLst>
                  <a:ext uri="{FF2B5EF4-FFF2-40B4-BE49-F238E27FC236}">
                    <a16:creationId xmlns:a16="http://schemas.microsoft.com/office/drawing/2014/main" id="{9D82663A-2DAD-4652-0C1D-92E53F747D2A}"/>
                  </a:ext>
                </a:extLst>
              </p:cNvPr>
              <p:cNvSpPr/>
              <p:nvPr/>
            </p:nvSpPr>
            <p:spPr>
              <a:xfrm>
                <a:off x="40320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6" name="Freeform: Shape 4275">
                <a:extLst>
                  <a:ext uri="{FF2B5EF4-FFF2-40B4-BE49-F238E27FC236}">
                    <a16:creationId xmlns:a16="http://schemas.microsoft.com/office/drawing/2014/main" id="{1E32835F-9082-37F2-C5B0-B53E5557EA7D}"/>
                  </a:ext>
                </a:extLst>
              </p:cNvPr>
              <p:cNvSpPr/>
              <p:nvPr/>
            </p:nvSpPr>
            <p:spPr>
              <a:xfrm>
                <a:off x="51923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7" name="Freeform: Shape 4276">
                <a:extLst>
                  <a:ext uri="{FF2B5EF4-FFF2-40B4-BE49-F238E27FC236}">
                    <a16:creationId xmlns:a16="http://schemas.microsoft.com/office/drawing/2014/main" id="{34C408B8-7821-08C6-5FDA-23D5E8578CB4}"/>
                  </a:ext>
                </a:extLst>
              </p:cNvPr>
              <p:cNvSpPr/>
              <p:nvPr/>
            </p:nvSpPr>
            <p:spPr>
              <a:xfrm>
                <a:off x="63526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8" name="Freeform: Shape 4277">
                <a:extLst>
                  <a:ext uri="{FF2B5EF4-FFF2-40B4-BE49-F238E27FC236}">
                    <a16:creationId xmlns:a16="http://schemas.microsoft.com/office/drawing/2014/main" id="{FE0AD31D-E45F-3432-603C-E5F1327959DA}"/>
                  </a:ext>
                </a:extLst>
              </p:cNvPr>
              <p:cNvSpPr/>
              <p:nvPr/>
            </p:nvSpPr>
            <p:spPr>
              <a:xfrm>
                <a:off x="7512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9" name="Freeform: Shape 4278">
                <a:extLst>
                  <a:ext uri="{FF2B5EF4-FFF2-40B4-BE49-F238E27FC236}">
                    <a16:creationId xmlns:a16="http://schemas.microsoft.com/office/drawing/2014/main" id="{013AA0BA-B7F0-843C-09CB-16275D4E1091}"/>
                  </a:ext>
                </a:extLst>
              </p:cNvPr>
              <p:cNvSpPr/>
              <p:nvPr/>
            </p:nvSpPr>
            <p:spPr>
              <a:xfrm>
                <a:off x="8673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0" name="Freeform: Shape 4279">
                <a:extLst>
                  <a:ext uri="{FF2B5EF4-FFF2-40B4-BE49-F238E27FC236}">
                    <a16:creationId xmlns:a16="http://schemas.microsoft.com/office/drawing/2014/main" id="{01A4F008-3484-0BEA-22F5-FF6F80B8D77D}"/>
                  </a:ext>
                </a:extLst>
              </p:cNvPr>
              <p:cNvSpPr/>
              <p:nvPr/>
            </p:nvSpPr>
            <p:spPr>
              <a:xfrm>
                <a:off x="98334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1" name="Freeform: Shape 4280">
                <a:extLst>
                  <a:ext uri="{FF2B5EF4-FFF2-40B4-BE49-F238E27FC236}">
                    <a16:creationId xmlns:a16="http://schemas.microsoft.com/office/drawing/2014/main" id="{7C6086D2-0EE1-1227-83AA-9C320F8EFE78}"/>
                  </a:ext>
                </a:extLst>
              </p:cNvPr>
              <p:cNvSpPr/>
              <p:nvPr/>
            </p:nvSpPr>
            <p:spPr>
              <a:xfrm>
                <a:off x="10993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2" name="Freeform: Shape 4281">
                <a:extLst>
                  <a:ext uri="{FF2B5EF4-FFF2-40B4-BE49-F238E27FC236}">
                    <a16:creationId xmlns:a16="http://schemas.microsoft.com/office/drawing/2014/main" id="{8A703F58-74EB-7F16-C708-DB435BFED8D2}"/>
                  </a:ext>
                </a:extLst>
              </p:cNvPr>
              <p:cNvSpPr/>
              <p:nvPr/>
            </p:nvSpPr>
            <p:spPr>
              <a:xfrm>
                <a:off x="121541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3" name="Freeform: Shape 4282">
                <a:extLst>
                  <a:ext uri="{FF2B5EF4-FFF2-40B4-BE49-F238E27FC236}">
                    <a16:creationId xmlns:a16="http://schemas.microsoft.com/office/drawing/2014/main" id="{9819E5DF-6B27-8766-EF41-FC7B3D4F3357}"/>
                  </a:ext>
                </a:extLst>
              </p:cNvPr>
              <p:cNvSpPr/>
              <p:nvPr/>
            </p:nvSpPr>
            <p:spPr>
              <a:xfrm>
                <a:off x="13314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4" name="Freeform: Shape 4283">
                <a:extLst>
                  <a:ext uri="{FF2B5EF4-FFF2-40B4-BE49-F238E27FC236}">
                    <a16:creationId xmlns:a16="http://schemas.microsoft.com/office/drawing/2014/main" id="{5587875F-754D-CC92-52FC-61817EC75BBC}"/>
                  </a:ext>
                </a:extLst>
              </p:cNvPr>
              <p:cNvSpPr/>
              <p:nvPr/>
            </p:nvSpPr>
            <p:spPr>
              <a:xfrm>
                <a:off x="144748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5" name="Freeform: Shape 4284">
                <a:extLst>
                  <a:ext uri="{FF2B5EF4-FFF2-40B4-BE49-F238E27FC236}">
                    <a16:creationId xmlns:a16="http://schemas.microsoft.com/office/drawing/2014/main" id="{0B34FFF1-9EC8-F89C-6CBD-E0B3D2E81491}"/>
                  </a:ext>
                </a:extLst>
              </p:cNvPr>
              <p:cNvSpPr/>
              <p:nvPr/>
            </p:nvSpPr>
            <p:spPr>
              <a:xfrm>
                <a:off x="15634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6" name="Freeform: Shape 4285">
                <a:extLst>
                  <a:ext uri="{FF2B5EF4-FFF2-40B4-BE49-F238E27FC236}">
                    <a16:creationId xmlns:a16="http://schemas.microsoft.com/office/drawing/2014/main" id="{567B239B-5C8D-95A0-8C85-D5DBB141B4B0}"/>
                  </a:ext>
                </a:extLst>
              </p:cNvPr>
              <p:cNvSpPr/>
              <p:nvPr/>
            </p:nvSpPr>
            <p:spPr>
              <a:xfrm>
                <a:off x="16795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7" name="Freeform: Shape 4286">
                <a:extLst>
                  <a:ext uri="{FF2B5EF4-FFF2-40B4-BE49-F238E27FC236}">
                    <a16:creationId xmlns:a16="http://schemas.microsoft.com/office/drawing/2014/main" id="{8B2AA7B4-BA28-1B46-4E03-C358D4539AC2}"/>
                  </a:ext>
                </a:extLst>
              </p:cNvPr>
              <p:cNvSpPr/>
              <p:nvPr/>
            </p:nvSpPr>
            <p:spPr>
              <a:xfrm>
                <a:off x="17955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8" name="Freeform: Shape 4287">
                <a:extLst>
                  <a:ext uri="{FF2B5EF4-FFF2-40B4-BE49-F238E27FC236}">
                    <a16:creationId xmlns:a16="http://schemas.microsoft.com/office/drawing/2014/main" id="{73EA0DF0-C622-5C6B-3325-D46266CC950E}"/>
                  </a:ext>
                </a:extLst>
              </p:cNvPr>
              <p:cNvSpPr/>
              <p:nvPr/>
            </p:nvSpPr>
            <p:spPr>
              <a:xfrm>
                <a:off x="191159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9" name="Freeform: Shape 4288">
                <a:extLst>
                  <a:ext uri="{FF2B5EF4-FFF2-40B4-BE49-F238E27FC236}">
                    <a16:creationId xmlns:a16="http://schemas.microsoft.com/office/drawing/2014/main" id="{F2D780F4-61DE-D778-E51D-6652FE741BB3}"/>
                  </a:ext>
                </a:extLst>
              </p:cNvPr>
              <p:cNvSpPr/>
              <p:nvPr/>
            </p:nvSpPr>
            <p:spPr>
              <a:xfrm>
                <a:off x="20276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0" name="Freeform: Shape 4289">
                <a:extLst>
                  <a:ext uri="{FF2B5EF4-FFF2-40B4-BE49-F238E27FC236}">
                    <a16:creationId xmlns:a16="http://schemas.microsoft.com/office/drawing/2014/main" id="{E36FC746-D5EE-EA90-93C9-EA6838CC7DE7}"/>
                  </a:ext>
                </a:extLst>
              </p:cNvPr>
              <p:cNvSpPr/>
              <p:nvPr/>
            </p:nvSpPr>
            <p:spPr>
              <a:xfrm>
                <a:off x="21436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1" name="Freeform: Shape 4290">
                <a:extLst>
                  <a:ext uri="{FF2B5EF4-FFF2-40B4-BE49-F238E27FC236}">
                    <a16:creationId xmlns:a16="http://schemas.microsoft.com/office/drawing/2014/main" id="{DC85F21F-C5C6-786F-9A96-1FD30C8B6196}"/>
                  </a:ext>
                </a:extLst>
              </p:cNvPr>
              <p:cNvSpPr/>
              <p:nvPr/>
            </p:nvSpPr>
            <p:spPr>
              <a:xfrm>
                <a:off x="225968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2" name="Freeform: Shape 4291">
                <a:extLst>
                  <a:ext uri="{FF2B5EF4-FFF2-40B4-BE49-F238E27FC236}">
                    <a16:creationId xmlns:a16="http://schemas.microsoft.com/office/drawing/2014/main" id="{A04BE2F4-50F6-0911-874A-E5DFED801A3D}"/>
                  </a:ext>
                </a:extLst>
              </p:cNvPr>
              <p:cNvSpPr/>
              <p:nvPr/>
            </p:nvSpPr>
            <p:spPr>
              <a:xfrm>
                <a:off x="237571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3" name="Freeform: Shape 4292">
                <a:extLst>
                  <a:ext uri="{FF2B5EF4-FFF2-40B4-BE49-F238E27FC236}">
                    <a16:creationId xmlns:a16="http://schemas.microsoft.com/office/drawing/2014/main" id="{CA3BD73D-F7AF-5151-3177-372303C13681}"/>
                  </a:ext>
                </a:extLst>
              </p:cNvPr>
              <p:cNvSpPr/>
              <p:nvPr/>
            </p:nvSpPr>
            <p:spPr>
              <a:xfrm>
                <a:off x="24917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4" name="Freeform: Shape 4293">
                <a:extLst>
                  <a:ext uri="{FF2B5EF4-FFF2-40B4-BE49-F238E27FC236}">
                    <a16:creationId xmlns:a16="http://schemas.microsoft.com/office/drawing/2014/main" id="{C3066BE3-1E04-609D-DB81-5249BA8D6935}"/>
                  </a:ext>
                </a:extLst>
              </p:cNvPr>
              <p:cNvSpPr/>
              <p:nvPr/>
            </p:nvSpPr>
            <p:spPr>
              <a:xfrm>
                <a:off x="26077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5" name="Freeform: Shape 4294">
                <a:extLst>
                  <a:ext uri="{FF2B5EF4-FFF2-40B4-BE49-F238E27FC236}">
                    <a16:creationId xmlns:a16="http://schemas.microsoft.com/office/drawing/2014/main" id="{563FE199-A84F-AC2D-139D-1D76654F23AC}"/>
                  </a:ext>
                </a:extLst>
              </p:cNvPr>
              <p:cNvSpPr/>
              <p:nvPr/>
            </p:nvSpPr>
            <p:spPr>
              <a:xfrm>
                <a:off x="272379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6" name="Freeform: Shape 4295">
                <a:extLst>
                  <a:ext uri="{FF2B5EF4-FFF2-40B4-BE49-F238E27FC236}">
                    <a16:creationId xmlns:a16="http://schemas.microsoft.com/office/drawing/2014/main" id="{EF8AB75C-FAC4-AE29-CFBA-3E660A76420E}"/>
                  </a:ext>
                </a:extLst>
              </p:cNvPr>
              <p:cNvSpPr/>
              <p:nvPr/>
            </p:nvSpPr>
            <p:spPr>
              <a:xfrm>
                <a:off x="28398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7" name="Freeform: Shape 4296">
                <a:extLst>
                  <a:ext uri="{FF2B5EF4-FFF2-40B4-BE49-F238E27FC236}">
                    <a16:creationId xmlns:a16="http://schemas.microsoft.com/office/drawing/2014/main" id="{5F0DAC4D-9D67-1F62-E747-BF43426D827C}"/>
                  </a:ext>
                </a:extLst>
              </p:cNvPr>
              <p:cNvSpPr/>
              <p:nvPr/>
            </p:nvSpPr>
            <p:spPr>
              <a:xfrm>
                <a:off x="29558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8" name="Freeform: Shape 4297">
                <a:extLst>
                  <a:ext uri="{FF2B5EF4-FFF2-40B4-BE49-F238E27FC236}">
                    <a16:creationId xmlns:a16="http://schemas.microsoft.com/office/drawing/2014/main" id="{85EDBAEB-8F7B-4F89-BD19-4B0B51A8A399}"/>
                  </a:ext>
                </a:extLst>
              </p:cNvPr>
              <p:cNvSpPr/>
              <p:nvPr/>
            </p:nvSpPr>
            <p:spPr>
              <a:xfrm>
                <a:off x="307189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9" name="Freeform: Shape 4298">
                <a:extLst>
                  <a:ext uri="{FF2B5EF4-FFF2-40B4-BE49-F238E27FC236}">
                    <a16:creationId xmlns:a16="http://schemas.microsoft.com/office/drawing/2014/main" id="{E43071D3-E847-8F1D-22CE-45CC33E7706A}"/>
                  </a:ext>
                </a:extLst>
              </p:cNvPr>
              <p:cNvSpPr/>
              <p:nvPr/>
            </p:nvSpPr>
            <p:spPr>
              <a:xfrm>
                <a:off x="318791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0" name="Freeform: Shape 4299">
                <a:extLst>
                  <a:ext uri="{FF2B5EF4-FFF2-40B4-BE49-F238E27FC236}">
                    <a16:creationId xmlns:a16="http://schemas.microsoft.com/office/drawing/2014/main" id="{38EF131F-4054-3929-0C23-760BB9ECF9EF}"/>
                  </a:ext>
                </a:extLst>
              </p:cNvPr>
              <p:cNvSpPr/>
              <p:nvPr/>
            </p:nvSpPr>
            <p:spPr>
              <a:xfrm>
                <a:off x="33039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1" name="Freeform: Shape 4300">
                <a:extLst>
                  <a:ext uri="{FF2B5EF4-FFF2-40B4-BE49-F238E27FC236}">
                    <a16:creationId xmlns:a16="http://schemas.microsoft.com/office/drawing/2014/main" id="{0641D774-03DB-FB16-30B0-848F634CBCC9}"/>
                  </a:ext>
                </a:extLst>
              </p:cNvPr>
              <p:cNvSpPr/>
              <p:nvPr/>
            </p:nvSpPr>
            <p:spPr>
              <a:xfrm>
                <a:off x="341997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2" name="Freeform: Shape 4301">
                <a:extLst>
                  <a:ext uri="{FF2B5EF4-FFF2-40B4-BE49-F238E27FC236}">
                    <a16:creationId xmlns:a16="http://schemas.microsoft.com/office/drawing/2014/main" id="{A2494FB0-98DB-6919-767F-9CE9A8648AE8}"/>
                  </a:ext>
                </a:extLst>
              </p:cNvPr>
              <p:cNvSpPr/>
              <p:nvPr/>
            </p:nvSpPr>
            <p:spPr>
              <a:xfrm>
                <a:off x="35360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3" name="Freeform: Shape 4302">
                <a:extLst>
                  <a:ext uri="{FF2B5EF4-FFF2-40B4-BE49-F238E27FC236}">
                    <a16:creationId xmlns:a16="http://schemas.microsoft.com/office/drawing/2014/main" id="{567F9211-F96C-FCC5-EB4E-71D10A89A70D}"/>
                  </a:ext>
                </a:extLst>
              </p:cNvPr>
              <p:cNvSpPr/>
              <p:nvPr/>
            </p:nvSpPr>
            <p:spPr>
              <a:xfrm>
                <a:off x="36520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4" name="Freeform: Shape 4303">
                <a:extLst>
                  <a:ext uri="{FF2B5EF4-FFF2-40B4-BE49-F238E27FC236}">
                    <a16:creationId xmlns:a16="http://schemas.microsoft.com/office/drawing/2014/main" id="{E731310A-0FFB-3002-CF22-C8E35DE68E1A}"/>
                  </a:ext>
                </a:extLst>
              </p:cNvPr>
              <p:cNvSpPr/>
              <p:nvPr/>
            </p:nvSpPr>
            <p:spPr>
              <a:xfrm>
                <a:off x="37680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5" name="Freeform: Shape 4304">
                <a:extLst>
                  <a:ext uri="{FF2B5EF4-FFF2-40B4-BE49-F238E27FC236}">
                    <a16:creationId xmlns:a16="http://schemas.microsoft.com/office/drawing/2014/main" id="{60BFB89A-A646-3C9B-82C2-3E105F7A7C7D}"/>
                  </a:ext>
                </a:extLst>
              </p:cNvPr>
              <p:cNvSpPr/>
              <p:nvPr/>
            </p:nvSpPr>
            <p:spPr>
              <a:xfrm>
                <a:off x="38840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6" name="Freeform: Shape 4305">
                <a:extLst>
                  <a:ext uri="{FF2B5EF4-FFF2-40B4-BE49-F238E27FC236}">
                    <a16:creationId xmlns:a16="http://schemas.microsoft.com/office/drawing/2014/main" id="{68DBF019-62FE-C1E6-D694-EEBF0E862927}"/>
                  </a:ext>
                </a:extLst>
              </p:cNvPr>
              <p:cNvSpPr/>
              <p:nvPr/>
            </p:nvSpPr>
            <p:spPr>
              <a:xfrm>
                <a:off x="400012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7" name="Freeform: Shape 4306">
                <a:extLst>
                  <a:ext uri="{FF2B5EF4-FFF2-40B4-BE49-F238E27FC236}">
                    <a16:creationId xmlns:a16="http://schemas.microsoft.com/office/drawing/2014/main" id="{77A6B724-1F20-6A9F-FF30-A83DD7CDABEC}"/>
                  </a:ext>
                </a:extLst>
              </p:cNvPr>
              <p:cNvSpPr/>
              <p:nvPr/>
            </p:nvSpPr>
            <p:spPr>
              <a:xfrm>
                <a:off x="41161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8" name="Freeform: Shape 4307">
                <a:extLst>
                  <a:ext uri="{FF2B5EF4-FFF2-40B4-BE49-F238E27FC236}">
                    <a16:creationId xmlns:a16="http://schemas.microsoft.com/office/drawing/2014/main" id="{8C89D680-1EEC-BD47-8E67-A74A36903605}"/>
                  </a:ext>
                </a:extLst>
              </p:cNvPr>
              <p:cNvSpPr/>
              <p:nvPr/>
            </p:nvSpPr>
            <p:spPr>
              <a:xfrm>
                <a:off x="42321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9" name="Freeform: Shape 4308">
                <a:extLst>
                  <a:ext uri="{FF2B5EF4-FFF2-40B4-BE49-F238E27FC236}">
                    <a16:creationId xmlns:a16="http://schemas.microsoft.com/office/drawing/2014/main" id="{0FCA8180-825F-6CA2-2A0B-D50A02EB9DFE}"/>
                  </a:ext>
                </a:extLst>
              </p:cNvPr>
              <p:cNvSpPr/>
              <p:nvPr/>
            </p:nvSpPr>
            <p:spPr>
              <a:xfrm>
                <a:off x="43482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0" name="Freeform: Shape 4309">
                <a:extLst>
                  <a:ext uri="{FF2B5EF4-FFF2-40B4-BE49-F238E27FC236}">
                    <a16:creationId xmlns:a16="http://schemas.microsoft.com/office/drawing/2014/main" id="{FB0DDD39-8CF3-59FF-5EAC-56F0B88920B4}"/>
                  </a:ext>
                </a:extLst>
              </p:cNvPr>
              <p:cNvSpPr/>
              <p:nvPr/>
            </p:nvSpPr>
            <p:spPr>
              <a:xfrm>
                <a:off x="446424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1" name="Freeform: Shape 4310">
                <a:extLst>
                  <a:ext uri="{FF2B5EF4-FFF2-40B4-BE49-F238E27FC236}">
                    <a16:creationId xmlns:a16="http://schemas.microsoft.com/office/drawing/2014/main" id="{2E59C9B3-B044-1051-8A4C-7C968C398002}"/>
                  </a:ext>
                </a:extLst>
              </p:cNvPr>
              <p:cNvSpPr/>
              <p:nvPr/>
            </p:nvSpPr>
            <p:spPr>
              <a:xfrm>
                <a:off x="458027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2" name="Freeform: Shape 4311">
                <a:extLst>
                  <a:ext uri="{FF2B5EF4-FFF2-40B4-BE49-F238E27FC236}">
                    <a16:creationId xmlns:a16="http://schemas.microsoft.com/office/drawing/2014/main" id="{71F4F995-03CE-E3B6-F2C2-1BFC9A0DED8E}"/>
                  </a:ext>
                </a:extLst>
              </p:cNvPr>
              <p:cNvSpPr/>
              <p:nvPr/>
            </p:nvSpPr>
            <p:spPr>
              <a:xfrm>
                <a:off x="5511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3" name="Freeform: Shape 4312">
                <a:extLst>
                  <a:ext uri="{FF2B5EF4-FFF2-40B4-BE49-F238E27FC236}">
                    <a16:creationId xmlns:a16="http://schemas.microsoft.com/office/drawing/2014/main" id="{C5F516A0-962E-196A-73D6-F5CD6F609206}"/>
                  </a:ext>
                </a:extLst>
              </p:cNvPr>
              <p:cNvSpPr/>
              <p:nvPr/>
            </p:nvSpPr>
            <p:spPr>
              <a:xfrm>
                <a:off x="17115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4" name="Freeform: Shape 4313">
                <a:extLst>
                  <a:ext uri="{FF2B5EF4-FFF2-40B4-BE49-F238E27FC236}">
                    <a16:creationId xmlns:a16="http://schemas.microsoft.com/office/drawing/2014/main" id="{512D56B5-A3A9-CC14-C78B-C633894B612E}"/>
                  </a:ext>
                </a:extLst>
              </p:cNvPr>
              <p:cNvSpPr/>
              <p:nvPr/>
            </p:nvSpPr>
            <p:spPr>
              <a:xfrm>
                <a:off x="2871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5" name="Freeform: Shape 4314">
                <a:extLst>
                  <a:ext uri="{FF2B5EF4-FFF2-40B4-BE49-F238E27FC236}">
                    <a16:creationId xmlns:a16="http://schemas.microsoft.com/office/drawing/2014/main" id="{584787E9-B905-5F31-784D-F86ACCB664B4}"/>
                  </a:ext>
                </a:extLst>
              </p:cNvPr>
              <p:cNvSpPr/>
              <p:nvPr/>
            </p:nvSpPr>
            <p:spPr>
              <a:xfrm>
                <a:off x="40320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6" name="Freeform: Shape 4315">
                <a:extLst>
                  <a:ext uri="{FF2B5EF4-FFF2-40B4-BE49-F238E27FC236}">
                    <a16:creationId xmlns:a16="http://schemas.microsoft.com/office/drawing/2014/main" id="{3325C70E-8A6C-EEBB-48CB-5589225F5F17}"/>
                  </a:ext>
                </a:extLst>
              </p:cNvPr>
              <p:cNvSpPr/>
              <p:nvPr/>
            </p:nvSpPr>
            <p:spPr>
              <a:xfrm>
                <a:off x="51923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7" name="Freeform: Shape 4316">
                <a:extLst>
                  <a:ext uri="{FF2B5EF4-FFF2-40B4-BE49-F238E27FC236}">
                    <a16:creationId xmlns:a16="http://schemas.microsoft.com/office/drawing/2014/main" id="{3FB98528-921B-F1C9-0A7D-3D3C17DDA4D0}"/>
                  </a:ext>
                </a:extLst>
              </p:cNvPr>
              <p:cNvSpPr/>
              <p:nvPr/>
            </p:nvSpPr>
            <p:spPr>
              <a:xfrm>
                <a:off x="63526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8" name="Freeform: Shape 4317">
                <a:extLst>
                  <a:ext uri="{FF2B5EF4-FFF2-40B4-BE49-F238E27FC236}">
                    <a16:creationId xmlns:a16="http://schemas.microsoft.com/office/drawing/2014/main" id="{120F59E7-FE93-A514-80B0-6584314CF72F}"/>
                  </a:ext>
                </a:extLst>
              </p:cNvPr>
              <p:cNvSpPr/>
              <p:nvPr/>
            </p:nvSpPr>
            <p:spPr>
              <a:xfrm>
                <a:off x="7512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9" name="Freeform: Shape 4318">
                <a:extLst>
                  <a:ext uri="{FF2B5EF4-FFF2-40B4-BE49-F238E27FC236}">
                    <a16:creationId xmlns:a16="http://schemas.microsoft.com/office/drawing/2014/main" id="{7BA58943-12DE-CB9B-30F7-0DD0F6E86F5B}"/>
                  </a:ext>
                </a:extLst>
              </p:cNvPr>
              <p:cNvSpPr/>
              <p:nvPr/>
            </p:nvSpPr>
            <p:spPr>
              <a:xfrm>
                <a:off x="8673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0" name="Freeform: Shape 4319">
                <a:extLst>
                  <a:ext uri="{FF2B5EF4-FFF2-40B4-BE49-F238E27FC236}">
                    <a16:creationId xmlns:a16="http://schemas.microsoft.com/office/drawing/2014/main" id="{F6ECF836-F476-31E2-87F8-4C61ED7233CD}"/>
                  </a:ext>
                </a:extLst>
              </p:cNvPr>
              <p:cNvSpPr/>
              <p:nvPr/>
            </p:nvSpPr>
            <p:spPr>
              <a:xfrm>
                <a:off x="98334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1" name="Freeform: Shape 4320">
                <a:extLst>
                  <a:ext uri="{FF2B5EF4-FFF2-40B4-BE49-F238E27FC236}">
                    <a16:creationId xmlns:a16="http://schemas.microsoft.com/office/drawing/2014/main" id="{112ACF88-254F-C2CD-7B24-195B2A4D3D30}"/>
                  </a:ext>
                </a:extLst>
              </p:cNvPr>
              <p:cNvSpPr/>
              <p:nvPr/>
            </p:nvSpPr>
            <p:spPr>
              <a:xfrm>
                <a:off x="10993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2" name="Freeform: Shape 4321">
                <a:extLst>
                  <a:ext uri="{FF2B5EF4-FFF2-40B4-BE49-F238E27FC236}">
                    <a16:creationId xmlns:a16="http://schemas.microsoft.com/office/drawing/2014/main" id="{0B304226-CBDC-5E6C-5661-E2BB22474B3C}"/>
                  </a:ext>
                </a:extLst>
              </p:cNvPr>
              <p:cNvSpPr/>
              <p:nvPr/>
            </p:nvSpPr>
            <p:spPr>
              <a:xfrm>
                <a:off x="121541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3" name="Freeform: Shape 4322">
                <a:extLst>
                  <a:ext uri="{FF2B5EF4-FFF2-40B4-BE49-F238E27FC236}">
                    <a16:creationId xmlns:a16="http://schemas.microsoft.com/office/drawing/2014/main" id="{D8F20764-6E94-C203-1192-91ABAF315822}"/>
                  </a:ext>
                </a:extLst>
              </p:cNvPr>
              <p:cNvSpPr/>
              <p:nvPr/>
            </p:nvSpPr>
            <p:spPr>
              <a:xfrm>
                <a:off x="13314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4" name="Freeform: Shape 4323">
                <a:extLst>
                  <a:ext uri="{FF2B5EF4-FFF2-40B4-BE49-F238E27FC236}">
                    <a16:creationId xmlns:a16="http://schemas.microsoft.com/office/drawing/2014/main" id="{0473B2AE-34E3-B042-B9EC-0205AFFB2AD5}"/>
                  </a:ext>
                </a:extLst>
              </p:cNvPr>
              <p:cNvSpPr/>
              <p:nvPr/>
            </p:nvSpPr>
            <p:spPr>
              <a:xfrm>
                <a:off x="144748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5" name="Freeform: Shape 4324">
                <a:extLst>
                  <a:ext uri="{FF2B5EF4-FFF2-40B4-BE49-F238E27FC236}">
                    <a16:creationId xmlns:a16="http://schemas.microsoft.com/office/drawing/2014/main" id="{8348DD5A-2437-9CA1-5642-EA7DCE7312D8}"/>
                  </a:ext>
                </a:extLst>
              </p:cNvPr>
              <p:cNvSpPr/>
              <p:nvPr/>
            </p:nvSpPr>
            <p:spPr>
              <a:xfrm>
                <a:off x="15634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6" name="Freeform: Shape 4325">
                <a:extLst>
                  <a:ext uri="{FF2B5EF4-FFF2-40B4-BE49-F238E27FC236}">
                    <a16:creationId xmlns:a16="http://schemas.microsoft.com/office/drawing/2014/main" id="{EF51F9F2-20B4-F8DB-02DC-4B40035EFE21}"/>
                  </a:ext>
                </a:extLst>
              </p:cNvPr>
              <p:cNvSpPr/>
              <p:nvPr/>
            </p:nvSpPr>
            <p:spPr>
              <a:xfrm>
                <a:off x="16795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7" name="Freeform: Shape 4326">
                <a:extLst>
                  <a:ext uri="{FF2B5EF4-FFF2-40B4-BE49-F238E27FC236}">
                    <a16:creationId xmlns:a16="http://schemas.microsoft.com/office/drawing/2014/main" id="{2D7D569A-F6DC-6F08-B5B9-3772D26A9214}"/>
                  </a:ext>
                </a:extLst>
              </p:cNvPr>
              <p:cNvSpPr/>
              <p:nvPr/>
            </p:nvSpPr>
            <p:spPr>
              <a:xfrm>
                <a:off x="17955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8" name="Freeform: Shape 4327">
                <a:extLst>
                  <a:ext uri="{FF2B5EF4-FFF2-40B4-BE49-F238E27FC236}">
                    <a16:creationId xmlns:a16="http://schemas.microsoft.com/office/drawing/2014/main" id="{42A3DB4F-BF3C-ACCA-456E-CE069137F2B6}"/>
                  </a:ext>
                </a:extLst>
              </p:cNvPr>
              <p:cNvSpPr/>
              <p:nvPr/>
            </p:nvSpPr>
            <p:spPr>
              <a:xfrm>
                <a:off x="191159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9" name="Freeform: Shape 4328">
                <a:extLst>
                  <a:ext uri="{FF2B5EF4-FFF2-40B4-BE49-F238E27FC236}">
                    <a16:creationId xmlns:a16="http://schemas.microsoft.com/office/drawing/2014/main" id="{707AE4F6-BE01-F796-B9B2-9EBD3EEC4CA1}"/>
                  </a:ext>
                </a:extLst>
              </p:cNvPr>
              <p:cNvSpPr/>
              <p:nvPr/>
            </p:nvSpPr>
            <p:spPr>
              <a:xfrm>
                <a:off x="20276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0" name="Freeform: Shape 4329">
                <a:extLst>
                  <a:ext uri="{FF2B5EF4-FFF2-40B4-BE49-F238E27FC236}">
                    <a16:creationId xmlns:a16="http://schemas.microsoft.com/office/drawing/2014/main" id="{E290A28E-E04C-8A92-752A-73C15FFD1D2E}"/>
                  </a:ext>
                </a:extLst>
              </p:cNvPr>
              <p:cNvSpPr/>
              <p:nvPr/>
            </p:nvSpPr>
            <p:spPr>
              <a:xfrm>
                <a:off x="21436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1" name="Freeform: Shape 4330">
                <a:extLst>
                  <a:ext uri="{FF2B5EF4-FFF2-40B4-BE49-F238E27FC236}">
                    <a16:creationId xmlns:a16="http://schemas.microsoft.com/office/drawing/2014/main" id="{B9BB3672-6193-92D3-4B47-95CDA567BAE7}"/>
                  </a:ext>
                </a:extLst>
              </p:cNvPr>
              <p:cNvSpPr/>
              <p:nvPr/>
            </p:nvSpPr>
            <p:spPr>
              <a:xfrm>
                <a:off x="225968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2" name="Freeform: Shape 4331">
                <a:extLst>
                  <a:ext uri="{FF2B5EF4-FFF2-40B4-BE49-F238E27FC236}">
                    <a16:creationId xmlns:a16="http://schemas.microsoft.com/office/drawing/2014/main" id="{C09D2BEE-493A-82E6-8A49-E48B79248FFA}"/>
                  </a:ext>
                </a:extLst>
              </p:cNvPr>
              <p:cNvSpPr/>
              <p:nvPr/>
            </p:nvSpPr>
            <p:spPr>
              <a:xfrm>
                <a:off x="237571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3" name="Freeform: Shape 4332">
                <a:extLst>
                  <a:ext uri="{FF2B5EF4-FFF2-40B4-BE49-F238E27FC236}">
                    <a16:creationId xmlns:a16="http://schemas.microsoft.com/office/drawing/2014/main" id="{906FC6C9-D937-D31D-3CD2-FA977B0D60A7}"/>
                  </a:ext>
                </a:extLst>
              </p:cNvPr>
              <p:cNvSpPr/>
              <p:nvPr/>
            </p:nvSpPr>
            <p:spPr>
              <a:xfrm>
                <a:off x="24917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4" name="Freeform: Shape 4333">
                <a:extLst>
                  <a:ext uri="{FF2B5EF4-FFF2-40B4-BE49-F238E27FC236}">
                    <a16:creationId xmlns:a16="http://schemas.microsoft.com/office/drawing/2014/main" id="{5FA3390F-3EC7-416A-4D07-48736CEA2CA5}"/>
                  </a:ext>
                </a:extLst>
              </p:cNvPr>
              <p:cNvSpPr/>
              <p:nvPr/>
            </p:nvSpPr>
            <p:spPr>
              <a:xfrm>
                <a:off x="26077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5" name="Freeform: Shape 4334">
                <a:extLst>
                  <a:ext uri="{FF2B5EF4-FFF2-40B4-BE49-F238E27FC236}">
                    <a16:creationId xmlns:a16="http://schemas.microsoft.com/office/drawing/2014/main" id="{99556156-D169-BE28-2372-DFEEB3DC7A36}"/>
                  </a:ext>
                </a:extLst>
              </p:cNvPr>
              <p:cNvSpPr/>
              <p:nvPr/>
            </p:nvSpPr>
            <p:spPr>
              <a:xfrm>
                <a:off x="272379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6" name="Freeform: Shape 4335">
                <a:extLst>
                  <a:ext uri="{FF2B5EF4-FFF2-40B4-BE49-F238E27FC236}">
                    <a16:creationId xmlns:a16="http://schemas.microsoft.com/office/drawing/2014/main" id="{67979E24-F588-2918-EAC9-A3A545993310}"/>
                  </a:ext>
                </a:extLst>
              </p:cNvPr>
              <p:cNvSpPr/>
              <p:nvPr/>
            </p:nvSpPr>
            <p:spPr>
              <a:xfrm>
                <a:off x="28398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7" name="Freeform: Shape 4336">
                <a:extLst>
                  <a:ext uri="{FF2B5EF4-FFF2-40B4-BE49-F238E27FC236}">
                    <a16:creationId xmlns:a16="http://schemas.microsoft.com/office/drawing/2014/main" id="{DD99CF13-2E27-3C50-6E22-0FF4F96AD359}"/>
                  </a:ext>
                </a:extLst>
              </p:cNvPr>
              <p:cNvSpPr/>
              <p:nvPr/>
            </p:nvSpPr>
            <p:spPr>
              <a:xfrm>
                <a:off x="29558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8" name="Freeform: Shape 4337">
                <a:extLst>
                  <a:ext uri="{FF2B5EF4-FFF2-40B4-BE49-F238E27FC236}">
                    <a16:creationId xmlns:a16="http://schemas.microsoft.com/office/drawing/2014/main" id="{18E82235-4B94-6077-15B3-8BAD5CBF0AF4}"/>
                  </a:ext>
                </a:extLst>
              </p:cNvPr>
              <p:cNvSpPr/>
              <p:nvPr/>
            </p:nvSpPr>
            <p:spPr>
              <a:xfrm>
                <a:off x="307189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9" name="Freeform: Shape 4338">
                <a:extLst>
                  <a:ext uri="{FF2B5EF4-FFF2-40B4-BE49-F238E27FC236}">
                    <a16:creationId xmlns:a16="http://schemas.microsoft.com/office/drawing/2014/main" id="{26FCF6B3-2D9F-4D5C-B4FA-75CA42B0F6C0}"/>
                  </a:ext>
                </a:extLst>
              </p:cNvPr>
              <p:cNvSpPr/>
              <p:nvPr/>
            </p:nvSpPr>
            <p:spPr>
              <a:xfrm>
                <a:off x="318791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0" name="Freeform: Shape 4339">
                <a:extLst>
                  <a:ext uri="{FF2B5EF4-FFF2-40B4-BE49-F238E27FC236}">
                    <a16:creationId xmlns:a16="http://schemas.microsoft.com/office/drawing/2014/main" id="{CC2EEE56-3DAF-794A-838A-E73B9B1E7187}"/>
                  </a:ext>
                </a:extLst>
              </p:cNvPr>
              <p:cNvSpPr/>
              <p:nvPr/>
            </p:nvSpPr>
            <p:spPr>
              <a:xfrm>
                <a:off x="33039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1" name="Freeform: Shape 4340">
                <a:extLst>
                  <a:ext uri="{FF2B5EF4-FFF2-40B4-BE49-F238E27FC236}">
                    <a16:creationId xmlns:a16="http://schemas.microsoft.com/office/drawing/2014/main" id="{DD3A0887-959F-AC7D-6A86-2FC79AB61487}"/>
                  </a:ext>
                </a:extLst>
              </p:cNvPr>
              <p:cNvSpPr/>
              <p:nvPr/>
            </p:nvSpPr>
            <p:spPr>
              <a:xfrm>
                <a:off x="341997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2" name="Freeform: Shape 4341">
                <a:extLst>
                  <a:ext uri="{FF2B5EF4-FFF2-40B4-BE49-F238E27FC236}">
                    <a16:creationId xmlns:a16="http://schemas.microsoft.com/office/drawing/2014/main" id="{19E06206-369E-B4A1-7362-93FE1209BA68}"/>
                  </a:ext>
                </a:extLst>
              </p:cNvPr>
              <p:cNvSpPr/>
              <p:nvPr/>
            </p:nvSpPr>
            <p:spPr>
              <a:xfrm>
                <a:off x="35360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3" name="Freeform: Shape 4342">
                <a:extLst>
                  <a:ext uri="{FF2B5EF4-FFF2-40B4-BE49-F238E27FC236}">
                    <a16:creationId xmlns:a16="http://schemas.microsoft.com/office/drawing/2014/main" id="{1FA80CD9-B289-70C2-B37F-EAB95F9F5521}"/>
                  </a:ext>
                </a:extLst>
              </p:cNvPr>
              <p:cNvSpPr/>
              <p:nvPr/>
            </p:nvSpPr>
            <p:spPr>
              <a:xfrm>
                <a:off x="36520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4" name="Freeform: Shape 4343">
                <a:extLst>
                  <a:ext uri="{FF2B5EF4-FFF2-40B4-BE49-F238E27FC236}">
                    <a16:creationId xmlns:a16="http://schemas.microsoft.com/office/drawing/2014/main" id="{84C76860-65B2-398C-DB44-B3B65F11A451}"/>
                  </a:ext>
                </a:extLst>
              </p:cNvPr>
              <p:cNvSpPr/>
              <p:nvPr/>
            </p:nvSpPr>
            <p:spPr>
              <a:xfrm>
                <a:off x="37680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5" name="Freeform: Shape 4344">
                <a:extLst>
                  <a:ext uri="{FF2B5EF4-FFF2-40B4-BE49-F238E27FC236}">
                    <a16:creationId xmlns:a16="http://schemas.microsoft.com/office/drawing/2014/main" id="{67E29C0D-3937-AFFD-BE6D-90050950E786}"/>
                  </a:ext>
                </a:extLst>
              </p:cNvPr>
              <p:cNvSpPr/>
              <p:nvPr/>
            </p:nvSpPr>
            <p:spPr>
              <a:xfrm>
                <a:off x="38840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6" name="Freeform: Shape 4345">
                <a:extLst>
                  <a:ext uri="{FF2B5EF4-FFF2-40B4-BE49-F238E27FC236}">
                    <a16:creationId xmlns:a16="http://schemas.microsoft.com/office/drawing/2014/main" id="{7F243183-48E5-2AF8-17CE-170B03BF3894}"/>
                  </a:ext>
                </a:extLst>
              </p:cNvPr>
              <p:cNvSpPr/>
              <p:nvPr/>
            </p:nvSpPr>
            <p:spPr>
              <a:xfrm>
                <a:off x="400012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7" name="Freeform: Shape 4346">
                <a:extLst>
                  <a:ext uri="{FF2B5EF4-FFF2-40B4-BE49-F238E27FC236}">
                    <a16:creationId xmlns:a16="http://schemas.microsoft.com/office/drawing/2014/main" id="{2505F710-CBBD-A679-F346-10E2F6D1937D}"/>
                  </a:ext>
                </a:extLst>
              </p:cNvPr>
              <p:cNvSpPr/>
              <p:nvPr/>
            </p:nvSpPr>
            <p:spPr>
              <a:xfrm>
                <a:off x="41161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8" name="Freeform: Shape 4347">
                <a:extLst>
                  <a:ext uri="{FF2B5EF4-FFF2-40B4-BE49-F238E27FC236}">
                    <a16:creationId xmlns:a16="http://schemas.microsoft.com/office/drawing/2014/main" id="{E980C96F-41F0-AB59-126F-9839FFB191A8}"/>
                  </a:ext>
                </a:extLst>
              </p:cNvPr>
              <p:cNvSpPr/>
              <p:nvPr/>
            </p:nvSpPr>
            <p:spPr>
              <a:xfrm>
                <a:off x="42321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9" name="Freeform: Shape 4348">
                <a:extLst>
                  <a:ext uri="{FF2B5EF4-FFF2-40B4-BE49-F238E27FC236}">
                    <a16:creationId xmlns:a16="http://schemas.microsoft.com/office/drawing/2014/main" id="{97A8F742-E672-C558-BC7A-0B4505E4C01A}"/>
                  </a:ext>
                </a:extLst>
              </p:cNvPr>
              <p:cNvSpPr/>
              <p:nvPr/>
            </p:nvSpPr>
            <p:spPr>
              <a:xfrm>
                <a:off x="43482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0" name="Freeform: Shape 4349">
                <a:extLst>
                  <a:ext uri="{FF2B5EF4-FFF2-40B4-BE49-F238E27FC236}">
                    <a16:creationId xmlns:a16="http://schemas.microsoft.com/office/drawing/2014/main" id="{8767E387-2D2B-3561-6626-3226CA8A96BF}"/>
                  </a:ext>
                </a:extLst>
              </p:cNvPr>
              <p:cNvSpPr/>
              <p:nvPr/>
            </p:nvSpPr>
            <p:spPr>
              <a:xfrm>
                <a:off x="446424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1" name="Freeform: Shape 4350">
                <a:extLst>
                  <a:ext uri="{FF2B5EF4-FFF2-40B4-BE49-F238E27FC236}">
                    <a16:creationId xmlns:a16="http://schemas.microsoft.com/office/drawing/2014/main" id="{BA04B523-7C11-AF6F-E94F-FC5D8A5CE8E4}"/>
                  </a:ext>
                </a:extLst>
              </p:cNvPr>
              <p:cNvSpPr/>
              <p:nvPr/>
            </p:nvSpPr>
            <p:spPr>
              <a:xfrm>
                <a:off x="458027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2" name="Freeform: Shape 4351">
                <a:extLst>
                  <a:ext uri="{FF2B5EF4-FFF2-40B4-BE49-F238E27FC236}">
                    <a16:creationId xmlns:a16="http://schemas.microsoft.com/office/drawing/2014/main" id="{B897B98B-D2DA-7B25-6D0C-15A1D1A66C07}"/>
                  </a:ext>
                </a:extLst>
              </p:cNvPr>
              <p:cNvSpPr/>
              <p:nvPr/>
            </p:nvSpPr>
            <p:spPr>
              <a:xfrm>
                <a:off x="5511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3" name="Freeform: Shape 4352">
                <a:extLst>
                  <a:ext uri="{FF2B5EF4-FFF2-40B4-BE49-F238E27FC236}">
                    <a16:creationId xmlns:a16="http://schemas.microsoft.com/office/drawing/2014/main" id="{A014CE08-183C-4F17-C933-52E428883B68}"/>
                  </a:ext>
                </a:extLst>
              </p:cNvPr>
              <p:cNvSpPr/>
              <p:nvPr/>
            </p:nvSpPr>
            <p:spPr>
              <a:xfrm>
                <a:off x="17115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4" name="Freeform: Shape 4353">
                <a:extLst>
                  <a:ext uri="{FF2B5EF4-FFF2-40B4-BE49-F238E27FC236}">
                    <a16:creationId xmlns:a16="http://schemas.microsoft.com/office/drawing/2014/main" id="{AF03183A-D9A6-D293-1628-08D7A2ACD2F1}"/>
                  </a:ext>
                </a:extLst>
              </p:cNvPr>
              <p:cNvSpPr/>
              <p:nvPr/>
            </p:nvSpPr>
            <p:spPr>
              <a:xfrm>
                <a:off x="2871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5" name="Freeform: Shape 4354">
                <a:extLst>
                  <a:ext uri="{FF2B5EF4-FFF2-40B4-BE49-F238E27FC236}">
                    <a16:creationId xmlns:a16="http://schemas.microsoft.com/office/drawing/2014/main" id="{6EAB8390-2A4A-311C-A871-2CBF0BD04E19}"/>
                  </a:ext>
                </a:extLst>
              </p:cNvPr>
              <p:cNvSpPr/>
              <p:nvPr/>
            </p:nvSpPr>
            <p:spPr>
              <a:xfrm>
                <a:off x="40320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6" name="Freeform: Shape 4355">
                <a:extLst>
                  <a:ext uri="{FF2B5EF4-FFF2-40B4-BE49-F238E27FC236}">
                    <a16:creationId xmlns:a16="http://schemas.microsoft.com/office/drawing/2014/main" id="{A42278A0-E262-B8C0-33A7-6B080A5B29E9}"/>
                  </a:ext>
                </a:extLst>
              </p:cNvPr>
              <p:cNvSpPr/>
              <p:nvPr/>
            </p:nvSpPr>
            <p:spPr>
              <a:xfrm>
                <a:off x="51923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7" name="Freeform: Shape 4356">
                <a:extLst>
                  <a:ext uri="{FF2B5EF4-FFF2-40B4-BE49-F238E27FC236}">
                    <a16:creationId xmlns:a16="http://schemas.microsoft.com/office/drawing/2014/main" id="{4D228313-D09A-90AE-96C5-D6072F4706EC}"/>
                  </a:ext>
                </a:extLst>
              </p:cNvPr>
              <p:cNvSpPr/>
              <p:nvPr/>
            </p:nvSpPr>
            <p:spPr>
              <a:xfrm>
                <a:off x="63526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8" name="Freeform: Shape 4357">
                <a:extLst>
                  <a:ext uri="{FF2B5EF4-FFF2-40B4-BE49-F238E27FC236}">
                    <a16:creationId xmlns:a16="http://schemas.microsoft.com/office/drawing/2014/main" id="{D11EAABA-4D7B-8451-8452-61FAB3B4C037}"/>
                  </a:ext>
                </a:extLst>
              </p:cNvPr>
              <p:cNvSpPr/>
              <p:nvPr/>
            </p:nvSpPr>
            <p:spPr>
              <a:xfrm>
                <a:off x="7512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9" name="Freeform: Shape 4358">
                <a:extLst>
                  <a:ext uri="{FF2B5EF4-FFF2-40B4-BE49-F238E27FC236}">
                    <a16:creationId xmlns:a16="http://schemas.microsoft.com/office/drawing/2014/main" id="{43372A48-9AC9-2CA7-64BC-226A962182CB}"/>
                  </a:ext>
                </a:extLst>
              </p:cNvPr>
              <p:cNvSpPr/>
              <p:nvPr/>
            </p:nvSpPr>
            <p:spPr>
              <a:xfrm>
                <a:off x="8673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0" name="Freeform: Shape 4359">
                <a:extLst>
                  <a:ext uri="{FF2B5EF4-FFF2-40B4-BE49-F238E27FC236}">
                    <a16:creationId xmlns:a16="http://schemas.microsoft.com/office/drawing/2014/main" id="{695EA084-785D-95A0-DD9C-399EF04031FB}"/>
                  </a:ext>
                </a:extLst>
              </p:cNvPr>
              <p:cNvSpPr/>
              <p:nvPr/>
            </p:nvSpPr>
            <p:spPr>
              <a:xfrm>
                <a:off x="98334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1" name="Freeform: Shape 4360">
                <a:extLst>
                  <a:ext uri="{FF2B5EF4-FFF2-40B4-BE49-F238E27FC236}">
                    <a16:creationId xmlns:a16="http://schemas.microsoft.com/office/drawing/2014/main" id="{F8F97573-D730-361C-355D-AB8D8D6DF807}"/>
                  </a:ext>
                </a:extLst>
              </p:cNvPr>
              <p:cNvSpPr/>
              <p:nvPr/>
            </p:nvSpPr>
            <p:spPr>
              <a:xfrm>
                <a:off x="10993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2" name="Freeform: Shape 4361">
                <a:extLst>
                  <a:ext uri="{FF2B5EF4-FFF2-40B4-BE49-F238E27FC236}">
                    <a16:creationId xmlns:a16="http://schemas.microsoft.com/office/drawing/2014/main" id="{6E873CAF-69E2-C504-F228-DC48DB785689}"/>
                  </a:ext>
                </a:extLst>
              </p:cNvPr>
              <p:cNvSpPr/>
              <p:nvPr/>
            </p:nvSpPr>
            <p:spPr>
              <a:xfrm>
                <a:off x="121541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3" name="Freeform: Shape 4362">
                <a:extLst>
                  <a:ext uri="{FF2B5EF4-FFF2-40B4-BE49-F238E27FC236}">
                    <a16:creationId xmlns:a16="http://schemas.microsoft.com/office/drawing/2014/main" id="{3BD58CE7-3AEB-51B8-6F8A-7DF291E61DEF}"/>
                  </a:ext>
                </a:extLst>
              </p:cNvPr>
              <p:cNvSpPr/>
              <p:nvPr/>
            </p:nvSpPr>
            <p:spPr>
              <a:xfrm>
                <a:off x="13314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4" name="Freeform: Shape 4363">
                <a:extLst>
                  <a:ext uri="{FF2B5EF4-FFF2-40B4-BE49-F238E27FC236}">
                    <a16:creationId xmlns:a16="http://schemas.microsoft.com/office/drawing/2014/main" id="{863B8FC8-7E40-4C25-0142-F33619E357A4}"/>
                  </a:ext>
                </a:extLst>
              </p:cNvPr>
              <p:cNvSpPr/>
              <p:nvPr/>
            </p:nvSpPr>
            <p:spPr>
              <a:xfrm>
                <a:off x="144748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5" name="Freeform: Shape 4364">
                <a:extLst>
                  <a:ext uri="{FF2B5EF4-FFF2-40B4-BE49-F238E27FC236}">
                    <a16:creationId xmlns:a16="http://schemas.microsoft.com/office/drawing/2014/main" id="{78D10C1A-ADB1-C942-AAD8-AFB21D0557E6}"/>
                  </a:ext>
                </a:extLst>
              </p:cNvPr>
              <p:cNvSpPr/>
              <p:nvPr/>
            </p:nvSpPr>
            <p:spPr>
              <a:xfrm>
                <a:off x="15634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6" name="Freeform: Shape 4365">
                <a:extLst>
                  <a:ext uri="{FF2B5EF4-FFF2-40B4-BE49-F238E27FC236}">
                    <a16:creationId xmlns:a16="http://schemas.microsoft.com/office/drawing/2014/main" id="{018847F2-983F-C115-F60E-A207E4A52DDB}"/>
                  </a:ext>
                </a:extLst>
              </p:cNvPr>
              <p:cNvSpPr/>
              <p:nvPr/>
            </p:nvSpPr>
            <p:spPr>
              <a:xfrm>
                <a:off x="16795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7" name="Freeform: Shape 4366">
                <a:extLst>
                  <a:ext uri="{FF2B5EF4-FFF2-40B4-BE49-F238E27FC236}">
                    <a16:creationId xmlns:a16="http://schemas.microsoft.com/office/drawing/2014/main" id="{0632E21B-11DC-2A99-40A9-DCC15984F57B}"/>
                  </a:ext>
                </a:extLst>
              </p:cNvPr>
              <p:cNvSpPr/>
              <p:nvPr/>
            </p:nvSpPr>
            <p:spPr>
              <a:xfrm>
                <a:off x="17955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8" name="Freeform: Shape 4367">
                <a:extLst>
                  <a:ext uri="{FF2B5EF4-FFF2-40B4-BE49-F238E27FC236}">
                    <a16:creationId xmlns:a16="http://schemas.microsoft.com/office/drawing/2014/main" id="{85D89253-8E0C-BE9D-F57F-653624BC5F69}"/>
                  </a:ext>
                </a:extLst>
              </p:cNvPr>
              <p:cNvSpPr/>
              <p:nvPr/>
            </p:nvSpPr>
            <p:spPr>
              <a:xfrm>
                <a:off x="191159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9" name="Freeform: Shape 4368">
                <a:extLst>
                  <a:ext uri="{FF2B5EF4-FFF2-40B4-BE49-F238E27FC236}">
                    <a16:creationId xmlns:a16="http://schemas.microsoft.com/office/drawing/2014/main" id="{0B26A41C-AAC4-A06F-9BE9-C9C30AE4E0CE}"/>
                  </a:ext>
                </a:extLst>
              </p:cNvPr>
              <p:cNvSpPr/>
              <p:nvPr/>
            </p:nvSpPr>
            <p:spPr>
              <a:xfrm>
                <a:off x="20276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0" name="Freeform: Shape 4369">
                <a:extLst>
                  <a:ext uri="{FF2B5EF4-FFF2-40B4-BE49-F238E27FC236}">
                    <a16:creationId xmlns:a16="http://schemas.microsoft.com/office/drawing/2014/main" id="{554CEF5D-A2A9-4455-E0C2-192902D862DA}"/>
                  </a:ext>
                </a:extLst>
              </p:cNvPr>
              <p:cNvSpPr/>
              <p:nvPr/>
            </p:nvSpPr>
            <p:spPr>
              <a:xfrm>
                <a:off x="21436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1" name="Freeform: Shape 4370">
                <a:extLst>
                  <a:ext uri="{FF2B5EF4-FFF2-40B4-BE49-F238E27FC236}">
                    <a16:creationId xmlns:a16="http://schemas.microsoft.com/office/drawing/2014/main" id="{E23BA165-4797-ABAC-53C4-D2732836B8A8}"/>
                  </a:ext>
                </a:extLst>
              </p:cNvPr>
              <p:cNvSpPr/>
              <p:nvPr/>
            </p:nvSpPr>
            <p:spPr>
              <a:xfrm>
                <a:off x="225968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2" name="Freeform: Shape 4371">
                <a:extLst>
                  <a:ext uri="{FF2B5EF4-FFF2-40B4-BE49-F238E27FC236}">
                    <a16:creationId xmlns:a16="http://schemas.microsoft.com/office/drawing/2014/main" id="{511AD19A-59F6-95DF-3504-0730085E052A}"/>
                  </a:ext>
                </a:extLst>
              </p:cNvPr>
              <p:cNvSpPr/>
              <p:nvPr/>
            </p:nvSpPr>
            <p:spPr>
              <a:xfrm>
                <a:off x="237571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3" name="Freeform: Shape 4372">
                <a:extLst>
                  <a:ext uri="{FF2B5EF4-FFF2-40B4-BE49-F238E27FC236}">
                    <a16:creationId xmlns:a16="http://schemas.microsoft.com/office/drawing/2014/main" id="{CAD4A979-3BB6-55A3-063E-E3854813D1EC}"/>
                  </a:ext>
                </a:extLst>
              </p:cNvPr>
              <p:cNvSpPr/>
              <p:nvPr/>
            </p:nvSpPr>
            <p:spPr>
              <a:xfrm>
                <a:off x="24917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4" name="Freeform: Shape 4373">
                <a:extLst>
                  <a:ext uri="{FF2B5EF4-FFF2-40B4-BE49-F238E27FC236}">
                    <a16:creationId xmlns:a16="http://schemas.microsoft.com/office/drawing/2014/main" id="{C51B89DC-DA54-4960-69DF-D76494F90C59}"/>
                  </a:ext>
                </a:extLst>
              </p:cNvPr>
              <p:cNvSpPr/>
              <p:nvPr/>
            </p:nvSpPr>
            <p:spPr>
              <a:xfrm>
                <a:off x="26077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5" name="Freeform: Shape 4374">
                <a:extLst>
                  <a:ext uri="{FF2B5EF4-FFF2-40B4-BE49-F238E27FC236}">
                    <a16:creationId xmlns:a16="http://schemas.microsoft.com/office/drawing/2014/main" id="{6633C38B-F0A4-3373-0F2C-590239025295}"/>
                  </a:ext>
                </a:extLst>
              </p:cNvPr>
              <p:cNvSpPr/>
              <p:nvPr/>
            </p:nvSpPr>
            <p:spPr>
              <a:xfrm>
                <a:off x="272379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6" name="Freeform: Shape 4375">
                <a:extLst>
                  <a:ext uri="{FF2B5EF4-FFF2-40B4-BE49-F238E27FC236}">
                    <a16:creationId xmlns:a16="http://schemas.microsoft.com/office/drawing/2014/main" id="{46A6920D-DD9C-C071-E745-78C13B7B60AA}"/>
                  </a:ext>
                </a:extLst>
              </p:cNvPr>
              <p:cNvSpPr/>
              <p:nvPr/>
            </p:nvSpPr>
            <p:spPr>
              <a:xfrm>
                <a:off x="28398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7" name="Freeform: Shape 4376">
                <a:extLst>
                  <a:ext uri="{FF2B5EF4-FFF2-40B4-BE49-F238E27FC236}">
                    <a16:creationId xmlns:a16="http://schemas.microsoft.com/office/drawing/2014/main" id="{66BC3FA6-182D-CD1E-DD72-5BB4212C2655}"/>
                  </a:ext>
                </a:extLst>
              </p:cNvPr>
              <p:cNvSpPr/>
              <p:nvPr/>
            </p:nvSpPr>
            <p:spPr>
              <a:xfrm>
                <a:off x="29558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8" name="Freeform: Shape 4377">
                <a:extLst>
                  <a:ext uri="{FF2B5EF4-FFF2-40B4-BE49-F238E27FC236}">
                    <a16:creationId xmlns:a16="http://schemas.microsoft.com/office/drawing/2014/main" id="{6C357429-1FD2-A8A8-3EF4-398115BB7C0B}"/>
                  </a:ext>
                </a:extLst>
              </p:cNvPr>
              <p:cNvSpPr/>
              <p:nvPr/>
            </p:nvSpPr>
            <p:spPr>
              <a:xfrm>
                <a:off x="307189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9" name="Freeform: Shape 4378">
                <a:extLst>
                  <a:ext uri="{FF2B5EF4-FFF2-40B4-BE49-F238E27FC236}">
                    <a16:creationId xmlns:a16="http://schemas.microsoft.com/office/drawing/2014/main" id="{ABF2C2D3-5AC1-0315-B48E-2279C609F128}"/>
                  </a:ext>
                </a:extLst>
              </p:cNvPr>
              <p:cNvSpPr/>
              <p:nvPr/>
            </p:nvSpPr>
            <p:spPr>
              <a:xfrm>
                <a:off x="318791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0" name="Freeform: Shape 4379">
                <a:extLst>
                  <a:ext uri="{FF2B5EF4-FFF2-40B4-BE49-F238E27FC236}">
                    <a16:creationId xmlns:a16="http://schemas.microsoft.com/office/drawing/2014/main" id="{73D0242F-A42C-2B96-896C-21E044C2CE87}"/>
                  </a:ext>
                </a:extLst>
              </p:cNvPr>
              <p:cNvSpPr/>
              <p:nvPr/>
            </p:nvSpPr>
            <p:spPr>
              <a:xfrm>
                <a:off x="33039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1" name="Freeform: Shape 4380">
                <a:extLst>
                  <a:ext uri="{FF2B5EF4-FFF2-40B4-BE49-F238E27FC236}">
                    <a16:creationId xmlns:a16="http://schemas.microsoft.com/office/drawing/2014/main" id="{4EDBD86C-2F20-1C16-8ADA-CF739F7A6DE3}"/>
                  </a:ext>
                </a:extLst>
              </p:cNvPr>
              <p:cNvSpPr/>
              <p:nvPr/>
            </p:nvSpPr>
            <p:spPr>
              <a:xfrm>
                <a:off x="341997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2" name="Freeform: Shape 4381">
                <a:extLst>
                  <a:ext uri="{FF2B5EF4-FFF2-40B4-BE49-F238E27FC236}">
                    <a16:creationId xmlns:a16="http://schemas.microsoft.com/office/drawing/2014/main" id="{2DD62D6A-933A-F2D1-13A4-7731BD825DBF}"/>
                  </a:ext>
                </a:extLst>
              </p:cNvPr>
              <p:cNvSpPr/>
              <p:nvPr/>
            </p:nvSpPr>
            <p:spPr>
              <a:xfrm>
                <a:off x="35360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3" name="Freeform: Shape 4382">
                <a:extLst>
                  <a:ext uri="{FF2B5EF4-FFF2-40B4-BE49-F238E27FC236}">
                    <a16:creationId xmlns:a16="http://schemas.microsoft.com/office/drawing/2014/main" id="{4FDF6AB2-53FA-C270-FD87-5F395D97B281}"/>
                  </a:ext>
                </a:extLst>
              </p:cNvPr>
              <p:cNvSpPr/>
              <p:nvPr/>
            </p:nvSpPr>
            <p:spPr>
              <a:xfrm>
                <a:off x="36520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4" name="Freeform: Shape 4383">
                <a:extLst>
                  <a:ext uri="{FF2B5EF4-FFF2-40B4-BE49-F238E27FC236}">
                    <a16:creationId xmlns:a16="http://schemas.microsoft.com/office/drawing/2014/main" id="{0E7DEB67-2C9D-B180-F797-0AC8A1BFA3EB}"/>
                  </a:ext>
                </a:extLst>
              </p:cNvPr>
              <p:cNvSpPr/>
              <p:nvPr/>
            </p:nvSpPr>
            <p:spPr>
              <a:xfrm>
                <a:off x="37680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5" name="Freeform: Shape 4384">
                <a:extLst>
                  <a:ext uri="{FF2B5EF4-FFF2-40B4-BE49-F238E27FC236}">
                    <a16:creationId xmlns:a16="http://schemas.microsoft.com/office/drawing/2014/main" id="{729090E5-46A1-9DED-F180-5BAFF240B053}"/>
                  </a:ext>
                </a:extLst>
              </p:cNvPr>
              <p:cNvSpPr/>
              <p:nvPr/>
            </p:nvSpPr>
            <p:spPr>
              <a:xfrm>
                <a:off x="38840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6" name="Freeform: Shape 4385">
                <a:extLst>
                  <a:ext uri="{FF2B5EF4-FFF2-40B4-BE49-F238E27FC236}">
                    <a16:creationId xmlns:a16="http://schemas.microsoft.com/office/drawing/2014/main" id="{7FF24D2E-BC2D-BD12-DF95-F11DE8BFDBB5}"/>
                  </a:ext>
                </a:extLst>
              </p:cNvPr>
              <p:cNvSpPr/>
              <p:nvPr/>
            </p:nvSpPr>
            <p:spPr>
              <a:xfrm>
                <a:off x="400012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7" name="Freeform: Shape 4386">
                <a:extLst>
                  <a:ext uri="{FF2B5EF4-FFF2-40B4-BE49-F238E27FC236}">
                    <a16:creationId xmlns:a16="http://schemas.microsoft.com/office/drawing/2014/main" id="{C916E100-0D32-9362-9359-154E41A021EE}"/>
                  </a:ext>
                </a:extLst>
              </p:cNvPr>
              <p:cNvSpPr/>
              <p:nvPr/>
            </p:nvSpPr>
            <p:spPr>
              <a:xfrm>
                <a:off x="41161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8" name="Freeform: Shape 4387">
                <a:extLst>
                  <a:ext uri="{FF2B5EF4-FFF2-40B4-BE49-F238E27FC236}">
                    <a16:creationId xmlns:a16="http://schemas.microsoft.com/office/drawing/2014/main" id="{7129A702-4BAC-AC4F-EB3C-AB89C2C43E51}"/>
                  </a:ext>
                </a:extLst>
              </p:cNvPr>
              <p:cNvSpPr/>
              <p:nvPr/>
            </p:nvSpPr>
            <p:spPr>
              <a:xfrm>
                <a:off x="42321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9" name="Freeform: Shape 4388">
                <a:extLst>
                  <a:ext uri="{FF2B5EF4-FFF2-40B4-BE49-F238E27FC236}">
                    <a16:creationId xmlns:a16="http://schemas.microsoft.com/office/drawing/2014/main" id="{1BBD7335-1B5B-B723-B221-06E8FF119D87}"/>
                  </a:ext>
                </a:extLst>
              </p:cNvPr>
              <p:cNvSpPr/>
              <p:nvPr/>
            </p:nvSpPr>
            <p:spPr>
              <a:xfrm>
                <a:off x="43482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0" name="Freeform: Shape 4389">
                <a:extLst>
                  <a:ext uri="{FF2B5EF4-FFF2-40B4-BE49-F238E27FC236}">
                    <a16:creationId xmlns:a16="http://schemas.microsoft.com/office/drawing/2014/main" id="{E55E5B5B-6C39-B211-E700-D6ABF30B7D8F}"/>
                  </a:ext>
                </a:extLst>
              </p:cNvPr>
              <p:cNvSpPr/>
              <p:nvPr/>
            </p:nvSpPr>
            <p:spPr>
              <a:xfrm>
                <a:off x="446424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1" name="Freeform: Shape 4390">
                <a:extLst>
                  <a:ext uri="{FF2B5EF4-FFF2-40B4-BE49-F238E27FC236}">
                    <a16:creationId xmlns:a16="http://schemas.microsoft.com/office/drawing/2014/main" id="{EC73D464-E80F-550E-EBA8-DBE0967EF5C2}"/>
                  </a:ext>
                </a:extLst>
              </p:cNvPr>
              <p:cNvSpPr/>
              <p:nvPr/>
            </p:nvSpPr>
            <p:spPr>
              <a:xfrm>
                <a:off x="458027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2" name="Freeform: Shape 4391">
                <a:extLst>
                  <a:ext uri="{FF2B5EF4-FFF2-40B4-BE49-F238E27FC236}">
                    <a16:creationId xmlns:a16="http://schemas.microsoft.com/office/drawing/2014/main" id="{0ECD9619-0F05-926D-C626-80125E0C37BB}"/>
                  </a:ext>
                </a:extLst>
              </p:cNvPr>
              <p:cNvSpPr/>
              <p:nvPr/>
            </p:nvSpPr>
            <p:spPr>
              <a:xfrm>
                <a:off x="5511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3" name="Freeform: Shape 4392">
                <a:extLst>
                  <a:ext uri="{FF2B5EF4-FFF2-40B4-BE49-F238E27FC236}">
                    <a16:creationId xmlns:a16="http://schemas.microsoft.com/office/drawing/2014/main" id="{6F3794B3-7886-75D4-6EBA-2170D17F3FE3}"/>
                  </a:ext>
                </a:extLst>
              </p:cNvPr>
              <p:cNvSpPr/>
              <p:nvPr/>
            </p:nvSpPr>
            <p:spPr>
              <a:xfrm>
                <a:off x="17115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4" name="Freeform: Shape 4393">
                <a:extLst>
                  <a:ext uri="{FF2B5EF4-FFF2-40B4-BE49-F238E27FC236}">
                    <a16:creationId xmlns:a16="http://schemas.microsoft.com/office/drawing/2014/main" id="{12B7FF42-FE4D-A212-6E47-F8DAC4181D93}"/>
                  </a:ext>
                </a:extLst>
              </p:cNvPr>
              <p:cNvSpPr/>
              <p:nvPr/>
            </p:nvSpPr>
            <p:spPr>
              <a:xfrm>
                <a:off x="2871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5" name="Freeform: Shape 4394">
                <a:extLst>
                  <a:ext uri="{FF2B5EF4-FFF2-40B4-BE49-F238E27FC236}">
                    <a16:creationId xmlns:a16="http://schemas.microsoft.com/office/drawing/2014/main" id="{7179E34D-E258-9E11-6853-039CE4BAB8EE}"/>
                  </a:ext>
                </a:extLst>
              </p:cNvPr>
              <p:cNvSpPr/>
              <p:nvPr/>
            </p:nvSpPr>
            <p:spPr>
              <a:xfrm>
                <a:off x="40320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6" name="Freeform: Shape 4395">
                <a:extLst>
                  <a:ext uri="{FF2B5EF4-FFF2-40B4-BE49-F238E27FC236}">
                    <a16:creationId xmlns:a16="http://schemas.microsoft.com/office/drawing/2014/main" id="{F971D9C1-8D80-CBA5-3A07-2B808A07B04C}"/>
                  </a:ext>
                </a:extLst>
              </p:cNvPr>
              <p:cNvSpPr/>
              <p:nvPr/>
            </p:nvSpPr>
            <p:spPr>
              <a:xfrm>
                <a:off x="51923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7" name="Freeform: Shape 4396">
                <a:extLst>
                  <a:ext uri="{FF2B5EF4-FFF2-40B4-BE49-F238E27FC236}">
                    <a16:creationId xmlns:a16="http://schemas.microsoft.com/office/drawing/2014/main" id="{084F8B81-5F95-F543-A941-1D2C9ADF18EA}"/>
                  </a:ext>
                </a:extLst>
              </p:cNvPr>
              <p:cNvSpPr/>
              <p:nvPr/>
            </p:nvSpPr>
            <p:spPr>
              <a:xfrm>
                <a:off x="63526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8" name="Freeform: Shape 4397">
                <a:extLst>
                  <a:ext uri="{FF2B5EF4-FFF2-40B4-BE49-F238E27FC236}">
                    <a16:creationId xmlns:a16="http://schemas.microsoft.com/office/drawing/2014/main" id="{C10E8673-4C9B-1DD7-FA24-D27E268EB448}"/>
                  </a:ext>
                </a:extLst>
              </p:cNvPr>
              <p:cNvSpPr/>
              <p:nvPr/>
            </p:nvSpPr>
            <p:spPr>
              <a:xfrm>
                <a:off x="7512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9" name="Freeform: Shape 4398">
                <a:extLst>
                  <a:ext uri="{FF2B5EF4-FFF2-40B4-BE49-F238E27FC236}">
                    <a16:creationId xmlns:a16="http://schemas.microsoft.com/office/drawing/2014/main" id="{1B58249A-A3A3-440C-5C67-9DC9BFDDF509}"/>
                  </a:ext>
                </a:extLst>
              </p:cNvPr>
              <p:cNvSpPr/>
              <p:nvPr/>
            </p:nvSpPr>
            <p:spPr>
              <a:xfrm>
                <a:off x="8673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0" name="Freeform: Shape 4399">
                <a:extLst>
                  <a:ext uri="{FF2B5EF4-FFF2-40B4-BE49-F238E27FC236}">
                    <a16:creationId xmlns:a16="http://schemas.microsoft.com/office/drawing/2014/main" id="{BC4D9D8B-D1AC-A201-AECA-24DB502E309B}"/>
                  </a:ext>
                </a:extLst>
              </p:cNvPr>
              <p:cNvSpPr/>
              <p:nvPr/>
            </p:nvSpPr>
            <p:spPr>
              <a:xfrm>
                <a:off x="98334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1" name="Freeform: Shape 4400">
                <a:extLst>
                  <a:ext uri="{FF2B5EF4-FFF2-40B4-BE49-F238E27FC236}">
                    <a16:creationId xmlns:a16="http://schemas.microsoft.com/office/drawing/2014/main" id="{63CA9190-45EA-9786-0023-0CB527E4AB4E}"/>
                  </a:ext>
                </a:extLst>
              </p:cNvPr>
              <p:cNvSpPr/>
              <p:nvPr/>
            </p:nvSpPr>
            <p:spPr>
              <a:xfrm>
                <a:off x="10993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2" name="Freeform: Shape 4401">
                <a:extLst>
                  <a:ext uri="{FF2B5EF4-FFF2-40B4-BE49-F238E27FC236}">
                    <a16:creationId xmlns:a16="http://schemas.microsoft.com/office/drawing/2014/main" id="{C40B19B4-4CC1-ABEB-8DC5-7A77CA8AA0E2}"/>
                  </a:ext>
                </a:extLst>
              </p:cNvPr>
              <p:cNvSpPr/>
              <p:nvPr/>
            </p:nvSpPr>
            <p:spPr>
              <a:xfrm>
                <a:off x="121541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3" name="Freeform: Shape 4402">
                <a:extLst>
                  <a:ext uri="{FF2B5EF4-FFF2-40B4-BE49-F238E27FC236}">
                    <a16:creationId xmlns:a16="http://schemas.microsoft.com/office/drawing/2014/main" id="{867E6639-4D36-5805-48B9-520ECEF32DDC}"/>
                  </a:ext>
                </a:extLst>
              </p:cNvPr>
              <p:cNvSpPr/>
              <p:nvPr/>
            </p:nvSpPr>
            <p:spPr>
              <a:xfrm>
                <a:off x="13314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4" name="Freeform: Shape 4403">
                <a:extLst>
                  <a:ext uri="{FF2B5EF4-FFF2-40B4-BE49-F238E27FC236}">
                    <a16:creationId xmlns:a16="http://schemas.microsoft.com/office/drawing/2014/main" id="{FE1F42CD-7B77-DA91-55F7-1BA1E95F710F}"/>
                  </a:ext>
                </a:extLst>
              </p:cNvPr>
              <p:cNvSpPr/>
              <p:nvPr/>
            </p:nvSpPr>
            <p:spPr>
              <a:xfrm>
                <a:off x="144748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5" name="Freeform: Shape 4404">
                <a:extLst>
                  <a:ext uri="{FF2B5EF4-FFF2-40B4-BE49-F238E27FC236}">
                    <a16:creationId xmlns:a16="http://schemas.microsoft.com/office/drawing/2014/main" id="{B8ACF474-2AA3-741B-9700-5C3EB510615B}"/>
                  </a:ext>
                </a:extLst>
              </p:cNvPr>
              <p:cNvSpPr/>
              <p:nvPr/>
            </p:nvSpPr>
            <p:spPr>
              <a:xfrm>
                <a:off x="15634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6" name="Freeform: Shape 4405">
                <a:extLst>
                  <a:ext uri="{FF2B5EF4-FFF2-40B4-BE49-F238E27FC236}">
                    <a16:creationId xmlns:a16="http://schemas.microsoft.com/office/drawing/2014/main" id="{2AE0B571-E778-EBBA-971F-14AF69A9ECBF}"/>
                  </a:ext>
                </a:extLst>
              </p:cNvPr>
              <p:cNvSpPr/>
              <p:nvPr/>
            </p:nvSpPr>
            <p:spPr>
              <a:xfrm>
                <a:off x="16795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7" name="Freeform: Shape 4406">
                <a:extLst>
                  <a:ext uri="{FF2B5EF4-FFF2-40B4-BE49-F238E27FC236}">
                    <a16:creationId xmlns:a16="http://schemas.microsoft.com/office/drawing/2014/main" id="{1BFA591D-96CD-44DC-9304-41B1B3FF4682}"/>
                  </a:ext>
                </a:extLst>
              </p:cNvPr>
              <p:cNvSpPr/>
              <p:nvPr/>
            </p:nvSpPr>
            <p:spPr>
              <a:xfrm>
                <a:off x="17955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8" name="Freeform: Shape 4407">
                <a:extLst>
                  <a:ext uri="{FF2B5EF4-FFF2-40B4-BE49-F238E27FC236}">
                    <a16:creationId xmlns:a16="http://schemas.microsoft.com/office/drawing/2014/main" id="{6853EBBB-F9F8-0673-07FB-F35C5E5058A2}"/>
                  </a:ext>
                </a:extLst>
              </p:cNvPr>
              <p:cNvSpPr/>
              <p:nvPr/>
            </p:nvSpPr>
            <p:spPr>
              <a:xfrm>
                <a:off x="191159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9" name="Freeform: Shape 4408">
                <a:extLst>
                  <a:ext uri="{FF2B5EF4-FFF2-40B4-BE49-F238E27FC236}">
                    <a16:creationId xmlns:a16="http://schemas.microsoft.com/office/drawing/2014/main" id="{24E9A5AF-8AAB-BF3F-C326-EC8D3B974012}"/>
                  </a:ext>
                </a:extLst>
              </p:cNvPr>
              <p:cNvSpPr/>
              <p:nvPr/>
            </p:nvSpPr>
            <p:spPr>
              <a:xfrm>
                <a:off x="20276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0" name="Freeform: Shape 4409">
                <a:extLst>
                  <a:ext uri="{FF2B5EF4-FFF2-40B4-BE49-F238E27FC236}">
                    <a16:creationId xmlns:a16="http://schemas.microsoft.com/office/drawing/2014/main" id="{928E061B-79A3-3325-D49C-7653814612F7}"/>
                  </a:ext>
                </a:extLst>
              </p:cNvPr>
              <p:cNvSpPr/>
              <p:nvPr/>
            </p:nvSpPr>
            <p:spPr>
              <a:xfrm>
                <a:off x="21436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1" name="Freeform: Shape 4410">
                <a:extLst>
                  <a:ext uri="{FF2B5EF4-FFF2-40B4-BE49-F238E27FC236}">
                    <a16:creationId xmlns:a16="http://schemas.microsoft.com/office/drawing/2014/main" id="{335DC03E-181D-8557-B1B0-1AE308A55F46}"/>
                  </a:ext>
                </a:extLst>
              </p:cNvPr>
              <p:cNvSpPr/>
              <p:nvPr/>
            </p:nvSpPr>
            <p:spPr>
              <a:xfrm>
                <a:off x="225968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2" name="Freeform: Shape 4411">
                <a:extLst>
                  <a:ext uri="{FF2B5EF4-FFF2-40B4-BE49-F238E27FC236}">
                    <a16:creationId xmlns:a16="http://schemas.microsoft.com/office/drawing/2014/main" id="{6519B65E-C326-91F4-BC93-904DAFDA1B3D}"/>
                  </a:ext>
                </a:extLst>
              </p:cNvPr>
              <p:cNvSpPr/>
              <p:nvPr/>
            </p:nvSpPr>
            <p:spPr>
              <a:xfrm>
                <a:off x="237571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3" name="Freeform: Shape 4412">
                <a:extLst>
                  <a:ext uri="{FF2B5EF4-FFF2-40B4-BE49-F238E27FC236}">
                    <a16:creationId xmlns:a16="http://schemas.microsoft.com/office/drawing/2014/main" id="{DCB52B38-4430-E0E5-D937-3C2A9F8D01CC}"/>
                  </a:ext>
                </a:extLst>
              </p:cNvPr>
              <p:cNvSpPr/>
              <p:nvPr/>
            </p:nvSpPr>
            <p:spPr>
              <a:xfrm>
                <a:off x="24917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4" name="Freeform: Shape 4413">
                <a:extLst>
                  <a:ext uri="{FF2B5EF4-FFF2-40B4-BE49-F238E27FC236}">
                    <a16:creationId xmlns:a16="http://schemas.microsoft.com/office/drawing/2014/main" id="{4FEE6452-24D8-1081-6F01-5CE55647ED8E}"/>
                  </a:ext>
                </a:extLst>
              </p:cNvPr>
              <p:cNvSpPr/>
              <p:nvPr/>
            </p:nvSpPr>
            <p:spPr>
              <a:xfrm>
                <a:off x="26077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5" name="Freeform: Shape 4414">
                <a:extLst>
                  <a:ext uri="{FF2B5EF4-FFF2-40B4-BE49-F238E27FC236}">
                    <a16:creationId xmlns:a16="http://schemas.microsoft.com/office/drawing/2014/main" id="{6353D143-8707-86FD-500F-C9F1B9EB4D2B}"/>
                  </a:ext>
                </a:extLst>
              </p:cNvPr>
              <p:cNvSpPr/>
              <p:nvPr/>
            </p:nvSpPr>
            <p:spPr>
              <a:xfrm>
                <a:off x="272379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6" name="Freeform: Shape 4415">
                <a:extLst>
                  <a:ext uri="{FF2B5EF4-FFF2-40B4-BE49-F238E27FC236}">
                    <a16:creationId xmlns:a16="http://schemas.microsoft.com/office/drawing/2014/main" id="{ED8FB3CC-4EBE-CA9B-8057-FA1A496B12B3}"/>
                  </a:ext>
                </a:extLst>
              </p:cNvPr>
              <p:cNvSpPr/>
              <p:nvPr/>
            </p:nvSpPr>
            <p:spPr>
              <a:xfrm>
                <a:off x="28398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7" name="Freeform: Shape 4416">
                <a:extLst>
                  <a:ext uri="{FF2B5EF4-FFF2-40B4-BE49-F238E27FC236}">
                    <a16:creationId xmlns:a16="http://schemas.microsoft.com/office/drawing/2014/main" id="{61DAACE4-560A-0B0E-1205-975D39BC512B}"/>
                  </a:ext>
                </a:extLst>
              </p:cNvPr>
              <p:cNvSpPr/>
              <p:nvPr/>
            </p:nvSpPr>
            <p:spPr>
              <a:xfrm>
                <a:off x="29558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8" name="Freeform: Shape 4417">
                <a:extLst>
                  <a:ext uri="{FF2B5EF4-FFF2-40B4-BE49-F238E27FC236}">
                    <a16:creationId xmlns:a16="http://schemas.microsoft.com/office/drawing/2014/main" id="{2AEA25D0-4E38-9C17-3A70-62340FF90142}"/>
                  </a:ext>
                </a:extLst>
              </p:cNvPr>
              <p:cNvSpPr/>
              <p:nvPr/>
            </p:nvSpPr>
            <p:spPr>
              <a:xfrm>
                <a:off x="307189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9" name="Freeform: Shape 4418">
                <a:extLst>
                  <a:ext uri="{FF2B5EF4-FFF2-40B4-BE49-F238E27FC236}">
                    <a16:creationId xmlns:a16="http://schemas.microsoft.com/office/drawing/2014/main" id="{34371A77-0ADC-BC09-99BF-37E21259CF1D}"/>
                  </a:ext>
                </a:extLst>
              </p:cNvPr>
              <p:cNvSpPr/>
              <p:nvPr/>
            </p:nvSpPr>
            <p:spPr>
              <a:xfrm>
                <a:off x="318791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0" name="Freeform: Shape 4419">
                <a:extLst>
                  <a:ext uri="{FF2B5EF4-FFF2-40B4-BE49-F238E27FC236}">
                    <a16:creationId xmlns:a16="http://schemas.microsoft.com/office/drawing/2014/main" id="{4C21E544-FBE3-F834-FE4C-90DA5C4D289D}"/>
                  </a:ext>
                </a:extLst>
              </p:cNvPr>
              <p:cNvSpPr/>
              <p:nvPr/>
            </p:nvSpPr>
            <p:spPr>
              <a:xfrm>
                <a:off x="33039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1" name="Freeform: Shape 4420">
                <a:extLst>
                  <a:ext uri="{FF2B5EF4-FFF2-40B4-BE49-F238E27FC236}">
                    <a16:creationId xmlns:a16="http://schemas.microsoft.com/office/drawing/2014/main" id="{E19321FF-9EA0-70F4-F763-D3A704042873}"/>
                  </a:ext>
                </a:extLst>
              </p:cNvPr>
              <p:cNvSpPr/>
              <p:nvPr/>
            </p:nvSpPr>
            <p:spPr>
              <a:xfrm>
                <a:off x="341997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2" name="Freeform: Shape 4421">
                <a:extLst>
                  <a:ext uri="{FF2B5EF4-FFF2-40B4-BE49-F238E27FC236}">
                    <a16:creationId xmlns:a16="http://schemas.microsoft.com/office/drawing/2014/main" id="{78CEBC0D-5DCB-A370-FC16-39F314508F10}"/>
                  </a:ext>
                </a:extLst>
              </p:cNvPr>
              <p:cNvSpPr/>
              <p:nvPr/>
            </p:nvSpPr>
            <p:spPr>
              <a:xfrm>
                <a:off x="35360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3" name="Freeform: Shape 4422">
                <a:extLst>
                  <a:ext uri="{FF2B5EF4-FFF2-40B4-BE49-F238E27FC236}">
                    <a16:creationId xmlns:a16="http://schemas.microsoft.com/office/drawing/2014/main" id="{01004858-E8F3-4BE3-4DB7-F521204C4596}"/>
                  </a:ext>
                </a:extLst>
              </p:cNvPr>
              <p:cNvSpPr/>
              <p:nvPr/>
            </p:nvSpPr>
            <p:spPr>
              <a:xfrm>
                <a:off x="36520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4" name="Freeform: Shape 4423">
                <a:extLst>
                  <a:ext uri="{FF2B5EF4-FFF2-40B4-BE49-F238E27FC236}">
                    <a16:creationId xmlns:a16="http://schemas.microsoft.com/office/drawing/2014/main" id="{00E4B7FA-A08F-F20B-156C-C120F369C032}"/>
                  </a:ext>
                </a:extLst>
              </p:cNvPr>
              <p:cNvSpPr/>
              <p:nvPr/>
            </p:nvSpPr>
            <p:spPr>
              <a:xfrm>
                <a:off x="37680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5" name="Freeform: Shape 4424">
                <a:extLst>
                  <a:ext uri="{FF2B5EF4-FFF2-40B4-BE49-F238E27FC236}">
                    <a16:creationId xmlns:a16="http://schemas.microsoft.com/office/drawing/2014/main" id="{D26505F8-B0AE-EB40-D4E6-868FA36347E5}"/>
                  </a:ext>
                </a:extLst>
              </p:cNvPr>
              <p:cNvSpPr/>
              <p:nvPr/>
            </p:nvSpPr>
            <p:spPr>
              <a:xfrm>
                <a:off x="38840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6" name="Freeform: Shape 4425">
                <a:extLst>
                  <a:ext uri="{FF2B5EF4-FFF2-40B4-BE49-F238E27FC236}">
                    <a16:creationId xmlns:a16="http://schemas.microsoft.com/office/drawing/2014/main" id="{95C60D6A-6152-3105-F760-755773EE4076}"/>
                  </a:ext>
                </a:extLst>
              </p:cNvPr>
              <p:cNvSpPr/>
              <p:nvPr/>
            </p:nvSpPr>
            <p:spPr>
              <a:xfrm>
                <a:off x="400012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7" name="Freeform: Shape 4426">
                <a:extLst>
                  <a:ext uri="{FF2B5EF4-FFF2-40B4-BE49-F238E27FC236}">
                    <a16:creationId xmlns:a16="http://schemas.microsoft.com/office/drawing/2014/main" id="{2E166B52-DA55-EDA6-99D7-E1198A5BECB7}"/>
                  </a:ext>
                </a:extLst>
              </p:cNvPr>
              <p:cNvSpPr/>
              <p:nvPr/>
            </p:nvSpPr>
            <p:spPr>
              <a:xfrm>
                <a:off x="41161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8" name="Freeform: Shape 4427">
                <a:extLst>
                  <a:ext uri="{FF2B5EF4-FFF2-40B4-BE49-F238E27FC236}">
                    <a16:creationId xmlns:a16="http://schemas.microsoft.com/office/drawing/2014/main" id="{9E2E6C28-EBFB-9CE8-04E1-A7D504E7CB38}"/>
                  </a:ext>
                </a:extLst>
              </p:cNvPr>
              <p:cNvSpPr/>
              <p:nvPr/>
            </p:nvSpPr>
            <p:spPr>
              <a:xfrm>
                <a:off x="42321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9" name="Freeform: Shape 4428">
                <a:extLst>
                  <a:ext uri="{FF2B5EF4-FFF2-40B4-BE49-F238E27FC236}">
                    <a16:creationId xmlns:a16="http://schemas.microsoft.com/office/drawing/2014/main" id="{CA4EE9DA-EA92-95A7-F082-46142C0DA0AF}"/>
                  </a:ext>
                </a:extLst>
              </p:cNvPr>
              <p:cNvSpPr/>
              <p:nvPr/>
            </p:nvSpPr>
            <p:spPr>
              <a:xfrm>
                <a:off x="43482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0" name="Freeform: Shape 4429">
                <a:extLst>
                  <a:ext uri="{FF2B5EF4-FFF2-40B4-BE49-F238E27FC236}">
                    <a16:creationId xmlns:a16="http://schemas.microsoft.com/office/drawing/2014/main" id="{FC434292-91D0-8266-51EB-B2E4D1701158}"/>
                  </a:ext>
                </a:extLst>
              </p:cNvPr>
              <p:cNvSpPr/>
              <p:nvPr/>
            </p:nvSpPr>
            <p:spPr>
              <a:xfrm>
                <a:off x="446424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1" name="Freeform: Shape 4430">
                <a:extLst>
                  <a:ext uri="{FF2B5EF4-FFF2-40B4-BE49-F238E27FC236}">
                    <a16:creationId xmlns:a16="http://schemas.microsoft.com/office/drawing/2014/main" id="{3F0E6950-68CD-86AF-2955-3E18212EA166}"/>
                  </a:ext>
                </a:extLst>
              </p:cNvPr>
              <p:cNvSpPr/>
              <p:nvPr/>
            </p:nvSpPr>
            <p:spPr>
              <a:xfrm>
                <a:off x="458027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2" name="Freeform: Shape 4431">
                <a:extLst>
                  <a:ext uri="{FF2B5EF4-FFF2-40B4-BE49-F238E27FC236}">
                    <a16:creationId xmlns:a16="http://schemas.microsoft.com/office/drawing/2014/main" id="{4882ED0D-6194-6B89-F76B-94FD94B361B3}"/>
                  </a:ext>
                </a:extLst>
              </p:cNvPr>
              <p:cNvSpPr/>
              <p:nvPr/>
            </p:nvSpPr>
            <p:spPr>
              <a:xfrm>
                <a:off x="5511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3" name="Freeform: Shape 4432">
                <a:extLst>
                  <a:ext uri="{FF2B5EF4-FFF2-40B4-BE49-F238E27FC236}">
                    <a16:creationId xmlns:a16="http://schemas.microsoft.com/office/drawing/2014/main" id="{EAA9EFBC-D1BF-C245-74B4-0F99F892A4FD}"/>
                  </a:ext>
                </a:extLst>
              </p:cNvPr>
              <p:cNvSpPr/>
              <p:nvPr/>
            </p:nvSpPr>
            <p:spPr>
              <a:xfrm>
                <a:off x="17115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4" name="Freeform: Shape 4433">
                <a:extLst>
                  <a:ext uri="{FF2B5EF4-FFF2-40B4-BE49-F238E27FC236}">
                    <a16:creationId xmlns:a16="http://schemas.microsoft.com/office/drawing/2014/main" id="{5CEA4929-37B6-7C13-ADD2-3F1D48626472}"/>
                  </a:ext>
                </a:extLst>
              </p:cNvPr>
              <p:cNvSpPr/>
              <p:nvPr/>
            </p:nvSpPr>
            <p:spPr>
              <a:xfrm>
                <a:off x="2871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5" name="Freeform: Shape 4434">
                <a:extLst>
                  <a:ext uri="{FF2B5EF4-FFF2-40B4-BE49-F238E27FC236}">
                    <a16:creationId xmlns:a16="http://schemas.microsoft.com/office/drawing/2014/main" id="{8F7C89C0-6C87-194A-10F9-62B67CBACF3F}"/>
                  </a:ext>
                </a:extLst>
              </p:cNvPr>
              <p:cNvSpPr/>
              <p:nvPr/>
            </p:nvSpPr>
            <p:spPr>
              <a:xfrm>
                <a:off x="40320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6" name="Freeform: Shape 4435">
                <a:extLst>
                  <a:ext uri="{FF2B5EF4-FFF2-40B4-BE49-F238E27FC236}">
                    <a16:creationId xmlns:a16="http://schemas.microsoft.com/office/drawing/2014/main" id="{B2DB3DFA-106F-EA1E-B9F7-E997DC4A7575}"/>
                  </a:ext>
                </a:extLst>
              </p:cNvPr>
              <p:cNvSpPr/>
              <p:nvPr/>
            </p:nvSpPr>
            <p:spPr>
              <a:xfrm>
                <a:off x="51923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7" name="Freeform: Shape 4436">
                <a:extLst>
                  <a:ext uri="{FF2B5EF4-FFF2-40B4-BE49-F238E27FC236}">
                    <a16:creationId xmlns:a16="http://schemas.microsoft.com/office/drawing/2014/main" id="{F09EC4BF-1961-3F44-E2BA-D83563BBCA08}"/>
                  </a:ext>
                </a:extLst>
              </p:cNvPr>
              <p:cNvSpPr/>
              <p:nvPr/>
            </p:nvSpPr>
            <p:spPr>
              <a:xfrm>
                <a:off x="63526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8" name="Freeform: Shape 4437">
                <a:extLst>
                  <a:ext uri="{FF2B5EF4-FFF2-40B4-BE49-F238E27FC236}">
                    <a16:creationId xmlns:a16="http://schemas.microsoft.com/office/drawing/2014/main" id="{29DC8555-6EA4-32F9-2973-C874CEC60FE0}"/>
                  </a:ext>
                </a:extLst>
              </p:cNvPr>
              <p:cNvSpPr/>
              <p:nvPr/>
            </p:nvSpPr>
            <p:spPr>
              <a:xfrm>
                <a:off x="7512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9" name="Freeform: Shape 4438">
                <a:extLst>
                  <a:ext uri="{FF2B5EF4-FFF2-40B4-BE49-F238E27FC236}">
                    <a16:creationId xmlns:a16="http://schemas.microsoft.com/office/drawing/2014/main" id="{5A4BA981-F810-8EEF-65B2-30C00DBF4337}"/>
                  </a:ext>
                </a:extLst>
              </p:cNvPr>
              <p:cNvSpPr/>
              <p:nvPr/>
            </p:nvSpPr>
            <p:spPr>
              <a:xfrm>
                <a:off x="8673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0" name="Freeform: Shape 4439">
                <a:extLst>
                  <a:ext uri="{FF2B5EF4-FFF2-40B4-BE49-F238E27FC236}">
                    <a16:creationId xmlns:a16="http://schemas.microsoft.com/office/drawing/2014/main" id="{1B43C903-AE7D-DB78-DD1B-22202DDEC006}"/>
                  </a:ext>
                </a:extLst>
              </p:cNvPr>
              <p:cNvSpPr/>
              <p:nvPr/>
            </p:nvSpPr>
            <p:spPr>
              <a:xfrm>
                <a:off x="98334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1" name="Freeform: Shape 4440">
                <a:extLst>
                  <a:ext uri="{FF2B5EF4-FFF2-40B4-BE49-F238E27FC236}">
                    <a16:creationId xmlns:a16="http://schemas.microsoft.com/office/drawing/2014/main" id="{24E18567-AD0C-A218-EE5F-15FEC47CB9A9}"/>
                  </a:ext>
                </a:extLst>
              </p:cNvPr>
              <p:cNvSpPr/>
              <p:nvPr/>
            </p:nvSpPr>
            <p:spPr>
              <a:xfrm>
                <a:off x="10993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2" name="Freeform: Shape 4441">
                <a:extLst>
                  <a:ext uri="{FF2B5EF4-FFF2-40B4-BE49-F238E27FC236}">
                    <a16:creationId xmlns:a16="http://schemas.microsoft.com/office/drawing/2014/main" id="{1881CE55-6234-B3EA-1A1B-2417C13FEFAE}"/>
                  </a:ext>
                </a:extLst>
              </p:cNvPr>
              <p:cNvSpPr/>
              <p:nvPr/>
            </p:nvSpPr>
            <p:spPr>
              <a:xfrm>
                <a:off x="121541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3" name="Freeform: Shape 4442">
                <a:extLst>
                  <a:ext uri="{FF2B5EF4-FFF2-40B4-BE49-F238E27FC236}">
                    <a16:creationId xmlns:a16="http://schemas.microsoft.com/office/drawing/2014/main" id="{49A0AC4C-84B9-950C-74B4-05D32058BC83}"/>
                  </a:ext>
                </a:extLst>
              </p:cNvPr>
              <p:cNvSpPr/>
              <p:nvPr/>
            </p:nvSpPr>
            <p:spPr>
              <a:xfrm>
                <a:off x="13314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4" name="Freeform: Shape 4443">
                <a:extLst>
                  <a:ext uri="{FF2B5EF4-FFF2-40B4-BE49-F238E27FC236}">
                    <a16:creationId xmlns:a16="http://schemas.microsoft.com/office/drawing/2014/main" id="{E8EB8213-8D8A-8404-CCA9-D06E5B53C19A}"/>
                  </a:ext>
                </a:extLst>
              </p:cNvPr>
              <p:cNvSpPr/>
              <p:nvPr/>
            </p:nvSpPr>
            <p:spPr>
              <a:xfrm>
                <a:off x="144748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5" name="Freeform: Shape 4444">
                <a:extLst>
                  <a:ext uri="{FF2B5EF4-FFF2-40B4-BE49-F238E27FC236}">
                    <a16:creationId xmlns:a16="http://schemas.microsoft.com/office/drawing/2014/main" id="{D23E8FB5-E29E-F214-5961-999DC1A0B61A}"/>
                  </a:ext>
                </a:extLst>
              </p:cNvPr>
              <p:cNvSpPr/>
              <p:nvPr/>
            </p:nvSpPr>
            <p:spPr>
              <a:xfrm>
                <a:off x="15634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6" name="Freeform: Shape 4445">
                <a:extLst>
                  <a:ext uri="{FF2B5EF4-FFF2-40B4-BE49-F238E27FC236}">
                    <a16:creationId xmlns:a16="http://schemas.microsoft.com/office/drawing/2014/main" id="{6CB8692E-E625-E590-2B6D-39B258E5F869}"/>
                  </a:ext>
                </a:extLst>
              </p:cNvPr>
              <p:cNvSpPr/>
              <p:nvPr/>
            </p:nvSpPr>
            <p:spPr>
              <a:xfrm>
                <a:off x="16795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7" name="Freeform: Shape 4446">
                <a:extLst>
                  <a:ext uri="{FF2B5EF4-FFF2-40B4-BE49-F238E27FC236}">
                    <a16:creationId xmlns:a16="http://schemas.microsoft.com/office/drawing/2014/main" id="{756C987D-707C-627C-63F1-EC8A495B2502}"/>
                  </a:ext>
                </a:extLst>
              </p:cNvPr>
              <p:cNvSpPr/>
              <p:nvPr/>
            </p:nvSpPr>
            <p:spPr>
              <a:xfrm>
                <a:off x="17955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8" name="Freeform: Shape 4447">
                <a:extLst>
                  <a:ext uri="{FF2B5EF4-FFF2-40B4-BE49-F238E27FC236}">
                    <a16:creationId xmlns:a16="http://schemas.microsoft.com/office/drawing/2014/main" id="{EDD957CC-E09B-DCE1-EE3B-DFA6A5A34242}"/>
                  </a:ext>
                </a:extLst>
              </p:cNvPr>
              <p:cNvSpPr/>
              <p:nvPr/>
            </p:nvSpPr>
            <p:spPr>
              <a:xfrm>
                <a:off x="191159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9" name="Freeform: Shape 4448">
                <a:extLst>
                  <a:ext uri="{FF2B5EF4-FFF2-40B4-BE49-F238E27FC236}">
                    <a16:creationId xmlns:a16="http://schemas.microsoft.com/office/drawing/2014/main" id="{8B588CC8-08FF-AD39-BC79-13780A45CDEE}"/>
                  </a:ext>
                </a:extLst>
              </p:cNvPr>
              <p:cNvSpPr/>
              <p:nvPr/>
            </p:nvSpPr>
            <p:spPr>
              <a:xfrm>
                <a:off x="20276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0" name="Freeform: Shape 4449">
                <a:extLst>
                  <a:ext uri="{FF2B5EF4-FFF2-40B4-BE49-F238E27FC236}">
                    <a16:creationId xmlns:a16="http://schemas.microsoft.com/office/drawing/2014/main" id="{B776BDC7-E4EF-D55A-57EA-222DD2547FDC}"/>
                  </a:ext>
                </a:extLst>
              </p:cNvPr>
              <p:cNvSpPr/>
              <p:nvPr/>
            </p:nvSpPr>
            <p:spPr>
              <a:xfrm>
                <a:off x="21436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1" name="Freeform: Shape 4450">
                <a:extLst>
                  <a:ext uri="{FF2B5EF4-FFF2-40B4-BE49-F238E27FC236}">
                    <a16:creationId xmlns:a16="http://schemas.microsoft.com/office/drawing/2014/main" id="{6BD3A9B3-0F1B-9D84-0356-9BF0F6A5C1A7}"/>
                  </a:ext>
                </a:extLst>
              </p:cNvPr>
              <p:cNvSpPr/>
              <p:nvPr/>
            </p:nvSpPr>
            <p:spPr>
              <a:xfrm>
                <a:off x="225968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2" name="Freeform: Shape 4451">
                <a:extLst>
                  <a:ext uri="{FF2B5EF4-FFF2-40B4-BE49-F238E27FC236}">
                    <a16:creationId xmlns:a16="http://schemas.microsoft.com/office/drawing/2014/main" id="{8621100F-D585-FF1E-E004-1AA99ECA801C}"/>
                  </a:ext>
                </a:extLst>
              </p:cNvPr>
              <p:cNvSpPr/>
              <p:nvPr/>
            </p:nvSpPr>
            <p:spPr>
              <a:xfrm>
                <a:off x="237571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3" name="Freeform: Shape 4452">
                <a:extLst>
                  <a:ext uri="{FF2B5EF4-FFF2-40B4-BE49-F238E27FC236}">
                    <a16:creationId xmlns:a16="http://schemas.microsoft.com/office/drawing/2014/main" id="{0464D06D-7919-49E6-34BA-43BC4754A3FE}"/>
                  </a:ext>
                </a:extLst>
              </p:cNvPr>
              <p:cNvSpPr/>
              <p:nvPr/>
            </p:nvSpPr>
            <p:spPr>
              <a:xfrm>
                <a:off x="24917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4" name="Freeform: Shape 4453">
                <a:extLst>
                  <a:ext uri="{FF2B5EF4-FFF2-40B4-BE49-F238E27FC236}">
                    <a16:creationId xmlns:a16="http://schemas.microsoft.com/office/drawing/2014/main" id="{36C39482-E827-8206-91E7-048833C98820}"/>
                  </a:ext>
                </a:extLst>
              </p:cNvPr>
              <p:cNvSpPr/>
              <p:nvPr/>
            </p:nvSpPr>
            <p:spPr>
              <a:xfrm>
                <a:off x="26077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5" name="Freeform: Shape 4454">
                <a:extLst>
                  <a:ext uri="{FF2B5EF4-FFF2-40B4-BE49-F238E27FC236}">
                    <a16:creationId xmlns:a16="http://schemas.microsoft.com/office/drawing/2014/main" id="{D03EC0F8-78AD-09E2-5ED7-B6E148A96E3B}"/>
                  </a:ext>
                </a:extLst>
              </p:cNvPr>
              <p:cNvSpPr/>
              <p:nvPr/>
            </p:nvSpPr>
            <p:spPr>
              <a:xfrm>
                <a:off x="272379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6" name="Freeform: Shape 4455">
                <a:extLst>
                  <a:ext uri="{FF2B5EF4-FFF2-40B4-BE49-F238E27FC236}">
                    <a16:creationId xmlns:a16="http://schemas.microsoft.com/office/drawing/2014/main" id="{376D6799-441E-F2C1-086D-DC63FDEA65FA}"/>
                  </a:ext>
                </a:extLst>
              </p:cNvPr>
              <p:cNvSpPr/>
              <p:nvPr/>
            </p:nvSpPr>
            <p:spPr>
              <a:xfrm>
                <a:off x="28398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7" name="Freeform: Shape 4456">
                <a:extLst>
                  <a:ext uri="{FF2B5EF4-FFF2-40B4-BE49-F238E27FC236}">
                    <a16:creationId xmlns:a16="http://schemas.microsoft.com/office/drawing/2014/main" id="{0F9364BD-AA45-C95C-D579-5996F1C72ABD}"/>
                  </a:ext>
                </a:extLst>
              </p:cNvPr>
              <p:cNvSpPr/>
              <p:nvPr/>
            </p:nvSpPr>
            <p:spPr>
              <a:xfrm>
                <a:off x="29558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8" name="Freeform: Shape 4457">
                <a:extLst>
                  <a:ext uri="{FF2B5EF4-FFF2-40B4-BE49-F238E27FC236}">
                    <a16:creationId xmlns:a16="http://schemas.microsoft.com/office/drawing/2014/main" id="{1CC22399-7B51-08F4-D77C-F50731DB1A52}"/>
                  </a:ext>
                </a:extLst>
              </p:cNvPr>
              <p:cNvSpPr/>
              <p:nvPr/>
            </p:nvSpPr>
            <p:spPr>
              <a:xfrm>
                <a:off x="307189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9" name="Freeform: Shape 4458">
                <a:extLst>
                  <a:ext uri="{FF2B5EF4-FFF2-40B4-BE49-F238E27FC236}">
                    <a16:creationId xmlns:a16="http://schemas.microsoft.com/office/drawing/2014/main" id="{81A3BAF2-0D5B-31CC-BBAB-A740DB98C4B8}"/>
                  </a:ext>
                </a:extLst>
              </p:cNvPr>
              <p:cNvSpPr/>
              <p:nvPr/>
            </p:nvSpPr>
            <p:spPr>
              <a:xfrm>
                <a:off x="318791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0" name="Freeform: Shape 4459">
                <a:extLst>
                  <a:ext uri="{FF2B5EF4-FFF2-40B4-BE49-F238E27FC236}">
                    <a16:creationId xmlns:a16="http://schemas.microsoft.com/office/drawing/2014/main" id="{26283ED3-CDA2-7836-580C-FBD5EA8F5EA8}"/>
                  </a:ext>
                </a:extLst>
              </p:cNvPr>
              <p:cNvSpPr/>
              <p:nvPr/>
            </p:nvSpPr>
            <p:spPr>
              <a:xfrm>
                <a:off x="33039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1" name="Freeform: Shape 4460">
                <a:extLst>
                  <a:ext uri="{FF2B5EF4-FFF2-40B4-BE49-F238E27FC236}">
                    <a16:creationId xmlns:a16="http://schemas.microsoft.com/office/drawing/2014/main" id="{50992769-CFAE-151D-D47B-7982D911673D}"/>
                  </a:ext>
                </a:extLst>
              </p:cNvPr>
              <p:cNvSpPr/>
              <p:nvPr/>
            </p:nvSpPr>
            <p:spPr>
              <a:xfrm>
                <a:off x="341997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2" name="Freeform: Shape 4461">
                <a:extLst>
                  <a:ext uri="{FF2B5EF4-FFF2-40B4-BE49-F238E27FC236}">
                    <a16:creationId xmlns:a16="http://schemas.microsoft.com/office/drawing/2014/main" id="{23223524-B474-89D6-9934-AE8EFA5AF4B9}"/>
                  </a:ext>
                </a:extLst>
              </p:cNvPr>
              <p:cNvSpPr/>
              <p:nvPr/>
            </p:nvSpPr>
            <p:spPr>
              <a:xfrm>
                <a:off x="35360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3" name="Freeform: Shape 4462">
                <a:extLst>
                  <a:ext uri="{FF2B5EF4-FFF2-40B4-BE49-F238E27FC236}">
                    <a16:creationId xmlns:a16="http://schemas.microsoft.com/office/drawing/2014/main" id="{C08126F9-7FD7-68AF-D7AC-B26B8DA56AF0}"/>
                  </a:ext>
                </a:extLst>
              </p:cNvPr>
              <p:cNvSpPr/>
              <p:nvPr/>
            </p:nvSpPr>
            <p:spPr>
              <a:xfrm>
                <a:off x="36520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4" name="Freeform: Shape 4463">
                <a:extLst>
                  <a:ext uri="{FF2B5EF4-FFF2-40B4-BE49-F238E27FC236}">
                    <a16:creationId xmlns:a16="http://schemas.microsoft.com/office/drawing/2014/main" id="{DF7BDC03-8ACF-23B0-AD69-4F1C419DBF87}"/>
                  </a:ext>
                </a:extLst>
              </p:cNvPr>
              <p:cNvSpPr/>
              <p:nvPr/>
            </p:nvSpPr>
            <p:spPr>
              <a:xfrm>
                <a:off x="37680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5" name="Freeform: Shape 4464">
                <a:extLst>
                  <a:ext uri="{FF2B5EF4-FFF2-40B4-BE49-F238E27FC236}">
                    <a16:creationId xmlns:a16="http://schemas.microsoft.com/office/drawing/2014/main" id="{A0860315-C7B3-AA79-34C3-A3E4EF7D3800}"/>
                  </a:ext>
                </a:extLst>
              </p:cNvPr>
              <p:cNvSpPr/>
              <p:nvPr/>
            </p:nvSpPr>
            <p:spPr>
              <a:xfrm>
                <a:off x="38840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6" name="Freeform: Shape 4465">
                <a:extLst>
                  <a:ext uri="{FF2B5EF4-FFF2-40B4-BE49-F238E27FC236}">
                    <a16:creationId xmlns:a16="http://schemas.microsoft.com/office/drawing/2014/main" id="{334B8192-10DF-B3C5-7782-5C352DCA85F2}"/>
                  </a:ext>
                </a:extLst>
              </p:cNvPr>
              <p:cNvSpPr/>
              <p:nvPr/>
            </p:nvSpPr>
            <p:spPr>
              <a:xfrm>
                <a:off x="400012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7" name="Freeform: Shape 4466">
                <a:extLst>
                  <a:ext uri="{FF2B5EF4-FFF2-40B4-BE49-F238E27FC236}">
                    <a16:creationId xmlns:a16="http://schemas.microsoft.com/office/drawing/2014/main" id="{7FF22192-ADF4-9582-0390-9471024E1909}"/>
                  </a:ext>
                </a:extLst>
              </p:cNvPr>
              <p:cNvSpPr/>
              <p:nvPr/>
            </p:nvSpPr>
            <p:spPr>
              <a:xfrm>
                <a:off x="41161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8" name="Freeform: Shape 4467">
                <a:extLst>
                  <a:ext uri="{FF2B5EF4-FFF2-40B4-BE49-F238E27FC236}">
                    <a16:creationId xmlns:a16="http://schemas.microsoft.com/office/drawing/2014/main" id="{08AC2B2F-411A-3319-EBEB-D5030AE50AED}"/>
                  </a:ext>
                </a:extLst>
              </p:cNvPr>
              <p:cNvSpPr/>
              <p:nvPr/>
            </p:nvSpPr>
            <p:spPr>
              <a:xfrm>
                <a:off x="42321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9" name="Freeform: Shape 4468">
                <a:extLst>
                  <a:ext uri="{FF2B5EF4-FFF2-40B4-BE49-F238E27FC236}">
                    <a16:creationId xmlns:a16="http://schemas.microsoft.com/office/drawing/2014/main" id="{6831A254-EDB2-7675-6655-44613834BB47}"/>
                  </a:ext>
                </a:extLst>
              </p:cNvPr>
              <p:cNvSpPr/>
              <p:nvPr/>
            </p:nvSpPr>
            <p:spPr>
              <a:xfrm>
                <a:off x="43482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0" name="Freeform: Shape 4469">
                <a:extLst>
                  <a:ext uri="{FF2B5EF4-FFF2-40B4-BE49-F238E27FC236}">
                    <a16:creationId xmlns:a16="http://schemas.microsoft.com/office/drawing/2014/main" id="{DCB17DE0-8F69-4918-E406-C3FDE05BEF43}"/>
                  </a:ext>
                </a:extLst>
              </p:cNvPr>
              <p:cNvSpPr/>
              <p:nvPr/>
            </p:nvSpPr>
            <p:spPr>
              <a:xfrm>
                <a:off x="446424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1" name="Freeform: Shape 4470">
                <a:extLst>
                  <a:ext uri="{FF2B5EF4-FFF2-40B4-BE49-F238E27FC236}">
                    <a16:creationId xmlns:a16="http://schemas.microsoft.com/office/drawing/2014/main" id="{A86D9089-AC81-A070-5369-893FD97F73BA}"/>
                  </a:ext>
                </a:extLst>
              </p:cNvPr>
              <p:cNvSpPr/>
              <p:nvPr/>
            </p:nvSpPr>
            <p:spPr>
              <a:xfrm>
                <a:off x="458027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2" name="Freeform: Shape 4471">
                <a:extLst>
                  <a:ext uri="{FF2B5EF4-FFF2-40B4-BE49-F238E27FC236}">
                    <a16:creationId xmlns:a16="http://schemas.microsoft.com/office/drawing/2014/main" id="{BD8333A7-F404-256C-9FB8-D9E549B42461}"/>
                  </a:ext>
                </a:extLst>
              </p:cNvPr>
              <p:cNvSpPr/>
              <p:nvPr/>
            </p:nvSpPr>
            <p:spPr>
              <a:xfrm>
                <a:off x="5511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3" name="Freeform: Shape 4472">
                <a:extLst>
                  <a:ext uri="{FF2B5EF4-FFF2-40B4-BE49-F238E27FC236}">
                    <a16:creationId xmlns:a16="http://schemas.microsoft.com/office/drawing/2014/main" id="{56A56179-F5BA-41BF-D232-F9401F1E156B}"/>
                  </a:ext>
                </a:extLst>
              </p:cNvPr>
              <p:cNvSpPr/>
              <p:nvPr/>
            </p:nvSpPr>
            <p:spPr>
              <a:xfrm>
                <a:off x="17115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4" name="Freeform: Shape 4473">
                <a:extLst>
                  <a:ext uri="{FF2B5EF4-FFF2-40B4-BE49-F238E27FC236}">
                    <a16:creationId xmlns:a16="http://schemas.microsoft.com/office/drawing/2014/main" id="{CF702D69-9B7D-469B-A42D-FF78FFA93126}"/>
                  </a:ext>
                </a:extLst>
              </p:cNvPr>
              <p:cNvSpPr/>
              <p:nvPr/>
            </p:nvSpPr>
            <p:spPr>
              <a:xfrm>
                <a:off x="2871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5" name="Freeform: Shape 4474">
                <a:extLst>
                  <a:ext uri="{FF2B5EF4-FFF2-40B4-BE49-F238E27FC236}">
                    <a16:creationId xmlns:a16="http://schemas.microsoft.com/office/drawing/2014/main" id="{126CDD61-1728-27EC-5B49-0D524E366FCE}"/>
                  </a:ext>
                </a:extLst>
              </p:cNvPr>
              <p:cNvSpPr/>
              <p:nvPr/>
            </p:nvSpPr>
            <p:spPr>
              <a:xfrm>
                <a:off x="40320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6" name="Freeform: Shape 4475">
                <a:extLst>
                  <a:ext uri="{FF2B5EF4-FFF2-40B4-BE49-F238E27FC236}">
                    <a16:creationId xmlns:a16="http://schemas.microsoft.com/office/drawing/2014/main" id="{F7F979FE-0B39-3B36-1405-185E5307314D}"/>
                  </a:ext>
                </a:extLst>
              </p:cNvPr>
              <p:cNvSpPr/>
              <p:nvPr/>
            </p:nvSpPr>
            <p:spPr>
              <a:xfrm>
                <a:off x="51923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7" name="Freeform: Shape 4476">
                <a:extLst>
                  <a:ext uri="{FF2B5EF4-FFF2-40B4-BE49-F238E27FC236}">
                    <a16:creationId xmlns:a16="http://schemas.microsoft.com/office/drawing/2014/main" id="{14544C5E-49C6-4FD0-21F5-3435EA279A5A}"/>
                  </a:ext>
                </a:extLst>
              </p:cNvPr>
              <p:cNvSpPr/>
              <p:nvPr/>
            </p:nvSpPr>
            <p:spPr>
              <a:xfrm>
                <a:off x="63526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8" name="Freeform: Shape 4477">
                <a:extLst>
                  <a:ext uri="{FF2B5EF4-FFF2-40B4-BE49-F238E27FC236}">
                    <a16:creationId xmlns:a16="http://schemas.microsoft.com/office/drawing/2014/main" id="{FAB29825-1599-D07D-FE1A-61C7A239F52D}"/>
                  </a:ext>
                </a:extLst>
              </p:cNvPr>
              <p:cNvSpPr/>
              <p:nvPr/>
            </p:nvSpPr>
            <p:spPr>
              <a:xfrm>
                <a:off x="7512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9" name="Freeform: Shape 4478">
                <a:extLst>
                  <a:ext uri="{FF2B5EF4-FFF2-40B4-BE49-F238E27FC236}">
                    <a16:creationId xmlns:a16="http://schemas.microsoft.com/office/drawing/2014/main" id="{ED620EDF-1741-6C6A-0DA5-F3CC3DFAE16C}"/>
                  </a:ext>
                </a:extLst>
              </p:cNvPr>
              <p:cNvSpPr/>
              <p:nvPr/>
            </p:nvSpPr>
            <p:spPr>
              <a:xfrm>
                <a:off x="8673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0" name="Freeform: Shape 4479">
                <a:extLst>
                  <a:ext uri="{FF2B5EF4-FFF2-40B4-BE49-F238E27FC236}">
                    <a16:creationId xmlns:a16="http://schemas.microsoft.com/office/drawing/2014/main" id="{F12F0A0C-803E-00B5-6EF7-5EE2003131B1}"/>
                  </a:ext>
                </a:extLst>
              </p:cNvPr>
              <p:cNvSpPr/>
              <p:nvPr/>
            </p:nvSpPr>
            <p:spPr>
              <a:xfrm>
                <a:off x="98334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1" name="Freeform: Shape 4480">
                <a:extLst>
                  <a:ext uri="{FF2B5EF4-FFF2-40B4-BE49-F238E27FC236}">
                    <a16:creationId xmlns:a16="http://schemas.microsoft.com/office/drawing/2014/main" id="{5D04CF0B-C7BE-05F2-7459-49C7E376A327}"/>
                  </a:ext>
                </a:extLst>
              </p:cNvPr>
              <p:cNvSpPr/>
              <p:nvPr/>
            </p:nvSpPr>
            <p:spPr>
              <a:xfrm>
                <a:off x="10993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2" name="Freeform: Shape 4481">
                <a:extLst>
                  <a:ext uri="{FF2B5EF4-FFF2-40B4-BE49-F238E27FC236}">
                    <a16:creationId xmlns:a16="http://schemas.microsoft.com/office/drawing/2014/main" id="{CD13E7ED-1761-EAFC-015E-8FBA4CD0222E}"/>
                  </a:ext>
                </a:extLst>
              </p:cNvPr>
              <p:cNvSpPr/>
              <p:nvPr/>
            </p:nvSpPr>
            <p:spPr>
              <a:xfrm>
                <a:off x="121541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3" name="Freeform: Shape 4482">
                <a:extLst>
                  <a:ext uri="{FF2B5EF4-FFF2-40B4-BE49-F238E27FC236}">
                    <a16:creationId xmlns:a16="http://schemas.microsoft.com/office/drawing/2014/main" id="{AA572BF5-206F-FCCD-E4F6-06D6ADDDE541}"/>
                  </a:ext>
                </a:extLst>
              </p:cNvPr>
              <p:cNvSpPr/>
              <p:nvPr/>
            </p:nvSpPr>
            <p:spPr>
              <a:xfrm>
                <a:off x="13314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4" name="Freeform: Shape 4483">
                <a:extLst>
                  <a:ext uri="{FF2B5EF4-FFF2-40B4-BE49-F238E27FC236}">
                    <a16:creationId xmlns:a16="http://schemas.microsoft.com/office/drawing/2014/main" id="{CB6B212A-FC5E-BCF4-7433-56DA57E7812C}"/>
                  </a:ext>
                </a:extLst>
              </p:cNvPr>
              <p:cNvSpPr/>
              <p:nvPr/>
            </p:nvSpPr>
            <p:spPr>
              <a:xfrm>
                <a:off x="144748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5" name="Freeform: Shape 4484">
                <a:extLst>
                  <a:ext uri="{FF2B5EF4-FFF2-40B4-BE49-F238E27FC236}">
                    <a16:creationId xmlns:a16="http://schemas.microsoft.com/office/drawing/2014/main" id="{0D2BC1D1-A567-19E6-9708-B317258684B4}"/>
                  </a:ext>
                </a:extLst>
              </p:cNvPr>
              <p:cNvSpPr/>
              <p:nvPr/>
            </p:nvSpPr>
            <p:spPr>
              <a:xfrm>
                <a:off x="15634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6" name="Freeform: Shape 4485">
                <a:extLst>
                  <a:ext uri="{FF2B5EF4-FFF2-40B4-BE49-F238E27FC236}">
                    <a16:creationId xmlns:a16="http://schemas.microsoft.com/office/drawing/2014/main" id="{42388D8F-809F-7A46-3299-62A139524F61}"/>
                  </a:ext>
                </a:extLst>
              </p:cNvPr>
              <p:cNvSpPr/>
              <p:nvPr/>
            </p:nvSpPr>
            <p:spPr>
              <a:xfrm>
                <a:off x="16795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7" name="Freeform: Shape 4486">
                <a:extLst>
                  <a:ext uri="{FF2B5EF4-FFF2-40B4-BE49-F238E27FC236}">
                    <a16:creationId xmlns:a16="http://schemas.microsoft.com/office/drawing/2014/main" id="{57FE8CE1-DB47-0266-698B-259548FB4561}"/>
                  </a:ext>
                </a:extLst>
              </p:cNvPr>
              <p:cNvSpPr/>
              <p:nvPr/>
            </p:nvSpPr>
            <p:spPr>
              <a:xfrm>
                <a:off x="17955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8" name="Freeform: Shape 4487">
                <a:extLst>
                  <a:ext uri="{FF2B5EF4-FFF2-40B4-BE49-F238E27FC236}">
                    <a16:creationId xmlns:a16="http://schemas.microsoft.com/office/drawing/2014/main" id="{2C6C50A6-911C-8CB6-3071-929074AE0CE1}"/>
                  </a:ext>
                </a:extLst>
              </p:cNvPr>
              <p:cNvSpPr/>
              <p:nvPr/>
            </p:nvSpPr>
            <p:spPr>
              <a:xfrm>
                <a:off x="191159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9" name="Freeform: Shape 4488">
                <a:extLst>
                  <a:ext uri="{FF2B5EF4-FFF2-40B4-BE49-F238E27FC236}">
                    <a16:creationId xmlns:a16="http://schemas.microsoft.com/office/drawing/2014/main" id="{E8C8C87A-46C7-4CAC-262C-36CA32AA7433}"/>
                  </a:ext>
                </a:extLst>
              </p:cNvPr>
              <p:cNvSpPr/>
              <p:nvPr/>
            </p:nvSpPr>
            <p:spPr>
              <a:xfrm>
                <a:off x="20276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0" name="Freeform: Shape 4489">
                <a:extLst>
                  <a:ext uri="{FF2B5EF4-FFF2-40B4-BE49-F238E27FC236}">
                    <a16:creationId xmlns:a16="http://schemas.microsoft.com/office/drawing/2014/main" id="{D5C3A195-D24A-9F16-2942-DE3FAE15F0F9}"/>
                  </a:ext>
                </a:extLst>
              </p:cNvPr>
              <p:cNvSpPr/>
              <p:nvPr/>
            </p:nvSpPr>
            <p:spPr>
              <a:xfrm>
                <a:off x="21436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1" name="Freeform: Shape 4490">
                <a:extLst>
                  <a:ext uri="{FF2B5EF4-FFF2-40B4-BE49-F238E27FC236}">
                    <a16:creationId xmlns:a16="http://schemas.microsoft.com/office/drawing/2014/main" id="{07EABD96-3C5B-691F-FFD1-9B4A49B09883}"/>
                  </a:ext>
                </a:extLst>
              </p:cNvPr>
              <p:cNvSpPr/>
              <p:nvPr/>
            </p:nvSpPr>
            <p:spPr>
              <a:xfrm>
                <a:off x="225968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2" name="Freeform: Shape 4491">
                <a:extLst>
                  <a:ext uri="{FF2B5EF4-FFF2-40B4-BE49-F238E27FC236}">
                    <a16:creationId xmlns:a16="http://schemas.microsoft.com/office/drawing/2014/main" id="{EBC0F1FE-5898-5C24-D2B7-118236F00FBD}"/>
                  </a:ext>
                </a:extLst>
              </p:cNvPr>
              <p:cNvSpPr/>
              <p:nvPr/>
            </p:nvSpPr>
            <p:spPr>
              <a:xfrm>
                <a:off x="237571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3" name="Freeform: Shape 4492">
                <a:extLst>
                  <a:ext uri="{FF2B5EF4-FFF2-40B4-BE49-F238E27FC236}">
                    <a16:creationId xmlns:a16="http://schemas.microsoft.com/office/drawing/2014/main" id="{2893EE05-12E2-AEDC-4F1B-A775A31E6DFB}"/>
                  </a:ext>
                </a:extLst>
              </p:cNvPr>
              <p:cNvSpPr/>
              <p:nvPr/>
            </p:nvSpPr>
            <p:spPr>
              <a:xfrm>
                <a:off x="24917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4" name="Freeform: Shape 4493">
                <a:extLst>
                  <a:ext uri="{FF2B5EF4-FFF2-40B4-BE49-F238E27FC236}">
                    <a16:creationId xmlns:a16="http://schemas.microsoft.com/office/drawing/2014/main" id="{E1CA8B8F-4457-E59D-30A4-D8D2A29D7A48}"/>
                  </a:ext>
                </a:extLst>
              </p:cNvPr>
              <p:cNvSpPr/>
              <p:nvPr/>
            </p:nvSpPr>
            <p:spPr>
              <a:xfrm>
                <a:off x="26077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5" name="Freeform: Shape 4494">
                <a:extLst>
                  <a:ext uri="{FF2B5EF4-FFF2-40B4-BE49-F238E27FC236}">
                    <a16:creationId xmlns:a16="http://schemas.microsoft.com/office/drawing/2014/main" id="{C0C78716-FD2D-779C-246D-2E86E05B3D7C}"/>
                  </a:ext>
                </a:extLst>
              </p:cNvPr>
              <p:cNvSpPr/>
              <p:nvPr/>
            </p:nvSpPr>
            <p:spPr>
              <a:xfrm>
                <a:off x="272379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6" name="Freeform: Shape 4495">
                <a:extLst>
                  <a:ext uri="{FF2B5EF4-FFF2-40B4-BE49-F238E27FC236}">
                    <a16:creationId xmlns:a16="http://schemas.microsoft.com/office/drawing/2014/main" id="{822BFF83-BCB9-B47E-8F4F-EE7D55E6C640}"/>
                  </a:ext>
                </a:extLst>
              </p:cNvPr>
              <p:cNvSpPr/>
              <p:nvPr/>
            </p:nvSpPr>
            <p:spPr>
              <a:xfrm>
                <a:off x="28398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7" name="Freeform: Shape 4496">
                <a:extLst>
                  <a:ext uri="{FF2B5EF4-FFF2-40B4-BE49-F238E27FC236}">
                    <a16:creationId xmlns:a16="http://schemas.microsoft.com/office/drawing/2014/main" id="{8816858B-1436-6015-8D03-B011D9763CB0}"/>
                  </a:ext>
                </a:extLst>
              </p:cNvPr>
              <p:cNvSpPr/>
              <p:nvPr/>
            </p:nvSpPr>
            <p:spPr>
              <a:xfrm>
                <a:off x="29558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8" name="Freeform: Shape 4497">
                <a:extLst>
                  <a:ext uri="{FF2B5EF4-FFF2-40B4-BE49-F238E27FC236}">
                    <a16:creationId xmlns:a16="http://schemas.microsoft.com/office/drawing/2014/main" id="{73D27F1E-6C57-B97B-1AC7-5CE4289CAF1F}"/>
                  </a:ext>
                </a:extLst>
              </p:cNvPr>
              <p:cNvSpPr/>
              <p:nvPr/>
            </p:nvSpPr>
            <p:spPr>
              <a:xfrm>
                <a:off x="307189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9" name="Freeform: Shape 4498">
                <a:extLst>
                  <a:ext uri="{FF2B5EF4-FFF2-40B4-BE49-F238E27FC236}">
                    <a16:creationId xmlns:a16="http://schemas.microsoft.com/office/drawing/2014/main" id="{E6E9E5AF-BB5C-95A6-1034-3771B86CDC3B}"/>
                  </a:ext>
                </a:extLst>
              </p:cNvPr>
              <p:cNvSpPr/>
              <p:nvPr/>
            </p:nvSpPr>
            <p:spPr>
              <a:xfrm>
                <a:off x="318791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0" name="Freeform: Shape 4499">
                <a:extLst>
                  <a:ext uri="{FF2B5EF4-FFF2-40B4-BE49-F238E27FC236}">
                    <a16:creationId xmlns:a16="http://schemas.microsoft.com/office/drawing/2014/main" id="{6F7C0700-9514-6A75-A9FE-3B5811A5A4E3}"/>
                  </a:ext>
                </a:extLst>
              </p:cNvPr>
              <p:cNvSpPr/>
              <p:nvPr/>
            </p:nvSpPr>
            <p:spPr>
              <a:xfrm>
                <a:off x="33039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1" name="Freeform: Shape 4500">
                <a:extLst>
                  <a:ext uri="{FF2B5EF4-FFF2-40B4-BE49-F238E27FC236}">
                    <a16:creationId xmlns:a16="http://schemas.microsoft.com/office/drawing/2014/main" id="{BE1D01C6-D0A1-E0B4-098A-B9BA64B3EFFE}"/>
                  </a:ext>
                </a:extLst>
              </p:cNvPr>
              <p:cNvSpPr/>
              <p:nvPr/>
            </p:nvSpPr>
            <p:spPr>
              <a:xfrm>
                <a:off x="341997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2" name="Freeform: Shape 4501">
                <a:extLst>
                  <a:ext uri="{FF2B5EF4-FFF2-40B4-BE49-F238E27FC236}">
                    <a16:creationId xmlns:a16="http://schemas.microsoft.com/office/drawing/2014/main" id="{B395A21D-1A20-9114-4259-E1D877D1931A}"/>
                  </a:ext>
                </a:extLst>
              </p:cNvPr>
              <p:cNvSpPr/>
              <p:nvPr/>
            </p:nvSpPr>
            <p:spPr>
              <a:xfrm>
                <a:off x="35360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3" name="Freeform: Shape 4502">
                <a:extLst>
                  <a:ext uri="{FF2B5EF4-FFF2-40B4-BE49-F238E27FC236}">
                    <a16:creationId xmlns:a16="http://schemas.microsoft.com/office/drawing/2014/main" id="{0547F010-6EE0-BB2A-C98D-A23BB93DEEDE}"/>
                  </a:ext>
                </a:extLst>
              </p:cNvPr>
              <p:cNvSpPr/>
              <p:nvPr/>
            </p:nvSpPr>
            <p:spPr>
              <a:xfrm>
                <a:off x="36520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4" name="Freeform: Shape 4503">
                <a:extLst>
                  <a:ext uri="{FF2B5EF4-FFF2-40B4-BE49-F238E27FC236}">
                    <a16:creationId xmlns:a16="http://schemas.microsoft.com/office/drawing/2014/main" id="{08B17616-DE6D-2F0E-CAE6-1102BA579028}"/>
                  </a:ext>
                </a:extLst>
              </p:cNvPr>
              <p:cNvSpPr/>
              <p:nvPr/>
            </p:nvSpPr>
            <p:spPr>
              <a:xfrm>
                <a:off x="37680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5" name="Freeform: Shape 4504">
                <a:extLst>
                  <a:ext uri="{FF2B5EF4-FFF2-40B4-BE49-F238E27FC236}">
                    <a16:creationId xmlns:a16="http://schemas.microsoft.com/office/drawing/2014/main" id="{D16B6833-265F-0F71-B9B8-6D944A1865A9}"/>
                  </a:ext>
                </a:extLst>
              </p:cNvPr>
              <p:cNvSpPr/>
              <p:nvPr/>
            </p:nvSpPr>
            <p:spPr>
              <a:xfrm>
                <a:off x="38840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6" name="Freeform: Shape 4505">
                <a:extLst>
                  <a:ext uri="{FF2B5EF4-FFF2-40B4-BE49-F238E27FC236}">
                    <a16:creationId xmlns:a16="http://schemas.microsoft.com/office/drawing/2014/main" id="{67B8DD6F-B580-0A09-B926-5AC16718056E}"/>
                  </a:ext>
                </a:extLst>
              </p:cNvPr>
              <p:cNvSpPr/>
              <p:nvPr/>
            </p:nvSpPr>
            <p:spPr>
              <a:xfrm>
                <a:off x="400012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7" name="Freeform: Shape 4506">
                <a:extLst>
                  <a:ext uri="{FF2B5EF4-FFF2-40B4-BE49-F238E27FC236}">
                    <a16:creationId xmlns:a16="http://schemas.microsoft.com/office/drawing/2014/main" id="{8C664D77-7B90-C5EE-BBA6-88FC84D71D33}"/>
                  </a:ext>
                </a:extLst>
              </p:cNvPr>
              <p:cNvSpPr/>
              <p:nvPr/>
            </p:nvSpPr>
            <p:spPr>
              <a:xfrm>
                <a:off x="41161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8" name="Freeform: Shape 4507">
                <a:extLst>
                  <a:ext uri="{FF2B5EF4-FFF2-40B4-BE49-F238E27FC236}">
                    <a16:creationId xmlns:a16="http://schemas.microsoft.com/office/drawing/2014/main" id="{5A65D638-C72C-AFF3-93B3-2A09095444C8}"/>
                  </a:ext>
                </a:extLst>
              </p:cNvPr>
              <p:cNvSpPr/>
              <p:nvPr/>
            </p:nvSpPr>
            <p:spPr>
              <a:xfrm>
                <a:off x="42321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9" name="Freeform: Shape 4508">
                <a:extLst>
                  <a:ext uri="{FF2B5EF4-FFF2-40B4-BE49-F238E27FC236}">
                    <a16:creationId xmlns:a16="http://schemas.microsoft.com/office/drawing/2014/main" id="{B64484BD-57F3-1DF9-2402-9F0D730ED3E7}"/>
                  </a:ext>
                </a:extLst>
              </p:cNvPr>
              <p:cNvSpPr/>
              <p:nvPr/>
            </p:nvSpPr>
            <p:spPr>
              <a:xfrm>
                <a:off x="43482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0" name="Freeform: Shape 4509">
                <a:extLst>
                  <a:ext uri="{FF2B5EF4-FFF2-40B4-BE49-F238E27FC236}">
                    <a16:creationId xmlns:a16="http://schemas.microsoft.com/office/drawing/2014/main" id="{48A958C1-BE01-BAF1-4BF0-D9F17AC4A4CB}"/>
                  </a:ext>
                </a:extLst>
              </p:cNvPr>
              <p:cNvSpPr/>
              <p:nvPr/>
            </p:nvSpPr>
            <p:spPr>
              <a:xfrm>
                <a:off x="446424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1" name="Freeform: Shape 4510">
                <a:extLst>
                  <a:ext uri="{FF2B5EF4-FFF2-40B4-BE49-F238E27FC236}">
                    <a16:creationId xmlns:a16="http://schemas.microsoft.com/office/drawing/2014/main" id="{2B80570A-38DB-534A-8EEA-2CDBA9439EAC}"/>
                  </a:ext>
                </a:extLst>
              </p:cNvPr>
              <p:cNvSpPr/>
              <p:nvPr/>
            </p:nvSpPr>
            <p:spPr>
              <a:xfrm>
                <a:off x="458027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2" name="Freeform: Shape 4511">
                <a:extLst>
                  <a:ext uri="{FF2B5EF4-FFF2-40B4-BE49-F238E27FC236}">
                    <a16:creationId xmlns:a16="http://schemas.microsoft.com/office/drawing/2014/main" id="{13ADE5E0-178D-5EF1-CCC4-C0C56CA2F5A8}"/>
                  </a:ext>
                </a:extLst>
              </p:cNvPr>
              <p:cNvSpPr/>
              <p:nvPr/>
            </p:nvSpPr>
            <p:spPr>
              <a:xfrm>
                <a:off x="5511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3" name="Freeform: Shape 4512">
                <a:extLst>
                  <a:ext uri="{FF2B5EF4-FFF2-40B4-BE49-F238E27FC236}">
                    <a16:creationId xmlns:a16="http://schemas.microsoft.com/office/drawing/2014/main" id="{EC85BC6D-7CB1-6E01-40A5-DCA080828A0A}"/>
                  </a:ext>
                </a:extLst>
              </p:cNvPr>
              <p:cNvSpPr/>
              <p:nvPr/>
            </p:nvSpPr>
            <p:spPr>
              <a:xfrm>
                <a:off x="17115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4" name="Freeform: Shape 4513">
                <a:extLst>
                  <a:ext uri="{FF2B5EF4-FFF2-40B4-BE49-F238E27FC236}">
                    <a16:creationId xmlns:a16="http://schemas.microsoft.com/office/drawing/2014/main" id="{316691D6-477F-9305-02A9-9FADDB4B9938}"/>
                  </a:ext>
                </a:extLst>
              </p:cNvPr>
              <p:cNvSpPr/>
              <p:nvPr/>
            </p:nvSpPr>
            <p:spPr>
              <a:xfrm>
                <a:off x="2871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5" name="Freeform: Shape 4514">
                <a:extLst>
                  <a:ext uri="{FF2B5EF4-FFF2-40B4-BE49-F238E27FC236}">
                    <a16:creationId xmlns:a16="http://schemas.microsoft.com/office/drawing/2014/main" id="{1F4442C1-705A-36B9-736C-4E9F440A60FB}"/>
                  </a:ext>
                </a:extLst>
              </p:cNvPr>
              <p:cNvSpPr/>
              <p:nvPr/>
            </p:nvSpPr>
            <p:spPr>
              <a:xfrm>
                <a:off x="40320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6" name="Freeform: Shape 4515">
                <a:extLst>
                  <a:ext uri="{FF2B5EF4-FFF2-40B4-BE49-F238E27FC236}">
                    <a16:creationId xmlns:a16="http://schemas.microsoft.com/office/drawing/2014/main" id="{4AE00F90-9482-3230-71DA-A23C20F9119D}"/>
                  </a:ext>
                </a:extLst>
              </p:cNvPr>
              <p:cNvSpPr/>
              <p:nvPr/>
            </p:nvSpPr>
            <p:spPr>
              <a:xfrm>
                <a:off x="51923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7" name="Freeform: Shape 4516">
                <a:extLst>
                  <a:ext uri="{FF2B5EF4-FFF2-40B4-BE49-F238E27FC236}">
                    <a16:creationId xmlns:a16="http://schemas.microsoft.com/office/drawing/2014/main" id="{6DB10E77-104F-F58E-2D06-EB0A8D52160D}"/>
                  </a:ext>
                </a:extLst>
              </p:cNvPr>
              <p:cNvSpPr/>
              <p:nvPr/>
            </p:nvSpPr>
            <p:spPr>
              <a:xfrm>
                <a:off x="63526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8" name="Freeform: Shape 4517">
                <a:extLst>
                  <a:ext uri="{FF2B5EF4-FFF2-40B4-BE49-F238E27FC236}">
                    <a16:creationId xmlns:a16="http://schemas.microsoft.com/office/drawing/2014/main" id="{A30E934C-7AE9-3B70-2ABD-EB21C9CDBCFD}"/>
                  </a:ext>
                </a:extLst>
              </p:cNvPr>
              <p:cNvSpPr/>
              <p:nvPr/>
            </p:nvSpPr>
            <p:spPr>
              <a:xfrm>
                <a:off x="7512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9" name="Freeform: Shape 4518">
                <a:extLst>
                  <a:ext uri="{FF2B5EF4-FFF2-40B4-BE49-F238E27FC236}">
                    <a16:creationId xmlns:a16="http://schemas.microsoft.com/office/drawing/2014/main" id="{708A337E-7CBE-F4BC-F6A2-E9957DEE2AE8}"/>
                  </a:ext>
                </a:extLst>
              </p:cNvPr>
              <p:cNvSpPr/>
              <p:nvPr/>
            </p:nvSpPr>
            <p:spPr>
              <a:xfrm>
                <a:off x="8673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0" name="Freeform: Shape 4519">
                <a:extLst>
                  <a:ext uri="{FF2B5EF4-FFF2-40B4-BE49-F238E27FC236}">
                    <a16:creationId xmlns:a16="http://schemas.microsoft.com/office/drawing/2014/main" id="{A6848C88-FD1C-67D9-7598-D1BA6DA7CB06}"/>
                  </a:ext>
                </a:extLst>
              </p:cNvPr>
              <p:cNvSpPr/>
              <p:nvPr/>
            </p:nvSpPr>
            <p:spPr>
              <a:xfrm>
                <a:off x="98334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1" name="Freeform: Shape 4520">
                <a:extLst>
                  <a:ext uri="{FF2B5EF4-FFF2-40B4-BE49-F238E27FC236}">
                    <a16:creationId xmlns:a16="http://schemas.microsoft.com/office/drawing/2014/main" id="{9C5AEDD6-3867-B0C0-3377-582E7F984B7D}"/>
                  </a:ext>
                </a:extLst>
              </p:cNvPr>
              <p:cNvSpPr/>
              <p:nvPr/>
            </p:nvSpPr>
            <p:spPr>
              <a:xfrm>
                <a:off x="10993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2" name="Freeform: Shape 4521">
                <a:extLst>
                  <a:ext uri="{FF2B5EF4-FFF2-40B4-BE49-F238E27FC236}">
                    <a16:creationId xmlns:a16="http://schemas.microsoft.com/office/drawing/2014/main" id="{29AA3E4A-62DE-8FC7-4372-4D8F55429D61}"/>
                  </a:ext>
                </a:extLst>
              </p:cNvPr>
              <p:cNvSpPr/>
              <p:nvPr/>
            </p:nvSpPr>
            <p:spPr>
              <a:xfrm>
                <a:off x="121541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3" name="Freeform: Shape 4522">
                <a:extLst>
                  <a:ext uri="{FF2B5EF4-FFF2-40B4-BE49-F238E27FC236}">
                    <a16:creationId xmlns:a16="http://schemas.microsoft.com/office/drawing/2014/main" id="{8168BCA1-2EDB-A252-E42C-3F5F6D4AD9FC}"/>
                  </a:ext>
                </a:extLst>
              </p:cNvPr>
              <p:cNvSpPr/>
              <p:nvPr/>
            </p:nvSpPr>
            <p:spPr>
              <a:xfrm>
                <a:off x="13314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4" name="Freeform: Shape 4523">
                <a:extLst>
                  <a:ext uri="{FF2B5EF4-FFF2-40B4-BE49-F238E27FC236}">
                    <a16:creationId xmlns:a16="http://schemas.microsoft.com/office/drawing/2014/main" id="{013C181D-3776-E298-70CE-68913B2D0F9E}"/>
                  </a:ext>
                </a:extLst>
              </p:cNvPr>
              <p:cNvSpPr/>
              <p:nvPr/>
            </p:nvSpPr>
            <p:spPr>
              <a:xfrm>
                <a:off x="144748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5" name="Freeform: Shape 4524">
                <a:extLst>
                  <a:ext uri="{FF2B5EF4-FFF2-40B4-BE49-F238E27FC236}">
                    <a16:creationId xmlns:a16="http://schemas.microsoft.com/office/drawing/2014/main" id="{D5E8167E-CD7E-07ED-A34C-AB925409CEDD}"/>
                  </a:ext>
                </a:extLst>
              </p:cNvPr>
              <p:cNvSpPr/>
              <p:nvPr/>
            </p:nvSpPr>
            <p:spPr>
              <a:xfrm>
                <a:off x="15634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6" name="Freeform: Shape 4525">
                <a:extLst>
                  <a:ext uri="{FF2B5EF4-FFF2-40B4-BE49-F238E27FC236}">
                    <a16:creationId xmlns:a16="http://schemas.microsoft.com/office/drawing/2014/main" id="{4DD8ADC1-BFD0-1C9F-1E88-57CE273B5812}"/>
                  </a:ext>
                </a:extLst>
              </p:cNvPr>
              <p:cNvSpPr/>
              <p:nvPr/>
            </p:nvSpPr>
            <p:spPr>
              <a:xfrm>
                <a:off x="16795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7" name="Freeform: Shape 4526">
                <a:extLst>
                  <a:ext uri="{FF2B5EF4-FFF2-40B4-BE49-F238E27FC236}">
                    <a16:creationId xmlns:a16="http://schemas.microsoft.com/office/drawing/2014/main" id="{55F77D2E-DB4D-A6AF-3A93-1C2DE14A1465}"/>
                  </a:ext>
                </a:extLst>
              </p:cNvPr>
              <p:cNvSpPr/>
              <p:nvPr/>
            </p:nvSpPr>
            <p:spPr>
              <a:xfrm>
                <a:off x="17955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8" name="Freeform: Shape 4527">
                <a:extLst>
                  <a:ext uri="{FF2B5EF4-FFF2-40B4-BE49-F238E27FC236}">
                    <a16:creationId xmlns:a16="http://schemas.microsoft.com/office/drawing/2014/main" id="{BBF1EE96-6216-639D-9E4C-7D0BC68CFCDD}"/>
                  </a:ext>
                </a:extLst>
              </p:cNvPr>
              <p:cNvSpPr/>
              <p:nvPr/>
            </p:nvSpPr>
            <p:spPr>
              <a:xfrm>
                <a:off x="191159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9" name="Freeform: Shape 4528">
                <a:extLst>
                  <a:ext uri="{FF2B5EF4-FFF2-40B4-BE49-F238E27FC236}">
                    <a16:creationId xmlns:a16="http://schemas.microsoft.com/office/drawing/2014/main" id="{E59EE368-6A46-C978-F14B-D9F8AFA186CD}"/>
                  </a:ext>
                </a:extLst>
              </p:cNvPr>
              <p:cNvSpPr/>
              <p:nvPr/>
            </p:nvSpPr>
            <p:spPr>
              <a:xfrm>
                <a:off x="20276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0" name="Freeform: Shape 4529">
                <a:extLst>
                  <a:ext uri="{FF2B5EF4-FFF2-40B4-BE49-F238E27FC236}">
                    <a16:creationId xmlns:a16="http://schemas.microsoft.com/office/drawing/2014/main" id="{8C984B57-D260-6FC3-8B29-0176C0EFFBC3}"/>
                  </a:ext>
                </a:extLst>
              </p:cNvPr>
              <p:cNvSpPr/>
              <p:nvPr/>
            </p:nvSpPr>
            <p:spPr>
              <a:xfrm>
                <a:off x="21436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1" name="Freeform: Shape 4530">
                <a:extLst>
                  <a:ext uri="{FF2B5EF4-FFF2-40B4-BE49-F238E27FC236}">
                    <a16:creationId xmlns:a16="http://schemas.microsoft.com/office/drawing/2014/main" id="{C825EE98-663F-E8E5-5D86-FC04AC5320ED}"/>
                  </a:ext>
                </a:extLst>
              </p:cNvPr>
              <p:cNvSpPr/>
              <p:nvPr/>
            </p:nvSpPr>
            <p:spPr>
              <a:xfrm>
                <a:off x="225968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2" name="Freeform: Shape 4531">
                <a:extLst>
                  <a:ext uri="{FF2B5EF4-FFF2-40B4-BE49-F238E27FC236}">
                    <a16:creationId xmlns:a16="http://schemas.microsoft.com/office/drawing/2014/main" id="{4E994554-1B55-D653-51B8-68DEE0078779}"/>
                  </a:ext>
                </a:extLst>
              </p:cNvPr>
              <p:cNvSpPr/>
              <p:nvPr/>
            </p:nvSpPr>
            <p:spPr>
              <a:xfrm>
                <a:off x="237571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3" name="Freeform: Shape 4532">
                <a:extLst>
                  <a:ext uri="{FF2B5EF4-FFF2-40B4-BE49-F238E27FC236}">
                    <a16:creationId xmlns:a16="http://schemas.microsoft.com/office/drawing/2014/main" id="{6D6F8B29-4300-247C-D1F9-736AA2FE1D1C}"/>
                  </a:ext>
                </a:extLst>
              </p:cNvPr>
              <p:cNvSpPr/>
              <p:nvPr/>
            </p:nvSpPr>
            <p:spPr>
              <a:xfrm>
                <a:off x="24917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4" name="Freeform: Shape 4533">
                <a:extLst>
                  <a:ext uri="{FF2B5EF4-FFF2-40B4-BE49-F238E27FC236}">
                    <a16:creationId xmlns:a16="http://schemas.microsoft.com/office/drawing/2014/main" id="{C2DCBDC8-845A-A300-34B0-F467342CBEF0}"/>
                  </a:ext>
                </a:extLst>
              </p:cNvPr>
              <p:cNvSpPr/>
              <p:nvPr/>
            </p:nvSpPr>
            <p:spPr>
              <a:xfrm>
                <a:off x="26077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5" name="Freeform: Shape 4534">
                <a:extLst>
                  <a:ext uri="{FF2B5EF4-FFF2-40B4-BE49-F238E27FC236}">
                    <a16:creationId xmlns:a16="http://schemas.microsoft.com/office/drawing/2014/main" id="{743492D2-0925-6ADA-1E94-8B7736AD949C}"/>
                  </a:ext>
                </a:extLst>
              </p:cNvPr>
              <p:cNvSpPr/>
              <p:nvPr/>
            </p:nvSpPr>
            <p:spPr>
              <a:xfrm>
                <a:off x="272379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6" name="Freeform: Shape 4535">
                <a:extLst>
                  <a:ext uri="{FF2B5EF4-FFF2-40B4-BE49-F238E27FC236}">
                    <a16:creationId xmlns:a16="http://schemas.microsoft.com/office/drawing/2014/main" id="{691CF286-4BDE-6BA7-0AA2-D4C7D423AC8B}"/>
                  </a:ext>
                </a:extLst>
              </p:cNvPr>
              <p:cNvSpPr/>
              <p:nvPr/>
            </p:nvSpPr>
            <p:spPr>
              <a:xfrm>
                <a:off x="28398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7" name="Freeform: Shape 4536">
                <a:extLst>
                  <a:ext uri="{FF2B5EF4-FFF2-40B4-BE49-F238E27FC236}">
                    <a16:creationId xmlns:a16="http://schemas.microsoft.com/office/drawing/2014/main" id="{53505B5D-41C2-9457-FBBB-A9457ED408C7}"/>
                  </a:ext>
                </a:extLst>
              </p:cNvPr>
              <p:cNvSpPr/>
              <p:nvPr/>
            </p:nvSpPr>
            <p:spPr>
              <a:xfrm>
                <a:off x="29558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8" name="Freeform: Shape 4537">
                <a:extLst>
                  <a:ext uri="{FF2B5EF4-FFF2-40B4-BE49-F238E27FC236}">
                    <a16:creationId xmlns:a16="http://schemas.microsoft.com/office/drawing/2014/main" id="{2041CAE1-8E32-7078-4D81-66D27D635CF3}"/>
                  </a:ext>
                </a:extLst>
              </p:cNvPr>
              <p:cNvSpPr/>
              <p:nvPr/>
            </p:nvSpPr>
            <p:spPr>
              <a:xfrm>
                <a:off x="307189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9" name="Freeform: Shape 4538">
                <a:extLst>
                  <a:ext uri="{FF2B5EF4-FFF2-40B4-BE49-F238E27FC236}">
                    <a16:creationId xmlns:a16="http://schemas.microsoft.com/office/drawing/2014/main" id="{50A91BAD-014D-6079-C960-805D7DFE1054}"/>
                  </a:ext>
                </a:extLst>
              </p:cNvPr>
              <p:cNvSpPr/>
              <p:nvPr/>
            </p:nvSpPr>
            <p:spPr>
              <a:xfrm>
                <a:off x="318791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0" name="Freeform: Shape 4539">
                <a:extLst>
                  <a:ext uri="{FF2B5EF4-FFF2-40B4-BE49-F238E27FC236}">
                    <a16:creationId xmlns:a16="http://schemas.microsoft.com/office/drawing/2014/main" id="{B7F05114-9891-B2FF-2788-D454D9B80115}"/>
                  </a:ext>
                </a:extLst>
              </p:cNvPr>
              <p:cNvSpPr/>
              <p:nvPr/>
            </p:nvSpPr>
            <p:spPr>
              <a:xfrm>
                <a:off x="33039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1" name="Freeform: Shape 4540">
                <a:extLst>
                  <a:ext uri="{FF2B5EF4-FFF2-40B4-BE49-F238E27FC236}">
                    <a16:creationId xmlns:a16="http://schemas.microsoft.com/office/drawing/2014/main" id="{D9A4E758-4676-C4F6-3DAA-4638FA34F874}"/>
                  </a:ext>
                </a:extLst>
              </p:cNvPr>
              <p:cNvSpPr/>
              <p:nvPr/>
            </p:nvSpPr>
            <p:spPr>
              <a:xfrm>
                <a:off x="341997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2" name="Freeform: Shape 4541">
                <a:extLst>
                  <a:ext uri="{FF2B5EF4-FFF2-40B4-BE49-F238E27FC236}">
                    <a16:creationId xmlns:a16="http://schemas.microsoft.com/office/drawing/2014/main" id="{EB037F2D-0AFF-A06A-EB5D-30DB4A99678F}"/>
                  </a:ext>
                </a:extLst>
              </p:cNvPr>
              <p:cNvSpPr/>
              <p:nvPr/>
            </p:nvSpPr>
            <p:spPr>
              <a:xfrm>
                <a:off x="35360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3" name="Freeform: Shape 4542">
                <a:extLst>
                  <a:ext uri="{FF2B5EF4-FFF2-40B4-BE49-F238E27FC236}">
                    <a16:creationId xmlns:a16="http://schemas.microsoft.com/office/drawing/2014/main" id="{F5F39267-BF0D-116A-65D8-0CC005CF2CA6}"/>
                  </a:ext>
                </a:extLst>
              </p:cNvPr>
              <p:cNvSpPr/>
              <p:nvPr/>
            </p:nvSpPr>
            <p:spPr>
              <a:xfrm>
                <a:off x="36520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4" name="Freeform: Shape 4543">
                <a:extLst>
                  <a:ext uri="{FF2B5EF4-FFF2-40B4-BE49-F238E27FC236}">
                    <a16:creationId xmlns:a16="http://schemas.microsoft.com/office/drawing/2014/main" id="{10402710-58A1-76D9-C75D-45376F9BCA28}"/>
                  </a:ext>
                </a:extLst>
              </p:cNvPr>
              <p:cNvSpPr/>
              <p:nvPr/>
            </p:nvSpPr>
            <p:spPr>
              <a:xfrm>
                <a:off x="37680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5" name="Freeform: Shape 4544">
                <a:extLst>
                  <a:ext uri="{FF2B5EF4-FFF2-40B4-BE49-F238E27FC236}">
                    <a16:creationId xmlns:a16="http://schemas.microsoft.com/office/drawing/2014/main" id="{605EEFEF-9409-D450-B6CD-B2D323432AEF}"/>
                  </a:ext>
                </a:extLst>
              </p:cNvPr>
              <p:cNvSpPr/>
              <p:nvPr/>
            </p:nvSpPr>
            <p:spPr>
              <a:xfrm>
                <a:off x="38840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6" name="Freeform: Shape 4545">
                <a:extLst>
                  <a:ext uri="{FF2B5EF4-FFF2-40B4-BE49-F238E27FC236}">
                    <a16:creationId xmlns:a16="http://schemas.microsoft.com/office/drawing/2014/main" id="{62832A98-3E7A-72D4-0FED-36CD9E2AE6DA}"/>
                  </a:ext>
                </a:extLst>
              </p:cNvPr>
              <p:cNvSpPr/>
              <p:nvPr/>
            </p:nvSpPr>
            <p:spPr>
              <a:xfrm>
                <a:off x="400012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7" name="Freeform: Shape 4546">
                <a:extLst>
                  <a:ext uri="{FF2B5EF4-FFF2-40B4-BE49-F238E27FC236}">
                    <a16:creationId xmlns:a16="http://schemas.microsoft.com/office/drawing/2014/main" id="{47691C9A-A769-B5BA-9BBD-3FA5CED374BB}"/>
                  </a:ext>
                </a:extLst>
              </p:cNvPr>
              <p:cNvSpPr/>
              <p:nvPr/>
            </p:nvSpPr>
            <p:spPr>
              <a:xfrm>
                <a:off x="41161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8" name="Freeform: Shape 4547">
                <a:extLst>
                  <a:ext uri="{FF2B5EF4-FFF2-40B4-BE49-F238E27FC236}">
                    <a16:creationId xmlns:a16="http://schemas.microsoft.com/office/drawing/2014/main" id="{84684AD8-AE06-D13C-DDC3-CE8C306D4819}"/>
                  </a:ext>
                </a:extLst>
              </p:cNvPr>
              <p:cNvSpPr/>
              <p:nvPr/>
            </p:nvSpPr>
            <p:spPr>
              <a:xfrm>
                <a:off x="42321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9" name="Freeform: Shape 4548">
                <a:extLst>
                  <a:ext uri="{FF2B5EF4-FFF2-40B4-BE49-F238E27FC236}">
                    <a16:creationId xmlns:a16="http://schemas.microsoft.com/office/drawing/2014/main" id="{FE5246A7-53CA-360E-0E57-F97BD177697C}"/>
                  </a:ext>
                </a:extLst>
              </p:cNvPr>
              <p:cNvSpPr/>
              <p:nvPr/>
            </p:nvSpPr>
            <p:spPr>
              <a:xfrm>
                <a:off x="43482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0" name="Freeform: Shape 4549">
                <a:extLst>
                  <a:ext uri="{FF2B5EF4-FFF2-40B4-BE49-F238E27FC236}">
                    <a16:creationId xmlns:a16="http://schemas.microsoft.com/office/drawing/2014/main" id="{2B85627F-0F40-329D-CA0E-70272F8A8144}"/>
                  </a:ext>
                </a:extLst>
              </p:cNvPr>
              <p:cNvSpPr/>
              <p:nvPr/>
            </p:nvSpPr>
            <p:spPr>
              <a:xfrm>
                <a:off x="446424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1" name="Freeform: Shape 4550">
                <a:extLst>
                  <a:ext uri="{FF2B5EF4-FFF2-40B4-BE49-F238E27FC236}">
                    <a16:creationId xmlns:a16="http://schemas.microsoft.com/office/drawing/2014/main" id="{D4F0F4A9-F6F5-469B-F195-F4BCDDBC03C8}"/>
                  </a:ext>
                </a:extLst>
              </p:cNvPr>
              <p:cNvSpPr/>
              <p:nvPr/>
            </p:nvSpPr>
            <p:spPr>
              <a:xfrm>
                <a:off x="458027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2" name="Freeform: Shape 4551">
                <a:extLst>
                  <a:ext uri="{FF2B5EF4-FFF2-40B4-BE49-F238E27FC236}">
                    <a16:creationId xmlns:a16="http://schemas.microsoft.com/office/drawing/2014/main" id="{2A8A833C-5C6D-3E60-0933-D30E72960ED0}"/>
                  </a:ext>
                </a:extLst>
              </p:cNvPr>
              <p:cNvSpPr/>
              <p:nvPr/>
            </p:nvSpPr>
            <p:spPr>
              <a:xfrm>
                <a:off x="5511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3" name="Freeform: Shape 4552">
                <a:extLst>
                  <a:ext uri="{FF2B5EF4-FFF2-40B4-BE49-F238E27FC236}">
                    <a16:creationId xmlns:a16="http://schemas.microsoft.com/office/drawing/2014/main" id="{9FC18E58-1524-9DF0-8BAE-E41CAEF410CA}"/>
                  </a:ext>
                </a:extLst>
              </p:cNvPr>
              <p:cNvSpPr/>
              <p:nvPr/>
            </p:nvSpPr>
            <p:spPr>
              <a:xfrm>
                <a:off x="17115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4" name="Freeform: Shape 4553">
                <a:extLst>
                  <a:ext uri="{FF2B5EF4-FFF2-40B4-BE49-F238E27FC236}">
                    <a16:creationId xmlns:a16="http://schemas.microsoft.com/office/drawing/2014/main" id="{91FBCD13-3756-2DB0-867B-DD95B6CC17EB}"/>
                  </a:ext>
                </a:extLst>
              </p:cNvPr>
              <p:cNvSpPr/>
              <p:nvPr/>
            </p:nvSpPr>
            <p:spPr>
              <a:xfrm>
                <a:off x="2871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5" name="Freeform: Shape 4554">
                <a:extLst>
                  <a:ext uri="{FF2B5EF4-FFF2-40B4-BE49-F238E27FC236}">
                    <a16:creationId xmlns:a16="http://schemas.microsoft.com/office/drawing/2014/main" id="{EB87B160-423F-BB85-A2A2-83E02F923F25}"/>
                  </a:ext>
                </a:extLst>
              </p:cNvPr>
              <p:cNvSpPr/>
              <p:nvPr/>
            </p:nvSpPr>
            <p:spPr>
              <a:xfrm>
                <a:off x="40320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6" name="Freeform: Shape 4555">
                <a:extLst>
                  <a:ext uri="{FF2B5EF4-FFF2-40B4-BE49-F238E27FC236}">
                    <a16:creationId xmlns:a16="http://schemas.microsoft.com/office/drawing/2014/main" id="{4020F07A-11B2-2D57-A1D1-AC4F410AB325}"/>
                  </a:ext>
                </a:extLst>
              </p:cNvPr>
              <p:cNvSpPr/>
              <p:nvPr/>
            </p:nvSpPr>
            <p:spPr>
              <a:xfrm>
                <a:off x="51923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7" name="Freeform: Shape 4556">
                <a:extLst>
                  <a:ext uri="{FF2B5EF4-FFF2-40B4-BE49-F238E27FC236}">
                    <a16:creationId xmlns:a16="http://schemas.microsoft.com/office/drawing/2014/main" id="{5690E971-2D10-07E3-C0F8-35A46AD2CBF1}"/>
                  </a:ext>
                </a:extLst>
              </p:cNvPr>
              <p:cNvSpPr/>
              <p:nvPr/>
            </p:nvSpPr>
            <p:spPr>
              <a:xfrm>
                <a:off x="63526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8" name="Freeform: Shape 4557">
                <a:extLst>
                  <a:ext uri="{FF2B5EF4-FFF2-40B4-BE49-F238E27FC236}">
                    <a16:creationId xmlns:a16="http://schemas.microsoft.com/office/drawing/2014/main" id="{63F55D36-584B-1538-DDB8-D64AAAEDB9B8}"/>
                  </a:ext>
                </a:extLst>
              </p:cNvPr>
              <p:cNvSpPr/>
              <p:nvPr/>
            </p:nvSpPr>
            <p:spPr>
              <a:xfrm>
                <a:off x="7512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9" name="Freeform: Shape 4558">
                <a:extLst>
                  <a:ext uri="{FF2B5EF4-FFF2-40B4-BE49-F238E27FC236}">
                    <a16:creationId xmlns:a16="http://schemas.microsoft.com/office/drawing/2014/main" id="{34548791-1B3F-DE75-D899-0C754027966B}"/>
                  </a:ext>
                </a:extLst>
              </p:cNvPr>
              <p:cNvSpPr/>
              <p:nvPr/>
            </p:nvSpPr>
            <p:spPr>
              <a:xfrm>
                <a:off x="8673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0" name="Freeform: Shape 4559">
                <a:extLst>
                  <a:ext uri="{FF2B5EF4-FFF2-40B4-BE49-F238E27FC236}">
                    <a16:creationId xmlns:a16="http://schemas.microsoft.com/office/drawing/2014/main" id="{FBBD760F-E3B1-9D2C-C76A-266121FB6F99}"/>
                  </a:ext>
                </a:extLst>
              </p:cNvPr>
              <p:cNvSpPr/>
              <p:nvPr/>
            </p:nvSpPr>
            <p:spPr>
              <a:xfrm>
                <a:off x="98334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1" name="Freeform: Shape 4560">
                <a:extLst>
                  <a:ext uri="{FF2B5EF4-FFF2-40B4-BE49-F238E27FC236}">
                    <a16:creationId xmlns:a16="http://schemas.microsoft.com/office/drawing/2014/main" id="{F76923FA-4692-C521-28F7-5EA1E176AD25}"/>
                  </a:ext>
                </a:extLst>
              </p:cNvPr>
              <p:cNvSpPr/>
              <p:nvPr/>
            </p:nvSpPr>
            <p:spPr>
              <a:xfrm>
                <a:off x="10993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2" name="Freeform: Shape 4561">
                <a:extLst>
                  <a:ext uri="{FF2B5EF4-FFF2-40B4-BE49-F238E27FC236}">
                    <a16:creationId xmlns:a16="http://schemas.microsoft.com/office/drawing/2014/main" id="{DB75AF63-88DA-3706-0777-77A0A28D7A38}"/>
                  </a:ext>
                </a:extLst>
              </p:cNvPr>
              <p:cNvSpPr/>
              <p:nvPr/>
            </p:nvSpPr>
            <p:spPr>
              <a:xfrm>
                <a:off x="121541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3" name="Freeform: Shape 4562">
                <a:extLst>
                  <a:ext uri="{FF2B5EF4-FFF2-40B4-BE49-F238E27FC236}">
                    <a16:creationId xmlns:a16="http://schemas.microsoft.com/office/drawing/2014/main" id="{A96D96C9-D85A-D097-F81F-8E70D3B89ACC}"/>
                  </a:ext>
                </a:extLst>
              </p:cNvPr>
              <p:cNvSpPr/>
              <p:nvPr/>
            </p:nvSpPr>
            <p:spPr>
              <a:xfrm>
                <a:off x="13314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4" name="Freeform: Shape 4563">
                <a:extLst>
                  <a:ext uri="{FF2B5EF4-FFF2-40B4-BE49-F238E27FC236}">
                    <a16:creationId xmlns:a16="http://schemas.microsoft.com/office/drawing/2014/main" id="{C8A4B2C1-3BAC-286C-E811-A3D4FFAC3DA3}"/>
                  </a:ext>
                </a:extLst>
              </p:cNvPr>
              <p:cNvSpPr/>
              <p:nvPr/>
            </p:nvSpPr>
            <p:spPr>
              <a:xfrm>
                <a:off x="144748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5" name="Freeform: Shape 4564">
                <a:extLst>
                  <a:ext uri="{FF2B5EF4-FFF2-40B4-BE49-F238E27FC236}">
                    <a16:creationId xmlns:a16="http://schemas.microsoft.com/office/drawing/2014/main" id="{0C96183F-0E8F-3CF4-54F5-03A7A4B4D7AD}"/>
                  </a:ext>
                </a:extLst>
              </p:cNvPr>
              <p:cNvSpPr/>
              <p:nvPr/>
            </p:nvSpPr>
            <p:spPr>
              <a:xfrm>
                <a:off x="15634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6" name="Freeform: Shape 4565">
                <a:extLst>
                  <a:ext uri="{FF2B5EF4-FFF2-40B4-BE49-F238E27FC236}">
                    <a16:creationId xmlns:a16="http://schemas.microsoft.com/office/drawing/2014/main" id="{7CBA44E2-1135-775D-6152-1CEA988BC04A}"/>
                  </a:ext>
                </a:extLst>
              </p:cNvPr>
              <p:cNvSpPr/>
              <p:nvPr/>
            </p:nvSpPr>
            <p:spPr>
              <a:xfrm>
                <a:off x="16795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7" name="Freeform: Shape 4566">
                <a:extLst>
                  <a:ext uri="{FF2B5EF4-FFF2-40B4-BE49-F238E27FC236}">
                    <a16:creationId xmlns:a16="http://schemas.microsoft.com/office/drawing/2014/main" id="{9A4BE2F7-6613-3F2F-8F06-BE1EE3B034F5}"/>
                  </a:ext>
                </a:extLst>
              </p:cNvPr>
              <p:cNvSpPr/>
              <p:nvPr/>
            </p:nvSpPr>
            <p:spPr>
              <a:xfrm>
                <a:off x="17955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8" name="Freeform: Shape 4567">
                <a:extLst>
                  <a:ext uri="{FF2B5EF4-FFF2-40B4-BE49-F238E27FC236}">
                    <a16:creationId xmlns:a16="http://schemas.microsoft.com/office/drawing/2014/main" id="{4F7E26DD-807E-3680-D1D4-4F19DB8DAFBE}"/>
                  </a:ext>
                </a:extLst>
              </p:cNvPr>
              <p:cNvSpPr/>
              <p:nvPr/>
            </p:nvSpPr>
            <p:spPr>
              <a:xfrm>
                <a:off x="191159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9" name="Freeform: Shape 4568">
                <a:extLst>
                  <a:ext uri="{FF2B5EF4-FFF2-40B4-BE49-F238E27FC236}">
                    <a16:creationId xmlns:a16="http://schemas.microsoft.com/office/drawing/2014/main" id="{16357D91-C437-1BD1-6138-3E4B1EB97F1C}"/>
                  </a:ext>
                </a:extLst>
              </p:cNvPr>
              <p:cNvSpPr/>
              <p:nvPr/>
            </p:nvSpPr>
            <p:spPr>
              <a:xfrm>
                <a:off x="20276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0" name="Freeform: Shape 4569">
                <a:extLst>
                  <a:ext uri="{FF2B5EF4-FFF2-40B4-BE49-F238E27FC236}">
                    <a16:creationId xmlns:a16="http://schemas.microsoft.com/office/drawing/2014/main" id="{1F9B0B70-A00E-AA46-1F43-001F44344A25}"/>
                  </a:ext>
                </a:extLst>
              </p:cNvPr>
              <p:cNvSpPr/>
              <p:nvPr/>
            </p:nvSpPr>
            <p:spPr>
              <a:xfrm>
                <a:off x="21436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1" name="Freeform: Shape 4570">
                <a:extLst>
                  <a:ext uri="{FF2B5EF4-FFF2-40B4-BE49-F238E27FC236}">
                    <a16:creationId xmlns:a16="http://schemas.microsoft.com/office/drawing/2014/main" id="{BB465ECC-ED71-6FFE-ACFF-505CA248F6F4}"/>
                  </a:ext>
                </a:extLst>
              </p:cNvPr>
              <p:cNvSpPr/>
              <p:nvPr/>
            </p:nvSpPr>
            <p:spPr>
              <a:xfrm>
                <a:off x="225968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2" name="Freeform: Shape 4571">
                <a:extLst>
                  <a:ext uri="{FF2B5EF4-FFF2-40B4-BE49-F238E27FC236}">
                    <a16:creationId xmlns:a16="http://schemas.microsoft.com/office/drawing/2014/main" id="{E6C01077-9101-58A0-C301-CFA5DE406B4D}"/>
                  </a:ext>
                </a:extLst>
              </p:cNvPr>
              <p:cNvSpPr/>
              <p:nvPr/>
            </p:nvSpPr>
            <p:spPr>
              <a:xfrm>
                <a:off x="237571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3" name="Freeform: Shape 4572">
                <a:extLst>
                  <a:ext uri="{FF2B5EF4-FFF2-40B4-BE49-F238E27FC236}">
                    <a16:creationId xmlns:a16="http://schemas.microsoft.com/office/drawing/2014/main" id="{6A89A601-85B3-3109-0F52-744092A895EE}"/>
                  </a:ext>
                </a:extLst>
              </p:cNvPr>
              <p:cNvSpPr/>
              <p:nvPr/>
            </p:nvSpPr>
            <p:spPr>
              <a:xfrm>
                <a:off x="24917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4" name="Freeform: Shape 4573">
                <a:extLst>
                  <a:ext uri="{FF2B5EF4-FFF2-40B4-BE49-F238E27FC236}">
                    <a16:creationId xmlns:a16="http://schemas.microsoft.com/office/drawing/2014/main" id="{422F2AB7-CB47-76E5-EC89-7EE102453E77}"/>
                  </a:ext>
                </a:extLst>
              </p:cNvPr>
              <p:cNvSpPr/>
              <p:nvPr/>
            </p:nvSpPr>
            <p:spPr>
              <a:xfrm>
                <a:off x="26077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5" name="Freeform: Shape 4574">
                <a:extLst>
                  <a:ext uri="{FF2B5EF4-FFF2-40B4-BE49-F238E27FC236}">
                    <a16:creationId xmlns:a16="http://schemas.microsoft.com/office/drawing/2014/main" id="{E3856B2F-F2C8-5AB3-5D2D-2A03BF98F610}"/>
                  </a:ext>
                </a:extLst>
              </p:cNvPr>
              <p:cNvSpPr/>
              <p:nvPr/>
            </p:nvSpPr>
            <p:spPr>
              <a:xfrm>
                <a:off x="272379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6" name="Freeform: Shape 4575">
                <a:extLst>
                  <a:ext uri="{FF2B5EF4-FFF2-40B4-BE49-F238E27FC236}">
                    <a16:creationId xmlns:a16="http://schemas.microsoft.com/office/drawing/2014/main" id="{C8C33981-A684-82E0-2F1D-8280D8839E3C}"/>
                  </a:ext>
                </a:extLst>
              </p:cNvPr>
              <p:cNvSpPr/>
              <p:nvPr/>
            </p:nvSpPr>
            <p:spPr>
              <a:xfrm>
                <a:off x="28398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7" name="Freeform: Shape 4576">
                <a:extLst>
                  <a:ext uri="{FF2B5EF4-FFF2-40B4-BE49-F238E27FC236}">
                    <a16:creationId xmlns:a16="http://schemas.microsoft.com/office/drawing/2014/main" id="{F253A33C-B3D7-8B7D-077D-B2DA8F8D48B3}"/>
                  </a:ext>
                </a:extLst>
              </p:cNvPr>
              <p:cNvSpPr/>
              <p:nvPr/>
            </p:nvSpPr>
            <p:spPr>
              <a:xfrm>
                <a:off x="29558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8" name="Freeform: Shape 4577">
                <a:extLst>
                  <a:ext uri="{FF2B5EF4-FFF2-40B4-BE49-F238E27FC236}">
                    <a16:creationId xmlns:a16="http://schemas.microsoft.com/office/drawing/2014/main" id="{74949D69-2122-0F2D-2F50-154229D6BE8C}"/>
                  </a:ext>
                </a:extLst>
              </p:cNvPr>
              <p:cNvSpPr/>
              <p:nvPr/>
            </p:nvSpPr>
            <p:spPr>
              <a:xfrm>
                <a:off x="307189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9" name="Freeform: Shape 4578">
                <a:extLst>
                  <a:ext uri="{FF2B5EF4-FFF2-40B4-BE49-F238E27FC236}">
                    <a16:creationId xmlns:a16="http://schemas.microsoft.com/office/drawing/2014/main" id="{D3D76BF9-D453-FEC3-44D3-A18893C0089D}"/>
                  </a:ext>
                </a:extLst>
              </p:cNvPr>
              <p:cNvSpPr/>
              <p:nvPr/>
            </p:nvSpPr>
            <p:spPr>
              <a:xfrm>
                <a:off x="318791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0" name="Freeform: Shape 4579">
                <a:extLst>
                  <a:ext uri="{FF2B5EF4-FFF2-40B4-BE49-F238E27FC236}">
                    <a16:creationId xmlns:a16="http://schemas.microsoft.com/office/drawing/2014/main" id="{3DB208B5-4993-C475-1C83-98B29F173F65}"/>
                  </a:ext>
                </a:extLst>
              </p:cNvPr>
              <p:cNvSpPr/>
              <p:nvPr/>
            </p:nvSpPr>
            <p:spPr>
              <a:xfrm>
                <a:off x="33039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1" name="Freeform: Shape 4580">
                <a:extLst>
                  <a:ext uri="{FF2B5EF4-FFF2-40B4-BE49-F238E27FC236}">
                    <a16:creationId xmlns:a16="http://schemas.microsoft.com/office/drawing/2014/main" id="{A6557330-C4F5-455C-B15A-793380A92B04}"/>
                  </a:ext>
                </a:extLst>
              </p:cNvPr>
              <p:cNvSpPr/>
              <p:nvPr/>
            </p:nvSpPr>
            <p:spPr>
              <a:xfrm>
                <a:off x="341997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2" name="Freeform: Shape 4581">
                <a:extLst>
                  <a:ext uri="{FF2B5EF4-FFF2-40B4-BE49-F238E27FC236}">
                    <a16:creationId xmlns:a16="http://schemas.microsoft.com/office/drawing/2014/main" id="{BAF3221C-7185-6D21-A76B-B64728E39605}"/>
                  </a:ext>
                </a:extLst>
              </p:cNvPr>
              <p:cNvSpPr/>
              <p:nvPr/>
            </p:nvSpPr>
            <p:spPr>
              <a:xfrm>
                <a:off x="35360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3" name="Freeform: Shape 4582">
                <a:extLst>
                  <a:ext uri="{FF2B5EF4-FFF2-40B4-BE49-F238E27FC236}">
                    <a16:creationId xmlns:a16="http://schemas.microsoft.com/office/drawing/2014/main" id="{16304A2D-5384-7CB9-6E1E-D6370210A085}"/>
                  </a:ext>
                </a:extLst>
              </p:cNvPr>
              <p:cNvSpPr/>
              <p:nvPr/>
            </p:nvSpPr>
            <p:spPr>
              <a:xfrm>
                <a:off x="36520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4" name="Freeform: Shape 4583">
                <a:extLst>
                  <a:ext uri="{FF2B5EF4-FFF2-40B4-BE49-F238E27FC236}">
                    <a16:creationId xmlns:a16="http://schemas.microsoft.com/office/drawing/2014/main" id="{0E0F2502-108C-BAC7-1C83-D2BFD313F7E2}"/>
                  </a:ext>
                </a:extLst>
              </p:cNvPr>
              <p:cNvSpPr/>
              <p:nvPr/>
            </p:nvSpPr>
            <p:spPr>
              <a:xfrm>
                <a:off x="37680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5" name="Freeform: Shape 4584">
                <a:extLst>
                  <a:ext uri="{FF2B5EF4-FFF2-40B4-BE49-F238E27FC236}">
                    <a16:creationId xmlns:a16="http://schemas.microsoft.com/office/drawing/2014/main" id="{9ED1A007-D16B-B16C-1207-67BE1AF70126}"/>
                  </a:ext>
                </a:extLst>
              </p:cNvPr>
              <p:cNvSpPr/>
              <p:nvPr/>
            </p:nvSpPr>
            <p:spPr>
              <a:xfrm>
                <a:off x="38840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6" name="Freeform: Shape 4585">
                <a:extLst>
                  <a:ext uri="{FF2B5EF4-FFF2-40B4-BE49-F238E27FC236}">
                    <a16:creationId xmlns:a16="http://schemas.microsoft.com/office/drawing/2014/main" id="{C940C965-0094-C965-26A3-0BDA8F5BED6A}"/>
                  </a:ext>
                </a:extLst>
              </p:cNvPr>
              <p:cNvSpPr/>
              <p:nvPr/>
            </p:nvSpPr>
            <p:spPr>
              <a:xfrm>
                <a:off x="400012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7" name="Freeform: Shape 4586">
                <a:extLst>
                  <a:ext uri="{FF2B5EF4-FFF2-40B4-BE49-F238E27FC236}">
                    <a16:creationId xmlns:a16="http://schemas.microsoft.com/office/drawing/2014/main" id="{B4D67ED6-5F5C-2EDF-0430-A9D49CC3555B}"/>
                  </a:ext>
                </a:extLst>
              </p:cNvPr>
              <p:cNvSpPr/>
              <p:nvPr/>
            </p:nvSpPr>
            <p:spPr>
              <a:xfrm>
                <a:off x="41161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8" name="Freeform: Shape 4587">
                <a:extLst>
                  <a:ext uri="{FF2B5EF4-FFF2-40B4-BE49-F238E27FC236}">
                    <a16:creationId xmlns:a16="http://schemas.microsoft.com/office/drawing/2014/main" id="{841F6A72-D34D-7F17-FB00-FE369997574D}"/>
                  </a:ext>
                </a:extLst>
              </p:cNvPr>
              <p:cNvSpPr/>
              <p:nvPr/>
            </p:nvSpPr>
            <p:spPr>
              <a:xfrm>
                <a:off x="42321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9" name="Freeform: Shape 4588">
                <a:extLst>
                  <a:ext uri="{FF2B5EF4-FFF2-40B4-BE49-F238E27FC236}">
                    <a16:creationId xmlns:a16="http://schemas.microsoft.com/office/drawing/2014/main" id="{68C27A41-09FA-A454-0B54-4C7AA10DD01E}"/>
                  </a:ext>
                </a:extLst>
              </p:cNvPr>
              <p:cNvSpPr/>
              <p:nvPr/>
            </p:nvSpPr>
            <p:spPr>
              <a:xfrm>
                <a:off x="43482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0" name="Freeform: Shape 4589">
                <a:extLst>
                  <a:ext uri="{FF2B5EF4-FFF2-40B4-BE49-F238E27FC236}">
                    <a16:creationId xmlns:a16="http://schemas.microsoft.com/office/drawing/2014/main" id="{33FB6643-A2B3-BDE2-1414-48AD2E926A81}"/>
                  </a:ext>
                </a:extLst>
              </p:cNvPr>
              <p:cNvSpPr/>
              <p:nvPr/>
            </p:nvSpPr>
            <p:spPr>
              <a:xfrm>
                <a:off x="446424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1" name="Freeform: Shape 4590">
                <a:extLst>
                  <a:ext uri="{FF2B5EF4-FFF2-40B4-BE49-F238E27FC236}">
                    <a16:creationId xmlns:a16="http://schemas.microsoft.com/office/drawing/2014/main" id="{539C837B-27C9-F4A7-95C8-03D90BDB319C}"/>
                  </a:ext>
                </a:extLst>
              </p:cNvPr>
              <p:cNvSpPr/>
              <p:nvPr/>
            </p:nvSpPr>
            <p:spPr>
              <a:xfrm>
                <a:off x="458027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2" name="Freeform: Shape 4591">
                <a:extLst>
                  <a:ext uri="{FF2B5EF4-FFF2-40B4-BE49-F238E27FC236}">
                    <a16:creationId xmlns:a16="http://schemas.microsoft.com/office/drawing/2014/main" id="{AC1779B7-99B6-E0D6-A486-3744CB70E42D}"/>
                  </a:ext>
                </a:extLst>
              </p:cNvPr>
              <p:cNvSpPr/>
              <p:nvPr/>
            </p:nvSpPr>
            <p:spPr>
              <a:xfrm>
                <a:off x="5511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3" name="Freeform: Shape 4592">
                <a:extLst>
                  <a:ext uri="{FF2B5EF4-FFF2-40B4-BE49-F238E27FC236}">
                    <a16:creationId xmlns:a16="http://schemas.microsoft.com/office/drawing/2014/main" id="{A563DCC6-2F00-E6A9-96FA-FE7B4A229C61}"/>
                  </a:ext>
                </a:extLst>
              </p:cNvPr>
              <p:cNvSpPr/>
              <p:nvPr/>
            </p:nvSpPr>
            <p:spPr>
              <a:xfrm>
                <a:off x="17115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4" name="Freeform: Shape 4593">
                <a:extLst>
                  <a:ext uri="{FF2B5EF4-FFF2-40B4-BE49-F238E27FC236}">
                    <a16:creationId xmlns:a16="http://schemas.microsoft.com/office/drawing/2014/main" id="{F935A586-C10D-B78A-7EE0-D5E203B01938}"/>
                  </a:ext>
                </a:extLst>
              </p:cNvPr>
              <p:cNvSpPr/>
              <p:nvPr/>
            </p:nvSpPr>
            <p:spPr>
              <a:xfrm>
                <a:off x="2871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5" name="Freeform: Shape 4594">
                <a:extLst>
                  <a:ext uri="{FF2B5EF4-FFF2-40B4-BE49-F238E27FC236}">
                    <a16:creationId xmlns:a16="http://schemas.microsoft.com/office/drawing/2014/main" id="{F2FA9308-FB18-D6C7-D0E4-BBF6FCB22AE5}"/>
                  </a:ext>
                </a:extLst>
              </p:cNvPr>
              <p:cNvSpPr/>
              <p:nvPr/>
            </p:nvSpPr>
            <p:spPr>
              <a:xfrm>
                <a:off x="40320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6" name="Freeform: Shape 4595">
                <a:extLst>
                  <a:ext uri="{FF2B5EF4-FFF2-40B4-BE49-F238E27FC236}">
                    <a16:creationId xmlns:a16="http://schemas.microsoft.com/office/drawing/2014/main" id="{95A92E9E-C2D3-08AC-8587-6CED814B9CB6}"/>
                  </a:ext>
                </a:extLst>
              </p:cNvPr>
              <p:cNvSpPr/>
              <p:nvPr/>
            </p:nvSpPr>
            <p:spPr>
              <a:xfrm>
                <a:off x="51923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7" name="Freeform: Shape 4596">
                <a:extLst>
                  <a:ext uri="{FF2B5EF4-FFF2-40B4-BE49-F238E27FC236}">
                    <a16:creationId xmlns:a16="http://schemas.microsoft.com/office/drawing/2014/main" id="{BFE3DFAD-0FF0-2CE9-F4E8-6999DEA6F886}"/>
                  </a:ext>
                </a:extLst>
              </p:cNvPr>
              <p:cNvSpPr/>
              <p:nvPr/>
            </p:nvSpPr>
            <p:spPr>
              <a:xfrm>
                <a:off x="63526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8" name="Freeform: Shape 4597">
                <a:extLst>
                  <a:ext uri="{FF2B5EF4-FFF2-40B4-BE49-F238E27FC236}">
                    <a16:creationId xmlns:a16="http://schemas.microsoft.com/office/drawing/2014/main" id="{AAC0F2EA-56A2-3651-206F-B036A3403A79}"/>
                  </a:ext>
                </a:extLst>
              </p:cNvPr>
              <p:cNvSpPr/>
              <p:nvPr/>
            </p:nvSpPr>
            <p:spPr>
              <a:xfrm>
                <a:off x="7512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9" name="Freeform: Shape 4598">
                <a:extLst>
                  <a:ext uri="{FF2B5EF4-FFF2-40B4-BE49-F238E27FC236}">
                    <a16:creationId xmlns:a16="http://schemas.microsoft.com/office/drawing/2014/main" id="{EC16C5D5-2FE2-D048-5BFE-8C0DE65F4E0C}"/>
                  </a:ext>
                </a:extLst>
              </p:cNvPr>
              <p:cNvSpPr/>
              <p:nvPr/>
            </p:nvSpPr>
            <p:spPr>
              <a:xfrm>
                <a:off x="8673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0" name="Freeform: Shape 4599">
                <a:extLst>
                  <a:ext uri="{FF2B5EF4-FFF2-40B4-BE49-F238E27FC236}">
                    <a16:creationId xmlns:a16="http://schemas.microsoft.com/office/drawing/2014/main" id="{2EAB8DC0-79D1-A8DB-A98C-8454F11D1D4E}"/>
                  </a:ext>
                </a:extLst>
              </p:cNvPr>
              <p:cNvSpPr/>
              <p:nvPr/>
            </p:nvSpPr>
            <p:spPr>
              <a:xfrm>
                <a:off x="98334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1" name="Freeform: Shape 4600">
                <a:extLst>
                  <a:ext uri="{FF2B5EF4-FFF2-40B4-BE49-F238E27FC236}">
                    <a16:creationId xmlns:a16="http://schemas.microsoft.com/office/drawing/2014/main" id="{1F1DAAB1-C16C-2891-CF5F-F0FAE6724445}"/>
                  </a:ext>
                </a:extLst>
              </p:cNvPr>
              <p:cNvSpPr/>
              <p:nvPr/>
            </p:nvSpPr>
            <p:spPr>
              <a:xfrm>
                <a:off x="10993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2" name="Freeform: Shape 4601">
                <a:extLst>
                  <a:ext uri="{FF2B5EF4-FFF2-40B4-BE49-F238E27FC236}">
                    <a16:creationId xmlns:a16="http://schemas.microsoft.com/office/drawing/2014/main" id="{F6642BFF-7777-501F-FDF4-14B488650837}"/>
                  </a:ext>
                </a:extLst>
              </p:cNvPr>
              <p:cNvSpPr/>
              <p:nvPr/>
            </p:nvSpPr>
            <p:spPr>
              <a:xfrm>
                <a:off x="121541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3" name="Freeform: Shape 4602">
                <a:extLst>
                  <a:ext uri="{FF2B5EF4-FFF2-40B4-BE49-F238E27FC236}">
                    <a16:creationId xmlns:a16="http://schemas.microsoft.com/office/drawing/2014/main" id="{B88CEFF5-347E-983F-FAA6-30B72558C64D}"/>
                  </a:ext>
                </a:extLst>
              </p:cNvPr>
              <p:cNvSpPr/>
              <p:nvPr/>
            </p:nvSpPr>
            <p:spPr>
              <a:xfrm>
                <a:off x="13314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4" name="Freeform: Shape 4603">
                <a:extLst>
                  <a:ext uri="{FF2B5EF4-FFF2-40B4-BE49-F238E27FC236}">
                    <a16:creationId xmlns:a16="http://schemas.microsoft.com/office/drawing/2014/main" id="{20288259-9D4E-2492-9CD2-EFB27B31001D}"/>
                  </a:ext>
                </a:extLst>
              </p:cNvPr>
              <p:cNvSpPr/>
              <p:nvPr/>
            </p:nvSpPr>
            <p:spPr>
              <a:xfrm>
                <a:off x="144748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5" name="Freeform: Shape 4604">
                <a:extLst>
                  <a:ext uri="{FF2B5EF4-FFF2-40B4-BE49-F238E27FC236}">
                    <a16:creationId xmlns:a16="http://schemas.microsoft.com/office/drawing/2014/main" id="{11F59E8F-0566-3364-257A-F1DF28D9E982}"/>
                  </a:ext>
                </a:extLst>
              </p:cNvPr>
              <p:cNvSpPr/>
              <p:nvPr/>
            </p:nvSpPr>
            <p:spPr>
              <a:xfrm>
                <a:off x="15634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6" name="Freeform: Shape 4605">
                <a:extLst>
                  <a:ext uri="{FF2B5EF4-FFF2-40B4-BE49-F238E27FC236}">
                    <a16:creationId xmlns:a16="http://schemas.microsoft.com/office/drawing/2014/main" id="{66BD1AB3-7BA7-C49E-6C18-D2E4826C05C4}"/>
                  </a:ext>
                </a:extLst>
              </p:cNvPr>
              <p:cNvSpPr/>
              <p:nvPr/>
            </p:nvSpPr>
            <p:spPr>
              <a:xfrm>
                <a:off x="16795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7" name="Freeform: Shape 4606">
                <a:extLst>
                  <a:ext uri="{FF2B5EF4-FFF2-40B4-BE49-F238E27FC236}">
                    <a16:creationId xmlns:a16="http://schemas.microsoft.com/office/drawing/2014/main" id="{33F7BC7D-4021-E1B6-D126-324A9C43C74A}"/>
                  </a:ext>
                </a:extLst>
              </p:cNvPr>
              <p:cNvSpPr/>
              <p:nvPr/>
            </p:nvSpPr>
            <p:spPr>
              <a:xfrm>
                <a:off x="17955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8" name="Freeform: Shape 4607">
                <a:extLst>
                  <a:ext uri="{FF2B5EF4-FFF2-40B4-BE49-F238E27FC236}">
                    <a16:creationId xmlns:a16="http://schemas.microsoft.com/office/drawing/2014/main" id="{97E06406-4547-397B-FE2C-3D848D55915F}"/>
                  </a:ext>
                </a:extLst>
              </p:cNvPr>
              <p:cNvSpPr/>
              <p:nvPr/>
            </p:nvSpPr>
            <p:spPr>
              <a:xfrm>
                <a:off x="191159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9" name="Freeform: Shape 4608">
                <a:extLst>
                  <a:ext uri="{FF2B5EF4-FFF2-40B4-BE49-F238E27FC236}">
                    <a16:creationId xmlns:a16="http://schemas.microsoft.com/office/drawing/2014/main" id="{AD6C7DF1-F8C4-4893-CBFD-A7770FFB4ADA}"/>
                  </a:ext>
                </a:extLst>
              </p:cNvPr>
              <p:cNvSpPr/>
              <p:nvPr/>
            </p:nvSpPr>
            <p:spPr>
              <a:xfrm>
                <a:off x="20276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0" name="Freeform: Shape 4609">
                <a:extLst>
                  <a:ext uri="{FF2B5EF4-FFF2-40B4-BE49-F238E27FC236}">
                    <a16:creationId xmlns:a16="http://schemas.microsoft.com/office/drawing/2014/main" id="{5CC3B42D-61AC-065A-363E-F68DE950031B}"/>
                  </a:ext>
                </a:extLst>
              </p:cNvPr>
              <p:cNvSpPr/>
              <p:nvPr/>
            </p:nvSpPr>
            <p:spPr>
              <a:xfrm>
                <a:off x="21436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1" name="Freeform: Shape 4610">
                <a:extLst>
                  <a:ext uri="{FF2B5EF4-FFF2-40B4-BE49-F238E27FC236}">
                    <a16:creationId xmlns:a16="http://schemas.microsoft.com/office/drawing/2014/main" id="{C35B19AF-A322-5C53-E2A1-E3F4A7E6B7FE}"/>
                  </a:ext>
                </a:extLst>
              </p:cNvPr>
              <p:cNvSpPr/>
              <p:nvPr/>
            </p:nvSpPr>
            <p:spPr>
              <a:xfrm>
                <a:off x="225968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2" name="Freeform: Shape 4611">
                <a:extLst>
                  <a:ext uri="{FF2B5EF4-FFF2-40B4-BE49-F238E27FC236}">
                    <a16:creationId xmlns:a16="http://schemas.microsoft.com/office/drawing/2014/main" id="{ADD7CB31-33E9-6846-D271-C58602F555FA}"/>
                  </a:ext>
                </a:extLst>
              </p:cNvPr>
              <p:cNvSpPr/>
              <p:nvPr/>
            </p:nvSpPr>
            <p:spPr>
              <a:xfrm>
                <a:off x="237571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3" name="Freeform: Shape 4612">
                <a:extLst>
                  <a:ext uri="{FF2B5EF4-FFF2-40B4-BE49-F238E27FC236}">
                    <a16:creationId xmlns:a16="http://schemas.microsoft.com/office/drawing/2014/main" id="{0E4B71D0-F873-977A-B697-FA3B4C7976A6}"/>
                  </a:ext>
                </a:extLst>
              </p:cNvPr>
              <p:cNvSpPr/>
              <p:nvPr/>
            </p:nvSpPr>
            <p:spPr>
              <a:xfrm>
                <a:off x="24917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4" name="Freeform: Shape 4613">
                <a:extLst>
                  <a:ext uri="{FF2B5EF4-FFF2-40B4-BE49-F238E27FC236}">
                    <a16:creationId xmlns:a16="http://schemas.microsoft.com/office/drawing/2014/main" id="{A704D2E0-52B5-5E81-7311-75274C13C0CF}"/>
                  </a:ext>
                </a:extLst>
              </p:cNvPr>
              <p:cNvSpPr/>
              <p:nvPr/>
            </p:nvSpPr>
            <p:spPr>
              <a:xfrm>
                <a:off x="26077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5" name="Freeform: Shape 4614">
                <a:extLst>
                  <a:ext uri="{FF2B5EF4-FFF2-40B4-BE49-F238E27FC236}">
                    <a16:creationId xmlns:a16="http://schemas.microsoft.com/office/drawing/2014/main" id="{3D6CC6AE-4CAA-2637-4374-9B7FD93FB9D2}"/>
                  </a:ext>
                </a:extLst>
              </p:cNvPr>
              <p:cNvSpPr/>
              <p:nvPr/>
            </p:nvSpPr>
            <p:spPr>
              <a:xfrm>
                <a:off x="272379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6" name="Freeform: Shape 4615">
                <a:extLst>
                  <a:ext uri="{FF2B5EF4-FFF2-40B4-BE49-F238E27FC236}">
                    <a16:creationId xmlns:a16="http://schemas.microsoft.com/office/drawing/2014/main" id="{B6D2F582-99EF-2346-FEEA-5E55A7277D96}"/>
                  </a:ext>
                </a:extLst>
              </p:cNvPr>
              <p:cNvSpPr/>
              <p:nvPr/>
            </p:nvSpPr>
            <p:spPr>
              <a:xfrm>
                <a:off x="28398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7" name="Freeform: Shape 4616">
                <a:extLst>
                  <a:ext uri="{FF2B5EF4-FFF2-40B4-BE49-F238E27FC236}">
                    <a16:creationId xmlns:a16="http://schemas.microsoft.com/office/drawing/2014/main" id="{7D7A6C1A-F5F5-5A08-A9C9-20689FAD8614}"/>
                  </a:ext>
                </a:extLst>
              </p:cNvPr>
              <p:cNvSpPr/>
              <p:nvPr/>
            </p:nvSpPr>
            <p:spPr>
              <a:xfrm>
                <a:off x="29558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8" name="Freeform: Shape 4617">
                <a:extLst>
                  <a:ext uri="{FF2B5EF4-FFF2-40B4-BE49-F238E27FC236}">
                    <a16:creationId xmlns:a16="http://schemas.microsoft.com/office/drawing/2014/main" id="{CCEA5DC9-A208-1999-82EA-49618F2A8094}"/>
                  </a:ext>
                </a:extLst>
              </p:cNvPr>
              <p:cNvSpPr/>
              <p:nvPr/>
            </p:nvSpPr>
            <p:spPr>
              <a:xfrm>
                <a:off x="307189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9" name="Freeform: Shape 4618">
                <a:extLst>
                  <a:ext uri="{FF2B5EF4-FFF2-40B4-BE49-F238E27FC236}">
                    <a16:creationId xmlns:a16="http://schemas.microsoft.com/office/drawing/2014/main" id="{D1CADABE-2AB0-0C37-193F-B8526E2944BE}"/>
                  </a:ext>
                </a:extLst>
              </p:cNvPr>
              <p:cNvSpPr/>
              <p:nvPr/>
            </p:nvSpPr>
            <p:spPr>
              <a:xfrm>
                <a:off x="318791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0" name="Freeform: Shape 4619">
                <a:extLst>
                  <a:ext uri="{FF2B5EF4-FFF2-40B4-BE49-F238E27FC236}">
                    <a16:creationId xmlns:a16="http://schemas.microsoft.com/office/drawing/2014/main" id="{22B3B926-3D5B-E028-75E7-C2A8CD4DA0BF}"/>
                  </a:ext>
                </a:extLst>
              </p:cNvPr>
              <p:cNvSpPr/>
              <p:nvPr/>
            </p:nvSpPr>
            <p:spPr>
              <a:xfrm>
                <a:off x="33039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1" name="Freeform: Shape 4620">
                <a:extLst>
                  <a:ext uri="{FF2B5EF4-FFF2-40B4-BE49-F238E27FC236}">
                    <a16:creationId xmlns:a16="http://schemas.microsoft.com/office/drawing/2014/main" id="{D45598DC-A3F5-8809-A2BA-E689941586F3}"/>
                  </a:ext>
                </a:extLst>
              </p:cNvPr>
              <p:cNvSpPr/>
              <p:nvPr/>
            </p:nvSpPr>
            <p:spPr>
              <a:xfrm>
                <a:off x="341997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2" name="Freeform: Shape 4621">
                <a:extLst>
                  <a:ext uri="{FF2B5EF4-FFF2-40B4-BE49-F238E27FC236}">
                    <a16:creationId xmlns:a16="http://schemas.microsoft.com/office/drawing/2014/main" id="{7A054E68-C03E-C4AD-657D-5DBC68231335}"/>
                  </a:ext>
                </a:extLst>
              </p:cNvPr>
              <p:cNvSpPr/>
              <p:nvPr/>
            </p:nvSpPr>
            <p:spPr>
              <a:xfrm>
                <a:off x="35360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3" name="Freeform: Shape 4622">
                <a:extLst>
                  <a:ext uri="{FF2B5EF4-FFF2-40B4-BE49-F238E27FC236}">
                    <a16:creationId xmlns:a16="http://schemas.microsoft.com/office/drawing/2014/main" id="{EACFD2CB-A497-6589-EC10-FBAEFF49B599}"/>
                  </a:ext>
                </a:extLst>
              </p:cNvPr>
              <p:cNvSpPr/>
              <p:nvPr/>
            </p:nvSpPr>
            <p:spPr>
              <a:xfrm>
                <a:off x="36520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4" name="Freeform: Shape 4623">
                <a:extLst>
                  <a:ext uri="{FF2B5EF4-FFF2-40B4-BE49-F238E27FC236}">
                    <a16:creationId xmlns:a16="http://schemas.microsoft.com/office/drawing/2014/main" id="{C63CD519-02B9-60E4-26A5-3A1D5CDA83BE}"/>
                  </a:ext>
                </a:extLst>
              </p:cNvPr>
              <p:cNvSpPr/>
              <p:nvPr/>
            </p:nvSpPr>
            <p:spPr>
              <a:xfrm>
                <a:off x="37680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5" name="Freeform: Shape 4624">
                <a:extLst>
                  <a:ext uri="{FF2B5EF4-FFF2-40B4-BE49-F238E27FC236}">
                    <a16:creationId xmlns:a16="http://schemas.microsoft.com/office/drawing/2014/main" id="{F1710E3B-383C-8F4A-2D96-7EDF27E06C0D}"/>
                  </a:ext>
                </a:extLst>
              </p:cNvPr>
              <p:cNvSpPr/>
              <p:nvPr/>
            </p:nvSpPr>
            <p:spPr>
              <a:xfrm>
                <a:off x="38840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6" name="Freeform: Shape 4625">
                <a:extLst>
                  <a:ext uri="{FF2B5EF4-FFF2-40B4-BE49-F238E27FC236}">
                    <a16:creationId xmlns:a16="http://schemas.microsoft.com/office/drawing/2014/main" id="{D6CD4457-81A2-584A-EBE4-5F1FDDA2F212}"/>
                  </a:ext>
                </a:extLst>
              </p:cNvPr>
              <p:cNvSpPr/>
              <p:nvPr/>
            </p:nvSpPr>
            <p:spPr>
              <a:xfrm>
                <a:off x="400012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7" name="Freeform: Shape 4626">
                <a:extLst>
                  <a:ext uri="{FF2B5EF4-FFF2-40B4-BE49-F238E27FC236}">
                    <a16:creationId xmlns:a16="http://schemas.microsoft.com/office/drawing/2014/main" id="{355A40F5-8B3F-4502-5FE4-0F4ED0CBCAAC}"/>
                  </a:ext>
                </a:extLst>
              </p:cNvPr>
              <p:cNvSpPr/>
              <p:nvPr/>
            </p:nvSpPr>
            <p:spPr>
              <a:xfrm>
                <a:off x="41161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8" name="Freeform: Shape 4627">
                <a:extLst>
                  <a:ext uri="{FF2B5EF4-FFF2-40B4-BE49-F238E27FC236}">
                    <a16:creationId xmlns:a16="http://schemas.microsoft.com/office/drawing/2014/main" id="{F683537A-3A00-1958-6AA9-5018923A6347}"/>
                  </a:ext>
                </a:extLst>
              </p:cNvPr>
              <p:cNvSpPr/>
              <p:nvPr/>
            </p:nvSpPr>
            <p:spPr>
              <a:xfrm>
                <a:off x="42321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9" name="Freeform: Shape 4628">
                <a:extLst>
                  <a:ext uri="{FF2B5EF4-FFF2-40B4-BE49-F238E27FC236}">
                    <a16:creationId xmlns:a16="http://schemas.microsoft.com/office/drawing/2014/main" id="{85FF4F55-BACB-C9D3-B1B6-CCC0C7C02E5C}"/>
                  </a:ext>
                </a:extLst>
              </p:cNvPr>
              <p:cNvSpPr/>
              <p:nvPr/>
            </p:nvSpPr>
            <p:spPr>
              <a:xfrm>
                <a:off x="43482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0" name="Freeform: Shape 4629">
                <a:extLst>
                  <a:ext uri="{FF2B5EF4-FFF2-40B4-BE49-F238E27FC236}">
                    <a16:creationId xmlns:a16="http://schemas.microsoft.com/office/drawing/2014/main" id="{6C26B82A-AFA1-FDD8-92A5-75CBF5925932}"/>
                  </a:ext>
                </a:extLst>
              </p:cNvPr>
              <p:cNvSpPr/>
              <p:nvPr/>
            </p:nvSpPr>
            <p:spPr>
              <a:xfrm>
                <a:off x="446424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1" name="Freeform: Shape 4630">
                <a:extLst>
                  <a:ext uri="{FF2B5EF4-FFF2-40B4-BE49-F238E27FC236}">
                    <a16:creationId xmlns:a16="http://schemas.microsoft.com/office/drawing/2014/main" id="{69E7E605-7830-F66A-1C6E-18E4C6E35322}"/>
                  </a:ext>
                </a:extLst>
              </p:cNvPr>
              <p:cNvSpPr/>
              <p:nvPr/>
            </p:nvSpPr>
            <p:spPr>
              <a:xfrm>
                <a:off x="458027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2" name="Freeform: Shape 4631">
                <a:extLst>
                  <a:ext uri="{FF2B5EF4-FFF2-40B4-BE49-F238E27FC236}">
                    <a16:creationId xmlns:a16="http://schemas.microsoft.com/office/drawing/2014/main" id="{CEE89469-5E5A-F689-5C99-252D65B366FB}"/>
                  </a:ext>
                </a:extLst>
              </p:cNvPr>
              <p:cNvSpPr/>
              <p:nvPr/>
            </p:nvSpPr>
            <p:spPr>
              <a:xfrm>
                <a:off x="5511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3" name="Freeform: Shape 4632">
                <a:extLst>
                  <a:ext uri="{FF2B5EF4-FFF2-40B4-BE49-F238E27FC236}">
                    <a16:creationId xmlns:a16="http://schemas.microsoft.com/office/drawing/2014/main" id="{F5A408B3-3148-DBF7-9A45-2FE9B88A1EBD}"/>
                  </a:ext>
                </a:extLst>
              </p:cNvPr>
              <p:cNvSpPr/>
              <p:nvPr/>
            </p:nvSpPr>
            <p:spPr>
              <a:xfrm>
                <a:off x="17115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4" name="Freeform: Shape 4633">
                <a:extLst>
                  <a:ext uri="{FF2B5EF4-FFF2-40B4-BE49-F238E27FC236}">
                    <a16:creationId xmlns:a16="http://schemas.microsoft.com/office/drawing/2014/main" id="{3C29EB42-F13A-3EA0-35DF-BA851E3A52E3}"/>
                  </a:ext>
                </a:extLst>
              </p:cNvPr>
              <p:cNvSpPr/>
              <p:nvPr/>
            </p:nvSpPr>
            <p:spPr>
              <a:xfrm>
                <a:off x="2871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5" name="Freeform: Shape 4634">
                <a:extLst>
                  <a:ext uri="{FF2B5EF4-FFF2-40B4-BE49-F238E27FC236}">
                    <a16:creationId xmlns:a16="http://schemas.microsoft.com/office/drawing/2014/main" id="{E7BF9194-A1C1-4E73-3793-7F16A6EEE03E}"/>
                  </a:ext>
                </a:extLst>
              </p:cNvPr>
              <p:cNvSpPr/>
              <p:nvPr/>
            </p:nvSpPr>
            <p:spPr>
              <a:xfrm>
                <a:off x="40320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6" name="Freeform: Shape 4635">
                <a:extLst>
                  <a:ext uri="{FF2B5EF4-FFF2-40B4-BE49-F238E27FC236}">
                    <a16:creationId xmlns:a16="http://schemas.microsoft.com/office/drawing/2014/main" id="{7CCBEB70-BB89-1000-3BA2-7E70040CE418}"/>
                  </a:ext>
                </a:extLst>
              </p:cNvPr>
              <p:cNvSpPr/>
              <p:nvPr/>
            </p:nvSpPr>
            <p:spPr>
              <a:xfrm>
                <a:off x="51923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7" name="Freeform: Shape 4636">
                <a:extLst>
                  <a:ext uri="{FF2B5EF4-FFF2-40B4-BE49-F238E27FC236}">
                    <a16:creationId xmlns:a16="http://schemas.microsoft.com/office/drawing/2014/main" id="{FB1EA456-9EB0-BAF9-4119-DF1C77162100}"/>
                  </a:ext>
                </a:extLst>
              </p:cNvPr>
              <p:cNvSpPr/>
              <p:nvPr/>
            </p:nvSpPr>
            <p:spPr>
              <a:xfrm>
                <a:off x="63526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8" name="Freeform: Shape 4637">
                <a:extLst>
                  <a:ext uri="{FF2B5EF4-FFF2-40B4-BE49-F238E27FC236}">
                    <a16:creationId xmlns:a16="http://schemas.microsoft.com/office/drawing/2014/main" id="{A7610E5E-C611-6184-1BB0-E53C5C4930BB}"/>
                  </a:ext>
                </a:extLst>
              </p:cNvPr>
              <p:cNvSpPr/>
              <p:nvPr/>
            </p:nvSpPr>
            <p:spPr>
              <a:xfrm>
                <a:off x="7512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9" name="Freeform: Shape 4638">
                <a:extLst>
                  <a:ext uri="{FF2B5EF4-FFF2-40B4-BE49-F238E27FC236}">
                    <a16:creationId xmlns:a16="http://schemas.microsoft.com/office/drawing/2014/main" id="{D8BC1B8C-7C8F-6691-0FB9-9C2625741436}"/>
                  </a:ext>
                </a:extLst>
              </p:cNvPr>
              <p:cNvSpPr/>
              <p:nvPr/>
            </p:nvSpPr>
            <p:spPr>
              <a:xfrm>
                <a:off x="8673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0" name="Freeform: Shape 4639">
                <a:extLst>
                  <a:ext uri="{FF2B5EF4-FFF2-40B4-BE49-F238E27FC236}">
                    <a16:creationId xmlns:a16="http://schemas.microsoft.com/office/drawing/2014/main" id="{4C4A3203-7347-010A-3F2F-8FE7D6944C94}"/>
                  </a:ext>
                </a:extLst>
              </p:cNvPr>
              <p:cNvSpPr/>
              <p:nvPr/>
            </p:nvSpPr>
            <p:spPr>
              <a:xfrm>
                <a:off x="98334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1" name="Freeform: Shape 4640">
                <a:extLst>
                  <a:ext uri="{FF2B5EF4-FFF2-40B4-BE49-F238E27FC236}">
                    <a16:creationId xmlns:a16="http://schemas.microsoft.com/office/drawing/2014/main" id="{662C3053-A6C3-F92D-E169-DE8E89FF5E48}"/>
                  </a:ext>
                </a:extLst>
              </p:cNvPr>
              <p:cNvSpPr/>
              <p:nvPr/>
            </p:nvSpPr>
            <p:spPr>
              <a:xfrm>
                <a:off x="10993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2" name="Freeform: Shape 4641">
                <a:extLst>
                  <a:ext uri="{FF2B5EF4-FFF2-40B4-BE49-F238E27FC236}">
                    <a16:creationId xmlns:a16="http://schemas.microsoft.com/office/drawing/2014/main" id="{6C140E26-575A-86FA-AE8C-36F5A2FA6706}"/>
                  </a:ext>
                </a:extLst>
              </p:cNvPr>
              <p:cNvSpPr/>
              <p:nvPr/>
            </p:nvSpPr>
            <p:spPr>
              <a:xfrm>
                <a:off x="121541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3" name="Freeform: Shape 4642">
                <a:extLst>
                  <a:ext uri="{FF2B5EF4-FFF2-40B4-BE49-F238E27FC236}">
                    <a16:creationId xmlns:a16="http://schemas.microsoft.com/office/drawing/2014/main" id="{51E550ED-EA17-B602-F4CA-1EF4382E34A8}"/>
                  </a:ext>
                </a:extLst>
              </p:cNvPr>
              <p:cNvSpPr/>
              <p:nvPr/>
            </p:nvSpPr>
            <p:spPr>
              <a:xfrm>
                <a:off x="13314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4" name="Freeform: Shape 4643">
                <a:extLst>
                  <a:ext uri="{FF2B5EF4-FFF2-40B4-BE49-F238E27FC236}">
                    <a16:creationId xmlns:a16="http://schemas.microsoft.com/office/drawing/2014/main" id="{4880E193-4827-94CD-4F03-6AED96F55CA1}"/>
                  </a:ext>
                </a:extLst>
              </p:cNvPr>
              <p:cNvSpPr/>
              <p:nvPr/>
            </p:nvSpPr>
            <p:spPr>
              <a:xfrm>
                <a:off x="144748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5" name="Freeform: Shape 4644">
                <a:extLst>
                  <a:ext uri="{FF2B5EF4-FFF2-40B4-BE49-F238E27FC236}">
                    <a16:creationId xmlns:a16="http://schemas.microsoft.com/office/drawing/2014/main" id="{08012E90-7D88-CEBB-F725-2BD42C9A9DC0}"/>
                  </a:ext>
                </a:extLst>
              </p:cNvPr>
              <p:cNvSpPr/>
              <p:nvPr/>
            </p:nvSpPr>
            <p:spPr>
              <a:xfrm>
                <a:off x="15634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6" name="Freeform: Shape 4645">
                <a:extLst>
                  <a:ext uri="{FF2B5EF4-FFF2-40B4-BE49-F238E27FC236}">
                    <a16:creationId xmlns:a16="http://schemas.microsoft.com/office/drawing/2014/main" id="{8A265C4F-5838-53A7-ABDA-3F4BD5DD66F0}"/>
                  </a:ext>
                </a:extLst>
              </p:cNvPr>
              <p:cNvSpPr/>
              <p:nvPr/>
            </p:nvSpPr>
            <p:spPr>
              <a:xfrm>
                <a:off x="16795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7" name="Freeform: Shape 4646">
                <a:extLst>
                  <a:ext uri="{FF2B5EF4-FFF2-40B4-BE49-F238E27FC236}">
                    <a16:creationId xmlns:a16="http://schemas.microsoft.com/office/drawing/2014/main" id="{99DF22C5-D00A-776E-5108-54B6BE0A7026}"/>
                  </a:ext>
                </a:extLst>
              </p:cNvPr>
              <p:cNvSpPr/>
              <p:nvPr/>
            </p:nvSpPr>
            <p:spPr>
              <a:xfrm>
                <a:off x="17955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8" name="Freeform: Shape 4647">
                <a:extLst>
                  <a:ext uri="{FF2B5EF4-FFF2-40B4-BE49-F238E27FC236}">
                    <a16:creationId xmlns:a16="http://schemas.microsoft.com/office/drawing/2014/main" id="{0F14E2A4-0AEA-2161-B0F7-72FED817E70B}"/>
                  </a:ext>
                </a:extLst>
              </p:cNvPr>
              <p:cNvSpPr/>
              <p:nvPr/>
            </p:nvSpPr>
            <p:spPr>
              <a:xfrm>
                <a:off x="191159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9" name="Freeform: Shape 4648">
                <a:extLst>
                  <a:ext uri="{FF2B5EF4-FFF2-40B4-BE49-F238E27FC236}">
                    <a16:creationId xmlns:a16="http://schemas.microsoft.com/office/drawing/2014/main" id="{6C3235D7-4A7E-0DD1-58B8-D57A9F05B992}"/>
                  </a:ext>
                </a:extLst>
              </p:cNvPr>
              <p:cNvSpPr/>
              <p:nvPr/>
            </p:nvSpPr>
            <p:spPr>
              <a:xfrm>
                <a:off x="20276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0" name="Freeform: Shape 4649">
                <a:extLst>
                  <a:ext uri="{FF2B5EF4-FFF2-40B4-BE49-F238E27FC236}">
                    <a16:creationId xmlns:a16="http://schemas.microsoft.com/office/drawing/2014/main" id="{0BD114EA-CFCD-086F-DA96-DEA235E096F3}"/>
                  </a:ext>
                </a:extLst>
              </p:cNvPr>
              <p:cNvSpPr/>
              <p:nvPr/>
            </p:nvSpPr>
            <p:spPr>
              <a:xfrm>
                <a:off x="21436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1" name="Freeform: Shape 4650">
                <a:extLst>
                  <a:ext uri="{FF2B5EF4-FFF2-40B4-BE49-F238E27FC236}">
                    <a16:creationId xmlns:a16="http://schemas.microsoft.com/office/drawing/2014/main" id="{F1A2C180-3707-BFB4-087E-95FF47D9B789}"/>
                  </a:ext>
                </a:extLst>
              </p:cNvPr>
              <p:cNvSpPr/>
              <p:nvPr/>
            </p:nvSpPr>
            <p:spPr>
              <a:xfrm>
                <a:off x="225968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2" name="Freeform: Shape 4651">
                <a:extLst>
                  <a:ext uri="{FF2B5EF4-FFF2-40B4-BE49-F238E27FC236}">
                    <a16:creationId xmlns:a16="http://schemas.microsoft.com/office/drawing/2014/main" id="{83AAC0F2-4BE2-1744-42D4-268026AE6EA4}"/>
                  </a:ext>
                </a:extLst>
              </p:cNvPr>
              <p:cNvSpPr/>
              <p:nvPr/>
            </p:nvSpPr>
            <p:spPr>
              <a:xfrm>
                <a:off x="237571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3" name="Freeform: Shape 4652">
                <a:extLst>
                  <a:ext uri="{FF2B5EF4-FFF2-40B4-BE49-F238E27FC236}">
                    <a16:creationId xmlns:a16="http://schemas.microsoft.com/office/drawing/2014/main" id="{D75517EF-9E96-C17A-EDE1-61B11A85993B}"/>
                  </a:ext>
                </a:extLst>
              </p:cNvPr>
              <p:cNvSpPr/>
              <p:nvPr/>
            </p:nvSpPr>
            <p:spPr>
              <a:xfrm>
                <a:off x="24917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4" name="Freeform: Shape 4653">
                <a:extLst>
                  <a:ext uri="{FF2B5EF4-FFF2-40B4-BE49-F238E27FC236}">
                    <a16:creationId xmlns:a16="http://schemas.microsoft.com/office/drawing/2014/main" id="{3FB3C4EC-024D-7DE6-C62F-5DD70CF48844}"/>
                  </a:ext>
                </a:extLst>
              </p:cNvPr>
              <p:cNvSpPr/>
              <p:nvPr/>
            </p:nvSpPr>
            <p:spPr>
              <a:xfrm>
                <a:off x="26077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5" name="Freeform: Shape 4654">
                <a:extLst>
                  <a:ext uri="{FF2B5EF4-FFF2-40B4-BE49-F238E27FC236}">
                    <a16:creationId xmlns:a16="http://schemas.microsoft.com/office/drawing/2014/main" id="{0A47BA01-D435-F682-9FC8-C69E80F216CD}"/>
                  </a:ext>
                </a:extLst>
              </p:cNvPr>
              <p:cNvSpPr/>
              <p:nvPr/>
            </p:nvSpPr>
            <p:spPr>
              <a:xfrm>
                <a:off x="272379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6" name="Freeform: Shape 4655">
                <a:extLst>
                  <a:ext uri="{FF2B5EF4-FFF2-40B4-BE49-F238E27FC236}">
                    <a16:creationId xmlns:a16="http://schemas.microsoft.com/office/drawing/2014/main" id="{557096CF-686F-CFE4-8C66-034684F7479D}"/>
                  </a:ext>
                </a:extLst>
              </p:cNvPr>
              <p:cNvSpPr/>
              <p:nvPr/>
            </p:nvSpPr>
            <p:spPr>
              <a:xfrm>
                <a:off x="28398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7" name="Freeform: Shape 4656">
                <a:extLst>
                  <a:ext uri="{FF2B5EF4-FFF2-40B4-BE49-F238E27FC236}">
                    <a16:creationId xmlns:a16="http://schemas.microsoft.com/office/drawing/2014/main" id="{62DFD47F-02F1-F0E9-10ED-C3582147A40C}"/>
                  </a:ext>
                </a:extLst>
              </p:cNvPr>
              <p:cNvSpPr/>
              <p:nvPr/>
            </p:nvSpPr>
            <p:spPr>
              <a:xfrm>
                <a:off x="29558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8" name="Freeform: Shape 4657">
                <a:extLst>
                  <a:ext uri="{FF2B5EF4-FFF2-40B4-BE49-F238E27FC236}">
                    <a16:creationId xmlns:a16="http://schemas.microsoft.com/office/drawing/2014/main" id="{5012ED1F-4492-BDD7-0F11-49D0469D4B4F}"/>
                  </a:ext>
                </a:extLst>
              </p:cNvPr>
              <p:cNvSpPr/>
              <p:nvPr/>
            </p:nvSpPr>
            <p:spPr>
              <a:xfrm>
                <a:off x="307189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9" name="Freeform: Shape 4658">
                <a:extLst>
                  <a:ext uri="{FF2B5EF4-FFF2-40B4-BE49-F238E27FC236}">
                    <a16:creationId xmlns:a16="http://schemas.microsoft.com/office/drawing/2014/main" id="{2864CC66-E197-6640-C871-3A96FC16DEFA}"/>
                  </a:ext>
                </a:extLst>
              </p:cNvPr>
              <p:cNvSpPr/>
              <p:nvPr/>
            </p:nvSpPr>
            <p:spPr>
              <a:xfrm>
                <a:off x="318791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0" name="Freeform: Shape 4659">
                <a:extLst>
                  <a:ext uri="{FF2B5EF4-FFF2-40B4-BE49-F238E27FC236}">
                    <a16:creationId xmlns:a16="http://schemas.microsoft.com/office/drawing/2014/main" id="{A538C867-BD4F-49E1-606F-9BD385D6B10B}"/>
                  </a:ext>
                </a:extLst>
              </p:cNvPr>
              <p:cNvSpPr/>
              <p:nvPr/>
            </p:nvSpPr>
            <p:spPr>
              <a:xfrm>
                <a:off x="33039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1" name="Freeform: Shape 4660">
                <a:extLst>
                  <a:ext uri="{FF2B5EF4-FFF2-40B4-BE49-F238E27FC236}">
                    <a16:creationId xmlns:a16="http://schemas.microsoft.com/office/drawing/2014/main" id="{89E681EB-37F2-D3ED-C73E-44DB9A6EDC83}"/>
                  </a:ext>
                </a:extLst>
              </p:cNvPr>
              <p:cNvSpPr/>
              <p:nvPr/>
            </p:nvSpPr>
            <p:spPr>
              <a:xfrm>
                <a:off x="341997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2" name="Freeform: Shape 4661">
                <a:extLst>
                  <a:ext uri="{FF2B5EF4-FFF2-40B4-BE49-F238E27FC236}">
                    <a16:creationId xmlns:a16="http://schemas.microsoft.com/office/drawing/2014/main" id="{91B07A38-45F3-6400-7C8A-F34E31CA01EB}"/>
                  </a:ext>
                </a:extLst>
              </p:cNvPr>
              <p:cNvSpPr/>
              <p:nvPr/>
            </p:nvSpPr>
            <p:spPr>
              <a:xfrm>
                <a:off x="35360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3" name="Freeform: Shape 4662">
                <a:extLst>
                  <a:ext uri="{FF2B5EF4-FFF2-40B4-BE49-F238E27FC236}">
                    <a16:creationId xmlns:a16="http://schemas.microsoft.com/office/drawing/2014/main" id="{80E4EC68-0747-8A5E-C5EC-61276CB6DB4F}"/>
                  </a:ext>
                </a:extLst>
              </p:cNvPr>
              <p:cNvSpPr/>
              <p:nvPr/>
            </p:nvSpPr>
            <p:spPr>
              <a:xfrm>
                <a:off x="36520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4" name="Freeform: Shape 4663">
                <a:extLst>
                  <a:ext uri="{FF2B5EF4-FFF2-40B4-BE49-F238E27FC236}">
                    <a16:creationId xmlns:a16="http://schemas.microsoft.com/office/drawing/2014/main" id="{041931F8-27F2-72C9-86FF-51F7FB2D49DF}"/>
                  </a:ext>
                </a:extLst>
              </p:cNvPr>
              <p:cNvSpPr/>
              <p:nvPr/>
            </p:nvSpPr>
            <p:spPr>
              <a:xfrm>
                <a:off x="37680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5" name="Freeform: Shape 4664">
                <a:extLst>
                  <a:ext uri="{FF2B5EF4-FFF2-40B4-BE49-F238E27FC236}">
                    <a16:creationId xmlns:a16="http://schemas.microsoft.com/office/drawing/2014/main" id="{4B007434-FB5E-2FA2-C58A-5C35D241CD82}"/>
                  </a:ext>
                </a:extLst>
              </p:cNvPr>
              <p:cNvSpPr/>
              <p:nvPr/>
            </p:nvSpPr>
            <p:spPr>
              <a:xfrm>
                <a:off x="38840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6" name="Freeform: Shape 4665">
                <a:extLst>
                  <a:ext uri="{FF2B5EF4-FFF2-40B4-BE49-F238E27FC236}">
                    <a16:creationId xmlns:a16="http://schemas.microsoft.com/office/drawing/2014/main" id="{AAB4BEB9-F59E-BC8A-9000-015D5FAD6DBC}"/>
                  </a:ext>
                </a:extLst>
              </p:cNvPr>
              <p:cNvSpPr/>
              <p:nvPr/>
            </p:nvSpPr>
            <p:spPr>
              <a:xfrm>
                <a:off x="400012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7" name="Freeform: Shape 4666">
                <a:extLst>
                  <a:ext uri="{FF2B5EF4-FFF2-40B4-BE49-F238E27FC236}">
                    <a16:creationId xmlns:a16="http://schemas.microsoft.com/office/drawing/2014/main" id="{CF4C6123-561A-E24F-AADC-F7F49FC158B0}"/>
                  </a:ext>
                </a:extLst>
              </p:cNvPr>
              <p:cNvSpPr/>
              <p:nvPr/>
            </p:nvSpPr>
            <p:spPr>
              <a:xfrm>
                <a:off x="41161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8" name="Freeform: Shape 4667">
                <a:extLst>
                  <a:ext uri="{FF2B5EF4-FFF2-40B4-BE49-F238E27FC236}">
                    <a16:creationId xmlns:a16="http://schemas.microsoft.com/office/drawing/2014/main" id="{FEC0A58C-A8EC-AA0C-36ED-3778791C0A7D}"/>
                  </a:ext>
                </a:extLst>
              </p:cNvPr>
              <p:cNvSpPr/>
              <p:nvPr/>
            </p:nvSpPr>
            <p:spPr>
              <a:xfrm>
                <a:off x="42321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9" name="Freeform: Shape 4668">
                <a:extLst>
                  <a:ext uri="{FF2B5EF4-FFF2-40B4-BE49-F238E27FC236}">
                    <a16:creationId xmlns:a16="http://schemas.microsoft.com/office/drawing/2014/main" id="{306BDD48-04B5-60DA-CB4B-C8ABEC3D5698}"/>
                  </a:ext>
                </a:extLst>
              </p:cNvPr>
              <p:cNvSpPr/>
              <p:nvPr/>
            </p:nvSpPr>
            <p:spPr>
              <a:xfrm>
                <a:off x="43482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0" name="Freeform: Shape 4669">
                <a:extLst>
                  <a:ext uri="{FF2B5EF4-FFF2-40B4-BE49-F238E27FC236}">
                    <a16:creationId xmlns:a16="http://schemas.microsoft.com/office/drawing/2014/main" id="{B91C1CB2-6250-1271-5C4D-6D91407FC1CF}"/>
                  </a:ext>
                </a:extLst>
              </p:cNvPr>
              <p:cNvSpPr/>
              <p:nvPr/>
            </p:nvSpPr>
            <p:spPr>
              <a:xfrm>
                <a:off x="446424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1" name="Freeform: Shape 4670">
                <a:extLst>
                  <a:ext uri="{FF2B5EF4-FFF2-40B4-BE49-F238E27FC236}">
                    <a16:creationId xmlns:a16="http://schemas.microsoft.com/office/drawing/2014/main" id="{471F5C16-7781-FD8C-8138-99EE86DB0DB8}"/>
                  </a:ext>
                </a:extLst>
              </p:cNvPr>
              <p:cNvSpPr/>
              <p:nvPr/>
            </p:nvSpPr>
            <p:spPr>
              <a:xfrm>
                <a:off x="458027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2" name="Freeform: Shape 4671">
                <a:extLst>
                  <a:ext uri="{FF2B5EF4-FFF2-40B4-BE49-F238E27FC236}">
                    <a16:creationId xmlns:a16="http://schemas.microsoft.com/office/drawing/2014/main" id="{0715828A-0C93-9129-F987-91731BEE60B1}"/>
                  </a:ext>
                </a:extLst>
              </p:cNvPr>
              <p:cNvSpPr/>
              <p:nvPr/>
            </p:nvSpPr>
            <p:spPr>
              <a:xfrm>
                <a:off x="5511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3" name="Freeform: Shape 4672">
                <a:extLst>
                  <a:ext uri="{FF2B5EF4-FFF2-40B4-BE49-F238E27FC236}">
                    <a16:creationId xmlns:a16="http://schemas.microsoft.com/office/drawing/2014/main" id="{FCE8BBC7-AF2D-9F3D-3A4C-AC04DD5A8898}"/>
                  </a:ext>
                </a:extLst>
              </p:cNvPr>
              <p:cNvSpPr/>
              <p:nvPr/>
            </p:nvSpPr>
            <p:spPr>
              <a:xfrm>
                <a:off x="17115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4" name="Freeform: Shape 4673">
                <a:extLst>
                  <a:ext uri="{FF2B5EF4-FFF2-40B4-BE49-F238E27FC236}">
                    <a16:creationId xmlns:a16="http://schemas.microsoft.com/office/drawing/2014/main" id="{A5DDF5AF-B2F3-EA10-C89F-CB3284BCBD9E}"/>
                  </a:ext>
                </a:extLst>
              </p:cNvPr>
              <p:cNvSpPr/>
              <p:nvPr/>
            </p:nvSpPr>
            <p:spPr>
              <a:xfrm>
                <a:off x="2871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5" name="Freeform: Shape 4674">
                <a:extLst>
                  <a:ext uri="{FF2B5EF4-FFF2-40B4-BE49-F238E27FC236}">
                    <a16:creationId xmlns:a16="http://schemas.microsoft.com/office/drawing/2014/main" id="{019F87D8-8D76-EAAB-D80C-27CB8032E6CA}"/>
                  </a:ext>
                </a:extLst>
              </p:cNvPr>
              <p:cNvSpPr/>
              <p:nvPr/>
            </p:nvSpPr>
            <p:spPr>
              <a:xfrm>
                <a:off x="40320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6" name="Freeform: Shape 4675">
                <a:extLst>
                  <a:ext uri="{FF2B5EF4-FFF2-40B4-BE49-F238E27FC236}">
                    <a16:creationId xmlns:a16="http://schemas.microsoft.com/office/drawing/2014/main" id="{1F5ADCB5-4AF6-9EF1-7A04-DD225A980568}"/>
                  </a:ext>
                </a:extLst>
              </p:cNvPr>
              <p:cNvSpPr/>
              <p:nvPr/>
            </p:nvSpPr>
            <p:spPr>
              <a:xfrm>
                <a:off x="51923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7" name="Freeform: Shape 4676">
                <a:extLst>
                  <a:ext uri="{FF2B5EF4-FFF2-40B4-BE49-F238E27FC236}">
                    <a16:creationId xmlns:a16="http://schemas.microsoft.com/office/drawing/2014/main" id="{FD69BF9A-17C2-4473-7F67-D9552861582A}"/>
                  </a:ext>
                </a:extLst>
              </p:cNvPr>
              <p:cNvSpPr/>
              <p:nvPr/>
            </p:nvSpPr>
            <p:spPr>
              <a:xfrm>
                <a:off x="63526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8" name="Freeform: Shape 4677">
                <a:extLst>
                  <a:ext uri="{FF2B5EF4-FFF2-40B4-BE49-F238E27FC236}">
                    <a16:creationId xmlns:a16="http://schemas.microsoft.com/office/drawing/2014/main" id="{2C969FED-38F1-AF92-3A97-061D053E84AD}"/>
                  </a:ext>
                </a:extLst>
              </p:cNvPr>
              <p:cNvSpPr/>
              <p:nvPr/>
            </p:nvSpPr>
            <p:spPr>
              <a:xfrm>
                <a:off x="7512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9" name="Freeform: Shape 4678">
                <a:extLst>
                  <a:ext uri="{FF2B5EF4-FFF2-40B4-BE49-F238E27FC236}">
                    <a16:creationId xmlns:a16="http://schemas.microsoft.com/office/drawing/2014/main" id="{95FA640A-ADF5-FF98-0553-D4E4AAA20810}"/>
                  </a:ext>
                </a:extLst>
              </p:cNvPr>
              <p:cNvSpPr/>
              <p:nvPr/>
            </p:nvSpPr>
            <p:spPr>
              <a:xfrm>
                <a:off x="8673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0" name="Freeform: Shape 4679">
                <a:extLst>
                  <a:ext uri="{FF2B5EF4-FFF2-40B4-BE49-F238E27FC236}">
                    <a16:creationId xmlns:a16="http://schemas.microsoft.com/office/drawing/2014/main" id="{705E93F6-0C47-092E-C79C-B3BF6F1D452D}"/>
                  </a:ext>
                </a:extLst>
              </p:cNvPr>
              <p:cNvSpPr/>
              <p:nvPr/>
            </p:nvSpPr>
            <p:spPr>
              <a:xfrm>
                <a:off x="98334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1" name="Freeform: Shape 4680">
                <a:extLst>
                  <a:ext uri="{FF2B5EF4-FFF2-40B4-BE49-F238E27FC236}">
                    <a16:creationId xmlns:a16="http://schemas.microsoft.com/office/drawing/2014/main" id="{524D792D-F9A3-54C5-96C3-CB27F9592E61}"/>
                  </a:ext>
                </a:extLst>
              </p:cNvPr>
              <p:cNvSpPr/>
              <p:nvPr/>
            </p:nvSpPr>
            <p:spPr>
              <a:xfrm>
                <a:off x="10993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2" name="Freeform: Shape 4681">
                <a:extLst>
                  <a:ext uri="{FF2B5EF4-FFF2-40B4-BE49-F238E27FC236}">
                    <a16:creationId xmlns:a16="http://schemas.microsoft.com/office/drawing/2014/main" id="{EE172828-5AA2-F92F-3FCF-AB420BD4A03D}"/>
                  </a:ext>
                </a:extLst>
              </p:cNvPr>
              <p:cNvSpPr/>
              <p:nvPr/>
            </p:nvSpPr>
            <p:spPr>
              <a:xfrm>
                <a:off x="121541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3" name="Freeform: Shape 4682">
                <a:extLst>
                  <a:ext uri="{FF2B5EF4-FFF2-40B4-BE49-F238E27FC236}">
                    <a16:creationId xmlns:a16="http://schemas.microsoft.com/office/drawing/2014/main" id="{537E834B-A0A3-4C54-7F63-27B0F9459C70}"/>
                  </a:ext>
                </a:extLst>
              </p:cNvPr>
              <p:cNvSpPr/>
              <p:nvPr/>
            </p:nvSpPr>
            <p:spPr>
              <a:xfrm>
                <a:off x="13314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4" name="Freeform: Shape 4683">
                <a:extLst>
                  <a:ext uri="{FF2B5EF4-FFF2-40B4-BE49-F238E27FC236}">
                    <a16:creationId xmlns:a16="http://schemas.microsoft.com/office/drawing/2014/main" id="{1CD284C1-BB0B-A95A-35A7-0EA8ECBFC24C}"/>
                  </a:ext>
                </a:extLst>
              </p:cNvPr>
              <p:cNvSpPr/>
              <p:nvPr/>
            </p:nvSpPr>
            <p:spPr>
              <a:xfrm>
                <a:off x="144748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5" name="Freeform: Shape 4684">
                <a:extLst>
                  <a:ext uri="{FF2B5EF4-FFF2-40B4-BE49-F238E27FC236}">
                    <a16:creationId xmlns:a16="http://schemas.microsoft.com/office/drawing/2014/main" id="{11C78F51-241F-F9DE-CC47-5AD6FC193BD1}"/>
                  </a:ext>
                </a:extLst>
              </p:cNvPr>
              <p:cNvSpPr/>
              <p:nvPr/>
            </p:nvSpPr>
            <p:spPr>
              <a:xfrm>
                <a:off x="15634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6" name="Freeform: Shape 4685">
                <a:extLst>
                  <a:ext uri="{FF2B5EF4-FFF2-40B4-BE49-F238E27FC236}">
                    <a16:creationId xmlns:a16="http://schemas.microsoft.com/office/drawing/2014/main" id="{CEA55AD2-E8E6-16F6-745E-7385DA6F5C98}"/>
                  </a:ext>
                </a:extLst>
              </p:cNvPr>
              <p:cNvSpPr/>
              <p:nvPr/>
            </p:nvSpPr>
            <p:spPr>
              <a:xfrm>
                <a:off x="16795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7" name="Freeform: Shape 4686">
                <a:extLst>
                  <a:ext uri="{FF2B5EF4-FFF2-40B4-BE49-F238E27FC236}">
                    <a16:creationId xmlns:a16="http://schemas.microsoft.com/office/drawing/2014/main" id="{47A05379-02DF-E6FF-C7E4-9C77C3AD423E}"/>
                  </a:ext>
                </a:extLst>
              </p:cNvPr>
              <p:cNvSpPr/>
              <p:nvPr/>
            </p:nvSpPr>
            <p:spPr>
              <a:xfrm>
                <a:off x="17955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8" name="Freeform: Shape 4687">
                <a:extLst>
                  <a:ext uri="{FF2B5EF4-FFF2-40B4-BE49-F238E27FC236}">
                    <a16:creationId xmlns:a16="http://schemas.microsoft.com/office/drawing/2014/main" id="{8B7B7F56-B446-C044-79DD-BFB7F1A56911}"/>
                  </a:ext>
                </a:extLst>
              </p:cNvPr>
              <p:cNvSpPr/>
              <p:nvPr/>
            </p:nvSpPr>
            <p:spPr>
              <a:xfrm>
                <a:off x="191159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9" name="Freeform: Shape 4688">
                <a:extLst>
                  <a:ext uri="{FF2B5EF4-FFF2-40B4-BE49-F238E27FC236}">
                    <a16:creationId xmlns:a16="http://schemas.microsoft.com/office/drawing/2014/main" id="{D3A16A5A-7F40-FFF6-B299-69D9F69F211D}"/>
                  </a:ext>
                </a:extLst>
              </p:cNvPr>
              <p:cNvSpPr/>
              <p:nvPr/>
            </p:nvSpPr>
            <p:spPr>
              <a:xfrm>
                <a:off x="20276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0" name="Freeform: Shape 4689">
                <a:extLst>
                  <a:ext uri="{FF2B5EF4-FFF2-40B4-BE49-F238E27FC236}">
                    <a16:creationId xmlns:a16="http://schemas.microsoft.com/office/drawing/2014/main" id="{62A58C02-93CC-CF6C-2D09-EF45E0606718}"/>
                  </a:ext>
                </a:extLst>
              </p:cNvPr>
              <p:cNvSpPr/>
              <p:nvPr/>
            </p:nvSpPr>
            <p:spPr>
              <a:xfrm>
                <a:off x="21436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1" name="Freeform: Shape 4690">
                <a:extLst>
                  <a:ext uri="{FF2B5EF4-FFF2-40B4-BE49-F238E27FC236}">
                    <a16:creationId xmlns:a16="http://schemas.microsoft.com/office/drawing/2014/main" id="{68B5FF8F-305F-E095-87DB-8671E1520526}"/>
                  </a:ext>
                </a:extLst>
              </p:cNvPr>
              <p:cNvSpPr/>
              <p:nvPr/>
            </p:nvSpPr>
            <p:spPr>
              <a:xfrm>
                <a:off x="225968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2" name="Freeform: Shape 4691">
                <a:extLst>
                  <a:ext uri="{FF2B5EF4-FFF2-40B4-BE49-F238E27FC236}">
                    <a16:creationId xmlns:a16="http://schemas.microsoft.com/office/drawing/2014/main" id="{B1B7050B-9F7E-64BD-9BA1-C40ABAEBD3B7}"/>
                  </a:ext>
                </a:extLst>
              </p:cNvPr>
              <p:cNvSpPr/>
              <p:nvPr/>
            </p:nvSpPr>
            <p:spPr>
              <a:xfrm>
                <a:off x="237571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3" name="Freeform: Shape 4692">
                <a:extLst>
                  <a:ext uri="{FF2B5EF4-FFF2-40B4-BE49-F238E27FC236}">
                    <a16:creationId xmlns:a16="http://schemas.microsoft.com/office/drawing/2014/main" id="{89F01262-36AB-6616-7BBB-64FC14CE81A4}"/>
                  </a:ext>
                </a:extLst>
              </p:cNvPr>
              <p:cNvSpPr/>
              <p:nvPr/>
            </p:nvSpPr>
            <p:spPr>
              <a:xfrm>
                <a:off x="24917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4" name="Freeform: Shape 4693">
                <a:extLst>
                  <a:ext uri="{FF2B5EF4-FFF2-40B4-BE49-F238E27FC236}">
                    <a16:creationId xmlns:a16="http://schemas.microsoft.com/office/drawing/2014/main" id="{AC2A5526-067B-799F-F8B7-E0CD881FA4C1}"/>
                  </a:ext>
                </a:extLst>
              </p:cNvPr>
              <p:cNvSpPr/>
              <p:nvPr/>
            </p:nvSpPr>
            <p:spPr>
              <a:xfrm>
                <a:off x="26077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5" name="Freeform: Shape 4694">
                <a:extLst>
                  <a:ext uri="{FF2B5EF4-FFF2-40B4-BE49-F238E27FC236}">
                    <a16:creationId xmlns:a16="http://schemas.microsoft.com/office/drawing/2014/main" id="{8084971B-3523-7F94-AF60-982911615A28}"/>
                  </a:ext>
                </a:extLst>
              </p:cNvPr>
              <p:cNvSpPr/>
              <p:nvPr/>
            </p:nvSpPr>
            <p:spPr>
              <a:xfrm>
                <a:off x="272379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6" name="Freeform: Shape 4695">
                <a:extLst>
                  <a:ext uri="{FF2B5EF4-FFF2-40B4-BE49-F238E27FC236}">
                    <a16:creationId xmlns:a16="http://schemas.microsoft.com/office/drawing/2014/main" id="{88A83B0F-4045-7521-AE78-6CA68EE19B4B}"/>
                  </a:ext>
                </a:extLst>
              </p:cNvPr>
              <p:cNvSpPr/>
              <p:nvPr/>
            </p:nvSpPr>
            <p:spPr>
              <a:xfrm>
                <a:off x="28398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7" name="Freeform: Shape 4696">
                <a:extLst>
                  <a:ext uri="{FF2B5EF4-FFF2-40B4-BE49-F238E27FC236}">
                    <a16:creationId xmlns:a16="http://schemas.microsoft.com/office/drawing/2014/main" id="{9454DA8C-9796-D892-6EF1-FEEFE50AF67C}"/>
                  </a:ext>
                </a:extLst>
              </p:cNvPr>
              <p:cNvSpPr/>
              <p:nvPr/>
            </p:nvSpPr>
            <p:spPr>
              <a:xfrm>
                <a:off x="29558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8" name="Freeform: Shape 4697">
                <a:extLst>
                  <a:ext uri="{FF2B5EF4-FFF2-40B4-BE49-F238E27FC236}">
                    <a16:creationId xmlns:a16="http://schemas.microsoft.com/office/drawing/2014/main" id="{9EDE3516-0B00-5DEA-F45F-EC95C264581B}"/>
                  </a:ext>
                </a:extLst>
              </p:cNvPr>
              <p:cNvSpPr/>
              <p:nvPr/>
            </p:nvSpPr>
            <p:spPr>
              <a:xfrm>
                <a:off x="307189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9" name="Freeform: Shape 4698">
                <a:extLst>
                  <a:ext uri="{FF2B5EF4-FFF2-40B4-BE49-F238E27FC236}">
                    <a16:creationId xmlns:a16="http://schemas.microsoft.com/office/drawing/2014/main" id="{A487FCCD-4FB6-6D5B-6EEC-D1E40DB56AED}"/>
                  </a:ext>
                </a:extLst>
              </p:cNvPr>
              <p:cNvSpPr/>
              <p:nvPr/>
            </p:nvSpPr>
            <p:spPr>
              <a:xfrm>
                <a:off x="318791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0" name="Freeform: Shape 4699">
                <a:extLst>
                  <a:ext uri="{FF2B5EF4-FFF2-40B4-BE49-F238E27FC236}">
                    <a16:creationId xmlns:a16="http://schemas.microsoft.com/office/drawing/2014/main" id="{98B1D22C-7112-9E27-4934-120209E5BA9C}"/>
                  </a:ext>
                </a:extLst>
              </p:cNvPr>
              <p:cNvSpPr/>
              <p:nvPr/>
            </p:nvSpPr>
            <p:spPr>
              <a:xfrm>
                <a:off x="33039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1" name="Freeform: Shape 4700">
                <a:extLst>
                  <a:ext uri="{FF2B5EF4-FFF2-40B4-BE49-F238E27FC236}">
                    <a16:creationId xmlns:a16="http://schemas.microsoft.com/office/drawing/2014/main" id="{709C3E67-437C-C094-F7F1-A3973ADB9EDC}"/>
                  </a:ext>
                </a:extLst>
              </p:cNvPr>
              <p:cNvSpPr/>
              <p:nvPr/>
            </p:nvSpPr>
            <p:spPr>
              <a:xfrm>
                <a:off x="341997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2" name="Freeform: Shape 4701">
                <a:extLst>
                  <a:ext uri="{FF2B5EF4-FFF2-40B4-BE49-F238E27FC236}">
                    <a16:creationId xmlns:a16="http://schemas.microsoft.com/office/drawing/2014/main" id="{F8EA9A35-AFAE-5472-DF1A-FD3365B4C231}"/>
                  </a:ext>
                </a:extLst>
              </p:cNvPr>
              <p:cNvSpPr/>
              <p:nvPr/>
            </p:nvSpPr>
            <p:spPr>
              <a:xfrm>
                <a:off x="35360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3" name="Freeform: Shape 4702">
                <a:extLst>
                  <a:ext uri="{FF2B5EF4-FFF2-40B4-BE49-F238E27FC236}">
                    <a16:creationId xmlns:a16="http://schemas.microsoft.com/office/drawing/2014/main" id="{82E7A6E3-04AD-D597-5170-B09AFF332E5D}"/>
                  </a:ext>
                </a:extLst>
              </p:cNvPr>
              <p:cNvSpPr/>
              <p:nvPr/>
            </p:nvSpPr>
            <p:spPr>
              <a:xfrm>
                <a:off x="36520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4" name="Freeform: Shape 4703">
                <a:extLst>
                  <a:ext uri="{FF2B5EF4-FFF2-40B4-BE49-F238E27FC236}">
                    <a16:creationId xmlns:a16="http://schemas.microsoft.com/office/drawing/2014/main" id="{94E6BFE3-BE5B-0CD7-EB83-531408AF4A91}"/>
                  </a:ext>
                </a:extLst>
              </p:cNvPr>
              <p:cNvSpPr/>
              <p:nvPr/>
            </p:nvSpPr>
            <p:spPr>
              <a:xfrm>
                <a:off x="37680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5" name="Freeform: Shape 4704">
                <a:extLst>
                  <a:ext uri="{FF2B5EF4-FFF2-40B4-BE49-F238E27FC236}">
                    <a16:creationId xmlns:a16="http://schemas.microsoft.com/office/drawing/2014/main" id="{48EEA059-4AF8-444D-80E4-12EDBA3A4720}"/>
                  </a:ext>
                </a:extLst>
              </p:cNvPr>
              <p:cNvSpPr/>
              <p:nvPr/>
            </p:nvSpPr>
            <p:spPr>
              <a:xfrm>
                <a:off x="38840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6" name="Freeform: Shape 4705">
                <a:extLst>
                  <a:ext uri="{FF2B5EF4-FFF2-40B4-BE49-F238E27FC236}">
                    <a16:creationId xmlns:a16="http://schemas.microsoft.com/office/drawing/2014/main" id="{047F387C-7C95-6349-8A87-5DCDA7054446}"/>
                  </a:ext>
                </a:extLst>
              </p:cNvPr>
              <p:cNvSpPr/>
              <p:nvPr/>
            </p:nvSpPr>
            <p:spPr>
              <a:xfrm>
                <a:off x="400012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7" name="Freeform: Shape 4706">
                <a:extLst>
                  <a:ext uri="{FF2B5EF4-FFF2-40B4-BE49-F238E27FC236}">
                    <a16:creationId xmlns:a16="http://schemas.microsoft.com/office/drawing/2014/main" id="{5740A234-01E2-B697-51E1-17FE2516A74A}"/>
                  </a:ext>
                </a:extLst>
              </p:cNvPr>
              <p:cNvSpPr/>
              <p:nvPr/>
            </p:nvSpPr>
            <p:spPr>
              <a:xfrm>
                <a:off x="41161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8" name="Freeform: Shape 4707">
                <a:extLst>
                  <a:ext uri="{FF2B5EF4-FFF2-40B4-BE49-F238E27FC236}">
                    <a16:creationId xmlns:a16="http://schemas.microsoft.com/office/drawing/2014/main" id="{C34C49C9-B39A-41E8-4BB0-72308DE54A8C}"/>
                  </a:ext>
                </a:extLst>
              </p:cNvPr>
              <p:cNvSpPr/>
              <p:nvPr/>
            </p:nvSpPr>
            <p:spPr>
              <a:xfrm>
                <a:off x="42321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9" name="Freeform: Shape 4708">
                <a:extLst>
                  <a:ext uri="{FF2B5EF4-FFF2-40B4-BE49-F238E27FC236}">
                    <a16:creationId xmlns:a16="http://schemas.microsoft.com/office/drawing/2014/main" id="{C0E8B3E9-12E9-8831-17E1-8CA4273A691E}"/>
                  </a:ext>
                </a:extLst>
              </p:cNvPr>
              <p:cNvSpPr/>
              <p:nvPr/>
            </p:nvSpPr>
            <p:spPr>
              <a:xfrm>
                <a:off x="43482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0" name="Freeform: Shape 4709">
                <a:extLst>
                  <a:ext uri="{FF2B5EF4-FFF2-40B4-BE49-F238E27FC236}">
                    <a16:creationId xmlns:a16="http://schemas.microsoft.com/office/drawing/2014/main" id="{D41609C6-5EE4-35F8-1E86-4585CC218983}"/>
                  </a:ext>
                </a:extLst>
              </p:cNvPr>
              <p:cNvSpPr/>
              <p:nvPr/>
            </p:nvSpPr>
            <p:spPr>
              <a:xfrm>
                <a:off x="446424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1" name="Freeform: Shape 4710">
                <a:extLst>
                  <a:ext uri="{FF2B5EF4-FFF2-40B4-BE49-F238E27FC236}">
                    <a16:creationId xmlns:a16="http://schemas.microsoft.com/office/drawing/2014/main" id="{583B0C5F-C571-1BDE-0072-64864B3A57EF}"/>
                  </a:ext>
                </a:extLst>
              </p:cNvPr>
              <p:cNvSpPr/>
              <p:nvPr/>
            </p:nvSpPr>
            <p:spPr>
              <a:xfrm>
                <a:off x="458027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2" name="Freeform: Shape 4711">
                <a:extLst>
                  <a:ext uri="{FF2B5EF4-FFF2-40B4-BE49-F238E27FC236}">
                    <a16:creationId xmlns:a16="http://schemas.microsoft.com/office/drawing/2014/main" id="{DD0264AA-9701-981B-6C26-BD316197DE91}"/>
                  </a:ext>
                </a:extLst>
              </p:cNvPr>
              <p:cNvSpPr/>
              <p:nvPr/>
            </p:nvSpPr>
            <p:spPr>
              <a:xfrm>
                <a:off x="5511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3" name="Freeform: Shape 4712">
                <a:extLst>
                  <a:ext uri="{FF2B5EF4-FFF2-40B4-BE49-F238E27FC236}">
                    <a16:creationId xmlns:a16="http://schemas.microsoft.com/office/drawing/2014/main" id="{55DD7AD2-6632-B0D8-DFA4-98ECC98CBBB5}"/>
                  </a:ext>
                </a:extLst>
              </p:cNvPr>
              <p:cNvSpPr/>
              <p:nvPr/>
            </p:nvSpPr>
            <p:spPr>
              <a:xfrm>
                <a:off x="17115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4" name="Freeform: Shape 4713">
                <a:extLst>
                  <a:ext uri="{FF2B5EF4-FFF2-40B4-BE49-F238E27FC236}">
                    <a16:creationId xmlns:a16="http://schemas.microsoft.com/office/drawing/2014/main" id="{234BA685-491F-083E-0940-05F9EDDF575C}"/>
                  </a:ext>
                </a:extLst>
              </p:cNvPr>
              <p:cNvSpPr/>
              <p:nvPr/>
            </p:nvSpPr>
            <p:spPr>
              <a:xfrm>
                <a:off x="2871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5" name="Freeform: Shape 4714">
                <a:extLst>
                  <a:ext uri="{FF2B5EF4-FFF2-40B4-BE49-F238E27FC236}">
                    <a16:creationId xmlns:a16="http://schemas.microsoft.com/office/drawing/2014/main" id="{826316E3-9F50-698D-9307-440C3355E6A5}"/>
                  </a:ext>
                </a:extLst>
              </p:cNvPr>
              <p:cNvSpPr/>
              <p:nvPr/>
            </p:nvSpPr>
            <p:spPr>
              <a:xfrm>
                <a:off x="40320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6" name="Freeform: Shape 4715">
                <a:extLst>
                  <a:ext uri="{FF2B5EF4-FFF2-40B4-BE49-F238E27FC236}">
                    <a16:creationId xmlns:a16="http://schemas.microsoft.com/office/drawing/2014/main" id="{CE1361C2-D111-826A-6DBE-54CD993C6FB7}"/>
                  </a:ext>
                </a:extLst>
              </p:cNvPr>
              <p:cNvSpPr/>
              <p:nvPr/>
            </p:nvSpPr>
            <p:spPr>
              <a:xfrm>
                <a:off x="51923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7" name="Freeform: Shape 4716">
                <a:extLst>
                  <a:ext uri="{FF2B5EF4-FFF2-40B4-BE49-F238E27FC236}">
                    <a16:creationId xmlns:a16="http://schemas.microsoft.com/office/drawing/2014/main" id="{C38C6ACB-0E48-A1DA-4587-6DBCCDAAECED}"/>
                  </a:ext>
                </a:extLst>
              </p:cNvPr>
              <p:cNvSpPr/>
              <p:nvPr/>
            </p:nvSpPr>
            <p:spPr>
              <a:xfrm>
                <a:off x="63526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8" name="Freeform: Shape 4717">
                <a:extLst>
                  <a:ext uri="{FF2B5EF4-FFF2-40B4-BE49-F238E27FC236}">
                    <a16:creationId xmlns:a16="http://schemas.microsoft.com/office/drawing/2014/main" id="{2498B4C9-14B2-06F5-F2D5-A33163BD1C5A}"/>
                  </a:ext>
                </a:extLst>
              </p:cNvPr>
              <p:cNvSpPr/>
              <p:nvPr/>
            </p:nvSpPr>
            <p:spPr>
              <a:xfrm>
                <a:off x="7512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9" name="Freeform: Shape 4718">
                <a:extLst>
                  <a:ext uri="{FF2B5EF4-FFF2-40B4-BE49-F238E27FC236}">
                    <a16:creationId xmlns:a16="http://schemas.microsoft.com/office/drawing/2014/main" id="{B0C5BCF7-9BFD-84A6-037D-C91EE08E9552}"/>
                  </a:ext>
                </a:extLst>
              </p:cNvPr>
              <p:cNvSpPr/>
              <p:nvPr/>
            </p:nvSpPr>
            <p:spPr>
              <a:xfrm>
                <a:off x="8673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0" name="Freeform: Shape 4719">
                <a:extLst>
                  <a:ext uri="{FF2B5EF4-FFF2-40B4-BE49-F238E27FC236}">
                    <a16:creationId xmlns:a16="http://schemas.microsoft.com/office/drawing/2014/main" id="{C83586D7-5499-F103-C91D-D2F6FF84BE16}"/>
                  </a:ext>
                </a:extLst>
              </p:cNvPr>
              <p:cNvSpPr/>
              <p:nvPr/>
            </p:nvSpPr>
            <p:spPr>
              <a:xfrm>
                <a:off x="98334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1" name="Freeform: Shape 4720">
                <a:extLst>
                  <a:ext uri="{FF2B5EF4-FFF2-40B4-BE49-F238E27FC236}">
                    <a16:creationId xmlns:a16="http://schemas.microsoft.com/office/drawing/2014/main" id="{09572CDC-8ABC-88EA-8407-3F580F203154}"/>
                  </a:ext>
                </a:extLst>
              </p:cNvPr>
              <p:cNvSpPr/>
              <p:nvPr/>
            </p:nvSpPr>
            <p:spPr>
              <a:xfrm>
                <a:off x="10993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2" name="Freeform: Shape 4721">
                <a:extLst>
                  <a:ext uri="{FF2B5EF4-FFF2-40B4-BE49-F238E27FC236}">
                    <a16:creationId xmlns:a16="http://schemas.microsoft.com/office/drawing/2014/main" id="{8AAA3490-D233-203B-BCB9-2BA7FB66DEDD}"/>
                  </a:ext>
                </a:extLst>
              </p:cNvPr>
              <p:cNvSpPr/>
              <p:nvPr/>
            </p:nvSpPr>
            <p:spPr>
              <a:xfrm>
                <a:off x="121541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3" name="Freeform: Shape 4722">
                <a:extLst>
                  <a:ext uri="{FF2B5EF4-FFF2-40B4-BE49-F238E27FC236}">
                    <a16:creationId xmlns:a16="http://schemas.microsoft.com/office/drawing/2014/main" id="{19F69934-E348-B7E8-0E96-E040324A2E44}"/>
                  </a:ext>
                </a:extLst>
              </p:cNvPr>
              <p:cNvSpPr/>
              <p:nvPr/>
            </p:nvSpPr>
            <p:spPr>
              <a:xfrm>
                <a:off x="13314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4" name="Freeform: Shape 4723">
                <a:extLst>
                  <a:ext uri="{FF2B5EF4-FFF2-40B4-BE49-F238E27FC236}">
                    <a16:creationId xmlns:a16="http://schemas.microsoft.com/office/drawing/2014/main" id="{E8CF9D04-37D9-2A54-42F7-35C42ECAEACE}"/>
                  </a:ext>
                </a:extLst>
              </p:cNvPr>
              <p:cNvSpPr/>
              <p:nvPr/>
            </p:nvSpPr>
            <p:spPr>
              <a:xfrm>
                <a:off x="144748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5" name="Freeform: Shape 4724">
                <a:extLst>
                  <a:ext uri="{FF2B5EF4-FFF2-40B4-BE49-F238E27FC236}">
                    <a16:creationId xmlns:a16="http://schemas.microsoft.com/office/drawing/2014/main" id="{F3F9A8FD-EE75-0D42-33ED-FC2A7353DDA8}"/>
                  </a:ext>
                </a:extLst>
              </p:cNvPr>
              <p:cNvSpPr/>
              <p:nvPr/>
            </p:nvSpPr>
            <p:spPr>
              <a:xfrm>
                <a:off x="15634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6" name="Freeform: Shape 4725">
                <a:extLst>
                  <a:ext uri="{FF2B5EF4-FFF2-40B4-BE49-F238E27FC236}">
                    <a16:creationId xmlns:a16="http://schemas.microsoft.com/office/drawing/2014/main" id="{BD546226-DF62-8195-6622-FA82941FA669}"/>
                  </a:ext>
                </a:extLst>
              </p:cNvPr>
              <p:cNvSpPr/>
              <p:nvPr/>
            </p:nvSpPr>
            <p:spPr>
              <a:xfrm>
                <a:off x="16795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7" name="Freeform: Shape 4726">
                <a:extLst>
                  <a:ext uri="{FF2B5EF4-FFF2-40B4-BE49-F238E27FC236}">
                    <a16:creationId xmlns:a16="http://schemas.microsoft.com/office/drawing/2014/main" id="{3896C884-3297-919D-EE8B-BA63244D83D0}"/>
                  </a:ext>
                </a:extLst>
              </p:cNvPr>
              <p:cNvSpPr/>
              <p:nvPr/>
            </p:nvSpPr>
            <p:spPr>
              <a:xfrm>
                <a:off x="17955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8" name="Freeform: Shape 4727">
                <a:extLst>
                  <a:ext uri="{FF2B5EF4-FFF2-40B4-BE49-F238E27FC236}">
                    <a16:creationId xmlns:a16="http://schemas.microsoft.com/office/drawing/2014/main" id="{9E60517A-44F3-FE0B-1250-FAA487796D23}"/>
                  </a:ext>
                </a:extLst>
              </p:cNvPr>
              <p:cNvSpPr/>
              <p:nvPr/>
            </p:nvSpPr>
            <p:spPr>
              <a:xfrm>
                <a:off x="191159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9" name="Freeform: Shape 4728">
                <a:extLst>
                  <a:ext uri="{FF2B5EF4-FFF2-40B4-BE49-F238E27FC236}">
                    <a16:creationId xmlns:a16="http://schemas.microsoft.com/office/drawing/2014/main" id="{A1146AB1-150A-3763-C7A9-F3BBC435F6A2}"/>
                  </a:ext>
                </a:extLst>
              </p:cNvPr>
              <p:cNvSpPr/>
              <p:nvPr/>
            </p:nvSpPr>
            <p:spPr>
              <a:xfrm>
                <a:off x="20276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0" name="Freeform: Shape 4729">
                <a:extLst>
                  <a:ext uri="{FF2B5EF4-FFF2-40B4-BE49-F238E27FC236}">
                    <a16:creationId xmlns:a16="http://schemas.microsoft.com/office/drawing/2014/main" id="{D51DAE1B-ECE7-A145-EF07-3054F37591D8}"/>
                  </a:ext>
                </a:extLst>
              </p:cNvPr>
              <p:cNvSpPr/>
              <p:nvPr/>
            </p:nvSpPr>
            <p:spPr>
              <a:xfrm>
                <a:off x="21436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1" name="Freeform: Shape 4730">
                <a:extLst>
                  <a:ext uri="{FF2B5EF4-FFF2-40B4-BE49-F238E27FC236}">
                    <a16:creationId xmlns:a16="http://schemas.microsoft.com/office/drawing/2014/main" id="{8953FE36-027A-CD29-0782-1098C40ACDA6}"/>
                  </a:ext>
                </a:extLst>
              </p:cNvPr>
              <p:cNvSpPr/>
              <p:nvPr/>
            </p:nvSpPr>
            <p:spPr>
              <a:xfrm>
                <a:off x="225968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2" name="Freeform: Shape 4731">
                <a:extLst>
                  <a:ext uri="{FF2B5EF4-FFF2-40B4-BE49-F238E27FC236}">
                    <a16:creationId xmlns:a16="http://schemas.microsoft.com/office/drawing/2014/main" id="{80506528-F2BC-0282-F510-1638FF103A3C}"/>
                  </a:ext>
                </a:extLst>
              </p:cNvPr>
              <p:cNvSpPr/>
              <p:nvPr/>
            </p:nvSpPr>
            <p:spPr>
              <a:xfrm>
                <a:off x="237571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3" name="Freeform: Shape 4732">
                <a:extLst>
                  <a:ext uri="{FF2B5EF4-FFF2-40B4-BE49-F238E27FC236}">
                    <a16:creationId xmlns:a16="http://schemas.microsoft.com/office/drawing/2014/main" id="{C6E186A1-BF36-D816-024D-D1B60C7B5008}"/>
                  </a:ext>
                </a:extLst>
              </p:cNvPr>
              <p:cNvSpPr/>
              <p:nvPr/>
            </p:nvSpPr>
            <p:spPr>
              <a:xfrm>
                <a:off x="24917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4" name="Freeform: Shape 4733">
                <a:extLst>
                  <a:ext uri="{FF2B5EF4-FFF2-40B4-BE49-F238E27FC236}">
                    <a16:creationId xmlns:a16="http://schemas.microsoft.com/office/drawing/2014/main" id="{14E262D4-58CC-5D96-AC38-E14937C70432}"/>
                  </a:ext>
                </a:extLst>
              </p:cNvPr>
              <p:cNvSpPr/>
              <p:nvPr/>
            </p:nvSpPr>
            <p:spPr>
              <a:xfrm>
                <a:off x="26077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5" name="Freeform: Shape 4734">
                <a:extLst>
                  <a:ext uri="{FF2B5EF4-FFF2-40B4-BE49-F238E27FC236}">
                    <a16:creationId xmlns:a16="http://schemas.microsoft.com/office/drawing/2014/main" id="{8B151EC0-33A6-ECB1-8FB8-522D6BD8A4E7}"/>
                  </a:ext>
                </a:extLst>
              </p:cNvPr>
              <p:cNvSpPr/>
              <p:nvPr/>
            </p:nvSpPr>
            <p:spPr>
              <a:xfrm>
                <a:off x="272379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6" name="Freeform: Shape 4735">
                <a:extLst>
                  <a:ext uri="{FF2B5EF4-FFF2-40B4-BE49-F238E27FC236}">
                    <a16:creationId xmlns:a16="http://schemas.microsoft.com/office/drawing/2014/main" id="{414A0D3A-7C19-D4D4-F7F4-BEC9051BD421}"/>
                  </a:ext>
                </a:extLst>
              </p:cNvPr>
              <p:cNvSpPr/>
              <p:nvPr/>
            </p:nvSpPr>
            <p:spPr>
              <a:xfrm>
                <a:off x="28398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7" name="Freeform: Shape 4736">
                <a:extLst>
                  <a:ext uri="{FF2B5EF4-FFF2-40B4-BE49-F238E27FC236}">
                    <a16:creationId xmlns:a16="http://schemas.microsoft.com/office/drawing/2014/main" id="{0C86AF21-946C-43CB-BC56-C64193BE8550}"/>
                  </a:ext>
                </a:extLst>
              </p:cNvPr>
              <p:cNvSpPr/>
              <p:nvPr/>
            </p:nvSpPr>
            <p:spPr>
              <a:xfrm>
                <a:off x="29558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8" name="Freeform: Shape 4737">
                <a:extLst>
                  <a:ext uri="{FF2B5EF4-FFF2-40B4-BE49-F238E27FC236}">
                    <a16:creationId xmlns:a16="http://schemas.microsoft.com/office/drawing/2014/main" id="{00F10FBF-9F47-7A9F-61F9-2DD7E06B78D8}"/>
                  </a:ext>
                </a:extLst>
              </p:cNvPr>
              <p:cNvSpPr/>
              <p:nvPr/>
            </p:nvSpPr>
            <p:spPr>
              <a:xfrm>
                <a:off x="307189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9" name="Freeform: Shape 4738">
                <a:extLst>
                  <a:ext uri="{FF2B5EF4-FFF2-40B4-BE49-F238E27FC236}">
                    <a16:creationId xmlns:a16="http://schemas.microsoft.com/office/drawing/2014/main" id="{4A144E96-A925-263E-ADC4-DC513C87BB5C}"/>
                  </a:ext>
                </a:extLst>
              </p:cNvPr>
              <p:cNvSpPr/>
              <p:nvPr/>
            </p:nvSpPr>
            <p:spPr>
              <a:xfrm>
                <a:off x="318791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0" name="Freeform: Shape 4739">
                <a:extLst>
                  <a:ext uri="{FF2B5EF4-FFF2-40B4-BE49-F238E27FC236}">
                    <a16:creationId xmlns:a16="http://schemas.microsoft.com/office/drawing/2014/main" id="{53D84B5B-A4D4-0538-A309-6B7140A0FCD6}"/>
                  </a:ext>
                </a:extLst>
              </p:cNvPr>
              <p:cNvSpPr/>
              <p:nvPr/>
            </p:nvSpPr>
            <p:spPr>
              <a:xfrm>
                <a:off x="33039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1" name="Freeform: Shape 4740">
                <a:extLst>
                  <a:ext uri="{FF2B5EF4-FFF2-40B4-BE49-F238E27FC236}">
                    <a16:creationId xmlns:a16="http://schemas.microsoft.com/office/drawing/2014/main" id="{883F5644-524D-881B-84AB-2107E5005DCE}"/>
                  </a:ext>
                </a:extLst>
              </p:cNvPr>
              <p:cNvSpPr/>
              <p:nvPr/>
            </p:nvSpPr>
            <p:spPr>
              <a:xfrm>
                <a:off x="341997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2" name="Freeform: Shape 4741">
                <a:extLst>
                  <a:ext uri="{FF2B5EF4-FFF2-40B4-BE49-F238E27FC236}">
                    <a16:creationId xmlns:a16="http://schemas.microsoft.com/office/drawing/2014/main" id="{455D8126-0346-547B-CA54-35B196C57480}"/>
                  </a:ext>
                </a:extLst>
              </p:cNvPr>
              <p:cNvSpPr/>
              <p:nvPr/>
            </p:nvSpPr>
            <p:spPr>
              <a:xfrm>
                <a:off x="35360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3" name="Freeform: Shape 4742">
                <a:extLst>
                  <a:ext uri="{FF2B5EF4-FFF2-40B4-BE49-F238E27FC236}">
                    <a16:creationId xmlns:a16="http://schemas.microsoft.com/office/drawing/2014/main" id="{CE68981D-E995-68A1-9F3F-0629E2C7D141}"/>
                  </a:ext>
                </a:extLst>
              </p:cNvPr>
              <p:cNvSpPr/>
              <p:nvPr/>
            </p:nvSpPr>
            <p:spPr>
              <a:xfrm>
                <a:off x="36520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4" name="Freeform: Shape 4743">
                <a:extLst>
                  <a:ext uri="{FF2B5EF4-FFF2-40B4-BE49-F238E27FC236}">
                    <a16:creationId xmlns:a16="http://schemas.microsoft.com/office/drawing/2014/main" id="{BD94A33C-0C54-2D04-8D57-7D1336A51427}"/>
                  </a:ext>
                </a:extLst>
              </p:cNvPr>
              <p:cNvSpPr/>
              <p:nvPr/>
            </p:nvSpPr>
            <p:spPr>
              <a:xfrm>
                <a:off x="37680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5" name="Freeform: Shape 4744">
                <a:extLst>
                  <a:ext uri="{FF2B5EF4-FFF2-40B4-BE49-F238E27FC236}">
                    <a16:creationId xmlns:a16="http://schemas.microsoft.com/office/drawing/2014/main" id="{E876F24B-2C98-4852-8B9C-4DBD3BADDCC6}"/>
                  </a:ext>
                </a:extLst>
              </p:cNvPr>
              <p:cNvSpPr/>
              <p:nvPr/>
            </p:nvSpPr>
            <p:spPr>
              <a:xfrm>
                <a:off x="38840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6" name="Freeform: Shape 4745">
                <a:extLst>
                  <a:ext uri="{FF2B5EF4-FFF2-40B4-BE49-F238E27FC236}">
                    <a16:creationId xmlns:a16="http://schemas.microsoft.com/office/drawing/2014/main" id="{6B3C1AA5-BC11-FBA1-DA91-33E13E9DF2A5}"/>
                  </a:ext>
                </a:extLst>
              </p:cNvPr>
              <p:cNvSpPr/>
              <p:nvPr/>
            </p:nvSpPr>
            <p:spPr>
              <a:xfrm>
                <a:off x="400012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7" name="Freeform: Shape 4746">
                <a:extLst>
                  <a:ext uri="{FF2B5EF4-FFF2-40B4-BE49-F238E27FC236}">
                    <a16:creationId xmlns:a16="http://schemas.microsoft.com/office/drawing/2014/main" id="{5FEDD8F6-71B6-7817-84C0-33C9BDB43A3A}"/>
                  </a:ext>
                </a:extLst>
              </p:cNvPr>
              <p:cNvSpPr/>
              <p:nvPr/>
            </p:nvSpPr>
            <p:spPr>
              <a:xfrm>
                <a:off x="41161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8" name="Freeform: Shape 4747">
                <a:extLst>
                  <a:ext uri="{FF2B5EF4-FFF2-40B4-BE49-F238E27FC236}">
                    <a16:creationId xmlns:a16="http://schemas.microsoft.com/office/drawing/2014/main" id="{CAF09C1B-E7A8-C8EB-6D3A-FBC6B20EA314}"/>
                  </a:ext>
                </a:extLst>
              </p:cNvPr>
              <p:cNvSpPr/>
              <p:nvPr/>
            </p:nvSpPr>
            <p:spPr>
              <a:xfrm>
                <a:off x="42321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9" name="Freeform: Shape 4748">
                <a:extLst>
                  <a:ext uri="{FF2B5EF4-FFF2-40B4-BE49-F238E27FC236}">
                    <a16:creationId xmlns:a16="http://schemas.microsoft.com/office/drawing/2014/main" id="{6825623F-1670-04B5-A43D-74FF457F3BBA}"/>
                  </a:ext>
                </a:extLst>
              </p:cNvPr>
              <p:cNvSpPr/>
              <p:nvPr/>
            </p:nvSpPr>
            <p:spPr>
              <a:xfrm>
                <a:off x="43482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0" name="Freeform: Shape 4749">
                <a:extLst>
                  <a:ext uri="{FF2B5EF4-FFF2-40B4-BE49-F238E27FC236}">
                    <a16:creationId xmlns:a16="http://schemas.microsoft.com/office/drawing/2014/main" id="{193A250C-4C4F-AF3E-1C13-C4D83B01CE85}"/>
                  </a:ext>
                </a:extLst>
              </p:cNvPr>
              <p:cNvSpPr/>
              <p:nvPr/>
            </p:nvSpPr>
            <p:spPr>
              <a:xfrm>
                <a:off x="446424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1" name="Freeform: Shape 4750">
                <a:extLst>
                  <a:ext uri="{FF2B5EF4-FFF2-40B4-BE49-F238E27FC236}">
                    <a16:creationId xmlns:a16="http://schemas.microsoft.com/office/drawing/2014/main" id="{0907B905-77FC-DE6F-FFE6-BCA1F8689E74}"/>
                  </a:ext>
                </a:extLst>
              </p:cNvPr>
              <p:cNvSpPr/>
              <p:nvPr/>
            </p:nvSpPr>
            <p:spPr>
              <a:xfrm>
                <a:off x="458027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2" name="Freeform: Shape 4751">
                <a:extLst>
                  <a:ext uri="{FF2B5EF4-FFF2-40B4-BE49-F238E27FC236}">
                    <a16:creationId xmlns:a16="http://schemas.microsoft.com/office/drawing/2014/main" id="{6A2F6766-E8A9-3306-0971-B054516AE5A4}"/>
                  </a:ext>
                </a:extLst>
              </p:cNvPr>
              <p:cNvSpPr/>
              <p:nvPr/>
            </p:nvSpPr>
            <p:spPr>
              <a:xfrm>
                <a:off x="5511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3" name="Freeform: Shape 4752">
                <a:extLst>
                  <a:ext uri="{FF2B5EF4-FFF2-40B4-BE49-F238E27FC236}">
                    <a16:creationId xmlns:a16="http://schemas.microsoft.com/office/drawing/2014/main" id="{EFBDB7DB-4061-6A69-5A67-4A12E0F1D894}"/>
                  </a:ext>
                </a:extLst>
              </p:cNvPr>
              <p:cNvSpPr/>
              <p:nvPr/>
            </p:nvSpPr>
            <p:spPr>
              <a:xfrm>
                <a:off x="17115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4" name="Freeform: Shape 4753">
                <a:extLst>
                  <a:ext uri="{FF2B5EF4-FFF2-40B4-BE49-F238E27FC236}">
                    <a16:creationId xmlns:a16="http://schemas.microsoft.com/office/drawing/2014/main" id="{18EE2DDC-33F8-855B-ECD8-E5C63629B345}"/>
                  </a:ext>
                </a:extLst>
              </p:cNvPr>
              <p:cNvSpPr/>
              <p:nvPr/>
            </p:nvSpPr>
            <p:spPr>
              <a:xfrm>
                <a:off x="2871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5" name="Freeform: Shape 4754">
                <a:extLst>
                  <a:ext uri="{FF2B5EF4-FFF2-40B4-BE49-F238E27FC236}">
                    <a16:creationId xmlns:a16="http://schemas.microsoft.com/office/drawing/2014/main" id="{72CE7D04-92AC-205F-74F1-67B89C595741}"/>
                  </a:ext>
                </a:extLst>
              </p:cNvPr>
              <p:cNvSpPr/>
              <p:nvPr/>
            </p:nvSpPr>
            <p:spPr>
              <a:xfrm>
                <a:off x="40320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6" name="Freeform: Shape 4755">
                <a:extLst>
                  <a:ext uri="{FF2B5EF4-FFF2-40B4-BE49-F238E27FC236}">
                    <a16:creationId xmlns:a16="http://schemas.microsoft.com/office/drawing/2014/main" id="{0052AC8D-A52C-C91F-2E4B-87615DBEB1CD}"/>
                  </a:ext>
                </a:extLst>
              </p:cNvPr>
              <p:cNvSpPr/>
              <p:nvPr/>
            </p:nvSpPr>
            <p:spPr>
              <a:xfrm>
                <a:off x="51923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7" name="Freeform: Shape 4756">
                <a:extLst>
                  <a:ext uri="{FF2B5EF4-FFF2-40B4-BE49-F238E27FC236}">
                    <a16:creationId xmlns:a16="http://schemas.microsoft.com/office/drawing/2014/main" id="{9727A3A6-B3D5-105C-6C5F-D2863ED0809A}"/>
                  </a:ext>
                </a:extLst>
              </p:cNvPr>
              <p:cNvSpPr/>
              <p:nvPr/>
            </p:nvSpPr>
            <p:spPr>
              <a:xfrm>
                <a:off x="63526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8" name="Freeform: Shape 4757">
                <a:extLst>
                  <a:ext uri="{FF2B5EF4-FFF2-40B4-BE49-F238E27FC236}">
                    <a16:creationId xmlns:a16="http://schemas.microsoft.com/office/drawing/2014/main" id="{8AA277AC-40FC-A4F2-B821-8060A8B55BA3}"/>
                  </a:ext>
                </a:extLst>
              </p:cNvPr>
              <p:cNvSpPr/>
              <p:nvPr/>
            </p:nvSpPr>
            <p:spPr>
              <a:xfrm>
                <a:off x="7512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9" name="Freeform: Shape 4758">
                <a:extLst>
                  <a:ext uri="{FF2B5EF4-FFF2-40B4-BE49-F238E27FC236}">
                    <a16:creationId xmlns:a16="http://schemas.microsoft.com/office/drawing/2014/main" id="{97675F03-A355-56FA-6CC4-C5EE1856B7FB}"/>
                  </a:ext>
                </a:extLst>
              </p:cNvPr>
              <p:cNvSpPr/>
              <p:nvPr/>
            </p:nvSpPr>
            <p:spPr>
              <a:xfrm>
                <a:off x="8673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0" name="Freeform: Shape 4759">
                <a:extLst>
                  <a:ext uri="{FF2B5EF4-FFF2-40B4-BE49-F238E27FC236}">
                    <a16:creationId xmlns:a16="http://schemas.microsoft.com/office/drawing/2014/main" id="{CB6CBF39-6672-8B74-8AA8-394CD414BCE6}"/>
                  </a:ext>
                </a:extLst>
              </p:cNvPr>
              <p:cNvSpPr/>
              <p:nvPr/>
            </p:nvSpPr>
            <p:spPr>
              <a:xfrm>
                <a:off x="98334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1" name="Freeform: Shape 4760">
                <a:extLst>
                  <a:ext uri="{FF2B5EF4-FFF2-40B4-BE49-F238E27FC236}">
                    <a16:creationId xmlns:a16="http://schemas.microsoft.com/office/drawing/2014/main" id="{A7E6EDF1-85FB-FCD0-9640-AC4D40F90BBA}"/>
                  </a:ext>
                </a:extLst>
              </p:cNvPr>
              <p:cNvSpPr/>
              <p:nvPr/>
            </p:nvSpPr>
            <p:spPr>
              <a:xfrm>
                <a:off x="10993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2" name="Freeform: Shape 4761">
                <a:extLst>
                  <a:ext uri="{FF2B5EF4-FFF2-40B4-BE49-F238E27FC236}">
                    <a16:creationId xmlns:a16="http://schemas.microsoft.com/office/drawing/2014/main" id="{CC8FC341-4937-F6B7-1E07-DADE315CF31E}"/>
                  </a:ext>
                </a:extLst>
              </p:cNvPr>
              <p:cNvSpPr/>
              <p:nvPr/>
            </p:nvSpPr>
            <p:spPr>
              <a:xfrm>
                <a:off x="121541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3" name="Freeform: Shape 4762">
                <a:extLst>
                  <a:ext uri="{FF2B5EF4-FFF2-40B4-BE49-F238E27FC236}">
                    <a16:creationId xmlns:a16="http://schemas.microsoft.com/office/drawing/2014/main" id="{DDEC064E-1F0C-FF25-7063-AB978A551254}"/>
                  </a:ext>
                </a:extLst>
              </p:cNvPr>
              <p:cNvSpPr/>
              <p:nvPr/>
            </p:nvSpPr>
            <p:spPr>
              <a:xfrm>
                <a:off x="13314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4" name="Freeform: Shape 4763">
                <a:extLst>
                  <a:ext uri="{FF2B5EF4-FFF2-40B4-BE49-F238E27FC236}">
                    <a16:creationId xmlns:a16="http://schemas.microsoft.com/office/drawing/2014/main" id="{97A941CE-D442-6991-6B14-979964598617}"/>
                  </a:ext>
                </a:extLst>
              </p:cNvPr>
              <p:cNvSpPr/>
              <p:nvPr/>
            </p:nvSpPr>
            <p:spPr>
              <a:xfrm>
                <a:off x="144748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5" name="Freeform: Shape 4764">
                <a:extLst>
                  <a:ext uri="{FF2B5EF4-FFF2-40B4-BE49-F238E27FC236}">
                    <a16:creationId xmlns:a16="http://schemas.microsoft.com/office/drawing/2014/main" id="{F6FE48BD-0283-1D0A-6125-541F8D855418}"/>
                  </a:ext>
                </a:extLst>
              </p:cNvPr>
              <p:cNvSpPr/>
              <p:nvPr/>
            </p:nvSpPr>
            <p:spPr>
              <a:xfrm>
                <a:off x="15634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6" name="Freeform: Shape 4765">
                <a:extLst>
                  <a:ext uri="{FF2B5EF4-FFF2-40B4-BE49-F238E27FC236}">
                    <a16:creationId xmlns:a16="http://schemas.microsoft.com/office/drawing/2014/main" id="{84E0F1B2-3FE1-6F8C-A44A-94515D9B5764}"/>
                  </a:ext>
                </a:extLst>
              </p:cNvPr>
              <p:cNvSpPr/>
              <p:nvPr/>
            </p:nvSpPr>
            <p:spPr>
              <a:xfrm>
                <a:off x="16795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7" name="Freeform: Shape 4766">
                <a:extLst>
                  <a:ext uri="{FF2B5EF4-FFF2-40B4-BE49-F238E27FC236}">
                    <a16:creationId xmlns:a16="http://schemas.microsoft.com/office/drawing/2014/main" id="{973C1F8D-D00D-DEC8-09E3-ACDAE5B4FC77}"/>
                  </a:ext>
                </a:extLst>
              </p:cNvPr>
              <p:cNvSpPr/>
              <p:nvPr/>
            </p:nvSpPr>
            <p:spPr>
              <a:xfrm>
                <a:off x="17955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8" name="Freeform: Shape 4767">
                <a:extLst>
                  <a:ext uri="{FF2B5EF4-FFF2-40B4-BE49-F238E27FC236}">
                    <a16:creationId xmlns:a16="http://schemas.microsoft.com/office/drawing/2014/main" id="{9A8EF047-5E75-5DE6-3441-35C7A43B9631}"/>
                  </a:ext>
                </a:extLst>
              </p:cNvPr>
              <p:cNvSpPr/>
              <p:nvPr/>
            </p:nvSpPr>
            <p:spPr>
              <a:xfrm>
                <a:off x="191159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9" name="Freeform: Shape 4768">
                <a:extLst>
                  <a:ext uri="{FF2B5EF4-FFF2-40B4-BE49-F238E27FC236}">
                    <a16:creationId xmlns:a16="http://schemas.microsoft.com/office/drawing/2014/main" id="{FB3D6496-073B-5F4C-870C-F3D15705BAD1}"/>
                  </a:ext>
                </a:extLst>
              </p:cNvPr>
              <p:cNvSpPr/>
              <p:nvPr/>
            </p:nvSpPr>
            <p:spPr>
              <a:xfrm>
                <a:off x="20276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0" name="Freeform: Shape 4769">
                <a:extLst>
                  <a:ext uri="{FF2B5EF4-FFF2-40B4-BE49-F238E27FC236}">
                    <a16:creationId xmlns:a16="http://schemas.microsoft.com/office/drawing/2014/main" id="{0180D0E6-FD6F-20F8-D8FC-DDFCC7F71305}"/>
                  </a:ext>
                </a:extLst>
              </p:cNvPr>
              <p:cNvSpPr/>
              <p:nvPr/>
            </p:nvSpPr>
            <p:spPr>
              <a:xfrm>
                <a:off x="21436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1" name="Freeform: Shape 4770">
                <a:extLst>
                  <a:ext uri="{FF2B5EF4-FFF2-40B4-BE49-F238E27FC236}">
                    <a16:creationId xmlns:a16="http://schemas.microsoft.com/office/drawing/2014/main" id="{6CBE7E22-37C7-F211-1470-00C849295835}"/>
                  </a:ext>
                </a:extLst>
              </p:cNvPr>
              <p:cNvSpPr/>
              <p:nvPr/>
            </p:nvSpPr>
            <p:spPr>
              <a:xfrm>
                <a:off x="225968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2" name="Freeform: Shape 4771">
                <a:extLst>
                  <a:ext uri="{FF2B5EF4-FFF2-40B4-BE49-F238E27FC236}">
                    <a16:creationId xmlns:a16="http://schemas.microsoft.com/office/drawing/2014/main" id="{BA1084C6-37AF-7282-F1EB-D8CB6DEE163B}"/>
                  </a:ext>
                </a:extLst>
              </p:cNvPr>
              <p:cNvSpPr/>
              <p:nvPr/>
            </p:nvSpPr>
            <p:spPr>
              <a:xfrm>
                <a:off x="237571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3" name="Freeform: Shape 4772">
                <a:extLst>
                  <a:ext uri="{FF2B5EF4-FFF2-40B4-BE49-F238E27FC236}">
                    <a16:creationId xmlns:a16="http://schemas.microsoft.com/office/drawing/2014/main" id="{B148F343-D88F-7F50-9015-5AB4D5B0613E}"/>
                  </a:ext>
                </a:extLst>
              </p:cNvPr>
              <p:cNvSpPr/>
              <p:nvPr/>
            </p:nvSpPr>
            <p:spPr>
              <a:xfrm>
                <a:off x="24917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4" name="Freeform: Shape 4773">
                <a:extLst>
                  <a:ext uri="{FF2B5EF4-FFF2-40B4-BE49-F238E27FC236}">
                    <a16:creationId xmlns:a16="http://schemas.microsoft.com/office/drawing/2014/main" id="{5A755969-E9F9-6ACB-0CA5-AF5D51BC69DE}"/>
                  </a:ext>
                </a:extLst>
              </p:cNvPr>
              <p:cNvSpPr/>
              <p:nvPr/>
            </p:nvSpPr>
            <p:spPr>
              <a:xfrm>
                <a:off x="26077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5" name="Freeform: Shape 4774">
                <a:extLst>
                  <a:ext uri="{FF2B5EF4-FFF2-40B4-BE49-F238E27FC236}">
                    <a16:creationId xmlns:a16="http://schemas.microsoft.com/office/drawing/2014/main" id="{DB56FBCB-2958-3877-ED13-C3949CFDF381}"/>
                  </a:ext>
                </a:extLst>
              </p:cNvPr>
              <p:cNvSpPr/>
              <p:nvPr/>
            </p:nvSpPr>
            <p:spPr>
              <a:xfrm>
                <a:off x="272379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6" name="Freeform: Shape 4775">
                <a:extLst>
                  <a:ext uri="{FF2B5EF4-FFF2-40B4-BE49-F238E27FC236}">
                    <a16:creationId xmlns:a16="http://schemas.microsoft.com/office/drawing/2014/main" id="{2B9826ED-2E73-B4A7-41E2-20C21F013077}"/>
                  </a:ext>
                </a:extLst>
              </p:cNvPr>
              <p:cNvSpPr/>
              <p:nvPr/>
            </p:nvSpPr>
            <p:spPr>
              <a:xfrm>
                <a:off x="28398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7" name="Freeform: Shape 4776">
                <a:extLst>
                  <a:ext uri="{FF2B5EF4-FFF2-40B4-BE49-F238E27FC236}">
                    <a16:creationId xmlns:a16="http://schemas.microsoft.com/office/drawing/2014/main" id="{4E87C160-5162-1D3B-FD99-ECDB37048A33}"/>
                  </a:ext>
                </a:extLst>
              </p:cNvPr>
              <p:cNvSpPr/>
              <p:nvPr/>
            </p:nvSpPr>
            <p:spPr>
              <a:xfrm>
                <a:off x="29558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8" name="Freeform: Shape 4777">
                <a:extLst>
                  <a:ext uri="{FF2B5EF4-FFF2-40B4-BE49-F238E27FC236}">
                    <a16:creationId xmlns:a16="http://schemas.microsoft.com/office/drawing/2014/main" id="{88FA1E4C-D6B9-296F-3229-13B9F897476A}"/>
                  </a:ext>
                </a:extLst>
              </p:cNvPr>
              <p:cNvSpPr/>
              <p:nvPr/>
            </p:nvSpPr>
            <p:spPr>
              <a:xfrm>
                <a:off x="307189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9" name="Freeform: Shape 4778">
                <a:extLst>
                  <a:ext uri="{FF2B5EF4-FFF2-40B4-BE49-F238E27FC236}">
                    <a16:creationId xmlns:a16="http://schemas.microsoft.com/office/drawing/2014/main" id="{405CECB0-C887-2F2F-83E0-15B6C22B6005}"/>
                  </a:ext>
                </a:extLst>
              </p:cNvPr>
              <p:cNvSpPr/>
              <p:nvPr/>
            </p:nvSpPr>
            <p:spPr>
              <a:xfrm>
                <a:off x="318791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0" name="Freeform: Shape 4779">
                <a:extLst>
                  <a:ext uri="{FF2B5EF4-FFF2-40B4-BE49-F238E27FC236}">
                    <a16:creationId xmlns:a16="http://schemas.microsoft.com/office/drawing/2014/main" id="{60822E5F-E2DC-227E-2288-10D7E5A6B270}"/>
                  </a:ext>
                </a:extLst>
              </p:cNvPr>
              <p:cNvSpPr/>
              <p:nvPr/>
            </p:nvSpPr>
            <p:spPr>
              <a:xfrm>
                <a:off x="33039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1" name="Freeform: Shape 4780">
                <a:extLst>
                  <a:ext uri="{FF2B5EF4-FFF2-40B4-BE49-F238E27FC236}">
                    <a16:creationId xmlns:a16="http://schemas.microsoft.com/office/drawing/2014/main" id="{364CDC7F-71EC-340E-33EA-A6F131F52136}"/>
                  </a:ext>
                </a:extLst>
              </p:cNvPr>
              <p:cNvSpPr/>
              <p:nvPr/>
            </p:nvSpPr>
            <p:spPr>
              <a:xfrm>
                <a:off x="341997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2" name="Freeform: Shape 4781">
                <a:extLst>
                  <a:ext uri="{FF2B5EF4-FFF2-40B4-BE49-F238E27FC236}">
                    <a16:creationId xmlns:a16="http://schemas.microsoft.com/office/drawing/2014/main" id="{5E10DA50-09E5-3B04-2D33-5CF1EEB930A7}"/>
                  </a:ext>
                </a:extLst>
              </p:cNvPr>
              <p:cNvSpPr/>
              <p:nvPr/>
            </p:nvSpPr>
            <p:spPr>
              <a:xfrm>
                <a:off x="35360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3" name="Freeform: Shape 4782">
                <a:extLst>
                  <a:ext uri="{FF2B5EF4-FFF2-40B4-BE49-F238E27FC236}">
                    <a16:creationId xmlns:a16="http://schemas.microsoft.com/office/drawing/2014/main" id="{D407B665-7820-06C6-E1AE-E852F123E3C5}"/>
                  </a:ext>
                </a:extLst>
              </p:cNvPr>
              <p:cNvSpPr/>
              <p:nvPr/>
            </p:nvSpPr>
            <p:spPr>
              <a:xfrm>
                <a:off x="36520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4" name="Freeform: Shape 4783">
                <a:extLst>
                  <a:ext uri="{FF2B5EF4-FFF2-40B4-BE49-F238E27FC236}">
                    <a16:creationId xmlns:a16="http://schemas.microsoft.com/office/drawing/2014/main" id="{871F0DF3-1088-9346-39FA-E8E0EB4B5364}"/>
                  </a:ext>
                </a:extLst>
              </p:cNvPr>
              <p:cNvSpPr/>
              <p:nvPr/>
            </p:nvSpPr>
            <p:spPr>
              <a:xfrm>
                <a:off x="37680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5" name="Freeform: Shape 4784">
                <a:extLst>
                  <a:ext uri="{FF2B5EF4-FFF2-40B4-BE49-F238E27FC236}">
                    <a16:creationId xmlns:a16="http://schemas.microsoft.com/office/drawing/2014/main" id="{61F468A9-D0BE-A133-68D5-43F32AAA2425}"/>
                  </a:ext>
                </a:extLst>
              </p:cNvPr>
              <p:cNvSpPr/>
              <p:nvPr/>
            </p:nvSpPr>
            <p:spPr>
              <a:xfrm>
                <a:off x="38840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6" name="Freeform: Shape 4785">
                <a:extLst>
                  <a:ext uri="{FF2B5EF4-FFF2-40B4-BE49-F238E27FC236}">
                    <a16:creationId xmlns:a16="http://schemas.microsoft.com/office/drawing/2014/main" id="{4B65465F-C3B4-E359-662B-117F4AC37152}"/>
                  </a:ext>
                </a:extLst>
              </p:cNvPr>
              <p:cNvSpPr/>
              <p:nvPr/>
            </p:nvSpPr>
            <p:spPr>
              <a:xfrm>
                <a:off x="400012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7" name="Freeform: Shape 4786">
                <a:extLst>
                  <a:ext uri="{FF2B5EF4-FFF2-40B4-BE49-F238E27FC236}">
                    <a16:creationId xmlns:a16="http://schemas.microsoft.com/office/drawing/2014/main" id="{D37F50C8-7C49-C367-E6D8-6487F56F9AC6}"/>
                  </a:ext>
                </a:extLst>
              </p:cNvPr>
              <p:cNvSpPr/>
              <p:nvPr/>
            </p:nvSpPr>
            <p:spPr>
              <a:xfrm>
                <a:off x="41161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8" name="Freeform: Shape 4787">
                <a:extLst>
                  <a:ext uri="{FF2B5EF4-FFF2-40B4-BE49-F238E27FC236}">
                    <a16:creationId xmlns:a16="http://schemas.microsoft.com/office/drawing/2014/main" id="{C0E3876F-575F-A2EE-217E-57042236BD7E}"/>
                  </a:ext>
                </a:extLst>
              </p:cNvPr>
              <p:cNvSpPr/>
              <p:nvPr/>
            </p:nvSpPr>
            <p:spPr>
              <a:xfrm>
                <a:off x="42321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9" name="Freeform: Shape 4788">
                <a:extLst>
                  <a:ext uri="{FF2B5EF4-FFF2-40B4-BE49-F238E27FC236}">
                    <a16:creationId xmlns:a16="http://schemas.microsoft.com/office/drawing/2014/main" id="{C0735686-5EC7-A2C7-15DE-9EA04E286121}"/>
                  </a:ext>
                </a:extLst>
              </p:cNvPr>
              <p:cNvSpPr/>
              <p:nvPr/>
            </p:nvSpPr>
            <p:spPr>
              <a:xfrm>
                <a:off x="43482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0" name="Freeform: Shape 4789">
                <a:extLst>
                  <a:ext uri="{FF2B5EF4-FFF2-40B4-BE49-F238E27FC236}">
                    <a16:creationId xmlns:a16="http://schemas.microsoft.com/office/drawing/2014/main" id="{9D14E81E-E578-8CA5-1733-3F8730C6147B}"/>
                  </a:ext>
                </a:extLst>
              </p:cNvPr>
              <p:cNvSpPr/>
              <p:nvPr/>
            </p:nvSpPr>
            <p:spPr>
              <a:xfrm>
                <a:off x="446424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1" name="Freeform: Shape 4790">
                <a:extLst>
                  <a:ext uri="{FF2B5EF4-FFF2-40B4-BE49-F238E27FC236}">
                    <a16:creationId xmlns:a16="http://schemas.microsoft.com/office/drawing/2014/main" id="{C6D79C27-EE07-6D49-BBBF-CE23B58093AB}"/>
                  </a:ext>
                </a:extLst>
              </p:cNvPr>
              <p:cNvSpPr/>
              <p:nvPr/>
            </p:nvSpPr>
            <p:spPr>
              <a:xfrm>
                <a:off x="458027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2" name="Freeform: Shape 4791">
                <a:extLst>
                  <a:ext uri="{FF2B5EF4-FFF2-40B4-BE49-F238E27FC236}">
                    <a16:creationId xmlns:a16="http://schemas.microsoft.com/office/drawing/2014/main" id="{BBB534FB-AAC6-C444-F3E8-631C932BD850}"/>
                  </a:ext>
                </a:extLst>
              </p:cNvPr>
              <p:cNvSpPr/>
              <p:nvPr/>
            </p:nvSpPr>
            <p:spPr>
              <a:xfrm>
                <a:off x="5511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3" name="Freeform: Shape 4792">
                <a:extLst>
                  <a:ext uri="{FF2B5EF4-FFF2-40B4-BE49-F238E27FC236}">
                    <a16:creationId xmlns:a16="http://schemas.microsoft.com/office/drawing/2014/main" id="{964F55E9-79CF-4000-2068-5C7B35CC504A}"/>
                  </a:ext>
                </a:extLst>
              </p:cNvPr>
              <p:cNvSpPr/>
              <p:nvPr/>
            </p:nvSpPr>
            <p:spPr>
              <a:xfrm>
                <a:off x="17115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4" name="Freeform: Shape 4793">
                <a:extLst>
                  <a:ext uri="{FF2B5EF4-FFF2-40B4-BE49-F238E27FC236}">
                    <a16:creationId xmlns:a16="http://schemas.microsoft.com/office/drawing/2014/main" id="{2A5D2C4C-1C21-297E-1FC2-DC1AC46D9AB1}"/>
                  </a:ext>
                </a:extLst>
              </p:cNvPr>
              <p:cNvSpPr/>
              <p:nvPr/>
            </p:nvSpPr>
            <p:spPr>
              <a:xfrm>
                <a:off x="2871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5" name="Freeform: Shape 4794">
                <a:extLst>
                  <a:ext uri="{FF2B5EF4-FFF2-40B4-BE49-F238E27FC236}">
                    <a16:creationId xmlns:a16="http://schemas.microsoft.com/office/drawing/2014/main" id="{71D5F444-6142-10B0-48B7-7E8335D8759F}"/>
                  </a:ext>
                </a:extLst>
              </p:cNvPr>
              <p:cNvSpPr/>
              <p:nvPr/>
            </p:nvSpPr>
            <p:spPr>
              <a:xfrm>
                <a:off x="40320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6" name="Freeform: Shape 4795">
                <a:extLst>
                  <a:ext uri="{FF2B5EF4-FFF2-40B4-BE49-F238E27FC236}">
                    <a16:creationId xmlns:a16="http://schemas.microsoft.com/office/drawing/2014/main" id="{1C0A670E-6C3C-5F12-3574-52BB0CBA9216}"/>
                  </a:ext>
                </a:extLst>
              </p:cNvPr>
              <p:cNvSpPr/>
              <p:nvPr/>
            </p:nvSpPr>
            <p:spPr>
              <a:xfrm>
                <a:off x="51923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7" name="Freeform: Shape 4796">
                <a:extLst>
                  <a:ext uri="{FF2B5EF4-FFF2-40B4-BE49-F238E27FC236}">
                    <a16:creationId xmlns:a16="http://schemas.microsoft.com/office/drawing/2014/main" id="{4834C3D0-38E0-D48D-89F0-AE57CD7D77BF}"/>
                  </a:ext>
                </a:extLst>
              </p:cNvPr>
              <p:cNvSpPr/>
              <p:nvPr/>
            </p:nvSpPr>
            <p:spPr>
              <a:xfrm>
                <a:off x="63526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8" name="Freeform: Shape 4797">
                <a:extLst>
                  <a:ext uri="{FF2B5EF4-FFF2-40B4-BE49-F238E27FC236}">
                    <a16:creationId xmlns:a16="http://schemas.microsoft.com/office/drawing/2014/main" id="{36F510A9-650E-57D0-4678-A9AF872CDCBB}"/>
                  </a:ext>
                </a:extLst>
              </p:cNvPr>
              <p:cNvSpPr/>
              <p:nvPr/>
            </p:nvSpPr>
            <p:spPr>
              <a:xfrm>
                <a:off x="7512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9" name="Freeform: Shape 4798">
                <a:extLst>
                  <a:ext uri="{FF2B5EF4-FFF2-40B4-BE49-F238E27FC236}">
                    <a16:creationId xmlns:a16="http://schemas.microsoft.com/office/drawing/2014/main" id="{0C5FF5C4-D41A-75FA-26EE-F7122D31B22F}"/>
                  </a:ext>
                </a:extLst>
              </p:cNvPr>
              <p:cNvSpPr/>
              <p:nvPr/>
            </p:nvSpPr>
            <p:spPr>
              <a:xfrm>
                <a:off x="8673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0" name="Freeform: Shape 4799">
                <a:extLst>
                  <a:ext uri="{FF2B5EF4-FFF2-40B4-BE49-F238E27FC236}">
                    <a16:creationId xmlns:a16="http://schemas.microsoft.com/office/drawing/2014/main" id="{35C4E147-DA12-9B23-3577-964A6E985567}"/>
                  </a:ext>
                </a:extLst>
              </p:cNvPr>
              <p:cNvSpPr/>
              <p:nvPr/>
            </p:nvSpPr>
            <p:spPr>
              <a:xfrm>
                <a:off x="98334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1" name="Freeform: Shape 4800">
                <a:extLst>
                  <a:ext uri="{FF2B5EF4-FFF2-40B4-BE49-F238E27FC236}">
                    <a16:creationId xmlns:a16="http://schemas.microsoft.com/office/drawing/2014/main" id="{9DC1348C-5E24-7703-1E54-60E95FBF2568}"/>
                  </a:ext>
                </a:extLst>
              </p:cNvPr>
              <p:cNvSpPr/>
              <p:nvPr/>
            </p:nvSpPr>
            <p:spPr>
              <a:xfrm>
                <a:off x="10993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2" name="Freeform: Shape 4801">
                <a:extLst>
                  <a:ext uri="{FF2B5EF4-FFF2-40B4-BE49-F238E27FC236}">
                    <a16:creationId xmlns:a16="http://schemas.microsoft.com/office/drawing/2014/main" id="{95DA00EA-D9EF-8DA8-4507-E777445CCCF8}"/>
                  </a:ext>
                </a:extLst>
              </p:cNvPr>
              <p:cNvSpPr/>
              <p:nvPr/>
            </p:nvSpPr>
            <p:spPr>
              <a:xfrm>
                <a:off x="121541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3" name="Freeform: Shape 4802">
                <a:extLst>
                  <a:ext uri="{FF2B5EF4-FFF2-40B4-BE49-F238E27FC236}">
                    <a16:creationId xmlns:a16="http://schemas.microsoft.com/office/drawing/2014/main" id="{F965B13D-42FF-8725-E65C-514F6ABCA375}"/>
                  </a:ext>
                </a:extLst>
              </p:cNvPr>
              <p:cNvSpPr/>
              <p:nvPr/>
            </p:nvSpPr>
            <p:spPr>
              <a:xfrm>
                <a:off x="13314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4" name="Freeform: Shape 4803">
                <a:extLst>
                  <a:ext uri="{FF2B5EF4-FFF2-40B4-BE49-F238E27FC236}">
                    <a16:creationId xmlns:a16="http://schemas.microsoft.com/office/drawing/2014/main" id="{89595F8B-200F-E5BD-4BE4-AB3B8F5E1204}"/>
                  </a:ext>
                </a:extLst>
              </p:cNvPr>
              <p:cNvSpPr/>
              <p:nvPr/>
            </p:nvSpPr>
            <p:spPr>
              <a:xfrm>
                <a:off x="144748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5" name="Freeform: Shape 4804">
                <a:extLst>
                  <a:ext uri="{FF2B5EF4-FFF2-40B4-BE49-F238E27FC236}">
                    <a16:creationId xmlns:a16="http://schemas.microsoft.com/office/drawing/2014/main" id="{C83F5156-25B7-AEEB-4137-98209D55B836}"/>
                  </a:ext>
                </a:extLst>
              </p:cNvPr>
              <p:cNvSpPr/>
              <p:nvPr/>
            </p:nvSpPr>
            <p:spPr>
              <a:xfrm>
                <a:off x="15634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6" name="Freeform: Shape 4805">
                <a:extLst>
                  <a:ext uri="{FF2B5EF4-FFF2-40B4-BE49-F238E27FC236}">
                    <a16:creationId xmlns:a16="http://schemas.microsoft.com/office/drawing/2014/main" id="{60364CA7-26D7-8E32-5AE0-F933ED23F1C3}"/>
                  </a:ext>
                </a:extLst>
              </p:cNvPr>
              <p:cNvSpPr/>
              <p:nvPr/>
            </p:nvSpPr>
            <p:spPr>
              <a:xfrm>
                <a:off x="16795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7" name="Freeform: Shape 4806">
                <a:extLst>
                  <a:ext uri="{FF2B5EF4-FFF2-40B4-BE49-F238E27FC236}">
                    <a16:creationId xmlns:a16="http://schemas.microsoft.com/office/drawing/2014/main" id="{26E81C85-90A5-F080-C116-A389F35AD9D6}"/>
                  </a:ext>
                </a:extLst>
              </p:cNvPr>
              <p:cNvSpPr/>
              <p:nvPr/>
            </p:nvSpPr>
            <p:spPr>
              <a:xfrm>
                <a:off x="17955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8" name="Freeform: Shape 4807">
                <a:extLst>
                  <a:ext uri="{FF2B5EF4-FFF2-40B4-BE49-F238E27FC236}">
                    <a16:creationId xmlns:a16="http://schemas.microsoft.com/office/drawing/2014/main" id="{3405C016-99A2-98F0-0FAE-DD41DD5E2999}"/>
                  </a:ext>
                </a:extLst>
              </p:cNvPr>
              <p:cNvSpPr/>
              <p:nvPr/>
            </p:nvSpPr>
            <p:spPr>
              <a:xfrm>
                <a:off x="191159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9" name="Freeform: Shape 4808">
                <a:extLst>
                  <a:ext uri="{FF2B5EF4-FFF2-40B4-BE49-F238E27FC236}">
                    <a16:creationId xmlns:a16="http://schemas.microsoft.com/office/drawing/2014/main" id="{17A6FF71-3DBA-4A1F-7D09-48CC87122354}"/>
                  </a:ext>
                </a:extLst>
              </p:cNvPr>
              <p:cNvSpPr/>
              <p:nvPr/>
            </p:nvSpPr>
            <p:spPr>
              <a:xfrm>
                <a:off x="20276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0" name="Freeform: Shape 4809">
                <a:extLst>
                  <a:ext uri="{FF2B5EF4-FFF2-40B4-BE49-F238E27FC236}">
                    <a16:creationId xmlns:a16="http://schemas.microsoft.com/office/drawing/2014/main" id="{D729F6C8-4E5D-F4B2-6553-BF584CDDEB2C}"/>
                  </a:ext>
                </a:extLst>
              </p:cNvPr>
              <p:cNvSpPr/>
              <p:nvPr/>
            </p:nvSpPr>
            <p:spPr>
              <a:xfrm>
                <a:off x="21436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1" name="Freeform: Shape 4810">
                <a:extLst>
                  <a:ext uri="{FF2B5EF4-FFF2-40B4-BE49-F238E27FC236}">
                    <a16:creationId xmlns:a16="http://schemas.microsoft.com/office/drawing/2014/main" id="{A52DB18C-8398-215A-47E7-9F532CFB016C}"/>
                  </a:ext>
                </a:extLst>
              </p:cNvPr>
              <p:cNvSpPr/>
              <p:nvPr/>
            </p:nvSpPr>
            <p:spPr>
              <a:xfrm>
                <a:off x="225968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2" name="Freeform: Shape 4811">
                <a:extLst>
                  <a:ext uri="{FF2B5EF4-FFF2-40B4-BE49-F238E27FC236}">
                    <a16:creationId xmlns:a16="http://schemas.microsoft.com/office/drawing/2014/main" id="{58BD07A2-81ED-9655-32B2-341480CCED97}"/>
                  </a:ext>
                </a:extLst>
              </p:cNvPr>
              <p:cNvSpPr/>
              <p:nvPr/>
            </p:nvSpPr>
            <p:spPr>
              <a:xfrm>
                <a:off x="237571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3" name="Freeform: Shape 4812">
                <a:extLst>
                  <a:ext uri="{FF2B5EF4-FFF2-40B4-BE49-F238E27FC236}">
                    <a16:creationId xmlns:a16="http://schemas.microsoft.com/office/drawing/2014/main" id="{23636CB5-B25B-FECC-6173-F86F08D196BF}"/>
                  </a:ext>
                </a:extLst>
              </p:cNvPr>
              <p:cNvSpPr/>
              <p:nvPr/>
            </p:nvSpPr>
            <p:spPr>
              <a:xfrm>
                <a:off x="24917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4" name="Freeform: Shape 4813">
                <a:extLst>
                  <a:ext uri="{FF2B5EF4-FFF2-40B4-BE49-F238E27FC236}">
                    <a16:creationId xmlns:a16="http://schemas.microsoft.com/office/drawing/2014/main" id="{8D41E452-FD87-3778-D3A9-9383CC6F9CF8}"/>
                  </a:ext>
                </a:extLst>
              </p:cNvPr>
              <p:cNvSpPr/>
              <p:nvPr/>
            </p:nvSpPr>
            <p:spPr>
              <a:xfrm>
                <a:off x="26077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5" name="Freeform: Shape 4814">
                <a:extLst>
                  <a:ext uri="{FF2B5EF4-FFF2-40B4-BE49-F238E27FC236}">
                    <a16:creationId xmlns:a16="http://schemas.microsoft.com/office/drawing/2014/main" id="{18B1B4CB-CF08-8569-9662-FBF33120E863}"/>
                  </a:ext>
                </a:extLst>
              </p:cNvPr>
              <p:cNvSpPr/>
              <p:nvPr/>
            </p:nvSpPr>
            <p:spPr>
              <a:xfrm>
                <a:off x="272379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6" name="Freeform: Shape 4815">
                <a:extLst>
                  <a:ext uri="{FF2B5EF4-FFF2-40B4-BE49-F238E27FC236}">
                    <a16:creationId xmlns:a16="http://schemas.microsoft.com/office/drawing/2014/main" id="{77F65E79-F38B-B21A-4C23-8B91393CC513}"/>
                  </a:ext>
                </a:extLst>
              </p:cNvPr>
              <p:cNvSpPr/>
              <p:nvPr/>
            </p:nvSpPr>
            <p:spPr>
              <a:xfrm>
                <a:off x="28398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7" name="Freeform: Shape 4816">
                <a:extLst>
                  <a:ext uri="{FF2B5EF4-FFF2-40B4-BE49-F238E27FC236}">
                    <a16:creationId xmlns:a16="http://schemas.microsoft.com/office/drawing/2014/main" id="{FB4F3F87-EB45-AFE3-B733-A9AAEE0FB78B}"/>
                  </a:ext>
                </a:extLst>
              </p:cNvPr>
              <p:cNvSpPr/>
              <p:nvPr/>
            </p:nvSpPr>
            <p:spPr>
              <a:xfrm>
                <a:off x="29558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8" name="Freeform: Shape 4817">
                <a:extLst>
                  <a:ext uri="{FF2B5EF4-FFF2-40B4-BE49-F238E27FC236}">
                    <a16:creationId xmlns:a16="http://schemas.microsoft.com/office/drawing/2014/main" id="{1A47D249-DE62-CF36-9006-4072DA68E96B}"/>
                  </a:ext>
                </a:extLst>
              </p:cNvPr>
              <p:cNvSpPr/>
              <p:nvPr/>
            </p:nvSpPr>
            <p:spPr>
              <a:xfrm>
                <a:off x="307189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9" name="Freeform: Shape 4818">
                <a:extLst>
                  <a:ext uri="{FF2B5EF4-FFF2-40B4-BE49-F238E27FC236}">
                    <a16:creationId xmlns:a16="http://schemas.microsoft.com/office/drawing/2014/main" id="{3E6E8C5D-6649-042E-73B7-59D339C5E439}"/>
                  </a:ext>
                </a:extLst>
              </p:cNvPr>
              <p:cNvSpPr/>
              <p:nvPr/>
            </p:nvSpPr>
            <p:spPr>
              <a:xfrm>
                <a:off x="318791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0" name="Freeform: Shape 4819">
                <a:extLst>
                  <a:ext uri="{FF2B5EF4-FFF2-40B4-BE49-F238E27FC236}">
                    <a16:creationId xmlns:a16="http://schemas.microsoft.com/office/drawing/2014/main" id="{0A6531F6-F245-B596-B410-0C2CE7E53C9D}"/>
                  </a:ext>
                </a:extLst>
              </p:cNvPr>
              <p:cNvSpPr/>
              <p:nvPr/>
            </p:nvSpPr>
            <p:spPr>
              <a:xfrm>
                <a:off x="33039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1" name="Freeform: Shape 4820">
                <a:extLst>
                  <a:ext uri="{FF2B5EF4-FFF2-40B4-BE49-F238E27FC236}">
                    <a16:creationId xmlns:a16="http://schemas.microsoft.com/office/drawing/2014/main" id="{3457D70F-4337-08DA-78F1-7503A3115770}"/>
                  </a:ext>
                </a:extLst>
              </p:cNvPr>
              <p:cNvSpPr/>
              <p:nvPr/>
            </p:nvSpPr>
            <p:spPr>
              <a:xfrm>
                <a:off x="341997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2" name="Freeform: Shape 4821">
                <a:extLst>
                  <a:ext uri="{FF2B5EF4-FFF2-40B4-BE49-F238E27FC236}">
                    <a16:creationId xmlns:a16="http://schemas.microsoft.com/office/drawing/2014/main" id="{4EAD871A-ECD0-339D-F1BE-E76AD0B04D83}"/>
                  </a:ext>
                </a:extLst>
              </p:cNvPr>
              <p:cNvSpPr/>
              <p:nvPr/>
            </p:nvSpPr>
            <p:spPr>
              <a:xfrm>
                <a:off x="35360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3" name="Freeform: Shape 4822">
                <a:extLst>
                  <a:ext uri="{FF2B5EF4-FFF2-40B4-BE49-F238E27FC236}">
                    <a16:creationId xmlns:a16="http://schemas.microsoft.com/office/drawing/2014/main" id="{D698CCC7-5DC6-835A-F3A6-2CF07CD74046}"/>
                  </a:ext>
                </a:extLst>
              </p:cNvPr>
              <p:cNvSpPr/>
              <p:nvPr/>
            </p:nvSpPr>
            <p:spPr>
              <a:xfrm>
                <a:off x="36520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4" name="Freeform: Shape 4823">
                <a:extLst>
                  <a:ext uri="{FF2B5EF4-FFF2-40B4-BE49-F238E27FC236}">
                    <a16:creationId xmlns:a16="http://schemas.microsoft.com/office/drawing/2014/main" id="{E3B1DFB3-A635-E9D8-E51A-A9B5EF9DE3B4}"/>
                  </a:ext>
                </a:extLst>
              </p:cNvPr>
              <p:cNvSpPr/>
              <p:nvPr/>
            </p:nvSpPr>
            <p:spPr>
              <a:xfrm>
                <a:off x="37680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5" name="Freeform: Shape 4824">
                <a:extLst>
                  <a:ext uri="{FF2B5EF4-FFF2-40B4-BE49-F238E27FC236}">
                    <a16:creationId xmlns:a16="http://schemas.microsoft.com/office/drawing/2014/main" id="{44558FE6-15E8-9E73-314A-480AA839A4DE}"/>
                  </a:ext>
                </a:extLst>
              </p:cNvPr>
              <p:cNvSpPr/>
              <p:nvPr/>
            </p:nvSpPr>
            <p:spPr>
              <a:xfrm>
                <a:off x="38840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6" name="Freeform: Shape 4825">
                <a:extLst>
                  <a:ext uri="{FF2B5EF4-FFF2-40B4-BE49-F238E27FC236}">
                    <a16:creationId xmlns:a16="http://schemas.microsoft.com/office/drawing/2014/main" id="{D801C0E8-4133-65AA-7B70-C8D2CFF81533}"/>
                  </a:ext>
                </a:extLst>
              </p:cNvPr>
              <p:cNvSpPr/>
              <p:nvPr/>
            </p:nvSpPr>
            <p:spPr>
              <a:xfrm>
                <a:off x="400012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7" name="Freeform: Shape 4826">
                <a:extLst>
                  <a:ext uri="{FF2B5EF4-FFF2-40B4-BE49-F238E27FC236}">
                    <a16:creationId xmlns:a16="http://schemas.microsoft.com/office/drawing/2014/main" id="{E5D476D9-C25E-1639-018E-A4D1A438530B}"/>
                  </a:ext>
                </a:extLst>
              </p:cNvPr>
              <p:cNvSpPr/>
              <p:nvPr/>
            </p:nvSpPr>
            <p:spPr>
              <a:xfrm>
                <a:off x="41161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8" name="Freeform: Shape 4827">
                <a:extLst>
                  <a:ext uri="{FF2B5EF4-FFF2-40B4-BE49-F238E27FC236}">
                    <a16:creationId xmlns:a16="http://schemas.microsoft.com/office/drawing/2014/main" id="{A97A9C8C-4AE5-CD5D-C8E3-A67CA2D0584C}"/>
                  </a:ext>
                </a:extLst>
              </p:cNvPr>
              <p:cNvSpPr/>
              <p:nvPr/>
            </p:nvSpPr>
            <p:spPr>
              <a:xfrm>
                <a:off x="42321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9" name="Freeform: Shape 4828">
                <a:extLst>
                  <a:ext uri="{FF2B5EF4-FFF2-40B4-BE49-F238E27FC236}">
                    <a16:creationId xmlns:a16="http://schemas.microsoft.com/office/drawing/2014/main" id="{8E4CF20F-6199-7C33-9359-29C79C8EDE6A}"/>
                  </a:ext>
                </a:extLst>
              </p:cNvPr>
              <p:cNvSpPr/>
              <p:nvPr/>
            </p:nvSpPr>
            <p:spPr>
              <a:xfrm>
                <a:off x="43482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0" name="Freeform: Shape 4829">
                <a:extLst>
                  <a:ext uri="{FF2B5EF4-FFF2-40B4-BE49-F238E27FC236}">
                    <a16:creationId xmlns:a16="http://schemas.microsoft.com/office/drawing/2014/main" id="{BE9EEC06-2B8B-B4A9-7FC3-F5840CD288D3}"/>
                  </a:ext>
                </a:extLst>
              </p:cNvPr>
              <p:cNvSpPr/>
              <p:nvPr/>
            </p:nvSpPr>
            <p:spPr>
              <a:xfrm>
                <a:off x="446424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1" name="Freeform: Shape 4830">
                <a:extLst>
                  <a:ext uri="{FF2B5EF4-FFF2-40B4-BE49-F238E27FC236}">
                    <a16:creationId xmlns:a16="http://schemas.microsoft.com/office/drawing/2014/main" id="{AF5565B0-78B4-5372-A1D5-76ED199BCA80}"/>
                  </a:ext>
                </a:extLst>
              </p:cNvPr>
              <p:cNvSpPr/>
              <p:nvPr/>
            </p:nvSpPr>
            <p:spPr>
              <a:xfrm>
                <a:off x="458027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grpSp>
        <p:grpSp>
          <p:nvGrpSpPr>
            <p:cNvPr id="6513" name="Group 6512">
              <a:extLst>
                <a:ext uri="{FF2B5EF4-FFF2-40B4-BE49-F238E27FC236}">
                  <a16:creationId xmlns:a16="http://schemas.microsoft.com/office/drawing/2014/main" id="{FDD14C3E-B022-655B-85A9-FA8D7A4B290C}"/>
                </a:ext>
              </a:extLst>
            </p:cNvPr>
            <p:cNvGrpSpPr/>
            <p:nvPr userDrawn="1"/>
          </p:nvGrpSpPr>
          <p:grpSpPr>
            <a:xfrm>
              <a:off x="9359780" y="1670926"/>
              <a:ext cx="2824062" cy="4736027"/>
              <a:chOff x="9359780" y="1670926"/>
              <a:chExt cx="2824062" cy="4736027"/>
            </a:xfrm>
            <a:grpFill/>
          </p:grpSpPr>
          <p:sp>
            <p:nvSpPr>
              <p:cNvPr id="4833" name="Freeform: Shape 4832">
                <a:extLst>
                  <a:ext uri="{FF2B5EF4-FFF2-40B4-BE49-F238E27FC236}">
                    <a16:creationId xmlns:a16="http://schemas.microsoft.com/office/drawing/2014/main" id="{38A9CE48-1D22-E54A-BC15-46C0192C8CB6}"/>
                  </a:ext>
                </a:extLst>
              </p:cNvPr>
              <p:cNvSpPr/>
              <p:nvPr/>
            </p:nvSpPr>
            <p:spPr>
              <a:xfrm>
                <a:off x="935978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4" name="Freeform: Shape 4833">
                <a:extLst>
                  <a:ext uri="{FF2B5EF4-FFF2-40B4-BE49-F238E27FC236}">
                    <a16:creationId xmlns:a16="http://schemas.microsoft.com/office/drawing/2014/main" id="{246AE123-D7CA-A38C-09EB-542966897709}"/>
                  </a:ext>
                </a:extLst>
              </p:cNvPr>
              <p:cNvSpPr/>
              <p:nvPr/>
            </p:nvSpPr>
            <p:spPr>
              <a:xfrm>
                <a:off x="947581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5" name="Freeform: Shape 4834">
                <a:extLst>
                  <a:ext uri="{FF2B5EF4-FFF2-40B4-BE49-F238E27FC236}">
                    <a16:creationId xmlns:a16="http://schemas.microsoft.com/office/drawing/2014/main" id="{BC5557BF-AD58-F042-A273-13257FAE1C98}"/>
                  </a:ext>
                </a:extLst>
              </p:cNvPr>
              <p:cNvSpPr/>
              <p:nvPr/>
            </p:nvSpPr>
            <p:spPr>
              <a:xfrm>
                <a:off x="95918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6" name="Freeform: Shape 4835">
                <a:extLst>
                  <a:ext uri="{FF2B5EF4-FFF2-40B4-BE49-F238E27FC236}">
                    <a16:creationId xmlns:a16="http://schemas.microsoft.com/office/drawing/2014/main" id="{4FDF8D43-A0D8-991E-92DE-1A65DD573CAB}"/>
                  </a:ext>
                </a:extLst>
              </p:cNvPr>
              <p:cNvSpPr/>
              <p:nvPr/>
            </p:nvSpPr>
            <p:spPr>
              <a:xfrm>
                <a:off x="970786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7" name="Freeform: Shape 4836">
                <a:extLst>
                  <a:ext uri="{FF2B5EF4-FFF2-40B4-BE49-F238E27FC236}">
                    <a16:creationId xmlns:a16="http://schemas.microsoft.com/office/drawing/2014/main" id="{D6538BE4-909B-6D4A-F13B-A861CE86346B}"/>
                  </a:ext>
                </a:extLst>
              </p:cNvPr>
              <p:cNvSpPr/>
              <p:nvPr/>
            </p:nvSpPr>
            <p:spPr>
              <a:xfrm>
                <a:off x="98238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8" name="Freeform: Shape 4837">
                <a:extLst>
                  <a:ext uri="{FF2B5EF4-FFF2-40B4-BE49-F238E27FC236}">
                    <a16:creationId xmlns:a16="http://schemas.microsoft.com/office/drawing/2014/main" id="{9C002C1B-00A8-6911-AFC6-447B6412BFA1}"/>
                  </a:ext>
                </a:extLst>
              </p:cNvPr>
              <p:cNvSpPr/>
              <p:nvPr/>
            </p:nvSpPr>
            <p:spPr>
              <a:xfrm>
                <a:off x="993992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9" name="Freeform: Shape 4838">
                <a:extLst>
                  <a:ext uri="{FF2B5EF4-FFF2-40B4-BE49-F238E27FC236}">
                    <a16:creationId xmlns:a16="http://schemas.microsoft.com/office/drawing/2014/main" id="{9CC44BC5-6FB0-4F53-C8B5-D6F7258D5680}"/>
                  </a:ext>
                </a:extLst>
              </p:cNvPr>
              <p:cNvSpPr/>
              <p:nvPr/>
            </p:nvSpPr>
            <p:spPr>
              <a:xfrm>
                <a:off x="100559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0" name="Freeform: Shape 4839">
                <a:extLst>
                  <a:ext uri="{FF2B5EF4-FFF2-40B4-BE49-F238E27FC236}">
                    <a16:creationId xmlns:a16="http://schemas.microsoft.com/office/drawing/2014/main" id="{F32B2642-8505-BAC6-FBFE-1C396A2CF36A}"/>
                  </a:ext>
                </a:extLst>
              </p:cNvPr>
              <p:cNvSpPr/>
              <p:nvPr/>
            </p:nvSpPr>
            <p:spPr>
              <a:xfrm>
                <a:off x="1017199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1" name="Freeform: Shape 4840">
                <a:extLst>
                  <a:ext uri="{FF2B5EF4-FFF2-40B4-BE49-F238E27FC236}">
                    <a16:creationId xmlns:a16="http://schemas.microsoft.com/office/drawing/2014/main" id="{0E36BA7E-8D96-296A-3E7E-591FD66DAF28}"/>
                  </a:ext>
                </a:extLst>
              </p:cNvPr>
              <p:cNvSpPr/>
              <p:nvPr/>
            </p:nvSpPr>
            <p:spPr>
              <a:xfrm>
                <a:off x="1028801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2" name="Freeform: Shape 4841">
                <a:extLst>
                  <a:ext uri="{FF2B5EF4-FFF2-40B4-BE49-F238E27FC236}">
                    <a16:creationId xmlns:a16="http://schemas.microsoft.com/office/drawing/2014/main" id="{2207DF6A-85AC-F170-83A1-57CDCCCE594F}"/>
                  </a:ext>
                </a:extLst>
              </p:cNvPr>
              <p:cNvSpPr/>
              <p:nvPr/>
            </p:nvSpPr>
            <p:spPr>
              <a:xfrm>
                <a:off x="104040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3" name="Freeform: Shape 4842">
                <a:extLst>
                  <a:ext uri="{FF2B5EF4-FFF2-40B4-BE49-F238E27FC236}">
                    <a16:creationId xmlns:a16="http://schemas.microsoft.com/office/drawing/2014/main" id="{100F36F2-E946-1F80-3855-EDE438977803}"/>
                  </a:ext>
                </a:extLst>
              </p:cNvPr>
              <p:cNvSpPr/>
              <p:nvPr/>
            </p:nvSpPr>
            <p:spPr>
              <a:xfrm>
                <a:off x="1052007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4" name="Freeform: Shape 4843">
                <a:extLst>
                  <a:ext uri="{FF2B5EF4-FFF2-40B4-BE49-F238E27FC236}">
                    <a16:creationId xmlns:a16="http://schemas.microsoft.com/office/drawing/2014/main" id="{3E0FCE17-0AA1-7BE9-3497-A580FF11D174}"/>
                  </a:ext>
                </a:extLst>
              </p:cNvPr>
              <p:cNvSpPr/>
              <p:nvPr/>
            </p:nvSpPr>
            <p:spPr>
              <a:xfrm>
                <a:off x="1063611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5" name="Freeform: Shape 4844">
                <a:extLst>
                  <a:ext uri="{FF2B5EF4-FFF2-40B4-BE49-F238E27FC236}">
                    <a16:creationId xmlns:a16="http://schemas.microsoft.com/office/drawing/2014/main" id="{3214EE26-EC3E-FA0B-3607-4CCDE04FA666}"/>
                  </a:ext>
                </a:extLst>
              </p:cNvPr>
              <p:cNvSpPr/>
              <p:nvPr/>
            </p:nvSpPr>
            <p:spPr>
              <a:xfrm>
                <a:off x="1075214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6" name="Freeform: Shape 4845">
                <a:extLst>
                  <a:ext uri="{FF2B5EF4-FFF2-40B4-BE49-F238E27FC236}">
                    <a16:creationId xmlns:a16="http://schemas.microsoft.com/office/drawing/2014/main" id="{2ED481B5-C381-4824-E81A-76E84358081D}"/>
                  </a:ext>
                </a:extLst>
              </p:cNvPr>
              <p:cNvSpPr/>
              <p:nvPr/>
            </p:nvSpPr>
            <p:spPr>
              <a:xfrm>
                <a:off x="108681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7" name="Freeform: Shape 4846">
                <a:extLst>
                  <a:ext uri="{FF2B5EF4-FFF2-40B4-BE49-F238E27FC236}">
                    <a16:creationId xmlns:a16="http://schemas.microsoft.com/office/drawing/2014/main" id="{E1ADE558-3013-3ECE-42F1-629029A1818A}"/>
                  </a:ext>
                </a:extLst>
              </p:cNvPr>
              <p:cNvSpPr/>
              <p:nvPr/>
            </p:nvSpPr>
            <p:spPr>
              <a:xfrm>
                <a:off x="1098419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8" name="Freeform: Shape 4847">
                <a:extLst>
                  <a:ext uri="{FF2B5EF4-FFF2-40B4-BE49-F238E27FC236}">
                    <a16:creationId xmlns:a16="http://schemas.microsoft.com/office/drawing/2014/main" id="{4FF423BF-F96F-06AD-6F7F-DA41337A02EB}"/>
                  </a:ext>
                </a:extLst>
              </p:cNvPr>
              <p:cNvSpPr/>
              <p:nvPr/>
            </p:nvSpPr>
            <p:spPr>
              <a:xfrm>
                <a:off x="1110022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9" name="Freeform: Shape 4848">
                <a:extLst>
                  <a:ext uri="{FF2B5EF4-FFF2-40B4-BE49-F238E27FC236}">
                    <a16:creationId xmlns:a16="http://schemas.microsoft.com/office/drawing/2014/main" id="{26EEAB2D-3388-CECF-3E05-C64FA623721D}"/>
                  </a:ext>
                </a:extLst>
              </p:cNvPr>
              <p:cNvSpPr/>
              <p:nvPr/>
            </p:nvSpPr>
            <p:spPr>
              <a:xfrm>
                <a:off x="1121626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0" name="Freeform: Shape 4849">
                <a:extLst>
                  <a:ext uri="{FF2B5EF4-FFF2-40B4-BE49-F238E27FC236}">
                    <a16:creationId xmlns:a16="http://schemas.microsoft.com/office/drawing/2014/main" id="{9A921089-80FC-AA64-2681-6C9A4990F754}"/>
                  </a:ext>
                </a:extLst>
              </p:cNvPr>
              <p:cNvSpPr/>
              <p:nvPr/>
            </p:nvSpPr>
            <p:spPr>
              <a:xfrm>
                <a:off x="1133229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1" name="Freeform: Shape 4850">
                <a:extLst>
                  <a:ext uri="{FF2B5EF4-FFF2-40B4-BE49-F238E27FC236}">
                    <a16:creationId xmlns:a16="http://schemas.microsoft.com/office/drawing/2014/main" id="{50C3DBCA-4D52-1D85-0C72-5E6E3F3F8774}"/>
                  </a:ext>
                </a:extLst>
              </p:cNvPr>
              <p:cNvSpPr/>
              <p:nvPr/>
            </p:nvSpPr>
            <p:spPr>
              <a:xfrm>
                <a:off x="1144831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2" name="Freeform: Shape 4851">
                <a:extLst>
                  <a:ext uri="{FF2B5EF4-FFF2-40B4-BE49-F238E27FC236}">
                    <a16:creationId xmlns:a16="http://schemas.microsoft.com/office/drawing/2014/main" id="{EB0550F8-9302-699A-9039-9E511303E7C2}"/>
                  </a:ext>
                </a:extLst>
              </p:cNvPr>
              <p:cNvSpPr/>
              <p:nvPr/>
            </p:nvSpPr>
            <p:spPr>
              <a:xfrm>
                <a:off x="1156434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3" name="Freeform: Shape 4852">
                <a:extLst>
                  <a:ext uri="{FF2B5EF4-FFF2-40B4-BE49-F238E27FC236}">
                    <a16:creationId xmlns:a16="http://schemas.microsoft.com/office/drawing/2014/main" id="{DBFFCE1E-7396-9E71-0C62-98BCAE01BFA1}"/>
                  </a:ext>
                </a:extLst>
              </p:cNvPr>
              <p:cNvSpPr/>
              <p:nvPr/>
            </p:nvSpPr>
            <p:spPr>
              <a:xfrm>
                <a:off x="1168037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4" name="Freeform: Shape 4853">
                <a:extLst>
                  <a:ext uri="{FF2B5EF4-FFF2-40B4-BE49-F238E27FC236}">
                    <a16:creationId xmlns:a16="http://schemas.microsoft.com/office/drawing/2014/main" id="{3B13C4DD-1FA2-B45E-3A25-D8210FC5B727}"/>
                  </a:ext>
                </a:extLst>
              </p:cNvPr>
              <p:cNvSpPr/>
              <p:nvPr/>
            </p:nvSpPr>
            <p:spPr>
              <a:xfrm>
                <a:off x="1179640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5" name="Freeform: Shape 4854">
                <a:extLst>
                  <a:ext uri="{FF2B5EF4-FFF2-40B4-BE49-F238E27FC236}">
                    <a16:creationId xmlns:a16="http://schemas.microsoft.com/office/drawing/2014/main" id="{C869BEB7-2FE0-0D97-2F46-1EA898EF4D17}"/>
                  </a:ext>
                </a:extLst>
              </p:cNvPr>
              <p:cNvSpPr/>
              <p:nvPr/>
            </p:nvSpPr>
            <p:spPr>
              <a:xfrm>
                <a:off x="1191242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6" name="Freeform: Shape 4855">
                <a:extLst>
                  <a:ext uri="{FF2B5EF4-FFF2-40B4-BE49-F238E27FC236}">
                    <a16:creationId xmlns:a16="http://schemas.microsoft.com/office/drawing/2014/main" id="{F8276179-3637-F284-9F57-4C34D1A376BC}"/>
                  </a:ext>
                </a:extLst>
              </p:cNvPr>
              <p:cNvSpPr/>
              <p:nvPr/>
            </p:nvSpPr>
            <p:spPr>
              <a:xfrm>
                <a:off x="1202845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7" name="Freeform: Shape 4856">
                <a:extLst>
                  <a:ext uri="{FF2B5EF4-FFF2-40B4-BE49-F238E27FC236}">
                    <a16:creationId xmlns:a16="http://schemas.microsoft.com/office/drawing/2014/main" id="{8D84F9D8-48BA-11BA-4984-147DCC91FB41}"/>
                  </a:ext>
                </a:extLst>
              </p:cNvPr>
              <p:cNvSpPr/>
              <p:nvPr/>
            </p:nvSpPr>
            <p:spPr>
              <a:xfrm>
                <a:off x="1214449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3" name="Freeform: Shape 4872">
                <a:extLst>
                  <a:ext uri="{FF2B5EF4-FFF2-40B4-BE49-F238E27FC236}">
                    <a16:creationId xmlns:a16="http://schemas.microsoft.com/office/drawing/2014/main" id="{104F70E9-2311-29CE-BC0D-F73E0561AE08}"/>
                  </a:ext>
                </a:extLst>
              </p:cNvPr>
              <p:cNvSpPr/>
              <p:nvPr/>
            </p:nvSpPr>
            <p:spPr>
              <a:xfrm>
                <a:off x="935978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4" name="Freeform: Shape 4873">
                <a:extLst>
                  <a:ext uri="{FF2B5EF4-FFF2-40B4-BE49-F238E27FC236}">
                    <a16:creationId xmlns:a16="http://schemas.microsoft.com/office/drawing/2014/main" id="{847BA14E-3368-9F54-1007-70CFCC8CA302}"/>
                  </a:ext>
                </a:extLst>
              </p:cNvPr>
              <p:cNvSpPr/>
              <p:nvPr/>
            </p:nvSpPr>
            <p:spPr>
              <a:xfrm>
                <a:off x="947581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5" name="Freeform: Shape 4874">
                <a:extLst>
                  <a:ext uri="{FF2B5EF4-FFF2-40B4-BE49-F238E27FC236}">
                    <a16:creationId xmlns:a16="http://schemas.microsoft.com/office/drawing/2014/main" id="{E39807F0-145C-84E3-8123-8B6488A4FF88}"/>
                  </a:ext>
                </a:extLst>
              </p:cNvPr>
              <p:cNvSpPr/>
              <p:nvPr/>
            </p:nvSpPr>
            <p:spPr>
              <a:xfrm>
                <a:off x="95918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6" name="Freeform: Shape 4875">
                <a:extLst>
                  <a:ext uri="{FF2B5EF4-FFF2-40B4-BE49-F238E27FC236}">
                    <a16:creationId xmlns:a16="http://schemas.microsoft.com/office/drawing/2014/main" id="{E9EE2442-01D9-A50E-A637-B06209C5C87C}"/>
                  </a:ext>
                </a:extLst>
              </p:cNvPr>
              <p:cNvSpPr/>
              <p:nvPr/>
            </p:nvSpPr>
            <p:spPr>
              <a:xfrm>
                <a:off x="970786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7" name="Freeform: Shape 4876">
                <a:extLst>
                  <a:ext uri="{FF2B5EF4-FFF2-40B4-BE49-F238E27FC236}">
                    <a16:creationId xmlns:a16="http://schemas.microsoft.com/office/drawing/2014/main" id="{A90D73CC-C2B7-CD67-D53B-8657F2F8BE68}"/>
                  </a:ext>
                </a:extLst>
              </p:cNvPr>
              <p:cNvSpPr/>
              <p:nvPr/>
            </p:nvSpPr>
            <p:spPr>
              <a:xfrm>
                <a:off x="98238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8" name="Freeform: Shape 4877">
                <a:extLst>
                  <a:ext uri="{FF2B5EF4-FFF2-40B4-BE49-F238E27FC236}">
                    <a16:creationId xmlns:a16="http://schemas.microsoft.com/office/drawing/2014/main" id="{C3521A72-EB2B-B456-F422-89FFF2015DD1}"/>
                  </a:ext>
                </a:extLst>
              </p:cNvPr>
              <p:cNvSpPr/>
              <p:nvPr/>
            </p:nvSpPr>
            <p:spPr>
              <a:xfrm>
                <a:off x="993992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9" name="Freeform: Shape 4878">
                <a:extLst>
                  <a:ext uri="{FF2B5EF4-FFF2-40B4-BE49-F238E27FC236}">
                    <a16:creationId xmlns:a16="http://schemas.microsoft.com/office/drawing/2014/main" id="{8F5030B1-6353-A296-54BB-0567A4DC14D8}"/>
                  </a:ext>
                </a:extLst>
              </p:cNvPr>
              <p:cNvSpPr/>
              <p:nvPr/>
            </p:nvSpPr>
            <p:spPr>
              <a:xfrm>
                <a:off x="100559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0" name="Freeform: Shape 4879">
                <a:extLst>
                  <a:ext uri="{FF2B5EF4-FFF2-40B4-BE49-F238E27FC236}">
                    <a16:creationId xmlns:a16="http://schemas.microsoft.com/office/drawing/2014/main" id="{1B1445AB-F0D7-5D8D-DCE6-A041F193B309}"/>
                  </a:ext>
                </a:extLst>
              </p:cNvPr>
              <p:cNvSpPr/>
              <p:nvPr/>
            </p:nvSpPr>
            <p:spPr>
              <a:xfrm>
                <a:off x="1017199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1" name="Freeform: Shape 4880">
                <a:extLst>
                  <a:ext uri="{FF2B5EF4-FFF2-40B4-BE49-F238E27FC236}">
                    <a16:creationId xmlns:a16="http://schemas.microsoft.com/office/drawing/2014/main" id="{F6EFBA34-40AC-FBC5-6B5D-F0709EF49674}"/>
                  </a:ext>
                </a:extLst>
              </p:cNvPr>
              <p:cNvSpPr/>
              <p:nvPr/>
            </p:nvSpPr>
            <p:spPr>
              <a:xfrm>
                <a:off x="1028801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2" name="Freeform: Shape 4881">
                <a:extLst>
                  <a:ext uri="{FF2B5EF4-FFF2-40B4-BE49-F238E27FC236}">
                    <a16:creationId xmlns:a16="http://schemas.microsoft.com/office/drawing/2014/main" id="{1816D07C-DA13-682C-F157-0DC9C9672A67}"/>
                  </a:ext>
                </a:extLst>
              </p:cNvPr>
              <p:cNvSpPr/>
              <p:nvPr/>
            </p:nvSpPr>
            <p:spPr>
              <a:xfrm>
                <a:off x="104040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3" name="Freeform: Shape 4882">
                <a:extLst>
                  <a:ext uri="{FF2B5EF4-FFF2-40B4-BE49-F238E27FC236}">
                    <a16:creationId xmlns:a16="http://schemas.microsoft.com/office/drawing/2014/main" id="{EDC040E2-8645-C007-99DF-D58EE3218A5F}"/>
                  </a:ext>
                </a:extLst>
              </p:cNvPr>
              <p:cNvSpPr/>
              <p:nvPr/>
            </p:nvSpPr>
            <p:spPr>
              <a:xfrm>
                <a:off x="1052007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4" name="Freeform: Shape 4883">
                <a:extLst>
                  <a:ext uri="{FF2B5EF4-FFF2-40B4-BE49-F238E27FC236}">
                    <a16:creationId xmlns:a16="http://schemas.microsoft.com/office/drawing/2014/main" id="{83EF5782-AE80-1FAB-B4C8-3997923E4E45}"/>
                  </a:ext>
                </a:extLst>
              </p:cNvPr>
              <p:cNvSpPr/>
              <p:nvPr/>
            </p:nvSpPr>
            <p:spPr>
              <a:xfrm>
                <a:off x="1063611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5" name="Freeform: Shape 4884">
                <a:extLst>
                  <a:ext uri="{FF2B5EF4-FFF2-40B4-BE49-F238E27FC236}">
                    <a16:creationId xmlns:a16="http://schemas.microsoft.com/office/drawing/2014/main" id="{34649562-C433-BD7D-B5E6-A1840F767BDA}"/>
                  </a:ext>
                </a:extLst>
              </p:cNvPr>
              <p:cNvSpPr/>
              <p:nvPr/>
            </p:nvSpPr>
            <p:spPr>
              <a:xfrm>
                <a:off x="1075214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6" name="Freeform: Shape 4885">
                <a:extLst>
                  <a:ext uri="{FF2B5EF4-FFF2-40B4-BE49-F238E27FC236}">
                    <a16:creationId xmlns:a16="http://schemas.microsoft.com/office/drawing/2014/main" id="{038E60E6-A94D-65BC-A1BD-1F8325729291}"/>
                  </a:ext>
                </a:extLst>
              </p:cNvPr>
              <p:cNvSpPr/>
              <p:nvPr/>
            </p:nvSpPr>
            <p:spPr>
              <a:xfrm>
                <a:off x="108681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7" name="Freeform: Shape 4886">
                <a:extLst>
                  <a:ext uri="{FF2B5EF4-FFF2-40B4-BE49-F238E27FC236}">
                    <a16:creationId xmlns:a16="http://schemas.microsoft.com/office/drawing/2014/main" id="{C961D074-5390-24D0-DF24-A7F279AE24C3}"/>
                  </a:ext>
                </a:extLst>
              </p:cNvPr>
              <p:cNvSpPr/>
              <p:nvPr/>
            </p:nvSpPr>
            <p:spPr>
              <a:xfrm>
                <a:off x="1098419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8" name="Freeform: Shape 4887">
                <a:extLst>
                  <a:ext uri="{FF2B5EF4-FFF2-40B4-BE49-F238E27FC236}">
                    <a16:creationId xmlns:a16="http://schemas.microsoft.com/office/drawing/2014/main" id="{D76313C2-2CB8-EC15-2D00-EF36FF1869A6}"/>
                  </a:ext>
                </a:extLst>
              </p:cNvPr>
              <p:cNvSpPr/>
              <p:nvPr/>
            </p:nvSpPr>
            <p:spPr>
              <a:xfrm>
                <a:off x="1110022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9" name="Freeform: Shape 4888">
                <a:extLst>
                  <a:ext uri="{FF2B5EF4-FFF2-40B4-BE49-F238E27FC236}">
                    <a16:creationId xmlns:a16="http://schemas.microsoft.com/office/drawing/2014/main" id="{39FB17DD-2478-4824-FF32-0F38C638A52A}"/>
                  </a:ext>
                </a:extLst>
              </p:cNvPr>
              <p:cNvSpPr/>
              <p:nvPr/>
            </p:nvSpPr>
            <p:spPr>
              <a:xfrm>
                <a:off x="1121626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0" name="Freeform: Shape 4889">
                <a:extLst>
                  <a:ext uri="{FF2B5EF4-FFF2-40B4-BE49-F238E27FC236}">
                    <a16:creationId xmlns:a16="http://schemas.microsoft.com/office/drawing/2014/main" id="{814E86C3-3AD0-658D-5A3C-66D45D9BE01B}"/>
                  </a:ext>
                </a:extLst>
              </p:cNvPr>
              <p:cNvSpPr/>
              <p:nvPr/>
            </p:nvSpPr>
            <p:spPr>
              <a:xfrm>
                <a:off x="1133229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1" name="Freeform: Shape 4890">
                <a:extLst>
                  <a:ext uri="{FF2B5EF4-FFF2-40B4-BE49-F238E27FC236}">
                    <a16:creationId xmlns:a16="http://schemas.microsoft.com/office/drawing/2014/main" id="{B18D2302-76FD-1EAF-50E0-8332EB449188}"/>
                  </a:ext>
                </a:extLst>
              </p:cNvPr>
              <p:cNvSpPr/>
              <p:nvPr/>
            </p:nvSpPr>
            <p:spPr>
              <a:xfrm>
                <a:off x="1144831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2" name="Freeform: Shape 4891">
                <a:extLst>
                  <a:ext uri="{FF2B5EF4-FFF2-40B4-BE49-F238E27FC236}">
                    <a16:creationId xmlns:a16="http://schemas.microsoft.com/office/drawing/2014/main" id="{8C1AA1D9-CE73-CF51-A82E-8D4AD129A1BB}"/>
                  </a:ext>
                </a:extLst>
              </p:cNvPr>
              <p:cNvSpPr/>
              <p:nvPr/>
            </p:nvSpPr>
            <p:spPr>
              <a:xfrm>
                <a:off x="1156434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3" name="Freeform: Shape 4892">
                <a:extLst>
                  <a:ext uri="{FF2B5EF4-FFF2-40B4-BE49-F238E27FC236}">
                    <a16:creationId xmlns:a16="http://schemas.microsoft.com/office/drawing/2014/main" id="{69DFF6AF-3B4F-DBD9-4B5A-46D38806210F}"/>
                  </a:ext>
                </a:extLst>
              </p:cNvPr>
              <p:cNvSpPr/>
              <p:nvPr/>
            </p:nvSpPr>
            <p:spPr>
              <a:xfrm>
                <a:off x="1168037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4" name="Freeform: Shape 4893">
                <a:extLst>
                  <a:ext uri="{FF2B5EF4-FFF2-40B4-BE49-F238E27FC236}">
                    <a16:creationId xmlns:a16="http://schemas.microsoft.com/office/drawing/2014/main" id="{456E50D0-CA83-810F-AEF2-7E634A5162AE}"/>
                  </a:ext>
                </a:extLst>
              </p:cNvPr>
              <p:cNvSpPr/>
              <p:nvPr/>
            </p:nvSpPr>
            <p:spPr>
              <a:xfrm>
                <a:off x="1179640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5" name="Freeform: Shape 4894">
                <a:extLst>
                  <a:ext uri="{FF2B5EF4-FFF2-40B4-BE49-F238E27FC236}">
                    <a16:creationId xmlns:a16="http://schemas.microsoft.com/office/drawing/2014/main" id="{59477E7D-075B-5253-8AE6-4656425156ED}"/>
                  </a:ext>
                </a:extLst>
              </p:cNvPr>
              <p:cNvSpPr/>
              <p:nvPr/>
            </p:nvSpPr>
            <p:spPr>
              <a:xfrm>
                <a:off x="1191242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6" name="Freeform: Shape 4895">
                <a:extLst>
                  <a:ext uri="{FF2B5EF4-FFF2-40B4-BE49-F238E27FC236}">
                    <a16:creationId xmlns:a16="http://schemas.microsoft.com/office/drawing/2014/main" id="{DFAA195E-F2E7-B3D1-91E9-52CF386BBF65}"/>
                  </a:ext>
                </a:extLst>
              </p:cNvPr>
              <p:cNvSpPr/>
              <p:nvPr/>
            </p:nvSpPr>
            <p:spPr>
              <a:xfrm>
                <a:off x="1202845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7" name="Freeform: Shape 4896">
                <a:extLst>
                  <a:ext uri="{FF2B5EF4-FFF2-40B4-BE49-F238E27FC236}">
                    <a16:creationId xmlns:a16="http://schemas.microsoft.com/office/drawing/2014/main" id="{DE7F8A73-D170-15BB-E357-D39A09414852}"/>
                  </a:ext>
                </a:extLst>
              </p:cNvPr>
              <p:cNvSpPr/>
              <p:nvPr/>
            </p:nvSpPr>
            <p:spPr>
              <a:xfrm>
                <a:off x="1214449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3" name="Freeform: Shape 4912">
                <a:extLst>
                  <a:ext uri="{FF2B5EF4-FFF2-40B4-BE49-F238E27FC236}">
                    <a16:creationId xmlns:a16="http://schemas.microsoft.com/office/drawing/2014/main" id="{FCC1FE6B-D859-5731-54AB-939D0D21BB09}"/>
                  </a:ext>
                </a:extLst>
              </p:cNvPr>
              <p:cNvSpPr/>
              <p:nvPr/>
            </p:nvSpPr>
            <p:spPr>
              <a:xfrm>
                <a:off x="935978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4" name="Freeform: Shape 4913">
                <a:extLst>
                  <a:ext uri="{FF2B5EF4-FFF2-40B4-BE49-F238E27FC236}">
                    <a16:creationId xmlns:a16="http://schemas.microsoft.com/office/drawing/2014/main" id="{EA53CF94-A079-1AE9-CC8A-7747042D6E19}"/>
                  </a:ext>
                </a:extLst>
              </p:cNvPr>
              <p:cNvSpPr/>
              <p:nvPr/>
            </p:nvSpPr>
            <p:spPr>
              <a:xfrm>
                <a:off x="947581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5" name="Freeform: Shape 4914">
                <a:extLst>
                  <a:ext uri="{FF2B5EF4-FFF2-40B4-BE49-F238E27FC236}">
                    <a16:creationId xmlns:a16="http://schemas.microsoft.com/office/drawing/2014/main" id="{310E5975-F96C-567B-F71A-0D225607B41B}"/>
                  </a:ext>
                </a:extLst>
              </p:cNvPr>
              <p:cNvSpPr/>
              <p:nvPr/>
            </p:nvSpPr>
            <p:spPr>
              <a:xfrm>
                <a:off x="95918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6" name="Freeform: Shape 4915">
                <a:extLst>
                  <a:ext uri="{FF2B5EF4-FFF2-40B4-BE49-F238E27FC236}">
                    <a16:creationId xmlns:a16="http://schemas.microsoft.com/office/drawing/2014/main" id="{E8F37D55-8776-31C5-FDB5-4194EDE341DB}"/>
                  </a:ext>
                </a:extLst>
              </p:cNvPr>
              <p:cNvSpPr/>
              <p:nvPr/>
            </p:nvSpPr>
            <p:spPr>
              <a:xfrm>
                <a:off x="970786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7" name="Freeform: Shape 4916">
                <a:extLst>
                  <a:ext uri="{FF2B5EF4-FFF2-40B4-BE49-F238E27FC236}">
                    <a16:creationId xmlns:a16="http://schemas.microsoft.com/office/drawing/2014/main" id="{8115B93B-5568-702C-9918-BFFE3DC59D97}"/>
                  </a:ext>
                </a:extLst>
              </p:cNvPr>
              <p:cNvSpPr/>
              <p:nvPr/>
            </p:nvSpPr>
            <p:spPr>
              <a:xfrm>
                <a:off x="98238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8" name="Freeform: Shape 4917">
                <a:extLst>
                  <a:ext uri="{FF2B5EF4-FFF2-40B4-BE49-F238E27FC236}">
                    <a16:creationId xmlns:a16="http://schemas.microsoft.com/office/drawing/2014/main" id="{F8C9678E-B1DF-0F53-38E4-FA4781A15218}"/>
                  </a:ext>
                </a:extLst>
              </p:cNvPr>
              <p:cNvSpPr/>
              <p:nvPr/>
            </p:nvSpPr>
            <p:spPr>
              <a:xfrm>
                <a:off x="993992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9" name="Freeform: Shape 4918">
                <a:extLst>
                  <a:ext uri="{FF2B5EF4-FFF2-40B4-BE49-F238E27FC236}">
                    <a16:creationId xmlns:a16="http://schemas.microsoft.com/office/drawing/2014/main" id="{5CA3B648-1B4B-EE1D-45FB-8C496CCBECF2}"/>
                  </a:ext>
                </a:extLst>
              </p:cNvPr>
              <p:cNvSpPr/>
              <p:nvPr/>
            </p:nvSpPr>
            <p:spPr>
              <a:xfrm>
                <a:off x="100559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0" name="Freeform: Shape 4919">
                <a:extLst>
                  <a:ext uri="{FF2B5EF4-FFF2-40B4-BE49-F238E27FC236}">
                    <a16:creationId xmlns:a16="http://schemas.microsoft.com/office/drawing/2014/main" id="{1936A57E-000D-F91C-38D5-F360D3674119}"/>
                  </a:ext>
                </a:extLst>
              </p:cNvPr>
              <p:cNvSpPr/>
              <p:nvPr/>
            </p:nvSpPr>
            <p:spPr>
              <a:xfrm>
                <a:off x="1017199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1" name="Freeform: Shape 4920">
                <a:extLst>
                  <a:ext uri="{FF2B5EF4-FFF2-40B4-BE49-F238E27FC236}">
                    <a16:creationId xmlns:a16="http://schemas.microsoft.com/office/drawing/2014/main" id="{0ED89548-B715-8012-0771-FC514CF8775A}"/>
                  </a:ext>
                </a:extLst>
              </p:cNvPr>
              <p:cNvSpPr/>
              <p:nvPr/>
            </p:nvSpPr>
            <p:spPr>
              <a:xfrm>
                <a:off x="1028801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2" name="Freeform: Shape 4921">
                <a:extLst>
                  <a:ext uri="{FF2B5EF4-FFF2-40B4-BE49-F238E27FC236}">
                    <a16:creationId xmlns:a16="http://schemas.microsoft.com/office/drawing/2014/main" id="{A4A16845-37F4-D957-0920-CCA831C30472}"/>
                  </a:ext>
                </a:extLst>
              </p:cNvPr>
              <p:cNvSpPr/>
              <p:nvPr/>
            </p:nvSpPr>
            <p:spPr>
              <a:xfrm>
                <a:off x="104040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3" name="Freeform: Shape 4922">
                <a:extLst>
                  <a:ext uri="{FF2B5EF4-FFF2-40B4-BE49-F238E27FC236}">
                    <a16:creationId xmlns:a16="http://schemas.microsoft.com/office/drawing/2014/main" id="{D611FBC2-DBC6-139E-50B6-68172664D5FF}"/>
                  </a:ext>
                </a:extLst>
              </p:cNvPr>
              <p:cNvSpPr/>
              <p:nvPr/>
            </p:nvSpPr>
            <p:spPr>
              <a:xfrm>
                <a:off x="1052007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4" name="Freeform: Shape 4923">
                <a:extLst>
                  <a:ext uri="{FF2B5EF4-FFF2-40B4-BE49-F238E27FC236}">
                    <a16:creationId xmlns:a16="http://schemas.microsoft.com/office/drawing/2014/main" id="{A9EFB8AA-3FBD-9CA2-F9F1-28D840A56540}"/>
                  </a:ext>
                </a:extLst>
              </p:cNvPr>
              <p:cNvSpPr/>
              <p:nvPr/>
            </p:nvSpPr>
            <p:spPr>
              <a:xfrm>
                <a:off x="1063611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5" name="Freeform: Shape 4924">
                <a:extLst>
                  <a:ext uri="{FF2B5EF4-FFF2-40B4-BE49-F238E27FC236}">
                    <a16:creationId xmlns:a16="http://schemas.microsoft.com/office/drawing/2014/main" id="{6757658D-94DF-F1AB-76E2-F1976105CC58}"/>
                  </a:ext>
                </a:extLst>
              </p:cNvPr>
              <p:cNvSpPr/>
              <p:nvPr/>
            </p:nvSpPr>
            <p:spPr>
              <a:xfrm>
                <a:off x="1075214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6" name="Freeform: Shape 4925">
                <a:extLst>
                  <a:ext uri="{FF2B5EF4-FFF2-40B4-BE49-F238E27FC236}">
                    <a16:creationId xmlns:a16="http://schemas.microsoft.com/office/drawing/2014/main" id="{8F8C0925-C1AF-8C75-F2F6-2F07348E13F4}"/>
                  </a:ext>
                </a:extLst>
              </p:cNvPr>
              <p:cNvSpPr/>
              <p:nvPr/>
            </p:nvSpPr>
            <p:spPr>
              <a:xfrm>
                <a:off x="108681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7" name="Freeform: Shape 4926">
                <a:extLst>
                  <a:ext uri="{FF2B5EF4-FFF2-40B4-BE49-F238E27FC236}">
                    <a16:creationId xmlns:a16="http://schemas.microsoft.com/office/drawing/2014/main" id="{4EDE8DF0-D903-57B0-EC9B-9FA1470DE502}"/>
                  </a:ext>
                </a:extLst>
              </p:cNvPr>
              <p:cNvSpPr/>
              <p:nvPr/>
            </p:nvSpPr>
            <p:spPr>
              <a:xfrm>
                <a:off x="1098419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8" name="Freeform: Shape 4927">
                <a:extLst>
                  <a:ext uri="{FF2B5EF4-FFF2-40B4-BE49-F238E27FC236}">
                    <a16:creationId xmlns:a16="http://schemas.microsoft.com/office/drawing/2014/main" id="{9FFDD537-C37D-28CB-FD61-DB05C52B82E5}"/>
                  </a:ext>
                </a:extLst>
              </p:cNvPr>
              <p:cNvSpPr/>
              <p:nvPr/>
            </p:nvSpPr>
            <p:spPr>
              <a:xfrm>
                <a:off x="1110022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9" name="Freeform: Shape 4928">
                <a:extLst>
                  <a:ext uri="{FF2B5EF4-FFF2-40B4-BE49-F238E27FC236}">
                    <a16:creationId xmlns:a16="http://schemas.microsoft.com/office/drawing/2014/main" id="{52ADC54A-CF1F-BCF1-BE9A-7565E0F57717}"/>
                  </a:ext>
                </a:extLst>
              </p:cNvPr>
              <p:cNvSpPr/>
              <p:nvPr/>
            </p:nvSpPr>
            <p:spPr>
              <a:xfrm>
                <a:off x="1121626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0" name="Freeform: Shape 4929">
                <a:extLst>
                  <a:ext uri="{FF2B5EF4-FFF2-40B4-BE49-F238E27FC236}">
                    <a16:creationId xmlns:a16="http://schemas.microsoft.com/office/drawing/2014/main" id="{D5292578-2B72-224C-189D-956A6A0E1A5A}"/>
                  </a:ext>
                </a:extLst>
              </p:cNvPr>
              <p:cNvSpPr/>
              <p:nvPr/>
            </p:nvSpPr>
            <p:spPr>
              <a:xfrm>
                <a:off x="1133229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1" name="Freeform: Shape 4930">
                <a:extLst>
                  <a:ext uri="{FF2B5EF4-FFF2-40B4-BE49-F238E27FC236}">
                    <a16:creationId xmlns:a16="http://schemas.microsoft.com/office/drawing/2014/main" id="{C885E2F6-D592-09DD-AAEC-F57F10BC3C6F}"/>
                  </a:ext>
                </a:extLst>
              </p:cNvPr>
              <p:cNvSpPr/>
              <p:nvPr/>
            </p:nvSpPr>
            <p:spPr>
              <a:xfrm>
                <a:off x="1144831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2" name="Freeform: Shape 4931">
                <a:extLst>
                  <a:ext uri="{FF2B5EF4-FFF2-40B4-BE49-F238E27FC236}">
                    <a16:creationId xmlns:a16="http://schemas.microsoft.com/office/drawing/2014/main" id="{83FFBF7B-0857-8EA2-52FE-03F02C4FBE1B}"/>
                  </a:ext>
                </a:extLst>
              </p:cNvPr>
              <p:cNvSpPr/>
              <p:nvPr/>
            </p:nvSpPr>
            <p:spPr>
              <a:xfrm>
                <a:off x="1156434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3" name="Freeform: Shape 4932">
                <a:extLst>
                  <a:ext uri="{FF2B5EF4-FFF2-40B4-BE49-F238E27FC236}">
                    <a16:creationId xmlns:a16="http://schemas.microsoft.com/office/drawing/2014/main" id="{CC379B93-4876-CBE7-4CC2-6EA09E5CCC60}"/>
                  </a:ext>
                </a:extLst>
              </p:cNvPr>
              <p:cNvSpPr/>
              <p:nvPr/>
            </p:nvSpPr>
            <p:spPr>
              <a:xfrm>
                <a:off x="1168037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4" name="Freeform: Shape 4933">
                <a:extLst>
                  <a:ext uri="{FF2B5EF4-FFF2-40B4-BE49-F238E27FC236}">
                    <a16:creationId xmlns:a16="http://schemas.microsoft.com/office/drawing/2014/main" id="{95C57EAE-C65C-036F-84A3-F1D735C314DE}"/>
                  </a:ext>
                </a:extLst>
              </p:cNvPr>
              <p:cNvSpPr/>
              <p:nvPr/>
            </p:nvSpPr>
            <p:spPr>
              <a:xfrm>
                <a:off x="1179640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5" name="Freeform: Shape 4934">
                <a:extLst>
                  <a:ext uri="{FF2B5EF4-FFF2-40B4-BE49-F238E27FC236}">
                    <a16:creationId xmlns:a16="http://schemas.microsoft.com/office/drawing/2014/main" id="{4B90F433-6CC4-1DFF-EBBB-77EBEF484B55}"/>
                  </a:ext>
                </a:extLst>
              </p:cNvPr>
              <p:cNvSpPr/>
              <p:nvPr/>
            </p:nvSpPr>
            <p:spPr>
              <a:xfrm>
                <a:off x="1191242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6" name="Freeform: Shape 4935">
                <a:extLst>
                  <a:ext uri="{FF2B5EF4-FFF2-40B4-BE49-F238E27FC236}">
                    <a16:creationId xmlns:a16="http://schemas.microsoft.com/office/drawing/2014/main" id="{8C406488-9A0B-2EC7-8FF9-8FCB90F05B72}"/>
                  </a:ext>
                </a:extLst>
              </p:cNvPr>
              <p:cNvSpPr/>
              <p:nvPr/>
            </p:nvSpPr>
            <p:spPr>
              <a:xfrm>
                <a:off x="1202845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7" name="Freeform: Shape 4936">
                <a:extLst>
                  <a:ext uri="{FF2B5EF4-FFF2-40B4-BE49-F238E27FC236}">
                    <a16:creationId xmlns:a16="http://schemas.microsoft.com/office/drawing/2014/main" id="{995BC844-9935-5B47-DFFB-53D5A3CC0C57}"/>
                  </a:ext>
                </a:extLst>
              </p:cNvPr>
              <p:cNvSpPr/>
              <p:nvPr/>
            </p:nvSpPr>
            <p:spPr>
              <a:xfrm>
                <a:off x="1214449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3" name="Freeform: Shape 4952">
                <a:extLst>
                  <a:ext uri="{FF2B5EF4-FFF2-40B4-BE49-F238E27FC236}">
                    <a16:creationId xmlns:a16="http://schemas.microsoft.com/office/drawing/2014/main" id="{715CEFAF-544A-CA23-A40A-EDF5FA3B03B5}"/>
                  </a:ext>
                </a:extLst>
              </p:cNvPr>
              <p:cNvSpPr/>
              <p:nvPr/>
            </p:nvSpPr>
            <p:spPr>
              <a:xfrm>
                <a:off x="935978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4" name="Freeform: Shape 4953">
                <a:extLst>
                  <a:ext uri="{FF2B5EF4-FFF2-40B4-BE49-F238E27FC236}">
                    <a16:creationId xmlns:a16="http://schemas.microsoft.com/office/drawing/2014/main" id="{5F05D859-62AC-44CB-4AC1-90B08DA7EBE8}"/>
                  </a:ext>
                </a:extLst>
              </p:cNvPr>
              <p:cNvSpPr/>
              <p:nvPr/>
            </p:nvSpPr>
            <p:spPr>
              <a:xfrm>
                <a:off x="947581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5" name="Freeform: Shape 4954">
                <a:extLst>
                  <a:ext uri="{FF2B5EF4-FFF2-40B4-BE49-F238E27FC236}">
                    <a16:creationId xmlns:a16="http://schemas.microsoft.com/office/drawing/2014/main" id="{B4ACBE23-111C-ECA4-6DB7-0F43E91ADC0D}"/>
                  </a:ext>
                </a:extLst>
              </p:cNvPr>
              <p:cNvSpPr/>
              <p:nvPr/>
            </p:nvSpPr>
            <p:spPr>
              <a:xfrm>
                <a:off x="95918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6" name="Freeform: Shape 4955">
                <a:extLst>
                  <a:ext uri="{FF2B5EF4-FFF2-40B4-BE49-F238E27FC236}">
                    <a16:creationId xmlns:a16="http://schemas.microsoft.com/office/drawing/2014/main" id="{43312231-D40A-9367-C2F3-32245827B336}"/>
                  </a:ext>
                </a:extLst>
              </p:cNvPr>
              <p:cNvSpPr/>
              <p:nvPr/>
            </p:nvSpPr>
            <p:spPr>
              <a:xfrm>
                <a:off x="970786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7" name="Freeform: Shape 4956">
                <a:extLst>
                  <a:ext uri="{FF2B5EF4-FFF2-40B4-BE49-F238E27FC236}">
                    <a16:creationId xmlns:a16="http://schemas.microsoft.com/office/drawing/2014/main" id="{9C2AFCAB-1973-A805-423C-D2DD8DC7299F}"/>
                  </a:ext>
                </a:extLst>
              </p:cNvPr>
              <p:cNvSpPr/>
              <p:nvPr/>
            </p:nvSpPr>
            <p:spPr>
              <a:xfrm>
                <a:off x="98238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8" name="Freeform: Shape 4957">
                <a:extLst>
                  <a:ext uri="{FF2B5EF4-FFF2-40B4-BE49-F238E27FC236}">
                    <a16:creationId xmlns:a16="http://schemas.microsoft.com/office/drawing/2014/main" id="{847B09C8-72F3-0FB0-4E84-8064B0809C61}"/>
                  </a:ext>
                </a:extLst>
              </p:cNvPr>
              <p:cNvSpPr/>
              <p:nvPr/>
            </p:nvSpPr>
            <p:spPr>
              <a:xfrm>
                <a:off x="993992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9" name="Freeform: Shape 4958">
                <a:extLst>
                  <a:ext uri="{FF2B5EF4-FFF2-40B4-BE49-F238E27FC236}">
                    <a16:creationId xmlns:a16="http://schemas.microsoft.com/office/drawing/2014/main" id="{33B5BCD8-9612-B238-D3AB-7BA73BC78083}"/>
                  </a:ext>
                </a:extLst>
              </p:cNvPr>
              <p:cNvSpPr/>
              <p:nvPr/>
            </p:nvSpPr>
            <p:spPr>
              <a:xfrm>
                <a:off x="100559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0" name="Freeform: Shape 4959">
                <a:extLst>
                  <a:ext uri="{FF2B5EF4-FFF2-40B4-BE49-F238E27FC236}">
                    <a16:creationId xmlns:a16="http://schemas.microsoft.com/office/drawing/2014/main" id="{1BF111BE-364F-5DD0-1361-3536F2438601}"/>
                  </a:ext>
                </a:extLst>
              </p:cNvPr>
              <p:cNvSpPr/>
              <p:nvPr/>
            </p:nvSpPr>
            <p:spPr>
              <a:xfrm>
                <a:off x="1017199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1" name="Freeform: Shape 4960">
                <a:extLst>
                  <a:ext uri="{FF2B5EF4-FFF2-40B4-BE49-F238E27FC236}">
                    <a16:creationId xmlns:a16="http://schemas.microsoft.com/office/drawing/2014/main" id="{E62D1F5A-AD18-5CFE-3C95-11E15021F4D7}"/>
                  </a:ext>
                </a:extLst>
              </p:cNvPr>
              <p:cNvSpPr/>
              <p:nvPr/>
            </p:nvSpPr>
            <p:spPr>
              <a:xfrm>
                <a:off x="1028801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2" name="Freeform: Shape 4961">
                <a:extLst>
                  <a:ext uri="{FF2B5EF4-FFF2-40B4-BE49-F238E27FC236}">
                    <a16:creationId xmlns:a16="http://schemas.microsoft.com/office/drawing/2014/main" id="{46D98966-49FF-48F9-31D9-3E729CA68AEC}"/>
                  </a:ext>
                </a:extLst>
              </p:cNvPr>
              <p:cNvSpPr/>
              <p:nvPr/>
            </p:nvSpPr>
            <p:spPr>
              <a:xfrm>
                <a:off x="104040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3" name="Freeform: Shape 4962">
                <a:extLst>
                  <a:ext uri="{FF2B5EF4-FFF2-40B4-BE49-F238E27FC236}">
                    <a16:creationId xmlns:a16="http://schemas.microsoft.com/office/drawing/2014/main" id="{F68FB6E2-42DE-EECC-78D8-07AFE5238EEC}"/>
                  </a:ext>
                </a:extLst>
              </p:cNvPr>
              <p:cNvSpPr/>
              <p:nvPr/>
            </p:nvSpPr>
            <p:spPr>
              <a:xfrm>
                <a:off x="1052007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4" name="Freeform: Shape 4963">
                <a:extLst>
                  <a:ext uri="{FF2B5EF4-FFF2-40B4-BE49-F238E27FC236}">
                    <a16:creationId xmlns:a16="http://schemas.microsoft.com/office/drawing/2014/main" id="{B9D6429C-1B1E-6D2C-1930-AD2E0B61E5BB}"/>
                  </a:ext>
                </a:extLst>
              </p:cNvPr>
              <p:cNvSpPr/>
              <p:nvPr/>
            </p:nvSpPr>
            <p:spPr>
              <a:xfrm>
                <a:off x="1063611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5" name="Freeform: Shape 4964">
                <a:extLst>
                  <a:ext uri="{FF2B5EF4-FFF2-40B4-BE49-F238E27FC236}">
                    <a16:creationId xmlns:a16="http://schemas.microsoft.com/office/drawing/2014/main" id="{A468AB3D-D409-8D96-EF05-790F480A8915}"/>
                  </a:ext>
                </a:extLst>
              </p:cNvPr>
              <p:cNvSpPr/>
              <p:nvPr/>
            </p:nvSpPr>
            <p:spPr>
              <a:xfrm>
                <a:off x="1075214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6" name="Freeform: Shape 4965">
                <a:extLst>
                  <a:ext uri="{FF2B5EF4-FFF2-40B4-BE49-F238E27FC236}">
                    <a16:creationId xmlns:a16="http://schemas.microsoft.com/office/drawing/2014/main" id="{A9539028-912C-2FE7-BD99-D5D931C9CA9E}"/>
                  </a:ext>
                </a:extLst>
              </p:cNvPr>
              <p:cNvSpPr/>
              <p:nvPr/>
            </p:nvSpPr>
            <p:spPr>
              <a:xfrm>
                <a:off x="108681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7" name="Freeform: Shape 4966">
                <a:extLst>
                  <a:ext uri="{FF2B5EF4-FFF2-40B4-BE49-F238E27FC236}">
                    <a16:creationId xmlns:a16="http://schemas.microsoft.com/office/drawing/2014/main" id="{0DA95AB3-9FA9-F774-B397-ADA4B6A87691}"/>
                  </a:ext>
                </a:extLst>
              </p:cNvPr>
              <p:cNvSpPr/>
              <p:nvPr/>
            </p:nvSpPr>
            <p:spPr>
              <a:xfrm>
                <a:off x="1098419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8" name="Freeform: Shape 4967">
                <a:extLst>
                  <a:ext uri="{FF2B5EF4-FFF2-40B4-BE49-F238E27FC236}">
                    <a16:creationId xmlns:a16="http://schemas.microsoft.com/office/drawing/2014/main" id="{7B83691D-7D33-70C6-0E69-05E264FCA88C}"/>
                  </a:ext>
                </a:extLst>
              </p:cNvPr>
              <p:cNvSpPr/>
              <p:nvPr/>
            </p:nvSpPr>
            <p:spPr>
              <a:xfrm>
                <a:off x="1110022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9" name="Freeform: Shape 4968">
                <a:extLst>
                  <a:ext uri="{FF2B5EF4-FFF2-40B4-BE49-F238E27FC236}">
                    <a16:creationId xmlns:a16="http://schemas.microsoft.com/office/drawing/2014/main" id="{E9F11864-4198-5966-2326-EAFA537C21A7}"/>
                  </a:ext>
                </a:extLst>
              </p:cNvPr>
              <p:cNvSpPr/>
              <p:nvPr/>
            </p:nvSpPr>
            <p:spPr>
              <a:xfrm>
                <a:off x="1121626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0" name="Freeform: Shape 4969">
                <a:extLst>
                  <a:ext uri="{FF2B5EF4-FFF2-40B4-BE49-F238E27FC236}">
                    <a16:creationId xmlns:a16="http://schemas.microsoft.com/office/drawing/2014/main" id="{97BA8C52-F167-D411-4C27-074DCD0E0D62}"/>
                  </a:ext>
                </a:extLst>
              </p:cNvPr>
              <p:cNvSpPr/>
              <p:nvPr/>
            </p:nvSpPr>
            <p:spPr>
              <a:xfrm>
                <a:off x="1133229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1" name="Freeform: Shape 4970">
                <a:extLst>
                  <a:ext uri="{FF2B5EF4-FFF2-40B4-BE49-F238E27FC236}">
                    <a16:creationId xmlns:a16="http://schemas.microsoft.com/office/drawing/2014/main" id="{96AB0931-A114-753A-A31B-956013A466F7}"/>
                  </a:ext>
                </a:extLst>
              </p:cNvPr>
              <p:cNvSpPr/>
              <p:nvPr/>
            </p:nvSpPr>
            <p:spPr>
              <a:xfrm>
                <a:off x="1144831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2" name="Freeform: Shape 4971">
                <a:extLst>
                  <a:ext uri="{FF2B5EF4-FFF2-40B4-BE49-F238E27FC236}">
                    <a16:creationId xmlns:a16="http://schemas.microsoft.com/office/drawing/2014/main" id="{CEA1EE09-EF31-7AF2-9476-67FDA9F0BAEE}"/>
                  </a:ext>
                </a:extLst>
              </p:cNvPr>
              <p:cNvSpPr/>
              <p:nvPr/>
            </p:nvSpPr>
            <p:spPr>
              <a:xfrm>
                <a:off x="1156434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3" name="Freeform: Shape 4972">
                <a:extLst>
                  <a:ext uri="{FF2B5EF4-FFF2-40B4-BE49-F238E27FC236}">
                    <a16:creationId xmlns:a16="http://schemas.microsoft.com/office/drawing/2014/main" id="{B43746DD-51B5-5A08-442A-C59457E9AE47}"/>
                  </a:ext>
                </a:extLst>
              </p:cNvPr>
              <p:cNvSpPr/>
              <p:nvPr/>
            </p:nvSpPr>
            <p:spPr>
              <a:xfrm>
                <a:off x="1168037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4" name="Freeform: Shape 4973">
                <a:extLst>
                  <a:ext uri="{FF2B5EF4-FFF2-40B4-BE49-F238E27FC236}">
                    <a16:creationId xmlns:a16="http://schemas.microsoft.com/office/drawing/2014/main" id="{433695CE-90C2-97C1-724A-15E3FD5C37A0}"/>
                  </a:ext>
                </a:extLst>
              </p:cNvPr>
              <p:cNvSpPr/>
              <p:nvPr/>
            </p:nvSpPr>
            <p:spPr>
              <a:xfrm>
                <a:off x="1179640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5" name="Freeform: Shape 4974">
                <a:extLst>
                  <a:ext uri="{FF2B5EF4-FFF2-40B4-BE49-F238E27FC236}">
                    <a16:creationId xmlns:a16="http://schemas.microsoft.com/office/drawing/2014/main" id="{F7D33863-238D-67E9-FF13-F5C0081C3E1A}"/>
                  </a:ext>
                </a:extLst>
              </p:cNvPr>
              <p:cNvSpPr/>
              <p:nvPr/>
            </p:nvSpPr>
            <p:spPr>
              <a:xfrm>
                <a:off x="1191242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6" name="Freeform: Shape 4975">
                <a:extLst>
                  <a:ext uri="{FF2B5EF4-FFF2-40B4-BE49-F238E27FC236}">
                    <a16:creationId xmlns:a16="http://schemas.microsoft.com/office/drawing/2014/main" id="{C4912BF2-5082-9D77-11C6-52D89CE41327}"/>
                  </a:ext>
                </a:extLst>
              </p:cNvPr>
              <p:cNvSpPr/>
              <p:nvPr/>
            </p:nvSpPr>
            <p:spPr>
              <a:xfrm>
                <a:off x="1202845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7" name="Freeform: Shape 4976">
                <a:extLst>
                  <a:ext uri="{FF2B5EF4-FFF2-40B4-BE49-F238E27FC236}">
                    <a16:creationId xmlns:a16="http://schemas.microsoft.com/office/drawing/2014/main" id="{C4F305B5-532E-579B-C063-998B0F2CCA78}"/>
                  </a:ext>
                </a:extLst>
              </p:cNvPr>
              <p:cNvSpPr/>
              <p:nvPr/>
            </p:nvSpPr>
            <p:spPr>
              <a:xfrm>
                <a:off x="1214449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3" name="Freeform: Shape 4992">
                <a:extLst>
                  <a:ext uri="{FF2B5EF4-FFF2-40B4-BE49-F238E27FC236}">
                    <a16:creationId xmlns:a16="http://schemas.microsoft.com/office/drawing/2014/main" id="{3A397AE7-E707-B091-F8BD-372A7423979E}"/>
                  </a:ext>
                </a:extLst>
              </p:cNvPr>
              <p:cNvSpPr/>
              <p:nvPr/>
            </p:nvSpPr>
            <p:spPr>
              <a:xfrm>
                <a:off x="935978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4" name="Freeform: Shape 4993">
                <a:extLst>
                  <a:ext uri="{FF2B5EF4-FFF2-40B4-BE49-F238E27FC236}">
                    <a16:creationId xmlns:a16="http://schemas.microsoft.com/office/drawing/2014/main" id="{212E3952-D43C-8191-D59F-8997336F2DA2}"/>
                  </a:ext>
                </a:extLst>
              </p:cNvPr>
              <p:cNvSpPr/>
              <p:nvPr/>
            </p:nvSpPr>
            <p:spPr>
              <a:xfrm>
                <a:off x="947581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5" name="Freeform: Shape 4994">
                <a:extLst>
                  <a:ext uri="{FF2B5EF4-FFF2-40B4-BE49-F238E27FC236}">
                    <a16:creationId xmlns:a16="http://schemas.microsoft.com/office/drawing/2014/main" id="{952C3937-4BB3-BAE0-7DFF-AEED44981DAD}"/>
                  </a:ext>
                </a:extLst>
              </p:cNvPr>
              <p:cNvSpPr/>
              <p:nvPr/>
            </p:nvSpPr>
            <p:spPr>
              <a:xfrm>
                <a:off x="95918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6" name="Freeform: Shape 4995">
                <a:extLst>
                  <a:ext uri="{FF2B5EF4-FFF2-40B4-BE49-F238E27FC236}">
                    <a16:creationId xmlns:a16="http://schemas.microsoft.com/office/drawing/2014/main" id="{EEBADFBF-4BFA-84B7-B218-C42DB055741D}"/>
                  </a:ext>
                </a:extLst>
              </p:cNvPr>
              <p:cNvSpPr/>
              <p:nvPr/>
            </p:nvSpPr>
            <p:spPr>
              <a:xfrm>
                <a:off x="970786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7" name="Freeform: Shape 4996">
                <a:extLst>
                  <a:ext uri="{FF2B5EF4-FFF2-40B4-BE49-F238E27FC236}">
                    <a16:creationId xmlns:a16="http://schemas.microsoft.com/office/drawing/2014/main" id="{E7D0607A-D9A0-1B6F-9190-30735B907505}"/>
                  </a:ext>
                </a:extLst>
              </p:cNvPr>
              <p:cNvSpPr/>
              <p:nvPr/>
            </p:nvSpPr>
            <p:spPr>
              <a:xfrm>
                <a:off x="98238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8" name="Freeform: Shape 4997">
                <a:extLst>
                  <a:ext uri="{FF2B5EF4-FFF2-40B4-BE49-F238E27FC236}">
                    <a16:creationId xmlns:a16="http://schemas.microsoft.com/office/drawing/2014/main" id="{1121537B-FA3C-5FAC-F656-ED65195A01BF}"/>
                  </a:ext>
                </a:extLst>
              </p:cNvPr>
              <p:cNvSpPr/>
              <p:nvPr/>
            </p:nvSpPr>
            <p:spPr>
              <a:xfrm>
                <a:off x="993992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9" name="Freeform: Shape 4998">
                <a:extLst>
                  <a:ext uri="{FF2B5EF4-FFF2-40B4-BE49-F238E27FC236}">
                    <a16:creationId xmlns:a16="http://schemas.microsoft.com/office/drawing/2014/main" id="{40E060D6-D3D9-EE88-16BD-82D2C39FD420}"/>
                  </a:ext>
                </a:extLst>
              </p:cNvPr>
              <p:cNvSpPr/>
              <p:nvPr/>
            </p:nvSpPr>
            <p:spPr>
              <a:xfrm>
                <a:off x="100559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0" name="Freeform: Shape 4999">
                <a:extLst>
                  <a:ext uri="{FF2B5EF4-FFF2-40B4-BE49-F238E27FC236}">
                    <a16:creationId xmlns:a16="http://schemas.microsoft.com/office/drawing/2014/main" id="{C15D5766-E1F1-3266-D893-39990DE1A2D5}"/>
                  </a:ext>
                </a:extLst>
              </p:cNvPr>
              <p:cNvSpPr/>
              <p:nvPr/>
            </p:nvSpPr>
            <p:spPr>
              <a:xfrm>
                <a:off x="1017199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1" name="Freeform: Shape 5000">
                <a:extLst>
                  <a:ext uri="{FF2B5EF4-FFF2-40B4-BE49-F238E27FC236}">
                    <a16:creationId xmlns:a16="http://schemas.microsoft.com/office/drawing/2014/main" id="{2C4C4BA9-2A5A-463F-6B6C-1156B8F4E621}"/>
                  </a:ext>
                </a:extLst>
              </p:cNvPr>
              <p:cNvSpPr/>
              <p:nvPr/>
            </p:nvSpPr>
            <p:spPr>
              <a:xfrm>
                <a:off x="1028801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2" name="Freeform: Shape 5001">
                <a:extLst>
                  <a:ext uri="{FF2B5EF4-FFF2-40B4-BE49-F238E27FC236}">
                    <a16:creationId xmlns:a16="http://schemas.microsoft.com/office/drawing/2014/main" id="{279A3581-A409-2C4B-02F5-6028C9261A56}"/>
                  </a:ext>
                </a:extLst>
              </p:cNvPr>
              <p:cNvSpPr/>
              <p:nvPr/>
            </p:nvSpPr>
            <p:spPr>
              <a:xfrm>
                <a:off x="104040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3" name="Freeform: Shape 5002">
                <a:extLst>
                  <a:ext uri="{FF2B5EF4-FFF2-40B4-BE49-F238E27FC236}">
                    <a16:creationId xmlns:a16="http://schemas.microsoft.com/office/drawing/2014/main" id="{6EA59FD0-ED5B-3116-6294-CC5B4FD7A826}"/>
                  </a:ext>
                </a:extLst>
              </p:cNvPr>
              <p:cNvSpPr/>
              <p:nvPr/>
            </p:nvSpPr>
            <p:spPr>
              <a:xfrm>
                <a:off x="1052007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4" name="Freeform: Shape 5003">
                <a:extLst>
                  <a:ext uri="{FF2B5EF4-FFF2-40B4-BE49-F238E27FC236}">
                    <a16:creationId xmlns:a16="http://schemas.microsoft.com/office/drawing/2014/main" id="{F0F7247C-8F41-2801-40D8-DED2DA81F5A3}"/>
                  </a:ext>
                </a:extLst>
              </p:cNvPr>
              <p:cNvSpPr/>
              <p:nvPr/>
            </p:nvSpPr>
            <p:spPr>
              <a:xfrm>
                <a:off x="1063611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5" name="Freeform: Shape 5004">
                <a:extLst>
                  <a:ext uri="{FF2B5EF4-FFF2-40B4-BE49-F238E27FC236}">
                    <a16:creationId xmlns:a16="http://schemas.microsoft.com/office/drawing/2014/main" id="{0B6EDBCC-BD27-16CC-4C9A-63DB8E908685}"/>
                  </a:ext>
                </a:extLst>
              </p:cNvPr>
              <p:cNvSpPr/>
              <p:nvPr/>
            </p:nvSpPr>
            <p:spPr>
              <a:xfrm>
                <a:off x="1075214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6" name="Freeform: Shape 5005">
                <a:extLst>
                  <a:ext uri="{FF2B5EF4-FFF2-40B4-BE49-F238E27FC236}">
                    <a16:creationId xmlns:a16="http://schemas.microsoft.com/office/drawing/2014/main" id="{ED7200BA-C1FD-F54A-B201-137EBE382423}"/>
                  </a:ext>
                </a:extLst>
              </p:cNvPr>
              <p:cNvSpPr/>
              <p:nvPr/>
            </p:nvSpPr>
            <p:spPr>
              <a:xfrm>
                <a:off x="108681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7" name="Freeform: Shape 5006">
                <a:extLst>
                  <a:ext uri="{FF2B5EF4-FFF2-40B4-BE49-F238E27FC236}">
                    <a16:creationId xmlns:a16="http://schemas.microsoft.com/office/drawing/2014/main" id="{4C9F8972-C846-733A-274E-8B89E826B208}"/>
                  </a:ext>
                </a:extLst>
              </p:cNvPr>
              <p:cNvSpPr/>
              <p:nvPr/>
            </p:nvSpPr>
            <p:spPr>
              <a:xfrm>
                <a:off x="1098419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8" name="Freeform: Shape 5007">
                <a:extLst>
                  <a:ext uri="{FF2B5EF4-FFF2-40B4-BE49-F238E27FC236}">
                    <a16:creationId xmlns:a16="http://schemas.microsoft.com/office/drawing/2014/main" id="{63CC83C1-81F2-6324-3302-0677FBA2C6C3}"/>
                  </a:ext>
                </a:extLst>
              </p:cNvPr>
              <p:cNvSpPr/>
              <p:nvPr/>
            </p:nvSpPr>
            <p:spPr>
              <a:xfrm>
                <a:off x="1110022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9" name="Freeform: Shape 5008">
                <a:extLst>
                  <a:ext uri="{FF2B5EF4-FFF2-40B4-BE49-F238E27FC236}">
                    <a16:creationId xmlns:a16="http://schemas.microsoft.com/office/drawing/2014/main" id="{6C5BCDC3-40F3-9359-412F-5DB2BE882BB5}"/>
                  </a:ext>
                </a:extLst>
              </p:cNvPr>
              <p:cNvSpPr/>
              <p:nvPr/>
            </p:nvSpPr>
            <p:spPr>
              <a:xfrm>
                <a:off x="1121626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0" name="Freeform: Shape 5009">
                <a:extLst>
                  <a:ext uri="{FF2B5EF4-FFF2-40B4-BE49-F238E27FC236}">
                    <a16:creationId xmlns:a16="http://schemas.microsoft.com/office/drawing/2014/main" id="{9D068750-6AB3-D999-28AF-A8B81B3A003C}"/>
                  </a:ext>
                </a:extLst>
              </p:cNvPr>
              <p:cNvSpPr/>
              <p:nvPr/>
            </p:nvSpPr>
            <p:spPr>
              <a:xfrm>
                <a:off x="1133229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1" name="Freeform: Shape 5010">
                <a:extLst>
                  <a:ext uri="{FF2B5EF4-FFF2-40B4-BE49-F238E27FC236}">
                    <a16:creationId xmlns:a16="http://schemas.microsoft.com/office/drawing/2014/main" id="{083DA9C6-B6C6-91DB-81C0-B6E7EE826A0A}"/>
                  </a:ext>
                </a:extLst>
              </p:cNvPr>
              <p:cNvSpPr/>
              <p:nvPr/>
            </p:nvSpPr>
            <p:spPr>
              <a:xfrm>
                <a:off x="1144831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2" name="Freeform: Shape 5011">
                <a:extLst>
                  <a:ext uri="{FF2B5EF4-FFF2-40B4-BE49-F238E27FC236}">
                    <a16:creationId xmlns:a16="http://schemas.microsoft.com/office/drawing/2014/main" id="{5FB73D9C-7804-746E-BA60-FD8E67294A0B}"/>
                  </a:ext>
                </a:extLst>
              </p:cNvPr>
              <p:cNvSpPr/>
              <p:nvPr/>
            </p:nvSpPr>
            <p:spPr>
              <a:xfrm>
                <a:off x="1156434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3" name="Freeform: Shape 5012">
                <a:extLst>
                  <a:ext uri="{FF2B5EF4-FFF2-40B4-BE49-F238E27FC236}">
                    <a16:creationId xmlns:a16="http://schemas.microsoft.com/office/drawing/2014/main" id="{CB53B065-2DC5-43C1-AC78-A3F7F0C3E837}"/>
                  </a:ext>
                </a:extLst>
              </p:cNvPr>
              <p:cNvSpPr/>
              <p:nvPr/>
            </p:nvSpPr>
            <p:spPr>
              <a:xfrm>
                <a:off x="1168037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4" name="Freeform: Shape 5013">
                <a:extLst>
                  <a:ext uri="{FF2B5EF4-FFF2-40B4-BE49-F238E27FC236}">
                    <a16:creationId xmlns:a16="http://schemas.microsoft.com/office/drawing/2014/main" id="{9A1B135F-4D6F-81E8-4EEF-06FA4491D5F9}"/>
                  </a:ext>
                </a:extLst>
              </p:cNvPr>
              <p:cNvSpPr/>
              <p:nvPr/>
            </p:nvSpPr>
            <p:spPr>
              <a:xfrm>
                <a:off x="1179640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5" name="Freeform: Shape 5014">
                <a:extLst>
                  <a:ext uri="{FF2B5EF4-FFF2-40B4-BE49-F238E27FC236}">
                    <a16:creationId xmlns:a16="http://schemas.microsoft.com/office/drawing/2014/main" id="{73CB51B8-ABBD-EE61-E8E6-0CEAC5D56226}"/>
                  </a:ext>
                </a:extLst>
              </p:cNvPr>
              <p:cNvSpPr/>
              <p:nvPr/>
            </p:nvSpPr>
            <p:spPr>
              <a:xfrm>
                <a:off x="1191242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6" name="Freeform: Shape 5015">
                <a:extLst>
                  <a:ext uri="{FF2B5EF4-FFF2-40B4-BE49-F238E27FC236}">
                    <a16:creationId xmlns:a16="http://schemas.microsoft.com/office/drawing/2014/main" id="{BDFD9253-5712-2CBE-8F59-5D7B3599FF32}"/>
                  </a:ext>
                </a:extLst>
              </p:cNvPr>
              <p:cNvSpPr/>
              <p:nvPr/>
            </p:nvSpPr>
            <p:spPr>
              <a:xfrm>
                <a:off x="1202845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7" name="Freeform: Shape 5016">
                <a:extLst>
                  <a:ext uri="{FF2B5EF4-FFF2-40B4-BE49-F238E27FC236}">
                    <a16:creationId xmlns:a16="http://schemas.microsoft.com/office/drawing/2014/main" id="{6D9D029E-CF4B-4292-14DA-CE10C3084263}"/>
                  </a:ext>
                </a:extLst>
              </p:cNvPr>
              <p:cNvSpPr/>
              <p:nvPr/>
            </p:nvSpPr>
            <p:spPr>
              <a:xfrm>
                <a:off x="1214449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3" name="Freeform: Shape 5032">
                <a:extLst>
                  <a:ext uri="{FF2B5EF4-FFF2-40B4-BE49-F238E27FC236}">
                    <a16:creationId xmlns:a16="http://schemas.microsoft.com/office/drawing/2014/main" id="{F8E69E77-BCC3-CCC6-8381-AF8E9FAC9E2B}"/>
                  </a:ext>
                </a:extLst>
              </p:cNvPr>
              <p:cNvSpPr/>
              <p:nvPr/>
            </p:nvSpPr>
            <p:spPr>
              <a:xfrm>
                <a:off x="935978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4" name="Freeform: Shape 5033">
                <a:extLst>
                  <a:ext uri="{FF2B5EF4-FFF2-40B4-BE49-F238E27FC236}">
                    <a16:creationId xmlns:a16="http://schemas.microsoft.com/office/drawing/2014/main" id="{07E7F7D6-2418-67ED-2FF4-4BDDAAEEFD6B}"/>
                  </a:ext>
                </a:extLst>
              </p:cNvPr>
              <p:cNvSpPr/>
              <p:nvPr/>
            </p:nvSpPr>
            <p:spPr>
              <a:xfrm>
                <a:off x="947581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5" name="Freeform: Shape 5034">
                <a:extLst>
                  <a:ext uri="{FF2B5EF4-FFF2-40B4-BE49-F238E27FC236}">
                    <a16:creationId xmlns:a16="http://schemas.microsoft.com/office/drawing/2014/main" id="{08B1C52F-916E-663B-FCFD-A9476453208E}"/>
                  </a:ext>
                </a:extLst>
              </p:cNvPr>
              <p:cNvSpPr/>
              <p:nvPr/>
            </p:nvSpPr>
            <p:spPr>
              <a:xfrm>
                <a:off x="95918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6" name="Freeform: Shape 5035">
                <a:extLst>
                  <a:ext uri="{FF2B5EF4-FFF2-40B4-BE49-F238E27FC236}">
                    <a16:creationId xmlns:a16="http://schemas.microsoft.com/office/drawing/2014/main" id="{687062FB-5D28-3058-BC9C-5BB7B1BF6C55}"/>
                  </a:ext>
                </a:extLst>
              </p:cNvPr>
              <p:cNvSpPr/>
              <p:nvPr/>
            </p:nvSpPr>
            <p:spPr>
              <a:xfrm>
                <a:off x="970786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7" name="Freeform: Shape 5036">
                <a:extLst>
                  <a:ext uri="{FF2B5EF4-FFF2-40B4-BE49-F238E27FC236}">
                    <a16:creationId xmlns:a16="http://schemas.microsoft.com/office/drawing/2014/main" id="{19C42D9E-6898-3DDA-48BA-361E0F516714}"/>
                  </a:ext>
                </a:extLst>
              </p:cNvPr>
              <p:cNvSpPr/>
              <p:nvPr/>
            </p:nvSpPr>
            <p:spPr>
              <a:xfrm>
                <a:off x="98238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8" name="Freeform: Shape 5037">
                <a:extLst>
                  <a:ext uri="{FF2B5EF4-FFF2-40B4-BE49-F238E27FC236}">
                    <a16:creationId xmlns:a16="http://schemas.microsoft.com/office/drawing/2014/main" id="{6BE7D412-C8A4-2703-92B1-B233A2736FC5}"/>
                  </a:ext>
                </a:extLst>
              </p:cNvPr>
              <p:cNvSpPr/>
              <p:nvPr/>
            </p:nvSpPr>
            <p:spPr>
              <a:xfrm>
                <a:off x="993992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9" name="Freeform: Shape 5038">
                <a:extLst>
                  <a:ext uri="{FF2B5EF4-FFF2-40B4-BE49-F238E27FC236}">
                    <a16:creationId xmlns:a16="http://schemas.microsoft.com/office/drawing/2014/main" id="{E1632875-B1D1-11EC-72D8-713BEA1DB79D}"/>
                  </a:ext>
                </a:extLst>
              </p:cNvPr>
              <p:cNvSpPr/>
              <p:nvPr/>
            </p:nvSpPr>
            <p:spPr>
              <a:xfrm>
                <a:off x="100559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0" name="Freeform: Shape 5039">
                <a:extLst>
                  <a:ext uri="{FF2B5EF4-FFF2-40B4-BE49-F238E27FC236}">
                    <a16:creationId xmlns:a16="http://schemas.microsoft.com/office/drawing/2014/main" id="{D267CC4E-E30F-BCDE-B16E-689F7A6F95CB}"/>
                  </a:ext>
                </a:extLst>
              </p:cNvPr>
              <p:cNvSpPr/>
              <p:nvPr/>
            </p:nvSpPr>
            <p:spPr>
              <a:xfrm>
                <a:off x="1017199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1" name="Freeform: Shape 5040">
                <a:extLst>
                  <a:ext uri="{FF2B5EF4-FFF2-40B4-BE49-F238E27FC236}">
                    <a16:creationId xmlns:a16="http://schemas.microsoft.com/office/drawing/2014/main" id="{FD7A7E93-FFBE-974E-3939-8DF6A981C67D}"/>
                  </a:ext>
                </a:extLst>
              </p:cNvPr>
              <p:cNvSpPr/>
              <p:nvPr/>
            </p:nvSpPr>
            <p:spPr>
              <a:xfrm>
                <a:off x="1028801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2" name="Freeform: Shape 5041">
                <a:extLst>
                  <a:ext uri="{FF2B5EF4-FFF2-40B4-BE49-F238E27FC236}">
                    <a16:creationId xmlns:a16="http://schemas.microsoft.com/office/drawing/2014/main" id="{EDE81625-59E1-2796-BDC3-B12116222C16}"/>
                  </a:ext>
                </a:extLst>
              </p:cNvPr>
              <p:cNvSpPr/>
              <p:nvPr/>
            </p:nvSpPr>
            <p:spPr>
              <a:xfrm>
                <a:off x="104040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3" name="Freeform: Shape 5042">
                <a:extLst>
                  <a:ext uri="{FF2B5EF4-FFF2-40B4-BE49-F238E27FC236}">
                    <a16:creationId xmlns:a16="http://schemas.microsoft.com/office/drawing/2014/main" id="{952AE575-F37B-C595-A758-B77F3D7FCC43}"/>
                  </a:ext>
                </a:extLst>
              </p:cNvPr>
              <p:cNvSpPr/>
              <p:nvPr/>
            </p:nvSpPr>
            <p:spPr>
              <a:xfrm>
                <a:off x="1052007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4" name="Freeform: Shape 5043">
                <a:extLst>
                  <a:ext uri="{FF2B5EF4-FFF2-40B4-BE49-F238E27FC236}">
                    <a16:creationId xmlns:a16="http://schemas.microsoft.com/office/drawing/2014/main" id="{331793DD-D501-F911-7346-9951C9C7233F}"/>
                  </a:ext>
                </a:extLst>
              </p:cNvPr>
              <p:cNvSpPr/>
              <p:nvPr/>
            </p:nvSpPr>
            <p:spPr>
              <a:xfrm>
                <a:off x="1063611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5" name="Freeform: Shape 5044">
                <a:extLst>
                  <a:ext uri="{FF2B5EF4-FFF2-40B4-BE49-F238E27FC236}">
                    <a16:creationId xmlns:a16="http://schemas.microsoft.com/office/drawing/2014/main" id="{99F95BCE-6AB8-0E7F-05F7-FCEA82247735}"/>
                  </a:ext>
                </a:extLst>
              </p:cNvPr>
              <p:cNvSpPr/>
              <p:nvPr/>
            </p:nvSpPr>
            <p:spPr>
              <a:xfrm>
                <a:off x="1075214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6" name="Freeform: Shape 5045">
                <a:extLst>
                  <a:ext uri="{FF2B5EF4-FFF2-40B4-BE49-F238E27FC236}">
                    <a16:creationId xmlns:a16="http://schemas.microsoft.com/office/drawing/2014/main" id="{43788123-E8A7-0EDD-F79C-9C291AD972D6}"/>
                  </a:ext>
                </a:extLst>
              </p:cNvPr>
              <p:cNvSpPr/>
              <p:nvPr/>
            </p:nvSpPr>
            <p:spPr>
              <a:xfrm>
                <a:off x="108681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7" name="Freeform: Shape 5046">
                <a:extLst>
                  <a:ext uri="{FF2B5EF4-FFF2-40B4-BE49-F238E27FC236}">
                    <a16:creationId xmlns:a16="http://schemas.microsoft.com/office/drawing/2014/main" id="{C1EB9AAF-1E46-6CAD-8D7E-165D3F86ECA0}"/>
                  </a:ext>
                </a:extLst>
              </p:cNvPr>
              <p:cNvSpPr/>
              <p:nvPr/>
            </p:nvSpPr>
            <p:spPr>
              <a:xfrm>
                <a:off x="1098419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8" name="Freeform: Shape 5047">
                <a:extLst>
                  <a:ext uri="{FF2B5EF4-FFF2-40B4-BE49-F238E27FC236}">
                    <a16:creationId xmlns:a16="http://schemas.microsoft.com/office/drawing/2014/main" id="{D0704E0C-0DDE-6C6E-B309-D0E8A9CAE406}"/>
                  </a:ext>
                </a:extLst>
              </p:cNvPr>
              <p:cNvSpPr/>
              <p:nvPr/>
            </p:nvSpPr>
            <p:spPr>
              <a:xfrm>
                <a:off x="1110022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9" name="Freeform: Shape 5048">
                <a:extLst>
                  <a:ext uri="{FF2B5EF4-FFF2-40B4-BE49-F238E27FC236}">
                    <a16:creationId xmlns:a16="http://schemas.microsoft.com/office/drawing/2014/main" id="{35633B32-827D-683F-D318-DCD9925B3022}"/>
                  </a:ext>
                </a:extLst>
              </p:cNvPr>
              <p:cNvSpPr/>
              <p:nvPr/>
            </p:nvSpPr>
            <p:spPr>
              <a:xfrm>
                <a:off x="1121626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0" name="Freeform: Shape 5049">
                <a:extLst>
                  <a:ext uri="{FF2B5EF4-FFF2-40B4-BE49-F238E27FC236}">
                    <a16:creationId xmlns:a16="http://schemas.microsoft.com/office/drawing/2014/main" id="{F6E030C0-2693-3976-9892-FBAF7A460E73}"/>
                  </a:ext>
                </a:extLst>
              </p:cNvPr>
              <p:cNvSpPr/>
              <p:nvPr/>
            </p:nvSpPr>
            <p:spPr>
              <a:xfrm>
                <a:off x="1133229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1" name="Freeform: Shape 5050">
                <a:extLst>
                  <a:ext uri="{FF2B5EF4-FFF2-40B4-BE49-F238E27FC236}">
                    <a16:creationId xmlns:a16="http://schemas.microsoft.com/office/drawing/2014/main" id="{492870FF-BCBB-890D-E1C2-D638D531D64A}"/>
                  </a:ext>
                </a:extLst>
              </p:cNvPr>
              <p:cNvSpPr/>
              <p:nvPr/>
            </p:nvSpPr>
            <p:spPr>
              <a:xfrm>
                <a:off x="1144831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2" name="Freeform: Shape 5051">
                <a:extLst>
                  <a:ext uri="{FF2B5EF4-FFF2-40B4-BE49-F238E27FC236}">
                    <a16:creationId xmlns:a16="http://schemas.microsoft.com/office/drawing/2014/main" id="{332076DF-2B3B-1C6C-2322-D8DC38654123}"/>
                  </a:ext>
                </a:extLst>
              </p:cNvPr>
              <p:cNvSpPr/>
              <p:nvPr/>
            </p:nvSpPr>
            <p:spPr>
              <a:xfrm>
                <a:off x="1156434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3" name="Freeform: Shape 5052">
                <a:extLst>
                  <a:ext uri="{FF2B5EF4-FFF2-40B4-BE49-F238E27FC236}">
                    <a16:creationId xmlns:a16="http://schemas.microsoft.com/office/drawing/2014/main" id="{78947AEA-5405-61FB-C0BE-FBD8BCF7DF35}"/>
                  </a:ext>
                </a:extLst>
              </p:cNvPr>
              <p:cNvSpPr/>
              <p:nvPr/>
            </p:nvSpPr>
            <p:spPr>
              <a:xfrm>
                <a:off x="1168037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4" name="Freeform: Shape 5053">
                <a:extLst>
                  <a:ext uri="{FF2B5EF4-FFF2-40B4-BE49-F238E27FC236}">
                    <a16:creationId xmlns:a16="http://schemas.microsoft.com/office/drawing/2014/main" id="{C41E8B51-49F8-3B86-037A-B532913AACE0}"/>
                  </a:ext>
                </a:extLst>
              </p:cNvPr>
              <p:cNvSpPr/>
              <p:nvPr/>
            </p:nvSpPr>
            <p:spPr>
              <a:xfrm>
                <a:off x="1179640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5" name="Freeform: Shape 5054">
                <a:extLst>
                  <a:ext uri="{FF2B5EF4-FFF2-40B4-BE49-F238E27FC236}">
                    <a16:creationId xmlns:a16="http://schemas.microsoft.com/office/drawing/2014/main" id="{DA09EEFE-C8CB-EEED-3CC1-8A991F7E6DDF}"/>
                  </a:ext>
                </a:extLst>
              </p:cNvPr>
              <p:cNvSpPr/>
              <p:nvPr/>
            </p:nvSpPr>
            <p:spPr>
              <a:xfrm>
                <a:off x="1191242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6" name="Freeform: Shape 5055">
                <a:extLst>
                  <a:ext uri="{FF2B5EF4-FFF2-40B4-BE49-F238E27FC236}">
                    <a16:creationId xmlns:a16="http://schemas.microsoft.com/office/drawing/2014/main" id="{07B9539B-527A-0D18-93D1-63F9B95CEAD8}"/>
                  </a:ext>
                </a:extLst>
              </p:cNvPr>
              <p:cNvSpPr/>
              <p:nvPr/>
            </p:nvSpPr>
            <p:spPr>
              <a:xfrm>
                <a:off x="1202845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7" name="Freeform: Shape 5056">
                <a:extLst>
                  <a:ext uri="{FF2B5EF4-FFF2-40B4-BE49-F238E27FC236}">
                    <a16:creationId xmlns:a16="http://schemas.microsoft.com/office/drawing/2014/main" id="{A9C7846A-F317-5C00-2109-646B985FDE87}"/>
                  </a:ext>
                </a:extLst>
              </p:cNvPr>
              <p:cNvSpPr/>
              <p:nvPr/>
            </p:nvSpPr>
            <p:spPr>
              <a:xfrm>
                <a:off x="1214449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3" name="Freeform: Shape 5072">
                <a:extLst>
                  <a:ext uri="{FF2B5EF4-FFF2-40B4-BE49-F238E27FC236}">
                    <a16:creationId xmlns:a16="http://schemas.microsoft.com/office/drawing/2014/main" id="{2B53E85B-F2CA-3D7F-FCF5-920AC652CE49}"/>
                  </a:ext>
                </a:extLst>
              </p:cNvPr>
              <p:cNvSpPr/>
              <p:nvPr/>
            </p:nvSpPr>
            <p:spPr>
              <a:xfrm>
                <a:off x="935978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4" name="Freeform: Shape 5073">
                <a:extLst>
                  <a:ext uri="{FF2B5EF4-FFF2-40B4-BE49-F238E27FC236}">
                    <a16:creationId xmlns:a16="http://schemas.microsoft.com/office/drawing/2014/main" id="{1BC9218F-10E0-A2D5-0EA4-3F087C27803F}"/>
                  </a:ext>
                </a:extLst>
              </p:cNvPr>
              <p:cNvSpPr/>
              <p:nvPr/>
            </p:nvSpPr>
            <p:spPr>
              <a:xfrm>
                <a:off x="947581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5" name="Freeform: Shape 5074">
                <a:extLst>
                  <a:ext uri="{FF2B5EF4-FFF2-40B4-BE49-F238E27FC236}">
                    <a16:creationId xmlns:a16="http://schemas.microsoft.com/office/drawing/2014/main" id="{A8A7A08C-4F8B-E169-C72A-525E91BC3C46}"/>
                  </a:ext>
                </a:extLst>
              </p:cNvPr>
              <p:cNvSpPr/>
              <p:nvPr/>
            </p:nvSpPr>
            <p:spPr>
              <a:xfrm>
                <a:off x="95918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6" name="Freeform: Shape 5075">
                <a:extLst>
                  <a:ext uri="{FF2B5EF4-FFF2-40B4-BE49-F238E27FC236}">
                    <a16:creationId xmlns:a16="http://schemas.microsoft.com/office/drawing/2014/main" id="{8939C8A0-A5CF-B9C7-4B61-4992E981CA19}"/>
                  </a:ext>
                </a:extLst>
              </p:cNvPr>
              <p:cNvSpPr/>
              <p:nvPr/>
            </p:nvSpPr>
            <p:spPr>
              <a:xfrm>
                <a:off x="970786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7" name="Freeform: Shape 5076">
                <a:extLst>
                  <a:ext uri="{FF2B5EF4-FFF2-40B4-BE49-F238E27FC236}">
                    <a16:creationId xmlns:a16="http://schemas.microsoft.com/office/drawing/2014/main" id="{94E8C54F-E301-5755-9E80-5F75DE410664}"/>
                  </a:ext>
                </a:extLst>
              </p:cNvPr>
              <p:cNvSpPr/>
              <p:nvPr/>
            </p:nvSpPr>
            <p:spPr>
              <a:xfrm>
                <a:off x="98238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8" name="Freeform: Shape 5077">
                <a:extLst>
                  <a:ext uri="{FF2B5EF4-FFF2-40B4-BE49-F238E27FC236}">
                    <a16:creationId xmlns:a16="http://schemas.microsoft.com/office/drawing/2014/main" id="{3B274506-D34E-44BB-F43A-77C0A6C11765}"/>
                  </a:ext>
                </a:extLst>
              </p:cNvPr>
              <p:cNvSpPr/>
              <p:nvPr/>
            </p:nvSpPr>
            <p:spPr>
              <a:xfrm>
                <a:off x="993992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9" name="Freeform: Shape 5078">
                <a:extLst>
                  <a:ext uri="{FF2B5EF4-FFF2-40B4-BE49-F238E27FC236}">
                    <a16:creationId xmlns:a16="http://schemas.microsoft.com/office/drawing/2014/main" id="{B04C5424-7403-F0EF-674B-10B1C49B87E1}"/>
                  </a:ext>
                </a:extLst>
              </p:cNvPr>
              <p:cNvSpPr/>
              <p:nvPr/>
            </p:nvSpPr>
            <p:spPr>
              <a:xfrm>
                <a:off x="100559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0" name="Freeform: Shape 5079">
                <a:extLst>
                  <a:ext uri="{FF2B5EF4-FFF2-40B4-BE49-F238E27FC236}">
                    <a16:creationId xmlns:a16="http://schemas.microsoft.com/office/drawing/2014/main" id="{567913A2-8F5C-4469-1129-1AB7D7F37143}"/>
                  </a:ext>
                </a:extLst>
              </p:cNvPr>
              <p:cNvSpPr/>
              <p:nvPr/>
            </p:nvSpPr>
            <p:spPr>
              <a:xfrm>
                <a:off x="1017199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1" name="Freeform: Shape 5080">
                <a:extLst>
                  <a:ext uri="{FF2B5EF4-FFF2-40B4-BE49-F238E27FC236}">
                    <a16:creationId xmlns:a16="http://schemas.microsoft.com/office/drawing/2014/main" id="{046381E5-522E-9222-0199-29E4478BB820}"/>
                  </a:ext>
                </a:extLst>
              </p:cNvPr>
              <p:cNvSpPr/>
              <p:nvPr/>
            </p:nvSpPr>
            <p:spPr>
              <a:xfrm>
                <a:off x="1028801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2" name="Freeform: Shape 5081">
                <a:extLst>
                  <a:ext uri="{FF2B5EF4-FFF2-40B4-BE49-F238E27FC236}">
                    <a16:creationId xmlns:a16="http://schemas.microsoft.com/office/drawing/2014/main" id="{515F8B20-C6D6-A149-8B95-F601B150F29D}"/>
                  </a:ext>
                </a:extLst>
              </p:cNvPr>
              <p:cNvSpPr/>
              <p:nvPr/>
            </p:nvSpPr>
            <p:spPr>
              <a:xfrm>
                <a:off x="104040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3" name="Freeform: Shape 5082">
                <a:extLst>
                  <a:ext uri="{FF2B5EF4-FFF2-40B4-BE49-F238E27FC236}">
                    <a16:creationId xmlns:a16="http://schemas.microsoft.com/office/drawing/2014/main" id="{F7F257FF-672D-C4FC-3C40-FCE902EDA221}"/>
                  </a:ext>
                </a:extLst>
              </p:cNvPr>
              <p:cNvSpPr/>
              <p:nvPr/>
            </p:nvSpPr>
            <p:spPr>
              <a:xfrm>
                <a:off x="1052007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4" name="Freeform: Shape 5083">
                <a:extLst>
                  <a:ext uri="{FF2B5EF4-FFF2-40B4-BE49-F238E27FC236}">
                    <a16:creationId xmlns:a16="http://schemas.microsoft.com/office/drawing/2014/main" id="{394A9057-0BE9-F807-9BFF-F3790590E320}"/>
                  </a:ext>
                </a:extLst>
              </p:cNvPr>
              <p:cNvSpPr/>
              <p:nvPr/>
            </p:nvSpPr>
            <p:spPr>
              <a:xfrm>
                <a:off x="1063611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5" name="Freeform: Shape 5084">
                <a:extLst>
                  <a:ext uri="{FF2B5EF4-FFF2-40B4-BE49-F238E27FC236}">
                    <a16:creationId xmlns:a16="http://schemas.microsoft.com/office/drawing/2014/main" id="{5880CB0B-C1A8-562F-9FF7-BD537F5586FD}"/>
                  </a:ext>
                </a:extLst>
              </p:cNvPr>
              <p:cNvSpPr/>
              <p:nvPr/>
            </p:nvSpPr>
            <p:spPr>
              <a:xfrm>
                <a:off x="1075214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6" name="Freeform: Shape 5085">
                <a:extLst>
                  <a:ext uri="{FF2B5EF4-FFF2-40B4-BE49-F238E27FC236}">
                    <a16:creationId xmlns:a16="http://schemas.microsoft.com/office/drawing/2014/main" id="{DF2C1D70-DDC5-93D7-0FB8-14C9CFBB17AE}"/>
                  </a:ext>
                </a:extLst>
              </p:cNvPr>
              <p:cNvSpPr/>
              <p:nvPr/>
            </p:nvSpPr>
            <p:spPr>
              <a:xfrm>
                <a:off x="108681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7" name="Freeform: Shape 5086">
                <a:extLst>
                  <a:ext uri="{FF2B5EF4-FFF2-40B4-BE49-F238E27FC236}">
                    <a16:creationId xmlns:a16="http://schemas.microsoft.com/office/drawing/2014/main" id="{D952301D-B7E9-CDF9-F945-E6859369D322}"/>
                  </a:ext>
                </a:extLst>
              </p:cNvPr>
              <p:cNvSpPr/>
              <p:nvPr/>
            </p:nvSpPr>
            <p:spPr>
              <a:xfrm>
                <a:off x="1098419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8" name="Freeform: Shape 5087">
                <a:extLst>
                  <a:ext uri="{FF2B5EF4-FFF2-40B4-BE49-F238E27FC236}">
                    <a16:creationId xmlns:a16="http://schemas.microsoft.com/office/drawing/2014/main" id="{C55DED09-1DCD-FA8A-644C-649C9972E65C}"/>
                  </a:ext>
                </a:extLst>
              </p:cNvPr>
              <p:cNvSpPr/>
              <p:nvPr/>
            </p:nvSpPr>
            <p:spPr>
              <a:xfrm>
                <a:off x="1110022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9" name="Freeform: Shape 5088">
                <a:extLst>
                  <a:ext uri="{FF2B5EF4-FFF2-40B4-BE49-F238E27FC236}">
                    <a16:creationId xmlns:a16="http://schemas.microsoft.com/office/drawing/2014/main" id="{82D08140-7985-B86A-B3E7-A492B8F123BA}"/>
                  </a:ext>
                </a:extLst>
              </p:cNvPr>
              <p:cNvSpPr/>
              <p:nvPr/>
            </p:nvSpPr>
            <p:spPr>
              <a:xfrm>
                <a:off x="1121626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0" name="Freeform: Shape 5089">
                <a:extLst>
                  <a:ext uri="{FF2B5EF4-FFF2-40B4-BE49-F238E27FC236}">
                    <a16:creationId xmlns:a16="http://schemas.microsoft.com/office/drawing/2014/main" id="{8F6D9BC6-D923-E97F-A5FE-CC84C3C4082F}"/>
                  </a:ext>
                </a:extLst>
              </p:cNvPr>
              <p:cNvSpPr/>
              <p:nvPr/>
            </p:nvSpPr>
            <p:spPr>
              <a:xfrm>
                <a:off x="1133229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1" name="Freeform: Shape 5090">
                <a:extLst>
                  <a:ext uri="{FF2B5EF4-FFF2-40B4-BE49-F238E27FC236}">
                    <a16:creationId xmlns:a16="http://schemas.microsoft.com/office/drawing/2014/main" id="{1B20C028-C5F6-5AF7-1923-BFC430526905}"/>
                  </a:ext>
                </a:extLst>
              </p:cNvPr>
              <p:cNvSpPr/>
              <p:nvPr/>
            </p:nvSpPr>
            <p:spPr>
              <a:xfrm>
                <a:off x="1144831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2" name="Freeform: Shape 5091">
                <a:extLst>
                  <a:ext uri="{FF2B5EF4-FFF2-40B4-BE49-F238E27FC236}">
                    <a16:creationId xmlns:a16="http://schemas.microsoft.com/office/drawing/2014/main" id="{D47B0EE8-0867-0DFD-7974-FD662C61B96A}"/>
                  </a:ext>
                </a:extLst>
              </p:cNvPr>
              <p:cNvSpPr/>
              <p:nvPr/>
            </p:nvSpPr>
            <p:spPr>
              <a:xfrm>
                <a:off x="1156434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3" name="Freeform: Shape 5092">
                <a:extLst>
                  <a:ext uri="{FF2B5EF4-FFF2-40B4-BE49-F238E27FC236}">
                    <a16:creationId xmlns:a16="http://schemas.microsoft.com/office/drawing/2014/main" id="{A7D203AE-1889-90B6-1F6D-DF9B5668EE60}"/>
                  </a:ext>
                </a:extLst>
              </p:cNvPr>
              <p:cNvSpPr/>
              <p:nvPr/>
            </p:nvSpPr>
            <p:spPr>
              <a:xfrm>
                <a:off x="1168037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4" name="Freeform: Shape 5093">
                <a:extLst>
                  <a:ext uri="{FF2B5EF4-FFF2-40B4-BE49-F238E27FC236}">
                    <a16:creationId xmlns:a16="http://schemas.microsoft.com/office/drawing/2014/main" id="{14746B07-42DC-CA96-6504-4A20C9659D6A}"/>
                  </a:ext>
                </a:extLst>
              </p:cNvPr>
              <p:cNvSpPr/>
              <p:nvPr/>
            </p:nvSpPr>
            <p:spPr>
              <a:xfrm>
                <a:off x="1179640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5" name="Freeform: Shape 5094">
                <a:extLst>
                  <a:ext uri="{FF2B5EF4-FFF2-40B4-BE49-F238E27FC236}">
                    <a16:creationId xmlns:a16="http://schemas.microsoft.com/office/drawing/2014/main" id="{4875B006-89E4-6AE9-C88A-36FCD585BA9E}"/>
                  </a:ext>
                </a:extLst>
              </p:cNvPr>
              <p:cNvSpPr/>
              <p:nvPr/>
            </p:nvSpPr>
            <p:spPr>
              <a:xfrm>
                <a:off x="1191242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6" name="Freeform: Shape 5095">
                <a:extLst>
                  <a:ext uri="{FF2B5EF4-FFF2-40B4-BE49-F238E27FC236}">
                    <a16:creationId xmlns:a16="http://schemas.microsoft.com/office/drawing/2014/main" id="{2CFE9F5B-E4D1-AF5A-D91D-82EE972E604C}"/>
                  </a:ext>
                </a:extLst>
              </p:cNvPr>
              <p:cNvSpPr/>
              <p:nvPr/>
            </p:nvSpPr>
            <p:spPr>
              <a:xfrm>
                <a:off x="1202845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7" name="Freeform: Shape 5096">
                <a:extLst>
                  <a:ext uri="{FF2B5EF4-FFF2-40B4-BE49-F238E27FC236}">
                    <a16:creationId xmlns:a16="http://schemas.microsoft.com/office/drawing/2014/main" id="{E7519446-6C14-6EC7-B95C-CD9CFCEAC1F5}"/>
                  </a:ext>
                </a:extLst>
              </p:cNvPr>
              <p:cNvSpPr/>
              <p:nvPr/>
            </p:nvSpPr>
            <p:spPr>
              <a:xfrm>
                <a:off x="1214449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3" name="Freeform: Shape 5112">
                <a:extLst>
                  <a:ext uri="{FF2B5EF4-FFF2-40B4-BE49-F238E27FC236}">
                    <a16:creationId xmlns:a16="http://schemas.microsoft.com/office/drawing/2014/main" id="{7824EB4C-6CD3-A721-D40F-470B6C8C1A2E}"/>
                  </a:ext>
                </a:extLst>
              </p:cNvPr>
              <p:cNvSpPr/>
              <p:nvPr/>
            </p:nvSpPr>
            <p:spPr>
              <a:xfrm>
                <a:off x="935978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4" name="Freeform: Shape 5113">
                <a:extLst>
                  <a:ext uri="{FF2B5EF4-FFF2-40B4-BE49-F238E27FC236}">
                    <a16:creationId xmlns:a16="http://schemas.microsoft.com/office/drawing/2014/main" id="{D60DEC8A-3FAD-058E-4A6B-E5987EEC8A95}"/>
                  </a:ext>
                </a:extLst>
              </p:cNvPr>
              <p:cNvSpPr/>
              <p:nvPr/>
            </p:nvSpPr>
            <p:spPr>
              <a:xfrm>
                <a:off x="947581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5" name="Freeform: Shape 5114">
                <a:extLst>
                  <a:ext uri="{FF2B5EF4-FFF2-40B4-BE49-F238E27FC236}">
                    <a16:creationId xmlns:a16="http://schemas.microsoft.com/office/drawing/2014/main" id="{D2CB7A2B-49FD-0D49-F152-9F39492E19D6}"/>
                  </a:ext>
                </a:extLst>
              </p:cNvPr>
              <p:cNvSpPr/>
              <p:nvPr/>
            </p:nvSpPr>
            <p:spPr>
              <a:xfrm>
                <a:off x="95918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6" name="Freeform: Shape 5115">
                <a:extLst>
                  <a:ext uri="{FF2B5EF4-FFF2-40B4-BE49-F238E27FC236}">
                    <a16:creationId xmlns:a16="http://schemas.microsoft.com/office/drawing/2014/main" id="{E2CF77B1-D6B6-CBB0-4024-610F91FC6B12}"/>
                  </a:ext>
                </a:extLst>
              </p:cNvPr>
              <p:cNvSpPr/>
              <p:nvPr/>
            </p:nvSpPr>
            <p:spPr>
              <a:xfrm>
                <a:off x="970786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7" name="Freeform: Shape 5116">
                <a:extLst>
                  <a:ext uri="{FF2B5EF4-FFF2-40B4-BE49-F238E27FC236}">
                    <a16:creationId xmlns:a16="http://schemas.microsoft.com/office/drawing/2014/main" id="{923C5E40-7541-3E42-A606-B8DDF9CFD0B8}"/>
                  </a:ext>
                </a:extLst>
              </p:cNvPr>
              <p:cNvSpPr/>
              <p:nvPr/>
            </p:nvSpPr>
            <p:spPr>
              <a:xfrm>
                <a:off x="98238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8" name="Freeform: Shape 5117">
                <a:extLst>
                  <a:ext uri="{FF2B5EF4-FFF2-40B4-BE49-F238E27FC236}">
                    <a16:creationId xmlns:a16="http://schemas.microsoft.com/office/drawing/2014/main" id="{91D5027E-E5E9-9119-DC12-C20DC5995FCB}"/>
                  </a:ext>
                </a:extLst>
              </p:cNvPr>
              <p:cNvSpPr/>
              <p:nvPr/>
            </p:nvSpPr>
            <p:spPr>
              <a:xfrm>
                <a:off x="993992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9" name="Freeform: Shape 5118">
                <a:extLst>
                  <a:ext uri="{FF2B5EF4-FFF2-40B4-BE49-F238E27FC236}">
                    <a16:creationId xmlns:a16="http://schemas.microsoft.com/office/drawing/2014/main" id="{88D37FE7-FC4A-41CC-157C-2F6F7E241140}"/>
                  </a:ext>
                </a:extLst>
              </p:cNvPr>
              <p:cNvSpPr/>
              <p:nvPr/>
            </p:nvSpPr>
            <p:spPr>
              <a:xfrm>
                <a:off x="100559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0" name="Freeform: Shape 5119">
                <a:extLst>
                  <a:ext uri="{FF2B5EF4-FFF2-40B4-BE49-F238E27FC236}">
                    <a16:creationId xmlns:a16="http://schemas.microsoft.com/office/drawing/2014/main" id="{1E99EE3B-4AF9-4F75-CF51-704E8B72D488}"/>
                  </a:ext>
                </a:extLst>
              </p:cNvPr>
              <p:cNvSpPr/>
              <p:nvPr/>
            </p:nvSpPr>
            <p:spPr>
              <a:xfrm>
                <a:off x="1017199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1" name="Freeform: Shape 5120">
                <a:extLst>
                  <a:ext uri="{FF2B5EF4-FFF2-40B4-BE49-F238E27FC236}">
                    <a16:creationId xmlns:a16="http://schemas.microsoft.com/office/drawing/2014/main" id="{08EE06EA-FB9C-330E-E550-A7FE0850D13F}"/>
                  </a:ext>
                </a:extLst>
              </p:cNvPr>
              <p:cNvSpPr/>
              <p:nvPr/>
            </p:nvSpPr>
            <p:spPr>
              <a:xfrm>
                <a:off x="1028801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2" name="Freeform: Shape 5121">
                <a:extLst>
                  <a:ext uri="{FF2B5EF4-FFF2-40B4-BE49-F238E27FC236}">
                    <a16:creationId xmlns:a16="http://schemas.microsoft.com/office/drawing/2014/main" id="{6C55B6CA-D801-F697-CA41-EF9CDF7E179A}"/>
                  </a:ext>
                </a:extLst>
              </p:cNvPr>
              <p:cNvSpPr/>
              <p:nvPr/>
            </p:nvSpPr>
            <p:spPr>
              <a:xfrm>
                <a:off x="104040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3" name="Freeform: Shape 5122">
                <a:extLst>
                  <a:ext uri="{FF2B5EF4-FFF2-40B4-BE49-F238E27FC236}">
                    <a16:creationId xmlns:a16="http://schemas.microsoft.com/office/drawing/2014/main" id="{447F5C10-4B88-5784-7C7F-C247ED156760}"/>
                  </a:ext>
                </a:extLst>
              </p:cNvPr>
              <p:cNvSpPr/>
              <p:nvPr/>
            </p:nvSpPr>
            <p:spPr>
              <a:xfrm>
                <a:off x="1052007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4" name="Freeform: Shape 5123">
                <a:extLst>
                  <a:ext uri="{FF2B5EF4-FFF2-40B4-BE49-F238E27FC236}">
                    <a16:creationId xmlns:a16="http://schemas.microsoft.com/office/drawing/2014/main" id="{F9A54D98-B919-C13E-FC57-7DE5F4B9CA5D}"/>
                  </a:ext>
                </a:extLst>
              </p:cNvPr>
              <p:cNvSpPr/>
              <p:nvPr/>
            </p:nvSpPr>
            <p:spPr>
              <a:xfrm>
                <a:off x="1063611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5" name="Freeform: Shape 5124">
                <a:extLst>
                  <a:ext uri="{FF2B5EF4-FFF2-40B4-BE49-F238E27FC236}">
                    <a16:creationId xmlns:a16="http://schemas.microsoft.com/office/drawing/2014/main" id="{700057B2-FAE4-2AEC-933F-3F778DA7F773}"/>
                  </a:ext>
                </a:extLst>
              </p:cNvPr>
              <p:cNvSpPr/>
              <p:nvPr/>
            </p:nvSpPr>
            <p:spPr>
              <a:xfrm>
                <a:off x="1075214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6" name="Freeform: Shape 5125">
                <a:extLst>
                  <a:ext uri="{FF2B5EF4-FFF2-40B4-BE49-F238E27FC236}">
                    <a16:creationId xmlns:a16="http://schemas.microsoft.com/office/drawing/2014/main" id="{69F0E02C-E430-AF7A-81DA-770720431DCA}"/>
                  </a:ext>
                </a:extLst>
              </p:cNvPr>
              <p:cNvSpPr/>
              <p:nvPr/>
            </p:nvSpPr>
            <p:spPr>
              <a:xfrm>
                <a:off x="108681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7" name="Freeform: Shape 5126">
                <a:extLst>
                  <a:ext uri="{FF2B5EF4-FFF2-40B4-BE49-F238E27FC236}">
                    <a16:creationId xmlns:a16="http://schemas.microsoft.com/office/drawing/2014/main" id="{E94FBD92-8E4D-02D1-832C-7DF8C3203708}"/>
                  </a:ext>
                </a:extLst>
              </p:cNvPr>
              <p:cNvSpPr/>
              <p:nvPr/>
            </p:nvSpPr>
            <p:spPr>
              <a:xfrm>
                <a:off x="1098419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8" name="Freeform: Shape 5127">
                <a:extLst>
                  <a:ext uri="{FF2B5EF4-FFF2-40B4-BE49-F238E27FC236}">
                    <a16:creationId xmlns:a16="http://schemas.microsoft.com/office/drawing/2014/main" id="{BA7DFD85-435A-10F9-AD28-5428B32C469E}"/>
                  </a:ext>
                </a:extLst>
              </p:cNvPr>
              <p:cNvSpPr/>
              <p:nvPr/>
            </p:nvSpPr>
            <p:spPr>
              <a:xfrm>
                <a:off x="1110022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9" name="Freeform: Shape 5128">
                <a:extLst>
                  <a:ext uri="{FF2B5EF4-FFF2-40B4-BE49-F238E27FC236}">
                    <a16:creationId xmlns:a16="http://schemas.microsoft.com/office/drawing/2014/main" id="{D0264743-7D47-7CDE-4D8F-67CFC501E518}"/>
                  </a:ext>
                </a:extLst>
              </p:cNvPr>
              <p:cNvSpPr/>
              <p:nvPr/>
            </p:nvSpPr>
            <p:spPr>
              <a:xfrm>
                <a:off x="1121626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0" name="Freeform: Shape 5129">
                <a:extLst>
                  <a:ext uri="{FF2B5EF4-FFF2-40B4-BE49-F238E27FC236}">
                    <a16:creationId xmlns:a16="http://schemas.microsoft.com/office/drawing/2014/main" id="{8A3A83F3-104B-DA27-1C97-DB42C12A8B88}"/>
                  </a:ext>
                </a:extLst>
              </p:cNvPr>
              <p:cNvSpPr/>
              <p:nvPr/>
            </p:nvSpPr>
            <p:spPr>
              <a:xfrm>
                <a:off x="1133229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1" name="Freeform: Shape 5130">
                <a:extLst>
                  <a:ext uri="{FF2B5EF4-FFF2-40B4-BE49-F238E27FC236}">
                    <a16:creationId xmlns:a16="http://schemas.microsoft.com/office/drawing/2014/main" id="{7EAB2226-2F3D-534E-784B-30E0AEF1E694}"/>
                  </a:ext>
                </a:extLst>
              </p:cNvPr>
              <p:cNvSpPr/>
              <p:nvPr/>
            </p:nvSpPr>
            <p:spPr>
              <a:xfrm>
                <a:off x="1144831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2" name="Freeform: Shape 5131">
                <a:extLst>
                  <a:ext uri="{FF2B5EF4-FFF2-40B4-BE49-F238E27FC236}">
                    <a16:creationId xmlns:a16="http://schemas.microsoft.com/office/drawing/2014/main" id="{9FABC2BA-B515-533A-8D83-42E6CF89C05F}"/>
                  </a:ext>
                </a:extLst>
              </p:cNvPr>
              <p:cNvSpPr/>
              <p:nvPr/>
            </p:nvSpPr>
            <p:spPr>
              <a:xfrm>
                <a:off x="1156434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3" name="Freeform: Shape 5132">
                <a:extLst>
                  <a:ext uri="{FF2B5EF4-FFF2-40B4-BE49-F238E27FC236}">
                    <a16:creationId xmlns:a16="http://schemas.microsoft.com/office/drawing/2014/main" id="{F4E53AE6-73B8-6A8E-72E3-4C225B0D3D5A}"/>
                  </a:ext>
                </a:extLst>
              </p:cNvPr>
              <p:cNvSpPr/>
              <p:nvPr/>
            </p:nvSpPr>
            <p:spPr>
              <a:xfrm>
                <a:off x="1168037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4" name="Freeform: Shape 5133">
                <a:extLst>
                  <a:ext uri="{FF2B5EF4-FFF2-40B4-BE49-F238E27FC236}">
                    <a16:creationId xmlns:a16="http://schemas.microsoft.com/office/drawing/2014/main" id="{B8BB0CD1-42E9-A84F-55E9-BD68AA9ACE75}"/>
                  </a:ext>
                </a:extLst>
              </p:cNvPr>
              <p:cNvSpPr/>
              <p:nvPr/>
            </p:nvSpPr>
            <p:spPr>
              <a:xfrm>
                <a:off x="1179640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5" name="Freeform: Shape 5134">
                <a:extLst>
                  <a:ext uri="{FF2B5EF4-FFF2-40B4-BE49-F238E27FC236}">
                    <a16:creationId xmlns:a16="http://schemas.microsoft.com/office/drawing/2014/main" id="{17564949-1DDC-4B12-8D9C-4ED14E6B7CBA}"/>
                  </a:ext>
                </a:extLst>
              </p:cNvPr>
              <p:cNvSpPr/>
              <p:nvPr/>
            </p:nvSpPr>
            <p:spPr>
              <a:xfrm>
                <a:off x="1191242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6" name="Freeform: Shape 5135">
                <a:extLst>
                  <a:ext uri="{FF2B5EF4-FFF2-40B4-BE49-F238E27FC236}">
                    <a16:creationId xmlns:a16="http://schemas.microsoft.com/office/drawing/2014/main" id="{D53C4730-C1AF-9DE9-B21B-60BBE753B673}"/>
                  </a:ext>
                </a:extLst>
              </p:cNvPr>
              <p:cNvSpPr/>
              <p:nvPr/>
            </p:nvSpPr>
            <p:spPr>
              <a:xfrm>
                <a:off x="1202845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7" name="Freeform: Shape 5136">
                <a:extLst>
                  <a:ext uri="{FF2B5EF4-FFF2-40B4-BE49-F238E27FC236}">
                    <a16:creationId xmlns:a16="http://schemas.microsoft.com/office/drawing/2014/main" id="{82654C3B-09CD-1AE7-FDD5-CD950AED50CF}"/>
                  </a:ext>
                </a:extLst>
              </p:cNvPr>
              <p:cNvSpPr/>
              <p:nvPr/>
            </p:nvSpPr>
            <p:spPr>
              <a:xfrm>
                <a:off x="1214449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3" name="Freeform: Shape 5152">
                <a:extLst>
                  <a:ext uri="{FF2B5EF4-FFF2-40B4-BE49-F238E27FC236}">
                    <a16:creationId xmlns:a16="http://schemas.microsoft.com/office/drawing/2014/main" id="{A84B3232-CBF0-F563-5AA4-BB32AA79FB40}"/>
                  </a:ext>
                </a:extLst>
              </p:cNvPr>
              <p:cNvSpPr/>
              <p:nvPr/>
            </p:nvSpPr>
            <p:spPr>
              <a:xfrm>
                <a:off x="935978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4" name="Freeform: Shape 5153">
                <a:extLst>
                  <a:ext uri="{FF2B5EF4-FFF2-40B4-BE49-F238E27FC236}">
                    <a16:creationId xmlns:a16="http://schemas.microsoft.com/office/drawing/2014/main" id="{9DB00EB7-F0C3-B81C-B847-AF3680AD17A1}"/>
                  </a:ext>
                </a:extLst>
              </p:cNvPr>
              <p:cNvSpPr/>
              <p:nvPr/>
            </p:nvSpPr>
            <p:spPr>
              <a:xfrm>
                <a:off x="947581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5" name="Freeform: Shape 5154">
                <a:extLst>
                  <a:ext uri="{FF2B5EF4-FFF2-40B4-BE49-F238E27FC236}">
                    <a16:creationId xmlns:a16="http://schemas.microsoft.com/office/drawing/2014/main" id="{765798DE-C538-4378-F123-89914C6D0B09}"/>
                  </a:ext>
                </a:extLst>
              </p:cNvPr>
              <p:cNvSpPr/>
              <p:nvPr/>
            </p:nvSpPr>
            <p:spPr>
              <a:xfrm>
                <a:off x="95918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6" name="Freeform: Shape 5155">
                <a:extLst>
                  <a:ext uri="{FF2B5EF4-FFF2-40B4-BE49-F238E27FC236}">
                    <a16:creationId xmlns:a16="http://schemas.microsoft.com/office/drawing/2014/main" id="{726F1243-87C2-9824-6B96-9E387F925CBA}"/>
                  </a:ext>
                </a:extLst>
              </p:cNvPr>
              <p:cNvSpPr/>
              <p:nvPr/>
            </p:nvSpPr>
            <p:spPr>
              <a:xfrm>
                <a:off x="970786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7" name="Freeform: Shape 5156">
                <a:extLst>
                  <a:ext uri="{FF2B5EF4-FFF2-40B4-BE49-F238E27FC236}">
                    <a16:creationId xmlns:a16="http://schemas.microsoft.com/office/drawing/2014/main" id="{5BC4F676-2A04-A93A-7AF2-9D9DCBB3AC40}"/>
                  </a:ext>
                </a:extLst>
              </p:cNvPr>
              <p:cNvSpPr/>
              <p:nvPr/>
            </p:nvSpPr>
            <p:spPr>
              <a:xfrm>
                <a:off x="98238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8" name="Freeform: Shape 5157">
                <a:extLst>
                  <a:ext uri="{FF2B5EF4-FFF2-40B4-BE49-F238E27FC236}">
                    <a16:creationId xmlns:a16="http://schemas.microsoft.com/office/drawing/2014/main" id="{D9F964A7-2ADE-8446-A61E-F284E3617230}"/>
                  </a:ext>
                </a:extLst>
              </p:cNvPr>
              <p:cNvSpPr/>
              <p:nvPr/>
            </p:nvSpPr>
            <p:spPr>
              <a:xfrm>
                <a:off x="993992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9" name="Freeform: Shape 5158">
                <a:extLst>
                  <a:ext uri="{FF2B5EF4-FFF2-40B4-BE49-F238E27FC236}">
                    <a16:creationId xmlns:a16="http://schemas.microsoft.com/office/drawing/2014/main" id="{498ADFAB-3DF8-D03C-8FDE-60E765433A5B}"/>
                  </a:ext>
                </a:extLst>
              </p:cNvPr>
              <p:cNvSpPr/>
              <p:nvPr/>
            </p:nvSpPr>
            <p:spPr>
              <a:xfrm>
                <a:off x="100559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0" name="Freeform: Shape 5159">
                <a:extLst>
                  <a:ext uri="{FF2B5EF4-FFF2-40B4-BE49-F238E27FC236}">
                    <a16:creationId xmlns:a16="http://schemas.microsoft.com/office/drawing/2014/main" id="{CD79EC00-60BF-3AEC-2D47-34CFE4BD6C94}"/>
                  </a:ext>
                </a:extLst>
              </p:cNvPr>
              <p:cNvSpPr/>
              <p:nvPr/>
            </p:nvSpPr>
            <p:spPr>
              <a:xfrm>
                <a:off x="1017199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1" name="Freeform: Shape 5160">
                <a:extLst>
                  <a:ext uri="{FF2B5EF4-FFF2-40B4-BE49-F238E27FC236}">
                    <a16:creationId xmlns:a16="http://schemas.microsoft.com/office/drawing/2014/main" id="{0446F1D1-0AA4-F453-58F9-CE2B05A8A424}"/>
                  </a:ext>
                </a:extLst>
              </p:cNvPr>
              <p:cNvSpPr/>
              <p:nvPr/>
            </p:nvSpPr>
            <p:spPr>
              <a:xfrm>
                <a:off x="1028801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2" name="Freeform: Shape 5161">
                <a:extLst>
                  <a:ext uri="{FF2B5EF4-FFF2-40B4-BE49-F238E27FC236}">
                    <a16:creationId xmlns:a16="http://schemas.microsoft.com/office/drawing/2014/main" id="{9FAF333B-C608-1E08-DBEA-96E6E3FF2114}"/>
                  </a:ext>
                </a:extLst>
              </p:cNvPr>
              <p:cNvSpPr/>
              <p:nvPr/>
            </p:nvSpPr>
            <p:spPr>
              <a:xfrm>
                <a:off x="104040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3" name="Freeform: Shape 5162">
                <a:extLst>
                  <a:ext uri="{FF2B5EF4-FFF2-40B4-BE49-F238E27FC236}">
                    <a16:creationId xmlns:a16="http://schemas.microsoft.com/office/drawing/2014/main" id="{5D412F8B-90CD-9A2A-366C-07887BB2A61A}"/>
                  </a:ext>
                </a:extLst>
              </p:cNvPr>
              <p:cNvSpPr/>
              <p:nvPr/>
            </p:nvSpPr>
            <p:spPr>
              <a:xfrm>
                <a:off x="1052007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4" name="Freeform: Shape 5163">
                <a:extLst>
                  <a:ext uri="{FF2B5EF4-FFF2-40B4-BE49-F238E27FC236}">
                    <a16:creationId xmlns:a16="http://schemas.microsoft.com/office/drawing/2014/main" id="{5A1B6B5B-CF81-88FD-C986-F7A546FFCF43}"/>
                  </a:ext>
                </a:extLst>
              </p:cNvPr>
              <p:cNvSpPr/>
              <p:nvPr/>
            </p:nvSpPr>
            <p:spPr>
              <a:xfrm>
                <a:off x="1063611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5" name="Freeform: Shape 5164">
                <a:extLst>
                  <a:ext uri="{FF2B5EF4-FFF2-40B4-BE49-F238E27FC236}">
                    <a16:creationId xmlns:a16="http://schemas.microsoft.com/office/drawing/2014/main" id="{26035B23-B63E-E3BD-1D7C-1B85C66E4877}"/>
                  </a:ext>
                </a:extLst>
              </p:cNvPr>
              <p:cNvSpPr/>
              <p:nvPr/>
            </p:nvSpPr>
            <p:spPr>
              <a:xfrm>
                <a:off x="1075214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6" name="Freeform: Shape 5165">
                <a:extLst>
                  <a:ext uri="{FF2B5EF4-FFF2-40B4-BE49-F238E27FC236}">
                    <a16:creationId xmlns:a16="http://schemas.microsoft.com/office/drawing/2014/main" id="{BDCEF4B6-898D-87ED-F863-687C6AB11039}"/>
                  </a:ext>
                </a:extLst>
              </p:cNvPr>
              <p:cNvSpPr/>
              <p:nvPr/>
            </p:nvSpPr>
            <p:spPr>
              <a:xfrm>
                <a:off x="108681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7" name="Freeform: Shape 5166">
                <a:extLst>
                  <a:ext uri="{FF2B5EF4-FFF2-40B4-BE49-F238E27FC236}">
                    <a16:creationId xmlns:a16="http://schemas.microsoft.com/office/drawing/2014/main" id="{39C6A2A5-8428-7DEA-17E7-31AD86335242}"/>
                  </a:ext>
                </a:extLst>
              </p:cNvPr>
              <p:cNvSpPr/>
              <p:nvPr/>
            </p:nvSpPr>
            <p:spPr>
              <a:xfrm>
                <a:off x="1098419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8" name="Freeform: Shape 5167">
                <a:extLst>
                  <a:ext uri="{FF2B5EF4-FFF2-40B4-BE49-F238E27FC236}">
                    <a16:creationId xmlns:a16="http://schemas.microsoft.com/office/drawing/2014/main" id="{A74F9DC5-7877-4898-4667-6E8273532837}"/>
                  </a:ext>
                </a:extLst>
              </p:cNvPr>
              <p:cNvSpPr/>
              <p:nvPr/>
            </p:nvSpPr>
            <p:spPr>
              <a:xfrm>
                <a:off x="1110022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9" name="Freeform: Shape 5168">
                <a:extLst>
                  <a:ext uri="{FF2B5EF4-FFF2-40B4-BE49-F238E27FC236}">
                    <a16:creationId xmlns:a16="http://schemas.microsoft.com/office/drawing/2014/main" id="{93CE3514-1D6D-3FFD-678D-732E83BBA7B7}"/>
                  </a:ext>
                </a:extLst>
              </p:cNvPr>
              <p:cNvSpPr/>
              <p:nvPr/>
            </p:nvSpPr>
            <p:spPr>
              <a:xfrm>
                <a:off x="1121626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0" name="Freeform: Shape 5169">
                <a:extLst>
                  <a:ext uri="{FF2B5EF4-FFF2-40B4-BE49-F238E27FC236}">
                    <a16:creationId xmlns:a16="http://schemas.microsoft.com/office/drawing/2014/main" id="{5FC81BA8-9B80-B21A-2155-2A2ED9BADB7F}"/>
                  </a:ext>
                </a:extLst>
              </p:cNvPr>
              <p:cNvSpPr/>
              <p:nvPr/>
            </p:nvSpPr>
            <p:spPr>
              <a:xfrm>
                <a:off x="1133229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1" name="Freeform: Shape 5170">
                <a:extLst>
                  <a:ext uri="{FF2B5EF4-FFF2-40B4-BE49-F238E27FC236}">
                    <a16:creationId xmlns:a16="http://schemas.microsoft.com/office/drawing/2014/main" id="{DB163DE8-E4E1-6DA7-06C9-FDA049D84ACA}"/>
                  </a:ext>
                </a:extLst>
              </p:cNvPr>
              <p:cNvSpPr/>
              <p:nvPr/>
            </p:nvSpPr>
            <p:spPr>
              <a:xfrm>
                <a:off x="1144831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2" name="Freeform: Shape 5171">
                <a:extLst>
                  <a:ext uri="{FF2B5EF4-FFF2-40B4-BE49-F238E27FC236}">
                    <a16:creationId xmlns:a16="http://schemas.microsoft.com/office/drawing/2014/main" id="{A1FB157A-EB5C-2A58-A2D0-FE69C0E519C1}"/>
                  </a:ext>
                </a:extLst>
              </p:cNvPr>
              <p:cNvSpPr/>
              <p:nvPr/>
            </p:nvSpPr>
            <p:spPr>
              <a:xfrm>
                <a:off x="1156434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3" name="Freeform: Shape 5172">
                <a:extLst>
                  <a:ext uri="{FF2B5EF4-FFF2-40B4-BE49-F238E27FC236}">
                    <a16:creationId xmlns:a16="http://schemas.microsoft.com/office/drawing/2014/main" id="{4AB5E569-7883-D85F-9A4B-C2E377AF20D0}"/>
                  </a:ext>
                </a:extLst>
              </p:cNvPr>
              <p:cNvSpPr/>
              <p:nvPr/>
            </p:nvSpPr>
            <p:spPr>
              <a:xfrm>
                <a:off x="1168037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4" name="Freeform: Shape 5173">
                <a:extLst>
                  <a:ext uri="{FF2B5EF4-FFF2-40B4-BE49-F238E27FC236}">
                    <a16:creationId xmlns:a16="http://schemas.microsoft.com/office/drawing/2014/main" id="{5B09F745-9176-36D5-AB36-80F2E4DC3A9E}"/>
                  </a:ext>
                </a:extLst>
              </p:cNvPr>
              <p:cNvSpPr/>
              <p:nvPr/>
            </p:nvSpPr>
            <p:spPr>
              <a:xfrm>
                <a:off x="1179640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5" name="Freeform: Shape 5174">
                <a:extLst>
                  <a:ext uri="{FF2B5EF4-FFF2-40B4-BE49-F238E27FC236}">
                    <a16:creationId xmlns:a16="http://schemas.microsoft.com/office/drawing/2014/main" id="{CC7E285E-AF72-62F9-1076-746C6C809D6A}"/>
                  </a:ext>
                </a:extLst>
              </p:cNvPr>
              <p:cNvSpPr/>
              <p:nvPr/>
            </p:nvSpPr>
            <p:spPr>
              <a:xfrm>
                <a:off x="1191242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6" name="Freeform: Shape 5175">
                <a:extLst>
                  <a:ext uri="{FF2B5EF4-FFF2-40B4-BE49-F238E27FC236}">
                    <a16:creationId xmlns:a16="http://schemas.microsoft.com/office/drawing/2014/main" id="{AEDDA572-CD3E-F59C-95C0-DD7A4E0ED08D}"/>
                  </a:ext>
                </a:extLst>
              </p:cNvPr>
              <p:cNvSpPr/>
              <p:nvPr/>
            </p:nvSpPr>
            <p:spPr>
              <a:xfrm>
                <a:off x="1202845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7" name="Freeform: Shape 5176">
                <a:extLst>
                  <a:ext uri="{FF2B5EF4-FFF2-40B4-BE49-F238E27FC236}">
                    <a16:creationId xmlns:a16="http://schemas.microsoft.com/office/drawing/2014/main" id="{6441DBBC-D83A-0B0D-F690-B6A24B5F98C1}"/>
                  </a:ext>
                </a:extLst>
              </p:cNvPr>
              <p:cNvSpPr/>
              <p:nvPr/>
            </p:nvSpPr>
            <p:spPr>
              <a:xfrm>
                <a:off x="1214449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3" name="Freeform: Shape 5192">
                <a:extLst>
                  <a:ext uri="{FF2B5EF4-FFF2-40B4-BE49-F238E27FC236}">
                    <a16:creationId xmlns:a16="http://schemas.microsoft.com/office/drawing/2014/main" id="{1F57D086-5567-DF2A-3693-5D3190CE5C78}"/>
                  </a:ext>
                </a:extLst>
              </p:cNvPr>
              <p:cNvSpPr/>
              <p:nvPr/>
            </p:nvSpPr>
            <p:spPr>
              <a:xfrm>
                <a:off x="935978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4" name="Freeform: Shape 5193">
                <a:extLst>
                  <a:ext uri="{FF2B5EF4-FFF2-40B4-BE49-F238E27FC236}">
                    <a16:creationId xmlns:a16="http://schemas.microsoft.com/office/drawing/2014/main" id="{4D33934B-C1A7-65C5-4087-5776B66C5A43}"/>
                  </a:ext>
                </a:extLst>
              </p:cNvPr>
              <p:cNvSpPr/>
              <p:nvPr/>
            </p:nvSpPr>
            <p:spPr>
              <a:xfrm>
                <a:off x="947581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5" name="Freeform: Shape 5194">
                <a:extLst>
                  <a:ext uri="{FF2B5EF4-FFF2-40B4-BE49-F238E27FC236}">
                    <a16:creationId xmlns:a16="http://schemas.microsoft.com/office/drawing/2014/main" id="{7F6888EE-A558-188C-D15A-8AC33FD58DFD}"/>
                  </a:ext>
                </a:extLst>
              </p:cNvPr>
              <p:cNvSpPr/>
              <p:nvPr/>
            </p:nvSpPr>
            <p:spPr>
              <a:xfrm>
                <a:off x="95918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6" name="Freeform: Shape 5195">
                <a:extLst>
                  <a:ext uri="{FF2B5EF4-FFF2-40B4-BE49-F238E27FC236}">
                    <a16:creationId xmlns:a16="http://schemas.microsoft.com/office/drawing/2014/main" id="{FB3C6E8A-C44D-A7AB-80AC-DF64329FB388}"/>
                  </a:ext>
                </a:extLst>
              </p:cNvPr>
              <p:cNvSpPr/>
              <p:nvPr/>
            </p:nvSpPr>
            <p:spPr>
              <a:xfrm>
                <a:off x="970786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7" name="Freeform: Shape 5196">
                <a:extLst>
                  <a:ext uri="{FF2B5EF4-FFF2-40B4-BE49-F238E27FC236}">
                    <a16:creationId xmlns:a16="http://schemas.microsoft.com/office/drawing/2014/main" id="{58846F49-D20B-9846-E17F-A09D406F7768}"/>
                  </a:ext>
                </a:extLst>
              </p:cNvPr>
              <p:cNvSpPr/>
              <p:nvPr/>
            </p:nvSpPr>
            <p:spPr>
              <a:xfrm>
                <a:off x="98238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8" name="Freeform: Shape 5197">
                <a:extLst>
                  <a:ext uri="{FF2B5EF4-FFF2-40B4-BE49-F238E27FC236}">
                    <a16:creationId xmlns:a16="http://schemas.microsoft.com/office/drawing/2014/main" id="{C3954D9F-309D-E2EF-A671-A062674D1A13}"/>
                  </a:ext>
                </a:extLst>
              </p:cNvPr>
              <p:cNvSpPr/>
              <p:nvPr/>
            </p:nvSpPr>
            <p:spPr>
              <a:xfrm>
                <a:off x="993992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9" name="Freeform: Shape 5198">
                <a:extLst>
                  <a:ext uri="{FF2B5EF4-FFF2-40B4-BE49-F238E27FC236}">
                    <a16:creationId xmlns:a16="http://schemas.microsoft.com/office/drawing/2014/main" id="{B7A72E55-23C5-D2FE-D146-CCC5E18EED38}"/>
                  </a:ext>
                </a:extLst>
              </p:cNvPr>
              <p:cNvSpPr/>
              <p:nvPr/>
            </p:nvSpPr>
            <p:spPr>
              <a:xfrm>
                <a:off x="100559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0" name="Freeform: Shape 5199">
                <a:extLst>
                  <a:ext uri="{FF2B5EF4-FFF2-40B4-BE49-F238E27FC236}">
                    <a16:creationId xmlns:a16="http://schemas.microsoft.com/office/drawing/2014/main" id="{97049187-55D0-5469-45B4-BA61A5B76EC6}"/>
                  </a:ext>
                </a:extLst>
              </p:cNvPr>
              <p:cNvSpPr/>
              <p:nvPr/>
            </p:nvSpPr>
            <p:spPr>
              <a:xfrm>
                <a:off x="1017199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1" name="Freeform: Shape 5200">
                <a:extLst>
                  <a:ext uri="{FF2B5EF4-FFF2-40B4-BE49-F238E27FC236}">
                    <a16:creationId xmlns:a16="http://schemas.microsoft.com/office/drawing/2014/main" id="{A506D110-6020-709A-8CB3-40301ABFA718}"/>
                  </a:ext>
                </a:extLst>
              </p:cNvPr>
              <p:cNvSpPr/>
              <p:nvPr/>
            </p:nvSpPr>
            <p:spPr>
              <a:xfrm>
                <a:off x="1028801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2" name="Freeform: Shape 5201">
                <a:extLst>
                  <a:ext uri="{FF2B5EF4-FFF2-40B4-BE49-F238E27FC236}">
                    <a16:creationId xmlns:a16="http://schemas.microsoft.com/office/drawing/2014/main" id="{12ED4A61-D4BD-0CC1-DB45-BD6D937A26F6}"/>
                  </a:ext>
                </a:extLst>
              </p:cNvPr>
              <p:cNvSpPr/>
              <p:nvPr/>
            </p:nvSpPr>
            <p:spPr>
              <a:xfrm>
                <a:off x="104040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3" name="Freeform: Shape 5202">
                <a:extLst>
                  <a:ext uri="{FF2B5EF4-FFF2-40B4-BE49-F238E27FC236}">
                    <a16:creationId xmlns:a16="http://schemas.microsoft.com/office/drawing/2014/main" id="{E6C1374C-EF8D-8C2D-7894-FBD8DF0A3F8F}"/>
                  </a:ext>
                </a:extLst>
              </p:cNvPr>
              <p:cNvSpPr/>
              <p:nvPr/>
            </p:nvSpPr>
            <p:spPr>
              <a:xfrm>
                <a:off x="1052007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4" name="Freeform: Shape 5203">
                <a:extLst>
                  <a:ext uri="{FF2B5EF4-FFF2-40B4-BE49-F238E27FC236}">
                    <a16:creationId xmlns:a16="http://schemas.microsoft.com/office/drawing/2014/main" id="{7A82BB20-E085-82D4-E461-C4FBCD7CC146}"/>
                  </a:ext>
                </a:extLst>
              </p:cNvPr>
              <p:cNvSpPr/>
              <p:nvPr/>
            </p:nvSpPr>
            <p:spPr>
              <a:xfrm>
                <a:off x="1063611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5" name="Freeform: Shape 5204">
                <a:extLst>
                  <a:ext uri="{FF2B5EF4-FFF2-40B4-BE49-F238E27FC236}">
                    <a16:creationId xmlns:a16="http://schemas.microsoft.com/office/drawing/2014/main" id="{3AA0CC09-B229-98EA-1F59-307BC62C3D01}"/>
                  </a:ext>
                </a:extLst>
              </p:cNvPr>
              <p:cNvSpPr/>
              <p:nvPr/>
            </p:nvSpPr>
            <p:spPr>
              <a:xfrm>
                <a:off x="1075214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6" name="Freeform: Shape 5205">
                <a:extLst>
                  <a:ext uri="{FF2B5EF4-FFF2-40B4-BE49-F238E27FC236}">
                    <a16:creationId xmlns:a16="http://schemas.microsoft.com/office/drawing/2014/main" id="{B33C3C03-33CF-0297-57F6-0D65FE6D096F}"/>
                  </a:ext>
                </a:extLst>
              </p:cNvPr>
              <p:cNvSpPr/>
              <p:nvPr/>
            </p:nvSpPr>
            <p:spPr>
              <a:xfrm>
                <a:off x="108681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7" name="Freeform: Shape 5206">
                <a:extLst>
                  <a:ext uri="{FF2B5EF4-FFF2-40B4-BE49-F238E27FC236}">
                    <a16:creationId xmlns:a16="http://schemas.microsoft.com/office/drawing/2014/main" id="{0A884BCE-2331-EFF6-2945-3AF482FB2D3B}"/>
                  </a:ext>
                </a:extLst>
              </p:cNvPr>
              <p:cNvSpPr/>
              <p:nvPr/>
            </p:nvSpPr>
            <p:spPr>
              <a:xfrm>
                <a:off x="1098419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8" name="Freeform: Shape 5207">
                <a:extLst>
                  <a:ext uri="{FF2B5EF4-FFF2-40B4-BE49-F238E27FC236}">
                    <a16:creationId xmlns:a16="http://schemas.microsoft.com/office/drawing/2014/main" id="{D0A5C395-B2C8-A5FA-075E-5B81DFDD0507}"/>
                  </a:ext>
                </a:extLst>
              </p:cNvPr>
              <p:cNvSpPr/>
              <p:nvPr/>
            </p:nvSpPr>
            <p:spPr>
              <a:xfrm>
                <a:off x="1110022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9" name="Freeform: Shape 5208">
                <a:extLst>
                  <a:ext uri="{FF2B5EF4-FFF2-40B4-BE49-F238E27FC236}">
                    <a16:creationId xmlns:a16="http://schemas.microsoft.com/office/drawing/2014/main" id="{7E2C48C9-BCD3-143D-AC0A-B638AC09CDD0}"/>
                  </a:ext>
                </a:extLst>
              </p:cNvPr>
              <p:cNvSpPr/>
              <p:nvPr/>
            </p:nvSpPr>
            <p:spPr>
              <a:xfrm>
                <a:off x="1121626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0" name="Freeform: Shape 5209">
                <a:extLst>
                  <a:ext uri="{FF2B5EF4-FFF2-40B4-BE49-F238E27FC236}">
                    <a16:creationId xmlns:a16="http://schemas.microsoft.com/office/drawing/2014/main" id="{B7E79EFC-7603-3BF5-139B-FC2F8B3C6500}"/>
                  </a:ext>
                </a:extLst>
              </p:cNvPr>
              <p:cNvSpPr/>
              <p:nvPr/>
            </p:nvSpPr>
            <p:spPr>
              <a:xfrm>
                <a:off x="1133229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1" name="Freeform: Shape 5210">
                <a:extLst>
                  <a:ext uri="{FF2B5EF4-FFF2-40B4-BE49-F238E27FC236}">
                    <a16:creationId xmlns:a16="http://schemas.microsoft.com/office/drawing/2014/main" id="{B768E2A5-9BFA-F513-3B3F-B7432B5C69B3}"/>
                  </a:ext>
                </a:extLst>
              </p:cNvPr>
              <p:cNvSpPr/>
              <p:nvPr/>
            </p:nvSpPr>
            <p:spPr>
              <a:xfrm>
                <a:off x="1144831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2" name="Freeform: Shape 5211">
                <a:extLst>
                  <a:ext uri="{FF2B5EF4-FFF2-40B4-BE49-F238E27FC236}">
                    <a16:creationId xmlns:a16="http://schemas.microsoft.com/office/drawing/2014/main" id="{E83A0C79-3C89-D3EA-8A71-0E9AEA3A1973}"/>
                  </a:ext>
                </a:extLst>
              </p:cNvPr>
              <p:cNvSpPr/>
              <p:nvPr/>
            </p:nvSpPr>
            <p:spPr>
              <a:xfrm>
                <a:off x="1156434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3" name="Freeform: Shape 5212">
                <a:extLst>
                  <a:ext uri="{FF2B5EF4-FFF2-40B4-BE49-F238E27FC236}">
                    <a16:creationId xmlns:a16="http://schemas.microsoft.com/office/drawing/2014/main" id="{B5ACA067-3AA7-A852-F5D0-3EEA95CD209E}"/>
                  </a:ext>
                </a:extLst>
              </p:cNvPr>
              <p:cNvSpPr/>
              <p:nvPr/>
            </p:nvSpPr>
            <p:spPr>
              <a:xfrm>
                <a:off x="1168037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4" name="Freeform: Shape 5213">
                <a:extLst>
                  <a:ext uri="{FF2B5EF4-FFF2-40B4-BE49-F238E27FC236}">
                    <a16:creationId xmlns:a16="http://schemas.microsoft.com/office/drawing/2014/main" id="{1B80BFA8-9507-3C13-5D89-888EFEB5A528}"/>
                  </a:ext>
                </a:extLst>
              </p:cNvPr>
              <p:cNvSpPr/>
              <p:nvPr/>
            </p:nvSpPr>
            <p:spPr>
              <a:xfrm>
                <a:off x="1179640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5" name="Freeform: Shape 5214">
                <a:extLst>
                  <a:ext uri="{FF2B5EF4-FFF2-40B4-BE49-F238E27FC236}">
                    <a16:creationId xmlns:a16="http://schemas.microsoft.com/office/drawing/2014/main" id="{3BFB885B-494D-9519-0580-DFBA44AA33E0}"/>
                  </a:ext>
                </a:extLst>
              </p:cNvPr>
              <p:cNvSpPr/>
              <p:nvPr/>
            </p:nvSpPr>
            <p:spPr>
              <a:xfrm>
                <a:off x="1191242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6" name="Freeform: Shape 5215">
                <a:extLst>
                  <a:ext uri="{FF2B5EF4-FFF2-40B4-BE49-F238E27FC236}">
                    <a16:creationId xmlns:a16="http://schemas.microsoft.com/office/drawing/2014/main" id="{1AAA4C6B-CB26-DC6A-C556-7C61A58372C0}"/>
                  </a:ext>
                </a:extLst>
              </p:cNvPr>
              <p:cNvSpPr/>
              <p:nvPr/>
            </p:nvSpPr>
            <p:spPr>
              <a:xfrm>
                <a:off x="1202845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7" name="Freeform: Shape 5216">
                <a:extLst>
                  <a:ext uri="{FF2B5EF4-FFF2-40B4-BE49-F238E27FC236}">
                    <a16:creationId xmlns:a16="http://schemas.microsoft.com/office/drawing/2014/main" id="{1E12E03D-8D7B-5B66-C86D-9F49286AA77A}"/>
                  </a:ext>
                </a:extLst>
              </p:cNvPr>
              <p:cNvSpPr/>
              <p:nvPr/>
            </p:nvSpPr>
            <p:spPr>
              <a:xfrm>
                <a:off x="1214449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3" name="Freeform: Shape 5232">
                <a:extLst>
                  <a:ext uri="{FF2B5EF4-FFF2-40B4-BE49-F238E27FC236}">
                    <a16:creationId xmlns:a16="http://schemas.microsoft.com/office/drawing/2014/main" id="{2DF7F489-38EC-CBB1-C293-E525E9F789C4}"/>
                  </a:ext>
                </a:extLst>
              </p:cNvPr>
              <p:cNvSpPr/>
              <p:nvPr/>
            </p:nvSpPr>
            <p:spPr>
              <a:xfrm>
                <a:off x="935978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4" name="Freeform: Shape 5233">
                <a:extLst>
                  <a:ext uri="{FF2B5EF4-FFF2-40B4-BE49-F238E27FC236}">
                    <a16:creationId xmlns:a16="http://schemas.microsoft.com/office/drawing/2014/main" id="{2B9165D2-051D-E90F-4C58-717A6DE5AC0A}"/>
                  </a:ext>
                </a:extLst>
              </p:cNvPr>
              <p:cNvSpPr/>
              <p:nvPr/>
            </p:nvSpPr>
            <p:spPr>
              <a:xfrm>
                <a:off x="947581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5" name="Freeform: Shape 5234">
                <a:extLst>
                  <a:ext uri="{FF2B5EF4-FFF2-40B4-BE49-F238E27FC236}">
                    <a16:creationId xmlns:a16="http://schemas.microsoft.com/office/drawing/2014/main" id="{2C0556AF-5223-CE0D-8ED2-54F1E9F3D7F7}"/>
                  </a:ext>
                </a:extLst>
              </p:cNvPr>
              <p:cNvSpPr/>
              <p:nvPr/>
            </p:nvSpPr>
            <p:spPr>
              <a:xfrm>
                <a:off x="95918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6" name="Freeform: Shape 5235">
                <a:extLst>
                  <a:ext uri="{FF2B5EF4-FFF2-40B4-BE49-F238E27FC236}">
                    <a16:creationId xmlns:a16="http://schemas.microsoft.com/office/drawing/2014/main" id="{C32DDD7E-76B0-C24F-738D-FC3081ADACD3}"/>
                  </a:ext>
                </a:extLst>
              </p:cNvPr>
              <p:cNvSpPr/>
              <p:nvPr/>
            </p:nvSpPr>
            <p:spPr>
              <a:xfrm>
                <a:off x="970786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7" name="Freeform: Shape 5236">
                <a:extLst>
                  <a:ext uri="{FF2B5EF4-FFF2-40B4-BE49-F238E27FC236}">
                    <a16:creationId xmlns:a16="http://schemas.microsoft.com/office/drawing/2014/main" id="{4F4606FD-40D4-481B-B691-FBF426D081E2}"/>
                  </a:ext>
                </a:extLst>
              </p:cNvPr>
              <p:cNvSpPr/>
              <p:nvPr/>
            </p:nvSpPr>
            <p:spPr>
              <a:xfrm>
                <a:off x="98238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8" name="Freeform: Shape 5237">
                <a:extLst>
                  <a:ext uri="{FF2B5EF4-FFF2-40B4-BE49-F238E27FC236}">
                    <a16:creationId xmlns:a16="http://schemas.microsoft.com/office/drawing/2014/main" id="{1D48D3C1-CFBD-74DF-6852-741111183624}"/>
                  </a:ext>
                </a:extLst>
              </p:cNvPr>
              <p:cNvSpPr/>
              <p:nvPr/>
            </p:nvSpPr>
            <p:spPr>
              <a:xfrm>
                <a:off x="993992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9" name="Freeform: Shape 5238">
                <a:extLst>
                  <a:ext uri="{FF2B5EF4-FFF2-40B4-BE49-F238E27FC236}">
                    <a16:creationId xmlns:a16="http://schemas.microsoft.com/office/drawing/2014/main" id="{C3312029-E440-40DF-DF70-F8A84C8FEF45}"/>
                  </a:ext>
                </a:extLst>
              </p:cNvPr>
              <p:cNvSpPr/>
              <p:nvPr/>
            </p:nvSpPr>
            <p:spPr>
              <a:xfrm>
                <a:off x="100559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0" name="Freeform: Shape 5239">
                <a:extLst>
                  <a:ext uri="{FF2B5EF4-FFF2-40B4-BE49-F238E27FC236}">
                    <a16:creationId xmlns:a16="http://schemas.microsoft.com/office/drawing/2014/main" id="{8C9A7C85-9FA5-CD83-B9A6-67CB406B3315}"/>
                  </a:ext>
                </a:extLst>
              </p:cNvPr>
              <p:cNvSpPr/>
              <p:nvPr/>
            </p:nvSpPr>
            <p:spPr>
              <a:xfrm>
                <a:off x="1017199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1" name="Freeform: Shape 5240">
                <a:extLst>
                  <a:ext uri="{FF2B5EF4-FFF2-40B4-BE49-F238E27FC236}">
                    <a16:creationId xmlns:a16="http://schemas.microsoft.com/office/drawing/2014/main" id="{C8E04F62-EDA3-7FD3-2131-0BB556B05F71}"/>
                  </a:ext>
                </a:extLst>
              </p:cNvPr>
              <p:cNvSpPr/>
              <p:nvPr/>
            </p:nvSpPr>
            <p:spPr>
              <a:xfrm>
                <a:off x="1028801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2" name="Freeform: Shape 5241">
                <a:extLst>
                  <a:ext uri="{FF2B5EF4-FFF2-40B4-BE49-F238E27FC236}">
                    <a16:creationId xmlns:a16="http://schemas.microsoft.com/office/drawing/2014/main" id="{66676DAB-ED06-1FDC-A881-0D8433167D65}"/>
                  </a:ext>
                </a:extLst>
              </p:cNvPr>
              <p:cNvSpPr/>
              <p:nvPr/>
            </p:nvSpPr>
            <p:spPr>
              <a:xfrm>
                <a:off x="104040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3" name="Freeform: Shape 5242">
                <a:extLst>
                  <a:ext uri="{FF2B5EF4-FFF2-40B4-BE49-F238E27FC236}">
                    <a16:creationId xmlns:a16="http://schemas.microsoft.com/office/drawing/2014/main" id="{FB8AF3B3-1F70-623A-27ED-C19ED7DDBE3A}"/>
                  </a:ext>
                </a:extLst>
              </p:cNvPr>
              <p:cNvSpPr/>
              <p:nvPr/>
            </p:nvSpPr>
            <p:spPr>
              <a:xfrm>
                <a:off x="1052007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4" name="Freeform: Shape 5243">
                <a:extLst>
                  <a:ext uri="{FF2B5EF4-FFF2-40B4-BE49-F238E27FC236}">
                    <a16:creationId xmlns:a16="http://schemas.microsoft.com/office/drawing/2014/main" id="{A3A695C9-5090-FBBD-9CFC-2BB1E156FA31}"/>
                  </a:ext>
                </a:extLst>
              </p:cNvPr>
              <p:cNvSpPr/>
              <p:nvPr/>
            </p:nvSpPr>
            <p:spPr>
              <a:xfrm>
                <a:off x="1063611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5" name="Freeform: Shape 5244">
                <a:extLst>
                  <a:ext uri="{FF2B5EF4-FFF2-40B4-BE49-F238E27FC236}">
                    <a16:creationId xmlns:a16="http://schemas.microsoft.com/office/drawing/2014/main" id="{D803984A-9B27-B0D1-652B-161CC1D28D61}"/>
                  </a:ext>
                </a:extLst>
              </p:cNvPr>
              <p:cNvSpPr/>
              <p:nvPr/>
            </p:nvSpPr>
            <p:spPr>
              <a:xfrm>
                <a:off x="1075214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6" name="Freeform: Shape 5245">
                <a:extLst>
                  <a:ext uri="{FF2B5EF4-FFF2-40B4-BE49-F238E27FC236}">
                    <a16:creationId xmlns:a16="http://schemas.microsoft.com/office/drawing/2014/main" id="{7526A672-04AB-A5BF-ABAC-FD16AFC4235D}"/>
                  </a:ext>
                </a:extLst>
              </p:cNvPr>
              <p:cNvSpPr/>
              <p:nvPr/>
            </p:nvSpPr>
            <p:spPr>
              <a:xfrm>
                <a:off x="108681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7" name="Freeform: Shape 5246">
                <a:extLst>
                  <a:ext uri="{FF2B5EF4-FFF2-40B4-BE49-F238E27FC236}">
                    <a16:creationId xmlns:a16="http://schemas.microsoft.com/office/drawing/2014/main" id="{5E9CE8AE-4D76-3831-53BC-31ED3EF9CCDB}"/>
                  </a:ext>
                </a:extLst>
              </p:cNvPr>
              <p:cNvSpPr/>
              <p:nvPr/>
            </p:nvSpPr>
            <p:spPr>
              <a:xfrm>
                <a:off x="1098419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8" name="Freeform: Shape 5247">
                <a:extLst>
                  <a:ext uri="{FF2B5EF4-FFF2-40B4-BE49-F238E27FC236}">
                    <a16:creationId xmlns:a16="http://schemas.microsoft.com/office/drawing/2014/main" id="{74B31630-12A5-CE9A-6E61-1719A5AFDEBD}"/>
                  </a:ext>
                </a:extLst>
              </p:cNvPr>
              <p:cNvSpPr/>
              <p:nvPr/>
            </p:nvSpPr>
            <p:spPr>
              <a:xfrm>
                <a:off x="1110022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9" name="Freeform: Shape 5248">
                <a:extLst>
                  <a:ext uri="{FF2B5EF4-FFF2-40B4-BE49-F238E27FC236}">
                    <a16:creationId xmlns:a16="http://schemas.microsoft.com/office/drawing/2014/main" id="{D274D484-0252-3ADA-5FEC-6E2F0D264EFD}"/>
                  </a:ext>
                </a:extLst>
              </p:cNvPr>
              <p:cNvSpPr/>
              <p:nvPr/>
            </p:nvSpPr>
            <p:spPr>
              <a:xfrm>
                <a:off x="1121626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0" name="Freeform: Shape 5249">
                <a:extLst>
                  <a:ext uri="{FF2B5EF4-FFF2-40B4-BE49-F238E27FC236}">
                    <a16:creationId xmlns:a16="http://schemas.microsoft.com/office/drawing/2014/main" id="{271B88F4-AB28-A099-C769-39E6BEE5F817}"/>
                  </a:ext>
                </a:extLst>
              </p:cNvPr>
              <p:cNvSpPr/>
              <p:nvPr/>
            </p:nvSpPr>
            <p:spPr>
              <a:xfrm>
                <a:off x="1133229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1" name="Freeform: Shape 5250">
                <a:extLst>
                  <a:ext uri="{FF2B5EF4-FFF2-40B4-BE49-F238E27FC236}">
                    <a16:creationId xmlns:a16="http://schemas.microsoft.com/office/drawing/2014/main" id="{D36278BE-195E-E9CD-9BD3-00B9D2744646}"/>
                  </a:ext>
                </a:extLst>
              </p:cNvPr>
              <p:cNvSpPr/>
              <p:nvPr/>
            </p:nvSpPr>
            <p:spPr>
              <a:xfrm>
                <a:off x="1144831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2" name="Freeform: Shape 5251">
                <a:extLst>
                  <a:ext uri="{FF2B5EF4-FFF2-40B4-BE49-F238E27FC236}">
                    <a16:creationId xmlns:a16="http://schemas.microsoft.com/office/drawing/2014/main" id="{6D23A978-9338-C03E-FF6D-201D00409650}"/>
                  </a:ext>
                </a:extLst>
              </p:cNvPr>
              <p:cNvSpPr/>
              <p:nvPr/>
            </p:nvSpPr>
            <p:spPr>
              <a:xfrm>
                <a:off x="1156434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3" name="Freeform: Shape 5252">
                <a:extLst>
                  <a:ext uri="{FF2B5EF4-FFF2-40B4-BE49-F238E27FC236}">
                    <a16:creationId xmlns:a16="http://schemas.microsoft.com/office/drawing/2014/main" id="{0AFE268D-EBC7-16F7-549F-AC0A2FA16C4E}"/>
                  </a:ext>
                </a:extLst>
              </p:cNvPr>
              <p:cNvSpPr/>
              <p:nvPr/>
            </p:nvSpPr>
            <p:spPr>
              <a:xfrm>
                <a:off x="1168037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4" name="Freeform: Shape 5253">
                <a:extLst>
                  <a:ext uri="{FF2B5EF4-FFF2-40B4-BE49-F238E27FC236}">
                    <a16:creationId xmlns:a16="http://schemas.microsoft.com/office/drawing/2014/main" id="{80B32974-B97B-11F4-017D-CA685AE5DE53}"/>
                  </a:ext>
                </a:extLst>
              </p:cNvPr>
              <p:cNvSpPr/>
              <p:nvPr/>
            </p:nvSpPr>
            <p:spPr>
              <a:xfrm>
                <a:off x="1179640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5" name="Freeform: Shape 5254">
                <a:extLst>
                  <a:ext uri="{FF2B5EF4-FFF2-40B4-BE49-F238E27FC236}">
                    <a16:creationId xmlns:a16="http://schemas.microsoft.com/office/drawing/2014/main" id="{6B92A626-71DE-2A82-126E-DEE302CE9E9A}"/>
                  </a:ext>
                </a:extLst>
              </p:cNvPr>
              <p:cNvSpPr/>
              <p:nvPr/>
            </p:nvSpPr>
            <p:spPr>
              <a:xfrm>
                <a:off x="1191242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6" name="Freeform: Shape 5255">
                <a:extLst>
                  <a:ext uri="{FF2B5EF4-FFF2-40B4-BE49-F238E27FC236}">
                    <a16:creationId xmlns:a16="http://schemas.microsoft.com/office/drawing/2014/main" id="{044FF8A7-E69E-E2D2-D735-5C8F6A2F6383}"/>
                  </a:ext>
                </a:extLst>
              </p:cNvPr>
              <p:cNvSpPr/>
              <p:nvPr/>
            </p:nvSpPr>
            <p:spPr>
              <a:xfrm>
                <a:off x="1202845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7" name="Freeform: Shape 5256">
                <a:extLst>
                  <a:ext uri="{FF2B5EF4-FFF2-40B4-BE49-F238E27FC236}">
                    <a16:creationId xmlns:a16="http://schemas.microsoft.com/office/drawing/2014/main" id="{3FE10EFF-17A1-5CC4-442D-F18D76F76EA0}"/>
                  </a:ext>
                </a:extLst>
              </p:cNvPr>
              <p:cNvSpPr/>
              <p:nvPr/>
            </p:nvSpPr>
            <p:spPr>
              <a:xfrm>
                <a:off x="1214449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3" name="Freeform: Shape 5272">
                <a:extLst>
                  <a:ext uri="{FF2B5EF4-FFF2-40B4-BE49-F238E27FC236}">
                    <a16:creationId xmlns:a16="http://schemas.microsoft.com/office/drawing/2014/main" id="{33A506FF-E46C-273B-3361-950DE443DE83}"/>
                  </a:ext>
                </a:extLst>
              </p:cNvPr>
              <p:cNvSpPr/>
              <p:nvPr/>
            </p:nvSpPr>
            <p:spPr>
              <a:xfrm>
                <a:off x="935978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4" name="Freeform: Shape 5273">
                <a:extLst>
                  <a:ext uri="{FF2B5EF4-FFF2-40B4-BE49-F238E27FC236}">
                    <a16:creationId xmlns:a16="http://schemas.microsoft.com/office/drawing/2014/main" id="{72F130BA-9BA0-C78F-9134-53CC7CA72D33}"/>
                  </a:ext>
                </a:extLst>
              </p:cNvPr>
              <p:cNvSpPr/>
              <p:nvPr/>
            </p:nvSpPr>
            <p:spPr>
              <a:xfrm>
                <a:off x="947581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5" name="Freeform: Shape 5274">
                <a:extLst>
                  <a:ext uri="{FF2B5EF4-FFF2-40B4-BE49-F238E27FC236}">
                    <a16:creationId xmlns:a16="http://schemas.microsoft.com/office/drawing/2014/main" id="{B269DDAF-4A17-DC18-5DBA-79F2DFF6D0C6}"/>
                  </a:ext>
                </a:extLst>
              </p:cNvPr>
              <p:cNvSpPr/>
              <p:nvPr/>
            </p:nvSpPr>
            <p:spPr>
              <a:xfrm>
                <a:off x="95918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6" name="Freeform: Shape 5275">
                <a:extLst>
                  <a:ext uri="{FF2B5EF4-FFF2-40B4-BE49-F238E27FC236}">
                    <a16:creationId xmlns:a16="http://schemas.microsoft.com/office/drawing/2014/main" id="{930D596D-227E-B739-1639-6F77E8BF1196}"/>
                  </a:ext>
                </a:extLst>
              </p:cNvPr>
              <p:cNvSpPr/>
              <p:nvPr/>
            </p:nvSpPr>
            <p:spPr>
              <a:xfrm>
                <a:off x="970786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7" name="Freeform: Shape 5276">
                <a:extLst>
                  <a:ext uri="{FF2B5EF4-FFF2-40B4-BE49-F238E27FC236}">
                    <a16:creationId xmlns:a16="http://schemas.microsoft.com/office/drawing/2014/main" id="{FE363905-3D82-B7A5-06FD-AC9A4C5D4667}"/>
                  </a:ext>
                </a:extLst>
              </p:cNvPr>
              <p:cNvSpPr/>
              <p:nvPr/>
            </p:nvSpPr>
            <p:spPr>
              <a:xfrm>
                <a:off x="98238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8" name="Freeform: Shape 5277">
                <a:extLst>
                  <a:ext uri="{FF2B5EF4-FFF2-40B4-BE49-F238E27FC236}">
                    <a16:creationId xmlns:a16="http://schemas.microsoft.com/office/drawing/2014/main" id="{7CEA113E-7C7A-9290-4A94-C05D25A6BA5F}"/>
                  </a:ext>
                </a:extLst>
              </p:cNvPr>
              <p:cNvSpPr/>
              <p:nvPr/>
            </p:nvSpPr>
            <p:spPr>
              <a:xfrm>
                <a:off x="993992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9" name="Freeform: Shape 5278">
                <a:extLst>
                  <a:ext uri="{FF2B5EF4-FFF2-40B4-BE49-F238E27FC236}">
                    <a16:creationId xmlns:a16="http://schemas.microsoft.com/office/drawing/2014/main" id="{C0D2B11F-C0F6-88B0-3BFF-52C2570F3FDF}"/>
                  </a:ext>
                </a:extLst>
              </p:cNvPr>
              <p:cNvSpPr/>
              <p:nvPr/>
            </p:nvSpPr>
            <p:spPr>
              <a:xfrm>
                <a:off x="100559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0" name="Freeform: Shape 5279">
                <a:extLst>
                  <a:ext uri="{FF2B5EF4-FFF2-40B4-BE49-F238E27FC236}">
                    <a16:creationId xmlns:a16="http://schemas.microsoft.com/office/drawing/2014/main" id="{4792DDDD-109F-3A49-56C0-84073C8F4B5A}"/>
                  </a:ext>
                </a:extLst>
              </p:cNvPr>
              <p:cNvSpPr/>
              <p:nvPr/>
            </p:nvSpPr>
            <p:spPr>
              <a:xfrm>
                <a:off x="1017199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1" name="Freeform: Shape 5280">
                <a:extLst>
                  <a:ext uri="{FF2B5EF4-FFF2-40B4-BE49-F238E27FC236}">
                    <a16:creationId xmlns:a16="http://schemas.microsoft.com/office/drawing/2014/main" id="{70362939-28A7-6817-DBA4-0C1794DD0C57}"/>
                  </a:ext>
                </a:extLst>
              </p:cNvPr>
              <p:cNvSpPr/>
              <p:nvPr/>
            </p:nvSpPr>
            <p:spPr>
              <a:xfrm>
                <a:off x="1028801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2" name="Freeform: Shape 5281">
                <a:extLst>
                  <a:ext uri="{FF2B5EF4-FFF2-40B4-BE49-F238E27FC236}">
                    <a16:creationId xmlns:a16="http://schemas.microsoft.com/office/drawing/2014/main" id="{1824FE51-4BCE-3749-CFA6-D12287BBF64B}"/>
                  </a:ext>
                </a:extLst>
              </p:cNvPr>
              <p:cNvSpPr/>
              <p:nvPr/>
            </p:nvSpPr>
            <p:spPr>
              <a:xfrm>
                <a:off x="104040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3" name="Freeform: Shape 5282">
                <a:extLst>
                  <a:ext uri="{FF2B5EF4-FFF2-40B4-BE49-F238E27FC236}">
                    <a16:creationId xmlns:a16="http://schemas.microsoft.com/office/drawing/2014/main" id="{9DCEF782-38AD-BDA9-2368-075DD8387419}"/>
                  </a:ext>
                </a:extLst>
              </p:cNvPr>
              <p:cNvSpPr/>
              <p:nvPr/>
            </p:nvSpPr>
            <p:spPr>
              <a:xfrm>
                <a:off x="1052007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4" name="Freeform: Shape 5283">
                <a:extLst>
                  <a:ext uri="{FF2B5EF4-FFF2-40B4-BE49-F238E27FC236}">
                    <a16:creationId xmlns:a16="http://schemas.microsoft.com/office/drawing/2014/main" id="{5E290809-880F-9E1A-F6EB-15470691ABFC}"/>
                  </a:ext>
                </a:extLst>
              </p:cNvPr>
              <p:cNvSpPr/>
              <p:nvPr/>
            </p:nvSpPr>
            <p:spPr>
              <a:xfrm>
                <a:off x="1063611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5" name="Freeform: Shape 5284">
                <a:extLst>
                  <a:ext uri="{FF2B5EF4-FFF2-40B4-BE49-F238E27FC236}">
                    <a16:creationId xmlns:a16="http://schemas.microsoft.com/office/drawing/2014/main" id="{E9AE86F7-FAD6-BD16-E52A-A6C3994FBDFA}"/>
                  </a:ext>
                </a:extLst>
              </p:cNvPr>
              <p:cNvSpPr/>
              <p:nvPr/>
            </p:nvSpPr>
            <p:spPr>
              <a:xfrm>
                <a:off x="1075214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6" name="Freeform: Shape 5285">
                <a:extLst>
                  <a:ext uri="{FF2B5EF4-FFF2-40B4-BE49-F238E27FC236}">
                    <a16:creationId xmlns:a16="http://schemas.microsoft.com/office/drawing/2014/main" id="{8AE6A59D-FE62-8680-EE6E-A33B41955539}"/>
                  </a:ext>
                </a:extLst>
              </p:cNvPr>
              <p:cNvSpPr/>
              <p:nvPr/>
            </p:nvSpPr>
            <p:spPr>
              <a:xfrm>
                <a:off x="108681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7" name="Freeform: Shape 5286">
                <a:extLst>
                  <a:ext uri="{FF2B5EF4-FFF2-40B4-BE49-F238E27FC236}">
                    <a16:creationId xmlns:a16="http://schemas.microsoft.com/office/drawing/2014/main" id="{0D60729F-C89A-D2D0-C7EB-6239DAC2A88D}"/>
                  </a:ext>
                </a:extLst>
              </p:cNvPr>
              <p:cNvSpPr/>
              <p:nvPr/>
            </p:nvSpPr>
            <p:spPr>
              <a:xfrm>
                <a:off x="1098419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8" name="Freeform: Shape 5287">
                <a:extLst>
                  <a:ext uri="{FF2B5EF4-FFF2-40B4-BE49-F238E27FC236}">
                    <a16:creationId xmlns:a16="http://schemas.microsoft.com/office/drawing/2014/main" id="{0D138AFB-9328-5E67-F5D4-D233B083B177}"/>
                  </a:ext>
                </a:extLst>
              </p:cNvPr>
              <p:cNvSpPr/>
              <p:nvPr/>
            </p:nvSpPr>
            <p:spPr>
              <a:xfrm>
                <a:off x="1110022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9" name="Freeform: Shape 5288">
                <a:extLst>
                  <a:ext uri="{FF2B5EF4-FFF2-40B4-BE49-F238E27FC236}">
                    <a16:creationId xmlns:a16="http://schemas.microsoft.com/office/drawing/2014/main" id="{F2CEA54F-9BDC-B255-6CF5-D453E8B49FAA}"/>
                  </a:ext>
                </a:extLst>
              </p:cNvPr>
              <p:cNvSpPr/>
              <p:nvPr/>
            </p:nvSpPr>
            <p:spPr>
              <a:xfrm>
                <a:off x="1121626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0" name="Freeform: Shape 5289">
                <a:extLst>
                  <a:ext uri="{FF2B5EF4-FFF2-40B4-BE49-F238E27FC236}">
                    <a16:creationId xmlns:a16="http://schemas.microsoft.com/office/drawing/2014/main" id="{0FE58C73-85E0-B8E4-639E-F164F928652A}"/>
                  </a:ext>
                </a:extLst>
              </p:cNvPr>
              <p:cNvSpPr/>
              <p:nvPr/>
            </p:nvSpPr>
            <p:spPr>
              <a:xfrm>
                <a:off x="1133229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1" name="Freeform: Shape 5290">
                <a:extLst>
                  <a:ext uri="{FF2B5EF4-FFF2-40B4-BE49-F238E27FC236}">
                    <a16:creationId xmlns:a16="http://schemas.microsoft.com/office/drawing/2014/main" id="{12CC9360-D91D-A204-F3D1-E7244E6ADAF6}"/>
                  </a:ext>
                </a:extLst>
              </p:cNvPr>
              <p:cNvSpPr/>
              <p:nvPr/>
            </p:nvSpPr>
            <p:spPr>
              <a:xfrm>
                <a:off x="1144831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2" name="Freeform: Shape 5291">
                <a:extLst>
                  <a:ext uri="{FF2B5EF4-FFF2-40B4-BE49-F238E27FC236}">
                    <a16:creationId xmlns:a16="http://schemas.microsoft.com/office/drawing/2014/main" id="{AE342845-DE74-A99D-89E5-C193CC98E2FC}"/>
                  </a:ext>
                </a:extLst>
              </p:cNvPr>
              <p:cNvSpPr/>
              <p:nvPr/>
            </p:nvSpPr>
            <p:spPr>
              <a:xfrm>
                <a:off x="1156434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3" name="Freeform: Shape 5292">
                <a:extLst>
                  <a:ext uri="{FF2B5EF4-FFF2-40B4-BE49-F238E27FC236}">
                    <a16:creationId xmlns:a16="http://schemas.microsoft.com/office/drawing/2014/main" id="{792368D1-18E7-0E81-9F75-DEAACFE044AF}"/>
                  </a:ext>
                </a:extLst>
              </p:cNvPr>
              <p:cNvSpPr/>
              <p:nvPr/>
            </p:nvSpPr>
            <p:spPr>
              <a:xfrm>
                <a:off x="1168037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4" name="Freeform: Shape 5293">
                <a:extLst>
                  <a:ext uri="{FF2B5EF4-FFF2-40B4-BE49-F238E27FC236}">
                    <a16:creationId xmlns:a16="http://schemas.microsoft.com/office/drawing/2014/main" id="{7FBD245E-64A3-34FE-0075-766578BBC43E}"/>
                  </a:ext>
                </a:extLst>
              </p:cNvPr>
              <p:cNvSpPr/>
              <p:nvPr/>
            </p:nvSpPr>
            <p:spPr>
              <a:xfrm>
                <a:off x="1179640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5" name="Freeform: Shape 5294">
                <a:extLst>
                  <a:ext uri="{FF2B5EF4-FFF2-40B4-BE49-F238E27FC236}">
                    <a16:creationId xmlns:a16="http://schemas.microsoft.com/office/drawing/2014/main" id="{892554DF-6948-0952-729A-15E120694E10}"/>
                  </a:ext>
                </a:extLst>
              </p:cNvPr>
              <p:cNvSpPr/>
              <p:nvPr/>
            </p:nvSpPr>
            <p:spPr>
              <a:xfrm>
                <a:off x="1191242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6" name="Freeform: Shape 5295">
                <a:extLst>
                  <a:ext uri="{FF2B5EF4-FFF2-40B4-BE49-F238E27FC236}">
                    <a16:creationId xmlns:a16="http://schemas.microsoft.com/office/drawing/2014/main" id="{AEDA704E-91D8-19F6-A5D8-FF84F76FD3E2}"/>
                  </a:ext>
                </a:extLst>
              </p:cNvPr>
              <p:cNvSpPr/>
              <p:nvPr/>
            </p:nvSpPr>
            <p:spPr>
              <a:xfrm>
                <a:off x="1202845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7" name="Freeform: Shape 5296">
                <a:extLst>
                  <a:ext uri="{FF2B5EF4-FFF2-40B4-BE49-F238E27FC236}">
                    <a16:creationId xmlns:a16="http://schemas.microsoft.com/office/drawing/2014/main" id="{105BC31C-C559-0E25-34DA-2703F577D4AD}"/>
                  </a:ext>
                </a:extLst>
              </p:cNvPr>
              <p:cNvSpPr/>
              <p:nvPr/>
            </p:nvSpPr>
            <p:spPr>
              <a:xfrm>
                <a:off x="1214449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3" name="Freeform: Shape 5312">
                <a:extLst>
                  <a:ext uri="{FF2B5EF4-FFF2-40B4-BE49-F238E27FC236}">
                    <a16:creationId xmlns:a16="http://schemas.microsoft.com/office/drawing/2014/main" id="{CDF43A10-D69B-C64A-08CA-78A72DBCDEF6}"/>
                  </a:ext>
                </a:extLst>
              </p:cNvPr>
              <p:cNvSpPr/>
              <p:nvPr/>
            </p:nvSpPr>
            <p:spPr>
              <a:xfrm>
                <a:off x="935978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4" name="Freeform: Shape 5313">
                <a:extLst>
                  <a:ext uri="{FF2B5EF4-FFF2-40B4-BE49-F238E27FC236}">
                    <a16:creationId xmlns:a16="http://schemas.microsoft.com/office/drawing/2014/main" id="{8DF0B113-4EE1-D23B-FB6A-5BE92CB5283E}"/>
                  </a:ext>
                </a:extLst>
              </p:cNvPr>
              <p:cNvSpPr/>
              <p:nvPr/>
            </p:nvSpPr>
            <p:spPr>
              <a:xfrm>
                <a:off x="947581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5" name="Freeform: Shape 5314">
                <a:extLst>
                  <a:ext uri="{FF2B5EF4-FFF2-40B4-BE49-F238E27FC236}">
                    <a16:creationId xmlns:a16="http://schemas.microsoft.com/office/drawing/2014/main" id="{7F5D5ECB-DABA-C2AE-99B1-5149058ECE15}"/>
                  </a:ext>
                </a:extLst>
              </p:cNvPr>
              <p:cNvSpPr/>
              <p:nvPr/>
            </p:nvSpPr>
            <p:spPr>
              <a:xfrm>
                <a:off x="95918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6" name="Freeform: Shape 5315">
                <a:extLst>
                  <a:ext uri="{FF2B5EF4-FFF2-40B4-BE49-F238E27FC236}">
                    <a16:creationId xmlns:a16="http://schemas.microsoft.com/office/drawing/2014/main" id="{85103244-D589-8F4B-10FC-D309C94EAF4D}"/>
                  </a:ext>
                </a:extLst>
              </p:cNvPr>
              <p:cNvSpPr/>
              <p:nvPr/>
            </p:nvSpPr>
            <p:spPr>
              <a:xfrm>
                <a:off x="970786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7" name="Freeform: Shape 5316">
                <a:extLst>
                  <a:ext uri="{FF2B5EF4-FFF2-40B4-BE49-F238E27FC236}">
                    <a16:creationId xmlns:a16="http://schemas.microsoft.com/office/drawing/2014/main" id="{C795A751-AA5D-15BB-9519-604D494D492F}"/>
                  </a:ext>
                </a:extLst>
              </p:cNvPr>
              <p:cNvSpPr/>
              <p:nvPr/>
            </p:nvSpPr>
            <p:spPr>
              <a:xfrm>
                <a:off x="98238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8" name="Freeform: Shape 5317">
                <a:extLst>
                  <a:ext uri="{FF2B5EF4-FFF2-40B4-BE49-F238E27FC236}">
                    <a16:creationId xmlns:a16="http://schemas.microsoft.com/office/drawing/2014/main" id="{2367DD08-28C6-C9EA-B556-E9DCCB1A5443}"/>
                  </a:ext>
                </a:extLst>
              </p:cNvPr>
              <p:cNvSpPr/>
              <p:nvPr/>
            </p:nvSpPr>
            <p:spPr>
              <a:xfrm>
                <a:off x="993992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9" name="Freeform: Shape 5318">
                <a:extLst>
                  <a:ext uri="{FF2B5EF4-FFF2-40B4-BE49-F238E27FC236}">
                    <a16:creationId xmlns:a16="http://schemas.microsoft.com/office/drawing/2014/main" id="{78152603-FD57-1F4F-5362-E4DB29E5B4E6}"/>
                  </a:ext>
                </a:extLst>
              </p:cNvPr>
              <p:cNvSpPr/>
              <p:nvPr/>
            </p:nvSpPr>
            <p:spPr>
              <a:xfrm>
                <a:off x="100559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0" name="Freeform: Shape 5319">
                <a:extLst>
                  <a:ext uri="{FF2B5EF4-FFF2-40B4-BE49-F238E27FC236}">
                    <a16:creationId xmlns:a16="http://schemas.microsoft.com/office/drawing/2014/main" id="{E8DB576D-3F2D-7DEF-F6A7-EEDF6ED6A1AD}"/>
                  </a:ext>
                </a:extLst>
              </p:cNvPr>
              <p:cNvSpPr/>
              <p:nvPr/>
            </p:nvSpPr>
            <p:spPr>
              <a:xfrm>
                <a:off x="1017199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1" name="Freeform: Shape 5320">
                <a:extLst>
                  <a:ext uri="{FF2B5EF4-FFF2-40B4-BE49-F238E27FC236}">
                    <a16:creationId xmlns:a16="http://schemas.microsoft.com/office/drawing/2014/main" id="{3F30DD2D-A3DC-92FF-06B7-9C0FE89A863D}"/>
                  </a:ext>
                </a:extLst>
              </p:cNvPr>
              <p:cNvSpPr/>
              <p:nvPr/>
            </p:nvSpPr>
            <p:spPr>
              <a:xfrm>
                <a:off x="1028801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2" name="Freeform: Shape 5321">
                <a:extLst>
                  <a:ext uri="{FF2B5EF4-FFF2-40B4-BE49-F238E27FC236}">
                    <a16:creationId xmlns:a16="http://schemas.microsoft.com/office/drawing/2014/main" id="{E8C3E546-C33F-C1BE-08D9-413F796286A6}"/>
                  </a:ext>
                </a:extLst>
              </p:cNvPr>
              <p:cNvSpPr/>
              <p:nvPr/>
            </p:nvSpPr>
            <p:spPr>
              <a:xfrm>
                <a:off x="104040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3" name="Freeform: Shape 5322">
                <a:extLst>
                  <a:ext uri="{FF2B5EF4-FFF2-40B4-BE49-F238E27FC236}">
                    <a16:creationId xmlns:a16="http://schemas.microsoft.com/office/drawing/2014/main" id="{46607CE7-1763-4911-C829-C2A5EF747E99}"/>
                  </a:ext>
                </a:extLst>
              </p:cNvPr>
              <p:cNvSpPr/>
              <p:nvPr/>
            </p:nvSpPr>
            <p:spPr>
              <a:xfrm>
                <a:off x="1052007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4" name="Freeform: Shape 5323">
                <a:extLst>
                  <a:ext uri="{FF2B5EF4-FFF2-40B4-BE49-F238E27FC236}">
                    <a16:creationId xmlns:a16="http://schemas.microsoft.com/office/drawing/2014/main" id="{EBD1CA68-1911-F408-6ADF-F38AC785634D}"/>
                  </a:ext>
                </a:extLst>
              </p:cNvPr>
              <p:cNvSpPr/>
              <p:nvPr/>
            </p:nvSpPr>
            <p:spPr>
              <a:xfrm>
                <a:off x="1063611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5" name="Freeform: Shape 5324">
                <a:extLst>
                  <a:ext uri="{FF2B5EF4-FFF2-40B4-BE49-F238E27FC236}">
                    <a16:creationId xmlns:a16="http://schemas.microsoft.com/office/drawing/2014/main" id="{5B32A396-6DBD-B4FF-A63F-E6A2AEC52907}"/>
                  </a:ext>
                </a:extLst>
              </p:cNvPr>
              <p:cNvSpPr/>
              <p:nvPr/>
            </p:nvSpPr>
            <p:spPr>
              <a:xfrm>
                <a:off x="1075214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6" name="Freeform: Shape 5325">
                <a:extLst>
                  <a:ext uri="{FF2B5EF4-FFF2-40B4-BE49-F238E27FC236}">
                    <a16:creationId xmlns:a16="http://schemas.microsoft.com/office/drawing/2014/main" id="{9EF3D1CA-6639-99C0-8E10-773B997847A8}"/>
                  </a:ext>
                </a:extLst>
              </p:cNvPr>
              <p:cNvSpPr/>
              <p:nvPr/>
            </p:nvSpPr>
            <p:spPr>
              <a:xfrm>
                <a:off x="108681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7" name="Freeform: Shape 5326">
                <a:extLst>
                  <a:ext uri="{FF2B5EF4-FFF2-40B4-BE49-F238E27FC236}">
                    <a16:creationId xmlns:a16="http://schemas.microsoft.com/office/drawing/2014/main" id="{32A3DFEC-1011-96CE-2B8B-43EB8B5CD9E9}"/>
                  </a:ext>
                </a:extLst>
              </p:cNvPr>
              <p:cNvSpPr/>
              <p:nvPr/>
            </p:nvSpPr>
            <p:spPr>
              <a:xfrm>
                <a:off x="1098419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8" name="Freeform: Shape 5327">
                <a:extLst>
                  <a:ext uri="{FF2B5EF4-FFF2-40B4-BE49-F238E27FC236}">
                    <a16:creationId xmlns:a16="http://schemas.microsoft.com/office/drawing/2014/main" id="{82867890-18D6-D20F-7B8D-72466CCF5C7A}"/>
                  </a:ext>
                </a:extLst>
              </p:cNvPr>
              <p:cNvSpPr/>
              <p:nvPr/>
            </p:nvSpPr>
            <p:spPr>
              <a:xfrm>
                <a:off x="1110022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9" name="Freeform: Shape 5328">
                <a:extLst>
                  <a:ext uri="{FF2B5EF4-FFF2-40B4-BE49-F238E27FC236}">
                    <a16:creationId xmlns:a16="http://schemas.microsoft.com/office/drawing/2014/main" id="{DF5E3E2A-2D8E-6CD0-A299-2F86AEE252D1}"/>
                  </a:ext>
                </a:extLst>
              </p:cNvPr>
              <p:cNvSpPr/>
              <p:nvPr/>
            </p:nvSpPr>
            <p:spPr>
              <a:xfrm>
                <a:off x="1121626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0" name="Freeform: Shape 5329">
                <a:extLst>
                  <a:ext uri="{FF2B5EF4-FFF2-40B4-BE49-F238E27FC236}">
                    <a16:creationId xmlns:a16="http://schemas.microsoft.com/office/drawing/2014/main" id="{871C3022-3A99-7CB4-1B10-C11CEB955895}"/>
                  </a:ext>
                </a:extLst>
              </p:cNvPr>
              <p:cNvSpPr/>
              <p:nvPr/>
            </p:nvSpPr>
            <p:spPr>
              <a:xfrm>
                <a:off x="1133229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1" name="Freeform: Shape 5330">
                <a:extLst>
                  <a:ext uri="{FF2B5EF4-FFF2-40B4-BE49-F238E27FC236}">
                    <a16:creationId xmlns:a16="http://schemas.microsoft.com/office/drawing/2014/main" id="{513FC931-B749-0160-3601-5F409AFAEFEE}"/>
                  </a:ext>
                </a:extLst>
              </p:cNvPr>
              <p:cNvSpPr/>
              <p:nvPr/>
            </p:nvSpPr>
            <p:spPr>
              <a:xfrm>
                <a:off x="1144831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2" name="Freeform: Shape 5331">
                <a:extLst>
                  <a:ext uri="{FF2B5EF4-FFF2-40B4-BE49-F238E27FC236}">
                    <a16:creationId xmlns:a16="http://schemas.microsoft.com/office/drawing/2014/main" id="{31EBF0AA-F1BF-40E1-6B3C-AB71144F06BA}"/>
                  </a:ext>
                </a:extLst>
              </p:cNvPr>
              <p:cNvSpPr/>
              <p:nvPr/>
            </p:nvSpPr>
            <p:spPr>
              <a:xfrm>
                <a:off x="1156434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3" name="Freeform: Shape 5332">
                <a:extLst>
                  <a:ext uri="{FF2B5EF4-FFF2-40B4-BE49-F238E27FC236}">
                    <a16:creationId xmlns:a16="http://schemas.microsoft.com/office/drawing/2014/main" id="{BF0D12C8-B6DB-586D-CE78-5CAF1EB85C91}"/>
                  </a:ext>
                </a:extLst>
              </p:cNvPr>
              <p:cNvSpPr/>
              <p:nvPr/>
            </p:nvSpPr>
            <p:spPr>
              <a:xfrm>
                <a:off x="1168037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4" name="Freeform: Shape 5333">
                <a:extLst>
                  <a:ext uri="{FF2B5EF4-FFF2-40B4-BE49-F238E27FC236}">
                    <a16:creationId xmlns:a16="http://schemas.microsoft.com/office/drawing/2014/main" id="{EBB3E4E3-2739-A910-B2C9-6F17B686C16E}"/>
                  </a:ext>
                </a:extLst>
              </p:cNvPr>
              <p:cNvSpPr/>
              <p:nvPr/>
            </p:nvSpPr>
            <p:spPr>
              <a:xfrm>
                <a:off x="1179640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5" name="Freeform: Shape 5334">
                <a:extLst>
                  <a:ext uri="{FF2B5EF4-FFF2-40B4-BE49-F238E27FC236}">
                    <a16:creationId xmlns:a16="http://schemas.microsoft.com/office/drawing/2014/main" id="{673C5A7B-627E-32BB-2445-116E0290DD0E}"/>
                  </a:ext>
                </a:extLst>
              </p:cNvPr>
              <p:cNvSpPr/>
              <p:nvPr/>
            </p:nvSpPr>
            <p:spPr>
              <a:xfrm>
                <a:off x="1191242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6" name="Freeform: Shape 5335">
                <a:extLst>
                  <a:ext uri="{FF2B5EF4-FFF2-40B4-BE49-F238E27FC236}">
                    <a16:creationId xmlns:a16="http://schemas.microsoft.com/office/drawing/2014/main" id="{11696835-D64B-4CBC-2BA1-70B4D89CDEB5}"/>
                  </a:ext>
                </a:extLst>
              </p:cNvPr>
              <p:cNvSpPr/>
              <p:nvPr/>
            </p:nvSpPr>
            <p:spPr>
              <a:xfrm>
                <a:off x="1202845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7" name="Freeform: Shape 5336">
                <a:extLst>
                  <a:ext uri="{FF2B5EF4-FFF2-40B4-BE49-F238E27FC236}">
                    <a16:creationId xmlns:a16="http://schemas.microsoft.com/office/drawing/2014/main" id="{2F8480E7-2E8D-A7DC-3227-27A761FB76D5}"/>
                  </a:ext>
                </a:extLst>
              </p:cNvPr>
              <p:cNvSpPr/>
              <p:nvPr/>
            </p:nvSpPr>
            <p:spPr>
              <a:xfrm>
                <a:off x="1214449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3" name="Freeform: Shape 5352">
                <a:extLst>
                  <a:ext uri="{FF2B5EF4-FFF2-40B4-BE49-F238E27FC236}">
                    <a16:creationId xmlns:a16="http://schemas.microsoft.com/office/drawing/2014/main" id="{70B3D061-754A-FC0C-CD19-1E5D94B2C6C0}"/>
                  </a:ext>
                </a:extLst>
              </p:cNvPr>
              <p:cNvSpPr/>
              <p:nvPr/>
            </p:nvSpPr>
            <p:spPr>
              <a:xfrm>
                <a:off x="935978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4" name="Freeform: Shape 5353">
                <a:extLst>
                  <a:ext uri="{FF2B5EF4-FFF2-40B4-BE49-F238E27FC236}">
                    <a16:creationId xmlns:a16="http://schemas.microsoft.com/office/drawing/2014/main" id="{201E1959-12DF-ADF3-68D3-17EDB3C7E20B}"/>
                  </a:ext>
                </a:extLst>
              </p:cNvPr>
              <p:cNvSpPr/>
              <p:nvPr/>
            </p:nvSpPr>
            <p:spPr>
              <a:xfrm>
                <a:off x="947581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5" name="Freeform: Shape 5354">
                <a:extLst>
                  <a:ext uri="{FF2B5EF4-FFF2-40B4-BE49-F238E27FC236}">
                    <a16:creationId xmlns:a16="http://schemas.microsoft.com/office/drawing/2014/main" id="{FDEE2694-92AA-E2C6-B9E0-6ACA997C9763}"/>
                  </a:ext>
                </a:extLst>
              </p:cNvPr>
              <p:cNvSpPr/>
              <p:nvPr/>
            </p:nvSpPr>
            <p:spPr>
              <a:xfrm>
                <a:off x="95918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6" name="Freeform: Shape 5355">
                <a:extLst>
                  <a:ext uri="{FF2B5EF4-FFF2-40B4-BE49-F238E27FC236}">
                    <a16:creationId xmlns:a16="http://schemas.microsoft.com/office/drawing/2014/main" id="{69A3CF42-F385-D929-707E-05B2A21BD38B}"/>
                  </a:ext>
                </a:extLst>
              </p:cNvPr>
              <p:cNvSpPr/>
              <p:nvPr/>
            </p:nvSpPr>
            <p:spPr>
              <a:xfrm>
                <a:off x="970786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7" name="Freeform: Shape 5356">
                <a:extLst>
                  <a:ext uri="{FF2B5EF4-FFF2-40B4-BE49-F238E27FC236}">
                    <a16:creationId xmlns:a16="http://schemas.microsoft.com/office/drawing/2014/main" id="{875FC5A7-71E7-977B-078D-38614EBBAF16}"/>
                  </a:ext>
                </a:extLst>
              </p:cNvPr>
              <p:cNvSpPr/>
              <p:nvPr/>
            </p:nvSpPr>
            <p:spPr>
              <a:xfrm>
                <a:off x="98238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8" name="Freeform: Shape 5357">
                <a:extLst>
                  <a:ext uri="{FF2B5EF4-FFF2-40B4-BE49-F238E27FC236}">
                    <a16:creationId xmlns:a16="http://schemas.microsoft.com/office/drawing/2014/main" id="{39F326C9-9450-0B74-73AA-4357FD99E1FC}"/>
                  </a:ext>
                </a:extLst>
              </p:cNvPr>
              <p:cNvSpPr/>
              <p:nvPr/>
            </p:nvSpPr>
            <p:spPr>
              <a:xfrm>
                <a:off x="993992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9" name="Freeform: Shape 5358">
                <a:extLst>
                  <a:ext uri="{FF2B5EF4-FFF2-40B4-BE49-F238E27FC236}">
                    <a16:creationId xmlns:a16="http://schemas.microsoft.com/office/drawing/2014/main" id="{293F7C60-3E8B-2686-7F6D-7D996CB06F32}"/>
                  </a:ext>
                </a:extLst>
              </p:cNvPr>
              <p:cNvSpPr/>
              <p:nvPr/>
            </p:nvSpPr>
            <p:spPr>
              <a:xfrm>
                <a:off x="100559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0" name="Freeform: Shape 5359">
                <a:extLst>
                  <a:ext uri="{FF2B5EF4-FFF2-40B4-BE49-F238E27FC236}">
                    <a16:creationId xmlns:a16="http://schemas.microsoft.com/office/drawing/2014/main" id="{F6166202-8ABC-C301-4DD1-7EFF73B03DE8}"/>
                  </a:ext>
                </a:extLst>
              </p:cNvPr>
              <p:cNvSpPr/>
              <p:nvPr/>
            </p:nvSpPr>
            <p:spPr>
              <a:xfrm>
                <a:off x="1017199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1" name="Freeform: Shape 5360">
                <a:extLst>
                  <a:ext uri="{FF2B5EF4-FFF2-40B4-BE49-F238E27FC236}">
                    <a16:creationId xmlns:a16="http://schemas.microsoft.com/office/drawing/2014/main" id="{EC2B10D7-3989-CA61-4850-2499DD42837D}"/>
                  </a:ext>
                </a:extLst>
              </p:cNvPr>
              <p:cNvSpPr/>
              <p:nvPr/>
            </p:nvSpPr>
            <p:spPr>
              <a:xfrm>
                <a:off x="1028801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2" name="Freeform: Shape 5361">
                <a:extLst>
                  <a:ext uri="{FF2B5EF4-FFF2-40B4-BE49-F238E27FC236}">
                    <a16:creationId xmlns:a16="http://schemas.microsoft.com/office/drawing/2014/main" id="{C25158FA-2F5B-2F4A-7ED6-0090E2731746}"/>
                  </a:ext>
                </a:extLst>
              </p:cNvPr>
              <p:cNvSpPr/>
              <p:nvPr/>
            </p:nvSpPr>
            <p:spPr>
              <a:xfrm>
                <a:off x="104040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3" name="Freeform: Shape 5362">
                <a:extLst>
                  <a:ext uri="{FF2B5EF4-FFF2-40B4-BE49-F238E27FC236}">
                    <a16:creationId xmlns:a16="http://schemas.microsoft.com/office/drawing/2014/main" id="{4D3A25A7-30B7-CF26-3055-B093724C0017}"/>
                  </a:ext>
                </a:extLst>
              </p:cNvPr>
              <p:cNvSpPr/>
              <p:nvPr/>
            </p:nvSpPr>
            <p:spPr>
              <a:xfrm>
                <a:off x="1052007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4" name="Freeform: Shape 5363">
                <a:extLst>
                  <a:ext uri="{FF2B5EF4-FFF2-40B4-BE49-F238E27FC236}">
                    <a16:creationId xmlns:a16="http://schemas.microsoft.com/office/drawing/2014/main" id="{396381EA-945B-104C-12CF-D380E986E896}"/>
                  </a:ext>
                </a:extLst>
              </p:cNvPr>
              <p:cNvSpPr/>
              <p:nvPr/>
            </p:nvSpPr>
            <p:spPr>
              <a:xfrm>
                <a:off x="1063611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5" name="Freeform: Shape 5364">
                <a:extLst>
                  <a:ext uri="{FF2B5EF4-FFF2-40B4-BE49-F238E27FC236}">
                    <a16:creationId xmlns:a16="http://schemas.microsoft.com/office/drawing/2014/main" id="{F226CC06-3A4B-3419-C8C6-77E143D23C5D}"/>
                  </a:ext>
                </a:extLst>
              </p:cNvPr>
              <p:cNvSpPr/>
              <p:nvPr/>
            </p:nvSpPr>
            <p:spPr>
              <a:xfrm>
                <a:off x="1075214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6" name="Freeform: Shape 5365">
                <a:extLst>
                  <a:ext uri="{FF2B5EF4-FFF2-40B4-BE49-F238E27FC236}">
                    <a16:creationId xmlns:a16="http://schemas.microsoft.com/office/drawing/2014/main" id="{BA83D13F-8D47-BCE8-B362-5F5F20EF8900}"/>
                  </a:ext>
                </a:extLst>
              </p:cNvPr>
              <p:cNvSpPr/>
              <p:nvPr/>
            </p:nvSpPr>
            <p:spPr>
              <a:xfrm>
                <a:off x="108681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7" name="Freeform: Shape 5366">
                <a:extLst>
                  <a:ext uri="{FF2B5EF4-FFF2-40B4-BE49-F238E27FC236}">
                    <a16:creationId xmlns:a16="http://schemas.microsoft.com/office/drawing/2014/main" id="{9572524A-D1A7-8A30-7AFE-AADE34E1A36D}"/>
                  </a:ext>
                </a:extLst>
              </p:cNvPr>
              <p:cNvSpPr/>
              <p:nvPr/>
            </p:nvSpPr>
            <p:spPr>
              <a:xfrm>
                <a:off x="1098419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8" name="Freeform: Shape 5367">
                <a:extLst>
                  <a:ext uri="{FF2B5EF4-FFF2-40B4-BE49-F238E27FC236}">
                    <a16:creationId xmlns:a16="http://schemas.microsoft.com/office/drawing/2014/main" id="{8F53CA6B-7D54-938F-6B9E-FA66F3FE67D3}"/>
                  </a:ext>
                </a:extLst>
              </p:cNvPr>
              <p:cNvSpPr/>
              <p:nvPr/>
            </p:nvSpPr>
            <p:spPr>
              <a:xfrm>
                <a:off x="1110022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9" name="Freeform: Shape 5368">
                <a:extLst>
                  <a:ext uri="{FF2B5EF4-FFF2-40B4-BE49-F238E27FC236}">
                    <a16:creationId xmlns:a16="http://schemas.microsoft.com/office/drawing/2014/main" id="{509FDED4-2FF1-7288-DC7B-7D4240AF4195}"/>
                  </a:ext>
                </a:extLst>
              </p:cNvPr>
              <p:cNvSpPr/>
              <p:nvPr/>
            </p:nvSpPr>
            <p:spPr>
              <a:xfrm>
                <a:off x="1121626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0" name="Freeform: Shape 5369">
                <a:extLst>
                  <a:ext uri="{FF2B5EF4-FFF2-40B4-BE49-F238E27FC236}">
                    <a16:creationId xmlns:a16="http://schemas.microsoft.com/office/drawing/2014/main" id="{0A406AE5-8403-6B83-A6DC-292654ACF5EB}"/>
                  </a:ext>
                </a:extLst>
              </p:cNvPr>
              <p:cNvSpPr/>
              <p:nvPr/>
            </p:nvSpPr>
            <p:spPr>
              <a:xfrm>
                <a:off x="1133229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1" name="Freeform: Shape 5370">
                <a:extLst>
                  <a:ext uri="{FF2B5EF4-FFF2-40B4-BE49-F238E27FC236}">
                    <a16:creationId xmlns:a16="http://schemas.microsoft.com/office/drawing/2014/main" id="{BFF0BE8A-8DF5-EA79-A208-FD3E18811A76}"/>
                  </a:ext>
                </a:extLst>
              </p:cNvPr>
              <p:cNvSpPr/>
              <p:nvPr/>
            </p:nvSpPr>
            <p:spPr>
              <a:xfrm>
                <a:off x="1144831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2" name="Freeform: Shape 5371">
                <a:extLst>
                  <a:ext uri="{FF2B5EF4-FFF2-40B4-BE49-F238E27FC236}">
                    <a16:creationId xmlns:a16="http://schemas.microsoft.com/office/drawing/2014/main" id="{0AF5D788-BE09-C471-3F9B-B009BDC68FFD}"/>
                  </a:ext>
                </a:extLst>
              </p:cNvPr>
              <p:cNvSpPr/>
              <p:nvPr/>
            </p:nvSpPr>
            <p:spPr>
              <a:xfrm>
                <a:off x="1156434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3" name="Freeform: Shape 5372">
                <a:extLst>
                  <a:ext uri="{FF2B5EF4-FFF2-40B4-BE49-F238E27FC236}">
                    <a16:creationId xmlns:a16="http://schemas.microsoft.com/office/drawing/2014/main" id="{569043D6-FFA2-9255-179D-EDC35D0E6339}"/>
                  </a:ext>
                </a:extLst>
              </p:cNvPr>
              <p:cNvSpPr/>
              <p:nvPr/>
            </p:nvSpPr>
            <p:spPr>
              <a:xfrm>
                <a:off x="1168037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4" name="Freeform: Shape 5373">
                <a:extLst>
                  <a:ext uri="{FF2B5EF4-FFF2-40B4-BE49-F238E27FC236}">
                    <a16:creationId xmlns:a16="http://schemas.microsoft.com/office/drawing/2014/main" id="{0C893C10-0F8D-40CD-9193-0C0E5F835D3A}"/>
                  </a:ext>
                </a:extLst>
              </p:cNvPr>
              <p:cNvSpPr/>
              <p:nvPr/>
            </p:nvSpPr>
            <p:spPr>
              <a:xfrm>
                <a:off x="1179640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5" name="Freeform: Shape 5374">
                <a:extLst>
                  <a:ext uri="{FF2B5EF4-FFF2-40B4-BE49-F238E27FC236}">
                    <a16:creationId xmlns:a16="http://schemas.microsoft.com/office/drawing/2014/main" id="{553D8970-8314-22C8-469D-C04C3FD95579}"/>
                  </a:ext>
                </a:extLst>
              </p:cNvPr>
              <p:cNvSpPr/>
              <p:nvPr/>
            </p:nvSpPr>
            <p:spPr>
              <a:xfrm>
                <a:off x="1191242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6" name="Freeform: Shape 5375">
                <a:extLst>
                  <a:ext uri="{FF2B5EF4-FFF2-40B4-BE49-F238E27FC236}">
                    <a16:creationId xmlns:a16="http://schemas.microsoft.com/office/drawing/2014/main" id="{3D07ED9B-D356-F7AA-2936-643D89F261F8}"/>
                  </a:ext>
                </a:extLst>
              </p:cNvPr>
              <p:cNvSpPr/>
              <p:nvPr/>
            </p:nvSpPr>
            <p:spPr>
              <a:xfrm>
                <a:off x="1202845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7" name="Freeform: Shape 5376">
                <a:extLst>
                  <a:ext uri="{FF2B5EF4-FFF2-40B4-BE49-F238E27FC236}">
                    <a16:creationId xmlns:a16="http://schemas.microsoft.com/office/drawing/2014/main" id="{56740B36-F6E6-2370-10D8-61B9A804C0D0}"/>
                  </a:ext>
                </a:extLst>
              </p:cNvPr>
              <p:cNvSpPr/>
              <p:nvPr/>
            </p:nvSpPr>
            <p:spPr>
              <a:xfrm>
                <a:off x="1214449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3" name="Freeform: Shape 5392">
                <a:extLst>
                  <a:ext uri="{FF2B5EF4-FFF2-40B4-BE49-F238E27FC236}">
                    <a16:creationId xmlns:a16="http://schemas.microsoft.com/office/drawing/2014/main" id="{04997564-4878-3D2E-BC28-439D0CD0D3E7}"/>
                  </a:ext>
                </a:extLst>
              </p:cNvPr>
              <p:cNvSpPr/>
              <p:nvPr/>
            </p:nvSpPr>
            <p:spPr>
              <a:xfrm>
                <a:off x="935978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4" name="Freeform: Shape 5393">
                <a:extLst>
                  <a:ext uri="{FF2B5EF4-FFF2-40B4-BE49-F238E27FC236}">
                    <a16:creationId xmlns:a16="http://schemas.microsoft.com/office/drawing/2014/main" id="{733D2DBE-652D-D495-DAB4-5600E01C04BA}"/>
                  </a:ext>
                </a:extLst>
              </p:cNvPr>
              <p:cNvSpPr/>
              <p:nvPr/>
            </p:nvSpPr>
            <p:spPr>
              <a:xfrm>
                <a:off x="947581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5" name="Freeform: Shape 5394">
                <a:extLst>
                  <a:ext uri="{FF2B5EF4-FFF2-40B4-BE49-F238E27FC236}">
                    <a16:creationId xmlns:a16="http://schemas.microsoft.com/office/drawing/2014/main" id="{36E10FA2-E468-7778-3E72-D7456FF0F627}"/>
                  </a:ext>
                </a:extLst>
              </p:cNvPr>
              <p:cNvSpPr/>
              <p:nvPr/>
            </p:nvSpPr>
            <p:spPr>
              <a:xfrm>
                <a:off x="95918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6" name="Freeform: Shape 5395">
                <a:extLst>
                  <a:ext uri="{FF2B5EF4-FFF2-40B4-BE49-F238E27FC236}">
                    <a16:creationId xmlns:a16="http://schemas.microsoft.com/office/drawing/2014/main" id="{DD5774B9-68C0-708A-2003-CCAB55D5B64E}"/>
                  </a:ext>
                </a:extLst>
              </p:cNvPr>
              <p:cNvSpPr/>
              <p:nvPr/>
            </p:nvSpPr>
            <p:spPr>
              <a:xfrm>
                <a:off x="970786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7" name="Freeform: Shape 5396">
                <a:extLst>
                  <a:ext uri="{FF2B5EF4-FFF2-40B4-BE49-F238E27FC236}">
                    <a16:creationId xmlns:a16="http://schemas.microsoft.com/office/drawing/2014/main" id="{83EFE225-97E8-0F27-8573-0ECB0E1AA031}"/>
                  </a:ext>
                </a:extLst>
              </p:cNvPr>
              <p:cNvSpPr/>
              <p:nvPr/>
            </p:nvSpPr>
            <p:spPr>
              <a:xfrm>
                <a:off x="98238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8" name="Freeform: Shape 5397">
                <a:extLst>
                  <a:ext uri="{FF2B5EF4-FFF2-40B4-BE49-F238E27FC236}">
                    <a16:creationId xmlns:a16="http://schemas.microsoft.com/office/drawing/2014/main" id="{13CE0B9D-222D-2967-EE59-D72084A0E9DF}"/>
                  </a:ext>
                </a:extLst>
              </p:cNvPr>
              <p:cNvSpPr/>
              <p:nvPr/>
            </p:nvSpPr>
            <p:spPr>
              <a:xfrm>
                <a:off x="993992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9" name="Freeform: Shape 5398">
                <a:extLst>
                  <a:ext uri="{FF2B5EF4-FFF2-40B4-BE49-F238E27FC236}">
                    <a16:creationId xmlns:a16="http://schemas.microsoft.com/office/drawing/2014/main" id="{91C76B26-085D-D0E5-258E-1E9E433BF01E}"/>
                  </a:ext>
                </a:extLst>
              </p:cNvPr>
              <p:cNvSpPr/>
              <p:nvPr/>
            </p:nvSpPr>
            <p:spPr>
              <a:xfrm>
                <a:off x="100559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0" name="Freeform: Shape 5399">
                <a:extLst>
                  <a:ext uri="{FF2B5EF4-FFF2-40B4-BE49-F238E27FC236}">
                    <a16:creationId xmlns:a16="http://schemas.microsoft.com/office/drawing/2014/main" id="{3B838119-E3DD-3986-1AAD-39D853C0AD51}"/>
                  </a:ext>
                </a:extLst>
              </p:cNvPr>
              <p:cNvSpPr/>
              <p:nvPr/>
            </p:nvSpPr>
            <p:spPr>
              <a:xfrm>
                <a:off x="1017199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1" name="Freeform: Shape 5400">
                <a:extLst>
                  <a:ext uri="{FF2B5EF4-FFF2-40B4-BE49-F238E27FC236}">
                    <a16:creationId xmlns:a16="http://schemas.microsoft.com/office/drawing/2014/main" id="{5C510240-3820-0940-2777-B6CE7F02B3A2}"/>
                  </a:ext>
                </a:extLst>
              </p:cNvPr>
              <p:cNvSpPr/>
              <p:nvPr/>
            </p:nvSpPr>
            <p:spPr>
              <a:xfrm>
                <a:off x="1028801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2" name="Freeform: Shape 5401">
                <a:extLst>
                  <a:ext uri="{FF2B5EF4-FFF2-40B4-BE49-F238E27FC236}">
                    <a16:creationId xmlns:a16="http://schemas.microsoft.com/office/drawing/2014/main" id="{D7615904-28AF-A16C-DDA8-EDD890EC77DE}"/>
                  </a:ext>
                </a:extLst>
              </p:cNvPr>
              <p:cNvSpPr/>
              <p:nvPr/>
            </p:nvSpPr>
            <p:spPr>
              <a:xfrm>
                <a:off x="104040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3" name="Freeform: Shape 5402">
                <a:extLst>
                  <a:ext uri="{FF2B5EF4-FFF2-40B4-BE49-F238E27FC236}">
                    <a16:creationId xmlns:a16="http://schemas.microsoft.com/office/drawing/2014/main" id="{E54DBE6E-805D-A8B2-EEC0-38E00F75A54A}"/>
                  </a:ext>
                </a:extLst>
              </p:cNvPr>
              <p:cNvSpPr/>
              <p:nvPr/>
            </p:nvSpPr>
            <p:spPr>
              <a:xfrm>
                <a:off x="1052007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4" name="Freeform: Shape 5403">
                <a:extLst>
                  <a:ext uri="{FF2B5EF4-FFF2-40B4-BE49-F238E27FC236}">
                    <a16:creationId xmlns:a16="http://schemas.microsoft.com/office/drawing/2014/main" id="{F67146F4-3A68-224E-0633-E690B62ACB13}"/>
                  </a:ext>
                </a:extLst>
              </p:cNvPr>
              <p:cNvSpPr/>
              <p:nvPr/>
            </p:nvSpPr>
            <p:spPr>
              <a:xfrm>
                <a:off x="1063611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5" name="Freeform: Shape 5404">
                <a:extLst>
                  <a:ext uri="{FF2B5EF4-FFF2-40B4-BE49-F238E27FC236}">
                    <a16:creationId xmlns:a16="http://schemas.microsoft.com/office/drawing/2014/main" id="{72370B19-181A-4547-C3F6-FAF6B4BDB823}"/>
                  </a:ext>
                </a:extLst>
              </p:cNvPr>
              <p:cNvSpPr/>
              <p:nvPr/>
            </p:nvSpPr>
            <p:spPr>
              <a:xfrm>
                <a:off x="1075214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6" name="Freeform: Shape 5405">
                <a:extLst>
                  <a:ext uri="{FF2B5EF4-FFF2-40B4-BE49-F238E27FC236}">
                    <a16:creationId xmlns:a16="http://schemas.microsoft.com/office/drawing/2014/main" id="{B413FEE3-1484-299F-6F87-7C406EFE62F8}"/>
                  </a:ext>
                </a:extLst>
              </p:cNvPr>
              <p:cNvSpPr/>
              <p:nvPr/>
            </p:nvSpPr>
            <p:spPr>
              <a:xfrm>
                <a:off x="108681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7" name="Freeform: Shape 5406">
                <a:extLst>
                  <a:ext uri="{FF2B5EF4-FFF2-40B4-BE49-F238E27FC236}">
                    <a16:creationId xmlns:a16="http://schemas.microsoft.com/office/drawing/2014/main" id="{7184344A-9DB2-ADE6-FB8C-2DF142108440}"/>
                  </a:ext>
                </a:extLst>
              </p:cNvPr>
              <p:cNvSpPr/>
              <p:nvPr/>
            </p:nvSpPr>
            <p:spPr>
              <a:xfrm>
                <a:off x="1098419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8" name="Freeform: Shape 5407">
                <a:extLst>
                  <a:ext uri="{FF2B5EF4-FFF2-40B4-BE49-F238E27FC236}">
                    <a16:creationId xmlns:a16="http://schemas.microsoft.com/office/drawing/2014/main" id="{1EBCDA98-B2FB-7341-DE6E-02DB9E03E070}"/>
                  </a:ext>
                </a:extLst>
              </p:cNvPr>
              <p:cNvSpPr/>
              <p:nvPr/>
            </p:nvSpPr>
            <p:spPr>
              <a:xfrm>
                <a:off x="1110022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9" name="Freeform: Shape 5408">
                <a:extLst>
                  <a:ext uri="{FF2B5EF4-FFF2-40B4-BE49-F238E27FC236}">
                    <a16:creationId xmlns:a16="http://schemas.microsoft.com/office/drawing/2014/main" id="{4218A1A2-6994-7590-BF35-004F7574B537}"/>
                  </a:ext>
                </a:extLst>
              </p:cNvPr>
              <p:cNvSpPr/>
              <p:nvPr/>
            </p:nvSpPr>
            <p:spPr>
              <a:xfrm>
                <a:off x="1121626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0" name="Freeform: Shape 5409">
                <a:extLst>
                  <a:ext uri="{FF2B5EF4-FFF2-40B4-BE49-F238E27FC236}">
                    <a16:creationId xmlns:a16="http://schemas.microsoft.com/office/drawing/2014/main" id="{019452E0-BBB4-1BC8-0966-8B7B6267635B}"/>
                  </a:ext>
                </a:extLst>
              </p:cNvPr>
              <p:cNvSpPr/>
              <p:nvPr/>
            </p:nvSpPr>
            <p:spPr>
              <a:xfrm>
                <a:off x="1133229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1" name="Freeform: Shape 5410">
                <a:extLst>
                  <a:ext uri="{FF2B5EF4-FFF2-40B4-BE49-F238E27FC236}">
                    <a16:creationId xmlns:a16="http://schemas.microsoft.com/office/drawing/2014/main" id="{CE21E1AF-020E-68EC-AAD9-DFCCE1374811}"/>
                  </a:ext>
                </a:extLst>
              </p:cNvPr>
              <p:cNvSpPr/>
              <p:nvPr/>
            </p:nvSpPr>
            <p:spPr>
              <a:xfrm>
                <a:off x="1144831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2" name="Freeform: Shape 5411">
                <a:extLst>
                  <a:ext uri="{FF2B5EF4-FFF2-40B4-BE49-F238E27FC236}">
                    <a16:creationId xmlns:a16="http://schemas.microsoft.com/office/drawing/2014/main" id="{3EB63C93-8F3D-D9F4-96DC-4072C2D241B9}"/>
                  </a:ext>
                </a:extLst>
              </p:cNvPr>
              <p:cNvSpPr/>
              <p:nvPr/>
            </p:nvSpPr>
            <p:spPr>
              <a:xfrm>
                <a:off x="1156434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3" name="Freeform: Shape 5412">
                <a:extLst>
                  <a:ext uri="{FF2B5EF4-FFF2-40B4-BE49-F238E27FC236}">
                    <a16:creationId xmlns:a16="http://schemas.microsoft.com/office/drawing/2014/main" id="{C3FE7D1F-39C6-19E4-127C-971A32BBE7B1}"/>
                  </a:ext>
                </a:extLst>
              </p:cNvPr>
              <p:cNvSpPr/>
              <p:nvPr/>
            </p:nvSpPr>
            <p:spPr>
              <a:xfrm>
                <a:off x="1168037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4" name="Freeform: Shape 5413">
                <a:extLst>
                  <a:ext uri="{FF2B5EF4-FFF2-40B4-BE49-F238E27FC236}">
                    <a16:creationId xmlns:a16="http://schemas.microsoft.com/office/drawing/2014/main" id="{863804FC-8955-4C73-E440-DECE368D33DE}"/>
                  </a:ext>
                </a:extLst>
              </p:cNvPr>
              <p:cNvSpPr/>
              <p:nvPr/>
            </p:nvSpPr>
            <p:spPr>
              <a:xfrm>
                <a:off x="1179640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5" name="Freeform: Shape 5414">
                <a:extLst>
                  <a:ext uri="{FF2B5EF4-FFF2-40B4-BE49-F238E27FC236}">
                    <a16:creationId xmlns:a16="http://schemas.microsoft.com/office/drawing/2014/main" id="{6DF90524-48EA-71BF-5356-061DE34C476E}"/>
                  </a:ext>
                </a:extLst>
              </p:cNvPr>
              <p:cNvSpPr/>
              <p:nvPr/>
            </p:nvSpPr>
            <p:spPr>
              <a:xfrm>
                <a:off x="1191242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6" name="Freeform: Shape 5415">
                <a:extLst>
                  <a:ext uri="{FF2B5EF4-FFF2-40B4-BE49-F238E27FC236}">
                    <a16:creationId xmlns:a16="http://schemas.microsoft.com/office/drawing/2014/main" id="{95161D73-1A51-8CB3-AC00-8E5F991C7CFB}"/>
                  </a:ext>
                </a:extLst>
              </p:cNvPr>
              <p:cNvSpPr/>
              <p:nvPr/>
            </p:nvSpPr>
            <p:spPr>
              <a:xfrm>
                <a:off x="1202845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7" name="Freeform: Shape 5416">
                <a:extLst>
                  <a:ext uri="{FF2B5EF4-FFF2-40B4-BE49-F238E27FC236}">
                    <a16:creationId xmlns:a16="http://schemas.microsoft.com/office/drawing/2014/main" id="{AC10178F-3B89-B626-AE2E-7A49C8E7CB71}"/>
                  </a:ext>
                </a:extLst>
              </p:cNvPr>
              <p:cNvSpPr/>
              <p:nvPr/>
            </p:nvSpPr>
            <p:spPr>
              <a:xfrm>
                <a:off x="1214449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3" name="Freeform: Shape 5432">
                <a:extLst>
                  <a:ext uri="{FF2B5EF4-FFF2-40B4-BE49-F238E27FC236}">
                    <a16:creationId xmlns:a16="http://schemas.microsoft.com/office/drawing/2014/main" id="{70F41344-B98D-8666-8A28-4567CFA42471}"/>
                  </a:ext>
                </a:extLst>
              </p:cNvPr>
              <p:cNvSpPr/>
              <p:nvPr/>
            </p:nvSpPr>
            <p:spPr>
              <a:xfrm>
                <a:off x="935978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4" name="Freeform: Shape 5433">
                <a:extLst>
                  <a:ext uri="{FF2B5EF4-FFF2-40B4-BE49-F238E27FC236}">
                    <a16:creationId xmlns:a16="http://schemas.microsoft.com/office/drawing/2014/main" id="{61346C48-D4D2-F7F6-8145-1E2C84570F69}"/>
                  </a:ext>
                </a:extLst>
              </p:cNvPr>
              <p:cNvSpPr/>
              <p:nvPr/>
            </p:nvSpPr>
            <p:spPr>
              <a:xfrm>
                <a:off x="947581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5" name="Freeform: Shape 5434">
                <a:extLst>
                  <a:ext uri="{FF2B5EF4-FFF2-40B4-BE49-F238E27FC236}">
                    <a16:creationId xmlns:a16="http://schemas.microsoft.com/office/drawing/2014/main" id="{79E31F2D-D5AC-C035-FE3A-67FDA6698881}"/>
                  </a:ext>
                </a:extLst>
              </p:cNvPr>
              <p:cNvSpPr/>
              <p:nvPr/>
            </p:nvSpPr>
            <p:spPr>
              <a:xfrm>
                <a:off x="95918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6" name="Freeform: Shape 5435">
                <a:extLst>
                  <a:ext uri="{FF2B5EF4-FFF2-40B4-BE49-F238E27FC236}">
                    <a16:creationId xmlns:a16="http://schemas.microsoft.com/office/drawing/2014/main" id="{DD5C9BD8-5593-699A-2854-A23F2BA7FCC3}"/>
                  </a:ext>
                </a:extLst>
              </p:cNvPr>
              <p:cNvSpPr/>
              <p:nvPr/>
            </p:nvSpPr>
            <p:spPr>
              <a:xfrm>
                <a:off x="970786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7" name="Freeform: Shape 5436">
                <a:extLst>
                  <a:ext uri="{FF2B5EF4-FFF2-40B4-BE49-F238E27FC236}">
                    <a16:creationId xmlns:a16="http://schemas.microsoft.com/office/drawing/2014/main" id="{978440A9-C9E9-2AB1-381A-65F1C9ECE5A6}"/>
                  </a:ext>
                </a:extLst>
              </p:cNvPr>
              <p:cNvSpPr/>
              <p:nvPr/>
            </p:nvSpPr>
            <p:spPr>
              <a:xfrm>
                <a:off x="98238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8" name="Freeform: Shape 5437">
                <a:extLst>
                  <a:ext uri="{FF2B5EF4-FFF2-40B4-BE49-F238E27FC236}">
                    <a16:creationId xmlns:a16="http://schemas.microsoft.com/office/drawing/2014/main" id="{140185E1-4C59-FB99-6904-3AF225E373F6}"/>
                  </a:ext>
                </a:extLst>
              </p:cNvPr>
              <p:cNvSpPr/>
              <p:nvPr/>
            </p:nvSpPr>
            <p:spPr>
              <a:xfrm>
                <a:off x="993992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9" name="Freeform: Shape 5438">
                <a:extLst>
                  <a:ext uri="{FF2B5EF4-FFF2-40B4-BE49-F238E27FC236}">
                    <a16:creationId xmlns:a16="http://schemas.microsoft.com/office/drawing/2014/main" id="{528C3CEC-6B90-D24B-29F4-42FECF73978C}"/>
                  </a:ext>
                </a:extLst>
              </p:cNvPr>
              <p:cNvSpPr/>
              <p:nvPr/>
            </p:nvSpPr>
            <p:spPr>
              <a:xfrm>
                <a:off x="100559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0" name="Freeform: Shape 5439">
                <a:extLst>
                  <a:ext uri="{FF2B5EF4-FFF2-40B4-BE49-F238E27FC236}">
                    <a16:creationId xmlns:a16="http://schemas.microsoft.com/office/drawing/2014/main" id="{E38384B8-F82F-FE18-66CA-20C6BFD6A04A}"/>
                  </a:ext>
                </a:extLst>
              </p:cNvPr>
              <p:cNvSpPr/>
              <p:nvPr/>
            </p:nvSpPr>
            <p:spPr>
              <a:xfrm>
                <a:off x="1017199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1" name="Freeform: Shape 5440">
                <a:extLst>
                  <a:ext uri="{FF2B5EF4-FFF2-40B4-BE49-F238E27FC236}">
                    <a16:creationId xmlns:a16="http://schemas.microsoft.com/office/drawing/2014/main" id="{E400B46B-885C-4B4F-D9F3-B4BDE6A51580}"/>
                  </a:ext>
                </a:extLst>
              </p:cNvPr>
              <p:cNvSpPr/>
              <p:nvPr/>
            </p:nvSpPr>
            <p:spPr>
              <a:xfrm>
                <a:off x="1028801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2" name="Freeform: Shape 5441">
                <a:extLst>
                  <a:ext uri="{FF2B5EF4-FFF2-40B4-BE49-F238E27FC236}">
                    <a16:creationId xmlns:a16="http://schemas.microsoft.com/office/drawing/2014/main" id="{4509BBDF-F840-9674-9DDC-CB4A08196B72}"/>
                  </a:ext>
                </a:extLst>
              </p:cNvPr>
              <p:cNvSpPr/>
              <p:nvPr/>
            </p:nvSpPr>
            <p:spPr>
              <a:xfrm>
                <a:off x="104040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3" name="Freeform: Shape 5442">
                <a:extLst>
                  <a:ext uri="{FF2B5EF4-FFF2-40B4-BE49-F238E27FC236}">
                    <a16:creationId xmlns:a16="http://schemas.microsoft.com/office/drawing/2014/main" id="{198D8AE6-1D98-F344-0B9B-6EEA4075855A}"/>
                  </a:ext>
                </a:extLst>
              </p:cNvPr>
              <p:cNvSpPr/>
              <p:nvPr/>
            </p:nvSpPr>
            <p:spPr>
              <a:xfrm>
                <a:off x="1052007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4" name="Freeform: Shape 5443">
                <a:extLst>
                  <a:ext uri="{FF2B5EF4-FFF2-40B4-BE49-F238E27FC236}">
                    <a16:creationId xmlns:a16="http://schemas.microsoft.com/office/drawing/2014/main" id="{8C10A97D-A662-7BE7-2C14-9876ABEB9AED}"/>
                  </a:ext>
                </a:extLst>
              </p:cNvPr>
              <p:cNvSpPr/>
              <p:nvPr/>
            </p:nvSpPr>
            <p:spPr>
              <a:xfrm>
                <a:off x="1063611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5" name="Freeform: Shape 5444">
                <a:extLst>
                  <a:ext uri="{FF2B5EF4-FFF2-40B4-BE49-F238E27FC236}">
                    <a16:creationId xmlns:a16="http://schemas.microsoft.com/office/drawing/2014/main" id="{7C10B279-5941-3057-0D76-84DF855BEE9A}"/>
                  </a:ext>
                </a:extLst>
              </p:cNvPr>
              <p:cNvSpPr/>
              <p:nvPr/>
            </p:nvSpPr>
            <p:spPr>
              <a:xfrm>
                <a:off x="1075214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6" name="Freeform: Shape 5445">
                <a:extLst>
                  <a:ext uri="{FF2B5EF4-FFF2-40B4-BE49-F238E27FC236}">
                    <a16:creationId xmlns:a16="http://schemas.microsoft.com/office/drawing/2014/main" id="{F6744E98-6DDA-C7AE-BF63-E32F4C237598}"/>
                  </a:ext>
                </a:extLst>
              </p:cNvPr>
              <p:cNvSpPr/>
              <p:nvPr/>
            </p:nvSpPr>
            <p:spPr>
              <a:xfrm>
                <a:off x="108681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7" name="Freeform: Shape 5446">
                <a:extLst>
                  <a:ext uri="{FF2B5EF4-FFF2-40B4-BE49-F238E27FC236}">
                    <a16:creationId xmlns:a16="http://schemas.microsoft.com/office/drawing/2014/main" id="{36AC2537-0EB7-AEF0-918D-62F6C0A1A8FF}"/>
                  </a:ext>
                </a:extLst>
              </p:cNvPr>
              <p:cNvSpPr/>
              <p:nvPr/>
            </p:nvSpPr>
            <p:spPr>
              <a:xfrm>
                <a:off x="1098419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8" name="Freeform: Shape 5447">
                <a:extLst>
                  <a:ext uri="{FF2B5EF4-FFF2-40B4-BE49-F238E27FC236}">
                    <a16:creationId xmlns:a16="http://schemas.microsoft.com/office/drawing/2014/main" id="{E910827B-7DCD-2AA2-98A9-111001B32697}"/>
                  </a:ext>
                </a:extLst>
              </p:cNvPr>
              <p:cNvSpPr/>
              <p:nvPr/>
            </p:nvSpPr>
            <p:spPr>
              <a:xfrm>
                <a:off x="1110022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9" name="Freeform: Shape 5448">
                <a:extLst>
                  <a:ext uri="{FF2B5EF4-FFF2-40B4-BE49-F238E27FC236}">
                    <a16:creationId xmlns:a16="http://schemas.microsoft.com/office/drawing/2014/main" id="{715129A5-140C-207E-D157-18A4ACC3D370}"/>
                  </a:ext>
                </a:extLst>
              </p:cNvPr>
              <p:cNvSpPr/>
              <p:nvPr/>
            </p:nvSpPr>
            <p:spPr>
              <a:xfrm>
                <a:off x="1121626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0" name="Freeform: Shape 5449">
                <a:extLst>
                  <a:ext uri="{FF2B5EF4-FFF2-40B4-BE49-F238E27FC236}">
                    <a16:creationId xmlns:a16="http://schemas.microsoft.com/office/drawing/2014/main" id="{32863044-31D3-B0B0-6408-E40F37D6FFF6}"/>
                  </a:ext>
                </a:extLst>
              </p:cNvPr>
              <p:cNvSpPr/>
              <p:nvPr/>
            </p:nvSpPr>
            <p:spPr>
              <a:xfrm>
                <a:off x="1133229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1" name="Freeform: Shape 5450">
                <a:extLst>
                  <a:ext uri="{FF2B5EF4-FFF2-40B4-BE49-F238E27FC236}">
                    <a16:creationId xmlns:a16="http://schemas.microsoft.com/office/drawing/2014/main" id="{2C66DE5D-9AB8-41C2-3C46-03A75C3D1B3F}"/>
                  </a:ext>
                </a:extLst>
              </p:cNvPr>
              <p:cNvSpPr/>
              <p:nvPr/>
            </p:nvSpPr>
            <p:spPr>
              <a:xfrm>
                <a:off x="1144831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2" name="Freeform: Shape 5451">
                <a:extLst>
                  <a:ext uri="{FF2B5EF4-FFF2-40B4-BE49-F238E27FC236}">
                    <a16:creationId xmlns:a16="http://schemas.microsoft.com/office/drawing/2014/main" id="{FCA0E86C-FFD4-E4C1-6648-DEB4BD47AD89}"/>
                  </a:ext>
                </a:extLst>
              </p:cNvPr>
              <p:cNvSpPr/>
              <p:nvPr/>
            </p:nvSpPr>
            <p:spPr>
              <a:xfrm>
                <a:off x="1156434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3" name="Freeform: Shape 5452">
                <a:extLst>
                  <a:ext uri="{FF2B5EF4-FFF2-40B4-BE49-F238E27FC236}">
                    <a16:creationId xmlns:a16="http://schemas.microsoft.com/office/drawing/2014/main" id="{0497447C-3447-67F0-E910-B593C1319196}"/>
                  </a:ext>
                </a:extLst>
              </p:cNvPr>
              <p:cNvSpPr/>
              <p:nvPr/>
            </p:nvSpPr>
            <p:spPr>
              <a:xfrm>
                <a:off x="1168037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4" name="Freeform: Shape 5453">
                <a:extLst>
                  <a:ext uri="{FF2B5EF4-FFF2-40B4-BE49-F238E27FC236}">
                    <a16:creationId xmlns:a16="http://schemas.microsoft.com/office/drawing/2014/main" id="{DE7834A3-7CE9-3F64-C947-065B8ACD550E}"/>
                  </a:ext>
                </a:extLst>
              </p:cNvPr>
              <p:cNvSpPr/>
              <p:nvPr/>
            </p:nvSpPr>
            <p:spPr>
              <a:xfrm>
                <a:off x="1179640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5" name="Freeform: Shape 5454">
                <a:extLst>
                  <a:ext uri="{FF2B5EF4-FFF2-40B4-BE49-F238E27FC236}">
                    <a16:creationId xmlns:a16="http://schemas.microsoft.com/office/drawing/2014/main" id="{BEF5DA24-F49A-364C-4403-B63E4028B890}"/>
                  </a:ext>
                </a:extLst>
              </p:cNvPr>
              <p:cNvSpPr/>
              <p:nvPr/>
            </p:nvSpPr>
            <p:spPr>
              <a:xfrm>
                <a:off x="1191242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6" name="Freeform: Shape 5455">
                <a:extLst>
                  <a:ext uri="{FF2B5EF4-FFF2-40B4-BE49-F238E27FC236}">
                    <a16:creationId xmlns:a16="http://schemas.microsoft.com/office/drawing/2014/main" id="{1DA3C4F0-C601-E55C-E708-0B427B509340}"/>
                  </a:ext>
                </a:extLst>
              </p:cNvPr>
              <p:cNvSpPr/>
              <p:nvPr/>
            </p:nvSpPr>
            <p:spPr>
              <a:xfrm>
                <a:off x="1202845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7" name="Freeform: Shape 5456">
                <a:extLst>
                  <a:ext uri="{FF2B5EF4-FFF2-40B4-BE49-F238E27FC236}">
                    <a16:creationId xmlns:a16="http://schemas.microsoft.com/office/drawing/2014/main" id="{3B6D859F-2B64-E866-422C-F6C3391E7CA2}"/>
                  </a:ext>
                </a:extLst>
              </p:cNvPr>
              <p:cNvSpPr/>
              <p:nvPr/>
            </p:nvSpPr>
            <p:spPr>
              <a:xfrm>
                <a:off x="1214449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3" name="Freeform: Shape 5472">
                <a:extLst>
                  <a:ext uri="{FF2B5EF4-FFF2-40B4-BE49-F238E27FC236}">
                    <a16:creationId xmlns:a16="http://schemas.microsoft.com/office/drawing/2014/main" id="{7DDCA439-8435-C508-1055-673304C29236}"/>
                  </a:ext>
                </a:extLst>
              </p:cNvPr>
              <p:cNvSpPr/>
              <p:nvPr/>
            </p:nvSpPr>
            <p:spPr>
              <a:xfrm>
                <a:off x="935978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4" name="Freeform: Shape 5473">
                <a:extLst>
                  <a:ext uri="{FF2B5EF4-FFF2-40B4-BE49-F238E27FC236}">
                    <a16:creationId xmlns:a16="http://schemas.microsoft.com/office/drawing/2014/main" id="{8ABB8763-6F1C-1929-EB44-3BA0FCFF81EC}"/>
                  </a:ext>
                </a:extLst>
              </p:cNvPr>
              <p:cNvSpPr/>
              <p:nvPr/>
            </p:nvSpPr>
            <p:spPr>
              <a:xfrm>
                <a:off x="947581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5" name="Freeform: Shape 5474">
                <a:extLst>
                  <a:ext uri="{FF2B5EF4-FFF2-40B4-BE49-F238E27FC236}">
                    <a16:creationId xmlns:a16="http://schemas.microsoft.com/office/drawing/2014/main" id="{14198B11-257E-905A-259E-81E8FCDD043F}"/>
                  </a:ext>
                </a:extLst>
              </p:cNvPr>
              <p:cNvSpPr/>
              <p:nvPr/>
            </p:nvSpPr>
            <p:spPr>
              <a:xfrm>
                <a:off x="95918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6" name="Freeform: Shape 5475">
                <a:extLst>
                  <a:ext uri="{FF2B5EF4-FFF2-40B4-BE49-F238E27FC236}">
                    <a16:creationId xmlns:a16="http://schemas.microsoft.com/office/drawing/2014/main" id="{847D445D-E3B0-CB76-A481-B90040ED00BC}"/>
                  </a:ext>
                </a:extLst>
              </p:cNvPr>
              <p:cNvSpPr/>
              <p:nvPr/>
            </p:nvSpPr>
            <p:spPr>
              <a:xfrm>
                <a:off x="970786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7" name="Freeform: Shape 5476">
                <a:extLst>
                  <a:ext uri="{FF2B5EF4-FFF2-40B4-BE49-F238E27FC236}">
                    <a16:creationId xmlns:a16="http://schemas.microsoft.com/office/drawing/2014/main" id="{BD27D005-7422-DBE6-E202-0944D92F1363}"/>
                  </a:ext>
                </a:extLst>
              </p:cNvPr>
              <p:cNvSpPr/>
              <p:nvPr/>
            </p:nvSpPr>
            <p:spPr>
              <a:xfrm>
                <a:off x="98238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8" name="Freeform: Shape 5477">
                <a:extLst>
                  <a:ext uri="{FF2B5EF4-FFF2-40B4-BE49-F238E27FC236}">
                    <a16:creationId xmlns:a16="http://schemas.microsoft.com/office/drawing/2014/main" id="{84DA1224-034D-3323-B037-6928462AD39A}"/>
                  </a:ext>
                </a:extLst>
              </p:cNvPr>
              <p:cNvSpPr/>
              <p:nvPr/>
            </p:nvSpPr>
            <p:spPr>
              <a:xfrm>
                <a:off x="993992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9" name="Freeform: Shape 5478">
                <a:extLst>
                  <a:ext uri="{FF2B5EF4-FFF2-40B4-BE49-F238E27FC236}">
                    <a16:creationId xmlns:a16="http://schemas.microsoft.com/office/drawing/2014/main" id="{50D0837E-A3C9-F80C-707D-5C1E336D08AB}"/>
                  </a:ext>
                </a:extLst>
              </p:cNvPr>
              <p:cNvSpPr/>
              <p:nvPr/>
            </p:nvSpPr>
            <p:spPr>
              <a:xfrm>
                <a:off x="100559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0" name="Freeform: Shape 5479">
                <a:extLst>
                  <a:ext uri="{FF2B5EF4-FFF2-40B4-BE49-F238E27FC236}">
                    <a16:creationId xmlns:a16="http://schemas.microsoft.com/office/drawing/2014/main" id="{C3A8E545-64EC-5D66-79D6-2726650FE613}"/>
                  </a:ext>
                </a:extLst>
              </p:cNvPr>
              <p:cNvSpPr/>
              <p:nvPr/>
            </p:nvSpPr>
            <p:spPr>
              <a:xfrm>
                <a:off x="1017199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1" name="Freeform: Shape 5480">
                <a:extLst>
                  <a:ext uri="{FF2B5EF4-FFF2-40B4-BE49-F238E27FC236}">
                    <a16:creationId xmlns:a16="http://schemas.microsoft.com/office/drawing/2014/main" id="{09C88184-B476-0CCA-586C-3465F278988D}"/>
                  </a:ext>
                </a:extLst>
              </p:cNvPr>
              <p:cNvSpPr/>
              <p:nvPr/>
            </p:nvSpPr>
            <p:spPr>
              <a:xfrm>
                <a:off x="1028801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2" name="Freeform: Shape 5481">
                <a:extLst>
                  <a:ext uri="{FF2B5EF4-FFF2-40B4-BE49-F238E27FC236}">
                    <a16:creationId xmlns:a16="http://schemas.microsoft.com/office/drawing/2014/main" id="{E8B7418B-5293-74AE-3209-FD04A3F5A8AC}"/>
                  </a:ext>
                </a:extLst>
              </p:cNvPr>
              <p:cNvSpPr/>
              <p:nvPr/>
            </p:nvSpPr>
            <p:spPr>
              <a:xfrm>
                <a:off x="104040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3" name="Freeform: Shape 5482">
                <a:extLst>
                  <a:ext uri="{FF2B5EF4-FFF2-40B4-BE49-F238E27FC236}">
                    <a16:creationId xmlns:a16="http://schemas.microsoft.com/office/drawing/2014/main" id="{298B72D6-FE5A-9F18-ECBA-7F4A63BAB5FC}"/>
                  </a:ext>
                </a:extLst>
              </p:cNvPr>
              <p:cNvSpPr/>
              <p:nvPr/>
            </p:nvSpPr>
            <p:spPr>
              <a:xfrm>
                <a:off x="1052007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4" name="Freeform: Shape 5483">
                <a:extLst>
                  <a:ext uri="{FF2B5EF4-FFF2-40B4-BE49-F238E27FC236}">
                    <a16:creationId xmlns:a16="http://schemas.microsoft.com/office/drawing/2014/main" id="{FA2A01BF-8A77-8EF4-0A98-0AD1FD3C2A6E}"/>
                  </a:ext>
                </a:extLst>
              </p:cNvPr>
              <p:cNvSpPr/>
              <p:nvPr/>
            </p:nvSpPr>
            <p:spPr>
              <a:xfrm>
                <a:off x="1063611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5" name="Freeform: Shape 5484">
                <a:extLst>
                  <a:ext uri="{FF2B5EF4-FFF2-40B4-BE49-F238E27FC236}">
                    <a16:creationId xmlns:a16="http://schemas.microsoft.com/office/drawing/2014/main" id="{9013F525-9840-6905-A3D9-FF05909A2B07}"/>
                  </a:ext>
                </a:extLst>
              </p:cNvPr>
              <p:cNvSpPr/>
              <p:nvPr/>
            </p:nvSpPr>
            <p:spPr>
              <a:xfrm>
                <a:off x="1075214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6" name="Freeform: Shape 5485">
                <a:extLst>
                  <a:ext uri="{FF2B5EF4-FFF2-40B4-BE49-F238E27FC236}">
                    <a16:creationId xmlns:a16="http://schemas.microsoft.com/office/drawing/2014/main" id="{91697167-33EA-686C-63DE-3EAF4F058E90}"/>
                  </a:ext>
                </a:extLst>
              </p:cNvPr>
              <p:cNvSpPr/>
              <p:nvPr/>
            </p:nvSpPr>
            <p:spPr>
              <a:xfrm>
                <a:off x="108681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7" name="Freeform: Shape 5486">
                <a:extLst>
                  <a:ext uri="{FF2B5EF4-FFF2-40B4-BE49-F238E27FC236}">
                    <a16:creationId xmlns:a16="http://schemas.microsoft.com/office/drawing/2014/main" id="{815D85F4-72B7-0767-DD87-1B1B5AF0A2E6}"/>
                  </a:ext>
                </a:extLst>
              </p:cNvPr>
              <p:cNvSpPr/>
              <p:nvPr/>
            </p:nvSpPr>
            <p:spPr>
              <a:xfrm>
                <a:off x="1098419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8" name="Freeform: Shape 5487">
                <a:extLst>
                  <a:ext uri="{FF2B5EF4-FFF2-40B4-BE49-F238E27FC236}">
                    <a16:creationId xmlns:a16="http://schemas.microsoft.com/office/drawing/2014/main" id="{EA64CD29-7FE8-F3B6-64E1-A0A5DAD814F6}"/>
                  </a:ext>
                </a:extLst>
              </p:cNvPr>
              <p:cNvSpPr/>
              <p:nvPr/>
            </p:nvSpPr>
            <p:spPr>
              <a:xfrm>
                <a:off x="1110022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9" name="Freeform: Shape 5488">
                <a:extLst>
                  <a:ext uri="{FF2B5EF4-FFF2-40B4-BE49-F238E27FC236}">
                    <a16:creationId xmlns:a16="http://schemas.microsoft.com/office/drawing/2014/main" id="{8CD0CFDF-30DF-A2C0-0C6B-38DAD8FF0597}"/>
                  </a:ext>
                </a:extLst>
              </p:cNvPr>
              <p:cNvSpPr/>
              <p:nvPr/>
            </p:nvSpPr>
            <p:spPr>
              <a:xfrm>
                <a:off x="1121626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0" name="Freeform: Shape 5489">
                <a:extLst>
                  <a:ext uri="{FF2B5EF4-FFF2-40B4-BE49-F238E27FC236}">
                    <a16:creationId xmlns:a16="http://schemas.microsoft.com/office/drawing/2014/main" id="{EEE73131-DB2C-7094-BCF8-3F2E0D94D607}"/>
                  </a:ext>
                </a:extLst>
              </p:cNvPr>
              <p:cNvSpPr/>
              <p:nvPr/>
            </p:nvSpPr>
            <p:spPr>
              <a:xfrm>
                <a:off x="1133229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1" name="Freeform: Shape 5490">
                <a:extLst>
                  <a:ext uri="{FF2B5EF4-FFF2-40B4-BE49-F238E27FC236}">
                    <a16:creationId xmlns:a16="http://schemas.microsoft.com/office/drawing/2014/main" id="{A6CBAC6C-01AE-18C7-C3CB-255514D6A105}"/>
                  </a:ext>
                </a:extLst>
              </p:cNvPr>
              <p:cNvSpPr/>
              <p:nvPr/>
            </p:nvSpPr>
            <p:spPr>
              <a:xfrm>
                <a:off x="1144831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2" name="Freeform: Shape 5491">
                <a:extLst>
                  <a:ext uri="{FF2B5EF4-FFF2-40B4-BE49-F238E27FC236}">
                    <a16:creationId xmlns:a16="http://schemas.microsoft.com/office/drawing/2014/main" id="{FDCF46CF-E116-A627-E6FD-9EF33EB0E028}"/>
                  </a:ext>
                </a:extLst>
              </p:cNvPr>
              <p:cNvSpPr/>
              <p:nvPr/>
            </p:nvSpPr>
            <p:spPr>
              <a:xfrm>
                <a:off x="1156434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3" name="Freeform: Shape 5492">
                <a:extLst>
                  <a:ext uri="{FF2B5EF4-FFF2-40B4-BE49-F238E27FC236}">
                    <a16:creationId xmlns:a16="http://schemas.microsoft.com/office/drawing/2014/main" id="{07D185A2-13CA-D185-14CB-525B777A4246}"/>
                  </a:ext>
                </a:extLst>
              </p:cNvPr>
              <p:cNvSpPr/>
              <p:nvPr/>
            </p:nvSpPr>
            <p:spPr>
              <a:xfrm>
                <a:off x="1168037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4" name="Freeform: Shape 5493">
                <a:extLst>
                  <a:ext uri="{FF2B5EF4-FFF2-40B4-BE49-F238E27FC236}">
                    <a16:creationId xmlns:a16="http://schemas.microsoft.com/office/drawing/2014/main" id="{BD55A0AA-6EAA-20BD-1C30-FFEB40EC809D}"/>
                  </a:ext>
                </a:extLst>
              </p:cNvPr>
              <p:cNvSpPr/>
              <p:nvPr/>
            </p:nvSpPr>
            <p:spPr>
              <a:xfrm>
                <a:off x="1179640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5" name="Freeform: Shape 5494">
                <a:extLst>
                  <a:ext uri="{FF2B5EF4-FFF2-40B4-BE49-F238E27FC236}">
                    <a16:creationId xmlns:a16="http://schemas.microsoft.com/office/drawing/2014/main" id="{C990BE0E-5812-33D6-9461-B9804B201B38}"/>
                  </a:ext>
                </a:extLst>
              </p:cNvPr>
              <p:cNvSpPr/>
              <p:nvPr/>
            </p:nvSpPr>
            <p:spPr>
              <a:xfrm>
                <a:off x="1191242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6" name="Freeform: Shape 5495">
                <a:extLst>
                  <a:ext uri="{FF2B5EF4-FFF2-40B4-BE49-F238E27FC236}">
                    <a16:creationId xmlns:a16="http://schemas.microsoft.com/office/drawing/2014/main" id="{2FC7F4C3-9034-158C-F031-C625D1040D2D}"/>
                  </a:ext>
                </a:extLst>
              </p:cNvPr>
              <p:cNvSpPr/>
              <p:nvPr/>
            </p:nvSpPr>
            <p:spPr>
              <a:xfrm>
                <a:off x="1202845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7" name="Freeform: Shape 5496">
                <a:extLst>
                  <a:ext uri="{FF2B5EF4-FFF2-40B4-BE49-F238E27FC236}">
                    <a16:creationId xmlns:a16="http://schemas.microsoft.com/office/drawing/2014/main" id="{4ECD359E-371A-323E-BFA9-A0C216D6AA6F}"/>
                  </a:ext>
                </a:extLst>
              </p:cNvPr>
              <p:cNvSpPr/>
              <p:nvPr/>
            </p:nvSpPr>
            <p:spPr>
              <a:xfrm>
                <a:off x="1214449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3" name="Freeform: Shape 5512">
                <a:extLst>
                  <a:ext uri="{FF2B5EF4-FFF2-40B4-BE49-F238E27FC236}">
                    <a16:creationId xmlns:a16="http://schemas.microsoft.com/office/drawing/2014/main" id="{C15DFAF7-F830-3A9E-790E-A46D85C0B7AD}"/>
                  </a:ext>
                </a:extLst>
              </p:cNvPr>
              <p:cNvSpPr/>
              <p:nvPr/>
            </p:nvSpPr>
            <p:spPr>
              <a:xfrm>
                <a:off x="935978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4" name="Freeform: Shape 5513">
                <a:extLst>
                  <a:ext uri="{FF2B5EF4-FFF2-40B4-BE49-F238E27FC236}">
                    <a16:creationId xmlns:a16="http://schemas.microsoft.com/office/drawing/2014/main" id="{E09F786D-5667-0BD9-A28F-1D407745B2ED}"/>
                  </a:ext>
                </a:extLst>
              </p:cNvPr>
              <p:cNvSpPr/>
              <p:nvPr/>
            </p:nvSpPr>
            <p:spPr>
              <a:xfrm>
                <a:off x="947581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5" name="Freeform: Shape 5514">
                <a:extLst>
                  <a:ext uri="{FF2B5EF4-FFF2-40B4-BE49-F238E27FC236}">
                    <a16:creationId xmlns:a16="http://schemas.microsoft.com/office/drawing/2014/main" id="{970251FA-F1E2-61A9-5C31-152FC842957A}"/>
                  </a:ext>
                </a:extLst>
              </p:cNvPr>
              <p:cNvSpPr/>
              <p:nvPr/>
            </p:nvSpPr>
            <p:spPr>
              <a:xfrm>
                <a:off x="95918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6" name="Freeform: Shape 5515">
                <a:extLst>
                  <a:ext uri="{FF2B5EF4-FFF2-40B4-BE49-F238E27FC236}">
                    <a16:creationId xmlns:a16="http://schemas.microsoft.com/office/drawing/2014/main" id="{07E4F5AF-A0EB-762C-55CF-D4E6B52E3573}"/>
                  </a:ext>
                </a:extLst>
              </p:cNvPr>
              <p:cNvSpPr/>
              <p:nvPr/>
            </p:nvSpPr>
            <p:spPr>
              <a:xfrm>
                <a:off x="970786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7" name="Freeform: Shape 5516">
                <a:extLst>
                  <a:ext uri="{FF2B5EF4-FFF2-40B4-BE49-F238E27FC236}">
                    <a16:creationId xmlns:a16="http://schemas.microsoft.com/office/drawing/2014/main" id="{15E9C2EC-4BB4-7F34-C06E-FDE8E4E9F46B}"/>
                  </a:ext>
                </a:extLst>
              </p:cNvPr>
              <p:cNvSpPr/>
              <p:nvPr/>
            </p:nvSpPr>
            <p:spPr>
              <a:xfrm>
                <a:off x="98238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8" name="Freeform: Shape 5517">
                <a:extLst>
                  <a:ext uri="{FF2B5EF4-FFF2-40B4-BE49-F238E27FC236}">
                    <a16:creationId xmlns:a16="http://schemas.microsoft.com/office/drawing/2014/main" id="{115DB201-603C-9A09-82F8-FD66BA997BC1}"/>
                  </a:ext>
                </a:extLst>
              </p:cNvPr>
              <p:cNvSpPr/>
              <p:nvPr/>
            </p:nvSpPr>
            <p:spPr>
              <a:xfrm>
                <a:off x="993992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9" name="Freeform: Shape 5518">
                <a:extLst>
                  <a:ext uri="{FF2B5EF4-FFF2-40B4-BE49-F238E27FC236}">
                    <a16:creationId xmlns:a16="http://schemas.microsoft.com/office/drawing/2014/main" id="{4A4BC59C-94B9-7B2B-7A42-BD4748DC8051}"/>
                  </a:ext>
                </a:extLst>
              </p:cNvPr>
              <p:cNvSpPr/>
              <p:nvPr/>
            </p:nvSpPr>
            <p:spPr>
              <a:xfrm>
                <a:off x="100559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0" name="Freeform: Shape 5519">
                <a:extLst>
                  <a:ext uri="{FF2B5EF4-FFF2-40B4-BE49-F238E27FC236}">
                    <a16:creationId xmlns:a16="http://schemas.microsoft.com/office/drawing/2014/main" id="{AB9C4564-1141-9F5F-0DB3-6E9074C4C2B9}"/>
                  </a:ext>
                </a:extLst>
              </p:cNvPr>
              <p:cNvSpPr/>
              <p:nvPr/>
            </p:nvSpPr>
            <p:spPr>
              <a:xfrm>
                <a:off x="1017199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1" name="Freeform: Shape 5520">
                <a:extLst>
                  <a:ext uri="{FF2B5EF4-FFF2-40B4-BE49-F238E27FC236}">
                    <a16:creationId xmlns:a16="http://schemas.microsoft.com/office/drawing/2014/main" id="{7DB62F65-DCA7-42C0-BD74-45993EF8F0E8}"/>
                  </a:ext>
                </a:extLst>
              </p:cNvPr>
              <p:cNvSpPr/>
              <p:nvPr/>
            </p:nvSpPr>
            <p:spPr>
              <a:xfrm>
                <a:off x="1028801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2" name="Freeform: Shape 5521">
                <a:extLst>
                  <a:ext uri="{FF2B5EF4-FFF2-40B4-BE49-F238E27FC236}">
                    <a16:creationId xmlns:a16="http://schemas.microsoft.com/office/drawing/2014/main" id="{BC59FE8C-92CB-9D8B-E7AC-1F01C4D8C6B6}"/>
                  </a:ext>
                </a:extLst>
              </p:cNvPr>
              <p:cNvSpPr/>
              <p:nvPr/>
            </p:nvSpPr>
            <p:spPr>
              <a:xfrm>
                <a:off x="104040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3" name="Freeform: Shape 5522">
                <a:extLst>
                  <a:ext uri="{FF2B5EF4-FFF2-40B4-BE49-F238E27FC236}">
                    <a16:creationId xmlns:a16="http://schemas.microsoft.com/office/drawing/2014/main" id="{F39FCDD2-7CE7-F9CF-EA37-A3D35952C47D}"/>
                  </a:ext>
                </a:extLst>
              </p:cNvPr>
              <p:cNvSpPr/>
              <p:nvPr/>
            </p:nvSpPr>
            <p:spPr>
              <a:xfrm>
                <a:off x="1052007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4" name="Freeform: Shape 5523">
                <a:extLst>
                  <a:ext uri="{FF2B5EF4-FFF2-40B4-BE49-F238E27FC236}">
                    <a16:creationId xmlns:a16="http://schemas.microsoft.com/office/drawing/2014/main" id="{E94139E0-23F8-39D9-C88B-4E4B102F0C2B}"/>
                  </a:ext>
                </a:extLst>
              </p:cNvPr>
              <p:cNvSpPr/>
              <p:nvPr/>
            </p:nvSpPr>
            <p:spPr>
              <a:xfrm>
                <a:off x="1063611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5" name="Freeform: Shape 5524">
                <a:extLst>
                  <a:ext uri="{FF2B5EF4-FFF2-40B4-BE49-F238E27FC236}">
                    <a16:creationId xmlns:a16="http://schemas.microsoft.com/office/drawing/2014/main" id="{541F9BF8-A535-0FF4-3863-B0D735A0E5C8}"/>
                  </a:ext>
                </a:extLst>
              </p:cNvPr>
              <p:cNvSpPr/>
              <p:nvPr/>
            </p:nvSpPr>
            <p:spPr>
              <a:xfrm>
                <a:off x="1075214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6" name="Freeform: Shape 5525">
                <a:extLst>
                  <a:ext uri="{FF2B5EF4-FFF2-40B4-BE49-F238E27FC236}">
                    <a16:creationId xmlns:a16="http://schemas.microsoft.com/office/drawing/2014/main" id="{3265E9BC-F5F6-0325-B171-B0C6EF59C8D1}"/>
                  </a:ext>
                </a:extLst>
              </p:cNvPr>
              <p:cNvSpPr/>
              <p:nvPr/>
            </p:nvSpPr>
            <p:spPr>
              <a:xfrm>
                <a:off x="108681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7" name="Freeform: Shape 5526">
                <a:extLst>
                  <a:ext uri="{FF2B5EF4-FFF2-40B4-BE49-F238E27FC236}">
                    <a16:creationId xmlns:a16="http://schemas.microsoft.com/office/drawing/2014/main" id="{AB7E5A37-71A6-CF2F-C60B-32728FE32ACD}"/>
                  </a:ext>
                </a:extLst>
              </p:cNvPr>
              <p:cNvSpPr/>
              <p:nvPr/>
            </p:nvSpPr>
            <p:spPr>
              <a:xfrm>
                <a:off x="1098419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8" name="Freeform: Shape 5527">
                <a:extLst>
                  <a:ext uri="{FF2B5EF4-FFF2-40B4-BE49-F238E27FC236}">
                    <a16:creationId xmlns:a16="http://schemas.microsoft.com/office/drawing/2014/main" id="{F896FB52-7CA1-F5DD-15FA-97380EBFAEF2}"/>
                  </a:ext>
                </a:extLst>
              </p:cNvPr>
              <p:cNvSpPr/>
              <p:nvPr/>
            </p:nvSpPr>
            <p:spPr>
              <a:xfrm>
                <a:off x="1110022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9" name="Freeform: Shape 5528">
                <a:extLst>
                  <a:ext uri="{FF2B5EF4-FFF2-40B4-BE49-F238E27FC236}">
                    <a16:creationId xmlns:a16="http://schemas.microsoft.com/office/drawing/2014/main" id="{1490170C-F586-67FA-6AA8-61940AEA877E}"/>
                  </a:ext>
                </a:extLst>
              </p:cNvPr>
              <p:cNvSpPr/>
              <p:nvPr/>
            </p:nvSpPr>
            <p:spPr>
              <a:xfrm>
                <a:off x="1121626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0" name="Freeform: Shape 5529">
                <a:extLst>
                  <a:ext uri="{FF2B5EF4-FFF2-40B4-BE49-F238E27FC236}">
                    <a16:creationId xmlns:a16="http://schemas.microsoft.com/office/drawing/2014/main" id="{B34B984C-E02A-B0B0-8E2F-B6BC9A3597A3}"/>
                  </a:ext>
                </a:extLst>
              </p:cNvPr>
              <p:cNvSpPr/>
              <p:nvPr/>
            </p:nvSpPr>
            <p:spPr>
              <a:xfrm>
                <a:off x="1133229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1" name="Freeform: Shape 5530">
                <a:extLst>
                  <a:ext uri="{FF2B5EF4-FFF2-40B4-BE49-F238E27FC236}">
                    <a16:creationId xmlns:a16="http://schemas.microsoft.com/office/drawing/2014/main" id="{BCB7894B-8897-1267-1F38-72E6E3A9E1BC}"/>
                  </a:ext>
                </a:extLst>
              </p:cNvPr>
              <p:cNvSpPr/>
              <p:nvPr/>
            </p:nvSpPr>
            <p:spPr>
              <a:xfrm>
                <a:off x="1144831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2" name="Freeform: Shape 5531">
                <a:extLst>
                  <a:ext uri="{FF2B5EF4-FFF2-40B4-BE49-F238E27FC236}">
                    <a16:creationId xmlns:a16="http://schemas.microsoft.com/office/drawing/2014/main" id="{F523CCB2-291C-FD96-66E8-2D9ED171FE84}"/>
                  </a:ext>
                </a:extLst>
              </p:cNvPr>
              <p:cNvSpPr/>
              <p:nvPr/>
            </p:nvSpPr>
            <p:spPr>
              <a:xfrm>
                <a:off x="1156434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3" name="Freeform: Shape 5532">
                <a:extLst>
                  <a:ext uri="{FF2B5EF4-FFF2-40B4-BE49-F238E27FC236}">
                    <a16:creationId xmlns:a16="http://schemas.microsoft.com/office/drawing/2014/main" id="{B0491A6E-15C4-4392-A151-99E1C0FB2D49}"/>
                  </a:ext>
                </a:extLst>
              </p:cNvPr>
              <p:cNvSpPr/>
              <p:nvPr/>
            </p:nvSpPr>
            <p:spPr>
              <a:xfrm>
                <a:off x="1168037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4" name="Freeform: Shape 5533">
                <a:extLst>
                  <a:ext uri="{FF2B5EF4-FFF2-40B4-BE49-F238E27FC236}">
                    <a16:creationId xmlns:a16="http://schemas.microsoft.com/office/drawing/2014/main" id="{EECB5BA1-C5D6-3ED9-94C2-40EB2E6DD8E9}"/>
                  </a:ext>
                </a:extLst>
              </p:cNvPr>
              <p:cNvSpPr/>
              <p:nvPr/>
            </p:nvSpPr>
            <p:spPr>
              <a:xfrm>
                <a:off x="1179640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5" name="Freeform: Shape 5534">
                <a:extLst>
                  <a:ext uri="{FF2B5EF4-FFF2-40B4-BE49-F238E27FC236}">
                    <a16:creationId xmlns:a16="http://schemas.microsoft.com/office/drawing/2014/main" id="{64D2F135-8908-629C-359D-180851D629C1}"/>
                  </a:ext>
                </a:extLst>
              </p:cNvPr>
              <p:cNvSpPr/>
              <p:nvPr/>
            </p:nvSpPr>
            <p:spPr>
              <a:xfrm>
                <a:off x="1191242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6" name="Freeform: Shape 5535">
                <a:extLst>
                  <a:ext uri="{FF2B5EF4-FFF2-40B4-BE49-F238E27FC236}">
                    <a16:creationId xmlns:a16="http://schemas.microsoft.com/office/drawing/2014/main" id="{2C8925BF-68FD-845A-F16C-76D87201535F}"/>
                  </a:ext>
                </a:extLst>
              </p:cNvPr>
              <p:cNvSpPr/>
              <p:nvPr/>
            </p:nvSpPr>
            <p:spPr>
              <a:xfrm>
                <a:off x="1202845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7" name="Freeform: Shape 5536">
                <a:extLst>
                  <a:ext uri="{FF2B5EF4-FFF2-40B4-BE49-F238E27FC236}">
                    <a16:creationId xmlns:a16="http://schemas.microsoft.com/office/drawing/2014/main" id="{F3FE53DD-16B2-F6E3-4AE2-52012A800CDE}"/>
                  </a:ext>
                </a:extLst>
              </p:cNvPr>
              <p:cNvSpPr/>
              <p:nvPr/>
            </p:nvSpPr>
            <p:spPr>
              <a:xfrm>
                <a:off x="1214449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3" name="Freeform: Shape 5552">
                <a:extLst>
                  <a:ext uri="{FF2B5EF4-FFF2-40B4-BE49-F238E27FC236}">
                    <a16:creationId xmlns:a16="http://schemas.microsoft.com/office/drawing/2014/main" id="{89A0657A-0C1D-940E-2785-75910DE7BFA3}"/>
                  </a:ext>
                </a:extLst>
              </p:cNvPr>
              <p:cNvSpPr/>
              <p:nvPr/>
            </p:nvSpPr>
            <p:spPr>
              <a:xfrm>
                <a:off x="935978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4" name="Freeform: Shape 5553">
                <a:extLst>
                  <a:ext uri="{FF2B5EF4-FFF2-40B4-BE49-F238E27FC236}">
                    <a16:creationId xmlns:a16="http://schemas.microsoft.com/office/drawing/2014/main" id="{5E88139F-23EA-6FDD-5348-69A53FE4C98C}"/>
                  </a:ext>
                </a:extLst>
              </p:cNvPr>
              <p:cNvSpPr/>
              <p:nvPr/>
            </p:nvSpPr>
            <p:spPr>
              <a:xfrm>
                <a:off x="947581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5" name="Freeform: Shape 5554">
                <a:extLst>
                  <a:ext uri="{FF2B5EF4-FFF2-40B4-BE49-F238E27FC236}">
                    <a16:creationId xmlns:a16="http://schemas.microsoft.com/office/drawing/2014/main" id="{0F7663E8-EFE1-B608-FDA4-8FF20206D69B}"/>
                  </a:ext>
                </a:extLst>
              </p:cNvPr>
              <p:cNvSpPr/>
              <p:nvPr/>
            </p:nvSpPr>
            <p:spPr>
              <a:xfrm>
                <a:off x="95918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6" name="Freeform: Shape 5555">
                <a:extLst>
                  <a:ext uri="{FF2B5EF4-FFF2-40B4-BE49-F238E27FC236}">
                    <a16:creationId xmlns:a16="http://schemas.microsoft.com/office/drawing/2014/main" id="{DF2A0081-1D74-21FA-3A72-493593647AA9}"/>
                  </a:ext>
                </a:extLst>
              </p:cNvPr>
              <p:cNvSpPr/>
              <p:nvPr/>
            </p:nvSpPr>
            <p:spPr>
              <a:xfrm>
                <a:off x="970786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7" name="Freeform: Shape 5556">
                <a:extLst>
                  <a:ext uri="{FF2B5EF4-FFF2-40B4-BE49-F238E27FC236}">
                    <a16:creationId xmlns:a16="http://schemas.microsoft.com/office/drawing/2014/main" id="{D53804F9-4121-9CCD-8B58-B9018BC2B482}"/>
                  </a:ext>
                </a:extLst>
              </p:cNvPr>
              <p:cNvSpPr/>
              <p:nvPr/>
            </p:nvSpPr>
            <p:spPr>
              <a:xfrm>
                <a:off x="98238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8" name="Freeform: Shape 5557">
                <a:extLst>
                  <a:ext uri="{FF2B5EF4-FFF2-40B4-BE49-F238E27FC236}">
                    <a16:creationId xmlns:a16="http://schemas.microsoft.com/office/drawing/2014/main" id="{C63B5D22-FE82-CA05-910A-B54753CB389C}"/>
                  </a:ext>
                </a:extLst>
              </p:cNvPr>
              <p:cNvSpPr/>
              <p:nvPr/>
            </p:nvSpPr>
            <p:spPr>
              <a:xfrm>
                <a:off x="993992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9" name="Freeform: Shape 5558">
                <a:extLst>
                  <a:ext uri="{FF2B5EF4-FFF2-40B4-BE49-F238E27FC236}">
                    <a16:creationId xmlns:a16="http://schemas.microsoft.com/office/drawing/2014/main" id="{AB49145A-638A-FE04-7089-8C0A2C0F54DB}"/>
                  </a:ext>
                </a:extLst>
              </p:cNvPr>
              <p:cNvSpPr/>
              <p:nvPr/>
            </p:nvSpPr>
            <p:spPr>
              <a:xfrm>
                <a:off x="100559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0" name="Freeform: Shape 5559">
                <a:extLst>
                  <a:ext uri="{FF2B5EF4-FFF2-40B4-BE49-F238E27FC236}">
                    <a16:creationId xmlns:a16="http://schemas.microsoft.com/office/drawing/2014/main" id="{FF08A963-3277-3E32-014E-C39C6C8E2E60}"/>
                  </a:ext>
                </a:extLst>
              </p:cNvPr>
              <p:cNvSpPr/>
              <p:nvPr/>
            </p:nvSpPr>
            <p:spPr>
              <a:xfrm>
                <a:off x="1017199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1" name="Freeform: Shape 5560">
                <a:extLst>
                  <a:ext uri="{FF2B5EF4-FFF2-40B4-BE49-F238E27FC236}">
                    <a16:creationId xmlns:a16="http://schemas.microsoft.com/office/drawing/2014/main" id="{780C565B-C631-855A-F6F5-9163754D1065}"/>
                  </a:ext>
                </a:extLst>
              </p:cNvPr>
              <p:cNvSpPr/>
              <p:nvPr/>
            </p:nvSpPr>
            <p:spPr>
              <a:xfrm>
                <a:off x="1028801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2" name="Freeform: Shape 5561">
                <a:extLst>
                  <a:ext uri="{FF2B5EF4-FFF2-40B4-BE49-F238E27FC236}">
                    <a16:creationId xmlns:a16="http://schemas.microsoft.com/office/drawing/2014/main" id="{D735CD10-229F-20CB-9636-795DC395F39D}"/>
                  </a:ext>
                </a:extLst>
              </p:cNvPr>
              <p:cNvSpPr/>
              <p:nvPr/>
            </p:nvSpPr>
            <p:spPr>
              <a:xfrm>
                <a:off x="104040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3" name="Freeform: Shape 5562">
                <a:extLst>
                  <a:ext uri="{FF2B5EF4-FFF2-40B4-BE49-F238E27FC236}">
                    <a16:creationId xmlns:a16="http://schemas.microsoft.com/office/drawing/2014/main" id="{490E2095-D7EC-C62C-F89F-1555125A122F}"/>
                  </a:ext>
                </a:extLst>
              </p:cNvPr>
              <p:cNvSpPr/>
              <p:nvPr/>
            </p:nvSpPr>
            <p:spPr>
              <a:xfrm>
                <a:off x="1052007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4" name="Freeform: Shape 5563">
                <a:extLst>
                  <a:ext uri="{FF2B5EF4-FFF2-40B4-BE49-F238E27FC236}">
                    <a16:creationId xmlns:a16="http://schemas.microsoft.com/office/drawing/2014/main" id="{2237B167-9C9C-1C5F-4FCA-75BF09149341}"/>
                  </a:ext>
                </a:extLst>
              </p:cNvPr>
              <p:cNvSpPr/>
              <p:nvPr/>
            </p:nvSpPr>
            <p:spPr>
              <a:xfrm>
                <a:off x="1063611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5" name="Freeform: Shape 5564">
                <a:extLst>
                  <a:ext uri="{FF2B5EF4-FFF2-40B4-BE49-F238E27FC236}">
                    <a16:creationId xmlns:a16="http://schemas.microsoft.com/office/drawing/2014/main" id="{1BA2F78A-A72F-8BAC-32E3-59AC408DB667}"/>
                  </a:ext>
                </a:extLst>
              </p:cNvPr>
              <p:cNvSpPr/>
              <p:nvPr/>
            </p:nvSpPr>
            <p:spPr>
              <a:xfrm>
                <a:off x="1075214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6" name="Freeform: Shape 5565">
                <a:extLst>
                  <a:ext uri="{FF2B5EF4-FFF2-40B4-BE49-F238E27FC236}">
                    <a16:creationId xmlns:a16="http://schemas.microsoft.com/office/drawing/2014/main" id="{32AEBF4D-8128-3105-119E-1D4393423986}"/>
                  </a:ext>
                </a:extLst>
              </p:cNvPr>
              <p:cNvSpPr/>
              <p:nvPr/>
            </p:nvSpPr>
            <p:spPr>
              <a:xfrm>
                <a:off x="108681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7" name="Freeform: Shape 5566">
                <a:extLst>
                  <a:ext uri="{FF2B5EF4-FFF2-40B4-BE49-F238E27FC236}">
                    <a16:creationId xmlns:a16="http://schemas.microsoft.com/office/drawing/2014/main" id="{B6F49C4C-2988-E530-3D9A-E9030360E27F}"/>
                  </a:ext>
                </a:extLst>
              </p:cNvPr>
              <p:cNvSpPr/>
              <p:nvPr/>
            </p:nvSpPr>
            <p:spPr>
              <a:xfrm>
                <a:off x="1098419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8" name="Freeform: Shape 5567">
                <a:extLst>
                  <a:ext uri="{FF2B5EF4-FFF2-40B4-BE49-F238E27FC236}">
                    <a16:creationId xmlns:a16="http://schemas.microsoft.com/office/drawing/2014/main" id="{333E7708-57EB-FFC6-26AF-BC770885EABA}"/>
                  </a:ext>
                </a:extLst>
              </p:cNvPr>
              <p:cNvSpPr/>
              <p:nvPr/>
            </p:nvSpPr>
            <p:spPr>
              <a:xfrm>
                <a:off x="1110022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9" name="Freeform: Shape 5568">
                <a:extLst>
                  <a:ext uri="{FF2B5EF4-FFF2-40B4-BE49-F238E27FC236}">
                    <a16:creationId xmlns:a16="http://schemas.microsoft.com/office/drawing/2014/main" id="{77682A86-E64C-7A80-F8CD-E98ECDD05852}"/>
                  </a:ext>
                </a:extLst>
              </p:cNvPr>
              <p:cNvSpPr/>
              <p:nvPr/>
            </p:nvSpPr>
            <p:spPr>
              <a:xfrm>
                <a:off x="1121626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0" name="Freeform: Shape 5569">
                <a:extLst>
                  <a:ext uri="{FF2B5EF4-FFF2-40B4-BE49-F238E27FC236}">
                    <a16:creationId xmlns:a16="http://schemas.microsoft.com/office/drawing/2014/main" id="{1A1012C8-020C-A9EE-EFF2-926CC054DC42}"/>
                  </a:ext>
                </a:extLst>
              </p:cNvPr>
              <p:cNvSpPr/>
              <p:nvPr/>
            </p:nvSpPr>
            <p:spPr>
              <a:xfrm>
                <a:off x="1133229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1" name="Freeform: Shape 5570">
                <a:extLst>
                  <a:ext uri="{FF2B5EF4-FFF2-40B4-BE49-F238E27FC236}">
                    <a16:creationId xmlns:a16="http://schemas.microsoft.com/office/drawing/2014/main" id="{9CF2ED37-20A3-9209-44BB-49AD9196071F}"/>
                  </a:ext>
                </a:extLst>
              </p:cNvPr>
              <p:cNvSpPr/>
              <p:nvPr/>
            </p:nvSpPr>
            <p:spPr>
              <a:xfrm>
                <a:off x="1144831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2" name="Freeform: Shape 5571">
                <a:extLst>
                  <a:ext uri="{FF2B5EF4-FFF2-40B4-BE49-F238E27FC236}">
                    <a16:creationId xmlns:a16="http://schemas.microsoft.com/office/drawing/2014/main" id="{A2239B83-DF9A-13DD-FEDB-6F6F9E8688C8}"/>
                  </a:ext>
                </a:extLst>
              </p:cNvPr>
              <p:cNvSpPr/>
              <p:nvPr/>
            </p:nvSpPr>
            <p:spPr>
              <a:xfrm>
                <a:off x="1156434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3" name="Freeform: Shape 5572">
                <a:extLst>
                  <a:ext uri="{FF2B5EF4-FFF2-40B4-BE49-F238E27FC236}">
                    <a16:creationId xmlns:a16="http://schemas.microsoft.com/office/drawing/2014/main" id="{04A0DB7A-938A-71D2-C952-930EA7521AA0}"/>
                  </a:ext>
                </a:extLst>
              </p:cNvPr>
              <p:cNvSpPr/>
              <p:nvPr/>
            </p:nvSpPr>
            <p:spPr>
              <a:xfrm>
                <a:off x="1168037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4" name="Freeform: Shape 5573">
                <a:extLst>
                  <a:ext uri="{FF2B5EF4-FFF2-40B4-BE49-F238E27FC236}">
                    <a16:creationId xmlns:a16="http://schemas.microsoft.com/office/drawing/2014/main" id="{A6FC4199-47FD-709D-8DA1-7AA38E5A239D}"/>
                  </a:ext>
                </a:extLst>
              </p:cNvPr>
              <p:cNvSpPr/>
              <p:nvPr/>
            </p:nvSpPr>
            <p:spPr>
              <a:xfrm>
                <a:off x="1179640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5" name="Freeform: Shape 5574">
                <a:extLst>
                  <a:ext uri="{FF2B5EF4-FFF2-40B4-BE49-F238E27FC236}">
                    <a16:creationId xmlns:a16="http://schemas.microsoft.com/office/drawing/2014/main" id="{274C5044-C594-7AB2-3737-A0824304599C}"/>
                  </a:ext>
                </a:extLst>
              </p:cNvPr>
              <p:cNvSpPr/>
              <p:nvPr/>
            </p:nvSpPr>
            <p:spPr>
              <a:xfrm>
                <a:off x="1191242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6" name="Freeform: Shape 5575">
                <a:extLst>
                  <a:ext uri="{FF2B5EF4-FFF2-40B4-BE49-F238E27FC236}">
                    <a16:creationId xmlns:a16="http://schemas.microsoft.com/office/drawing/2014/main" id="{94F1CF3A-00F5-CE6C-F2E1-35F474EF543C}"/>
                  </a:ext>
                </a:extLst>
              </p:cNvPr>
              <p:cNvSpPr/>
              <p:nvPr/>
            </p:nvSpPr>
            <p:spPr>
              <a:xfrm>
                <a:off x="1202845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7" name="Freeform: Shape 5576">
                <a:extLst>
                  <a:ext uri="{FF2B5EF4-FFF2-40B4-BE49-F238E27FC236}">
                    <a16:creationId xmlns:a16="http://schemas.microsoft.com/office/drawing/2014/main" id="{77B81C5A-0631-B66F-BF7B-909570B73461}"/>
                  </a:ext>
                </a:extLst>
              </p:cNvPr>
              <p:cNvSpPr/>
              <p:nvPr/>
            </p:nvSpPr>
            <p:spPr>
              <a:xfrm>
                <a:off x="1214449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3" name="Freeform: Shape 5592">
                <a:extLst>
                  <a:ext uri="{FF2B5EF4-FFF2-40B4-BE49-F238E27FC236}">
                    <a16:creationId xmlns:a16="http://schemas.microsoft.com/office/drawing/2014/main" id="{D7242F97-4073-F6C5-306F-E21609C5BA35}"/>
                  </a:ext>
                </a:extLst>
              </p:cNvPr>
              <p:cNvSpPr/>
              <p:nvPr/>
            </p:nvSpPr>
            <p:spPr>
              <a:xfrm>
                <a:off x="935978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4" name="Freeform: Shape 5593">
                <a:extLst>
                  <a:ext uri="{FF2B5EF4-FFF2-40B4-BE49-F238E27FC236}">
                    <a16:creationId xmlns:a16="http://schemas.microsoft.com/office/drawing/2014/main" id="{5B82588A-7514-7182-E128-237D28914BFD}"/>
                  </a:ext>
                </a:extLst>
              </p:cNvPr>
              <p:cNvSpPr/>
              <p:nvPr/>
            </p:nvSpPr>
            <p:spPr>
              <a:xfrm>
                <a:off x="947581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5" name="Freeform: Shape 5594">
                <a:extLst>
                  <a:ext uri="{FF2B5EF4-FFF2-40B4-BE49-F238E27FC236}">
                    <a16:creationId xmlns:a16="http://schemas.microsoft.com/office/drawing/2014/main" id="{3E7F5E5C-26A5-2384-1D17-ACCAF90717AD}"/>
                  </a:ext>
                </a:extLst>
              </p:cNvPr>
              <p:cNvSpPr/>
              <p:nvPr/>
            </p:nvSpPr>
            <p:spPr>
              <a:xfrm>
                <a:off x="95918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6" name="Freeform: Shape 5595">
                <a:extLst>
                  <a:ext uri="{FF2B5EF4-FFF2-40B4-BE49-F238E27FC236}">
                    <a16:creationId xmlns:a16="http://schemas.microsoft.com/office/drawing/2014/main" id="{ACF3F77B-A3D7-95A2-BAA8-EE03500A4DFE}"/>
                  </a:ext>
                </a:extLst>
              </p:cNvPr>
              <p:cNvSpPr/>
              <p:nvPr/>
            </p:nvSpPr>
            <p:spPr>
              <a:xfrm>
                <a:off x="970786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7" name="Freeform: Shape 5596">
                <a:extLst>
                  <a:ext uri="{FF2B5EF4-FFF2-40B4-BE49-F238E27FC236}">
                    <a16:creationId xmlns:a16="http://schemas.microsoft.com/office/drawing/2014/main" id="{38AC4B4C-517D-2A28-64A2-DF5380C3651F}"/>
                  </a:ext>
                </a:extLst>
              </p:cNvPr>
              <p:cNvSpPr/>
              <p:nvPr/>
            </p:nvSpPr>
            <p:spPr>
              <a:xfrm>
                <a:off x="98238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8" name="Freeform: Shape 5597">
                <a:extLst>
                  <a:ext uri="{FF2B5EF4-FFF2-40B4-BE49-F238E27FC236}">
                    <a16:creationId xmlns:a16="http://schemas.microsoft.com/office/drawing/2014/main" id="{F5402E88-6C06-3103-370F-ED27B0D89175}"/>
                  </a:ext>
                </a:extLst>
              </p:cNvPr>
              <p:cNvSpPr/>
              <p:nvPr/>
            </p:nvSpPr>
            <p:spPr>
              <a:xfrm>
                <a:off x="993992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9" name="Freeform: Shape 5598">
                <a:extLst>
                  <a:ext uri="{FF2B5EF4-FFF2-40B4-BE49-F238E27FC236}">
                    <a16:creationId xmlns:a16="http://schemas.microsoft.com/office/drawing/2014/main" id="{51E1E8F1-E6E3-A18B-D722-2EE19122D4A3}"/>
                  </a:ext>
                </a:extLst>
              </p:cNvPr>
              <p:cNvSpPr/>
              <p:nvPr/>
            </p:nvSpPr>
            <p:spPr>
              <a:xfrm>
                <a:off x="100559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0" name="Freeform: Shape 5599">
                <a:extLst>
                  <a:ext uri="{FF2B5EF4-FFF2-40B4-BE49-F238E27FC236}">
                    <a16:creationId xmlns:a16="http://schemas.microsoft.com/office/drawing/2014/main" id="{97810551-8C8C-07C1-0748-9B6D2D5D3670}"/>
                  </a:ext>
                </a:extLst>
              </p:cNvPr>
              <p:cNvSpPr/>
              <p:nvPr/>
            </p:nvSpPr>
            <p:spPr>
              <a:xfrm>
                <a:off x="1017199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1" name="Freeform: Shape 5600">
                <a:extLst>
                  <a:ext uri="{FF2B5EF4-FFF2-40B4-BE49-F238E27FC236}">
                    <a16:creationId xmlns:a16="http://schemas.microsoft.com/office/drawing/2014/main" id="{916F517E-650C-15FD-7F0C-0CBC7EA6D9B5}"/>
                  </a:ext>
                </a:extLst>
              </p:cNvPr>
              <p:cNvSpPr/>
              <p:nvPr/>
            </p:nvSpPr>
            <p:spPr>
              <a:xfrm>
                <a:off x="1028801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2" name="Freeform: Shape 5601">
                <a:extLst>
                  <a:ext uri="{FF2B5EF4-FFF2-40B4-BE49-F238E27FC236}">
                    <a16:creationId xmlns:a16="http://schemas.microsoft.com/office/drawing/2014/main" id="{65792128-0A53-3474-D85B-996E3029EB9C}"/>
                  </a:ext>
                </a:extLst>
              </p:cNvPr>
              <p:cNvSpPr/>
              <p:nvPr/>
            </p:nvSpPr>
            <p:spPr>
              <a:xfrm>
                <a:off x="104040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3" name="Freeform: Shape 5602">
                <a:extLst>
                  <a:ext uri="{FF2B5EF4-FFF2-40B4-BE49-F238E27FC236}">
                    <a16:creationId xmlns:a16="http://schemas.microsoft.com/office/drawing/2014/main" id="{6BF88A06-3065-B52F-140B-BFB90B760371}"/>
                  </a:ext>
                </a:extLst>
              </p:cNvPr>
              <p:cNvSpPr/>
              <p:nvPr/>
            </p:nvSpPr>
            <p:spPr>
              <a:xfrm>
                <a:off x="1052007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4" name="Freeform: Shape 5603">
                <a:extLst>
                  <a:ext uri="{FF2B5EF4-FFF2-40B4-BE49-F238E27FC236}">
                    <a16:creationId xmlns:a16="http://schemas.microsoft.com/office/drawing/2014/main" id="{87A4F808-5FEC-FE91-46D9-093A62DD2364}"/>
                  </a:ext>
                </a:extLst>
              </p:cNvPr>
              <p:cNvSpPr/>
              <p:nvPr/>
            </p:nvSpPr>
            <p:spPr>
              <a:xfrm>
                <a:off x="1063611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5" name="Freeform: Shape 5604">
                <a:extLst>
                  <a:ext uri="{FF2B5EF4-FFF2-40B4-BE49-F238E27FC236}">
                    <a16:creationId xmlns:a16="http://schemas.microsoft.com/office/drawing/2014/main" id="{077029D2-DBD6-785F-5441-5C293E2A8D18}"/>
                  </a:ext>
                </a:extLst>
              </p:cNvPr>
              <p:cNvSpPr/>
              <p:nvPr/>
            </p:nvSpPr>
            <p:spPr>
              <a:xfrm>
                <a:off x="1075214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6" name="Freeform: Shape 5605">
                <a:extLst>
                  <a:ext uri="{FF2B5EF4-FFF2-40B4-BE49-F238E27FC236}">
                    <a16:creationId xmlns:a16="http://schemas.microsoft.com/office/drawing/2014/main" id="{B4A24D74-7415-BA3B-136D-A972EB6D1CB7}"/>
                  </a:ext>
                </a:extLst>
              </p:cNvPr>
              <p:cNvSpPr/>
              <p:nvPr/>
            </p:nvSpPr>
            <p:spPr>
              <a:xfrm>
                <a:off x="108681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7" name="Freeform: Shape 5606">
                <a:extLst>
                  <a:ext uri="{FF2B5EF4-FFF2-40B4-BE49-F238E27FC236}">
                    <a16:creationId xmlns:a16="http://schemas.microsoft.com/office/drawing/2014/main" id="{8F99F9CC-CCBF-42E8-B20F-90C5B4C6D6D0}"/>
                  </a:ext>
                </a:extLst>
              </p:cNvPr>
              <p:cNvSpPr/>
              <p:nvPr/>
            </p:nvSpPr>
            <p:spPr>
              <a:xfrm>
                <a:off x="1098419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8" name="Freeform: Shape 5607">
                <a:extLst>
                  <a:ext uri="{FF2B5EF4-FFF2-40B4-BE49-F238E27FC236}">
                    <a16:creationId xmlns:a16="http://schemas.microsoft.com/office/drawing/2014/main" id="{608CB53F-23C6-B0BB-407D-079478BB9D10}"/>
                  </a:ext>
                </a:extLst>
              </p:cNvPr>
              <p:cNvSpPr/>
              <p:nvPr/>
            </p:nvSpPr>
            <p:spPr>
              <a:xfrm>
                <a:off x="1110022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9" name="Freeform: Shape 5608">
                <a:extLst>
                  <a:ext uri="{FF2B5EF4-FFF2-40B4-BE49-F238E27FC236}">
                    <a16:creationId xmlns:a16="http://schemas.microsoft.com/office/drawing/2014/main" id="{89DD7E44-6671-6EFC-36C6-0A77B0EE589F}"/>
                  </a:ext>
                </a:extLst>
              </p:cNvPr>
              <p:cNvSpPr/>
              <p:nvPr/>
            </p:nvSpPr>
            <p:spPr>
              <a:xfrm>
                <a:off x="1121626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0" name="Freeform: Shape 5609">
                <a:extLst>
                  <a:ext uri="{FF2B5EF4-FFF2-40B4-BE49-F238E27FC236}">
                    <a16:creationId xmlns:a16="http://schemas.microsoft.com/office/drawing/2014/main" id="{E1A24786-8D53-A4F2-CCE4-AED17B989B12}"/>
                  </a:ext>
                </a:extLst>
              </p:cNvPr>
              <p:cNvSpPr/>
              <p:nvPr/>
            </p:nvSpPr>
            <p:spPr>
              <a:xfrm>
                <a:off x="1133229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1" name="Freeform: Shape 5610">
                <a:extLst>
                  <a:ext uri="{FF2B5EF4-FFF2-40B4-BE49-F238E27FC236}">
                    <a16:creationId xmlns:a16="http://schemas.microsoft.com/office/drawing/2014/main" id="{273312B5-515A-5B2F-96C3-EF5071D26762}"/>
                  </a:ext>
                </a:extLst>
              </p:cNvPr>
              <p:cNvSpPr/>
              <p:nvPr/>
            </p:nvSpPr>
            <p:spPr>
              <a:xfrm>
                <a:off x="1144831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2" name="Freeform: Shape 5611">
                <a:extLst>
                  <a:ext uri="{FF2B5EF4-FFF2-40B4-BE49-F238E27FC236}">
                    <a16:creationId xmlns:a16="http://schemas.microsoft.com/office/drawing/2014/main" id="{35F35AB9-FF2F-B63B-2D1B-616367127B1C}"/>
                  </a:ext>
                </a:extLst>
              </p:cNvPr>
              <p:cNvSpPr/>
              <p:nvPr/>
            </p:nvSpPr>
            <p:spPr>
              <a:xfrm>
                <a:off x="1156434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3" name="Freeform: Shape 5612">
                <a:extLst>
                  <a:ext uri="{FF2B5EF4-FFF2-40B4-BE49-F238E27FC236}">
                    <a16:creationId xmlns:a16="http://schemas.microsoft.com/office/drawing/2014/main" id="{BC230B94-8547-0289-F37A-534FAE1D6C36}"/>
                  </a:ext>
                </a:extLst>
              </p:cNvPr>
              <p:cNvSpPr/>
              <p:nvPr/>
            </p:nvSpPr>
            <p:spPr>
              <a:xfrm>
                <a:off x="1168037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4" name="Freeform: Shape 5613">
                <a:extLst>
                  <a:ext uri="{FF2B5EF4-FFF2-40B4-BE49-F238E27FC236}">
                    <a16:creationId xmlns:a16="http://schemas.microsoft.com/office/drawing/2014/main" id="{3CBE32EC-1B88-44BB-5AE7-00D91ADF7BCC}"/>
                  </a:ext>
                </a:extLst>
              </p:cNvPr>
              <p:cNvSpPr/>
              <p:nvPr/>
            </p:nvSpPr>
            <p:spPr>
              <a:xfrm>
                <a:off x="1179640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5" name="Freeform: Shape 5614">
                <a:extLst>
                  <a:ext uri="{FF2B5EF4-FFF2-40B4-BE49-F238E27FC236}">
                    <a16:creationId xmlns:a16="http://schemas.microsoft.com/office/drawing/2014/main" id="{AB91F861-39CE-5951-CE9B-745A406A30C5}"/>
                  </a:ext>
                </a:extLst>
              </p:cNvPr>
              <p:cNvSpPr/>
              <p:nvPr/>
            </p:nvSpPr>
            <p:spPr>
              <a:xfrm>
                <a:off x="1191242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6" name="Freeform: Shape 5615">
                <a:extLst>
                  <a:ext uri="{FF2B5EF4-FFF2-40B4-BE49-F238E27FC236}">
                    <a16:creationId xmlns:a16="http://schemas.microsoft.com/office/drawing/2014/main" id="{F9E33972-98EB-26BB-E724-F397475AE032}"/>
                  </a:ext>
                </a:extLst>
              </p:cNvPr>
              <p:cNvSpPr/>
              <p:nvPr/>
            </p:nvSpPr>
            <p:spPr>
              <a:xfrm>
                <a:off x="1202845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7" name="Freeform: Shape 5616">
                <a:extLst>
                  <a:ext uri="{FF2B5EF4-FFF2-40B4-BE49-F238E27FC236}">
                    <a16:creationId xmlns:a16="http://schemas.microsoft.com/office/drawing/2014/main" id="{A62CC308-0D84-AB45-BA5A-120FAFFEDDB8}"/>
                  </a:ext>
                </a:extLst>
              </p:cNvPr>
              <p:cNvSpPr/>
              <p:nvPr/>
            </p:nvSpPr>
            <p:spPr>
              <a:xfrm>
                <a:off x="1214449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3" name="Freeform: Shape 5632">
                <a:extLst>
                  <a:ext uri="{FF2B5EF4-FFF2-40B4-BE49-F238E27FC236}">
                    <a16:creationId xmlns:a16="http://schemas.microsoft.com/office/drawing/2014/main" id="{99CD70C2-B65A-9071-326D-6D974E63EE66}"/>
                  </a:ext>
                </a:extLst>
              </p:cNvPr>
              <p:cNvSpPr/>
              <p:nvPr/>
            </p:nvSpPr>
            <p:spPr>
              <a:xfrm>
                <a:off x="935978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4" name="Freeform: Shape 5633">
                <a:extLst>
                  <a:ext uri="{FF2B5EF4-FFF2-40B4-BE49-F238E27FC236}">
                    <a16:creationId xmlns:a16="http://schemas.microsoft.com/office/drawing/2014/main" id="{D59DE1C6-6808-F35F-5820-EFAD5AA7B105}"/>
                  </a:ext>
                </a:extLst>
              </p:cNvPr>
              <p:cNvSpPr/>
              <p:nvPr/>
            </p:nvSpPr>
            <p:spPr>
              <a:xfrm>
                <a:off x="947581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5" name="Freeform: Shape 5634">
                <a:extLst>
                  <a:ext uri="{FF2B5EF4-FFF2-40B4-BE49-F238E27FC236}">
                    <a16:creationId xmlns:a16="http://schemas.microsoft.com/office/drawing/2014/main" id="{F4971893-2513-F7D5-3061-0B49E08320AF}"/>
                  </a:ext>
                </a:extLst>
              </p:cNvPr>
              <p:cNvSpPr/>
              <p:nvPr/>
            </p:nvSpPr>
            <p:spPr>
              <a:xfrm>
                <a:off x="95918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6" name="Freeform: Shape 5635">
                <a:extLst>
                  <a:ext uri="{FF2B5EF4-FFF2-40B4-BE49-F238E27FC236}">
                    <a16:creationId xmlns:a16="http://schemas.microsoft.com/office/drawing/2014/main" id="{4E5AE15E-09DA-80A2-754E-67BDBECCA921}"/>
                  </a:ext>
                </a:extLst>
              </p:cNvPr>
              <p:cNvSpPr/>
              <p:nvPr/>
            </p:nvSpPr>
            <p:spPr>
              <a:xfrm>
                <a:off x="970786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7" name="Freeform: Shape 5636">
                <a:extLst>
                  <a:ext uri="{FF2B5EF4-FFF2-40B4-BE49-F238E27FC236}">
                    <a16:creationId xmlns:a16="http://schemas.microsoft.com/office/drawing/2014/main" id="{30075AF5-E449-BDA8-B10D-6608B203D865}"/>
                  </a:ext>
                </a:extLst>
              </p:cNvPr>
              <p:cNvSpPr/>
              <p:nvPr/>
            </p:nvSpPr>
            <p:spPr>
              <a:xfrm>
                <a:off x="98238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8" name="Freeform: Shape 5637">
                <a:extLst>
                  <a:ext uri="{FF2B5EF4-FFF2-40B4-BE49-F238E27FC236}">
                    <a16:creationId xmlns:a16="http://schemas.microsoft.com/office/drawing/2014/main" id="{61004AF4-47E9-0CDE-D54B-81F473A5B842}"/>
                  </a:ext>
                </a:extLst>
              </p:cNvPr>
              <p:cNvSpPr/>
              <p:nvPr/>
            </p:nvSpPr>
            <p:spPr>
              <a:xfrm>
                <a:off x="993992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9" name="Freeform: Shape 5638">
                <a:extLst>
                  <a:ext uri="{FF2B5EF4-FFF2-40B4-BE49-F238E27FC236}">
                    <a16:creationId xmlns:a16="http://schemas.microsoft.com/office/drawing/2014/main" id="{57F59B23-0640-4608-DE2B-86241896B18D}"/>
                  </a:ext>
                </a:extLst>
              </p:cNvPr>
              <p:cNvSpPr/>
              <p:nvPr/>
            </p:nvSpPr>
            <p:spPr>
              <a:xfrm>
                <a:off x="100559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0" name="Freeform: Shape 5639">
                <a:extLst>
                  <a:ext uri="{FF2B5EF4-FFF2-40B4-BE49-F238E27FC236}">
                    <a16:creationId xmlns:a16="http://schemas.microsoft.com/office/drawing/2014/main" id="{1A4102F5-33AE-FFC8-3236-3455F03E230A}"/>
                  </a:ext>
                </a:extLst>
              </p:cNvPr>
              <p:cNvSpPr/>
              <p:nvPr/>
            </p:nvSpPr>
            <p:spPr>
              <a:xfrm>
                <a:off x="1017199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1" name="Freeform: Shape 5640">
                <a:extLst>
                  <a:ext uri="{FF2B5EF4-FFF2-40B4-BE49-F238E27FC236}">
                    <a16:creationId xmlns:a16="http://schemas.microsoft.com/office/drawing/2014/main" id="{19C29EE4-6F1E-36C4-556C-A18B0EB1A045}"/>
                  </a:ext>
                </a:extLst>
              </p:cNvPr>
              <p:cNvSpPr/>
              <p:nvPr/>
            </p:nvSpPr>
            <p:spPr>
              <a:xfrm>
                <a:off x="1028801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2" name="Freeform: Shape 5641">
                <a:extLst>
                  <a:ext uri="{FF2B5EF4-FFF2-40B4-BE49-F238E27FC236}">
                    <a16:creationId xmlns:a16="http://schemas.microsoft.com/office/drawing/2014/main" id="{AA2B8945-4A30-8BAA-BA08-C54387123A20}"/>
                  </a:ext>
                </a:extLst>
              </p:cNvPr>
              <p:cNvSpPr/>
              <p:nvPr/>
            </p:nvSpPr>
            <p:spPr>
              <a:xfrm>
                <a:off x="104040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3" name="Freeform: Shape 5642">
                <a:extLst>
                  <a:ext uri="{FF2B5EF4-FFF2-40B4-BE49-F238E27FC236}">
                    <a16:creationId xmlns:a16="http://schemas.microsoft.com/office/drawing/2014/main" id="{0FDDFD78-AD37-4BD7-F4E2-D0A5A5DB6910}"/>
                  </a:ext>
                </a:extLst>
              </p:cNvPr>
              <p:cNvSpPr/>
              <p:nvPr/>
            </p:nvSpPr>
            <p:spPr>
              <a:xfrm>
                <a:off x="1052007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4" name="Freeform: Shape 5643">
                <a:extLst>
                  <a:ext uri="{FF2B5EF4-FFF2-40B4-BE49-F238E27FC236}">
                    <a16:creationId xmlns:a16="http://schemas.microsoft.com/office/drawing/2014/main" id="{73932B6D-14D1-43B4-0749-1784B98BFBD3}"/>
                  </a:ext>
                </a:extLst>
              </p:cNvPr>
              <p:cNvSpPr/>
              <p:nvPr/>
            </p:nvSpPr>
            <p:spPr>
              <a:xfrm>
                <a:off x="1063611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5" name="Freeform: Shape 5644">
                <a:extLst>
                  <a:ext uri="{FF2B5EF4-FFF2-40B4-BE49-F238E27FC236}">
                    <a16:creationId xmlns:a16="http://schemas.microsoft.com/office/drawing/2014/main" id="{2C64887E-2A84-F6F8-6D28-E345EB1B9853}"/>
                  </a:ext>
                </a:extLst>
              </p:cNvPr>
              <p:cNvSpPr/>
              <p:nvPr/>
            </p:nvSpPr>
            <p:spPr>
              <a:xfrm>
                <a:off x="1075214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6" name="Freeform: Shape 5645">
                <a:extLst>
                  <a:ext uri="{FF2B5EF4-FFF2-40B4-BE49-F238E27FC236}">
                    <a16:creationId xmlns:a16="http://schemas.microsoft.com/office/drawing/2014/main" id="{93DEE7C6-C84C-CFE8-8B63-07928B111942}"/>
                  </a:ext>
                </a:extLst>
              </p:cNvPr>
              <p:cNvSpPr/>
              <p:nvPr/>
            </p:nvSpPr>
            <p:spPr>
              <a:xfrm>
                <a:off x="108681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7" name="Freeform: Shape 5646">
                <a:extLst>
                  <a:ext uri="{FF2B5EF4-FFF2-40B4-BE49-F238E27FC236}">
                    <a16:creationId xmlns:a16="http://schemas.microsoft.com/office/drawing/2014/main" id="{97B2563E-0A32-6A78-7213-EF7F7BB8BA95}"/>
                  </a:ext>
                </a:extLst>
              </p:cNvPr>
              <p:cNvSpPr/>
              <p:nvPr/>
            </p:nvSpPr>
            <p:spPr>
              <a:xfrm>
                <a:off x="1098419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8" name="Freeform: Shape 5647">
                <a:extLst>
                  <a:ext uri="{FF2B5EF4-FFF2-40B4-BE49-F238E27FC236}">
                    <a16:creationId xmlns:a16="http://schemas.microsoft.com/office/drawing/2014/main" id="{9BD3945F-15B0-5E77-42E2-3B7BE3CEEBAB}"/>
                  </a:ext>
                </a:extLst>
              </p:cNvPr>
              <p:cNvSpPr/>
              <p:nvPr/>
            </p:nvSpPr>
            <p:spPr>
              <a:xfrm>
                <a:off x="1110022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9" name="Freeform: Shape 5648">
                <a:extLst>
                  <a:ext uri="{FF2B5EF4-FFF2-40B4-BE49-F238E27FC236}">
                    <a16:creationId xmlns:a16="http://schemas.microsoft.com/office/drawing/2014/main" id="{B65FC284-F1C7-14E0-B82F-40617ABC3B63}"/>
                  </a:ext>
                </a:extLst>
              </p:cNvPr>
              <p:cNvSpPr/>
              <p:nvPr/>
            </p:nvSpPr>
            <p:spPr>
              <a:xfrm>
                <a:off x="1121626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0" name="Freeform: Shape 5649">
                <a:extLst>
                  <a:ext uri="{FF2B5EF4-FFF2-40B4-BE49-F238E27FC236}">
                    <a16:creationId xmlns:a16="http://schemas.microsoft.com/office/drawing/2014/main" id="{DEAB334E-FE72-B83F-539A-ECF971E8D204}"/>
                  </a:ext>
                </a:extLst>
              </p:cNvPr>
              <p:cNvSpPr/>
              <p:nvPr/>
            </p:nvSpPr>
            <p:spPr>
              <a:xfrm>
                <a:off x="1133229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1" name="Freeform: Shape 5650">
                <a:extLst>
                  <a:ext uri="{FF2B5EF4-FFF2-40B4-BE49-F238E27FC236}">
                    <a16:creationId xmlns:a16="http://schemas.microsoft.com/office/drawing/2014/main" id="{1D1B1A47-335E-69F2-165A-BED840C1B42C}"/>
                  </a:ext>
                </a:extLst>
              </p:cNvPr>
              <p:cNvSpPr/>
              <p:nvPr/>
            </p:nvSpPr>
            <p:spPr>
              <a:xfrm>
                <a:off x="1144831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2" name="Freeform: Shape 5651">
                <a:extLst>
                  <a:ext uri="{FF2B5EF4-FFF2-40B4-BE49-F238E27FC236}">
                    <a16:creationId xmlns:a16="http://schemas.microsoft.com/office/drawing/2014/main" id="{ED225B2C-1531-329B-D65F-B659D0BBB825}"/>
                  </a:ext>
                </a:extLst>
              </p:cNvPr>
              <p:cNvSpPr/>
              <p:nvPr/>
            </p:nvSpPr>
            <p:spPr>
              <a:xfrm>
                <a:off x="1156434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3" name="Freeform: Shape 5652">
                <a:extLst>
                  <a:ext uri="{FF2B5EF4-FFF2-40B4-BE49-F238E27FC236}">
                    <a16:creationId xmlns:a16="http://schemas.microsoft.com/office/drawing/2014/main" id="{717D62F1-CF56-E396-3CB0-057790BAE0B2}"/>
                  </a:ext>
                </a:extLst>
              </p:cNvPr>
              <p:cNvSpPr/>
              <p:nvPr/>
            </p:nvSpPr>
            <p:spPr>
              <a:xfrm>
                <a:off x="1168037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4" name="Freeform: Shape 5653">
                <a:extLst>
                  <a:ext uri="{FF2B5EF4-FFF2-40B4-BE49-F238E27FC236}">
                    <a16:creationId xmlns:a16="http://schemas.microsoft.com/office/drawing/2014/main" id="{84FB0A7E-08A7-83F9-D971-93515B61022D}"/>
                  </a:ext>
                </a:extLst>
              </p:cNvPr>
              <p:cNvSpPr/>
              <p:nvPr/>
            </p:nvSpPr>
            <p:spPr>
              <a:xfrm>
                <a:off x="1179640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5" name="Freeform: Shape 5654">
                <a:extLst>
                  <a:ext uri="{FF2B5EF4-FFF2-40B4-BE49-F238E27FC236}">
                    <a16:creationId xmlns:a16="http://schemas.microsoft.com/office/drawing/2014/main" id="{C94648FA-F0DC-4151-491E-F3B26B983460}"/>
                  </a:ext>
                </a:extLst>
              </p:cNvPr>
              <p:cNvSpPr/>
              <p:nvPr/>
            </p:nvSpPr>
            <p:spPr>
              <a:xfrm>
                <a:off x="1191242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6" name="Freeform: Shape 5655">
                <a:extLst>
                  <a:ext uri="{FF2B5EF4-FFF2-40B4-BE49-F238E27FC236}">
                    <a16:creationId xmlns:a16="http://schemas.microsoft.com/office/drawing/2014/main" id="{65FDAE3D-257A-BF5F-7475-D2CEBB928874}"/>
                  </a:ext>
                </a:extLst>
              </p:cNvPr>
              <p:cNvSpPr/>
              <p:nvPr/>
            </p:nvSpPr>
            <p:spPr>
              <a:xfrm>
                <a:off x="1202845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7" name="Freeform: Shape 5656">
                <a:extLst>
                  <a:ext uri="{FF2B5EF4-FFF2-40B4-BE49-F238E27FC236}">
                    <a16:creationId xmlns:a16="http://schemas.microsoft.com/office/drawing/2014/main" id="{134E43A2-B89D-EB9E-BB42-EB23FB6CCF4D}"/>
                  </a:ext>
                </a:extLst>
              </p:cNvPr>
              <p:cNvSpPr/>
              <p:nvPr/>
            </p:nvSpPr>
            <p:spPr>
              <a:xfrm>
                <a:off x="1214449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3" name="Freeform: Shape 5672">
                <a:extLst>
                  <a:ext uri="{FF2B5EF4-FFF2-40B4-BE49-F238E27FC236}">
                    <a16:creationId xmlns:a16="http://schemas.microsoft.com/office/drawing/2014/main" id="{3EE8D3A0-07D0-950D-4CFE-1E905C3573D4}"/>
                  </a:ext>
                </a:extLst>
              </p:cNvPr>
              <p:cNvSpPr/>
              <p:nvPr/>
            </p:nvSpPr>
            <p:spPr>
              <a:xfrm>
                <a:off x="935978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4" name="Freeform: Shape 5673">
                <a:extLst>
                  <a:ext uri="{FF2B5EF4-FFF2-40B4-BE49-F238E27FC236}">
                    <a16:creationId xmlns:a16="http://schemas.microsoft.com/office/drawing/2014/main" id="{B5BD615C-119A-750B-74AB-B362759ADEBC}"/>
                  </a:ext>
                </a:extLst>
              </p:cNvPr>
              <p:cNvSpPr/>
              <p:nvPr/>
            </p:nvSpPr>
            <p:spPr>
              <a:xfrm>
                <a:off x="947581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5" name="Freeform: Shape 5674">
                <a:extLst>
                  <a:ext uri="{FF2B5EF4-FFF2-40B4-BE49-F238E27FC236}">
                    <a16:creationId xmlns:a16="http://schemas.microsoft.com/office/drawing/2014/main" id="{0A306648-C815-B44E-E024-AE053B123C36}"/>
                  </a:ext>
                </a:extLst>
              </p:cNvPr>
              <p:cNvSpPr/>
              <p:nvPr/>
            </p:nvSpPr>
            <p:spPr>
              <a:xfrm>
                <a:off x="95918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6" name="Freeform: Shape 5675">
                <a:extLst>
                  <a:ext uri="{FF2B5EF4-FFF2-40B4-BE49-F238E27FC236}">
                    <a16:creationId xmlns:a16="http://schemas.microsoft.com/office/drawing/2014/main" id="{E9A695BD-639A-B7C8-F80D-4BFBEB4DDEF4}"/>
                  </a:ext>
                </a:extLst>
              </p:cNvPr>
              <p:cNvSpPr/>
              <p:nvPr/>
            </p:nvSpPr>
            <p:spPr>
              <a:xfrm>
                <a:off x="970786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7" name="Freeform: Shape 5676">
                <a:extLst>
                  <a:ext uri="{FF2B5EF4-FFF2-40B4-BE49-F238E27FC236}">
                    <a16:creationId xmlns:a16="http://schemas.microsoft.com/office/drawing/2014/main" id="{C3D3414A-F875-EA1D-BABA-4701D5101261}"/>
                  </a:ext>
                </a:extLst>
              </p:cNvPr>
              <p:cNvSpPr/>
              <p:nvPr/>
            </p:nvSpPr>
            <p:spPr>
              <a:xfrm>
                <a:off x="98238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8" name="Freeform: Shape 5677">
                <a:extLst>
                  <a:ext uri="{FF2B5EF4-FFF2-40B4-BE49-F238E27FC236}">
                    <a16:creationId xmlns:a16="http://schemas.microsoft.com/office/drawing/2014/main" id="{1770978D-FD7A-3334-DD2F-E492C958DA22}"/>
                  </a:ext>
                </a:extLst>
              </p:cNvPr>
              <p:cNvSpPr/>
              <p:nvPr/>
            </p:nvSpPr>
            <p:spPr>
              <a:xfrm>
                <a:off x="993992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9" name="Freeform: Shape 5678">
                <a:extLst>
                  <a:ext uri="{FF2B5EF4-FFF2-40B4-BE49-F238E27FC236}">
                    <a16:creationId xmlns:a16="http://schemas.microsoft.com/office/drawing/2014/main" id="{26390CD4-E962-11F4-7E42-FA32D251ED2B}"/>
                  </a:ext>
                </a:extLst>
              </p:cNvPr>
              <p:cNvSpPr/>
              <p:nvPr/>
            </p:nvSpPr>
            <p:spPr>
              <a:xfrm>
                <a:off x="100559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0" name="Freeform: Shape 5679">
                <a:extLst>
                  <a:ext uri="{FF2B5EF4-FFF2-40B4-BE49-F238E27FC236}">
                    <a16:creationId xmlns:a16="http://schemas.microsoft.com/office/drawing/2014/main" id="{CD8B2749-25BE-158E-6778-F81ED84137BD}"/>
                  </a:ext>
                </a:extLst>
              </p:cNvPr>
              <p:cNvSpPr/>
              <p:nvPr/>
            </p:nvSpPr>
            <p:spPr>
              <a:xfrm>
                <a:off x="1017199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1" name="Freeform: Shape 5680">
                <a:extLst>
                  <a:ext uri="{FF2B5EF4-FFF2-40B4-BE49-F238E27FC236}">
                    <a16:creationId xmlns:a16="http://schemas.microsoft.com/office/drawing/2014/main" id="{BF4602AF-A44D-D3B0-24BC-409C316A25BD}"/>
                  </a:ext>
                </a:extLst>
              </p:cNvPr>
              <p:cNvSpPr/>
              <p:nvPr/>
            </p:nvSpPr>
            <p:spPr>
              <a:xfrm>
                <a:off x="1028801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2" name="Freeform: Shape 5681">
                <a:extLst>
                  <a:ext uri="{FF2B5EF4-FFF2-40B4-BE49-F238E27FC236}">
                    <a16:creationId xmlns:a16="http://schemas.microsoft.com/office/drawing/2014/main" id="{E3DC9FF1-1A43-F71B-F39B-F055CD5715B3}"/>
                  </a:ext>
                </a:extLst>
              </p:cNvPr>
              <p:cNvSpPr/>
              <p:nvPr/>
            </p:nvSpPr>
            <p:spPr>
              <a:xfrm>
                <a:off x="104040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3" name="Freeform: Shape 5682">
                <a:extLst>
                  <a:ext uri="{FF2B5EF4-FFF2-40B4-BE49-F238E27FC236}">
                    <a16:creationId xmlns:a16="http://schemas.microsoft.com/office/drawing/2014/main" id="{5E435393-FBB3-ED4B-3683-D6967A58991F}"/>
                  </a:ext>
                </a:extLst>
              </p:cNvPr>
              <p:cNvSpPr/>
              <p:nvPr/>
            </p:nvSpPr>
            <p:spPr>
              <a:xfrm>
                <a:off x="1052007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4" name="Freeform: Shape 5683">
                <a:extLst>
                  <a:ext uri="{FF2B5EF4-FFF2-40B4-BE49-F238E27FC236}">
                    <a16:creationId xmlns:a16="http://schemas.microsoft.com/office/drawing/2014/main" id="{A1E629C9-6CD5-B87F-6F8A-243B0F1D48EA}"/>
                  </a:ext>
                </a:extLst>
              </p:cNvPr>
              <p:cNvSpPr/>
              <p:nvPr/>
            </p:nvSpPr>
            <p:spPr>
              <a:xfrm>
                <a:off x="1063611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5" name="Freeform: Shape 5684">
                <a:extLst>
                  <a:ext uri="{FF2B5EF4-FFF2-40B4-BE49-F238E27FC236}">
                    <a16:creationId xmlns:a16="http://schemas.microsoft.com/office/drawing/2014/main" id="{FAE1F00E-9E17-5EA1-9B58-CD6B2E92881D}"/>
                  </a:ext>
                </a:extLst>
              </p:cNvPr>
              <p:cNvSpPr/>
              <p:nvPr/>
            </p:nvSpPr>
            <p:spPr>
              <a:xfrm>
                <a:off x="1075214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6" name="Freeform: Shape 5685">
                <a:extLst>
                  <a:ext uri="{FF2B5EF4-FFF2-40B4-BE49-F238E27FC236}">
                    <a16:creationId xmlns:a16="http://schemas.microsoft.com/office/drawing/2014/main" id="{3B5CA252-1D8D-758A-4A4D-FA752541DCAC}"/>
                  </a:ext>
                </a:extLst>
              </p:cNvPr>
              <p:cNvSpPr/>
              <p:nvPr/>
            </p:nvSpPr>
            <p:spPr>
              <a:xfrm>
                <a:off x="108681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7" name="Freeform: Shape 5686">
                <a:extLst>
                  <a:ext uri="{FF2B5EF4-FFF2-40B4-BE49-F238E27FC236}">
                    <a16:creationId xmlns:a16="http://schemas.microsoft.com/office/drawing/2014/main" id="{99EF28C7-9499-ECE2-CA07-528CB1D72417}"/>
                  </a:ext>
                </a:extLst>
              </p:cNvPr>
              <p:cNvSpPr/>
              <p:nvPr/>
            </p:nvSpPr>
            <p:spPr>
              <a:xfrm>
                <a:off x="1098419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8" name="Freeform: Shape 5687">
                <a:extLst>
                  <a:ext uri="{FF2B5EF4-FFF2-40B4-BE49-F238E27FC236}">
                    <a16:creationId xmlns:a16="http://schemas.microsoft.com/office/drawing/2014/main" id="{3C8D5D24-CEDC-837A-72D5-56839D292050}"/>
                  </a:ext>
                </a:extLst>
              </p:cNvPr>
              <p:cNvSpPr/>
              <p:nvPr/>
            </p:nvSpPr>
            <p:spPr>
              <a:xfrm>
                <a:off x="1110022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9" name="Freeform: Shape 5688">
                <a:extLst>
                  <a:ext uri="{FF2B5EF4-FFF2-40B4-BE49-F238E27FC236}">
                    <a16:creationId xmlns:a16="http://schemas.microsoft.com/office/drawing/2014/main" id="{58154140-03A6-C2E0-BF0B-C539F0C6BCC0}"/>
                  </a:ext>
                </a:extLst>
              </p:cNvPr>
              <p:cNvSpPr/>
              <p:nvPr/>
            </p:nvSpPr>
            <p:spPr>
              <a:xfrm>
                <a:off x="1121626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0" name="Freeform: Shape 5689">
                <a:extLst>
                  <a:ext uri="{FF2B5EF4-FFF2-40B4-BE49-F238E27FC236}">
                    <a16:creationId xmlns:a16="http://schemas.microsoft.com/office/drawing/2014/main" id="{A6FA3E00-D9EA-9422-BD43-C8D1A58C3500}"/>
                  </a:ext>
                </a:extLst>
              </p:cNvPr>
              <p:cNvSpPr/>
              <p:nvPr/>
            </p:nvSpPr>
            <p:spPr>
              <a:xfrm>
                <a:off x="1133229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1" name="Freeform: Shape 5690">
                <a:extLst>
                  <a:ext uri="{FF2B5EF4-FFF2-40B4-BE49-F238E27FC236}">
                    <a16:creationId xmlns:a16="http://schemas.microsoft.com/office/drawing/2014/main" id="{CF9A30C6-3850-4CBD-9058-151524E33AE9}"/>
                  </a:ext>
                </a:extLst>
              </p:cNvPr>
              <p:cNvSpPr/>
              <p:nvPr/>
            </p:nvSpPr>
            <p:spPr>
              <a:xfrm>
                <a:off x="1144831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2" name="Freeform: Shape 5691">
                <a:extLst>
                  <a:ext uri="{FF2B5EF4-FFF2-40B4-BE49-F238E27FC236}">
                    <a16:creationId xmlns:a16="http://schemas.microsoft.com/office/drawing/2014/main" id="{18FE662B-4926-5076-29FC-6BB033CC496F}"/>
                  </a:ext>
                </a:extLst>
              </p:cNvPr>
              <p:cNvSpPr/>
              <p:nvPr/>
            </p:nvSpPr>
            <p:spPr>
              <a:xfrm>
                <a:off x="1156434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3" name="Freeform: Shape 5692">
                <a:extLst>
                  <a:ext uri="{FF2B5EF4-FFF2-40B4-BE49-F238E27FC236}">
                    <a16:creationId xmlns:a16="http://schemas.microsoft.com/office/drawing/2014/main" id="{EA1B766F-F672-823D-8B49-CDA191206BA0}"/>
                  </a:ext>
                </a:extLst>
              </p:cNvPr>
              <p:cNvSpPr/>
              <p:nvPr/>
            </p:nvSpPr>
            <p:spPr>
              <a:xfrm>
                <a:off x="1168037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4" name="Freeform: Shape 5693">
                <a:extLst>
                  <a:ext uri="{FF2B5EF4-FFF2-40B4-BE49-F238E27FC236}">
                    <a16:creationId xmlns:a16="http://schemas.microsoft.com/office/drawing/2014/main" id="{76CBC7A3-A09C-B893-693D-3A394BCAB621}"/>
                  </a:ext>
                </a:extLst>
              </p:cNvPr>
              <p:cNvSpPr/>
              <p:nvPr/>
            </p:nvSpPr>
            <p:spPr>
              <a:xfrm>
                <a:off x="1179640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5" name="Freeform: Shape 5694">
                <a:extLst>
                  <a:ext uri="{FF2B5EF4-FFF2-40B4-BE49-F238E27FC236}">
                    <a16:creationId xmlns:a16="http://schemas.microsoft.com/office/drawing/2014/main" id="{CB17E936-9058-45EF-DFC4-3F3EE382F075}"/>
                  </a:ext>
                </a:extLst>
              </p:cNvPr>
              <p:cNvSpPr/>
              <p:nvPr/>
            </p:nvSpPr>
            <p:spPr>
              <a:xfrm>
                <a:off x="1191242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6" name="Freeform: Shape 5695">
                <a:extLst>
                  <a:ext uri="{FF2B5EF4-FFF2-40B4-BE49-F238E27FC236}">
                    <a16:creationId xmlns:a16="http://schemas.microsoft.com/office/drawing/2014/main" id="{56F583EB-0E0E-505C-B77D-E698B81168BB}"/>
                  </a:ext>
                </a:extLst>
              </p:cNvPr>
              <p:cNvSpPr/>
              <p:nvPr/>
            </p:nvSpPr>
            <p:spPr>
              <a:xfrm>
                <a:off x="1202845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7" name="Freeform: Shape 5696">
                <a:extLst>
                  <a:ext uri="{FF2B5EF4-FFF2-40B4-BE49-F238E27FC236}">
                    <a16:creationId xmlns:a16="http://schemas.microsoft.com/office/drawing/2014/main" id="{7F0BB5BE-EE03-8CE9-7622-49FFFA521E68}"/>
                  </a:ext>
                </a:extLst>
              </p:cNvPr>
              <p:cNvSpPr/>
              <p:nvPr/>
            </p:nvSpPr>
            <p:spPr>
              <a:xfrm>
                <a:off x="1214449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3" name="Freeform: Shape 5712">
                <a:extLst>
                  <a:ext uri="{FF2B5EF4-FFF2-40B4-BE49-F238E27FC236}">
                    <a16:creationId xmlns:a16="http://schemas.microsoft.com/office/drawing/2014/main" id="{0A214CFE-8F01-9CF5-6F1A-5E2E6FA628B9}"/>
                  </a:ext>
                </a:extLst>
              </p:cNvPr>
              <p:cNvSpPr/>
              <p:nvPr/>
            </p:nvSpPr>
            <p:spPr>
              <a:xfrm>
                <a:off x="935978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4" name="Freeform: Shape 5713">
                <a:extLst>
                  <a:ext uri="{FF2B5EF4-FFF2-40B4-BE49-F238E27FC236}">
                    <a16:creationId xmlns:a16="http://schemas.microsoft.com/office/drawing/2014/main" id="{6A885C5A-93C8-405B-11CF-94EA2B2D6F2F}"/>
                  </a:ext>
                </a:extLst>
              </p:cNvPr>
              <p:cNvSpPr/>
              <p:nvPr/>
            </p:nvSpPr>
            <p:spPr>
              <a:xfrm>
                <a:off x="947581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5" name="Freeform: Shape 5714">
                <a:extLst>
                  <a:ext uri="{FF2B5EF4-FFF2-40B4-BE49-F238E27FC236}">
                    <a16:creationId xmlns:a16="http://schemas.microsoft.com/office/drawing/2014/main" id="{D8848D28-1116-9D9A-E83A-B6DA8CB9CD13}"/>
                  </a:ext>
                </a:extLst>
              </p:cNvPr>
              <p:cNvSpPr/>
              <p:nvPr/>
            </p:nvSpPr>
            <p:spPr>
              <a:xfrm>
                <a:off x="95918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6" name="Freeform: Shape 5715">
                <a:extLst>
                  <a:ext uri="{FF2B5EF4-FFF2-40B4-BE49-F238E27FC236}">
                    <a16:creationId xmlns:a16="http://schemas.microsoft.com/office/drawing/2014/main" id="{37A537AF-731B-0B45-1A82-573051C1B072}"/>
                  </a:ext>
                </a:extLst>
              </p:cNvPr>
              <p:cNvSpPr/>
              <p:nvPr/>
            </p:nvSpPr>
            <p:spPr>
              <a:xfrm>
                <a:off x="970786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7" name="Freeform: Shape 5716">
                <a:extLst>
                  <a:ext uri="{FF2B5EF4-FFF2-40B4-BE49-F238E27FC236}">
                    <a16:creationId xmlns:a16="http://schemas.microsoft.com/office/drawing/2014/main" id="{C17A04E4-447A-DBF4-9AB9-DA085C632B89}"/>
                  </a:ext>
                </a:extLst>
              </p:cNvPr>
              <p:cNvSpPr/>
              <p:nvPr/>
            </p:nvSpPr>
            <p:spPr>
              <a:xfrm>
                <a:off x="98238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8" name="Freeform: Shape 5717">
                <a:extLst>
                  <a:ext uri="{FF2B5EF4-FFF2-40B4-BE49-F238E27FC236}">
                    <a16:creationId xmlns:a16="http://schemas.microsoft.com/office/drawing/2014/main" id="{00255EDE-E2DD-709A-A2D5-6798CCC4E558}"/>
                  </a:ext>
                </a:extLst>
              </p:cNvPr>
              <p:cNvSpPr/>
              <p:nvPr/>
            </p:nvSpPr>
            <p:spPr>
              <a:xfrm>
                <a:off x="993992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9" name="Freeform: Shape 5718">
                <a:extLst>
                  <a:ext uri="{FF2B5EF4-FFF2-40B4-BE49-F238E27FC236}">
                    <a16:creationId xmlns:a16="http://schemas.microsoft.com/office/drawing/2014/main" id="{B3ECA626-1AC6-91F2-730C-D294AEB9342B}"/>
                  </a:ext>
                </a:extLst>
              </p:cNvPr>
              <p:cNvSpPr/>
              <p:nvPr/>
            </p:nvSpPr>
            <p:spPr>
              <a:xfrm>
                <a:off x="100559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0" name="Freeform: Shape 5719">
                <a:extLst>
                  <a:ext uri="{FF2B5EF4-FFF2-40B4-BE49-F238E27FC236}">
                    <a16:creationId xmlns:a16="http://schemas.microsoft.com/office/drawing/2014/main" id="{F35A4238-BC19-26DD-E8E1-56648867D78A}"/>
                  </a:ext>
                </a:extLst>
              </p:cNvPr>
              <p:cNvSpPr/>
              <p:nvPr/>
            </p:nvSpPr>
            <p:spPr>
              <a:xfrm>
                <a:off x="1017199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1" name="Freeform: Shape 5720">
                <a:extLst>
                  <a:ext uri="{FF2B5EF4-FFF2-40B4-BE49-F238E27FC236}">
                    <a16:creationId xmlns:a16="http://schemas.microsoft.com/office/drawing/2014/main" id="{EE9CEBEA-F610-F52F-CFEF-8C8B1EB53AD3}"/>
                  </a:ext>
                </a:extLst>
              </p:cNvPr>
              <p:cNvSpPr/>
              <p:nvPr/>
            </p:nvSpPr>
            <p:spPr>
              <a:xfrm>
                <a:off x="1028801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2" name="Freeform: Shape 5721">
                <a:extLst>
                  <a:ext uri="{FF2B5EF4-FFF2-40B4-BE49-F238E27FC236}">
                    <a16:creationId xmlns:a16="http://schemas.microsoft.com/office/drawing/2014/main" id="{F2634ED6-3094-EA71-6A6B-2CDFE85885BB}"/>
                  </a:ext>
                </a:extLst>
              </p:cNvPr>
              <p:cNvSpPr/>
              <p:nvPr/>
            </p:nvSpPr>
            <p:spPr>
              <a:xfrm>
                <a:off x="104040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3" name="Freeform: Shape 5722">
                <a:extLst>
                  <a:ext uri="{FF2B5EF4-FFF2-40B4-BE49-F238E27FC236}">
                    <a16:creationId xmlns:a16="http://schemas.microsoft.com/office/drawing/2014/main" id="{1D5C76AA-F7F0-47BF-75CE-ADC2BA4A4490}"/>
                  </a:ext>
                </a:extLst>
              </p:cNvPr>
              <p:cNvSpPr/>
              <p:nvPr/>
            </p:nvSpPr>
            <p:spPr>
              <a:xfrm>
                <a:off x="1052007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4" name="Freeform: Shape 5723">
                <a:extLst>
                  <a:ext uri="{FF2B5EF4-FFF2-40B4-BE49-F238E27FC236}">
                    <a16:creationId xmlns:a16="http://schemas.microsoft.com/office/drawing/2014/main" id="{3FDBDB66-8667-1979-9377-864676CF9F46}"/>
                  </a:ext>
                </a:extLst>
              </p:cNvPr>
              <p:cNvSpPr/>
              <p:nvPr/>
            </p:nvSpPr>
            <p:spPr>
              <a:xfrm>
                <a:off x="1063611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5" name="Freeform: Shape 5724">
                <a:extLst>
                  <a:ext uri="{FF2B5EF4-FFF2-40B4-BE49-F238E27FC236}">
                    <a16:creationId xmlns:a16="http://schemas.microsoft.com/office/drawing/2014/main" id="{30DFB0C9-1E27-54C5-D1BE-7EC7B7C28193}"/>
                  </a:ext>
                </a:extLst>
              </p:cNvPr>
              <p:cNvSpPr/>
              <p:nvPr/>
            </p:nvSpPr>
            <p:spPr>
              <a:xfrm>
                <a:off x="1075214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6" name="Freeform: Shape 5725">
                <a:extLst>
                  <a:ext uri="{FF2B5EF4-FFF2-40B4-BE49-F238E27FC236}">
                    <a16:creationId xmlns:a16="http://schemas.microsoft.com/office/drawing/2014/main" id="{1BCCB4FA-AA94-E5C9-66F3-57CABE0EF348}"/>
                  </a:ext>
                </a:extLst>
              </p:cNvPr>
              <p:cNvSpPr/>
              <p:nvPr/>
            </p:nvSpPr>
            <p:spPr>
              <a:xfrm>
                <a:off x="108681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7" name="Freeform: Shape 5726">
                <a:extLst>
                  <a:ext uri="{FF2B5EF4-FFF2-40B4-BE49-F238E27FC236}">
                    <a16:creationId xmlns:a16="http://schemas.microsoft.com/office/drawing/2014/main" id="{D294F2D4-466B-EC55-1BD7-24988959D954}"/>
                  </a:ext>
                </a:extLst>
              </p:cNvPr>
              <p:cNvSpPr/>
              <p:nvPr/>
            </p:nvSpPr>
            <p:spPr>
              <a:xfrm>
                <a:off x="1098419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8" name="Freeform: Shape 5727">
                <a:extLst>
                  <a:ext uri="{FF2B5EF4-FFF2-40B4-BE49-F238E27FC236}">
                    <a16:creationId xmlns:a16="http://schemas.microsoft.com/office/drawing/2014/main" id="{CF841727-D28A-AD0A-8FCE-484E9D0241C4}"/>
                  </a:ext>
                </a:extLst>
              </p:cNvPr>
              <p:cNvSpPr/>
              <p:nvPr/>
            </p:nvSpPr>
            <p:spPr>
              <a:xfrm>
                <a:off x="1110022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9" name="Freeform: Shape 5728">
                <a:extLst>
                  <a:ext uri="{FF2B5EF4-FFF2-40B4-BE49-F238E27FC236}">
                    <a16:creationId xmlns:a16="http://schemas.microsoft.com/office/drawing/2014/main" id="{529CFE1F-61C0-E903-A516-F771194927FC}"/>
                  </a:ext>
                </a:extLst>
              </p:cNvPr>
              <p:cNvSpPr/>
              <p:nvPr/>
            </p:nvSpPr>
            <p:spPr>
              <a:xfrm>
                <a:off x="1121626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0" name="Freeform: Shape 5729">
                <a:extLst>
                  <a:ext uri="{FF2B5EF4-FFF2-40B4-BE49-F238E27FC236}">
                    <a16:creationId xmlns:a16="http://schemas.microsoft.com/office/drawing/2014/main" id="{BF1FEF48-0F4D-5D28-CF98-80C4566EE84C}"/>
                  </a:ext>
                </a:extLst>
              </p:cNvPr>
              <p:cNvSpPr/>
              <p:nvPr/>
            </p:nvSpPr>
            <p:spPr>
              <a:xfrm>
                <a:off x="1133229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1" name="Freeform: Shape 5730">
                <a:extLst>
                  <a:ext uri="{FF2B5EF4-FFF2-40B4-BE49-F238E27FC236}">
                    <a16:creationId xmlns:a16="http://schemas.microsoft.com/office/drawing/2014/main" id="{4C31FD92-C995-563F-F1A5-CD0E0CC842C6}"/>
                  </a:ext>
                </a:extLst>
              </p:cNvPr>
              <p:cNvSpPr/>
              <p:nvPr/>
            </p:nvSpPr>
            <p:spPr>
              <a:xfrm>
                <a:off x="1144831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2" name="Freeform: Shape 5731">
                <a:extLst>
                  <a:ext uri="{FF2B5EF4-FFF2-40B4-BE49-F238E27FC236}">
                    <a16:creationId xmlns:a16="http://schemas.microsoft.com/office/drawing/2014/main" id="{7CE8D14C-448A-D34F-87D8-D13810395B95}"/>
                  </a:ext>
                </a:extLst>
              </p:cNvPr>
              <p:cNvSpPr/>
              <p:nvPr/>
            </p:nvSpPr>
            <p:spPr>
              <a:xfrm>
                <a:off x="1156434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3" name="Freeform: Shape 5732">
                <a:extLst>
                  <a:ext uri="{FF2B5EF4-FFF2-40B4-BE49-F238E27FC236}">
                    <a16:creationId xmlns:a16="http://schemas.microsoft.com/office/drawing/2014/main" id="{629FDFFE-BBC3-BEF7-50D6-726306091A86}"/>
                  </a:ext>
                </a:extLst>
              </p:cNvPr>
              <p:cNvSpPr/>
              <p:nvPr/>
            </p:nvSpPr>
            <p:spPr>
              <a:xfrm>
                <a:off x="1168037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4" name="Freeform: Shape 5733">
                <a:extLst>
                  <a:ext uri="{FF2B5EF4-FFF2-40B4-BE49-F238E27FC236}">
                    <a16:creationId xmlns:a16="http://schemas.microsoft.com/office/drawing/2014/main" id="{8F8D8DEC-3E4A-1203-BD34-64A45CF81ACB}"/>
                  </a:ext>
                </a:extLst>
              </p:cNvPr>
              <p:cNvSpPr/>
              <p:nvPr/>
            </p:nvSpPr>
            <p:spPr>
              <a:xfrm>
                <a:off x="1179640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5" name="Freeform: Shape 5734">
                <a:extLst>
                  <a:ext uri="{FF2B5EF4-FFF2-40B4-BE49-F238E27FC236}">
                    <a16:creationId xmlns:a16="http://schemas.microsoft.com/office/drawing/2014/main" id="{7A243A20-81FB-8B96-7F1F-DC6D8A48FF30}"/>
                  </a:ext>
                </a:extLst>
              </p:cNvPr>
              <p:cNvSpPr/>
              <p:nvPr/>
            </p:nvSpPr>
            <p:spPr>
              <a:xfrm>
                <a:off x="1191242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6" name="Freeform: Shape 5735">
                <a:extLst>
                  <a:ext uri="{FF2B5EF4-FFF2-40B4-BE49-F238E27FC236}">
                    <a16:creationId xmlns:a16="http://schemas.microsoft.com/office/drawing/2014/main" id="{F6D5B860-5777-8856-EE0B-2372FFA40329}"/>
                  </a:ext>
                </a:extLst>
              </p:cNvPr>
              <p:cNvSpPr/>
              <p:nvPr/>
            </p:nvSpPr>
            <p:spPr>
              <a:xfrm>
                <a:off x="1202845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7" name="Freeform: Shape 5736">
                <a:extLst>
                  <a:ext uri="{FF2B5EF4-FFF2-40B4-BE49-F238E27FC236}">
                    <a16:creationId xmlns:a16="http://schemas.microsoft.com/office/drawing/2014/main" id="{62ABB9E0-60AC-A5FC-2AF6-AE07E9486D90}"/>
                  </a:ext>
                </a:extLst>
              </p:cNvPr>
              <p:cNvSpPr/>
              <p:nvPr/>
            </p:nvSpPr>
            <p:spPr>
              <a:xfrm>
                <a:off x="1214449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3" name="Freeform: Shape 5752">
                <a:extLst>
                  <a:ext uri="{FF2B5EF4-FFF2-40B4-BE49-F238E27FC236}">
                    <a16:creationId xmlns:a16="http://schemas.microsoft.com/office/drawing/2014/main" id="{AF6F6479-E293-9AB9-CDB8-B7746C0A72D7}"/>
                  </a:ext>
                </a:extLst>
              </p:cNvPr>
              <p:cNvSpPr/>
              <p:nvPr/>
            </p:nvSpPr>
            <p:spPr>
              <a:xfrm>
                <a:off x="935978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4" name="Freeform: Shape 5753">
                <a:extLst>
                  <a:ext uri="{FF2B5EF4-FFF2-40B4-BE49-F238E27FC236}">
                    <a16:creationId xmlns:a16="http://schemas.microsoft.com/office/drawing/2014/main" id="{4791629E-FA1D-179E-4DE0-F2B0018642F5}"/>
                  </a:ext>
                </a:extLst>
              </p:cNvPr>
              <p:cNvSpPr/>
              <p:nvPr/>
            </p:nvSpPr>
            <p:spPr>
              <a:xfrm>
                <a:off x="947581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5" name="Freeform: Shape 5754">
                <a:extLst>
                  <a:ext uri="{FF2B5EF4-FFF2-40B4-BE49-F238E27FC236}">
                    <a16:creationId xmlns:a16="http://schemas.microsoft.com/office/drawing/2014/main" id="{4A355F2E-5A78-3AE6-8BE5-5C8CC3B9A68D}"/>
                  </a:ext>
                </a:extLst>
              </p:cNvPr>
              <p:cNvSpPr/>
              <p:nvPr/>
            </p:nvSpPr>
            <p:spPr>
              <a:xfrm>
                <a:off x="95918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6" name="Freeform: Shape 5755">
                <a:extLst>
                  <a:ext uri="{FF2B5EF4-FFF2-40B4-BE49-F238E27FC236}">
                    <a16:creationId xmlns:a16="http://schemas.microsoft.com/office/drawing/2014/main" id="{DE2BF57F-B036-D688-B068-8647DCD12EA9}"/>
                  </a:ext>
                </a:extLst>
              </p:cNvPr>
              <p:cNvSpPr/>
              <p:nvPr/>
            </p:nvSpPr>
            <p:spPr>
              <a:xfrm>
                <a:off x="970786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7" name="Freeform: Shape 5756">
                <a:extLst>
                  <a:ext uri="{FF2B5EF4-FFF2-40B4-BE49-F238E27FC236}">
                    <a16:creationId xmlns:a16="http://schemas.microsoft.com/office/drawing/2014/main" id="{E7AA3B21-35C2-F3E5-F8B3-9003D4CCCC96}"/>
                  </a:ext>
                </a:extLst>
              </p:cNvPr>
              <p:cNvSpPr/>
              <p:nvPr/>
            </p:nvSpPr>
            <p:spPr>
              <a:xfrm>
                <a:off x="98238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8" name="Freeform: Shape 5757">
                <a:extLst>
                  <a:ext uri="{FF2B5EF4-FFF2-40B4-BE49-F238E27FC236}">
                    <a16:creationId xmlns:a16="http://schemas.microsoft.com/office/drawing/2014/main" id="{7E42A2DB-7B50-6569-D756-4BC8BFD44726}"/>
                  </a:ext>
                </a:extLst>
              </p:cNvPr>
              <p:cNvSpPr/>
              <p:nvPr/>
            </p:nvSpPr>
            <p:spPr>
              <a:xfrm>
                <a:off x="993992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9" name="Freeform: Shape 5758">
                <a:extLst>
                  <a:ext uri="{FF2B5EF4-FFF2-40B4-BE49-F238E27FC236}">
                    <a16:creationId xmlns:a16="http://schemas.microsoft.com/office/drawing/2014/main" id="{9D4170F9-FDAB-B441-0450-61E02240B492}"/>
                  </a:ext>
                </a:extLst>
              </p:cNvPr>
              <p:cNvSpPr/>
              <p:nvPr/>
            </p:nvSpPr>
            <p:spPr>
              <a:xfrm>
                <a:off x="100559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0" name="Freeform: Shape 5759">
                <a:extLst>
                  <a:ext uri="{FF2B5EF4-FFF2-40B4-BE49-F238E27FC236}">
                    <a16:creationId xmlns:a16="http://schemas.microsoft.com/office/drawing/2014/main" id="{472ECD2F-F85E-FF5D-2157-4A6B7CAE11E9}"/>
                  </a:ext>
                </a:extLst>
              </p:cNvPr>
              <p:cNvSpPr/>
              <p:nvPr/>
            </p:nvSpPr>
            <p:spPr>
              <a:xfrm>
                <a:off x="1017199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1" name="Freeform: Shape 5760">
                <a:extLst>
                  <a:ext uri="{FF2B5EF4-FFF2-40B4-BE49-F238E27FC236}">
                    <a16:creationId xmlns:a16="http://schemas.microsoft.com/office/drawing/2014/main" id="{CBE5BAF1-7DB5-5D47-36CE-FA17B55A193A}"/>
                  </a:ext>
                </a:extLst>
              </p:cNvPr>
              <p:cNvSpPr/>
              <p:nvPr/>
            </p:nvSpPr>
            <p:spPr>
              <a:xfrm>
                <a:off x="1028801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2" name="Freeform: Shape 5761">
                <a:extLst>
                  <a:ext uri="{FF2B5EF4-FFF2-40B4-BE49-F238E27FC236}">
                    <a16:creationId xmlns:a16="http://schemas.microsoft.com/office/drawing/2014/main" id="{77C80B05-D4C6-75B4-2D0A-A7B0A84029BF}"/>
                  </a:ext>
                </a:extLst>
              </p:cNvPr>
              <p:cNvSpPr/>
              <p:nvPr/>
            </p:nvSpPr>
            <p:spPr>
              <a:xfrm>
                <a:off x="104040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3" name="Freeform: Shape 5762">
                <a:extLst>
                  <a:ext uri="{FF2B5EF4-FFF2-40B4-BE49-F238E27FC236}">
                    <a16:creationId xmlns:a16="http://schemas.microsoft.com/office/drawing/2014/main" id="{655A042D-3C48-206D-4AAA-36F1CB3B2E49}"/>
                  </a:ext>
                </a:extLst>
              </p:cNvPr>
              <p:cNvSpPr/>
              <p:nvPr/>
            </p:nvSpPr>
            <p:spPr>
              <a:xfrm>
                <a:off x="1052007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4" name="Freeform: Shape 5763">
                <a:extLst>
                  <a:ext uri="{FF2B5EF4-FFF2-40B4-BE49-F238E27FC236}">
                    <a16:creationId xmlns:a16="http://schemas.microsoft.com/office/drawing/2014/main" id="{40A023E5-A819-DBE3-A136-23D6254DEC5E}"/>
                  </a:ext>
                </a:extLst>
              </p:cNvPr>
              <p:cNvSpPr/>
              <p:nvPr/>
            </p:nvSpPr>
            <p:spPr>
              <a:xfrm>
                <a:off x="1063611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5" name="Freeform: Shape 5764">
                <a:extLst>
                  <a:ext uri="{FF2B5EF4-FFF2-40B4-BE49-F238E27FC236}">
                    <a16:creationId xmlns:a16="http://schemas.microsoft.com/office/drawing/2014/main" id="{0507CE7D-A257-C601-4EA2-B209AD431C6B}"/>
                  </a:ext>
                </a:extLst>
              </p:cNvPr>
              <p:cNvSpPr/>
              <p:nvPr/>
            </p:nvSpPr>
            <p:spPr>
              <a:xfrm>
                <a:off x="1075214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6" name="Freeform: Shape 5765">
                <a:extLst>
                  <a:ext uri="{FF2B5EF4-FFF2-40B4-BE49-F238E27FC236}">
                    <a16:creationId xmlns:a16="http://schemas.microsoft.com/office/drawing/2014/main" id="{B4B3F826-493D-2B06-BD3D-99FDEAD2ED86}"/>
                  </a:ext>
                </a:extLst>
              </p:cNvPr>
              <p:cNvSpPr/>
              <p:nvPr/>
            </p:nvSpPr>
            <p:spPr>
              <a:xfrm>
                <a:off x="108681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7" name="Freeform: Shape 5766">
                <a:extLst>
                  <a:ext uri="{FF2B5EF4-FFF2-40B4-BE49-F238E27FC236}">
                    <a16:creationId xmlns:a16="http://schemas.microsoft.com/office/drawing/2014/main" id="{60B0157A-F6FC-FA49-B808-94D5F2ADA9BF}"/>
                  </a:ext>
                </a:extLst>
              </p:cNvPr>
              <p:cNvSpPr/>
              <p:nvPr/>
            </p:nvSpPr>
            <p:spPr>
              <a:xfrm>
                <a:off x="1098419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8" name="Freeform: Shape 5767">
                <a:extLst>
                  <a:ext uri="{FF2B5EF4-FFF2-40B4-BE49-F238E27FC236}">
                    <a16:creationId xmlns:a16="http://schemas.microsoft.com/office/drawing/2014/main" id="{F25E3A9D-0A5C-2C79-C57F-DE98FF3E3FAF}"/>
                  </a:ext>
                </a:extLst>
              </p:cNvPr>
              <p:cNvSpPr/>
              <p:nvPr/>
            </p:nvSpPr>
            <p:spPr>
              <a:xfrm>
                <a:off x="1110022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9" name="Freeform: Shape 5768">
                <a:extLst>
                  <a:ext uri="{FF2B5EF4-FFF2-40B4-BE49-F238E27FC236}">
                    <a16:creationId xmlns:a16="http://schemas.microsoft.com/office/drawing/2014/main" id="{AF9EDE95-F428-1887-D185-85918091CD93}"/>
                  </a:ext>
                </a:extLst>
              </p:cNvPr>
              <p:cNvSpPr/>
              <p:nvPr/>
            </p:nvSpPr>
            <p:spPr>
              <a:xfrm>
                <a:off x="1121626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0" name="Freeform: Shape 5769">
                <a:extLst>
                  <a:ext uri="{FF2B5EF4-FFF2-40B4-BE49-F238E27FC236}">
                    <a16:creationId xmlns:a16="http://schemas.microsoft.com/office/drawing/2014/main" id="{02218757-ED71-152C-52C3-A17B2AC4783B}"/>
                  </a:ext>
                </a:extLst>
              </p:cNvPr>
              <p:cNvSpPr/>
              <p:nvPr/>
            </p:nvSpPr>
            <p:spPr>
              <a:xfrm>
                <a:off x="1133229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1" name="Freeform: Shape 5770">
                <a:extLst>
                  <a:ext uri="{FF2B5EF4-FFF2-40B4-BE49-F238E27FC236}">
                    <a16:creationId xmlns:a16="http://schemas.microsoft.com/office/drawing/2014/main" id="{A29B636D-4605-802F-AD60-BC4DDB513475}"/>
                  </a:ext>
                </a:extLst>
              </p:cNvPr>
              <p:cNvSpPr/>
              <p:nvPr/>
            </p:nvSpPr>
            <p:spPr>
              <a:xfrm>
                <a:off x="1144831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2" name="Freeform: Shape 5771">
                <a:extLst>
                  <a:ext uri="{FF2B5EF4-FFF2-40B4-BE49-F238E27FC236}">
                    <a16:creationId xmlns:a16="http://schemas.microsoft.com/office/drawing/2014/main" id="{5226F204-78A4-6B74-D5E8-84181A3F18DF}"/>
                  </a:ext>
                </a:extLst>
              </p:cNvPr>
              <p:cNvSpPr/>
              <p:nvPr/>
            </p:nvSpPr>
            <p:spPr>
              <a:xfrm>
                <a:off x="1156434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3" name="Freeform: Shape 5772">
                <a:extLst>
                  <a:ext uri="{FF2B5EF4-FFF2-40B4-BE49-F238E27FC236}">
                    <a16:creationId xmlns:a16="http://schemas.microsoft.com/office/drawing/2014/main" id="{29D0DBA9-0985-61F2-1057-C005E6854E09}"/>
                  </a:ext>
                </a:extLst>
              </p:cNvPr>
              <p:cNvSpPr/>
              <p:nvPr/>
            </p:nvSpPr>
            <p:spPr>
              <a:xfrm>
                <a:off x="1168037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4" name="Freeform: Shape 5773">
                <a:extLst>
                  <a:ext uri="{FF2B5EF4-FFF2-40B4-BE49-F238E27FC236}">
                    <a16:creationId xmlns:a16="http://schemas.microsoft.com/office/drawing/2014/main" id="{A9447A91-E32B-2217-38F9-8536CB854375}"/>
                  </a:ext>
                </a:extLst>
              </p:cNvPr>
              <p:cNvSpPr/>
              <p:nvPr/>
            </p:nvSpPr>
            <p:spPr>
              <a:xfrm>
                <a:off x="1179640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5" name="Freeform: Shape 5774">
                <a:extLst>
                  <a:ext uri="{FF2B5EF4-FFF2-40B4-BE49-F238E27FC236}">
                    <a16:creationId xmlns:a16="http://schemas.microsoft.com/office/drawing/2014/main" id="{2FF34EEE-70E1-CD4F-8990-F3B7BFAD40AD}"/>
                  </a:ext>
                </a:extLst>
              </p:cNvPr>
              <p:cNvSpPr/>
              <p:nvPr/>
            </p:nvSpPr>
            <p:spPr>
              <a:xfrm>
                <a:off x="1191242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6" name="Freeform: Shape 5775">
                <a:extLst>
                  <a:ext uri="{FF2B5EF4-FFF2-40B4-BE49-F238E27FC236}">
                    <a16:creationId xmlns:a16="http://schemas.microsoft.com/office/drawing/2014/main" id="{58A153A4-3C52-CEFC-7E2C-4658C8CCD643}"/>
                  </a:ext>
                </a:extLst>
              </p:cNvPr>
              <p:cNvSpPr/>
              <p:nvPr/>
            </p:nvSpPr>
            <p:spPr>
              <a:xfrm>
                <a:off x="1202845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7" name="Freeform: Shape 5776">
                <a:extLst>
                  <a:ext uri="{FF2B5EF4-FFF2-40B4-BE49-F238E27FC236}">
                    <a16:creationId xmlns:a16="http://schemas.microsoft.com/office/drawing/2014/main" id="{38C71B1F-6288-7E26-5A69-A18E8091A2C1}"/>
                  </a:ext>
                </a:extLst>
              </p:cNvPr>
              <p:cNvSpPr/>
              <p:nvPr/>
            </p:nvSpPr>
            <p:spPr>
              <a:xfrm>
                <a:off x="1214449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3" name="Freeform: Shape 5792">
                <a:extLst>
                  <a:ext uri="{FF2B5EF4-FFF2-40B4-BE49-F238E27FC236}">
                    <a16:creationId xmlns:a16="http://schemas.microsoft.com/office/drawing/2014/main" id="{DC5D48EF-C1EB-BEDD-7574-BE64AC3D70D1}"/>
                  </a:ext>
                </a:extLst>
              </p:cNvPr>
              <p:cNvSpPr/>
              <p:nvPr/>
            </p:nvSpPr>
            <p:spPr>
              <a:xfrm>
                <a:off x="935978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4" name="Freeform: Shape 5793">
                <a:extLst>
                  <a:ext uri="{FF2B5EF4-FFF2-40B4-BE49-F238E27FC236}">
                    <a16:creationId xmlns:a16="http://schemas.microsoft.com/office/drawing/2014/main" id="{192547F2-46E2-5E6B-0C61-F36F24F2F3F0}"/>
                  </a:ext>
                </a:extLst>
              </p:cNvPr>
              <p:cNvSpPr/>
              <p:nvPr/>
            </p:nvSpPr>
            <p:spPr>
              <a:xfrm>
                <a:off x="947581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5" name="Freeform: Shape 5794">
                <a:extLst>
                  <a:ext uri="{FF2B5EF4-FFF2-40B4-BE49-F238E27FC236}">
                    <a16:creationId xmlns:a16="http://schemas.microsoft.com/office/drawing/2014/main" id="{C9CD1FF2-CE7B-49F9-2D62-8C36151C4DBC}"/>
                  </a:ext>
                </a:extLst>
              </p:cNvPr>
              <p:cNvSpPr/>
              <p:nvPr/>
            </p:nvSpPr>
            <p:spPr>
              <a:xfrm>
                <a:off x="95918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6" name="Freeform: Shape 5795">
                <a:extLst>
                  <a:ext uri="{FF2B5EF4-FFF2-40B4-BE49-F238E27FC236}">
                    <a16:creationId xmlns:a16="http://schemas.microsoft.com/office/drawing/2014/main" id="{A40255C3-ECDD-E129-360A-5B6B682F0BF9}"/>
                  </a:ext>
                </a:extLst>
              </p:cNvPr>
              <p:cNvSpPr/>
              <p:nvPr/>
            </p:nvSpPr>
            <p:spPr>
              <a:xfrm>
                <a:off x="970786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7" name="Freeform: Shape 5796">
                <a:extLst>
                  <a:ext uri="{FF2B5EF4-FFF2-40B4-BE49-F238E27FC236}">
                    <a16:creationId xmlns:a16="http://schemas.microsoft.com/office/drawing/2014/main" id="{C5C8E5D2-F18E-2DD9-98B7-AD2CD6100EC1}"/>
                  </a:ext>
                </a:extLst>
              </p:cNvPr>
              <p:cNvSpPr/>
              <p:nvPr/>
            </p:nvSpPr>
            <p:spPr>
              <a:xfrm>
                <a:off x="98238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8" name="Freeform: Shape 5797">
                <a:extLst>
                  <a:ext uri="{FF2B5EF4-FFF2-40B4-BE49-F238E27FC236}">
                    <a16:creationId xmlns:a16="http://schemas.microsoft.com/office/drawing/2014/main" id="{1CB0B443-1C0B-46D7-ADBD-CB8E0E754C6A}"/>
                  </a:ext>
                </a:extLst>
              </p:cNvPr>
              <p:cNvSpPr/>
              <p:nvPr/>
            </p:nvSpPr>
            <p:spPr>
              <a:xfrm>
                <a:off x="993992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9" name="Freeform: Shape 5798">
                <a:extLst>
                  <a:ext uri="{FF2B5EF4-FFF2-40B4-BE49-F238E27FC236}">
                    <a16:creationId xmlns:a16="http://schemas.microsoft.com/office/drawing/2014/main" id="{69B8A5EC-B398-654B-69EC-B06B567234E7}"/>
                  </a:ext>
                </a:extLst>
              </p:cNvPr>
              <p:cNvSpPr/>
              <p:nvPr/>
            </p:nvSpPr>
            <p:spPr>
              <a:xfrm>
                <a:off x="100559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0" name="Freeform: Shape 5799">
                <a:extLst>
                  <a:ext uri="{FF2B5EF4-FFF2-40B4-BE49-F238E27FC236}">
                    <a16:creationId xmlns:a16="http://schemas.microsoft.com/office/drawing/2014/main" id="{7FD03E99-862A-4AAB-1B68-D03A6D1FCA7A}"/>
                  </a:ext>
                </a:extLst>
              </p:cNvPr>
              <p:cNvSpPr/>
              <p:nvPr/>
            </p:nvSpPr>
            <p:spPr>
              <a:xfrm>
                <a:off x="1017199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1" name="Freeform: Shape 5800">
                <a:extLst>
                  <a:ext uri="{FF2B5EF4-FFF2-40B4-BE49-F238E27FC236}">
                    <a16:creationId xmlns:a16="http://schemas.microsoft.com/office/drawing/2014/main" id="{25ABE196-8633-4C4C-9415-B68AF5A8BE9F}"/>
                  </a:ext>
                </a:extLst>
              </p:cNvPr>
              <p:cNvSpPr/>
              <p:nvPr/>
            </p:nvSpPr>
            <p:spPr>
              <a:xfrm>
                <a:off x="1028801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2" name="Freeform: Shape 5801">
                <a:extLst>
                  <a:ext uri="{FF2B5EF4-FFF2-40B4-BE49-F238E27FC236}">
                    <a16:creationId xmlns:a16="http://schemas.microsoft.com/office/drawing/2014/main" id="{EBCD5AB7-A9ED-53AB-6D87-2B7EAC2B6DCD}"/>
                  </a:ext>
                </a:extLst>
              </p:cNvPr>
              <p:cNvSpPr/>
              <p:nvPr/>
            </p:nvSpPr>
            <p:spPr>
              <a:xfrm>
                <a:off x="104040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3" name="Freeform: Shape 5802">
                <a:extLst>
                  <a:ext uri="{FF2B5EF4-FFF2-40B4-BE49-F238E27FC236}">
                    <a16:creationId xmlns:a16="http://schemas.microsoft.com/office/drawing/2014/main" id="{7EE0EDE5-6BE5-8D8E-EC8D-AEA28123DBE7}"/>
                  </a:ext>
                </a:extLst>
              </p:cNvPr>
              <p:cNvSpPr/>
              <p:nvPr/>
            </p:nvSpPr>
            <p:spPr>
              <a:xfrm>
                <a:off x="1052007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4" name="Freeform: Shape 5803">
                <a:extLst>
                  <a:ext uri="{FF2B5EF4-FFF2-40B4-BE49-F238E27FC236}">
                    <a16:creationId xmlns:a16="http://schemas.microsoft.com/office/drawing/2014/main" id="{0390B41C-7009-7E0C-4191-C9F8F83D24AA}"/>
                  </a:ext>
                </a:extLst>
              </p:cNvPr>
              <p:cNvSpPr/>
              <p:nvPr/>
            </p:nvSpPr>
            <p:spPr>
              <a:xfrm>
                <a:off x="1063611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5" name="Freeform: Shape 5804">
                <a:extLst>
                  <a:ext uri="{FF2B5EF4-FFF2-40B4-BE49-F238E27FC236}">
                    <a16:creationId xmlns:a16="http://schemas.microsoft.com/office/drawing/2014/main" id="{F8612F69-69D0-D226-3711-FD1FC71944FD}"/>
                  </a:ext>
                </a:extLst>
              </p:cNvPr>
              <p:cNvSpPr/>
              <p:nvPr/>
            </p:nvSpPr>
            <p:spPr>
              <a:xfrm>
                <a:off x="1075214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6" name="Freeform: Shape 5805">
                <a:extLst>
                  <a:ext uri="{FF2B5EF4-FFF2-40B4-BE49-F238E27FC236}">
                    <a16:creationId xmlns:a16="http://schemas.microsoft.com/office/drawing/2014/main" id="{BB3649A7-6C33-8289-DCBC-FDF2A6F7FB88}"/>
                  </a:ext>
                </a:extLst>
              </p:cNvPr>
              <p:cNvSpPr/>
              <p:nvPr/>
            </p:nvSpPr>
            <p:spPr>
              <a:xfrm>
                <a:off x="108681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7" name="Freeform: Shape 5806">
                <a:extLst>
                  <a:ext uri="{FF2B5EF4-FFF2-40B4-BE49-F238E27FC236}">
                    <a16:creationId xmlns:a16="http://schemas.microsoft.com/office/drawing/2014/main" id="{DDE5ED9E-E060-503F-C0A3-2B937E52B6C4}"/>
                  </a:ext>
                </a:extLst>
              </p:cNvPr>
              <p:cNvSpPr/>
              <p:nvPr/>
            </p:nvSpPr>
            <p:spPr>
              <a:xfrm>
                <a:off x="1098419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8" name="Freeform: Shape 5807">
                <a:extLst>
                  <a:ext uri="{FF2B5EF4-FFF2-40B4-BE49-F238E27FC236}">
                    <a16:creationId xmlns:a16="http://schemas.microsoft.com/office/drawing/2014/main" id="{F9E4FF54-7426-7100-ED82-78283475068B}"/>
                  </a:ext>
                </a:extLst>
              </p:cNvPr>
              <p:cNvSpPr/>
              <p:nvPr/>
            </p:nvSpPr>
            <p:spPr>
              <a:xfrm>
                <a:off x="1110022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9" name="Freeform: Shape 5808">
                <a:extLst>
                  <a:ext uri="{FF2B5EF4-FFF2-40B4-BE49-F238E27FC236}">
                    <a16:creationId xmlns:a16="http://schemas.microsoft.com/office/drawing/2014/main" id="{BFDF865A-905D-2D38-F927-0441A6C33AF9}"/>
                  </a:ext>
                </a:extLst>
              </p:cNvPr>
              <p:cNvSpPr/>
              <p:nvPr/>
            </p:nvSpPr>
            <p:spPr>
              <a:xfrm>
                <a:off x="1121626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0" name="Freeform: Shape 5809">
                <a:extLst>
                  <a:ext uri="{FF2B5EF4-FFF2-40B4-BE49-F238E27FC236}">
                    <a16:creationId xmlns:a16="http://schemas.microsoft.com/office/drawing/2014/main" id="{D24BF92C-EC0A-ED3C-8571-36F7BF6D7B11}"/>
                  </a:ext>
                </a:extLst>
              </p:cNvPr>
              <p:cNvSpPr/>
              <p:nvPr/>
            </p:nvSpPr>
            <p:spPr>
              <a:xfrm>
                <a:off x="1133229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1" name="Freeform: Shape 5810">
                <a:extLst>
                  <a:ext uri="{FF2B5EF4-FFF2-40B4-BE49-F238E27FC236}">
                    <a16:creationId xmlns:a16="http://schemas.microsoft.com/office/drawing/2014/main" id="{DFACB2C6-D43E-99C7-731D-677D763ECE38}"/>
                  </a:ext>
                </a:extLst>
              </p:cNvPr>
              <p:cNvSpPr/>
              <p:nvPr/>
            </p:nvSpPr>
            <p:spPr>
              <a:xfrm>
                <a:off x="1144831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2" name="Freeform: Shape 5811">
                <a:extLst>
                  <a:ext uri="{FF2B5EF4-FFF2-40B4-BE49-F238E27FC236}">
                    <a16:creationId xmlns:a16="http://schemas.microsoft.com/office/drawing/2014/main" id="{C331EF20-3C8C-1F66-EF1B-2F3A226CF53F}"/>
                  </a:ext>
                </a:extLst>
              </p:cNvPr>
              <p:cNvSpPr/>
              <p:nvPr/>
            </p:nvSpPr>
            <p:spPr>
              <a:xfrm>
                <a:off x="1156434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3" name="Freeform: Shape 5812">
                <a:extLst>
                  <a:ext uri="{FF2B5EF4-FFF2-40B4-BE49-F238E27FC236}">
                    <a16:creationId xmlns:a16="http://schemas.microsoft.com/office/drawing/2014/main" id="{4B5861BF-4747-AD34-1EBC-849FC9B14A08}"/>
                  </a:ext>
                </a:extLst>
              </p:cNvPr>
              <p:cNvSpPr/>
              <p:nvPr/>
            </p:nvSpPr>
            <p:spPr>
              <a:xfrm>
                <a:off x="1168037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4" name="Freeform: Shape 5813">
                <a:extLst>
                  <a:ext uri="{FF2B5EF4-FFF2-40B4-BE49-F238E27FC236}">
                    <a16:creationId xmlns:a16="http://schemas.microsoft.com/office/drawing/2014/main" id="{FA927DC8-7602-A1FE-0CDF-D69B0B5E5304}"/>
                  </a:ext>
                </a:extLst>
              </p:cNvPr>
              <p:cNvSpPr/>
              <p:nvPr/>
            </p:nvSpPr>
            <p:spPr>
              <a:xfrm>
                <a:off x="1179640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5" name="Freeform: Shape 5814">
                <a:extLst>
                  <a:ext uri="{FF2B5EF4-FFF2-40B4-BE49-F238E27FC236}">
                    <a16:creationId xmlns:a16="http://schemas.microsoft.com/office/drawing/2014/main" id="{2147101A-F4AE-540C-6A5A-E3AF76CBA15F}"/>
                  </a:ext>
                </a:extLst>
              </p:cNvPr>
              <p:cNvSpPr/>
              <p:nvPr/>
            </p:nvSpPr>
            <p:spPr>
              <a:xfrm>
                <a:off x="1191242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6" name="Freeform: Shape 5815">
                <a:extLst>
                  <a:ext uri="{FF2B5EF4-FFF2-40B4-BE49-F238E27FC236}">
                    <a16:creationId xmlns:a16="http://schemas.microsoft.com/office/drawing/2014/main" id="{18650964-7B4D-D68C-04C8-1897A1166763}"/>
                  </a:ext>
                </a:extLst>
              </p:cNvPr>
              <p:cNvSpPr/>
              <p:nvPr/>
            </p:nvSpPr>
            <p:spPr>
              <a:xfrm>
                <a:off x="1202845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7" name="Freeform: Shape 5816">
                <a:extLst>
                  <a:ext uri="{FF2B5EF4-FFF2-40B4-BE49-F238E27FC236}">
                    <a16:creationId xmlns:a16="http://schemas.microsoft.com/office/drawing/2014/main" id="{97FDC91C-ABB7-7F7D-B81E-C048201AE456}"/>
                  </a:ext>
                </a:extLst>
              </p:cNvPr>
              <p:cNvSpPr/>
              <p:nvPr/>
            </p:nvSpPr>
            <p:spPr>
              <a:xfrm>
                <a:off x="1214449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3" name="Freeform: Shape 5832">
                <a:extLst>
                  <a:ext uri="{FF2B5EF4-FFF2-40B4-BE49-F238E27FC236}">
                    <a16:creationId xmlns:a16="http://schemas.microsoft.com/office/drawing/2014/main" id="{BEC23222-9FFC-5E24-36FD-BECBBA91BDCA}"/>
                  </a:ext>
                </a:extLst>
              </p:cNvPr>
              <p:cNvSpPr/>
              <p:nvPr/>
            </p:nvSpPr>
            <p:spPr>
              <a:xfrm>
                <a:off x="935978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4" name="Freeform: Shape 5833">
                <a:extLst>
                  <a:ext uri="{FF2B5EF4-FFF2-40B4-BE49-F238E27FC236}">
                    <a16:creationId xmlns:a16="http://schemas.microsoft.com/office/drawing/2014/main" id="{F3346318-6AB8-297A-3962-BE318DEA69EC}"/>
                  </a:ext>
                </a:extLst>
              </p:cNvPr>
              <p:cNvSpPr/>
              <p:nvPr/>
            </p:nvSpPr>
            <p:spPr>
              <a:xfrm>
                <a:off x="947581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5" name="Freeform: Shape 5834">
                <a:extLst>
                  <a:ext uri="{FF2B5EF4-FFF2-40B4-BE49-F238E27FC236}">
                    <a16:creationId xmlns:a16="http://schemas.microsoft.com/office/drawing/2014/main" id="{C99EF4C4-572F-640F-AFF7-5A3694DC6934}"/>
                  </a:ext>
                </a:extLst>
              </p:cNvPr>
              <p:cNvSpPr/>
              <p:nvPr/>
            </p:nvSpPr>
            <p:spPr>
              <a:xfrm>
                <a:off x="95918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6" name="Freeform: Shape 5835">
                <a:extLst>
                  <a:ext uri="{FF2B5EF4-FFF2-40B4-BE49-F238E27FC236}">
                    <a16:creationId xmlns:a16="http://schemas.microsoft.com/office/drawing/2014/main" id="{3989D148-72D2-AE36-213B-45E5F6BD6D2A}"/>
                  </a:ext>
                </a:extLst>
              </p:cNvPr>
              <p:cNvSpPr/>
              <p:nvPr/>
            </p:nvSpPr>
            <p:spPr>
              <a:xfrm>
                <a:off x="970786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7" name="Freeform: Shape 5836">
                <a:extLst>
                  <a:ext uri="{FF2B5EF4-FFF2-40B4-BE49-F238E27FC236}">
                    <a16:creationId xmlns:a16="http://schemas.microsoft.com/office/drawing/2014/main" id="{65E1B710-EFEB-17F8-055C-1F10277DFE89}"/>
                  </a:ext>
                </a:extLst>
              </p:cNvPr>
              <p:cNvSpPr/>
              <p:nvPr/>
            </p:nvSpPr>
            <p:spPr>
              <a:xfrm>
                <a:off x="98238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8" name="Freeform: Shape 5837">
                <a:extLst>
                  <a:ext uri="{FF2B5EF4-FFF2-40B4-BE49-F238E27FC236}">
                    <a16:creationId xmlns:a16="http://schemas.microsoft.com/office/drawing/2014/main" id="{A4AB028B-858F-E6BC-9A05-A368251381FE}"/>
                  </a:ext>
                </a:extLst>
              </p:cNvPr>
              <p:cNvSpPr/>
              <p:nvPr/>
            </p:nvSpPr>
            <p:spPr>
              <a:xfrm>
                <a:off x="993992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9" name="Freeform: Shape 5838">
                <a:extLst>
                  <a:ext uri="{FF2B5EF4-FFF2-40B4-BE49-F238E27FC236}">
                    <a16:creationId xmlns:a16="http://schemas.microsoft.com/office/drawing/2014/main" id="{8702ACF4-F6A9-8AB2-1903-E2C1D61B932E}"/>
                  </a:ext>
                </a:extLst>
              </p:cNvPr>
              <p:cNvSpPr/>
              <p:nvPr/>
            </p:nvSpPr>
            <p:spPr>
              <a:xfrm>
                <a:off x="100559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0" name="Freeform: Shape 5839">
                <a:extLst>
                  <a:ext uri="{FF2B5EF4-FFF2-40B4-BE49-F238E27FC236}">
                    <a16:creationId xmlns:a16="http://schemas.microsoft.com/office/drawing/2014/main" id="{8B0DF806-7148-8B7A-1ADB-292013A574D5}"/>
                  </a:ext>
                </a:extLst>
              </p:cNvPr>
              <p:cNvSpPr/>
              <p:nvPr/>
            </p:nvSpPr>
            <p:spPr>
              <a:xfrm>
                <a:off x="1017199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1" name="Freeform: Shape 5840">
                <a:extLst>
                  <a:ext uri="{FF2B5EF4-FFF2-40B4-BE49-F238E27FC236}">
                    <a16:creationId xmlns:a16="http://schemas.microsoft.com/office/drawing/2014/main" id="{4F4F187A-F8F9-8B55-3E7C-CF619EA7C60F}"/>
                  </a:ext>
                </a:extLst>
              </p:cNvPr>
              <p:cNvSpPr/>
              <p:nvPr/>
            </p:nvSpPr>
            <p:spPr>
              <a:xfrm>
                <a:off x="1028801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2" name="Freeform: Shape 5841">
                <a:extLst>
                  <a:ext uri="{FF2B5EF4-FFF2-40B4-BE49-F238E27FC236}">
                    <a16:creationId xmlns:a16="http://schemas.microsoft.com/office/drawing/2014/main" id="{BFF790DB-82CB-00DA-B9D8-8D6899175029}"/>
                  </a:ext>
                </a:extLst>
              </p:cNvPr>
              <p:cNvSpPr/>
              <p:nvPr/>
            </p:nvSpPr>
            <p:spPr>
              <a:xfrm>
                <a:off x="104040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3" name="Freeform: Shape 5842">
                <a:extLst>
                  <a:ext uri="{FF2B5EF4-FFF2-40B4-BE49-F238E27FC236}">
                    <a16:creationId xmlns:a16="http://schemas.microsoft.com/office/drawing/2014/main" id="{697A79C1-9A31-9748-225C-F28C16342D3E}"/>
                  </a:ext>
                </a:extLst>
              </p:cNvPr>
              <p:cNvSpPr/>
              <p:nvPr/>
            </p:nvSpPr>
            <p:spPr>
              <a:xfrm>
                <a:off x="1052007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4" name="Freeform: Shape 5843">
                <a:extLst>
                  <a:ext uri="{FF2B5EF4-FFF2-40B4-BE49-F238E27FC236}">
                    <a16:creationId xmlns:a16="http://schemas.microsoft.com/office/drawing/2014/main" id="{F6F85F28-0B29-C28E-7831-BC6AE2E45A6D}"/>
                  </a:ext>
                </a:extLst>
              </p:cNvPr>
              <p:cNvSpPr/>
              <p:nvPr/>
            </p:nvSpPr>
            <p:spPr>
              <a:xfrm>
                <a:off x="1063611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5" name="Freeform: Shape 5844">
                <a:extLst>
                  <a:ext uri="{FF2B5EF4-FFF2-40B4-BE49-F238E27FC236}">
                    <a16:creationId xmlns:a16="http://schemas.microsoft.com/office/drawing/2014/main" id="{70D5BF69-7368-8DC6-D8C9-731644996A4A}"/>
                  </a:ext>
                </a:extLst>
              </p:cNvPr>
              <p:cNvSpPr/>
              <p:nvPr/>
            </p:nvSpPr>
            <p:spPr>
              <a:xfrm>
                <a:off x="1075214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6" name="Freeform: Shape 5845">
                <a:extLst>
                  <a:ext uri="{FF2B5EF4-FFF2-40B4-BE49-F238E27FC236}">
                    <a16:creationId xmlns:a16="http://schemas.microsoft.com/office/drawing/2014/main" id="{F9965266-3776-FB24-FCA8-EB94A950C880}"/>
                  </a:ext>
                </a:extLst>
              </p:cNvPr>
              <p:cNvSpPr/>
              <p:nvPr/>
            </p:nvSpPr>
            <p:spPr>
              <a:xfrm>
                <a:off x="108681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7" name="Freeform: Shape 5846">
                <a:extLst>
                  <a:ext uri="{FF2B5EF4-FFF2-40B4-BE49-F238E27FC236}">
                    <a16:creationId xmlns:a16="http://schemas.microsoft.com/office/drawing/2014/main" id="{CDC0CA07-47F3-B4DD-0616-153B2BAD3397}"/>
                  </a:ext>
                </a:extLst>
              </p:cNvPr>
              <p:cNvSpPr/>
              <p:nvPr/>
            </p:nvSpPr>
            <p:spPr>
              <a:xfrm>
                <a:off x="1098419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8" name="Freeform: Shape 5847">
                <a:extLst>
                  <a:ext uri="{FF2B5EF4-FFF2-40B4-BE49-F238E27FC236}">
                    <a16:creationId xmlns:a16="http://schemas.microsoft.com/office/drawing/2014/main" id="{5AB148FC-B28A-B8E6-5129-593D01CBA213}"/>
                  </a:ext>
                </a:extLst>
              </p:cNvPr>
              <p:cNvSpPr/>
              <p:nvPr/>
            </p:nvSpPr>
            <p:spPr>
              <a:xfrm>
                <a:off x="1110022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9" name="Freeform: Shape 5848">
                <a:extLst>
                  <a:ext uri="{FF2B5EF4-FFF2-40B4-BE49-F238E27FC236}">
                    <a16:creationId xmlns:a16="http://schemas.microsoft.com/office/drawing/2014/main" id="{E133BF40-41DA-1FAD-9B98-9A3EF4A2CF5D}"/>
                  </a:ext>
                </a:extLst>
              </p:cNvPr>
              <p:cNvSpPr/>
              <p:nvPr/>
            </p:nvSpPr>
            <p:spPr>
              <a:xfrm>
                <a:off x="1121626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0" name="Freeform: Shape 5849">
                <a:extLst>
                  <a:ext uri="{FF2B5EF4-FFF2-40B4-BE49-F238E27FC236}">
                    <a16:creationId xmlns:a16="http://schemas.microsoft.com/office/drawing/2014/main" id="{3ABB7760-73D4-F8AA-6DCE-A2102F1E43B0}"/>
                  </a:ext>
                </a:extLst>
              </p:cNvPr>
              <p:cNvSpPr/>
              <p:nvPr/>
            </p:nvSpPr>
            <p:spPr>
              <a:xfrm>
                <a:off x="1133229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1" name="Freeform: Shape 5850">
                <a:extLst>
                  <a:ext uri="{FF2B5EF4-FFF2-40B4-BE49-F238E27FC236}">
                    <a16:creationId xmlns:a16="http://schemas.microsoft.com/office/drawing/2014/main" id="{FB23D531-DCA6-1AA6-04F2-3C778621C4AA}"/>
                  </a:ext>
                </a:extLst>
              </p:cNvPr>
              <p:cNvSpPr/>
              <p:nvPr/>
            </p:nvSpPr>
            <p:spPr>
              <a:xfrm>
                <a:off x="1144831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2" name="Freeform: Shape 5851">
                <a:extLst>
                  <a:ext uri="{FF2B5EF4-FFF2-40B4-BE49-F238E27FC236}">
                    <a16:creationId xmlns:a16="http://schemas.microsoft.com/office/drawing/2014/main" id="{04F7DC83-652F-7E70-8685-49D7B605CE81}"/>
                  </a:ext>
                </a:extLst>
              </p:cNvPr>
              <p:cNvSpPr/>
              <p:nvPr/>
            </p:nvSpPr>
            <p:spPr>
              <a:xfrm>
                <a:off x="1156434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3" name="Freeform: Shape 5852">
                <a:extLst>
                  <a:ext uri="{FF2B5EF4-FFF2-40B4-BE49-F238E27FC236}">
                    <a16:creationId xmlns:a16="http://schemas.microsoft.com/office/drawing/2014/main" id="{37828C96-B15D-5A5B-FD01-AD3D07E90DDC}"/>
                  </a:ext>
                </a:extLst>
              </p:cNvPr>
              <p:cNvSpPr/>
              <p:nvPr/>
            </p:nvSpPr>
            <p:spPr>
              <a:xfrm>
                <a:off x="1168037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4" name="Freeform: Shape 5853">
                <a:extLst>
                  <a:ext uri="{FF2B5EF4-FFF2-40B4-BE49-F238E27FC236}">
                    <a16:creationId xmlns:a16="http://schemas.microsoft.com/office/drawing/2014/main" id="{8075E5F3-492D-45BB-9186-0F4340893586}"/>
                  </a:ext>
                </a:extLst>
              </p:cNvPr>
              <p:cNvSpPr/>
              <p:nvPr/>
            </p:nvSpPr>
            <p:spPr>
              <a:xfrm>
                <a:off x="1179640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5" name="Freeform: Shape 5854">
                <a:extLst>
                  <a:ext uri="{FF2B5EF4-FFF2-40B4-BE49-F238E27FC236}">
                    <a16:creationId xmlns:a16="http://schemas.microsoft.com/office/drawing/2014/main" id="{05517A8A-C0A7-68F5-49AF-349CB61FB767}"/>
                  </a:ext>
                </a:extLst>
              </p:cNvPr>
              <p:cNvSpPr/>
              <p:nvPr/>
            </p:nvSpPr>
            <p:spPr>
              <a:xfrm>
                <a:off x="1191242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6" name="Freeform: Shape 5855">
                <a:extLst>
                  <a:ext uri="{FF2B5EF4-FFF2-40B4-BE49-F238E27FC236}">
                    <a16:creationId xmlns:a16="http://schemas.microsoft.com/office/drawing/2014/main" id="{5FFC99E7-AACF-B357-D65C-CDFFB7D5FC8A}"/>
                  </a:ext>
                </a:extLst>
              </p:cNvPr>
              <p:cNvSpPr/>
              <p:nvPr/>
            </p:nvSpPr>
            <p:spPr>
              <a:xfrm>
                <a:off x="1202845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7" name="Freeform: Shape 5856">
                <a:extLst>
                  <a:ext uri="{FF2B5EF4-FFF2-40B4-BE49-F238E27FC236}">
                    <a16:creationId xmlns:a16="http://schemas.microsoft.com/office/drawing/2014/main" id="{9D09277E-9C16-A569-8D15-4A572810783C}"/>
                  </a:ext>
                </a:extLst>
              </p:cNvPr>
              <p:cNvSpPr/>
              <p:nvPr/>
            </p:nvSpPr>
            <p:spPr>
              <a:xfrm>
                <a:off x="1214449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3" name="Freeform: Shape 5872">
                <a:extLst>
                  <a:ext uri="{FF2B5EF4-FFF2-40B4-BE49-F238E27FC236}">
                    <a16:creationId xmlns:a16="http://schemas.microsoft.com/office/drawing/2014/main" id="{692306DB-9EC5-00F7-85F9-B47821D6507B}"/>
                  </a:ext>
                </a:extLst>
              </p:cNvPr>
              <p:cNvSpPr/>
              <p:nvPr/>
            </p:nvSpPr>
            <p:spPr>
              <a:xfrm>
                <a:off x="935978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4" name="Freeform: Shape 5873">
                <a:extLst>
                  <a:ext uri="{FF2B5EF4-FFF2-40B4-BE49-F238E27FC236}">
                    <a16:creationId xmlns:a16="http://schemas.microsoft.com/office/drawing/2014/main" id="{CB3403F8-CBA5-AAE9-9F03-7CA08AB28DC0}"/>
                  </a:ext>
                </a:extLst>
              </p:cNvPr>
              <p:cNvSpPr/>
              <p:nvPr/>
            </p:nvSpPr>
            <p:spPr>
              <a:xfrm>
                <a:off x="947581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5" name="Freeform: Shape 5874">
                <a:extLst>
                  <a:ext uri="{FF2B5EF4-FFF2-40B4-BE49-F238E27FC236}">
                    <a16:creationId xmlns:a16="http://schemas.microsoft.com/office/drawing/2014/main" id="{C30244C1-DE32-00EF-F528-F30A99C091E0}"/>
                  </a:ext>
                </a:extLst>
              </p:cNvPr>
              <p:cNvSpPr/>
              <p:nvPr/>
            </p:nvSpPr>
            <p:spPr>
              <a:xfrm>
                <a:off x="95918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6" name="Freeform: Shape 5875">
                <a:extLst>
                  <a:ext uri="{FF2B5EF4-FFF2-40B4-BE49-F238E27FC236}">
                    <a16:creationId xmlns:a16="http://schemas.microsoft.com/office/drawing/2014/main" id="{DFFB648F-4778-BE87-64F4-E3AA8FA90676}"/>
                  </a:ext>
                </a:extLst>
              </p:cNvPr>
              <p:cNvSpPr/>
              <p:nvPr/>
            </p:nvSpPr>
            <p:spPr>
              <a:xfrm>
                <a:off x="970786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7" name="Freeform: Shape 5876">
                <a:extLst>
                  <a:ext uri="{FF2B5EF4-FFF2-40B4-BE49-F238E27FC236}">
                    <a16:creationId xmlns:a16="http://schemas.microsoft.com/office/drawing/2014/main" id="{ED31701E-4D90-BC1E-6988-FD3999FD6357}"/>
                  </a:ext>
                </a:extLst>
              </p:cNvPr>
              <p:cNvSpPr/>
              <p:nvPr/>
            </p:nvSpPr>
            <p:spPr>
              <a:xfrm>
                <a:off x="98238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8" name="Freeform: Shape 5877">
                <a:extLst>
                  <a:ext uri="{FF2B5EF4-FFF2-40B4-BE49-F238E27FC236}">
                    <a16:creationId xmlns:a16="http://schemas.microsoft.com/office/drawing/2014/main" id="{667A26A6-F3B7-D1D8-F7D7-CF9E1D932E46}"/>
                  </a:ext>
                </a:extLst>
              </p:cNvPr>
              <p:cNvSpPr/>
              <p:nvPr/>
            </p:nvSpPr>
            <p:spPr>
              <a:xfrm>
                <a:off x="993992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9" name="Freeform: Shape 5878">
                <a:extLst>
                  <a:ext uri="{FF2B5EF4-FFF2-40B4-BE49-F238E27FC236}">
                    <a16:creationId xmlns:a16="http://schemas.microsoft.com/office/drawing/2014/main" id="{F21741C0-2649-A030-5988-4C1E224B33A7}"/>
                  </a:ext>
                </a:extLst>
              </p:cNvPr>
              <p:cNvSpPr/>
              <p:nvPr/>
            </p:nvSpPr>
            <p:spPr>
              <a:xfrm>
                <a:off x="100559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0" name="Freeform: Shape 5879">
                <a:extLst>
                  <a:ext uri="{FF2B5EF4-FFF2-40B4-BE49-F238E27FC236}">
                    <a16:creationId xmlns:a16="http://schemas.microsoft.com/office/drawing/2014/main" id="{8D4A7A29-FC76-B50B-986F-BFA4BBC61258}"/>
                  </a:ext>
                </a:extLst>
              </p:cNvPr>
              <p:cNvSpPr/>
              <p:nvPr/>
            </p:nvSpPr>
            <p:spPr>
              <a:xfrm>
                <a:off x="1017199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1" name="Freeform: Shape 5880">
                <a:extLst>
                  <a:ext uri="{FF2B5EF4-FFF2-40B4-BE49-F238E27FC236}">
                    <a16:creationId xmlns:a16="http://schemas.microsoft.com/office/drawing/2014/main" id="{F5501CF4-931D-772D-E396-4F86ABAF8B27}"/>
                  </a:ext>
                </a:extLst>
              </p:cNvPr>
              <p:cNvSpPr/>
              <p:nvPr/>
            </p:nvSpPr>
            <p:spPr>
              <a:xfrm>
                <a:off x="1028801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2" name="Freeform: Shape 5881">
                <a:extLst>
                  <a:ext uri="{FF2B5EF4-FFF2-40B4-BE49-F238E27FC236}">
                    <a16:creationId xmlns:a16="http://schemas.microsoft.com/office/drawing/2014/main" id="{CADFB393-5D47-959C-C553-D4DF8FD3A084}"/>
                  </a:ext>
                </a:extLst>
              </p:cNvPr>
              <p:cNvSpPr/>
              <p:nvPr/>
            </p:nvSpPr>
            <p:spPr>
              <a:xfrm>
                <a:off x="104040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3" name="Freeform: Shape 5882">
                <a:extLst>
                  <a:ext uri="{FF2B5EF4-FFF2-40B4-BE49-F238E27FC236}">
                    <a16:creationId xmlns:a16="http://schemas.microsoft.com/office/drawing/2014/main" id="{7E90FC65-EC0F-0236-3A1E-494353359557}"/>
                  </a:ext>
                </a:extLst>
              </p:cNvPr>
              <p:cNvSpPr/>
              <p:nvPr/>
            </p:nvSpPr>
            <p:spPr>
              <a:xfrm>
                <a:off x="1052007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4" name="Freeform: Shape 5883">
                <a:extLst>
                  <a:ext uri="{FF2B5EF4-FFF2-40B4-BE49-F238E27FC236}">
                    <a16:creationId xmlns:a16="http://schemas.microsoft.com/office/drawing/2014/main" id="{4DE4BAEB-4537-4E14-3B9F-ED364B7433E2}"/>
                  </a:ext>
                </a:extLst>
              </p:cNvPr>
              <p:cNvSpPr/>
              <p:nvPr/>
            </p:nvSpPr>
            <p:spPr>
              <a:xfrm>
                <a:off x="1063611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5" name="Freeform: Shape 5884">
                <a:extLst>
                  <a:ext uri="{FF2B5EF4-FFF2-40B4-BE49-F238E27FC236}">
                    <a16:creationId xmlns:a16="http://schemas.microsoft.com/office/drawing/2014/main" id="{A6486504-623E-ED30-F000-098370EC504C}"/>
                  </a:ext>
                </a:extLst>
              </p:cNvPr>
              <p:cNvSpPr/>
              <p:nvPr/>
            </p:nvSpPr>
            <p:spPr>
              <a:xfrm>
                <a:off x="1075214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6" name="Freeform: Shape 5885">
                <a:extLst>
                  <a:ext uri="{FF2B5EF4-FFF2-40B4-BE49-F238E27FC236}">
                    <a16:creationId xmlns:a16="http://schemas.microsoft.com/office/drawing/2014/main" id="{5436EE00-197B-7126-4D5E-3F7B626CD7A7}"/>
                  </a:ext>
                </a:extLst>
              </p:cNvPr>
              <p:cNvSpPr/>
              <p:nvPr/>
            </p:nvSpPr>
            <p:spPr>
              <a:xfrm>
                <a:off x="108681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7" name="Freeform: Shape 5886">
                <a:extLst>
                  <a:ext uri="{FF2B5EF4-FFF2-40B4-BE49-F238E27FC236}">
                    <a16:creationId xmlns:a16="http://schemas.microsoft.com/office/drawing/2014/main" id="{77F206FD-7494-EB7B-83A6-63EF160A0D68}"/>
                  </a:ext>
                </a:extLst>
              </p:cNvPr>
              <p:cNvSpPr/>
              <p:nvPr/>
            </p:nvSpPr>
            <p:spPr>
              <a:xfrm>
                <a:off x="1098419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8" name="Freeform: Shape 5887">
                <a:extLst>
                  <a:ext uri="{FF2B5EF4-FFF2-40B4-BE49-F238E27FC236}">
                    <a16:creationId xmlns:a16="http://schemas.microsoft.com/office/drawing/2014/main" id="{DF5AF9CB-40FC-6479-96CB-3E4DDB9ED968}"/>
                  </a:ext>
                </a:extLst>
              </p:cNvPr>
              <p:cNvSpPr/>
              <p:nvPr/>
            </p:nvSpPr>
            <p:spPr>
              <a:xfrm>
                <a:off x="1110022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9" name="Freeform: Shape 5888">
                <a:extLst>
                  <a:ext uri="{FF2B5EF4-FFF2-40B4-BE49-F238E27FC236}">
                    <a16:creationId xmlns:a16="http://schemas.microsoft.com/office/drawing/2014/main" id="{4F6AB22E-EAD4-4D5E-83CC-27B65E7678B5}"/>
                  </a:ext>
                </a:extLst>
              </p:cNvPr>
              <p:cNvSpPr/>
              <p:nvPr/>
            </p:nvSpPr>
            <p:spPr>
              <a:xfrm>
                <a:off x="1121626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0" name="Freeform: Shape 5889">
                <a:extLst>
                  <a:ext uri="{FF2B5EF4-FFF2-40B4-BE49-F238E27FC236}">
                    <a16:creationId xmlns:a16="http://schemas.microsoft.com/office/drawing/2014/main" id="{256F2E69-AFB2-1141-1443-4ABB88B37006}"/>
                  </a:ext>
                </a:extLst>
              </p:cNvPr>
              <p:cNvSpPr/>
              <p:nvPr/>
            </p:nvSpPr>
            <p:spPr>
              <a:xfrm>
                <a:off x="1133229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1" name="Freeform: Shape 5890">
                <a:extLst>
                  <a:ext uri="{FF2B5EF4-FFF2-40B4-BE49-F238E27FC236}">
                    <a16:creationId xmlns:a16="http://schemas.microsoft.com/office/drawing/2014/main" id="{4EF49B7B-11D8-C6CD-9A93-CB83B0398717}"/>
                  </a:ext>
                </a:extLst>
              </p:cNvPr>
              <p:cNvSpPr/>
              <p:nvPr/>
            </p:nvSpPr>
            <p:spPr>
              <a:xfrm>
                <a:off x="1144831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2" name="Freeform: Shape 5891">
                <a:extLst>
                  <a:ext uri="{FF2B5EF4-FFF2-40B4-BE49-F238E27FC236}">
                    <a16:creationId xmlns:a16="http://schemas.microsoft.com/office/drawing/2014/main" id="{A57FAE5B-383E-FED6-D737-746E8C1F7B2A}"/>
                  </a:ext>
                </a:extLst>
              </p:cNvPr>
              <p:cNvSpPr/>
              <p:nvPr/>
            </p:nvSpPr>
            <p:spPr>
              <a:xfrm>
                <a:off x="1156434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3" name="Freeform: Shape 5892">
                <a:extLst>
                  <a:ext uri="{FF2B5EF4-FFF2-40B4-BE49-F238E27FC236}">
                    <a16:creationId xmlns:a16="http://schemas.microsoft.com/office/drawing/2014/main" id="{B95629D8-0760-0B51-C747-98AC6F105963}"/>
                  </a:ext>
                </a:extLst>
              </p:cNvPr>
              <p:cNvSpPr/>
              <p:nvPr/>
            </p:nvSpPr>
            <p:spPr>
              <a:xfrm>
                <a:off x="1168037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4" name="Freeform: Shape 5893">
                <a:extLst>
                  <a:ext uri="{FF2B5EF4-FFF2-40B4-BE49-F238E27FC236}">
                    <a16:creationId xmlns:a16="http://schemas.microsoft.com/office/drawing/2014/main" id="{6E0E04BE-6A87-BF48-5648-567D8A064445}"/>
                  </a:ext>
                </a:extLst>
              </p:cNvPr>
              <p:cNvSpPr/>
              <p:nvPr/>
            </p:nvSpPr>
            <p:spPr>
              <a:xfrm>
                <a:off x="1179640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5" name="Freeform: Shape 5894">
                <a:extLst>
                  <a:ext uri="{FF2B5EF4-FFF2-40B4-BE49-F238E27FC236}">
                    <a16:creationId xmlns:a16="http://schemas.microsoft.com/office/drawing/2014/main" id="{754BFE82-282E-2CFF-1CBC-09DAFF6A4F67}"/>
                  </a:ext>
                </a:extLst>
              </p:cNvPr>
              <p:cNvSpPr/>
              <p:nvPr/>
            </p:nvSpPr>
            <p:spPr>
              <a:xfrm>
                <a:off x="1191242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6" name="Freeform: Shape 5895">
                <a:extLst>
                  <a:ext uri="{FF2B5EF4-FFF2-40B4-BE49-F238E27FC236}">
                    <a16:creationId xmlns:a16="http://schemas.microsoft.com/office/drawing/2014/main" id="{EB862837-377A-11C4-F392-7B60FCFE3673}"/>
                  </a:ext>
                </a:extLst>
              </p:cNvPr>
              <p:cNvSpPr/>
              <p:nvPr/>
            </p:nvSpPr>
            <p:spPr>
              <a:xfrm>
                <a:off x="1202845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7" name="Freeform: Shape 5896">
                <a:extLst>
                  <a:ext uri="{FF2B5EF4-FFF2-40B4-BE49-F238E27FC236}">
                    <a16:creationId xmlns:a16="http://schemas.microsoft.com/office/drawing/2014/main" id="{C41A0B21-22D7-89EE-82D9-37E7BAAF033C}"/>
                  </a:ext>
                </a:extLst>
              </p:cNvPr>
              <p:cNvSpPr/>
              <p:nvPr/>
            </p:nvSpPr>
            <p:spPr>
              <a:xfrm>
                <a:off x="1214449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3" name="Freeform: Shape 5912">
                <a:extLst>
                  <a:ext uri="{FF2B5EF4-FFF2-40B4-BE49-F238E27FC236}">
                    <a16:creationId xmlns:a16="http://schemas.microsoft.com/office/drawing/2014/main" id="{24CE7B0F-2D86-7466-9915-2C0ED357A86D}"/>
                  </a:ext>
                </a:extLst>
              </p:cNvPr>
              <p:cNvSpPr/>
              <p:nvPr/>
            </p:nvSpPr>
            <p:spPr>
              <a:xfrm>
                <a:off x="935978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4" name="Freeform: Shape 5913">
                <a:extLst>
                  <a:ext uri="{FF2B5EF4-FFF2-40B4-BE49-F238E27FC236}">
                    <a16:creationId xmlns:a16="http://schemas.microsoft.com/office/drawing/2014/main" id="{1B460C19-C892-788C-AA50-87611E755F4C}"/>
                  </a:ext>
                </a:extLst>
              </p:cNvPr>
              <p:cNvSpPr/>
              <p:nvPr/>
            </p:nvSpPr>
            <p:spPr>
              <a:xfrm>
                <a:off x="947581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5" name="Freeform: Shape 5914">
                <a:extLst>
                  <a:ext uri="{FF2B5EF4-FFF2-40B4-BE49-F238E27FC236}">
                    <a16:creationId xmlns:a16="http://schemas.microsoft.com/office/drawing/2014/main" id="{06C1C59C-7386-64DA-059B-8554597B30FB}"/>
                  </a:ext>
                </a:extLst>
              </p:cNvPr>
              <p:cNvSpPr/>
              <p:nvPr/>
            </p:nvSpPr>
            <p:spPr>
              <a:xfrm>
                <a:off x="95918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6" name="Freeform: Shape 5915">
                <a:extLst>
                  <a:ext uri="{FF2B5EF4-FFF2-40B4-BE49-F238E27FC236}">
                    <a16:creationId xmlns:a16="http://schemas.microsoft.com/office/drawing/2014/main" id="{EC354FAB-CE20-DDC1-F102-1ABD2048482D}"/>
                  </a:ext>
                </a:extLst>
              </p:cNvPr>
              <p:cNvSpPr/>
              <p:nvPr/>
            </p:nvSpPr>
            <p:spPr>
              <a:xfrm>
                <a:off x="970786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7" name="Freeform: Shape 5916">
                <a:extLst>
                  <a:ext uri="{FF2B5EF4-FFF2-40B4-BE49-F238E27FC236}">
                    <a16:creationId xmlns:a16="http://schemas.microsoft.com/office/drawing/2014/main" id="{511214AA-14E2-3401-DC5E-D187D49E694B}"/>
                  </a:ext>
                </a:extLst>
              </p:cNvPr>
              <p:cNvSpPr/>
              <p:nvPr/>
            </p:nvSpPr>
            <p:spPr>
              <a:xfrm>
                <a:off x="98238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8" name="Freeform: Shape 5917">
                <a:extLst>
                  <a:ext uri="{FF2B5EF4-FFF2-40B4-BE49-F238E27FC236}">
                    <a16:creationId xmlns:a16="http://schemas.microsoft.com/office/drawing/2014/main" id="{EDF2A9B0-86D9-13E3-272F-E8CB500E3E0A}"/>
                  </a:ext>
                </a:extLst>
              </p:cNvPr>
              <p:cNvSpPr/>
              <p:nvPr/>
            </p:nvSpPr>
            <p:spPr>
              <a:xfrm>
                <a:off x="993992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9" name="Freeform: Shape 5918">
                <a:extLst>
                  <a:ext uri="{FF2B5EF4-FFF2-40B4-BE49-F238E27FC236}">
                    <a16:creationId xmlns:a16="http://schemas.microsoft.com/office/drawing/2014/main" id="{253E333E-E380-FDC4-0EB7-A9130C823448}"/>
                  </a:ext>
                </a:extLst>
              </p:cNvPr>
              <p:cNvSpPr/>
              <p:nvPr/>
            </p:nvSpPr>
            <p:spPr>
              <a:xfrm>
                <a:off x="100559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0" name="Freeform: Shape 5919">
                <a:extLst>
                  <a:ext uri="{FF2B5EF4-FFF2-40B4-BE49-F238E27FC236}">
                    <a16:creationId xmlns:a16="http://schemas.microsoft.com/office/drawing/2014/main" id="{03C6CC71-01C8-F5E3-76E5-7BF1AC97346F}"/>
                  </a:ext>
                </a:extLst>
              </p:cNvPr>
              <p:cNvSpPr/>
              <p:nvPr/>
            </p:nvSpPr>
            <p:spPr>
              <a:xfrm>
                <a:off x="1017199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1" name="Freeform: Shape 5920">
                <a:extLst>
                  <a:ext uri="{FF2B5EF4-FFF2-40B4-BE49-F238E27FC236}">
                    <a16:creationId xmlns:a16="http://schemas.microsoft.com/office/drawing/2014/main" id="{0144D0EA-8F70-3196-2BC7-91CB3834B55C}"/>
                  </a:ext>
                </a:extLst>
              </p:cNvPr>
              <p:cNvSpPr/>
              <p:nvPr/>
            </p:nvSpPr>
            <p:spPr>
              <a:xfrm>
                <a:off x="1028801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2" name="Freeform: Shape 5921">
                <a:extLst>
                  <a:ext uri="{FF2B5EF4-FFF2-40B4-BE49-F238E27FC236}">
                    <a16:creationId xmlns:a16="http://schemas.microsoft.com/office/drawing/2014/main" id="{DE597719-9EA7-2C68-045D-967C0B700EF6}"/>
                  </a:ext>
                </a:extLst>
              </p:cNvPr>
              <p:cNvSpPr/>
              <p:nvPr/>
            </p:nvSpPr>
            <p:spPr>
              <a:xfrm>
                <a:off x="104040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3" name="Freeform: Shape 5922">
                <a:extLst>
                  <a:ext uri="{FF2B5EF4-FFF2-40B4-BE49-F238E27FC236}">
                    <a16:creationId xmlns:a16="http://schemas.microsoft.com/office/drawing/2014/main" id="{F00EA893-ED8F-0354-9D6D-89B2628A451E}"/>
                  </a:ext>
                </a:extLst>
              </p:cNvPr>
              <p:cNvSpPr/>
              <p:nvPr/>
            </p:nvSpPr>
            <p:spPr>
              <a:xfrm>
                <a:off x="1052007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4" name="Freeform: Shape 5923">
                <a:extLst>
                  <a:ext uri="{FF2B5EF4-FFF2-40B4-BE49-F238E27FC236}">
                    <a16:creationId xmlns:a16="http://schemas.microsoft.com/office/drawing/2014/main" id="{4081EF4D-568C-B30B-CBF6-A434FC3B2350}"/>
                  </a:ext>
                </a:extLst>
              </p:cNvPr>
              <p:cNvSpPr/>
              <p:nvPr/>
            </p:nvSpPr>
            <p:spPr>
              <a:xfrm>
                <a:off x="1063611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5" name="Freeform: Shape 5924">
                <a:extLst>
                  <a:ext uri="{FF2B5EF4-FFF2-40B4-BE49-F238E27FC236}">
                    <a16:creationId xmlns:a16="http://schemas.microsoft.com/office/drawing/2014/main" id="{C1D9B5DC-FDE9-0BB6-E280-D5FEEC14BFE2}"/>
                  </a:ext>
                </a:extLst>
              </p:cNvPr>
              <p:cNvSpPr/>
              <p:nvPr/>
            </p:nvSpPr>
            <p:spPr>
              <a:xfrm>
                <a:off x="1075214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6" name="Freeform: Shape 5925">
                <a:extLst>
                  <a:ext uri="{FF2B5EF4-FFF2-40B4-BE49-F238E27FC236}">
                    <a16:creationId xmlns:a16="http://schemas.microsoft.com/office/drawing/2014/main" id="{CBE1081E-7346-B630-BBDF-A006721A1964}"/>
                  </a:ext>
                </a:extLst>
              </p:cNvPr>
              <p:cNvSpPr/>
              <p:nvPr/>
            </p:nvSpPr>
            <p:spPr>
              <a:xfrm>
                <a:off x="108681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7" name="Freeform: Shape 5926">
                <a:extLst>
                  <a:ext uri="{FF2B5EF4-FFF2-40B4-BE49-F238E27FC236}">
                    <a16:creationId xmlns:a16="http://schemas.microsoft.com/office/drawing/2014/main" id="{EA4AF9DA-ABDD-23DA-BE8C-A5858053D926}"/>
                  </a:ext>
                </a:extLst>
              </p:cNvPr>
              <p:cNvSpPr/>
              <p:nvPr/>
            </p:nvSpPr>
            <p:spPr>
              <a:xfrm>
                <a:off x="1098419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8" name="Freeform: Shape 5927">
                <a:extLst>
                  <a:ext uri="{FF2B5EF4-FFF2-40B4-BE49-F238E27FC236}">
                    <a16:creationId xmlns:a16="http://schemas.microsoft.com/office/drawing/2014/main" id="{4C541013-3B3E-7969-CC7D-DFE32F8DC83F}"/>
                  </a:ext>
                </a:extLst>
              </p:cNvPr>
              <p:cNvSpPr/>
              <p:nvPr/>
            </p:nvSpPr>
            <p:spPr>
              <a:xfrm>
                <a:off x="1110022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9" name="Freeform: Shape 5928">
                <a:extLst>
                  <a:ext uri="{FF2B5EF4-FFF2-40B4-BE49-F238E27FC236}">
                    <a16:creationId xmlns:a16="http://schemas.microsoft.com/office/drawing/2014/main" id="{6EA8CCA1-714A-AE8F-7BDD-17E99758AF5D}"/>
                  </a:ext>
                </a:extLst>
              </p:cNvPr>
              <p:cNvSpPr/>
              <p:nvPr/>
            </p:nvSpPr>
            <p:spPr>
              <a:xfrm>
                <a:off x="1121626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0" name="Freeform: Shape 5929">
                <a:extLst>
                  <a:ext uri="{FF2B5EF4-FFF2-40B4-BE49-F238E27FC236}">
                    <a16:creationId xmlns:a16="http://schemas.microsoft.com/office/drawing/2014/main" id="{1D5888A4-A28B-20CA-3260-A881C1220B6F}"/>
                  </a:ext>
                </a:extLst>
              </p:cNvPr>
              <p:cNvSpPr/>
              <p:nvPr/>
            </p:nvSpPr>
            <p:spPr>
              <a:xfrm>
                <a:off x="1133229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1" name="Freeform: Shape 5930">
                <a:extLst>
                  <a:ext uri="{FF2B5EF4-FFF2-40B4-BE49-F238E27FC236}">
                    <a16:creationId xmlns:a16="http://schemas.microsoft.com/office/drawing/2014/main" id="{65D10BEC-044D-DAD6-DC77-241B8B8DD2A3}"/>
                  </a:ext>
                </a:extLst>
              </p:cNvPr>
              <p:cNvSpPr/>
              <p:nvPr/>
            </p:nvSpPr>
            <p:spPr>
              <a:xfrm>
                <a:off x="1144831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2" name="Freeform: Shape 5931">
                <a:extLst>
                  <a:ext uri="{FF2B5EF4-FFF2-40B4-BE49-F238E27FC236}">
                    <a16:creationId xmlns:a16="http://schemas.microsoft.com/office/drawing/2014/main" id="{D1121E85-5208-204B-AACE-7326ED8AD9C8}"/>
                  </a:ext>
                </a:extLst>
              </p:cNvPr>
              <p:cNvSpPr/>
              <p:nvPr/>
            </p:nvSpPr>
            <p:spPr>
              <a:xfrm>
                <a:off x="1156434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3" name="Freeform: Shape 5932">
                <a:extLst>
                  <a:ext uri="{FF2B5EF4-FFF2-40B4-BE49-F238E27FC236}">
                    <a16:creationId xmlns:a16="http://schemas.microsoft.com/office/drawing/2014/main" id="{C1618FA2-A061-AF43-8363-76D63EA0B50D}"/>
                  </a:ext>
                </a:extLst>
              </p:cNvPr>
              <p:cNvSpPr/>
              <p:nvPr/>
            </p:nvSpPr>
            <p:spPr>
              <a:xfrm>
                <a:off x="1168037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4" name="Freeform: Shape 5933">
                <a:extLst>
                  <a:ext uri="{FF2B5EF4-FFF2-40B4-BE49-F238E27FC236}">
                    <a16:creationId xmlns:a16="http://schemas.microsoft.com/office/drawing/2014/main" id="{AC7075C4-2452-0477-C507-45F3439827C3}"/>
                  </a:ext>
                </a:extLst>
              </p:cNvPr>
              <p:cNvSpPr/>
              <p:nvPr/>
            </p:nvSpPr>
            <p:spPr>
              <a:xfrm>
                <a:off x="1179640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5" name="Freeform: Shape 5934">
                <a:extLst>
                  <a:ext uri="{FF2B5EF4-FFF2-40B4-BE49-F238E27FC236}">
                    <a16:creationId xmlns:a16="http://schemas.microsoft.com/office/drawing/2014/main" id="{2F8EAFC1-8BED-525D-AEC5-F1ECDD92F788}"/>
                  </a:ext>
                </a:extLst>
              </p:cNvPr>
              <p:cNvSpPr/>
              <p:nvPr/>
            </p:nvSpPr>
            <p:spPr>
              <a:xfrm>
                <a:off x="1191242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6" name="Freeform: Shape 5935">
                <a:extLst>
                  <a:ext uri="{FF2B5EF4-FFF2-40B4-BE49-F238E27FC236}">
                    <a16:creationId xmlns:a16="http://schemas.microsoft.com/office/drawing/2014/main" id="{97808A6D-B801-7790-F0D2-B31C2B347413}"/>
                  </a:ext>
                </a:extLst>
              </p:cNvPr>
              <p:cNvSpPr/>
              <p:nvPr/>
            </p:nvSpPr>
            <p:spPr>
              <a:xfrm>
                <a:off x="1202845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7" name="Freeform: Shape 5936">
                <a:extLst>
                  <a:ext uri="{FF2B5EF4-FFF2-40B4-BE49-F238E27FC236}">
                    <a16:creationId xmlns:a16="http://schemas.microsoft.com/office/drawing/2014/main" id="{C7087F05-2730-24C8-9D8C-E4FDCB2904AF}"/>
                  </a:ext>
                </a:extLst>
              </p:cNvPr>
              <p:cNvSpPr/>
              <p:nvPr/>
            </p:nvSpPr>
            <p:spPr>
              <a:xfrm>
                <a:off x="1214449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3" name="Freeform: Shape 5952">
                <a:extLst>
                  <a:ext uri="{FF2B5EF4-FFF2-40B4-BE49-F238E27FC236}">
                    <a16:creationId xmlns:a16="http://schemas.microsoft.com/office/drawing/2014/main" id="{5A8B101D-38BA-63BE-33C9-8462FDE72FA9}"/>
                  </a:ext>
                </a:extLst>
              </p:cNvPr>
              <p:cNvSpPr/>
              <p:nvPr/>
            </p:nvSpPr>
            <p:spPr>
              <a:xfrm>
                <a:off x="935978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4" name="Freeform: Shape 5953">
                <a:extLst>
                  <a:ext uri="{FF2B5EF4-FFF2-40B4-BE49-F238E27FC236}">
                    <a16:creationId xmlns:a16="http://schemas.microsoft.com/office/drawing/2014/main" id="{8E49B587-5D22-2652-893C-54B71F6821E3}"/>
                  </a:ext>
                </a:extLst>
              </p:cNvPr>
              <p:cNvSpPr/>
              <p:nvPr/>
            </p:nvSpPr>
            <p:spPr>
              <a:xfrm>
                <a:off x="947581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5" name="Freeform: Shape 5954">
                <a:extLst>
                  <a:ext uri="{FF2B5EF4-FFF2-40B4-BE49-F238E27FC236}">
                    <a16:creationId xmlns:a16="http://schemas.microsoft.com/office/drawing/2014/main" id="{B259743E-DB2B-D177-8F1F-2ECC209861F3}"/>
                  </a:ext>
                </a:extLst>
              </p:cNvPr>
              <p:cNvSpPr/>
              <p:nvPr/>
            </p:nvSpPr>
            <p:spPr>
              <a:xfrm>
                <a:off x="95918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6" name="Freeform: Shape 5955">
                <a:extLst>
                  <a:ext uri="{FF2B5EF4-FFF2-40B4-BE49-F238E27FC236}">
                    <a16:creationId xmlns:a16="http://schemas.microsoft.com/office/drawing/2014/main" id="{0302E971-5EE1-5EC2-2ECD-559A55F8D0FA}"/>
                  </a:ext>
                </a:extLst>
              </p:cNvPr>
              <p:cNvSpPr/>
              <p:nvPr/>
            </p:nvSpPr>
            <p:spPr>
              <a:xfrm>
                <a:off x="970786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7" name="Freeform: Shape 5956">
                <a:extLst>
                  <a:ext uri="{FF2B5EF4-FFF2-40B4-BE49-F238E27FC236}">
                    <a16:creationId xmlns:a16="http://schemas.microsoft.com/office/drawing/2014/main" id="{EDD967FF-358A-CAE7-EC64-349D8A89C89D}"/>
                  </a:ext>
                </a:extLst>
              </p:cNvPr>
              <p:cNvSpPr/>
              <p:nvPr/>
            </p:nvSpPr>
            <p:spPr>
              <a:xfrm>
                <a:off x="98238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8" name="Freeform: Shape 5957">
                <a:extLst>
                  <a:ext uri="{FF2B5EF4-FFF2-40B4-BE49-F238E27FC236}">
                    <a16:creationId xmlns:a16="http://schemas.microsoft.com/office/drawing/2014/main" id="{718D4025-DB43-289E-51E3-CB2AF2585ABC}"/>
                  </a:ext>
                </a:extLst>
              </p:cNvPr>
              <p:cNvSpPr/>
              <p:nvPr/>
            </p:nvSpPr>
            <p:spPr>
              <a:xfrm>
                <a:off x="993992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9" name="Freeform: Shape 5958">
                <a:extLst>
                  <a:ext uri="{FF2B5EF4-FFF2-40B4-BE49-F238E27FC236}">
                    <a16:creationId xmlns:a16="http://schemas.microsoft.com/office/drawing/2014/main" id="{4EC03D77-968F-95D5-3555-98485B94EDBE}"/>
                  </a:ext>
                </a:extLst>
              </p:cNvPr>
              <p:cNvSpPr/>
              <p:nvPr/>
            </p:nvSpPr>
            <p:spPr>
              <a:xfrm>
                <a:off x="100559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0" name="Freeform: Shape 5959">
                <a:extLst>
                  <a:ext uri="{FF2B5EF4-FFF2-40B4-BE49-F238E27FC236}">
                    <a16:creationId xmlns:a16="http://schemas.microsoft.com/office/drawing/2014/main" id="{BC9DE8B2-A190-DF66-1E32-4E239403385A}"/>
                  </a:ext>
                </a:extLst>
              </p:cNvPr>
              <p:cNvSpPr/>
              <p:nvPr/>
            </p:nvSpPr>
            <p:spPr>
              <a:xfrm>
                <a:off x="1017199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1" name="Freeform: Shape 5960">
                <a:extLst>
                  <a:ext uri="{FF2B5EF4-FFF2-40B4-BE49-F238E27FC236}">
                    <a16:creationId xmlns:a16="http://schemas.microsoft.com/office/drawing/2014/main" id="{5220A640-50AB-76B6-ED7F-84B36D23E30A}"/>
                  </a:ext>
                </a:extLst>
              </p:cNvPr>
              <p:cNvSpPr/>
              <p:nvPr/>
            </p:nvSpPr>
            <p:spPr>
              <a:xfrm>
                <a:off x="1028801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2" name="Freeform: Shape 5961">
                <a:extLst>
                  <a:ext uri="{FF2B5EF4-FFF2-40B4-BE49-F238E27FC236}">
                    <a16:creationId xmlns:a16="http://schemas.microsoft.com/office/drawing/2014/main" id="{7B81598A-C5DA-56EF-5D5E-B528DFE3E38C}"/>
                  </a:ext>
                </a:extLst>
              </p:cNvPr>
              <p:cNvSpPr/>
              <p:nvPr/>
            </p:nvSpPr>
            <p:spPr>
              <a:xfrm>
                <a:off x="104040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3" name="Freeform: Shape 5962">
                <a:extLst>
                  <a:ext uri="{FF2B5EF4-FFF2-40B4-BE49-F238E27FC236}">
                    <a16:creationId xmlns:a16="http://schemas.microsoft.com/office/drawing/2014/main" id="{F2679EE8-E6A3-35A8-F923-D9656F990370}"/>
                  </a:ext>
                </a:extLst>
              </p:cNvPr>
              <p:cNvSpPr/>
              <p:nvPr/>
            </p:nvSpPr>
            <p:spPr>
              <a:xfrm>
                <a:off x="1052007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4" name="Freeform: Shape 5963">
                <a:extLst>
                  <a:ext uri="{FF2B5EF4-FFF2-40B4-BE49-F238E27FC236}">
                    <a16:creationId xmlns:a16="http://schemas.microsoft.com/office/drawing/2014/main" id="{D2A35931-DAA2-F2B0-3BDF-A85C8BFEB59C}"/>
                  </a:ext>
                </a:extLst>
              </p:cNvPr>
              <p:cNvSpPr/>
              <p:nvPr/>
            </p:nvSpPr>
            <p:spPr>
              <a:xfrm>
                <a:off x="1063611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5" name="Freeform: Shape 5964">
                <a:extLst>
                  <a:ext uri="{FF2B5EF4-FFF2-40B4-BE49-F238E27FC236}">
                    <a16:creationId xmlns:a16="http://schemas.microsoft.com/office/drawing/2014/main" id="{8403C852-1682-46A7-9219-384DE2124DE1}"/>
                  </a:ext>
                </a:extLst>
              </p:cNvPr>
              <p:cNvSpPr/>
              <p:nvPr/>
            </p:nvSpPr>
            <p:spPr>
              <a:xfrm>
                <a:off x="1075214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6" name="Freeform: Shape 5965">
                <a:extLst>
                  <a:ext uri="{FF2B5EF4-FFF2-40B4-BE49-F238E27FC236}">
                    <a16:creationId xmlns:a16="http://schemas.microsoft.com/office/drawing/2014/main" id="{7491CB07-EA43-D3D1-939C-C09B78FE5D5E}"/>
                  </a:ext>
                </a:extLst>
              </p:cNvPr>
              <p:cNvSpPr/>
              <p:nvPr/>
            </p:nvSpPr>
            <p:spPr>
              <a:xfrm>
                <a:off x="108681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7" name="Freeform: Shape 5966">
                <a:extLst>
                  <a:ext uri="{FF2B5EF4-FFF2-40B4-BE49-F238E27FC236}">
                    <a16:creationId xmlns:a16="http://schemas.microsoft.com/office/drawing/2014/main" id="{CDBBBEEF-1619-C09F-9BFE-B3D780CB8C1E}"/>
                  </a:ext>
                </a:extLst>
              </p:cNvPr>
              <p:cNvSpPr/>
              <p:nvPr/>
            </p:nvSpPr>
            <p:spPr>
              <a:xfrm>
                <a:off x="1098419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8" name="Freeform: Shape 5967">
                <a:extLst>
                  <a:ext uri="{FF2B5EF4-FFF2-40B4-BE49-F238E27FC236}">
                    <a16:creationId xmlns:a16="http://schemas.microsoft.com/office/drawing/2014/main" id="{7ADE062C-349D-14F4-E71B-9F0094E6A9D9}"/>
                  </a:ext>
                </a:extLst>
              </p:cNvPr>
              <p:cNvSpPr/>
              <p:nvPr/>
            </p:nvSpPr>
            <p:spPr>
              <a:xfrm>
                <a:off x="1110022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9" name="Freeform: Shape 5968">
                <a:extLst>
                  <a:ext uri="{FF2B5EF4-FFF2-40B4-BE49-F238E27FC236}">
                    <a16:creationId xmlns:a16="http://schemas.microsoft.com/office/drawing/2014/main" id="{4D88B5C8-C678-0369-076A-7D726B99BB2E}"/>
                  </a:ext>
                </a:extLst>
              </p:cNvPr>
              <p:cNvSpPr/>
              <p:nvPr/>
            </p:nvSpPr>
            <p:spPr>
              <a:xfrm>
                <a:off x="1121626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0" name="Freeform: Shape 5969">
                <a:extLst>
                  <a:ext uri="{FF2B5EF4-FFF2-40B4-BE49-F238E27FC236}">
                    <a16:creationId xmlns:a16="http://schemas.microsoft.com/office/drawing/2014/main" id="{EDC20C82-4646-137F-19EC-7255E56FC153}"/>
                  </a:ext>
                </a:extLst>
              </p:cNvPr>
              <p:cNvSpPr/>
              <p:nvPr/>
            </p:nvSpPr>
            <p:spPr>
              <a:xfrm>
                <a:off x="1133229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1" name="Freeform: Shape 5970">
                <a:extLst>
                  <a:ext uri="{FF2B5EF4-FFF2-40B4-BE49-F238E27FC236}">
                    <a16:creationId xmlns:a16="http://schemas.microsoft.com/office/drawing/2014/main" id="{4C114B79-DB69-74B4-334B-460C8713ADDC}"/>
                  </a:ext>
                </a:extLst>
              </p:cNvPr>
              <p:cNvSpPr/>
              <p:nvPr/>
            </p:nvSpPr>
            <p:spPr>
              <a:xfrm>
                <a:off x="1144831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2" name="Freeform: Shape 5971">
                <a:extLst>
                  <a:ext uri="{FF2B5EF4-FFF2-40B4-BE49-F238E27FC236}">
                    <a16:creationId xmlns:a16="http://schemas.microsoft.com/office/drawing/2014/main" id="{5D9C22E4-4FA5-1131-B427-B1183780E1F2}"/>
                  </a:ext>
                </a:extLst>
              </p:cNvPr>
              <p:cNvSpPr/>
              <p:nvPr/>
            </p:nvSpPr>
            <p:spPr>
              <a:xfrm>
                <a:off x="1156434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3" name="Freeform: Shape 5972">
                <a:extLst>
                  <a:ext uri="{FF2B5EF4-FFF2-40B4-BE49-F238E27FC236}">
                    <a16:creationId xmlns:a16="http://schemas.microsoft.com/office/drawing/2014/main" id="{3937050F-B69F-EA24-7647-53D78AB0D8A9}"/>
                  </a:ext>
                </a:extLst>
              </p:cNvPr>
              <p:cNvSpPr/>
              <p:nvPr/>
            </p:nvSpPr>
            <p:spPr>
              <a:xfrm>
                <a:off x="1168037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4" name="Freeform: Shape 5973">
                <a:extLst>
                  <a:ext uri="{FF2B5EF4-FFF2-40B4-BE49-F238E27FC236}">
                    <a16:creationId xmlns:a16="http://schemas.microsoft.com/office/drawing/2014/main" id="{45710260-E41D-2F33-5A1D-5FC06631CE89}"/>
                  </a:ext>
                </a:extLst>
              </p:cNvPr>
              <p:cNvSpPr/>
              <p:nvPr/>
            </p:nvSpPr>
            <p:spPr>
              <a:xfrm>
                <a:off x="1179640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5" name="Freeform: Shape 5974">
                <a:extLst>
                  <a:ext uri="{FF2B5EF4-FFF2-40B4-BE49-F238E27FC236}">
                    <a16:creationId xmlns:a16="http://schemas.microsoft.com/office/drawing/2014/main" id="{4FC5F70C-E93F-D79E-EAEB-1145D041199E}"/>
                  </a:ext>
                </a:extLst>
              </p:cNvPr>
              <p:cNvSpPr/>
              <p:nvPr/>
            </p:nvSpPr>
            <p:spPr>
              <a:xfrm>
                <a:off x="1191242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6" name="Freeform: Shape 5975">
                <a:extLst>
                  <a:ext uri="{FF2B5EF4-FFF2-40B4-BE49-F238E27FC236}">
                    <a16:creationId xmlns:a16="http://schemas.microsoft.com/office/drawing/2014/main" id="{02015E4C-0B43-059C-30B1-3E43E42C2080}"/>
                  </a:ext>
                </a:extLst>
              </p:cNvPr>
              <p:cNvSpPr/>
              <p:nvPr/>
            </p:nvSpPr>
            <p:spPr>
              <a:xfrm>
                <a:off x="1202845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7" name="Freeform: Shape 5976">
                <a:extLst>
                  <a:ext uri="{FF2B5EF4-FFF2-40B4-BE49-F238E27FC236}">
                    <a16:creationId xmlns:a16="http://schemas.microsoft.com/office/drawing/2014/main" id="{83F00334-34D4-7161-306B-55E0F5923084}"/>
                  </a:ext>
                </a:extLst>
              </p:cNvPr>
              <p:cNvSpPr/>
              <p:nvPr/>
            </p:nvSpPr>
            <p:spPr>
              <a:xfrm>
                <a:off x="1214449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3" name="Freeform: Shape 5992">
                <a:extLst>
                  <a:ext uri="{FF2B5EF4-FFF2-40B4-BE49-F238E27FC236}">
                    <a16:creationId xmlns:a16="http://schemas.microsoft.com/office/drawing/2014/main" id="{87768678-583A-92D2-EB30-014DE1083B0A}"/>
                  </a:ext>
                </a:extLst>
              </p:cNvPr>
              <p:cNvSpPr/>
              <p:nvPr/>
            </p:nvSpPr>
            <p:spPr>
              <a:xfrm>
                <a:off x="935978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4" name="Freeform: Shape 5993">
                <a:extLst>
                  <a:ext uri="{FF2B5EF4-FFF2-40B4-BE49-F238E27FC236}">
                    <a16:creationId xmlns:a16="http://schemas.microsoft.com/office/drawing/2014/main" id="{31755B10-59D9-73C2-1675-BB0B715307E7}"/>
                  </a:ext>
                </a:extLst>
              </p:cNvPr>
              <p:cNvSpPr/>
              <p:nvPr/>
            </p:nvSpPr>
            <p:spPr>
              <a:xfrm>
                <a:off x="947581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5" name="Freeform: Shape 5994">
                <a:extLst>
                  <a:ext uri="{FF2B5EF4-FFF2-40B4-BE49-F238E27FC236}">
                    <a16:creationId xmlns:a16="http://schemas.microsoft.com/office/drawing/2014/main" id="{E97C3ED0-EBB4-1A22-AA97-86454017CB3D}"/>
                  </a:ext>
                </a:extLst>
              </p:cNvPr>
              <p:cNvSpPr/>
              <p:nvPr/>
            </p:nvSpPr>
            <p:spPr>
              <a:xfrm>
                <a:off x="95918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6" name="Freeform: Shape 5995">
                <a:extLst>
                  <a:ext uri="{FF2B5EF4-FFF2-40B4-BE49-F238E27FC236}">
                    <a16:creationId xmlns:a16="http://schemas.microsoft.com/office/drawing/2014/main" id="{E0A7C47F-D458-5B30-B155-DCA7A8C64D67}"/>
                  </a:ext>
                </a:extLst>
              </p:cNvPr>
              <p:cNvSpPr/>
              <p:nvPr/>
            </p:nvSpPr>
            <p:spPr>
              <a:xfrm>
                <a:off x="970786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7" name="Freeform: Shape 5996">
                <a:extLst>
                  <a:ext uri="{FF2B5EF4-FFF2-40B4-BE49-F238E27FC236}">
                    <a16:creationId xmlns:a16="http://schemas.microsoft.com/office/drawing/2014/main" id="{920A29C0-B55F-56DE-891D-7C5CD1A2D5D1}"/>
                  </a:ext>
                </a:extLst>
              </p:cNvPr>
              <p:cNvSpPr/>
              <p:nvPr/>
            </p:nvSpPr>
            <p:spPr>
              <a:xfrm>
                <a:off x="98238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8" name="Freeform: Shape 5997">
                <a:extLst>
                  <a:ext uri="{FF2B5EF4-FFF2-40B4-BE49-F238E27FC236}">
                    <a16:creationId xmlns:a16="http://schemas.microsoft.com/office/drawing/2014/main" id="{6FF8F122-B536-524E-54F9-9049D3EC5AD9}"/>
                  </a:ext>
                </a:extLst>
              </p:cNvPr>
              <p:cNvSpPr/>
              <p:nvPr/>
            </p:nvSpPr>
            <p:spPr>
              <a:xfrm>
                <a:off x="993992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9" name="Freeform: Shape 5998">
                <a:extLst>
                  <a:ext uri="{FF2B5EF4-FFF2-40B4-BE49-F238E27FC236}">
                    <a16:creationId xmlns:a16="http://schemas.microsoft.com/office/drawing/2014/main" id="{20BDB46A-0034-F126-42E1-CE7DB9FD9B53}"/>
                  </a:ext>
                </a:extLst>
              </p:cNvPr>
              <p:cNvSpPr/>
              <p:nvPr/>
            </p:nvSpPr>
            <p:spPr>
              <a:xfrm>
                <a:off x="100559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0" name="Freeform: Shape 5999">
                <a:extLst>
                  <a:ext uri="{FF2B5EF4-FFF2-40B4-BE49-F238E27FC236}">
                    <a16:creationId xmlns:a16="http://schemas.microsoft.com/office/drawing/2014/main" id="{495D7299-3FF3-BBCC-4B77-08F47B785C18}"/>
                  </a:ext>
                </a:extLst>
              </p:cNvPr>
              <p:cNvSpPr/>
              <p:nvPr/>
            </p:nvSpPr>
            <p:spPr>
              <a:xfrm>
                <a:off x="1017199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1" name="Freeform: Shape 6000">
                <a:extLst>
                  <a:ext uri="{FF2B5EF4-FFF2-40B4-BE49-F238E27FC236}">
                    <a16:creationId xmlns:a16="http://schemas.microsoft.com/office/drawing/2014/main" id="{46887000-8423-82E1-8C53-05587ADB2B25}"/>
                  </a:ext>
                </a:extLst>
              </p:cNvPr>
              <p:cNvSpPr/>
              <p:nvPr/>
            </p:nvSpPr>
            <p:spPr>
              <a:xfrm>
                <a:off x="1028801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2" name="Freeform: Shape 6001">
                <a:extLst>
                  <a:ext uri="{FF2B5EF4-FFF2-40B4-BE49-F238E27FC236}">
                    <a16:creationId xmlns:a16="http://schemas.microsoft.com/office/drawing/2014/main" id="{E0BE4BA0-647F-78B2-0E38-988DC010F2B3}"/>
                  </a:ext>
                </a:extLst>
              </p:cNvPr>
              <p:cNvSpPr/>
              <p:nvPr/>
            </p:nvSpPr>
            <p:spPr>
              <a:xfrm>
                <a:off x="104040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3" name="Freeform: Shape 6002">
                <a:extLst>
                  <a:ext uri="{FF2B5EF4-FFF2-40B4-BE49-F238E27FC236}">
                    <a16:creationId xmlns:a16="http://schemas.microsoft.com/office/drawing/2014/main" id="{900524CB-E22E-8D35-203F-37E69C5858EF}"/>
                  </a:ext>
                </a:extLst>
              </p:cNvPr>
              <p:cNvSpPr/>
              <p:nvPr/>
            </p:nvSpPr>
            <p:spPr>
              <a:xfrm>
                <a:off x="1052007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4" name="Freeform: Shape 6003">
                <a:extLst>
                  <a:ext uri="{FF2B5EF4-FFF2-40B4-BE49-F238E27FC236}">
                    <a16:creationId xmlns:a16="http://schemas.microsoft.com/office/drawing/2014/main" id="{B92B5B11-2B9B-03C5-7126-7572B85D9A07}"/>
                  </a:ext>
                </a:extLst>
              </p:cNvPr>
              <p:cNvSpPr/>
              <p:nvPr/>
            </p:nvSpPr>
            <p:spPr>
              <a:xfrm>
                <a:off x="1063611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5" name="Freeform: Shape 6004">
                <a:extLst>
                  <a:ext uri="{FF2B5EF4-FFF2-40B4-BE49-F238E27FC236}">
                    <a16:creationId xmlns:a16="http://schemas.microsoft.com/office/drawing/2014/main" id="{53442C74-C8A2-D7BA-A0E9-25622E7FCD24}"/>
                  </a:ext>
                </a:extLst>
              </p:cNvPr>
              <p:cNvSpPr/>
              <p:nvPr/>
            </p:nvSpPr>
            <p:spPr>
              <a:xfrm>
                <a:off x="1075214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6" name="Freeform: Shape 6005">
                <a:extLst>
                  <a:ext uri="{FF2B5EF4-FFF2-40B4-BE49-F238E27FC236}">
                    <a16:creationId xmlns:a16="http://schemas.microsoft.com/office/drawing/2014/main" id="{C6B9CECE-3A05-BB47-BB71-5026F83AAD1F}"/>
                  </a:ext>
                </a:extLst>
              </p:cNvPr>
              <p:cNvSpPr/>
              <p:nvPr/>
            </p:nvSpPr>
            <p:spPr>
              <a:xfrm>
                <a:off x="108681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7" name="Freeform: Shape 6006">
                <a:extLst>
                  <a:ext uri="{FF2B5EF4-FFF2-40B4-BE49-F238E27FC236}">
                    <a16:creationId xmlns:a16="http://schemas.microsoft.com/office/drawing/2014/main" id="{AD940784-80A1-7D98-B21C-263C6341A38F}"/>
                  </a:ext>
                </a:extLst>
              </p:cNvPr>
              <p:cNvSpPr/>
              <p:nvPr/>
            </p:nvSpPr>
            <p:spPr>
              <a:xfrm>
                <a:off x="1098419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8" name="Freeform: Shape 6007">
                <a:extLst>
                  <a:ext uri="{FF2B5EF4-FFF2-40B4-BE49-F238E27FC236}">
                    <a16:creationId xmlns:a16="http://schemas.microsoft.com/office/drawing/2014/main" id="{CAE9D203-93BE-365C-EC17-E1DAB99FE66A}"/>
                  </a:ext>
                </a:extLst>
              </p:cNvPr>
              <p:cNvSpPr/>
              <p:nvPr/>
            </p:nvSpPr>
            <p:spPr>
              <a:xfrm>
                <a:off x="1110022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9" name="Freeform: Shape 6008">
                <a:extLst>
                  <a:ext uri="{FF2B5EF4-FFF2-40B4-BE49-F238E27FC236}">
                    <a16:creationId xmlns:a16="http://schemas.microsoft.com/office/drawing/2014/main" id="{2AAEC5CB-8876-66DD-32F3-17C055013684}"/>
                  </a:ext>
                </a:extLst>
              </p:cNvPr>
              <p:cNvSpPr/>
              <p:nvPr/>
            </p:nvSpPr>
            <p:spPr>
              <a:xfrm>
                <a:off x="1121626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0" name="Freeform: Shape 6009">
                <a:extLst>
                  <a:ext uri="{FF2B5EF4-FFF2-40B4-BE49-F238E27FC236}">
                    <a16:creationId xmlns:a16="http://schemas.microsoft.com/office/drawing/2014/main" id="{B323B9D8-EBF6-CC0B-0B28-21647F17B80D}"/>
                  </a:ext>
                </a:extLst>
              </p:cNvPr>
              <p:cNvSpPr/>
              <p:nvPr/>
            </p:nvSpPr>
            <p:spPr>
              <a:xfrm>
                <a:off x="1133229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1" name="Freeform: Shape 6010">
                <a:extLst>
                  <a:ext uri="{FF2B5EF4-FFF2-40B4-BE49-F238E27FC236}">
                    <a16:creationId xmlns:a16="http://schemas.microsoft.com/office/drawing/2014/main" id="{55B3453B-7682-C945-A786-3DEAF4F2BE12}"/>
                  </a:ext>
                </a:extLst>
              </p:cNvPr>
              <p:cNvSpPr/>
              <p:nvPr/>
            </p:nvSpPr>
            <p:spPr>
              <a:xfrm>
                <a:off x="1144831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2" name="Freeform: Shape 6011">
                <a:extLst>
                  <a:ext uri="{FF2B5EF4-FFF2-40B4-BE49-F238E27FC236}">
                    <a16:creationId xmlns:a16="http://schemas.microsoft.com/office/drawing/2014/main" id="{7F02D474-2212-7962-0DE8-B024019AF8A4}"/>
                  </a:ext>
                </a:extLst>
              </p:cNvPr>
              <p:cNvSpPr/>
              <p:nvPr/>
            </p:nvSpPr>
            <p:spPr>
              <a:xfrm>
                <a:off x="1156434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3" name="Freeform: Shape 6012">
                <a:extLst>
                  <a:ext uri="{FF2B5EF4-FFF2-40B4-BE49-F238E27FC236}">
                    <a16:creationId xmlns:a16="http://schemas.microsoft.com/office/drawing/2014/main" id="{C27E6B12-2307-C36B-8F0A-D631A3D0B889}"/>
                  </a:ext>
                </a:extLst>
              </p:cNvPr>
              <p:cNvSpPr/>
              <p:nvPr/>
            </p:nvSpPr>
            <p:spPr>
              <a:xfrm>
                <a:off x="1168037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4" name="Freeform: Shape 6013">
                <a:extLst>
                  <a:ext uri="{FF2B5EF4-FFF2-40B4-BE49-F238E27FC236}">
                    <a16:creationId xmlns:a16="http://schemas.microsoft.com/office/drawing/2014/main" id="{8A4A1108-B794-56E8-D2D0-9401EFE4CBB8}"/>
                  </a:ext>
                </a:extLst>
              </p:cNvPr>
              <p:cNvSpPr/>
              <p:nvPr/>
            </p:nvSpPr>
            <p:spPr>
              <a:xfrm>
                <a:off x="1179640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5" name="Freeform: Shape 6014">
                <a:extLst>
                  <a:ext uri="{FF2B5EF4-FFF2-40B4-BE49-F238E27FC236}">
                    <a16:creationId xmlns:a16="http://schemas.microsoft.com/office/drawing/2014/main" id="{CBB022F7-FE6D-EE02-1808-287C622D84E6}"/>
                  </a:ext>
                </a:extLst>
              </p:cNvPr>
              <p:cNvSpPr/>
              <p:nvPr/>
            </p:nvSpPr>
            <p:spPr>
              <a:xfrm>
                <a:off x="1191242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6" name="Freeform: Shape 6015">
                <a:extLst>
                  <a:ext uri="{FF2B5EF4-FFF2-40B4-BE49-F238E27FC236}">
                    <a16:creationId xmlns:a16="http://schemas.microsoft.com/office/drawing/2014/main" id="{02A496BA-DE52-E5B6-4C87-8F71A0D24FF7}"/>
                  </a:ext>
                </a:extLst>
              </p:cNvPr>
              <p:cNvSpPr/>
              <p:nvPr/>
            </p:nvSpPr>
            <p:spPr>
              <a:xfrm>
                <a:off x="1202845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7" name="Freeform: Shape 6016">
                <a:extLst>
                  <a:ext uri="{FF2B5EF4-FFF2-40B4-BE49-F238E27FC236}">
                    <a16:creationId xmlns:a16="http://schemas.microsoft.com/office/drawing/2014/main" id="{4C399AF3-F083-513C-603B-1F1D86F4FDF2}"/>
                  </a:ext>
                </a:extLst>
              </p:cNvPr>
              <p:cNvSpPr/>
              <p:nvPr/>
            </p:nvSpPr>
            <p:spPr>
              <a:xfrm>
                <a:off x="1214449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3" name="Freeform: Shape 6032">
                <a:extLst>
                  <a:ext uri="{FF2B5EF4-FFF2-40B4-BE49-F238E27FC236}">
                    <a16:creationId xmlns:a16="http://schemas.microsoft.com/office/drawing/2014/main" id="{0F3A6BB3-5800-E178-31E8-5E16095FB199}"/>
                  </a:ext>
                </a:extLst>
              </p:cNvPr>
              <p:cNvSpPr/>
              <p:nvPr/>
            </p:nvSpPr>
            <p:spPr>
              <a:xfrm>
                <a:off x="935978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4" name="Freeform: Shape 6033">
                <a:extLst>
                  <a:ext uri="{FF2B5EF4-FFF2-40B4-BE49-F238E27FC236}">
                    <a16:creationId xmlns:a16="http://schemas.microsoft.com/office/drawing/2014/main" id="{0F27F525-1132-6CED-C1D8-6EFEBCC9A0EC}"/>
                  </a:ext>
                </a:extLst>
              </p:cNvPr>
              <p:cNvSpPr/>
              <p:nvPr/>
            </p:nvSpPr>
            <p:spPr>
              <a:xfrm>
                <a:off x="947581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5" name="Freeform: Shape 6034">
                <a:extLst>
                  <a:ext uri="{FF2B5EF4-FFF2-40B4-BE49-F238E27FC236}">
                    <a16:creationId xmlns:a16="http://schemas.microsoft.com/office/drawing/2014/main" id="{FCCA211A-8511-BF21-447C-4793E94ED1BF}"/>
                  </a:ext>
                </a:extLst>
              </p:cNvPr>
              <p:cNvSpPr/>
              <p:nvPr/>
            </p:nvSpPr>
            <p:spPr>
              <a:xfrm>
                <a:off x="95918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6" name="Freeform: Shape 6035">
                <a:extLst>
                  <a:ext uri="{FF2B5EF4-FFF2-40B4-BE49-F238E27FC236}">
                    <a16:creationId xmlns:a16="http://schemas.microsoft.com/office/drawing/2014/main" id="{FDE97D6B-2309-1A9C-1401-37CADA3472CE}"/>
                  </a:ext>
                </a:extLst>
              </p:cNvPr>
              <p:cNvSpPr/>
              <p:nvPr/>
            </p:nvSpPr>
            <p:spPr>
              <a:xfrm>
                <a:off x="970786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7" name="Freeform: Shape 6036">
                <a:extLst>
                  <a:ext uri="{FF2B5EF4-FFF2-40B4-BE49-F238E27FC236}">
                    <a16:creationId xmlns:a16="http://schemas.microsoft.com/office/drawing/2014/main" id="{0FDF252D-E63E-D085-21DB-C252F848EC97}"/>
                  </a:ext>
                </a:extLst>
              </p:cNvPr>
              <p:cNvSpPr/>
              <p:nvPr/>
            </p:nvSpPr>
            <p:spPr>
              <a:xfrm>
                <a:off x="98238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8" name="Freeform: Shape 6037">
                <a:extLst>
                  <a:ext uri="{FF2B5EF4-FFF2-40B4-BE49-F238E27FC236}">
                    <a16:creationId xmlns:a16="http://schemas.microsoft.com/office/drawing/2014/main" id="{12761301-58AA-5135-211E-54C3A87685A1}"/>
                  </a:ext>
                </a:extLst>
              </p:cNvPr>
              <p:cNvSpPr/>
              <p:nvPr/>
            </p:nvSpPr>
            <p:spPr>
              <a:xfrm>
                <a:off x="993992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9" name="Freeform: Shape 6038">
                <a:extLst>
                  <a:ext uri="{FF2B5EF4-FFF2-40B4-BE49-F238E27FC236}">
                    <a16:creationId xmlns:a16="http://schemas.microsoft.com/office/drawing/2014/main" id="{B9B206A3-53D2-3CF3-F6E0-3A4787505E83}"/>
                  </a:ext>
                </a:extLst>
              </p:cNvPr>
              <p:cNvSpPr/>
              <p:nvPr/>
            </p:nvSpPr>
            <p:spPr>
              <a:xfrm>
                <a:off x="100559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0" name="Freeform: Shape 6039">
                <a:extLst>
                  <a:ext uri="{FF2B5EF4-FFF2-40B4-BE49-F238E27FC236}">
                    <a16:creationId xmlns:a16="http://schemas.microsoft.com/office/drawing/2014/main" id="{742BD111-F94D-EFDF-16BB-71E255373DD3}"/>
                  </a:ext>
                </a:extLst>
              </p:cNvPr>
              <p:cNvSpPr/>
              <p:nvPr/>
            </p:nvSpPr>
            <p:spPr>
              <a:xfrm>
                <a:off x="1017199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1" name="Freeform: Shape 6040">
                <a:extLst>
                  <a:ext uri="{FF2B5EF4-FFF2-40B4-BE49-F238E27FC236}">
                    <a16:creationId xmlns:a16="http://schemas.microsoft.com/office/drawing/2014/main" id="{3FACAEE7-CF74-809F-C06E-C4FC4957887A}"/>
                  </a:ext>
                </a:extLst>
              </p:cNvPr>
              <p:cNvSpPr/>
              <p:nvPr/>
            </p:nvSpPr>
            <p:spPr>
              <a:xfrm>
                <a:off x="1028801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2" name="Freeform: Shape 6041">
                <a:extLst>
                  <a:ext uri="{FF2B5EF4-FFF2-40B4-BE49-F238E27FC236}">
                    <a16:creationId xmlns:a16="http://schemas.microsoft.com/office/drawing/2014/main" id="{74F2FF85-6FC9-F340-5D8C-FA2AB0AD2211}"/>
                  </a:ext>
                </a:extLst>
              </p:cNvPr>
              <p:cNvSpPr/>
              <p:nvPr/>
            </p:nvSpPr>
            <p:spPr>
              <a:xfrm>
                <a:off x="104040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3" name="Freeform: Shape 6042">
                <a:extLst>
                  <a:ext uri="{FF2B5EF4-FFF2-40B4-BE49-F238E27FC236}">
                    <a16:creationId xmlns:a16="http://schemas.microsoft.com/office/drawing/2014/main" id="{C9983D56-3C9C-9744-DE35-0BF435454E1A}"/>
                  </a:ext>
                </a:extLst>
              </p:cNvPr>
              <p:cNvSpPr/>
              <p:nvPr/>
            </p:nvSpPr>
            <p:spPr>
              <a:xfrm>
                <a:off x="1052007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4" name="Freeform: Shape 6043">
                <a:extLst>
                  <a:ext uri="{FF2B5EF4-FFF2-40B4-BE49-F238E27FC236}">
                    <a16:creationId xmlns:a16="http://schemas.microsoft.com/office/drawing/2014/main" id="{3F5F92F5-D19D-688A-9D6B-F3C9C2B278AE}"/>
                  </a:ext>
                </a:extLst>
              </p:cNvPr>
              <p:cNvSpPr/>
              <p:nvPr/>
            </p:nvSpPr>
            <p:spPr>
              <a:xfrm>
                <a:off x="1063611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5" name="Freeform: Shape 6044">
                <a:extLst>
                  <a:ext uri="{FF2B5EF4-FFF2-40B4-BE49-F238E27FC236}">
                    <a16:creationId xmlns:a16="http://schemas.microsoft.com/office/drawing/2014/main" id="{AEE4A8A1-2A2B-9636-8B83-A284F3D3077A}"/>
                  </a:ext>
                </a:extLst>
              </p:cNvPr>
              <p:cNvSpPr/>
              <p:nvPr/>
            </p:nvSpPr>
            <p:spPr>
              <a:xfrm>
                <a:off x="1075214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6" name="Freeform: Shape 6045">
                <a:extLst>
                  <a:ext uri="{FF2B5EF4-FFF2-40B4-BE49-F238E27FC236}">
                    <a16:creationId xmlns:a16="http://schemas.microsoft.com/office/drawing/2014/main" id="{F1F44979-E997-B51D-1833-2AB588BF2F57}"/>
                  </a:ext>
                </a:extLst>
              </p:cNvPr>
              <p:cNvSpPr/>
              <p:nvPr/>
            </p:nvSpPr>
            <p:spPr>
              <a:xfrm>
                <a:off x="108681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7" name="Freeform: Shape 6046">
                <a:extLst>
                  <a:ext uri="{FF2B5EF4-FFF2-40B4-BE49-F238E27FC236}">
                    <a16:creationId xmlns:a16="http://schemas.microsoft.com/office/drawing/2014/main" id="{0D467F8A-3607-9E1D-7D6D-E6998C973D44}"/>
                  </a:ext>
                </a:extLst>
              </p:cNvPr>
              <p:cNvSpPr/>
              <p:nvPr/>
            </p:nvSpPr>
            <p:spPr>
              <a:xfrm>
                <a:off x="1098419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8" name="Freeform: Shape 6047">
                <a:extLst>
                  <a:ext uri="{FF2B5EF4-FFF2-40B4-BE49-F238E27FC236}">
                    <a16:creationId xmlns:a16="http://schemas.microsoft.com/office/drawing/2014/main" id="{500E590A-38B2-DFA4-793D-27E90F7D492F}"/>
                  </a:ext>
                </a:extLst>
              </p:cNvPr>
              <p:cNvSpPr/>
              <p:nvPr/>
            </p:nvSpPr>
            <p:spPr>
              <a:xfrm>
                <a:off x="1110022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9" name="Freeform: Shape 6048">
                <a:extLst>
                  <a:ext uri="{FF2B5EF4-FFF2-40B4-BE49-F238E27FC236}">
                    <a16:creationId xmlns:a16="http://schemas.microsoft.com/office/drawing/2014/main" id="{F167C3A4-6F35-448C-B9A6-9A3EB2E19F63}"/>
                  </a:ext>
                </a:extLst>
              </p:cNvPr>
              <p:cNvSpPr/>
              <p:nvPr/>
            </p:nvSpPr>
            <p:spPr>
              <a:xfrm>
                <a:off x="1121626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0" name="Freeform: Shape 6049">
                <a:extLst>
                  <a:ext uri="{FF2B5EF4-FFF2-40B4-BE49-F238E27FC236}">
                    <a16:creationId xmlns:a16="http://schemas.microsoft.com/office/drawing/2014/main" id="{6199D6FA-83C4-A818-C6CD-AC7B5AF273BC}"/>
                  </a:ext>
                </a:extLst>
              </p:cNvPr>
              <p:cNvSpPr/>
              <p:nvPr/>
            </p:nvSpPr>
            <p:spPr>
              <a:xfrm>
                <a:off x="1133229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1" name="Freeform: Shape 6050">
                <a:extLst>
                  <a:ext uri="{FF2B5EF4-FFF2-40B4-BE49-F238E27FC236}">
                    <a16:creationId xmlns:a16="http://schemas.microsoft.com/office/drawing/2014/main" id="{1B2D689E-8CFF-C888-A58C-E52DB6935F16}"/>
                  </a:ext>
                </a:extLst>
              </p:cNvPr>
              <p:cNvSpPr/>
              <p:nvPr/>
            </p:nvSpPr>
            <p:spPr>
              <a:xfrm>
                <a:off x="1144831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2" name="Freeform: Shape 6051">
                <a:extLst>
                  <a:ext uri="{FF2B5EF4-FFF2-40B4-BE49-F238E27FC236}">
                    <a16:creationId xmlns:a16="http://schemas.microsoft.com/office/drawing/2014/main" id="{40142686-444A-771B-CEC9-86FED9A897B9}"/>
                  </a:ext>
                </a:extLst>
              </p:cNvPr>
              <p:cNvSpPr/>
              <p:nvPr/>
            </p:nvSpPr>
            <p:spPr>
              <a:xfrm>
                <a:off x="1156434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3" name="Freeform: Shape 6052">
                <a:extLst>
                  <a:ext uri="{FF2B5EF4-FFF2-40B4-BE49-F238E27FC236}">
                    <a16:creationId xmlns:a16="http://schemas.microsoft.com/office/drawing/2014/main" id="{0803F40A-5529-6B41-8D93-E764C7BD623B}"/>
                  </a:ext>
                </a:extLst>
              </p:cNvPr>
              <p:cNvSpPr/>
              <p:nvPr/>
            </p:nvSpPr>
            <p:spPr>
              <a:xfrm>
                <a:off x="1168037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4" name="Freeform: Shape 6053">
                <a:extLst>
                  <a:ext uri="{FF2B5EF4-FFF2-40B4-BE49-F238E27FC236}">
                    <a16:creationId xmlns:a16="http://schemas.microsoft.com/office/drawing/2014/main" id="{76193F70-8B69-ACA0-ABA1-96A30D27B3D2}"/>
                  </a:ext>
                </a:extLst>
              </p:cNvPr>
              <p:cNvSpPr/>
              <p:nvPr/>
            </p:nvSpPr>
            <p:spPr>
              <a:xfrm>
                <a:off x="1179640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5" name="Freeform: Shape 6054">
                <a:extLst>
                  <a:ext uri="{FF2B5EF4-FFF2-40B4-BE49-F238E27FC236}">
                    <a16:creationId xmlns:a16="http://schemas.microsoft.com/office/drawing/2014/main" id="{0FF1807F-F35F-6011-2BCD-9416409E23CE}"/>
                  </a:ext>
                </a:extLst>
              </p:cNvPr>
              <p:cNvSpPr/>
              <p:nvPr/>
            </p:nvSpPr>
            <p:spPr>
              <a:xfrm>
                <a:off x="1191242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6" name="Freeform: Shape 6055">
                <a:extLst>
                  <a:ext uri="{FF2B5EF4-FFF2-40B4-BE49-F238E27FC236}">
                    <a16:creationId xmlns:a16="http://schemas.microsoft.com/office/drawing/2014/main" id="{B23FFAFE-540A-0113-97C2-BCDC39B60A2A}"/>
                  </a:ext>
                </a:extLst>
              </p:cNvPr>
              <p:cNvSpPr/>
              <p:nvPr/>
            </p:nvSpPr>
            <p:spPr>
              <a:xfrm>
                <a:off x="1202845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7" name="Freeform: Shape 6056">
                <a:extLst>
                  <a:ext uri="{FF2B5EF4-FFF2-40B4-BE49-F238E27FC236}">
                    <a16:creationId xmlns:a16="http://schemas.microsoft.com/office/drawing/2014/main" id="{13C8AEFB-B01B-9CAF-DECA-E2F69FAAAAB2}"/>
                  </a:ext>
                </a:extLst>
              </p:cNvPr>
              <p:cNvSpPr/>
              <p:nvPr/>
            </p:nvSpPr>
            <p:spPr>
              <a:xfrm>
                <a:off x="1214449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3" name="Freeform: Shape 6072">
                <a:extLst>
                  <a:ext uri="{FF2B5EF4-FFF2-40B4-BE49-F238E27FC236}">
                    <a16:creationId xmlns:a16="http://schemas.microsoft.com/office/drawing/2014/main" id="{B06395C4-7D23-0AD4-949B-E332636DCB49}"/>
                  </a:ext>
                </a:extLst>
              </p:cNvPr>
              <p:cNvSpPr/>
              <p:nvPr/>
            </p:nvSpPr>
            <p:spPr>
              <a:xfrm>
                <a:off x="935978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4" name="Freeform: Shape 6073">
                <a:extLst>
                  <a:ext uri="{FF2B5EF4-FFF2-40B4-BE49-F238E27FC236}">
                    <a16:creationId xmlns:a16="http://schemas.microsoft.com/office/drawing/2014/main" id="{53CD54DD-C6F6-DF0B-3BF8-4069F79ADDCF}"/>
                  </a:ext>
                </a:extLst>
              </p:cNvPr>
              <p:cNvSpPr/>
              <p:nvPr/>
            </p:nvSpPr>
            <p:spPr>
              <a:xfrm>
                <a:off x="947581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5" name="Freeform: Shape 6074">
                <a:extLst>
                  <a:ext uri="{FF2B5EF4-FFF2-40B4-BE49-F238E27FC236}">
                    <a16:creationId xmlns:a16="http://schemas.microsoft.com/office/drawing/2014/main" id="{1C0A481D-04F9-C933-B37E-2C47B66E50BD}"/>
                  </a:ext>
                </a:extLst>
              </p:cNvPr>
              <p:cNvSpPr/>
              <p:nvPr/>
            </p:nvSpPr>
            <p:spPr>
              <a:xfrm>
                <a:off x="95918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6" name="Freeform: Shape 6075">
                <a:extLst>
                  <a:ext uri="{FF2B5EF4-FFF2-40B4-BE49-F238E27FC236}">
                    <a16:creationId xmlns:a16="http://schemas.microsoft.com/office/drawing/2014/main" id="{FBBDCAAA-FA6F-E910-6988-0927F979EBB8}"/>
                  </a:ext>
                </a:extLst>
              </p:cNvPr>
              <p:cNvSpPr/>
              <p:nvPr/>
            </p:nvSpPr>
            <p:spPr>
              <a:xfrm>
                <a:off x="970786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7" name="Freeform: Shape 6076">
                <a:extLst>
                  <a:ext uri="{FF2B5EF4-FFF2-40B4-BE49-F238E27FC236}">
                    <a16:creationId xmlns:a16="http://schemas.microsoft.com/office/drawing/2014/main" id="{2E5F0FA3-8922-8FA2-93B4-D6EB26E3616B}"/>
                  </a:ext>
                </a:extLst>
              </p:cNvPr>
              <p:cNvSpPr/>
              <p:nvPr/>
            </p:nvSpPr>
            <p:spPr>
              <a:xfrm>
                <a:off x="98238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8" name="Freeform: Shape 6077">
                <a:extLst>
                  <a:ext uri="{FF2B5EF4-FFF2-40B4-BE49-F238E27FC236}">
                    <a16:creationId xmlns:a16="http://schemas.microsoft.com/office/drawing/2014/main" id="{6D34CF03-B725-EC23-3D6C-8786E00AFCBB}"/>
                  </a:ext>
                </a:extLst>
              </p:cNvPr>
              <p:cNvSpPr/>
              <p:nvPr/>
            </p:nvSpPr>
            <p:spPr>
              <a:xfrm>
                <a:off x="993992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9" name="Freeform: Shape 6078">
                <a:extLst>
                  <a:ext uri="{FF2B5EF4-FFF2-40B4-BE49-F238E27FC236}">
                    <a16:creationId xmlns:a16="http://schemas.microsoft.com/office/drawing/2014/main" id="{CD6C2AB2-7D0C-6056-CE1A-B297FA802101}"/>
                  </a:ext>
                </a:extLst>
              </p:cNvPr>
              <p:cNvSpPr/>
              <p:nvPr/>
            </p:nvSpPr>
            <p:spPr>
              <a:xfrm>
                <a:off x="100559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0" name="Freeform: Shape 6079">
                <a:extLst>
                  <a:ext uri="{FF2B5EF4-FFF2-40B4-BE49-F238E27FC236}">
                    <a16:creationId xmlns:a16="http://schemas.microsoft.com/office/drawing/2014/main" id="{BC35E5BF-10E0-4F5B-E44F-EDBF624FB568}"/>
                  </a:ext>
                </a:extLst>
              </p:cNvPr>
              <p:cNvSpPr/>
              <p:nvPr/>
            </p:nvSpPr>
            <p:spPr>
              <a:xfrm>
                <a:off x="1017199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1" name="Freeform: Shape 6080">
                <a:extLst>
                  <a:ext uri="{FF2B5EF4-FFF2-40B4-BE49-F238E27FC236}">
                    <a16:creationId xmlns:a16="http://schemas.microsoft.com/office/drawing/2014/main" id="{6580FB7C-5B67-A8B0-D43B-A4A3C3C8DD15}"/>
                  </a:ext>
                </a:extLst>
              </p:cNvPr>
              <p:cNvSpPr/>
              <p:nvPr/>
            </p:nvSpPr>
            <p:spPr>
              <a:xfrm>
                <a:off x="1028801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2" name="Freeform: Shape 6081">
                <a:extLst>
                  <a:ext uri="{FF2B5EF4-FFF2-40B4-BE49-F238E27FC236}">
                    <a16:creationId xmlns:a16="http://schemas.microsoft.com/office/drawing/2014/main" id="{0CEF7D8E-A9B4-579C-DB71-D195F5539164}"/>
                  </a:ext>
                </a:extLst>
              </p:cNvPr>
              <p:cNvSpPr/>
              <p:nvPr/>
            </p:nvSpPr>
            <p:spPr>
              <a:xfrm>
                <a:off x="104040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3" name="Freeform: Shape 6082">
                <a:extLst>
                  <a:ext uri="{FF2B5EF4-FFF2-40B4-BE49-F238E27FC236}">
                    <a16:creationId xmlns:a16="http://schemas.microsoft.com/office/drawing/2014/main" id="{11A87251-42EB-F5D6-704F-1C777390478A}"/>
                  </a:ext>
                </a:extLst>
              </p:cNvPr>
              <p:cNvSpPr/>
              <p:nvPr/>
            </p:nvSpPr>
            <p:spPr>
              <a:xfrm>
                <a:off x="1052007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4" name="Freeform: Shape 6083">
                <a:extLst>
                  <a:ext uri="{FF2B5EF4-FFF2-40B4-BE49-F238E27FC236}">
                    <a16:creationId xmlns:a16="http://schemas.microsoft.com/office/drawing/2014/main" id="{D8BF2F59-5522-CCEA-D5EC-9E8E7089B4E2}"/>
                  </a:ext>
                </a:extLst>
              </p:cNvPr>
              <p:cNvSpPr/>
              <p:nvPr/>
            </p:nvSpPr>
            <p:spPr>
              <a:xfrm>
                <a:off x="1063611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5" name="Freeform: Shape 6084">
                <a:extLst>
                  <a:ext uri="{FF2B5EF4-FFF2-40B4-BE49-F238E27FC236}">
                    <a16:creationId xmlns:a16="http://schemas.microsoft.com/office/drawing/2014/main" id="{1FC2839B-9422-2EA5-7A36-9623DF14B7C3}"/>
                  </a:ext>
                </a:extLst>
              </p:cNvPr>
              <p:cNvSpPr/>
              <p:nvPr/>
            </p:nvSpPr>
            <p:spPr>
              <a:xfrm>
                <a:off x="1075214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6" name="Freeform: Shape 6085">
                <a:extLst>
                  <a:ext uri="{FF2B5EF4-FFF2-40B4-BE49-F238E27FC236}">
                    <a16:creationId xmlns:a16="http://schemas.microsoft.com/office/drawing/2014/main" id="{6F94E757-0302-4DA8-B10A-A49B3943BEEC}"/>
                  </a:ext>
                </a:extLst>
              </p:cNvPr>
              <p:cNvSpPr/>
              <p:nvPr/>
            </p:nvSpPr>
            <p:spPr>
              <a:xfrm>
                <a:off x="108681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7" name="Freeform: Shape 6086">
                <a:extLst>
                  <a:ext uri="{FF2B5EF4-FFF2-40B4-BE49-F238E27FC236}">
                    <a16:creationId xmlns:a16="http://schemas.microsoft.com/office/drawing/2014/main" id="{E5931BA0-ABAE-9DBA-BA1A-263B7137AEF3}"/>
                  </a:ext>
                </a:extLst>
              </p:cNvPr>
              <p:cNvSpPr/>
              <p:nvPr/>
            </p:nvSpPr>
            <p:spPr>
              <a:xfrm>
                <a:off x="1098419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8" name="Freeform: Shape 6087">
                <a:extLst>
                  <a:ext uri="{FF2B5EF4-FFF2-40B4-BE49-F238E27FC236}">
                    <a16:creationId xmlns:a16="http://schemas.microsoft.com/office/drawing/2014/main" id="{422E561A-CB8F-B550-6127-EEF320DAF51B}"/>
                  </a:ext>
                </a:extLst>
              </p:cNvPr>
              <p:cNvSpPr/>
              <p:nvPr/>
            </p:nvSpPr>
            <p:spPr>
              <a:xfrm>
                <a:off x="1110022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9" name="Freeform: Shape 6088">
                <a:extLst>
                  <a:ext uri="{FF2B5EF4-FFF2-40B4-BE49-F238E27FC236}">
                    <a16:creationId xmlns:a16="http://schemas.microsoft.com/office/drawing/2014/main" id="{4668BDC0-6C8A-3F2F-7088-98443983D8D6}"/>
                  </a:ext>
                </a:extLst>
              </p:cNvPr>
              <p:cNvSpPr/>
              <p:nvPr/>
            </p:nvSpPr>
            <p:spPr>
              <a:xfrm>
                <a:off x="1121626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0" name="Freeform: Shape 6089">
                <a:extLst>
                  <a:ext uri="{FF2B5EF4-FFF2-40B4-BE49-F238E27FC236}">
                    <a16:creationId xmlns:a16="http://schemas.microsoft.com/office/drawing/2014/main" id="{E7A1BA13-79A3-BA65-DD1C-C7F07D5B7FDD}"/>
                  </a:ext>
                </a:extLst>
              </p:cNvPr>
              <p:cNvSpPr/>
              <p:nvPr/>
            </p:nvSpPr>
            <p:spPr>
              <a:xfrm>
                <a:off x="1133229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1" name="Freeform: Shape 6090">
                <a:extLst>
                  <a:ext uri="{FF2B5EF4-FFF2-40B4-BE49-F238E27FC236}">
                    <a16:creationId xmlns:a16="http://schemas.microsoft.com/office/drawing/2014/main" id="{2627D970-9673-E058-49B0-7AEAD2CBABB3}"/>
                  </a:ext>
                </a:extLst>
              </p:cNvPr>
              <p:cNvSpPr/>
              <p:nvPr/>
            </p:nvSpPr>
            <p:spPr>
              <a:xfrm>
                <a:off x="1144831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2" name="Freeform: Shape 6091">
                <a:extLst>
                  <a:ext uri="{FF2B5EF4-FFF2-40B4-BE49-F238E27FC236}">
                    <a16:creationId xmlns:a16="http://schemas.microsoft.com/office/drawing/2014/main" id="{98B12B59-00D4-7FEE-1913-AEAEE1CB71E0}"/>
                  </a:ext>
                </a:extLst>
              </p:cNvPr>
              <p:cNvSpPr/>
              <p:nvPr/>
            </p:nvSpPr>
            <p:spPr>
              <a:xfrm>
                <a:off x="1156434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3" name="Freeform: Shape 6092">
                <a:extLst>
                  <a:ext uri="{FF2B5EF4-FFF2-40B4-BE49-F238E27FC236}">
                    <a16:creationId xmlns:a16="http://schemas.microsoft.com/office/drawing/2014/main" id="{CFEFB1F0-CAED-332E-BA10-4098CE7383F0}"/>
                  </a:ext>
                </a:extLst>
              </p:cNvPr>
              <p:cNvSpPr/>
              <p:nvPr/>
            </p:nvSpPr>
            <p:spPr>
              <a:xfrm>
                <a:off x="1168037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4" name="Freeform: Shape 6093">
                <a:extLst>
                  <a:ext uri="{FF2B5EF4-FFF2-40B4-BE49-F238E27FC236}">
                    <a16:creationId xmlns:a16="http://schemas.microsoft.com/office/drawing/2014/main" id="{A23DD379-F538-F8CD-180F-A6AEEA56A13C}"/>
                  </a:ext>
                </a:extLst>
              </p:cNvPr>
              <p:cNvSpPr/>
              <p:nvPr/>
            </p:nvSpPr>
            <p:spPr>
              <a:xfrm>
                <a:off x="1179640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5" name="Freeform: Shape 6094">
                <a:extLst>
                  <a:ext uri="{FF2B5EF4-FFF2-40B4-BE49-F238E27FC236}">
                    <a16:creationId xmlns:a16="http://schemas.microsoft.com/office/drawing/2014/main" id="{EE4133AF-53E1-DA45-695D-D6E287202F5A}"/>
                  </a:ext>
                </a:extLst>
              </p:cNvPr>
              <p:cNvSpPr/>
              <p:nvPr/>
            </p:nvSpPr>
            <p:spPr>
              <a:xfrm>
                <a:off x="1191242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6" name="Freeform: Shape 6095">
                <a:extLst>
                  <a:ext uri="{FF2B5EF4-FFF2-40B4-BE49-F238E27FC236}">
                    <a16:creationId xmlns:a16="http://schemas.microsoft.com/office/drawing/2014/main" id="{AF838817-73F5-1CFF-2A72-91B4307F9A6A}"/>
                  </a:ext>
                </a:extLst>
              </p:cNvPr>
              <p:cNvSpPr/>
              <p:nvPr/>
            </p:nvSpPr>
            <p:spPr>
              <a:xfrm>
                <a:off x="1202845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7" name="Freeform: Shape 6096">
                <a:extLst>
                  <a:ext uri="{FF2B5EF4-FFF2-40B4-BE49-F238E27FC236}">
                    <a16:creationId xmlns:a16="http://schemas.microsoft.com/office/drawing/2014/main" id="{EC8F5C3C-2669-1E83-DAF7-F7E09E864DAB}"/>
                  </a:ext>
                </a:extLst>
              </p:cNvPr>
              <p:cNvSpPr/>
              <p:nvPr/>
            </p:nvSpPr>
            <p:spPr>
              <a:xfrm>
                <a:off x="1214449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3" name="Freeform: Shape 6112">
                <a:extLst>
                  <a:ext uri="{FF2B5EF4-FFF2-40B4-BE49-F238E27FC236}">
                    <a16:creationId xmlns:a16="http://schemas.microsoft.com/office/drawing/2014/main" id="{66E15546-D7CE-7507-91AF-A1B891DAA6E7}"/>
                  </a:ext>
                </a:extLst>
              </p:cNvPr>
              <p:cNvSpPr/>
              <p:nvPr/>
            </p:nvSpPr>
            <p:spPr>
              <a:xfrm>
                <a:off x="935978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4" name="Freeform: Shape 6113">
                <a:extLst>
                  <a:ext uri="{FF2B5EF4-FFF2-40B4-BE49-F238E27FC236}">
                    <a16:creationId xmlns:a16="http://schemas.microsoft.com/office/drawing/2014/main" id="{EB533865-A7BF-00EA-3BE8-05BC0EA21239}"/>
                  </a:ext>
                </a:extLst>
              </p:cNvPr>
              <p:cNvSpPr/>
              <p:nvPr/>
            </p:nvSpPr>
            <p:spPr>
              <a:xfrm>
                <a:off x="947581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5" name="Freeform: Shape 6114">
                <a:extLst>
                  <a:ext uri="{FF2B5EF4-FFF2-40B4-BE49-F238E27FC236}">
                    <a16:creationId xmlns:a16="http://schemas.microsoft.com/office/drawing/2014/main" id="{8517D82C-CA15-3BDC-B7F7-AAC2EA82CC35}"/>
                  </a:ext>
                </a:extLst>
              </p:cNvPr>
              <p:cNvSpPr/>
              <p:nvPr/>
            </p:nvSpPr>
            <p:spPr>
              <a:xfrm>
                <a:off x="95918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6" name="Freeform: Shape 6115">
                <a:extLst>
                  <a:ext uri="{FF2B5EF4-FFF2-40B4-BE49-F238E27FC236}">
                    <a16:creationId xmlns:a16="http://schemas.microsoft.com/office/drawing/2014/main" id="{21DB1D58-8E4B-7558-4CE2-23D3AC49BD2B}"/>
                  </a:ext>
                </a:extLst>
              </p:cNvPr>
              <p:cNvSpPr/>
              <p:nvPr/>
            </p:nvSpPr>
            <p:spPr>
              <a:xfrm>
                <a:off x="970786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7" name="Freeform: Shape 6116">
                <a:extLst>
                  <a:ext uri="{FF2B5EF4-FFF2-40B4-BE49-F238E27FC236}">
                    <a16:creationId xmlns:a16="http://schemas.microsoft.com/office/drawing/2014/main" id="{1D62129D-C814-BE0C-B739-E993D7677E6B}"/>
                  </a:ext>
                </a:extLst>
              </p:cNvPr>
              <p:cNvSpPr/>
              <p:nvPr/>
            </p:nvSpPr>
            <p:spPr>
              <a:xfrm>
                <a:off x="98238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8" name="Freeform: Shape 6117">
                <a:extLst>
                  <a:ext uri="{FF2B5EF4-FFF2-40B4-BE49-F238E27FC236}">
                    <a16:creationId xmlns:a16="http://schemas.microsoft.com/office/drawing/2014/main" id="{9D1F2303-6470-E014-D6EB-B4BFB5A72907}"/>
                  </a:ext>
                </a:extLst>
              </p:cNvPr>
              <p:cNvSpPr/>
              <p:nvPr/>
            </p:nvSpPr>
            <p:spPr>
              <a:xfrm>
                <a:off x="993992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9" name="Freeform: Shape 6118">
                <a:extLst>
                  <a:ext uri="{FF2B5EF4-FFF2-40B4-BE49-F238E27FC236}">
                    <a16:creationId xmlns:a16="http://schemas.microsoft.com/office/drawing/2014/main" id="{97E90E69-5365-E4EF-6424-16150B544826}"/>
                  </a:ext>
                </a:extLst>
              </p:cNvPr>
              <p:cNvSpPr/>
              <p:nvPr/>
            </p:nvSpPr>
            <p:spPr>
              <a:xfrm>
                <a:off x="100559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0" name="Freeform: Shape 6119">
                <a:extLst>
                  <a:ext uri="{FF2B5EF4-FFF2-40B4-BE49-F238E27FC236}">
                    <a16:creationId xmlns:a16="http://schemas.microsoft.com/office/drawing/2014/main" id="{91C7F790-B98C-D01B-EDE8-A5222E945AEE}"/>
                  </a:ext>
                </a:extLst>
              </p:cNvPr>
              <p:cNvSpPr/>
              <p:nvPr/>
            </p:nvSpPr>
            <p:spPr>
              <a:xfrm>
                <a:off x="1017199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1" name="Freeform: Shape 6120">
                <a:extLst>
                  <a:ext uri="{FF2B5EF4-FFF2-40B4-BE49-F238E27FC236}">
                    <a16:creationId xmlns:a16="http://schemas.microsoft.com/office/drawing/2014/main" id="{E843471A-C4B0-F168-961F-9E071841F0BC}"/>
                  </a:ext>
                </a:extLst>
              </p:cNvPr>
              <p:cNvSpPr/>
              <p:nvPr/>
            </p:nvSpPr>
            <p:spPr>
              <a:xfrm>
                <a:off x="1028801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2" name="Freeform: Shape 6121">
                <a:extLst>
                  <a:ext uri="{FF2B5EF4-FFF2-40B4-BE49-F238E27FC236}">
                    <a16:creationId xmlns:a16="http://schemas.microsoft.com/office/drawing/2014/main" id="{A1F47B7B-6B36-8D80-FC84-B33F148B7547}"/>
                  </a:ext>
                </a:extLst>
              </p:cNvPr>
              <p:cNvSpPr/>
              <p:nvPr/>
            </p:nvSpPr>
            <p:spPr>
              <a:xfrm>
                <a:off x="104040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3" name="Freeform: Shape 6122">
                <a:extLst>
                  <a:ext uri="{FF2B5EF4-FFF2-40B4-BE49-F238E27FC236}">
                    <a16:creationId xmlns:a16="http://schemas.microsoft.com/office/drawing/2014/main" id="{EDDB905F-87CA-CD38-AB2B-42B52F6E0258}"/>
                  </a:ext>
                </a:extLst>
              </p:cNvPr>
              <p:cNvSpPr/>
              <p:nvPr/>
            </p:nvSpPr>
            <p:spPr>
              <a:xfrm>
                <a:off x="1052007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4" name="Freeform: Shape 6123">
                <a:extLst>
                  <a:ext uri="{FF2B5EF4-FFF2-40B4-BE49-F238E27FC236}">
                    <a16:creationId xmlns:a16="http://schemas.microsoft.com/office/drawing/2014/main" id="{B7198B98-83AD-D33C-A59B-3A6D52D53B26}"/>
                  </a:ext>
                </a:extLst>
              </p:cNvPr>
              <p:cNvSpPr/>
              <p:nvPr/>
            </p:nvSpPr>
            <p:spPr>
              <a:xfrm>
                <a:off x="1063611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5" name="Freeform: Shape 6124">
                <a:extLst>
                  <a:ext uri="{FF2B5EF4-FFF2-40B4-BE49-F238E27FC236}">
                    <a16:creationId xmlns:a16="http://schemas.microsoft.com/office/drawing/2014/main" id="{EBC23411-F9C5-B161-F49F-40283B8949EC}"/>
                  </a:ext>
                </a:extLst>
              </p:cNvPr>
              <p:cNvSpPr/>
              <p:nvPr/>
            </p:nvSpPr>
            <p:spPr>
              <a:xfrm>
                <a:off x="1075214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6" name="Freeform: Shape 6125">
                <a:extLst>
                  <a:ext uri="{FF2B5EF4-FFF2-40B4-BE49-F238E27FC236}">
                    <a16:creationId xmlns:a16="http://schemas.microsoft.com/office/drawing/2014/main" id="{A33ED65B-9B6E-AD55-333E-F5BDC154DD6C}"/>
                  </a:ext>
                </a:extLst>
              </p:cNvPr>
              <p:cNvSpPr/>
              <p:nvPr/>
            </p:nvSpPr>
            <p:spPr>
              <a:xfrm>
                <a:off x="108681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7" name="Freeform: Shape 6126">
                <a:extLst>
                  <a:ext uri="{FF2B5EF4-FFF2-40B4-BE49-F238E27FC236}">
                    <a16:creationId xmlns:a16="http://schemas.microsoft.com/office/drawing/2014/main" id="{3230E2F5-3DD0-AA0B-FC38-A94E5E7607E3}"/>
                  </a:ext>
                </a:extLst>
              </p:cNvPr>
              <p:cNvSpPr/>
              <p:nvPr/>
            </p:nvSpPr>
            <p:spPr>
              <a:xfrm>
                <a:off x="1098419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8" name="Freeform: Shape 6127">
                <a:extLst>
                  <a:ext uri="{FF2B5EF4-FFF2-40B4-BE49-F238E27FC236}">
                    <a16:creationId xmlns:a16="http://schemas.microsoft.com/office/drawing/2014/main" id="{99DCF6B3-7920-8844-FE20-814EC38E98F9}"/>
                  </a:ext>
                </a:extLst>
              </p:cNvPr>
              <p:cNvSpPr/>
              <p:nvPr/>
            </p:nvSpPr>
            <p:spPr>
              <a:xfrm>
                <a:off x="1110022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9" name="Freeform: Shape 6128">
                <a:extLst>
                  <a:ext uri="{FF2B5EF4-FFF2-40B4-BE49-F238E27FC236}">
                    <a16:creationId xmlns:a16="http://schemas.microsoft.com/office/drawing/2014/main" id="{A21FCFC8-27F2-8162-44A3-D47958706EB1}"/>
                  </a:ext>
                </a:extLst>
              </p:cNvPr>
              <p:cNvSpPr/>
              <p:nvPr/>
            </p:nvSpPr>
            <p:spPr>
              <a:xfrm>
                <a:off x="1121626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0" name="Freeform: Shape 6129">
                <a:extLst>
                  <a:ext uri="{FF2B5EF4-FFF2-40B4-BE49-F238E27FC236}">
                    <a16:creationId xmlns:a16="http://schemas.microsoft.com/office/drawing/2014/main" id="{62DC7985-B387-845C-6928-E13EF65EE6FB}"/>
                  </a:ext>
                </a:extLst>
              </p:cNvPr>
              <p:cNvSpPr/>
              <p:nvPr/>
            </p:nvSpPr>
            <p:spPr>
              <a:xfrm>
                <a:off x="1133229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1" name="Freeform: Shape 6130">
                <a:extLst>
                  <a:ext uri="{FF2B5EF4-FFF2-40B4-BE49-F238E27FC236}">
                    <a16:creationId xmlns:a16="http://schemas.microsoft.com/office/drawing/2014/main" id="{3A38E185-36F0-5E3E-1E1C-61DDEA717AEC}"/>
                  </a:ext>
                </a:extLst>
              </p:cNvPr>
              <p:cNvSpPr/>
              <p:nvPr/>
            </p:nvSpPr>
            <p:spPr>
              <a:xfrm>
                <a:off x="1144831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2" name="Freeform: Shape 6131">
                <a:extLst>
                  <a:ext uri="{FF2B5EF4-FFF2-40B4-BE49-F238E27FC236}">
                    <a16:creationId xmlns:a16="http://schemas.microsoft.com/office/drawing/2014/main" id="{8357BE98-5342-1E46-6D18-AAC2A78CD0FD}"/>
                  </a:ext>
                </a:extLst>
              </p:cNvPr>
              <p:cNvSpPr/>
              <p:nvPr/>
            </p:nvSpPr>
            <p:spPr>
              <a:xfrm>
                <a:off x="1156434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3" name="Freeform: Shape 6132">
                <a:extLst>
                  <a:ext uri="{FF2B5EF4-FFF2-40B4-BE49-F238E27FC236}">
                    <a16:creationId xmlns:a16="http://schemas.microsoft.com/office/drawing/2014/main" id="{1224EEA5-DFD1-3AD4-8519-5669567E28BC}"/>
                  </a:ext>
                </a:extLst>
              </p:cNvPr>
              <p:cNvSpPr/>
              <p:nvPr/>
            </p:nvSpPr>
            <p:spPr>
              <a:xfrm>
                <a:off x="1168037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4" name="Freeform: Shape 6133">
                <a:extLst>
                  <a:ext uri="{FF2B5EF4-FFF2-40B4-BE49-F238E27FC236}">
                    <a16:creationId xmlns:a16="http://schemas.microsoft.com/office/drawing/2014/main" id="{CB1782EE-6D6F-4C00-9F7D-8AEF1B18F3D5}"/>
                  </a:ext>
                </a:extLst>
              </p:cNvPr>
              <p:cNvSpPr/>
              <p:nvPr/>
            </p:nvSpPr>
            <p:spPr>
              <a:xfrm>
                <a:off x="1179640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5" name="Freeform: Shape 6134">
                <a:extLst>
                  <a:ext uri="{FF2B5EF4-FFF2-40B4-BE49-F238E27FC236}">
                    <a16:creationId xmlns:a16="http://schemas.microsoft.com/office/drawing/2014/main" id="{7C59AE13-0494-D4B2-F9F5-FA2C8C010C3A}"/>
                  </a:ext>
                </a:extLst>
              </p:cNvPr>
              <p:cNvSpPr/>
              <p:nvPr/>
            </p:nvSpPr>
            <p:spPr>
              <a:xfrm>
                <a:off x="1191242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6" name="Freeform: Shape 6135">
                <a:extLst>
                  <a:ext uri="{FF2B5EF4-FFF2-40B4-BE49-F238E27FC236}">
                    <a16:creationId xmlns:a16="http://schemas.microsoft.com/office/drawing/2014/main" id="{5DF585E4-FA87-DC1A-A032-43E228E00726}"/>
                  </a:ext>
                </a:extLst>
              </p:cNvPr>
              <p:cNvSpPr/>
              <p:nvPr/>
            </p:nvSpPr>
            <p:spPr>
              <a:xfrm>
                <a:off x="1202845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7" name="Freeform: Shape 6136">
                <a:extLst>
                  <a:ext uri="{FF2B5EF4-FFF2-40B4-BE49-F238E27FC236}">
                    <a16:creationId xmlns:a16="http://schemas.microsoft.com/office/drawing/2014/main" id="{F19C0C99-7699-BDA4-F65F-D89ABA859FCA}"/>
                  </a:ext>
                </a:extLst>
              </p:cNvPr>
              <p:cNvSpPr/>
              <p:nvPr/>
            </p:nvSpPr>
            <p:spPr>
              <a:xfrm>
                <a:off x="1214449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3" name="Freeform: Shape 6152">
                <a:extLst>
                  <a:ext uri="{FF2B5EF4-FFF2-40B4-BE49-F238E27FC236}">
                    <a16:creationId xmlns:a16="http://schemas.microsoft.com/office/drawing/2014/main" id="{EDA3ECDB-0F3C-651C-0D5E-736B72F56D68}"/>
                  </a:ext>
                </a:extLst>
              </p:cNvPr>
              <p:cNvSpPr/>
              <p:nvPr/>
            </p:nvSpPr>
            <p:spPr>
              <a:xfrm>
                <a:off x="935978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4" name="Freeform: Shape 6153">
                <a:extLst>
                  <a:ext uri="{FF2B5EF4-FFF2-40B4-BE49-F238E27FC236}">
                    <a16:creationId xmlns:a16="http://schemas.microsoft.com/office/drawing/2014/main" id="{2BD5E2D1-A804-4474-0ADB-49EEEB8BA49D}"/>
                  </a:ext>
                </a:extLst>
              </p:cNvPr>
              <p:cNvSpPr/>
              <p:nvPr/>
            </p:nvSpPr>
            <p:spPr>
              <a:xfrm>
                <a:off x="947581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5" name="Freeform: Shape 6154">
                <a:extLst>
                  <a:ext uri="{FF2B5EF4-FFF2-40B4-BE49-F238E27FC236}">
                    <a16:creationId xmlns:a16="http://schemas.microsoft.com/office/drawing/2014/main" id="{7A925B58-D635-99C3-2C7E-B8FA1CF2665B}"/>
                  </a:ext>
                </a:extLst>
              </p:cNvPr>
              <p:cNvSpPr/>
              <p:nvPr/>
            </p:nvSpPr>
            <p:spPr>
              <a:xfrm>
                <a:off x="95918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6" name="Freeform: Shape 6155">
                <a:extLst>
                  <a:ext uri="{FF2B5EF4-FFF2-40B4-BE49-F238E27FC236}">
                    <a16:creationId xmlns:a16="http://schemas.microsoft.com/office/drawing/2014/main" id="{8212759E-17E9-EF3E-9476-ADDE29443743}"/>
                  </a:ext>
                </a:extLst>
              </p:cNvPr>
              <p:cNvSpPr/>
              <p:nvPr/>
            </p:nvSpPr>
            <p:spPr>
              <a:xfrm>
                <a:off x="970786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7" name="Freeform: Shape 6156">
                <a:extLst>
                  <a:ext uri="{FF2B5EF4-FFF2-40B4-BE49-F238E27FC236}">
                    <a16:creationId xmlns:a16="http://schemas.microsoft.com/office/drawing/2014/main" id="{CBC389AC-F977-8F37-E540-3E617BB3C3B7}"/>
                  </a:ext>
                </a:extLst>
              </p:cNvPr>
              <p:cNvSpPr/>
              <p:nvPr/>
            </p:nvSpPr>
            <p:spPr>
              <a:xfrm>
                <a:off x="98238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8" name="Freeform: Shape 6157">
                <a:extLst>
                  <a:ext uri="{FF2B5EF4-FFF2-40B4-BE49-F238E27FC236}">
                    <a16:creationId xmlns:a16="http://schemas.microsoft.com/office/drawing/2014/main" id="{5FDF845D-12D1-E868-3985-528EB3AC3351}"/>
                  </a:ext>
                </a:extLst>
              </p:cNvPr>
              <p:cNvSpPr/>
              <p:nvPr/>
            </p:nvSpPr>
            <p:spPr>
              <a:xfrm>
                <a:off x="993992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9" name="Freeform: Shape 6158">
                <a:extLst>
                  <a:ext uri="{FF2B5EF4-FFF2-40B4-BE49-F238E27FC236}">
                    <a16:creationId xmlns:a16="http://schemas.microsoft.com/office/drawing/2014/main" id="{A1D74327-46B8-9E20-09DA-BF4C39E25035}"/>
                  </a:ext>
                </a:extLst>
              </p:cNvPr>
              <p:cNvSpPr/>
              <p:nvPr/>
            </p:nvSpPr>
            <p:spPr>
              <a:xfrm>
                <a:off x="100559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0" name="Freeform: Shape 6159">
                <a:extLst>
                  <a:ext uri="{FF2B5EF4-FFF2-40B4-BE49-F238E27FC236}">
                    <a16:creationId xmlns:a16="http://schemas.microsoft.com/office/drawing/2014/main" id="{1C1C816D-00CE-A54D-5D3B-60EB12C05148}"/>
                  </a:ext>
                </a:extLst>
              </p:cNvPr>
              <p:cNvSpPr/>
              <p:nvPr/>
            </p:nvSpPr>
            <p:spPr>
              <a:xfrm>
                <a:off x="1017199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1" name="Freeform: Shape 6160">
                <a:extLst>
                  <a:ext uri="{FF2B5EF4-FFF2-40B4-BE49-F238E27FC236}">
                    <a16:creationId xmlns:a16="http://schemas.microsoft.com/office/drawing/2014/main" id="{496A6CB4-12B6-C8C0-5DCC-AB4E0F5F5917}"/>
                  </a:ext>
                </a:extLst>
              </p:cNvPr>
              <p:cNvSpPr/>
              <p:nvPr/>
            </p:nvSpPr>
            <p:spPr>
              <a:xfrm>
                <a:off x="1028801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2" name="Freeform: Shape 6161">
                <a:extLst>
                  <a:ext uri="{FF2B5EF4-FFF2-40B4-BE49-F238E27FC236}">
                    <a16:creationId xmlns:a16="http://schemas.microsoft.com/office/drawing/2014/main" id="{1A0770EA-224A-E055-63F2-76C5E8D81291}"/>
                  </a:ext>
                </a:extLst>
              </p:cNvPr>
              <p:cNvSpPr/>
              <p:nvPr/>
            </p:nvSpPr>
            <p:spPr>
              <a:xfrm>
                <a:off x="104040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3" name="Freeform: Shape 6162">
                <a:extLst>
                  <a:ext uri="{FF2B5EF4-FFF2-40B4-BE49-F238E27FC236}">
                    <a16:creationId xmlns:a16="http://schemas.microsoft.com/office/drawing/2014/main" id="{296D0D03-FF2F-4E97-FB16-9AC5DB321E02}"/>
                  </a:ext>
                </a:extLst>
              </p:cNvPr>
              <p:cNvSpPr/>
              <p:nvPr/>
            </p:nvSpPr>
            <p:spPr>
              <a:xfrm>
                <a:off x="1052007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4" name="Freeform: Shape 6163">
                <a:extLst>
                  <a:ext uri="{FF2B5EF4-FFF2-40B4-BE49-F238E27FC236}">
                    <a16:creationId xmlns:a16="http://schemas.microsoft.com/office/drawing/2014/main" id="{847DF1CF-57B8-49EC-A32E-CF6591047872}"/>
                  </a:ext>
                </a:extLst>
              </p:cNvPr>
              <p:cNvSpPr/>
              <p:nvPr/>
            </p:nvSpPr>
            <p:spPr>
              <a:xfrm>
                <a:off x="1063611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5" name="Freeform: Shape 6164">
                <a:extLst>
                  <a:ext uri="{FF2B5EF4-FFF2-40B4-BE49-F238E27FC236}">
                    <a16:creationId xmlns:a16="http://schemas.microsoft.com/office/drawing/2014/main" id="{2493DBE6-2394-107D-F49D-3D14C0C688A4}"/>
                  </a:ext>
                </a:extLst>
              </p:cNvPr>
              <p:cNvSpPr/>
              <p:nvPr/>
            </p:nvSpPr>
            <p:spPr>
              <a:xfrm>
                <a:off x="1075214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6" name="Freeform: Shape 6165">
                <a:extLst>
                  <a:ext uri="{FF2B5EF4-FFF2-40B4-BE49-F238E27FC236}">
                    <a16:creationId xmlns:a16="http://schemas.microsoft.com/office/drawing/2014/main" id="{3F4C6577-F834-71B9-E085-F154E87D8E60}"/>
                  </a:ext>
                </a:extLst>
              </p:cNvPr>
              <p:cNvSpPr/>
              <p:nvPr/>
            </p:nvSpPr>
            <p:spPr>
              <a:xfrm>
                <a:off x="108681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7" name="Freeform: Shape 6166">
                <a:extLst>
                  <a:ext uri="{FF2B5EF4-FFF2-40B4-BE49-F238E27FC236}">
                    <a16:creationId xmlns:a16="http://schemas.microsoft.com/office/drawing/2014/main" id="{C576F43E-9227-8C44-E46E-95F5862AA203}"/>
                  </a:ext>
                </a:extLst>
              </p:cNvPr>
              <p:cNvSpPr/>
              <p:nvPr/>
            </p:nvSpPr>
            <p:spPr>
              <a:xfrm>
                <a:off x="1098419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8" name="Freeform: Shape 6167">
                <a:extLst>
                  <a:ext uri="{FF2B5EF4-FFF2-40B4-BE49-F238E27FC236}">
                    <a16:creationId xmlns:a16="http://schemas.microsoft.com/office/drawing/2014/main" id="{EC9EE645-C286-F683-E735-7B3FD86CBD94}"/>
                  </a:ext>
                </a:extLst>
              </p:cNvPr>
              <p:cNvSpPr/>
              <p:nvPr/>
            </p:nvSpPr>
            <p:spPr>
              <a:xfrm>
                <a:off x="1110022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9" name="Freeform: Shape 6168">
                <a:extLst>
                  <a:ext uri="{FF2B5EF4-FFF2-40B4-BE49-F238E27FC236}">
                    <a16:creationId xmlns:a16="http://schemas.microsoft.com/office/drawing/2014/main" id="{4D39E81F-3189-3FC1-4379-972149CED8C6}"/>
                  </a:ext>
                </a:extLst>
              </p:cNvPr>
              <p:cNvSpPr/>
              <p:nvPr/>
            </p:nvSpPr>
            <p:spPr>
              <a:xfrm>
                <a:off x="1121626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0" name="Freeform: Shape 6169">
                <a:extLst>
                  <a:ext uri="{FF2B5EF4-FFF2-40B4-BE49-F238E27FC236}">
                    <a16:creationId xmlns:a16="http://schemas.microsoft.com/office/drawing/2014/main" id="{2DF25120-765B-12B3-85EA-D2DD8B99FA01}"/>
                  </a:ext>
                </a:extLst>
              </p:cNvPr>
              <p:cNvSpPr/>
              <p:nvPr/>
            </p:nvSpPr>
            <p:spPr>
              <a:xfrm>
                <a:off x="1133229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1" name="Freeform: Shape 6170">
                <a:extLst>
                  <a:ext uri="{FF2B5EF4-FFF2-40B4-BE49-F238E27FC236}">
                    <a16:creationId xmlns:a16="http://schemas.microsoft.com/office/drawing/2014/main" id="{56DCC7CA-7F99-97C1-D4CC-8BEC08043FC5}"/>
                  </a:ext>
                </a:extLst>
              </p:cNvPr>
              <p:cNvSpPr/>
              <p:nvPr/>
            </p:nvSpPr>
            <p:spPr>
              <a:xfrm>
                <a:off x="1144831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2" name="Freeform: Shape 6171">
                <a:extLst>
                  <a:ext uri="{FF2B5EF4-FFF2-40B4-BE49-F238E27FC236}">
                    <a16:creationId xmlns:a16="http://schemas.microsoft.com/office/drawing/2014/main" id="{23B6411A-F26D-F627-1411-B697887D5F8F}"/>
                  </a:ext>
                </a:extLst>
              </p:cNvPr>
              <p:cNvSpPr/>
              <p:nvPr/>
            </p:nvSpPr>
            <p:spPr>
              <a:xfrm>
                <a:off x="1156434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3" name="Freeform: Shape 6172">
                <a:extLst>
                  <a:ext uri="{FF2B5EF4-FFF2-40B4-BE49-F238E27FC236}">
                    <a16:creationId xmlns:a16="http://schemas.microsoft.com/office/drawing/2014/main" id="{DB543E6A-C519-8EB5-15B2-E68AA5E4465A}"/>
                  </a:ext>
                </a:extLst>
              </p:cNvPr>
              <p:cNvSpPr/>
              <p:nvPr/>
            </p:nvSpPr>
            <p:spPr>
              <a:xfrm>
                <a:off x="1168037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4" name="Freeform: Shape 6173">
                <a:extLst>
                  <a:ext uri="{FF2B5EF4-FFF2-40B4-BE49-F238E27FC236}">
                    <a16:creationId xmlns:a16="http://schemas.microsoft.com/office/drawing/2014/main" id="{62F2018C-B1C0-3B63-2F00-D3905E1133D1}"/>
                  </a:ext>
                </a:extLst>
              </p:cNvPr>
              <p:cNvSpPr/>
              <p:nvPr/>
            </p:nvSpPr>
            <p:spPr>
              <a:xfrm>
                <a:off x="1179640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5" name="Freeform: Shape 6174">
                <a:extLst>
                  <a:ext uri="{FF2B5EF4-FFF2-40B4-BE49-F238E27FC236}">
                    <a16:creationId xmlns:a16="http://schemas.microsoft.com/office/drawing/2014/main" id="{C53B93BD-F2A5-8F34-1804-B9607967AEC7}"/>
                  </a:ext>
                </a:extLst>
              </p:cNvPr>
              <p:cNvSpPr/>
              <p:nvPr/>
            </p:nvSpPr>
            <p:spPr>
              <a:xfrm>
                <a:off x="1191242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6" name="Freeform: Shape 6175">
                <a:extLst>
                  <a:ext uri="{FF2B5EF4-FFF2-40B4-BE49-F238E27FC236}">
                    <a16:creationId xmlns:a16="http://schemas.microsoft.com/office/drawing/2014/main" id="{CCCE6F36-4A16-84D0-AA2C-10EC6C6DE5CB}"/>
                  </a:ext>
                </a:extLst>
              </p:cNvPr>
              <p:cNvSpPr/>
              <p:nvPr/>
            </p:nvSpPr>
            <p:spPr>
              <a:xfrm>
                <a:off x="1202845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7" name="Freeform: Shape 6176">
                <a:extLst>
                  <a:ext uri="{FF2B5EF4-FFF2-40B4-BE49-F238E27FC236}">
                    <a16:creationId xmlns:a16="http://schemas.microsoft.com/office/drawing/2014/main" id="{5422A149-0110-32A9-325C-FEA32F8FF2AD}"/>
                  </a:ext>
                </a:extLst>
              </p:cNvPr>
              <p:cNvSpPr/>
              <p:nvPr/>
            </p:nvSpPr>
            <p:spPr>
              <a:xfrm>
                <a:off x="1214449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3" name="Freeform: Shape 6192">
                <a:extLst>
                  <a:ext uri="{FF2B5EF4-FFF2-40B4-BE49-F238E27FC236}">
                    <a16:creationId xmlns:a16="http://schemas.microsoft.com/office/drawing/2014/main" id="{0997CE3C-3EBE-813A-7795-7717904620BD}"/>
                  </a:ext>
                </a:extLst>
              </p:cNvPr>
              <p:cNvSpPr/>
              <p:nvPr/>
            </p:nvSpPr>
            <p:spPr>
              <a:xfrm>
                <a:off x="935978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4" name="Freeform: Shape 6193">
                <a:extLst>
                  <a:ext uri="{FF2B5EF4-FFF2-40B4-BE49-F238E27FC236}">
                    <a16:creationId xmlns:a16="http://schemas.microsoft.com/office/drawing/2014/main" id="{3D82871A-36D5-36BC-A669-778F7DACD511}"/>
                  </a:ext>
                </a:extLst>
              </p:cNvPr>
              <p:cNvSpPr/>
              <p:nvPr/>
            </p:nvSpPr>
            <p:spPr>
              <a:xfrm>
                <a:off x="947581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5" name="Freeform: Shape 6194">
                <a:extLst>
                  <a:ext uri="{FF2B5EF4-FFF2-40B4-BE49-F238E27FC236}">
                    <a16:creationId xmlns:a16="http://schemas.microsoft.com/office/drawing/2014/main" id="{48EBB210-559A-A206-FD5C-0924BAF68E6C}"/>
                  </a:ext>
                </a:extLst>
              </p:cNvPr>
              <p:cNvSpPr/>
              <p:nvPr/>
            </p:nvSpPr>
            <p:spPr>
              <a:xfrm>
                <a:off x="95918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6" name="Freeform: Shape 6195">
                <a:extLst>
                  <a:ext uri="{FF2B5EF4-FFF2-40B4-BE49-F238E27FC236}">
                    <a16:creationId xmlns:a16="http://schemas.microsoft.com/office/drawing/2014/main" id="{E9BE0010-6E06-0B47-5DD5-D6472A207070}"/>
                  </a:ext>
                </a:extLst>
              </p:cNvPr>
              <p:cNvSpPr/>
              <p:nvPr/>
            </p:nvSpPr>
            <p:spPr>
              <a:xfrm>
                <a:off x="970786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7" name="Freeform: Shape 6196">
                <a:extLst>
                  <a:ext uri="{FF2B5EF4-FFF2-40B4-BE49-F238E27FC236}">
                    <a16:creationId xmlns:a16="http://schemas.microsoft.com/office/drawing/2014/main" id="{7BD29968-1E50-7574-DFAD-1E7CD9403DC2}"/>
                  </a:ext>
                </a:extLst>
              </p:cNvPr>
              <p:cNvSpPr/>
              <p:nvPr/>
            </p:nvSpPr>
            <p:spPr>
              <a:xfrm>
                <a:off x="98238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8" name="Freeform: Shape 6197">
                <a:extLst>
                  <a:ext uri="{FF2B5EF4-FFF2-40B4-BE49-F238E27FC236}">
                    <a16:creationId xmlns:a16="http://schemas.microsoft.com/office/drawing/2014/main" id="{A907457D-5A0D-9ADB-A27C-CCA544E49F7E}"/>
                  </a:ext>
                </a:extLst>
              </p:cNvPr>
              <p:cNvSpPr/>
              <p:nvPr/>
            </p:nvSpPr>
            <p:spPr>
              <a:xfrm>
                <a:off x="993992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9" name="Freeform: Shape 6198">
                <a:extLst>
                  <a:ext uri="{FF2B5EF4-FFF2-40B4-BE49-F238E27FC236}">
                    <a16:creationId xmlns:a16="http://schemas.microsoft.com/office/drawing/2014/main" id="{09A72AE5-FEAF-E793-89E9-95F8D7AD771B}"/>
                  </a:ext>
                </a:extLst>
              </p:cNvPr>
              <p:cNvSpPr/>
              <p:nvPr/>
            </p:nvSpPr>
            <p:spPr>
              <a:xfrm>
                <a:off x="100559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0" name="Freeform: Shape 6199">
                <a:extLst>
                  <a:ext uri="{FF2B5EF4-FFF2-40B4-BE49-F238E27FC236}">
                    <a16:creationId xmlns:a16="http://schemas.microsoft.com/office/drawing/2014/main" id="{6236D46E-E534-2426-7953-72590021BA2A}"/>
                  </a:ext>
                </a:extLst>
              </p:cNvPr>
              <p:cNvSpPr/>
              <p:nvPr/>
            </p:nvSpPr>
            <p:spPr>
              <a:xfrm>
                <a:off x="1017199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1" name="Freeform: Shape 6200">
                <a:extLst>
                  <a:ext uri="{FF2B5EF4-FFF2-40B4-BE49-F238E27FC236}">
                    <a16:creationId xmlns:a16="http://schemas.microsoft.com/office/drawing/2014/main" id="{1AEE4E44-B1BE-948E-3D80-EB86B83F2817}"/>
                  </a:ext>
                </a:extLst>
              </p:cNvPr>
              <p:cNvSpPr/>
              <p:nvPr/>
            </p:nvSpPr>
            <p:spPr>
              <a:xfrm>
                <a:off x="1028801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2" name="Freeform: Shape 6201">
                <a:extLst>
                  <a:ext uri="{FF2B5EF4-FFF2-40B4-BE49-F238E27FC236}">
                    <a16:creationId xmlns:a16="http://schemas.microsoft.com/office/drawing/2014/main" id="{06C1AE2C-1FBD-49B6-D3DB-56FC8C959E46}"/>
                  </a:ext>
                </a:extLst>
              </p:cNvPr>
              <p:cNvSpPr/>
              <p:nvPr/>
            </p:nvSpPr>
            <p:spPr>
              <a:xfrm>
                <a:off x="104040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3" name="Freeform: Shape 6202">
                <a:extLst>
                  <a:ext uri="{FF2B5EF4-FFF2-40B4-BE49-F238E27FC236}">
                    <a16:creationId xmlns:a16="http://schemas.microsoft.com/office/drawing/2014/main" id="{321EC608-F55A-F6DE-BAEA-2804D0E616EE}"/>
                  </a:ext>
                </a:extLst>
              </p:cNvPr>
              <p:cNvSpPr/>
              <p:nvPr/>
            </p:nvSpPr>
            <p:spPr>
              <a:xfrm>
                <a:off x="1052007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4" name="Freeform: Shape 6203">
                <a:extLst>
                  <a:ext uri="{FF2B5EF4-FFF2-40B4-BE49-F238E27FC236}">
                    <a16:creationId xmlns:a16="http://schemas.microsoft.com/office/drawing/2014/main" id="{0D2017DE-C468-4B84-A9D8-7C12B1469ADF}"/>
                  </a:ext>
                </a:extLst>
              </p:cNvPr>
              <p:cNvSpPr/>
              <p:nvPr/>
            </p:nvSpPr>
            <p:spPr>
              <a:xfrm>
                <a:off x="1063611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5" name="Freeform: Shape 6204">
                <a:extLst>
                  <a:ext uri="{FF2B5EF4-FFF2-40B4-BE49-F238E27FC236}">
                    <a16:creationId xmlns:a16="http://schemas.microsoft.com/office/drawing/2014/main" id="{F3A73B24-10AA-9DDD-26CF-DBD1A044887A}"/>
                  </a:ext>
                </a:extLst>
              </p:cNvPr>
              <p:cNvSpPr/>
              <p:nvPr/>
            </p:nvSpPr>
            <p:spPr>
              <a:xfrm>
                <a:off x="1075214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6" name="Freeform: Shape 6205">
                <a:extLst>
                  <a:ext uri="{FF2B5EF4-FFF2-40B4-BE49-F238E27FC236}">
                    <a16:creationId xmlns:a16="http://schemas.microsoft.com/office/drawing/2014/main" id="{ADD143F3-AD6B-C739-2DB9-78D0FB68CA94}"/>
                  </a:ext>
                </a:extLst>
              </p:cNvPr>
              <p:cNvSpPr/>
              <p:nvPr/>
            </p:nvSpPr>
            <p:spPr>
              <a:xfrm>
                <a:off x="108681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7" name="Freeform: Shape 6206">
                <a:extLst>
                  <a:ext uri="{FF2B5EF4-FFF2-40B4-BE49-F238E27FC236}">
                    <a16:creationId xmlns:a16="http://schemas.microsoft.com/office/drawing/2014/main" id="{0792D730-02ED-B235-F7C6-B911148F9146}"/>
                  </a:ext>
                </a:extLst>
              </p:cNvPr>
              <p:cNvSpPr/>
              <p:nvPr/>
            </p:nvSpPr>
            <p:spPr>
              <a:xfrm>
                <a:off x="1098419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8" name="Freeform: Shape 6207">
                <a:extLst>
                  <a:ext uri="{FF2B5EF4-FFF2-40B4-BE49-F238E27FC236}">
                    <a16:creationId xmlns:a16="http://schemas.microsoft.com/office/drawing/2014/main" id="{A7A5B668-5C2A-D057-7376-D7167497323C}"/>
                  </a:ext>
                </a:extLst>
              </p:cNvPr>
              <p:cNvSpPr/>
              <p:nvPr/>
            </p:nvSpPr>
            <p:spPr>
              <a:xfrm>
                <a:off x="1110022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9" name="Freeform: Shape 6208">
                <a:extLst>
                  <a:ext uri="{FF2B5EF4-FFF2-40B4-BE49-F238E27FC236}">
                    <a16:creationId xmlns:a16="http://schemas.microsoft.com/office/drawing/2014/main" id="{EC7B3E2A-316D-4C96-2F1E-5D66AD7346A2}"/>
                  </a:ext>
                </a:extLst>
              </p:cNvPr>
              <p:cNvSpPr/>
              <p:nvPr/>
            </p:nvSpPr>
            <p:spPr>
              <a:xfrm>
                <a:off x="1121626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0" name="Freeform: Shape 6209">
                <a:extLst>
                  <a:ext uri="{FF2B5EF4-FFF2-40B4-BE49-F238E27FC236}">
                    <a16:creationId xmlns:a16="http://schemas.microsoft.com/office/drawing/2014/main" id="{11555CE9-8AE7-FC63-1106-E4771BFD9560}"/>
                  </a:ext>
                </a:extLst>
              </p:cNvPr>
              <p:cNvSpPr/>
              <p:nvPr/>
            </p:nvSpPr>
            <p:spPr>
              <a:xfrm>
                <a:off x="1133229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1" name="Freeform: Shape 6210">
                <a:extLst>
                  <a:ext uri="{FF2B5EF4-FFF2-40B4-BE49-F238E27FC236}">
                    <a16:creationId xmlns:a16="http://schemas.microsoft.com/office/drawing/2014/main" id="{E50DD02E-8372-D4C4-60FC-57CF49B87B3F}"/>
                  </a:ext>
                </a:extLst>
              </p:cNvPr>
              <p:cNvSpPr/>
              <p:nvPr/>
            </p:nvSpPr>
            <p:spPr>
              <a:xfrm>
                <a:off x="1144831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2" name="Freeform: Shape 6211">
                <a:extLst>
                  <a:ext uri="{FF2B5EF4-FFF2-40B4-BE49-F238E27FC236}">
                    <a16:creationId xmlns:a16="http://schemas.microsoft.com/office/drawing/2014/main" id="{90E7625D-C06C-B51A-B76E-270F8F1808CB}"/>
                  </a:ext>
                </a:extLst>
              </p:cNvPr>
              <p:cNvSpPr/>
              <p:nvPr/>
            </p:nvSpPr>
            <p:spPr>
              <a:xfrm>
                <a:off x="1156434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3" name="Freeform: Shape 6212">
                <a:extLst>
                  <a:ext uri="{FF2B5EF4-FFF2-40B4-BE49-F238E27FC236}">
                    <a16:creationId xmlns:a16="http://schemas.microsoft.com/office/drawing/2014/main" id="{DA672202-D6F8-EBF3-51A3-EBFF60FD41D5}"/>
                  </a:ext>
                </a:extLst>
              </p:cNvPr>
              <p:cNvSpPr/>
              <p:nvPr/>
            </p:nvSpPr>
            <p:spPr>
              <a:xfrm>
                <a:off x="1168037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4" name="Freeform: Shape 6213">
                <a:extLst>
                  <a:ext uri="{FF2B5EF4-FFF2-40B4-BE49-F238E27FC236}">
                    <a16:creationId xmlns:a16="http://schemas.microsoft.com/office/drawing/2014/main" id="{3B4F8D4F-5974-FF45-228E-ABB1363845AE}"/>
                  </a:ext>
                </a:extLst>
              </p:cNvPr>
              <p:cNvSpPr/>
              <p:nvPr/>
            </p:nvSpPr>
            <p:spPr>
              <a:xfrm>
                <a:off x="1179640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5" name="Freeform: Shape 6214">
                <a:extLst>
                  <a:ext uri="{FF2B5EF4-FFF2-40B4-BE49-F238E27FC236}">
                    <a16:creationId xmlns:a16="http://schemas.microsoft.com/office/drawing/2014/main" id="{CEC7DA21-F4C5-60CD-D432-30B2C8CA9296}"/>
                  </a:ext>
                </a:extLst>
              </p:cNvPr>
              <p:cNvSpPr/>
              <p:nvPr/>
            </p:nvSpPr>
            <p:spPr>
              <a:xfrm>
                <a:off x="1191242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6" name="Freeform: Shape 6215">
                <a:extLst>
                  <a:ext uri="{FF2B5EF4-FFF2-40B4-BE49-F238E27FC236}">
                    <a16:creationId xmlns:a16="http://schemas.microsoft.com/office/drawing/2014/main" id="{31B66B18-1581-8A94-CFDD-B1E3DF0441C9}"/>
                  </a:ext>
                </a:extLst>
              </p:cNvPr>
              <p:cNvSpPr/>
              <p:nvPr/>
            </p:nvSpPr>
            <p:spPr>
              <a:xfrm>
                <a:off x="1202845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7" name="Freeform: Shape 6216">
                <a:extLst>
                  <a:ext uri="{FF2B5EF4-FFF2-40B4-BE49-F238E27FC236}">
                    <a16:creationId xmlns:a16="http://schemas.microsoft.com/office/drawing/2014/main" id="{F0F7C757-4613-F5A8-5BCE-1DD7AF1CB8EB}"/>
                  </a:ext>
                </a:extLst>
              </p:cNvPr>
              <p:cNvSpPr/>
              <p:nvPr/>
            </p:nvSpPr>
            <p:spPr>
              <a:xfrm>
                <a:off x="1214449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3" name="Freeform: Shape 6232">
                <a:extLst>
                  <a:ext uri="{FF2B5EF4-FFF2-40B4-BE49-F238E27FC236}">
                    <a16:creationId xmlns:a16="http://schemas.microsoft.com/office/drawing/2014/main" id="{44CAB921-A5EE-E8BC-50A2-18162742F998}"/>
                  </a:ext>
                </a:extLst>
              </p:cNvPr>
              <p:cNvSpPr/>
              <p:nvPr/>
            </p:nvSpPr>
            <p:spPr>
              <a:xfrm>
                <a:off x="935978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4" name="Freeform: Shape 6233">
                <a:extLst>
                  <a:ext uri="{FF2B5EF4-FFF2-40B4-BE49-F238E27FC236}">
                    <a16:creationId xmlns:a16="http://schemas.microsoft.com/office/drawing/2014/main" id="{3B6117AB-9CFF-B6CC-0ABF-16D67FFE3EDF}"/>
                  </a:ext>
                </a:extLst>
              </p:cNvPr>
              <p:cNvSpPr/>
              <p:nvPr/>
            </p:nvSpPr>
            <p:spPr>
              <a:xfrm>
                <a:off x="947581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5" name="Freeform: Shape 6234">
                <a:extLst>
                  <a:ext uri="{FF2B5EF4-FFF2-40B4-BE49-F238E27FC236}">
                    <a16:creationId xmlns:a16="http://schemas.microsoft.com/office/drawing/2014/main" id="{48FED9C8-AA90-3F30-FC33-3D146B6EE083}"/>
                  </a:ext>
                </a:extLst>
              </p:cNvPr>
              <p:cNvSpPr/>
              <p:nvPr/>
            </p:nvSpPr>
            <p:spPr>
              <a:xfrm>
                <a:off x="95918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6" name="Freeform: Shape 6235">
                <a:extLst>
                  <a:ext uri="{FF2B5EF4-FFF2-40B4-BE49-F238E27FC236}">
                    <a16:creationId xmlns:a16="http://schemas.microsoft.com/office/drawing/2014/main" id="{0C46989F-F81C-FC1E-0026-738EAE7D78F7}"/>
                  </a:ext>
                </a:extLst>
              </p:cNvPr>
              <p:cNvSpPr/>
              <p:nvPr/>
            </p:nvSpPr>
            <p:spPr>
              <a:xfrm>
                <a:off x="970786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7" name="Freeform: Shape 6236">
                <a:extLst>
                  <a:ext uri="{FF2B5EF4-FFF2-40B4-BE49-F238E27FC236}">
                    <a16:creationId xmlns:a16="http://schemas.microsoft.com/office/drawing/2014/main" id="{BC6542D5-5655-0C28-411E-555683D4B4F9}"/>
                  </a:ext>
                </a:extLst>
              </p:cNvPr>
              <p:cNvSpPr/>
              <p:nvPr/>
            </p:nvSpPr>
            <p:spPr>
              <a:xfrm>
                <a:off x="98238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8" name="Freeform: Shape 6237">
                <a:extLst>
                  <a:ext uri="{FF2B5EF4-FFF2-40B4-BE49-F238E27FC236}">
                    <a16:creationId xmlns:a16="http://schemas.microsoft.com/office/drawing/2014/main" id="{DC588002-D0FA-86B8-9A29-2461CF406C71}"/>
                  </a:ext>
                </a:extLst>
              </p:cNvPr>
              <p:cNvSpPr/>
              <p:nvPr/>
            </p:nvSpPr>
            <p:spPr>
              <a:xfrm>
                <a:off x="993992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9" name="Freeform: Shape 6238">
                <a:extLst>
                  <a:ext uri="{FF2B5EF4-FFF2-40B4-BE49-F238E27FC236}">
                    <a16:creationId xmlns:a16="http://schemas.microsoft.com/office/drawing/2014/main" id="{6C5F9567-F47B-0F0F-18DD-31681D5A36F0}"/>
                  </a:ext>
                </a:extLst>
              </p:cNvPr>
              <p:cNvSpPr/>
              <p:nvPr/>
            </p:nvSpPr>
            <p:spPr>
              <a:xfrm>
                <a:off x="100559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0" name="Freeform: Shape 6239">
                <a:extLst>
                  <a:ext uri="{FF2B5EF4-FFF2-40B4-BE49-F238E27FC236}">
                    <a16:creationId xmlns:a16="http://schemas.microsoft.com/office/drawing/2014/main" id="{CFCB1562-BBBE-AEB1-B141-AC51469CE61C}"/>
                  </a:ext>
                </a:extLst>
              </p:cNvPr>
              <p:cNvSpPr/>
              <p:nvPr/>
            </p:nvSpPr>
            <p:spPr>
              <a:xfrm>
                <a:off x="1017199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1" name="Freeform: Shape 6240">
                <a:extLst>
                  <a:ext uri="{FF2B5EF4-FFF2-40B4-BE49-F238E27FC236}">
                    <a16:creationId xmlns:a16="http://schemas.microsoft.com/office/drawing/2014/main" id="{695BB11A-C76F-0C05-AF8E-AF61276C98A1}"/>
                  </a:ext>
                </a:extLst>
              </p:cNvPr>
              <p:cNvSpPr/>
              <p:nvPr/>
            </p:nvSpPr>
            <p:spPr>
              <a:xfrm>
                <a:off x="1028801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2" name="Freeform: Shape 6241">
                <a:extLst>
                  <a:ext uri="{FF2B5EF4-FFF2-40B4-BE49-F238E27FC236}">
                    <a16:creationId xmlns:a16="http://schemas.microsoft.com/office/drawing/2014/main" id="{FA00B3F5-9CDF-E89C-1E69-A46B4B1C295A}"/>
                  </a:ext>
                </a:extLst>
              </p:cNvPr>
              <p:cNvSpPr/>
              <p:nvPr/>
            </p:nvSpPr>
            <p:spPr>
              <a:xfrm>
                <a:off x="104040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3" name="Freeform: Shape 6242">
                <a:extLst>
                  <a:ext uri="{FF2B5EF4-FFF2-40B4-BE49-F238E27FC236}">
                    <a16:creationId xmlns:a16="http://schemas.microsoft.com/office/drawing/2014/main" id="{BBE69337-D8C7-9C75-0803-23399CCA6374}"/>
                  </a:ext>
                </a:extLst>
              </p:cNvPr>
              <p:cNvSpPr/>
              <p:nvPr/>
            </p:nvSpPr>
            <p:spPr>
              <a:xfrm>
                <a:off x="1052007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4" name="Freeform: Shape 6243">
                <a:extLst>
                  <a:ext uri="{FF2B5EF4-FFF2-40B4-BE49-F238E27FC236}">
                    <a16:creationId xmlns:a16="http://schemas.microsoft.com/office/drawing/2014/main" id="{C72E1760-D544-DCD9-40A8-C141F8D9C9E0}"/>
                  </a:ext>
                </a:extLst>
              </p:cNvPr>
              <p:cNvSpPr/>
              <p:nvPr/>
            </p:nvSpPr>
            <p:spPr>
              <a:xfrm>
                <a:off x="1063611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5" name="Freeform: Shape 6244">
                <a:extLst>
                  <a:ext uri="{FF2B5EF4-FFF2-40B4-BE49-F238E27FC236}">
                    <a16:creationId xmlns:a16="http://schemas.microsoft.com/office/drawing/2014/main" id="{B7D2770F-5B0A-C241-63CA-3640F7EC447C}"/>
                  </a:ext>
                </a:extLst>
              </p:cNvPr>
              <p:cNvSpPr/>
              <p:nvPr/>
            </p:nvSpPr>
            <p:spPr>
              <a:xfrm>
                <a:off x="1075214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6" name="Freeform: Shape 6245">
                <a:extLst>
                  <a:ext uri="{FF2B5EF4-FFF2-40B4-BE49-F238E27FC236}">
                    <a16:creationId xmlns:a16="http://schemas.microsoft.com/office/drawing/2014/main" id="{D8AAE064-C66A-70B1-D8F7-255206B352EE}"/>
                  </a:ext>
                </a:extLst>
              </p:cNvPr>
              <p:cNvSpPr/>
              <p:nvPr/>
            </p:nvSpPr>
            <p:spPr>
              <a:xfrm>
                <a:off x="108681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7" name="Freeform: Shape 6246">
                <a:extLst>
                  <a:ext uri="{FF2B5EF4-FFF2-40B4-BE49-F238E27FC236}">
                    <a16:creationId xmlns:a16="http://schemas.microsoft.com/office/drawing/2014/main" id="{44C2AF6A-2A24-6C65-7D94-33994C876C14}"/>
                  </a:ext>
                </a:extLst>
              </p:cNvPr>
              <p:cNvSpPr/>
              <p:nvPr/>
            </p:nvSpPr>
            <p:spPr>
              <a:xfrm>
                <a:off x="1098419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8" name="Freeform: Shape 6247">
                <a:extLst>
                  <a:ext uri="{FF2B5EF4-FFF2-40B4-BE49-F238E27FC236}">
                    <a16:creationId xmlns:a16="http://schemas.microsoft.com/office/drawing/2014/main" id="{E1E0D8B2-4CF9-666F-A0F0-819D5637C62F}"/>
                  </a:ext>
                </a:extLst>
              </p:cNvPr>
              <p:cNvSpPr/>
              <p:nvPr/>
            </p:nvSpPr>
            <p:spPr>
              <a:xfrm>
                <a:off x="1110022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9" name="Freeform: Shape 6248">
                <a:extLst>
                  <a:ext uri="{FF2B5EF4-FFF2-40B4-BE49-F238E27FC236}">
                    <a16:creationId xmlns:a16="http://schemas.microsoft.com/office/drawing/2014/main" id="{0B9A7A23-59D9-7290-E3FA-B154E08C46E4}"/>
                  </a:ext>
                </a:extLst>
              </p:cNvPr>
              <p:cNvSpPr/>
              <p:nvPr/>
            </p:nvSpPr>
            <p:spPr>
              <a:xfrm>
                <a:off x="1121626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0" name="Freeform: Shape 6249">
                <a:extLst>
                  <a:ext uri="{FF2B5EF4-FFF2-40B4-BE49-F238E27FC236}">
                    <a16:creationId xmlns:a16="http://schemas.microsoft.com/office/drawing/2014/main" id="{E9A3EDDA-B7C5-652E-6DB9-B5E71F14D62D}"/>
                  </a:ext>
                </a:extLst>
              </p:cNvPr>
              <p:cNvSpPr/>
              <p:nvPr/>
            </p:nvSpPr>
            <p:spPr>
              <a:xfrm>
                <a:off x="1133229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1" name="Freeform: Shape 6250">
                <a:extLst>
                  <a:ext uri="{FF2B5EF4-FFF2-40B4-BE49-F238E27FC236}">
                    <a16:creationId xmlns:a16="http://schemas.microsoft.com/office/drawing/2014/main" id="{980AD8BF-4820-BAA2-5608-F481A69A89E0}"/>
                  </a:ext>
                </a:extLst>
              </p:cNvPr>
              <p:cNvSpPr/>
              <p:nvPr/>
            </p:nvSpPr>
            <p:spPr>
              <a:xfrm>
                <a:off x="1144831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2" name="Freeform: Shape 6251">
                <a:extLst>
                  <a:ext uri="{FF2B5EF4-FFF2-40B4-BE49-F238E27FC236}">
                    <a16:creationId xmlns:a16="http://schemas.microsoft.com/office/drawing/2014/main" id="{6A952604-EC97-9B07-E8FA-60B009B7E77B}"/>
                  </a:ext>
                </a:extLst>
              </p:cNvPr>
              <p:cNvSpPr/>
              <p:nvPr/>
            </p:nvSpPr>
            <p:spPr>
              <a:xfrm>
                <a:off x="1156434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3" name="Freeform: Shape 6252">
                <a:extLst>
                  <a:ext uri="{FF2B5EF4-FFF2-40B4-BE49-F238E27FC236}">
                    <a16:creationId xmlns:a16="http://schemas.microsoft.com/office/drawing/2014/main" id="{BEEE681D-CB32-08A8-EB29-B5B30111406C}"/>
                  </a:ext>
                </a:extLst>
              </p:cNvPr>
              <p:cNvSpPr/>
              <p:nvPr/>
            </p:nvSpPr>
            <p:spPr>
              <a:xfrm>
                <a:off x="1168037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4" name="Freeform: Shape 6253">
                <a:extLst>
                  <a:ext uri="{FF2B5EF4-FFF2-40B4-BE49-F238E27FC236}">
                    <a16:creationId xmlns:a16="http://schemas.microsoft.com/office/drawing/2014/main" id="{BB2278F5-48AB-7F6F-08E4-7F3752538439}"/>
                  </a:ext>
                </a:extLst>
              </p:cNvPr>
              <p:cNvSpPr/>
              <p:nvPr/>
            </p:nvSpPr>
            <p:spPr>
              <a:xfrm>
                <a:off x="1179640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5" name="Freeform: Shape 6254">
                <a:extLst>
                  <a:ext uri="{FF2B5EF4-FFF2-40B4-BE49-F238E27FC236}">
                    <a16:creationId xmlns:a16="http://schemas.microsoft.com/office/drawing/2014/main" id="{430CC81A-BCDA-0A9C-64A5-D3FEA2463A23}"/>
                  </a:ext>
                </a:extLst>
              </p:cNvPr>
              <p:cNvSpPr/>
              <p:nvPr/>
            </p:nvSpPr>
            <p:spPr>
              <a:xfrm>
                <a:off x="1191242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6" name="Freeform: Shape 6255">
                <a:extLst>
                  <a:ext uri="{FF2B5EF4-FFF2-40B4-BE49-F238E27FC236}">
                    <a16:creationId xmlns:a16="http://schemas.microsoft.com/office/drawing/2014/main" id="{5EB1D789-7B4B-EF95-830A-46AE6F991C2B}"/>
                  </a:ext>
                </a:extLst>
              </p:cNvPr>
              <p:cNvSpPr/>
              <p:nvPr/>
            </p:nvSpPr>
            <p:spPr>
              <a:xfrm>
                <a:off x="1202845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7" name="Freeform: Shape 6256">
                <a:extLst>
                  <a:ext uri="{FF2B5EF4-FFF2-40B4-BE49-F238E27FC236}">
                    <a16:creationId xmlns:a16="http://schemas.microsoft.com/office/drawing/2014/main" id="{0CBC2AE4-BD65-B41D-CCF2-0E5B28293697}"/>
                  </a:ext>
                </a:extLst>
              </p:cNvPr>
              <p:cNvSpPr/>
              <p:nvPr/>
            </p:nvSpPr>
            <p:spPr>
              <a:xfrm>
                <a:off x="1214449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3" name="Freeform: Shape 6272">
                <a:extLst>
                  <a:ext uri="{FF2B5EF4-FFF2-40B4-BE49-F238E27FC236}">
                    <a16:creationId xmlns:a16="http://schemas.microsoft.com/office/drawing/2014/main" id="{39EDCC9D-FA03-BB0B-F2E4-E46D4861EA9D}"/>
                  </a:ext>
                </a:extLst>
              </p:cNvPr>
              <p:cNvSpPr/>
              <p:nvPr/>
            </p:nvSpPr>
            <p:spPr>
              <a:xfrm>
                <a:off x="935978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4" name="Freeform: Shape 6273">
                <a:extLst>
                  <a:ext uri="{FF2B5EF4-FFF2-40B4-BE49-F238E27FC236}">
                    <a16:creationId xmlns:a16="http://schemas.microsoft.com/office/drawing/2014/main" id="{508992B9-E774-6FF6-6E35-28FAE011C260}"/>
                  </a:ext>
                </a:extLst>
              </p:cNvPr>
              <p:cNvSpPr/>
              <p:nvPr/>
            </p:nvSpPr>
            <p:spPr>
              <a:xfrm>
                <a:off x="947581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5" name="Freeform: Shape 6274">
                <a:extLst>
                  <a:ext uri="{FF2B5EF4-FFF2-40B4-BE49-F238E27FC236}">
                    <a16:creationId xmlns:a16="http://schemas.microsoft.com/office/drawing/2014/main" id="{AFE54D9E-BEA3-A5C4-9513-2F75DB1A803C}"/>
                  </a:ext>
                </a:extLst>
              </p:cNvPr>
              <p:cNvSpPr/>
              <p:nvPr/>
            </p:nvSpPr>
            <p:spPr>
              <a:xfrm>
                <a:off x="95918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6" name="Freeform: Shape 6275">
                <a:extLst>
                  <a:ext uri="{FF2B5EF4-FFF2-40B4-BE49-F238E27FC236}">
                    <a16:creationId xmlns:a16="http://schemas.microsoft.com/office/drawing/2014/main" id="{FB9E0898-8D90-CDAD-3ADA-CD1BAC07EA81}"/>
                  </a:ext>
                </a:extLst>
              </p:cNvPr>
              <p:cNvSpPr/>
              <p:nvPr/>
            </p:nvSpPr>
            <p:spPr>
              <a:xfrm>
                <a:off x="970786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7" name="Freeform: Shape 6276">
                <a:extLst>
                  <a:ext uri="{FF2B5EF4-FFF2-40B4-BE49-F238E27FC236}">
                    <a16:creationId xmlns:a16="http://schemas.microsoft.com/office/drawing/2014/main" id="{7B0B6B11-61DB-5DBC-214F-FD53E3103B6D}"/>
                  </a:ext>
                </a:extLst>
              </p:cNvPr>
              <p:cNvSpPr/>
              <p:nvPr/>
            </p:nvSpPr>
            <p:spPr>
              <a:xfrm>
                <a:off x="98238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8" name="Freeform: Shape 6277">
                <a:extLst>
                  <a:ext uri="{FF2B5EF4-FFF2-40B4-BE49-F238E27FC236}">
                    <a16:creationId xmlns:a16="http://schemas.microsoft.com/office/drawing/2014/main" id="{45E0B3DF-22A8-0FE5-C93D-92AE0EDE8FAD}"/>
                  </a:ext>
                </a:extLst>
              </p:cNvPr>
              <p:cNvSpPr/>
              <p:nvPr/>
            </p:nvSpPr>
            <p:spPr>
              <a:xfrm>
                <a:off x="993992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9" name="Freeform: Shape 6278">
                <a:extLst>
                  <a:ext uri="{FF2B5EF4-FFF2-40B4-BE49-F238E27FC236}">
                    <a16:creationId xmlns:a16="http://schemas.microsoft.com/office/drawing/2014/main" id="{65A81D30-F030-01DD-CB75-BBFEE791E928}"/>
                  </a:ext>
                </a:extLst>
              </p:cNvPr>
              <p:cNvSpPr/>
              <p:nvPr/>
            </p:nvSpPr>
            <p:spPr>
              <a:xfrm>
                <a:off x="100559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0" name="Freeform: Shape 6279">
                <a:extLst>
                  <a:ext uri="{FF2B5EF4-FFF2-40B4-BE49-F238E27FC236}">
                    <a16:creationId xmlns:a16="http://schemas.microsoft.com/office/drawing/2014/main" id="{22212725-ED44-2A3E-CBCA-D1FF657C4400}"/>
                  </a:ext>
                </a:extLst>
              </p:cNvPr>
              <p:cNvSpPr/>
              <p:nvPr/>
            </p:nvSpPr>
            <p:spPr>
              <a:xfrm>
                <a:off x="1017199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1" name="Freeform: Shape 6280">
                <a:extLst>
                  <a:ext uri="{FF2B5EF4-FFF2-40B4-BE49-F238E27FC236}">
                    <a16:creationId xmlns:a16="http://schemas.microsoft.com/office/drawing/2014/main" id="{EBEC2983-F956-746E-54B1-1FFDD80010B8}"/>
                  </a:ext>
                </a:extLst>
              </p:cNvPr>
              <p:cNvSpPr/>
              <p:nvPr/>
            </p:nvSpPr>
            <p:spPr>
              <a:xfrm>
                <a:off x="1028801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2" name="Freeform: Shape 6281">
                <a:extLst>
                  <a:ext uri="{FF2B5EF4-FFF2-40B4-BE49-F238E27FC236}">
                    <a16:creationId xmlns:a16="http://schemas.microsoft.com/office/drawing/2014/main" id="{6EEFB5DE-BBF4-B20E-7B74-CA669F2838DC}"/>
                  </a:ext>
                </a:extLst>
              </p:cNvPr>
              <p:cNvSpPr/>
              <p:nvPr/>
            </p:nvSpPr>
            <p:spPr>
              <a:xfrm>
                <a:off x="104040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3" name="Freeform: Shape 6282">
                <a:extLst>
                  <a:ext uri="{FF2B5EF4-FFF2-40B4-BE49-F238E27FC236}">
                    <a16:creationId xmlns:a16="http://schemas.microsoft.com/office/drawing/2014/main" id="{B23D3FAA-2A9E-9E70-6E50-D14616EEFCE2}"/>
                  </a:ext>
                </a:extLst>
              </p:cNvPr>
              <p:cNvSpPr/>
              <p:nvPr/>
            </p:nvSpPr>
            <p:spPr>
              <a:xfrm>
                <a:off x="1052007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4" name="Freeform: Shape 6283">
                <a:extLst>
                  <a:ext uri="{FF2B5EF4-FFF2-40B4-BE49-F238E27FC236}">
                    <a16:creationId xmlns:a16="http://schemas.microsoft.com/office/drawing/2014/main" id="{FD435003-E5AD-0252-EDE5-A8F2ECC0D889}"/>
                  </a:ext>
                </a:extLst>
              </p:cNvPr>
              <p:cNvSpPr/>
              <p:nvPr/>
            </p:nvSpPr>
            <p:spPr>
              <a:xfrm>
                <a:off x="1063611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5" name="Freeform: Shape 6284">
                <a:extLst>
                  <a:ext uri="{FF2B5EF4-FFF2-40B4-BE49-F238E27FC236}">
                    <a16:creationId xmlns:a16="http://schemas.microsoft.com/office/drawing/2014/main" id="{F4B043AB-46BB-2E73-EFB2-8C060AA70505}"/>
                  </a:ext>
                </a:extLst>
              </p:cNvPr>
              <p:cNvSpPr/>
              <p:nvPr/>
            </p:nvSpPr>
            <p:spPr>
              <a:xfrm>
                <a:off x="1075214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6" name="Freeform: Shape 6285">
                <a:extLst>
                  <a:ext uri="{FF2B5EF4-FFF2-40B4-BE49-F238E27FC236}">
                    <a16:creationId xmlns:a16="http://schemas.microsoft.com/office/drawing/2014/main" id="{454A6838-ECB4-B555-4FEA-CCB7D900ACE1}"/>
                  </a:ext>
                </a:extLst>
              </p:cNvPr>
              <p:cNvSpPr/>
              <p:nvPr/>
            </p:nvSpPr>
            <p:spPr>
              <a:xfrm>
                <a:off x="108681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7" name="Freeform: Shape 6286">
                <a:extLst>
                  <a:ext uri="{FF2B5EF4-FFF2-40B4-BE49-F238E27FC236}">
                    <a16:creationId xmlns:a16="http://schemas.microsoft.com/office/drawing/2014/main" id="{2F14526E-F155-F777-23C0-DA0C0E596AD9}"/>
                  </a:ext>
                </a:extLst>
              </p:cNvPr>
              <p:cNvSpPr/>
              <p:nvPr/>
            </p:nvSpPr>
            <p:spPr>
              <a:xfrm>
                <a:off x="1098419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8" name="Freeform: Shape 6287">
                <a:extLst>
                  <a:ext uri="{FF2B5EF4-FFF2-40B4-BE49-F238E27FC236}">
                    <a16:creationId xmlns:a16="http://schemas.microsoft.com/office/drawing/2014/main" id="{CA22AE4C-FE94-39BB-0869-66F58657D67B}"/>
                  </a:ext>
                </a:extLst>
              </p:cNvPr>
              <p:cNvSpPr/>
              <p:nvPr/>
            </p:nvSpPr>
            <p:spPr>
              <a:xfrm>
                <a:off x="1110022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9" name="Freeform: Shape 6288">
                <a:extLst>
                  <a:ext uri="{FF2B5EF4-FFF2-40B4-BE49-F238E27FC236}">
                    <a16:creationId xmlns:a16="http://schemas.microsoft.com/office/drawing/2014/main" id="{6BAE886B-2EAA-A92F-DA0F-5501C26CE00D}"/>
                  </a:ext>
                </a:extLst>
              </p:cNvPr>
              <p:cNvSpPr/>
              <p:nvPr/>
            </p:nvSpPr>
            <p:spPr>
              <a:xfrm>
                <a:off x="1121626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0" name="Freeform: Shape 6289">
                <a:extLst>
                  <a:ext uri="{FF2B5EF4-FFF2-40B4-BE49-F238E27FC236}">
                    <a16:creationId xmlns:a16="http://schemas.microsoft.com/office/drawing/2014/main" id="{7F15D646-01A0-0F0F-C13D-B17A18EBAD2D}"/>
                  </a:ext>
                </a:extLst>
              </p:cNvPr>
              <p:cNvSpPr/>
              <p:nvPr/>
            </p:nvSpPr>
            <p:spPr>
              <a:xfrm>
                <a:off x="1133229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1" name="Freeform: Shape 6290">
                <a:extLst>
                  <a:ext uri="{FF2B5EF4-FFF2-40B4-BE49-F238E27FC236}">
                    <a16:creationId xmlns:a16="http://schemas.microsoft.com/office/drawing/2014/main" id="{B91DB7B7-C29F-D33E-4347-E70FA1F72E01}"/>
                  </a:ext>
                </a:extLst>
              </p:cNvPr>
              <p:cNvSpPr/>
              <p:nvPr/>
            </p:nvSpPr>
            <p:spPr>
              <a:xfrm>
                <a:off x="1144831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2" name="Freeform: Shape 6291">
                <a:extLst>
                  <a:ext uri="{FF2B5EF4-FFF2-40B4-BE49-F238E27FC236}">
                    <a16:creationId xmlns:a16="http://schemas.microsoft.com/office/drawing/2014/main" id="{BB0D9ECD-94E7-DE73-363D-2D4A1A7BF1EC}"/>
                  </a:ext>
                </a:extLst>
              </p:cNvPr>
              <p:cNvSpPr/>
              <p:nvPr/>
            </p:nvSpPr>
            <p:spPr>
              <a:xfrm>
                <a:off x="1156434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3" name="Freeform: Shape 6292">
                <a:extLst>
                  <a:ext uri="{FF2B5EF4-FFF2-40B4-BE49-F238E27FC236}">
                    <a16:creationId xmlns:a16="http://schemas.microsoft.com/office/drawing/2014/main" id="{68C7D134-29EF-379E-3382-5A49A4BD3F66}"/>
                  </a:ext>
                </a:extLst>
              </p:cNvPr>
              <p:cNvSpPr/>
              <p:nvPr/>
            </p:nvSpPr>
            <p:spPr>
              <a:xfrm>
                <a:off x="1168037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4" name="Freeform: Shape 6293">
                <a:extLst>
                  <a:ext uri="{FF2B5EF4-FFF2-40B4-BE49-F238E27FC236}">
                    <a16:creationId xmlns:a16="http://schemas.microsoft.com/office/drawing/2014/main" id="{16A16BC7-A177-55BE-BCEB-A583C77E6955}"/>
                  </a:ext>
                </a:extLst>
              </p:cNvPr>
              <p:cNvSpPr/>
              <p:nvPr/>
            </p:nvSpPr>
            <p:spPr>
              <a:xfrm>
                <a:off x="1179640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5" name="Freeform: Shape 6294">
                <a:extLst>
                  <a:ext uri="{FF2B5EF4-FFF2-40B4-BE49-F238E27FC236}">
                    <a16:creationId xmlns:a16="http://schemas.microsoft.com/office/drawing/2014/main" id="{62848D61-01C7-9950-C860-37D00FE4BA2E}"/>
                  </a:ext>
                </a:extLst>
              </p:cNvPr>
              <p:cNvSpPr/>
              <p:nvPr/>
            </p:nvSpPr>
            <p:spPr>
              <a:xfrm>
                <a:off x="1191242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6" name="Freeform: Shape 6295">
                <a:extLst>
                  <a:ext uri="{FF2B5EF4-FFF2-40B4-BE49-F238E27FC236}">
                    <a16:creationId xmlns:a16="http://schemas.microsoft.com/office/drawing/2014/main" id="{1FCCB2B7-4FED-2203-C15F-F32800B086FB}"/>
                  </a:ext>
                </a:extLst>
              </p:cNvPr>
              <p:cNvSpPr/>
              <p:nvPr/>
            </p:nvSpPr>
            <p:spPr>
              <a:xfrm>
                <a:off x="1202845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7" name="Freeform: Shape 6296">
                <a:extLst>
                  <a:ext uri="{FF2B5EF4-FFF2-40B4-BE49-F238E27FC236}">
                    <a16:creationId xmlns:a16="http://schemas.microsoft.com/office/drawing/2014/main" id="{455F7C8E-90CC-B0D3-4274-D72A4414D70E}"/>
                  </a:ext>
                </a:extLst>
              </p:cNvPr>
              <p:cNvSpPr/>
              <p:nvPr/>
            </p:nvSpPr>
            <p:spPr>
              <a:xfrm>
                <a:off x="1214449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3" name="Freeform: Shape 6312">
                <a:extLst>
                  <a:ext uri="{FF2B5EF4-FFF2-40B4-BE49-F238E27FC236}">
                    <a16:creationId xmlns:a16="http://schemas.microsoft.com/office/drawing/2014/main" id="{4CD35D2A-2B6F-7A5E-4700-9F2400B2382D}"/>
                  </a:ext>
                </a:extLst>
              </p:cNvPr>
              <p:cNvSpPr/>
              <p:nvPr/>
            </p:nvSpPr>
            <p:spPr>
              <a:xfrm>
                <a:off x="935978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4" name="Freeform: Shape 6313">
                <a:extLst>
                  <a:ext uri="{FF2B5EF4-FFF2-40B4-BE49-F238E27FC236}">
                    <a16:creationId xmlns:a16="http://schemas.microsoft.com/office/drawing/2014/main" id="{5B9944E8-4F81-403B-8937-211258E6846A}"/>
                  </a:ext>
                </a:extLst>
              </p:cNvPr>
              <p:cNvSpPr/>
              <p:nvPr/>
            </p:nvSpPr>
            <p:spPr>
              <a:xfrm>
                <a:off x="947581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5" name="Freeform: Shape 6314">
                <a:extLst>
                  <a:ext uri="{FF2B5EF4-FFF2-40B4-BE49-F238E27FC236}">
                    <a16:creationId xmlns:a16="http://schemas.microsoft.com/office/drawing/2014/main" id="{7CDA474F-C83D-DA25-C641-A62D26D3979C}"/>
                  </a:ext>
                </a:extLst>
              </p:cNvPr>
              <p:cNvSpPr/>
              <p:nvPr/>
            </p:nvSpPr>
            <p:spPr>
              <a:xfrm>
                <a:off x="95918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6" name="Freeform: Shape 6315">
                <a:extLst>
                  <a:ext uri="{FF2B5EF4-FFF2-40B4-BE49-F238E27FC236}">
                    <a16:creationId xmlns:a16="http://schemas.microsoft.com/office/drawing/2014/main" id="{9C1E5E21-3C22-0BD9-CB6D-31AF3EA2759C}"/>
                  </a:ext>
                </a:extLst>
              </p:cNvPr>
              <p:cNvSpPr/>
              <p:nvPr/>
            </p:nvSpPr>
            <p:spPr>
              <a:xfrm>
                <a:off x="970786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7" name="Freeform: Shape 6316">
                <a:extLst>
                  <a:ext uri="{FF2B5EF4-FFF2-40B4-BE49-F238E27FC236}">
                    <a16:creationId xmlns:a16="http://schemas.microsoft.com/office/drawing/2014/main" id="{40378756-60BA-07BA-C941-0AC209EFE00E}"/>
                  </a:ext>
                </a:extLst>
              </p:cNvPr>
              <p:cNvSpPr/>
              <p:nvPr/>
            </p:nvSpPr>
            <p:spPr>
              <a:xfrm>
                <a:off x="98238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8" name="Freeform: Shape 6317">
                <a:extLst>
                  <a:ext uri="{FF2B5EF4-FFF2-40B4-BE49-F238E27FC236}">
                    <a16:creationId xmlns:a16="http://schemas.microsoft.com/office/drawing/2014/main" id="{E151858C-FAE7-8B0B-2E5D-0BF05F1D8071}"/>
                  </a:ext>
                </a:extLst>
              </p:cNvPr>
              <p:cNvSpPr/>
              <p:nvPr/>
            </p:nvSpPr>
            <p:spPr>
              <a:xfrm>
                <a:off x="993992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9" name="Freeform: Shape 6318">
                <a:extLst>
                  <a:ext uri="{FF2B5EF4-FFF2-40B4-BE49-F238E27FC236}">
                    <a16:creationId xmlns:a16="http://schemas.microsoft.com/office/drawing/2014/main" id="{372BFECC-8856-5BFC-7109-235AB9E90AA8}"/>
                  </a:ext>
                </a:extLst>
              </p:cNvPr>
              <p:cNvSpPr/>
              <p:nvPr/>
            </p:nvSpPr>
            <p:spPr>
              <a:xfrm>
                <a:off x="100559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0" name="Freeform: Shape 6319">
                <a:extLst>
                  <a:ext uri="{FF2B5EF4-FFF2-40B4-BE49-F238E27FC236}">
                    <a16:creationId xmlns:a16="http://schemas.microsoft.com/office/drawing/2014/main" id="{62BF64D7-8762-645C-D91A-36AC3703861F}"/>
                  </a:ext>
                </a:extLst>
              </p:cNvPr>
              <p:cNvSpPr/>
              <p:nvPr/>
            </p:nvSpPr>
            <p:spPr>
              <a:xfrm>
                <a:off x="1017199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1" name="Freeform: Shape 6320">
                <a:extLst>
                  <a:ext uri="{FF2B5EF4-FFF2-40B4-BE49-F238E27FC236}">
                    <a16:creationId xmlns:a16="http://schemas.microsoft.com/office/drawing/2014/main" id="{5450F945-7980-E7DA-3992-74931D2952D9}"/>
                  </a:ext>
                </a:extLst>
              </p:cNvPr>
              <p:cNvSpPr/>
              <p:nvPr/>
            </p:nvSpPr>
            <p:spPr>
              <a:xfrm>
                <a:off x="1028801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2" name="Freeform: Shape 6321">
                <a:extLst>
                  <a:ext uri="{FF2B5EF4-FFF2-40B4-BE49-F238E27FC236}">
                    <a16:creationId xmlns:a16="http://schemas.microsoft.com/office/drawing/2014/main" id="{94F90A4C-A8BC-5E23-6101-0F65F11C9908}"/>
                  </a:ext>
                </a:extLst>
              </p:cNvPr>
              <p:cNvSpPr/>
              <p:nvPr/>
            </p:nvSpPr>
            <p:spPr>
              <a:xfrm>
                <a:off x="104040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3" name="Freeform: Shape 6322">
                <a:extLst>
                  <a:ext uri="{FF2B5EF4-FFF2-40B4-BE49-F238E27FC236}">
                    <a16:creationId xmlns:a16="http://schemas.microsoft.com/office/drawing/2014/main" id="{E2347073-B8F4-93AF-AE09-B8684B0ECC15}"/>
                  </a:ext>
                </a:extLst>
              </p:cNvPr>
              <p:cNvSpPr/>
              <p:nvPr/>
            </p:nvSpPr>
            <p:spPr>
              <a:xfrm>
                <a:off x="1052007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4" name="Freeform: Shape 6323">
                <a:extLst>
                  <a:ext uri="{FF2B5EF4-FFF2-40B4-BE49-F238E27FC236}">
                    <a16:creationId xmlns:a16="http://schemas.microsoft.com/office/drawing/2014/main" id="{A8032B98-4B6B-93C3-BFDA-B20FBD5024B1}"/>
                  </a:ext>
                </a:extLst>
              </p:cNvPr>
              <p:cNvSpPr/>
              <p:nvPr/>
            </p:nvSpPr>
            <p:spPr>
              <a:xfrm>
                <a:off x="1063611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5" name="Freeform: Shape 6324">
                <a:extLst>
                  <a:ext uri="{FF2B5EF4-FFF2-40B4-BE49-F238E27FC236}">
                    <a16:creationId xmlns:a16="http://schemas.microsoft.com/office/drawing/2014/main" id="{8A201C93-A471-892C-410E-E8369219FF7F}"/>
                  </a:ext>
                </a:extLst>
              </p:cNvPr>
              <p:cNvSpPr/>
              <p:nvPr/>
            </p:nvSpPr>
            <p:spPr>
              <a:xfrm>
                <a:off x="1075214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6" name="Freeform: Shape 6325">
                <a:extLst>
                  <a:ext uri="{FF2B5EF4-FFF2-40B4-BE49-F238E27FC236}">
                    <a16:creationId xmlns:a16="http://schemas.microsoft.com/office/drawing/2014/main" id="{F3881F4F-8FB7-0CF3-2D2C-2B632CB82863}"/>
                  </a:ext>
                </a:extLst>
              </p:cNvPr>
              <p:cNvSpPr/>
              <p:nvPr/>
            </p:nvSpPr>
            <p:spPr>
              <a:xfrm>
                <a:off x="108681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7" name="Freeform: Shape 6326">
                <a:extLst>
                  <a:ext uri="{FF2B5EF4-FFF2-40B4-BE49-F238E27FC236}">
                    <a16:creationId xmlns:a16="http://schemas.microsoft.com/office/drawing/2014/main" id="{B73606CB-C421-319B-4D8A-3787594D6F8A}"/>
                  </a:ext>
                </a:extLst>
              </p:cNvPr>
              <p:cNvSpPr/>
              <p:nvPr/>
            </p:nvSpPr>
            <p:spPr>
              <a:xfrm>
                <a:off x="1098419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8" name="Freeform: Shape 6327">
                <a:extLst>
                  <a:ext uri="{FF2B5EF4-FFF2-40B4-BE49-F238E27FC236}">
                    <a16:creationId xmlns:a16="http://schemas.microsoft.com/office/drawing/2014/main" id="{F6CF892D-DFF4-DC0A-E860-CAE7C909F7F4}"/>
                  </a:ext>
                </a:extLst>
              </p:cNvPr>
              <p:cNvSpPr/>
              <p:nvPr/>
            </p:nvSpPr>
            <p:spPr>
              <a:xfrm>
                <a:off x="1110022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9" name="Freeform: Shape 6328">
                <a:extLst>
                  <a:ext uri="{FF2B5EF4-FFF2-40B4-BE49-F238E27FC236}">
                    <a16:creationId xmlns:a16="http://schemas.microsoft.com/office/drawing/2014/main" id="{4406F7F3-42D1-799E-5283-5C6C33CF8D7F}"/>
                  </a:ext>
                </a:extLst>
              </p:cNvPr>
              <p:cNvSpPr/>
              <p:nvPr/>
            </p:nvSpPr>
            <p:spPr>
              <a:xfrm>
                <a:off x="1121626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0" name="Freeform: Shape 6329">
                <a:extLst>
                  <a:ext uri="{FF2B5EF4-FFF2-40B4-BE49-F238E27FC236}">
                    <a16:creationId xmlns:a16="http://schemas.microsoft.com/office/drawing/2014/main" id="{6DE32519-C992-AB03-3DC5-75F0E7C020A6}"/>
                  </a:ext>
                </a:extLst>
              </p:cNvPr>
              <p:cNvSpPr/>
              <p:nvPr/>
            </p:nvSpPr>
            <p:spPr>
              <a:xfrm>
                <a:off x="1133229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1" name="Freeform: Shape 6330">
                <a:extLst>
                  <a:ext uri="{FF2B5EF4-FFF2-40B4-BE49-F238E27FC236}">
                    <a16:creationId xmlns:a16="http://schemas.microsoft.com/office/drawing/2014/main" id="{CC1B6977-F31E-0BB0-CE5C-7BD866CA4890}"/>
                  </a:ext>
                </a:extLst>
              </p:cNvPr>
              <p:cNvSpPr/>
              <p:nvPr/>
            </p:nvSpPr>
            <p:spPr>
              <a:xfrm>
                <a:off x="1144831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2" name="Freeform: Shape 6331">
                <a:extLst>
                  <a:ext uri="{FF2B5EF4-FFF2-40B4-BE49-F238E27FC236}">
                    <a16:creationId xmlns:a16="http://schemas.microsoft.com/office/drawing/2014/main" id="{A26CD1ED-345D-7009-E674-3F5BEEDF10F7}"/>
                  </a:ext>
                </a:extLst>
              </p:cNvPr>
              <p:cNvSpPr/>
              <p:nvPr/>
            </p:nvSpPr>
            <p:spPr>
              <a:xfrm>
                <a:off x="1156434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3" name="Freeform: Shape 6332">
                <a:extLst>
                  <a:ext uri="{FF2B5EF4-FFF2-40B4-BE49-F238E27FC236}">
                    <a16:creationId xmlns:a16="http://schemas.microsoft.com/office/drawing/2014/main" id="{B78A93E0-DB8B-D5B1-0BBE-9DCBDB60F7FA}"/>
                  </a:ext>
                </a:extLst>
              </p:cNvPr>
              <p:cNvSpPr/>
              <p:nvPr/>
            </p:nvSpPr>
            <p:spPr>
              <a:xfrm>
                <a:off x="1168037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4" name="Freeform: Shape 6333">
                <a:extLst>
                  <a:ext uri="{FF2B5EF4-FFF2-40B4-BE49-F238E27FC236}">
                    <a16:creationId xmlns:a16="http://schemas.microsoft.com/office/drawing/2014/main" id="{A47EE893-B418-567F-DA8A-2E37F9A6DF6C}"/>
                  </a:ext>
                </a:extLst>
              </p:cNvPr>
              <p:cNvSpPr/>
              <p:nvPr/>
            </p:nvSpPr>
            <p:spPr>
              <a:xfrm>
                <a:off x="1179640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5" name="Freeform: Shape 6334">
                <a:extLst>
                  <a:ext uri="{FF2B5EF4-FFF2-40B4-BE49-F238E27FC236}">
                    <a16:creationId xmlns:a16="http://schemas.microsoft.com/office/drawing/2014/main" id="{0D81194D-2895-8FBF-16BD-86BA41DB57C9}"/>
                  </a:ext>
                </a:extLst>
              </p:cNvPr>
              <p:cNvSpPr/>
              <p:nvPr/>
            </p:nvSpPr>
            <p:spPr>
              <a:xfrm>
                <a:off x="1191242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6" name="Freeform: Shape 6335">
                <a:extLst>
                  <a:ext uri="{FF2B5EF4-FFF2-40B4-BE49-F238E27FC236}">
                    <a16:creationId xmlns:a16="http://schemas.microsoft.com/office/drawing/2014/main" id="{86FC5A3E-75C2-E160-D8DC-42D4E09BF3B5}"/>
                  </a:ext>
                </a:extLst>
              </p:cNvPr>
              <p:cNvSpPr/>
              <p:nvPr/>
            </p:nvSpPr>
            <p:spPr>
              <a:xfrm>
                <a:off x="1202845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7" name="Freeform: Shape 6336">
                <a:extLst>
                  <a:ext uri="{FF2B5EF4-FFF2-40B4-BE49-F238E27FC236}">
                    <a16:creationId xmlns:a16="http://schemas.microsoft.com/office/drawing/2014/main" id="{D1124F2A-7558-6A7D-701B-EA032E3465C5}"/>
                  </a:ext>
                </a:extLst>
              </p:cNvPr>
              <p:cNvSpPr/>
              <p:nvPr/>
            </p:nvSpPr>
            <p:spPr>
              <a:xfrm>
                <a:off x="1214449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3" name="Freeform: Shape 6352">
                <a:extLst>
                  <a:ext uri="{FF2B5EF4-FFF2-40B4-BE49-F238E27FC236}">
                    <a16:creationId xmlns:a16="http://schemas.microsoft.com/office/drawing/2014/main" id="{40AA0A0E-7F94-DC4D-C06B-30A542E8146B}"/>
                  </a:ext>
                </a:extLst>
              </p:cNvPr>
              <p:cNvSpPr/>
              <p:nvPr/>
            </p:nvSpPr>
            <p:spPr>
              <a:xfrm>
                <a:off x="935978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4" name="Freeform: Shape 6353">
                <a:extLst>
                  <a:ext uri="{FF2B5EF4-FFF2-40B4-BE49-F238E27FC236}">
                    <a16:creationId xmlns:a16="http://schemas.microsoft.com/office/drawing/2014/main" id="{EE2905B9-8FBB-7F43-6EE5-7611572A267F}"/>
                  </a:ext>
                </a:extLst>
              </p:cNvPr>
              <p:cNvSpPr/>
              <p:nvPr/>
            </p:nvSpPr>
            <p:spPr>
              <a:xfrm>
                <a:off x="947581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5" name="Freeform: Shape 6354">
                <a:extLst>
                  <a:ext uri="{FF2B5EF4-FFF2-40B4-BE49-F238E27FC236}">
                    <a16:creationId xmlns:a16="http://schemas.microsoft.com/office/drawing/2014/main" id="{5BFD9A73-5786-4521-49C6-53F33CA7B8EF}"/>
                  </a:ext>
                </a:extLst>
              </p:cNvPr>
              <p:cNvSpPr/>
              <p:nvPr/>
            </p:nvSpPr>
            <p:spPr>
              <a:xfrm>
                <a:off x="95918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6" name="Freeform: Shape 6355">
                <a:extLst>
                  <a:ext uri="{FF2B5EF4-FFF2-40B4-BE49-F238E27FC236}">
                    <a16:creationId xmlns:a16="http://schemas.microsoft.com/office/drawing/2014/main" id="{31B7FEF5-F065-A971-0DC7-2427B06540AB}"/>
                  </a:ext>
                </a:extLst>
              </p:cNvPr>
              <p:cNvSpPr/>
              <p:nvPr/>
            </p:nvSpPr>
            <p:spPr>
              <a:xfrm>
                <a:off x="970786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7" name="Freeform: Shape 6356">
                <a:extLst>
                  <a:ext uri="{FF2B5EF4-FFF2-40B4-BE49-F238E27FC236}">
                    <a16:creationId xmlns:a16="http://schemas.microsoft.com/office/drawing/2014/main" id="{F1A2C69E-E095-EA98-3CB7-E9BE6DE32721}"/>
                  </a:ext>
                </a:extLst>
              </p:cNvPr>
              <p:cNvSpPr/>
              <p:nvPr/>
            </p:nvSpPr>
            <p:spPr>
              <a:xfrm>
                <a:off x="98238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8" name="Freeform: Shape 6357">
                <a:extLst>
                  <a:ext uri="{FF2B5EF4-FFF2-40B4-BE49-F238E27FC236}">
                    <a16:creationId xmlns:a16="http://schemas.microsoft.com/office/drawing/2014/main" id="{AC6F99E7-A6AF-E75F-20C3-B244FD91CB82}"/>
                  </a:ext>
                </a:extLst>
              </p:cNvPr>
              <p:cNvSpPr/>
              <p:nvPr/>
            </p:nvSpPr>
            <p:spPr>
              <a:xfrm>
                <a:off x="993992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9" name="Freeform: Shape 6358">
                <a:extLst>
                  <a:ext uri="{FF2B5EF4-FFF2-40B4-BE49-F238E27FC236}">
                    <a16:creationId xmlns:a16="http://schemas.microsoft.com/office/drawing/2014/main" id="{324AB700-3599-3423-14B3-A5F50EC88A99}"/>
                  </a:ext>
                </a:extLst>
              </p:cNvPr>
              <p:cNvSpPr/>
              <p:nvPr/>
            </p:nvSpPr>
            <p:spPr>
              <a:xfrm>
                <a:off x="100559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0" name="Freeform: Shape 6359">
                <a:extLst>
                  <a:ext uri="{FF2B5EF4-FFF2-40B4-BE49-F238E27FC236}">
                    <a16:creationId xmlns:a16="http://schemas.microsoft.com/office/drawing/2014/main" id="{23FD5545-6438-5B6A-6413-46913329C5DB}"/>
                  </a:ext>
                </a:extLst>
              </p:cNvPr>
              <p:cNvSpPr/>
              <p:nvPr/>
            </p:nvSpPr>
            <p:spPr>
              <a:xfrm>
                <a:off x="1017199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1" name="Freeform: Shape 6360">
                <a:extLst>
                  <a:ext uri="{FF2B5EF4-FFF2-40B4-BE49-F238E27FC236}">
                    <a16:creationId xmlns:a16="http://schemas.microsoft.com/office/drawing/2014/main" id="{94BD6876-DF1A-A3D9-57D3-E2DE9F65AE57}"/>
                  </a:ext>
                </a:extLst>
              </p:cNvPr>
              <p:cNvSpPr/>
              <p:nvPr/>
            </p:nvSpPr>
            <p:spPr>
              <a:xfrm>
                <a:off x="1028801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2" name="Freeform: Shape 6361">
                <a:extLst>
                  <a:ext uri="{FF2B5EF4-FFF2-40B4-BE49-F238E27FC236}">
                    <a16:creationId xmlns:a16="http://schemas.microsoft.com/office/drawing/2014/main" id="{AD165C68-919F-6C20-1E54-A367EDE013C0}"/>
                  </a:ext>
                </a:extLst>
              </p:cNvPr>
              <p:cNvSpPr/>
              <p:nvPr/>
            </p:nvSpPr>
            <p:spPr>
              <a:xfrm>
                <a:off x="104040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3" name="Freeform: Shape 6362">
                <a:extLst>
                  <a:ext uri="{FF2B5EF4-FFF2-40B4-BE49-F238E27FC236}">
                    <a16:creationId xmlns:a16="http://schemas.microsoft.com/office/drawing/2014/main" id="{87EC781F-D318-0877-A0DC-689E09D20921}"/>
                  </a:ext>
                </a:extLst>
              </p:cNvPr>
              <p:cNvSpPr/>
              <p:nvPr/>
            </p:nvSpPr>
            <p:spPr>
              <a:xfrm>
                <a:off x="1052007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4" name="Freeform: Shape 6363">
                <a:extLst>
                  <a:ext uri="{FF2B5EF4-FFF2-40B4-BE49-F238E27FC236}">
                    <a16:creationId xmlns:a16="http://schemas.microsoft.com/office/drawing/2014/main" id="{FDF920FC-9BBD-494A-A1AD-91B531D8EA00}"/>
                  </a:ext>
                </a:extLst>
              </p:cNvPr>
              <p:cNvSpPr/>
              <p:nvPr/>
            </p:nvSpPr>
            <p:spPr>
              <a:xfrm>
                <a:off x="1063611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5" name="Freeform: Shape 6364">
                <a:extLst>
                  <a:ext uri="{FF2B5EF4-FFF2-40B4-BE49-F238E27FC236}">
                    <a16:creationId xmlns:a16="http://schemas.microsoft.com/office/drawing/2014/main" id="{D97582A8-D4F9-D679-8742-147935C71578}"/>
                  </a:ext>
                </a:extLst>
              </p:cNvPr>
              <p:cNvSpPr/>
              <p:nvPr/>
            </p:nvSpPr>
            <p:spPr>
              <a:xfrm>
                <a:off x="1075214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6" name="Freeform: Shape 6365">
                <a:extLst>
                  <a:ext uri="{FF2B5EF4-FFF2-40B4-BE49-F238E27FC236}">
                    <a16:creationId xmlns:a16="http://schemas.microsoft.com/office/drawing/2014/main" id="{3D9C0A82-F56D-3687-75D2-5B8ABF48DF2A}"/>
                  </a:ext>
                </a:extLst>
              </p:cNvPr>
              <p:cNvSpPr/>
              <p:nvPr/>
            </p:nvSpPr>
            <p:spPr>
              <a:xfrm>
                <a:off x="108681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7" name="Freeform: Shape 6366">
                <a:extLst>
                  <a:ext uri="{FF2B5EF4-FFF2-40B4-BE49-F238E27FC236}">
                    <a16:creationId xmlns:a16="http://schemas.microsoft.com/office/drawing/2014/main" id="{AFB85E41-6CE9-DAA8-D4B9-ED2B32CFF756}"/>
                  </a:ext>
                </a:extLst>
              </p:cNvPr>
              <p:cNvSpPr/>
              <p:nvPr/>
            </p:nvSpPr>
            <p:spPr>
              <a:xfrm>
                <a:off x="1098419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8" name="Freeform: Shape 6367">
                <a:extLst>
                  <a:ext uri="{FF2B5EF4-FFF2-40B4-BE49-F238E27FC236}">
                    <a16:creationId xmlns:a16="http://schemas.microsoft.com/office/drawing/2014/main" id="{928786B6-C0E8-C0A2-B8D3-D2C65E69F646}"/>
                  </a:ext>
                </a:extLst>
              </p:cNvPr>
              <p:cNvSpPr/>
              <p:nvPr/>
            </p:nvSpPr>
            <p:spPr>
              <a:xfrm>
                <a:off x="1110022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9" name="Freeform: Shape 6368">
                <a:extLst>
                  <a:ext uri="{FF2B5EF4-FFF2-40B4-BE49-F238E27FC236}">
                    <a16:creationId xmlns:a16="http://schemas.microsoft.com/office/drawing/2014/main" id="{07D833AB-EA55-AA9E-2EA2-1A8653D75289}"/>
                  </a:ext>
                </a:extLst>
              </p:cNvPr>
              <p:cNvSpPr/>
              <p:nvPr/>
            </p:nvSpPr>
            <p:spPr>
              <a:xfrm>
                <a:off x="1121626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0" name="Freeform: Shape 6369">
                <a:extLst>
                  <a:ext uri="{FF2B5EF4-FFF2-40B4-BE49-F238E27FC236}">
                    <a16:creationId xmlns:a16="http://schemas.microsoft.com/office/drawing/2014/main" id="{CF605D7F-03C7-6BDE-65C8-A0274FD9C94B}"/>
                  </a:ext>
                </a:extLst>
              </p:cNvPr>
              <p:cNvSpPr/>
              <p:nvPr/>
            </p:nvSpPr>
            <p:spPr>
              <a:xfrm>
                <a:off x="1133229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1" name="Freeform: Shape 6370">
                <a:extLst>
                  <a:ext uri="{FF2B5EF4-FFF2-40B4-BE49-F238E27FC236}">
                    <a16:creationId xmlns:a16="http://schemas.microsoft.com/office/drawing/2014/main" id="{BF78A079-2432-7C56-5068-412E62872C3C}"/>
                  </a:ext>
                </a:extLst>
              </p:cNvPr>
              <p:cNvSpPr/>
              <p:nvPr/>
            </p:nvSpPr>
            <p:spPr>
              <a:xfrm>
                <a:off x="1144831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2" name="Freeform: Shape 6371">
                <a:extLst>
                  <a:ext uri="{FF2B5EF4-FFF2-40B4-BE49-F238E27FC236}">
                    <a16:creationId xmlns:a16="http://schemas.microsoft.com/office/drawing/2014/main" id="{A4AD4D81-4378-456C-66E6-05F053807470}"/>
                  </a:ext>
                </a:extLst>
              </p:cNvPr>
              <p:cNvSpPr/>
              <p:nvPr/>
            </p:nvSpPr>
            <p:spPr>
              <a:xfrm>
                <a:off x="1156434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3" name="Freeform: Shape 6372">
                <a:extLst>
                  <a:ext uri="{FF2B5EF4-FFF2-40B4-BE49-F238E27FC236}">
                    <a16:creationId xmlns:a16="http://schemas.microsoft.com/office/drawing/2014/main" id="{3DF8C4A5-1D97-F599-2FE9-0DD8B5E619A2}"/>
                  </a:ext>
                </a:extLst>
              </p:cNvPr>
              <p:cNvSpPr/>
              <p:nvPr/>
            </p:nvSpPr>
            <p:spPr>
              <a:xfrm>
                <a:off x="1168037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4" name="Freeform: Shape 6373">
                <a:extLst>
                  <a:ext uri="{FF2B5EF4-FFF2-40B4-BE49-F238E27FC236}">
                    <a16:creationId xmlns:a16="http://schemas.microsoft.com/office/drawing/2014/main" id="{2F956F98-15F4-A619-4324-3B6E98FA58A5}"/>
                  </a:ext>
                </a:extLst>
              </p:cNvPr>
              <p:cNvSpPr/>
              <p:nvPr/>
            </p:nvSpPr>
            <p:spPr>
              <a:xfrm>
                <a:off x="1179640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5" name="Freeform: Shape 6374">
                <a:extLst>
                  <a:ext uri="{FF2B5EF4-FFF2-40B4-BE49-F238E27FC236}">
                    <a16:creationId xmlns:a16="http://schemas.microsoft.com/office/drawing/2014/main" id="{955513AC-6E1F-D9F1-C8FA-8A8C3BD81BF7}"/>
                  </a:ext>
                </a:extLst>
              </p:cNvPr>
              <p:cNvSpPr/>
              <p:nvPr/>
            </p:nvSpPr>
            <p:spPr>
              <a:xfrm>
                <a:off x="1191242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6" name="Freeform: Shape 6375">
                <a:extLst>
                  <a:ext uri="{FF2B5EF4-FFF2-40B4-BE49-F238E27FC236}">
                    <a16:creationId xmlns:a16="http://schemas.microsoft.com/office/drawing/2014/main" id="{D2048189-3B15-02F1-8697-D231FBA98FFD}"/>
                  </a:ext>
                </a:extLst>
              </p:cNvPr>
              <p:cNvSpPr/>
              <p:nvPr/>
            </p:nvSpPr>
            <p:spPr>
              <a:xfrm>
                <a:off x="1202845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7" name="Freeform: Shape 6376">
                <a:extLst>
                  <a:ext uri="{FF2B5EF4-FFF2-40B4-BE49-F238E27FC236}">
                    <a16:creationId xmlns:a16="http://schemas.microsoft.com/office/drawing/2014/main" id="{6260025D-3A2D-2C53-8213-1A1555C1BC28}"/>
                  </a:ext>
                </a:extLst>
              </p:cNvPr>
              <p:cNvSpPr/>
              <p:nvPr/>
            </p:nvSpPr>
            <p:spPr>
              <a:xfrm>
                <a:off x="1214449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3" name="Freeform: Shape 6392">
                <a:extLst>
                  <a:ext uri="{FF2B5EF4-FFF2-40B4-BE49-F238E27FC236}">
                    <a16:creationId xmlns:a16="http://schemas.microsoft.com/office/drawing/2014/main" id="{A0467D11-6299-2A7A-5F18-A34F4C9D58B0}"/>
                  </a:ext>
                </a:extLst>
              </p:cNvPr>
              <p:cNvSpPr/>
              <p:nvPr/>
            </p:nvSpPr>
            <p:spPr>
              <a:xfrm>
                <a:off x="935978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4" name="Freeform: Shape 6393">
                <a:extLst>
                  <a:ext uri="{FF2B5EF4-FFF2-40B4-BE49-F238E27FC236}">
                    <a16:creationId xmlns:a16="http://schemas.microsoft.com/office/drawing/2014/main" id="{A9081DD6-1400-7DE3-74DD-10C695C06852}"/>
                  </a:ext>
                </a:extLst>
              </p:cNvPr>
              <p:cNvSpPr/>
              <p:nvPr/>
            </p:nvSpPr>
            <p:spPr>
              <a:xfrm>
                <a:off x="947581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5" name="Freeform: Shape 6394">
                <a:extLst>
                  <a:ext uri="{FF2B5EF4-FFF2-40B4-BE49-F238E27FC236}">
                    <a16:creationId xmlns:a16="http://schemas.microsoft.com/office/drawing/2014/main" id="{123166E6-5099-0CE2-0C26-480E5094B050}"/>
                  </a:ext>
                </a:extLst>
              </p:cNvPr>
              <p:cNvSpPr/>
              <p:nvPr/>
            </p:nvSpPr>
            <p:spPr>
              <a:xfrm>
                <a:off x="95918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6" name="Freeform: Shape 6395">
                <a:extLst>
                  <a:ext uri="{FF2B5EF4-FFF2-40B4-BE49-F238E27FC236}">
                    <a16:creationId xmlns:a16="http://schemas.microsoft.com/office/drawing/2014/main" id="{0B92B5C1-F717-75A1-F5EB-48ABE9678D04}"/>
                  </a:ext>
                </a:extLst>
              </p:cNvPr>
              <p:cNvSpPr/>
              <p:nvPr/>
            </p:nvSpPr>
            <p:spPr>
              <a:xfrm>
                <a:off x="970786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7" name="Freeform: Shape 6396">
                <a:extLst>
                  <a:ext uri="{FF2B5EF4-FFF2-40B4-BE49-F238E27FC236}">
                    <a16:creationId xmlns:a16="http://schemas.microsoft.com/office/drawing/2014/main" id="{E2A19A67-948E-3581-B524-E31CE709C6B8}"/>
                  </a:ext>
                </a:extLst>
              </p:cNvPr>
              <p:cNvSpPr/>
              <p:nvPr/>
            </p:nvSpPr>
            <p:spPr>
              <a:xfrm>
                <a:off x="98238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8" name="Freeform: Shape 6397">
                <a:extLst>
                  <a:ext uri="{FF2B5EF4-FFF2-40B4-BE49-F238E27FC236}">
                    <a16:creationId xmlns:a16="http://schemas.microsoft.com/office/drawing/2014/main" id="{7C15C20E-1CAC-43EC-3058-52C9130C37E2}"/>
                  </a:ext>
                </a:extLst>
              </p:cNvPr>
              <p:cNvSpPr/>
              <p:nvPr/>
            </p:nvSpPr>
            <p:spPr>
              <a:xfrm>
                <a:off x="993992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9" name="Freeform: Shape 6398">
                <a:extLst>
                  <a:ext uri="{FF2B5EF4-FFF2-40B4-BE49-F238E27FC236}">
                    <a16:creationId xmlns:a16="http://schemas.microsoft.com/office/drawing/2014/main" id="{E6199952-7DB8-51A6-3C5F-535BFF2D541E}"/>
                  </a:ext>
                </a:extLst>
              </p:cNvPr>
              <p:cNvSpPr/>
              <p:nvPr/>
            </p:nvSpPr>
            <p:spPr>
              <a:xfrm>
                <a:off x="100559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0" name="Freeform: Shape 6399">
                <a:extLst>
                  <a:ext uri="{FF2B5EF4-FFF2-40B4-BE49-F238E27FC236}">
                    <a16:creationId xmlns:a16="http://schemas.microsoft.com/office/drawing/2014/main" id="{C9E3EFEF-90E9-F984-57BF-D74CA8C232B9}"/>
                  </a:ext>
                </a:extLst>
              </p:cNvPr>
              <p:cNvSpPr/>
              <p:nvPr/>
            </p:nvSpPr>
            <p:spPr>
              <a:xfrm>
                <a:off x="1017199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1" name="Freeform: Shape 6400">
                <a:extLst>
                  <a:ext uri="{FF2B5EF4-FFF2-40B4-BE49-F238E27FC236}">
                    <a16:creationId xmlns:a16="http://schemas.microsoft.com/office/drawing/2014/main" id="{75CA7D46-8CE0-5832-954B-2E3B23E19F36}"/>
                  </a:ext>
                </a:extLst>
              </p:cNvPr>
              <p:cNvSpPr/>
              <p:nvPr/>
            </p:nvSpPr>
            <p:spPr>
              <a:xfrm>
                <a:off x="1028801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2" name="Freeform: Shape 6401">
                <a:extLst>
                  <a:ext uri="{FF2B5EF4-FFF2-40B4-BE49-F238E27FC236}">
                    <a16:creationId xmlns:a16="http://schemas.microsoft.com/office/drawing/2014/main" id="{3FFEC75E-E179-F934-0909-BD9FB2C1863E}"/>
                  </a:ext>
                </a:extLst>
              </p:cNvPr>
              <p:cNvSpPr/>
              <p:nvPr/>
            </p:nvSpPr>
            <p:spPr>
              <a:xfrm>
                <a:off x="104040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3" name="Freeform: Shape 6402">
                <a:extLst>
                  <a:ext uri="{FF2B5EF4-FFF2-40B4-BE49-F238E27FC236}">
                    <a16:creationId xmlns:a16="http://schemas.microsoft.com/office/drawing/2014/main" id="{1AA3B07C-B0B1-C37E-AB32-7C6A1718A646}"/>
                  </a:ext>
                </a:extLst>
              </p:cNvPr>
              <p:cNvSpPr/>
              <p:nvPr/>
            </p:nvSpPr>
            <p:spPr>
              <a:xfrm>
                <a:off x="1052007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4" name="Freeform: Shape 6403">
                <a:extLst>
                  <a:ext uri="{FF2B5EF4-FFF2-40B4-BE49-F238E27FC236}">
                    <a16:creationId xmlns:a16="http://schemas.microsoft.com/office/drawing/2014/main" id="{ED9F85A5-C8F7-1316-FF53-A87D4774969C}"/>
                  </a:ext>
                </a:extLst>
              </p:cNvPr>
              <p:cNvSpPr/>
              <p:nvPr/>
            </p:nvSpPr>
            <p:spPr>
              <a:xfrm>
                <a:off x="1063611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5" name="Freeform: Shape 6404">
                <a:extLst>
                  <a:ext uri="{FF2B5EF4-FFF2-40B4-BE49-F238E27FC236}">
                    <a16:creationId xmlns:a16="http://schemas.microsoft.com/office/drawing/2014/main" id="{8782BEA0-D165-1B44-6CC6-EF63E745C447}"/>
                  </a:ext>
                </a:extLst>
              </p:cNvPr>
              <p:cNvSpPr/>
              <p:nvPr/>
            </p:nvSpPr>
            <p:spPr>
              <a:xfrm>
                <a:off x="1075214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6" name="Freeform: Shape 6405">
                <a:extLst>
                  <a:ext uri="{FF2B5EF4-FFF2-40B4-BE49-F238E27FC236}">
                    <a16:creationId xmlns:a16="http://schemas.microsoft.com/office/drawing/2014/main" id="{0A3DCAE1-C68F-C0D8-C8F3-1CFABF0D7AD8}"/>
                  </a:ext>
                </a:extLst>
              </p:cNvPr>
              <p:cNvSpPr/>
              <p:nvPr/>
            </p:nvSpPr>
            <p:spPr>
              <a:xfrm>
                <a:off x="108681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7" name="Freeform: Shape 6406">
                <a:extLst>
                  <a:ext uri="{FF2B5EF4-FFF2-40B4-BE49-F238E27FC236}">
                    <a16:creationId xmlns:a16="http://schemas.microsoft.com/office/drawing/2014/main" id="{C235FA48-D50C-3B68-95D4-0995EB380D13}"/>
                  </a:ext>
                </a:extLst>
              </p:cNvPr>
              <p:cNvSpPr/>
              <p:nvPr/>
            </p:nvSpPr>
            <p:spPr>
              <a:xfrm>
                <a:off x="1098419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8" name="Freeform: Shape 6407">
                <a:extLst>
                  <a:ext uri="{FF2B5EF4-FFF2-40B4-BE49-F238E27FC236}">
                    <a16:creationId xmlns:a16="http://schemas.microsoft.com/office/drawing/2014/main" id="{A7EB8085-100E-72E3-8BA2-2B062F7F8438}"/>
                  </a:ext>
                </a:extLst>
              </p:cNvPr>
              <p:cNvSpPr/>
              <p:nvPr/>
            </p:nvSpPr>
            <p:spPr>
              <a:xfrm>
                <a:off x="1110022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9" name="Freeform: Shape 6408">
                <a:extLst>
                  <a:ext uri="{FF2B5EF4-FFF2-40B4-BE49-F238E27FC236}">
                    <a16:creationId xmlns:a16="http://schemas.microsoft.com/office/drawing/2014/main" id="{3FFE6BD1-1B1E-4831-A088-177F5E1FC159}"/>
                  </a:ext>
                </a:extLst>
              </p:cNvPr>
              <p:cNvSpPr/>
              <p:nvPr/>
            </p:nvSpPr>
            <p:spPr>
              <a:xfrm>
                <a:off x="1121626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0" name="Freeform: Shape 6409">
                <a:extLst>
                  <a:ext uri="{FF2B5EF4-FFF2-40B4-BE49-F238E27FC236}">
                    <a16:creationId xmlns:a16="http://schemas.microsoft.com/office/drawing/2014/main" id="{E9128E36-92E7-93A4-0D28-5FEFE43C7787}"/>
                  </a:ext>
                </a:extLst>
              </p:cNvPr>
              <p:cNvSpPr/>
              <p:nvPr/>
            </p:nvSpPr>
            <p:spPr>
              <a:xfrm>
                <a:off x="1133229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1" name="Freeform: Shape 6410">
                <a:extLst>
                  <a:ext uri="{FF2B5EF4-FFF2-40B4-BE49-F238E27FC236}">
                    <a16:creationId xmlns:a16="http://schemas.microsoft.com/office/drawing/2014/main" id="{AB078482-77AC-4341-7E81-91BC050358F9}"/>
                  </a:ext>
                </a:extLst>
              </p:cNvPr>
              <p:cNvSpPr/>
              <p:nvPr/>
            </p:nvSpPr>
            <p:spPr>
              <a:xfrm>
                <a:off x="1144831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2" name="Freeform: Shape 6411">
                <a:extLst>
                  <a:ext uri="{FF2B5EF4-FFF2-40B4-BE49-F238E27FC236}">
                    <a16:creationId xmlns:a16="http://schemas.microsoft.com/office/drawing/2014/main" id="{1527BD01-9666-15F2-263A-50BCAD152271}"/>
                  </a:ext>
                </a:extLst>
              </p:cNvPr>
              <p:cNvSpPr/>
              <p:nvPr/>
            </p:nvSpPr>
            <p:spPr>
              <a:xfrm>
                <a:off x="1156434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3" name="Freeform: Shape 6412">
                <a:extLst>
                  <a:ext uri="{FF2B5EF4-FFF2-40B4-BE49-F238E27FC236}">
                    <a16:creationId xmlns:a16="http://schemas.microsoft.com/office/drawing/2014/main" id="{B2E5155F-EA9E-CE5A-4D2D-D22882C8ACBC}"/>
                  </a:ext>
                </a:extLst>
              </p:cNvPr>
              <p:cNvSpPr/>
              <p:nvPr/>
            </p:nvSpPr>
            <p:spPr>
              <a:xfrm>
                <a:off x="1168037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4" name="Freeform: Shape 6413">
                <a:extLst>
                  <a:ext uri="{FF2B5EF4-FFF2-40B4-BE49-F238E27FC236}">
                    <a16:creationId xmlns:a16="http://schemas.microsoft.com/office/drawing/2014/main" id="{60A13EA4-D83C-5316-0E88-5E8A7F13E06F}"/>
                  </a:ext>
                </a:extLst>
              </p:cNvPr>
              <p:cNvSpPr/>
              <p:nvPr/>
            </p:nvSpPr>
            <p:spPr>
              <a:xfrm>
                <a:off x="1179640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5" name="Freeform: Shape 6414">
                <a:extLst>
                  <a:ext uri="{FF2B5EF4-FFF2-40B4-BE49-F238E27FC236}">
                    <a16:creationId xmlns:a16="http://schemas.microsoft.com/office/drawing/2014/main" id="{E644E049-6E76-73A1-33DD-32045EB1A7DD}"/>
                  </a:ext>
                </a:extLst>
              </p:cNvPr>
              <p:cNvSpPr/>
              <p:nvPr/>
            </p:nvSpPr>
            <p:spPr>
              <a:xfrm>
                <a:off x="1191242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6" name="Freeform: Shape 6415">
                <a:extLst>
                  <a:ext uri="{FF2B5EF4-FFF2-40B4-BE49-F238E27FC236}">
                    <a16:creationId xmlns:a16="http://schemas.microsoft.com/office/drawing/2014/main" id="{016E562F-84B3-F293-A037-C75A931E085B}"/>
                  </a:ext>
                </a:extLst>
              </p:cNvPr>
              <p:cNvSpPr/>
              <p:nvPr/>
            </p:nvSpPr>
            <p:spPr>
              <a:xfrm>
                <a:off x="1202845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7" name="Freeform: Shape 6416">
                <a:extLst>
                  <a:ext uri="{FF2B5EF4-FFF2-40B4-BE49-F238E27FC236}">
                    <a16:creationId xmlns:a16="http://schemas.microsoft.com/office/drawing/2014/main" id="{24009809-48D8-6A21-F562-EEC13F20AACD}"/>
                  </a:ext>
                </a:extLst>
              </p:cNvPr>
              <p:cNvSpPr/>
              <p:nvPr/>
            </p:nvSpPr>
            <p:spPr>
              <a:xfrm>
                <a:off x="1214449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3" name="Freeform: Shape 6432">
                <a:extLst>
                  <a:ext uri="{FF2B5EF4-FFF2-40B4-BE49-F238E27FC236}">
                    <a16:creationId xmlns:a16="http://schemas.microsoft.com/office/drawing/2014/main" id="{3208BD2C-5459-3A58-EB22-B2FC145885A1}"/>
                  </a:ext>
                </a:extLst>
              </p:cNvPr>
              <p:cNvSpPr/>
              <p:nvPr/>
            </p:nvSpPr>
            <p:spPr>
              <a:xfrm>
                <a:off x="935978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4" name="Freeform: Shape 6433">
                <a:extLst>
                  <a:ext uri="{FF2B5EF4-FFF2-40B4-BE49-F238E27FC236}">
                    <a16:creationId xmlns:a16="http://schemas.microsoft.com/office/drawing/2014/main" id="{A9C01E74-3607-836A-53AA-93D0514E5954}"/>
                  </a:ext>
                </a:extLst>
              </p:cNvPr>
              <p:cNvSpPr/>
              <p:nvPr/>
            </p:nvSpPr>
            <p:spPr>
              <a:xfrm>
                <a:off x="947581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5" name="Freeform: Shape 6434">
                <a:extLst>
                  <a:ext uri="{FF2B5EF4-FFF2-40B4-BE49-F238E27FC236}">
                    <a16:creationId xmlns:a16="http://schemas.microsoft.com/office/drawing/2014/main" id="{24A9C75D-9731-BF58-9115-CDFF0F7A9A53}"/>
                  </a:ext>
                </a:extLst>
              </p:cNvPr>
              <p:cNvSpPr/>
              <p:nvPr/>
            </p:nvSpPr>
            <p:spPr>
              <a:xfrm>
                <a:off x="95918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6" name="Freeform: Shape 6435">
                <a:extLst>
                  <a:ext uri="{FF2B5EF4-FFF2-40B4-BE49-F238E27FC236}">
                    <a16:creationId xmlns:a16="http://schemas.microsoft.com/office/drawing/2014/main" id="{232C1504-1A77-E32C-5CB8-0B1C14B7E867}"/>
                  </a:ext>
                </a:extLst>
              </p:cNvPr>
              <p:cNvSpPr/>
              <p:nvPr/>
            </p:nvSpPr>
            <p:spPr>
              <a:xfrm>
                <a:off x="970786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7" name="Freeform: Shape 6436">
                <a:extLst>
                  <a:ext uri="{FF2B5EF4-FFF2-40B4-BE49-F238E27FC236}">
                    <a16:creationId xmlns:a16="http://schemas.microsoft.com/office/drawing/2014/main" id="{12A3DD78-044D-1728-7BF7-1075C5A34DDF}"/>
                  </a:ext>
                </a:extLst>
              </p:cNvPr>
              <p:cNvSpPr/>
              <p:nvPr/>
            </p:nvSpPr>
            <p:spPr>
              <a:xfrm>
                <a:off x="98238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8" name="Freeform: Shape 6437">
                <a:extLst>
                  <a:ext uri="{FF2B5EF4-FFF2-40B4-BE49-F238E27FC236}">
                    <a16:creationId xmlns:a16="http://schemas.microsoft.com/office/drawing/2014/main" id="{B280AB3A-29EB-1A0E-F470-45AE56C68BA2}"/>
                  </a:ext>
                </a:extLst>
              </p:cNvPr>
              <p:cNvSpPr/>
              <p:nvPr/>
            </p:nvSpPr>
            <p:spPr>
              <a:xfrm>
                <a:off x="993992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9" name="Freeform: Shape 6438">
                <a:extLst>
                  <a:ext uri="{FF2B5EF4-FFF2-40B4-BE49-F238E27FC236}">
                    <a16:creationId xmlns:a16="http://schemas.microsoft.com/office/drawing/2014/main" id="{40746564-3E99-7970-3855-E6CB50D62A10}"/>
                  </a:ext>
                </a:extLst>
              </p:cNvPr>
              <p:cNvSpPr/>
              <p:nvPr/>
            </p:nvSpPr>
            <p:spPr>
              <a:xfrm>
                <a:off x="100559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0" name="Freeform: Shape 6439">
                <a:extLst>
                  <a:ext uri="{FF2B5EF4-FFF2-40B4-BE49-F238E27FC236}">
                    <a16:creationId xmlns:a16="http://schemas.microsoft.com/office/drawing/2014/main" id="{359F091D-C762-8271-8EDF-6D532035E275}"/>
                  </a:ext>
                </a:extLst>
              </p:cNvPr>
              <p:cNvSpPr/>
              <p:nvPr/>
            </p:nvSpPr>
            <p:spPr>
              <a:xfrm>
                <a:off x="1017199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1" name="Freeform: Shape 6440">
                <a:extLst>
                  <a:ext uri="{FF2B5EF4-FFF2-40B4-BE49-F238E27FC236}">
                    <a16:creationId xmlns:a16="http://schemas.microsoft.com/office/drawing/2014/main" id="{14D243A5-DC8A-1910-ABB9-B417DABF5D02}"/>
                  </a:ext>
                </a:extLst>
              </p:cNvPr>
              <p:cNvSpPr/>
              <p:nvPr/>
            </p:nvSpPr>
            <p:spPr>
              <a:xfrm>
                <a:off x="1028801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2" name="Freeform: Shape 6441">
                <a:extLst>
                  <a:ext uri="{FF2B5EF4-FFF2-40B4-BE49-F238E27FC236}">
                    <a16:creationId xmlns:a16="http://schemas.microsoft.com/office/drawing/2014/main" id="{D46E9EB4-3FD5-A86F-BB07-95E80A95D9BE}"/>
                  </a:ext>
                </a:extLst>
              </p:cNvPr>
              <p:cNvSpPr/>
              <p:nvPr/>
            </p:nvSpPr>
            <p:spPr>
              <a:xfrm>
                <a:off x="104040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3" name="Freeform: Shape 6442">
                <a:extLst>
                  <a:ext uri="{FF2B5EF4-FFF2-40B4-BE49-F238E27FC236}">
                    <a16:creationId xmlns:a16="http://schemas.microsoft.com/office/drawing/2014/main" id="{072244C0-B345-CAA4-FC47-337CCE792E73}"/>
                  </a:ext>
                </a:extLst>
              </p:cNvPr>
              <p:cNvSpPr/>
              <p:nvPr/>
            </p:nvSpPr>
            <p:spPr>
              <a:xfrm>
                <a:off x="1052007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4" name="Freeform: Shape 6443">
                <a:extLst>
                  <a:ext uri="{FF2B5EF4-FFF2-40B4-BE49-F238E27FC236}">
                    <a16:creationId xmlns:a16="http://schemas.microsoft.com/office/drawing/2014/main" id="{9EC09B33-FFDA-BC12-E392-46160F5D2236}"/>
                  </a:ext>
                </a:extLst>
              </p:cNvPr>
              <p:cNvSpPr/>
              <p:nvPr/>
            </p:nvSpPr>
            <p:spPr>
              <a:xfrm>
                <a:off x="1063611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5" name="Freeform: Shape 6444">
                <a:extLst>
                  <a:ext uri="{FF2B5EF4-FFF2-40B4-BE49-F238E27FC236}">
                    <a16:creationId xmlns:a16="http://schemas.microsoft.com/office/drawing/2014/main" id="{0A7E5A78-EFD0-A4F7-F40C-30FF21507C36}"/>
                  </a:ext>
                </a:extLst>
              </p:cNvPr>
              <p:cNvSpPr/>
              <p:nvPr/>
            </p:nvSpPr>
            <p:spPr>
              <a:xfrm>
                <a:off x="1075214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6" name="Freeform: Shape 6445">
                <a:extLst>
                  <a:ext uri="{FF2B5EF4-FFF2-40B4-BE49-F238E27FC236}">
                    <a16:creationId xmlns:a16="http://schemas.microsoft.com/office/drawing/2014/main" id="{4A5A1B36-5099-B8C4-EA3D-457F34425CBA}"/>
                  </a:ext>
                </a:extLst>
              </p:cNvPr>
              <p:cNvSpPr/>
              <p:nvPr/>
            </p:nvSpPr>
            <p:spPr>
              <a:xfrm>
                <a:off x="108681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7" name="Freeform: Shape 6446">
                <a:extLst>
                  <a:ext uri="{FF2B5EF4-FFF2-40B4-BE49-F238E27FC236}">
                    <a16:creationId xmlns:a16="http://schemas.microsoft.com/office/drawing/2014/main" id="{35EE8FE9-AEBB-DA18-5DD6-3F330853C0D8}"/>
                  </a:ext>
                </a:extLst>
              </p:cNvPr>
              <p:cNvSpPr/>
              <p:nvPr/>
            </p:nvSpPr>
            <p:spPr>
              <a:xfrm>
                <a:off x="1098419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8" name="Freeform: Shape 6447">
                <a:extLst>
                  <a:ext uri="{FF2B5EF4-FFF2-40B4-BE49-F238E27FC236}">
                    <a16:creationId xmlns:a16="http://schemas.microsoft.com/office/drawing/2014/main" id="{3F6FF9B1-F137-CCFE-C1E0-9A1169BAE9E8}"/>
                  </a:ext>
                </a:extLst>
              </p:cNvPr>
              <p:cNvSpPr/>
              <p:nvPr/>
            </p:nvSpPr>
            <p:spPr>
              <a:xfrm>
                <a:off x="1110022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9" name="Freeform: Shape 6448">
                <a:extLst>
                  <a:ext uri="{FF2B5EF4-FFF2-40B4-BE49-F238E27FC236}">
                    <a16:creationId xmlns:a16="http://schemas.microsoft.com/office/drawing/2014/main" id="{57B38F23-65AF-454D-1DCD-9603FA2D82ED}"/>
                  </a:ext>
                </a:extLst>
              </p:cNvPr>
              <p:cNvSpPr/>
              <p:nvPr/>
            </p:nvSpPr>
            <p:spPr>
              <a:xfrm>
                <a:off x="1121626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0" name="Freeform: Shape 6449">
                <a:extLst>
                  <a:ext uri="{FF2B5EF4-FFF2-40B4-BE49-F238E27FC236}">
                    <a16:creationId xmlns:a16="http://schemas.microsoft.com/office/drawing/2014/main" id="{42500EF5-737A-229F-7304-80D4C2D8E37D}"/>
                  </a:ext>
                </a:extLst>
              </p:cNvPr>
              <p:cNvSpPr/>
              <p:nvPr/>
            </p:nvSpPr>
            <p:spPr>
              <a:xfrm>
                <a:off x="1133229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1" name="Freeform: Shape 6450">
                <a:extLst>
                  <a:ext uri="{FF2B5EF4-FFF2-40B4-BE49-F238E27FC236}">
                    <a16:creationId xmlns:a16="http://schemas.microsoft.com/office/drawing/2014/main" id="{58F2E97F-8EC6-CEF9-CA58-6B4C4C926391}"/>
                  </a:ext>
                </a:extLst>
              </p:cNvPr>
              <p:cNvSpPr/>
              <p:nvPr/>
            </p:nvSpPr>
            <p:spPr>
              <a:xfrm>
                <a:off x="1144831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2" name="Freeform: Shape 6451">
                <a:extLst>
                  <a:ext uri="{FF2B5EF4-FFF2-40B4-BE49-F238E27FC236}">
                    <a16:creationId xmlns:a16="http://schemas.microsoft.com/office/drawing/2014/main" id="{95C19D13-C0AF-BE18-9E6E-71687718CE00}"/>
                  </a:ext>
                </a:extLst>
              </p:cNvPr>
              <p:cNvSpPr/>
              <p:nvPr/>
            </p:nvSpPr>
            <p:spPr>
              <a:xfrm>
                <a:off x="1156434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3" name="Freeform: Shape 6452">
                <a:extLst>
                  <a:ext uri="{FF2B5EF4-FFF2-40B4-BE49-F238E27FC236}">
                    <a16:creationId xmlns:a16="http://schemas.microsoft.com/office/drawing/2014/main" id="{550D09CA-D79B-E00F-5784-DD5F6C66CF2F}"/>
                  </a:ext>
                </a:extLst>
              </p:cNvPr>
              <p:cNvSpPr/>
              <p:nvPr/>
            </p:nvSpPr>
            <p:spPr>
              <a:xfrm>
                <a:off x="1168037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4" name="Freeform: Shape 6453">
                <a:extLst>
                  <a:ext uri="{FF2B5EF4-FFF2-40B4-BE49-F238E27FC236}">
                    <a16:creationId xmlns:a16="http://schemas.microsoft.com/office/drawing/2014/main" id="{FC5EAB74-52B6-C69D-97AD-14E4D752D41E}"/>
                  </a:ext>
                </a:extLst>
              </p:cNvPr>
              <p:cNvSpPr/>
              <p:nvPr/>
            </p:nvSpPr>
            <p:spPr>
              <a:xfrm>
                <a:off x="1179640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5" name="Freeform: Shape 6454">
                <a:extLst>
                  <a:ext uri="{FF2B5EF4-FFF2-40B4-BE49-F238E27FC236}">
                    <a16:creationId xmlns:a16="http://schemas.microsoft.com/office/drawing/2014/main" id="{0AEA3F59-55E2-DF18-6DDE-067486D0ADC8}"/>
                  </a:ext>
                </a:extLst>
              </p:cNvPr>
              <p:cNvSpPr/>
              <p:nvPr/>
            </p:nvSpPr>
            <p:spPr>
              <a:xfrm>
                <a:off x="1191242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6" name="Freeform: Shape 6455">
                <a:extLst>
                  <a:ext uri="{FF2B5EF4-FFF2-40B4-BE49-F238E27FC236}">
                    <a16:creationId xmlns:a16="http://schemas.microsoft.com/office/drawing/2014/main" id="{7C283246-DF40-06DB-34E0-66019C190B6F}"/>
                  </a:ext>
                </a:extLst>
              </p:cNvPr>
              <p:cNvSpPr/>
              <p:nvPr/>
            </p:nvSpPr>
            <p:spPr>
              <a:xfrm>
                <a:off x="1202845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7" name="Freeform: Shape 6456">
                <a:extLst>
                  <a:ext uri="{FF2B5EF4-FFF2-40B4-BE49-F238E27FC236}">
                    <a16:creationId xmlns:a16="http://schemas.microsoft.com/office/drawing/2014/main" id="{4512DA7D-A2D0-A3C7-1F86-7F0A08C8F28C}"/>
                  </a:ext>
                </a:extLst>
              </p:cNvPr>
              <p:cNvSpPr/>
              <p:nvPr/>
            </p:nvSpPr>
            <p:spPr>
              <a:xfrm>
                <a:off x="1214449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3" name="Freeform: Shape 6472">
                <a:extLst>
                  <a:ext uri="{FF2B5EF4-FFF2-40B4-BE49-F238E27FC236}">
                    <a16:creationId xmlns:a16="http://schemas.microsoft.com/office/drawing/2014/main" id="{29A39738-957E-420C-9BAA-652CA42632C1}"/>
                  </a:ext>
                </a:extLst>
              </p:cNvPr>
              <p:cNvSpPr/>
              <p:nvPr/>
            </p:nvSpPr>
            <p:spPr>
              <a:xfrm>
                <a:off x="935978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4" name="Freeform: Shape 6473">
                <a:extLst>
                  <a:ext uri="{FF2B5EF4-FFF2-40B4-BE49-F238E27FC236}">
                    <a16:creationId xmlns:a16="http://schemas.microsoft.com/office/drawing/2014/main" id="{AA28E475-971C-140C-4238-BB1F0E67C2D5}"/>
                  </a:ext>
                </a:extLst>
              </p:cNvPr>
              <p:cNvSpPr/>
              <p:nvPr/>
            </p:nvSpPr>
            <p:spPr>
              <a:xfrm>
                <a:off x="947581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5" name="Freeform: Shape 6474">
                <a:extLst>
                  <a:ext uri="{FF2B5EF4-FFF2-40B4-BE49-F238E27FC236}">
                    <a16:creationId xmlns:a16="http://schemas.microsoft.com/office/drawing/2014/main" id="{3151158C-1BB3-2969-76D8-2D2E7DC8F835}"/>
                  </a:ext>
                </a:extLst>
              </p:cNvPr>
              <p:cNvSpPr/>
              <p:nvPr/>
            </p:nvSpPr>
            <p:spPr>
              <a:xfrm>
                <a:off x="95918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6" name="Freeform: Shape 6475">
                <a:extLst>
                  <a:ext uri="{FF2B5EF4-FFF2-40B4-BE49-F238E27FC236}">
                    <a16:creationId xmlns:a16="http://schemas.microsoft.com/office/drawing/2014/main" id="{2092EA93-755F-CD8F-088D-91142FE3C0E7}"/>
                  </a:ext>
                </a:extLst>
              </p:cNvPr>
              <p:cNvSpPr/>
              <p:nvPr/>
            </p:nvSpPr>
            <p:spPr>
              <a:xfrm>
                <a:off x="970786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7" name="Freeform: Shape 6476">
                <a:extLst>
                  <a:ext uri="{FF2B5EF4-FFF2-40B4-BE49-F238E27FC236}">
                    <a16:creationId xmlns:a16="http://schemas.microsoft.com/office/drawing/2014/main" id="{391017F4-CF6F-DE64-587B-60139D049FB0}"/>
                  </a:ext>
                </a:extLst>
              </p:cNvPr>
              <p:cNvSpPr/>
              <p:nvPr/>
            </p:nvSpPr>
            <p:spPr>
              <a:xfrm>
                <a:off x="98238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8" name="Freeform: Shape 6477">
                <a:extLst>
                  <a:ext uri="{FF2B5EF4-FFF2-40B4-BE49-F238E27FC236}">
                    <a16:creationId xmlns:a16="http://schemas.microsoft.com/office/drawing/2014/main" id="{5B6A882A-C7F7-9C49-5AB4-336639E70362}"/>
                  </a:ext>
                </a:extLst>
              </p:cNvPr>
              <p:cNvSpPr/>
              <p:nvPr/>
            </p:nvSpPr>
            <p:spPr>
              <a:xfrm>
                <a:off x="993992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9" name="Freeform: Shape 6478">
                <a:extLst>
                  <a:ext uri="{FF2B5EF4-FFF2-40B4-BE49-F238E27FC236}">
                    <a16:creationId xmlns:a16="http://schemas.microsoft.com/office/drawing/2014/main" id="{89477245-997C-4FDB-897B-81553689BC17}"/>
                  </a:ext>
                </a:extLst>
              </p:cNvPr>
              <p:cNvSpPr/>
              <p:nvPr/>
            </p:nvSpPr>
            <p:spPr>
              <a:xfrm>
                <a:off x="100559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0" name="Freeform: Shape 6479">
                <a:extLst>
                  <a:ext uri="{FF2B5EF4-FFF2-40B4-BE49-F238E27FC236}">
                    <a16:creationId xmlns:a16="http://schemas.microsoft.com/office/drawing/2014/main" id="{75216378-C81E-CB8A-DBC7-9C0E99B19E73}"/>
                  </a:ext>
                </a:extLst>
              </p:cNvPr>
              <p:cNvSpPr/>
              <p:nvPr/>
            </p:nvSpPr>
            <p:spPr>
              <a:xfrm>
                <a:off x="1017199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1" name="Freeform: Shape 6480">
                <a:extLst>
                  <a:ext uri="{FF2B5EF4-FFF2-40B4-BE49-F238E27FC236}">
                    <a16:creationId xmlns:a16="http://schemas.microsoft.com/office/drawing/2014/main" id="{50E8D6E0-6AA8-D1D9-9232-42FF5AD6A6E2}"/>
                  </a:ext>
                </a:extLst>
              </p:cNvPr>
              <p:cNvSpPr/>
              <p:nvPr/>
            </p:nvSpPr>
            <p:spPr>
              <a:xfrm>
                <a:off x="1028801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2" name="Freeform: Shape 6481">
                <a:extLst>
                  <a:ext uri="{FF2B5EF4-FFF2-40B4-BE49-F238E27FC236}">
                    <a16:creationId xmlns:a16="http://schemas.microsoft.com/office/drawing/2014/main" id="{4F7CBF71-B545-EB03-54EE-3AC5C9620D1D}"/>
                  </a:ext>
                </a:extLst>
              </p:cNvPr>
              <p:cNvSpPr/>
              <p:nvPr/>
            </p:nvSpPr>
            <p:spPr>
              <a:xfrm>
                <a:off x="104040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3" name="Freeform: Shape 6482">
                <a:extLst>
                  <a:ext uri="{FF2B5EF4-FFF2-40B4-BE49-F238E27FC236}">
                    <a16:creationId xmlns:a16="http://schemas.microsoft.com/office/drawing/2014/main" id="{DAAA9BE8-4CD5-1AAF-DC84-86F02C2E75E9}"/>
                  </a:ext>
                </a:extLst>
              </p:cNvPr>
              <p:cNvSpPr/>
              <p:nvPr/>
            </p:nvSpPr>
            <p:spPr>
              <a:xfrm>
                <a:off x="1052007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4" name="Freeform: Shape 6483">
                <a:extLst>
                  <a:ext uri="{FF2B5EF4-FFF2-40B4-BE49-F238E27FC236}">
                    <a16:creationId xmlns:a16="http://schemas.microsoft.com/office/drawing/2014/main" id="{A07FB130-910B-1173-981F-7E4587F0DDE6}"/>
                  </a:ext>
                </a:extLst>
              </p:cNvPr>
              <p:cNvSpPr/>
              <p:nvPr/>
            </p:nvSpPr>
            <p:spPr>
              <a:xfrm>
                <a:off x="1063611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5" name="Freeform: Shape 6484">
                <a:extLst>
                  <a:ext uri="{FF2B5EF4-FFF2-40B4-BE49-F238E27FC236}">
                    <a16:creationId xmlns:a16="http://schemas.microsoft.com/office/drawing/2014/main" id="{0FF16B2F-7F62-E91F-E3BB-9D3ED850869C}"/>
                  </a:ext>
                </a:extLst>
              </p:cNvPr>
              <p:cNvSpPr/>
              <p:nvPr/>
            </p:nvSpPr>
            <p:spPr>
              <a:xfrm>
                <a:off x="1075214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6" name="Freeform: Shape 6485">
                <a:extLst>
                  <a:ext uri="{FF2B5EF4-FFF2-40B4-BE49-F238E27FC236}">
                    <a16:creationId xmlns:a16="http://schemas.microsoft.com/office/drawing/2014/main" id="{E5E9C817-C3E9-5F9F-6384-B05345FBCF57}"/>
                  </a:ext>
                </a:extLst>
              </p:cNvPr>
              <p:cNvSpPr/>
              <p:nvPr/>
            </p:nvSpPr>
            <p:spPr>
              <a:xfrm>
                <a:off x="108681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7" name="Freeform: Shape 6486">
                <a:extLst>
                  <a:ext uri="{FF2B5EF4-FFF2-40B4-BE49-F238E27FC236}">
                    <a16:creationId xmlns:a16="http://schemas.microsoft.com/office/drawing/2014/main" id="{AC20F3F4-0848-6F11-E4EC-C0B821A5FEB8}"/>
                  </a:ext>
                </a:extLst>
              </p:cNvPr>
              <p:cNvSpPr/>
              <p:nvPr/>
            </p:nvSpPr>
            <p:spPr>
              <a:xfrm>
                <a:off x="1098419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8" name="Freeform: Shape 6487">
                <a:extLst>
                  <a:ext uri="{FF2B5EF4-FFF2-40B4-BE49-F238E27FC236}">
                    <a16:creationId xmlns:a16="http://schemas.microsoft.com/office/drawing/2014/main" id="{111A62F5-3668-E6DC-AEFB-2C3EBDB8289A}"/>
                  </a:ext>
                </a:extLst>
              </p:cNvPr>
              <p:cNvSpPr/>
              <p:nvPr/>
            </p:nvSpPr>
            <p:spPr>
              <a:xfrm>
                <a:off x="1110022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9" name="Freeform: Shape 6488">
                <a:extLst>
                  <a:ext uri="{FF2B5EF4-FFF2-40B4-BE49-F238E27FC236}">
                    <a16:creationId xmlns:a16="http://schemas.microsoft.com/office/drawing/2014/main" id="{927A22A6-D1B8-DF60-6DBA-B70648E13C6C}"/>
                  </a:ext>
                </a:extLst>
              </p:cNvPr>
              <p:cNvSpPr/>
              <p:nvPr/>
            </p:nvSpPr>
            <p:spPr>
              <a:xfrm>
                <a:off x="1121626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0" name="Freeform: Shape 6489">
                <a:extLst>
                  <a:ext uri="{FF2B5EF4-FFF2-40B4-BE49-F238E27FC236}">
                    <a16:creationId xmlns:a16="http://schemas.microsoft.com/office/drawing/2014/main" id="{6B0C2F91-4D25-2657-4803-C7458033869D}"/>
                  </a:ext>
                </a:extLst>
              </p:cNvPr>
              <p:cNvSpPr/>
              <p:nvPr/>
            </p:nvSpPr>
            <p:spPr>
              <a:xfrm>
                <a:off x="1133229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1" name="Freeform: Shape 6490">
                <a:extLst>
                  <a:ext uri="{FF2B5EF4-FFF2-40B4-BE49-F238E27FC236}">
                    <a16:creationId xmlns:a16="http://schemas.microsoft.com/office/drawing/2014/main" id="{80BBA2CF-116F-1C37-4FC4-92E1CB347AD2}"/>
                  </a:ext>
                </a:extLst>
              </p:cNvPr>
              <p:cNvSpPr/>
              <p:nvPr/>
            </p:nvSpPr>
            <p:spPr>
              <a:xfrm>
                <a:off x="1144831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2" name="Freeform: Shape 6491">
                <a:extLst>
                  <a:ext uri="{FF2B5EF4-FFF2-40B4-BE49-F238E27FC236}">
                    <a16:creationId xmlns:a16="http://schemas.microsoft.com/office/drawing/2014/main" id="{AE70C726-6C3E-703A-278E-8E801EC55965}"/>
                  </a:ext>
                </a:extLst>
              </p:cNvPr>
              <p:cNvSpPr/>
              <p:nvPr/>
            </p:nvSpPr>
            <p:spPr>
              <a:xfrm>
                <a:off x="1156434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3" name="Freeform: Shape 6492">
                <a:extLst>
                  <a:ext uri="{FF2B5EF4-FFF2-40B4-BE49-F238E27FC236}">
                    <a16:creationId xmlns:a16="http://schemas.microsoft.com/office/drawing/2014/main" id="{3624B61C-3E48-B220-C578-FD30646935F6}"/>
                  </a:ext>
                </a:extLst>
              </p:cNvPr>
              <p:cNvSpPr/>
              <p:nvPr/>
            </p:nvSpPr>
            <p:spPr>
              <a:xfrm>
                <a:off x="1168037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4" name="Freeform: Shape 6493">
                <a:extLst>
                  <a:ext uri="{FF2B5EF4-FFF2-40B4-BE49-F238E27FC236}">
                    <a16:creationId xmlns:a16="http://schemas.microsoft.com/office/drawing/2014/main" id="{AE0939B6-A434-4BE4-0CB3-7E5B944827DE}"/>
                  </a:ext>
                </a:extLst>
              </p:cNvPr>
              <p:cNvSpPr/>
              <p:nvPr/>
            </p:nvSpPr>
            <p:spPr>
              <a:xfrm>
                <a:off x="1179640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5" name="Freeform: Shape 6494">
                <a:extLst>
                  <a:ext uri="{FF2B5EF4-FFF2-40B4-BE49-F238E27FC236}">
                    <a16:creationId xmlns:a16="http://schemas.microsoft.com/office/drawing/2014/main" id="{64428AE4-E27F-1221-24A2-EAF9EF29E6C2}"/>
                  </a:ext>
                </a:extLst>
              </p:cNvPr>
              <p:cNvSpPr/>
              <p:nvPr/>
            </p:nvSpPr>
            <p:spPr>
              <a:xfrm>
                <a:off x="1191242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6" name="Freeform: Shape 6495">
                <a:extLst>
                  <a:ext uri="{FF2B5EF4-FFF2-40B4-BE49-F238E27FC236}">
                    <a16:creationId xmlns:a16="http://schemas.microsoft.com/office/drawing/2014/main" id="{2A651737-8B72-3D5C-DA31-EC63227A844C}"/>
                  </a:ext>
                </a:extLst>
              </p:cNvPr>
              <p:cNvSpPr/>
              <p:nvPr/>
            </p:nvSpPr>
            <p:spPr>
              <a:xfrm>
                <a:off x="1202845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7" name="Freeform: Shape 6496">
                <a:extLst>
                  <a:ext uri="{FF2B5EF4-FFF2-40B4-BE49-F238E27FC236}">
                    <a16:creationId xmlns:a16="http://schemas.microsoft.com/office/drawing/2014/main" id="{B0180742-17DE-5148-1579-0905B0EA164E}"/>
                  </a:ext>
                </a:extLst>
              </p:cNvPr>
              <p:cNvSpPr/>
              <p:nvPr/>
            </p:nvSpPr>
            <p:spPr>
              <a:xfrm>
                <a:off x="1214449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grpSp>
      </p:grp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12" name="Rectangle 11">
            <a:extLst>
              <a:ext uri="{FF2B5EF4-FFF2-40B4-BE49-F238E27FC236}">
                <a16:creationId xmlns:a16="http://schemas.microsoft.com/office/drawing/2014/main" id="{50F870FB-6096-2726-8CC3-62CEA326C7AC}"/>
              </a:ext>
            </a:extLst>
          </p:cNvPr>
          <p:cNvSpPr/>
          <p:nvPr userDrawn="1"/>
        </p:nvSpPr>
        <p:spPr bwMode="auto">
          <a:xfrm>
            <a:off x="457201" y="1870282"/>
            <a:ext cx="5526088" cy="4333461"/>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3" name="Rectangle 12">
            <a:extLst>
              <a:ext uri="{FF2B5EF4-FFF2-40B4-BE49-F238E27FC236}">
                <a16:creationId xmlns:a16="http://schemas.microsoft.com/office/drawing/2014/main" id="{52F183F6-CBBA-CDA8-2E24-B6996A947F01}"/>
              </a:ext>
            </a:extLst>
          </p:cNvPr>
          <p:cNvSpPr/>
          <p:nvPr userDrawn="1"/>
        </p:nvSpPr>
        <p:spPr bwMode="auto">
          <a:xfrm>
            <a:off x="6215062" y="1870282"/>
            <a:ext cx="5526088" cy="4333461"/>
          </a:xfrm>
          <a:prstGeom prst="rect">
            <a:avLst/>
          </a:prstGeom>
          <a:solidFill>
            <a:schemeClr val="accent2"/>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grpSp>
        <p:nvGrpSpPr>
          <p:cNvPr id="14" name="Group 13">
            <a:extLst>
              <a:ext uri="{FF2B5EF4-FFF2-40B4-BE49-F238E27FC236}">
                <a16:creationId xmlns:a16="http://schemas.microsoft.com/office/drawing/2014/main" id="{8EDF9D88-7514-B128-F907-A0D81BA6AB60}"/>
              </a:ext>
            </a:extLst>
          </p:cNvPr>
          <p:cNvGrpSpPr/>
          <p:nvPr userDrawn="1"/>
        </p:nvGrpSpPr>
        <p:grpSpPr>
          <a:xfrm>
            <a:off x="5635048" y="3305897"/>
            <a:ext cx="905885" cy="905885"/>
            <a:chOff x="5635048" y="3305897"/>
            <a:chExt cx="905885" cy="905885"/>
          </a:xfrm>
        </p:grpSpPr>
        <p:sp>
          <p:nvSpPr>
            <p:cNvPr id="16" name="Oval 15">
              <a:extLst>
                <a:ext uri="{FF2B5EF4-FFF2-40B4-BE49-F238E27FC236}">
                  <a16:creationId xmlns:a16="http://schemas.microsoft.com/office/drawing/2014/main" id="{ABD5544A-D681-B37D-821E-D675AC4A9913}"/>
                </a:ext>
              </a:extLst>
            </p:cNvPr>
            <p:cNvSpPr/>
            <p:nvPr/>
          </p:nvSpPr>
          <p:spPr bwMode="auto">
            <a:xfrm>
              <a:off x="5635048" y="3305897"/>
              <a:ext cx="905885" cy="905885"/>
            </a:xfrm>
            <a:prstGeom prst="ellipse">
              <a:avLst/>
            </a:prstGeom>
            <a:solidFill>
              <a:schemeClr val="accent3"/>
            </a:solidFill>
            <a:ln w="57150"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7" name="Graphic 72">
              <a:extLst>
                <a:ext uri="{FF2B5EF4-FFF2-40B4-BE49-F238E27FC236}">
                  <a16:creationId xmlns:a16="http://schemas.microsoft.com/office/drawing/2014/main" id="{9BE0C6B1-B4C6-3AE1-031F-54404A2C68A1}"/>
                </a:ext>
              </a:extLst>
            </p:cNvPr>
            <p:cNvSpPr/>
            <p:nvPr/>
          </p:nvSpPr>
          <p:spPr>
            <a:xfrm>
              <a:off x="5962511" y="3507920"/>
              <a:ext cx="250958" cy="501839"/>
            </a:xfrm>
            <a:custGeom>
              <a:avLst/>
              <a:gdLst>
                <a:gd name="connsiteX0" fmla="*/ 0 w 305943"/>
                <a:gd name="connsiteY0" fmla="*/ 0 h 611790"/>
                <a:gd name="connsiteX1" fmla="*/ 305943 w 305943"/>
                <a:gd name="connsiteY1" fmla="*/ 305943 h 611790"/>
                <a:gd name="connsiteX2" fmla="*/ 0 w 305943"/>
                <a:gd name="connsiteY2" fmla="*/ 611791 h 611790"/>
              </a:gdLst>
              <a:ahLst/>
              <a:cxnLst>
                <a:cxn ang="0">
                  <a:pos x="connsiteX0" y="connsiteY0"/>
                </a:cxn>
                <a:cxn ang="0">
                  <a:pos x="connsiteX1" y="connsiteY1"/>
                </a:cxn>
                <a:cxn ang="0">
                  <a:pos x="connsiteX2" y="connsiteY2"/>
                </a:cxn>
              </a:cxnLst>
              <a:rect l="l" t="t" r="r" b="b"/>
              <a:pathLst>
                <a:path w="305943" h="611790">
                  <a:moveTo>
                    <a:pt x="0" y="0"/>
                  </a:moveTo>
                  <a:lnTo>
                    <a:pt x="305943" y="305943"/>
                  </a:lnTo>
                  <a:lnTo>
                    <a:pt x="0" y="611791"/>
                  </a:lnTo>
                </a:path>
              </a:pathLst>
            </a:custGeom>
            <a:noFill/>
            <a:ln w="69850" cap="flat">
              <a:solidFill>
                <a:schemeClr val="accent1"/>
              </a:solidFill>
              <a:prstDash val="solid"/>
              <a:miter/>
            </a:ln>
          </p:spPr>
          <p:txBody>
            <a:bodyPr rtlCol="0" anchor="ctr"/>
            <a:lstStyle/>
            <a:p>
              <a:endParaRPr lang="en-US" dirty="0"/>
            </a:p>
          </p:txBody>
        </p:sp>
      </p:grpSp>
      <p:sp>
        <p:nvSpPr>
          <p:cNvPr id="20" name="Content Placeholder 3">
            <a:extLst>
              <a:ext uri="{FF2B5EF4-FFF2-40B4-BE49-F238E27FC236}">
                <a16:creationId xmlns:a16="http://schemas.microsoft.com/office/drawing/2014/main" id="{F9654C8E-9AB3-E728-FA63-1CABDD36B941}"/>
              </a:ext>
            </a:extLst>
          </p:cNvPr>
          <p:cNvSpPr>
            <a:spLocks noGrp="1"/>
          </p:cNvSpPr>
          <p:nvPr>
            <p:ph sz="quarter" idx="12"/>
          </p:nvPr>
        </p:nvSpPr>
        <p:spPr>
          <a:xfrm>
            <a:off x="823913" y="2190894"/>
            <a:ext cx="4501621" cy="3581400"/>
          </a:xfrm>
          <a:prstGeom prst="rect">
            <a:avLst/>
          </a:prstGeom>
        </p:spPr>
        <p:txBody>
          <a:bodyPr lIns="0" rIns="0"/>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3">
            <a:extLst>
              <a:ext uri="{FF2B5EF4-FFF2-40B4-BE49-F238E27FC236}">
                <a16:creationId xmlns:a16="http://schemas.microsoft.com/office/drawing/2014/main" id="{800D43A8-3A2F-3192-C852-FB30B45286C1}"/>
              </a:ext>
            </a:extLst>
          </p:cNvPr>
          <p:cNvSpPr>
            <a:spLocks noGrp="1"/>
          </p:cNvSpPr>
          <p:nvPr>
            <p:ph sz="quarter" idx="13"/>
          </p:nvPr>
        </p:nvSpPr>
        <p:spPr>
          <a:xfrm>
            <a:off x="6871424" y="2190894"/>
            <a:ext cx="4498251" cy="3581400"/>
          </a:xfrm>
          <a:prstGeom prst="rect">
            <a:avLst/>
          </a:prstGeom>
        </p:spPr>
        <p:txBody>
          <a:bodyPr lIns="0" rIns="0"/>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3" name="Subtitle 2">
            <a:extLst>
              <a:ext uri="{FF2B5EF4-FFF2-40B4-BE49-F238E27FC236}">
                <a16:creationId xmlns:a16="http://schemas.microsoft.com/office/drawing/2014/main" id="{7DD913B7-E809-59E2-A230-45EF28DF7ED7}"/>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4" name="Title 23">
            <a:extLst>
              <a:ext uri="{FF2B5EF4-FFF2-40B4-BE49-F238E27FC236}">
                <a16:creationId xmlns:a16="http://schemas.microsoft.com/office/drawing/2014/main" id="{6AA4A630-A27A-4E64-B21F-0D80FB335E10}"/>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761996856"/>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showMasterSp="0" preserve="1" userDrawn="1">
  <p:cSld name="Two Side-by-Side">
    <p:bg>
      <p:bgPr>
        <a:solidFill>
          <a:schemeClr val="tx1"/>
        </a:solidFill>
        <a:effectLst/>
      </p:bgPr>
    </p:bg>
    <p:spTree>
      <p:nvGrpSpPr>
        <p:cNvPr id="1" name=""/>
        <p:cNvGrpSpPr/>
        <p:nvPr/>
      </p:nvGrpSpPr>
      <p:grpSpPr>
        <a:xfrm>
          <a:off x="0" y="0"/>
          <a:ext cx="0" cy="0"/>
          <a:chOff x="0" y="0"/>
          <a:chExt cx="0" cy="0"/>
        </a:xfrm>
      </p:grpSpPr>
      <p:grpSp>
        <p:nvGrpSpPr>
          <p:cNvPr id="1511" name="Graphic 9">
            <a:extLst>
              <a:ext uri="{FF2B5EF4-FFF2-40B4-BE49-F238E27FC236}">
                <a16:creationId xmlns:a16="http://schemas.microsoft.com/office/drawing/2014/main" id="{AB397673-9880-C71B-CBF1-E200CF33998A}"/>
              </a:ext>
            </a:extLst>
          </p:cNvPr>
          <p:cNvGrpSpPr/>
          <p:nvPr userDrawn="1"/>
        </p:nvGrpSpPr>
        <p:grpSpPr>
          <a:xfrm rot="5400000">
            <a:off x="3593377" y="949895"/>
            <a:ext cx="4282977" cy="5669315"/>
            <a:chOff x="3593331" y="949901"/>
            <a:chExt cx="4282977" cy="5669315"/>
          </a:xfrm>
          <a:solidFill>
            <a:schemeClr val="accent2">
              <a:alpha val="35000"/>
            </a:schemeClr>
          </a:solidFill>
        </p:grpSpPr>
        <p:sp>
          <p:nvSpPr>
            <p:cNvPr id="1512" name="Freeform: Shape 1511">
              <a:extLst>
                <a:ext uri="{FF2B5EF4-FFF2-40B4-BE49-F238E27FC236}">
                  <a16:creationId xmlns:a16="http://schemas.microsoft.com/office/drawing/2014/main" id="{80CA7985-7051-36F9-E56B-D1D84D5927BD}"/>
                </a:ext>
              </a:extLst>
            </p:cNvPr>
            <p:cNvSpPr/>
            <p:nvPr/>
          </p:nvSpPr>
          <p:spPr>
            <a:xfrm>
              <a:off x="3593331" y="94993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1" y="-96"/>
                    <a:pt x="26203" y="-96"/>
                  </a:cubicBezTo>
                  <a:cubicBezTo>
                    <a:pt x="40674" y="-96"/>
                    <a:pt x="52406" y="11636"/>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3" name="Freeform: Shape 1512">
              <a:extLst>
                <a:ext uri="{FF2B5EF4-FFF2-40B4-BE49-F238E27FC236}">
                  <a16:creationId xmlns:a16="http://schemas.microsoft.com/office/drawing/2014/main" id="{90784E62-1F4D-F48B-27A6-02DBCF5D9AE3}"/>
                </a:ext>
              </a:extLst>
            </p:cNvPr>
            <p:cNvSpPr/>
            <p:nvPr/>
          </p:nvSpPr>
          <p:spPr>
            <a:xfrm>
              <a:off x="3593331" y="112144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4" name="Freeform: Shape 1513">
              <a:extLst>
                <a:ext uri="{FF2B5EF4-FFF2-40B4-BE49-F238E27FC236}">
                  <a16:creationId xmlns:a16="http://schemas.microsoft.com/office/drawing/2014/main" id="{81D7C70D-CFE2-B518-E12D-2B876EC370E8}"/>
                </a:ext>
              </a:extLst>
            </p:cNvPr>
            <p:cNvSpPr/>
            <p:nvPr/>
          </p:nvSpPr>
          <p:spPr>
            <a:xfrm>
              <a:off x="3593331" y="128818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15" name="Freeform: Shape 1514">
              <a:extLst>
                <a:ext uri="{FF2B5EF4-FFF2-40B4-BE49-F238E27FC236}">
                  <a16:creationId xmlns:a16="http://schemas.microsoft.com/office/drawing/2014/main" id="{206593F9-DC4B-23D7-80A9-B83B38034914}"/>
                </a:ext>
              </a:extLst>
            </p:cNvPr>
            <p:cNvSpPr/>
            <p:nvPr/>
          </p:nvSpPr>
          <p:spPr>
            <a:xfrm>
              <a:off x="3593331" y="145969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6" name="Freeform: Shape 1515">
              <a:extLst>
                <a:ext uri="{FF2B5EF4-FFF2-40B4-BE49-F238E27FC236}">
                  <a16:creationId xmlns:a16="http://schemas.microsoft.com/office/drawing/2014/main" id="{80109878-839E-A75D-FB3C-9F6853DC3E96}"/>
                </a:ext>
              </a:extLst>
            </p:cNvPr>
            <p:cNvSpPr/>
            <p:nvPr/>
          </p:nvSpPr>
          <p:spPr>
            <a:xfrm>
              <a:off x="3593331" y="163120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7" name="Freeform: Shape 1516">
              <a:extLst>
                <a:ext uri="{FF2B5EF4-FFF2-40B4-BE49-F238E27FC236}">
                  <a16:creationId xmlns:a16="http://schemas.microsoft.com/office/drawing/2014/main" id="{72AAF61F-914B-88F9-B181-BBE93999EE8C}"/>
                </a:ext>
              </a:extLst>
            </p:cNvPr>
            <p:cNvSpPr/>
            <p:nvPr/>
          </p:nvSpPr>
          <p:spPr>
            <a:xfrm>
              <a:off x="3593331" y="180271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8" name="Freeform: Shape 1517">
              <a:extLst>
                <a:ext uri="{FF2B5EF4-FFF2-40B4-BE49-F238E27FC236}">
                  <a16:creationId xmlns:a16="http://schemas.microsoft.com/office/drawing/2014/main" id="{0E100A28-03FB-3180-17CF-DA7C6C48673C}"/>
                </a:ext>
              </a:extLst>
            </p:cNvPr>
            <p:cNvSpPr/>
            <p:nvPr/>
          </p:nvSpPr>
          <p:spPr>
            <a:xfrm>
              <a:off x="3593331" y="1969455"/>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19" name="Freeform: Shape 1518">
              <a:extLst>
                <a:ext uri="{FF2B5EF4-FFF2-40B4-BE49-F238E27FC236}">
                  <a16:creationId xmlns:a16="http://schemas.microsoft.com/office/drawing/2014/main" id="{7AE5FBE3-07E1-09A7-07A6-6C56461E4416}"/>
                </a:ext>
              </a:extLst>
            </p:cNvPr>
            <p:cNvSpPr/>
            <p:nvPr/>
          </p:nvSpPr>
          <p:spPr>
            <a:xfrm>
              <a:off x="3593331" y="214096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0" name="Freeform: Shape 1519">
              <a:extLst>
                <a:ext uri="{FF2B5EF4-FFF2-40B4-BE49-F238E27FC236}">
                  <a16:creationId xmlns:a16="http://schemas.microsoft.com/office/drawing/2014/main" id="{75C6D5BC-76EB-C74F-0B8F-AC7CFEB0227D}"/>
                </a:ext>
              </a:extLst>
            </p:cNvPr>
            <p:cNvSpPr/>
            <p:nvPr/>
          </p:nvSpPr>
          <p:spPr>
            <a:xfrm>
              <a:off x="3593331" y="231247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1" name="Freeform: Shape 1520">
              <a:extLst>
                <a:ext uri="{FF2B5EF4-FFF2-40B4-BE49-F238E27FC236}">
                  <a16:creationId xmlns:a16="http://schemas.microsoft.com/office/drawing/2014/main" id="{E4C13BC5-D2E7-386B-1052-A81777B6B306}"/>
                </a:ext>
              </a:extLst>
            </p:cNvPr>
            <p:cNvSpPr/>
            <p:nvPr/>
          </p:nvSpPr>
          <p:spPr>
            <a:xfrm>
              <a:off x="3593331" y="247921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22" name="Freeform: Shape 1521">
              <a:extLst>
                <a:ext uri="{FF2B5EF4-FFF2-40B4-BE49-F238E27FC236}">
                  <a16:creationId xmlns:a16="http://schemas.microsoft.com/office/drawing/2014/main" id="{FAACD599-BBAE-13EE-F3B2-D3BF348E63EC}"/>
                </a:ext>
              </a:extLst>
            </p:cNvPr>
            <p:cNvSpPr/>
            <p:nvPr/>
          </p:nvSpPr>
          <p:spPr>
            <a:xfrm>
              <a:off x="3593331" y="265072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3" name="Freeform: Shape 1522">
              <a:extLst>
                <a:ext uri="{FF2B5EF4-FFF2-40B4-BE49-F238E27FC236}">
                  <a16:creationId xmlns:a16="http://schemas.microsoft.com/office/drawing/2014/main" id="{C45E76C2-4ACF-D258-FE4F-82B93164F0AC}"/>
                </a:ext>
              </a:extLst>
            </p:cNvPr>
            <p:cNvSpPr/>
            <p:nvPr/>
          </p:nvSpPr>
          <p:spPr>
            <a:xfrm>
              <a:off x="3593331" y="282222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4" name="Freeform: Shape 1523">
              <a:extLst>
                <a:ext uri="{FF2B5EF4-FFF2-40B4-BE49-F238E27FC236}">
                  <a16:creationId xmlns:a16="http://schemas.microsoft.com/office/drawing/2014/main" id="{68FEB973-8B73-8A58-DDBF-00722E1D2271}"/>
                </a:ext>
              </a:extLst>
            </p:cNvPr>
            <p:cNvSpPr/>
            <p:nvPr/>
          </p:nvSpPr>
          <p:spPr>
            <a:xfrm>
              <a:off x="3593331" y="29937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5" name="Freeform: Shape 1524">
              <a:extLst>
                <a:ext uri="{FF2B5EF4-FFF2-40B4-BE49-F238E27FC236}">
                  <a16:creationId xmlns:a16="http://schemas.microsoft.com/office/drawing/2014/main" id="{1A905986-96E0-425E-7022-CB18964CA8A7}"/>
                </a:ext>
              </a:extLst>
            </p:cNvPr>
            <p:cNvSpPr/>
            <p:nvPr/>
          </p:nvSpPr>
          <p:spPr>
            <a:xfrm>
              <a:off x="3593331" y="3160480"/>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26" name="Freeform: Shape 1525">
              <a:extLst>
                <a:ext uri="{FF2B5EF4-FFF2-40B4-BE49-F238E27FC236}">
                  <a16:creationId xmlns:a16="http://schemas.microsoft.com/office/drawing/2014/main" id="{FD1712BA-18F5-94B7-8881-80B7FDCA568D}"/>
                </a:ext>
              </a:extLst>
            </p:cNvPr>
            <p:cNvSpPr/>
            <p:nvPr/>
          </p:nvSpPr>
          <p:spPr>
            <a:xfrm>
              <a:off x="3593331" y="333198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7" name="Freeform: Shape 1526">
              <a:extLst>
                <a:ext uri="{FF2B5EF4-FFF2-40B4-BE49-F238E27FC236}">
                  <a16:creationId xmlns:a16="http://schemas.microsoft.com/office/drawing/2014/main" id="{70DA20D0-A099-E957-072A-4E9EB78C931C}"/>
                </a:ext>
              </a:extLst>
            </p:cNvPr>
            <p:cNvSpPr/>
            <p:nvPr/>
          </p:nvSpPr>
          <p:spPr>
            <a:xfrm>
              <a:off x="3593331" y="350349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8" name="Freeform: Shape 1527">
              <a:extLst>
                <a:ext uri="{FF2B5EF4-FFF2-40B4-BE49-F238E27FC236}">
                  <a16:creationId xmlns:a16="http://schemas.microsoft.com/office/drawing/2014/main" id="{13787D2D-F66B-A7E0-57BB-9153E2082062}"/>
                </a:ext>
              </a:extLst>
            </p:cNvPr>
            <p:cNvSpPr/>
            <p:nvPr/>
          </p:nvSpPr>
          <p:spPr>
            <a:xfrm>
              <a:off x="3593331" y="36750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9" name="Freeform: Shape 1528">
              <a:extLst>
                <a:ext uri="{FF2B5EF4-FFF2-40B4-BE49-F238E27FC236}">
                  <a16:creationId xmlns:a16="http://schemas.microsoft.com/office/drawing/2014/main" id="{027A9523-0410-25D7-E588-C127E6CB8B3C}"/>
                </a:ext>
              </a:extLst>
            </p:cNvPr>
            <p:cNvSpPr/>
            <p:nvPr/>
          </p:nvSpPr>
          <p:spPr>
            <a:xfrm>
              <a:off x="3593331" y="384174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0" name="Freeform: Shape 1529">
              <a:extLst>
                <a:ext uri="{FF2B5EF4-FFF2-40B4-BE49-F238E27FC236}">
                  <a16:creationId xmlns:a16="http://schemas.microsoft.com/office/drawing/2014/main" id="{CD34EE1D-1F69-65C1-72B3-C157F39F9EF7}"/>
                </a:ext>
              </a:extLst>
            </p:cNvPr>
            <p:cNvSpPr/>
            <p:nvPr/>
          </p:nvSpPr>
          <p:spPr>
            <a:xfrm>
              <a:off x="3593331" y="401325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1" name="Freeform: Shape 1530">
              <a:extLst>
                <a:ext uri="{FF2B5EF4-FFF2-40B4-BE49-F238E27FC236}">
                  <a16:creationId xmlns:a16="http://schemas.microsoft.com/office/drawing/2014/main" id="{7714F026-5211-B0CD-0519-9C3EA331D524}"/>
                </a:ext>
              </a:extLst>
            </p:cNvPr>
            <p:cNvSpPr/>
            <p:nvPr/>
          </p:nvSpPr>
          <p:spPr>
            <a:xfrm>
              <a:off x="3593331" y="418476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2" name="Freeform: Shape 1531">
              <a:extLst>
                <a:ext uri="{FF2B5EF4-FFF2-40B4-BE49-F238E27FC236}">
                  <a16:creationId xmlns:a16="http://schemas.microsoft.com/office/drawing/2014/main" id="{22E79995-7EC3-BE8A-58D7-FAA29A57AFE0}"/>
                </a:ext>
              </a:extLst>
            </p:cNvPr>
            <p:cNvSpPr/>
            <p:nvPr/>
          </p:nvSpPr>
          <p:spPr>
            <a:xfrm>
              <a:off x="3593331" y="435150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33" name="Freeform: Shape 1532">
              <a:extLst>
                <a:ext uri="{FF2B5EF4-FFF2-40B4-BE49-F238E27FC236}">
                  <a16:creationId xmlns:a16="http://schemas.microsoft.com/office/drawing/2014/main" id="{39064879-0ACB-C1D4-F423-67656E237D75}"/>
                </a:ext>
              </a:extLst>
            </p:cNvPr>
            <p:cNvSpPr/>
            <p:nvPr/>
          </p:nvSpPr>
          <p:spPr>
            <a:xfrm>
              <a:off x="3593331" y="452301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4" name="Freeform: Shape 1533">
              <a:extLst>
                <a:ext uri="{FF2B5EF4-FFF2-40B4-BE49-F238E27FC236}">
                  <a16:creationId xmlns:a16="http://schemas.microsoft.com/office/drawing/2014/main" id="{4CE7BF6A-DBEF-969A-57F0-1266F75C4736}"/>
                </a:ext>
              </a:extLst>
            </p:cNvPr>
            <p:cNvSpPr/>
            <p:nvPr/>
          </p:nvSpPr>
          <p:spPr>
            <a:xfrm>
              <a:off x="3593331" y="469452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5" name="Freeform: Shape 1534">
              <a:extLst>
                <a:ext uri="{FF2B5EF4-FFF2-40B4-BE49-F238E27FC236}">
                  <a16:creationId xmlns:a16="http://schemas.microsoft.com/office/drawing/2014/main" id="{0EF92DB6-2998-ECED-BBEE-03F052702610}"/>
                </a:ext>
              </a:extLst>
            </p:cNvPr>
            <p:cNvSpPr/>
            <p:nvPr/>
          </p:nvSpPr>
          <p:spPr>
            <a:xfrm>
              <a:off x="3593331" y="486602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2944" name="Freeform: Shape 2943">
              <a:extLst>
                <a:ext uri="{FF2B5EF4-FFF2-40B4-BE49-F238E27FC236}">
                  <a16:creationId xmlns:a16="http://schemas.microsoft.com/office/drawing/2014/main" id="{C142AADC-E0CC-69AF-025C-A231F45F37E5}"/>
                </a:ext>
              </a:extLst>
            </p:cNvPr>
            <p:cNvSpPr/>
            <p:nvPr/>
          </p:nvSpPr>
          <p:spPr>
            <a:xfrm>
              <a:off x="3593331" y="5032772"/>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2945" name="Freeform: Shape 2944">
              <a:extLst>
                <a:ext uri="{FF2B5EF4-FFF2-40B4-BE49-F238E27FC236}">
                  <a16:creationId xmlns:a16="http://schemas.microsoft.com/office/drawing/2014/main" id="{AD059A7C-989A-16F1-C23B-24AF5E3ED15F}"/>
                </a:ext>
              </a:extLst>
            </p:cNvPr>
            <p:cNvSpPr/>
            <p:nvPr/>
          </p:nvSpPr>
          <p:spPr>
            <a:xfrm>
              <a:off x="3593331" y="520428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2946" name="Freeform: Shape 2945">
              <a:extLst>
                <a:ext uri="{FF2B5EF4-FFF2-40B4-BE49-F238E27FC236}">
                  <a16:creationId xmlns:a16="http://schemas.microsoft.com/office/drawing/2014/main" id="{CEF03334-50E0-4650-23F0-59A1DF6AC291}"/>
                </a:ext>
              </a:extLst>
            </p:cNvPr>
            <p:cNvSpPr/>
            <p:nvPr/>
          </p:nvSpPr>
          <p:spPr>
            <a:xfrm>
              <a:off x="3593331" y="537578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2947" name="Freeform: Shape 2946">
              <a:extLst>
                <a:ext uri="{FF2B5EF4-FFF2-40B4-BE49-F238E27FC236}">
                  <a16:creationId xmlns:a16="http://schemas.microsoft.com/office/drawing/2014/main" id="{8D5CDF1F-FF12-ACE5-06A7-3CF75E8CD689}"/>
                </a:ext>
              </a:extLst>
            </p:cNvPr>
            <p:cNvSpPr/>
            <p:nvPr/>
          </p:nvSpPr>
          <p:spPr>
            <a:xfrm>
              <a:off x="3593331" y="554253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1" y="-96"/>
                    <a:pt x="26203" y="-96"/>
                  </a:cubicBezTo>
                  <a:cubicBezTo>
                    <a:pt x="40674" y="-96"/>
                    <a:pt x="52406" y="12719"/>
                    <a:pt x="52406" y="28489"/>
                  </a:cubicBezTo>
                  <a:cubicBezTo>
                    <a:pt x="52406" y="44258"/>
                    <a:pt x="40674" y="57073"/>
                    <a:pt x="26203" y="57073"/>
                  </a:cubicBezTo>
                  <a:cubicBezTo>
                    <a:pt x="11731" y="57073"/>
                    <a:pt x="0" y="44258"/>
                    <a:pt x="0" y="28489"/>
                  </a:cubicBezTo>
                  <a:close/>
                </a:path>
              </a:pathLst>
            </a:custGeom>
            <a:grpFill/>
            <a:ln w="4757" cap="flat">
              <a:noFill/>
              <a:prstDash val="solid"/>
              <a:miter/>
            </a:ln>
          </p:spPr>
          <p:txBody>
            <a:bodyPr rtlCol="0" anchor="ctr"/>
            <a:lstStyle/>
            <a:p>
              <a:endParaRPr lang="en-US" dirty="0"/>
            </a:p>
          </p:txBody>
        </p:sp>
        <p:sp>
          <p:nvSpPr>
            <p:cNvPr id="2948" name="Freeform: Shape 2947">
              <a:extLst>
                <a:ext uri="{FF2B5EF4-FFF2-40B4-BE49-F238E27FC236}">
                  <a16:creationId xmlns:a16="http://schemas.microsoft.com/office/drawing/2014/main" id="{C5F1660A-873C-7E54-5C63-D77CCDACF340}"/>
                </a:ext>
              </a:extLst>
            </p:cNvPr>
            <p:cNvSpPr/>
            <p:nvPr/>
          </p:nvSpPr>
          <p:spPr>
            <a:xfrm>
              <a:off x="3593331" y="571403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2949" name="Freeform: Shape 2948">
              <a:extLst>
                <a:ext uri="{FF2B5EF4-FFF2-40B4-BE49-F238E27FC236}">
                  <a16:creationId xmlns:a16="http://schemas.microsoft.com/office/drawing/2014/main" id="{98C3304C-D928-A5CF-F931-11E85EF8B469}"/>
                </a:ext>
              </a:extLst>
            </p:cNvPr>
            <p:cNvSpPr/>
            <p:nvPr/>
          </p:nvSpPr>
          <p:spPr>
            <a:xfrm>
              <a:off x="3593331" y="588554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32" name="Freeform: Shape 4831">
              <a:extLst>
                <a:ext uri="{FF2B5EF4-FFF2-40B4-BE49-F238E27FC236}">
                  <a16:creationId xmlns:a16="http://schemas.microsoft.com/office/drawing/2014/main" id="{64D5484D-70B5-4121-5AC7-73672D8D116D}"/>
                </a:ext>
              </a:extLst>
            </p:cNvPr>
            <p:cNvSpPr/>
            <p:nvPr/>
          </p:nvSpPr>
          <p:spPr>
            <a:xfrm>
              <a:off x="3593331" y="605705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58" name="Freeform: Shape 4857">
              <a:extLst>
                <a:ext uri="{FF2B5EF4-FFF2-40B4-BE49-F238E27FC236}">
                  <a16:creationId xmlns:a16="http://schemas.microsoft.com/office/drawing/2014/main" id="{346DE155-5EB5-CB44-6014-7D7792CAF954}"/>
                </a:ext>
              </a:extLst>
            </p:cNvPr>
            <p:cNvSpPr/>
            <p:nvPr/>
          </p:nvSpPr>
          <p:spPr>
            <a:xfrm>
              <a:off x="3593331" y="6223797"/>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1" y="-96"/>
                    <a:pt x="26203" y="-96"/>
                  </a:cubicBezTo>
                  <a:cubicBezTo>
                    <a:pt x="40674" y="-96"/>
                    <a:pt x="52406" y="12719"/>
                    <a:pt x="52406" y="28489"/>
                  </a:cubicBezTo>
                  <a:cubicBezTo>
                    <a:pt x="52406" y="44258"/>
                    <a:pt x="40674" y="57073"/>
                    <a:pt x="26203" y="57073"/>
                  </a:cubicBezTo>
                  <a:cubicBezTo>
                    <a:pt x="11731" y="57073"/>
                    <a:pt x="0" y="44258"/>
                    <a:pt x="0" y="28489"/>
                  </a:cubicBezTo>
                  <a:close/>
                </a:path>
              </a:pathLst>
            </a:custGeom>
            <a:grpFill/>
            <a:ln w="4757" cap="flat">
              <a:noFill/>
              <a:prstDash val="solid"/>
              <a:miter/>
            </a:ln>
          </p:spPr>
          <p:txBody>
            <a:bodyPr rtlCol="0" anchor="ctr"/>
            <a:lstStyle/>
            <a:p>
              <a:endParaRPr lang="en-US" dirty="0"/>
            </a:p>
          </p:txBody>
        </p:sp>
        <p:sp>
          <p:nvSpPr>
            <p:cNvPr id="4859" name="Freeform: Shape 4858">
              <a:extLst>
                <a:ext uri="{FF2B5EF4-FFF2-40B4-BE49-F238E27FC236}">
                  <a16:creationId xmlns:a16="http://schemas.microsoft.com/office/drawing/2014/main" id="{7790BBDE-5B7D-E823-0354-6054372C978E}"/>
                </a:ext>
              </a:extLst>
            </p:cNvPr>
            <p:cNvSpPr/>
            <p:nvPr/>
          </p:nvSpPr>
          <p:spPr>
            <a:xfrm>
              <a:off x="3593331" y="639530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60" name="Freeform: Shape 4859">
              <a:extLst>
                <a:ext uri="{FF2B5EF4-FFF2-40B4-BE49-F238E27FC236}">
                  <a16:creationId xmlns:a16="http://schemas.microsoft.com/office/drawing/2014/main" id="{460473A7-6AEC-7F86-3ECF-323BE6EC2607}"/>
                </a:ext>
              </a:extLst>
            </p:cNvPr>
            <p:cNvSpPr/>
            <p:nvPr/>
          </p:nvSpPr>
          <p:spPr>
            <a:xfrm>
              <a:off x="3593332" y="656681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61" name="Freeform: Shape 4860">
              <a:extLst>
                <a:ext uri="{FF2B5EF4-FFF2-40B4-BE49-F238E27FC236}">
                  <a16:creationId xmlns:a16="http://schemas.microsoft.com/office/drawing/2014/main" id="{C3F5D789-349A-B490-B91A-3FCA5C872662}"/>
                </a:ext>
              </a:extLst>
            </p:cNvPr>
            <p:cNvSpPr/>
            <p:nvPr/>
          </p:nvSpPr>
          <p:spPr>
            <a:xfrm>
              <a:off x="3755311" y="9499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2" y="-96"/>
                    <a:pt x="26203" y="-96"/>
                  </a:cubicBezTo>
                  <a:cubicBezTo>
                    <a:pt x="40674" y="-96"/>
                    <a:pt x="52406" y="11636"/>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2" name="Freeform: Shape 4861">
              <a:extLst>
                <a:ext uri="{FF2B5EF4-FFF2-40B4-BE49-F238E27FC236}">
                  <a16:creationId xmlns:a16="http://schemas.microsoft.com/office/drawing/2014/main" id="{BB3C4434-9A6A-256C-1763-BCC8B7B1F7B0}"/>
                </a:ext>
              </a:extLst>
            </p:cNvPr>
            <p:cNvSpPr/>
            <p:nvPr/>
          </p:nvSpPr>
          <p:spPr>
            <a:xfrm>
              <a:off x="3755311" y="112144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3" name="Freeform: Shape 4862">
              <a:extLst>
                <a:ext uri="{FF2B5EF4-FFF2-40B4-BE49-F238E27FC236}">
                  <a16:creationId xmlns:a16="http://schemas.microsoft.com/office/drawing/2014/main" id="{EDFBB3F1-ADE0-8D4B-FA6B-917FE40E32A4}"/>
                </a:ext>
              </a:extLst>
            </p:cNvPr>
            <p:cNvSpPr/>
            <p:nvPr/>
          </p:nvSpPr>
          <p:spPr>
            <a:xfrm>
              <a:off x="3755311" y="1288188"/>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864" name="Freeform: Shape 4863">
              <a:extLst>
                <a:ext uri="{FF2B5EF4-FFF2-40B4-BE49-F238E27FC236}">
                  <a16:creationId xmlns:a16="http://schemas.microsoft.com/office/drawing/2014/main" id="{1CA7DCF4-1285-5D74-F740-3E7207F050BA}"/>
                </a:ext>
              </a:extLst>
            </p:cNvPr>
            <p:cNvSpPr/>
            <p:nvPr/>
          </p:nvSpPr>
          <p:spPr>
            <a:xfrm>
              <a:off x="3755311" y="145969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5" name="Freeform: Shape 4864">
              <a:extLst>
                <a:ext uri="{FF2B5EF4-FFF2-40B4-BE49-F238E27FC236}">
                  <a16:creationId xmlns:a16="http://schemas.microsoft.com/office/drawing/2014/main" id="{30F65AFF-CD6D-5547-1752-A093D95B78D8}"/>
                </a:ext>
              </a:extLst>
            </p:cNvPr>
            <p:cNvSpPr/>
            <p:nvPr/>
          </p:nvSpPr>
          <p:spPr>
            <a:xfrm>
              <a:off x="3755311" y="16312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6" name="Freeform: Shape 4865">
              <a:extLst>
                <a:ext uri="{FF2B5EF4-FFF2-40B4-BE49-F238E27FC236}">
                  <a16:creationId xmlns:a16="http://schemas.microsoft.com/office/drawing/2014/main" id="{7F0A9999-DC79-E133-F74D-B8C3A3DCD663}"/>
                </a:ext>
              </a:extLst>
            </p:cNvPr>
            <p:cNvSpPr/>
            <p:nvPr/>
          </p:nvSpPr>
          <p:spPr>
            <a:xfrm>
              <a:off x="3755311" y="180271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7" name="Freeform: Shape 4866">
              <a:extLst>
                <a:ext uri="{FF2B5EF4-FFF2-40B4-BE49-F238E27FC236}">
                  <a16:creationId xmlns:a16="http://schemas.microsoft.com/office/drawing/2014/main" id="{FA2276CA-8E01-0F61-5D7A-B092BBC03876}"/>
                </a:ext>
              </a:extLst>
            </p:cNvPr>
            <p:cNvSpPr/>
            <p:nvPr/>
          </p:nvSpPr>
          <p:spPr>
            <a:xfrm>
              <a:off x="3755311" y="196945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868" name="Freeform: Shape 4867">
              <a:extLst>
                <a:ext uri="{FF2B5EF4-FFF2-40B4-BE49-F238E27FC236}">
                  <a16:creationId xmlns:a16="http://schemas.microsoft.com/office/drawing/2014/main" id="{05641A7A-810D-4A62-A7F9-F439D734B120}"/>
                </a:ext>
              </a:extLst>
            </p:cNvPr>
            <p:cNvSpPr/>
            <p:nvPr/>
          </p:nvSpPr>
          <p:spPr>
            <a:xfrm>
              <a:off x="3755311" y="214096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9" name="Freeform: Shape 4868">
              <a:extLst>
                <a:ext uri="{FF2B5EF4-FFF2-40B4-BE49-F238E27FC236}">
                  <a16:creationId xmlns:a16="http://schemas.microsoft.com/office/drawing/2014/main" id="{04E07579-0EF6-7761-FFF4-FDAA157DD67D}"/>
                </a:ext>
              </a:extLst>
            </p:cNvPr>
            <p:cNvSpPr/>
            <p:nvPr/>
          </p:nvSpPr>
          <p:spPr>
            <a:xfrm>
              <a:off x="3755311" y="231246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70" name="Freeform: Shape 4869">
              <a:extLst>
                <a:ext uri="{FF2B5EF4-FFF2-40B4-BE49-F238E27FC236}">
                  <a16:creationId xmlns:a16="http://schemas.microsoft.com/office/drawing/2014/main" id="{C9DC53D2-568B-C317-2443-DB75C3EFEC7A}"/>
                </a:ext>
              </a:extLst>
            </p:cNvPr>
            <p:cNvSpPr/>
            <p:nvPr/>
          </p:nvSpPr>
          <p:spPr>
            <a:xfrm>
              <a:off x="3755311" y="2479213"/>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871" name="Freeform: Shape 4870">
              <a:extLst>
                <a:ext uri="{FF2B5EF4-FFF2-40B4-BE49-F238E27FC236}">
                  <a16:creationId xmlns:a16="http://schemas.microsoft.com/office/drawing/2014/main" id="{805959C7-1963-2A0E-C40B-2A47ADCC87F9}"/>
                </a:ext>
              </a:extLst>
            </p:cNvPr>
            <p:cNvSpPr/>
            <p:nvPr/>
          </p:nvSpPr>
          <p:spPr>
            <a:xfrm>
              <a:off x="3755311" y="265072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72" name="Freeform: Shape 4871">
              <a:extLst>
                <a:ext uri="{FF2B5EF4-FFF2-40B4-BE49-F238E27FC236}">
                  <a16:creationId xmlns:a16="http://schemas.microsoft.com/office/drawing/2014/main" id="{1A3FBEC0-12EC-7DC5-8B03-0768DA9FEAD9}"/>
                </a:ext>
              </a:extLst>
            </p:cNvPr>
            <p:cNvSpPr/>
            <p:nvPr/>
          </p:nvSpPr>
          <p:spPr>
            <a:xfrm>
              <a:off x="3755311" y="282222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98" name="Freeform: Shape 4897">
              <a:extLst>
                <a:ext uri="{FF2B5EF4-FFF2-40B4-BE49-F238E27FC236}">
                  <a16:creationId xmlns:a16="http://schemas.microsoft.com/office/drawing/2014/main" id="{CDD91A0B-7B09-5757-AEF5-8550AFB9F7D9}"/>
                </a:ext>
              </a:extLst>
            </p:cNvPr>
            <p:cNvSpPr/>
            <p:nvPr/>
          </p:nvSpPr>
          <p:spPr>
            <a:xfrm>
              <a:off x="3755311" y="299373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99" name="Freeform: Shape 4898">
              <a:extLst>
                <a:ext uri="{FF2B5EF4-FFF2-40B4-BE49-F238E27FC236}">
                  <a16:creationId xmlns:a16="http://schemas.microsoft.com/office/drawing/2014/main" id="{778D698A-EDA2-A95A-5A15-20D318205A3F}"/>
                </a:ext>
              </a:extLst>
            </p:cNvPr>
            <p:cNvSpPr/>
            <p:nvPr/>
          </p:nvSpPr>
          <p:spPr>
            <a:xfrm>
              <a:off x="3755311" y="316047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00" name="Freeform: Shape 4899">
              <a:extLst>
                <a:ext uri="{FF2B5EF4-FFF2-40B4-BE49-F238E27FC236}">
                  <a16:creationId xmlns:a16="http://schemas.microsoft.com/office/drawing/2014/main" id="{9F7108A9-2FAC-CA16-25DE-EA327C8BD772}"/>
                </a:ext>
              </a:extLst>
            </p:cNvPr>
            <p:cNvSpPr/>
            <p:nvPr/>
          </p:nvSpPr>
          <p:spPr>
            <a:xfrm>
              <a:off x="3755311" y="333198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1" name="Freeform: Shape 4900">
              <a:extLst>
                <a:ext uri="{FF2B5EF4-FFF2-40B4-BE49-F238E27FC236}">
                  <a16:creationId xmlns:a16="http://schemas.microsoft.com/office/drawing/2014/main" id="{94F29C7D-C3CC-20A7-8D6B-E8AD098A0DB7}"/>
                </a:ext>
              </a:extLst>
            </p:cNvPr>
            <p:cNvSpPr/>
            <p:nvPr/>
          </p:nvSpPr>
          <p:spPr>
            <a:xfrm>
              <a:off x="3755311" y="350349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2" name="Freeform: Shape 4901">
              <a:extLst>
                <a:ext uri="{FF2B5EF4-FFF2-40B4-BE49-F238E27FC236}">
                  <a16:creationId xmlns:a16="http://schemas.microsoft.com/office/drawing/2014/main" id="{1AE6D069-A5AA-7BEE-A1CD-639598D1A057}"/>
                </a:ext>
              </a:extLst>
            </p:cNvPr>
            <p:cNvSpPr/>
            <p:nvPr/>
          </p:nvSpPr>
          <p:spPr>
            <a:xfrm>
              <a:off x="3755311" y="367500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3" name="Freeform: Shape 4902">
              <a:extLst>
                <a:ext uri="{FF2B5EF4-FFF2-40B4-BE49-F238E27FC236}">
                  <a16:creationId xmlns:a16="http://schemas.microsoft.com/office/drawing/2014/main" id="{AC5BEF62-0C1A-EC72-FCB0-7CE8DCD87311}"/>
                </a:ext>
              </a:extLst>
            </p:cNvPr>
            <p:cNvSpPr/>
            <p:nvPr/>
          </p:nvSpPr>
          <p:spPr>
            <a:xfrm>
              <a:off x="3755311" y="384174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4" name="Freeform: Shape 4903">
              <a:extLst>
                <a:ext uri="{FF2B5EF4-FFF2-40B4-BE49-F238E27FC236}">
                  <a16:creationId xmlns:a16="http://schemas.microsoft.com/office/drawing/2014/main" id="{503893E0-CFF4-B4B2-B90E-266EF762A5CE}"/>
                </a:ext>
              </a:extLst>
            </p:cNvPr>
            <p:cNvSpPr/>
            <p:nvPr/>
          </p:nvSpPr>
          <p:spPr>
            <a:xfrm>
              <a:off x="3755311" y="401325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5" name="Freeform: Shape 4904">
              <a:extLst>
                <a:ext uri="{FF2B5EF4-FFF2-40B4-BE49-F238E27FC236}">
                  <a16:creationId xmlns:a16="http://schemas.microsoft.com/office/drawing/2014/main" id="{4A0259C5-8FB9-BC78-C2CE-54D4A5BD5D1A}"/>
                </a:ext>
              </a:extLst>
            </p:cNvPr>
            <p:cNvSpPr/>
            <p:nvPr/>
          </p:nvSpPr>
          <p:spPr>
            <a:xfrm>
              <a:off x="3755311" y="418476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6" name="Freeform: Shape 4905">
              <a:extLst>
                <a:ext uri="{FF2B5EF4-FFF2-40B4-BE49-F238E27FC236}">
                  <a16:creationId xmlns:a16="http://schemas.microsoft.com/office/drawing/2014/main" id="{66582B9E-7F69-3720-901C-6CDF46E8B6E8}"/>
                </a:ext>
              </a:extLst>
            </p:cNvPr>
            <p:cNvSpPr/>
            <p:nvPr/>
          </p:nvSpPr>
          <p:spPr>
            <a:xfrm>
              <a:off x="3755311" y="4351505"/>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07" name="Freeform: Shape 4906">
              <a:extLst>
                <a:ext uri="{FF2B5EF4-FFF2-40B4-BE49-F238E27FC236}">
                  <a16:creationId xmlns:a16="http://schemas.microsoft.com/office/drawing/2014/main" id="{4A0A13E2-0B3D-D69C-31EF-756C56CCFBAC}"/>
                </a:ext>
              </a:extLst>
            </p:cNvPr>
            <p:cNvSpPr/>
            <p:nvPr/>
          </p:nvSpPr>
          <p:spPr>
            <a:xfrm>
              <a:off x="3755311" y="452301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8" name="Freeform: Shape 4907">
              <a:extLst>
                <a:ext uri="{FF2B5EF4-FFF2-40B4-BE49-F238E27FC236}">
                  <a16:creationId xmlns:a16="http://schemas.microsoft.com/office/drawing/2014/main" id="{FE06A8C9-967A-9053-F69D-980549BA508B}"/>
                </a:ext>
              </a:extLst>
            </p:cNvPr>
            <p:cNvSpPr/>
            <p:nvPr/>
          </p:nvSpPr>
          <p:spPr>
            <a:xfrm>
              <a:off x="3755311" y="469452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9" name="Freeform: Shape 4908">
              <a:extLst>
                <a:ext uri="{FF2B5EF4-FFF2-40B4-BE49-F238E27FC236}">
                  <a16:creationId xmlns:a16="http://schemas.microsoft.com/office/drawing/2014/main" id="{DE301066-ECD3-A93E-FD47-D0AE76247360}"/>
                </a:ext>
              </a:extLst>
            </p:cNvPr>
            <p:cNvSpPr/>
            <p:nvPr/>
          </p:nvSpPr>
          <p:spPr>
            <a:xfrm>
              <a:off x="3755311" y="486602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10" name="Freeform: Shape 4909">
              <a:extLst>
                <a:ext uri="{FF2B5EF4-FFF2-40B4-BE49-F238E27FC236}">
                  <a16:creationId xmlns:a16="http://schemas.microsoft.com/office/drawing/2014/main" id="{30B2830E-BD0F-D622-7A17-321805294921}"/>
                </a:ext>
              </a:extLst>
            </p:cNvPr>
            <p:cNvSpPr/>
            <p:nvPr/>
          </p:nvSpPr>
          <p:spPr>
            <a:xfrm>
              <a:off x="3755311" y="503277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11" name="Freeform: Shape 4910">
              <a:extLst>
                <a:ext uri="{FF2B5EF4-FFF2-40B4-BE49-F238E27FC236}">
                  <a16:creationId xmlns:a16="http://schemas.microsoft.com/office/drawing/2014/main" id="{7CB8403E-ACF5-94F5-DFF5-46E0DCF13447}"/>
                </a:ext>
              </a:extLst>
            </p:cNvPr>
            <p:cNvSpPr/>
            <p:nvPr/>
          </p:nvSpPr>
          <p:spPr>
            <a:xfrm>
              <a:off x="3755311" y="520427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12" name="Freeform: Shape 4911">
              <a:extLst>
                <a:ext uri="{FF2B5EF4-FFF2-40B4-BE49-F238E27FC236}">
                  <a16:creationId xmlns:a16="http://schemas.microsoft.com/office/drawing/2014/main" id="{CD047CE1-FD32-A350-B441-07435BE360F3}"/>
                </a:ext>
              </a:extLst>
            </p:cNvPr>
            <p:cNvSpPr/>
            <p:nvPr/>
          </p:nvSpPr>
          <p:spPr>
            <a:xfrm>
              <a:off x="3755311" y="537578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38" name="Freeform: Shape 4937">
              <a:extLst>
                <a:ext uri="{FF2B5EF4-FFF2-40B4-BE49-F238E27FC236}">
                  <a16:creationId xmlns:a16="http://schemas.microsoft.com/office/drawing/2014/main" id="{3FBEF433-27AD-0E4B-A0AB-AB275A83E4B6}"/>
                </a:ext>
              </a:extLst>
            </p:cNvPr>
            <p:cNvSpPr/>
            <p:nvPr/>
          </p:nvSpPr>
          <p:spPr>
            <a:xfrm>
              <a:off x="3755311" y="5542530"/>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4939" name="Freeform: Shape 4938">
              <a:extLst>
                <a:ext uri="{FF2B5EF4-FFF2-40B4-BE49-F238E27FC236}">
                  <a16:creationId xmlns:a16="http://schemas.microsoft.com/office/drawing/2014/main" id="{16F8F28F-C9D9-8D86-7017-A4BF2E88E08F}"/>
                </a:ext>
              </a:extLst>
            </p:cNvPr>
            <p:cNvSpPr/>
            <p:nvPr/>
          </p:nvSpPr>
          <p:spPr>
            <a:xfrm>
              <a:off x="3755311" y="57140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0" name="Freeform: Shape 4939">
              <a:extLst>
                <a:ext uri="{FF2B5EF4-FFF2-40B4-BE49-F238E27FC236}">
                  <a16:creationId xmlns:a16="http://schemas.microsoft.com/office/drawing/2014/main" id="{3176ACCE-0229-1007-31F3-B5424B254CD8}"/>
                </a:ext>
              </a:extLst>
            </p:cNvPr>
            <p:cNvSpPr/>
            <p:nvPr/>
          </p:nvSpPr>
          <p:spPr>
            <a:xfrm>
              <a:off x="3755311" y="588554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1" name="Freeform: Shape 4940">
              <a:extLst>
                <a:ext uri="{FF2B5EF4-FFF2-40B4-BE49-F238E27FC236}">
                  <a16:creationId xmlns:a16="http://schemas.microsoft.com/office/drawing/2014/main" id="{D44C9935-5944-3F60-362C-E21B283C7BD3}"/>
                </a:ext>
              </a:extLst>
            </p:cNvPr>
            <p:cNvSpPr/>
            <p:nvPr/>
          </p:nvSpPr>
          <p:spPr>
            <a:xfrm>
              <a:off x="3755311" y="605705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2" name="Freeform: Shape 4941">
              <a:extLst>
                <a:ext uri="{FF2B5EF4-FFF2-40B4-BE49-F238E27FC236}">
                  <a16:creationId xmlns:a16="http://schemas.microsoft.com/office/drawing/2014/main" id="{62A8A70B-728B-4FB0-5F4A-A1F60DC2DDF9}"/>
                </a:ext>
              </a:extLst>
            </p:cNvPr>
            <p:cNvSpPr/>
            <p:nvPr/>
          </p:nvSpPr>
          <p:spPr>
            <a:xfrm>
              <a:off x="3755311" y="622379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4943" name="Freeform: Shape 4942">
              <a:extLst>
                <a:ext uri="{FF2B5EF4-FFF2-40B4-BE49-F238E27FC236}">
                  <a16:creationId xmlns:a16="http://schemas.microsoft.com/office/drawing/2014/main" id="{4103F724-C5FE-4DA6-EEF5-7A5C2E796A9E}"/>
                </a:ext>
              </a:extLst>
            </p:cNvPr>
            <p:cNvSpPr/>
            <p:nvPr/>
          </p:nvSpPr>
          <p:spPr>
            <a:xfrm>
              <a:off x="3755312" y="63953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4" name="Freeform: Shape 4943">
              <a:extLst>
                <a:ext uri="{FF2B5EF4-FFF2-40B4-BE49-F238E27FC236}">
                  <a16:creationId xmlns:a16="http://schemas.microsoft.com/office/drawing/2014/main" id="{1998C104-41EC-E03A-A9B3-80A1ED336013}"/>
                </a:ext>
              </a:extLst>
            </p:cNvPr>
            <p:cNvSpPr/>
            <p:nvPr/>
          </p:nvSpPr>
          <p:spPr>
            <a:xfrm>
              <a:off x="3755313" y="656680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5" name="Freeform: Shape 4944">
              <a:extLst>
                <a:ext uri="{FF2B5EF4-FFF2-40B4-BE49-F238E27FC236}">
                  <a16:creationId xmlns:a16="http://schemas.microsoft.com/office/drawing/2014/main" id="{2A0150B6-BF9D-5F10-417B-E8760D42D830}"/>
                </a:ext>
              </a:extLst>
            </p:cNvPr>
            <p:cNvSpPr/>
            <p:nvPr/>
          </p:nvSpPr>
          <p:spPr>
            <a:xfrm>
              <a:off x="3917292" y="94993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2" y="-96"/>
                    <a:pt x="26203" y="-96"/>
                  </a:cubicBezTo>
                  <a:cubicBezTo>
                    <a:pt x="40674" y="-96"/>
                    <a:pt x="52406" y="11636"/>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46" name="Freeform: Shape 4945">
              <a:extLst>
                <a:ext uri="{FF2B5EF4-FFF2-40B4-BE49-F238E27FC236}">
                  <a16:creationId xmlns:a16="http://schemas.microsoft.com/office/drawing/2014/main" id="{F104D1C1-0BEA-AD5C-60EF-F38CC5EF58B6}"/>
                </a:ext>
              </a:extLst>
            </p:cNvPr>
            <p:cNvSpPr/>
            <p:nvPr/>
          </p:nvSpPr>
          <p:spPr>
            <a:xfrm>
              <a:off x="3917292" y="112144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47" name="Freeform: Shape 4946">
              <a:extLst>
                <a:ext uri="{FF2B5EF4-FFF2-40B4-BE49-F238E27FC236}">
                  <a16:creationId xmlns:a16="http://schemas.microsoft.com/office/drawing/2014/main" id="{8C598F2C-E495-70F1-2E99-7E8E642CD6BA}"/>
                </a:ext>
              </a:extLst>
            </p:cNvPr>
            <p:cNvSpPr/>
            <p:nvPr/>
          </p:nvSpPr>
          <p:spPr>
            <a:xfrm>
              <a:off x="3917292" y="128818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48" name="Freeform: Shape 4947">
              <a:extLst>
                <a:ext uri="{FF2B5EF4-FFF2-40B4-BE49-F238E27FC236}">
                  <a16:creationId xmlns:a16="http://schemas.microsoft.com/office/drawing/2014/main" id="{CEEC38AC-C632-E24F-6922-83916F4D2497}"/>
                </a:ext>
              </a:extLst>
            </p:cNvPr>
            <p:cNvSpPr/>
            <p:nvPr/>
          </p:nvSpPr>
          <p:spPr>
            <a:xfrm>
              <a:off x="3917292" y="145969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49" name="Freeform: Shape 4948">
              <a:extLst>
                <a:ext uri="{FF2B5EF4-FFF2-40B4-BE49-F238E27FC236}">
                  <a16:creationId xmlns:a16="http://schemas.microsoft.com/office/drawing/2014/main" id="{C34C6C81-D34A-DF4F-BE60-E59A24BCBBD3}"/>
                </a:ext>
              </a:extLst>
            </p:cNvPr>
            <p:cNvSpPr/>
            <p:nvPr/>
          </p:nvSpPr>
          <p:spPr>
            <a:xfrm>
              <a:off x="3917292" y="163120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50" name="Freeform: Shape 4949">
              <a:extLst>
                <a:ext uri="{FF2B5EF4-FFF2-40B4-BE49-F238E27FC236}">
                  <a16:creationId xmlns:a16="http://schemas.microsoft.com/office/drawing/2014/main" id="{4B873096-BB9E-DCE8-565C-E81301061251}"/>
                </a:ext>
              </a:extLst>
            </p:cNvPr>
            <p:cNvSpPr/>
            <p:nvPr/>
          </p:nvSpPr>
          <p:spPr>
            <a:xfrm>
              <a:off x="3917292" y="180270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51" name="Freeform: Shape 4950">
              <a:extLst>
                <a:ext uri="{FF2B5EF4-FFF2-40B4-BE49-F238E27FC236}">
                  <a16:creationId xmlns:a16="http://schemas.microsoft.com/office/drawing/2014/main" id="{5410C38B-08AD-7872-58C1-7015A6658A4D}"/>
                </a:ext>
              </a:extLst>
            </p:cNvPr>
            <p:cNvSpPr/>
            <p:nvPr/>
          </p:nvSpPr>
          <p:spPr>
            <a:xfrm>
              <a:off x="3917292" y="1969452"/>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52" name="Freeform: Shape 4951">
              <a:extLst>
                <a:ext uri="{FF2B5EF4-FFF2-40B4-BE49-F238E27FC236}">
                  <a16:creationId xmlns:a16="http://schemas.microsoft.com/office/drawing/2014/main" id="{738B13D8-F87C-CF88-F1A1-8589C35E970A}"/>
                </a:ext>
              </a:extLst>
            </p:cNvPr>
            <p:cNvSpPr/>
            <p:nvPr/>
          </p:nvSpPr>
          <p:spPr>
            <a:xfrm>
              <a:off x="3917292" y="214096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78" name="Freeform: Shape 4977">
              <a:extLst>
                <a:ext uri="{FF2B5EF4-FFF2-40B4-BE49-F238E27FC236}">
                  <a16:creationId xmlns:a16="http://schemas.microsoft.com/office/drawing/2014/main" id="{04FF8442-86FE-FBFB-9D75-10486A8D0DDF}"/>
                </a:ext>
              </a:extLst>
            </p:cNvPr>
            <p:cNvSpPr/>
            <p:nvPr/>
          </p:nvSpPr>
          <p:spPr>
            <a:xfrm>
              <a:off x="3917292" y="231246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79" name="Freeform: Shape 4978">
              <a:extLst>
                <a:ext uri="{FF2B5EF4-FFF2-40B4-BE49-F238E27FC236}">
                  <a16:creationId xmlns:a16="http://schemas.microsoft.com/office/drawing/2014/main" id="{C30D0413-E6C3-28BF-95D8-506813743588}"/>
                </a:ext>
              </a:extLst>
            </p:cNvPr>
            <p:cNvSpPr/>
            <p:nvPr/>
          </p:nvSpPr>
          <p:spPr>
            <a:xfrm>
              <a:off x="3917292" y="247921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80" name="Freeform: Shape 4979">
              <a:extLst>
                <a:ext uri="{FF2B5EF4-FFF2-40B4-BE49-F238E27FC236}">
                  <a16:creationId xmlns:a16="http://schemas.microsoft.com/office/drawing/2014/main" id="{6C11DDF6-2F4A-84B6-4DC4-C1B1C03D00AE}"/>
                </a:ext>
              </a:extLst>
            </p:cNvPr>
            <p:cNvSpPr/>
            <p:nvPr/>
          </p:nvSpPr>
          <p:spPr>
            <a:xfrm>
              <a:off x="3917292" y="265071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1" name="Freeform: Shape 4980">
              <a:extLst>
                <a:ext uri="{FF2B5EF4-FFF2-40B4-BE49-F238E27FC236}">
                  <a16:creationId xmlns:a16="http://schemas.microsoft.com/office/drawing/2014/main" id="{19E2DF23-3D88-0D0D-D383-D7F27BEBF386}"/>
                </a:ext>
              </a:extLst>
            </p:cNvPr>
            <p:cNvSpPr/>
            <p:nvPr/>
          </p:nvSpPr>
          <p:spPr>
            <a:xfrm>
              <a:off x="3917292" y="282222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2" name="Freeform: Shape 4981">
              <a:extLst>
                <a:ext uri="{FF2B5EF4-FFF2-40B4-BE49-F238E27FC236}">
                  <a16:creationId xmlns:a16="http://schemas.microsoft.com/office/drawing/2014/main" id="{F7F36637-9BC0-C930-6447-FC725AFB0D16}"/>
                </a:ext>
              </a:extLst>
            </p:cNvPr>
            <p:cNvSpPr/>
            <p:nvPr/>
          </p:nvSpPr>
          <p:spPr>
            <a:xfrm>
              <a:off x="3917292" y="299373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3" name="Freeform: Shape 4982">
              <a:extLst>
                <a:ext uri="{FF2B5EF4-FFF2-40B4-BE49-F238E27FC236}">
                  <a16:creationId xmlns:a16="http://schemas.microsoft.com/office/drawing/2014/main" id="{9F1AA051-34F1-A77C-9E22-FDB9B35B6107}"/>
                </a:ext>
              </a:extLst>
            </p:cNvPr>
            <p:cNvSpPr/>
            <p:nvPr/>
          </p:nvSpPr>
          <p:spPr>
            <a:xfrm>
              <a:off x="3917292" y="3160477"/>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84" name="Freeform: Shape 4983">
              <a:extLst>
                <a:ext uri="{FF2B5EF4-FFF2-40B4-BE49-F238E27FC236}">
                  <a16:creationId xmlns:a16="http://schemas.microsoft.com/office/drawing/2014/main" id="{CA5BB5AA-69DB-9F03-9DCB-942E50A54398}"/>
                </a:ext>
              </a:extLst>
            </p:cNvPr>
            <p:cNvSpPr/>
            <p:nvPr/>
          </p:nvSpPr>
          <p:spPr>
            <a:xfrm>
              <a:off x="3917292" y="333198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5" name="Freeform: Shape 4984">
              <a:extLst>
                <a:ext uri="{FF2B5EF4-FFF2-40B4-BE49-F238E27FC236}">
                  <a16:creationId xmlns:a16="http://schemas.microsoft.com/office/drawing/2014/main" id="{A393AB24-2C61-F553-0241-9F792083DA16}"/>
                </a:ext>
              </a:extLst>
            </p:cNvPr>
            <p:cNvSpPr/>
            <p:nvPr/>
          </p:nvSpPr>
          <p:spPr>
            <a:xfrm>
              <a:off x="3917292" y="350349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6" name="Freeform: Shape 4985">
              <a:extLst>
                <a:ext uri="{FF2B5EF4-FFF2-40B4-BE49-F238E27FC236}">
                  <a16:creationId xmlns:a16="http://schemas.microsoft.com/office/drawing/2014/main" id="{484D9E3E-121D-ACDA-5161-EA676DC41339}"/>
                </a:ext>
              </a:extLst>
            </p:cNvPr>
            <p:cNvSpPr/>
            <p:nvPr/>
          </p:nvSpPr>
          <p:spPr>
            <a:xfrm>
              <a:off x="3917292" y="367500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7" name="Freeform: Shape 4986">
              <a:extLst>
                <a:ext uri="{FF2B5EF4-FFF2-40B4-BE49-F238E27FC236}">
                  <a16:creationId xmlns:a16="http://schemas.microsoft.com/office/drawing/2014/main" id="{67C75206-72FA-EA35-3BA5-BC3ADC5607D8}"/>
                </a:ext>
              </a:extLst>
            </p:cNvPr>
            <p:cNvSpPr/>
            <p:nvPr/>
          </p:nvSpPr>
          <p:spPr>
            <a:xfrm>
              <a:off x="3917292" y="384174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8" name="Freeform: Shape 4987">
              <a:extLst>
                <a:ext uri="{FF2B5EF4-FFF2-40B4-BE49-F238E27FC236}">
                  <a16:creationId xmlns:a16="http://schemas.microsoft.com/office/drawing/2014/main" id="{FBB2B125-6535-F0B5-79E4-BE497E6837AB}"/>
                </a:ext>
              </a:extLst>
            </p:cNvPr>
            <p:cNvSpPr/>
            <p:nvPr/>
          </p:nvSpPr>
          <p:spPr>
            <a:xfrm>
              <a:off x="3917292" y="401325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9" name="Freeform: Shape 4988">
              <a:extLst>
                <a:ext uri="{FF2B5EF4-FFF2-40B4-BE49-F238E27FC236}">
                  <a16:creationId xmlns:a16="http://schemas.microsoft.com/office/drawing/2014/main" id="{D5E54BF6-D8E8-441C-B206-A7A8FE2D595A}"/>
                </a:ext>
              </a:extLst>
            </p:cNvPr>
            <p:cNvSpPr/>
            <p:nvPr/>
          </p:nvSpPr>
          <p:spPr>
            <a:xfrm>
              <a:off x="3917292" y="418475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90" name="Freeform: Shape 4989">
              <a:extLst>
                <a:ext uri="{FF2B5EF4-FFF2-40B4-BE49-F238E27FC236}">
                  <a16:creationId xmlns:a16="http://schemas.microsoft.com/office/drawing/2014/main" id="{F3F93657-EAFD-8251-E3F2-EAD351626C1B}"/>
                </a:ext>
              </a:extLst>
            </p:cNvPr>
            <p:cNvSpPr/>
            <p:nvPr/>
          </p:nvSpPr>
          <p:spPr>
            <a:xfrm>
              <a:off x="3917292" y="4351503"/>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91" name="Freeform: Shape 4990">
              <a:extLst>
                <a:ext uri="{FF2B5EF4-FFF2-40B4-BE49-F238E27FC236}">
                  <a16:creationId xmlns:a16="http://schemas.microsoft.com/office/drawing/2014/main" id="{7DF26E0F-8669-CACF-A556-02292EF43EC9}"/>
                </a:ext>
              </a:extLst>
            </p:cNvPr>
            <p:cNvSpPr/>
            <p:nvPr/>
          </p:nvSpPr>
          <p:spPr>
            <a:xfrm>
              <a:off x="3917292" y="452301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92" name="Freeform: Shape 4991">
              <a:extLst>
                <a:ext uri="{FF2B5EF4-FFF2-40B4-BE49-F238E27FC236}">
                  <a16:creationId xmlns:a16="http://schemas.microsoft.com/office/drawing/2014/main" id="{9550D2A1-7D13-1868-AD32-82D186E1D398}"/>
                </a:ext>
              </a:extLst>
            </p:cNvPr>
            <p:cNvSpPr/>
            <p:nvPr/>
          </p:nvSpPr>
          <p:spPr>
            <a:xfrm>
              <a:off x="3917292" y="469451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5018" name="Freeform: Shape 5017">
              <a:extLst>
                <a:ext uri="{FF2B5EF4-FFF2-40B4-BE49-F238E27FC236}">
                  <a16:creationId xmlns:a16="http://schemas.microsoft.com/office/drawing/2014/main" id="{6BC14DB4-EB26-DBB0-2654-0680ACDB7F97}"/>
                </a:ext>
              </a:extLst>
            </p:cNvPr>
            <p:cNvSpPr/>
            <p:nvPr/>
          </p:nvSpPr>
          <p:spPr>
            <a:xfrm>
              <a:off x="3917292" y="486602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5019" name="Freeform: Shape 5018">
              <a:extLst>
                <a:ext uri="{FF2B5EF4-FFF2-40B4-BE49-F238E27FC236}">
                  <a16:creationId xmlns:a16="http://schemas.microsoft.com/office/drawing/2014/main" id="{36FC11F8-3F8D-74F0-3FA5-0ADEDB35381D}"/>
                </a:ext>
              </a:extLst>
            </p:cNvPr>
            <p:cNvSpPr/>
            <p:nvPr/>
          </p:nvSpPr>
          <p:spPr>
            <a:xfrm>
              <a:off x="3917292" y="503276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5020" name="Freeform: Shape 5019">
              <a:extLst>
                <a:ext uri="{FF2B5EF4-FFF2-40B4-BE49-F238E27FC236}">
                  <a16:creationId xmlns:a16="http://schemas.microsoft.com/office/drawing/2014/main" id="{88C7E5B7-93FB-E059-FDBD-F2F833402B40}"/>
                </a:ext>
              </a:extLst>
            </p:cNvPr>
            <p:cNvSpPr/>
            <p:nvPr/>
          </p:nvSpPr>
          <p:spPr>
            <a:xfrm>
              <a:off x="3917292" y="520427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5021" name="Freeform: Shape 5020">
              <a:extLst>
                <a:ext uri="{FF2B5EF4-FFF2-40B4-BE49-F238E27FC236}">
                  <a16:creationId xmlns:a16="http://schemas.microsoft.com/office/drawing/2014/main" id="{2AB24870-3499-35F2-82BC-46FDD5EAA7BA}"/>
                </a:ext>
              </a:extLst>
            </p:cNvPr>
            <p:cNvSpPr/>
            <p:nvPr/>
          </p:nvSpPr>
          <p:spPr>
            <a:xfrm>
              <a:off x="3917292" y="537578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2" name="Freeform: Shape 5021">
              <a:extLst>
                <a:ext uri="{FF2B5EF4-FFF2-40B4-BE49-F238E27FC236}">
                  <a16:creationId xmlns:a16="http://schemas.microsoft.com/office/drawing/2014/main" id="{5AE02EEC-90EC-8D89-3B55-F81E9053265A}"/>
                </a:ext>
              </a:extLst>
            </p:cNvPr>
            <p:cNvSpPr/>
            <p:nvPr/>
          </p:nvSpPr>
          <p:spPr>
            <a:xfrm>
              <a:off x="3917292" y="5542528"/>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5023" name="Freeform: Shape 5022">
              <a:extLst>
                <a:ext uri="{FF2B5EF4-FFF2-40B4-BE49-F238E27FC236}">
                  <a16:creationId xmlns:a16="http://schemas.microsoft.com/office/drawing/2014/main" id="{C1276A49-D219-97B0-A99E-C72745E58DAF}"/>
                </a:ext>
              </a:extLst>
            </p:cNvPr>
            <p:cNvSpPr/>
            <p:nvPr/>
          </p:nvSpPr>
          <p:spPr>
            <a:xfrm>
              <a:off x="3917292" y="571403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4" name="Freeform: Shape 5023">
              <a:extLst>
                <a:ext uri="{FF2B5EF4-FFF2-40B4-BE49-F238E27FC236}">
                  <a16:creationId xmlns:a16="http://schemas.microsoft.com/office/drawing/2014/main" id="{43D33592-1857-38F5-3E7B-3EBDF6F1B112}"/>
                </a:ext>
              </a:extLst>
            </p:cNvPr>
            <p:cNvSpPr/>
            <p:nvPr/>
          </p:nvSpPr>
          <p:spPr>
            <a:xfrm>
              <a:off x="3917292" y="588554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5" name="Freeform: Shape 5024">
              <a:extLst>
                <a:ext uri="{FF2B5EF4-FFF2-40B4-BE49-F238E27FC236}">
                  <a16:creationId xmlns:a16="http://schemas.microsoft.com/office/drawing/2014/main" id="{9D080A2D-2D9F-2C2F-CE00-DD69DD772B3C}"/>
                </a:ext>
              </a:extLst>
            </p:cNvPr>
            <p:cNvSpPr/>
            <p:nvPr/>
          </p:nvSpPr>
          <p:spPr>
            <a:xfrm>
              <a:off x="3917292" y="605705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6" name="Freeform: Shape 5025">
              <a:extLst>
                <a:ext uri="{FF2B5EF4-FFF2-40B4-BE49-F238E27FC236}">
                  <a16:creationId xmlns:a16="http://schemas.microsoft.com/office/drawing/2014/main" id="{E94F1690-78BA-645B-ACDC-171492EDEB8B}"/>
                </a:ext>
              </a:extLst>
            </p:cNvPr>
            <p:cNvSpPr/>
            <p:nvPr/>
          </p:nvSpPr>
          <p:spPr>
            <a:xfrm>
              <a:off x="3917292" y="622379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5027" name="Freeform: Shape 5026">
              <a:extLst>
                <a:ext uri="{FF2B5EF4-FFF2-40B4-BE49-F238E27FC236}">
                  <a16:creationId xmlns:a16="http://schemas.microsoft.com/office/drawing/2014/main" id="{EE15E94E-BF66-6BA3-69FF-259FF34C0D98}"/>
                </a:ext>
              </a:extLst>
            </p:cNvPr>
            <p:cNvSpPr/>
            <p:nvPr/>
          </p:nvSpPr>
          <p:spPr>
            <a:xfrm>
              <a:off x="3917292" y="639530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8" name="Freeform: Shape 5027">
              <a:extLst>
                <a:ext uri="{FF2B5EF4-FFF2-40B4-BE49-F238E27FC236}">
                  <a16:creationId xmlns:a16="http://schemas.microsoft.com/office/drawing/2014/main" id="{7E060D60-2B1D-6FA9-D321-6F74AD6A580C}"/>
                </a:ext>
              </a:extLst>
            </p:cNvPr>
            <p:cNvSpPr/>
            <p:nvPr/>
          </p:nvSpPr>
          <p:spPr>
            <a:xfrm>
              <a:off x="3917293" y="656680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9" name="Freeform: Shape 5028">
              <a:extLst>
                <a:ext uri="{FF2B5EF4-FFF2-40B4-BE49-F238E27FC236}">
                  <a16:creationId xmlns:a16="http://schemas.microsoft.com/office/drawing/2014/main" id="{766C6AED-F81C-85E0-63E0-9F513B57DD67}"/>
                </a:ext>
              </a:extLst>
            </p:cNvPr>
            <p:cNvSpPr/>
            <p:nvPr/>
          </p:nvSpPr>
          <p:spPr>
            <a:xfrm>
              <a:off x="4079273" y="9499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30" name="Freeform: Shape 5029">
              <a:extLst>
                <a:ext uri="{FF2B5EF4-FFF2-40B4-BE49-F238E27FC236}">
                  <a16:creationId xmlns:a16="http://schemas.microsoft.com/office/drawing/2014/main" id="{F9B4ED36-2693-97F3-435B-7CB98269C626}"/>
                </a:ext>
              </a:extLst>
            </p:cNvPr>
            <p:cNvSpPr/>
            <p:nvPr/>
          </p:nvSpPr>
          <p:spPr>
            <a:xfrm>
              <a:off x="4079273" y="11214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31" name="Freeform: Shape 5030">
              <a:extLst>
                <a:ext uri="{FF2B5EF4-FFF2-40B4-BE49-F238E27FC236}">
                  <a16:creationId xmlns:a16="http://schemas.microsoft.com/office/drawing/2014/main" id="{E0C272FB-6704-E0A7-A739-08429EAB563D}"/>
                </a:ext>
              </a:extLst>
            </p:cNvPr>
            <p:cNvSpPr/>
            <p:nvPr/>
          </p:nvSpPr>
          <p:spPr>
            <a:xfrm>
              <a:off x="4079273" y="128818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32" name="Freeform: Shape 5031">
              <a:extLst>
                <a:ext uri="{FF2B5EF4-FFF2-40B4-BE49-F238E27FC236}">
                  <a16:creationId xmlns:a16="http://schemas.microsoft.com/office/drawing/2014/main" id="{E77A0F3E-2BEE-9C4D-66D6-270C7F7004DA}"/>
                </a:ext>
              </a:extLst>
            </p:cNvPr>
            <p:cNvSpPr/>
            <p:nvPr/>
          </p:nvSpPr>
          <p:spPr>
            <a:xfrm>
              <a:off x="4079273" y="14596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58" name="Freeform: Shape 5057">
              <a:extLst>
                <a:ext uri="{FF2B5EF4-FFF2-40B4-BE49-F238E27FC236}">
                  <a16:creationId xmlns:a16="http://schemas.microsoft.com/office/drawing/2014/main" id="{AEFCC658-431F-C211-7792-08F5E55C3205}"/>
                </a:ext>
              </a:extLst>
            </p:cNvPr>
            <p:cNvSpPr/>
            <p:nvPr/>
          </p:nvSpPr>
          <p:spPr>
            <a:xfrm>
              <a:off x="4079273" y="16312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59" name="Freeform: Shape 5058">
              <a:extLst>
                <a:ext uri="{FF2B5EF4-FFF2-40B4-BE49-F238E27FC236}">
                  <a16:creationId xmlns:a16="http://schemas.microsoft.com/office/drawing/2014/main" id="{8B225C41-1A81-E1DC-D92B-74A36AAA6DA9}"/>
                </a:ext>
              </a:extLst>
            </p:cNvPr>
            <p:cNvSpPr/>
            <p:nvPr/>
          </p:nvSpPr>
          <p:spPr>
            <a:xfrm>
              <a:off x="4079273" y="18027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0" name="Freeform: Shape 5059">
              <a:extLst>
                <a:ext uri="{FF2B5EF4-FFF2-40B4-BE49-F238E27FC236}">
                  <a16:creationId xmlns:a16="http://schemas.microsoft.com/office/drawing/2014/main" id="{34C9BFDE-9C54-948A-5595-3C118B01FFEA}"/>
                </a:ext>
              </a:extLst>
            </p:cNvPr>
            <p:cNvSpPr/>
            <p:nvPr/>
          </p:nvSpPr>
          <p:spPr>
            <a:xfrm>
              <a:off x="4079273" y="196945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61" name="Freeform: Shape 5060">
              <a:extLst>
                <a:ext uri="{FF2B5EF4-FFF2-40B4-BE49-F238E27FC236}">
                  <a16:creationId xmlns:a16="http://schemas.microsoft.com/office/drawing/2014/main" id="{D7E43EB5-CB8B-25D6-C621-9C36AA941DBB}"/>
                </a:ext>
              </a:extLst>
            </p:cNvPr>
            <p:cNvSpPr/>
            <p:nvPr/>
          </p:nvSpPr>
          <p:spPr>
            <a:xfrm>
              <a:off x="4079273" y="214095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2" name="Freeform: Shape 5061">
              <a:extLst>
                <a:ext uri="{FF2B5EF4-FFF2-40B4-BE49-F238E27FC236}">
                  <a16:creationId xmlns:a16="http://schemas.microsoft.com/office/drawing/2014/main" id="{57645B6A-408A-5CAC-C372-054F468B836D}"/>
                </a:ext>
              </a:extLst>
            </p:cNvPr>
            <p:cNvSpPr/>
            <p:nvPr/>
          </p:nvSpPr>
          <p:spPr>
            <a:xfrm>
              <a:off x="4079273" y="231246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3" name="Freeform: Shape 5062">
              <a:extLst>
                <a:ext uri="{FF2B5EF4-FFF2-40B4-BE49-F238E27FC236}">
                  <a16:creationId xmlns:a16="http://schemas.microsoft.com/office/drawing/2014/main" id="{20AA07F8-ACF1-A172-E1EF-EA4AD82714EB}"/>
                </a:ext>
              </a:extLst>
            </p:cNvPr>
            <p:cNvSpPr/>
            <p:nvPr/>
          </p:nvSpPr>
          <p:spPr>
            <a:xfrm>
              <a:off x="4079273" y="247921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64" name="Freeform: Shape 5063">
              <a:extLst>
                <a:ext uri="{FF2B5EF4-FFF2-40B4-BE49-F238E27FC236}">
                  <a16:creationId xmlns:a16="http://schemas.microsoft.com/office/drawing/2014/main" id="{353B6CD0-6851-B128-ED37-34CD6B7970A5}"/>
                </a:ext>
              </a:extLst>
            </p:cNvPr>
            <p:cNvSpPr/>
            <p:nvPr/>
          </p:nvSpPr>
          <p:spPr>
            <a:xfrm>
              <a:off x="4079273" y="265071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5" name="Freeform: Shape 5064">
              <a:extLst>
                <a:ext uri="{FF2B5EF4-FFF2-40B4-BE49-F238E27FC236}">
                  <a16:creationId xmlns:a16="http://schemas.microsoft.com/office/drawing/2014/main" id="{7574CEA3-A2D2-ED05-DDC2-C404E6C81AF5}"/>
                </a:ext>
              </a:extLst>
            </p:cNvPr>
            <p:cNvSpPr/>
            <p:nvPr/>
          </p:nvSpPr>
          <p:spPr>
            <a:xfrm>
              <a:off x="4079273" y="28222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6" name="Freeform: Shape 5065">
              <a:extLst>
                <a:ext uri="{FF2B5EF4-FFF2-40B4-BE49-F238E27FC236}">
                  <a16:creationId xmlns:a16="http://schemas.microsoft.com/office/drawing/2014/main" id="{AD751E1A-948A-0FBE-A855-F742182AB395}"/>
                </a:ext>
              </a:extLst>
            </p:cNvPr>
            <p:cNvSpPr/>
            <p:nvPr/>
          </p:nvSpPr>
          <p:spPr>
            <a:xfrm>
              <a:off x="4079273" y="29937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7" name="Freeform: Shape 5066">
              <a:extLst>
                <a:ext uri="{FF2B5EF4-FFF2-40B4-BE49-F238E27FC236}">
                  <a16:creationId xmlns:a16="http://schemas.microsoft.com/office/drawing/2014/main" id="{9932B5AA-E95C-DBF6-A06F-00345514A59E}"/>
                </a:ext>
              </a:extLst>
            </p:cNvPr>
            <p:cNvSpPr/>
            <p:nvPr/>
          </p:nvSpPr>
          <p:spPr>
            <a:xfrm>
              <a:off x="4079273" y="31604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68" name="Freeform: Shape 5067">
              <a:extLst>
                <a:ext uri="{FF2B5EF4-FFF2-40B4-BE49-F238E27FC236}">
                  <a16:creationId xmlns:a16="http://schemas.microsoft.com/office/drawing/2014/main" id="{361E23B7-F83B-C869-9BF6-51460BF93337}"/>
                </a:ext>
              </a:extLst>
            </p:cNvPr>
            <p:cNvSpPr/>
            <p:nvPr/>
          </p:nvSpPr>
          <p:spPr>
            <a:xfrm>
              <a:off x="4079273" y="333198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9" name="Freeform: Shape 5068">
              <a:extLst>
                <a:ext uri="{FF2B5EF4-FFF2-40B4-BE49-F238E27FC236}">
                  <a16:creationId xmlns:a16="http://schemas.microsoft.com/office/drawing/2014/main" id="{716001D6-E315-6C6F-DC0B-09AF38B6EF17}"/>
                </a:ext>
              </a:extLst>
            </p:cNvPr>
            <p:cNvSpPr/>
            <p:nvPr/>
          </p:nvSpPr>
          <p:spPr>
            <a:xfrm>
              <a:off x="4079273" y="35034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70" name="Freeform: Shape 5069">
              <a:extLst>
                <a:ext uri="{FF2B5EF4-FFF2-40B4-BE49-F238E27FC236}">
                  <a16:creationId xmlns:a16="http://schemas.microsoft.com/office/drawing/2014/main" id="{455D97DA-7B76-F0ED-B72F-593E06D0D65F}"/>
                </a:ext>
              </a:extLst>
            </p:cNvPr>
            <p:cNvSpPr/>
            <p:nvPr/>
          </p:nvSpPr>
          <p:spPr>
            <a:xfrm>
              <a:off x="4079273" y="367499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71" name="Freeform: Shape 5070">
              <a:extLst>
                <a:ext uri="{FF2B5EF4-FFF2-40B4-BE49-F238E27FC236}">
                  <a16:creationId xmlns:a16="http://schemas.microsoft.com/office/drawing/2014/main" id="{87B5944E-2450-8E39-0807-7220A0BCBC0E}"/>
                </a:ext>
              </a:extLst>
            </p:cNvPr>
            <p:cNvSpPr/>
            <p:nvPr/>
          </p:nvSpPr>
          <p:spPr>
            <a:xfrm>
              <a:off x="4079273" y="384174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72" name="Freeform: Shape 5071">
              <a:extLst>
                <a:ext uri="{FF2B5EF4-FFF2-40B4-BE49-F238E27FC236}">
                  <a16:creationId xmlns:a16="http://schemas.microsoft.com/office/drawing/2014/main" id="{21B5D56B-180C-E824-A186-FACDAE06E41D}"/>
                </a:ext>
              </a:extLst>
            </p:cNvPr>
            <p:cNvSpPr/>
            <p:nvPr/>
          </p:nvSpPr>
          <p:spPr>
            <a:xfrm>
              <a:off x="4079273" y="40132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98" name="Freeform: Shape 5097">
              <a:extLst>
                <a:ext uri="{FF2B5EF4-FFF2-40B4-BE49-F238E27FC236}">
                  <a16:creationId xmlns:a16="http://schemas.microsoft.com/office/drawing/2014/main" id="{6B34E2D2-51A2-A6FF-F8B6-2B774F8642E7}"/>
                </a:ext>
              </a:extLst>
            </p:cNvPr>
            <p:cNvSpPr/>
            <p:nvPr/>
          </p:nvSpPr>
          <p:spPr>
            <a:xfrm>
              <a:off x="4079273" y="418475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99" name="Freeform: Shape 5098">
              <a:extLst>
                <a:ext uri="{FF2B5EF4-FFF2-40B4-BE49-F238E27FC236}">
                  <a16:creationId xmlns:a16="http://schemas.microsoft.com/office/drawing/2014/main" id="{4D29BC86-C964-7083-FD14-2B997678C7F4}"/>
                </a:ext>
              </a:extLst>
            </p:cNvPr>
            <p:cNvSpPr/>
            <p:nvPr/>
          </p:nvSpPr>
          <p:spPr>
            <a:xfrm>
              <a:off x="4079273" y="435150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100" name="Freeform: Shape 5099">
              <a:extLst>
                <a:ext uri="{FF2B5EF4-FFF2-40B4-BE49-F238E27FC236}">
                  <a16:creationId xmlns:a16="http://schemas.microsoft.com/office/drawing/2014/main" id="{43316E13-DE51-3BD9-FCA1-EA407D13E18C}"/>
                </a:ext>
              </a:extLst>
            </p:cNvPr>
            <p:cNvSpPr/>
            <p:nvPr/>
          </p:nvSpPr>
          <p:spPr>
            <a:xfrm>
              <a:off x="4079273" y="452300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1" name="Freeform: Shape 5100">
              <a:extLst>
                <a:ext uri="{FF2B5EF4-FFF2-40B4-BE49-F238E27FC236}">
                  <a16:creationId xmlns:a16="http://schemas.microsoft.com/office/drawing/2014/main" id="{98DAD3DC-835D-14B9-379B-491B28CA280C}"/>
                </a:ext>
              </a:extLst>
            </p:cNvPr>
            <p:cNvSpPr/>
            <p:nvPr/>
          </p:nvSpPr>
          <p:spPr>
            <a:xfrm>
              <a:off x="4079273" y="46945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2" name="Freeform: Shape 5101">
              <a:extLst>
                <a:ext uri="{FF2B5EF4-FFF2-40B4-BE49-F238E27FC236}">
                  <a16:creationId xmlns:a16="http://schemas.microsoft.com/office/drawing/2014/main" id="{999EAD9E-ADCF-2E74-5AFA-0159A334D615}"/>
                </a:ext>
              </a:extLst>
            </p:cNvPr>
            <p:cNvSpPr/>
            <p:nvPr/>
          </p:nvSpPr>
          <p:spPr>
            <a:xfrm>
              <a:off x="4079273" y="48660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3" name="Freeform: Shape 5102">
              <a:extLst>
                <a:ext uri="{FF2B5EF4-FFF2-40B4-BE49-F238E27FC236}">
                  <a16:creationId xmlns:a16="http://schemas.microsoft.com/office/drawing/2014/main" id="{307CA536-1991-2ABA-B526-284AA8FAD5C9}"/>
                </a:ext>
              </a:extLst>
            </p:cNvPr>
            <p:cNvSpPr/>
            <p:nvPr/>
          </p:nvSpPr>
          <p:spPr>
            <a:xfrm>
              <a:off x="4079273" y="503276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104" name="Freeform: Shape 5103">
              <a:extLst>
                <a:ext uri="{FF2B5EF4-FFF2-40B4-BE49-F238E27FC236}">
                  <a16:creationId xmlns:a16="http://schemas.microsoft.com/office/drawing/2014/main" id="{BE105408-4C0B-BD8F-6640-D12A401947BA}"/>
                </a:ext>
              </a:extLst>
            </p:cNvPr>
            <p:cNvSpPr/>
            <p:nvPr/>
          </p:nvSpPr>
          <p:spPr>
            <a:xfrm>
              <a:off x="4079273" y="520427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5" name="Freeform: Shape 5104">
              <a:extLst>
                <a:ext uri="{FF2B5EF4-FFF2-40B4-BE49-F238E27FC236}">
                  <a16:creationId xmlns:a16="http://schemas.microsoft.com/office/drawing/2014/main" id="{9C828FAC-1406-33FB-BF1A-5D4804B2C5D8}"/>
                </a:ext>
              </a:extLst>
            </p:cNvPr>
            <p:cNvSpPr/>
            <p:nvPr/>
          </p:nvSpPr>
          <p:spPr>
            <a:xfrm>
              <a:off x="4079273" y="53757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06" name="Freeform: Shape 5105">
              <a:extLst>
                <a:ext uri="{FF2B5EF4-FFF2-40B4-BE49-F238E27FC236}">
                  <a16:creationId xmlns:a16="http://schemas.microsoft.com/office/drawing/2014/main" id="{DBCF9CC7-08EB-819D-28DF-5841DA77DF19}"/>
                </a:ext>
              </a:extLst>
            </p:cNvPr>
            <p:cNvSpPr/>
            <p:nvPr/>
          </p:nvSpPr>
          <p:spPr>
            <a:xfrm>
              <a:off x="4079273" y="554252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107" name="Freeform: Shape 5106">
              <a:extLst>
                <a:ext uri="{FF2B5EF4-FFF2-40B4-BE49-F238E27FC236}">
                  <a16:creationId xmlns:a16="http://schemas.microsoft.com/office/drawing/2014/main" id="{B3E0DCC0-64EE-9F18-CFD8-DB79398A5BBF}"/>
                </a:ext>
              </a:extLst>
            </p:cNvPr>
            <p:cNvSpPr/>
            <p:nvPr/>
          </p:nvSpPr>
          <p:spPr>
            <a:xfrm>
              <a:off x="4079273" y="57140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08" name="Freeform: Shape 5107">
              <a:extLst>
                <a:ext uri="{FF2B5EF4-FFF2-40B4-BE49-F238E27FC236}">
                  <a16:creationId xmlns:a16="http://schemas.microsoft.com/office/drawing/2014/main" id="{AC53DAC1-FC92-D179-A81E-F56DF8B61A00}"/>
                </a:ext>
              </a:extLst>
            </p:cNvPr>
            <p:cNvSpPr/>
            <p:nvPr/>
          </p:nvSpPr>
          <p:spPr>
            <a:xfrm>
              <a:off x="4079273" y="588554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09" name="Freeform: Shape 5108">
              <a:extLst>
                <a:ext uri="{FF2B5EF4-FFF2-40B4-BE49-F238E27FC236}">
                  <a16:creationId xmlns:a16="http://schemas.microsoft.com/office/drawing/2014/main" id="{C88DD423-FE26-E5EF-A75E-146553184550}"/>
                </a:ext>
              </a:extLst>
            </p:cNvPr>
            <p:cNvSpPr/>
            <p:nvPr/>
          </p:nvSpPr>
          <p:spPr>
            <a:xfrm>
              <a:off x="4079273" y="60570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10" name="Freeform: Shape 5109">
              <a:extLst>
                <a:ext uri="{FF2B5EF4-FFF2-40B4-BE49-F238E27FC236}">
                  <a16:creationId xmlns:a16="http://schemas.microsoft.com/office/drawing/2014/main" id="{A888D548-0F13-E4A2-BE2B-8C1EF62F4A47}"/>
                </a:ext>
              </a:extLst>
            </p:cNvPr>
            <p:cNvSpPr/>
            <p:nvPr/>
          </p:nvSpPr>
          <p:spPr>
            <a:xfrm>
              <a:off x="4079273" y="62237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111" name="Freeform: Shape 5110">
              <a:extLst>
                <a:ext uri="{FF2B5EF4-FFF2-40B4-BE49-F238E27FC236}">
                  <a16:creationId xmlns:a16="http://schemas.microsoft.com/office/drawing/2014/main" id="{FF098EC5-B5E6-84C8-40A9-D41D1996EE5E}"/>
                </a:ext>
              </a:extLst>
            </p:cNvPr>
            <p:cNvSpPr/>
            <p:nvPr/>
          </p:nvSpPr>
          <p:spPr>
            <a:xfrm>
              <a:off x="4079273" y="639530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12" name="Freeform: Shape 5111">
              <a:extLst>
                <a:ext uri="{FF2B5EF4-FFF2-40B4-BE49-F238E27FC236}">
                  <a16:creationId xmlns:a16="http://schemas.microsoft.com/office/drawing/2014/main" id="{5529768B-EF1D-28C7-D962-0BF1017614AF}"/>
                </a:ext>
              </a:extLst>
            </p:cNvPr>
            <p:cNvSpPr/>
            <p:nvPr/>
          </p:nvSpPr>
          <p:spPr>
            <a:xfrm>
              <a:off x="4079274" y="65668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38" name="Freeform: Shape 5137">
              <a:extLst>
                <a:ext uri="{FF2B5EF4-FFF2-40B4-BE49-F238E27FC236}">
                  <a16:creationId xmlns:a16="http://schemas.microsoft.com/office/drawing/2014/main" id="{AF45B954-4F81-6BA3-A09D-9E3B66696757}"/>
                </a:ext>
              </a:extLst>
            </p:cNvPr>
            <p:cNvSpPr/>
            <p:nvPr/>
          </p:nvSpPr>
          <p:spPr>
            <a:xfrm>
              <a:off x="4246017" y="9499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39" name="Freeform: Shape 5138">
              <a:extLst>
                <a:ext uri="{FF2B5EF4-FFF2-40B4-BE49-F238E27FC236}">
                  <a16:creationId xmlns:a16="http://schemas.microsoft.com/office/drawing/2014/main" id="{9D7BEA71-A5DA-185F-C7CA-0A6919ACBE12}"/>
                </a:ext>
              </a:extLst>
            </p:cNvPr>
            <p:cNvSpPr/>
            <p:nvPr/>
          </p:nvSpPr>
          <p:spPr>
            <a:xfrm>
              <a:off x="4246017" y="11214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0" name="Freeform: Shape 5139">
              <a:extLst>
                <a:ext uri="{FF2B5EF4-FFF2-40B4-BE49-F238E27FC236}">
                  <a16:creationId xmlns:a16="http://schemas.microsoft.com/office/drawing/2014/main" id="{B39DA262-EE66-F846-24E7-BE3EAB0BB3BB}"/>
                </a:ext>
              </a:extLst>
            </p:cNvPr>
            <p:cNvSpPr/>
            <p:nvPr/>
          </p:nvSpPr>
          <p:spPr>
            <a:xfrm>
              <a:off x="4246017" y="12881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41" name="Freeform: Shape 5140">
              <a:extLst>
                <a:ext uri="{FF2B5EF4-FFF2-40B4-BE49-F238E27FC236}">
                  <a16:creationId xmlns:a16="http://schemas.microsoft.com/office/drawing/2014/main" id="{5C300C0C-53CB-834F-B0FF-95E4F8D14D9D}"/>
                </a:ext>
              </a:extLst>
            </p:cNvPr>
            <p:cNvSpPr/>
            <p:nvPr/>
          </p:nvSpPr>
          <p:spPr>
            <a:xfrm>
              <a:off x="4246017" y="14596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2" name="Freeform: Shape 5141">
              <a:extLst>
                <a:ext uri="{FF2B5EF4-FFF2-40B4-BE49-F238E27FC236}">
                  <a16:creationId xmlns:a16="http://schemas.microsoft.com/office/drawing/2014/main" id="{9BBFD2C1-E233-8F1F-4124-B17E7A3D57EA}"/>
                </a:ext>
              </a:extLst>
            </p:cNvPr>
            <p:cNvSpPr/>
            <p:nvPr/>
          </p:nvSpPr>
          <p:spPr>
            <a:xfrm>
              <a:off x="4246017" y="16311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3" name="Freeform: Shape 5142">
              <a:extLst>
                <a:ext uri="{FF2B5EF4-FFF2-40B4-BE49-F238E27FC236}">
                  <a16:creationId xmlns:a16="http://schemas.microsoft.com/office/drawing/2014/main" id="{DCC97954-D296-C870-BAC3-9AD837519A8D}"/>
                </a:ext>
              </a:extLst>
            </p:cNvPr>
            <p:cNvSpPr/>
            <p:nvPr/>
          </p:nvSpPr>
          <p:spPr>
            <a:xfrm>
              <a:off x="4246017" y="180270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4" name="Freeform: Shape 5143">
              <a:extLst>
                <a:ext uri="{FF2B5EF4-FFF2-40B4-BE49-F238E27FC236}">
                  <a16:creationId xmlns:a16="http://schemas.microsoft.com/office/drawing/2014/main" id="{05A7080C-899E-EE73-0998-74F5770203EC}"/>
                </a:ext>
              </a:extLst>
            </p:cNvPr>
            <p:cNvSpPr/>
            <p:nvPr/>
          </p:nvSpPr>
          <p:spPr>
            <a:xfrm>
              <a:off x="4246017" y="196945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45" name="Freeform: Shape 5144">
              <a:extLst>
                <a:ext uri="{FF2B5EF4-FFF2-40B4-BE49-F238E27FC236}">
                  <a16:creationId xmlns:a16="http://schemas.microsoft.com/office/drawing/2014/main" id="{572D9E70-1249-24A0-374F-1306A9E76ACA}"/>
                </a:ext>
              </a:extLst>
            </p:cNvPr>
            <p:cNvSpPr/>
            <p:nvPr/>
          </p:nvSpPr>
          <p:spPr>
            <a:xfrm>
              <a:off x="4246017" y="214095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6" name="Freeform: Shape 5145">
              <a:extLst>
                <a:ext uri="{FF2B5EF4-FFF2-40B4-BE49-F238E27FC236}">
                  <a16:creationId xmlns:a16="http://schemas.microsoft.com/office/drawing/2014/main" id="{3BE9A996-618E-F9F8-1413-02899359702F}"/>
                </a:ext>
              </a:extLst>
            </p:cNvPr>
            <p:cNvSpPr/>
            <p:nvPr/>
          </p:nvSpPr>
          <p:spPr>
            <a:xfrm>
              <a:off x="4246017" y="23124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7" name="Freeform: Shape 5146">
              <a:extLst>
                <a:ext uri="{FF2B5EF4-FFF2-40B4-BE49-F238E27FC236}">
                  <a16:creationId xmlns:a16="http://schemas.microsoft.com/office/drawing/2014/main" id="{244BB409-6352-7042-C876-23263B60EA3D}"/>
                </a:ext>
              </a:extLst>
            </p:cNvPr>
            <p:cNvSpPr/>
            <p:nvPr/>
          </p:nvSpPr>
          <p:spPr>
            <a:xfrm>
              <a:off x="4246017" y="247920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48" name="Freeform: Shape 5147">
              <a:extLst>
                <a:ext uri="{FF2B5EF4-FFF2-40B4-BE49-F238E27FC236}">
                  <a16:creationId xmlns:a16="http://schemas.microsoft.com/office/drawing/2014/main" id="{A6F81EEC-035E-A982-C9C2-6C98FB4CEE77}"/>
                </a:ext>
              </a:extLst>
            </p:cNvPr>
            <p:cNvSpPr/>
            <p:nvPr/>
          </p:nvSpPr>
          <p:spPr>
            <a:xfrm>
              <a:off x="4246017" y="2650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9" name="Freeform: Shape 5148">
              <a:extLst>
                <a:ext uri="{FF2B5EF4-FFF2-40B4-BE49-F238E27FC236}">
                  <a16:creationId xmlns:a16="http://schemas.microsoft.com/office/drawing/2014/main" id="{38473F44-6804-B02D-34FB-1EFDB806A678}"/>
                </a:ext>
              </a:extLst>
            </p:cNvPr>
            <p:cNvSpPr/>
            <p:nvPr/>
          </p:nvSpPr>
          <p:spPr>
            <a:xfrm>
              <a:off x="4246017" y="28222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50" name="Freeform: Shape 5149">
              <a:extLst>
                <a:ext uri="{FF2B5EF4-FFF2-40B4-BE49-F238E27FC236}">
                  <a16:creationId xmlns:a16="http://schemas.microsoft.com/office/drawing/2014/main" id="{03085C2A-062E-08D3-666F-1E0357056B60}"/>
                </a:ext>
              </a:extLst>
            </p:cNvPr>
            <p:cNvSpPr/>
            <p:nvPr/>
          </p:nvSpPr>
          <p:spPr>
            <a:xfrm>
              <a:off x="4246017" y="299373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51" name="Freeform: Shape 5150">
              <a:extLst>
                <a:ext uri="{FF2B5EF4-FFF2-40B4-BE49-F238E27FC236}">
                  <a16:creationId xmlns:a16="http://schemas.microsoft.com/office/drawing/2014/main" id="{C47F378C-BE95-32E5-48FF-4BD35D4AEA93}"/>
                </a:ext>
              </a:extLst>
            </p:cNvPr>
            <p:cNvSpPr/>
            <p:nvPr/>
          </p:nvSpPr>
          <p:spPr>
            <a:xfrm>
              <a:off x="4246017" y="316047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52" name="Freeform: Shape 5151">
              <a:extLst>
                <a:ext uri="{FF2B5EF4-FFF2-40B4-BE49-F238E27FC236}">
                  <a16:creationId xmlns:a16="http://schemas.microsoft.com/office/drawing/2014/main" id="{73048E83-D1C4-319B-3441-2270C49666C0}"/>
                </a:ext>
              </a:extLst>
            </p:cNvPr>
            <p:cNvSpPr/>
            <p:nvPr/>
          </p:nvSpPr>
          <p:spPr>
            <a:xfrm>
              <a:off x="4246017" y="33319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78" name="Freeform: Shape 5177">
              <a:extLst>
                <a:ext uri="{FF2B5EF4-FFF2-40B4-BE49-F238E27FC236}">
                  <a16:creationId xmlns:a16="http://schemas.microsoft.com/office/drawing/2014/main" id="{D60A5EB2-FE5B-9E88-A45E-0D9C633A7B14}"/>
                </a:ext>
              </a:extLst>
            </p:cNvPr>
            <p:cNvSpPr/>
            <p:nvPr/>
          </p:nvSpPr>
          <p:spPr>
            <a:xfrm>
              <a:off x="4246017" y="35034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79" name="Freeform: Shape 5178">
              <a:extLst>
                <a:ext uri="{FF2B5EF4-FFF2-40B4-BE49-F238E27FC236}">
                  <a16:creationId xmlns:a16="http://schemas.microsoft.com/office/drawing/2014/main" id="{B0CEB6E6-A81D-47AE-407B-D6196782F692}"/>
                </a:ext>
              </a:extLst>
            </p:cNvPr>
            <p:cNvSpPr/>
            <p:nvPr/>
          </p:nvSpPr>
          <p:spPr>
            <a:xfrm>
              <a:off x="4246017" y="36749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0" name="Freeform: Shape 5179">
              <a:extLst>
                <a:ext uri="{FF2B5EF4-FFF2-40B4-BE49-F238E27FC236}">
                  <a16:creationId xmlns:a16="http://schemas.microsoft.com/office/drawing/2014/main" id="{9BADEAF7-3F99-C2B7-14C4-106445F96C9B}"/>
                </a:ext>
              </a:extLst>
            </p:cNvPr>
            <p:cNvSpPr/>
            <p:nvPr/>
          </p:nvSpPr>
          <p:spPr>
            <a:xfrm>
              <a:off x="4246017" y="384174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1" name="Freeform: Shape 5180">
              <a:extLst>
                <a:ext uri="{FF2B5EF4-FFF2-40B4-BE49-F238E27FC236}">
                  <a16:creationId xmlns:a16="http://schemas.microsoft.com/office/drawing/2014/main" id="{9B5B676D-3F2B-1661-AA93-F485376B8ED6}"/>
                </a:ext>
              </a:extLst>
            </p:cNvPr>
            <p:cNvSpPr/>
            <p:nvPr/>
          </p:nvSpPr>
          <p:spPr>
            <a:xfrm>
              <a:off x="4246017" y="401324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2" name="Freeform: Shape 5181">
              <a:extLst>
                <a:ext uri="{FF2B5EF4-FFF2-40B4-BE49-F238E27FC236}">
                  <a16:creationId xmlns:a16="http://schemas.microsoft.com/office/drawing/2014/main" id="{61A6E210-55EE-72E7-3364-A229D71869F8}"/>
                </a:ext>
              </a:extLst>
            </p:cNvPr>
            <p:cNvSpPr/>
            <p:nvPr/>
          </p:nvSpPr>
          <p:spPr>
            <a:xfrm>
              <a:off x="4246017" y="41847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3" name="Freeform: Shape 5182">
              <a:extLst>
                <a:ext uri="{FF2B5EF4-FFF2-40B4-BE49-F238E27FC236}">
                  <a16:creationId xmlns:a16="http://schemas.microsoft.com/office/drawing/2014/main" id="{4A8C8D0C-F759-19FF-199F-A56BB00ABA92}"/>
                </a:ext>
              </a:extLst>
            </p:cNvPr>
            <p:cNvSpPr/>
            <p:nvPr/>
          </p:nvSpPr>
          <p:spPr>
            <a:xfrm>
              <a:off x="4246017" y="435150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84" name="Freeform: Shape 5183">
              <a:extLst>
                <a:ext uri="{FF2B5EF4-FFF2-40B4-BE49-F238E27FC236}">
                  <a16:creationId xmlns:a16="http://schemas.microsoft.com/office/drawing/2014/main" id="{D409300C-F74D-25AF-837E-EB91984BC013}"/>
                </a:ext>
              </a:extLst>
            </p:cNvPr>
            <p:cNvSpPr/>
            <p:nvPr/>
          </p:nvSpPr>
          <p:spPr>
            <a:xfrm>
              <a:off x="4246017" y="45230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5" name="Freeform: Shape 5184">
              <a:extLst>
                <a:ext uri="{FF2B5EF4-FFF2-40B4-BE49-F238E27FC236}">
                  <a16:creationId xmlns:a16="http://schemas.microsoft.com/office/drawing/2014/main" id="{9485A3EA-B631-EBFA-C5B4-11D3D9143239}"/>
                </a:ext>
              </a:extLst>
            </p:cNvPr>
            <p:cNvSpPr/>
            <p:nvPr/>
          </p:nvSpPr>
          <p:spPr>
            <a:xfrm>
              <a:off x="4246017" y="469451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6" name="Freeform: Shape 5185">
              <a:extLst>
                <a:ext uri="{FF2B5EF4-FFF2-40B4-BE49-F238E27FC236}">
                  <a16:creationId xmlns:a16="http://schemas.microsoft.com/office/drawing/2014/main" id="{9F7C5601-310B-4ADA-D264-FD800A1BD41B}"/>
                </a:ext>
              </a:extLst>
            </p:cNvPr>
            <p:cNvSpPr/>
            <p:nvPr/>
          </p:nvSpPr>
          <p:spPr>
            <a:xfrm>
              <a:off x="4246017" y="48660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7" name="Freeform: Shape 5186">
              <a:extLst>
                <a:ext uri="{FF2B5EF4-FFF2-40B4-BE49-F238E27FC236}">
                  <a16:creationId xmlns:a16="http://schemas.microsoft.com/office/drawing/2014/main" id="{6A4D0928-E81F-2D6C-2075-4A4D9D3A7D3D}"/>
                </a:ext>
              </a:extLst>
            </p:cNvPr>
            <p:cNvSpPr/>
            <p:nvPr/>
          </p:nvSpPr>
          <p:spPr>
            <a:xfrm>
              <a:off x="4246017" y="503276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88" name="Freeform: Shape 5187">
              <a:extLst>
                <a:ext uri="{FF2B5EF4-FFF2-40B4-BE49-F238E27FC236}">
                  <a16:creationId xmlns:a16="http://schemas.microsoft.com/office/drawing/2014/main" id="{170C61E5-AE56-D0A6-EDA6-1DF06EF47090}"/>
                </a:ext>
              </a:extLst>
            </p:cNvPr>
            <p:cNvSpPr/>
            <p:nvPr/>
          </p:nvSpPr>
          <p:spPr>
            <a:xfrm>
              <a:off x="4246017" y="52042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9" name="Freeform: Shape 5188">
              <a:extLst>
                <a:ext uri="{FF2B5EF4-FFF2-40B4-BE49-F238E27FC236}">
                  <a16:creationId xmlns:a16="http://schemas.microsoft.com/office/drawing/2014/main" id="{0EB19218-60FC-EEE9-FB2D-DE4208804B43}"/>
                </a:ext>
              </a:extLst>
            </p:cNvPr>
            <p:cNvSpPr/>
            <p:nvPr/>
          </p:nvSpPr>
          <p:spPr>
            <a:xfrm>
              <a:off x="4246017" y="537578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190" name="Freeform: Shape 5189">
              <a:extLst>
                <a:ext uri="{FF2B5EF4-FFF2-40B4-BE49-F238E27FC236}">
                  <a16:creationId xmlns:a16="http://schemas.microsoft.com/office/drawing/2014/main" id="{E41FE67A-6C85-352E-3A1D-C532081F1CFF}"/>
                </a:ext>
              </a:extLst>
            </p:cNvPr>
            <p:cNvSpPr/>
            <p:nvPr/>
          </p:nvSpPr>
          <p:spPr>
            <a:xfrm>
              <a:off x="4246017" y="554252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191" name="Freeform: Shape 5190">
              <a:extLst>
                <a:ext uri="{FF2B5EF4-FFF2-40B4-BE49-F238E27FC236}">
                  <a16:creationId xmlns:a16="http://schemas.microsoft.com/office/drawing/2014/main" id="{5A2A8CC3-F9E5-FD6A-074C-908AFD576AA8}"/>
                </a:ext>
              </a:extLst>
            </p:cNvPr>
            <p:cNvSpPr/>
            <p:nvPr/>
          </p:nvSpPr>
          <p:spPr>
            <a:xfrm>
              <a:off x="4246017" y="57140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192" name="Freeform: Shape 5191">
              <a:extLst>
                <a:ext uri="{FF2B5EF4-FFF2-40B4-BE49-F238E27FC236}">
                  <a16:creationId xmlns:a16="http://schemas.microsoft.com/office/drawing/2014/main" id="{E4D0B8B4-C589-AA9E-606F-86D5B2A0205E}"/>
                </a:ext>
              </a:extLst>
            </p:cNvPr>
            <p:cNvSpPr/>
            <p:nvPr/>
          </p:nvSpPr>
          <p:spPr>
            <a:xfrm>
              <a:off x="4246017" y="588554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18" name="Freeform: Shape 5217">
              <a:extLst>
                <a:ext uri="{FF2B5EF4-FFF2-40B4-BE49-F238E27FC236}">
                  <a16:creationId xmlns:a16="http://schemas.microsoft.com/office/drawing/2014/main" id="{7593BDAD-82B8-2055-BE3D-1C34F85CCB59}"/>
                </a:ext>
              </a:extLst>
            </p:cNvPr>
            <p:cNvSpPr/>
            <p:nvPr/>
          </p:nvSpPr>
          <p:spPr>
            <a:xfrm>
              <a:off x="4246017" y="605704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19" name="Freeform: Shape 5218">
              <a:extLst>
                <a:ext uri="{FF2B5EF4-FFF2-40B4-BE49-F238E27FC236}">
                  <a16:creationId xmlns:a16="http://schemas.microsoft.com/office/drawing/2014/main" id="{7E4BCD7D-5853-B683-8993-0DCABF287293}"/>
                </a:ext>
              </a:extLst>
            </p:cNvPr>
            <p:cNvSpPr/>
            <p:nvPr/>
          </p:nvSpPr>
          <p:spPr>
            <a:xfrm>
              <a:off x="4246017" y="622379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220" name="Freeform: Shape 5219">
              <a:extLst>
                <a:ext uri="{FF2B5EF4-FFF2-40B4-BE49-F238E27FC236}">
                  <a16:creationId xmlns:a16="http://schemas.microsoft.com/office/drawing/2014/main" id="{0D6C2078-1BD2-426B-830B-5AE47DFF3B2A}"/>
                </a:ext>
              </a:extLst>
            </p:cNvPr>
            <p:cNvSpPr/>
            <p:nvPr/>
          </p:nvSpPr>
          <p:spPr>
            <a:xfrm>
              <a:off x="4246018" y="63952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21" name="Freeform: Shape 5220">
              <a:extLst>
                <a:ext uri="{FF2B5EF4-FFF2-40B4-BE49-F238E27FC236}">
                  <a16:creationId xmlns:a16="http://schemas.microsoft.com/office/drawing/2014/main" id="{0FB59CB8-3BE9-CA33-E171-D60748E8227A}"/>
                </a:ext>
              </a:extLst>
            </p:cNvPr>
            <p:cNvSpPr/>
            <p:nvPr/>
          </p:nvSpPr>
          <p:spPr>
            <a:xfrm>
              <a:off x="4246019" y="65668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22" name="Freeform: Shape 5221">
              <a:extLst>
                <a:ext uri="{FF2B5EF4-FFF2-40B4-BE49-F238E27FC236}">
                  <a16:creationId xmlns:a16="http://schemas.microsoft.com/office/drawing/2014/main" id="{0994388D-201F-75BE-94D5-2BA1534A9DBC}"/>
                </a:ext>
              </a:extLst>
            </p:cNvPr>
            <p:cNvSpPr/>
            <p:nvPr/>
          </p:nvSpPr>
          <p:spPr>
            <a:xfrm>
              <a:off x="4407999" y="9499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3" name="Freeform: Shape 5222">
              <a:extLst>
                <a:ext uri="{FF2B5EF4-FFF2-40B4-BE49-F238E27FC236}">
                  <a16:creationId xmlns:a16="http://schemas.microsoft.com/office/drawing/2014/main" id="{1E9572A8-0957-850C-A76C-1F301801F6ED}"/>
                </a:ext>
              </a:extLst>
            </p:cNvPr>
            <p:cNvSpPr/>
            <p:nvPr/>
          </p:nvSpPr>
          <p:spPr>
            <a:xfrm>
              <a:off x="4407999" y="11214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4" name="Freeform: Shape 5223">
              <a:extLst>
                <a:ext uri="{FF2B5EF4-FFF2-40B4-BE49-F238E27FC236}">
                  <a16:creationId xmlns:a16="http://schemas.microsoft.com/office/drawing/2014/main" id="{4CCE4E1B-D8CB-8A33-D4B4-BCFD5FD17A05}"/>
                </a:ext>
              </a:extLst>
            </p:cNvPr>
            <p:cNvSpPr/>
            <p:nvPr/>
          </p:nvSpPr>
          <p:spPr>
            <a:xfrm>
              <a:off x="4407999" y="12881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25" name="Freeform: Shape 5224">
              <a:extLst>
                <a:ext uri="{FF2B5EF4-FFF2-40B4-BE49-F238E27FC236}">
                  <a16:creationId xmlns:a16="http://schemas.microsoft.com/office/drawing/2014/main" id="{21A290EF-357C-4085-F538-F83D1C6B8CAA}"/>
                </a:ext>
              </a:extLst>
            </p:cNvPr>
            <p:cNvSpPr/>
            <p:nvPr/>
          </p:nvSpPr>
          <p:spPr>
            <a:xfrm>
              <a:off x="4407999" y="1459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6" name="Freeform: Shape 5225">
              <a:extLst>
                <a:ext uri="{FF2B5EF4-FFF2-40B4-BE49-F238E27FC236}">
                  <a16:creationId xmlns:a16="http://schemas.microsoft.com/office/drawing/2014/main" id="{0E3738DD-1B49-0F70-B12A-BCB7623D8C85}"/>
                </a:ext>
              </a:extLst>
            </p:cNvPr>
            <p:cNvSpPr/>
            <p:nvPr/>
          </p:nvSpPr>
          <p:spPr>
            <a:xfrm>
              <a:off x="4407999" y="16311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7" name="Freeform: Shape 5226">
              <a:extLst>
                <a:ext uri="{FF2B5EF4-FFF2-40B4-BE49-F238E27FC236}">
                  <a16:creationId xmlns:a16="http://schemas.microsoft.com/office/drawing/2014/main" id="{68BABCB1-1F74-CF5C-164F-48A0A0675D53}"/>
                </a:ext>
              </a:extLst>
            </p:cNvPr>
            <p:cNvSpPr/>
            <p:nvPr/>
          </p:nvSpPr>
          <p:spPr>
            <a:xfrm>
              <a:off x="4407999" y="18027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8" name="Freeform: Shape 5227">
              <a:extLst>
                <a:ext uri="{FF2B5EF4-FFF2-40B4-BE49-F238E27FC236}">
                  <a16:creationId xmlns:a16="http://schemas.microsoft.com/office/drawing/2014/main" id="{64554395-6D2C-808F-F568-1826C0F8BA85}"/>
                </a:ext>
              </a:extLst>
            </p:cNvPr>
            <p:cNvSpPr/>
            <p:nvPr/>
          </p:nvSpPr>
          <p:spPr>
            <a:xfrm>
              <a:off x="4407999" y="196944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29" name="Freeform: Shape 5228">
              <a:extLst>
                <a:ext uri="{FF2B5EF4-FFF2-40B4-BE49-F238E27FC236}">
                  <a16:creationId xmlns:a16="http://schemas.microsoft.com/office/drawing/2014/main" id="{C595FCC8-B6AE-D2F2-9D6D-5EE8DEE7004C}"/>
                </a:ext>
              </a:extLst>
            </p:cNvPr>
            <p:cNvSpPr/>
            <p:nvPr/>
          </p:nvSpPr>
          <p:spPr>
            <a:xfrm>
              <a:off x="4407999" y="214095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30" name="Freeform: Shape 5229">
              <a:extLst>
                <a:ext uri="{FF2B5EF4-FFF2-40B4-BE49-F238E27FC236}">
                  <a16:creationId xmlns:a16="http://schemas.microsoft.com/office/drawing/2014/main" id="{9B95EB0B-A15E-9A5B-C06F-65A45452F673}"/>
                </a:ext>
              </a:extLst>
            </p:cNvPr>
            <p:cNvSpPr/>
            <p:nvPr/>
          </p:nvSpPr>
          <p:spPr>
            <a:xfrm>
              <a:off x="4407999" y="23124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31" name="Freeform: Shape 5230">
              <a:extLst>
                <a:ext uri="{FF2B5EF4-FFF2-40B4-BE49-F238E27FC236}">
                  <a16:creationId xmlns:a16="http://schemas.microsoft.com/office/drawing/2014/main" id="{7872FEE9-8657-6CE9-6BCB-3D0D779636D0}"/>
                </a:ext>
              </a:extLst>
            </p:cNvPr>
            <p:cNvSpPr/>
            <p:nvPr/>
          </p:nvSpPr>
          <p:spPr>
            <a:xfrm>
              <a:off x="4407999" y="247920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32" name="Freeform: Shape 5231">
              <a:extLst>
                <a:ext uri="{FF2B5EF4-FFF2-40B4-BE49-F238E27FC236}">
                  <a16:creationId xmlns:a16="http://schemas.microsoft.com/office/drawing/2014/main" id="{DCC96B2D-9F81-1E11-5AB3-D4A341DFDFEC}"/>
                </a:ext>
              </a:extLst>
            </p:cNvPr>
            <p:cNvSpPr/>
            <p:nvPr/>
          </p:nvSpPr>
          <p:spPr>
            <a:xfrm>
              <a:off x="4407999" y="26507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58" name="Freeform: Shape 5257">
              <a:extLst>
                <a:ext uri="{FF2B5EF4-FFF2-40B4-BE49-F238E27FC236}">
                  <a16:creationId xmlns:a16="http://schemas.microsoft.com/office/drawing/2014/main" id="{890FFC00-1B33-347D-AF70-9768BC865600}"/>
                </a:ext>
              </a:extLst>
            </p:cNvPr>
            <p:cNvSpPr/>
            <p:nvPr/>
          </p:nvSpPr>
          <p:spPr>
            <a:xfrm>
              <a:off x="4407999" y="28222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59" name="Freeform: Shape 5258">
              <a:extLst>
                <a:ext uri="{FF2B5EF4-FFF2-40B4-BE49-F238E27FC236}">
                  <a16:creationId xmlns:a16="http://schemas.microsoft.com/office/drawing/2014/main" id="{A8A9351F-0AC8-3A74-9F52-EF1D1267E6DF}"/>
                </a:ext>
              </a:extLst>
            </p:cNvPr>
            <p:cNvSpPr/>
            <p:nvPr/>
          </p:nvSpPr>
          <p:spPr>
            <a:xfrm>
              <a:off x="4407999" y="29937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0" name="Freeform: Shape 5259">
              <a:extLst>
                <a:ext uri="{FF2B5EF4-FFF2-40B4-BE49-F238E27FC236}">
                  <a16:creationId xmlns:a16="http://schemas.microsoft.com/office/drawing/2014/main" id="{E3D883B6-7011-E16B-14CA-C75B4D3C6F1C}"/>
                </a:ext>
              </a:extLst>
            </p:cNvPr>
            <p:cNvSpPr/>
            <p:nvPr/>
          </p:nvSpPr>
          <p:spPr>
            <a:xfrm>
              <a:off x="4407999" y="31604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61" name="Freeform: Shape 5260">
              <a:extLst>
                <a:ext uri="{FF2B5EF4-FFF2-40B4-BE49-F238E27FC236}">
                  <a16:creationId xmlns:a16="http://schemas.microsoft.com/office/drawing/2014/main" id="{60F2A21E-7FC9-7FE0-308A-36064B1297E8}"/>
                </a:ext>
              </a:extLst>
            </p:cNvPr>
            <p:cNvSpPr/>
            <p:nvPr/>
          </p:nvSpPr>
          <p:spPr>
            <a:xfrm>
              <a:off x="4407999" y="33319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2" name="Freeform: Shape 5261">
              <a:extLst>
                <a:ext uri="{FF2B5EF4-FFF2-40B4-BE49-F238E27FC236}">
                  <a16:creationId xmlns:a16="http://schemas.microsoft.com/office/drawing/2014/main" id="{F34CE969-AB08-5F99-2B0F-F78FA5C47808}"/>
                </a:ext>
              </a:extLst>
            </p:cNvPr>
            <p:cNvSpPr/>
            <p:nvPr/>
          </p:nvSpPr>
          <p:spPr>
            <a:xfrm>
              <a:off x="4407999" y="35034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3" name="Freeform: Shape 5262">
              <a:extLst>
                <a:ext uri="{FF2B5EF4-FFF2-40B4-BE49-F238E27FC236}">
                  <a16:creationId xmlns:a16="http://schemas.microsoft.com/office/drawing/2014/main" id="{0267B5EB-26D2-68F5-2F89-DF6D055BA6EC}"/>
                </a:ext>
              </a:extLst>
            </p:cNvPr>
            <p:cNvSpPr/>
            <p:nvPr/>
          </p:nvSpPr>
          <p:spPr>
            <a:xfrm>
              <a:off x="4407999" y="36749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4" name="Freeform: Shape 5263">
              <a:extLst>
                <a:ext uri="{FF2B5EF4-FFF2-40B4-BE49-F238E27FC236}">
                  <a16:creationId xmlns:a16="http://schemas.microsoft.com/office/drawing/2014/main" id="{FCD6DA76-08A2-772C-87B4-341A1482B1C8}"/>
                </a:ext>
              </a:extLst>
            </p:cNvPr>
            <p:cNvSpPr/>
            <p:nvPr/>
          </p:nvSpPr>
          <p:spPr>
            <a:xfrm>
              <a:off x="4407999" y="38417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5" name="Freeform: Shape 5264">
              <a:extLst>
                <a:ext uri="{FF2B5EF4-FFF2-40B4-BE49-F238E27FC236}">
                  <a16:creationId xmlns:a16="http://schemas.microsoft.com/office/drawing/2014/main" id="{98AA0CE5-67DA-B9D7-72FF-06C800F9B723}"/>
                </a:ext>
              </a:extLst>
            </p:cNvPr>
            <p:cNvSpPr/>
            <p:nvPr/>
          </p:nvSpPr>
          <p:spPr>
            <a:xfrm>
              <a:off x="4407999" y="40132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6" name="Freeform: Shape 5265">
              <a:extLst>
                <a:ext uri="{FF2B5EF4-FFF2-40B4-BE49-F238E27FC236}">
                  <a16:creationId xmlns:a16="http://schemas.microsoft.com/office/drawing/2014/main" id="{E27EE90B-418A-3472-B16F-447E87AEE8DD}"/>
                </a:ext>
              </a:extLst>
            </p:cNvPr>
            <p:cNvSpPr/>
            <p:nvPr/>
          </p:nvSpPr>
          <p:spPr>
            <a:xfrm>
              <a:off x="4407999" y="41847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7" name="Freeform: Shape 5266">
              <a:extLst>
                <a:ext uri="{FF2B5EF4-FFF2-40B4-BE49-F238E27FC236}">
                  <a16:creationId xmlns:a16="http://schemas.microsoft.com/office/drawing/2014/main" id="{44621E6A-8622-D969-B827-647C95FC573C}"/>
                </a:ext>
              </a:extLst>
            </p:cNvPr>
            <p:cNvSpPr/>
            <p:nvPr/>
          </p:nvSpPr>
          <p:spPr>
            <a:xfrm>
              <a:off x="4407999" y="435149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68" name="Freeform: Shape 5267">
              <a:extLst>
                <a:ext uri="{FF2B5EF4-FFF2-40B4-BE49-F238E27FC236}">
                  <a16:creationId xmlns:a16="http://schemas.microsoft.com/office/drawing/2014/main" id="{A575C688-8525-6CDE-77EE-9CCE41572B6B}"/>
                </a:ext>
              </a:extLst>
            </p:cNvPr>
            <p:cNvSpPr/>
            <p:nvPr/>
          </p:nvSpPr>
          <p:spPr>
            <a:xfrm>
              <a:off x="4407999" y="4523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9" name="Freeform: Shape 5268">
              <a:extLst>
                <a:ext uri="{FF2B5EF4-FFF2-40B4-BE49-F238E27FC236}">
                  <a16:creationId xmlns:a16="http://schemas.microsoft.com/office/drawing/2014/main" id="{554AFC88-E365-BDFC-E90C-6A4D714BECAD}"/>
                </a:ext>
              </a:extLst>
            </p:cNvPr>
            <p:cNvSpPr/>
            <p:nvPr/>
          </p:nvSpPr>
          <p:spPr>
            <a:xfrm>
              <a:off x="4407999" y="46945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70" name="Freeform: Shape 5269">
              <a:extLst>
                <a:ext uri="{FF2B5EF4-FFF2-40B4-BE49-F238E27FC236}">
                  <a16:creationId xmlns:a16="http://schemas.microsoft.com/office/drawing/2014/main" id="{51111F3F-6C8B-FB3D-6133-D68DFFED2D27}"/>
                </a:ext>
              </a:extLst>
            </p:cNvPr>
            <p:cNvSpPr/>
            <p:nvPr/>
          </p:nvSpPr>
          <p:spPr>
            <a:xfrm>
              <a:off x="4407999" y="4866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71" name="Freeform: Shape 5270">
              <a:extLst>
                <a:ext uri="{FF2B5EF4-FFF2-40B4-BE49-F238E27FC236}">
                  <a16:creationId xmlns:a16="http://schemas.microsoft.com/office/drawing/2014/main" id="{5D21998A-E866-E3D3-CFEE-F2A94A306814}"/>
                </a:ext>
              </a:extLst>
            </p:cNvPr>
            <p:cNvSpPr/>
            <p:nvPr/>
          </p:nvSpPr>
          <p:spPr>
            <a:xfrm>
              <a:off x="4407999" y="503276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72" name="Freeform: Shape 5271">
              <a:extLst>
                <a:ext uri="{FF2B5EF4-FFF2-40B4-BE49-F238E27FC236}">
                  <a16:creationId xmlns:a16="http://schemas.microsoft.com/office/drawing/2014/main" id="{FD51331A-05F6-BD73-D85E-B5508EA75D41}"/>
                </a:ext>
              </a:extLst>
            </p:cNvPr>
            <p:cNvSpPr/>
            <p:nvPr/>
          </p:nvSpPr>
          <p:spPr>
            <a:xfrm>
              <a:off x="4407999" y="52042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98" name="Freeform: Shape 5297">
              <a:extLst>
                <a:ext uri="{FF2B5EF4-FFF2-40B4-BE49-F238E27FC236}">
                  <a16:creationId xmlns:a16="http://schemas.microsoft.com/office/drawing/2014/main" id="{FAE0B027-D714-9C32-BFCF-BDCBB626FC34}"/>
                </a:ext>
              </a:extLst>
            </p:cNvPr>
            <p:cNvSpPr/>
            <p:nvPr/>
          </p:nvSpPr>
          <p:spPr>
            <a:xfrm>
              <a:off x="4407999" y="53757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99" name="Freeform: Shape 5298">
              <a:extLst>
                <a:ext uri="{FF2B5EF4-FFF2-40B4-BE49-F238E27FC236}">
                  <a16:creationId xmlns:a16="http://schemas.microsoft.com/office/drawing/2014/main" id="{D0678505-582A-B4BE-CE3F-56C4A4490C8F}"/>
                </a:ext>
              </a:extLst>
            </p:cNvPr>
            <p:cNvSpPr/>
            <p:nvPr/>
          </p:nvSpPr>
          <p:spPr>
            <a:xfrm>
              <a:off x="4407999" y="55425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00" name="Freeform: Shape 5299">
              <a:extLst>
                <a:ext uri="{FF2B5EF4-FFF2-40B4-BE49-F238E27FC236}">
                  <a16:creationId xmlns:a16="http://schemas.microsoft.com/office/drawing/2014/main" id="{07A23DD4-4FD5-D641-B400-E68BFFD4CD60}"/>
                </a:ext>
              </a:extLst>
            </p:cNvPr>
            <p:cNvSpPr/>
            <p:nvPr/>
          </p:nvSpPr>
          <p:spPr>
            <a:xfrm>
              <a:off x="4407999" y="57140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1" name="Freeform: Shape 5300">
              <a:extLst>
                <a:ext uri="{FF2B5EF4-FFF2-40B4-BE49-F238E27FC236}">
                  <a16:creationId xmlns:a16="http://schemas.microsoft.com/office/drawing/2014/main" id="{CB8BBF48-B90E-FAB7-85E4-116EEFE47531}"/>
                </a:ext>
              </a:extLst>
            </p:cNvPr>
            <p:cNvSpPr/>
            <p:nvPr/>
          </p:nvSpPr>
          <p:spPr>
            <a:xfrm>
              <a:off x="4407999" y="58855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2" name="Freeform: Shape 5301">
              <a:extLst>
                <a:ext uri="{FF2B5EF4-FFF2-40B4-BE49-F238E27FC236}">
                  <a16:creationId xmlns:a16="http://schemas.microsoft.com/office/drawing/2014/main" id="{64141436-6231-0C43-826F-6CD83EAD603D}"/>
                </a:ext>
              </a:extLst>
            </p:cNvPr>
            <p:cNvSpPr/>
            <p:nvPr/>
          </p:nvSpPr>
          <p:spPr>
            <a:xfrm>
              <a:off x="4407999" y="60570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3" name="Freeform: Shape 5302">
              <a:extLst>
                <a:ext uri="{FF2B5EF4-FFF2-40B4-BE49-F238E27FC236}">
                  <a16:creationId xmlns:a16="http://schemas.microsoft.com/office/drawing/2014/main" id="{A60F21AB-B326-5ED1-9BDA-54C8A9AA0454}"/>
                </a:ext>
              </a:extLst>
            </p:cNvPr>
            <p:cNvSpPr/>
            <p:nvPr/>
          </p:nvSpPr>
          <p:spPr>
            <a:xfrm>
              <a:off x="4407999" y="622379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04" name="Freeform: Shape 5303">
              <a:extLst>
                <a:ext uri="{FF2B5EF4-FFF2-40B4-BE49-F238E27FC236}">
                  <a16:creationId xmlns:a16="http://schemas.microsoft.com/office/drawing/2014/main" id="{93D72F41-5131-FA7F-B4E3-E38F0791A85C}"/>
                </a:ext>
              </a:extLst>
            </p:cNvPr>
            <p:cNvSpPr/>
            <p:nvPr/>
          </p:nvSpPr>
          <p:spPr>
            <a:xfrm>
              <a:off x="4408000" y="63952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5" name="Freeform: Shape 5304">
              <a:extLst>
                <a:ext uri="{FF2B5EF4-FFF2-40B4-BE49-F238E27FC236}">
                  <a16:creationId xmlns:a16="http://schemas.microsoft.com/office/drawing/2014/main" id="{658D3615-1729-D985-D68A-B66057C52E6C}"/>
                </a:ext>
              </a:extLst>
            </p:cNvPr>
            <p:cNvSpPr/>
            <p:nvPr/>
          </p:nvSpPr>
          <p:spPr>
            <a:xfrm>
              <a:off x="4408001" y="65668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6" name="Freeform: Shape 5305">
              <a:extLst>
                <a:ext uri="{FF2B5EF4-FFF2-40B4-BE49-F238E27FC236}">
                  <a16:creationId xmlns:a16="http://schemas.microsoft.com/office/drawing/2014/main" id="{4D037ADE-E0A2-0810-3519-D7191AC05B3C}"/>
                </a:ext>
              </a:extLst>
            </p:cNvPr>
            <p:cNvSpPr/>
            <p:nvPr/>
          </p:nvSpPr>
          <p:spPr>
            <a:xfrm>
              <a:off x="4569980" y="9499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07" name="Freeform: Shape 5306">
              <a:extLst>
                <a:ext uri="{FF2B5EF4-FFF2-40B4-BE49-F238E27FC236}">
                  <a16:creationId xmlns:a16="http://schemas.microsoft.com/office/drawing/2014/main" id="{56D5C435-06DB-38C4-9E3E-00A8E923F213}"/>
                </a:ext>
              </a:extLst>
            </p:cNvPr>
            <p:cNvSpPr/>
            <p:nvPr/>
          </p:nvSpPr>
          <p:spPr>
            <a:xfrm>
              <a:off x="4569980" y="11214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08" name="Freeform: Shape 5307">
              <a:extLst>
                <a:ext uri="{FF2B5EF4-FFF2-40B4-BE49-F238E27FC236}">
                  <a16:creationId xmlns:a16="http://schemas.microsoft.com/office/drawing/2014/main" id="{C8DB2A93-DD69-38AB-8E05-2D9D398BA845}"/>
                </a:ext>
              </a:extLst>
            </p:cNvPr>
            <p:cNvSpPr/>
            <p:nvPr/>
          </p:nvSpPr>
          <p:spPr>
            <a:xfrm>
              <a:off x="4569980" y="12881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09" name="Freeform: Shape 5308">
              <a:extLst>
                <a:ext uri="{FF2B5EF4-FFF2-40B4-BE49-F238E27FC236}">
                  <a16:creationId xmlns:a16="http://schemas.microsoft.com/office/drawing/2014/main" id="{2F8B1758-1EBE-91FF-7653-5E605FE4F6AE}"/>
                </a:ext>
              </a:extLst>
            </p:cNvPr>
            <p:cNvSpPr/>
            <p:nvPr/>
          </p:nvSpPr>
          <p:spPr>
            <a:xfrm>
              <a:off x="4569980" y="1459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10" name="Freeform: Shape 5309">
              <a:extLst>
                <a:ext uri="{FF2B5EF4-FFF2-40B4-BE49-F238E27FC236}">
                  <a16:creationId xmlns:a16="http://schemas.microsoft.com/office/drawing/2014/main" id="{DC0E2A7E-A6E0-CB8A-1CAD-0DE47028D6B7}"/>
                </a:ext>
              </a:extLst>
            </p:cNvPr>
            <p:cNvSpPr/>
            <p:nvPr/>
          </p:nvSpPr>
          <p:spPr>
            <a:xfrm>
              <a:off x="4569980" y="16311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11" name="Freeform: Shape 5310">
              <a:extLst>
                <a:ext uri="{FF2B5EF4-FFF2-40B4-BE49-F238E27FC236}">
                  <a16:creationId xmlns:a16="http://schemas.microsoft.com/office/drawing/2014/main" id="{9677968C-B33C-00A8-A6F5-B3A592CA2D56}"/>
                </a:ext>
              </a:extLst>
            </p:cNvPr>
            <p:cNvSpPr/>
            <p:nvPr/>
          </p:nvSpPr>
          <p:spPr>
            <a:xfrm>
              <a:off x="4569980" y="18027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12" name="Freeform: Shape 5311">
              <a:extLst>
                <a:ext uri="{FF2B5EF4-FFF2-40B4-BE49-F238E27FC236}">
                  <a16:creationId xmlns:a16="http://schemas.microsoft.com/office/drawing/2014/main" id="{DAFD4614-3D21-0D01-5F2F-2F318B795A4E}"/>
                </a:ext>
              </a:extLst>
            </p:cNvPr>
            <p:cNvSpPr/>
            <p:nvPr/>
          </p:nvSpPr>
          <p:spPr>
            <a:xfrm>
              <a:off x="4569980" y="196944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38" name="Freeform: Shape 5337">
              <a:extLst>
                <a:ext uri="{FF2B5EF4-FFF2-40B4-BE49-F238E27FC236}">
                  <a16:creationId xmlns:a16="http://schemas.microsoft.com/office/drawing/2014/main" id="{6B1E6057-579C-21B0-14CC-7FE1798C89DE}"/>
                </a:ext>
              </a:extLst>
            </p:cNvPr>
            <p:cNvSpPr/>
            <p:nvPr/>
          </p:nvSpPr>
          <p:spPr>
            <a:xfrm>
              <a:off x="4569980" y="21409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39" name="Freeform: Shape 5338">
              <a:extLst>
                <a:ext uri="{FF2B5EF4-FFF2-40B4-BE49-F238E27FC236}">
                  <a16:creationId xmlns:a16="http://schemas.microsoft.com/office/drawing/2014/main" id="{4A5DA0EB-B6B5-9249-6E71-300CAB9AA215}"/>
                </a:ext>
              </a:extLst>
            </p:cNvPr>
            <p:cNvSpPr/>
            <p:nvPr/>
          </p:nvSpPr>
          <p:spPr>
            <a:xfrm>
              <a:off x="4569980" y="23124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0" name="Freeform: Shape 5339">
              <a:extLst>
                <a:ext uri="{FF2B5EF4-FFF2-40B4-BE49-F238E27FC236}">
                  <a16:creationId xmlns:a16="http://schemas.microsoft.com/office/drawing/2014/main" id="{52DC5D74-E7F4-8379-0151-E334F0049E16}"/>
                </a:ext>
              </a:extLst>
            </p:cNvPr>
            <p:cNvSpPr/>
            <p:nvPr/>
          </p:nvSpPr>
          <p:spPr>
            <a:xfrm>
              <a:off x="4569980" y="247920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41" name="Freeform: Shape 5340">
              <a:extLst>
                <a:ext uri="{FF2B5EF4-FFF2-40B4-BE49-F238E27FC236}">
                  <a16:creationId xmlns:a16="http://schemas.microsoft.com/office/drawing/2014/main" id="{7CFB9B91-D67F-9698-E17C-B6666ABA902E}"/>
                </a:ext>
              </a:extLst>
            </p:cNvPr>
            <p:cNvSpPr/>
            <p:nvPr/>
          </p:nvSpPr>
          <p:spPr>
            <a:xfrm>
              <a:off x="4569980" y="26507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2" name="Freeform: Shape 5341">
              <a:extLst>
                <a:ext uri="{FF2B5EF4-FFF2-40B4-BE49-F238E27FC236}">
                  <a16:creationId xmlns:a16="http://schemas.microsoft.com/office/drawing/2014/main" id="{7B93FBCB-8453-F67A-1FEF-08FB5D8C3575}"/>
                </a:ext>
              </a:extLst>
            </p:cNvPr>
            <p:cNvSpPr/>
            <p:nvPr/>
          </p:nvSpPr>
          <p:spPr>
            <a:xfrm>
              <a:off x="4569980" y="28222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3" name="Freeform: Shape 5342">
              <a:extLst>
                <a:ext uri="{FF2B5EF4-FFF2-40B4-BE49-F238E27FC236}">
                  <a16:creationId xmlns:a16="http://schemas.microsoft.com/office/drawing/2014/main" id="{21584E2C-F95F-EC56-EF39-4324236AAC4C}"/>
                </a:ext>
              </a:extLst>
            </p:cNvPr>
            <p:cNvSpPr/>
            <p:nvPr/>
          </p:nvSpPr>
          <p:spPr>
            <a:xfrm>
              <a:off x="4569980" y="29937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4" name="Freeform: Shape 5343">
              <a:extLst>
                <a:ext uri="{FF2B5EF4-FFF2-40B4-BE49-F238E27FC236}">
                  <a16:creationId xmlns:a16="http://schemas.microsoft.com/office/drawing/2014/main" id="{635C194C-B3F5-E962-9B80-AE9B50FDE942}"/>
                </a:ext>
              </a:extLst>
            </p:cNvPr>
            <p:cNvSpPr/>
            <p:nvPr/>
          </p:nvSpPr>
          <p:spPr>
            <a:xfrm>
              <a:off x="4569980" y="31604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45" name="Freeform: Shape 5344">
              <a:extLst>
                <a:ext uri="{FF2B5EF4-FFF2-40B4-BE49-F238E27FC236}">
                  <a16:creationId xmlns:a16="http://schemas.microsoft.com/office/drawing/2014/main" id="{33448334-50A8-CD74-B42D-4A17E224528B}"/>
                </a:ext>
              </a:extLst>
            </p:cNvPr>
            <p:cNvSpPr/>
            <p:nvPr/>
          </p:nvSpPr>
          <p:spPr>
            <a:xfrm>
              <a:off x="4569980" y="33319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6" name="Freeform: Shape 5345">
              <a:extLst>
                <a:ext uri="{FF2B5EF4-FFF2-40B4-BE49-F238E27FC236}">
                  <a16:creationId xmlns:a16="http://schemas.microsoft.com/office/drawing/2014/main" id="{8E418E8C-AFE3-F2CD-FC06-CAC37964C63D}"/>
                </a:ext>
              </a:extLst>
            </p:cNvPr>
            <p:cNvSpPr/>
            <p:nvPr/>
          </p:nvSpPr>
          <p:spPr>
            <a:xfrm>
              <a:off x="4569980" y="35034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7" name="Freeform: Shape 5346">
              <a:extLst>
                <a:ext uri="{FF2B5EF4-FFF2-40B4-BE49-F238E27FC236}">
                  <a16:creationId xmlns:a16="http://schemas.microsoft.com/office/drawing/2014/main" id="{E1B528D2-8987-4F89-91C7-1055E65A5CB1}"/>
                </a:ext>
              </a:extLst>
            </p:cNvPr>
            <p:cNvSpPr/>
            <p:nvPr/>
          </p:nvSpPr>
          <p:spPr>
            <a:xfrm>
              <a:off x="4569980" y="36749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8" name="Freeform: Shape 5347">
              <a:extLst>
                <a:ext uri="{FF2B5EF4-FFF2-40B4-BE49-F238E27FC236}">
                  <a16:creationId xmlns:a16="http://schemas.microsoft.com/office/drawing/2014/main" id="{2173D848-A2FA-E1D7-0CCA-C27767BF4C23}"/>
                </a:ext>
              </a:extLst>
            </p:cNvPr>
            <p:cNvSpPr/>
            <p:nvPr/>
          </p:nvSpPr>
          <p:spPr>
            <a:xfrm>
              <a:off x="4569980" y="38417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9" name="Freeform: Shape 5348">
              <a:extLst>
                <a:ext uri="{FF2B5EF4-FFF2-40B4-BE49-F238E27FC236}">
                  <a16:creationId xmlns:a16="http://schemas.microsoft.com/office/drawing/2014/main" id="{A2B14860-FF59-6246-6822-768CE5D27971}"/>
                </a:ext>
              </a:extLst>
            </p:cNvPr>
            <p:cNvSpPr/>
            <p:nvPr/>
          </p:nvSpPr>
          <p:spPr>
            <a:xfrm>
              <a:off x="4569980" y="40132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50" name="Freeform: Shape 5349">
              <a:extLst>
                <a:ext uri="{FF2B5EF4-FFF2-40B4-BE49-F238E27FC236}">
                  <a16:creationId xmlns:a16="http://schemas.microsoft.com/office/drawing/2014/main" id="{3568C598-3036-8850-69A6-D5E19EF08710}"/>
                </a:ext>
              </a:extLst>
            </p:cNvPr>
            <p:cNvSpPr/>
            <p:nvPr/>
          </p:nvSpPr>
          <p:spPr>
            <a:xfrm>
              <a:off x="4569980" y="41847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51" name="Freeform: Shape 5350">
              <a:extLst>
                <a:ext uri="{FF2B5EF4-FFF2-40B4-BE49-F238E27FC236}">
                  <a16:creationId xmlns:a16="http://schemas.microsoft.com/office/drawing/2014/main" id="{C64C5ECE-2EF6-93E7-648A-25FC6F2A6E27}"/>
                </a:ext>
              </a:extLst>
            </p:cNvPr>
            <p:cNvSpPr/>
            <p:nvPr/>
          </p:nvSpPr>
          <p:spPr>
            <a:xfrm>
              <a:off x="4569980" y="435149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52" name="Freeform: Shape 5351">
              <a:extLst>
                <a:ext uri="{FF2B5EF4-FFF2-40B4-BE49-F238E27FC236}">
                  <a16:creationId xmlns:a16="http://schemas.microsoft.com/office/drawing/2014/main" id="{96B65423-7332-BE8C-2852-C20ED3EFE968}"/>
                </a:ext>
              </a:extLst>
            </p:cNvPr>
            <p:cNvSpPr/>
            <p:nvPr/>
          </p:nvSpPr>
          <p:spPr>
            <a:xfrm>
              <a:off x="4569980" y="45230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78" name="Freeform: Shape 5377">
              <a:extLst>
                <a:ext uri="{FF2B5EF4-FFF2-40B4-BE49-F238E27FC236}">
                  <a16:creationId xmlns:a16="http://schemas.microsoft.com/office/drawing/2014/main" id="{4409541A-9A37-B97F-77A6-2209F69A661A}"/>
                </a:ext>
              </a:extLst>
            </p:cNvPr>
            <p:cNvSpPr/>
            <p:nvPr/>
          </p:nvSpPr>
          <p:spPr>
            <a:xfrm>
              <a:off x="4569980" y="46945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79" name="Freeform: Shape 5378">
              <a:extLst>
                <a:ext uri="{FF2B5EF4-FFF2-40B4-BE49-F238E27FC236}">
                  <a16:creationId xmlns:a16="http://schemas.microsoft.com/office/drawing/2014/main" id="{237053E7-E529-9D40-ACD3-89C766408CA1}"/>
                </a:ext>
              </a:extLst>
            </p:cNvPr>
            <p:cNvSpPr/>
            <p:nvPr/>
          </p:nvSpPr>
          <p:spPr>
            <a:xfrm>
              <a:off x="4569980" y="4866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80" name="Freeform: Shape 5379">
              <a:extLst>
                <a:ext uri="{FF2B5EF4-FFF2-40B4-BE49-F238E27FC236}">
                  <a16:creationId xmlns:a16="http://schemas.microsoft.com/office/drawing/2014/main" id="{9D76B18C-5209-868C-EE2C-3C0EA629726A}"/>
                </a:ext>
              </a:extLst>
            </p:cNvPr>
            <p:cNvSpPr/>
            <p:nvPr/>
          </p:nvSpPr>
          <p:spPr>
            <a:xfrm>
              <a:off x="4569980" y="50327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81" name="Freeform: Shape 5380">
              <a:extLst>
                <a:ext uri="{FF2B5EF4-FFF2-40B4-BE49-F238E27FC236}">
                  <a16:creationId xmlns:a16="http://schemas.microsoft.com/office/drawing/2014/main" id="{7EC96011-64CF-318D-E061-9864946141A8}"/>
                </a:ext>
              </a:extLst>
            </p:cNvPr>
            <p:cNvSpPr/>
            <p:nvPr/>
          </p:nvSpPr>
          <p:spPr>
            <a:xfrm>
              <a:off x="4569980" y="52042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82" name="Freeform: Shape 5381">
              <a:extLst>
                <a:ext uri="{FF2B5EF4-FFF2-40B4-BE49-F238E27FC236}">
                  <a16:creationId xmlns:a16="http://schemas.microsoft.com/office/drawing/2014/main" id="{8074547E-53FB-6E5E-1350-F951A02C826E}"/>
                </a:ext>
              </a:extLst>
            </p:cNvPr>
            <p:cNvSpPr/>
            <p:nvPr/>
          </p:nvSpPr>
          <p:spPr>
            <a:xfrm>
              <a:off x="4569980" y="53757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3" name="Freeform: Shape 5382">
              <a:extLst>
                <a:ext uri="{FF2B5EF4-FFF2-40B4-BE49-F238E27FC236}">
                  <a16:creationId xmlns:a16="http://schemas.microsoft.com/office/drawing/2014/main" id="{AD713F76-7055-6294-39E5-07E0F104884A}"/>
                </a:ext>
              </a:extLst>
            </p:cNvPr>
            <p:cNvSpPr/>
            <p:nvPr/>
          </p:nvSpPr>
          <p:spPr>
            <a:xfrm>
              <a:off x="4569980" y="55425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84" name="Freeform: Shape 5383">
              <a:extLst>
                <a:ext uri="{FF2B5EF4-FFF2-40B4-BE49-F238E27FC236}">
                  <a16:creationId xmlns:a16="http://schemas.microsoft.com/office/drawing/2014/main" id="{7DAE35C3-AD0D-1CD5-71C0-0C7C6729C42E}"/>
                </a:ext>
              </a:extLst>
            </p:cNvPr>
            <p:cNvSpPr/>
            <p:nvPr/>
          </p:nvSpPr>
          <p:spPr>
            <a:xfrm>
              <a:off x="4569980" y="57140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5" name="Freeform: Shape 5384">
              <a:extLst>
                <a:ext uri="{FF2B5EF4-FFF2-40B4-BE49-F238E27FC236}">
                  <a16:creationId xmlns:a16="http://schemas.microsoft.com/office/drawing/2014/main" id="{68D75EA6-0353-8435-4488-68F5BBDFB189}"/>
                </a:ext>
              </a:extLst>
            </p:cNvPr>
            <p:cNvSpPr/>
            <p:nvPr/>
          </p:nvSpPr>
          <p:spPr>
            <a:xfrm>
              <a:off x="4569980" y="58855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6" name="Freeform: Shape 5385">
              <a:extLst>
                <a:ext uri="{FF2B5EF4-FFF2-40B4-BE49-F238E27FC236}">
                  <a16:creationId xmlns:a16="http://schemas.microsoft.com/office/drawing/2014/main" id="{FD47F1B0-B904-3A6C-9231-854F63B12F91}"/>
                </a:ext>
              </a:extLst>
            </p:cNvPr>
            <p:cNvSpPr/>
            <p:nvPr/>
          </p:nvSpPr>
          <p:spPr>
            <a:xfrm>
              <a:off x="4569980" y="60570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7" name="Freeform: Shape 5386">
              <a:extLst>
                <a:ext uri="{FF2B5EF4-FFF2-40B4-BE49-F238E27FC236}">
                  <a16:creationId xmlns:a16="http://schemas.microsoft.com/office/drawing/2014/main" id="{701B0CB1-E3CA-572F-8413-BCCBD64CC2BD}"/>
                </a:ext>
              </a:extLst>
            </p:cNvPr>
            <p:cNvSpPr/>
            <p:nvPr/>
          </p:nvSpPr>
          <p:spPr>
            <a:xfrm>
              <a:off x="4569980" y="622378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88" name="Freeform: Shape 5387">
              <a:extLst>
                <a:ext uri="{FF2B5EF4-FFF2-40B4-BE49-F238E27FC236}">
                  <a16:creationId xmlns:a16="http://schemas.microsoft.com/office/drawing/2014/main" id="{21481E2B-C8E3-C0B1-6148-FF81AE098775}"/>
                </a:ext>
              </a:extLst>
            </p:cNvPr>
            <p:cNvSpPr/>
            <p:nvPr/>
          </p:nvSpPr>
          <p:spPr>
            <a:xfrm>
              <a:off x="4569980" y="63952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9" name="Freeform: Shape 5388">
              <a:extLst>
                <a:ext uri="{FF2B5EF4-FFF2-40B4-BE49-F238E27FC236}">
                  <a16:creationId xmlns:a16="http://schemas.microsoft.com/office/drawing/2014/main" id="{AD41BC97-6F2E-32BF-3A18-4A9A681E7943}"/>
                </a:ext>
              </a:extLst>
            </p:cNvPr>
            <p:cNvSpPr/>
            <p:nvPr/>
          </p:nvSpPr>
          <p:spPr>
            <a:xfrm>
              <a:off x="4569981" y="65668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90" name="Freeform: Shape 5389">
              <a:extLst>
                <a:ext uri="{FF2B5EF4-FFF2-40B4-BE49-F238E27FC236}">
                  <a16:creationId xmlns:a16="http://schemas.microsoft.com/office/drawing/2014/main" id="{E5C996C3-E246-F959-BF6D-9C76C681E524}"/>
                </a:ext>
              </a:extLst>
            </p:cNvPr>
            <p:cNvSpPr/>
            <p:nvPr/>
          </p:nvSpPr>
          <p:spPr>
            <a:xfrm>
              <a:off x="4731961" y="9499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91" name="Freeform: Shape 5390">
              <a:extLst>
                <a:ext uri="{FF2B5EF4-FFF2-40B4-BE49-F238E27FC236}">
                  <a16:creationId xmlns:a16="http://schemas.microsoft.com/office/drawing/2014/main" id="{1BBF3A1C-24E4-41E7-C54D-B13D80C46F21}"/>
                </a:ext>
              </a:extLst>
            </p:cNvPr>
            <p:cNvSpPr/>
            <p:nvPr/>
          </p:nvSpPr>
          <p:spPr>
            <a:xfrm>
              <a:off x="4731961" y="11214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92" name="Freeform: Shape 5391">
              <a:extLst>
                <a:ext uri="{FF2B5EF4-FFF2-40B4-BE49-F238E27FC236}">
                  <a16:creationId xmlns:a16="http://schemas.microsoft.com/office/drawing/2014/main" id="{933ED30F-04CB-8DB0-A633-62D0FAB79A36}"/>
                </a:ext>
              </a:extLst>
            </p:cNvPr>
            <p:cNvSpPr/>
            <p:nvPr/>
          </p:nvSpPr>
          <p:spPr>
            <a:xfrm>
              <a:off x="4731961" y="12881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18" name="Freeform: Shape 5417">
              <a:extLst>
                <a:ext uri="{FF2B5EF4-FFF2-40B4-BE49-F238E27FC236}">
                  <a16:creationId xmlns:a16="http://schemas.microsoft.com/office/drawing/2014/main" id="{E3546036-B62A-8356-E7BF-6F75A55A0F1B}"/>
                </a:ext>
              </a:extLst>
            </p:cNvPr>
            <p:cNvSpPr/>
            <p:nvPr/>
          </p:nvSpPr>
          <p:spPr>
            <a:xfrm>
              <a:off x="4731961" y="14596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19" name="Freeform: Shape 5418">
              <a:extLst>
                <a:ext uri="{FF2B5EF4-FFF2-40B4-BE49-F238E27FC236}">
                  <a16:creationId xmlns:a16="http://schemas.microsoft.com/office/drawing/2014/main" id="{45BB44B8-1B18-EE06-6576-C5055876AEBD}"/>
                </a:ext>
              </a:extLst>
            </p:cNvPr>
            <p:cNvSpPr/>
            <p:nvPr/>
          </p:nvSpPr>
          <p:spPr>
            <a:xfrm>
              <a:off x="4731961" y="16311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0" name="Freeform: Shape 5419">
              <a:extLst>
                <a:ext uri="{FF2B5EF4-FFF2-40B4-BE49-F238E27FC236}">
                  <a16:creationId xmlns:a16="http://schemas.microsoft.com/office/drawing/2014/main" id="{AA9E25AB-C47C-93C8-9D4E-3396A72EAAE0}"/>
                </a:ext>
              </a:extLst>
            </p:cNvPr>
            <p:cNvSpPr/>
            <p:nvPr/>
          </p:nvSpPr>
          <p:spPr>
            <a:xfrm>
              <a:off x="4731961" y="1802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1" name="Freeform: Shape 5420">
              <a:extLst>
                <a:ext uri="{FF2B5EF4-FFF2-40B4-BE49-F238E27FC236}">
                  <a16:creationId xmlns:a16="http://schemas.microsoft.com/office/drawing/2014/main" id="{A669D6F6-A1B6-3DBB-3D9D-EC94FC998311}"/>
                </a:ext>
              </a:extLst>
            </p:cNvPr>
            <p:cNvSpPr/>
            <p:nvPr/>
          </p:nvSpPr>
          <p:spPr>
            <a:xfrm>
              <a:off x="4731961" y="19694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22" name="Freeform: Shape 5421">
              <a:extLst>
                <a:ext uri="{FF2B5EF4-FFF2-40B4-BE49-F238E27FC236}">
                  <a16:creationId xmlns:a16="http://schemas.microsoft.com/office/drawing/2014/main" id="{F0104D16-B539-4DA7-6EF6-358AB195CAD5}"/>
                </a:ext>
              </a:extLst>
            </p:cNvPr>
            <p:cNvSpPr/>
            <p:nvPr/>
          </p:nvSpPr>
          <p:spPr>
            <a:xfrm>
              <a:off x="4731961" y="21409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3" name="Freeform: Shape 5422">
              <a:extLst>
                <a:ext uri="{FF2B5EF4-FFF2-40B4-BE49-F238E27FC236}">
                  <a16:creationId xmlns:a16="http://schemas.microsoft.com/office/drawing/2014/main" id="{A3AB4C4A-1DC2-E42E-7998-4C105426928E}"/>
                </a:ext>
              </a:extLst>
            </p:cNvPr>
            <p:cNvSpPr/>
            <p:nvPr/>
          </p:nvSpPr>
          <p:spPr>
            <a:xfrm>
              <a:off x="4731961" y="23124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4" name="Freeform: Shape 5423">
              <a:extLst>
                <a:ext uri="{FF2B5EF4-FFF2-40B4-BE49-F238E27FC236}">
                  <a16:creationId xmlns:a16="http://schemas.microsoft.com/office/drawing/2014/main" id="{834524E2-2840-25E1-46BF-3DF8F4F0D763}"/>
                </a:ext>
              </a:extLst>
            </p:cNvPr>
            <p:cNvSpPr/>
            <p:nvPr/>
          </p:nvSpPr>
          <p:spPr>
            <a:xfrm>
              <a:off x="4731961" y="24792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25" name="Freeform: Shape 5424">
              <a:extLst>
                <a:ext uri="{FF2B5EF4-FFF2-40B4-BE49-F238E27FC236}">
                  <a16:creationId xmlns:a16="http://schemas.microsoft.com/office/drawing/2014/main" id="{D4A15066-F587-3009-E9B1-28C0DC9F502F}"/>
                </a:ext>
              </a:extLst>
            </p:cNvPr>
            <p:cNvSpPr/>
            <p:nvPr/>
          </p:nvSpPr>
          <p:spPr>
            <a:xfrm>
              <a:off x="4731961" y="2650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6" name="Freeform: Shape 5425">
              <a:extLst>
                <a:ext uri="{FF2B5EF4-FFF2-40B4-BE49-F238E27FC236}">
                  <a16:creationId xmlns:a16="http://schemas.microsoft.com/office/drawing/2014/main" id="{0C60FFAC-987B-E378-01EC-8C50D8173E86}"/>
                </a:ext>
              </a:extLst>
            </p:cNvPr>
            <p:cNvSpPr/>
            <p:nvPr/>
          </p:nvSpPr>
          <p:spPr>
            <a:xfrm>
              <a:off x="4731961" y="28222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7" name="Freeform: Shape 5426">
              <a:extLst>
                <a:ext uri="{FF2B5EF4-FFF2-40B4-BE49-F238E27FC236}">
                  <a16:creationId xmlns:a16="http://schemas.microsoft.com/office/drawing/2014/main" id="{B08BB8EB-2515-6685-2172-E4BBF564E3A6}"/>
                </a:ext>
              </a:extLst>
            </p:cNvPr>
            <p:cNvSpPr/>
            <p:nvPr/>
          </p:nvSpPr>
          <p:spPr>
            <a:xfrm>
              <a:off x="4731961" y="2993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8" name="Freeform: Shape 5427">
              <a:extLst>
                <a:ext uri="{FF2B5EF4-FFF2-40B4-BE49-F238E27FC236}">
                  <a16:creationId xmlns:a16="http://schemas.microsoft.com/office/drawing/2014/main" id="{B14879CB-5685-F710-AC08-E93A52BC7323}"/>
                </a:ext>
              </a:extLst>
            </p:cNvPr>
            <p:cNvSpPr/>
            <p:nvPr/>
          </p:nvSpPr>
          <p:spPr>
            <a:xfrm>
              <a:off x="4731961" y="31604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29" name="Freeform: Shape 5428">
              <a:extLst>
                <a:ext uri="{FF2B5EF4-FFF2-40B4-BE49-F238E27FC236}">
                  <a16:creationId xmlns:a16="http://schemas.microsoft.com/office/drawing/2014/main" id="{939F5007-1C93-2139-5DF9-10C1067D17E8}"/>
                </a:ext>
              </a:extLst>
            </p:cNvPr>
            <p:cNvSpPr/>
            <p:nvPr/>
          </p:nvSpPr>
          <p:spPr>
            <a:xfrm>
              <a:off x="4731961" y="3331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30" name="Freeform: Shape 5429">
              <a:extLst>
                <a:ext uri="{FF2B5EF4-FFF2-40B4-BE49-F238E27FC236}">
                  <a16:creationId xmlns:a16="http://schemas.microsoft.com/office/drawing/2014/main" id="{626E8E5D-225D-0FB9-9785-F8C843A792DF}"/>
                </a:ext>
              </a:extLst>
            </p:cNvPr>
            <p:cNvSpPr/>
            <p:nvPr/>
          </p:nvSpPr>
          <p:spPr>
            <a:xfrm>
              <a:off x="4731961" y="35034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31" name="Freeform: Shape 5430">
              <a:extLst>
                <a:ext uri="{FF2B5EF4-FFF2-40B4-BE49-F238E27FC236}">
                  <a16:creationId xmlns:a16="http://schemas.microsoft.com/office/drawing/2014/main" id="{6B1A3286-25AC-0BF9-BB10-B197E9E87469}"/>
                </a:ext>
              </a:extLst>
            </p:cNvPr>
            <p:cNvSpPr/>
            <p:nvPr/>
          </p:nvSpPr>
          <p:spPr>
            <a:xfrm>
              <a:off x="4731961" y="3674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32" name="Freeform: Shape 5431">
              <a:extLst>
                <a:ext uri="{FF2B5EF4-FFF2-40B4-BE49-F238E27FC236}">
                  <a16:creationId xmlns:a16="http://schemas.microsoft.com/office/drawing/2014/main" id="{021C56A1-41BD-36F7-116C-289F23E201AE}"/>
                </a:ext>
              </a:extLst>
            </p:cNvPr>
            <p:cNvSpPr/>
            <p:nvPr/>
          </p:nvSpPr>
          <p:spPr>
            <a:xfrm>
              <a:off x="4731961" y="38417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58" name="Freeform: Shape 5457">
              <a:extLst>
                <a:ext uri="{FF2B5EF4-FFF2-40B4-BE49-F238E27FC236}">
                  <a16:creationId xmlns:a16="http://schemas.microsoft.com/office/drawing/2014/main" id="{B6A45D9E-C8BC-D32D-E305-50BECED1A6C1}"/>
                </a:ext>
              </a:extLst>
            </p:cNvPr>
            <p:cNvSpPr/>
            <p:nvPr/>
          </p:nvSpPr>
          <p:spPr>
            <a:xfrm>
              <a:off x="4731961" y="40132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59" name="Freeform: Shape 5458">
              <a:extLst>
                <a:ext uri="{FF2B5EF4-FFF2-40B4-BE49-F238E27FC236}">
                  <a16:creationId xmlns:a16="http://schemas.microsoft.com/office/drawing/2014/main" id="{D8F79237-984B-6198-691E-E6F4D859202C}"/>
                </a:ext>
              </a:extLst>
            </p:cNvPr>
            <p:cNvSpPr/>
            <p:nvPr/>
          </p:nvSpPr>
          <p:spPr>
            <a:xfrm>
              <a:off x="4731961" y="41847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0" name="Freeform: Shape 5459">
              <a:extLst>
                <a:ext uri="{FF2B5EF4-FFF2-40B4-BE49-F238E27FC236}">
                  <a16:creationId xmlns:a16="http://schemas.microsoft.com/office/drawing/2014/main" id="{A36A0BCF-D137-7E05-4D56-D39144683B53}"/>
                </a:ext>
              </a:extLst>
            </p:cNvPr>
            <p:cNvSpPr/>
            <p:nvPr/>
          </p:nvSpPr>
          <p:spPr>
            <a:xfrm>
              <a:off x="4731961" y="435149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61" name="Freeform: Shape 5460">
              <a:extLst>
                <a:ext uri="{FF2B5EF4-FFF2-40B4-BE49-F238E27FC236}">
                  <a16:creationId xmlns:a16="http://schemas.microsoft.com/office/drawing/2014/main" id="{0C494AA9-58BE-2C9E-8537-A1424CCF7795}"/>
                </a:ext>
              </a:extLst>
            </p:cNvPr>
            <p:cNvSpPr/>
            <p:nvPr/>
          </p:nvSpPr>
          <p:spPr>
            <a:xfrm>
              <a:off x="4731961" y="4523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2" name="Freeform: Shape 5461">
              <a:extLst>
                <a:ext uri="{FF2B5EF4-FFF2-40B4-BE49-F238E27FC236}">
                  <a16:creationId xmlns:a16="http://schemas.microsoft.com/office/drawing/2014/main" id="{CD29AA83-9638-40CE-7419-5FDDCC70F25C}"/>
                </a:ext>
              </a:extLst>
            </p:cNvPr>
            <p:cNvSpPr/>
            <p:nvPr/>
          </p:nvSpPr>
          <p:spPr>
            <a:xfrm>
              <a:off x="4731961" y="46945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3" name="Freeform: Shape 5462">
              <a:extLst>
                <a:ext uri="{FF2B5EF4-FFF2-40B4-BE49-F238E27FC236}">
                  <a16:creationId xmlns:a16="http://schemas.microsoft.com/office/drawing/2014/main" id="{21303D2B-AF58-A6E4-EC02-F1EC06D01C2C}"/>
                </a:ext>
              </a:extLst>
            </p:cNvPr>
            <p:cNvSpPr/>
            <p:nvPr/>
          </p:nvSpPr>
          <p:spPr>
            <a:xfrm>
              <a:off x="4731961" y="48660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4" name="Freeform: Shape 5463">
              <a:extLst>
                <a:ext uri="{FF2B5EF4-FFF2-40B4-BE49-F238E27FC236}">
                  <a16:creationId xmlns:a16="http://schemas.microsoft.com/office/drawing/2014/main" id="{3749306F-8347-C495-427D-2B4F76DA47BB}"/>
                </a:ext>
              </a:extLst>
            </p:cNvPr>
            <p:cNvSpPr/>
            <p:nvPr/>
          </p:nvSpPr>
          <p:spPr>
            <a:xfrm>
              <a:off x="4731961" y="50327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65" name="Freeform: Shape 5464">
              <a:extLst>
                <a:ext uri="{FF2B5EF4-FFF2-40B4-BE49-F238E27FC236}">
                  <a16:creationId xmlns:a16="http://schemas.microsoft.com/office/drawing/2014/main" id="{6CD14940-6911-8A3C-E0F3-B0A451C80731}"/>
                </a:ext>
              </a:extLst>
            </p:cNvPr>
            <p:cNvSpPr/>
            <p:nvPr/>
          </p:nvSpPr>
          <p:spPr>
            <a:xfrm>
              <a:off x="4731961" y="52042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6" name="Freeform: Shape 5465">
              <a:extLst>
                <a:ext uri="{FF2B5EF4-FFF2-40B4-BE49-F238E27FC236}">
                  <a16:creationId xmlns:a16="http://schemas.microsoft.com/office/drawing/2014/main" id="{04C4BF40-196A-D981-E750-B15ABABD6CB8}"/>
                </a:ext>
              </a:extLst>
            </p:cNvPr>
            <p:cNvSpPr/>
            <p:nvPr/>
          </p:nvSpPr>
          <p:spPr>
            <a:xfrm>
              <a:off x="4731961" y="53757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67" name="Freeform: Shape 5466">
              <a:extLst>
                <a:ext uri="{FF2B5EF4-FFF2-40B4-BE49-F238E27FC236}">
                  <a16:creationId xmlns:a16="http://schemas.microsoft.com/office/drawing/2014/main" id="{5F2A549B-05C8-EBF3-7D51-59AF8092E809}"/>
                </a:ext>
              </a:extLst>
            </p:cNvPr>
            <p:cNvSpPr/>
            <p:nvPr/>
          </p:nvSpPr>
          <p:spPr>
            <a:xfrm>
              <a:off x="4731961" y="554252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468" name="Freeform: Shape 5467">
              <a:extLst>
                <a:ext uri="{FF2B5EF4-FFF2-40B4-BE49-F238E27FC236}">
                  <a16:creationId xmlns:a16="http://schemas.microsoft.com/office/drawing/2014/main" id="{ED081F49-2030-498A-0C0C-659FAEE9A75E}"/>
                </a:ext>
              </a:extLst>
            </p:cNvPr>
            <p:cNvSpPr/>
            <p:nvPr/>
          </p:nvSpPr>
          <p:spPr>
            <a:xfrm>
              <a:off x="4731961" y="57140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69" name="Freeform: Shape 5468">
              <a:extLst>
                <a:ext uri="{FF2B5EF4-FFF2-40B4-BE49-F238E27FC236}">
                  <a16:creationId xmlns:a16="http://schemas.microsoft.com/office/drawing/2014/main" id="{79A1FC60-3B19-6E21-AE02-C79F81B79914}"/>
                </a:ext>
              </a:extLst>
            </p:cNvPr>
            <p:cNvSpPr/>
            <p:nvPr/>
          </p:nvSpPr>
          <p:spPr>
            <a:xfrm>
              <a:off x="4731961" y="58855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70" name="Freeform: Shape 5469">
              <a:extLst>
                <a:ext uri="{FF2B5EF4-FFF2-40B4-BE49-F238E27FC236}">
                  <a16:creationId xmlns:a16="http://schemas.microsoft.com/office/drawing/2014/main" id="{B4C3C952-14F8-36A4-531C-0C334EBD23E2}"/>
                </a:ext>
              </a:extLst>
            </p:cNvPr>
            <p:cNvSpPr/>
            <p:nvPr/>
          </p:nvSpPr>
          <p:spPr>
            <a:xfrm>
              <a:off x="4731961" y="60570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71" name="Freeform: Shape 5470">
              <a:extLst>
                <a:ext uri="{FF2B5EF4-FFF2-40B4-BE49-F238E27FC236}">
                  <a16:creationId xmlns:a16="http://schemas.microsoft.com/office/drawing/2014/main" id="{8FAB5B86-6776-BE53-9DE0-F48CD3D8A275}"/>
                </a:ext>
              </a:extLst>
            </p:cNvPr>
            <p:cNvSpPr/>
            <p:nvPr/>
          </p:nvSpPr>
          <p:spPr>
            <a:xfrm>
              <a:off x="4731961" y="62237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472" name="Freeform: Shape 5471">
              <a:extLst>
                <a:ext uri="{FF2B5EF4-FFF2-40B4-BE49-F238E27FC236}">
                  <a16:creationId xmlns:a16="http://schemas.microsoft.com/office/drawing/2014/main" id="{C521A5BA-37DC-C06F-D857-C8680BF3B76B}"/>
                </a:ext>
              </a:extLst>
            </p:cNvPr>
            <p:cNvSpPr/>
            <p:nvPr/>
          </p:nvSpPr>
          <p:spPr>
            <a:xfrm>
              <a:off x="4731961" y="63952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98" name="Freeform: Shape 5497">
              <a:extLst>
                <a:ext uri="{FF2B5EF4-FFF2-40B4-BE49-F238E27FC236}">
                  <a16:creationId xmlns:a16="http://schemas.microsoft.com/office/drawing/2014/main" id="{84B6B82E-EC91-0516-CB77-3CC8D423B2BA}"/>
                </a:ext>
              </a:extLst>
            </p:cNvPr>
            <p:cNvSpPr/>
            <p:nvPr/>
          </p:nvSpPr>
          <p:spPr>
            <a:xfrm>
              <a:off x="4731962" y="65668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99" name="Freeform: Shape 5498">
              <a:extLst>
                <a:ext uri="{FF2B5EF4-FFF2-40B4-BE49-F238E27FC236}">
                  <a16:creationId xmlns:a16="http://schemas.microsoft.com/office/drawing/2014/main" id="{E2BB6947-4ACA-6CB2-A796-31AF952FB60D}"/>
                </a:ext>
              </a:extLst>
            </p:cNvPr>
            <p:cNvSpPr/>
            <p:nvPr/>
          </p:nvSpPr>
          <p:spPr>
            <a:xfrm>
              <a:off x="4893941" y="9499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0" name="Freeform: Shape 5499">
              <a:extLst>
                <a:ext uri="{FF2B5EF4-FFF2-40B4-BE49-F238E27FC236}">
                  <a16:creationId xmlns:a16="http://schemas.microsoft.com/office/drawing/2014/main" id="{0702B8C9-1240-612A-D98B-152D2DD15B82}"/>
                </a:ext>
              </a:extLst>
            </p:cNvPr>
            <p:cNvSpPr/>
            <p:nvPr/>
          </p:nvSpPr>
          <p:spPr>
            <a:xfrm>
              <a:off x="4893941" y="11214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1" name="Freeform: Shape 5500">
              <a:extLst>
                <a:ext uri="{FF2B5EF4-FFF2-40B4-BE49-F238E27FC236}">
                  <a16:creationId xmlns:a16="http://schemas.microsoft.com/office/drawing/2014/main" id="{7F357164-8CC4-D429-1CA2-84C44E2340FB}"/>
                </a:ext>
              </a:extLst>
            </p:cNvPr>
            <p:cNvSpPr/>
            <p:nvPr/>
          </p:nvSpPr>
          <p:spPr>
            <a:xfrm>
              <a:off x="4893941" y="128817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02" name="Freeform: Shape 5501">
              <a:extLst>
                <a:ext uri="{FF2B5EF4-FFF2-40B4-BE49-F238E27FC236}">
                  <a16:creationId xmlns:a16="http://schemas.microsoft.com/office/drawing/2014/main" id="{4E646B75-F352-2426-63D2-CD3A4E4AB257}"/>
                </a:ext>
              </a:extLst>
            </p:cNvPr>
            <p:cNvSpPr/>
            <p:nvPr/>
          </p:nvSpPr>
          <p:spPr>
            <a:xfrm>
              <a:off x="4893941" y="1459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3" name="Freeform: Shape 5502">
              <a:extLst>
                <a:ext uri="{FF2B5EF4-FFF2-40B4-BE49-F238E27FC236}">
                  <a16:creationId xmlns:a16="http://schemas.microsoft.com/office/drawing/2014/main" id="{5FC6B3BE-4170-6359-CCD2-89EA4AE90028}"/>
                </a:ext>
              </a:extLst>
            </p:cNvPr>
            <p:cNvSpPr/>
            <p:nvPr/>
          </p:nvSpPr>
          <p:spPr>
            <a:xfrm>
              <a:off x="4893941" y="16311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4" name="Freeform: Shape 5503">
              <a:extLst>
                <a:ext uri="{FF2B5EF4-FFF2-40B4-BE49-F238E27FC236}">
                  <a16:creationId xmlns:a16="http://schemas.microsoft.com/office/drawing/2014/main" id="{3F805658-C702-3C9F-1426-6513975B1A74}"/>
                </a:ext>
              </a:extLst>
            </p:cNvPr>
            <p:cNvSpPr/>
            <p:nvPr/>
          </p:nvSpPr>
          <p:spPr>
            <a:xfrm>
              <a:off x="4893941" y="18027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5" name="Freeform: Shape 5504">
              <a:extLst>
                <a:ext uri="{FF2B5EF4-FFF2-40B4-BE49-F238E27FC236}">
                  <a16:creationId xmlns:a16="http://schemas.microsoft.com/office/drawing/2014/main" id="{BF163AA3-895F-CF74-34BD-4F26F7BC4FBB}"/>
                </a:ext>
              </a:extLst>
            </p:cNvPr>
            <p:cNvSpPr/>
            <p:nvPr/>
          </p:nvSpPr>
          <p:spPr>
            <a:xfrm>
              <a:off x="4893941" y="196944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06" name="Freeform: Shape 5505">
              <a:extLst>
                <a:ext uri="{FF2B5EF4-FFF2-40B4-BE49-F238E27FC236}">
                  <a16:creationId xmlns:a16="http://schemas.microsoft.com/office/drawing/2014/main" id="{EEE5BD53-5239-96CE-028D-34D9B4E7EAB5}"/>
                </a:ext>
              </a:extLst>
            </p:cNvPr>
            <p:cNvSpPr/>
            <p:nvPr/>
          </p:nvSpPr>
          <p:spPr>
            <a:xfrm>
              <a:off x="4893941" y="21409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7" name="Freeform: Shape 5506">
              <a:extLst>
                <a:ext uri="{FF2B5EF4-FFF2-40B4-BE49-F238E27FC236}">
                  <a16:creationId xmlns:a16="http://schemas.microsoft.com/office/drawing/2014/main" id="{37DEC3CC-8A16-369B-98AA-69656D7A7600}"/>
                </a:ext>
              </a:extLst>
            </p:cNvPr>
            <p:cNvSpPr/>
            <p:nvPr/>
          </p:nvSpPr>
          <p:spPr>
            <a:xfrm>
              <a:off x="4893941" y="23124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8" name="Freeform: Shape 5507">
              <a:extLst>
                <a:ext uri="{FF2B5EF4-FFF2-40B4-BE49-F238E27FC236}">
                  <a16:creationId xmlns:a16="http://schemas.microsoft.com/office/drawing/2014/main" id="{D4CB3FFE-1BB9-5289-CC93-50C5C745989E}"/>
                </a:ext>
              </a:extLst>
            </p:cNvPr>
            <p:cNvSpPr/>
            <p:nvPr/>
          </p:nvSpPr>
          <p:spPr>
            <a:xfrm>
              <a:off x="4893941" y="247920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09" name="Freeform: Shape 5508">
              <a:extLst>
                <a:ext uri="{FF2B5EF4-FFF2-40B4-BE49-F238E27FC236}">
                  <a16:creationId xmlns:a16="http://schemas.microsoft.com/office/drawing/2014/main" id="{9F3508C2-200D-4A28-E3EB-CC1CDD52BB07}"/>
                </a:ext>
              </a:extLst>
            </p:cNvPr>
            <p:cNvSpPr/>
            <p:nvPr/>
          </p:nvSpPr>
          <p:spPr>
            <a:xfrm>
              <a:off x="4893941" y="26507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10" name="Freeform: Shape 5509">
              <a:extLst>
                <a:ext uri="{FF2B5EF4-FFF2-40B4-BE49-F238E27FC236}">
                  <a16:creationId xmlns:a16="http://schemas.microsoft.com/office/drawing/2014/main" id="{9C86F37E-82ED-110A-CFD9-A63899F04D46}"/>
                </a:ext>
              </a:extLst>
            </p:cNvPr>
            <p:cNvSpPr/>
            <p:nvPr/>
          </p:nvSpPr>
          <p:spPr>
            <a:xfrm>
              <a:off x="4893941" y="28222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11" name="Freeform: Shape 5510">
              <a:extLst>
                <a:ext uri="{FF2B5EF4-FFF2-40B4-BE49-F238E27FC236}">
                  <a16:creationId xmlns:a16="http://schemas.microsoft.com/office/drawing/2014/main" id="{B4247F74-6E31-22B0-85BF-78D2ACC95050}"/>
                </a:ext>
              </a:extLst>
            </p:cNvPr>
            <p:cNvSpPr/>
            <p:nvPr/>
          </p:nvSpPr>
          <p:spPr>
            <a:xfrm>
              <a:off x="4893941" y="29937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12" name="Freeform: Shape 5511">
              <a:extLst>
                <a:ext uri="{FF2B5EF4-FFF2-40B4-BE49-F238E27FC236}">
                  <a16:creationId xmlns:a16="http://schemas.microsoft.com/office/drawing/2014/main" id="{69E66B1E-D778-DB83-729F-2193681250FB}"/>
                </a:ext>
              </a:extLst>
            </p:cNvPr>
            <p:cNvSpPr/>
            <p:nvPr/>
          </p:nvSpPr>
          <p:spPr>
            <a:xfrm>
              <a:off x="4893941" y="31604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38" name="Freeform: Shape 5537">
              <a:extLst>
                <a:ext uri="{FF2B5EF4-FFF2-40B4-BE49-F238E27FC236}">
                  <a16:creationId xmlns:a16="http://schemas.microsoft.com/office/drawing/2014/main" id="{0F709387-EF38-7E2F-AFF2-3D9A8E7AE694}"/>
                </a:ext>
              </a:extLst>
            </p:cNvPr>
            <p:cNvSpPr/>
            <p:nvPr/>
          </p:nvSpPr>
          <p:spPr>
            <a:xfrm>
              <a:off x="4893941" y="33319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39" name="Freeform: Shape 5538">
              <a:extLst>
                <a:ext uri="{FF2B5EF4-FFF2-40B4-BE49-F238E27FC236}">
                  <a16:creationId xmlns:a16="http://schemas.microsoft.com/office/drawing/2014/main" id="{692C4381-B3C9-C8BF-4027-7AC239D67963}"/>
                </a:ext>
              </a:extLst>
            </p:cNvPr>
            <p:cNvSpPr/>
            <p:nvPr/>
          </p:nvSpPr>
          <p:spPr>
            <a:xfrm>
              <a:off x="4893941" y="35034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0" name="Freeform: Shape 5539">
              <a:extLst>
                <a:ext uri="{FF2B5EF4-FFF2-40B4-BE49-F238E27FC236}">
                  <a16:creationId xmlns:a16="http://schemas.microsoft.com/office/drawing/2014/main" id="{E5757E1F-9BCD-50A1-BB08-302C52B4C964}"/>
                </a:ext>
              </a:extLst>
            </p:cNvPr>
            <p:cNvSpPr/>
            <p:nvPr/>
          </p:nvSpPr>
          <p:spPr>
            <a:xfrm>
              <a:off x="4893941" y="36749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1" name="Freeform: Shape 5540">
              <a:extLst>
                <a:ext uri="{FF2B5EF4-FFF2-40B4-BE49-F238E27FC236}">
                  <a16:creationId xmlns:a16="http://schemas.microsoft.com/office/drawing/2014/main" id="{0A0E6948-01C4-F82F-5CBB-B5CB96825EC2}"/>
                </a:ext>
              </a:extLst>
            </p:cNvPr>
            <p:cNvSpPr/>
            <p:nvPr/>
          </p:nvSpPr>
          <p:spPr>
            <a:xfrm>
              <a:off x="4893941" y="38417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2" name="Freeform: Shape 5541">
              <a:extLst>
                <a:ext uri="{FF2B5EF4-FFF2-40B4-BE49-F238E27FC236}">
                  <a16:creationId xmlns:a16="http://schemas.microsoft.com/office/drawing/2014/main" id="{D0A7CBA1-0066-403B-1B0E-1092581B93E9}"/>
                </a:ext>
              </a:extLst>
            </p:cNvPr>
            <p:cNvSpPr/>
            <p:nvPr/>
          </p:nvSpPr>
          <p:spPr>
            <a:xfrm>
              <a:off x="4893941" y="40132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3" name="Freeform: Shape 5542">
              <a:extLst>
                <a:ext uri="{FF2B5EF4-FFF2-40B4-BE49-F238E27FC236}">
                  <a16:creationId xmlns:a16="http://schemas.microsoft.com/office/drawing/2014/main" id="{C4C7E319-E500-8274-A48B-46F2BCC8A6FE}"/>
                </a:ext>
              </a:extLst>
            </p:cNvPr>
            <p:cNvSpPr/>
            <p:nvPr/>
          </p:nvSpPr>
          <p:spPr>
            <a:xfrm>
              <a:off x="4893941" y="41847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4" name="Freeform: Shape 5543">
              <a:extLst>
                <a:ext uri="{FF2B5EF4-FFF2-40B4-BE49-F238E27FC236}">
                  <a16:creationId xmlns:a16="http://schemas.microsoft.com/office/drawing/2014/main" id="{085925F6-B22B-8BE4-6056-5FDEFF9CE0AA}"/>
                </a:ext>
              </a:extLst>
            </p:cNvPr>
            <p:cNvSpPr/>
            <p:nvPr/>
          </p:nvSpPr>
          <p:spPr>
            <a:xfrm>
              <a:off x="4893941" y="435149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45" name="Freeform: Shape 5544">
              <a:extLst>
                <a:ext uri="{FF2B5EF4-FFF2-40B4-BE49-F238E27FC236}">
                  <a16:creationId xmlns:a16="http://schemas.microsoft.com/office/drawing/2014/main" id="{79C1C507-660D-434F-55C4-C583D82F377D}"/>
                </a:ext>
              </a:extLst>
            </p:cNvPr>
            <p:cNvSpPr/>
            <p:nvPr/>
          </p:nvSpPr>
          <p:spPr>
            <a:xfrm>
              <a:off x="4893941" y="45230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6" name="Freeform: Shape 5545">
              <a:extLst>
                <a:ext uri="{FF2B5EF4-FFF2-40B4-BE49-F238E27FC236}">
                  <a16:creationId xmlns:a16="http://schemas.microsoft.com/office/drawing/2014/main" id="{509EE821-AA03-DF12-F830-81CD8FCBB586}"/>
                </a:ext>
              </a:extLst>
            </p:cNvPr>
            <p:cNvSpPr/>
            <p:nvPr/>
          </p:nvSpPr>
          <p:spPr>
            <a:xfrm>
              <a:off x="4893941" y="46945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7" name="Freeform: Shape 5546">
              <a:extLst>
                <a:ext uri="{FF2B5EF4-FFF2-40B4-BE49-F238E27FC236}">
                  <a16:creationId xmlns:a16="http://schemas.microsoft.com/office/drawing/2014/main" id="{7D2827F4-348A-0E7B-6899-A6226F35FEAD}"/>
                </a:ext>
              </a:extLst>
            </p:cNvPr>
            <p:cNvSpPr/>
            <p:nvPr/>
          </p:nvSpPr>
          <p:spPr>
            <a:xfrm>
              <a:off x="4893941" y="48660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8" name="Freeform: Shape 5547">
              <a:extLst>
                <a:ext uri="{FF2B5EF4-FFF2-40B4-BE49-F238E27FC236}">
                  <a16:creationId xmlns:a16="http://schemas.microsoft.com/office/drawing/2014/main" id="{18544038-3FA5-8150-15E9-E66CE7D6FE65}"/>
                </a:ext>
              </a:extLst>
            </p:cNvPr>
            <p:cNvSpPr/>
            <p:nvPr/>
          </p:nvSpPr>
          <p:spPr>
            <a:xfrm>
              <a:off x="4893941" y="50327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49" name="Freeform: Shape 5548">
              <a:extLst>
                <a:ext uri="{FF2B5EF4-FFF2-40B4-BE49-F238E27FC236}">
                  <a16:creationId xmlns:a16="http://schemas.microsoft.com/office/drawing/2014/main" id="{F4498AB3-0144-F0E8-9978-EEBB2BDE6A09}"/>
                </a:ext>
              </a:extLst>
            </p:cNvPr>
            <p:cNvSpPr/>
            <p:nvPr/>
          </p:nvSpPr>
          <p:spPr>
            <a:xfrm>
              <a:off x="4893941" y="52042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50" name="Freeform: Shape 5549">
              <a:extLst>
                <a:ext uri="{FF2B5EF4-FFF2-40B4-BE49-F238E27FC236}">
                  <a16:creationId xmlns:a16="http://schemas.microsoft.com/office/drawing/2014/main" id="{211E1EDE-CF5A-4116-108D-BC6FB54FF600}"/>
                </a:ext>
              </a:extLst>
            </p:cNvPr>
            <p:cNvSpPr/>
            <p:nvPr/>
          </p:nvSpPr>
          <p:spPr>
            <a:xfrm>
              <a:off x="4893941" y="53757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51" name="Freeform: Shape 5550">
              <a:extLst>
                <a:ext uri="{FF2B5EF4-FFF2-40B4-BE49-F238E27FC236}">
                  <a16:creationId xmlns:a16="http://schemas.microsoft.com/office/drawing/2014/main" id="{8568D1C0-2688-685F-6C8F-3F24CFB32792}"/>
                </a:ext>
              </a:extLst>
            </p:cNvPr>
            <p:cNvSpPr/>
            <p:nvPr/>
          </p:nvSpPr>
          <p:spPr>
            <a:xfrm>
              <a:off x="4893941" y="554252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552" name="Freeform: Shape 5551">
              <a:extLst>
                <a:ext uri="{FF2B5EF4-FFF2-40B4-BE49-F238E27FC236}">
                  <a16:creationId xmlns:a16="http://schemas.microsoft.com/office/drawing/2014/main" id="{2B51EFE0-9129-30C5-6184-5693ED7C18F3}"/>
                </a:ext>
              </a:extLst>
            </p:cNvPr>
            <p:cNvSpPr/>
            <p:nvPr/>
          </p:nvSpPr>
          <p:spPr>
            <a:xfrm>
              <a:off x="4893941" y="5714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78" name="Freeform: Shape 5577">
              <a:extLst>
                <a:ext uri="{FF2B5EF4-FFF2-40B4-BE49-F238E27FC236}">
                  <a16:creationId xmlns:a16="http://schemas.microsoft.com/office/drawing/2014/main" id="{B14A6DB8-E9A6-98F5-5ACC-BE6077EA7FD2}"/>
                </a:ext>
              </a:extLst>
            </p:cNvPr>
            <p:cNvSpPr/>
            <p:nvPr/>
          </p:nvSpPr>
          <p:spPr>
            <a:xfrm>
              <a:off x="4893941" y="58855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79" name="Freeform: Shape 5578">
              <a:extLst>
                <a:ext uri="{FF2B5EF4-FFF2-40B4-BE49-F238E27FC236}">
                  <a16:creationId xmlns:a16="http://schemas.microsoft.com/office/drawing/2014/main" id="{70C487D3-F924-5AB4-C94A-574CAC37F142}"/>
                </a:ext>
              </a:extLst>
            </p:cNvPr>
            <p:cNvSpPr/>
            <p:nvPr/>
          </p:nvSpPr>
          <p:spPr>
            <a:xfrm>
              <a:off x="4893941" y="60570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80" name="Freeform: Shape 5579">
              <a:extLst>
                <a:ext uri="{FF2B5EF4-FFF2-40B4-BE49-F238E27FC236}">
                  <a16:creationId xmlns:a16="http://schemas.microsoft.com/office/drawing/2014/main" id="{7E0961CF-033D-AD0B-3B74-A2FA86BC53FD}"/>
                </a:ext>
              </a:extLst>
            </p:cNvPr>
            <p:cNvSpPr/>
            <p:nvPr/>
          </p:nvSpPr>
          <p:spPr>
            <a:xfrm>
              <a:off x="4893941" y="622378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581" name="Freeform: Shape 5580">
              <a:extLst>
                <a:ext uri="{FF2B5EF4-FFF2-40B4-BE49-F238E27FC236}">
                  <a16:creationId xmlns:a16="http://schemas.microsoft.com/office/drawing/2014/main" id="{C695CA52-839E-8856-99B0-82BD2732A133}"/>
                </a:ext>
              </a:extLst>
            </p:cNvPr>
            <p:cNvSpPr/>
            <p:nvPr/>
          </p:nvSpPr>
          <p:spPr>
            <a:xfrm>
              <a:off x="4893942" y="63952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82" name="Freeform: Shape 5581">
              <a:extLst>
                <a:ext uri="{FF2B5EF4-FFF2-40B4-BE49-F238E27FC236}">
                  <a16:creationId xmlns:a16="http://schemas.microsoft.com/office/drawing/2014/main" id="{FB268F37-F158-C1CC-2A3E-00A5114F7599}"/>
                </a:ext>
              </a:extLst>
            </p:cNvPr>
            <p:cNvSpPr/>
            <p:nvPr/>
          </p:nvSpPr>
          <p:spPr>
            <a:xfrm>
              <a:off x="4893943" y="65667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83" name="Freeform: Shape 5582">
              <a:extLst>
                <a:ext uri="{FF2B5EF4-FFF2-40B4-BE49-F238E27FC236}">
                  <a16:creationId xmlns:a16="http://schemas.microsoft.com/office/drawing/2014/main" id="{C01DC3CB-7F39-6051-3853-E3D4D2BEBEE5}"/>
                </a:ext>
              </a:extLst>
            </p:cNvPr>
            <p:cNvSpPr/>
            <p:nvPr/>
          </p:nvSpPr>
          <p:spPr>
            <a:xfrm>
              <a:off x="5055923" y="9499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4" name="Freeform: Shape 5583">
              <a:extLst>
                <a:ext uri="{FF2B5EF4-FFF2-40B4-BE49-F238E27FC236}">
                  <a16:creationId xmlns:a16="http://schemas.microsoft.com/office/drawing/2014/main" id="{93622543-CB1D-25B1-AAC4-C77672087ADF}"/>
                </a:ext>
              </a:extLst>
            </p:cNvPr>
            <p:cNvSpPr/>
            <p:nvPr/>
          </p:nvSpPr>
          <p:spPr>
            <a:xfrm>
              <a:off x="5055923" y="112143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5" name="Freeform: Shape 5584">
              <a:extLst>
                <a:ext uri="{FF2B5EF4-FFF2-40B4-BE49-F238E27FC236}">
                  <a16:creationId xmlns:a16="http://schemas.microsoft.com/office/drawing/2014/main" id="{D6A5D20B-7EDA-6813-5D63-616912D8D715}"/>
                </a:ext>
              </a:extLst>
            </p:cNvPr>
            <p:cNvSpPr/>
            <p:nvPr/>
          </p:nvSpPr>
          <p:spPr>
            <a:xfrm>
              <a:off x="5055923" y="12881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586" name="Freeform: Shape 5585">
              <a:extLst>
                <a:ext uri="{FF2B5EF4-FFF2-40B4-BE49-F238E27FC236}">
                  <a16:creationId xmlns:a16="http://schemas.microsoft.com/office/drawing/2014/main" id="{DAB09291-2D61-2F1D-C2AC-2D14BF06BA3C}"/>
                </a:ext>
              </a:extLst>
            </p:cNvPr>
            <p:cNvSpPr/>
            <p:nvPr/>
          </p:nvSpPr>
          <p:spPr>
            <a:xfrm>
              <a:off x="5055923" y="14596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7" name="Freeform: Shape 5586">
              <a:extLst>
                <a:ext uri="{FF2B5EF4-FFF2-40B4-BE49-F238E27FC236}">
                  <a16:creationId xmlns:a16="http://schemas.microsoft.com/office/drawing/2014/main" id="{BEB55372-0B73-38F2-2223-E79711AD6F42}"/>
                </a:ext>
              </a:extLst>
            </p:cNvPr>
            <p:cNvSpPr/>
            <p:nvPr/>
          </p:nvSpPr>
          <p:spPr>
            <a:xfrm>
              <a:off x="5055923" y="16311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8" name="Freeform: Shape 5587">
              <a:extLst>
                <a:ext uri="{FF2B5EF4-FFF2-40B4-BE49-F238E27FC236}">
                  <a16:creationId xmlns:a16="http://schemas.microsoft.com/office/drawing/2014/main" id="{49C8721A-AC81-B2CF-E035-787473357FFF}"/>
                </a:ext>
              </a:extLst>
            </p:cNvPr>
            <p:cNvSpPr/>
            <p:nvPr/>
          </p:nvSpPr>
          <p:spPr>
            <a:xfrm>
              <a:off x="5055923" y="180269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9" name="Freeform: Shape 5588">
              <a:extLst>
                <a:ext uri="{FF2B5EF4-FFF2-40B4-BE49-F238E27FC236}">
                  <a16:creationId xmlns:a16="http://schemas.microsoft.com/office/drawing/2014/main" id="{B720D914-4488-892F-7C8F-9AA311BE790E}"/>
                </a:ext>
              </a:extLst>
            </p:cNvPr>
            <p:cNvSpPr/>
            <p:nvPr/>
          </p:nvSpPr>
          <p:spPr>
            <a:xfrm>
              <a:off x="5055923" y="196944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590" name="Freeform: Shape 5589">
              <a:extLst>
                <a:ext uri="{FF2B5EF4-FFF2-40B4-BE49-F238E27FC236}">
                  <a16:creationId xmlns:a16="http://schemas.microsoft.com/office/drawing/2014/main" id="{AD224518-D82A-EF36-57A8-37FDF17A107C}"/>
                </a:ext>
              </a:extLst>
            </p:cNvPr>
            <p:cNvSpPr/>
            <p:nvPr/>
          </p:nvSpPr>
          <p:spPr>
            <a:xfrm>
              <a:off x="5055923" y="21409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91" name="Freeform: Shape 5590">
              <a:extLst>
                <a:ext uri="{FF2B5EF4-FFF2-40B4-BE49-F238E27FC236}">
                  <a16:creationId xmlns:a16="http://schemas.microsoft.com/office/drawing/2014/main" id="{93F165C6-F5D9-9123-4F39-D26EAE3D9A6D}"/>
                </a:ext>
              </a:extLst>
            </p:cNvPr>
            <p:cNvSpPr/>
            <p:nvPr/>
          </p:nvSpPr>
          <p:spPr>
            <a:xfrm>
              <a:off x="5055923" y="231245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92" name="Freeform: Shape 5591">
              <a:extLst>
                <a:ext uri="{FF2B5EF4-FFF2-40B4-BE49-F238E27FC236}">
                  <a16:creationId xmlns:a16="http://schemas.microsoft.com/office/drawing/2014/main" id="{1831C506-C3EF-7E7D-C0C1-12440336811D}"/>
                </a:ext>
              </a:extLst>
            </p:cNvPr>
            <p:cNvSpPr/>
            <p:nvPr/>
          </p:nvSpPr>
          <p:spPr>
            <a:xfrm>
              <a:off x="5055923" y="247920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18" name="Freeform: Shape 5617">
              <a:extLst>
                <a:ext uri="{FF2B5EF4-FFF2-40B4-BE49-F238E27FC236}">
                  <a16:creationId xmlns:a16="http://schemas.microsoft.com/office/drawing/2014/main" id="{260237F0-ABD6-2596-5D33-6850B7C47B04}"/>
                </a:ext>
              </a:extLst>
            </p:cNvPr>
            <p:cNvSpPr/>
            <p:nvPr/>
          </p:nvSpPr>
          <p:spPr>
            <a:xfrm>
              <a:off x="5055923" y="265070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19" name="Freeform: Shape 5618">
              <a:extLst>
                <a:ext uri="{FF2B5EF4-FFF2-40B4-BE49-F238E27FC236}">
                  <a16:creationId xmlns:a16="http://schemas.microsoft.com/office/drawing/2014/main" id="{8EC857A3-8E93-96E7-0080-772F115445DF}"/>
                </a:ext>
              </a:extLst>
            </p:cNvPr>
            <p:cNvSpPr/>
            <p:nvPr/>
          </p:nvSpPr>
          <p:spPr>
            <a:xfrm>
              <a:off x="5055923" y="28222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0" name="Freeform: Shape 5619">
              <a:extLst>
                <a:ext uri="{FF2B5EF4-FFF2-40B4-BE49-F238E27FC236}">
                  <a16:creationId xmlns:a16="http://schemas.microsoft.com/office/drawing/2014/main" id="{26EAC160-7D43-DD07-1BCF-D303CEA79696}"/>
                </a:ext>
              </a:extLst>
            </p:cNvPr>
            <p:cNvSpPr/>
            <p:nvPr/>
          </p:nvSpPr>
          <p:spPr>
            <a:xfrm>
              <a:off x="5055923" y="29937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1" name="Freeform: Shape 5620">
              <a:extLst>
                <a:ext uri="{FF2B5EF4-FFF2-40B4-BE49-F238E27FC236}">
                  <a16:creationId xmlns:a16="http://schemas.microsoft.com/office/drawing/2014/main" id="{5AAD38C1-D45C-9CC8-7775-BE884092C6DA}"/>
                </a:ext>
              </a:extLst>
            </p:cNvPr>
            <p:cNvSpPr/>
            <p:nvPr/>
          </p:nvSpPr>
          <p:spPr>
            <a:xfrm>
              <a:off x="5055923" y="316046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22" name="Freeform: Shape 5621">
              <a:extLst>
                <a:ext uri="{FF2B5EF4-FFF2-40B4-BE49-F238E27FC236}">
                  <a16:creationId xmlns:a16="http://schemas.microsoft.com/office/drawing/2014/main" id="{477E1F53-B8C1-6F8E-8756-8A8A39C99AFC}"/>
                </a:ext>
              </a:extLst>
            </p:cNvPr>
            <p:cNvSpPr/>
            <p:nvPr/>
          </p:nvSpPr>
          <p:spPr>
            <a:xfrm>
              <a:off x="5055923" y="33319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3" name="Freeform: Shape 5622">
              <a:extLst>
                <a:ext uri="{FF2B5EF4-FFF2-40B4-BE49-F238E27FC236}">
                  <a16:creationId xmlns:a16="http://schemas.microsoft.com/office/drawing/2014/main" id="{B60659F8-180A-F53E-CD10-3682E66A2901}"/>
                </a:ext>
              </a:extLst>
            </p:cNvPr>
            <p:cNvSpPr/>
            <p:nvPr/>
          </p:nvSpPr>
          <p:spPr>
            <a:xfrm>
              <a:off x="5055923" y="35034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4" name="Freeform: Shape 5623">
              <a:extLst>
                <a:ext uri="{FF2B5EF4-FFF2-40B4-BE49-F238E27FC236}">
                  <a16:creationId xmlns:a16="http://schemas.microsoft.com/office/drawing/2014/main" id="{F7B8878B-F10A-9553-8E30-E4EE4D3FD9A7}"/>
                </a:ext>
              </a:extLst>
            </p:cNvPr>
            <p:cNvSpPr/>
            <p:nvPr/>
          </p:nvSpPr>
          <p:spPr>
            <a:xfrm>
              <a:off x="5055923" y="36749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5" name="Freeform: Shape 5624">
              <a:extLst>
                <a:ext uri="{FF2B5EF4-FFF2-40B4-BE49-F238E27FC236}">
                  <a16:creationId xmlns:a16="http://schemas.microsoft.com/office/drawing/2014/main" id="{30E87C53-2F27-2286-E9D6-D1D6ACD28406}"/>
                </a:ext>
              </a:extLst>
            </p:cNvPr>
            <p:cNvSpPr/>
            <p:nvPr/>
          </p:nvSpPr>
          <p:spPr>
            <a:xfrm>
              <a:off x="5055923" y="38417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6" name="Freeform: Shape 5625">
              <a:extLst>
                <a:ext uri="{FF2B5EF4-FFF2-40B4-BE49-F238E27FC236}">
                  <a16:creationId xmlns:a16="http://schemas.microsoft.com/office/drawing/2014/main" id="{CADD23D3-6460-1C3B-FB91-48AAF4A16FDE}"/>
                </a:ext>
              </a:extLst>
            </p:cNvPr>
            <p:cNvSpPr/>
            <p:nvPr/>
          </p:nvSpPr>
          <p:spPr>
            <a:xfrm>
              <a:off x="5055923" y="40132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7" name="Freeform: Shape 5626">
              <a:extLst>
                <a:ext uri="{FF2B5EF4-FFF2-40B4-BE49-F238E27FC236}">
                  <a16:creationId xmlns:a16="http://schemas.microsoft.com/office/drawing/2014/main" id="{1443DAE0-A425-1570-647C-9BE7F4B9145F}"/>
                </a:ext>
              </a:extLst>
            </p:cNvPr>
            <p:cNvSpPr/>
            <p:nvPr/>
          </p:nvSpPr>
          <p:spPr>
            <a:xfrm>
              <a:off x="5055923" y="41847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8" name="Freeform: Shape 5627">
              <a:extLst>
                <a:ext uri="{FF2B5EF4-FFF2-40B4-BE49-F238E27FC236}">
                  <a16:creationId xmlns:a16="http://schemas.microsoft.com/office/drawing/2014/main" id="{43DB65C8-6E64-C415-50E7-397CCF43B42B}"/>
                </a:ext>
              </a:extLst>
            </p:cNvPr>
            <p:cNvSpPr/>
            <p:nvPr/>
          </p:nvSpPr>
          <p:spPr>
            <a:xfrm>
              <a:off x="5055923" y="43514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29" name="Freeform: Shape 5628">
              <a:extLst>
                <a:ext uri="{FF2B5EF4-FFF2-40B4-BE49-F238E27FC236}">
                  <a16:creationId xmlns:a16="http://schemas.microsoft.com/office/drawing/2014/main" id="{5052D973-3A6C-0DDD-04D1-0CD03DD4C12B}"/>
                </a:ext>
              </a:extLst>
            </p:cNvPr>
            <p:cNvSpPr/>
            <p:nvPr/>
          </p:nvSpPr>
          <p:spPr>
            <a:xfrm>
              <a:off x="5055923" y="45230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30" name="Freeform: Shape 5629">
              <a:extLst>
                <a:ext uri="{FF2B5EF4-FFF2-40B4-BE49-F238E27FC236}">
                  <a16:creationId xmlns:a16="http://schemas.microsoft.com/office/drawing/2014/main" id="{D606DF78-7C32-7E7C-FB51-C6B3A1624728}"/>
                </a:ext>
              </a:extLst>
            </p:cNvPr>
            <p:cNvSpPr/>
            <p:nvPr/>
          </p:nvSpPr>
          <p:spPr>
            <a:xfrm>
              <a:off x="5055923" y="46945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31" name="Freeform: Shape 5630">
              <a:extLst>
                <a:ext uri="{FF2B5EF4-FFF2-40B4-BE49-F238E27FC236}">
                  <a16:creationId xmlns:a16="http://schemas.microsoft.com/office/drawing/2014/main" id="{38120BF3-5056-8FCB-CE74-37E80F5ED71E}"/>
                </a:ext>
              </a:extLst>
            </p:cNvPr>
            <p:cNvSpPr/>
            <p:nvPr/>
          </p:nvSpPr>
          <p:spPr>
            <a:xfrm>
              <a:off x="5055923" y="48660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32" name="Freeform: Shape 5631">
              <a:extLst>
                <a:ext uri="{FF2B5EF4-FFF2-40B4-BE49-F238E27FC236}">
                  <a16:creationId xmlns:a16="http://schemas.microsoft.com/office/drawing/2014/main" id="{0ADD0EDD-AD01-B7A2-E29B-DA6AF3D1B3ED}"/>
                </a:ext>
              </a:extLst>
            </p:cNvPr>
            <p:cNvSpPr/>
            <p:nvPr/>
          </p:nvSpPr>
          <p:spPr>
            <a:xfrm>
              <a:off x="5055923" y="503275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58" name="Freeform: Shape 5657">
              <a:extLst>
                <a:ext uri="{FF2B5EF4-FFF2-40B4-BE49-F238E27FC236}">
                  <a16:creationId xmlns:a16="http://schemas.microsoft.com/office/drawing/2014/main" id="{3DDB643C-246E-78BC-F9ED-1FD01F4B3028}"/>
                </a:ext>
              </a:extLst>
            </p:cNvPr>
            <p:cNvSpPr/>
            <p:nvPr/>
          </p:nvSpPr>
          <p:spPr>
            <a:xfrm>
              <a:off x="5055923" y="520426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59" name="Freeform: Shape 5658">
              <a:extLst>
                <a:ext uri="{FF2B5EF4-FFF2-40B4-BE49-F238E27FC236}">
                  <a16:creationId xmlns:a16="http://schemas.microsoft.com/office/drawing/2014/main" id="{8BA0C144-76D4-C049-30A3-11B9AC3041C2}"/>
                </a:ext>
              </a:extLst>
            </p:cNvPr>
            <p:cNvSpPr/>
            <p:nvPr/>
          </p:nvSpPr>
          <p:spPr>
            <a:xfrm>
              <a:off x="5055923" y="537577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0" name="Freeform: Shape 5659">
              <a:extLst>
                <a:ext uri="{FF2B5EF4-FFF2-40B4-BE49-F238E27FC236}">
                  <a16:creationId xmlns:a16="http://schemas.microsoft.com/office/drawing/2014/main" id="{E2332EB7-6039-6DF0-D918-63D89EFA30D2}"/>
                </a:ext>
              </a:extLst>
            </p:cNvPr>
            <p:cNvSpPr/>
            <p:nvPr/>
          </p:nvSpPr>
          <p:spPr>
            <a:xfrm>
              <a:off x="5055923" y="554251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661" name="Freeform: Shape 5660">
              <a:extLst>
                <a:ext uri="{FF2B5EF4-FFF2-40B4-BE49-F238E27FC236}">
                  <a16:creationId xmlns:a16="http://schemas.microsoft.com/office/drawing/2014/main" id="{A7BF8022-F159-8745-B203-64552B25ACF7}"/>
                </a:ext>
              </a:extLst>
            </p:cNvPr>
            <p:cNvSpPr/>
            <p:nvPr/>
          </p:nvSpPr>
          <p:spPr>
            <a:xfrm>
              <a:off x="5055923" y="5714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2" name="Freeform: Shape 5661">
              <a:extLst>
                <a:ext uri="{FF2B5EF4-FFF2-40B4-BE49-F238E27FC236}">
                  <a16:creationId xmlns:a16="http://schemas.microsoft.com/office/drawing/2014/main" id="{3F8B2EE2-8A27-04D6-EC85-C2E020591192}"/>
                </a:ext>
              </a:extLst>
            </p:cNvPr>
            <p:cNvSpPr/>
            <p:nvPr/>
          </p:nvSpPr>
          <p:spPr>
            <a:xfrm>
              <a:off x="5055923" y="58855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3" name="Freeform: Shape 5662">
              <a:extLst>
                <a:ext uri="{FF2B5EF4-FFF2-40B4-BE49-F238E27FC236}">
                  <a16:creationId xmlns:a16="http://schemas.microsoft.com/office/drawing/2014/main" id="{C62FBD12-DF1E-7301-E3FE-BBE8CD7EE31F}"/>
                </a:ext>
              </a:extLst>
            </p:cNvPr>
            <p:cNvSpPr/>
            <p:nvPr/>
          </p:nvSpPr>
          <p:spPr>
            <a:xfrm>
              <a:off x="5055923" y="60570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4" name="Freeform: Shape 5663">
              <a:extLst>
                <a:ext uri="{FF2B5EF4-FFF2-40B4-BE49-F238E27FC236}">
                  <a16:creationId xmlns:a16="http://schemas.microsoft.com/office/drawing/2014/main" id="{159DE9B2-03B9-6FC6-A5AD-3F27EB478240}"/>
                </a:ext>
              </a:extLst>
            </p:cNvPr>
            <p:cNvSpPr/>
            <p:nvPr/>
          </p:nvSpPr>
          <p:spPr>
            <a:xfrm>
              <a:off x="5055923" y="622378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665" name="Freeform: Shape 5664">
              <a:extLst>
                <a:ext uri="{FF2B5EF4-FFF2-40B4-BE49-F238E27FC236}">
                  <a16:creationId xmlns:a16="http://schemas.microsoft.com/office/drawing/2014/main" id="{49F9E727-D651-A3EB-7AA9-EA99E0E61B7C}"/>
                </a:ext>
              </a:extLst>
            </p:cNvPr>
            <p:cNvSpPr/>
            <p:nvPr/>
          </p:nvSpPr>
          <p:spPr>
            <a:xfrm>
              <a:off x="5055924" y="63952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6" name="Freeform: Shape 5665">
              <a:extLst>
                <a:ext uri="{FF2B5EF4-FFF2-40B4-BE49-F238E27FC236}">
                  <a16:creationId xmlns:a16="http://schemas.microsoft.com/office/drawing/2014/main" id="{7DFFEF4D-CFC8-A25B-F145-C637722FCCC9}"/>
                </a:ext>
              </a:extLst>
            </p:cNvPr>
            <p:cNvSpPr/>
            <p:nvPr/>
          </p:nvSpPr>
          <p:spPr>
            <a:xfrm>
              <a:off x="5055925" y="65667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7" name="Freeform: Shape 5666">
              <a:extLst>
                <a:ext uri="{FF2B5EF4-FFF2-40B4-BE49-F238E27FC236}">
                  <a16:creationId xmlns:a16="http://schemas.microsoft.com/office/drawing/2014/main" id="{1CD01770-8BF5-0355-91BE-1E73C5DEAFD2}"/>
                </a:ext>
              </a:extLst>
            </p:cNvPr>
            <p:cNvSpPr/>
            <p:nvPr/>
          </p:nvSpPr>
          <p:spPr>
            <a:xfrm>
              <a:off x="5222668" y="9499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68" name="Freeform: Shape 5667">
              <a:extLst>
                <a:ext uri="{FF2B5EF4-FFF2-40B4-BE49-F238E27FC236}">
                  <a16:creationId xmlns:a16="http://schemas.microsoft.com/office/drawing/2014/main" id="{33CB9FF7-7E1A-3407-93D0-44FA53CE7335}"/>
                </a:ext>
              </a:extLst>
            </p:cNvPr>
            <p:cNvSpPr/>
            <p:nvPr/>
          </p:nvSpPr>
          <p:spPr>
            <a:xfrm>
              <a:off x="5222668" y="11214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69" name="Freeform: Shape 5668">
              <a:extLst>
                <a:ext uri="{FF2B5EF4-FFF2-40B4-BE49-F238E27FC236}">
                  <a16:creationId xmlns:a16="http://schemas.microsoft.com/office/drawing/2014/main" id="{5619CC16-7E2E-5365-4BF3-D16CE7972F19}"/>
                </a:ext>
              </a:extLst>
            </p:cNvPr>
            <p:cNvSpPr/>
            <p:nvPr/>
          </p:nvSpPr>
          <p:spPr>
            <a:xfrm>
              <a:off x="5222668" y="128817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670" name="Freeform: Shape 5669">
              <a:extLst>
                <a:ext uri="{FF2B5EF4-FFF2-40B4-BE49-F238E27FC236}">
                  <a16:creationId xmlns:a16="http://schemas.microsoft.com/office/drawing/2014/main" id="{D40904B3-6B95-43DB-8395-D699C51370B6}"/>
                </a:ext>
              </a:extLst>
            </p:cNvPr>
            <p:cNvSpPr/>
            <p:nvPr/>
          </p:nvSpPr>
          <p:spPr>
            <a:xfrm>
              <a:off x="5222668" y="14596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71" name="Freeform: Shape 5670">
              <a:extLst>
                <a:ext uri="{FF2B5EF4-FFF2-40B4-BE49-F238E27FC236}">
                  <a16:creationId xmlns:a16="http://schemas.microsoft.com/office/drawing/2014/main" id="{609311FD-1363-6A7B-F16B-5C9BAB31E9B7}"/>
                </a:ext>
              </a:extLst>
            </p:cNvPr>
            <p:cNvSpPr/>
            <p:nvPr/>
          </p:nvSpPr>
          <p:spPr>
            <a:xfrm>
              <a:off x="5222668" y="16311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72" name="Freeform: Shape 5671">
              <a:extLst>
                <a:ext uri="{FF2B5EF4-FFF2-40B4-BE49-F238E27FC236}">
                  <a16:creationId xmlns:a16="http://schemas.microsoft.com/office/drawing/2014/main" id="{4DDC2FA5-F21D-8FAC-1BA9-43FF56B240C7}"/>
                </a:ext>
              </a:extLst>
            </p:cNvPr>
            <p:cNvSpPr/>
            <p:nvPr/>
          </p:nvSpPr>
          <p:spPr>
            <a:xfrm>
              <a:off x="5222668" y="18026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98" name="Freeform: Shape 5697">
              <a:extLst>
                <a:ext uri="{FF2B5EF4-FFF2-40B4-BE49-F238E27FC236}">
                  <a16:creationId xmlns:a16="http://schemas.microsoft.com/office/drawing/2014/main" id="{155774DA-A523-163A-90E2-513AC74216DA}"/>
                </a:ext>
              </a:extLst>
            </p:cNvPr>
            <p:cNvSpPr/>
            <p:nvPr/>
          </p:nvSpPr>
          <p:spPr>
            <a:xfrm>
              <a:off x="5222668" y="196944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699" name="Freeform: Shape 5698">
              <a:extLst>
                <a:ext uri="{FF2B5EF4-FFF2-40B4-BE49-F238E27FC236}">
                  <a16:creationId xmlns:a16="http://schemas.microsoft.com/office/drawing/2014/main" id="{A5C79F8A-D41B-5E4F-5B73-BFD50AD4A4C6}"/>
                </a:ext>
              </a:extLst>
            </p:cNvPr>
            <p:cNvSpPr/>
            <p:nvPr/>
          </p:nvSpPr>
          <p:spPr>
            <a:xfrm>
              <a:off x="5222668" y="214094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0" name="Freeform: Shape 5699">
              <a:extLst>
                <a:ext uri="{FF2B5EF4-FFF2-40B4-BE49-F238E27FC236}">
                  <a16:creationId xmlns:a16="http://schemas.microsoft.com/office/drawing/2014/main" id="{A36CF79A-D84A-54C3-F290-E21B92562338}"/>
                </a:ext>
              </a:extLst>
            </p:cNvPr>
            <p:cNvSpPr/>
            <p:nvPr/>
          </p:nvSpPr>
          <p:spPr>
            <a:xfrm>
              <a:off x="5222668" y="23124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1" name="Freeform: Shape 5700">
              <a:extLst>
                <a:ext uri="{FF2B5EF4-FFF2-40B4-BE49-F238E27FC236}">
                  <a16:creationId xmlns:a16="http://schemas.microsoft.com/office/drawing/2014/main" id="{7DD13A2F-2910-38DA-01E9-3E545E86223C}"/>
                </a:ext>
              </a:extLst>
            </p:cNvPr>
            <p:cNvSpPr/>
            <p:nvPr/>
          </p:nvSpPr>
          <p:spPr>
            <a:xfrm>
              <a:off x="5222668" y="247919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02" name="Freeform: Shape 5701">
              <a:extLst>
                <a:ext uri="{FF2B5EF4-FFF2-40B4-BE49-F238E27FC236}">
                  <a16:creationId xmlns:a16="http://schemas.microsoft.com/office/drawing/2014/main" id="{78C4306C-B4AD-FA29-1346-35440EB573C0}"/>
                </a:ext>
              </a:extLst>
            </p:cNvPr>
            <p:cNvSpPr/>
            <p:nvPr/>
          </p:nvSpPr>
          <p:spPr>
            <a:xfrm>
              <a:off x="5222668" y="265070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3" name="Freeform: Shape 5702">
              <a:extLst>
                <a:ext uri="{FF2B5EF4-FFF2-40B4-BE49-F238E27FC236}">
                  <a16:creationId xmlns:a16="http://schemas.microsoft.com/office/drawing/2014/main" id="{BE741932-921A-AAD2-7636-A19B6E92D869}"/>
                </a:ext>
              </a:extLst>
            </p:cNvPr>
            <p:cNvSpPr/>
            <p:nvPr/>
          </p:nvSpPr>
          <p:spPr>
            <a:xfrm>
              <a:off x="5222668" y="28222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4" name="Freeform: Shape 5703">
              <a:extLst>
                <a:ext uri="{FF2B5EF4-FFF2-40B4-BE49-F238E27FC236}">
                  <a16:creationId xmlns:a16="http://schemas.microsoft.com/office/drawing/2014/main" id="{14834F39-95F6-D469-0AB1-15BD9714BDBA}"/>
                </a:ext>
              </a:extLst>
            </p:cNvPr>
            <p:cNvSpPr/>
            <p:nvPr/>
          </p:nvSpPr>
          <p:spPr>
            <a:xfrm>
              <a:off x="5222668" y="29937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5" name="Freeform: Shape 5704">
              <a:extLst>
                <a:ext uri="{FF2B5EF4-FFF2-40B4-BE49-F238E27FC236}">
                  <a16:creationId xmlns:a16="http://schemas.microsoft.com/office/drawing/2014/main" id="{0BAD6705-F2D6-98BD-7734-3168984A501C}"/>
                </a:ext>
              </a:extLst>
            </p:cNvPr>
            <p:cNvSpPr/>
            <p:nvPr/>
          </p:nvSpPr>
          <p:spPr>
            <a:xfrm>
              <a:off x="5222668" y="316046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06" name="Freeform: Shape 5705">
              <a:extLst>
                <a:ext uri="{FF2B5EF4-FFF2-40B4-BE49-F238E27FC236}">
                  <a16:creationId xmlns:a16="http://schemas.microsoft.com/office/drawing/2014/main" id="{9D80ED8F-4158-521B-8C9F-A4F04D539689}"/>
                </a:ext>
              </a:extLst>
            </p:cNvPr>
            <p:cNvSpPr/>
            <p:nvPr/>
          </p:nvSpPr>
          <p:spPr>
            <a:xfrm>
              <a:off x="5222668" y="33319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7" name="Freeform: Shape 5706">
              <a:extLst>
                <a:ext uri="{FF2B5EF4-FFF2-40B4-BE49-F238E27FC236}">
                  <a16:creationId xmlns:a16="http://schemas.microsoft.com/office/drawing/2014/main" id="{2862983E-31DB-28BB-EE9C-5393F04EC93F}"/>
                </a:ext>
              </a:extLst>
            </p:cNvPr>
            <p:cNvSpPr/>
            <p:nvPr/>
          </p:nvSpPr>
          <p:spPr>
            <a:xfrm>
              <a:off x="5222668" y="35034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8" name="Freeform: Shape 5707">
              <a:extLst>
                <a:ext uri="{FF2B5EF4-FFF2-40B4-BE49-F238E27FC236}">
                  <a16:creationId xmlns:a16="http://schemas.microsoft.com/office/drawing/2014/main" id="{4318DB8C-79BF-C5A9-15C3-F558142FFDEA}"/>
                </a:ext>
              </a:extLst>
            </p:cNvPr>
            <p:cNvSpPr/>
            <p:nvPr/>
          </p:nvSpPr>
          <p:spPr>
            <a:xfrm>
              <a:off x="5222668" y="36749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9" name="Freeform: Shape 5708">
              <a:extLst>
                <a:ext uri="{FF2B5EF4-FFF2-40B4-BE49-F238E27FC236}">
                  <a16:creationId xmlns:a16="http://schemas.microsoft.com/office/drawing/2014/main" id="{26111A27-A6BA-D415-A687-85BC9859F3EC}"/>
                </a:ext>
              </a:extLst>
            </p:cNvPr>
            <p:cNvSpPr/>
            <p:nvPr/>
          </p:nvSpPr>
          <p:spPr>
            <a:xfrm>
              <a:off x="5222668" y="384173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10" name="Freeform: Shape 5709">
              <a:extLst>
                <a:ext uri="{FF2B5EF4-FFF2-40B4-BE49-F238E27FC236}">
                  <a16:creationId xmlns:a16="http://schemas.microsoft.com/office/drawing/2014/main" id="{015492A5-FB4C-3522-61AF-7A606EF03474}"/>
                </a:ext>
              </a:extLst>
            </p:cNvPr>
            <p:cNvSpPr/>
            <p:nvPr/>
          </p:nvSpPr>
          <p:spPr>
            <a:xfrm>
              <a:off x="5222668" y="40132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11" name="Freeform: Shape 5710">
              <a:extLst>
                <a:ext uri="{FF2B5EF4-FFF2-40B4-BE49-F238E27FC236}">
                  <a16:creationId xmlns:a16="http://schemas.microsoft.com/office/drawing/2014/main" id="{000B4398-52B1-46FC-7F46-029C948DC77B}"/>
                </a:ext>
              </a:extLst>
            </p:cNvPr>
            <p:cNvSpPr/>
            <p:nvPr/>
          </p:nvSpPr>
          <p:spPr>
            <a:xfrm>
              <a:off x="5222668" y="41847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12" name="Freeform: Shape 5711">
              <a:extLst>
                <a:ext uri="{FF2B5EF4-FFF2-40B4-BE49-F238E27FC236}">
                  <a16:creationId xmlns:a16="http://schemas.microsoft.com/office/drawing/2014/main" id="{FC679B72-1D3F-D1E3-36B1-9FDAA60314D2}"/>
                </a:ext>
              </a:extLst>
            </p:cNvPr>
            <p:cNvSpPr/>
            <p:nvPr/>
          </p:nvSpPr>
          <p:spPr>
            <a:xfrm>
              <a:off x="5222668" y="435149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38" name="Freeform: Shape 5737">
              <a:extLst>
                <a:ext uri="{FF2B5EF4-FFF2-40B4-BE49-F238E27FC236}">
                  <a16:creationId xmlns:a16="http://schemas.microsoft.com/office/drawing/2014/main" id="{951EC065-ADF4-FDA1-FC35-C443254E0075}"/>
                </a:ext>
              </a:extLst>
            </p:cNvPr>
            <p:cNvSpPr/>
            <p:nvPr/>
          </p:nvSpPr>
          <p:spPr>
            <a:xfrm>
              <a:off x="5222668" y="45229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39" name="Freeform: Shape 5738">
              <a:extLst>
                <a:ext uri="{FF2B5EF4-FFF2-40B4-BE49-F238E27FC236}">
                  <a16:creationId xmlns:a16="http://schemas.microsoft.com/office/drawing/2014/main" id="{AA778556-8EB5-CFEE-4D4F-623305C3AEAD}"/>
                </a:ext>
              </a:extLst>
            </p:cNvPr>
            <p:cNvSpPr/>
            <p:nvPr/>
          </p:nvSpPr>
          <p:spPr>
            <a:xfrm>
              <a:off x="5222668" y="46945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40" name="Freeform: Shape 5739">
              <a:extLst>
                <a:ext uri="{FF2B5EF4-FFF2-40B4-BE49-F238E27FC236}">
                  <a16:creationId xmlns:a16="http://schemas.microsoft.com/office/drawing/2014/main" id="{D67C510F-2535-6B89-CF4E-1D01519A62E2}"/>
                </a:ext>
              </a:extLst>
            </p:cNvPr>
            <p:cNvSpPr/>
            <p:nvPr/>
          </p:nvSpPr>
          <p:spPr>
            <a:xfrm>
              <a:off x="5222668" y="48660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41" name="Freeform: Shape 5740">
              <a:extLst>
                <a:ext uri="{FF2B5EF4-FFF2-40B4-BE49-F238E27FC236}">
                  <a16:creationId xmlns:a16="http://schemas.microsoft.com/office/drawing/2014/main" id="{FDE584FE-A70D-8ED1-38E6-4783CEA9B7B6}"/>
                </a:ext>
              </a:extLst>
            </p:cNvPr>
            <p:cNvSpPr/>
            <p:nvPr/>
          </p:nvSpPr>
          <p:spPr>
            <a:xfrm>
              <a:off x="5222668" y="503275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42" name="Freeform: Shape 5741">
              <a:extLst>
                <a:ext uri="{FF2B5EF4-FFF2-40B4-BE49-F238E27FC236}">
                  <a16:creationId xmlns:a16="http://schemas.microsoft.com/office/drawing/2014/main" id="{258A95A2-255D-004C-7D9B-8A69662A4DEF}"/>
                </a:ext>
              </a:extLst>
            </p:cNvPr>
            <p:cNvSpPr/>
            <p:nvPr/>
          </p:nvSpPr>
          <p:spPr>
            <a:xfrm>
              <a:off x="5222668" y="52042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43" name="Freeform: Shape 5742">
              <a:extLst>
                <a:ext uri="{FF2B5EF4-FFF2-40B4-BE49-F238E27FC236}">
                  <a16:creationId xmlns:a16="http://schemas.microsoft.com/office/drawing/2014/main" id="{A29735C8-7509-FBB3-E4EA-CC1E630FB069}"/>
                </a:ext>
              </a:extLst>
            </p:cNvPr>
            <p:cNvSpPr/>
            <p:nvPr/>
          </p:nvSpPr>
          <p:spPr>
            <a:xfrm>
              <a:off x="5222668" y="537577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4" name="Freeform: Shape 5743">
              <a:extLst>
                <a:ext uri="{FF2B5EF4-FFF2-40B4-BE49-F238E27FC236}">
                  <a16:creationId xmlns:a16="http://schemas.microsoft.com/office/drawing/2014/main" id="{6688E134-9BFE-6FBC-4CFE-59F928A0962E}"/>
                </a:ext>
              </a:extLst>
            </p:cNvPr>
            <p:cNvSpPr/>
            <p:nvPr/>
          </p:nvSpPr>
          <p:spPr>
            <a:xfrm>
              <a:off x="5222668" y="554251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745" name="Freeform: Shape 5744">
              <a:extLst>
                <a:ext uri="{FF2B5EF4-FFF2-40B4-BE49-F238E27FC236}">
                  <a16:creationId xmlns:a16="http://schemas.microsoft.com/office/drawing/2014/main" id="{F10F7856-95DB-2A70-9713-19DE07542C8F}"/>
                </a:ext>
              </a:extLst>
            </p:cNvPr>
            <p:cNvSpPr/>
            <p:nvPr/>
          </p:nvSpPr>
          <p:spPr>
            <a:xfrm>
              <a:off x="5222668" y="57140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6" name="Freeform: Shape 5745">
              <a:extLst>
                <a:ext uri="{FF2B5EF4-FFF2-40B4-BE49-F238E27FC236}">
                  <a16:creationId xmlns:a16="http://schemas.microsoft.com/office/drawing/2014/main" id="{19F65B07-B8F4-4FBF-DB37-CEC152CECC7C}"/>
                </a:ext>
              </a:extLst>
            </p:cNvPr>
            <p:cNvSpPr/>
            <p:nvPr/>
          </p:nvSpPr>
          <p:spPr>
            <a:xfrm>
              <a:off x="5222668" y="58855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7" name="Freeform: Shape 5746">
              <a:extLst>
                <a:ext uri="{FF2B5EF4-FFF2-40B4-BE49-F238E27FC236}">
                  <a16:creationId xmlns:a16="http://schemas.microsoft.com/office/drawing/2014/main" id="{84F995DB-EB1A-C8DD-BC23-4604AF7B62FF}"/>
                </a:ext>
              </a:extLst>
            </p:cNvPr>
            <p:cNvSpPr/>
            <p:nvPr/>
          </p:nvSpPr>
          <p:spPr>
            <a:xfrm>
              <a:off x="5222668" y="60570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8" name="Freeform: Shape 5747">
              <a:extLst>
                <a:ext uri="{FF2B5EF4-FFF2-40B4-BE49-F238E27FC236}">
                  <a16:creationId xmlns:a16="http://schemas.microsoft.com/office/drawing/2014/main" id="{1B6AC920-379C-A3C8-489E-AF934688932A}"/>
                </a:ext>
              </a:extLst>
            </p:cNvPr>
            <p:cNvSpPr/>
            <p:nvPr/>
          </p:nvSpPr>
          <p:spPr>
            <a:xfrm>
              <a:off x="5222668" y="62237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749" name="Freeform: Shape 5748">
              <a:extLst>
                <a:ext uri="{FF2B5EF4-FFF2-40B4-BE49-F238E27FC236}">
                  <a16:creationId xmlns:a16="http://schemas.microsoft.com/office/drawing/2014/main" id="{81DDF528-C057-9649-BC66-E2299FC7B051}"/>
                </a:ext>
              </a:extLst>
            </p:cNvPr>
            <p:cNvSpPr/>
            <p:nvPr/>
          </p:nvSpPr>
          <p:spPr>
            <a:xfrm>
              <a:off x="5222668" y="639529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50" name="Freeform: Shape 5749">
              <a:extLst>
                <a:ext uri="{FF2B5EF4-FFF2-40B4-BE49-F238E27FC236}">
                  <a16:creationId xmlns:a16="http://schemas.microsoft.com/office/drawing/2014/main" id="{F7AD9FB9-2DEB-7EDC-4578-94D8BFB23876}"/>
                </a:ext>
              </a:extLst>
            </p:cNvPr>
            <p:cNvSpPr/>
            <p:nvPr/>
          </p:nvSpPr>
          <p:spPr>
            <a:xfrm>
              <a:off x="5222669" y="65667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51" name="Freeform: Shape 5750">
              <a:extLst>
                <a:ext uri="{FF2B5EF4-FFF2-40B4-BE49-F238E27FC236}">
                  <a16:creationId xmlns:a16="http://schemas.microsoft.com/office/drawing/2014/main" id="{2598B115-4960-927E-CEF8-3A399F2C3B4B}"/>
                </a:ext>
              </a:extLst>
            </p:cNvPr>
            <p:cNvSpPr/>
            <p:nvPr/>
          </p:nvSpPr>
          <p:spPr>
            <a:xfrm>
              <a:off x="5384649" y="9499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52" name="Freeform: Shape 5751">
              <a:extLst>
                <a:ext uri="{FF2B5EF4-FFF2-40B4-BE49-F238E27FC236}">
                  <a16:creationId xmlns:a16="http://schemas.microsoft.com/office/drawing/2014/main" id="{A4C8AB09-1F5C-F3E1-8EE9-FA077DEB116C}"/>
                </a:ext>
              </a:extLst>
            </p:cNvPr>
            <p:cNvSpPr/>
            <p:nvPr/>
          </p:nvSpPr>
          <p:spPr>
            <a:xfrm>
              <a:off x="5384649" y="11214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78" name="Freeform: Shape 5777">
              <a:extLst>
                <a:ext uri="{FF2B5EF4-FFF2-40B4-BE49-F238E27FC236}">
                  <a16:creationId xmlns:a16="http://schemas.microsoft.com/office/drawing/2014/main" id="{B33470DD-EBB6-18FB-C514-8F18653E275B}"/>
                </a:ext>
              </a:extLst>
            </p:cNvPr>
            <p:cNvSpPr/>
            <p:nvPr/>
          </p:nvSpPr>
          <p:spPr>
            <a:xfrm>
              <a:off x="5384649" y="12881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79" name="Freeform: Shape 5778">
              <a:extLst>
                <a:ext uri="{FF2B5EF4-FFF2-40B4-BE49-F238E27FC236}">
                  <a16:creationId xmlns:a16="http://schemas.microsoft.com/office/drawing/2014/main" id="{F132002D-0648-17D7-5206-E91CB97F5DD1}"/>
                </a:ext>
              </a:extLst>
            </p:cNvPr>
            <p:cNvSpPr/>
            <p:nvPr/>
          </p:nvSpPr>
          <p:spPr>
            <a:xfrm>
              <a:off x="5384649" y="14596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0" name="Freeform: Shape 5779">
              <a:extLst>
                <a:ext uri="{FF2B5EF4-FFF2-40B4-BE49-F238E27FC236}">
                  <a16:creationId xmlns:a16="http://schemas.microsoft.com/office/drawing/2014/main" id="{0FF2CADA-6EDE-EA90-DB9B-26A5484755FC}"/>
                </a:ext>
              </a:extLst>
            </p:cNvPr>
            <p:cNvSpPr/>
            <p:nvPr/>
          </p:nvSpPr>
          <p:spPr>
            <a:xfrm>
              <a:off x="5384649" y="16311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1" name="Freeform: Shape 5780">
              <a:extLst>
                <a:ext uri="{FF2B5EF4-FFF2-40B4-BE49-F238E27FC236}">
                  <a16:creationId xmlns:a16="http://schemas.microsoft.com/office/drawing/2014/main" id="{D550FB8C-7CDB-1909-0316-9242C541705C}"/>
                </a:ext>
              </a:extLst>
            </p:cNvPr>
            <p:cNvSpPr/>
            <p:nvPr/>
          </p:nvSpPr>
          <p:spPr>
            <a:xfrm>
              <a:off x="5384649" y="18026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2" name="Freeform: Shape 5781">
              <a:extLst>
                <a:ext uri="{FF2B5EF4-FFF2-40B4-BE49-F238E27FC236}">
                  <a16:creationId xmlns:a16="http://schemas.microsoft.com/office/drawing/2014/main" id="{CFF7002A-3741-B843-BAC2-697307A8CD99}"/>
                </a:ext>
              </a:extLst>
            </p:cNvPr>
            <p:cNvSpPr/>
            <p:nvPr/>
          </p:nvSpPr>
          <p:spPr>
            <a:xfrm>
              <a:off x="5384649" y="196943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83" name="Freeform: Shape 5782">
              <a:extLst>
                <a:ext uri="{FF2B5EF4-FFF2-40B4-BE49-F238E27FC236}">
                  <a16:creationId xmlns:a16="http://schemas.microsoft.com/office/drawing/2014/main" id="{7A219690-0304-FBA7-3836-B9B273C33572}"/>
                </a:ext>
              </a:extLst>
            </p:cNvPr>
            <p:cNvSpPr/>
            <p:nvPr/>
          </p:nvSpPr>
          <p:spPr>
            <a:xfrm>
              <a:off x="5384649" y="21409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4" name="Freeform: Shape 5783">
              <a:extLst>
                <a:ext uri="{FF2B5EF4-FFF2-40B4-BE49-F238E27FC236}">
                  <a16:creationId xmlns:a16="http://schemas.microsoft.com/office/drawing/2014/main" id="{18812969-567E-EF3A-049D-AE1C9E593BED}"/>
                </a:ext>
              </a:extLst>
            </p:cNvPr>
            <p:cNvSpPr/>
            <p:nvPr/>
          </p:nvSpPr>
          <p:spPr>
            <a:xfrm>
              <a:off x="5384649" y="23124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5" name="Freeform: Shape 5784">
              <a:extLst>
                <a:ext uri="{FF2B5EF4-FFF2-40B4-BE49-F238E27FC236}">
                  <a16:creationId xmlns:a16="http://schemas.microsoft.com/office/drawing/2014/main" id="{86C6BAF0-7605-7472-2EAE-B22B3AD8AA19}"/>
                </a:ext>
              </a:extLst>
            </p:cNvPr>
            <p:cNvSpPr/>
            <p:nvPr/>
          </p:nvSpPr>
          <p:spPr>
            <a:xfrm>
              <a:off x="5384649" y="247919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86" name="Freeform: Shape 5785">
              <a:extLst>
                <a:ext uri="{FF2B5EF4-FFF2-40B4-BE49-F238E27FC236}">
                  <a16:creationId xmlns:a16="http://schemas.microsoft.com/office/drawing/2014/main" id="{4103F364-24F7-D86A-6316-90A2E7E305DC}"/>
                </a:ext>
              </a:extLst>
            </p:cNvPr>
            <p:cNvSpPr/>
            <p:nvPr/>
          </p:nvSpPr>
          <p:spPr>
            <a:xfrm>
              <a:off x="5384649" y="26507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7" name="Freeform: Shape 5786">
              <a:extLst>
                <a:ext uri="{FF2B5EF4-FFF2-40B4-BE49-F238E27FC236}">
                  <a16:creationId xmlns:a16="http://schemas.microsoft.com/office/drawing/2014/main" id="{67064121-D67A-E4C3-4635-8AD40DB3A463}"/>
                </a:ext>
              </a:extLst>
            </p:cNvPr>
            <p:cNvSpPr/>
            <p:nvPr/>
          </p:nvSpPr>
          <p:spPr>
            <a:xfrm>
              <a:off x="5384649" y="28222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8" name="Freeform: Shape 5787">
              <a:extLst>
                <a:ext uri="{FF2B5EF4-FFF2-40B4-BE49-F238E27FC236}">
                  <a16:creationId xmlns:a16="http://schemas.microsoft.com/office/drawing/2014/main" id="{40086266-06EC-33A9-F3C4-F422BD2F990E}"/>
                </a:ext>
              </a:extLst>
            </p:cNvPr>
            <p:cNvSpPr/>
            <p:nvPr/>
          </p:nvSpPr>
          <p:spPr>
            <a:xfrm>
              <a:off x="5384649" y="29937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9" name="Freeform: Shape 5788">
              <a:extLst>
                <a:ext uri="{FF2B5EF4-FFF2-40B4-BE49-F238E27FC236}">
                  <a16:creationId xmlns:a16="http://schemas.microsoft.com/office/drawing/2014/main" id="{C7FAAF7E-912C-9FD2-794C-118A4CDA0112}"/>
                </a:ext>
              </a:extLst>
            </p:cNvPr>
            <p:cNvSpPr/>
            <p:nvPr/>
          </p:nvSpPr>
          <p:spPr>
            <a:xfrm>
              <a:off x="5384649" y="31604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90" name="Freeform: Shape 5789">
              <a:extLst>
                <a:ext uri="{FF2B5EF4-FFF2-40B4-BE49-F238E27FC236}">
                  <a16:creationId xmlns:a16="http://schemas.microsoft.com/office/drawing/2014/main" id="{E953359A-8B6C-A768-5096-5EBFD55CD2B1}"/>
                </a:ext>
              </a:extLst>
            </p:cNvPr>
            <p:cNvSpPr/>
            <p:nvPr/>
          </p:nvSpPr>
          <p:spPr>
            <a:xfrm>
              <a:off x="5384649" y="333197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91" name="Freeform: Shape 5790">
              <a:extLst>
                <a:ext uri="{FF2B5EF4-FFF2-40B4-BE49-F238E27FC236}">
                  <a16:creationId xmlns:a16="http://schemas.microsoft.com/office/drawing/2014/main" id="{76E872EE-8671-50FA-170F-9AD36B9A213E}"/>
                </a:ext>
              </a:extLst>
            </p:cNvPr>
            <p:cNvSpPr/>
            <p:nvPr/>
          </p:nvSpPr>
          <p:spPr>
            <a:xfrm>
              <a:off x="5384649" y="35034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92" name="Freeform: Shape 5791">
              <a:extLst>
                <a:ext uri="{FF2B5EF4-FFF2-40B4-BE49-F238E27FC236}">
                  <a16:creationId xmlns:a16="http://schemas.microsoft.com/office/drawing/2014/main" id="{C06C24F1-9E3E-5014-AFF9-64BFF4B6FBE6}"/>
                </a:ext>
              </a:extLst>
            </p:cNvPr>
            <p:cNvSpPr/>
            <p:nvPr/>
          </p:nvSpPr>
          <p:spPr>
            <a:xfrm>
              <a:off x="5384649" y="36749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18" name="Freeform: Shape 5817">
              <a:extLst>
                <a:ext uri="{FF2B5EF4-FFF2-40B4-BE49-F238E27FC236}">
                  <a16:creationId xmlns:a16="http://schemas.microsoft.com/office/drawing/2014/main" id="{A5C5BC4E-C6A0-F562-D34E-F4FB0B57406E}"/>
                </a:ext>
              </a:extLst>
            </p:cNvPr>
            <p:cNvSpPr/>
            <p:nvPr/>
          </p:nvSpPr>
          <p:spPr>
            <a:xfrm>
              <a:off x="5384649" y="38417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19" name="Freeform: Shape 5818">
              <a:extLst>
                <a:ext uri="{FF2B5EF4-FFF2-40B4-BE49-F238E27FC236}">
                  <a16:creationId xmlns:a16="http://schemas.microsoft.com/office/drawing/2014/main" id="{291A86D8-D7CF-1471-1CE6-EBFF42C0BD21}"/>
                </a:ext>
              </a:extLst>
            </p:cNvPr>
            <p:cNvSpPr/>
            <p:nvPr/>
          </p:nvSpPr>
          <p:spPr>
            <a:xfrm>
              <a:off x="5384649" y="40132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0" name="Freeform: Shape 5819">
              <a:extLst>
                <a:ext uri="{FF2B5EF4-FFF2-40B4-BE49-F238E27FC236}">
                  <a16:creationId xmlns:a16="http://schemas.microsoft.com/office/drawing/2014/main" id="{1C1F90B5-58B2-163D-A711-BEF51116158D}"/>
                </a:ext>
              </a:extLst>
            </p:cNvPr>
            <p:cNvSpPr/>
            <p:nvPr/>
          </p:nvSpPr>
          <p:spPr>
            <a:xfrm>
              <a:off x="5384649" y="418474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1" name="Freeform: Shape 5820">
              <a:extLst>
                <a:ext uri="{FF2B5EF4-FFF2-40B4-BE49-F238E27FC236}">
                  <a16:creationId xmlns:a16="http://schemas.microsoft.com/office/drawing/2014/main" id="{2AAC44BB-FDF8-5673-D8F8-27F974A3284E}"/>
                </a:ext>
              </a:extLst>
            </p:cNvPr>
            <p:cNvSpPr/>
            <p:nvPr/>
          </p:nvSpPr>
          <p:spPr>
            <a:xfrm>
              <a:off x="5384649" y="435149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22" name="Freeform: Shape 5821">
              <a:extLst>
                <a:ext uri="{FF2B5EF4-FFF2-40B4-BE49-F238E27FC236}">
                  <a16:creationId xmlns:a16="http://schemas.microsoft.com/office/drawing/2014/main" id="{AB389087-EC18-0237-2B02-E297DF935B8E}"/>
                </a:ext>
              </a:extLst>
            </p:cNvPr>
            <p:cNvSpPr/>
            <p:nvPr/>
          </p:nvSpPr>
          <p:spPr>
            <a:xfrm>
              <a:off x="5384649" y="45229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3" name="Freeform: Shape 5822">
              <a:extLst>
                <a:ext uri="{FF2B5EF4-FFF2-40B4-BE49-F238E27FC236}">
                  <a16:creationId xmlns:a16="http://schemas.microsoft.com/office/drawing/2014/main" id="{1C956FB7-DA60-6FAB-8A89-923A0A86052A}"/>
                </a:ext>
              </a:extLst>
            </p:cNvPr>
            <p:cNvSpPr/>
            <p:nvPr/>
          </p:nvSpPr>
          <p:spPr>
            <a:xfrm>
              <a:off x="5384649" y="46945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4" name="Freeform: Shape 5823">
              <a:extLst>
                <a:ext uri="{FF2B5EF4-FFF2-40B4-BE49-F238E27FC236}">
                  <a16:creationId xmlns:a16="http://schemas.microsoft.com/office/drawing/2014/main" id="{96052931-81B7-B563-A2BD-971690E3EDC2}"/>
                </a:ext>
              </a:extLst>
            </p:cNvPr>
            <p:cNvSpPr/>
            <p:nvPr/>
          </p:nvSpPr>
          <p:spPr>
            <a:xfrm>
              <a:off x="5384649" y="48660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5" name="Freeform: Shape 5824">
              <a:extLst>
                <a:ext uri="{FF2B5EF4-FFF2-40B4-BE49-F238E27FC236}">
                  <a16:creationId xmlns:a16="http://schemas.microsoft.com/office/drawing/2014/main" id="{C9A37246-2716-9B62-ECF7-2C736206EFF9}"/>
                </a:ext>
              </a:extLst>
            </p:cNvPr>
            <p:cNvSpPr/>
            <p:nvPr/>
          </p:nvSpPr>
          <p:spPr>
            <a:xfrm>
              <a:off x="5384649" y="503275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26" name="Freeform: Shape 5825">
              <a:extLst>
                <a:ext uri="{FF2B5EF4-FFF2-40B4-BE49-F238E27FC236}">
                  <a16:creationId xmlns:a16="http://schemas.microsoft.com/office/drawing/2014/main" id="{657BC47C-E5CE-C226-84C1-3878C259E135}"/>
                </a:ext>
              </a:extLst>
            </p:cNvPr>
            <p:cNvSpPr/>
            <p:nvPr/>
          </p:nvSpPr>
          <p:spPr>
            <a:xfrm>
              <a:off x="5384649" y="520426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7" name="Freeform: Shape 5826">
              <a:extLst>
                <a:ext uri="{FF2B5EF4-FFF2-40B4-BE49-F238E27FC236}">
                  <a16:creationId xmlns:a16="http://schemas.microsoft.com/office/drawing/2014/main" id="{8DB77D12-309E-8554-27D4-503DDAEFA2EF}"/>
                </a:ext>
              </a:extLst>
            </p:cNvPr>
            <p:cNvSpPr/>
            <p:nvPr/>
          </p:nvSpPr>
          <p:spPr>
            <a:xfrm>
              <a:off x="5384649" y="53757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28" name="Freeform: Shape 5827">
              <a:extLst>
                <a:ext uri="{FF2B5EF4-FFF2-40B4-BE49-F238E27FC236}">
                  <a16:creationId xmlns:a16="http://schemas.microsoft.com/office/drawing/2014/main" id="{A482CC13-1E38-A682-1BBA-AD9DC000816C}"/>
                </a:ext>
              </a:extLst>
            </p:cNvPr>
            <p:cNvSpPr/>
            <p:nvPr/>
          </p:nvSpPr>
          <p:spPr>
            <a:xfrm>
              <a:off x="5384649" y="554251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829" name="Freeform: Shape 5828">
              <a:extLst>
                <a:ext uri="{FF2B5EF4-FFF2-40B4-BE49-F238E27FC236}">
                  <a16:creationId xmlns:a16="http://schemas.microsoft.com/office/drawing/2014/main" id="{D2BBD564-A87E-3004-6EE3-2BF9CD071A5F}"/>
                </a:ext>
              </a:extLst>
            </p:cNvPr>
            <p:cNvSpPr/>
            <p:nvPr/>
          </p:nvSpPr>
          <p:spPr>
            <a:xfrm>
              <a:off x="5384649" y="57140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30" name="Freeform: Shape 5829">
              <a:extLst>
                <a:ext uri="{FF2B5EF4-FFF2-40B4-BE49-F238E27FC236}">
                  <a16:creationId xmlns:a16="http://schemas.microsoft.com/office/drawing/2014/main" id="{90FEC063-22D6-3B37-5681-107D1D79CC40}"/>
                </a:ext>
              </a:extLst>
            </p:cNvPr>
            <p:cNvSpPr/>
            <p:nvPr/>
          </p:nvSpPr>
          <p:spPr>
            <a:xfrm>
              <a:off x="5384649" y="58855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31" name="Freeform: Shape 5830">
              <a:extLst>
                <a:ext uri="{FF2B5EF4-FFF2-40B4-BE49-F238E27FC236}">
                  <a16:creationId xmlns:a16="http://schemas.microsoft.com/office/drawing/2014/main" id="{83A4BA40-41D7-2B37-01D3-EF0415692D43}"/>
                </a:ext>
              </a:extLst>
            </p:cNvPr>
            <p:cNvSpPr/>
            <p:nvPr/>
          </p:nvSpPr>
          <p:spPr>
            <a:xfrm>
              <a:off x="5384649" y="60570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32" name="Freeform: Shape 5831">
              <a:extLst>
                <a:ext uri="{FF2B5EF4-FFF2-40B4-BE49-F238E27FC236}">
                  <a16:creationId xmlns:a16="http://schemas.microsoft.com/office/drawing/2014/main" id="{BEA5B0D5-8995-BF7A-0542-DF2CE6ED2B24}"/>
                </a:ext>
              </a:extLst>
            </p:cNvPr>
            <p:cNvSpPr/>
            <p:nvPr/>
          </p:nvSpPr>
          <p:spPr>
            <a:xfrm>
              <a:off x="5384649" y="62237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858" name="Freeform: Shape 5857">
              <a:extLst>
                <a:ext uri="{FF2B5EF4-FFF2-40B4-BE49-F238E27FC236}">
                  <a16:creationId xmlns:a16="http://schemas.microsoft.com/office/drawing/2014/main" id="{97C3DA8B-A211-739A-F43E-750040C0B231}"/>
                </a:ext>
              </a:extLst>
            </p:cNvPr>
            <p:cNvSpPr/>
            <p:nvPr/>
          </p:nvSpPr>
          <p:spPr>
            <a:xfrm>
              <a:off x="5384649" y="63952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59" name="Freeform: Shape 5858">
              <a:extLst>
                <a:ext uri="{FF2B5EF4-FFF2-40B4-BE49-F238E27FC236}">
                  <a16:creationId xmlns:a16="http://schemas.microsoft.com/office/drawing/2014/main" id="{5D230B4B-1261-81FE-27C5-6922CFCC2032}"/>
                </a:ext>
              </a:extLst>
            </p:cNvPr>
            <p:cNvSpPr/>
            <p:nvPr/>
          </p:nvSpPr>
          <p:spPr>
            <a:xfrm>
              <a:off x="5384650" y="65667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60" name="Freeform: Shape 5859">
              <a:extLst>
                <a:ext uri="{FF2B5EF4-FFF2-40B4-BE49-F238E27FC236}">
                  <a16:creationId xmlns:a16="http://schemas.microsoft.com/office/drawing/2014/main" id="{CF6CB63F-58DD-DE0E-5E77-E225A30BD940}"/>
                </a:ext>
              </a:extLst>
            </p:cNvPr>
            <p:cNvSpPr/>
            <p:nvPr/>
          </p:nvSpPr>
          <p:spPr>
            <a:xfrm>
              <a:off x="5546629" y="9499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1" name="Freeform: Shape 5860">
              <a:extLst>
                <a:ext uri="{FF2B5EF4-FFF2-40B4-BE49-F238E27FC236}">
                  <a16:creationId xmlns:a16="http://schemas.microsoft.com/office/drawing/2014/main" id="{8876A80D-2412-9A23-B1C8-870D7BC23E55}"/>
                </a:ext>
              </a:extLst>
            </p:cNvPr>
            <p:cNvSpPr/>
            <p:nvPr/>
          </p:nvSpPr>
          <p:spPr>
            <a:xfrm>
              <a:off x="5546629" y="11214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2" name="Freeform: Shape 5861">
              <a:extLst>
                <a:ext uri="{FF2B5EF4-FFF2-40B4-BE49-F238E27FC236}">
                  <a16:creationId xmlns:a16="http://schemas.microsoft.com/office/drawing/2014/main" id="{52A6A2F5-4221-7A08-8546-89CE80612D6A}"/>
                </a:ext>
              </a:extLst>
            </p:cNvPr>
            <p:cNvSpPr/>
            <p:nvPr/>
          </p:nvSpPr>
          <p:spPr>
            <a:xfrm>
              <a:off x="5546629" y="128817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63" name="Freeform: Shape 5862">
              <a:extLst>
                <a:ext uri="{FF2B5EF4-FFF2-40B4-BE49-F238E27FC236}">
                  <a16:creationId xmlns:a16="http://schemas.microsoft.com/office/drawing/2014/main" id="{4D81D112-A9F8-4D66-6361-F21347E8A6E2}"/>
                </a:ext>
              </a:extLst>
            </p:cNvPr>
            <p:cNvSpPr/>
            <p:nvPr/>
          </p:nvSpPr>
          <p:spPr>
            <a:xfrm>
              <a:off x="5546629" y="14596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4" name="Freeform: Shape 5863">
              <a:extLst>
                <a:ext uri="{FF2B5EF4-FFF2-40B4-BE49-F238E27FC236}">
                  <a16:creationId xmlns:a16="http://schemas.microsoft.com/office/drawing/2014/main" id="{CC0F022B-30A9-8BAB-5FAC-5470AACE22B8}"/>
                </a:ext>
              </a:extLst>
            </p:cNvPr>
            <p:cNvSpPr/>
            <p:nvPr/>
          </p:nvSpPr>
          <p:spPr>
            <a:xfrm>
              <a:off x="5546629" y="16311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5" name="Freeform: Shape 5864">
              <a:extLst>
                <a:ext uri="{FF2B5EF4-FFF2-40B4-BE49-F238E27FC236}">
                  <a16:creationId xmlns:a16="http://schemas.microsoft.com/office/drawing/2014/main" id="{FC8DCD5F-A0F2-EBE8-771B-77D6DE29242E}"/>
                </a:ext>
              </a:extLst>
            </p:cNvPr>
            <p:cNvSpPr/>
            <p:nvPr/>
          </p:nvSpPr>
          <p:spPr>
            <a:xfrm>
              <a:off x="5546629" y="18026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6" name="Freeform: Shape 5865">
              <a:extLst>
                <a:ext uri="{FF2B5EF4-FFF2-40B4-BE49-F238E27FC236}">
                  <a16:creationId xmlns:a16="http://schemas.microsoft.com/office/drawing/2014/main" id="{898845B8-090E-19CC-181A-0B14AE58E783}"/>
                </a:ext>
              </a:extLst>
            </p:cNvPr>
            <p:cNvSpPr/>
            <p:nvPr/>
          </p:nvSpPr>
          <p:spPr>
            <a:xfrm>
              <a:off x="5546629" y="196943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67" name="Freeform: Shape 5866">
              <a:extLst>
                <a:ext uri="{FF2B5EF4-FFF2-40B4-BE49-F238E27FC236}">
                  <a16:creationId xmlns:a16="http://schemas.microsoft.com/office/drawing/2014/main" id="{7B42F2BB-156B-2FD7-9C12-1D2981B64C11}"/>
                </a:ext>
              </a:extLst>
            </p:cNvPr>
            <p:cNvSpPr/>
            <p:nvPr/>
          </p:nvSpPr>
          <p:spPr>
            <a:xfrm>
              <a:off x="5546629" y="214094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8" name="Freeform: Shape 5867">
              <a:extLst>
                <a:ext uri="{FF2B5EF4-FFF2-40B4-BE49-F238E27FC236}">
                  <a16:creationId xmlns:a16="http://schemas.microsoft.com/office/drawing/2014/main" id="{0A59A66C-B688-21D3-1180-A7E0727B2B59}"/>
                </a:ext>
              </a:extLst>
            </p:cNvPr>
            <p:cNvSpPr/>
            <p:nvPr/>
          </p:nvSpPr>
          <p:spPr>
            <a:xfrm>
              <a:off x="5546629" y="23124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9" name="Freeform: Shape 5868">
              <a:extLst>
                <a:ext uri="{FF2B5EF4-FFF2-40B4-BE49-F238E27FC236}">
                  <a16:creationId xmlns:a16="http://schemas.microsoft.com/office/drawing/2014/main" id="{19F5D8F1-ACBA-FBA4-24DD-1988A05E0CD9}"/>
                </a:ext>
              </a:extLst>
            </p:cNvPr>
            <p:cNvSpPr/>
            <p:nvPr/>
          </p:nvSpPr>
          <p:spPr>
            <a:xfrm>
              <a:off x="5546629" y="247919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70" name="Freeform: Shape 5869">
              <a:extLst>
                <a:ext uri="{FF2B5EF4-FFF2-40B4-BE49-F238E27FC236}">
                  <a16:creationId xmlns:a16="http://schemas.microsoft.com/office/drawing/2014/main" id="{26DF7E28-177D-BA28-4551-28B4D6EA5164}"/>
                </a:ext>
              </a:extLst>
            </p:cNvPr>
            <p:cNvSpPr/>
            <p:nvPr/>
          </p:nvSpPr>
          <p:spPr>
            <a:xfrm>
              <a:off x="5546629" y="26507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71" name="Freeform: Shape 5870">
              <a:extLst>
                <a:ext uri="{FF2B5EF4-FFF2-40B4-BE49-F238E27FC236}">
                  <a16:creationId xmlns:a16="http://schemas.microsoft.com/office/drawing/2014/main" id="{2EF99836-2F6A-95B2-FF5D-20B730C8B527}"/>
                </a:ext>
              </a:extLst>
            </p:cNvPr>
            <p:cNvSpPr/>
            <p:nvPr/>
          </p:nvSpPr>
          <p:spPr>
            <a:xfrm>
              <a:off x="5546629" y="28222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72" name="Freeform: Shape 5871">
              <a:extLst>
                <a:ext uri="{FF2B5EF4-FFF2-40B4-BE49-F238E27FC236}">
                  <a16:creationId xmlns:a16="http://schemas.microsoft.com/office/drawing/2014/main" id="{757449EB-5AEE-418C-AE30-C7EFB7983083}"/>
                </a:ext>
              </a:extLst>
            </p:cNvPr>
            <p:cNvSpPr/>
            <p:nvPr/>
          </p:nvSpPr>
          <p:spPr>
            <a:xfrm>
              <a:off x="5546629" y="29937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98" name="Freeform: Shape 5897">
              <a:extLst>
                <a:ext uri="{FF2B5EF4-FFF2-40B4-BE49-F238E27FC236}">
                  <a16:creationId xmlns:a16="http://schemas.microsoft.com/office/drawing/2014/main" id="{6E6B68C0-E31F-1FDF-38CD-808915C4EB53}"/>
                </a:ext>
              </a:extLst>
            </p:cNvPr>
            <p:cNvSpPr/>
            <p:nvPr/>
          </p:nvSpPr>
          <p:spPr>
            <a:xfrm>
              <a:off x="5546629" y="31604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99" name="Freeform: Shape 5898">
              <a:extLst>
                <a:ext uri="{FF2B5EF4-FFF2-40B4-BE49-F238E27FC236}">
                  <a16:creationId xmlns:a16="http://schemas.microsoft.com/office/drawing/2014/main" id="{DB885999-022A-029A-2D11-E45E5AC32F76}"/>
                </a:ext>
              </a:extLst>
            </p:cNvPr>
            <p:cNvSpPr/>
            <p:nvPr/>
          </p:nvSpPr>
          <p:spPr>
            <a:xfrm>
              <a:off x="5546629" y="33319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0" name="Freeform: Shape 5899">
              <a:extLst>
                <a:ext uri="{FF2B5EF4-FFF2-40B4-BE49-F238E27FC236}">
                  <a16:creationId xmlns:a16="http://schemas.microsoft.com/office/drawing/2014/main" id="{E756A01B-63E9-6E74-EA1C-58456C474D33}"/>
                </a:ext>
              </a:extLst>
            </p:cNvPr>
            <p:cNvSpPr/>
            <p:nvPr/>
          </p:nvSpPr>
          <p:spPr>
            <a:xfrm>
              <a:off x="5546629" y="35034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1" name="Freeform: Shape 5900">
              <a:extLst>
                <a:ext uri="{FF2B5EF4-FFF2-40B4-BE49-F238E27FC236}">
                  <a16:creationId xmlns:a16="http://schemas.microsoft.com/office/drawing/2014/main" id="{94A1BE01-2E41-C3B1-0BD9-FD18DBD99357}"/>
                </a:ext>
              </a:extLst>
            </p:cNvPr>
            <p:cNvSpPr/>
            <p:nvPr/>
          </p:nvSpPr>
          <p:spPr>
            <a:xfrm>
              <a:off x="5546629" y="3674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2" name="Freeform: Shape 5901">
              <a:extLst>
                <a:ext uri="{FF2B5EF4-FFF2-40B4-BE49-F238E27FC236}">
                  <a16:creationId xmlns:a16="http://schemas.microsoft.com/office/drawing/2014/main" id="{A6D49A71-B759-5C3F-0B4F-F48639F379D2}"/>
                </a:ext>
              </a:extLst>
            </p:cNvPr>
            <p:cNvSpPr/>
            <p:nvPr/>
          </p:nvSpPr>
          <p:spPr>
            <a:xfrm>
              <a:off x="5546629" y="38417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3" name="Freeform: Shape 5902">
              <a:extLst>
                <a:ext uri="{FF2B5EF4-FFF2-40B4-BE49-F238E27FC236}">
                  <a16:creationId xmlns:a16="http://schemas.microsoft.com/office/drawing/2014/main" id="{958A6F99-2C2C-D840-CE76-060454DC5B76}"/>
                </a:ext>
              </a:extLst>
            </p:cNvPr>
            <p:cNvSpPr/>
            <p:nvPr/>
          </p:nvSpPr>
          <p:spPr>
            <a:xfrm>
              <a:off x="5546629" y="40132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4" name="Freeform: Shape 5903">
              <a:extLst>
                <a:ext uri="{FF2B5EF4-FFF2-40B4-BE49-F238E27FC236}">
                  <a16:creationId xmlns:a16="http://schemas.microsoft.com/office/drawing/2014/main" id="{C0865D18-DC29-5B25-4145-14DCEB3A6A4D}"/>
                </a:ext>
              </a:extLst>
            </p:cNvPr>
            <p:cNvSpPr/>
            <p:nvPr/>
          </p:nvSpPr>
          <p:spPr>
            <a:xfrm>
              <a:off x="5546629" y="41847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5" name="Freeform: Shape 5904">
              <a:extLst>
                <a:ext uri="{FF2B5EF4-FFF2-40B4-BE49-F238E27FC236}">
                  <a16:creationId xmlns:a16="http://schemas.microsoft.com/office/drawing/2014/main" id="{D924F84B-22E8-ACBC-5EAE-4EDDFC7345A6}"/>
                </a:ext>
              </a:extLst>
            </p:cNvPr>
            <p:cNvSpPr/>
            <p:nvPr/>
          </p:nvSpPr>
          <p:spPr>
            <a:xfrm>
              <a:off x="5546629" y="435148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06" name="Freeform: Shape 5905">
              <a:extLst>
                <a:ext uri="{FF2B5EF4-FFF2-40B4-BE49-F238E27FC236}">
                  <a16:creationId xmlns:a16="http://schemas.microsoft.com/office/drawing/2014/main" id="{4E17D240-8931-F2A5-591A-E3D80F39DA7E}"/>
                </a:ext>
              </a:extLst>
            </p:cNvPr>
            <p:cNvSpPr/>
            <p:nvPr/>
          </p:nvSpPr>
          <p:spPr>
            <a:xfrm>
              <a:off x="5546629" y="45229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7" name="Freeform: Shape 5906">
              <a:extLst>
                <a:ext uri="{FF2B5EF4-FFF2-40B4-BE49-F238E27FC236}">
                  <a16:creationId xmlns:a16="http://schemas.microsoft.com/office/drawing/2014/main" id="{5832E412-A0CA-BD4C-9E86-CB75837210EE}"/>
                </a:ext>
              </a:extLst>
            </p:cNvPr>
            <p:cNvSpPr/>
            <p:nvPr/>
          </p:nvSpPr>
          <p:spPr>
            <a:xfrm>
              <a:off x="5546629" y="46945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8" name="Freeform: Shape 5907">
              <a:extLst>
                <a:ext uri="{FF2B5EF4-FFF2-40B4-BE49-F238E27FC236}">
                  <a16:creationId xmlns:a16="http://schemas.microsoft.com/office/drawing/2014/main" id="{50A0071D-52C7-9126-D640-DA5735113F71}"/>
                </a:ext>
              </a:extLst>
            </p:cNvPr>
            <p:cNvSpPr/>
            <p:nvPr/>
          </p:nvSpPr>
          <p:spPr>
            <a:xfrm>
              <a:off x="5546629" y="48660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9" name="Freeform: Shape 5908">
              <a:extLst>
                <a:ext uri="{FF2B5EF4-FFF2-40B4-BE49-F238E27FC236}">
                  <a16:creationId xmlns:a16="http://schemas.microsoft.com/office/drawing/2014/main" id="{F5A6E37D-F1F7-755B-90DC-DE1B804A1ED1}"/>
                </a:ext>
              </a:extLst>
            </p:cNvPr>
            <p:cNvSpPr/>
            <p:nvPr/>
          </p:nvSpPr>
          <p:spPr>
            <a:xfrm>
              <a:off x="5546629" y="503275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10" name="Freeform: Shape 5909">
              <a:extLst>
                <a:ext uri="{FF2B5EF4-FFF2-40B4-BE49-F238E27FC236}">
                  <a16:creationId xmlns:a16="http://schemas.microsoft.com/office/drawing/2014/main" id="{3A2DFFC2-6361-8836-6B4C-063686C452DF}"/>
                </a:ext>
              </a:extLst>
            </p:cNvPr>
            <p:cNvSpPr/>
            <p:nvPr/>
          </p:nvSpPr>
          <p:spPr>
            <a:xfrm>
              <a:off x="5546629" y="52042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11" name="Freeform: Shape 5910">
              <a:extLst>
                <a:ext uri="{FF2B5EF4-FFF2-40B4-BE49-F238E27FC236}">
                  <a16:creationId xmlns:a16="http://schemas.microsoft.com/office/drawing/2014/main" id="{56C52D26-E5AE-5A3B-E21E-8FC46BB58C0F}"/>
                </a:ext>
              </a:extLst>
            </p:cNvPr>
            <p:cNvSpPr/>
            <p:nvPr/>
          </p:nvSpPr>
          <p:spPr>
            <a:xfrm>
              <a:off x="5546629" y="53757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12" name="Freeform: Shape 5911">
              <a:extLst>
                <a:ext uri="{FF2B5EF4-FFF2-40B4-BE49-F238E27FC236}">
                  <a16:creationId xmlns:a16="http://schemas.microsoft.com/office/drawing/2014/main" id="{D718896E-4FD7-0820-F084-D0DC9732F4A8}"/>
                </a:ext>
              </a:extLst>
            </p:cNvPr>
            <p:cNvSpPr/>
            <p:nvPr/>
          </p:nvSpPr>
          <p:spPr>
            <a:xfrm>
              <a:off x="5546629" y="554251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938" name="Freeform: Shape 5937">
              <a:extLst>
                <a:ext uri="{FF2B5EF4-FFF2-40B4-BE49-F238E27FC236}">
                  <a16:creationId xmlns:a16="http://schemas.microsoft.com/office/drawing/2014/main" id="{24D8E42B-C43D-46CC-7058-2D7F2A50431C}"/>
                </a:ext>
              </a:extLst>
            </p:cNvPr>
            <p:cNvSpPr/>
            <p:nvPr/>
          </p:nvSpPr>
          <p:spPr>
            <a:xfrm>
              <a:off x="5546629" y="5714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39" name="Freeform: Shape 5938">
              <a:extLst>
                <a:ext uri="{FF2B5EF4-FFF2-40B4-BE49-F238E27FC236}">
                  <a16:creationId xmlns:a16="http://schemas.microsoft.com/office/drawing/2014/main" id="{90BD3AB1-B05E-DACC-6088-970B87CC4581}"/>
                </a:ext>
              </a:extLst>
            </p:cNvPr>
            <p:cNvSpPr/>
            <p:nvPr/>
          </p:nvSpPr>
          <p:spPr>
            <a:xfrm>
              <a:off x="5546629" y="58855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0" name="Freeform: Shape 5939">
              <a:extLst>
                <a:ext uri="{FF2B5EF4-FFF2-40B4-BE49-F238E27FC236}">
                  <a16:creationId xmlns:a16="http://schemas.microsoft.com/office/drawing/2014/main" id="{38E34EFB-C7D8-2BA8-E7CA-4ABD74D9C86B}"/>
                </a:ext>
              </a:extLst>
            </p:cNvPr>
            <p:cNvSpPr/>
            <p:nvPr/>
          </p:nvSpPr>
          <p:spPr>
            <a:xfrm>
              <a:off x="5546629" y="60570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1" name="Freeform: Shape 5940">
              <a:extLst>
                <a:ext uri="{FF2B5EF4-FFF2-40B4-BE49-F238E27FC236}">
                  <a16:creationId xmlns:a16="http://schemas.microsoft.com/office/drawing/2014/main" id="{5E7E2970-3C10-4609-6874-C11AF3A9DFA9}"/>
                </a:ext>
              </a:extLst>
            </p:cNvPr>
            <p:cNvSpPr/>
            <p:nvPr/>
          </p:nvSpPr>
          <p:spPr>
            <a:xfrm>
              <a:off x="5546629" y="62237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942" name="Freeform: Shape 5941">
              <a:extLst>
                <a:ext uri="{FF2B5EF4-FFF2-40B4-BE49-F238E27FC236}">
                  <a16:creationId xmlns:a16="http://schemas.microsoft.com/office/drawing/2014/main" id="{697717F0-3522-FD70-295B-29920C0792EE}"/>
                </a:ext>
              </a:extLst>
            </p:cNvPr>
            <p:cNvSpPr/>
            <p:nvPr/>
          </p:nvSpPr>
          <p:spPr>
            <a:xfrm>
              <a:off x="5546630" y="63952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3" name="Freeform: Shape 5942">
              <a:extLst>
                <a:ext uri="{FF2B5EF4-FFF2-40B4-BE49-F238E27FC236}">
                  <a16:creationId xmlns:a16="http://schemas.microsoft.com/office/drawing/2014/main" id="{76AB5719-A657-5076-F608-6DE9FFB72BFB}"/>
                </a:ext>
              </a:extLst>
            </p:cNvPr>
            <p:cNvSpPr/>
            <p:nvPr/>
          </p:nvSpPr>
          <p:spPr>
            <a:xfrm>
              <a:off x="5546631" y="65667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4" name="Freeform: Shape 5943">
              <a:extLst>
                <a:ext uri="{FF2B5EF4-FFF2-40B4-BE49-F238E27FC236}">
                  <a16:creationId xmlns:a16="http://schemas.microsoft.com/office/drawing/2014/main" id="{760C1B98-0646-F763-D5B7-A50AB26A6872}"/>
                </a:ext>
              </a:extLst>
            </p:cNvPr>
            <p:cNvSpPr/>
            <p:nvPr/>
          </p:nvSpPr>
          <p:spPr>
            <a:xfrm>
              <a:off x="5708610" y="9499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5" name="Freeform: Shape 5944">
              <a:extLst>
                <a:ext uri="{FF2B5EF4-FFF2-40B4-BE49-F238E27FC236}">
                  <a16:creationId xmlns:a16="http://schemas.microsoft.com/office/drawing/2014/main" id="{B2786358-4A58-AD80-CAB9-7423202D43C6}"/>
                </a:ext>
              </a:extLst>
            </p:cNvPr>
            <p:cNvSpPr/>
            <p:nvPr/>
          </p:nvSpPr>
          <p:spPr>
            <a:xfrm>
              <a:off x="5708610" y="11214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6" name="Freeform: Shape 5945">
              <a:extLst>
                <a:ext uri="{FF2B5EF4-FFF2-40B4-BE49-F238E27FC236}">
                  <a16:creationId xmlns:a16="http://schemas.microsoft.com/office/drawing/2014/main" id="{C8CAB1C2-F782-B58D-86E5-3F6B11C47BC5}"/>
                </a:ext>
              </a:extLst>
            </p:cNvPr>
            <p:cNvSpPr/>
            <p:nvPr/>
          </p:nvSpPr>
          <p:spPr>
            <a:xfrm>
              <a:off x="5708610" y="12881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47" name="Freeform: Shape 5946">
              <a:extLst>
                <a:ext uri="{FF2B5EF4-FFF2-40B4-BE49-F238E27FC236}">
                  <a16:creationId xmlns:a16="http://schemas.microsoft.com/office/drawing/2014/main" id="{7CB16627-8739-E1B3-510A-0E05689C267E}"/>
                </a:ext>
              </a:extLst>
            </p:cNvPr>
            <p:cNvSpPr/>
            <p:nvPr/>
          </p:nvSpPr>
          <p:spPr>
            <a:xfrm>
              <a:off x="5708610" y="14596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8" name="Freeform: Shape 5947">
              <a:extLst>
                <a:ext uri="{FF2B5EF4-FFF2-40B4-BE49-F238E27FC236}">
                  <a16:creationId xmlns:a16="http://schemas.microsoft.com/office/drawing/2014/main" id="{56AC5600-782B-AF69-E7EE-5B73DA7996F0}"/>
                </a:ext>
              </a:extLst>
            </p:cNvPr>
            <p:cNvSpPr/>
            <p:nvPr/>
          </p:nvSpPr>
          <p:spPr>
            <a:xfrm>
              <a:off x="5708610" y="16311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9" name="Freeform: Shape 5948">
              <a:extLst>
                <a:ext uri="{FF2B5EF4-FFF2-40B4-BE49-F238E27FC236}">
                  <a16:creationId xmlns:a16="http://schemas.microsoft.com/office/drawing/2014/main" id="{6359D18D-5299-4BA6-EC53-094488B64787}"/>
                </a:ext>
              </a:extLst>
            </p:cNvPr>
            <p:cNvSpPr/>
            <p:nvPr/>
          </p:nvSpPr>
          <p:spPr>
            <a:xfrm>
              <a:off x="5708610" y="18026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50" name="Freeform: Shape 5949">
              <a:extLst>
                <a:ext uri="{FF2B5EF4-FFF2-40B4-BE49-F238E27FC236}">
                  <a16:creationId xmlns:a16="http://schemas.microsoft.com/office/drawing/2014/main" id="{6D57C79B-6AF8-E2EE-C48E-4D09F29F0102}"/>
                </a:ext>
              </a:extLst>
            </p:cNvPr>
            <p:cNvSpPr/>
            <p:nvPr/>
          </p:nvSpPr>
          <p:spPr>
            <a:xfrm>
              <a:off x="5708610" y="196943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51" name="Freeform: Shape 5950">
              <a:extLst>
                <a:ext uri="{FF2B5EF4-FFF2-40B4-BE49-F238E27FC236}">
                  <a16:creationId xmlns:a16="http://schemas.microsoft.com/office/drawing/2014/main" id="{4046193A-0E46-8397-D923-E7D79FFA0461}"/>
                </a:ext>
              </a:extLst>
            </p:cNvPr>
            <p:cNvSpPr/>
            <p:nvPr/>
          </p:nvSpPr>
          <p:spPr>
            <a:xfrm>
              <a:off x="5708610" y="21409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52" name="Freeform: Shape 5951">
              <a:extLst>
                <a:ext uri="{FF2B5EF4-FFF2-40B4-BE49-F238E27FC236}">
                  <a16:creationId xmlns:a16="http://schemas.microsoft.com/office/drawing/2014/main" id="{DA1D8F47-174D-198C-53D3-43CD935C34D4}"/>
                </a:ext>
              </a:extLst>
            </p:cNvPr>
            <p:cNvSpPr/>
            <p:nvPr/>
          </p:nvSpPr>
          <p:spPr>
            <a:xfrm>
              <a:off x="5708610" y="23124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78" name="Freeform: Shape 5977">
              <a:extLst>
                <a:ext uri="{FF2B5EF4-FFF2-40B4-BE49-F238E27FC236}">
                  <a16:creationId xmlns:a16="http://schemas.microsoft.com/office/drawing/2014/main" id="{53247BEA-61DA-EB7E-B113-331465EA965C}"/>
                </a:ext>
              </a:extLst>
            </p:cNvPr>
            <p:cNvSpPr/>
            <p:nvPr/>
          </p:nvSpPr>
          <p:spPr>
            <a:xfrm>
              <a:off x="5708610" y="247919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79" name="Freeform: Shape 5978">
              <a:extLst>
                <a:ext uri="{FF2B5EF4-FFF2-40B4-BE49-F238E27FC236}">
                  <a16:creationId xmlns:a16="http://schemas.microsoft.com/office/drawing/2014/main" id="{FA37603A-11F5-D1F7-4DCD-685D773C6130}"/>
                </a:ext>
              </a:extLst>
            </p:cNvPr>
            <p:cNvSpPr/>
            <p:nvPr/>
          </p:nvSpPr>
          <p:spPr>
            <a:xfrm>
              <a:off x="5708610" y="26507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0" name="Freeform: Shape 5979">
              <a:extLst>
                <a:ext uri="{FF2B5EF4-FFF2-40B4-BE49-F238E27FC236}">
                  <a16:creationId xmlns:a16="http://schemas.microsoft.com/office/drawing/2014/main" id="{7241A9D9-C4A1-26A0-8A7F-B888E4382883}"/>
                </a:ext>
              </a:extLst>
            </p:cNvPr>
            <p:cNvSpPr/>
            <p:nvPr/>
          </p:nvSpPr>
          <p:spPr>
            <a:xfrm>
              <a:off x="5708610" y="28222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1" name="Freeform: Shape 5980">
              <a:extLst>
                <a:ext uri="{FF2B5EF4-FFF2-40B4-BE49-F238E27FC236}">
                  <a16:creationId xmlns:a16="http://schemas.microsoft.com/office/drawing/2014/main" id="{F561FB7A-D4A3-CCE3-4847-19BCF81E061F}"/>
                </a:ext>
              </a:extLst>
            </p:cNvPr>
            <p:cNvSpPr/>
            <p:nvPr/>
          </p:nvSpPr>
          <p:spPr>
            <a:xfrm>
              <a:off x="5708610" y="29937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2" name="Freeform: Shape 5981">
              <a:extLst>
                <a:ext uri="{FF2B5EF4-FFF2-40B4-BE49-F238E27FC236}">
                  <a16:creationId xmlns:a16="http://schemas.microsoft.com/office/drawing/2014/main" id="{EF6AEA9E-9EA5-2341-7D9B-571CB7FF33FD}"/>
                </a:ext>
              </a:extLst>
            </p:cNvPr>
            <p:cNvSpPr/>
            <p:nvPr/>
          </p:nvSpPr>
          <p:spPr>
            <a:xfrm>
              <a:off x="5708610" y="31604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83" name="Freeform: Shape 5982">
              <a:extLst>
                <a:ext uri="{FF2B5EF4-FFF2-40B4-BE49-F238E27FC236}">
                  <a16:creationId xmlns:a16="http://schemas.microsoft.com/office/drawing/2014/main" id="{DF0F2018-FA8B-7154-5046-F63A56835AF3}"/>
                </a:ext>
              </a:extLst>
            </p:cNvPr>
            <p:cNvSpPr/>
            <p:nvPr/>
          </p:nvSpPr>
          <p:spPr>
            <a:xfrm>
              <a:off x="5708610" y="33319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4" name="Freeform: Shape 5983">
              <a:extLst>
                <a:ext uri="{FF2B5EF4-FFF2-40B4-BE49-F238E27FC236}">
                  <a16:creationId xmlns:a16="http://schemas.microsoft.com/office/drawing/2014/main" id="{97D7CBDF-0A7B-129E-910E-069CA3923C24}"/>
                </a:ext>
              </a:extLst>
            </p:cNvPr>
            <p:cNvSpPr/>
            <p:nvPr/>
          </p:nvSpPr>
          <p:spPr>
            <a:xfrm>
              <a:off x="5708610" y="35034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5" name="Freeform: Shape 5984">
              <a:extLst>
                <a:ext uri="{FF2B5EF4-FFF2-40B4-BE49-F238E27FC236}">
                  <a16:creationId xmlns:a16="http://schemas.microsoft.com/office/drawing/2014/main" id="{CC2B888E-D0E1-C153-132D-9CF2E7A1B417}"/>
                </a:ext>
              </a:extLst>
            </p:cNvPr>
            <p:cNvSpPr/>
            <p:nvPr/>
          </p:nvSpPr>
          <p:spPr>
            <a:xfrm>
              <a:off x="5708610" y="36749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6" name="Freeform: Shape 5985">
              <a:extLst>
                <a:ext uri="{FF2B5EF4-FFF2-40B4-BE49-F238E27FC236}">
                  <a16:creationId xmlns:a16="http://schemas.microsoft.com/office/drawing/2014/main" id="{8CC9C7D0-9C52-C68F-E072-C9FDECBC0D1E}"/>
                </a:ext>
              </a:extLst>
            </p:cNvPr>
            <p:cNvSpPr/>
            <p:nvPr/>
          </p:nvSpPr>
          <p:spPr>
            <a:xfrm>
              <a:off x="5708610" y="38417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7" name="Freeform: Shape 5986">
              <a:extLst>
                <a:ext uri="{FF2B5EF4-FFF2-40B4-BE49-F238E27FC236}">
                  <a16:creationId xmlns:a16="http://schemas.microsoft.com/office/drawing/2014/main" id="{4A88A51D-2299-C1CF-D0CB-9D2C1C0657BD}"/>
                </a:ext>
              </a:extLst>
            </p:cNvPr>
            <p:cNvSpPr/>
            <p:nvPr/>
          </p:nvSpPr>
          <p:spPr>
            <a:xfrm>
              <a:off x="5708610" y="40132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8" name="Freeform: Shape 5987">
              <a:extLst>
                <a:ext uri="{FF2B5EF4-FFF2-40B4-BE49-F238E27FC236}">
                  <a16:creationId xmlns:a16="http://schemas.microsoft.com/office/drawing/2014/main" id="{DB7B2444-10A3-F497-4554-88048C3E8A19}"/>
                </a:ext>
              </a:extLst>
            </p:cNvPr>
            <p:cNvSpPr/>
            <p:nvPr/>
          </p:nvSpPr>
          <p:spPr>
            <a:xfrm>
              <a:off x="5708610" y="41847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9" name="Freeform: Shape 5988">
              <a:extLst>
                <a:ext uri="{FF2B5EF4-FFF2-40B4-BE49-F238E27FC236}">
                  <a16:creationId xmlns:a16="http://schemas.microsoft.com/office/drawing/2014/main" id="{495AC816-F9F5-52B1-716D-AE130C0D576C}"/>
                </a:ext>
              </a:extLst>
            </p:cNvPr>
            <p:cNvSpPr/>
            <p:nvPr/>
          </p:nvSpPr>
          <p:spPr>
            <a:xfrm>
              <a:off x="5708610" y="43514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90" name="Freeform: Shape 5989">
              <a:extLst>
                <a:ext uri="{FF2B5EF4-FFF2-40B4-BE49-F238E27FC236}">
                  <a16:creationId xmlns:a16="http://schemas.microsoft.com/office/drawing/2014/main" id="{D8995A83-4920-AC94-770F-770EA28C8CCB}"/>
                </a:ext>
              </a:extLst>
            </p:cNvPr>
            <p:cNvSpPr/>
            <p:nvPr/>
          </p:nvSpPr>
          <p:spPr>
            <a:xfrm>
              <a:off x="5708610" y="45229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91" name="Freeform: Shape 5990">
              <a:extLst>
                <a:ext uri="{FF2B5EF4-FFF2-40B4-BE49-F238E27FC236}">
                  <a16:creationId xmlns:a16="http://schemas.microsoft.com/office/drawing/2014/main" id="{D4B38A1E-3638-21E3-5A27-38FF852F4FD2}"/>
                </a:ext>
              </a:extLst>
            </p:cNvPr>
            <p:cNvSpPr/>
            <p:nvPr/>
          </p:nvSpPr>
          <p:spPr>
            <a:xfrm>
              <a:off x="5708610" y="46945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92" name="Freeform: Shape 5991">
              <a:extLst>
                <a:ext uri="{FF2B5EF4-FFF2-40B4-BE49-F238E27FC236}">
                  <a16:creationId xmlns:a16="http://schemas.microsoft.com/office/drawing/2014/main" id="{F7AB6CD6-D1DD-0DD7-897A-8B528783AC9A}"/>
                </a:ext>
              </a:extLst>
            </p:cNvPr>
            <p:cNvSpPr/>
            <p:nvPr/>
          </p:nvSpPr>
          <p:spPr>
            <a:xfrm>
              <a:off x="5708610" y="48660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18" name="Freeform: Shape 6017">
              <a:extLst>
                <a:ext uri="{FF2B5EF4-FFF2-40B4-BE49-F238E27FC236}">
                  <a16:creationId xmlns:a16="http://schemas.microsoft.com/office/drawing/2014/main" id="{422E2BA4-6902-C037-E44F-B53843364C9B}"/>
                </a:ext>
              </a:extLst>
            </p:cNvPr>
            <p:cNvSpPr/>
            <p:nvPr/>
          </p:nvSpPr>
          <p:spPr>
            <a:xfrm>
              <a:off x="5708610" y="503275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19" name="Freeform: Shape 6018">
              <a:extLst>
                <a:ext uri="{FF2B5EF4-FFF2-40B4-BE49-F238E27FC236}">
                  <a16:creationId xmlns:a16="http://schemas.microsoft.com/office/drawing/2014/main" id="{99304D64-0CE0-D967-A964-8F230F614F88}"/>
                </a:ext>
              </a:extLst>
            </p:cNvPr>
            <p:cNvSpPr/>
            <p:nvPr/>
          </p:nvSpPr>
          <p:spPr>
            <a:xfrm>
              <a:off x="5708610" y="52042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20" name="Freeform: Shape 6019">
              <a:extLst>
                <a:ext uri="{FF2B5EF4-FFF2-40B4-BE49-F238E27FC236}">
                  <a16:creationId xmlns:a16="http://schemas.microsoft.com/office/drawing/2014/main" id="{0E078349-3117-B789-D265-377CA5B54333}"/>
                </a:ext>
              </a:extLst>
            </p:cNvPr>
            <p:cNvSpPr/>
            <p:nvPr/>
          </p:nvSpPr>
          <p:spPr>
            <a:xfrm>
              <a:off x="5708610" y="53757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1" name="Freeform: Shape 6020">
              <a:extLst>
                <a:ext uri="{FF2B5EF4-FFF2-40B4-BE49-F238E27FC236}">
                  <a16:creationId xmlns:a16="http://schemas.microsoft.com/office/drawing/2014/main" id="{5BF12D72-F795-6654-5235-7B786D936B0E}"/>
                </a:ext>
              </a:extLst>
            </p:cNvPr>
            <p:cNvSpPr/>
            <p:nvPr/>
          </p:nvSpPr>
          <p:spPr>
            <a:xfrm>
              <a:off x="5708610" y="554251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022" name="Freeform: Shape 6021">
              <a:extLst>
                <a:ext uri="{FF2B5EF4-FFF2-40B4-BE49-F238E27FC236}">
                  <a16:creationId xmlns:a16="http://schemas.microsoft.com/office/drawing/2014/main" id="{60920F64-D450-74BE-BF15-17F28C4433F2}"/>
                </a:ext>
              </a:extLst>
            </p:cNvPr>
            <p:cNvSpPr/>
            <p:nvPr/>
          </p:nvSpPr>
          <p:spPr>
            <a:xfrm>
              <a:off x="5708610" y="5714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3" name="Freeform: Shape 6022">
              <a:extLst>
                <a:ext uri="{FF2B5EF4-FFF2-40B4-BE49-F238E27FC236}">
                  <a16:creationId xmlns:a16="http://schemas.microsoft.com/office/drawing/2014/main" id="{61D682C7-5224-A9AD-3B89-D8E80DC22045}"/>
                </a:ext>
              </a:extLst>
            </p:cNvPr>
            <p:cNvSpPr/>
            <p:nvPr/>
          </p:nvSpPr>
          <p:spPr>
            <a:xfrm>
              <a:off x="5708610" y="58855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4" name="Freeform: Shape 6023">
              <a:extLst>
                <a:ext uri="{FF2B5EF4-FFF2-40B4-BE49-F238E27FC236}">
                  <a16:creationId xmlns:a16="http://schemas.microsoft.com/office/drawing/2014/main" id="{4FE29B41-415E-2299-1667-1C9580CECCFE}"/>
                </a:ext>
              </a:extLst>
            </p:cNvPr>
            <p:cNvSpPr/>
            <p:nvPr/>
          </p:nvSpPr>
          <p:spPr>
            <a:xfrm>
              <a:off x="5708610" y="60570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5" name="Freeform: Shape 6024">
              <a:extLst>
                <a:ext uri="{FF2B5EF4-FFF2-40B4-BE49-F238E27FC236}">
                  <a16:creationId xmlns:a16="http://schemas.microsoft.com/office/drawing/2014/main" id="{2B9EFD8A-9218-639D-7835-5C42F0A3E670}"/>
                </a:ext>
              </a:extLst>
            </p:cNvPr>
            <p:cNvSpPr/>
            <p:nvPr/>
          </p:nvSpPr>
          <p:spPr>
            <a:xfrm>
              <a:off x="5708610" y="622377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026" name="Freeform: Shape 6025">
              <a:extLst>
                <a:ext uri="{FF2B5EF4-FFF2-40B4-BE49-F238E27FC236}">
                  <a16:creationId xmlns:a16="http://schemas.microsoft.com/office/drawing/2014/main" id="{EE6BD554-9D5B-2D43-A430-52CE236BE8B0}"/>
                </a:ext>
              </a:extLst>
            </p:cNvPr>
            <p:cNvSpPr/>
            <p:nvPr/>
          </p:nvSpPr>
          <p:spPr>
            <a:xfrm>
              <a:off x="5708610" y="63952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7" name="Freeform: Shape 6026">
              <a:extLst>
                <a:ext uri="{FF2B5EF4-FFF2-40B4-BE49-F238E27FC236}">
                  <a16:creationId xmlns:a16="http://schemas.microsoft.com/office/drawing/2014/main" id="{CC02A816-C295-43D9-74A9-0D38155B932E}"/>
                </a:ext>
              </a:extLst>
            </p:cNvPr>
            <p:cNvSpPr/>
            <p:nvPr/>
          </p:nvSpPr>
          <p:spPr>
            <a:xfrm>
              <a:off x="5708611" y="65667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8" name="Freeform: Shape 6027">
              <a:extLst>
                <a:ext uri="{FF2B5EF4-FFF2-40B4-BE49-F238E27FC236}">
                  <a16:creationId xmlns:a16="http://schemas.microsoft.com/office/drawing/2014/main" id="{FF117232-968A-BA0D-7039-5C70A49A6BAE}"/>
                </a:ext>
              </a:extLst>
            </p:cNvPr>
            <p:cNvSpPr/>
            <p:nvPr/>
          </p:nvSpPr>
          <p:spPr>
            <a:xfrm>
              <a:off x="5870591" y="9499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29" name="Freeform: Shape 6028">
              <a:extLst>
                <a:ext uri="{FF2B5EF4-FFF2-40B4-BE49-F238E27FC236}">
                  <a16:creationId xmlns:a16="http://schemas.microsoft.com/office/drawing/2014/main" id="{DEAA9975-DBBE-E0A6-2D91-FDA278ECA574}"/>
                </a:ext>
              </a:extLst>
            </p:cNvPr>
            <p:cNvSpPr/>
            <p:nvPr/>
          </p:nvSpPr>
          <p:spPr>
            <a:xfrm>
              <a:off x="5870591" y="11214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30" name="Freeform: Shape 6029">
              <a:extLst>
                <a:ext uri="{FF2B5EF4-FFF2-40B4-BE49-F238E27FC236}">
                  <a16:creationId xmlns:a16="http://schemas.microsoft.com/office/drawing/2014/main" id="{27C729EE-D1D3-6063-D663-0D35BE06BF6C}"/>
                </a:ext>
              </a:extLst>
            </p:cNvPr>
            <p:cNvSpPr/>
            <p:nvPr/>
          </p:nvSpPr>
          <p:spPr>
            <a:xfrm>
              <a:off x="5870591" y="12881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31" name="Freeform: Shape 6030">
              <a:extLst>
                <a:ext uri="{FF2B5EF4-FFF2-40B4-BE49-F238E27FC236}">
                  <a16:creationId xmlns:a16="http://schemas.microsoft.com/office/drawing/2014/main" id="{1ECDF19F-E4CC-3AAC-BA14-381B89CF23CE}"/>
                </a:ext>
              </a:extLst>
            </p:cNvPr>
            <p:cNvSpPr/>
            <p:nvPr/>
          </p:nvSpPr>
          <p:spPr>
            <a:xfrm>
              <a:off x="5870591" y="14596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32" name="Freeform: Shape 6031">
              <a:extLst>
                <a:ext uri="{FF2B5EF4-FFF2-40B4-BE49-F238E27FC236}">
                  <a16:creationId xmlns:a16="http://schemas.microsoft.com/office/drawing/2014/main" id="{47942C4A-1E8D-3D1B-EDA7-FA3607F85A5D}"/>
                </a:ext>
              </a:extLst>
            </p:cNvPr>
            <p:cNvSpPr/>
            <p:nvPr/>
          </p:nvSpPr>
          <p:spPr>
            <a:xfrm>
              <a:off x="5870591" y="16311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58" name="Freeform: Shape 6057">
              <a:extLst>
                <a:ext uri="{FF2B5EF4-FFF2-40B4-BE49-F238E27FC236}">
                  <a16:creationId xmlns:a16="http://schemas.microsoft.com/office/drawing/2014/main" id="{EC686FF1-1DF9-6197-A90D-179FC0875063}"/>
                </a:ext>
              </a:extLst>
            </p:cNvPr>
            <p:cNvSpPr/>
            <p:nvPr/>
          </p:nvSpPr>
          <p:spPr>
            <a:xfrm>
              <a:off x="5870591" y="18026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59" name="Freeform: Shape 6058">
              <a:extLst>
                <a:ext uri="{FF2B5EF4-FFF2-40B4-BE49-F238E27FC236}">
                  <a16:creationId xmlns:a16="http://schemas.microsoft.com/office/drawing/2014/main" id="{82349E09-BB3D-0383-68A0-4808C4E06E8C}"/>
                </a:ext>
              </a:extLst>
            </p:cNvPr>
            <p:cNvSpPr/>
            <p:nvPr/>
          </p:nvSpPr>
          <p:spPr>
            <a:xfrm>
              <a:off x="5870591" y="196943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60" name="Freeform: Shape 6059">
              <a:extLst>
                <a:ext uri="{FF2B5EF4-FFF2-40B4-BE49-F238E27FC236}">
                  <a16:creationId xmlns:a16="http://schemas.microsoft.com/office/drawing/2014/main" id="{757F0E60-27F5-D0CA-C658-2293B40093A1}"/>
                </a:ext>
              </a:extLst>
            </p:cNvPr>
            <p:cNvSpPr/>
            <p:nvPr/>
          </p:nvSpPr>
          <p:spPr>
            <a:xfrm>
              <a:off x="5870591" y="21409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1" name="Freeform: Shape 6060">
              <a:extLst>
                <a:ext uri="{FF2B5EF4-FFF2-40B4-BE49-F238E27FC236}">
                  <a16:creationId xmlns:a16="http://schemas.microsoft.com/office/drawing/2014/main" id="{6D271A0C-054A-6020-CBAF-19BC53260305}"/>
                </a:ext>
              </a:extLst>
            </p:cNvPr>
            <p:cNvSpPr/>
            <p:nvPr/>
          </p:nvSpPr>
          <p:spPr>
            <a:xfrm>
              <a:off x="5870591" y="231245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2" name="Freeform: Shape 6061">
              <a:extLst>
                <a:ext uri="{FF2B5EF4-FFF2-40B4-BE49-F238E27FC236}">
                  <a16:creationId xmlns:a16="http://schemas.microsoft.com/office/drawing/2014/main" id="{FFD99E84-932A-421A-A584-2C8EC5522A1B}"/>
                </a:ext>
              </a:extLst>
            </p:cNvPr>
            <p:cNvSpPr/>
            <p:nvPr/>
          </p:nvSpPr>
          <p:spPr>
            <a:xfrm>
              <a:off x="5870591" y="247919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63" name="Freeform: Shape 6062">
              <a:extLst>
                <a:ext uri="{FF2B5EF4-FFF2-40B4-BE49-F238E27FC236}">
                  <a16:creationId xmlns:a16="http://schemas.microsoft.com/office/drawing/2014/main" id="{959C7E25-EB46-CAA7-48D8-0AEE3DF5604C}"/>
                </a:ext>
              </a:extLst>
            </p:cNvPr>
            <p:cNvSpPr/>
            <p:nvPr/>
          </p:nvSpPr>
          <p:spPr>
            <a:xfrm>
              <a:off x="5870591" y="2650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4" name="Freeform: Shape 6063">
              <a:extLst>
                <a:ext uri="{FF2B5EF4-FFF2-40B4-BE49-F238E27FC236}">
                  <a16:creationId xmlns:a16="http://schemas.microsoft.com/office/drawing/2014/main" id="{D13ABCC1-0350-B242-864E-D53669777594}"/>
                </a:ext>
              </a:extLst>
            </p:cNvPr>
            <p:cNvSpPr/>
            <p:nvPr/>
          </p:nvSpPr>
          <p:spPr>
            <a:xfrm>
              <a:off x="5870591" y="28222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5" name="Freeform: Shape 6064">
              <a:extLst>
                <a:ext uri="{FF2B5EF4-FFF2-40B4-BE49-F238E27FC236}">
                  <a16:creationId xmlns:a16="http://schemas.microsoft.com/office/drawing/2014/main" id="{66C406CF-67A2-F337-8A71-52599328C604}"/>
                </a:ext>
              </a:extLst>
            </p:cNvPr>
            <p:cNvSpPr/>
            <p:nvPr/>
          </p:nvSpPr>
          <p:spPr>
            <a:xfrm>
              <a:off x="5870591" y="2993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6" name="Freeform: Shape 6065">
              <a:extLst>
                <a:ext uri="{FF2B5EF4-FFF2-40B4-BE49-F238E27FC236}">
                  <a16:creationId xmlns:a16="http://schemas.microsoft.com/office/drawing/2014/main" id="{C669C3E3-103A-F79A-9E43-873D459552B6}"/>
                </a:ext>
              </a:extLst>
            </p:cNvPr>
            <p:cNvSpPr/>
            <p:nvPr/>
          </p:nvSpPr>
          <p:spPr>
            <a:xfrm>
              <a:off x="5870591" y="31604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67" name="Freeform: Shape 6066">
              <a:extLst>
                <a:ext uri="{FF2B5EF4-FFF2-40B4-BE49-F238E27FC236}">
                  <a16:creationId xmlns:a16="http://schemas.microsoft.com/office/drawing/2014/main" id="{E049691F-D66E-E365-7478-7C62EAF18A06}"/>
                </a:ext>
              </a:extLst>
            </p:cNvPr>
            <p:cNvSpPr/>
            <p:nvPr/>
          </p:nvSpPr>
          <p:spPr>
            <a:xfrm>
              <a:off x="5870591" y="3331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8" name="Freeform: Shape 6067">
              <a:extLst>
                <a:ext uri="{FF2B5EF4-FFF2-40B4-BE49-F238E27FC236}">
                  <a16:creationId xmlns:a16="http://schemas.microsoft.com/office/drawing/2014/main" id="{58821678-A932-F8D2-1240-56EAEB193FED}"/>
                </a:ext>
              </a:extLst>
            </p:cNvPr>
            <p:cNvSpPr/>
            <p:nvPr/>
          </p:nvSpPr>
          <p:spPr>
            <a:xfrm>
              <a:off x="5870591" y="35034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9" name="Freeform: Shape 6068">
              <a:extLst>
                <a:ext uri="{FF2B5EF4-FFF2-40B4-BE49-F238E27FC236}">
                  <a16:creationId xmlns:a16="http://schemas.microsoft.com/office/drawing/2014/main" id="{A585B55F-9944-1FFA-C573-B89F8A702DA0}"/>
                </a:ext>
              </a:extLst>
            </p:cNvPr>
            <p:cNvSpPr/>
            <p:nvPr/>
          </p:nvSpPr>
          <p:spPr>
            <a:xfrm>
              <a:off x="5870591" y="36749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70" name="Freeform: Shape 6069">
              <a:extLst>
                <a:ext uri="{FF2B5EF4-FFF2-40B4-BE49-F238E27FC236}">
                  <a16:creationId xmlns:a16="http://schemas.microsoft.com/office/drawing/2014/main" id="{D8008E8D-A9BD-F7D5-8C4A-BA1EC215909C}"/>
                </a:ext>
              </a:extLst>
            </p:cNvPr>
            <p:cNvSpPr/>
            <p:nvPr/>
          </p:nvSpPr>
          <p:spPr>
            <a:xfrm>
              <a:off x="5870591" y="3841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71" name="Freeform: Shape 6070">
              <a:extLst>
                <a:ext uri="{FF2B5EF4-FFF2-40B4-BE49-F238E27FC236}">
                  <a16:creationId xmlns:a16="http://schemas.microsoft.com/office/drawing/2014/main" id="{E6EB7359-C506-1191-7D5D-C1596997ADE1}"/>
                </a:ext>
              </a:extLst>
            </p:cNvPr>
            <p:cNvSpPr/>
            <p:nvPr/>
          </p:nvSpPr>
          <p:spPr>
            <a:xfrm>
              <a:off x="5870591" y="40132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72" name="Freeform: Shape 6071">
              <a:extLst>
                <a:ext uri="{FF2B5EF4-FFF2-40B4-BE49-F238E27FC236}">
                  <a16:creationId xmlns:a16="http://schemas.microsoft.com/office/drawing/2014/main" id="{5D7BB456-812B-F85A-10EA-8B25C8A21F05}"/>
                </a:ext>
              </a:extLst>
            </p:cNvPr>
            <p:cNvSpPr/>
            <p:nvPr/>
          </p:nvSpPr>
          <p:spPr>
            <a:xfrm>
              <a:off x="5870591" y="418474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98" name="Freeform: Shape 6097">
              <a:extLst>
                <a:ext uri="{FF2B5EF4-FFF2-40B4-BE49-F238E27FC236}">
                  <a16:creationId xmlns:a16="http://schemas.microsoft.com/office/drawing/2014/main" id="{EDDCF531-2C3C-C2EB-5101-E31F4D7DC134}"/>
                </a:ext>
              </a:extLst>
            </p:cNvPr>
            <p:cNvSpPr/>
            <p:nvPr/>
          </p:nvSpPr>
          <p:spPr>
            <a:xfrm>
              <a:off x="5870591" y="435148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99" name="Freeform: Shape 6098">
              <a:extLst>
                <a:ext uri="{FF2B5EF4-FFF2-40B4-BE49-F238E27FC236}">
                  <a16:creationId xmlns:a16="http://schemas.microsoft.com/office/drawing/2014/main" id="{C22512B8-B84D-D799-7867-7EDBD97F2B6E}"/>
                </a:ext>
              </a:extLst>
            </p:cNvPr>
            <p:cNvSpPr/>
            <p:nvPr/>
          </p:nvSpPr>
          <p:spPr>
            <a:xfrm>
              <a:off x="5870591" y="4522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0" name="Freeform: Shape 6099">
              <a:extLst>
                <a:ext uri="{FF2B5EF4-FFF2-40B4-BE49-F238E27FC236}">
                  <a16:creationId xmlns:a16="http://schemas.microsoft.com/office/drawing/2014/main" id="{74583097-3BF2-6C1C-2D45-9D85841F00E3}"/>
                </a:ext>
              </a:extLst>
            </p:cNvPr>
            <p:cNvSpPr/>
            <p:nvPr/>
          </p:nvSpPr>
          <p:spPr>
            <a:xfrm>
              <a:off x="5870591" y="46945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1" name="Freeform: Shape 6100">
              <a:extLst>
                <a:ext uri="{FF2B5EF4-FFF2-40B4-BE49-F238E27FC236}">
                  <a16:creationId xmlns:a16="http://schemas.microsoft.com/office/drawing/2014/main" id="{42D324E1-E765-55D9-0A04-305EDCB45DCA}"/>
                </a:ext>
              </a:extLst>
            </p:cNvPr>
            <p:cNvSpPr/>
            <p:nvPr/>
          </p:nvSpPr>
          <p:spPr>
            <a:xfrm>
              <a:off x="5870591" y="48660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2" name="Freeform: Shape 6101">
              <a:extLst>
                <a:ext uri="{FF2B5EF4-FFF2-40B4-BE49-F238E27FC236}">
                  <a16:creationId xmlns:a16="http://schemas.microsoft.com/office/drawing/2014/main" id="{251CDA0F-0332-61B1-E4E4-FFCFFB7073FE}"/>
                </a:ext>
              </a:extLst>
            </p:cNvPr>
            <p:cNvSpPr/>
            <p:nvPr/>
          </p:nvSpPr>
          <p:spPr>
            <a:xfrm>
              <a:off x="5870591" y="503275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103" name="Freeform: Shape 6102">
              <a:extLst>
                <a:ext uri="{FF2B5EF4-FFF2-40B4-BE49-F238E27FC236}">
                  <a16:creationId xmlns:a16="http://schemas.microsoft.com/office/drawing/2014/main" id="{3A4FA573-F9B8-8157-322F-EEF853A84D2F}"/>
                </a:ext>
              </a:extLst>
            </p:cNvPr>
            <p:cNvSpPr/>
            <p:nvPr/>
          </p:nvSpPr>
          <p:spPr>
            <a:xfrm>
              <a:off x="5870591" y="52042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4" name="Freeform: Shape 6103">
              <a:extLst>
                <a:ext uri="{FF2B5EF4-FFF2-40B4-BE49-F238E27FC236}">
                  <a16:creationId xmlns:a16="http://schemas.microsoft.com/office/drawing/2014/main" id="{351687A1-D5DD-8B28-E8F4-A2D15426EFB6}"/>
                </a:ext>
              </a:extLst>
            </p:cNvPr>
            <p:cNvSpPr/>
            <p:nvPr/>
          </p:nvSpPr>
          <p:spPr>
            <a:xfrm>
              <a:off x="5870591" y="53757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5" name="Freeform: Shape 6104">
              <a:extLst>
                <a:ext uri="{FF2B5EF4-FFF2-40B4-BE49-F238E27FC236}">
                  <a16:creationId xmlns:a16="http://schemas.microsoft.com/office/drawing/2014/main" id="{0C42D939-540B-058E-D9DB-F1F52758D966}"/>
                </a:ext>
              </a:extLst>
            </p:cNvPr>
            <p:cNvSpPr/>
            <p:nvPr/>
          </p:nvSpPr>
          <p:spPr>
            <a:xfrm>
              <a:off x="5870591" y="554251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106" name="Freeform: Shape 6105">
              <a:extLst>
                <a:ext uri="{FF2B5EF4-FFF2-40B4-BE49-F238E27FC236}">
                  <a16:creationId xmlns:a16="http://schemas.microsoft.com/office/drawing/2014/main" id="{0EAFD08E-6AE6-0711-588D-620A28E1D4AB}"/>
                </a:ext>
              </a:extLst>
            </p:cNvPr>
            <p:cNvSpPr/>
            <p:nvPr/>
          </p:nvSpPr>
          <p:spPr>
            <a:xfrm>
              <a:off x="5870591" y="57140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7" name="Freeform: Shape 6106">
              <a:extLst>
                <a:ext uri="{FF2B5EF4-FFF2-40B4-BE49-F238E27FC236}">
                  <a16:creationId xmlns:a16="http://schemas.microsoft.com/office/drawing/2014/main" id="{B50D1CF0-B681-5D57-B6D7-91F7660BF6C2}"/>
                </a:ext>
              </a:extLst>
            </p:cNvPr>
            <p:cNvSpPr/>
            <p:nvPr/>
          </p:nvSpPr>
          <p:spPr>
            <a:xfrm>
              <a:off x="5870591" y="58855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8" name="Freeform: Shape 6107">
              <a:extLst>
                <a:ext uri="{FF2B5EF4-FFF2-40B4-BE49-F238E27FC236}">
                  <a16:creationId xmlns:a16="http://schemas.microsoft.com/office/drawing/2014/main" id="{729A3F7E-CC23-9CB2-1EB9-4CC929F94FA2}"/>
                </a:ext>
              </a:extLst>
            </p:cNvPr>
            <p:cNvSpPr/>
            <p:nvPr/>
          </p:nvSpPr>
          <p:spPr>
            <a:xfrm>
              <a:off x="5870591" y="60570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9" name="Freeform: Shape 6108">
              <a:extLst>
                <a:ext uri="{FF2B5EF4-FFF2-40B4-BE49-F238E27FC236}">
                  <a16:creationId xmlns:a16="http://schemas.microsoft.com/office/drawing/2014/main" id="{A99B837A-421F-CD6C-6A93-F9DDD2CF4E46}"/>
                </a:ext>
              </a:extLst>
            </p:cNvPr>
            <p:cNvSpPr/>
            <p:nvPr/>
          </p:nvSpPr>
          <p:spPr>
            <a:xfrm>
              <a:off x="5870591" y="62237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110" name="Freeform: Shape 6109">
              <a:extLst>
                <a:ext uri="{FF2B5EF4-FFF2-40B4-BE49-F238E27FC236}">
                  <a16:creationId xmlns:a16="http://schemas.microsoft.com/office/drawing/2014/main" id="{BA2B0C84-98DD-184A-39A0-8B25F453FCC6}"/>
                </a:ext>
              </a:extLst>
            </p:cNvPr>
            <p:cNvSpPr/>
            <p:nvPr/>
          </p:nvSpPr>
          <p:spPr>
            <a:xfrm>
              <a:off x="5870591" y="63952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11" name="Freeform: Shape 6110">
              <a:extLst>
                <a:ext uri="{FF2B5EF4-FFF2-40B4-BE49-F238E27FC236}">
                  <a16:creationId xmlns:a16="http://schemas.microsoft.com/office/drawing/2014/main" id="{075556AC-BFD3-69F1-BB2E-12E4A0790E30}"/>
                </a:ext>
              </a:extLst>
            </p:cNvPr>
            <p:cNvSpPr/>
            <p:nvPr/>
          </p:nvSpPr>
          <p:spPr>
            <a:xfrm>
              <a:off x="5870592" y="65667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12" name="Freeform: Shape 6111">
              <a:extLst>
                <a:ext uri="{FF2B5EF4-FFF2-40B4-BE49-F238E27FC236}">
                  <a16:creationId xmlns:a16="http://schemas.microsoft.com/office/drawing/2014/main" id="{A8BFFB15-C9CC-E746-20E8-669994E2A2D6}"/>
                </a:ext>
              </a:extLst>
            </p:cNvPr>
            <p:cNvSpPr/>
            <p:nvPr/>
          </p:nvSpPr>
          <p:spPr>
            <a:xfrm>
              <a:off x="6032571" y="9499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38" name="Freeform: Shape 6137">
              <a:extLst>
                <a:ext uri="{FF2B5EF4-FFF2-40B4-BE49-F238E27FC236}">
                  <a16:creationId xmlns:a16="http://schemas.microsoft.com/office/drawing/2014/main" id="{93D15B54-2292-BE7B-266F-C69211FB0F55}"/>
                </a:ext>
              </a:extLst>
            </p:cNvPr>
            <p:cNvSpPr/>
            <p:nvPr/>
          </p:nvSpPr>
          <p:spPr>
            <a:xfrm>
              <a:off x="6032571" y="11214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39" name="Freeform: Shape 6138">
              <a:extLst>
                <a:ext uri="{FF2B5EF4-FFF2-40B4-BE49-F238E27FC236}">
                  <a16:creationId xmlns:a16="http://schemas.microsoft.com/office/drawing/2014/main" id="{EE059144-408D-E30B-E6CC-966A98AF917F}"/>
                </a:ext>
              </a:extLst>
            </p:cNvPr>
            <p:cNvSpPr/>
            <p:nvPr/>
          </p:nvSpPr>
          <p:spPr>
            <a:xfrm>
              <a:off x="6032571" y="128816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40" name="Freeform: Shape 6139">
              <a:extLst>
                <a:ext uri="{FF2B5EF4-FFF2-40B4-BE49-F238E27FC236}">
                  <a16:creationId xmlns:a16="http://schemas.microsoft.com/office/drawing/2014/main" id="{89F92B38-16FB-9AD0-D7F6-05B10BB78C9F}"/>
                </a:ext>
              </a:extLst>
            </p:cNvPr>
            <p:cNvSpPr/>
            <p:nvPr/>
          </p:nvSpPr>
          <p:spPr>
            <a:xfrm>
              <a:off x="6032571" y="14596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1" name="Freeform: Shape 6140">
              <a:extLst>
                <a:ext uri="{FF2B5EF4-FFF2-40B4-BE49-F238E27FC236}">
                  <a16:creationId xmlns:a16="http://schemas.microsoft.com/office/drawing/2014/main" id="{D790A2CD-CC9D-9D2F-F805-D2FE276ADEB3}"/>
                </a:ext>
              </a:extLst>
            </p:cNvPr>
            <p:cNvSpPr/>
            <p:nvPr/>
          </p:nvSpPr>
          <p:spPr>
            <a:xfrm>
              <a:off x="6032571" y="16311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2" name="Freeform: Shape 6141">
              <a:extLst>
                <a:ext uri="{FF2B5EF4-FFF2-40B4-BE49-F238E27FC236}">
                  <a16:creationId xmlns:a16="http://schemas.microsoft.com/office/drawing/2014/main" id="{B2319FCE-EB25-9C58-4AC2-1AFC62708C35}"/>
                </a:ext>
              </a:extLst>
            </p:cNvPr>
            <p:cNvSpPr/>
            <p:nvPr/>
          </p:nvSpPr>
          <p:spPr>
            <a:xfrm>
              <a:off x="6032571" y="18026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3" name="Freeform: Shape 6142">
              <a:extLst>
                <a:ext uri="{FF2B5EF4-FFF2-40B4-BE49-F238E27FC236}">
                  <a16:creationId xmlns:a16="http://schemas.microsoft.com/office/drawing/2014/main" id="{6890D08B-1DA3-22C8-B843-65966F26FD3D}"/>
                </a:ext>
              </a:extLst>
            </p:cNvPr>
            <p:cNvSpPr/>
            <p:nvPr/>
          </p:nvSpPr>
          <p:spPr>
            <a:xfrm>
              <a:off x="6032571" y="196943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44" name="Freeform: Shape 6143">
              <a:extLst>
                <a:ext uri="{FF2B5EF4-FFF2-40B4-BE49-F238E27FC236}">
                  <a16:creationId xmlns:a16="http://schemas.microsoft.com/office/drawing/2014/main" id="{D61B5782-58D9-B6FB-DD8E-435B5C8600B1}"/>
                </a:ext>
              </a:extLst>
            </p:cNvPr>
            <p:cNvSpPr/>
            <p:nvPr/>
          </p:nvSpPr>
          <p:spPr>
            <a:xfrm>
              <a:off x="6032571" y="214094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5" name="Freeform: Shape 6144">
              <a:extLst>
                <a:ext uri="{FF2B5EF4-FFF2-40B4-BE49-F238E27FC236}">
                  <a16:creationId xmlns:a16="http://schemas.microsoft.com/office/drawing/2014/main" id="{61311C57-157E-9BD7-7F6A-5474B356FEBC}"/>
                </a:ext>
              </a:extLst>
            </p:cNvPr>
            <p:cNvSpPr/>
            <p:nvPr/>
          </p:nvSpPr>
          <p:spPr>
            <a:xfrm>
              <a:off x="6032571" y="23124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6" name="Freeform: Shape 6145">
              <a:extLst>
                <a:ext uri="{FF2B5EF4-FFF2-40B4-BE49-F238E27FC236}">
                  <a16:creationId xmlns:a16="http://schemas.microsoft.com/office/drawing/2014/main" id="{5BBD95F7-92F1-101E-66F5-D1A577033984}"/>
                </a:ext>
              </a:extLst>
            </p:cNvPr>
            <p:cNvSpPr/>
            <p:nvPr/>
          </p:nvSpPr>
          <p:spPr>
            <a:xfrm>
              <a:off x="6032571" y="24791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47" name="Freeform: Shape 6146">
              <a:extLst>
                <a:ext uri="{FF2B5EF4-FFF2-40B4-BE49-F238E27FC236}">
                  <a16:creationId xmlns:a16="http://schemas.microsoft.com/office/drawing/2014/main" id="{E0780DE3-8BE7-5B45-63BF-BC7625681676}"/>
                </a:ext>
              </a:extLst>
            </p:cNvPr>
            <p:cNvSpPr/>
            <p:nvPr/>
          </p:nvSpPr>
          <p:spPr>
            <a:xfrm>
              <a:off x="6032571" y="265070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8" name="Freeform: Shape 6147">
              <a:extLst>
                <a:ext uri="{FF2B5EF4-FFF2-40B4-BE49-F238E27FC236}">
                  <a16:creationId xmlns:a16="http://schemas.microsoft.com/office/drawing/2014/main" id="{FD340904-557B-3340-DB7F-025476F40978}"/>
                </a:ext>
              </a:extLst>
            </p:cNvPr>
            <p:cNvSpPr/>
            <p:nvPr/>
          </p:nvSpPr>
          <p:spPr>
            <a:xfrm>
              <a:off x="6032571" y="28222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9" name="Freeform: Shape 6148">
              <a:extLst>
                <a:ext uri="{FF2B5EF4-FFF2-40B4-BE49-F238E27FC236}">
                  <a16:creationId xmlns:a16="http://schemas.microsoft.com/office/drawing/2014/main" id="{635E777F-53D0-AD91-F2A0-AE4F6455036F}"/>
                </a:ext>
              </a:extLst>
            </p:cNvPr>
            <p:cNvSpPr/>
            <p:nvPr/>
          </p:nvSpPr>
          <p:spPr>
            <a:xfrm>
              <a:off x="6032571" y="29937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50" name="Freeform: Shape 6149">
              <a:extLst>
                <a:ext uri="{FF2B5EF4-FFF2-40B4-BE49-F238E27FC236}">
                  <a16:creationId xmlns:a16="http://schemas.microsoft.com/office/drawing/2014/main" id="{80889BA3-79D6-0531-0831-F0E843AD28ED}"/>
                </a:ext>
              </a:extLst>
            </p:cNvPr>
            <p:cNvSpPr/>
            <p:nvPr/>
          </p:nvSpPr>
          <p:spPr>
            <a:xfrm>
              <a:off x="6032571" y="316045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51" name="Freeform: Shape 6150">
              <a:extLst>
                <a:ext uri="{FF2B5EF4-FFF2-40B4-BE49-F238E27FC236}">
                  <a16:creationId xmlns:a16="http://schemas.microsoft.com/office/drawing/2014/main" id="{116C391E-5A06-787D-77E7-37A3252E97C0}"/>
                </a:ext>
              </a:extLst>
            </p:cNvPr>
            <p:cNvSpPr/>
            <p:nvPr/>
          </p:nvSpPr>
          <p:spPr>
            <a:xfrm>
              <a:off x="6032571" y="333196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52" name="Freeform: Shape 6151">
              <a:extLst>
                <a:ext uri="{FF2B5EF4-FFF2-40B4-BE49-F238E27FC236}">
                  <a16:creationId xmlns:a16="http://schemas.microsoft.com/office/drawing/2014/main" id="{ED971ABF-A05C-234C-00CC-9320B9143CB0}"/>
                </a:ext>
              </a:extLst>
            </p:cNvPr>
            <p:cNvSpPr/>
            <p:nvPr/>
          </p:nvSpPr>
          <p:spPr>
            <a:xfrm>
              <a:off x="6032571" y="35034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78" name="Freeform: Shape 6177">
              <a:extLst>
                <a:ext uri="{FF2B5EF4-FFF2-40B4-BE49-F238E27FC236}">
                  <a16:creationId xmlns:a16="http://schemas.microsoft.com/office/drawing/2014/main" id="{8215F144-3EDE-EB8B-E7F2-2ADD911C462F}"/>
                </a:ext>
              </a:extLst>
            </p:cNvPr>
            <p:cNvSpPr/>
            <p:nvPr/>
          </p:nvSpPr>
          <p:spPr>
            <a:xfrm>
              <a:off x="6032571" y="367498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79" name="Freeform: Shape 6178">
              <a:extLst>
                <a:ext uri="{FF2B5EF4-FFF2-40B4-BE49-F238E27FC236}">
                  <a16:creationId xmlns:a16="http://schemas.microsoft.com/office/drawing/2014/main" id="{58ADF5FC-FE71-4DC5-BA22-E4C75A209E9F}"/>
                </a:ext>
              </a:extLst>
            </p:cNvPr>
            <p:cNvSpPr/>
            <p:nvPr/>
          </p:nvSpPr>
          <p:spPr>
            <a:xfrm>
              <a:off x="6032571" y="384172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0" name="Freeform: Shape 6179">
              <a:extLst>
                <a:ext uri="{FF2B5EF4-FFF2-40B4-BE49-F238E27FC236}">
                  <a16:creationId xmlns:a16="http://schemas.microsoft.com/office/drawing/2014/main" id="{A5A66C07-8AB5-C2A4-CF03-A3E1E23EE107}"/>
                </a:ext>
              </a:extLst>
            </p:cNvPr>
            <p:cNvSpPr/>
            <p:nvPr/>
          </p:nvSpPr>
          <p:spPr>
            <a:xfrm>
              <a:off x="6032571" y="40132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1" name="Freeform: Shape 6180">
              <a:extLst>
                <a:ext uri="{FF2B5EF4-FFF2-40B4-BE49-F238E27FC236}">
                  <a16:creationId xmlns:a16="http://schemas.microsoft.com/office/drawing/2014/main" id="{DC688C21-B56C-229C-131B-B876DA0B8D25}"/>
                </a:ext>
              </a:extLst>
            </p:cNvPr>
            <p:cNvSpPr/>
            <p:nvPr/>
          </p:nvSpPr>
          <p:spPr>
            <a:xfrm>
              <a:off x="6032571" y="41847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2" name="Freeform: Shape 6181">
              <a:extLst>
                <a:ext uri="{FF2B5EF4-FFF2-40B4-BE49-F238E27FC236}">
                  <a16:creationId xmlns:a16="http://schemas.microsoft.com/office/drawing/2014/main" id="{76781EDB-CD59-20E8-0F97-0B3EA553D97B}"/>
                </a:ext>
              </a:extLst>
            </p:cNvPr>
            <p:cNvSpPr/>
            <p:nvPr/>
          </p:nvSpPr>
          <p:spPr>
            <a:xfrm>
              <a:off x="6032571" y="435148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83" name="Freeform: Shape 6182">
              <a:extLst>
                <a:ext uri="{FF2B5EF4-FFF2-40B4-BE49-F238E27FC236}">
                  <a16:creationId xmlns:a16="http://schemas.microsoft.com/office/drawing/2014/main" id="{C9D674FD-E46A-B6AA-3365-68431ED6F6EE}"/>
                </a:ext>
              </a:extLst>
            </p:cNvPr>
            <p:cNvSpPr/>
            <p:nvPr/>
          </p:nvSpPr>
          <p:spPr>
            <a:xfrm>
              <a:off x="6032571" y="45229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4" name="Freeform: Shape 6183">
              <a:extLst>
                <a:ext uri="{FF2B5EF4-FFF2-40B4-BE49-F238E27FC236}">
                  <a16:creationId xmlns:a16="http://schemas.microsoft.com/office/drawing/2014/main" id="{563871AB-BFEA-99FD-3844-FC8CE53B373F}"/>
                </a:ext>
              </a:extLst>
            </p:cNvPr>
            <p:cNvSpPr/>
            <p:nvPr/>
          </p:nvSpPr>
          <p:spPr>
            <a:xfrm>
              <a:off x="6032571" y="46945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5" name="Freeform: Shape 6184">
              <a:extLst>
                <a:ext uri="{FF2B5EF4-FFF2-40B4-BE49-F238E27FC236}">
                  <a16:creationId xmlns:a16="http://schemas.microsoft.com/office/drawing/2014/main" id="{DEDA0ED9-4637-DBE9-E389-A633D705F680}"/>
                </a:ext>
              </a:extLst>
            </p:cNvPr>
            <p:cNvSpPr/>
            <p:nvPr/>
          </p:nvSpPr>
          <p:spPr>
            <a:xfrm>
              <a:off x="6032571" y="48660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6" name="Freeform: Shape 6185">
              <a:extLst>
                <a:ext uri="{FF2B5EF4-FFF2-40B4-BE49-F238E27FC236}">
                  <a16:creationId xmlns:a16="http://schemas.microsoft.com/office/drawing/2014/main" id="{81E68D05-875D-3C3A-F19C-D5C1B94D5395}"/>
                </a:ext>
              </a:extLst>
            </p:cNvPr>
            <p:cNvSpPr/>
            <p:nvPr/>
          </p:nvSpPr>
          <p:spPr>
            <a:xfrm>
              <a:off x="6032571" y="503275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87" name="Freeform: Shape 6186">
              <a:extLst>
                <a:ext uri="{FF2B5EF4-FFF2-40B4-BE49-F238E27FC236}">
                  <a16:creationId xmlns:a16="http://schemas.microsoft.com/office/drawing/2014/main" id="{38F509D8-F6DF-0F54-736F-81A8DDED85AE}"/>
                </a:ext>
              </a:extLst>
            </p:cNvPr>
            <p:cNvSpPr/>
            <p:nvPr/>
          </p:nvSpPr>
          <p:spPr>
            <a:xfrm>
              <a:off x="6032571" y="520425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8" name="Freeform: Shape 6187">
              <a:extLst>
                <a:ext uri="{FF2B5EF4-FFF2-40B4-BE49-F238E27FC236}">
                  <a16:creationId xmlns:a16="http://schemas.microsoft.com/office/drawing/2014/main" id="{7E344471-C93D-E0EC-D018-B7328A87667A}"/>
                </a:ext>
              </a:extLst>
            </p:cNvPr>
            <p:cNvSpPr/>
            <p:nvPr/>
          </p:nvSpPr>
          <p:spPr>
            <a:xfrm>
              <a:off x="6032571" y="537576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189" name="Freeform: Shape 6188">
              <a:extLst>
                <a:ext uri="{FF2B5EF4-FFF2-40B4-BE49-F238E27FC236}">
                  <a16:creationId xmlns:a16="http://schemas.microsoft.com/office/drawing/2014/main" id="{79886C7D-ABBC-0B3A-6C87-748102F87840}"/>
                </a:ext>
              </a:extLst>
            </p:cNvPr>
            <p:cNvSpPr/>
            <p:nvPr/>
          </p:nvSpPr>
          <p:spPr>
            <a:xfrm>
              <a:off x="6032571" y="554251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190" name="Freeform: Shape 6189">
              <a:extLst>
                <a:ext uri="{FF2B5EF4-FFF2-40B4-BE49-F238E27FC236}">
                  <a16:creationId xmlns:a16="http://schemas.microsoft.com/office/drawing/2014/main" id="{94F03075-28AF-8509-A5EF-0FC2A0064C91}"/>
                </a:ext>
              </a:extLst>
            </p:cNvPr>
            <p:cNvSpPr/>
            <p:nvPr/>
          </p:nvSpPr>
          <p:spPr>
            <a:xfrm>
              <a:off x="6032571" y="57140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191" name="Freeform: Shape 6190">
              <a:extLst>
                <a:ext uri="{FF2B5EF4-FFF2-40B4-BE49-F238E27FC236}">
                  <a16:creationId xmlns:a16="http://schemas.microsoft.com/office/drawing/2014/main" id="{604B767E-0FB6-561C-5177-450E04C57054}"/>
                </a:ext>
              </a:extLst>
            </p:cNvPr>
            <p:cNvSpPr/>
            <p:nvPr/>
          </p:nvSpPr>
          <p:spPr>
            <a:xfrm>
              <a:off x="6032571" y="58855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192" name="Freeform: Shape 6191">
              <a:extLst>
                <a:ext uri="{FF2B5EF4-FFF2-40B4-BE49-F238E27FC236}">
                  <a16:creationId xmlns:a16="http://schemas.microsoft.com/office/drawing/2014/main" id="{A4860023-65E5-636E-D1B3-F15EDE564049}"/>
                </a:ext>
              </a:extLst>
            </p:cNvPr>
            <p:cNvSpPr/>
            <p:nvPr/>
          </p:nvSpPr>
          <p:spPr>
            <a:xfrm>
              <a:off x="6032571" y="60570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218" name="Freeform: Shape 6217">
              <a:extLst>
                <a:ext uri="{FF2B5EF4-FFF2-40B4-BE49-F238E27FC236}">
                  <a16:creationId xmlns:a16="http://schemas.microsoft.com/office/drawing/2014/main" id="{D22E2D29-026B-B547-D0DD-781016AD3A32}"/>
                </a:ext>
              </a:extLst>
            </p:cNvPr>
            <p:cNvSpPr/>
            <p:nvPr/>
          </p:nvSpPr>
          <p:spPr>
            <a:xfrm>
              <a:off x="6032571" y="62237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219" name="Freeform: Shape 6218">
              <a:extLst>
                <a:ext uri="{FF2B5EF4-FFF2-40B4-BE49-F238E27FC236}">
                  <a16:creationId xmlns:a16="http://schemas.microsoft.com/office/drawing/2014/main" id="{B194237E-5BF1-742E-C5CE-17FD19103DBD}"/>
                </a:ext>
              </a:extLst>
            </p:cNvPr>
            <p:cNvSpPr/>
            <p:nvPr/>
          </p:nvSpPr>
          <p:spPr>
            <a:xfrm>
              <a:off x="6032572" y="63952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220" name="Freeform: Shape 6219">
              <a:extLst>
                <a:ext uri="{FF2B5EF4-FFF2-40B4-BE49-F238E27FC236}">
                  <a16:creationId xmlns:a16="http://schemas.microsoft.com/office/drawing/2014/main" id="{B07411A0-1A89-F6CF-33B5-E954429CC591}"/>
                </a:ext>
              </a:extLst>
            </p:cNvPr>
            <p:cNvSpPr/>
            <p:nvPr/>
          </p:nvSpPr>
          <p:spPr>
            <a:xfrm>
              <a:off x="6032573" y="656678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221" name="Freeform: Shape 6220">
              <a:extLst>
                <a:ext uri="{FF2B5EF4-FFF2-40B4-BE49-F238E27FC236}">
                  <a16:creationId xmlns:a16="http://schemas.microsoft.com/office/drawing/2014/main" id="{3DBBF8FD-6C8C-2504-5CF1-06BDDE2D7A6C}"/>
                </a:ext>
              </a:extLst>
            </p:cNvPr>
            <p:cNvSpPr/>
            <p:nvPr/>
          </p:nvSpPr>
          <p:spPr>
            <a:xfrm>
              <a:off x="6199317" y="9499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2" name="Freeform: Shape 6221">
              <a:extLst>
                <a:ext uri="{FF2B5EF4-FFF2-40B4-BE49-F238E27FC236}">
                  <a16:creationId xmlns:a16="http://schemas.microsoft.com/office/drawing/2014/main" id="{AD698255-509F-64D2-9957-F93F246A6D0D}"/>
                </a:ext>
              </a:extLst>
            </p:cNvPr>
            <p:cNvSpPr/>
            <p:nvPr/>
          </p:nvSpPr>
          <p:spPr>
            <a:xfrm>
              <a:off x="6199317" y="11214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3" name="Freeform: Shape 6222">
              <a:extLst>
                <a:ext uri="{FF2B5EF4-FFF2-40B4-BE49-F238E27FC236}">
                  <a16:creationId xmlns:a16="http://schemas.microsoft.com/office/drawing/2014/main" id="{6068650C-D691-83C6-D7F9-EEBE0F4A835D}"/>
                </a:ext>
              </a:extLst>
            </p:cNvPr>
            <p:cNvSpPr/>
            <p:nvPr/>
          </p:nvSpPr>
          <p:spPr>
            <a:xfrm>
              <a:off x="6199317" y="128816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24" name="Freeform: Shape 6223">
              <a:extLst>
                <a:ext uri="{FF2B5EF4-FFF2-40B4-BE49-F238E27FC236}">
                  <a16:creationId xmlns:a16="http://schemas.microsoft.com/office/drawing/2014/main" id="{86E43121-A9DC-37EF-8D0A-123CBE658317}"/>
                </a:ext>
              </a:extLst>
            </p:cNvPr>
            <p:cNvSpPr/>
            <p:nvPr/>
          </p:nvSpPr>
          <p:spPr>
            <a:xfrm>
              <a:off x="6199317" y="14596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5" name="Freeform: Shape 6224">
              <a:extLst>
                <a:ext uri="{FF2B5EF4-FFF2-40B4-BE49-F238E27FC236}">
                  <a16:creationId xmlns:a16="http://schemas.microsoft.com/office/drawing/2014/main" id="{ED0BEE2B-5076-7DFA-AFB2-404EBF691E54}"/>
                </a:ext>
              </a:extLst>
            </p:cNvPr>
            <p:cNvSpPr/>
            <p:nvPr/>
          </p:nvSpPr>
          <p:spPr>
            <a:xfrm>
              <a:off x="6199317" y="16311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6" name="Freeform: Shape 6225">
              <a:extLst>
                <a:ext uri="{FF2B5EF4-FFF2-40B4-BE49-F238E27FC236}">
                  <a16:creationId xmlns:a16="http://schemas.microsoft.com/office/drawing/2014/main" id="{24F7893C-91AA-1569-BBEF-5BE2E529010B}"/>
                </a:ext>
              </a:extLst>
            </p:cNvPr>
            <p:cNvSpPr/>
            <p:nvPr/>
          </p:nvSpPr>
          <p:spPr>
            <a:xfrm>
              <a:off x="6199317" y="1802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7" name="Freeform: Shape 6226">
              <a:extLst>
                <a:ext uri="{FF2B5EF4-FFF2-40B4-BE49-F238E27FC236}">
                  <a16:creationId xmlns:a16="http://schemas.microsoft.com/office/drawing/2014/main" id="{8A5F6E7C-47B5-709C-765E-0066AABFBFEB}"/>
                </a:ext>
              </a:extLst>
            </p:cNvPr>
            <p:cNvSpPr/>
            <p:nvPr/>
          </p:nvSpPr>
          <p:spPr>
            <a:xfrm>
              <a:off x="6199317" y="196943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28" name="Freeform: Shape 6227">
              <a:extLst>
                <a:ext uri="{FF2B5EF4-FFF2-40B4-BE49-F238E27FC236}">
                  <a16:creationId xmlns:a16="http://schemas.microsoft.com/office/drawing/2014/main" id="{85B8E7BF-BC64-197C-3AB4-428A835E9F35}"/>
                </a:ext>
              </a:extLst>
            </p:cNvPr>
            <p:cNvSpPr/>
            <p:nvPr/>
          </p:nvSpPr>
          <p:spPr>
            <a:xfrm>
              <a:off x="6199317" y="21409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9" name="Freeform: Shape 6228">
              <a:extLst>
                <a:ext uri="{FF2B5EF4-FFF2-40B4-BE49-F238E27FC236}">
                  <a16:creationId xmlns:a16="http://schemas.microsoft.com/office/drawing/2014/main" id="{D2A6A8D6-60B7-95C7-56C1-5A2A1588996A}"/>
                </a:ext>
              </a:extLst>
            </p:cNvPr>
            <p:cNvSpPr/>
            <p:nvPr/>
          </p:nvSpPr>
          <p:spPr>
            <a:xfrm>
              <a:off x="6199317" y="23124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30" name="Freeform: Shape 6229">
              <a:extLst>
                <a:ext uri="{FF2B5EF4-FFF2-40B4-BE49-F238E27FC236}">
                  <a16:creationId xmlns:a16="http://schemas.microsoft.com/office/drawing/2014/main" id="{456B9787-FBA4-F856-984B-3FEA7F7AE1BA}"/>
                </a:ext>
              </a:extLst>
            </p:cNvPr>
            <p:cNvSpPr/>
            <p:nvPr/>
          </p:nvSpPr>
          <p:spPr>
            <a:xfrm>
              <a:off x="6199317" y="247919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31" name="Freeform: Shape 6230">
              <a:extLst>
                <a:ext uri="{FF2B5EF4-FFF2-40B4-BE49-F238E27FC236}">
                  <a16:creationId xmlns:a16="http://schemas.microsoft.com/office/drawing/2014/main" id="{E85B7783-FE91-9D4E-55C4-55383B0392CF}"/>
                </a:ext>
              </a:extLst>
            </p:cNvPr>
            <p:cNvSpPr/>
            <p:nvPr/>
          </p:nvSpPr>
          <p:spPr>
            <a:xfrm>
              <a:off x="6199317" y="26506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32" name="Freeform: Shape 6231">
              <a:extLst>
                <a:ext uri="{FF2B5EF4-FFF2-40B4-BE49-F238E27FC236}">
                  <a16:creationId xmlns:a16="http://schemas.microsoft.com/office/drawing/2014/main" id="{1F043E1A-3668-E014-9563-DE868BD1F1C2}"/>
                </a:ext>
              </a:extLst>
            </p:cNvPr>
            <p:cNvSpPr/>
            <p:nvPr/>
          </p:nvSpPr>
          <p:spPr>
            <a:xfrm>
              <a:off x="6199317" y="28222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58" name="Freeform: Shape 6257">
              <a:extLst>
                <a:ext uri="{FF2B5EF4-FFF2-40B4-BE49-F238E27FC236}">
                  <a16:creationId xmlns:a16="http://schemas.microsoft.com/office/drawing/2014/main" id="{09EDA55D-B04D-5024-3C75-CADBB83DB63B}"/>
                </a:ext>
              </a:extLst>
            </p:cNvPr>
            <p:cNvSpPr/>
            <p:nvPr/>
          </p:nvSpPr>
          <p:spPr>
            <a:xfrm>
              <a:off x="6199317" y="29937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59" name="Freeform: Shape 6258">
              <a:extLst>
                <a:ext uri="{FF2B5EF4-FFF2-40B4-BE49-F238E27FC236}">
                  <a16:creationId xmlns:a16="http://schemas.microsoft.com/office/drawing/2014/main" id="{7311168F-F872-4FED-F261-7FBE77E15B1D}"/>
                </a:ext>
              </a:extLst>
            </p:cNvPr>
            <p:cNvSpPr/>
            <p:nvPr/>
          </p:nvSpPr>
          <p:spPr>
            <a:xfrm>
              <a:off x="6199317" y="316045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60" name="Freeform: Shape 6259">
              <a:extLst>
                <a:ext uri="{FF2B5EF4-FFF2-40B4-BE49-F238E27FC236}">
                  <a16:creationId xmlns:a16="http://schemas.microsoft.com/office/drawing/2014/main" id="{9A0B2374-B983-7E80-7415-B172F6F08E78}"/>
                </a:ext>
              </a:extLst>
            </p:cNvPr>
            <p:cNvSpPr/>
            <p:nvPr/>
          </p:nvSpPr>
          <p:spPr>
            <a:xfrm>
              <a:off x="6199317" y="3331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1" name="Freeform: Shape 6260">
              <a:extLst>
                <a:ext uri="{FF2B5EF4-FFF2-40B4-BE49-F238E27FC236}">
                  <a16:creationId xmlns:a16="http://schemas.microsoft.com/office/drawing/2014/main" id="{1CA44548-822C-FF75-EE9C-BDA22AF2AC9C}"/>
                </a:ext>
              </a:extLst>
            </p:cNvPr>
            <p:cNvSpPr/>
            <p:nvPr/>
          </p:nvSpPr>
          <p:spPr>
            <a:xfrm>
              <a:off x="6199317" y="35034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2" name="Freeform: Shape 6261">
              <a:extLst>
                <a:ext uri="{FF2B5EF4-FFF2-40B4-BE49-F238E27FC236}">
                  <a16:creationId xmlns:a16="http://schemas.microsoft.com/office/drawing/2014/main" id="{42387A47-3277-98D9-C8CC-5F0447A34934}"/>
                </a:ext>
              </a:extLst>
            </p:cNvPr>
            <p:cNvSpPr/>
            <p:nvPr/>
          </p:nvSpPr>
          <p:spPr>
            <a:xfrm>
              <a:off x="6199317" y="36749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3" name="Freeform: Shape 6262">
              <a:extLst>
                <a:ext uri="{FF2B5EF4-FFF2-40B4-BE49-F238E27FC236}">
                  <a16:creationId xmlns:a16="http://schemas.microsoft.com/office/drawing/2014/main" id="{32118B99-C544-949C-C70A-664B26AE6AF9}"/>
                </a:ext>
              </a:extLst>
            </p:cNvPr>
            <p:cNvSpPr/>
            <p:nvPr/>
          </p:nvSpPr>
          <p:spPr>
            <a:xfrm>
              <a:off x="6199317" y="38417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4" name="Freeform: Shape 6263">
              <a:extLst>
                <a:ext uri="{FF2B5EF4-FFF2-40B4-BE49-F238E27FC236}">
                  <a16:creationId xmlns:a16="http://schemas.microsoft.com/office/drawing/2014/main" id="{80BE6C25-CFD6-7E50-DAEA-5FB4E1D9ADE8}"/>
                </a:ext>
              </a:extLst>
            </p:cNvPr>
            <p:cNvSpPr/>
            <p:nvPr/>
          </p:nvSpPr>
          <p:spPr>
            <a:xfrm>
              <a:off x="6199317" y="40132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5" name="Freeform: Shape 6264">
              <a:extLst>
                <a:ext uri="{FF2B5EF4-FFF2-40B4-BE49-F238E27FC236}">
                  <a16:creationId xmlns:a16="http://schemas.microsoft.com/office/drawing/2014/main" id="{38A4F82D-F94C-B5F7-57C5-80DEC95D7580}"/>
                </a:ext>
              </a:extLst>
            </p:cNvPr>
            <p:cNvSpPr/>
            <p:nvPr/>
          </p:nvSpPr>
          <p:spPr>
            <a:xfrm>
              <a:off x="6199317" y="41847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6" name="Freeform: Shape 6265">
              <a:extLst>
                <a:ext uri="{FF2B5EF4-FFF2-40B4-BE49-F238E27FC236}">
                  <a16:creationId xmlns:a16="http://schemas.microsoft.com/office/drawing/2014/main" id="{3C803B21-1A29-09F1-34CB-60AEFF116077}"/>
                </a:ext>
              </a:extLst>
            </p:cNvPr>
            <p:cNvSpPr/>
            <p:nvPr/>
          </p:nvSpPr>
          <p:spPr>
            <a:xfrm>
              <a:off x="6199317" y="43514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67" name="Freeform: Shape 6266">
              <a:extLst>
                <a:ext uri="{FF2B5EF4-FFF2-40B4-BE49-F238E27FC236}">
                  <a16:creationId xmlns:a16="http://schemas.microsoft.com/office/drawing/2014/main" id="{74D09EEF-1B86-0F79-76F2-01392BC41CF8}"/>
                </a:ext>
              </a:extLst>
            </p:cNvPr>
            <p:cNvSpPr/>
            <p:nvPr/>
          </p:nvSpPr>
          <p:spPr>
            <a:xfrm>
              <a:off x="6199317" y="452299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8" name="Freeform: Shape 6267">
              <a:extLst>
                <a:ext uri="{FF2B5EF4-FFF2-40B4-BE49-F238E27FC236}">
                  <a16:creationId xmlns:a16="http://schemas.microsoft.com/office/drawing/2014/main" id="{987FEF8C-130F-557A-7427-A7F9F59E80CD}"/>
                </a:ext>
              </a:extLst>
            </p:cNvPr>
            <p:cNvSpPr/>
            <p:nvPr/>
          </p:nvSpPr>
          <p:spPr>
            <a:xfrm>
              <a:off x="6199317" y="46944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9" name="Freeform: Shape 6268">
              <a:extLst>
                <a:ext uri="{FF2B5EF4-FFF2-40B4-BE49-F238E27FC236}">
                  <a16:creationId xmlns:a16="http://schemas.microsoft.com/office/drawing/2014/main" id="{EEAAA082-A68B-F458-9AAE-3CF3C512B7B9}"/>
                </a:ext>
              </a:extLst>
            </p:cNvPr>
            <p:cNvSpPr/>
            <p:nvPr/>
          </p:nvSpPr>
          <p:spPr>
            <a:xfrm>
              <a:off x="6199317" y="4866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70" name="Freeform: Shape 6269">
              <a:extLst>
                <a:ext uri="{FF2B5EF4-FFF2-40B4-BE49-F238E27FC236}">
                  <a16:creationId xmlns:a16="http://schemas.microsoft.com/office/drawing/2014/main" id="{CB5E4DEF-BD87-485E-546B-28C14599977E}"/>
                </a:ext>
              </a:extLst>
            </p:cNvPr>
            <p:cNvSpPr/>
            <p:nvPr/>
          </p:nvSpPr>
          <p:spPr>
            <a:xfrm>
              <a:off x="6199317" y="503274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71" name="Freeform: Shape 6270">
              <a:extLst>
                <a:ext uri="{FF2B5EF4-FFF2-40B4-BE49-F238E27FC236}">
                  <a16:creationId xmlns:a16="http://schemas.microsoft.com/office/drawing/2014/main" id="{FC24A670-56AF-07E0-8DDB-658476F61E5B}"/>
                </a:ext>
              </a:extLst>
            </p:cNvPr>
            <p:cNvSpPr/>
            <p:nvPr/>
          </p:nvSpPr>
          <p:spPr>
            <a:xfrm>
              <a:off x="6199317" y="52042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72" name="Freeform: Shape 6271">
              <a:extLst>
                <a:ext uri="{FF2B5EF4-FFF2-40B4-BE49-F238E27FC236}">
                  <a16:creationId xmlns:a16="http://schemas.microsoft.com/office/drawing/2014/main" id="{55729C6D-390F-D6F6-F852-9A9958F8BBC2}"/>
                </a:ext>
              </a:extLst>
            </p:cNvPr>
            <p:cNvSpPr/>
            <p:nvPr/>
          </p:nvSpPr>
          <p:spPr>
            <a:xfrm>
              <a:off x="6199317" y="537576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298" name="Freeform: Shape 6297">
              <a:extLst>
                <a:ext uri="{FF2B5EF4-FFF2-40B4-BE49-F238E27FC236}">
                  <a16:creationId xmlns:a16="http://schemas.microsoft.com/office/drawing/2014/main" id="{0A4625E8-D462-C033-8356-AB2ED8919CDD}"/>
                </a:ext>
              </a:extLst>
            </p:cNvPr>
            <p:cNvSpPr/>
            <p:nvPr/>
          </p:nvSpPr>
          <p:spPr>
            <a:xfrm>
              <a:off x="6199317" y="554250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299" name="Freeform: Shape 6298">
              <a:extLst>
                <a:ext uri="{FF2B5EF4-FFF2-40B4-BE49-F238E27FC236}">
                  <a16:creationId xmlns:a16="http://schemas.microsoft.com/office/drawing/2014/main" id="{70FF0281-9087-4605-A528-94619885F65A}"/>
                </a:ext>
              </a:extLst>
            </p:cNvPr>
            <p:cNvSpPr/>
            <p:nvPr/>
          </p:nvSpPr>
          <p:spPr>
            <a:xfrm>
              <a:off x="6199317" y="57140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0" name="Freeform: Shape 6299">
              <a:extLst>
                <a:ext uri="{FF2B5EF4-FFF2-40B4-BE49-F238E27FC236}">
                  <a16:creationId xmlns:a16="http://schemas.microsoft.com/office/drawing/2014/main" id="{6D0B5C26-C1CD-C0D3-3232-8BF1DA0CEBB2}"/>
                </a:ext>
              </a:extLst>
            </p:cNvPr>
            <p:cNvSpPr/>
            <p:nvPr/>
          </p:nvSpPr>
          <p:spPr>
            <a:xfrm>
              <a:off x="6199317" y="58855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1" name="Freeform: Shape 6300">
              <a:extLst>
                <a:ext uri="{FF2B5EF4-FFF2-40B4-BE49-F238E27FC236}">
                  <a16:creationId xmlns:a16="http://schemas.microsoft.com/office/drawing/2014/main" id="{DF9D4884-B6BA-B4EB-9CA1-5D907A2C85FB}"/>
                </a:ext>
              </a:extLst>
            </p:cNvPr>
            <p:cNvSpPr/>
            <p:nvPr/>
          </p:nvSpPr>
          <p:spPr>
            <a:xfrm>
              <a:off x="6199317" y="60570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2" name="Freeform: Shape 6301">
              <a:extLst>
                <a:ext uri="{FF2B5EF4-FFF2-40B4-BE49-F238E27FC236}">
                  <a16:creationId xmlns:a16="http://schemas.microsoft.com/office/drawing/2014/main" id="{10D9CD60-40C1-3DE0-A410-F163D0D3FC07}"/>
                </a:ext>
              </a:extLst>
            </p:cNvPr>
            <p:cNvSpPr/>
            <p:nvPr/>
          </p:nvSpPr>
          <p:spPr>
            <a:xfrm>
              <a:off x="6199317" y="622377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303" name="Freeform: Shape 6302">
              <a:extLst>
                <a:ext uri="{FF2B5EF4-FFF2-40B4-BE49-F238E27FC236}">
                  <a16:creationId xmlns:a16="http://schemas.microsoft.com/office/drawing/2014/main" id="{C1115209-EDA9-1430-E7B5-367F64437A49}"/>
                </a:ext>
              </a:extLst>
            </p:cNvPr>
            <p:cNvSpPr/>
            <p:nvPr/>
          </p:nvSpPr>
          <p:spPr>
            <a:xfrm>
              <a:off x="6199318" y="63952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4" name="Freeform: Shape 6303">
              <a:extLst>
                <a:ext uri="{FF2B5EF4-FFF2-40B4-BE49-F238E27FC236}">
                  <a16:creationId xmlns:a16="http://schemas.microsoft.com/office/drawing/2014/main" id="{8465E673-721E-1985-1C19-8577D7D3D2CE}"/>
                </a:ext>
              </a:extLst>
            </p:cNvPr>
            <p:cNvSpPr/>
            <p:nvPr/>
          </p:nvSpPr>
          <p:spPr>
            <a:xfrm>
              <a:off x="6199319" y="65667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5" name="Freeform: Shape 6304">
              <a:extLst>
                <a:ext uri="{FF2B5EF4-FFF2-40B4-BE49-F238E27FC236}">
                  <a16:creationId xmlns:a16="http://schemas.microsoft.com/office/drawing/2014/main" id="{EC63694E-7563-4474-9809-DD931BB0CE09}"/>
                </a:ext>
              </a:extLst>
            </p:cNvPr>
            <p:cNvSpPr/>
            <p:nvPr/>
          </p:nvSpPr>
          <p:spPr>
            <a:xfrm>
              <a:off x="6361298" y="9499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06" name="Freeform: Shape 6305">
              <a:extLst>
                <a:ext uri="{FF2B5EF4-FFF2-40B4-BE49-F238E27FC236}">
                  <a16:creationId xmlns:a16="http://schemas.microsoft.com/office/drawing/2014/main" id="{A78242D3-5E51-42DF-FDF4-5955894D3206}"/>
                </a:ext>
              </a:extLst>
            </p:cNvPr>
            <p:cNvSpPr/>
            <p:nvPr/>
          </p:nvSpPr>
          <p:spPr>
            <a:xfrm>
              <a:off x="6361298" y="11214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07" name="Freeform: Shape 6306">
              <a:extLst>
                <a:ext uri="{FF2B5EF4-FFF2-40B4-BE49-F238E27FC236}">
                  <a16:creationId xmlns:a16="http://schemas.microsoft.com/office/drawing/2014/main" id="{92C995D0-3EE2-D313-61D2-3D0313BDACBD}"/>
                </a:ext>
              </a:extLst>
            </p:cNvPr>
            <p:cNvSpPr/>
            <p:nvPr/>
          </p:nvSpPr>
          <p:spPr>
            <a:xfrm>
              <a:off x="6361298" y="12881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08" name="Freeform: Shape 6307">
              <a:extLst>
                <a:ext uri="{FF2B5EF4-FFF2-40B4-BE49-F238E27FC236}">
                  <a16:creationId xmlns:a16="http://schemas.microsoft.com/office/drawing/2014/main" id="{2470728E-2B29-04BA-B3E3-4331B34ED469}"/>
                </a:ext>
              </a:extLst>
            </p:cNvPr>
            <p:cNvSpPr/>
            <p:nvPr/>
          </p:nvSpPr>
          <p:spPr>
            <a:xfrm>
              <a:off x="6361298" y="14596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09" name="Freeform: Shape 6308">
              <a:extLst>
                <a:ext uri="{FF2B5EF4-FFF2-40B4-BE49-F238E27FC236}">
                  <a16:creationId xmlns:a16="http://schemas.microsoft.com/office/drawing/2014/main" id="{89BABDC9-0E05-C940-D7B5-A554E89DBB6A}"/>
                </a:ext>
              </a:extLst>
            </p:cNvPr>
            <p:cNvSpPr/>
            <p:nvPr/>
          </p:nvSpPr>
          <p:spPr>
            <a:xfrm>
              <a:off x="6361298" y="16311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10" name="Freeform: Shape 6309">
              <a:extLst>
                <a:ext uri="{FF2B5EF4-FFF2-40B4-BE49-F238E27FC236}">
                  <a16:creationId xmlns:a16="http://schemas.microsoft.com/office/drawing/2014/main" id="{A6352C1A-7B28-22C0-AAF7-67560730015E}"/>
                </a:ext>
              </a:extLst>
            </p:cNvPr>
            <p:cNvSpPr/>
            <p:nvPr/>
          </p:nvSpPr>
          <p:spPr>
            <a:xfrm>
              <a:off x="6361298" y="1802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11" name="Freeform: Shape 6310">
              <a:extLst>
                <a:ext uri="{FF2B5EF4-FFF2-40B4-BE49-F238E27FC236}">
                  <a16:creationId xmlns:a16="http://schemas.microsoft.com/office/drawing/2014/main" id="{B9181ED0-AF0B-C28E-9D87-E0510548CF98}"/>
                </a:ext>
              </a:extLst>
            </p:cNvPr>
            <p:cNvSpPr/>
            <p:nvPr/>
          </p:nvSpPr>
          <p:spPr>
            <a:xfrm>
              <a:off x="6361298" y="196943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12" name="Freeform: Shape 6311">
              <a:extLst>
                <a:ext uri="{FF2B5EF4-FFF2-40B4-BE49-F238E27FC236}">
                  <a16:creationId xmlns:a16="http://schemas.microsoft.com/office/drawing/2014/main" id="{80500727-1F12-264C-D74E-AA0606E0F7E6}"/>
                </a:ext>
              </a:extLst>
            </p:cNvPr>
            <p:cNvSpPr/>
            <p:nvPr/>
          </p:nvSpPr>
          <p:spPr>
            <a:xfrm>
              <a:off x="6361298" y="21409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38" name="Freeform: Shape 6337">
              <a:extLst>
                <a:ext uri="{FF2B5EF4-FFF2-40B4-BE49-F238E27FC236}">
                  <a16:creationId xmlns:a16="http://schemas.microsoft.com/office/drawing/2014/main" id="{FBED2387-3CD2-0C51-B2FC-4C067B5623D3}"/>
                </a:ext>
              </a:extLst>
            </p:cNvPr>
            <p:cNvSpPr/>
            <p:nvPr/>
          </p:nvSpPr>
          <p:spPr>
            <a:xfrm>
              <a:off x="6361298" y="23124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39" name="Freeform: Shape 6338">
              <a:extLst>
                <a:ext uri="{FF2B5EF4-FFF2-40B4-BE49-F238E27FC236}">
                  <a16:creationId xmlns:a16="http://schemas.microsoft.com/office/drawing/2014/main" id="{19E29663-C138-A497-15E3-7612562AFBDE}"/>
                </a:ext>
              </a:extLst>
            </p:cNvPr>
            <p:cNvSpPr/>
            <p:nvPr/>
          </p:nvSpPr>
          <p:spPr>
            <a:xfrm>
              <a:off x="6361298" y="247918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40" name="Freeform: Shape 6339">
              <a:extLst>
                <a:ext uri="{FF2B5EF4-FFF2-40B4-BE49-F238E27FC236}">
                  <a16:creationId xmlns:a16="http://schemas.microsoft.com/office/drawing/2014/main" id="{6CCC2E53-0D87-D2AC-2374-9C5B6221BE54}"/>
                </a:ext>
              </a:extLst>
            </p:cNvPr>
            <p:cNvSpPr/>
            <p:nvPr/>
          </p:nvSpPr>
          <p:spPr>
            <a:xfrm>
              <a:off x="6361298" y="26506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1" name="Freeform: Shape 6340">
              <a:extLst>
                <a:ext uri="{FF2B5EF4-FFF2-40B4-BE49-F238E27FC236}">
                  <a16:creationId xmlns:a16="http://schemas.microsoft.com/office/drawing/2014/main" id="{1C0758CB-8E9E-DBE2-F042-269B8FBC85BC}"/>
                </a:ext>
              </a:extLst>
            </p:cNvPr>
            <p:cNvSpPr/>
            <p:nvPr/>
          </p:nvSpPr>
          <p:spPr>
            <a:xfrm>
              <a:off x="6361298" y="28222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2" name="Freeform: Shape 6341">
              <a:extLst>
                <a:ext uri="{FF2B5EF4-FFF2-40B4-BE49-F238E27FC236}">
                  <a16:creationId xmlns:a16="http://schemas.microsoft.com/office/drawing/2014/main" id="{0F8AB51D-45C7-F79A-0B2E-EA3D09F809D4}"/>
                </a:ext>
              </a:extLst>
            </p:cNvPr>
            <p:cNvSpPr/>
            <p:nvPr/>
          </p:nvSpPr>
          <p:spPr>
            <a:xfrm>
              <a:off x="6361298" y="2993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3" name="Freeform: Shape 6342">
              <a:extLst>
                <a:ext uri="{FF2B5EF4-FFF2-40B4-BE49-F238E27FC236}">
                  <a16:creationId xmlns:a16="http://schemas.microsoft.com/office/drawing/2014/main" id="{63A4FB59-F99E-0F23-6A67-0B1E1F597AA5}"/>
                </a:ext>
              </a:extLst>
            </p:cNvPr>
            <p:cNvSpPr/>
            <p:nvPr/>
          </p:nvSpPr>
          <p:spPr>
            <a:xfrm>
              <a:off x="6361298" y="316045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44" name="Freeform: Shape 6343">
              <a:extLst>
                <a:ext uri="{FF2B5EF4-FFF2-40B4-BE49-F238E27FC236}">
                  <a16:creationId xmlns:a16="http://schemas.microsoft.com/office/drawing/2014/main" id="{0A5BE0B7-51E4-04B7-34D7-CC313E46FAD8}"/>
                </a:ext>
              </a:extLst>
            </p:cNvPr>
            <p:cNvSpPr/>
            <p:nvPr/>
          </p:nvSpPr>
          <p:spPr>
            <a:xfrm>
              <a:off x="6361298" y="33319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5" name="Freeform: Shape 6344">
              <a:extLst>
                <a:ext uri="{FF2B5EF4-FFF2-40B4-BE49-F238E27FC236}">
                  <a16:creationId xmlns:a16="http://schemas.microsoft.com/office/drawing/2014/main" id="{B537F3E0-B08D-D75D-5439-4532B4C489D0}"/>
                </a:ext>
              </a:extLst>
            </p:cNvPr>
            <p:cNvSpPr/>
            <p:nvPr/>
          </p:nvSpPr>
          <p:spPr>
            <a:xfrm>
              <a:off x="6361298" y="35034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6" name="Freeform: Shape 6345">
              <a:extLst>
                <a:ext uri="{FF2B5EF4-FFF2-40B4-BE49-F238E27FC236}">
                  <a16:creationId xmlns:a16="http://schemas.microsoft.com/office/drawing/2014/main" id="{B1556C2D-77B5-5B9B-DD15-B6961741CCD7}"/>
                </a:ext>
              </a:extLst>
            </p:cNvPr>
            <p:cNvSpPr/>
            <p:nvPr/>
          </p:nvSpPr>
          <p:spPr>
            <a:xfrm>
              <a:off x="6361298" y="3674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7" name="Freeform: Shape 6346">
              <a:extLst>
                <a:ext uri="{FF2B5EF4-FFF2-40B4-BE49-F238E27FC236}">
                  <a16:creationId xmlns:a16="http://schemas.microsoft.com/office/drawing/2014/main" id="{067D5DAB-2C15-97DD-BCAC-AEFC6A6C05A7}"/>
                </a:ext>
              </a:extLst>
            </p:cNvPr>
            <p:cNvSpPr/>
            <p:nvPr/>
          </p:nvSpPr>
          <p:spPr>
            <a:xfrm>
              <a:off x="6361298" y="38417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8" name="Freeform: Shape 6347">
              <a:extLst>
                <a:ext uri="{FF2B5EF4-FFF2-40B4-BE49-F238E27FC236}">
                  <a16:creationId xmlns:a16="http://schemas.microsoft.com/office/drawing/2014/main" id="{5D2DDD45-E0C3-08F8-D0D4-65F6C06ECEF4}"/>
                </a:ext>
              </a:extLst>
            </p:cNvPr>
            <p:cNvSpPr/>
            <p:nvPr/>
          </p:nvSpPr>
          <p:spPr>
            <a:xfrm>
              <a:off x="6361298" y="40132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9" name="Freeform: Shape 6348">
              <a:extLst>
                <a:ext uri="{FF2B5EF4-FFF2-40B4-BE49-F238E27FC236}">
                  <a16:creationId xmlns:a16="http://schemas.microsoft.com/office/drawing/2014/main" id="{38344607-C9AB-01F9-C111-CBA07A5DB60C}"/>
                </a:ext>
              </a:extLst>
            </p:cNvPr>
            <p:cNvSpPr/>
            <p:nvPr/>
          </p:nvSpPr>
          <p:spPr>
            <a:xfrm>
              <a:off x="6361298" y="41847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50" name="Freeform: Shape 6349">
              <a:extLst>
                <a:ext uri="{FF2B5EF4-FFF2-40B4-BE49-F238E27FC236}">
                  <a16:creationId xmlns:a16="http://schemas.microsoft.com/office/drawing/2014/main" id="{6938E8DB-30C1-DC9A-3CA8-060649AD5E58}"/>
                </a:ext>
              </a:extLst>
            </p:cNvPr>
            <p:cNvSpPr/>
            <p:nvPr/>
          </p:nvSpPr>
          <p:spPr>
            <a:xfrm>
              <a:off x="6361298" y="43514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51" name="Freeform: Shape 6350">
              <a:extLst>
                <a:ext uri="{FF2B5EF4-FFF2-40B4-BE49-F238E27FC236}">
                  <a16:creationId xmlns:a16="http://schemas.microsoft.com/office/drawing/2014/main" id="{E368794B-32A9-D9CC-83CE-2693997C7C6A}"/>
                </a:ext>
              </a:extLst>
            </p:cNvPr>
            <p:cNvSpPr/>
            <p:nvPr/>
          </p:nvSpPr>
          <p:spPr>
            <a:xfrm>
              <a:off x="6361298" y="45229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52" name="Freeform: Shape 6351">
              <a:extLst>
                <a:ext uri="{FF2B5EF4-FFF2-40B4-BE49-F238E27FC236}">
                  <a16:creationId xmlns:a16="http://schemas.microsoft.com/office/drawing/2014/main" id="{A009B8E2-675E-EFDB-BC12-DE141AF3D0A7}"/>
                </a:ext>
              </a:extLst>
            </p:cNvPr>
            <p:cNvSpPr/>
            <p:nvPr/>
          </p:nvSpPr>
          <p:spPr>
            <a:xfrm>
              <a:off x="6361298" y="46944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78" name="Freeform: Shape 6377">
              <a:extLst>
                <a:ext uri="{FF2B5EF4-FFF2-40B4-BE49-F238E27FC236}">
                  <a16:creationId xmlns:a16="http://schemas.microsoft.com/office/drawing/2014/main" id="{6522C29F-E7F8-C8C6-6090-35D4D10BD3B7}"/>
                </a:ext>
              </a:extLst>
            </p:cNvPr>
            <p:cNvSpPr/>
            <p:nvPr/>
          </p:nvSpPr>
          <p:spPr>
            <a:xfrm>
              <a:off x="6361298" y="4866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79" name="Freeform: Shape 6378">
              <a:extLst>
                <a:ext uri="{FF2B5EF4-FFF2-40B4-BE49-F238E27FC236}">
                  <a16:creationId xmlns:a16="http://schemas.microsoft.com/office/drawing/2014/main" id="{1F8B9152-797E-D667-1765-AC628CA4A1F1}"/>
                </a:ext>
              </a:extLst>
            </p:cNvPr>
            <p:cNvSpPr/>
            <p:nvPr/>
          </p:nvSpPr>
          <p:spPr>
            <a:xfrm>
              <a:off x="6361298" y="503274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80" name="Freeform: Shape 6379">
              <a:extLst>
                <a:ext uri="{FF2B5EF4-FFF2-40B4-BE49-F238E27FC236}">
                  <a16:creationId xmlns:a16="http://schemas.microsoft.com/office/drawing/2014/main" id="{0E0D5E1B-0D8B-B2C5-D57F-A2230D40C3C3}"/>
                </a:ext>
              </a:extLst>
            </p:cNvPr>
            <p:cNvSpPr/>
            <p:nvPr/>
          </p:nvSpPr>
          <p:spPr>
            <a:xfrm>
              <a:off x="6361298" y="52042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81" name="Freeform: Shape 6380">
              <a:extLst>
                <a:ext uri="{FF2B5EF4-FFF2-40B4-BE49-F238E27FC236}">
                  <a16:creationId xmlns:a16="http://schemas.microsoft.com/office/drawing/2014/main" id="{E55A45DB-71F7-64FA-E722-36DABE6B0A1E}"/>
                </a:ext>
              </a:extLst>
            </p:cNvPr>
            <p:cNvSpPr/>
            <p:nvPr/>
          </p:nvSpPr>
          <p:spPr>
            <a:xfrm>
              <a:off x="6361298" y="537576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2" name="Freeform: Shape 6381">
              <a:extLst>
                <a:ext uri="{FF2B5EF4-FFF2-40B4-BE49-F238E27FC236}">
                  <a16:creationId xmlns:a16="http://schemas.microsoft.com/office/drawing/2014/main" id="{1A96147A-650C-68DE-D257-CE42136F1C33}"/>
                </a:ext>
              </a:extLst>
            </p:cNvPr>
            <p:cNvSpPr/>
            <p:nvPr/>
          </p:nvSpPr>
          <p:spPr>
            <a:xfrm>
              <a:off x="6361298" y="554250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383" name="Freeform: Shape 6382">
              <a:extLst>
                <a:ext uri="{FF2B5EF4-FFF2-40B4-BE49-F238E27FC236}">
                  <a16:creationId xmlns:a16="http://schemas.microsoft.com/office/drawing/2014/main" id="{65D9B17E-A902-9C8A-49DD-06887E2C3A54}"/>
                </a:ext>
              </a:extLst>
            </p:cNvPr>
            <p:cNvSpPr/>
            <p:nvPr/>
          </p:nvSpPr>
          <p:spPr>
            <a:xfrm>
              <a:off x="6361298" y="57140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4" name="Freeform: Shape 6383">
              <a:extLst>
                <a:ext uri="{FF2B5EF4-FFF2-40B4-BE49-F238E27FC236}">
                  <a16:creationId xmlns:a16="http://schemas.microsoft.com/office/drawing/2014/main" id="{3F071082-2E2C-8685-9C93-62D47E65CE92}"/>
                </a:ext>
              </a:extLst>
            </p:cNvPr>
            <p:cNvSpPr/>
            <p:nvPr/>
          </p:nvSpPr>
          <p:spPr>
            <a:xfrm>
              <a:off x="6361298" y="58855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5" name="Freeform: Shape 6384">
              <a:extLst>
                <a:ext uri="{FF2B5EF4-FFF2-40B4-BE49-F238E27FC236}">
                  <a16:creationId xmlns:a16="http://schemas.microsoft.com/office/drawing/2014/main" id="{82323663-8089-C6F7-79EF-212306885E67}"/>
                </a:ext>
              </a:extLst>
            </p:cNvPr>
            <p:cNvSpPr/>
            <p:nvPr/>
          </p:nvSpPr>
          <p:spPr>
            <a:xfrm>
              <a:off x="6361298" y="60570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6" name="Freeform: Shape 6385">
              <a:extLst>
                <a:ext uri="{FF2B5EF4-FFF2-40B4-BE49-F238E27FC236}">
                  <a16:creationId xmlns:a16="http://schemas.microsoft.com/office/drawing/2014/main" id="{B8D7E4BD-B052-2E13-143A-BBC55030E461}"/>
                </a:ext>
              </a:extLst>
            </p:cNvPr>
            <p:cNvSpPr/>
            <p:nvPr/>
          </p:nvSpPr>
          <p:spPr>
            <a:xfrm>
              <a:off x="6361298" y="622377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387" name="Freeform: Shape 6386">
              <a:extLst>
                <a:ext uri="{FF2B5EF4-FFF2-40B4-BE49-F238E27FC236}">
                  <a16:creationId xmlns:a16="http://schemas.microsoft.com/office/drawing/2014/main" id="{B9B4F706-54A5-B687-6B3A-73A01D0ECA9E}"/>
                </a:ext>
              </a:extLst>
            </p:cNvPr>
            <p:cNvSpPr/>
            <p:nvPr/>
          </p:nvSpPr>
          <p:spPr>
            <a:xfrm>
              <a:off x="6361298" y="63952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8" name="Freeform: Shape 6387">
              <a:extLst>
                <a:ext uri="{FF2B5EF4-FFF2-40B4-BE49-F238E27FC236}">
                  <a16:creationId xmlns:a16="http://schemas.microsoft.com/office/drawing/2014/main" id="{51B59C35-8DAB-D3F5-7C96-AEC8C5684792}"/>
                </a:ext>
              </a:extLst>
            </p:cNvPr>
            <p:cNvSpPr/>
            <p:nvPr/>
          </p:nvSpPr>
          <p:spPr>
            <a:xfrm>
              <a:off x="6361299" y="65667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9" name="Freeform: Shape 6388">
              <a:extLst>
                <a:ext uri="{FF2B5EF4-FFF2-40B4-BE49-F238E27FC236}">
                  <a16:creationId xmlns:a16="http://schemas.microsoft.com/office/drawing/2014/main" id="{949E8BF3-8FEA-160D-E3BE-07A852045E74}"/>
                </a:ext>
              </a:extLst>
            </p:cNvPr>
            <p:cNvSpPr/>
            <p:nvPr/>
          </p:nvSpPr>
          <p:spPr>
            <a:xfrm>
              <a:off x="6523279" y="9499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90" name="Freeform: Shape 6389">
              <a:extLst>
                <a:ext uri="{FF2B5EF4-FFF2-40B4-BE49-F238E27FC236}">
                  <a16:creationId xmlns:a16="http://schemas.microsoft.com/office/drawing/2014/main" id="{3DD794CA-0790-CA96-7A50-99714F683A4A}"/>
                </a:ext>
              </a:extLst>
            </p:cNvPr>
            <p:cNvSpPr/>
            <p:nvPr/>
          </p:nvSpPr>
          <p:spPr>
            <a:xfrm>
              <a:off x="6523279" y="11214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91" name="Freeform: Shape 6390">
              <a:extLst>
                <a:ext uri="{FF2B5EF4-FFF2-40B4-BE49-F238E27FC236}">
                  <a16:creationId xmlns:a16="http://schemas.microsoft.com/office/drawing/2014/main" id="{5FD3F08D-36F7-2F61-5BCC-BFCAF47F7F8A}"/>
                </a:ext>
              </a:extLst>
            </p:cNvPr>
            <p:cNvSpPr/>
            <p:nvPr/>
          </p:nvSpPr>
          <p:spPr>
            <a:xfrm>
              <a:off x="6523279" y="12881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92" name="Freeform: Shape 6391">
              <a:extLst>
                <a:ext uri="{FF2B5EF4-FFF2-40B4-BE49-F238E27FC236}">
                  <a16:creationId xmlns:a16="http://schemas.microsoft.com/office/drawing/2014/main" id="{C87DE8D9-98E5-C084-FF94-3B7A2430B845}"/>
                </a:ext>
              </a:extLst>
            </p:cNvPr>
            <p:cNvSpPr/>
            <p:nvPr/>
          </p:nvSpPr>
          <p:spPr>
            <a:xfrm>
              <a:off x="6523279" y="14596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18" name="Freeform: Shape 6417">
              <a:extLst>
                <a:ext uri="{FF2B5EF4-FFF2-40B4-BE49-F238E27FC236}">
                  <a16:creationId xmlns:a16="http://schemas.microsoft.com/office/drawing/2014/main" id="{A4976DA5-AB40-E6BE-4B7F-CB352B5585EA}"/>
                </a:ext>
              </a:extLst>
            </p:cNvPr>
            <p:cNvSpPr/>
            <p:nvPr/>
          </p:nvSpPr>
          <p:spPr>
            <a:xfrm>
              <a:off x="6523279" y="16311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19" name="Freeform: Shape 6418">
              <a:extLst>
                <a:ext uri="{FF2B5EF4-FFF2-40B4-BE49-F238E27FC236}">
                  <a16:creationId xmlns:a16="http://schemas.microsoft.com/office/drawing/2014/main" id="{AFC1F07F-5FE4-AC16-FDED-9FD6A9490C90}"/>
                </a:ext>
              </a:extLst>
            </p:cNvPr>
            <p:cNvSpPr/>
            <p:nvPr/>
          </p:nvSpPr>
          <p:spPr>
            <a:xfrm>
              <a:off x="6523279" y="18026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0" name="Freeform: Shape 6419">
              <a:extLst>
                <a:ext uri="{FF2B5EF4-FFF2-40B4-BE49-F238E27FC236}">
                  <a16:creationId xmlns:a16="http://schemas.microsoft.com/office/drawing/2014/main" id="{A5B33EDB-BCE4-1EB0-8B82-9A1658FA64D2}"/>
                </a:ext>
              </a:extLst>
            </p:cNvPr>
            <p:cNvSpPr/>
            <p:nvPr/>
          </p:nvSpPr>
          <p:spPr>
            <a:xfrm>
              <a:off x="6523279" y="196942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21" name="Freeform: Shape 6420">
              <a:extLst>
                <a:ext uri="{FF2B5EF4-FFF2-40B4-BE49-F238E27FC236}">
                  <a16:creationId xmlns:a16="http://schemas.microsoft.com/office/drawing/2014/main" id="{019371D4-6278-C0F1-BD5B-C71A4C093D11}"/>
                </a:ext>
              </a:extLst>
            </p:cNvPr>
            <p:cNvSpPr/>
            <p:nvPr/>
          </p:nvSpPr>
          <p:spPr>
            <a:xfrm>
              <a:off x="6523279" y="21409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2" name="Freeform: Shape 6421">
              <a:extLst>
                <a:ext uri="{FF2B5EF4-FFF2-40B4-BE49-F238E27FC236}">
                  <a16:creationId xmlns:a16="http://schemas.microsoft.com/office/drawing/2014/main" id="{CE2185BD-C491-3FF0-AA39-836CCAE15EC9}"/>
                </a:ext>
              </a:extLst>
            </p:cNvPr>
            <p:cNvSpPr/>
            <p:nvPr/>
          </p:nvSpPr>
          <p:spPr>
            <a:xfrm>
              <a:off x="6523279" y="23124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3" name="Freeform: Shape 6422">
              <a:extLst>
                <a:ext uri="{FF2B5EF4-FFF2-40B4-BE49-F238E27FC236}">
                  <a16:creationId xmlns:a16="http://schemas.microsoft.com/office/drawing/2014/main" id="{1C69A0BA-BC54-BD72-41C2-BD5332463256}"/>
                </a:ext>
              </a:extLst>
            </p:cNvPr>
            <p:cNvSpPr/>
            <p:nvPr/>
          </p:nvSpPr>
          <p:spPr>
            <a:xfrm>
              <a:off x="6523279" y="247918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24" name="Freeform: Shape 6423">
              <a:extLst>
                <a:ext uri="{FF2B5EF4-FFF2-40B4-BE49-F238E27FC236}">
                  <a16:creationId xmlns:a16="http://schemas.microsoft.com/office/drawing/2014/main" id="{C7CEAB3F-A6DE-2174-233F-FA4743FE1A2F}"/>
                </a:ext>
              </a:extLst>
            </p:cNvPr>
            <p:cNvSpPr/>
            <p:nvPr/>
          </p:nvSpPr>
          <p:spPr>
            <a:xfrm>
              <a:off x="6523279" y="26506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5" name="Freeform: Shape 6424">
              <a:extLst>
                <a:ext uri="{FF2B5EF4-FFF2-40B4-BE49-F238E27FC236}">
                  <a16:creationId xmlns:a16="http://schemas.microsoft.com/office/drawing/2014/main" id="{671FEA4F-1D2B-6AB1-5DEC-98A2EC6C8FAC}"/>
                </a:ext>
              </a:extLst>
            </p:cNvPr>
            <p:cNvSpPr/>
            <p:nvPr/>
          </p:nvSpPr>
          <p:spPr>
            <a:xfrm>
              <a:off x="6523279" y="28222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6" name="Freeform: Shape 6425">
              <a:extLst>
                <a:ext uri="{FF2B5EF4-FFF2-40B4-BE49-F238E27FC236}">
                  <a16:creationId xmlns:a16="http://schemas.microsoft.com/office/drawing/2014/main" id="{819CE635-AE8A-8DAC-E997-8976F5A50C25}"/>
                </a:ext>
              </a:extLst>
            </p:cNvPr>
            <p:cNvSpPr/>
            <p:nvPr/>
          </p:nvSpPr>
          <p:spPr>
            <a:xfrm>
              <a:off x="6523279" y="29937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7" name="Freeform: Shape 6426">
              <a:extLst>
                <a:ext uri="{FF2B5EF4-FFF2-40B4-BE49-F238E27FC236}">
                  <a16:creationId xmlns:a16="http://schemas.microsoft.com/office/drawing/2014/main" id="{48672A74-801D-346B-8010-F495933C3CEA}"/>
                </a:ext>
              </a:extLst>
            </p:cNvPr>
            <p:cNvSpPr/>
            <p:nvPr/>
          </p:nvSpPr>
          <p:spPr>
            <a:xfrm>
              <a:off x="6523279" y="316045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28" name="Freeform: Shape 6427">
              <a:extLst>
                <a:ext uri="{FF2B5EF4-FFF2-40B4-BE49-F238E27FC236}">
                  <a16:creationId xmlns:a16="http://schemas.microsoft.com/office/drawing/2014/main" id="{03791557-14DA-C301-7832-EB290006BC6E}"/>
                </a:ext>
              </a:extLst>
            </p:cNvPr>
            <p:cNvSpPr/>
            <p:nvPr/>
          </p:nvSpPr>
          <p:spPr>
            <a:xfrm>
              <a:off x="6523279" y="333196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9" name="Freeform: Shape 6428">
              <a:extLst>
                <a:ext uri="{FF2B5EF4-FFF2-40B4-BE49-F238E27FC236}">
                  <a16:creationId xmlns:a16="http://schemas.microsoft.com/office/drawing/2014/main" id="{B718946A-9653-4EFA-942E-23D505D736DE}"/>
                </a:ext>
              </a:extLst>
            </p:cNvPr>
            <p:cNvSpPr/>
            <p:nvPr/>
          </p:nvSpPr>
          <p:spPr>
            <a:xfrm>
              <a:off x="6523279" y="35034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30" name="Freeform: Shape 6429">
              <a:extLst>
                <a:ext uri="{FF2B5EF4-FFF2-40B4-BE49-F238E27FC236}">
                  <a16:creationId xmlns:a16="http://schemas.microsoft.com/office/drawing/2014/main" id="{060537D4-758A-A84A-73DB-5BFDDE74B1E0}"/>
                </a:ext>
              </a:extLst>
            </p:cNvPr>
            <p:cNvSpPr/>
            <p:nvPr/>
          </p:nvSpPr>
          <p:spPr>
            <a:xfrm>
              <a:off x="6523279" y="36749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31" name="Freeform: Shape 6430">
              <a:extLst>
                <a:ext uri="{FF2B5EF4-FFF2-40B4-BE49-F238E27FC236}">
                  <a16:creationId xmlns:a16="http://schemas.microsoft.com/office/drawing/2014/main" id="{EBCCE734-FBE8-A0E8-AE3B-348B602ECAB9}"/>
                </a:ext>
              </a:extLst>
            </p:cNvPr>
            <p:cNvSpPr/>
            <p:nvPr/>
          </p:nvSpPr>
          <p:spPr>
            <a:xfrm>
              <a:off x="6523279" y="38417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32" name="Freeform: Shape 6431">
              <a:extLst>
                <a:ext uri="{FF2B5EF4-FFF2-40B4-BE49-F238E27FC236}">
                  <a16:creationId xmlns:a16="http://schemas.microsoft.com/office/drawing/2014/main" id="{8FB6149F-EF23-AB51-7AC3-98157918D2E9}"/>
                </a:ext>
              </a:extLst>
            </p:cNvPr>
            <p:cNvSpPr/>
            <p:nvPr/>
          </p:nvSpPr>
          <p:spPr>
            <a:xfrm>
              <a:off x="6523279" y="40132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58" name="Freeform: Shape 6457">
              <a:extLst>
                <a:ext uri="{FF2B5EF4-FFF2-40B4-BE49-F238E27FC236}">
                  <a16:creationId xmlns:a16="http://schemas.microsoft.com/office/drawing/2014/main" id="{F1CBE626-F4E8-3187-0030-CE99EC1F8DBC}"/>
                </a:ext>
              </a:extLst>
            </p:cNvPr>
            <p:cNvSpPr/>
            <p:nvPr/>
          </p:nvSpPr>
          <p:spPr>
            <a:xfrm>
              <a:off x="6523279" y="41847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59" name="Freeform: Shape 6458">
              <a:extLst>
                <a:ext uri="{FF2B5EF4-FFF2-40B4-BE49-F238E27FC236}">
                  <a16:creationId xmlns:a16="http://schemas.microsoft.com/office/drawing/2014/main" id="{7CB67345-D70A-7609-70B0-05E972D14FE6}"/>
                </a:ext>
              </a:extLst>
            </p:cNvPr>
            <p:cNvSpPr/>
            <p:nvPr/>
          </p:nvSpPr>
          <p:spPr>
            <a:xfrm>
              <a:off x="6523279" y="43514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60" name="Freeform: Shape 6459">
              <a:extLst>
                <a:ext uri="{FF2B5EF4-FFF2-40B4-BE49-F238E27FC236}">
                  <a16:creationId xmlns:a16="http://schemas.microsoft.com/office/drawing/2014/main" id="{30A65149-2453-588B-4F13-3EAFD716CBAA}"/>
                </a:ext>
              </a:extLst>
            </p:cNvPr>
            <p:cNvSpPr/>
            <p:nvPr/>
          </p:nvSpPr>
          <p:spPr>
            <a:xfrm>
              <a:off x="6523279" y="45229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1" name="Freeform: Shape 6460">
              <a:extLst>
                <a:ext uri="{FF2B5EF4-FFF2-40B4-BE49-F238E27FC236}">
                  <a16:creationId xmlns:a16="http://schemas.microsoft.com/office/drawing/2014/main" id="{F4BD1C68-B913-37CD-6E7B-71A12DE11198}"/>
                </a:ext>
              </a:extLst>
            </p:cNvPr>
            <p:cNvSpPr/>
            <p:nvPr/>
          </p:nvSpPr>
          <p:spPr>
            <a:xfrm>
              <a:off x="6523279" y="46944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2" name="Freeform: Shape 6461">
              <a:extLst>
                <a:ext uri="{FF2B5EF4-FFF2-40B4-BE49-F238E27FC236}">
                  <a16:creationId xmlns:a16="http://schemas.microsoft.com/office/drawing/2014/main" id="{C85FD0CB-EB30-E511-0CC8-1C0E00982837}"/>
                </a:ext>
              </a:extLst>
            </p:cNvPr>
            <p:cNvSpPr/>
            <p:nvPr/>
          </p:nvSpPr>
          <p:spPr>
            <a:xfrm>
              <a:off x="6523279" y="48660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3" name="Freeform: Shape 6462">
              <a:extLst>
                <a:ext uri="{FF2B5EF4-FFF2-40B4-BE49-F238E27FC236}">
                  <a16:creationId xmlns:a16="http://schemas.microsoft.com/office/drawing/2014/main" id="{1820E146-29A3-25C5-D447-E110A6216440}"/>
                </a:ext>
              </a:extLst>
            </p:cNvPr>
            <p:cNvSpPr/>
            <p:nvPr/>
          </p:nvSpPr>
          <p:spPr>
            <a:xfrm>
              <a:off x="6523279" y="503274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64" name="Freeform: Shape 6463">
              <a:extLst>
                <a:ext uri="{FF2B5EF4-FFF2-40B4-BE49-F238E27FC236}">
                  <a16:creationId xmlns:a16="http://schemas.microsoft.com/office/drawing/2014/main" id="{7836000E-90EE-D406-CD75-2C275859E177}"/>
                </a:ext>
              </a:extLst>
            </p:cNvPr>
            <p:cNvSpPr/>
            <p:nvPr/>
          </p:nvSpPr>
          <p:spPr>
            <a:xfrm>
              <a:off x="6523279" y="52042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5" name="Freeform: Shape 6464">
              <a:extLst>
                <a:ext uri="{FF2B5EF4-FFF2-40B4-BE49-F238E27FC236}">
                  <a16:creationId xmlns:a16="http://schemas.microsoft.com/office/drawing/2014/main" id="{EE228951-55A2-044C-3ACB-2D2439B351B2}"/>
                </a:ext>
              </a:extLst>
            </p:cNvPr>
            <p:cNvSpPr/>
            <p:nvPr/>
          </p:nvSpPr>
          <p:spPr>
            <a:xfrm>
              <a:off x="6523279" y="53757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66" name="Freeform: Shape 6465">
              <a:extLst>
                <a:ext uri="{FF2B5EF4-FFF2-40B4-BE49-F238E27FC236}">
                  <a16:creationId xmlns:a16="http://schemas.microsoft.com/office/drawing/2014/main" id="{1D1C0D36-53C4-B2E5-A0C7-854CD3082ACD}"/>
                </a:ext>
              </a:extLst>
            </p:cNvPr>
            <p:cNvSpPr/>
            <p:nvPr/>
          </p:nvSpPr>
          <p:spPr>
            <a:xfrm>
              <a:off x="6523279" y="554250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467" name="Freeform: Shape 6466">
              <a:extLst>
                <a:ext uri="{FF2B5EF4-FFF2-40B4-BE49-F238E27FC236}">
                  <a16:creationId xmlns:a16="http://schemas.microsoft.com/office/drawing/2014/main" id="{EAD63022-A03E-70A2-6EB1-1AADE068405B}"/>
                </a:ext>
              </a:extLst>
            </p:cNvPr>
            <p:cNvSpPr/>
            <p:nvPr/>
          </p:nvSpPr>
          <p:spPr>
            <a:xfrm>
              <a:off x="6523279" y="57140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68" name="Freeform: Shape 6467">
              <a:extLst>
                <a:ext uri="{FF2B5EF4-FFF2-40B4-BE49-F238E27FC236}">
                  <a16:creationId xmlns:a16="http://schemas.microsoft.com/office/drawing/2014/main" id="{03975EDF-2BA3-E420-013D-BB1A25D233C1}"/>
                </a:ext>
              </a:extLst>
            </p:cNvPr>
            <p:cNvSpPr/>
            <p:nvPr/>
          </p:nvSpPr>
          <p:spPr>
            <a:xfrm>
              <a:off x="6523279" y="58855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69" name="Freeform: Shape 6468">
              <a:extLst>
                <a:ext uri="{FF2B5EF4-FFF2-40B4-BE49-F238E27FC236}">
                  <a16:creationId xmlns:a16="http://schemas.microsoft.com/office/drawing/2014/main" id="{4314BD0C-9AA8-1BE7-E387-1FDA1EF969E2}"/>
                </a:ext>
              </a:extLst>
            </p:cNvPr>
            <p:cNvSpPr/>
            <p:nvPr/>
          </p:nvSpPr>
          <p:spPr>
            <a:xfrm>
              <a:off x="6523279" y="60570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70" name="Freeform: Shape 6469">
              <a:extLst>
                <a:ext uri="{FF2B5EF4-FFF2-40B4-BE49-F238E27FC236}">
                  <a16:creationId xmlns:a16="http://schemas.microsoft.com/office/drawing/2014/main" id="{6A8F68D6-8413-2672-016B-9FC21F57B86A}"/>
                </a:ext>
              </a:extLst>
            </p:cNvPr>
            <p:cNvSpPr/>
            <p:nvPr/>
          </p:nvSpPr>
          <p:spPr>
            <a:xfrm>
              <a:off x="6523279" y="62237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471" name="Freeform: Shape 6470">
              <a:extLst>
                <a:ext uri="{FF2B5EF4-FFF2-40B4-BE49-F238E27FC236}">
                  <a16:creationId xmlns:a16="http://schemas.microsoft.com/office/drawing/2014/main" id="{267C4EEE-D543-7440-D3D6-D519BBA36E12}"/>
                </a:ext>
              </a:extLst>
            </p:cNvPr>
            <p:cNvSpPr/>
            <p:nvPr/>
          </p:nvSpPr>
          <p:spPr>
            <a:xfrm>
              <a:off x="6523279" y="63952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72" name="Freeform: Shape 6471">
              <a:extLst>
                <a:ext uri="{FF2B5EF4-FFF2-40B4-BE49-F238E27FC236}">
                  <a16:creationId xmlns:a16="http://schemas.microsoft.com/office/drawing/2014/main" id="{21984ABA-165E-3C81-A700-95E6FEAE9800}"/>
                </a:ext>
              </a:extLst>
            </p:cNvPr>
            <p:cNvSpPr/>
            <p:nvPr/>
          </p:nvSpPr>
          <p:spPr>
            <a:xfrm>
              <a:off x="6523280" y="65667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98" name="Freeform: Shape 6497">
              <a:extLst>
                <a:ext uri="{FF2B5EF4-FFF2-40B4-BE49-F238E27FC236}">
                  <a16:creationId xmlns:a16="http://schemas.microsoft.com/office/drawing/2014/main" id="{DF4CABE4-16E2-7AB3-5309-012E44F4AEF4}"/>
                </a:ext>
              </a:extLst>
            </p:cNvPr>
            <p:cNvSpPr/>
            <p:nvPr/>
          </p:nvSpPr>
          <p:spPr>
            <a:xfrm>
              <a:off x="6685259" y="9499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99" name="Freeform: Shape 6498">
              <a:extLst>
                <a:ext uri="{FF2B5EF4-FFF2-40B4-BE49-F238E27FC236}">
                  <a16:creationId xmlns:a16="http://schemas.microsoft.com/office/drawing/2014/main" id="{9D8D1E40-E7ED-5975-757C-B85181DA3C7E}"/>
                </a:ext>
              </a:extLst>
            </p:cNvPr>
            <p:cNvSpPr/>
            <p:nvPr/>
          </p:nvSpPr>
          <p:spPr>
            <a:xfrm>
              <a:off x="6685259" y="11214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0" name="Freeform: Shape 6499">
              <a:extLst>
                <a:ext uri="{FF2B5EF4-FFF2-40B4-BE49-F238E27FC236}">
                  <a16:creationId xmlns:a16="http://schemas.microsoft.com/office/drawing/2014/main" id="{F6E3F395-B9AF-4CDB-ED75-DFD75851648F}"/>
                </a:ext>
              </a:extLst>
            </p:cNvPr>
            <p:cNvSpPr/>
            <p:nvPr/>
          </p:nvSpPr>
          <p:spPr>
            <a:xfrm>
              <a:off x="6685259" y="12881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01" name="Freeform: Shape 6500">
              <a:extLst>
                <a:ext uri="{FF2B5EF4-FFF2-40B4-BE49-F238E27FC236}">
                  <a16:creationId xmlns:a16="http://schemas.microsoft.com/office/drawing/2014/main" id="{1DB2FA4D-4720-C77C-5859-0BC80E5D5FFE}"/>
                </a:ext>
              </a:extLst>
            </p:cNvPr>
            <p:cNvSpPr/>
            <p:nvPr/>
          </p:nvSpPr>
          <p:spPr>
            <a:xfrm>
              <a:off x="6685259" y="14596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2" name="Freeform: Shape 6501">
              <a:extLst>
                <a:ext uri="{FF2B5EF4-FFF2-40B4-BE49-F238E27FC236}">
                  <a16:creationId xmlns:a16="http://schemas.microsoft.com/office/drawing/2014/main" id="{9CC42B1A-80C7-AE52-7334-F12EA13B876D}"/>
                </a:ext>
              </a:extLst>
            </p:cNvPr>
            <p:cNvSpPr/>
            <p:nvPr/>
          </p:nvSpPr>
          <p:spPr>
            <a:xfrm>
              <a:off x="6685259" y="16311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3" name="Freeform: Shape 6502">
              <a:extLst>
                <a:ext uri="{FF2B5EF4-FFF2-40B4-BE49-F238E27FC236}">
                  <a16:creationId xmlns:a16="http://schemas.microsoft.com/office/drawing/2014/main" id="{5C744ECD-4B17-91F0-440B-4ACFF186FB54}"/>
                </a:ext>
              </a:extLst>
            </p:cNvPr>
            <p:cNvSpPr/>
            <p:nvPr/>
          </p:nvSpPr>
          <p:spPr>
            <a:xfrm>
              <a:off x="6685259" y="1802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4" name="Freeform: Shape 6503">
              <a:extLst>
                <a:ext uri="{FF2B5EF4-FFF2-40B4-BE49-F238E27FC236}">
                  <a16:creationId xmlns:a16="http://schemas.microsoft.com/office/drawing/2014/main" id="{FAE0D8C9-8CEE-EC46-BF27-F8B606418E16}"/>
                </a:ext>
              </a:extLst>
            </p:cNvPr>
            <p:cNvSpPr/>
            <p:nvPr/>
          </p:nvSpPr>
          <p:spPr>
            <a:xfrm>
              <a:off x="6685259" y="196942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05" name="Freeform: Shape 6504">
              <a:extLst>
                <a:ext uri="{FF2B5EF4-FFF2-40B4-BE49-F238E27FC236}">
                  <a16:creationId xmlns:a16="http://schemas.microsoft.com/office/drawing/2014/main" id="{A3AB44D9-3100-CF22-BE9A-8EE68A2655DA}"/>
                </a:ext>
              </a:extLst>
            </p:cNvPr>
            <p:cNvSpPr/>
            <p:nvPr/>
          </p:nvSpPr>
          <p:spPr>
            <a:xfrm>
              <a:off x="6685259" y="21409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6" name="Freeform: Shape 6505">
              <a:extLst>
                <a:ext uri="{FF2B5EF4-FFF2-40B4-BE49-F238E27FC236}">
                  <a16:creationId xmlns:a16="http://schemas.microsoft.com/office/drawing/2014/main" id="{77D88FE1-25AF-069C-42A9-6B263DD2A570}"/>
                </a:ext>
              </a:extLst>
            </p:cNvPr>
            <p:cNvSpPr/>
            <p:nvPr/>
          </p:nvSpPr>
          <p:spPr>
            <a:xfrm>
              <a:off x="6685259" y="23124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7" name="Freeform: Shape 6506">
              <a:extLst>
                <a:ext uri="{FF2B5EF4-FFF2-40B4-BE49-F238E27FC236}">
                  <a16:creationId xmlns:a16="http://schemas.microsoft.com/office/drawing/2014/main" id="{F438CC71-8F08-BF3D-4535-D636EC4496B3}"/>
                </a:ext>
              </a:extLst>
            </p:cNvPr>
            <p:cNvSpPr/>
            <p:nvPr/>
          </p:nvSpPr>
          <p:spPr>
            <a:xfrm>
              <a:off x="6685259" y="24791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08" name="Freeform: Shape 6507">
              <a:extLst>
                <a:ext uri="{FF2B5EF4-FFF2-40B4-BE49-F238E27FC236}">
                  <a16:creationId xmlns:a16="http://schemas.microsoft.com/office/drawing/2014/main" id="{0C230F93-47C7-6144-FBE9-F83355E4B212}"/>
                </a:ext>
              </a:extLst>
            </p:cNvPr>
            <p:cNvSpPr/>
            <p:nvPr/>
          </p:nvSpPr>
          <p:spPr>
            <a:xfrm>
              <a:off x="6685259" y="26506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9" name="Freeform: Shape 6508">
              <a:extLst>
                <a:ext uri="{FF2B5EF4-FFF2-40B4-BE49-F238E27FC236}">
                  <a16:creationId xmlns:a16="http://schemas.microsoft.com/office/drawing/2014/main" id="{D21215AB-B187-A583-8806-385A1AE7F60E}"/>
                </a:ext>
              </a:extLst>
            </p:cNvPr>
            <p:cNvSpPr/>
            <p:nvPr/>
          </p:nvSpPr>
          <p:spPr>
            <a:xfrm>
              <a:off x="6685259" y="28222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0" name="Freeform: Shape 6509">
              <a:extLst>
                <a:ext uri="{FF2B5EF4-FFF2-40B4-BE49-F238E27FC236}">
                  <a16:creationId xmlns:a16="http://schemas.microsoft.com/office/drawing/2014/main" id="{78282315-0922-0EBF-F323-5DAEC776134A}"/>
                </a:ext>
              </a:extLst>
            </p:cNvPr>
            <p:cNvSpPr/>
            <p:nvPr/>
          </p:nvSpPr>
          <p:spPr>
            <a:xfrm>
              <a:off x="6685259" y="29937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1" name="Freeform: Shape 6510">
              <a:extLst>
                <a:ext uri="{FF2B5EF4-FFF2-40B4-BE49-F238E27FC236}">
                  <a16:creationId xmlns:a16="http://schemas.microsoft.com/office/drawing/2014/main" id="{6C4712B4-274D-06A2-BDCD-E01A19D39410}"/>
                </a:ext>
              </a:extLst>
            </p:cNvPr>
            <p:cNvSpPr/>
            <p:nvPr/>
          </p:nvSpPr>
          <p:spPr>
            <a:xfrm>
              <a:off x="6685259" y="316045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12" name="Freeform: Shape 6511">
              <a:extLst>
                <a:ext uri="{FF2B5EF4-FFF2-40B4-BE49-F238E27FC236}">
                  <a16:creationId xmlns:a16="http://schemas.microsoft.com/office/drawing/2014/main" id="{1082F3D6-09D4-837C-5667-FC960D2FA016}"/>
                </a:ext>
              </a:extLst>
            </p:cNvPr>
            <p:cNvSpPr/>
            <p:nvPr/>
          </p:nvSpPr>
          <p:spPr>
            <a:xfrm>
              <a:off x="6685259" y="33319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5" name="Freeform: Shape 6514">
              <a:extLst>
                <a:ext uri="{FF2B5EF4-FFF2-40B4-BE49-F238E27FC236}">
                  <a16:creationId xmlns:a16="http://schemas.microsoft.com/office/drawing/2014/main" id="{1EB777D4-30F2-A9FB-B216-14ABA3B3FF5D}"/>
                </a:ext>
              </a:extLst>
            </p:cNvPr>
            <p:cNvSpPr/>
            <p:nvPr/>
          </p:nvSpPr>
          <p:spPr>
            <a:xfrm>
              <a:off x="6685259" y="35034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6" name="Freeform: Shape 6515">
              <a:extLst>
                <a:ext uri="{FF2B5EF4-FFF2-40B4-BE49-F238E27FC236}">
                  <a16:creationId xmlns:a16="http://schemas.microsoft.com/office/drawing/2014/main" id="{0C304FF2-D04E-F7CB-2590-F48DB1EB00B8}"/>
                </a:ext>
              </a:extLst>
            </p:cNvPr>
            <p:cNvSpPr/>
            <p:nvPr/>
          </p:nvSpPr>
          <p:spPr>
            <a:xfrm>
              <a:off x="6685259" y="36749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7" name="Freeform: Shape 6516">
              <a:extLst>
                <a:ext uri="{FF2B5EF4-FFF2-40B4-BE49-F238E27FC236}">
                  <a16:creationId xmlns:a16="http://schemas.microsoft.com/office/drawing/2014/main" id="{6C44A509-10A5-62C7-3754-58C9EB252813}"/>
                </a:ext>
              </a:extLst>
            </p:cNvPr>
            <p:cNvSpPr/>
            <p:nvPr/>
          </p:nvSpPr>
          <p:spPr>
            <a:xfrm>
              <a:off x="6685259" y="38417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8" name="Freeform: Shape 6517">
              <a:extLst>
                <a:ext uri="{FF2B5EF4-FFF2-40B4-BE49-F238E27FC236}">
                  <a16:creationId xmlns:a16="http://schemas.microsoft.com/office/drawing/2014/main" id="{7FA3C1DA-420A-323E-FF23-D34E02FBD9B9}"/>
                </a:ext>
              </a:extLst>
            </p:cNvPr>
            <p:cNvSpPr/>
            <p:nvPr/>
          </p:nvSpPr>
          <p:spPr>
            <a:xfrm>
              <a:off x="6685259" y="40132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9" name="Freeform: Shape 6518">
              <a:extLst>
                <a:ext uri="{FF2B5EF4-FFF2-40B4-BE49-F238E27FC236}">
                  <a16:creationId xmlns:a16="http://schemas.microsoft.com/office/drawing/2014/main" id="{16925824-FD57-3D35-5624-9B45782296BD}"/>
                </a:ext>
              </a:extLst>
            </p:cNvPr>
            <p:cNvSpPr/>
            <p:nvPr/>
          </p:nvSpPr>
          <p:spPr>
            <a:xfrm>
              <a:off x="6685259" y="41847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0" name="Freeform: Shape 6519">
              <a:extLst>
                <a:ext uri="{FF2B5EF4-FFF2-40B4-BE49-F238E27FC236}">
                  <a16:creationId xmlns:a16="http://schemas.microsoft.com/office/drawing/2014/main" id="{EA1F6A2B-F992-9CB5-833C-314967DCB34F}"/>
                </a:ext>
              </a:extLst>
            </p:cNvPr>
            <p:cNvSpPr/>
            <p:nvPr/>
          </p:nvSpPr>
          <p:spPr>
            <a:xfrm>
              <a:off x="6685259" y="43514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21" name="Freeform: Shape 6520">
              <a:extLst>
                <a:ext uri="{FF2B5EF4-FFF2-40B4-BE49-F238E27FC236}">
                  <a16:creationId xmlns:a16="http://schemas.microsoft.com/office/drawing/2014/main" id="{8129D861-B854-141A-7098-59F391132A40}"/>
                </a:ext>
              </a:extLst>
            </p:cNvPr>
            <p:cNvSpPr/>
            <p:nvPr/>
          </p:nvSpPr>
          <p:spPr>
            <a:xfrm>
              <a:off x="6685259" y="452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2" name="Freeform: Shape 6521">
              <a:extLst>
                <a:ext uri="{FF2B5EF4-FFF2-40B4-BE49-F238E27FC236}">
                  <a16:creationId xmlns:a16="http://schemas.microsoft.com/office/drawing/2014/main" id="{5B3B6869-A588-1EDD-4771-579E21A3BB08}"/>
                </a:ext>
              </a:extLst>
            </p:cNvPr>
            <p:cNvSpPr/>
            <p:nvPr/>
          </p:nvSpPr>
          <p:spPr>
            <a:xfrm>
              <a:off x="6685259" y="46944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3" name="Freeform: Shape 6522">
              <a:extLst>
                <a:ext uri="{FF2B5EF4-FFF2-40B4-BE49-F238E27FC236}">
                  <a16:creationId xmlns:a16="http://schemas.microsoft.com/office/drawing/2014/main" id="{D45481E2-FAF3-3728-B8AC-160963572F4E}"/>
                </a:ext>
              </a:extLst>
            </p:cNvPr>
            <p:cNvSpPr/>
            <p:nvPr/>
          </p:nvSpPr>
          <p:spPr>
            <a:xfrm>
              <a:off x="6685259" y="48660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4" name="Freeform: Shape 6523">
              <a:extLst>
                <a:ext uri="{FF2B5EF4-FFF2-40B4-BE49-F238E27FC236}">
                  <a16:creationId xmlns:a16="http://schemas.microsoft.com/office/drawing/2014/main" id="{1E5DAC18-18FF-FD39-FF42-FF012886D16D}"/>
                </a:ext>
              </a:extLst>
            </p:cNvPr>
            <p:cNvSpPr/>
            <p:nvPr/>
          </p:nvSpPr>
          <p:spPr>
            <a:xfrm>
              <a:off x="6685259" y="50327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25" name="Freeform: Shape 6524">
              <a:extLst>
                <a:ext uri="{FF2B5EF4-FFF2-40B4-BE49-F238E27FC236}">
                  <a16:creationId xmlns:a16="http://schemas.microsoft.com/office/drawing/2014/main" id="{B0F26E79-F22A-02ED-9F65-57D7A2127991}"/>
                </a:ext>
              </a:extLst>
            </p:cNvPr>
            <p:cNvSpPr/>
            <p:nvPr/>
          </p:nvSpPr>
          <p:spPr>
            <a:xfrm>
              <a:off x="6685259" y="52042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6" name="Freeform: Shape 6525">
              <a:extLst>
                <a:ext uri="{FF2B5EF4-FFF2-40B4-BE49-F238E27FC236}">
                  <a16:creationId xmlns:a16="http://schemas.microsoft.com/office/drawing/2014/main" id="{F1845C95-7A28-DF75-DCA3-1EB3FB1C7891}"/>
                </a:ext>
              </a:extLst>
            </p:cNvPr>
            <p:cNvSpPr/>
            <p:nvPr/>
          </p:nvSpPr>
          <p:spPr>
            <a:xfrm>
              <a:off x="6685259" y="53757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27" name="Freeform: Shape 6526">
              <a:extLst>
                <a:ext uri="{FF2B5EF4-FFF2-40B4-BE49-F238E27FC236}">
                  <a16:creationId xmlns:a16="http://schemas.microsoft.com/office/drawing/2014/main" id="{DF563011-3215-846D-536F-5EDBBB6CB73A}"/>
                </a:ext>
              </a:extLst>
            </p:cNvPr>
            <p:cNvSpPr/>
            <p:nvPr/>
          </p:nvSpPr>
          <p:spPr>
            <a:xfrm>
              <a:off x="6685259" y="55425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28" name="Freeform: Shape 6527">
              <a:extLst>
                <a:ext uri="{FF2B5EF4-FFF2-40B4-BE49-F238E27FC236}">
                  <a16:creationId xmlns:a16="http://schemas.microsoft.com/office/drawing/2014/main" id="{1673A1F6-D9C6-C4EF-9CC5-1705ADF0F770}"/>
                </a:ext>
              </a:extLst>
            </p:cNvPr>
            <p:cNvSpPr/>
            <p:nvPr/>
          </p:nvSpPr>
          <p:spPr>
            <a:xfrm>
              <a:off x="6685259" y="57140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29" name="Freeform: Shape 6528">
              <a:extLst>
                <a:ext uri="{FF2B5EF4-FFF2-40B4-BE49-F238E27FC236}">
                  <a16:creationId xmlns:a16="http://schemas.microsoft.com/office/drawing/2014/main" id="{187C13AC-35D9-223A-9C62-6892CECF8A27}"/>
                </a:ext>
              </a:extLst>
            </p:cNvPr>
            <p:cNvSpPr/>
            <p:nvPr/>
          </p:nvSpPr>
          <p:spPr>
            <a:xfrm>
              <a:off x="6685259" y="58855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0" name="Freeform: Shape 6529">
              <a:extLst>
                <a:ext uri="{FF2B5EF4-FFF2-40B4-BE49-F238E27FC236}">
                  <a16:creationId xmlns:a16="http://schemas.microsoft.com/office/drawing/2014/main" id="{A10A04A6-72A0-C676-2383-477AE48EA51D}"/>
                </a:ext>
              </a:extLst>
            </p:cNvPr>
            <p:cNvSpPr/>
            <p:nvPr/>
          </p:nvSpPr>
          <p:spPr>
            <a:xfrm>
              <a:off x="6685259" y="6057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1" name="Freeform: Shape 6530">
              <a:extLst>
                <a:ext uri="{FF2B5EF4-FFF2-40B4-BE49-F238E27FC236}">
                  <a16:creationId xmlns:a16="http://schemas.microsoft.com/office/drawing/2014/main" id="{349D88C7-32BF-7902-D89A-C5258A15CEDF}"/>
                </a:ext>
              </a:extLst>
            </p:cNvPr>
            <p:cNvSpPr/>
            <p:nvPr/>
          </p:nvSpPr>
          <p:spPr>
            <a:xfrm>
              <a:off x="6685259" y="62237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32" name="Freeform: Shape 6531">
              <a:extLst>
                <a:ext uri="{FF2B5EF4-FFF2-40B4-BE49-F238E27FC236}">
                  <a16:creationId xmlns:a16="http://schemas.microsoft.com/office/drawing/2014/main" id="{B8DC3FE2-E451-18F9-832B-166883FFE64B}"/>
                </a:ext>
              </a:extLst>
            </p:cNvPr>
            <p:cNvSpPr/>
            <p:nvPr/>
          </p:nvSpPr>
          <p:spPr>
            <a:xfrm>
              <a:off x="6685260" y="63952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3" name="Freeform: Shape 6532">
              <a:extLst>
                <a:ext uri="{FF2B5EF4-FFF2-40B4-BE49-F238E27FC236}">
                  <a16:creationId xmlns:a16="http://schemas.microsoft.com/office/drawing/2014/main" id="{05D90F8F-F477-C3E7-A029-0B30D539E2A1}"/>
                </a:ext>
              </a:extLst>
            </p:cNvPr>
            <p:cNvSpPr/>
            <p:nvPr/>
          </p:nvSpPr>
          <p:spPr>
            <a:xfrm>
              <a:off x="6685261" y="65667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4" name="Freeform: Shape 6533">
              <a:extLst>
                <a:ext uri="{FF2B5EF4-FFF2-40B4-BE49-F238E27FC236}">
                  <a16:creationId xmlns:a16="http://schemas.microsoft.com/office/drawing/2014/main" id="{CBD58679-B246-5C44-D0A3-094537436DB2}"/>
                </a:ext>
              </a:extLst>
            </p:cNvPr>
            <p:cNvSpPr/>
            <p:nvPr/>
          </p:nvSpPr>
          <p:spPr>
            <a:xfrm>
              <a:off x="6847241" y="9499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5" name="Freeform: Shape 6534">
              <a:extLst>
                <a:ext uri="{FF2B5EF4-FFF2-40B4-BE49-F238E27FC236}">
                  <a16:creationId xmlns:a16="http://schemas.microsoft.com/office/drawing/2014/main" id="{C84E362B-CEF6-F1EB-AFE7-E68F123E160D}"/>
                </a:ext>
              </a:extLst>
            </p:cNvPr>
            <p:cNvSpPr/>
            <p:nvPr/>
          </p:nvSpPr>
          <p:spPr>
            <a:xfrm>
              <a:off x="6847241" y="112141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6" name="Freeform: Shape 6535">
              <a:extLst>
                <a:ext uri="{FF2B5EF4-FFF2-40B4-BE49-F238E27FC236}">
                  <a16:creationId xmlns:a16="http://schemas.microsoft.com/office/drawing/2014/main" id="{055D3EF6-C5D0-83A4-5174-8B3D9DCE519E}"/>
                </a:ext>
              </a:extLst>
            </p:cNvPr>
            <p:cNvSpPr/>
            <p:nvPr/>
          </p:nvSpPr>
          <p:spPr>
            <a:xfrm>
              <a:off x="6847241" y="12881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37" name="Freeform: Shape 6536">
              <a:extLst>
                <a:ext uri="{FF2B5EF4-FFF2-40B4-BE49-F238E27FC236}">
                  <a16:creationId xmlns:a16="http://schemas.microsoft.com/office/drawing/2014/main" id="{38C94E77-4AC0-ED09-5B1C-4A97108BD019}"/>
                </a:ext>
              </a:extLst>
            </p:cNvPr>
            <p:cNvSpPr/>
            <p:nvPr/>
          </p:nvSpPr>
          <p:spPr>
            <a:xfrm>
              <a:off x="6847241" y="14596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8" name="Freeform: Shape 6537">
              <a:extLst>
                <a:ext uri="{FF2B5EF4-FFF2-40B4-BE49-F238E27FC236}">
                  <a16:creationId xmlns:a16="http://schemas.microsoft.com/office/drawing/2014/main" id="{321C2C99-998E-9743-6424-F99A3F12FE08}"/>
                </a:ext>
              </a:extLst>
            </p:cNvPr>
            <p:cNvSpPr/>
            <p:nvPr/>
          </p:nvSpPr>
          <p:spPr>
            <a:xfrm>
              <a:off x="6847241" y="16311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9" name="Freeform: Shape 6538">
              <a:extLst>
                <a:ext uri="{FF2B5EF4-FFF2-40B4-BE49-F238E27FC236}">
                  <a16:creationId xmlns:a16="http://schemas.microsoft.com/office/drawing/2014/main" id="{AD4B3F56-506A-53C9-4E0D-05ED35AA52B8}"/>
                </a:ext>
              </a:extLst>
            </p:cNvPr>
            <p:cNvSpPr/>
            <p:nvPr/>
          </p:nvSpPr>
          <p:spPr>
            <a:xfrm>
              <a:off x="6847241" y="18026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0" name="Freeform: Shape 6539">
              <a:extLst>
                <a:ext uri="{FF2B5EF4-FFF2-40B4-BE49-F238E27FC236}">
                  <a16:creationId xmlns:a16="http://schemas.microsoft.com/office/drawing/2014/main" id="{E5A3CCE1-C9D7-4FEA-A4FE-0E5D717ADC1E}"/>
                </a:ext>
              </a:extLst>
            </p:cNvPr>
            <p:cNvSpPr/>
            <p:nvPr/>
          </p:nvSpPr>
          <p:spPr>
            <a:xfrm>
              <a:off x="6847241" y="196942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41" name="Freeform: Shape 6540">
              <a:extLst>
                <a:ext uri="{FF2B5EF4-FFF2-40B4-BE49-F238E27FC236}">
                  <a16:creationId xmlns:a16="http://schemas.microsoft.com/office/drawing/2014/main" id="{B61EE8B1-4D5B-2275-340D-6356F47BE6F4}"/>
                </a:ext>
              </a:extLst>
            </p:cNvPr>
            <p:cNvSpPr/>
            <p:nvPr/>
          </p:nvSpPr>
          <p:spPr>
            <a:xfrm>
              <a:off x="6847241" y="21409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2" name="Freeform: Shape 6541">
              <a:extLst>
                <a:ext uri="{FF2B5EF4-FFF2-40B4-BE49-F238E27FC236}">
                  <a16:creationId xmlns:a16="http://schemas.microsoft.com/office/drawing/2014/main" id="{1BAA2313-D2C6-28D5-78AD-4CD9ACCA55D5}"/>
                </a:ext>
              </a:extLst>
            </p:cNvPr>
            <p:cNvSpPr/>
            <p:nvPr/>
          </p:nvSpPr>
          <p:spPr>
            <a:xfrm>
              <a:off x="6847241" y="231244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3" name="Freeform: Shape 6542">
              <a:extLst>
                <a:ext uri="{FF2B5EF4-FFF2-40B4-BE49-F238E27FC236}">
                  <a16:creationId xmlns:a16="http://schemas.microsoft.com/office/drawing/2014/main" id="{DA56E989-13AC-DC52-DDB4-5CAD7DD8CB22}"/>
                </a:ext>
              </a:extLst>
            </p:cNvPr>
            <p:cNvSpPr/>
            <p:nvPr/>
          </p:nvSpPr>
          <p:spPr>
            <a:xfrm>
              <a:off x="6847241" y="247918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44" name="Freeform: Shape 6543">
              <a:extLst>
                <a:ext uri="{FF2B5EF4-FFF2-40B4-BE49-F238E27FC236}">
                  <a16:creationId xmlns:a16="http://schemas.microsoft.com/office/drawing/2014/main" id="{8F01A9A8-6119-E80F-D6B7-E7E804C5419A}"/>
                </a:ext>
              </a:extLst>
            </p:cNvPr>
            <p:cNvSpPr/>
            <p:nvPr/>
          </p:nvSpPr>
          <p:spPr>
            <a:xfrm>
              <a:off x="6847241" y="26506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5" name="Freeform: Shape 6544">
              <a:extLst>
                <a:ext uri="{FF2B5EF4-FFF2-40B4-BE49-F238E27FC236}">
                  <a16:creationId xmlns:a16="http://schemas.microsoft.com/office/drawing/2014/main" id="{11D062C7-CC22-5F06-9208-61034D86AC28}"/>
                </a:ext>
              </a:extLst>
            </p:cNvPr>
            <p:cNvSpPr/>
            <p:nvPr/>
          </p:nvSpPr>
          <p:spPr>
            <a:xfrm>
              <a:off x="6847241" y="282220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6" name="Freeform: Shape 6545">
              <a:extLst>
                <a:ext uri="{FF2B5EF4-FFF2-40B4-BE49-F238E27FC236}">
                  <a16:creationId xmlns:a16="http://schemas.microsoft.com/office/drawing/2014/main" id="{55CA0B3F-ECB0-8DF9-7598-7FD7EC27F3A5}"/>
                </a:ext>
              </a:extLst>
            </p:cNvPr>
            <p:cNvSpPr/>
            <p:nvPr/>
          </p:nvSpPr>
          <p:spPr>
            <a:xfrm>
              <a:off x="6847241" y="29937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7" name="Freeform: Shape 6546">
              <a:extLst>
                <a:ext uri="{FF2B5EF4-FFF2-40B4-BE49-F238E27FC236}">
                  <a16:creationId xmlns:a16="http://schemas.microsoft.com/office/drawing/2014/main" id="{14E79901-88BD-ED4D-ED5C-27DD5A560CE5}"/>
                </a:ext>
              </a:extLst>
            </p:cNvPr>
            <p:cNvSpPr/>
            <p:nvPr/>
          </p:nvSpPr>
          <p:spPr>
            <a:xfrm>
              <a:off x="6847241" y="316045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48" name="Freeform: Shape 6547">
              <a:extLst>
                <a:ext uri="{FF2B5EF4-FFF2-40B4-BE49-F238E27FC236}">
                  <a16:creationId xmlns:a16="http://schemas.microsoft.com/office/drawing/2014/main" id="{A6B93975-88D5-C290-59C7-3D79E2502BA6}"/>
                </a:ext>
              </a:extLst>
            </p:cNvPr>
            <p:cNvSpPr/>
            <p:nvPr/>
          </p:nvSpPr>
          <p:spPr>
            <a:xfrm>
              <a:off x="6847241" y="33319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9" name="Freeform: Shape 6548">
              <a:extLst>
                <a:ext uri="{FF2B5EF4-FFF2-40B4-BE49-F238E27FC236}">
                  <a16:creationId xmlns:a16="http://schemas.microsoft.com/office/drawing/2014/main" id="{BF4A1D1B-2B04-14E7-0D6C-6DE295CCADA5}"/>
                </a:ext>
              </a:extLst>
            </p:cNvPr>
            <p:cNvSpPr/>
            <p:nvPr/>
          </p:nvSpPr>
          <p:spPr>
            <a:xfrm>
              <a:off x="6847241" y="35034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0" name="Freeform: Shape 6549">
              <a:extLst>
                <a:ext uri="{FF2B5EF4-FFF2-40B4-BE49-F238E27FC236}">
                  <a16:creationId xmlns:a16="http://schemas.microsoft.com/office/drawing/2014/main" id="{FEDAD5CE-12DE-C5AC-F6F1-F0BCBE7873C2}"/>
                </a:ext>
              </a:extLst>
            </p:cNvPr>
            <p:cNvSpPr/>
            <p:nvPr/>
          </p:nvSpPr>
          <p:spPr>
            <a:xfrm>
              <a:off x="6847241" y="367497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1" name="Freeform: Shape 6550">
              <a:extLst>
                <a:ext uri="{FF2B5EF4-FFF2-40B4-BE49-F238E27FC236}">
                  <a16:creationId xmlns:a16="http://schemas.microsoft.com/office/drawing/2014/main" id="{197CB204-8828-44AB-8280-89D093BB089E}"/>
                </a:ext>
              </a:extLst>
            </p:cNvPr>
            <p:cNvSpPr/>
            <p:nvPr/>
          </p:nvSpPr>
          <p:spPr>
            <a:xfrm>
              <a:off x="6847241" y="38417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2" name="Freeform: Shape 6551">
              <a:extLst>
                <a:ext uri="{FF2B5EF4-FFF2-40B4-BE49-F238E27FC236}">
                  <a16:creationId xmlns:a16="http://schemas.microsoft.com/office/drawing/2014/main" id="{8B0E4192-1A99-0CA0-B628-15142E9EBEE2}"/>
                </a:ext>
              </a:extLst>
            </p:cNvPr>
            <p:cNvSpPr/>
            <p:nvPr/>
          </p:nvSpPr>
          <p:spPr>
            <a:xfrm>
              <a:off x="6847241" y="40132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3" name="Freeform: Shape 6552">
              <a:extLst>
                <a:ext uri="{FF2B5EF4-FFF2-40B4-BE49-F238E27FC236}">
                  <a16:creationId xmlns:a16="http://schemas.microsoft.com/office/drawing/2014/main" id="{4125BDB3-51F1-904C-158B-BF97A6497FD2}"/>
                </a:ext>
              </a:extLst>
            </p:cNvPr>
            <p:cNvSpPr/>
            <p:nvPr/>
          </p:nvSpPr>
          <p:spPr>
            <a:xfrm>
              <a:off x="6847241" y="41847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4" name="Freeform: Shape 6553">
              <a:extLst>
                <a:ext uri="{FF2B5EF4-FFF2-40B4-BE49-F238E27FC236}">
                  <a16:creationId xmlns:a16="http://schemas.microsoft.com/office/drawing/2014/main" id="{B7EE876A-812C-4A7A-9AC7-F5BD05C9509F}"/>
                </a:ext>
              </a:extLst>
            </p:cNvPr>
            <p:cNvSpPr/>
            <p:nvPr/>
          </p:nvSpPr>
          <p:spPr>
            <a:xfrm>
              <a:off x="6847241" y="43514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55" name="Freeform: Shape 6554">
              <a:extLst>
                <a:ext uri="{FF2B5EF4-FFF2-40B4-BE49-F238E27FC236}">
                  <a16:creationId xmlns:a16="http://schemas.microsoft.com/office/drawing/2014/main" id="{AD40D11E-52E3-E7AB-F628-12070ECD8324}"/>
                </a:ext>
              </a:extLst>
            </p:cNvPr>
            <p:cNvSpPr/>
            <p:nvPr/>
          </p:nvSpPr>
          <p:spPr>
            <a:xfrm>
              <a:off x="6847241" y="45229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6" name="Freeform: Shape 6555">
              <a:extLst>
                <a:ext uri="{FF2B5EF4-FFF2-40B4-BE49-F238E27FC236}">
                  <a16:creationId xmlns:a16="http://schemas.microsoft.com/office/drawing/2014/main" id="{48E90850-E3E1-4C6B-F72A-A4C1B539D4EE}"/>
                </a:ext>
              </a:extLst>
            </p:cNvPr>
            <p:cNvSpPr/>
            <p:nvPr/>
          </p:nvSpPr>
          <p:spPr>
            <a:xfrm>
              <a:off x="6847241" y="46944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7" name="Freeform: Shape 6556">
              <a:extLst>
                <a:ext uri="{FF2B5EF4-FFF2-40B4-BE49-F238E27FC236}">
                  <a16:creationId xmlns:a16="http://schemas.microsoft.com/office/drawing/2014/main" id="{EB08AE09-EB29-F5C5-BADA-EC3E749D7B43}"/>
                </a:ext>
              </a:extLst>
            </p:cNvPr>
            <p:cNvSpPr/>
            <p:nvPr/>
          </p:nvSpPr>
          <p:spPr>
            <a:xfrm>
              <a:off x="6847241" y="48659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8" name="Freeform: Shape 6557">
              <a:extLst>
                <a:ext uri="{FF2B5EF4-FFF2-40B4-BE49-F238E27FC236}">
                  <a16:creationId xmlns:a16="http://schemas.microsoft.com/office/drawing/2014/main" id="{77E632AD-113D-7254-1A7C-B264DD1D4149}"/>
                </a:ext>
              </a:extLst>
            </p:cNvPr>
            <p:cNvSpPr/>
            <p:nvPr/>
          </p:nvSpPr>
          <p:spPr>
            <a:xfrm>
              <a:off x="6847241" y="503274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59" name="Freeform: Shape 6558">
              <a:extLst>
                <a:ext uri="{FF2B5EF4-FFF2-40B4-BE49-F238E27FC236}">
                  <a16:creationId xmlns:a16="http://schemas.microsoft.com/office/drawing/2014/main" id="{39D01E19-9A6D-40DC-3816-D669B4012B23}"/>
                </a:ext>
              </a:extLst>
            </p:cNvPr>
            <p:cNvSpPr/>
            <p:nvPr/>
          </p:nvSpPr>
          <p:spPr>
            <a:xfrm>
              <a:off x="6847241" y="52042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60" name="Freeform: Shape 6559">
              <a:extLst>
                <a:ext uri="{FF2B5EF4-FFF2-40B4-BE49-F238E27FC236}">
                  <a16:creationId xmlns:a16="http://schemas.microsoft.com/office/drawing/2014/main" id="{35564F94-DC61-7BBB-531B-5803D75B28C0}"/>
                </a:ext>
              </a:extLst>
            </p:cNvPr>
            <p:cNvSpPr/>
            <p:nvPr/>
          </p:nvSpPr>
          <p:spPr>
            <a:xfrm>
              <a:off x="6847241" y="537575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1" name="Freeform: Shape 6560">
              <a:extLst>
                <a:ext uri="{FF2B5EF4-FFF2-40B4-BE49-F238E27FC236}">
                  <a16:creationId xmlns:a16="http://schemas.microsoft.com/office/drawing/2014/main" id="{8F09FAEB-703C-C666-9B08-7902296041EB}"/>
                </a:ext>
              </a:extLst>
            </p:cNvPr>
            <p:cNvSpPr/>
            <p:nvPr/>
          </p:nvSpPr>
          <p:spPr>
            <a:xfrm>
              <a:off x="6847241" y="55425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62" name="Freeform: Shape 6561">
              <a:extLst>
                <a:ext uri="{FF2B5EF4-FFF2-40B4-BE49-F238E27FC236}">
                  <a16:creationId xmlns:a16="http://schemas.microsoft.com/office/drawing/2014/main" id="{2E6B371A-976B-E4E2-BA57-0376A38B1AF6}"/>
                </a:ext>
              </a:extLst>
            </p:cNvPr>
            <p:cNvSpPr/>
            <p:nvPr/>
          </p:nvSpPr>
          <p:spPr>
            <a:xfrm>
              <a:off x="6847241" y="57140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3" name="Freeform: Shape 6562">
              <a:extLst>
                <a:ext uri="{FF2B5EF4-FFF2-40B4-BE49-F238E27FC236}">
                  <a16:creationId xmlns:a16="http://schemas.microsoft.com/office/drawing/2014/main" id="{2BFDDFB5-6A2F-3895-4548-39D85724B7E8}"/>
                </a:ext>
              </a:extLst>
            </p:cNvPr>
            <p:cNvSpPr/>
            <p:nvPr/>
          </p:nvSpPr>
          <p:spPr>
            <a:xfrm>
              <a:off x="6847241" y="58855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4" name="Freeform: Shape 6563">
              <a:extLst>
                <a:ext uri="{FF2B5EF4-FFF2-40B4-BE49-F238E27FC236}">
                  <a16:creationId xmlns:a16="http://schemas.microsoft.com/office/drawing/2014/main" id="{47111165-90C5-49DB-E8BC-4B0C0022DB3D}"/>
                </a:ext>
              </a:extLst>
            </p:cNvPr>
            <p:cNvSpPr/>
            <p:nvPr/>
          </p:nvSpPr>
          <p:spPr>
            <a:xfrm>
              <a:off x="6847241" y="60570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5" name="Freeform: Shape 6564">
              <a:extLst>
                <a:ext uri="{FF2B5EF4-FFF2-40B4-BE49-F238E27FC236}">
                  <a16:creationId xmlns:a16="http://schemas.microsoft.com/office/drawing/2014/main" id="{282F4E6D-DAF3-696A-E91D-8A22E0041A26}"/>
                </a:ext>
              </a:extLst>
            </p:cNvPr>
            <p:cNvSpPr/>
            <p:nvPr/>
          </p:nvSpPr>
          <p:spPr>
            <a:xfrm>
              <a:off x="6847241" y="622376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66" name="Freeform: Shape 6565">
              <a:extLst>
                <a:ext uri="{FF2B5EF4-FFF2-40B4-BE49-F238E27FC236}">
                  <a16:creationId xmlns:a16="http://schemas.microsoft.com/office/drawing/2014/main" id="{3BE70D2F-C092-65D0-75CC-928C3EE93E4C}"/>
                </a:ext>
              </a:extLst>
            </p:cNvPr>
            <p:cNvSpPr/>
            <p:nvPr/>
          </p:nvSpPr>
          <p:spPr>
            <a:xfrm>
              <a:off x="6847242" y="63952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7" name="Freeform: Shape 6566">
              <a:extLst>
                <a:ext uri="{FF2B5EF4-FFF2-40B4-BE49-F238E27FC236}">
                  <a16:creationId xmlns:a16="http://schemas.microsoft.com/office/drawing/2014/main" id="{8BD530AB-245B-2ADE-7CE4-CCFBB9D899FA}"/>
                </a:ext>
              </a:extLst>
            </p:cNvPr>
            <p:cNvSpPr/>
            <p:nvPr/>
          </p:nvSpPr>
          <p:spPr>
            <a:xfrm>
              <a:off x="6847243" y="65667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8" name="Freeform: Shape 6567">
              <a:extLst>
                <a:ext uri="{FF2B5EF4-FFF2-40B4-BE49-F238E27FC236}">
                  <a16:creationId xmlns:a16="http://schemas.microsoft.com/office/drawing/2014/main" id="{9DD3798E-D2A7-7922-1296-B977F14D17FD}"/>
                </a:ext>
              </a:extLst>
            </p:cNvPr>
            <p:cNvSpPr/>
            <p:nvPr/>
          </p:nvSpPr>
          <p:spPr>
            <a:xfrm>
              <a:off x="7009222" y="9499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69" name="Freeform: Shape 6568">
              <a:extLst>
                <a:ext uri="{FF2B5EF4-FFF2-40B4-BE49-F238E27FC236}">
                  <a16:creationId xmlns:a16="http://schemas.microsoft.com/office/drawing/2014/main" id="{EBC0BA6A-EF66-A23F-34E3-70C523FDE860}"/>
                </a:ext>
              </a:extLst>
            </p:cNvPr>
            <p:cNvSpPr/>
            <p:nvPr/>
          </p:nvSpPr>
          <p:spPr>
            <a:xfrm>
              <a:off x="7009222" y="112141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0" name="Freeform: Shape 6569">
              <a:extLst>
                <a:ext uri="{FF2B5EF4-FFF2-40B4-BE49-F238E27FC236}">
                  <a16:creationId xmlns:a16="http://schemas.microsoft.com/office/drawing/2014/main" id="{FFBEFC39-E21C-FD2C-C5A6-B0B9B927BF84}"/>
                </a:ext>
              </a:extLst>
            </p:cNvPr>
            <p:cNvSpPr/>
            <p:nvPr/>
          </p:nvSpPr>
          <p:spPr>
            <a:xfrm>
              <a:off x="7009222" y="128815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71" name="Freeform: Shape 6570">
              <a:extLst>
                <a:ext uri="{FF2B5EF4-FFF2-40B4-BE49-F238E27FC236}">
                  <a16:creationId xmlns:a16="http://schemas.microsoft.com/office/drawing/2014/main" id="{9E57B7DC-3433-53C6-BE5D-B29CC3C554DC}"/>
                </a:ext>
              </a:extLst>
            </p:cNvPr>
            <p:cNvSpPr/>
            <p:nvPr/>
          </p:nvSpPr>
          <p:spPr>
            <a:xfrm>
              <a:off x="7009222" y="1459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2" name="Freeform: Shape 6571">
              <a:extLst>
                <a:ext uri="{FF2B5EF4-FFF2-40B4-BE49-F238E27FC236}">
                  <a16:creationId xmlns:a16="http://schemas.microsoft.com/office/drawing/2014/main" id="{9531EAE0-9A05-D94B-3844-B4EE3220BA02}"/>
                </a:ext>
              </a:extLst>
            </p:cNvPr>
            <p:cNvSpPr/>
            <p:nvPr/>
          </p:nvSpPr>
          <p:spPr>
            <a:xfrm>
              <a:off x="7009222" y="163117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3" name="Freeform: Shape 6572">
              <a:extLst>
                <a:ext uri="{FF2B5EF4-FFF2-40B4-BE49-F238E27FC236}">
                  <a16:creationId xmlns:a16="http://schemas.microsoft.com/office/drawing/2014/main" id="{85764645-5267-BD35-80BE-66CE93D97829}"/>
                </a:ext>
              </a:extLst>
            </p:cNvPr>
            <p:cNvSpPr/>
            <p:nvPr/>
          </p:nvSpPr>
          <p:spPr>
            <a:xfrm>
              <a:off x="7009222" y="180268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4" name="Freeform: Shape 6573">
              <a:extLst>
                <a:ext uri="{FF2B5EF4-FFF2-40B4-BE49-F238E27FC236}">
                  <a16:creationId xmlns:a16="http://schemas.microsoft.com/office/drawing/2014/main" id="{70D9CAE9-A867-209F-EC4F-BA3F6975269C}"/>
                </a:ext>
              </a:extLst>
            </p:cNvPr>
            <p:cNvSpPr/>
            <p:nvPr/>
          </p:nvSpPr>
          <p:spPr>
            <a:xfrm>
              <a:off x="7009222" y="196942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75" name="Freeform: Shape 6574">
              <a:extLst>
                <a:ext uri="{FF2B5EF4-FFF2-40B4-BE49-F238E27FC236}">
                  <a16:creationId xmlns:a16="http://schemas.microsoft.com/office/drawing/2014/main" id="{488E2DBE-20F8-9A5B-478C-B301924DD745}"/>
                </a:ext>
              </a:extLst>
            </p:cNvPr>
            <p:cNvSpPr/>
            <p:nvPr/>
          </p:nvSpPr>
          <p:spPr>
            <a:xfrm>
              <a:off x="7009222" y="214093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6" name="Freeform: Shape 6575">
              <a:extLst>
                <a:ext uri="{FF2B5EF4-FFF2-40B4-BE49-F238E27FC236}">
                  <a16:creationId xmlns:a16="http://schemas.microsoft.com/office/drawing/2014/main" id="{4636E904-E453-9039-892B-56811B302056}"/>
                </a:ext>
              </a:extLst>
            </p:cNvPr>
            <p:cNvSpPr/>
            <p:nvPr/>
          </p:nvSpPr>
          <p:spPr>
            <a:xfrm>
              <a:off x="7009222" y="231243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7" name="Freeform: Shape 6576">
              <a:extLst>
                <a:ext uri="{FF2B5EF4-FFF2-40B4-BE49-F238E27FC236}">
                  <a16:creationId xmlns:a16="http://schemas.microsoft.com/office/drawing/2014/main" id="{EDA4FDF6-76C6-7EA5-6C12-08FE68512CE9}"/>
                </a:ext>
              </a:extLst>
            </p:cNvPr>
            <p:cNvSpPr/>
            <p:nvPr/>
          </p:nvSpPr>
          <p:spPr>
            <a:xfrm>
              <a:off x="7009222" y="24791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78" name="Freeform: Shape 6577">
              <a:extLst>
                <a:ext uri="{FF2B5EF4-FFF2-40B4-BE49-F238E27FC236}">
                  <a16:creationId xmlns:a16="http://schemas.microsoft.com/office/drawing/2014/main" id="{DD3CFCF6-7746-BFD2-CAF3-491D6E7BFA57}"/>
                </a:ext>
              </a:extLst>
            </p:cNvPr>
            <p:cNvSpPr/>
            <p:nvPr/>
          </p:nvSpPr>
          <p:spPr>
            <a:xfrm>
              <a:off x="7009222" y="26506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9" name="Freeform: Shape 6578">
              <a:extLst>
                <a:ext uri="{FF2B5EF4-FFF2-40B4-BE49-F238E27FC236}">
                  <a16:creationId xmlns:a16="http://schemas.microsoft.com/office/drawing/2014/main" id="{5992E53F-2385-12D1-716D-FBCB11909FB7}"/>
                </a:ext>
              </a:extLst>
            </p:cNvPr>
            <p:cNvSpPr/>
            <p:nvPr/>
          </p:nvSpPr>
          <p:spPr>
            <a:xfrm>
              <a:off x="7009222" y="282219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0" name="Freeform: Shape 6579">
              <a:extLst>
                <a:ext uri="{FF2B5EF4-FFF2-40B4-BE49-F238E27FC236}">
                  <a16:creationId xmlns:a16="http://schemas.microsoft.com/office/drawing/2014/main" id="{7885AC9F-9079-727D-5B1D-240E068D2829}"/>
                </a:ext>
              </a:extLst>
            </p:cNvPr>
            <p:cNvSpPr/>
            <p:nvPr/>
          </p:nvSpPr>
          <p:spPr>
            <a:xfrm>
              <a:off x="7009222" y="29937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1" name="Freeform: Shape 6580">
              <a:extLst>
                <a:ext uri="{FF2B5EF4-FFF2-40B4-BE49-F238E27FC236}">
                  <a16:creationId xmlns:a16="http://schemas.microsoft.com/office/drawing/2014/main" id="{A4907B28-BC57-DCEE-7A22-26B3709F46EC}"/>
                </a:ext>
              </a:extLst>
            </p:cNvPr>
            <p:cNvSpPr/>
            <p:nvPr/>
          </p:nvSpPr>
          <p:spPr>
            <a:xfrm>
              <a:off x="7009222" y="316044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82" name="Freeform: Shape 6581">
              <a:extLst>
                <a:ext uri="{FF2B5EF4-FFF2-40B4-BE49-F238E27FC236}">
                  <a16:creationId xmlns:a16="http://schemas.microsoft.com/office/drawing/2014/main" id="{29C00059-67C2-BD0E-A451-D0E1BCBD25DF}"/>
                </a:ext>
              </a:extLst>
            </p:cNvPr>
            <p:cNvSpPr/>
            <p:nvPr/>
          </p:nvSpPr>
          <p:spPr>
            <a:xfrm>
              <a:off x="7009222" y="333195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3" name="Freeform: Shape 6582">
              <a:extLst>
                <a:ext uri="{FF2B5EF4-FFF2-40B4-BE49-F238E27FC236}">
                  <a16:creationId xmlns:a16="http://schemas.microsoft.com/office/drawing/2014/main" id="{4DF65291-BBB3-08BD-0BED-4502F2FD0968}"/>
                </a:ext>
              </a:extLst>
            </p:cNvPr>
            <p:cNvSpPr/>
            <p:nvPr/>
          </p:nvSpPr>
          <p:spPr>
            <a:xfrm>
              <a:off x="7009222" y="35034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4" name="Freeform: Shape 6583">
              <a:extLst>
                <a:ext uri="{FF2B5EF4-FFF2-40B4-BE49-F238E27FC236}">
                  <a16:creationId xmlns:a16="http://schemas.microsoft.com/office/drawing/2014/main" id="{B5236EE5-C4BE-F448-2E4D-84A33D6156B6}"/>
                </a:ext>
              </a:extLst>
            </p:cNvPr>
            <p:cNvSpPr/>
            <p:nvPr/>
          </p:nvSpPr>
          <p:spPr>
            <a:xfrm>
              <a:off x="7009222" y="367497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5" name="Freeform: Shape 6584">
              <a:extLst>
                <a:ext uri="{FF2B5EF4-FFF2-40B4-BE49-F238E27FC236}">
                  <a16:creationId xmlns:a16="http://schemas.microsoft.com/office/drawing/2014/main" id="{97F4D706-DE5C-F2AD-D64C-53A08A08FC67}"/>
                </a:ext>
              </a:extLst>
            </p:cNvPr>
            <p:cNvSpPr/>
            <p:nvPr/>
          </p:nvSpPr>
          <p:spPr>
            <a:xfrm>
              <a:off x="7009222" y="38417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6" name="Freeform: Shape 6585">
              <a:extLst>
                <a:ext uri="{FF2B5EF4-FFF2-40B4-BE49-F238E27FC236}">
                  <a16:creationId xmlns:a16="http://schemas.microsoft.com/office/drawing/2014/main" id="{8866E7A5-A3B3-C1E8-26E8-68B4BB355CAD}"/>
                </a:ext>
              </a:extLst>
            </p:cNvPr>
            <p:cNvSpPr/>
            <p:nvPr/>
          </p:nvSpPr>
          <p:spPr>
            <a:xfrm>
              <a:off x="7009222" y="401322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7" name="Freeform: Shape 6586">
              <a:extLst>
                <a:ext uri="{FF2B5EF4-FFF2-40B4-BE49-F238E27FC236}">
                  <a16:creationId xmlns:a16="http://schemas.microsoft.com/office/drawing/2014/main" id="{59694EB0-E255-6DBC-A278-A2E41289BB93}"/>
                </a:ext>
              </a:extLst>
            </p:cNvPr>
            <p:cNvSpPr/>
            <p:nvPr/>
          </p:nvSpPr>
          <p:spPr>
            <a:xfrm>
              <a:off x="7009222" y="418473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8" name="Freeform: Shape 6587">
              <a:extLst>
                <a:ext uri="{FF2B5EF4-FFF2-40B4-BE49-F238E27FC236}">
                  <a16:creationId xmlns:a16="http://schemas.microsoft.com/office/drawing/2014/main" id="{8847A389-4BCB-B5F1-0AEE-7AE1B252FCFF}"/>
                </a:ext>
              </a:extLst>
            </p:cNvPr>
            <p:cNvSpPr/>
            <p:nvPr/>
          </p:nvSpPr>
          <p:spPr>
            <a:xfrm>
              <a:off x="7009222" y="435147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89" name="Freeform: Shape 6588">
              <a:extLst>
                <a:ext uri="{FF2B5EF4-FFF2-40B4-BE49-F238E27FC236}">
                  <a16:creationId xmlns:a16="http://schemas.microsoft.com/office/drawing/2014/main" id="{4EC8F291-771D-2858-67C5-2AC0F8CB8DB4}"/>
                </a:ext>
              </a:extLst>
            </p:cNvPr>
            <p:cNvSpPr/>
            <p:nvPr/>
          </p:nvSpPr>
          <p:spPr>
            <a:xfrm>
              <a:off x="7009222" y="452298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0" name="Freeform: Shape 6589">
              <a:extLst>
                <a:ext uri="{FF2B5EF4-FFF2-40B4-BE49-F238E27FC236}">
                  <a16:creationId xmlns:a16="http://schemas.microsoft.com/office/drawing/2014/main" id="{C75B2324-0B3A-861F-3F14-9B1F5E8A5A29}"/>
                </a:ext>
              </a:extLst>
            </p:cNvPr>
            <p:cNvSpPr/>
            <p:nvPr/>
          </p:nvSpPr>
          <p:spPr>
            <a:xfrm>
              <a:off x="7009222" y="46944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1" name="Freeform: Shape 6590">
              <a:extLst>
                <a:ext uri="{FF2B5EF4-FFF2-40B4-BE49-F238E27FC236}">
                  <a16:creationId xmlns:a16="http://schemas.microsoft.com/office/drawing/2014/main" id="{22BD4DF1-49BD-60E7-BA2D-B75134365253}"/>
                </a:ext>
              </a:extLst>
            </p:cNvPr>
            <p:cNvSpPr/>
            <p:nvPr/>
          </p:nvSpPr>
          <p:spPr>
            <a:xfrm>
              <a:off x="7009222" y="48659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2" name="Freeform: Shape 6591">
              <a:extLst>
                <a:ext uri="{FF2B5EF4-FFF2-40B4-BE49-F238E27FC236}">
                  <a16:creationId xmlns:a16="http://schemas.microsoft.com/office/drawing/2014/main" id="{4EB0C2C5-B895-9D3F-4AF3-04D38C864D25}"/>
                </a:ext>
              </a:extLst>
            </p:cNvPr>
            <p:cNvSpPr/>
            <p:nvPr/>
          </p:nvSpPr>
          <p:spPr>
            <a:xfrm>
              <a:off x="7009222" y="503274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93" name="Freeform: Shape 6592">
              <a:extLst>
                <a:ext uri="{FF2B5EF4-FFF2-40B4-BE49-F238E27FC236}">
                  <a16:creationId xmlns:a16="http://schemas.microsoft.com/office/drawing/2014/main" id="{512A6D7A-1FDA-3CAF-E3CF-8A476F8E7D05}"/>
                </a:ext>
              </a:extLst>
            </p:cNvPr>
            <p:cNvSpPr/>
            <p:nvPr/>
          </p:nvSpPr>
          <p:spPr>
            <a:xfrm>
              <a:off x="7009222" y="52042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4" name="Freeform: Shape 6593">
              <a:extLst>
                <a:ext uri="{FF2B5EF4-FFF2-40B4-BE49-F238E27FC236}">
                  <a16:creationId xmlns:a16="http://schemas.microsoft.com/office/drawing/2014/main" id="{1F5E61B8-0688-85EA-BF4B-EC384DB1F4CB}"/>
                </a:ext>
              </a:extLst>
            </p:cNvPr>
            <p:cNvSpPr/>
            <p:nvPr/>
          </p:nvSpPr>
          <p:spPr>
            <a:xfrm>
              <a:off x="7009222" y="537575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5" name="Freeform: Shape 6594">
              <a:extLst>
                <a:ext uri="{FF2B5EF4-FFF2-40B4-BE49-F238E27FC236}">
                  <a16:creationId xmlns:a16="http://schemas.microsoft.com/office/drawing/2014/main" id="{736E5308-AFCD-8CCB-A62E-7F773EABFBB9}"/>
                </a:ext>
              </a:extLst>
            </p:cNvPr>
            <p:cNvSpPr/>
            <p:nvPr/>
          </p:nvSpPr>
          <p:spPr>
            <a:xfrm>
              <a:off x="7009222" y="554250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596" name="Freeform: Shape 6595">
              <a:extLst>
                <a:ext uri="{FF2B5EF4-FFF2-40B4-BE49-F238E27FC236}">
                  <a16:creationId xmlns:a16="http://schemas.microsoft.com/office/drawing/2014/main" id="{9BA82FE3-65BA-F22A-E8B7-8516C122FF2E}"/>
                </a:ext>
              </a:extLst>
            </p:cNvPr>
            <p:cNvSpPr/>
            <p:nvPr/>
          </p:nvSpPr>
          <p:spPr>
            <a:xfrm>
              <a:off x="7009222" y="57140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7" name="Freeform: Shape 6596">
              <a:extLst>
                <a:ext uri="{FF2B5EF4-FFF2-40B4-BE49-F238E27FC236}">
                  <a16:creationId xmlns:a16="http://schemas.microsoft.com/office/drawing/2014/main" id="{DAA75D33-7F27-C6F2-7DC1-101185639498}"/>
                </a:ext>
              </a:extLst>
            </p:cNvPr>
            <p:cNvSpPr/>
            <p:nvPr/>
          </p:nvSpPr>
          <p:spPr>
            <a:xfrm>
              <a:off x="7009222" y="58855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8" name="Freeform: Shape 6597">
              <a:extLst>
                <a:ext uri="{FF2B5EF4-FFF2-40B4-BE49-F238E27FC236}">
                  <a16:creationId xmlns:a16="http://schemas.microsoft.com/office/drawing/2014/main" id="{CFF0729A-971E-F7EE-8C2C-4A4A04DAE8CC}"/>
                </a:ext>
              </a:extLst>
            </p:cNvPr>
            <p:cNvSpPr/>
            <p:nvPr/>
          </p:nvSpPr>
          <p:spPr>
            <a:xfrm>
              <a:off x="7009222" y="605702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9" name="Freeform: Shape 6598">
              <a:extLst>
                <a:ext uri="{FF2B5EF4-FFF2-40B4-BE49-F238E27FC236}">
                  <a16:creationId xmlns:a16="http://schemas.microsoft.com/office/drawing/2014/main" id="{4C1B2D3F-CF99-BB39-8A4C-7EBE7EA0FEBE}"/>
                </a:ext>
              </a:extLst>
            </p:cNvPr>
            <p:cNvSpPr/>
            <p:nvPr/>
          </p:nvSpPr>
          <p:spPr>
            <a:xfrm>
              <a:off x="7009222" y="622376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600" name="Freeform: Shape 6599">
              <a:extLst>
                <a:ext uri="{FF2B5EF4-FFF2-40B4-BE49-F238E27FC236}">
                  <a16:creationId xmlns:a16="http://schemas.microsoft.com/office/drawing/2014/main" id="{9D22905C-3369-0D44-2D65-DC658B01F15D}"/>
                </a:ext>
              </a:extLst>
            </p:cNvPr>
            <p:cNvSpPr/>
            <p:nvPr/>
          </p:nvSpPr>
          <p:spPr>
            <a:xfrm>
              <a:off x="7009222" y="639527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01" name="Freeform: Shape 6600">
              <a:extLst>
                <a:ext uri="{FF2B5EF4-FFF2-40B4-BE49-F238E27FC236}">
                  <a16:creationId xmlns:a16="http://schemas.microsoft.com/office/drawing/2014/main" id="{C221264D-BF79-C3CD-12C9-620E64533F05}"/>
                </a:ext>
              </a:extLst>
            </p:cNvPr>
            <p:cNvSpPr/>
            <p:nvPr/>
          </p:nvSpPr>
          <p:spPr>
            <a:xfrm>
              <a:off x="7009223" y="656678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02" name="Freeform: Shape 6601">
              <a:extLst>
                <a:ext uri="{FF2B5EF4-FFF2-40B4-BE49-F238E27FC236}">
                  <a16:creationId xmlns:a16="http://schemas.microsoft.com/office/drawing/2014/main" id="{CDD67D8B-F6C3-4DD2-43DE-C7098AC80D97}"/>
                </a:ext>
              </a:extLst>
            </p:cNvPr>
            <p:cNvSpPr/>
            <p:nvPr/>
          </p:nvSpPr>
          <p:spPr>
            <a:xfrm>
              <a:off x="7171203" y="9499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3" name="Freeform: Shape 6602">
              <a:extLst>
                <a:ext uri="{FF2B5EF4-FFF2-40B4-BE49-F238E27FC236}">
                  <a16:creationId xmlns:a16="http://schemas.microsoft.com/office/drawing/2014/main" id="{CDDC4D00-AE10-700D-141F-E03ECB247F5B}"/>
                </a:ext>
              </a:extLst>
            </p:cNvPr>
            <p:cNvSpPr/>
            <p:nvPr/>
          </p:nvSpPr>
          <p:spPr>
            <a:xfrm>
              <a:off x="7171203" y="112141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4" name="Freeform: Shape 6603">
              <a:extLst>
                <a:ext uri="{FF2B5EF4-FFF2-40B4-BE49-F238E27FC236}">
                  <a16:creationId xmlns:a16="http://schemas.microsoft.com/office/drawing/2014/main" id="{80E087CC-20EF-8677-13F7-F4F7489C7803}"/>
                </a:ext>
              </a:extLst>
            </p:cNvPr>
            <p:cNvSpPr/>
            <p:nvPr/>
          </p:nvSpPr>
          <p:spPr>
            <a:xfrm>
              <a:off x="7171203" y="128815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05" name="Freeform: Shape 6604">
              <a:extLst>
                <a:ext uri="{FF2B5EF4-FFF2-40B4-BE49-F238E27FC236}">
                  <a16:creationId xmlns:a16="http://schemas.microsoft.com/office/drawing/2014/main" id="{A10E7B60-011E-105D-1073-21842C26134E}"/>
                </a:ext>
              </a:extLst>
            </p:cNvPr>
            <p:cNvSpPr/>
            <p:nvPr/>
          </p:nvSpPr>
          <p:spPr>
            <a:xfrm>
              <a:off x="7171203" y="145966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6" name="Freeform: Shape 6605">
              <a:extLst>
                <a:ext uri="{FF2B5EF4-FFF2-40B4-BE49-F238E27FC236}">
                  <a16:creationId xmlns:a16="http://schemas.microsoft.com/office/drawing/2014/main" id="{D85C70E9-E2A1-8AD7-3CE3-80F63210CBF4}"/>
                </a:ext>
              </a:extLst>
            </p:cNvPr>
            <p:cNvSpPr/>
            <p:nvPr/>
          </p:nvSpPr>
          <p:spPr>
            <a:xfrm>
              <a:off x="7171203" y="163117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7" name="Freeform: Shape 6606">
              <a:extLst>
                <a:ext uri="{FF2B5EF4-FFF2-40B4-BE49-F238E27FC236}">
                  <a16:creationId xmlns:a16="http://schemas.microsoft.com/office/drawing/2014/main" id="{BB29EAE1-17E3-ADAC-CACF-0FB949369500}"/>
                </a:ext>
              </a:extLst>
            </p:cNvPr>
            <p:cNvSpPr/>
            <p:nvPr/>
          </p:nvSpPr>
          <p:spPr>
            <a:xfrm>
              <a:off x="7171203" y="180268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8" name="Freeform: Shape 6607">
              <a:extLst>
                <a:ext uri="{FF2B5EF4-FFF2-40B4-BE49-F238E27FC236}">
                  <a16:creationId xmlns:a16="http://schemas.microsoft.com/office/drawing/2014/main" id="{6004C02A-B420-CF4B-D5CD-94A3DC261F5F}"/>
                </a:ext>
              </a:extLst>
            </p:cNvPr>
            <p:cNvSpPr/>
            <p:nvPr/>
          </p:nvSpPr>
          <p:spPr>
            <a:xfrm>
              <a:off x="7171203" y="196942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09" name="Freeform: Shape 6608">
              <a:extLst>
                <a:ext uri="{FF2B5EF4-FFF2-40B4-BE49-F238E27FC236}">
                  <a16:creationId xmlns:a16="http://schemas.microsoft.com/office/drawing/2014/main" id="{93079218-14C4-0B3F-E8FB-204EC12DEEE0}"/>
                </a:ext>
              </a:extLst>
            </p:cNvPr>
            <p:cNvSpPr/>
            <p:nvPr/>
          </p:nvSpPr>
          <p:spPr>
            <a:xfrm>
              <a:off x="7171203" y="214093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0" name="Freeform: Shape 6609">
              <a:extLst>
                <a:ext uri="{FF2B5EF4-FFF2-40B4-BE49-F238E27FC236}">
                  <a16:creationId xmlns:a16="http://schemas.microsoft.com/office/drawing/2014/main" id="{FEBD6591-0E6A-4062-DF42-5518AEFDFD02}"/>
                </a:ext>
              </a:extLst>
            </p:cNvPr>
            <p:cNvSpPr/>
            <p:nvPr/>
          </p:nvSpPr>
          <p:spPr>
            <a:xfrm>
              <a:off x="7171203" y="231243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1" name="Freeform: Shape 6610">
              <a:extLst>
                <a:ext uri="{FF2B5EF4-FFF2-40B4-BE49-F238E27FC236}">
                  <a16:creationId xmlns:a16="http://schemas.microsoft.com/office/drawing/2014/main" id="{B365A270-C014-48EA-F0D2-5B6E83CB316F}"/>
                </a:ext>
              </a:extLst>
            </p:cNvPr>
            <p:cNvSpPr/>
            <p:nvPr/>
          </p:nvSpPr>
          <p:spPr>
            <a:xfrm>
              <a:off x="7171203" y="247918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12" name="Freeform: Shape 6611">
              <a:extLst>
                <a:ext uri="{FF2B5EF4-FFF2-40B4-BE49-F238E27FC236}">
                  <a16:creationId xmlns:a16="http://schemas.microsoft.com/office/drawing/2014/main" id="{47A1DA13-C1B2-96B2-03A2-DFC2E1BBDA0C}"/>
                </a:ext>
              </a:extLst>
            </p:cNvPr>
            <p:cNvSpPr/>
            <p:nvPr/>
          </p:nvSpPr>
          <p:spPr>
            <a:xfrm>
              <a:off x="7171203" y="26506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3" name="Freeform: Shape 6612">
              <a:extLst>
                <a:ext uri="{FF2B5EF4-FFF2-40B4-BE49-F238E27FC236}">
                  <a16:creationId xmlns:a16="http://schemas.microsoft.com/office/drawing/2014/main" id="{78EC1AB3-3378-921F-4211-A3409BE19717}"/>
                </a:ext>
              </a:extLst>
            </p:cNvPr>
            <p:cNvSpPr/>
            <p:nvPr/>
          </p:nvSpPr>
          <p:spPr>
            <a:xfrm>
              <a:off x="7171203" y="28221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4" name="Freeform: Shape 6613">
              <a:extLst>
                <a:ext uri="{FF2B5EF4-FFF2-40B4-BE49-F238E27FC236}">
                  <a16:creationId xmlns:a16="http://schemas.microsoft.com/office/drawing/2014/main" id="{D1C8A677-92FE-593A-069D-D9C8D38F5528}"/>
                </a:ext>
              </a:extLst>
            </p:cNvPr>
            <p:cNvSpPr/>
            <p:nvPr/>
          </p:nvSpPr>
          <p:spPr>
            <a:xfrm>
              <a:off x="7171203" y="299370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5" name="Freeform: Shape 6614">
              <a:extLst>
                <a:ext uri="{FF2B5EF4-FFF2-40B4-BE49-F238E27FC236}">
                  <a16:creationId xmlns:a16="http://schemas.microsoft.com/office/drawing/2014/main" id="{15D52C85-1DF0-1086-8C80-5E66A7ECF2CA}"/>
                </a:ext>
              </a:extLst>
            </p:cNvPr>
            <p:cNvSpPr/>
            <p:nvPr/>
          </p:nvSpPr>
          <p:spPr>
            <a:xfrm>
              <a:off x="7171203" y="316044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16" name="Freeform: Shape 6615">
              <a:extLst>
                <a:ext uri="{FF2B5EF4-FFF2-40B4-BE49-F238E27FC236}">
                  <a16:creationId xmlns:a16="http://schemas.microsoft.com/office/drawing/2014/main" id="{DA2548FC-3123-0B8C-50B8-0091FCF38685}"/>
                </a:ext>
              </a:extLst>
            </p:cNvPr>
            <p:cNvSpPr/>
            <p:nvPr/>
          </p:nvSpPr>
          <p:spPr>
            <a:xfrm>
              <a:off x="7171203" y="333195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7" name="Freeform: Shape 6616">
              <a:extLst>
                <a:ext uri="{FF2B5EF4-FFF2-40B4-BE49-F238E27FC236}">
                  <a16:creationId xmlns:a16="http://schemas.microsoft.com/office/drawing/2014/main" id="{ABE47079-028D-6B75-00ED-1DF0916A9BDB}"/>
                </a:ext>
              </a:extLst>
            </p:cNvPr>
            <p:cNvSpPr/>
            <p:nvPr/>
          </p:nvSpPr>
          <p:spPr>
            <a:xfrm>
              <a:off x="7171203" y="350346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8" name="Freeform: Shape 6617">
              <a:extLst>
                <a:ext uri="{FF2B5EF4-FFF2-40B4-BE49-F238E27FC236}">
                  <a16:creationId xmlns:a16="http://schemas.microsoft.com/office/drawing/2014/main" id="{603891BF-ED99-351A-DEF8-D96CB508E89D}"/>
                </a:ext>
              </a:extLst>
            </p:cNvPr>
            <p:cNvSpPr/>
            <p:nvPr/>
          </p:nvSpPr>
          <p:spPr>
            <a:xfrm>
              <a:off x="7171203" y="367497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9" name="Freeform: Shape 6618">
              <a:extLst>
                <a:ext uri="{FF2B5EF4-FFF2-40B4-BE49-F238E27FC236}">
                  <a16:creationId xmlns:a16="http://schemas.microsoft.com/office/drawing/2014/main" id="{BEAE6D16-221B-5E00-8C01-475F50077080}"/>
                </a:ext>
              </a:extLst>
            </p:cNvPr>
            <p:cNvSpPr/>
            <p:nvPr/>
          </p:nvSpPr>
          <p:spPr>
            <a:xfrm>
              <a:off x="7171203" y="38417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0" name="Freeform: Shape 6619">
              <a:extLst>
                <a:ext uri="{FF2B5EF4-FFF2-40B4-BE49-F238E27FC236}">
                  <a16:creationId xmlns:a16="http://schemas.microsoft.com/office/drawing/2014/main" id="{DDD3AF07-CEBE-A962-4A60-E14A97065794}"/>
                </a:ext>
              </a:extLst>
            </p:cNvPr>
            <p:cNvSpPr/>
            <p:nvPr/>
          </p:nvSpPr>
          <p:spPr>
            <a:xfrm>
              <a:off x="7171203" y="401322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1" name="Freeform: Shape 6620">
              <a:extLst>
                <a:ext uri="{FF2B5EF4-FFF2-40B4-BE49-F238E27FC236}">
                  <a16:creationId xmlns:a16="http://schemas.microsoft.com/office/drawing/2014/main" id="{39039232-7818-4DDF-4E63-7983E87A1A16}"/>
                </a:ext>
              </a:extLst>
            </p:cNvPr>
            <p:cNvSpPr/>
            <p:nvPr/>
          </p:nvSpPr>
          <p:spPr>
            <a:xfrm>
              <a:off x="7171203" y="418473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2" name="Freeform: Shape 6621">
              <a:extLst>
                <a:ext uri="{FF2B5EF4-FFF2-40B4-BE49-F238E27FC236}">
                  <a16:creationId xmlns:a16="http://schemas.microsoft.com/office/drawing/2014/main" id="{550B6962-E8F6-0A5C-7F68-4972527E7F4A}"/>
                </a:ext>
              </a:extLst>
            </p:cNvPr>
            <p:cNvSpPr/>
            <p:nvPr/>
          </p:nvSpPr>
          <p:spPr>
            <a:xfrm>
              <a:off x="7171203" y="435147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23" name="Freeform: Shape 6622">
              <a:extLst>
                <a:ext uri="{FF2B5EF4-FFF2-40B4-BE49-F238E27FC236}">
                  <a16:creationId xmlns:a16="http://schemas.microsoft.com/office/drawing/2014/main" id="{264A083C-3BF2-558C-9458-73F31309C13C}"/>
                </a:ext>
              </a:extLst>
            </p:cNvPr>
            <p:cNvSpPr/>
            <p:nvPr/>
          </p:nvSpPr>
          <p:spPr>
            <a:xfrm>
              <a:off x="7171203" y="452298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4" name="Freeform: Shape 6623">
              <a:extLst>
                <a:ext uri="{FF2B5EF4-FFF2-40B4-BE49-F238E27FC236}">
                  <a16:creationId xmlns:a16="http://schemas.microsoft.com/office/drawing/2014/main" id="{89F035B6-050C-5E4C-6712-CA92CA6847D1}"/>
                </a:ext>
              </a:extLst>
            </p:cNvPr>
            <p:cNvSpPr/>
            <p:nvPr/>
          </p:nvSpPr>
          <p:spPr>
            <a:xfrm>
              <a:off x="7171203" y="469448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5" name="Freeform: Shape 6624">
              <a:extLst>
                <a:ext uri="{FF2B5EF4-FFF2-40B4-BE49-F238E27FC236}">
                  <a16:creationId xmlns:a16="http://schemas.microsoft.com/office/drawing/2014/main" id="{9E277281-995D-DECB-903E-8ABD45F4833B}"/>
                </a:ext>
              </a:extLst>
            </p:cNvPr>
            <p:cNvSpPr/>
            <p:nvPr/>
          </p:nvSpPr>
          <p:spPr>
            <a:xfrm>
              <a:off x="7171203" y="486599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6" name="Freeform: Shape 6625">
              <a:extLst>
                <a:ext uri="{FF2B5EF4-FFF2-40B4-BE49-F238E27FC236}">
                  <a16:creationId xmlns:a16="http://schemas.microsoft.com/office/drawing/2014/main" id="{96131563-E1D5-A55D-E597-7C778BC9D309}"/>
                </a:ext>
              </a:extLst>
            </p:cNvPr>
            <p:cNvSpPr/>
            <p:nvPr/>
          </p:nvSpPr>
          <p:spPr>
            <a:xfrm>
              <a:off x="7171203" y="503274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27" name="Freeform: Shape 6626">
              <a:extLst>
                <a:ext uri="{FF2B5EF4-FFF2-40B4-BE49-F238E27FC236}">
                  <a16:creationId xmlns:a16="http://schemas.microsoft.com/office/drawing/2014/main" id="{568D63CA-6927-DF81-AB02-2637558B1211}"/>
                </a:ext>
              </a:extLst>
            </p:cNvPr>
            <p:cNvSpPr/>
            <p:nvPr/>
          </p:nvSpPr>
          <p:spPr>
            <a:xfrm>
              <a:off x="7171203" y="520424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8" name="Freeform: Shape 6627">
              <a:extLst>
                <a:ext uri="{FF2B5EF4-FFF2-40B4-BE49-F238E27FC236}">
                  <a16:creationId xmlns:a16="http://schemas.microsoft.com/office/drawing/2014/main" id="{9EDD0253-3638-39D4-4894-915DD9F874CE}"/>
                </a:ext>
              </a:extLst>
            </p:cNvPr>
            <p:cNvSpPr/>
            <p:nvPr/>
          </p:nvSpPr>
          <p:spPr>
            <a:xfrm>
              <a:off x="7171203" y="537575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29" name="Freeform: Shape 6628">
              <a:extLst>
                <a:ext uri="{FF2B5EF4-FFF2-40B4-BE49-F238E27FC236}">
                  <a16:creationId xmlns:a16="http://schemas.microsoft.com/office/drawing/2014/main" id="{4D9F3160-AB17-0A06-9020-ACC5745020AB}"/>
                </a:ext>
              </a:extLst>
            </p:cNvPr>
            <p:cNvSpPr/>
            <p:nvPr/>
          </p:nvSpPr>
          <p:spPr>
            <a:xfrm>
              <a:off x="7171203" y="554249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630" name="Freeform: Shape 6629">
              <a:extLst>
                <a:ext uri="{FF2B5EF4-FFF2-40B4-BE49-F238E27FC236}">
                  <a16:creationId xmlns:a16="http://schemas.microsoft.com/office/drawing/2014/main" id="{3B626C7C-4814-6A6D-3116-792BFAF2DD9D}"/>
                </a:ext>
              </a:extLst>
            </p:cNvPr>
            <p:cNvSpPr/>
            <p:nvPr/>
          </p:nvSpPr>
          <p:spPr>
            <a:xfrm>
              <a:off x="7171203" y="57140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1" name="Freeform: Shape 6630">
              <a:extLst>
                <a:ext uri="{FF2B5EF4-FFF2-40B4-BE49-F238E27FC236}">
                  <a16:creationId xmlns:a16="http://schemas.microsoft.com/office/drawing/2014/main" id="{E6CC7433-9BE3-B19D-9C5B-312E32D34A06}"/>
                </a:ext>
              </a:extLst>
            </p:cNvPr>
            <p:cNvSpPr/>
            <p:nvPr/>
          </p:nvSpPr>
          <p:spPr>
            <a:xfrm>
              <a:off x="7171203" y="588551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2" name="Freeform: Shape 6631">
              <a:extLst>
                <a:ext uri="{FF2B5EF4-FFF2-40B4-BE49-F238E27FC236}">
                  <a16:creationId xmlns:a16="http://schemas.microsoft.com/office/drawing/2014/main" id="{D3EEF2BD-1DB7-5907-8953-35D5CDCD968A}"/>
                </a:ext>
              </a:extLst>
            </p:cNvPr>
            <p:cNvSpPr/>
            <p:nvPr/>
          </p:nvSpPr>
          <p:spPr>
            <a:xfrm>
              <a:off x="7171203" y="605702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3" name="Freeform: Shape 6632">
              <a:extLst>
                <a:ext uri="{FF2B5EF4-FFF2-40B4-BE49-F238E27FC236}">
                  <a16:creationId xmlns:a16="http://schemas.microsoft.com/office/drawing/2014/main" id="{AC3E8EE7-E965-ADA3-5979-28E8FA84D71C}"/>
                </a:ext>
              </a:extLst>
            </p:cNvPr>
            <p:cNvSpPr/>
            <p:nvPr/>
          </p:nvSpPr>
          <p:spPr>
            <a:xfrm>
              <a:off x="7171203" y="622376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634" name="Freeform: Shape 6633">
              <a:extLst>
                <a:ext uri="{FF2B5EF4-FFF2-40B4-BE49-F238E27FC236}">
                  <a16:creationId xmlns:a16="http://schemas.microsoft.com/office/drawing/2014/main" id="{C55621F4-2610-E122-BBEF-E9EEEF759053}"/>
                </a:ext>
              </a:extLst>
            </p:cNvPr>
            <p:cNvSpPr/>
            <p:nvPr/>
          </p:nvSpPr>
          <p:spPr>
            <a:xfrm>
              <a:off x="7171203" y="639527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5" name="Freeform: Shape 6634">
              <a:extLst>
                <a:ext uri="{FF2B5EF4-FFF2-40B4-BE49-F238E27FC236}">
                  <a16:creationId xmlns:a16="http://schemas.microsoft.com/office/drawing/2014/main" id="{B91C65CF-185F-D743-2379-AB967435651C}"/>
                </a:ext>
              </a:extLst>
            </p:cNvPr>
            <p:cNvSpPr/>
            <p:nvPr/>
          </p:nvSpPr>
          <p:spPr>
            <a:xfrm>
              <a:off x="7171204" y="656677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6" name="Freeform: Shape 6635">
              <a:extLst>
                <a:ext uri="{FF2B5EF4-FFF2-40B4-BE49-F238E27FC236}">
                  <a16:creationId xmlns:a16="http://schemas.microsoft.com/office/drawing/2014/main" id="{2044973F-6520-9AC8-B62D-D24B6A60463A}"/>
                </a:ext>
              </a:extLst>
            </p:cNvPr>
            <p:cNvSpPr/>
            <p:nvPr/>
          </p:nvSpPr>
          <p:spPr>
            <a:xfrm>
              <a:off x="7337947" y="9499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37" name="Freeform: Shape 6636">
              <a:extLst>
                <a:ext uri="{FF2B5EF4-FFF2-40B4-BE49-F238E27FC236}">
                  <a16:creationId xmlns:a16="http://schemas.microsoft.com/office/drawing/2014/main" id="{BA45AF31-96CB-9D03-B214-9CEB1C743C3B}"/>
                </a:ext>
              </a:extLst>
            </p:cNvPr>
            <p:cNvSpPr/>
            <p:nvPr/>
          </p:nvSpPr>
          <p:spPr>
            <a:xfrm>
              <a:off x="7337947" y="11214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38" name="Freeform: Shape 6637">
              <a:extLst>
                <a:ext uri="{FF2B5EF4-FFF2-40B4-BE49-F238E27FC236}">
                  <a16:creationId xmlns:a16="http://schemas.microsoft.com/office/drawing/2014/main" id="{CCEF9C18-A6FB-C540-08DE-432BEA1C6EC8}"/>
                </a:ext>
              </a:extLst>
            </p:cNvPr>
            <p:cNvSpPr/>
            <p:nvPr/>
          </p:nvSpPr>
          <p:spPr>
            <a:xfrm>
              <a:off x="7337947" y="128815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39" name="Freeform: Shape 6638">
              <a:extLst>
                <a:ext uri="{FF2B5EF4-FFF2-40B4-BE49-F238E27FC236}">
                  <a16:creationId xmlns:a16="http://schemas.microsoft.com/office/drawing/2014/main" id="{D98E8E7B-A905-A9EF-961F-EB2C1A0F0FE9}"/>
                </a:ext>
              </a:extLst>
            </p:cNvPr>
            <p:cNvSpPr/>
            <p:nvPr/>
          </p:nvSpPr>
          <p:spPr>
            <a:xfrm>
              <a:off x="7337947" y="1459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0" name="Freeform: Shape 6639">
              <a:extLst>
                <a:ext uri="{FF2B5EF4-FFF2-40B4-BE49-F238E27FC236}">
                  <a16:creationId xmlns:a16="http://schemas.microsoft.com/office/drawing/2014/main" id="{9C30276C-2C55-E80B-EE02-F8F7BD298709}"/>
                </a:ext>
              </a:extLst>
            </p:cNvPr>
            <p:cNvSpPr/>
            <p:nvPr/>
          </p:nvSpPr>
          <p:spPr>
            <a:xfrm>
              <a:off x="7337947" y="16311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1" name="Freeform: Shape 6640">
              <a:extLst>
                <a:ext uri="{FF2B5EF4-FFF2-40B4-BE49-F238E27FC236}">
                  <a16:creationId xmlns:a16="http://schemas.microsoft.com/office/drawing/2014/main" id="{E1EFCFEF-35D3-F48D-A113-1721C3ACDCFC}"/>
                </a:ext>
              </a:extLst>
            </p:cNvPr>
            <p:cNvSpPr/>
            <p:nvPr/>
          </p:nvSpPr>
          <p:spPr>
            <a:xfrm>
              <a:off x="7337947" y="18026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2" name="Freeform: Shape 6641">
              <a:extLst>
                <a:ext uri="{FF2B5EF4-FFF2-40B4-BE49-F238E27FC236}">
                  <a16:creationId xmlns:a16="http://schemas.microsoft.com/office/drawing/2014/main" id="{B039E176-25E8-BA65-3D46-E79E84FA0AFD}"/>
                </a:ext>
              </a:extLst>
            </p:cNvPr>
            <p:cNvSpPr/>
            <p:nvPr/>
          </p:nvSpPr>
          <p:spPr>
            <a:xfrm>
              <a:off x="7337947" y="19694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43" name="Freeform: Shape 6642">
              <a:extLst>
                <a:ext uri="{FF2B5EF4-FFF2-40B4-BE49-F238E27FC236}">
                  <a16:creationId xmlns:a16="http://schemas.microsoft.com/office/drawing/2014/main" id="{418095BD-9241-D667-F574-91CD30BA5D09}"/>
                </a:ext>
              </a:extLst>
            </p:cNvPr>
            <p:cNvSpPr/>
            <p:nvPr/>
          </p:nvSpPr>
          <p:spPr>
            <a:xfrm>
              <a:off x="7337947" y="21409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4" name="Freeform: Shape 6643">
              <a:extLst>
                <a:ext uri="{FF2B5EF4-FFF2-40B4-BE49-F238E27FC236}">
                  <a16:creationId xmlns:a16="http://schemas.microsoft.com/office/drawing/2014/main" id="{15F15921-A1F1-95C6-84F0-3346C8D90EC5}"/>
                </a:ext>
              </a:extLst>
            </p:cNvPr>
            <p:cNvSpPr/>
            <p:nvPr/>
          </p:nvSpPr>
          <p:spPr>
            <a:xfrm>
              <a:off x="7337947" y="23124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5" name="Freeform: Shape 6644">
              <a:extLst>
                <a:ext uri="{FF2B5EF4-FFF2-40B4-BE49-F238E27FC236}">
                  <a16:creationId xmlns:a16="http://schemas.microsoft.com/office/drawing/2014/main" id="{5576C60D-A380-58DE-1EAB-4F7C6620B3E2}"/>
                </a:ext>
              </a:extLst>
            </p:cNvPr>
            <p:cNvSpPr/>
            <p:nvPr/>
          </p:nvSpPr>
          <p:spPr>
            <a:xfrm>
              <a:off x="7337947" y="24791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46" name="Freeform: Shape 6645">
              <a:extLst>
                <a:ext uri="{FF2B5EF4-FFF2-40B4-BE49-F238E27FC236}">
                  <a16:creationId xmlns:a16="http://schemas.microsoft.com/office/drawing/2014/main" id="{F7236640-FE24-F9FF-16B7-4FF66F62F538}"/>
                </a:ext>
              </a:extLst>
            </p:cNvPr>
            <p:cNvSpPr/>
            <p:nvPr/>
          </p:nvSpPr>
          <p:spPr>
            <a:xfrm>
              <a:off x="7337947" y="2650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7" name="Freeform: Shape 6646">
              <a:extLst>
                <a:ext uri="{FF2B5EF4-FFF2-40B4-BE49-F238E27FC236}">
                  <a16:creationId xmlns:a16="http://schemas.microsoft.com/office/drawing/2014/main" id="{EA0E2E58-9C09-7974-F021-EB215103DEA8}"/>
                </a:ext>
              </a:extLst>
            </p:cNvPr>
            <p:cNvSpPr/>
            <p:nvPr/>
          </p:nvSpPr>
          <p:spPr>
            <a:xfrm>
              <a:off x="7337947" y="28221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8" name="Freeform: Shape 6647">
              <a:extLst>
                <a:ext uri="{FF2B5EF4-FFF2-40B4-BE49-F238E27FC236}">
                  <a16:creationId xmlns:a16="http://schemas.microsoft.com/office/drawing/2014/main" id="{61589A4D-23BA-A66F-DFFE-982247F2D167}"/>
                </a:ext>
              </a:extLst>
            </p:cNvPr>
            <p:cNvSpPr/>
            <p:nvPr/>
          </p:nvSpPr>
          <p:spPr>
            <a:xfrm>
              <a:off x="7337947" y="29937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9" name="Freeform: Shape 6648">
              <a:extLst>
                <a:ext uri="{FF2B5EF4-FFF2-40B4-BE49-F238E27FC236}">
                  <a16:creationId xmlns:a16="http://schemas.microsoft.com/office/drawing/2014/main" id="{99714013-2646-BD57-793C-84A38B1DBF2D}"/>
                </a:ext>
              </a:extLst>
            </p:cNvPr>
            <p:cNvSpPr/>
            <p:nvPr/>
          </p:nvSpPr>
          <p:spPr>
            <a:xfrm>
              <a:off x="7337947" y="316044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50" name="Freeform: Shape 6649">
              <a:extLst>
                <a:ext uri="{FF2B5EF4-FFF2-40B4-BE49-F238E27FC236}">
                  <a16:creationId xmlns:a16="http://schemas.microsoft.com/office/drawing/2014/main" id="{0E020571-5F0B-A868-0DF8-B1C85DD41CCF}"/>
                </a:ext>
              </a:extLst>
            </p:cNvPr>
            <p:cNvSpPr/>
            <p:nvPr/>
          </p:nvSpPr>
          <p:spPr>
            <a:xfrm>
              <a:off x="7337947" y="33319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1" name="Freeform: Shape 6650">
              <a:extLst>
                <a:ext uri="{FF2B5EF4-FFF2-40B4-BE49-F238E27FC236}">
                  <a16:creationId xmlns:a16="http://schemas.microsoft.com/office/drawing/2014/main" id="{44C2043C-1D80-7361-2270-AF186CB4ED84}"/>
                </a:ext>
              </a:extLst>
            </p:cNvPr>
            <p:cNvSpPr/>
            <p:nvPr/>
          </p:nvSpPr>
          <p:spPr>
            <a:xfrm>
              <a:off x="7337947" y="35034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2" name="Freeform: Shape 6651">
              <a:extLst>
                <a:ext uri="{FF2B5EF4-FFF2-40B4-BE49-F238E27FC236}">
                  <a16:creationId xmlns:a16="http://schemas.microsoft.com/office/drawing/2014/main" id="{CEE0C9C0-B7B6-8DEE-62C8-5B955F469513}"/>
                </a:ext>
              </a:extLst>
            </p:cNvPr>
            <p:cNvSpPr/>
            <p:nvPr/>
          </p:nvSpPr>
          <p:spPr>
            <a:xfrm>
              <a:off x="7337947" y="36749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3" name="Freeform: Shape 6652">
              <a:extLst>
                <a:ext uri="{FF2B5EF4-FFF2-40B4-BE49-F238E27FC236}">
                  <a16:creationId xmlns:a16="http://schemas.microsoft.com/office/drawing/2014/main" id="{37DF3EFC-074B-19F0-D645-9BADE56B2BB1}"/>
                </a:ext>
              </a:extLst>
            </p:cNvPr>
            <p:cNvSpPr/>
            <p:nvPr/>
          </p:nvSpPr>
          <p:spPr>
            <a:xfrm>
              <a:off x="7337947" y="38417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4" name="Freeform: Shape 6653">
              <a:extLst>
                <a:ext uri="{FF2B5EF4-FFF2-40B4-BE49-F238E27FC236}">
                  <a16:creationId xmlns:a16="http://schemas.microsoft.com/office/drawing/2014/main" id="{EE7F41F9-943B-7BED-F724-E7941C871E2D}"/>
                </a:ext>
              </a:extLst>
            </p:cNvPr>
            <p:cNvSpPr/>
            <p:nvPr/>
          </p:nvSpPr>
          <p:spPr>
            <a:xfrm>
              <a:off x="7337947" y="40132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5" name="Freeform: Shape 6654">
              <a:extLst>
                <a:ext uri="{FF2B5EF4-FFF2-40B4-BE49-F238E27FC236}">
                  <a16:creationId xmlns:a16="http://schemas.microsoft.com/office/drawing/2014/main" id="{F71A0CBB-E472-E7AB-4F25-56A389E075A0}"/>
                </a:ext>
              </a:extLst>
            </p:cNvPr>
            <p:cNvSpPr/>
            <p:nvPr/>
          </p:nvSpPr>
          <p:spPr>
            <a:xfrm>
              <a:off x="7337947" y="41847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6" name="Freeform: Shape 6655">
              <a:extLst>
                <a:ext uri="{FF2B5EF4-FFF2-40B4-BE49-F238E27FC236}">
                  <a16:creationId xmlns:a16="http://schemas.microsoft.com/office/drawing/2014/main" id="{FBA55049-CE33-CE99-6CFB-B13FE7553085}"/>
                </a:ext>
              </a:extLst>
            </p:cNvPr>
            <p:cNvSpPr/>
            <p:nvPr/>
          </p:nvSpPr>
          <p:spPr>
            <a:xfrm>
              <a:off x="7337947" y="43514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57" name="Freeform: Shape 6656">
              <a:extLst>
                <a:ext uri="{FF2B5EF4-FFF2-40B4-BE49-F238E27FC236}">
                  <a16:creationId xmlns:a16="http://schemas.microsoft.com/office/drawing/2014/main" id="{2D45BB28-00EB-8A99-F79D-6AFB849D89AB}"/>
                </a:ext>
              </a:extLst>
            </p:cNvPr>
            <p:cNvSpPr/>
            <p:nvPr/>
          </p:nvSpPr>
          <p:spPr>
            <a:xfrm>
              <a:off x="7337947" y="45229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8" name="Freeform: Shape 6657">
              <a:extLst>
                <a:ext uri="{FF2B5EF4-FFF2-40B4-BE49-F238E27FC236}">
                  <a16:creationId xmlns:a16="http://schemas.microsoft.com/office/drawing/2014/main" id="{E07DAA99-2779-685F-10C2-FFA1853B51FC}"/>
                </a:ext>
              </a:extLst>
            </p:cNvPr>
            <p:cNvSpPr/>
            <p:nvPr/>
          </p:nvSpPr>
          <p:spPr>
            <a:xfrm>
              <a:off x="7337947" y="46944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9" name="Freeform: Shape 6658">
              <a:extLst>
                <a:ext uri="{FF2B5EF4-FFF2-40B4-BE49-F238E27FC236}">
                  <a16:creationId xmlns:a16="http://schemas.microsoft.com/office/drawing/2014/main" id="{9C836EC7-091D-2967-95E8-82D9A256B6F8}"/>
                </a:ext>
              </a:extLst>
            </p:cNvPr>
            <p:cNvSpPr/>
            <p:nvPr/>
          </p:nvSpPr>
          <p:spPr>
            <a:xfrm>
              <a:off x="7337947" y="48659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60" name="Freeform: Shape 6659">
              <a:extLst>
                <a:ext uri="{FF2B5EF4-FFF2-40B4-BE49-F238E27FC236}">
                  <a16:creationId xmlns:a16="http://schemas.microsoft.com/office/drawing/2014/main" id="{2B17596A-EB5E-7AA8-8DA6-DC783EAD0D6B}"/>
                </a:ext>
              </a:extLst>
            </p:cNvPr>
            <p:cNvSpPr/>
            <p:nvPr/>
          </p:nvSpPr>
          <p:spPr>
            <a:xfrm>
              <a:off x="7337947" y="503273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61" name="Freeform: Shape 6660">
              <a:extLst>
                <a:ext uri="{FF2B5EF4-FFF2-40B4-BE49-F238E27FC236}">
                  <a16:creationId xmlns:a16="http://schemas.microsoft.com/office/drawing/2014/main" id="{7A9621E2-F000-6B89-CA05-54EF909606D8}"/>
                </a:ext>
              </a:extLst>
            </p:cNvPr>
            <p:cNvSpPr/>
            <p:nvPr/>
          </p:nvSpPr>
          <p:spPr>
            <a:xfrm>
              <a:off x="7337947" y="52042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62" name="Freeform: Shape 6661">
              <a:extLst>
                <a:ext uri="{FF2B5EF4-FFF2-40B4-BE49-F238E27FC236}">
                  <a16:creationId xmlns:a16="http://schemas.microsoft.com/office/drawing/2014/main" id="{E690F8E7-E563-A6AD-B536-7A38911E43C1}"/>
                </a:ext>
              </a:extLst>
            </p:cNvPr>
            <p:cNvSpPr/>
            <p:nvPr/>
          </p:nvSpPr>
          <p:spPr>
            <a:xfrm>
              <a:off x="7337947" y="53757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3" name="Freeform: Shape 6662">
              <a:extLst>
                <a:ext uri="{FF2B5EF4-FFF2-40B4-BE49-F238E27FC236}">
                  <a16:creationId xmlns:a16="http://schemas.microsoft.com/office/drawing/2014/main" id="{320456D7-8B02-AE6A-9B24-C09EA536CDA3}"/>
                </a:ext>
              </a:extLst>
            </p:cNvPr>
            <p:cNvSpPr/>
            <p:nvPr/>
          </p:nvSpPr>
          <p:spPr>
            <a:xfrm>
              <a:off x="7337947" y="554249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664" name="Freeform: Shape 6663">
              <a:extLst>
                <a:ext uri="{FF2B5EF4-FFF2-40B4-BE49-F238E27FC236}">
                  <a16:creationId xmlns:a16="http://schemas.microsoft.com/office/drawing/2014/main" id="{75978B23-7EE0-A0B7-48A8-AC514EA59ABA}"/>
                </a:ext>
              </a:extLst>
            </p:cNvPr>
            <p:cNvSpPr/>
            <p:nvPr/>
          </p:nvSpPr>
          <p:spPr>
            <a:xfrm>
              <a:off x="7337947" y="5714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5" name="Freeform: Shape 6664">
              <a:extLst>
                <a:ext uri="{FF2B5EF4-FFF2-40B4-BE49-F238E27FC236}">
                  <a16:creationId xmlns:a16="http://schemas.microsoft.com/office/drawing/2014/main" id="{F65F16EA-803E-A22D-40C4-67BDEFAABDB0}"/>
                </a:ext>
              </a:extLst>
            </p:cNvPr>
            <p:cNvSpPr/>
            <p:nvPr/>
          </p:nvSpPr>
          <p:spPr>
            <a:xfrm>
              <a:off x="7337947" y="58855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6" name="Freeform: Shape 6665">
              <a:extLst>
                <a:ext uri="{FF2B5EF4-FFF2-40B4-BE49-F238E27FC236}">
                  <a16:creationId xmlns:a16="http://schemas.microsoft.com/office/drawing/2014/main" id="{55624CBF-8A74-A0BF-D4F3-0F18564B72B0}"/>
                </a:ext>
              </a:extLst>
            </p:cNvPr>
            <p:cNvSpPr/>
            <p:nvPr/>
          </p:nvSpPr>
          <p:spPr>
            <a:xfrm>
              <a:off x="7337947" y="6057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7" name="Freeform: Shape 6666">
              <a:extLst>
                <a:ext uri="{FF2B5EF4-FFF2-40B4-BE49-F238E27FC236}">
                  <a16:creationId xmlns:a16="http://schemas.microsoft.com/office/drawing/2014/main" id="{F25EC910-01F3-F44E-6520-4BDA362C5829}"/>
                </a:ext>
              </a:extLst>
            </p:cNvPr>
            <p:cNvSpPr/>
            <p:nvPr/>
          </p:nvSpPr>
          <p:spPr>
            <a:xfrm>
              <a:off x="7337947" y="62237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668" name="Freeform: Shape 6667">
              <a:extLst>
                <a:ext uri="{FF2B5EF4-FFF2-40B4-BE49-F238E27FC236}">
                  <a16:creationId xmlns:a16="http://schemas.microsoft.com/office/drawing/2014/main" id="{F03AA781-6772-B548-5278-D9E3CD039D47}"/>
                </a:ext>
              </a:extLst>
            </p:cNvPr>
            <p:cNvSpPr/>
            <p:nvPr/>
          </p:nvSpPr>
          <p:spPr>
            <a:xfrm>
              <a:off x="7337948" y="63952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9" name="Freeform: Shape 6668">
              <a:extLst>
                <a:ext uri="{FF2B5EF4-FFF2-40B4-BE49-F238E27FC236}">
                  <a16:creationId xmlns:a16="http://schemas.microsoft.com/office/drawing/2014/main" id="{23DCEEAE-484D-9447-82D2-71FC5D7B8F52}"/>
                </a:ext>
              </a:extLst>
            </p:cNvPr>
            <p:cNvSpPr/>
            <p:nvPr/>
          </p:nvSpPr>
          <p:spPr>
            <a:xfrm>
              <a:off x="7337949" y="65667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70" name="Freeform: Shape 6669">
              <a:extLst>
                <a:ext uri="{FF2B5EF4-FFF2-40B4-BE49-F238E27FC236}">
                  <a16:creationId xmlns:a16="http://schemas.microsoft.com/office/drawing/2014/main" id="{F82BB838-E640-B670-7D11-43B7EA109221}"/>
                </a:ext>
              </a:extLst>
            </p:cNvPr>
            <p:cNvSpPr/>
            <p:nvPr/>
          </p:nvSpPr>
          <p:spPr>
            <a:xfrm>
              <a:off x="7499929" y="9499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1" name="Freeform: Shape 6670">
              <a:extLst>
                <a:ext uri="{FF2B5EF4-FFF2-40B4-BE49-F238E27FC236}">
                  <a16:creationId xmlns:a16="http://schemas.microsoft.com/office/drawing/2014/main" id="{612F0826-0CD3-6F49-5E0C-1EDAA01605E7}"/>
                </a:ext>
              </a:extLst>
            </p:cNvPr>
            <p:cNvSpPr/>
            <p:nvPr/>
          </p:nvSpPr>
          <p:spPr>
            <a:xfrm>
              <a:off x="7499929" y="11214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2" name="Freeform: Shape 6671">
              <a:extLst>
                <a:ext uri="{FF2B5EF4-FFF2-40B4-BE49-F238E27FC236}">
                  <a16:creationId xmlns:a16="http://schemas.microsoft.com/office/drawing/2014/main" id="{8148A18A-E43C-D604-F0ED-B598BF1D1940}"/>
                </a:ext>
              </a:extLst>
            </p:cNvPr>
            <p:cNvSpPr/>
            <p:nvPr/>
          </p:nvSpPr>
          <p:spPr>
            <a:xfrm>
              <a:off x="7499929" y="128815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73" name="Freeform: Shape 6672">
              <a:extLst>
                <a:ext uri="{FF2B5EF4-FFF2-40B4-BE49-F238E27FC236}">
                  <a16:creationId xmlns:a16="http://schemas.microsoft.com/office/drawing/2014/main" id="{5246C420-515E-A9CA-079A-F999CB9A8C50}"/>
                </a:ext>
              </a:extLst>
            </p:cNvPr>
            <p:cNvSpPr/>
            <p:nvPr/>
          </p:nvSpPr>
          <p:spPr>
            <a:xfrm>
              <a:off x="7499929" y="14596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4" name="Freeform: Shape 6673">
              <a:extLst>
                <a:ext uri="{FF2B5EF4-FFF2-40B4-BE49-F238E27FC236}">
                  <a16:creationId xmlns:a16="http://schemas.microsoft.com/office/drawing/2014/main" id="{F6EE2AFF-F40F-3F09-5212-93DF50A86CD6}"/>
                </a:ext>
              </a:extLst>
            </p:cNvPr>
            <p:cNvSpPr/>
            <p:nvPr/>
          </p:nvSpPr>
          <p:spPr>
            <a:xfrm>
              <a:off x="7499929" y="16311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5" name="Freeform: Shape 6674">
              <a:extLst>
                <a:ext uri="{FF2B5EF4-FFF2-40B4-BE49-F238E27FC236}">
                  <a16:creationId xmlns:a16="http://schemas.microsoft.com/office/drawing/2014/main" id="{3925CE4E-86B6-3EED-AB15-5B623EF62B03}"/>
                </a:ext>
              </a:extLst>
            </p:cNvPr>
            <p:cNvSpPr/>
            <p:nvPr/>
          </p:nvSpPr>
          <p:spPr>
            <a:xfrm>
              <a:off x="7499929" y="18026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6" name="Freeform: Shape 6675">
              <a:extLst>
                <a:ext uri="{FF2B5EF4-FFF2-40B4-BE49-F238E27FC236}">
                  <a16:creationId xmlns:a16="http://schemas.microsoft.com/office/drawing/2014/main" id="{9FB03EE6-C238-6472-8D11-E5FCE414F215}"/>
                </a:ext>
              </a:extLst>
            </p:cNvPr>
            <p:cNvSpPr/>
            <p:nvPr/>
          </p:nvSpPr>
          <p:spPr>
            <a:xfrm>
              <a:off x="7499929" y="196942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77" name="Freeform: Shape 6676">
              <a:extLst>
                <a:ext uri="{FF2B5EF4-FFF2-40B4-BE49-F238E27FC236}">
                  <a16:creationId xmlns:a16="http://schemas.microsoft.com/office/drawing/2014/main" id="{C43A4634-56EF-2914-848B-3808E697E693}"/>
                </a:ext>
              </a:extLst>
            </p:cNvPr>
            <p:cNvSpPr/>
            <p:nvPr/>
          </p:nvSpPr>
          <p:spPr>
            <a:xfrm>
              <a:off x="7499929" y="21409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8" name="Freeform: Shape 6677">
              <a:extLst>
                <a:ext uri="{FF2B5EF4-FFF2-40B4-BE49-F238E27FC236}">
                  <a16:creationId xmlns:a16="http://schemas.microsoft.com/office/drawing/2014/main" id="{85486E63-2952-F713-F817-40B3B255DED4}"/>
                </a:ext>
              </a:extLst>
            </p:cNvPr>
            <p:cNvSpPr/>
            <p:nvPr/>
          </p:nvSpPr>
          <p:spPr>
            <a:xfrm>
              <a:off x="7499929" y="23124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9" name="Freeform: Shape 6678">
              <a:extLst>
                <a:ext uri="{FF2B5EF4-FFF2-40B4-BE49-F238E27FC236}">
                  <a16:creationId xmlns:a16="http://schemas.microsoft.com/office/drawing/2014/main" id="{FFAC4924-1948-23A8-A875-D0EE9BA607FA}"/>
                </a:ext>
              </a:extLst>
            </p:cNvPr>
            <p:cNvSpPr/>
            <p:nvPr/>
          </p:nvSpPr>
          <p:spPr>
            <a:xfrm>
              <a:off x="7499929" y="24791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80" name="Freeform: Shape 6679">
              <a:extLst>
                <a:ext uri="{FF2B5EF4-FFF2-40B4-BE49-F238E27FC236}">
                  <a16:creationId xmlns:a16="http://schemas.microsoft.com/office/drawing/2014/main" id="{8BF1478A-F3DA-4A3C-C39F-2CF21A7F36FF}"/>
                </a:ext>
              </a:extLst>
            </p:cNvPr>
            <p:cNvSpPr/>
            <p:nvPr/>
          </p:nvSpPr>
          <p:spPr>
            <a:xfrm>
              <a:off x="7499929" y="2650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1" name="Freeform: Shape 6680">
              <a:extLst>
                <a:ext uri="{FF2B5EF4-FFF2-40B4-BE49-F238E27FC236}">
                  <a16:creationId xmlns:a16="http://schemas.microsoft.com/office/drawing/2014/main" id="{B86FDD3D-5439-9C4A-3186-FB1E29CC73DE}"/>
                </a:ext>
              </a:extLst>
            </p:cNvPr>
            <p:cNvSpPr/>
            <p:nvPr/>
          </p:nvSpPr>
          <p:spPr>
            <a:xfrm>
              <a:off x="7499929" y="28221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2" name="Freeform: Shape 6681">
              <a:extLst>
                <a:ext uri="{FF2B5EF4-FFF2-40B4-BE49-F238E27FC236}">
                  <a16:creationId xmlns:a16="http://schemas.microsoft.com/office/drawing/2014/main" id="{3464D8DF-6512-E915-3F94-882A61643BF4}"/>
                </a:ext>
              </a:extLst>
            </p:cNvPr>
            <p:cNvSpPr/>
            <p:nvPr/>
          </p:nvSpPr>
          <p:spPr>
            <a:xfrm>
              <a:off x="7499929" y="2993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3" name="Freeform: Shape 6682">
              <a:extLst>
                <a:ext uri="{FF2B5EF4-FFF2-40B4-BE49-F238E27FC236}">
                  <a16:creationId xmlns:a16="http://schemas.microsoft.com/office/drawing/2014/main" id="{016A34ED-AA1A-8EF8-8B50-2858B962E9FA}"/>
                </a:ext>
              </a:extLst>
            </p:cNvPr>
            <p:cNvSpPr/>
            <p:nvPr/>
          </p:nvSpPr>
          <p:spPr>
            <a:xfrm>
              <a:off x="7499929" y="31604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84" name="Freeform: Shape 6683">
              <a:extLst>
                <a:ext uri="{FF2B5EF4-FFF2-40B4-BE49-F238E27FC236}">
                  <a16:creationId xmlns:a16="http://schemas.microsoft.com/office/drawing/2014/main" id="{BA0694FC-04D2-A680-C2B1-E0D0DFC09454}"/>
                </a:ext>
              </a:extLst>
            </p:cNvPr>
            <p:cNvSpPr/>
            <p:nvPr/>
          </p:nvSpPr>
          <p:spPr>
            <a:xfrm>
              <a:off x="7499929" y="33319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5" name="Freeform: Shape 6684">
              <a:extLst>
                <a:ext uri="{FF2B5EF4-FFF2-40B4-BE49-F238E27FC236}">
                  <a16:creationId xmlns:a16="http://schemas.microsoft.com/office/drawing/2014/main" id="{EF989483-0F62-1D3B-3798-ED3A5B531BFC}"/>
                </a:ext>
              </a:extLst>
            </p:cNvPr>
            <p:cNvSpPr/>
            <p:nvPr/>
          </p:nvSpPr>
          <p:spPr>
            <a:xfrm>
              <a:off x="7499929" y="35034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6" name="Freeform: Shape 6685">
              <a:extLst>
                <a:ext uri="{FF2B5EF4-FFF2-40B4-BE49-F238E27FC236}">
                  <a16:creationId xmlns:a16="http://schemas.microsoft.com/office/drawing/2014/main" id="{7F3C93E0-8B2F-8306-2400-D21B0DFDD2FD}"/>
                </a:ext>
              </a:extLst>
            </p:cNvPr>
            <p:cNvSpPr/>
            <p:nvPr/>
          </p:nvSpPr>
          <p:spPr>
            <a:xfrm>
              <a:off x="7499929" y="3674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7" name="Freeform: Shape 6686">
              <a:extLst>
                <a:ext uri="{FF2B5EF4-FFF2-40B4-BE49-F238E27FC236}">
                  <a16:creationId xmlns:a16="http://schemas.microsoft.com/office/drawing/2014/main" id="{FAD87C49-52DD-4F59-4F30-714EC3571C05}"/>
                </a:ext>
              </a:extLst>
            </p:cNvPr>
            <p:cNvSpPr/>
            <p:nvPr/>
          </p:nvSpPr>
          <p:spPr>
            <a:xfrm>
              <a:off x="7499929" y="3841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8" name="Freeform: Shape 6687">
              <a:extLst>
                <a:ext uri="{FF2B5EF4-FFF2-40B4-BE49-F238E27FC236}">
                  <a16:creationId xmlns:a16="http://schemas.microsoft.com/office/drawing/2014/main" id="{7823A78B-0F79-B014-73C7-B9E4C247FDD4}"/>
                </a:ext>
              </a:extLst>
            </p:cNvPr>
            <p:cNvSpPr/>
            <p:nvPr/>
          </p:nvSpPr>
          <p:spPr>
            <a:xfrm>
              <a:off x="7499929" y="40132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9" name="Freeform: Shape 6688">
              <a:extLst>
                <a:ext uri="{FF2B5EF4-FFF2-40B4-BE49-F238E27FC236}">
                  <a16:creationId xmlns:a16="http://schemas.microsoft.com/office/drawing/2014/main" id="{2795994B-7965-489E-1FEF-2C3821DD818A}"/>
                </a:ext>
              </a:extLst>
            </p:cNvPr>
            <p:cNvSpPr/>
            <p:nvPr/>
          </p:nvSpPr>
          <p:spPr>
            <a:xfrm>
              <a:off x="7499929" y="4184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0" name="Freeform: Shape 6689">
              <a:extLst>
                <a:ext uri="{FF2B5EF4-FFF2-40B4-BE49-F238E27FC236}">
                  <a16:creationId xmlns:a16="http://schemas.microsoft.com/office/drawing/2014/main" id="{5FE007AC-BDF1-E550-3635-A11F10ADDF16}"/>
                </a:ext>
              </a:extLst>
            </p:cNvPr>
            <p:cNvSpPr/>
            <p:nvPr/>
          </p:nvSpPr>
          <p:spPr>
            <a:xfrm>
              <a:off x="7499929" y="43514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91" name="Freeform: Shape 6690">
              <a:extLst>
                <a:ext uri="{FF2B5EF4-FFF2-40B4-BE49-F238E27FC236}">
                  <a16:creationId xmlns:a16="http://schemas.microsoft.com/office/drawing/2014/main" id="{7C545116-84D7-3E90-581B-2C61D1EFBD8B}"/>
                </a:ext>
              </a:extLst>
            </p:cNvPr>
            <p:cNvSpPr/>
            <p:nvPr/>
          </p:nvSpPr>
          <p:spPr>
            <a:xfrm>
              <a:off x="7499929" y="4522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2" name="Freeform: Shape 6691">
              <a:extLst>
                <a:ext uri="{FF2B5EF4-FFF2-40B4-BE49-F238E27FC236}">
                  <a16:creationId xmlns:a16="http://schemas.microsoft.com/office/drawing/2014/main" id="{041E7B5E-247F-0F89-981C-942D01EC4E7F}"/>
                </a:ext>
              </a:extLst>
            </p:cNvPr>
            <p:cNvSpPr/>
            <p:nvPr/>
          </p:nvSpPr>
          <p:spPr>
            <a:xfrm>
              <a:off x="7499929" y="46944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3" name="Freeform: Shape 6692">
              <a:extLst>
                <a:ext uri="{FF2B5EF4-FFF2-40B4-BE49-F238E27FC236}">
                  <a16:creationId xmlns:a16="http://schemas.microsoft.com/office/drawing/2014/main" id="{63A6E501-7C76-2B56-A107-7E5E9D8FE2AF}"/>
                </a:ext>
              </a:extLst>
            </p:cNvPr>
            <p:cNvSpPr/>
            <p:nvPr/>
          </p:nvSpPr>
          <p:spPr>
            <a:xfrm>
              <a:off x="7499929" y="4865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4" name="Freeform: Shape 6693">
              <a:extLst>
                <a:ext uri="{FF2B5EF4-FFF2-40B4-BE49-F238E27FC236}">
                  <a16:creationId xmlns:a16="http://schemas.microsoft.com/office/drawing/2014/main" id="{D87BC623-F376-6A62-6FBB-7EB6F296157D}"/>
                </a:ext>
              </a:extLst>
            </p:cNvPr>
            <p:cNvSpPr/>
            <p:nvPr/>
          </p:nvSpPr>
          <p:spPr>
            <a:xfrm>
              <a:off x="7499929" y="503273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95" name="Freeform: Shape 6694">
              <a:extLst>
                <a:ext uri="{FF2B5EF4-FFF2-40B4-BE49-F238E27FC236}">
                  <a16:creationId xmlns:a16="http://schemas.microsoft.com/office/drawing/2014/main" id="{A8152B72-E68A-7109-6C23-08F15810646B}"/>
                </a:ext>
              </a:extLst>
            </p:cNvPr>
            <p:cNvSpPr/>
            <p:nvPr/>
          </p:nvSpPr>
          <p:spPr>
            <a:xfrm>
              <a:off x="7499929" y="52042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6" name="Freeform: Shape 6695">
              <a:extLst>
                <a:ext uri="{FF2B5EF4-FFF2-40B4-BE49-F238E27FC236}">
                  <a16:creationId xmlns:a16="http://schemas.microsoft.com/office/drawing/2014/main" id="{21108F9A-43FF-F363-B116-87028706C325}"/>
                </a:ext>
              </a:extLst>
            </p:cNvPr>
            <p:cNvSpPr/>
            <p:nvPr/>
          </p:nvSpPr>
          <p:spPr>
            <a:xfrm>
              <a:off x="7499929" y="53757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97" name="Freeform: Shape 6696">
              <a:extLst>
                <a:ext uri="{FF2B5EF4-FFF2-40B4-BE49-F238E27FC236}">
                  <a16:creationId xmlns:a16="http://schemas.microsoft.com/office/drawing/2014/main" id="{1848EDBC-DD45-30F7-2E7C-7725DE51B82F}"/>
                </a:ext>
              </a:extLst>
            </p:cNvPr>
            <p:cNvSpPr/>
            <p:nvPr/>
          </p:nvSpPr>
          <p:spPr>
            <a:xfrm>
              <a:off x="7499929" y="554249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698" name="Freeform: Shape 6697">
              <a:extLst>
                <a:ext uri="{FF2B5EF4-FFF2-40B4-BE49-F238E27FC236}">
                  <a16:creationId xmlns:a16="http://schemas.microsoft.com/office/drawing/2014/main" id="{F1897304-7D9E-C949-8CE4-A548C674A9F6}"/>
                </a:ext>
              </a:extLst>
            </p:cNvPr>
            <p:cNvSpPr/>
            <p:nvPr/>
          </p:nvSpPr>
          <p:spPr>
            <a:xfrm>
              <a:off x="7499929" y="5714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99" name="Freeform: Shape 6698">
              <a:extLst>
                <a:ext uri="{FF2B5EF4-FFF2-40B4-BE49-F238E27FC236}">
                  <a16:creationId xmlns:a16="http://schemas.microsoft.com/office/drawing/2014/main" id="{3B13F154-2A90-DD3D-E712-E0C436D87D3A}"/>
                </a:ext>
              </a:extLst>
            </p:cNvPr>
            <p:cNvSpPr/>
            <p:nvPr/>
          </p:nvSpPr>
          <p:spPr>
            <a:xfrm>
              <a:off x="7499929" y="58855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0" name="Freeform: Shape 6699">
              <a:extLst>
                <a:ext uri="{FF2B5EF4-FFF2-40B4-BE49-F238E27FC236}">
                  <a16:creationId xmlns:a16="http://schemas.microsoft.com/office/drawing/2014/main" id="{2350D554-E944-5B89-81AD-91B10B522503}"/>
                </a:ext>
              </a:extLst>
            </p:cNvPr>
            <p:cNvSpPr/>
            <p:nvPr/>
          </p:nvSpPr>
          <p:spPr>
            <a:xfrm>
              <a:off x="7499929" y="6057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1" name="Freeform: Shape 6700">
              <a:extLst>
                <a:ext uri="{FF2B5EF4-FFF2-40B4-BE49-F238E27FC236}">
                  <a16:creationId xmlns:a16="http://schemas.microsoft.com/office/drawing/2014/main" id="{2FEA4DE0-93A0-6EEC-FC4A-F77C6B0F264F}"/>
                </a:ext>
              </a:extLst>
            </p:cNvPr>
            <p:cNvSpPr/>
            <p:nvPr/>
          </p:nvSpPr>
          <p:spPr>
            <a:xfrm>
              <a:off x="7499929" y="62237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02" name="Freeform: Shape 6701">
              <a:extLst>
                <a:ext uri="{FF2B5EF4-FFF2-40B4-BE49-F238E27FC236}">
                  <a16:creationId xmlns:a16="http://schemas.microsoft.com/office/drawing/2014/main" id="{576CD13C-2172-7D6A-B0E3-974449AE1A2F}"/>
                </a:ext>
              </a:extLst>
            </p:cNvPr>
            <p:cNvSpPr/>
            <p:nvPr/>
          </p:nvSpPr>
          <p:spPr>
            <a:xfrm>
              <a:off x="7499930" y="63952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3" name="Freeform: Shape 6702">
              <a:extLst>
                <a:ext uri="{FF2B5EF4-FFF2-40B4-BE49-F238E27FC236}">
                  <a16:creationId xmlns:a16="http://schemas.microsoft.com/office/drawing/2014/main" id="{A7E7C3A6-E767-982E-013D-A9753F8F7241}"/>
                </a:ext>
              </a:extLst>
            </p:cNvPr>
            <p:cNvSpPr/>
            <p:nvPr/>
          </p:nvSpPr>
          <p:spPr>
            <a:xfrm>
              <a:off x="7499931" y="65667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4" name="Freeform: Shape 6703">
              <a:extLst>
                <a:ext uri="{FF2B5EF4-FFF2-40B4-BE49-F238E27FC236}">
                  <a16:creationId xmlns:a16="http://schemas.microsoft.com/office/drawing/2014/main" id="{E1D87607-659F-DBC9-F9B5-749CE44123BD}"/>
                </a:ext>
              </a:extLst>
            </p:cNvPr>
            <p:cNvSpPr/>
            <p:nvPr/>
          </p:nvSpPr>
          <p:spPr>
            <a:xfrm>
              <a:off x="7661911" y="9499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5" name="Freeform: Shape 6704">
              <a:extLst>
                <a:ext uri="{FF2B5EF4-FFF2-40B4-BE49-F238E27FC236}">
                  <a16:creationId xmlns:a16="http://schemas.microsoft.com/office/drawing/2014/main" id="{91FB6EAB-B247-CC2D-ED20-F8C1FD58C86C}"/>
                </a:ext>
              </a:extLst>
            </p:cNvPr>
            <p:cNvSpPr/>
            <p:nvPr/>
          </p:nvSpPr>
          <p:spPr>
            <a:xfrm>
              <a:off x="7661911" y="11214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6" name="Freeform: Shape 6705">
              <a:extLst>
                <a:ext uri="{FF2B5EF4-FFF2-40B4-BE49-F238E27FC236}">
                  <a16:creationId xmlns:a16="http://schemas.microsoft.com/office/drawing/2014/main" id="{59221F55-7B7C-47E7-536A-D37B63FD23B9}"/>
                </a:ext>
              </a:extLst>
            </p:cNvPr>
            <p:cNvSpPr/>
            <p:nvPr/>
          </p:nvSpPr>
          <p:spPr>
            <a:xfrm>
              <a:off x="7661911" y="128815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07" name="Freeform: Shape 6706">
              <a:extLst>
                <a:ext uri="{FF2B5EF4-FFF2-40B4-BE49-F238E27FC236}">
                  <a16:creationId xmlns:a16="http://schemas.microsoft.com/office/drawing/2014/main" id="{7BB4FE56-E962-0D03-1B72-668496C723EC}"/>
                </a:ext>
              </a:extLst>
            </p:cNvPr>
            <p:cNvSpPr/>
            <p:nvPr/>
          </p:nvSpPr>
          <p:spPr>
            <a:xfrm>
              <a:off x="7661911" y="14596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8" name="Freeform: Shape 6707">
              <a:extLst>
                <a:ext uri="{FF2B5EF4-FFF2-40B4-BE49-F238E27FC236}">
                  <a16:creationId xmlns:a16="http://schemas.microsoft.com/office/drawing/2014/main" id="{21777CD3-769A-598A-B62E-154896604A9D}"/>
                </a:ext>
              </a:extLst>
            </p:cNvPr>
            <p:cNvSpPr/>
            <p:nvPr/>
          </p:nvSpPr>
          <p:spPr>
            <a:xfrm>
              <a:off x="7661911" y="16311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9" name="Freeform: Shape 6708">
              <a:extLst>
                <a:ext uri="{FF2B5EF4-FFF2-40B4-BE49-F238E27FC236}">
                  <a16:creationId xmlns:a16="http://schemas.microsoft.com/office/drawing/2014/main" id="{3571F306-1AEE-5212-D544-B2F7EDA33E7A}"/>
                </a:ext>
              </a:extLst>
            </p:cNvPr>
            <p:cNvSpPr/>
            <p:nvPr/>
          </p:nvSpPr>
          <p:spPr>
            <a:xfrm>
              <a:off x="7661911" y="18026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0" name="Freeform: Shape 6709">
              <a:extLst>
                <a:ext uri="{FF2B5EF4-FFF2-40B4-BE49-F238E27FC236}">
                  <a16:creationId xmlns:a16="http://schemas.microsoft.com/office/drawing/2014/main" id="{162C72DD-A24F-89B1-1994-813B17CD5F3D}"/>
                </a:ext>
              </a:extLst>
            </p:cNvPr>
            <p:cNvSpPr/>
            <p:nvPr/>
          </p:nvSpPr>
          <p:spPr>
            <a:xfrm>
              <a:off x="7661910" y="196941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11" name="Freeform: Shape 6710">
              <a:extLst>
                <a:ext uri="{FF2B5EF4-FFF2-40B4-BE49-F238E27FC236}">
                  <a16:creationId xmlns:a16="http://schemas.microsoft.com/office/drawing/2014/main" id="{73E7BAA0-F68E-84BD-059E-9C432B938F9D}"/>
                </a:ext>
              </a:extLst>
            </p:cNvPr>
            <p:cNvSpPr/>
            <p:nvPr/>
          </p:nvSpPr>
          <p:spPr>
            <a:xfrm>
              <a:off x="7661910" y="21409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2" name="Freeform: Shape 6711">
              <a:extLst>
                <a:ext uri="{FF2B5EF4-FFF2-40B4-BE49-F238E27FC236}">
                  <a16:creationId xmlns:a16="http://schemas.microsoft.com/office/drawing/2014/main" id="{CF08EB81-372D-7025-3853-C42ABCCFC581}"/>
                </a:ext>
              </a:extLst>
            </p:cNvPr>
            <p:cNvSpPr/>
            <p:nvPr/>
          </p:nvSpPr>
          <p:spPr>
            <a:xfrm>
              <a:off x="7661910" y="23124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3" name="Freeform: Shape 6712">
              <a:extLst>
                <a:ext uri="{FF2B5EF4-FFF2-40B4-BE49-F238E27FC236}">
                  <a16:creationId xmlns:a16="http://schemas.microsoft.com/office/drawing/2014/main" id="{3FF9DF31-9B66-07E2-AD2E-E44EB92CB02F}"/>
                </a:ext>
              </a:extLst>
            </p:cNvPr>
            <p:cNvSpPr/>
            <p:nvPr/>
          </p:nvSpPr>
          <p:spPr>
            <a:xfrm>
              <a:off x="7661910" y="24791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14" name="Freeform: Shape 6713">
              <a:extLst>
                <a:ext uri="{FF2B5EF4-FFF2-40B4-BE49-F238E27FC236}">
                  <a16:creationId xmlns:a16="http://schemas.microsoft.com/office/drawing/2014/main" id="{9AE16D20-539F-31B0-C03F-E72371FCD5FF}"/>
                </a:ext>
              </a:extLst>
            </p:cNvPr>
            <p:cNvSpPr/>
            <p:nvPr/>
          </p:nvSpPr>
          <p:spPr>
            <a:xfrm>
              <a:off x="7661910" y="2650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5" name="Freeform: Shape 6714">
              <a:extLst>
                <a:ext uri="{FF2B5EF4-FFF2-40B4-BE49-F238E27FC236}">
                  <a16:creationId xmlns:a16="http://schemas.microsoft.com/office/drawing/2014/main" id="{919617DD-8212-3D7C-3E9C-6686D73007B2}"/>
                </a:ext>
              </a:extLst>
            </p:cNvPr>
            <p:cNvSpPr/>
            <p:nvPr/>
          </p:nvSpPr>
          <p:spPr>
            <a:xfrm>
              <a:off x="7661910" y="28221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6" name="Freeform: Shape 6715">
              <a:extLst>
                <a:ext uri="{FF2B5EF4-FFF2-40B4-BE49-F238E27FC236}">
                  <a16:creationId xmlns:a16="http://schemas.microsoft.com/office/drawing/2014/main" id="{B9506B2D-C212-5889-9CFE-B4179C13B4C6}"/>
                </a:ext>
              </a:extLst>
            </p:cNvPr>
            <p:cNvSpPr/>
            <p:nvPr/>
          </p:nvSpPr>
          <p:spPr>
            <a:xfrm>
              <a:off x="7661910" y="299370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7" name="Freeform: Shape 6716">
              <a:extLst>
                <a:ext uri="{FF2B5EF4-FFF2-40B4-BE49-F238E27FC236}">
                  <a16:creationId xmlns:a16="http://schemas.microsoft.com/office/drawing/2014/main" id="{AA73BCA5-EFE2-A307-EED2-0CD1B8E52AF8}"/>
                </a:ext>
              </a:extLst>
            </p:cNvPr>
            <p:cNvSpPr/>
            <p:nvPr/>
          </p:nvSpPr>
          <p:spPr>
            <a:xfrm>
              <a:off x="7661910" y="316044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18" name="Freeform: Shape 6717">
              <a:extLst>
                <a:ext uri="{FF2B5EF4-FFF2-40B4-BE49-F238E27FC236}">
                  <a16:creationId xmlns:a16="http://schemas.microsoft.com/office/drawing/2014/main" id="{61B992AF-8A25-F9FE-CD32-C676D2A716FC}"/>
                </a:ext>
              </a:extLst>
            </p:cNvPr>
            <p:cNvSpPr/>
            <p:nvPr/>
          </p:nvSpPr>
          <p:spPr>
            <a:xfrm>
              <a:off x="7661910" y="33319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9" name="Freeform: Shape 6718">
              <a:extLst>
                <a:ext uri="{FF2B5EF4-FFF2-40B4-BE49-F238E27FC236}">
                  <a16:creationId xmlns:a16="http://schemas.microsoft.com/office/drawing/2014/main" id="{CF42FBC8-BE8E-2C7F-DA58-CF61E5F3F92E}"/>
                </a:ext>
              </a:extLst>
            </p:cNvPr>
            <p:cNvSpPr/>
            <p:nvPr/>
          </p:nvSpPr>
          <p:spPr>
            <a:xfrm>
              <a:off x="7661910" y="35034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0" name="Freeform: Shape 6719">
              <a:extLst>
                <a:ext uri="{FF2B5EF4-FFF2-40B4-BE49-F238E27FC236}">
                  <a16:creationId xmlns:a16="http://schemas.microsoft.com/office/drawing/2014/main" id="{46F0BE82-9FF2-5493-F466-430F3A2CD057}"/>
                </a:ext>
              </a:extLst>
            </p:cNvPr>
            <p:cNvSpPr/>
            <p:nvPr/>
          </p:nvSpPr>
          <p:spPr>
            <a:xfrm>
              <a:off x="7661910" y="36749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1" name="Freeform: Shape 6720">
              <a:extLst>
                <a:ext uri="{FF2B5EF4-FFF2-40B4-BE49-F238E27FC236}">
                  <a16:creationId xmlns:a16="http://schemas.microsoft.com/office/drawing/2014/main" id="{EFF31623-C020-ECAA-822B-E1C22D4F4F19}"/>
                </a:ext>
              </a:extLst>
            </p:cNvPr>
            <p:cNvSpPr/>
            <p:nvPr/>
          </p:nvSpPr>
          <p:spPr>
            <a:xfrm>
              <a:off x="7661910" y="38417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2" name="Freeform: Shape 6721">
              <a:extLst>
                <a:ext uri="{FF2B5EF4-FFF2-40B4-BE49-F238E27FC236}">
                  <a16:creationId xmlns:a16="http://schemas.microsoft.com/office/drawing/2014/main" id="{86BE75E9-FA57-2916-C955-2F850D6752DC}"/>
                </a:ext>
              </a:extLst>
            </p:cNvPr>
            <p:cNvSpPr/>
            <p:nvPr/>
          </p:nvSpPr>
          <p:spPr>
            <a:xfrm>
              <a:off x="7661910" y="40132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3" name="Freeform: Shape 6722">
              <a:extLst>
                <a:ext uri="{FF2B5EF4-FFF2-40B4-BE49-F238E27FC236}">
                  <a16:creationId xmlns:a16="http://schemas.microsoft.com/office/drawing/2014/main" id="{599B3EB3-AE4E-53AF-E34C-2E598CF746DD}"/>
                </a:ext>
              </a:extLst>
            </p:cNvPr>
            <p:cNvSpPr/>
            <p:nvPr/>
          </p:nvSpPr>
          <p:spPr>
            <a:xfrm>
              <a:off x="7661910" y="41847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4" name="Freeform: Shape 6723">
              <a:extLst>
                <a:ext uri="{FF2B5EF4-FFF2-40B4-BE49-F238E27FC236}">
                  <a16:creationId xmlns:a16="http://schemas.microsoft.com/office/drawing/2014/main" id="{34E238A8-931A-5F27-794B-F3C4CD99B2C5}"/>
                </a:ext>
              </a:extLst>
            </p:cNvPr>
            <p:cNvSpPr/>
            <p:nvPr/>
          </p:nvSpPr>
          <p:spPr>
            <a:xfrm>
              <a:off x="7661910" y="43514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25" name="Freeform: Shape 6724">
              <a:extLst>
                <a:ext uri="{FF2B5EF4-FFF2-40B4-BE49-F238E27FC236}">
                  <a16:creationId xmlns:a16="http://schemas.microsoft.com/office/drawing/2014/main" id="{C8C4AC9E-4554-4619-40F3-A97D3A9A5E50}"/>
                </a:ext>
              </a:extLst>
            </p:cNvPr>
            <p:cNvSpPr/>
            <p:nvPr/>
          </p:nvSpPr>
          <p:spPr>
            <a:xfrm>
              <a:off x="7661910" y="45229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6" name="Freeform: Shape 6725">
              <a:extLst>
                <a:ext uri="{FF2B5EF4-FFF2-40B4-BE49-F238E27FC236}">
                  <a16:creationId xmlns:a16="http://schemas.microsoft.com/office/drawing/2014/main" id="{B806042C-A823-CC04-D9DC-B75E02446FC7}"/>
                </a:ext>
              </a:extLst>
            </p:cNvPr>
            <p:cNvSpPr/>
            <p:nvPr/>
          </p:nvSpPr>
          <p:spPr>
            <a:xfrm>
              <a:off x="7661910" y="46944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7" name="Freeform: Shape 6726">
              <a:extLst>
                <a:ext uri="{FF2B5EF4-FFF2-40B4-BE49-F238E27FC236}">
                  <a16:creationId xmlns:a16="http://schemas.microsoft.com/office/drawing/2014/main" id="{A103E34E-06A6-E148-0493-D1D59348A1C4}"/>
                </a:ext>
              </a:extLst>
            </p:cNvPr>
            <p:cNvSpPr/>
            <p:nvPr/>
          </p:nvSpPr>
          <p:spPr>
            <a:xfrm>
              <a:off x="7661910" y="48659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8" name="Freeform: Shape 6727">
              <a:extLst>
                <a:ext uri="{FF2B5EF4-FFF2-40B4-BE49-F238E27FC236}">
                  <a16:creationId xmlns:a16="http://schemas.microsoft.com/office/drawing/2014/main" id="{9C417776-DCE7-BCCE-F553-C1C6C2113409}"/>
                </a:ext>
              </a:extLst>
            </p:cNvPr>
            <p:cNvSpPr/>
            <p:nvPr/>
          </p:nvSpPr>
          <p:spPr>
            <a:xfrm>
              <a:off x="7661910" y="503273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29" name="Freeform: Shape 6728">
              <a:extLst>
                <a:ext uri="{FF2B5EF4-FFF2-40B4-BE49-F238E27FC236}">
                  <a16:creationId xmlns:a16="http://schemas.microsoft.com/office/drawing/2014/main" id="{EFD22BFF-149C-7606-9E18-2A85B1A2947D}"/>
                </a:ext>
              </a:extLst>
            </p:cNvPr>
            <p:cNvSpPr/>
            <p:nvPr/>
          </p:nvSpPr>
          <p:spPr>
            <a:xfrm>
              <a:off x="7661910" y="52042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30" name="Freeform: Shape 6729">
              <a:extLst>
                <a:ext uri="{FF2B5EF4-FFF2-40B4-BE49-F238E27FC236}">
                  <a16:creationId xmlns:a16="http://schemas.microsoft.com/office/drawing/2014/main" id="{56D4E57C-620E-153C-86CE-025D9962BEDD}"/>
                </a:ext>
              </a:extLst>
            </p:cNvPr>
            <p:cNvSpPr/>
            <p:nvPr/>
          </p:nvSpPr>
          <p:spPr>
            <a:xfrm>
              <a:off x="7661910" y="537575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1" name="Freeform: Shape 6730">
              <a:extLst>
                <a:ext uri="{FF2B5EF4-FFF2-40B4-BE49-F238E27FC236}">
                  <a16:creationId xmlns:a16="http://schemas.microsoft.com/office/drawing/2014/main" id="{71B69472-753F-7421-61F0-D3018C8B6BDD}"/>
                </a:ext>
              </a:extLst>
            </p:cNvPr>
            <p:cNvSpPr/>
            <p:nvPr/>
          </p:nvSpPr>
          <p:spPr>
            <a:xfrm>
              <a:off x="7661910" y="554249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32" name="Freeform: Shape 6731">
              <a:extLst>
                <a:ext uri="{FF2B5EF4-FFF2-40B4-BE49-F238E27FC236}">
                  <a16:creationId xmlns:a16="http://schemas.microsoft.com/office/drawing/2014/main" id="{B01A01FF-235C-151A-D4C1-06F90FFAE3CB}"/>
                </a:ext>
              </a:extLst>
            </p:cNvPr>
            <p:cNvSpPr/>
            <p:nvPr/>
          </p:nvSpPr>
          <p:spPr>
            <a:xfrm>
              <a:off x="7661910" y="57140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3" name="Freeform: Shape 6732">
              <a:extLst>
                <a:ext uri="{FF2B5EF4-FFF2-40B4-BE49-F238E27FC236}">
                  <a16:creationId xmlns:a16="http://schemas.microsoft.com/office/drawing/2014/main" id="{40BB571C-9ED4-2E21-87EC-F933613C1CF1}"/>
                </a:ext>
              </a:extLst>
            </p:cNvPr>
            <p:cNvSpPr/>
            <p:nvPr/>
          </p:nvSpPr>
          <p:spPr>
            <a:xfrm>
              <a:off x="7661910" y="58855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4" name="Freeform: Shape 6733">
              <a:extLst>
                <a:ext uri="{FF2B5EF4-FFF2-40B4-BE49-F238E27FC236}">
                  <a16:creationId xmlns:a16="http://schemas.microsoft.com/office/drawing/2014/main" id="{4AD27ECF-8FAB-0F6A-187B-3F640A7E6573}"/>
                </a:ext>
              </a:extLst>
            </p:cNvPr>
            <p:cNvSpPr/>
            <p:nvPr/>
          </p:nvSpPr>
          <p:spPr>
            <a:xfrm>
              <a:off x="7661910" y="60570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5" name="Freeform: Shape 6734">
              <a:extLst>
                <a:ext uri="{FF2B5EF4-FFF2-40B4-BE49-F238E27FC236}">
                  <a16:creationId xmlns:a16="http://schemas.microsoft.com/office/drawing/2014/main" id="{E1EBCC31-1E7E-E240-B0B6-39F48B7168CF}"/>
                </a:ext>
              </a:extLst>
            </p:cNvPr>
            <p:cNvSpPr/>
            <p:nvPr/>
          </p:nvSpPr>
          <p:spPr>
            <a:xfrm>
              <a:off x="7661910" y="62237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36" name="Freeform: Shape 6735">
              <a:extLst>
                <a:ext uri="{FF2B5EF4-FFF2-40B4-BE49-F238E27FC236}">
                  <a16:creationId xmlns:a16="http://schemas.microsoft.com/office/drawing/2014/main" id="{3408F38E-C6A7-EB2F-6701-CA71F987E652}"/>
                </a:ext>
              </a:extLst>
            </p:cNvPr>
            <p:cNvSpPr/>
            <p:nvPr/>
          </p:nvSpPr>
          <p:spPr>
            <a:xfrm>
              <a:off x="7661910" y="63952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7" name="Freeform: Shape 6736">
              <a:extLst>
                <a:ext uri="{FF2B5EF4-FFF2-40B4-BE49-F238E27FC236}">
                  <a16:creationId xmlns:a16="http://schemas.microsoft.com/office/drawing/2014/main" id="{2C65C66F-ABE1-4D3B-C40D-39719FC85D0C}"/>
                </a:ext>
              </a:extLst>
            </p:cNvPr>
            <p:cNvSpPr/>
            <p:nvPr/>
          </p:nvSpPr>
          <p:spPr>
            <a:xfrm>
              <a:off x="7661910" y="65667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8" name="Freeform: Shape 6737">
              <a:extLst>
                <a:ext uri="{FF2B5EF4-FFF2-40B4-BE49-F238E27FC236}">
                  <a16:creationId xmlns:a16="http://schemas.microsoft.com/office/drawing/2014/main" id="{7CDD0029-076D-2012-7830-CAA0E0C9FC5E}"/>
                </a:ext>
              </a:extLst>
            </p:cNvPr>
            <p:cNvSpPr/>
            <p:nvPr/>
          </p:nvSpPr>
          <p:spPr>
            <a:xfrm>
              <a:off x="7823890" y="9499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39" name="Freeform: Shape 6738">
              <a:extLst>
                <a:ext uri="{FF2B5EF4-FFF2-40B4-BE49-F238E27FC236}">
                  <a16:creationId xmlns:a16="http://schemas.microsoft.com/office/drawing/2014/main" id="{3796DE0E-0493-121D-6B89-3E6A2957C85E}"/>
                </a:ext>
              </a:extLst>
            </p:cNvPr>
            <p:cNvSpPr/>
            <p:nvPr/>
          </p:nvSpPr>
          <p:spPr>
            <a:xfrm>
              <a:off x="7823891" y="11214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0" name="Freeform: Shape 6739">
              <a:extLst>
                <a:ext uri="{FF2B5EF4-FFF2-40B4-BE49-F238E27FC236}">
                  <a16:creationId xmlns:a16="http://schemas.microsoft.com/office/drawing/2014/main" id="{66C80C6B-19E4-745B-B291-5ECC6703B567}"/>
                </a:ext>
              </a:extLst>
            </p:cNvPr>
            <p:cNvSpPr/>
            <p:nvPr/>
          </p:nvSpPr>
          <p:spPr>
            <a:xfrm>
              <a:off x="7823891" y="128815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41" name="Freeform: Shape 6740">
              <a:extLst>
                <a:ext uri="{FF2B5EF4-FFF2-40B4-BE49-F238E27FC236}">
                  <a16:creationId xmlns:a16="http://schemas.microsoft.com/office/drawing/2014/main" id="{DBA78280-09EF-7348-91AC-3BE422D9CFE5}"/>
                </a:ext>
              </a:extLst>
            </p:cNvPr>
            <p:cNvSpPr/>
            <p:nvPr/>
          </p:nvSpPr>
          <p:spPr>
            <a:xfrm>
              <a:off x="7823891" y="14596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2" name="Freeform: Shape 6741">
              <a:extLst>
                <a:ext uri="{FF2B5EF4-FFF2-40B4-BE49-F238E27FC236}">
                  <a16:creationId xmlns:a16="http://schemas.microsoft.com/office/drawing/2014/main" id="{953C5667-4CA2-54F6-9081-91787AC117C5}"/>
                </a:ext>
              </a:extLst>
            </p:cNvPr>
            <p:cNvSpPr/>
            <p:nvPr/>
          </p:nvSpPr>
          <p:spPr>
            <a:xfrm>
              <a:off x="7823891" y="16311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3" name="Freeform: Shape 6742">
              <a:extLst>
                <a:ext uri="{FF2B5EF4-FFF2-40B4-BE49-F238E27FC236}">
                  <a16:creationId xmlns:a16="http://schemas.microsoft.com/office/drawing/2014/main" id="{120CFDCF-2EA9-94DE-B83F-C142CE44E59E}"/>
                </a:ext>
              </a:extLst>
            </p:cNvPr>
            <p:cNvSpPr/>
            <p:nvPr/>
          </p:nvSpPr>
          <p:spPr>
            <a:xfrm>
              <a:off x="7823893" y="18026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4" name="Freeform: Shape 6743">
              <a:extLst>
                <a:ext uri="{FF2B5EF4-FFF2-40B4-BE49-F238E27FC236}">
                  <a16:creationId xmlns:a16="http://schemas.microsoft.com/office/drawing/2014/main" id="{5DAC2BCA-AC76-95E1-1507-130A5F9E26BA}"/>
                </a:ext>
              </a:extLst>
            </p:cNvPr>
            <p:cNvSpPr/>
            <p:nvPr/>
          </p:nvSpPr>
          <p:spPr>
            <a:xfrm>
              <a:off x="7823891" y="196941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45" name="Freeform: Shape 6744">
              <a:extLst>
                <a:ext uri="{FF2B5EF4-FFF2-40B4-BE49-F238E27FC236}">
                  <a16:creationId xmlns:a16="http://schemas.microsoft.com/office/drawing/2014/main" id="{A0696E74-E0CD-99FE-F0F5-5A5800EF1214}"/>
                </a:ext>
              </a:extLst>
            </p:cNvPr>
            <p:cNvSpPr/>
            <p:nvPr/>
          </p:nvSpPr>
          <p:spPr>
            <a:xfrm>
              <a:off x="7823893" y="21409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6" name="Freeform: Shape 6745">
              <a:extLst>
                <a:ext uri="{FF2B5EF4-FFF2-40B4-BE49-F238E27FC236}">
                  <a16:creationId xmlns:a16="http://schemas.microsoft.com/office/drawing/2014/main" id="{14018FE2-6069-E07C-5404-9D9425767919}"/>
                </a:ext>
              </a:extLst>
            </p:cNvPr>
            <p:cNvSpPr/>
            <p:nvPr/>
          </p:nvSpPr>
          <p:spPr>
            <a:xfrm>
              <a:off x="7823893" y="23124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7" name="Freeform: Shape 6746">
              <a:extLst>
                <a:ext uri="{FF2B5EF4-FFF2-40B4-BE49-F238E27FC236}">
                  <a16:creationId xmlns:a16="http://schemas.microsoft.com/office/drawing/2014/main" id="{8D8193D6-C7E5-3F19-46A1-3A4D11DC79CC}"/>
                </a:ext>
              </a:extLst>
            </p:cNvPr>
            <p:cNvSpPr/>
            <p:nvPr/>
          </p:nvSpPr>
          <p:spPr>
            <a:xfrm>
              <a:off x="7823893" y="24791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48" name="Freeform: Shape 6747">
              <a:extLst>
                <a:ext uri="{FF2B5EF4-FFF2-40B4-BE49-F238E27FC236}">
                  <a16:creationId xmlns:a16="http://schemas.microsoft.com/office/drawing/2014/main" id="{C8360169-0775-DB7D-ADDE-189F6C4670AA}"/>
                </a:ext>
              </a:extLst>
            </p:cNvPr>
            <p:cNvSpPr/>
            <p:nvPr/>
          </p:nvSpPr>
          <p:spPr>
            <a:xfrm>
              <a:off x="7823893" y="26506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9" name="Freeform: Shape 6748">
              <a:extLst>
                <a:ext uri="{FF2B5EF4-FFF2-40B4-BE49-F238E27FC236}">
                  <a16:creationId xmlns:a16="http://schemas.microsoft.com/office/drawing/2014/main" id="{CB0C71DA-D13C-5E14-FA43-ECA32F9D56D2}"/>
                </a:ext>
              </a:extLst>
            </p:cNvPr>
            <p:cNvSpPr/>
            <p:nvPr/>
          </p:nvSpPr>
          <p:spPr>
            <a:xfrm>
              <a:off x="7823893" y="28221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0" name="Freeform: Shape 6749">
              <a:extLst>
                <a:ext uri="{FF2B5EF4-FFF2-40B4-BE49-F238E27FC236}">
                  <a16:creationId xmlns:a16="http://schemas.microsoft.com/office/drawing/2014/main" id="{A6A00624-2A16-E2DA-52B7-AD5B61265FA8}"/>
                </a:ext>
              </a:extLst>
            </p:cNvPr>
            <p:cNvSpPr/>
            <p:nvPr/>
          </p:nvSpPr>
          <p:spPr>
            <a:xfrm>
              <a:off x="7823895" y="29936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1" name="Freeform: Shape 6750">
              <a:extLst>
                <a:ext uri="{FF2B5EF4-FFF2-40B4-BE49-F238E27FC236}">
                  <a16:creationId xmlns:a16="http://schemas.microsoft.com/office/drawing/2014/main" id="{9824EFE9-7E3E-ED5D-0AEE-78DC4400C1CD}"/>
                </a:ext>
              </a:extLst>
            </p:cNvPr>
            <p:cNvSpPr/>
            <p:nvPr/>
          </p:nvSpPr>
          <p:spPr>
            <a:xfrm>
              <a:off x="7823895" y="316043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52" name="Freeform: Shape 6751">
              <a:extLst>
                <a:ext uri="{FF2B5EF4-FFF2-40B4-BE49-F238E27FC236}">
                  <a16:creationId xmlns:a16="http://schemas.microsoft.com/office/drawing/2014/main" id="{81A14DFF-4372-1B1D-5527-9FAC9DFA697D}"/>
                </a:ext>
              </a:extLst>
            </p:cNvPr>
            <p:cNvSpPr/>
            <p:nvPr/>
          </p:nvSpPr>
          <p:spPr>
            <a:xfrm>
              <a:off x="7823895" y="33319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3" name="Freeform: Shape 6752">
              <a:extLst>
                <a:ext uri="{FF2B5EF4-FFF2-40B4-BE49-F238E27FC236}">
                  <a16:creationId xmlns:a16="http://schemas.microsoft.com/office/drawing/2014/main" id="{604B50FC-BEEB-3F46-603C-EEAC41293202}"/>
                </a:ext>
              </a:extLst>
            </p:cNvPr>
            <p:cNvSpPr/>
            <p:nvPr/>
          </p:nvSpPr>
          <p:spPr>
            <a:xfrm>
              <a:off x="7823895" y="35034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4" name="Freeform: Shape 6753">
              <a:extLst>
                <a:ext uri="{FF2B5EF4-FFF2-40B4-BE49-F238E27FC236}">
                  <a16:creationId xmlns:a16="http://schemas.microsoft.com/office/drawing/2014/main" id="{027C71F8-006A-C787-1F9B-E60FA14D495E}"/>
                </a:ext>
              </a:extLst>
            </p:cNvPr>
            <p:cNvSpPr/>
            <p:nvPr/>
          </p:nvSpPr>
          <p:spPr>
            <a:xfrm>
              <a:off x="7823895" y="36749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5" name="Freeform: Shape 6754">
              <a:extLst>
                <a:ext uri="{FF2B5EF4-FFF2-40B4-BE49-F238E27FC236}">
                  <a16:creationId xmlns:a16="http://schemas.microsoft.com/office/drawing/2014/main" id="{D43D4149-37BD-B450-6AFA-CDB92CB17492}"/>
                </a:ext>
              </a:extLst>
            </p:cNvPr>
            <p:cNvSpPr/>
            <p:nvPr/>
          </p:nvSpPr>
          <p:spPr>
            <a:xfrm>
              <a:off x="7823897" y="3841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6" name="Freeform: Shape 6755">
              <a:extLst>
                <a:ext uri="{FF2B5EF4-FFF2-40B4-BE49-F238E27FC236}">
                  <a16:creationId xmlns:a16="http://schemas.microsoft.com/office/drawing/2014/main" id="{6FF8B49D-0DFC-BD65-A13A-28506E2331A5}"/>
                </a:ext>
              </a:extLst>
            </p:cNvPr>
            <p:cNvSpPr/>
            <p:nvPr/>
          </p:nvSpPr>
          <p:spPr>
            <a:xfrm>
              <a:off x="7823897" y="40132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7" name="Freeform: Shape 6756">
              <a:extLst>
                <a:ext uri="{FF2B5EF4-FFF2-40B4-BE49-F238E27FC236}">
                  <a16:creationId xmlns:a16="http://schemas.microsoft.com/office/drawing/2014/main" id="{D060DAA6-E857-C423-327F-692D84511628}"/>
                </a:ext>
              </a:extLst>
            </p:cNvPr>
            <p:cNvSpPr/>
            <p:nvPr/>
          </p:nvSpPr>
          <p:spPr>
            <a:xfrm>
              <a:off x="7823897" y="4184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8" name="Freeform: Shape 6757">
              <a:extLst>
                <a:ext uri="{FF2B5EF4-FFF2-40B4-BE49-F238E27FC236}">
                  <a16:creationId xmlns:a16="http://schemas.microsoft.com/office/drawing/2014/main" id="{5D95407A-C052-F9E7-0B50-5EC9DBC1544A}"/>
                </a:ext>
              </a:extLst>
            </p:cNvPr>
            <p:cNvSpPr/>
            <p:nvPr/>
          </p:nvSpPr>
          <p:spPr>
            <a:xfrm>
              <a:off x="7823897" y="43514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59" name="Freeform: Shape 6758">
              <a:extLst>
                <a:ext uri="{FF2B5EF4-FFF2-40B4-BE49-F238E27FC236}">
                  <a16:creationId xmlns:a16="http://schemas.microsoft.com/office/drawing/2014/main" id="{631870D4-F85F-A509-A74F-D96B66572EE0}"/>
                </a:ext>
              </a:extLst>
            </p:cNvPr>
            <p:cNvSpPr/>
            <p:nvPr/>
          </p:nvSpPr>
          <p:spPr>
            <a:xfrm>
              <a:off x="7823897" y="4522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0" name="Freeform: Shape 6759">
              <a:extLst>
                <a:ext uri="{FF2B5EF4-FFF2-40B4-BE49-F238E27FC236}">
                  <a16:creationId xmlns:a16="http://schemas.microsoft.com/office/drawing/2014/main" id="{3BDD76B0-D319-305A-254E-818F8140A2FF}"/>
                </a:ext>
              </a:extLst>
            </p:cNvPr>
            <p:cNvSpPr/>
            <p:nvPr/>
          </p:nvSpPr>
          <p:spPr>
            <a:xfrm>
              <a:off x="7823899" y="469447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1" name="Freeform: Shape 6760">
              <a:extLst>
                <a:ext uri="{FF2B5EF4-FFF2-40B4-BE49-F238E27FC236}">
                  <a16:creationId xmlns:a16="http://schemas.microsoft.com/office/drawing/2014/main" id="{CB173E50-1641-80D7-2570-C583C9679E65}"/>
                </a:ext>
              </a:extLst>
            </p:cNvPr>
            <p:cNvSpPr/>
            <p:nvPr/>
          </p:nvSpPr>
          <p:spPr>
            <a:xfrm>
              <a:off x="7823899" y="48659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2" name="Freeform: Shape 6761">
              <a:extLst>
                <a:ext uri="{FF2B5EF4-FFF2-40B4-BE49-F238E27FC236}">
                  <a16:creationId xmlns:a16="http://schemas.microsoft.com/office/drawing/2014/main" id="{DC33389D-048C-AEFC-6F64-76C33C398B20}"/>
                </a:ext>
              </a:extLst>
            </p:cNvPr>
            <p:cNvSpPr/>
            <p:nvPr/>
          </p:nvSpPr>
          <p:spPr>
            <a:xfrm>
              <a:off x="7823899" y="503272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63" name="Freeform: Shape 6762">
              <a:extLst>
                <a:ext uri="{FF2B5EF4-FFF2-40B4-BE49-F238E27FC236}">
                  <a16:creationId xmlns:a16="http://schemas.microsoft.com/office/drawing/2014/main" id="{8B4324A8-0AA3-7382-3F46-23B2E04D7F7F}"/>
                </a:ext>
              </a:extLst>
            </p:cNvPr>
            <p:cNvSpPr/>
            <p:nvPr/>
          </p:nvSpPr>
          <p:spPr>
            <a:xfrm>
              <a:off x="7823899" y="52042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4" name="Freeform: Shape 6763">
              <a:extLst>
                <a:ext uri="{FF2B5EF4-FFF2-40B4-BE49-F238E27FC236}">
                  <a16:creationId xmlns:a16="http://schemas.microsoft.com/office/drawing/2014/main" id="{03F827A7-E1E8-8654-FAFD-E1337CFABFFF}"/>
                </a:ext>
              </a:extLst>
            </p:cNvPr>
            <p:cNvSpPr/>
            <p:nvPr/>
          </p:nvSpPr>
          <p:spPr>
            <a:xfrm>
              <a:off x="7823899" y="53757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5" name="Freeform: Shape 6764">
              <a:extLst>
                <a:ext uri="{FF2B5EF4-FFF2-40B4-BE49-F238E27FC236}">
                  <a16:creationId xmlns:a16="http://schemas.microsoft.com/office/drawing/2014/main" id="{28927F30-D3ED-B775-5A80-8264D42BDA13}"/>
                </a:ext>
              </a:extLst>
            </p:cNvPr>
            <p:cNvSpPr/>
            <p:nvPr/>
          </p:nvSpPr>
          <p:spPr>
            <a:xfrm>
              <a:off x="7823901" y="55424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66" name="Freeform: Shape 6765">
              <a:extLst>
                <a:ext uri="{FF2B5EF4-FFF2-40B4-BE49-F238E27FC236}">
                  <a16:creationId xmlns:a16="http://schemas.microsoft.com/office/drawing/2014/main" id="{61E2069B-9EFA-62F4-FF89-2218F21E9926}"/>
                </a:ext>
              </a:extLst>
            </p:cNvPr>
            <p:cNvSpPr/>
            <p:nvPr/>
          </p:nvSpPr>
          <p:spPr>
            <a:xfrm>
              <a:off x="7823901" y="57139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7" name="Freeform: Shape 6766">
              <a:extLst>
                <a:ext uri="{FF2B5EF4-FFF2-40B4-BE49-F238E27FC236}">
                  <a16:creationId xmlns:a16="http://schemas.microsoft.com/office/drawing/2014/main" id="{71438153-0E4B-450A-595A-A5C0081B6B6C}"/>
                </a:ext>
              </a:extLst>
            </p:cNvPr>
            <p:cNvSpPr/>
            <p:nvPr/>
          </p:nvSpPr>
          <p:spPr>
            <a:xfrm>
              <a:off x="7823901" y="58854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8" name="Freeform: Shape 6767">
              <a:extLst>
                <a:ext uri="{FF2B5EF4-FFF2-40B4-BE49-F238E27FC236}">
                  <a16:creationId xmlns:a16="http://schemas.microsoft.com/office/drawing/2014/main" id="{F5F5D9C7-1844-464D-D996-2CB28DF64470}"/>
                </a:ext>
              </a:extLst>
            </p:cNvPr>
            <p:cNvSpPr/>
            <p:nvPr/>
          </p:nvSpPr>
          <p:spPr>
            <a:xfrm>
              <a:off x="7823901" y="6057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9" name="Freeform: Shape 6768">
              <a:extLst>
                <a:ext uri="{FF2B5EF4-FFF2-40B4-BE49-F238E27FC236}">
                  <a16:creationId xmlns:a16="http://schemas.microsoft.com/office/drawing/2014/main" id="{FEC59E7E-E819-51DE-790B-D3783877CE5B}"/>
                </a:ext>
              </a:extLst>
            </p:cNvPr>
            <p:cNvSpPr/>
            <p:nvPr/>
          </p:nvSpPr>
          <p:spPr>
            <a:xfrm>
              <a:off x="7823901" y="622374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70" name="Freeform: Shape 6769">
              <a:extLst>
                <a:ext uri="{FF2B5EF4-FFF2-40B4-BE49-F238E27FC236}">
                  <a16:creationId xmlns:a16="http://schemas.microsoft.com/office/drawing/2014/main" id="{92ED5F66-BECA-A11B-9978-D563C01347F7}"/>
                </a:ext>
              </a:extLst>
            </p:cNvPr>
            <p:cNvSpPr/>
            <p:nvPr/>
          </p:nvSpPr>
          <p:spPr>
            <a:xfrm>
              <a:off x="7823903" y="63952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71" name="Freeform: Shape 6770">
              <a:extLst>
                <a:ext uri="{FF2B5EF4-FFF2-40B4-BE49-F238E27FC236}">
                  <a16:creationId xmlns:a16="http://schemas.microsoft.com/office/drawing/2014/main" id="{644D3D5E-25BE-9FDE-8EB7-971A415C4233}"/>
                </a:ext>
              </a:extLst>
            </p:cNvPr>
            <p:cNvSpPr/>
            <p:nvPr/>
          </p:nvSpPr>
          <p:spPr>
            <a:xfrm>
              <a:off x="7823903" y="65667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grpSp>
      <p:grpSp>
        <p:nvGrpSpPr>
          <p:cNvPr id="7216" name="Group 7215">
            <a:extLst>
              <a:ext uri="{FF2B5EF4-FFF2-40B4-BE49-F238E27FC236}">
                <a16:creationId xmlns:a16="http://schemas.microsoft.com/office/drawing/2014/main" id="{D8304C29-23F8-191C-6805-88F1EA0C860D}"/>
              </a:ext>
            </a:extLst>
          </p:cNvPr>
          <p:cNvGrpSpPr/>
          <p:nvPr userDrawn="1"/>
        </p:nvGrpSpPr>
        <p:grpSpPr>
          <a:xfrm>
            <a:off x="2900207" y="2781684"/>
            <a:ext cx="5669279" cy="2005686"/>
            <a:chOff x="2900207" y="2781684"/>
            <a:chExt cx="5669279" cy="2005686"/>
          </a:xfrm>
        </p:grpSpPr>
        <p:sp>
          <p:nvSpPr>
            <p:cNvPr id="6774" name="Freeform: Shape 6773">
              <a:extLst>
                <a:ext uri="{FF2B5EF4-FFF2-40B4-BE49-F238E27FC236}">
                  <a16:creationId xmlns:a16="http://schemas.microsoft.com/office/drawing/2014/main" id="{C7A45084-1BED-EC68-90FA-3FAF5847FF09}"/>
                </a:ext>
              </a:extLst>
            </p:cNvPr>
            <p:cNvSpPr/>
            <p:nvPr userDrawn="1"/>
          </p:nvSpPr>
          <p:spPr>
            <a:xfrm rot="5400000">
              <a:off x="851708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5" name="Freeform: Shape 6774">
              <a:extLst>
                <a:ext uri="{FF2B5EF4-FFF2-40B4-BE49-F238E27FC236}">
                  <a16:creationId xmlns:a16="http://schemas.microsoft.com/office/drawing/2014/main" id="{71EB0BC3-D3C2-794C-1C7A-EFB29EBA8536}"/>
                </a:ext>
              </a:extLst>
            </p:cNvPr>
            <p:cNvSpPr/>
            <p:nvPr userDrawn="1"/>
          </p:nvSpPr>
          <p:spPr>
            <a:xfrm rot="5400000">
              <a:off x="8345574"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6" name="Freeform: Shape 6775">
              <a:extLst>
                <a:ext uri="{FF2B5EF4-FFF2-40B4-BE49-F238E27FC236}">
                  <a16:creationId xmlns:a16="http://schemas.microsoft.com/office/drawing/2014/main" id="{63571A92-EF07-27C1-BFA8-13B2657E58F6}"/>
                </a:ext>
              </a:extLst>
            </p:cNvPr>
            <p:cNvSpPr/>
            <p:nvPr userDrawn="1"/>
          </p:nvSpPr>
          <p:spPr>
            <a:xfrm rot="5400000">
              <a:off x="8176448"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7" name="Freeform: Shape 6776">
              <a:extLst>
                <a:ext uri="{FF2B5EF4-FFF2-40B4-BE49-F238E27FC236}">
                  <a16:creationId xmlns:a16="http://schemas.microsoft.com/office/drawing/2014/main" id="{A10158FF-9C90-1D1A-D6EE-9E1B3C1D0AC8}"/>
                </a:ext>
              </a:extLst>
            </p:cNvPr>
            <p:cNvSpPr/>
            <p:nvPr userDrawn="1"/>
          </p:nvSpPr>
          <p:spPr>
            <a:xfrm rot="5400000">
              <a:off x="800732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8" name="Freeform: Shape 6777">
              <a:extLst>
                <a:ext uri="{FF2B5EF4-FFF2-40B4-BE49-F238E27FC236}">
                  <a16:creationId xmlns:a16="http://schemas.microsoft.com/office/drawing/2014/main" id="{BA1B271B-412D-6ED7-58D3-7FC24EBA9797}"/>
                </a:ext>
              </a:extLst>
            </p:cNvPr>
            <p:cNvSpPr/>
            <p:nvPr userDrawn="1"/>
          </p:nvSpPr>
          <p:spPr>
            <a:xfrm rot="5400000">
              <a:off x="783581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9" name="Freeform: Shape 6778">
              <a:extLst>
                <a:ext uri="{FF2B5EF4-FFF2-40B4-BE49-F238E27FC236}">
                  <a16:creationId xmlns:a16="http://schemas.microsoft.com/office/drawing/2014/main" id="{4CDF8F7C-9A16-D249-732E-E740A83DE85B}"/>
                </a:ext>
              </a:extLst>
            </p:cNvPr>
            <p:cNvSpPr/>
            <p:nvPr userDrawn="1"/>
          </p:nvSpPr>
          <p:spPr>
            <a:xfrm rot="5400000">
              <a:off x="766430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0" name="Freeform: Shape 6779">
              <a:extLst>
                <a:ext uri="{FF2B5EF4-FFF2-40B4-BE49-F238E27FC236}">
                  <a16:creationId xmlns:a16="http://schemas.microsoft.com/office/drawing/2014/main" id="{05595A62-D0E8-FAAD-E74C-363DB690629A}"/>
                </a:ext>
              </a:extLst>
            </p:cNvPr>
            <p:cNvSpPr/>
            <p:nvPr userDrawn="1"/>
          </p:nvSpPr>
          <p:spPr>
            <a:xfrm rot="5400000">
              <a:off x="7495182"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1" name="Freeform: Shape 6780">
              <a:extLst>
                <a:ext uri="{FF2B5EF4-FFF2-40B4-BE49-F238E27FC236}">
                  <a16:creationId xmlns:a16="http://schemas.microsoft.com/office/drawing/2014/main" id="{E8008BF6-52A1-EA50-8BCD-A8ABE53227F9}"/>
                </a:ext>
              </a:extLst>
            </p:cNvPr>
            <p:cNvSpPr/>
            <p:nvPr userDrawn="1"/>
          </p:nvSpPr>
          <p:spPr>
            <a:xfrm rot="5400000">
              <a:off x="732605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2" name="Freeform: Shape 6781">
              <a:extLst>
                <a:ext uri="{FF2B5EF4-FFF2-40B4-BE49-F238E27FC236}">
                  <a16:creationId xmlns:a16="http://schemas.microsoft.com/office/drawing/2014/main" id="{58F6CF85-AB95-BCDE-4854-842A9FC22C59}"/>
                </a:ext>
              </a:extLst>
            </p:cNvPr>
            <p:cNvSpPr/>
            <p:nvPr userDrawn="1"/>
          </p:nvSpPr>
          <p:spPr>
            <a:xfrm rot="5400000">
              <a:off x="7154549"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3" name="Freeform: Shape 6782">
              <a:extLst>
                <a:ext uri="{FF2B5EF4-FFF2-40B4-BE49-F238E27FC236}">
                  <a16:creationId xmlns:a16="http://schemas.microsoft.com/office/drawing/2014/main" id="{FA8A645A-9B05-319F-106A-FA8F2977FF85}"/>
                </a:ext>
              </a:extLst>
            </p:cNvPr>
            <p:cNvSpPr/>
            <p:nvPr userDrawn="1"/>
          </p:nvSpPr>
          <p:spPr>
            <a:xfrm rot="5400000">
              <a:off x="6985423"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4" name="Freeform: Shape 6783">
              <a:extLst>
                <a:ext uri="{FF2B5EF4-FFF2-40B4-BE49-F238E27FC236}">
                  <a16:creationId xmlns:a16="http://schemas.microsoft.com/office/drawing/2014/main" id="{F8A645DA-F518-766C-8D6E-BF8F77E7D44E}"/>
                </a:ext>
              </a:extLst>
            </p:cNvPr>
            <p:cNvSpPr/>
            <p:nvPr userDrawn="1"/>
          </p:nvSpPr>
          <p:spPr>
            <a:xfrm rot="5400000">
              <a:off x="681629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5" name="Freeform: Shape 6784">
              <a:extLst>
                <a:ext uri="{FF2B5EF4-FFF2-40B4-BE49-F238E27FC236}">
                  <a16:creationId xmlns:a16="http://schemas.microsoft.com/office/drawing/2014/main" id="{161EB0E2-4265-0974-9463-DE20ABEB2A23}"/>
                </a:ext>
              </a:extLst>
            </p:cNvPr>
            <p:cNvSpPr/>
            <p:nvPr userDrawn="1"/>
          </p:nvSpPr>
          <p:spPr>
            <a:xfrm rot="5400000">
              <a:off x="6644790"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6" name="Freeform: Shape 6785">
              <a:extLst>
                <a:ext uri="{FF2B5EF4-FFF2-40B4-BE49-F238E27FC236}">
                  <a16:creationId xmlns:a16="http://schemas.microsoft.com/office/drawing/2014/main" id="{38D33351-E440-2840-25BE-1F9CBE9B58E0}"/>
                </a:ext>
              </a:extLst>
            </p:cNvPr>
            <p:cNvSpPr/>
            <p:nvPr userDrawn="1"/>
          </p:nvSpPr>
          <p:spPr>
            <a:xfrm rot="5400000">
              <a:off x="647328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7" name="Freeform: Shape 6786">
              <a:extLst>
                <a:ext uri="{FF2B5EF4-FFF2-40B4-BE49-F238E27FC236}">
                  <a16:creationId xmlns:a16="http://schemas.microsoft.com/office/drawing/2014/main" id="{0E657593-9B27-0C96-8ADA-295C9DB53A7E}"/>
                </a:ext>
              </a:extLst>
            </p:cNvPr>
            <p:cNvSpPr/>
            <p:nvPr userDrawn="1"/>
          </p:nvSpPr>
          <p:spPr>
            <a:xfrm rot="5400000">
              <a:off x="6304157"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8" name="Freeform: Shape 6787">
              <a:extLst>
                <a:ext uri="{FF2B5EF4-FFF2-40B4-BE49-F238E27FC236}">
                  <a16:creationId xmlns:a16="http://schemas.microsoft.com/office/drawing/2014/main" id="{66928069-4D15-D7E7-5EC3-11EEED3CF42F}"/>
                </a:ext>
              </a:extLst>
            </p:cNvPr>
            <p:cNvSpPr/>
            <p:nvPr userDrawn="1"/>
          </p:nvSpPr>
          <p:spPr>
            <a:xfrm rot="5400000">
              <a:off x="613503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9" name="Freeform: Shape 6788">
              <a:extLst>
                <a:ext uri="{FF2B5EF4-FFF2-40B4-BE49-F238E27FC236}">
                  <a16:creationId xmlns:a16="http://schemas.microsoft.com/office/drawing/2014/main" id="{39CAAFBF-4DDF-B0C4-575E-BB6E2DAD8758}"/>
                </a:ext>
              </a:extLst>
            </p:cNvPr>
            <p:cNvSpPr/>
            <p:nvPr userDrawn="1"/>
          </p:nvSpPr>
          <p:spPr>
            <a:xfrm rot="5400000">
              <a:off x="596352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0" name="Freeform: Shape 6789">
              <a:extLst>
                <a:ext uri="{FF2B5EF4-FFF2-40B4-BE49-F238E27FC236}">
                  <a16:creationId xmlns:a16="http://schemas.microsoft.com/office/drawing/2014/main" id="{03C7A431-94EA-4A16-4A4B-CB93A14DB19C}"/>
                </a:ext>
              </a:extLst>
            </p:cNvPr>
            <p:cNvSpPr/>
            <p:nvPr userDrawn="1"/>
          </p:nvSpPr>
          <p:spPr>
            <a:xfrm rot="5400000">
              <a:off x="579201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1" name="Freeform: Shape 6790">
              <a:extLst>
                <a:ext uri="{FF2B5EF4-FFF2-40B4-BE49-F238E27FC236}">
                  <a16:creationId xmlns:a16="http://schemas.microsoft.com/office/drawing/2014/main" id="{DBD61EC8-066C-85B9-F26B-2AEEA87BB16A}"/>
                </a:ext>
              </a:extLst>
            </p:cNvPr>
            <p:cNvSpPr/>
            <p:nvPr userDrawn="1"/>
          </p:nvSpPr>
          <p:spPr>
            <a:xfrm rot="5400000">
              <a:off x="562527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2" name="Freeform: Shape 6791">
              <a:extLst>
                <a:ext uri="{FF2B5EF4-FFF2-40B4-BE49-F238E27FC236}">
                  <a16:creationId xmlns:a16="http://schemas.microsoft.com/office/drawing/2014/main" id="{C33B9AB8-3D7A-C832-3E8B-33898862BA25}"/>
                </a:ext>
              </a:extLst>
            </p:cNvPr>
            <p:cNvSpPr/>
            <p:nvPr userDrawn="1"/>
          </p:nvSpPr>
          <p:spPr>
            <a:xfrm rot="5400000">
              <a:off x="545376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3" name="Freeform: Shape 6792">
              <a:extLst>
                <a:ext uri="{FF2B5EF4-FFF2-40B4-BE49-F238E27FC236}">
                  <a16:creationId xmlns:a16="http://schemas.microsoft.com/office/drawing/2014/main" id="{EA3B0134-153D-960E-A583-B037032D3E37}"/>
                </a:ext>
              </a:extLst>
            </p:cNvPr>
            <p:cNvSpPr/>
            <p:nvPr userDrawn="1"/>
          </p:nvSpPr>
          <p:spPr>
            <a:xfrm rot="5400000">
              <a:off x="528225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4" name="Freeform: Shape 6793">
              <a:extLst>
                <a:ext uri="{FF2B5EF4-FFF2-40B4-BE49-F238E27FC236}">
                  <a16:creationId xmlns:a16="http://schemas.microsoft.com/office/drawing/2014/main" id="{A07C9402-409A-27A1-4F98-D9F03DE7F2E5}"/>
                </a:ext>
              </a:extLst>
            </p:cNvPr>
            <p:cNvSpPr/>
            <p:nvPr userDrawn="1"/>
          </p:nvSpPr>
          <p:spPr>
            <a:xfrm rot="5400000">
              <a:off x="5113131"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5" name="Freeform: Shape 6794">
              <a:extLst>
                <a:ext uri="{FF2B5EF4-FFF2-40B4-BE49-F238E27FC236}">
                  <a16:creationId xmlns:a16="http://schemas.microsoft.com/office/drawing/2014/main" id="{B7CB31B0-7F55-E453-B592-D5A9E08A9ECB}"/>
                </a:ext>
              </a:extLst>
            </p:cNvPr>
            <p:cNvSpPr/>
            <p:nvPr userDrawn="1"/>
          </p:nvSpPr>
          <p:spPr>
            <a:xfrm rot="5400000">
              <a:off x="494400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6" name="Freeform: Shape 6795">
              <a:extLst>
                <a:ext uri="{FF2B5EF4-FFF2-40B4-BE49-F238E27FC236}">
                  <a16:creationId xmlns:a16="http://schemas.microsoft.com/office/drawing/2014/main" id="{259A383B-7E3C-7450-D9F9-A3F055BD3C2F}"/>
                </a:ext>
              </a:extLst>
            </p:cNvPr>
            <p:cNvSpPr/>
            <p:nvPr userDrawn="1"/>
          </p:nvSpPr>
          <p:spPr>
            <a:xfrm rot="5400000">
              <a:off x="4772498"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7" name="Freeform: Shape 6796">
              <a:extLst>
                <a:ext uri="{FF2B5EF4-FFF2-40B4-BE49-F238E27FC236}">
                  <a16:creationId xmlns:a16="http://schemas.microsoft.com/office/drawing/2014/main" id="{40B61D65-92B5-B4D8-9317-810D0B529EC9}"/>
                </a:ext>
              </a:extLst>
            </p:cNvPr>
            <p:cNvSpPr/>
            <p:nvPr userDrawn="1"/>
          </p:nvSpPr>
          <p:spPr>
            <a:xfrm rot="5400000">
              <a:off x="460099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8" name="Freeform: Shape 6797">
              <a:extLst>
                <a:ext uri="{FF2B5EF4-FFF2-40B4-BE49-F238E27FC236}">
                  <a16:creationId xmlns:a16="http://schemas.microsoft.com/office/drawing/2014/main" id="{09A6B6E8-D254-44A4-0811-045D59ED8EDD}"/>
                </a:ext>
              </a:extLst>
            </p:cNvPr>
            <p:cNvSpPr/>
            <p:nvPr userDrawn="1"/>
          </p:nvSpPr>
          <p:spPr>
            <a:xfrm rot="5400000">
              <a:off x="4431865"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9" name="Freeform: Shape 6798">
              <a:extLst>
                <a:ext uri="{FF2B5EF4-FFF2-40B4-BE49-F238E27FC236}">
                  <a16:creationId xmlns:a16="http://schemas.microsoft.com/office/drawing/2014/main" id="{C017BD5A-42FF-3974-EA5E-02186022A9A8}"/>
                </a:ext>
              </a:extLst>
            </p:cNvPr>
            <p:cNvSpPr/>
            <p:nvPr userDrawn="1"/>
          </p:nvSpPr>
          <p:spPr>
            <a:xfrm rot="5400000">
              <a:off x="4262739"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0" name="Freeform: Shape 6799">
              <a:extLst>
                <a:ext uri="{FF2B5EF4-FFF2-40B4-BE49-F238E27FC236}">
                  <a16:creationId xmlns:a16="http://schemas.microsoft.com/office/drawing/2014/main" id="{05B51C0E-5395-E191-5736-D7C488C4DD6A}"/>
                </a:ext>
              </a:extLst>
            </p:cNvPr>
            <p:cNvSpPr/>
            <p:nvPr userDrawn="1"/>
          </p:nvSpPr>
          <p:spPr>
            <a:xfrm rot="5400000">
              <a:off x="409123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1" name="Freeform: Shape 6800">
              <a:extLst>
                <a:ext uri="{FF2B5EF4-FFF2-40B4-BE49-F238E27FC236}">
                  <a16:creationId xmlns:a16="http://schemas.microsoft.com/office/drawing/2014/main" id="{9970DB5E-6EE4-D45F-55B8-73F038E3A429}"/>
                </a:ext>
              </a:extLst>
            </p:cNvPr>
            <p:cNvSpPr/>
            <p:nvPr userDrawn="1"/>
          </p:nvSpPr>
          <p:spPr>
            <a:xfrm rot="5400000">
              <a:off x="3922106"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2" name="Freeform: Shape 6801">
              <a:extLst>
                <a:ext uri="{FF2B5EF4-FFF2-40B4-BE49-F238E27FC236}">
                  <a16:creationId xmlns:a16="http://schemas.microsoft.com/office/drawing/2014/main" id="{094D1164-50F9-087F-970F-FD1893F3971F}"/>
                </a:ext>
              </a:extLst>
            </p:cNvPr>
            <p:cNvSpPr/>
            <p:nvPr userDrawn="1"/>
          </p:nvSpPr>
          <p:spPr>
            <a:xfrm rot="5400000">
              <a:off x="375298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3" name="Freeform: Shape 6802">
              <a:extLst>
                <a:ext uri="{FF2B5EF4-FFF2-40B4-BE49-F238E27FC236}">
                  <a16:creationId xmlns:a16="http://schemas.microsoft.com/office/drawing/2014/main" id="{59D20FF3-5393-D868-40E4-75CE4351B21D}"/>
                </a:ext>
              </a:extLst>
            </p:cNvPr>
            <p:cNvSpPr/>
            <p:nvPr userDrawn="1"/>
          </p:nvSpPr>
          <p:spPr>
            <a:xfrm rot="5400000">
              <a:off x="358147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4" name="Freeform: Shape 6803">
              <a:extLst>
                <a:ext uri="{FF2B5EF4-FFF2-40B4-BE49-F238E27FC236}">
                  <a16:creationId xmlns:a16="http://schemas.microsoft.com/office/drawing/2014/main" id="{1652CC33-AB66-1216-3ABB-680F5686652D}"/>
                </a:ext>
              </a:extLst>
            </p:cNvPr>
            <p:cNvSpPr/>
            <p:nvPr userDrawn="1"/>
          </p:nvSpPr>
          <p:spPr>
            <a:xfrm rot="5400000">
              <a:off x="340996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5" name="Freeform: Shape 6804">
              <a:extLst>
                <a:ext uri="{FF2B5EF4-FFF2-40B4-BE49-F238E27FC236}">
                  <a16:creationId xmlns:a16="http://schemas.microsoft.com/office/drawing/2014/main" id="{234C3DD6-A88B-B690-0556-25770FBF3EE2}"/>
                </a:ext>
              </a:extLst>
            </p:cNvPr>
            <p:cNvSpPr/>
            <p:nvPr userDrawn="1"/>
          </p:nvSpPr>
          <p:spPr>
            <a:xfrm rot="5400000">
              <a:off x="3240840"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6" name="Freeform: Shape 6805">
              <a:extLst>
                <a:ext uri="{FF2B5EF4-FFF2-40B4-BE49-F238E27FC236}">
                  <a16:creationId xmlns:a16="http://schemas.microsoft.com/office/drawing/2014/main" id="{14A2EA55-7C88-A7E2-FE06-A1985C1AB0EE}"/>
                </a:ext>
              </a:extLst>
            </p:cNvPr>
            <p:cNvSpPr/>
            <p:nvPr userDrawn="1"/>
          </p:nvSpPr>
          <p:spPr>
            <a:xfrm rot="5400000">
              <a:off x="3071714"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7" name="Freeform: Shape 6806">
              <a:extLst>
                <a:ext uri="{FF2B5EF4-FFF2-40B4-BE49-F238E27FC236}">
                  <a16:creationId xmlns:a16="http://schemas.microsoft.com/office/drawing/2014/main" id="{869FC5F1-8918-95DF-8B43-22D9AA136934}"/>
                </a:ext>
              </a:extLst>
            </p:cNvPr>
            <p:cNvSpPr/>
            <p:nvPr userDrawn="1"/>
          </p:nvSpPr>
          <p:spPr>
            <a:xfrm rot="5400000">
              <a:off x="290020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8" name="Freeform: Shape 6807">
              <a:extLst>
                <a:ext uri="{FF2B5EF4-FFF2-40B4-BE49-F238E27FC236}">
                  <a16:creationId xmlns:a16="http://schemas.microsoft.com/office/drawing/2014/main" id="{84C6B241-8A11-810B-2040-8B7FD1CC940C}"/>
                </a:ext>
              </a:extLst>
            </p:cNvPr>
            <p:cNvSpPr/>
            <p:nvPr userDrawn="1"/>
          </p:nvSpPr>
          <p:spPr>
            <a:xfrm rot="5400000">
              <a:off x="851708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9" name="Freeform: Shape 6808">
              <a:extLst>
                <a:ext uri="{FF2B5EF4-FFF2-40B4-BE49-F238E27FC236}">
                  <a16:creationId xmlns:a16="http://schemas.microsoft.com/office/drawing/2014/main" id="{06C99F42-1C1E-2A08-EE5A-D47FD7E7F72C}"/>
                </a:ext>
              </a:extLst>
            </p:cNvPr>
            <p:cNvSpPr/>
            <p:nvPr userDrawn="1"/>
          </p:nvSpPr>
          <p:spPr>
            <a:xfrm rot="5400000">
              <a:off x="8345574"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0" name="Freeform: Shape 6809">
              <a:extLst>
                <a:ext uri="{FF2B5EF4-FFF2-40B4-BE49-F238E27FC236}">
                  <a16:creationId xmlns:a16="http://schemas.microsoft.com/office/drawing/2014/main" id="{AF67BB83-19E6-1E39-5054-BB9BB44C66C0}"/>
                </a:ext>
              </a:extLst>
            </p:cNvPr>
            <p:cNvSpPr/>
            <p:nvPr userDrawn="1"/>
          </p:nvSpPr>
          <p:spPr>
            <a:xfrm rot="5400000">
              <a:off x="8176448"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1" name="Freeform: Shape 6810">
              <a:extLst>
                <a:ext uri="{FF2B5EF4-FFF2-40B4-BE49-F238E27FC236}">
                  <a16:creationId xmlns:a16="http://schemas.microsoft.com/office/drawing/2014/main" id="{2DC714F1-C0B3-10D2-860A-A7EF07C8ED0F}"/>
                </a:ext>
              </a:extLst>
            </p:cNvPr>
            <p:cNvSpPr/>
            <p:nvPr userDrawn="1"/>
          </p:nvSpPr>
          <p:spPr>
            <a:xfrm rot="5400000">
              <a:off x="800732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2" name="Freeform: Shape 6811">
              <a:extLst>
                <a:ext uri="{FF2B5EF4-FFF2-40B4-BE49-F238E27FC236}">
                  <a16:creationId xmlns:a16="http://schemas.microsoft.com/office/drawing/2014/main" id="{596A6ED3-562A-F9D8-9910-9FBDE61CC97C}"/>
                </a:ext>
              </a:extLst>
            </p:cNvPr>
            <p:cNvSpPr/>
            <p:nvPr userDrawn="1"/>
          </p:nvSpPr>
          <p:spPr>
            <a:xfrm rot="5400000">
              <a:off x="783581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3" name="Freeform: Shape 6812">
              <a:extLst>
                <a:ext uri="{FF2B5EF4-FFF2-40B4-BE49-F238E27FC236}">
                  <a16:creationId xmlns:a16="http://schemas.microsoft.com/office/drawing/2014/main" id="{E9C20758-0595-8DB5-E327-A14E99304FE4}"/>
                </a:ext>
              </a:extLst>
            </p:cNvPr>
            <p:cNvSpPr/>
            <p:nvPr userDrawn="1"/>
          </p:nvSpPr>
          <p:spPr>
            <a:xfrm rot="5400000">
              <a:off x="766430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4" name="Freeform: Shape 6813">
              <a:extLst>
                <a:ext uri="{FF2B5EF4-FFF2-40B4-BE49-F238E27FC236}">
                  <a16:creationId xmlns:a16="http://schemas.microsoft.com/office/drawing/2014/main" id="{DED0BD8D-DCB2-CDE4-CD87-7076D916F7D8}"/>
                </a:ext>
              </a:extLst>
            </p:cNvPr>
            <p:cNvSpPr/>
            <p:nvPr userDrawn="1"/>
          </p:nvSpPr>
          <p:spPr>
            <a:xfrm rot="5400000">
              <a:off x="7495182"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5" name="Freeform: Shape 6814">
              <a:extLst>
                <a:ext uri="{FF2B5EF4-FFF2-40B4-BE49-F238E27FC236}">
                  <a16:creationId xmlns:a16="http://schemas.microsoft.com/office/drawing/2014/main" id="{A9F1671E-A322-0BA1-DFB6-3EAB9711F3AC}"/>
                </a:ext>
              </a:extLst>
            </p:cNvPr>
            <p:cNvSpPr/>
            <p:nvPr userDrawn="1"/>
          </p:nvSpPr>
          <p:spPr>
            <a:xfrm rot="5400000">
              <a:off x="732605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6" name="Freeform: Shape 6815">
              <a:extLst>
                <a:ext uri="{FF2B5EF4-FFF2-40B4-BE49-F238E27FC236}">
                  <a16:creationId xmlns:a16="http://schemas.microsoft.com/office/drawing/2014/main" id="{038234A2-EACF-EA42-2666-5DEDA22EB941}"/>
                </a:ext>
              </a:extLst>
            </p:cNvPr>
            <p:cNvSpPr/>
            <p:nvPr userDrawn="1"/>
          </p:nvSpPr>
          <p:spPr>
            <a:xfrm rot="5400000">
              <a:off x="7154549"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7" name="Freeform: Shape 6816">
              <a:extLst>
                <a:ext uri="{FF2B5EF4-FFF2-40B4-BE49-F238E27FC236}">
                  <a16:creationId xmlns:a16="http://schemas.microsoft.com/office/drawing/2014/main" id="{EAEC26F2-409E-BC9B-F2B6-5B714CBE88A3}"/>
                </a:ext>
              </a:extLst>
            </p:cNvPr>
            <p:cNvSpPr/>
            <p:nvPr userDrawn="1"/>
          </p:nvSpPr>
          <p:spPr>
            <a:xfrm rot="5400000">
              <a:off x="6985423"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8" name="Freeform: Shape 6817">
              <a:extLst>
                <a:ext uri="{FF2B5EF4-FFF2-40B4-BE49-F238E27FC236}">
                  <a16:creationId xmlns:a16="http://schemas.microsoft.com/office/drawing/2014/main" id="{F67E87A3-E7CA-383E-648A-B8F2ECA980F7}"/>
                </a:ext>
              </a:extLst>
            </p:cNvPr>
            <p:cNvSpPr/>
            <p:nvPr userDrawn="1"/>
          </p:nvSpPr>
          <p:spPr>
            <a:xfrm rot="5400000">
              <a:off x="681629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9" name="Freeform: Shape 6818">
              <a:extLst>
                <a:ext uri="{FF2B5EF4-FFF2-40B4-BE49-F238E27FC236}">
                  <a16:creationId xmlns:a16="http://schemas.microsoft.com/office/drawing/2014/main" id="{D80590C4-C767-6FB4-B03F-FE5699019749}"/>
                </a:ext>
              </a:extLst>
            </p:cNvPr>
            <p:cNvSpPr/>
            <p:nvPr userDrawn="1"/>
          </p:nvSpPr>
          <p:spPr>
            <a:xfrm rot="5400000">
              <a:off x="6644790"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0" name="Freeform: Shape 6819">
              <a:extLst>
                <a:ext uri="{FF2B5EF4-FFF2-40B4-BE49-F238E27FC236}">
                  <a16:creationId xmlns:a16="http://schemas.microsoft.com/office/drawing/2014/main" id="{AB2BB0C6-A11F-3264-09A6-62E40A970BBE}"/>
                </a:ext>
              </a:extLst>
            </p:cNvPr>
            <p:cNvSpPr/>
            <p:nvPr userDrawn="1"/>
          </p:nvSpPr>
          <p:spPr>
            <a:xfrm rot="5400000">
              <a:off x="647328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1" name="Freeform: Shape 6820">
              <a:extLst>
                <a:ext uri="{FF2B5EF4-FFF2-40B4-BE49-F238E27FC236}">
                  <a16:creationId xmlns:a16="http://schemas.microsoft.com/office/drawing/2014/main" id="{9C2FDF27-942F-828B-171F-A6EF21FC6B93}"/>
                </a:ext>
              </a:extLst>
            </p:cNvPr>
            <p:cNvSpPr/>
            <p:nvPr userDrawn="1"/>
          </p:nvSpPr>
          <p:spPr>
            <a:xfrm rot="5400000">
              <a:off x="6304157"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2" name="Freeform: Shape 6821">
              <a:extLst>
                <a:ext uri="{FF2B5EF4-FFF2-40B4-BE49-F238E27FC236}">
                  <a16:creationId xmlns:a16="http://schemas.microsoft.com/office/drawing/2014/main" id="{C611A479-8A31-BC47-A1F6-144FF449E958}"/>
                </a:ext>
              </a:extLst>
            </p:cNvPr>
            <p:cNvSpPr/>
            <p:nvPr userDrawn="1"/>
          </p:nvSpPr>
          <p:spPr>
            <a:xfrm rot="5400000">
              <a:off x="613503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3" name="Freeform: Shape 6822">
              <a:extLst>
                <a:ext uri="{FF2B5EF4-FFF2-40B4-BE49-F238E27FC236}">
                  <a16:creationId xmlns:a16="http://schemas.microsoft.com/office/drawing/2014/main" id="{1327A97D-C5B7-E0DB-D2E5-6BBB6538C6FF}"/>
                </a:ext>
              </a:extLst>
            </p:cNvPr>
            <p:cNvSpPr/>
            <p:nvPr userDrawn="1"/>
          </p:nvSpPr>
          <p:spPr>
            <a:xfrm rot="5400000">
              <a:off x="596352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4" name="Freeform: Shape 6823">
              <a:extLst>
                <a:ext uri="{FF2B5EF4-FFF2-40B4-BE49-F238E27FC236}">
                  <a16:creationId xmlns:a16="http://schemas.microsoft.com/office/drawing/2014/main" id="{26B279F9-3C7D-CA51-B01E-DA6B63B2D6FF}"/>
                </a:ext>
              </a:extLst>
            </p:cNvPr>
            <p:cNvSpPr/>
            <p:nvPr userDrawn="1"/>
          </p:nvSpPr>
          <p:spPr>
            <a:xfrm rot="5400000">
              <a:off x="579201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5" name="Freeform: Shape 6824">
              <a:extLst>
                <a:ext uri="{FF2B5EF4-FFF2-40B4-BE49-F238E27FC236}">
                  <a16:creationId xmlns:a16="http://schemas.microsoft.com/office/drawing/2014/main" id="{9CD1381E-98EB-3F95-5CE0-59D88CC40EE8}"/>
                </a:ext>
              </a:extLst>
            </p:cNvPr>
            <p:cNvSpPr/>
            <p:nvPr userDrawn="1"/>
          </p:nvSpPr>
          <p:spPr>
            <a:xfrm rot="5400000">
              <a:off x="562527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6" name="Freeform: Shape 6825">
              <a:extLst>
                <a:ext uri="{FF2B5EF4-FFF2-40B4-BE49-F238E27FC236}">
                  <a16:creationId xmlns:a16="http://schemas.microsoft.com/office/drawing/2014/main" id="{37156F48-1A64-067D-8731-C14E8795CB44}"/>
                </a:ext>
              </a:extLst>
            </p:cNvPr>
            <p:cNvSpPr/>
            <p:nvPr userDrawn="1"/>
          </p:nvSpPr>
          <p:spPr>
            <a:xfrm rot="5400000">
              <a:off x="545376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7" name="Freeform: Shape 6826">
              <a:extLst>
                <a:ext uri="{FF2B5EF4-FFF2-40B4-BE49-F238E27FC236}">
                  <a16:creationId xmlns:a16="http://schemas.microsoft.com/office/drawing/2014/main" id="{EE9071B4-370D-A178-FAA1-205F592A86CF}"/>
                </a:ext>
              </a:extLst>
            </p:cNvPr>
            <p:cNvSpPr/>
            <p:nvPr userDrawn="1"/>
          </p:nvSpPr>
          <p:spPr>
            <a:xfrm rot="5400000">
              <a:off x="528225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8" name="Freeform: Shape 6827">
              <a:extLst>
                <a:ext uri="{FF2B5EF4-FFF2-40B4-BE49-F238E27FC236}">
                  <a16:creationId xmlns:a16="http://schemas.microsoft.com/office/drawing/2014/main" id="{EAE9A33D-BABB-C7E8-0648-3E5A80C0C1DC}"/>
                </a:ext>
              </a:extLst>
            </p:cNvPr>
            <p:cNvSpPr/>
            <p:nvPr userDrawn="1"/>
          </p:nvSpPr>
          <p:spPr>
            <a:xfrm rot="5400000">
              <a:off x="5113131"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9" name="Freeform: Shape 6828">
              <a:extLst>
                <a:ext uri="{FF2B5EF4-FFF2-40B4-BE49-F238E27FC236}">
                  <a16:creationId xmlns:a16="http://schemas.microsoft.com/office/drawing/2014/main" id="{9CF95D20-C6FD-0EBA-C238-E539EFAFA864}"/>
                </a:ext>
              </a:extLst>
            </p:cNvPr>
            <p:cNvSpPr/>
            <p:nvPr userDrawn="1"/>
          </p:nvSpPr>
          <p:spPr>
            <a:xfrm rot="5400000">
              <a:off x="494400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0" name="Freeform: Shape 6829">
              <a:extLst>
                <a:ext uri="{FF2B5EF4-FFF2-40B4-BE49-F238E27FC236}">
                  <a16:creationId xmlns:a16="http://schemas.microsoft.com/office/drawing/2014/main" id="{7B485CD2-A0D6-7A3F-20E2-D2C94BF966C7}"/>
                </a:ext>
              </a:extLst>
            </p:cNvPr>
            <p:cNvSpPr/>
            <p:nvPr userDrawn="1"/>
          </p:nvSpPr>
          <p:spPr>
            <a:xfrm rot="5400000">
              <a:off x="4772498"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1" name="Freeform: Shape 6830">
              <a:extLst>
                <a:ext uri="{FF2B5EF4-FFF2-40B4-BE49-F238E27FC236}">
                  <a16:creationId xmlns:a16="http://schemas.microsoft.com/office/drawing/2014/main" id="{55A55A63-EAF0-86CD-C31C-804CB7472F5F}"/>
                </a:ext>
              </a:extLst>
            </p:cNvPr>
            <p:cNvSpPr/>
            <p:nvPr userDrawn="1"/>
          </p:nvSpPr>
          <p:spPr>
            <a:xfrm rot="5400000">
              <a:off x="460099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2" name="Freeform: Shape 6831">
              <a:extLst>
                <a:ext uri="{FF2B5EF4-FFF2-40B4-BE49-F238E27FC236}">
                  <a16:creationId xmlns:a16="http://schemas.microsoft.com/office/drawing/2014/main" id="{7878A01E-6D9C-6762-B823-BD061C438B40}"/>
                </a:ext>
              </a:extLst>
            </p:cNvPr>
            <p:cNvSpPr/>
            <p:nvPr userDrawn="1"/>
          </p:nvSpPr>
          <p:spPr>
            <a:xfrm rot="5400000">
              <a:off x="4431865"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3" name="Freeform: Shape 6832">
              <a:extLst>
                <a:ext uri="{FF2B5EF4-FFF2-40B4-BE49-F238E27FC236}">
                  <a16:creationId xmlns:a16="http://schemas.microsoft.com/office/drawing/2014/main" id="{37F04A02-8093-6D35-E23E-CF5C02FEC244}"/>
                </a:ext>
              </a:extLst>
            </p:cNvPr>
            <p:cNvSpPr/>
            <p:nvPr userDrawn="1"/>
          </p:nvSpPr>
          <p:spPr>
            <a:xfrm rot="5400000">
              <a:off x="4262739"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4" name="Freeform: Shape 6833">
              <a:extLst>
                <a:ext uri="{FF2B5EF4-FFF2-40B4-BE49-F238E27FC236}">
                  <a16:creationId xmlns:a16="http://schemas.microsoft.com/office/drawing/2014/main" id="{51A60BD9-3983-47E9-A072-47828EAFCD7F}"/>
                </a:ext>
              </a:extLst>
            </p:cNvPr>
            <p:cNvSpPr/>
            <p:nvPr userDrawn="1"/>
          </p:nvSpPr>
          <p:spPr>
            <a:xfrm rot="5400000">
              <a:off x="409123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5" name="Freeform: Shape 6834">
              <a:extLst>
                <a:ext uri="{FF2B5EF4-FFF2-40B4-BE49-F238E27FC236}">
                  <a16:creationId xmlns:a16="http://schemas.microsoft.com/office/drawing/2014/main" id="{0F5CBC09-361C-936C-7FF7-E6B3447ECDB9}"/>
                </a:ext>
              </a:extLst>
            </p:cNvPr>
            <p:cNvSpPr/>
            <p:nvPr userDrawn="1"/>
          </p:nvSpPr>
          <p:spPr>
            <a:xfrm rot="5400000">
              <a:off x="3922106"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6" name="Freeform: Shape 6835">
              <a:extLst>
                <a:ext uri="{FF2B5EF4-FFF2-40B4-BE49-F238E27FC236}">
                  <a16:creationId xmlns:a16="http://schemas.microsoft.com/office/drawing/2014/main" id="{55A48B33-0E39-D22B-2B57-35EF3A0D02B7}"/>
                </a:ext>
              </a:extLst>
            </p:cNvPr>
            <p:cNvSpPr/>
            <p:nvPr userDrawn="1"/>
          </p:nvSpPr>
          <p:spPr>
            <a:xfrm rot="5400000">
              <a:off x="375298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7" name="Freeform: Shape 6836">
              <a:extLst>
                <a:ext uri="{FF2B5EF4-FFF2-40B4-BE49-F238E27FC236}">
                  <a16:creationId xmlns:a16="http://schemas.microsoft.com/office/drawing/2014/main" id="{78367D4E-E573-FCED-2A74-BA783DA6AA9F}"/>
                </a:ext>
              </a:extLst>
            </p:cNvPr>
            <p:cNvSpPr/>
            <p:nvPr userDrawn="1"/>
          </p:nvSpPr>
          <p:spPr>
            <a:xfrm rot="5400000">
              <a:off x="358147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8" name="Freeform: Shape 6837">
              <a:extLst>
                <a:ext uri="{FF2B5EF4-FFF2-40B4-BE49-F238E27FC236}">
                  <a16:creationId xmlns:a16="http://schemas.microsoft.com/office/drawing/2014/main" id="{6AB4B80A-8642-DCF1-A06D-F4BA5564BB8C}"/>
                </a:ext>
              </a:extLst>
            </p:cNvPr>
            <p:cNvSpPr/>
            <p:nvPr userDrawn="1"/>
          </p:nvSpPr>
          <p:spPr>
            <a:xfrm rot="5400000">
              <a:off x="340996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9" name="Freeform: Shape 6838">
              <a:extLst>
                <a:ext uri="{FF2B5EF4-FFF2-40B4-BE49-F238E27FC236}">
                  <a16:creationId xmlns:a16="http://schemas.microsoft.com/office/drawing/2014/main" id="{90F3CBDF-A51F-C5ED-231A-EBDDEB9A238B}"/>
                </a:ext>
              </a:extLst>
            </p:cNvPr>
            <p:cNvSpPr/>
            <p:nvPr userDrawn="1"/>
          </p:nvSpPr>
          <p:spPr>
            <a:xfrm rot="5400000">
              <a:off x="3240840"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0" name="Freeform: Shape 6839">
              <a:extLst>
                <a:ext uri="{FF2B5EF4-FFF2-40B4-BE49-F238E27FC236}">
                  <a16:creationId xmlns:a16="http://schemas.microsoft.com/office/drawing/2014/main" id="{A31D6300-7FFD-0ED5-8129-0267492A93FB}"/>
                </a:ext>
              </a:extLst>
            </p:cNvPr>
            <p:cNvSpPr/>
            <p:nvPr userDrawn="1"/>
          </p:nvSpPr>
          <p:spPr>
            <a:xfrm rot="5400000">
              <a:off x="3071714"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1" name="Freeform: Shape 6840">
              <a:extLst>
                <a:ext uri="{FF2B5EF4-FFF2-40B4-BE49-F238E27FC236}">
                  <a16:creationId xmlns:a16="http://schemas.microsoft.com/office/drawing/2014/main" id="{0AD01A4F-7A81-4429-17E5-08ACCDBF449C}"/>
                </a:ext>
              </a:extLst>
            </p:cNvPr>
            <p:cNvSpPr/>
            <p:nvPr userDrawn="1"/>
          </p:nvSpPr>
          <p:spPr>
            <a:xfrm rot="5400000">
              <a:off x="290020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2" name="Freeform: Shape 6841">
              <a:extLst>
                <a:ext uri="{FF2B5EF4-FFF2-40B4-BE49-F238E27FC236}">
                  <a16:creationId xmlns:a16="http://schemas.microsoft.com/office/drawing/2014/main" id="{3C8BC6A9-9D42-145A-171A-601E3B48A98E}"/>
                </a:ext>
              </a:extLst>
            </p:cNvPr>
            <p:cNvSpPr/>
            <p:nvPr userDrawn="1"/>
          </p:nvSpPr>
          <p:spPr>
            <a:xfrm rot="5400000">
              <a:off x="851469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3" name="Freeform: Shape 6842">
              <a:extLst>
                <a:ext uri="{FF2B5EF4-FFF2-40B4-BE49-F238E27FC236}">
                  <a16:creationId xmlns:a16="http://schemas.microsoft.com/office/drawing/2014/main" id="{68C633CA-187D-54FA-27DD-4D510804D2DC}"/>
                </a:ext>
              </a:extLst>
            </p:cNvPr>
            <p:cNvSpPr/>
            <p:nvPr userDrawn="1"/>
          </p:nvSpPr>
          <p:spPr>
            <a:xfrm rot="5400000">
              <a:off x="8343192"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4" name="Freeform: Shape 6843">
              <a:extLst>
                <a:ext uri="{FF2B5EF4-FFF2-40B4-BE49-F238E27FC236}">
                  <a16:creationId xmlns:a16="http://schemas.microsoft.com/office/drawing/2014/main" id="{5EFFB56C-4B75-5DA7-73D2-7DC0CE24BFEB}"/>
                </a:ext>
              </a:extLst>
            </p:cNvPr>
            <p:cNvSpPr/>
            <p:nvPr userDrawn="1"/>
          </p:nvSpPr>
          <p:spPr>
            <a:xfrm rot="5400000">
              <a:off x="8174066"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5" name="Freeform: Shape 6844">
              <a:extLst>
                <a:ext uri="{FF2B5EF4-FFF2-40B4-BE49-F238E27FC236}">
                  <a16:creationId xmlns:a16="http://schemas.microsoft.com/office/drawing/2014/main" id="{4047366E-67C7-E9DC-E09B-03BE4373BAA2}"/>
                </a:ext>
              </a:extLst>
            </p:cNvPr>
            <p:cNvSpPr/>
            <p:nvPr userDrawn="1"/>
          </p:nvSpPr>
          <p:spPr>
            <a:xfrm rot="5400000">
              <a:off x="800494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6" name="Freeform: Shape 6845">
              <a:extLst>
                <a:ext uri="{FF2B5EF4-FFF2-40B4-BE49-F238E27FC236}">
                  <a16:creationId xmlns:a16="http://schemas.microsoft.com/office/drawing/2014/main" id="{40DE1822-B385-0E09-F83D-6DF47AE714E5}"/>
                </a:ext>
              </a:extLst>
            </p:cNvPr>
            <p:cNvSpPr/>
            <p:nvPr userDrawn="1"/>
          </p:nvSpPr>
          <p:spPr>
            <a:xfrm rot="5400000">
              <a:off x="783343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7" name="Freeform: Shape 6846">
              <a:extLst>
                <a:ext uri="{FF2B5EF4-FFF2-40B4-BE49-F238E27FC236}">
                  <a16:creationId xmlns:a16="http://schemas.microsoft.com/office/drawing/2014/main" id="{FD4D23F4-BF7D-E7AC-083E-13CAC5EB5324}"/>
                </a:ext>
              </a:extLst>
            </p:cNvPr>
            <p:cNvSpPr/>
            <p:nvPr userDrawn="1"/>
          </p:nvSpPr>
          <p:spPr>
            <a:xfrm rot="5400000">
              <a:off x="766192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8" name="Freeform: Shape 6847">
              <a:extLst>
                <a:ext uri="{FF2B5EF4-FFF2-40B4-BE49-F238E27FC236}">
                  <a16:creationId xmlns:a16="http://schemas.microsoft.com/office/drawing/2014/main" id="{ACA8E6AC-FFB0-EA56-3567-B807F707DBFE}"/>
                </a:ext>
              </a:extLst>
            </p:cNvPr>
            <p:cNvSpPr/>
            <p:nvPr userDrawn="1"/>
          </p:nvSpPr>
          <p:spPr>
            <a:xfrm rot="5400000">
              <a:off x="7492800"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9" name="Freeform: Shape 6848">
              <a:extLst>
                <a:ext uri="{FF2B5EF4-FFF2-40B4-BE49-F238E27FC236}">
                  <a16:creationId xmlns:a16="http://schemas.microsoft.com/office/drawing/2014/main" id="{A86D4C7C-B3D9-13AE-97AB-91F668B02E5A}"/>
                </a:ext>
              </a:extLst>
            </p:cNvPr>
            <p:cNvSpPr/>
            <p:nvPr userDrawn="1"/>
          </p:nvSpPr>
          <p:spPr>
            <a:xfrm rot="5400000">
              <a:off x="732367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0" name="Freeform: Shape 6849">
              <a:extLst>
                <a:ext uri="{FF2B5EF4-FFF2-40B4-BE49-F238E27FC236}">
                  <a16:creationId xmlns:a16="http://schemas.microsoft.com/office/drawing/2014/main" id="{3D721147-24C4-4F18-EBB1-AC4ACD852E60}"/>
                </a:ext>
              </a:extLst>
            </p:cNvPr>
            <p:cNvSpPr/>
            <p:nvPr userDrawn="1"/>
          </p:nvSpPr>
          <p:spPr>
            <a:xfrm rot="5400000">
              <a:off x="7152167"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1" name="Freeform: Shape 6850">
              <a:extLst>
                <a:ext uri="{FF2B5EF4-FFF2-40B4-BE49-F238E27FC236}">
                  <a16:creationId xmlns:a16="http://schemas.microsoft.com/office/drawing/2014/main" id="{1D1899D3-15D4-8974-69BE-AE136953A28B}"/>
                </a:ext>
              </a:extLst>
            </p:cNvPr>
            <p:cNvSpPr/>
            <p:nvPr userDrawn="1"/>
          </p:nvSpPr>
          <p:spPr>
            <a:xfrm rot="5400000">
              <a:off x="6983041"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2" name="Freeform: Shape 6851">
              <a:extLst>
                <a:ext uri="{FF2B5EF4-FFF2-40B4-BE49-F238E27FC236}">
                  <a16:creationId xmlns:a16="http://schemas.microsoft.com/office/drawing/2014/main" id="{5084FE0C-9A83-083E-4A9E-F7C1680489E9}"/>
                </a:ext>
              </a:extLst>
            </p:cNvPr>
            <p:cNvSpPr/>
            <p:nvPr userDrawn="1"/>
          </p:nvSpPr>
          <p:spPr>
            <a:xfrm rot="5400000">
              <a:off x="681391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3" name="Freeform: Shape 6852">
              <a:extLst>
                <a:ext uri="{FF2B5EF4-FFF2-40B4-BE49-F238E27FC236}">
                  <a16:creationId xmlns:a16="http://schemas.microsoft.com/office/drawing/2014/main" id="{E5A81D19-8E0E-BCA8-8561-1F2535F620D1}"/>
                </a:ext>
              </a:extLst>
            </p:cNvPr>
            <p:cNvSpPr/>
            <p:nvPr userDrawn="1"/>
          </p:nvSpPr>
          <p:spPr>
            <a:xfrm rot="5400000">
              <a:off x="6642408"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4" name="Freeform: Shape 6853">
              <a:extLst>
                <a:ext uri="{FF2B5EF4-FFF2-40B4-BE49-F238E27FC236}">
                  <a16:creationId xmlns:a16="http://schemas.microsoft.com/office/drawing/2014/main" id="{72894CAC-A020-E792-0D69-7C5750040977}"/>
                </a:ext>
              </a:extLst>
            </p:cNvPr>
            <p:cNvSpPr/>
            <p:nvPr userDrawn="1"/>
          </p:nvSpPr>
          <p:spPr>
            <a:xfrm rot="5400000">
              <a:off x="647090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5" name="Freeform: Shape 6854">
              <a:extLst>
                <a:ext uri="{FF2B5EF4-FFF2-40B4-BE49-F238E27FC236}">
                  <a16:creationId xmlns:a16="http://schemas.microsoft.com/office/drawing/2014/main" id="{B894343E-4425-F81A-CE4F-38B0ABF31DC3}"/>
                </a:ext>
              </a:extLst>
            </p:cNvPr>
            <p:cNvSpPr/>
            <p:nvPr userDrawn="1"/>
          </p:nvSpPr>
          <p:spPr>
            <a:xfrm rot="5400000">
              <a:off x="6301775"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6" name="Freeform: Shape 6855">
              <a:extLst>
                <a:ext uri="{FF2B5EF4-FFF2-40B4-BE49-F238E27FC236}">
                  <a16:creationId xmlns:a16="http://schemas.microsoft.com/office/drawing/2014/main" id="{B8D75390-1620-0182-6454-28787111A614}"/>
                </a:ext>
              </a:extLst>
            </p:cNvPr>
            <p:cNvSpPr/>
            <p:nvPr userDrawn="1"/>
          </p:nvSpPr>
          <p:spPr>
            <a:xfrm rot="5400000">
              <a:off x="613264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7" name="Freeform: Shape 6856">
              <a:extLst>
                <a:ext uri="{FF2B5EF4-FFF2-40B4-BE49-F238E27FC236}">
                  <a16:creationId xmlns:a16="http://schemas.microsoft.com/office/drawing/2014/main" id="{64D9E047-442A-BD50-FB06-A70BEB8CB22F}"/>
                </a:ext>
              </a:extLst>
            </p:cNvPr>
            <p:cNvSpPr/>
            <p:nvPr userDrawn="1"/>
          </p:nvSpPr>
          <p:spPr>
            <a:xfrm rot="5400000">
              <a:off x="596114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8" name="Freeform: Shape 6857">
              <a:extLst>
                <a:ext uri="{FF2B5EF4-FFF2-40B4-BE49-F238E27FC236}">
                  <a16:creationId xmlns:a16="http://schemas.microsoft.com/office/drawing/2014/main" id="{A03BC77A-6799-D921-170C-97FAD2D5665A}"/>
                </a:ext>
              </a:extLst>
            </p:cNvPr>
            <p:cNvSpPr/>
            <p:nvPr userDrawn="1"/>
          </p:nvSpPr>
          <p:spPr>
            <a:xfrm rot="5400000">
              <a:off x="578963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9" name="Freeform: Shape 6858">
              <a:extLst>
                <a:ext uri="{FF2B5EF4-FFF2-40B4-BE49-F238E27FC236}">
                  <a16:creationId xmlns:a16="http://schemas.microsoft.com/office/drawing/2014/main" id="{F223D9C5-0DA8-EA06-73DF-81F68794D440}"/>
                </a:ext>
              </a:extLst>
            </p:cNvPr>
            <p:cNvSpPr/>
            <p:nvPr userDrawn="1"/>
          </p:nvSpPr>
          <p:spPr>
            <a:xfrm rot="5400000">
              <a:off x="562289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0" name="Freeform: Shape 6859">
              <a:extLst>
                <a:ext uri="{FF2B5EF4-FFF2-40B4-BE49-F238E27FC236}">
                  <a16:creationId xmlns:a16="http://schemas.microsoft.com/office/drawing/2014/main" id="{05ED4B6B-A07E-8843-F851-D964641094C8}"/>
                </a:ext>
              </a:extLst>
            </p:cNvPr>
            <p:cNvSpPr/>
            <p:nvPr userDrawn="1"/>
          </p:nvSpPr>
          <p:spPr>
            <a:xfrm rot="5400000">
              <a:off x="545138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1" name="Freeform: Shape 6860">
              <a:extLst>
                <a:ext uri="{FF2B5EF4-FFF2-40B4-BE49-F238E27FC236}">
                  <a16:creationId xmlns:a16="http://schemas.microsoft.com/office/drawing/2014/main" id="{4E3E8C20-FB66-174B-BEBA-B5697A50EBD6}"/>
                </a:ext>
              </a:extLst>
            </p:cNvPr>
            <p:cNvSpPr/>
            <p:nvPr userDrawn="1"/>
          </p:nvSpPr>
          <p:spPr>
            <a:xfrm rot="5400000">
              <a:off x="527987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2" name="Freeform: Shape 6861">
              <a:extLst>
                <a:ext uri="{FF2B5EF4-FFF2-40B4-BE49-F238E27FC236}">
                  <a16:creationId xmlns:a16="http://schemas.microsoft.com/office/drawing/2014/main" id="{3C766F75-9613-8C55-E07D-9C3E2CCE8AC2}"/>
                </a:ext>
              </a:extLst>
            </p:cNvPr>
            <p:cNvSpPr/>
            <p:nvPr userDrawn="1"/>
          </p:nvSpPr>
          <p:spPr>
            <a:xfrm rot="5400000">
              <a:off x="5110749"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3" name="Freeform: Shape 6862">
              <a:extLst>
                <a:ext uri="{FF2B5EF4-FFF2-40B4-BE49-F238E27FC236}">
                  <a16:creationId xmlns:a16="http://schemas.microsoft.com/office/drawing/2014/main" id="{6DDE5D43-02DE-EDA0-FB33-F09F64376258}"/>
                </a:ext>
              </a:extLst>
            </p:cNvPr>
            <p:cNvSpPr/>
            <p:nvPr userDrawn="1"/>
          </p:nvSpPr>
          <p:spPr>
            <a:xfrm rot="5400000">
              <a:off x="494162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4" name="Freeform: Shape 6863">
              <a:extLst>
                <a:ext uri="{FF2B5EF4-FFF2-40B4-BE49-F238E27FC236}">
                  <a16:creationId xmlns:a16="http://schemas.microsoft.com/office/drawing/2014/main" id="{347CAB69-F34D-9212-36E9-AFF62B2A2BF9}"/>
                </a:ext>
              </a:extLst>
            </p:cNvPr>
            <p:cNvSpPr/>
            <p:nvPr userDrawn="1"/>
          </p:nvSpPr>
          <p:spPr>
            <a:xfrm rot="5400000">
              <a:off x="4770116"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5" name="Freeform: Shape 6864">
              <a:extLst>
                <a:ext uri="{FF2B5EF4-FFF2-40B4-BE49-F238E27FC236}">
                  <a16:creationId xmlns:a16="http://schemas.microsoft.com/office/drawing/2014/main" id="{7AC9396E-3245-1FA7-BE22-9D75C8678A20}"/>
                </a:ext>
              </a:extLst>
            </p:cNvPr>
            <p:cNvSpPr/>
            <p:nvPr userDrawn="1"/>
          </p:nvSpPr>
          <p:spPr>
            <a:xfrm rot="5400000">
              <a:off x="459860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6" name="Freeform: Shape 6865">
              <a:extLst>
                <a:ext uri="{FF2B5EF4-FFF2-40B4-BE49-F238E27FC236}">
                  <a16:creationId xmlns:a16="http://schemas.microsoft.com/office/drawing/2014/main" id="{C7181945-CE16-9349-9178-76E386D7389E}"/>
                </a:ext>
              </a:extLst>
            </p:cNvPr>
            <p:cNvSpPr/>
            <p:nvPr userDrawn="1"/>
          </p:nvSpPr>
          <p:spPr>
            <a:xfrm rot="5400000">
              <a:off x="4429483"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7" name="Freeform: Shape 6866">
              <a:extLst>
                <a:ext uri="{FF2B5EF4-FFF2-40B4-BE49-F238E27FC236}">
                  <a16:creationId xmlns:a16="http://schemas.microsoft.com/office/drawing/2014/main" id="{FCBE672C-CE93-5A79-C9C1-D291DAC2746D}"/>
                </a:ext>
              </a:extLst>
            </p:cNvPr>
            <p:cNvSpPr/>
            <p:nvPr userDrawn="1"/>
          </p:nvSpPr>
          <p:spPr>
            <a:xfrm rot="5400000">
              <a:off x="4260357"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8" name="Freeform: Shape 6867">
              <a:extLst>
                <a:ext uri="{FF2B5EF4-FFF2-40B4-BE49-F238E27FC236}">
                  <a16:creationId xmlns:a16="http://schemas.microsoft.com/office/drawing/2014/main" id="{75E99C2D-8610-C047-5F2B-1F01F2297EE6}"/>
                </a:ext>
              </a:extLst>
            </p:cNvPr>
            <p:cNvSpPr/>
            <p:nvPr userDrawn="1"/>
          </p:nvSpPr>
          <p:spPr>
            <a:xfrm rot="5400000">
              <a:off x="408885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9" name="Freeform: Shape 6868">
              <a:extLst>
                <a:ext uri="{FF2B5EF4-FFF2-40B4-BE49-F238E27FC236}">
                  <a16:creationId xmlns:a16="http://schemas.microsoft.com/office/drawing/2014/main" id="{F98A3C7A-5293-AC2C-FAA9-D11BF8039956}"/>
                </a:ext>
              </a:extLst>
            </p:cNvPr>
            <p:cNvSpPr/>
            <p:nvPr userDrawn="1"/>
          </p:nvSpPr>
          <p:spPr>
            <a:xfrm rot="5400000">
              <a:off x="3919724"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0" name="Freeform: Shape 6869">
              <a:extLst>
                <a:ext uri="{FF2B5EF4-FFF2-40B4-BE49-F238E27FC236}">
                  <a16:creationId xmlns:a16="http://schemas.microsoft.com/office/drawing/2014/main" id="{3058C35A-347A-D377-0F30-8547AB9E9449}"/>
                </a:ext>
              </a:extLst>
            </p:cNvPr>
            <p:cNvSpPr/>
            <p:nvPr userDrawn="1"/>
          </p:nvSpPr>
          <p:spPr>
            <a:xfrm rot="5400000">
              <a:off x="375059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1" name="Freeform: Shape 6870">
              <a:extLst>
                <a:ext uri="{FF2B5EF4-FFF2-40B4-BE49-F238E27FC236}">
                  <a16:creationId xmlns:a16="http://schemas.microsoft.com/office/drawing/2014/main" id="{8DC5F2EB-505D-8969-B3CE-87C233D4DD5F}"/>
                </a:ext>
              </a:extLst>
            </p:cNvPr>
            <p:cNvSpPr/>
            <p:nvPr userDrawn="1"/>
          </p:nvSpPr>
          <p:spPr>
            <a:xfrm rot="5400000">
              <a:off x="357909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2" name="Freeform: Shape 6871">
              <a:extLst>
                <a:ext uri="{FF2B5EF4-FFF2-40B4-BE49-F238E27FC236}">
                  <a16:creationId xmlns:a16="http://schemas.microsoft.com/office/drawing/2014/main" id="{E85EE410-3343-AF9C-6B9C-F053E1458742}"/>
                </a:ext>
              </a:extLst>
            </p:cNvPr>
            <p:cNvSpPr/>
            <p:nvPr userDrawn="1"/>
          </p:nvSpPr>
          <p:spPr>
            <a:xfrm rot="5400000">
              <a:off x="340758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3" name="Freeform: Shape 6872">
              <a:extLst>
                <a:ext uri="{FF2B5EF4-FFF2-40B4-BE49-F238E27FC236}">
                  <a16:creationId xmlns:a16="http://schemas.microsoft.com/office/drawing/2014/main" id="{E5988543-BC05-266E-5283-8BF881761E81}"/>
                </a:ext>
              </a:extLst>
            </p:cNvPr>
            <p:cNvSpPr/>
            <p:nvPr userDrawn="1"/>
          </p:nvSpPr>
          <p:spPr>
            <a:xfrm rot="5400000">
              <a:off x="3238458"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4" name="Freeform: Shape 6873">
              <a:extLst>
                <a:ext uri="{FF2B5EF4-FFF2-40B4-BE49-F238E27FC236}">
                  <a16:creationId xmlns:a16="http://schemas.microsoft.com/office/drawing/2014/main" id="{603EC1AB-8156-3B1B-C6E9-EFD534FB33A9}"/>
                </a:ext>
              </a:extLst>
            </p:cNvPr>
            <p:cNvSpPr/>
            <p:nvPr userDrawn="1"/>
          </p:nvSpPr>
          <p:spPr>
            <a:xfrm rot="5400000">
              <a:off x="3069332"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5" name="Freeform: Shape 6874">
              <a:extLst>
                <a:ext uri="{FF2B5EF4-FFF2-40B4-BE49-F238E27FC236}">
                  <a16:creationId xmlns:a16="http://schemas.microsoft.com/office/drawing/2014/main" id="{7E544190-1C68-D809-2CE9-CF50AD3D0654}"/>
                </a:ext>
              </a:extLst>
            </p:cNvPr>
            <p:cNvSpPr/>
            <p:nvPr userDrawn="1"/>
          </p:nvSpPr>
          <p:spPr>
            <a:xfrm rot="5400000">
              <a:off x="289782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6" name="Freeform: Shape 6875">
              <a:extLst>
                <a:ext uri="{FF2B5EF4-FFF2-40B4-BE49-F238E27FC236}">
                  <a16:creationId xmlns:a16="http://schemas.microsoft.com/office/drawing/2014/main" id="{2B72C2D1-DF9F-9F76-F5C5-81ECB207566A}"/>
                </a:ext>
              </a:extLst>
            </p:cNvPr>
            <p:cNvSpPr/>
            <p:nvPr userDrawn="1"/>
          </p:nvSpPr>
          <p:spPr>
            <a:xfrm rot="5400000">
              <a:off x="851708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7" name="Freeform: Shape 6876">
              <a:extLst>
                <a:ext uri="{FF2B5EF4-FFF2-40B4-BE49-F238E27FC236}">
                  <a16:creationId xmlns:a16="http://schemas.microsoft.com/office/drawing/2014/main" id="{F1AD2C0C-D843-3024-41E9-BC7872DD1D84}"/>
                </a:ext>
              </a:extLst>
            </p:cNvPr>
            <p:cNvSpPr/>
            <p:nvPr userDrawn="1"/>
          </p:nvSpPr>
          <p:spPr>
            <a:xfrm rot="5400000">
              <a:off x="8345574"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8" name="Freeform: Shape 6877">
              <a:extLst>
                <a:ext uri="{FF2B5EF4-FFF2-40B4-BE49-F238E27FC236}">
                  <a16:creationId xmlns:a16="http://schemas.microsoft.com/office/drawing/2014/main" id="{7FB96367-825E-B6C0-BB08-4A31F32EC11C}"/>
                </a:ext>
              </a:extLst>
            </p:cNvPr>
            <p:cNvSpPr/>
            <p:nvPr userDrawn="1"/>
          </p:nvSpPr>
          <p:spPr>
            <a:xfrm rot="5400000">
              <a:off x="8176448"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9" name="Freeform: Shape 6878">
              <a:extLst>
                <a:ext uri="{FF2B5EF4-FFF2-40B4-BE49-F238E27FC236}">
                  <a16:creationId xmlns:a16="http://schemas.microsoft.com/office/drawing/2014/main" id="{E9EE713F-129E-2FBB-DFB0-48D2D8114236}"/>
                </a:ext>
              </a:extLst>
            </p:cNvPr>
            <p:cNvSpPr/>
            <p:nvPr userDrawn="1"/>
          </p:nvSpPr>
          <p:spPr>
            <a:xfrm rot="5400000">
              <a:off x="800732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0" name="Freeform: Shape 6879">
              <a:extLst>
                <a:ext uri="{FF2B5EF4-FFF2-40B4-BE49-F238E27FC236}">
                  <a16:creationId xmlns:a16="http://schemas.microsoft.com/office/drawing/2014/main" id="{C2BCD187-C926-2C9E-C649-0E187CA1B2E2}"/>
                </a:ext>
              </a:extLst>
            </p:cNvPr>
            <p:cNvSpPr/>
            <p:nvPr userDrawn="1"/>
          </p:nvSpPr>
          <p:spPr>
            <a:xfrm rot="5400000">
              <a:off x="783581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1" name="Freeform: Shape 6880">
              <a:extLst>
                <a:ext uri="{FF2B5EF4-FFF2-40B4-BE49-F238E27FC236}">
                  <a16:creationId xmlns:a16="http://schemas.microsoft.com/office/drawing/2014/main" id="{1D94EFBA-51D0-C89E-F698-D97CA4AAD489}"/>
                </a:ext>
              </a:extLst>
            </p:cNvPr>
            <p:cNvSpPr/>
            <p:nvPr userDrawn="1"/>
          </p:nvSpPr>
          <p:spPr>
            <a:xfrm rot="5400000">
              <a:off x="766430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2" name="Freeform: Shape 6881">
              <a:extLst>
                <a:ext uri="{FF2B5EF4-FFF2-40B4-BE49-F238E27FC236}">
                  <a16:creationId xmlns:a16="http://schemas.microsoft.com/office/drawing/2014/main" id="{A8F404AF-80B8-0F6C-8C5D-688C5971A012}"/>
                </a:ext>
              </a:extLst>
            </p:cNvPr>
            <p:cNvSpPr/>
            <p:nvPr userDrawn="1"/>
          </p:nvSpPr>
          <p:spPr>
            <a:xfrm rot="5400000">
              <a:off x="7495182"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3" name="Freeform: Shape 6882">
              <a:extLst>
                <a:ext uri="{FF2B5EF4-FFF2-40B4-BE49-F238E27FC236}">
                  <a16:creationId xmlns:a16="http://schemas.microsoft.com/office/drawing/2014/main" id="{0EB86A9B-4E9B-BEB9-83C2-A555D06D3F15}"/>
                </a:ext>
              </a:extLst>
            </p:cNvPr>
            <p:cNvSpPr/>
            <p:nvPr userDrawn="1"/>
          </p:nvSpPr>
          <p:spPr>
            <a:xfrm rot="5400000">
              <a:off x="732605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4" name="Freeform: Shape 6883">
              <a:extLst>
                <a:ext uri="{FF2B5EF4-FFF2-40B4-BE49-F238E27FC236}">
                  <a16:creationId xmlns:a16="http://schemas.microsoft.com/office/drawing/2014/main" id="{9F41A310-D3E6-91BE-BD69-5F44C513D026}"/>
                </a:ext>
              </a:extLst>
            </p:cNvPr>
            <p:cNvSpPr/>
            <p:nvPr userDrawn="1"/>
          </p:nvSpPr>
          <p:spPr>
            <a:xfrm rot="5400000">
              <a:off x="7154549"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5" name="Freeform: Shape 6884">
              <a:extLst>
                <a:ext uri="{FF2B5EF4-FFF2-40B4-BE49-F238E27FC236}">
                  <a16:creationId xmlns:a16="http://schemas.microsoft.com/office/drawing/2014/main" id="{2574D92F-32F2-DB4B-F29F-684F0CC2D0B6}"/>
                </a:ext>
              </a:extLst>
            </p:cNvPr>
            <p:cNvSpPr/>
            <p:nvPr userDrawn="1"/>
          </p:nvSpPr>
          <p:spPr>
            <a:xfrm rot="5400000">
              <a:off x="6985423"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6" name="Freeform: Shape 6885">
              <a:extLst>
                <a:ext uri="{FF2B5EF4-FFF2-40B4-BE49-F238E27FC236}">
                  <a16:creationId xmlns:a16="http://schemas.microsoft.com/office/drawing/2014/main" id="{0684876B-391C-8E5D-FE27-822866599D1D}"/>
                </a:ext>
              </a:extLst>
            </p:cNvPr>
            <p:cNvSpPr/>
            <p:nvPr userDrawn="1"/>
          </p:nvSpPr>
          <p:spPr>
            <a:xfrm rot="5400000">
              <a:off x="681629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7" name="Freeform: Shape 6886">
              <a:extLst>
                <a:ext uri="{FF2B5EF4-FFF2-40B4-BE49-F238E27FC236}">
                  <a16:creationId xmlns:a16="http://schemas.microsoft.com/office/drawing/2014/main" id="{BA9B2111-BA87-95C3-31B3-3AC122D26012}"/>
                </a:ext>
              </a:extLst>
            </p:cNvPr>
            <p:cNvSpPr/>
            <p:nvPr userDrawn="1"/>
          </p:nvSpPr>
          <p:spPr>
            <a:xfrm rot="5400000">
              <a:off x="6644790"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8" name="Freeform: Shape 6887">
              <a:extLst>
                <a:ext uri="{FF2B5EF4-FFF2-40B4-BE49-F238E27FC236}">
                  <a16:creationId xmlns:a16="http://schemas.microsoft.com/office/drawing/2014/main" id="{4A0CA201-8E7B-8C3B-B8E9-B089323E8E19}"/>
                </a:ext>
              </a:extLst>
            </p:cNvPr>
            <p:cNvSpPr/>
            <p:nvPr userDrawn="1"/>
          </p:nvSpPr>
          <p:spPr>
            <a:xfrm rot="5400000">
              <a:off x="647328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9" name="Freeform: Shape 6888">
              <a:extLst>
                <a:ext uri="{FF2B5EF4-FFF2-40B4-BE49-F238E27FC236}">
                  <a16:creationId xmlns:a16="http://schemas.microsoft.com/office/drawing/2014/main" id="{04E00C78-1874-71DF-E782-41EF633B799F}"/>
                </a:ext>
              </a:extLst>
            </p:cNvPr>
            <p:cNvSpPr/>
            <p:nvPr userDrawn="1"/>
          </p:nvSpPr>
          <p:spPr>
            <a:xfrm rot="5400000">
              <a:off x="6304157"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0" name="Freeform: Shape 6889">
              <a:extLst>
                <a:ext uri="{FF2B5EF4-FFF2-40B4-BE49-F238E27FC236}">
                  <a16:creationId xmlns:a16="http://schemas.microsoft.com/office/drawing/2014/main" id="{C66198C8-595D-6C19-693D-C5485F5FF762}"/>
                </a:ext>
              </a:extLst>
            </p:cNvPr>
            <p:cNvSpPr/>
            <p:nvPr userDrawn="1"/>
          </p:nvSpPr>
          <p:spPr>
            <a:xfrm rot="5400000">
              <a:off x="613503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1" name="Freeform: Shape 6890">
              <a:extLst>
                <a:ext uri="{FF2B5EF4-FFF2-40B4-BE49-F238E27FC236}">
                  <a16:creationId xmlns:a16="http://schemas.microsoft.com/office/drawing/2014/main" id="{763D2CA1-B583-DEE3-584D-84AADD2498DD}"/>
                </a:ext>
              </a:extLst>
            </p:cNvPr>
            <p:cNvSpPr/>
            <p:nvPr userDrawn="1"/>
          </p:nvSpPr>
          <p:spPr>
            <a:xfrm rot="5400000">
              <a:off x="596352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2" name="Freeform: Shape 6891">
              <a:extLst>
                <a:ext uri="{FF2B5EF4-FFF2-40B4-BE49-F238E27FC236}">
                  <a16:creationId xmlns:a16="http://schemas.microsoft.com/office/drawing/2014/main" id="{414ECC6F-0340-C803-8283-A7851FB28684}"/>
                </a:ext>
              </a:extLst>
            </p:cNvPr>
            <p:cNvSpPr/>
            <p:nvPr userDrawn="1"/>
          </p:nvSpPr>
          <p:spPr>
            <a:xfrm rot="5400000">
              <a:off x="579201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3" name="Freeform: Shape 6892">
              <a:extLst>
                <a:ext uri="{FF2B5EF4-FFF2-40B4-BE49-F238E27FC236}">
                  <a16:creationId xmlns:a16="http://schemas.microsoft.com/office/drawing/2014/main" id="{962C409D-B1CF-4B8B-38D5-DA9B224D532E}"/>
                </a:ext>
              </a:extLst>
            </p:cNvPr>
            <p:cNvSpPr/>
            <p:nvPr userDrawn="1"/>
          </p:nvSpPr>
          <p:spPr>
            <a:xfrm rot="5400000">
              <a:off x="562527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4" name="Freeform: Shape 6893">
              <a:extLst>
                <a:ext uri="{FF2B5EF4-FFF2-40B4-BE49-F238E27FC236}">
                  <a16:creationId xmlns:a16="http://schemas.microsoft.com/office/drawing/2014/main" id="{CA56B986-CAF2-FFBF-C09E-5529BA098B4B}"/>
                </a:ext>
              </a:extLst>
            </p:cNvPr>
            <p:cNvSpPr/>
            <p:nvPr userDrawn="1"/>
          </p:nvSpPr>
          <p:spPr>
            <a:xfrm rot="5400000">
              <a:off x="545376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5" name="Freeform: Shape 6894">
              <a:extLst>
                <a:ext uri="{FF2B5EF4-FFF2-40B4-BE49-F238E27FC236}">
                  <a16:creationId xmlns:a16="http://schemas.microsoft.com/office/drawing/2014/main" id="{226CCE98-3747-5726-C163-8D008C6069E6}"/>
                </a:ext>
              </a:extLst>
            </p:cNvPr>
            <p:cNvSpPr/>
            <p:nvPr userDrawn="1"/>
          </p:nvSpPr>
          <p:spPr>
            <a:xfrm rot="5400000">
              <a:off x="528225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6" name="Freeform: Shape 6895">
              <a:extLst>
                <a:ext uri="{FF2B5EF4-FFF2-40B4-BE49-F238E27FC236}">
                  <a16:creationId xmlns:a16="http://schemas.microsoft.com/office/drawing/2014/main" id="{A7BA503D-53E8-E62F-B9F0-0E9A25A25E0F}"/>
                </a:ext>
              </a:extLst>
            </p:cNvPr>
            <p:cNvSpPr/>
            <p:nvPr userDrawn="1"/>
          </p:nvSpPr>
          <p:spPr>
            <a:xfrm rot="5400000">
              <a:off x="5113131"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7" name="Freeform: Shape 6896">
              <a:extLst>
                <a:ext uri="{FF2B5EF4-FFF2-40B4-BE49-F238E27FC236}">
                  <a16:creationId xmlns:a16="http://schemas.microsoft.com/office/drawing/2014/main" id="{1175831D-E0EE-9C18-1FB5-01BB5EEF46A1}"/>
                </a:ext>
              </a:extLst>
            </p:cNvPr>
            <p:cNvSpPr/>
            <p:nvPr userDrawn="1"/>
          </p:nvSpPr>
          <p:spPr>
            <a:xfrm rot="5400000">
              <a:off x="494400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8" name="Freeform: Shape 6897">
              <a:extLst>
                <a:ext uri="{FF2B5EF4-FFF2-40B4-BE49-F238E27FC236}">
                  <a16:creationId xmlns:a16="http://schemas.microsoft.com/office/drawing/2014/main" id="{FA474762-0D7A-9367-8781-312BFBB02926}"/>
                </a:ext>
              </a:extLst>
            </p:cNvPr>
            <p:cNvSpPr/>
            <p:nvPr userDrawn="1"/>
          </p:nvSpPr>
          <p:spPr>
            <a:xfrm rot="5400000">
              <a:off x="4772498"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9" name="Freeform: Shape 6898">
              <a:extLst>
                <a:ext uri="{FF2B5EF4-FFF2-40B4-BE49-F238E27FC236}">
                  <a16:creationId xmlns:a16="http://schemas.microsoft.com/office/drawing/2014/main" id="{D9E0D200-D556-E78D-075A-2BAA9DFDB239}"/>
                </a:ext>
              </a:extLst>
            </p:cNvPr>
            <p:cNvSpPr/>
            <p:nvPr userDrawn="1"/>
          </p:nvSpPr>
          <p:spPr>
            <a:xfrm rot="5400000">
              <a:off x="460099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0" name="Freeform: Shape 6899">
              <a:extLst>
                <a:ext uri="{FF2B5EF4-FFF2-40B4-BE49-F238E27FC236}">
                  <a16:creationId xmlns:a16="http://schemas.microsoft.com/office/drawing/2014/main" id="{90F433DF-4116-8713-21EA-BCA61B24FCE6}"/>
                </a:ext>
              </a:extLst>
            </p:cNvPr>
            <p:cNvSpPr/>
            <p:nvPr userDrawn="1"/>
          </p:nvSpPr>
          <p:spPr>
            <a:xfrm rot="5400000">
              <a:off x="4431865"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1" name="Freeform: Shape 6900">
              <a:extLst>
                <a:ext uri="{FF2B5EF4-FFF2-40B4-BE49-F238E27FC236}">
                  <a16:creationId xmlns:a16="http://schemas.microsoft.com/office/drawing/2014/main" id="{32A54079-25FA-FF17-04CE-CD068BD57265}"/>
                </a:ext>
              </a:extLst>
            </p:cNvPr>
            <p:cNvSpPr/>
            <p:nvPr userDrawn="1"/>
          </p:nvSpPr>
          <p:spPr>
            <a:xfrm rot="5400000">
              <a:off x="4262739"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2" name="Freeform: Shape 6901">
              <a:extLst>
                <a:ext uri="{FF2B5EF4-FFF2-40B4-BE49-F238E27FC236}">
                  <a16:creationId xmlns:a16="http://schemas.microsoft.com/office/drawing/2014/main" id="{0D55809B-8737-A420-4204-A3DE0214AAEA}"/>
                </a:ext>
              </a:extLst>
            </p:cNvPr>
            <p:cNvSpPr/>
            <p:nvPr userDrawn="1"/>
          </p:nvSpPr>
          <p:spPr>
            <a:xfrm rot="5400000">
              <a:off x="409123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3" name="Freeform: Shape 6902">
              <a:extLst>
                <a:ext uri="{FF2B5EF4-FFF2-40B4-BE49-F238E27FC236}">
                  <a16:creationId xmlns:a16="http://schemas.microsoft.com/office/drawing/2014/main" id="{6829E64A-2899-69EE-1980-CE907516D39A}"/>
                </a:ext>
              </a:extLst>
            </p:cNvPr>
            <p:cNvSpPr/>
            <p:nvPr userDrawn="1"/>
          </p:nvSpPr>
          <p:spPr>
            <a:xfrm rot="5400000">
              <a:off x="3922106"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4" name="Freeform: Shape 6903">
              <a:extLst>
                <a:ext uri="{FF2B5EF4-FFF2-40B4-BE49-F238E27FC236}">
                  <a16:creationId xmlns:a16="http://schemas.microsoft.com/office/drawing/2014/main" id="{EDED7B21-E8AD-6AA4-F709-FD9A8ECD0BAB}"/>
                </a:ext>
              </a:extLst>
            </p:cNvPr>
            <p:cNvSpPr/>
            <p:nvPr userDrawn="1"/>
          </p:nvSpPr>
          <p:spPr>
            <a:xfrm rot="5400000">
              <a:off x="375298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5" name="Freeform: Shape 6904">
              <a:extLst>
                <a:ext uri="{FF2B5EF4-FFF2-40B4-BE49-F238E27FC236}">
                  <a16:creationId xmlns:a16="http://schemas.microsoft.com/office/drawing/2014/main" id="{BA55CAC0-C750-7201-7C32-1A999AFF4D7B}"/>
                </a:ext>
              </a:extLst>
            </p:cNvPr>
            <p:cNvSpPr/>
            <p:nvPr userDrawn="1"/>
          </p:nvSpPr>
          <p:spPr>
            <a:xfrm rot="5400000">
              <a:off x="358147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6" name="Freeform: Shape 6905">
              <a:extLst>
                <a:ext uri="{FF2B5EF4-FFF2-40B4-BE49-F238E27FC236}">
                  <a16:creationId xmlns:a16="http://schemas.microsoft.com/office/drawing/2014/main" id="{88C56F3E-A9F0-F1E8-88EE-73E768B17E60}"/>
                </a:ext>
              </a:extLst>
            </p:cNvPr>
            <p:cNvSpPr/>
            <p:nvPr userDrawn="1"/>
          </p:nvSpPr>
          <p:spPr>
            <a:xfrm rot="5400000">
              <a:off x="340996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7" name="Freeform: Shape 6906">
              <a:extLst>
                <a:ext uri="{FF2B5EF4-FFF2-40B4-BE49-F238E27FC236}">
                  <a16:creationId xmlns:a16="http://schemas.microsoft.com/office/drawing/2014/main" id="{CCD8E4DD-7218-39CA-2BF0-173606E0DBF5}"/>
                </a:ext>
              </a:extLst>
            </p:cNvPr>
            <p:cNvSpPr/>
            <p:nvPr userDrawn="1"/>
          </p:nvSpPr>
          <p:spPr>
            <a:xfrm rot="5400000">
              <a:off x="3240840"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8" name="Freeform: Shape 6907">
              <a:extLst>
                <a:ext uri="{FF2B5EF4-FFF2-40B4-BE49-F238E27FC236}">
                  <a16:creationId xmlns:a16="http://schemas.microsoft.com/office/drawing/2014/main" id="{E0180739-87A0-9C57-352C-89FFB6BCE34E}"/>
                </a:ext>
              </a:extLst>
            </p:cNvPr>
            <p:cNvSpPr/>
            <p:nvPr userDrawn="1"/>
          </p:nvSpPr>
          <p:spPr>
            <a:xfrm rot="5400000">
              <a:off x="3071714"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9" name="Freeform: Shape 6908">
              <a:extLst>
                <a:ext uri="{FF2B5EF4-FFF2-40B4-BE49-F238E27FC236}">
                  <a16:creationId xmlns:a16="http://schemas.microsoft.com/office/drawing/2014/main" id="{0943FD89-AA7D-DC70-F1F6-53FAC9ED1E33}"/>
                </a:ext>
              </a:extLst>
            </p:cNvPr>
            <p:cNvSpPr/>
            <p:nvPr userDrawn="1"/>
          </p:nvSpPr>
          <p:spPr>
            <a:xfrm rot="5400000">
              <a:off x="290020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0" name="Freeform: Shape 6909">
              <a:extLst>
                <a:ext uri="{FF2B5EF4-FFF2-40B4-BE49-F238E27FC236}">
                  <a16:creationId xmlns:a16="http://schemas.microsoft.com/office/drawing/2014/main" id="{E0E33481-4E65-D5A9-EB26-1A631DA9AB1A}"/>
                </a:ext>
              </a:extLst>
            </p:cNvPr>
            <p:cNvSpPr/>
            <p:nvPr userDrawn="1"/>
          </p:nvSpPr>
          <p:spPr>
            <a:xfrm rot="5400000">
              <a:off x="851708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1" name="Freeform: Shape 6910">
              <a:extLst>
                <a:ext uri="{FF2B5EF4-FFF2-40B4-BE49-F238E27FC236}">
                  <a16:creationId xmlns:a16="http://schemas.microsoft.com/office/drawing/2014/main" id="{E2295214-3A26-CA67-DF03-60879869F95E}"/>
                </a:ext>
              </a:extLst>
            </p:cNvPr>
            <p:cNvSpPr/>
            <p:nvPr userDrawn="1"/>
          </p:nvSpPr>
          <p:spPr>
            <a:xfrm rot="5400000">
              <a:off x="8345574"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2" name="Freeform: Shape 6911">
              <a:extLst>
                <a:ext uri="{FF2B5EF4-FFF2-40B4-BE49-F238E27FC236}">
                  <a16:creationId xmlns:a16="http://schemas.microsoft.com/office/drawing/2014/main" id="{6941515A-DD69-345E-728A-B3741B882906}"/>
                </a:ext>
              </a:extLst>
            </p:cNvPr>
            <p:cNvSpPr/>
            <p:nvPr userDrawn="1"/>
          </p:nvSpPr>
          <p:spPr>
            <a:xfrm rot="5400000">
              <a:off x="8176448"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3" name="Freeform: Shape 6912">
              <a:extLst>
                <a:ext uri="{FF2B5EF4-FFF2-40B4-BE49-F238E27FC236}">
                  <a16:creationId xmlns:a16="http://schemas.microsoft.com/office/drawing/2014/main" id="{1185B34B-E480-BB4E-FCED-C5742183BAE7}"/>
                </a:ext>
              </a:extLst>
            </p:cNvPr>
            <p:cNvSpPr/>
            <p:nvPr userDrawn="1"/>
          </p:nvSpPr>
          <p:spPr>
            <a:xfrm rot="5400000">
              <a:off x="800732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4" name="Freeform: Shape 6913">
              <a:extLst>
                <a:ext uri="{FF2B5EF4-FFF2-40B4-BE49-F238E27FC236}">
                  <a16:creationId xmlns:a16="http://schemas.microsoft.com/office/drawing/2014/main" id="{E226A6AD-D6EC-B78D-1728-26EA4E2207A1}"/>
                </a:ext>
              </a:extLst>
            </p:cNvPr>
            <p:cNvSpPr/>
            <p:nvPr userDrawn="1"/>
          </p:nvSpPr>
          <p:spPr>
            <a:xfrm rot="5400000">
              <a:off x="783581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5" name="Freeform: Shape 6914">
              <a:extLst>
                <a:ext uri="{FF2B5EF4-FFF2-40B4-BE49-F238E27FC236}">
                  <a16:creationId xmlns:a16="http://schemas.microsoft.com/office/drawing/2014/main" id="{714FCDA8-0F17-1877-4F7E-BE4E2C622926}"/>
                </a:ext>
              </a:extLst>
            </p:cNvPr>
            <p:cNvSpPr/>
            <p:nvPr userDrawn="1"/>
          </p:nvSpPr>
          <p:spPr>
            <a:xfrm rot="5400000">
              <a:off x="766430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6" name="Freeform: Shape 6915">
              <a:extLst>
                <a:ext uri="{FF2B5EF4-FFF2-40B4-BE49-F238E27FC236}">
                  <a16:creationId xmlns:a16="http://schemas.microsoft.com/office/drawing/2014/main" id="{A62C3802-0448-E350-956B-C4290F85A88F}"/>
                </a:ext>
              </a:extLst>
            </p:cNvPr>
            <p:cNvSpPr/>
            <p:nvPr userDrawn="1"/>
          </p:nvSpPr>
          <p:spPr>
            <a:xfrm rot="5400000">
              <a:off x="7495182"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7" name="Freeform: Shape 6916">
              <a:extLst>
                <a:ext uri="{FF2B5EF4-FFF2-40B4-BE49-F238E27FC236}">
                  <a16:creationId xmlns:a16="http://schemas.microsoft.com/office/drawing/2014/main" id="{9B97C9D9-6C6B-A39E-0EF0-74DFDAD88981}"/>
                </a:ext>
              </a:extLst>
            </p:cNvPr>
            <p:cNvSpPr/>
            <p:nvPr userDrawn="1"/>
          </p:nvSpPr>
          <p:spPr>
            <a:xfrm rot="5400000">
              <a:off x="732605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8" name="Freeform: Shape 6917">
              <a:extLst>
                <a:ext uri="{FF2B5EF4-FFF2-40B4-BE49-F238E27FC236}">
                  <a16:creationId xmlns:a16="http://schemas.microsoft.com/office/drawing/2014/main" id="{5CE546F2-A815-2D28-9C5D-28CA6D218189}"/>
                </a:ext>
              </a:extLst>
            </p:cNvPr>
            <p:cNvSpPr/>
            <p:nvPr userDrawn="1"/>
          </p:nvSpPr>
          <p:spPr>
            <a:xfrm rot="5400000">
              <a:off x="7154549"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9" name="Freeform: Shape 6918">
              <a:extLst>
                <a:ext uri="{FF2B5EF4-FFF2-40B4-BE49-F238E27FC236}">
                  <a16:creationId xmlns:a16="http://schemas.microsoft.com/office/drawing/2014/main" id="{C1004F32-EC41-7110-1A5A-ECCF289A8B27}"/>
                </a:ext>
              </a:extLst>
            </p:cNvPr>
            <p:cNvSpPr/>
            <p:nvPr userDrawn="1"/>
          </p:nvSpPr>
          <p:spPr>
            <a:xfrm rot="5400000">
              <a:off x="6985423"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0" name="Freeform: Shape 6919">
              <a:extLst>
                <a:ext uri="{FF2B5EF4-FFF2-40B4-BE49-F238E27FC236}">
                  <a16:creationId xmlns:a16="http://schemas.microsoft.com/office/drawing/2014/main" id="{126FE596-91BD-9452-5353-4C7D3FDE362C}"/>
                </a:ext>
              </a:extLst>
            </p:cNvPr>
            <p:cNvSpPr/>
            <p:nvPr userDrawn="1"/>
          </p:nvSpPr>
          <p:spPr>
            <a:xfrm rot="5400000">
              <a:off x="681629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1" name="Freeform: Shape 6920">
              <a:extLst>
                <a:ext uri="{FF2B5EF4-FFF2-40B4-BE49-F238E27FC236}">
                  <a16:creationId xmlns:a16="http://schemas.microsoft.com/office/drawing/2014/main" id="{A7F02677-C28A-D53F-1D28-5835C59944D7}"/>
                </a:ext>
              </a:extLst>
            </p:cNvPr>
            <p:cNvSpPr/>
            <p:nvPr userDrawn="1"/>
          </p:nvSpPr>
          <p:spPr>
            <a:xfrm rot="5400000">
              <a:off x="6644790"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2" name="Freeform: Shape 6921">
              <a:extLst>
                <a:ext uri="{FF2B5EF4-FFF2-40B4-BE49-F238E27FC236}">
                  <a16:creationId xmlns:a16="http://schemas.microsoft.com/office/drawing/2014/main" id="{A97459F6-F605-5625-36F8-5C55BED25F1B}"/>
                </a:ext>
              </a:extLst>
            </p:cNvPr>
            <p:cNvSpPr/>
            <p:nvPr userDrawn="1"/>
          </p:nvSpPr>
          <p:spPr>
            <a:xfrm rot="5400000">
              <a:off x="647328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3" name="Freeform: Shape 6922">
              <a:extLst>
                <a:ext uri="{FF2B5EF4-FFF2-40B4-BE49-F238E27FC236}">
                  <a16:creationId xmlns:a16="http://schemas.microsoft.com/office/drawing/2014/main" id="{ADE96BC1-C6D3-F9C4-3AA8-3EC8FACA6197}"/>
                </a:ext>
              </a:extLst>
            </p:cNvPr>
            <p:cNvSpPr/>
            <p:nvPr userDrawn="1"/>
          </p:nvSpPr>
          <p:spPr>
            <a:xfrm rot="5400000">
              <a:off x="6304157"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4" name="Freeform: Shape 6923">
              <a:extLst>
                <a:ext uri="{FF2B5EF4-FFF2-40B4-BE49-F238E27FC236}">
                  <a16:creationId xmlns:a16="http://schemas.microsoft.com/office/drawing/2014/main" id="{8ACA3388-7734-FFC0-A143-87C440E7E2A8}"/>
                </a:ext>
              </a:extLst>
            </p:cNvPr>
            <p:cNvSpPr/>
            <p:nvPr userDrawn="1"/>
          </p:nvSpPr>
          <p:spPr>
            <a:xfrm rot="5400000">
              <a:off x="613503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5" name="Freeform: Shape 6924">
              <a:extLst>
                <a:ext uri="{FF2B5EF4-FFF2-40B4-BE49-F238E27FC236}">
                  <a16:creationId xmlns:a16="http://schemas.microsoft.com/office/drawing/2014/main" id="{8DBCE00A-3744-9A27-074C-1860FD2B7E8D}"/>
                </a:ext>
              </a:extLst>
            </p:cNvPr>
            <p:cNvSpPr/>
            <p:nvPr userDrawn="1"/>
          </p:nvSpPr>
          <p:spPr>
            <a:xfrm rot="5400000">
              <a:off x="596352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6" name="Freeform: Shape 6925">
              <a:extLst>
                <a:ext uri="{FF2B5EF4-FFF2-40B4-BE49-F238E27FC236}">
                  <a16:creationId xmlns:a16="http://schemas.microsoft.com/office/drawing/2014/main" id="{267921B5-5ABE-2B1F-3BB1-AE002A942788}"/>
                </a:ext>
              </a:extLst>
            </p:cNvPr>
            <p:cNvSpPr/>
            <p:nvPr userDrawn="1"/>
          </p:nvSpPr>
          <p:spPr>
            <a:xfrm rot="5400000">
              <a:off x="579201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7" name="Freeform: Shape 6926">
              <a:extLst>
                <a:ext uri="{FF2B5EF4-FFF2-40B4-BE49-F238E27FC236}">
                  <a16:creationId xmlns:a16="http://schemas.microsoft.com/office/drawing/2014/main" id="{EBCD3DC5-06B0-BA0C-E6B8-2A6BD705F144}"/>
                </a:ext>
              </a:extLst>
            </p:cNvPr>
            <p:cNvSpPr/>
            <p:nvPr userDrawn="1"/>
          </p:nvSpPr>
          <p:spPr>
            <a:xfrm rot="5400000">
              <a:off x="562527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8" name="Freeform: Shape 6927">
              <a:extLst>
                <a:ext uri="{FF2B5EF4-FFF2-40B4-BE49-F238E27FC236}">
                  <a16:creationId xmlns:a16="http://schemas.microsoft.com/office/drawing/2014/main" id="{799C7049-1D11-4117-1329-61DA749A81F6}"/>
                </a:ext>
              </a:extLst>
            </p:cNvPr>
            <p:cNvSpPr/>
            <p:nvPr userDrawn="1"/>
          </p:nvSpPr>
          <p:spPr>
            <a:xfrm rot="5400000">
              <a:off x="545376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9" name="Freeform: Shape 6928">
              <a:extLst>
                <a:ext uri="{FF2B5EF4-FFF2-40B4-BE49-F238E27FC236}">
                  <a16:creationId xmlns:a16="http://schemas.microsoft.com/office/drawing/2014/main" id="{FB06DA56-F4F9-21D0-598B-38776C2C25B3}"/>
                </a:ext>
              </a:extLst>
            </p:cNvPr>
            <p:cNvSpPr/>
            <p:nvPr userDrawn="1"/>
          </p:nvSpPr>
          <p:spPr>
            <a:xfrm rot="5400000">
              <a:off x="528225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0" name="Freeform: Shape 6929">
              <a:extLst>
                <a:ext uri="{FF2B5EF4-FFF2-40B4-BE49-F238E27FC236}">
                  <a16:creationId xmlns:a16="http://schemas.microsoft.com/office/drawing/2014/main" id="{708CE453-DF04-E3E8-87BA-FCA7246F5275}"/>
                </a:ext>
              </a:extLst>
            </p:cNvPr>
            <p:cNvSpPr/>
            <p:nvPr userDrawn="1"/>
          </p:nvSpPr>
          <p:spPr>
            <a:xfrm rot="5400000">
              <a:off x="5113131"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1" name="Freeform: Shape 6930">
              <a:extLst>
                <a:ext uri="{FF2B5EF4-FFF2-40B4-BE49-F238E27FC236}">
                  <a16:creationId xmlns:a16="http://schemas.microsoft.com/office/drawing/2014/main" id="{E7212212-07AD-B382-8C78-8E2E292EC85E}"/>
                </a:ext>
              </a:extLst>
            </p:cNvPr>
            <p:cNvSpPr/>
            <p:nvPr userDrawn="1"/>
          </p:nvSpPr>
          <p:spPr>
            <a:xfrm rot="5400000">
              <a:off x="494400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2" name="Freeform: Shape 6931">
              <a:extLst>
                <a:ext uri="{FF2B5EF4-FFF2-40B4-BE49-F238E27FC236}">
                  <a16:creationId xmlns:a16="http://schemas.microsoft.com/office/drawing/2014/main" id="{FBE5A09A-0665-89F6-9D3B-6A0425CB89A6}"/>
                </a:ext>
              </a:extLst>
            </p:cNvPr>
            <p:cNvSpPr/>
            <p:nvPr userDrawn="1"/>
          </p:nvSpPr>
          <p:spPr>
            <a:xfrm rot="5400000">
              <a:off x="4772498"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3" name="Freeform: Shape 6932">
              <a:extLst>
                <a:ext uri="{FF2B5EF4-FFF2-40B4-BE49-F238E27FC236}">
                  <a16:creationId xmlns:a16="http://schemas.microsoft.com/office/drawing/2014/main" id="{BF709116-A75E-91F1-B610-CC356B75677A}"/>
                </a:ext>
              </a:extLst>
            </p:cNvPr>
            <p:cNvSpPr/>
            <p:nvPr userDrawn="1"/>
          </p:nvSpPr>
          <p:spPr>
            <a:xfrm rot="5400000">
              <a:off x="460099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4" name="Freeform: Shape 6933">
              <a:extLst>
                <a:ext uri="{FF2B5EF4-FFF2-40B4-BE49-F238E27FC236}">
                  <a16:creationId xmlns:a16="http://schemas.microsoft.com/office/drawing/2014/main" id="{14639D59-12B5-FB19-E189-93543FC5B988}"/>
                </a:ext>
              </a:extLst>
            </p:cNvPr>
            <p:cNvSpPr/>
            <p:nvPr userDrawn="1"/>
          </p:nvSpPr>
          <p:spPr>
            <a:xfrm rot="5400000">
              <a:off x="4431865"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5" name="Freeform: Shape 6934">
              <a:extLst>
                <a:ext uri="{FF2B5EF4-FFF2-40B4-BE49-F238E27FC236}">
                  <a16:creationId xmlns:a16="http://schemas.microsoft.com/office/drawing/2014/main" id="{7C7F298B-81EF-716B-3A9B-5CD188F64326}"/>
                </a:ext>
              </a:extLst>
            </p:cNvPr>
            <p:cNvSpPr/>
            <p:nvPr userDrawn="1"/>
          </p:nvSpPr>
          <p:spPr>
            <a:xfrm rot="5400000">
              <a:off x="4262739"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6" name="Freeform: Shape 6935">
              <a:extLst>
                <a:ext uri="{FF2B5EF4-FFF2-40B4-BE49-F238E27FC236}">
                  <a16:creationId xmlns:a16="http://schemas.microsoft.com/office/drawing/2014/main" id="{C3F6AA5D-2389-514F-3C92-BB57FC7F7C5B}"/>
                </a:ext>
              </a:extLst>
            </p:cNvPr>
            <p:cNvSpPr/>
            <p:nvPr userDrawn="1"/>
          </p:nvSpPr>
          <p:spPr>
            <a:xfrm rot="5400000">
              <a:off x="409123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7" name="Freeform: Shape 6936">
              <a:extLst>
                <a:ext uri="{FF2B5EF4-FFF2-40B4-BE49-F238E27FC236}">
                  <a16:creationId xmlns:a16="http://schemas.microsoft.com/office/drawing/2014/main" id="{3A61C2E3-5F05-B44A-85E6-DE5EE97D161D}"/>
                </a:ext>
              </a:extLst>
            </p:cNvPr>
            <p:cNvSpPr/>
            <p:nvPr userDrawn="1"/>
          </p:nvSpPr>
          <p:spPr>
            <a:xfrm rot="5400000">
              <a:off x="3922106"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8" name="Freeform: Shape 6937">
              <a:extLst>
                <a:ext uri="{FF2B5EF4-FFF2-40B4-BE49-F238E27FC236}">
                  <a16:creationId xmlns:a16="http://schemas.microsoft.com/office/drawing/2014/main" id="{9D6B31AB-0A94-8BC6-A847-1CFE7DFFC5E1}"/>
                </a:ext>
              </a:extLst>
            </p:cNvPr>
            <p:cNvSpPr/>
            <p:nvPr userDrawn="1"/>
          </p:nvSpPr>
          <p:spPr>
            <a:xfrm rot="5400000">
              <a:off x="375298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9" name="Freeform: Shape 6938">
              <a:extLst>
                <a:ext uri="{FF2B5EF4-FFF2-40B4-BE49-F238E27FC236}">
                  <a16:creationId xmlns:a16="http://schemas.microsoft.com/office/drawing/2014/main" id="{D0AEB708-58F8-AF8F-EACC-B075E2FB4B64}"/>
                </a:ext>
              </a:extLst>
            </p:cNvPr>
            <p:cNvSpPr/>
            <p:nvPr userDrawn="1"/>
          </p:nvSpPr>
          <p:spPr>
            <a:xfrm rot="5400000">
              <a:off x="358147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0" name="Freeform: Shape 6939">
              <a:extLst>
                <a:ext uri="{FF2B5EF4-FFF2-40B4-BE49-F238E27FC236}">
                  <a16:creationId xmlns:a16="http://schemas.microsoft.com/office/drawing/2014/main" id="{C9A7AC61-7F52-C7EF-1C3F-CD20CEE8C37C}"/>
                </a:ext>
              </a:extLst>
            </p:cNvPr>
            <p:cNvSpPr/>
            <p:nvPr userDrawn="1"/>
          </p:nvSpPr>
          <p:spPr>
            <a:xfrm rot="5400000">
              <a:off x="340996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1" name="Freeform: Shape 6940">
              <a:extLst>
                <a:ext uri="{FF2B5EF4-FFF2-40B4-BE49-F238E27FC236}">
                  <a16:creationId xmlns:a16="http://schemas.microsoft.com/office/drawing/2014/main" id="{5DD6EB82-E8BC-7D9A-3CE7-CCCCF978A51E}"/>
                </a:ext>
              </a:extLst>
            </p:cNvPr>
            <p:cNvSpPr/>
            <p:nvPr userDrawn="1"/>
          </p:nvSpPr>
          <p:spPr>
            <a:xfrm rot="5400000">
              <a:off x="3240840"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2" name="Freeform: Shape 6941">
              <a:extLst>
                <a:ext uri="{FF2B5EF4-FFF2-40B4-BE49-F238E27FC236}">
                  <a16:creationId xmlns:a16="http://schemas.microsoft.com/office/drawing/2014/main" id="{CA042F9E-482A-357C-7CB0-7CE213211DB0}"/>
                </a:ext>
              </a:extLst>
            </p:cNvPr>
            <p:cNvSpPr/>
            <p:nvPr userDrawn="1"/>
          </p:nvSpPr>
          <p:spPr>
            <a:xfrm rot="5400000">
              <a:off x="3071714"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3" name="Freeform: Shape 6942">
              <a:extLst>
                <a:ext uri="{FF2B5EF4-FFF2-40B4-BE49-F238E27FC236}">
                  <a16:creationId xmlns:a16="http://schemas.microsoft.com/office/drawing/2014/main" id="{B0E877AD-E0A2-EBC5-552E-2F156D4FB6A8}"/>
                </a:ext>
              </a:extLst>
            </p:cNvPr>
            <p:cNvSpPr/>
            <p:nvPr userDrawn="1"/>
          </p:nvSpPr>
          <p:spPr>
            <a:xfrm rot="5400000">
              <a:off x="290020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4" name="Freeform: Shape 6943">
              <a:extLst>
                <a:ext uri="{FF2B5EF4-FFF2-40B4-BE49-F238E27FC236}">
                  <a16:creationId xmlns:a16="http://schemas.microsoft.com/office/drawing/2014/main" id="{AFFD49CA-D319-4058-DCC0-AE6CE5091EE0}"/>
                </a:ext>
              </a:extLst>
            </p:cNvPr>
            <p:cNvSpPr/>
            <p:nvPr userDrawn="1"/>
          </p:nvSpPr>
          <p:spPr>
            <a:xfrm rot="5400000">
              <a:off x="851708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5" name="Freeform: Shape 6944">
              <a:extLst>
                <a:ext uri="{FF2B5EF4-FFF2-40B4-BE49-F238E27FC236}">
                  <a16:creationId xmlns:a16="http://schemas.microsoft.com/office/drawing/2014/main" id="{9B310576-90FD-B048-CE6C-E8D046FE598D}"/>
                </a:ext>
              </a:extLst>
            </p:cNvPr>
            <p:cNvSpPr/>
            <p:nvPr userDrawn="1"/>
          </p:nvSpPr>
          <p:spPr>
            <a:xfrm rot="5400000">
              <a:off x="8345574"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6" name="Freeform: Shape 6945">
              <a:extLst>
                <a:ext uri="{FF2B5EF4-FFF2-40B4-BE49-F238E27FC236}">
                  <a16:creationId xmlns:a16="http://schemas.microsoft.com/office/drawing/2014/main" id="{197B3D85-AC3D-21FF-3139-72DDA5F2CAEC}"/>
                </a:ext>
              </a:extLst>
            </p:cNvPr>
            <p:cNvSpPr/>
            <p:nvPr userDrawn="1"/>
          </p:nvSpPr>
          <p:spPr>
            <a:xfrm rot="5400000">
              <a:off x="8176448"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7" name="Freeform: Shape 6946">
              <a:extLst>
                <a:ext uri="{FF2B5EF4-FFF2-40B4-BE49-F238E27FC236}">
                  <a16:creationId xmlns:a16="http://schemas.microsoft.com/office/drawing/2014/main" id="{F4CAEC2C-0661-F494-1BFF-69B6D11EC473}"/>
                </a:ext>
              </a:extLst>
            </p:cNvPr>
            <p:cNvSpPr/>
            <p:nvPr userDrawn="1"/>
          </p:nvSpPr>
          <p:spPr>
            <a:xfrm rot="5400000">
              <a:off x="800732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8" name="Freeform: Shape 6947">
              <a:extLst>
                <a:ext uri="{FF2B5EF4-FFF2-40B4-BE49-F238E27FC236}">
                  <a16:creationId xmlns:a16="http://schemas.microsoft.com/office/drawing/2014/main" id="{BACAF2BD-57D4-081F-2008-2D709F3E1FEA}"/>
                </a:ext>
              </a:extLst>
            </p:cNvPr>
            <p:cNvSpPr/>
            <p:nvPr userDrawn="1"/>
          </p:nvSpPr>
          <p:spPr>
            <a:xfrm rot="5400000">
              <a:off x="783581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9" name="Freeform: Shape 6948">
              <a:extLst>
                <a:ext uri="{FF2B5EF4-FFF2-40B4-BE49-F238E27FC236}">
                  <a16:creationId xmlns:a16="http://schemas.microsoft.com/office/drawing/2014/main" id="{DC435DC3-E3E4-0550-A339-E38584C0FF3A}"/>
                </a:ext>
              </a:extLst>
            </p:cNvPr>
            <p:cNvSpPr/>
            <p:nvPr userDrawn="1"/>
          </p:nvSpPr>
          <p:spPr>
            <a:xfrm rot="5400000">
              <a:off x="766430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0" name="Freeform: Shape 6949">
              <a:extLst>
                <a:ext uri="{FF2B5EF4-FFF2-40B4-BE49-F238E27FC236}">
                  <a16:creationId xmlns:a16="http://schemas.microsoft.com/office/drawing/2014/main" id="{8CB942AC-1FAA-3C9A-B99F-930115E36F65}"/>
                </a:ext>
              </a:extLst>
            </p:cNvPr>
            <p:cNvSpPr/>
            <p:nvPr userDrawn="1"/>
          </p:nvSpPr>
          <p:spPr>
            <a:xfrm rot="5400000">
              <a:off x="7495182"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1" name="Freeform: Shape 6950">
              <a:extLst>
                <a:ext uri="{FF2B5EF4-FFF2-40B4-BE49-F238E27FC236}">
                  <a16:creationId xmlns:a16="http://schemas.microsoft.com/office/drawing/2014/main" id="{3A731316-DE0D-B03C-CE78-05CE085C9FFC}"/>
                </a:ext>
              </a:extLst>
            </p:cNvPr>
            <p:cNvSpPr/>
            <p:nvPr userDrawn="1"/>
          </p:nvSpPr>
          <p:spPr>
            <a:xfrm rot="5400000">
              <a:off x="732605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2" name="Freeform: Shape 6951">
              <a:extLst>
                <a:ext uri="{FF2B5EF4-FFF2-40B4-BE49-F238E27FC236}">
                  <a16:creationId xmlns:a16="http://schemas.microsoft.com/office/drawing/2014/main" id="{96ECB1A6-B3CB-4FE2-3890-B3BE6CE5C687}"/>
                </a:ext>
              </a:extLst>
            </p:cNvPr>
            <p:cNvSpPr/>
            <p:nvPr userDrawn="1"/>
          </p:nvSpPr>
          <p:spPr>
            <a:xfrm rot="5400000">
              <a:off x="7154549"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3" name="Freeform: Shape 6952">
              <a:extLst>
                <a:ext uri="{FF2B5EF4-FFF2-40B4-BE49-F238E27FC236}">
                  <a16:creationId xmlns:a16="http://schemas.microsoft.com/office/drawing/2014/main" id="{27CC6365-60FA-19E1-7BB7-DA98C82A0A4F}"/>
                </a:ext>
              </a:extLst>
            </p:cNvPr>
            <p:cNvSpPr/>
            <p:nvPr userDrawn="1"/>
          </p:nvSpPr>
          <p:spPr>
            <a:xfrm rot="5400000">
              <a:off x="6985423"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4" name="Freeform: Shape 6953">
              <a:extLst>
                <a:ext uri="{FF2B5EF4-FFF2-40B4-BE49-F238E27FC236}">
                  <a16:creationId xmlns:a16="http://schemas.microsoft.com/office/drawing/2014/main" id="{FA8BAC92-1982-A533-1015-C6ABDDE312A2}"/>
                </a:ext>
              </a:extLst>
            </p:cNvPr>
            <p:cNvSpPr/>
            <p:nvPr userDrawn="1"/>
          </p:nvSpPr>
          <p:spPr>
            <a:xfrm rot="5400000">
              <a:off x="681629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5" name="Freeform: Shape 6954">
              <a:extLst>
                <a:ext uri="{FF2B5EF4-FFF2-40B4-BE49-F238E27FC236}">
                  <a16:creationId xmlns:a16="http://schemas.microsoft.com/office/drawing/2014/main" id="{F5DB18E4-9F1D-4DEA-266C-C67DC6023FDE}"/>
                </a:ext>
              </a:extLst>
            </p:cNvPr>
            <p:cNvSpPr/>
            <p:nvPr userDrawn="1"/>
          </p:nvSpPr>
          <p:spPr>
            <a:xfrm rot="5400000">
              <a:off x="6644790"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6" name="Freeform: Shape 6955">
              <a:extLst>
                <a:ext uri="{FF2B5EF4-FFF2-40B4-BE49-F238E27FC236}">
                  <a16:creationId xmlns:a16="http://schemas.microsoft.com/office/drawing/2014/main" id="{8E87081A-A1E8-907A-071C-15D62E487379}"/>
                </a:ext>
              </a:extLst>
            </p:cNvPr>
            <p:cNvSpPr/>
            <p:nvPr userDrawn="1"/>
          </p:nvSpPr>
          <p:spPr>
            <a:xfrm rot="5400000">
              <a:off x="647328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7" name="Freeform: Shape 6956">
              <a:extLst>
                <a:ext uri="{FF2B5EF4-FFF2-40B4-BE49-F238E27FC236}">
                  <a16:creationId xmlns:a16="http://schemas.microsoft.com/office/drawing/2014/main" id="{76896B29-3AFB-0EA4-CBDC-AB7B110C9D00}"/>
                </a:ext>
              </a:extLst>
            </p:cNvPr>
            <p:cNvSpPr/>
            <p:nvPr userDrawn="1"/>
          </p:nvSpPr>
          <p:spPr>
            <a:xfrm rot="5400000">
              <a:off x="6304157"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8" name="Freeform: Shape 6957">
              <a:extLst>
                <a:ext uri="{FF2B5EF4-FFF2-40B4-BE49-F238E27FC236}">
                  <a16:creationId xmlns:a16="http://schemas.microsoft.com/office/drawing/2014/main" id="{E19EF87E-4D31-E540-B476-A3775E442F96}"/>
                </a:ext>
              </a:extLst>
            </p:cNvPr>
            <p:cNvSpPr/>
            <p:nvPr userDrawn="1"/>
          </p:nvSpPr>
          <p:spPr>
            <a:xfrm rot="5400000">
              <a:off x="613503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9" name="Freeform: Shape 6958">
              <a:extLst>
                <a:ext uri="{FF2B5EF4-FFF2-40B4-BE49-F238E27FC236}">
                  <a16:creationId xmlns:a16="http://schemas.microsoft.com/office/drawing/2014/main" id="{F8DD2FEA-B6FA-C3EE-6E7A-874DA92FC424}"/>
                </a:ext>
              </a:extLst>
            </p:cNvPr>
            <p:cNvSpPr/>
            <p:nvPr userDrawn="1"/>
          </p:nvSpPr>
          <p:spPr>
            <a:xfrm rot="5400000">
              <a:off x="596352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0" name="Freeform: Shape 6959">
              <a:extLst>
                <a:ext uri="{FF2B5EF4-FFF2-40B4-BE49-F238E27FC236}">
                  <a16:creationId xmlns:a16="http://schemas.microsoft.com/office/drawing/2014/main" id="{026942E7-F5F2-BE3D-12ED-8D727A6B1D48}"/>
                </a:ext>
              </a:extLst>
            </p:cNvPr>
            <p:cNvSpPr/>
            <p:nvPr userDrawn="1"/>
          </p:nvSpPr>
          <p:spPr>
            <a:xfrm rot="5400000">
              <a:off x="579201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1" name="Freeform: Shape 6960">
              <a:extLst>
                <a:ext uri="{FF2B5EF4-FFF2-40B4-BE49-F238E27FC236}">
                  <a16:creationId xmlns:a16="http://schemas.microsoft.com/office/drawing/2014/main" id="{2405A6DA-483A-82F5-415E-1361EBA35035}"/>
                </a:ext>
              </a:extLst>
            </p:cNvPr>
            <p:cNvSpPr/>
            <p:nvPr userDrawn="1"/>
          </p:nvSpPr>
          <p:spPr>
            <a:xfrm rot="5400000">
              <a:off x="562527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2" name="Freeform: Shape 6961">
              <a:extLst>
                <a:ext uri="{FF2B5EF4-FFF2-40B4-BE49-F238E27FC236}">
                  <a16:creationId xmlns:a16="http://schemas.microsoft.com/office/drawing/2014/main" id="{060B5C5D-97DF-5B14-A2A5-8C28AF47D7A3}"/>
                </a:ext>
              </a:extLst>
            </p:cNvPr>
            <p:cNvSpPr/>
            <p:nvPr userDrawn="1"/>
          </p:nvSpPr>
          <p:spPr>
            <a:xfrm rot="5400000">
              <a:off x="545376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3" name="Freeform: Shape 6962">
              <a:extLst>
                <a:ext uri="{FF2B5EF4-FFF2-40B4-BE49-F238E27FC236}">
                  <a16:creationId xmlns:a16="http://schemas.microsoft.com/office/drawing/2014/main" id="{1752BB22-4927-AECD-C18D-FF3A2583BC75}"/>
                </a:ext>
              </a:extLst>
            </p:cNvPr>
            <p:cNvSpPr/>
            <p:nvPr userDrawn="1"/>
          </p:nvSpPr>
          <p:spPr>
            <a:xfrm rot="5400000">
              <a:off x="528225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4" name="Freeform: Shape 6963">
              <a:extLst>
                <a:ext uri="{FF2B5EF4-FFF2-40B4-BE49-F238E27FC236}">
                  <a16:creationId xmlns:a16="http://schemas.microsoft.com/office/drawing/2014/main" id="{055A67AF-E461-02DD-B81E-37123A527225}"/>
                </a:ext>
              </a:extLst>
            </p:cNvPr>
            <p:cNvSpPr/>
            <p:nvPr userDrawn="1"/>
          </p:nvSpPr>
          <p:spPr>
            <a:xfrm rot="5400000">
              <a:off x="5113131"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5" name="Freeform: Shape 6964">
              <a:extLst>
                <a:ext uri="{FF2B5EF4-FFF2-40B4-BE49-F238E27FC236}">
                  <a16:creationId xmlns:a16="http://schemas.microsoft.com/office/drawing/2014/main" id="{EAE51C5B-077C-6A7A-14F9-2B3A0BF2AF60}"/>
                </a:ext>
              </a:extLst>
            </p:cNvPr>
            <p:cNvSpPr/>
            <p:nvPr userDrawn="1"/>
          </p:nvSpPr>
          <p:spPr>
            <a:xfrm rot="5400000">
              <a:off x="494400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6" name="Freeform: Shape 6965">
              <a:extLst>
                <a:ext uri="{FF2B5EF4-FFF2-40B4-BE49-F238E27FC236}">
                  <a16:creationId xmlns:a16="http://schemas.microsoft.com/office/drawing/2014/main" id="{01926E7D-C5FA-3C46-B1B8-80AF865544D5}"/>
                </a:ext>
              </a:extLst>
            </p:cNvPr>
            <p:cNvSpPr/>
            <p:nvPr userDrawn="1"/>
          </p:nvSpPr>
          <p:spPr>
            <a:xfrm rot="5400000">
              <a:off x="4772498"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7" name="Freeform: Shape 6966">
              <a:extLst>
                <a:ext uri="{FF2B5EF4-FFF2-40B4-BE49-F238E27FC236}">
                  <a16:creationId xmlns:a16="http://schemas.microsoft.com/office/drawing/2014/main" id="{1607BBCE-0468-3838-9A02-A2C5BA45F4CD}"/>
                </a:ext>
              </a:extLst>
            </p:cNvPr>
            <p:cNvSpPr/>
            <p:nvPr userDrawn="1"/>
          </p:nvSpPr>
          <p:spPr>
            <a:xfrm rot="5400000">
              <a:off x="460099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8" name="Freeform: Shape 6967">
              <a:extLst>
                <a:ext uri="{FF2B5EF4-FFF2-40B4-BE49-F238E27FC236}">
                  <a16:creationId xmlns:a16="http://schemas.microsoft.com/office/drawing/2014/main" id="{E850EAFB-4CB1-3BAC-6A4C-F88ACC07A8C0}"/>
                </a:ext>
              </a:extLst>
            </p:cNvPr>
            <p:cNvSpPr/>
            <p:nvPr userDrawn="1"/>
          </p:nvSpPr>
          <p:spPr>
            <a:xfrm rot="5400000">
              <a:off x="4431865"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9" name="Freeform: Shape 6968">
              <a:extLst>
                <a:ext uri="{FF2B5EF4-FFF2-40B4-BE49-F238E27FC236}">
                  <a16:creationId xmlns:a16="http://schemas.microsoft.com/office/drawing/2014/main" id="{E6F72F2B-7D04-1FB2-FA11-22E955225C1A}"/>
                </a:ext>
              </a:extLst>
            </p:cNvPr>
            <p:cNvSpPr/>
            <p:nvPr userDrawn="1"/>
          </p:nvSpPr>
          <p:spPr>
            <a:xfrm rot="5400000">
              <a:off x="4262739"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0" name="Freeform: Shape 6969">
              <a:extLst>
                <a:ext uri="{FF2B5EF4-FFF2-40B4-BE49-F238E27FC236}">
                  <a16:creationId xmlns:a16="http://schemas.microsoft.com/office/drawing/2014/main" id="{8C34D569-F616-A81B-E0F1-3F19D261517B}"/>
                </a:ext>
              </a:extLst>
            </p:cNvPr>
            <p:cNvSpPr/>
            <p:nvPr userDrawn="1"/>
          </p:nvSpPr>
          <p:spPr>
            <a:xfrm rot="5400000">
              <a:off x="409123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1" name="Freeform: Shape 6970">
              <a:extLst>
                <a:ext uri="{FF2B5EF4-FFF2-40B4-BE49-F238E27FC236}">
                  <a16:creationId xmlns:a16="http://schemas.microsoft.com/office/drawing/2014/main" id="{124410EC-B9B4-118B-143C-90C76A4F86E2}"/>
                </a:ext>
              </a:extLst>
            </p:cNvPr>
            <p:cNvSpPr/>
            <p:nvPr userDrawn="1"/>
          </p:nvSpPr>
          <p:spPr>
            <a:xfrm rot="5400000">
              <a:off x="3922106"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2" name="Freeform: Shape 6971">
              <a:extLst>
                <a:ext uri="{FF2B5EF4-FFF2-40B4-BE49-F238E27FC236}">
                  <a16:creationId xmlns:a16="http://schemas.microsoft.com/office/drawing/2014/main" id="{99506D82-05A1-63F1-496F-48C20C94538E}"/>
                </a:ext>
              </a:extLst>
            </p:cNvPr>
            <p:cNvSpPr/>
            <p:nvPr userDrawn="1"/>
          </p:nvSpPr>
          <p:spPr>
            <a:xfrm rot="5400000">
              <a:off x="375298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3" name="Freeform: Shape 6972">
              <a:extLst>
                <a:ext uri="{FF2B5EF4-FFF2-40B4-BE49-F238E27FC236}">
                  <a16:creationId xmlns:a16="http://schemas.microsoft.com/office/drawing/2014/main" id="{014F2963-366D-A0DF-4804-1DA887556FAE}"/>
                </a:ext>
              </a:extLst>
            </p:cNvPr>
            <p:cNvSpPr/>
            <p:nvPr userDrawn="1"/>
          </p:nvSpPr>
          <p:spPr>
            <a:xfrm rot="5400000">
              <a:off x="358147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4" name="Freeform: Shape 6973">
              <a:extLst>
                <a:ext uri="{FF2B5EF4-FFF2-40B4-BE49-F238E27FC236}">
                  <a16:creationId xmlns:a16="http://schemas.microsoft.com/office/drawing/2014/main" id="{16C3BB66-275B-FC5A-24DA-3D7BA9E2E17C}"/>
                </a:ext>
              </a:extLst>
            </p:cNvPr>
            <p:cNvSpPr/>
            <p:nvPr userDrawn="1"/>
          </p:nvSpPr>
          <p:spPr>
            <a:xfrm rot="5400000">
              <a:off x="340996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5" name="Freeform: Shape 6974">
              <a:extLst>
                <a:ext uri="{FF2B5EF4-FFF2-40B4-BE49-F238E27FC236}">
                  <a16:creationId xmlns:a16="http://schemas.microsoft.com/office/drawing/2014/main" id="{1A9A8C16-C27B-E22D-8E59-FD16EB7849EE}"/>
                </a:ext>
              </a:extLst>
            </p:cNvPr>
            <p:cNvSpPr/>
            <p:nvPr userDrawn="1"/>
          </p:nvSpPr>
          <p:spPr>
            <a:xfrm rot="5400000">
              <a:off x="3240840"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6" name="Freeform: Shape 6975">
              <a:extLst>
                <a:ext uri="{FF2B5EF4-FFF2-40B4-BE49-F238E27FC236}">
                  <a16:creationId xmlns:a16="http://schemas.microsoft.com/office/drawing/2014/main" id="{637C8922-D53A-6C61-81AD-1663A30A0A1A}"/>
                </a:ext>
              </a:extLst>
            </p:cNvPr>
            <p:cNvSpPr/>
            <p:nvPr userDrawn="1"/>
          </p:nvSpPr>
          <p:spPr>
            <a:xfrm rot="5400000">
              <a:off x="3071714"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7" name="Freeform: Shape 6976">
              <a:extLst>
                <a:ext uri="{FF2B5EF4-FFF2-40B4-BE49-F238E27FC236}">
                  <a16:creationId xmlns:a16="http://schemas.microsoft.com/office/drawing/2014/main" id="{F10640AC-E98E-A576-A1ED-C310EB0EA515}"/>
                </a:ext>
              </a:extLst>
            </p:cNvPr>
            <p:cNvSpPr/>
            <p:nvPr userDrawn="1"/>
          </p:nvSpPr>
          <p:spPr>
            <a:xfrm rot="5400000">
              <a:off x="290020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8" name="Freeform: Shape 6977">
              <a:extLst>
                <a:ext uri="{FF2B5EF4-FFF2-40B4-BE49-F238E27FC236}">
                  <a16:creationId xmlns:a16="http://schemas.microsoft.com/office/drawing/2014/main" id="{C5403F27-8894-1204-27D4-4FCEC2A5AE3F}"/>
                </a:ext>
              </a:extLst>
            </p:cNvPr>
            <p:cNvSpPr/>
            <p:nvPr userDrawn="1"/>
          </p:nvSpPr>
          <p:spPr>
            <a:xfrm rot="5400000">
              <a:off x="851708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9" name="Freeform: Shape 6978">
              <a:extLst>
                <a:ext uri="{FF2B5EF4-FFF2-40B4-BE49-F238E27FC236}">
                  <a16:creationId xmlns:a16="http://schemas.microsoft.com/office/drawing/2014/main" id="{6CBA6904-D975-0F01-EDDF-65D64560DA64}"/>
                </a:ext>
              </a:extLst>
            </p:cNvPr>
            <p:cNvSpPr/>
            <p:nvPr userDrawn="1"/>
          </p:nvSpPr>
          <p:spPr>
            <a:xfrm rot="5400000">
              <a:off x="8345574"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0" name="Freeform: Shape 6979">
              <a:extLst>
                <a:ext uri="{FF2B5EF4-FFF2-40B4-BE49-F238E27FC236}">
                  <a16:creationId xmlns:a16="http://schemas.microsoft.com/office/drawing/2014/main" id="{DC14AF3A-408A-D6FE-F0C2-5B74297ACBBA}"/>
                </a:ext>
              </a:extLst>
            </p:cNvPr>
            <p:cNvSpPr/>
            <p:nvPr userDrawn="1"/>
          </p:nvSpPr>
          <p:spPr>
            <a:xfrm rot="5400000">
              <a:off x="8176448"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1" name="Freeform: Shape 6980">
              <a:extLst>
                <a:ext uri="{FF2B5EF4-FFF2-40B4-BE49-F238E27FC236}">
                  <a16:creationId xmlns:a16="http://schemas.microsoft.com/office/drawing/2014/main" id="{68ACAEB4-3BC1-74EA-5CA3-CBE1D0F4FB2C}"/>
                </a:ext>
              </a:extLst>
            </p:cNvPr>
            <p:cNvSpPr/>
            <p:nvPr userDrawn="1"/>
          </p:nvSpPr>
          <p:spPr>
            <a:xfrm rot="5400000">
              <a:off x="800732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2" name="Freeform: Shape 6981">
              <a:extLst>
                <a:ext uri="{FF2B5EF4-FFF2-40B4-BE49-F238E27FC236}">
                  <a16:creationId xmlns:a16="http://schemas.microsoft.com/office/drawing/2014/main" id="{FFF03654-1852-0007-4565-3C8938BAF8BE}"/>
                </a:ext>
              </a:extLst>
            </p:cNvPr>
            <p:cNvSpPr/>
            <p:nvPr userDrawn="1"/>
          </p:nvSpPr>
          <p:spPr>
            <a:xfrm rot="5400000">
              <a:off x="783581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3" name="Freeform: Shape 6982">
              <a:extLst>
                <a:ext uri="{FF2B5EF4-FFF2-40B4-BE49-F238E27FC236}">
                  <a16:creationId xmlns:a16="http://schemas.microsoft.com/office/drawing/2014/main" id="{410F168A-4CCB-14EA-D379-5D5F499F04F1}"/>
                </a:ext>
              </a:extLst>
            </p:cNvPr>
            <p:cNvSpPr/>
            <p:nvPr userDrawn="1"/>
          </p:nvSpPr>
          <p:spPr>
            <a:xfrm rot="5400000">
              <a:off x="766430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4" name="Freeform: Shape 6983">
              <a:extLst>
                <a:ext uri="{FF2B5EF4-FFF2-40B4-BE49-F238E27FC236}">
                  <a16:creationId xmlns:a16="http://schemas.microsoft.com/office/drawing/2014/main" id="{EB393B7E-AE28-3405-B317-452519269432}"/>
                </a:ext>
              </a:extLst>
            </p:cNvPr>
            <p:cNvSpPr/>
            <p:nvPr userDrawn="1"/>
          </p:nvSpPr>
          <p:spPr>
            <a:xfrm rot="5400000">
              <a:off x="7495182"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5" name="Freeform: Shape 6984">
              <a:extLst>
                <a:ext uri="{FF2B5EF4-FFF2-40B4-BE49-F238E27FC236}">
                  <a16:creationId xmlns:a16="http://schemas.microsoft.com/office/drawing/2014/main" id="{D3E60A1E-9E18-5CD6-B281-45761111C681}"/>
                </a:ext>
              </a:extLst>
            </p:cNvPr>
            <p:cNvSpPr/>
            <p:nvPr userDrawn="1"/>
          </p:nvSpPr>
          <p:spPr>
            <a:xfrm rot="5400000">
              <a:off x="732605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6" name="Freeform: Shape 6985">
              <a:extLst>
                <a:ext uri="{FF2B5EF4-FFF2-40B4-BE49-F238E27FC236}">
                  <a16:creationId xmlns:a16="http://schemas.microsoft.com/office/drawing/2014/main" id="{EF637F9A-1C08-D2B1-C1B5-B5E4B624A427}"/>
                </a:ext>
              </a:extLst>
            </p:cNvPr>
            <p:cNvSpPr/>
            <p:nvPr userDrawn="1"/>
          </p:nvSpPr>
          <p:spPr>
            <a:xfrm rot="5400000">
              <a:off x="7154549"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7" name="Freeform: Shape 6986">
              <a:extLst>
                <a:ext uri="{FF2B5EF4-FFF2-40B4-BE49-F238E27FC236}">
                  <a16:creationId xmlns:a16="http://schemas.microsoft.com/office/drawing/2014/main" id="{E9D852F5-679B-E6B3-8278-CC636F008063}"/>
                </a:ext>
              </a:extLst>
            </p:cNvPr>
            <p:cNvSpPr/>
            <p:nvPr userDrawn="1"/>
          </p:nvSpPr>
          <p:spPr>
            <a:xfrm rot="5400000">
              <a:off x="6985423"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8" name="Freeform: Shape 6987">
              <a:extLst>
                <a:ext uri="{FF2B5EF4-FFF2-40B4-BE49-F238E27FC236}">
                  <a16:creationId xmlns:a16="http://schemas.microsoft.com/office/drawing/2014/main" id="{D7253521-361A-24A3-98F6-A1128F19C596}"/>
                </a:ext>
              </a:extLst>
            </p:cNvPr>
            <p:cNvSpPr/>
            <p:nvPr userDrawn="1"/>
          </p:nvSpPr>
          <p:spPr>
            <a:xfrm rot="5400000">
              <a:off x="681629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9" name="Freeform: Shape 6988">
              <a:extLst>
                <a:ext uri="{FF2B5EF4-FFF2-40B4-BE49-F238E27FC236}">
                  <a16:creationId xmlns:a16="http://schemas.microsoft.com/office/drawing/2014/main" id="{7FCD72AB-99FD-598C-39C9-3B3850557BF0}"/>
                </a:ext>
              </a:extLst>
            </p:cNvPr>
            <p:cNvSpPr/>
            <p:nvPr userDrawn="1"/>
          </p:nvSpPr>
          <p:spPr>
            <a:xfrm rot="5400000">
              <a:off x="6644790"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0" name="Freeform: Shape 6989">
              <a:extLst>
                <a:ext uri="{FF2B5EF4-FFF2-40B4-BE49-F238E27FC236}">
                  <a16:creationId xmlns:a16="http://schemas.microsoft.com/office/drawing/2014/main" id="{3DB9C665-DC9C-108B-672C-0992985ACCB9}"/>
                </a:ext>
              </a:extLst>
            </p:cNvPr>
            <p:cNvSpPr/>
            <p:nvPr userDrawn="1"/>
          </p:nvSpPr>
          <p:spPr>
            <a:xfrm rot="5400000">
              <a:off x="647328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1" name="Freeform: Shape 6990">
              <a:extLst>
                <a:ext uri="{FF2B5EF4-FFF2-40B4-BE49-F238E27FC236}">
                  <a16:creationId xmlns:a16="http://schemas.microsoft.com/office/drawing/2014/main" id="{2038D77F-14F6-B39A-C19D-A3DE00075DF2}"/>
                </a:ext>
              </a:extLst>
            </p:cNvPr>
            <p:cNvSpPr/>
            <p:nvPr userDrawn="1"/>
          </p:nvSpPr>
          <p:spPr>
            <a:xfrm rot="5400000">
              <a:off x="6304157"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2" name="Freeform: Shape 6991">
              <a:extLst>
                <a:ext uri="{FF2B5EF4-FFF2-40B4-BE49-F238E27FC236}">
                  <a16:creationId xmlns:a16="http://schemas.microsoft.com/office/drawing/2014/main" id="{6662C8D3-EC7B-51CD-1F69-F6D400D5F2D3}"/>
                </a:ext>
              </a:extLst>
            </p:cNvPr>
            <p:cNvSpPr/>
            <p:nvPr userDrawn="1"/>
          </p:nvSpPr>
          <p:spPr>
            <a:xfrm rot="5400000">
              <a:off x="613503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3" name="Freeform: Shape 6992">
              <a:extLst>
                <a:ext uri="{FF2B5EF4-FFF2-40B4-BE49-F238E27FC236}">
                  <a16:creationId xmlns:a16="http://schemas.microsoft.com/office/drawing/2014/main" id="{5D2A1166-C72C-F5F4-80BB-F620A6DFB65E}"/>
                </a:ext>
              </a:extLst>
            </p:cNvPr>
            <p:cNvSpPr/>
            <p:nvPr userDrawn="1"/>
          </p:nvSpPr>
          <p:spPr>
            <a:xfrm rot="5400000">
              <a:off x="596352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4" name="Freeform: Shape 6993">
              <a:extLst>
                <a:ext uri="{FF2B5EF4-FFF2-40B4-BE49-F238E27FC236}">
                  <a16:creationId xmlns:a16="http://schemas.microsoft.com/office/drawing/2014/main" id="{87B02809-E4BB-C376-E509-EE8AEFD64A4A}"/>
                </a:ext>
              </a:extLst>
            </p:cNvPr>
            <p:cNvSpPr/>
            <p:nvPr userDrawn="1"/>
          </p:nvSpPr>
          <p:spPr>
            <a:xfrm rot="5400000">
              <a:off x="579201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5" name="Freeform: Shape 6994">
              <a:extLst>
                <a:ext uri="{FF2B5EF4-FFF2-40B4-BE49-F238E27FC236}">
                  <a16:creationId xmlns:a16="http://schemas.microsoft.com/office/drawing/2014/main" id="{ECDE6920-4903-E843-06B5-983B52A6E768}"/>
                </a:ext>
              </a:extLst>
            </p:cNvPr>
            <p:cNvSpPr/>
            <p:nvPr userDrawn="1"/>
          </p:nvSpPr>
          <p:spPr>
            <a:xfrm rot="5400000">
              <a:off x="562527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6" name="Freeform: Shape 6995">
              <a:extLst>
                <a:ext uri="{FF2B5EF4-FFF2-40B4-BE49-F238E27FC236}">
                  <a16:creationId xmlns:a16="http://schemas.microsoft.com/office/drawing/2014/main" id="{0F066070-7217-9DC2-2AF0-E0D4FA0016D5}"/>
                </a:ext>
              </a:extLst>
            </p:cNvPr>
            <p:cNvSpPr/>
            <p:nvPr userDrawn="1"/>
          </p:nvSpPr>
          <p:spPr>
            <a:xfrm rot="5400000">
              <a:off x="545376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7" name="Freeform: Shape 6996">
              <a:extLst>
                <a:ext uri="{FF2B5EF4-FFF2-40B4-BE49-F238E27FC236}">
                  <a16:creationId xmlns:a16="http://schemas.microsoft.com/office/drawing/2014/main" id="{683102B8-CBF9-64A3-3C72-055BDCCA258E}"/>
                </a:ext>
              </a:extLst>
            </p:cNvPr>
            <p:cNvSpPr/>
            <p:nvPr userDrawn="1"/>
          </p:nvSpPr>
          <p:spPr>
            <a:xfrm rot="5400000">
              <a:off x="528225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8" name="Freeform: Shape 6997">
              <a:extLst>
                <a:ext uri="{FF2B5EF4-FFF2-40B4-BE49-F238E27FC236}">
                  <a16:creationId xmlns:a16="http://schemas.microsoft.com/office/drawing/2014/main" id="{D10EA9CE-DC7A-AE34-C9E5-A2F17D9C7727}"/>
                </a:ext>
              </a:extLst>
            </p:cNvPr>
            <p:cNvSpPr/>
            <p:nvPr userDrawn="1"/>
          </p:nvSpPr>
          <p:spPr>
            <a:xfrm rot="5400000">
              <a:off x="5113131"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9" name="Freeform: Shape 6998">
              <a:extLst>
                <a:ext uri="{FF2B5EF4-FFF2-40B4-BE49-F238E27FC236}">
                  <a16:creationId xmlns:a16="http://schemas.microsoft.com/office/drawing/2014/main" id="{23B34C30-19A7-3C9C-74C1-9EFD6A535BA6}"/>
                </a:ext>
              </a:extLst>
            </p:cNvPr>
            <p:cNvSpPr/>
            <p:nvPr userDrawn="1"/>
          </p:nvSpPr>
          <p:spPr>
            <a:xfrm rot="5400000">
              <a:off x="494400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0" name="Freeform: Shape 6999">
              <a:extLst>
                <a:ext uri="{FF2B5EF4-FFF2-40B4-BE49-F238E27FC236}">
                  <a16:creationId xmlns:a16="http://schemas.microsoft.com/office/drawing/2014/main" id="{3886FABC-1871-3244-0085-5BC3D7D6DEDF}"/>
                </a:ext>
              </a:extLst>
            </p:cNvPr>
            <p:cNvSpPr/>
            <p:nvPr userDrawn="1"/>
          </p:nvSpPr>
          <p:spPr>
            <a:xfrm rot="5400000">
              <a:off x="4772498"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1" name="Freeform: Shape 7000">
              <a:extLst>
                <a:ext uri="{FF2B5EF4-FFF2-40B4-BE49-F238E27FC236}">
                  <a16:creationId xmlns:a16="http://schemas.microsoft.com/office/drawing/2014/main" id="{3BC45B5D-6B0A-64BF-5E9C-2CFFF2653736}"/>
                </a:ext>
              </a:extLst>
            </p:cNvPr>
            <p:cNvSpPr/>
            <p:nvPr userDrawn="1"/>
          </p:nvSpPr>
          <p:spPr>
            <a:xfrm rot="5400000">
              <a:off x="460099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2" name="Freeform: Shape 7001">
              <a:extLst>
                <a:ext uri="{FF2B5EF4-FFF2-40B4-BE49-F238E27FC236}">
                  <a16:creationId xmlns:a16="http://schemas.microsoft.com/office/drawing/2014/main" id="{EB402862-00EB-0807-F4AB-7458E0C7FA34}"/>
                </a:ext>
              </a:extLst>
            </p:cNvPr>
            <p:cNvSpPr/>
            <p:nvPr userDrawn="1"/>
          </p:nvSpPr>
          <p:spPr>
            <a:xfrm rot="5400000">
              <a:off x="4431865"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3" name="Freeform: Shape 7002">
              <a:extLst>
                <a:ext uri="{FF2B5EF4-FFF2-40B4-BE49-F238E27FC236}">
                  <a16:creationId xmlns:a16="http://schemas.microsoft.com/office/drawing/2014/main" id="{84CC4F24-E9F5-B429-2664-87D744B9E3E0}"/>
                </a:ext>
              </a:extLst>
            </p:cNvPr>
            <p:cNvSpPr/>
            <p:nvPr userDrawn="1"/>
          </p:nvSpPr>
          <p:spPr>
            <a:xfrm rot="5400000">
              <a:off x="4262739"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4" name="Freeform: Shape 7003">
              <a:extLst>
                <a:ext uri="{FF2B5EF4-FFF2-40B4-BE49-F238E27FC236}">
                  <a16:creationId xmlns:a16="http://schemas.microsoft.com/office/drawing/2014/main" id="{6008E17B-F985-6F77-61DE-BC2B2A254312}"/>
                </a:ext>
              </a:extLst>
            </p:cNvPr>
            <p:cNvSpPr/>
            <p:nvPr userDrawn="1"/>
          </p:nvSpPr>
          <p:spPr>
            <a:xfrm rot="5400000">
              <a:off x="409123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5" name="Freeform: Shape 7004">
              <a:extLst>
                <a:ext uri="{FF2B5EF4-FFF2-40B4-BE49-F238E27FC236}">
                  <a16:creationId xmlns:a16="http://schemas.microsoft.com/office/drawing/2014/main" id="{5B486B30-609D-F6BD-6293-2763E5372C85}"/>
                </a:ext>
              </a:extLst>
            </p:cNvPr>
            <p:cNvSpPr/>
            <p:nvPr userDrawn="1"/>
          </p:nvSpPr>
          <p:spPr>
            <a:xfrm rot="5400000">
              <a:off x="3922106"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6" name="Freeform: Shape 7005">
              <a:extLst>
                <a:ext uri="{FF2B5EF4-FFF2-40B4-BE49-F238E27FC236}">
                  <a16:creationId xmlns:a16="http://schemas.microsoft.com/office/drawing/2014/main" id="{D8CEF94C-8DB2-C6CC-D573-B2837D1B0730}"/>
                </a:ext>
              </a:extLst>
            </p:cNvPr>
            <p:cNvSpPr/>
            <p:nvPr userDrawn="1"/>
          </p:nvSpPr>
          <p:spPr>
            <a:xfrm rot="5400000">
              <a:off x="375298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7" name="Freeform: Shape 7006">
              <a:extLst>
                <a:ext uri="{FF2B5EF4-FFF2-40B4-BE49-F238E27FC236}">
                  <a16:creationId xmlns:a16="http://schemas.microsoft.com/office/drawing/2014/main" id="{2EED0311-6450-F760-C1C3-71A4D4127009}"/>
                </a:ext>
              </a:extLst>
            </p:cNvPr>
            <p:cNvSpPr/>
            <p:nvPr userDrawn="1"/>
          </p:nvSpPr>
          <p:spPr>
            <a:xfrm rot="5400000">
              <a:off x="358147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8" name="Freeform: Shape 7007">
              <a:extLst>
                <a:ext uri="{FF2B5EF4-FFF2-40B4-BE49-F238E27FC236}">
                  <a16:creationId xmlns:a16="http://schemas.microsoft.com/office/drawing/2014/main" id="{01BD08E4-7E9D-3475-3EF8-BE60E8E62414}"/>
                </a:ext>
              </a:extLst>
            </p:cNvPr>
            <p:cNvSpPr/>
            <p:nvPr userDrawn="1"/>
          </p:nvSpPr>
          <p:spPr>
            <a:xfrm rot="5400000">
              <a:off x="340996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9" name="Freeform: Shape 7008">
              <a:extLst>
                <a:ext uri="{FF2B5EF4-FFF2-40B4-BE49-F238E27FC236}">
                  <a16:creationId xmlns:a16="http://schemas.microsoft.com/office/drawing/2014/main" id="{AE3CD10B-45C7-A778-FF5A-FDF24F2CBE76}"/>
                </a:ext>
              </a:extLst>
            </p:cNvPr>
            <p:cNvSpPr/>
            <p:nvPr userDrawn="1"/>
          </p:nvSpPr>
          <p:spPr>
            <a:xfrm rot="5400000">
              <a:off x="3240840"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0" name="Freeform: Shape 7009">
              <a:extLst>
                <a:ext uri="{FF2B5EF4-FFF2-40B4-BE49-F238E27FC236}">
                  <a16:creationId xmlns:a16="http://schemas.microsoft.com/office/drawing/2014/main" id="{4EC91DC1-618F-5764-E294-847E49498718}"/>
                </a:ext>
              </a:extLst>
            </p:cNvPr>
            <p:cNvSpPr/>
            <p:nvPr userDrawn="1"/>
          </p:nvSpPr>
          <p:spPr>
            <a:xfrm rot="5400000">
              <a:off x="3071714"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1" name="Freeform: Shape 7010">
              <a:extLst>
                <a:ext uri="{FF2B5EF4-FFF2-40B4-BE49-F238E27FC236}">
                  <a16:creationId xmlns:a16="http://schemas.microsoft.com/office/drawing/2014/main" id="{D6CED42C-64E2-1C07-8BA3-ED9C1900B8FD}"/>
                </a:ext>
              </a:extLst>
            </p:cNvPr>
            <p:cNvSpPr/>
            <p:nvPr userDrawn="1"/>
          </p:nvSpPr>
          <p:spPr>
            <a:xfrm rot="5400000">
              <a:off x="290020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2" name="Freeform: Shape 7011">
              <a:extLst>
                <a:ext uri="{FF2B5EF4-FFF2-40B4-BE49-F238E27FC236}">
                  <a16:creationId xmlns:a16="http://schemas.microsoft.com/office/drawing/2014/main" id="{D1850C76-8833-AFCE-A7F2-2D487081E510}"/>
                </a:ext>
              </a:extLst>
            </p:cNvPr>
            <p:cNvSpPr/>
            <p:nvPr userDrawn="1"/>
          </p:nvSpPr>
          <p:spPr>
            <a:xfrm rot="5400000">
              <a:off x="851708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3" name="Freeform: Shape 7012">
              <a:extLst>
                <a:ext uri="{FF2B5EF4-FFF2-40B4-BE49-F238E27FC236}">
                  <a16:creationId xmlns:a16="http://schemas.microsoft.com/office/drawing/2014/main" id="{3E9BCFBE-E4F2-B17A-3688-FB0EF62D12B1}"/>
                </a:ext>
              </a:extLst>
            </p:cNvPr>
            <p:cNvSpPr/>
            <p:nvPr userDrawn="1"/>
          </p:nvSpPr>
          <p:spPr>
            <a:xfrm rot="5400000">
              <a:off x="8345574"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4" name="Freeform: Shape 7013">
              <a:extLst>
                <a:ext uri="{FF2B5EF4-FFF2-40B4-BE49-F238E27FC236}">
                  <a16:creationId xmlns:a16="http://schemas.microsoft.com/office/drawing/2014/main" id="{1C62D089-7E6C-C7AE-C2EF-2CB93A130B47}"/>
                </a:ext>
              </a:extLst>
            </p:cNvPr>
            <p:cNvSpPr/>
            <p:nvPr userDrawn="1"/>
          </p:nvSpPr>
          <p:spPr>
            <a:xfrm rot="5400000">
              <a:off x="8176448"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5" name="Freeform: Shape 7014">
              <a:extLst>
                <a:ext uri="{FF2B5EF4-FFF2-40B4-BE49-F238E27FC236}">
                  <a16:creationId xmlns:a16="http://schemas.microsoft.com/office/drawing/2014/main" id="{5FD9F30C-F35A-CB51-0721-C46DECB43286}"/>
                </a:ext>
              </a:extLst>
            </p:cNvPr>
            <p:cNvSpPr/>
            <p:nvPr userDrawn="1"/>
          </p:nvSpPr>
          <p:spPr>
            <a:xfrm rot="5400000">
              <a:off x="800732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6" name="Freeform: Shape 7015">
              <a:extLst>
                <a:ext uri="{FF2B5EF4-FFF2-40B4-BE49-F238E27FC236}">
                  <a16:creationId xmlns:a16="http://schemas.microsoft.com/office/drawing/2014/main" id="{46CB2AFA-71A0-BE54-51AB-63E5CE0D8D35}"/>
                </a:ext>
              </a:extLst>
            </p:cNvPr>
            <p:cNvSpPr/>
            <p:nvPr userDrawn="1"/>
          </p:nvSpPr>
          <p:spPr>
            <a:xfrm rot="5400000">
              <a:off x="783581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7" name="Freeform: Shape 7016">
              <a:extLst>
                <a:ext uri="{FF2B5EF4-FFF2-40B4-BE49-F238E27FC236}">
                  <a16:creationId xmlns:a16="http://schemas.microsoft.com/office/drawing/2014/main" id="{7A730F6E-A72D-2A03-3582-AC3D1CD86770}"/>
                </a:ext>
              </a:extLst>
            </p:cNvPr>
            <p:cNvSpPr/>
            <p:nvPr userDrawn="1"/>
          </p:nvSpPr>
          <p:spPr>
            <a:xfrm rot="5400000">
              <a:off x="766430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8" name="Freeform: Shape 7017">
              <a:extLst>
                <a:ext uri="{FF2B5EF4-FFF2-40B4-BE49-F238E27FC236}">
                  <a16:creationId xmlns:a16="http://schemas.microsoft.com/office/drawing/2014/main" id="{5161BBDE-4F51-7110-42AE-E90FB36A8A38}"/>
                </a:ext>
              </a:extLst>
            </p:cNvPr>
            <p:cNvSpPr/>
            <p:nvPr userDrawn="1"/>
          </p:nvSpPr>
          <p:spPr>
            <a:xfrm rot="5400000">
              <a:off x="7495182"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9" name="Freeform: Shape 7018">
              <a:extLst>
                <a:ext uri="{FF2B5EF4-FFF2-40B4-BE49-F238E27FC236}">
                  <a16:creationId xmlns:a16="http://schemas.microsoft.com/office/drawing/2014/main" id="{ADB76DD1-392E-7F5B-2069-EE05B6C940CC}"/>
                </a:ext>
              </a:extLst>
            </p:cNvPr>
            <p:cNvSpPr/>
            <p:nvPr userDrawn="1"/>
          </p:nvSpPr>
          <p:spPr>
            <a:xfrm rot="5400000">
              <a:off x="732605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0" name="Freeform: Shape 7019">
              <a:extLst>
                <a:ext uri="{FF2B5EF4-FFF2-40B4-BE49-F238E27FC236}">
                  <a16:creationId xmlns:a16="http://schemas.microsoft.com/office/drawing/2014/main" id="{A177D116-E89F-B92E-7795-022D2CC7FED2}"/>
                </a:ext>
              </a:extLst>
            </p:cNvPr>
            <p:cNvSpPr/>
            <p:nvPr userDrawn="1"/>
          </p:nvSpPr>
          <p:spPr>
            <a:xfrm rot="5400000">
              <a:off x="7154549"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1" name="Freeform: Shape 7020">
              <a:extLst>
                <a:ext uri="{FF2B5EF4-FFF2-40B4-BE49-F238E27FC236}">
                  <a16:creationId xmlns:a16="http://schemas.microsoft.com/office/drawing/2014/main" id="{E03ECF87-0F2D-4511-7913-41189D14A2B0}"/>
                </a:ext>
              </a:extLst>
            </p:cNvPr>
            <p:cNvSpPr/>
            <p:nvPr userDrawn="1"/>
          </p:nvSpPr>
          <p:spPr>
            <a:xfrm rot="5400000">
              <a:off x="6985423"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2" name="Freeform: Shape 7021">
              <a:extLst>
                <a:ext uri="{FF2B5EF4-FFF2-40B4-BE49-F238E27FC236}">
                  <a16:creationId xmlns:a16="http://schemas.microsoft.com/office/drawing/2014/main" id="{82AFFFC9-21E8-08F8-1B65-BC21291149D3}"/>
                </a:ext>
              </a:extLst>
            </p:cNvPr>
            <p:cNvSpPr/>
            <p:nvPr userDrawn="1"/>
          </p:nvSpPr>
          <p:spPr>
            <a:xfrm rot="5400000">
              <a:off x="681629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3" name="Freeform: Shape 7022">
              <a:extLst>
                <a:ext uri="{FF2B5EF4-FFF2-40B4-BE49-F238E27FC236}">
                  <a16:creationId xmlns:a16="http://schemas.microsoft.com/office/drawing/2014/main" id="{9490627A-A089-93CB-6899-749B4443AAA9}"/>
                </a:ext>
              </a:extLst>
            </p:cNvPr>
            <p:cNvSpPr/>
            <p:nvPr userDrawn="1"/>
          </p:nvSpPr>
          <p:spPr>
            <a:xfrm rot="5400000">
              <a:off x="6644790"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4" name="Freeform: Shape 7023">
              <a:extLst>
                <a:ext uri="{FF2B5EF4-FFF2-40B4-BE49-F238E27FC236}">
                  <a16:creationId xmlns:a16="http://schemas.microsoft.com/office/drawing/2014/main" id="{EE3847C2-6EC3-959B-E950-E4F0B38BAFE8}"/>
                </a:ext>
              </a:extLst>
            </p:cNvPr>
            <p:cNvSpPr/>
            <p:nvPr userDrawn="1"/>
          </p:nvSpPr>
          <p:spPr>
            <a:xfrm rot="5400000">
              <a:off x="647328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5" name="Freeform: Shape 7024">
              <a:extLst>
                <a:ext uri="{FF2B5EF4-FFF2-40B4-BE49-F238E27FC236}">
                  <a16:creationId xmlns:a16="http://schemas.microsoft.com/office/drawing/2014/main" id="{0FAB6081-6648-BC9D-05CC-835EC7835400}"/>
                </a:ext>
              </a:extLst>
            </p:cNvPr>
            <p:cNvSpPr/>
            <p:nvPr userDrawn="1"/>
          </p:nvSpPr>
          <p:spPr>
            <a:xfrm rot="5400000">
              <a:off x="6304157"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6" name="Freeform: Shape 7025">
              <a:extLst>
                <a:ext uri="{FF2B5EF4-FFF2-40B4-BE49-F238E27FC236}">
                  <a16:creationId xmlns:a16="http://schemas.microsoft.com/office/drawing/2014/main" id="{BF6322F7-D9F9-AA1E-7023-90D23A9A6DDC}"/>
                </a:ext>
              </a:extLst>
            </p:cNvPr>
            <p:cNvSpPr/>
            <p:nvPr userDrawn="1"/>
          </p:nvSpPr>
          <p:spPr>
            <a:xfrm rot="5400000">
              <a:off x="613503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7" name="Freeform: Shape 7026">
              <a:extLst>
                <a:ext uri="{FF2B5EF4-FFF2-40B4-BE49-F238E27FC236}">
                  <a16:creationId xmlns:a16="http://schemas.microsoft.com/office/drawing/2014/main" id="{84270494-AB82-DAD1-A9E7-D56151A775B9}"/>
                </a:ext>
              </a:extLst>
            </p:cNvPr>
            <p:cNvSpPr/>
            <p:nvPr userDrawn="1"/>
          </p:nvSpPr>
          <p:spPr>
            <a:xfrm rot="5400000">
              <a:off x="596352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8" name="Freeform: Shape 7027">
              <a:extLst>
                <a:ext uri="{FF2B5EF4-FFF2-40B4-BE49-F238E27FC236}">
                  <a16:creationId xmlns:a16="http://schemas.microsoft.com/office/drawing/2014/main" id="{6FEEBD7A-D16B-C37F-F420-71EBEE844E40}"/>
                </a:ext>
              </a:extLst>
            </p:cNvPr>
            <p:cNvSpPr/>
            <p:nvPr userDrawn="1"/>
          </p:nvSpPr>
          <p:spPr>
            <a:xfrm rot="5400000">
              <a:off x="579201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9" name="Freeform: Shape 7028">
              <a:extLst>
                <a:ext uri="{FF2B5EF4-FFF2-40B4-BE49-F238E27FC236}">
                  <a16:creationId xmlns:a16="http://schemas.microsoft.com/office/drawing/2014/main" id="{4FA62393-F698-6EB5-1748-57B597AD2FCE}"/>
                </a:ext>
              </a:extLst>
            </p:cNvPr>
            <p:cNvSpPr/>
            <p:nvPr userDrawn="1"/>
          </p:nvSpPr>
          <p:spPr>
            <a:xfrm rot="5400000">
              <a:off x="562527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0" name="Freeform: Shape 7029">
              <a:extLst>
                <a:ext uri="{FF2B5EF4-FFF2-40B4-BE49-F238E27FC236}">
                  <a16:creationId xmlns:a16="http://schemas.microsoft.com/office/drawing/2014/main" id="{7455F093-FE89-930A-824A-E44D04426F4C}"/>
                </a:ext>
              </a:extLst>
            </p:cNvPr>
            <p:cNvSpPr/>
            <p:nvPr userDrawn="1"/>
          </p:nvSpPr>
          <p:spPr>
            <a:xfrm rot="5400000">
              <a:off x="545376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1" name="Freeform: Shape 7030">
              <a:extLst>
                <a:ext uri="{FF2B5EF4-FFF2-40B4-BE49-F238E27FC236}">
                  <a16:creationId xmlns:a16="http://schemas.microsoft.com/office/drawing/2014/main" id="{F6C0EEDC-168B-77F3-7515-80C8979BA31F}"/>
                </a:ext>
              </a:extLst>
            </p:cNvPr>
            <p:cNvSpPr/>
            <p:nvPr userDrawn="1"/>
          </p:nvSpPr>
          <p:spPr>
            <a:xfrm rot="5400000">
              <a:off x="528225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2" name="Freeform: Shape 7031">
              <a:extLst>
                <a:ext uri="{FF2B5EF4-FFF2-40B4-BE49-F238E27FC236}">
                  <a16:creationId xmlns:a16="http://schemas.microsoft.com/office/drawing/2014/main" id="{DA74E310-7309-407B-A178-E665DAC74C15}"/>
                </a:ext>
              </a:extLst>
            </p:cNvPr>
            <p:cNvSpPr/>
            <p:nvPr userDrawn="1"/>
          </p:nvSpPr>
          <p:spPr>
            <a:xfrm rot="5400000">
              <a:off x="5113131"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3" name="Freeform: Shape 7032">
              <a:extLst>
                <a:ext uri="{FF2B5EF4-FFF2-40B4-BE49-F238E27FC236}">
                  <a16:creationId xmlns:a16="http://schemas.microsoft.com/office/drawing/2014/main" id="{F9F697BA-8F57-8254-BEEA-69979096B6FB}"/>
                </a:ext>
              </a:extLst>
            </p:cNvPr>
            <p:cNvSpPr/>
            <p:nvPr userDrawn="1"/>
          </p:nvSpPr>
          <p:spPr>
            <a:xfrm rot="5400000">
              <a:off x="494400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4" name="Freeform: Shape 7033">
              <a:extLst>
                <a:ext uri="{FF2B5EF4-FFF2-40B4-BE49-F238E27FC236}">
                  <a16:creationId xmlns:a16="http://schemas.microsoft.com/office/drawing/2014/main" id="{07DD39F9-8694-839A-AD52-5ADCB66926F7}"/>
                </a:ext>
              </a:extLst>
            </p:cNvPr>
            <p:cNvSpPr/>
            <p:nvPr userDrawn="1"/>
          </p:nvSpPr>
          <p:spPr>
            <a:xfrm rot="5400000">
              <a:off x="4772498"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5" name="Freeform: Shape 7034">
              <a:extLst>
                <a:ext uri="{FF2B5EF4-FFF2-40B4-BE49-F238E27FC236}">
                  <a16:creationId xmlns:a16="http://schemas.microsoft.com/office/drawing/2014/main" id="{0C905108-D3DD-054F-FCC0-D1A90A218675}"/>
                </a:ext>
              </a:extLst>
            </p:cNvPr>
            <p:cNvSpPr/>
            <p:nvPr userDrawn="1"/>
          </p:nvSpPr>
          <p:spPr>
            <a:xfrm rot="5400000">
              <a:off x="460099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6" name="Freeform: Shape 7035">
              <a:extLst>
                <a:ext uri="{FF2B5EF4-FFF2-40B4-BE49-F238E27FC236}">
                  <a16:creationId xmlns:a16="http://schemas.microsoft.com/office/drawing/2014/main" id="{A5B093E6-B0FF-2304-3CA9-3E80BFDE6657}"/>
                </a:ext>
              </a:extLst>
            </p:cNvPr>
            <p:cNvSpPr/>
            <p:nvPr userDrawn="1"/>
          </p:nvSpPr>
          <p:spPr>
            <a:xfrm rot="5400000">
              <a:off x="4431865"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7" name="Freeform: Shape 7036">
              <a:extLst>
                <a:ext uri="{FF2B5EF4-FFF2-40B4-BE49-F238E27FC236}">
                  <a16:creationId xmlns:a16="http://schemas.microsoft.com/office/drawing/2014/main" id="{6BD47FFD-ED94-4009-B2D6-7CFA58F1E64E}"/>
                </a:ext>
              </a:extLst>
            </p:cNvPr>
            <p:cNvSpPr/>
            <p:nvPr userDrawn="1"/>
          </p:nvSpPr>
          <p:spPr>
            <a:xfrm rot="5400000">
              <a:off x="4262739"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8" name="Freeform: Shape 7037">
              <a:extLst>
                <a:ext uri="{FF2B5EF4-FFF2-40B4-BE49-F238E27FC236}">
                  <a16:creationId xmlns:a16="http://schemas.microsoft.com/office/drawing/2014/main" id="{AC6D884A-81C6-87E1-61DA-A1D0DF55D41D}"/>
                </a:ext>
              </a:extLst>
            </p:cNvPr>
            <p:cNvSpPr/>
            <p:nvPr userDrawn="1"/>
          </p:nvSpPr>
          <p:spPr>
            <a:xfrm rot="5400000">
              <a:off x="409123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9" name="Freeform: Shape 7038">
              <a:extLst>
                <a:ext uri="{FF2B5EF4-FFF2-40B4-BE49-F238E27FC236}">
                  <a16:creationId xmlns:a16="http://schemas.microsoft.com/office/drawing/2014/main" id="{D75AC8D1-1E28-0587-6A19-03DE8BD37072}"/>
                </a:ext>
              </a:extLst>
            </p:cNvPr>
            <p:cNvSpPr/>
            <p:nvPr userDrawn="1"/>
          </p:nvSpPr>
          <p:spPr>
            <a:xfrm rot="5400000">
              <a:off x="3922106"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0" name="Freeform: Shape 7039">
              <a:extLst>
                <a:ext uri="{FF2B5EF4-FFF2-40B4-BE49-F238E27FC236}">
                  <a16:creationId xmlns:a16="http://schemas.microsoft.com/office/drawing/2014/main" id="{7A5B284F-6280-2B8D-C865-FA2A448E2264}"/>
                </a:ext>
              </a:extLst>
            </p:cNvPr>
            <p:cNvSpPr/>
            <p:nvPr userDrawn="1"/>
          </p:nvSpPr>
          <p:spPr>
            <a:xfrm rot="5400000">
              <a:off x="375298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1" name="Freeform: Shape 7040">
              <a:extLst>
                <a:ext uri="{FF2B5EF4-FFF2-40B4-BE49-F238E27FC236}">
                  <a16:creationId xmlns:a16="http://schemas.microsoft.com/office/drawing/2014/main" id="{E6D43EAB-BD18-1C9C-3DCC-AED0B4DED654}"/>
                </a:ext>
              </a:extLst>
            </p:cNvPr>
            <p:cNvSpPr/>
            <p:nvPr userDrawn="1"/>
          </p:nvSpPr>
          <p:spPr>
            <a:xfrm rot="5400000">
              <a:off x="358147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2" name="Freeform: Shape 7041">
              <a:extLst>
                <a:ext uri="{FF2B5EF4-FFF2-40B4-BE49-F238E27FC236}">
                  <a16:creationId xmlns:a16="http://schemas.microsoft.com/office/drawing/2014/main" id="{0645FD3C-3A43-9CC8-11C0-9440E272E547}"/>
                </a:ext>
              </a:extLst>
            </p:cNvPr>
            <p:cNvSpPr/>
            <p:nvPr userDrawn="1"/>
          </p:nvSpPr>
          <p:spPr>
            <a:xfrm rot="5400000">
              <a:off x="340996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3" name="Freeform: Shape 7042">
              <a:extLst>
                <a:ext uri="{FF2B5EF4-FFF2-40B4-BE49-F238E27FC236}">
                  <a16:creationId xmlns:a16="http://schemas.microsoft.com/office/drawing/2014/main" id="{1972F887-A610-BDFD-1D6E-74776A9C56A9}"/>
                </a:ext>
              </a:extLst>
            </p:cNvPr>
            <p:cNvSpPr/>
            <p:nvPr userDrawn="1"/>
          </p:nvSpPr>
          <p:spPr>
            <a:xfrm rot="5400000">
              <a:off x="3240840"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4" name="Freeform: Shape 7043">
              <a:extLst>
                <a:ext uri="{FF2B5EF4-FFF2-40B4-BE49-F238E27FC236}">
                  <a16:creationId xmlns:a16="http://schemas.microsoft.com/office/drawing/2014/main" id="{A9B94BC6-D2B5-4113-CD37-F5E23D0B859B}"/>
                </a:ext>
              </a:extLst>
            </p:cNvPr>
            <p:cNvSpPr/>
            <p:nvPr userDrawn="1"/>
          </p:nvSpPr>
          <p:spPr>
            <a:xfrm rot="5400000">
              <a:off x="3071714"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5" name="Freeform: Shape 7044">
              <a:extLst>
                <a:ext uri="{FF2B5EF4-FFF2-40B4-BE49-F238E27FC236}">
                  <a16:creationId xmlns:a16="http://schemas.microsoft.com/office/drawing/2014/main" id="{5E98AF18-8E3C-3787-25DA-4534F1A8EF4D}"/>
                </a:ext>
              </a:extLst>
            </p:cNvPr>
            <p:cNvSpPr/>
            <p:nvPr userDrawn="1"/>
          </p:nvSpPr>
          <p:spPr>
            <a:xfrm rot="5400000">
              <a:off x="290020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6" name="Freeform: Shape 7045">
              <a:extLst>
                <a:ext uri="{FF2B5EF4-FFF2-40B4-BE49-F238E27FC236}">
                  <a16:creationId xmlns:a16="http://schemas.microsoft.com/office/drawing/2014/main" id="{BC58639A-654A-DC71-C40C-1B05A711D614}"/>
                </a:ext>
              </a:extLst>
            </p:cNvPr>
            <p:cNvSpPr/>
            <p:nvPr userDrawn="1"/>
          </p:nvSpPr>
          <p:spPr>
            <a:xfrm rot="5400000">
              <a:off x="851469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7" name="Freeform: Shape 7046">
              <a:extLst>
                <a:ext uri="{FF2B5EF4-FFF2-40B4-BE49-F238E27FC236}">
                  <a16:creationId xmlns:a16="http://schemas.microsoft.com/office/drawing/2014/main" id="{33BCA19B-DCBB-43E8-ECAD-9507088550B0}"/>
                </a:ext>
              </a:extLst>
            </p:cNvPr>
            <p:cNvSpPr/>
            <p:nvPr userDrawn="1"/>
          </p:nvSpPr>
          <p:spPr>
            <a:xfrm rot="5400000">
              <a:off x="8343192"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8" name="Freeform: Shape 7047">
              <a:extLst>
                <a:ext uri="{FF2B5EF4-FFF2-40B4-BE49-F238E27FC236}">
                  <a16:creationId xmlns:a16="http://schemas.microsoft.com/office/drawing/2014/main" id="{48244629-4149-F10A-2775-735400847987}"/>
                </a:ext>
              </a:extLst>
            </p:cNvPr>
            <p:cNvSpPr/>
            <p:nvPr userDrawn="1"/>
          </p:nvSpPr>
          <p:spPr>
            <a:xfrm rot="5400000">
              <a:off x="8174066"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9" name="Freeform: Shape 7048">
              <a:extLst>
                <a:ext uri="{FF2B5EF4-FFF2-40B4-BE49-F238E27FC236}">
                  <a16:creationId xmlns:a16="http://schemas.microsoft.com/office/drawing/2014/main" id="{D6BE6653-98D6-76EE-CB4E-72876902E767}"/>
                </a:ext>
              </a:extLst>
            </p:cNvPr>
            <p:cNvSpPr/>
            <p:nvPr userDrawn="1"/>
          </p:nvSpPr>
          <p:spPr>
            <a:xfrm rot="5400000">
              <a:off x="800494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0" name="Freeform: Shape 7049">
              <a:extLst>
                <a:ext uri="{FF2B5EF4-FFF2-40B4-BE49-F238E27FC236}">
                  <a16:creationId xmlns:a16="http://schemas.microsoft.com/office/drawing/2014/main" id="{8024BFEB-4CB1-0946-E797-37647B7BEA8E}"/>
                </a:ext>
              </a:extLst>
            </p:cNvPr>
            <p:cNvSpPr/>
            <p:nvPr userDrawn="1"/>
          </p:nvSpPr>
          <p:spPr>
            <a:xfrm rot="5400000">
              <a:off x="783343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1" name="Freeform: Shape 7050">
              <a:extLst>
                <a:ext uri="{FF2B5EF4-FFF2-40B4-BE49-F238E27FC236}">
                  <a16:creationId xmlns:a16="http://schemas.microsoft.com/office/drawing/2014/main" id="{1893BC42-A426-E551-7008-44445A16F3F3}"/>
                </a:ext>
              </a:extLst>
            </p:cNvPr>
            <p:cNvSpPr/>
            <p:nvPr userDrawn="1"/>
          </p:nvSpPr>
          <p:spPr>
            <a:xfrm rot="5400000">
              <a:off x="766192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2" name="Freeform: Shape 7051">
              <a:extLst>
                <a:ext uri="{FF2B5EF4-FFF2-40B4-BE49-F238E27FC236}">
                  <a16:creationId xmlns:a16="http://schemas.microsoft.com/office/drawing/2014/main" id="{C7B5C0A5-E89B-6604-D142-512B0745E82B}"/>
                </a:ext>
              </a:extLst>
            </p:cNvPr>
            <p:cNvSpPr/>
            <p:nvPr userDrawn="1"/>
          </p:nvSpPr>
          <p:spPr>
            <a:xfrm rot="5400000">
              <a:off x="7492800"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3" name="Freeform: Shape 7052">
              <a:extLst>
                <a:ext uri="{FF2B5EF4-FFF2-40B4-BE49-F238E27FC236}">
                  <a16:creationId xmlns:a16="http://schemas.microsoft.com/office/drawing/2014/main" id="{B8694E77-5AD3-E258-DBC8-77EB998E1382}"/>
                </a:ext>
              </a:extLst>
            </p:cNvPr>
            <p:cNvSpPr/>
            <p:nvPr userDrawn="1"/>
          </p:nvSpPr>
          <p:spPr>
            <a:xfrm rot="5400000">
              <a:off x="732367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4" name="Freeform: Shape 7053">
              <a:extLst>
                <a:ext uri="{FF2B5EF4-FFF2-40B4-BE49-F238E27FC236}">
                  <a16:creationId xmlns:a16="http://schemas.microsoft.com/office/drawing/2014/main" id="{935A8B9D-DACC-E034-1D45-8AC1F3672DF8}"/>
                </a:ext>
              </a:extLst>
            </p:cNvPr>
            <p:cNvSpPr/>
            <p:nvPr userDrawn="1"/>
          </p:nvSpPr>
          <p:spPr>
            <a:xfrm rot="5400000">
              <a:off x="7152167"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5" name="Freeform: Shape 7054">
              <a:extLst>
                <a:ext uri="{FF2B5EF4-FFF2-40B4-BE49-F238E27FC236}">
                  <a16:creationId xmlns:a16="http://schemas.microsoft.com/office/drawing/2014/main" id="{2CDCBF42-8A85-9592-45E5-1D8D50077158}"/>
                </a:ext>
              </a:extLst>
            </p:cNvPr>
            <p:cNvSpPr/>
            <p:nvPr userDrawn="1"/>
          </p:nvSpPr>
          <p:spPr>
            <a:xfrm rot="5400000">
              <a:off x="6983041"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6" name="Freeform: Shape 7055">
              <a:extLst>
                <a:ext uri="{FF2B5EF4-FFF2-40B4-BE49-F238E27FC236}">
                  <a16:creationId xmlns:a16="http://schemas.microsoft.com/office/drawing/2014/main" id="{58A6F41C-9836-1157-2CA8-C90DDE331C99}"/>
                </a:ext>
              </a:extLst>
            </p:cNvPr>
            <p:cNvSpPr/>
            <p:nvPr userDrawn="1"/>
          </p:nvSpPr>
          <p:spPr>
            <a:xfrm rot="5400000">
              <a:off x="681391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7" name="Freeform: Shape 7056">
              <a:extLst>
                <a:ext uri="{FF2B5EF4-FFF2-40B4-BE49-F238E27FC236}">
                  <a16:creationId xmlns:a16="http://schemas.microsoft.com/office/drawing/2014/main" id="{6066C523-9706-B0B9-04AC-DEC30D261588}"/>
                </a:ext>
              </a:extLst>
            </p:cNvPr>
            <p:cNvSpPr/>
            <p:nvPr userDrawn="1"/>
          </p:nvSpPr>
          <p:spPr>
            <a:xfrm rot="5400000">
              <a:off x="6642408"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8" name="Freeform: Shape 7057">
              <a:extLst>
                <a:ext uri="{FF2B5EF4-FFF2-40B4-BE49-F238E27FC236}">
                  <a16:creationId xmlns:a16="http://schemas.microsoft.com/office/drawing/2014/main" id="{10DD436E-127E-8B39-780D-B8F5285690AC}"/>
                </a:ext>
              </a:extLst>
            </p:cNvPr>
            <p:cNvSpPr/>
            <p:nvPr userDrawn="1"/>
          </p:nvSpPr>
          <p:spPr>
            <a:xfrm rot="5400000">
              <a:off x="647090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9" name="Freeform: Shape 7058">
              <a:extLst>
                <a:ext uri="{FF2B5EF4-FFF2-40B4-BE49-F238E27FC236}">
                  <a16:creationId xmlns:a16="http://schemas.microsoft.com/office/drawing/2014/main" id="{82B487D8-38B1-00ED-646F-58066DA5E45A}"/>
                </a:ext>
              </a:extLst>
            </p:cNvPr>
            <p:cNvSpPr/>
            <p:nvPr userDrawn="1"/>
          </p:nvSpPr>
          <p:spPr>
            <a:xfrm rot="5400000">
              <a:off x="6301775"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0" name="Freeform: Shape 7059">
              <a:extLst>
                <a:ext uri="{FF2B5EF4-FFF2-40B4-BE49-F238E27FC236}">
                  <a16:creationId xmlns:a16="http://schemas.microsoft.com/office/drawing/2014/main" id="{BAAF410B-3023-2F51-DFD2-483AB1BA0101}"/>
                </a:ext>
              </a:extLst>
            </p:cNvPr>
            <p:cNvSpPr/>
            <p:nvPr userDrawn="1"/>
          </p:nvSpPr>
          <p:spPr>
            <a:xfrm rot="5400000">
              <a:off x="613264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1" name="Freeform: Shape 7060">
              <a:extLst>
                <a:ext uri="{FF2B5EF4-FFF2-40B4-BE49-F238E27FC236}">
                  <a16:creationId xmlns:a16="http://schemas.microsoft.com/office/drawing/2014/main" id="{D7DAA124-D956-9A5F-E9B4-D12FCEBBD67E}"/>
                </a:ext>
              </a:extLst>
            </p:cNvPr>
            <p:cNvSpPr/>
            <p:nvPr userDrawn="1"/>
          </p:nvSpPr>
          <p:spPr>
            <a:xfrm rot="5400000">
              <a:off x="596114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2" name="Freeform: Shape 7061">
              <a:extLst>
                <a:ext uri="{FF2B5EF4-FFF2-40B4-BE49-F238E27FC236}">
                  <a16:creationId xmlns:a16="http://schemas.microsoft.com/office/drawing/2014/main" id="{1380FF11-0F7B-973E-AEF0-463F2249B6B2}"/>
                </a:ext>
              </a:extLst>
            </p:cNvPr>
            <p:cNvSpPr/>
            <p:nvPr userDrawn="1"/>
          </p:nvSpPr>
          <p:spPr>
            <a:xfrm rot="5400000">
              <a:off x="578963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3" name="Freeform: Shape 7062">
              <a:extLst>
                <a:ext uri="{FF2B5EF4-FFF2-40B4-BE49-F238E27FC236}">
                  <a16:creationId xmlns:a16="http://schemas.microsoft.com/office/drawing/2014/main" id="{FAC046B0-CE73-7895-8F70-39098536F978}"/>
                </a:ext>
              </a:extLst>
            </p:cNvPr>
            <p:cNvSpPr/>
            <p:nvPr userDrawn="1"/>
          </p:nvSpPr>
          <p:spPr>
            <a:xfrm rot="5400000">
              <a:off x="562289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4" name="Freeform: Shape 7063">
              <a:extLst>
                <a:ext uri="{FF2B5EF4-FFF2-40B4-BE49-F238E27FC236}">
                  <a16:creationId xmlns:a16="http://schemas.microsoft.com/office/drawing/2014/main" id="{B3F7E881-4F6D-68C4-1DBF-928A64D2A155}"/>
                </a:ext>
              </a:extLst>
            </p:cNvPr>
            <p:cNvSpPr/>
            <p:nvPr userDrawn="1"/>
          </p:nvSpPr>
          <p:spPr>
            <a:xfrm rot="5400000">
              <a:off x="545138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5" name="Freeform: Shape 7064">
              <a:extLst>
                <a:ext uri="{FF2B5EF4-FFF2-40B4-BE49-F238E27FC236}">
                  <a16:creationId xmlns:a16="http://schemas.microsoft.com/office/drawing/2014/main" id="{E9CA8359-2EE6-0D0F-1134-C913E4C5D818}"/>
                </a:ext>
              </a:extLst>
            </p:cNvPr>
            <p:cNvSpPr/>
            <p:nvPr userDrawn="1"/>
          </p:nvSpPr>
          <p:spPr>
            <a:xfrm rot="5400000">
              <a:off x="527987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6" name="Freeform: Shape 7065">
              <a:extLst>
                <a:ext uri="{FF2B5EF4-FFF2-40B4-BE49-F238E27FC236}">
                  <a16:creationId xmlns:a16="http://schemas.microsoft.com/office/drawing/2014/main" id="{4369B95C-1B90-80E8-D7CC-0F57441C0711}"/>
                </a:ext>
              </a:extLst>
            </p:cNvPr>
            <p:cNvSpPr/>
            <p:nvPr userDrawn="1"/>
          </p:nvSpPr>
          <p:spPr>
            <a:xfrm rot="5400000">
              <a:off x="5110749"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7" name="Freeform: Shape 7066">
              <a:extLst>
                <a:ext uri="{FF2B5EF4-FFF2-40B4-BE49-F238E27FC236}">
                  <a16:creationId xmlns:a16="http://schemas.microsoft.com/office/drawing/2014/main" id="{74CE296A-7423-32DF-C91F-90A2F06F5912}"/>
                </a:ext>
              </a:extLst>
            </p:cNvPr>
            <p:cNvSpPr/>
            <p:nvPr userDrawn="1"/>
          </p:nvSpPr>
          <p:spPr>
            <a:xfrm rot="5400000">
              <a:off x="494162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8" name="Freeform: Shape 7067">
              <a:extLst>
                <a:ext uri="{FF2B5EF4-FFF2-40B4-BE49-F238E27FC236}">
                  <a16:creationId xmlns:a16="http://schemas.microsoft.com/office/drawing/2014/main" id="{A9816CF1-CA87-8040-9080-F17E91EEE208}"/>
                </a:ext>
              </a:extLst>
            </p:cNvPr>
            <p:cNvSpPr/>
            <p:nvPr userDrawn="1"/>
          </p:nvSpPr>
          <p:spPr>
            <a:xfrm rot="5400000">
              <a:off x="4770116"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9" name="Freeform: Shape 7068">
              <a:extLst>
                <a:ext uri="{FF2B5EF4-FFF2-40B4-BE49-F238E27FC236}">
                  <a16:creationId xmlns:a16="http://schemas.microsoft.com/office/drawing/2014/main" id="{6191674D-AE03-282E-C128-9C9A395B287A}"/>
                </a:ext>
              </a:extLst>
            </p:cNvPr>
            <p:cNvSpPr/>
            <p:nvPr userDrawn="1"/>
          </p:nvSpPr>
          <p:spPr>
            <a:xfrm rot="5400000">
              <a:off x="459860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0" name="Freeform: Shape 7069">
              <a:extLst>
                <a:ext uri="{FF2B5EF4-FFF2-40B4-BE49-F238E27FC236}">
                  <a16:creationId xmlns:a16="http://schemas.microsoft.com/office/drawing/2014/main" id="{8B59217C-0F4F-4D70-E9DC-F9045924544F}"/>
                </a:ext>
              </a:extLst>
            </p:cNvPr>
            <p:cNvSpPr/>
            <p:nvPr userDrawn="1"/>
          </p:nvSpPr>
          <p:spPr>
            <a:xfrm rot="5400000">
              <a:off x="4429483"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1" name="Freeform: Shape 7070">
              <a:extLst>
                <a:ext uri="{FF2B5EF4-FFF2-40B4-BE49-F238E27FC236}">
                  <a16:creationId xmlns:a16="http://schemas.microsoft.com/office/drawing/2014/main" id="{96C68723-32DD-D05A-E8CC-3A47C2648B42}"/>
                </a:ext>
              </a:extLst>
            </p:cNvPr>
            <p:cNvSpPr/>
            <p:nvPr userDrawn="1"/>
          </p:nvSpPr>
          <p:spPr>
            <a:xfrm rot="5400000">
              <a:off x="4260357"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2" name="Freeform: Shape 7071">
              <a:extLst>
                <a:ext uri="{FF2B5EF4-FFF2-40B4-BE49-F238E27FC236}">
                  <a16:creationId xmlns:a16="http://schemas.microsoft.com/office/drawing/2014/main" id="{6B7BCB75-D3FF-DC41-D20C-E4DDBF85F83B}"/>
                </a:ext>
              </a:extLst>
            </p:cNvPr>
            <p:cNvSpPr/>
            <p:nvPr userDrawn="1"/>
          </p:nvSpPr>
          <p:spPr>
            <a:xfrm rot="5400000">
              <a:off x="408885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3" name="Freeform: Shape 7072">
              <a:extLst>
                <a:ext uri="{FF2B5EF4-FFF2-40B4-BE49-F238E27FC236}">
                  <a16:creationId xmlns:a16="http://schemas.microsoft.com/office/drawing/2014/main" id="{F41DFE21-8FE7-45FE-F821-ED0C4B0B5497}"/>
                </a:ext>
              </a:extLst>
            </p:cNvPr>
            <p:cNvSpPr/>
            <p:nvPr userDrawn="1"/>
          </p:nvSpPr>
          <p:spPr>
            <a:xfrm rot="5400000">
              <a:off x="3919724"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4" name="Freeform: Shape 7073">
              <a:extLst>
                <a:ext uri="{FF2B5EF4-FFF2-40B4-BE49-F238E27FC236}">
                  <a16:creationId xmlns:a16="http://schemas.microsoft.com/office/drawing/2014/main" id="{153CE09D-2728-C9E1-0605-0CE093D10B8E}"/>
                </a:ext>
              </a:extLst>
            </p:cNvPr>
            <p:cNvSpPr/>
            <p:nvPr userDrawn="1"/>
          </p:nvSpPr>
          <p:spPr>
            <a:xfrm rot="5400000">
              <a:off x="375059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5" name="Freeform: Shape 7074">
              <a:extLst>
                <a:ext uri="{FF2B5EF4-FFF2-40B4-BE49-F238E27FC236}">
                  <a16:creationId xmlns:a16="http://schemas.microsoft.com/office/drawing/2014/main" id="{15B56954-128F-C474-B68C-D67FAB38A3F6}"/>
                </a:ext>
              </a:extLst>
            </p:cNvPr>
            <p:cNvSpPr/>
            <p:nvPr userDrawn="1"/>
          </p:nvSpPr>
          <p:spPr>
            <a:xfrm rot="5400000">
              <a:off x="357909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6" name="Freeform: Shape 7075">
              <a:extLst>
                <a:ext uri="{FF2B5EF4-FFF2-40B4-BE49-F238E27FC236}">
                  <a16:creationId xmlns:a16="http://schemas.microsoft.com/office/drawing/2014/main" id="{F7943FB5-6F95-AAC5-A2BB-2E3A941565B7}"/>
                </a:ext>
              </a:extLst>
            </p:cNvPr>
            <p:cNvSpPr/>
            <p:nvPr userDrawn="1"/>
          </p:nvSpPr>
          <p:spPr>
            <a:xfrm rot="5400000">
              <a:off x="340758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7" name="Freeform: Shape 7076">
              <a:extLst>
                <a:ext uri="{FF2B5EF4-FFF2-40B4-BE49-F238E27FC236}">
                  <a16:creationId xmlns:a16="http://schemas.microsoft.com/office/drawing/2014/main" id="{4E1A3ABE-CAF3-F329-1EE6-0C4B043510CA}"/>
                </a:ext>
              </a:extLst>
            </p:cNvPr>
            <p:cNvSpPr/>
            <p:nvPr userDrawn="1"/>
          </p:nvSpPr>
          <p:spPr>
            <a:xfrm rot="5400000">
              <a:off x="3238458"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8" name="Freeform: Shape 7077">
              <a:extLst>
                <a:ext uri="{FF2B5EF4-FFF2-40B4-BE49-F238E27FC236}">
                  <a16:creationId xmlns:a16="http://schemas.microsoft.com/office/drawing/2014/main" id="{858B22E0-718F-2574-356D-3D7523829C4E}"/>
                </a:ext>
              </a:extLst>
            </p:cNvPr>
            <p:cNvSpPr/>
            <p:nvPr userDrawn="1"/>
          </p:nvSpPr>
          <p:spPr>
            <a:xfrm rot="5400000">
              <a:off x="3069332"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9" name="Freeform: Shape 7078">
              <a:extLst>
                <a:ext uri="{FF2B5EF4-FFF2-40B4-BE49-F238E27FC236}">
                  <a16:creationId xmlns:a16="http://schemas.microsoft.com/office/drawing/2014/main" id="{D4611D3F-B0CD-C631-8B74-A6C452E5FD4D}"/>
                </a:ext>
              </a:extLst>
            </p:cNvPr>
            <p:cNvSpPr/>
            <p:nvPr userDrawn="1"/>
          </p:nvSpPr>
          <p:spPr>
            <a:xfrm rot="5400000">
              <a:off x="289782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0" name="Freeform: Shape 7079">
              <a:extLst>
                <a:ext uri="{FF2B5EF4-FFF2-40B4-BE49-F238E27FC236}">
                  <a16:creationId xmlns:a16="http://schemas.microsoft.com/office/drawing/2014/main" id="{2397DBEE-6A48-BEFD-AE2E-ADFEB35E4F06}"/>
                </a:ext>
              </a:extLst>
            </p:cNvPr>
            <p:cNvSpPr/>
            <p:nvPr userDrawn="1"/>
          </p:nvSpPr>
          <p:spPr>
            <a:xfrm rot="5400000">
              <a:off x="851708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1" name="Freeform: Shape 7080">
              <a:extLst>
                <a:ext uri="{FF2B5EF4-FFF2-40B4-BE49-F238E27FC236}">
                  <a16:creationId xmlns:a16="http://schemas.microsoft.com/office/drawing/2014/main" id="{96BCF999-AB0F-2A94-55C5-C97906875004}"/>
                </a:ext>
              </a:extLst>
            </p:cNvPr>
            <p:cNvSpPr/>
            <p:nvPr userDrawn="1"/>
          </p:nvSpPr>
          <p:spPr>
            <a:xfrm rot="5400000">
              <a:off x="8345574"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2" name="Freeform: Shape 7081">
              <a:extLst>
                <a:ext uri="{FF2B5EF4-FFF2-40B4-BE49-F238E27FC236}">
                  <a16:creationId xmlns:a16="http://schemas.microsoft.com/office/drawing/2014/main" id="{8C7D9D9F-CCB0-A672-F7F9-4DAD30E4BDFE}"/>
                </a:ext>
              </a:extLst>
            </p:cNvPr>
            <p:cNvSpPr/>
            <p:nvPr userDrawn="1"/>
          </p:nvSpPr>
          <p:spPr>
            <a:xfrm rot="5400000">
              <a:off x="8176448"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3" name="Freeform: Shape 7082">
              <a:extLst>
                <a:ext uri="{FF2B5EF4-FFF2-40B4-BE49-F238E27FC236}">
                  <a16:creationId xmlns:a16="http://schemas.microsoft.com/office/drawing/2014/main" id="{35CC2743-C0E6-B398-27E8-65F6DC6F5BA6}"/>
                </a:ext>
              </a:extLst>
            </p:cNvPr>
            <p:cNvSpPr/>
            <p:nvPr userDrawn="1"/>
          </p:nvSpPr>
          <p:spPr>
            <a:xfrm rot="5400000">
              <a:off x="800732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4" name="Freeform: Shape 7083">
              <a:extLst>
                <a:ext uri="{FF2B5EF4-FFF2-40B4-BE49-F238E27FC236}">
                  <a16:creationId xmlns:a16="http://schemas.microsoft.com/office/drawing/2014/main" id="{72B4A8DC-B6D0-FAEA-AA3F-5DA56D0141BB}"/>
                </a:ext>
              </a:extLst>
            </p:cNvPr>
            <p:cNvSpPr/>
            <p:nvPr userDrawn="1"/>
          </p:nvSpPr>
          <p:spPr>
            <a:xfrm rot="5400000">
              <a:off x="783581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5" name="Freeform: Shape 7084">
              <a:extLst>
                <a:ext uri="{FF2B5EF4-FFF2-40B4-BE49-F238E27FC236}">
                  <a16:creationId xmlns:a16="http://schemas.microsoft.com/office/drawing/2014/main" id="{0A51E9CB-D930-7EE5-6EC4-3563B8DC5460}"/>
                </a:ext>
              </a:extLst>
            </p:cNvPr>
            <p:cNvSpPr/>
            <p:nvPr userDrawn="1"/>
          </p:nvSpPr>
          <p:spPr>
            <a:xfrm rot="5400000">
              <a:off x="766430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6" name="Freeform: Shape 7085">
              <a:extLst>
                <a:ext uri="{FF2B5EF4-FFF2-40B4-BE49-F238E27FC236}">
                  <a16:creationId xmlns:a16="http://schemas.microsoft.com/office/drawing/2014/main" id="{443CA5BB-A6D1-DF18-E732-0E9052EC2051}"/>
                </a:ext>
              </a:extLst>
            </p:cNvPr>
            <p:cNvSpPr/>
            <p:nvPr userDrawn="1"/>
          </p:nvSpPr>
          <p:spPr>
            <a:xfrm rot="5400000">
              <a:off x="7495182"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7" name="Freeform: Shape 7086">
              <a:extLst>
                <a:ext uri="{FF2B5EF4-FFF2-40B4-BE49-F238E27FC236}">
                  <a16:creationId xmlns:a16="http://schemas.microsoft.com/office/drawing/2014/main" id="{45D0C70B-0B7F-4C3B-2CF1-26EA50EC74EA}"/>
                </a:ext>
              </a:extLst>
            </p:cNvPr>
            <p:cNvSpPr/>
            <p:nvPr userDrawn="1"/>
          </p:nvSpPr>
          <p:spPr>
            <a:xfrm rot="5400000">
              <a:off x="732605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8" name="Freeform: Shape 7087">
              <a:extLst>
                <a:ext uri="{FF2B5EF4-FFF2-40B4-BE49-F238E27FC236}">
                  <a16:creationId xmlns:a16="http://schemas.microsoft.com/office/drawing/2014/main" id="{F55278F2-2356-F6F0-7F40-69E0C4ECF13A}"/>
                </a:ext>
              </a:extLst>
            </p:cNvPr>
            <p:cNvSpPr/>
            <p:nvPr userDrawn="1"/>
          </p:nvSpPr>
          <p:spPr>
            <a:xfrm rot="5400000">
              <a:off x="7154549"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9" name="Freeform: Shape 7088">
              <a:extLst>
                <a:ext uri="{FF2B5EF4-FFF2-40B4-BE49-F238E27FC236}">
                  <a16:creationId xmlns:a16="http://schemas.microsoft.com/office/drawing/2014/main" id="{623674F2-92C3-6B77-F8C3-14A7EE04C165}"/>
                </a:ext>
              </a:extLst>
            </p:cNvPr>
            <p:cNvSpPr/>
            <p:nvPr userDrawn="1"/>
          </p:nvSpPr>
          <p:spPr>
            <a:xfrm rot="5400000">
              <a:off x="6985423"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0" name="Freeform: Shape 7089">
              <a:extLst>
                <a:ext uri="{FF2B5EF4-FFF2-40B4-BE49-F238E27FC236}">
                  <a16:creationId xmlns:a16="http://schemas.microsoft.com/office/drawing/2014/main" id="{E26EFCBA-CE34-0EED-8F2F-928AD4DD5556}"/>
                </a:ext>
              </a:extLst>
            </p:cNvPr>
            <p:cNvSpPr/>
            <p:nvPr userDrawn="1"/>
          </p:nvSpPr>
          <p:spPr>
            <a:xfrm rot="5400000">
              <a:off x="681629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1" name="Freeform: Shape 7090">
              <a:extLst>
                <a:ext uri="{FF2B5EF4-FFF2-40B4-BE49-F238E27FC236}">
                  <a16:creationId xmlns:a16="http://schemas.microsoft.com/office/drawing/2014/main" id="{8E956B32-71A5-B7C2-DEA2-BF71B4916114}"/>
                </a:ext>
              </a:extLst>
            </p:cNvPr>
            <p:cNvSpPr/>
            <p:nvPr userDrawn="1"/>
          </p:nvSpPr>
          <p:spPr>
            <a:xfrm rot="5400000">
              <a:off x="6644790"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2" name="Freeform: Shape 7091">
              <a:extLst>
                <a:ext uri="{FF2B5EF4-FFF2-40B4-BE49-F238E27FC236}">
                  <a16:creationId xmlns:a16="http://schemas.microsoft.com/office/drawing/2014/main" id="{1EFB569E-1841-CBF8-3455-5FA3B288BB64}"/>
                </a:ext>
              </a:extLst>
            </p:cNvPr>
            <p:cNvSpPr/>
            <p:nvPr userDrawn="1"/>
          </p:nvSpPr>
          <p:spPr>
            <a:xfrm rot="5400000">
              <a:off x="647328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3" name="Freeform: Shape 7092">
              <a:extLst>
                <a:ext uri="{FF2B5EF4-FFF2-40B4-BE49-F238E27FC236}">
                  <a16:creationId xmlns:a16="http://schemas.microsoft.com/office/drawing/2014/main" id="{0A103E36-88F4-D2DB-34F2-A662A827BF88}"/>
                </a:ext>
              </a:extLst>
            </p:cNvPr>
            <p:cNvSpPr/>
            <p:nvPr userDrawn="1"/>
          </p:nvSpPr>
          <p:spPr>
            <a:xfrm rot="5400000">
              <a:off x="6304157"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4" name="Freeform: Shape 7093">
              <a:extLst>
                <a:ext uri="{FF2B5EF4-FFF2-40B4-BE49-F238E27FC236}">
                  <a16:creationId xmlns:a16="http://schemas.microsoft.com/office/drawing/2014/main" id="{B53F2DD0-3178-8B31-1AC2-AC889827EB4F}"/>
                </a:ext>
              </a:extLst>
            </p:cNvPr>
            <p:cNvSpPr/>
            <p:nvPr userDrawn="1"/>
          </p:nvSpPr>
          <p:spPr>
            <a:xfrm rot="5400000">
              <a:off x="613503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5" name="Freeform: Shape 7094">
              <a:extLst>
                <a:ext uri="{FF2B5EF4-FFF2-40B4-BE49-F238E27FC236}">
                  <a16:creationId xmlns:a16="http://schemas.microsoft.com/office/drawing/2014/main" id="{825A9FEC-DFCC-A557-7E23-96C2BC9FD227}"/>
                </a:ext>
              </a:extLst>
            </p:cNvPr>
            <p:cNvSpPr/>
            <p:nvPr userDrawn="1"/>
          </p:nvSpPr>
          <p:spPr>
            <a:xfrm rot="5400000">
              <a:off x="596352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6" name="Freeform: Shape 7095">
              <a:extLst>
                <a:ext uri="{FF2B5EF4-FFF2-40B4-BE49-F238E27FC236}">
                  <a16:creationId xmlns:a16="http://schemas.microsoft.com/office/drawing/2014/main" id="{642ADE5B-8DC4-B921-AEF9-A0B409A4C5DE}"/>
                </a:ext>
              </a:extLst>
            </p:cNvPr>
            <p:cNvSpPr/>
            <p:nvPr userDrawn="1"/>
          </p:nvSpPr>
          <p:spPr>
            <a:xfrm rot="5400000">
              <a:off x="579201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7" name="Freeform: Shape 7096">
              <a:extLst>
                <a:ext uri="{FF2B5EF4-FFF2-40B4-BE49-F238E27FC236}">
                  <a16:creationId xmlns:a16="http://schemas.microsoft.com/office/drawing/2014/main" id="{E6CB5875-FB5F-1794-99AB-9A7F093A060C}"/>
                </a:ext>
              </a:extLst>
            </p:cNvPr>
            <p:cNvSpPr/>
            <p:nvPr userDrawn="1"/>
          </p:nvSpPr>
          <p:spPr>
            <a:xfrm rot="5400000">
              <a:off x="562527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8" name="Freeform: Shape 7097">
              <a:extLst>
                <a:ext uri="{FF2B5EF4-FFF2-40B4-BE49-F238E27FC236}">
                  <a16:creationId xmlns:a16="http://schemas.microsoft.com/office/drawing/2014/main" id="{7199C99D-640B-97E4-7261-10339DD07E63}"/>
                </a:ext>
              </a:extLst>
            </p:cNvPr>
            <p:cNvSpPr/>
            <p:nvPr userDrawn="1"/>
          </p:nvSpPr>
          <p:spPr>
            <a:xfrm rot="5400000">
              <a:off x="545376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9" name="Freeform: Shape 7098">
              <a:extLst>
                <a:ext uri="{FF2B5EF4-FFF2-40B4-BE49-F238E27FC236}">
                  <a16:creationId xmlns:a16="http://schemas.microsoft.com/office/drawing/2014/main" id="{DC8E59DC-4871-88D6-C486-99DA9A03B2B7}"/>
                </a:ext>
              </a:extLst>
            </p:cNvPr>
            <p:cNvSpPr/>
            <p:nvPr userDrawn="1"/>
          </p:nvSpPr>
          <p:spPr>
            <a:xfrm rot="5400000">
              <a:off x="528225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0" name="Freeform: Shape 7099">
              <a:extLst>
                <a:ext uri="{FF2B5EF4-FFF2-40B4-BE49-F238E27FC236}">
                  <a16:creationId xmlns:a16="http://schemas.microsoft.com/office/drawing/2014/main" id="{9CDE0937-9CB6-C00E-EA2F-7B157E95FD29}"/>
                </a:ext>
              </a:extLst>
            </p:cNvPr>
            <p:cNvSpPr/>
            <p:nvPr userDrawn="1"/>
          </p:nvSpPr>
          <p:spPr>
            <a:xfrm rot="5400000">
              <a:off x="5113131"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1" name="Freeform: Shape 7100">
              <a:extLst>
                <a:ext uri="{FF2B5EF4-FFF2-40B4-BE49-F238E27FC236}">
                  <a16:creationId xmlns:a16="http://schemas.microsoft.com/office/drawing/2014/main" id="{74B5F682-4578-803D-8FE9-0AA046679EA0}"/>
                </a:ext>
              </a:extLst>
            </p:cNvPr>
            <p:cNvSpPr/>
            <p:nvPr userDrawn="1"/>
          </p:nvSpPr>
          <p:spPr>
            <a:xfrm rot="5400000">
              <a:off x="494400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2" name="Freeform: Shape 7101">
              <a:extLst>
                <a:ext uri="{FF2B5EF4-FFF2-40B4-BE49-F238E27FC236}">
                  <a16:creationId xmlns:a16="http://schemas.microsoft.com/office/drawing/2014/main" id="{5307EA39-CF62-969B-6B3F-3CF8F99DC00E}"/>
                </a:ext>
              </a:extLst>
            </p:cNvPr>
            <p:cNvSpPr/>
            <p:nvPr userDrawn="1"/>
          </p:nvSpPr>
          <p:spPr>
            <a:xfrm rot="5400000">
              <a:off x="4772498"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3" name="Freeform: Shape 7102">
              <a:extLst>
                <a:ext uri="{FF2B5EF4-FFF2-40B4-BE49-F238E27FC236}">
                  <a16:creationId xmlns:a16="http://schemas.microsoft.com/office/drawing/2014/main" id="{E1FF665C-D2A5-54A8-D8F6-6397903B0765}"/>
                </a:ext>
              </a:extLst>
            </p:cNvPr>
            <p:cNvSpPr/>
            <p:nvPr userDrawn="1"/>
          </p:nvSpPr>
          <p:spPr>
            <a:xfrm rot="5400000">
              <a:off x="460099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4" name="Freeform: Shape 7103">
              <a:extLst>
                <a:ext uri="{FF2B5EF4-FFF2-40B4-BE49-F238E27FC236}">
                  <a16:creationId xmlns:a16="http://schemas.microsoft.com/office/drawing/2014/main" id="{A9276D8A-BB85-4637-9D04-A08F70CFE5FB}"/>
                </a:ext>
              </a:extLst>
            </p:cNvPr>
            <p:cNvSpPr/>
            <p:nvPr userDrawn="1"/>
          </p:nvSpPr>
          <p:spPr>
            <a:xfrm rot="5400000">
              <a:off x="4431865"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5" name="Freeform: Shape 7104">
              <a:extLst>
                <a:ext uri="{FF2B5EF4-FFF2-40B4-BE49-F238E27FC236}">
                  <a16:creationId xmlns:a16="http://schemas.microsoft.com/office/drawing/2014/main" id="{A19C1A45-81E8-BC40-7133-46E0122BA3BF}"/>
                </a:ext>
              </a:extLst>
            </p:cNvPr>
            <p:cNvSpPr/>
            <p:nvPr userDrawn="1"/>
          </p:nvSpPr>
          <p:spPr>
            <a:xfrm rot="5400000">
              <a:off x="4262739"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6" name="Freeform: Shape 7105">
              <a:extLst>
                <a:ext uri="{FF2B5EF4-FFF2-40B4-BE49-F238E27FC236}">
                  <a16:creationId xmlns:a16="http://schemas.microsoft.com/office/drawing/2014/main" id="{6C079BF5-03A4-F121-F297-39F4F5A238D6}"/>
                </a:ext>
              </a:extLst>
            </p:cNvPr>
            <p:cNvSpPr/>
            <p:nvPr userDrawn="1"/>
          </p:nvSpPr>
          <p:spPr>
            <a:xfrm rot="5400000">
              <a:off x="409123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7" name="Freeform: Shape 7106">
              <a:extLst>
                <a:ext uri="{FF2B5EF4-FFF2-40B4-BE49-F238E27FC236}">
                  <a16:creationId xmlns:a16="http://schemas.microsoft.com/office/drawing/2014/main" id="{0422A518-6EE3-CA84-8FD0-835EE719F47A}"/>
                </a:ext>
              </a:extLst>
            </p:cNvPr>
            <p:cNvSpPr/>
            <p:nvPr userDrawn="1"/>
          </p:nvSpPr>
          <p:spPr>
            <a:xfrm rot="5400000">
              <a:off x="3922106"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8" name="Freeform: Shape 7107">
              <a:extLst>
                <a:ext uri="{FF2B5EF4-FFF2-40B4-BE49-F238E27FC236}">
                  <a16:creationId xmlns:a16="http://schemas.microsoft.com/office/drawing/2014/main" id="{7D0E72E4-ADAA-5AE4-29CC-F6A22BA1BA4A}"/>
                </a:ext>
              </a:extLst>
            </p:cNvPr>
            <p:cNvSpPr/>
            <p:nvPr userDrawn="1"/>
          </p:nvSpPr>
          <p:spPr>
            <a:xfrm rot="5400000">
              <a:off x="375298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9" name="Freeform: Shape 7108">
              <a:extLst>
                <a:ext uri="{FF2B5EF4-FFF2-40B4-BE49-F238E27FC236}">
                  <a16:creationId xmlns:a16="http://schemas.microsoft.com/office/drawing/2014/main" id="{17DB4895-0922-4E55-8EEF-DE974FA5DF66}"/>
                </a:ext>
              </a:extLst>
            </p:cNvPr>
            <p:cNvSpPr/>
            <p:nvPr userDrawn="1"/>
          </p:nvSpPr>
          <p:spPr>
            <a:xfrm rot="5400000">
              <a:off x="358147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0" name="Freeform: Shape 7109">
              <a:extLst>
                <a:ext uri="{FF2B5EF4-FFF2-40B4-BE49-F238E27FC236}">
                  <a16:creationId xmlns:a16="http://schemas.microsoft.com/office/drawing/2014/main" id="{DD6E795C-CB39-AEA5-8262-4F691ABC6310}"/>
                </a:ext>
              </a:extLst>
            </p:cNvPr>
            <p:cNvSpPr/>
            <p:nvPr userDrawn="1"/>
          </p:nvSpPr>
          <p:spPr>
            <a:xfrm rot="5400000">
              <a:off x="340996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1" name="Freeform: Shape 7110">
              <a:extLst>
                <a:ext uri="{FF2B5EF4-FFF2-40B4-BE49-F238E27FC236}">
                  <a16:creationId xmlns:a16="http://schemas.microsoft.com/office/drawing/2014/main" id="{6789F048-AB8D-CF7F-905A-0BCA0A3441FA}"/>
                </a:ext>
              </a:extLst>
            </p:cNvPr>
            <p:cNvSpPr/>
            <p:nvPr userDrawn="1"/>
          </p:nvSpPr>
          <p:spPr>
            <a:xfrm rot="5400000">
              <a:off x="3240840"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2" name="Freeform: Shape 7111">
              <a:extLst>
                <a:ext uri="{FF2B5EF4-FFF2-40B4-BE49-F238E27FC236}">
                  <a16:creationId xmlns:a16="http://schemas.microsoft.com/office/drawing/2014/main" id="{FB79E227-286A-27F4-FE19-1DD4FEF0FCA8}"/>
                </a:ext>
              </a:extLst>
            </p:cNvPr>
            <p:cNvSpPr/>
            <p:nvPr userDrawn="1"/>
          </p:nvSpPr>
          <p:spPr>
            <a:xfrm rot="5400000">
              <a:off x="3071714"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3" name="Freeform: Shape 7112">
              <a:extLst>
                <a:ext uri="{FF2B5EF4-FFF2-40B4-BE49-F238E27FC236}">
                  <a16:creationId xmlns:a16="http://schemas.microsoft.com/office/drawing/2014/main" id="{D64D1B25-E68D-DAC5-A228-1F5FC9E51BC8}"/>
                </a:ext>
              </a:extLst>
            </p:cNvPr>
            <p:cNvSpPr/>
            <p:nvPr userDrawn="1"/>
          </p:nvSpPr>
          <p:spPr>
            <a:xfrm rot="5400000">
              <a:off x="290020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4" name="Freeform: Shape 7113">
              <a:extLst>
                <a:ext uri="{FF2B5EF4-FFF2-40B4-BE49-F238E27FC236}">
                  <a16:creationId xmlns:a16="http://schemas.microsoft.com/office/drawing/2014/main" id="{2AAB1D6E-EEC7-0F11-5A72-5115BC6AAEC1}"/>
                </a:ext>
              </a:extLst>
            </p:cNvPr>
            <p:cNvSpPr/>
            <p:nvPr userDrawn="1"/>
          </p:nvSpPr>
          <p:spPr>
            <a:xfrm rot="5400000">
              <a:off x="851708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5" name="Freeform: Shape 7114">
              <a:extLst>
                <a:ext uri="{FF2B5EF4-FFF2-40B4-BE49-F238E27FC236}">
                  <a16:creationId xmlns:a16="http://schemas.microsoft.com/office/drawing/2014/main" id="{BFE3D3C8-608E-B278-49CD-24B47CAED6C7}"/>
                </a:ext>
              </a:extLst>
            </p:cNvPr>
            <p:cNvSpPr/>
            <p:nvPr userDrawn="1"/>
          </p:nvSpPr>
          <p:spPr>
            <a:xfrm rot="5400000">
              <a:off x="8345574"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6" name="Freeform: Shape 7115">
              <a:extLst>
                <a:ext uri="{FF2B5EF4-FFF2-40B4-BE49-F238E27FC236}">
                  <a16:creationId xmlns:a16="http://schemas.microsoft.com/office/drawing/2014/main" id="{436E620E-A956-E32B-9612-626EC988A178}"/>
                </a:ext>
              </a:extLst>
            </p:cNvPr>
            <p:cNvSpPr/>
            <p:nvPr userDrawn="1"/>
          </p:nvSpPr>
          <p:spPr>
            <a:xfrm rot="5400000">
              <a:off x="8176448"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7" name="Freeform: Shape 7116">
              <a:extLst>
                <a:ext uri="{FF2B5EF4-FFF2-40B4-BE49-F238E27FC236}">
                  <a16:creationId xmlns:a16="http://schemas.microsoft.com/office/drawing/2014/main" id="{5EB13F69-5293-A61C-61BA-2456F959541D}"/>
                </a:ext>
              </a:extLst>
            </p:cNvPr>
            <p:cNvSpPr/>
            <p:nvPr userDrawn="1"/>
          </p:nvSpPr>
          <p:spPr>
            <a:xfrm rot="5400000">
              <a:off x="800732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8" name="Freeform: Shape 7117">
              <a:extLst>
                <a:ext uri="{FF2B5EF4-FFF2-40B4-BE49-F238E27FC236}">
                  <a16:creationId xmlns:a16="http://schemas.microsoft.com/office/drawing/2014/main" id="{64F0D33E-5583-EDCA-079C-F875D9CCFEB7}"/>
                </a:ext>
              </a:extLst>
            </p:cNvPr>
            <p:cNvSpPr/>
            <p:nvPr userDrawn="1"/>
          </p:nvSpPr>
          <p:spPr>
            <a:xfrm rot="5400000">
              <a:off x="783581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9" name="Freeform: Shape 7118">
              <a:extLst>
                <a:ext uri="{FF2B5EF4-FFF2-40B4-BE49-F238E27FC236}">
                  <a16:creationId xmlns:a16="http://schemas.microsoft.com/office/drawing/2014/main" id="{6547FCB3-696B-8826-7DB4-0F4CE3C548BD}"/>
                </a:ext>
              </a:extLst>
            </p:cNvPr>
            <p:cNvSpPr/>
            <p:nvPr userDrawn="1"/>
          </p:nvSpPr>
          <p:spPr>
            <a:xfrm rot="5400000">
              <a:off x="766430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0" name="Freeform: Shape 7119">
              <a:extLst>
                <a:ext uri="{FF2B5EF4-FFF2-40B4-BE49-F238E27FC236}">
                  <a16:creationId xmlns:a16="http://schemas.microsoft.com/office/drawing/2014/main" id="{8E82FA9B-1C8A-10F3-F32F-817C4A553FEF}"/>
                </a:ext>
              </a:extLst>
            </p:cNvPr>
            <p:cNvSpPr/>
            <p:nvPr userDrawn="1"/>
          </p:nvSpPr>
          <p:spPr>
            <a:xfrm rot="5400000">
              <a:off x="7495182"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1" name="Freeform: Shape 7120">
              <a:extLst>
                <a:ext uri="{FF2B5EF4-FFF2-40B4-BE49-F238E27FC236}">
                  <a16:creationId xmlns:a16="http://schemas.microsoft.com/office/drawing/2014/main" id="{7554CBB3-5FA6-FB51-82C7-5D807FB633A2}"/>
                </a:ext>
              </a:extLst>
            </p:cNvPr>
            <p:cNvSpPr/>
            <p:nvPr userDrawn="1"/>
          </p:nvSpPr>
          <p:spPr>
            <a:xfrm rot="5400000">
              <a:off x="732605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2" name="Freeform: Shape 7121">
              <a:extLst>
                <a:ext uri="{FF2B5EF4-FFF2-40B4-BE49-F238E27FC236}">
                  <a16:creationId xmlns:a16="http://schemas.microsoft.com/office/drawing/2014/main" id="{3AB803B7-8AD6-223F-5689-266CCDE6E2D7}"/>
                </a:ext>
              </a:extLst>
            </p:cNvPr>
            <p:cNvSpPr/>
            <p:nvPr userDrawn="1"/>
          </p:nvSpPr>
          <p:spPr>
            <a:xfrm rot="5400000">
              <a:off x="7154549"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3" name="Freeform: Shape 7122">
              <a:extLst>
                <a:ext uri="{FF2B5EF4-FFF2-40B4-BE49-F238E27FC236}">
                  <a16:creationId xmlns:a16="http://schemas.microsoft.com/office/drawing/2014/main" id="{BBF4A25F-FD10-B4F2-6C56-17A34128DECB}"/>
                </a:ext>
              </a:extLst>
            </p:cNvPr>
            <p:cNvSpPr/>
            <p:nvPr userDrawn="1"/>
          </p:nvSpPr>
          <p:spPr>
            <a:xfrm rot="5400000">
              <a:off x="6985423"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4" name="Freeform: Shape 7123">
              <a:extLst>
                <a:ext uri="{FF2B5EF4-FFF2-40B4-BE49-F238E27FC236}">
                  <a16:creationId xmlns:a16="http://schemas.microsoft.com/office/drawing/2014/main" id="{18FA515D-695A-7455-49CA-75233DFD9DDC}"/>
                </a:ext>
              </a:extLst>
            </p:cNvPr>
            <p:cNvSpPr/>
            <p:nvPr userDrawn="1"/>
          </p:nvSpPr>
          <p:spPr>
            <a:xfrm rot="5400000">
              <a:off x="681629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5" name="Freeform: Shape 7124">
              <a:extLst>
                <a:ext uri="{FF2B5EF4-FFF2-40B4-BE49-F238E27FC236}">
                  <a16:creationId xmlns:a16="http://schemas.microsoft.com/office/drawing/2014/main" id="{C1FE393B-ADBA-958A-86EC-B199AEFFB126}"/>
                </a:ext>
              </a:extLst>
            </p:cNvPr>
            <p:cNvSpPr/>
            <p:nvPr userDrawn="1"/>
          </p:nvSpPr>
          <p:spPr>
            <a:xfrm rot="5400000">
              <a:off x="6644790"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6" name="Freeform: Shape 7125">
              <a:extLst>
                <a:ext uri="{FF2B5EF4-FFF2-40B4-BE49-F238E27FC236}">
                  <a16:creationId xmlns:a16="http://schemas.microsoft.com/office/drawing/2014/main" id="{6E00F673-58EC-AE81-1925-1E573B25EEC7}"/>
                </a:ext>
              </a:extLst>
            </p:cNvPr>
            <p:cNvSpPr/>
            <p:nvPr userDrawn="1"/>
          </p:nvSpPr>
          <p:spPr>
            <a:xfrm rot="5400000">
              <a:off x="647328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7" name="Freeform: Shape 7126">
              <a:extLst>
                <a:ext uri="{FF2B5EF4-FFF2-40B4-BE49-F238E27FC236}">
                  <a16:creationId xmlns:a16="http://schemas.microsoft.com/office/drawing/2014/main" id="{E8C16772-3440-8A22-47FE-BE8F29871810}"/>
                </a:ext>
              </a:extLst>
            </p:cNvPr>
            <p:cNvSpPr/>
            <p:nvPr userDrawn="1"/>
          </p:nvSpPr>
          <p:spPr>
            <a:xfrm rot="5400000">
              <a:off x="6304157"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8" name="Freeform: Shape 7127">
              <a:extLst>
                <a:ext uri="{FF2B5EF4-FFF2-40B4-BE49-F238E27FC236}">
                  <a16:creationId xmlns:a16="http://schemas.microsoft.com/office/drawing/2014/main" id="{CE645383-D8C2-4641-7F10-8CD65394757C}"/>
                </a:ext>
              </a:extLst>
            </p:cNvPr>
            <p:cNvSpPr/>
            <p:nvPr userDrawn="1"/>
          </p:nvSpPr>
          <p:spPr>
            <a:xfrm rot="5400000">
              <a:off x="613503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9" name="Freeform: Shape 7128">
              <a:extLst>
                <a:ext uri="{FF2B5EF4-FFF2-40B4-BE49-F238E27FC236}">
                  <a16:creationId xmlns:a16="http://schemas.microsoft.com/office/drawing/2014/main" id="{DB4BEA65-AE77-569D-2307-0F222AD563C4}"/>
                </a:ext>
              </a:extLst>
            </p:cNvPr>
            <p:cNvSpPr/>
            <p:nvPr userDrawn="1"/>
          </p:nvSpPr>
          <p:spPr>
            <a:xfrm rot="5400000">
              <a:off x="596352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0" name="Freeform: Shape 7129">
              <a:extLst>
                <a:ext uri="{FF2B5EF4-FFF2-40B4-BE49-F238E27FC236}">
                  <a16:creationId xmlns:a16="http://schemas.microsoft.com/office/drawing/2014/main" id="{7E291D77-6F74-6E09-D417-341D087E4E75}"/>
                </a:ext>
              </a:extLst>
            </p:cNvPr>
            <p:cNvSpPr/>
            <p:nvPr userDrawn="1"/>
          </p:nvSpPr>
          <p:spPr>
            <a:xfrm rot="5400000">
              <a:off x="579201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1" name="Freeform: Shape 7130">
              <a:extLst>
                <a:ext uri="{FF2B5EF4-FFF2-40B4-BE49-F238E27FC236}">
                  <a16:creationId xmlns:a16="http://schemas.microsoft.com/office/drawing/2014/main" id="{05DED4DA-FB63-5474-6A6D-CB95AA9C85D6}"/>
                </a:ext>
              </a:extLst>
            </p:cNvPr>
            <p:cNvSpPr/>
            <p:nvPr userDrawn="1"/>
          </p:nvSpPr>
          <p:spPr>
            <a:xfrm rot="5400000">
              <a:off x="562527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2" name="Freeform: Shape 7131">
              <a:extLst>
                <a:ext uri="{FF2B5EF4-FFF2-40B4-BE49-F238E27FC236}">
                  <a16:creationId xmlns:a16="http://schemas.microsoft.com/office/drawing/2014/main" id="{B08200CC-EAFD-3370-2337-A6585E4CFE1C}"/>
                </a:ext>
              </a:extLst>
            </p:cNvPr>
            <p:cNvSpPr/>
            <p:nvPr userDrawn="1"/>
          </p:nvSpPr>
          <p:spPr>
            <a:xfrm rot="5400000">
              <a:off x="545376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3" name="Freeform: Shape 7132">
              <a:extLst>
                <a:ext uri="{FF2B5EF4-FFF2-40B4-BE49-F238E27FC236}">
                  <a16:creationId xmlns:a16="http://schemas.microsoft.com/office/drawing/2014/main" id="{B6CCD039-E889-97E6-70F8-4A91A19819DF}"/>
                </a:ext>
              </a:extLst>
            </p:cNvPr>
            <p:cNvSpPr/>
            <p:nvPr userDrawn="1"/>
          </p:nvSpPr>
          <p:spPr>
            <a:xfrm rot="5400000">
              <a:off x="528225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4" name="Freeform: Shape 7133">
              <a:extLst>
                <a:ext uri="{FF2B5EF4-FFF2-40B4-BE49-F238E27FC236}">
                  <a16:creationId xmlns:a16="http://schemas.microsoft.com/office/drawing/2014/main" id="{12EC0162-76C9-D957-5533-AA30FAFC0829}"/>
                </a:ext>
              </a:extLst>
            </p:cNvPr>
            <p:cNvSpPr/>
            <p:nvPr userDrawn="1"/>
          </p:nvSpPr>
          <p:spPr>
            <a:xfrm rot="5400000">
              <a:off x="5113131"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5" name="Freeform: Shape 7134">
              <a:extLst>
                <a:ext uri="{FF2B5EF4-FFF2-40B4-BE49-F238E27FC236}">
                  <a16:creationId xmlns:a16="http://schemas.microsoft.com/office/drawing/2014/main" id="{D64BF982-90C0-4AF8-01C7-069ECBBC391A}"/>
                </a:ext>
              </a:extLst>
            </p:cNvPr>
            <p:cNvSpPr/>
            <p:nvPr userDrawn="1"/>
          </p:nvSpPr>
          <p:spPr>
            <a:xfrm rot="5400000">
              <a:off x="494400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6" name="Freeform: Shape 7135">
              <a:extLst>
                <a:ext uri="{FF2B5EF4-FFF2-40B4-BE49-F238E27FC236}">
                  <a16:creationId xmlns:a16="http://schemas.microsoft.com/office/drawing/2014/main" id="{2FB2D34F-6A12-545F-6267-16B1D5C75B8A}"/>
                </a:ext>
              </a:extLst>
            </p:cNvPr>
            <p:cNvSpPr/>
            <p:nvPr userDrawn="1"/>
          </p:nvSpPr>
          <p:spPr>
            <a:xfrm rot="5400000">
              <a:off x="4772498"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7" name="Freeform: Shape 7136">
              <a:extLst>
                <a:ext uri="{FF2B5EF4-FFF2-40B4-BE49-F238E27FC236}">
                  <a16:creationId xmlns:a16="http://schemas.microsoft.com/office/drawing/2014/main" id="{1ACBE5DD-E044-F335-61A8-875C1D4F3C47}"/>
                </a:ext>
              </a:extLst>
            </p:cNvPr>
            <p:cNvSpPr/>
            <p:nvPr userDrawn="1"/>
          </p:nvSpPr>
          <p:spPr>
            <a:xfrm rot="5400000">
              <a:off x="460099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8" name="Freeform: Shape 7137">
              <a:extLst>
                <a:ext uri="{FF2B5EF4-FFF2-40B4-BE49-F238E27FC236}">
                  <a16:creationId xmlns:a16="http://schemas.microsoft.com/office/drawing/2014/main" id="{2514C6B0-AE71-E239-653F-7A6F7E4AA98F}"/>
                </a:ext>
              </a:extLst>
            </p:cNvPr>
            <p:cNvSpPr/>
            <p:nvPr userDrawn="1"/>
          </p:nvSpPr>
          <p:spPr>
            <a:xfrm rot="5400000">
              <a:off x="4431865"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9" name="Freeform: Shape 7138">
              <a:extLst>
                <a:ext uri="{FF2B5EF4-FFF2-40B4-BE49-F238E27FC236}">
                  <a16:creationId xmlns:a16="http://schemas.microsoft.com/office/drawing/2014/main" id="{AD936B0D-41DC-F0AD-531B-3B9F6114F3E5}"/>
                </a:ext>
              </a:extLst>
            </p:cNvPr>
            <p:cNvSpPr/>
            <p:nvPr userDrawn="1"/>
          </p:nvSpPr>
          <p:spPr>
            <a:xfrm rot="5400000">
              <a:off x="4262739"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0" name="Freeform: Shape 7139">
              <a:extLst>
                <a:ext uri="{FF2B5EF4-FFF2-40B4-BE49-F238E27FC236}">
                  <a16:creationId xmlns:a16="http://schemas.microsoft.com/office/drawing/2014/main" id="{1DBB048D-B92C-71D8-9CF3-BA06BC67B374}"/>
                </a:ext>
              </a:extLst>
            </p:cNvPr>
            <p:cNvSpPr/>
            <p:nvPr userDrawn="1"/>
          </p:nvSpPr>
          <p:spPr>
            <a:xfrm rot="5400000">
              <a:off x="409123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1" name="Freeform: Shape 7140">
              <a:extLst>
                <a:ext uri="{FF2B5EF4-FFF2-40B4-BE49-F238E27FC236}">
                  <a16:creationId xmlns:a16="http://schemas.microsoft.com/office/drawing/2014/main" id="{8875262D-E6E8-37A1-33F9-BECC4C6AAF10}"/>
                </a:ext>
              </a:extLst>
            </p:cNvPr>
            <p:cNvSpPr/>
            <p:nvPr userDrawn="1"/>
          </p:nvSpPr>
          <p:spPr>
            <a:xfrm rot="5400000">
              <a:off x="3922106"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2" name="Freeform: Shape 7141">
              <a:extLst>
                <a:ext uri="{FF2B5EF4-FFF2-40B4-BE49-F238E27FC236}">
                  <a16:creationId xmlns:a16="http://schemas.microsoft.com/office/drawing/2014/main" id="{DC4E8349-9CB6-EB4F-4BEA-34B277ADCCBA}"/>
                </a:ext>
              </a:extLst>
            </p:cNvPr>
            <p:cNvSpPr/>
            <p:nvPr userDrawn="1"/>
          </p:nvSpPr>
          <p:spPr>
            <a:xfrm rot="5400000">
              <a:off x="375298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3" name="Freeform: Shape 7142">
              <a:extLst>
                <a:ext uri="{FF2B5EF4-FFF2-40B4-BE49-F238E27FC236}">
                  <a16:creationId xmlns:a16="http://schemas.microsoft.com/office/drawing/2014/main" id="{BF9EC059-AE67-F76A-0DC1-9FE2D6147599}"/>
                </a:ext>
              </a:extLst>
            </p:cNvPr>
            <p:cNvSpPr/>
            <p:nvPr userDrawn="1"/>
          </p:nvSpPr>
          <p:spPr>
            <a:xfrm rot="5400000">
              <a:off x="358147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4" name="Freeform: Shape 7143">
              <a:extLst>
                <a:ext uri="{FF2B5EF4-FFF2-40B4-BE49-F238E27FC236}">
                  <a16:creationId xmlns:a16="http://schemas.microsoft.com/office/drawing/2014/main" id="{465152D2-4925-1462-60A8-B5AAD4E7EDA6}"/>
                </a:ext>
              </a:extLst>
            </p:cNvPr>
            <p:cNvSpPr/>
            <p:nvPr userDrawn="1"/>
          </p:nvSpPr>
          <p:spPr>
            <a:xfrm rot="5400000">
              <a:off x="340996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5" name="Freeform: Shape 7144">
              <a:extLst>
                <a:ext uri="{FF2B5EF4-FFF2-40B4-BE49-F238E27FC236}">
                  <a16:creationId xmlns:a16="http://schemas.microsoft.com/office/drawing/2014/main" id="{43FCCC2F-3D4A-0BAD-5D8F-481C8E4EAD8C}"/>
                </a:ext>
              </a:extLst>
            </p:cNvPr>
            <p:cNvSpPr/>
            <p:nvPr userDrawn="1"/>
          </p:nvSpPr>
          <p:spPr>
            <a:xfrm rot="5400000">
              <a:off x="3240840"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6" name="Freeform: Shape 7145">
              <a:extLst>
                <a:ext uri="{FF2B5EF4-FFF2-40B4-BE49-F238E27FC236}">
                  <a16:creationId xmlns:a16="http://schemas.microsoft.com/office/drawing/2014/main" id="{D0666BFD-8817-E00A-11A4-283168EA720F}"/>
                </a:ext>
              </a:extLst>
            </p:cNvPr>
            <p:cNvSpPr/>
            <p:nvPr userDrawn="1"/>
          </p:nvSpPr>
          <p:spPr>
            <a:xfrm rot="5400000">
              <a:off x="3071714"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7" name="Freeform: Shape 7146">
              <a:extLst>
                <a:ext uri="{FF2B5EF4-FFF2-40B4-BE49-F238E27FC236}">
                  <a16:creationId xmlns:a16="http://schemas.microsoft.com/office/drawing/2014/main" id="{660BF27B-9001-A056-B9ED-03DDA78A5055}"/>
                </a:ext>
              </a:extLst>
            </p:cNvPr>
            <p:cNvSpPr/>
            <p:nvPr userDrawn="1"/>
          </p:nvSpPr>
          <p:spPr>
            <a:xfrm rot="5400000">
              <a:off x="290020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8" name="Freeform: Shape 7147">
              <a:extLst>
                <a:ext uri="{FF2B5EF4-FFF2-40B4-BE49-F238E27FC236}">
                  <a16:creationId xmlns:a16="http://schemas.microsoft.com/office/drawing/2014/main" id="{A7C1D77A-6DBD-C5D8-4605-419479DEB44A}"/>
                </a:ext>
              </a:extLst>
            </p:cNvPr>
            <p:cNvSpPr/>
            <p:nvPr userDrawn="1"/>
          </p:nvSpPr>
          <p:spPr>
            <a:xfrm rot="5400000">
              <a:off x="851708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9" name="Freeform: Shape 7148">
              <a:extLst>
                <a:ext uri="{FF2B5EF4-FFF2-40B4-BE49-F238E27FC236}">
                  <a16:creationId xmlns:a16="http://schemas.microsoft.com/office/drawing/2014/main" id="{EEE5EFDE-EE53-5C63-AF62-9529934168A2}"/>
                </a:ext>
              </a:extLst>
            </p:cNvPr>
            <p:cNvSpPr/>
            <p:nvPr userDrawn="1"/>
          </p:nvSpPr>
          <p:spPr>
            <a:xfrm rot="5400000">
              <a:off x="8345574"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0" name="Freeform: Shape 7149">
              <a:extLst>
                <a:ext uri="{FF2B5EF4-FFF2-40B4-BE49-F238E27FC236}">
                  <a16:creationId xmlns:a16="http://schemas.microsoft.com/office/drawing/2014/main" id="{94A2AEFF-5702-6938-7740-FAAD9BABE662}"/>
                </a:ext>
              </a:extLst>
            </p:cNvPr>
            <p:cNvSpPr/>
            <p:nvPr userDrawn="1"/>
          </p:nvSpPr>
          <p:spPr>
            <a:xfrm rot="5400000">
              <a:off x="8176448"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1" name="Freeform: Shape 7150">
              <a:extLst>
                <a:ext uri="{FF2B5EF4-FFF2-40B4-BE49-F238E27FC236}">
                  <a16:creationId xmlns:a16="http://schemas.microsoft.com/office/drawing/2014/main" id="{91E5CA9A-58BD-4355-1C00-426073504477}"/>
                </a:ext>
              </a:extLst>
            </p:cNvPr>
            <p:cNvSpPr/>
            <p:nvPr userDrawn="1"/>
          </p:nvSpPr>
          <p:spPr>
            <a:xfrm rot="5400000">
              <a:off x="800732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2" name="Freeform: Shape 7151">
              <a:extLst>
                <a:ext uri="{FF2B5EF4-FFF2-40B4-BE49-F238E27FC236}">
                  <a16:creationId xmlns:a16="http://schemas.microsoft.com/office/drawing/2014/main" id="{B31733F3-7527-C081-6B19-3BD006FF9DF2}"/>
                </a:ext>
              </a:extLst>
            </p:cNvPr>
            <p:cNvSpPr/>
            <p:nvPr userDrawn="1"/>
          </p:nvSpPr>
          <p:spPr>
            <a:xfrm rot="5400000">
              <a:off x="783581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3" name="Freeform: Shape 7152">
              <a:extLst>
                <a:ext uri="{FF2B5EF4-FFF2-40B4-BE49-F238E27FC236}">
                  <a16:creationId xmlns:a16="http://schemas.microsoft.com/office/drawing/2014/main" id="{8BC02AE7-1D45-DE9D-4B55-E3E14B446B6B}"/>
                </a:ext>
              </a:extLst>
            </p:cNvPr>
            <p:cNvSpPr/>
            <p:nvPr userDrawn="1"/>
          </p:nvSpPr>
          <p:spPr>
            <a:xfrm rot="5400000">
              <a:off x="766430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4" name="Freeform: Shape 7153">
              <a:extLst>
                <a:ext uri="{FF2B5EF4-FFF2-40B4-BE49-F238E27FC236}">
                  <a16:creationId xmlns:a16="http://schemas.microsoft.com/office/drawing/2014/main" id="{86DDA3BD-AA24-C7D8-AE0B-D86C8FCABEB3}"/>
                </a:ext>
              </a:extLst>
            </p:cNvPr>
            <p:cNvSpPr/>
            <p:nvPr userDrawn="1"/>
          </p:nvSpPr>
          <p:spPr>
            <a:xfrm rot="5400000">
              <a:off x="7495182"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5" name="Freeform: Shape 7154">
              <a:extLst>
                <a:ext uri="{FF2B5EF4-FFF2-40B4-BE49-F238E27FC236}">
                  <a16:creationId xmlns:a16="http://schemas.microsoft.com/office/drawing/2014/main" id="{9ED4F898-3B37-07D5-397D-99FA86C0C0F3}"/>
                </a:ext>
              </a:extLst>
            </p:cNvPr>
            <p:cNvSpPr/>
            <p:nvPr userDrawn="1"/>
          </p:nvSpPr>
          <p:spPr>
            <a:xfrm rot="5400000">
              <a:off x="732605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6" name="Freeform: Shape 7155">
              <a:extLst>
                <a:ext uri="{FF2B5EF4-FFF2-40B4-BE49-F238E27FC236}">
                  <a16:creationId xmlns:a16="http://schemas.microsoft.com/office/drawing/2014/main" id="{A70A2888-9413-2207-1A4B-886AFC23FA66}"/>
                </a:ext>
              </a:extLst>
            </p:cNvPr>
            <p:cNvSpPr/>
            <p:nvPr userDrawn="1"/>
          </p:nvSpPr>
          <p:spPr>
            <a:xfrm rot="5400000">
              <a:off x="7154549"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7" name="Freeform: Shape 7156">
              <a:extLst>
                <a:ext uri="{FF2B5EF4-FFF2-40B4-BE49-F238E27FC236}">
                  <a16:creationId xmlns:a16="http://schemas.microsoft.com/office/drawing/2014/main" id="{1A4CA4E5-1C58-CDAC-5A13-6183BB92CB64}"/>
                </a:ext>
              </a:extLst>
            </p:cNvPr>
            <p:cNvSpPr/>
            <p:nvPr userDrawn="1"/>
          </p:nvSpPr>
          <p:spPr>
            <a:xfrm rot="5400000">
              <a:off x="6985423"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8" name="Freeform: Shape 7157">
              <a:extLst>
                <a:ext uri="{FF2B5EF4-FFF2-40B4-BE49-F238E27FC236}">
                  <a16:creationId xmlns:a16="http://schemas.microsoft.com/office/drawing/2014/main" id="{3FBC450E-5A84-60C3-5F2F-15A5D5E9E137}"/>
                </a:ext>
              </a:extLst>
            </p:cNvPr>
            <p:cNvSpPr/>
            <p:nvPr userDrawn="1"/>
          </p:nvSpPr>
          <p:spPr>
            <a:xfrm rot="5400000">
              <a:off x="681629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9" name="Freeform: Shape 7158">
              <a:extLst>
                <a:ext uri="{FF2B5EF4-FFF2-40B4-BE49-F238E27FC236}">
                  <a16:creationId xmlns:a16="http://schemas.microsoft.com/office/drawing/2014/main" id="{3DE89B7B-8B6A-8159-A40C-2395F8DC8641}"/>
                </a:ext>
              </a:extLst>
            </p:cNvPr>
            <p:cNvSpPr/>
            <p:nvPr userDrawn="1"/>
          </p:nvSpPr>
          <p:spPr>
            <a:xfrm rot="5400000">
              <a:off x="6644790"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0" name="Freeform: Shape 7159">
              <a:extLst>
                <a:ext uri="{FF2B5EF4-FFF2-40B4-BE49-F238E27FC236}">
                  <a16:creationId xmlns:a16="http://schemas.microsoft.com/office/drawing/2014/main" id="{4F61171C-46D8-5869-ED17-9C1FE6DC45BC}"/>
                </a:ext>
              </a:extLst>
            </p:cNvPr>
            <p:cNvSpPr/>
            <p:nvPr userDrawn="1"/>
          </p:nvSpPr>
          <p:spPr>
            <a:xfrm rot="5400000">
              <a:off x="647328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1" name="Freeform: Shape 7160">
              <a:extLst>
                <a:ext uri="{FF2B5EF4-FFF2-40B4-BE49-F238E27FC236}">
                  <a16:creationId xmlns:a16="http://schemas.microsoft.com/office/drawing/2014/main" id="{A7592EBE-177A-5DC8-0026-205CBDD24D84}"/>
                </a:ext>
              </a:extLst>
            </p:cNvPr>
            <p:cNvSpPr/>
            <p:nvPr userDrawn="1"/>
          </p:nvSpPr>
          <p:spPr>
            <a:xfrm rot="5400000">
              <a:off x="6304157"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2" name="Freeform: Shape 7161">
              <a:extLst>
                <a:ext uri="{FF2B5EF4-FFF2-40B4-BE49-F238E27FC236}">
                  <a16:creationId xmlns:a16="http://schemas.microsoft.com/office/drawing/2014/main" id="{43AD731F-180B-221C-7A07-14ED2F311C8E}"/>
                </a:ext>
              </a:extLst>
            </p:cNvPr>
            <p:cNvSpPr/>
            <p:nvPr userDrawn="1"/>
          </p:nvSpPr>
          <p:spPr>
            <a:xfrm rot="5400000">
              <a:off x="613503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3" name="Freeform: Shape 7162">
              <a:extLst>
                <a:ext uri="{FF2B5EF4-FFF2-40B4-BE49-F238E27FC236}">
                  <a16:creationId xmlns:a16="http://schemas.microsoft.com/office/drawing/2014/main" id="{3B1ADB98-784E-D180-6BDA-17C37291534B}"/>
                </a:ext>
              </a:extLst>
            </p:cNvPr>
            <p:cNvSpPr/>
            <p:nvPr userDrawn="1"/>
          </p:nvSpPr>
          <p:spPr>
            <a:xfrm rot="5400000">
              <a:off x="596352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4" name="Freeform: Shape 7163">
              <a:extLst>
                <a:ext uri="{FF2B5EF4-FFF2-40B4-BE49-F238E27FC236}">
                  <a16:creationId xmlns:a16="http://schemas.microsoft.com/office/drawing/2014/main" id="{D4512083-8485-A3D1-5D7E-AF840E7BECCC}"/>
                </a:ext>
              </a:extLst>
            </p:cNvPr>
            <p:cNvSpPr/>
            <p:nvPr userDrawn="1"/>
          </p:nvSpPr>
          <p:spPr>
            <a:xfrm rot="5400000">
              <a:off x="579201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5" name="Freeform: Shape 7164">
              <a:extLst>
                <a:ext uri="{FF2B5EF4-FFF2-40B4-BE49-F238E27FC236}">
                  <a16:creationId xmlns:a16="http://schemas.microsoft.com/office/drawing/2014/main" id="{A6276DFF-637F-1B36-5C99-CF44639B51C8}"/>
                </a:ext>
              </a:extLst>
            </p:cNvPr>
            <p:cNvSpPr/>
            <p:nvPr userDrawn="1"/>
          </p:nvSpPr>
          <p:spPr>
            <a:xfrm rot="5400000">
              <a:off x="562527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6" name="Freeform: Shape 7165">
              <a:extLst>
                <a:ext uri="{FF2B5EF4-FFF2-40B4-BE49-F238E27FC236}">
                  <a16:creationId xmlns:a16="http://schemas.microsoft.com/office/drawing/2014/main" id="{4FC05150-0145-1387-F2E3-2EEFAF57D09E}"/>
                </a:ext>
              </a:extLst>
            </p:cNvPr>
            <p:cNvSpPr/>
            <p:nvPr userDrawn="1"/>
          </p:nvSpPr>
          <p:spPr>
            <a:xfrm rot="5400000">
              <a:off x="545376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7" name="Freeform: Shape 7166">
              <a:extLst>
                <a:ext uri="{FF2B5EF4-FFF2-40B4-BE49-F238E27FC236}">
                  <a16:creationId xmlns:a16="http://schemas.microsoft.com/office/drawing/2014/main" id="{A0C2929C-9D81-860A-ED60-CA008B8CAC93}"/>
                </a:ext>
              </a:extLst>
            </p:cNvPr>
            <p:cNvSpPr/>
            <p:nvPr userDrawn="1"/>
          </p:nvSpPr>
          <p:spPr>
            <a:xfrm rot="5400000">
              <a:off x="528225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8" name="Freeform: Shape 7167">
              <a:extLst>
                <a:ext uri="{FF2B5EF4-FFF2-40B4-BE49-F238E27FC236}">
                  <a16:creationId xmlns:a16="http://schemas.microsoft.com/office/drawing/2014/main" id="{1C35CA81-038D-9CE7-2BAD-074195193CE7}"/>
                </a:ext>
              </a:extLst>
            </p:cNvPr>
            <p:cNvSpPr/>
            <p:nvPr userDrawn="1"/>
          </p:nvSpPr>
          <p:spPr>
            <a:xfrm rot="5400000">
              <a:off x="5113131"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9" name="Freeform: Shape 7168">
              <a:extLst>
                <a:ext uri="{FF2B5EF4-FFF2-40B4-BE49-F238E27FC236}">
                  <a16:creationId xmlns:a16="http://schemas.microsoft.com/office/drawing/2014/main" id="{D3EE909E-82F7-6D9B-51DF-0FA8D54218C0}"/>
                </a:ext>
              </a:extLst>
            </p:cNvPr>
            <p:cNvSpPr/>
            <p:nvPr userDrawn="1"/>
          </p:nvSpPr>
          <p:spPr>
            <a:xfrm rot="5400000">
              <a:off x="494400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0" name="Freeform: Shape 7169">
              <a:extLst>
                <a:ext uri="{FF2B5EF4-FFF2-40B4-BE49-F238E27FC236}">
                  <a16:creationId xmlns:a16="http://schemas.microsoft.com/office/drawing/2014/main" id="{F792912C-606B-84D4-4B99-EC37987F06C2}"/>
                </a:ext>
              </a:extLst>
            </p:cNvPr>
            <p:cNvSpPr/>
            <p:nvPr userDrawn="1"/>
          </p:nvSpPr>
          <p:spPr>
            <a:xfrm rot="5400000">
              <a:off x="4772498"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1" name="Freeform: Shape 7170">
              <a:extLst>
                <a:ext uri="{FF2B5EF4-FFF2-40B4-BE49-F238E27FC236}">
                  <a16:creationId xmlns:a16="http://schemas.microsoft.com/office/drawing/2014/main" id="{4ABD3388-2969-3A83-B416-29FD347B4E5B}"/>
                </a:ext>
              </a:extLst>
            </p:cNvPr>
            <p:cNvSpPr/>
            <p:nvPr userDrawn="1"/>
          </p:nvSpPr>
          <p:spPr>
            <a:xfrm rot="5400000">
              <a:off x="460099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2" name="Freeform: Shape 7171">
              <a:extLst>
                <a:ext uri="{FF2B5EF4-FFF2-40B4-BE49-F238E27FC236}">
                  <a16:creationId xmlns:a16="http://schemas.microsoft.com/office/drawing/2014/main" id="{3EA9D095-0DA6-5D91-76FD-7944C35AB395}"/>
                </a:ext>
              </a:extLst>
            </p:cNvPr>
            <p:cNvSpPr/>
            <p:nvPr userDrawn="1"/>
          </p:nvSpPr>
          <p:spPr>
            <a:xfrm rot="5400000">
              <a:off x="4431865"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3" name="Freeform: Shape 7172">
              <a:extLst>
                <a:ext uri="{FF2B5EF4-FFF2-40B4-BE49-F238E27FC236}">
                  <a16:creationId xmlns:a16="http://schemas.microsoft.com/office/drawing/2014/main" id="{358FA1EA-55A5-6F5A-4C23-7B4EB6DAE705}"/>
                </a:ext>
              </a:extLst>
            </p:cNvPr>
            <p:cNvSpPr/>
            <p:nvPr userDrawn="1"/>
          </p:nvSpPr>
          <p:spPr>
            <a:xfrm rot="5400000">
              <a:off x="4262739"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4" name="Freeform: Shape 7173">
              <a:extLst>
                <a:ext uri="{FF2B5EF4-FFF2-40B4-BE49-F238E27FC236}">
                  <a16:creationId xmlns:a16="http://schemas.microsoft.com/office/drawing/2014/main" id="{B73B1A76-777F-0765-22DF-561569E4546B}"/>
                </a:ext>
              </a:extLst>
            </p:cNvPr>
            <p:cNvSpPr/>
            <p:nvPr userDrawn="1"/>
          </p:nvSpPr>
          <p:spPr>
            <a:xfrm rot="5400000">
              <a:off x="409123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5" name="Freeform: Shape 7174">
              <a:extLst>
                <a:ext uri="{FF2B5EF4-FFF2-40B4-BE49-F238E27FC236}">
                  <a16:creationId xmlns:a16="http://schemas.microsoft.com/office/drawing/2014/main" id="{6504759E-DFCD-7430-3E9C-DC1E7DA5F85B}"/>
                </a:ext>
              </a:extLst>
            </p:cNvPr>
            <p:cNvSpPr/>
            <p:nvPr userDrawn="1"/>
          </p:nvSpPr>
          <p:spPr>
            <a:xfrm rot="5400000">
              <a:off x="3922106"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6" name="Freeform: Shape 7175">
              <a:extLst>
                <a:ext uri="{FF2B5EF4-FFF2-40B4-BE49-F238E27FC236}">
                  <a16:creationId xmlns:a16="http://schemas.microsoft.com/office/drawing/2014/main" id="{F06ABBBB-1700-557E-BE4B-9F67B6DB1B2B}"/>
                </a:ext>
              </a:extLst>
            </p:cNvPr>
            <p:cNvSpPr/>
            <p:nvPr userDrawn="1"/>
          </p:nvSpPr>
          <p:spPr>
            <a:xfrm rot="5400000">
              <a:off x="375298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7" name="Freeform: Shape 7176">
              <a:extLst>
                <a:ext uri="{FF2B5EF4-FFF2-40B4-BE49-F238E27FC236}">
                  <a16:creationId xmlns:a16="http://schemas.microsoft.com/office/drawing/2014/main" id="{0A5A3FB9-2ED9-DA7B-3F40-902CCE19B525}"/>
                </a:ext>
              </a:extLst>
            </p:cNvPr>
            <p:cNvSpPr/>
            <p:nvPr userDrawn="1"/>
          </p:nvSpPr>
          <p:spPr>
            <a:xfrm rot="5400000">
              <a:off x="358147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8" name="Freeform: Shape 7177">
              <a:extLst>
                <a:ext uri="{FF2B5EF4-FFF2-40B4-BE49-F238E27FC236}">
                  <a16:creationId xmlns:a16="http://schemas.microsoft.com/office/drawing/2014/main" id="{9124CF9D-0926-9A5B-4B35-B701FEC809B3}"/>
                </a:ext>
              </a:extLst>
            </p:cNvPr>
            <p:cNvSpPr/>
            <p:nvPr userDrawn="1"/>
          </p:nvSpPr>
          <p:spPr>
            <a:xfrm rot="5400000">
              <a:off x="340996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9" name="Freeform: Shape 7178">
              <a:extLst>
                <a:ext uri="{FF2B5EF4-FFF2-40B4-BE49-F238E27FC236}">
                  <a16:creationId xmlns:a16="http://schemas.microsoft.com/office/drawing/2014/main" id="{B1367EAA-E800-5771-9EA2-6F6E37E4D48E}"/>
                </a:ext>
              </a:extLst>
            </p:cNvPr>
            <p:cNvSpPr/>
            <p:nvPr userDrawn="1"/>
          </p:nvSpPr>
          <p:spPr>
            <a:xfrm rot="5400000">
              <a:off x="3240840"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0" name="Freeform: Shape 7179">
              <a:extLst>
                <a:ext uri="{FF2B5EF4-FFF2-40B4-BE49-F238E27FC236}">
                  <a16:creationId xmlns:a16="http://schemas.microsoft.com/office/drawing/2014/main" id="{021CFD10-09B7-107D-2FB6-A9B0297E20E7}"/>
                </a:ext>
              </a:extLst>
            </p:cNvPr>
            <p:cNvSpPr/>
            <p:nvPr userDrawn="1"/>
          </p:nvSpPr>
          <p:spPr>
            <a:xfrm rot="5400000">
              <a:off x="3071714"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1" name="Freeform: Shape 7180">
              <a:extLst>
                <a:ext uri="{FF2B5EF4-FFF2-40B4-BE49-F238E27FC236}">
                  <a16:creationId xmlns:a16="http://schemas.microsoft.com/office/drawing/2014/main" id="{FCFA1BCA-B16E-0BA8-5423-2F8B3E6BAD04}"/>
                </a:ext>
              </a:extLst>
            </p:cNvPr>
            <p:cNvSpPr/>
            <p:nvPr userDrawn="1"/>
          </p:nvSpPr>
          <p:spPr>
            <a:xfrm rot="5400000">
              <a:off x="290020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2" name="Freeform: Shape 7181">
              <a:extLst>
                <a:ext uri="{FF2B5EF4-FFF2-40B4-BE49-F238E27FC236}">
                  <a16:creationId xmlns:a16="http://schemas.microsoft.com/office/drawing/2014/main" id="{1B675662-03AC-C213-A0C4-E327244F50F5}"/>
                </a:ext>
              </a:extLst>
            </p:cNvPr>
            <p:cNvSpPr/>
            <p:nvPr userDrawn="1"/>
          </p:nvSpPr>
          <p:spPr>
            <a:xfrm rot="5400000">
              <a:off x="851708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3" name="Freeform: Shape 7182">
              <a:extLst>
                <a:ext uri="{FF2B5EF4-FFF2-40B4-BE49-F238E27FC236}">
                  <a16:creationId xmlns:a16="http://schemas.microsoft.com/office/drawing/2014/main" id="{0448FDAB-1266-C3B6-2A56-94BEB7E28B53}"/>
                </a:ext>
              </a:extLst>
            </p:cNvPr>
            <p:cNvSpPr/>
            <p:nvPr userDrawn="1"/>
          </p:nvSpPr>
          <p:spPr>
            <a:xfrm rot="5400000">
              <a:off x="8345574"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4" name="Freeform: Shape 7183">
              <a:extLst>
                <a:ext uri="{FF2B5EF4-FFF2-40B4-BE49-F238E27FC236}">
                  <a16:creationId xmlns:a16="http://schemas.microsoft.com/office/drawing/2014/main" id="{51614440-DEB2-AC28-2829-62324FA73472}"/>
                </a:ext>
              </a:extLst>
            </p:cNvPr>
            <p:cNvSpPr/>
            <p:nvPr userDrawn="1"/>
          </p:nvSpPr>
          <p:spPr>
            <a:xfrm rot="5400000">
              <a:off x="8176448"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5" name="Freeform: Shape 7184">
              <a:extLst>
                <a:ext uri="{FF2B5EF4-FFF2-40B4-BE49-F238E27FC236}">
                  <a16:creationId xmlns:a16="http://schemas.microsoft.com/office/drawing/2014/main" id="{018F85B1-6415-F286-66DA-D5D9484963F8}"/>
                </a:ext>
              </a:extLst>
            </p:cNvPr>
            <p:cNvSpPr/>
            <p:nvPr userDrawn="1"/>
          </p:nvSpPr>
          <p:spPr>
            <a:xfrm rot="5400000">
              <a:off x="800732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6" name="Freeform: Shape 7185">
              <a:extLst>
                <a:ext uri="{FF2B5EF4-FFF2-40B4-BE49-F238E27FC236}">
                  <a16:creationId xmlns:a16="http://schemas.microsoft.com/office/drawing/2014/main" id="{ADE785F1-EC22-846C-EA76-C511A289508A}"/>
                </a:ext>
              </a:extLst>
            </p:cNvPr>
            <p:cNvSpPr/>
            <p:nvPr userDrawn="1"/>
          </p:nvSpPr>
          <p:spPr>
            <a:xfrm rot="5400000">
              <a:off x="783581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7" name="Freeform: Shape 7186">
              <a:extLst>
                <a:ext uri="{FF2B5EF4-FFF2-40B4-BE49-F238E27FC236}">
                  <a16:creationId xmlns:a16="http://schemas.microsoft.com/office/drawing/2014/main" id="{5D68686D-86AB-28AD-369D-786099F942C0}"/>
                </a:ext>
              </a:extLst>
            </p:cNvPr>
            <p:cNvSpPr/>
            <p:nvPr userDrawn="1"/>
          </p:nvSpPr>
          <p:spPr>
            <a:xfrm rot="5400000">
              <a:off x="766430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8" name="Freeform: Shape 7187">
              <a:extLst>
                <a:ext uri="{FF2B5EF4-FFF2-40B4-BE49-F238E27FC236}">
                  <a16:creationId xmlns:a16="http://schemas.microsoft.com/office/drawing/2014/main" id="{B377C22A-3243-0172-BBCD-5DA74FEDBF84}"/>
                </a:ext>
              </a:extLst>
            </p:cNvPr>
            <p:cNvSpPr/>
            <p:nvPr userDrawn="1"/>
          </p:nvSpPr>
          <p:spPr>
            <a:xfrm rot="5400000">
              <a:off x="7495182"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9" name="Freeform: Shape 7188">
              <a:extLst>
                <a:ext uri="{FF2B5EF4-FFF2-40B4-BE49-F238E27FC236}">
                  <a16:creationId xmlns:a16="http://schemas.microsoft.com/office/drawing/2014/main" id="{2DA46736-0C51-694A-D70F-E3F24722A6A8}"/>
                </a:ext>
              </a:extLst>
            </p:cNvPr>
            <p:cNvSpPr/>
            <p:nvPr userDrawn="1"/>
          </p:nvSpPr>
          <p:spPr>
            <a:xfrm rot="5400000">
              <a:off x="732605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0" name="Freeform: Shape 7189">
              <a:extLst>
                <a:ext uri="{FF2B5EF4-FFF2-40B4-BE49-F238E27FC236}">
                  <a16:creationId xmlns:a16="http://schemas.microsoft.com/office/drawing/2014/main" id="{651FFE58-E464-9E29-D690-4AF07812F715}"/>
                </a:ext>
              </a:extLst>
            </p:cNvPr>
            <p:cNvSpPr/>
            <p:nvPr userDrawn="1"/>
          </p:nvSpPr>
          <p:spPr>
            <a:xfrm rot="5400000">
              <a:off x="7154549"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1" name="Freeform: Shape 7190">
              <a:extLst>
                <a:ext uri="{FF2B5EF4-FFF2-40B4-BE49-F238E27FC236}">
                  <a16:creationId xmlns:a16="http://schemas.microsoft.com/office/drawing/2014/main" id="{D05DC1AA-4549-6C7B-A46E-CAF66B516102}"/>
                </a:ext>
              </a:extLst>
            </p:cNvPr>
            <p:cNvSpPr/>
            <p:nvPr userDrawn="1"/>
          </p:nvSpPr>
          <p:spPr>
            <a:xfrm rot="5400000">
              <a:off x="6985423"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2" name="Freeform: Shape 7191">
              <a:extLst>
                <a:ext uri="{FF2B5EF4-FFF2-40B4-BE49-F238E27FC236}">
                  <a16:creationId xmlns:a16="http://schemas.microsoft.com/office/drawing/2014/main" id="{83068224-9753-3406-0A26-A0D3B5C45824}"/>
                </a:ext>
              </a:extLst>
            </p:cNvPr>
            <p:cNvSpPr/>
            <p:nvPr userDrawn="1"/>
          </p:nvSpPr>
          <p:spPr>
            <a:xfrm rot="5400000">
              <a:off x="681629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3" name="Freeform: Shape 7192">
              <a:extLst>
                <a:ext uri="{FF2B5EF4-FFF2-40B4-BE49-F238E27FC236}">
                  <a16:creationId xmlns:a16="http://schemas.microsoft.com/office/drawing/2014/main" id="{E072B01C-3C45-ED4A-B05D-FD32DB390A20}"/>
                </a:ext>
              </a:extLst>
            </p:cNvPr>
            <p:cNvSpPr/>
            <p:nvPr userDrawn="1"/>
          </p:nvSpPr>
          <p:spPr>
            <a:xfrm rot="5400000">
              <a:off x="6644790"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4" name="Freeform: Shape 7193">
              <a:extLst>
                <a:ext uri="{FF2B5EF4-FFF2-40B4-BE49-F238E27FC236}">
                  <a16:creationId xmlns:a16="http://schemas.microsoft.com/office/drawing/2014/main" id="{459F8A2F-EB74-E8FE-C815-E868A9CA8F68}"/>
                </a:ext>
              </a:extLst>
            </p:cNvPr>
            <p:cNvSpPr/>
            <p:nvPr userDrawn="1"/>
          </p:nvSpPr>
          <p:spPr>
            <a:xfrm rot="5400000">
              <a:off x="647328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5" name="Freeform: Shape 7194">
              <a:extLst>
                <a:ext uri="{FF2B5EF4-FFF2-40B4-BE49-F238E27FC236}">
                  <a16:creationId xmlns:a16="http://schemas.microsoft.com/office/drawing/2014/main" id="{0ABFA2D7-FCE0-78B8-0EE7-5FA2FC7780AB}"/>
                </a:ext>
              </a:extLst>
            </p:cNvPr>
            <p:cNvSpPr/>
            <p:nvPr userDrawn="1"/>
          </p:nvSpPr>
          <p:spPr>
            <a:xfrm rot="5400000">
              <a:off x="6304157"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6" name="Freeform: Shape 7195">
              <a:extLst>
                <a:ext uri="{FF2B5EF4-FFF2-40B4-BE49-F238E27FC236}">
                  <a16:creationId xmlns:a16="http://schemas.microsoft.com/office/drawing/2014/main" id="{A0E60D86-131B-84B7-12A8-6ABBB4BE0A06}"/>
                </a:ext>
              </a:extLst>
            </p:cNvPr>
            <p:cNvSpPr/>
            <p:nvPr userDrawn="1"/>
          </p:nvSpPr>
          <p:spPr>
            <a:xfrm rot="5400000">
              <a:off x="613503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7" name="Freeform: Shape 7196">
              <a:extLst>
                <a:ext uri="{FF2B5EF4-FFF2-40B4-BE49-F238E27FC236}">
                  <a16:creationId xmlns:a16="http://schemas.microsoft.com/office/drawing/2014/main" id="{F229D9F2-0580-D2B2-D24F-F3BF5A8E09FA}"/>
                </a:ext>
              </a:extLst>
            </p:cNvPr>
            <p:cNvSpPr/>
            <p:nvPr userDrawn="1"/>
          </p:nvSpPr>
          <p:spPr>
            <a:xfrm rot="5400000">
              <a:off x="596352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8" name="Freeform: Shape 7197">
              <a:extLst>
                <a:ext uri="{FF2B5EF4-FFF2-40B4-BE49-F238E27FC236}">
                  <a16:creationId xmlns:a16="http://schemas.microsoft.com/office/drawing/2014/main" id="{9B175BCD-E777-5CAD-70C0-401748A86B01}"/>
                </a:ext>
              </a:extLst>
            </p:cNvPr>
            <p:cNvSpPr/>
            <p:nvPr userDrawn="1"/>
          </p:nvSpPr>
          <p:spPr>
            <a:xfrm rot="5400000">
              <a:off x="579201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9" name="Freeform: Shape 7198">
              <a:extLst>
                <a:ext uri="{FF2B5EF4-FFF2-40B4-BE49-F238E27FC236}">
                  <a16:creationId xmlns:a16="http://schemas.microsoft.com/office/drawing/2014/main" id="{2D377D1F-6CDD-CE08-6D78-95DCCB923EF9}"/>
                </a:ext>
              </a:extLst>
            </p:cNvPr>
            <p:cNvSpPr/>
            <p:nvPr userDrawn="1"/>
          </p:nvSpPr>
          <p:spPr>
            <a:xfrm rot="5400000">
              <a:off x="562527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0" name="Freeform: Shape 7199">
              <a:extLst>
                <a:ext uri="{FF2B5EF4-FFF2-40B4-BE49-F238E27FC236}">
                  <a16:creationId xmlns:a16="http://schemas.microsoft.com/office/drawing/2014/main" id="{88A87F78-5E3F-A9D1-6990-74EF6922263B}"/>
                </a:ext>
              </a:extLst>
            </p:cNvPr>
            <p:cNvSpPr/>
            <p:nvPr userDrawn="1"/>
          </p:nvSpPr>
          <p:spPr>
            <a:xfrm rot="5400000">
              <a:off x="545376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1" name="Freeform: Shape 7200">
              <a:extLst>
                <a:ext uri="{FF2B5EF4-FFF2-40B4-BE49-F238E27FC236}">
                  <a16:creationId xmlns:a16="http://schemas.microsoft.com/office/drawing/2014/main" id="{76C43CED-04E9-5C14-2C7C-15578A20C6F0}"/>
                </a:ext>
              </a:extLst>
            </p:cNvPr>
            <p:cNvSpPr/>
            <p:nvPr userDrawn="1"/>
          </p:nvSpPr>
          <p:spPr>
            <a:xfrm rot="5400000">
              <a:off x="528225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2" name="Freeform: Shape 7201">
              <a:extLst>
                <a:ext uri="{FF2B5EF4-FFF2-40B4-BE49-F238E27FC236}">
                  <a16:creationId xmlns:a16="http://schemas.microsoft.com/office/drawing/2014/main" id="{14342E97-0167-FA4B-E820-323A99DB172D}"/>
                </a:ext>
              </a:extLst>
            </p:cNvPr>
            <p:cNvSpPr/>
            <p:nvPr userDrawn="1"/>
          </p:nvSpPr>
          <p:spPr>
            <a:xfrm rot="5400000">
              <a:off x="5113131"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3" name="Freeform: Shape 7202">
              <a:extLst>
                <a:ext uri="{FF2B5EF4-FFF2-40B4-BE49-F238E27FC236}">
                  <a16:creationId xmlns:a16="http://schemas.microsoft.com/office/drawing/2014/main" id="{FC892E58-44C8-FCD1-AFFF-60DE052F6B61}"/>
                </a:ext>
              </a:extLst>
            </p:cNvPr>
            <p:cNvSpPr/>
            <p:nvPr userDrawn="1"/>
          </p:nvSpPr>
          <p:spPr>
            <a:xfrm rot="5400000">
              <a:off x="494400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4" name="Freeform: Shape 7203">
              <a:extLst>
                <a:ext uri="{FF2B5EF4-FFF2-40B4-BE49-F238E27FC236}">
                  <a16:creationId xmlns:a16="http://schemas.microsoft.com/office/drawing/2014/main" id="{6CE25AE3-DD6E-506C-EB42-8F32C1968BA5}"/>
                </a:ext>
              </a:extLst>
            </p:cNvPr>
            <p:cNvSpPr/>
            <p:nvPr userDrawn="1"/>
          </p:nvSpPr>
          <p:spPr>
            <a:xfrm rot="5400000">
              <a:off x="4772498"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5" name="Freeform: Shape 7204">
              <a:extLst>
                <a:ext uri="{FF2B5EF4-FFF2-40B4-BE49-F238E27FC236}">
                  <a16:creationId xmlns:a16="http://schemas.microsoft.com/office/drawing/2014/main" id="{ED650B9F-4D30-644F-72C9-1B4D22B1630B}"/>
                </a:ext>
              </a:extLst>
            </p:cNvPr>
            <p:cNvSpPr/>
            <p:nvPr userDrawn="1"/>
          </p:nvSpPr>
          <p:spPr>
            <a:xfrm rot="5400000">
              <a:off x="460099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6" name="Freeform: Shape 7205">
              <a:extLst>
                <a:ext uri="{FF2B5EF4-FFF2-40B4-BE49-F238E27FC236}">
                  <a16:creationId xmlns:a16="http://schemas.microsoft.com/office/drawing/2014/main" id="{BC23ACE9-6631-AA22-B9B8-86B0B6C99208}"/>
                </a:ext>
              </a:extLst>
            </p:cNvPr>
            <p:cNvSpPr/>
            <p:nvPr userDrawn="1"/>
          </p:nvSpPr>
          <p:spPr>
            <a:xfrm rot="5400000">
              <a:off x="4431865"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7" name="Freeform: Shape 7206">
              <a:extLst>
                <a:ext uri="{FF2B5EF4-FFF2-40B4-BE49-F238E27FC236}">
                  <a16:creationId xmlns:a16="http://schemas.microsoft.com/office/drawing/2014/main" id="{08662CE2-0873-0973-96EA-9F017F777952}"/>
                </a:ext>
              </a:extLst>
            </p:cNvPr>
            <p:cNvSpPr/>
            <p:nvPr userDrawn="1"/>
          </p:nvSpPr>
          <p:spPr>
            <a:xfrm rot="5400000">
              <a:off x="4262739"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8" name="Freeform: Shape 7207">
              <a:extLst>
                <a:ext uri="{FF2B5EF4-FFF2-40B4-BE49-F238E27FC236}">
                  <a16:creationId xmlns:a16="http://schemas.microsoft.com/office/drawing/2014/main" id="{4D5ABFCB-A450-C4D8-CBFE-69B7799489D7}"/>
                </a:ext>
              </a:extLst>
            </p:cNvPr>
            <p:cNvSpPr/>
            <p:nvPr userDrawn="1"/>
          </p:nvSpPr>
          <p:spPr>
            <a:xfrm rot="5400000">
              <a:off x="409123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9" name="Freeform: Shape 7208">
              <a:extLst>
                <a:ext uri="{FF2B5EF4-FFF2-40B4-BE49-F238E27FC236}">
                  <a16:creationId xmlns:a16="http://schemas.microsoft.com/office/drawing/2014/main" id="{CE9F544E-7B8F-41AF-79A7-70165E13C963}"/>
                </a:ext>
              </a:extLst>
            </p:cNvPr>
            <p:cNvSpPr/>
            <p:nvPr userDrawn="1"/>
          </p:nvSpPr>
          <p:spPr>
            <a:xfrm rot="5400000">
              <a:off x="3922106"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0" name="Freeform: Shape 7209">
              <a:extLst>
                <a:ext uri="{FF2B5EF4-FFF2-40B4-BE49-F238E27FC236}">
                  <a16:creationId xmlns:a16="http://schemas.microsoft.com/office/drawing/2014/main" id="{DB720FC8-7547-32FB-0D95-970401AD22A6}"/>
                </a:ext>
              </a:extLst>
            </p:cNvPr>
            <p:cNvSpPr/>
            <p:nvPr userDrawn="1"/>
          </p:nvSpPr>
          <p:spPr>
            <a:xfrm rot="5400000">
              <a:off x="375298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1" name="Freeform: Shape 7210">
              <a:extLst>
                <a:ext uri="{FF2B5EF4-FFF2-40B4-BE49-F238E27FC236}">
                  <a16:creationId xmlns:a16="http://schemas.microsoft.com/office/drawing/2014/main" id="{B8632098-3FEA-FC47-4635-2743791FDDF9}"/>
                </a:ext>
              </a:extLst>
            </p:cNvPr>
            <p:cNvSpPr/>
            <p:nvPr userDrawn="1"/>
          </p:nvSpPr>
          <p:spPr>
            <a:xfrm rot="5400000">
              <a:off x="358147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2" name="Freeform: Shape 7211">
              <a:extLst>
                <a:ext uri="{FF2B5EF4-FFF2-40B4-BE49-F238E27FC236}">
                  <a16:creationId xmlns:a16="http://schemas.microsoft.com/office/drawing/2014/main" id="{EED35FAE-9C24-D77B-B067-D11413D1AC44}"/>
                </a:ext>
              </a:extLst>
            </p:cNvPr>
            <p:cNvSpPr/>
            <p:nvPr userDrawn="1"/>
          </p:nvSpPr>
          <p:spPr>
            <a:xfrm rot="5400000">
              <a:off x="340996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3" name="Freeform: Shape 7212">
              <a:extLst>
                <a:ext uri="{FF2B5EF4-FFF2-40B4-BE49-F238E27FC236}">
                  <a16:creationId xmlns:a16="http://schemas.microsoft.com/office/drawing/2014/main" id="{59B15CD1-F4F6-80B3-4081-E6037758B976}"/>
                </a:ext>
              </a:extLst>
            </p:cNvPr>
            <p:cNvSpPr/>
            <p:nvPr userDrawn="1"/>
          </p:nvSpPr>
          <p:spPr>
            <a:xfrm rot="5400000">
              <a:off x="3240840"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4" name="Freeform: Shape 7213">
              <a:extLst>
                <a:ext uri="{FF2B5EF4-FFF2-40B4-BE49-F238E27FC236}">
                  <a16:creationId xmlns:a16="http://schemas.microsoft.com/office/drawing/2014/main" id="{75971219-D53E-1975-995C-20E202A52E94}"/>
                </a:ext>
              </a:extLst>
            </p:cNvPr>
            <p:cNvSpPr/>
            <p:nvPr userDrawn="1"/>
          </p:nvSpPr>
          <p:spPr>
            <a:xfrm rot="5400000">
              <a:off x="3071714"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5" name="Freeform: Shape 7214">
              <a:extLst>
                <a:ext uri="{FF2B5EF4-FFF2-40B4-BE49-F238E27FC236}">
                  <a16:creationId xmlns:a16="http://schemas.microsoft.com/office/drawing/2014/main" id="{F7DC230D-9C8D-669D-7A0B-AB5E836AF5FB}"/>
                </a:ext>
              </a:extLst>
            </p:cNvPr>
            <p:cNvSpPr/>
            <p:nvPr userDrawn="1"/>
          </p:nvSpPr>
          <p:spPr>
            <a:xfrm rot="5400000">
              <a:off x="290020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grpSp>
      <p:pic>
        <p:nvPicPr>
          <p:cNvPr id="8" name="Graphic 7">
            <a:extLst>
              <a:ext uri="{FF2B5EF4-FFF2-40B4-BE49-F238E27FC236}">
                <a16:creationId xmlns:a16="http://schemas.microsoft.com/office/drawing/2014/main" id="{937EDCEF-BD48-00E1-44A7-2DB900000C53}"/>
              </a:ext>
            </a:extLst>
          </p:cNvPr>
          <p:cNvPicPr>
            <a:picLocks noChangeAspect="1"/>
          </p:cNvPicPr>
          <p:nvPr userDrawn="1"/>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t="39894"/>
          <a:stretch/>
        </p:blipFill>
        <p:spPr>
          <a:xfrm rot="5400000">
            <a:off x="-437679" y="2080744"/>
            <a:ext cx="4282927" cy="3407569"/>
          </a:xfrm>
          <a:prstGeom prst="rect">
            <a:avLst/>
          </a:prstGeom>
        </p:spPr>
      </p:pic>
      <p:pic>
        <p:nvPicPr>
          <p:cNvPr id="9" name="Graphic 8">
            <a:extLst>
              <a:ext uri="{FF2B5EF4-FFF2-40B4-BE49-F238E27FC236}">
                <a16:creationId xmlns:a16="http://schemas.microsoft.com/office/drawing/2014/main" id="{717827A0-7205-839D-A4CC-9F40156FE0DA}"/>
              </a:ext>
            </a:extLst>
          </p:cNvPr>
          <p:cNvPicPr>
            <a:picLocks noChangeAspect="1"/>
          </p:cNvPicPr>
          <p:nvPr userDrawn="1"/>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39558"/>
          <a:stretch/>
        </p:blipFill>
        <p:spPr>
          <a:xfrm rot="5400000">
            <a:off x="8337227" y="2071219"/>
            <a:ext cx="4282927" cy="3426621"/>
          </a:xfrm>
          <a:prstGeom prst="rect">
            <a:avLst/>
          </a:prstGeom>
        </p:spPr>
      </p:pic>
      <p:sp>
        <p:nvSpPr>
          <p:cNvPr id="11" name="Oval 10">
            <a:extLst>
              <a:ext uri="{FF2B5EF4-FFF2-40B4-BE49-F238E27FC236}">
                <a16:creationId xmlns:a16="http://schemas.microsoft.com/office/drawing/2014/main" id="{E3D71C4B-6B8C-E8FB-AA6B-A9985EC9E17C}"/>
              </a:ext>
            </a:extLst>
          </p:cNvPr>
          <p:cNvSpPr/>
          <p:nvPr userDrawn="1"/>
        </p:nvSpPr>
        <p:spPr bwMode="auto">
          <a:xfrm>
            <a:off x="969377" y="1333500"/>
            <a:ext cx="4792663" cy="4792663"/>
          </a:xfrm>
          <a:prstGeom prst="ellipse">
            <a:avLst/>
          </a:prstGeom>
          <a:solidFill>
            <a:schemeClr val="accent2"/>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5" name="Oval 14">
            <a:extLst>
              <a:ext uri="{FF2B5EF4-FFF2-40B4-BE49-F238E27FC236}">
                <a16:creationId xmlns:a16="http://schemas.microsoft.com/office/drawing/2014/main" id="{ADA8651F-EFF9-5DFD-3934-F3CD06E5CD6F}"/>
              </a:ext>
            </a:extLst>
          </p:cNvPr>
          <p:cNvSpPr/>
          <p:nvPr userDrawn="1"/>
        </p:nvSpPr>
        <p:spPr bwMode="auto">
          <a:xfrm>
            <a:off x="6429960" y="1333500"/>
            <a:ext cx="4792663" cy="4792663"/>
          </a:xfrm>
          <a:prstGeom prst="ellipse">
            <a:avLst/>
          </a:prstGeom>
          <a:solidFill>
            <a:schemeClr val="accent3"/>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bg1"/>
                </a:solidFill>
              </a:defRPr>
            </a:lvl1pPr>
          </a:lstStyle>
          <a:p>
            <a:pPr defTabSz="685800">
              <a:lnSpc>
                <a:spcPct val="95000"/>
              </a:lnSpc>
              <a:buClr>
                <a:srgbClr val="3253DC"/>
              </a:buClr>
              <a:buFont typeface="Arial" panose="020B0604020202020204" pitchFamily="34" charset="0"/>
              <a:buNone/>
            </a:pPr>
            <a:endParaRPr lang="en-US" dirty="0"/>
          </a:p>
        </p:txBody>
      </p:sp>
      <p:sp>
        <p:nvSpPr>
          <p:cNvPr id="20" name="Content Placeholder 3">
            <a:extLst>
              <a:ext uri="{FF2B5EF4-FFF2-40B4-BE49-F238E27FC236}">
                <a16:creationId xmlns:a16="http://schemas.microsoft.com/office/drawing/2014/main" id="{F9654C8E-9AB3-E728-FA63-1CABDD36B941}"/>
              </a:ext>
            </a:extLst>
          </p:cNvPr>
          <p:cNvSpPr>
            <a:spLocks noGrp="1"/>
          </p:cNvSpPr>
          <p:nvPr>
            <p:ph sz="quarter" idx="12" hasCustomPrompt="1"/>
          </p:nvPr>
        </p:nvSpPr>
        <p:spPr>
          <a:xfrm>
            <a:off x="1785937" y="2843213"/>
            <a:ext cx="3164305" cy="2929081"/>
          </a:xfrm>
          <a:prstGeom prst="rect">
            <a:avLst/>
          </a:prstGeom>
        </p:spPr>
        <p:txBody>
          <a:bodyPr lIns="0" rIns="0"/>
          <a:lstStyle>
            <a:lvl1pPr>
              <a:defRPr cap="none">
                <a:solidFill>
                  <a:schemeClr val="bg1"/>
                </a:solidFill>
                <a:latin typeface="+mn-lt"/>
              </a:defRPr>
            </a:lvl1pPr>
            <a:lvl2pPr>
              <a:defRPr b="0">
                <a:solidFill>
                  <a:schemeClr val="bg1"/>
                </a:solidFill>
                <a:latin typeface="+mn-lt"/>
              </a:defRPr>
            </a:lvl2pPr>
            <a:lvl3pPr>
              <a:defRPr sz="1600">
                <a:solidFill>
                  <a:schemeClr val="bg1"/>
                </a:solidFill>
              </a:defRPr>
            </a:lvl3pPr>
            <a:lvl4pPr>
              <a:defRPr sz="1600">
                <a:solidFill>
                  <a:schemeClr val="bg1"/>
                </a:solidFill>
              </a:defRPr>
            </a:lvl4pPr>
            <a:lvl5pPr>
              <a:defRPr sz="1400">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3">
            <a:extLst>
              <a:ext uri="{FF2B5EF4-FFF2-40B4-BE49-F238E27FC236}">
                <a16:creationId xmlns:a16="http://schemas.microsoft.com/office/drawing/2014/main" id="{800D43A8-3A2F-3192-C852-FB30B45286C1}"/>
              </a:ext>
            </a:extLst>
          </p:cNvPr>
          <p:cNvSpPr>
            <a:spLocks noGrp="1"/>
          </p:cNvSpPr>
          <p:nvPr>
            <p:ph sz="quarter" idx="13" hasCustomPrompt="1"/>
          </p:nvPr>
        </p:nvSpPr>
        <p:spPr>
          <a:xfrm>
            <a:off x="7246520" y="2843213"/>
            <a:ext cx="3164305" cy="2929081"/>
          </a:xfrm>
          <a:prstGeom prst="rect">
            <a:avLst/>
          </a:prstGeom>
        </p:spPr>
        <p:txBody>
          <a:bodyPr lIns="0" rIns="0"/>
          <a:lstStyle>
            <a:lvl1pPr>
              <a:defRPr cap="none">
                <a:solidFill>
                  <a:schemeClr val="tx1"/>
                </a:solidFill>
                <a:latin typeface="+mn-lt"/>
              </a:defRPr>
            </a:lvl1pPr>
            <a:lvl2pPr>
              <a:defRPr b="0">
                <a:solidFill>
                  <a:schemeClr val="tx1"/>
                </a:solidFill>
                <a:latin typeface="+mn-lt"/>
              </a:defRPr>
            </a:lvl2pPr>
            <a:lvl3pPr>
              <a:defRPr sz="1600">
                <a:solidFill>
                  <a:schemeClr val="tx1"/>
                </a:solidFill>
              </a:defRPr>
            </a:lvl3pPr>
            <a:lvl4pPr>
              <a:defRPr sz="1600">
                <a:solidFill>
                  <a:schemeClr val="tx1"/>
                </a:solidFill>
              </a:defRPr>
            </a:lvl4pPr>
            <a:lvl5pPr>
              <a:defRPr sz="1400">
                <a:solidFill>
                  <a:schemeClr val="tx1"/>
                </a:solidFill>
              </a:defRPr>
            </a:lvl5pPr>
            <a:lvl6pPr>
              <a:defRPr>
                <a:solidFill>
                  <a:schemeClr val="tx1"/>
                </a:solidFill>
              </a:defRPr>
            </a:lvl6pPr>
            <a:lvl7pPr>
              <a:buClr>
                <a:schemeClr val="tx1"/>
              </a:buClr>
              <a:defRPr>
                <a:solidFill>
                  <a:schemeClr val="tx1"/>
                </a:solidFill>
              </a:defRPr>
            </a:lvl7pPr>
            <a:lvl8pPr>
              <a:buClr>
                <a:schemeClr val="tx1"/>
              </a:buClr>
              <a:defRPr>
                <a:solidFill>
                  <a:schemeClr val="tx1"/>
                </a:solidFill>
              </a:defRPr>
            </a:lvl8pPr>
            <a:lvl9pPr>
              <a:defRPr>
                <a:solidFill>
                  <a:schemeClr val="tx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3" name="Subtitle 2">
            <a:extLst>
              <a:ext uri="{FF2B5EF4-FFF2-40B4-BE49-F238E27FC236}">
                <a16:creationId xmlns:a16="http://schemas.microsoft.com/office/drawing/2014/main" id="{7DD913B7-E809-59E2-A230-45EF28DF7ED7}"/>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4" name="Title 23">
            <a:extLst>
              <a:ext uri="{FF2B5EF4-FFF2-40B4-BE49-F238E27FC236}">
                <a16:creationId xmlns:a16="http://schemas.microsoft.com/office/drawing/2014/main" id="{6AA4A630-A27A-4E64-B21F-0D80FB335E10}"/>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25" name="Text Placeholder 24">
            <a:extLst>
              <a:ext uri="{FF2B5EF4-FFF2-40B4-BE49-F238E27FC236}">
                <a16:creationId xmlns:a16="http://schemas.microsoft.com/office/drawing/2014/main" id="{F609014A-9AF8-F1E2-E2DC-CC9BF800FE6A}"/>
              </a:ext>
            </a:extLst>
          </p:cNvPr>
          <p:cNvSpPr>
            <a:spLocks noGrp="1"/>
          </p:cNvSpPr>
          <p:nvPr>
            <p:ph type="body" sz="quarter" idx="14"/>
          </p:nvPr>
        </p:nvSpPr>
        <p:spPr>
          <a:xfrm>
            <a:off x="823913" y="1712119"/>
            <a:ext cx="4126329" cy="763588"/>
          </a:xfrm>
        </p:spPr>
        <p:txBody>
          <a:bodyPr anchor="b"/>
          <a:lstStyle>
            <a:lvl1pPr>
              <a:buNone/>
              <a:defRPr sz="32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Master text styles</a:t>
            </a:r>
          </a:p>
        </p:txBody>
      </p:sp>
      <p:sp>
        <p:nvSpPr>
          <p:cNvPr id="26" name="Text Placeholder 24">
            <a:extLst>
              <a:ext uri="{FF2B5EF4-FFF2-40B4-BE49-F238E27FC236}">
                <a16:creationId xmlns:a16="http://schemas.microsoft.com/office/drawing/2014/main" id="{7ED82902-E99C-CE36-5F72-463F2D2E1DC8}"/>
              </a:ext>
            </a:extLst>
          </p:cNvPr>
          <p:cNvSpPr>
            <a:spLocks noGrp="1"/>
          </p:cNvSpPr>
          <p:nvPr>
            <p:ph type="body" sz="quarter" idx="15"/>
          </p:nvPr>
        </p:nvSpPr>
        <p:spPr>
          <a:xfrm>
            <a:off x="6284496" y="1712119"/>
            <a:ext cx="4126329" cy="763588"/>
          </a:xfrm>
        </p:spPr>
        <p:txBody>
          <a:bodyPr anchor="b"/>
          <a:lstStyle>
            <a:lvl1pPr>
              <a:buNone/>
              <a:defRPr sz="32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Master text styles</a:t>
            </a:r>
          </a:p>
        </p:txBody>
      </p:sp>
      <p:sp>
        <p:nvSpPr>
          <p:cNvPr id="1507" name="Freeform 5">
            <a:extLst>
              <a:ext uri="{FF2B5EF4-FFF2-40B4-BE49-F238E27FC236}">
                <a16:creationId xmlns:a16="http://schemas.microsoft.com/office/drawing/2014/main" id="{27FEA0E9-A878-177B-9362-EF3CE2914C50}"/>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508" name="TextBox 1507">
            <a:extLst>
              <a:ext uri="{FF2B5EF4-FFF2-40B4-BE49-F238E27FC236}">
                <a16:creationId xmlns:a16="http://schemas.microsoft.com/office/drawing/2014/main" id="{03FEF530-D434-888A-2EF9-FD16819E2FF2}"/>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509" name="TextBox 1508">
            <a:extLst>
              <a:ext uri="{FF2B5EF4-FFF2-40B4-BE49-F238E27FC236}">
                <a16:creationId xmlns:a16="http://schemas.microsoft.com/office/drawing/2014/main" id="{AF82C20F-7DC5-21C4-441A-092844150874}"/>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3226008504"/>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Chart with supporting text righ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0"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553982"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8" name="Freeform 5">
            <a:extLst>
              <a:ext uri="{FF2B5EF4-FFF2-40B4-BE49-F238E27FC236}">
                <a16:creationId xmlns:a16="http://schemas.microsoft.com/office/drawing/2014/main" id="{2DE454D7-1B44-056A-A8EE-1BE17D9CEBF8}"/>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4" name="Footer Placeholder 2">
            <a:extLst>
              <a:ext uri="{FF2B5EF4-FFF2-40B4-BE49-F238E27FC236}">
                <a16:creationId xmlns:a16="http://schemas.microsoft.com/office/drawing/2014/main" id="{16EB3883-494B-C23E-5452-3B07D2154E28}"/>
              </a:ext>
            </a:extLst>
          </p:cNvPr>
          <p:cNvSpPr>
            <a:spLocks noGrp="1"/>
          </p:cNvSpPr>
          <p:nvPr>
            <p:ph type="ftr" sz="quarter" idx="14"/>
          </p:nvPr>
        </p:nvSpPr>
        <p:spPr>
          <a:xfrm>
            <a:off x="6577013" y="6555628"/>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7" name="Title 1">
            <a:extLst>
              <a:ext uri="{FF2B5EF4-FFF2-40B4-BE49-F238E27FC236}">
                <a16:creationId xmlns:a16="http://schemas.microsoft.com/office/drawing/2014/main" id="{BBFF70F3-7D39-C8F1-A5E6-2560EEA9DFB2}"/>
              </a:ext>
            </a:extLst>
          </p:cNvPr>
          <p:cNvSpPr>
            <a:spLocks noGrp="1"/>
          </p:cNvSpPr>
          <p:nvPr>
            <p:ph type="title"/>
          </p:nvPr>
        </p:nvSpPr>
        <p:spPr>
          <a:xfrm>
            <a:off x="6929971" y="2315984"/>
            <a:ext cx="4803854" cy="1019382"/>
          </a:xfrm>
        </p:spPr>
        <p:txBody>
          <a:bodyPr/>
          <a:lstStyle>
            <a:lvl1pPr>
              <a:lnSpc>
                <a:spcPct val="92000"/>
              </a:lnSpc>
              <a:defRPr sz="3600"/>
            </a:lvl1pPr>
          </a:lstStyle>
          <a:p>
            <a:r>
              <a:rPr lang="en-US" dirty="0"/>
              <a:t>Click to edit Master title style</a:t>
            </a:r>
          </a:p>
        </p:txBody>
      </p:sp>
      <p:sp>
        <p:nvSpPr>
          <p:cNvPr id="18" name="Subtitle 2">
            <a:extLst>
              <a:ext uri="{FF2B5EF4-FFF2-40B4-BE49-F238E27FC236}">
                <a16:creationId xmlns:a16="http://schemas.microsoft.com/office/drawing/2014/main" id="{C766344F-D533-05E6-90AB-69D4F17FDC5E}"/>
              </a:ext>
            </a:extLst>
          </p:cNvPr>
          <p:cNvSpPr>
            <a:spLocks noGrp="1"/>
          </p:cNvSpPr>
          <p:nvPr>
            <p:ph type="subTitle" idx="10"/>
          </p:nvPr>
        </p:nvSpPr>
        <p:spPr>
          <a:xfrm>
            <a:off x="6937296" y="349345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Content Placeholder 10">
            <a:extLst>
              <a:ext uri="{FF2B5EF4-FFF2-40B4-BE49-F238E27FC236}">
                <a16:creationId xmlns:a16="http://schemas.microsoft.com/office/drawing/2014/main" id="{2231CAA3-D0E7-5E6C-A2AC-30E9E802301D}"/>
              </a:ext>
            </a:extLst>
          </p:cNvPr>
          <p:cNvSpPr>
            <a:spLocks noGrp="1"/>
          </p:cNvSpPr>
          <p:nvPr>
            <p:ph sz="quarter" idx="15"/>
          </p:nvPr>
        </p:nvSpPr>
        <p:spPr>
          <a:xfrm>
            <a:off x="748018" y="800071"/>
            <a:ext cx="4712676" cy="525785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652056057"/>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Chart with supporting text lef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5983288"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6537270"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2" name="Footer Placeholder 2">
            <a:extLst>
              <a:ext uri="{FF2B5EF4-FFF2-40B4-BE49-F238E27FC236}">
                <a16:creationId xmlns:a16="http://schemas.microsoft.com/office/drawing/2014/main" id="{1D4423EF-3778-C9FA-F44C-3E4E7AC0A500}"/>
              </a:ext>
            </a:extLst>
          </p:cNvPr>
          <p:cNvSpPr>
            <a:spLocks noGrp="1"/>
          </p:cNvSpPr>
          <p:nvPr>
            <p:ph type="ftr" sz="quarter" idx="14"/>
          </p:nvPr>
        </p:nvSpPr>
        <p:spPr>
          <a:xfrm>
            <a:off x="1019487" y="6566446"/>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Title 1">
            <a:extLst>
              <a:ext uri="{FF2B5EF4-FFF2-40B4-BE49-F238E27FC236}">
                <a16:creationId xmlns:a16="http://schemas.microsoft.com/office/drawing/2014/main" id="{70CCD378-E599-D68F-4513-5B50B9FF0318}"/>
              </a:ext>
            </a:extLst>
          </p:cNvPr>
          <p:cNvSpPr>
            <a:spLocks noGrp="1"/>
          </p:cNvSpPr>
          <p:nvPr>
            <p:ph type="title"/>
          </p:nvPr>
        </p:nvSpPr>
        <p:spPr>
          <a:xfrm>
            <a:off x="443446" y="2330574"/>
            <a:ext cx="4803854" cy="1019382"/>
          </a:xfrm>
        </p:spPr>
        <p:txBody>
          <a:bodyPr/>
          <a:lstStyle>
            <a:lvl1pPr>
              <a:lnSpc>
                <a:spcPct val="92000"/>
              </a:lnSpc>
              <a:defRPr sz="3600"/>
            </a:lvl1pPr>
          </a:lstStyle>
          <a:p>
            <a:r>
              <a:rPr lang="en-US" dirty="0"/>
              <a:t>Click to edit Master title style</a:t>
            </a:r>
          </a:p>
        </p:txBody>
      </p:sp>
      <p:sp>
        <p:nvSpPr>
          <p:cNvPr id="10" name="Subtitle 2">
            <a:extLst>
              <a:ext uri="{FF2B5EF4-FFF2-40B4-BE49-F238E27FC236}">
                <a16:creationId xmlns:a16="http://schemas.microsoft.com/office/drawing/2014/main" id="{DBFCD7EE-5BD9-2D9B-DCB7-E7660482A88C}"/>
              </a:ext>
            </a:extLst>
          </p:cNvPr>
          <p:cNvSpPr>
            <a:spLocks noGrp="1"/>
          </p:cNvSpPr>
          <p:nvPr>
            <p:ph type="subTitle" idx="10"/>
          </p:nvPr>
        </p:nvSpPr>
        <p:spPr>
          <a:xfrm>
            <a:off x="450771" y="350804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1" name="Content Placeholder 10">
            <a:extLst>
              <a:ext uri="{FF2B5EF4-FFF2-40B4-BE49-F238E27FC236}">
                <a16:creationId xmlns:a16="http://schemas.microsoft.com/office/drawing/2014/main" id="{E181E957-E135-44B8-44CA-3CFA07E40E97}"/>
              </a:ext>
            </a:extLst>
          </p:cNvPr>
          <p:cNvSpPr>
            <a:spLocks noGrp="1"/>
          </p:cNvSpPr>
          <p:nvPr>
            <p:ph sz="quarter" idx="15"/>
          </p:nvPr>
        </p:nvSpPr>
        <p:spPr>
          <a:xfrm>
            <a:off x="6731306" y="800071"/>
            <a:ext cx="4712676" cy="525785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TextBox 11">
            <a:extLst>
              <a:ext uri="{FF2B5EF4-FFF2-40B4-BE49-F238E27FC236}">
                <a16:creationId xmlns:a16="http://schemas.microsoft.com/office/drawing/2014/main" id="{1F6EAFA2-AA20-D810-E220-052CD10EDD60}"/>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3" name="TextBox 12">
            <a:extLst>
              <a:ext uri="{FF2B5EF4-FFF2-40B4-BE49-F238E27FC236}">
                <a16:creationId xmlns:a16="http://schemas.microsoft.com/office/drawing/2014/main" id="{F8F36F10-D621-0E35-7D2D-51552EDF143E}"/>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1974818155"/>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showMasterSp="0" preserve="1">
  <p:cSld name="Navy Large Stat">
    <p:bg>
      <p:bgPr>
        <a:solidFill>
          <a:schemeClr val="tx1"/>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572FF612-EE65-1C17-62C7-CA20D470AA84}"/>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a:prstGeom prst="rect">
            <a:avLst/>
          </a:prstGeom>
        </p:spPr>
        <p:txBody>
          <a:bodyPr/>
          <a:lstStyle>
            <a:lvl1pPr marL="0" indent="0">
              <a:buNone/>
              <a:defRPr sz="19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013" y="1915758"/>
            <a:ext cx="4791908" cy="1368323"/>
          </a:xfrm>
          <a:prstGeom prst="rect">
            <a:avLst/>
          </a:prstGeom>
        </p:spPr>
        <p:txBody>
          <a:bodyPr wrap="square">
            <a:spAutoFit/>
          </a:bodyPr>
          <a:lstStyle>
            <a:lvl1pPr marL="0" indent="0">
              <a:defRPr sz="4000">
                <a:solidFill>
                  <a:schemeClr val="bg1"/>
                </a:solidFill>
              </a:defRPr>
            </a:lvl1pPr>
            <a:lvl2pPr>
              <a:lnSpc>
                <a:spcPct val="102000"/>
              </a:lnSpc>
              <a:defRPr lang="en-US" sz="18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
        <p:nvSpPr>
          <p:cNvPr id="4" name="TextBox 3">
            <a:extLst>
              <a:ext uri="{FF2B5EF4-FFF2-40B4-BE49-F238E27FC236}">
                <a16:creationId xmlns:a16="http://schemas.microsoft.com/office/drawing/2014/main" id="{F30F21B7-148C-9AA6-32D9-14162AB530E0}"/>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469191561"/>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showMasterSp="0" preserve="1">
  <p:cSld name="Blue Large Stat">
    <p:bg>
      <p:bgPr>
        <a:solidFill>
          <a:schemeClr val="accent2"/>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EA595FE4-B137-A55E-844A-A6EEEADA26A6}"/>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a:prstGeom prst="rect">
            <a:avLst/>
          </a:prstGeom>
        </p:spPr>
        <p:txBody>
          <a:bodyPr/>
          <a:lstStyle>
            <a:lvl1pPr marL="0" indent="0">
              <a:buNone/>
              <a:defRPr sz="19700" spc="-600" baseline="0">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846" y="1915758"/>
            <a:ext cx="4791075" cy="1374543"/>
          </a:xfrm>
          <a:prstGeom prst="rect">
            <a:avLst/>
          </a:prstGeom>
        </p:spPr>
        <p:txBody>
          <a:bodyPr>
            <a:spAutoFit/>
          </a:bodyPr>
          <a:lstStyle>
            <a:lvl1pPr marL="0" indent="0">
              <a:defRPr sz="4000">
                <a:solidFill>
                  <a:schemeClr val="bg1"/>
                </a:solidFill>
              </a:defRPr>
            </a:lvl1pPr>
            <a:lvl2pPr>
              <a:lnSpc>
                <a:spcPct val="102000"/>
              </a:lnSpc>
              <a:defRPr lang="en-US" sz="18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
        <p:nvSpPr>
          <p:cNvPr id="4" name="TextBox 3">
            <a:extLst>
              <a:ext uri="{FF2B5EF4-FFF2-40B4-BE49-F238E27FC236}">
                <a16:creationId xmlns:a16="http://schemas.microsoft.com/office/drawing/2014/main" id="{F5F36035-3E74-7530-1708-3458BDE79221}"/>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3853691887"/>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p:cSld name="White Large Stat">
    <p:bg>
      <p:bgPr>
        <a:solidFill>
          <a:schemeClr val="bg1"/>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49AD618B-E036-D411-A404-F22CEC892FD8}"/>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a:prstGeom prst="rect">
            <a:avLst/>
          </a:prstGeom>
        </p:spPr>
        <p:txBody>
          <a:bodyPr/>
          <a:lstStyle>
            <a:lvl1pPr marL="0" indent="0">
              <a:buNone/>
              <a:defRPr sz="19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846" y="1915758"/>
            <a:ext cx="4791075" cy="1374543"/>
          </a:xfrm>
          <a:prstGeom prst="rect">
            <a:avLst/>
          </a:prstGeom>
        </p:spPr>
        <p:txBody>
          <a:bodyPr wrap="square">
            <a:spAutoFit/>
          </a:bodyPr>
          <a:lstStyle>
            <a:lvl1pPr marL="0" indent="0">
              <a:defRPr sz="4000">
                <a:solidFill>
                  <a:schemeClr val="tx1"/>
                </a:solidFill>
              </a:defRPr>
            </a:lvl1pPr>
            <a:lvl2pPr>
              <a:lnSpc>
                <a:spcPct val="102000"/>
              </a:lnSpc>
              <a:defRPr lang="en-US" sz="1800" b="0" kern="1200" dirty="0" smtClean="0">
                <a:solidFill>
                  <a:schemeClr val="tx1"/>
                </a:solidFill>
                <a:latin typeface="+mn-lt"/>
                <a:ea typeface="+mn-ea"/>
                <a:cs typeface="+mn-cs"/>
              </a:defRPr>
            </a:lvl2pPr>
            <a:lvl3pPr marL="0" indent="0">
              <a:buFont typeface="Calibri" panose="020F0502020204030204" pitchFamily="34" charset="0"/>
              <a:buChar char="​"/>
              <a:defRPr>
                <a:solidFill>
                  <a:schemeClr val="tx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1825245522"/>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showMasterSp="0" preserve="1">
  <p:cSld name="Navy Two Stat">
    <p:bg>
      <p:bgPr>
        <a:solidFill>
          <a:schemeClr val="tx1"/>
        </a:solidFill>
        <a:effectLst/>
      </p:bgPr>
    </p:bg>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DB590344-1CB0-7D6E-2D31-10F128420719}"/>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2" name="Text Placeholder 17">
            <a:extLst>
              <a:ext uri="{FF2B5EF4-FFF2-40B4-BE49-F238E27FC236}">
                <a16:creationId xmlns:a16="http://schemas.microsoft.com/office/drawing/2014/main" id="{99AB62A8-3F89-F265-0021-D85C03EBFDEB}"/>
              </a:ext>
            </a:extLst>
          </p:cNvPr>
          <p:cNvSpPr>
            <a:spLocks noGrp="1"/>
          </p:cNvSpPr>
          <p:nvPr>
            <p:ph type="body" sz="quarter" idx="10" hasCustomPrompt="1"/>
          </p:nvPr>
        </p:nvSpPr>
        <p:spPr>
          <a:xfrm>
            <a:off x="1181100" y="516150"/>
            <a:ext cx="4438650" cy="2425274"/>
          </a:xfrm>
          <a:prstGeom prst="rect">
            <a:avLst/>
          </a:prstGeom>
        </p:spPr>
        <p:txBody>
          <a:bodyPr anchor="b"/>
          <a:lstStyle>
            <a:lvl1pPr marL="0" indent="0">
              <a:buNone/>
              <a:defRPr sz="164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4" name="Text Placeholder 23">
            <a:extLst>
              <a:ext uri="{FF2B5EF4-FFF2-40B4-BE49-F238E27FC236}">
                <a16:creationId xmlns:a16="http://schemas.microsoft.com/office/drawing/2014/main" id="{20FA1D9A-A503-3428-9160-22750B281A52}"/>
              </a:ext>
            </a:extLst>
          </p:cNvPr>
          <p:cNvSpPr>
            <a:spLocks noGrp="1"/>
          </p:cNvSpPr>
          <p:nvPr>
            <p:ph type="body" sz="quarter" idx="11"/>
          </p:nvPr>
        </p:nvSpPr>
        <p:spPr>
          <a:xfrm>
            <a:off x="5998126" y="1812638"/>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8" name="Text Placeholder 17">
            <a:extLst>
              <a:ext uri="{FF2B5EF4-FFF2-40B4-BE49-F238E27FC236}">
                <a16:creationId xmlns:a16="http://schemas.microsoft.com/office/drawing/2014/main" id="{5AECACCC-2B06-099B-4AD2-D595F7EF7F79}"/>
              </a:ext>
            </a:extLst>
          </p:cNvPr>
          <p:cNvSpPr>
            <a:spLocks noGrp="1"/>
          </p:cNvSpPr>
          <p:nvPr>
            <p:ph type="body" sz="quarter" idx="12" hasCustomPrompt="1"/>
          </p:nvPr>
        </p:nvSpPr>
        <p:spPr>
          <a:xfrm>
            <a:off x="1181100" y="3200859"/>
            <a:ext cx="4438650" cy="2425274"/>
          </a:xfrm>
          <a:prstGeom prst="rect">
            <a:avLst/>
          </a:prstGeom>
        </p:spPr>
        <p:txBody>
          <a:bodyPr anchor="b"/>
          <a:lstStyle>
            <a:lvl1pPr marL="0" indent="0">
              <a:buNone/>
              <a:defRPr sz="16400" spc="-600" baseline="0">
                <a:solidFill>
                  <a:schemeClr val="accent3"/>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0" name="Text Placeholder 23">
            <a:extLst>
              <a:ext uri="{FF2B5EF4-FFF2-40B4-BE49-F238E27FC236}">
                <a16:creationId xmlns:a16="http://schemas.microsoft.com/office/drawing/2014/main" id="{C8F6B1ED-2003-BBB0-37D3-B1E4C4A342B8}"/>
              </a:ext>
            </a:extLst>
          </p:cNvPr>
          <p:cNvSpPr>
            <a:spLocks noGrp="1"/>
          </p:cNvSpPr>
          <p:nvPr>
            <p:ph type="body" sz="quarter" idx="13"/>
          </p:nvPr>
        </p:nvSpPr>
        <p:spPr>
          <a:xfrm>
            <a:off x="5998126" y="4501235"/>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11" name="TextBox 10">
            <a:extLst>
              <a:ext uri="{FF2B5EF4-FFF2-40B4-BE49-F238E27FC236}">
                <a16:creationId xmlns:a16="http://schemas.microsoft.com/office/drawing/2014/main" id="{5E5F0055-D8EA-2D2E-38C3-DDF988B72B96}"/>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3740173931"/>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showMasterSp="0" preserve="1">
  <p:cSld name="Navy Three Stat">
    <p:bg>
      <p:bgPr>
        <a:solidFill>
          <a:schemeClr val="tx1"/>
        </a:solidFill>
        <a:effectLst/>
      </p:bgPr>
    </p:bg>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DB590344-1CB0-7D6E-2D31-10F128420719}"/>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2" name="Text Placeholder 17">
            <a:extLst>
              <a:ext uri="{FF2B5EF4-FFF2-40B4-BE49-F238E27FC236}">
                <a16:creationId xmlns:a16="http://schemas.microsoft.com/office/drawing/2014/main" id="{99AB62A8-3F89-F265-0021-D85C03EBFDEB}"/>
              </a:ext>
            </a:extLst>
          </p:cNvPr>
          <p:cNvSpPr>
            <a:spLocks noGrp="1"/>
          </p:cNvSpPr>
          <p:nvPr>
            <p:ph type="body" sz="quarter" idx="10" hasCustomPrompt="1"/>
          </p:nvPr>
        </p:nvSpPr>
        <p:spPr>
          <a:xfrm>
            <a:off x="1148832" y="631763"/>
            <a:ext cx="4105793" cy="1623965"/>
          </a:xfrm>
          <a:prstGeom prst="rect">
            <a:avLst/>
          </a:prstGeom>
        </p:spPr>
        <p:txBody>
          <a:bodyPr/>
          <a:lstStyle>
            <a:lvl1pPr marL="0" indent="0">
              <a:buNone/>
              <a:defRPr sz="13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4" name="Text Placeholder 23">
            <a:extLst>
              <a:ext uri="{FF2B5EF4-FFF2-40B4-BE49-F238E27FC236}">
                <a16:creationId xmlns:a16="http://schemas.microsoft.com/office/drawing/2014/main" id="{20FA1D9A-A503-3428-9160-22750B281A52}"/>
              </a:ext>
            </a:extLst>
          </p:cNvPr>
          <p:cNvSpPr>
            <a:spLocks noGrp="1"/>
          </p:cNvSpPr>
          <p:nvPr>
            <p:ph type="body" sz="quarter" idx="11"/>
          </p:nvPr>
        </p:nvSpPr>
        <p:spPr>
          <a:xfrm>
            <a:off x="5619750" y="1279603"/>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8" name="Text Placeholder 17">
            <a:extLst>
              <a:ext uri="{FF2B5EF4-FFF2-40B4-BE49-F238E27FC236}">
                <a16:creationId xmlns:a16="http://schemas.microsoft.com/office/drawing/2014/main" id="{5AECACCC-2B06-099B-4AD2-D595F7EF7F79}"/>
              </a:ext>
            </a:extLst>
          </p:cNvPr>
          <p:cNvSpPr>
            <a:spLocks noGrp="1"/>
          </p:cNvSpPr>
          <p:nvPr>
            <p:ph type="body" sz="quarter" idx="12" hasCustomPrompt="1"/>
          </p:nvPr>
        </p:nvSpPr>
        <p:spPr>
          <a:xfrm>
            <a:off x="1181100" y="2541791"/>
            <a:ext cx="4105793" cy="1623965"/>
          </a:xfrm>
          <a:prstGeom prst="rect">
            <a:avLst/>
          </a:prstGeom>
        </p:spPr>
        <p:txBody>
          <a:bodyPr/>
          <a:lstStyle>
            <a:lvl1pPr marL="0" indent="0">
              <a:buNone/>
              <a:defRPr sz="13700" spc="-600" baseline="0">
                <a:solidFill>
                  <a:schemeClr val="accent3"/>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0" name="Text Placeholder 23">
            <a:extLst>
              <a:ext uri="{FF2B5EF4-FFF2-40B4-BE49-F238E27FC236}">
                <a16:creationId xmlns:a16="http://schemas.microsoft.com/office/drawing/2014/main" id="{C8F6B1ED-2003-BBB0-37D3-B1E4C4A342B8}"/>
              </a:ext>
            </a:extLst>
          </p:cNvPr>
          <p:cNvSpPr>
            <a:spLocks noGrp="1"/>
          </p:cNvSpPr>
          <p:nvPr>
            <p:ph type="body" sz="quarter" idx="13"/>
          </p:nvPr>
        </p:nvSpPr>
        <p:spPr>
          <a:xfrm>
            <a:off x="5619750" y="3187726"/>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11" name="TextBox 10">
            <a:extLst>
              <a:ext uri="{FF2B5EF4-FFF2-40B4-BE49-F238E27FC236}">
                <a16:creationId xmlns:a16="http://schemas.microsoft.com/office/drawing/2014/main" id="{5E5F0055-D8EA-2D2E-38C3-DDF988B72B96}"/>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3" name="Text Placeholder 17">
            <a:extLst>
              <a:ext uri="{FF2B5EF4-FFF2-40B4-BE49-F238E27FC236}">
                <a16:creationId xmlns:a16="http://schemas.microsoft.com/office/drawing/2014/main" id="{44F85165-57DE-88B4-9A7E-D027A94677F7}"/>
              </a:ext>
            </a:extLst>
          </p:cNvPr>
          <p:cNvSpPr>
            <a:spLocks noGrp="1"/>
          </p:cNvSpPr>
          <p:nvPr>
            <p:ph type="body" sz="quarter" idx="14" hasCustomPrompt="1"/>
          </p:nvPr>
        </p:nvSpPr>
        <p:spPr>
          <a:xfrm>
            <a:off x="1181100" y="4451819"/>
            <a:ext cx="4105793" cy="1623965"/>
          </a:xfrm>
          <a:prstGeom prst="rect">
            <a:avLst/>
          </a:prstGeom>
        </p:spPr>
        <p:txBody>
          <a:bodyPr/>
          <a:lstStyle>
            <a:lvl1pPr marL="0" indent="0">
              <a:buNone/>
              <a:defRPr sz="13700" spc="-600" baseline="0">
                <a:solidFill>
                  <a:schemeClr val="accent4"/>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2" name="Text Placeholder 23">
            <a:extLst>
              <a:ext uri="{FF2B5EF4-FFF2-40B4-BE49-F238E27FC236}">
                <a16:creationId xmlns:a16="http://schemas.microsoft.com/office/drawing/2014/main" id="{CA979998-51D4-B362-C162-C585DCCE3AC1}"/>
              </a:ext>
            </a:extLst>
          </p:cNvPr>
          <p:cNvSpPr>
            <a:spLocks noGrp="1"/>
          </p:cNvSpPr>
          <p:nvPr>
            <p:ph type="body" sz="quarter" idx="15"/>
          </p:nvPr>
        </p:nvSpPr>
        <p:spPr>
          <a:xfrm>
            <a:off x="5619750" y="5096178"/>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Tree>
    <p:extLst>
      <p:ext uri="{BB962C8B-B14F-4D97-AF65-F5344CB8AC3E}">
        <p14:creationId xmlns:p14="http://schemas.microsoft.com/office/powerpoint/2010/main" val="73299587"/>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p:cSld name="Large Quote or Statement with Image">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9FA361E3-1026-09F3-BE3F-63F4B025E105}"/>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248029" y="457200"/>
            <a:ext cx="5493121" cy="5669280"/>
          </a:xfrm>
          <a:prstGeom prst="rect">
            <a:avLst/>
          </a:prstGeom>
        </p:spPr>
      </p:pic>
      <p:sp>
        <p:nvSpPr>
          <p:cNvPr id="5" name="Picture Placeholder 11">
            <a:extLst>
              <a:ext uri="{FF2B5EF4-FFF2-40B4-BE49-F238E27FC236}">
                <a16:creationId xmlns:a16="http://schemas.microsoft.com/office/drawing/2014/main" id="{BE360067-3A0E-F24C-12F0-D0AB0C326C48}"/>
              </a:ext>
            </a:extLst>
          </p:cNvPr>
          <p:cNvSpPr>
            <a:spLocks noGrp="1"/>
          </p:cNvSpPr>
          <p:nvPr>
            <p:ph type="pic" sz="quarter" idx="12" hasCustomPrompt="1"/>
          </p:nvPr>
        </p:nvSpPr>
        <p:spPr>
          <a:xfrm>
            <a:off x="6597186" y="896112"/>
            <a:ext cx="4794806" cy="4791456"/>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
        <p:nvSpPr>
          <p:cNvPr id="3" name="Footer Placeholder 2">
            <a:extLst>
              <a:ext uri="{FF2B5EF4-FFF2-40B4-BE49-F238E27FC236}">
                <a16:creationId xmlns:a16="http://schemas.microsoft.com/office/drawing/2014/main" id="{C4C22105-2460-6FA4-B80E-0ECD96837553}"/>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8" name="Text Placeholder 2">
            <a:extLst>
              <a:ext uri="{FF2B5EF4-FFF2-40B4-BE49-F238E27FC236}">
                <a16:creationId xmlns:a16="http://schemas.microsoft.com/office/drawing/2014/main" id="{8E727DE6-07AA-875A-3E95-38DC82815419}"/>
              </a:ext>
            </a:extLst>
          </p:cNvPr>
          <p:cNvSpPr>
            <a:spLocks noGrp="1"/>
          </p:cNvSpPr>
          <p:nvPr>
            <p:ph type="body" sz="quarter" idx="19"/>
          </p:nvPr>
        </p:nvSpPr>
        <p:spPr>
          <a:xfrm>
            <a:off x="457201" y="754062"/>
            <a:ext cx="5526087" cy="5075238"/>
          </a:xfrm>
          <a:prstGeom prst="rect">
            <a:avLst/>
          </a:prstGeom>
        </p:spPr>
        <p:txBody>
          <a:bodyPr/>
          <a:lstStyle>
            <a:lvl1pPr marL="0" indent="0">
              <a:defRPr sz="7200">
                <a:solidFill>
                  <a:schemeClr val="accent2"/>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466522035"/>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Image with supporting text righ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0"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553982"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8" name="Freeform 5">
            <a:extLst>
              <a:ext uri="{FF2B5EF4-FFF2-40B4-BE49-F238E27FC236}">
                <a16:creationId xmlns:a16="http://schemas.microsoft.com/office/drawing/2014/main" id="{2DE454D7-1B44-056A-A8EE-1BE17D9CEBF8}"/>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3" name="Picture Placeholder 5">
            <a:extLst>
              <a:ext uri="{FF2B5EF4-FFF2-40B4-BE49-F238E27FC236}">
                <a16:creationId xmlns:a16="http://schemas.microsoft.com/office/drawing/2014/main" id="{D04BDDF5-2E96-8C42-86C2-7E05DAAAC5AA}"/>
              </a:ext>
            </a:extLst>
          </p:cNvPr>
          <p:cNvSpPr>
            <a:spLocks noGrp="1"/>
          </p:cNvSpPr>
          <p:nvPr>
            <p:ph type="pic" sz="quarter" idx="15" hasCustomPrompt="1"/>
          </p:nvPr>
        </p:nvSpPr>
        <p:spPr>
          <a:xfrm>
            <a:off x="759527" y="1083564"/>
            <a:ext cx="4690872" cy="4690872"/>
          </a:xfrm>
          <a:prstGeom prst="ellipse">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14" name="Footer Placeholder 2">
            <a:extLst>
              <a:ext uri="{FF2B5EF4-FFF2-40B4-BE49-F238E27FC236}">
                <a16:creationId xmlns:a16="http://schemas.microsoft.com/office/drawing/2014/main" id="{16EB3883-494B-C23E-5452-3B07D2154E28}"/>
              </a:ext>
            </a:extLst>
          </p:cNvPr>
          <p:cNvSpPr>
            <a:spLocks noGrp="1"/>
          </p:cNvSpPr>
          <p:nvPr>
            <p:ph type="ftr" sz="quarter" idx="14"/>
          </p:nvPr>
        </p:nvSpPr>
        <p:spPr>
          <a:xfrm>
            <a:off x="6577013" y="6555628"/>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7" name="Title 1">
            <a:extLst>
              <a:ext uri="{FF2B5EF4-FFF2-40B4-BE49-F238E27FC236}">
                <a16:creationId xmlns:a16="http://schemas.microsoft.com/office/drawing/2014/main" id="{BBFF70F3-7D39-C8F1-A5E6-2560EEA9DFB2}"/>
              </a:ext>
            </a:extLst>
          </p:cNvPr>
          <p:cNvSpPr>
            <a:spLocks noGrp="1"/>
          </p:cNvSpPr>
          <p:nvPr>
            <p:ph type="title"/>
          </p:nvPr>
        </p:nvSpPr>
        <p:spPr>
          <a:xfrm>
            <a:off x="6929971" y="1972910"/>
            <a:ext cx="4803854" cy="1362456"/>
          </a:xfrm>
        </p:spPr>
        <p:txBody>
          <a:bodyPr/>
          <a:lstStyle/>
          <a:p>
            <a:r>
              <a:rPr lang="en-US" dirty="0"/>
              <a:t>Click to edit Master title style</a:t>
            </a:r>
          </a:p>
        </p:txBody>
      </p:sp>
      <p:sp>
        <p:nvSpPr>
          <p:cNvPr id="18" name="Subtitle 2">
            <a:extLst>
              <a:ext uri="{FF2B5EF4-FFF2-40B4-BE49-F238E27FC236}">
                <a16:creationId xmlns:a16="http://schemas.microsoft.com/office/drawing/2014/main" id="{C766344F-D533-05E6-90AB-69D4F17FDC5E}"/>
              </a:ext>
            </a:extLst>
          </p:cNvPr>
          <p:cNvSpPr>
            <a:spLocks noGrp="1"/>
          </p:cNvSpPr>
          <p:nvPr>
            <p:ph type="subTitle" idx="10"/>
          </p:nvPr>
        </p:nvSpPr>
        <p:spPr>
          <a:xfrm>
            <a:off x="6937296" y="349345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Tree>
    <p:extLst>
      <p:ext uri="{BB962C8B-B14F-4D97-AF65-F5344CB8AC3E}">
        <p14:creationId xmlns:p14="http://schemas.microsoft.com/office/powerpoint/2010/main" val="3869018055"/>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Image with supporting text lef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5983288"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6537270"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2" name="Footer Placeholder 2">
            <a:extLst>
              <a:ext uri="{FF2B5EF4-FFF2-40B4-BE49-F238E27FC236}">
                <a16:creationId xmlns:a16="http://schemas.microsoft.com/office/drawing/2014/main" id="{1D4423EF-3778-C9FA-F44C-3E4E7AC0A500}"/>
              </a:ext>
            </a:extLst>
          </p:cNvPr>
          <p:cNvSpPr>
            <a:spLocks noGrp="1"/>
          </p:cNvSpPr>
          <p:nvPr>
            <p:ph type="ftr" sz="quarter" idx="14"/>
          </p:nvPr>
        </p:nvSpPr>
        <p:spPr>
          <a:xfrm>
            <a:off x="1019487" y="6566446"/>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 name="Picture Placeholder 5">
            <a:extLst>
              <a:ext uri="{FF2B5EF4-FFF2-40B4-BE49-F238E27FC236}">
                <a16:creationId xmlns:a16="http://schemas.microsoft.com/office/drawing/2014/main" id="{EA2A9A59-B55B-C2C0-6772-698312179F32}"/>
              </a:ext>
            </a:extLst>
          </p:cNvPr>
          <p:cNvSpPr>
            <a:spLocks noGrp="1"/>
          </p:cNvSpPr>
          <p:nvPr>
            <p:ph type="pic" sz="quarter" idx="16" hasCustomPrompt="1"/>
          </p:nvPr>
        </p:nvSpPr>
        <p:spPr>
          <a:xfrm>
            <a:off x="6742208" y="1083564"/>
            <a:ext cx="4690872" cy="4690872"/>
          </a:xfrm>
          <a:prstGeom prst="ellipse">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9" name="Title 1">
            <a:extLst>
              <a:ext uri="{FF2B5EF4-FFF2-40B4-BE49-F238E27FC236}">
                <a16:creationId xmlns:a16="http://schemas.microsoft.com/office/drawing/2014/main" id="{70CCD378-E599-D68F-4513-5B50B9FF0318}"/>
              </a:ext>
            </a:extLst>
          </p:cNvPr>
          <p:cNvSpPr>
            <a:spLocks noGrp="1"/>
          </p:cNvSpPr>
          <p:nvPr>
            <p:ph type="title"/>
          </p:nvPr>
        </p:nvSpPr>
        <p:spPr>
          <a:xfrm>
            <a:off x="443446" y="1987500"/>
            <a:ext cx="4803854" cy="1362456"/>
          </a:xfrm>
        </p:spPr>
        <p:txBody>
          <a:bodyPr/>
          <a:lstStyle/>
          <a:p>
            <a:r>
              <a:rPr lang="en-US" dirty="0"/>
              <a:t>Click to edit Master title style</a:t>
            </a:r>
          </a:p>
        </p:txBody>
      </p:sp>
      <p:sp>
        <p:nvSpPr>
          <p:cNvPr id="10" name="Subtitle 2">
            <a:extLst>
              <a:ext uri="{FF2B5EF4-FFF2-40B4-BE49-F238E27FC236}">
                <a16:creationId xmlns:a16="http://schemas.microsoft.com/office/drawing/2014/main" id="{DBFCD7EE-5BD9-2D9B-DCB7-E7660482A88C}"/>
              </a:ext>
            </a:extLst>
          </p:cNvPr>
          <p:cNvSpPr>
            <a:spLocks noGrp="1"/>
          </p:cNvSpPr>
          <p:nvPr>
            <p:ph type="subTitle" idx="10"/>
          </p:nvPr>
        </p:nvSpPr>
        <p:spPr>
          <a:xfrm>
            <a:off x="450771" y="350804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5" name="TextBox 14">
            <a:extLst>
              <a:ext uri="{FF2B5EF4-FFF2-40B4-BE49-F238E27FC236}">
                <a16:creationId xmlns:a16="http://schemas.microsoft.com/office/drawing/2014/main" id="{F558E410-FF41-6E58-CD40-C864D1BA45C8}"/>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6" name="TextBox 15">
            <a:extLst>
              <a:ext uri="{FF2B5EF4-FFF2-40B4-BE49-F238E27FC236}">
                <a16:creationId xmlns:a16="http://schemas.microsoft.com/office/drawing/2014/main" id="{DBDA73C9-21BD-C7DA-6DE0-CB60881D5EDF}"/>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2644460749"/>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p:cSld name="Large Quote or Statement">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A0101F5D-E112-7CBD-8B48-3D090C82BA22}"/>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0" y="457200"/>
            <a:ext cx="3678497" cy="5669280"/>
          </a:xfrm>
          <a:prstGeom prst="rect">
            <a:avLst/>
          </a:prstGeom>
        </p:spPr>
      </p:pic>
      <p:sp>
        <p:nvSpPr>
          <p:cNvPr id="3" name="Footer Placeholder 2">
            <a:extLst>
              <a:ext uri="{FF2B5EF4-FFF2-40B4-BE49-F238E27FC236}">
                <a16:creationId xmlns:a16="http://schemas.microsoft.com/office/drawing/2014/main" id="{0E2B0079-43D9-7F61-3F39-C6030F620259}"/>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5" name="Text Placeholder 2">
            <a:extLst>
              <a:ext uri="{FF2B5EF4-FFF2-40B4-BE49-F238E27FC236}">
                <a16:creationId xmlns:a16="http://schemas.microsoft.com/office/drawing/2014/main" id="{AF43232B-D391-9946-C4E6-E1F09E8A5B91}"/>
              </a:ext>
            </a:extLst>
          </p:cNvPr>
          <p:cNvSpPr>
            <a:spLocks noGrp="1"/>
          </p:cNvSpPr>
          <p:nvPr>
            <p:ph type="body" sz="quarter" idx="19"/>
          </p:nvPr>
        </p:nvSpPr>
        <p:spPr>
          <a:xfrm>
            <a:off x="4067175" y="754062"/>
            <a:ext cx="7302500" cy="5075238"/>
          </a:xfrm>
          <a:prstGeom prst="rect">
            <a:avLst/>
          </a:prstGeom>
        </p:spPr>
        <p:txBody>
          <a:bodyPr/>
          <a:lstStyle>
            <a:lvl1pPr marL="0" indent="0">
              <a:defRPr sz="7200">
                <a:solidFill>
                  <a:schemeClr val="accent2"/>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4143482465"/>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showMasterSp="0" preserve="1">
  <p:cSld name="Navy Large Quote or Statement with Image">
    <p:bg>
      <p:bgPr>
        <a:solidFill>
          <a:schemeClr val="tx1"/>
        </a:solidFill>
        <a:effectLst/>
      </p:bgPr>
    </p:bg>
    <p:spTree>
      <p:nvGrpSpPr>
        <p:cNvPr id="1" name=""/>
        <p:cNvGrpSpPr/>
        <p:nvPr/>
      </p:nvGrpSpPr>
      <p:grpSpPr>
        <a:xfrm>
          <a:off x="0" y="0"/>
          <a:ext cx="0" cy="0"/>
          <a:chOff x="0" y="0"/>
          <a:chExt cx="0" cy="0"/>
        </a:xfrm>
      </p:grpSpPr>
      <p:sp>
        <p:nvSpPr>
          <p:cNvPr id="2" name="Freeform 19">
            <a:extLst>
              <a:ext uri="{FF2B5EF4-FFF2-40B4-BE49-F238E27FC236}">
                <a16:creationId xmlns:a16="http://schemas.microsoft.com/office/drawing/2014/main" id="{008C38FA-B18B-E2BC-23D3-2D8A4DD2A130}"/>
              </a:ext>
            </a:extLst>
          </p:cNvPr>
          <p:cNvSpPr/>
          <p:nvPr userDrawn="1"/>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sp>
        <p:nvSpPr>
          <p:cNvPr id="7" name="TextBox 6">
            <a:extLst>
              <a:ext uri="{FF2B5EF4-FFF2-40B4-BE49-F238E27FC236}">
                <a16:creationId xmlns:a16="http://schemas.microsoft.com/office/drawing/2014/main" id="{0F7AD3C5-B41B-3B34-7093-0279A2C1E0A8}"/>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8" name="Footer Placeholder 2">
            <a:extLst>
              <a:ext uri="{FF2B5EF4-FFF2-40B4-BE49-F238E27FC236}">
                <a16:creationId xmlns:a16="http://schemas.microsoft.com/office/drawing/2014/main" id="{A8AC6729-7AE0-A7FD-4E4D-83759F2D03FD}"/>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4AC67EA8-6A02-A031-00AA-38048A6966C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3" name="Text Placeholder 2">
            <a:extLst>
              <a:ext uri="{FF2B5EF4-FFF2-40B4-BE49-F238E27FC236}">
                <a16:creationId xmlns:a16="http://schemas.microsoft.com/office/drawing/2014/main" id="{0807F631-F51C-8389-A4F1-978DFC279B13}"/>
              </a:ext>
            </a:extLst>
          </p:cNvPr>
          <p:cNvSpPr>
            <a:spLocks noGrp="1"/>
          </p:cNvSpPr>
          <p:nvPr>
            <p:ph type="body" sz="quarter" idx="19"/>
          </p:nvPr>
        </p:nvSpPr>
        <p:spPr>
          <a:xfrm>
            <a:off x="457200" y="754062"/>
            <a:ext cx="9953623" cy="5075238"/>
          </a:xfrm>
          <a:prstGeom prst="rect">
            <a:avLst/>
          </a:prstGeom>
        </p:spPr>
        <p:txBody>
          <a:bodyPr anchor="ctr"/>
          <a:lstStyle>
            <a:lvl1pPr marL="0" indent="0">
              <a:defRPr sz="7200">
                <a:solidFill>
                  <a:schemeClr val="bg1"/>
                </a:solidFill>
              </a:defRPr>
            </a:lvl1pPr>
            <a:lvl2pPr>
              <a:defRPr sz="2400" b="0">
                <a:solidFill>
                  <a:schemeClr val="accent2"/>
                </a:solidFill>
                <a:latin typeface="+mn-lt"/>
              </a:defRPr>
            </a:lvl2pPr>
            <a:lvl3pPr>
              <a:defRPr sz="1800">
                <a:solidFill>
                  <a:schemeClr val="accent2"/>
                </a:solidFill>
              </a:defRPr>
            </a:lvl3pPr>
            <a:lvl4pPr marL="0" indent="0">
              <a:spcBef>
                <a:spcPts val="600"/>
              </a:spcBef>
              <a:buFont typeface="Calibri" panose="020F0502020204030204" pitchFamily="34" charset="0"/>
              <a:buChar char="​"/>
              <a:defRPr sz="1800">
                <a:solidFill>
                  <a:schemeClr val="accent2"/>
                </a:solidFill>
              </a:defRPr>
            </a:lvl4pPr>
            <a:lvl5pPr marL="0" indent="0">
              <a:buFont typeface="Calibri" panose="020F0502020204030204" pitchFamily="34" charset="0"/>
              <a:buChar char="​"/>
              <a:defRPr>
                <a:solidFill>
                  <a:schemeClr val="accent2"/>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Box 3">
            <a:extLst>
              <a:ext uri="{FF2B5EF4-FFF2-40B4-BE49-F238E27FC236}">
                <a16:creationId xmlns:a16="http://schemas.microsoft.com/office/drawing/2014/main" id="{A30CAE6C-CCA7-E4EE-63E3-2399B64E0C76}"/>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3543113216"/>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showMasterSp="0" preserve="1">
  <p:cSld name="Blue Large Quote or Statement with Image">
    <p:bg>
      <p:bgPr>
        <a:solidFill>
          <a:schemeClr val="accent2"/>
        </a:solidFill>
        <a:effectLst/>
      </p:bgPr>
    </p:bg>
    <p:spTree>
      <p:nvGrpSpPr>
        <p:cNvPr id="1" name=""/>
        <p:cNvGrpSpPr/>
        <p:nvPr/>
      </p:nvGrpSpPr>
      <p:grpSpPr>
        <a:xfrm>
          <a:off x="0" y="0"/>
          <a:ext cx="0" cy="0"/>
          <a:chOff x="0" y="0"/>
          <a:chExt cx="0" cy="0"/>
        </a:xfrm>
      </p:grpSpPr>
      <p:sp>
        <p:nvSpPr>
          <p:cNvPr id="2" name="Freeform 19">
            <a:extLst>
              <a:ext uri="{FF2B5EF4-FFF2-40B4-BE49-F238E27FC236}">
                <a16:creationId xmlns:a16="http://schemas.microsoft.com/office/drawing/2014/main" id="{B3AC160C-BDB1-C0DC-C9B6-746DDEEBC7DA}"/>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chemeClr val="tx1">
              <a:alpha val="22000"/>
            </a:schemeClr>
          </a:solidFill>
          <a:ln w="6350" cap="flat">
            <a:noFill/>
            <a:prstDash val="solid"/>
            <a:miter/>
          </a:ln>
        </p:spPr>
        <p:txBody>
          <a:bodyPr rtlCol="0" anchor="ctr"/>
          <a:lstStyle/>
          <a:p>
            <a:endParaRPr lang="en-US" dirty="0"/>
          </a:p>
        </p:txBody>
      </p:sp>
      <p:sp>
        <p:nvSpPr>
          <p:cNvPr id="5" name="TextBox 4">
            <a:extLst>
              <a:ext uri="{FF2B5EF4-FFF2-40B4-BE49-F238E27FC236}">
                <a16:creationId xmlns:a16="http://schemas.microsoft.com/office/drawing/2014/main" id="{40DF1438-F657-A0AC-EA36-AFF6AD092B4C}"/>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D38B5E32-5AED-3696-3A23-4FAFA74D78BE}"/>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8" name="Freeform 5">
            <a:extLst>
              <a:ext uri="{FF2B5EF4-FFF2-40B4-BE49-F238E27FC236}">
                <a16:creationId xmlns:a16="http://schemas.microsoft.com/office/drawing/2014/main" id="{2F19A5C5-5BC6-4510-055F-A7CB4C7F269F}"/>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6" name="Text Placeholder 2">
            <a:extLst>
              <a:ext uri="{FF2B5EF4-FFF2-40B4-BE49-F238E27FC236}">
                <a16:creationId xmlns:a16="http://schemas.microsoft.com/office/drawing/2014/main" id="{893805B3-EF0C-444E-8B4B-688BC4753000}"/>
              </a:ext>
            </a:extLst>
          </p:cNvPr>
          <p:cNvSpPr>
            <a:spLocks noGrp="1"/>
          </p:cNvSpPr>
          <p:nvPr>
            <p:ph type="body" sz="quarter" idx="19"/>
          </p:nvPr>
        </p:nvSpPr>
        <p:spPr>
          <a:xfrm>
            <a:off x="457200" y="754062"/>
            <a:ext cx="9953623" cy="5075238"/>
          </a:xfrm>
          <a:prstGeom prst="rect">
            <a:avLst/>
          </a:prstGeom>
        </p:spPr>
        <p:txBody>
          <a:bodyPr anchor="ctr"/>
          <a:lstStyle>
            <a:lvl1pPr marL="0" indent="0">
              <a:defRPr sz="7200">
                <a:solidFill>
                  <a:schemeClr val="bg1"/>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Box 3">
            <a:extLst>
              <a:ext uri="{FF2B5EF4-FFF2-40B4-BE49-F238E27FC236}">
                <a16:creationId xmlns:a16="http://schemas.microsoft.com/office/drawing/2014/main" id="{859F9316-6EC5-0DDD-B36E-8A39771BF882}"/>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1138343260"/>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p:cSld name="Blank Layou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586C28A8-63AF-3024-10C7-A69E36E87EB6}"/>
              </a:ext>
            </a:extLst>
          </p:cNvPr>
          <p:cNvSpPr>
            <a:spLocks noGrp="1"/>
          </p:cNvSpPr>
          <p:nvPr>
            <p:ph type="ftr" sz="quarter" idx="10"/>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Tree>
    <p:extLst>
      <p:ext uri="{BB962C8B-B14F-4D97-AF65-F5344CB8AC3E}">
        <p14:creationId xmlns:p14="http://schemas.microsoft.com/office/powerpoint/2010/main" val="1856456646"/>
      </p:ext>
    </p:extLst>
  </p:cSld>
  <p:clrMapOvr>
    <a:masterClrMapping/>
  </p:clrMapOvr>
  <p:extLst>
    <p:ext uri="{DCECCB84-F9BA-43D5-87BE-67443E8EF086}">
      <p15:sldGuideLst xmlns:p15="http://schemas.microsoft.com/office/powerpoint/2012/main"/>
    </p:ext>
  </p:extLst>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p:cSld name="Closing ">
    <p:bg>
      <p:bgPr>
        <a:solidFill>
          <a:schemeClr val="tx1"/>
        </a:solidFill>
        <a:effectLst/>
      </p:bgPr>
    </p:bg>
    <p:spTree>
      <p:nvGrpSpPr>
        <p:cNvPr id="1" name=""/>
        <p:cNvGrpSpPr/>
        <p:nvPr/>
      </p:nvGrpSpPr>
      <p:grpSpPr>
        <a:xfrm>
          <a:off x="0" y="0"/>
          <a:ext cx="0" cy="0"/>
          <a:chOff x="0" y="0"/>
          <a:chExt cx="0" cy="0"/>
        </a:xfrm>
      </p:grpSpPr>
      <p:sp>
        <p:nvSpPr>
          <p:cNvPr id="7" name="Freeform 19">
            <a:extLst>
              <a:ext uri="{FF2B5EF4-FFF2-40B4-BE49-F238E27FC236}">
                <a16:creationId xmlns:a16="http://schemas.microsoft.com/office/drawing/2014/main" id="{B83A9B76-1C16-F4DF-59DA-204CFED1AF90}"/>
              </a:ext>
            </a:extLst>
          </p:cNvPr>
          <p:cNvSpPr/>
          <p:nvPr userDrawn="1"/>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grpSp>
        <p:nvGrpSpPr>
          <p:cNvPr id="4" name="Graphic 1164">
            <a:extLst>
              <a:ext uri="{FF2B5EF4-FFF2-40B4-BE49-F238E27FC236}">
                <a16:creationId xmlns:a16="http://schemas.microsoft.com/office/drawing/2014/main" id="{0B00E121-C6CE-65D1-E2F1-8185273DE9F1}"/>
              </a:ext>
            </a:extLst>
          </p:cNvPr>
          <p:cNvGrpSpPr/>
          <p:nvPr/>
        </p:nvGrpSpPr>
        <p:grpSpPr>
          <a:xfrm>
            <a:off x="1785938" y="457200"/>
            <a:ext cx="1919234" cy="440944"/>
            <a:chOff x="5082170" y="602010"/>
            <a:chExt cx="2868072" cy="658939"/>
          </a:xfrm>
          <a:solidFill>
            <a:srgbClr val="FFFFFF"/>
          </a:solidFill>
        </p:grpSpPr>
        <p:sp>
          <p:nvSpPr>
            <p:cNvPr id="5" name="Freeform 5">
              <a:extLst>
                <a:ext uri="{FF2B5EF4-FFF2-40B4-BE49-F238E27FC236}">
                  <a16:creationId xmlns:a16="http://schemas.microsoft.com/office/drawing/2014/main" id="{9008C2B3-844E-58B0-2B8F-C6F03DA0024E}"/>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6" name="Freeform 7">
              <a:extLst>
                <a:ext uri="{FF2B5EF4-FFF2-40B4-BE49-F238E27FC236}">
                  <a16:creationId xmlns:a16="http://schemas.microsoft.com/office/drawing/2014/main" id="{9A81B2B8-A233-89C2-59C1-6AB3463D0062}"/>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solidFill>
              <a:srgbClr val="FFFFFF"/>
            </a:solidFill>
            <a:ln w="9525" cap="flat">
              <a:noFill/>
              <a:prstDash val="solid"/>
              <a:miter/>
            </a:ln>
          </p:spPr>
          <p:txBody>
            <a:bodyPr rtlCol="0" anchor="ctr"/>
            <a:lstStyle/>
            <a:p>
              <a:endParaRPr lang="en-US" dirty="0"/>
            </a:p>
          </p:txBody>
        </p:sp>
      </p:grpSp>
      <p:sp>
        <p:nvSpPr>
          <p:cNvPr id="3" name="Text Placeholder 2">
            <a:extLst>
              <a:ext uri="{FF2B5EF4-FFF2-40B4-BE49-F238E27FC236}">
                <a16:creationId xmlns:a16="http://schemas.microsoft.com/office/drawing/2014/main" id="{CEF4BEF5-8A67-9F20-E722-0F7B741D0457}"/>
              </a:ext>
            </a:extLst>
          </p:cNvPr>
          <p:cNvSpPr>
            <a:spLocks noGrp="1"/>
          </p:cNvSpPr>
          <p:nvPr>
            <p:ph type="body" sz="quarter" idx="17"/>
          </p:nvPr>
        </p:nvSpPr>
        <p:spPr>
          <a:xfrm>
            <a:off x="1785938" y="2178008"/>
            <a:ext cx="9218611" cy="4475205"/>
          </a:xfrm>
          <a:prstGeom prst="rect">
            <a:avLst/>
          </a:prstGeom>
        </p:spPr>
        <p:txBody>
          <a:bodyPr/>
          <a:lstStyle>
            <a:lvl1pPr marL="0" indent="0">
              <a:defRPr sz="8000">
                <a:solidFill>
                  <a:schemeClr val="bg1"/>
                </a:solidFill>
              </a:defRPr>
            </a:lvl1pPr>
            <a:lvl2pPr>
              <a:defRPr sz="2400" b="0">
                <a:solidFill>
                  <a:schemeClr val="accent2"/>
                </a:solidFill>
                <a:latin typeface="+mn-lt"/>
              </a:defRPr>
            </a:lvl2pPr>
            <a:lvl3pPr>
              <a:defRPr sz="1800">
                <a:solidFill>
                  <a:schemeClr val="accent2"/>
                </a:solidFill>
              </a:defRPr>
            </a:lvl3pPr>
            <a:lvl4pPr marL="0" indent="0">
              <a:spcBef>
                <a:spcPts val="600"/>
              </a:spcBef>
              <a:buFont typeface="Calibri" panose="020F0502020204030204" pitchFamily="34" charset="0"/>
              <a:buChar char="​"/>
              <a:defRPr sz="1800">
                <a:solidFill>
                  <a:schemeClr val="accent2"/>
                </a:solidFill>
              </a:defRPr>
            </a:lvl4pPr>
            <a:lvl5pPr marL="0" indent="0">
              <a:buFont typeface="Calibri" panose="020F0502020204030204" pitchFamily="34" charset="0"/>
              <a:buChar char="​"/>
              <a:defRPr>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873415273"/>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showMasterSp="0" preserve="1">
  <p:cSld name="End Slide">
    <p:bg>
      <p:bgPr>
        <a:solidFill>
          <a:schemeClr val="tx1"/>
        </a:solidFill>
        <a:effectLst/>
      </p:bgPr>
    </p:bg>
    <p:spTree>
      <p:nvGrpSpPr>
        <p:cNvPr id="1" name=""/>
        <p:cNvGrpSpPr/>
        <p:nvPr/>
      </p:nvGrpSpPr>
      <p:grpSpPr>
        <a:xfrm>
          <a:off x="0" y="0"/>
          <a:ext cx="0" cy="0"/>
          <a:chOff x="0" y="0"/>
          <a:chExt cx="0" cy="0"/>
        </a:xfrm>
      </p:grpSpPr>
      <p:sp>
        <p:nvSpPr>
          <p:cNvPr id="5" name="Freeform 5">
            <a:extLst>
              <a:ext uri="{FF2B5EF4-FFF2-40B4-BE49-F238E27FC236}">
                <a16:creationId xmlns:a16="http://schemas.microsoft.com/office/drawing/2014/main" id="{56FDF35A-1521-C7AE-887C-455E6C0D7B2B}"/>
              </a:ext>
            </a:extLst>
          </p:cNvPr>
          <p:cNvSpPr>
            <a:spLocks noChangeAspect="1"/>
          </p:cNvSpPr>
          <p:nvPr/>
        </p:nvSpPr>
        <p:spPr>
          <a:xfrm>
            <a:off x="3900926" y="1236775"/>
            <a:ext cx="4390148" cy="438444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309622516"/>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p:cSld name="Gri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C11F5EA-2441-4841-BBFF-4343B2CE2C9A}"/>
              </a:ext>
            </a:extLst>
          </p:cNvPr>
          <p:cNvGrpSpPr/>
          <p:nvPr/>
        </p:nvGrpSpPr>
        <p:grpSpPr>
          <a:xfrm>
            <a:off x="-646" y="0"/>
            <a:ext cx="12182357" cy="6860238"/>
            <a:chOff x="-646" y="-2238"/>
            <a:chExt cx="12182357" cy="6860238"/>
          </a:xfrm>
        </p:grpSpPr>
        <p:cxnSp>
          <p:nvCxnSpPr>
            <p:cNvPr id="3" name="Straight Connector 2">
              <a:extLst>
                <a:ext uri="{FF2B5EF4-FFF2-40B4-BE49-F238E27FC236}">
                  <a16:creationId xmlns:a16="http://schemas.microsoft.com/office/drawing/2014/main" id="{C95F5461-60E9-6545-9030-EC2C3877F3BA}"/>
                </a:ext>
              </a:extLst>
            </p:cNvPr>
            <p:cNvCxnSpPr>
              <a:cxnSpLocks/>
            </p:cNvCxnSpPr>
            <p:nvPr/>
          </p:nvCxnSpPr>
          <p:spPr>
            <a:xfrm>
              <a:off x="457200" y="0"/>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E19C1CBB-7796-6143-9115-DDEC31BED52A}"/>
                </a:ext>
              </a:extLst>
            </p:cNvPr>
            <p:cNvCxnSpPr>
              <a:cxnSpLocks/>
            </p:cNvCxnSpPr>
            <p:nvPr/>
          </p:nvCxnSpPr>
          <p:spPr>
            <a:xfrm flipH="1">
              <a:off x="-646" y="45720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8689545-BB34-EE4B-BA7D-F3E1946620A5}"/>
                </a:ext>
              </a:extLst>
            </p:cNvPr>
            <p:cNvCxnSpPr>
              <a:cxnSpLocks/>
            </p:cNvCxnSpPr>
            <p:nvPr/>
          </p:nvCxnSpPr>
          <p:spPr>
            <a:xfrm>
              <a:off x="11731752" y="-2238"/>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F3E499F-5B6A-6D49-8CA8-5A04BAA2E0C2}"/>
                </a:ext>
              </a:extLst>
            </p:cNvPr>
            <p:cNvCxnSpPr>
              <a:cxnSpLocks/>
            </p:cNvCxnSpPr>
            <p:nvPr/>
          </p:nvCxnSpPr>
          <p:spPr>
            <a:xfrm flipH="1">
              <a:off x="-646" y="612648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9902A72B-F19E-324A-893E-2BE7AE6A8F83}"/>
                </a:ext>
              </a:extLst>
            </p:cNvPr>
            <p:cNvSpPr/>
            <p:nvPr/>
          </p:nvSpPr>
          <p:spPr>
            <a:xfrm>
              <a:off x="46363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8" name="Rectangle 7">
              <a:extLst>
                <a:ext uri="{FF2B5EF4-FFF2-40B4-BE49-F238E27FC236}">
                  <a16:creationId xmlns:a16="http://schemas.microsoft.com/office/drawing/2014/main" id="{16726588-7A96-F040-882E-C41173DAC2D1}"/>
                </a:ext>
              </a:extLst>
            </p:cNvPr>
            <p:cNvSpPr/>
            <p:nvPr/>
          </p:nvSpPr>
          <p:spPr>
            <a:xfrm>
              <a:off x="142196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9" name="Rectangle 8">
              <a:extLst>
                <a:ext uri="{FF2B5EF4-FFF2-40B4-BE49-F238E27FC236}">
                  <a16:creationId xmlns:a16="http://schemas.microsoft.com/office/drawing/2014/main" id="{50D1E140-3525-ED48-A270-E61749E7BF52}"/>
                </a:ext>
              </a:extLst>
            </p:cNvPr>
            <p:cNvSpPr/>
            <p:nvPr/>
          </p:nvSpPr>
          <p:spPr>
            <a:xfrm>
              <a:off x="238030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0" name="Rectangle 9">
              <a:extLst>
                <a:ext uri="{FF2B5EF4-FFF2-40B4-BE49-F238E27FC236}">
                  <a16:creationId xmlns:a16="http://schemas.microsoft.com/office/drawing/2014/main" id="{0DA1D066-E657-1C48-AEB5-1255675507F4}"/>
                </a:ext>
              </a:extLst>
            </p:cNvPr>
            <p:cNvSpPr/>
            <p:nvPr/>
          </p:nvSpPr>
          <p:spPr>
            <a:xfrm>
              <a:off x="333864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1" name="Rectangle 10">
              <a:extLst>
                <a:ext uri="{FF2B5EF4-FFF2-40B4-BE49-F238E27FC236}">
                  <a16:creationId xmlns:a16="http://schemas.microsoft.com/office/drawing/2014/main" id="{AB70EF7D-BE1E-1845-B15B-09CCA121C665}"/>
                </a:ext>
              </a:extLst>
            </p:cNvPr>
            <p:cNvSpPr/>
            <p:nvPr/>
          </p:nvSpPr>
          <p:spPr>
            <a:xfrm>
              <a:off x="429697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2" name="Rectangle 11">
              <a:extLst>
                <a:ext uri="{FF2B5EF4-FFF2-40B4-BE49-F238E27FC236}">
                  <a16:creationId xmlns:a16="http://schemas.microsoft.com/office/drawing/2014/main" id="{E9E40C24-781B-E54B-9079-145DF1DF413B}"/>
                </a:ext>
              </a:extLst>
            </p:cNvPr>
            <p:cNvSpPr/>
            <p:nvPr/>
          </p:nvSpPr>
          <p:spPr>
            <a:xfrm>
              <a:off x="525531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3" name="Rectangle 12">
              <a:extLst>
                <a:ext uri="{FF2B5EF4-FFF2-40B4-BE49-F238E27FC236}">
                  <a16:creationId xmlns:a16="http://schemas.microsoft.com/office/drawing/2014/main" id="{D7724C83-DC00-4B41-ADE7-8CB60E599408}"/>
                </a:ext>
              </a:extLst>
            </p:cNvPr>
            <p:cNvSpPr/>
            <p:nvPr/>
          </p:nvSpPr>
          <p:spPr>
            <a:xfrm>
              <a:off x="621364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4" name="Rectangle 13">
              <a:extLst>
                <a:ext uri="{FF2B5EF4-FFF2-40B4-BE49-F238E27FC236}">
                  <a16:creationId xmlns:a16="http://schemas.microsoft.com/office/drawing/2014/main" id="{27236BF4-1A14-5D45-8653-16E39C079D60}"/>
                </a:ext>
              </a:extLst>
            </p:cNvPr>
            <p:cNvSpPr/>
            <p:nvPr/>
          </p:nvSpPr>
          <p:spPr>
            <a:xfrm>
              <a:off x="717198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5" name="Rectangle 14">
              <a:extLst>
                <a:ext uri="{FF2B5EF4-FFF2-40B4-BE49-F238E27FC236}">
                  <a16:creationId xmlns:a16="http://schemas.microsoft.com/office/drawing/2014/main" id="{5F1666E0-9409-2443-8B80-4E9F56D227D7}"/>
                </a:ext>
              </a:extLst>
            </p:cNvPr>
            <p:cNvSpPr/>
            <p:nvPr/>
          </p:nvSpPr>
          <p:spPr>
            <a:xfrm>
              <a:off x="813032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6" name="Rectangle 15">
              <a:extLst>
                <a:ext uri="{FF2B5EF4-FFF2-40B4-BE49-F238E27FC236}">
                  <a16:creationId xmlns:a16="http://schemas.microsoft.com/office/drawing/2014/main" id="{31377084-906A-304C-A373-40E03359972A}"/>
                </a:ext>
              </a:extLst>
            </p:cNvPr>
            <p:cNvSpPr/>
            <p:nvPr/>
          </p:nvSpPr>
          <p:spPr>
            <a:xfrm>
              <a:off x="908865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7" name="Rectangle 16">
              <a:extLst>
                <a:ext uri="{FF2B5EF4-FFF2-40B4-BE49-F238E27FC236}">
                  <a16:creationId xmlns:a16="http://schemas.microsoft.com/office/drawing/2014/main" id="{3EC83FDA-0F46-3C4E-A8C8-EA2784B2E295}"/>
                </a:ext>
              </a:extLst>
            </p:cNvPr>
            <p:cNvSpPr/>
            <p:nvPr/>
          </p:nvSpPr>
          <p:spPr>
            <a:xfrm>
              <a:off x="1004699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8" name="Rectangle 17">
              <a:extLst>
                <a:ext uri="{FF2B5EF4-FFF2-40B4-BE49-F238E27FC236}">
                  <a16:creationId xmlns:a16="http://schemas.microsoft.com/office/drawing/2014/main" id="{53A91CF8-5DF7-DB41-9F88-4C8EB75C4361}"/>
                </a:ext>
              </a:extLst>
            </p:cNvPr>
            <p:cNvSpPr/>
            <p:nvPr/>
          </p:nvSpPr>
          <p:spPr>
            <a:xfrm>
              <a:off x="11005328"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cxnSp>
          <p:nvCxnSpPr>
            <p:cNvPr id="19" name="Straight Connector 18">
              <a:extLst>
                <a:ext uri="{FF2B5EF4-FFF2-40B4-BE49-F238E27FC236}">
                  <a16:creationId xmlns:a16="http://schemas.microsoft.com/office/drawing/2014/main" id="{23472D53-7C5D-104A-A876-23176EF1D175}"/>
                </a:ext>
              </a:extLst>
            </p:cNvPr>
            <p:cNvCxnSpPr/>
            <p:nvPr/>
          </p:nvCxnSpPr>
          <p:spPr>
            <a:xfrm>
              <a:off x="82836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091A6CEE-0747-DA4A-A0BD-46934B3B1F70}"/>
                </a:ext>
              </a:extLst>
            </p:cNvPr>
            <p:cNvCxnSpPr/>
            <p:nvPr/>
          </p:nvCxnSpPr>
          <p:spPr>
            <a:xfrm>
              <a:off x="11370064"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337E2A7-E95E-1047-82DE-E5743C56AE5C}"/>
                </a:ext>
              </a:extLst>
            </p:cNvPr>
            <p:cNvCxnSpPr/>
            <p:nvPr/>
          </p:nvCxnSpPr>
          <p:spPr>
            <a:xfrm>
              <a:off x="10411729" y="45657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804B849-70CC-5348-B9B0-AF4A6E8A5F26}"/>
                </a:ext>
              </a:extLst>
            </p:cNvPr>
            <p:cNvCxnSpPr/>
            <p:nvPr/>
          </p:nvCxnSpPr>
          <p:spPr>
            <a:xfrm>
              <a:off x="945339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8789745-F344-B44E-AD12-83C1A60BDCE8}"/>
                </a:ext>
              </a:extLst>
            </p:cNvPr>
            <p:cNvCxnSpPr/>
            <p:nvPr/>
          </p:nvCxnSpPr>
          <p:spPr>
            <a:xfrm>
              <a:off x="849505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16E55C7-3BDE-464F-BCD9-EC1D466B7DEA}"/>
                </a:ext>
              </a:extLst>
            </p:cNvPr>
            <p:cNvCxnSpPr/>
            <p:nvPr/>
          </p:nvCxnSpPr>
          <p:spPr>
            <a:xfrm>
              <a:off x="753672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A0504C3-B463-4048-887F-46550C6ACE67}"/>
                </a:ext>
              </a:extLst>
            </p:cNvPr>
            <p:cNvCxnSpPr/>
            <p:nvPr/>
          </p:nvCxnSpPr>
          <p:spPr>
            <a:xfrm>
              <a:off x="657838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A14BE40-E6D3-2145-B705-511CF67CB593}"/>
                </a:ext>
              </a:extLst>
            </p:cNvPr>
            <p:cNvCxnSpPr/>
            <p:nvPr/>
          </p:nvCxnSpPr>
          <p:spPr>
            <a:xfrm>
              <a:off x="562004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EF2EF694-66E2-F048-9402-C0E8F42A0AAC}"/>
                </a:ext>
              </a:extLst>
            </p:cNvPr>
            <p:cNvCxnSpPr/>
            <p:nvPr/>
          </p:nvCxnSpPr>
          <p:spPr>
            <a:xfrm>
              <a:off x="466171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34B21065-6110-4446-8D00-C6DCD033F684}"/>
                </a:ext>
              </a:extLst>
            </p:cNvPr>
            <p:cNvCxnSpPr/>
            <p:nvPr/>
          </p:nvCxnSpPr>
          <p:spPr>
            <a:xfrm>
              <a:off x="370337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90DC8D47-5EA8-2141-8B1D-9D24FFDE8534}"/>
                </a:ext>
              </a:extLst>
            </p:cNvPr>
            <p:cNvCxnSpPr/>
            <p:nvPr/>
          </p:nvCxnSpPr>
          <p:spPr>
            <a:xfrm>
              <a:off x="274504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47972E9B-EEFA-4F40-B438-5C6F6BF65545}"/>
                </a:ext>
              </a:extLst>
            </p:cNvPr>
            <p:cNvCxnSpPr/>
            <p:nvPr/>
          </p:nvCxnSpPr>
          <p:spPr>
            <a:xfrm>
              <a:off x="178670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C6339759-5E50-554A-88BE-B2CE74D78611}"/>
                </a:ext>
              </a:extLst>
            </p:cNvPr>
            <p:cNvGrpSpPr/>
            <p:nvPr/>
          </p:nvGrpSpPr>
          <p:grpSpPr>
            <a:xfrm>
              <a:off x="457200" y="454969"/>
              <a:ext cx="11277600" cy="5667707"/>
              <a:chOff x="-769" y="454969"/>
              <a:chExt cx="12182357" cy="5667707"/>
            </a:xfrm>
          </p:grpSpPr>
          <p:cxnSp>
            <p:nvCxnSpPr>
              <p:cNvPr id="32" name="Straight Connector 31">
                <a:extLst>
                  <a:ext uri="{FF2B5EF4-FFF2-40B4-BE49-F238E27FC236}">
                    <a16:creationId xmlns:a16="http://schemas.microsoft.com/office/drawing/2014/main" id="{BE8972ED-B54B-4F45-BE36-0E565E1FEBA2}"/>
                  </a:ext>
                </a:extLst>
              </p:cNvPr>
              <p:cNvCxnSpPr>
                <a:cxnSpLocks/>
              </p:cNvCxnSpPr>
              <p:nvPr/>
            </p:nvCxnSpPr>
            <p:spPr>
              <a:xfrm flipH="1">
                <a:off x="-769" y="454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A3DB1C9-9617-2E43-A2B1-527336530745}"/>
                  </a:ext>
                </a:extLst>
              </p:cNvPr>
              <p:cNvCxnSpPr>
                <a:cxnSpLocks/>
              </p:cNvCxnSpPr>
              <p:nvPr/>
            </p:nvCxnSpPr>
            <p:spPr>
              <a:xfrm flipH="1">
                <a:off x="-769" y="753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949DED8F-556F-AD45-9EBB-7BC3B80B1759}"/>
                  </a:ext>
                </a:extLst>
              </p:cNvPr>
              <p:cNvCxnSpPr>
                <a:cxnSpLocks/>
              </p:cNvCxnSpPr>
              <p:nvPr/>
            </p:nvCxnSpPr>
            <p:spPr>
              <a:xfrm flipH="1">
                <a:off x="-769" y="1051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4073A208-B152-E64F-BEB1-936663A08C87}"/>
                  </a:ext>
                </a:extLst>
              </p:cNvPr>
              <p:cNvCxnSpPr>
                <a:cxnSpLocks/>
              </p:cNvCxnSpPr>
              <p:nvPr/>
            </p:nvCxnSpPr>
            <p:spPr>
              <a:xfrm flipH="1">
                <a:off x="-769" y="1349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2EEDE510-0C5E-AE48-9561-0A738E9C3D44}"/>
                  </a:ext>
                </a:extLst>
              </p:cNvPr>
              <p:cNvCxnSpPr>
                <a:cxnSpLocks/>
              </p:cNvCxnSpPr>
              <p:nvPr/>
            </p:nvCxnSpPr>
            <p:spPr>
              <a:xfrm flipH="1">
                <a:off x="-769" y="1648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69AF33A0-CCF0-964F-A670-B2651F3CB562}"/>
                  </a:ext>
                </a:extLst>
              </p:cNvPr>
              <p:cNvCxnSpPr>
                <a:cxnSpLocks/>
              </p:cNvCxnSpPr>
              <p:nvPr/>
            </p:nvCxnSpPr>
            <p:spPr>
              <a:xfrm flipH="1">
                <a:off x="-769" y="1946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47791A55-449D-7A40-916C-3FDD175B9DFD}"/>
                  </a:ext>
                </a:extLst>
              </p:cNvPr>
              <p:cNvCxnSpPr>
                <a:cxnSpLocks/>
              </p:cNvCxnSpPr>
              <p:nvPr/>
            </p:nvCxnSpPr>
            <p:spPr>
              <a:xfrm flipH="1">
                <a:off x="-769" y="2244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00E6BB8E-D2FB-0148-BC09-BFCCD2AB1638}"/>
                  </a:ext>
                </a:extLst>
              </p:cNvPr>
              <p:cNvCxnSpPr>
                <a:cxnSpLocks/>
              </p:cNvCxnSpPr>
              <p:nvPr/>
            </p:nvCxnSpPr>
            <p:spPr>
              <a:xfrm flipH="1">
                <a:off x="-769" y="2543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7F418BAC-86CA-A34D-B3B2-1768ED30BDE3}"/>
                  </a:ext>
                </a:extLst>
              </p:cNvPr>
              <p:cNvCxnSpPr>
                <a:cxnSpLocks/>
              </p:cNvCxnSpPr>
              <p:nvPr/>
            </p:nvCxnSpPr>
            <p:spPr>
              <a:xfrm flipH="1">
                <a:off x="-769" y="2841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6202F36-2D13-4F46-917C-5F5D6D06903C}"/>
                  </a:ext>
                </a:extLst>
              </p:cNvPr>
              <p:cNvCxnSpPr>
                <a:cxnSpLocks/>
              </p:cNvCxnSpPr>
              <p:nvPr/>
            </p:nvCxnSpPr>
            <p:spPr>
              <a:xfrm flipH="1">
                <a:off x="-769" y="31396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CA969691-DEF5-DC4D-819A-DF69A2D82925}"/>
                  </a:ext>
                </a:extLst>
              </p:cNvPr>
              <p:cNvCxnSpPr>
                <a:cxnSpLocks/>
              </p:cNvCxnSpPr>
              <p:nvPr/>
            </p:nvCxnSpPr>
            <p:spPr>
              <a:xfrm flipH="1">
                <a:off x="-769" y="3437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7A57E951-69A8-B046-A9E3-EE84C9369419}"/>
                  </a:ext>
                </a:extLst>
              </p:cNvPr>
              <p:cNvCxnSpPr>
                <a:cxnSpLocks/>
              </p:cNvCxnSpPr>
              <p:nvPr/>
            </p:nvCxnSpPr>
            <p:spPr>
              <a:xfrm flipH="1">
                <a:off x="-769" y="3736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E64E70C-5188-274B-AD65-9FAD208035A9}"/>
                  </a:ext>
                </a:extLst>
              </p:cNvPr>
              <p:cNvCxnSpPr>
                <a:cxnSpLocks/>
              </p:cNvCxnSpPr>
              <p:nvPr/>
            </p:nvCxnSpPr>
            <p:spPr>
              <a:xfrm flipH="1">
                <a:off x="-769" y="4034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F485D25-65B0-DC4B-B283-3693E0A91BDC}"/>
                  </a:ext>
                </a:extLst>
              </p:cNvPr>
              <p:cNvCxnSpPr>
                <a:cxnSpLocks/>
              </p:cNvCxnSpPr>
              <p:nvPr/>
            </p:nvCxnSpPr>
            <p:spPr>
              <a:xfrm flipH="1">
                <a:off x="-769" y="4332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43708D8-68FA-6843-AE1C-D74D15C661DA}"/>
                  </a:ext>
                </a:extLst>
              </p:cNvPr>
              <p:cNvCxnSpPr>
                <a:cxnSpLocks/>
              </p:cNvCxnSpPr>
              <p:nvPr/>
            </p:nvCxnSpPr>
            <p:spPr>
              <a:xfrm flipH="1">
                <a:off x="-769" y="4631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B643D4C-0B05-1D4D-BA43-2823705673C4}"/>
                  </a:ext>
                </a:extLst>
              </p:cNvPr>
              <p:cNvCxnSpPr>
                <a:cxnSpLocks/>
              </p:cNvCxnSpPr>
              <p:nvPr/>
            </p:nvCxnSpPr>
            <p:spPr>
              <a:xfrm flipH="1">
                <a:off x="-769" y="4929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6459F9D9-80AD-F94F-8751-58A5FA257D2B}"/>
                  </a:ext>
                </a:extLst>
              </p:cNvPr>
              <p:cNvCxnSpPr>
                <a:cxnSpLocks/>
              </p:cNvCxnSpPr>
              <p:nvPr/>
            </p:nvCxnSpPr>
            <p:spPr>
              <a:xfrm flipH="1">
                <a:off x="-769" y="5227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BFBE0C18-8781-4F40-B228-7692C3CFCABD}"/>
                  </a:ext>
                </a:extLst>
              </p:cNvPr>
              <p:cNvCxnSpPr>
                <a:cxnSpLocks/>
              </p:cNvCxnSpPr>
              <p:nvPr/>
            </p:nvCxnSpPr>
            <p:spPr>
              <a:xfrm flipH="1">
                <a:off x="-769" y="5526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3E62B51-E115-AC4A-95F3-B32C38DCB161}"/>
                  </a:ext>
                </a:extLst>
              </p:cNvPr>
              <p:cNvCxnSpPr>
                <a:cxnSpLocks/>
              </p:cNvCxnSpPr>
              <p:nvPr/>
            </p:nvCxnSpPr>
            <p:spPr>
              <a:xfrm flipH="1">
                <a:off x="-769" y="5824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063149-D237-9049-8F5F-2E39D4EF2087}"/>
                  </a:ext>
                </a:extLst>
              </p:cNvPr>
              <p:cNvCxnSpPr>
                <a:cxnSpLocks/>
              </p:cNvCxnSpPr>
              <p:nvPr/>
            </p:nvCxnSpPr>
            <p:spPr>
              <a:xfrm flipH="1">
                <a:off x="-769" y="6122676"/>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sp>
        <p:nvSpPr>
          <p:cNvPr id="54" name="Footer Placeholder 53">
            <a:extLst>
              <a:ext uri="{FF2B5EF4-FFF2-40B4-BE49-F238E27FC236}">
                <a16:creationId xmlns:a16="http://schemas.microsoft.com/office/drawing/2014/main" id="{7422BBAD-1281-87C2-694B-1FAABE662B91}"/>
              </a:ext>
            </a:extLst>
          </p:cNvPr>
          <p:cNvSpPr>
            <a:spLocks noGrp="1"/>
          </p:cNvSpPr>
          <p:nvPr>
            <p:ph type="ftr" sz="quarter" idx="10"/>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grpSp>
        <p:nvGrpSpPr>
          <p:cNvPr id="52" name="Group 51">
            <a:extLst>
              <a:ext uri="{FF2B5EF4-FFF2-40B4-BE49-F238E27FC236}">
                <a16:creationId xmlns:a16="http://schemas.microsoft.com/office/drawing/2014/main" id="{16CF70CB-4C01-10B9-30E1-10BD87410741}"/>
              </a:ext>
            </a:extLst>
          </p:cNvPr>
          <p:cNvGrpSpPr/>
          <p:nvPr userDrawn="1"/>
        </p:nvGrpSpPr>
        <p:grpSpPr>
          <a:xfrm>
            <a:off x="-646" y="0"/>
            <a:ext cx="12182357" cy="6860238"/>
            <a:chOff x="-646" y="-2238"/>
            <a:chExt cx="12182357" cy="6860238"/>
          </a:xfrm>
        </p:grpSpPr>
        <p:cxnSp>
          <p:nvCxnSpPr>
            <p:cNvPr id="53" name="Straight Connector 52">
              <a:extLst>
                <a:ext uri="{FF2B5EF4-FFF2-40B4-BE49-F238E27FC236}">
                  <a16:creationId xmlns:a16="http://schemas.microsoft.com/office/drawing/2014/main" id="{8EA384D8-4F9F-4F33-E18F-2595E67748B8}"/>
                </a:ext>
              </a:extLst>
            </p:cNvPr>
            <p:cNvCxnSpPr>
              <a:cxnSpLocks/>
            </p:cNvCxnSpPr>
            <p:nvPr/>
          </p:nvCxnSpPr>
          <p:spPr>
            <a:xfrm>
              <a:off x="457200" y="0"/>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153242-6E43-7523-A773-5F5B37F33CA0}"/>
                </a:ext>
              </a:extLst>
            </p:cNvPr>
            <p:cNvCxnSpPr>
              <a:cxnSpLocks/>
            </p:cNvCxnSpPr>
            <p:nvPr/>
          </p:nvCxnSpPr>
          <p:spPr>
            <a:xfrm flipH="1">
              <a:off x="-646" y="45720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A24E7632-8D0E-5A78-E3DA-711BDE70F541}"/>
                </a:ext>
              </a:extLst>
            </p:cNvPr>
            <p:cNvCxnSpPr>
              <a:cxnSpLocks/>
            </p:cNvCxnSpPr>
            <p:nvPr/>
          </p:nvCxnSpPr>
          <p:spPr>
            <a:xfrm>
              <a:off x="11731752" y="-2238"/>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DE4096FD-E484-77F7-58E6-AAF5B9CE5F65}"/>
                </a:ext>
              </a:extLst>
            </p:cNvPr>
            <p:cNvCxnSpPr>
              <a:cxnSpLocks/>
            </p:cNvCxnSpPr>
            <p:nvPr/>
          </p:nvCxnSpPr>
          <p:spPr>
            <a:xfrm flipH="1">
              <a:off x="-646" y="612648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58" name="Rectangle 57">
              <a:extLst>
                <a:ext uri="{FF2B5EF4-FFF2-40B4-BE49-F238E27FC236}">
                  <a16:creationId xmlns:a16="http://schemas.microsoft.com/office/drawing/2014/main" id="{4EB4BED9-CB3E-C940-C6C1-D5D5E5746EB2}"/>
                </a:ext>
              </a:extLst>
            </p:cNvPr>
            <p:cNvSpPr/>
            <p:nvPr/>
          </p:nvSpPr>
          <p:spPr>
            <a:xfrm>
              <a:off x="46363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59" name="Rectangle 58">
              <a:extLst>
                <a:ext uri="{FF2B5EF4-FFF2-40B4-BE49-F238E27FC236}">
                  <a16:creationId xmlns:a16="http://schemas.microsoft.com/office/drawing/2014/main" id="{5B54620F-37FE-E5E1-6A63-AE2415CDEDAB}"/>
                </a:ext>
              </a:extLst>
            </p:cNvPr>
            <p:cNvSpPr/>
            <p:nvPr/>
          </p:nvSpPr>
          <p:spPr>
            <a:xfrm>
              <a:off x="142196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0" name="Rectangle 59">
              <a:extLst>
                <a:ext uri="{FF2B5EF4-FFF2-40B4-BE49-F238E27FC236}">
                  <a16:creationId xmlns:a16="http://schemas.microsoft.com/office/drawing/2014/main" id="{8B7DC46B-6BA1-278D-3012-A6A214C42CD9}"/>
                </a:ext>
              </a:extLst>
            </p:cNvPr>
            <p:cNvSpPr/>
            <p:nvPr/>
          </p:nvSpPr>
          <p:spPr>
            <a:xfrm>
              <a:off x="238030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1" name="Rectangle 60">
              <a:extLst>
                <a:ext uri="{FF2B5EF4-FFF2-40B4-BE49-F238E27FC236}">
                  <a16:creationId xmlns:a16="http://schemas.microsoft.com/office/drawing/2014/main" id="{012D703A-C469-4BBD-270B-8AE6AE091EB5}"/>
                </a:ext>
              </a:extLst>
            </p:cNvPr>
            <p:cNvSpPr/>
            <p:nvPr/>
          </p:nvSpPr>
          <p:spPr>
            <a:xfrm>
              <a:off x="333864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2" name="Rectangle 61">
              <a:extLst>
                <a:ext uri="{FF2B5EF4-FFF2-40B4-BE49-F238E27FC236}">
                  <a16:creationId xmlns:a16="http://schemas.microsoft.com/office/drawing/2014/main" id="{A6CFFC40-66A4-B365-FC2F-90FDF08EA582}"/>
                </a:ext>
              </a:extLst>
            </p:cNvPr>
            <p:cNvSpPr/>
            <p:nvPr/>
          </p:nvSpPr>
          <p:spPr>
            <a:xfrm>
              <a:off x="429697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3" name="Rectangle 62">
              <a:extLst>
                <a:ext uri="{FF2B5EF4-FFF2-40B4-BE49-F238E27FC236}">
                  <a16:creationId xmlns:a16="http://schemas.microsoft.com/office/drawing/2014/main" id="{6D8E637B-F213-E4D5-1130-41727F9C0E4A}"/>
                </a:ext>
              </a:extLst>
            </p:cNvPr>
            <p:cNvSpPr/>
            <p:nvPr/>
          </p:nvSpPr>
          <p:spPr>
            <a:xfrm>
              <a:off x="525531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4" name="Rectangle 63">
              <a:extLst>
                <a:ext uri="{FF2B5EF4-FFF2-40B4-BE49-F238E27FC236}">
                  <a16:creationId xmlns:a16="http://schemas.microsoft.com/office/drawing/2014/main" id="{ADC72A23-E3E9-251A-7A37-9FF416CFE047}"/>
                </a:ext>
              </a:extLst>
            </p:cNvPr>
            <p:cNvSpPr/>
            <p:nvPr/>
          </p:nvSpPr>
          <p:spPr>
            <a:xfrm>
              <a:off x="621364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5" name="Rectangle 64">
              <a:extLst>
                <a:ext uri="{FF2B5EF4-FFF2-40B4-BE49-F238E27FC236}">
                  <a16:creationId xmlns:a16="http://schemas.microsoft.com/office/drawing/2014/main" id="{9A55E7EF-9F66-B975-FDF0-D67B9054470D}"/>
                </a:ext>
              </a:extLst>
            </p:cNvPr>
            <p:cNvSpPr/>
            <p:nvPr/>
          </p:nvSpPr>
          <p:spPr>
            <a:xfrm>
              <a:off x="717198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6" name="Rectangle 65">
              <a:extLst>
                <a:ext uri="{FF2B5EF4-FFF2-40B4-BE49-F238E27FC236}">
                  <a16:creationId xmlns:a16="http://schemas.microsoft.com/office/drawing/2014/main" id="{A603875F-502D-B0AB-4668-8DE74829B67A}"/>
                </a:ext>
              </a:extLst>
            </p:cNvPr>
            <p:cNvSpPr/>
            <p:nvPr/>
          </p:nvSpPr>
          <p:spPr>
            <a:xfrm>
              <a:off x="813032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7" name="Rectangle 66">
              <a:extLst>
                <a:ext uri="{FF2B5EF4-FFF2-40B4-BE49-F238E27FC236}">
                  <a16:creationId xmlns:a16="http://schemas.microsoft.com/office/drawing/2014/main" id="{900E526A-664C-F67C-410E-0D13560C48CE}"/>
                </a:ext>
              </a:extLst>
            </p:cNvPr>
            <p:cNvSpPr/>
            <p:nvPr/>
          </p:nvSpPr>
          <p:spPr>
            <a:xfrm>
              <a:off x="908865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8" name="Rectangle 67">
              <a:extLst>
                <a:ext uri="{FF2B5EF4-FFF2-40B4-BE49-F238E27FC236}">
                  <a16:creationId xmlns:a16="http://schemas.microsoft.com/office/drawing/2014/main" id="{5634B516-878E-38D7-9FD0-9E72C35B8370}"/>
                </a:ext>
              </a:extLst>
            </p:cNvPr>
            <p:cNvSpPr/>
            <p:nvPr/>
          </p:nvSpPr>
          <p:spPr>
            <a:xfrm>
              <a:off x="1004699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9" name="Rectangle 68">
              <a:extLst>
                <a:ext uri="{FF2B5EF4-FFF2-40B4-BE49-F238E27FC236}">
                  <a16:creationId xmlns:a16="http://schemas.microsoft.com/office/drawing/2014/main" id="{5D0D61DF-6828-9F13-55D9-06EF7D6E564E}"/>
                </a:ext>
              </a:extLst>
            </p:cNvPr>
            <p:cNvSpPr/>
            <p:nvPr/>
          </p:nvSpPr>
          <p:spPr>
            <a:xfrm>
              <a:off x="11005328"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cxnSp>
          <p:nvCxnSpPr>
            <p:cNvPr id="70" name="Straight Connector 69">
              <a:extLst>
                <a:ext uri="{FF2B5EF4-FFF2-40B4-BE49-F238E27FC236}">
                  <a16:creationId xmlns:a16="http://schemas.microsoft.com/office/drawing/2014/main" id="{6C172621-9283-220D-69EC-B73B024C593E}"/>
                </a:ext>
              </a:extLst>
            </p:cNvPr>
            <p:cNvCxnSpPr/>
            <p:nvPr/>
          </p:nvCxnSpPr>
          <p:spPr>
            <a:xfrm>
              <a:off x="82836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0C481E7D-289C-3D03-AB73-11146E044321}"/>
                </a:ext>
              </a:extLst>
            </p:cNvPr>
            <p:cNvCxnSpPr/>
            <p:nvPr/>
          </p:nvCxnSpPr>
          <p:spPr>
            <a:xfrm>
              <a:off x="11370064"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96F08276-6458-479F-0410-0FC406DE6220}"/>
                </a:ext>
              </a:extLst>
            </p:cNvPr>
            <p:cNvCxnSpPr/>
            <p:nvPr/>
          </p:nvCxnSpPr>
          <p:spPr>
            <a:xfrm>
              <a:off x="10411729" y="45657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9B6D503C-EE4B-7AFC-188C-DEADAF7E51AA}"/>
                </a:ext>
              </a:extLst>
            </p:cNvPr>
            <p:cNvCxnSpPr/>
            <p:nvPr/>
          </p:nvCxnSpPr>
          <p:spPr>
            <a:xfrm>
              <a:off x="945339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22A881D3-7A22-EBDC-79B5-7F03380B31CE}"/>
                </a:ext>
              </a:extLst>
            </p:cNvPr>
            <p:cNvCxnSpPr/>
            <p:nvPr/>
          </p:nvCxnSpPr>
          <p:spPr>
            <a:xfrm>
              <a:off x="849505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910D03A8-1CCB-78C3-4FC6-7D8B38032B30}"/>
                </a:ext>
              </a:extLst>
            </p:cNvPr>
            <p:cNvCxnSpPr/>
            <p:nvPr/>
          </p:nvCxnSpPr>
          <p:spPr>
            <a:xfrm>
              <a:off x="753672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BF5D655A-D58D-5B64-F6E3-0CB927F8D021}"/>
                </a:ext>
              </a:extLst>
            </p:cNvPr>
            <p:cNvCxnSpPr/>
            <p:nvPr/>
          </p:nvCxnSpPr>
          <p:spPr>
            <a:xfrm>
              <a:off x="657838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E9E2C4BE-9EE3-8642-ECF9-0E5BA3943091}"/>
                </a:ext>
              </a:extLst>
            </p:cNvPr>
            <p:cNvCxnSpPr/>
            <p:nvPr/>
          </p:nvCxnSpPr>
          <p:spPr>
            <a:xfrm>
              <a:off x="562004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C9355B82-C08D-E9D1-E65B-332D8BF88D75}"/>
                </a:ext>
              </a:extLst>
            </p:cNvPr>
            <p:cNvCxnSpPr/>
            <p:nvPr/>
          </p:nvCxnSpPr>
          <p:spPr>
            <a:xfrm>
              <a:off x="466171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8B2BA15F-32BF-37FF-E917-DEAC5CCCCCA8}"/>
                </a:ext>
              </a:extLst>
            </p:cNvPr>
            <p:cNvCxnSpPr/>
            <p:nvPr/>
          </p:nvCxnSpPr>
          <p:spPr>
            <a:xfrm>
              <a:off x="370337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7AD40461-AF0F-66AF-1783-C608286D1CC0}"/>
                </a:ext>
              </a:extLst>
            </p:cNvPr>
            <p:cNvCxnSpPr/>
            <p:nvPr/>
          </p:nvCxnSpPr>
          <p:spPr>
            <a:xfrm>
              <a:off x="274504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3CCFBE25-03B8-7263-1A56-6221E203BF3E}"/>
                </a:ext>
              </a:extLst>
            </p:cNvPr>
            <p:cNvCxnSpPr/>
            <p:nvPr/>
          </p:nvCxnSpPr>
          <p:spPr>
            <a:xfrm>
              <a:off x="178670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nvGrpSpPr>
            <p:cNvPr id="82" name="Group 81">
              <a:extLst>
                <a:ext uri="{FF2B5EF4-FFF2-40B4-BE49-F238E27FC236}">
                  <a16:creationId xmlns:a16="http://schemas.microsoft.com/office/drawing/2014/main" id="{AA85F12F-6FFA-9B1E-02EB-C8AD3950FEEA}"/>
                </a:ext>
              </a:extLst>
            </p:cNvPr>
            <p:cNvGrpSpPr/>
            <p:nvPr/>
          </p:nvGrpSpPr>
          <p:grpSpPr>
            <a:xfrm>
              <a:off x="457200" y="454969"/>
              <a:ext cx="11277600" cy="5667707"/>
              <a:chOff x="-769" y="454969"/>
              <a:chExt cx="12182357" cy="5667707"/>
            </a:xfrm>
          </p:grpSpPr>
          <p:cxnSp>
            <p:nvCxnSpPr>
              <p:cNvPr id="83" name="Straight Connector 82">
                <a:extLst>
                  <a:ext uri="{FF2B5EF4-FFF2-40B4-BE49-F238E27FC236}">
                    <a16:creationId xmlns:a16="http://schemas.microsoft.com/office/drawing/2014/main" id="{BE93217E-3A78-61F7-393F-15B91AC86DB2}"/>
                  </a:ext>
                </a:extLst>
              </p:cNvPr>
              <p:cNvCxnSpPr>
                <a:cxnSpLocks/>
              </p:cNvCxnSpPr>
              <p:nvPr/>
            </p:nvCxnSpPr>
            <p:spPr>
              <a:xfrm flipH="1">
                <a:off x="-769" y="454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F93C498F-E5DD-BBE1-7B10-1DD0F7BA901D}"/>
                  </a:ext>
                </a:extLst>
              </p:cNvPr>
              <p:cNvCxnSpPr>
                <a:cxnSpLocks/>
              </p:cNvCxnSpPr>
              <p:nvPr/>
            </p:nvCxnSpPr>
            <p:spPr>
              <a:xfrm flipH="1">
                <a:off x="-769" y="753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1D4DE9BE-7514-12B4-A853-B4161D9E1FE6}"/>
                  </a:ext>
                </a:extLst>
              </p:cNvPr>
              <p:cNvCxnSpPr>
                <a:cxnSpLocks/>
              </p:cNvCxnSpPr>
              <p:nvPr/>
            </p:nvCxnSpPr>
            <p:spPr>
              <a:xfrm flipH="1">
                <a:off x="-769" y="1051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F63E3F70-4F22-4C3E-3608-82A1F01C071E}"/>
                  </a:ext>
                </a:extLst>
              </p:cNvPr>
              <p:cNvCxnSpPr>
                <a:cxnSpLocks/>
              </p:cNvCxnSpPr>
              <p:nvPr/>
            </p:nvCxnSpPr>
            <p:spPr>
              <a:xfrm flipH="1">
                <a:off x="-769" y="1349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14D806C-2269-3306-70F8-D1E8D9939BEE}"/>
                  </a:ext>
                </a:extLst>
              </p:cNvPr>
              <p:cNvCxnSpPr>
                <a:cxnSpLocks/>
              </p:cNvCxnSpPr>
              <p:nvPr/>
            </p:nvCxnSpPr>
            <p:spPr>
              <a:xfrm flipH="1">
                <a:off x="-769" y="1648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FE862858-06C5-3F38-2FD5-ADDEF945A489}"/>
                  </a:ext>
                </a:extLst>
              </p:cNvPr>
              <p:cNvCxnSpPr>
                <a:cxnSpLocks/>
              </p:cNvCxnSpPr>
              <p:nvPr/>
            </p:nvCxnSpPr>
            <p:spPr>
              <a:xfrm flipH="1">
                <a:off x="-769" y="1946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6A222922-19FB-BC96-D2C1-EE87C000EA5D}"/>
                  </a:ext>
                </a:extLst>
              </p:cNvPr>
              <p:cNvCxnSpPr>
                <a:cxnSpLocks/>
              </p:cNvCxnSpPr>
              <p:nvPr/>
            </p:nvCxnSpPr>
            <p:spPr>
              <a:xfrm flipH="1">
                <a:off x="-769" y="2244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FA52722-027C-8D38-5F6B-46932A4DE52C}"/>
                  </a:ext>
                </a:extLst>
              </p:cNvPr>
              <p:cNvCxnSpPr>
                <a:cxnSpLocks/>
              </p:cNvCxnSpPr>
              <p:nvPr/>
            </p:nvCxnSpPr>
            <p:spPr>
              <a:xfrm flipH="1">
                <a:off x="-769" y="2543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25BE6D6-609A-CEF2-43B7-050AAA5570B8}"/>
                  </a:ext>
                </a:extLst>
              </p:cNvPr>
              <p:cNvCxnSpPr>
                <a:cxnSpLocks/>
              </p:cNvCxnSpPr>
              <p:nvPr/>
            </p:nvCxnSpPr>
            <p:spPr>
              <a:xfrm flipH="1">
                <a:off x="-769" y="2841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BC8FA7C8-A37A-56FE-E586-6872D366BBB6}"/>
                  </a:ext>
                </a:extLst>
              </p:cNvPr>
              <p:cNvCxnSpPr>
                <a:cxnSpLocks/>
              </p:cNvCxnSpPr>
              <p:nvPr/>
            </p:nvCxnSpPr>
            <p:spPr>
              <a:xfrm flipH="1">
                <a:off x="-769" y="31396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E7B84BEC-1936-5E68-E7B6-EECA12B4D99C}"/>
                  </a:ext>
                </a:extLst>
              </p:cNvPr>
              <p:cNvCxnSpPr>
                <a:cxnSpLocks/>
              </p:cNvCxnSpPr>
              <p:nvPr/>
            </p:nvCxnSpPr>
            <p:spPr>
              <a:xfrm flipH="1">
                <a:off x="-769" y="3437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CCDE42D-50D8-151D-30CE-CE9792E582D6}"/>
                  </a:ext>
                </a:extLst>
              </p:cNvPr>
              <p:cNvCxnSpPr>
                <a:cxnSpLocks/>
              </p:cNvCxnSpPr>
              <p:nvPr/>
            </p:nvCxnSpPr>
            <p:spPr>
              <a:xfrm flipH="1">
                <a:off x="-769" y="3736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BA93BF97-EA7F-6DE9-23CA-DD6F01CABD9E}"/>
                  </a:ext>
                </a:extLst>
              </p:cNvPr>
              <p:cNvCxnSpPr>
                <a:cxnSpLocks/>
              </p:cNvCxnSpPr>
              <p:nvPr/>
            </p:nvCxnSpPr>
            <p:spPr>
              <a:xfrm flipH="1">
                <a:off x="-769" y="4034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D956AD9-1FAB-B05F-7886-CB0C0C6DFA52}"/>
                  </a:ext>
                </a:extLst>
              </p:cNvPr>
              <p:cNvCxnSpPr>
                <a:cxnSpLocks/>
              </p:cNvCxnSpPr>
              <p:nvPr/>
            </p:nvCxnSpPr>
            <p:spPr>
              <a:xfrm flipH="1">
                <a:off x="-769" y="4332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CF92ACD1-70BB-30E2-44A8-F90387A06E1B}"/>
                  </a:ext>
                </a:extLst>
              </p:cNvPr>
              <p:cNvCxnSpPr>
                <a:cxnSpLocks/>
              </p:cNvCxnSpPr>
              <p:nvPr/>
            </p:nvCxnSpPr>
            <p:spPr>
              <a:xfrm flipH="1">
                <a:off x="-769" y="4631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F7B4139-9C23-6AF5-A8F8-77391FF88F7E}"/>
                  </a:ext>
                </a:extLst>
              </p:cNvPr>
              <p:cNvCxnSpPr>
                <a:cxnSpLocks/>
              </p:cNvCxnSpPr>
              <p:nvPr/>
            </p:nvCxnSpPr>
            <p:spPr>
              <a:xfrm flipH="1">
                <a:off x="-769" y="4929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F719EA2B-5802-2D90-B56D-B62AF846158A}"/>
                  </a:ext>
                </a:extLst>
              </p:cNvPr>
              <p:cNvCxnSpPr>
                <a:cxnSpLocks/>
              </p:cNvCxnSpPr>
              <p:nvPr/>
            </p:nvCxnSpPr>
            <p:spPr>
              <a:xfrm flipH="1">
                <a:off x="-769" y="5227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0A4622E6-838B-D396-0C5B-CED20BCD93B2}"/>
                  </a:ext>
                </a:extLst>
              </p:cNvPr>
              <p:cNvCxnSpPr>
                <a:cxnSpLocks/>
              </p:cNvCxnSpPr>
              <p:nvPr/>
            </p:nvCxnSpPr>
            <p:spPr>
              <a:xfrm flipH="1">
                <a:off x="-769" y="5526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4FA89D5D-59D7-F563-3FCC-132282FA4325}"/>
                  </a:ext>
                </a:extLst>
              </p:cNvPr>
              <p:cNvCxnSpPr>
                <a:cxnSpLocks/>
              </p:cNvCxnSpPr>
              <p:nvPr/>
            </p:nvCxnSpPr>
            <p:spPr>
              <a:xfrm flipH="1">
                <a:off x="-769" y="5824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A165A97-A3F8-F1A3-D14E-84DF072B115E}"/>
                  </a:ext>
                </a:extLst>
              </p:cNvPr>
              <p:cNvCxnSpPr>
                <a:cxnSpLocks/>
              </p:cNvCxnSpPr>
              <p:nvPr/>
            </p:nvCxnSpPr>
            <p:spPr>
              <a:xfrm flipH="1">
                <a:off x="-769" y="6122676"/>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3702310289"/>
      </p:ext>
    </p:extLst>
  </p:cSld>
  <p:clrMapOvr>
    <a:masterClrMapping/>
  </p:clrMapOvr>
  <p:extLst>
    <p:ext uri="{DCECCB84-F9BA-43D5-87BE-67443E8EF086}">
      <p15:sldGuideLst xmlns:p15="http://schemas.microsoft.com/office/powerpoint/2012/main"/>
    </p:ext>
  </p:extLst>
</p:sldLayout>
</file>

<file path=ppt/slideLayouts/slideLayout179.xml><?xml version="1.0" encoding="utf-8"?>
<p:sldLayout xmlns:a="http://schemas.openxmlformats.org/drawingml/2006/main" xmlns:r="http://schemas.openxmlformats.org/officeDocument/2006/relationships" xmlns:p="http://schemas.openxmlformats.org/presentationml/2006/main" showMasterSp="0" preserve="1">
  <p:cSld name="Navy Title">
    <p:bg>
      <p:bgPr>
        <a:solidFill>
          <a:schemeClr val="tx1"/>
        </a:solidFill>
        <a:effectLst/>
      </p:bgPr>
    </p:bg>
    <p:spTree>
      <p:nvGrpSpPr>
        <p:cNvPr id="1" name=""/>
        <p:cNvGrpSpPr/>
        <p:nvPr/>
      </p:nvGrpSpPr>
      <p:grpSpPr>
        <a:xfrm>
          <a:off x="0" y="0"/>
          <a:ext cx="0" cy="0"/>
          <a:chOff x="0" y="0"/>
          <a:chExt cx="0" cy="0"/>
        </a:xfrm>
      </p:grpSpPr>
      <p:sp>
        <p:nvSpPr>
          <p:cNvPr id="8" name="Freeform 19">
            <a:extLst>
              <a:ext uri="{FF2B5EF4-FFF2-40B4-BE49-F238E27FC236}">
                <a16:creationId xmlns:a16="http://schemas.microsoft.com/office/drawing/2014/main" id="{7AFD042A-F21A-D5B8-8CB9-4D77A1A1873E}"/>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sz="2400" dirty="0"/>
          </a:p>
        </p:txBody>
      </p:sp>
      <p:grpSp>
        <p:nvGrpSpPr>
          <p:cNvPr id="5" name="Graphic 1164">
            <a:extLst>
              <a:ext uri="{FF2B5EF4-FFF2-40B4-BE49-F238E27FC236}">
                <a16:creationId xmlns:a16="http://schemas.microsoft.com/office/drawing/2014/main" id="{2633E432-6F53-C5D9-483E-D7A3620B334A}"/>
              </a:ext>
            </a:extLst>
          </p:cNvPr>
          <p:cNvGrpSpPr/>
          <p:nvPr/>
        </p:nvGrpSpPr>
        <p:grpSpPr>
          <a:xfrm>
            <a:off x="460429" y="457200"/>
            <a:ext cx="1919234" cy="440944"/>
            <a:chOff x="5082170" y="602010"/>
            <a:chExt cx="2868072" cy="658939"/>
          </a:xfrm>
          <a:solidFill>
            <a:srgbClr val="FFFFFF"/>
          </a:solidFill>
        </p:grpSpPr>
        <p:sp>
          <p:nvSpPr>
            <p:cNvPr id="6" name="Freeform 5">
              <a:extLst>
                <a:ext uri="{FF2B5EF4-FFF2-40B4-BE49-F238E27FC236}">
                  <a16:creationId xmlns:a16="http://schemas.microsoft.com/office/drawing/2014/main" id="{74B3E2CA-F646-A2F5-12B6-DB9F8533E834}"/>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sz="2400" dirty="0"/>
            </a:p>
          </p:txBody>
        </p:sp>
        <p:sp>
          <p:nvSpPr>
            <p:cNvPr id="7" name="Freeform 7">
              <a:extLst>
                <a:ext uri="{FF2B5EF4-FFF2-40B4-BE49-F238E27FC236}">
                  <a16:creationId xmlns:a16="http://schemas.microsoft.com/office/drawing/2014/main" id="{A58F434B-9874-A55C-B153-CD0401BA31C9}"/>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solidFill>
              <a:srgbClr val="FFFFFF"/>
            </a:solidFill>
            <a:ln w="9525" cap="flat">
              <a:noFill/>
              <a:prstDash val="solid"/>
              <a:miter/>
            </a:ln>
          </p:spPr>
          <p:txBody>
            <a:bodyPr rtlCol="0" anchor="ctr"/>
            <a:lstStyle/>
            <a:p>
              <a:endParaRPr lang="en-US" sz="2400" dirty="0"/>
            </a:p>
          </p:txBody>
        </p:sp>
      </p:grpSp>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1" y="4622067"/>
            <a:ext cx="9358313" cy="290849"/>
          </a:xfrm>
          <a:prstGeom prst="rect">
            <a:avLst/>
          </a:prstGeom>
        </p:spPr>
        <p:txBody>
          <a:bodyPr lIns="0" tIns="0" rIns="0" bIns="0">
            <a:noAutofit/>
          </a:bodyPr>
          <a:lstStyle>
            <a:lvl1pPr marL="0" indent="0" algn="l">
              <a:lnSpc>
                <a:spcPct val="82000"/>
              </a:lnSpc>
              <a:buNone/>
              <a:defRPr sz="18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560461"/>
            <a:ext cx="9358313" cy="1969770"/>
          </a:xfrm>
        </p:spPr>
        <p:txBody>
          <a:bodyPr wrap="square">
            <a:spAutoFit/>
          </a:bodyPr>
          <a:lstStyle>
            <a:lvl1pPr>
              <a:lnSpc>
                <a:spcPct val="80000"/>
              </a:lnSpc>
              <a:defRPr sz="8000" spc="-100" baseline="0">
                <a:solidFill>
                  <a:schemeClr val="bg1"/>
                </a:solidFill>
              </a:defRPr>
            </a:lvl1pPr>
          </a:lstStyle>
          <a:p>
            <a:r>
              <a:rPr lang="en-US"/>
              <a:t>Click to edit Master title style</a:t>
            </a:r>
            <a:endParaRPr lang="en-US" dirty="0"/>
          </a:p>
        </p:txBody>
      </p:sp>
      <p:sp>
        <p:nvSpPr>
          <p:cNvPr id="9" name="Text Placeholder 8">
            <a:extLst>
              <a:ext uri="{FF2B5EF4-FFF2-40B4-BE49-F238E27FC236}">
                <a16:creationId xmlns:a16="http://schemas.microsoft.com/office/drawing/2014/main" id="{71B20FDD-BFE8-D85A-E157-4150CC9F35C2}"/>
              </a:ext>
            </a:extLst>
          </p:cNvPr>
          <p:cNvSpPr>
            <a:spLocks noGrp="1"/>
          </p:cNvSpPr>
          <p:nvPr>
            <p:ph type="body" sz="quarter" idx="11" hasCustomPrompt="1"/>
          </p:nvPr>
        </p:nvSpPr>
        <p:spPr>
          <a:xfrm>
            <a:off x="457201" y="5365098"/>
            <a:ext cx="3838574" cy="1084262"/>
          </a:xfrm>
          <a:prstGeom prst="rect">
            <a:avLst/>
          </a:prstGeom>
        </p:spPr>
        <p:txBody>
          <a:bodyPr/>
          <a:lstStyle>
            <a:lvl1pPr>
              <a:defRPr sz="1600" cap="none">
                <a:solidFill>
                  <a:schemeClr val="bg1"/>
                </a:solidFill>
                <a:latin typeface="+mn-lt"/>
              </a:defRPr>
            </a:lvl1pPr>
            <a:lvl2pPr>
              <a:lnSpc>
                <a:spcPct val="82000"/>
              </a:lnSpc>
              <a:spcBef>
                <a:spcPts val="900"/>
              </a:spcBef>
              <a:defRPr sz="1200" b="0">
                <a:solidFill>
                  <a:schemeClr val="bg1"/>
                </a:solidFill>
                <a:latin typeface="+mn-lt"/>
              </a:defRPr>
            </a:lvl2pPr>
            <a:lvl3pPr>
              <a:lnSpc>
                <a:spcPct val="82000"/>
              </a:lnSpc>
              <a:spcBef>
                <a:spcPts val="1600"/>
              </a:spcBef>
              <a:defRPr>
                <a:solidFill>
                  <a:schemeClr val="accent2"/>
                </a:solidFill>
              </a:defRPr>
            </a:lvl3pPr>
            <a:lvl4pPr>
              <a:defRPr>
                <a:solidFill>
                  <a:schemeClr val="bg1"/>
                </a:solidFill>
              </a:defRPr>
            </a:lvl4pPr>
            <a:lvl5pPr>
              <a:defRPr>
                <a:solidFill>
                  <a:schemeClr val="bg1"/>
                </a:solidFill>
              </a:defRPr>
            </a:lvl5pPr>
          </a:lstStyle>
          <a:p>
            <a:pPr lvl="0"/>
            <a:r>
              <a:rPr lang="en-US" dirty="0"/>
              <a:t>Click to edit master text styles</a:t>
            </a:r>
          </a:p>
          <a:p>
            <a:pPr lvl="1"/>
            <a:r>
              <a:rPr lang="en-US" dirty="0"/>
              <a:t>Second level</a:t>
            </a:r>
          </a:p>
          <a:p>
            <a:pPr lvl="2"/>
            <a:r>
              <a:rPr lang="en-US" dirty="0"/>
              <a:t>Third level</a:t>
            </a:r>
          </a:p>
        </p:txBody>
      </p:sp>
      <p:sp>
        <p:nvSpPr>
          <p:cNvPr id="3" name="Freeform 19">
            <a:extLst>
              <a:ext uri="{FF2B5EF4-FFF2-40B4-BE49-F238E27FC236}">
                <a16:creationId xmlns:a16="http://schemas.microsoft.com/office/drawing/2014/main" id="{EF57C096-32E2-5BD1-D202-53A00186CFBD}"/>
              </a:ext>
            </a:extLst>
          </p:cNvPr>
          <p:cNvSpPr/>
          <p:nvPr userDrawn="1"/>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sz="2400" dirty="0"/>
          </a:p>
        </p:txBody>
      </p:sp>
    </p:spTree>
    <p:extLst>
      <p:ext uri="{BB962C8B-B14F-4D97-AF65-F5344CB8AC3E}">
        <p14:creationId xmlns:p14="http://schemas.microsoft.com/office/powerpoint/2010/main" val="2272276839"/>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showMasterSp="0" preserve="1">
  <p:cSld name="White Title">
    <p:bg>
      <p:bgPr>
        <a:solidFill>
          <a:schemeClr val="bg1"/>
        </a:solidFill>
        <a:effectLst/>
      </p:bgPr>
    </p:bg>
    <p:spTree>
      <p:nvGrpSpPr>
        <p:cNvPr id="1" name=""/>
        <p:cNvGrpSpPr/>
        <p:nvPr/>
      </p:nvGrpSpPr>
      <p:grpSpPr>
        <a:xfrm>
          <a:off x="0" y="0"/>
          <a:ext cx="0" cy="0"/>
          <a:chOff x="0" y="0"/>
          <a:chExt cx="0" cy="0"/>
        </a:xfrm>
      </p:grpSpPr>
      <p:sp>
        <p:nvSpPr>
          <p:cNvPr id="3" name="Freeform 19">
            <a:extLst>
              <a:ext uri="{FF2B5EF4-FFF2-40B4-BE49-F238E27FC236}">
                <a16:creationId xmlns:a16="http://schemas.microsoft.com/office/drawing/2014/main" id="{3937B84A-0504-F4F1-8E4B-3660FB140892}"/>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EBEDF0"/>
          </a:solidFill>
          <a:ln w="6350" cap="flat">
            <a:noFill/>
            <a:prstDash val="solid"/>
            <a:miter/>
          </a:ln>
        </p:spPr>
        <p:txBody>
          <a:bodyPr rtlCol="0" anchor="ctr"/>
          <a:lstStyle/>
          <a:p>
            <a:endParaRPr lang="en-US" sz="2400" dirty="0"/>
          </a:p>
        </p:txBody>
      </p:sp>
      <p:grpSp>
        <p:nvGrpSpPr>
          <p:cNvPr id="5" name="Graphic 1164">
            <a:extLst>
              <a:ext uri="{FF2B5EF4-FFF2-40B4-BE49-F238E27FC236}">
                <a16:creationId xmlns:a16="http://schemas.microsoft.com/office/drawing/2014/main" id="{2633E432-6F53-C5D9-483E-D7A3620B334A}"/>
              </a:ext>
            </a:extLst>
          </p:cNvPr>
          <p:cNvGrpSpPr/>
          <p:nvPr/>
        </p:nvGrpSpPr>
        <p:grpSpPr>
          <a:xfrm>
            <a:off x="460429" y="457200"/>
            <a:ext cx="1919234" cy="440944"/>
            <a:chOff x="5082170" y="602010"/>
            <a:chExt cx="2868072" cy="658939"/>
          </a:xfrm>
          <a:solidFill>
            <a:schemeClr val="tx1"/>
          </a:solidFill>
        </p:grpSpPr>
        <p:sp>
          <p:nvSpPr>
            <p:cNvPr id="6" name="Freeform 5">
              <a:extLst>
                <a:ext uri="{FF2B5EF4-FFF2-40B4-BE49-F238E27FC236}">
                  <a16:creationId xmlns:a16="http://schemas.microsoft.com/office/drawing/2014/main" id="{74B3E2CA-F646-A2F5-12B6-DB9F8533E834}"/>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grpFill/>
            <a:ln w="9525" cap="flat">
              <a:noFill/>
              <a:prstDash val="solid"/>
              <a:miter/>
            </a:ln>
          </p:spPr>
          <p:txBody>
            <a:bodyPr rtlCol="0" anchor="ctr"/>
            <a:lstStyle/>
            <a:p>
              <a:endParaRPr lang="en-US" sz="2400" dirty="0"/>
            </a:p>
          </p:txBody>
        </p:sp>
        <p:sp>
          <p:nvSpPr>
            <p:cNvPr id="7" name="Freeform 7">
              <a:extLst>
                <a:ext uri="{FF2B5EF4-FFF2-40B4-BE49-F238E27FC236}">
                  <a16:creationId xmlns:a16="http://schemas.microsoft.com/office/drawing/2014/main" id="{A58F434B-9874-A55C-B153-CD0401BA31C9}"/>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grpFill/>
            <a:ln w="9525" cap="flat">
              <a:noFill/>
              <a:prstDash val="solid"/>
              <a:miter/>
            </a:ln>
          </p:spPr>
          <p:txBody>
            <a:bodyPr rtlCol="0" anchor="ctr"/>
            <a:lstStyle/>
            <a:p>
              <a:endParaRPr lang="en-US" sz="2400" dirty="0"/>
            </a:p>
          </p:txBody>
        </p:sp>
      </p:grpSp>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1" y="4622067"/>
            <a:ext cx="9358313" cy="290849"/>
          </a:xfrm>
          <a:prstGeom prst="rect">
            <a:avLst/>
          </a:prstGeom>
        </p:spPr>
        <p:txBody>
          <a:bodyPr lIns="0" tIns="0" rIns="0" bIns="0">
            <a:noAutofit/>
          </a:bodyPr>
          <a:lstStyle>
            <a:lvl1pPr marL="0" indent="0" algn="l">
              <a:lnSpc>
                <a:spcPct val="82000"/>
              </a:lnSpc>
              <a:buNone/>
              <a:defRPr sz="18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560461"/>
            <a:ext cx="9358313" cy="1969770"/>
          </a:xfrm>
        </p:spPr>
        <p:txBody>
          <a:bodyPr wrap="square">
            <a:spAutoFit/>
          </a:bodyPr>
          <a:lstStyle>
            <a:lvl1pPr>
              <a:lnSpc>
                <a:spcPct val="80000"/>
              </a:lnSpc>
              <a:defRPr sz="8000" spc="-100" baseline="0">
                <a:solidFill>
                  <a:schemeClr val="tx1"/>
                </a:solidFill>
              </a:defRPr>
            </a:lvl1pPr>
          </a:lstStyle>
          <a:p>
            <a:r>
              <a:rPr lang="en-US"/>
              <a:t>Click to edit Master title style</a:t>
            </a:r>
            <a:endParaRPr lang="en-US" dirty="0"/>
          </a:p>
        </p:txBody>
      </p:sp>
      <p:sp>
        <p:nvSpPr>
          <p:cNvPr id="9" name="Text Placeholder 8">
            <a:extLst>
              <a:ext uri="{FF2B5EF4-FFF2-40B4-BE49-F238E27FC236}">
                <a16:creationId xmlns:a16="http://schemas.microsoft.com/office/drawing/2014/main" id="{71B20FDD-BFE8-D85A-E157-4150CC9F35C2}"/>
              </a:ext>
            </a:extLst>
          </p:cNvPr>
          <p:cNvSpPr>
            <a:spLocks noGrp="1"/>
          </p:cNvSpPr>
          <p:nvPr>
            <p:ph type="body" sz="quarter" idx="11" hasCustomPrompt="1"/>
          </p:nvPr>
        </p:nvSpPr>
        <p:spPr>
          <a:xfrm>
            <a:off x="457201" y="5365098"/>
            <a:ext cx="3838574" cy="1084262"/>
          </a:xfrm>
          <a:prstGeom prst="rect">
            <a:avLst/>
          </a:prstGeom>
        </p:spPr>
        <p:txBody>
          <a:bodyPr/>
          <a:lstStyle>
            <a:lvl1pPr>
              <a:defRPr sz="1600" cap="none">
                <a:solidFill>
                  <a:schemeClr val="tx1"/>
                </a:solidFill>
                <a:latin typeface="+mn-lt"/>
              </a:defRPr>
            </a:lvl1pPr>
            <a:lvl2pPr>
              <a:lnSpc>
                <a:spcPct val="82000"/>
              </a:lnSpc>
              <a:spcBef>
                <a:spcPts val="900"/>
              </a:spcBef>
              <a:defRPr sz="1200" b="0">
                <a:solidFill>
                  <a:schemeClr val="tx1"/>
                </a:solidFill>
                <a:latin typeface="+mn-lt"/>
              </a:defRPr>
            </a:lvl2pPr>
            <a:lvl3pPr>
              <a:lnSpc>
                <a:spcPct val="82000"/>
              </a:lnSpc>
              <a:spcBef>
                <a:spcPts val="1600"/>
              </a:spcBef>
              <a:defRPr>
                <a:solidFill>
                  <a:schemeClr val="accent2"/>
                </a:solidFill>
              </a:defRPr>
            </a:lvl3pPr>
            <a:lvl4pPr>
              <a:defRPr>
                <a:solidFill>
                  <a:schemeClr val="bg1"/>
                </a:solidFill>
              </a:defRPr>
            </a:lvl4pPr>
            <a:lvl5pPr>
              <a:defRPr>
                <a:solidFill>
                  <a:schemeClr val="bg1"/>
                </a:solidFill>
              </a:defRPr>
            </a:lvl5pPr>
          </a:lstStyle>
          <a:p>
            <a:pPr lvl="0"/>
            <a:r>
              <a:rPr lang="en-US" dirty="0"/>
              <a:t>Click to edit master text styles</a:t>
            </a:r>
          </a:p>
          <a:p>
            <a:pPr lvl="1"/>
            <a:r>
              <a:rPr lang="en-US" dirty="0"/>
              <a:t>Second level</a:t>
            </a:r>
          </a:p>
          <a:p>
            <a:pPr lvl="2"/>
            <a:r>
              <a:rPr lang="en-US" dirty="0"/>
              <a:t>Third level</a:t>
            </a:r>
          </a:p>
        </p:txBody>
      </p:sp>
    </p:spTree>
    <p:extLst>
      <p:ext uri="{BB962C8B-B14F-4D97-AF65-F5344CB8AC3E}">
        <p14:creationId xmlns:p14="http://schemas.microsoft.com/office/powerpoint/2010/main" val="3739111485"/>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p:cSld name="Table of Contents with Summary">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AC4562D6-B270-540B-28D2-2BB0F49F8E9D}"/>
              </a:ext>
            </a:extLst>
          </p:cNvPr>
          <p:cNvSpPr/>
          <p:nvPr/>
        </p:nvSpPr>
        <p:spPr bwMode="auto">
          <a:xfrm>
            <a:off x="1" y="0"/>
            <a:ext cx="4089293" cy="6858000"/>
          </a:xfrm>
          <a:prstGeom prst="rect">
            <a:avLst/>
          </a:prstGeom>
          <a:solidFill>
            <a:schemeClr val="tx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sp>
        <p:nvSpPr>
          <p:cNvPr id="22" name="Text Placeholder 64">
            <a:extLst>
              <a:ext uri="{FF2B5EF4-FFF2-40B4-BE49-F238E27FC236}">
                <a16:creationId xmlns:a16="http://schemas.microsoft.com/office/drawing/2014/main" id="{F9F5C97C-2052-5A41-8352-BA9E0DAF9BB1}"/>
              </a:ext>
            </a:extLst>
          </p:cNvPr>
          <p:cNvSpPr>
            <a:spLocks noGrp="1"/>
          </p:cNvSpPr>
          <p:nvPr>
            <p:ph type="body" sz="quarter" idx="10" hasCustomPrompt="1"/>
          </p:nvPr>
        </p:nvSpPr>
        <p:spPr>
          <a:xfrm>
            <a:off x="4614042" y="692627"/>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3" name="Text Placeholder 64">
            <a:extLst>
              <a:ext uri="{FF2B5EF4-FFF2-40B4-BE49-F238E27FC236}">
                <a16:creationId xmlns:a16="http://schemas.microsoft.com/office/drawing/2014/main" id="{3D7BB07E-592D-DD45-9784-D236793A1312}"/>
              </a:ext>
            </a:extLst>
          </p:cNvPr>
          <p:cNvSpPr>
            <a:spLocks noGrp="1"/>
          </p:cNvSpPr>
          <p:nvPr>
            <p:ph type="body" sz="quarter" idx="11" hasCustomPrompt="1"/>
          </p:nvPr>
        </p:nvSpPr>
        <p:spPr>
          <a:xfrm>
            <a:off x="5261581" y="692627"/>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4" name="Text Placeholder 64">
            <a:extLst>
              <a:ext uri="{FF2B5EF4-FFF2-40B4-BE49-F238E27FC236}">
                <a16:creationId xmlns:a16="http://schemas.microsoft.com/office/drawing/2014/main" id="{C9A310E7-76EB-D340-B416-6395D1B06D93}"/>
              </a:ext>
            </a:extLst>
          </p:cNvPr>
          <p:cNvSpPr>
            <a:spLocks noGrp="1"/>
          </p:cNvSpPr>
          <p:nvPr>
            <p:ph type="body" sz="quarter" idx="13" hasCustomPrompt="1"/>
          </p:nvPr>
        </p:nvSpPr>
        <p:spPr>
          <a:xfrm>
            <a:off x="4614042" y="2674543"/>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5" name="Text Placeholder 64">
            <a:extLst>
              <a:ext uri="{FF2B5EF4-FFF2-40B4-BE49-F238E27FC236}">
                <a16:creationId xmlns:a16="http://schemas.microsoft.com/office/drawing/2014/main" id="{07881189-0E09-7345-B040-913A962E5686}"/>
              </a:ext>
            </a:extLst>
          </p:cNvPr>
          <p:cNvSpPr>
            <a:spLocks noGrp="1"/>
          </p:cNvSpPr>
          <p:nvPr>
            <p:ph type="body" sz="quarter" idx="14" hasCustomPrompt="1"/>
          </p:nvPr>
        </p:nvSpPr>
        <p:spPr>
          <a:xfrm>
            <a:off x="5261581" y="2674543"/>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6" name="Text Placeholder 64">
            <a:extLst>
              <a:ext uri="{FF2B5EF4-FFF2-40B4-BE49-F238E27FC236}">
                <a16:creationId xmlns:a16="http://schemas.microsoft.com/office/drawing/2014/main" id="{4A4450FB-0929-1D4F-96AA-6BA767301D41}"/>
              </a:ext>
            </a:extLst>
          </p:cNvPr>
          <p:cNvSpPr>
            <a:spLocks noGrp="1"/>
          </p:cNvSpPr>
          <p:nvPr>
            <p:ph type="body" sz="quarter" idx="16" hasCustomPrompt="1"/>
          </p:nvPr>
        </p:nvSpPr>
        <p:spPr>
          <a:xfrm>
            <a:off x="4614042" y="4654180"/>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7" name="Text Placeholder 64">
            <a:extLst>
              <a:ext uri="{FF2B5EF4-FFF2-40B4-BE49-F238E27FC236}">
                <a16:creationId xmlns:a16="http://schemas.microsoft.com/office/drawing/2014/main" id="{11104D28-5D74-454F-94D0-FA2ECB4B3C62}"/>
              </a:ext>
            </a:extLst>
          </p:cNvPr>
          <p:cNvSpPr>
            <a:spLocks noGrp="1"/>
          </p:cNvSpPr>
          <p:nvPr>
            <p:ph type="body" sz="quarter" idx="17" hasCustomPrompt="1"/>
          </p:nvPr>
        </p:nvSpPr>
        <p:spPr>
          <a:xfrm>
            <a:off x="5261581" y="4654180"/>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8" name="Text Placeholder 64">
            <a:extLst>
              <a:ext uri="{FF2B5EF4-FFF2-40B4-BE49-F238E27FC236}">
                <a16:creationId xmlns:a16="http://schemas.microsoft.com/office/drawing/2014/main" id="{22A3497E-91E9-7546-A1FC-AE4D53FE4D67}"/>
              </a:ext>
            </a:extLst>
          </p:cNvPr>
          <p:cNvSpPr>
            <a:spLocks noGrp="1"/>
          </p:cNvSpPr>
          <p:nvPr>
            <p:ph type="body" sz="quarter" idx="19" hasCustomPrompt="1"/>
          </p:nvPr>
        </p:nvSpPr>
        <p:spPr>
          <a:xfrm>
            <a:off x="8425205" y="692627"/>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9" name="Text Placeholder 64">
            <a:extLst>
              <a:ext uri="{FF2B5EF4-FFF2-40B4-BE49-F238E27FC236}">
                <a16:creationId xmlns:a16="http://schemas.microsoft.com/office/drawing/2014/main" id="{F07ED195-286C-8A41-B4B4-ECA0880ACA83}"/>
              </a:ext>
            </a:extLst>
          </p:cNvPr>
          <p:cNvSpPr>
            <a:spLocks noGrp="1"/>
          </p:cNvSpPr>
          <p:nvPr>
            <p:ph type="body" sz="quarter" idx="20" hasCustomPrompt="1"/>
          </p:nvPr>
        </p:nvSpPr>
        <p:spPr>
          <a:xfrm>
            <a:off x="9067800" y="692627"/>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0" name="Text Placeholder 64">
            <a:extLst>
              <a:ext uri="{FF2B5EF4-FFF2-40B4-BE49-F238E27FC236}">
                <a16:creationId xmlns:a16="http://schemas.microsoft.com/office/drawing/2014/main" id="{9C0F9C89-1FD2-DD40-ABF3-3AE49EA80ABB}"/>
              </a:ext>
            </a:extLst>
          </p:cNvPr>
          <p:cNvSpPr>
            <a:spLocks noGrp="1"/>
          </p:cNvSpPr>
          <p:nvPr>
            <p:ph type="body" sz="quarter" idx="22" hasCustomPrompt="1"/>
          </p:nvPr>
        </p:nvSpPr>
        <p:spPr>
          <a:xfrm>
            <a:off x="8425205" y="2674543"/>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31" name="Text Placeholder 64">
            <a:extLst>
              <a:ext uri="{FF2B5EF4-FFF2-40B4-BE49-F238E27FC236}">
                <a16:creationId xmlns:a16="http://schemas.microsoft.com/office/drawing/2014/main" id="{85A4CEE8-7077-B54A-9EE4-A3B43B32227C}"/>
              </a:ext>
            </a:extLst>
          </p:cNvPr>
          <p:cNvSpPr>
            <a:spLocks noGrp="1"/>
          </p:cNvSpPr>
          <p:nvPr>
            <p:ph type="body" sz="quarter" idx="23" hasCustomPrompt="1"/>
          </p:nvPr>
        </p:nvSpPr>
        <p:spPr>
          <a:xfrm>
            <a:off x="9067800" y="2674543"/>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2" name="Text Placeholder 64">
            <a:extLst>
              <a:ext uri="{FF2B5EF4-FFF2-40B4-BE49-F238E27FC236}">
                <a16:creationId xmlns:a16="http://schemas.microsoft.com/office/drawing/2014/main" id="{311CD5A9-1B36-B64C-8D7E-21832CBF7E87}"/>
              </a:ext>
            </a:extLst>
          </p:cNvPr>
          <p:cNvSpPr>
            <a:spLocks noGrp="1"/>
          </p:cNvSpPr>
          <p:nvPr>
            <p:ph type="body" sz="quarter" idx="25" hasCustomPrompt="1"/>
          </p:nvPr>
        </p:nvSpPr>
        <p:spPr>
          <a:xfrm>
            <a:off x="8425205" y="4654180"/>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33" name="Text Placeholder 64">
            <a:extLst>
              <a:ext uri="{FF2B5EF4-FFF2-40B4-BE49-F238E27FC236}">
                <a16:creationId xmlns:a16="http://schemas.microsoft.com/office/drawing/2014/main" id="{4F94B8FF-F27B-0345-AC38-56B8E078FECF}"/>
              </a:ext>
            </a:extLst>
          </p:cNvPr>
          <p:cNvSpPr>
            <a:spLocks noGrp="1"/>
          </p:cNvSpPr>
          <p:nvPr>
            <p:ph type="body" sz="quarter" idx="26" hasCustomPrompt="1"/>
          </p:nvPr>
        </p:nvSpPr>
        <p:spPr>
          <a:xfrm>
            <a:off x="9067800" y="4654180"/>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4" name="Text Placeholder 64">
            <a:extLst>
              <a:ext uri="{FF2B5EF4-FFF2-40B4-BE49-F238E27FC236}">
                <a16:creationId xmlns:a16="http://schemas.microsoft.com/office/drawing/2014/main" id="{2F187913-1E0E-4242-B9F1-6B8289F43C7D}"/>
              </a:ext>
            </a:extLst>
          </p:cNvPr>
          <p:cNvSpPr>
            <a:spLocks noGrp="1"/>
          </p:cNvSpPr>
          <p:nvPr>
            <p:ph type="body" sz="quarter" idx="12" hasCustomPrompt="1"/>
          </p:nvPr>
        </p:nvSpPr>
        <p:spPr>
          <a:xfrm>
            <a:off x="5270393" y="1160296"/>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dirty="0"/>
              <a:t>Section summary</a:t>
            </a:r>
          </a:p>
        </p:txBody>
      </p:sp>
      <p:sp>
        <p:nvSpPr>
          <p:cNvPr id="35" name="Text Placeholder 64">
            <a:extLst>
              <a:ext uri="{FF2B5EF4-FFF2-40B4-BE49-F238E27FC236}">
                <a16:creationId xmlns:a16="http://schemas.microsoft.com/office/drawing/2014/main" id="{6F73080F-E64A-0A46-BE01-1198F7437044}"/>
              </a:ext>
            </a:extLst>
          </p:cNvPr>
          <p:cNvSpPr>
            <a:spLocks noGrp="1"/>
          </p:cNvSpPr>
          <p:nvPr>
            <p:ph type="body" sz="quarter" idx="15" hasCustomPrompt="1"/>
          </p:nvPr>
        </p:nvSpPr>
        <p:spPr>
          <a:xfrm>
            <a:off x="5270393" y="3142212"/>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6" name="Text Placeholder 64">
            <a:extLst>
              <a:ext uri="{FF2B5EF4-FFF2-40B4-BE49-F238E27FC236}">
                <a16:creationId xmlns:a16="http://schemas.microsoft.com/office/drawing/2014/main" id="{FD8D350E-A604-6E47-A770-E701A13B6EBA}"/>
              </a:ext>
            </a:extLst>
          </p:cNvPr>
          <p:cNvSpPr>
            <a:spLocks noGrp="1"/>
          </p:cNvSpPr>
          <p:nvPr>
            <p:ph type="body" sz="quarter" idx="18" hasCustomPrompt="1"/>
          </p:nvPr>
        </p:nvSpPr>
        <p:spPr>
          <a:xfrm>
            <a:off x="5270393" y="5164716"/>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7" name="Text Placeholder 64">
            <a:extLst>
              <a:ext uri="{FF2B5EF4-FFF2-40B4-BE49-F238E27FC236}">
                <a16:creationId xmlns:a16="http://schemas.microsoft.com/office/drawing/2014/main" id="{2B317F54-1E7E-B742-8A4D-95CA8015764A}"/>
              </a:ext>
            </a:extLst>
          </p:cNvPr>
          <p:cNvSpPr>
            <a:spLocks noGrp="1"/>
          </p:cNvSpPr>
          <p:nvPr>
            <p:ph type="body" sz="quarter" idx="21" hasCustomPrompt="1"/>
          </p:nvPr>
        </p:nvSpPr>
        <p:spPr>
          <a:xfrm>
            <a:off x="9067801" y="1160296"/>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8" name="Text Placeholder 64">
            <a:extLst>
              <a:ext uri="{FF2B5EF4-FFF2-40B4-BE49-F238E27FC236}">
                <a16:creationId xmlns:a16="http://schemas.microsoft.com/office/drawing/2014/main" id="{7657FB1F-04C7-6445-81FE-D15C631847C5}"/>
              </a:ext>
            </a:extLst>
          </p:cNvPr>
          <p:cNvSpPr>
            <a:spLocks noGrp="1"/>
          </p:cNvSpPr>
          <p:nvPr>
            <p:ph type="body" sz="quarter" idx="24" hasCustomPrompt="1"/>
          </p:nvPr>
        </p:nvSpPr>
        <p:spPr>
          <a:xfrm>
            <a:off x="9067801" y="3142212"/>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9" name="Text Placeholder 64">
            <a:extLst>
              <a:ext uri="{FF2B5EF4-FFF2-40B4-BE49-F238E27FC236}">
                <a16:creationId xmlns:a16="http://schemas.microsoft.com/office/drawing/2014/main" id="{DFE0A3E3-B7A0-2540-8806-61D6B956C95F}"/>
              </a:ext>
            </a:extLst>
          </p:cNvPr>
          <p:cNvSpPr>
            <a:spLocks noGrp="1"/>
          </p:cNvSpPr>
          <p:nvPr>
            <p:ph type="body" sz="quarter" idx="27" hasCustomPrompt="1"/>
          </p:nvPr>
        </p:nvSpPr>
        <p:spPr>
          <a:xfrm>
            <a:off x="9067801" y="5164716"/>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pic>
        <p:nvPicPr>
          <p:cNvPr id="1146" name="Graphic 1145">
            <a:extLst>
              <a:ext uri="{FF2B5EF4-FFF2-40B4-BE49-F238E27FC236}">
                <a16:creationId xmlns:a16="http://schemas.microsoft.com/office/drawing/2014/main" id="{92568D6A-BA58-E03F-1B31-FDA7132FD782}"/>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sp>
        <p:nvSpPr>
          <p:cNvPr id="1147" name="Freeform 5">
            <a:extLst>
              <a:ext uri="{FF2B5EF4-FFF2-40B4-BE49-F238E27FC236}">
                <a16:creationId xmlns:a16="http://schemas.microsoft.com/office/drawing/2014/main" id="{92106EB2-87DF-A486-2947-C4BDEDEDA3B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sz="2400" dirty="0"/>
          </a:p>
        </p:txBody>
      </p:sp>
      <p:pic>
        <p:nvPicPr>
          <p:cNvPr id="2" name="Graphic 1">
            <a:extLst>
              <a:ext uri="{FF2B5EF4-FFF2-40B4-BE49-F238E27FC236}">
                <a16:creationId xmlns:a16="http://schemas.microsoft.com/office/drawing/2014/main" id="{9954503D-B4F1-5793-51A7-5D5006A5748E}"/>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5"/>
            <a:ext cx="3226852" cy="885055"/>
          </a:xfrm>
          <a:prstGeom prst="rect">
            <a:avLst/>
          </a:prstGeom>
        </p:spPr>
      </p:pic>
      <p:sp>
        <p:nvSpPr>
          <p:cNvPr id="4" name="Footer Placeholder 2">
            <a:extLst>
              <a:ext uri="{FF2B5EF4-FFF2-40B4-BE49-F238E27FC236}">
                <a16:creationId xmlns:a16="http://schemas.microsoft.com/office/drawing/2014/main" id="{463059FD-3E02-6132-2C95-A7A1EED9AB6F}"/>
              </a:ext>
            </a:extLst>
          </p:cNvPr>
          <p:cNvSpPr>
            <a:spLocks noGrp="1"/>
          </p:cNvSpPr>
          <p:nvPr>
            <p:ph type="ftr" sz="quarter" idx="3"/>
          </p:nvPr>
        </p:nvSpPr>
        <p:spPr>
          <a:xfrm>
            <a:off x="4662743" y="6566447"/>
            <a:ext cx="5748083" cy="102336"/>
          </a:xfrm>
          <a:prstGeom prst="rect">
            <a:avLst/>
          </a:prstGeom>
        </p:spPr>
        <p:txBody>
          <a:bodyPr vert="horz" wrap="square" lIns="0" tIns="0" rIns="0" bIns="0" rtlCol="0" anchor="b">
            <a:spAutoFit/>
          </a:bodyPr>
          <a:lstStyle>
            <a:lvl1pPr>
              <a:defRPr lang="en-US" sz="700" baseline="0">
                <a:solidFill>
                  <a:schemeClr val="tx2"/>
                </a:solidFill>
              </a:defRPr>
            </a:lvl1pPr>
          </a:lstStyle>
          <a:p>
            <a:pPr defTabSz="685800">
              <a:lnSpc>
                <a:spcPct val="95000"/>
              </a:lnSpc>
              <a:spcBef>
                <a:spcPts val="1200"/>
              </a:spcBef>
              <a:buClr>
                <a:srgbClr val="3253DC"/>
              </a:buClr>
            </a:pPr>
            <a:endParaRPr lang="en-US" dirty="0"/>
          </a:p>
        </p:txBody>
      </p:sp>
      <p:sp>
        <p:nvSpPr>
          <p:cNvPr id="9" name="Title 1">
            <a:extLst>
              <a:ext uri="{FF2B5EF4-FFF2-40B4-BE49-F238E27FC236}">
                <a16:creationId xmlns:a16="http://schemas.microsoft.com/office/drawing/2014/main" id="{4FEBE298-A23D-7866-FFEB-FFEC9CAF0A79}"/>
              </a:ext>
            </a:extLst>
          </p:cNvPr>
          <p:cNvSpPr>
            <a:spLocks noGrp="1"/>
          </p:cNvSpPr>
          <p:nvPr>
            <p:ph type="title" hasCustomPrompt="1"/>
          </p:nvPr>
        </p:nvSpPr>
        <p:spPr>
          <a:xfrm>
            <a:off x="470061" y="747247"/>
            <a:ext cx="3231989" cy="1362809"/>
          </a:xfrm>
        </p:spPr>
        <p:txBody>
          <a:bodyPr anchor="t"/>
          <a:lstStyle>
            <a:lvl1pPr>
              <a:lnSpc>
                <a:spcPct val="82000"/>
              </a:lnSpc>
              <a:defRPr sz="5400" spc="-80" baseline="0">
                <a:solidFill>
                  <a:schemeClr val="bg1"/>
                </a:solidFill>
              </a:defRPr>
            </a:lvl1pPr>
          </a:lstStyle>
          <a:p>
            <a:r>
              <a:rPr lang="en-US" dirty="0"/>
              <a:t>Table of contents</a:t>
            </a:r>
          </a:p>
        </p:txBody>
      </p:sp>
    </p:spTree>
    <p:extLst>
      <p:ext uri="{BB962C8B-B14F-4D97-AF65-F5344CB8AC3E}">
        <p14:creationId xmlns:p14="http://schemas.microsoft.com/office/powerpoint/2010/main" val="3144700592"/>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p:cSld name="Table of Contents">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967985CE-789C-AD2A-428A-B490693E3C11}"/>
              </a:ext>
            </a:extLst>
          </p:cNvPr>
          <p:cNvSpPr/>
          <p:nvPr/>
        </p:nvSpPr>
        <p:spPr bwMode="auto">
          <a:xfrm>
            <a:off x="1" y="0"/>
            <a:ext cx="4089293" cy="6858000"/>
          </a:xfrm>
          <a:prstGeom prst="rect">
            <a:avLst/>
          </a:prstGeom>
          <a:solidFill>
            <a:schemeClr val="tx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sp>
        <p:nvSpPr>
          <p:cNvPr id="19" name="Freeform 5">
            <a:extLst>
              <a:ext uri="{FF2B5EF4-FFF2-40B4-BE49-F238E27FC236}">
                <a16:creationId xmlns:a16="http://schemas.microsoft.com/office/drawing/2014/main" id="{A2522900-E7B8-1A19-A3D2-7AC3A733F3D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sz="2400" dirty="0"/>
          </a:p>
        </p:txBody>
      </p:sp>
      <p:sp>
        <p:nvSpPr>
          <p:cNvPr id="5" name="Title 1">
            <a:extLst>
              <a:ext uri="{FF2B5EF4-FFF2-40B4-BE49-F238E27FC236}">
                <a16:creationId xmlns:a16="http://schemas.microsoft.com/office/drawing/2014/main" id="{B751C22E-584D-8C9D-00B3-E7EE7E7A66A3}"/>
              </a:ext>
            </a:extLst>
          </p:cNvPr>
          <p:cNvSpPr>
            <a:spLocks noGrp="1"/>
          </p:cNvSpPr>
          <p:nvPr>
            <p:ph type="title" hasCustomPrompt="1"/>
          </p:nvPr>
        </p:nvSpPr>
        <p:spPr>
          <a:xfrm>
            <a:off x="470061" y="747247"/>
            <a:ext cx="3231989" cy="1362809"/>
          </a:xfrm>
        </p:spPr>
        <p:txBody>
          <a:bodyPr anchor="t"/>
          <a:lstStyle>
            <a:lvl1pPr>
              <a:lnSpc>
                <a:spcPct val="82000"/>
              </a:lnSpc>
              <a:defRPr sz="5400" spc="-80" baseline="0">
                <a:solidFill>
                  <a:schemeClr val="bg1"/>
                </a:solidFill>
              </a:defRPr>
            </a:lvl1pPr>
          </a:lstStyle>
          <a:p>
            <a:r>
              <a:rPr lang="en-US" dirty="0"/>
              <a:t>Table of contents</a:t>
            </a:r>
          </a:p>
        </p:txBody>
      </p:sp>
      <p:pic>
        <p:nvPicPr>
          <p:cNvPr id="6" name="Graphic 5">
            <a:extLst>
              <a:ext uri="{FF2B5EF4-FFF2-40B4-BE49-F238E27FC236}">
                <a16:creationId xmlns:a16="http://schemas.microsoft.com/office/drawing/2014/main" id="{F90D8A24-FEE3-C7C1-12D1-340F76AC7DA3}"/>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pic>
        <p:nvPicPr>
          <p:cNvPr id="7" name="Graphic 6">
            <a:extLst>
              <a:ext uri="{FF2B5EF4-FFF2-40B4-BE49-F238E27FC236}">
                <a16:creationId xmlns:a16="http://schemas.microsoft.com/office/drawing/2014/main" id="{11186C07-B4E7-7D71-45B6-5E13EE6D6875}"/>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5"/>
            <a:ext cx="3226852" cy="885055"/>
          </a:xfrm>
          <a:prstGeom prst="rect">
            <a:avLst/>
          </a:prstGeom>
        </p:spPr>
      </p:pic>
      <p:sp>
        <p:nvSpPr>
          <p:cNvPr id="2" name="Footer Placeholder 2">
            <a:extLst>
              <a:ext uri="{FF2B5EF4-FFF2-40B4-BE49-F238E27FC236}">
                <a16:creationId xmlns:a16="http://schemas.microsoft.com/office/drawing/2014/main" id="{772B60F7-D35A-8302-D982-5170BF675969}"/>
              </a:ext>
            </a:extLst>
          </p:cNvPr>
          <p:cNvSpPr>
            <a:spLocks noGrp="1"/>
          </p:cNvSpPr>
          <p:nvPr>
            <p:ph type="ftr" sz="quarter" idx="3"/>
          </p:nvPr>
        </p:nvSpPr>
        <p:spPr>
          <a:xfrm>
            <a:off x="4662743" y="6566447"/>
            <a:ext cx="5748083" cy="102336"/>
          </a:xfrm>
          <a:prstGeom prst="rect">
            <a:avLst/>
          </a:prstGeom>
        </p:spPr>
        <p:txBody>
          <a:bodyPr vert="horz" wrap="square" lIns="0" tIns="0" rIns="0" bIns="0" rtlCol="0" anchor="b">
            <a:spAutoFit/>
          </a:bodyPr>
          <a:lstStyle>
            <a:lvl1pPr>
              <a:defRPr lang="en-US" sz="700" baseline="0">
                <a:solidFill>
                  <a:schemeClr val="tx2"/>
                </a:solidFill>
              </a:defRPr>
            </a:lvl1pPr>
          </a:lstStyle>
          <a:p>
            <a:pPr defTabSz="685800">
              <a:lnSpc>
                <a:spcPct val="95000"/>
              </a:lnSpc>
              <a:spcBef>
                <a:spcPts val="1200"/>
              </a:spcBef>
              <a:buClr>
                <a:srgbClr val="3253DC"/>
              </a:buClr>
            </a:pPr>
            <a:endParaRPr lang="en-US" dirty="0"/>
          </a:p>
        </p:txBody>
      </p:sp>
      <p:sp>
        <p:nvSpPr>
          <p:cNvPr id="9" name="Freeform 5">
            <a:extLst>
              <a:ext uri="{FF2B5EF4-FFF2-40B4-BE49-F238E27FC236}">
                <a16:creationId xmlns:a16="http://schemas.microsoft.com/office/drawing/2014/main" id="{17760F00-C5C4-E3FF-49D0-5F001D3E1513}"/>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sz="2400" dirty="0"/>
          </a:p>
        </p:txBody>
      </p:sp>
      <p:pic>
        <p:nvPicPr>
          <p:cNvPr id="10" name="Graphic 9">
            <a:extLst>
              <a:ext uri="{FF2B5EF4-FFF2-40B4-BE49-F238E27FC236}">
                <a16:creationId xmlns:a16="http://schemas.microsoft.com/office/drawing/2014/main" id="{B48DB443-E5EC-3855-B631-1DD1A18A8EEE}"/>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pic>
        <p:nvPicPr>
          <p:cNvPr id="11" name="Graphic 10">
            <a:extLst>
              <a:ext uri="{FF2B5EF4-FFF2-40B4-BE49-F238E27FC236}">
                <a16:creationId xmlns:a16="http://schemas.microsoft.com/office/drawing/2014/main" id="{E3C76294-EE1E-BADD-06B8-E198807D44BA}"/>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5"/>
            <a:ext cx="3226852" cy="885055"/>
          </a:xfrm>
          <a:prstGeom prst="rect">
            <a:avLst/>
          </a:prstGeom>
        </p:spPr>
      </p:pic>
      <p:sp>
        <p:nvSpPr>
          <p:cNvPr id="8" name="Text Placeholder 3">
            <a:extLst>
              <a:ext uri="{FF2B5EF4-FFF2-40B4-BE49-F238E27FC236}">
                <a16:creationId xmlns:a16="http://schemas.microsoft.com/office/drawing/2014/main" id="{5CEFCE71-7C8B-5964-634A-E5B61FE66B00}"/>
              </a:ext>
            </a:extLst>
          </p:cNvPr>
          <p:cNvSpPr>
            <a:spLocks noGrp="1"/>
          </p:cNvSpPr>
          <p:nvPr>
            <p:ph type="body" sz="quarter" idx="12" hasCustomPrompt="1"/>
          </p:nvPr>
        </p:nvSpPr>
        <p:spPr>
          <a:xfrm>
            <a:off x="4662742" y="733563"/>
            <a:ext cx="6113208" cy="5392600"/>
          </a:xfrm>
        </p:spPr>
        <p:txBody>
          <a:bodyPr numCol="1" spcCol="365760" anchor="ctr"/>
          <a:lstStyle>
            <a:lvl1pPr marL="411480" indent="-411480">
              <a:lnSpc>
                <a:spcPct val="86000"/>
              </a:lnSpc>
              <a:spcBef>
                <a:spcPts val="0"/>
              </a:spcBef>
              <a:spcAft>
                <a:spcPts val="1800"/>
              </a:spcAft>
              <a:buClr>
                <a:schemeClr val="accent2"/>
              </a:buClr>
              <a:buSzPct val="100000"/>
              <a:buFont typeface="+mj-lt"/>
              <a:buAutoNum type="arabicPeriod"/>
              <a:defRPr lang="en-US" sz="1800" b="0" kern="1200" cap="all" baseline="0" dirty="0">
                <a:solidFill>
                  <a:schemeClr val="accent1"/>
                </a:solidFill>
                <a:latin typeface="+mj-lt"/>
                <a:ea typeface="+mn-ea"/>
                <a:cs typeface="+mn-cs"/>
              </a:defRPr>
            </a:lvl1pPr>
            <a:lvl2pPr marL="285750" indent="-285750">
              <a:defRPr/>
            </a:lvl2pPr>
            <a:lvl3pPr marL="285750" indent="-285750">
              <a:defRPr/>
            </a:lvl3pPr>
            <a:lvl4pPr marL="285750" indent="-285750">
              <a:defRPr/>
            </a:lvl4pPr>
            <a:lvl5pPr marL="285750" indent="-285750">
              <a:defRPr/>
            </a:lvl5pPr>
          </a:lstStyle>
          <a:p>
            <a:pPr lvl="0"/>
            <a:r>
              <a:rPr lang="en-US" dirty="0"/>
              <a:t>CLICK TO EDIT MASTER TEXT STYLES</a:t>
            </a:r>
          </a:p>
        </p:txBody>
      </p:sp>
    </p:spTree>
    <p:extLst>
      <p:ext uri="{BB962C8B-B14F-4D97-AF65-F5344CB8AC3E}">
        <p14:creationId xmlns:p14="http://schemas.microsoft.com/office/powerpoint/2010/main" val="3391357646"/>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94312EF9-3565-6244-A092-FAEE2FCDE4AF}"/>
              </a:ext>
            </a:extLst>
          </p:cNvPr>
          <p:cNvSpPr>
            <a:spLocks noGrp="1"/>
          </p:cNvSpPr>
          <p:nvPr>
            <p:ph sz="quarter" idx="11"/>
          </p:nvPr>
        </p:nvSpPr>
        <p:spPr>
          <a:xfrm>
            <a:off x="457200" y="1947863"/>
            <a:ext cx="11283950" cy="4176712"/>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Subtitle 2">
            <a:extLst>
              <a:ext uri="{FF2B5EF4-FFF2-40B4-BE49-F238E27FC236}">
                <a16:creationId xmlns:a16="http://schemas.microsoft.com/office/drawing/2014/main" id="{439222DF-F3F9-C501-A004-A6181C7A42C7}"/>
              </a:ext>
            </a:extLst>
          </p:cNvPr>
          <p:cNvSpPr>
            <a:spLocks noGrp="1"/>
          </p:cNvSpPr>
          <p:nvPr>
            <p:ph type="subTitle" idx="10"/>
          </p:nvPr>
        </p:nvSpPr>
        <p:spPr>
          <a:xfrm>
            <a:off x="463629" y="957944"/>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2" name="Footer Placeholder 1">
            <a:extLst>
              <a:ext uri="{FF2B5EF4-FFF2-40B4-BE49-F238E27FC236}">
                <a16:creationId xmlns:a16="http://schemas.microsoft.com/office/drawing/2014/main" id="{A14DE9E8-5236-9C1B-30CC-13CD21A55593}"/>
              </a:ext>
            </a:extLst>
          </p:cNvPr>
          <p:cNvSpPr>
            <a:spLocks noGrp="1"/>
          </p:cNvSpPr>
          <p:nvPr>
            <p:ph type="ftr" sz="quarter" idx="12"/>
          </p:nvPr>
        </p:nvSpPr>
        <p:spPr/>
        <p:txBody>
          <a:bodyPr/>
          <a:lstStyle/>
          <a:p>
            <a:pPr defTabSz="685800">
              <a:lnSpc>
                <a:spcPct val="95000"/>
              </a:lnSpc>
              <a:spcBef>
                <a:spcPts val="1200"/>
              </a:spcBef>
              <a:buClr>
                <a:srgbClr val="3253DC"/>
              </a:buClr>
            </a:pPr>
            <a:endParaRPr lang="en-US" dirty="0"/>
          </a:p>
        </p:txBody>
      </p:sp>
      <p:sp>
        <p:nvSpPr>
          <p:cNvPr id="32" name="Title 31">
            <a:extLst>
              <a:ext uri="{FF2B5EF4-FFF2-40B4-BE49-F238E27FC236}">
                <a16:creationId xmlns:a16="http://schemas.microsoft.com/office/drawing/2014/main" id="{EA4DA338-3D82-5A7C-1A0E-AF325BA644C7}"/>
              </a:ext>
            </a:extLst>
          </p:cNvPr>
          <p:cNvSpPr>
            <a:spLocks noGrp="1"/>
          </p:cNvSpPr>
          <p:nvPr>
            <p:ph type="title"/>
          </p:nvPr>
        </p:nvSpPr>
        <p:spPr/>
        <p:txBody>
          <a:bodyPr/>
          <a:lstStyle/>
          <a:p>
            <a:r>
              <a:rPr lang="en-US"/>
              <a:t>Click to edit Master title style</a:t>
            </a:r>
            <a:endParaRPr lang="en-US" dirty="0"/>
          </a:p>
        </p:txBody>
      </p:sp>
    </p:spTree>
    <p:extLst>
      <p:ext uri="{BB962C8B-B14F-4D97-AF65-F5344CB8AC3E}">
        <p14:creationId xmlns:p14="http://schemas.microsoft.com/office/powerpoint/2010/main" val="2841903405"/>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p:cSld name="Two Content Columns">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1" y="1947863"/>
            <a:ext cx="5395440" cy="41788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6345710" y="1947863"/>
            <a:ext cx="5395441" cy="41788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Footer Placeholder 1">
            <a:extLst>
              <a:ext uri="{FF2B5EF4-FFF2-40B4-BE49-F238E27FC236}">
                <a16:creationId xmlns:a16="http://schemas.microsoft.com/office/drawing/2014/main" id="{D1226EA9-1718-2A4C-F734-4EE7F3A87F81}"/>
              </a:ext>
            </a:extLst>
          </p:cNvPr>
          <p:cNvSpPr>
            <a:spLocks noGrp="1"/>
          </p:cNvSpPr>
          <p:nvPr>
            <p:ph type="ftr" sz="quarter" idx="14"/>
          </p:nvPr>
        </p:nvSpPr>
        <p:spPr/>
        <p:txBody>
          <a:bodyPr/>
          <a:lstStyle/>
          <a:p>
            <a:pPr defTabSz="685800">
              <a:lnSpc>
                <a:spcPct val="95000"/>
              </a:lnSpc>
              <a:spcBef>
                <a:spcPts val="1200"/>
              </a:spcBef>
              <a:buClr>
                <a:srgbClr val="3253DC"/>
              </a:buClr>
            </a:pPr>
            <a:endParaRPr lang="en-US" dirty="0"/>
          </a:p>
        </p:txBody>
      </p:sp>
      <p:sp>
        <p:nvSpPr>
          <p:cNvPr id="3" name="Subtitle 2">
            <a:extLst>
              <a:ext uri="{FF2B5EF4-FFF2-40B4-BE49-F238E27FC236}">
                <a16:creationId xmlns:a16="http://schemas.microsoft.com/office/drawing/2014/main" id="{8F9FC5B3-61B9-558D-B516-6664BE2A9334}"/>
              </a:ext>
            </a:extLst>
          </p:cNvPr>
          <p:cNvSpPr>
            <a:spLocks noGrp="1"/>
          </p:cNvSpPr>
          <p:nvPr>
            <p:ph type="subTitle" idx="10"/>
          </p:nvPr>
        </p:nvSpPr>
        <p:spPr>
          <a:xfrm>
            <a:off x="463629" y="957944"/>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5" name="Title 4">
            <a:extLst>
              <a:ext uri="{FF2B5EF4-FFF2-40B4-BE49-F238E27FC236}">
                <a16:creationId xmlns:a16="http://schemas.microsoft.com/office/drawing/2014/main" id="{07BFF467-7932-4DCE-4D36-5573C79FF30A}"/>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772634833"/>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p:cSld name="Three Column Conten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1947863"/>
            <a:ext cx="3426254" cy="41788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82873" y="1947863"/>
            <a:ext cx="3426255" cy="41788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8548" y="1947863"/>
            <a:ext cx="3432681" cy="41788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Footer Placeholder 1">
            <a:extLst>
              <a:ext uri="{FF2B5EF4-FFF2-40B4-BE49-F238E27FC236}">
                <a16:creationId xmlns:a16="http://schemas.microsoft.com/office/drawing/2014/main" id="{2BBF9F0B-B340-4CB4-FF2B-B5B4F2F150FB}"/>
              </a:ext>
            </a:extLst>
          </p:cNvPr>
          <p:cNvSpPr>
            <a:spLocks noGrp="1"/>
          </p:cNvSpPr>
          <p:nvPr>
            <p:ph type="ftr" sz="quarter" idx="16"/>
          </p:nvPr>
        </p:nvSpPr>
        <p:spPr/>
        <p:txBody>
          <a:bodyPr/>
          <a:lstStyle/>
          <a:p>
            <a:pPr defTabSz="685800">
              <a:lnSpc>
                <a:spcPct val="95000"/>
              </a:lnSpc>
              <a:spcBef>
                <a:spcPts val="1200"/>
              </a:spcBef>
              <a:buClr>
                <a:srgbClr val="3253DC"/>
              </a:buClr>
            </a:pPr>
            <a:endParaRPr lang="en-US" dirty="0"/>
          </a:p>
        </p:txBody>
      </p:sp>
      <p:sp>
        <p:nvSpPr>
          <p:cNvPr id="4" name="Title 3">
            <a:extLst>
              <a:ext uri="{FF2B5EF4-FFF2-40B4-BE49-F238E27FC236}">
                <a16:creationId xmlns:a16="http://schemas.microsoft.com/office/drawing/2014/main" id="{AE20FA0E-B149-A950-7FFF-59E6DD85106E}"/>
              </a:ext>
            </a:extLst>
          </p:cNvPr>
          <p:cNvSpPr>
            <a:spLocks noGrp="1"/>
          </p:cNvSpPr>
          <p:nvPr>
            <p:ph type="title"/>
          </p:nvPr>
        </p:nvSpPr>
        <p:spPr/>
        <p:txBody>
          <a:bodyPr/>
          <a:lstStyle/>
          <a:p>
            <a:r>
              <a:rPr lang="en-US"/>
              <a:t>Click to edit Master title style</a:t>
            </a:r>
            <a:endParaRPr lang="en-US" dirty="0"/>
          </a:p>
        </p:txBody>
      </p:sp>
      <p:sp>
        <p:nvSpPr>
          <p:cNvPr id="6" name="Subtitle 2">
            <a:extLst>
              <a:ext uri="{FF2B5EF4-FFF2-40B4-BE49-F238E27FC236}">
                <a16:creationId xmlns:a16="http://schemas.microsoft.com/office/drawing/2014/main" id="{6FD08005-F8B3-10BC-9837-BF2A939A3466}"/>
              </a:ext>
            </a:extLst>
          </p:cNvPr>
          <p:cNvSpPr>
            <a:spLocks noGrp="1"/>
          </p:cNvSpPr>
          <p:nvPr>
            <p:ph type="subTitle" idx="10"/>
          </p:nvPr>
        </p:nvSpPr>
        <p:spPr>
          <a:xfrm>
            <a:off x="463629" y="957944"/>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Tree>
    <p:extLst>
      <p:ext uri="{BB962C8B-B14F-4D97-AF65-F5344CB8AC3E}">
        <p14:creationId xmlns:p14="http://schemas.microsoft.com/office/powerpoint/2010/main" val="4218745214"/>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p:cSld name="Four Column Content">
    <p:spTree>
      <p:nvGrpSpPr>
        <p:cNvPr id="1" name=""/>
        <p:cNvGrpSpPr/>
        <p:nvPr/>
      </p:nvGrpSpPr>
      <p:grpSpPr>
        <a:xfrm>
          <a:off x="0" y="0"/>
          <a:ext cx="0" cy="0"/>
          <a:chOff x="0" y="0"/>
          <a:chExt cx="0" cy="0"/>
        </a:xfrm>
      </p:grpSpPr>
      <p:sp>
        <p:nvSpPr>
          <p:cNvPr id="19" name="Content Placeholder 4">
            <a:extLst>
              <a:ext uri="{FF2B5EF4-FFF2-40B4-BE49-F238E27FC236}">
                <a16:creationId xmlns:a16="http://schemas.microsoft.com/office/drawing/2014/main" id="{E3905050-976B-5E45-87E8-BD9035EEF0BF}"/>
              </a:ext>
            </a:extLst>
          </p:cNvPr>
          <p:cNvSpPr>
            <a:spLocks noGrp="1"/>
          </p:cNvSpPr>
          <p:nvPr>
            <p:ph sz="quarter" idx="14"/>
          </p:nvPr>
        </p:nvSpPr>
        <p:spPr>
          <a:xfrm>
            <a:off x="457201" y="1947863"/>
            <a:ext cx="2520888" cy="41788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0" name="Content Placeholder 4">
            <a:extLst>
              <a:ext uri="{FF2B5EF4-FFF2-40B4-BE49-F238E27FC236}">
                <a16:creationId xmlns:a16="http://schemas.microsoft.com/office/drawing/2014/main" id="{D5F6E019-AA66-A248-B5BC-0D0DBE521FF8}"/>
              </a:ext>
            </a:extLst>
          </p:cNvPr>
          <p:cNvSpPr>
            <a:spLocks noGrp="1"/>
          </p:cNvSpPr>
          <p:nvPr>
            <p:ph sz="quarter" idx="15"/>
          </p:nvPr>
        </p:nvSpPr>
        <p:spPr>
          <a:xfrm>
            <a:off x="3378248" y="1947863"/>
            <a:ext cx="2520888" cy="41788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1" name="Content Placeholder 4">
            <a:extLst>
              <a:ext uri="{FF2B5EF4-FFF2-40B4-BE49-F238E27FC236}">
                <a16:creationId xmlns:a16="http://schemas.microsoft.com/office/drawing/2014/main" id="{53B354C4-066A-054C-A070-F7A6ED0C68E4}"/>
              </a:ext>
            </a:extLst>
          </p:cNvPr>
          <p:cNvSpPr>
            <a:spLocks noGrp="1"/>
          </p:cNvSpPr>
          <p:nvPr>
            <p:ph sz="quarter" idx="16"/>
          </p:nvPr>
        </p:nvSpPr>
        <p:spPr>
          <a:xfrm>
            <a:off x="6299295" y="1947863"/>
            <a:ext cx="2520888" cy="41788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2" name="Content Placeholder 4">
            <a:extLst>
              <a:ext uri="{FF2B5EF4-FFF2-40B4-BE49-F238E27FC236}">
                <a16:creationId xmlns:a16="http://schemas.microsoft.com/office/drawing/2014/main" id="{B4AA97EA-11C3-F642-ABA7-5A11A6457449}"/>
              </a:ext>
            </a:extLst>
          </p:cNvPr>
          <p:cNvSpPr>
            <a:spLocks noGrp="1"/>
          </p:cNvSpPr>
          <p:nvPr>
            <p:ph sz="quarter" idx="17"/>
          </p:nvPr>
        </p:nvSpPr>
        <p:spPr>
          <a:xfrm>
            <a:off x="9220341" y="1947863"/>
            <a:ext cx="2520888" cy="41788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Footer Placeholder 1">
            <a:extLst>
              <a:ext uri="{FF2B5EF4-FFF2-40B4-BE49-F238E27FC236}">
                <a16:creationId xmlns:a16="http://schemas.microsoft.com/office/drawing/2014/main" id="{90BF7D02-5BDD-E3C7-D8BF-0C510A416585}"/>
              </a:ext>
            </a:extLst>
          </p:cNvPr>
          <p:cNvSpPr>
            <a:spLocks noGrp="1"/>
          </p:cNvSpPr>
          <p:nvPr>
            <p:ph type="ftr" sz="quarter" idx="18"/>
          </p:nvPr>
        </p:nvSpPr>
        <p:spPr/>
        <p:txBody>
          <a:bodyPr/>
          <a:lstStyle/>
          <a:p>
            <a:pPr defTabSz="685800">
              <a:lnSpc>
                <a:spcPct val="95000"/>
              </a:lnSpc>
              <a:spcBef>
                <a:spcPts val="1200"/>
              </a:spcBef>
              <a:buClr>
                <a:srgbClr val="3253DC"/>
              </a:buClr>
            </a:pPr>
            <a:endParaRPr lang="en-US" dirty="0"/>
          </a:p>
        </p:txBody>
      </p:sp>
      <p:sp>
        <p:nvSpPr>
          <p:cNvPr id="4" name="Subtitle 2">
            <a:extLst>
              <a:ext uri="{FF2B5EF4-FFF2-40B4-BE49-F238E27FC236}">
                <a16:creationId xmlns:a16="http://schemas.microsoft.com/office/drawing/2014/main" id="{6250C60D-79A8-C292-3139-E70D3EF43B94}"/>
              </a:ext>
            </a:extLst>
          </p:cNvPr>
          <p:cNvSpPr>
            <a:spLocks noGrp="1"/>
          </p:cNvSpPr>
          <p:nvPr>
            <p:ph type="subTitle" idx="10"/>
          </p:nvPr>
        </p:nvSpPr>
        <p:spPr>
          <a:xfrm>
            <a:off x="463629" y="957944"/>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5" name="Title 4">
            <a:extLst>
              <a:ext uri="{FF2B5EF4-FFF2-40B4-BE49-F238E27FC236}">
                <a16:creationId xmlns:a16="http://schemas.microsoft.com/office/drawing/2014/main" id="{6EF61D3B-4469-8D54-F62A-1F0F75784EFF}"/>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019603653"/>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p:cSld name="Two Columns Weighted Righ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947863"/>
            <a:ext cx="3548972" cy="4178808"/>
          </a:xfrm>
          <a:prstGeom prst="rect">
            <a:avLst/>
          </a:prstGeo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Content Placeholder 4">
            <a:extLst>
              <a:ext uri="{FF2B5EF4-FFF2-40B4-BE49-F238E27FC236}">
                <a16:creationId xmlns:a16="http://schemas.microsoft.com/office/drawing/2014/main" id="{73674642-C681-4049-B537-437CD9269599}"/>
              </a:ext>
            </a:extLst>
          </p:cNvPr>
          <p:cNvSpPr>
            <a:spLocks noGrp="1"/>
          </p:cNvSpPr>
          <p:nvPr>
            <p:ph sz="quarter" idx="13"/>
          </p:nvPr>
        </p:nvSpPr>
        <p:spPr>
          <a:xfrm>
            <a:off x="4505592" y="1947863"/>
            <a:ext cx="7235559" cy="41788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p:txBody>
          <a:bodyPr/>
          <a:lstStyle/>
          <a:p>
            <a:pPr defTabSz="685800">
              <a:lnSpc>
                <a:spcPct val="95000"/>
              </a:lnSpc>
              <a:spcBef>
                <a:spcPts val="1200"/>
              </a:spcBef>
              <a:buClr>
                <a:srgbClr val="3253DC"/>
              </a:buClr>
            </a:pPr>
            <a:endParaRPr lang="en-US" dirty="0"/>
          </a:p>
        </p:txBody>
      </p:sp>
      <p:sp>
        <p:nvSpPr>
          <p:cNvPr id="4" name="Subtitle 2">
            <a:extLst>
              <a:ext uri="{FF2B5EF4-FFF2-40B4-BE49-F238E27FC236}">
                <a16:creationId xmlns:a16="http://schemas.microsoft.com/office/drawing/2014/main" id="{C9ED6AE4-671E-4CCD-1D13-B94EE1C1AA9C}"/>
              </a:ext>
            </a:extLst>
          </p:cNvPr>
          <p:cNvSpPr>
            <a:spLocks noGrp="1"/>
          </p:cNvSpPr>
          <p:nvPr>
            <p:ph type="subTitle" idx="10"/>
          </p:nvPr>
        </p:nvSpPr>
        <p:spPr>
          <a:xfrm>
            <a:off x="463629" y="957944"/>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6" name="Title 5">
            <a:extLst>
              <a:ext uri="{FF2B5EF4-FFF2-40B4-BE49-F238E27FC236}">
                <a16:creationId xmlns:a16="http://schemas.microsoft.com/office/drawing/2014/main" id="{6B1321D4-E906-DCC6-1DD9-9411215B9A81}"/>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96142432"/>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p:cSld name="Two Columns Weighted Lef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1" y="1947863"/>
            <a:ext cx="7236659" cy="4178808"/>
          </a:xfrm>
          <a:prstGeom prst="rect">
            <a:avLst/>
          </a:prstGeo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Content Placeholder 4">
            <a:extLst>
              <a:ext uri="{FF2B5EF4-FFF2-40B4-BE49-F238E27FC236}">
                <a16:creationId xmlns:a16="http://schemas.microsoft.com/office/drawing/2014/main" id="{73674642-C681-4049-B537-437CD9269599}"/>
              </a:ext>
            </a:extLst>
          </p:cNvPr>
          <p:cNvSpPr>
            <a:spLocks noGrp="1"/>
          </p:cNvSpPr>
          <p:nvPr>
            <p:ph sz="quarter" idx="13"/>
          </p:nvPr>
        </p:nvSpPr>
        <p:spPr>
          <a:xfrm>
            <a:off x="8193278" y="1947863"/>
            <a:ext cx="3547872" cy="41788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p:txBody>
          <a:bodyPr/>
          <a:lstStyle/>
          <a:p>
            <a:pPr defTabSz="685800">
              <a:lnSpc>
                <a:spcPct val="95000"/>
              </a:lnSpc>
              <a:spcBef>
                <a:spcPts val="1200"/>
              </a:spcBef>
              <a:buClr>
                <a:srgbClr val="3253DC"/>
              </a:buClr>
            </a:pPr>
            <a:endParaRPr lang="en-US" dirty="0"/>
          </a:p>
        </p:txBody>
      </p:sp>
      <p:sp>
        <p:nvSpPr>
          <p:cNvPr id="4" name="Subtitle 2">
            <a:extLst>
              <a:ext uri="{FF2B5EF4-FFF2-40B4-BE49-F238E27FC236}">
                <a16:creationId xmlns:a16="http://schemas.microsoft.com/office/drawing/2014/main" id="{B2ED0898-CB21-6CA2-4CDA-E3561CA491B4}"/>
              </a:ext>
            </a:extLst>
          </p:cNvPr>
          <p:cNvSpPr>
            <a:spLocks noGrp="1"/>
          </p:cNvSpPr>
          <p:nvPr>
            <p:ph type="subTitle" idx="10"/>
          </p:nvPr>
        </p:nvSpPr>
        <p:spPr>
          <a:xfrm>
            <a:off x="463629" y="957944"/>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9" name="Title 8">
            <a:extLst>
              <a:ext uri="{FF2B5EF4-FFF2-40B4-BE49-F238E27FC236}">
                <a16:creationId xmlns:a16="http://schemas.microsoft.com/office/drawing/2014/main" id="{1CDEC56C-7287-E7AD-7140-61C15106A1A5}"/>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06442270"/>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p:cSld name="Content with Image Righ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947863"/>
            <a:ext cx="6713538" cy="4178808"/>
          </a:xfrm>
          <a:prstGeom prst="rect">
            <a:avLst/>
          </a:prstGeo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a:xfrm>
            <a:off x="1019487" y="6566447"/>
            <a:ext cx="6151251" cy="102336"/>
          </a:xfrm>
        </p:spPr>
        <p:txBody>
          <a:bodyPr/>
          <a:lstStyle/>
          <a:p>
            <a:pPr defTabSz="685800">
              <a:lnSpc>
                <a:spcPct val="95000"/>
              </a:lnSpc>
              <a:spcBef>
                <a:spcPts val="1200"/>
              </a:spcBef>
              <a:buClr>
                <a:srgbClr val="3253DC"/>
              </a:buClr>
            </a:pPr>
            <a:endParaRPr lang="en-US" dirty="0"/>
          </a:p>
        </p:txBody>
      </p:sp>
      <p:sp>
        <p:nvSpPr>
          <p:cNvPr id="6" name="Picture Placeholder 5">
            <a:extLst>
              <a:ext uri="{FF2B5EF4-FFF2-40B4-BE49-F238E27FC236}">
                <a16:creationId xmlns:a16="http://schemas.microsoft.com/office/drawing/2014/main" id="{90826440-59C4-E5AB-ADB4-F4DE3537B646}"/>
              </a:ext>
            </a:extLst>
          </p:cNvPr>
          <p:cNvSpPr>
            <a:spLocks noGrp="1"/>
          </p:cNvSpPr>
          <p:nvPr>
            <p:ph type="pic" sz="quarter" idx="15" hasCustomPrompt="1"/>
          </p:nvPr>
        </p:nvSpPr>
        <p:spPr>
          <a:xfrm>
            <a:off x="7535864" y="0"/>
            <a:ext cx="4656137" cy="6858000"/>
          </a:xfrm>
          <a:prstGeom prst="rect">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4" name="Subtitle 2">
            <a:extLst>
              <a:ext uri="{FF2B5EF4-FFF2-40B4-BE49-F238E27FC236}">
                <a16:creationId xmlns:a16="http://schemas.microsoft.com/office/drawing/2014/main" id="{06B791BC-53AA-E771-A935-988371AC1835}"/>
              </a:ext>
            </a:extLst>
          </p:cNvPr>
          <p:cNvSpPr>
            <a:spLocks noGrp="1"/>
          </p:cNvSpPr>
          <p:nvPr>
            <p:ph type="subTitle" idx="10"/>
          </p:nvPr>
        </p:nvSpPr>
        <p:spPr>
          <a:xfrm>
            <a:off x="463629" y="957944"/>
            <a:ext cx="6707108"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2" name="Title 1">
            <a:extLst>
              <a:ext uri="{FF2B5EF4-FFF2-40B4-BE49-F238E27FC236}">
                <a16:creationId xmlns:a16="http://schemas.microsoft.com/office/drawing/2014/main" id="{179790FD-CC63-062C-A5F4-2B9BCE2BAC4D}"/>
              </a:ext>
            </a:extLst>
          </p:cNvPr>
          <p:cNvSpPr>
            <a:spLocks noGrp="1"/>
          </p:cNvSpPr>
          <p:nvPr>
            <p:ph type="title"/>
          </p:nvPr>
        </p:nvSpPr>
        <p:spPr>
          <a:xfrm>
            <a:off x="457201" y="371702"/>
            <a:ext cx="6713537" cy="553998"/>
          </a:xfrm>
        </p:spPr>
        <p:txBody>
          <a:bodyPr/>
          <a:lstStyle/>
          <a:p>
            <a:r>
              <a:rPr lang="en-US"/>
              <a:t>Click to edit Master title style</a:t>
            </a:r>
            <a:endParaRPr lang="en-US" dirty="0"/>
          </a:p>
        </p:txBody>
      </p:sp>
    </p:spTree>
    <p:extLst>
      <p:ext uri="{BB962C8B-B14F-4D97-AF65-F5344CB8AC3E}">
        <p14:creationId xmlns:p14="http://schemas.microsoft.com/office/powerpoint/2010/main" val="4207247978"/>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p:cSld name="Content with Image Lef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5026025" y="1947863"/>
            <a:ext cx="6715125" cy="4178808"/>
          </a:xfrm>
          <a:prstGeom prst="rect">
            <a:avLst/>
          </a:prstGeo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a:xfrm>
            <a:off x="5026024" y="6566447"/>
            <a:ext cx="5384802" cy="102336"/>
          </a:xfrm>
        </p:spPr>
        <p:txBody>
          <a:bodyPr/>
          <a:lstStyle/>
          <a:p>
            <a:pPr defTabSz="685800">
              <a:lnSpc>
                <a:spcPct val="95000"/>
              </a:lnSpc>
              <a:spcBef>
                <a:spcPts val="1200"/>
              </a:spcBef>
              <a:buClr>
                <a:srgbClr val="3253DC"/>
              </a:buClr>
            </a:pPr>
            <a:endParaRPr lang="en-US" dirty="0"/>
          </a:p>
        </p:txBody>
      </p:sp>
      <p:sp>
        <p:nvSpPr>
          <p:cNvPr id="6" name="Picture Placeholder 5">
            <a:extLst>
              <a:ext uri="{FF2B5EF4-FFF2-40B4-BE49-F238E27FC236}">
                <a16:creationId xmlns:a16="http://schemas.microsoft.com/office/drawing/2014/main" id="{90826440-59C4-E5AB-ADB4-F4DE3537B646}"/>
              </a:ext>
            </a:extLst>
          </p:cNvPr>
          <p:cNvSpPr>
            <a:spLocks noGrp="1"/>
          </p:cNvSpPr>
          <p:nvPr>
            <p:ph type="pic" sz="quarter" idx="15" hasCustomPrompt="1"/>
          </p:nvPr>
        </p:nvSpPr>
        <p:spPr>
          <a:xfrm>
            <a:off x="1" y="0"/>
            <a:ext cx="4656137" cy="6858000"/>
          </a:xfrm>
          <a:prstGeom prst="rect">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4" name="Subtitle 2">
            <a:extLst>
              <a:ext uri="{FF2B5EF4-FFF2-40B4-BE49-F238E27FC236}">
                <a16:creationId xmlns:a16="http://schemas.microsoft.com/office/drawing/2014/main" id="{FD097CDD-AD00-83D9-7A34-F70170D690B6}"/>
              </a:ext>
            </a:extLst>
          </p:cNvPr>
          <p:cNvSpPr>
            <a:spLocks noGrp="1"/>
          </p:cNvSpPr>
          <p:nvPr>
            <p:ph type="subTitle" idx="10"/>
          </p:nvPr>
        </p:nvSpPr>
        <p:spPr>
          <a:xfrm>
            <a:off x="5026024" y="957944"/>
            <a:ext cx="6715205"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2" name="Title 1">
            <a:extLst>
              <a:ext uri="{FF2B5EF4-FFF2-40B4-BE49-F238E27FC236}">
                <a16:creationId xmlns:a16="http://schemas.microsoft.com/office/drawing/2014/main" id="{4CC183FB-BF77-E239-457C-A80111E499CB}"/>
              </a:ext>
            </a:extLst>
          </p:cNvPr>
          <p:cNvSpPr>
            <a:spLocks noGrp="1"/>
          </p:cNvSpPr>
          <p:nvPr>
            <p:ph type="title"/>
          </p:nvPr>
        </p:nvSpPr>
        <p:spPr>
          <a:xfrm>
            <a:off x="5016368" y="371702"/>
            <a:ext cx="6715206" cy="553998"/>
          </a:xfrm>
        </p:spPr>
        <p:txBody>
          <a:bodyPr/>
          <a:lstStyle/>
          <a:p>
            <a:r>
              <a:rPr lang="en-US"/>
              <a:t>Click to edit Master title style</a:t>
            </a:r>
            <a:endParaRPr lang="en-US" dirty="0"/>
          </a:p>
        </p:txBody>
      </p:sp>
    </p:spTree>
    <p:extLst>
      <p:ext uri="{BB962C8B-B14F-4D97-AF65-F5344CB8AC3E}">
        <p14:creationId xmlns:p14="http://schemas.microsoft.com/office/powerpoint/2010/main" val="147285374"/>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p:cSld name="Title Only">
    <p:spTree>
      <p:nvGrpSpPr>
        <p:cNvPr id="1" name=""/>
        <p:cNvGrpSpPr/>
        <p:nvPr/>
      </p:nvGrpSpPr>
      <p:grpSpPr>
        <a:xfrm>
          <a:off x="0" y="0"/>
          <a:ext cx="0" cy="0"/>
          <a:chOff x="0" y="0"/>
          <a:chExt cx="0" cy="0"/>
        </a:xfrm>
      </p:grpSpPr>
      <p:sp>
        <p:nvSpPr>
          <p:cNvPr id="5" name="Footer Placeholder 4">
            <a:extLst>
              <a:ext uri="{FF2B5EF4-FFF2-40B4-BE49-F238E27FC236}">
                <a16:creationId xmlns:a16="http://schemas.microsoft.com/office/drawing/2014/main" id="{4AA4BEAF-B4B2-472A-5ADE-B11CA56CC321}"/>
              </a:ext>
            </a:extLst>
          </p:cNvPr>
          <p:cNvSpPr>
            <a:spLocks noGrp="1"/>
          </p:cNvSpPr>
          <p:nvPr>
            <p:ph type="ftr" sz="quarter" idx="11"/>
          </p:nvPr>
        </p:nvSpPr>
        <p:spPr/>
        <p:txBody>
          <a:bodyPr/>
          <a:lstStyle/>
          <a:p>
            <a:pPr defTabSz="685800">
              <a:lnSpc>
                <a:spcPct val="95000"/>
              </a:lnSpc>
              <a:spcBef>
                <a:spcPts val="1200"/>
              </a:spcBef>
              <a:buClr>
                <a:srgbClr val="3253DC"/>
              </a:buClr>
            </a:pPr>
            <a:endParaRPr lang="en-US" dirty="0"/>
          </a:p>
        </p:txBody>
      </p:sp>
      <p:sp>
        <p:nvSpPr>
          <p:cNvPr id="3" name="Subtitle 2">
            <a:extLst>
              <a:ext uri="{FF2B5EF4-FFF2-40B4-BE49-F238E27FC236}">
                <a16:creationId xmlns:a16="http://schemas.microsoft.com/office/drawing/2014/main" id="{3A6F50DD-133F-0DA4-06C2-13537595252C}"/>
              </a:ext>
            </a:extLst>
          </p:cNvPr>
          <p:cNvSpPr>
            <a:spLocks noGrp="1"/>
          </p:cNvSpPr>
          <p:nvPr>
            <p:ph type="subTitle" idx="10"/>
          </p:nvPr>
        </p:nvSpPr>
        <p:spPr>
          <a:xfrm>
            <a:off x="463629" y="957944"/>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7" name="Title 6">
            <a:extLst>
              <a:ext uri="{FF2B5EF4-FFF2-40B4-BE49-F238E27FC236}">
                <a16:creationId xmlns:a16="http://schemas.microsoft.com/office/drawing/2014/main" id="{BF8ACBAE-241F-4802-A905-2983050A3F40}"/>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108727926"/>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showMasterSp="0" preserve="1">
  <p:cSld name="Navy Divider with Image">
    <p:bg>
      <p:bgPr>
        <a:solidFill>
          <a:schemeClr val="tx1"/>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1" y="4574393"/>
            <a:ext cx="4568824" cy="907197"/>
          </a:xfrm>
          <a:prstGeom prst="rect">
            <a:avLst/>
          </a:prstGeom>
        </p:spPr>
        <p:txBody>
          <a:bodyPr lIns="0" tIns="0" rIns="0" bIns="0">
            <a:noAutofit/>
          </a:bodyPr>
          <a:lstStyle>
            <a:lvl1pPr marL="0" indent="0" algn="l">
              <a:lnSpc>
                <a:spcPct val="103000"/>
              </a:lnSpc>
              <a:buNone/>
              <a:defRPr sz="24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bg1"/>
                </a:solidFill>
              </a:defRPr>
            </a:lvl1pPr>
          </a:lstStyle>
          <a:p>
            <a:r>
              <a:rPr lang="en-US"/>
              <a:t>Click to edit Master title style</a:t>
            </a:r>
          </a:p>
        </p:txBody>
      </p:sp>
      <p:sp>
        <p:nvSpPr>
          <p:cNvPr id="14" name="Freeform 1168">
            <a:extLst>
              <a:ext uri="{FF2B5EF4-FFF2-40B4-BE49-F238E27FC236}">
                <a16:creationId xmlns:a16="http://schemas.microsoft.com/office/drawing/2014/main" id="{A8E9E4D0-0D16-3FA6-D04B-DF1233C62375}"/>
              </a:ext>
            </a:extLst>
          </p:cNvPr>
          <p:cNvSpPr/>
          <p:nvPr/>
        </p:nvSpPr>
        <p:spPr>
          <a:xfrm>
            <a:off x="460430"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sz="2400" dirty="0"/>
          </a:p>
        </p:txBody>
      </p:sp>
      <p:sp>
        <p:nvSpPr>
          <p:cNvPr id="5" name="Picture Placeholder 11">
            <a:extLst>
              <a:ext uri="{FF2B5EF4-FFF2-40B4-BE49-F238E27FC236}">
                <a16:creationId xmlns:a16="http://schemas.microsoft.com/office/drawing/2014/main" id="{CCACFAF4-47C1-F441-4ED7-27C382EA1FA4}"/>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Tree>
    <p:extLst>
      <p:ext uri="{BB962C8B-B14F-4D97-AF65-F5344CB8AC3E}">
        <p14:creationId xmlns:p14="http://schemas.microsoft.com/office/powerpoint/2010/main" val="2068203300"/>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preserve="1">
  <p:cSld name="Blue Divider with Image">
    <p:bg>
      <p:bgPr>
        <a:solidFill>
          <a:schemeClr val="accent2"/>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bg1"/>
                </a:solidFill>
              </a:defRPr>
            </a:lvl1pPr>
          </a:lstStyle>
          <a:p>
            <a:r>
              <a:rPr lang="en-US"/>
              <a:t>Click to edit Master title style</a:t>
            </a:r>
          </a:p>
        </p:txBody>
      </p:sp>
      <p:sp>
        <p:nvSpPr>
          <p:cNvPr id="14" name="Freeform 1168">
            <a:extLst>
              <a:ext uri="{FF2B5EF4-FFF2-40B4-BE49-F238E27FC236}">
                <a16:creationId xmlns:a16="http://schemas.microsoft.com/office/drawing/2014/main" id="{A8E9E4D0-0D16-3FA6-D04B-DF1233C62375}"/>
              </a:ext>
            </a:extLst>
          </p:cNvPr>
          <p:cNvSpPr/>
          <p:nvPr/>
        </p:nvSpPr>
        <p:spPr>
          <a:xfrm>
            <a:off x="460430"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sz="2400" dirty="0"/>
          </a:p>
        </p:txBody>
      </p:sp>
      <p:sp>
        <p:nvSpPr>
          <p:cNvPr id="5" name="Subtitle 2">
            <a:extLst>
              <a:ext uri="{FF2B5EF4-FFF2-40B4-BE49-F238E27FC236}">
                <a16:creationId xmlns:a16="http://schemas.microsoft.com/office/drawing/2014/main" id="{00325C25-B33D-6B3F-EFE2-D6462A8A92CD}"/>
              </a:ext>
            </a:extLst>
          </p:cNvPr>
          <p:cNvSpPr>
            <a:spLocks noGrp="1"/>
          </p:cNvSpPr>
          <p:nvPr>
            <p:ph type="subTitle" idx="10"/>
          </p:nvPr>
        </p:nvSpPr>
        <p:spPr>
          <a:xfrm>
            <a:off x="457201" y="4574393"/>
            <a:ext cx="4568824" cy="907197"/>
          </a:xfrm>
          <a:prstGeom prst="rect">
            <a:avLst/>
          </a:prstGeom>
        </p:spPr>
        <p:txBody>
          <a:bodyPr lIns="0" tIns="0" rIns="0" bIns="0">
            <a:noAutofit/>
          </a:bodyPr>
          <a:lstStyle>
            <a:lvl1pPr marL="0" indent="0" algn="l">
              <a:lnSpc>
                <a:spcPct val="103000"/>
              </a:lnSpc>
              <a:buNone/>
              <a:defRPr sz="24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3" name="Picture Placeholder 11">
            <a:extLst>
              <a:ext uri="{FF2B5EF4-FFF2-40B4-BE49-F238E27FC236}">
                <a16:creationId xmlns:a16="http://schemas.microsoft.com/office/drawing/2014/main" id="{F92CA6F9-9602-FD20-0607-60DCF8C19B4C}"/>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Tree>
    <p:extLst>
      <p:ext uri="{BB962C8B-B14F-4D97-AF65-F5344CB8AC3E}">
        <p14:creationId xmlns:p14="http://schemas.microsoft.com/office/powerpoint/2010/main" val="1250259049"/>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showMasterSp="0" preserve="1">
  <p:cSld name="White Divider with Image">
    <p:bg>
      <p:bgPr>
        <a:solidFill>
          <a:schemeClr val="bg1"/>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tx1"/>
                </a:solidFill>
              </a:defRPr>
            </a:lvl1pPr>
          </a:lstStyle>
          <a:p>
            <a:r>
              <a:rPr lang="en-US"/>
              <a:t>Click to edit Master title style</a:t>
            </a:r>
            <a:endParaRPr lang="en-US" dirty="0"/>
          </a:p>
        </p:txBody>
      </p:sp>
      <p:sp>
        <p:nvSpPr>
          <p:cNvPr id="14" name="Freeform 1168">
            <a:extLst>
              <a:ext uri="{FF2B5EF4-FFF2-40B4-BE49-F238E27FC236}">
                <a16:creationId xmlns:a16="http://schemas.microsoft.com/office/drawing/2014/main" id="{A8E9E4D0-0D16-3FA6-D04B-DF1233C62375}"/>
              </a:ext>
            </a:extLst>
          </p:cNvPr>
          <p:cNvSpPr/>
          <p:nvPr/>
        </p:nvSpPr>
        <p:spPr>
          <a:xfrm>
            <a:off x="460430"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chemeClr val="tx1"/>
          </a:solidFill>
          <a:ln w="9525" cap="flat">
            <a:noFill/>
            <a:prstDash val="solid"/>
            <a:miter/>
          </a:ln>
        </p:spPr>
        <p:txBody>
          <a:bodyPr rtlCol="0" anchor="ctr"/>
          <a:lstStyle/>
          <a:p>
            <a:endParaRPr lang="en-US" sz="2400" dirty="0"/>
          </a:p>
        </p:txBody>
      </p:sp>
      <p:sp>
        <p:nvSpPr>
          <p:cNvPr id="5" name="Subtitle 2">
            <a:extLst>
              <a:ext uri="{FF2B5EF4-FFF2-40B4-BE49-F238E27FC236}">
                <a16:creationId xmlns:a16="http://schemas.microsoft.com/office/drawing/2014/main" id="{8B909B4C-5039-2B1A-3B74-009B770C3DD8}"/>
              </a:ext>
            </a:extLst>
          </p:cNvPr>
          <p:cNvSpPr>
            <a:spLocks noGrp="1"/>
          </p:cNvSpPr>
          <p:nvPr>
            <p:ph type="subTitle" idx="10"/>
          </p:nvPr>
        </p:nvSpPr>
        <p:spPr>
          <a:xfrm>
            <a:off x="457201" y="4574393"/>
            <a:ext cx="4568824" cy="907197"/>
          </a:xfrm>
          <a:prstGeom prst="rect">
            <a:avLst/>
          </a:prstGeom>
        </p:spPr>
        <p:txBody>
          <a:bodyPr lIns="0" tIns="0" rIns="0" bIns="0">
            <a:noAutofit/>
          </a:bodyPr>
          <a:lstStyle>
            <a:lvl1pPr marL="0" indent="0" algn="l">
              <a:lnSpc>
                <a:spcPct val="103000"/>
              </a:lnSpc>
              <a:buNone/>
              <a:defRPr sz="24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3" name="Picture Placeholder 11">
            <a:extLst>
              <a:ext uri="{FF2B5EF4-FFF2-40B4-BE49-F238E27FC236}">
                <a16:creationId xmlns:a16="http://schemas.microsoft.com/office/drawing/2014/main" id="{3B1D43F2-A6A7-C3A9-37A3-CAE20C6978E3}"/>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Tree>
    <p:extLst>
      <p:ext uri="{BB962C8B-B14F-4D97-AF65-F5344CB8AC3E}">
        <p14:creationId xmlns:p14="http://schemas.microsoft.com/office/powerpoint/2010/main" val="178146390"/>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showMasterSp="0" preserve="1">
  <p:cSld name="Navy Divider">
    <p:bg>
      <p:bgPr>
        <a:solidFill>
          <a:schemeClr val="tx1"/>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7" y="1308571"/>
            <a:ext cx="1326119" cy="590931"/>
          </a:xfrm>
        </p:spPr>
        <p:txBody>
          <a:bodyPr wrap="square">
            <a:spAutoFit/>
          </a:bodyPr>
          <a:lstStyle>
            <a:lvl1pPr>
              <a:lnSpc>
                <a:spcPct val="80000"/>
              </a:lnSpc>
              <a:defRPr sz="4800" spc="-100" baseline="0">
                <a:solidFill>
                  <a:schemeClr val="accent2"/>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30"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sz="2400"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30"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bg1"/>
                </a:solidFill>
              </a:defRPr>
            </a:lvl1pPr>
            <a:lvl2pPr>
              <a:spcBef>
                <a:spcPts val="2000"/>
              </a:spcBef>
              <a:defRPr lang="en-US" sz="2400" b="0" kern="1200" dirty="0" smtClean="0">
                <a:solidFill>
                  <a:schemeClr val="bg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2885885635"/>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showMasterSp="0" preserve="1">
  <p:cSld name="Blue Divider">
    <p:bg>
      <p:bgPr>
        <a:solidFill>
          <a:schemeClr val="accent2"/>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7" y="1308571"/>
            <a:ext cx="1326119" cy="590931"/>
          </a:xfrm>
        </p:spPr>
        <p:txBody>
          <a:bodyPr wrap="square">
            <a:spAutoFit/>
          </a:bodyPr>
          <a:lstStyle>
            <a:lvl1pPr>
              <a:lnSpc>
                <a:spcPct val="80000"/>
              </a:lnSpc>
              <a:defRPr sz="4800" spc="-100" baseline="0">
                <a:solidFill>
                  <a:schemeClr val="tx1"/>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30"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sz="2400"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30"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bg1"/>
                </a:solidFill>
              </a:defRPr>
            </a:lvl1pPr>
            <a:lvl2pPr>
              <a:spcBef>
                <a:spcPts val="2000"/>
              </a:spcBef>
              <a:defRPr lang="en-US" sz="2400" b="0" kern="1200" dirty="0" smtClean="0">
                <a:solidFill>
                  <a:schemeClr val="bg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3163967852"/>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showMasterSp="0" preserve="1">
  <p:cSld name="White Divider">
    <p:bg>
      <p:bgPr>
        <a:solidFill>
          <a:schemeClr val="bg1"/>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7" y="1308571"/>
            <a:ext cx="1326119" cy="590931"/>
          </a:xfrm>
        </p:spPr>
        <p:txBody>
          <a:bodyPr wrap="square">
            <a:spAutoFit/>
          </a:bodyPr>
          <a:lstStyle>
            <a:lvl1pPr>
              <a:lnSpc>
                <a:spcPct val="80000"/>
              </a:lnSpc>
              <a:defRPr sz="4800" spc="-100" baseline="0">
                <a:solidFill>
                  <a:schemeClr val="accent2"/>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30"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chemeClr val="tx1"/>
          </a:solidFill>
          <a:ln w="9525" cap="flat">
            <a:noFill/>
            <a:prstDash val="solid"/>
            <a:miter/>
          </a:ln>
        </p:spPr>
        <p:txBody>
          <a:bodyPr rtlCol="0" anchor="ctr"/>
          <a:lstStyle/>
          <a:p>
            <a:endParaRPr lang="en-US" sz="2400"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30"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tx1"/>
                </a:solidFill>
              </a:defRPr>
            </a:lvl1pPr>
            <a:lvl2pPr>
              <a:spcBef>
                <a:spcPts val="2000"/>
              </a:spcBef>
              <a:defRPr lang="en-US" sz="2400" b="0" kern="1200" dirty="0" smtClean="0">
                <a:solidFill>
                  <a:schemeClr val="tx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2171559166"/>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p:cSld name="Three Columns with Images">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09ABE61C-7976-DB9A-B00F-186F69B20EDE}"/>
              </a:ext>
            </a:extLst>
          </p:cNvPr>
          <p:cNvGrpSpPr/>
          <p:nvPr/>
        </p:nvGrpSpPr>
        <p:grpSpPr>
          <a:xfrm>
            <a:off x="-32658" y="2009801"/>
            <a:ext cx="12192000" cy="2079627"/>
            <a:chOff x="0" y="2356643"/>
            <a:chExt cx="12192000" cy="2079627"/>
          </a:xfrm>
        </p:grpSpPr>
        <p:pic>
          <p:nvPicPr>
            <p:cNvPr id="14" name="Graphic 13">
              <a:extLst>
                <a:ext uri="{FF2B5EF4-FFF2-40B4-BE49-F238E27FC236}">
                  <a16:creationId xmlns:a16="http://schemas.microsoft.com/office/drawing/2014/main" id="{94695753-409E-5A11-2C16-E879D16195A1}"/>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60347"/>
            <a:stretch/>
          </p:blipFill>
          <p:spPr>
            <a:xfrm>
              <a:off x="4172205" y="2356644"/>
              <a:ext cx="3379578" cy="2065338"/>
            </a:xfrm>
            <a:prstGeom prst="rect">
              <a:avLst/>
            </a:prstGeom>
          </p:spPr>
        </p:pic>
        <p:pic>
          <p:nvPicPr>
            <p:cNvPr id="15" name="Graphic 14">
              <a:extLst>
                <a:ext uri="{FF2B5EF4-FFF2-40B4-BE49-F238E27FC236}">
                  <a16:creationId xmlns:a16="http://schemas.microsoft.com/office/drawing/2014/main" id="{8D63C2F4-DE2F-CF2C-00C2-A9A4C96CCAEE}"/>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60073"/>
            <a:stretch/>
          </p:blipFill>
          <p:spPr>
            <a:xfrm>
              <a:off x="836645" y="2356644"/>
              <a:ext cx="3379578" cy="2079626"/>
            </a:xfrm>
            <a:prstGeom prst="rect">
              <a:avLst/>
            </a:prstGeom>
          </p:spPr>
        </p:pic>
        <p:pic>
          <p:nvPicPr>
            <p:cNvPr id="16" name="Graphic 15">
              <a:extLst>
                <a:ext uri="{FF2B5EF4-FFF2-40B4-BE49-F238E27FC236}">
                  <a16:creationId xmlns:a16="http://schemas.microsoft.com/office/drawing/2014/main" id="{076265B9-FED7-C759-4F70-DBBBD6622E8E}"/>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r="60112" b="60073"/>
            <a:stretch/>
          </p:blipFill>
          <p:spPr>
            <a:xfrm>
              <a:off x="10843958" y="2356644"/>
              <a:ext cx="1348042" cy="2079626"/>
            </a:xfrm>
            <a:prstGeom prst="rect">
              <a:avLst/>
            </a:prstGeom>
          </p:spPr>
        </p:pic>
        <p:pic>
          <p:nvPicPr>
            <p:cNvPr id="17" name="Graphic 16">
              <a:extLst>
                <a:ext uri="{FF2B5EF4-FFF2-40B4-BE49-F238E27FC236}">
                  <a16:creationId xmlns:a16="http://schemas.microsoft.com/office/drawing/2014/main" id="{96543DE8-C181-82C2-B645-6F20400D7F07}"/>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60073"/>
            <a:stretch/>
          </p:blipFill>
          <p:spPr>
            <a:xfrm>
              <a:off x="7508398" y="2356644"/>
              <a:ext cx="3379578" cy="2079626"/>
            </a:xfrm>
            <a:prstGeom prst="rect">
              <a:avLst/>
            </a:prstGeom>
          </p:spPr>
        </p:pic>
        <p:pic>
          <p:nvPicPr>
            <p:cNvPr id="18" name="Graphic 17">
              <a:extLst>
                <a:ext uri="{FF2B5EF4-FFF2-40B4-BE49-F238E27FC236}">
                  <a16:creationId xmlns:a16="http://schemas.microsoft.com/office/drawing/2014/main" id="{721C7283-176C-6BBE-326F-3E4D44710A90}"/>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73974" b="60485"/>
            <a:stretch/>
          </p:blipFill>
          <p:spPr>
            <a:xfrm>
              <a:off x="0" y="2356643"/>
              <a:ext cx="879558" cy="2058195"/>
            </a:xfrm>
            <a:prstGeom prst="rect">
              <a:avLst/>
            </a:prstGeom>
          </p:spPr>
        </p:pic>
      </p:grpSp>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4335463"/>
            <a:ext cx="3429000" cy="17952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79887" y="4335463"/>
            <a:ext cx="3429000" cy="17952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2574" y="4335463"/>
            <a:ext cx="3429000" cy="17952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454284"/>
            <a:ext cx="2286000" cy="2286000"/>
          </a:xfrm>
          <a:prstGeom prst="ellipse">
            <a:avLst/>
          </a:prstGeom>
          <a:solidFill>
            <a:schemeClr val="tx1">
              <a:lumMod val="10000"/>
              <a:lumOff val="90000"/>
            </a:schemeClr>
          </a:solidFill>
        </p:spPr>
        <p:txBody>
          <a:bodyPr/>
          <a:lstStyle>
            <a:lvl1pPr algn="ctr">
              <a:buNone/>
              <a:defRPr sz="1600" b="1">
                <a:solidFill>
                  <a:schemeClr val="accent2"/>
                </a:solidFill>
              </a:defRPr>
            </a:lvl1pPr>
          </a:lstStyle>
          <a:p>
            <a:r>
              <a:rPr lang="en-US" dirty="0"/>
              <a:t>Please use Prudential approved images or illustrations</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4379887" y="1457595"/>
            <a:ext cx="2286000" cy="2286000"/>
          </a:xfrm>
          <a:prstGeom prst="ellipse">
            <a:avLst/>
          </a:prstGeom>
          <a:solidFill>
            <a:schemeClr val="tx1">
              <a:lumMod val="10000"/>
              <a:lumOff val="90000"/>
            </a:schemeClr>
          </a:solidFill>
        </p:spPr>
        <p:txBody>
          <a:bodyPr/>
          <a:lstStyle>
            <a:lvl1pPr algn="ctr">
              <a:defRPr sz="1600" b="1">
                <a:solidFill>
                  <a:schemeClr val="accent2"/>
                </a:solidFill>
              </a:defRPr>
            </a:lvl1pPr>
          </a:lstStyle>
          <a:p>
            <a:r>
              <a:rPr lang="en-US" dirty="0"/>
              <a:t>Please use Prudential approved images or illustrations</a:t>
            </a:r>
          </a:p>
        </p:txBody>
      </p:sp>
      <p:sp>
        <p:nvSpPr>
          <p:cNvPr id="8" name="Picture Placeholder 5">
            <a:extLst>
              <a:ext uri="{FF2B5EF4-FFF2-40B4-BE49-F238E27FC236}">
                <a16:creationId xmlns:a16="http://schemas.microsoft.com/office/drawing/2014/main" id="{044F3EAB-22A8-B421-0DA1-059152D076D8}"/>
              </a:ext>
            </a:extLst>
          </p:cNvPr>
          <p:cNvSpPr>
            <a:spLocks noGrp="1"/>
          </p:cNvSpPr>
          <p:nvPr>
            <p:ph type="pic" sz="quarter" idx="18" hasCustomPrompt="1"/>
          </p:nvPr>
        </p:nvSpPr>
        <p:spPr>
          <a:xfrm>
            <a:off x="8302574" y="1449712"/>
            <a:ext cx="2286000" cy="2286000"/>
          </a:xfrm>
          <a:prstGeom prst="ellipse">
            <a:avLst/>
          </a:prstGeom>
          <a:solidFill>
            <a:schemeClr val="tx1">
              <a:lumMod val="10000"/>
              <a:lumOff val="90000"/>
            </a:schemeClr>
          </a:solidFill>
        </p:spPr>
        <p:txBody>
          <a:bodyPr/>
          <a:lstStyle>
            <a:lvl1pPr algn="ctr">
              <a:defRPr sz="1600" b="1">
                <a:solidFill>
                  <a:schemeClr val="accent2"/>
                </a:solidFill>
              </a:defRPr>
            </a:lvl1pPr>
          </a:lstStyle>
          <a:p>
            <a:r>
              <a:rPr lang="en-US" dirty="0"/>
              <a:t>Please use Prudential approved images or illustrations</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pPr>
            <a:endParaRPr lang="en-US" dirty="0"/>
          </a:p>
        </p:txBody>
      </p:sp>
      <p:sp>
        <p:nvSpPr>
          <p:cNvPr id="4" name="Subtitle 2">
            <a:extLst>
              <a:ext uri="{FF2B5EF4-FFF2-40B4-BE49-F238E27FC236}">
                <a16:creationId xmlns:a16="http://schemas.microsoft.com/office/drawing/2014/main" id="{6F9739C1-0CFC-FB9C-A8F6-17DB0ADFD7B6}"/>
              </a:ext>
            </a:extLst>
          </p:cNvPr>
          <p:cNvSpPr>
            <a:spLocks noGrp="1"/>
          </p:cNvSpPr>
          <p:nvPr>
            <p:ph type="subTitle" idx="10"/>
          </p:nvPr>
        </p:nvSpPr>
        <p:spPr>
          <a:xfrm>
            <a:off x="463629" y="957944"/>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19" name="Title 18">
            <a:extLst>
              <a:ext uri="{FF2B5EF4-FFF2-40B4-BE49-F238E27FC236}">
                <a16:creationId xmlns:a16="http://schemas.microsoft.com/office/drawing/2014/main" id="{2FE8FD9A-50D9-8695-5196-B31FB725FAB7}"/>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887015089"/>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p:cSld name="Two Columns with Icon">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3141855"/>
            <a:ext cx="5280870" cy="29843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6468320" y="3141855"/>
            <a:ext cx="5285232" cy="29843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646832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pPr>
            <a:endParaRPr lang="en-US" dirty="0"/>
          </a:p>
        </p:txBody>
      </p:sp>
      <p:sp>
        <p:nvSpPr>
          <p:cNvPr id="8" name="Subtitle 2">
            <a:extLst>
              <a:ext uri="{FF2B5EF4-FFF2-40B4-BE49-F238E27FC236}">
                <a16:creationId xmlns:a16="http://schemas.microsoft.com/office/drawing/2014/main" id="{E9D371C6-57ED-B070-E026-6E4E11118813}"/>
              </a:ext>
            </a:extLst>
          </p:cNvPr>
          <p:cNvSpPr>
            <a:spLocks noGrp="1"/>
          </p:cNvSpPr>
          <p:nvPr>
            <p:ph type="subTitle" idx="10"/>
          </p:nvPr>
        </p:nvSpPr>
        <p:spPr>
          <a:xfrm>
            <a:off x="463629" y="957944"/>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13" name="Title 12">
            <a:extLst>
              <a:ext uri="{FF2B5EF4-FFF2-40B4-BE49-F238E27FC236}">
                <a16:creationId xmlns:a16="http://schemas.microsoft.com/office/drawing/2014/main" id="{F66C88E6-74F2-45C3-D19B-73547384FA2C}"/>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493229750"/>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p:cSld name="Three Columns with Icon">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3141853"/>
            <a:ext cx="3429000" cy="29843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79887" y="3141853"/>
            <a:ext cx="3429000" cy="29843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2574" y="3141853"/>
            <a:ext cx="3429000" cy="29843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4379887"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8" name="Picture Placeholder 5">
            <a:extLst>
              <a:ext uri="{FF2B5EF4-FFF2-40B4-BE49-F238E27FC236}">
                <a16:creationId xmlns:a16="http://schemas.microsoft.com/office/drawing/2014/main" id="{044F3EAB-22A8-B421-0DA1-059152D076D8}"/>
              </a:ext>
            </a:extLst>
          </p:cNvPr>
          <p:cNvSpPr>
            <a:spLocks noGrp="1"/>
          </p:cNvSpPr>
          <p:nvPr>
            <p:ph type="pic" sz="quarter" idx="18" hasCustomPrompt="1"/>
          </p:nvPr>
        </p:nvSpPr>
        <p:spPr>
          <a:xfrm>
            <a:off x="8302574"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pPr>
            <a:endParaRPr lang="en-US" dirty="0"/>
          </a:p>
        </p:txBody>
      </p:sp>
      <p:sp>
        <p:nvSpPr>
          <p:cNvPr id="4" name="Subtitle 2">
            <a:extLst>
              <a:ext uri="{FF2B5EF4-FFF2-40B4-BE49-F238E27FC236}">
                <a16:creationId xmlns:a16="http://schemas.microsoft.com/office/drawing/2014/main" id="{6F9739C1-0CFC-FB9C-A8F6-17DB0ADFD7B6}"/>
              </a:ext>
            </a:extLst>
          </p:cNvPr>
          <p:cNvSpPr>
            <a:spLocks noGrp="1"/>
          </p:cNvSpPr>
          <p:nvPr>
            <p:ph type="subTitle" idx="10"/>
          </p:nvPr>
        </p:nvSpPr>
        <p:spPr>
          <a:xfrm>
            <a:off x="463629" y="957944"/>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13" name="Title 12">
            <a:extLst>
              <a:ext uri="{FF2B5EF4-FFF2-40B4-BE49-F238E27FC236}">
                <a16:creationId xmlns:a16="http://schemas.microsoft.com/office/drawing/2014/main" id="{3E1EE20A-A703-C113-EE7C-94EA903DBC69}"/>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338306844"/>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p:cSld name="Four Columns with Icon">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D187BCEE-5A78-B51D-949D-E243E8907C12}"/>
              </a:ext>
            </a:extLst>
          </p:cNvPr>
          <p:cNvSpPr>
            <a:spLocks noGrp="1"/>
          </p:cNvSpPr>
          <p:nvPr>
            <p:ph type="ftr" sz="quarter" idx="22"/>
          </p:nvPr>
        </p:nvSpPr>
        <p:spPr/>
        <p:txBody>
          <a:bodyPr/>
          <a:lstStyle/>
          <a:p>
            <a:pPr defTabSz="685800">
              <a:lnSpc>
                <a:spcPct val="95000"/>
              </a:lnSpc>
              <a:spcBef>
                <a:spcPts val="1200"/>
              </a:spcBef>
              <a:buClr>
                <a:srgbClr val="3253DC"/>
              </a:buClr>
            </a:pPr>
            <a:endParaRPr lang="en-US" dirty="0"/>
          </a:p>
        </p:txBody>
      </p:sp>
      <p:sp>
        <p:nvSpPr>
          <p:cNvPr id="16" name="Content Placeholder 4">
            <a:extLst>
              <a:ext uri="{FF2B5EF4-FFF2-40B4-BE49-F238E27FC236}">
                <a16:creationId xmlns:a16="http://schemas.microsoft.com/office/drawing/2014/main" id="{5BF804B1-05F6-F743-078D-FB11D56C48C0}"/>
              </a:ext>
            </a:extLst>
          </p:cNvPr>
          <p:cNvSpPr>
            <a:spLocks noGrp="1"/>
          </p:cNvSpPr>
          <p:nvPr>
            <p:ph sz="quarter" idx="14"/>
          </p:nvPr>
        </p:nvSpPr>
        <p:spPr>
          <a:xfrm>
            <a:off x="457200" y="3141853"/>
            <a:ext cx="2523744" cy="29843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7" name="Content Placeholder 4">
            <a:extLst>
              <a:ext uri="{FF2B5EF4-FFF2-40B4-BE49-F238E27FC236}">
                <a16:creationId xmlns:a16="http://schemas.microsoft.com/office/drawing/2014/main" id="{5300723D-4C9A-6D2E-96F6-3C97AC0C14F0}"/>
              </a:ext>
            </a:extLst>
          </p:cNvPr>
          <p:cNvSpPr>
            <a:spLocks noGrp="1"/>
          </p:cNvSpPr>
          <p:nvPr>
            <p:ph sz="quarter" idx="15"/>
          </p:nvPr>
        </p:nvSpPr>
        <p:spPr>
          <a:xfrm>
            <a:off x="3334623" y="3141853"/>
            <a:ext cx="2523744" cy="29843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4">
            <a:extLst>
              <a:ext uri="{FF2B5EF4-FFF2-40B4-BE49-F238E27FC236}">
                <a16:creationId xmlns:a16="http://schemas.microsoft.com/office/drawing/2014/main" id="{1F99D49F-C60A-1215-3A87-FF538A31CAC4}"/>
              </a:ext>
            </a:extLst>
          </p:cNvPr>
          <p:cNvSpPr>
            <a:spLocks noGrp="1"/>
          </p:cNvSpPr>
          <p:nvPr>
            <p:ph sz="quarter" idx="16"/>
          </p:nvPr>
        </p:nvSpPr>
        <p:spPr>
          <a:xfrm>
            <a:off x="6212046" y="3141853"/>
            <a:ext cx="2523744" cy="29843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3" name="Content Placeholder 4">
            <a:extLst>
              <a:ext uri="{FF2B5EF4-FFF2-40B4-BE49-F238E27FC236}">
                <a16:creationId xmlns:a16="http://schemas.microsoft.com/office/drawing/2014/main" id="{364B63A6-A201-FB5A-538B-95B1BBDB5882}"/>
              </a:ext>
            </a:extLst>
          </p:cNvPr>
          <p:cNvSpPr>
            <a:spLocks noGrp="1"/>
          </p:cNvSpPr>
          <p:nvPr>
            <p:ph sz="quarter" idx="17"/>
          </p:nvPr>
        </p:nvSpPr>
        <p:spPr>
          <a:xfrm>
            <a:off x="9089469" y="3141853"/>
            <a:ext cx="2523744" cy="29843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4" name="Picture Placeholder 5">
            <a:extLst>
              <a:ext uri="{FF2B5EF4-FFF2-40B4-BE49-F238E27FC236}">
                <a16:creationId xmlns:a16="http://schemas.microsoft.com/office/drawing/2014/main" id="{61463353-89A3-8479-757E-2D2C5C838750}"/>
              </a:ext>
            </a:extLst>
          </p:cNvPr>
          <p:cNvSpPr>
            <a:spLocks noGrp="1"/>
          </p:cNvSpPr>
          <p:nvPr>
            <p:ph type="pic" sz="quarter" idx="19" hasCustomPrompt="1"/>
          </p:nvPr>
        </p:nvSpPr>
        <p:spPr>
          <a:xfrm>
            <a:off x="457201" y="1947864"/>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5" name="Picture Placeholder 5">
            <a:extLst>
              <a:ext uri="{FF2B5EF4-FFF2-40B4-BE49-F238E27FC236}">
                <a16:creationId xmlns:a16="http://schemas.microsoft.com/office/drawing/2014/main" id="{B4AA80AD-CFF1-0B2F-BEDF-133C41200B51}"/>
              </a:ext>
            </a:extLst>
          </p:cNvPr>
          <p:cNvSpPr>
            <a:spLocks noGrp="1"/>
          </p:cNvSpPr>
          <p:nvPr>
            <p:ph type="pic" sz="quarter" idx="20" hasCustomPrompt="1"/>
          </p:nvPr>
        </p:nvSpPr>
        <p:spPr>
          <a:xfrm>
            <a:off x="3334623" y="1947864"/>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6" name="Picture Placeholder 5">
            <a:extLst>
              <a:ext uri="{FF2B5EF4-FFF2-40B4-BE49-F238E27FC236}">
                <a16:creationId xmlns:a16="http://schemas.microsoft.com/office/drawing/2014/main" id="{5B1744DD-FC14-FE55-44C8-4CA14976B02C}"/>
              </a:ext>
            </a:extLst>
          </p:cNvPr>
          <p:cNvSpPr>
            <a:spLocks noGrp="1"/>
          </p:cNvSpPr>
          <p:nvPr>
            <p:ph type="pic" sz="quarter" idx="21" hasCustomPrompt="1"/>
          </p:nvPr>
        </p:nvSpPr>
        <p:spPr>
          <a:xfrm>
            <a:off x="6212047" y="1947864"/>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7" name="Picture Placeholder 5">
            <a:extLst>
              <a:ext uri="{FF2B5EF4-FFF2-40B4-BE49-F238E27FC236}">
                <a16:creationId xmlns:a16="http://schemas.microsoft.com/office/drawing/2014/main" id="{EE585404-DE28-08E0-5E61-C7585BE254B4}"/>
              </a:ext>
            </a:extLst>
          </p:cNvPr>
          <p:cNvSpPr>
            <a:spLocks noGrp="1"/>
          </p:cNvSpPr>
          <p:nvPr>
            <p:ph type="pic" sz="quarter" idx="23" hasCustomPrompt="1"/>
          </p:nvPr>
        </p:nvSpPr>
        <p:spPr>
          <a:xfrm>
            <a:off x="9089470" y="1947864"/>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 name="Subtitle 2">
            <a:extLst>
              <a:ext uri="{FF2B5EF4-FFF2-40B4-BE49-F238E27FC236}">
                <a16:creationId xmlns:a16="http://schemas.microsoft.com/office/drawing/2014/main" id="{FCDD1283-822D-48AD-E70C-014567210D3B}"/>
              </a:ext>
            </a:extLst>
          </p:cNvPr>
          <p:cNvSpPr>
            <a:spLocks noGrp="1"/>
          </p:cNvSpPr>
          <p:nvPr>
            <p:ph type="subTitle" idx="10"/>
          </p:nvPr>
        </p:nvSpPr>
        <p:spPr>
          <a:xfrm>
            <a:off x="463629" y="957944"/>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5" name="Title 4">
            <a:extLst>
              <a:ext uri="{FF2B5EF4-FFF2-40B4-BE49-F238E27FC236}">
                <a16:creationId xmlns:a16="http://schemas.microsoft.com/office/drawing/2014/main" id="{68693AC9-E51C-9E5C-57C9-EB6AF9798304}"/>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049383472"/>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p:cSld name="Two Comparison">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2843214"/>
            <a:ext cx="5280528" cy="3282949"/>
          </a:xfrm>
          <a:prstGeom prst="rect">
            <a:avLst/>
          </a:prstGeo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6468321" y="2843214"/>
            <a:ext cx="5274099" cy="3282949"/>
          </a:xfrm>
          <a:prstGeom prst="rect">
            <a:avLst/>
          </a:prstGeo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p:nvPr>
        </p:nvSpPr>
        <p:spPr>
          <a:xfrm>
            <a:off x="457201" y="1957510"/>
            <a:ext cx="5280527" cy="609600"/>
          </a:xfrm>
          <a:prstGeom prst="rect">
            <a:avLst/>
          </a:prstGeom>
          <a:noFill/>
        </p:spPr>
        <p:txBody>
          <a:bodyPr lIns="0" rIns="0" anchor="b"/>
          <a:lstStyle>
            <a:lvl1pPr marL="0" indent="0" algn="l">
              <a:lnSpc>
                <a:spcPct val="103000"/>
              </a:lnSpc>
              <a:buNone/>
              <a:defRPr sz="1800" spc="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a:t>Click to edit Master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p:nvPr>
        </p:nvSpPr>
        <p:spPr>
          <a:xfrm>
            <a:off x="6468321" y="1957510"/>
            <a:ext cx="5280527" cy="609600"/>
          </a:xfrm>
          <a:prstGeom prst="rect">
            <a:avLst/>
          </a:prstGeom>
          <a:noFill/>
        </p:spPr>
        <p:txBody>
          <a:bodyPr lIns="0" rIns="0" anchor="b"/>
          <a:lstStyle>
            <a:lvl1pPr marL="0" indent="0" algn="l">
              <a:lnSpc>
                <a:spcPct val="103000"/>
              </a:lnSpc>
              <a:buNone/>
              <a:defRPr sz="1800" spc="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a:t>Click to edit Master text styles</a:t>
            </a:r>
          </a:p>
        </p:txBody>
      </p: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7"/>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pPr>
            <a:endParaRPr lang="en-US" dirty="0"/>
          </a:p>
        </p:txBody>
      </p:sp>
      <p:sp>
        <p:nvSpPr>
          <p:cNvPr id="12" name="Subtitle 2">
            <a:extLst>
              <a:ext uri="{FF2B5EF4-FFF2-40B4-BE49-F238E27FC236}">
                <a16:creationId xmlns:a16="http://schemas.microsoft.com/office/drawing/2014/main" id="{C89EE924-796B-A524-99AE-F9CCA80140E8}"/>
              </a:ext>
            </a:extLst>
          </p:cNvPr>
          <p:cNvSpPr>
            <a:spLocks noGrp="1"/>
          </p:cNvSpPr>
          <p:nvPr>
            <p:ph type="subTitle" idx="10"/>
          </p:nvPr>
        </p:nvSpPr>
        <p:spPr>
          <a:xfrm>
            <a:off x="463629" y="957944"/>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cxnSp>
        <p:nvCxnSpPr>
          <p:cNvPr id="11" name="Straight Connector 10">
            <a:extLst>
              <a:ext uri="{FF2B5EF4-FFF2-40B4-BE49-F238E27FC236}">
                <a16:creationId xmlns:a16="http://schemas.microsoft.com/office/drawing/2014/main" id="{D69A88D8-3C33-F650-6C7A-BFB62ECFD9DC}"/>
              </a:ext>
            </a:extLst>
          </p:cNvPr>
          <p:cNvCxnSpPr>
            <a:cxnSpLocks/>
          </p:cNvCxnSpPr>
          <p:nvPr/>
        </p:nvCxnSpPr>
        <p:spPr>
          <a:xfrm>
            <a:off x="6468319" y="2596585"/>
            <a:ext cx="52805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A54E65EB-2E48-6181-54CA-1F6457F2CE1A}"/>
              </a:ext>
            </a:extLst>
          </p:cNvPr>
          <p:cNvCxnSpPr>
            <a:cxnSpLocks/>
          </p:cNvCxnSpPr>
          <p:nvPr/>
        </p:nvCxnSpPr>
        <p:spPr>
          <a:xfrm>
            <a:off x="457200" y="2596585"/>
            <a:ext cx="52805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Title 18">
            <a:extLst>
              <a:ext uri="{FF2B5EF4-FFF2-40B4-BE49-F238E27FC236}">
                <a16:creationId xmlns:a16="http://schemas.microsoft.com/office/drawing/2014/main" id="{67D77CDC-E307-B000-3A6D-82A98CB15978}"/>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074825369"/>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p:cSld name="Three Comparison">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2843213"/>
            <a:ext cx="3429000" cy="3282950"/>
          </a:xfrm>
          <a:prstGeom prst="rect">
            <a:avLst/>
          </a:prstGeo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4379887" y="2843213"/>
            <a:ext cx="3429000" cy="3282950"/>
          </a:xfrm>
          <a:prstGeom prst="rect">
            <a:avLst/>
          </a:prstGeo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hasCustomPrompt="1"/>
          </p:nvPr>
        </p:nvSpPr>
        <p:spPr>
          <a:xfrm>
            <a:off x="457200"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dirty="0"/>
              <a:t>Click to edit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hasCustomPrompt="1"/>
          </p:nvPr>
        </p:nvSpPr>
        <p:spPr>
          <a:xfrm>
            <a:off x="4379887"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dirty="0"/>
              <a:t>Click to edit text styles</a:t>
            </a:r>
          </a:p>
        </p:txBody>
      </p:sp>
      <p:sp>
        <p:nvSpPr>
          <p:cNvPr id="9" name="Content Placeholder 3">
            <a:extLst>
              <a:ext uri="{FF2B5EF4-FFF2-40B4-BE49-F238E27FC236}">
                <a16:creationId xmlns:a16="http://schemas.microsoft.com/office/drawing/2014/main" id="{437BCDB7-1A3B-2946-9635-351C11A0EE3D}"/>
              </a:ext>
            </a:extLst>
          </p:cNvPr>
          <p:cNvSpPr>
            <a:spLocks noGrp="1"/>
          </p:cNvSpPr>
          <p:nvPr>
            <p:ph sz="quarter" idx="16"/>
          </p:nvPr>
        </p:nvSpPr>
        <p:spPr>
          <a:xfrm>
            <a:off x="8302574" y="2843213"/>
            <a:ext cx="3429000" cy="3282950"/>
          </a:xfrm>
          <a:prstGeom prst="rect">
            <a:avLst/>
          </a:prstGeo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4">
            <a:extLst>
              <a:ext uri="{FF2B5EF4-FFF2-40B4-BE49-F238E27FC236}">
                <a16:creationId xmlns:a16="http://schemas.microsoft.com/office/drawing/2014/main" id="{791A482C-DBEC-C941-A1E1-13448D3AFEA0}"/>
              </a:ext>
            </a:extLst>
          </p:cNvPr>
          <p:cNvSpPr>
            <a:spLocks noGrp="1"/>
          </p:cNvSpPr>
          <p:nvPr>
            <p:ph type="body" sz="quarter" idx="17" hasCustomPrompt="1"/>
          </p:nvPr>
        </p:nvSpPr>
        <p:spPr>
          <a:xfrm>
            <a:off x="8302574"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a:t>Click to edit text styles</a:t>
            </a:r>
          </a:p>
        </p:txBody>
      </p:sp>
      <p:cxnSp>
        <p:nvCxnSpPr>
          <p:cNvPr id="6" name="Straight Connector 5">
            <a:extLst>
              <a:ext uri="{FF2B5EF4-FFF2-40B4-BE49-F238E27FC236}">
                <a16:creationId xmlns:a16="http://schemas.microsoft.com/office/drawing/2014/main" id="{F18D358F-54EE-E06E-C026-78728FEB2B03}"/>
              </a:ext>
            </a:extLst>
          </p:cNvPr>
          <p:cNvCxnSpPr>
            <a:cxnSpLocks/>
          </p:cNvCxnSpPr>
          <p:nvPr/>
        </p:nvCxnSpPr>
        <p:spPr>
          <a:xfrm>
            <a:off x="457200" y="2596585"/>
            <a:ext cx="3429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9D58224-FA6A-0638-2E17-75944CB87BB0}"/>
              </a:ext>
            </a:extLst>
          </p:cNvPr>
          <p:cNvCxnSpPr>
            <a:cxnSpLocks/>
          </p:cNvCxnSpPr>
          <p:nvPr/>
        </p:nvCxnSpPr>
        <p:spPr>
          <a:xfrm>
            <a:off x="4379887" y="2596585"/>
            <a:ext cx="3429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3CBD5A9-7F3A-CFA5-21AA-7FD2C607BA76}"/>
              </a:ext>
            </a:extLst>
          </p:cNvPr>
          <p:cNvCxnSpPr>
            <a:cxnSpLocks/>
          </p:cNvCxnSpPr>
          <p:nvPr/>
        </p:nvCxnSpPr>
        <p:spPr>
          <a:xfrm>
            <a:off x="8302574" y="2596585"/>
            <a:ext cx="3429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Footer Placeholder 2">
            <a:extLst>
              <a:ext uri="{FF2B5EF4-FFF2-40B4-BE49-F238E27FC236}">
                <a16:creationId xmlns:a16="http://schemas.microsoft.com/office/drawing/2014/main" id="{AF89F2CB-B982-186D-0795-34A2EF924AF6}"/>
              </a:ext>
            </a:extLst>
          </p:cNvPr>
          <p:cNvSpPr>
            <a:spLocks noGrp="1"/>
          </p:cNvSpPr>
          <p:nvPr>
            <p:ph type="ftr" sz="quarter" idx="3"/>
          </p:nvPr>
        </p:nvSpPr>
        <p:spPr>
          <a:xfrm>
            <a:off x="1019486" y="6566447"/>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pPr>
            <a:endParaRPr lang="en-US" dirty="0"/>
          </a:p>
        </p:txBody>
      </p:sp>
      <p:sp>
        <p:nvSpPr>
          <p:cNvPr id="17" name="Subtitle 2">
            <a:extLst>
              <a:ext uri="{FF2B5EF4-FFF2-40B4-BE49-F238E27FC236}">
                <a16:creationId xmlns:a16="http://schemas.microsoft.com/office/drawing/2014/main" id="{1755B38C-3A72-9E76-44AC-507101EA081C}"/>
              </a:ext>
            </a:extLst>
          </p:cNvPr>
          <p:cNvSpPr>
            <a:spLocks noGrp="1"/>
          </p:cNvSpPr>
          <p:nvPr>
            <p:ph type="subTitle" idx="10"/>
          </p:nvPr>
        </p:nvSpPr>
        <p:spPr>
          <a:xfrm>
            <a:off x="463629" y="957944"/>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19" name="Title 18">
            <a:extLst>
              <a:ext uri="{FF2B5EF4-FFF2-40B4-BE49-F238E27FC236}">
                <a16:creationId xmlns:a16="http://schemas.microsoft.com/office/drawing/2014/main" id="{DB555D89-9B76-E187-ACE5-725336E35771}"/>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956205744"/>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p:cSld name="Two Comparison with color">
    <p:spTree>
      <p:nvGrpSpPr>
        <p:cNvPr id="1" name=""/>
        <p:cNvGrpSpPr/>
        <p:nvPr/>
      </p:nvGrpSpPr>
      <p:grpSpPr>
        <a:xfrm>
          <a:off x="0" y="0"/>
          <a:ext cx="0" cy="0"/>
          <a:chOff x="0" y="0"/>
          <a:chExt cx="0" cy="0"/>
        </a:xfrm>
      </p:grpSpPr>
      <p:grpSp>
        <p:nvGrpSpPr>
          <p:cNvPr id="6514" name="Group 6513">
            <a:extLst>
              <a:ext uri="{FF2B5EF4-FFF2-40B4-BE49-F238E27FC236}">
                <a16:creationId xmlns:a16="http://schemas.microsoft.com/office/drawing/2014/main" id="{F8C2C3E5-F28A-4558-09FD-FBE85ACAFF0C}"/>
              </a:ext>
            </a:extLst>
          </p:cNvPr>
          <p:cNvGrpSpPr/>
          <p:nvPr/>
        </p:nvGrpSpPr>
        <p:grpSpPr>
          <a:xfrm>
            <a:off x="31638" y="1670926"/>
            <a:ext cx="12128724" cy="4736027"/>
            <a:chOff x="55118" y="1670926"/>
            <a:chExt cx="12128724" cy="4736027"/>
          </a:xfrm>
          <a:solidFill>
            <a:schemeClr val="tx1">
              <a:alpha val="20000"/>
            </a:schemeClr>
          </a:solidFill>
        </p:grpSpPr>
        <p:grpSp>
          <p:nvGrpSpPr>
            <p:cNvPr id="3150" name="Group 3149">
              <a:extLst>
                <a:ext uri="{FF2B5EF4-FFF2-40B4-BE49-F238E27FC236}">
                  <a16:creationId xmlns:a16="http://schemas.microsoft.com/office/drawing/2014/main" id="{3D4B903A-8A36-DEC3-CC50-0D71E89F7A1D}"/>
                </a:ext>
              </a:extLst>
            </p:cNvPr>
            <p:cNvGrpSpPr/>
            <p:nvPr/>
          </p:nvGrpSpPr>
          <p:grpSpPr>
            <a:xfrm>
              <a:off x="55118" y="1670926"/>
              <a:ext cx="4564508" cy="4736027"/>
              <a:chOff x="55118" y="1670926"/>
              <a:chExt cx="4564508" cy="4736027"/>
            </a:xfrm>
            <a:grpFill/>
          </p:grpSpPr>
          <p:sp>
            <p:nvSpPr>
              <p:cNvPr id="27" name="Freeform: Shape 26">
                <a:extLst>
                  <a:ext uri="{FF2B5EF4-FFF2-40B4-BE49-F238E27FC236}">
                    <a16:creationId xmlns:a16="http://schemas.microsoft.com/office/drawing/2014/main" id="{B2D906CD-3F7E-5127-3877-B700E001201B}"/>
                  </a:ext>
                </a:extLst>
              </p:cNvPr>
              <p:cNvSpPr/>
              <p:nvPr/>
            </p:nvSpPr>
            <p:spPr>
              <a:xfrm>
                <a:off x="5511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8" name="Freeform: Shape 27">
                <a:extLst>
                  <a:ext uri="{FF2B5EF4-FFF2-40B4-BE49-F238E27FC236}">
                    <a16:creationId xmlns:a16="http://schemas.microsoft.com/office/drawing/2014/main" id="{464B0E10-BAEB-1E9A-3774-A0FCB8F146EF}"/>
                  </a:ext>
                </a:extLst>
              </p:cNvPr>
              <p:cNvSpPr/>
              <p:nvPr/>
            </p:nvSpPr>
            <p:spPr>
              <a:xfrm>
                <a:off x="17115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 name="Freeform: Shape 28">
                <a:extLst>
                  <a:ext uri="{FF2B5EF4-FFF2-40B4-BE49-F238E27FC236}">
                    <a16:creationId xmlns:a16="http://schemas.microsoft.com/office/drawing/2014/main" id="{C24284D0-49D2-B355-924D-9CABFADDA617}"/>
                  </a:ext>
                </a:extLst>
              </p:cNvPr>
              <p:cNvSpPr/>
              <p:nvPr/>
            </p:nvSpPr>
            <p:spPr>
              <a:xfrm>
                <a:off x="2871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 name="Freeform: Shape 29">
                <a:extLst>
                  <a:ext uri="{FF2B5EF4-FFF2-40B4-BE49-F238E27FC236}">
                    <a16:creationId xmlns:a16="http://schemas.microsoft.com/office/drawing/2014/main" id="{33C47400-3255-5C86-6DE5-AE00584A3E0C}"/>
                  </a:ext>
                </a:extLst>
              </p:cNvPr>
              <p:cNvSpPr/>
              <p:nvPr/>
            </p:nvSpPr>
            <p:spPr>
              <a:xfrm>
                <a:off x="40320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 name="Freeform: Shape 30">
                <a:extLst>
                  <a:ext uri="{FF2B5EF4-FFF2-40B4-BE49-F238E27FC236}">
                    <a16:creationId xmlns:a16="http://schemas.microsoft.com/office/drawing/2014/main" id="{0D38D4EC-F2F6-69AB-0B0F-E43C358D128F}"/>
                  </a:ext>
                </a:extLst>
              </p:cNvPr>
              <p:cNvSpPr/>
              <p:nvPr/>
            </p:nvSpPr>
            <p:spPr>
              <a:xfrm>
                <a:off x="51923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 name="Freeform: Shape 31">
                <a:extLst>
                  <a:ext uri="{FF2B5EF4-FFF2-40B4-BE49-F238E27FC236}">
                    <a16:creationId xmlns:a16="http://schemas.microsoft.com/office/drawing/2014/main" id="{381BB74D-8744-7629-ADE3-A5675C77B2C9}"/>
                  </a:ext>
                </a:extLst>
              </p:cNvPr>
              <p:cNvSpPr/>
              <p:nvPr/>
            </p:nvSpPr>
            <p:spPr>
              <a:xfrm>
                <a:off x="63526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 name="Freeform: Shape 32">
                <a:extLst>
                  <a:ext uri="{FF2B5EF4-FFF2-40B4-BE49-F238E27FC236}">
                    <a16:creationId xmlns:a16="http://schemas.microsoft.com/office/drawing/2014/main" id="{C9805117-2516-B688-1DD8-736008AFAD0F}"/>
                  </a:ext>
                </a:extLst>
              </p:cNvPr>
              <p:cNvSpPr/>
              <p:nvPr/>
            </p:nvSpPr>
            <p:spPr>
              <a:xfrm>
                <a:off x="7512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 name="Freeform: Shape 33">
                <a:extLst>
                  <a:ext uri="{FF2B5EF4-FFF2-40B4-BE49-F238E27FC236}">
                    <a16:creationId xmlns:a16="http://schemas.microsoft.com/office/drawing/2014/main" id="{47D232A6-98DE-0C44-B6FB-FEFB457A1A08}"/>
                  </a:ext>
                </a:extLst>
              </p:cNvPr>
              <p:cNvSpPr/>
              <p:nvPr/>
            </p:nvSpPr>
            <p:spPr>
              <a:xfrm>
                <a:off x="8673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 name="Freeform: Shape 34">
                <a:extLst>
                  <a:ext uri="{FF2B5EF4-FFF2-40B4-BE49-F238E27FC236}">
                    <a16:creationId xmlns:a16="http://schemas.microsoft.com/office/drawing/2014/main" id="{1CD07680-2846-E753-95D7-B7746D68C008}"/>
                  </a:ext>
                </a:extLst>
              </p:cNvPr>
              <p:cNvSpPr/>
              <p:nvPr/>
            </p:nvSpPr>
            <p:spPr>
              <a:xfrm>
                <a:off x="98334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 name="Freeform: Shape 35">
                <a:extLst>
                  <a:ext uri="{FF2B5EF4-FFF2-40B4-BE49-F238E27FC236}">
                    <a16:creationId xmlns:a16="http://schemas.microsoft.com/office/drawing/2014/main" id="{F24E7748-D20A-6BBD-AB92-D0B178D5F6ED}"/>
                  </a:ext>
                </a:extLst>
              </p:cNvPr>
              <p:cNvSpPr/>
              <p:nvPr/>
            </p:nvSpPr>
            <p:spPr>
              <a:xfrm>
                <a:off x="10993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 name="Freeform: Shape 36">
                <a:extLst>
                  <a:ext uri="{FF2B5EF4-FFF2-40B4-BE49-F238E27FC236}">
                    <a16:creationId xmlns:a16="http://schemas.microsoft.com/office/drawing/2014/main" id="{59F306A9-4570-C6B8-624D-70E55333C469}"/>
                  </a:ext>
                </a:extLst>
              </p:cNvPr>
              <p:cNvSpPr/>
              <p:nvPr/>
            </p:nvSpPr>
            <p:spPr>
              <a:xfrm>
                <a:off x="121541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 name="Freeform: Shape 37">
                <a:extLst>
                  <a:ext uri="{FF2B5EF4-FFF2-40B4-BE49-F238E27FC236}">
                    <a16:creationId xmlns:a16="http://schemas.microsoft.com/office/drawing/2014/main" id="{3C03F8E0-12EC-2053-9C4E-2683EE265F0E}"/>
                  </a:ext>
                </a:extLst>
              </p:cNvPr>
              <p:cNvSpPr/>
              <p:nvPr/>
            </p:nvSpPr>
            <p:spPr>
              <a:xfrm>
                <a:off x="13314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 name="Freeform: Shape 38">
                <a:extLst>
                  <a:ext uri="{FF2B5EF4-FFF2-40B4-BE49-F238E27FC236}">
                    <a16:creationId xmlns:a16="http://schemas.microsoft.com/office/drawing/2014/main" id="{33BB1217-858A-5E52-8BBC-EE1ADEF11980}"/>
                  </a:ext>
                </a:extLst>
              </p:cNvPr>
              <p:cNvSpPr/>
              <p:nvPr/>
            </p:nvSpPr>
            <p:spPr>
              <a:xfrm>
                <a:off x="144748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 name="Freeform: Shape 39">
                <a:extLst>
                  <a:ext uri="{FF2B5EF4-FFF2-40B4-BE49-F238E27FC236}">
                    <a16:creationId xmlns:a16="http://schemas.microsoft.com/office/drawing/2014/main" id="{35948984-A3FC-49DA-9541-4726D465D3C8}"/>
                  </a:ext>
                </a:extLst>
              </p:cNvPr>
              <p:cNvSpPr/>
              <p:nvPr/>
            </p:nvSpPr>
            <p:spPr>
              <a:xfrm>
                <a:off x="15634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 name="Freeform: Shape 40">
                <a:extLst>
                  <a:ext uri="{FF2B5EF4-FFF2-40B4-BE49-F238E27FC236}">
                    <a16:creationId xmlns:a16="http://schemas.microsoft.com/office/drawing/2014/main" id="{6B4B4606-0C09-9752-F1C0-193762A73E44}"/>
                  </a:ext>
                </a:extLst>
              </p:cNvPr>
              <p:cNvSpPr/>
              <p:nvPr/>
            </p:nvSpPr>
            <p:spPr>
              <a:xfrm>
                <a:off x="16795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 name="Freeform: Shape 41">
                <a:extLst>
                  <a:ext uri="{FF2B5EF4-FFF2-40B4-BE49-F238E27FC236}">
                    <a16:creationId xmlns:a16="http://schemas.microsoft.com/office/drawing/2014/main" id="{D2FF36B7-7745-5417-1D73-D8E46ABE4AD7}"/>
                  </a:ext>
                </a:extLst>
              </p:cNvPr>
              <p:cNvSpPr/>
              <p:nvPr/>
            </p:nvSpPr>
            <p:spPr>
              <a:xfrm>
                <a:off x="17955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 name="Freeform: Shape 42">
                <a:extLst>
                  <a:ext uri="{FF2B5EF4-FFF2-40B4-BE49-F238E27FC236}">
                    <a16:creationId xmlns:a16="http://schemas.microsoft.com/office/drawing/2014/main" id="{F979B4B3-CEEC-721B-DA78-CA0FE25E9241}"/>
                  </a:ext>
                </a:extLst>
              </p:cNvPr>
              <p:cNvSpPr/>
              <p:nvPr/>
            </p:nvSpPr>
            <p:spPr>
              <a:xfrm>
                <a:off x="191159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 name="Freeform: Shape 43">
                <a:extLst>
                  <a:ext uri="{FF2B5EF4-FFF2-40B4-BE49-F238E27FC236}">
                    <a16:creationId xmlns:a16="http://schemas.microsoft.com/office/drawing/2014/main" id="{FB1E141E-8D72-2646-0656-81DF1BEBE51D}"/>
                  </a:ext>
                </a:extLst>
              </p:cNvPr>
              <p:cNvSpPr/>
              <p:nvPr/>
            </p:nvSpPr>
            <p:spPr>
              <a:xfrm>
                <a:off x="20276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 name="Freeform: Shape 44">
                <a:extLst>
                  <a:ext uri="{FF2B5EF4-FFF2-40B4-BE49-F238E27FC236}">
                    <a16:creationId xmlns:a16="http://schemas.microsoft.com/office/drawing/2014/main" id="{E938A4CE-FF9E-CA4D-9E21-6C9AFC26F8ED}"/>
                  </a:ext>
                </a:extLst>
              </p:cNvPr>
              <p:cNvSpPr/>
              <p:nvPr/>
            </p:nvSpPr>
            <p:spPr>
              <a:xfrm>
                <a:off x="21436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 name="Freeform: Shape 45">
                <a:extLst>
                  <a:ext uri="{FF2B5EF4-FFF2-40B4-BE49-F238E27FC236}">
                    <a16:creationId xmlns:a16="http://schemas.microsoft.com/office/drawing/2014/main" id="{C763F640-B64B-E910-BCBE-87FD79CA8EE0}"/>
                  </a:ext>
                </a:extLst>
              </p:cNvPr>
              <p:cNvSpPr/>
              <p:nvPr/>
            </p:nvSpPr>
            <p:spPr>
              <a:xfrm>
                <a:off x="225968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 name="Freeform: Shape 46">
                <a:extLst>
                  <a:ext uri="{FF2B5EF4-FFF2-40B4-BE49-F238E27FC236}">
                    <a16:creationId xmlns:a16="http://schemas.microsoft.com/office/drawing/2014/main" id="{9A005C0A-2562-2C3E-057C-1AEE4F447693}"/>
                  </a:ext>
                </a:extLst>
              </p:cNvPr>
              <p:cNvSpPr/>
              <p:nvPr/>
            </p:nvSpPr>
            <p:spPr>
              <a:xfrm>
                <a:off x="237571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 name="Freeform: Shape 47">
                <a:extLst>
                  <a:ext uri="{FF2B5EF4-FFF2-40B4-BE49-F238E27FC236}">
                    <a16:creationId xmlns:a16="http://schemas.microsoft.com/office/drawing/2014/main" id="{889F62D2-8114-ED06-34F4-C364A40D3329}"/>
                  </a:ext>
                </a:extLst>
              </p:cNvPr>
              <p:cNvSpPr/>
              <p:nvPr/>
            </p:nvSpPr>
            <p:spPr>
              <a:xfrm>
                <a:off x="24917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 name="Freeform: Shape 48">
                <a:extLst>
                  <a:ext uri="{FF2B5EF4-FFF2-40B4-BE49-F238E27FC236}">
                    <a16:creationId xmlns:a16="http://schemas.microsoft.com/office/drawing/2014/main" id="{E44C10F2-0790-DEF2-7302-F16C15FA8A71}"/>
                  </a:ext>
                </a:extLst>
              </p:cNvPr>
              <p:cNvSpPr/>
              <p:nvPr/>
            </p:nvSpPr>
            <p:spPr>
              <a:xfrm>
                <a:off x="26077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 name="Freeform: Shape 49">
                <a:extLst>
                  <a:ext uri="{FF2B5EF4-FFF2-40B4-BE49-F238E27FC236}">
                    <a16:creationId xmlns:a16="http://schemas.microsoft.com/office/drawing/2014/main" id="{050C6575-6475-4DA1-7AE2-0AE1091B7A13}"/>
                  </a:ext>
                </a:extLst>
              </p:cNvPr>
              <p:cNvSpPr/>
              <p:nvPr/>
            </p:nvSpPr>
            <p:spPr>
              <a:xfrm>
                <a:off x="272379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 name="Freeform: Shape 50">
                <a:extLst>
                  <a:ext uri="{FF2B5EF4-FFF2-40B4-BE49-F238E27FC236}">
                    <a16:creationId xmlns:a16="http://schemas.microsoft.com/office/drawing/2014/main" id="{A7D44F15-9ED4-20DB-71CE-DC01E1ACE284}"/>
                  </a:ext>
                </a:extLst>
              </p:cNvPr>
              <p:cNvSpPr/>
              <p:nvPr/>
            </p:nvSpPr>
            <p:spPr>
              <a:xfrm>
                <a:off x="28398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 name="Freeform: Shape 51">
                <a:extLst>
                  <a:ext uri="{FF2B5EF4-FFF2-40B4-BE49-F238E27FC236}">
                    <a16:creationId xmlns:a16="http://schemas.microsoft.com/office/drawing/2014/main" id="{A73CED12-9E3B-A746-9A37-DE55C265A76A}"/>
                  </a:ext>
                </a:extLst>
              </p:cNvPr>
              <p:cNvSpPr/>
              <p:nvPr/>
            </p:nvSpPr>
            <p:spPr>
              <a:xfrm>
                <a:off x="29558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 name="Freeform: Shape 52">
                <a:extLst>
                  <a:ext uri="{FF2B5EF4-FFF2-40B4-BE49-F238E27FC236}">
                    <a16:creationId xmlns:a16="http://schemas.microsoft.com/office/drawing/2014/main" id="{4C3DAD9D-3726-CD05-444C-F4EFC7F648EC}"/>
                  </a:ext>
                </a:extLst>
              </p:cNvPr>
              <p:cNvSpPr/>
              <p:nvPr/>
            </p:nvSpPr>
            <p:spPr>
              <a:xfrm>
                <a:off x="307189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 name="Freeform: Shape 53">
                <a:extLst>
                  <a:ext uri="{FF2B5EF4-FFF2-40B4-BE49-F238E27FC236}">
                    <a16:creationId xmlns:a16="http://schemas.microsoft.com/office/drawing/2014/main" id="{59F7EABF-FF14-DFA5-4475-AEBE7E5C55AC}"/>
                  </a:ext>
                </a:extLst>
              </p:cNvPr>
              <p:cNvSpPr/>
              <p:nvPr/>
            </p:nvSpPr>
            <p:spPr>
              <a:xfrm>
                <a:off x="318791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 name="Freeform: Shape 54">
                <a:extLst>
                  <a:ext uri="{FF2B5EF4-FFF2-40B4-BE49-F238E27FC236}">
                    <a16:creationId xmlns:a16="http://schemas.microsoft.com/office/drawing/2014/main" id="{719B0BB1-32AE-A068-1FBF-DB95687D2694}"/>
                  </a:ext>
                </a:extLst>
              </p:cNvPr>
              <p:cNvSpPr/>
              <p:nvPr/>
            </p:nvSpPr>
            <p:spPr>
              <a:xfrm>
                <a:off x="33039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 name="Freeform: Shape 55">
                <a:extLst>
                  <a:ext uri="{FF2B5EF4-FFF2-40B4-BE49-F238E27FC236}">
                    <a16:creationId xmlns:a16="http://schemas.microsoft.com/office/drawing/2014/main" id="{D6DDA5FC-697B-3E05-8149-6D421715470B}"/>
                  </a:ext>
                </a:extLst>
              </p:cNvPr>
              <p:cNvSpPr/>
              <p:nvPr/>
            </p:nvSpPr>
            <p:spPr>
              <a:xfrm>
                <a:off x="341997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 name="Freeform: Shape 56">
                <a:extLst>
                  <a:ext uri="{FF2B5EF4-FFF2-40B4-BE49-F238E27FC236}">
                    <a16:creationId xmlns:a16="http://schemas.microsoft.com/office/drawing/2014/main" id="{2EB9C54F-0BDE-9CC3-BED2-52518F4177DF}"/>
                  </a:ext>
                </a:extLst>
              </p:cNvPr>
              <p:cNvSpPr/>
              <p:nvPr/>
            </p:nvSpPr>
            <p:spPr>
              <a:xfrm>
                <a:off x="35360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 name="Freeform: Shape 57">
                <a:extLst>
                  <a:ext uri="{FF2B5EF4-FFF2-40B4-BE49-F238E27FC236}">
                    <a16:creationId xmlns:a16="http://schemas.microsoft.com/office/drawing/2014/main" id="{76D70539-9275-C555-CCE4-D0BF7FB9E642}"/>
                  </a:ext>
                </a:extLst>
              </p:cNvPr>
              <p:cNvSpPr/>
              <p:nvPr/>
            </p:nvSpPr>
            <p:spPr>
              <a:xfrm>
                <a:off x="36520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 name="Freeform: Shape 58">
                <a:extLst>
                  <a:ext uri="{FF2B5EF4-FFF2-40B4-BE49-F238E27FC236}">
                    <a16:creationId xmlns:a16="http://schemas.microsoft.com/office/drawing/2014/main" id="{0739D432-9FC8-447C-3FCD-6992AA5E7B65}"/>
                  </a:ext>
                </a:extLst>
              </p:cNvPr>
              <p:cNvSpPr/>
              <p:nvPr/>
            </p:nvSpPr>
            <p:spPr>
              <a:xfrm>
                <a:off x="37680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 name="Freeform: Shape 59">
                <a:extLst>
                  <a:ext uri="{FF2B5EF4-FFF2-40B4-BE49-F238E27FC236}">
                    <a16:creationId xmlns:a16="http://schemas.microsoft.com/office/drawing/2014/main" id="{1EBB3E4E-8485-620E-873C-265B46F5C4A7}"/>
                  </a:ext>
                </a:extLst>
              </p:cNvPr>
              <p:cNvSpPr/>
              <p:nvPr/>
            </p:nvSpPr>
            <p:spPr>
              <a:xfrm>
                <a:off x="38840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 name="Freeform: Shape 60">
                <a:extLst>
                  <a:ext uri="{FF2B5EF4-FFF2-40B4-BE49-F238E27FC236}">
                    <a16:creationId xmlns:a16="http://schemas.microsoft.com/office/drawing/2014/main" id="{33BE6885-358E-95A6-1F89-A26823DA2147}"/>
                  </a:ext>
                </a:extLst>
              </p:cNvPr>
              <p:cNvSpPr/>
              <p:nvPr/>
            </p:nvSpPr>
            <p:spPr>
              <a:xfrm>
                <a:off x="400012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 name="Freeform: Shape 61">
                <a:extLst>
                  <a:ext uri="{FF2B5EF4-FFF2-40B4-BE49-F238E27FC236}">
                    <a16:creationId xmlns:a16="http://schemas.microsoft.com/office/drawing/2014/main" id="{D8D78D88-C4CD-16EC-5EE4-E181BD6019D8}"/>
                  </a:ext>
                </a:extLst>
              </p:cNvPr>
              <p:cNvSpPr/>
              <p:nvPr/>
            </p:nvSpPr>
            <p:spPr>
              <a:xfrm>
                <a:off x="41161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 name="Freeform: Shape 62">
                <a:extLst>
                  <a:ext uri="{FF2B5EF4-FFF2-40B4-BE49-F238E27FC236}">
                    <a16:creationId xmlns:a16="http://schemas.microsoft.com/office/drawing/2014/main" id="{032CA97D-B651-EA9B-A643-988EFDD1F322}"/>
                  </a:ext>
                </a:extLst>
              </p:cNvPr>
              <p:cNvSpPr/>
              <p:nvPr/>
            </p:nvSpPr>
            <p:spPr>
              <a:xfrm>
                <a:off x="42321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 name="Freeform: Shape 63">
                <a:extLst>
                  <a:ext uri="{FF2B5EF4-FFF2-40B4-BE49-F238E27FC236}">
                    <a16:creationId xmlns:a16="http://schemas.microsoft.com/office/drawing/2014/main" id="{63E15203-9956-F16D-CBF2-953A7B618F33}"/>
                  </a:ext>
                </a:extLst>
              </p:cNvPr>
              <p:cNvSpPr/>
              <p:nvPr/>
            </p:nvSpPr>
            <p:spPr>
              <a:xfrm>
                <a:off x="43482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5" name="Freeform: Shape 64">
                <a:extLst>
                  <a:ext uri="{FF2B5EF4-FFF2-40B4-BE49-F238E27FC236}">
                    <a16:creationId xmlns:a16="http://schemas.microsoft.com/office/drawing/2014/main" id="{1520CBF8-2CE9-1944-56A8-CFCC7E7E8B18}"/>
                  </a:ext>
                </a:extLst>
              </p:cNvPr>
              <p:cNvSpPr/>
              <p:nvPr/>
            </p:nvSpPr>
            <p:spPr>
              <a:xfrm>
                <a:off x="446424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6" name="Freeform: Shape 65">
                <a:extLst>
                  <a:ext uri="{FF2B5EF4-FFF2-40B4-BE49-F238E27FC236}">
                    <a16:creationId xmlns:a16="http://schemas.microsoft.com/office/drawing/2014/main" id="{9E7473EB-E1C2-C420-3039-F4EBBA8B4CC6}"/>
                  </a:ext>
                </a:extLst>
              </p:cNvPr>
              <p:cNvSpPr/>
              <p:nvPr/>
            </p:nvSpPr>
            <p:spPr>
              <a:xfrm>
                <a:off x="458027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7" name="Freeform: Shape 66">
                <a:extLst>
                  <a:ext uri="{FF2B5EF4-FFF2-40B4-BE49-F238E27FC236}">
                    <a16:creationId xmlns:a16="http://schemas.microsoft.com/office/drawing/2014/main" id="{3C118FAA-682E-28B0-444B-41BB014D59A3}"/>
                  </a:ext>
                </a:extLst>
              </p:cNvPr>
              <p:cNvSpPr/>
              <p:nvPr/>
            </p:nvSpPr>
            <p:spPr>
              <a:xfrm>
                <a:off x="5511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8" name="Freeform: Shape 67">
                <a:extLst>
                  <a:ext uri="{FF2B5EF4-FFF2-40B4-BE49-F238E27FC236}">
                    <a16:creationId xmlns:a16="http://schemas.microsoft.com/office/drawing/2014/main" id="{28143501-2C5F-13DE-6AA2-AB0BD6056428}"/>
                  </a:ext>
                </a:extLst>
              </p:cNvPr>
              <p:cNvSpPr/>
              <p:nvPr/>
            </p:nvSpPr>
            <p:spPr>
              <a:xfrm>
                <a:off x="17115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9" name="Freeform: Shape 68">
                <a:extLst>
                  <a:ext uri="{FF2B5EF4-FFF2-40B4-BE49-F238E27FC236}">
                    <a16:creationId xmlns:a16="http://schemas.microsoft.com/office/drawing/2014/main" id="{4ACE370D-B219-3025-242A-63F2C037821A}"/>
                  </a:ext>
                </a:extLst>
              </p:cNvPr>
              <p:cNvSpPr/>
              <p:nvPr/>
            </p:nvSpPr>
            <p:spPr>
              <a:xfrm>
                <a:off x="2871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0" name="Freeform: Shape 69">
                <a:extLst>
                  <a:ext uri="{FF2B5EF4-FFF2-40B4-BE49-F238E27FC236}">
                    <a16:creationId xmlns:a16="http://schemas.microsoft.com/office/drawing/2014/main" id="{568D9B2B-16B3-62A7-D4F3-2FBA973CE813}"/>
                  </a:ext>
                </a:extLst>
              </p:cNvPr>
              <p:cNvSpPr/>
              <p:nvPr/>
            </p:nvSpPr>
            <p:spPr>
              <a:xfrm>
                <a:off x="40320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1" name="Freeform: Shape 70">
                <a:extLst>
                  <a:ext uri="{FF2B5EF4-FFF2-40B4-BE49-F238E27FC236}">
                    <a16:creationId xmlns:a16="http://schemas.microsoft.com/office/drawing/2014/main" id="{153999A5-9BC1-17A3-8047-05E0CAD52D6A}"/>
                  </a:ext>
                </a:extLst>
              </p:cNvPr>
              <p:cNvSpPr/>
              <p:nvPr/>
            </p:nvSpPr>
            <p:spPr>
              <a:xfrm>
                <a:off x="51923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2" name="Freeform: Shape 71">
                <a:extLst>
                  <a:ext uri="{FF2B5EF4-FFF2-40B4-BE49-F238E27FC236}">
                    <a16:creationId xmlns:a16="http://schemas.microsoft.com/office/drawing/2014/main" id="{3889745E-D82D-735E-062A-A0BF53CEBB0D}"/>
                  </a:ext>
                </a:extLst>
              </p:cNvPr>
              <p:cNvSpPr/>
              <p:nvPr/>
            </p:nvSpPr>
            <p:spPr>
              <a:xfrm>
                <a:off x="63526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3" name="Freeform: Shape 72">
                <a:extLst>
                  <a:ext uri="{FF2B5EF4-FFF2-40B4-BE49-F238E27FC236}">
                    <a16:creationId xmlns:a16="http://schemas.microsoft.com/office/drawing/2014/main" id="{3089BEAF-4A52-8750-7C13-228B6D2E6689}"/>
                  </a:ext>
                </a:extLst>
              </p:cNvPr>
              <p:cNvSpPr/>
              <p:nvPr/>
            </p:nvSpPr>
            <p:spPr>
              <a:xfrm>
                <a:off x="7512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4" name="Freeform: Shape 73">
                <a:extLst>
                  <a:ext uri="{FF2B5EF4-FFF2-40B4-BE49-F238E27FC236}">
                    <a16:creationId xmlns:a16="http://schemas.microsoft.com/office/drawing/2014/main" id="{25E546D2-8E97-B6EA-8F8A-48D137297A2C}"/>
                  </a:ext>
                </a:extLst>
              </p:cNvPr>
              <p:cNvSpPr/>
              <p:nvPr/>
            </p:nvSpPr>
            <p:spPr>
              <a:xfrm>
                <a:off x="8673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5" name="Freeform: Shape 74">
                <a:extLst>
                  <a:ext uri="{FF2B5EF4-FFF2-40B4-BE49-F238E27FC236}">
                    <a16:creationId xmlns:a16="http://schemas.microsoft.com/office/drawing/2014/main" id="{1756B2C3-F8AB-8BCD-A2DA-E38D56C714E0}"/>
                  </a:ext>
                </a:extLst>
              </p:cNvPr>
              <p:cNvSpPr/>
              <p:nvPr/>
            </p:nvSpPr>
            <p:spPr>
              <a:xfrm>
                <a:off x="98334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6" name="Freeform: Shape 75">
                <a:extLst>
                  <a:ext uri="{FF2B5EF4-FFF2-40B4-BE49-F238E27FC236}">
                    <a16:creationId xmlns:a16="http://schemas.microsoft.com/office/drawing/2014/main" id="{F3855A6F-69CC-5EB5-3506-B79877BAFD2B}"/>
                  </a:ext>
                </a:extLst>
              </p:cNvPr>
              <p:cNvSpPr/>
              <p:nvPr/>
            </p:nvSpPr>
            <p:spPr>
              <a:xfrm>
                <a:off x="10993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7" name="Freeform: Shape 76">
                <a:extLst>
                  <a:ext uri="{FF2B5EF4-FFF2-40B4-BE49-F238E27FC236}">
                    <a16:creationId xmlns:a16="http://schemas.microsoft.com/office/drawing/2014/main" id="{B38C0A90-FA5F-9EB0-79CE-3F685B271D55}"/>
                  </a:ext>
                </a:extLst>
              </p:cNvPr>
              <p:cNvSpPr/>
              <p:nvPr/>
            </p:nvSpPr>
            <p:spPr>
              <a:xfrm>
                <a:off x="121541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8" name="Freeform: Shape 77">
                <a:extLst>
                  <a:ext uri="{FF2B5EF4-FFF2-40B4-BE49-F238E27FC236}">
                    <a16:creationId xmlns:a16="http://schemas.microsoft.com/office/drawing/2014/main" id="{2ECFBED0-6DD9-AADD-F3AD-1BAC3CBFBDD0}"/>
                  </a:ext>
                </a:extLst>
              </p:cNvPr>
              <p:cNvSpPr/>
              <p:nvPr/>
            </p:nvSpPr>
            <p:spPr>
              <a:xfrm>
                <a:off x="13314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9" name="Freeform: Shape 78">
                <a:extLst>
                  <a:ext uri="{FF2B5EF4-FFF2-40B4-BE49-F238E27FC236}">
                    <a16:creationId xmlns:a16="http://schemas.microsoft.com/office/drawing/2014/main" id="{21A8AA36-82EB-C4F2-EA12-D7877A0EC36E}"/>
                  </a:ext>
                </a:extLst>
              </p:cNvPr>
              <p:cNvSpPr/>
              <p:nvPr/>
            </p:nvSpPr>
            <p:spPr>
              <a:xfrm>
                <a:off x="144748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0" name="Freeform: Shape 79">
                <a:extLst>
                  <a:ext uri="{FF2B5EF4-FFF2-40B4-BE49-F238E27FC236}">
                    <a16:creationId xmlns:a16="http://schemas.microsoft.com/office/drawing/2014/main" id="{D88F6B0F-7C4D-9DC7-5D77-7C806306124E}"/>
                  </a:ext>
                </a:extLst>
              </p:cNvPr>
              <p:cNvSpPr/>
              <p:nvPr/>
            </p:nvSpPr>
            <p:spPr>
              <a:xfrm>
                <a:off x="15634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1" name="Freeform: Shape 80">
                <a:extLst>
                  <a:ext uri="{FF2B5EF4-FFF2-40B4-BE49-F238E27FC236}">
                    <a16:creationId xmlns:a16="http://schemas.microsoft.com/office/drawing/2014/main" id="{6647DC85-A2A2-71A1-548E-F28C6166601E}"/>
                  </a:ext>
                </a:extLst>
              </p:cNvPr>
              <p:cNvSpPr/>
              <p:nvPr/>
            </p:nvSpPr>
            <p:spPr>
              <a:xfrm>
                <a:off x="16795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2" name="Freeform: Shape 81">
                <a:extLst>
                  <a:ext uri="{FF2B5EF4-FFF2-40B4-BE49-F238E27FC236}">
                    <a16:creationId xmlns:a16="http://schemas.microsoft.com/office/drawing/2014/main" id="{4B25E78B-55CD-9301-CD5D-B0128F0128B1}"/>
                  </a:ext>
                </a:extLst>
              </p:cNvPr>
              <p:cNvSpPr/>
              <p:nvPr/>
            </p:nvSpPr>
            <p:spPr>
              <a:xfrm>
                <a:off x="17955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3" name="Freeform: Shape 82">
                <a:extLst>
                  <a:ext uri="{FF2B5EF4-FFF2-40B4-BE49-F238E27FC236}">
                    <a16:creationId xmlns:a16="http://schemas.microsoft.com/office/drawing/2014/main" id="{04754F5A-B00D-93BD-95B1-283602275BAB}"/>
                  </a:ext>
                </a:extLst>
              </p:cNvPr>
              <p:cNvSpPr/>
              <p:nvPr/>
            </p:nvSpPr>
            <p:spPr>
              <a:xfrm>
                <a:off x="191159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4" name="Freeform: Shape 83">
                <a:extLst>
                  <a:ext uri="{FF2B5EF4-FFF2-40B4-BE49-F238E27FC236}">
                    <a16:creationId xmlns:a16="http://schemas.microsoft.com/office/drawing/2014/main" id="{5D113029-50FB-B4B0-153E-6A32EB4CDBD9}"/>
                  </a:ext>
                </a:extLst>
              </p:cNvPr>
              <p:cNvSpPr/>
              <p:nvPr/>
            </p:nvSpPr>
            <p:spPr>
              <a:xfrm>
                <a:off x="20276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5" name="Freeform: Shape 84">
                <a:extLst>
                  <a:ext uri="{FF2B5EF4-FFF2-40B4-BE49-F238E27FC236}">
                    <a16:creationId xmlns:a16="http://schemas.microsoft.com/office/drawing/2014/main" id="{8A696BAE-9D25-292E-61AB-637EA84468AC}"/>
                  </a:ext>
                </a:extLst>
              </p:cNvPr>
              <p:cNvSpPr/>
              <p:nvPr/>
            </p:nvSpPr>
            <p:spPr>
              <a:xfrm>
                <a:off x="21436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6" name="Freeform: Shape 85">
                <a:extLst>
                  <a:ext uri="{FF2B5EF4-FFF2-40B4-BE49-F238E27FC236}">
                    <a16:creationId xmlns:a16="http://schemas.microsoft.com/office/drawing/2014/main" id="{3A13A034-DEB8-4B9A-CE5E-90714720F15E}"/>
                  </a:ext>
                </a:extLst>
              </p:cNvPr>
              <p:cNvSpPr/>
              <p:nvPr/>
            </p:nvSpPr>
            <p:spPr>
              <a:xfrm>
                <a:off x="225968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7" name="Freeform: Shape 86">
                <a:extLst>
                  <a:ext uri="{FF2B5EF4-FFF2-40B4-BE49-F238E27FC236}">
                    <a16:creationId xmlns:a16="http://schemas.microsoft.com/office/drawing/2014/main" id="{5B5FBF2A-0A09-F6BD-62E4-906031136DF2}"/>
                  </a:ext>
                </a:extLst>
              </p:cNvPr>
              <p:cNvSpPr/>
              <p:nvPr/>
            </p:nvSpPr>
            <p:spPr>
              <a:xfrm>
                <a:off x="237571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8" name="Freeform: Shape 87">
                <a:extLst>
                  <a:ext uri="{FF2B5EF4-FFF2-40B4-BE49-F238E27FC236}">
                    <a16:creationId xmlns:a16="http://schemas.microsoft.com/office/drawing/2014/main" id="{3A6837C2-E831-0E6F-C9EE-81FE29F7222F}"/>
                  </a:ext>
                </a:extLst>
              </p:cNvPr>
              <p:cNvSpPr/>
              <p:nvPr/>
            </p:nvSpPr>
            <p:spPr>
              <a:xfrm>
                <a:off x="24917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9" name="Freeform: Shape 88">
                <a:extLst>
                  <a:ext uri="{FF2B5EF4-FFF2-40B4-BE49-F238E27FC236}">
                    <a16:creationId xmlns:a16="http://schemas.microsoft.com/office/drawing/2014/main" id="{D646ACCC-A3B7-2D8A-BFD0-359EBA80773A}"/>
                  </a:ext>
                </a:extLst>
              </p:cNvPr>
              <p:cNvSpPr/>
              <p:nvPr/>
            </p:nvSpPr>
            <p:spPr>
              <a:xfrm>
                <a:off x="26077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0" name="Freeform: Shape 89">
                <a:extLst>
                  <a:ext uri="{FF2B5EF4-FFF2-40B4-BE49-F238E27FC236}">
                    <a16:creationId xmlns:a16="http://schemas.microsoft.com/office/drawing/2014/main" id="{0EA5186A-0026-1B02-29C2-16F93F56ED0E}"/>
                  </a:ext>
                </a:extLst>
              </p:cNvPr>
              <p:cNvSpPr/>
              <p:nvPr/>
            </p:nvSpPr>
            <p:spPr>
              <a:xfrm>
                <a:off x="272379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1" name="Freeform: Shape 90">
                <a:extLst>
                  <a:ext uri="{FF2B5EF4-FFF2-40B4-BE49-F238E27FC236}">
                    <a16:creationId xmlns:a16="http://schemas.microsoft.com/office/drawing/2014/main" id="{8DA4ED31-8B48-7B46-5A17-3E58F26F1EAB}"/>
                  </a:ext>
                </a:extLst>
              </p:cNvPr>
              <p:cNvSpPr/>
              <p:nvPr/>
            </p:nvSpPr>
            <p:spPr>
              <a:xfrm>
                <a:off x="28398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2" name="Freeform: Shape 91">
                <a:extLst>
                  <a:ext uri="{FF2B5EF4-FFF2-40B4-BE49-F238E27FC236}">
                    <a16:creationId xmlns:a16="http://schemas.microsoft.com/office/drawing/2014/main" id="{06897C81-CD89-A4F7-22F2-1E8FA765268A}"/>
                  </a:ext>
                </a:extLst>
              </p:cNvPr>
              <p:cNvSpPr/>
              <p:nvPr/>
            </p:nvSpPr>
            <p:spPr>
              <a:xfrm>
                <a:off x="29558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3" name="Freeform: Shape 92">
                <a:extLst>
                  <a:ext uri="{FF2B5EF4-FFF2-40B4-BE49-F238E27FC236}">
                    <a16:creationId xmlns:a16="http://schemas.microsoft.com/office/drawing/2014/main" id="{524E030D-16AB-D31B-87DD-3D479EAFFE97}"/>
                  </a:ext>
                </a:extLst>
              </p:cNvPr>
              <p:cNvSpPr/>
              <p:nvPr/>
            </p:nvSpPr>
            <p:spPr>
              <a:xfrm>
                <a:off x="307189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4" name="Freeform: Shape 93">
                <a:extLst>
                  <a:ext uri="{FF2B5EF4-FFF2-40B4-BE49-F238E27FC236}">
                    <a16:creationId xmlns:a16="http://schemas.microsoft.com/office/drawing/2014/main" id="{084D663A-82DC-9E12-D572-1E934291B049}"/>
                  </a:ext>
                </a:extLst>
              </p:cNvPr>
              <p:cNvSpPr/>
              <p:nvPr/>
            </p:nvSpPr>
            <p:spPr>
              <a:xfrm>
                <a:off x="318791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5" name="Freeform: Shape 94">
                <a:extLst>
                  <a:ext uri="{FF2B5EF4-FFF2-40B4-BE49-F238E27FC236}">
                    <a16:creationId xmlns:a16="http://schemas.microsoft.com/office/drawing/2014/main" id="{384B775B-46D6-0699-75B7-6AEBCF3E80B0}"/>
                  </a:ext>
                </a:extLst>
              </p:cNvPr>
              <p:cNvSpPr/>
              <p:nvPr/>
            </p:nvSpPr>
            <p:spPr>
              <a:xfrm>
                <a:off x="33039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6" name="Freeform: Shape 95">
                <a:extLst>
                  <a:ext uri="{FF2B5EF4-FFF2-40B4-BE49-F238E27FC236}">
                    <a16:creationId xmlns:a16="http://schemas.microsoft.com/office/drawing/2014/main" id="{DFC3B3C5-1B7A-D9F0-7C00-367555A699B4}"/>
                  </a:ext>
                </a:extLst>
              </p:cNvPr>
              <p:cNvSpPr/>
              <p:nvPr/>
            </p:nvSpPr>
            <p:spPr>
              <a:xfrm>
                <a:off x="341997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7" name="Freeform: Shape 96">
                <a:extLst>
                  <a:ext uri="{FF2B5EF4-FFF2-40B4-BE49-F238E27FC236}">
                    <a16:creationId xmlns:a16="http://schemas.microsoft.com/office/drawing/2014/main" id="{32009F82-CF44-2916-E4A7-CE30E606B50D}"/>
                  </a:ext>
                </a:extLst>
              </p:cNvPr>
              <p:cNvSpPr/>
              <p:nvPr/>
            </p:nvSpPr>
            <p:spPr>
              <a:xfrm>
                <a:off x="35360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8" name="Freeform: Shape 97">
                <a:extLst>
                  <a:ext uri="{FF2B5EF4-FFF2-40B4-BE49-F238E27FC236}">
                    <a16:creationId xmlns:a16="http://schemas.microsoft.com/office/drawing/2014/main" id="{B39317D4-376F-9104-1254-3BE8DC4DC4D2}"/>
                  </a:ext>
                </a:extLst>
              </p:cNvPr>
              <p:cNvSpPr/>
              <p:nvPr/>
            </p:nvSpPr>
            <p:spPr>
              <a:xfrm>
                <a:off x="36520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9" name="Freeform: Shape 98">
                <a:extLst>
                  <a:ext uri="{FF2B5EF4-FFF2-40B4-BE49-F238E27FC236}">
                    <a16:creationId xmlns:a16="http://schemas.microsoft.com/office/drawing/2014/main" id="{AC1FC337-DE02-C3D1-86C4-10D61274E7CD}"/>
                  </a:ext>
                </a:extLst>
              </p:cNvPr>
              <p:cNvSpPr/>
              <p:nvPr/>
            </p:nvSpPr>
            <p:spPr>
              <a:xfrm>
                <a:off x="37680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0" name="Freeform: Shape 99">
                <a:extLst>
                  <a:ext uri="{FF2B5EF4-FFF2-40B4-BE49-F238E27FC236}">
                    <a16:creationId xmlns:a16="http://schemas.microsoft.com/office/drawing/2014/main" id="{717590C0-8B1B-3ACF-AC46-0A056558D6C8}"/>
                  </a:ext>
                </a:extLst>
              </p:cNvPr>
              <p:cNvSpPr/>
              <p:nvPr/>
            </p:nvSpPr>
            <p:spPr>
              <a:xfrm>
                <a:off x="38840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1" name="Freeform: Shape 100">
                <a:extLst>
                  <a:ext uri="{FF2B5EF4-FFF2-40B4-BE49-F238E27FC236}">
                    <a16:creationId xmlns:a16="http://schemas.microsoft.com/office/drawing/2014/main" id="{F293D6E8-DD7A-09BE-5989-C5D6F1E6A6A8}"/>
                  </a:ext>
                </a:extLst>
              </p:cNvPr>
              <p:cNvSpPr/>
              <p:nvPr/>
            </p:nvSpPr>
            <p:spPr>
              <a:xfrm>
                <a:off x="400012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2" name="Freeform: Shape 101">
                <a:extLst>
                  <a:ext uri="{FF2B5EF4-FFF2-40B4-BE49-F238E27FC236}">
                    <a16:creationId xmlns:a16="http://schemas.microsoft.com/office/drawing/2014/main" id="{751E9A47-EA8C-5E59-7277-52414AE389FB}"/>
                  </a:ext>
                </a:extLst>
              </p:cNvPr>
              <p:cNvSpPr/>
              <p:nvPr/>
            </p:nvSpPr>
            <p:spPr>
              <a:xfrm>
                <a:off x="41161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3" name="Freeform: Shape 102">
                <a:extLst>
                  <a:ext uri="{FF2B5EF4-FFF2-40B4-BE49-F238E27FC236}">
                    <a16:creationId xmlns:a16="http://schemas.microsoft.com/office/drawing/2014/main" id="{3F5ED059-80A9-DFC7-FDD8-50D844850102}"/>
                  </a:ext>
                </a:extLst>
              </p:cNvPr>
              <p:cNvSpPr/>
              <p:nvPr/>
            </p:nvSpPr>
            <p:spPr>
              <a:xfrm>
                <a:off x="42321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4" name="Freeform: Shape 103">
                <a:extLst>
                  <a:ext uri="{FF2B5EF4-FFF2-40B4-BE49-F238E27FC236}">
                    <a16:creationId xmlns:a16="http://schemas.microsoft.com/office/drawing/2014/main" id="{3AEA70EC-8A47-257C-7DE0-140776483A2D}"/>
                  </a:ext>
                </a:extLst>
              </p:cNvPr>
              <p:cNvSpPr/>
              <p:nvPr/>
            </p:nvSpPr>
            <p:spPr>
              <a:xfrm>
                <a:off x="43482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5" name="Freeform: Shape 104">
                <a:extLst>
                  <a:ext uri="{FF2B5EF4-FFF2-40B4-BE49-F238E27FC236}">
                    <a16:creationId xmlns:a16="http://schemas.microsoft.com/office/drawing/2014/main" id="{FE412428-FA63-E2B3-D328-041F60EAB5BA}"/>
                  </a:ext>
                </a:extLst>
              </p:cNvPr>
              <p:cNvSpPr/>
              <p:nvPr/>
            </p:nvSpPr>
            <p:spPr>
              <a:xfrm>
                <a:off x="446424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6" name="Freeform: Shape 105">
                <a:extLst>
                  <a:ext uri="{FF2B5EF4-FFF2-40B4-BE49-F238E27FC236}">
                    <a16:creationId xmlns:a16="http://schemas.microsoft.com/office/drawing/2014/main" id="{DE5D14E2-F461-F8CE-25AE-AA9FE5D022EC}"/>
                  </a:ext>
                </a:extLst>
              </p:cNvPr>
              <p:cNvSpPr/>
              <p:nvPr/>
            </p:nvSpPr>
            <p:spPr>
              <a:xfrm>
                <a:off x="458027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7" name="Freeform: Shape 106">
                <a:extLst>
                  <a:ext uri="{FF2B5EF4-FFF2-40B4-BE49-F238E27FC236}">
                    <a16:creationId xmlns:a16="http://schemas.microsoft.com/office/drawing/2014/main" id="{9E0D61A0-8F72-F858-00D2-0D5CD07D9FE2}"/>
                  </a:ext>
                </a:extLst>
              </p:cNvPr>
              <p:cNvSpPr/>
              <p:nvPr/>
            </p:nvSpPr>
            <p:spPr>
              <a:xfrm>
                <a:off x="5511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8" name="Freeform: Shape 107">
                <a:extLst>
                  <a:ext uri="{FF2B5EF4-FFF2-40B4-BE49-F238E27FC236}">
                    <a16:creationId xmlns:a16="http://schemas.microsoft.com/office/drawing/2014/main" id="{63D54190-B303-BB1B-6EA2-27F3D02C04C1}"/>
                  </a:ext>
                </a:extLst>
              </p:cNvPr>
              <p:cNvSpPr/>
              <p:nvPr/>
            </p:nvSpPr>
            <p:spPr>
              <a:xfrm>
                <a:off x="17115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9" name="Freeform: Shape 108">
                <a:extLst>
                  <a:ext uri="{FF2B5EF4-FFF2-40B4-BE49-F238E27FC236}">
                    <a16:creationId xmlns:a16="http://schemas.microsoft.com/office/drawing/2014/main" id="{0A9FD663-082E-6FFD-38B5-FA16916C37D4}"/>
                  </a:ext>
                </a:extLst>
              </p:cNvPr>
              <p:cNvSpPr/>
              <p:nvPr/>
            </p:nvSpPr>
            <p:spPr>
              <a:xfrm>
                <a:off x="2871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0" name="Freeform: Shape 109">
                <a:extLst>
                  <a:ext uri="{FF2B5EF4-FFF2-40B4-BE49-F238E27FC236}">
                    <a16:creationId xmlns:a16="http://schemas.microsoft.com/office/drawing/2014/main" id="{9AE082CB-9053-8B63-5A43-274509A943D4}"/>
                  </a:ext>
                </a:extLst>
              </p:cNvPr>
              <p:cNvSpPr/>
              <p:nvPr/>
            </p:nvSpPr>
            <p:spPr>
              <a:xfrm>
                <a:off x="40320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1" name="Freeform: Shape 110">
                <a:extLst>
                  <a:ext uri="{FF2B5EF4-FFF2-40B4-BE49-F238E27FC236}">
                    <a16:creationId xmlns:a16="http://schemas.microsoft.com/office/drawing/2014/main" id="{1CC51581-EC7F-6413-3B3B-8A837C2B3998}"/>
                  </a:ext>
                </a:extLst>
              </p:cNvPr>
              <p:cNvSpPr/>
              <p:nvPr/>
            </p:nvSpPr>
            <p:spPr>
              <a:xfrm>
                <a:off x="51923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2" name="Freeform: Shape 111">
                <a:extLst>
                  <a:ext uri="{FF2B5EF4-FFF2-40B4-BE49-F238E27FC236}">
                    <a16:creationId xmlns:a16="http://schemas.microsoft.com/office/drawing/2014/main" id="{AFB45641-ED0A-A0E1-C92D-A26FFB469F97}"/>
                  </a:ext>
                </a:extLst>
              </p:cNvPr>
              <p:cNvSpPr/>
              <p:nvPr/>
            </p:nvSpPr>
            <p:spPr>
              <a:xfrm>
                <a:off x="63526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3" name="Freeform: Shape 112">
                <a:extLst>
                  <a:ext uri="{FF2B5EF4-FFF2-40B4-BE49-F238E27FC236}">
                    <a16:creationId xmlns:a16="http://schemas.microsoft.com/office/drawing/2014/main" id="{49424A83-E605-AB1D-7751-E2EE60A29FFB}"/>
                  </a:ext>
                </a:extLst>
              </p:cNvPr>
              <p:cNvSpPr/>
              <p:nvPr/>
            </p:nvSpPr>
            <p:spPr>
              <a:xfrm>
                <a:off x="7512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4" name="Freeform: Shape 113">
                <a:extLst>
                  <a:ext uri="{FF2B5EF4-FFF2-40B4-BE49-F238E27FC236}">
                    <a16:creationId xmlns:a16="http://schemas.microsoft.com/office/drawing/2014/main" id="{4A109883-55E4-A1ED-A6C4-A117BF12CECB}"/>
                  </a:ext>
                </a:extLst>
              </p:cNvPr>
              <p:cNvSpPr/>
              <p:nvPr/>
            </p:nvSpPr>
            <p:spPr>
              <a:xfrm>
                <a:off x="8673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5" name="Freeform: Shape 114">
                <a:extLst>
                  <a:ext uri="{FF2B5EF4-FFF2-40B4-BE49-F238E27FC236}">
                    <a16:creationId xmlns:a16="http://schemas.microsoft.com/office/drawing/2014/main" id="{771FF5CF-6EA2-E536-4840-84B2D8D5683F}"/>
                  </a:ext>
                </a:extLst>
              </p:cNvPr>
              <p:cNvSpPr/>
              <p:nvPr/>
            </p:nvSpPr>
            <p:spPr>
              <a:xfrm>
                <a:off x="98334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6" name="Freeform: Shape 115">
                <a:extLst>
                  <a:ext uri="{FF2B5EF4-FFF2-40B4-BE49-F238E27FC236}">
                    <a16:creationId xmlns:a16="http://schemas.microsoft.com/office/drawing/2014/main" id="{FEBF9FE8-FDB1-FB10-3A19-40B0D04DC12F}"/>
                  </a:ext>
                </a:extLst>
              </p:cNvPr>
              <p:cNvSpPr/>
              <p:nvPr/>
            </p:nvSpPr>
            <p:spPr>
              <a:xfrm>
                <a:off x="10993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7" name="Freeform: Shape 116">
                <a:extLst>
                  <a:ext uri="{FF2B5EF4-FFF2-40B4-BE49-F238E27FC236}">
                    <a16:creationId xmlns:a16="http://schemas.microsoft.com/office/drawing/2014/main" id="{3919B45E-89FE-C0B4-CB11-2728F6F2F26F}"/>
                  </a:ext>
                </a:extLst>
              </p:cNvPr>
              <p:cNvSpPr/>
              <p:nvPr/>
            </p:nvSpPr>
            <p:spPr>
              <a:xfrm>
                <a:off x="121541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8" name="Freeform: Shape 117">
                <a:extLst>
                  <a:ext uri="{FF2B5EF4-FFF2-40B4-BE49-F238E27FC236}">
                    <a16:creationId xmlns:a16="http://schemas.microsoft.com/office/drawing/2014/main" id="{AC49BE84-AD3B-2C8E-143E-812B1B570212}"/>
                  </a:ext>
                </a:extLst>
              </p:cNvPr>
              <p:cNvSpPr/>
              <p:nvPr/>
            </p:nvSpPr>
            <p:spPr>
              <a:xfrm>
                <a:off x="13314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9" name="Freeform: Shape 118">
                <a:extLst>
                  <a:ext uri="{FF2B5EF4-FFF2-40B4-BE49-F238E27FC236}">
                    <a16:creationId xmlns:a16="http://schemas.microsoft.com/office/drawing/2014/main" id="{F691331F-5582-68C9-528D-703E9A3E3CD3}"/>
                  </a:ext>
                </a:extLst>
              </p:cNvPr>
              <p:cNvSpPr/>
              <p:nvPr/>
            </p:nvSpPr>
            <p:spPr>
              <a:xfrm>
                <a:off x="144748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0" name="Freeform: Shape 119">
                <a:extLst>
                  <a:ext uri="{FF2B5EF4-FFF2-40B4-BE49-F238E27FC236}">
                    <a16:creationId xmlns:a16="http://schemas.microsoft.com/office/drawing/2014/main" id="{8E0C3AD2-98E1-0008-B642-A29B4B45A378}"/>
                  </a:ext>
                </a:extLst>
              </p:cNvPr>
              <p:cNvSpPr/>
              <p:nvPr/>
            </p:nvSpPr>
            <p:spPr>
              <a:xfrm>
                <a:off x="15634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1" name="Freeform: Shape 120">
                <a:extLst>
                  <a:ext uri="{FF2B5EF4-FFF2-40B4-BE49-F238E27FC236}">
                    <a16:creationId xmlns:a16="http://schemas.microsoft.com/office/drawing/2014/main" id="{48A26F63-30EF-6EE9-7796-ABEA0634162E}"/>
                  </a:ext>
                </a:extLst>
              </p:cNvPr>
              <p:cNvSpPr/>
              <p:nvPr/>
            </p:nvSpPr>
            <p:spPr>
              <a:xfrm>
                <a:off x="16795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2" name="Freeform: Shape 121">
                <a:extLst>
                  <a:ext uri="{FF2B5EF4-FFF2-40B4-BE49-F238E27FC236}">
                    <a16:creationId xmlns:a16="http://schemas.microsoft.com/office/drawing/2014/main" id="{EFA004B8-7D1A-CACA-9658-50076E32EFCC}"/>
                  </a:ext>
                </a:extLst>
              </p:cNvPr>
              <p:cNvSpPr/>
              <p:nvPr/>
            </p:nvSpPr>
            <p:spPr>
              <a:xfrm>
                <a:off x="17955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3" name="Freeform: Shape 122">
                <a:extLst>
                  <a:ext uri="{FF2B5EF4-FFF2-40B4-BE49-F238E27FC236}">
                    <a16:creationId xmlns:a16="http://schemas.microsoft.com/office/drawing/2014/main" id="{E6D32682-5FF5-A529-F822-F788759F8321}"/>
                  </a:ext>
                </a:extLst>
              </p:cNvPr>
              <p:cNvSpPr/>
              <p:nvPr/>
            </p:nvSpPr>
            <p:spPr>
              <a:xfrm>
                <a:off x="191159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4" name="Freeform: Shape 123">
                <a:extLst>
                  <a:ext uri="{FF2B5EF4-FFF2-40B4-BE49-F238E27FC236}">
                    <a16:creationId xmlns:a16="http://schemas.microsoft.com/office/drawing/2014/main" id="{4DC7DFC0-3811-E9B2-C7AC-4F6F171AE129}"/>
                  </a:ext>
                </a:extLst>
              </p:cNvPr>
              <p:cNvSpPr/>
              <p:nvPr/>
            </p:nvSpPr>
            <p:spPr>
              <a:xfrm>
                <a:off x="20276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5" name="Freeform: Shape 124">
                <a:extLst>
                  <a:ext uri="{FF2B5EF4-FFF2-40B4-BE49-F238E27FC236}">
                    <a16:creationId xmlns:a16="http://schemas.microsoft.com/office/drawing/2014/main" id="{5F24B98D-C696-519A-6613-39FF81F700C6}"/>
                  </a:ext>
                </a:extLst>
              </p:cNvPr>
              <p:cNvSpPr/>
              <p:nvPr/>
            </p:nvSpPr>
            <p:spPr>
              <a:xfrm>
                <a:off x="21436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6" name="Freeform: Shape 125">
                <a:extLst>
                  <a:ext uri="{FF2B5EF4-FFF2-40B4-BE49-F238E27FC236}">
                    <a16:creationId xmlns:a16="http://schemas.microsoft.com/office/drawing/2014/main" id="{F1B95488-108A-22CC-35B8-1FDE4915D3CA}"/>
                  </a:ext>
                </a:extLst>
              </p:cNvPr>
              <p:cNvSpPr/>
              <p:nvPr/>
            </p:nvSpPr>
            <p:spPr>
              <a:xfrm>
                <a:off x="225968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7" name="Freeform: Shape 126">
                <a:extLst>
                  <a:ext uri="{FF2B5EF4-FFF2-40B4-BE49-F238E27FC236}">
                    <a16:creationId xmlns:a16="http://schemas.microsoft.com/office/drawing/2014/main" id="{7131B2E1-579C-A20B-56A1-D68898DEA5C4}"/>
                  </a:ext>
                </a:extLst>
              </p:cNvPr>
              <p:cNvSpPr/>
              <p:nvPr/>
            </p:nvSpPr>
            <p:spPr>
              <a:xfrm>
                <a:off x="237571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8" name="Freeform: Shape 127">
                <a:extLst>
                  <a:ext uri="{FF2B5EF4-FFF2-40B4-BE49-F238E27FC236}">
                    <a16:creationId xmlns:a16="http://schemas.microsoft.com/office/drawing/2014/main" id="{0C24620D-A0D4-495F-F453-2EDA46777648}"/>
                  </a:ext>
                </a:extLst>
              </p:cNvPr>
              <p:cNvSpPr/>
              <p:nvPr/>
            </p:nvSpPr>
            <p:spPr>
              <a:xfrm>
                <a:off x="24917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9" name="Freeform: Shape 128">
                <a:extLst>
                  <a:ext uri="{FF2B5EF4-FFF2-40B4-BE49-F238E27FC236}">
                    <a16:creationId xmlns:a16="http://schemas.microsoft.com/office/drawing/2014/main" id="{3BADDAC8-169F-BECF-8507-A540B656CAA6}"/>
                  </a:ext>
                </a:extLst>
              </p:cNvPr>
              <p:cNvSpPr/>
              <p:nvPr/>
            </p:nvSpPr>
            <p:spPr>
              <a:xfrm>
                <a:off x="26077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0" name="Freeform: Shape 129">
                <a:extLst>
                  <a:ext uri="{FF2B5EF4-FFF2-40B4-BE49-F238E27FC236}">
                    <a16:creationId xmlns:a16="http://schemas.microsoft.com/office/drawing/2014/main" id="{E51CCF9D-014D-61C9-065C-0722354915C4}"/>
                  </a:ext>
                </a:extLst>
              </p:cNvPr>
              <p:cNvSpPr/>
              <p:nvPr/>
            </p:nvSpPr>
            <p:spPr>
              <a:xfrm>
                <a:off x="272379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1" name="Freeform: Shape 130">
                <a:extLst>
                  <a:ext uri="{FF2B5EF4-FFF2-40B4-BE49-F238E27FC236}">
                    <a16:creationId xmlns:a16="http://schemas.microsoft.com/office/drawing/2014/main" id="{1498455C-3F2A-78DA-0B71-C520DDE5B1CE}"/>
                  </a:ext>
                </a:extLst>
              </p:cNvPr>
              <p:cNvSpPr/>
              <p:nvPr/>
            </p:nvSpPr>
            <p:spPr>
              <a:xfrm>
                <a:off x="28398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2" name="Freeform: Shape 131">
                <a:extLst>
                  <a:ext uri="{FF2B5EF4-FFF2-40B4-BE49-F238E27FC236}">
                    <a16:creationId xmlns:a16="http://schemas.microsoft.com/office/drawing/2014/main" id="{EBA3702E-B68D-3C2F-9A2A-8381D384CA13}"/>
                  </a:ext>
                </a:extLst>
              </p:cNvPr>
              <p:cNvSpPr/>
              <p:nvPr/>
            </p:nvSpPr>
            <p:spPr>
              <a:xfrm>
                <a:off x="29558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3" name="Freeform: Shape 132">
                <a:extLst>
                  <a:ext uri="{FF2B5EF4-FFF2-40B4-BE49-F238E27FC236}">
                    <a16:creationId xmlns:a16="http://schemas.microsoft.com/office/drawing/2014/main" id="{4700CB15-C292-70B1-4BA0-9452A3E39C59}"/>
                  </a:ext>
                </a:extLst>
              </p:cNvPr>
              <p:cNvSpPr/>
              <p:nvPr/>
            </p:nvSpPr>
            <p:spPr>
              <a:xfrm>
                <a:off x="307189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4" name="Freeform: Shape 133">
                <a:extLst>
                  <a:ext uri="{FF2B5EF4-FFF2-40B4-BE49-F238E27FC236}">
                    <a16:creationId xmlns:a16="http://schemas.microsoft.com/office/drawing/2014/main" id="{7C165B83-4D81-349B-3E9A-DA0788817B01}"/>
                  </a:ext>
                </a:extLst>
              </p:cNvPr>
              <p:cNvSpPr/>
              <p:nvPr/>
            </p:nvSpPr>
            <p:spPr>
              <a:xfrm>
                <a:off x="318791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5" name="Freeform: Shape 134">
                <a:extLst>
                  <a:ext uri="{FF2B5EF4-FFF2-40B4-BE49-F238E27FC236}">
                    <a16:creationId xmlns:a16="http://schemas.microsoft.com/office/drawing/2014/main" id="{58420A68-8769-D63C-5468-72DD35CCF7A6}"/>
                  </a:ext>
                </a:extLst>
              </p:cNvPr>
              <p:cNvSpPr/>
              <p:nvPr/>
            </p:nvSpPr>
            <p:spPr>
              <a:xfrm>
                <a:off x="33039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6" name="Freeform: Shape 135">
                <a:extLst>
                  <a:ext uri="{FF2B5EF4-FFF2-40B4-BE49-F238E27FC236}">
                    <a16:creationId xmlns:a16="http://schemas.microsoft.com/office/drawing/2014/main" id="{D0C1AD8B-AE9C-C8B5-617F-E2CC36D9C90E}"/>
                  </a:ext>
                </a:extLst>
              </p:cNvPr>
              <p:cNvSpPr/>
              <p:nvPr/>
            </p:nvSpPr>
            <p:spPr>
              <a:xfrm>
                <a:off x="341997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7" name="Freeform: Shape 136">
                <a:extLst>
                  <a:ext uri="{FF2B5EF4-FFF2-40B4-BE49-F238E27FC236}">
                    <a16:creationId xmlns:a16="http://schemas.microsoft.com/office/drawing/2014/main" id="{5159F516-D79D-F6E8-C84C-6F116EEC00DF}"/>
                  </a:ext>
                </a:extLst>
              </p:cNvPr>
              <p:cNvSpPr/>
              <p:nvPr/>
            </p:nvSpPr>
            <p:spPr>
              <a:xfrm>
                <a:off x="35360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8" name="Freeform: Shape 137">
                <a:extLst>
                  <a:ext uri="{FF2B5EF4-FFF2-40B4-BE49-F238E27FC236}">
                    <a16:creationId xmlns:a16="http://schemas.microsoft.com/office/drawing/2014/main" id="{2E90241D-FDDA-8AEC-DCDC-87BF2660796C}"/>
                  </a:ext>
                </a:extLst>
              </p:cNvPr>
              <p:cNvSpPr/>
              <p:nvPr/>
            </p:nvSpPr>
            <p:spPr>
              <a:xfrm>
                <a:off x="36520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9" name="Freeform: Shape 138">
                <a:extLst>
                  <a:ext uri="{FF2B5EF4-FFF2-40B4-BE49-F238E27FC236}">
                    <a16:creationId xmlns:a16="http://schemas.microsoft.com/office/drawing/2014/main" id="{ADF542F5-33A3-BA03-A9C6-A2B021E68BDC}"/>
                  </a:ext>
                </a:extLst>
              </p:cNvPr>
              <p:cNvSpPr/>
              <p:nvPr/>
            </p:nvSpPr>
            <p:spPr>
              <a:xfrm>
                <a:off x="37680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0" name="Freeform: Shape 139">
                <a:extLst>
                  <a:ext uri="{FF2B5EF4-FFF2-40B4-BE49-F238E27FC236}">
                    <a16:creationId xmlns:a16="http://schemas.microsoft.com/office/drawing/2014/main" id="{6C434E81-C8C2-461E-3574-BAD51E25C830}"/>
                  </a:ext>
                </a:extLst>
              </p:cNvPr>
              <p:cNvSpPr/>
              <p:nvPr/>
            </p:nvSpPr>
            <p:spPr>
              <a:xfrm>
                <a:off x="38840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1" name="Freeform: Shape 140">
                <a:extLst>
                  <a:ext uri="{FF2B5EF4-FFF2-40B4-BE49-F238E27FC236}">
                    <a16:creationId xmlns:a16="http://schemas.microsoft.com/office/drawing/2014/main" id="{8636BF08-356E-A456-44B2-C988836EC13F}"/>
                  </a:ext>
                </a:extLst>
              </p:cNvPr>
              <p:cNvSpPr/>
              <p:nvPr/>
            </p:nvSpPr>
            <p:spPr>
              <a:xfrm>
                <a:off x="400012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2" name="Freeform: Shape 141">
                <a:extLst>
                  <a:ext uri="{FF2B5EF4-FFF2-40B4-BE49-F238E27FC236}">
                    <a16:creationId xmlns:a16="http://schemas.microsoft.com/office/drawing/2014/main" id="{569DE48A-C7D5-1D91-C4D1-D6ED561BEEDD}"/>
                  </a:ext>
                </a:extLst>
              </p:cNvPr>
              <p:cNvSpPr/>
              <p:nvPr/>
            </p:nvSpPr>
            <p:spPr>
              <a:xfrm>
                <a:off x="41161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3" name="Freeform: Shape 142">
                <a:extLst>
                  <a:ext uri="{FF2B5EF4-FFF2-40B4-BE49-F238E27FC236}">
                    <a16:creationId xmlns:a16="http://schemas.microsoft.com/office/drawing/2014/main" id="{27ED27B6-C1F9-0D4D-575C-A3A26474322D}"/>
                  </a:ext>
                </a:extLst>
              </p:cNvPr>
              <p:cNvSpPr/>
              <p:nvPr/>
            </p:nvSpPr>
            <p:spPr>
              <a:xfrm>
                <a:off x="42321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4" name="Freeform: Shape 143">
                <a:extLst>
                  <a:ext uri="{FF2B5EF4-FFF2-40B4-BE49-F238E27FC236}">
                    <a16:creationId xmlns:a16="http://schemas.microsoft.com/office/drawing/2014/main" id="{6408769D-FE19-D954-F26E-DE09C5BBB329}"/>
                  </a:ext>
                </a:extLst>
              </p:cNvPr>
              <p:cNvSpPr/>
              <p:nvPr/>
            </p:nvSpPr>
            <p:spPr>
              <a:xfrm>
                <a:off x="43482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5" name="Freeform: Shape 144">
                <a:extLst>
                  <a:ext uri="{FF2B5EF4-FFF2-40B4-BE49-F238E27FC236}">
                    <a16:creationId xmlns:a16="http://schemas.microsoft.com/office/drawing/2014/main" id="{5FF28A91-597C-6F77-4CF7-435144D23EB1}"/>
                  </a:ext>
                </a:extLst>
              </p:cNvPr>
              <p:cNvSpPr/>
              <p:nvPr/>
            </p:nvSpPr>
            <p:spPr>
              <a:xfrm>
                <a:off x="446424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6" name="Freeform: Shape 145">
                <a:extLst>
                  <a:ext uri="{FF2B5EF4-FFF2-40B4-BE49-F238E27FC236}">
                    <a16:creationId xmlns:a16="http://schemas.microsoft.com/office/drawing/2014/main" id="{E252A656-FF17-833D-38A5-91BCAA604CFE}"/>
                  </a:ext>
                </a:extLst>
              </p:cNvPr>
              <p:cNvSpPr/>
              <p:nvPr/>
            </p:nvSpPr>
            <p:spPr>
              <a:xfrm>
                <a:off x="458027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7" name="Freeform: Shape 146">
                <a:extLst>
                  <a:ext uri="{FF2B5EF4-FFF2-40B4-BE49-F238E27FC236}">
                    <a16:creationId xmlns:a16="http://schemas.microsoft.com/office/drawing/2014/main" id="{EF27D821-65BB-A479-5909-7481B19B1D60}"/>
                  </a:ext>
                </a:extLst>
              </p:cNvPr>
              <p:cNvSpPr/>
              <p:nvPr/>
            </p:nvSpPr>
            <p:spPr>
              <a:xfrm>
                <a:off x="5511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8" name="Freeform: Shape 147">
                <a:extLst>
                  <a:ext uri="{FF2B5EF4-FFF2-40B4-BE49-F238E27FC236}">
                    <a16:creationId xmlns:a16="http://schemas.microsoft.com/office/drawing/2014/main" id="{183FF608-FA69-F4E8-DB6E-CF199768259E}"/>
                  </a:ext>
                </a:extLst>
              </p:cNvPr>
              <p:cNvSpPr/>
              <p:nvPr/>
            </p:nvSpPr>
            <p:spPr>
              <a:xfrm>
                <a:off x="17115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9" name="Freeform: Shape 148">
                <a:extLst>
                  <a:ext uri="{FF2B5EF4-FFF2-40B4-BE49-F238E27FC236}">
                    <a16:creationId xmlns:a16="http://schemas.microsoft.com/office/drawing/2014/main" id="{A955C806-3C4B-9939-9198-A592F85F5309}"/>
                  </a:ext>
                </a:extLst>
              </p:cNvPr>
              <p:cNvSpPr/>
              <p:nvPr/>
            </p:nvSpPr>
            <p:spPr>
              <a:xfrm>
                <a:off x="2871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50" name="Freeform: Shape 149">
                <a:extLst>
                  <a:ext uri="{FF2B5EF4-FFF2-40B4-BE49-F238E27FC236}">
                    <a16:creationId xmlns:a16="http://schemas.microsoft.com/office/drawing/2014/main" id="{98FB0262-7BEA-16C9-3228-4D0398F40EF9}"/>
                  </a:ext>
                </a:extLst>
              </p:cNvPr>
              <p:cNvSpPr/>
              <p:nvPr/>
            </p:nvSpPr>
            <p:spPr>
              <a:xfrm>
                <a:off x="40320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51" name="Freeform: Shape 150">
                <a:extLst>
                  <a:ext uri="{FF2B5EF4-FFF2-40B4-BE49-F238E27FC236}">
                    <a16:creationId xmlns:a16="http://schemas.microsoft.com/office/drawing/2014/main" id="{4F29D47F-4196-6408-BA3C-7CF52A920CCE}"/>
                  </a:ext>
                </a:extLst>
              </p:cNvPr>
              <p:cNvSpPr/>
              <p:nvPr/>
            </p:nvSpPr>
            <p:spPr>
              <a:xfrm>
                <a:off x="51923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52" name="Freeform: Shape 151">
                <a:extLst>
                  <a:ext uri="{FF2B5EF4-FFF2-40B4-BE49-F238E27FC236}">
                    <a16:creationId xmlns:a16="http://schemas.microsoft.com/office/drawing/2014/main" id="{DB82AD32-224E-2192-FA43-E016B1A5A093}"/>
                  </a:ext>
                </a:extLst>
              </p:cNvPr>
              <p:cNvSpPr/>
              <p:nvPr/>
            </p:nvSpPr>
            <p:spPr>
              <a:xfrm>
                <a:off x="63526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53" name="Freeform: Shape 152">
                <a:extLst>
                  <a:ext uri="{FF2B5EF4-FFF2-40B4-BE49-F238E27FC236}">
                    <a16:creationId xmlns:a16="http://schemas.microsoft.com/office/drawing/2014/main" id="{47C9426B-0421-360D-16F2-1A7C0A928EB4}"/>
                  </a:ext>
                </a:extLst>
              </p:cNvPr>
              <p:cNvSpPr/>
              <p:nvPr/>
            </p:nvSpPr>
            <p:spPr>
              <a:xfrm>
                <a:off x="7512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54" name="Freeform: Shape 153">
                <a:extLst>
                  <a:ext uri="{FF2B5EF4-FFF2-40B4-BE49-F238E27FC236}">
                    <a16:creationId xmlns:a16="http://schemas.microsoft.com/office/drawing/2014/main" id="{9A191323-B295-8C37-898C-1A775A698AE9}"/>
                  </a:ext>
                </a:extLst>
              </p:cNvPr>
              <p:cNvSpPr/>
              <p:nvPr/>
            </p:nvSpPr>
            <p:spPr>
              <a:xfrm>
                <a:off x="8673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55" name="Freeform: Shape 154">
                <a:extLst>
                  <a:ext uri="{FF2B5EF4-FFF2-40B4-BE49-F238E27FC236}">
                    <a16:creationId xmlns:a16="http://schemas.microsoft.com/office/drawing/2014/main" id="{40F5BE57-267B-82CF-CDF7-07B2DE1F5FEC}"/>
                  </a:ext>
                </a:extLst>
              </p:cNvPr>
              <p:cNvSpPr/>
              <p:nvPr/>
            </p:nvSpPr>
            <p:spPr>
              <a:xfrm>
                <a:off x="98334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56" name="Freeform: Shape 155">
                <a:extLst>
                  <a:ext uri="{FF2B5EF4-FFF2-40B4-BE49-F238E27FC236}">
                    <a16:creationId xmlns:a16="http://schemas.microsoft.com/office/drawing/2014/main" id="{5EF05BCF-0808-DCB3-FB51-3D3A00C0785B}"/>
                  </a:ext>
                </a:extLst>
              </p:cNvPr>
              <p:cNvSpPr/>
              <p:nvPr/>
            </p:nvSpPr>
            <p:spPr>
              <a:xfrm>
                <a:off x="10993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57" name="Freeform: Shape 156">
                <a:extLst>
                  <a:ext uri="{FF2B5EF4-FFF2-40B4-BE49-F238E27FC236}">
                    <a16:creationId xmlns:a16="http://schemas.microsoft.com/office/drawing/2014/main" id="{8C961060-A3F6-7E06-16B2-F2914C3CBEF6}"/>
                  </a:ext>
                </a:extLst>
              </p:cNvPr>
              <p:cNvSpPr/>
              <p:nvPr/>
            </p:nvSpPr>
            <p:spPr>
              <a:xfrm>
                <a:off x="121541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58" name="Freeform: Shape 157">
                <a:extLst>
                  <a:ext uri="{FF2B5EF4-FFF2-40B4-BE49-F238E27FC236}">
                    <a16:creationId xmlns:a16="http://schemas.microsoft.com/office/drawing/2014/main" id="{6AE9256C-0706-FDCD-539C-94BD13C5FA22}"/>
                  </a:ext>
                </a:extLst>
              </p:cNvPr>
              <p:cNvSpPr/>
              <p:nvPr/>
            </p:nvSpPr>
            <p:spPr>
              <a:xfrm>
                <a:off x="13314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59" name="Freeform: Shape 158">
                <a:extLst>
                  <a:ext uri="{FF2B5EF4-FFF2-40B4-BE49-F238E27FC236}">
                    <a16:creationId xmlns:a16="http://schemas.microsoft.com/office/drawing/2014/main" id="{AC491EEC-FAE2-4E49-D0C4-B28AC7D908A2}"/>
                  </a:ext>
                </a:extLst>
              </p:cNvPr>
              <p:cNvSpPr/>
              <p:nvPr/>
            </p:nvSpPr>
            <p:spPr>
              <a:xfrm>
                <a:off x="144748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60" name="Freeform: Shape 159">
                <a:extLst>
                  <a:ext uri="{FF2B5EF4-FFF2-40B4-BE49-F238E27FC236}">
                    <a16:creationId xmlns:a16="http://schemas.microsoft.com/office/drawing/2014/main" id="{2F870E6C-1919-771B-BE96-AB06D6838788}"/>
                  </a:ext>
                </a:extLst>
              </p:cNvPr>
              <p:cNvSpPr/>
              <p:nvPr/>
            </p:nvSpPr>
            <p:spPr>
              <a:xfrm>
                <a:off x="15634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61" name="Freeform: Shape 160">
                <a:extLst>
                  <a:ext uri="{FF2B5EF4-FFF2-40B4-BE49-F238E27FC236}">
                    <a16:creationId xmlns:a16="http://schemas.microsoft.com/office/drawing/2014/main" id="{54BABCFB-366D-71AD-428F-8737A47D1D58}"/>
                  </a:ext>
                </a:extLst>
              </p:cNvPr>
              <p:cNvSpPr/>
              <p:nvPr/>
            </p:nvSpPr>
            <p:spPr>
              <a:xfrm>
                <a:off x="16795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62" name="Freeform: Shape 161">
                <a:extLst>
                  <a:ext uri="{FF2B5EF4-FFF2-40B4-BE49-F238E27FC236}">
                    <a16:creationId xmlns:a16="http://schemas.microsoft.com/office/drawing/2014/main" id="{B32AD335-7527-E26F-CE4B-70F2ABCAD33A}"/>
                  </a:ext>
                </a:extLst>
              </p:cNvPr>
              <p:cNvSpPr/>
              <p:nvPr/>
            </p:nvSpPr>
            <p:spPr>
              <a:xfrm>
                <a:off x="17955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63" name="Freeform: Shape 162">
                <a:extLst>
                  <a:ext uri="{FF2B5EF4-FFF2-40B4-BE49-F238E27FC236}">
                    <a16:creationId xmlns:a16="http://schemas.microsoft.com/office/drawing/2014/main" id="{F484CBD6-1E6E-449A-E425-D1702142F428}"/>
                  </a:ext>
                </a:extLst>
              </p:cNvPr>
              <p:cNvSpPr/>
              <p:nvPr/>
            </p:nvSpPr>
            <p:spPr>
              <a:xfrm>
                <a:off x="191159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64" name="Freeform: Shape 163">
                <a:extLst>
                  <a:ext uri="{FF2B5EF4-FFF2-40B4-BE49-F238E27FC236}">
                    <a16:creationId xmlns:a16="http://schemas.microsoft.com/office/drawing/2014/main" id="{70C07275-E99C-7D89-B712-C5067681D932}"/>
                  </a:ext>
                </a:extLst>
              </p:cNvPr>
              <p:cNvSpPr/>
              <p:nvPr/>
            </p:nvSpPr>
            <p:spPr>
              <a:xfrm>
                <a:off x="20276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65" name="Freeform: Shape 164">
                <a:extLst>
                  <a:ext uri="{FF2B5EF4-FFF2-40B4-BE49-F238E27FC236}">
                    <a16:creationId xmlns:a16="http://schemas.microsoft.com/office/drawing/2014/main" id="{76402344-EA9F-7B48-7A1C-CF4EEF0BFD4C}"/>
                  </a:ext>
                </a:extLst>
              </p:cNvPr>
              <p:cNvSpPr/>
              <p:nvPr/>
            </p:nvSpPr>
            <p:spPr>
              <a:xfrm>
                <a:off x="21436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66" name="Freeform: Shape 165">
                <a:extLst>
                  <a:ext uri="{FF2B5EF4-FFF2-40B4-BE49-F238E27FC236}">
                    <a16:creationId xmlns:a16="http://schemas.microsoft.com/office/drawing/2014/main" id="{8540ABFF-ED8E-D9C6-B2FD-44C58FD294EC}"/>
                  </a:ext>
                </a:extLst>
              </p:cNvPr>
              <p:cNvSpPr/>
              <p:nvPr/>
            </p:nvSpPr>
            <p:spPr>
              <a:xfrm>
                <a:off x="225968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67" name="Freeform: Shape 166">
                <a:extLst>
                  <a:ext uri="{FF2B5EF4-FFF2-40B4-BE49-F238E27FC236}">
                    <a16:creationId xmlns:a16="http://schemas.microsoft.com/office/drawing/2014/main" id="{FD2699D7-D2E9-CAF4-81AC-F8BC9710337A}"/>
                  </a:ext>
                </a:extLst>
              </p:cNvPr>
              <p:cNvSpPr/>
              <p:nvPr/>
            </p:nvSpPr>
            <p:spPr>
              <a:xfrm>
                <a:off x="237571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68" name="Freeform: Shape 167">
                <a:extLst>
                  <a:ext uri="{FF2B5EF4-FFF2-40B4-BE49-F238E27FC236}">
                    <a16:creationId xmlns:a16="http://schemas.microsoft.com/office/drawing/2014/main" id="{B69773F1-6500-4990-7BE3-94612B174900}"/>
                  </a:ext>
                </a:extLst>
              </p:cNvPr>
              <p:cNvSpPr/>
              <p:nvPr/>
            </p:nvSpPr>
            <p:spPr>
              <a:xfrm>
                <a:off x="24917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69" name="Freeform: Shape 168">
                <a:extLst>
                  <a:ext uri="{FF2B5EF4-FFF2-40B4-BE49-F238E27FC236}">
                    <a16:creationId xmlns:a16="http://schemas.microsoft.com/office/drawing/2014/main" id="{C417E92B-BB82-4A1D-9A43-5257E180C9CF}"/>
                  </a:ext>
                </a:extLst>
              </p:cNvPr>
              <p:cNvSpPr/>
              <p:nvPr/>
            </p:nvSpPr>
            <p:spPr>
              <a:xfrm>
                <a:off x="26077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70" name="Freeform: Shape 169">
                <a:extLst>
                  <a:ext uri="{FF2B5EF4-FFF2-40B4-BE49-F238E27FC236}">
                    <a16:creationId xmlns:a16="http://schemas.microsoft.com/office/drawing/2014/main" id="{74FFAB7D-3FCA-C1C4-F217-FAC39A2F210F}"/>
                  </a:ext>
                </a:extLst>
              </p:cNvPr>
              <p:cNvSpPr/>
              <p:nvPr/>
            </p:nvSpPr>
            <p:spPr>
              <a:xfrm>
                <a:off x="272379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71" name="Freeform: Shape 170">
                <a:extLst>
                  <a:ext uri="{FF2B5EF4-FFF2-40B4-BE49-F238E27FC236}">
                    <a16:creationId xmlns:a16="http://schemas.microsoft.com/office/drawing/2014/main" id="{1B89EDEF-82CB-8728-0E23-9F6448F0B95B}"/>
                  </a:ext>
                </a:extLst>
              </p:cNvPr>
              <p:cNvSpPr/>
              <p:nvPr/>
            </p:nvSpPr>
            <p:spPr>
              <a:xfrm>
                <a:off x="28398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72" name="Freeform: Shape 171">
                <a:extLst>
                  <a:ext uri="{FF2B5EF4-FFF2-40B4-BE49-F238E27FC236}">
                    <a16:creationId xmlns:a16="http://schemas.microsoft.com/office/drawing/2014/main" id="{9C93F4A8-66DF-9D76-E9C7-28AA8280FAE8}"/>
                  </a:ext>
                </a:extLst>
              </p:cNvPr>
              <p:cNvSpPr/>
              <p:nvPr/>
            </p:nvSpPr>
            <p:spPr>
              <a:xfrm>
                <a:off x="29558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73" name="Freeform: Shape 172">
                <a:extLst>
                  <a:ext uri="{FF2B5EF4-FFF2-40B4-BE49-F238E27FC236}">
                    <a16:creationId xmlns:a16="http://schemas.microsoft.com/office/drawing/2014/main" id="{B8CC8886-CA2A-9720-FA11-36E1933425FA}"/>
                  </a:ext>
                </a:extLst>
              </p:cNvPr>
              <p:cNvSpPr/>
              <p:nvPr/>
            </p:nvSpPr>
            <p:spPr>
              <a:xfrm>
                <a:off x="307189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74" name="Freeform: Shape 173">
                <a:extLst>
                  <a:ext uri="{FF2B5EF4-FFF2-40B4-BE49-F238E27FC236}">
                    <a16:creationId xmlns:a16="http://schemas.microsoft.com/office/drawing/2014/main" id="{E30F0526-1FA6-5085-9C33-79B236D403F8}"/>
                  </a:ext>
                </a:extLst>
              </p:cNvPr>
              <p:cNvSpPr/>
              <p:nvPr/>
            </p:nvSpPr>
            <p:spPr>
              <a:xfrm>
                <a:off x="318791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75" name="Freeform: Shape 174">
                <a:extLst>
                  <a:ext uri="{FF2B5EF4-FFF2-40B4-BE49-F238E27FC236}">
                    <a16:creationId xmlns:a16="http://schemas.microsoft.com/office/drawing/2014/main" id="{3BBE1F4D-B126-8B78-47B7-27A46A00E9CA}"/>
                  </a:ext>
                </a:extLst>
              </p:cNvPr>
              <p:cNvSpPr/>
              <p:nvPr/>
            </p:nvSpPr>
            <p:spPr>
              <a:xfrm>
                <a:off x="33039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76" name="Freeform: Shape 175">
                <a:extLst>
                  <a:ext uri="{FF2B5EF4-FFF2-40B4-BE49-F238E27FC236}">
                    <a16:creationId xmlns:a16="http://schemas.microsoft.com/office/drawing/2014/main" id="{AB2F5B18-FD0A-D62B-1A22-C46EABBC25F4}"/>
                  </a:ext>
                </a:extLst>
              </p:cNvPr>
              <p:cNvSpPr/>
              <p:nvPr/>
            </p:nvSpPr>
            <p:spPr>
              <a:xfrm>
                <a:off x="341997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77" name="Freeform: Shape 176">
                <a:extLst>
                  <a:ext uri="{FF2B5EF4-FFF2-40B4-BE49-F238E27FC236}">
                    <a16:creationId xmlns:a16="http://schemas.microsoft.com/office/drawing/2014/main" id="{92E478C6-BC80-08F0-7484-21B769299727}"/>
                  </a:ext>
                </a:extLst>
              </p:cNvPr>
              <p:cNvSpPr/>
              <p:nvPr/>
            </p:nvSpPr>
            <p:spPr>
              <a:xfrm>
                <a:off x="35360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78" name="Freeform: Shape 177">
                <a:extLst>
                  <a:ext uri="{FF2B5EF4-FFF2-40B4-BE49-F238E27FC236}">
                    <a16:creationId xmlns:a16="http://schemas.microsoft.com/office/drawing/2014/main" id="{ABC7ED54-E332-E52A-64D5-E639FCE22F44}"/>
                  </a:ext>
                </a:extLst>
              </p:cNvPr>
              <p:cNvSpPr/>
              <p:nvPr/>
            </p:nvSpPr>
            <p:spPr>
              <a:xfrm>
                <a:off x="36520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79" name="Freeform: Shape 178">
                <a:extLst>
                  <a:ext uri="{FF2B5EF4-FFF2-40B4-BE49-F238E27FC236}">
                    <a16:creationId xmlns:a16="http://schemas.microsoft.com/office/drawing/2014/main" id="{957F7FBC-CE72-0500-3C81-B3584E164599}"/>
                  </a:ext>
                </a:extLst>
              </p:cNvPr>
              <p:cNvSpPr/>
              <p:nvPr/>
            </p:nvSpPr>
            <p:spPr>
              <a:xfrm>
                <a:off x="37680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80" name="Freeform: Shape 179">
                <a:extLst>
                  <a:ext uri="{FF2B5EF4-FFF2-40B4-BE49-F238E27FC236}">
                    <a16:creationId xmlns:a16="http://schemas.microsoft.com/office/drawing/2014/main" id="{9D917C7D-4A54-C82D-3472-648D22CF35C4}"/>
                  </a:ext>
                </a:extLst>
              </p:cNvPr>
              <p:cNvSpPr/>
              <p:nvPr/>
            </p:nvSpPr>
            <p:spPr>
              <a:xfrm>
                <a:off x="38840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81" name="Freeform: Shape 180">
                <a:extLst>
                  <a:ext uri="{FF2B5EF4-FFF2-40B4-BE49-F238E27FC236}">
                    <a16:creationId xmlns:a16="http://schemas.microsoft.com/office/drawing/2014/main" id="{F2014F13-F541-B59C-C836-CFC5983B2632}"/>
                  </a:ext>
                </a:extLst>
              </p:cNvPr>
              <p:cNvSpPr/>
              <p:nvPr/>
            </p:nvSpPr>
            <p:spPr>
              <a:xfrm>
                <a:off x="400012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82" name="Freeform: Shape 181">
                <a:extLst>
                  <a:ext uri="{FF2B5EF4-FFF2-40B4-BE49-F238E27FC236}">
                    <a16:creationId xmlns:a16="http://schemas.microsoft.com/office/drawing/2014/main" id="{44F9876C-42B0-3B1A-C45B-47F8F334CE48}"/>
                  </a:ext>
                </a:extLst>
              </p:cNvPr>
              <p:cNvSpPr/>
              <p:nvPr/>
            </p:nvSpPr>
            <p:spPr>
              <a:xfrm>
                <a:off x="41161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83" name="Freeform: Shape 182">
                <a:extLst>
                  <a:ext uri="{FF2B5EF4-FFF2-40B4-BE49-F238E27FC236}">
                    <a16:creationId xmlns:a16="http://schemas.microsoft.com/office/drawing/2014/main" id="{BCC60333-85BF-5ADB-A31D-EC1D4A0D0946}"/>
                  </a:ext>
                </a:extLst>
              </p:cNvPr>
              <p:cNvSpPr/>
              <p:nvPr/>
            </p:nvSpPr>
            <p:spPr>
              <a:xfrm>
                <a:off x="42321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84" name="Freeform: Shape 183">
                <a:extLst>
                  <a:ext uri="{FF2B5EF4-FFF2-40B4-BE49-F238E27FC236}">
                    <a16:creationId xmlns:a16="http://schemas.microsoft.com/office/drawing/2014/main" id="{35983D2A-AF60-FFE4-21C7-F5F726576A86}"/>
                  </a:ext>
                </a:extLst>
              </p:cNvPr>
              <p:cNvSpPr/>
              <p:nvPr/>
            </p:nvSpPr>
            <p:spPr>
              <a:xfrm>
                <a:off x="43482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85" name="Freeform: Shape 184">
                <a:extLst>
                  <a:ext uri="{FF2B5EF4-FFF2-40B4-BE49-F238E27FC236}">
                    <a16:creationId xmlns:a16="http://schemas.microsoft.com/office/drawing/2014/main" id="{DDB1802E-F0D2-DE4E-E297-7541FDCF6D0B}"/>
                  </a:ext>
                </a:extLst>
              </p:cNvPr>
              <p:cNvSpPr/>
              <p:nvPr/>
            </p:nvSpPr>
            <p:spPr>
              <a:xfrm>
                <a:off x="446424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86" name="Freeform: Shape 185">
                <a:extLst>
                  <a:ext uri="{FF2B5EF4-FFF2-40B4-BE49-F238E27FC236}">
                    <a16:creationId xmlns:a16="http://schemas.microsoft.com/office/drawing/2014/main" id="{A3AD189E-8BA8-AD7D-73CE-BA508A999D45}"/>
                  </a:ext>
                </a:extLst>
              </p:cNvPr>
              <p:cNvSpPr/>
              <p:nvPr/>
            </p:nvSpPr>
            <p:spPr>
              <a:xfrm>
                <a:off x="458027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87" name="Freeform: Shape 186">
                <a:extLst>
                  <a:ext uri="{FF2B5EF4-FFF2-40B4-BE49-F238E27FC236}">
                    <a16:creationId xmlns:a16="http://schemas.microsoft.com/office/drawing/2014/main" id="{25466E1C-D11D-1DB6-45C6-59A9CB1EA260}"/>
                  </a:ext>
                </a:extLst>
              </p:cNvPr>
              <p:cNvSpPr/>
              <p:nvPr/>
            </p:nvSpPr>
            <p:spPr>
              <a:xfrm>
                <a:off x="5511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88" name="Freeform: Shape 187">
                <a:extLst>
                  <a:ext uri="{FF2B5EF4-FFF2-40B4-BE49-F238E27FC236}">
                    <a16:creationId xmlns:a16="http://schemas.microsoft.com/office/drawing/2014/main" id="{F6636E50-6D99-081F-CDB5-2C4174545881}"/>
                  </a:ext>
                </a:extLst>
              </p:cNvPr>
              <p:cNvSpPr/>
              <p:nvPr/>
            </p:nvSpPr>
            <p:spPr>
              <a:xfrm>
                <a:off x="17115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89" name="Freeform: Shape 188">
                <a:extLst>
                  <a:ext uri="{FF2B5EF4-FFF2-40B4-BE49-F238E27FC236}">
                    <a16:creationId xmlns:a16="http://schemas.microsoft.com/office/drawing/2014/main" id="{380FEDAC-045E-7BEC-5075-ACD7FE323B08}"/>
                  </a:ext>
                </a:extLst>
              </p:cNvPr>
              <p:cNvSpPr/>
              <p:nvPr/>
            </p:nvSpPr>
            <p:spPr>
              <a:xfrm>
                <a:off x="2871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90" name="Freeform: Shape 189">
                <a:extLst>
                  <a:ext uri="{FF2B5EF4-FFF2-40B4-BE49-F238E27FC236}">
                    <a16:creationId xmlns:a16="http://schemas.microsoft.com/office/drawing/2014/main" id="{67260BE2-D18E-3B32-19C6-3194CF094D3D}"/>
                  </a:ext>
                </a:extLst>
              </p:cNvPr>
              <p:cNvSpPr/>
              <p:nvPr/>
            </p:nvSpPr>
            <p:spPr>
              <a:xfrm>
                <a:off x="40320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91" name="Freeform: Shape 190">
                <a:extLst>
                  <a:ext uri="{FF2B5EF4-FFF2-40B4-BE49-F238E27FC236}">
                    <a16:creationId xmlns:a16="http://schemas.microsoft.com/office/drawing/2014/main" id="{1B38F3C9-BFB2-EE1A-98AF-CAF3F32EA991}"/>
                  </a:ext>
                </a:extLst>
              </p:cNvPr>
              <p:cNvSpPr/>
              <p:nvPr/>
            </p:nvSpPr>
            <p:spPr>
              <a:xfrm>
                <a:off x="51923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92" name="Freeform: Shape 191">
                <a:extLst>
                  <a:ext uri="{FF2B5EF4-FFF2-40B4-BE49-F238E27FC236}">
                    <a16:creationId xmlns:a16="http://schemas.microsoft.com/office/drawing/2014/main" id="{2E992BD9-9091-C91D-DFE1-F1494CD2A323}"/>
                  </a:ext>
                </a:extLst>
              </p:cNvPr>
              <p:cNvSpPr/>
              <p:nvPr/>
            </p:nvSpPr>
            <p:spPr>
              <a:xfrm>
                <a:off x="63526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93" name="Freeform: Shape 192">
                <a:extLst>
                  <a:ext uri="{FF2B5EF4-FFF2-40B4-BE49-F238E27FC236}">
                    <a16:creationId xmlns:a16="http://schemas.microsoft.com/office/drawing/2014/main" id="{20F41BE4-AAB9-B28D-2200-330E4D4C5B20}"/>
                  </a:ext>
                </a:extLst>
              </p:cNvPr>
              <p:cNvSpPr/>
              <p:nvPr/>
            </p:nvSpPr>
            <p:spPr>
              <a:xfrm>
                <a:off x="7512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94" name="Freeform: Shape 193">
                <a:extLst>
                  <a:ext uri="{FF2B5EF4-FFF2-40B4-BE49-F238E27FC236}">
                    <a16:creationId xmlns:a16="http://schemas.microsoft.com/office/drawing/2014/main" id="{0938D638-8E38-39CB-BDEE-80194A558A78}"/>
                  </a:ext>
                </a:extLst>
              </p:cNvPr>
              <p:cNvSpPr/>
              <p:nvPr/>
            </p:nvSpPr>
            <p:spPr>
              <a:xfrm>
                <a:off x="8673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95" name="Freeform: Shape 194">
                <a:extLst>
                  <a:ext uri="{FF2B5EF4-FFF2-40B4-BE49-F238E27FC236}">
                    <a16:creationId xmlns:a16="http://schemas.microsoft.com/office/drawing/2014/main" id="{CFEAFF41-9872-908B-F1D3-AB45560638A2}"/>
                  </a:ext>
                </a:extLst>
              </p:cNvPr>
              <p:cNvSpPr/>
              <p:nvPr/>
            </p:nvSpPr>
            <p:spPr>
              <a:xfrm>
                <a:off x="98334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96" name="Freeform: Shape 195">
                <a:extLst>
                  <a:ext uri="{FF2B5EF4-FFF2-40B4-BE49-F238E27FC236}">
                    <a16:creationId xmlns:a16="http://schemas.microsoft.com/office/drawing/2014/main" id="{C58ACEBE-67ED-1CB6-C571-2DBF63E63C1C}"/>
                  </a:ext>
                </a:extLst>
              </p:cNvPr>
              <p:cNvSpPr/>
              <p:nvPr/>
            </p:nvSpPr>
            <p:spPr>
              <a:xfrm>
                <a:off x="10993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97" name="Freeform: Shape 196">
                <a:extLst>
                  <a:ext uri="{FF2B5EF4-FFF2-40B4-BE49-F238E27FC236}">
                    <a16:creationId xmlns:a16="http://schemas.microsoft.com/office/drawing/2014/main" id="{A88384B3-EC58-E8D1-D969-1DA3707E7C54}"/>
                  </a:ext>
                </a:extLst>
              </p:cNvPr>
              <p:cNvSpPr/>
              <p:nvPr/>
            </p:nvSpPr>
            <p:spPr>
              <a:xfrm>
                <a:off x="121541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98" name="Freeform: Shape 197">
                <a:extLst>
                  <a:ext uri="{FF2B5EF4-FFF2-40B4-BE49-F238E27FC236}">
                    <a16:creationId xmlns:a16="http://schemas.microsoft.com/office/drawing/2014/main" id="{24093597-5A45-F033-9846-DD0C4FC05409}"/>
                  </a:ext>
                </a:extLst>
              </p:cNvPr>
              <p:cNvSpPr/>
              <p:nvPr/>
            </p:nvSpPr>
            <p:spPr>
              <a:xfrm>
                <a:off x="13314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99" name="Freeform: Shape 198">
                <a:extLst>
                  <a:ext uri="{FF2B5EF4-FFF2-40B4-BE49-F238E27FC236}">
                    <a16:creationId xmlns:a16="http://schemas.microsoft.com/office/drawing/2014/main" id="{B62F0F23-D071-2CB9-0FFB-37506F336C14}"/>
                  </a:ext>
                </a:extLst>
              </p:cNvPr>
              <p:cNvSpPr/>
              <p:nvPr/>
            </p:nvSpPr>
            <p:spPr>
              <a:xfrm>
                <a:off x="144748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00" name="Freeform: Shape 199">
                <a:extLst>
                  <a:ext uri="{FF2B5EF4-FFF2-40B4-BE49-F238E27FC236}">
                    <a16:creationId xmlns:a16="http://schemas.microsoft.com/office/drawing/2014/main" id="{82322651-209C-826A-3AFC-C20F0EF8269A}"/>
                  </a:ext>
                </a:extLst>
              </p:cNvPr>
              <p:cNvSpPr/>
              <p:nvPr/>
            </p:nvSpPr>
            <p:spPr>
              <a:xfrm>
                <a:off x="15634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01" name="Freeform: Shape 200">
                <a:extLst>
                  <a:ext uri="{FF2B5EF4-FFF2-40B4-BE49-F238E27FC236}">
                    <a16:creationId xmlns:a16="http://schemas.microsoft.com/office/drawing/2014/main" id="{B905DF9B-E854-3A17-0F70-E458BFE7F8F6}"/>
                  </a:ext>
                </a:extLst>
              </p:cNvPr>
              <p:cNvSpPr/>
              <p:nvPr/>
            </p:nvSpPr>
            <p:spPr>
              <a:xfrm>
                <a:off x="16795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02" name="Freeform: Shape 201">
                <a:extLst>
                  <a:ext uri="{FF2B5EF4-FFF2-40B4-BE49-F238E27FC236}">
                    <a16:creationId xmlns:a16="http://schemas.microsoft.com/office/drawing/2014/main" id="{E9D96C56-B48F-7262-FFD6-019C6A9372BC}"/>
                  </a:ext>
                </a:extLst>
              </p:cNvPr>
              <p:cNvSpPr/>
              <p:nvPr/>
            </p:nvSpPr>
            <p:spPr>
              <a:xfrm>
                <a:off x="17955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03" name="Freeform: Shape 202">
                <a:extLst>
                  <a:ext uri="{FF2B5EF4-FFF2-40B4-BE49-F238E27FC236}">
                    <a16:creationId xmlns:a16="http://schemas.microsoft.com/office/drawing/2014/main" id="{8D9DD002-7E59-AC52-845E-6E88AA51F994}"/>
                  </a:ext>
                </a:extLst>
              </p:cNvPr>
              <p:cNvSpPr/>
              <p:nvPr/>
            </p:nvSpPr>
            <p:spPr>
              <a:xfrm>
                <a:off x="191159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04" name="Freeform: Shape 203">
                <a:extLst>
                  <a:ext uri="{FF2B5EF4-FFF2-40B4-BE49-F238E27FC236}">
                    <a16:creationId xmlns:a16="http://schemas.microsoft.com/office/drawing/2014/main" id="{6850CAE1-8B79-8E66-B4F8-C26DDE03F6D3}"/>
                  </a:ext>
                </a:extLst>
              </p:cNvPr>
              <p:cNvSpPr/>
              <p:nvPr/>
            </p:nvSpPr>
            <p:spPr>
              <a:xfrm>
                <a:off x="20276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05" name="Freeform: Shape 204">
                <a:extLst>
                  <a:ext uri="{FF2B5EF4-FFF2-40B4-BE49-F238E27FC236}">
                    <a16:creationId xmlns:a16="http://schemas.microsoft.com/office/drawing/2014/main" id="{14CFF434-5102-9D71-47EB-7A7CAB2361DF}"/>
                  </a:ext>
                </a:extLst>
              </p:cNvPr>
              <p:cNvSpPr/>
              <p:nvPr/>
            </p:nvSpPr>
            <p:spPr>
              <a:xfrm>
                <a:off x="21436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06" name="Freeform: Shape 205">
                <a:extLst>
                  <a:ext uri="{FF2B5EF4-FFF2-40B4-BE49-F238E27FC236}">
                    <a16:creationId xmlns:a16="http://schemas.microsoft.com/office/drawing/2014/main" id="{9440B6BD-2F54-BAAB-1C74-73D433D72DA2}"/>
                  </a:ext>
                </a:extLst>
              </p:cNvPr>
              <p:cNvSpPr/>
              <p:nvPr/>
            </p:nvSpPr>
            <p:spPr>
              <a:xfrm>
                <a:off x="225968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07" name="Freeform: Shape 206">
                <a:extLst>
                  <a:ext uri="{FF2B5EF4-FFF2-40B4-BE49-F238E27FC236}">
                    <a16:creationId xmlns:a16="http://schemas.microsoft.com/office/drawing/2014/main" id="{B39FDD03-1EFD-C8E1-6FF0-67EB531DD97B}"/>
                  </a:ext>
                </a:extLst>
              </p:cNvPr>
              <p:cNvSpPr/>
              <p:nvPr/>
            </p:nvSpPr>
            <p:spPr>
              <a:xfrm>
                <a:off x="237571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08" name="Freeform: Shape 207">
                <a:extLst>
                  <a:ext uri="{FF2B5EF4-FFF2-40B4-BE49-F238E27FC236}">
                    <a16:creationId xmlns:a16="http://schemas.microsoft.com/office/drawing/2014/main" id="{6AAF4CEE-5654-42A0-D701-F7C9F0FC9D83}"/>
                  </a:ext>
                </a:extLst>
              </p:cNvPr>
              <p:cNvSpPr/>
              <p:nvPr/>
            </p:nvSpPr>
            <p:spPr>
              <a:xfrm>
                <a:off x="24917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09" name="Freeform: Shape 208">
                <a:extLst>
                  <a:ext uri="{FF2B5EF4-FFF2-40B4-BE49-F238E27FC236}">
                    <a16:creationId xmlns:a16="http://schemas.microsoft.com/office/drawing/2014/main" id="{E8685054-EA96-3FE8-B20D-55932B080AD0}"/>
                  </a:ext>
                </a:extLst>
              </p:cNvPr>
              <p:cNvSpPr/>
              <p:nvPr/>
            </p:nvSpPr>
            <p:spPr>
              <a:xfrm>
                <a:off x="26077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10" name="Freeform: Shape 209">
                <a:extLst>
                  <a:ext uri="{FF2B5EF4-FFF2-40B4-BE49-F238E27FC236}">
                    <a16:creationId xmlns:a16="http://schemas.microsoft.com/office/drawing/2014/main" id="{703C8002-B0B6-60FD-F6C8-1E4D629A6D19}"/>
                  </a:ext>
                </a:extLst>
              </p:cNvPr>
              <p:cNvSpPr/>
              <p:nvPr/>
            </p:nvSpPr>
            <p:spPr>
              <a:xfrm>
                <a:off x="272379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11" name="Freeform: Shape 210">
                <a:extLst>
                  <a:ext uri="{FF2B5EF4-FFF2-40B4-BE49-F238E27FC236}">
                    <a16:creationId xmlns:a16="http://schemas.microsoft.com/office/drawing/2014/main" id="{7BBBDE03-7000-4771-64F2-62B3D9E7B9C4}"/>
                  </a:ext>
                </a:extLst>
              </p:cNvPr>
              <p:cNvSpPr/>
              <p:nvPr/>
            </p:nvSpPr>
            <p:spPr>
              <a:xfrm>
                <a:off x="28398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12" name="Freeform: Shape 211">
                <a:extLst>
                  <a:ext uri="{FF2B5EF4-FFF2-40B4-BE49-F238E27FC236}">
                    <a16:creationId xmlns:a16="http://schemas.microsoft.com/office/drawing/2014/main" id="{A7554570-6916-E81B-CB3C-72FD2045DD28}"/>
                  </a:ext>
                </a:extLst>
              </p:cNvPr>
              <p:cNvSpPr/>
              <p:nvPr/>
            </p:nvSpPr>
            <p:spPr>
              <a:xfrm>
                <a:off x="29558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13" name="Freeform: Shape 212">
                <a:extLst>
                  <a:ext uri="{FF2B5EF4-FFF2-40B4-BE49-F238E27FC236}">
                    <a16:creationId xmlns:a16="http://schemas.microsoft.com/office/drawing/2014/main" id="{574B6AA9-48BF-BB67-00AA-FC7ECD728B97}"/>
                  </a:ext>
                </a:extLst>
              </p:cNvPr>
              <p:cNvSpPr/>
              <p:nvPr/>
            </p:nvSpPr>
            <p:spPr>
              <a:xfrm>
                <a:off x="307189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14" name="Freeform: Shape 213">
                <a:extLst>
                  <a:ext uri="{FF2B5EF4-FFF2-40B4-BE49-F238E27FC236}">
                    <a16:creationId xmlns:a16="http://schemas.microsoft.com/office/drawing/2014/main" id="{D3EEC277-A726-69CC-EC63-C7CB4466A6A6}"/>
                  </a:ext>
                </a:extLst>
              </p:cNvPr>
              <p:cNvSpPr/>
              <p:nvPr/>
            </p:nvSpPr>
            <p:spPr>
              <a:xfrm>
                <a:off x="318791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15" name="Freeform: Shape 214">
                <a:extLst>
                  <a:ext uri="{FF2B5EF4-FFF2-40B4-BE49-F238E27FC236}">
                    <a16:creationId xmlns:a16="http://schemas.microsoft.com/office/drawing/2014/main" id="{2DD22002-D743-B4DD-B16D-7E8A67117380}"/>
                  </a:ext>
                </a:extLst>
              </p:cNvPr>
              <p:cNvSpPr/>
              <p:nvPr/>
            </p:nvSpPr>
            <p:spPr>
              <a:xfrm>
                <a:off x="33039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16" name="Freeform: Shape 215">
                <a:extLst>
                  <a:ext uri="{FF2B5EF4-FFF2-40B4-BE49-F238E27FC236}">
                    <a16:creationId xmlns:a16="http://schemas.microsoft.com/office/drawing/2014/main" id="{9D9D7696-C684-7606-7859-2481D4C1062B}"/>
                  </a:ext>
                </a:extLst>
              </p:cNvPr>
              <p:cNvSpPr/>
              <p:nvPr/>
            </p:nvSpPr>
            <p:spPr>
              <a:xfrm>
                <a:off x="341997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17" name="Freeform: Shape 216">
                <a:extLst>
                  <a:ext uri="{FF2B5EF4-FFF2-40B4-BE49-F238E27FC236}">
                    <a16:creationId xmlns:a16="http://schemas.microsoft.com/office/drawing/2014/main" id="{07CB0CF3-6A29-D581-8D57-D6199EA8C17A}"/>
                  </a:ext>
                </a:extLst>
              </p:cNvPr>
              <p:cNvSpPr/>
              <p:nvPr/>
            </p:nvSpPr>
            <p:spPr>
              <a:xfrm>
                <a:off x="35360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18" name="Freeform: Shape 217">
                <a:extLst>
                  <a:ext uri="{FF2B5EF4-FFF2-40B4-BE49-F238E27FC236}">
                    <a16:creationId xmlns:a16="http://schemas.microsoft.com/office/drawing/2014/main" id="{208FCD2A-90FA-0E47-9140-977E12AF39B1}"/>
                  </a:ext>
                </a:extLst>
              </p:cNvPr>
              <p:cNvSpPr/>
              <p:nvPr/>
            </p:nvSpPr>
            <p:spPr>
              <a:xfrm>
                <a:off x="36520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19" name="Freeform: Shape 218">
                <a:extLst>
                  <a:ext uri="{FF2B5EF4-FFF2-40B4-BE49-F238E27FC236}">
                    <a16:creationId xmlns:a16="http://schemas.microsoft.com/office/drawing/2014/main" id="{47B6559D-DB2C-6B35-B499-FE55F8D452C6}"/>
                  </a:ext>
                </a:extLst>
              </p:cNvPr>
              <p:cNvSpPr/>
              <p:nvPr/>
            </p:nvSpPr>
            <p:spPr>
              <a:xfrm>
                <a:off x="37680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20" name="Freeform: Shape 219">
                <a:extLst>
                  <a:ext uri="{FF2B5EF4-FFF2-40B4-BE49-F238E27FC236}">
                    <a16:creationId xmlns:a16="http://schemas.microsoft.com/office/drawing/2014/main" id="{58431BA8-F912-37F6-61EC-9AFCF08C5126}"/>
                  </a:ext>
                </a:extLst>
              </p:cNvPr>
              <p:cNvSpPr/>
              <p:nvPr/>
            </p:nvSpPr>
            <p:spPr>
              <a:xfrm>
                <a:off x="38840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21" name="Freeform: Shape 220">
                <a:extLst>
                  <a:ext uri="{FF2B5EF4-FFF2-40B4-BE49-F238E27FC236}">
                    <a16:creationId xmlns:a16="http://schemas.microsoft.com/office/drawing/2014/main" id="{FADA92E8-4C6A-4AD6-3EA9-D264B625354A}"/>
                  </a:ext>
                </a:extLst>
              </p:cNvPr>
              <p:cNvSpPr/>
              <p:nvPr/>
            </p:nvSpPr>
            <p:spPr>
              <a:xfrm>
                <a:off x="400012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22" name="Freeform: Shape 221">
                <a:extLst>
                  <a:ext uri="{FF2B5EF4-FFF2-40B4-BE49-F238E27FC236}">
                    <a16:creationId xmlns:a16="http://schemas.microsoft.com/office/drawing/2014/main" id="{EEC6E5FE-6F82-DF03-B570-F11D8BD54B99}"/>
                  </a:ext>
                </a:extLst>
              </p:cNvPr>
              <p:cNvSpPr/>
              <p:nvPr/>
            </p:nvSpPr>
            <p:spPr>
              <a:xfrm>
                <a:off x="41161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23" name="Freeform: Shape 222">
                <a:extLst>
                  <a:ext uri="{FF2B5EF4-FFF2-40B4-BE49-F238E27FC236}">
                    <a16:creationId xmlns:a16="http://schemas.microsoft.com/office/drawing/2014/main" id="{B189E690-38FF-406B-F57B-3370D705E44A}"/>
                  </a:ext>
                </a:extLst>
              </p:cNvPr>
              <p:cNvSpPr/>
              <p:nvPr/>
            </p:nvSpPr>
            <p:spPr>
              <a:xfrm>
                <a:off x="42321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24" name="Freeform: Shape 223">
                <a:extLst>
                  <a:ext uri="{FF2B5EF4-FFF2-40B4-BE49-F238E27FC236}">
                    <a16:creationId xmlns:a16="http://schemas.microsoft.com/office/drawing/2014/main" id="{9A65C1A2-37FA-A930-6991-3C7B3F531B4E}"/>
                  </a:ext>
                </a:extLst>
              </p:cNvPr>
              <p:cNvSpPr/>
              <p:nvPr/>
            </p:nvSpPr>
            <p:spPr>
              <a:xfrm>
                <a:off x="43482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25" name="Freeform: Shape 224">
                <a:extLst>
                  <a:ext uri="{FF2B5EF4-FFF2-40B4-BE49-F238E27FC236}">
                    <a16:creationId xmlns:a16="http://schemas.microsoft.com/office/drawing/2014/main" id="{A7D92142-1987-DE10-BF8C-D5350F3E85E0}"/>
                  </a:ext>
                </a:extLst>
              </p:cNvPr>
              <p:cNvSpPr/>
              <p:nvPr/>
            </p:nvSpPr>
            <p:spPr>
              <a:xfrm>
                <a:off x="446424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26" name="Freeform: Shape 225">
                <a:extLst>
                  <a:ext uri="{FF2B5EF4-FFF2-40B4-BE49-F238E27FC236}">
                    <a16:creationId xmlns:a16="http://schemas.microsoft.com/office/drawing/2014/main" id="{3345C415-35EA-9C12-F545-6B190BD21673}"/>
                  </a:ext>
                </a:extLst>
              </p:cNvPr>
              <p:cNvSpPr/>
              <p:nvPr/>
            </p:nvSpPr>
            <p:spPr>
              <a:xfrm>
                <a:off x="458027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27" name="Freeform: Shape 226">
                <a:extLst>
                  <a:ext uri="{FF2B5EF4-FFF2-40B4-BE49-F238E27FC236}">
                    <a16:creationId xmlns:a16="http://schemas.microsoft.com/office/drawing/2014/main" id="{FDB8D134-3261-4A94-6291-B62A9ACD0BDB}"/>
                  </a:ext>
                </a:extLst>
              </p:cNvPr>
              <p:cNvSpPr/>
              <p:nvPr/>
            </p:nvSpPr>
            <p:spPr>
              <a:xfrm>
                <a:off x="5511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28" name="Freeform: Shape 227">
                <a:extLst>
                  <a:ext uri="{FF2B5EF4-FFF2-40B4-BE49-F238E27FC236}">
                    <a16:creationId xmlns:a16="http://schemas.microsoft.com/office/drawing/2014/main" id="{614E2DF1-B916-43B1-24EC-3FB92154ECAA}"/>
                  </a:ext>
                </a:extLst>
              </p:cNvPr>
              <p:cNvSpPr/>
              <p:nvPr/>
            </p:nvSpPr>
            <p:spPr>
              <a:xfrm>
                <a:off x="17115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29" name="Freeform: Shape 228">
                <a:extLst>
                  <a:ext uri="{FF2B5EF4-FFF2-40B4-BE49-F238E27FC236}">
                    <a16:creationId xmlns:a16="http://schemas.microsoft.com/office/drawing/2014/main" id="{2BBC8489-77EE-894E-C433-54015CFEFE3E}"/>
                  </a:ext>
                </a:extLst>
              </p:cNvPr>
              <p:cNvSpPr/>
              <p:nvPr/>
            </p:nvSpPr>
            <p:spPr>
              <a:xfrm>
                <a:off x="2871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30" name="Freeform: Shape 229">
                <a:extLst>
                  <a:ext uri="{FF2B5EF4-FFF2-40B4-BE49-F238E27FC236}">
                    <a16:creationId xmlns:a16="http://schemas.microsoft.com/office/drawing/2014/main" id="{2E960892-FC51-72C1-AE72-BB50E22B3653}"/>
                  </a:ext>
                </a:extLst>
              </p:cNvPr>
              <p:cNvSpPr/>
              <p:nvPr/>
            </p:nvSpPr>
            <p:spPr>
              <a:xfrm>
                <a:off x="40320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31" name="Freeform: Shape 230">
                <a:extLst>
                  <a:ext uri="{FF2B5EF4-FFF2-40B4-BE49-F238E27FC236}">
                    <a16:creationId xmlns:a16="http://schemas.microsoft.com/office/drawing/2014/main" id="{86FC9ABC-2901-4ACB-A6B7-BA6A93FA625F}"/>
                  </a:ext>
                </a:extLst>
              </p:cNvPr>
              <p:cNvSpPr/>
              <p:nvPr/>
            </p:nvSpPr>
            <p:spPr>
              <a:xfrm>
                <a:off x="51923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32" name="Freeform: Shape 231">
                <a:extLst>
                  <a:ext uri="{FF2B5EF4-FFF2-40B4-BE49-F238E27FC236}">
                    <a16:creationId xmlns:a16="http://schemas.microsoft.com/office/drawing/2014/main" id="{39F5C1A4-1C00-733B-810D-C3A21F4BF6C4}"/>
                  </a:ext>
                </a:extLst>
              </p:cNvPr>
              <p:cNvSpPr/>
              <p:nvPr/>
            </p:nvSpPr>
            <p:spPr>
              <a:xfrm>
                <a:off x="63526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33" name="Freeform: Shape 232">
                <a:extLst>
                  <a:ext uri="{FF2B5EF4-FFF2-40B4-BE49-F238E27FC236}">
                    <a16:creationId xmlns:a16="http://schemas.microsoft.com/office/drawing/2014/main" id="{0B536464-3EBF-5EF4-CF6F-27B3BCDA083B}"/>
                  </a:ext>
                </a:extLst>
              </p:cNvPr>
              <p:cNvSpPr/>
              <p:nvPr/>
            </p:nvSpPr>
            <p:spPr>
              <a:xfrm>
                <a:off x="7512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34" name="Freeform: Shape 233">
                <a:extLst>
                  <a:ext uri="{FF2B5EF4-FFF2-40B4-BE49-F238E27FC236}">
                    <a16:creationId xmlns:a16="http://schemas.microsoft.com/office/drawing/2014/main" id="{5E6283FC-DD0C-5554-7DA8-33C16D12848A}"/>
                  </a:ext>
                </a:extLst>
              </p:cNvPr>
              <p:cNvSpPr/>
              <p:nvPr/>
            </p:nvSpPr>
            <p:spPr>
              <a:xfrm>
                <a:off x="8673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35" name="Freeform: Shape 234">
                <a:extLst>
                  <a:ext uri="{FF2B5EF4-FFF2-40B4-BE49-F238E27FC236}">
                    <a16:creationId xmlns:a16="http://schemas.microsoft.com/office/drawing/2014/main" id="{1B8D2B6D-6937-9257-28C9-D294A19149BD}"/>
                  </a:ext>
                </a:extLst>
              </p:cNvPr>
              <p:cNvSpPr/>
              <p:nvPr/>
            </p:nvSpPr>
            <p:spPr>
              <a:xfrm>
                <a:off x="98334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36" name="Freeform: Shape 235">
                <a:extLst>
                  <a:ext uri="{FF2B5EF4-FFF2-40B4-BE49-F238E27FC236}">
                    <a16:creationId xmlns:a16="http://schemas.microsoft.com/office/drawing/2014/main" id="{A624A3FB-3CB5-1370-782F-CDC0340934AD}"/>
                  </a:ext>
                </a:extLst>
              </p:cNvPr>
              <p:cNvSpPr/>
              <p:nvPr/>
            </p:nvSpPr>
            <p:spPr>
              <a:xfrm>
                <a:off x="10993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37" name="Freeform: Shape 236">
                <a:extLst>
                  <a:ext uri="{FF2B5EF4-FFF2-40B4-BE49-F238E27FC236}">
                    <a16:creationId xmlns:a16="http://schemas.microsoft.com/office/drawing/2014/main" id="{87AADE91-F888-59A4-3B7F-FEA06E978708}"/>
                  </a:ext>
                </a:extLst>
              </p:cNvPr>
              <p:cNvSpPr/>
              <p:nvPr/>
            </p:nvSpPr>
            <p:spPr>
              <a:xfrm>
                <a:off x="121541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38" name="Freeform: Shape 237">
                <a:extLst>
                  <a:ext uri="{FF2B5EF4-FFF2-40B4-BE49-F238E27FC236}">
                    <a16:creationId xmlns:a16="http://schemas.microsoft.com/office/drawing/2014/main" id="{6B19D664-62A1-2E18-B0E7-FFB8A5D8B933}"/>
                  </a:ext>
                </a:extLst>
              </p:cNvPr>
              <p:cNvSpPr/>
              <p:nvPr/>
            </p:nvSpPr>
            <p:spPr>
              <a:xfrm>
                <a:off x="13314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39" name="Freeform: Shape 238">
                <a:extLst>
                  <a:ext uri="{FF2B5EF4-FFF2-40B4-BE49-F238E27FC236}">
                    <a16:creationId xmlns:a16="http://schemas.microsoft.com/office/drawing/2014/main" id="{0993DCDF-4E94-84DF-E6A6-CA0FE911DB7C}"/>
                  </a:ext>
                </a:extLst>
              </p:cNvPr>
              <p:cNvSpPr/>
              <p:nvPr/>
            </p:nvSpPr>
            <p:spPr>
              <a:xfrm>
                <a:off x="144748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40" name="Freeform: Shape 239">
                <a:extLst>
                  <a:ext uri="{FF2B5EF4-FFF2-40B4-BE49-F238E27FC236}">
                    <a16:creationId xmlns:a16="http://schemas.microsoft.com/office/drawing/2014/main" id="{1985458E-1C67-6755-D7EC-E75AED3A296F}"/>
                  </a:ext>
                </a:extLst>
              </p:cNvPr>
              <p:cNvSpPr/>
              <p:nvPr/>
            </p:nvSpPr>
            <p:spPr>
              <a:xfrm>
                <a:off x="15634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41" name="Freeform: Shape 240">
                <a:extLst>
                  <a:ext uri="{FF2B5EF4-FFF2-40B4-BE49-F238E27FC236}">
                    <a16:creationId xmlns:a16="http://schemas.microsoft.com/office/drawing/2014/main" id="{CED55B46-AA73-C098-DF99-E0BF77277F1A}"/>
                  </a:ext>
                </a:extLst>
              </p:cNvPr>
              <p:cNvSpPr/>
              <p:nvPr/>
            </p:nvSpPr>
            <p:spPr>
              <a:xfrm>
                <a:off x="16795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42" name="Freeform: Shape 241">
                <a:extLst>
                  <a:ext uri="{FF2B5EF4-FFF2-40B4-BE49-F238E27FC236}">
                    <a16:creationId xmlns:a16="http://schemas.microsoft.com/office/drawing/2014/main" id="{014C4802-E4B1-5B60-4F63-B8EF831E7399}"/>
                  </a:ext>
                </a:extLst>
              </p:cNvPr>
              <p:cNvSpPr/>
              <p:nvPr/>
            </p:nvSpPr>
            <p:spPr>
              <a:xfrm>
                <a:off x="17955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43" name="Freeform: Shape 242">
                <a:extLst>
                  <a:ext uri="{FF2B5EF4-FFF2-40B4-BE49-F238E27FC236}">
                    <a16:creationId xmlns:a16="http://schemas.microsoft.com/office/drawing/2014/main" id="{E05E7150-61F0-F916-885F-2128632D950B}"/>
                  </a:ext>
                </a:extLst>
              </p:cNvPr>
              <p:cNvSpPr/>
              <p:nvPr/>
            </p:nvSpPr>
            <p:spPr>
              <a:xfrm>
                <a:off x="191159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44" name="Freeform: Shape 243">
                <a:extLst>
                  <a:ext uri="{FF2B5EF4-FFF2-40B4-BE49-F238E27FC236}">
                    <a16:creationId xmlns:a16="http://schemas.microsoft.com/office/drawing/2014/main" id="{74BFF0F7-57D2-0E95-7103-172A1C4C4991}"/>
                  </a:ext>
                </a:extLst>
              </p:cNvPr>
              <p:cNvSpPr/>
              <p:nvPr/>
            </p:nvSpPr>
            <p:spPr>
              <a:xfrm>
                <a:off x="20276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45" name="Freeform: Shape 244">
                <a:extLst>
                  <a:ext uri="{FF2B5EF4-FFF2-40B4-BE49-F238E27FC236}">
                    <a16:creationId xmlns:a16="http://schemas.microsoft.com/office/drawing/2014/main" id="{C391D2F8-B041-A0AE-5019-4B9ADDBCE629}"/>
                  </a:ext>
                </a:extLst>
              </p:cNvPr>
              <p:cNvSpPr/>
              <p:nvPr/>
            </p:nvSpPr>
            <p:spPr>
              <a:xfrm>
                <a:off x="21436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46" name="Freeform: Shape 245">
                <a:extLst>
                  <a:ext uri="{FF2B5EF4-FFF2-40B4-BE49-F238E27FC236}">
                    <a16:creationId xmlns:a16="http://schemas.microsoft.com/office/drawing/2014/main" id="{D2C3BAC6-F9DA-5AFF-CECF-BC3B0F38593D}"/>
                  </a:ext>
                </a:extLst>
              </p:cNvPr>
              <p:cNvSpPr/>
              <p:nvPr/>
            </p:nvSpPr>
            <p:spPr>
              <a:xfrm>
                <a:off x="225968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47" name="Freeform: Shape 246">
                <a:extLst>
                  <a:ext uri="{FF2B5EF4-FFF2-40B4-BE49-F238E27FC236}">
                    <a16:creationId xmlns:a16="http://schemas.microsoft.com/office/drawing/2014/main" id="{55386CAE-D7AD-1C3A-9BF0-37CEC5925275}"/>
                  </a:ext>
                </a:extLst>
              </p:cNvPr>
              <p:cNvSpPr/>
              <p:nvPr/>
            </p:nvSpPr>
            <p:spPr>
              <a:xfrm>
                <a:off x="237571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48" name="Freeform: Shape 247">
                <a:extLst>
                  <a:ext uri="{FF2B5EF4-FFF2-40B4-BE49-F238E27FC236}">
                    <a16:creationId xmlns:a16="http://schemas.microsoft.com/office/drawing/2014/main" id="{4D0CF9C1-22F8-A466-995C-398132045F52}"/>
                  </a:ext>
                </a:extLst>
              </p:cNvPr>
              <p:cNvSpPr/>
              <p:nvPr/>
            </p:nvSpPr>
            <p:spPr>
              <a:xfrm>
                <a:off x="24917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49" name="Freeform: Shape 248">
                <a:extLst>
                  <a:ext uri="{FF2B5EF4-FFF2-40B4-BE49-F238E27FC236}">
                    <a16:creationId xmlns:a16="http://schemas.microsoft.com/office/drawing/2014/main" id="{67E4EE9A-2FD8-E9AD-4734-106F0781A167}"/>
                  </a:ext>
                </a:extLst>
              </p:cNvPr>
              <p:cNvSpPr/>
              <p:nvPr/>
            </p:nvSpPr>
            <p:spPr>
              <a:xfrm>
                <a:off x="26077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50" name="Freeform: Shape 249">
                <a:extLst>
                  <a:ext uri="{FF2B5EF4-FFF2-40B4-BE49-F238E27FC236}">
                    <a16:creationId xmlns:a16="http://schemas.microsoft.com/office/drawing/2014/main" id="{8EA28C93-5940-2E8B-FDA0-62EA49E1E983}"/>
                  </a:ext>
                </a:extLst>
              </p:cNvPr>
              <p:cNvSpPr/>
              <p:nvPr/>
            </p:nvSpPr>
            <p:spPr>
              <a:xfrm>
                <a:off x="272379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51" name="Freeform: Shape 250">
                <a:extLst>
                  <a:ext uri="{FF2B5EF4-FFF2-40B4-BE49-F238E27FC236}">
                    <a16:creationId xmlns:a16="http://schemas.microsoft.com/office/drawing/2014/main" id="{BFC571EE-DFEF-A49A-6E73-77FC4B1C61C2}"/>
                  </a:ext>
                </a:extLst>
              </p:cNvPr>
              <p:cNvSpPr/>
              <p:nvPr/>
            </p:nvSpPr>
            <p:spPr>
              <a:xfrm>
                <a:off x="28398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52" name="Freeform: Shape 251">
                <a:extLst>
                  <a:ext uri="{FF2B5EF4-FFF2-40B4-BE49-F238E27FC236}">
                    <a16:creationId xmlns:a16="http://schemas.microsoft.com/office/drawing/2014/main" id="{678085B7-0CC5-60AC-2B49-E0C964C44F6E}"/>
                  </a:ext>
                </a:extLst>
              </p:cNvPr>
              <p:cNvSpPr/>
              <p:nvPr/>
            </p:nvSpPr>
            <p:spPr>
              <a:xfrm>
                <a:off x="29558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53" name="Freeform: Shape 252">
                <a:extLst>
                  <a:ext uri="{FF2B5EF4-FFF2-40B4-BE49-F238E27FC236}">
                    <a16:creationId xmlns:a16="http://schemas.microsoft.com/office/drawing/2014/main" id="{2B00AD8B-C97E-3CE4-A575-4EA2218E8B3C}"/>
                  </a:ext>
                </a:extLst>
              </p:cNvPr>
              <p:cNvSpPr/>
              <p:nvPr/>
            </p:nvSpPr>
            <p:spPr>
              <a:xfrm>
                <a:off x="307189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54" name="Freeform: Shape 253">
                <a:extLst>
                  <a:ext uri="{FF2B5EF4-FFF2-40B4-BE49-F238E27FC236}">
                    <a16:creationId xmlns:a16="http://schemas.microsoft.com/office/drawing/2014/main" id="{A02FE922-FAE0-5BAF-A7BD-4EA22C847CB8}"/>
                  </a:ext>
                </a:extLst>
              </p:cNvPr>
              <p:cNvSpPr/>
              <p:nvPr/>
            </p:nvSpPr>
            <p:spPr>
              <a:xfrm>
                <a:off x="318791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55" name="Freeform: Shape 254">
                <a:extLst>
                  <a:ext uri="{FF2B5EF4-FFF2-40B4-BE49-F238E27FC236}">
                    <a16:creationId xmlns:a16="http://schemas.microsoft.com/office/drawing/2014/main" id="{32C48042-12AE-4FDB-CABD-879269B15456}"/>
                  </a:ext>
                </a:extLst>
              </p:cNvPr>
              <p:cNvSpPr/>
              <p:nvPr/>
            </p:nvSpPr>
            <p:spPr>
              <a:xfrm>
                <a:off x="33039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56" name="Freeform: Shape 255">
                <a:extLst>
                  <a:ext uri="{FF2B5EF4-FFF2-40B4-BE49-F238E27FC236}">
                    <a16:creationId xmlns:a16="http://schemas.microsoft.com/office/drawing/2014/main" id="{8AB65EF5-F5A3-C60C-CFC4-1C8E1B54973A}"/>
                  </a:ext>
                </a:extLst>
              </p:cNvPr>
              <p:cNvSpPr/>
              <p:nvPr/>
            </p:nvSpPr>
            <p:spPr>
              <a:xfrm>
                <a:off x="341997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57" name="Freeform: Shape 256">
                <a:extLst>
                  <a:ext uri="{FF2B5EF4-FFF2-40B4-BE49-F238E27FC236}">
                    <a16:creationId xmlns:a16="http://schemas.microsoft.com/office/drawing/2014/main" id="{7827A9A5-8A06-F0FC-742A-5E857417C14B}"/>
                  </a:ext>
                </a:extLst>
              </p:cNvPr>
              <p:cNvSpPr/>
              <p:nvPr/>
            </p:nvSpPr>
            <p:spPr>
              <a:xfrm>
                <a:off x="35360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58" name="Freeform: Shape 257">
                <a:extLst>
                  <a:ext uri="{FF2B5EF4-FFF2-40B4-BE49-F238E27FC236}">
                    <a16:creationId xmlns:a16="http://schemas.microsoft.com/office/drawing/2014/main" id="{8FE74AD5-5377-E425-5DFE-F476864EE2E0}"/>
                  </a:ext>
                </a:extLst>
              </p:cNvPr>
              <p:cNvSpPr/>
              <p:nvPr/>
            </p:nvSpPr>
            <p:spPr>
              <a:xfrm>
                <a:off x="36520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59" name="Freeform: Shape 258">
                <a:extLst>
                  <a:ext uri="{FF2B5EF4-FFF2-40B4-BE49-F238E27FC236}">
                    <a16:creationId xmlns:a16="http://schemas.microsoft.com/office/drawing/2014/main" id="{7E8D36B8-005F-9836-5778-D75C9563DCBF}"/>
                  </a:ext>
                </a:extLst>
              </p:cNvPr>
              <p:cNvSpPr/>
              <p:nvPr/>
            </p:nvSpPr>
            <p:spPr>
              <a:xfrm>
                <a:off x="37680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60" name="Freeform: Shape 259">
                <a:extLst>
                  <a:ext uri="{FF2B5EF4-FFF2-40B4-BE49-F238E27FC236}">
                    <a16:creationId xmlns:a16="http://schemas.microsoft.com/office/drawing/2014/main" id="{50447433-DC68-9C0F-E6EA-2576C1A26F50}"/>
                  </a:ext>
                </a:extLst>
              </p:cNvPr>
              <p:cNvSpPr/>
              <p:nvPr/>
            </p:nvSpPr>
            <p:spPr>
              <a:xfrm>
                <a:off x="38840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61" name="Freeform: Shape 260">
                <a:extLst>
                  <a:ext uri="{FF2B5EF4-FFF2-40B4-BE49-F238E27FC236}">
                    <a16:creationId xmlns:a16="http://schemas.microsoft.com/office/drawing/2014/main" id="{CBD86864-88A7-9D0F-9DCF-42CD357A819A}"/>
                  </a:ext>
                </a:extLst>
              </p:cNvPr>
              <p:cNvSpPr/>
              <p:nvPr/>
            </p:nvSpPr>
            <p:spPr>
              <a:xfrm>
                <a:off x="400012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62" name="Freeform: Shape 261">
                <a:extLst>
                  <a:ext uri="{FF2B5EF4-FFF2-40B4-BE49-F238E27FC236}">
                    <a16:creationId xmlns:a16="http://schemas.microsoft.com/office/drawing/2014/main" id="{FECA4580-14D8-453C-268F-9463CA1077BD}"/>
                  </a:ext>
                </a:extLst>
              </p:cNvPr>
              <p:cNvSpPr/>
              <p:nvPr/>
            </p:nvSpPr>
            <p:spPr>
              <a:xfrm>
                <a:off x="41161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63" name="Freeform: Shape 262">
                <a:extLst>
                  <a:ext uri="{FF2B5EF4-FFF2-40B4-BE49-F238E27FC236}">
                    <a16:creationId xmlns:a16="http://schemas.microsoft.com/office/drawing/2014/main" id="{0C02809C-64DF-6E01-3390-4F856C3947A6}"/>
                  </a:ext>
                </a:extLst>
              </p:cNvPr>
              <p:cNvSpPr/>
              <p:nvPr/>
            </p:nvSpPr>
            <p:spPr>
              <a:xfrm>
                <a:off x="42321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64" name="Freeform: Shape 263">
                <a:extLst>
                  <a:ext uri="{FF2B5EF4-FFF2-40B4-BE49-F238E27FC236}">
                    <a16:creationId xmlns:a16="http://schemas.microsoft.com/office/drawing/2014/main" id="{D74E838E-104A-B659-037B-CE4E165270A3}"/>
                  </a:ext>
                </a:extLst>
              </p:cNvPr>
              <p:cNvSpPr/>
              <p:nvPr/>
            </p:nvSpPr>
            <p:spPr>
              <a:xfrm>
                <a:off x="43482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65" name="Freeform: Shape 264">
                <a:extLst>
                  <a:ext uri="{FF2B5EF4-FFF2-40B4-BE49-F238E27FC236}">
                    <a16:creationId xmlns:a16="http://schemas.microsoft.com/office/drawing/2014/main" id="{D79600A5-3237-B179-0E59-0CB42F2929D7}"/>
                  </a:ext>
                </a:extLst>
              </p:cNvPr>
              <p:cNvSpPr/>
              <p:nvPr/>
            </p:nvSpPr>
            <p:spPr>
              <a:xfrm>
                <a:off x="446424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66" name="Freeform: Shape 265">
                <a:extLst>
                  <a:ext uri="{FF2B5EF4-FFF2-40B4-BE49-F238E27FC236}">
                    <a16:creationId xmlns:a16="http://schemas.microsoft.com/office/drawing/2014/main" id="{FD63F69F-7629-E550-6219-40DE8E0668DC}"/>
                  </a:ext>
                </a:extLst>
              </p:cNvPr>
              <p:cNvSpPr/>
              <p:nvPr/>
            </p:nvSpPr>
            <p:spPr>
              <a:xfrm>
                <a:off x="458027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67" name="Freeform: Shape 266">
                <a:extLst>
                  <a:ext uri="{FF2B5EF4-FFF2-40B4-BE49-F238E27FC236}">
                    <a16:creationId xmlns:a16="http://schemas.microsoft.com/office/drawing/2014/main" id="{1058090A-A949-51C3-EA49-190C86347E16}"/>
                  </a:ext>
                </a:extLst>
              </p:cNvPr>
              <p:cNvSpPr/>
              <p:nvPr/>
            </p:nvSpPr>
            <p:spPr>
              <a:xfrm>
                <a:off x="5511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68" name="Freeform: Shape 267">
                <a:extLst>
                  <a:ext uri="{FF2B5EF4-FFF2-40B4-BE49-F238E27FC236}">
                    <a16:creationId xmlns:a16="http://schemas.microsoft.com/office/drawing/2014/main" id="{DF4B88D5-AF46-9497-39F6-F4418ADA1D9B}"/>
                  </a:ext>
                </a:extLst>
              </p:cNvPr>
              <p:cNvSpPr/>
              <p:nvPr/>
            </p:nvSpPr>
            <p:spPr>
              <a:xfrm>
                <a:off x="17115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69" name="Freeform: Shape 268">
                <a:extLst>
                  <a:ext uri="{FF2B5EF4-FFF2-40B4-BE49-F238E27FC236}">
                    <a16:creationId xmlns:a16="http://schemas.microsoft.com/office/drawing/2014/main" id="{85F4E883-740D-9608-3D6B-5AFBAEF9C2D5}"/>
                  </a:ext>
                </a:extLst>
              </p:cNvPr>
              <p:cNvSpPr/>
              <p:nvPr/>
            </p:nvSpPr>
            <p:spPr>
              <a:xfrm>
                <a:off x="2871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70" name="Freeform: Shape 269">
                <a:extLst>
                  <a:ext uri="{FF2B5EF4-FFF2-40B4-BE49-F238E27FC236}">
                    <a16:creationId xmlns:a16="http://schemas.microsoft.com/office/drawing/2014/main" id="{4D4EF9A0-367D-0F8F-A335-C1C8DB06EAC0}"/>
                  </a:ext>
                </a:extLst>
              </p:cNvPr>
              <p:cNvSpPr/>
              <p:nvPr/>
            </p:nvSpPr>
            <p:spPr>
              <a:xfrm>
                <a:off x="40320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71" name="Freeform: Shape 270">
                <a:extLst>
                  <a:ext uri="{FF2B5EF4-FFF2-40B4-BE49-F238E27FC236}">
                    <a16:creationId xmlns:a16="http://schemas.microsoft.com/office/drawing/2014/main" id="{A47031FC-F6C1-D14A-333D-C61716D8E518}"/>
                  </a:ext>
                </a:extLst>
              </p:cNvPr>
              <p:cNvSpPr/>
              <p:nvPr/>
            </p:nvSpPr>
            <p:spPr>
              <a:xfrm>
                <a:off x="51923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72" name="Freeform: Shape 271">
                <a:extLst>
                  <a:ext uri="{FF2B5EF4-FFF2-40B4-BE49-F238E27FC236}">
                    <a16:creationId xmlns:a16="http://schemas.microsoft.com/office/drawing/2014/main" id="{F6BA8706-AAE2-5BD8-4616-A7ED82BDF53A}"/>
                  </a:ext>
                </a:extLst>
              </p:cNvPr>
              <p:cNvSpPr/>
              <p:nvPr/>
            </p:nvSpPr>
            <p:spPr>
              <a:xfrm>
                <a:off x="63526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73" name="Freeform: Shape 272">
                <a:extLst>
                  <a:ext uri="{FF2B5EF4-FFF2-40B4-BE49-F238E27FC236}">
                    <a16:creationId xmlns:a16="http://schemas.microsoft.com/office/drawing/2014/main" id="{40677992-84C5-968A-8CF1-B63F945BFF04}"/>
                  </a:ext>
                </a:extLst>
              </p:cNvPr>
              <p:cNvSpPr/>
              <p:nvPr/>
            </p:nvSpPr>
            <p:spPr>
              <a:xfrm>
                <a:off x="7512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74" name="Freeform: Shape 273">
                <a:extLst>
                  <a:ext uri="{FF2B5EF4-FFF2-40B4-BE49-F238E27FC236}">
                    <a16:creationId xmlns:a16="http://schemas.microsoft.com/office/drawing/2014/main" id="{DDADED8E-E6B6-C770-E07D-9EBFBCD24C8F}"/>
                  </a:ext>
                </a:extLst>
              </p:cNvPr>
              <p:cNvSpPr/>
              <p:nvPr/>
            </p:nvSpPr>
            <p:spPr>
              <a:xfrm>
                <a:off x="8673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75" name="Freeform: Shape 274">
                <a:extLst>
                  <a:ext uri="{FF2B5EF4-FFF2-40B4-BE49-F238E27FC236}">
                    <a16:creationId xmlns:a16="http://schemas.microsoft.com/office/drawing/2014/main" id="{6D50D3DD-5605-D647-DD88-D355718C8254}"/>
                  </a:ext>
                </a:extLst>
              </p:cNvPr>
              <p:cNvSpPr/>
              <p:nvPr/>
            </p:nvSpPr>
            <p:spPr>
              <a:xfrm>
                <a:off x="98334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76" name="Freeform: Shape 275">
                <a:extLst>
                  <a:ext uri="{FF2B5EF4-FFF2-40B4-BE49-F238E27FC236}">
                    <a16:creationId xmlns:a16="http://schemas.microsoft.com/office/drawing/2014/main" id="{E8EE14A6-3DDC-8724-2A46-8E13EB182584}"/>
                  </a:ext>
                </a:extLst>
              </p:cNvPr>
              <p:cNvSpPr/>
              <p:nvPr/>
            </p:nvSpPr>
            <p:spPr>
              <a:xfrm>
                <a:off x="10993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77" name="Freeform: Shape 276">
                <a:extLst>
                  <a:ext uri="{FF2B5EF4-FFF2-40B4-BE49-F238E27FC236}">
                    <a16:creationId xmlns:a16="http://schemas.microsoft.com/office/drawing/2014/main" id="{7CA7E7CC-85FB-E561-BD9B-48A1CF6B67AA}"/>
                  </a:ext>
                </a:extLst>
              </p:cNvPr>
              <p:cNvSpPr/>
              <p:nvPr/>
            </p:nvSpPr>
            <p:spPr>
              <a:xfrm>
                <a:off x="121541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78" name="Freeform: Shape 277">
                <a:extLst>
                  <a:ext uri="{FF2B5EF4-FFF2-40B4-BE49-F238E27FC236}">
                    <a16:creationId xmlns:a16="http://schemas.microsoft.com/office/drawing/2014/main" id="{CF069D32-E422-2774-3415-440FCD7EE287}"/>
                  </a:ext>
                </a:extLst>
              </p:cNvPr>
              <p:cNvSpPr/>
              <p:nvPr/>
            </p:nvSpPr>
            <p:spPr>
              <a:xfrm>
                <a:off x="13314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79" name="Freeform: Shape 278">
                <a:extLst>
                  <a:ext uri="{FF2B5EF4-FFF2-40B4-BE49-F238E27FC236}">
                    <a16:creationId xmlns:a16="http://schemas.microsoft.com/office/drawing/2014/main" id="{7C492153-AA46-DCD5-E875-23D49A0D6606}"/>
                  </a:ext>
                </a:extLst>
              </p:cNvPr>
              <p:cNvSpPr/>
              <p:nvPr/>
            </p:nvSpPr>
            <p:spPr>
              <a:xfrm>
                <a:off x="144748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80" name="Freeform: Shape 279">
                <a:extLst>
                  <a:ext uri="{FF2B5EF4-FFF2-40B4-BE49-F238E27FC236}">
                    <a16:creationId xmlns:a16="http://schemas.microsoft.com/office/drawing/2014/main" id="{6239094F-6CD4-7626-CBAC-F80D424F6146}"/>
                  </a:ext>
                </a:extLst>
              </p:cNvPr>
              <p:cNvSpPr/>
              <p:nvPr/>
            </p:nvSpPr>
            <p:spPr>
              <a:xfrm>
                <a:off x="15634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81" name="Freeform: Shape 280">
                <a:extLst>
                  <a:ext uri="{FF2B5EF4-FFF2-40B4-BE49-F238E27FC236}">
                    <a16:creationId xmlns:a16="http://schemas.microsoft.com/office/drawing/2014/main" id="{822D48CB-37F1-6968-0463-517EDCB40DF6}"/>
                  </a:ext>
                </a:extLst>
              </p:cNvPr>
              <p:cNvSpPr/>
              <p:nvPr/>
            </p:nvSpPr>
            <p:spPr>
              <a:xfrm>
                <a:off x="16795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82" name="Freeform: Shape 281">
                <a:extLst>
                  <a:ext uri="{FF2B5EF4-FFF2-40B4-BE49-F238E27FC236}">
                    <a16:creationId xmlns:a16="http://schemas.microsoft.com/office/drawing/2014/main" id="{F7292723-FF53-0AE8-EC4B-88D2B736DE5C}"/>
                  </a:ext>
                </a:extLst>
              </p:cNvPr>
              <p:cNvSpPr/>
              <p:nvPr/>
            </p:nvSpPr>
            <p:spPr>
              <a:xfrm>
                <a:off x="17955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83" name="Freeform: Shape 282">
                <a:extLst>
                  <a:ext uri="{FF2B5EF4-FFF2-40B4-BE49-F238E27FC236}">
                    <a16:creationId xmlns:a16="http://schemas.microsoft.com/office/drawing/2014/main" id="{C680EE44-130D-4456-686F-017BE281AAB6}"/>
                  </a:ext>
                </a:extLst>
              </p:cNvPr>
              <p:cNvSpPr/>
              <p:nvPr/>
            </p:nvSpPr>
            <p:spPr>
              <a:xfrm>
                <a:off x="191159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84" name="Freeform: Shape 283">
                <a:extLst>
                  <a:ext uri="{FF2B5EF4-FFF2-40B4-BE49-F238E27FC236}">
                    <a16:creationId xmlns:a16="http://schemas.microsoft.com/office/drawing/2014/main" id="{454D3FB2-22AE-EA55-6ECB-FC677C1DDA9F}"/>
                  </a:ext>
                </a:extLst>
              </p:cNvPr>
              <p:cNvSpPr/>
              <p:nvPr/>
            </p:nvSpPr>
            <p:spPr>
              <a:xfrm>
                <a:off x="20276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85" name="Freeform: Shape 284">
                <a:extLst>
                  <a:ext uri="{FF2B5EF4-FFF2-40B4-BE49-F238E27FC236}">
                    <a16:creationId xmlns:a16="http://schemas.microsoft.com/office/drawing/2014/main" id="{817FEFB7-DCAC-6B11-E502-02D4C74372DB}"/>
                  </a:ext>
                </a:extLst>
              </p:cNvPr>
              <p:cNvSpPr/>
              <p:nvPr/>
            </p:nvSpPr>
            <p:spPr>
              <a:xfrm>
                <a:off x="21436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86" name="Freeform: Shape 285">
                <a:extLst>
                  <a:ext uri="{FF2B5EF4-FFF2-40B4-BE49-F238E27FC236}">
                    <a16:creationId xmlns:a16="http://schemas.microsoft.com/office/drawing/2014/main" id="{7B3F7382-704E-1FA8-844E-C3084704F266}"/>
                  </a:ext>
                </a:extLst>
              </p:cNvPr>
              <p:cNvSpPr/>
              <p:nvPr/>
            </p:nvSpPr>
            <p:spPr>
              <a:xfrm>
                <a:off x="225968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87" name="Freeform: Shape 286">
                <a:extLst>
                  <a:ext uri="{FF2B5EF4-FFF2-40B4-BE49-F238E27FC236}">
                    <a16:creationId xmlns:a16="http://schemas.microsoft.com/office/drawing/2014/main" id="{185D3A4B-3981-9814-D0C2-F924F8F29C68}"/>
                  </a:ext>
                </a:extLst>
              </p:cNvPr>
              <p:cNvSpPr/>
              <p:nvPr/>
            </p:nvSpPr>
            <p:spPr>
              <a:xfrm>
                <a:off x="237571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88" name="Freeform: Shape 287">
                <a:extLst>
                  <a:ext uri="{FF2B5EF4-FFF2-40B4-BE49-F238E27FC236}">
                    <a16:creationId xmlns:a16="http://schemas.microsoft.com/office/drawing/2014/main" id="{1364BB09-F848-55E5-ABD5-FDC42C102207}"/>
                  </a:ext>
                </a:extLst>
              </p:cNvPr>
              <p:cNvSpPr/>
              <p:nvPr/>
            </p:nvSpPr>
            <p:spPr>
              <a:xfrm>
                <a:off x="24917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89" name="Freeform: Shape 288">
                <a:extLst>
                  <a:ext uri="{FF2B5EF4-FFF2-40B4-BE49-F238E27FC236}">
                    <a16:creationId xmlns:a16="http://schemas.microsoft.com/office/drawing/2014/main" id="{06F16A27-0C49-0AE8-682D-0F845945681D}"/>
                  </a:ext>
                </a:extLst>
              </p:cNvPr>
              <p:cNvSpPr/>
              <p:nvPr/>
            </p:nvSpPr>
            <p:spPr>
              <a:xfrm>
                <a:off x="26077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0" name="Freeform: Shape 289">
                <a:extLst>
                  <a:ext uri="{FF2B5EF4-FFF2-40B4-BE49-F238E27FC236}">
                    <a16:creationId xmlns:a16="http://schemas.microsoft.com/office/drawing/2014/main" id="{4F848461-2ED6-A062-4E3F-A27FB46CDE84}"/>
                  </a:ext>
                </a:extLst>
              </p:cNvPr>
              <p:cNvSpPr/>
              <p:nvPr/>
            </p:nvSpPr>
            <p:spPr>
              <a:xfrm>
                <a:off x="272379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1" name="Freeform: Shape 290">
                <a:extLst>
                  <a:ext uri="{FF2B5EF4-FFF2-40B4-BE49-F238E27FC236}">
                    <a16:creationId xmlns:a16="http://schemas.microsoft.com/office/drawing/2014/main" id="{670A8A1B-B9C2-91E0-17A2-5E27B2375887}"/>
                  </a:ext>
                </a:extLst>
              </p:cNvPr>
              <p:cNvSpPr/>
              <p:nvPr/>
            </p:nvSpPr>
            <p:spPr>
              <a:xfrm>
                <a:off x="28398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2" name="Freeform: Shape 291">
                <a:extLst>
                  <a:ext uri="{FF2B5EF4-FFF2-40B4-BE49-F238E27FC236}">
                    <a16:creationId xmlns:a16="http://schemas.microsoft.com/office/drawing/2014/main" id="{6080C86D-7230-1C63-A002-413C69568114}"/>
                  </a:ext>
                </a:extLst>
              </p:cNvPr>
              <p:cNvSpPr/>
              <p:nvPr/>
            </p:nvSpPr>
            <p:spPr>
              <a:xfrm>
                <a:off x="29558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3" name="Freeform: Shape 292">
                <a:extLst>
                  <a:ext uri="{FF2B5EF4-FFF2-40B4-BE49-F238E27FC236}">
                    <a16:creationId xmlns:a16="http://schemas.microsoft.com/office/drawing/2014/main" id="{595DFF74-1D96-4A4E-81FE-DAE4DAE187E9}"/>
                  </a:ext>
                </a:extLst>
              </p:cNvPr>
              <p:cNvSpPr/>
              <p:nvPr/>
            </p:nvSpPr>
            <p:spPr>
              <a:xfrm>
                <a:off x="307189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4" name="Freeform: Shape 293">
                <a:extLst>
                  <a:ext uri="{FF2B5EF4-FFF2-40B4-BE49-F238E27FC236}">
                    <a16:creationId xmlns:a16="http://schemas.microsoft.com/office/drawing/2014/main" id="{92E4BF31-AB3A-924C-168E-8BAB33A1BD3A}"/>
                  </a:ext>
                </a:extLst>
              </p:cNvPr>
              <p:cNvSpPr/>
              <p:nvPr/>
            </p:nvSpPr>
            <p:spPr>
              <a:xfrm>
                <a:off x="318791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5" name="Freeform: Shape 294">
                <a:extLst>
                  <a:ext uri="{FF2B5EF4-FFF2-40B4-BE49-F238E27FC236}">
                    <a16:creationId xmlns:a16="http://schemas.microsoft.com/office/drawing/2014/main" id="{CDE8B4CA-8E4E-1C11-52CC-FFA6B860516C}"/>
                  </a:ext>
                </a:extLst>
              </p:cNvPr>
              <p:cNvSpPr/>
              <p:nvPr/>
            </p:nvSpPr>
            <p:spPr>
              <a:xfrm>
                <a:off x="33039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6" name="Freeform: Shape 295">
                <a:extLst>
                  <a:ext uri="{FF2B5EF4-FFF2-40B4-BE49-F238E27FC236}">
                    <a16:creationId xmlns:a16="http://schemas.microsoft.com/office/drawing/2014/main" id="{68A146F0-B129-A2DA-2751-B77094C8E343}"/>
                  </a:ext>
                </a:extLst>
              </p:cNvPr>
              <p:cNvSpPr/>
              <p:nvPr/>
            </p:nvSpPr>
            <p:spPr>
              <a:xfrm>
                <a:off x="341997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7" name="Freeform: Shape 296">
                <a:extLst>
                  <a:ext uri="{FF2B5EF4-FFF2-40B4-BE49-F238E27FC236}">
                    <a16:creationId xmlns:a16="http://schemas.microsoft.com/office/drawing/2014/main" id="{1C66468D-83C5-3A21-3773-C9466F4A10F3}"/>
                  </a:ext>
                </a:extLst>
              </p:cNvPr>
              <p:cNvSpPr/>
              <p:nvPr/>
            </p:nvSpPr>
            <p:spPr>
              <a:xfrm>
                <a:off x="35360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8" name="Freeform: Shape 297">
                <a:extLst>
                  <a:ext uri="{FF2B5EF4-FFF2-40B4-BE49-F238E27FC236}">
                    <a16:creationId xmlns:a16="http://schemas.microsoft.com/office/drawing/2014/main" id="{ADC59778-3DC1-61BD-E28E-BB122E66CACD}"/>
                  </a:ext>
                </a:extLst>
              </p:cNvPr>
              <p:cNvSpPr/>
              <p:nvPr/>
            </p:nvSpPr>
            <p:spPr>
              <a:xfrm>
                <a:off x="36520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9" name="Freeform: Shape 298">
                <a:extLst>
                  <a:ext uri="{FF2B5EF4-FFF2-40B4-BE49-F238E27FC236}">
                    <a16:creationId xmlns:a16="http://schemas.microsoft.com/office/drawing/2014/main" id="{56E3C9F9-A874-3645-EA2F-D772664BC761}"/>
                  </a:ext>
                </a:extLst>
              </p:cNvPr>
              <p:cNvSpPr/>
              <p:nvPr/>
            </p:nvSpPr>
            <p:spPr>
              <a:xfrm>
                <a:off x="37680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0" name="Freeform: Shape 299">
                <a:extLst>
                  <a:ext uri="{FF2B5EF4-FFF2-40B4-BE49-F238E27FC236}">
                    <a16:creationId xmlns:a16="http://schemas.microsoft.com/office/drawing/2014/main" id="{D7CCB812-C15B-5B22-D3D5-B87DF58025C6}"/>
                  </a:ext>
                </a:extLst>
              </p:cNvPr>
              <p:cNvSpPr/>
              <p:nvPr/>
            </p:nvSpPr>
            <p:spPr>
              <a:xfrm>
                <a:off x="38840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1" name="Freeform: Shape 300">
                <a:extLst>
                  <a:ext uri="{FF2B5EF4-FFF2-40B4-BE49-F238E27FC236}">
                    <a16:creationId xmlns:a16="http://schemas.microsoft.com/office/drawing/2014/main" id="{1F8C6426-4A67-8C2F-357C-85671CD6DF6F}"/>
                  </a:ext>
                </a:extLst>
              </p:cNvPr>
              <p:cNvSpPr/>
              <p:nvPr/>
            </p:nvSpPr>
            <p:spPr>
              <a:xfrm>
                <a:off x="400012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2" name="Freeform: Shape 301">
                <a:extLst>
                  <a:ext uri="{FF2B5EF4-FFF2-40B4-BE49-F238E27FC236}">
                    <a16:creationId xmlns:a16="http://schemas.microsoft.com/office/drawing/2014/main" id="{D95F07BA-8D58-7B8A-128A-A93DEF139430}"/>
                  </a:ext>
                </a:extLst>
              </p:cNvPr>
              <p:cNvSpPr/>
              <p:nvPr/>
            </p:nvSpPr>
            <p:spPr>
              <a:xfrm>
                <a:off x="41161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3" name="Freeform: Shape 302">
                <a:extLst>
                  <a:ext uri="{FF2B5EF4-FFF2-40B4-BE49-F238E27FC236}">
                    <a16:creationId xmlns:a16="http://schemas.microsoft.com/office/drawing/2014/main" id="{83386DE5-8283-7B18-FCEE-D1C4A0228FDF}"/>
                  </a:ext>
                </a:extLst>
              </p:cNvPr>
              <p:cNvSpPr/>
              <p:nvPr/>
            </p:nvSpPr>
            <p:spPr>
              <a:xfrm>
                <a:off x="42321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4" name="Freeform: Shape 303">
                <a:extLst>
                  <a:ext uri="{FF2B5EF4-FFF2-40B4-BE49-F238E27FC236}">
                    <a16:creationId xmlns:a16="http://schemas.microsoft.com/office/drawing/2014/main" id="{7AEE96DC-A27F-F3F5-2125-ACC6BD46A5EB}"/>
                  </a:ext>
                </a:extLst>
              </p:cNvPr>
              <p:cNvSpPr/>
              <p:nvPr/>
            </p:nvSpPr>
            <p:spPr>
              <a:xfrm>
                <a:off x="43482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5" name="Freeform: Shape 304">
                <a:extLst>
                  <a:ext uri="{FF2B5EF4-FFF2-40B4-BE49-F238E27FC236}">
                    <a16:creationId xmlns:a16="http://schemas.microsoft.com/office/drawing/2014/main" id="{D82380A7-7C8B-2499-FA9E-C9A3D4843FC3}"/>
                  </a:ext>
                </a:extLst>
              </p:cNvPr>
              <p:cNvSpPr/>
              <p:nvPr/>
            </p:nvSpPr>
            <p:spPr>
              <a:xfrm>
                <a:off x="446424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6" name="Freeform: Shape 305">
                <a:extLst>
                  <a:ext uri="{FF2B5EF4-FFF2-40B4-BE49-F238E27FC236}">
                    <a16:creationId xmlns:a16="http://schemas.microsoft.com/office/drawing/2014/main" id="{0DA067F7-47E3-587E-3D27-FD7CA342863F}"/>
                  </a:ext>
                </a:extLst>
              </p:cNvPr>
              <p:cNvSpPr/>
              <p:nvPr/>
            </p:nvSpPr>
            <p:spPr>
              <a:xfrm>
                <a:off x="458027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7" name="Freeform: Shape 306">
                <a:extLst>
                  <a:ext uri="{FF2B5EF4-FFF2-40B4-BE49-F238E27FC236}">
                    <a16:creationId xmlns:a16="http://schemas.microsoft.com/office/drawing/2014/main" id="{A96A9C8F-D65D-4BDA-1B14-036D9C28DFA5}"/>
                  </a:ext>
                </a:extLst>
              </p:cNvPr>
              <p:cNvSpPr/>
              <p:nvPr/>
            </p:nvSpPr>
            <p:spPr>
              <a:xfrm>
                <a:off x="5511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8" name="Freeform: Shape 307">
                <a:extLst>
                  <a:ext uri="{FF2B5EF4-FFF2-40B4-BE49-F238E27FC236}">
                    <a16:creationId xmlns:a16="http://schemas.microsoft.com/office/drawing/2014/main" id="{745AF296-74FF-BECE-B79A-5167E2F14D9E}"/>
                  </a:ext>
                </a:extLst>
              </p:cNvPr>
              <p:cNvSpPr/>
              <p:nvPr/>
            </p:nvSpPr>
            <p:spPr>
              <a:xfrm>
                <a:off x="17115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9" name="Freeform: Shape 308">
                <a:extLst>
                  <a:ext uri="{FF2B5EF4-FFF2-40B4-BE49-F238E27FC236}">
                    <a16:creationId xmlns:a16="http://schemas.microsoft.com/office/drawing/2014/main" id="{F83D624A-B1D3-D759-708F-457804A2E6C5}"/>
                  </a:ext>
                </a:extLst>
              </p:cNvPr>
              <p:cNvSpPr/>
              <p:nvPr/>
            </p:nvSpPr>
            <p:spPr>
              <a:xfrm>
                <a:off x="2871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0" name="Freeform: Shape 309">
                <a:extLst>
                  <a:ext uri="{FF2B5EF4-FFF2-40B4-BE49-F238E27FC236}">
                    <a16:creationId xmlns:a16="http://schemas.microsoft.com/office/drawing/2014/main" id="{9465D4F2-CE6A-DE83-DB04-64ED2BF72051}"/>
                  </a:ext>
                </a:extLst>
              </p:cNvPr>
              <p:cNvSpPr/>
              <p:nvPr/>
            </p:nvSpPr>
            <p:spPr>
              <a:xfrm>
                <a:off x="40320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1" name="Freeform: Shape 310">
                <a:extLst>
                  <a:ext uri="{FF2B5EF4-FFF2-40B4-BE49-F238E27FC236}">
                    <a16:creationId xmlns:a16="http://schemas.microsoft.com/office/drawing/2014/main" id="{3A897EE6-ACCE-DCEE-4FE0-DE725B4D878B}"/>
                  </a:ext>
                </a:extLst>
              </p:cNvPr>
              <p:cNvSpPr/>
              <p:nvPr/>
            </p:nvSpPr>
            <p:spPr>
              <a:xfrm>
                <a:off x="51923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2" name="Freeform: Shape 311">
                <a:extLst>
                  <a:ext uri="{FF2B5EF4-FFF2-40B4-BE49-F238E27FC236}">
                    <a16:creationId xmlns:a16="http://schemas.microsoft.com/office/drawing/2014/main" id="{EFF2EB08-714A-CB89-1CD3-476646BCF879}"/>
                  </a:ext>
                </a:extLst>
              </p:cNvPr>
              <p:cNvSpPr/>
              <p:nvPr/>
            </p:nvSpPr>
            <p:spPr>
              <a:xfrm>
                <a:off x="63526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3" name="Freeform: Shape 312">
                <a:extLst>
                  <a:ext uri="{FF2B5EF4-FFF2-40B4-BE49-F238E27FC236}">
                    <a16:creationId xmlns:a16="http://schemas.microsoft.com/office/drawing/2014/main" id="{6E5839DD-EB77-A684-CABE-516B60DCF438}"/>
                  </a:ext>
                </a:extLst>
              </p:cNvPr>
              <p:cNvSpPr/>
              <p:nvPr/>
            </p:nvSpPr>
            <p:spPr>
              <a:xfrm>
                <a:off x="7512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4" name="Freeform: Shape 313">
                <a:extLst>
                  <a:ext uri="{FF2B5EF4-FFF2-40B4-BE49-F238E27FC236}">
                    <a16:creationId xmlns:a16="http://schemas.microsoft.com/office/drawing/2014/main" id="{42DF098B-3CA4-31ED-54B5-C8EA50D39DCE}"/>
                  </a:ext>
                </a:extLst>
              </p:cNvPr>
              <p:cNvSpPr/>
              <p:nvPr/>
            </p:nvSpPr>
            <p:spPr>
              <a:xfrm>
                <a:off x="8673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5" name="Freeform: Shape 314">
                <a:extLst>
                  <a:ext uri="{FF2B5EF4-FFF2-40B4-BE49-F238E27FC236}">
                    <a16:creationId xmlns:a16="http://schemas.microsoft.com/office/drawing/2014/main" id="{1A501AD5-8F00-4BC4-410C-F4029E67FD7C}"/>
                  </a:ext>
                </a:extLst>
              </p:cNvPr>
              <p:cNvSpPr/>
              <p:nvPr/>
            </p:nvSpPr>
            <p:spPr>
              <a:xfrm>
                <a:off x="98334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6" name="Freeform: Shape 315">
                <a:extLst>
                  <a:ext uri="{FF2B5EF4-FFF2-40B4-BE49-F238E27FC236}">
                    <a16:creationId xmlns:a16="http://schemas.microsoft.com/office/drawing/2014/main" id="{C7D9E622-0363-CEFD-1812-68BBDC046F16}"/>
                  </a:ext>
                </a:extLst>
              </p:cNvPr>
              <p:cNvSpPr/>
              <p:nvPr/>
            </p:nvSpPr>
            <p:spPr>
              <a:xfrm>
                <a:off x="10993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7" name="Freeform: Shape 316">
                <a:extLst>
                  <a:ext uri="{FF2B5EF4-FFF2-40B4-BE49-F238E27FC236}">
                    <a16:creationId xmlns:a16="http://schemas.microsoft.com/office/drawing/2014/main" id="{6C0B1F35-373C-17C3-A56A-7D89697B4030}"/>
                  </a:ext>
                </a:extLst>
              </p:cNvPr>
              <p:cNvSpPr/>
              <p:nvPr/>
            </p:nvSpPr>
            <p:spPr>
              <a:xfrm>
                <a:off x="121541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8" name="Freeform: Shape 317">
                <a:extLst>
                  <a:ext uri="{FF2B5EF4-FFF2-40B4-BE49-F238E27FC236}">
                    <a16:creationId xmlns:a16="http://schemas.microsoft.com/office/drawing/2014/main" id="{EDBCE1AD-8C96-2842-2932-3146A13C97F6}"/>
                  </a:ext>
                </a:extLst>
              </p:cNvPr>
              <p:cNvSpPr/>
              <p:nvPr/>
            </p:nvSpPr>
            <p:spPr>
              <a:xfrm>
                <a:off x="13314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9" name="Freeform: Shape 318">
                <a:extLst>
                  <a:ext uri="{FF2B5EF4-FFF2-40B4-BE49-F238E27FC236}">
                    <a16:creationId xmlns:a16="http://schemas.microsoft.com/office/drawing/2014/main" id="{95177DC5-3696-19F8-5373-033B5B11B698}"/>
                  </a:ext>
                </a:extLst>
              </p:cNvPr>
              <p:cNvSpPr/>
              <p:nvPr/>
            </p:nvSpPr>
            <p:spPr>
              <a:xfrm>
                <a:off x="144748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0" name="Freeform: Shape 319">
                <a:extLst>
                  <a:ext uri="{FF2B5EF4-FFF2-40B4-BE49-F238E27FC236}">
                    <a16:creationId xmlns:a16="http://schemas.microsoft.com/office/drawing/2014/main" id="{68A078D9-4C55-817F-3D8D-0F54F45FC1F0}"/>
                  </a:ext>
                </a:extLst>
              </p:cNvPr>
              <p:cNvSpPr/>
              <p:nvPr/>
            </p:nvSpPr>
            <p:spPr>
              <a:xfrm>
                <a:off x="15634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1" name="Freeform: Shape 320">
                <a:extLst>
                  <a:ext uri="{FF2B5EF4-FFF2-40B4-BE49-F238E27FC236}">
                    <a16:creationId xmlns:a16="http://schemas.microsoft.com/office/drawing/2014/main" id="{AECC537B-289D-79AF-F9C4-3A2007612269}"/>
                  </a:ext>
                </a:extLst>
              </p:cNvPr>
              <p:cNvSpPr/>
              <p:nvPr/>
            </p:nvSpPr>
            <p:spPr>
              <a:xfrm>
                <a:off x="16795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2" name="Freeform: Shape 321">
                <a:extLst>
                  <a:ext uri="{FF2B5EF4-FFF2-40B4-BE49-F238E27FC236}">
                    <a16:creationId xmlns:a16="http://schemas.microsoft.com/office/drawing/2014/main" id="{C39E3272-E6BF-4E07-E59F-65AC122EB210}"/>
                  </a:ext>
                </a:extLst>
              </p:cNvPr>
              <p:cNvSpPr/>
              <p:nvPr/>
            </p:nvSpPr>
            <p:spPr>
              <a:xfrm>
                <a:off x="17955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3" name="Freeform: Shape 322">
                <a:extLst>
                  <a:ext uri="{FF2B5EF4-FFF2-40B4-BE49-F238E27FC236}">
                    <a16:creationId xmlns:a16="http://schemas.microsoft.com/office/drawing/2014/main" id="{45AD1060-4C0E-9F1F-7FF5-E8CB824CE041}"/>
                  </a:ext>
                </a:extLst>
              </p:cNvPr>
              <p:cNvSpPr/>
              <p:nvPr/>
            </p:nvSpPr>
            <p:spPr>
              <a:xfrm>
                <a:off x="191159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4" name="Freeform: Shape 323">
                <a:extLst>
                  <a:ext uri="{FF2B5EF4-FFF2-40B4-BE49-F238E27FC236}">
                    <a16:creationId xmlns:a16="http://schemas.microsoft.com/office/drawing/2014/main" id="{553E05FA-F1E8-CAE0-835B-A89BA2A68E76}"/>
                  </a:ext>
                </a:extLst>
              </p:cNvPr>
              <p:cNvSpPr/>
              <p:nvPr/>
            </p:nvSpPr>
            <p:spPr>
              <a:xfrm>
                <a:off x="20276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5" name="Freeform: Shape 324">
                <a:extLst>
                  <a:ext uri="{FF2B5EF4-FFF2-40B4-BE49-F238E27FC236}">
                    <a16:creationId xmlns:a16="http://schemas.microsoft.com/office/drawing/2014/main" id="{20DF69AD-E162-0B1A-A3F0-934481D44545}"/>
                  </a:ext>
                </a:extLst>
              </p:cNvPr>
              <p:cNvSpPr/>
              <p:nvPr/>
            </p:nvSpPr>
            <p:spPr>
              <a:xfrm>
                <a:off x="21436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6" name="Freeform: Shape 325">
                <a:extLst>
                  <a:ext uri="{FF2B5EF4-FFF2-40B4-BE49-F238E27FC236}">
                    <a16:creationId xmlns:a16="http://schemas.microsoft.com/office/drawing/2014/main" id="{72E609FA-B7B5-7260-71DC-A55F1BACBD76}"/>
                  </a:ext>
                </a:extLst>
              </p:cNvPr>
              <p:cNvSpPr/>
              <p:nvPr/>
            </p:nvSpPr>
            <p:spPr>
              <a:xfrm>
                <a:off x="225968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7" name="Freeform: Shape 326">
                <a:extLst>
                  <a:ext uri="{FF2B5EF4-FFF2-40B4-BE49-F238E27FC236}">
                    <a16:creationId xmlns:a16="http://schemas.microsoft.com/office/drawing/2014/main" id="{448A1ABD-BB33-B4A1-A095-A9FEC6C0E5EA}"/>
                  </a:ext>
                </a:extLst>
              </p:cNvPr>
              <p:cNvSpPr/>
              <p:nvPr/>
            </p:nvSpPr>
            <p:spPr>
              <a:xfrm>
                <a:off x="237571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8" name="Freeform: Shape 327">
                <a:extLst>
                  <a:ext uri="{FF2B5EF4-FFF2-40B4-BE49-F238E27FC236}">
                    <a16:creationId xmlns:a16="http://schemas.microsoft.com/office/drawing/2014/main" id="{C3687657-9905-EC69-C0E9-AFC65170B4EB}"/>
                  </a:ext>
                </a:extLst>
              </p:cNvPr>
              <p:cNvSpPr/>
              <p:nvPr/>
            </p:nvSpPr>
            <p:spPr>
              <a:xfrm>
                <a:off x="24917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9" name="Freeform: Shape 328">
                <a:extLst>
                  <a:ext uri="{FF2B5EF4-FFF2-40B4-BE49-F238E27FC236}">
                    <a16:creationId xmlns:a16="http://schemas.microsoft.com/office/drawing/2014/main" id="{FAB517D9-D068-A95D-2B0C-9D873C224B2B}"/>
                  </a:ext>
                </a:extLst>
              </p:cNvPr>
              <p:cNvSpPr/>
              <p:nvPr/>
            </p:nvSpPr>
            <p:spPr>
              <a:xfrm>
                <a:off x="26077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0" name="Freeform: Shape 329">
                <a:extLst>
                  <a:ext uri="{FF2B5EF4-FFF2-40B4-BE49-F238E27FC236}">
                    <a16:creationId xmlns:a16="http://schemas.microsoft.com/office/drawing/2014/main" id="{94469C91-D1B2-4535-2EE5-7DBDF6CB6285}"/>
                  </a:ext>
                </a:extLst>
              </p:cNvPr>
              <p:cNvSpPr/>
              <p:nvPr/>
            </p:nvSpPr>
            <p:spPr>
              <a:xfrm>
                <a:off x="272379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1" name="Freeform: Shape 330">
                <a:extLst>
                  <a:ext uri="{FF2B5EF4-FFF2-40B4-BE49-F238E27FC236}">
                    <a16:creationId xmlns:a16="http://schemas.microsoft.com/office/drawing/2014/main" id="{CF14587D-4D5B-CED1-0B03-944F47712B4C}"/>
                  </a:ext>
                </a:extLst>
              </p:cNvPr>
              <p:cNvSpPr/>
              <p:nvPr/>
            </p:nvSpPr>
            <p:spPr>
              <a:xfrm>
                <a:off x="28398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2" name="Freeform: Shape 331">
                <a:extLst>
                  <a:ext uri="{FF2B5EF4-FFF2-40B4-BE49-F238E27FC236}">
                    <a16:creationId xmlns:a16="http://schemas.microsoft.com/office/drawing/2014/main" id="{6DAB4187-3E37-0184-92BE-C05089AAF355}"/>
                  </a:ext>
                </a:extLst>
              </p:cNvPr>
              <p:cNvSpPr/>
              <p:nvPr/>
            </p:nvSpPr>
            <p:spPr>
              <a:xfrm>
                <a:off x="29558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3" name="Freeform: Shape 332">
                <a:extLst>
                  <a:ext uri="{FF2B5EF4-FFF2-40B4-BE49-F238E27FC236}">
                    <a16:creationId xmlns:a16="http://schemas.microsoft.com/office/drawing/2014/main" id="{5A2921F9-282A-6268-3E04-5BB83D3472EC}"/>
                  </a:ext>
                </a:extLst>
              </p:cNvPr>
              <p:cNvSpPr/>
              <p:nvPr/>
            </p:nvSpPr>
            <p:spPr>
              <a:xfrm>
                <a:off x="307189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4" name="Freeform: Shape 333">
                <a:extLst>
                  <a:ext uri="{FF2B5EF4-FFF2-40B4-BE49-F238E27FC236}">
                    <a16:creationId xmlns:a16="http://schemas.microsoft.com/office/drawing/2014/main" id="{802ADB0A-C1CA-211C-5FC1-1E616B68CD56}"/>
                  </a:ext>
                </a:extLst>
              </p:cNvPr>
              <p:cNvSpPr/>
              <p:nvPr/>
            </p:nvSpPr>
            <p:spPr>
              <a:xfrm>
                <a:off x="318791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5" name="Freeform: Shape 334">
                <a:extLst>
                  <a:ext uri="{FF2B5EF4-FFF2-40B4-BE49-F238E27FC236}">
                    <a16:creationId xmlns:a16="http://schemas.microsoft.com/office/drawing/2014/main" id="{B9C63770-53BC-EC0D-4DD5-2C84BCC4159A}"/>
                  </a:ext>
                </a:extLst>
              </p:cNvPr>
              <p:cNvSpPr/>
              <p:nvPr/>
            </p:nvSpPr>
            <p:spPr>
              <a:xfrm>
                <a:off x="33039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6" name="Freeform: Shape 335">
                <a:extLst>
                  <a:ext uri="{FF2B5EF4-FFF2-40B4-BE49-F238E27FC236}">
                    <a16:creationId xmlns:a16="http://schemas.microsoft.com/office/drawing/2014/main" id="{D65A5067-BF51-04BC-F13A-4897230E386D}"/>
                  </a:ext>
                </a:extLst>
              </p:cNvPr>
              <p:cNvSpPr/>
              <p:nvPr/>
            </p:nvSpPr>
            <p:spPr>
              <a:xfrm>
                <a:off x="341997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7" name="Freeform: Shape 336">
                <a:extLst>
                  <a:ext uri="{FF2B5EF4-FFF2-40B4-BE49-F238E27FC236}">
                    <a16:creationId xmlns:a16="http://schemas.microsoft.com/office/drawing/2014/main" id="{68E09155-6E48-744C-E9E4-FEF8799545E0}"/>
                  </a:ext>
                </a:extLst>
              </p:cNvPr>
              <p:cNvSpPr/>
              <p:nvPr/>
            </p:nvSpPr>
            <p:spPr>
              <a:xfrm>
                <a:off x="35360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8" name="Freeform: Shape 337">
                <a:extLst>
                  <a:ext uri="{FF2B5EF4-FFF2-40B4-BE49-F238E27FC236}">
                    <a16:creationId xmlns:a16="http://schemas.microsoft.com/office/drawing/2014/main" id="{771BDC7F-1E24-C11D-2276-C14F1E27790D}"/>
                  </a:ext>
                </a:extLst>
              </p:cNvPr>
              <p:cNvSpPr/>
              <p:nvPr/>
            </p:nvSpPr>
            <p:spPr>
              <a:xfrm>
                <a:off x="36520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9" name="Freeform: Shape 338">
                <a:extLst>
                  <a:ext uri="{FF2B5EF4-FFF2-40B4-BE49-F238E27FC236}">
                    <a16:creationId xmlns:a16="http://schemas.microsoft.com/office/drawing/2014/main" id="{E736C7C1-87B2-FF30-2CF1-1223A537818F}"/>
                  </a:ext>
                </a:extLst>
              </p:cNvPr>
              <p:cNvSpPr/>
              <p:nvPr/>
            </p:nvSpPr>
            <p:spPr>
              <a:xfrm>
                <a:off x="37680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0" name="Freeform: Shape 339">
                <a:extLst>
                  <a:ext uri="{FF2B5EF4-FFF2-40B4-BE49-F238E27FC236}">
                    <a16:creationId xmlns:a16="http://schemas.microsoft.com/office/drawing/2014/main" id="{ACC85E39-DCE5-5B65-CD69-D729FD78D5D4}"/>
                  </a:ext>
                </a:extLst>
              </p:cNvPr>
              <p:cNvSpPr/>
              <p:nvPr/>
            </p:nvSpPr>
            <p:spPr>
              <a:xfrm>
                <a:off x="38840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1" name="Freeform: Shape 340">
                <a:extLst>
                  <a:ext uri="{FF2B5EF4-FFF2-40B4-BE49-F238E27FC236}">
                    <a16:creationId xmlns:a16="http://schemas.microsoft.com/office/drawing/2014/main" id="{FE52029E-7C06-43CD-5C66-9358BABEA41C}"/>
                  </a:ext>
                </a:extLst>
              </p:cNvPr>
              <p:cNvSpPr/>
              <p:nvPr/>
            </p:nvSpPr>
            <p:spPr>
              <a:xfrm>
                <a:off x="400012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2" name="Freeform: Shape 341">
                <a:extLst>
                  <a:ext uri="{FF2B5EF4-FFF2-40B4-BE49-F238E27FC236}">
                    <a16:creationId xmlns:a16="http://schemas.microsoft.com/office/drawing/2014/main" id="{E4FADF1E-CBD6-27AC-AB1D-05F8540FEDCD}"/>
                  </a:ext>
                </a:extLst>
              </p:cNvPr>
              <p:cNvSpPr/>
              <p:nvPr/>
            </p:nvSpPr>
            <p:spPr>
              <a:xfrm>
                <a:off x="41161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3" name="Freeform: Shape 342">
                <a:extLst>
                  <a:ext uri="{FF2B5EF4-FFF2-40B4-BE49-F238E27FC236}">
                    <a16:creationId xmlns:a16="http://schemas.microsoft.com/office/drawing/2014/main" id="{A9BDFD97-7D2C-1E6A-05C5-5FE16B750235}"/>
                  </a:ext>
                </a:extLst>
              </p:cNvPr>
              <p:cNvSpPr/>
              <p:nvPr/>
            </p:nvSpPr>
            <p:spPr>
              <a:xfrm>
                <a:off x="42321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4" name="Freeform: Shape 343">
                <a:extLst>
                  <a:ext uri="{FF2B5EF4-FFF2-40B4-BE49-F238E27FC236}">
                    <a16:creationId xmlns:a16="http://schemas.microsoft.com/office/drawing/2014/main" id="{749E18CF-A885-F70D-94ED-296990C9074B}"/>
                  </a:ext>
                </a:extLst>
              </p:cNvPr>
              <p:cNvSpPr/>
              <p:nvPr/>
            </p:nvSpPr>
            <p:spPr>
              <a:xfrm>
                <a:off x="43482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5" name="Freeform: Shape 344">
                <a:extLst>
                  <a:ext uri="{FF2B5EF4-FFF2-40B4-BE49-F238E27FC236}">
                    <a16:creationId xmlns:a16="http://schemas.microsoft.com/office/drawing/2014/main" id="{43F72D45-9494-CB23-F935-17F381367D2E}"/>
                  </a:ext>
                </a:extLst>
              </p:cNvPr>
              <p:cNvSpPr/>
              <p:nvPr/>
            </p:nvSpPr>
            <p:spPr>
              <a:xfrm>
                <a:off x="446424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6" name="Freeform: Shape 345">
                <a:extLst>
                  <a:ext uri="{FF2B5EF4-FFF2-40B4-BE49-F238E27FC236}">
                    <a16:creationId xmlns:a16="http://schemas.microsoft.com/office/drawing/2014/main" id="{398177D4-341E-FF48-B2AE-89CA050DBE95}"/>
                  </a:ext>
                </a:extLst>
              </p:cNvPr>
              <p:cNvSpPr/>
              <p:nvPr/>
            </p:nvSpPr>
            <p:spPr>
              <a:xfrm>
                <a:off x="458027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7" name="Freeform: Shape 346">
                <a:extLst>
                  <a:ext uri="{FF2B5EF4-FFF2-40B4-BE49-F238E27FC236}">
                    <a16:creationId xmlns:a16="http://schemas.microsoft.com/office/drawing/2014/main" id="{49424A59-AA5C-BBE8-4294-B5A5A6A46A88}"/>
                  </a:ext>
                </a:extLst>
              </p:cNvPr>
              <p:cNvSpPr/>
              <p:nvPr/>
            </p:nvSpPr>
            <p:spPr>
              <a:xfrm>
                <a:off x="5511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8" name="Freeform: Shape 347">
                <a:extLst>
                  <a:ext uri="{FF2B5EF4-FFF2-40B4-BE49-F238E27FC236}">
                    <a16:creationId xmlns:a16="http://schemas.microsoft.com/office/drawing/2014/main" id="{4B9C3EC2-DC47-D360-E18C-896E5DD4904C}"/>
                  </a:ext>
                </a:extLst>
              </p:cNvPr>
              <p:cNvSpPr/>
              <p:nvPr/>
            </p:nvSpPr>
            <p:spPr>
              <a:xfrm>
                <a:off x="17115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9" name="Freeform: Shape 348">
                <a:extLst>
                  <a:ext uri="{FF2B5EF4-FFF2-40B4-BE49-F238E27FC236}">
                    <a16:creationId xmlns:a16="http://schemas.microsoft.com/office/drawing/2014/main" id="{8161D1D8-DB6A-8CD2-6946-5A5275BE8F46}"/>
                  </a:ext>
                </a:extLst>
              </p:cNvPr>
              <p:cNvSpPr/>
              <p:nvPr/>
            </p:nvSpPr>
            <p:spPr>
              <a:xfrm>
                <a:off x="2871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0" name="Freeform: Shape 349">
                <a:extLst>
                  <a:ext uri="{FF2B5EF4-FFF2-40B4-BE49-F238E27FC236}">
                    <a16:creationId xmlns:a16="http://schemas.microsoft.com/office/drawing/2014/main" id="{4EBE1EE8-BFEE-3EC5-702D-E671B7BA6D34}"/>
                  </a:ext>
                </a:extLst>
              </p:cNvPr>
              <p:cNvSpPr/>
              <p:nvPr/>
            </p:nvSpPr>
            <p:spPr>
              <a:xfrm>
                <a:off x="40320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1" name="Freeform: Shape 350">
                <a:extLst>
                  <a:ext uri="{FF2B5EF4-FFF2-40B4-BE49-F238E27FC236}">
                    <a16:creationId xmlns:a16="http://schemas.microsoft.com/office/drawing/2014/main" id="{BD1F1284-38CD-9971-3636-7A76950A4048}"/>
                  </a:ext>
                </a:extLst>
              </p:cNvPr>
              <p:cNvSpPr/>
              <p:nvPr/>
            </p:nvSpPr>
            <p:spPr>
              <a:xfrm>
                <a:off x="51923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2" name="Freeform: Shape 351">
                <a:extLst>
                  <a:ext uri="{FF2B5EF4-FFF2-40B4-BE49-F238E27FC236}">
                    <a16:creationId xmlns:a16="http://schemas.microsoft.com/office/drawing/2014/main" id="{B3A25381-3917-0485-823E-0E153A158E5E}"/>
                  </a:ext>
                </a:extLst>
              </p:cNvPr>
              <p:cNvSpPr/>
              <p:nvPr/>
            </p:nvSpPr>
            <p:spPr>
              <a:xfrm>
                <a:off x="63526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3" name="Freeform: Shape 352">
                <a:extLst>
                  <a:ext uri="{FF2B5EF4-FFF2-40B4-BE49-F238E27FC236}">
                    <a16:creationId xmlns:a16="http://schemas.microsoft.com/office/drawing/2014/main" id="{56DC9C5D-977C-1C97-393D-C980F204BBA0}"/>
                  </a:ext>
                </a:extLst>
              </p:cNvPr>
              <p:cNvSpPr/>
              <p:nvPr/>
            </p:nvSpPr>
            <p:spPr>
              <a:xfrm>
                <a:off x="7512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4" name="Freeform: Shape 353">
                <a:extLst>
                  <a:ext uri="{FF2B5EF4-FFF2-40B4-BE49-F238E27FC236}">
                    <a16:creationId xmlns:a16="http://schemas.microsoft.com/office/drawing/2014/main" id="{5D09BCFD-57F0-667F-492B-CF30AB13DAB4}"/>
                  </a:ext>
                </a:extLst>
              </p:cNvPr>
              <p:cNvSpPr/>
              <p:nvPr/>
            </p:nvSpPr>
            <p:spPr>
              <a:xfrm>
                <a:off x="8673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5" name="Freeform: Shape 354">
                <a:extLst>
                  <a:ext uri="{FF2B5EF4-FFF2-40B4-BE49-F238E27FC236}">
                    <a16:creationId xmlns:a16="http://schemas.microsoft.com/office/drawing/2014/main" id="{9EC764C3-C2A0-0694-6D77-0D0D00999051}"/>
                  </a:ext>
                </a:extLst>
              </p:cNvPr>
              <p:cNvSpPr/>
              <p:nvPr/>
            </p:nvSpPr>
            <p:spPr>
              <a:xfrm>
                <a:off x="98334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6" name="Freeform: Shape 355">
                <a:extLst>
                  <a:ext uri="{FF2B5EF4-FFF2-40B4-BE49-F238E27FC236}">
                    <a16:creationId xmlns:a16="http://schemas.microsoft.com/office/drawing/2014/main" id="{57A5F1A5-36AD-343A-BCF6-ECA42AC04163}"/>
                  </a:ext>
                </a:extLst>
              </p:cNvPr>
              <p:cNvSpPr/>
              <p:nvPr/>
            </p:nvSpPr>
            <p:spPr>
              <a:xfrm>
                <a:off x="10993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7" name="Freeform: Shape 356">
                <a:extLst>
                  <a:ext uri="{FF2B5EF4-FFF2-40B4-BE49-F238E27FC236}">
                    <a16:creationId xmlns:a16="http://schemas.microsoft.com/office/drawing/2014/main" id="{FF564854-D3C9-3DAC-D03D-320084A443B7}"/>
                  </a:ext>
                </a:extLst>
              </p:cNvPr>
              <p:cNvSpPr/>
              <p:nvPr/>
            </p:nvSpPr>
            <p:spPr>
              <a:xfrm>
                <a:off x="121541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8" name="Freeform: Shape 357">
                <a:extLst>
                  <a:ext uri="{FF2B5EF4-FFF2-40B4-BE49-F238E27FC236}">
                    <a16:creationId xmlns:a16="http://schemas.microsoft.com/office/drawing/2014/main" id="{83DFC394-976C-51C0-A712-FEF20BC43D60}"/>
                  </a:ext>
                </a:extLst>
              </p:cNvPr>
              <p:cNvSpPr/>
              <p:nvPr/>
            </p:nvSpPr>
            <p:spPr>
              <a:xfrm>
                <a:off x="13314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9" name="Freeform: Shape 358">
                <a:extLst>
                  <a:ext uri="{FF2B5EF4-FFF2-40B4-BE49-F238E27FC236}">
                    <a16:creationId xmlns:a16="http://schemas.microsoft.com/office/drawing/2014/main" id="{D62FE786-AA14-0156-7232-059374F9BC5C}"/>
                  </a:ext>
                </a:extLst>
              </p:cNvPr>
              <p:cNvSpPr/>
              <p:nvPr/>
            </p:nvSpPr>
            <p:spPr>
              <a:xfrm>
                <a:off x="144748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0" name="Freeform: Shape 359">
                <a:extLst>
                  <a:ext uri="{FF2B5EF4-FFF2-40B4-BE49-F238E27FC236}">
                    <a16:creationId xmlns:a16="http://schemas.microsoft.com/office/drawing/2014/main" id="{0AED0B9B-3E2B-270D-C1BB-07F5CEF635F7}"/>
                  </a:ext>
                </a:extLst>
              </p:cNvPr>
              <p:cNvSpPr/>
              <p:nvPr/>
            </p:nvSpPr>
            <p:spPr>
              <a:xfrm>
                <a:off x="15634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1" name="Freeform: Shape 360">
                <a:extLst>
                  <a:ext uri="{FF2B5EF4-FFF2-40B4-BE49-F238E27FC236}">
                    <a16:creationId xmlns:a16="http://schemas.microsoft.com/office/drawing/2014/main" id="{A7F2147C-953C-2015-F889-AFC5A4FB3CF0}"/>
                  </a:ext>
                </a:extLst>
              </p:cNvPr>
              <p:cNvSpPr/>
              <p:nvPr/>
            </p:nvSpPr>
            <p:spPr>
              <a:xfrm>
                <a:off x="16795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2" name="Freeform: Shape 361">
                <a:extLst>
                  <a:ext uri="{FF2B5EF4-FFF2-40B4-BE49-F238E27FC236}">
                    <a16:creationId xmlns:a16="http://schemas.microsoft.com/office/drawing/2014/main" id="{438B955A-AD26-967F-BFBE-99EA99EDDE06}"/>
                  </a:ext>
                </a:extLst>
              </p:cNvPr>
              <p:cNvSpPr/>
              <p:nvPr/>
            </p:nvSpPr>
            <p:spPr>
              <a:xfrm>
                <a:off x="17955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3" name="Freeform: Shape 362">
                <a:extLst>
                  <a:ext uri="{FF2B5EF4-FFF2-40B4-BE49-F238E27FC236}">
                    <a16:creationId xmlns:a16="http://schemas.microsoft.com/office/drawing/2014/main" id="{2A4343A3-A5E3-F282-E112-805140DED815}"/>
                  </a:ext>
                </a:extLst>
              </p:cNvPr>
              <p:cNvSpPr/>
              <p:nvPr/>
            </p:nvSpPr>
            <p:spPr>
              <a:xfrm>
                <a:off x="191159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4" name="Freeform: Shape 363">
                <a:extLst>
                  <a:ext uri="{FF2B5EF4-FFF2-40B4-BE49-F238E27FC236}">
                    <a16:creationId xmlns:a16="http://schemas.microsoft.com/office/drawing/2014/main" id="{1DAD9A29-FA01-C02A-B7C2-ACED01038562}"/>
                  </a:ext>
                </a:extLst>
              </p:cNvPr>
              <p:cNvSpPr/>
              <p:nvPr/>
            </p:nvSpPr>
            <p:spPr>
              <a:xfrm>
                <a:off x="20276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5" name="Freeform: Shape 364">
                <a:extLst>
                  <a:ext uri="{FF2B5EF4-FFF2-40B4-BE49-F238E27FC236}">
                    <a16:creationId xmlns:a16="http://schemas.microsoft.com/office/drawing/2014/main" id="{D6C21A6A-5513-DB0F-0BF9-96A0A86D4314}"/>
                  </a:ext>
                </a:extLst>
              </p:cNvPr>
              <p:cNvSpPr/>
              <p:nvPr/>
            </p:nvSpPr>
            <p:spPr>
              <a:xfrm>
                <a:off x="21436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6" name="Freeform: Shape 365">
                <a:extLst>
                  <a:ext uri="{FF2B5EF4-FFF2-40B4-BE49-F238E27FC236}">
                    <a16:creationId xmlns:a16="http://schemas.microsoft.com/office/drawing/2014/main" id="{CD0FFF9D-3FD0-A9D1-403F-95933A669A97}"/>
                  </a:ext>
                </a:extLst>
              </p:cNvPr>
              <p:cNvSpPr/>
              <p:nvPr/>
            </p:nvSpPr>
            <p:spPr>
              <a:xfrm>
                <a:off x="225968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7" name="Freeform: Shape 366">
                <a:extLst>
                  <a:ext uri="{FF2B5EF4-FFF2-40B4-BE49-F238E27FC236}">
                    <a16:creationId xmlns:a16="http://schemas.microsoft.com/office/drawing/2014/main" id="{85355377-A6AA-1ED0-9B07-5032948501D9}"/>
                  </a:ext>
                </a:extLst>
              </p:cNvPr>
              <p:cNvSpPr/>
              <p:nvPr/>
            </p:nvSpPr>
            <p:spPr>
              <a:xfrm>
                <a:off x="237571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8" name="Freeform: Shape 367">
                <a:extLst>
                  <a:ext uri="{FF2B5EF4-FFF2-40B4-BE49-F238E27FC236}">
                    <a16:creationId xmlns:a16="http://schemas.microsoft.com/office/drawing/2014/main" id="{E6F42B21-46DA-41C8-E8E3-039695B5874C}"/>
                  </a:ext>
                </a:extLst>
              </p:cNvPr>
              <p:cNvSpPr/>
              <p:nvPr/>
            </p:nvSpPr>
            <p:spPr>
              <a:xfrm>
                <a:off x="24917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9" name="Freeform: Shape 368">
                <a:extLst>
                  <a:ext uri="{FF2B5EF4-FFF2-40B4-BE49-F238E27FC236}">
                    <a16:creationId xmlns:a16="http://schemas.microsoft.com/office/drawing/2014/main" id="{B3F46D02-9549-5F21-E86E-F484F7CE31C6}"/>
                  </a:ext>
                </a:extLst>
              </p:cNvPr>
              <p:cNvSpPr/>
              <p:nvPr/>
            </p:nvSpPr>
            <p:spPr>
              <a:xfrm>
                <a:off x="26077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0" name="Freeform: Shape 369">
                <a:extLst>
                  <a:ext uri="{FF2B5EF4-FFF2-40B4-BE49-F238E27FC236}">
                    <a16:creationId xmlns:a16="http://schemas.microsoft.com/office/drawing/2014/main" id="{9CD28531-473B-B01D-5724-F5D93D3E12CF}"/>
                  </a:ext>
                </a:extLst>
              </p:cNvPr>
              <p:cNvSpPr/>
              <p:nvPr/>
            </p:nvSpPr>
            <p:spPr>
              <a:xfrm>
                <a:off x="272379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1" name="Freeform: Shape 370">
                <a:extLst>
                  <a:ext uri="{FF2B5EF4-FFF2-40B4-BE49-F238E27FC236}">
                    <a16:creationId xmlns:a16="http://schemas.microsoft.com/office/drawing/2014/main" id="{511D1314-1518-339F-F0F4-A1DFFC1DF9F3}"/>
                  </a:ext>
                </a:extLst>
              </p:cNvPr>
              <p:cNvSpPr/>
              <p:nvPr/>
            </p:nvSpPr>
            <p:spPr>
              <a:xfrm>
                <a:off x="28398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2" name="Freeform: Shape 371">
                <a:extLst>
                  <a:ext uri="{FF2B5EF4-FFF2-40B4-BE49-F238E27FC236}">
                    <a16:creationId xmlns:a16="http://schemas.microsoft.com/office/drawing/2014/main" id="{414719BE-2906-9324-F20B-D8626AE56B11}"/>
                  </a:ext>
                </a:extLst>
              </p:cNvPr>
              <p:cNvSpPr/>
              <p:nvPr/>
            </p:nvSpPr>
            <p:spPr>
              <a:xfrm>
                <a:off x="29558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3" name="Freeform: Shape 372">
                <a:extLst>
                  <a:ext uri="{FF2B5EF4-FFF2-40B4-BE49-F238E27FC236}">
                    <a16:creationId xmlns:a16="http://schemas.microsoft.com/office/drawing/2014/main" id="{1DC08EC6-8DC1-36F5-91AB-62DD311BF970}"/>
                  </a:ext>
                </a:extLst>
              </p:cNvPr>
              <p:cNvSpPr/>
              <p:nvPr/>
            </p:nvSpPr>
            <p:spPr>
              <a:xfrm>
                <a:off x="307189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4" name="Freeform: Shape 373">
                <a:extLst>
                  <a:ext uri="{FF2B5EF4-FFF2-40B4-BE49-F238E27FC236}">
                    <a16:creationId xmlns:a16="http://schemas.microsoft.com/office/drawing/2014/main" id="{8234C43F-D593-EAB2-6873-C8816C981F1E}"/>
                  </a:ext>
                </a:extLst>
              </p:cNvPr>
              <p:cNvSpPr/>
              <p:nvPr/>
            </p:nvSpPr>
            <p:spPr>
              <a:xfrm>
                <a:off x="318791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5" name="Freeform: Shape 374">
                <a:extLst>
                  <a:ext uri="{FF2B5EF4-FFF2-40B4-BE49-F238E27FC236}">
                    <a16:creationId xmlns:a16="http://schemas.microsoft.com/office/drawing/2014/main" id="{D5C9C17E-78CF-635A-AA9C-20DBDBB363C4}"/>
                  </a:ext>
                </a:extLst>
              </p:cNvPr>
              <p:cNvSpPr/>
              <p:nvPr/>
            </p:nvSpPr>
            <p:spPr>
              <a:xfrm>
                <a:off x="33039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6" name="Freeform: Shape 375">
                <a:extLst>
                  <a:ext uri="{FF2B5EF4-FFF2-40B4-BE49-F238E27FC236}">
                    <a16:creationId xmlns:a16="http://schemas.microsoft.com/office/drawing/2014/main" id="{C2E9DA1C-2ADF-E0CD-C2B1-6FBA73249350}"/>
                  </a:ext>
                </a:extLst>
              </p:cNvPr>
              <p:cNvSpPr/>
              <p:nvPr/>
            </p:nvSpPr>
            <p:spPr>
              <a:xfrm>
                <a:off x="341997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7" name="Freeform: Shape 376">
                <a:extLst>
                  <a:ext uri="{FF2B5EF4-FFF2-40B4-BE49-F238E27FC236}">
                    <a16:creationId xmlns:a16="http://schemas.microsoft.com/office/drawing/2014/main" id="{11E1DB74-50E6-FE89-F96B-7534A9E56691}"/>
                  </a:ext>
                </a:extLst>
              </p:cNvPr>
              <p:cNvSpPr/>
              <p:nvPr/>
            </p:nvSpPr>
            <p:spPr>
              <a:xfrm>
                <a:off x="35360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8" name="Freeform: Shape 377">
                <a:extLst>
                  <a:ext uri="{FF2B5EF4-FFF2-40B4-BE49-F238E27FC236}">
                    <a16:creationId xmlns:a16="http://schemas.microsoft.com/office/drawing/2014/main" id="{0742FAFB-C675-5065-D980-7D1452EF09B6}"/>
                  </a:ext>
                </a:extLst>
              </p:cNvPr>
              <p:cNvSpPr/>
              <p:nvPr/>
            </p:nvSpPr>
            <p:spPr>
              <a:xfrm>
                <a:off x="36520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9" name="Freeform: Shape 378">
                <a:extLst>
                  <a:ext uri="{FF2B5EF4-FFF2-40B4-BE49-F238E27FC236}">
                    <a16:creationId xmlns:a16="http://schemas.microsoft.com/office/drawing/2014/main" id="{72E944D8-8ACB-4181-0952-B8751C2C7BA0}"/>
                  </a:ext>
                </a:extLst>
              </p:cNvPr>
              <p:cNvSpPr/>
              <p:nvPr/>
            </p:nvSpPr>
            <p:spPr>
              <a:xfrm>
                <a:off x="37680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0" name="Freeform: Shape 379">
                <a:extLst>
                  <a:ext uri="{FF2B5EF4-FFF2-40B4-BE49-F238E27FC236}">
                    <a16:creationId xmlns:a16="http://schemas.microsoft.com/office/drawing/2014/main" id="{98896BEC-9C44-A4B6-6B4D-73D89228600A}"/>
                  </a:ext>
                </a:extLst>
              </p:cNvPr>
              <p:cNvSpPr/>
              <p:nvPr/>
            </p:nvSpPr>
            <p:spPr>
              <a:xfrm>
                <a:off x="38840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1" name="Freeform: Shape 380">
                <a:extLst>
                  <a:ext uri="{FF2B5EF4-FFF2-40B4-BE49-F238E27FC236}">
                    <a16:creationId xmlns:a16="http://schemas.microsoft.com/office/drawing/2014/main" id="{23548BDE-7BEA-54ED-DC5F-32AF03CAC038}"/>
                  </a:ext>
                </a:extLst>
              </p:cNvPr>
              <p:cNvSpPr/>
              <p:nvPr/>
            </p:nvSpPr>
            <p:spPr>
              <a:xfrm>
                <a:off x="400012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2" name="Freeform: Shape 381">
                <a:extLst>
                  <a:ext uri="{FF2B5EF4-FFF2-40B4-BE49-F238E27FC236}">
                    <a16:creationId xmlns:a16="http://schemas.microsoft.com/office/drawing/2014/main" id="{60A33A9F-8D5E-E813-3BB7-91D37E69A79D}"/>
                  </a:ext>
                </a:extLst>
              </p:cNvPr>
              <p:cNvSpPr/>
              <p:nvPr/>
            </p:nvSpPr>
            <p:spPr>
              <a:xfrm>
                <a:off x="41161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3" name="Freeform: Shape 382">
                <a:extLst>
                  <a:ext uri="{FF2B5EF4-FFF2-40B4-BE49-F238E27FC236}">
                    <a16:creationId xmlns:a16="http://schemas.microsoft.com/office/drawing/2014/main" id="{6C8005F8-42BC-14BA-EEAE-6BE98669ED26}"/>
                  </a:ext>
                </a:extLst>
              </p:cNvPr>
              <p:cNvSpPr/>
              <p:nvPr/>
            </p:nvSpPr>
            <p:spPr>
              <a:xfrm>
                <a:off x="42321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4" name="Freeform: Shape 383">
                <a:extLst>
                  <a:ext uri="{FF2B5EF4-FFF2-40B4-BE49-F238E27FC236}">
                    <a16:creationId xmlns:a16="http://schemas.microsoft.com/office/drawing/2014/main" id="{A1A8A7DA-AD8A-6412-3381-AEC399E72D34}"/>
                  </a:ext>
                </a:extLst>
              </p:cNvPr>
              <p:cNvSpPr/>
              <p:nvPr/>
            </p:nvSpPr>
            <p:spPr>
              <a:xfrm>
                <a:off x="43482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5" name="Freeform: Shape 384">
                <a:extLst>
                  <a:ext uri="{FF2B5EF4-FFF2-40B4-BE49-F238E27FC236}">
                    <a16:creationId xmlns:a16="http://schemas.microsoft.com/office/drawing/2014/main" id="{D4EA69DE-4913-6D16-73DD-9662C31220A8}"/>
                  </a:ext>
                </a:extLst>
              </p:cNvPr>
              <p:cNvSpPr/>
              <p:nvPr/>
            </p:nvSpPr>
            <p:spPr>
              <a:xfrm>
                <a:off x="446424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6" name="Freeform: Shape 385">
                <a:extLst>
                  <a:ext uri="{FF2B5EF4-FFF2-40B4-BE49-F238E27FC236}">
                    <a16:creationId xmlns:a16="http://schemas.microsoft.com/office/drawing/2014/main" id="{671761D6-3E26-2AF7-68BF-847E7B6AE53A}"/>
                  </a:ext>
                </a:extLst>
              </p:cNvPr>
              <p:cNvSpPr/>
              <p:nvPr/>
            </p:nvSpPr>
            <p:spPr>
              <a:xfrm>
                <a:off x="458027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7" name="Freeform: Shape 386">
                <a:extLst>
                  <a:ext uri="{FF2B5EF4-FFF2-40B4-BE49-F238E27FC236}">
                    <a16:creationId xmlns:a16="http://schemas.microsoft.com/office/drawing/2014/main" id="{88940794-45C5-4B5B-43C2-806057F7EC93}"/>
                  </a:ext>
                </a:extLst>
              </p:cNvPr>
              <p:cNvSpPr/>
              <p:nvPr/>
            </p:nvSpPr>
            <p:spPr>
              <a:xfrm>
                <a:off x="5511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8" name="Freeform: Shape 387">
                <a:extLst>
                  <a:ext uri="{FF2B5EF4-FFF2-40B4-BE49-F238E27FC236}">
                    <a16:creationId xmlns:a16="http://schemas.microsoft.com/office/drawing/2014/main" id="{41BBCA7E-F36B-6A42-A902-7B7931A50F3D}"/>
                  </a:ext>
                </a:extLst>
              </p:cNvPr>
              <p:cNvSpPr/>
              <p:nvPr/>
            </p:nvSpPr>
            <p:spPr>
              <a:xfrm>
                <a:off x="17115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9" name="Freeform: Shape 388">
                <a:extLst>
                  <a:ext uri="{FF2B5EF4-FFF2-40B4-BE49-F238E27FC236}">
                    <a16:creationId xmlns:a16="http://schemas.microsoft.com/office/drawing/2014/main" id="{39B5F7C1-9FD5-2FEB-55DE-03EA87E8A29A}"/>
                  </a:ext>
                </a:extLst>
              </p:cNvPr>
              <p:cNvSpPr/>
              <p:nvPr/>
            </p:nvSpPr>
            <p:spPr>
              <a:xfrm>
                <a:off x="2871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0" name="Freeform: Shape 389">
                <a:extLst>
                  <a:ext uri="{FF2B5EF4-FFF2-40B4-BE49-F238E27FC236}">
                    <a16:creationId xmlns:a16="http://schemas.microsoft.com/office/drawing/2014/main" id="{53C231CB-82B1-C777-2C4F-AB53764ECAAA}"/>
                  </a:ext>
                </a:extLst>
              </p:cNvPr>
              <p:cNvSpPr/>
              <p:nvPr/>
            </p:nvSpPr>
            <p:spPr>
              <a:xfrm>
                <a:off x="40320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1" name="Freeform: Shape 390">
                <a:extLst>
                  <a:ext uri="{FF2B5EF4-FFF2-40B4-BE49-F238E27FC236}">
                    <a16:creationId xmlns:a16="http://schemas.microsoft.com/office/drawing/2014/main" id="{77C4526E-D5EF-00FC-81D6-865344F50DEB}"/>
                  </a:ext>
                </a:extLst>
              </p:cNvPr>
              <p:cNvSpPr/>
              <p:nvPr/>
            </p:nvSpPr>
            <p:spPr>
              <a:xfrm>
                <a:off x="51923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2" name="Freeform: Shape 391">
                <a:extLst>
                  <a:ext uri="{FF2B5EF4-FFF2-40B4-BE49-F238E27FC236}">
                    <a16:creationId xmlns:a16="http://schemas.microsoft.com/office/drawing/2014/main" id="{4F3E65FD-FBA1-7134-8EEF-9EE871BB0685}"/>
                  </a:ext>
                </a:extLst>
              </p:cNvPr>
              <p:cNvSpPr/>
              <p:nvPr/>
            </p:nvSpPr>
            <p:spPr>
              <a:xfrm>
                <a:off x="63526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3" name="Freeform: Shape 392">
                <a:extLst>
                  <a:ext uri="{FF2B5EF4-FFF2-40B4-BE49-F238E27FC236}">
                    <a16:creationId xmlns:a16="http://schemas.microsoft.com/office/drawing/2014/main" id="{94F7D095-0680-86D4-BEEF-8D57C14B3B90}"/>
                  </a:ext>
                </a:extLst>
              </p:cNvPr>
              <p:cNvSpPr/>
              <p:nvPr/>
            </p:nvSpPr>
            <p:spPr>
              <a:xfrm>
                <a:off x="7512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4" name="Freeform: Shape 393">
                <a:extLst>
                  <a:ext uri="{FF2B5EF4-FFF2-40B4-BE49-F238E27FC236}">
                    <a16:creationId xmlns:a16="http://schemas.microsoft.com/office/drawing/2014/main" id="{4CBD44DE-EC4E-2A0B-9356-F6AC62708692}"/>
                  </a:ext>
                </a:extLst>
              </p:cNvPr>
              <p:cNvSpPr/>
              <p:nvPr/>
            </p:nvSpPr>
            <p:spPr>
              <a:xfrm>
                <a:off x="8673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5" name="Freeform: Shape 394">
                <a:extLst>
                  <a:ext uri="{FF2B5EF4-FFF2-40B4-BE49-F238E27FC236}">
                    <a16:creationId xmlns:a16="http://schemas.microsoft.com/office/drawing/2014/main" id="{6068E25B-B78C-3915-E0CE-78AE355D0946}"/>
                  </a:ext>
                </a:extLst>
              </p:cNvPr>
              <p:cNvSpPr/>
              <p:nvPr/>
            </p:nvSpPr>
            <p:spPr>
              <a:xfrm>
                <a:off x="98334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6" name="Freeform: Shape 395">
                <a:extLst>
                  <a:ext uri="{FF2B5EF4-FFF2-40B4-BE49-F238E27FC236}">
                    <a16:creationId xmlns:a16="http://schemas.microsoft.com/office/drawing/2014/main" id="{67ABBCF7-B88E-7C77-5690-75B94B929053}"/>
                  </a:ext>
                </a:extLst>
              </p:cNvPr>
              <p:cNvSpPr/>
              <p:nvPr/>
            </p:nvSpPr>
            <p:spPr>
              <a:xfrm>
                <a:off x="10993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7" name="Freeform: Shape 396">
                <a:extLst>
                  <a:ext uri="{FF2B5EF4-FFF2-40B4-BE49-F238E27FC236}">
                    <a16:creationId xmlns:a16="http://schemas.microsoft.com/office/drawing/2014/main" id="{33E9F99B-83BB-9300-B9F8-239B7D138C7E}"/>
                  </a:ext>
                </a:extLst>
              </p:cNvPr>
              <p:cNvSpPr/>
              <p:nvPr/>
            </p:nvSpPr>
            <p:spPr>
              <a:xfrm>
                <a:off x="121541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8" name="Freeform: Shape 397">
                <a:extLst>
                  <a:ext uri="{FF2B5EF4-FFF2-40B4-BE49-F238E27FC236}">
                    <a16:creationId xmlns:a16="http://schemas.microsoft.com/office/drawing/2014/main" id="{F95D9700-9427-5509-8B45-C4B434D752EC}"/>
                  </a:ext>
                </a:extLst>
              </p:cNvPr>
              <p:cNvSpPr/>
              <p:nvPr/>
            </p:nvSpPr>
            <p:spPr>
              <a:xfrm>
                <a:off x="13314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9" name="Freeform: Shape 398">
                <a:extLst>
                  <a:ext uri="{FF2B5EF4-FFF2-40B4-BE49-F238E27FC236}">
                    <a16:creationId xmlns:a16="http://schemas.microsoft.com/office/drawing/2014/main" id="{AC2FD75C-6170-82BD-465A-CA30C3B52D80}"/>
                  </a:ext>
                </a:extLst>
              </p:cNvPr>
              <p:cNvSpPr/>
              <p:nvPr/>
            </p:nvSpPr>
            <p:spPr>
              <a:xfrm>
                <a:off x="144748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0" name="Freeform: Shape 399">
                <a:extLst>
                  <a:ext uri="{FF2B5EF4-FFF2-40B4-BE49-F238E27FC236}">
                    <a16:creationId xmlns:a16="http://schemas.microsoft.com/office/drawing/2014/main" id="{A6177BC4-715E-0C44-B163-C03CC0256C2A}"/>
                  </a:ext>
                </a:extLst>
              </p:cNvPr>
              <p:cNvSpPr/>
              <p:nvPr/>
            </p:nvSpPr>
            <p:spPr>
              <a:xfrm>
                <a:off x="15634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1" name="Freeform: Shape 400">
                <a:extLst>
                  <a:ext uri="{FF2B5EF4-FFF2-40B4-BE49-F238E27FC236}">
                    <a16:creationId xmlns:a16="http://schemas.microsoft.com/office/drawing/2014/main" id="{CB6933C5-0EE3-4A05-75EE-042FF7862FA1}"/>
                  </a:ext>
                </a:extLst>
              </p:cNvPr>
              <p:cNvSpPr/>
              <p:nvPr/>
            </p:nvSpPr>
            <p:spPr>
              <a:xfrm>
                <a:off x="16795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2" name="Freeform: Shape 401">
                <a:extLst>
                  <a:ext uri="{FF2B5EF4-FFF2-40B4-BE49-F238E27FC236}">
                    <a16:creationId xmlns:a16="http://schemas.microsoft.com/office/drawing/2014/main" id="{63F98494-B16C-A19D-F7DA-A55AA1CDEBED}"/>
                  </a:ext>
                </a:extLst>
              </p:cNvPr>
              <p:cNvSpPr/>
              <p:nvPr/>
            </p:nvSpPr>
            <p:spPr>
              <a:xfrm>
                <a:off x="17955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3" name="Freeform: Shape 402">
                <a:extLst>
                  <a:ext uri="{FF2B5EF4-FFF2-40B4-BE49-F238E27FC236}">
                    <a16:creationId xmlns:a16="http://schemas.microsoft.com/office/drawing/2014/main" id="{895CFD10-5E39-FA12-81DE-66881355B0D7}"/>
                  </a:ext>
                </a:extLst>
              </p:cNvPr>
              <p:cNvSpPr/>
              <p:nvPr/>
            </p:nvSpPr>
            <p:spPr>
              <a:xfrm>
                <a:off x="191159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4" name="Freeform: Shape 403">
                <a:extLst>
                  <a:ext uri="{FF2B5EF4-FFF2-40B4-BE49-F238E27FC236}">
                    <a16:creationId xmlns:a16="http://schemas.microsoft.com/office/drawing/2014/main" id="{D0880BCC-3D9A-1B77-D797-D8D2757F9206}"/>
                  </a:ext>
                </a:extLst>
              </p:cNvPr>
              <p:cNvSpPr/>
              <p:nvPr/>
            </p:nvSpPr>
            <p:spPr>
              <a:xfrm>
                <a:off x="20276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5" name="Freeform: Shape 404">
                <a:extLst>
                  <a:ext uri="{FF2B5EF4-FFF2-40B4-BE49-F238E27FC236}">
                    <a16:creationId xmlns:a16="http://schemas.microsoft.com/office/drawing/2014/main" id="{2058457E-DDD5-4D30-EA6A-1804F3FD1A12}"/>
                  </a:ext>
                </a:extLst>
              </p:cNvPr>
              <p:cNvSpPr/>
              <p:nvPr/>
            </p:nvSpPr>
            <p:spPr>
              <a:xfrm>
                <a:off x="21436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6" name="Freeform: Shape 405">
                <a:extLst>
                  <a:ext uri="{FF2B5EF4-FFF2-40B4-BE49-F238E27FC236}">
                    <a16:creationId xmlns:a16="http://schemas.microsoft.com/office/drawing/2014/main" id="{96BC6E5C-85D3-E53D-CFC8-3C66C488CEE2}"/>
                  </a:ext>
                </a:extLst>
              </p:cNvPr>
              <p:cNvSpPr/>
              <p:nvPr/>
            </p:nvSpPr>
            <p:spPr>
              <a:xfrm>
                <a:off x="225968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7" name="Freeform: Shape 406">
                <a:extLst>
                  <a:ext uri="{FF2B5EF4-FFF2-40B4-BE49-F238E27FC236}">
                    <a16:creationId xmlns:a16="http://schemas.microsoft.com/office/drawing/2014/main" id="{FBDDDDFF-8629-C4AF-E054-709E1731D9D1}"/>
                  </a:ext>
                </a:extLst>
              </p:cNvPr>
              <p:cNvSpPr/>
              <p:nvPr/>
            </p:nvSpPr>
            <p:spPr>
              <a:xfrm>
                <a:off x="237571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8" name="Freeform: Shape 407">
                <a:extLst>
                  <a:ext uri="{FF2B5EF4-FFF2-40B4-BE49-F238E27FC236}">
                    <a16:creationId xmlns:a16="http://schemas.microsoft.com/office/drawing/2014/main" id="{FF8A5059-50E3-19A3-FC9C-B615AD529DD8}"/>
                  </a:ext>
                </a:extLst>
              </p:cNvPr>
              <p:cNvSpPr/>
              <p:nvPr/>
            </p:nvSpPr>
            <p:spPr>
              <a:xfrm>
                <a:off x="24917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9" name="Freeform: Shape 408">
                <a:extLst>
                  <a:ext uri="{FF2B5EF4-FFF2-40B4-BE49-F238E27FC236}">
                    <a16:creationId xmlns:a16="http://schemas.microsoft.com/office/drawing/2014/main" id="{D51739EC-B40A-9F7B-EFF8-1CE4E835DB5D}"/>
                  </a:ext>
                </a:extLst>
              </p:cNvPr>
              <p:cNvSpPr/>
              <p:nvPr/>
            </p:nvSpPr>
            <p:spPr>
              <a:xfrm>
                <a:off x="26077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0" name="Freeform: Shape 409">
                <a:extLst>
                  <a:ext uri="{FF2B5EF4-FFF2-40B4-BE49-F238E27FC236}">
                    <a16:creationId xmlns:a16="http://schemas.microsoft.com/office/drawing/2014/main" id="{87FAE664-08B1-34F7-D1D6-94506650E72F}"/>
                  </a:ext>
                </a:extLst>
              </p:cNvPr>
              <p:cNvSpPr/>
              <p:nvPr/>
            </p:nvSpPr>
            <p:spPr>
              <a:xfrm>
                <a:off x="272379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1" name="Freeform: Shape 410">
                <a:extLst>
                  <a:ext uri="{FF2B5EF4-FFF2-40B4-BE49-F238E27FC236}">
                    <a16:creationId xmlns:a16="http://schemas.microsoft.com/office/drawing/2014/main" id="{3AE7A27F-38BE-0239-5527-FA864A1B4533}"/>
                  </a:ext>
                </a:extLst>
              </p:cNvPr>
              <p:cNvSpPr/>
              <p:nvPr/>
            </p:nvSpPr>
            <p:spPr>
              <a:xfrm>
                <a:off x="28398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2" name="Freeform: Shape 411">
                <a:extLst>
                  <a:ext uri="{FF2B5EF4-FFF2-40B4-BE49-F238E27FC236}">
                    <a16:creationId xmlns:a16="http://schemas.microsoft.com/office/drawing/2014/main" id="{5D8B6638-202B-773C-AEF4-05830B20E9A7}"/>
                  </a:ext>
                </a:extLst>
              </p:cNvPr>
              <p:cNvSpPr/>
              <p:nvPr/>
            </p:nvSpPr>
            <p:spPr>
              <a:xfrm>
                <a:off x="29558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3" name="Freeform: Shape 412">
                <a:extLst>
                  <a:ext uri="{FF2B5EF4-FFF2-40B4-BE49-F238E27FC236}">
                    <a16:creationId xmlns:a16="http://schemas.microsoft.com/office/drawing/2014/main" id="{F6AE9A56-1CCC-4135-60F4-11B94D172CA3}"/>
                  </a:ext>
                </a:extLst>
              </p:cNvPr>
              <p:cNvSpPr/>
              <p:nvPr/>
            </p:nvSpPr>
            <p:spPr>
              <a:xfrm>
                <a:off x="307189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4" name="Freeform: Shape 413">
                <a:extLst>
                  <a:ext uri="{FF2B5EF4-FFF2-40B4-BE49-F238E27FC236}">
                    <a16:creationId xmlns:a16="http://schemas.microsoft.com/office/drawing/2014/main" id="{5B4E6517-F02C-EDFB-8813-12350037DD7B}"/>
                  </a:ext>
                </a:extLst>
              </p:cNvPr>
              <p:cNvSpPr/>
              <p:nvPr/>
            </p:nvSpPr>
            <p:spPr>
              <a:xfrm>
                <a:off x="318791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5" name="Freeform: Shape 414">
                <a:extLst>
                  <a:ext uri="{FF2B5EF4-FFF2-40B4-BE49-F238E27FC236}">
                    <a16:creationId xmlns:a16="http://schemas.microsoft.com/office/drawing/2014/main" id="{A42DB16E-00A2-57A8-252D-66262A6F3714}"/>
                  </a:ext>
                </a:extLst>
              </p:cNvPr>
              <p:cNvSpPr/>
              <p:nvPr/>
            </p:nvSpPr>
            <p:spPr>
              <a:xfrm>
                <a:off x="33039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6" name="Freeform: Shape 415">
                <a:extLst>
                  <a:ext uri="{FF2B5EF4-FFF2-40B4-BE49-F238E27FC236}">
                    <a16:creationId xmlns:a16="http://schemas.microsoft.com/office/drawing/2014/main" id="{6FACC962-1D95-54B5-BA64-A5A0534DD51F}"/>
                  </a:ext>
                </a:extLst>
              </p:cNvPr>
              <p:cNvSpPr/>
              <p:nvPr/>
            </p:nvSpPr>
            <p:spPr>
              <a:xfrm>
                <a:off x="341997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7" name="Freeform: Shape 416">
                <a:extLst>
                  <a:ext uri="{FF2B5EF4-FFF2-40B4-BE49-F238E27FC236}">
                    <a16:creationId xmlns:a16="http://schemas.microsoft.com/office/drawing/2014/main" id="{D736436B-557B-27C2-338C-498F91D505AB}"/>
                  </a:ext>
                </a:extLst>
              </p:cNvPr>
              <p:cNvSpPr/>
              <p:nvPr/>
            </p:nvSpPr>
            <p:spPr>
              <a:xfrm>
                <a:off x="35360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8" name="Freeform: Shape 417">
                <a:extLst>
                  <a:ext uri="{FF2B5EF4-FFF2-40B4-BE49-F238E27FC236}">
                    <a16:creationId xmlns:a16="http://schemas.microsoft.com/office/drawing/2014/main" id="{006557FC-6E5B-27E1-0C3A-0FFD3A9B6672}"/>
                  </a:ext>
                </a:extLst>
              </p:cNvPr>
              <p:cNvSpPr/>
              <p:nvPr/>
            </p:nvSpPr>
            <p:spPr>
              <a:xfrm>
                <a:off x="36520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9" name="Freeform: Shape 418">
                <a:extLst>
                  <a:ext uri="{FF2B5EF4-FFF2-40B4-BE49-F238E27FC236}">
                    <a16:creationId xmlns:a16="http://schemas.microsoft.com/office/drawing/2014/main" id="{BB99A084-36F7-B826-FE99-DB9D8686A7A0}"/>
                  </a:ext>
                </a:extLst>
              </p:cNvPr>
              <p:cNvSpPr/>
              <p:nvPr/>
            </p:nvSpPr>
            <p:spPr>
              <a:xfrm>
                <a:off x="37680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0" name="Freeform: Shape 419">
                <a:extLst>
                  <a:ext uri="{FF2B5EF4-FFF2-40B4-BE49-F238E27FC236}">
                    <a16:creationId xmlns:a16="http://schemas.microsoft.com/office/drawing/2014/main" id="{7DEFD109-DA0D-5149-4C28-D622BA76F3B8}"/>
                  </a:ext>
                </a:extLst>
              </p:cNvPr>
              <p:cNvSpPr/>
              <p:nvPr/>
            </p:nvSpPr>
            <p:spPr>
              <a:xfrm>
                <a:off x="38840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1" name="Freeform: Shape 420">
                <a:extLst>
                  <a:ext uri="{FF2B5EF4-FFF2-40B4-BE49-F238E27FC236}">
                    <a16:creationId xmlns:a16="http://schemas.microsoft.com/office/drawing/2014/main" id="{5DF4741C-7184-BA5A-083B-A4676D739DBE}"/>
                  </a:ext>
                </a:extLst>
              </p:cNvPr>
              <p:cNvSpPr/>
              <p:nvPr/>
            </p:nvSpPr>
            <p:spPr>
              <a:xfrm>
                <a:off x="400012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2" name="Freeform: Shape 421">
                <a:extLst>
                  <a:ext uri="{FF2B5EF4-FFF2-40B4-BE49-F238E27FC236}">
                    <a16:creationId xmlns:a16="http://schemas.microsoft.com/office/drawing/2014/main" id="{62787D73-2C2D-56A5-2318-63AF33E365D7}"/>
                  </a:ext>
                </a:extLst>
              </p:cNvPr>
              <p:cNvSpPr/>
              <p:nvPr/>
            </p:nvSpPr>
            <p:spPr>
              <a:xfrm>
                <a:off x="41161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3" name="Freeform: Shape 422">
                <a:extLst>
                  <a:ext uri="{FF2B5EF4-FFF2-40B4-BE49-F238E27FC236}">
                    <a16:creationId xmlns:a16="http://schemas.microsoft.com/office/drawing/2014/main" id="{A78DF44F-75DD-2DDB-AF04-DD62F9EDAF85}"/>
                  </a:ext>
                </a:extLst>
              </p:cNvPr>
              <p:cNvSpPr/>
              <p:nvPr/>
            </p:nvSpPr>
            <p:spPr>
              <a:xfrm>
                <a:off x="42321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4" name="Freeform: Shape 423">
                <a:extLst>
                  <a:ext uri="{FF2B5EF4-FFF2-40B4-BE49-F238E27FC236}">
                    <a16:creationId xmlns:a16="http://schemas.microsoft.com/office/drawing/2014/main" id="{B4BA0856-2C60-9594-D996-A2C221797A5C}"/>
                  </a:ext>
                </a:extLst>
              </p:cNvPr>
              <p:cNvSpPr/>
              <p:nvPr/>
            </p:nvSpPr>
            <p:spPr>
              <a:xfrm>
                <a:off x="43482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5" name="Freeform: Shape 424">
                <a:extLst>
                  <a:ext uri="{FF2B5EF4-FFF2-40B4-BE49-F238E27FC236}">
                    <a16:creationId xmlns:a16="http://schemas.microsoft.com/office/drawing/2014/main" id="{EE48A9C9-EABE-DA69-35D4-C07B274C6EE4}"/>
                  </a:ext>
                </a:extLst>
              </p:cNvPr>
              <p:cNvSpPr/>
              <p:nvPr/>
            </p:nvSpPr>
            <p:spPr>
              <a:xfrm>
                <a:off x="446424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6" name="Freeform: Shape 425">
                <a:extLst>
                  <a:ext uri="{FF2B5EF4-FFF2-40B4-BE49-F238E27FC236}">
                    <a16:creationId xmlns:a16="http://schemas.microsoft.com/office/drawing/2014/main" id="{92F09669-085F-C139-6C9C-106075EBEF9B}"/>
                  </a:ext>
                </a:extLst>
              </p:cNvPr>
              <p:cNvSpPr/>
              <p:nvPr/>
            </p:nvSpPr>
            <p:spPr>
              <a:xfrm>
                <a:off x="458027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7" name="Freeform: Shape 426">
                <a:extLst>
                  <a:ext uri="{FF2B5EF4-FFF2-40B4-BE49-F238E27FC236}">
                    <a16:creationId xmlns:a16="http://schemas.microsoft.com/office/drawing/2014/main" id="{A40F74BB-E09B-FBD9-C7A3-8087025D2CE9}"/>
                  </a:ext>
                </a:extLst>
              </p:cNvPr>
              <p:cNvSpPr/>
              <p:nvPr/>
            </p:nvSpPr>
            <p:spPr>
              <a:xfrm>
                <a:off x="5511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8" name="Freeform: Shape 427">
                <a:extLst>
                  <a:ext uri="{FF2B5EF4-FFF2-40B4-BE49-F238E27FC236}">
                    <a16:creationId xmlns:a16="http://schemas.microsoft.com/office/drawing/2014/main" id="{6282A92A-05CF-B9DD-1453-7608A0C6FF11}"/>
                  </a:ext>
                </a:extLst>
              </p:cNvPr>
              <p:cNvSpPr/>
              <p:nvPr/>
            </p:nvSpPr>
            <p:spPr>
              <a:xfrm>
                <a:off x="17115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9" name="Freeform: Shape 428">
                <a:extLst>
                  <a:ext uri="{FF2B5EF4-FFF2-40B4-BE49-F238E27FC236}">
                    <a16:creationId xmlns:a16="http://schemas.microsoft.com/office/drawing/2014/main" id="{CC32DB9A-7249-E02C-9CBF-5EF35CC7A9F2}"/>
                  </a:ext>
                </a:extLst>
              </p:cNvPr>
              <p:cNvSpPr/>
              <p:nvPr/>
            </p:nvSpPr>
            <p:spPr>
              <a:xfrm>
                <a:off x="2871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0" name="Freeform: Shape 429">
                <a:extLst>
                  <a:ext uri="{FF2B5EF4-FFF2-40B4-BE49-F238E27FC236}">
                    <a16:creationId xmlns:a16="http://schemas.microsoft.com/office/drawing/2014/main" id="{8F3D7259-A164-1314-C612-9366556D206A}"/>
                  </a:ext>
                </a:extLst>
              </p:cNvPr>
              <p:cNvSpPr/>
              <p:nvPr/>
            </p:nvSpPr>
            <p:spPr>
              <a:xfrm>
                <a:off x="40320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1" name="Freeform: Shape 430">
                <a:extLst>
                  <a:ext uri="{FF2B5EF4-FFF2-40B4-BE49-F238E27FC236}">
                    <a16:creationId xmlns:a16="http://schemas.microsoft.com/office/drawing/2014/main" id="{599F67D0-1BD5-CD92-314E-75E834A2B27A}"/>
                  </a:ext>
                </a:extLst>
              </p:cNvPr>
              <p:cNvSpPr/>
              <p:nvPr/>
            </p:nvSpPr>
            <p:spPr>
              <a:xfrm>
                <a:off x="51923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2" name="Freeform: Shape 431">
                <a:extLst>
                  <a:ext uri="{FF2B5EF4-FFF2-40B4-BE49-F238E27FC236}">
                    <a16:creationId xmlns:a16="http://schemas.microsoft.com/office/drawing/2014/main" id="{91AFDFFC-EF71-1EDD-66B4-09C01A1A7AB7}"/>
                  </a:ext>
                </a:extLst>
              </p:cNvPr>
              <p:cNvSpPr/>
              <p:nvPr/>
            </p:nvSpPr>
            <p:spPr>
              <a:xfrm>
                <a:off x="63526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3" name="Freeform: Shape 432">
                <a:extLst>
                  <a:ext uri="{FF2B5EF4-FFF2-40B4-BE49-F238E27FC236}">
                    <a16:creationId xmlns:a16="http://schemas.microsoft.com/office/drawing/2014/main" id="{3D147068-0ABB-1D02-0CCB-C667B6456C0F}"/>
                  </a:ext>
                </a:extLst>
              </p:cNvPr>
              <p:cNvSpPr/>
              <p:nvPr/>
            </p:nvSpPr>
            <p:spPr>
              <a:xfrm>
                <a:off x="7512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4" name="Freeform: Shape 433">
                <a:extLst>
                  <a:ext uri="{FF2B5EF4-FFF2-40B4-BE49-F238E27FC236}">
                    <a16:creationId xmlns:a16="http://schemas.microsoft.com/office/drawing/2014/main" id="{DDAD86F2-CA11-F1DA-085A-0A4EC9E46132}"/>
                  </a:ext>
                </a:extLst>
              </p:cNvPr>
              <p:cNvSpPr/>
              <p:nvPr/>
            </p:nvSpPr>
            <p:spPr>
              <a:xfrm>
                <a:off x="8673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5" name="Freeform: Shape 434">
                <a:extLst>
                  <a:ext uri="{FF2B5EF4-FFF2-40B4-BE49-F238E27FC236}">
                    <a16:creationId xmlns:a16="http://schemas.microsoft.com/office/drawing/2014/main" id="{575112E7-D612-E524-62A0-573E09904401}"/>
                  </a:ext>
                </a:extLst>
              </p:cNvPr>
              <p:cNvSpPr/>
              <p:nvPr/>
            </p:nvSpPr>
            <p:spPr>
              <a:xfrm>
                <a:off x="98334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6" name="Freeform: Shape 435">
                <a:extLst>
                  <a:ext uri="{FF2B5EF4-FFF2-40B4-BE49-F238E27FC236}">
                    <a16:creationId xmlns:a16="http://schemas.microsoft.com/office/drawing/2014/main" id="{94EB19FF-AD50-2C2E-0351-F612B0E447B8}"/>
                  </a:ext>
                </a:extLst>
              </p:cNvPr>
              <p:cNvSpPr/>
              <p:nvPr/>
            </p:nvSpPr>
            <p:spPr>
              <a:xfrm>
                <a:off x="10993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7" name="Freeform: Shape 436">
                <a:extLst>
                  <a:ext uri="{FF2B5EF4-FFF2-40B4-BE49-F238E27FC236}">
                    <a16:creationId xmlns:a16="http://schemas.microsoft.com/office/drawing/2014/main" id="{053AD645-A630-D7FB-1AB1-40C9735B50F5}"/>
                  </a:ext>
                </a:extLst>
              </p:cNvPr>
              <p:cNvSpPr/>
              <p:nvPr/>
            </p:nvSpPr>
            <p:spPr>
              <a:xfrm>
                <a:off x="121541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8" name="Freeform: Shape 437">
                <a:extLst>
                  <a:ext uri="{FF2B5EF4-FFF2-40B4-BE49-F238E27FC236}">
                    <a16:creationId xmlns:a16="http://schemas.microsoft.com/office/drawing/2014/main" id="{11E94BD0-8589-82B8-56EC-85E48E143FE8}"/>
                  </a:ext>
                </a:extLst>
              </p:cNvPr>
              <p:cNvSpPr/>
              <p:nvPr/>
            </p:nvSpPr>
            <p:spPr>
              <a:xfrm>
                <a:off x="13314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9" name="Freeform: Shape 438">
                <a:extLst>
                  <a:ext uri="{FF2B5EF4-FFF2-40B4-BE49-F238E27FC236}">
                    <a16:creationId xmlns:a16="http://schemas.microsoft.com/office/drawing/2014/main" id="{67585161-A080-191F-7133-2FD113B7E4AE}"/>
                  </a:ext>
                </a:extLst>
              </p:cNvPr>
              <p:cNvSpPr/>
              <p:nvPr/>
            </p:nvSpPr>
            <p:spPr>
              <a:xfrm>
                <a:off x="144748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0" name="Freeform: Shape 439">
                <a:extLst>
                  <a:ext uri="{FF2B5EF4-FFF2-40B4-BE49-F238E27FC236}">
                    <a16:creationId xmlns:a16="http://schemas.microsoft.com/office/drawing/2014/main" id="{542B6F6F-436A-B8FF-5A9E-12D9D5985428}"/>
                  </a:ext>
                </a:extLst>
              </p:cNvPr>
              <p:cNvSpPr/>
              <p:nvPr/>
            </p:nvSpPr>
            <p:spPr>
              <a:xfrm>
                <a:off x="15634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1" name="Freeform: Shape 440">
                <a:extLst>
                  <a:ext uri="{FF2B5EF4-FFF2-40B4-BE49-F238E27FC236}">
                    <a16:creationId xmlns:a16="http://schemas.microsoft.com/office/drawing/2014/main" id="{4B8155A9-7F24-A81B-A913-D3B9A461F4A4}"/>
                  </a:ext>
                </a:extLst>
              </p:cNvPr>
              <p:cNvSpPr/>
              <p:nvPr/>
            </p:nvSpPr>
            <p:spPr>
              <a:xfrm>
                <a:off x="16795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2" name="Freeform: Shape 441">
                <a:extLst>
                  <a:ext uri="{FF2B5EF4-FFF2-40B4-BE49-F238E27FC236}">
                    <a16:creationId xmlns:a16="http://schemas.microsoft.com/office/drawing/2014/main" id="{2E68E193-C177-577D-A7E7-151A2D709865}"/>
                  </a:ext>
                </a:extLst>
              </p:cNvPr>
              <p:cNvSpPr/>
              <p:nvPr/>
            </p:nvSpPr>
            <p:spPr>
              <a:xfrm>
                <a:off x="17955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3" name="Freeform: Shape 442">
                <a:extLst>
                  <a:ext uri="{FF2B5EF4-FFF2-40B4-BE49-F238E27FC236}">
                    <a16:creationId xmlns:a16="http://schemas.microsoft.com/office/drawing/2014/main" id="{01F57DCF-983B-859B-C046-A31875228944}"/>
                  </a:ext>
                </a:extLst>
              </p:cNvPr>
              <p:cNvSpPr/>
              <p:nvPr/>
            </p:nvSpPr>
            <p:spPr>
              <a:xfrm>
                <a:off x="191159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4" name="Freeform: Shape 443">
                <a:extLst>
                  <a:ext uri="{FF2B5EF4-FFF2-40B4-BE49-F238E27FC236}">
                    <a16:creationId xmlns:a16="http://schemas.microsoft.com/office/drawing/2014/main" id="{269183F5-D83B-E557-9C65-D323019A17D5}"/>
                  </a:ext>
                </a:extLst>
              </p:cNvPr>
              <p:cNvSpPr/>
              <p:nvPr/>
            </p:nvSpPr>
            <p:spPr>
              <a:xfrm>
                <a:off x="20276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5" name="Freeform: Shape 444">
                <a:extLst>
                  <a:ext uri="{FF2B5EF4-FFF2-40B4-BE49-F238E27FC236}">
                    <a16:creationId xmlns:a16="http://schemas.microsoft.com/office/drawing/2014/main" id="{8CDD9062-12CB-709B-FE4A-8EF04C4037AE}"/>
                  </a:ext>
                </a:extLst>
              </p:cNvPr>
              <p:cNvSpPr/>
              <p:nvPr/>
            </p:nvSpPr>
            <p:spPr>
              <a:xfrm>
                <a:off x="21436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6" name="Freeform: Shape 445">
                <a:extLst>
                  <a:ext uri="{FF2B5EF4-FFF2-40B4-BE49-F238E27FC236}">
                    <a16:creationId xmlns:a16="http://schemas.microsoft.com/office/drawing/2014/main" id="{F422D4E4-1C1F-DF3D-00DB-3310F58161D3}"/>
                  </a:ext>
                </a:extLst>
              </p:cNvPr>
              <p:cNvSpPr/>
              <p:nvPr/>
            </p:nvSpPr>
            <p:spPr>
              <a:xfrm>
                <a:off x="225968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7" name="Freeform: Shape 446">
                <a:extLst>
                  <a:ext uri="{FF2B5EF4-FFF2-40B4-BE49-F238E27FC236}">
                    <a16:creationId xmlns:a16="http://schemas.microsoft.com/office/drawing/2014/main" id="{13B40D64-A97D-C621-9DB2-69A21EB48C3C}"/>
                  </a:ext>
                </a:extLst>
              </p:cNvPr>
              <p:cNvSpPr/>
              <p:nvPr/>
            </p:nvSpPr>
            <p:spPr>
              <a:xfrm>
                <a:off x="237571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8" name="Freeform: Shape 447">
                <a:extLst>
                  <a:ext uri="{FF2B5EF4-FFF2-40B4-BE49-F238E27FC236}">
                    <a16:creationId xmlns:a16="http://schemas.microsoft.com/office/drawing/2014/main" id="{1ADA2A04-0F3E-B882-0D0F-485F24C36E30}"/>
                  </a:ext>
                </a:extLst>
              </p:cNvPr>
              <p:cNvSpPr/>
              <p:nvPr/>
            </p:nvSpPr>
            <p:spPr>
              <a:xfrm>
                <a:off x="24917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9" name="Freeform: Shape 448">
                <a:extLst>
                  <a:ext uri="{FF2B5EF4-FFF2-40B4-BE49-F238E27FC236}">
                    <a16:creationId xmlns:a16="http://schemas.microsoft.com/office/drawing/2014/main" id="{F9C2098F-B202-0636-F793-1433B065765B}"/>
                  </a:ext>
                </a:extLst>
              </p:cNvPr>
              <p:cNvSpPr/>
              <p:nvPr/>
            </p:nvSpPr>
            <p:spPr>
              <a:xfrm>
                <a:off x="26077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0" name="Freeform: Shape 449">
                <a:extLst>
                  <a:ext uri="{FF2B5EF4-FFF2-40B4-BE49-F238E27FC236}">
                    <a16:creationId xmlns:a16="http://schemas.microsoft.com/office/drawing/2014/main" id="{4680B506-552D-C280-6041-DFCC15A282F6}"/>
                  </a:ext>
                </a:extLst>
              </p:cNvPr>
              <p:cNvSpPr/>
              <p:nvPr/>
            </p:nvSpPr>
            <p:spPr>
              <a:xfrm>
                <a:off x="272379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1" name="Freeform: Shape 450">
                <a:extLst>
                  <a:ext uri="{FF2B5EF4-FFF2-40B4-BE49-F238E27FC236}">
                    <a16:creationId xmlns:a16="http://schemas.microsoft.com/office/drawing/2014/main" id="{34C68ACB-490C-3D08-8591-91D5A70556D7}"/>
                  </a:ext>
                </a:extLst>
              </p:cNvPr>
              <p:cNvSpPr/>
              <p:nvPr/>
            </p:nvSpPr>
            <p:spPr>
              <a:xfrm>
                <a:off x="28398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2" name="Freeform: Shape 451">
                <a:extLst>
                  <a:ext uri="{FF2B5EF4-FFF2-40B4-BE49-F238E27FC236}">
                    <a16:creationId xmlns:a16="http://schemas.microsoft.com/office/drawing/2014/main" id="{4100263F-DACF-7FA8-144F-DA2B5BB2DBF1}"/>
                  </a:ext>
                </a:extLst>
              </p:cNvPr>
              <p:cNvSpPr/>
              <p:nvPr/>
            </p:nvSpPr>
            <p:spPr>
              <a:xfrm>
                <a:off x="29558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3" name="Freeform: Shape 452">
                <a:extLst>
                  <a:ext uri="{FF2B5EF4-FFF2-40B4-BE49-F238E27FC236}">
                    <a16:creationId xmlns:a16="http://schemas.microsoft.com/office/drawing/2014/main" id="{FEE23198-8E50-7D01-7F72-3E9BF296C666}"/>
                  </a:ext>
                </a:extLst>
              </p:cNvPr>
              <p:cNvSpPr/>
              <p:nvPr/>
            </p:nvSpPr>
            <p:spPr>
              <a:xfrm>
                <a:off x="307189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4" name="Freeform: Shape 453">
                <a:extLst>
                  <a:ext uri="{FF2B5EF4-FFF2-40B4-BE49-F238E27FC236}">
                    <a16:creationId xmlns:a16="http://schemas.microsoft.com/office/drawing/2014/main" id="{8A8EF6F6-A0B4-BEC0-47E0-0F4DF2FFAE81}"/>
                  </a:ext>
                </a:extLst>
              </p:cNvPr>
              <p:cNvSpPr/>
              <p:nvPr/>
            </p:nvSpPr>
            <p:spPr>
              <a:xfrm>
                <a:off x="318791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5" name="Freeform: Shape 454">
                <a:extLst>
                  <a:ext uri="{FF2B5EF4-FFF2-40B4-BE49-F238E27FC236}">
                    <a16:creationId xmlns:a16="http://schemas.microsoft.com/office/drawing/2014/main" id="{C41B80BB-9B17-2BCB-4651-43A872D097AE}"/>
                  </a:ext>
                </a:extLst>
              </p:cNvPr>
              <p:cNvSpPr/>
              <p:nvPr/>
            </p:nvSpPr>
            <p:spPr>
              <a:xfrm>
                <a:off x="33039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6" name="Freeform: Shape 455">
                <a:extLst>
                  <a:ext uri="{FF2B5EF4-FFF2-40B4-BE49-F238E27FC236}">
                    <a16:creationId xmlns:a16="http://schemas.microsoft.com/office/drawing/2014/main" id="{FA596AC5-E0E1-C77D-3234-D7FD1647B399}"/>
                  </a:ext>
                </a:extLst>
              </p:cNvPr>
              <p:cNvSpPr/>
              <p:nvPr/>
            </p:nvSpPr>
            <p:spPr>
              <a:xfrm>
                <a:off x="341997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7" name="Freeform: Shape 456">
                <a:extLst>
                  <a:ext uri="{FF2B5EF4-FFF2-40B4-BE49-F238E27FC236}">
                    <a16:creationId xmlns:a16="http://schemas.microsoft.com/office/drawing/2014/main" id="{A26DE17B-AA09-3C92-F083-5F1AF7CB62D0}"/>
                  </a:ext>
                </a:extLst>
              </p:cNvPr>
              <p:cNvSpPr/>
              <p:nvPr/>
            </p:nvSpPr>
            <p:spPr>
              <a:xfrm>
                <a:off x="35360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8" name="Freeform: Shape 457">
                <a:extLst>
                  <a:ext uri="{FF2B5EF4-FFF2-40B4-BE49-F238E27FC236}">
                    <a16:creationId xmlns:a16="http://schemas.microsoft.com/office/drawing/2014/main" id="{D5E7FA0B-E00B-AA38-C3B3-1194AF579C18}"/>
                  </a:ext>
                </a:extLst>
              </p:cNvPr>
              <p:cNvSpPr/>
              <p:nvPr/>
            </p:nvSpPr>
            <p:spPr>
              <a:xfrm>
                <a:off x="36520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9" name="Freeform: Shape 458">
                <a:extLst>
                  <a:ext uri="{FF2B5EF4-FFF2-40B4-BE49-F238E27FC236}">
                    <a16:creationId xmlns:a16="http://schemas.microsoft.com/office/drawing/2014/main" id="{59B4DF74-7C64-8C11-D98B-13C2C8E8CD0B}"/>
                  </a:ext>
                </a:extLst>
              </p:cNvPr>
              <p:cNvSpPr/>
              <p:nvPr/>
            </p:nvSpPr>
            <p:spPr>
              <a:xfrm>
                <a:off x="37680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0" name="Freeform: Shape 459">
                <a:extLst>
                  <a:ext uri="{FF2B5EF4-FFF2-40B4-BE49-F238E27FC236}">
                    <a16:creationId xmlns:a16="http://schemas.microsoft.com/office/drawing/2014/main" id="{EC3B98D3-A9AE-4732-2878-323DC42B243D}"/>
                  </a:ext>
                </a:extLst>
              </p:cNvPr>
              <p:cNvSpPr/>
              <p:nvPr/>
            </p:nvSpPr>
            <p:spPr>
              <a:xfrm>
                <a:off x="38840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1" name="Freeform: Shape 460">
                <a:extLst>
                  <a:ext uri="{FF2B5EF4-FFF2-40B4-BE49-F238E27FC236}">
                    <a16:creationId xmlns:a16="http://schemas.microsoft.com/office/drawing/2014/main" id="{58A7B988-CFCB-AE4D-7783-2CAEF1FF1429}"/>
                  </a:ext>
                </a:extLst>
              </p:cNvPr>
              <p:cNvSpPr/>
              <p:nvPr/>
            </p:nvSpPr>
            <p:spPr>
              <a:xfrm>
                <a:off x="400012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2" name="Freeform: Shape 461">
                <a:extLst>
                  <a:ext uri="{FF2B5EF4-FFF2-40B4-BE49-F238E27FC236}">
                    <a16:creationId xmlns:a16="http://schemas.microsoft.com/office/drawing/2014/main" id="{A74E0831-FAA7-7746-C4B3-A3208DE7535D}"/>
                  </a:ext>
                </a:extLst>
              </p:cNvPr>
              <p:cNvSpPr/>
              <p:nvPr/>
            </p:nvSpPr>
            <p:spPr>
              <a:xfrm>
                <a:off x="41161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3" name="Freeform: Shape 462">
                <a:extLst>
                  <a:ext uri="{FF2B5EF4-FFF2-40B4-BE49-F238E27FC236}">
                    <a16:creationId xmlns:a16="http://schemas.microsoft.com/office/drawing/2014/main" id="{A29EA12B-FE79-5CDB-7634-483092D1F6FD}"/>
                  </a:ext>
                </a:extLst>
              </p:cNvPr>
              <p:cNvSpPr/>
              <p:nvPr/>
            </p:nvSpPr>
            <p:spPr>
              <a:xfrm>
                <a:off x="42321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4" name="Freeform: Shape 463">
                <a:extLst>
                  <a:ext uri="{FF2B5EF4-FFF2-40B4-BE49-F238E27FC236}">
                    <a16:creationId xmlns:a16="http://schemas.microsoft.com/office/drawing/2014/main" id="{280350DC-CB8E-DED1-BD94-E92980601258}"/>
                  </a:ext>
                </a:extLst>
              </p:cNvPr>
              <p:cNvSpPr/>
              <p:nvPr/>
            </p:nvSpPr>
            <p:spPr>
              <a:xfrm>
                <a:off x="43482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5" name="Freeform: Shape 464">
                <a:extLst>
                  <a:ext uri="{FF2B5EF4-FFF2-40B4-BE49-F238E27FC236}">
                    <a16:creationId xmlns:a16="http://schemas.microsoft.com/office/drawing/2014/main" id="{431C143E-C72D-39F3-9EB3-BF544C3CF046}"/>
                  </a:ext>
                </a:extLst>
              </p:cNvPr>
              <p:cNvSpPr/>
              <p:nvPr/>
            </p:nvSpPr>
            <p:spPr>
              <a:xfrm>
                <a:off x="446424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6" name="Freeform: Shape 465">
                <a:extLst>
                  <a:ext uri="{FF2B5EF4-FFF2-40B4-BE49-F238E27FC236}">
                    <a16:creationId xmlns:a16="http://schemas.microsoft.com/office/drawing/2014/main" id="{EA51FFE6-40B3-0DA4-9F89-1ED8A7C34657}"/>
                  </a:ext>
                </a:extLst>
              </p:cNvPr>
              <p:cNvSpPr/>
              <p:nvPr/>
            </p:nvSpPr>
            <p:spPr>
              <a:xfrm>
                <a:off x="458027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7" name="Freeform: Shape 466">
                <a:extLst>
                  <a:ext uri="{FF2B5EF4-FFF2-40B4-BE49-F238E27FC236}">
                    <a16:creationId xmlns:a16="http://schemas.microsoft.com/office/drawing/2014/main" id="{E6B6CF6C-2C97-D77C-0DCE-DD87FDD3D122}"/>
                  </a:ext>
                </a:extLst>
              </p:cNvPr>
              <p:cNvSpPr/>
              <p:nvPr/>
            </p:nvSpPr>
            <p:spPr>
              <a:xfrm>
                <a:off x="5511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8" name="Freeform: Shape 467">
                <a:extLst>
                  <a:ext uri="{FF2B5EF4-FFF2-40B4-BE49-F238E27FC236}">
                    <a16:creationId xmlns:a16="http://schemas.microsoft.com/office/drawing/2014/main" id="{51C7B5FC-5A8E-027E-9E02-84F35B5DB197}"/>
                  </a:ext>
                </a:extLst>
              </p:cNvPr>
              <p:cNvSpPr/>
              <p:nvPr/>
            </p:nvSpPr>
            <p:spPr>
              <a:xfrm>
                <a:off x="17115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9" name="Freeform: Shape 468">
                <a:extLst>
                  <a:ext uri="{FF2B5EF4-FFF2-40B4-BE49-F238E27FC236}">
                    <a16:creationId xmlns:a16="http://schemas.microsoft.com/office/drawing/2014/main" id="{66C577E8-EE4F-A7DC-2630-9CBBDF8B6C3D}"/>
                  </a:ext>
                </a:extLst>
              </p:cNvPr>
              <p:cNvSpPr/>
              <p:nvPr/>
            </p:nvSpPr>
            <p:spPr>
              <a:xfrm>
                <a:off x="2871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0" name="Freeform: Shape 469">
                <a:extLst>
                  <a:ext uri="{FF2B5EF4-FFF2-40B4-BE49-F238E27FC236}">
                    <a16:creationId xmlns:a16="http://schemas.microsoft.com/office/drawing/2014/main" id="{56EF8193-7E2F-D3B8-63F0-213E1D7A81AB}"/>
                  </a:ext>
                </a:extLst>
              </p:cNvPr>
              <p:cNvSpPr/>
              <p:nvPr/>
            </p:nvSpPr>
            <p:spPr>
              <a:xfrm>
                <a:off x="40320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1" name="Freeform: Shape 470">
                <a:extLst>
                  <a:ext uri="{FF2B5EF4-FFF2-40B4-BE49-F238E27FC236}">
                    <a16:creationId xmlns:a16="http://schemas.microsoft.com/office/drawing/2014/main" id="{D5537C5C-1C4D-0D6E-C73F-506036C57CDC}"/>
                  </a:ext>
                </a:extLst>
              </p:cNvPr>
              <p:cNvSpPr/>
              <p:nvPr/>
            </p:nvSpPr>
            <p:spPr>
              <a:xfrm>
                <a:off x="51923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2" name="Freeform: Shape 471">
                <a:extLst>
                  <a:ext uri="{FF2B5EF4-FFF2-40B4-BE49-F238E27FC236}">
                    <a16:creationId xmlns:a16="http://schemas.microsoft.com/office/drawing/2014/main" id="{6F5DCAB2-F5FA-DD60-CC3C-398C0431E527}"/>
                  </a:ext>
                </a:extLst>
              </p:cNvPr>
              <p:cNvSpPr/>
              <p:nvPr/>
            </p:nvSpPr>
            <p:spPr>
              <a:xfrm>
                <a:off x="63526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3" name="Freeform: Shape 472">
                <a:extLst>
                  <a:ext uri="{FF2B5EF4-FFF2-40B4-BE49-F238E27FC236}">
                    <a16:creationId xmlns:a16="http://schemas.microsoft.com/office/drawing/2014/main" id="{CD694E3E-DB73-BA1D-7CF1-FC74F0F3D322}"/>
                  </a:ext>
                </a:extLst>
              </p:cNvPr>
              <p:cNvSpPr/>
              <p:nvPr/>
            </p:nvSpPr>
            <p:spPr>
              <a:xfrm>
                <a:off x="7512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4" name="Freeform: Shape 473">
                <a:extLst>
                  <a:ext uri="{FF2B5EF4-FFF2-40B4-BE49-F238E27FC236}">
                    <a16:creationId xmlns:a16="http://schemas.microsoft.com/office/drawing/2014/main" id="{9024C6F1-3CCC-684F-27DE-7B136D66FE25}"/>
                  </a:ext>
                </a:extLst>
              </p:cNvPr>
              <p:cNvSpPr/>
              <p:nvPr/>
            </p:nvSpPr>
            <p:spPr>
              <a:xfrm>
                <a:off x="8673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5" name="Freeform: Shape 474">
                <a:extLst>
                  <a:ext uri="{FF2B5EF4-FFF2-40B4-BE49-F238E27FC236}">
                    <a16:creationId xmlns:a16="http://schemas.microsoft.com/office/drawing/2014/main" id="{CACC3768-F47C-A15B-97A1-C1DD0FE5BB6C}"/>
                  </a:ext>
                </a:extLst>
              </p:cNvPr>
              <p:cNvSpPr/>
              <p:nvPr/>
            </p:nvSpPr>
            <p:spPr>
              <a:xfrm>
                <a:off x="98334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6" name="Freeform: Shape 475">
                <a:extLst>
                  <a:ext uri="{FF2B5EF4-FFF2-40B4-BE49-F238E27FC236}">
                    <a16:creationId xmlns:a16="http://schemas.microsoft.com/office/drawing/2014/main" id="{A35A9ED9-E4D3-D4DE-561E-0068FC1869E7}"/>
                  </a:ext>
                </a:extLst>
              </p:cNvPr>
              <p:cNvSpPr/>
              <p:nvPr/>
            </p:nvSpPr>
            <p:spPr>
              <a:xfrm>
                <a:off x="10993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7" name="Freeform: Shape 476">
                <a:extLst>
                  <a:ext uri="{FF2B5EF4-FFF2-40B4-BE49-F238E27FC236}">
                    <a16:creationId xmlns:a16="http://schemas.microsoft.com/office/drawing/2014/main" id="{9D995DA4-46CA-AAA2-93E8-6347AB0314BD}"/>
                  </a:ext>
                </a:extLst>
              </p:cNvPr>
              <p:cNvSpPr/>
              <p:nvPr/>
            </p:nvSpPr>
            <p:spPr>
              <a:xfrm>
                <a:off x="121541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8" name="Freeform: Shape 477">
                <a:extLst>
                  <a:ext uri="{FF2B5EF4-FFF2-40B4-BE49-F238E27FC236}">
                    <a16:creationId xmlns:a16="http://schemas.microsoft.com/office/drawing/2014/main" id="{0F688C6E-67F3-9320-0BF7-C0E33510BE56}"/>
                  </a:ext>
                </a:extLst>
              </p:cNvPr>
              <p:cNvSpPr/>
              <p:nvPr/>
            </p:nvSpPr>
            <p:spPr>
              <a:xfrm>
                <a:off x="13314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9" name="Freeform: Shape 478">
                <a:extLst>
                  <a:ext uri="{FF2B5EF4-FFF2-40B4-BE49-F238E27FC236}">
                    <a16:creationId xmlns:a16="http://schemas.microsoft.com/office/drawing/2014/main" id="{EF278091-C55C-F674-70CA-49F855E27DF4}"/>
                  </a:ext>
                </a:extLst>
              </p:cNvPr>
              <p:cNvSpPr/>
              <p:nvPr/>
            </p:nvSpPr>
            <p:spPr>
              <a:xfrm>
                <a:off x="144748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0" name="Freeform: Shape 479">
                <a:extLst>
                  <a:ext uri="{FF2B5EF4-FFF2-40B4-BE49-F238E27FC236}">
                    <a16:creationId xmlns:a16="http://schemas.microsoft.com/office/drawing/2014/main" id="{BD8C0A9F-9CB5-CED0-19FB-44477CC0EF95}"/>
                  </a:ext>
                </a:extLst>
              </p:cNvPr>
              <p:cNvSpPr/>
              <p:nvPr/>
            </p:nvSpPr>
            <p:spPr>
              <a:xfrm>
                <a:off x="15634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1" name="Freeform: Shape 480">
                <a:extLst>
                  <a:ext uri="{FF2B5EF4-FFF2-40B4-BE49-F238E27FC236}">
                    <a16:creationId xmlns:a16="http://schemas.microsoft.com/office/drawing/2014/main" id="{3814E437-2AFF-6D95-CFA3-DF43823CB61E}"/>
                  </a:ext>
                </a:extLst>
              </p:cNvPr>
              <p:cNvSpPr/>
              <p:nvPr/>
            </p:nvSpPr>
            <p:spPr>
              <a:xfrm>
                <a:off x="16795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2" name="Freeform: Shape 481">
                <a:extLst>
                  <a:ext uri="{FF2B5EF4-FFF2-40B4-BE49-F238E27FC236}">
                    <a16:creationId xmlns:a16="http://schemas.microsoft.com/office/drawing/2014/main" id="{A8F41AE8-327B-5B7A-BAD9-FDF76196B25C}"/>
                  </a:ext>
                </a:extLst>
              </p:cNvPr>
              <p:cNvSpPr/>
              <p:nvPr/>
            </p:nvSpPr>
            <p:spPr>
              <a:xfrm>
                <a:off x="17955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3" name="Freeform: Shape 482">
                <a:extLst>
                  <a:ext uri="{FF2B5EF4-FFF2-40B4-BE49-F238E27FC236}">
                    <a16:creationId xmlns:a16="http://schemas.microsoft.com/office/drawing/2014/main" id="{56E6EB75-0773-B2C6-B239-337EC7D36B32}"/>
                  </a:ext>
                </a:extLst>
              </p:cNvPr>
              <p:cNvSpPr/>
              <p:nvPr/>
            </p:nvSpPr>
            <p:spPr>
              <a:xfrm>
                <a:off x="191159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4" name="Freeform: Shape 483">
                <a:extLst>
                  <a:ext uri="{FF2B5EF4-FFF2-40B4-BE49-F238E27FC236}">
                    <a16:creationId xmlns:a16="http://schemas.microsoft.com/office/drawing/2014/main" id="{A59B9E0C-FEEB-E8A8-126F-085895FB7C5B}"/>
                  </a:ext>
                </a:extLst>
              </p:cNvPr>
              <p:cNvSpPr/>
              <p:nvPr/>
            </p:nvSpPr>
            <p:spPr>
              <a:xfrm>
                <a:off x="20276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5" name="Freeform: Shape 484">
                <a:extLst>
                  <a:ext uri="{FF2B5EF4-FFF2-40B4-BE49-F238E27FC236}">
                    <a16:creationId xmlns:a16="http://schemas.microsoft.com/office/drawing/2014/main" id="{9F43F97E-DDB7-1E1C-CC03-7AC80B3E3D48}"/>
                  </a:ext>
                </a:extLst>
              </p:cNvPr>
              <p:cNvSpPr/>
              <p:nvPr/>
            </p:nvSpPr>
            <p:spPr>
              <a:xfrm>
                <a:off x="21436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6" name="Freeform: Shape 485">
                <a:extLst>
                  <a:ext uri="{FF2B5EF4-FFF2-40B4-BE49-F238E27FC236}">
                    <a16:creationId xmlns:a16="http://schemas.microsoft.com/office/drawing/2014/main" id="{4F2BB41C-28DB-9F5C-7679-58619E9820C1}"/>
                  </a:ext>
                </a:extLst>
              </p:cNvPr>
              <p:cNvSpPr/>
              <p:nvPr/>
            </p:nvSpPr>
            <p:spPr>
              <a:xfrm>
                <a:off x="225968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7" name="Freeform: Shape 486">
                <a:extLst>
                  <a:ext uri="{FF2B5EF4-FFF2-40B4-BE49-F238E27FC236}">
                    <a16:creationId xmlns:a16="http://schemas.microsoft.com/office/drawing/2014/main" id="{9B589822-91BA-A1E8-08DE-0E1CB1DC4596}"/>
                  </a:ext>
                </a:extLst>
              </p:cNvPr>
              <p:cNvSpPr/>
              <p:nvPr/>
            </p:nvSpPr>
            <p:spPr>
              <a:xfrm>
                <a:off x="237571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8" name="Freeform: Shape 487">
                <a:extLst>
                  <a:ext uri="{FF2B5EF4-FFF2-40B4-BE49-F238E27FC236}">
                    <a16:creationId xmlns:a16="http://schemas.microsoft.com/office/drawing/2014/main" id="{9613E9F1-199A-B85D-5010-3079DD047C6E}"/>
                  </a:ext>
                </a:extLst>
              </p:cNvPr>
              <p:cNvSpPr/>
              <p:nvPr/>
            </p:nvSpPr>
            <p:spPr>
              <a:xfrm>
                <a:off x="24917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9" name="Freeform: Shape 488">
                <a:extLst>
                  <a:ext uri="{FF2B5EF4-FFF2-40B4-BE49-F238E27FC236}">
                    <a16:creationId xmlns:a16="http://schemas.microsoft.com/office/drawing/2014/main" id="{E1F13AD9-A492-13E6-211A-4273281FFC6F}"/>
                  </a:ext>
                </a:extLst>
              </p:cNvPr>
              <p:cNvSpPr/>
              <p:nvPr/>
            </p:nvSpPr>
            <p:spPr>
              <a:xfrm>
                <a:off x="26077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0" name="Freeform: Shape 489">
                <a:extLst>
                  <a:ext uri="{FF2B5EF4-FFF2-40B4-BE49-F238E27FC236}">
                    <a16:creationId xmlns:a16="http://schemas.microsoft.com/office/drawing/2014/main" id="{D793FA60-EA04-1926-B707-74C13F9BD326}"/>
                  </a:ext>
                </a:extLst>
              </p:cNvPr>
              <p:cNvSpPr/>
              <p:nvPr/>
            </p:nvSpPr>
            <p:spPr>
              <a:xfrm>
                <a:off x="272379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1" name="Freeform: Shape 490">
                <a:extLst>
                  <a:ext uri="{FF2B5EF4-FFF2-40B4-BE49-F238E27FC236}">
                    <a16:creationId xmlns:a16="http://schemas.microsoft.com/office/drawing/2014/main" id="{1C7ECF1B-5050-8599-5DBD-31EDD3211BF1}"/>
                  </a:ext>
                </a:extLst>
              </p:cNvPr>
              <p:cNvSpPr/>
              <p:nvPr/>
            </p:nvSpPr>
            <p:spPr>
              <a:xfrm>
                <a:off x="28398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2" name="Freeform: Shape 491">
                <a:extLst>
                  <a:ext uri="{FF2B5EF4-FFF2-40B4-BE49-F238E27FC236}">
                    <a16:creationId xmlns:a16="http://schemas.microsoft.com/office/drawing/2014/main" id="{3BE5DE42-385D-ED70-A4E0-B6FB021E463A}"/>
                  </a:ext>
                </a:extLst>
              </p:cNvPr>
              <p:cNvSpPr/>
              <p:nvPr/>
            </p:nvSpPr>
            <p:spPr>
              <a:xfrm>
                <a:off x="29558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3" name="Freeform: Shape 492">
                <a:extLst>
                  <a:ext uri="{FF2B5EF4-FFF2-40B4-BE49-F238E27FC236}">
                    <a16:creationId xmlns:a16="http://schemas.microsoft.com/office/drawing/2014/main" id="{438A743B-D197-B556-B6EE-FF1D11F86C34}"/>
                  </a:ext>
                </a:extLst>
              </p:cNvPr>
              <p:cNvSpPr/>
              <p:nvPr/>
            </p:nvSpPr>
            <p:spPr>
              <a:xfrm>
                <a:off x="307189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4" name="Freeform: Shape 493">
                <a:extLst>
                  <a:ext uri="{FF2B5EF4-FFF2-40B4-BE49-F238E27FC236}">
                    <a16:creationId xmlns:a16="http://schemas.microsoft.com/office/drawing/2014/main" id="{899574B2-5D32-26DB-F169-7B055A3BA729}"/>
                  </a:ext>
                </a:extLst>
              </p:cNvPr>
              <p:cNvSpPr/>
              <p:nvPr/>
            </p:nvSpPr>
            <p:spPr>
              <a:xfrm>
                <a:off x="318791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5" name="Freeform: Shape 494">
                <a:extLst>
                  <a:ext uri="{FF2B5EF4-FFF2-40B4-BE49-F238E27FC236}">
                    <a16:creationId xmlns:a16="http://schemas.microsoft.com/office/drawing/2014/main" id="{C2D3F143-0CBA-B949-E07E-8E52460BBBD8}"/>
                  </a:ext>
                </a:extLst>
              </p:cNvPr>
              <p:cNvSpPr/>
              <p:nvPr/>
            </p:nvSpPr>
            <p:spPr>
              <a:xfrm>
                <a:off x="33039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6" name="Freeform: Shape 495">
                <a:extLst>
                  <a:ext uri="{FF2B5EF4-FFF2-40B4-BE49-F238E27FC236}">
                    <a16:creationId xmlns:a16="http://schemas.microsoft.com/office/drawing/2014/main" id="{76259F49-116A-2ABC-EBBB-6BF60781C42E}"/>
                  </a:ext>
                </a:extLst>
              </p:cNvPr>
              <p:cNvSpPr/>
              <p:nvPr/>
            </p:nvSpPr>
            <p:spPr>
              <a:xfrm>
                <a:off x="341997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7" name="Freeform: Shape 496">
                <a:extLst>
                  <a:ext uri="{FF2B5EF4-FFF2-40B4-BE49-F238E27FC236}">
                    <a16:creationId xmlns:a16="http://schemas.microsoft.com/office/drawing/2014/main" id="{F1BE9027-1D08-06EA-CD18-3A9899587420}"/>
                  </a:ext>
                </a:extLst>
              </p:cNvPr>
              <p:cNvSpPr/>
              <p:nvPr/>
            </p:nvSpPr>
            <p:spPr>
              <a:xfrm>
                <a:off x="35360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8" name="Freeform: Shape 497">
                <a:extLst>
                  <a:ext uri="{FF2B5EF4-FFF2-40B4-BE49-F238E27FC236}">
                    <a16:creationId xmlns:a16="http://schemas.microsoft.com/office/drawing/2014/main" id="{AC44A50E-7EDE-6A57-7E92-2B57EB7DBF1B}"/>
                  </a:ext>
                </a:extLst>
              </p:cNvPr>
              <p:cNvSpPr/>
              <p:nvPr/>
            </p:nvSpPr>
            <p:spPr>
              <a:xfrm>
                <a:off x="36520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9" name="Freeform: Shape 498">
                <a:extLst>
                  <a:ext uri="{FF2B5EF4-FFF2-40B4-BE49-F238E27FC236}">
                    <a16:creationId xmlns:a16="http://schemas.microsoft.com/office/drawing/2014/main" id="{657EC81B-549A-D015-797C-761CC5AFD932}"/>
                  </a:ext>
                </a:extLst>
              </p:cNvPr>
              <p:cNvSpPr/>
              <p:nvPr/>
            </p:nvSpPr>
            <p:spPr>
              <a:xfrm>
                <a:off x="37680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0" name="Freeform: Shape 499">
                <a:extLst>
                  <a:ext uri="{FF2B5EF4-FFF2-40B4-BE49-F238E27FC236}">
                    <a16:creationId xmlns:a16="http://schemas.microsoft.com/office/drawing/2014/main" id="{B09B18E7-52EC-4394-1D21-8C3E2C9B654C}"/>
                  </a:ext>
                </a:extLst>
              </p:cNvPr>
              <p:cNvSpPr/>
              <p:nvPr/>
            </p:nvSpPr>
            <p:spPr>
              <a:xfrm>
                <a:off x="38840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1" name="Freeform: Shape 500">
                <a:extLst>
                  <a:ext uri="{FF2B5EF4-FFF2-40B4-BE49-F238E27FC236}">
                    <a16:creationId xmlns:a16="http://schemas.microsoft.com/office/drawing/2014/main" id="{A5A9C20D-5423-919B-EA82-D14BE729D77F}"/>
                  </a:ext>
                </a:extLst>
              </p:cNvPr>
              <p:cNvSpPr/>
              <p:nvPr/>
            </p:nvSpPr>
            <p:spPr>
              <a:xfrm>
                <a:off x="400012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2" name="Freeform: Shape 501">
                <a:extLst>
                  <a:ext uri="{FF2B5EF4-FFF2-40B4-BE49-F238E27FC236}">
                    <a16:creationId xmlns:a16="http://schemas.microsoft.com/office/drawing/2014/main" id="{AD739F6F-5D44-D57B-15DA-4501BE45F61F}"/>
                  </a:ext>
                </a:extLst>
              </p:cNvPr>
              <p:cNvSpPr/>
              <p:nvPr/>
            </p:nvSpPr>
            <p:spPr>
              <a:xfrm>
                <a:off x="41161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3" name="Freeform: Shape 502">
                <a:extLst>
                  <a:ext uri="{FF2B5EF4-FFF2-40B4-BE49-F238E27FC236}">
                    <a16:creationId xmlns:a16="http://schemas.microsoft.com/office/drawing/2014/main" id="{5445A1FD-D33A-0123-F01E-2E121E51D99B}"/>
                  </a:ext>
                </a:extLst>
              </p:cNvPr>
              <p:cNvSpPr/>
              <p:nvPr/>
            </p:nvSpPr>
            <p:spPr>
              <a:xfrm>
                <a:off x="42321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4" name="Freeform: Shape 503">
                <a:extLst>
                  <a:ext uri="{FF2B5EF4-FFF2-40B4-BE49-F238E27FC236}">
                    <a16:creationId xmlns:a16="http://schemas.microsoft.com/office/drawing/2014/main" id="{4C175FF3-05E2-64F9-50F7-C3B6076DA1BE}"/>
                  </a:ext>
                </a:extLst>
              </p:cNvPr>
              <p:cNvSpPr/>
              <p:nvPr/>
            </p:nvSpPr>
            <p:spPr>
              <a:xfrm>
                <a:off x="43482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5" name="Freeform: Shape 504">
                <a:extLst>
                  <a:ext uri="{FF2B5EF4-FFF2-40B4-BE49-F238E27FC236}">
                    <a16:creationId xmlns:a16="http://schemas.microsoft.com/office/drawing/2014/main" id="{6244FDD4-CDDE-FC60-4365-9D17273CEBA5}"/>
                  </a:ext>
                </a:extLst>
              </p:cNvPr>
              <p:cNvSpPr/>
              <p:nvPr/>
            </p:nvSpPr>
            <p:spPr>
              <a:xfrm>
                <a:off x="446424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6" name="Freeform: Shape 505">
                <a:extLst>
                  <a:ext uri="{FF2B5EF4-FFF2-40B4-BE49-F238E27FC236}">
                    <a16:creationId xmlns:a16="http://schemas.microsoft.com/office/drawing/2014/main" id="{D60367B3-DCEB-34A1-8296-41F8AEFB17F6}"/>
                  </a:ext>
                </a:extLst>
              </p:cNvPr>
              <p:cNvSpPr/>
              <p:nvPr/>
            </p:nvSpPr>
            <p:spPr>
              <a:xfrm>
                <a:off x="458027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7" name="Freeform: Shape 506">
                <a:extLst>
                  <a:ext uri="{FF2B5EF4-FFF2-40B4-BE49-F238E27FC236}">
                    <a16:creationId xmlns:a16="http://schemas.microsoft.com/office/drawing/2014/main" id="{0327AC44-A189-F53F-D330-8223B1647492}"/>
                  </a:ext>
                </a:extLst>
              </p:cNvPr>
              <p:cNvSpPr/>
              <p:nvPr/>
            </p:nvSpPr>
            <p:spPr>
              <a:xfrm>
                <a:off x="5511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8" name="Freeform: Shape 507">
                <a:extLst>
                  <a:ext uri="{FF2B5EF4-FFF2-40B4-BE49-F238E27FC236}">
                    <a16:creationId xmlns:a16="http://schemas.microsoft.com/office/drawing/2014/main" id="{745FB33A-C32B-5B44-C6CE-90DDB012E0B0}"/>
                  </a:ext>
                </a:extLst>
              </p:cNvPr>
              <p:cNvSpPr/>
              <p:nvPr/>
            </p:nvSpPr>
            <p:spPr>
              <a:xfrm>
                <a:off x="17115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9" name="Freeform: Shape 508">
                <a:extLst>
                  <a:ext uri="{FF2B5EF4-FFF2-40B4-BE49-F238E27FC236}">
                    <a16:creationId xmlns:a16="http://schemas.microsoft.com/office/drawing/2014/main" id="{8684B23D-8FEC-A9E8-BD88-CCF52C317FD7}"/>
                  </a:ext>
                </a:extLst>
              </p:cNvPr>
              <p:cNvSpPr/>
              <p:nvPr/>
            </p:nvSpPr>
            <p:spPr>
              <a:xfrm>
                <a:off x="2871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0" name="Freeform: Shape 509">
                <a:extLst>
                  <a:ext uri="{FF2B5EF4-FFF2-40B4-BE49-F238E27FC236}">
                    <a16:creationId xmlns:a16="http://schemas.microsoft.com/office/drawing/2014/main" id="{1E273C29-E2B7-2730-B006-01ED2F8D36BD}"/>
                  </a:ext>
                </a:extLst>
              </p:cNvPr>
              <p:cNvSpPr/>
              <p:nvPr/>
            </p:nvSpPr>
            <p:spPr>
              <a:xfrm>
                <a:off x="40320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1" name="Freeform: Shape 510">
                <a:extLst>
                  <a:ext uri="{FF2B5EF4-FFF2-40B4-BE49-F238E27FC236}">
                    <a16:creationId xmlns:a16="http://schemas.microsoft.com/office/drawing/2014/main" id="{5838184A-D904-5134-56CD-42A70F52CC50}"/>
                  </a:ext>
                </a:extLst>
              </p:cNvPr>
              <p:cNvSpPr/>
              <p:nvPr/>
            </p:nvSpPr>
            <p:spPr>
              <a:xfrm>
                <a:off x="51923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2" name="Freeform: Shape 511">
                <a:extLst>
                  <a:ext uri="{FF2B5EF4-FFF2-40B4-BE49-F238E27FC236}">
                    <a16:creationId xmlns:a16="http://schemas.microsoft.com/office/drawing/2014/main" id="{034DFE50-6CF4-D7FA-0759-C7A3D1D79552}"/>
                  </a:ext>
                </a:extLst>
              </p:cNvPr>
              <p:cNvSpPr/>
              <p:nvPr/>
            </p:nvSpPr>
            <p:spPr>
              <a:xfrm>
                <a:off x="63526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3" name="Freeform: Shape 512">
                <a:extLst>
                  <a:ext uri="{FF2B5EF4-FFF2-40B4-BE49-F238E27FC236}">
                    <a16:creationId xmlns:a16="http://schemas.microsoft.com/office/drawing/2014/main" id="{A59605D2-5F86-7C62-6749-3EE9D64DBE4D}"/>
                  </a:ext>
                </a:extLst>
              </p:cNvPr>
              <p:cNvSpPr/>
              <p:nvPr/>
            </p:nvSpPr>
            <p:spPr>
              <a:xfrm>
                <a:off x="7512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4" name="Freeform: Shape 513">
                <a:extLst>
                  <a:ext uri="{FF2B5EF4-FFF2-40B4-BE49-F238E27FC236}">
                    <a16:creationId xmlns:a16="http://schemas.microsoft.com/office/drawing/2014/main" id="{5A948007-48F5-FB3D-DC60-7EFF6B8565AC}"/>
                  </a:ext>
                </a:extLst>
              </p:cNvPr>
              <p:cNvSpPr/>
              <p:nvPr/>
            </p:nvSpPr>
            <p:spPr>
              <a:xfrm>
                <a:off x="8673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5" name="Freeform: Shape 514">
                <a:extLst>
                  <a:ext uri="{FF2B5EF4-FFF2-40B4-BE49-F238E27FC236}">
                    <a16:creationId xmlns:a16="http://schemas.microsoft.com/office/drawing/2014/main" id="{DF8AAF74-7307-1BD1-4E44-79E00CEA2C64}"/>
                  </a:ext>
                </a:extLst>
              </p:cNvPr>
              <p:cNvSpPr/>
              <p:nvPr/>
            </p:nvSpPr>
            <p:spPr>
              <a:xfrm>
                <a:off x="98334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6" name="Freeform: Shape 515">
                <a:extLst>
                  <a:ext uri="{FF2B5EF4-FFF2-40B4-BE49-F238E27FC236}">
                    <a16:creationId xmlns:a16="http://schemas.microsoft.com/office/drawing/2014/main" id="{4FA92328-30FE-2F23-F1D6-30ED656959BC}"/>
                  </a:ext>
                </a:extLst>
              </p:cNvPr>
              <p:cNvSpPr/>
              <p:nvPr/>
            </p:nvSpPr>
            <p:spPr>
              <a:xfrm>
                <a:off x="10993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7" name="Freeform: Shape 516">
                <a:extLst>
                  <a:ext uri="{FF2B5EF4-FFF2-40B4-BE49-F238E27FC236}">
                    <a16:creationId xmlns:a16="http://schemas.microsoft.com/office/drawing/2014/main" id="{45E3C81C-9FEC-99DF-9A64-222383C63539}"/>
                  </a:ext>
                </a:extLst>
              </p:cNvPr>
              <p:cNvSpPr/>
              <p:nvPr/>
            </p:nvSpPr>
            <p:spPr>
              <a:xfrm>
                <a:off x="121541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8" name="Freeform: Shape 517">
                <a:extLst>
                  <a:ext uri="{FF2B5EF4-FFF2-40B4-BE49-F238E27FC236}">
                    <a16:creationId xmlns:a16="http://schemas.microsoft.com/office/drawing/2014/main" id="{6FB5A3EC-7D6E-C003-C7FF-09494ADA3426}"/>
                  </a:ext>
                </a:extLst>
              </p:cNvPr>
              <p:cNvSpPr/>
              <p:nvPr/>
            </p:nvSpPr>
            <p:spPr>
              <a:xfrm>
                <a:off x="13314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9" name="Freeform: Shape 518">
                <a:extLst>
                  <a:ext uri="{FF2B5EF4-FFF2-40B4-BE49-F238E27FC236}">
                    <a16:creationId xmlns:a16="http://schemas.microsoft.com/office/drawing/2014/main" id="{BC7DAA8E-8746-CACA-376B-03CC770A34CD}"/>
                  </a:ext>
                </a:extLst>
              </p:cNvPr>
              <p:cNvSpPr/>
              <p:nvPr/>
            </p:nvSpPr>
            <p:spPr>
              <a:xfrm>
                <a:off x="144748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0" name="Freeform: Shape 519">
                <a:extLst>
                  <a:ext uri="{FF2B5EF4-FFF2-40B4-BE49-F238E27FC236}">
                    <a16:creationId xmlns:a16="http://schemas.microsoft.com/office/drawing/2014/main" id="{0FC35F11-67B8-5A1B-DA69-FD1D94FC2811}"/>
                  </a:ext>
                </a:extLst>
              </p:cNvPr>
              <p:cNvSpPr/>
              <p:nvPr/>
            </p:nvSpPr>
            <p:spPr>
              <a:xfrm>
                <a:off x="15634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1" name="Freeform: Shape 520">
                <a:extLst>
                  <a:ext uri="{FF2B5EF4-FFF2-40B4-BE49-F238E27FC236}">
                    <a16:creationId xmlns:a16="http://schemas.microsoft.com/office/drawing/2014/main" id="{9FE9C13B-7950-13CC-0C6D-6A17B0BBEF22}"/>
                  </a:ext>
                </a:extLst>
              </p:cNvPr>
              <p:cNvSpPr/>
              <p:nvPr/>
            </p:nvSpPr>
            <p:spPr>
              <a:xfrm>
                <a:off x="16795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2" name="Freeform: Shape 521">
                <a:extLst>
                  <a:ext uri="{FF2B5EF4-FFF2-40B4-BE49-F238E27FC236}">
                    <a16:creationId xmlns:a16="http://schemas.microsoft.com/office/drawing/2014/main" id="{90B28D29-A131-218F-C03A-B6A65F6A1A40}"/>
                  </a:ext>
                </a:extLst>
              </p:cNvPr>
              <p:cNvSpPr/>
              <p:nvPr/>
            </p:nvSpPr>
            <p:spPr>
              <a:xfrm>
                <a:off x="17955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3" name="Freeform: Shape 522">
                <a:extLst>
                  <a:ext uri="{FF2B5EF4-FFF2-40B4-BE49-F238E27FC236}">
                    <a16:creationId xmlns:a16="http://schemas.microsoft.com/office/drawing/2014/main" id="{CE19A688-4856-8264-B5F1-1B33A432D76C}"/>
                  </a:ext>
                </a:extLst>
              </p:cNvPr>
              <p:cNvSpPr/>
              <p:nvPr/>
            </p:nvSpPr>
            <p:spPr>
              <a:xfrm>
                <a:off x="191159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4" name="Freeform: Shape 523">
                <a:extLst>
                  <a:ext uri="{FF2B5EF4-FFF2-40B4-BE49-F238E27FC236}">
                    <a16:creationId xmlns:a16="http://schemas.microsoft.com/office/drawing/2014/main" id="{31459A41-ECA2-A5A6-699F-1E72D1AC3BCD}"/>
                  </a:ext>
                </a:extLst>
              </p:cNvPr>
              <p:cNvSpPr/>
              <p:nvPr/>
            </p:nvSpPr>
            <p:spPr>
              <a:xfrm>
                <a:off x="20276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5" name="Freeform: Shape 524">
                <a:extLst>
                  <a:ext uri="{FF2B5EF4-FFF2-40B4-BE49-F238E27FC236}">
                    <a16:creationId xmlns:a16="http://schemas.microsoft.com/office/drawing/2014/main" id="{1C167EF4-0C05-CADB-6BCF-8EF540BE5138}"/>
                  </a:ext>
                </a:extLst>
              </p:cNvPr>
              <p:cNvSpPr/>
              <p:nvPr/>
            </p:nvSpPr>
            <p:spPr>
              <a:xfrm>
                <a:off x="21436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6" name="Freeform: Shape 525">
                <a:extLst>
                  <a:ext uri="{FF2B5EF4-FFF2-40B4-BE49-F238E27FC236}">
                    <a16:creationId xmlns:a16="http://schemas.microsoft.com/office/drawing/2014/main" id="{58D9C5F9-9BB5-0C57-E893-8D60F46FCCC6}"/>
                  </a:ext>
                </a:extLst>
              </p:cNvPr>
              <p:cNvSpPr/>
              <p:nvPr/>
            </p:nvSpPr>
            <p:spPr>
              <a:xfrm>
                <a:off x="225968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7" name="Freeform: Shape 526">
                <a:extLst>
                  <a:ext uri="{FF2B5EF4-FFF2-40B4-BE49-F238E27FC236}">
                    <a16:creationId xmlns:a16="http://schemas.microsoft.com/office/drawing/2014/main" id="{60415A50-6C61-000C-8C6D-70C118B42D9D}"/>
                  </a:ext>
                </a:extLst>
              </p:cNvPr>
              <p:cNvSpPr/>
              <p:nvPr/>
            </p:nvSpPr>
            <p:spPr>
              <a:xfrm>
                <a:off x="237571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8" name="Freeform: Shape 527">
                <a:extLst>
                  <a:ext uri="{FF2B5EF4-FFF2-40B4-BE49-F238E27FC236}">
                    <a16:creationId xmlns:a16="http://schemas.microsoft.com/office/drawing/2014/main" id="{D942324E-23F0-AC47-0F9B-7322DA63B292}"/>
                  </a:ext>
                </a:extLst>
              </p:cNvPr>
              <p:cNvSpPr/>
              <p:nvPr/>
            </p:nvSpPr>
            <p:spPr>
              <a:xfrm>
                <a:off x="24917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9" name="Freeform: Shape 528">
                <a:extLst>
                  <a:ext uri="{FF2B5EF4-FFF2-40B4-BE49-F238E27FC236}">
                    <a16:creationId xmlns:a16="http://schemas.microsoft.com/office/drawing/2014/main" id="{F81AA076-AC93-243C-D5CC-3FCA4CF9A59F}"/>
                  </a:ext>
                </a:extLst>
              </p:cNvPr>
              <p:cNvSpPr/>
              <p:nvPr/>
            </p:nvSpPr>
            <p:spPr>
              <a:xfrm>
                <a:off x="26077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0" name="Freeform: Shape 529">
                <a:extLst>
                  <a:ext uri="{FF2B5EF4-FFF2-40B4-BE49-F238E27FC236}">
                    <a16:creationId xmlns:a16="http://schemas.microsoft.com/office/drawing/2014/main" id="{94AE44A4-BC75-A482-9DAB-BA0A8902A163}"/>
                  </a:ext>
                </a:extLst>
              </p:cNvPr>
              <p:cNvSpPr/>
              <p:nvPr/>
            </p:nvSpPr>
            <p:spPr>
              <a:xfrm>
                <a:off x="272379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1" name="Freeform: Shape 530">
                <a:extLst>
                  <a:ext uri="{FF2B5EF4-FFF2-40B4-BE49-F238E27FC236}">
                    <a16:creationId xmlns:a16="http://schemas.microsoft.com/office/drawing/2014/main" id="{6B64AE09-75DB-DBEA-3C41-B2C751C78B25}"/>
                  </a:ext>
                </a:extLst>
              </p:cNvPr>
              <p:cNvSpPr/>
              <p:nvPr/>
            </p:nvSpPr>
            <p:spPr>
              <a:xfrm>
                <a:off x="28398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2" name="Freeform: Shape 531">
                <a:extLst>
                  <a:ext uri="{FF2B5EF4-FFF2-40B4-BE49-F238E27FC236}">
                    <a16:creationId xmlns:a16="http://schemas.microsoft.com/office/drawing/2014/main" id="{8753B8F2-21FC-CE1A-F025-B4615E9889A7}"/>
                  </a:ext>
                </a:extLst>
              </p:cNvPr>
              <p:cNvSpPr/>
              <p:nvPr/>
            </p:nvSpPr>
            <p:spPr>
              <a:xfrm>
                <a:off x="29558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3" name="Freeform: Shape 532">
                <a:extLst>
                  <a:ext uri="{FF2B5EF4-FFF2-40B4-BE49-F238E27FC236}">
                    <a16:creationId xmlns:a16="http://schemas.microsoft.com/office/drawing/2014/main" id="{BEF78474-BE36-E66C-7191-66F5E8A7487E}"/>
                  </a:ext>
                </a:extLst>
              </p:cNvPr>
              <p:cNvSpPr/>
              <p:nvPr/>
            </p:nvSpPr>
            <p:spPr>
              <a:xfrm>
                <a:off x="307189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4" name="Freeform: Shape 533">
                <a:extLst>
                  <a:ext uri="{FF2B5EF4-FFF2-40B4-BE49-F238E27FC236}">
                    <a16:creationId xmlns:a16="http://schemas.microsoft.com/office/drawing/2014/main" id="{926B2F12-ED15-22DE-9A76-A155EE6FF4AB}"/>
                  </a:ext>
                </a:extLst>
              </p:cNvPr>
              <p:cNvSpPr/>
              <p:nvPr/>
            </p:nvSpPr>
            <p:spPr>
              <a:xfrm>
                <a:off x="318791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5" name="Freeform: Shape 534">
                <a:extLst>
                  <a:ext uri="{FF2B5EF4-FFF2-40B4-BE49-F238E27FC236}">
                    <a16:creationId xmlns:a16="http://schemas.microsoft.com/office/drawing/2014/main" id="{A24C5600-FDE1-4B5A-4954-9116608D80D9}"/>
                  </a:ext>
                </a:extLst>
              </p:cNvPr>
              <p:cNvSpPr/>
              <p:nvPr/>
            </p:nvSpPr>
            <p:spPr>
              <a:xfrm>
                <a:off x="33039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6" name="Freeform: Shape 535">
                <a:extLst>
                  <a:ext uri="{FF2B5EF4-FFF2-40B4-BE49-F238E27FC236}">
                    <a16:creationId xmlns:a16="http://schemas.microsoft.com/office/drawing/2014/main" id="{19CE284F-0146-8F5A-9EFB-BB786B7C5AC1}"/>
                  </a:ext>
                </a:extLst>
              </p:cNvPr>
              <p:cNvSpPr/>
              <p:nvPr/>
            </p:nvSpPr>
            <p:spPr>
              <a:xfrm>
                <a:off x="341997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7" name="Freeform: Shape 536">
                <a:extLst>
                  <a:ext uri="{FF2B5EF4-FFF2-40B4-BE49-F238E27FC236}">
                    <a16:creationId xmlns:a16="http://schemas.microsoft.com/office/drawing/2014/main" id="{964E0B87-27DE-3727-48A2-66BD48D9F291}"/>
                  </a:ext>
                </a:extLst>
              </p:cNvPr>
              <p:cNvSpPr/>
              <p:nvPr/>
            </p:nvSpPr>
            <p:spPr>
              <a:xfrm>
                <a:off x="35360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8" name="Freeform: Shape 537">
                <a:extLst>
                  <a:ext uri="{FF2B5EF4-FFF2-40B4-BE49-F238E27FC236}">
                    <a16:creationId xmlns:a16="http://schemas.microsoft.com/office/drawing/2014/main" id="{49925064-F434-49B5-1CB4-82B15E6DCEF4}"/>
                  </a:ext>
                </a:extLst>
              </p:cNvPr>
              <p:cNvSpPr/>
              <p:nvPr/>
            </p:nvSpPr>
            <p:spPr>
              <a:xfrm>
                <a:off x="36520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9" name="Freeform: Shape 538">
                <a:extLst>
                  <a:ext uri="{FF2B5EF4-FFF2-40B4-BE49-F238E27FC236}">
                    <a16:creationId xmlns:a16="http://schemas.microsoft.com/office/drawing/2014/main" id="{7B5768B9-1A04-EC95-613B-D12F12536820}"/>
                  </a:ext>
                </a:extLst>
              </p:cNvPr>
              <p:cNvSpPr/>
              <p:nvPr/>
            </p:nvSpPr>
            <p:spPr>
              <a:xfrm>
                <a:off x="37680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0" name="Freeform: Shape 539">
                <a:extLst>
                  <a:ext uri="{FF2B5EF4-FFF2-40B4-BE49-F238E27FC236}">
                    <a16:creationId xmlns:a16="http://schemas.microsoft.com/office/drawing/2014/main" id="{F5D9765D-A559-F013-28EB-99000BB038C8}"/>
                  </a:ext>
                </a:extLst>
              </p:cNvPr>
              <p:cNvSpPr/>
              <p:nvPr/>
            </p:nvSpPr>
            <p:spPr>
              <a:xfrm>
                <a:off x="38840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1" name="Freeform: Shape 540">
                <a:extLst>
                  <a:ext uri="{FF2B5EF4-FFF2-40B4-BE49-F238E27FC236}">
                    <a16:creationId xmlns:a16="http://schemas.microsoft.com/office/drawing/2014/main" id="{12CAA3C9-135A-44AD-A59C-694E34418E57}"/>
                  </a:ext>
                </a:extLst>
              </p:cNvPr>
              <p:cNvSpPr/>
              <p:nvPr/>
            </p:nvSpPr>
            <p:spPr>
              <a:xfrm>
                <a:off x="400012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2" name="Freeform: Shape 541">
                <a:extLst>
                  <a:ext uri="{FF2B5EF4-FFF2-40B4-BE49-F238E27FC236}">
                    <a16:creationId xmlns:a16="http://schemas.microsoft.com/office/drawing/2014/main" id="{C847FECC-CD8C-B119-E6E4-0A36F3DD528F}"/>
                  </a:ext>
                </a:extLst>
              </p:cNvPr>
              <p:cNvSpPr/>
              <p:nvPr/>
            </p:nvSpPr>
            <p:spPr>
              <a:xfrm>
                <a:off x="41161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3" name="Freeform: Shape 542">
                <a:extLst>
                  <a:ext uri="{FF2B5EF4-FFF2-40B4-BE49-F238E27FC236}">
                    <a16:creationId xmlns:a16="http://schemas.microsoft.com/office/drawing/2014/main" id="{04843124-9FB1-7EA1-A0D0-594AC1EBEBD3}"/>
                  </a:ext>
                </a:extLst>
              </p:cNvPr>
              <p:cNvSpPr/>
              <p:nvPr/>
            </p:nvSpPr>
            <p:spPr>
              <a:xfrm>
                <a:off x="42321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4" name="Freeform: Shape 543">
                <a:extLst>
                  <a:ext uri="{FF2B5EF4-FFF2-40B4-BE49-F238E27FC236}">
                    <a16:creationId xmlns:a16="http://schemas.microsoft.com/office/drawing/2014/main" id="{FE3F553A-2144-0490-37BB-2A6DF8E60E65}"/>
                  </a:ext>
                </a:extLst>
              </p:cNvPr>
              <p:cNvSpPr/>
              <p:nvPr/>
            </p:nvSpPr>
            <p:spPr>
              <a:xfrm>
                <a:off x="43482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5" name="Freeform: Shape 544">
                <a:extLst>
                  <a:ext uri="{FF2B5EF4-FFF2-40B4-BE49-F238E27FC236}">
                    <a16:creationId xmlns:a16="http://schemas.microsoft.com/office/drawing/2014/main" id="{084C992D-6F93-38FA-BB9A-396B6AD2FFCF}"/>
                  </a:ext>
                </a:extLst>
              </p:cNvPr>
              <p:cNvSpPr/>
              <p:nvPr/>
            </p:nvSpPr>
            <p:spPr>
              <a:xfrm>
                <a:off x="446424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6" name="Freeform: Shape 545">
                <a:extLst>
                  <a:ext uri="{FF2B5EF4-FFF2-40B4-BE49-F238E27FC236}">
                    <a16:creationId xmlns:a16="http://schemas.microsoft.com/office/drawing/2014/main" id="{704BBDF7-2B4C-29EB-77CF-998D158E8448}"/>
                  </a:ext>
                </a:extLst>
              </p:cNvPr>
              <p:cNvSpPr/>
              <p:nvPr/>
            </p:nvSpPr>
            <p:spPr>
              <a:xfrm>
                <a:off x="458027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7" name="Freeform: Shape 546">
                <a:extLst>
                  <a:ext uri="{FF2B5EF4-FFF2-40B4-BE49-F238E27FC236}">
                    <a16:creationId xmlns:a16="http://schemas.microsoft.com/office/drawing/2014/main" id="{C0F19A7E-04F3-EA2D-A510-E74CC33EB378}"/>
                  </a:ext>
                </a:extLst>
              </p:cNvPr>
              <p:cNvSpPr/>
              <p:nvPr/>
            </p:nvSpPr>
            <p:spPr>
              <a:xfrm>
                <a:off x="5511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8" name="Freeform: Shape 547">
                <a:extLst>
                  <a:ext uri="{FF2B5EF4-FFF2-40B4-BE49-F238E27FC236}">
                    <a16:creationId xmlns:a16="http://schemas.microsoft.com/office/drawing/2014/main" id="{D5618BC3-1069-89C7-F163-F817B63DD115}"/>
                  </a:ext>
                </a:extLst>
              </p:cNvPr>
              <p:cNvSpPr/>
              <p:nvPr/>
            </p:nvSpPr>
            <p:spPr>
              <a:xfrm>
                <a:off x="17115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9" name="Freeform: Shape 548">
                <a:extLst>
                  <a:ext uri="{FF2B5EF4-FFF2-40B4-BE49-F238E27FC236}">
                    <a16:creationId xmlns:a16="http://schemas.microsoft.com/office/drawing/2014/main" id="{6939CDE2-B0F1-B598-5506-7C4FD2015E79}"/>
                  </a:ext>
                </a:extLst>
              </p:cNvPr>
              <p:cNvSpPr/>
              <p:nvPr/>
            </p:nvSpPr>
            <p:spPr>
              <a:xfrm>
                <a:off x="2871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0" name="Freeform: Shape 549">
                <a:extLst>
                  <a:ext uri="{FF2B5EF4-FFF2-40B4-BE49-F238E27FC236}">
                    <a16:creationId xmlns:a16="http://schemas.microsoft.com/office/drawing/2014/main" id="{CE2C8C7B-EFF3-160D-7D91-0A937B89BD1C}"/>
                  </a:ext>
                </a:extLst>
              </p:cNvPr>
              <p:cNvSpPr/>
              <p:nvPr/>
            </p:nvSpPr>
            <p:spPr>
              <a:xfrm>
                <a:off x="40320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1" name="Freeform: Shape 550">
                <a:extLst>
                  <a:ext uri="{FF2B5EF4-FFF2-40B4-BE49-F238E27FC236}">
                    <a16:creationId xmlns:a16="http://schemas.microsoft.com/office/drawing/2014/main" id="{B0BB43AC-B8E9-201D-9BB5-720982027C99}"/>
                  </a:ext>
                </a:extLst>
              </p:cNvPr>
              <p:cNvSpPr/>
              <p:nvPr/>
            </p:nvSpPr>
            <p:spPr>
              <a:xfrm>
                <a:off x="51923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2" name="Freeform: Shape 551">
                <a:extLst>
                  <a:ext uri="{FF2B5EF4-FFF2-40B4-BE49-F238E27FC236}">
                    <a16:creationId xmlns:a16="http://schemas.microsoft.com/office/drawing/2014/main" id="{2993EF47-A1B6-237B-173A-8546EF19B4E3}"/>
                  </a:ext>
                </a:extLst>
              </p:cNvPr>
              <p:cNvSpPr/>
              <p:nvPr/>
            </p:nvSpPr>
            <p:spPr>
              <a:xfrm>
                <a:off x="63526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3" name="Freeform: Shape 552">
                <a:extLst>
                  <a:ext uri="{FF2B5EF4-FFF2-40B4-BE49-F238E27FC236}">
                    <a16:creationId xmlns:a16="http://schemas.microsoft.com/office/drawing/2014/main" id="{57ED5E6F-0767-C5DB-FAD2-C27963FB66BB}"/>
                  </a:ext>
                </a:extLst>
              </p:cNvPr>
              <p:cNvSpPr/>
              <p:nvPr/>
            </p:nvSpPr>
            <p:spPr>
              <a:xfrm>
                <a:off x="7512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4" name="Freeform: Shape 553">
                <a:extLst>
                  <a:ext uri="{FF2B5EF4-FFF2-40B4-BE49-F238E27FC236}">
                    <a16:creationId xmlns:a16="http://schemas.microsoft.com/office/drawing/2014/main" id="{D17580D9-8865-D51F-CDCE-6EBDE32B67A9}"/>
                  </a:ext>
                </a:extLst>
              </p:cNvPr>
              <p:cNvSpPr/>
              <p:nvPr/>
            </p:nvSpPr>
            <p:spPr>
              <a:xfrm>
                <a:off x="8673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5" name="Freeform: Shape 554">
                <a:extLst>
                  <a:ext uri="{FF2B5EF4-FFF2-40B4-BE49-F238E27FC236}">
                    <a16:creationId xmlns:a16="http://schemas.microsoft.com/office/drawing/2014/main" id="{FEFEEFE5-5D74-C891-E49D-4E7DDC1DD82C}"/>
                  </a:ext>
                </a:extLst>
              </p:cNvPr>
              <p:cNvSpPr/>
              <p:nvPr/>
            </p:nvSpPr>
            <p:spPr>
              <a:xfrm>
                <a:off x="98334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6" name="Freeform: Shape 555">
                <a:extLst>
                  <a:ext uri="{FF2B5EF4-FFF2-40B4-BE49-F238E27FC236}">
                    <a16:creationId xmlns:a16="http://schemas.microsoft.com/office/drawing/2014/main" id="{1A7684EF-547B-4724-BCC3-417EF17187C9}"/>
                  </a:ext>
                </a:extLst>
              </p:cNvPr>
              <p:cNvSpPr/>
              <p:nvPr/>
            </p:nvSpPr>
            <p:spPr>
              <a:xfrm>
                <a:off x="10993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7" name="Freeform: Shape 556">
                <a:extLst>
                  <a:ext uri="{FF2B5EF4-FFF2-40B4-BE49-F238E27FC236}">
                    <a16:creationId xmlns:a16="http://schemas.microsoft.com/office/drawing/2014/main" id="{263E412B-E85F-3E0F-8AD4-28DC654045F2}"/>
                  </a:ext>
                </a:extLst>
              </p:cNvPr>
              <p:cNvSpPr/>
              <p:nvPr/>
            </p:nvSpPr>
            <p:spPr>
              <a:xfrm>
                <a:off x="121541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8" name="Freeform: Shape 557">
                <a:extLst>
                  <a:ext uri="{FF2B5EF4-FFF2-40B4-BE49-F238E27FC236}">
                    <a16:creationId xmlns:a16="http://schemas.microsoft.com/office/drawing/2014/main" id="{66BFCE02-18A5-18F0-A729-2EF1BC7CCCD1}"/>
                  </a:ext>
                </a:extLst>
              </p:cNvPr>
              <p:cNvSpPr/>
              <p:nvPr/>
            </p:nvSpPr>
            <p:spPr>
              <a:xfrm>
                <a:off x="13314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9" name="Freeform: Shape 558">
                <a:extLst>
                  <a:ext uri="{FF2B5EF4-FFF2-40B4-BE49-F238E27FC236}">
                    <a16:creationId xmlns:a16="http://schemas.microsoft.com/office/drawing/2014/main" id="{07D3772E-6C7D-BE06-712D-C9152911EF34}"/>
                  </a:ext>
                </a:extLst>
              </p:cNvPr>
              <p:cNvSpPr/>
              <p:nvPr/>
            </p:nvSpPr>
            <p:spPr>
              <a:xfrm>
                <a:off x="144748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0" name="Freeform: Shape 559">
                <a:extLst>
                  <a:ext uri="{FF2B5EF4-FFF2-40B4-BE49-F238E27FC236}">
                    <a16:creationId xmlns:a16="http://schemas.microsoft.com/office/drawing/2014/main" id="{87F175EB-C01D-EABE-2ED3-98FDDA3D2D23}"/>
                  </a:ext>
                </a:extLst>
              </p:cNvPr>
              <p:cNvSpPr/>
              <p:nvPr/>
            </p:nvSpPr>
            <p:spPr>
              <a:xfrm>
                <a:off x="15634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1" name="Freeform: Shape 560">
                <a:extLst>
                  <a:ext uri="{FF2B5EF4-FFF2-40B4-BE49-F238E27FC236}">
                    <a16:creationId xmlns:a16="http://schemas.microsoft.com/office/drawing/2014/main" id="{D2560B4D-C7C5-A41E-CECF-F58457DFFABE}"/>
                  </a:ext>
                </a:extLst>
              </p:cNvPr>
              <p:cNvSpPr/>
              <p:nvPr/>
            </p:nvSpPr>
            <p:spPr>
              <a:xfrm>
                <a:off x="16795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2" name="Freeform: Shape 561">
                <a:extLst>
                  <a:ext uri="{FF2B5EF4-FFF2-40B4-BE49-F238E27FC236}">
                    <a16:creationId xmlns:a16="http://schemas.microsoft.com/office/drawing/2014/main" id="{ED56CE3C-6364-C6D0-78D4-1970DADEC7D8}"/>
                  </a:ext>
                </a:extLst>
              </p:cNvPr>
              <p:cNvSpPr/>
              <p:nvPr/>
            </p:nvSpPr>
            <p:spPr>
              <a:xfrm>
                <a:off x="17955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3" name="Freeform: Shape 562">
                <a:extLst>
                  <a:ext uri="{FF2B5EF4-FFF2-40B4-BE49-F238E27FC236}">
                    <a16:creationId xmlns:a16="http://schemas.microsoft.com/office/drawing/2014/main" id="{DED885FB-25D1-0B62-601E-3D5A654BAFF6}"/>
                  </a:ext>
                </a:extLst>
              </p:cNvPr>
              <p:cNvSpPr/>
              <p:nvPr/>
            </p:nvSpPr>
            <p:spPr>
              <a:xfrm>
                <a:off x="191159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4" name="Freeform: Shape 563">
                <a:extLst>
                  <a:ext uri="{FF2B5EF4-FFF2-40B4-BE49-F238E27FC236}">
                    <a16:creationId xmlns:a16="http://schemas.microsoft.com/office/drawing/2014/main" id="{F7D16064-F267-0E42-E52F-B3843985B9FD}"/>
                  </a:ext>
                </a:extLst>
              </p:cNvPr>
              <p:cNvSpPr/>
              <p:nvPr/>
            </p:nvSpPr>
            <p:spPr>
              <a:xfrm>
                <a:off x="20276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5" name="Freeform: Shape 564">
                <a:extLst>
                  <a:ext uri="{FF2B5EF4-FFF2-40B4-BE49-F238E27FC236}">
                    <a16:creationId xmlns:a16="http://schemas.microsoft.com/office/drawing/2014/main" id="{8A53A64D-230F-8065-1DC3-05BDDDDE61B8}"/>
                  </a:ext>
                </a:extLst>
              </p:cNvPr>
              <p:cNvSpPr/>
              <p:nvPr/>
            </p:nvSpPr>
            <p:spPr>
              <a:xfrm>
                <a:off x="21436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6" name="Freeform: Shape 565">
                <a:extLst>
                  <a:ext uri="{FF2B5EF4-FFF2-40B4-BE49-F238E27FC236}">
                    <a16:creationId xmlns:a16="http://schemas.microsoft.com/office/drawing/2014/main" id="{D1C1DC67-1744-E245-8EC1-056B66A76CDC}"/>
                  </a:ext>
                </a:extLst>
              </p:cNvPr>
              <p:cNvSpPr/>
              <p:nvPr/>
            </p:nvSpPr>
            <p:spPr>
              <a:xfrm>
                <a:off x="225968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7" name="Freeform: Shape 566">
                <a:extLst>
                  <a:ext uri="{FF2B5EF4-FFF2-40B4-BE49-F238E27FC236}">
                    <a16:creationId xmlns:a16="http://schemas.microsoft.com/office/drawing/2014/main" id="{9673553D-A2C0-F977-C6BD-318D49A802BE}"/>
                  </a:ext>
                </a:extLst>
              </p:cNvPr>
              <p:cNvSpPr/>
              <p:nvPr/>
            </p:nvSpPr>
            <p:spPr>
              <a:xfrm>
                <a:off x="237571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8" name="Freeform: Shape 567">
                <a:extLst>
                  <a:ext uri="{FF2B5EF4-FFF2-40B4-BE49-F238E27FC236}">
                    <a16:creationId xmlns:a16="http://schemas.microsoft.com/office/drawing/2014/main" id="{4FB585C9-1B2D-499F-B2C4-DD6377BFF5B9}"/>
                  </a:ext>
                </a:extLst>
              </p:cNvPr>
              <p:cNvSpPr/>
              <p:nvPr/>
            </p:nvSpPr>
            <p:spPr>
              <a:xfrm>
                <a:off x="24917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9" name="Freeform: Shape 568">
                <a:extLst>
                  <a:ext uri="{FF2B5EF4-FFF2-40B4-BE49-F238E27FC236}">
                    <a16:creationId xmlns:a16="http://schemas.microsoft.com/office/drawing/2014/main" id="{CA73A3C2-1525-8998-ABD5-379FCDC1A983}"/>
                  </a:ext>
                </a:extLst>
              </p:cNvPr>
              <p:cNvSpPr/>
              <p:nvPr/>
            </p:nvSpPr>
            <p:spPr>
              <a:xfrm>
                <a:off x="26077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0" name="Freeform: Shape 569">
                <a:extLst>
                  <a:ext uri="{FF2B5EF4-FFF2-40B4-BE49-F238E27FC236}">
                    <a16:creationId xmlns:a16="http://schemas.microsoft.com/office/drawing/2014/main" id="{208C2CDE-982B-CB55-09A2-EFA995DAD4D4}"/>
                  </a:ext>
                </a:extLst>
              </p:cNvPr>
              <p:cNvSpPr/>
              <p:nvPr/>
            </p:nvSpPr>
            <p:spPr>
              <a:xfrm>
                <a:off x="272379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1" name="Freeform: Shape 570">
                <a:extLst>
                  <a:ext uri="{FF2B5EF4-FFF2-40B4-BE49-F238E27FC236}">
                    <a16:creationId xmlns:a16="http://schemas.microsoft.com/office/drawing/2014/main" id="{0DB87676-5D07-06D7-AF46-2B85C0A0A640}"/>
                  </a:ext>
                </a:extLst>
              </p:cNvPr>
              <p:cNvSpPr/>
              <p:nvPr/>
            </p:nvSpPr>
            <p:spPr>
              <a:xfrm>
                <a:off x="28398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2" name="Freeform: Shape 571">
                <a:extLst>
                  <a:ext uri="{FF2B5EF4-FFF2-40B4-BE49-F238E27FC236}">
                    <a16:creationId xmlns:a16="http://schemas.microsoft.com/office/drawing/2014/main" id="{5E8F9920-C087-C8AC-C3DD-8073F8EDB60A}"/>
                  </a:ext>
                </a:extLst>
              </p:cNvPr>
              <p:cNvSpPr/>
              <p:nvPr/>
            </p:nvSpPr>
            <p:spPr>
              <a:xfrm>
                <a:off x="29558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3" name="Freeform: Shape 572">
                <a:extLst>
                  <a:ext uri="{FF2B5EF4-FFF2-40B4-BE49-F238E27FC236}">
                    <a16:creationId xmlns:a16="http://schemas.microsoft.com/office/drawing/2014/main" id="{02C6529F-F71D-01E6-41BE-68446DCB4693}"/>
                  </a:ext>
                </a:extLst>
              </p:cNvPr>
              <p:cNvSpPr/>
              <p:nvPr/>
            </p:nvSpPr>
            <p:spPr>
              <a:xfrm>
                <a:off x="307189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4" name="Freeform: Shape 573">
                <a:extLst>
                  <a:ext uri="{FF2B5EF4-FFF2-40B4-BE49-F238E27FC236}">
                    <a16:creationId xmlns:a16="http://schemas.microsoft.com/office/drawing/2014/main" id="{AEC5361A-AF5A-6880-41C0-CEC0776964C0}"/>
                  </a:ext>
                </a:extLst>
              </p:cNvPr>
              <p:cNvSpPr/>
              <p:nvPr/>
            </p:nvSpPr>
            <p:spPr>
              <a:xfrm>
                <a:off x="318791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5" name="Freeform: Shape 574">
                <a:extLst>
                  <a:ext uri="{FF2B5EF4-FFF2-40B4-BE49-F238E27FC236}">
                    <a16:creationId xmlns:a16="http://schemas.microsoft.com/office/drawing/2014/main" id="{1B899147-EA7F-E48C-D4AF-27816455A29C}"/>
                  </a:ext>
                </a:extLst>
              </p:cNvPr>
              <p:cNvSpPr/>
              <p:nvPr/>
            </p:nvSpPr>
            <p:spPr>
              <a:xfrm>
                <a:off x="33039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6" name="Freeform: Shape 575">
                <a:extLst>
                  <a:ext uri="{FF2B5EF4-FFF2-40B4-BE49-F238E27FC236}">
                    <a16:creationId xmlns:a16="http://schemas.microsoft.com/office/drawing/2014/main" id="{EBDBFB24-99C4-33E3-553E-5163C1FD5073}"/>
                  </a:ext>
                </a:extLst>
              </p:cNvPr>
              <p:cNvSpPr/>
              <p:nvPr/>
            </p:nvSpPr>
            <p:spPr>
              <a:xfrm>
                <a:off x="341997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7" name="Freeform: Shape 576">
                <a:extLst>
                  <a:ext uri="{FF2B5EF4-FFF2-40B4-BE49-F238E27FC236}">
                    <a16:creationId xmlns:a16="http://schemas.microsoft.com/office/drawing/2014/main" id="{DD3BCD22-B22F-8FAF-D2EB-EF26073C145A}"/>
                  </a:ext>
                </a:extLst>
              </p:cNvPr>
              <p:cNvSpPr/>
              <p:nvPr/>
            </p:nvSpPr>
            <p:spPr>
              <a:xfrm>
                <a:off x="35360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8" name="Freeform: Shape 577">
                <a:extLst>
                  <a:ext uri="{FF2B5EF4-FFF2-40B4-BE49-F238E27FC236}">
                    <a16:creationId xmlns:a16="http://schemas.microsoft.com/office/drawing/2014/main" id="{2D86F84C-7B81-7ED0-1B66-2AB2751C4E3E}"/>
                  </a:ext>
                </a:extLst>
              </p:cNvPr>
              <p:cNvSpPr/>
              <p:nvPr/>
            </p:nvSpPr>
            <p:spPr>
              <a:xfrm>
                <a:off x="36520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9" name="Freeform: Shape 578">
                <a:extLst>
                  <a:ext uri="{FF2B5EF4-FFF2-40B4-BE49-F238E27FC236}">
                    <a16:creationId xmlns:a16="http://schemas.microsoft.com/office/drawing/2014/main" id="{3B2E707F-2068-A88A-4643-197552C55ED3}"/>
                  </a:ext>
                </a:extLst>
              </p:cNvPr>
              <p:cNvSpPr/>
              <p:nvPr/>
            </p:nvSpPr>
            <p:spPr>
              <a:xfrm>
                <a:off x="37680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0" name="Freeform: Shape 579">
                <a:extLst>
                  <a:ext uri="{FF2B5EF4-FFF2-40B4-BE49-F238E27FC236}">
                    <a16:creationId xmlns:a16="http://schemas.microsoft.com/office/drawing/2014/main" id="{3842B262-9B37-C205-7E8F-26149BFB703E}"/>
                  </a:ext>
                </a:extLst>
              </p:cNvPr>
              <p:cNvSpPr/>
              <p:nvPr/>
            </p:nvSpPr>
            <p:spPr>
              <a:xfrm>
                <a:off x="38840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1" name="Freeform: Shape 580">
                <a:extLst>
                  <a:ext uri="{FF2B5EF4-FFF2-40B4-BE49-F238E27FC236}">
                    <a16:creationId xmlns:a16="http://schemas.microsoft.com/office/drawing/2014/main" id="{8A241AD0-09CF-3575-A2E4-67F3F2060CDB}"/>
                  </a:ext>
                </a:extLst>
              </p:cNvPr>
              <p:cNvSpPr/>
              <p:nvPr/>
            </p:nvSpPr>
            <p:spPr>
              <a:xfrm>
                <a:off x="400012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2" name="Freeform: Shape 581">
                <a:extLst>
                  <a:ext uri="{FF2B5EF4-FFF2-40B4-BE49-F238E27FC236}">
                    <a16:creationId xmlns:a16="http://schemas.microsoft.com/office/drawing/2014/main" id="{D1BCA5B7-7288-628D-11F8-D4188F4A2F9B}"/>
                  </a:ext>
                </a:extLst>
              </p:cNvPr>
              <p:cNvSpPr/>
              <p:nvPr/>
            </p:nvSpPr>
            <p:spPr>
              <a:xfrm>
                <a:off x="41161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3" name="Freeform: Shape 582">
                <a:extLst>
                  <a:ext uri="{FF2B5EF4-FFF2-40B4-BE49-F238E27FC236}">
                    <a16:creationId xmlns:a16="http://schemas.microsoft.com/office/drawing/2014/main" id="{F286B1BB-3185-32CB-B1DD-502F77D91205}"/>
                  </a:ext>
                </a:extLst>
              </p:cNvPr>
              <p:cNvSpPr/>
              <p:nvPr/>
            </p:nvSpPr>
            <p:spPr>
              <a:xfrm>
                <a:off x="42321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4" name="Freeform: Shape 583">
                <a:extLst>
                  <a:ext uri="{FF2B5EF4-FFF2-40B4-BE49-F238E27FC236}">
                    <a16:creationId xmlns:a16="http://schemas.microsoft.com/office/drawing/2014/main" id="{F4F737C6-4AF3-84CD-742C-1EE4E173CAF0}"/>
                  </a:ext>
                </a:extLst>
              </p:cNvPr>
              <p:cNvSpPr/>
              <p:nvPr/>
            </p:nvSpPr>
            <p:spPr>
              <a:xfrm>
                <a:off x="43482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5" name="Freeform: Shape 584">
                <a:extLst>
                  <a:ext uri="{FF2B5EF4-FFF2-40B4-BE49-F238E27FC236}">
                    <a16:creationId xmlns:a16="http://schemas.microsoft.com/office/drawing/2014/main" id="{EAF6E53F-E471-99EA-E205-6CBB4ECAEBFF}"/>
                  </a:ext>
                </a:extLst>
              </p:cNvPr>
              <p:cNvSpPr/>
              <p:nvPr/>
            </p:nvSpPr>
            <p:spPr>
              <a:xfrm>
                <a:off x="446424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6" name="Freeform: Shape 585">
                <a:extLst>
                  <a:ext uri="{FF2B5EF4-FFF2-40B4-BE49-F238E27FC236}">
                    <a16:creationId xmlns:a16="http://schemas.microsoft.com/office/drawing/2014/main" id="{18134B29-EA80-FD43-E632-C6EBABF643CB}"/>
                  </a:ext>
                </a:extLst>
              </p:cNvPr>
              <p:cNvSpPr/>
              <p:nvPr/>
            </p:nvSpPr>
            <p:spPr>
              <a:xfrm>
                <a:off x="458027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7" name="Freeform: Shape 586">
                <a:extLst>
                  <a:ext uri="{FF2B5EF4-FFF2-40B4-BE49-F238E27FC236}">
                    <a16:creationId xmlns:a16="http://schemas.microsoft.com/office/drawing/2014/main" id="{D1D8E38B-C473-E213-3935-70229A34B6C9}"/>
                  </a:ext>
                </a:extLst>
              </p:cNvPr>
              <p:cNvSpPr/>
              <p:nvPr/>
            </p:nvSpPr>
            <p:spPr>
              <a:xfrm>
                <a:off x="5511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8" name="Freeform: Shape 587">
                <a:extLst>
                  <a:ext uri="{FF2B5EF4-FFF2-40B4-BE49-F238E27FC236}">
                    <a16:creationId xmlns:a16="http://schemas.microsoft.com/office/drawing/2014/main" id="{84987ADB-9E20-4C1C-C1B3-1CB9717C357E}"/>
                  </a:ext>
                </a:extLst>
              </p:cNvPr>
              <p:cNvSpPr/>
              <p:nvPr/>
            </p:nvSpPr>
            <p:spPr>
              <a:xfrm>
                <a:off x="17115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9" name="Freeform: Shape 588">
                <a:extLst>
                  <a:ext uri="{FF2B5EF4-FFF2-40B4-BE49-F238E27FC236}">
                    <a16:creationId xmlns:a16="http://schemas.microsoft.com/office/drawing/2014/main" id="{9ACF92B1-65DF-8EF8-758A-A87CB6277D57}"/>
                  </a:ext>
                </a:extLst>
              </p:cNvPr>
              <p:cNvSpPr/>
              <p:nvPr/>
            </p:nvSpPr>
            <p:spPr>
              <a:xfrm>
                <a:off x="2871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0" name="Freeform: Shape 589">
                <a:extLst>
                  <a:ext uri="{FF2B5EF4-FFF2-40B4-BE49-F238E27FC236}">
                    <a16:creationId xmlns:a16="http://schemas.microsoft.com/office/drawing/2014/main" id="{AD947B74-641F-C867-006A-7A3875F0AD59}"/>
                  </a:ext>
                </a:extLst>
              </p:cNvPr>
              <p:cNvSpPr/>
              <p:nvPr/>
            </p:nvSpPr>
            <p:spPr>
              <a:xfrm>
                <a:off x="40320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1" name="Freeform: Shape 590">
                <a:extLst>
                  <a:ext uri="{FF2B5EF4-FFF2-40B4-BE49-F238E27FC236}">
                    <a16:creationId xmlns:a16="http://schemas.microsoft.com/office/drawing/2014/main" id="{A42EE4F2-FBC0-A2C6-2FA0-CBF499E05D53}"/>
                  </a:ext>
                </a:extLst>
              </p:cNvPr>
              <p:cNvSpPr/>
              <p:nvPr/>
            </p:nvSpPr>
            <p:spPr>
              <a:xfrm>
                <a:off x="51923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2" name="Freeform: Shape 591">
                <a:extLst>
                  <a:ext uri="{FF2B5EF4-FFF2-40B4-BE49-F238E27FC236}">
                    <a16:creationId xmlns:a16="http://schemas.microsoft.com/office/drawing/2014/main" id="{CAC13016-2F22-F724-BDF0-FB4486EE654D}"/>
                  </a:ext>
                </a:extLst>
              </p:cNvPr>
              <p:cNvSpPr/>
              <p:nvPr/>
            </p:nvSpPr>
            <p:spPr>
              <a:xfrm>
                <a:off x="63526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3" name="Freeform: Shape 592">
                <a:extLst>
                  <a:ext uri="{FF2B5EF4-FFF2-40B4-BE49-F238E27FC236}">
                    <a16:creationId xmlns:a16="http://schemas.microsoft.com/office/drawing/2014/main" id="{9CD0A79B-4ECA-450D-C5D0-2E4606A54EAD}"/>
                  </a:ext>
                </a:extLst>
              </p:cNvPr>
              <p:cNvSpPr/>
              <p:nvPr/>
            </p:nvSpPr>
            <p:spPr>
              <a:xfrm>
                <a:off x="7512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4" name="Freeform: Shape 593">
                <a:extLst>
                  <a:ext uri="{FF2B5EF4-FFF2-40B4-BE49-F238E27FC236}">
                    <a16:creationId xmlns:a16="http://schemas.microsoft.com/office/drawing/2014/main" id="{21BEAFE7-ACD0-4880-A6DF-1AF9B7CE34E2}"/>
                  </a:ext>
                </a:extLst>
              </p:cNvPr>
              <p:cNvSpPr/>
              <p:nvPr/>
            </p:nvSpPr>
            <p:spPr>
              <a:xfrm>
                <a:off x="8673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5" name="Freeform: Shape 594">
                <a:extLst>
                  <a:ext uri="{FF2B5EF4-FFF2-40B4-BE49-F238E27FC236}">
                    <a16:creationId xmlns:a16="http://schemas.microsoft.com/office/drawing/2014/main" id="{BB28C881-A9F2-03C0-8523-A52C1473A366}"/>
                  </a:ext>
                </a:extLst>
              </p:cNvPr>
              <p:cNvSpPr/>
              <p:nvPr/>
            </p:nvSpPr>
            <p:spPr>
              <a:xfrm>
                <a:off x="98334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6" name="Freeform: Shape 595">
                <a:extLst>
                  <a:ext uri="{FF2B5EF4-FFF2-40B4-BE49-F238E27FC236}">
                    <a16:creationId xmlns:a16="http://schemas.microsoft.com/office/drawing/2014/main" id="{B9812FED-DD62-9951-4D5B-27B7AE12DA5C}"/>
                  </a:ext>
                </a:extLst>
              </p:cNvPr>
              <p:cNvSpPr/>
              <p:nvPr/>
            </p:nvSpPr>
            <p:spPr>
              <a:xfrm>
                <a:off x="10993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7" name="Freeform: Shape 596">
                <a:extLst>
                  <a:ext uri="{FF2B5EF4-FFF2-40B4-BE49-F238E27FC236}">
                    <a16:creationId xmlns:a16="http://schemas.microsoft.com/office/drawing/2014/main" id="{A53D43E1-E0EF-4F96-F2A3-9C5B69CC23FD}"/>
                  </a:ext>
                </a:extLst>
              </p:cNvPr>
              <p:cNvSpPr/>
              <p:nvPr/>
            </p:nvSpPr>
            <p:spPr>
              <a:xfrm>
                <a:off x="121541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8" name="Freeform: Shape 597">
                <a:extLst>
                  <a:ext uri="{FF2B5EF4-FFF2-40B4-BE49-F238E27FC236}">
                    <a16:creationId xmlns:a16="http://schemas.microsoft.com/office/drawing/2014/main" id="{AAE600E8-C8BA-E41C-10E6-5D80B647080D}"/>
                  </a:ext>
                </a:extLst>
              </p:cNvPr>
              <p:cNvSpPr/>
              <p:nvPr/>
            </p:nvSpPr>
            <p:spPr>
              <a:xfrm>
                <a:off x="13314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9" name="Freeform: Shape 598">
                <a:extLst>
                  <a:ext uri="{FF2B5EF4-FFF2-40B4-BE49-F238E27FC236}">
                    <a16:creationId xmlns:a16="http://schemas.microsoft.com/office/drawing/2014/main" id="{73219622-A4CE-68C3-46C8-5BFD0870573A}"/>
                  </a:ext>
                </a:extLst>
              </p:cNvPr>
              <p:cNvSpPr/>
              <p:nvPr/>
            </p:nvSpPr>
            <p:spPr>
              <a:xfrm>
                <a:off x="144748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0" name="Freeform: Shape 599">
                <a:extLst>
                  <a:ext uri="{FF2B5EF4-FFF2-40B4-BE49-F238E27FC236}">
                    <a16:creationId xmlns:a16="http://schemas.microsoft.com/office/drawing/2014/main" id="{EBF208A0-B6BF-0D4D-1B00-AFB55375633F}"/>
                  </a:ext>
                </a:extLst>
              </p:cNvPr>
              <p:cNvSpPr/>
              <p:nvPr/>
            </p:nvSpPr>
            <p:spPr>
              <a:xfrm>
                <a:off x="15634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1" name="Freeform: Shape 600">
                <a:extLst>
                  <a:ext uri="{FF2B5EF4-FFF2-40B4-BE49-F238E27FC236}">
                    <a16:creationId xmlns:a16="http://schemas.microsoft.com/office/drawing/2014/main" id="{2221E658-0A3D-92D6-7BBE-8D04570EBD6C}"/>
                  </a:ext>
                </a:extLst>
              </p:cNvPr>
              <p:cNvSpPr/>
              <p:nvPr/>
            </p:nvSpPr>
            <p:spPr>
              <a:xfrm>
                <a:off x="16795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2" name="Freeform: Shape 601">
                <a:extLst>
                  <a:ext uri="{FF2B5EF4-FFF2-40B4-BE49-F238E27FC236}">
                    <a16:creationId xmlns:a16="http://schemas.microsoft.com/office/drawing/2014/main" id="{A3DB0F2B-757F-ED1E-3743-E91B91D41514}"/>
                  </a:ext>
                </a:extLst>
              </p:cNvPr>
              <p:cNvSpPr/>
              <p:nvPr/>
            </p:nvSpPr>
            <p:spPr>
              <a:xfrm>
                <a:off x="17955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3" name="Freeform: Shape 602">
                <a:extLst>
                  <a:ext uri="{FF2B5EF4-FFF2-40B4-BE49-F238E27FC236}">
                    <a16:creationId xmlns:a16="http://schemas.microsoft.com/office/drawing/2014/main" id="{0BE39A46-3C0E-7D17-1219-AEF3B9D9A7FC}"/>
                  </a:ext>
                </a:extLst>
              </p:cNvPr>
              <p:cNvSpPr/>
              <p:nvPr/>
            </p:nvSpPr>
            <p:spPr>
              <a:xfrm>
                <a:off x="191159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4" name="Freeform: Shape 603">
                <a:extLst>
                  <a:ext uri="{FF2B5EF4-FFF2-40B4-BE49-F238E27FC236}">
                    <a16:creationId xmlns:a16="http://schemas.microsoft.com/office/drawing/2014/main" id="{95218053-301A-C2D1-25F4-893AD036C323}"/>
                  </a:ext>
                </a:extLst>
              </p:cNvPr>
              <p:cNvSpPr/>
              <p:nvPr/>
            </p:nvSpPr>
            <p:spPr>
              <a:xfrm>
                <a:off x="20276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5" name="Freeform: Shape 604">
                <a:extLst>
                  <a:ext uri="{FF2B5EF4-FFF2-40B4-BE49-F238E27FC236}">
                    <a16:creationId xmlns:a16="http://schemas.microsoft.com/office/drawing/2014/main" id="{A0837A18-43D5-EFCD-3508-ABFAA73496A6}"/>
                  </a:ext>
                </a:extLst>
              </p:cNvPr>
              <p:cNvSpPr/>
              <p:nvPr/>
            </p:nvSpPr>
            <p:spPr>
              <a:xfrm>
                <a:off x="21436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6" name="Freeform: Shape 605">
                <a:extLst>
                  <a:ext uri="{FF2B5EF4-FFF2-40B4-BE49-F238E27FC236}">
                    <a16:creationId xmlns:a16="http://schemas.microsoft.com/office/drawing/2014/main" id="{94F1C414-D4FE-AF5D-0185-525585E9BCB3}"/>
                  </a:ext>
                </a:extLst>
              </p:cNvPr>
              <p:cNvSpPr/>
              <p:nvPr/>
            </p:nvSpPr>
            <p:spPr>
              <a:xfrm>
                <a:off x="225968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7" name="Freeform: Shape 606">
                <a:extLst>
                  <a:ext uri="{FF2B5EF4-FFF2-40B4-BE49-F238E27FC236}">
                    <a16:creationId xmlns:a16="http://schemas.microsoft.com/office/drawing/2014/main" id="{9814463F-5974-F5E8-7935-B77ACAF5B18A}"/>
                  </a:ext>
                </a:extLst>
              </p:cNvPr>
              <p:cNvSpPr/>
              <p:nvPr/>
            </p:nvSpPr>
            <p:spPr>
              <a:xfrm>
                <a:off x="237571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8" name="Freeform: Shape 607">
                <a:extLst>
                  <a:ext uri="{FF2B5EF4-FFF2-40B4-BE49-F238E27FC236}">
                    <a16:creationId xmlns:a16="http://schemas.microsoft.com/office/drawing/2014/main" id="{D4F283B4-85EA-CE92-B9D2-A814E1CDE55E}"/>
                  </a:ext>
                </a:extLst>
              </p:cNvPr>
              <p:cNvSpPr/>
              <p:nvPr/>
            </p:nvSpPr>
            <p:spPr>
              <a:xfrm>
                <a:off x="24917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9" name="Freeform: Shape 608">
                <a:extLst>
                  <a:ext uri="{FF2B5EF4-FFF2-40B4-BE49-F238E27FC236}">
                    <a16:creationId xmlns:a16="http://schemas.microsoft.com/office/drawing/2014/main" id="{955D7A26-D29E-835B-450E-B7DEF0E09F36}"/>
                  </a:ext>
                </a:extLst>
              </p:cNvPr>
              <p:cNvSpPr/>
              <p:nvPr/>
            </p:nvSpPr>
            <p:spPr>
              <a:xfrm>
                <a:off x="26077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0" name="Freeform: Shape 609">
                <a:extLst>
                  <a:ext uri="{FF2B5EF4-FFF2-40B4-BE49-F238E27FC236}">
                    <a16:creationId xmlns:a16="http://schemas.microsoft.com/office/drawing/2014/main" id="{BF15CF21-ABC2-7438-BC29-6050C11B86A3}"/>
                  </a:ext>
                </a:extLst>
              </p:cNvPr>
              <p:cNvSpPr/>
              <p:nvPr/>
            </p:nvSpPr>
            <p:spPr>
              <a:xfrm>
                <a:off x="272379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1" name="Freeform: Shape 610">
                <a:extLst>
                  <a:ext uri="{FF2B5EF4-FFF2-40B4-BE49-F238E27FC236}">
                    <a16:creationId xmlns:a16="http://schemas.microsoft.com/office/drawing/2014/main" id="{4CA08A35-6997-7A79-FE90-B1842531D7AE}"/>
                  </a:ext>
                </a:extLst>
              </p:cNvPr>
              <p:cNvSpPr/>
              <p:nvPr/>
            </p:nvSpPr>
            <p:spPr>
              <a:xfrm>
                <a:off x="28398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2" name="Freeform: Shape 611">
                <a:extLst>
                  <a:ext uri="{FF2B5EF4-FFF2-40B4-BE49-F238E27FC236}">
                    <a16:creationId xmlns:a16="http://schemas.microsoft.com/office/drawing/2014/main" id="{70AD0E5D-9EB4-FFA3-6C7D-C0064374686F}"/>
                  </a:ext>
                </a:extLst>
              </p:cNvPr>
              <p:cNvSpPr/>
              <p:nvPr/>
            </p:nvSpPr>
            <p:spPr>
              <a:xfrm>
                <a:off x="29558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3" name="Freeform: Shape 612">
                <a:extLst>
                  <a:ext uri="{FF2B5EF4-FFF2-40B4-BE49-F238E27FC236}">
                    <a16:creationId xmlns:a16="http://schemas.microsoft.com/office/drawing/2014/main" id="{5861910A-353E-C5A7-F5D0-D1CAC67C4D2E}"/>
                  </a:ext>
                </a:extLst>
              </p:cNvPr>
              <p:cNvSpPr/>
              <p:nvPr/>
            </p:nvSpPr>
            <p:spPr>
              <a:xfrm>
                <a:off x="307189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4" name="Freeform: Shape 613">
                <a:extLst>
                  <a:ext uri="{FF2B5EF4-FFF2-40B4-BE49-F238E27FC236}">
                    <a16:creationId xmlns:a16="http://schemas.microsoft.com/office/drawing/2014/main" id="{1517774F-3F65-6C0B-4F24-83A11319770A}"/>
                  </a:ext>
                </a:extLst>
              </p:cNvPr>
              <p:cNvSpPr/>
              <p:nvPr/>
            </p:nvSpPr>
            <p:spPr>
              <a:xfrm>
                <a:off x="318791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5" name="Freeform: Shape 614">
                <a:extLst>
                  <a:ext uri="{FF2B5EF4-FFF2-40B4-BE49-F238E27FC236}">
                    <a16:creationId xmlns:a16="http://schemas.microsoft.com/office/drawing/2014/main" id="{4F4C3C23-F1A1-02D2-0C21-AEB85033A6D4}"/>
                  </a:ext>
                </a:extLst>
              </p:cNvPr>
              <p:cNvSpPr/>
              <p:nvPr/>
            </p:nvSpPr>
            <p:spPr>
              <a:xfrm>
                <a:off x="33039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6" name="Freeform: Shape 615">
                <a:extLst>
                  <a:ext uri="{FF2B5EF4-FFF2-40B4-BE49-F238E27FC236}">
                    <a16:creationId xmlns:a16="http://schemas.microsoft.com/office/drawing/2014/main" id="{BA6C5BB6-57CE-CE00-A565-9B82086F3813}"/>
                  </a:ext>
                </a:extLst>
              </p:cNvPr>
              <p:cNvSpPr/>
              <p:nvPr/>
            </p:nvSpPr>
            <p:spPr>
              <a:xfrm>
                <a:off x="341997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7" name="Freeform: Shape 616">
                <a:extLst>
                  <a:ext uri="{FF2B5EF4-FFF2-40B4-BE49-F238E27FC236}">
                    <a16:creationId xmlns:a16="http://schemas.microsoft.com/office/drawing/2014/main" id="{E16A5578-3BD4-88D2-640B-A7507D0E0A84}"/>
                  </a:ext>
                </a:extLst>
              </p:cNvPr>
              <p:cNvSpPr/>
              <p:nvPr/>
            </p:nvSpPr>
            <p:spPr>
              <a:xfrm>
                <a:off x="35360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8" name="Freeform: Shape 617">
                <a:extLst>
                  <a:ext uri="{FF2B5EF4-FFF2-40B4-BE49-F238E27FC236}">
                    <a16:creationId xmlns:a16="http://schemas.microsoft.com/office/drawing/2014/main" id="{8634B899-3C0A-7E42-33DD-32659B17FFAC}"/>
                  </a:ext>
                </a:extLst>
              </p:cNvPr>
              <p:cNvSpPr/>
              <p:nvPr/>
            </p:nvSpPr>
            <p:spPr>
              <a:xfrm>
                <a:off x="36520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9" name="Freeform: Shape 618">
                <a:extLst>
                  <a:ext uri="{FF2B5EF4-FFF2-40B4-BE49-F238E27FC236}">
                    <a16:creationId xmlns:a16="http://schemas.microsoft.com/office/drawing/2014/main" id="{D3B42B22-D857-2824-4835-4878AEF314F3}"/>
                  </a:ext>
                </a:extLst>
              </p:cNvPr>
              <p:cNvSpPr/>
              <p:nvPr/>
            </p:nvSpPr>
            <p:spPr>
              <a:xfrm>
                <a:off x="37680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0" name="Freeform: Shape 619">
                <a:extLst>
                  <a:ext uri="{FF2B5EF4-FFF2-40B4-BE49-F238E27FC236}">
                    <a16:creationId xmlns:a16="http://schemas.microsoft.com/office/drawing/2014/main" id="{0EF8E388-A151-37B9-0C3B-723BD250D31D}"/>
                  </a:ext>
                </a:extLst>
              </p:cNvPr>
              <p:cNvSpPr/>
              <p:nvPr/>
            </p:nvSpPr>
            <p:spPr>
              <a:xfrm>
                <a:off x="38840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1" name="Freeform: Shape 620">
                <a:extLst>
                  <a:ext uri="{FF2B5EF4-FFF2-40B4-BE49-F238E27FC236}">
                    <a16:creationId xmlns:a16="http://schemas.microsoft.com/office/drawing/2014/main" id="{7B22EED2-64C2-3B22-FCD5-39B48590BBDA}"/>
                  </a:ext>
                </a:extLst>
              </p:cNvPr>
              <p:cNvSpPr/>
              <p:nvPr/>
            </p:nvSpPr>
            <p:spPr>
              <a:xfrm>
                <a:off x="400012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2" name="Freeform: Shape 621">
                <a:extLst>
                  <a:ext uri="{FF2B5EF4-FFF2-40B4-BE49-F238E27FC236}">
                    <a16:creationId xmlns:a16="http://schemas.microsoft.com/office/drawing/2014/main" id="{D4DA88E8-F375-BFE3-0FAD-689FD532238A}"/>
                  </a:ext>
                </a:extLst>
              </p:cNvPr>
              <p:cNvSpPr/>
              <p:nvPr/>
            </p:nvSpPr>
            <p:spPr>
              <a:xfrm>
                <a:off x="41161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3" name="Freeform: Shape 622">
                <a:extLst>
                  <a:ext uri="{FF2B5EF4-FFF2-40B4-BE49-F238E27FC236}">
                    <a16:creationId xmlns:a16="http://schemas.microsoft.com/office/drawing/2014/main" id="{EB72B07E-E729-BA2B-9C43-17A5B7BF8ED5}"/>
                  </a:ext>
                </a:extLst>
              </p:cNvPr>
              <p:cNvSpPr/>
              <p:nvPr/>
            </p:nvSpPr>
            <p:spPr>
              <a:xfrm>
                <a:off x="42321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4" name="Freeform: Shape 623">
                <a:extLst>
                  <a:ext uri="{FF2B5EF4-FFF2-40B4-BE49-F238E27FC236}">
                    <a16:creationId xmlns:a16="http://schemas.microsoft.com/office/drawing/2014/main" id="{D484B5D0-D1BE-02E1-80FF-4E1F2D0E0B2D}"/>
                  </a:ext>
                </a:extLst>
              </p:cNvPr>
              <p:cNvSpPr/>
              <p:nvPr/>
            </p:nvSpPr>
            <p:spPr>
              <a:xfrm>
                <a:off x="43482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5" name="Freeform: Shape 624">
                <a:extLst>
                  <a:ext uri="{FF2B5EF4-FFF2-40B4-BE49-F238E27FC236}">
                    <a16:creationId xmlns:a16="http://schemas.microsoft.com/office/drawing/2014/main" id="{2408F7B3-00BD-0087-F0F0-D4D612EE79A6}"/>
                  </a:ext>
                </a:extLst>
              </p:cNvPr>
              <p:cNvSpPr/>
              <p:nvPr/>
            </p:nvSpPr>
            <p:spPr>
              <a:xfrm>
                <a:off x="446424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6" name="Freeform: Shape 625">
                <a:extLst>
                  <a:ext uri="{FF2B5EF4-FFF2-40B4-BE49-F238E27FC236}">
                    <a16:creationId xmlns:a16="http://schemas.microsoft.com/office/drawing/2014/main" id="{80C843AD-1728-542D-F967-76BFE6460202}"/>
                  </a:ext>
                </a:extLst>
              </p:cNvPr>
              <p:cNvSpPr/>
              <p:nvPr/>
            </p:nvSpPr>
            <p:spPr>
              <a:xfrm>
                <a:off x="458027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7" name="Freeform: Shape 626">
                <a:extLst>
                  <a:ext uri="{FF2B5EF4-FFF2-40B4-BE49-F238E27FC236}">
                    <a16:creationId xmlns:a16="http://schemas.microsoft.com/office/drawing/2014/main" id="{2C0991C1-1282-A96C-BB27-43F8C9C3B3CA}"/>
                  </a:ext>
                </a:extLst>
              </p:cNvPr>
              <p:cNvSpPr/>
              <p:nvPr/>
            </p:nvSpPr>
            <p:spPr>
              <a:xfrm>
                <a:off x="5511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8" name="Freeform: Shape 627">
                <a:extLst>
                  <a:ext uri="{FF2B5EF4-FFF2-40B4-BE49-F238E27FC236}">
                    <a16:creationId xmlns:a16="http://schemas.microsoft.com/office/drawing/2014/main" id="{99209E9C-3B29-97DA-C69B-379B3A5D7A91}"/>
                  </a:ext>
                </a:extLst>
              </p:cNvPr>
              <p:cNvSpPr/>
              <p:nvPr/>
            </p:nvSpPr>
            <p:spPr>
              <a:xfrm>
                <a:off x="17115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9" name="Freeform: Shape 628">
                <a:extLst>
                  <a:ext uri="{FF2B5EF4-FFF2-40B4-BE49-F238E27FC236}">
                    <a16:creationId xmlns:a16="http://schemas.microsoft.com/office/drawing/2014/main" id="{0B4C5E6A-674E-F900-9F40-162FDDD3BC35}"/>
                  </a:ext>
                </a:extLst>
              </p:cNvPr>
              <p:cNvSpPr/>
              <p:nvPr/>
            </p:nvSpPr>
            <p:spPr>
              <a:xfrm>
                <a:off x="2871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0" name="Freeform: Shape 629">
                <a:extLst>
                  <a:ext uri="{FF2B5EF4-FFF2-40B4-BE49-F238E27FC236}">
                    <a16:creationId xmlns:a16="http://schemas.microsoft.com/office/drawing/2014/main" id="{639A5FB4-E551-993D-7B32-9A017D4DBD98}"/>
                  </a:ext>
                </a:extLst>
              </p:cNvPr>
              <p:cNvSpPr/>
              <p:nvPr/>
            </p:nvSpPr>
            <p:spPr>
              <a:xfrm>
                <a:off x="40320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1" name="Freeform: Shape 630">
                <a:extLst>
                  <a:ext uri="{FF2B5EF4-FFF2-40B4-BE49-F238E27FC236}">
                    <a16:creationId xmlns:a16="http://schemas.microsoft.com/office/drawing/2014/main" id="{0E0DB575-BAC7-99AC-43CA-B681598FF0AC}"/>
                  </a:ext>
                </a:extLst>
              </p:cNvPr>
              <p:cNvSpPr/>
              <p:nvPr/>
            </p:nvSpPr>
            <p:spPr>
              <a:xfrm>
                <a:off x="51923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2" name="Freeform: Shape 631">
                <a:extLst>
                  <a:ext uri="{FF2B5EF4-FFF2-40B4-BE49-F238E27FC236}">
                    <a16:creationId xmlns:a16="http://schemas.microsoft.com/office/drawing/2014/main" id="{2B6C89A3-2C5E-6ECD-9FCD-098120A7B6D6}"/>
                  </a:ext>
                </a:extLst>
              </p:cNvPr>
              <p:cNvSpPr/>
              <p:nvPr/>
            </p:nvSpPr>
            <p:spPr>
              <a:xfrm>
                <a:off x="63526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3" name="Freeform: Shape 632">
                <a:extLst>
                  <a:ext uri="{FF2B5EF4-FFF2-40B4-BE49-F238E27FC236}">
                    <a16:creationId xmlns:a16="http://schemas.microsoft.com/office/drawing/2014/main" id="{71C0A1B7-689C-5910-CF7A-AE16D52D95DF}"/>
                  </a:ext>
                </a:extLst>
              </p:cNvPr>
              <p:cNvSpPr/>
              <p:nvPr/>
            </p:nvSpPr>
            <p:spPr>
              <a:xfrm>
                <a:off x="7512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4" name="Freeform: Shape 633">
                <a:extLst>
                  <a:ext uri="{FF2B5EF4-FFF2-40B4-BE49-F238E27FC236}">
                    <a16:creationId xmlns:a16="http://schemas.microsoft.com/office/drawing/2014/main" id="{61A21296-5FAD-6C9D-4CEB-6556FC21E952}"/>
                  </a:ext>
                </a:extLst>
              </p:cNvPr>
              <p:cNvSpPr/>
              <p:nvPr/>
            </p:nvSpPr>
            <p:spPr>
              <a:xfrm>
                <a:off x="8673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5" name="Freeform: Shape 634">
                <a:extLst>
                  <a:ext uri="{FF2B5EF4-FFF2-40B4-BE49-F238E27FC236}">
                    <a16:creationId xmlns:a16="http://schemas.microsoft.com/office/drawing/2014/main" id="{5BEFEB31-2E3D-D838-551E-0EECBAC94FD0}"/>
                  </a:ext>
                </a:extLst>
              </p:cNvPr>
              <p:cNvSpPr/>
              <p:nvPr/>
            </p:nvSpPr>
            <p:spPr>
              <a:xfrm>
                <a:off x="98334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6" name="Freeform: Shape 635">
                <a:extLst>
                  <a:ext uri="{FF2B5EF4-FFF2-40B4-BE49-F238E27FC236}">
                    <a16:creationId xmlns:a16="http://schemas.microsoft.com/office/drawing/2014/main" id="{3690F867-8BD7-F519-CBD2-0101DB212356}"/>
                  </a:ext>
                </a:extLst>
              </p:cNvPr>
              <p:cNvSpPr/>
              <p:nvPr/>
            </p:nvSpPr>
            <p:spPr>
              <a:xfrm>
                <a:off x="10993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7" name="Freeform: Shape 636">
                <a:extLst>
                  <a:ext uri="{FF2B5EF4-FFF2-40B4-BE49-F238E27FC236}">
                    <a16:creationId xmlns:a16="http://schemas.microsoft.com/office/drawing/2014/main" id="{ACA58ADC-104F-10D0-68BC-147FDFF0BEA4}"/>
                  </a:ext>
                </a:extLst>
              </p:cNvPr>
              <p:cNvSpPr/>
              <p:nvPr/>
            </p:nvSpPr>
            <p:spPr>
              <a:xfrm>
                <a:off x="121541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8" name="Freeform: Shape 637">
                <a:extLst>
                  <a:ext uri="{FF2B5EF4-FFF2-40B4-BE49-F238E27FC236}">
                    <a16:creationId xmlns:a16="http://schemas.microsoft.com/office/drawing/2014/main" id="{FBEF8C1E-478D-EC8F-7CA6-CCA6926B2758}"/>
                  </a:ext>
                </a:extLst>
              </p:cNvPr>
              <p:cNvSpPr/>
              <p:nvPr/>
            </p:nvSpPr>
            <p:spPr>
              <a:xfrm>
                <a:off x="13314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9" name="Freeform: Shape 638">
                <a:extLst>
                  <a:ext uri="{FF2B5EF4-FFF2-40B4-BE49-F238E27FC236}">
                    <a16:creationId xmlns:a16="http://schemas.microsoft.com/office/drawing/2014/main" id="{83D9D521-8E6B-FF61-F731-4EFC9CC4D9C2}"/>
                  </a:ext>
                </a:extLst>
              </p:cNvPr>
              <p:cNvSpPr/>
              <p:nvPr/>
            </p:nvSpPr>
            <p:spPr>
              <a:xfrm>
                <a:off x="144748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0" name="Freeform: Shape 639">
                <a:extLst>
                  <a:ext uri="{FF2B5EF4-FFF2-40B4-BE49-F238E27FC236}">
                    <a16:creationId xmlns:a16="http://schemas.microsoft.com/office/drawing/2014/main" id="{3858F35C-2095-0D05-FBBE-5B6A859B04CC}"/>
                  </a:ext>
                </a:extLst>
              </p:cNvPr>
              <p:cNvSpPr/>
              <p:nvPr/>
            </p:nvSpPr>
            <p:spPr>
              <a:xfrm>
                <a:off x="15634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1" name="Freeform: Shape 640">
                <a:extLst>
                  <a:ext uri="{FF2B5EF4-FFF2-40B4-BE49-F238E27FC236}">
                    <a16:creationId xmlns:a16="http://schemas.microsoft.com/office/drawing/2014/main" id="{640E53CF-D961-6B81-C3FE-356797F759E8}"/>
                  </a:ext>
                </a:extLst>
              </p:cNvPr>
              <p:cNvSpPr/>
              <p:nvPr/>
            </p:nvSpPr>
            <p:spPr>
              <a:xfrm>
                <a:off x="16795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2" name="Freeform: Shape 641">
                <a:extLst>
                  <a:ext uri="{FF2B5EF4-FFF2-40B4-BE49-F238E27FC236}">
                    <a16:creationId xmlns:a16="http://schemas.microsoft.com/office/drawing/2014/main" id="{3283109C-93BC-131C-F81D-5774C005812B}"/>
                  </a:ext>
                </a:extLst>
              </p:cNvPr>
              <p:cNvSpPr/>
              <p:nvPr/>
            </p:nvSpPr>
            <p:spPr>
              <a:xfrm>
                <a:off x="17955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3" name="Freeform: Shape 642">
                <a:extLst>
                  <a:ext uri="{FF2B5EF4-FFF2-40B4-BE49-F238E27FC236}">
                    <a16:creationId xmlns:a16="http://schemas.microsoft.com/office/drawing/2014/main" id="{E9791AE3-F6DF-514E-6685-19A463748666}"/>
                  </a:ext>
                </a:extLst>
              </p:cNvPr>
              <p:cNvSpPr/>
              <p:nvPr/>
            </p:nvSpPr>
            <p:spPr>
              <a:xfrm>
                <a:off x="191159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4" name="Freeform: Shape 643">
                <a:extLst>
                  <a:ext uri="{FF2B5EF4-FFF2-40B4-BE49-F238E27FC236}">
                    <a16:creationId xmlns:a16="http://schemas.microsoft.com/office/drawing/2014/main" id="{22E4C3DB-F5A3-0C88-D30E-BB53C59E1D42}"/>
                  </a:ext>
                </a:extLst>
              </p:cNvPr>
              <p:cNvSpPr/>
              <p:nvPr/>
            </p:nvSpPr>
            <p:spPr>
              <a:xfrm>
                <a:off x="20276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5" name="Freeform: Shape 644">
                <a:extLst>
                  <a:ext uri="{FF2B5EF4-FFF2-40B4-BE49-F238E27FC236}">
                    <a16:creationId xmlns:a16="http://schemas.microsoft.com/office/drawing/2014/main" id="{E6C4EAA8-EBF0-E658-60A7-764E48EA9349}"/>
                  </a:ext>
                </a:extLst>
              </p:cNvPr>
              <p:cNvSpPr/>
              <p:nvPr/>
            </p:nvSpPr>
            <p:spPr>
              <a:xfrm>
                <a:off x="21436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6" name="Freeform: Shape 645">
                <a:extLst>
                  <a:ext uri="{FF2B5EF4-FFF2-40B4-BE49-F238E27FC236}">
                    <a16:creationId xmlns:a16="http://schemas.microsoft.com/office/drawing/2014/main" id="{19220BDC-4974-3CD7-320B-B01D911C0FA3}"/>
                  </a:ext>
                </a:extLst>
              </p:cNvPr>
              <p:cNvSpPr/>
              <p:nvPr/>
            </p:nvSpPr>
            <p:spPr>
              <a:xfrm>
                <a:off x="225968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7" name="Freeform: Shape 646">
                <a:extLst>
                  <a:ext uri="{FF2B5EF4-FFF2-40B4-BE49-F238E27FC236}">
                    <a16:creationId xmlns:a16="http://schemas.microsoft.com/office/drawing/2014/main" id="{E8ADE4E9-0375-5833-7F9A-C3979F8F23D8}"/>
                  </a:ext>
                </a:extLst>
              </p:cNvPr>
              <p:cNvSpPr/>
              <p:nvPr/>
            </p:nvSpPr>
            <p:spPr>
              <a:xfrm>
                <a:off x="237571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8" name="Freeform: Shape 647">
                <a:extLst>
                  <a:ext uri="{FF2B5EF4-FFF2-40B4-BE49-F238E27FC236}">
                    <a16:creationId xmlns:a16="http://schemas.microsoft.com/office/drawing/2014/main" id="{208A077A-F9C4-151D-6D4D-760F673BB8A1}"/>
                  </a:ext>
                </a:extLst>
              </p:cNvPr>
              <p:cNvSpPr/>
              <p:nvPr/>
            </p:nvSpPr>
            <p:spPr>
              <a:xfrm>
                <a:off x="24917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9" name="Freeform: Shape 648">
                <a:extLst>
                  <a:ext uri="{FF2B5EF4-FFF2-40B4-BE49-F238E27FC236}">
                    <a16:creationId xmlns:a16="http://schemas.microsoft.com/office/drawing/2014/main" id="{8CB4172C-6CF3-FC14-9A13-0E402B5BC0ED}"/>
                  </a:ext>
                </a:extLst>
              </p:cNvPr>
              <p:cNvSpPr/>
              <p:nvPr/>
            </p:nvSpPr>
            <p:spPr>
              <a:xfrm>
                <a:off x="26077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50" name="Freeform: Shape 649">
                <a:extLst>
                  <a:ext uri="{FF2B5EF4-FFF2-40B4-BE49-F238E27FC236}">
                    <a16:creationId xmlns:a16="http://schemas.microsoft.com/office/drawing/2014/main" id="{78BF75B7-47AE-8D02-81FF-4221EA69CB68}"/>
                  </a:ext>
                </a:extLst>
              </p:cNvPr>
              <p:cNvSpPr/>
              <p:nvPr/>
            </p:nvSpPr>
            <p:spPr>
              <a:xfrm>
                <a:off x="272379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51" name="Freeform: Shape 650">
                <a:extLst>
                  <a:ext uri="{FF2B5EF4-FFF2-40B4-BE49-F238E27FC236}">
                    <a16:creationId xmlns:a16="http://schemas.microsoft.com/office/drawing/2014/main" id="{CE3B74A0-8A42-2DBD-89FB-2C7E1B662B28}"/>
                  </a:ext>
                </a:extLst>
              </p:cNvPr>
              <p:cNvSpPr/>
              <p:nvPr/>
            </p:nvSpPr>
            <p:spPr>
              <a:xfrm>
                <a:off x="28398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52" name="Freeform: Shape 651">
                <a:extLst>
                  <a:ext uri="{FF2B5EF4-FFF2-40B4-BE49-F238E27FC236}">
                    <a16:creationId xmlns:a16="http://schemas.microsoft.com/office/drawing/2014/main" id="{75ACB4A6-8D4A-02A6-390A-9CBC69795797}"/>
                  </a:ext>
                </a:extLst>
              </p:cNvPr>
              <p:cNvSpPr/>
              <p:nvPr/>
            </p:nvSpPr>
            <p:spPr>
              <a:xfrm>
                <a:off x="29558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53" name="Freeform: Shape 652">
                <a:extLst>
                  <a:ext uri="{FF2B5EF4-FFF2-40B4-BE49-F238E27FC236}">
                    <a16:creationId xmlns:a16="http://schemas.microsoft.com/office/drawing/2014/main" id="{9A60B995-3968-0886-AC54-6AAB18C7A7C8}"/>
                  </a:ext>
                </a:extLst>
              </p:cNvPr>
              <p:cNvSpPr/>
              <p:nvPr/>
            </p:nvSpPr>
            <p:spPr>
              <a:xfrm>
                <a:off x="307189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54" name="Freeform: Shape 653">
                <a:extLst>
                  <a:ext uri="{FF2B5EF4-FFF2-40B4-BE49-F238E27FC236}">
                    <a16:creationId xmlns:a16="http://schemas.microsoft.com/office/drawing/2014/main" id="{7909A18C-178D-3F34-FA63-14D1CCA56A61}"/>
                  </a:ext>
                </a:extLst>
              </p:cNvPr>
              <p:cNvSpPr/>
              <p:nvPr/>
            </p:nvSpPr>
            <p:spPr>
              <a:xfrm>
                <a:off x="318791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55" name="Freeform: Shape 654">
                <a:extLst>
                  <a:ext uri="{FF2B5EF4-FFF2-40B4-BE49-F238E27FC236}">
                    <a16:creationId xmlns:a16="http://schemas.microsoft.com/office/drawing/2014/main" id="{41989F5E-93AB-C4A8-30D1-007EAF2A656E}"/>
                  </a:ext>
                </a:extLst>
              </p:cNvPr>
              <p:cNvSpPr/>
              <p:nvPr/>
            </p:nvSpPr>
            <p:spPr>
              <a:xfrm>
                <a:off x="33039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56" name="Freeform: Shape 655">
                <a:extLst>
                  <a:ext uri="{FF2B5EF4-FFF2-40B4-BE49-F238E27FC236}">
                    <a16:creationId xmlns:a16="http://schemas.microsoft.com/office/drawing/2014/main" id="{F2D4AE84-A8D1-A13D-3E8C-485329BCA7DA}"/>
                  </a:ext>
                </a:extLst>
              </p:cNvPr>
              <p:cNvSpPr/>
              <p:nvPr/>
            </p:nvSpPr>
            <p:spPr>
              <a:xfrm>
                <a:off x="341997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57" name="Freeform: Shape 656">
                <a:extLst>
                  <a:ext uri="{FF2B5EF4-FFF2-40B4-BE49-F238E27FC236}">
                    <a16:creationId xmlns:a16="http://schemas.microsoft.com/office/drawing/2014/main" id="{F2C65050-A88E-B00A-0A7F-260DB73D76B8}"/>
                  </a:ext>
                </a:extLst>
              </p:cNvPr>
              <p:cNvSpPr/>
              <p:nvPr/>
            </p:nvSpPr>
            <p:spPr>
              <a:xfrm>
                <a:off x="35360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58" name="Freeform: Shape 657">
                <a:extLst>
                  <a:ext uri="{FF2B5EF4-FFF2-40B4-BE49-F238E27FC236}">
                    <a16:creationId xmlns:a16="http://schemas.microsoft.com/office/drawing/2014/main" id="{14B46AD7-6E8B-A5E4-0994-256386C16B68}"/>
                  </a:ext>
                </a:extLst>
              </p:cNvPr>
              <p:cNvSpPr/>
              <p:nvPr/>
            </p:nvSpPr>
            <p:spPr>
              <a:xfrm>
                <a:off x="36520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59" name="Freeform: Shape 658">
                <a:extLst>
                  <a:ext uri="{FF2B5EF4-FFF2-40B4-BE49-F238E27FC236}">
                    <a16:creationId xmlns:a16="http://schemas.microsoft.com/office/drawing/2014/main" id="{DCD88E42-1EEE-760D-AAED-E03C6B096404}"/>
                  </a:ext>
                </a:extLst>
              </p:cNvPr>
              <p:cNvSpPr/>
              <p:nvPr/>
            </p:nvSpPr>
            <p:spPr>
              <a:xfrm>
                <a:off x="37680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60" name="Freeform: Shape 659">
                <a:extLst>
                  <a:ext uri="{FF2B5EF4-FFF2-40B4-BE49-F238E27FC236}">
                    <a16:creationId xmlns:a16="http://schemas.microsoft.com/office/drawing/2014/main" id="{8907344E-C988-3946-89B9-29A30E6EE2CB}"/>
                  </a:ext>
                </a:extLst>
              </p:cNvPr>
              <p:cNvSpPr/>
              <p:nvPr/>
            </p:nvSpPr>
            <p:spPr>
              <a:xfrm>
                <a:off x="38840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61" name="Freeform: Shape 660">
                <a:extLst>
                  <a:ext uri="{FF2B5EF4-FFF2-40B4-BE49-F238E27FC236}">
                    <a16:creationId xmlns:a16="http://schemas.microsoft.com/office/drawing/2014/main" id="{DE28C266-9926-8598-597C-11A59C46A547}"/>
                  </a:ext>
                </a:extLst>
              </p:cNvPr>
              <p:cNvSpPr/>
              <p:nvPr/>
            </p:nvSpPr>
            <p:spPr>
              <a:xfrm>
                <a:off x="400012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62" name="Freeform: Shape 661">
                <a:extLst>
                  <a:ext uri="{FF2B5EF4-FFF2-40B4-BE49-F238E27FC236}">
                    <a16:creationId xmlns:a16="http://schemas.microsoft.com/office/drawing/2014/main" id="{70CA19F6-EEBE-B7AA-8620-E0F86E741D4E}"/>
                  </a:ext>
                </a:extLst>
              </p:cNvPr>
              <p:cNvSpPr/>
              <p:nvPr/>
            </p:nvSpPr>
            <p:spPr>
              <a:xfrm>
                <a:off x="41161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63" name="Freeform: Shape 662">
                <a:extLst>
                  <a:ext uri="{FF2B5EF4-FFF2-40B4-BE49-F238E27FC236}">
                    <a16:creationId xmlns:a16="http://schemas.microsoft.com/office/drawing/2014/main" id="{0BA1A512-3A22-26F5-2482-7664C6BECEDF}"/>
                  </a:ext>
                </a:extLst>
              </p:cNvPr>
              <p:cNvSpPr/>
              <p:nvPr/>
            </p:nvSpPr>
            <p:spPr>
              <a:xfrm>
                <a:off x="42321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64" name="Freeform: Shape 663">
                <a:extLst>
                  <a:ext uri="{FF2B5EF4-FFF2-40B4-BE49-F238E27FC236}">
                    <a16:creationId xmlns:a16="http://schemas.microsoft.com/office/drawing/2014/main" id="{F12A58BB-5AA3-ABC2-43FC-EC44F0B2980F}"/>
                  </a:ext>
                </a:extLst>
              </p:cNvPr>
              <p:cNvSpPr/>
              <p:nvPr/>
            </p:nvSpPr>
            <p:spPr>
              <a:xfrm>
                <a:off x="43482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65" name="Freeform: Shape 664">
                <a:extLst>
                  <a:ext uri="{FF2B5EF4-FFF2-40B4-BE49-F238E27FC236}">
                    <a16:creationId xmlns:a16="http://schemas.microsoft.com/office/drawing/2014/main" id="{D489D8B0-B8F1-D1BE-CFC3-B9E00F92A6E7}"/>
                  </a:ext>
                </a:extLst>
              </p:cNvPr>
              <p:cNvSpPr/>
              <p:nvPr/>
            </p:nvSpPr>
            <p:spPr>
              <a:xfrm>
                <a:off x="446424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66" name="Freeform: Shape 665">
                <a:extLst>
                  <a:ext uri="{FF2B5EF4-FFF2-40B4-BE49-F238E27FC236}">
                    <a16:creationId xmlns:a16="http://schemas.microsoft.com/office/drawing/2014/main" id="{C767782E-1E40-10F9-1761-28A75B4BF019}"/>
                  </a:ext>
                </a:extLst>
              </p:cNvPr>
              <p:cNvSpPr/>
              <p:nvPr/>
            </p:nvSpPr>
            <p:spPr>
              <a:xfrm>
                <a:off x="458027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67" name="Freeform: Shape 666">
                <a:extLst>
                  <a:ext uri="{FF2B5EF4-FFF2-40B4-BE49-F238E27FC236}">
                    <a16:creationId xmlns:a16="http://schemas.microsoft.com/office/drawing/2014/main" id="{A3A96E9B-5477-5B9D-B6C2-4563C79ECE70}"/>
                  </a:ext>
                </a:extLst>
              </p:cNvPr>
              <p:cNvSpPr/>
              <p:nvPr/>
            </p:nvSpPr>
            <p:spPr>
              <a:xfrm>
                <a:off x="5511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68" name="Freeform: Shape 667">
                <a:extLst>
                  <a:ext uri="{FF2B5EF4-FFF2-40B4-BE49-F238E27FC236}">
                    <a16:creationId xmlns:a16="http://schemas.microsoft.com/office/drawing/2014/main" id="{E58B232F-25F3-18C6-39F5-E45BA0490286}"/>
                  </a:ext>
                </a:extLst>
              </p:cNvPr>
              <p:cNvSpPr/>
              <p:nvPr/>
            </p:nvSpPr>
            <p:spPr>
              <a:xfrm>
                <a:off x="17115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69" name="Freeform: Shape 668">
                <a:extLst>
                  <a:ext uri="{FF2B5EF4-FFF2-40B4-BE49-F238E27FC236}">
                    <a16:creationId xmlns:a16="http://schemas.microsoft.com/office/drawing/2014/main" id="{85C46760-93CC-6ECA-3C11-5AC7729FF666}"/>
                  </a:ext>
                </a:extLst>
              </p:cNvPr>
              <p:cNvSpPr/>
              <p:nvPr/>
            </p:nvSpPr>
            <p:spPr>
              <a:xfrm>
                <a:off x="2871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70" name="Freeform: Shape 669">
                <a:extLst>
                  <a:ext uri="{FF2B5EF4-FFF2-40B4-BE49-F238E27FC236}">
                    <a16:creationId xmlns:a16="http://schemas.microsoft.com/office/drawing/2014/main" id="{AA90DB0A-D768-08A9-7D78-A0379F4A91CB}"/>
                  </a:ext>
                </a:extLst>
              </p:cNvPr>
              <p:cNvSpPr/>
              <p:nvPr/>
            </p:nvSpPr>
            <p:spPr>
              <a:xfrm>
                <a:off x="40320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71" name="Freeform: Shape 670">
                <a:extLst>
                  <a:ext uri="{FF2B5EF4-FFF2-40B4-BE49-F238E27FC236}">
                    <a16:creationId xmlns:a16="http://schemas.microsoft.com/office/drawing/2014/main" id="{4F0D62E6-01AE-C6A4-9818-26663661E2D1}"/>
                  </a:ext>
                </a:extLst>
              </p:cNvPr>
              <p:cNvSpPr/>
              <p:nvPr/>
            </p:nvSpPr>
            <p:spPr>
              <a:xfrm>
                <a:off x="51923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72" name="Freeform: Shape 671">
                <a:extLst>
                  <a:ext uri="{FF2B5EF4-FFF2-40B4-BE49-F238E27FC236}">
                    <a16:creationId xmlns:a16="http://schemas.microsoft.com/office/drawing/2014/main" id="{5197FF2C-DE64-3776-0CFD-5041288A67D6}"/>
                  </a:ext>
                </a:extLst>
              </p:cNvPr>
              <p:cNvSpPr/>
              <p:nvPr/>
            </p:nvSpPr>
            <p:spPr>
              <a:xfrm>
                <a:off x="63526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73" name="Freeform: Shape 672">
                <a:extLst>
                  <a:ext uri="{FF2B5EF4-FFF2-40B4-BE49-F238E27FC236}">
                    <a16:creationId xmlns:a16="http://schemas.microsoft.com/office/drawing/2014/main" id="{50C1D345-23C2-9703-2183-B0F5B3F9988B}"/>
                  </a:ext>
                </a:extLst>
              </p:cNvPr>
              <p:cNvSpPr/>
              <p:nvPr/>
            </p:nvSpPr>
            <p:spPr>
              <a:xfrm>
                <a:off x="7512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74" name="Freeform: Shape 673">
                <a:extLst>
                  <a:ext uri="{FF2B5EF4-FFF2-40B4-BE49-F238E27FC236}">
                    <a16:creationId xmlns:a16="http://schemas.microsoft.com/office/drawing/2014/main" id="{E09430AE-EFF5-8FFD-F7A0-A18703054516}"/>
                  </a:ext>
                </a:extLst>
              </p:cNvPr>
              <p:cNvSpPr/>
              <p:nvPr/>
            </p:nvSpPr>
            <p:spPr>
              <a:xfrm>
                <a:off x="8673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75" name="Freeform: Shape 674">
                <a:extLst>
                  <a:ext uri="{FF2B5EF4-FFF2-40B4-BE49-F238E27FC236}">
                    <a16:creationId xmlns:a16="http://schemas.microsoft.com/office/drawing/2014/main" id="{7C6264CB-7C1A-DF9B-0DA9-064F3E91D14E}"/>
                  </a:ext>
                </a:extLst>
              </p:cNvPr>
              <p:cNvSpPr/>
              <p:nvPr/>
            </p:nvSpPr>
            <p:spPr>
              <a:xfrm>
                <a:off x="98334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76" name="Freeform: Shape 675">
                <a:extLst>
                  <a:ext uri="{FF2B5EF4-FFF2-40B4-BE49-F238E27FC236}">
                    <a16:creationId xmlns:a16="http://schemas.microsoft.com/office/drawing/2014/main" id="{819A5F80-4087-FAAE-BCD6-29077413F4A4}"/>
                  </a:ext>
                </a:extLst>
              </p:cNvPr>
              <p:cNvSpPr/>
              <p:nvPr/>
            </p:nvSpPr>
            <p:spPr>
              <a:xfrm>
                <a:off x="10993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77" name="Freeform: Shape 676">
                <a:extLst>
                  <a:ext uri="{FF2B5EF4-FFF2-40B4-BE49-F238E27FC236}">
                    <a16:creationId xmlns:a16="http://schemas.microsoft.com/office/drawing/2014/main" id="{0ED6F123-5357-AF29-861D-10CA0B41F8C1}"/>
                  </a:ext>
                </a:extLst>
              </p:cNvPr>
              <p:cNvSpPr/>
              <p:nvPr/>
            </p:nvSpPr>
            <p:spPr>
              <a:xfrm>
                <a:off x="121541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78" name="Freeform: Shape 677">
                <a:extLst>
                  <a:ext uri="{FF2B5EF4-FFF2-40B4-BE49-F238E27FC236}">
                    <a16:creationId xmlns:a16="http://schemas.microsoft.com/office/drawing/2014/main" id="{955FF9A0-847C-EE0E-1882-625809CCCCDC}"/>
                  </a:ext>
                </a:extLst>
              </p:cNvPr>
              <p:cNvSpPr/>
              <p:nvPr/>
            </p:nvSpPr>
            <p:spPr>
              <a:xfrm>
                <a:off x="13314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79" name="Freeform: Shape 678">
                <a:extLst>
                  <a:ext uri="{FF2B5EF4-FFF2-40B4-BE49-F238E27FC236}">
                    <a16:creationId xmlns:a16="http://schemas.microsoft.com/office/drawing/2014/main" id="{536439D9-62BE-78F4-F510-04A725730697}"/>
                  </a:ext>
                </a:extLst>
              </p:cNvPr>
              <p:cNvSpPr/>
              <p:nvPr/>
            </p:nvSpPr>
            <p:spPr>
              <a:xfrm>
                <a:off x="144748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80" name="Freeform: Shape 679">
                <a:extLst>
                  <a:ext uri="{FF2B5EF4-FFF2-40B4-BE49-F238E27FC236}">
                    <a16:creationId xmlns:a16="http://schemas.microsoft.com/office/drawing/2014/main" id="{FE1E034D-1CB5-0241-271C-303DC0C9C806}"/>
                  </a:ext>
                </a:extLst>
              </p:cNvPr>
              <p:cNvSpPr/>
              <p:nvPr/>
            </p:nvSpPr>
            <p:spPr>
              <a:xfrm>
                <a:off x="15634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81" name="Freeform: Shape 680">
                <a:extLst>
                  <a:ext uri="{FF2B5EF4-FFF2-40B4-BE49-F238E27FC236}">
                    <a16:creationId xmlns:a16="http://schemas.microsoft.com/office/drawing/2014/main" id="{09721A2B-DF60-D3DF-554A-E2F1B6190767}"/>
                  </a:ext>
                </a:extLst>
              </p:cNvPr>
              <p:cNvSpPr/>
              <p:nvPr/>
            </p:nvSpPr>
            <p:spPr>
              <a:xfrm>
                <a:off x="16795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82" name="Freeform: Shape 681">
                <a:extLst>
                  <a:ext uri="{FF2B5EF4-FFF2-40B4-BE49-F238E27FC236}">
                    <a16:creationId xmlns:a16="http://schemas.microsoft.com/office/drawing/2014/main" id="{48140676-2C17-EBA0-B7B1-E0D879989068}"/>
                  </a:ext>
                </a:extLst>
              </p:cNvPr>
              <p:cNvSpPr/>
              <p:nvPr/>
            </p:nvSpPr>
            <p:spPr>
              <a:xfrm>
                <a:off x="17955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83" name="Freeform: Shape 682">
                <a:extLst>
                  <a:ext uri="{FF2B5EF4-FFF2-40B4-BE49-F238E27FC236}">
                    <a16:creationId xmlns:a16="http://schemas.microsoft.com/office/drawing/2014/main" id="{9928F4E3-DF9C-DA50-5E16-253033F7D8D8}"/>
                  </a:ext>
                </a:extLst>
              </p:cNvPr>
              <p:cNvSpPr/>
              <p:nvPr/>
            </p:nvSpPr>
            <p:spPr>
              <a:xfrm>
                <a:off x="191159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84" name="Freeform: Shape 683">
                <a:extLst>
                  <a:ext uri="{FF2B5EF4-FFF2-40B4-BE49-F238E27FC236}">
                    <a16:creationId xmlns:a16="http://schemas.microsoft.com/office/drawing/2014/main" id="{93C7694F-3471-BD18-1A97-64E5995DD177}"/>
                  </a:ext>
                </a:extLst>
              </p:cNvPr>
              <p:cNvSpPr/>
              <p:nvPr/>
            </p:nvSpPr>
            <p:spPr>
              <a:xfrm>
                <a:off x="20276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85" name="Freeform: Shape 684">
                <a:extLst>
                  <a:ext uri="{FF2B5EF4-FFF2-40B4-BE49-F238E27FC236}">
                    <a16:creationId xmlns:a16="http://schemas.microsoft.com/office/drawing/2014/main" id="{AA0401D0-6A79-6A2C-00A6-1D6A44857366}"/>
                  </a:ext>
                </a:extLst>
              </p:cNvPr>
              <p:cNvSpPr/>
              <p:nvPr/>
            </p:nvSpPr>
            <p:spPr>
              <a:xfrm>
                <a:off x="21436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86" name="Freeform: Shape 685">
                <a:extLst>
                  <a:ext uri="{FF2B5EF4-FFF2-40B4-BE49-F238E27FC236}">
                    <a16:creationId xmlns:a16="http://schemas.microsoft.com/office/drawing/2014/main" id="{BC767AA6-4CC7-287B-4B05-86AD59A22E46}"/>
                  </a:ext>
                </a:extLst>
              </p:cNvPr>
              <p:cNvSpPr/>
              <p:nvPr/>
            </p:nvSpPr>
            <p:spPr>
              <a:xfrm>
                <a:off x="225968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87" name="Freeform: Shape 686">
                <a:extLst>
                  <a:ext uri="{FF2B5EF4-FFF2-40B4-BE49-F238E27FC236}">
                    <a16:creationId xmlns:a16="http://schemas.microsoft.com/office/drawing/2014/main" id="{F1101ACA-0FE9-AFDB-A06E-CD0A0F59B971}"/>
                  </a:ext>
                </a:extLst>
              </p:cNvPr>
              <p:cNvSpPr/>
              <p:nvPr/>
            </p:nvSpPr>
            <p:spPr>
              <a:xfrm>
                <a:off x="237571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88" name="Freeform: Shape 687">
                <a:extLst>
                  <a:ext uri="{FF2B5EF4-FFF2-40B4-BE49-F238E27FC236}">
                    <a16:creationId xmlns:a16="http://schemas.microsoft.com/office/drawing/2014/main" id="{0B199AE5-7AA6-394E-D9B1-17585676BF6A}"/>
                  </a:ext>
                </a:extLst>
              </p:cNvPr>
              <p:cNvSpPr/>
              <p:nvPr/>
            </p:nvSpPr>
            <p:spPr>
              <a:xfrm>
                <a:off x="24917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89" name="Freeform: Shape 688">
                <a:extLst>
                  <a:ext uri="{FF2B5EF4-FFF2-40B4-BE49-F238E27FC236}">
                    <a16:creationId xmlns:a16="http://schemas.microsoft.com/office/drawing/2014/main" id="{B9739D6A-61CA-FAD5-EF52-D0CE8B81562D}"/>
                  </a:ext>
                </a:extLst>
              </p:cNvPr>
              <p:cNvSpPr/>
              <p:nvPr/>
            </p:nvSpPr>
            <p:spPr>
              <a:xfrm>
                <a:off x="26077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90" name="Freeform: Shape 689">
                <a:extLst>
                  <a:ext uri="{FF2B5EF4-FFF2-40B4-BE49-F238E27FC236}">
                    <a16:creationId xmlns:a16="http://schemas.microsoft.com/office/drawing/2014/main" id="{5F116FBA-47F3-9008-8626-3001848FC57A}"/>
                  </a:ext>
                </a:extLst>
              </p:cNvPr>
              <p:cNvSpPr/>
              <p:nvPr/>
            </p:nvSpPr>
            <p:spPr>
              <a:xfrm>
                <a:off x="272379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91" name="Freeform: Shape 690">
                <a:extLst>
                  <a:ext uri="{FF2B5EF4-FFF2-40B4-BE49-F238E27FC236}">
                    <a16:creationId xmlns:a16="http://schemas.microsoft.com/office/drawing/2014/main" id="{1FEDFEF7-D26A-AD74-1A52-3EE459344AA2}"/>
                  </a:ext>
                </a:extLst>
              </p:cNvPr>
              <p:cNvSpPr/>
              <p:nvPr/>
            </p:nvSpPr>
            <p:spPr>
              <a:xfrm>
                <a:off x="28398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92" name="Freeform: Shape 691">
                <a:extLst>
                  <a:ext uri="{FF2B5EF4-FFF2-40B4-BE49-F238E27FC236}">
                    <a16:creationId xmlns:a16="http://schemas.microsoft.com/office/drawing/2014/main" id="{C16C7A14-1532-0B44-1900-BF6EBBE79863}"/>
                  </a:ext>
                </a:extLst>
              </p:cNvPr>
              <p:cNvSpPr/>
              <p:nvPr/>
            </p:nvSpPr>
            <p:spPr>
              <a:xfrm>
                <a:off x="29558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93" name="Freeform: Shape 692">
                <a:extLst>
                  <a:ext uri="{FF2B5EF4-FFF2-40B4-BE49-F238E27FC236}">
                    <a16:creationId xmlns:a16="http://schemas.microsoft.com/office/drawing/2014/main" id="{217AB8CB-9DAC-B061-8BFA-91A7C5C1C1F5}"/>
                  </a:ext>
                </a:extLst>
              </p:cNvPr>
              <p:cNvSpPr/>
              <p:nvPr/>
            </p:nvSpPr>
            <p:spPr>
              <a:xfrm>
                <a:off x="307189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94" name="Freeform: Shape 693">
                <a:extLst>
                  <a:ext uri="{FF2B5EF4-FFF2-40B4-BE49-F238E27FC236}">
                    <a16:creationId xmlns:a16="http://schemas.microsoft.com/office/drawing/2014/main" id="{27048416-FB46-2772-BCEC-36307FD829BB}"/>
                  </a:ext>
                </a:extLst>
              </p:cNvPr>
              <p:cNvSpPr/>
              <p:nvPr/>
            </p:nvSpPr>
            <p:spPr>
              <a:xfrm>
                <a:off x="318791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95" name="Freeform: Shape 694">
                <a:extLst>
                  <a:ext uri="{FF2B5EF4-FFF2-40B4-BE49-F238E27FC236}">
                    <a16:creationId xmlns:a16="http://schemas.microsoft.com/office/drawing/2014/main" id="{CA7EA856-F6F4-0881-5931-CF953DE3C8F6}"/>
                  </a:ext>
                </a:extLst>
              </p:cNvPr>
              <p:cNvSpPr/>
              <p:nvPr/>
            </p:nvSpPr>
            <p:spPr>
              <a:xfrm>
                <a:off x="33039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96" name="Freeform: Shape 695">
                <a:extLst>
                  <a:ext uri="{FF2B5EF4-FFF2-40B4-BE49-F238E27FC236}">
                    <a16:creationId xmlns:a16="http://schemas.microsoft.com/office/drawing/2014/main" id="{780D2D5E-7818-3371-9EF5-C20C39471CB1}"/>
                  </a:ext>
                </a:extLst>
              </p:cNvPr>
              <p:cNvSpPr/>
              <p:nvPr/>
            </p:nvSpPr>
            <p:spPr>
              <a:xfrm>
                <a:off x="341997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97" name="Freeform: Shape 696">
                <a:extLst>
                  <a:ext uri="{FF2B5EF4-FFF2-40B4-BE49-F238E27FC236}">
                    <a16:creationId xmlns:a16="http://schemas.microsoft.com/office/drawing/2014/main" id="{E225883A-C03C-1973-BDA7-99A6ACDC9521}"/>
                  </a:ext>
                </a:extLst>
              </p:cNvPr>
              <p:cNvSpPr/>
              <p:nvPr/>
            </p:nvSpPr>
            <p:spPr>
              <a:xfrm>
                <a:off x="35360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98" name="Freeform: Shape 697">
                <a:extLst>
                  <a:ext uri="{FF2B5EF4-FFF2-40B4-BE49-F238E27FC236}">
                    <a16:creationId xmlns:a16="http://schemas.microsoft.com/office/drawing/2014/main" id="{383500B9-108A-76D5-7AC8-0BA6A9BB5A63}"/>
                  </a:ext>
                </a:extLst>
              </p:cNvPr>
              <p:cNvSpPr/>
              <p:nvPr/>
            </p:nvSpPr>
            <p:spPr>
              <a:xfrm>
                <a:off x="36520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99" name="Freeform: Shape 698">
                <a:extLst>
                  <a:ext uri="{FF2B5EF4-FFF2-40B4-BE49-F238E27FC236}">
                    <a16:creationId xmlns:a16="http://schemas.microsoft.com/office/drawing/2014/main" id="{20F8C335-CAAD-BB9B-DECF-8B16864CA6C0}"/>
                  </a:ext>
                </a:extLst>
              </p:cNvPr>
              <p:cNvSpPr/>
              <p:nvPr/>
            </p:nvSpPr>
            <p:spPr>
              <a:xfrm>
                <a:off x="37680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00" name="Freeform: Shape 699">
                <a:extLst>
                  <a:ext uri="{FF2B5EF4-FFF2-40B4-BE49-F238E27FC236}">
                    <a16:creationId xmlns:a16="http://schemas.microsoft.com/office/drawing/2014/main" id="{F912F324-2D10-7DD3-92A3-BBB758B403F7}"/>
                  </a:ext>
                </a:extLst>
              </p:cNvPr>
              <p:cNvSpPr/>
              <p:nvPr/>
            </p:nvSpPr>
            <p:spPr>
              <a:xfrm>
                <a:off x="38840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01" name="Freeform: Shape 700">
                <a:extLst>
                  <a:ext uri="{FF2B5EF4-FFF2-40B4-BE49-F238E27FC236}">
                    <a16:creationId xmlns:a16="http://schemas.microsoft.com/office/drawing/2014/main" id="{83A46ED7-13FC-6D9F-9303-537649CDD6DA}"/>
                  </a:ext>
                </a:extLst>
              </p:cNvPr>
              <p:cNvSpPr/>
              <p:nvPr/>
            </p:nvSpPr>
            <p:spPr>
              <a:xfrm>
                <a:off x="400012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02" name="Freeform: Shape 701">
                <a:extLst>
                  <a:ext uri="{FF2B5EF4-FFF2-40B4-BE49-F238E27FC236}">
                    <a16:creationId xmlns:a16="http://schemas.microsoft.com/office/drawing/2014/main" id="{188D5730-D3CE-4554-3805-A6A8F1AC0F91}"/>
                  </a:ext>
                </a:extLst>
              </p:cNvPr>
              <p:cNvSpPr/>
              <p:nvPr/>
            </p:nvSpPr>
            <p:spPr>
              <a:xfrm>
                <a:off x="41161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03" name="Freeform: Shape 702">
                <a:extLst>
                  <a:ext uri="{FF2B5EF4-FFF2-40B4-BE49-F238E27FC236}">
                    <a16:creationId xmlns:a16="http://schemas.microsoft.com/office/drawing/2014/main" id="{472359AA-7C7A-127C-E6D4-EDCB3CEC3C9E}"/>
                  </a:ext>
                </a:extLst>
              </p:cNvPr>
              <p:cNvSpPr/>
              <p:nvPr/>
            </p:nvSpPr>
            <p:spPr>
              <a:xfrm>
                <a:off x="42321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04" name="Freeform: Shape 703">
                <a:extLst>
                  <a:ext uri="{FF2B5EF4-FFF2-40B4-BE49-F238E27FC236}">
                    <a16:creationId xmlns:a16="http://schemas.microsoft.com/office/drawing/2014/main" id="{2AFAF222-6E59-38F1-EC5C-178800A87EED}"/>
                  </a:ext>
                </a:extLst>
              </p:cNvPr>
              <p:cNvSpPr/>
              <p:nvPr/>
            </p:nvSpPr>
            <p:spPr>
              <a:xfrm>
                <a:off x="43482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05" name="Freeform: Shape 704">
                <a:extLst>
                  <a:ext uri="{FF2B5EF4-FFF2-40B4-BE49-F238E27FC236}">
                    <a16:creationId xmlns:a16="http://schemas.microsoft.com/office/drawing/2014/main" id="{00C8DD37-803B-5DA7-F08E-45591B8DDC0F}"/>
                  </a:ext>
                </a:extLst>
              </p:cNvPr>
              <p:cNvSpPr/>
              <p:nvPr/>
            </p:nvSpPr>
            <p:spPr>
              <a:xfrm>
                <a:off x="446424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06" name="Freeform: Shape 705">
                <a:extLst>
                  <a:ext uri="{FF2B5EF4-FFF2-40B4-BE49-F238E27FC236}">
                    <a16:creationId xmlns:a16="http://schemas.microsoft.com/office/drawing/2014/main" id="{58914EA3-1777-8D05-B3F1-4DBA73D92581}"/>
                  </a:ext>
                </a:extLst>
              </p:cNvPr>
              <p:cNvSpPr/>
              <p:nvPr/>
            </p:nvSpPr>
            <p:spPr>
              <a:xfrm>
                <a:off x="458027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07" name="Freeform: Shape 706">
                <a:extLst>
                  <a:ext uri="{FF2B5EF4-FFF2-40B4-BE49-F238E27FC236}">
                    <a16:creationId xmlns:a16="http://schemas.microsoft.com/office/drawing/2014/main" id="{9DC543D9-37D9-7542-3ABD-204B12F36F24}"/>
                  </a:ext>
                </a:extLst>
              </p:cNvPr>
              <p:cNvSpPr/>
              <p:nvPr/>
            </p:nvSpPr>
            <p:spPr>
              <a:xfrm>
                <a:off x="5511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08" name="Freeform: Shape 707">
                <a:extLst>
                  <a:ext uri="{FF2B5EF4-FFF2-40B4-BE49-F238E27FC236}">
                    <a16:creationId xmlns:a16="http://schemas.microsoft.com/office/drawing/2014/main" id="{9A4D197F-8BB2-1FFD-0E8A-F8D34139E334}"/>
                  </a:ext>
                </a:extLst>
              </p:cNvPr>
              <p:cNvSpPr/>
              <p:nvPr/>
            </p:nvSpPr>
            <p:spPr>
              <a:xfrm>
                <a:off x="17115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09" name="Freeform: Shape 708">
                <a:extLst>
                  <a:ext uri="{FF2B5EF4-FFF2-40B4-BE49-F238E27FC236}">
                    <a16:creationId xmlns:a16="http://schemas.microsoft.com/office/drawing/2014/main" id="{E76EBAC2-079B-9514-6276-D61B629A1B81}"/>
                  </a:ext>
                </a:extLst>
              </p:cNvPr>
              <p:cNvSpPr/>
              <p:nvPr/>
            </p:nvSpPr>
            <p:spPr>
              <a:xfrm>
                <a:off x="2871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10" name="Freeform: Shape 709">
                <a:extLst>
                  <a:ext uri="{FF2B5EF4-FFF2-40B4-BE49-F238E27FC236}">
                    <a16:creationId xmlns:a16="http://schemas.microsoft.com/office/drawing/2014/main" id="{D16D48CC-3138-D8C4-C169-F92942D74619}"/>
                  </a:ext>
                </a:extLst>
              </p:cNvPr>
              <p:cNvSpPr/>
              <p:nvPr/>
            </p:nvSpPr>
            <p:spPr>
              <a:xfrm>
                <a:off x="40320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11" name="Freeform: Shape 710">
                <a:extLst>
                  <a:ext uri="{FF2B5EF4-FFF2-40B4-BE49-F238E27FC236}">
                    <a16:creationId xmlns:a16="http://schemas.microsoft.com/office/drawing/2014/main" id="{980EAB26-48C0-F35C-4055-85A220A5B8C2}"/>
                  </a:ext>
                </a:extLst>
              </p:cNvPr>
              <p:cNvSpPr/>
              <p:nvPr/>
            </p:nvSpPr>
            <p:spPr>
              <a:xfrm>
                <a:off x="51923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12" name="Freeform: Shape 711">
                <a:extLst>
                  <a:ext uri="{FF2B5EF4-FFF2-40B4-BE49-F238E27FC236}">
                    <a16:creationId xmlns:a16="http://schemas.microsoft.com/office/drawing/2014/main" id="{DAD06D40-91E5-8F7C-A5A4-2A19B8214DEB}"/>
                  </a:ext>
                </a:extLst>
              </p:cNvPr>
              <p:cNvSpPr/>
              <p:nvPr/>
            </p:nvSpPr>
            <p:spPr>
              <a:xfrm>
                <a:off x="63526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13" name="Freeform: Shape 712">
                <a:extLst>
                  <a:ext uri="{FF2B5EF4-FFF2-40B4-BE49-F238E27FC236}">
                    <a16:creationId xmlns:a16="http://schemas.microsoft.com/office/drawing/2014/main" id="{85A7A921-DB7D-0619-8866-E1E5117075BC}"/>
                  </a:ext>
                </a:extLst>
              </p:cNvPr>
              <p:cNvSpPr/>
              <p:nvPr/>
            </p:nvSpPr>
            <p:spPr>
              <a:xfrm>
                <a:off x="7512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14" name="Freeform: Shape 713">
                <a:extLst>
                  <a:ext uri="{FF2B5EF4-FFF2-40B4-BE49-F238E27FC236}">
                    <a16:creationId xmlns:a16="http://schemas.microsoft.com/office/drawing/2014/main" id="{B547BACC-A73E-FD5E-2758-7DBDDFF7F499}"/>
                  </a:ext>
                </a:extLst>
              </p:cNvPr>
              <p:cNvSpPr/>
              <p:nvPr/>
            </p:nvSpPr>
            <p:spPr>
              <a:xfrm>
                <a:off x="8673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15" name="Freeform: Shape 714">
                <a:extLst>
                  <a:ext uri="{FF2B5EF4-FFF2-40B4-BE49-F238E27FC236}">
                    <a16:creationId xmlns:a16="http://schemas.microsoft.com/office/drawing/2014/main" id="{FF9B4520-05D8-7429-D05C-C506C969F000}"/>
                  </a:ext>
                </a:extLst>
              </p:cNvPr>
              <p:cNvSpPr/>
              <p:nvPr/>
            </p:nvSpPr>
            <p:spPr>
              <a:xfrm>
                <a:off x="98334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16" name="Freeform: Shape 715">
                <a:extLst>
                  <a:ext uri="{FF2B5EF4-FFF2-40B4-BE49-F238E27FC236}">
                    <a16:creationId xmlns:a16="http://schemas.microsoft.com/office/drawing/2014/main" id="{0CAA1E66-E7BA-062D-1FF4-5E0D14F1C0C5}"/>
                  </a:ext>
                </a:extLst>
              </p:cNvPr>
              <p:cNvSpPr/>
              <p:nvPr/>
            </p:nvSpPr>
            <p:spPr>
              <a:xfrm>
                <a:off x="10993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17" name="Freeform: Shape 716">
                <a:extLst>
                  <a:ext uri="{FF2B5EF4-FFF2-40B4-BE49-F238E27FC236}">
                    <a16:creationId xmlns:a16="http://schemas.microsoft.com/office/drawing/2014/main" id="{F9AE28ED-C1AF-1D12-8F39-DF3029E6D0FE}"/>
                  </a:ext>
                </a:extLst>
              </p:cNvPr>
              <p:cNvSpPr/>
              <p:nvPr/>
            </p:nvSpPr>
            <p:spPr>
              <a:xfrm>
                <a:off x="121541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18" name="Freeform: Shape 717">
                <a:extLst>
                  <a:ext uri="{FF2B5EF4-FFF2-40B4-BE49-F238E27FC236}">
                    <a16:creationId xmlns:a16="http://schemas.microsoft.com/office/drawing/2014/main" id="{2CF2E629-9882-86BE-9830-06EDA2C49DB3}"/>
                  </a:ext>
                </a:extLst>
              </p:cNvPr>
              <p:cNvSpPr/>
              <p:nvPr/>
            </p:nvSpPr>
            <p:spPr>
              <a:xfrm>
                <a:off x="13314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19" name="Freeform: Shape 718">
                <a:extLst>
                  <a:ext uri="{FF2B5EF4-FFF2-40B4-BE49-F238E27FC236}">
                    <a16:creationId xmlns:a16="http://schemas.microsoft.com/office/drawing/2014/main" id="{CC31C11E-2948-E99A-00C1-1099D1FDB667}"/>
                  </a:ext>
                </a:extLst>
              </p:cNvPr>
              <p:cNvSpPr/>
              <p:nvPr/>
            </p:nvSpPr>
            <p:spPr>
              <a:xfrm>
                <a:off x="144748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20" name="Freeform: Shape 719">
                <a:extLst>
                  <a:ext uri="{FF2B5EF4-FFF2-40B4-BE49-F238E27FC236}">
                    <a16:creationId xmlns:a16="http://schemas.microsoft.com/office/drawing/2014/main" id="{79580439-314C-5BA7-2B07-994899237B2A}"/>
                  </a:ext>
                </a:extLst>
              </p:cNvPr>
              <p:cNvSpPr/>
              <p:nvPr/>
            </p:nvSpPr>
            <p:spPr>
              <a:xfrm>
                <a:off x="15634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21" name="Freeform: Shape 720">
                <a:extLst>
                  <a:ext uri="{FF2B5EF4-FFF2-40B4-BE49-F238E27FC236}">
                    <a16:creationId xmlns:a16="http://schemas.microsoft.com/office/drawing/2014/main" id="{D466C3D2-916B-4ABF-32DC-DE6390759599}"/>
                  </a:ext>
                </a:extLst>
              </p:cNvPr>
              <p:cNvSpPr/>
              <p:nvPr/>
            </p:nvSpPr>
            <p:spPr>
              <a:xfrm>
                <a:off x="16795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22" name="Freeform: Shape 721">
                <a:extLst>
                  <a:ext uri="{FF2B5EF4-FFF2-40B4-BE49-F238E27FC236}">
                    <a16:creationId xmlns:a16="http://schemas.microsoft.com/office/drawing/2014/main" id="{D2195CEC-1FB9-1C44-5474-CC2CDCAB54B1}"/>
                  </a:ext>
                </a:extLst>
              </p:cNvPr>
              <p:cNvSpPr/>
              <p:nvPr/>
            </p:nvSpPr>
            <p:spPr>
              <a:xfrm>
                <a:off x="17955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23" name="Freeform: Shape 722">
                <a:extLst>
                  <a:ext uri="{FF2B5EF4-FFF2-40B4-BE49-F238E27FC236}">
                    <a16:creationId xmlns:a16="http://schemas.microsoft.com/office/drawing/2014/main" id="{AF77322C-F36C-AD5F-F417-BC229D754241}"/>
                  </a:ext>
                </a:extLst>
              </p:cNvPr>
              <p:cNvSpPr/>
              <p:nvPr/>
            </p:nvSpPr>
            <p:spPr>
              <a:xfrm>
                <a:off x="191159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24" name="Freeform: Shape 723">
                <a:extLst>
                  <a:ext uri="{FF2B5EF4-FFF2-40B4-BE49-F238E27FC236}">
                    <a16:creationId xmlns:a16="http://schemas.microsoft.com/office/drawing/2014/main" id="{17FB2BBA-EF55-86A4-390D-4B0CD96CDF8D}"/>
                  </a:ext>
                </a:extLst>
              </p:cNvPr>
              <p:cNvSpPr/>
              <p:nvPr/>
            </p:nvSpPr>
            <p:spPr>
              <a:xfrm>
                <a:off x="20276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25" name="Freeform: Shape 724">
                <a:extLst>
                  <a:ext uri="{FF2B5EF4-FFF2-40B4-BE49-F238E27FC236}">
                    <a16:creationId xmlns:a16="http://schemas.microsoft.com/office/drawing/2014/main" id="{CB1EC47E-6FD1-1D2C-A770-E3B3F602A21D}"/>
                  </a:ext>
                </a:extLst>
              </p:cNvPr>
              <p:cNvSpPr/>
              <p:nvPr/>
            </p:nvSpPr>
            <p:spPr>
              <a:xfrm>
                <a:off x="21436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26" name="Freeform: Shape 725">
                <a:extLst>
                  <a:ext uri="{FF2B5EF4-FFF2-40B4-BE49-F238E27FC236}">
                    <a16:creationId xmlns:a16="http://schemas.microsoft.com/office/drawing/2014/main" id="{371C5260-F7DD-AA57-EEBB-41AECCEFCC0C}"/>
                  </a:ext>
                </a:extLst>
              </p:cNvPr>
              <p:cNvSpPr/>
              <p:nvPr/>
            </p:nvSpPr>
            <p:spPr>
              <a:xfrm>
                <a:off x="225968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27" name="Freeform: Shape 726">
                <a:extLst>
                  <a:ext uri="{FF2B5EF4-FFF2-40B4-BE49-F238E27FC236}">
                    <a16:creationId xmlns:a16="http://schemas.microsoft.com/office/drawing/2014/main" id="{C25246DB-7ECF-11FD-D6FE-5F58E7EE1893}"/>
                  </a:ext>
                </a:extLst>
              </p:cNvPr>
              <p:cNvSpPr/>
              <p:nvPr/>
            </p:nvSpPr>
            <p:spPr>
              <a:xfrm>
                <a:off x="237571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28" name="Freeform: Shape 727">
                <a:extLst>
                  <a:ext uri="{FF2B5EF4-FFF2-40B4-BE49-F238E27FC236}">
                    <a16:creationId xmlns:a16="http://schemas.microsoft.com/office/drawing/2014/main" id="{873EF47E-3DE9-A55B-B1EB-1334B8AF7CDA}"/>
                  </a:ext>
                </a:extLst>
              </p:cNvPr>
              <p:cNvSpPr/>
              <p:nvPr/>
            </p:nvSpPr>
            <p:spPr>
              <a:xfrm>
                <a:off x="24917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29" name="Freeform: Shape 728">
                <a:extLst>
                  <a:ext uri="{FF2B5EF4-FFF2-40B4-BE49-F238E27FC236}">
                    <a16:creationId xmlns:a16="http://schemas.microsoft.com/office/drawing/2014/main" id="{912E3C0A-5D28-09F8-84ED-35F5E1E759C3}"/>
                  </a:ext>
                </a:extLst>
              </p:cNvPr>
              <p:cNvSpPr/>
              <p:nvPr/>
            </p:nvSpPr>
            <p:spPr>
              <a:xfrm>
                <a:off x="26077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30" name="Freeform: Shape 729">
                <a:extLst>
                  <a:ext uri="{FF2B5EF4-FFF2-40B4-BE49-F238E27FC236}">
                    <a16:creationId xmlns:a16="http://schemas.microsoft.com/office/drawing/2014/main" id="{A2A6FF40-FB7D-F225-9E4D-E4CF531ACA68}"/>
                  </a:ext>
                </a:extLst>
              </p:cNvPr>
              <p:cNvSpPr/>
              <p:nvPr/>
            </p:nvSpPr>
            <p:spPr>
              <a:xfrm>
                <a:off x="272379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31" name="Freeform: Shape 730">
                <a:extLst>
                  <a:ext uri="{FF2B5EF4-FFF2-40B4-BE49-F238E27FC236}">
                    <a16:creationId xmlns:a16="http://schemas.microsoft.com/office/drawing/2014/main" id="{07F54463-D834-DFF9-93E6-2198AFE2E778}"/>
                  </a:ext>
                </a:extLst>
              </p:cNvPr>
              <p:cNvSpPr/>
              <p:nvPr/>
            </p:nvSpPr>
            <p:spPr>
              <a:xfrm>
                <a:off x="28398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32" name="Freeform: Shape 731">
                <a:extLst>
                  <a:ext uri="{FF2B5EF4-FFF2-40B4-BE49-F238E27FC236}">
                    <a16:creationId xmlns:a16="http://schemas.microsoft.com/office/drawing/2014/main" id="{86CCE592-DBBD-C585-251D-A73996DEBC3E}"/>
                  </a:ext>
                </a:extLst>
              </p:cNvPr>
              <p:cNvSpPr/>
              <p:nvPr/>
            </p:nvSpPr>
            <p:spPr>
              <a:xfrm>
                <a:off x="29558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33" name="Freeform: Shape 732">
                <a:extLst>
                  <a:ext uri="{FF2B5EF4-FFF2-40B4-BE49-F238E27FC236}">
                    <a16:creationId xmlns:a16="http://schemas.microsoft.com/office/drawing/2014/main" id="{745E45FE-8C95-125C-F3AD-B37FD7320F15}"/>
                  </a:ext>
                </a:extLst>
              </p:cNvPr>
              <p:cNvSpPr/>
              <p:nvPr/>
            </p:nvSpPr>
            <p:spPr>
              <a:xfrm>
                <a:off x="307189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34" name="Freeform: Shape 733">
                <a:extLst>
                  <a:ext uri="{FF2B5EF4-FFF2-40B4-BE49-F238E27FC236}">
                    <a16:creationId xmlns:a16="http://schemas.microsoft.com/office/drawing/2014/main" id="{28EC0698-1BC8-08F5-5F45-3CE393E2F6F4}"/>
                  </a:ext>
                </a:extLst>
              </p:cNvPr>
              <p:cNvSpPr/>
              <p:nvPr/>
            </p:nvSpPr>
            <p:spPr>
              <a:xfrm>
                <a:off x="318791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35" name="Freeform: Shape 734">
                <a:extLst>
                  <a:ext uri="{FF2B5EF4-FFF2-40B4-BE49-F238E27FC236}">
                    <a16:creationId xmlns:a16="http://schemas.microsoft.com/office/drawing/2014/main" id="{FE087C40-64A4-360C-2C86-F89641F4ACBF}"/>
                  </a:ext>
                </a:extLst>
              </p:cNvPr>
              <p:cNvSpPr/>
              <p:nvPr/>
            </p:nvSpPr>
            <p:spPr>
              <a:xfrm>
                <a:off x="33039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36" name="Freeform: Shape 735">
                <a:extLst>
                  <a:ext uri="{FF2B5EF4-FFF2-40B4-BE49-F238E27FC236}">
                    <a16:creationId xmlns:a16="http://schemas.microsoft.com/office/drawing/2014/main" id="{26FA4524-8369-1157-76B7-934CFC3D70BE}"/>
                  </a:ext>
                </a:extLst>
              </p:cNvPr>
              <p:cNvSpPr/>
              <p:nvPr/>
            </p:nvSpPr>
            <p:spPr>
              <a:xfrm>
                <a:off x="341997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37" name="Freeform: Shape 736">
                <a:extLst>
                  <a:ext uri="{FF2B5EF4-FFF2-40B4-BE49-F238E27FC236}">
                    <a16:creationId xmlns:a16="http://schemas.microsoft.com/office/drawing/2014/main" id="{362E9F46-0696-DD85-B1E2-A3F3D217BD47}"/>
                  </a:ext>
                </a:extLst>
              </p:cNvPr>
              <p:cNvSpPr/>
              <p:nvPr/>
            </p:nvSpPr>
            <p:spPr>
              <a:xfrm>
                <a:off x="35360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38" name="Freeform: Shape 737">
                <a:extLst>
                  <a:ext uri="{FF2B5EF4-FFF2-40B4-BE49-F238E27FC236}">
                    <a16:creationId xmlns:a16="http://schemas.microsoft.com/office/drawing/2014/main" id="{EE30A625-202E-53A7-0232-88E6B7EE67CE}"/>
                  </a:ext>
                </a:extLst>
              </p:cNvPr>
              <p:cNvSpPr/>
              <p:nvPr/>
            </p:nvSpPr>
            <p:spPr>
              <a:xfrm>
                <a:off x="36520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39" name="Freeform: Shape 738">
                <a:extLst>
                  <a:ext uri="{FF2B5EF4-FFF2-40B4-BE49-F238E27FC236}">
                    <a16:creationId xmlns:a16="http://schemas.microsoft.com/office/drawing/2014/main" id="{A54E17AB-49D9-E117-15A5-4FEABEA44BE9}"/>
                  </a:ext>
                </a:extLst>
              </p:cNvPr>
              <p:cNvSpPr/>
              <p:nvPr/>
            </p:nvSpPr>
            <p:spPr>
              <a:xfrm>
                <a:off x="37680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40" name="Freeform: Shape 739">
                <a:extLst>
                  <a:ext uri="{FF2B5EF4-FFF2-40B4-BE49-F238E27FC236}">
                    <a16:creationId xmlns:a16="http://schemas.microsoft.com/office/drawing/2014/main" id="{C3B274D8-666A-A10B-5873-2E26ED314F74}"/>
                  </a:ext>
                </a:extLst>
              </p:cNvPr>
              <p:cNvSpPr/>
              <p:nvPr/>
            </p:nvSpPr>
            <p:spPr>
              <a:xfrm>
                <a:off x="38840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41" name="Freeform: Shape 740">
                <a:extLst>
                  <a:ext uri="{FF2B5EF4-FFF2-40B4-BE49-F238E27FC236}">
                    <a16:creationId xmlns:a16="http://schemas.microsoft.com/office/drawing/2014/main" id="{CF49C2D0-D357-7F2F-5FAC-BD5B7640F69A}"/>
                  </a:ext>
                </a:extLst>
              </p:cNvPr>
              <p:cNvSpPr/>
              <p:nvPr/>
            </p:nvSpPr>
            <p:spPr>
              <a:xfrm>
                <a:off x="400012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42" name="Freeform: Shape 741">
                <a:extLst>
                  <a:ext uri="{FF2B5EF4-FFF2-40B4-BE49-F238E27FC236}">
                    <a16:creationId xmlns:a16="http://schemas.microsoft.com/office/drawing/2014/main" id="{B408B930-F375-FC25-052B-F8F5EF322046}"/>
                  </a:ext>
                </a:extLst>
              </p:cNvPr>
              <p:cNvSpPr/>
              <p:nvPr/>
            </p:nvSpPr>
            <p:spPr>
              <a:xfrm>
                <a:off x="41161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43" name="Freeform: Shape 742">
                <a:extLst>
                  <a:ext uri="{FF2B5EF4-FFF2-40B4-BE49-F238E27FC236}">
                    <a16:creationId xmlns:a16="http://schemas.microsoft.com/office/drawing/2014/main" id="{113E750B-E7CD-43E2-DB7B-6C035EB4A3F8}"/>
                  </a:ext>
                </a:extLst>
              </p:cNvPr>
              <p:cNvSpPr/>
              <p:nvPr/>
            </p:nvSpPr>
            <p:spPr>
              <a:xfrm>
                <a:off x="42321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44" name="Freeform: Shape 743">
                <a:extLst>
                  <a:ext uri="{FF2B5EF4-FFF2-40B4-BE49-F238E27FC236}">
                    <a16:creationId xmlns:a16="http://schemas.microsoft.com/office/drawing/2014/main" id="{E7EFC03E-390E-8BE6-036D-EAD84E86EED1}"/>
                  </a:ext>
                </a:extLst>
              </p:cNvPr>
              <p:cNvSpPr/>
              <p:nvPr/>
            </p:nvSpPr>
            <p:spPr>
              <a:xfrm>
                <a:off x="43482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45" name="Freeform: Shape 744">
                <a:extLst>
                  <a:ext uri="{FF2B5EF4-FFF2-40B4-BE49-F238E27FC236}">
                    <a16:creationId xmlns:a16="http://schemas.microsoft.com/office/drawing/2014/main" id="{A8103523-8313-4C82-7ADA-7F8F0C4CCB5D}"/>
                  </a:ext>
                </a:extLst>
              </p:cNvPr>
              <p:cNvSpPr/>
              <p:nvPr/>
            </p:nvSpPr>
            <p:spPr>
              <a:xfrm>
                <a:off x="446424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46" name="Freeform: Shape 745">
                <a:extLst>
                  <a:ext uri="{FF2B5EF4-FFF2-40B4-BE49-F238E27FC236}">
                    <a16:creationId xmlns:a16="http://schemas.microsoft.com/office/drawing/2014/main" id="{3A25F86C-E624-CA86-C3C3-938C2E433485}"/>
                  </a:ext>
                </a:extLst>
              </p:cNvPr>
              <p:cNvSpPr/>
              <p:nvPr/>
            </p:nvSpPr>
            <p:spPr>
              <a:xfrm>
                <a:off x="458027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47" name="Freeform: Shape 746">
                <a:extLst>
                  <a:ext uri="{FF2B5EF4-FFF2-40B4-BE49-F238E27FC236}">
                    <a16:creationId xmlns:a16="http://schemas.microsoft.com/office/drawing/2014/main" id="{F830091D-BA38-E1A5-CBC5-B29C1B0158E5}"/>
                  </a:ext>
                </a:extLst>
              </p:cNvPr>
              <p:cNvSpPr/>
              <p:nvPr/>
            </p:nvSpPr>
            <p:spPr>
              <a:xfrm>
                <a:off x="5511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48" name="Freeform: Shape 747">
                <a:extLst>
                  <a:ext uri="{FF2B5EF4-FFF2-40B4-BE49-F238E27FC236}">
                    <a16:creationId xmlns:a16="http://schemas.microsoft.com/office/drawing/2014/main" id="{5109527E-2BAB-F73D-BA90-FE26BE9357DE}"/>
                  </a:ext>
                </a:extLst>
              </p:cNvPr>
              <p:cNvSpPr/>
              <p:nvPr/>
            </p:nvSpPr>
            <p:spPr>
              <a:xfrm>
                <a:off x="17115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49" name="Freeform: Shape 748">
                <a:extLst>
                  <a:ext uri="{FF2B5EF4-FFF2-40B4-BE49-F238E27FC236}">
                    <a16:creationId xmlns:a16="http://schemas.microsoft.com/office/drawing/2014/main" id="{3FC55DCB-805E-3DE9-0F6A-3E8839179FC5}"/>
                  </a:ext>
                </a:extLst>
              </p:cNvPr>
              <p:cNvSpPr/>
              <p:nvPr/>
            </p:nvSpPr>
            <p:spPr>
              <a:xfrm>
                <a:off x="2871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50" name="Freeform: Shape 749">
                <a:extLst>
                  <a:ext uri="{FF2B5EF4-FFF2-40B4-BE49-F238E27FC236}">
                    <a16:creationId xmlns:a16="http://schemas.microsoft.com/office/drawing/2014/main" id="{51EEAF9D-17E9-CA4E-5EC4-BC1171746513}"/>
                  </a:ext>
                </a:extLst>
              </p:cNvPr>
              <p:cNvSpPr/>
              <p:nvPr/>
            </p:nvSpPr>
            <p:spPr>
              <a:xfrm>
                <a:off x="40320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51" name="Freeform: Shape 750">
                <a:extLst>
                  <a:ext uri="{FF2B5EF4-FFF2-40B4-BE49-F238E27FC236}">
                    <a16:creationId xmlns:a16="http://schemas.microsoft.com/office/drawing/2014/main" id="{E8015DB7-D622-3AD1-702B-9EF38ACE29AD}"/>
                  </a:ext>
                </a:extLst>
              </p:cNvPr>
              <p:cNvSpPr/>
              <p:nvPr/>
            </p:nvSpPr>
            <p:spPr>
              <a:xfrm>
                <a:off x="51923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52" name="Freeform: Shape 751">
                <a:extLst>
                  <a:ext uri="{FF2B5EF4-FFF2-40B4-BE49-F238E27FC236}">
                    <a16:creationId xmlns:a16="http://schemas.microsoft.com/office/drawing/2014/main" id="{E3FA7A7F-FE93-0C20-3B53-F934B0179DC0}"/>
                  </a:ext>
                </a:extLst>
              </p:cNvPr>
              <p:cNvSpPr/>
              <p:nvPr/>
            </p:nvSpPr>
            <p:spPr>
              <a:xfrm>
                <a:off x="63526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53" name="Freeform: Shape 752">
                <a:extLst>
                  <a:ext uri="{FF2B5EF4-FFF2-40B4-BE49-F238E27FC236}">
                    <a16:creationId xmlns:a16="http://schemas.microsoft.com/office/drawing/2014/main" id="{79A0BA3F-5161-9D55-F465-E3ECECDE6296}"/>
                  </a:ext>
                </a:extLst>
              </p:cNvPr>
              <p:cNvSpPr/>
              <p:nvPr/>
            </p:nvSpPr>
            <p:spPr>
              <a:xfrm>
                <a:off x="7512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54" name="Freeform: Shape 753">
                <a:extLst>
                  <a:ext uri="{FF2B5EF4-FFF2-40B4-BE49-F238E27FC236}">
                    <a16:creationId xmlns:a16="http://schemas.microsoft.com/office/drawing/2014/main" id="{F41D7667-BB39-92C4-2023-68E55786718C}"/>
                  </a:ext>
                </a:extLst>
              </p:cNvPr>
              <p:cNvSpPr/>
              <p:nvPr/>
            </p:nvSpPr>
            <p:spPr>
              <a:xfrm>
                <a:off x="8673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55" name="Freeform: Shape 754">
                <a:extLst>
                  <a:ext uri="{FF2B5EF4-FFF2-40B4-BE49-F238E27FC236}">
                    <a16:creationId xmlns:a16="http://schemas.microsoft.com/office/drawing/2014/main" id="{46AC93CD-1CE3-08F0-9F8E-C2FDF33EA19E}"/>
                  </a:ext>
                </a:extLst>
              </p:cNvPr>
              <p:cNvSpPr/>
              <p:nvPr/>
            </p:nvSpPr>
            <p:spPr>
              <a:xfrm>
                <a:off x="98334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56" name="Freeform: Shape 755">
                <a:extLst>
                  <a:ext uri="{FF2B5EF4-FFF2-40B4-BE49-F238E27FC236}">
                    <a16:creationId xmlns:a16="http://schemas.microsoft.com/office/drawing/2014/main" id="{449C0404-EDE5-A961-1621-0FB5FE665909}"/>
                  </a:ext>
                </a:extLst>
              </p:cNvPr>
              <p:cNvSpPr/>
              <p:nvPr/>
            </p:nvSpPr>
            <p:spPr>
              <a:xfrm>
                <a:off x="10993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57" name="Freeform: Shape 756">
                <a:extLst>
                  <a:ext uri="{FF2B5EF4-FFF2-40B4-BE49-F238E27FC236}">
                    <a16:creationId xmlns:a16="http://schemas.microsoft.com/office/drawing/2014/main" id="{54A5D6E7-4181-534B-AEC3-CD36C1620F24}"/>
                  </a:ext>
                </a:extLst>
              </p:cNvPr>
              <p:cNvSpPr/>
              <p:nvPr/>
            </p:nvSpPr>
            <p:spPr>
              <a:xfrm>
                <a:off x="121541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58" name="Freeform: Shape 757">
                <a:extLst>
                  <a:ext uri="{FF2B5EF4-FFF2-40B4-BE49-F238E27FC236}">
                    <a16:creationId xmlns:a16="http://schemas.microsoft.com/office/drawing/2014/main" id="{D7058B8B-F8F9-E92D-6F13-DC3E55DDED4B}"/>
                  </a:ext>
                </a:extLst>
              </p:cNvPr>
              <p:cNvSpPr/>
              <p:nvPr/>
            </p:nvSpPr>
            <p:spPr>
              <a:xfrm>
                <a:off x="13314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59" name="Freeform: Shape 758">
                <a:extLst>
                  <a:ext uri="{FF2B5EF4-FFF2-40B4-BE49-F238E27FC236}">
                    <a16:creationId xmlns:a16="http://schemas.microsoft.com/office/drawing/2014/main" id="{643A20BA-FE32-C2CC-BE01-A1C80EA8ED3D}"/>
                  </a:ext>
                </a:extLst>
              </p:cNvPr>
              <p:cNvSpPr/>
              <p:nvPr/>
            </p:nvSpPr>
            <p:spPr>
              <a:xfrm>
                <a:off x="144748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60" name="Freeform: Shape 759">
                <a:extLst>
                  <a:ext uri="{FF2B5EF4-FFF2-40B4-BE49-F238E27FC236}">
                    <a16:creationId xmlns:a16="http://schemas.microsoft.com/office/drawing/2014/main" id="{1C2ECFB3-5678-3A78-E924-5BBB12A6D64C}"/>
                  </a:ext>
                </a:extLst>
              </p:cNvPr>
              <p:cNvSpPr/>
              <p:nvPr/>
            </p:nvSpPr>
            <p:spPr>
              <a:xfrm>
                <a:off x="15634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61" name="Freeform: Shape 760">
                <a:extLst>
                  <a:ext uri="{FF2B5EF4-FFF2-40B4-BE49-F238E27FC236}">
                    <a16:creationId xmlns:a16="http://schemas.microsoft.com/office/drawing/2014/main" id="{CD5FA076-64F0-F789-7CC7-99D58E349676}"/>
                  </a:ext>
                </a:extLst>
              </p:cNvPr>
              <p:cNvSpPr/>
              <p:nvPr/>
            </p:nvSpPr>
            <p:spPr>
              <a:xfrm>
                <a:off x="16795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62" name="Freeform: Shape 761">
                <a:extLst>
                  <a:ext uri="{FF2B5EF4-FFF2-40B4-BE49-F238E27FC236}">
                    <a16:creationId xmlns:a16="http://schemas.microsoft.com/office/drawing/2014/main" id="{B399AF3A-72DA-B4DF-BD12-79524CB0634D}"/>
                  </a:ext>
                </a:extLst>
              </p:cNvPr>
              <p:cNvSpPr/>
              <p:nvPr/>
            </p:nvSpPr>
            <p:spPr>
              <a:xfrm>
                <a:off x="17955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63" name="Freeform: Shape 762">
                <a:extLst>
                  <a:ext uri="{FF2B5EF4-FFF2-40B4-BE49-F238E27FC236}">
                    <a16:creationId xmlns:a16="http://schemas.microsoft.com/office/drawing/2014/main" id="{8D5F74F7-5770-334F-4907-F34812EA8119}"/>
                  </a:ext>
                </a:extLst>
              </p:cNvPr>
              <p:cNvSpPr/>
              <p:nvPr/>
            </p:nvSpPr>
            <p:spPr>
              <a:xfrm>
                <a:off x="191159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64" name="Freeform: Shape 763">
                <a:extLst>
                  <a:ext uri="{FF2B5EF4-FFF2-40B4-BE49-F238E27FC236}">
                    <a16:creationId xmlns:a16="http://schemas.microsoft.com/office/drawing/2014/main" id="{F46DF5F7-6496-75A8-21D7-849B834382D7}"/>
                  </a:ext>
                </a:extLst>
              </p:cNvPr>
              <p:cNvSpPr/>
              <p:nvPr/>
            </p:nvSpPr>
            <p:spPr>
              <a:xfrm>
                <a:off x="20276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65" name="Freeform: Shape 764">
                <a:extLst>
                  <a:ext uri="{FF2B5EF4-FFF2-40B4-BE49-F238E27FC236}">
                    <a16:creationId xmlns:a16="http://schemas.microsoft.com/office/drawing/2014/main" id="{26B4D616-D00F-AFC1-3592-CCA16FF2891B}"/>
                  </a:ext>
                </a:extLst>
              </p:cNvPr>
              <p:cNvSpPr/>
              <p:nvPr/>
            </p:nvSpPr>
            <p:spPr>
              <a:xfrm>
                <a:off x="21436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66" name="Freeform: Shape 765">
                <a:extLst>
                  <a:ext uri="{FF2B5EF4-FFF2-40B4-BE49-F238E27FC236}">
                    <a16:creationId xmlns:a16="http://schemas.microsoft.com/office/drawing/2014/main" id="{D64431C0-00FC-27B3-2FD5-BA19FB394DDC}"/>
                  </a:ext>
                </a:extLst>
              </p:cNvPr>
              <p:cNvSpPr/>
              <p:nvPr/>
            </p:nvSpPr>
            <p:spPr>
              <a:xfrm>
                <a:off x="225968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67" name="Freeform: Shape 766">
                <a:extLst>
                  <a:ext uri="{FF2B5EF4-FFF2-40B4-BE49-F238E27FC236}">
                    <a16:creationId xmlns:a16="http://schemas.microsoft.com/office/drawing/2014/main" id="{5F22A9AE-B3A7-ECE3-C873-C1AAA2A24C6C}"/>
                  </a:ext>
                </a:extLst>
              </p:cNvPr>
              <p:cNvSpPr/>
              <p:nvPr/>
            </p:nvSpPr>
            <p:spPr>
              <a:xfrm>
                <a:off x="237571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68" name="Freeform: Shape 767">
                <a:extLst>
                  <a:ext uri="{FF2B5EF4-FFF2-40B4-BE49-F238E27FC236}">
                    <a16:creationId xmlns:a16="http://schemas.microsoft.com/office/drawing/2014/main" id="{92E80D1C-45CD-255A-2684-DD5DF6BEC566}"/>
                  </a:ext>
                </a:extLst>
              </p:cNvPr>
              <p:cNvSpPr/>
              <p:nvPr/>
            </p:nvSpPr>
            <p:spPr>
              <a:xfrm>
                <a:off x="24917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69" name="Freeform: Shape 768">
                <a:extLst>
                  <a:ext uri="{FF2B5EF4-FFF2-40B4-BE49-F238E27FC236}">
                    <a16:creationId xmlns:a16="http://schemas.microsoft.com/office/drawing/2014/main" id="{2A6DDF2C-F4A8-ED1F-4D66-B80CD743D99D}"/>
                  </a:ext>
                </a:extLst>
              </p:cNvPr>
              <p:cNvSpPr/>
              <p:nvPr/>
            </p:nvSpPr>
            <p:spPr>
              <a:xfrm>
                <a:off x="26077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70" name="Freeform: Shape 769">
                <a:extLst>
                  <a:ext uri="{FF2B5EF4-FFF2-40B4-BE49-F238E27FC236}">
                    <a16:creationId xmlns:a16="http://schemas.microsoft.com/office/drawing/2014/main" id="{03841762-359D-5CF4-E22E-503A4205F8B8}"/>
                  </a:ext>
                </a:extLst>
              </p:cNvPr>
              <p:cNvSpPr/>
              <p:nvPr/>
            </p:nvSpPr>
            <p:spPr>
              <a:xfrm>
                <a:off x="272379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71" name="Freeform: Shape 770">
                <a:extLst>
                  <a:ext uri="{FF2B5EF4-FFF2-40B4-BE49-F238E27FC236}">
                    <a16:creationId xmlns:a16="http://schemas.microsoft.com/office/drawing/2014/main" id="{41506ABB-2EFC-7D0B-018A-FE9FE67336BB}"/>
                  </a:ext>
                </a:extLst>
              </p:cNvPr>
              <p:cNvSpPr/>
              <p:nvPr/>
            </p:nvSpPr>
            <p:spPr>
              <a:xfrm>
                <a:off x="28398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72" name="Freeform: Shape 771">
                <a:extLst>
                  <a:ext uri="{FF2B5EF4-FFF2-40B4-BE49-F238E27FC236}">
                    <a16:creationId xmlns:a16="http://schemas.microsoft.com/office/drawing/2014/main" id="{3588F14B-FD66-9FBC-6959-F81F23D672F0}"/>
                  </a:ext>
                </a:extLst>
              </p:cNvPr>
              <p:cNvSpPr/>
              <p:nvPr/>
            </p:nvSpPr>
            <p:spPr>
              <a:xfrm>
                <a:off x="29558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73" name="Freeform: Shape 772">
                <a:extLst>
                  <a:ext uri="{FF2B5EF4-FFF2-40B4-BE49-F238E27FC236}">
                    <a16:creationId xmlns:a16="http://schemas.microsoft.com/office/drawing/2014/main" id="{69F9A435-3EAA-6AE4-0F53-2FC7AA10A076}"/>
                  </a:ext>
                </a:extLst>
              </p:cNvPr>
              <p:cNvSpPr/>
              <p:nvPr/>
            </p:nvSpPr>
            <p:spPr>
              <a:xfrm>
                <a:off x="307189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74" name="Freeform: Shape 773">
                <a:extLst>
                  <a:ext uri="{FF2B5EF4-FFF2-40B4-BE49-F238E27FC236}">
                    <a16:creationId xmlns:a16="http://schemas.microsoft.com/office/drawing/2014/main" id="{55F30970-FFDD-1CB7-C6B1-C4945FB9432C}"/>
                  </a:ext>
                </a:extLst>
              </p:cNvPr>
              <p:cNvSpPr/>
              <p:nvPr/>
            </p:nvSpPr>
            <p:spPr>
              <a:xfrm>
                <a:off x="318791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75" name="Freeform: Shape 774">
                <a:extLst>
                  <a:ext uri="{FF2B5EF4-FFF2-40B4-BE49-F238E27FC236}">
                    <a16:creationId xmlns:a16="http://schemas.microsoft.com/office/drawing/2014/main" id="{5691DAF2-FB7F-27D0-7C79-F78C4BF3C98E}"/>
                  </a:ext>
                </a:extLst>
              </p:cNvPr>
              <p:cNvSpPr/>
              <p:nvPr/>
            </p:nvSpPr>
            <p:spPr>
              <a:xfrm>
                <a:off x="33039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76" name="Freeform: Shape 775">
                <a:extLst>
                  <a:ext uri="{FF2B5EF4-FFF2-40B4-BE49-F238E27FC236}">
                    <a16:creationId xmlns:a16="http://schemas.microsoft.com/office/drawing/2014/main" id="{7357CAA7-082C-1033-37FD-2D27ACA1E955}"/>
                  </a:ext>
                </a:extLst>
              </p:cNvPr>
              <p:cNvSpPr/>
              <p:nvPr/>
            </p:nvSpPr>
            <p:spPr>
              <a:xfrm>
                <a:off x="341997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77" name="Freeform: Shape 776">
                <a:extLst>
                  <a:ext uri="{FF2B5EF4-FFF2-40B4-BE49-F238E27FC236}">
                    <a16:creationId xmlns:a16="http://schemas.microsoft.com/office/drawing/2014/main" id="{C039D33B-E567-DAC1-06A1-463320C7511D}"/>
                  </a:ext>
                </a:extLst>
              </p:cNvPr>
              <p:cNvSpPr/>
              <p:nvPr/>
            </p:nvSpPr>
            <p:spPr>
              <a:xfrm>
                <a:off x="35360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78" name="Freeform: Shape 777">
                <a:extLst>
                  <a:ext uri="{FF2B5EF4-FFF2-40B4-BE49-F238E27FC236}">
                    <a16:creationId xmlns:a16="http://schemas.microsoft.com/office/drawing/2014/main" id="{4A9552F2-FCB3-4C1E-6636-CAC06074C86F}"/>
                  </a:ext>
                </a:extLst>
              </p:cNvPr>
              <p:cNvSpPr/>
              <p:nvPr/>
            </p:nvSpPr>
            <p:spPr>
              <a:xfrm>
                <a:off x="36520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79" name="Freeform: Shape 778">
                <a:extLst>
                  <a:ext uri="{FF2B5EF4-FFF2-40B4-BE49-F238E27FC236}">
                    <a16:creationId xmlns:a16="http://schemas.microsoft.com/office/drawing/2014/main" id="{626B02D7-86C0-7178-C7A7-FE6CF8563ADB}"/>
                  </a:ext>
                </a:extLst>
              </p:cNvPr>
              <p:cNvSpPr/>
              <p:nvPr/>
            </p:nvSpPr>
            <p:spPr>
              <a:xfrm>
                <a:off x="37680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80" name="Freeform: Shape 779">
                <a:extLst>
                  <a:ext uri="{FF2B5EF4-FFF2-40B4-BE49-F238E27FC236}">
                    <a16:creationId xmlns:a16="http://schemas.microsoft.com/office/drawing/2014/main" id="{6D064002-4A25-3C16-97CB-78770680FAA8}"/>
                  </a:ext>
                </a:extLst>
              </p:cNvPr>
              <p:cNvSpPr/>
              <p:nvPr/>
            </p:nvSpPr>
            <p:spPr>
              <a:xfrm>
                <a:off x="38840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81" name="Freeform: Shape 780">
                <a:extLst>
                  <a:ext uri="{FF2B5EF4-FFF2-40B4-BE49-F238E27FC236}">
                    <a16:creationId xmlns:a16="http://schemas.microsoft.com/office/drawing/2014/main" id="{51DAFC0A-E8C8-9F26-709A-CE44138EFD13}"/>
                  </a:ext>
                </a:extLst>
              </p:cNvPr>
              <p:cNvSpPr/>
              <p:nvPr/>
            </p:nvSpPr>
            <p:spPr>
              <a:xfrm>
                <a:off x="400012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82" name="Freeform: Shape 781">
                <a:extLst>
                  <a:ext uri="{FF2B5EF4-FFF2-40B4-BE49-F238E27FC236}">
                    <a16:creationId xmlns:a16="http://schemas.microsoft.com/office/drawing/2014/main" id="{E0C22CFE-0FEC-A8E0-73BB-5E773E206F04}"/>
                  </a:ext>
                </a:extLst>
              </p:cNvPr>
              <p:cNvSpPr/>
              <p:nvPr/>
            </p:nvSpPr>
            <p:spPr>
              <a:xfrm>
                <a:off x="41161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83" name="Freeform: Shape 782">
                <a:extLst>
                  <a:ext uri="{FF2B5EF4-FFF2-40B4-BE49-F238E27FC236}">
                    <a16:creationId xmlns:a16="http://schemas.microsoft.com/office/drawing/2014/main" id="{ECAB009A-DD46-1C80-9D06-011FCB6BE488}"/>
                  </a:ext>
                </a:extLst>
              </p:cNvPr>
              <p:cNvSpPr/>
              <p:nvPr/>
            </p:nvSpPr>
            <p:spPr>
              <a:xfrm>
                <a:off x="42321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84" name="Freeform: Shape 783">
                <a:extLst>
                  <a:ext uri="{FF2B5EF4-FFF2-40B4-BE49-F238E27FC236}">
                    <a16:creationId xmlns:a16="http://schemas.microsoft.com/office/drawing/2014/main" id="{38AACE1A-C496-9705-BA97-20CF71878052}"/>
                  </a:ext>
                </a:extLst>
              </p:cNvPr>
              <p:cNvSpPr/>
              <p:nvPr/>
            </p:nvSpPr>
            <p:spPr>
              <a:xfrm>
                <a:off x="43482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85" name="Freeform: Shape 784">
                <a:extLst>
                  <a:ext uri="{FF2B5EF4-FFF2-40B4-BE49-F238E27FC236}">
                    <a16:creationId xmlns:a16="http://schemas.microsoft.com/office/drawing/2014/main" id="{259176A2-25F1-02A1-D351-5DD0E4FC7115}"/>
                  </a:ext>
                </a:extLst>
              </p:cNvPr>
              <p:cNvSpPr/>
              <p:nvPr/>
            </p:nvSpPr>
            <p:spPr>
              <a:xfrm>
                <a:off x="446424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86" name="Freeform: Shape 785">
                <a:extLst>
                  <a:ext uri="{FF2B5EF4-FFF2-40B4-BE49-F238E27FC236}">
                    <a16:creationId xmlns:a16="http://schemas.microsoft.com/office/drawing/2014/main" id="{4B0F8A9F-9908-2195-CEAC-F70E92BE18CB}"/>
                  </a:ext>
                </a:extLst>
              </p:cNvPr>
              <p:cNvSpPr/>
              <p:nvPr/>
            </p:nvSpPr>
            <p:spPr>
              <a:xfrm>
                <a:off x="458027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87" name="Freeform: Shape 786">
                <a:extLst>
                  <a:ext uri="{FF2B5EF4-FFF2-40B4-BE49-F238E27FC236}">
                    <a16:creationId xmlns:a16="http://schemas.microsoft.com/office/drawing/2014/main" id="{B0CCD5E0-8DC4-8005-E2F0-461F68F37AC0}"/>
                  </a:ext>
                </a:extLst>
              </p:cNvPr>
              <p:cNvSpPr/>
              <p:nvPr/>
            </p:nvSpPr>
            <p:spPr>
              <a:xfrm>
                <a:off x="5511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88" name="Freeform: Shape 787">
                <a:extLst>
                  <a:ext uri="{FF2B5EF4-FFF2-40B4-BE49-F238E27FC236}">
                    <a16:creationId xmlns:a16="http://schemas.microsoft.com/office/drawing/2014/main" id="{F838FCA3-E892-C53D-2CA1-77AF7C79D437}"/>
                  </a:ext>
                </a:extLst>
              </p:cNvPr>
              <p:cNvSpPr/>
              <p:nvPr/>
            </p:nvSpPr>
            <p:spPr>
              <a:xfrm>
                <a:off x="17115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89" name="Freeform: Shape 788">
                <a:extLst>
                  <a:ext uri="{FF2B5EF4-FFF2-40B4-BE49-F238E27FC236}">
                    <a16:creationId xmlns:a16="http://schemas.microsoft.com/office/drawing/2014/main" id="{DC2E1E23-6C55-59F6-D34E-6609162DC612}"/>
                  </a:ext>
                </a:extLst>
              </p:cNvPr>
              <p:cNvSpPr/>
              <p:nvPr/>
            </p:nvSpPr>
            <p:spPr>
              <a:xfrm>
                <a:off x="2871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90" name="Freeform: Shape 789">
                <a:extLst>
                  <a:ext uri="{FF2B5EF4-FFF2-40B4-BE49-F238E27FC236}">
                    <a16:creationId xmlns:a16="http://schemas.microsoft.com/office/drawing/2014/main" id="{16A544B8-B99C-8FE3-D882-35127C828069}"/>
                  </a:ext>
                </a:extLst>
              </p:cNvPr>
              <p:cNvSpPr/>
              <p:nvPr/>
            </p:nvSpPr>
            <p:spPr>
              <a:xfrm>
                <a:off x="40320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91" name="Freeform: Shape 790">
                <a:extLst>
                  <a:ext uri="{FF2B5EF4-FFF2-40B4-BE49-F238E27FC236}">
                    <a16:creationId xmlns:a16="http://schemas.microsoft.com/office/drawing/2014/main" id="{D99AD508-6207-2DA5-77A4-99BF5BCEC4F5}"/>
                  </a:ext>
                </a:extLst>
              </p:cNvPr>
              <p:cNvSpPr/>
              <p:nvPr/>
            </p:nvSpPr>
            <p:spPr>
              <a:xfrm>
                <a:off x="51923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92" name="Freeform: Shape 791">
                <a:extLst>
                  <a:ext uri="{FF2B5EF4-FFF2-40B4-BE49-F238E27FC236}">
                    <a16:creationId xmlns:a16="http://schemas.microsoft.com/office/drawing/2014/main" id="{715E6D45-FBC4-7BB4-B715-F50366007A53}"/>
                  </a:ext>
                </a:extLst>
              </p:cNvPr>
              <p:cNvSpPr/>
              <p:nvPr/>
            </p:nvSpPr>
            <p:spPr>
              <a:xfrm>
                <a:off x="63526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93" name="Freeform: Shape 792">
                <a:extLst>
                  <a:ext uri="{FF2B5EF4-FFF2-40B4-BE49-F238E27FC236}">
                    <a16:creationId xmlns:a16="http://schemas.microsoft.com/office/drawing/2014/main" id="{AA9D58D4-DCFA-1F2B-98C6-A61B1D524AA0}"/>
                  </a:ext>
                </a:extLst>
              </p:cNvPr>
              <p:cNvSpPr/>
              <p:nvPr/>
            </p:nvSpPr>
            <p:spPr>
              <a:xfrm>
                <a:off x="7512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94" name="Freeform: Shape 793">
                <a:extLst>
                  <a:ext uri="{FF2B5EF4-FFF2-40B4-BE49-F238E27FC236}">
                    <a16:creationId xmlns:a16="http://schemas.microsoft.com/office/drawing/2014/main" id="{900DD787-FD2B-609E-F6A1-5930B54A8FF5}"/>
                  </a:ext>
                </a:extLst>
              </p:cNvPr>
              <p:cNvSpPr/>
              <p:nvPr/>
            </p:nvSpPr>
            <p:spPr>
              <a:xfrm>
                <a:off x="8673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95" name="Freeform: Shape 794">
                <a:extLst>
                  <a:ext uri="{FF2B5EF4-FFF2-40B4-BE49-F238E27FC236}">
                    <a16:creationId xmlns:a16="http://schemas.microsoft.com/office/drawing/2014/main" id="{FA12F64B-8A3F-52F0-5065-683DBD2604EC}"/>
                  </a:ext>
                </a:extLst>
              </p:cNvPr>
              <p:cNvSpPr/>
              <p:nvPr/>
            </p:nvSpPr>
            <p:spPr>
              <a:xfrm>
                <a:off x="98334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96" name="Freeform: Shape 795">
                <a:extLst>
                  <a:ext uri="{FF2B5EF4-FFF2-40B4-BE49-F238E27FC236}">
                    <a16:creationId xmlns:a16="http://schemas.microsoft.com/office/drawing/2014/main" id="{6A4B1604-CBE7-9BC4-C85F-340848A70ADA}"/>
                  </a:ext>
                </a:extLst>
              </p:cNvPr>
              <p:cNvSpPr/>
              <p:nvPr/>
            </p:nvSpPr>
            <p:spPr>
              <a:xfrm>
                <a:off x="10993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97" name="Freeform: Shape 796">
                <a:extLst>
                  <a:ext uri="{FF2B5EF4-FFF2-40B4-BE49-F238E27FC236}">
                    <a16:creationId xmlns:a16="http://schemas.microsoft.com/office/drawing/2014/main" id="{A9E3DB06-79FE-1E4D-6FDC-B045B6947940}"/>
                  </a:ext>
                </a:extLst>
              </p:cNvPr>
              <p:cNvSpPr/>
              <p:nvPr/>
            </p:nvSpPr>
            <p:spPr>
              <a:xfrm>
                <a:off x="121541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98" name="Freeform: Shape 797">
                <a:extLst>
                  <a:ext uri="{FF2B5EF4-FFF2-40B4-BE49-F238E27FC236}">
                    <a16:creationId xmlns:a16="http://schemas.microsoft.com/office/drawing/2014/main" id="{8BFC9915-A0FC-9FA0-627D-EB3874DB9440}"/>
                  </a:ext>
                </a:extLst>
              </p:cNvPr>
              <p:cNvSpPr/>
              <p:nvPr/>
            </p:nvSpPr>
            <p:spPr>
              <a:xfrm>
                <a:off x="13314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799" name="Freeform: Shape 798">
                <a:extLst>
                  <a:ext uri="{FF2B5EF4-FFF2-40B4-BE49-F238E27FC236}">
                    <a16:creationId xmlns:a16="http://schemas.microsoft.com/office/drawing/2014/main" id="{0A433D79-7592-9177-6188-3B5ED6703B8D}"/>
                  </a:ext>
                </a:extLst>
              </p:cNvPr>
              <p:cNvSpPr/>
              <p:nvPr/>
            </p:nvSpPr>
            <p:spPr>
              <a:xfrm>
                <a:off x="144748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00" name="Freeform: Shape 799">
                <a:extLst>
                  <a:ext uri="{FF2B5EF4-FFF2-40B4-BE49-F238E27FC236}">
                    <a16:creationId xmlns:a16="http://schemas.microsoft.com/office/drawing/2014/main" id="{938B4009-E399-B26A-0437-2A507740B5AA}"/>
                  </a:ext>
                </a:extLst>
              </p:cNvPr>
              <p:cNvSpPr/>
              <p:nvPr/>
            </p:nvSpPr>
            <p:spPr>
              <a:xfrm>
                <a:off x="15634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01" name="Freeform: Shape 800">
                <a:extLst>
                  <a:ext uri="{FF2B5EF4-FFF2-40B4-BE49-F238E27FC236}">
                    <a16:creationId xmlns:a16="http://schemas.microsoft.com/office/drawing/2014/main" id="{3AC36406-9E4F-1039-9EF7-426BC9782679}"/>
                  </a:ext>
                </a:extLst>
              </p:cNvPr>
              <p:cNvSpPr/>
              <p:nvPr/>
            </p:nvSpPr>
            <p:spPr>
              <a:xfrm>
                <a:off x="16795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02" name="Freeform: Shape 801">
                <a:extLst>
                  <a:ext uri="{FF2B5EF4-FFF2-40B4-BE49-F238E27FC236}">
                    <a16:creationId xmlns:a16="http://schemas.microsoft.com/office/drawing/2014/main" id="{69857CEA-1B9D-4EF4-A5D1-490D5FCC1A66}"/>
                  </a:ext>
                </a:extLst>
              </p:cNvPr>
              <p:cNvSpPr/>
              <p:nvPr/>
            </p:nvSpPr>
            <p:spPr>
              <a:xfrm>
                <a:off x="17955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03" name="Freeform: Shape 802">
                <a:extLst>
                  <a:ext uri="{FF2B5EF4-FFF2-40B4-BE49-F238E27FC236}">
                    <a16:creationId xmlns:a16="http://schemas.microsoft.com/office/drawing/2014/main" id="{69946BA6-AA3E-5559-FCD8-64F16CA034E9}"/>
                  </a:ext>
                </a:extLst>
              </p:cNvPr>
              <p:cNvSpPr/>
              <p:nvPr/>
            </p:nvSpPr>
            <p:spPr>
              <a:xfrm>
                <a:off x="191159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04" name="Freeform: Shape 803">
                <a:extLst>
                  <a:ext uri="{FF2B5EF4-FFF2-40B4-BE49-F238E27FC236}">
                    <a16:creationId xmlns:a16="http://schemas.microsoft.com/office/drawing/2014/main" id="{25C7D500-CD13-D428-77B2-DA6CA5233AC1}"/>
                  </a:ext>
                </a:extLst>
              </p:cNvPr>
              <p:cNvSpPr/>
              <p:nvPr/>
            </p:nvSpPr>
            <p:spPr>
              <a:xfrm>
                <a:off x="20276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05" name="Freeform: Shape 804">
                <a:extLst>
                  <a:ext uri="{FF2B5EF4-FFF2-40B4-BE49-F238E27FC236}">
                    <a16:creationId xmlns:a16="http://schemas.microsoft.com/office/drawing/2014/main" id="{B718D3A1-E332-A5CB-10BB-A6C7691A1EF8}"/>
                  </a:ext>
                </a:extLst>
              </p:cNvPr>
              <p:cNvSpPr/>
              <p:nvPr/>
            </p:nvSpPr>
            <p:spPr>
              <a:xfrm>
                <a:off x="21436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06" name="Freeform: Shape 805">
                <a:extLst>
                  <a:ext uri="{FF2B5EF4-FFF2-40B4-BE49-F238E27FC236}">
                    <a16:creationId xmlns:a16="http://schemas.microsoft.com/office/drawing/2014/main" id="{2BB0F59F-2B67-ED03-7D16-994B5A083225}"/>
                  </a:ext>
                </a:extLst>
              </p:cNvPr>
              <p:cNvSpPr/>
              <p:nvPr/>
            </p:nvSpPr>
            <p:spPr>
              <a:xfrm>
                <a:off x="225968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07" name="Freeform: Shape 806">
                <a:extLst>
                  <a:ext uri="{FF2B5EF4-FFF2-40B4-BE49-F238E27FC236}">
                    <a16:creationId xmlns:a16="http://schemas.microsoft.com/office/drawing/2014/main" id="{4FB6E52D-BD49-3B13-1063-4C0749A7EE32}"/>
                  </a:ext>
                </a:extLst>
              </p:cNvPr>
              <p:cNvSpPr/>
              <p:nvPr/>
            </p:nvSpPr>
            <p:spPr>
              <a:xfrm>
                <a:off x="237571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08" name="Freeform: Shape 807">
                <a:extLst>
                  <a:ext uri="{FF2B5EF4-FFF2-40B4-BE49-F238E27FC236}">
                    <a16:creationId xmlns:a16="http://schemas.microsoft.com/office/drawing/2014/main" id="{6754AA85-5AFB-7D1C-889B-65D9F3996B0A}"/>
                  </a:ext>
                </a:extLst>
              </p:cNvPr>
              <p:cNvSpPr/>
              <p:nvPr/>
            </p:nvSpPr>
            <p:spPr>
              <a:xfrm>
                <a:off x="24917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09" name="Freeform: Shape 808">
                <a:extLst>
                  <a:ext uri="{FF2B5EF4-FFF2-40B4-BE49-F238E27FC236}">
                    <a16:creationId xmlns:a16="http://schemas.microsoft.com/office/drawing/2014/main" id="{D236CF42-E76C-E418-2E06-1354605EBCE6}"/>
                  </a:ext>
                </a:extLst>
              </p:cNvPr>
              <p:cNvSpPr/>
              <p:nvPr/>
            </p:nvSpPr>
            <p:spPr>
              <a:xfrm>
                <a:off x="26077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10" name="Freeform: Shape 809">
                <a:extLst>
                  <a:ext uri="{FF2B5EF4-FFF2-40B4-BE49-F238E27FC236}">
                    <a16:creationId xmlns:a16="http://schemas.microsoft.com/office/drawing/2014/main" id="{E4002F86-CD6C-B4E8-4218-A5C523832B0E}"/>
                  </a:ext>
                </a:extLst>
              </p:cNvPr>
              <p:cNvSpPr/>
              <p:nvPr/>
            </p:nvSpPr>
            <p:spPr>
              <a:xfrm>
                <a:off x="272379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11" name="Freeform: Shape 810">
                <a:extLst>
                  <a:ext uri="{FF2B5EF4-FFF2-40B4-BE49-F238E27FC236}">
                    <a16:creationId xmlns:a16="http://schemas.microsoft.com/office/drawing/2014/main" id="{AB71F623-48A0-1D58-3340-9930AC4AF270}"/>
                  </a:ext>
                </a:extLst>
              </p:cNvPr>
              <p:cNvSpPr/>
              <p:nvPr/>
            </p:nvSpPr>
            <p:spPr>
              <a:xfrm>
                <a:off x="28398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12" name="Freeform: Shape 811">
                <a:extLst>
                  <a:ext uri="{FF2B5EF4-FFF2-40B4-BE49-F238E27FC236}">
                    <a16:creationId xmlns:a16="http://schemas.microsoft.com/office/drawing/2014/main" id="{8C0891D3-B7D9-BB3D-0F2C-C5FE87A73130}"/>
                  </a:ext>
                </a:extLst>
              </p:cNvPr>
              <p:cNvSpPr/>
              <p:nvPr/>
            </p:nvSpPr>
            <p:spPr>
              <a:xfrm>
                <a:off x="29558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13" name="Freeform: Shape 812">
                <a:extLst>
                  <a:ext uri="{FF2B5EF4-FFF2-40B4-BE49-F238E27FC236}">
                    <a16:creationId xmlns:a16="http://schemas.microsoft.com/office/drawing/2014/main" id="{BA7412C3-E918-96A0-F2F1-AE36528F89F9}"/>
                  </a:ext>
                </a:extLst>
              </p:cNvPr>
              <p:cNvSpPr/>
              <p:nvPr/>
            </p:nvSpPr>
            <p:spPr>
              <a:xfrm>
                <a:off x="307189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14" name="Freeform: Shape 813">
                <a:extLst>
                  <a:ext uri="{FF2B5EF4-FFF2-40B4-BE49-F238E27FC236}">
                    <a16:creationId xmlns:a16="http://schemas.microsoft.com/office/drawing/2014/main" id="{E3CAFA9A-F0DA-F95B-9051-BB1EE6795F4B}"/>
                  </a:ext>
                </a:extLst>
              </p:cNvPr>
              <p:cNvSpPr/>
              <p:nvPr/>
            </p:nvSpPr>
            <p:spPr>
              <a:xfrm>
                <a:off x="318791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15" name="Freeform: Shape 814">
                <a:extLst>
                  <a:ext uri="{FF2B5EF4-FFF2-40B4-BE49-F238E27FC236}">
                    <a16:creationId xmlns:a16="http://schemas.microsoft.com/office/drawing/2014/main" id="{206A6CD6-AB3B-C40A-850F-2C34F14AF387}"/>
                  </a:ext>
                </a:extLst>
              </p:cNvPr>
              <p:cNvSpPr/>
              <p:nvPr/>
            </p:nvSpPr>
            <p:spPr>
              <a:xfrm>
                <a:off x="33039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16" name="Freeform: Shape 815">
                <a:extLst>
                  <a:ext uri="{FF2B5EF4-FFF2-40B4-BE49-F238E27FC236}">
                    <a16:creationId xmlns:a16="http://schemas.microsoft.com/office/drawing/2014/main" id="{2D50F3D2-455D-28D9-BE8F-94F5B36B7BD1}"/>
                  </a:ext>
                </a:extLst>
              </p:cNvPr>
              <p:cNvSpPr/>
              <p:nvPr/>
            </p:nvSpPr>
            <p:spPr>
              <a:xfrm>
                <a:off x="341997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17" name="Freeform: Shape 816">
                <a:extLst>
                  <a:ext uri="{FF2B5EF4-FFF2-40B4-BE49-F238E27FC236}">
                    <a16:creationId xmlns:a16="http://schemas.microsoft.com/office/drawing/2014/main" id="{88C1295C-EF3D-DA91-6FDF-389B9CF181DC}"/>
                  </a:ext>
                </a:extLst>
              </p:cNvPr>
              <p:cNvSpPr/>
              <p:nvPr/>
            </p:nvSpPr>
            <p:spPr>
              <a:xfrm>
                <a:off x="35360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18" name="Freeform: Shape 817">
                <a:extLst>
                  <a:ext uri="{FF2B5EF4-FFF2-40B4-BE49-F238E27FC236}">
                    <a16:creationId xmlns:a16="http://schemas.microsoft.com/office/drawing/2014/main" id="{932F0FD3-6791-85B1-09AB-608A10AE9E6D}"/>
                  </a:ext>
                </a:extLst>
              </p:cNvPr>
              <p:cNvSpPr/>
              <p:nvPr/>
            </p:nvSpPr>
            <p:spPr>
              <a:xfrm>
                <a:off x="36520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19" name="Freeform: Shape 818">
                <a:extLst>
                  <a:ext uri="{FF2B5EF4-FFF2-40B4-BE49-F238E27FC236}">
                    <a16:creationId xmlns:a16="http://schemas.microsoft.com/office/drawing/2014/main" id="{85DFDE90-687C-E8FE-B1B8-5C4B2DE35E53}"/>
                  </a:ext>
                </a:extLst>
              </p:cNvPr>
              <p:cNvSpPr/>
              <p:nvPr/>
            </p:nvSpPr>
            <p:spPr>
              <a:xfrm>
                <a:off x="37680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20" name="Freeform: Shape 819">
                <a:extLst>
                  <a:ext uri="{FF2B5EF4-FFF2-40B4-BE49-F238E27FC236}">
                    <a16:creationId xmlns:a16="http://schemas.microsoft.com/office/drawing/2014/main" id="{40F95E13-9D3F-4942-7AEE-6BBF6547BA71}"/>
                  </a:ext>
                </a:extLst>
              </p:cNvPr>
              <p:cNvSpPr/>
              <p:nvPr/>
            </p:nvSpPr>
            <p:spPr>
              <a:xfrm>
                <a:off x="38840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21" name="Freeform: Shape 820">
                <a:extLst>
                  <a:ext uri="{FF2B5EF4-FFF2-40B4-BE49-F238E27FC236}">
                    <a16:creationId xmlns:a16="http://schemas.microsoft.com/office/drawing/2014/main" id="{0E5E2636-2067-BCF0-C4CE-D8C2C44F94FF}"/>
                  </a:ext>
                </a:extLst>
              </p:cNvPr>
              <p:cNvSpPr/>
              <p:nvPr/>
            </p:nvSpPr>
            <p:spPr>
              <a:xfrm>
                <a:off x="400012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22" name="Freeform: Shape 821">
                <a:extLst>
                  <a:ext uri="{FF2B5EF4-FFF2-40B4-BE49-F238E27FC236}">
                    <a16:creationId xmlns:a16="http://schemas.microsoft.com/office/drawing/2014/main" id="{CA3F0030-1771-A8D5-167A-4D657DABFCA7}"/>
                  </a:ext>
                </a:extLst>
              </p:cNvPr>
              <p:cNvSpPr/>
              <p:nvPr/>
            </p:nvSpPr>
            <p:spPr>
              <a:xfrm>
                <a:off x="41161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23" name="Freeform: Shape 822">
                <a:extLst>
                  <a:ext uri="{FF2B5EF4-FFF2-40B4-BE49-F238E27FC236}">
                    <a16:creationId xmlns:a16="http://schemas.microsoft.com/office/drawing/2014/main" id="{5B88A0F3-7220-0E03-1042-1558225C1FED}"/>
                  </a:ext>
                </a:extLst>
              </p:cNvPr>
              <p:cNvSpPr/>
              <p:nvPr/>
            </p:nvSpPr>
            <p:spPr>
              <a:xfrm>
                <a:off x="42321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24" name="Freeform: Shape 823">
                <a:extLst>
                  <a:ext uri="{FF2B5EF4-FFF2-40B4-BE49-F238E27FC236}">
                    <a16:creationId xmlns:a16="http://schemas.microsoft.com/office/drawing/2014/main" id="{A5BA347D-ED44-5CAA-BDEF-B7E700C675A3}"/>
                  </a:ext>
                </a:extLst>
              </p:cNvPr>
              <p:cNvSpPr/>
              <p:nvPr/>
            </p:nvSpPr>
            <p:spPr>
              <a:xfrm>
                <a:off x="43482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25" name="Freeform: Shape 824">
                <a:extLst>
                  <a:ext uri="{FF2B5EF4-FFF2-40B4-BE49-F238E27FC236}">
                    <a16:creationId xmlns:a16="http://schemas.microsoft.com/office/drawing/2014/main" id="{0B02F717-4398-B880-5B82-9660E1308C56}"/>
                  </a:ext>
                </a:extLst>
              </p:cNvPr>
              <p:cNvSpPr/>
              <p:nvPr/>
            </p:nvSpPr>
            <p:spPr>
              <a:xfrm>
                <a:off x="446424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26" name="Freeform: Shape 825">
                <a:extLst>
                  <a:ext uri="{FF2B5EF4-FFF2-40B4-BE49-F238E27FC236}">
                    <a16:creationId xmlns:a16="http://schemas.microsoft.com/office/drawing/2014/main" id="{A5294A73-6784-3866-2059-FE8023E5C622}"/>
                  </a:ext>
                </a:extLst>
              </p:cNvPr>
              <p:cNvSpPr/>
              <p:nvPr/>
            </p:nvSpPr>
            <p:spPr>
              <a:xfrm>
                <a:off x="458027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27" name="Freeform: Shape 826">
                <a:extLst>
                  <a:ext uri="{FF2B5EF4-FFF2-40B4-BE49-F238E27FC236}">
                    <a16:creationId xmlns:a16="http://schemas.microsoft.com/office/drawing/2014/main" id="{B97257E1-DC18-0570-71F1-C2447BBAB833}"/>
                  </a:ext>
                </a:extLst>
              </p:cNvPr>
              <p:cNvSpPr/>
              <p:nvPr/>
            </p:nvSpPr>
            <p:spPr>
              <a:xfrm>
                <a:off x="5511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28" name="Freeform: Shape 827">
                <a:extLst>
                  <a:ext uri="{FF2B5EF4-FFF2-40B4-BE49-F238E27FC236}">
                    <a16:creationId xmlns:a16="http://schemas.microsoft.com/office/drawing/2014/main" id="{343F1D8A-84DA-A5F4-BD58-943533934541}"/>
                  </a:ext>
                </a:extLst>
              </p:cNvPr>
              <p:cNvSpPr/>
              <p:nvPr/>
            </p:nvSpPr>
            <p:spPr>
              <a:xfrm>
                <a:off x="17115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29" name="Freeform: Shape 828">
                <a:extLst>
                  <a:ext uri="{FF2B5EF4-FFF2-40B4-BE49-F238E27FC236}">
                    <a16:creationId xmlns:a16="http://schemas.microsoft.com/office/drawing/2014/main" id="{08325562-5B55-EF79-ACDE-98DE8DF4026E}"/>
                  </a:ext>
                </a:extLst>
              </p:cNvPr>
              <p:cNvSpPr/>
              <p:nvPr/>
            </p:nvSpPr>
            <p:spPr>
              <a:xfrm>
                <a:off x="2871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30" name="Freeform: Shape 829">
                <a:extLst>
                  <a:ext uri="{FF2B5EF4-FFF2-40B4-BE49-F238E27FC236}">
                    <a16:creationId xmlns:a16="http://schemas.microsoft.com/office/drawing/2014/main" id="{EDDE43BF-52F2-33C4-52D3-535F5FFBD27D}"/>
                  </a:ext>
                </a:extLst>
              </p:cNvPr>
              <p:cNvSpPr/>
              <p:nvPr/>
            </p:nvSpPr>
            <p:spPr>
              <a:xfrm>
                <a:off x="40320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31" name="Freeform: Shape 830">
                <a:extLst>
                  <a:ext uri="{FF2B5EF4-FFF2-40B4-BE49-F238E27FC236}">
                    <a16:creationId xmlns:a16="http://schemas.microsoft.com/office/drawing/2014/main" id="{9BDA55DF-73B2-D1E6-A41C-42A3D6AB317F}"/>
                  </a:ext>
                </a:extLst>
              </p:cNvPr>
              <p:cNvSpPr/>
              <p:nvPr/>
            </p:nvSpPr>
            <p:spPr>
              <a:xfrm>
                <a:off x="51923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32" name="Freeform: Shape 831">
                <a:extLst>
                  <a:ext uri="{FF2B5EF4-FFF2-40B4-BE49-F238E27FC236}">
                    <a16:creationId xmlns:a16="http://schemas.microsoft.com/office/drawing/2014/main" id="{7B95BCFC-F181-5F52-4CC4-1F06B774A617}"/>
                  </a:ext>
                </a:extLst>
              </p:cNvPr>
              <p:cNvSpPr/>
              <p:nvPr/>
            </p:nvSpPr>
            <p:spPr>
              <a:xfrm>
                <a:off x="63526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33" name="Freeform: Shape 832">
                <a:extLst>
                  <a:ext uri="{FF2B5EF4-FFF2-40B4-BE49-F238E27FC236}">
                    <a16:creationId xmlns:a16="http://schemas.microsoft.com/office/drawing/2014/main" id="{2EC46FC7-BFD5-9C20-E0D5-374382FB8BD5}"/>
                  </a:ext>
                </a:extLst>
              </p:cNvPr>
              <p:cNvSpPr/>
              <p:nvPr/>
            </p:nvSpPr>
            <p:spPr>
              <a:xfrm>
                <a:off x="7512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34" name="Freeform: Shape 833">
                <a:extLst>
                  <a:ext uri="{FF2B5EF4-FFF2-40B4-BE49-F238E27FC236}">
                    <a16:creationId xmlns:a16="http://schemas.microsoft.com/office/drawing/2014/main" id="{DC9D0ED1-AD7A-275D-2E65-BFD4C6EF68A0}"/>
                  </a:ext>
                </a:extLst>
              </p:cNvPr>
              <p:cNvSpPr/>
              <p:nvPr/>
            </p:nvSpPr>
            <p:spPr>
              <a:xfrm>
                <a:off x="8673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35" name="Freeform: Shape 834">
                <a:extLst>
                  <a:ext uri="{FF2B5EF4-FFF2-40B4-BE49-F238E27FC236}">
                    <a16:creationId xmlns:a16="http://schemas.microsoft.com/office/drawing/2014/main" id="{00A65BD2-79B8-F72D-707F-65E4641AF28E}"/>
                  </a:ext>
                </a:extLst>
              </p:cNvPr>
              <p:cNvSpPr/>
              <p:nvPr/>
            </p:nvSpPr>
            <p:spPr>
              <a:xfrm>
                <a:off x="98334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36" name="Freeform: Shape 835">
                <a:extLst>
                  <a:ext uri="{FF2B5EF4-FFF2-40B4-BE49-F238E27FC236}">
                    <a16:creationId xmlns:a16="http://schemas.microsoft.com/office/drawing/2014/main" id="{BAA12B38-5E1D-5EB0-55E8-26F6A8D31475}"/>
                  </a:ext>
                </a:extLst>
              </p:cNvPr>
              <p:cNvSpPr/>
              <p:nvPr/>
            </p:nvSpPr>
            <p:spPr>
              <a:xfrm>
                <a:off x="10993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37" name="Freeform: Shape 836">
                <a:extLst>
                  <a:ext uri="{FF2B5EF4-FFF2-40B4-BE49-F238E27FC236}">
                    <a16:creationId xmlns:a16="http://schemas.microsoft.com/office/drawing/2014/main" id="{A4AF6B5A-AA95-469D-812A-5F72A9688C21}"/>
                  </a:ext>
                </a:extLst>
              </p:cNvPr>
              <p:cNvSpPr/>
              <p:nvPr/>
            </p:nvSpPr>
            <p:spPr>
              <a:xfrm>
                <a:off x="121541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38" name="Freeform: Shape 837">
                <a:extLst>
                  <a:ext uri="{FF2B5EF4-FFF2-40B4-BE49-F238E27FC236}">
                    <a16:creationId xmlns:a16="http://schemas.microsoft.com/office/drawing/2014/main" id="{3400E4B0-1310-AEE9-4F26-D98DB812C3E9}"/>
                  </a:ext>
                </a:extLst>
              </p:cNvPr>
              <p:cNvSpPr/>
              <p:nvPr/>
            </p:nvSpPr>
            <p:spPr>
              <a:xfrm>
                <a:off x="13314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39" name="Freeform: Shape 838">
                <a:extLst>
                  <a:ext uri="{FF2B5EF4-FFF2-40B4-BE49-F238E27FC236}">
                    <a16:creationId xmlns:a16="http://schemas.microsoft.com/office/drawing/2014/main" id="{DE581E57-3B5C-9EAD-8BA0-E2BAD59B3F90}"/>
                  </a:ext>
                </a:extLst>
              </p:cNvPr>
              <p:cNvSpPr/>
              <p:nvPr/>
            </p:nvSpPr>
            <p:spPr>
              <a:xfrm>
                <a:off x="144748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40" name="Freeform: Shape 839">
                <a:extLst>
                  <a:ext uri="{FF2B5EF4-FFF2-40B4-BE49-F238E27FC236}">
                    <a16:creationId xmlns:a16="http://schemas.microsoft.com/office/drawing/2014/main" id="{51FE93BF-8CAB-C9ED-5C1C-B467C703AF4B}"/>
                  </a:ext>
                </a:extLst>
              </p:cNvPr>
              <p:cNvSpPr/>
              <p:nvPr/>
            </p:nvSpPr>
            <p:spPr>
              <a:xfrm>
                <a:off x="15634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41" name="Freeform: Shape 840">
                <a:extLst>
                  <a:ext uri="{FF2B5EF4-FFF2-40B4-BE49-F238E27FC236}">
                    <a16:creationId xmlns:a16="http://schemas.microsoft.com/office/drawing/2014/main" id="{62F5CC7F-9261-D435-83F9-AEBAF45D8052}"/>
                  </a:ext>
                </a:extLst>
              </p:cNvPr>
              <p:cNvSpPr/>
              <p:nvPr/>
            </p:nvSpPr>
            <p:spPr>
              <a:xfrm>
                <a:off x="16795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42" name="Freeform: Shape 841">
                <a:extLst>
                  <a:ext uri="{FF2B5EF4-FFF2-40B4-BE49-F238E27FC236}">
                    <a16:creationId xmlns:a16="http://schemas.microsoft.com/office/drawing/2014/main" id="{0585B8B3-51C0-B4EC-B80F-87F0C70E6E5E}"/>
                  </a:ext>
                </a:extLst>
              </p:cNvPr>
              <p:cNvSpPr/>
              <p:nvPr/>
            </p:nvSpPr>
            <p:spPr>
              <a:xfrm>
                <a:off x="17955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43" name="Freeform: Shape 842">
                <a:extLst>
                  <a:ext uri="{FF2B5EF4-FFF2-40B4-BE49-F238E27FC236}">
                    <a16:creationId xmlns:a16="http://schemas.microsoft.com/office/drawing/2014/main" id="{198EF4F4-846A-1A03-2CB6-07F413BCF7B7}"/>
                  </a:ext>
                </a:extLst>
              </p:cNvPr>
              <p:cNvSpPr/>
              <p:nvPr/>
            </p:nvSpPr>
            <p:spPr>
              <a:xfrm>
                <a:off x="191159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44" name="Freeform: Shape 843">
                <a:extLst>
                  <a:ext uri="{FF2B5EF4-FFF2-40B4-BE49-F238E27FC236}">
                    <a16:creationId xmlns:a16="http://schemas.microsoft.com/office/drawing/2014/main" id="{5173DA6E-F9AD-CA90-3C7F-7F7D3E94552C}"/>
                  </a:ext>
                </a:extLst>
              </p:cNvPr>
              <p:cNvSpPr/>
              <p:nvPr/>
            </p:nvSpPr>
            <p:spPr>
              <a:xfrm>
                <a:off x="20276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45" name="Freeform: Shape 844">
                <a:extLst>
                  <a:ext uri="{FF2B5EF4-FFF2-40B4-BE49-F238E27FC236}">
                    <a16:creationId xmlns:a16="http://schemas.microsoft.com/office/drawing/2014/main" id="{06B2EA0F-A8FE-D7D9-47A6-05C4B12D3B5C}"/>
                  </a:ext>
                </a:extLst>
              </p:cNvPr>
              <p:cNvSpPr/>
              <p:nvPr/>
            </p:nvSpPr>
            <p:spPr>
              <a:xfrm>
                <a:off x="21436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46" name="Freeform: Shape 845">
                <a:extLst>
                  <a:ext uri="{FF2B5EF4-FFF2-40B4-BE49-F238E27FC236}">
                    <a16:creationId xmlns:a16="http://schemas.microsoft.com/office/drawing/2014/main" id="{352E45B1-54F7-9012-2D5C-D8FD92C9984D}"/>
                  </a:ext>
                </a:extLst>
              </p:cNvPr>
              <p:cNvSpPr/>
              <p:nvPr/>
            </p:nvSpPr>
            <p:spPr>
              <a:xfrm>
                <a:off x="225968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47" name="Freeform: Shape 846">
                <a:extLst>
                  <a:ext uri="{FF2B5EF4-FFF2-40B4-BE49-F238E27FC236}">
                    <a16:creationId xmlns:a16="http://schemas.microsoft.com/office/drawing/2014/main" id="{38C25FEB-419D-5482-2DBE-49B6690FFD35}"/>
                  </a:ext>
                </a:extLst>
              </p:cNvPr>
              <p:cNvSpPr/>
              <p:nvPr/>
            </p:nvSpPr>
            <p:spPr>
              <a:xfrm>
                <a:off x="237571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48" name="Freeform: Shape 847">
                <a:extLst>
                  <a:ext uri="{FF2B5EF4-FFF2-40B4-BE49-F238E27FC236}">
                    <a16:creationId xmlns:a16="http://schemas.microsoft.com/office/drawing/2014/main" id="{A77F639A-A309-0D10-025C-1354081FBB6F}"/>
                  </a:ext>
                </a:extLst>
              </p:cNvPr>
              <p:cNvSpPr/>
              <p:nvPr/>
            </p:nvSpPr>
            <p:spPr>
              <a:xfrm>
                <a:off x="24917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49" name="Freeform: Shape 848">
                <a:extLst>
                  <a:ext uri="{FF2B5EF4-FFF2-40B4-BE49-F238E27FC236}">
                    <a16:creationId xmlns:a16="http://schemas.microsoft.com/office/drawing/2014/main" id="{2CB11AFF-90A0-C43E-2C41-7D95E1BD0EF9}"/>
                  </a:ext>
                </a:extLst>
              </p:cNvPr>
              <p:cNvSpPr/>
              <p:nvPr/>
            </p:nvSpPr>
            <p:spPr>
              <a:xfrm>
                <a:off x="26077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50" name="Freeform: Shape 849">
                <a:extLst>
                  <a:ext uri="{FF2B5EF4-FFF2-40B4-BE49-F238E27FC236}">
                    <a16:creationId xmlns:a16="http://schemas.microsoft.com/office/drawing/2014/main" id="{952CF951-2B64-27F5-D05E-80925957B886}"/>
                  </a:ext>
                </a:extLst>
              </p:cNvPr>
              <p:cNvSpPr/>
              <p:nvPr/>
            </p:nvSpPr>
            <p:spPr>
              <a:xfrm>
                <a:off x="272379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51" name="Freeform: Shape 850">
                <a:extLst>
                  <a:ext uri="{FF2B5EF4-FFF2-40B4-BE49-F238E27FC236}">
                    <a16:creationId xmlns:a16="http://schemas.microsoft.com/office/drawing/2014/main" id="{D69825B6-01DB-1EB2-1080-89D05A5A5938}"/>
                  </a:ext>
                </a:extLst>
              </p:cNvPr>
              <p:cNvSpPr/>
              <p:nvPr/>
            </p:nvSpPr>
            <p:spPr>
              <a:xfrm>
                <a:off x="28398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52" name="Freeform: Shape 851">
                <a:extLst>
                  <a:ext uri="{FF2B5EF4-FFF2-40B4-BE49-F238E27FC236}">
                    <a16:creationId xmlns:a16="http://schemas.microsoft.com/office/drawing/2014/main" id="{E6BE1C5B-9AFA-1541-003A-938E7D3262D8}"/>
                  </a:ext>
                </a:extLst>
              </p:cNvPr>
              <p:cNvSpPr/>
              <p:nvPr/>
            </p:nvSpPr>
            <p:spPr>
              <a:xfrm>
                <a:off x="29558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53" name="Freeform: Shape 852">
                <a:extLst>
                  <a:ext uri="{FF2B5EF4-FFF2-40B4-BE49-F238E27FC236}">
                    <a16:creationId xmlns:a16="http://schemas.microsoft.com/office/drawing/2014/main" id="{3995691C-8AB3-91E5-CB62-732C6438FF68}"/>
                  </a:ext>
                </a:extLst>
              </p:cNvPr>
              <p:cNvSpPr/>
              <p:nvPr/>
            </p:nvSpPr>
            <p:spPr>
              <a:xfrm>
                <a:off x="307189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54" name="Freeform: Shape 853">
                <a:extLst>
                  <a:ext uri="{FF2B5EF4-FFF2-40B4-BE49-F238E27FC236}">
                    <a16:creationId xmlns:a16="http://schemas.microsoft.com/office/drawing/2014/main" id="{BBF54205-BDE6-17BA-17A7-63B0B0984633}"/>
                  </a:ext>
                </a:extLst>
              </p:cNvPr>
              <p:cNvSpPr/>
              <p:nvPr/>
            </p:nvSpPr>
            <p:spPr>
              <a:xfrm>
                <a:off x="318791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55" name="Freeform: Shape 854">
                <a:extLst>
                  <a:ext uri="{FF2B5EF4-FFF2-40B4-BE49-F238E27FC236}">
                    <a16:creationId xmlns:a16="http://schemas.microsoft.com/office/drawing/2014/main" id="{BA13AC92-366B-8C0C-E3C7-A7AA4CBD0F00}"/>
                  </a:ext>
                </a:extLst>
              </p:cNvPr>
              <p:cNvSpPr/>
              <p:nvPr/>
            </p:nvSpPr>
            <p:spPr>
              <a:xfrm>
                <a:off x="33039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56" name="Freeform: Shape 855">
                <a:extLst>
                  <a:ext uri="{FF2B5EF4-FFF2-40B4-BE49-F238E27FC236}">
                    <a16:creationId xmlns:a16="http://schemas.microsoft.com/office/drawing/2014/main" id="{7B2D7A37-5848-F4D0-B93D-710E95E6E4D7}"/>
                  </a:ext>
                </a:extLst>
              </p:cNvPr>
              <p:cNvSpPr/>
              <p:nvPr/>
            </p:nvSpPr>
            <p:spPr>
              <a:xfrm>
                <a:off x="341997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57" name="Freeform: Shape 856">
                <a:extLst>
                  <a:ext uri="{FF2B5EF4-FFF2-40B4-BE49-F238E27FC236}">
                    <a16:creationId xmlns:a16="http://schemas.microsoft.com/office/drawing/2014/main" id="{3187C919-A020-FB11-B207-AFECFD27CCE7}"/>
                  </a:ext>
                </a:extLst>
              </p:cNvPr>
              <p:cNvSpPr/>
              <p:nvPr/>
            </p:nvSpPr>
            <p:spPr>
              <a:xfrm>
                <a:off x="35360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58" name="Freeform: Shape 857">
                <a:extLst>
                  <a:ext uri="{FF2B5EF4-FFF2-40B4-BE49-F238E27FC236}">
                    <a16:creationId xmlns:a16="http://schemas.microsoft.com/office/drawing/2014/main" id="{D6CC3A14-99A0-4015-27EB-7AFFF8195A7B}"/>
                  </a:ext>
                </a:extLst>
              </p:cNvPr>
              <p:cNvSpPr/>
              <p:nvPr/>
            </p:nvSpPr>
            <p:spPr>
              <a:xfrm>
                <a:off x="36520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59" name="Freeform: Shape 858">
                <a:extLst>
                  <a:ext uri="{FF2B5EF4-FFF2-40B4-BE49-F238E27FC236}">
                    <a16:creationId xmlns:a16="http://schemas.microsoft.com/office/drawing/2014/main" id="{FFC7FD62-192F-F697-7981-C3AD180FB084}"/>
                  </a:ext>
                </a:extLst>
              </p:cNvPr>
              <p:cNvSpPr/>
              <p:nvPr/>
            </p:nvSpPr>
            <p:spPr>
              <a:xfrm>
                <a:off x="37680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60" name="Freeform: Shape 859">
                <a:extLst>
                  <a:ext uri="{FF2B5EF4-FFF2-40B4-BE49-F238E27FC236}">
                    <a16:creationId xmlns:a16="http://schemas.microsoft.com/office/drawing/2014/main" id="{6BEEAED8-3EEF-5B83-A479-3BF3DF580855}"/>
                  </a:ext>
                </a:extLst>
              </p:cNvPr>
              <p:cNvSpPr/>
              <p:nvPr/>
            </p:nvSpPr>
            <p:spPr>
              <a:xfrm>
                <a:off x="38840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61" name="Freeform: Shape 860">
                <a:extLst>
                  <a:ext uri="{FF2B5EF4-FFF2-40B4-BE49-F238E27FC236}">
                    <a16:creationId xmlns:a16="http://schemas.microsoft.com/office/drawing/2014/main" id="{D308CBB3-487A-1EA6-D865-1B6865F3B810}"/>
                  </a:ext>
                </a:extLst>
              </p:cNvPr>
              <p:cNvSpPr/>
              <p:nvPr/>
            </p:nvSpPr>
            <p:spPr>
              <a:xfrm>
                <a:off x="400012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62" name="Freeform: Shape 861">
                <a:extLst>
                  <a:ext uri="{FF2B5EF4-FFF2-40B4-BE49-F238E27FC236}">
                    <a16:creationId xmlns:a16="http://schemas.microsoft.com/office/drawing/2014/main" id="{0A24F7B9-D0B3-4821-EFC1-60987820D014}"/>
                  </a:ext>
                </a:extLst>
              </p:cNvPr>
              <p:cNvSpPr/>
              <p:nvPr/>
            </p:nvSpPr>
            <p:spPr>
              <a:xfrm>
                <a:off x="41161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63" name="Freeform: Shape 862">
                <a:extLst>
                  <a:ext uri="{FF2B5EF4-FFF2-40B4-BE49-F238E27FC236}">
                    <a16:creationId xmlns:a16="http://schemas.microsoft.com/office/drawing/2014/main" id="{78CA1F18-E041-D60E-1B34-7B13EDAF5282}"/>
                  </a:ext>
                </a:extLst>
              </p:cNvPr>
              <p:cNvSpPr/>
              <p:nvPr/>
            </p:nvSpPr>
            <p:spPr>
              <a:xfrm>
                <a:off x="42321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64" name="Freeform: Shape 863">
                <a:extLst>
                  <a:ext uri="{FF2B5EF4-FFF2-40B4-BE49-F238E27FC236}">
                    <a16:creationId xmlns:a16="http://schemas.microsoft.com/office/drawing/2014/main" id="{7257A6BE-D565-F156-2CAD-7EFD052D08AD}"/>
                  </a:ext>
                </a:extLst>
              </p:cNvPr>
              <p:cNvSpPr/>
              <p:nvPr/>
            </p:nvSpPr>
            <p:spPr>
              <a:xfrm>
                <a:off x="43482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65" name="Freeform: Shape 864">
                <a:extLst>
                  <a:ext uri="{FF2B5EF4-FFF2-40B4-BE49-F238E27FC236}">
                    <a16:creationId xmlns:a16="http://schemas.microsoft.com/office/drawing/2014/main" id="{E2CE5857-C005-3CFB-255A-DCB4A43596A6}"/>
                  </a:ext>
                </a:extLst>
              </p:cNvPr>
              <p:cNvSpPr/>
              <p:nvPr/>
            </p:nvSpPr>
            <p:spPr>
              <a:xfrm>
                <a:off x="446424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66" name="Freeform: Shape 865">
                <a:extLst>
                  <a:ext uri="{FF2B5EF4-FFF2-40B4-BE49-F238E27FC236}">
                    <a16:creationId xmlns:a16="http://schemas.microsoft.com/office/drawing/2014/main" id="{DDC56C99-B4B2-0B61-7AAA-8A55A232CA9A}"/>
                  </a:ext>
                </a:extLst>
              </p:cNvPr>
              <p:cNvSpPr/>
              <p:nvPr/>
            </p:nvSpPr>
            <p:spPr>
              <a:xfrm>
                <a:off x="458027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67" name="Freeform: Shape 866">
                <a:extLst>
                  <a:ext uri="{FF2B5EF4-FFF2-40B4-BE49-F238E27FC236}">
                    <a16:creationId xmlns:a16="http://schemas.microsoft.com/office/drawing/2014/main" id="{564C7EB3-DD26-9725-2765-79B0C280459C}"/>
                  </a:ext>
                </a:extLst>
              </p:cNvPr>
              <p:cNvSpPr/>
              <p:nvPr/>
            </p:nvSpPr>
            <p:spPr>
              <a:xfrm>
                <a:off x="5511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68" name="Freeform: Shape 867">
                <a:extLst>
                  <a:ext uri="{FF2B5EF4-FFF2-40B4-BE49-F238E27FC236}">
                    <a16:creationId xmlns:a16="http://schemas.microsoft.com/office/drawing/2014/main" id="{2545130C-D600-7A92-AF90-A27694B901F9}"/>
                  </a:ext>
                </a:extLst>
              </p:cNvPr>
              <p:cNvSpPr/>
              <p:nvPr/>
            </p:nvSpPr>
            <p:spPr>
              <a:xfrm>
                <a:off x="17115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69" name="Freeform: Shape 868">
                <a:extLst>
                  <a:ext uri="{FF2B5EF4-FFF2-40B4-BE49-F238E27FC236}">
                    <a16:creationId xmlns:a16="http://schemas.microsoft.com/office/drawing/2014/main" id="{B300EE94-AF5A-99B7-B543-01268EE940F7}"/>
                  </a:ext>
                </a:extLst>
              </p:cNvPr>
              <p:cNvSpPr/>
              <p:nvPr/>
            </p:nvSpPr>
            <p:spPr>
              <a:xfrm>
                <a:off x="2871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70" name="Freeform: Shape 869">
                <a:extLst>
                  <a:ext uri="{FF2B5EF4-FFF2-40B4-BE49-F238E27FC236}">
                    <a16:creationId xmlns:a16="http://schemas.microsoft.com/office/drawing/2014/main" id="{C1431F11-4154-B889-A2EC-93A7D3D43812}"/>
                  </a:ext>
                </a:extLst>
              </p:cNvPr>
              <p:cNvSpPr/>
              <p:nvPr/>
            </p:nvSpPr>
            <p:spPr>
              <a:xfrm>
                <a:off x="40320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71" name="Freeform: Shape 870">
                <a:extLst>
                  <a:ext uri="{FF2B5EF4-FFF2-40B4-BE49-F238E27FC236}">
                    <a16:creationId xmlns:a16="http://schemas.microsoft.com/office/drawing/2014/main" id="{E7C46852-53CB-C463-EB7C-397DFC9AE90A}"/>
                  </a:ext>
                </a:extLst>
              </p:cNvPr>
              <p:cNvSpPr/>
              <p:nvPr/>
            </p:nvSpPr>
            <p:spPr>
              <a:xfrm>
                <a:off x="51923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72" name="Freeform: Shape 871">
                <a:extLst>
                  <a:ext uri="{FF2B5EF4-FFF2-40B4-BE49-F238E27FC236}">
                    <a16:creationId xmlns:a16="http://schemas.microsoft.com/office/drawing/2014/main" id="{6AD0E266-EB1A-C2EC-7053-37940B576358}"/>
                  </a:ext>
                </a:extLst>
              </p:cNvPr>
              <p:cNvSpPr/>
              <p:nvPr/>
            </p:nvSpPr>
            <p:spPr>
              <a:xfrm>
                <a:off x="63526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73" name="Freeform: Shape 872">
                <a:extLst>
                  <a:ext uri="{FF2B5EF4-FFF2-40B4-BE49-F238E27FC236}">
                    <a16:creationId xmlns:a16="http://schemas.microsoft.com/office/drawing/2014/main" id="{39AB1A39-BD39-8B9B-6A5F-58F3FE7434E6}"/>
                  </a:ext>
                </a:extLst>
              </p:cNvPr>
              <p:cNvSpPr/>
              <p:nvPr/>
            </p:nvSpPr>
            <p:spPr>
              <a:xfrm>
                <a:off x="7512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74" name="Freeform: Shape 873">
                <a:extLst>
                  <a:ext uri="{FF2B5EF4-FFF2-40B4-BE49-F238E27FC236}">
                    <a16:creationId xmlns:a16="http://schemas.microsoft.com/office/drawing/2014/main" id="{ADA5F9B2-3C9B-0D68-5B41-F4615FDCF27E}"/>
                  </a:ext>
                </a:extLst>
              </p:cNvPr>
              <p:cNvSpPr/>
              <p:nvPr/>
            </p:nvSpPr>
            <p:spPr>
              <a:xfrm>
                <a:off x="8673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75" name="Freeform: Shape 874">
                <a:extLst>
                  <a:ext uri="{FF2B5EF4-FFF2-40B4-BE49-F238E27FC236}">
                    <a16:creationId xmlns:a16="http://schemas.microsoft.com/office/drawing/2014/main" id="{0B1E079C-2732-9CA3-9FD9-8F6A054C30F9}"/>
                  </a:ext>
                </a:extLst>
              </p:cNvPr>
              <p:cNvSpPr/>
              <p:nvPr/>
            </p:nvSpPr>
            <p:spPr>
              <a:xfrm>
                <a:off x="98334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76" name="Freeform: Shape 875">
                <a:extLst>
                  <a:ext uri="{FF2B5EF4-FFF2-40B4-BE49-F238E27FC236}">
                    <a16:creationId xmlns:a16="http://schemas.microsoft.com/office/drawing/2014/main" id="{C6F30E30-EA42-4E25-8FBA-FE7FE0AC2678}"/>
                  </a:ext>
                </a:extLst>
              </p:cNvPr>
              <p:cNvSpPr/>
              <p:nvPr/>
            </p:nvSpPr>
            <p:spPr>
              <a:xfrm>
                <a:off x="10993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77" name="Freeform: Shape 876">
                <a:extLst>
                  <a:ext uri="{FF2B5EF4-FFF2-40B4-BE49-F238E27FC236}">
                    <a16:creationId xmlns:a16="http://schemas.microsoft.com/office/drawing/2014/main" id="{1C279162-6135-4EFB-27DC-45426C2994E8}"/>
                  </a:ext>
                </a:extLst>
              </p:cNvPr>
              <p:cNvSpPr/>
              <p:nvPr/>
            </p:nvSpPr>
            <p:spPr>
              <a:xfrm>
                <a:off x="121541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78" name="Freeform: Shape 877">
                <a:extLst>
                  <a:ext uri="{FF2B5EF4-FFF2-40B4-BE49-F238E27FC236}">
                    <a16:creationId xmlns:a16="http://schemas.microsoft.com/office/drawing/2014/main" id="{1574F4D4-8294-7E03-B8CC-6D830990323F}"/>
                  </a:ext>
                </a:extLst>
              </p:cNvPr>
              <p:cNvSpPr/>
              <p:nvPr/>
            </p:nvSpPr>
            <p:spPr>
              <a:xfrm>
                <a:off x="13314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79" name="Freeform: Shape 878">
                <a:extLst>
                  <a:ext uri="{FF2B5EF4-FFF2-40B4-BE49-F238E27FC236}">
                    <a16:creationId xmlns:a16="http://schemas.microsoft.com/office/drawing/2014/main" id="{9186BF0D-1D0A-7286-631D-3E226C413CEB}"/>
                  </a:ext>
                </a:extLst>
              </p:cNvPr>
              <p:cNvSpPr/>
              <p:nvPr/>
            </p:nvSpPr>
            <p:spPr>
              <a:xfrm>
                <a:off x="144748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80" name="Freeform: Shape 879">
                <a:extLst>
                  <a:ext uri="{FF2B5EF4-FFF2-40B4-BE49-F238E27FC236}">
                    <a16:creationId xmlns:a16="http://schemas.microsoft.com/office/drawing/2014/main" id="{4C6E3796-6835-2ABA-7A1F-C5975431B751}"/>
                  </a:ext>
                </a:extLst>
              </p:cNvPr>
              <p:cNvSpPr/>
              <p:nvPr/>
            </p:nvSpPr>
            <p:spPr>
              <a:xfrm>
                <a:off x="15634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81" name="Freeform: Shape 880">
                <a:extLst>
                  <a:ext uri="{FF2B5EF4-FFF2-40B4-BE49-F238E27FC236}">
                    <a16:creationId xmlns:a16="http://schemas.microsoft.com/office/drawing/2014/main" id="{097B9ADB-EF30-6894-D51C-52EB53191738}"/>
                  </a:ext>
                </a:extLst>
              </p:cNvPr>
              <p:cNvSpPr/>
              <p:nvPr/>
            </p:nvSpPr>
            <p:spPr>
              <a:xfrm>
                <a:off x="16795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82" name="Freeform: Shape 881">
                <a:extLst>
                  <a:ext uri="{FF2B5EF4-FFF2-40B4-BE49-F238E27FC236}">
                    <a16:creationId xmlns:a16="http://schemas.microsoft.com/office/drawing/2014/main" id="{F4DBF0E1-9364-84E4-5AF8-3C7C9A2BDAEF}"/>
                  </a:ext>
                </a:extLst>
              </p:cNvPr>
              <p:cNvSpPr/>
              <p:nvPr/>
            </p:nvSpPr>
            <p:spPr>
              <a:xfrm>
                <a:off x="17955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83" name="Freeform: Shape 882">
                <a:extLst>
                  <a:ext uri="{FF2B5EF4-FFF2-40B4-BE49-F238E27FC236}">
                    <a16:creationId xmlns:a16="http://schemas.microsoft.com/office/drawing/2014/main" id="{4B20DB62-CDAD-BBBC-36F4-F05A8B69F837}"/>
                  </a:ext>
                </a:extLst>
              </p:cNvPr>
              <p:cNvSpPr/>
              <p:nvPr/>
            </p:nvSpPr>
            <p:spPr>
              <a:xfrm>
                <a:off x="191159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84" name="Freeform: Shape 883">
                <a:extLst>
                  <a:ext uri="{FF2B5EF4-FFF2-40B4-BE49-F238E27FC236}">
                    <a16:creationId xmlns:a16="http://schemas.microsoft.com/office/drawing/2014/main" id="{BB2D75DB-2BEB-892A-F1DA-1905F010653F}"/>
                  </a:ext>
                </a:extLst>
              </p:cNvPr>
              <p:cNvSpPr/>
              <p:nvPr/>
            </p:nvSpPr>
            <p:spPr>
              <a:xfrm>
                <a:off x="20276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85" name="Freeform: Shape 884">
                <a:extLst>
                  <a:ext uri="{FF2B5EF4-FFF2-40B4-BE49-F238E27FC236}">
                    <a16:creationId xmlns:a16="http://schemas.microsoft.com/office/drawing/2014/main" id="{1083A84B-DC1C-C6A8-F16E-DA2394825A21}"/>
                  </a:ext>
                </a:extLst>
              </p:cNvPr>
              <p:cNvSpPr/>
              <p:nvPr/>
            </p:nvSpPr>
            <p:spPr>
              <a:xfrm>
                <a:off x="21436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86" name="Freeform: Shape 885">
                <a:extLst>
                  <a:ext uri="{FF2B5EF4-FFF2-40B4-BE49-F238E27FC236}">
                    <a16:creationId xmlns:a16="http://schemas.microsoft.com/office/drawing/2014/main" id="{198906DE-E8FB-6386-6450-433F71FBB4AB}"/>
                  </a:ext>
                </a:extLst>
              </p:cNvPr>
              <p:cNvSpPr/>
              <p:nvPr/>
            </p:nvSpPr>
            <p:spPr>
              <a:xfrm>
                <a:off x="225968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87" name="Freeform: Shape 886">
                <a:extLst>
                  <a:ext uri="{FF2B5EF4-FFF2-40B4-BE49-F238E27FC236}">
                    <a16:creationId xmlns:a16="http://schemas.microsoft.com/office/drawing/2014/main" id="{17E1CD26-426C-11E1-D04F-EA8EDB706EE3}"/>
                  </a:ext>
                </a:extLst>
              </p:cNvPr>
              <p:cNvSpPr/>
              <p:nvPr/>
            </p:nvSpPr>
            <p:spPr>
              <a:xfrm>
                <a:off x="237571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88" name="Freeform: Shape 887">
                <a:extLst>
                  <a:ext uri="{FF2B5EF4-FFF2-40B4-BE49-F238E27FC236}">
                    <a16:creationId xmlns:a16="http://schemas.microsoft.com/office/drawing/2014/main" id="{71647E44-5B70-CE5A-C283-06A6E2078C73}"/>
                  </a:ext>
                </a:extLst>
              </p:cNvPr>
              <p:cNvSpPr/>
              <p:nvPr/>
            </p:nvSpPr>
            <p:spPr>
              <a:xfrm>
                <a:off x="24917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89" name="Freeform: Shape 888">
                <a:extLst>
                  <a:ext uri="{FF2B5EF4-FFF2-40B4-BE49-F238E27FC236}">
                    <a16:creationId xmlns:a16="http://schemas.microsoft.com/office/drawing/2014/main" id="{FADA274A-A88F-EFF1-CE2E-E091837351D6}"/>
                  </a:ext>
                </a:extLst>
              </p:cNvPr>
              <p:cNvSpPr/>
              <p:nvPr/>
            </p:nvSpPr>
            <p:spPr>
              <a:xfrm>
                <a:off x="26077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90" name="Freeform: Shape 889">
                <a:extLst>
                  <a:ext uri="{FF2B5EF4-FFF2-40B4-BE49-F238E27FC236}">
                    <a16:creationId xmlns:a16="http://schemas.microsoft.com/office/drawing/2014/main" id="{74776D11-1B83-A675-509B-765545692E8D}"/>
                  </a:ext>
                </a:extLst>
              </p:cNvPr>
              <p:cNvSpPr/>
              <p:nvPr/>
            </p:nvSpPr>
            <p:spPr>
              <a:xfrm>
                <a:off x="272379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91" name="Freeform: Shape 890">
                <a:extLst>
                  <a:ext uri="{FF2B5EF4-FFF2-40B4-BE49-F238E27FC236}">
                    <a16:creationId xmlns:a16="http://schemas.microsoft.com/office/drawing/2014/main" id="{C0492E9F-F6C8-EF99-5036-E9194816E5A5}"/>
                  </a:ext>
                </a:extLst>
              </p:cNvPr>
              <p:cNvSpPr/>
              <p:nvPr/>
            </p:nvSpPr>
            <p:spPr>
              <a:xfrm>
                <a:off x="28398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92" name="Freeform: Shape 891">
                <a:extLst>
                  <a:ext uri="{FF2B5EF4-FFF2-40B4-BE49-F238E27FC236}">
                    <a16:creationId xmlns:a16="http://schemas.microsoft.com/office/drawing/2014/main" id="{A1974470-CE2A-6B43-ACF5-F7BC67BD9591}"/>
                  </a:ext>
                </a:extLst>
              </p:cNvPr>
              <p:cNvSpPr/>
              <p:nvPr/>
            </p:nvSpPr>
            <p:spPr>
              <a:xfrm>
                <a:off x="29558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93" name="Freeform: Shape 892">
                <a:extLst>
                  <a:ext uri="{FF2B5EF4-FFF2-40B4-BE49-F238E27FC236}">
                    <a16:creationId xmlns:a16="http://schemas.microsoft.com/office/drawing/2014/main" id="{E5568255-ED7F-5597-F102-09A266BDC76D}"/>
                  </a:ext>
                </a:extLst>
              </p:cNvPr>
              <p:cNvSpPr/>
              <p:nvPr/>
            </p:nvSpPr>
            <p:spPr>
              <a:xfrm>
                <a:off x="307189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94" name="Freeform: Shape 893">
                <a:extLst>
                  <a:ext uri="{FF2B5EF4-FFF2-40B4-BE49-F238E27FC236}">
                    <a16:creationId xmlns:a16="http://schemas.microsoft.com/office/drawing/2014/main" id="{945FA56D-C6AF-4694-B416-CEDCC80006C5}"/>
                  </a:ext>
                </a:extLst>
              </p:cNvPr>
              <p:cNvSpPr/>
              <p:nvPr/>
            </p:nvSpPr>
            <p:spPr>
              <a:xfrm>
                <a:off x="318791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95" name="Freeform: Shape 894">
                <a:extLst>
                  <a:ext uri="{FF2B5EF4-FFF2-40B4-BE49-F238E27FC236}">
                    <a16:creationId xmlns:a16="http://schemas.microsoft.com/office/drawing/2014/main" id="{DCBF5815-C474-59A2-9991-C25587947193}"/>
                  </a:ext>
                </a:extLst>
              </p:cNvPr>
              <p:cNvSpPr/>
              <p:nvPr/>
            </p:nvSpPr>
            <p:spPr>
              <a:xfrm>
                <a:off x="33039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96" name="Freeform: Shape 895">
                <a:extLst>
                  <a:ext uri="{FF2B5EF4-FFF2-40B4-BE49-F238E27FC236}">
                    <a16:creationId xmlns:a16="http://schemas.microsoft.com/office/drawing/2014/main" id="{52ED12B4-9391-B930-F51F-15117F3C7F3F}"/>
                  </a:ext>
                </a:extLst>
              </p:cNvPr>
              <p:cNvSpPr/>
              <p:nvPr/>
            </p:nvSpPr>
            <p:spPr>
              <a:xfrm>
                <a:off x="341997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97" name="Freeform: Shape 896">
                <a:extLst>
                  <a:ext uri="{FF2B5EF4-FFF2-40B4-BE49-F238E27FC236}">
                    <a16:creationId xmlns:a16="http://schemas.microsoft.com/office/drawing/2014/main" id="{D1368940-3FA8-8F75-2EC2-BCC0CBAC6014}"/>
                  </a:ext>
                </a:extLst>
              </p:cNvPr>
              <p:cNvSpPr/>
              <p:nvPr/>
            </p:nvSpPr>
            <p:spPr>
              <a:xfrm>
                <a:off x="35360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98" name="Freeform: Shape 897">
                <a:extLst>
                  <a:ext uri="{FF2B5EF4-FFF2-40B4-BE49-F238E27FC236}">
                    <a16:creationId xmlns:a16="http://schemas.microsoft.com/office/drawing/2014/main" id="{04740C2A-BEE0-970A-F345-AC0D05B0CF6D}"/>
                  </a:ext>
                </a:extLst>
              </p:cNvPr>
              <p:cNvSpPr/>
              <p:nvPr/>
            </p:nvSpPr>
            <p:spPr>
              <a:xfrm>
                <a:off x="36520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899" name="Freeform: Shape 898">
                <a:extLst>
                  <a:ext uri="{FF2B5EF4-FFF2-40B4-BE49-F238E27FC236}">
                    <a16:creationId xmlns:a16="http://schemas.microsoft.com/office/drawing/2014/main" id="{A630EE45-8007-75A2-D2F8-16768375C804}"/>
                  </a:ext>
                </a:extLst>
              </p:cNvPr>
              <p:cNvSpPr/>
              <p:nvPr/>
            </p:nvSpPr>
            <p:spPr>
              <a:xfrm>
                <a:off x="37680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00" name="Freeform: Shape 899">
                <a:extLst>
                  <a:ext uri="{FF2B5EF4-FFF2-40B4-BE49-F238E27FC236}">
                    <a16:creationId xmlns:a16="http://schemas.microsoft.com/office/drawing/2014/main" id="{BEA8038B-3D19-98EA-F7CB-F537A4D84D1A}"/>
                  </a:ext>
                </a:extLst>
              </p:cNvPr>
              <p:cNvSpPr/>
              <p:nvPr/>
            </p:nvSpPr>
            <p:spPr>
              <a:xfrm>
                <a:off x="38840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01" name="Freeform: Shape 900">
                <a:extLst>
                  <a:ext uri="{FF2B5EF4-FFF2-40B4-BE49-F238E27FC236}">
                    <a16:creationId xmlns:a16="http://schemas.microsoft.com/office/drawing/2014/main" id="{491E607A-1C7D-5879-16E9-5A635FD4CDC0}"/>
                  </a:ext>
                </a:extLst>
              </p:cNvPr>
              <p:cNvSpPr/>
              <p:nvPr/>
            </p:nvSpPr>
            <p:spPr>
              <a:xfrm>
                <a:off x="400012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02" name="Freeform: Shape 901">
                <a:extLst>
                  <a:ext uri="{FF2B5EF4-FFF2-40B4-BE49-F238E27FC236}">
                    <a16:creationId xmlns:a16="http://schemas.microsoft.com/office/drawing/2014/main" id="{F59EEBFE-7D38-9C32-65B7-6FD32E35BBE3}"/>
                  </a:ext>
                </a:extLst>
              </p:cNvPr>
              <p:cNvSpPr/>
              <p:nvPr/>
            </p:nvSpPr>
            <p:spPr>
              <a:xfrm>
                <a:off x="41161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03" name="Freeform: Shape 902">
                <a:extLst>
                  <a:ext uri="{FF2B5EF4-FFF2-40B4-BE49-F238E27FC236}">
                    <a16:creationId xmlns:a16="http://schemas.microsoft.com/office/drawing/2014/main" id="{951CBA14-8B6E-FEF4-096E-55F8DB8FBF0E}"/>
                  </a:ext>
                </a:extLst>
              </p:cNvPr>
              <p:cNvSpPr/>
              <p:nvPr/>
            </p:nvSpPr>
            <p:spPr>
              <a:xfrm>
                <a:off x="42321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04" name="Freeform: Shape 903">
                <a:extLst>
                  <a:ext uri="{FF2B5EF4-FFF2-40B4-BE49-F238E27FC236}">
                    <a16:creationId xmlns:a16="http://schemas.microsoft.com/office/drawing/2014/main" id="{9E7DC845-11CB-911B-6568-DB2A0BA54FA4}"/>
                  </a:ext>
                </a:extLst>
              </p:cNvPr>
              <p:cNvSpPr/>
              <p:nvPr/>
            </p:nvSpPr>
            <p:spPr>
              <a:xfrm>
                <a:off x="43482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05" name="Freeform: Shape 904">
                <a:extLst>
                  <a:ext uri="{FF2B5EF4-FFF2-40B4-BE49-F238E27FC236}">
                    <a16:creationId xmlns:a16="http://schemas.microsoft.com/office/drawing/2014/main" id="{301E53E8-1AB8-54DD-F0F6-B0943EFD4A54}"/>
                  </a:ext>
                </a:extLst>
              </p:cNvPr>
              <p:cNvSpPr/>
              <p:nvPr/>
            </p:nvSpPr>
            <p:spPr>
              <a:xfrm>
                <a:off x="446424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06" name="Freeform: Shape 905">
                <a:extLst>
                  <a:ext uri="{FF2B5EF4-FFF2-40B4-BE49-F238E27FC236}">
                    <a16:creationId xmlns:a16="http://schemas.microsoft.com/office/drawing/2014/main" id="{634101B9-6851-A2C5-09C3-4B27A3BE0179}"/>
                  </a:ext>
                </a:extLst>
              </p:cNvPr>
              <p:cNvSpPr/>
              <p:nvPr/>
            </p:nvSpPr>
            <p:spPr>
              <a:xfrm>
                <a:off x="458027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07" name="Freeform: Shape 906">
                <a:extLst>
                  <a:ext uri="{FF2B5EF4-FFF2-40B4-BE49-F238E27FC236}">
                    <a16:creationId xmlns:a16="http://schemas.microsoft.com/office/drawing/2014/main" id="{D4B7751E-2BFA-C297-A2B7-C11AE39DFFAD}"/>
                  </a:ext>
                </a:extLst>
              </p:cNvPr>
              <p:cNvSpPr/>
              <p:nvPr/>
            </p:nvSpPr>
            <p:spPr>
              <a:xfrm>
                <a:off x="5511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08" name="Freeform: Shape 907">
                <a:extLst>
                  <a:ext uri="{FF2B5EF4-FFF2-40B4-BE49-F238E27FC236}">
                    <a16:creationId xmlns:a16="http://schemas.microsoft.com/office/drawing/2014/main" id="{E30DCD4B-4004-790D-9152-51277ADCCE72}"/>
                  </a:ext>
                </a:extLst>
              </p:cNvPr>
              <p:cNvSpPr/>
              <p:nvPr/>
            </p:nvSpPr>
            <p:spPr>
              <a:xfrm>
                <a:off x="17115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09" name="Freeform: Shape 908">
                <a:extLst>
                  <a:ext uri="{FF2B5EF4-FFF2-40B4-BE49-F238E27FC236}">
                    <a16:creationId xmlns:a16="http://schemas.microsoft.com/office/drawing/2014/main" id="{B6DCF2A6-5E8F-6180-E812-09D7AE7762D1}"/>
                  </a:ext>
                </a:extLst>
              </p:cNvPr>
              <p:cNvSpPr/>
              <p:nvPr/>
            </p:nvSpPr>
            <p:spPr>
              <a:xfrm>
                <a:off x="2871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10" name="Freeform: Shape 909">
                <a:extLst>
                  <a:ext uri="{FF2B5EF4-FFF2-40B4-BE49-F238E27FC236}">
                    <a16:creationId xmlns:a16="http://schemas.microsoft.com/office/drawing/2014/main" id="{C2565C80-578C-4CA4-28E8-03454DF1FF8D}"/>
                  </a:ext>
                </a:extLst>
              </p:cNvPr>
              <p:cNvSpPr/>
              <p:nvPr/>
            </p:nvSpPr>
            <p:spPr>
              <a:xfrm>
                <a:off x="40320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11" name="Freeform: Shape 910">
                <a:extLst>
                  <a:ext uri="{FF2B5EF4-FFF2-40B4-BE49-F238E27FC236}">
                    <a16:creationId xmlns:a16="http://schemas.microsoft.com/office/drawing/2014/main" id="{B1DAD08B-615F-E41A-C983-51CE22324A4E}"/>
                  </a:ext>
                </a:extLst>
              </p:cNvPr>
              <p:cNvSpPr/>
              <p:nvPr/>
            </p:nvSpPr>
            <p:spPr>
              <a:xfrm>
                <a:off x="51923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12" name="Freeform: Shape 911">
                <a:extLst>
                  <a:ext uri="{FF2B5EF4-FFF2-40B4-BE49-F238E27FC236}">
                    <a16:creationId xmlns:a16="http://schemas.microsoft.com/office/drawing/2014/main" id="{0E70E3D9-8A25-D66A-7741-9E012976E1E6}"/>
                  </a:ext>
                </a:extLst>
              </p:cNvPr>
              <p:cNvSpPr/>
              <p:nvPr/>
            </p:nvSpPr>
            <p:spPr>
              <a:xfrm>
                <a:off x="63526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13" name="Freeform: Shape 912">
                <a:extLst>
                  <a:ext uri="{FF2B5EF4-FFF2-40B4-BE49-F238E27FC236}">
                    <a16:creationId xmlns:a16="http://schemas.microsoft.com/office/drawing/2014/main" id="{9B876B50-0E3F-3693-A45C-CA0F94450CCC}"/>
                  </a:ext>
                </a:extLst>
              </p:cNvPr>
              <p:cNvSpPr/>
              <p:nvPr/>
            </p:nvSpPr>
            <p:spPr>
              <a:xfrm>
                <a:off x="7512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14" name="Freeform: Shape 913">
                <a:extLst>
                  <a:ext uri="{FF2B5EF4-FFF2-40B4-BE49-F238E27FC236}">
                    <a16:creationId xmlns:a16="http://schemas.microsoft.com/office/drawing/2014/main" id="{26062C39-E5FF-6111-81B6-AC6C48F455B3}"/>
                  </a:ext>
                </a:extLst>
              </p:cNvPr>
              <p:cNvSpPr/>
              <p:nvPr/>
            </p:nvSpPr>
            <p:spPr>
              <a:xfrm>
                <a:off x="8673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15" name="Freeform: Shape 914">
                <a:extLst>
                  <a:ext uri="{FF2B5EF4-FFF2-40B4-BE49-F238E27FC236}">
                    <a16:creationId xmlns:a16="http://schemas.microsoft.com/office/drawing/2014/main" id="{C0BC76BA-30A1-3908-B2D0-647A709D2756}"/>
                  </a:ext>
                </a:extLst>
              </p:cNvPr>
              <p:cNvSpPr/>
              <p:nvPr/>
            </p:nvSpPr>
            <p:spPr>
              <a:xfrm>
                <a:off x="98334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16" name="Freeform: Shape 915">
                <a:extLst>
                  <a:ext uri="{FF2B5EF4-FFF2-40B4-BE49-F238E27FC236}">
                    <a16:creationId xmlns:a16="http://schemas.microsoft.com/office/drawing/2014/main" id="{D5D79E80-280E-04ED-B7EB-6FCA9F5FC226}"/>
                  </a:ext>
                </a:extLst>
              </p:cNvPr>
              <p:cNvSpPr/>
              <p:nvPr/>
            </p:nvSpPr>
            <p:spPr>
              <a:xfrm>
                <a:off x="10993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17" name="Freeform: Shape 916">
                <a:extLst>
                  <a:ext uri="{FF2B5EF4-FFF2-40B4-BE49-F238E27FC236}">
                    <a16:creationId xmlns:a16="http://schemas.microsoft.com/office/drawing/2014/main" id="{E18D73C4-0AE9-DA28-5D66-0E201F936A63}"/>
                  </a:ext>
                </a:extLst>
              </p:cNvPr>
              <p:cNvSpPr/>
              <p:nvPr/>
            </p:nvSpPr>
            <p:spPr>
              <a:xfrm>
                <a:off x="121541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18" name="Freeform: Shape 917">
                <a:extLst>
                  <a:ext uri="{FF2B5EF4-FFF2-40B4-BE49-F238E27FC236}">
                    <a16:creationId xmlns:a16="http://schemas.microsoft.com/office/drawing/2014/main" id="{BA99F6B7-C981-EF64-5DC8-000CD5ADBD87}"/>
                  </a:ext>
                </a:extLst>
              </p:cNvPr>
              <p:cNvSpPr/>
              <p:nvPr/>
            </p:nvSpPr>
            <p:spPr>
              <a:xfrm>
                <a:off x="13314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19" name="Freeform: Shape 918">
                <a:extLst>
                  <a:ext uri="{FF2B5EF4-FFF2-40B4-BE49-F238E27FC236}">
                    <a16:creationId xmlns:a16="http://schemas.microsoft.com/office/drawing/2014/main" id="{1F4B283A-389B-188D-F9C6-FA950C73867A}"/>
                  </a:ext>
                </a:extLst>
              </p:cNvPr>
              <p:cNvSpPr/>
              <p:nvPr/>
            </p:nvSpPr>
            <p:spPr>
              <a:xfrm>
                <a:off x="144748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20" name="Freeform: Shape 919">
                <a:extLst>
                  <a:ext uri="{FF2B5EF4-FFF2-40B4-BE49-F238E27FC236}">
                    <a16:creationId xmlns:a16="http://schemas.microsoft.com/office/drawing/2014/main" id="{4024ADE0-F8A0-D2AF-2681-0BFDEF87F8D2}"/>
                  </a:ext>
                </a:extLst>
              </p:cNvPr>
              <p:cNvSpPr/>
              <p:nvPr/>
            </p:nvSpPr>
            <p:spPr>
              <a:xfrm>
                <a:off x="15634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21" name="Freeform: Shape 920">
                <a:extLst>
                  <a:ext uri="{FF2B5EF4-FFF2-40B4-BE49-F238E27FC236}">
                    <a16:creationId xmlns:a16="http://schemas.microsoft.com/office/drawing/2014/main" id="{820E8D95-C403-6C9A-FB7D-1E0897DBEA87}"/>
                  </a:ext>
                </a:extLst>
              </p:cNvPr>
              <p:cNvSpPr/>
              <p:nvPr/>
            </p:nvSpPr>
            <p:spPr>
              <a:xfrm>
                <a:off x="16795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22" name="Freeform: Shape 921">
                <a:extLst>
                  <a:ext uri="{FF2B5EF4-FFF2-40B4-BE49-F238E27FC236}">
                    <a16:creationId xmlns:a16="http://schemas.microsoft.com/office/drawing/2014/main" id="{DFCC1895-B2DA-F1F8-66E4-4A271ABF403B}"/>
                  </a:ext>
                </a:extLst>
              </p:cNvPr>
              <p:cNvSpPr/>
              <p:nvPr/>
            </p:nvSpPr>
            <p:spPr>
              <a:xfrm>
                <a:off x="17955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23" name="Freeform: Shape 922">
                <a:extLst>
                  <a:ext uri="{FF2B5EF4-FFF2-40B4-BE49-F238E27FC236}">
                    <a16:creationId xmlns:a16="http://schemas.microsoft.com/office/drawing/2014/main" id="{ECBD92BD-F028-8199-FBD6-DD8BED2CBBFA}"/>
                  </a:ext>
                </a:extLst>
              </p:cNvPr>
              <p:cNvSpPr/>
              <p:nvPr/>
            </p:nvSpPr>
            <p:spPr>
              <a:xfrm>
                <a:off x="191159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24" name="Freeform: Shape 923">
                <a:extLst>
                  <a:ext uri="{FF2B5EF4-FFF2-40B4-BE49-F238E27FC236}">
                    <a16:creationId xmlns:a16="http://schemas.microsoft.com/office/drawing/2014/main" id="{8765AA55-6B04-1E59-2554-1F2C30782195}"/>
                  </a:ext>
                </a:extLst>
              </p:cNvPr>
              <p:cNvSpPr/>
              <p:nvPr/>
            </p:nvSpPr>
            <p:spPr>
              <a:xfrm>
                <a:off x="20276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25" name="Freeform: Shape 924">
                <a:extLst>
                  <a:ext uri="{FF2B5EF4-FFF2-40B4-BE49-F238E27FC236}">
                    <a16:creationId xmlns:a16="http://schemas.microsoft.com/office/drawing/2014/main" id="{444630DD-F33D-6B4C-AAB6-F56F9EFF3C19}"/>
                  </a:ext>
                </a:extLst>
              </p:cNvPr>
              <p:cNvSpPr/>
              <p:nvPr/>
            </p:nvSpPr>
            <p:spPr>
              <a:xfrm>
                <a:off x="21436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26" name="Freeform: Shape 925">
                <a:extLst>
                  <a:ext uri="{FF2B5EF4-FFF2-40B4-BE49-F238E27FC236}">
                    <a16:creationId xmlns:a16="http://schemas.microsoft.com/office/drawing/2014/main" id="{185403AF-FBE3-17CE-EC12-DE6439D74DEF}"/>
                  </a:ext>
                </a:extLst>
              </p:cNvPr>
              <p:cNvSpPr/>
              <p:nvPr/>
            </p:nvSpPr>
            <p:spPr>
              <a:xfrm>
                <a:off x="225968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27" name="Freeform: Shape 926">
                <a:extLst>
                  <a:ext uri="{FF2B5EF4-FFF2-40B4-BE49-F238E27FC236}">
                    <a16:creationId xmlns:a16="http://schemas.microsoft.com/office/drawing/2014/main" id="{B7C16E64-0E90-A22F-186A-FAEE0CB9F214}"/>
                  </a:ext>
                </a:extLst>
              </p:cNvPr>
              <p:cNvSpPr/>
              <p:nvPr/>
            </p:nvSpPr>
            <p:spPr>
              <a:xfrm>
                <a:off x="237571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28" name="Freeform: Shape 927">
                <a:extLst>
                  <a:ext uri="{FF2B5EF4-FFF2-40B4-BE49-F238E27FC236}">
                    <a16:creationId xmlns:a16="http://schemas.microsoft.com/office/drawing/2014/main" id="{3086E039-5E9E-0901-A990-E7D9748BCBB7}"/>
                  </a:ext>
                </a:extLst>
              </p:cNvPr>
              <p:cNvSpPr/>
              <p:nvPr/>
            </p:nvSpPr>
            <p:spPr>
              <a:xfrm>
                <a:off x="24917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29" name="Freeform: Shape 928">
                <a:extLst>
                  <a:ext uri="{FF2B5EF4-FFF2-40B4-BE49-F238E27FC236}">
                    <a16:creationId xmlns:a16="http://schemas.microsoft.com/office/drawing/2014/main" id="{B082A91D-8A03-6C2E-42BF-F80CB92CD307}"/>
                  </a:ext>
                </a:extLst>
              </p:cNvPr>
              <p:cNvSpPr/>
              <p:nvPr/>
            </p:nvSpPr>
            <p:spPr>
              <a:xfrm>
                <a:off x="26077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30" name="Freeform: Shape 929">
                <a:extLst>
                  <a:ext uri="{FF2B5EF4-FFF2-40B4-BE49-F238E27FC236}">
                    <a16:creationId xmlns:a16="http://schemas.microsoft.com/office/drawing/2014/main" id="{579A009A-59FD-D811-ABC0-DB888B512749}"/>
                  </a:ext>
                </a:extLst>
              </p:cNvPr>
              <p:cNvSpPr/>
              <p:nvPr/>
            </p:nvSpPr>
            <p:spPr>
              <a:xfrm>
                <a:off x="272379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31" name="Freeform: Shape 930">
                <a:extLst>
                  <a:ext uri="{FF2B5EF4-FFF2-40B4-BE49-F238E27FC236}">
                    <a16:creationId xmlns:a16="http://schemas.microsoft.com/office/drawing/2014/main" id="{ACA25FF8-0BB2-C0B6-5F77-4E43DF623CC2}"/>
                  </a:ext>
                </a:extLst>
              </p:cNvPr>
              <p:cNvSpPr/>
              <p:nvPr/>
            </p:nvSpPr>
            <p:spPr>
              <a:xfrm>
                <a:off x="28398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32" name="Freeform: Shape 931">
                <a:extLst>
                  <a:ext uri="{FF2B5EF4-FFF2-40B4-BE49-F238E27FC236}">
                    <a16:creationId xmlns:a16="http://schemas.microsoft.com/office/drawing/2014/main" id="{EFB1B4BC-B383-62CA-CC15-721870E3E6C1}"/>
                  </a:ext>
                </a:extLst>
              </p:cNvPr>
              <p:cNvSpPr/>
              <p:nvPr/>
            </p:nvSpPr>
            <p:spPr>
              <a:xfrm>
                <a:off x="29558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33" name="Freeform: Shape 932">
                <a:extLst>
                  <a:ext uri="{FF2B5EF4-FFF2-40B4-BE49-F238E27FC236}">
                    <a16:creationId xmlns:a16="http://schemas.microsoft.com/office/drawing/2014/main" id="{5ABE655C-6D6B-F0D2-5293-BBF0F46581C0}"/>
                  </a:ext>
                </a:extLst>
              </p:cNvPr>
              <p:cNvSpPr/>
              <p:nvPr/>
            </p:nvSpPr>
            <p:spPr>
              <a:xfrm>
                <a:off x="307189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34" name="Freeform: Shape 933">
                <a:extLst>
                  <a:ext uri="{FF2B5EF4-FFF2-40B4-BE49-F238E27FC236}">
                    <a16:creationId xmlns:a16="http://schemas.microsoft.com/office/drawing/2014/main" id="{F801CD8D-14A4-6310-569B-34DC7964AEFC}"/>
                  </a:ext>
                </a:extLst>
              </p:cNvPr>
              <p:cNvSpPr/>
              <p:nvPr/>
            </p:nvSpPr>
            <p:spPr>
              <a:xfrm>
                <a:off x="318791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35" name="Freeform: Shape 934">
                <a:extLst>
                  <a:ext uri="{FF2B5EF4-FFF2-40B4-BE49-F238E27FC236}">
                    <a16:creationId xmlns:a16="http://schemas.microsoft.com/office/drawing/2014/main" id="{585AE9A3-AA5D-3ECD-7C62-12F5FB35FD23}"/>
                  </a:ext>
                </a:extLst>
              </p:cNvPr>
              <p:cNvSpPr/>
              <p:nvPr/>
            </p:nvSpPr>
            <p:spPr>
              <a:xfrm>
                <a:off x="33039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36" name="Freeform: Shape 935">
                <a:extLst>
                  <a:ext uri="{FF2B5EF4-FFF2-40B4-BE49-F238E27FC236}">
                    <a16:creationId xmlns:a16="http://schemas.microsoft.com/office/drawing/2014/main" id="{C8AA78EE-32CD-5E71-78BE-DA02EFA60D9A}"/>
                  </a:ext>
                </a:extLst>
              </p:cNvPr>
              <p:cNvSpPr/>
              <p:nvPr/>
            </p:nvSpPr>
            <p:spPr>
              <a:xfrm>
                <a:off x="341997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37" name="Freeform: Shape 936">
                <a:extLst>
                  <a:ext uri="{FF2B5EF4-FFF2-40B4-BE49-F238E27FC236}">
                    <a16:creationId xmlns:a16="http://schemas.microsoft.com/office/drawing/2014/main" id="{539C3433-45FC-E3C9-1561-DF738A20844B}"/>
                  </a:ext>
                </a:extLst>
              </p:cNvPr>
              <p:cNvSpPr/>
              <p:nvPr/>
            </p:nvSpPr>
            <p:spPr>
              <a:xfrm>
                <a:off x="35360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38" name="Freeform: Shape 937">
                <a:extLst>
                  <a:ext uri="{FF2B5EF4-FFF2-40B4-BE49-F238E27FC236}">
                    <a16:creationId xmlns:a16="http://schemas.microsoft.com/office/drawing/2014/main" id="{560E8928-8CAF-D013-FC8E-F718CAF3C48D}"/>
                  </a:ext>
                </a:extLst>
              </p:cNvPr>
              <p:cNvSpPr/>
              <p:nvPr/>
            </p:nvSpPr>
            <p:spPr>
              <a:xfrm>
                <a:off x="36520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39" name="Freeform: Shape 938">
                <a:extLst>
                  <a:ext uri="{FF2B5EF4-FFF2-40B4-BE49-F238E27FC236}">
                    <a16:creationId xmlns:a16="http://schemas.microsoft.com/office/drawing/2014/main" id="{A8BBE442-446B-C51E-FF7A-68AEA4996C93}"/>
                  </a:ext>
                </a:extLst>
              </p:cNvPr>
              <p:cNvSpPr/>
              <p:nvPr/>
            </p:nvSpPr>
            <p:spPr>
              <a:xfrm>
                <a:off x="37680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40" name="Freeform: Shape 939">
                <a:extLst>
                  <a:ext uri="{FF2B5EF4-FFF2-40B4-BE49-F238E27FC236}">
                    <a16:creationId xmlns:a16="http://schemas.microsoft.com/office/drawing/2014/main" id="{13CBB60E-45C6-BC61-C556-A7DD0E35E7ED}"/>
                  </a:ext>
                </a:extLst>
              </p:cNvPr>
              <p:cNvSpPr/>
              <p:nvPr/>
            </p:nvSpPr>
            <p:spPr>
              <a:xfrm>
                <a:off x="38840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41" name="Freeform: Shape 940">
                <a:extLst>
                  <a:ext uri="{FF2B5EF4-FFF2-40B4-BE49-F238E27FC236}">
                    <a16:creationId xmlns:a16="http://schemas.microsoft.com/office/drawing/2014/main" id="{BCE4F08B-DB4F-FE49-ED77-33481F989972}"/>
                  </a:ext>
                </a:extLst>
              </p:cNvPr>
              <p:cNvSpPr/>
              <p:nvPr/>
            </p:nvSpPr>
            <p:spPr>
              <a:xfrm>
                <a:off x="400012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42" name="Freeform: Shape 941">
                <a:extLst>
                  <a:ext uri="{FF2B5EF4-FFF2-40B4-BE49-F238E27FC236}">
                    <a16:creationId xmlns:a16="http://schemas.microsoft.com/office/drawing/2014/main" id="{C9E321EF-03DD-EBE3-655F-403E987E4D8A}"/>
                  </a:ext>
                </a:extLst>
              </p:cNvPr>
              <p:cNvSpPr/>
              <p:nvPr/>
            </p:nvSpPr>
            <p:spPr>
              <a:xfrm>
                <a:off x="41161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43" name="Freeform: Shape 942">
                <a:extLst>
                  <a:ext uri="{FF2B5EF4-FFF2-40B4-BE49-F238E27FC236}">
                    <a16:creationId xmlns:a16="http://schemas.microsoft.com/office/drawing/2014/main" id="{1011C967-A9D3-E658-4A84-96D5DEF01FD5}"/>
                  </a:ext>
                </a:extLst>
              </p:cNvPr>
              <p:cNvSpPr/>
              <p:nvPr/>
            </p:nvSpPr>
            <p:spPr>
              <a:xfrm>
                <a:off x="42321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44" name="Freeform: Shape 943">
                <a:extLst>
                  <a:ext uri="{FF2B5EF4-FFF2-40B4-BE49-F238E27FC236}">
                    <a16:creationId xmlns:a16="http://schemas.microsoft.com/office/drawing/2014/main" id="{309DE1F1-040E-64FE-8D64-87E5E250DC59}"/>
                  </a:ext>
                </a:extLst>
              </p:cNvPr>
              <p:cNvSpPr/>
              <p:nvPr/>
            </p:nvSpPr>
            <p:spPr>
              <a:xfrm>
                <a:off x="43482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45" name="Freeform: Shape 944">
                <a:extLst>
                  <a:ext uri="{FF2B5EF4-FFF2-40B4-BE49-F238E27FC236}">
                    <a16:creationId xmlns:a16="http://schemas.microsoft.com/office/drawing/2014/main" id="{E1033355-EB18-7708-8A25-88AD0B773A06}"/>
                  </a:ext>
                </a:extLst>
              </p:cNvPr>
              <p:cNvSpPr/>
              <p:nvPr/>
            </p:nvSpPr>
            <p:spPr>
              <a:xfrm>
                <a:off x="446424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46" name="Freeform: Shape 945">
                <a:extLst>
                  <a:ext uri="{FF2B5EF4-FFF2-40B4-BE49-F238E27FC236}">
                    <a16:creationId xmlns:a16="http://schemas.microsoft.com/office/drawing/2014/main" id="{3E69A948-2AC7-9D47-EA79-4CF793F70C60}"/>
                  </a:ext>
                </a:extLst>
              </p:cNvPr>
              <p:cNvSpPr/>
              <p:nvPr/>
            </p:nvSpPr>
            <p:spPr>
              <a:xfrm>
                <a:off x="458027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47" name="Freeform: Shape 946">
                <a:extLst>
                  <a:ext uri="{FF2B5EF4-FFF2-40B4-BE49-F238E27FC236}">
                    <a16:creationId xmlns:a16="http://schemas.microsoft.com/office/drawing/2014/main" id="{B52A474D-242C-2F0F-9C2A-4FD108654F11}"/>
                  </a:ext>
                </a:extLst>
              </p:cNvPr>
              <p:cNvSpPr/>
              <p:nvPr/>
            </p:nvSpPr>
            <p:spPr>
              <a:xfrm>
                <a:off x="5511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48" name="Freeform: Shape 947">
                <a:extLst>
                  <a:ext uri="{FF2B5EF4-FFF2-40B4-BE49-F238E27FC236}">
                    <a16:creationId xmlns:a16="http://schemas.microsoft.com/office/drawing/2014/main" id="{32128365-54AD-B411-6726-0281849D06AB}"/>
                  </a:ext>
                </a:extLst>
              </p:cNvPr>
              <p:cNvSpPr/>
              <p:nvPr/>
            </p:nvSpPr>
            <p:spPr>
              <a:xfrm>
                <a:off x="17115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49" name="Freeform: Shape 948">
                <a:extLst>
                  <a:ext uri="{FF2B5EF4-FFF2-40B4-BE49-F238E27FC236}">
                    <a16:creationId xmlns:a16="http://schemas.microsoft.com/office/drawing/2014/main" id="{6C213D59-670F-3936-B6CE-74B8F7A53FE1}"/>
                  </a:ext>
                </a:extLst>
              </p:cNvPr>
              <p:cNvSpPr/>
              <p:nvPr/>
            </p:nvSpPr>
            <p:spPr>
              <a:xfrm>
                <a:off x="2871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50" name="Freeform: Shape 949">
                <a:extLst>
                  <a:ext uri="{FF2B5EF4-FFF2-40B4-BE49-F238E27FC236}">
                    <a16:creationId xmlns:a16="http://schemas.microsoft.com/office/drawing/2014/main" id="{E309D372-6603-59CA-4766-519CE53AA65D}"/>
                  </a:ext>
                </a:extLst>
              </p:cNvPr>
              <p:cNvSpPr/>
              <p:nvPr/>
            </p:nvSpPr>
            <p:spPr>
              <a:xfrm>
                <a:off x="40320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51" name="Freeform: Shape 950">
                <a:extLst>
                  <a:ext uri="{FF2B5EF4-FFF2-40B4-BE49-F238E27FC236}">
                    <a16:creationId xmlns:a16="http://schemas.microsoft.com/office/drawing/2014/main" id="{657B384C-7D90-3E74-9139-66041B4641D5}"/>
                  </a:ext>
                </a:extLst>
              </p:cNvPr>
              <p:cNvSpPr/>
              <p:nvPr/>
            </p:nvSpPr>
            <p:spPr>
              <a:xfrm>
                <a:off x="51923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52" name="Freeform: Shape 951">
                <a:extLst>
                  <a:ext uri="{FF2B5EF4-FFF2-40B4-BE49-F238E27FC236}">
                    <a16:creationId xmlns:a16="http://schemas.microsoft.com/office/drawing/2014/main" id="{0C98B32E-F331-4158-F9D6-EF82B860717B}"/>
                  </a:ext>
                </a:extLst>
              </p:cNvPr>
              <p:cNvSpPr/>
              <p:nvPr/>
            </p:nvSpPr>
            <p:spPr>
              <a:xfrm>
                <a:off x="63526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53" name="Freeform: Shape 952">
                <a:extLst>
                  <a:ext uri="{FF2B5EF4-FFF2-40B4-BE49-F238E27FC236}">
                    <a16:creationId xmlns:a16="http://schemas.microsoft.com/office/drawing/2014/main" id="{17A085E4-C541-CB9E-9655-6869E419044B}"/>
                  </a:ext>
                </a:extLst>
              </p:cNvPr>
              <p:cNvSpPr/>
              <p:nvPr/>
            </p:nvSpPr>
            <p:spPr>
              <a:xfrm>
                <a:off x="7512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54" name="Freeform: Shape 953">
                <a:extLst>
                  <a:ext uri="{FF2B5EF4-FFF2-40B4-BE49-F238E27FC236}">
                    <a16:creationId xmlns:a16="http://schemas.microsoft.com/office/drawing/2014/main" id="{94E0CC83-F02A-323F-BDFF-794A11758750}"/>
                  </a:ext>
                </a:extLst>
              </p:cNvPr>
              <p:cNvSpPr/>
              <p:nvPr/>
            </p:nvSpPr>
            <p:spPr>
              <a:xfrm>
                <a:off x="8673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55" name="Freeform: Shape 954">
                <a:extLst>
                  <a:ext uri="{FF2B5EF4-FFF2-40B4-BE49-F238E27FC236}">
                    <a16:creationId xmlns:a16="http://schemas.microsoft.com/office/drawing/2014/main" id="{760E3D0E-FB06-E3D7-4657-41CCCD36D810}"/>
                  </a:ext>
                </a:extLst>
              </p:cNvPr>
              <p:cNvSpPr/>
              <p:nvPr/>
            </p:nvSpPr>
            <p:spPr>
              <a:xfrm>
                <a:off x="98334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56" name="Freeform: Shape 955">
                <a:extLst>
                  <a:ext uri="{FF2B5EF4-FFF2-40B4-BE49-F238E27FC236}">
                    <a16:creationId xmlns:a16="http://schemas.microsoft.com/office/drawing/2014/main" id="{6878FEAE-055F-E27A-ACE3-66F80EC2956F}"/>
                  </a:ext>
                </a:extLst>
              </p:cNvPr>
              <p:cNvSpPr/>
              <p:nvPr/>
            </p:nvSpPr>
            <p:spPr>
              <a:xfrm>
                <a:off x="10993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57" name="Freeform: Shape 956">
                <a:extLst>
                  <a:ext uri="{FF2B5EF4-FFF2-40B4-BE49-F238E27FC236}">
                    <a16:creationId xmlns:a16="http://schemas.microsoft.com/office/drawing/2014/main" id="{46DCED8D-A4BC-131F-FDC4-8E1836961A4F}"/>
                  </a:ext>
                </a:extLst>
              </p:cNvPr>
              <p:cNvSpPr/>
              <p:nvPr/>
            </p:nvSpPr>
            <p:spPr>
              <a:xfrm>
                <a:off x="121541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58" name="Freeform: Shape 957">
                <a:extLst>
                  <a:ext uri="{FF2B5EF4-FFF2-40B4-BE49-F238E27FC236}">
                    <a16:creationId xmlns:a16="http://schemas.microsoft.com/office/drawing/2014/main" id="{D0C9635B-F83A-FF63-7574-1DB4BB2D022A}"/>
                  </a:ext>
                </a:extLst>
              </p:cNvPr>
              <p:cNvSpPr/>
              <p:nvPr/>
            </p:nvSpPr>
            <p:spPr>
              <a:xfrm>
                <a:off x="13314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59" name="Freeform: Shape 958">
                <a:extLst>
                  <a:ext uri="{FF2B5EF4-FFF2-40B4-BE49-F238E27FC236}">
                    <a16:creationId xmlns:a16="http://schemas.microsoft.com/office/drawing/2014/main" id="{FD83EB8E-F2A5-0736-6444-7A3798D77097}"/>
                  </a:ext>
                </a:extLst>
              </p:cNvPr>
              <p:cNvSpPr/>
              <p:nvPr/>
            </p:nvSpPr>
            <p:spPr>
              <a:xfrm>
                <a:off x="144748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60" name="Freeform: Shape 959">
                <a:extLst>
                  <a:ext uri="{FF2B5EF4-FFF2-40B4-BE49-F238E27FC236}">
                    <a16:creationId xmlns:a16="http://schemas.microsoft.com/office/drawing/2014/main" id="{E188436B-0048-E581-A769-63FA24620571}"/>
                  </a:ext>
                </a:extLst>
              </p:cNvPr>
              <p:cNvSpPr/>
              <p:nvPr/>
            </p:nvSpPr>
            <p:spPr>
              <a:xfrm>
                <a:off x="15634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61" name="Freeform: Shape 960">
                <a:extLst>
                  <a:ext uri="{FF2B5EF4-FFF2-40B4-BE49-F238E27FC236}">
                    <a16:creationId xmlns:a16="http://schemas.microsoft.com/office/drawing/2014/main" id="{33DEE020-079A-7FD5-1FDE-44EE2C51DDF2}"/>
                  </a:ext>
                </a:extLst>
              </p:cNvPr>
              <p:cNvSpPr/>
              <p:nvPr/>
            </p:nvSpPr>
            <p:spPr>
              <a:xfrm>
                <a:off x="16795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62" name="Freeform: Shape 961">
                <a:extLst>
                  <a:ext uri="{FF2B5EF4-FFF2-40B4-BE49-F238E27FC236}">
                    <a16:creationId xmlns:a16="http://schemas.microsoft.com/office/drawing/2014/main" id="{D81D10FA-A65C-A459-F23E-CCE51F782B5C}"/>
                  </a:ext>
                </a:extLst>
              </p:cNvPr>
              <p:cNvSpPr/>
              <p:nvPr/>
            </p:nvSpPr>
            <p:spPr>
              <a:xfrm>
                <a:off x="17955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63" name="Freeform: Shape 962">
                <a:extLst>
                  <a:ext uri="{FF2B5EF4-FFF2-40B4-BE49-F238E27FC236}">
                    <a16:creationId xmlns:a16="http://schemas.microsoft.com/office/drawing/2014/main" id="{D54BC373-5601-D522-47B6-E706B17B3468}"/>
                  </a:ext>
                </a:extLst>
              </p:cNvPr>
              <p:cNvSpPr/>
              <p:nvPr/>
            </p:nvSpPr>
            <p:spPr>
              <a:xfrm>
                <a:off x="191159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64" name="Freeform: Shape 963">
                <a:extLst>
                  <a:ext uri="{FF2B5EF4-FFF2-40B4-BE49-F238E27FC236}">
                    <a16:creationId xmlns:a16="http://schemas.microsoft.com/office/drawing/2014/main" id="{F7CBD02C-5774-E498-0F55-C0C85DE3AC3D}"/>
                  </a:ext>
                </a:extLst>
              </p:cNvPr>
              <p:cNvSpPr/>
              <p:nvPr/>
            </p:nvSpPr>
            <p:spPr>
              <a:xfrm>
                <a:off x="20276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65" name="Freeform: Shape 964">
                <a:extLst>
                  <a:ext uri="{FF2B5EF4-FFF2-40B4-BE49-F238E27FC236}">
                    <a16:creationId xmlns:a16="http://schemas.microsoft.com/office/drawing/2014/main" id="{8A4DA890-FCCF-CCEB-5FFC-01B94CF48D6D}"/>
                  </a:ext>
                </a:extLst>
              </p:cNvPr>
              <p:cNvSpPr/>
              <p:nvPr/>
            </p:nvSpPr>
            <p:spPr>
              <a:xfrm>
                <a:off x="21436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66" name="Freeform: Shape 965">
                <a:extLst>
                  <a:ext uri="{FF2B5EF4-FFF2-40B4-BE49-F238E27FC236}">
                    <a16:creationId xmlns:a16="http://schemas.microsoft.com/office/drawing/2014/main" id="{63122DE1-975F-237F-F3CE-8B09DBB3DC4F}"/>
                  </a:ext>
                </a:extLst>
              </p:cNvPr>
              <p:cNvSpPr/>
              <p:nvPr/>
            </p:nvSpPr>
            <p:spPr>
              <a:xfrm>
                <a:off x="225968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67" name="Freeform: Shape 966">
                <a:extLst>
                  <a:ext uri="{FF2B5EF4-FFF2-40B4-BE49-F238E27FC236}">
                    <a16:creationId xmlns:a16="http://schemas.microsoft.com/office/drawing/2014/main" id="{685DAEFE-D62F-C5A3-3179-D3BE8897BFC6}"/>
                  </a:ext>
                </a:extLst>
              </p:cNvPr>
              <p:cNvSpPr/>
              <p:nvPr/>
            </p:nvSpPr>
            <p:spPr>
              <a:xfrm>
                <a:off x="237571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68" name="Freeform: Shape 967">
                <a:extLst>
                  <a:ext uri="{FF2B5EF4-FFF2-40B4-BE49-F238E27FC236}">
                    <a16:creationId xmlns:a16="http://schemas.microsoft.com/office/drawing/2014/main" id="{3B4F9A62-3B72-6C4D-CD0D-1FB538286E82}"/>
                  </a:ext>
                </a:extLst>
              </p:cNvPr>
              <p:cNvSpPr/>
              <p:nvPr/>
            </p:nvSpPr>
            <p:spPr>
              <a:xfrm>
                <a:off x="24917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69" name="Freeform: Shape 968">
                <a:extLst>
                  <a:ext uri="{FF2B5EF4-FFF2-40B4-BE49-F238E27FC236}">
                    <a16:creationId xmlns:a16="http://schemas.microsoft.com/office/drawing/2014/main" id="{8442B6B8-70F5-8C14-639B-27EB077AE018}"/>
                  </a:ext>
                </a:extLst>
              </p:cNvPr>
              <p:cNvSpPr/>
              <p:nvPr/>
            </p:nvSpPr>
            <p:spPr>
              <a:xfrm>
                <a:off x="26077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70" name="Freeform: Shape 969">
                <a:extLst>
                  <a:ext uri="{FF2B5EF4-FFF2-40B4-BE49-F238E27FC236}">
                    <a16:creationId xmlns:a16="http://schemas.microsoft.com/office/drawing/2014/main" id="{4ADD2977-1A4F-8271-F244-A5201EB18E82}"/>
                  </a:ext>
                </a:extLst>
              </p:cNvPr>
              <p:cNvSpPr/>
              <p:nvPr/>
            </p:nvSpPr>
            <p:spPr>
              <a:xfrm>
                <a:off x="272379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71" name="Freeform: Shape 970">
                <a:extLst>
                  <a:ext uri="{FF2B5EF4-FFF2-40B4-BE49-F238E27FC236}">
                    <a16:creationId xmlns:a16="http://schemas.microsoft.com/office/drawing/2014/main" id="{1C2CD5A7-109D-6CBC-E48D-72556D667064}"/>
                  </a:ext>
                </a:extLst>
              </p:cNvPr>
              <p:cNvSpPr/>
              <p:nvPr/>
            </p:nvSpPr>
            <p:spPr>
              <a:xfrm>
                <a:off x="28398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72" name="Freeform: Shape 971">
                <a:extLst>
                  <a:ext uri="{FF2B5EF4-FFF2-40B4-BE49-F238E27FC236}">
                    <a16:creationId xmlns:a16="http://schemas.microsoft.com/office/drawing/2014/main" id="{A907FC68-9667-4DCB-775A-EF05F32FDCE1}"/>
                  </a:ext>
                </a:extLst>
              </p:cNvPr>
              <p:cNvSpPr/>
              <p:nvPr/>
            </p:nvSpPr>
            <p:spPr>
              <a:xfrm>
                <a:off x="29558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73" name="Freeform: Shape 972">
                <a:extLst>
                  <a:ext uri="{FF2B5EF4-FFF2-40B4-BE49-F238E27FC236}">
                    <a16:creationId xmlns:a16="http://schemas.microsoft.com/office/drawing/2014/main" id="{F8DD67C4-BBA6-D938-EDC6-6844BBFD5156}"/>
                  </a:ext>
                </a:extLst>
              </p:cNvPr>
              <p:cNvSpPr/>
              <p:nvPr/>
            </p:nvSpPr>
            <p:spPr>
              <a:xfrm>
                <a:off x="307189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74" name="Freeform: Shape 973">
                <a:extLst>
                  <a:ext uri="{FF2B5EF4-FFF2-40B4-BE49-F238E27FC236}">
                    <a16:creationId xmlns:a16="http://schemas.microsoft.com/office/drawing/2014/main" id="{362D0BBB-3CD7-6CA6-2AF2-1460AEBF4196}"/>
                  </a:ext>
                </a:extLst>
              </p:cNvPr>
              <p:cNvSpPr/>
              <p:nvPr/>
            </p:nvSpPr>
            <p:spPr>
              <a:xfrm>
                <a:off x="318791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75" name="Freeform: Shape 974">
                <a:extLst>
                  <a:ext uri="{FF2B5EF4-FFF2-40B4-BE49-F238E27FC236}">
                    <a16:creationId xmlns:a16="http://schemas.microsoft.com/office/drawing/2014/main" id="{B44750E9-719C-F1FC-BA43-24A5CA7A8719}"/>
                  </a:ext>
                </a:extLst>
              </p:cNvPr>
              <p:cNvSpPr/>
              <p:nvPr/>
            </p:nvSpPr>
            <p:spPr>
              <a:xfrm>
                <a:off x="33039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76" name="Freeform: Shape 975">
                <a:extLst>
                  <a:ext uri="{FF2B5EF4-FFF2-40B4-BE49-F238E27FC236}">
                    <a16:creationId xmlns:a16="http://schemas.microsoft.com/office/drawing/2014/main" id="{4D62EC72-C209-106D-E2D9-A69FF02F3101}"/>
                  </a:ext>
                </a:extLst>
              </p:cNvPr>
              <p:cNvSpPr/>
              <p:nvPr/>
            </p:nvSpPr>
            <p:spPr>
              <a:xfrm>
                <a:off x="341997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77" name="Freeform: Shape 976">
                <a:extLst>
                  <a:ext uri="{FF2B5EF4-FFF2-40B4-BE49-F238E27FC236}">
                    <a16:creationId xmlns:a16="http://schemas.microsoft.com/office/drawing/2014/main" id="{21232371-1EA4-51DA-56D1-872D8D557C68}"/>
                  </a:ext>
                </a:extLst>
              </p:cNvPr>
              <p:cNvSpPr/>
              <p:nvPr/>
            </p:nvSpPr>
            <p:spPr>
              <a:xfrm>
                <a:off x="35360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78" name="Freeform: Shape 977">
                <a:extLst>
                  <a:ext uri="{FF2B5EF4-FFF2-40B4-BE49-F238E27FC236}">
                    <a16:creationId xmlns:a16="http://schemas.microsoft.com/office/drawing/2014/main" id="{100AB8FC-9829-73BE-7AD1-1327D6A16E1F}"/>
                  </a:ext>
                </a:extLst>
              </p:cNvPr>
              <p:cNvSpPr/>
              <p:nvPr/>
            </p:nvSpPr>
            <p:spPr>
              <a:xfrm>
                <a:off x="36520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79" name="Freeform: Shape 978">
                <a:extLst>
                  <a:ext uri="{FF2B5EF4-FFF2-40B4-BE49-F238E27FC236}">
                    <a16:creationId xmlns:a16="http://schemas.microsoft.com/office/drawing/2014/main" id="{4F501CCF-125C-7F89-A288-476A6A89DAC0}"/>
                  </a:ext>
                </a:extLst>
              </p:cNvPr>
              <p:cNvSpPr/>
              <p:nvPr/>
            </p:nvSpPr>
            <p:spPr>
              <a:xfrm>
                <a:off x="37680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80" name="Freeform: Shape 979">
                <a:extLst>
                  <a:ext uri="{FF2B5EF4-FFF2-40B4-BE49-F238E27FC236}">
                    <a16:creationId xmlns:a16="http://schemas.microsoft.com/office/drawing/2014/main" id="{CA189193-5190-DB4D-6732-E934FF0A2AF0}"/>
                  </a:ext>
                </a:extLst>
              </p:cNvPr>
              <p:cNvSpPr/>
              <p:nvPr/>
            </p:nvSpPr>
            <p:spPr>
              <a:xfrm>
                <a:off x="38840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81" name="Freeform: Shape 980">
                <a:extLst>
                  <a:ext uri="{FF2B5EF4-FFF2-40B4-BE49-F238E27FC236}">
                    <a16:creationId xmlns:a16="http://schemas.microsoft.com/office/drawing/2014/main" id="{91ECAB70-745B-8CD4-9F87-D71DA0EE77A9}"/>
                  </a:ext>
                </a:extLst>
              </p:cNvPr>
              <p:cNvSpPr/>
              <p:nvPr/>
            </p:nvSpPr>
            <p:spPr>
              <a:xfrm>
                <a:off x="400012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82" name="Freeform: Shape 981">
                <a:extLst>
                  <a:ext uri="{FF2B5EF4-FFF2-40B4-BE49-F238E27FC236}">
                    <a16:creationId xmlns:a16="http://schemas.microsoft.com/office/drawing/2014/main" id="{A2213749-8181-DB58-2877-7143CA6A836E}"/>
                  </a:ext>
                </a:extLst>
              </p:cNvPr>
              <p:cNvSpPr/>
              <p:nvPr/>
            </p:nvSpPr>
            <p:spPr>
              <a:xfrm>
                <a:off x="41161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83" name="Freeform: Shape 982">
                <a:extLst>
                  <a:ext uri="{FF2B5EF4-FFF2-40B4-BE49-F238E27FC236}">
                    <a16:creationId xmlns:a16="http://schemas.microsoft.com/office/drawing/2014/main" id="{27504CA0-E24D-7B4E-8CD3-118D5DD14FBB}"/>
                  </a:ext>
                </a:extLst>
              </p:cNvPr>
              <p:cNvSpPr/>
              <p:nvPr/>
            </p:nvSpPr>
            <p:spPr>
              <a:xfrm>
                <a:off x="42321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84" name="Freeform: Shape 983">
                <a:extLst>
                  <a:ext uri="{FF2B5EF4-FFF2-40B4-BE49-F238E27FC236}">
                    <a16:creationId xmlns:a16="http://schemas.microsoft.com/office/drawing/2014/main" id="{0E9A9A9B-231D-1736-F356-24FBA2D4E687}"/>
                  </a:ext>
                </a:extLst>
              </p:cNvPr>
              <p:cNvSpPr/>
              <p:nvPr/>
            </p:nvSpPr>
            <p:spPr>
              <a:xfrm>
                <a:off x="43482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85" name="Freeform: Shape 984">
                <a:extLst>
                  <a:ext uri="{FF2B5EF4-FFF2-40B4-BE49-F238E27FC236}">
                    <a16:creationId xmlns:a16="http://schemas.microsoft.com/office/drawing/2014/main" id="{F2F0B805-D75D-90ED-2AE1-690E64072C41}"/>
                  </a:ext>
                </a:extLst>
              </p:cNvPr>
              <p:cNvSpPr/>
              <p:nvPr/>
            </p:nvSpPr>
            <p:spPr>
              <a:xfrm>
                <a:off x="446424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86" name="Freeform: Shape 985">
                <a:extLst>
                  <a:ext uri="{FF2B5EF4-FFF2-40B4-BE49-F238E27FC236}">
                    <a16:creationId xmlns:a16="http://schemas.microsoft.com/office/drawing/2014/main" id="{B88BE26B-BEBF-A548-CC2E-DE4045E2976A}"/>
                  </a:ext>
                </a:extLst>
              </p:cNvPr>
              <p:cNvSpPr/>
              <p:nvPr/>
            </p:nvSpPr>
            <p:spPr>
              <a:xfrm>
                <a:off x="458027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87" name="Freeform: Shape 986">
                <a:extLst>
                  <a:ext uri="{FF2B5EF4-FFF2-40B4-BE49-F238E27FC236}">
                    <a16:creationId xmlns:a16="http://schemas.microsoft.com/office/drawing/2014/main" id="{CBE1D3D3-C991-9DD8-5E49-E9072345D845}"/>
                  </a:ext>
                </a:extLst>
              </p:cNvPr>
              <p:cNvSpPr/>
              <p:nvPr/>
            </p:nvSpPr>
            <p:spPr>
              <a:xfrm>
                <a:off x="5511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88" name="Freeform: Shape 987">
                <a:extLst>
                  <a:ext uri="{FF2B5EF4-FFF2-40B4-BE49-F238E27FC236}">
                    <a16:creationId xmlns:a16="http://schemas.microsoft.com/office/drawing/2014/main" id="{F4D1185E-84AC-48E4-68E1-FA2453B06AE2}"/>
                  </a:ext>
                </a:extLst>
              </p:cNvPr>
              <p:cNvSpPr/>
              <p:nvPr/>
            </p:nvSpPr>
            <p:spPr>
              <a:xfrm>
                <a:off x="17115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89" name="Freeform: Shape 988">
                <a:extLst>
                  <a:ext uri="{FF2B5EF4-FFF2-40B4-BE49-F238E27FC236}">
                    <a16:creationId xmlns:a16="http://schemas.microsoft.com/office/drawing/2014/main" id="{166CC6EA-D4E4-BD31-1531-0F05368326B9}"/>
                  </a:ext>
                </a:extLst>
              </p:cNvPr>
              <p:cNvSpPr/>
              <p:nvPr/>
            </p:nvSpPr>
            <p:spPr>
              <a:xfrm>
                <a:off x="2871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90" name="Freeform: Shape 989">
                <a:extLst>
                  <a:ext uri="{FF2B5EF4-FFF2-40B4-BE49-F238E27FC236}">
                    <a16:creationId xmlns:a16="http://schemas.microsoft.com/office/drawing/2014/main" id="{8A5AB39B-6F97-3174-862B-3254BE505424}"/>
                  </a:ext>
                </a:extLst>
              </p:cNvPr>
              <p:cNvSpPr/>
              <p:nvPr/>
            </p:nvSpPr>
            <p:spPr>
              <a:xfrm>
                <a:off x="40320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91" name="Freeform: Shape 990">
                <a:extLst>
                  <a:ext uri="{FF2B5EF4-FFF2-40B4-BE49-F238E27FC236}">
                    <a16:creationId xmlns:a16="http://schemas.microsoft.com/office/drawing/2014/main" id="{DCDD8EAD-C75A-EFD4-2715-B9D3827D3385}"/>
                  </a:ext>
                </a:extLst>
              </p:cNvPr>
              <p:cNvSpPr/>
              <p:nvPr/>
            </p:nvSpPr>
            <p:spPr>
              <a:xfrm>
                <a:off x="51923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92" name="Freeform: Shape 991">
                <a:extLst>
                  <a:ext uri="{FF2B5EF4-FFF2-40B4-BE49-F238E27FC236}">
                    <a16:creationId xmlns:a16="http://schemas.microsoft.com/office/drawing/2014/main" id="{626FEDA1-55DD-6127-5DEE-7CEA48613678}"/>
                  </a:ext>
                </a:extLst>
              </p:cNvPr>
              <p:cNvSpPr/>
              <p:nvPr/>
            </p:nvSpPr>
            <p:spPr>
              <a:xfrm>
                <a:off x="63526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93" name="Freeform: Shape 992">
                <a:extLst>
                  <a:ext uri="{FF2B5EF4-FFF2-40B4-BE49-F238E27FC236}">
                    <a16:creationId xmlns:a16="http://schemas.microsoft.com/office/drawing/2014/main" id="{A247CCF2-521F-08DB-092A-E53A1FEC240B}"/>
                  </a:ext>
                </a:extLst>
              </p:cNvPr>
              <p:cNvSpPr/>
              <p:nvPr/>
            </p:nvSpPr>
            <p:spPr>
              <a:xfrm>
                <a:off x="7512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94" name="Freeform: Shape 993">
                <a:extLst>
                  <a:ext uri="{FF2B5EF4-FFF2-40B4-BE49-F238E27FC236}">
                    <a16:creationId xmlns:a16="http://schemas.microsoft.com/office/drawing/2014/main" id="{34BDB767-05E4-FC13-F977-2A49BB6B6037}"/>
                  </a:ext>
                </a:extLst>
              </p:cNvPr>
              <p:cNvSpPr/>
              <p:nvPr/>
            </p:nvSpPr>
            <p:spPr>
              <a:xfrm>
                <a:off x="8673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95" name="Freeform: Shape 994">
                <a:extLst>
                  <a:ext uri="{FF2B5EF4-FFF2-40B4-BE49-F238E27FC236}">
                    <a16:creationId xmlns:a16="http://schemas.microsoft.com/office/drawing/2014/main" id="{890A91DD-588C-E60B-0047-BB10221E3C71}"/>
                  </a:ext>
                </a:extLst>
              </p:cNvPr>
              <p:cNvSpPr/>
              <p:nvPr/>
            </p:nvSpPr>
            <p:spPr>
              <a:xfrm>
                <a:off x="98334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96" name="Freeform: Shape 995">
                <a:extLst>
                  <a:ext uri="{FF2B5EF4-FFF2-40B4-BE49-F238E27FC236}">
                    <a16:creationId xmlns:a16="http://schemas.microsoft.com/office/drawing/2014/main" id="{D8FF9A1B-3055-D675-C2D4-460763C47B7A}"/>
                  </a:ext>
                </a:extLst>
              </p:cNvPr>
              <p:cNvSpPr/>
              <p:nvPr/>
            </p:nvSpPr>
            <p:spPr>
              <a:xfrm>
                <a:off x="10993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97" name="Freeform: Shape 996">
                <a:extLst>
                  <a:ext uri="{FF2B5EF4-FFF2-40B4-BE49-F238E27FC236}">
                    <a16:creationId xmlns:a16="http://schemas.microsoft.com/office/drawing/2014/main" id="{54CC5618-D57E-B8FC-4D2D-F77697A15C0A}"/>
                  </a:ext>
                </a:extLst>
              </p:cNvPr>
              <p:cNvSpPr/>
              <p:nvPr/>
            </p:nvSpPr>
            <p:spPr>
              <a:xfrm>
                <a:off x="121541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98" name="Freeform: Shape 997">
                <a:extLst>
                  <a:ext uri="{FF2B5EF4-FFF2-40B4-BE49-F238E27FC236}">
                    <a16:creationId xmlns:a16="http://schemas.microsoft.com/office/drawing/2014/main" id="{4FB5DCC2-94BB-EDA5-7347-1A91FE31B475}"/>
                  </a:ext>
                </a:extLst>
              </p:cNvPr>
              <p:cNvSpPr/>
              <p:nvPr/>
            </p:nvSpPr>
            <p:spPr>
              <a:xfrm>
                <a:off x="13314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999" name="Freeform: Shape 998">
                <a:extLst>
                  <a:ext uri="{FF2B5EF4-FFF2-40B4-BE49-F238E27FC236}">
                    <a16:creationId xmlns:a16="http://schemas.microsoft.com/office/drawing/2014/main" id="{9F761FE2-582A-A631-AB2B-3D6CC5DDCF15}"/>
                  </a:ext>
                </a:extLst>
              </p:cNvPr>
              <p:cNvSpPr/>
              <p:nvPr/>
            </p:nvSpPr>
            <p:spPr>
              <a:xfrm>
                <a:off x="144748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00" name="Freeform: Shape 999">
                <a:extLst>
                  <a:ext uri="{FF2B5EF4-FFF2-40B4-BE49-F238E27FC236}">
                    <a16:creationId xmlns:a16="http://schemas.microsoft.com/office/drawing/2014/main" id="{2015EC2E-2250-D244-0C36-8000E7859F52}"/>
                  </a:ext>
                </a:extLst>
              </p:cNvPr>
              <p:cNvSpPr/>
              <p:nvPr/>
            </p:nvSpPr>
            <p:spPr>
              <a:xfrm>
                <a:off x="15634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01" name="Freeform: Shape 1000">
                <a:extLst>
                  <a:ext uri="{FF2B5EF4-FFF2-40B4-BE49-F238E27FC236}">
                    <a16:creationId xmlns:a16="http://schemas.microsoft.com/office/drawing/2014/main" id="{C9717C33-ED66-39A7-2513-26724E9D141E}"/>
                  </a:ext>
                </a:extLst>
              </p:cNvPr>
              <p:cNvSpPr/>
              <p:nvPr/>
            </p:nvSpPr>
            <p:spPr>
              <a:xfrm>
                <a:off x="16795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02" name="Freeform: Shape 1001">
                <a:extLst>
                  <a:ext uri="{FF2B5EF4-FFF2-40B4-BE49-F238E27FC236}">
                    <a16:creationId xmlns:a16="http://schemas.microsoft.com/office/drawing/2014/main" id="{745A3DED-510B-0B0D-B5D5-AB9D93295D61}"/>
                  </a:ext>
                </a:extLst>
              </p:cNvPr>
              <p:cNvSpPr/>
              <p:nvPr/>
            </p:nvSpPr>
            <p:spPr>
              <a:xfrm>
                <a:off x="17955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03" name="Freeform: Shape 1002">
                <a:extLst>
                  <a:ext uri="{FF2B5EF4-FFF2-40B4-BE49-F238E27FC236}">
                    <a16:creationId xmlns:a16="http://schemas.microsoft.com/office/drawing/2014/main" id="{74C96121-0FA0-233E-788C-80284F5A98DD}"/>
                  </a:ext>
                </a:extLst>
              </p:cNvPr>
              <p:cNvSpPr/>
              <p:nvPr/>
            </p:nvSpPr>
            <p:spPr>
              <a:xfrm>
                <a:off x="191159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04" name="Freeform: Shape 1003">
                <a:extLst>
                  <a:ext uri="{FF2B5EF4-FFF2-40B4-BE49-F238E27FC236}">
                    <a16:creationId xmlns:a16="http://schemas.microsoft.com/office/drawing/2014/main" id="{FAA7CCD0-CB74-F678-F7B1-69E06C6B424D}"/>
                  </a:ext>
                </a:extLst>
              </p:cNvPr>
              <p:cNvSpPr/>
              <p:nvPr/>
            </p:nvSpPr>
            <p:spPr>
              <a:xfrm>
                <a:off x="20276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05" name="Freeform: Shape 1004">
                <a:extLst>
                  <a:ext uri="{FF2B5EF4-FFF2-40B4-BE49-F238E27FC236}">
                    <a16:creationId xmlns:a16="http://schemas.microsoft.com/office/drawing/2014/main" id="{1F7C8D81-1F4C-2B0C-4821-049EC6BC86E1}"/>
                  </a:ext>
                </a:extLst>
              </p:cNvPr>
              <p:cNvSpPr/>
              <p:nvPr/>
            </p:nvSpPr>
            <p:spPr>
              <a:xfrm>
                <a:off x="21436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06" name="Freeform: Shape 1005">
                <a:extLst>
                  <a:ext uri="{FF2B5EF4-FFF2-40B4-BE49-F238E27FC236}">
                    <a16:creationId xmlns:a16="http://schemas.microsoft.com/office/drawing/2014/main" id="{4A21C846-040E-090F-7C9E-E937965D07E2}"/>
                  </a:ext>
                </a:extLst>
              </p:cNvPr>
              <p:cNvSpPr/>
              <p:nvPr/>
            </p:nvSpPr>
            <p:spPr>
              <a:xfrm>
                <a:off x="225968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07" name="Freeform: Shape 1006">
                <a:extLst>
                  <a:ext uri="{FF2B5EF4-FFF2-40B4-BE49-F238E27FC236}">
                    <a16:creationId xmlns:a16="http://schemas.microsoft.com/office/drawing/2014/main" id="{79D1E55B-D2EE-2218-65ED-73829564508B}"/>
                  </a:ext>
                </a:extLst>
              </p:cNvPr>
              <p:cNvSpPr/>
              <p:nvPr/>
            </p:nvSpPr>
            <p:spPr>
              <a:xfrm>
                <a:off x="237571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08" name="Freeform: Shape 1007">
                <a:extLst>
                  <a:ext uri="{FF2B5EF4-FFF2-40B4-BE49-F238E27FC236}">
                    <a16:creationId xmlns:a16="http://schemas.microsoft.com/office/drawing/2014/main" id="{4272C6C1-E66E-E5A5-B684-8032EEC55711}"/>
                  </a:ext>
                </a:extLst>
              </p:cNvPr>
              <p:cNvSpPr/>
              <p:nvPr/>
            </p:nvSpPr>
            <p:spPr>
              <a:xfrm>
                <a:off x="24917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09" name="Freeform: Shape 1008">
                <a:extLst>
                  <a:ext uri="{FF2B5EF4-FFF2-40B4-BE49-F238E27FC236}">
                    <a16:creationId xmlns:a16="http://schemas.microsoft.com/office/drawing/2014/main" id="{A23FD4AE-347A-B4A5-B6E0-8F4C3A7C1A30}"/>
                  </a:ext>
                </a:extLst>
              </p:cNvPr>
              <p:cNvSpPr/>
              <p:nvPr/>
            </p:nvSpPr>
            <p:spPr>
              <a:xfrm>
                <a:off x="26077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10" name="Freeform: Shape 1009">
                <a:extLst>
                  <a:ext uri="{FF2B5EF4-FFF2-40B4-BE49-F238E27FC236}">
                    <a16:creationId xmlns:a16="http://schemas.microsoft.com/office/drawing/2014/main" id="{3BF40D6D-A4AB-2C05-BB61-08F83D301ADA}"/>
                  </a:ext>
                </a:extLst>
              </p:cNvPr>
              <p:cNvSpPr/>
              <p:nvPr/>
            </p:nvSpPr>
            <p:spPr>
              <a:xfrm>
                <a:off x="272379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11" name="Freeform: Shape 1010">
                <a:extLst>
                  <a:ext uri="{FF2B5EF4-FFF2-40B4-BE49-F238E27FC236}">
                    <a16:creationId xmlns:a16="http://schemas.microsoft.com/office/drawing/2014/main" id="{9C30173F-F16B-18AA-37AA-777A0D63B58D}"/>
                  </a:ext>
                </a:extLst>
              </p:cNvPr>
              <p:cNvSpPr/>
              <p:nvPr/>
            </p:nvSpPr>
            <p:spPr>
              <a:xfrm>
                <a:off x="28398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12" name="Freeform: Shape 1011">
                <a:extLst>
                  <a:ext uri="{FF2B5EF4-FFF2-40B4-BE49-F238E27FC236}">
                    <a16:creationId xmlns:a16="http://schemas.microsoft.com/office/drawing/2014/main" id="{7F4C9B6A-029C-4DC7-AD1B-44F628EEA329}"/>
                  </a:ext>
                </a:extLst>
              </p:cNvPr>
              <p:cNvSpPr/>
              <p:nvPr/>
            </p:nvSpPr>
            <p:spPr>
              <a:xfrm>
                <a:off x="29558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13" name="Freeform: Shape 1012">
                <a:extLst>
                  <a:ext uri="{FF2B5EF4-FFF2-40B4-BE49-F238E27FC236}">
                    <a16:creationId xmlns:a16="http://schemas.microsoft.com/office/drawing/2014/main" id="{8B81507F-B2AD-9971-C4A1-9478E0CC0866}"/>
                  </a:ext>
                </a:extLst>
              </p:cNvPr>
              <p:cNvSpPr/>
              <p:nvPr/>
            </p:nvSpPr>
            <p:spPr>
              <a:xfrm>
                <a:off x="307189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14" name="Freeform: Shape 1013">
                <a:extLst>
                  <a:ext uri="{FF2B5EF4-FFF2-40B4-BE49-F238E27FC236}">
                    <a16:creationId xmlns:a16="http://schemas.microsoft.com/office/drawing/2014/main" id="{C3F7E66A-5C3A-3ABB-87B5-45767579FACB}"/>
                  </a:ext>
                </a:extLst>
              </p:cNvPr>
              <p:cNvSpPr/>
              <p:nvPr/>
            </p:nvSpPr>
            <p:spPr>
              <a:xfrm>
                <a:off x="318791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15" name="Freeform: Shape 1014">
                <a:extLst>
                  <a:ext uri="{FF2B5EF4-FFF2-40B4-BE49-F238E27FC236}">
                    <a16:creationId xmlns:a16="http://schemas.microsoft.com/office/drawing/2014/main" id="{5845350C-C1A1-8880-46E3-7DD2563A5518}"/>
                  </a:ext>
                </a:extLst>
              </p:cNvPr>
              <p:cNvSpPr/>
              <p:nvPr/>
            </p:nvSpPr>
            <p:spPr>
              <a:xfrm>
                <a:off x="33039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16" name="Freeform: Shape 1015">
                <a:extLst>
                  <a:ext uri="{FF2B5EF4-FFF2-40B4-BE49-F238E27FC236}">
                    <a16:creationId xmlns:a16="http://schemas.microsoft.com/office/drawing/2014/main" id="{AA7E2B23-8563-8F0A-06F5-6DF7B9A3B17A}"/>
                  </a:ext>
                </a:extLst>
              </p:cNvPr>
              <p:cNvSpPr/>
              <p:nvPr/>
            </p:nvSpPr>
            <p:spPr>
              <a:xfrm>
                <a:off x="341997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17" name="Freeform: Shape 1016">
                <a:extLst>
                  <a:ext uri="{FF2B5EF4-FFF2-40B4-BE49-F238E27FC236}">
                    <a16:creationId xmlns:a16="http://schemas.microsoft.com/office/drawing/2014/main" id="{CB683CFB-27BF-A69B-4859-FDC51C84608D}"/>
                  </a:ext>
                </a:extLst>
              </p:cNvPr>
              <p:cNvSpPr/>
              <p:nvPr/>
            </p:nvSpPr>
            <p:spPr>
              <a:xfrm>
                <a:off x="35360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18" name="Freeform: Shape 1017">
                <a:extLst>
                  <a:ext uri="{FF2B5EF4-FFF2-40B4-BE49-F238E27FC236}">
                    <a16:creationId xmlns:a16="http://schemas.microsoft.com/office/drawing/2014/main" id="{FEBBCF25-A344-C030-DC6B-AD81C09ED5F1}"/>
                  </a:ext>
                </a:extLst>
              </p:cNvPr>
              <p:cNvSpPr/>
              <p:nvPr/>
            </p:nvSpPr>
            <p:spPr>
              <a:xfrm>
                <a:off x="36520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19" name="Freeform: Shape 1018">
                <a:extLst>
                  <a:ext uri="{FF2B5EF4-FFF2-40B4-BE49-F238E27FC236}">
                    <a16:creationId xmlns:a16="http://schemas.microsoft.com/office/drawing/2014/main" id="{390B9B19-2676-5683-BED4-C30C536861D4}"/>
                  </a:ext>
                </a:extLst>
              </p:cNvPr>
              <p:cNvSpPr/>
              <p:nvPr/>
            </p:nvSpPr>
            <p:spPr>
              <a:xfrm>
                <a:off x="37680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20" name="Freeform: Shape 1019">
                <a:extLst>
                  <a:ext uri="{FF2B5EF4-FFF2-40B4-BE49-F238E27FC236}">
                    <a16:creationId xmlns:a16="http://schemas.microsoft.com/office/drawing/2014/main" id="{D618AC4C-8AED-F368-A342-661CA905E0D9}"/>
                  </a:ext>
                </a:extLst>
              </p:cNvPr>
              <p:cNvSpPr/>
              <p:nvPr/>
            </p:nvSpPr>
            <p:spPr>
              <a:xfrm>
                <a:off x="38840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21" name="Freeform: Shape 1020">
                <a:extLst>
                  <a:ext uri="{FF2B5EF4-FFF2-40B4-BE49-F238E27FC236}">
                    <a16:creationId xmlns:a16="http://schemas.microsoft.com/office/drawing/2014/main" id="{229C307D-3781-FFFF-C491-631FA4FC2A66}"/>
                  </a:ext>
                </a:extLst>
              </p:cNvPr>
              <p:cNvSpPr/>
              <p:nvPr/>
            </p:nvSpPr>
            <p:spPr>
              <a:xfrm>
                <a:off x="400012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22" name="Freeform: Shape 1021">
                <a:extLst>
                  <a:ext uri="{FF2B5EF4-FFF2-40B4-BE49-F238E27FC236}">
                    <a16:creationId xmlns:a16="http://schemas.microsoft.com/office/drawing/2014/main" id="{BFB07380-07BD-1396-34EB-5B4ADA8C6CC3}"/>
                  </a:ext>
                </a:extLst>
              </p:cNvPr>
              <p:cNvSpPr/>
              <p:nvPr/>
            </p:nvSpPr>
            <p:spPr>
              <a:xfrm>
                <a:off x="41161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23" name="Freeform: Shape 1022">
                <a:extLst>
                  <a:ext uri="{FF2B5EF4-FFF2-40B4-BE49-F238E27FC236}">
                    <a16:creationId xmlns:a16="http://schemas.microsoft.com/office/drawing/2014/main" id="{AD2490D1-2F1F-F77D-F150-A21DE1F9610A}"/>
                  </a:ext>
                </a:extLst>
              </p:cNvPr>
              <p:cNvSpPr/>
              <p:nvPr/>
            </p:nvSpPr>
            <p:spPr>
              <a:xfrm>
                <a:off x="42321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24" name="Freeform: Shape 1023">
                <a:extLst>
                  <a:ext uri="{FF2B5EF4-FFF2-40B4-BE49-F238E27FC236}">
                    <a16:creationId xmlns:a16="http://schemas.microsoft.com/office/drawing/2014/main" id="{532F0BF7-ACBD-27C2-C58D-AB1BF0DDB20B}"/>
                  </a:ext>
                </a:extLst>
              </p:cNvPr>
              <p:cNvSpPr/>
              <p:nvPr/>
            </p:nvSpPr>
            <p:spPr>
              <a:xfrm>
                <a:off x="43482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25" name="Freeform: Shape 1024">
                <a:extLst>
                  <a:ext uri="{FF2B5EF4-FFF2-40B4-BE49-F238E27FC236}">
                    <a16:creationId xmlns:a16="http://schemas.microsoft.com/office/drawing/2014/main" id="{56748C48-57AF-FCC6-481D-140818767FDB}"/>
                  </a:ext>
                </a:extLst>
              </p:cNvPr>
              <p:cNvSpPr/>
              <p:nvPr/>
            </p:nvSpPr>
            <p:spPr>
              <a:xfrm>
                <a:off x="446424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26" name="Freeform: Shape 1025">
                <a:extLst>
                  <a:ext uri="{FF2B5EF4-FFF2-40B4-BE49-F238E27FC236}">
                    <a16:creationId xmlns:a16="http://schemas.microsoft.com/office/drawing/2014/main" id="{B423D9DD-E2D7-707C-B742-890EBAF9E02A}"/>
                  </a:ext>
                </a:extLst>
              </p:cNvPr>
              <p:cNvSpPr/>
              <p:nvPr/>
            </p:nvSpPr>
            <p:spPr>
              <a:xfrm>
                <a:off x="458027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27" name="Freeform: Shape 1026">
                <a:extLst>
                  <a:ext uri="{FF2B5EF4-FFF2-40B4-BE49-F238E27FC236}">
                    <a16:creationId xmlns:a16="http://schemas.microsoft.com/office/drawing/2014/main" id="{F64B2FF7-85E3-C2DD-12F8-99BB2B8E29D1}"/>
                  </a:ext>
                </a:extLst>
              </p:cNvPr>
              <p:cNvSpPr/>
              <p:nvPr/>
            </p:nvSpPr>
            <p:spPr>
              <a:xfrm>
                <a:off x="5511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28" name="Freeform: Shape 1027">
                <a:extLst>
                  <a:ext uri="{FF2B5EF4-FFF2-40B4-BE49-F238E27FC236}">
                    <a16:creationId xmlns:a16="http://schemas.microsoft.com/office/drawing/2014/main" id="{1C6C986F-D65F-9E7F-7C2A-31ADE3F73F16}"/>
                  </a:ext>
                </a:extLst>
              </p:cNvPr>
              <p:cNvSpPr/>
              <p:nvPr/>
            </p:nvSpPr>
            <p:spPr>
              <a:xfrm>
                <a:off x="17115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29" name="Freeform: Shape 1028">
                <a:extLst>
                  <a:ext uri="{FF2B5EF4-FFF2-40B4-BE49-F238E27FC236}">
                    <a16:creationId xmlns:a16="http://schemas.microsoft.com/office/drawing/2014/main" id="{5A326414-3CC2-6F32-BC15-4F1276C3296F}"/>
                  </a:ext>
                </a:extLst>
              </p:cNvPr>
              <p:cNvSpPr/>
              <p:nvPr/>
            </p:nvSpPr>
            <p:spPr>
              <a:xfrm>
                <a:off x="2871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30" name="Freeform: Shape 1029">
                <a:extLst>
                  <a:ext uri="{FF2B5EF4-FFF2-40B4-BE49-F238E27FC236}">
                    <a16:creationId xmlns:a16="http://schemas.microsoft.com/office/drawing/2014/main" id="{A3400E01-1A81-41AE-C7D0-8ACB1DA9A4A2}"/>
                  </a:ext>
                </a:extLst>
              </p:cNvPr>
              <p:cNvSpPr/>
              <p:nvPr/>
            </p:nvSpPr>
            <p:spPr>
              <a:xfrm>
                <a:off x="40320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31" name="Freeform: Shape 1030">
                <a:extLst>
                  <a:ext uri="{FF2B5EF4-FFF2-40B4-BE49-F238E27FC236}">
                    <a16:creationId xmlns:a16="http://schemas.microsoft.com/office/drawing/2014/main" id="{540C5C20-FAB0-FF31-CAA9-4B2A5C02F153}"/>
                  </a:ext>
                </a:extLst>
              </p:cNvPr>
              <p:cNvSpPr/>
              <p:nvPr/>
            </p:nvSpPr>
            <p:spPr>
              <a:xfrm>
                <a:off x="51923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32" name="Freeform: Shape 1031">
                <a:extLst>
                  <a:ext uri="{FF2B5EF4-FFF2-40B4-BE49-F238E27FC236}">
                    <a16:creationId xmlns:a16="http://schemas.microsoft.com/office/drawing/2014/main" id="{E7618854-CC25-C008-4B35-13BD0F441B3C}"/>
                  </a:ext>
                </a:extLst>
              </p:cNvPr>
              <p:cNvSpPr/>
              <p:nvPr/>
            </p:nvSpPr>
            <p:spPr>
              <a:xfrm>
                <a:off x="63526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33" name="Freeform: Shape 1032">
                <a:extLst>
                  <a:ext uri="{FF2B5EF4-FFF2-40B4-BE49-F238E27FC236}">
                    <a16:creationId xmlns:a16="http://schemas.microsoft.com/office/drawing/2014/main" id="{CCCAAE85-4134-2F4B-6FAD-77E26F328A01}"/>
                  </a:ext>
                </a:extLst>
              </p:cNvPr>
              <p:cNvSpPr/>
              <p:nvPr/>
            </p:nvSpPr>
            <p:spPr>
              <a:xfrm>
                <a:off x="7512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34" name="Freeform: Shape 1033">
                <a:extLst>
                  <a:ext uri="{FF2B5EF4-FFF2-40B4-BE49-F238E27FC236}">
                    <a16:creationId xmlns:a16="http://schemas.microsoft.com/office/drawing/2014/main" id="{C9B4D42E-6462-E80D-A817-13B8267A629A}"/>
                  </a:ext>
                </a:extLst>
              </p:cNvPr>
              <p:cNvSpPr/>
              <p:nvPr/>
            </p:nvSpPr>
            <p:spPr>
              <a:xfrm>
                <a:off x="8673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35" name="Freeform: Shape 1034">
                <a:extLst>
                  <a:ext uri="{FF2B5EF4-FFF2-40B4-BE49-F238E27FC236}">
                    <a16:creationId xmlns:a16="http://schemas.microsoft.com/office/drawing/2014/main" id="{25A6960D-A335-9B47-ADED-1610B683F576}"/>
                  </a:ext>
                </a:extLst>
              </p:cNvPr>
              <p:cNvSpPr/>
              <p:nvPr/>
            </p:nvSpPr>
            <p:spPr>
              <a:xfrm>
                <a:off x="98334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36" name="Freeform: Shape 1035">
                <a:extLst>
                  <a:ext uri="{FF2B5EF4-FFF2-40B4-BE49-F238E27FC236}">
                    <a16:creationId xmlns:a16="http://schemas.microsoft.com/office/drawing/2014/main" id="{D19DA6DF-7A84-ADC2-0DB8-6F5F43B02CD2}"/>
                  </a:ext>
                </a:extLst>
              </p:cNvPr>
              <p:cNvSpPr/>
              <p:nvPr/>
            </p:nvSpPr>
            <p:spPr>
              <a:xfrm>
                <a:off x="10993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37" name="Freeform: Shape 1036">
                <a:extLst>
                  <a:ext uri="{FF2B5EF4-FFF2-40B4-BE49-F238E27FC236}">
                    <a16:creationId xmlns:a16="http://schemas.microsoft.com/office/drawing/2014/main" id="{24A489FF-6014-54B9-BBE1-B14EEDF04973}"/>
                  </a:ext>
                </a:extLst>
              </p:cNvPr>
              <p:cNvSpPr/>
              <p:nvPr/>
            </p:nvSpPr>
            <p:spPr>
              <a:xfrm>
                <a:off x="121541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38" name="Freeform: Shape 1037">
                <a:extLst>
                  <a:ext uri="{FF2B5EF4-FFF2-40B4-BE49-F238E27FC236}">
                    <a16:creationId xmlns:a16="http://schemas.microsoft.com/office/drawing/2014/main" id="{4027275B-8B81-CB1E-4324-EA1F6DBDA028}"/>
                  </a:ext>
                </a:extLst>
              </p:cNvPr>
              <p:cNvSpPr/>
              <p:nvPr/>
            </p:nvSpPr>
            <p:spPr>
              <a:xfrm>
                <a:off x="13314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39" name="Freeform: Shape 1038">
                <a:extLst>
                  <a:ext uri="{FF2B5EF4-FFF2-40B4-BE49-F238E27FC236}">
                    <a16:creationId xmlns:a16="http://schemas.microsoft.com/office/drawing/2014/main" id="{15CCEF7F-B1F0-1B92-4AE9-2496B1591EE1}"/>
                  </a:ext>
                </a:extLst>
              </p:cNvPr>
              <p:cNvSpPr/>
              <p:nvPr/>
            </p:nvSpPr>
            <p:spPr>
              <a:xfrm>
                <a:off x="144748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40" name="Freeform: Shape 1039">
                <a:extLst>
                  <a:ext uri="{FF2B5EF4-FFF2-40B4-BE49-F238E27FC236}">
                    <a16:creationId xmlns:a16="http://schemas.microsoft.com/office/drawing/2014/main" id="{C8B3A2F6-5987-F625-C049-F15434AD3B62}"/>
                  </a:ext>
                </a:extLst>
              </p:cNvPr>
              <p:cNvSpPr/>
              <p:nvPr/>
            </p:nvSpPr>
            <p:spPr>
              <a:xfrm>
                <a:off x="15634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41" name="Freeform: Shape 1040">
                <a:extLst>
                  <a:ext uri="{FF2B5EF4-FFF2-40B4-BE49-F238E27FC236}">
                    <a16:creationId xmlns:a16="http://schemas.microsoft.com/office/drawing/2014/main" id="{C45CB9ED-4F69-78E9-C9C7-ED731049DFEB}"/>
                  </a:ext>
                </a:extLst>
              </p:cNvPr>
              <p:cNvSpPr/>
              <p:nvPr/>
            </p:nvSpPr>
            <p:spPr>
              <a:xfrm>
                <a:off x="16795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42" name="Freeform: Shape 1041">
                <a:extLst>
                  <a:ext uri="{FF2B5EF4-FFF2-40B4-BE49-F238E27FC236}">
                    <a16:creationId xmlns:a16="http://schemas.microsoft.com/office/drawing/2014/main" id="{60A5B395-4E89-A5D8-77DC-23365246613B}"/>
                  </a:ext>
                </a:extLst>
              </p:cNvPr>
              <p:cNvSpPr/>
              <p:nvPr/>
            </p:nvSpPr>
            <p:spPr>
              <a:xfrm>
                <a:off x="17955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43" name="Freeform: Shape 1042">
                <a:extLst>
                  <a:ext uri="{FF2B5EF4-FFF2-40B4-BE49-F238E27FC236}">
                    <a16:creationId xmlns:a16="http://schemas.microsoft.com/office/drawing/2014/main" id="{1CCA6B94-F451-1BFF-74EB-61CBE4D989DF}"/>
                  </a:ext>
                </a:extLst>
              </p:cNvPr>
              <p:cNvSpPr/>
              <p:nvPr/>
            </p:nvSpPr>
            <p:spPr>
              <a:xfrm>
                <a:off x="191159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44" name="Freeform: Shape 1043">
                <a:extLst>
                  <a:ext uri="{FF2B5EF4-FFF2-40B4-BE49-F238E27FC236}">
                    <a16:creationId xmlns:a16="http://schemas.microsoft.com/office/drawing/2014/main" id="{CC3D19CE-2905-80E4-70E0-3ACBA2AEFB5D}"/>
                  </a:ext>
                </a:extLst>
              </p:cNvPr>
              <p:cNvSpPr/>
              <p:nvPr/>
            </p:nvSpPr>
            <p:spPr>
              <a:xfrm>
                <a:off x="20276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45" name="Freeform: Shape 1044">
                <a:extLst>
                  <a:ext uri="{FF2B5EF4-FFF2-40B4-BE49-F238E27FC236}">
                    <a16:creationId xmlns:a16="http://schemas.microsoft.com/office/drawing/2014/main" id="{904074B6-3DB0-C699-6C0A-43FA0D127DA6}"/>
                  </a:ext>
                </a:extLst>
              </p:cNvPr>
              <p:cNvSpPr/>
              <p:nvPr/>
            </p:nvSpPr>
            <p:spPr>
              <a:xfrm>
                <a:off x="21436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46" name="Freeform: Shape 1045">
                <a:extLst>
                  <a:ext uri="{FF2B5EF4-FFF2-40B4-BE49-F238E27FC236}">
                    <a16:creationId xmlns:a16="http://schemas.microsoft.com/office/drawing/2014/main" id="{9B85A6E7-A9D0-DB2F-ACEB-2862BACA8326}"/>
                  </a:ext>
                </a:extLst>
              </p:cNvPr>
              <p:cNvSpPr/>
              <p:nvPr/>
            </p:nvSpPr>
            <p:spPr>
              <a:xfrm>
                <a:off x="225968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47" name="Freeform: Shape 1046">
                <a:extLst>
                  <a:ext uri="{FF2B5EF4-FFF2-40B4-BE49-F238E27FC236}">
                    <a16:creationId xmlns:a16="http://schemas.microsoft.com/office/drawing/2014/main" id="{84D33791-1606-3521-A681-EF58058BEE88}"/>
                  </a:ext>
                </a:extLst>
              </p:cNvPr>
              <p:cNvSpPr/>
              <p:nvPr/>
            </p:nvSpPr>
            <p:spPr>
              <a:xfrm>
                <a:off x="237571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48" name="Freeform: Shape 1047">
                <a:extLst>
                  <a:ext uri="{FF2B5EF4-FFF2-40B4-BE49-F238E27FC236}">
                    <a16:creationId xmlns:a16="http://schemas.microsoft.com/office/drawing/2014/main" id="{8C48AFF2-FBFE-E307-9AA9-2B9530DFB82F}"/>
                  </a:ext>
                </a:extLst>
              </p:cNvPr>
              <p:cNvSpPr/>
              <p:nvPr/>
            </p:nvSpPr>
            <p:spPr>
              <a:xfrm>
                <a:off x="24917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49" name="Freeform: Shape 1048">
                <a:extLst>
                  <a:ext uri="{FF2B5EF4-FFF2-40B4-BE49-F238E27FC236}">
                    <a16:creationId xmlns:a16="http://schemas.microsoft.com/office/drawing/2014/main" id="{03B30655-72B6-D1BD-5548-9BDF3C04A349}"/>
                  </a:ext>
                </a:extLst>
              </p:cNvPr>
              <p:cNvSpPr/>
              <p:nvPr/>
            </p:nvSpPr>
            <p:spPr>
              <a:xfrm>
                <a:off x="26077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50" name="Freeform: Shape 1049">
                <a:extLst>
                  <a:ext uri="{FF2B5EF4-FFF2-40B4-BE49-F238E27FC236}">
                    <a16:creationId xmlns:a16="http://schemas.microsoft.com/office/drawing/2014/main" id="{C78C6E88-3018-E25B-AD06-A130BCEAC946}"/>
                  </a:ext>
                </a:extLst>
              </p:cNvPr>
              <p:cNvSpPr/>
              <p:nvPr/>
            </p:nvSpPr>
            <p:spPr>
              <a:xfrm>
                <a:off x="272379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51" name="Freeform: Shape 1050">
                <a:extLst>
                  <a:ext uri="{FF2B5EF4-FFF2-40B4-BE49-F238E27FC236}">
                    <a16:creationId xmlns:a16="http://schemas.microsoft.com/office/drawing/2014/main" id="{2DF5F600-D9DA-A4B2-F919-4A1BD8C10A34}"/>
                  </a:ext>
                </a:extLst>
              </p:cNvPr>
              <p:cNvSpPr/>
              <p:nvPr/>
            </p:nvSpPr>
            <p:spPr>
              <a:xfrm>
                <a:off x="28398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52" name="Freeform: Shape 1051">
                <a:extLst>
                  <a:ext uri="{FF2B5EF4-FFF2-40B4-BE49-F238E27FC236}">
                    <a16:creationId xmlns:a16="http://schemas.microsoft.com/office/drawing/2014/main" id="{D0A68B14-5601-00C4-2005-D0DBB2C3486C}"/>
                  </a:ext>
                </a:extLst>
              </p:cNvPr>
              <p:cNvSpPr/>
              <p:nvPr/>
            </p:nvSpPr>
            <p:spPr>
              <a:xfrm>
                <a:off x="29558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53" name="Freeform: Shape 1052">
                <a:extLst>
                  <a:ext uri="{FF2B5EF4-FFF2-40B4-BE49-F238E27FC236}">
                    <a16:creationId xmlns:a16="http://schemas.microsoft.com/office/drawing/2014/main" id="{B8268D89-350D-C69A-90C7-11021936A81C}"/>
                  </a:ext>
                </a:extLst>
              </p:cNvPr>
              <p:cNvSpPr/>
              <p:nvPr/>
            </p:nvSpPr>
            <p:spPr>
              <a:xfrm>
                <a:off x="307189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54" name="Freeform: Shape 1053">
                <a:extLst>
                  <a:ext uri="{FF2B5EF4-FFF2-40B4-BE49-F238E27FC236}">
                    <a16:creationId xmlns:a16="http://schemas.microsoft.com/office/drawing/2014/main" id="{C8187F26-A0DC-5DBD-7205-53C41BBCF0AD}"/>
                  </a:ext>
                </a:extLst>
              </p:cNvPr>
              <p:cNvSpPr/>
              <p:nvPr/>
            </p:nvSpPr>
            <p:spPr>
              <a:xfrm>
                <a:off x="318791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55" name="Freeform: Shape 1054">
                <a:extLst>
                  <a:ext uri="{FF2B5EF4-FFF2-40B4-BE49-F238E27FC236}">
                    <a16:creationId xmlns:a16="http://schemas.microsoft.com/office/drawing/2014/main" id="{38A1135E-C9DC-17BA-F8DB-053E424D8EF4}"/>
                  </a:ext>
                </a:extLst>
              </p:cNvPr>
              <p:cNvSpPr/>
              <p:nvPr/>
            </p:nvSpPr>
            <p:spPr>
              <a:xfrm>
                <a:off x="33039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56" name="Freeform: Shape 1055">
                <a:extLst>
                  <a:ext uri="{FF2B5EF4-FFF2-40B4-BE49-F238E27FC236}">
                    <a16:creationId xmlns:a16="http://schemas.microsoft.com/office/drawing/2014/main" id="{F719B875-2911-8B1D-8912-4FCEDE9BE6B0}"/>
                  </a:ext>
                </a:extLst>
              </p:cNvPr>
              <p:cNvSpPr/>
              <p:nvPr/>
            </p:nvSpPr>
            <p:spPr>
              <a:xfrm>
                <a:off x="341997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57" name="Freeform: Shape 1056">
                <a:extLst>
                  <a:ext uri="{FF2B5EF4-FFF2-40B4-BE49-F238E27FC236}">
                    <a16:creationId xmlns:a16="http://schemas.microsoft.com/office/drawing/2014/main" id="{F2D70894-117B-D3D3-62BF-76BD1784196C}"/>
                  </a:ext>
                </a:extLst>
              </p:cNvPr>
              <p:cNvSpPr/>
              <p:nvPr/>
            </p:nvSpPr>
            <p:spPr>
              <a:xfrm>
                <a:off x="35360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58" name="Freeform: Shape 1057">
                <a:extLst>
                  <a:ext uri="{FF2B5EF4-FFF2-40B4-BE49-F238E27FC236}">
                    <a16:creationId xmlns:a16="http://schemas.microsoft.com/office/drawing/2014/main" id="{6A291D55-20E0-9806-D0F9-B277BA154D21}"/>
                  </a:ext>
                </a:extLst>
              </p:cNvPr>
              <p:cNvSpPr/>
              <p:nvPr/>
            </p:nvSpPr>
            <p:spPr>
              <a:xfrm>
                <a:off x="36520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59" name="Freeform: Shape 1058">
                <a:extLst>
                  <a:ext uri="{FF2B5EF4-FFF2-40B4-BE49-F238E27FC236}">
                    <a16:creationId xmlns:a16="http://schemas.microsoft.com/office/drawing/2014/main" id="{DC432011-B674-22EE-44D1-CA797658768B}"/>
                  </a:ext>
                </a:extLst>
              </p:cNvPr>
              <p:cNvSpPr/>
              <p:nvPr/>
            </p:nvSpPr>
            <p:spPr>
              <a:xfrm>
                <a:off x="37680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60" name="Freeform: Shape 1059">
                <a:extLst>
                  <a:ext uri="{FF2B5EF4-FFF2-40B4-BE49-F238E27FC236}">
                    <a16:creationId xmlns:a16="http://schemas.microsoft.com/office/drawing/2014/main" id="{3C9A84A4-FF9A-9B86-9728-8E549AF3DEEB}"/>
                  </a:ext>
                </a:extLst>
              </p:cNvPr>
              <p:cNvSpPr/>
              <p:nvPr/>
            </p:nvSpPr>
            <p:spPr>
              <a:xfrm>
                <a:off x="38840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61" name="Freeform: Shape 1060">
                <a:extLst>
                  <a:ext uri="{FF2B5EF4-FFF2-40B4-BE49-F238E27FC236}">
                    <a16:creationId xmlns:a16="http://schemas.microsoft.com/office/drawing/2014/main" id="{C8A07694-567B-1B73-FEE5-F31B2A84EF68}"/>
                  </a:ext>
                </a:extLst>
              </p:cNvPr>
              <p:cNvSpPr/>
              <p:nvPr/>
            </p:nvSpPr>
            <p:spPr>
              <a:xfrm>
                <a:off x="400012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62" name="Freeform: Shape 1061">
                <a:extLst>
                  <a:ext uri="{FF2B5EF4-FFF2-40B4-BE49-F238E27FC236}">
                    <a16:creationId xmlns:a16="http://schemas.microsoft.com/office/drawing/2014/main" id="{0A6DED69-905E-5D50-0735-BB5015DA4F9B}"/>
                  </a:ext>
                </a:extLst>
              </p:cNvPr>
              <p:cNvSpPr/>
              <p:nvPr/>
            </p:nvSpPr>
            <p:spPr>
              <a:xfrm>
                <a:off x="41161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63" name="Freeform: Shape 1062">
                <a:extLst>
                  <a:ext uri="{FF2B5EF4-FFF2-40B4-BE49-F238E27FC236}">
                    <a16:creationId xmlns:a16="http://schemas.microsoft.com/office/drawing/2014/main" id="{799ECA4C-EE1B-5711-564C-8A5CE331E88E}"/>
                  </a:ext>
                </a:extLst>
              </p:cNvPr>
              <p:cNvSpPr/>
              <p:nvPr/>
            </p:nvSpPr>
            <p:spPr>
              <a:xfrm>
                <a:off x="42321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64" name="Freeform: Shape 1063">
                <a:extLst>
                  <a:ext uri="{FF2B5EF4-FFF2-40B4-BE49-F238E27FC236}">
                    <a16:creationId xmlns:a16="http://schemas.microsoft.com/office/drawing/2014/main" id="{199C21E5-8705-64F7-2DD6-7C39CDAB0E69}"/>
                  </a:ext>
                </a:extLst>
              </p:cNvPr>
              <p:cNvSpPr/>
              <p:nvPr/>
            </p:nvSpPr>
            <p:spPr>
              <a:xfrm>
                <a:off x="43482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65" name="Freeform: Shape 1064">
                <a:extLst>
                  <a:ext uri="{FF2B5EF4-FFF2-40B4-BE49-F238E27FC236}">
                    <a16:creationId xmlns:a16="http://schemas.microsoft.com/office/drawing/2014/main" id="{02EB37DF-6E7E-AD5D-AC81-BF9DF66971CD}"/>
                  </a:ext>
                </a:extLst>
              </p:cNvPr>
              <p:cNvSpPr/>
              <p:nvPr/>
            </p:nvSpPr>
            <p:spPr>
              <a:xfrm>
                <a:off x="446424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66" name="Freeform: Shape 1065">
                <a:extLst>
                  <a:ext uri="{FF2B5EF4-FFF2-40B4-BE49-F238E27FC236}">
                    <a16:creationId xmlns:a16="http://schemas.microsoft.com/office/drawing/2014/main" id="{C3682006-1BFC-1048-361E-3B1CAE13ACF0}"/>
                  </a:ext>
                </a:extLst>
              </p:cNvPr>
              <p:cNvSpPr/>
              <p:nvPr/>
            </p:nvSpPr>
            <p:spPr>
              <a:xfrm>
                <a:off x="458027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67" name="Freeform: Shape 1066">
                <a:extLst>
                  <a:ext uri="{FF2B5EF4-FFF2-40B4-BE49-F238E27FC236}">
                    <a16:creationId xmlns:a16="http://schemas.microsoft.com/office/drawing/2014/main" id="{1A76DD48-51B6-F21A-6278-8EE213324771}"/>
                  </a:ext>
                </a:extLst>
              </p:cNvPr>
              <p:cNvSpPr/>
              <p:nvPr/>
            </p:nvSpPr>
            <p:spPr>
              <a:xfrm>
                <a:off x="5511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68" name="Freeform: Shape 1067">
                <a:extLst>
                  <a:ext uri="{FF2B5EF4-FFF2-40B4-BE49-F238E27FC236}">
                    <a16:creationId xmlns:a16="http://schemas.microsoft.com/office/drawing/2014/main" id="{57871DBD-F536-76AD-57E7-810C4864BEA9}"/>
                  </a:ext>
                </a:extLst>
              </p:cNvPr>
              <p:cNvSpPr/>
              <p:nvPr/>
            </p:nvSpPr>
            <p:spPr>
              <a:xfrm>
                <a:off x="17115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69" name="Freeform: Shape 1068">
                <a:extLst>
                  <a:ext uri="{FF2B5EF4-FFF2-40B4-BE49-F238E27FC236}">
                    <a16:creationId xmlns:a16="http://schemas.microsoft.com/office/drawing/2014/main" id="{5CCAB7FA-A96D-F9C8-5103-E287EB4AD21E}"/>
                  </a:ext>
                </a:extLst>
              </p:cNvPr>
              <p:cNvSpPr/>
              <p:nvPr/>
            </p:nvSpPr>
            <p:spPr>
              <a:xfrm>
                <a:off x="2871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70" name="Freeform: Shape 1069">
                <a:extLst>
                  <a:ext uri="{FF2B5EF4-FFF2-40B4-BE49-F238E27FC236}">
                    <a16:creationId xmlns:a16="http://schemas.microsoft.com/office/drawing/2014/main" id="{6BCBBB84-6D53-8AE9-497A-4C45AD5E0358}"/>
                  </a:ext>
                </a:extLst>
              </p:cNvPr>
              <p:cNvSpPr/>
              <p:nvPr/>
            </p:nvSpPr>
            <p:spPr>
              <a:xfrm>
                <a:off x="40320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71" name="Freeform: Shape 1070">
                <a:extLst>
                  <a:ext uri="{FF2B5EF4-FFF2-40B4-BE49-F238E27FC236}">
                    <a16:creationId xmlns:a16="http://schemas.microsoft.com/office/drawing/2014/main" id="{707B41E1-39A4-F5CD-DF0E-202D709374A1}"/>
                  </a:ext>
                </a:extLst>
              </p:cNvPr>
              <p:cNvSpPr/>
              <p:nvPr/>
            </p:nvSpPr>
            <p:spPr>
              <a:xfrm>
                <a:off x="51923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72" name="Freeform: Shape 1071">
                <a:extLst>
                  <a:ext uri="{FF2B5EF4-FFF2-40B4-BE49-F238E27FC236}">
                    <a16:creationId xmlns:a16="http://schemas.microsoft.com/office/drawing/2014/main" id="{371A8C7F-8566-A68F-6EA8-E7C5CD21EDBF}"/>
                  </a:ext>
                </a:extLst>
              </p:cNvPr>
              <p:cNvSpPr/>
              <p:nvPr/>
            </p:nvSpPr>
            <p:spPr>
              <a:xfrm>
                <a:off x="63526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73" name="Freeform: Shape 1072">
                <a:extLst>
                  <a:ext uri="{FF2B5EF4-FFF2-40B4-BE49-F238E27FC236}">
                    <a16:creationId xmlns:a16="http://schemas.microsoft.com/office/drawing/2014/main" id="{055379C6-E7FD-7B33-F506-56612678DE88}"/>
                  </a:ext>
                </a:extLst>
              </p:cNvPr>
              <p:cNvSpPr/>
              <p:nvPr/>
            </p:nvSpPr>
            <p:spPr>
              <a:xfrm>
                <a:off x="7512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74" name="Freeform: Shape 1073">
                <a:extLst>
                  <a:ext uri="{FF2B5EF4-FFF2-40B4-BE49-F238E27FC236}">
                    <a16:creationId xmlns:a16="http://schemas.microsoft.com/office/drawing/2014/main" id="{A0BA2F5B-960E-E9BF-3859-62D85EFB3144}"/>
                  </a:ext>
                </a:extLst>
              </p:cNvPr>
              <p:cNvSpPr/>
              <p:nvPr/>
            </p:nvSpPr>
            <p:spPr>
              <a:xfrm>
                <a:off x="8673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75" name="Freeform: Shape 1074">
                <a:extLst>
                  <a:ext uri="{FF2B5EF4-FFF2-40B4-BE49-F238E27FC236}">
                    <a16:creationId xmlns:a16="http://schemas.microsoft.com/office/drawing/2014/main" id="{BEE6C597-6C0A-D32B-899B-146D28B2DF7C}"/>
                  </a:ext>
                </a:extLst>
              </p:cNvPr>
              <p:cNvSpPr/>
              <p:nvPr/>
            </p:nvSpPr>
            <p:spPr>
              <a:xfrm>
                <a:off x="98334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76" name="Freeform: Shape 1075">
                <a:extLst>
                  <a:ext uri="{FF2B5EF4-FFF2-40B4-BE49-F238E27FC236}">
                    <a16:creationId xmlns:a16="http://schemas.microsoft.com/office/drawing/2014/main" id="{6A433A7F-F205-F5C7-BA07-B2C53DB2FB76}"/>
                  </a:ext>
                </a:extLst>
              </p:cNvPr>
              <p:cNvSpPr/>
              <p:nvPr/>
            </p:nvSpPr>
            <p:spPr>
              <a:xfrm>
                <a:off x="10993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77" name="Freeform: Shape 1076">
                <a:extLst>
                  <a:ext uri="{FF2B5EF4-FFF2-40B4-BE49-F238E27FC236}">
                    <a16:creationId xmlns:a16="http://schemas.microsoft.com/office/drawing/2014/main" id="{1D4D0046-65E3-BF22-6E4C-5590FCF23804}"/>
                  </a:ext>
                </a:extLst>
              </p:cNvPr>
              <p:cNvSpPr/>
              <p:nvPr/>
            </p:nvSpPr>
            <p:spPr>
              <a:xfrm>
                <a:off x="121541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78" name="Freeform: Shape 1077">
                <a:extLst>
                  <a:ext uri="{FF2B5EF4-FFF2-40B4-BE49-F238E27FC236}">
                    <a16:creationId xmlns:a16="http://schemas.microsoft.com/office/drawing/2014/main" id="{0195E5A8-5DEE-6DE5-67B7-D5DC072C4142}"/>
                  </a:ext>
                </a:extLst>
              </p:cNvPr>
              <p:cNvSpPr/>
              <p:nvPr/>
            </p:nvSpPr>
            <p:spPr>
              <a:xfrm>
                <a:off x="13314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79" name="Freeform: Shape 1078">
                <a:extLst>
                  <a:ext uri="{FF2B5EF4-FFF2-40B4-BE49-F238E27FC236}">
                    <a16:creationId xmlns:a16="http://schemas.microsoft.com/office/drawing/2014/main" id="{F5FD0C0C-6812-FC9F-9D04-6A2D21D1CAE0}"/>
                  </a:ext>
                </a:extLst>
              </p:cNvPr>
              <p:cNvSpPr/>
              <p:nvPr/>
            </p:nvSpPr>
            <p:spPr>
              <a:xfrm>
                <a:off x="144748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80" name="Freeform: Shape 1079">
                <a:extLst>
                  <a:ext uri="{FF2B5EF4-FFF2-40B4-BE49-F238E27FC236}">
                    <a16:creationId xmlns:a16="http://schemas.microsoft.com/office/drawing/2014/main" id="{F65860F1-F326-982F-5FE0-CD0F97A2171F}"/>
                  </a:ext>
                </a:extLst>
              </p:cNvPr>
              <p:cNvSpPr/>
              <p:nvPr/>
            </p:nvSpPr>
            <p:spPr>
              <a:xfrm>
                <a:off x="15634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81" name="Freeform: Shape 1080">
                <a:extLst>
                  <a:ext uri="{FF2B5EF4-FFF2-40B4-BE49-F238E27FC236}">
                    <a16:creationId xmlns:a16="http://schemas.microsoft.com/office/drawing/2014/main" id="{3D9F3667-D0F1-BFEC-5C14-1EABAC75BE6B}"/>
                  </a:ext>
                </a:extLst>
              </p:cNvPr>
              <p:cNvSpPr/>
              <p:nvPr/>
            </p:nvSpPr>
            <p:spPr>
              <a:xfrm>
                <a:off x="16795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82" name="Freeform: Shape 1081">
                <a:extLst>
                  <a:ext uri="{FF2B5EF4-FFF2-40B4-BE49-F238E27FC236}">
                    <a16:creationId xmlns:a16="http://schemas.microsoft.com/office/drawing/2014/main" id="{90C54837-9563-4A13-F647-85209ACD1BA8}"/>
                  </a:ext>
                </a:extLst>
              </p:cNvPr>
              <p:cNvSpPr/>
              <p:nvPr/>
            </p:nvSpPr>
            <p:spPr>
              <a:xfrm>
                <a:off x="17955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83" name="Freeform: Shape 1082">
                <a:extLst>
                  <a:ext uri="{FF2B5EF4-FFF2-40B4-BE49-F238E27FC236}">
                    <a16:creationId xmlns:a16="http://schemas.microsoft.com/office/drawing/2014/main" id="{F38148B8-2C5E-14CC-741E-659BDEE37377}"/>
                  </a:ext>
                </a:extLst>
              </p:cNvPr>
              <p:cNvSpPr/>
              <p:nvPr/>
            </p:nvSpPr>
            <p:spPr>
              <a:xfrm>
                <a:off x="191159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84" name="Freeform: Shape 1083">
                <a:extLst>
                  <a:ext uri="{FF2B5EF4-FFF2-40B4-BE49-F238E27FC236}">
                    <a16:creationId xmlns:a16="http://schemas.microsoft.com/office/drawing/2014/main" id="{BCE8ABED-6B76-D601-271A-A16CC87A0149}"/>
                  </a:ext>
                </a:extLst>
              </p:cNvPr>
              <p:cNvSpPr/>
              <p:nvPr/>
            </p:nvSpPr>
            <p:spPr>
              <a:xfrm>
                <a:off x="20276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85" name="Freeform: Shape 1084">
                <a:extLst>
                  <a:ext uri="{FF2B5EF4-FFF2-40B4-BE49-F238E27FC236}">
                    <a16:creationId xmlns:a16="http://schemas.microsoft.com/office/drawing/2014/main" id="{2173290C-A08E-4005-669B-FEC6E3369DB5}"/>
                  </a:ext>
                </a:extLst>
              </p:cNvPr>
              <p:cNvSpPr/>
              <p:nvPr/>
            </p:nvSpPr>
            <p:spPr>
              <a:xfrm>
                <a:off x="21436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86" name="Freeform: Shape 1085">
                <a:extLst>
                  <a:ext uri="{FF2B5EF4-FFF2-40B4-BE49-F238E27FC236}">
                    <a16:creationId xmlns:a16="http://schemas.microsoft.com/office/drawing/2014/main" id="{CF6E0A81-075F-0DA2-C1D2-5DD830967C72}"/>
                  </a:ext>
                </a:extLst>
              </p:cNvPr>
              <p:cNvSpPr/>
              <p:nvPr/>
            </p:nvSpPr>
            <p:spPr>
              <a:xfrm>
                <a:off x="225968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87" name="Freeform: Shape 1086">
                <a:extLst>
                  <a:ext uri="{FF2B5EF4-FFF2-40B4-BE49-F238E27FC236}">
                    <a16:creationId xmlns:a16="http://schemas.microsoft.com/office/drawing/2014/main" id="{C6605979-3BD5-FA1F-C6AC-957D457B627C}"/>
                  </a:ext>
                </a:extLst>
              </p:cNvPr>
              <p:cNvSpPr/>
              <p:nvPr/>
            </p:nvSpPr>
            <p:spPr>
              <a:xfrm>
                <a:off x="237571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88" name="Freeform: Shape 1087">
                <a:extLst>
                  <a:ext uri="{FF2B5EF4-FFF2-40B4-BE49-F238E27FC236}">
                    <a16:creationId xmlns:a16="http://schemas.microsoft.com/office/drawing/2014/main" id="{81C4BD9B-0D2C-12E1-A9A9-55CA237E7727}"/>
                  </a:ext>
                </a:extLst>
              </p:cNvPr>
              <p:cNvSpPr/>
              <p:nvPr/>
            </p:nvSpPr>
            <p:spPr>
              <a:xfrm>
                <a:off x="24917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89" name="Freeform: Shape 1088">
                <a:extLst>
                  <a:ext uri="{FF2B5EF4-FFF2-40B4-BE49-F238E27FC236}">
                    <a16:creationId xmlns:a16="http://schemas.microsoft.com/office/drawing/2014/main" id="{F4A53D53-1AB9-86B0-024E-8AB9A95F6E44}"/>
                  </a:ext>
                </a:extLst>
              </p:cNvPr>
              <p:cNvSpPr/>
              <p:nvPr/>
            </p:nvSpPr>
            <p:spPr>
              <a:xfrm>
                <a:off x="26077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90" name="Freeform: Shape 1089">
                <a:extLst>
                  <a:ext uri="{FF2B5EF4-FFF2-40B4-BE49-F238E27FC236}">
                    <a16:creationId xmlns:a16="http://schemas.microsoft.com/office/drawing/2014/main" id="{7D7BE4E1-250C-D8D6-5D25-5F7E80947DD4}"/>
                  </a:ext>
                </a:extLst>
              </p:cNvPr>
              <p:cNvSpPr/>
              <p:nvPr/>
            </p:nvSpPr>
            <p:spPr>
              <a:xfrm>
                <a:off x="272379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91" name="Freeform: Shape 1090">
                <a:extLst>
                  <a:ext uri="{FF2B5EF4-FFF2-40B4-BE49-F238E27FC236}">
                    <a16:creationId xmlns:a16="http://schemas.microsoft.com/office/drawing/2014/main" id="{C98AE5AD-94F1-459E-108C-BF6F737374FF}"/>
                  </a:ext>
                </a:extLst>
              </p:cNvPr>
              <p:cNvSpPr/>
              <p:nvPr/>
            </p:nvSpPr>
            <p:spPr>
              <a:xfrm>
                <a:off x="28398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92" name="Freeform: Shape 1091">
                <a:extLst>
                  <a:ext uri="{FF2B5EF4-FFF2-40B4-BE49-F238E27FC236}">
                    <a16:creationId xmlns:a16="http://schemas.microsoft.com/office/drawing/2014/main" id="{D519B133-FF22-F272-7CAC-D6C4839F759B}"/>
                  </a:ext>
                </a:extLst>
              </p:cNvPr>
              <p:cNvSpPr/>
              <p:nvPr/>
            </p:nvSpPr>
            <p:spPr>
              <a:xfrm>
                <a:off x="29558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93" name="Freeform: Shape 1092">
                <a:extLst>
                  <a:ext uri="{FF2B5EF4-FFF2-40B4-BE49-F238E27FC236}">
                    <a16:creationId xmlns:a16="http://schemas.microsoft.com/office/drawing/2014/main" id="{51CD49F9-4B12-E253-6D51-B3AF11FFEC51}"/>
                  </a:ext>
                </a:extLst>
              </p:cNvPr>
              <p:cNvSpPr/>
              <p:nvPr/>
            </p:nvSpPr>
            <p:spPr>
              <a:xfrm>
                <a:off x="307189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94" name="Freeform: Shape 1093">
                <a:extLst>
                  <a:ext uri="{FF2B5EF4-FFF2-40B4-BE49-F238E27FC236}">
                    <a16:creationId xmlns:a16="http://schemas.microsoft.com/office/drawing/2014/main" id="{AEDFEA2A-0444-AB26-B122-9F5269DDC011}"/>
                  </a:ext>
                </a:extLst>
              </p:cNvPr>
              <p:cNvSpPr/>
              <p:nvPr/>
            </p:nvSpPr>
            <p:spPr>
              <a:xfrm>
                <a:off x="318791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95" name="Freeform: Shape 1094">
                <a:extLst>
                  <a:ext uri="{FF2B5EF4-FFF2-40B4-BE49-F238E27FC236}">
                    <a16:creationId xmlns:a16="http://schemas.microsoft.com/office/drawing/2014/main" id="{909B75AF-FFD3-16A7-73A8-81091F055B6E}"/>
                  </a:ext>
                </a:extLst>
              </p:cNvPr>
              <p:cNvSpPr/>
              <p:nvPr/>
            </p:nvSpPr>
            <p:spPr>
              <a:xfrm>
                <a:off x="33039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96" name="Freeform: Shape 1095">
                <a:extLst>
                  <a:ext uri="{FF2B5EF4-FFF2-40B4-BE49-F238E27FC236}">
                    <a16:creationId xmlns:a16="http://schemas.microsoft.com/office/drawing/2014/main" id="{B5974E07-E95F-4F61-66AB-9AB9AFF67459}"/>
                  </a:ext>
                </a:extLst>
              </p:cNvPr>
              <p:cNvSpPr/>
              <p:nvPr/>
            </p:nvSpPr>
            <p:spPr>
              <a:xfrm>
                <a:off x="341997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97" name="Freeform: Shape 1096">
                <a:extLst>
                  <a:ext uri="{FF2B5EF4-FFF2-40B4-BE49-F238E27FC236}">
                    <a16:creationId xmlns:a16="http://schemas.microsoft.com/office/drawing/2014/main" id="{F1392674-23EC-18F8-DD5B-A2EF1BC4D512}"/>
                  </a:ext>
                </a:extLst>
              </p:cNvPr>
              <p:cNvSpPr/>
              <p:nvPr/>
            </p:nvSpPr>
            <p:spPr>
              <a:xfrm>
                <a:off x="35360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98" name="Freeform: Shape 1097">
                <a:extLst>
                  <a:ext uri="{FF2B5EF4-FFF2-40B4-BE49-F238E27FC236}">
                    <a16:creationId xmlns:a16="http://schemas.microsoft.com/office/drawing/2014/main" id="{4E2F3CFF-3388-BF9C-575D-DC4057E86D60}"/>
                  </a:ext>
                </a:extLst>
              </p:cNvPr>
              <p:cNvSpPr/>
              <p:nvPr/>
            </p:nvSpPr>
            <p:spPr>
              <a:xfrm>
                <a:off x="36520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099" name="Freeform: Shape 1098">
                <a:extLst>
                  <a:ext uri="{FF2B5EF4-FFF2-40B4-BE49-F238E27FC236}">
                    <a16:creationId xmlns:a16="http://schemas.microsoft.com/office/drawing/2014/main" id="{7EDF0C36-C0DD-31C0-9BCC-EDA3DEADA9ED}"/>
                  </a:ext>
                </a:extLst>
              </p:cNvPr>
              <p:cNvSpPr/>
              <p:nvPr/>
            </p:nvSpPr>
            <p:spPr>
              <a:xfrm>
                <a:off x="37680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00" name="Freeform: Shape 1099">
                <a:extLst>
                  <a:ext uri="{FF2B5EF4-FFF2-40B4-BE49-F238E27FC236}">
                    <a16:creationId xmlns:a16="http://schemas.microsoft.com/office/drawing/2014/main" id="{A2B5450E-D57B-8F26-30AC-7BC9F94A514C}"/>
                  </a:ext>
                </a:extLst>
              </p:cNvPr>
              <p:cNvSpPr/>
              <p:nvPr/>
            </p:nvSpPr>
            <p:spPr>
              <a:xfrm>
                <a:off x="38840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01" name="Freeform: Shape 1100">
                <a:extLst>
                  <a:ext uri="{FF2B5EF4-FFF2-40B4-BE49-F238E27FC236}">
                    <a16:creationId xmlns:a16="http://schemas.microsoft.com/office/drawing/2014/main" id="{6170A3E5-4418-3C46-220B-071386099D38}"/>
                  </a:ext>
                </a:extLst>
              </p:cNvPr>
              <p:cNvSpPr/>
              <p:nvPr/>
            </p:nvSpPr>
            <p:spPr>
              <a:xfrm>
                <a:off x="400012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02" name="Freeform: Shape 1101">
                <a:extLst>
                  <a:ext uri="{FF2B5EF4-FFF2-40B4-BE49-F238E27FC236}">
                    <a16:creationId xmlns:a16="http://schemas.microsoft.com/office/drawing/2014/main" id="{9332A24C-9D09-D2A6-90A5-A14960FFF31C}"/>
                  </a:ext>
                </a:extLst>
              </p:cNvPr>
              <p:cNvSpPr/>
              <p:nvPr/>
            </p:nvSpPr>
            <p:spPr>
              <a:xfrm>
                <a:off x="41161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03" name="Freeform: Shape 1102">
                <a:extLst>
                  <a:ext uri="{FF2B5EF4-FFF2-40B4-BE49-F238E27FC236}">
                    <a16:creationId xmlns:a16="http://schemas.microsoft.com/office/drawing/2014/main" id="{271CBD3A-9DBE-8F3F-7D2E-4D3802DF7ACE}"/>
                  </a:ext>
                </a:extLst>
              </p:cNvPr>
              <p:cNvSpPr/>
              <p:nvPr/>
            </p:nvSpPr>
            <p:spPr>
              <a:xfrm>
                <a:off x="42321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04" name="Freeform: Shape 1103">
                <a:extLst>
                  <a:ext uri="{FF2B5EF4-FFF2-40B4-BE49-F238E27FC236}">
                    <a16:creationId xmlns:a16="http://schemas.microsoft.com/office/drawing/2014/main" id="{EC3C4DE1-EB7A-0BF2-1941-A4CF56940E96}"/>
                  </a:ext>
                </a:extLst>
              </p:cNvPr>
              <p:cNvSpPr/>
              <p:nvPr/>
            </p:nvSpPr>
            <p:spPr>
              <a:xfrm>
                <a:off x="43482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05" name="Freeform: Shape 1104">
                <a:extLst>
                  <a:ext uri="{FF2B5EF4-FFF2-40B4-BE49-F238E27FC236}">
                    <a16:creationId xmlns:a16="http://schemas.microsoft.com/office/drawing/2014/main" id="{208ED43E-163A-7BAD-EED2-F8A08500A450}"/>
                  </a:ext>
                </a:extLst>
              </p:cNvPr>
              <p:cNvSpPr/>
              <p:nvPr/>
            </p:nvSpPr>
            <p:spPr>
              <a:xfrm>
                <a:off x="446424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06" name="Freeform: Shape 1105">
                <a:extLst>
                  <a:ext uri="{FF2B5EF4-FFF2-40B4-BE49-F238E27FC236}">
                    <a16:creationId xmlns:a16="http://schemas.microsoft.com/office/drawing/2014/main" id="{B466AA71-7810-2ECD-9C6E-A1DF4F07F231}"/>
                  </a:ext>
                </a:extLst>
              </p:cNvPr>
              <p:cNvSpPr/>
              <p:nvPr/>
            </p:nvSpPr>
            <p:spPr>
              <a:xfrm>
                <a:off x="458027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07" name="Freeform: Shape 1106">
                <a:extLst>
                  <a:ext uri="{FF2B5EF4-FFF2-40B4-BE49-F238E27FC236}">
                    <a16:creationId xmlns:a16="http://schemas.microsoft.com/office/drawing/2014/main" id="{707B160F-061B-4C9A-1701-3F74B4CB1CFA}"/>
                  </a:ext>
                </a:extLst>
              </p:cNvPr>
              <p:cNvSpPr/>
              <p:nvPr/>
            </p:nvSpPr>
            <p:spPr>
              <a:xfrm>
                <a:off x="5511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08" name="Freeform: Shape 1107">
                <a:extLst>
                  <a:ext uri="{FF2B5EF4-FFF2-40B4-BE49-F238E27FC236}">
                    <a16:creationId xmlns:a16="http://schemas.microsoft.com/office/drawing/2014/main" id="{6CCC9127-3447-5FE7-805C-FCDC9CBAC14D}"/>
                  </a:ext>
                </a:extLst>
              </p:cNvPr>
              <p:cNvSpPr/>
              <p:nvPr/>
            </p:nvSpPr>
            <p:spPr>
              <a:xfrm>
                <a:off x="17115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09" name="Freeform: Shape 1108">
                <a:extLst>
                  <a:ext uri="{FF2B5EF4-FFF2-40B4-BE49-F238E27FC236}">
                    <a16:creationId xmlns:a16="http://schemas.microsoft.com/office/drawing/2014/main" id="{C3B16EDA-3D7F-761E-2A50-BC8E19D3D80E}"/>
                  </a:ext>
                </a:extLst>
              </p:cNvPr>
              <p:cNvSpPr/>
              <p:nvPr/>
            </p:nvSpPr>
            <p:spPr>
              <a:xfrm>
                <a:off x="2871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10" name="Freeform: Shape 1109">
                <a:extLst>
                  <a:ext uri="{FF2B5EF4-FFF2-40B4-BE49-F238E27FC236}">
                    <a16:creationId xmlns:a16="http://schemas.microsoft.com/office/drawing/2014/main" id="{C248B0CC-732E-B22A-86A3-E153DDD03E57}"/>
                  </a:ext>
                </a:extLst>
              </p:cNvPr>
              <p:cNvSpPr/>
              <p:nvPr/>
            </p:nvSpPr>
            <p:spPr>
              <a:xfrm>
                <a:off x="40320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11" name="Freeform: Shape 1110">
                <a:extLst>
                  <a:ext uri="{FF2B5EF4-FFF2-40B4-BE49-F238E27FC236}">
                    <a16:creationId xmlns:a16="http://schemas.microsoft.com/office/drawing/2014/main" id="{0B3E855A-9CCD-E802-5019-395D42FD3A6A}"/>
                  </a:ext>
                </a:extLst>
              </p:cNvPr>
              <p:cNvSpPr/>
              <p:nvPr/>
            </p:nvSpPr>
            <p:spPr>
              <a:xfrm>
                <a:off x="51923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12" name="Freeform: Shape 1111">
                <a:extLst>
                  <a:ext uri="{FF2B5EF4-FFF2-40B4-BE49-F238E27FC236}">
                    <a16:creationId xmlns:a16="http://schemas.microsoft.com/office/drawing/2014/main" id="{777291A8-AA28-1625-BFD1-17EC1E793B97}"/>
                  </a:ext>
                </a:extLst>
              </p:cNvPr>
              <p:cNvSpPr/>
              <p:nvPr/>
            </p:nvSpPr>
            <p:spPr>
              <a:xfrm>
                <a:off x="63526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13" name="Freeform: Shape 1112">
                <a:extLst>
                  <a:ext uri="{FF2B5EF4-FFF2-40B4-BE49-F238E27FC236}">
                    <a16:creationId xmlns:a16="http://schemas.microsoft.com/office/drawing/2014/main" id="{20808F25-CCB9-45EA-B5C4-5C72C7BACE3D}"/>
                  </a:ext>
                </a:extLst>
              </p:cNvPr>
              <p:cNvSpPr/>
              <p:nvPr/>
            </p:nvSpPr>
            <p:spPr>
              <a:xfrm>
                <a:off x="7512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14" name="Freeform: Shape 1113">
                <a:extLst>
                  <a:ext uri="{FF2B5EF4-FFF2-40B4-BE49-F238E27FC236}">
                    <a16:creationId xmlns:a16="http://schemas.microsoft.com/office/drawing/2014/main" id="{F813EB30-D85B-2384-BC90-62BD47830EDB}"/>
                  </a:ext>
                </a:extLst>
              </p:cNvPr>
              <p:cNvSpPr/>
              <p:nvPr/>
            </p:nvSpPr>
            <p:spPr>
              <a:xfrm>
                <a:off x="8673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15" name="Freeform: Shape 1114">
                <a:extLst>
                  <a:ext uri="{FF2B5EF4-FFF2-40B4-BE49-F238E27FC236}">
                    <a16:creationId xmlns:a16="http://schemas.microsoft.com/office/drawing/2014/main" id="{F56D25EA-5B75-7269-5C0B-25F47F627BA0}"/>
                  </a:ext>
                </a:extLst>
              </p:cNvPr>
              <p:cNvSpPr/>
              <p:nvPr/>
            </p:nvSpPr>
            <p:spPr>
              <a:xfrm>
                <a:off x="98334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16" name="Freeform: Shape 1115">
                <a:extLst>
                  <a:ext uri="{FF2B5EF4-FFF2-40B4-BE49-F238E27FC236}">
                    <a16:creationId xmlns:a16="http://schemas.microsoft.com/office/drawing/2014/main" id="{183F1C69-F3AC-6419-1857-8FE03FE1F224}"/>
                  </a:ext>
                </a:extLst>
              </p:cNvPr>
              <p:cNvSpPr/>
              <p:nvPr/>
            </p:nvSpPr>
            <p:spPr>
              <a:xfrm>
                <a:off x="10993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17" name="Freeform: Shape 1116">
                <a:extLst>
                  <a:ext uri="{FF2B5EF4-FFF2-40B4-BE49-F238E27FC236}">
                    <a16:creationId xmlns:a16="http://schemas.microsoft.com/office/drawing/2014/main" id="{C56237D2-496F-7C33-1AB1-C71583BCF36E}"/>
                  </a:ext>
                </a:extLst>
              </p:cNvPr>
              <p:cNvSpPr/>
              <p:nvPr/>
            </p:nvSpPr>
            <p:spPr>
              <a:xfrm>
                <a:off x="121541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18" name="Freeform: Shape 1117">
                <a:extLst>
                  <a:ext uri="{FF2B5EF4-FFF2-40B4-BE49-F238E27FC236}">
                    <a16:creationId xmlns:a16="http://schemas.microsoft.com/office/drawing/2014/main" id="{3E3811FA-2B7D-A617-D4E8-D6477BBC1A6B}"/>
                  </a:ext>
                </a:extLst>
              </p:cNvPr>
              <p:cNvSpPr/>
              <p:nvPr/>
            </p:nvSpPr>
            <p:spPr>
              <a:xfrm>
                <a:off x="13314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19" name="Freeform: Shape 1118">
                <a:extLst>
                  <a:ext uri="{FF2B5EF4-FFF2-40B4-BE49-F238E27FC236}">
                    <a16:creationId xmlns:a16="http://schemas.microsoft.com/office/drawing/2014/main" id="{A1C4AC5E-20E5-F5D7-B3E5-C717635ACB1A}"/>
                  </a:ext>
                </a:extLst>
              </p:cNvPr>
              <p:cNvSpPr/>
              <p:nvPr/>
            </p:nvSpPr>
            <p:spPr>
              <a:xfrm>
                <a:off x="144748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20" name="Freeform: Shape 1119">
                <a:extLst>
                  <a:ext uri="{FF2B5EF4-FFF2-40B4-BE49-F238E27FC236}">
                    <a16:creationId xmlns:a16="http://schemas.microsoft.com/office/drawing/2014/main" id="{7E32D783-FE8A-38F5-7FEC-F1F5CBA1DFEE}"/>
                  </a:ext>
                </a:extLst>
              </p:cNvPr>
              <p:cNvSpPr/>
              <p:nvPr/>
            </p:nvSpPr>
            <p:spPr>
              <a:xfrm>
                <a:off x="15634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21" name="Freeform: Shape 1120">
                <a:extLst>
                  <a:ext uri="{FF2B5EF4-FFF2-40B4-BE49-F238E27FC236}">
                    <a16:creationId xmlns:a16="http://schemas.microsoft.com/office/drawing/2014/main" id="{88564FF3-1051-74A6-930C-330EF51B19ED}"/>
                  </a:ext>
                </a:extLst>
              </p:cNvPr>
              <p:cNvSpPr/>
              <p:nvPr/>
            </p:nvSpPr>
            <p:spPr>
              <a:xfrm>
                <a:off x="16795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22" name="Freeform: Shape 1121">
                <a:extLst>
                  <a:ext uri="{FF2B5EF4-FFF2-40B4-BE49-F238E27FC236}">
                    <a16:creationId xmlns:a16="http://schemas.microsoft.com/office/drawing/2014/main" id="{20848214-910D-A4E4-40EB-AC6F395E79E1}"/>
                  </a:ext>
                </a:extLst>
              </p:cNvPr>
              <p:cNvSpPr/>
              <p:nvPr/>
            </p:nvSpPr>
            <p:spPr>
              <a:xfrm>
                <a:off x="17955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23" name="Freeform: Shape 1122">
                <a:extLst>
                  <a:ext uri="{FF2B5EF4-FFF2-40B4-BE49-F238E27FC236}">
                    <a16:creationId xmlns:a16="http://schemas.microsoft.com/office/drawing/2014/main" id="{1C243757-6085-39CF-4860-FF55E69CA234}"/>
                  </a:ext>
                </a:extLst>
              </p:cNvPr>
              <p:cNvSpPr/>
              <p:nvPr/>
            </p:nvSpPr>
            <p:spPr>
              <a:xfrm>
                <a:off x="191159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24" name="Freeform: Shape 1123">
                <a:extLst>
                  <a:ext uri="{FF2B5EF4-FFF2-40B4-BE49-F238E27FC236}">
                    <a16:creationId xmlns:a16="http://schemas.microsoft.com/office/drawing/2014/main" id="{DC7BE5DE-5024-EA19-D4E2-5866A3F94162}"/>
                  </a:ext>
                </a:extLst>
              </p:cNvPr>
              <p:cNvSpPr/>
              <p:nvPr/>
            </p:nvSpPr>
            <p:spPr>
              <a:xfrm>
                <a:off x="20276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25" name="Freeform: Shape 1124">
                <a:extLst>
                  <a:ext uri="{FF2B5EF4-FFF2-40B4-BE49-F238E27FC236}">
                    <a16:creationId xmlns:a16="http://schemas.microsoft.com/office/drawing/2014/main" id="{D3BC10F7-C9D9-430A-5B66-6CB3BCEFE950}"/>
                  </a:ext>
                </a:extLst>
              </p:cNvPr>
              <p:cNvSpPr/>
              <p:nvPr/>
            </p:nvSpPr>
            <p:spPr>
              <a:xfrm>
                <a:off x="21436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26" name="Freeform: Shape 1125">
                <a:extLst>
                  <a:ext uri="{FF2B5EF4-FFF2-40B4-BE49-F238E27FC236}">
                    <a16:creationId xmlns:a16="http://schemas.microsoft.com/office/drawing/2014/main" id="{DBB2E11E-F089-3B32-6401-12EBB425F64A}"/>
                  </a:ext>
                </a:extLst>
              </p:cNvPr>
              <p:cNvSpPr/>
              <p:nvPr/>
            </p:nvSpPr>
            <p:spPr>
              <a:xfrm>
                <a:off x="225968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27" name="Freeform: Shape 1126">
                <a:extLst>
                  <a:ext uri="{FF2B5EF4-FFF2-40B4-BE49-F238E27FC236}">
                    <a16:creationId xmlns:a16="http://schemas.microsoft.com/office/drawing/2014/main" id="{83EDAE81-F827-57F0-719D-8C815B4A2C0F}"/>
                  </a:ext>
                </a:extLst>
              </p:cNvPr>
              <p:cNvSpPr/>
              <p:nvPr/>
            </p:nvSpPr>
            <p:spPr>
              <a:xfrm>
                <a:off x="237571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28" name="Freeform: Shape 1127">
                <a:extLst>
                  <a:ext uri="{FF2B5EF4-FFF2-40B4-BE49-F238E27FC236}">
                    <a16:creationId xmlns:a16="http://schemas.microsoft.com/office/drawing/2014/main" id="{14A5EADE-7682-3D11-E136-C6A9F7A33A83}"/>
                  </a:ext>
                </a:extLst>
              </p:cNvPr>
              <p:cNvSpPr/>
              <p:nvPr/>
            </p:nvSpPr>
            <p:spPr>
              <a:xfrm>
                <a:off x="24917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29" name="Freeform: Shape 1128">
                <a:extLst>
                  <a:ext uri="{FF2B5EF4-FFF2-40B4-BE49-F238E27FC236}">
                    <a16:creationId xmlns:a16="http://schemas.microsoft.com/office/drawing/2014/main" id="{B8CE760C-BA3C-792D-4684-23425219F6D8}"/>
                  </a:ext>
                </a:extLst>
              </p:cNvPr>
              <p:cNvSpPr/>
              <p:nvPr/>
            </p:nvSpPr>
            <p:spPr>
              <a:xfrm>
                <a:off x="26077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30" name="Freeform: Shape 1129">
                <a:extLst>
                  <a:ext uri="{FF2B5EF4-FFF2-40B4-BE49-F238E27FC236}">
                    <a16:creationId xmlns:a16="http://schemas.microsoft.com/office/drawing/2014/main" id="{D3DF81AF-CA56-2ABC-0914-DE1DC6573E31}"/>
                  </a:ext>
                </a:extLst>
              </p:cNvPr>
              <p:cNvSpPr/>
              <p:nvPr/>
            </p:nvSpPr>
            <p:spPr>
              <a:xfrm>
                <a:off x="272379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31" name="Freeform: Shape 1130">
                <a:extLst>
                  <a:ext uri="{FF2B5EF4-FFF2-40B4-BE49-F238E27FC236}">
                    <a16:creationId xmlns:a16="http://schemas.microsoft.com/office/drawing/2014/main" id="{1BB6C2A1-B70C-5E72-A066-37CE227B2D28}"/>
                  </a:ext>
                </a:extLst>
              </p:cNvPr>
              <p:cNvSpPr/>
              <p:nvPr/>
            </p:nvSpPr>
            <p:spPr>
              <a:xfrm>
                <a:off x="28398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32" name="Freeform: Shape 1131">
                <a:extLst>
                  <a:ext uri="{FF2B5EF4-FFF2-40B4-BE49-F238E27FC236}">
                    <a16:creationId xmlns:a16="http://schemas.microsoft.com/office/drawing/2014/main" id="{DB6CAFA8-B616-9837-A39E-3A69F11631C2}"/>
                  </a:ext>
                </a:extLst>
              </p:cNvPr>
              <p:cNvSpPr/>
              <p:nvPr/>
            </p:nvSpPr>
            <p:spPr>
              <a:xfrm>
                <a:off x="29558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33" name="Freeform: Shape 1132">
                <a:extLst>
                  <a:ext uri="{FF2B5EF4-FFF2-40B4-BE49-F238E27FC236}">
                    <a16:creationId xmlns:a16="http://schemas.microsoft.com/office/drawing/2014/main" id="{B81AF602-64E8-3E83-D432-51EC1697DE09}"/>
                  </a:ext>
                </a:extLst>
              </p:cNvPr>
              <p:cNvSpPr/>
              <p:nvPr/>
            </p:nvSpPr>
            <p:spPr>
              <a:xfrm>
                <a:off x="307189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34" name="Freeform: Shape 1133">
                <a:extLst>
                  <a:ext uri="{FF2B5EF4-FFF2-40B4-BE49-F238E27FC236}">
                    <a16:creationId xmlns:a16="http://schemas.microsoft.com/office/drawing/2014/main" id="{F1ACC752-0B9A-6944-EDAF-57BA5E2059EE}"/>
                  </a:ext>
                </a:extLst>
              </p:cNvPr>
              <p:cNvSpPr/>
              <p:nvPr/>
            </p:nvSpPr>
            <p:spPr>
              <a:xfrm>
                <a:off x="318791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35" name="Freeform: Shape 1134">
                <a:extLst>
                  <a:ext uri="{FF2B5EF4-FFF2-40B4-BE49-F238E27FC236}">
                    <a16:creationId xmlns:a16="http://schemas.microsoft.com/office/drawing/2014/main" id="{FED677C6-C4B8-0154-5F19-E99D3F6F2CC4}"/>
                  </a:ext>
                </a:extLst>
              </p:cNvPr>
              <p:cNvSpPr/>
              <p:nvPr/>
            </p:nvSpPr>
            <p:spPr>
              <a:xfrm>
                <a:off x="33039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36" name="Freeform: Shape 1135">
                <a:extLst>
                  <a:ext uri="{FF2B5EF4-FFF2-40B4-BE49-F238E27FC236}">
                    <a16:creationId xmlns:a16="http://schemas.microsoft.com/office/drawing/2014/main" id="{F958C621-2F3C-C2F7-BABA-8A9498F2B8F9}"/>
                  </a:ext>
                </a:extLst>
              </p:cNvPr>
              <p:cNvSpPr/>
              <p:nvPr/>
            </p:nvSpPr>
            <p:spPr>
              <a:xfrm>
                <a:off x="341997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37" name="Freeform: Shape 1136">
                <a:extLst>
                  <a:ext uri="{FF2B5EF4-FFF2-40B4-BE49-F238E27FC236}">
                    <a16:creationId xmlns:a16="http://schemas.microsoft.com/office/drawing/2014/main" id="{D3A5280D-1904-5109-F883-6EDA9988E9F7}"/>
                  </a:ext>
                </a:extLst>
              </p:cNvPr>
              <p:cNvSpPr/>
              <p:nvPr/>
            </p:nvSpPr>
            <p:spPr>
              <a:xfrm>
                <a:off x="35360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38" name="Freeform: Shape 1137">
                <a:extLst>
                  <a:ext uri="{FF2B5EF4-FFF2-40B4-BE49-F238E27FC236}">
                    <a16:creationId xmlns:a16="http://schemas.microsoft.com/office/drawing/2014/main" id="{EA40DD6C-1317-A391-C200-D39EA05BEBB6}"/>
                  </a:ext>
                </a:extLst>
              </p:cNvPr>
              <p:cNvSpPr/>
              <p:nvPr/>
            </p:nvSpPr>
            <p:spPr>
              <a:xfrm>
                <a:off x="36520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39" name="Freeform: Shape 1138">
                <a:extLst>
                  <a:ext uri="{FF2B5EF4-FFF2-40B4-BE49-F238E27FC236}">
                    <a16:creationId xmlns:a16="http://schemas.microsoft.com/office/drawing/2014/main" id="{46EB7A38-6B86-E78E-FB2C-7B4F8EC871E8}"/>
                  </a:ext>
                </a:extLst>
              </p:cNvPr>
              <p:cNvSpPr/>
              <p:nvPr/>
            </p:nvSpPr>
            <p:spPr>
              <a:xfrm>
                <a:off x="37680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40" name="Freeform: Shape 1139">
                <a:extLst>
                  <a:ext uri="{FF2B5EF4-FFF2-40B4-BE49-F238E27FC236}">
                    <a16:creationId xmlns:a16="http://schemas.microsoft.com/office/drawing/2014/main" id="{32C56265-5D43-5946-84F9-13A9F89233DA}"/>
                  </a:ext>
                </a:extLst>
              </p:cNvPr>
              <p:cNvSpPr/>
              <p:nvPr/>
            </p:nvSpPr>
            <p:spPr>
              <a:xfrm>
                <a:off x="38840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41" name="Freeform: Shape 1140">
                <a:extLst>
                  <a:ext uri="{FF2B5EF4-FFF2-40B4-BE49-F238E27FC236}">
                    <a16:creationId xmlns:a16="http://schemas.microsoft.com/office/drawing/2014/main" id="{F23ECB5F-5071-5DEA-28E7-A88141617621}"/>
                  </a:ext>
                </a:extLst>
              </p:cNvPr>
              <p:cNvSpPr/>
              <p:nvPr/>
            </p:nvSpPr>
            <p:spPr>
              <a:xfrm>
                <a:off x="400012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42" name="Freeform: Shape 1141">
                <a:extLst>
                  <a:ext uri="{FF2B5EF4-FFF2-40B4-BE49-F238E27FC236}">
                    <a16:creationId xmlns:a16="http://schemas.microsoft.com/office/drawing/2014/main" id="{E9358AE8-C0BE-C486-4EDC-4BEB81F7B038}"/>
                  </a:ext>
                </a:extLst>
              </p:cNvPr>
              <p:cNvSpPr/>
              <p:nvPr/>
            </p:nvSpPr>
            <p:spPr>
              <a:xfrm>
                <a:off x="41161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43" name="Freeform: Shape 1142">
                <a:extLst>
                  <a:ext uri="{FF2B5EF4-FFF2-40B4-BE49-F238E27FC236}">
                    <a16:creationId xmlns:a16="http://schemas.microsoft.com/office/drawing/2014/main" id="{B1420F1A-5FDA-C1A6-5171-DE2C77950C13}"/>
                  </a:ext>
                </a:extLst>
              </p:cNvPr>
              <p:cNvSpPr/>
              <p:nvPr/>
            </p:nvSpPr>
            <p:spPr>
              <a:xfrm>
                <a:off x="42321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44" name="Freeform: Shape 1143">
                <a:extLst>
                  <a:ext uri="{FF2B5EF4-FFF2-40B4-BE49-F238E27FC236}">
                    <a16:creationId xmlns:a16="http://schemas.microsoft.com/office/drawing/2014/main" id="{4D5A2CC1-10A9-3BD0-42A3-5EF18CF00B26}"/>
                  </a:ext>
                </a:extLst>
              </p:cNvPr>
              <p:cNvSpPr/>
              <p:nvPr/>
            </p:nvSpPr>
            <p:spPr>
              <a:xfrm>
                <a:off x="43482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45" name="Freeform: Shape 1144">
                <a:extLst>
                  <a:ext uri="{FF2B5EF4-FFF2-40B4-BE49-F238E27FC236}">
                    <a16:creationId xmlns:a16="http://schemas.microsoft.com/office/drawing/2014/main" id="{01E5E63A-CF95-FB34-E276-C3670E42336F}"/>
                  </a:ext>
                </a:extLst>
              </p:cNvPr>
              <p:cNvSpPr/>
              <p:nvPr/>
            </p:nvSpPr>
            <p:spPr>
              <a:xfrm>
                <a:off x="446424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46" name="Freeform: Shape 1145">
                <a:extLst>
                  <a:ext uri="{FF2B5EF4-FFF2-40B4-BE49-F238E27FC236}">
                    <a16:creationId xmlns:a16="http://schemas.microsoft.com/office/drawing/2014/main" id="{8492A8B6-8BEC-DA0B-5843-928FEBD16AE7}"/>
                  </a:ext>
                </a:extLst>
              </p:cNvPr>
              <p:cNvSpPr/>
              <p:nvPr/>
            </p:nvSpPr>
            <p:spPr>
              <a:xfrm>
                <a:off x="458027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47" name="Freeform: Shape 1146">
                <a:extLst>
                  <a:ext uri="{FF2B5EF4-FFF2-40B4-BE49-F238E27FC236}">
                    <a16:creationId xmlns:a16="http://schemas.microsoft.com/office/drawing/2014/main" id="{3A348C72-2B04-55A6-37B7-715E13930398}"/>
                  </a:ext>
                </a:extLst>
              </p:cNvPr>
              <p:cNvSpPr/>
              <p:nvPr/>
            </p:nvSpPr>
            <p:spPr>
              <a:xfrm>
                <a:off x="5511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48" name="Freeform: Shape 1147">
                <a:extLst>
                  <a:ext uri="{FF2B5EF4-FFF2-40B4-BE49-F238E27FC236}">
                    <a16:creationId xmlns:a16="http://schemas.microsoft.com/office/drawing/2014/main" id="{B024003B-C613-2E7E-79A8-8DDEE89DEA98}"/>
                  </a:ext>
                </a:extLst>
              </p:cNvPr>
              <p:cNvSpPr/>
              <p:nvPr/>
            </p:nvSpPr>
            <p:spPr>
              <a:xfrm>
                <a:off x="17115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49" name="Freeform: Shape 1148">
                <a:extLst>
                  <a:ext uri="{FF2B5EF4-FFF2-40B4-BE49-F238E27FC236}">
                    <a16:creationId xmlns:a16="http://schemas.microsoft.com/office/drawing/2014/main" id="{66B9671B-919A-9041-0D8E-955CDAF5F838}"/>
                  </a:ext>
                </a:extLst>
              </p:cNvPr>
              <p:cNvSpPr/>
              <p:nvPr/>
            </p:nvSpPr>
            <p:spPr>
              <a:xfrm>
                <a:off x="2871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50" name="Freeform: Shape 1149">
                <a:extLst>
                  <a:ext uri="{FF2B5EF4-FFF2-40B4-BE49-F238E27FC236}">
                    <a16:creationId xmlns:a16="http://schemas.microsoft.com/office/drawing/2014/main" id="{027BC26D-87AE-322D-BBCB-87B6E532C67E}"/>
                  </a:ext>
                </a:extLst>
              </p:cNvPr>
              <p:cNvSpPr/>
              <p:nvPr/>
            </p:nvSpPr>
            <p:spPr>
              <a:xfrm>
                <a:off x="40320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51" name="Freeform: Shape 1150">
                <a:extLst>
                  <a:ext uri="{FF2B5EF4-FFF2-40B4-BE49-F238E27FC236}">
                    <a16:creationId xmlns:a16="http://schemas.microsoft.com/office/drawing/2014/main" id="{AC27BCAA-7E37-38F1-8722-4127FE78705A}"/>
                  </a:ext>
                </a:extLst>
              </p:cNvPr>
              <p:cNvSpPr/>
              <p:nvPr/>
            </p:nvSpPr>
            <p:spPr>
              <a:xfrm>
                <a:off x="51923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52" name="Freeform: Shape 1151">
                <a:extLst>
                  <a:ext uri="{FF2B5EF4-FFF2-40B4-BE49-F238E27FC236}">
                    <a16:creationId xmlns:a16="http://schemas.microsoft.com/office/drawing/2014/main" id="{04F0B330-8DDF-0B16-5D43-458080E19576}"/>
                  </a:ext>
                </a:extLst>
              </p:cNvPr>
              <p:cNvSpPr/>
              <p:nvPr/>
            </p:nvSpPr>
            <p:spPr>
              <a:xfrm>
                <a:off x="63526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53" name="Freeform: Shape 1152">
                <a:extLst>
                  <a:ext uri="{FF2B5EF4-FFF2-40B4-BE49-F238E27FC236}">
                    <a16:creationId xmlns:a16="http://schemas.microsoft.com/office/drawing/2014/main" id="{32DC5C94-8AA3-C6AF-2E48-55B6CA417B34}"/>
                  </a:ext>
                </a:extLst>
              </p:cNvPr>
              <p:cNvSpPr/>
              <p:nvPr/>
            </p:nvSpPr>
            <p:spPr>
              <a:xfrm>
                <a:off x="7512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54" name="Freeform: Shape 1153">
                <a:extLst>
                  <a:ext uri="{FF2B5EF4-FFF2-40B4-BE49-F238E27FC236}">
                    <a16:creationId xmlns:a16="http://schemas.microsoft.com/office/drawing/2014/main" id="{FCAE087C-23C0-A687-8173-4F2903551E7B}"/>
                  </a:ext>
                </a:extLst>
              </p:cNvPr>
              <p:cNvSpPr/>
              <p:nvPr/>
            </p:nvSpPr>
            <p:spPr>
              <a:xfrm>
                <a:off x="8673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55" name="Freeform: Shape 1154">
                <a:extLst>
                  <a:ext uri="{FF2B5EF4-FFF2-40B4-BE49-F238E27FC236}">
                    <a16:creationId xmlns:a16="http://schemas.microsoft.com/office/drawing/2014/main" id="{65C16E98-3566-B986-BF2C-814193521570}"/>
                  </a:ext>
                </a:extLst>
              </p:cNvPr>
              <p:cNvSpPr/>
              <p:nvPr/>
            </p:nvSpPr>
            <p:spPr>
              <a:xfrm>
                <a:off x="98334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56" name="Freeform: Shape 1155">
                <a:extLst>
                  <a:ext uri="{FF2B5EF4-FFF2-40B4-BE49-F238E27FC236}">
                    <a16:creationId xmlns:a16="http://schemas.microsoft.com/office/drawing/2014/main" id="{FBB67D63-27D3-9FC0-415F-5809B936DF54}"/>
                  </a:ext>
                </a:extLst>
              </p:cNvPr>
              <p:cNvSpPr/>
              <p:nvPr/>
            </p:nvSpPr>
            <p:spPr>
              <a:xfrm>
                <a:off x="10993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57" name="Freeform: Shape 1156">
                <a:extLst>
                  <a:ext uri="{FF2B5EF4-FFF2-40B4-BE49-F238E27FC236}">
                    <a16:creationId xmlns:a16="http://schemas.microsoft.com/office/drawing/2014/main" id="{D689D09F-AE5D-361C-C365-D500F4925E8E}"/>
                  </a:ext>
                </a:extLst>
              </p:cNvPr>
              <p:cNvSpPr/>
              <p:nvPr/>
            </p:nvSpPr>
            <p:spPr>
              <a:xfrm>
                <a:off x="121541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58" name="Freeform: Shape 1157">
                <a:extLst>
                  <a:ext uri="{FF2B5EF4-FFF2-40B4-BE49-F238E27FC236}">
                    <a16:creationId xmlns:a16="http://schemas.microsoft.com/office/drawing/2014/main" id="{B1A97D78-2873-8D9B-4364-C543D8F5E0CE}"/>
                  </a:ext>
                </a:extLst>
              </p:cNvPr>
              <p:cNvSpPr/>
              <p:nvPr/>
            </p:nvSpPr>
            <p:spPr>
              <a:xfrm>
                <a:off x="13314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59" name="Freeform: Shape 1158">
                <a:extLst>
                  <a:ext uri="{FF2B5EF4-FFF2-40B4-BE49-F238E27FC236}">
                    <a16:creationId xmlns:a16="http://schemas.microsoft.com/office/drawing/2014/main" id="{BBD9295A-804D-F4B1-E691-D9588E465BC3}"/>
                  </a:ext>
                </a:extLst>
              </p:cNvPr>
              <p:cNvSpPr/>
              <p:nvPr/>
            </p:nvSpPr>
            <p:spPr>
              <a:xfrm>
                <a:off x="144748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60" name="Freeform: Shape 1159">
                <a:extLst>
                  <a:ext uri="{FF2B5EF4-FFF2-40B4-BE49-F238E27FC236}">
                    <a16:creationId xmlns:a16="http://schemas.microsoft.com/office/drawing/2014/main" id="{8C2135AD-6751-C766-1D42-0C33D50D3425}"/>
                  </a:ext>
                </a:extLst>
              </p:cNvPr>
              <p:cNvSpPr/>
              <p:nvPr/>
            </p:nvSpPr>
            <p:spPr>
              <a:xfrm>
                <a:off x="15634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61" name="Freeform: Shape 1160">
                <a:extLst>
                  <a:ext uri="{FF2B5EF4-FFF2-40B4-BE49-F238E27FC236}">
                    <a16:creationId xmlns:a16="http://schemas.microsoft.com/office/drawing/2014/main" id="{A7C96BF3-96AE-BFA6-415E-E5A40911FAD8}"/>
                  </a:ext>
                </a:extLst>
              </p:cNvPr>
              <p:cNvSpPr/>
              <p:nvPr/>
            </p:nvSpPr>
            <p:spPr>
              <a:xfrm>
                <a:off x="16795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62" name="Freeform: Shape 1161">
                <a:extLst>
                  <a:ext uri="{FF2B5EF4-FFF2-40B4-BE49-F238E27FC236}">
                    <a16:creationId xmlns:a16="http://schemas.microsoft.com/office/drawing/2014/main" id="{6497C7E5-C858-757C-4EDA-A7607A3BF950}"/>
                  </a:ext>
                </a:extLst>
              </p:cNvPr>
              <p:cNvSpPr/>
              <p:nvPr/>
            </p:nvSpPr>
            <p:spPr>
              <a:xfrm>
                <a:off x="17955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63" name="Freeform: Shape 1162">
                <a:extLst>
                  <a:ext uri="{FF2B5EF4-FFF2-40B4-BE49-F238E27FC236}">
                    <a16:creationId xmlns:a16="http://schemas.microsoft.com/office/drawing/2014/main" id="{C6392201-43A3-3F71-1AD5-3259C289BE74}"/>
                  </a:ext>
                </a:extLst>
              </p:cNvPr>
              <p:cNvSpPr/>
              <p:nvPr/>
            </p:nvSpPr>
            <p:spPr>
              <a:xfrm>
                <a:off x="191159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64" name="Freeform: Shape 1163">
                <a:extLst>
                  <a:ext uri="{FF2B5EF4-FFF2-40B4-BE49-F238E27FC236}">
                    <a16:creationId xmlns:a16="http://schemas.microsoft.com/office/drawing/2014/main" id="{BDE90447-0771-FDE9-68F1-9E25AD33C3B0}"/>
                  </a:ext>
                </a:extLst>
              </p:cNvPr>
              <p:cNvSpPr/>
              <p:nvPr/>
            </p:nvSpPr>
            <p:spPr>
              <a:xfrm>
                <a:off x="20276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65" name="Freeform: Shape 1164">
                <a:extLst>
                  <a:ext uri="{FF2B5EF4-FFF2-40B4-BE49-F238E27FC236}">
                    <a16:creationId xmlns:a16="http://schemas.microsoft.com/office/drawing/2014/main" id="{6783415C-4EA8-A38A-A9A7-FEC421E5ECEA}"/>
                  </a:ext>
                </a:extLst>
              </p:cNvPr>
              <p:cNvSpPr/>
              <p:nvPr/>
            </p:nvSpPr>
            <p:spPr>
              <a:xfrm>
                <a:off x="21436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66" name="Freeform: Shape 1165">
                <a:extLst>
                  <a:ext uri="{FF2B5EF4-FFF2-40B4-BE49-F238E27FC236}">
                    <a16:creationId xmlns:a16="http://schemas.microsoft.com/office/drawing/2014/main" id="{00B9B451-9AF5-7555-70CF-910C8B196F91}"/>
                  </a:ext>
                </a:extLst>
              </p:cNvPr>
              <p:cNvSpPr/>
              <p:nvPr/>
            </p:nvSpPr>
            <p:spPr>
              <a:xfrm>
                <a:off x="225968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67" name="Freeform: Shape 1166">
                <a:extLst>
                  <a:ext uri="{FF2B5EF4-FFF2-40B4-BE49-F238E27FC236}">
                    <a16:creationId xmlns:a16="http://schemas.microsoft.com/office/drawing/2014/main" id="{EB79BA9C-D5C6-2560-2C63-CF4315CAA10C}"/>
                  </a:ext>
                </a:extLst>
              </p:cNvPr>
              <p:cNvSpPr/>
              <p:nvPr/>
            </p:nvSpPr>
            <p:spPr>
              <a:xfrm>
                <a:off x="237571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68" name="Freeform: Shape 1167">
                <a:extLst>
                  <a:ext uri="{FF2B5EF4-FFF2-40B4-BE49-F238E27FC236}">
                    <a16:creationId xmlns:a16="http://schemas.microsoft.com/office/drawing/2014/main" id="{14819FC7-4B07-DC65-5BBC-91850F95F35C}"/>
                  </a:ext>
                </a:extLst>
              </p:cNvPr>
              <p:cNvSpPr/>
              <p:nvPr/>
            </p:nvSpPr>
            <p:spPr>
              <a:xfrm>
                <a:off x="24917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69" name="Freeform: Shape 1168">
                <a:extLst>
                  <a:ext uri="{FF2B5EF4-FFF2-40B4-BE49-F238E27FC236}">
                    <a16:creationId xmlns:a16="http://schemas.microsoft.com/office/drawing/2014/main" id="{541525A1-4B66-4ACF-0B8C-A9DDF08C0108}"/>
                  </a:ext>
                </a:extLst>
              </p:cNvPr>
              <p:cNvSpPr/>
              <p:nvPr/>
            </p:nvSpPr>
            <p:spPr>
              <a:xfrm>
                <a:off x="26077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70" name="Freeform: Shape 1169">
                <a:extLst>
                  <a:ext uri="{FF2B5EF4-FFF2-40B4-BE49-F238E27FC236}">
                    <a16:creationId xmlns:a16="http://schemas.microsoft.com/office/drawing/2014/main" id="{9B92ACFD-3D42-BFCD-3AD8-4A8EF6F1E613}"/>
                  </a:ext>
                </a:extLst>
              </p:cNvPr>
              <p:cNvSpPr/>
              <p:nvPr/>
            </p:nvSpPr>
            <p:spPr>
              <a:xfrm>
                <a:off x="272379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71" name="Freeform: Shape 1170">
                <a:extLst>
                  <a:ext uri="{FF2B5EF4-FFF2-40B4-BE49-F238E27FC236}">
                    <a16:creationId xmlns:a16="http://schemas.microsoft.com/office/drawing/2014/main" id="{2A5E6A8F-8DD2-AB00-3D54-AE6213672A7A}"/>
                  </a:ext>
                </a:extLst>
              </p:cNvPr>
              <p:cNvSpPr/>
              <p:nvPr/>
            </p:nvSpPr>
            <p:spPr>
              <a:xfrm>
                <a:off x="28398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72" name="Freeform: Shape 1171">
                <a:extLst>
                  <a:ext uri="{FF2B5EF4-FFF2-40B4-BE49-F238E27FC236}">
                    <a16:creationId xmlns:a16="http://schemas.microsoft.com/office/drawing/2014/main" id="{81C0F9AE-6B51-5DA5-FD10-E3514C7EF772}"/>
                  </a:ext>
                </a:extLst>
              </p:cNvPr>
              <p:cNvSpPr/>
              <p:nvPr/>
            </p:nvSpPr>
            <p:spPr>
              <a:xfrm>
                <a:off x="29558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73" name="Freeform: Shape 1172">
                <a:extLst>
                  <a:ext uri="{FF2B5EF4-FFF2-40B4-BE49-F238E27FC236}">
                    <a16:creationId xmlns:a16="http://schemas.microsoft.com/office/drawing/2014/main" id="{8C24C77B-CE65-DC0B-7149-D8CBE9EFCA0B}"/>
                  </a:ext>
                </a:extLst>
              </p:cNvPr>
              <p:cNvSpPr/>
              <p:nvPr/>
            </p:nvSpPr>
            <p:spPr>
              <a:xfrm>
                <a:off x="307189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74" name="Freeform: Shape 1173">
                <a:extLst>
                  <a:ext uri="{FF2B5EF4-FFF2-40B4-BE49-F238E27FC236}">
                    <a16:creationId xmlns:a16="http://schemas.microsoft.com/office/drawing/2014/main" id="{091738C1-ABC7-50A6-8AAF-4DD763E67E51}"/>
                  </a:ext>
                </a:extLst>
              </p:cNvPr>
              <p:cNvSpPr/>
              <p:nvPr/>
            </p:nvSpPr>
            <p:spPr>
              <a:xfrm>
                <a:off x="318791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75" name="Freeform: Shape 1174">
                <a:extLst>
                  <a:ext uri="{FF2B5EF4-FFF2-40B4-BE49-F238E27FC236}">
                    <a16:creationId xmlns:a16="http://schemas.microsoft.com/office/drawing/2014/main" id="{35564026-7CE3-F6B1-9105-36A1313A9283}"/>
                  </a:ext>
                </a:extLst>
              </p:cNvPr>
              <p:cNvSpPr/>
              <p:nvPr/>
            </p:nvSpPr>
            <p:spPr>
              <a:xfrm>
                <a:off x="33039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76" name="Freeform: Shape 1175">
                <a:extLst>
                  <a:ext uri="{FF2B5EF4-FFF2-40B4-BE49-F238E27FC236}">
                    <a16:creationId xmlns:a16="http://schemas.microsoft.com/office/drawing/2014/main" id="{6BFB0126-6B6D-FD40-46ED-87BE5520B32A}"/>
                  </a:ext>
                </a:extLst>
              </p:cNvPr>
              <p:cNvSpPr/>
              <p:nvPr/>
            </p:nvSpPr>
            <p:spPr>
              <a:xfrm>
                <a:off x="341997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77" name="Freeform: Shape 1176">
                <a:extLst>
                  <a:ext uri="{FF2B5EF4-FFF2-40B4-BE49-F238E27FC236}">
                    <a16:creationId xmlns:a16="http://schemas.microsoft.com/office/drawing/2014/main" id="{B1405D74-341F-5347-0239-1B53C9FF6F95}"/>
                  </a:ext>
                </a:extLst>
              </p:cNvPr>
              <p:cNvSpPr/>
              <p:nvPr/>
            </p:nvSpPr>
            <p:spPr>
              <a:xfrm>
                <a:off x="35360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78" name="Freeform: Shape 1177">
                <a:extLst>
                  <a:ext uri="{FF2B5EF4-FFF2-40B4-BE49-F238E27FC236}">
                    <a16:creationId xmlns:a16="http://schemas.microsoft.com/office/drawing/2014/main" id="{69207102-3464-7AA9-91CC-94DF340A0847}"/>
                  </a:ext>
                </a:extLst>
              </p:cNvPr>
              <p:cNvSpPr/>
              <p:nvPr/>
            </p:nvSpPr>
            <p:spPr>
              <a:xfrm>
                <a:off x="36520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79" name="Freeform: Shape 1178">
                <a:extLst>
                  <a:ext uri="{FF2B5EF4-FFF2-40B4-BE49-F238E27FC236}">
                    <a16:creationId xmlns:a16="http://schemas.microsoft.com/office/drawing/2014/main" id="{00BAD13D-EEBF-635C-307A-BF451D44249A}"/>
                  </a:ext>
                </a:extLst>
              </p:cNvPr>
              <p:cNvSpPr/>
              <p:nvPr/>
            </p:nvSpPr>
            <p:spPr>
              <a:xfrm>
                <a:off x="37680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80" name="Freeform: Shape 1179">
                <a:extLst>
                  <a:ext uri="{FF2B5EF4-FFF2-40B4-BE49-F238E27FC236}">
                    <a16:creationId xmlns:a16="http://schemas.microsoft.com/office/drawing/2014/main" id="{5F86A263-CB6D-DC20-F1AC-973345DE0940}"/>
                  </a:ext>
                </a:extLst>
              </p:cNvPr>
              <p:cNvSpPr/>
              <p:nvPr/>
            </p:nvSpPr>
            <p:spPr>
              <a:xfrm>
                <a:off x="38840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81" name="Freeform: Shape 1180">
                <a:extLst>
                  <a:ext uri="{FF2B5EF4-FFF2-40B4-BE49-F238E27FC236}">
                    <a16:creationId xmlns:a16="http://schemas.microsoft.com/office/drawing/2014/main" id="{CF49F165-4094-49C1-CD32-18B8991B1B46}"/>
                  </a:ext>
                </a:extLst>
              </p:cNvPr>
              <p:cNvSpPr/>
              <p:nvPr/>
            </p:nvSpPr>
            <p:spPr>
              <a:xfrm>
                <a:off x="400012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82" name="Freeform: Shape 1181">
                <a:extLst>
                  <a:ext uri="{FF2B5EF4-FFF2-40B4-BE49-F238E27FC236}">
                    <a16:creationId xmlns:a16="http://schemas.microsoft.com/office/drawing/2014/main" id="{DCE2F1EC-9CFC-BBA0-46C0-CD2C09468DA7}"/>
                  </a:ext>
                </a:extLst>
              </p:cNvPr>
              <p:cNvSpPr/>
              <p:nvPr/>
            </p:nvSpPr>
            <p:spPr>
              <a:xfrm>
                <a:off x="41161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83" name="Freeform: Shape 1182">
                <a:extLst>
                  <a:ext uri="{FF2B5EF4-FFF2-40B4-BE49-F238E27FC236}">
                    <a16:creationId xmlns:a16="http://schemas.microsoft.com/office/drawing/2014/main" id="{DD93E869-08AB-B329-2837-5DDF59C3E7AA}"/>
                  </a:ext>
                </a:extLst>
              </p:cNvPr>
              <p:cNvSpPr/>
              <p:nvPr/>
            </p:nvSpPr>
            <p:spPr>
              <a:xfrm>
                <a:off x="42321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84" name="Freeform: Shape 1183">
                <a:extLst>
                  <a:ext uri="{FF2B5EF4-FFF2-40B4-BE49-F238E27FC236}">
                    <a16:creationId xmlns:a16="http://schemas.microsoft.com/office/drawing/2014/main" id="{1D2B27A4-409F-8470-EDAC-E59F8E1E9A84}"/>
                  </a:ext>
                </a:extLst>
              </p:cNvPr>
              <p:cNvSpPr/>
              <p:nvPr/>
            </p:nvSpPr>
            <p:spPr>
              <a:xfrm>
                <a:off x="43482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85" name="Freeform: Shape 1184">
                <a:extLst>
                  <a:ext uri="{FF2B5EF4-FFF2-40B4-BE49-F238E27FC236}">
                    <a16:creationId xmlns:a16="http://schemas.microsoft.com/office/drawing/2014/main" id="{136F389C-28E0-616F-8DA6-FC87171EF8E5}"/>
                  </a:ext>
                </a:extLst>
              </p:cNvPr>
              <p:cNvSpPr/>
              <p:nvPr/>
            </p:nvSpPr>
            <p:spPr>
              <a:xfrm>
                <a:off x="446424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86" name="Freeform: Shape 1185">
                <a:extLst>
                  <a:ext uri="{FF2B5EF4-FFF2-40B4-BE49-F238E27FC236}">
                    <a16:creationId xmlns:a16="http://schemas.microsoft.com/office/drawing/2014/main" id="{9DFA4892-DB1C-DC31-3131-A696B01DEDAB}"/>
                  </a:ext>
                </a:extLst>
              </p:cNvPr>
              <p:cNvSpPr/>
              <p:nvPr/>
            </p:nvSpPr>
            <p:spPr>
              <a:xfrm>
                <a:off x="458027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87" name="Freeform: Shape 1186">
                <a:extLst>
                  <a:ext uri="{FF2B5EF4-FFF2-40B4-BE49-F238E27FC236}">
                    <a16:creationId xmlns:a16="http://schemas.microsoft.com/office/drawing/2014/main" id="{9E552E4A-5C1F-D7E3-7C37-5EAF9D996E60}"/>
                  </a:ext>
                </a:extLst>
              </p:cNvPr>
              <p:cNvSpPr/>
              <p:nvPr/>
            </p:nvSpPr>
            <p:spPr>
              <a:xfrm>
                <a:off x="5511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88" name="Freeform: Shape 1187">
                <a:extLst>
                  <a:ext uri="{FF2B5EF4-FFF2-40B4-BE49-F238E27FC236}">
                    <a16:creationId xmlns:a16="http://schemas.microsoft.com/office/drawing/2014/main" id="{7A3A47CD-CF26-0F21-315C-09E374F6FC77}"/>
                  </a:ext>
                </a:extLst>
              </p:cNvPr>
              <p:cNvSpPr/>
              <p:nvPr/>
            </p:nvSpPr>
            <p:spPr>
              <a:xfrm>
                <a:off x="17115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89" name="Freeform: Shape 1188">
                <a:extLst>
                  <a:ext uri="{FF2B5EF4-FFF2-40B4-BE49-F238E27FC236}">
                    <a16:creationId xmlns:a16="http://schemas.microsoft.com/office/drawing/2014/main" id="{CFEA4A01-D6E0-FD30-89EF-E08A6350C9A5}"/>
                  </a:ext>
                </a:extLst>
              </p:cNvPr>
              <p:cNvSpPr/>
              <p:nvPr/>
            </p:nvSpPr>
            <p:spPr>
              <a:xfrm>
                <a:off x="2871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90" name="Freeform: Shape 1189">
                <a:extLst>
                  <a:ext uri="{FF2B5EF4-FFF2-40B4-BE49-F238E27FC236}">
                    <a16:creationId xmlns:a16="http://schemas.microsoft.com/office/drawing/2014/main" id="{359BA6DB-BFEF-755A-D1B3-E4F319787B6C}"/>
                  </a:ext>
                </a:extLst>
              </p:cNvPr>
              <p:cNvSpPr/>
              <p:nvPr/>
            </p:nvSpPr>
            <p:spPr>
              <a:xfrm>
                <a:off x="40320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91" name="Freeform: Shape 1190">
                <a:extLst>
                  <a:ext uri="{FF2B5EF4-FFF2-40B4-BE49-F238E27FC236}">
                    <a16:creationId xmlns:a16="http://schemas.microsoft.com/office/drawing/2014/main" id="{F1D1C9A1-F8E9-CF07-110C-256741392EC9}"/>
                  </a:ext>
                </a:extLst>
              </p:cNvPr>
              <p:cNvSpPr/>
              <p:nvPr/>
            </p:nvSpPr>
            <p:spPr>
              <a:xfrm>
                <a:off x="51923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92" name="Freeform: Shape 1191">
                <a:extLst>
                  <a:ext uri="{FF2B5EF4-FFF2-40B4-BE49-F238E27FC236}">
                    <a16:creationId xmlns:a16="http://schemas.microsoft.com/office/drawing/2014/main" id="{70F590C1-7F67-072B-5B50-9958E087D25E}"/>
                  </a:ext>
                </a:extLst>
              </p:cNvPr>
              <p:cNvSpPr/>
              <p:nvPr/>
            </p:nvSpPr>
            <p:spPr>
              <a:xfrm>
                <a:off x="63526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93" name="Freeform: Shape 1192">
                <a:extLst>
                  <a:ext uri="{FF2B5EF4-FFF2-40B4-BE49-F238E27FC236}">
                    <a16:creationId xmlns:a16="http://schemas.microsoft.com/office/drawing/2014/main" id="{C1B511CF-9230-E69D-1922-326EB04EA8F9}"/>
                  </a:ext>
                </a:extLst>
              </p:cNvPr>
              <p:cNvSpPr/>
              <p:nvPr/>
            </p:nvSpPr>
            <p:spPr>
              <a:xfrm>
                <a:off x="7512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94" name="Freeform: Shape 1193">
                <a:extLst>
                  <a:ext uri="{FF2B5EF4-FFF2-40B4-BE49-F238E27FC236}">
                    <a16:creationId xmlns:a16="http://schemas.microsoft.com/office/drawing/2014/main" id="{719F13B6-73C8-3773-73B1-69E57862BD62}"/>
                  </a:ext>
                </a:extLst>
              </p:cNvPr>
              <p:cNvSpPr/>
              <p:nvPr/>
            </p:nvSpPr>
            <p:spPr>
              <a:xfrm>
                <a:off x="8673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95" name="Freeform: Shape 1194">
                <a:extLst>
                  <a:ext uri="{FF2B5EF4-FFF2-40B4-BE49-F238E27FC236}">
                    <a16:creationId xmlns:a16="http://schemas.microsoft.com/office/drawing/2014/main" id="{25442FFF-396B-D50D-F2F5-966220DFE8D6}"/>
                  </a:ext>
                </a:extLst>
              </p:cNvPr>
              <p:cNvSpPr/>
              <p:nvPr/>
            </p:nvSpPr>
            <p:spPr>
              <a:xfrm>
                <a:off x="98334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96" name="Freeform: Shape 1195">
                <a:extLst>
                  <a:ext uri="{FF2B5EF4-FFF2-40B4-BE49-F238E27FC236}">
                    <a16:creationId xmlns:a16="http://schemas.microsoft.com/office/drawing/2014/main" id="{402909D5-2A2B-40BC-4F71-AD660C34FC94}"/>
                  </a:ext>
                </a:extLst>
              </p:cNvPr>
              <p:cNvSpPr/>
              <p:nvPr/>
            </p:nvSpPr>
            <p:spPr>
              <a:xfrm>
                <a:off x="10993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97" name="Freeform: Shape 1196">
                <a:extLst>
                  <a:ext uri="{FF2B5EF4-FFF2-40B4-BE49-F238E27FC236}">
                    <a16:creationId xmlns:a16="http://schemas.microsoft.com/office/drawing/2014/main" id="{DFA771FA-E4DB-0FC3-9F88-18E0823007CB}"/>
                  </a:ext>
                </a:extLst>
              </p:cNvPr>
              <p:cNvSpPr/>
              <p:nvPr/>
            </p:nvSpPr>
            <p:spPr>
              <a:xfrm>
                <a:off x="121541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98" name="Freeform: Shape 1197">
                <a:extLst>
                  <a:ext uri="{FF2B5EF4-FFF2-40B4-BE49-F238E27FC236}">
                    <a16:creationId xmlns:a16="http://schemas.microsoft.com/office/drawing/2014/main" id="{63388EEA-0844-AD39-CAB9-7A9176EA72FD}"/>
                  </a:ext>
                </a:extLst>
              </p:cNvPr>
              <p:cNvSpPr/>
              <p:nvPr/>
            </p:nvSpPr>
            <p:spPr>
              <a:xfrm>
                <a:off x="13314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199" name="Freeform: Shape 1198">
                <a:extLst>
                  <a:ext uri="{FF2B5EF4-FFF2-40B4-BE49-F238E27FC236}">
                    <a16:creationId xmlns:a16="http://schemas.microsoft.com/office/drawing/2014/main" id="{46D9627F-598F-F26D-4B02-D0CF66A7574B}"/>
                  </a:ext>
                </a:extLst>
              </p:cNvPr>
              <p:cNvSpPr/>
              <p:nvPr/>
            </p:nvSpPr>
            <p:spPr>
              <a:xfrm>
                <a:off x="144748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00" name="Freeform: Shape 1199">
                <a:extLst>
                  <a:ext uri="{FF2B5EF4-FFF2-40B4-BE49-F238E27FC236}">
                    <a16:creationId xmlns:a16="http://schemas.microsoft.com/office/drawing/2014/main" id="{FD2267DF-2443-EFD7-FA70-DCD5FA55215D}"/>
                  </a:ext>
                </a:extLst>
              </p:cNvPr>
              <p:cNvSpPr/>
              <p:nvPr/>
            </p:nvSpPr>
            <p:spPr>
              <a:xfrm>
                <a:off x="15634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01" name="Freeform: Shape 1200">
                <a:extLst>
                  <a:ext uri="{FF2B5EF4-FFF2-40B4-BE49-F238E27FC236}">
                    <a16:creationId xmlns:a16="http://schemas.microsoft.com/office/drawing/2014/main" id="{A77DB511-FC48-DB56-29E7-E3F8517829AE}"/>
                  </a:ext>
                </a:extLst>
              </p:cNvPr>
              <p:cNvSpPr/>
              <p:nvPr/>
            </p:nvSpPr>
            <p:spPr>
              <a:xfrm>
                <a:off x="16795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02" name="Freeform: Shape 1201">
                <a:extLst>
                  <a:ext uri="{FF2B5EF4-FFF2-40B4-BE49-F238E27FC236}">
                    <a16:creationId xmlns:a16="http://schemas.microsoft.com/office/drawing/2014/main" id="{64F7EE89-62D5-CEC2-D15F-D78A9A2C7078}"/>
                  </a:ext>
                </a:extLst>
              </p:cNvPr>
              <p:cNvSpPr/>
              <p:nvPr/>
            </p:nvSpPr>
            <p:spPr>
              <a:xfrm>
                <a:off x="17955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03" name="Freeform: Shape 1202">
                <a:extLst>
                  <a:ext uri="{FF2B5EF4-FFF2-40B4-BE49-F238E27FC236}">
                    <a16:creationId xmlns:a16="http://schemas.microsoft.com/office/drawing/2014/main" id="{08D6021C-3A81-AA40-F3E4-35482416DE70}"/>
                  </a:ext>
                </a:extLst>
              </p:cNvPr>
              <p:cNvSpPr/>
              <p:nvPr/>
            </p:nvSpPr>
            <p:spPr>
              <a:xfrm>
                <a:off x="191159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04" name="Freeform: Shape 1203">
                <a:extLst>
                  <a:ext uri="{FF2B5EF4-FFF2-40B4-BE49-F238E27FC236}">
                    <a16:creationId xmlns:a16="http://schemas.microsoft.com/office/drawing/2014/main" id="{0E31C20A-6DA5-6B5F-06CB-78424B9EE0D3}"/>
                  </a:ext>
                </a:extLst>
              </p:cNvPr>
              <p:cNvSpPr/>
              <p:nvPr/>
            </p:nvSpPr>
            <p:spPr>
              <a:xfrm>
                <a:off x="20276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05" name="Freeform: Shape 1204">
                <a:extLst>
                  <a:ext uri="{FF2B5EF4-FFF2-40B4-BE49-F238E27FC236}">
                    <a16:creationId xmlns:a16="http://schemas.microsoft.com/office/drawing/2014/main" id="{6FA69B88-7E23-E203-19F0-B171075DBDC4}"/>
                  </a:ext>
                </a:extLst>
              </p:cNvPr>
              <p:cNvSpPr/>
              <p:nvPr/>
            </p:nvSpPr>
            <p:spPr>
              <a:xfrm>
                <a:off x="21436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06" name="Freeform: Shape 1205">
                <a:extLst>
                  <a:ext uri="{FF2B5EF4-FFF2-40B4-BE49-F238E27FC236}">
                    <a16:creationId xmlns:a16="http://schemas.microsoft.com/office/drawing/2014/main" id="{DA2EA4C5-850F-9A93-495D-D7E928869AEF}"/>
                  </a:ext>
                </a:extLst>
              </p:cNvPr>
              <p:cNvSpPr/>
              <p:nvPr/>
            </p:nvSpPr>
            <p:spPr>
              <a:xfrm>
                <a:off x="225968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07" name="Freeform: Shape 1206">
                <a:extLst>
                  <a:ext uri="{FF2B5EF4-FFF2-40B4-BE49-F238E27FC236}">
                    <a16:creationId xmlns:a16="http://schemas.microsoft.com/office/drawing/2014/main" id="{AF6E82D7-73D3-D1D2-16EB-58B885C739A5}"/>
                  </a:ext>
                </a:extLst>
              </p:cNvPr>
              <p:cNvSpPr/>
              <p:nvPr/>
            </p:nvSpPr>
            <p:spPr>
              <a:xfrm>
                <a:off x="237571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08" name="Freeform: Shape 1207">
                <a:extLst>
                  <a:ext uri="{FF2B5EF4-FFF2-40B4-BE49-F238E27FC236}">
                    <a16:creationId xmlns:a16="http://schemas.microsoft.com/office/drawing/2014/main" id="{D2B6A36B-1F82-E899-A938-649958233B29}"/>
                  </a:ext>
                </a:extLst>
              </p:cNvPr>
              <p:cNvSpPr/>
              <p:nvPr/>
            </p:nvSpPr>
            <p:spPr>
              <a:xfrm>
                <a:off x="24917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09" name="Freeform: Shape 1208">
                <a:extLst>
                  <a:ext uri="{FF2B5EF4-FFF2-40B4-BE49-F238E27FC236}">
                    <a16:creationId xmlns:a16="http://schemas.microsoft.com/office/drawing/2014/main" id="{97DD3DE7-A846-330D-263C-CB098BCEB36A}"/>
                  </a:ext>
                </a:extLst>
              </p:cNvPr>
              <p:cNvSpPr/>
              <p:nvPr/>
            </p:nvSpPr>
            <p:spPr>
              <a:xfrm>
                <a:off x="26077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10" name="Freeform: Shape 1209">
                <a:extLst>
                  <a:ext uri="{FF2B5EF4-FFF2-40B4-BE49-F238E27FC236}">
                    <a16:creationId xmlns:a16="http://schemas.microsoft.com/office/drawing/2014/main" id="{38612D55-FA56-A950-9C10-89EA46F48D66}"/>
                  </a:ext>
                </a:extLst>
              </p:cNvPr>
              <p:cNvSpPr/>
              <p:nvPr/>
            </p:nvSpPr>
            <p:spPr>
              <a:xfrm>
                <a:off x="272379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11" name="Freeform: Shape 1210">
                <a:extLst>
                  <a:ext uri="{FF2B5EF4-FFF2-40B4-BE49-F238E27FC236}">
                    <a16:creationId xmlns:a16="http://schemas.microsoft.com/office/drawing/2014/main" id="{DE925E1D-5198-7D22-3728-F2031B22EBC7}"/>
                  </a:ext>
                </a:extLst>
              </p:cNvPr>
              <p:cNvSpPr/>
              <p:nvPr/>
            </p:nvSpPr>
            <p:spPr>
              <a:xfrm>
                <a:off x="28398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12" name="Freeform: Shape 1211">
                <a:extLst>
                  <a:ext uri="{FF2B5EF4-FFF2-40B4-BE49-F238E27FC236}">
                    <a16:creationId xmlns:a16="http://schemas.microsoft.com/office/drawing/2014/main" id="{48BDD1E2-C90A-84A6-116E-D12E43C986AF}"/>
                  </a:ext>
                </a:extLst>
              </p:cNvPr>
              <p:cNvSpPr/>
              <p:nvPr/>
            </p:nvSpPr>
            <p:spPr>
              <a:xfrm>
                <a:off x="29558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13" name="Freeform: Shape 1212">
                <a:extLst>
                  <a:ext uri="{FF2B5EF4-FFF2-40B4-BE49-F238E27FC236}">
                    <a16:creationId xmlns:a16="http://schemas.microsoft.com/office/drawing/2014/main" id="{5001678B-E6C1-C45C-F314-3D04F4AA0EFF}"/>
                  </a:ext>
                </a:extLst>
              </p:cNvPr>
              <p:cNvSpPr/>
              <p:nvPr/>
            </p:nvSpPr>
            <p:spPr>
              <a:xfrm>
                <a:off x="307189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14" name="Freeform: Shape 1213">
                <a:extLst>
                  <a:ext uri="{FF2B5EF4-FFF2-40B4-BE49-F238E27FC236}">
                    <a16:creationId xmlns:a16="http://schemas.microsoft.com/office/drawing/2014/main" id="{99A3AD1F-9C26-8ACD-EB38-287118D1EC49}"/>
                  </a:ext>
                </a:extLst>
              </p:cNvPr>
              <p:cNvSpPr/>
              <p:nvPr/>
            </p:nvSpPr>
            <p:spPr>
              <a:xfrm>
                <a:off x="318791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15" name="Freeform: Shape 1214">
                <a:extLst>
                  <a:ext uri="{FF2B5EF4-FFF2-40B4-BE49-F238E27FC236}">
                    <a16:creationId xmlns:a16="http://schemas.microsoft.com/office/drawing/2014/main" id="{34BBBEE4-9ABF-C2A7-DD4F-9298A58DBDBE}"/>
                  </a:ext>
                </a:extLst>
              </p:cNvPr>
              <p:cNvSpPr/>
              <p:nvPr/>
            </p:nvSpPr>
            <p:spPr>
              <a:xfrm>
                <a:off x="33039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16" name="Freeform: Shape 1215">
                <a:extLst>
                  <a:ext uri="{FF2B5EF4-FFF2-40B4-BE49-F238E27FC236}">
                    <a16:creationId xmlns:a16="http://schemas.microsoft.com/office/drawing/2014/main" id="{1AF4597A-14A6-72DF-5A86-82E301EC5989}"/>
                  </a:ext>
                </a:extLst>
              </p:cNvPr>
              <p:cNvSpPr/>
              <p:nvPr/>
            </p:nvSpPr>
            <p:spPr>
              <a:xfrm>
                <a:off x="341997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17" name="Freeform: Shape 1216">
                <a:extLst>
                  <a:ext uri="{FF2B5EF4-FFF2-40B4-BE49-F238E27FC236}">
                    <a16:creationId xmlns:a16="http://schemas.microsoft.com/office/drawing/2014/main" id="{9AF914E5-9CEC-5B26-0914-76A9C571A08F}"/>
                  </a:ext>
                </a:extLst>
              </p:cNvPr>
              <p:cNvSpPr/>
              <p:nvPr/>
            </p:nvSpPr>
            <p:spPr>
              <a:xfrm>
                <a:off x="35360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18" name="Freeform: Shape 1217">
                <a:extLst>
                  <a:ext uri="{FF2B5EF4-FFF2-40B4-BE49-F238E27FC236}">
                    <a16:creationId xmlns:a16="http://schemas.microsoft.com/office/drawing/2014/main" id="{1AAB9396-1099-06EF-2D72-D0A773A8BFE1}"/>
                  </a:ext>
                </a:extLst>
              </p:cNvPr>
              <p:cNvSpPr/>
              <p:nvPr/>
            </p:nvSpPr>
            <p:spPr>
              <a:xfrm>
                <a:off x="36520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19" name="Freeform: Shape 1218">
                <a:extLst>
                  <a:ext uri="{FF2B5EF4-FFF2-40B4-BE49-F238E27FC236}">
                    <a16:creationId xmlns:a16="http://schemas.microsoft.com/office/drawing/2014/main" id="{FF2CE5B3-EDF8-6AB8-0E9D-A3EFF83446F2}"/>
                  </a:ext>
                </a:extLst>
              </p:cNvPr>
              <p:cNvSpPr/>
              <p:nvPr/>
            </p:nvSpPr>
            <p:spPr>
              <a:xfrm>
                <a:off x="37680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20" name="Freeform: Shape 1219">
                <a:extLst>
                  <a:ext uri="{FF2B5EF4-FFF2-40B4-BE49-F238E27FC236}">
                    <a16:creationId xmlns:a16="http://schemas.microsoft.com/office/drawing/2014/main" id="{28542523-CD05-68C7-01B5-DCC336346EEF}"/>
                  </a:ext>
                </a:extLst>
              </p:cNvPr>
              <p:cNvSpPr/>
              <p:nvPr/>
            </p:nvSpPr>
            <p:spPr>
              <a:xfrm>
                <a:off x="38840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21" name="Freeform: Shape 1220">
                <a:extLst>
                  <a:ext uri="{FF2B5EF4-FFF2-40B4-BE49-F238E27FC236}">
                    <a16:creationId xmlns:a16="http://schemas.microsoft.com/office/drawing/2014/main" id="{98CE7CE3-474A-1F06-B307-EAEA0E861CD2}"/>
                  </a:ext>
                </a:extLst>
              </p:cNvPr>
              <p:cNvSpPr/>
              <p:nvPr/>
            </p:nvSpPr>
            <p:spPr>
              <a:xfrm>
                <a:off x="400012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22" name="Freeform: Shape 1221">
                <a:extLst>
                  <a:ext uri="{FF2B5EF4-FFF2-40B4-BE49-F238E27FC236}">
                    <a16:creationId xmlns:a16="http://schemas.microsoft.com/office/drawing/2014/main" id="{9C3E62FD-8F28-291E-5D11-460C44C061A5}"/>
                  </a:ext>
                </a:extLst>
              </p:cNvPr>
              <p:cNvSpPr/>
              <p:nvPr/>
            </p:nvSpPr>
            <p:spPr>
              <a:xfrm>
                <a:off x="41161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23" name="Freeform: Shape 1222">
                <a:extLst>
                  <a:ext uri="{FF2B5EF4-FFF2-40B4-BE49-F238E27FC236}">
                    <a16:creationId xmlns:a16="http://schemas.microsoft.com/office/drawing/2014/main" id="{EAAF40B0-675C-7E06-BB47-F29E1D631A7A}"/>
                  </a:ext>
                </a:extLst>
              </p:cNvPr>
              <p:cNvSpPr/>
              <p:nvPr/>
            </p:nvSpPr>
            <p:spPr>
              <a:xfrm>
                <a:off x="42321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24" name="Freeform: Shape 1223">
                <a:extLst>
                  <a:ext uri="{FF2B5EF4-FFF2-40B4-BE49-F238E27FC236}">
                    <a16:creationId xmlns:a16="http://schemas.microsoft.com/office/drawing/2014/main" id="{53B39885-159D-412F-4566-FB9E7BAE6DFD}"/>
                  </a:ext>
                </a:extLst>
              </p:cNvPr>
              <p:cNvSpPr/>
              <p:nvPr/>
            </p:nvSpPr>
            <p:spPr>
              <a:xfrm>
                <a:off x="43482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25" name="Freeform: Shape 1224">
                <a:extLst>
                  <a:ext uri="{FF2B5EF4-FFF2-40B4-BE49-F238E27FC236}">
                    <a16:creationId xmlns:a16="http://schemas.microsoft.com/office/drawing/2014/main" id="{9C426C88-D72C-CCC6-0172-4C4821F49B36}"/>
                  </a:ext>
                </a:extLst>
              </p:cNvPr>
              <p:cNvSpPr/>
              <p:nvPr/>
            </p:nvSpPr>
            <p:spPr>
              <a:xfrm>
                <a:off x="446424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26" name="Freeform: Shape 1225">
                <a:extLst>
                  <a:ext uri="{FF2B5EF4-FFF2-40B4-BE49-F238E27FC236}">
                    <a16:creationId xmlns:a16="http://schemas.microsoft.com/office/drawing/2014/main" id="{5B05F724-9E79-8891-9AA7-377B1D9779C2}"/>
                  </a:ext>
                </a:extLst>
              </p:cNvPr>
              <p:cNvSpPr/>
              <p:nvPr/>
            </p:nvSpPr>
            <p:spPr>
              <a:xfrm>
                <a:off x="458027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27" name="Freeform: Shape 1226">
                <a:extLst>
                  <a:ext uri="{FF2B5EF4-FFF2-40B4-BE49-F238E27FC236}">
                    <a16:creationId xmlns:a16="http://schemas.microsoft.com/office/drawing/2014/main" id="{0E395BB8-46AA-630D-5A32-47AE78B23303}"/>
                  </a:ext>
                </a:extLst>
              </p:cNvPr>
              <p:cNvSpPr/>
              <p:nvPr/>
            </p:nvSpPr>
            <p:spPr>
              <a:xfrm>
                <a:off x="5511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28" name="Freeform: Shape 1227">
                <a:extLst>
                  <a:ext uri="{FF2B5EF4-FFF2-40B4-BE49-F238E27FC236}">
                    <a16:creationId xmlns:a16="http://schemas.microsoft.com/office/drawing/2014/main" id="{92176E78-DAD4-C4B1-41DD-676BAEF56BDA}"/>
                  </a:ext>
                </a:extLst>
              </p:cNvPr>
              <p:cNvSpPr/>
              <p:nvPr/>
            </p:nvSpPr>
            <p:spPr>
              <a:xfrm>
                <a:off x="17115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29" name="Freeform: Shape 1228">
                <a:extLst>
                  <a:ext uri="{FF2B5EF4-FFF2-40B4-BE49-F238E27FC236}">
                    <a16:creationId xmlns:a16="http://schemas.microsoft.com/office/drawing/2014/main" id="{B76EE7B9-0ED3-3970-6D84-365040B57F5B}"/>
                  </a:ext>
                </a:extLst>
              </p:cNvPr>
              <p:cNvSpPr/>
              <p:nvPr/>
            </p:nvSpPr>
            <p:spPr>
              <a:xfrm>
                <a:off x="2871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30" name="Freeform: Shape 1229">
                <a:extLst>
                  <a:ext uri="{FF2B5EF4-FFF2-40B4-BE49-F238E27FC236}">
                    <a16:creationId xmlns:a16="http://schemas.microsoft.com/office/drawing/2014/main" id="{81C42A4E-0B11-0BC8-E80D-6A8488AB9B62}"/>
                  </a:ext>
                </a:extLst>
              </p:cNvPr>
              <p:cNvSpPr/>
              <p:nvPr/>
            </p:nvSpPr>
            <p:spPr>
              <a:xfrm>
                <a:off x="40320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31" name="Freeform: Shape 1230">
                <a:extLst>
                  <a:ext uri="{FF2B5EF4-FFF2-40B4-BE49-F238E27FC236}">
                    <a16:creationId xmlns:a16="http://schemas.microsoft.com/office/drawing/2014/main" id="{E2627A61-D452-B098-A27C-ED800F6EEC74}"/>
                  </a:ext>
                </a:extLst>
              </p:cNvPr>
              <p:cNvSpPr/>
              <p:nvPr/>
            </p:nvSpPr>
            <p:spPr>
              <a:xfrm>
                <a:off x="51923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32" name="Freeform: Shape 1231">
                <a:extLst>
                  <a:ext uri="{FF2B5EF4-FFF2-40B4-BE49-F238E27FC236}">
                    <a16:creationId xmlns:a16="http://schemas.microsoft.com/office/drawing/2014/main" id="{DB8DE5BE-546D-6716-6434-052928746DB3}"/>
                  </a:ext>
                </a:extLst>
              </p:cNvPr>
              <p:cNvSpPr/>
              <p:nvPr/>
            </p:nvSpPr>
            <p:spPr>
              <a:xfrm>
                <a:off x="63526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33" name="Freeform: Shape 1232">
                <a:extLst>
                  <a:ext uri="{FF2B5EF4-FFF2-40B4-BE49-F238E27FC236}">
                    <a16:creationId xmlns:a16="http://schemas.microsoft.com/office/drawing/2014/main" id="{D7CE68B6-B82F-4B29-AFB4-8AFA585B473F}"/>
                  </a:ext>
                </a:extLst>
              </p:cNvPr>
              <p:cNvSpPr/>
              <p:nvPr/>
            </p:nvSpPr>
            <p:spPr>
              <a:xfrm>
                <a:off x="7512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34" name="Freeform: Shape 1233">
                <a:extLst>
                  <a:ext uri="{FF2B5EF4-FFF2-40B4-BE49-F238E27FC236}">
                    <a16:creationId xmlns:a16="http://schemas.microsoft.com/office/drawing/2014/main" id="{125A8824-0BF8-1D51-71E3-B3C701A9F2B5}"/>
                  </a:ext>
                </a:extLst>
              </p:cNvPr>
              <p:cNvSpPr/>
              <p:nvPr/>
            </p:nvSpPr>
            <p:spPr>
              <a:xfrm>
                <a:off x="8673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35" name="Freeform: Shape 1234">
                <a:extLst>
                  <a:ext uri="{FF2B5EF4-FFF2-40B4-BE49-F238E27FC236}">
                    <a16:creationId xmlns:a16="http://schemas.microsoft.com/office/drawing/2014/main" id="{837836C0-783C-AFA2-45A7-EDF2B37EB6D6}"/>
                  </a:ext>
                </a:extLst>
              </p:cNvPr>
              <p:cNvSpPr/>
              <p:nvPr/>
            </p:nvSpPr>
            <p:spPr>
              <a:xfrm>
                <a:off x="98334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36" name="Freeform: Shape 1235">
                <a:extLst>
                  <a:ext uri="{FF2B5EF4-FFF2-40B4-BE49-F238E27FC236}">
                    <a16:creationId xmlns:a16="http://schemas.microsoft.com/office/drawing/2014/main" id="{EBA28ED5-FD98-1999-15B1-0D514F6BE334}"/>
                  </a:ext>
                </a:extLst>
              </p:cNvPr>
              <p:cNvSpPr/>
              <p:nvPr/>
            </p:nvSpPr>
            <p:spPr>
              <a:xfrm>
                <a:off x="10993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37" name="Freeform: Shape 1236">
                <a:extLst>
                  <a:ext uri="{FF2B5EF4-FFF2-40B4-BE49-F238E27FC236}">
                    <a16:creationId xmlns:a16="http://schemas.microsoft.com/office/drawing/2014/main" id="{361FED36-547F-2F8D-2F20-5778792EE08B}"/>
                  </a:ext>
                </a:extLst>
              </p:cNvPr>
              <p:cNvSpPr/>
              <p:nvPr/>
            </p:nvSpPr>
            <p:spPr>
              <a:xfrm>
                <a:off x="121541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38" name="Freeform: Shape 1237">
                <a:extLst>
                  <a:ext uri="{FF2B5EF4-FFF2-40B4-BE49-F238E27FC236}">
                    <a16:creationId xmlns:a16="http://schemas.microsoft.com/office/drawing/2014/main" id="{0F9CEFE6-0D3A-7B94-B49B-BD90CAC59746}"/>
                  </a:ext>
                </a:extLst>
              </p:cNvPr>
              <p:cNvSpPr/>
              <p:nvPr/>
            </p:nvSpPr>
            <p:spPr>
              <a:xfrm>
                <a:off x="13314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39" name="Freeform: Shape 1238">
                <a:extLst>
                  <a:ext uri="{FF2B5EF4-FFF2-40B4-BE49-F238E27FC236}">
                    <a16:creationId xmlns:a16="http://schemas.microsoft.com/office/drawing/2014/main" id="{D1A3505F-1452-825F-8B21-678B9B6213DF}"/>
                  </a:ext>
                </a:extLst>
              </p:cNvPr>
              <p:cNvSpPr/>
              <p:nvPr/>
            </p:nvSpPr>
            <p:spPr>
              <a:xfrm>
                <a:off x="144748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40" name="Freeform: Shape 1239">
                <a:extLst>
                  <a:ext uri="{FF2B5EF4-FFF2-40B4-BE49-F238E27FC236}">
                    <a16:creationId xmlns:a16="http://schemas.microsoft.com/office/drawing/2014/main" id="{83B2DB4D-551E-43DA-2E97-9BE23AE3835B}"/>
                  </a:ext>
                </a:extLst>
              </p:cNvPr>
              <p:cNvSpPr/>
              <p:nvPr/>
            </p:nvSpPr>
            <p:spPr>
              <a:xfrm>
                <a:off x="15634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41" name="Freeform: Shape 1240">
                <a:extLst>
                  <a:ext uri="{FF2B5EF4-FFF2-40B4-BE49-F238E27FC236}">
                    <a16:creationId xmlns:a16="http://schemas.microsoft.com/office/drawing/2014/main" id="{8EC8BDB8-7710-224A-ECEA-50B28AF433C1}"/>
                  </a:ext>
                </a:extLst>
              </p:cNvPr>
              <p:cNvSpPr/>
              <p:nvPr/>
            </p:nvSpPr>
            <p:spPr>
              <a:xfrm>
                <a:off x="16795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42" name="Freeform: Shape 1241">
                <a:extLst>
                  <a:ext uri="{FF2B5EF4-FFF2-40B4-BE49-F238E27FC236}">
                    <a16:creationId xmlns:a16="http://schemas.microsoft.com/office/drawing/2014/main" id="{8BD5F77B-2BE3-D59F-90F9-352B37DA95C9}"/>
                  </a:ext>
                </a:extLst>
              </p:cNvPr>
              <p:cNvSpPr/>
              <p:nvPr/>
            </p:nvSpPr>
            <p:spPr>
              <a:xfrm>
                <a:off x="17955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43" name="Freeform: Shape 1242">
                <a:extLst>
                  <a:ext uri="{FF2B5EF4-FFF2-40B4-BE49-F238E27FC236}">
                    <a16:creationId xmlns:a16="http://schemas.microsoft.com/office/drawing/2014/main" id="{3B8A4097-07B7-9051-0C91-E70DA94FFDF7}"/>
                  </a:ext>
                </a:extLst>
              </p:cNvPr>
              <p:cNvSpPr/>
              <p:nvPr/>
            </p:nvSpPr>
            <p:spPr>
              <a:xfrm>
                <a:off x="191159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44" name="Freeform: Shape 1243">
                <a:extLst>
                  <a:ext uri="{FF2B5EF4-FFF2-40B4-BE49-F238E27FC236}">
                    <a16:creationId xmlns:a16="http://schemas.microsoft.com/office/drawing/2014/main" id="{35FB3F23-81D9-5F03-2B74-4C4F78465428}"/>
                  </a:ext>
                </a:extLst>
              </p:cNvPr>
              <p:cNvSpPr/>
              <p:nvPr/>
            </p:nvSpPr>
            <p:spPr>
              <a:xfrm>
                <a:off x="20276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45" name="Freeform: Shape 1244">
                <a:extLst>
                  <a:ext uri="{FF2B5EF4-FFF2-40B4-BE49-F238E27FC236}">
                    <a16:creationId xmlns:a16="http://schemas.microsoft.com/office/drawing/2014/main" id="{6462B5D2-BF49-7DA9-F68A-8588A7BCDA1C}"/>
                  </a:ext>
                </a:extLst>
              </p:cNvPr>
              <p:cNvSpPr/>
              <p:nvPr/>
            </p:nvSpPr>
            <p:spPr>
              <a:xfrm>
                <a:off x="21436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46" name="Freeform: Shape 1245">
                <a:extLst>
                  <a:ext uri="{FF2B5EF4-FFF2-40B4-BE49-F238E27FC236}">
                    <a16:creationId xmlns:a16="http://schemas.microsoft.com/office/drawing/2014/main" id="{23653940-9090-7CE4-8FA5-0CEF661AD669}"/>
                  </a:ext>
                </a:extLst>
              </p:cNvPr>
              <p:cNvSpPr/>
              <p:nvPr/>
            </p:nvSpPr>
            <p:spPr>
              <a:xfrm>
                <a:off x="225968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47" name="Freeform: Shape 1246">
                <a:extLst>
                  <a:ext uri="{FF2B5EF4-FFF2-40B4-BE49-F238E27FC236}">
                    <a16:creationId xmlns:a16="http://schemas.microsoft.com/office/drawing/2014/main" id="{DE430FB4-0F10-8D35-A47A-EC2A1E04FD1E}"/>
                  </a:ext>
                </a:extLst>
              </p:cNvPr>
              <p:cNvSpPr/>
              <p:nvPr/>
            </p:nvSpPr>
            <p:spPr>
              <a:xfrm>
                <a:off x="237571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48" name="Freeform: Shape 1247">
                <a:extLst>
                  <a:ext uri="{FF2B5EF4-FFF2-40B4-BE49-F238E27FC236}">
                    <a16:creationId xmlns:a16="http://schemas.microsoft.com/office/drawing/2014/main" id="{67BB46C9-4872-31FE-D516-DF84A1A3BFB6}"/>
                  </a:ext>
                </a:extLst>
              </p:cNvPr>
              <p:cNvSpPr/>
              <p:nvPr/>
            </p:nvSpPr>
            <p:spPr>
              <a:xfrm>
                <a:off x="24917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49" name="Freeform: Shape 1248">
                <a:extLst>
                  <a:ext uri="{FF2B5EF4-FFF2-40B4-BE49-F238E27FC236}">
                    <a16:creationId xmlns:a16="http://schemas.microsoft.com/office/drawing/2014/main" id="{8749A635-C347-2ECB-5550-893A3735DF89}"/>
                  </a:ext>
                </a:extLst>
              </p:cNvPr>
              <p:cNvSpPr/>
              <p:nvPr/>
            </p:nvSpPr>
            <p:spPr>
              <a:xfrm>
                <a:off x="26077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50" name="Freeform: Shape 1249">
                <a:extLst>
                  <a:ext uri="{FF2B5EF4-FFF2-40B4-BE49-F238E27FC236}">
                    <a16:creationId xmlns:a16="http://schemas.microsoft.com/office/drawing/2014/main" id="{E7C96864-E8A5-7451-A443-88EE2CFE89EB}"/>
                  </a:ext>
                </a:extLst>
              </p:cNvPr>
              <p:cNvSpPr/>
              <p:nvPr/>
            </p:nvSpPr>
            <p:spPr>
              <a:xfrm>
                <a:off x="272379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51" name="Freeform: Shape 1250">
                <a:extLst>
                  <a:ext uri="{FF2B5EF4-FFF2-40B4-BE49-F238E27FC236}">
                    <a16:creationId xmlns:a16="http://schemas.microsoft.com/office/drawing/2014/main" id="{2F258EB9-2DEB-608C-96D4-5559B1892B7D}"/>
                  </a:ext>
                </a:extLst>
              </p:cNvPr>
              <p:cNvSpPr/>
              <p:nvPr/>
            </p:nvSpPr>
            <p:spPr>
              <a:xfrm>
                <a:off x="28398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52" name="Freeform: Shape 1251">
                <a:extLst>
                  <a:ext uri="{FF2B5EF4-FFF2-40B4-BE49-F238E27FC236}">
                    <a16:creationId xmlns:a16="http://schemas.microsoft.com/office/drawing/2014/main" id="{AF3ACFB4-740E-F5B1-46AE-EBC2CD263F19}"/>
                  </a:ext>
                </a:extLst>
              </p:cNvPr>
              <p:cNvSpPr/>
              <p:nvPr/>
            </p:nvSpPr>
            <p:spPr>
              <a:xfrm>
                <a:off x="29558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53" name="Freeform: Shape 1252">
                <a:extLst>
                  <a:ext uri="{FF2B5EF4-FFF2-40B4-BE49-F238E27FC236}">
                    <a16:creationId xmlns:a16="http://schemas.microsoft.com/office/drawing/2014/main" id="{6FA5C457-28D1-78F1-3583-7EE3BCBF2788}"/>
                  </a:ext>
                </a:extLst>
              </p:cNvPr>
              <p:cNvSpPr/>
              <p:nvPr/>
            </p:nvSpPr>
            <p:spPr>
              <a:xfrm>
                <a:off x="307189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54" name="Freeform: Shape 1253">
                <a:extLst>
                  <a:ext uri="{FF2B5EF4-FFF2-40B4-BE49-F238E27FC236}">
                    <a16:creationId xmlns:a16="http://schemas.microsoft.com/office/drawing/2014/main" id="{1EAB380D-E0D8-1375-D0FF-8E70CAADDDA5}"/>
                  </a:ext>
                </a:extLst>
              </p:cNvPr>
              <p:cNvSpPr/>
              <p:nvPr/>
            </p:nvSpPr>
            <p:spPr>
              <a:xfrm>
                <a:off x="318791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55" name="Freeform: Shape 1254">
                <a:extLst>
                  <a:ext uri="{FF2B5EF4-FFF2-40B4-BE49-F238E27FC236}">
                    <a16:creationId xmlns:a16="http://schemas.microsoft.com/office/drawing/2014/main" id="{95B1FABE-81D0-03AF-20EC-2B558A281AF9}"/>
                  </a:ext>
                </a:extLst>
              </p:cNvPr>
              <p:cNvSpPr/>
              <p:nvPr/>
            </p:nvSpPr>
            <p:spPr>
              <a:xfrm>
                <a:off x="33039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56" name="Freeform: Shape 1255">
                <a:extLst>
                  <a:ext uri="{FF2B5EF4-FFF2-40B4-BE49-F238E27FC236}">
                    <a16:creationId xmlns:a16="http://schemas.microsoft.com/office/drawing/2014/main" id="{4770819B-F1CA-5A10-58A6-BB533BB1E3A4}"/>
                  </a:ext>
                </a:extLst>
              </p:cNvPr>
              <p:cNvSpPr/>
              <p:nvPr/>
            </p:nvSpPr>
            <p:spPr>
              <a:xfrm>
                <a:off x="341997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57" name="Freeform: Shape 1256">
                <a:extLst>
                  <a:ext uri="{FF2B5EF4-FFF2-40B4-BE49-F238E27FC236}">
                    <a16:creationId xmlns:a16="http://schemas.microsoft.com/office/drawing/2014/main" id="{B0E3481E-C292-08BF-6896-F0CCE2FE2007}"/>
                  </a:ext>
                </a:extLst>
              </p:cNvPr>
              <p:cNvSpPr/>
              <p:nvPr/>
            </p:nvSpPr>
            <p:spPr>
              <a:xfrm>
                <a:off x="35360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58" name="Freeform: Shape 1257">
                <a:extLst>
                  <a:ext uri="{FF2B5EF4-FFF2-40B4-BE49-F238E27FC236}">
                    <a16:creationId xmlns:a16="http://schemas.microsoft.com/office/drawing/2014/main" id="{E169F801-D467-48EF-628E-10134B848E9B}"/>
                  </a:ext>
                </a:extLst>
              </p:cNvPr>
              <p:cNvSpPr/>
              <p:nvPr/>
            </p:nvSpPr>
            <p:spPr>
              <a:xfrm>
                <a:off x="36520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59" name="Freeform: Shape 1258">
                <a:extLst>
                  <a:ext uri="{FF2B5EF4-FFF2-40B4-BE49-F238E27FC236}">
                    <a16:creationId xmlns:a16="http://schemas.microsoft.com/office/drawing/2014/main" id="{44441286-66F1-5404-EAE3-AF16B5E98FB8}"/>
                  </a:ext>
                </a:extLst>
              </p:cNvPr>
              <p:cNvSpPr/>
              <p:nvPr/>
            </p:nvSpPr>
            <p:spPr>
              <a:xfrm>
                <a:off x="37680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60" name="Freeform: Shape 1259">
                <a:extLst>
                  <a:ext uri="{FF2B5EF4-FFF2-40B4-BE49-F238E27FC236}">
                    <a16:creationId xmlns:a16="http://schemas.microsoft.com/office/drawing/2014/main" id="{9ACA7AA4-43EC-42FB-CB1C-1884C226B8E6}"/>
                  </a:ext>
                </a:extLst>
              </p:cNvPr>
              <p:cNvSpPr/>
              <p:nvPr/>
            </p:nvSpPr>
            <p:spPr>
              <a:xfrm>
                <a:off x="38840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61" name="Freeform: Shape 1260">
                <a:extLst>
                  <a:ext uri="{FF2B5EF4-FFF2-40B4-BE49-F238E27FC236}">
                    <a16:creationId xmlns:a16="http://schemas.microsoft.com/office/drawing/2014/main" id="{F82688E4-6753-614A-E761-8E126D42ACE9}"/>
                  </a:ext>
                </a:extLst>
              </p:cNvPr>
              <p:cNvSpPr/>
              <p:nvPr/>
            </p:nvSpPr>
            <p:spPr>
              <a:xfrm>
                <a:off x="400012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62" name="Freeform: Shape 1261">
                <a:extLst>
                  <a:ext uri="{FF2B5EF4-FFF2-40B4-BE49-F238E27FC236}">
                    <a16:creationId xmlns:a16="http://schemas.microsoft.com/office/drawing/2014/main" id="{34A3145B-C748-E8A5-45CD-0E01EBE57D9C}"/>
                  </a:ext>
                </a:extLst>
              </p:cNvPr>
              <p:cNvSpPr/>
              <p:nvPr/>
            </p:nvSpPr>
            <p:spPr>
              <a:xfrm>
                <a:off x="41161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63" name="Freeform: Shape 1262">
                <a:extLst>
                  <a:ext uri="{FF2B5EF4-FFF2-40B4-BE49-F238E27FC236}">
                    <a16:creationId xmlns:a16="http://schemas.microsoft.com/office/drawing/2014/main" id="{BBAD30C4-022B-BA9B-0CB6-B5E0C830E0F2}"/>
                  </a:ext>
                </a:extLst>
              </p:cNvPr>
              <p:cNvSpPr/>
              <p:nvPr/>
            </p:nvSpPr>
            <p:spPr>
              <a:xfrm>
                <a:off x="42321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64" name="Freeform: Shape 1263">
                <a:extLst>
                  <a:ext uri="{FF2B5EF4-FFF2-40B4-BE49-F238E27FC236}">
                    <a16:creationId xmlns:a16="http://schemas.microsoft.com/office/drawing/2014/main" id="{AEC5CC10-2488-6EDD-F293-CBB7D0CEB1BF}"/>
                  </a:ext>
                </a:extLst>
              </p:cNvPr>
              <p:cNvSpPr/>
              <p:nvPr/>
            </p:nvSpPr>
            <p:spPr>
              <a:xfrm>
                <a:off x="43482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65" name="Freeform: Shape 1264">
                <a:extLst>
                  <a:ext uri="{FF2B5EF4-FFF2-40B4-BE49-F238E27FC236}">
                    <a16:creationId xmlns:a16="http://schemas.microsoft.com/office/drawing/2014/main" id="{2330EB9E-5D32-B113-D561-7598E3EEFB29}"/>
                  </a:ext>
                </a:extLst>
              </p:cNvPr>
              <p:cNvSpPr/>
              <p:nvPr/>
            </p:nvSpPr>
            <p:spPr>
              <a:xfrm>
                <a:off x="446424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66" name="Freeform: Shape 1265">
                <a:extLst>
                  <a:ext uri="{FF2B5EF4-FFF2-40B4-BE49-F238E27FC236}">
                    <a16:creationId xmlns:a16="http://schemas.microsoft.com/office/drawing/2014/main" id="{56124379-122D-BC4F-DF05-9FF76A0B4123}"/>
                  </a:ext>
                </a:extLst>
              </p:cNvPr>
              <p:cNvSpPr/>
              <p:nvPr/>
            </p:nvSpPr>
            <p:spPr>
              <a:xfrm>
                <a:off x="458027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67" name="Freeform: Shape 1266">
                <a:extLst>
                  <a:ext uri="{FF2B5EF4-FFF2-40B4-BE49-F238E27FC236}">
                    <a16:creationId xmlns:a16="http://schemas.microsoft.com/office/drawing/2014/main" id="{9ADDEE50-F44C-C9AD-0629-74F61AED76BC}"/>
                  </a:ext>
                </a:extLst>
              </p:cNvPr>
              <p:cNvSpPr/>
              <p:nvPr/>
            </p:nvSpPr>
            <p:spPr>
              <a:xfrm>
                <a:off x="5511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68" name="Freeform: Shape 1267">
                <a:extLst>
                  <a:ext uri="{FF2B5EF4-FFF2-40B4-BE49-F238E27FC236}">
                    <a16:creationId xmlns:a16="http://schemas.microsoft.com/office/drawing/2014/main" id="{D92A9A98-B70E-0343-6530-D4DA8011F0A5}"/>
                  </a:ext>
                </a:extLst>
              </p:cNvPr>
              <p:cNvSpPr/>
              <p:nvPr/>
            </p:nvSpPr>
            <p:spPr>
              <a:xfrm>
                <a:off x="17115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69" name="Freeform: Shape 1268">
                <a:extLst>
                  <a:ext uri="{FF2B5EF4-FFF2-40B4-BE49-F238E27FC236}">
                    <a16:creationId xmlns:a16="http://schemas.microsoft.com/office/drawing/2014/main" id="{A4FE9417-C32A-198E-E123-345C6B5647CF}"/>
                  </a:ext>
                </a:extLst>
              </p:cNvPr>
              <p:cNvSpPr/>
              <p:nvPr/>
            </p:nvSpPr>
            <p:spPr>
              <a:xfrm>
                <a:off x="2871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70" name="Freeform: Shape 1269">
                <a:extLst>
                  <a:ext uri="{FF2B5EF4-FFF2-40B4-BE49-F238E27FC236}">
                    <a16:creationId xmlns:a16="http://schemas.microsoft.com/office/drawing/2014/main" id="{7418E92B-BB18-A04B-EE51-4418C4E098BC}"/>
                  </a:ext>
                </a:extLst>
              </p:cNvPr>
              <p:cNvSpPr/>
              <p:nvPr/>
            </p:nvSpPr>
            <p:spPr>
              <a:xfrm>
                <a:off x="40320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71" name="Freeform: Shape 1270">
                <a:extLst>
                  <a:ext uri="{FF2B5EF4-FFF2-40B4-BE49-F238E27FC236}">
                    <a16:creationId xmlns:a16="http://schemas.microsoft.com/office/drawing/2014/main" id="{61A22B72-E036-7245-E4AF-2F6059248EAB}"/>
                  </a:ext>
                </a:extLst>
              </p:cNvPr>
              <p:cNvSpPr/>
              <p:nvPr/>
            </p:nvSpPr>
            <p:spPr>
              <a:xfrm>
                <a:off x="51923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72" name="Freeform: Shape 1271">
                <a:extLst>
                  <a:ext uri="{FF2B5EF4-FFF2-40B4-BE49-F238E27FC236}">
                    <a16:creationId xmlns:a16="http://schemas.microsoft.com/office/drawing/2014/main" id="{4B75D23B-A408-11BA-7033-A284C3457544}"/>
                  </a:ext>
                </a:extLst>
              </p:cNvPr>
              <p:cNvSpPr/>
              <p:nvPr/>
            </p:nvSpPr>
            <p:spPr>
              <a:xfrm>
                <a:off x="63526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73" name="Freeform: Shape 1272">
                <a:extLst>
                  <a:ext uri="{FF2B5EF4-FFF2-40B4-BE49-F238E27FC236}">
                    <a16:creationId xmlns:a16="http://schemas.microsoft.com/office/drawing/2014/main" id="{DCA57186-065E-1D00-8EF9-A5C531C1EB12}"/>
                  </a:ext>
                </a:extLst>
              </p:cNvPr>
              <p:cNvSpPr/>
              <p:nvPr/>
            </p:nvSpPr>
            <p:spPr>
              <a:xfrm>
                <a:off x="7512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74" name="Freeform: Shape 1273">
                <a:extLst>
                  <a:ext uri="{FF2B5EF4-FFF2-40B4-BE49-F238E27FC236}">
                    <a16:creationId xmlns:a16="http://schemas.microsoft.com/office/drawing/2014/main" id="{F2721B4B-ECC2-7FA3-6235-BFCCF72A2CCE}"/>
                  </a:ext>
                </a:extLst>
              </p:cNvPr>
              <p:cNvSpPr/>
              <p:nvPr/>
            </p:nvSpPr>
            <p:spPr>
              <a:xfrm>
                <a:off x="8673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75" name="Freeform: Shape 1274">
                <a:extLst>
                  <a:ext uri="{FF2B5EF4-FFF2-40B4-BE49-F238E27FC236}">
                    <a16:creationId xmlns:a16="http://schemas.microsoft.com/office/drawing/2014/main" id="{B8194205-D5BF-B539-AA7C-8FD41C2CA64F}"/>
                  </a:ext>
                </a:extLst>
              </p:cNvPr>
              <p:cNvSpPr/>
              <p:nvPr/>
            </p:nvSpPr>
            <p:spPr>
              <a:xfrm>
                <a:off x="98334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76" name="Freeform: Shape 1275">
                <a:extLst>
                  <a:ext uri="{FF2B5EF4-FFF2-40B4-BE49-F238E27FC236}">
                    <a16:creationId xmlns:a16="http://schemas.microsoft.com/office/drawing/2014/main" id="{60019BEE-AE2F-F4FB-98B1-B116ED63CFA5}"/>
                  </a:ext>
                </a:extLst>
              </p:cNvPr>
              <p:cNvSpPr/>
              <p:nvPr/>
            </p:nvSpPr>
            <p:spPr>
              <a:xfrm>
                <a:off x="10993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77" name="Freeform: Shape 1276">
                <a:extLst>
                  <a:ext uri="{FF2B5EF4-FFF2-40B4-BE49-F238E27FC236}">
                    <a16:creationId xmlns:a16="http://schemas.microsoft.com/office/drawing/2014/main" id="{85A99882-71DC-F3B9-8E54-E6F5A3BF15F4}"/>
                  </a:ext>
                </a:extLst>
              </p:cNvPr>
              <p:cNvSpPr/>
              <p:nvPr/>
            </p:nvSpPr>
            <p:spPr>
              <a:xfrm>
                <a:off x="121541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78" name="Freeform: Shape 1277">
                <a:extLst>
                  <a:ext uri="{FF2B5EF4-FFF2-40B4-BE49-F238E27FC236}">
                    <a16:creationId xmlns:a16="http://schemas.microsoft.com/office/drawing/2014/main" id="{0E709E19-888F-3CF7-70C4-BF4BEDED1843}"/>
                  </a:ext>
                </a:extLst>
              </p:cNvPr>
              <p:cNvSpPr/>
              <p:nvPr/>
            </p:nvSpPr>
            <p:spPr>
              <a:xfrm>
                <a:off x="13314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79" name="Freeform: Shape 1278">
                <a:extLst>
                  <a:ext uri="{FF2B5EF4-FFF2-40B4-BE49-F238E27FC236}">
                    <a16:creationId xmlns:a16="http://schemas.microsoft.com/office/drawing/2014/main" id="{CB1A25F4-B7FE-E3EA-AE32-93F564946F2C}"/>
                  </a:ext>
                </a:extLst>
              </p:cNvPr>
              <p:cNvSpPr/>
              <p:nvPr/>
            </p:nvSpPr>
            <p:spPr>
              <a:xfrm>
                <a:off x="144748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80" name="Freeform: Shape 1279">
                <a:extLst>
                  <a:ext uri="{FF2B5EF4-FFF2-40B4-BE49-F238E27FC236}">
                    <a16:creationId xmlns:a16="http://schemas.microsoft.com/office/drawing/2014/main" id="{E82C43D9-53AA-B595-EE13-7AE6B23F56E9}"/>
                  </a:ext>
                </a:extLst>
              </p:cNvPr>
              <p:cNvSpPr/>
              <p:nvPr/>
            </p:nvSpPr>
            <p:spPr>
              <a:xfrm>
                <a:off x="15634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81" name="Freeform: Shape 1280">
                <a:extLst>
                  <a:ext uri="{FF2B5EF4-FFF2-40B4-BE49-F238E27FC236}">
                    <a16:creationId xmlns:a16="http://schemas.microsoft.com/office/drawing/2014/main" id="{D021B62E-AA2E-2A06-0C5D-3D0167BFAA9F}"/>
                  </a:ext>
                </a:extLst>
              </p:cNvPr>
              <p:cNvSpPr/>
              <p:nvPr/>
            </p:nvSpPr>
            <p:spPr>
              <a:xfrm>
                <a:off x="16795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82" name="Freeform: Shape 1281">
                <a:extLst>
                  <a:ext uri="{FF2B5EF4-FFF2-40B4-BE49-F238E27FC236}">
                    <a16:creationId xmlns:a16="http://schemas.microsoft.com/office/drawing/2014/main" id="{3F0D8816-AF4B-395D-345C-B82F112672FF}"/>
                  </a:ext>
                </a:extLst>
              </p:cNvPr>
              <p:cNvSpPr/>
              <p:nvPr/>
            </p:nvSpPr>
            <p:spPr>
              <a:xfrm>
                <a:off x="17955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83" name="Freeform: Shape 1282">
                <a:extLst>
                  <a:ext uri="{FF2B5EF4-FFF2-40B4-BE49-F238E27FC236}">
                    <a16:creationId xmlns:a16="http://schemas.microsoft.com/office/drawing/2014/main" id="{DB716825-6950-E0EB-4674-A56A81B2FCB1}"/>
                  </a:ext>
                </a:extLst>
              </p:cNvPr>
              <p:cNvSpPr/>
              <p:nvPr/>
            </p:nvSpPr>
            <p:spPr>
              <a:xfrm>
                <a:off x="191159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84" name="Freeform: Shape 1283">
                <a:extLst>
                  <a:ext uri="{FF2B5EF4-FFF2-40B4-BE49-F238E27FC236}">
                    <a16:creationId xmlns:a16="http://schemas.microsoft.com/office/drawing/2014/main" id="{3275A6F1-7DC5-657F-EDFD-FF1C8684AF29}"/>
                  </a:ext>
                </a:extLst>
              </p:cNvPr>
              <p:cNvSpPr/>
              <p:nvPr/>
            </p:nvSpPr>
            <p:spPr>
              <a:xfrm>
                <a:off x="20276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85" name="Freeform: Shape 1284">
                <a:extLst>
                  <a:ext uri="{FF2B5EF4-FFF2-40B4-BE49-F238E27FC236}">
                    <a16:creationId xmlns:a16="http://schemas.microsoft.com/office/drawing/2014/main" id="{9D9A1CE3-6447-735B-C572-897181F2E369}"/>
                  </a:ext>
                </a:extLst>
              </p:cNvPr>
              <p:cNvSpPr/>
              <p:nvPr/>
            </p:nvSpPr>
            <p:spPr>
              <a:xfrm>
                <a:off x="21436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86" name="Freeform: Shape 1285">
                <a:extLst>
                  <a:ext uri="{FF2B5EF4-FFF2-40B4-BE49-F238E27FC236}">
                    <a16:creationId xmlns:a16="http://schemas.microsoft.com/office/drawing/2014/main" id="{CE7E1B66-FB89-BBF7-AE96-80CC423EF898}"/>
                  </a:ext>
                </a:extLst>
              </p:cNvPr>
              <p:cNvSpPr/>
              <p:nvPr/>
            </p:nvSpPr>
            <p:spPr>
              <a:xfrm>
                <a:off x="225968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87" name="Freeform: Shape 1286">
                <a:extLst>
                  <a:ext uri="{FF2B5EF4-FFF2-40B4-BE49-F238E27FC236}">
                    <a16:creationId xmlns:a16="http://schemas.microsoft.com/office/drawing/2014/main" id="{93CE0D97-C12D-2C7B-980A-30E2974968E2}"/>
                  </a:ext>
                </a:extLst>
              </p:cNvPr>
              <p:cNvSpPr/>
              <p:nvPr/>
            </p:nvSpPr>
            <p:spPr>
              <a:xfrm>
                <a:off x="237571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88" name="Freeform: Shape 1287">
                <a:extLst>
                  <a:ext uri="{FF2B5EF4-FFF2-40B4-BE49-F238E27FC236}">
                    <a16:creationId xmlns:a16="http://schemas.microsoft.com/office/drawing/2014/main" id="{6C518493-E57C-F048-E5D7-6E65BB47D5C9}"/>
                  </a:ext>
                </a:extLst>
              </p:cNvPr>
              <p:cNvSpPr/>
              <p:nvPr/>
            </p:nvSpPr>
            <p:spPr>
              <a:xfrm>
                <a:off x="24917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89" name="Freeform: Shape 1288">
                <a:extLst>
                  <a:ext uri="{FF2B5EF4-FFF2-40B4-BE49-F238E27FC236}">
                    <a16:creationId xmlns:a16="http://schemas.microsoft.com/office/drawing/2014/main" id="{87B02D0C-2BA6-BB53-9046-62B53666004B}"/>
                  </a:ext>
                </a:extLst>
              </p:cNvPr>
              <p:cNvSpPr/>
              <p:nvPr/>
            </p:nvSpPr>
            <p:spPr>
              <a:xfrm>
                <a:off x="26077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90" name="Freeform: Shape 1289">
                <a:extLst>
                  <a:ext uri="{FF2B5EF4-FFF2-40B4-BE49-F238E27FC236}">
                    <a16:creationId xmlns:a16="http://schemas.microsoft.com/office/drawing/2014/main" id="{96D81476-D0E2-6C91-6B8F-BE9806DB01D9}"/>
                  </a:ext>
                </a:extLst>
              </p:cNvPr>
              <p:cNvSpPr/>
              <p:nvPr/>
            </p:nvSpPr>
            <p:spPr>
              <a:xfrm>
                <a:off x="272379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91" name="Freeform: Shape 1290">
                <a:extLst>
                  <a:ext uri="{FF2B5EF4-FFF2-40B4-BE49-F238E27FC236}">
                    <a16:creationId xmlns:a16="http://schemas.microsoft.com/office/drawing/2014/main" id="{B1C63AEC-507D-6DEC-C86A-6874EA4A62FA}"/>
                  </a:ext>
                </a:extLst>
              </p:cNvPr>
              <p:cNvSpPr/>
              <p:nvPr/>
            </p:nvSpPr>
            <p:spPr>
              <a:xfrm>
                <a:off x="28398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92" name="Freeform: Shape 1291">
                <a:extLst>
                  <a:ext uri="{FF2B5EF4-FFF2-40B4-BE49-F238E27FC236}">
                    <a16:creationId xmlns:a16="http://schemas.microsoft.com/office/drawing/2014/main" id="{A476F2F3-152C-B53D-FB96-64E59FFC26B3}"/>
                  </a:ext>
                </a:extLst>
              </p:cNvPr>
              <p:cNvSpPr/>
              <p:nvPr/>
            </p:nvSpPr>
            <p:spPr>
              <a:xfrm>
                <a:off x="29558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93" name="Freeform: Shape 1292">
                <a:extLst>
                  <a:ext uri="{FF2B5EF4-FFF2-40B4-BE49-F238E27FC236}">
                    <a16:creationId xmlns:a16="http://schemas.microsoft.com/office/drawing/2014/main" id="{C845589D-650F-DEAB-E64B-0056F63812E0}"/>
                  </a:ext>
                </a:extLst>
              </p:cNvPr>
              <p:cNvSpPr/>
              <p:nvPr/>
            </p:nvSpPr>
            <p:spPr>
              <a:xfrm>
                <a:off x="307189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94" name="Freeform: Shape 1293">
                <a:extLst>
                  <a:ext uri="{FF2B5EF4-FFF2-40B4-BE49-F238E27FC236}">
                    <a16:creationId xmlns:a16="http://schemas.microsoft.com/office/drawing/2014/main" id="{8BD21249-A391-B7B8-FA01-4900A7893B9B}"/>
                  </a:ext>
                </a:extLst>
              </p:cNvPr>
              <p:cNvSpPr/>
              <p:nvPr/>
            </p:nvSpPr>
            <p:spPr>
              <a:xfrm>
                <a:off x="318791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95" name="Freeform: Shape 1294">
                <a:extLst>
                  <a:ext uri="{FF2B5EF4-FFF2-40B4-BE49-F238E27FC236}">
                    <a16:creationId xmlns:a16="http://schemas.microsoft.com/office/drawing/2014/main" id="{1863C1A2-E9D7-B961-C78C-7E8F34AAC741}"/>
                  </a:ext>
                </a:extLst>
              </p:cNvPr>
              <p:cNvSpPr/>
              <p:nvPr/>
            </p:nvSpPr>
            <p:spPr>
              <a:xfrm>
                <a:off x="33039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96" name="Freeform: Shape 1295">
                <a:extLst>
                  <a:ext uri="{FF2B5EF4-FFF2-40B4-BE49-F238E27FC236}">
                    <a16:creationId xmlns:a16="http://schemas.microsoft.com/office/drawing/2014/main" id="{D6DBE028-AF7E-E187-36E5-C418DD7670E9}"/>
                  </a:ext>
                </a:extLst>
              </p:cNvPr>
              <p:cNvSpPr/>
              <p:nvPr/>
            </p:nvSpPr>
            <p:spPr>
              <a:xfrm>
                <a:off x="341997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97" name="Freeform: Shape 1296">
                <a:extLst>
                  <a:ext uri="{FF2B5EF4-FFF2-40B4-BE49-F238E27FC236}">
                    <a16:creationId xmlns:a16="http://schemas.microsoft.com/office/drawing/2014/main" id="{572064DC-9F48-D226-0687-6F534EABBD62}"/>
                  </a:ext>
                </a:extLst>
              </p:cNvPr>
              <p:cNvSpPr/>
              <p:nvPr/>
            </p:nvSpPr>
            <p:spPr>
              <a:xfrm>
                <a:off x="35360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98" name="Freeform: Shape 1297">
                <a:extLst>
                  <a:ext uri="{FF2B5EF4-FFF2-40B4-BE49-F238E27FC236}">
                    <a16:creationId xmlns:a16="http://schemas.microsoft.com/office/drawing/2014/main" id="{58089449-56AE-A8C2-1F66-134375A80206}"/>
                  </a:ext>
                </a:extLst>
              </p:cNvPr>
              <p:cNvSpPr/>
              <p:nvPr/>
            </p:nvSpPr>
            <p:spPr>
              <a:xfrm>
                <a:off x="36520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299" name="Freeform: Shape 1298">
                <a:extLst>
                  <a:ext uri="{FF2B5EF4-FFF2-40B4-BE49-F238E27FC236}">
                    <a16:creationId xmlns:a16="http://schemas.microsoft.com/office/drawing/2014/main" id="{1AD9B995-AE7D-C544-F2D6-79FB3953F13E}"/>
                  </a:ext>
                </a:extLst>
              </p:cNvPr>
              <p:cNvSpPr/>
              <p:nvPr/>
            </p:nvSpPr>
            <p:spPr>
              <a:xfrm>
                <a:off x="37680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00" name="Freeform: Shape 1299">
                <a:extLst>
                  <a:ext uri="{FF2B5EF4-FFF2-40B4-BE49-F238E27FC236}">
                    <a16:creationId xmlns:a16="http://schemas.microsoft.com/office/drawing/2014/main" id="{3AB40A91-A3E3-706B-5D1E-CB317B13FA20}"/>
                  </a:ext>
                </a:extLst>
              </p:cNvPr>
              <p:cNvSpPr/>
              <p:nvPr/>
            </p:nvSpPr>
            <p:spPr>
              <a:xfrm>
                <a:off x="38840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01" name="Freeform: Shape 1300">
                <a:extLst>
                  <a:ext uri="{FF2B5EF4-FFF2-40B4-BE49-F238E27FC236}">
                    <a16:creationId xmlns:a16="http://schemas.microsoft.com/office/drawing/2014/main" id="{906BF9E9-C1D8-3ACC-A36E-53C988268CB8}"/>
                  </a:ext>
                </a:extLst>
              </p:cNvPr>
              <p:cNvSpPr/>
              <p:nvPr/>
            </p:nvSpPr>
            <p:spPr>
              <a:xfrm>
                <a:off x="400012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02" name="Freeform: Shape 1301">
                <a:extLst>
                  <a:ext uri="{FF2B5EF4-FFF2-40B4-BE49-F238E27FC236}">
                    <a16:creationId xmlns:a16="http://schemas.microsoft.com/office/drawing/2014/main" id="{FAEF6B9B-AB62-3DBD-0C3F-8520D4D8B00D}"/>
                  </a:ext>
                </a:extLst>
              </p:cNvPr>
              <p:cNvSpPr/>
              <p:nvPr/>
            </p:nvSpPr>
            <p:spPr>
              <a:xfrm>
                <a:off x="41161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03" name="Freeform: Shape 1302">
                <a:extLst>
                  <a:ext uri="{FF2B5EF4-FFF2-40B4-BE49-F238E27FC236}">
                    <a16:creationId xmlns:a16="http://schemas.microsoft.com/office/drawing/2014/main" id="{BC05F1B2-3847-94BC-0CB8-E67933863ED8}"/>
                  </a:ext>
                </a:extLst>
              </p:cNvPr>
              <p:cNvSpPr/>
              <p:nvPr/>
            </p:nvSpPr>
            <p:spPr>
              <a:xfrm>
                <a:off x="42321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04" name="Freeform: Shape 1303">
                <a:extLst>
                  <a:ext uri="{FF2B5EF4-FFF2-40B4-BE49-F238E27FC236}">
                    <a16:creationId xmlns:a16="http://schemas.microsoft.com/office/drawing/2014/main" id="{19A19B03-66A2-28A9-45A3-FE3A17E1D0AB}"/>
                  </a:ext>
                </a:extLst>
              </p:cNvPr>
              <p:cNvSpPr/>
              <p:nvPr/>
            </p:nvSpPr>
            <p:spPr>
              <a:xfrm>
                <a:off x="43482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05" name="Freeform: Shape 1304">
                <a:extLst>
                  <a:ext uri="{FF2B5EF4-FFF2-40B4-BE49-F238E27FC236}">
                    <a16:creationId xmlns:a16="http://schemas.microsoft.com/office/drawing/2014/main" id="{EC516949-0DDA-6E91-F967-39B6121C1934}"/>
                  </a:ext>
                </a:extLst>
              </p:cNvPr>
              <p:cNvSpPr/>
              <p:nvPr/>
            </p:nvSpPr>
            <p:spPr>
              <a:xfrm>
                <a:off x="446424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06" name="Freeform: Shape 1305">
                <a:extLst>
                  <a:ext uri="{FF2B5EF4-FFF2-40B4-BE49-F238E27FC236}">
                    <a16:creationId xmlns:a16="http://schemas.microsoft.com/office/drawing/2014/main" id="{B2955264-3125-5B2D-2CF2-ED6FF3450A40}"/>
                  </a:ext>
                </a:extLst>
              </p:cNvPr>
              <p:cNvSpPr/>
              <p:nvPr/>
            </p:nvSpPr>
            <p:spPr>
              <a:xfrm>
                <a:off x="458027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07" name="Freeform: Shape 1306">
                <a:extLst>
                  <a:ext uri="{FF2B5EF4-FFF2-40B4-BE49-F238E27FC236}">
                    <a16:creationId xmlns:a16="http://schemas.microsoft.com/office/drawing/2014/main" id="{A356B387-84E5-67AB-090F-A99F25A1E480}"/>
                  </a:ext>
                </a:extLst>
              </p:cNvPr>
              <p:cNvSpPr/>
              <p:nvPr/>
            </p:nvSpPr>
            <p:spPr>
              <a:xfrm>
                <a:off x="5511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08" name="Freeform: Shape 1307">
                <a:extLst>
                  <a:ext uri="{FF2B5EF4-FFF2-40B4-BE49-F238E27FC236}">
                    <a16:creationId xmlns:a16="http://schemas.microsoft.com/office/drawing/2014/main" id="{E398D9B1-36D1-8BFF-2D12-3A244FE35034}"/>
                  </a:ext>
                </a:extLst>
              </p:cNvPr>
              <p:cNvSpPr/>
              <p:nvPr/>
            </p:nvSpPr>
            <p:spPr>
              <a:xfrm>
                <a:off x="17115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09" name="Freeform: Shape 1308">
                <a:extLst>
                  <a:ext uri="{FF2B5EF4-FFF2-40B4-BE49-F238E27FC236}">
                    <a16:creationId xmlns:a16="http://schemas.microsoft.com/office/drawing/2014/main" id="{4B6F177E-F7C3-EEA5-C5FB-4D777FC556A7}"/>
                  </a:ext>
                </a:extLst>
              </p:cNvPr>
              <p:cNvSpPr/>
              <p:nvPr/>
            </p:nvSpPr>
            <p:spPr>
              <a:xfrm>
                <a:off x="2871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10" name="Freeform: Shape 1309">
                <a:extLst>
                  <a:ext uri="{FF2B5EF4-FFF2-40B4-BE49-F238E27FC236}">
                    <a16:creationId xmlns:a16="http://schemas.microsoft.com/office/drawing/2014/main" id="{1D96645B-5787-CC86-4843-DF3329F957F2}"/>
                  </a:ext>
                </a:extLst>
              </p:cNvPr>
              <p:cNvSpPr/>
              <p:nvPr/>
            </p:nvSpPr>
            <p:spPr>
              <a:xfrm>
                <a:off x="40320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11" name="Freeform: Shape 1310">
                <a:extLst>
                  <a:ext uri="{FF2B5EF4-FFF2-40B4-BE49-F238E27FC236}">
                    <a16:creationId xmlns:a16="http://schemas.microsoft.com/office/drawing/2014/main" id="{47BC7D8B-B354-D273-750C-3D39A53D214F}"/>
                  </a:ext>
                </a:extLst>
              </p:cNvPr>
              <p:cNvSpPr/>
              <p:nvPr/>
            </p:nvSpPr>
            <p:spPr>
              <a:xfrm>
                <a:off x="51923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12" name="Freeform: Shape 1311">
                <a:extLst>
                  <a:ext uri="{FF2B5EF4-FFF2-40B4-BE49-F238E27FC236}">
                    <a16:creationId xmlns:a16="http://schemas.microsoft.com/office/drawing/2014/main" id="{37CA7FC0-4071-65E3-3BCA-D4872CE59245}"/>
                  </a:ext>
                </a:extLst>
              </p:cNvPr>
              <p:cNvSpPr/>
              <p:nvPr/>
            </p:nvSpPr>
            <p:spPr>
              <a:xfrm>
                <a:off x="63526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13" name="Freeform: Shape 1312">
                <a:extLst>
                  <a:ext uri="{FF2B5EF4-FFF2-40B4-BE49-F238E27FC236}">
                    <a16:creationId xmlns:a16="http://schemas.microsoft.com/office/drawing/2014/main" id="{4C7429D8-6E11-1AF7-B475-A36CE0806724}"/>
                  </a:ext>
                </a:extLst>
              </p:cNvPr>
              <p:cNvSpPr/>
              <p:nvPr/>
            </p:nvSpPr>
            <p:spPr>
              <a:xfrm>
                <a:off x="7512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14" name="Freeform: Shape 1313">
                <a:extLst>
                  <a:ext uri="{FF2B5EF4-FFF2-40B4-BE49-F238E27FC236}">
                    <a16:creationId xmlns:a16="http://schemas.microsoft.com/office/drawing/2014/main" id="{E8CD6C58-5124-AFAB-A769-B876239BCCE0}"/>
                  </a:ext>
                </a:extLst>
              </p:cNvPr>
              <p:cNvSpPr/>
              <p:nvPr/>
            </p:nvSpPr>
            <p:spPr>
              <a:xfrm>
                <a:off x="8673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15" name="Freeform: Shape 1314">
                <a:extLst>
                  <a:ext uri="{FF2B5EF4-FFF2-40B4-BE49-F238E27FC236}">
                    <a16:creationId xmlns:a16="http://schemas.microsoft.com/office/drawing/2014/main" id="{8D15CA6F-C868-D3CC-0EA0-9FD2C2824D90}"/>
                  </a:ext>
                </a:extLst>
              </p:cNvPr>
              <p:cNvSpPr/>
              <p:nvPr/>
            </p:nvSpPr>
            <p:spPr>
              <a:xfrm>
                <a:off x="98334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16" name="Freeform: Shape 1315">
                <a:extLst>
                  <a:ext uri="{FF2B5EF4-FFF2-40B4-BE49-F238E27FC236}">
                    <a16:creationId xmlns:a16="http://schemas.microsoft.com/office/drawing/2014/main" id="{89B42608-DD8F-16B4-1278-C61646160360}"/>
                  </a:ext>
                </a:extLst>
              </p:cNvPr>
              <p:cNvSpPr/>
              <p:nvPr/>
            </p:nvSpPr>
            <p:spPr>
              <a:xfrm>
                <a:off x="10993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17" name="Freeform: Shape 1316">
                <a:extLst>
                  <a:ext uri="{FF2B5EF4-FFF2-40B4-BE49-F238E27FC236}">
                    <a16:creationId xmlns:a16="http://schemas.microsoft.com/office/drawing/2014/main" id="{31E1C21A-6DFA-A48C-71DE-FF84D40C9CF8}"/>
                  </a:ext>
                </a:extLst>
              </p:cNvPr>
              <p:cNvSpPr/>
              <p:nvPr/>
            </p:nvSpPr>
            <p:spPr>
              <a:xfrm>
                <a:off x="121541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18" name="Freeform: Shape 1317">
                <a:extLst>
                  <a:ext uri="{FF2B5EF4-FFF2-40B4-BE49-F238E27FC236}">
                    <a16:creationId xmlns:a16="http://schemas.microsoft.com/office/drawing/2014/main" id="{0CBEE20E-C29B-A330-EC71-2A463F957BF0}"/>
                  </a:ext>
                </a:extLst>
              </p:cNvPr>
              <p:cNvSpPr/>
              <p:nvPr/>
            </p:nvSpPr>
            <p:spPr>
              <a:xfrm>
                <a:off x="13314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19" name="Freeform: Shape 1318">
                <a:extLst>
                  <a:ext uri="{FF2B5EF4-FFF2-40B4-BE49-F238E27FC236}">
                    <a16:creationId xmlns:a16="http://schemas.microsoft.com/office/drawing/2014/main" id="{E2AB8AEC-375A-5327-C1E7-8E57D64EE4EF}"/>
                  </a:ext>
                </a:extLst>
              </p:cNvPr>
              <p:cNvSpPr/>
              <p:nvPr/>
            </p:nvSpPr>
            <p:spPr>
              <a:xfrm>
                <a:off x="144748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20" name="Freeform: Shape 1319">
                <a:extLst>
                  <a:ext uri="{FF2B5EF4-FFF2-40B4-BE49-F238E27FC236}">
                    <a16:creationId xmlns:a16="http://schemas.microsoft.com/office/drawing/2014/main" id="{79A9320F-5304-338B-4F95-86269A85E6CA}"/>
                  </a:ext>
                </a:extLst>
              </p:cNvPr>
              <p:cNvSpPr/>
              <p:nvPr/>
            </p:nvSpPr>
            <p:spPr>
              <a:xfrm>
                <a:off x="15634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21" name="Freeform: Shape 1320">
                <a:extLst>
                  <a:ext uri="{FF2B5EF4-FFF2-40B4-BE49-F238E27FC236}">
                    <a16:creationId xmlns:a16="http://schemas.microsoft.com/office/drawing/2014/main" id="{3451EA68-E665-1CC5-F1BC-9B4BB848F9E5}"/>
                  </a:ext>
                </a:extLst>
              </p:cNvPr>
              <p:cNvSpPr/>
              <p:nvPr/>
            </p:nvSpPr>
            <p:spPr>
              <a:xfrm>
                <a:off x="16795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22" name="Freeform: Shape 1321">
                <a:extLst>
                  <a:ext uri="{FF2B5EF4-FFF2-40B4-BE49-F238E27FC236}">
                    <a16:creationId xmlns:a16="http://schemas.microsoft.com/office/drawing/2014/main" id="{BBDD92FA-3A29-D16C-B152-0C62ECF60F9E}"/>
                  </a:ext>
                </a:extLst>
              </p:cNvPr>
              <p:cNvSpPr/>
              <p:nvPr/>
            </p:nvSpPr>
            <p:spPr>
              <a:xfrm>
                <a:off x="17955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23" name="Freeform: Shape 1322">
                <a:extLst>
                  <a:ext uri="{FF2B5EF4-FFF2-40B4-BE49-F238E27FC236}">
                    <a16:creationId xmlns:a16="http://schemas.microsoft.com/office/drawing/2014/main" id="{1BBFAC31-4586-9E62-DC8E-D4DE3636D069}"/>
                  </a:ext>
                </a:extLst>
              </p:cNvPr>
              <p:cNvSpPr/>
              <p:nvPr/>
            </p:nvSpPr>
            <p:spPr>
              <a:xfrm>
                <a:off x="191159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24" name="Freeform: Shape 1323">
                <a:extLst>
                  <a:ext uri="{FF2B5EF4-FFF2-40B4-BE49-F238E27FC236}">
                    <a16:creationId xmlns:a16="http://schemas.microsoft.com/office/drawing/2014/main" id="{A8D6B007-B8B7-21D1-A7D5-C4E40E182136}"/>
                  </a:ext>
                </a:extLst>
              </p:cNvPr>
              <p:cNvSpPr/>
              <p:nvPr/>
            </p:nvSpPr>
            <p:spPr>
              <a:xfrm>
                <a:off x="20276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25" name="Freeform: Shape 1324">
                <a:extLst>
                  <a:ext uri="{FF2B5EF4-FFF2-40B4-BE49-F238E27FC236}">
                    <a16:creationId xmlns:a16="http://schemas.microsoft.com/office/drawing/2014/main" id="{6DD14553-B94E-D585-89E2-C155D82570AC}"/>
                  </a:ext>
                </a:extLst>
              </p:cNvPr>
              <p:cNvSpPr/>
              <p:nvPr/>
            </p:nvSpPr>
            <p:spPr>
              <a:xfrm>
                <a:off x="21436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26" name="Freeform: Shape 1325">
                <a:extLst>
                  <a:ext uri="{FF2B5EF4-FFF2-40B4-BE49-F238E27FC236}">
                    <a16:creationId xmlns:a16="http://schemas.microsoft.com/office/drawing/2014/main" id="{F99E8099-FEF4-4B02-DC83-694DF94F9F03}"/>
                  </a:ext>
                </a:extLst>
              </p:cNvPr>
              <p:cNvSpPr/>
              <p:nvPr/>
            </p:nvSpPr>
            <p:spPr>
              <a:xfrm>
                <a:off x="225968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27" name="Freeform: Shape 1326">
                <a:extLst>
                  <a:ext uri="{FF2B5EF4-FFF2-40B4-BE49-F238E27FC236}">
                    <a16:creationId xmlns:a16="http://schemas.microsoft.com/office/drawing/2014/main" id="{C101295E-EA2D-4077-AB24-B1FFCE70916F}"/>
                  </a:ext>
                </a:extLst>
              </p:cNvPr>
              <p:cNvSpPr/>
              <p:nvPr/>
            </p:nvSpPr>
            <p:spPr>
              <a:xfrm>
                <a:off x="237571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28" name="Freeform: Shape 1327">
                <a:extLst>
                  <a:ext uri="{FF2B5EF4-FFF2-40B4-BE49-F238E27FC236}">
                    <a16:creationId xmlns:a16="http://schemas.microsoft.com/office/drawing/2014/main" id="{36CDFBA4-AB25-BD10-667D-1D27AC5C8BCD}"/>
                  </a:ext>
                </a:extLst>
              </p:cNvPr>
              <p:cNvSpPr/>
              <p:nvPr/>
            </p:nvSpPr>
            <p:spPr>
              <a:xfrm>
                <a:off x="24917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29" name="Freeform: Shape 1328">
                <a:extLst>
                  <a:ext uri="{FF2B5EF4-FFF2-40B4-BE49-F238E27FC236}">
                    <a16:creationId xmlns:a16="http://schemas.microsoft.com/office/drawing/2014/main" id="{C8572E05-A55B-DCD6-9FE6-EC619C607013}"/>
                  </a:ext>
                </a:extLst>
              </p:cNvPr>
              <p:cNvSpPr/>
              <p:nvPr/>
            </p:nvSpPr>
            <p:spPr>
              <a:xfrm>
                <a:off x="26077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30" name="Freeform: Shape 1329">
                <a:extLst>
                  <a:ext uri="{FF2B5EF4-FFF2-40B4-BE49-F238E27FC236}">
                    <a16:creationId xmlns:a16="http://schemas.microsoft.com/office/drawing/2014/main" id="{38FE77A6-2705-60BC-FA60-BF74752FCC00}"/>
                  </a:ext>
                </a:extLst>
              </p:cNvPr>
              <p:cNvSpPr/>
              <p:nvPr/>
            </p:nvSpPr>
            <p:spPr>
              <a:xfrm>
                <a:off x="272379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31" name="Freeform: Shape 1330">
                <a:extLst>
                  <a:ext uri="{FF2B5EF4-FFF2-40B4-BE49-F238E27FC236}">
                    <a16:creationId xmlns:a16="http://schemas.microsoft.com/office/drawing/2014/main" id="{09EB4947-99DF-BD01-22EE-1ADFAAE9ACBF}"/>
                  </a:ext>
                </a:extLst>
              </p:cNvPr>
              <p:cNvSpPr/>
              <p:nvPr/>
            </p:nvSpPr>
            <p:spPr>
              <a:xfrm>
                <a:off x="28398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32" name="Freeform: Shape 1331">
                <a:extLst>
                  <a:ext uri="{FF2B5EF4-FFF2-40B4-BE49-F238E27FC236}">
                    <a16:creationId xmlns:a16="http://schemas.microsoft.com/office/drawing/2014/main" id="{EC928998-5D37-55B7-CD35-518D89FD927A}"/>
                  </a:ext>
                </a:extLst>
              </p:cNvPr>
              <p:cNvSpPr/>
              <p:nvPr/>
            </p:nvSpPr>
            <p:spPr>
              <a:xfrm>
                <a:off x="29558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33" name="Freeform: Shape 1332">
                <a:extLst>
                  <a:ext uri="{FF2B5EF4-FFF2-40B4-BE49-F238E27FC236}">
                    <a16:creationId xmlns:a16="http://schemas.microsoft.com/office/drawing/2014/main" id="{E2595E5B-532C-61DA-41AC-D74F1D42ADDD}"/>
                  </a:ext>
                </a:extLst>
              </p:cNvPr>
              <p:cNvSpPr/>
              <p:nvPr/>
            </p:nvSpPr>
            <p:spPr>
              <a:xfrm>
                <a:off x="307189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34" name="Freeform: Shape 1333">
                <a:extLst>
                  <a:ext uri="{FF2B5EF4-FFF2-40B4-BE49-F238E27FC236}">
                    <a16:creationId xmlns:a16="http://schemas.microsoft.com/office/drawing/2014/main" id="{E97FB777-9EC9-15F7-E081-83D3561A3AD9}"/>
                  </a:ext>
                </a:extLst>
              </p:cNvPr>
              <p:cNvSpPr/>
              <p:nvPr/>
            </p:nvSpPr>
            <p:spPr>
              <a:xfrm>
                <a:off x="318791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35" name="Freeform: Shape 1334">
                <a:extLst>
                  <a:ext uri="{FF2B5EF4-FFF2-40B4-BE49-F238E27FC236}">
                    <a16:creationId xmlns:a16="http://schemas.microsoft.com/office/drawing/2014/main" id="{8DE8AFEA-1506-8F54-9FFA-3A80D6F73DD8}"/>
                  </a:ext>
                </a:extLst>
              </p:cNvPr>
              <p:cNvSpPr/>
              <p:nvPr/>
            </p:nvSpPr>
            <p:spPr>
              <a:xfrm>
                <a:off x="33039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36" name="Freeform: Shape 1335">
                <a:extLst>
                  <a:ext uri="{FF2B5EF4-FFF2-40B4-BE49-F238E27FC236}">
                    <a16:creationId xmlns:a16="http://schemas.microsoft.com/office/drawing/2014/main" id="{3D4D511A-E804-5038-D965-57A7915B4C37}"/>
                  </a:ext>
                </a:extLst>
              </p:cNvPr>
              <p:cNvSpPr/>
              <p:nvPr/>
            </p:nvSpPr>
            <p:spPr>
              <a:xfrm>
                <a:off x="341997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37" name="Freeform: Shape 1336">
                <a:extLst>
                  <a:ext uri="{FF2B5EF4-FFF2-40B4-BE49-F238E27FC236}">
                    <a16:creationId xmlns:a16="http://schemas.microsoft.com/office/drawing/2014/main" id="{DA618431-A293-56A9-BFE8-AED879645126}"/>
                  </a:ext>
                </a:extLst>
              </p:cNvPr>
              <p:cNvSpPr/>
              <p:nvPr/>
            </p:nvSpPr>
            <p:spPr>
              <a:xfrm>
                <a:off x="35360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38" name="Freeform: Shape 1337">
                <a:extLst>
                  <a:ext uri="{FF2B5EF4-FFF2-40B4-BE49-F238E27FC236}">
                    <a16:creationId xmlns:a16="http://schemas.microsoft.com/office/drawing/2014/main" id="{285495B7-E60C-2A42-88F2-4BA32426F51F}"/>
                  </a:ext>
                </a:extLst>
              </p:cNvPr>
              <p:cNvSpPr/>
              <p:nvPr/>
            </p:nvSpPr>
            <p:spPr>
              <a:xfrm>
                <a:off x="36520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39" name="Freeform: Shape 1338">
                <a:extLst>
                  <a:ext uri="{FF2B5EF4-FFF2-40B4-BE49-F238E27FC236}">
                    <a16:creationId xmlns:a16="http://schemas.microsoft.com/office/drawing/2014/main" id="{CF8844D5-3971-2623-7C99-C5077ADC77F9}"/>
                  </a:ext>
                </a:extLst>
              </p:cNvPr>
              <p:cNvSpPr/>
              <p:nvPr/>
            </p:nvSpPr>
            <p:spPr>
              <a:xfrm>
                <a:off x="37680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40" name="Freeform: Shape 1339">
                <a:extLst>
                  <a:ext uri="{FF2B5EF4-FFF2-40B4-BE49-F238E27FC236}">
                    <a16:creationId xmlns:a16="http://schemas.microsoft.com/office/drawing/2014/main" id="{95446B9F-2CBF-AA39-9F5F-0301324E2D69}"/>
                  </a:ext>
                </a:extLst>
              </p:cNvPr>
              <p:cNvSpPr/>
              <p:nvPr/>
            </p:nvSpPr>
            <p:spPr>
              <a:xfrm>
                <a:off x="38840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41" name="Freeform: Shape 1340">
                <a:extLst>
                  <a:ext uri="{FF2B5EF4-FFF2-40B4-BE49-F238E27FC236}">
                    <a16:creationId xmlns:a16="http://schemas.microsoft.com/office/drawing/2014/main" id="{7DA153EF-0CA4-1CA5-1D7F-F46D183B2550}"/>
                  </a:ext>
                </a:extLst>
              </p:cNvPr>
              <p:cNvSpPr/>
              <p:nvPr/>
            </p:nvSpPr>
            <p:spPr>
              <a:xfrm>
                <a:off x="400012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42" name="Freeform: Shape 1341">
                <a:extLst>
                  <a:ext uri="{FF2B5EF4-FFF2-40B4-BE49-F238E27FC236}">
                    <a16:creationId xmlns:a16="http://schemas.microsoft.com/office/drawing/2014/main" id="{F04C5A00-8296-7DA5-FC5E-E5500B7ECC66}"/>
                  </a:ext>
                </a:extLst>
              </p:cNvPr>
              <p:cNvSpPr/>
              <p:nvPr/>
            </p:nvSpPr>
            <p:spPr>
              <a:xfrm>
                <a:off x="41161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43" name="Freeform: Shape 1342">
                <a:extLst>
                  <a:ext uri="{FF2B5EF4-FFF2-40B4-BE49-F238E27FC236}">
                    <a16:creationId xmlns:a16="http://schemas.microsoft.com/office/drawing/2014/main" id="{67429B11-8A3C-AC93-7EAC-5932413A4985}"/>
                  </a:ext>
                </a:extLst>
              </p:cNvPr>
              <p:cNvSpPr/>
              <p:nvPr/>
            </p:nvSpPr>
            <p:spPr>
              <a:xfrm>
                <a:off x="42321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44" name="Freeform: Shape 1343">
                <a:extLst>
                  <a:ext uri="{FF2B5EF4-FFF2-40B4-BE49-F238E27FC236}">
                    <a16:creationId xmlns:a16="http://schemas.microsoft.com/office/drawing/2014/main" id="{1AF3A88D-360D-3C2F-CBD7-D2435A29FB43}"/>
                  </a:ext>
                </a:extLst>
              </p:cNvPr>
              <p:cNvSpPr/>
              <p:nvPr/>
            </p:nvSpPr>
            <p:spPr>
              <a:xfrm>
                <a:off x="43482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45" name="Freeform: Shape 1344">
                <a:extLst>
                  <a:ext uri="{FF2B5EF4-FFF2-40B4-BE49-F238E27FC236}">
                    <a16:creationId xmlns:a16="http://schemas.microsoft.com/office/drawing/2014/main" id="{F21C10AF-F074-F8B3-E155-61FE5308141C}"/>
                  </a:ext>
                </a:extLst>
              </p:cNvPr>
              <p:cNvSpPr/>
              <p:nvPr/>
            </p:nvSpPr>
            <p:spPr>
              <a:xfrm>
                <a:off x="446424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46" name="Freeform: Shape 1345">
                <a:extLst>
                  <a:ext uri="{FF2B5EF4-FFF2-40B4-BE49-F238E27FC236}">
                    <a16:creationId xmlns:a16="http://schemas.microsoft.com/office/drawing/2014/main" id="{997D4728-2E90-0E8F-1222-D9835EAA736A}"/>
                  </a:ext>
                </a:extLst>
              </p:cNvPr>
              <p:cNvSpPr/>
              <p:nvPr/>
            </p:nvSpPr>
            <p:spPr>
              <a:xfrm>
                <a:off x="458027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47" name="Freeform: Shape 1346">
                <a:extLst>
                  <a:ext uri="{FF2B5EF4-FFF2-40B4-BE49-F238E27FC236}">
                    <a16:creationId xmlns:a16="http://schemas.microsoft.com/office/drawing/2014/main" id="{4CCCFC4C-CB24-418F-5862-881DF5F740AC}"/>
                  </a:ext>
                </a:extLst>
              </p:cNvPr>
              <p:cNvSpPr/>
              <p:nvPr/>
            </p:nvSpPr>
            <p:spPr>
              <a:xfrm>
                <a:off x="5511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48" name="Freeform: Shape 1347">
                <a:extLst>
                  <a:ext uri="{FF2B5EF4-FFF2-40B4-BE49-F238E27FC236}">
                    <a16:creationId xmlns:a16="http://schemas.microsoft.com/office/drawing/2014/main" id="{F7D58257-38EB-6F32-E5F7-C8574D55908C}"/>
                  </a:ext>
                </a:extLst>
              </p:cNvPr>
              <p:cNvSpPr/>
              <p:nvPr/>
            </p:nvSpPr>
            <p:spPr>
              <a:xfrm>
                <a:off x="17115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49" name="Freeform: Shape 1348">
                <a:extLst>
                  <a:ext uri="{FF2B5EF4-FFF2-40B4-BE49-F238E27FC236}">
                    <a16:creationId xmlns:a16="http://schemas.microsoft.com/office/drawing/2014/main" id="{605CC960-3D52-05DF-8891-DA15FD9BEB85}"/>
                  </a:ext>
                </a:extLst>
              </p:cNvPr>
              <p:cNvSpPr/>
              <p:nvPr/>
            </p:nvSpPr>
            <p:spPr>
              <a:xfrm>
                <a:off x="2871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50" name="Freeform: Shape 1349">
                <a:extLst>
                  <a:ext uri="{FF2B5EF4-FFF2-40B4-BE49-F238E27FC236}">
                    <a16:creationId xmlns:a16="http://schemas.microsoft.com/office/drawing/2014/main" id="{CDDF5BA2-6D55-B148-3014-34596D0ECE94}"/>
                  </a:ext>
                </a:extLst>
              </p:cNvPr>
              <p:cNvSpPr/>
              <p:nvPr/>
            </p:nvSpPr>
            <p:spPr>
              <a:xfrm>
                <a:off x="40320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51" name="Freeform: Shape 1350">
                <a:extLst>
                  <a:ext uri="{FF2B5EF4-FFF2-40B4-BE49-F238E27FC236}">
                    <a16:creationId xmlns:a16="http://schemas.microsoft.com/office/drawing/2014/main" id="{E63832C4-FE03-C7B7-F48E-94AABB1E37D7}"/>
                  </a:ext>
                </a:extLst>
              </p:cNvPr>
              <p:cNvSpPr/>
              <p:nvPr/>
            </p:nvSpPr>
            <p:spPr>
              <a:xfrm>
                <a:off x="51923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52" name="Freeform: Shape 1351">
                <a:extLst>
                  <a:ext uri="{FF2B5EF4-FFF2-40B4-BE49-F238E27FC236}">
                    <a16:creationId xmlns:a16="http://schemas.microsoft.com/office/drawing/2014/main" id="{31883E15-A9F1-4C0D-8BBB-945289C263DE}"/>
                  </a:ext>
                </a:extLst>
              </p:cNvPr>
              <p:cNvSpPr/>
              <p:nvPr/>
            </p:nvSpPr>
            <p:spPr>
              <a:xfrm>
                <a:off x="63526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53" name="Freeform: Shape 1352">
                <a:extLst>
                  <a:ext uri="{FF2B5EF4-FFF2-40B4-BE49-F238E27FC236}">
                    <a16:creationId xmlns:a16="http://schemas.microsoft.com/office/drawing/2014/main" id="{8150EAFC-DF2A-2226-7591-3EC31759B617}"/>
                  </a:ext>
                </a:extLst>
              </p:cNvPr>
              <p:cNvSpPr/>
              <p:nvPr/>
            </p:nvSpPr>
            <p:spPr>
              <a:xfrm>
                <a:off x="7512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54" name="Freeform: Shape 1353">
                <a:extLst>
                  <a:ext uri="{FF2B5EF4-FFF2-40B4-BE49-F238E27FC236}">
                    <a16:creationId xmlns:a16="http://schemas.microsoft.com/office/drawing/2014/main" id="{54186415-CAF6-CB3A-4912-D267DF8B9A97}"/>
                  </a:ext>
                </a:extLst>
              </p:cNvPr>
              <p:cNvSpPr/>
              <p:nvPr/>
            </p:nvSpPr>
            <p:spPr>
              <a:xfrm>
                <a:off x="8673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55" name="Freeform: Shape 1354">
                <a:extLst>
                  <a:ext uri="{FF2B5EF4-FFF2-40B4-BE49-F238E27FC236}">
                    <a16:creationId xmlns:a16="http://schemas.microsoft.com/office/drawing/2014/main" id="{7CF2D2E6-29C8-418A-AED1-92B274F43117}"/>
                  </a:ext>
                </a:extLst>
              </p:cNvPr>
              <p:cNvSpPr/>
              <p:nvPr/>
            </p:nvSpPr>
            <p:spPr>
              <a:xfrm>
                <a:off x="98334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56" name="Freeform: Shape 1355">
                <a:extLst>
                  <a:ext uri="{FF2B5EF4-FFF2-40B4-BE49-F238E27FC236}">
                    <a16:creationId xmlns:a16="http://schemas.microsoft.com/office/drawing/2014/main" id="{938D18DF-9B6F-8E67-5EF0-BFA8DB6375E2}"/>
                  </a:ext>
                </a:extLst>
              </p:cNvPr>
              <p:cNvSpPr/>
              <p:nvPr/>
            </p:nvSpPr>
            <p:spPr>
              <a:xfrm>
                <a:off x="10993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57" name="Freeform: Shape 1356">
                <a:extLst>
                  <a:ext uri="{FF2B5EF4-FFF2-40B4-BE49-F238E27FC236}">
                    <a16:creationId xmlns:a16="http://schemas.microsoft.com/office/drawing/2014/main" id="{0CE6E7E4-9AA1-7A50-97B2-27308CB7E736}"/>
                  </a:ext>
                </a:extLst>
              </p:cNvPr>
              <p:cNvSpPr/>
              <p:nvPr/>
            </p:nvSpPr>
            <p:spPr>
              <a:xfrm>
                <a:off x="121541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58" name="Freeform: Shape 1357">
                <a:extLst>
                  <a:ext uri="{FF2B5EF4-FFF2-40B4-BE49-F238E27FC236}">
                    <a16:creationId xmlns:a16="http://schemas.microsoft.com/office/drawing/2014/main" id="{7378A69E-9E96-9FD1-20F5-FB6C6C601EF6}"/>
                  </a:ext>
                </a:extLst>
              </p:cNvPr>
              <p:cNvSpPr/>
              <p:nvPr/>
            </p:nvSpPr>
            <p:spPr>
              <a:xfrm>
                <a:off x="13314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59" name="Freeform: Shape 1358">
                <a:extLst>
                  <a:ext uri="{FF2B5EF4-FFF2-40B4-BE49-F238E27FC236}">
                    <a16:creationId xmlns:a16="http://schemas.microsoft.com/office/drawing/2014/main" id="{428860AC-F37D-3C05-9ABE-9C81CE196A22}"/>
                  </a:ext>
                </a:extLst>
              </p:cNvPr>
              <p:cNvSpPr/>
              <p:nvPr/>
            </p:nvSpPr>
            <p:spPr>
              <a:xfrm>
                <a:off x="144748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60" name="Freeform: Shape 1359">
                <a:extLst>
                  <a:ext uri="{FF2B5EF4-FFF2-40B4-BE49-F238E27FC236}">
                    <a16:creationId xmlns:a16="http://schemas.microsoft.com/office/drawing/2014/main" id="{64C7EF78-BE3D-2ACD-9828-4F7E4689A319}"/>
                  </a:ext>
                </a:extLst>
              </p:cNvPr>
              <p:cNvSpPr/>
              <p:nvPr/>
            </p:nvSpPr>
            <p:spPr>
              <a:xfrm>
                <a:off x="15634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61" name="Freeform: Shape 1360">
                <a:extLst>
                  <a:ext uri="{FF2B5EF4-FFF2-40B4-BE49-F238E27FC236}">
                    <a16:creationId xmlns:a16="http://schemas.microsoft.com/office/drawing/2014/main" id="{6C1E701D-5A78-A7E9-B9FF-7B0E916F5A77}"/>
                  </a:ext>
                </a:extLst>
              </p:cNvPr>
              <p:cNvSpPr/>
              <p:nvPr/>
            </p:nvSpPr>
            <p:spPr>
              <a:xfrm>
                <a:off x="16795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62" name="Freeform: Shape 1361">
                <a:extLst>
                  <a:ext uri="{FF2B5EF4-FFF2-40B4-BE49-F238E27FC236}">
                    <a16:creationId xmlns:a16="http://schemas.microsoft.com/office/drawing/2014/main" id="{BE5F8F3B-F763-46F7-8A9E-DD93CCD264C1}"/>
                  </a:ext>
                </a:extLst>
              </p:cNvPr>
              <p:cNvSpPr/>
              <p:nvPr/>
            </p:nvSpPr>
            <p:spPr>
              <a:xfrm>
                <a:off x="17955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63" name="Freeform: Shape 1362">
                <a:extLst>
                  <a:ext uri="{FF2B5EF4-FFF2-40B4-BE49-F238E27FC236}">
                    <a16:creationId xmlns:a16="http://schemas.microsoft.com/office/drawing/2014/main" id="{94480CEC-4594-D03A-9E93-C9EE209546A8}"/>
                  </a:ext>
                </a:extLst>
              </p:cNvPr>
              <p:cNvSpPr/>
              <p:nvPr/>
            </p:nvSpPr>
            <p:spPr>
              <a:xfrm>
                <a:off x="191159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64" name="Freeform: Shape 1363">
                <a:extLst>
                  <a:ext uri="{FF2B5EF4-FFF2-40B4-BE49-F238E27FC236}">
                    <a16:creationId xmlns:a16="http://schemas.microsoft.com/office/drawing/2014/main" id="{AC1E2AF7-1F41-058A-9F01-C918FA535C77}"/>
                  </a:ext>
                </a:extLst>
              </p:cNvPr>
              <p:cNvSpPr/>
              <p:nvPr/>
            </p:nvSpPr>
            <p:spPr>
              <a:xfrm>
                <a:off x="20276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65" name="Freeform: Shape 1364">
                <a:extLst>
                  <a:ext uri="{FF2B5EF4-FFF2-40B4-BE49-F238E27FC236}">
                    <a16:creationId xmlns:a16="http://schemas.microsoft.com/office/drawing/2014/main" id="{6BE4293E-C323-F463-8F6F-A2F42AD251E2}"/>
                  </a:ext>
                </a:extLst>
              </p:cNvPr>
              <p:cNvSpPr/>
              <p:nvPr/>
            </p:nvSpPr>
            <p:spPr>
              <a:xfrm>
                <a:off x="21436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66" name="Freeform: Shape 1365">
                <a:extLst>
                  <a:ext uri="{FF2B5EF4-FFF2-40B4-BE49-F238E27FC236}">
                    <a16:creationId xmlns:a16="http://schemas.microsoft.com/office/drawing/2014/main" id="{040F70DF-9D31-1292-3201-C9B01C2B2C9E}"/>
                  </a:ext>
                </a:extLst>
              </p:cNvPr>
              <p:cNvSpPr/>
              <p:nvPr/>
            </p:nvSpPr>
            <p:spPr>
              <a:xfrm>
                <a:off x="225968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67" name="Freeform: Shape 1366">
                <a:extLst>
                  <a:ext uri="{FF2B5EF4-FFF2-40B4-BE49-F238E27FC236}">
                    <a16:creationId xmlns:a16="http://schemas.microsoft.com/office/drawing/2014/main" id="{526B37B1-F314-926B-BAEE-011C1ADA9821}"/>
                  </a:ext>
                </a:extLst>
              </p:cNvPr>
              <p:cNvSpPr/>
              <p:nvPr/>
            </p:nvSpPr>
            <p:spPr>
              <a:xfrm>
                <a:off x="237571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68" name="Freeform: Shape 1367">
                <a:extLst>
                  <a:ext uri="{FF2B5EF4-FFF2-40B4-BE49-F238E27FC236}">
                    <a16:creationId xmlns:a16="http://schemas.microsoft.com/office/drawing/2014/main" id="{6BEC2D3F-3859-84A9-76B8-BFA0ADB0E684}"/>
                  </a:ext>
                </a:extLst>
              </p:cNvPr>
              <p:cNvSpPr/>
              <p:nvPr/>
            </p:nvSpPr>
            <p:spPr>
              <a:xfrm>
                <a:off x="24917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69" name="Freeform: Shape 1368">
                <a:extLst>
                  <a:ext uri="{FF2B5EF4-FFF2-40B4-BE49-F238E27FC236}">
                    <a16:creationId xmlns:a16="http://schemas.microsoft.com/office/drawing/2014/main" id="{E98B97C2-6F3E-2833-3EA6-DBE86605214E}"/>
                  </a:ext>
                </a:extLst>
              </p:cNvPr>
              <p:cNvSpPr/>
              <p:nvPr/>
            </p:nvSpPr>
            <p:spPr>
              <a:xfrm>
                <a:off x="26077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70" name="Freeform: Shape 1369">
                <a:extLst>
                  <a:ext uri="{FF2B5EF4-FFF2-40B4-BE49-F238E27FC236}">
                    <a16:creationId xmlns:a16="http://schemas.microsoft.com/office/drawing/2014/main" id="{27E8EFC2-F137-5883-763C-17D6C1D11323}"/>
                  </a:ext>
                </a:extLst>
              </p:cNvPr>
              <p:cNvSpPr/>
              <p:nvPr/>
            </p:nvSpPr>
            <p:spPr>
              <a:xfrm>
                <a:off x="272379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71" name="Freeform: Shape 1370">
                <a:extLst>
                  <a:ext uri="{FF2B5EF4-FFF2-40B4-BE49-F238E27FC236}">
                    <a16:creationId xmlns:a16="http://schemas.microsoft.com/office/drawing/2014/main" id="{77C19DBF-C72C-9549-BA39-D46E2E305158}"/>
                  </a:ext>
                </a:extLst>
              </p:cNvPr>
              <p:cNvSpPr/>
              <p:nvPr/>
            </p:nvSpPr>
            <p:spPr>
              <a:xfrm>
                <a:off x="28398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72" name="Freeform: Shape 1371">
                <a:extLst>
                  <a:ext uri="{FF2B5EF4-FFF2-40B4-BE49-F238E27FC236}">
                    <a16:creationId xmlns:a16="http://schemas.microsoft.com/office/drawing/2014/main" id="{FF837B44-A9D5-088A-FF07-DA4776A919DB}"/>
                  </a:ext>
                </a:extLst>
              </p:cNvPr>
              <p:cNvSpPr/>
              <p:nvPr/>
            </p:nvSpPr>
            <p:spPr>
              <a:xfrm>
                <a:off x="29558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73" name="Freeform: Shape 1372">
                <a:extLst>
                  <a:ext uri="{FF2B5EF4-FFF2-40B4-BE49-F238E27FC236}">
                    <a16:creationId xmlns:a16="http://schemas.microsoft.com/office/drawing/2014/main" id="{4B4708D6-590A-4FFC-D899-1E1E89DDD156}"/>
                  </a:ext>
                </a:extLst>
              </p:cNvPr>
              <p:cNvSpPr/>
              <p:nvPr/>
            </p:nvSpPr>
            <p:spPr>
              <a:xfrm>
                <a:off x="307189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74" name="Freeform: Shape 1373">
                <a:extLst>
                  <a:ext uri="{FF2B5EF4-FFF2-40B4-BE49-F238E27FC236}">
                    <a16:creationId xmlns:a16="http://schemas.microsoft.com/office/drawing/2014/main" id="{0A7AD745-BB55-7B05-713C-CCC0E5CBB4D7}"/>
                  </a:ext>
                </a:extLst>
              </p:cNvPr>
              <p:cNvSpPr/>
              <p:nvPr/>
            </p:nvSpPr>
            <p:spPr>
              <a:xfrm>
                <a:off x="318791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75" name="Freeform: Shape 1374">
                <a:extLst>
                  <a:ext uri="{FF2B5EF4-FFF2-40B4-BE49-F238E27FC236}">
                    <a16:creationId xmlns:a16="http://schemas.microsoft.com/office/drawing/2014/main" id="{8F905376-8D19-950F-163B-7EE1BBAA011D}"/>
                  </a:ext>
                </a:extLst>
              </p:cNvPr>
              <p:cNvSpPr/>
              <p:nvPr/>
            </p:nvSpPr>
            <p:spPr>
              <a:xfrm>
                <a:off x="33039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76" name="Freeform: Shape 1375">
                <a:extLst>
                  <a:ext uri="{FF2B5EF4-FFF2-40B4-BE49-F238E27FC236}">
                    <a16:creationId xmlns:a16="http://schemas.microsoft.com/office/drawing/2014/main" id="{65FE4F22-E376-0176-B62E-E020A27F2F86}"/>
                  </a:ext>
                </a:extLst>
              </p:cNvPr>
              <p:cNvSpPr/>
              <p:nvPr/>
            </p:nvSpPr>
            <p:spPr>
              <a:xfrm>
                <a:off x="341997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77" name="Freeform: Shape 1376">
                <a:extLst>
                  <a:ext uri="{FF2B5EF4-FFF2-40B4-BE49-F238E27FC236}">
                    <a16:creationId xmlns:a16="http://schemas.microsoft.com/office/drawing/2014/main" id="{58B0A3EA-C42E-F2BD-4C49-9CC38B150BCF}"/>
                  </a:ext>
                </a:extLst>
              </p:cNvPr>
              <p:cNvSpPr/>
              <p:nvPr/>
            </p:nvSpPr>
            <p:spPr>
              <a:xfrm>
                <a:off x="35360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78" name="Freeform: Shape 1377">
                <a:extLst>
                  <a:ext uri="{FF2B5EF4-FFF2-40B4-BE49-F238E27FC236}">
                    <a16:creationId xmlns:a16="http://schemas.microsoft.com/office/drawing/2014/main" id="{31572DCA-98F6-4166-A7BC-7B7BF68FBFB4}"/>
                  </a:ext>
                </a:extLst>
              </p:cNvPr>
              <p:cNvSpPr/>
              <p:nvPr/>
            </p:nvSpPr>
            <p:spPr>
              <a:xfrm>
                <a:off x="36520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79" name="Freeform: Shape 1378">
                <a:extLst>
                  <a:ext uri="{FF2B5EF4-FFF2-40B4-BE49-F238E27FC236}">
                    <a16:creationId xmlns:a16="http://schemas.microsoft.com/office/drawing/2014/main" id="{BBC054BA-87D5-DAC3-678B-D6E37FBFD19C}"/>
                  </a:ext>
                </a:extLst>
              </p:cNvPr>
              <p:cNvSpPr/>
              <p:nvPr/>
            </p:nvSpPr>
            <p:spPr>
              <a:xfrm>
                <a:off x="37680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80" name="Freeform: Shape 1379">
                <a:extLst>
                  <a:ext uri="{FF2B5EF4-FFF2-40B4-BE49-F238E27FC236}">
                    <a16:creationId xmlns:a16="http://schemas.microsoft.com/office/drawing/2014/main" id="{929261D4-80CB-DD25-4598-2EBBED362EE0}"/>
                  </a:ext>
                </a:extLst>
              </p:cNvPr>
              <p:cNvSpPr/>
              <p:nvPr/>
            </p:nvSpPr>
            <p:spPr>
              <a:xfrm>
                <a:off x="38840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81" name="Freeform: Shape 1380">
                <a:extLst>
                  <a:ext uri="{FF2B5EF4-FFF2-40B4-BE49-F238E27FC236}">
                    <a16:creationId xmlns:a16="http://schemas.microsoft.com/office/drawing/2014/main" id="{59CA1C2A-93BC-05E6-9B78-BC6DD8C25F08}"/>
                  </a:ext>
                </a:extLst>
              </p:cNvPr>
              <p:cNvSpPr/>
              <p:nvPr/>
            </p:nvSpPr>
            <p:spPr>
              <a:xfrm>
                <a:off x="400012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82" name="Freeform: Shape 1381">
                <a:extLst>
                  <a:ext uri="{FF2B5EF4-FFF2-40B4-BE49-F238E27FC236}">
                    <a16:creationId xmlns:a16="http://schemas.microsoft.com/office/drawing/2014/main" id="{0F1F8437-E45F-5E6D-963F-EE2674D9DA2D}"/>
                  </a:ext>
                </a:extLst>
              </p:cNvPr>
              <p:cNvSpPr/>
              <p:nvPr/>
            </p:nvSpPr>
            <p:spPr>
              <a:xfrm>
                <a:off x="41161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83" name="Freeform: Shape 1382">
                <a:extLst>
                  <a:ext uri="{FF2B5EF4-FFF2-40B4-BE49-F238E27FC236}">
                    <a16:creationId xmlns:a16="http://schemas.microsoft.com/office/drawing/2014/main" id="{550E9B44-083A-EA26-8C1F-C56BCFEEEF6E}"/>
                  </a:ext>
                </a:extLst>
              </p:cNvPr>
              <p:cNvSpPr/>
              <p:nvPr/>
            </p:nvSpPr>
            <p:spPr>
              <a:xfrm>
                <a:off x="42321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84" name="Freeform: Shape 1383">
                <a:extLst>
                  <a:ext uri="{FF2B5EF4-FFF2-40B4-BE49-F238E27FC236}">
                    <a16:creationId xmlns:a16="http://schemas.microsoft.com/office/drawing/2014/main" id="{55A9AD38-D383-A3FB-0101-FC79B43BE4F5}"/>
                  </a:ext>
                </a:extLst>
              </p:cNvPr>
              <p:cNvSpPr/>
              <p:nvPr/>
            </p:nvSpPr>
            <p:spPr>
              <a:xfrm>
                <a:off x="43482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85" name="Freeform: Shape 1384">
                <a:extLst>
                  <a:ext uri="{FF2B5EF4-FFF2-40B4-BE49-F238E27FC236}">
                    <a16:creationId xmlns:a16="http://schemas.microsoft.com/office/drawing/2014/main" id="{AFEEE6AE-9158-4AFF-D9EB-A4D184D34FC2}"/>
                  </a:ext>
                </a:extLst>
              </p:cNvPr>
              <p:cNvSpPr/>
              <p:nvPr/>
            </p:nvSpPr>
            <p:spPr>
              <a:xfrm>
                <a:off x="446424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86" name="Freeform: Shape 1385">
                <a:extLst>
                  <a:ext uri="{FF2B5EF4-FFF2-40B4-BE49-F238E27FC236}">
                    <a16:creationId xmlns:a16="http://schemas.microsoft.com/office/drawing/2014/main" id="{BE580306-83FC-D2EC-B836-307CFBF9B23F}"/>
                  </a:ext>
                </a:extLst>
              </p:cNvPr>
              <p:cNvSpPr/>
              <p:nvPr/>
            </p:nvSpPr>
            <p:spPr>
              <a:xfrm>
                <a:off x="458027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87" name="Freeform: Shape 1386">
                <a:extLst>
                  <a:ext uri="{FF2B5EF4-FFF2-40B4-BE49-F238E27FC236}">
                    <a16:creationId xmlns:a16="http://schemas.microsoft.com/office/drawing/2014/main" id="{AB3AD71B-F61D-0908-384D-D64665852254}"/>
                  </a:ext>
                </a:extLst>
              </p:cNvPr>
              <p:cNvSpPr/>
              <p:nvPr/>
            </p:nvSpPr>
            <p:spPr>
              <a:xfrm>
                <a:off x="5511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88" name="Freeform: Shape 1387">
                <a:extLst>
                  <a:ext uri="{FF2B5EF4-FFF2-40B4-BE49-F238E27FC236}">
                    <a16:creationId xmlns:a16="http://schemas.microsoft.com/office/drawing/2014/main" id="{3AD25606-1C93-A646-A310-337C815E6721}"/>
                  </a:ext>
                </a:extLst>
              </p:cNvPr>
              <p:cNvSpPr/>
              <p:nvPr/>
            </p:nvSpPr>
            <p:spPr>
              <a:xfrm>
                <a:off x="17115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89" name="Freeform: Shape 1388">
                <a:extLst>
                  <a:ext uri="{FF2B5EF4-FFF2-40B4-BE49-F238E27FC236}">
                    <a16:creationId xmlns:a16="http://schemas.microsoft.com/office/drawing/2014/main" id="{43A3AE98-A701-6A61-81BD-9D90EB4623DD}"/>
                  </a:ext>
                </a:extLst>
              </p:cNvPr>
              <p:cNvSpPr/>
              <p:nvPr/>
            </p:nvSpPr>
            <p:spPr>
              <a:xfrm>
                <a:off x="2871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90" name="Freeform: Shape 1389">
                <a:extLst>
                  <a:ext uri="{FF2B5EF4-FFF2-40B4-BE49-F238E27FC236}">
                    <a16:creationId xmlns:a16="http://schemas.microsoft.com/office/drawing/2014/main" id="{0AEDF481-F4CB-3FC4-0A3D-C9FADCE68DDB}"/>
                  </a:ext>
                </a:extLst>
              </p:cNvPr>
              <p:cNvSpPr/>
              <p:nvPr/>
            </p:nvSpPr>
            <p:spPr>
              <a:xfrm>
                <a:off x="40320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91" name="Freeform: Shape 1390">
                <a:extLst>
                  <a:ext uri="{FF2B5EF4-FFF2-40B4-BE49-F238E27FC236}">
                    <a16:creationId xmlns:a16="http://schemas.microsoft.com/office/drawing/2014/main" id="{D5FE5321-B265-7180-AE45-3A285B366405}"/>
                  </a:ext>
                </a:extLst>
              </p:cNvPr>
              <p:cNvSpPr/>
              <p:nvPr/>
            </p:nvSpPr>
            <p:spPr>
              <a:xfrm>
                <a:off x="51923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92" name="Freeform: Shape 1391">
                <a:extLst>
                  <a:ext uri="{FF2B5EF4-FFF2-40B4-BE49-F238E27FC236}">
                    <a16:creationId xmlns:a16="http://schemas.microsoft.com/office/drawing/2014/main" id="{06712E09-5CC2-3CB8-9A72-3B30EDE6E7F9}"/>
                  </a:ext>
                </a:extLst>
              </p:cNvPr>
              <p:cNvSpPr/>
              <p:nvPr/>
            </p:nvSpPr>
            <p:spPr>
              <a:xfrm>
                <a:off x="63526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93" name="Freeform: Shape 1392">
                <a:extLst>
                  <a:ext uri="{FF2B5EF4-FFF2-40B4-BE49-F238E27FC236}">
                    <a16:creationId xmlns:a16="http://schemas.microsoft.com/office/drawing/2014/main" id="{752E0CE6-3543-2DF3-9827-2BD46136D10F}"/>
                  </a:ext>
                </a:extLst>
              </p:cNvPr>
              <p:cNvSpPr/>
              <p:nvPr/>
            </p:nvSpPr>
            <p:spPr>
              <a:xfrm>
                <a:off x="7512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94" name="Freeform: Shape 1393">
                <a:extLst>
                  <a:ext uri="{FF2B5EF4-FFF2-40B4-BE49-F238E27FC236}">
                    <a16:creationId xmlns:a16="http://schemas.microsoft.com/office/drawing/2014/main" id="{6B8D877A-B812-C686-34D2-F4E91E54BB0A}"/>
                  </a:ext>
                </a:extLst>
              </p:cNvPr>
              <p:cNvSpPr/>
              <p:nvPr/>
            </p:nvSpPr>
            <p:spPr>
              <a:xfrm>
                <a:off x="8673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95" name="Freeform: Shape 1394">
                <a:extLst>
                  <a:ext uri="{FF2B5EF4-FFF2-40B4-BE49-F238E27FC236}">
                    <a16:creationId xmlns:a16="http://schemas.microsoft.com/office/drawing/2014/main" id="{7B1C6C0D-CE11-402D-CC68-F0AEDCAEF226}"/>
                  </a:ext>
                </a:extLst>
              </p:cNvPr>
              <p:cNvSpPr/>
              <p:nvPr/>
            </p:nvSpPr>
            <p:spPr>
              <a:xfrm>
                <a:off x="98334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96" name="Freeform: Shape 1395">
                <a:extLst>
                  <a:ext uri="{FF2B5EF4-FFF2-40B4-BE49-F238E27FC236}">
                    <a16:creationId xmlns:a16="http://schemas.microsoft.com/office/drawing/2014/main" id="{CC95045B-6DFC-4B28-9059-E20BC5167684}"/>
                  </a:ext>
                </a:extLst>
              </p:cNvPr>
              <p:cNvSpPr/>
              <p:nvPr/>
            </p:nvSpPr>
            <p:spPr>
              <a:xfrm>
                <a:off x="10993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97" name="Freeform: Shape 1396">
                <a:extLst>
                  <a:ext uri="{FF2B5EF4-FFF2-40B4-BE49-F238E27FC236}">
                    <a16:creationId xmlns:a16="http://schemas.microsoft.com/office/drawing/2014/main" id="{68611F28-D4C6-5A16-CDD6-45D50C51B209}"/>
                  </a:ext>
                </a:extLst>
              </p:cNvPr>
              <p:cNvSpPr/>
              <p:nvPr/>
            </p:nvSpPr>
            <p:spPr>
              <a:xfrm>
                <a:off x="121541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98" name="Freeform: Shape 1397">
                <a:extLst>
                  <a:ext uri="{FF2B5EF4-FFF2-40B4-BE49-F238E27FC236}">
                    <a16:creationId xmlns:a16="http://schemas.microsoft.com/office/drawing/2014/main" id="{72CF0EF7-F2F5-1878-ED81-51E02D233560}"/>
                  </a:ext>
                </a:extLst>
              </p:cNvPr>
              <p:cNvSpPr/>
              <p:nvPr/>
            </p:nvSpPr>
            <p:spPr>
              <a:xfrm>
                <a:off x="13314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399" name="Freeform: Shape 1398">
                <a:extLst>
                  <a:ext uri="{FF2B5EF4-FFF2-40B4-BE49-F238E27FC236}">
                    <a16:creationId xmlns:a16="http://schemas.microsoft.com/office/drawing/2014/main" id="{FF7FB8AB-67FC-E8FE-955B-E1A12A041E79}"/>
                  </a:ext>
                </a:extLst>
              </p:cNvPr>
              <p:cNvSpPr/>
              <p:nvPr/>
            </p:nvSpPr>
            <p:spPr>
              <a:xfrm>
                <a:off x="144748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00" name="Freeform: Shape 1399">
                <a:extLst>
                  <a:ext uri="{FF2B5EF4-FFF2-40B4-BE49-F238E27FC236}">
                    <a16:creationId xmlns:a16="http://schemas.microsoft.com/office/drawing/2014/main" id="{15087EDC-A253-D7CC-82E6-DDB86CAC7169}"/>
                  </a:ext>
                </a:extLst>
              </p:cNvPr>
              <p:cNvSpPr/>
              <p:nvPr/>
            </p:nvSpPr>
            <p:spPr>
              <a:xfrm>
                <a:off x="15634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01" name="Freeform: Shape 1400">
                <a:extLst>
                  <a:ext uri="{FF2B5EF4-FFF2-40B4-BE49-F238E27FC236}">
                    <a16:creationId xmlns:a16="http://schemas.microsoft.com/office/drawing/2014/main" id="{A2485AB6-26F6-8E87-0D26-EFC399DDA9DF}"/>
                  </a:ext>
                </a:extLst>
              </p:cNvPr>
              <p:cNvSpPr/>
              <p:nvPr/>
            </p:nvSpPr>
            <p:spPr>
              <a:xfrm>
                <a:off x="16795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02" name="Freeform: Shape 1401">
                <a:extLst>
                  <a:ext uri="{FF2B5EF4-FFF2-40B4-BE49-F238E27FC236}">
                    <a16:creationId xmlns:a16="http://schemas.microsoft.com/office/drawing/2014/main" id="{1E51A01B-C4FE-63D9-EC64-BFDFFA7C21E8}"/>
                  </a:ext>
                </a:extLst>
              </p:cNvPr>
              <p:cNvSpPr/>
              <p:nvPr/>
            </p:nvSpPr>
            <p:spPr>
              <a:xfrm>
                <a:off x="17955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03" name="Freeform: Shape 1402">
                <a:extLst>
                  <a:ext uri="{FF2B5EF4-FFF2-40B4-BE49-F238E27FC236}">
                    <a16:creationId xmlns:a16="http://schemas.microsoft.com/office/drawing/2014/main" id="{1702A391-511C-6C30-9A65-57CC05DE495B}"/>
                  </a:ext>
                </a:extLst>
              </p:cNvPr>
              <p:cNvSpPr/>
              <p:nvPr/>
            </p:nvSpPr>
            <p:spPr>
              <a:xfrm>
                <a:off x="191159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04" name="Freeform: Shape 1403">
                <a:extLst>
                  <a:ext uri="{FF2B5EF4-FFF2-40B4-BE49-F238E27FC236}">
                    <a16:creationId xmlns:a16="http://schemas.microsoft.com/office/drawing/2014/main" id="{490336FB-4605-E4AC-261C-8F5FA885D950}"/>
                  </a:ext>
                </a:extLst>
              </p:cNvPr>
              <p:cNvSpPr/>
              <p:nvPr/>
            </p:nvSpPr>
            <p:spPr>
              <a:xfrm>
                <a:off x="20276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05" name="Freeform: Shape 1404">
                <a:extLst>
                  <a:ext uri="{FF2B5EF4-FFF2-40B4-BE49-F238E27FC236}">
                    <a16:creationId xmlns:a16="http://schemas.microsoft.com/office/drawing/2014/main" id="{1FFD32D5-A5B6-1565-110B-418440598FD4}"/>
                  </a:ext>
                </a:extLst>
              </p:cNvPr>
              <p:cNvSpPr/>
              <p:nvPr/>
            </p:nvSpPr>
            <p:spPr>
              <a:xfrm>
                <a:off x="21436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06" name="Freeform: Shape 1405">
                <a:extLst>
                  <a:ext uri="{FF2B5EF4-FFF2-40B4-BE49-F238E27FC236}">
                    <a16:creationId xmlns:a16="http://schemas.microsoft.com/office/drawing/2014/main" id="{F1982C9F-B767-B559-CA5C-11805F779CDA}"/>
                  </a:ext>
                </a:extLst>
              </p:cNvPr>
              <p:cNvSpPr/>
              <p:nvPr/>
            </p:nvSpPr>
            <p:spPr>
              <a:xfrm>
                <a:off x="225968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07" name="Freeform: Shape 1406">
                <a:extLst>
                  <a:ext uri="{FF2B5EF4-FFF2-40B4-BE49-F238E27FC236}">
                    <a16:creationId xmlns:a16="http://schemas.microsoft.com/office/drawing/2014/main" id="{13538A8F-641A-B52D-C688-4A683C854C9F}"/>
                  </a:ext>
                </a:extLst>
              </p:cNvPr>
              <p:cNvSpPr/>
              <p:nvPr/>
            </p:nvSpPr>
            <p:spPr>
              <a:xfrm>
                <a:off x="237571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08" name="Freeform: Shape 1407">
                <a:extLst>
                  <a:ext uri="{FF2B5EF4-FFF2-40B4-BE49-F238E27FC236}">
                    <a16:creationId xmlns:a16="http://schemas.microsoft.com/office/drawing/2014/main" id="{AA540B4B-14E7-E126-8A0D-7A28C38FC39A}"/>
                  </a:ext>
                </a:extLst>
              </p:cNvPr>
              <p:cNvSpPr/>
              <p:nvPr/>
            </p:nvSpPr>
            <p:spPr>
              <a:xfrm>
                <a:off x="24917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09" name="Freeform: Shape 1408">
                <a:extLst>
                  <a:ext uri="{FF2B5EF4-FFF2-40B4-BE49-F238E27FC236}">
                    <a16:creationId xmlns:a16="http://schemas.microsoft.com/office/drawing/2014/main" id="{B71BEF54-EFF1-CAB9-1AC1-B1692C5B959E}"/>
                  </a:ext>
                </a:extLst>
              </p:cNvPr>
              <p:cNvSpPr/>
              <p:nvPr/>
            </p:nvSpPr>
            <p:spPr>
              <a:xfrm>
                <a:off x="26077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10" name="Freeform: Shape 1409">
                <a:extLst>
                  <a:ext uri="{FF2B5EF4-FFF2-40B4-BE49-F238E27FC236}">
                    <a16:creationId xmlns:a16="http://schemas.microsoft.com/office/drawing/2014/main" id="{88F85F89-B1C9-0E0A-237F-2D956EE438B2}"/>
                  </a:ext>
                </a:extLst>
              </p:cNvPr>
              <p:cNvSpPr/>
              <p:nvPr/>
            </p:nvSpPr>
            <p:spPr>
              <a:xfrm>
                <a:off x="272379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11" name="Freeform: Shape 1410">
                <a:extLst>
                  <a:ext uri="{FF2B5EF4-FFF2-40B4-BE49-F238E27FC236}">
                    <a16:creationId xmlns:a16="http://schemas.microsoft.com/office/drawing/2014/main" id="{7309E4D8-E7BC-4227-3725-A55C94BBE672}"/>
                  </a:ext>
                </a:extLst>
              </p:cNvPr>
              <p:cNvSpPr/>
              <p:nvPr/>
            </p:nvSpPr>
            <p:spPr>
              <a:xfrm>
                <a:off x="28398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12" name="Freeform: Shape 1411">
                <a:extLst>
                  <a:ext uri="{FF2B5EF4-FFF2-40B4-BE49-F238E27FC236}">
                    <a16:creationId xmlns:a16="http://schemas.microsoft.com/office/drawing/2014/main" id="{50E594F8-A04F-8D3F-68A3-512FD545080E}"/>
                  </a:ext>
                </a:extLst>
              </p:cNvPr>
              <p:cNvSpPr/>
              <p:nvPr/>
            </p:nvSpPr>
            <p:spPr>
              <a:xfrm>
                <a:off x="29558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13" name="Freeform: Shape 1412">
                <a:extLst>
                  <a:ext uri="{FF2B5EF4-FFF2-40B4-BE49-F238E27FC236}">
                    <a16:creationId xmlns:a16="http://schemas.microsoft.com/office/drawing/2014/main" id="{DFFE4B17-0DA0-61D6-85D5-BCBA3338C999}"/>
                  </a:ext>
                </a:extLst>
              </p:cNvPr>
              <p:cNvSpPr/>
              <p:nvPr/>
            </p:nvSpPr>
            <p:spPr>
              <a:xfrm>
                <a:off x="307189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14" name="Freeform: Shape 1413">
                <a:extLst>
                  <a:ext uri="{FF2B5EF4-FFF2-40B4-BE49-F238E27FC236}">
                    <a16:creationId xmlns:a16="http://schemas.microsoft.com/office/drawing/2014/main" id="{656D3A03-E36D-DE21-2EBF-5EC17BE835E1}"/>
                  </a:ext>
                </a:extLst>
              </p:cNvPr>
              <p:cNvSpPr/>
              <p:nvPr/>
            </p:nvSpPr>
            <p:spPr>
              <a:xfrm>
                <a:off x="318791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15" name="Freeform: Shape 1414">
                <a:extLst>
                  <a:ext uri="{FF2B5EF4-FFF2-40B4-BE49-F238E27FC236}">
                    <a16:creationId xmlns:a16="http://schemas.microsoft.com/office/drawing/2014/main" id="{D459AFAF-82E1-CB62-5349-49A60CAD9AD6}"/>
                  </a:ext>
                </a:extLst>
              </p:cNvPr>
              <p:cNvSpPr/>
              <p:nvPr/>
            </p:nvSpPr>
            <p:spPr>
              <a:xfrm>
                <a:off x="33039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16" name="Freeform: Shape 1415">
                <a:extLst>
                  <a:ext uri="{FF2B5EF4-FFF2-40B4-BE49-F238E27FC236}">
                    <a16:creationId xmlns:a16="http://schemas.microsoft.com/office/drawing/2014/main" id="{32983DD7-5F62-D310-E097-F09C67C73EC0}"/>
                  </a:ext>
                </a:extLst>
              </p:cNvPr>
              <p:cNvSpPr/>
              <p:nvPr/>
            </p:nvSpPr>
            <p:spPr>
              <a:xfrm>
                <a:off x="341997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17" name="Freeform: Shape 1416">
                <a:extLst>
                  <a:ext uri="{FF2B5EF4-FFF2-40B4-BE49-F238E27FC236}">
                    <a16:creationId xmlns:a16="http://schemas.microsoft.com/office/drawing/2014/main" id="{5A180D28-690B-7C93-8E8A-CCF92182BC3D}"/>
                  </a:ext>
                </a:extLst>
              </p:cNvPr>
              <p:cNvSpPr/>
              <p:nvPr/>
            </p:nvSpPr>
            <p:spPr>
              <a:xfrm>
                <a:off x="35360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18" name="Freeform: Shape 1417">
                <a:extLst>
                  <a:ext uri="{FF2B5EF4-FFF2-40B4-BE49-F238E27FC236}">
                    <a16:creationId xmlns:a16="http://schemas.microsoft.com/office/drawing/2014/main" id="{16AE0405-E656-7D86-22C1-1214225AE225}"/>
                  </a:ext>
                </a:extLst>
              </p:cNvPr>
              <p:cNvSpPr/>
              <p:nvPr/>
            </p:nvSpPr>
            <p:spPr>
              <a:xfrm>
                <a:off x="36520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19" name="Freeform: Shape 1418">
                <a:extLst>
                  <a:ext uri="{FF2B5EF4-FFF2-40B4-BE49-F238E27FC236}">
                    <a16:creationId xmlns:a16="http://schemas.microsoft.com/office/drawing/2014/main" id="{15406574-6F16-B450-C1DC-04094DD7C042}"/>
                  </a:ext>
                </a:extLst>
              </p:cNvPr>
              <p:cNvSpPr/>
              <p:nvPr/>
            </p:nvSpPr>
            <p:spPr>
              <a:xfrm>
                <a:off x="37680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20" name="Freeform: Shape 1419">
                <a:extLst>
                  <a:ext uri="{FF2B5EF4-FFF2-40B4-BE49-F238E27FC236}">
                    <a16:creationId xmlns:a16="http://schemas.microsoft.com/office/drawing/2014/main" id="{3F8C9E4E-A7C5-BE90-3FB4-8619C3CAE9A0}"/>
                  </a:ext>
                </a:extLst>
              </p:cNvPr>
              <p:cNvSpPr/>
              <p:nvPr/>
            </p:nvSpPr>
            <p:spPr>
              <a:xfrm>
                <a:off x="38840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21" name="Freeform: Shape 1420">
                <a:extLst>
                  <a:ext uri="{FF2B5EF4-FFF2-40B4-BE49-F238E27FC236}">
                    <a16:creationId xmlns:a16="http://schemas.microsoft.com/office/drawing/2014/main" id="{E9A3EA71-7BDF-51D5-AE7E-22E9DDBC1FF2}"/>
                  </a:ext>
                </a:extLst>
              </p:cNvPr>
              <p:cNvSpPr/>
              <p:nvPr/>
            </p:nvSpPr>
            <p:spPr>
              <a:xfrm>
                <a:off x="400012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22" name="Freeform: Shape 1421">
                <a:extLst>
                  <a:ext uri="{FF2B5EF4-FFF2-40B4-BE49-F238E27FC236}">
                    <a16:creationId xmlns:a16="http://schemas.microsoft.com/office/drawing/2014/main" id="{E2FE97D7-A7EE-EDC4-9639-C380EB29DD61}"/>
                  </a:ext>
                </a:extLst>
              </p:cNvPr>
              <p:cNvSpPr/>
              <p:nvPr/>
            </p:nvSpPr>
            <p:spPr>
              <a:xfrm>
                <a:off x="41161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23" name="Freeform: Shape 1422">
                <a:extLst>
                  <a:ext uri="{FF2B5EF4-FFF2-40B4-BE49-F238E27FC236}">
                    <a16:creationId xmlns:a16="http://schemas.microsoft.com/office/drawing/2014/main" id="{1410041A-F628-649A-8BE5-81B0915F1E0D}"/>
                  </a:ext>
                </a:extLst>
              </p:cNvPr>
              <p:cNvSpPr/>
              <p:nvPr/>
            </p:nvSpPr>
            <p:spPr>
              <a:xfrm>
                <a:off x="42321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24" name="Freeform: Shape 1423">
                <a:extLst>
                  <a:ext uri="{FF2B5EF4-FFF2-40B4-BE49-F238E27FC236}">
                    <a16:creationId xmlns:a16="http://schemas.microsoft.com/office/drawing/2014/main" id="{85EEED5E-E314-A757-30DC-BF16A310D27B}"/>
                  </a:ext>
                </a:extLst>
              </p:cNvPr>
              <p:cNvSpPr/>
              <p:nvPr/>
            </p:nvSpPr>
            <p:spPr>
              <a:xfrm>
                <a:off x="43482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25" name="Freeform: Shape 1424">
                <a:extLst>
                  <a:ext uri="{FF2B5EF4-FFF2-40B4-BE49-F238E27FC236}">
                    <a16:creationId xmlns:a16="http://schemas.microsoft.com/office/drawing/2014/main" id="{F2CC361A-D6B2-DA46-9A66-C589D1A29290}"/>
                  </a:ext>
                </a:extLst>
              </p:cNvPr>
              <p:cNvSpPr/>
              <p:nvPr/>
            </p:nvSpPr>
            <p:spPr>
              <a:xfrm>
                <a:off x="446424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26" name="Freeform: Shape 1425">
                <a:extLst>
                  <a:ext uri="{FF2B5EF4-FFF2-40B4-BE49-F238E27FC236}">
                    <a16:creationId xmlns:a16="http://schemas.microsoft.com/office/drawing/2014/main" id="{7D84146D-B584-D4BF-5035-BC071B0305A7}"/>
                  </a:ext>
                </a:extLst>
              </p:cNvPr>
              <p:cNvSpPr/>
              <p:nvPr/>
            </p:nvSpPr>
            <p:spPr>
              <a:xfrm>
                <a:off x="458027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27" name="Freeform: Shape 1426">
                <a:extLst>
                  <a:ext uri="{FF2B5EF4-FFF2-40B4-BE49-F238E27FC236}">
                    <a16:creationId xmlns:a16="http://schemas.microsoft.com/office/drawing/2014/main" id="{6AD1E1DC-A58B-D91C-A00C-ABBF93CE04D9}"/>
                  </a:ext>
                </a:extLst>
              </p:cNvPr>
              <p:cNvSpPr/>
              <p:nvPr/>
            </p:nvSpPr>
            <p:spPr>
              <a:xfrm>
                <a:off x="5511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28" name="Freeform: Shape 1427">
                <a:extLst>
                  <a:ext uri="{FF2B5EF4-FFF2-40B4-BE49-F238E27FC236}">
                    <a16:creationId xmlns:a16="http://schemas.microsoft.com/office/drawing/2014/main" id="{DE09C5E7-F44F-9BB1-935C-2F1E542BF691}"/>
                  </a:ext>
                </a:extLst>
              </p:cNvPr>
              <p:cNvSpPr/>
              <p:nvPr/>
            </p:nvSpPr>
            <p:spPr>
              <a:xfrm>
                <a:off x="17115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29" name="Freeform: Shape 1428">
                <a:extLst>
                  <a:ext uri="{FF2B5EF4-FFF2-40B4-BE49-F238E27FC236}">
                    <a16:creationId xmlns:a16="http://schemas.microsoft.com/office/drawing/2014/main" id="{BCF35C77-C5F2-C66C-7A8E-07543085D83E}"/>
                  </a:ext>
                </a:extLst>
              </p:cNvPr>
              <p:cNvSpPr/>
              <p:nvPr/>
            </p:nvSpPr>
            <p:spPr>
              <a:xfrm>
                <a:off x="2871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30" name="Freeform: Shape 1429">
                <a:extLst>
                  <a:ext uri="{FF2B5EF4-FFF2-40B4-BE49-F238E27FC236}">
                    <a16:creationId xmlns:a16="http://schemas.microsoft.com/office/drawing/2014/main" id="{ADF7C4C7-16A5-3BAF-993A-14A3A34AA133}"/>
                  </a:ext>
                </a:extLst>
              </p:cNvPr>
              <p:cNvSpPr/>
              <p:nvPr/>
            </p:nvSpPr>
            <p:spPr>
              <a:xfrm>
                <a:off x="40320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31" name="Freeform: Shape 1430">
                <a:extLst>
                  <a:ext uri="{FF2B5EF4-FFF2-40B4-BE49-F238E27FC236}">
                    <a16:creationId xmlns:a16="http://schemas.microsoft.com/office/drawing/2014/main" id="{67B2B3FB-E3A2-D176-0D1C-5093295D7140}"/>
                  </a:ext>
                </a:extLst>
              </p:cNvPr>
              <p:cNvSpPr/>
              <p:nvPr/>
            </p:nvSpPr>
            <p:spPr>
              <a:xfrm>
                <a:off x="51923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32" name="Freeform: Shape 1431">
                <a:extLst>
                  <a:ext uri="{FF2B5EF4-FFF2-40B4-BE49-F238E27FC236}">
                    <a16:creationId xmlns:a16="http://schemas.microsoft.com/office/drawing/2014/main" id="{1049CB1C-9665-4443-DA57-03139D436B27}"/>
                  </a:ext>
                </a:extLst>
              </p:cNvPr>
              <p:cNvSpPr/>
              <p:nvPr/>
            </p:nvSpPr>
            <p:spPr>
              <a:xfrm>
                <a:off x="63526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33" name="Freeform: Shape 1432">
                <a:extLst>
                  <a:ext uri="{FF2B5EF4-FFF2-40B4-BE49-F238E27FC236}">
                    <a16:creationId xmlns:a16="http://schemas.microsoft.com/office/drawing/2014/main" id="{E041E3DB-C183-0E43-73B0-21D63F8F1064}"/>
                  </a:ext>
                </a:extLst>
              </p:cNvPr>
              <p:cNvSpPr/>
              <p:nvPr/>
            </p:nvSpPr>
            <p:spPr>
              <a:xfrm>
                <a:off x="7512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34" name="Freeform: Shape 1433">
                <a:extLst>
                  <a:ext uri="{FF2B5EF4-FFF2-40B4-BE49-F238E27FC236}">
                    <a16:creationId xmlns:a16="http://schemas.microsoft.com/office/drawing/2014/main" id="{A53F1E46-BD6F-244C-0B92-46B0AF222DD0}"/>
                  </a:ext>
                </a:extLst>
              </p:cNvPr>
              <p:cNvSpPr/>
              <p:nvPr/>
            </p:nvSpPr>
            <p:spPr>
              <a:xfrm>
                <a:off x="8673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35" name="Freeform: Shape 1434">
                <a:extLst>
                  <a:ext uri="{FF2B5EF4-FFF2-40B4-BE49-F238E27FC236}">
                    <a16:creationId xmlns:a16="http://schemas.microsoft.com/office/drawing/2014/main" id="{B8D74578-A3FE-BA6A-D03C-99667A31D7AB}"/>
                  </a:ext>
                </a:extLst>
              </p:cNvPr>
              <p:cNvSpPr/>
              <p:nvPr/>
            </p:nvSpPr>
            <p:spPr>
              <a:xfrm>
                <a:off x="98334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36" name="Freeform: Shape 1435">
                <a:extLst>
                  <a:ext uri="{FF2B5EF4-FFF2-40B4-BE49-F238E27FC236}">
                    <a16:creationId xmlns:a16="http://schemas.microsoft.com/office/drawing/2014/main" id="{45C71FC8-965B-5A87-8D93-F38AB962425F}"/>
                  </a:ext>
                </a:extLst>
              </p:cNvPr>
              <p:cNvSpPr/>
              <p:nvPr/>
            </p:nvSpPr>
            <p:spPr>
              <a:xfrm>
                <a:off x="10993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37" name="Freeform: Shape 1436">
                <a:extLst>
                  <a:ext uri="{FF2B5EF4-FFF2-40B4-BE49-F238E27FC236}">
                    <a16:creationId xmlns:a16="http://schemas.microsoft.com/office/drawing/2014/main" id="{A12BDFA8-4014-91BB-7B28-3AC41AB4AE4A}"/>
                  </a:ext>
                </a:extLst>
              </p:cNvPr>
              <p:cNvSpPr/>
              <p:nvPr/>
            </p:nvSpPr>
            <p:spPr>
              <a:xfrm>
                <a:off x="121541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38" name="Freeform: Shape 1437">
                <a:extLst>
                  <a:ext uri="{FF2B5EF4-FFF2-40B4-BE49-F238E27FC236}">
                    <a16:creationId xmlns:a16="http://schemas.microsoft.com/office/drawing/2014/main" id="{C168916B-2A3D-0019-F779-83E4D1F3364A}"/>
                  </a:ext>
                </a:extLst>
              </p:cNvPr>
              <p:cNvSpPr/>
              <p:nvPr/>
            </p:nvSpPr>
            <p:spPr>
              <a:xfrm>
                <a:off x="13314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39" name="Freeform: Shape 1438">
                <a:extLst>
                  <a:ext uri="{FF2B5EF4-FFF2-40B4-BE49-F238E27FC236}">
                    <a16:creationId xmlns:a16="http://schemas.microsoft.com/office/drawing/2014/main" id="{C7599AF6-D1D9-E9BE-90FE-2E72528EF7FF}"/>
                  </a:ext>
                </a:extLst>
              </p:cNvPr>
              <p:cNvSpPr/>
              <p:nvPr/>
            </p:nvSpPr>
            <p:spPr>
              <a:xfrm>
                <a:off x="144748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40" name="Freeform: Shape 1439">
                <a:extLst>
                  <a:ext uri="{FF2B5EF4-FFF2-40B4-BE49-F238E27FC236}">
                    <a16:creationId xmlns:a16="http://schemas.microsoft.com/office/drawing/2014/main" id="{19BD0711-030A-9A53-FE85-DA36C6A6EA21}"/>
                  </a:ext>
                </a:extLst>
              </p:cNvPr>
              <p:cNvSpPr/>
              <p:nvPr/>
            </p:nvSpPr>
            <p:spPr>
              <a:xfrm>
                <a:off x="15634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41" name="Freeform: Shape 1440">
                <a:extLst>
                  <a:ext uri="{FF2B5EF4-FFF2-40B4-BE49-F238E27FC236}">
                    <a16:creationId xmlns:a16="http://schemas.microsoft.com/office/drawing/2014/main" id="{688A5DBC-FF4D-C89C-A494-7CF9BC6D55AB}"/>
                  </a:ext>
                </a:extLst>
              </p:cNvPr>
              <p:cNvSpPr/>
              <p:nvPr/>
            </p:nvSpPr>
            <p:spPr>
              <a:xfrm>
                <a:off x="16795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42" name="Freeform: Shape 1441">
                <a:extLst>
                  <a:ext uri="{FF2B5EF4-FFF2-40B4-BE49-F238E27FC236}">
                    <a16:creationId xmlns:a16="http://schemas.microsoft.com/office/drawing/2014/main" id="{2CD46439-81D5-820B-F445-4A82E4D0E4CB}"/>
                  </a:ext>
                </a:extLst>
              </p:cNvPr>
              <p:cNvSpPr/>
              <p:nvPr/>
            </p:nvSpPr>
            <p:spPr>
              <a:xfrm>
                <a:off x="17955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43" name="Freeform: Shape 1442">
                <a:extLst>
                  <a:ext uri="{FF2B5EF4-FFF2-40B4-BE49-F238E27FC236}">
                    <a16:creationId xmlns:a16="http://schemas.microsoft.com/office/drawing/2014/main" id="{0EAAEF19-3C5E-CE4B-9145-FA0345E73C75}"/>
                  </a:ext>
                </a:extLst>
              </p:cNvPr>
              <p:cNvSpPr/>
              <p:nvPr/>
            </p:nvSpPr>
            <p:spPr>
              <a:xfrm>
                <a:off x="191159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44" name="Freeform: Shape 1443">
                <a:extLst>
                  <a:ext uri="{FF2B5EF4-FFF2-40B4-BE49-F238E27FC236}">
                    <a16:creationId xmlns:a16="http://schemas.microsoft.com/office/drawing/2014/main" id="{BF9D3908-EE9D-61A6-3142-F42BA73C63F1}"/>
                  </a:ext>
                </a:extLst>
              </p:cNvPr>
              <p:cNvSpPr/>
              <p:nvPr/>
            </p:nvSpPr>
            <p:spPr>
              <a:xfrm>
                <a:off x="20276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45" name="Freeform: Shape 1444">
                <a:extLst>
                  <a:ext uri="{FF2B5EF4-FFF2-40B4-BE49-F238E27FC236}">
                    <a16:creationId xmlns:a16="http://schemas.microsoft.com/office/drawing/2014/main" id="{392C4D59-55C6-BEE7-0002-8F9EFC4AAE4F}"/>
                  </a:ext>
                </a:extLst>
              </p:cNvPr>
              <p:cNvSpPr/>
              <p:nvPr/>
            </p:nvSpPr>
            <p:spPr>
              <a:xfrm>
                <a:off x="21436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46" name="Freeform: Shape 1445">
                <a:extLst>
                  <a:ext uri="{FF2B5EF4-FFF2-40B4-BE49-F238E27FC236}">
                    <a16:creationId xmlns:a16="http://schemas.microsoft.com/office/drawing/2014/main" id="{EB83B89A-20F5-2EA1-0633-1B9FBB26B9EE}"/>
                  </a:ext>
                </a:extLst>
              </p:cNvPr>
              <p:cNvSpPr/>
              <p:nvPr/>
            </p:nvSpPr>
            <p:spPr>
              <a:xfrm>
                <a:off x="225968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47" name="Freeform: Shape 1446">
                <a:extLst>
                  <a:ext uri="{FF2B5EF4-FFF2-40B4-BE49-F238E27FC236}">
                    <a16:creationId xmlns:a16="http://schemas.microsoft.com/office/drawing/2014/main" id="{4673026D-28B6-040E-7401-69CE6C6E43FF}"/>
                  </a:ext>
                </a:extLst>
              </p:cNvPr>
              <p:cNvSpPr/>
              <p:nvPr/>
            </p:nvSpPr>
            <p:spPr>
              <a:xfrm>
                <a:off x="237571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48" name="Freeform: Shape 1447">
                <a:extLst>
                  <a:ext uri="{FF2B5EF4-FFF2-40B4-BE49-F238E27FC236}">
                    <a16:creationId xmlns:a16="http://schemas.microsoft.com/office/drawing/2014/main" id="{ADC4015C-1600-BFE6-2DE8-12338D1339B7}"/>
                  </a:ext>
                </a:extLst>
              </p:cNvPr>
              <p:cNvSpPr/>
              <p:nvPr/>
            </p:nvSpPr>
            <p:spPr>
              <a:xfrm>
                <a:off x="24917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49" name="Freeform: Shape 1448">
                <a:extLst>
                  <a:ext uri="{FF2B5EF4-FFF2-40B4-BE49-F238E27FC236}">
                    <a16:creationId xmlns:a16="http://schemas.microsoft.com/office/drawing/2014/main" id="{BFCB2665-49CE-C3E2-1DC5-EE09F9483820}"/>
                  </a:ext>
                </a:extLst>
              </p:cNvPr>
              <p:cNvSpPr/>
              <p:nvPr/>
            </p:nvSpPr>
            <p:spPr>
              <a:xfrm>
                <a:off x="26077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50" name="Freeform: Shape 1449">
                <a:extLst>
                  <a:ext uri="{FF2B5EF4-FFF2-40B4-BE49-F238E27FC236}">
                    <a16:creationId xmlns:a16="http://schemas.microsoft.com/office/drawing/2014/main" id="{7DB1577F-FA2E-33E1-23D7-48F200BE0743}"/>
                  </a:ext>
                </a:extLst>
              </p:cNvPr>
              <p:cNvSpPr/>
              <p:nvPr/>
            </p:nvSpPr>
            <p:spPr>
              <a:xfrm>
                <a:off x="272379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51" name="Freeform: Shape 1450">
                <a:extLst>
                  <a:ext uri="{FF2B5EF4-FFF2-40B4-BE49-F238E27FC236}">
                    <a16:creationId xmlns:a16="http://schemas.microsoft.com/office/drawing/2014/main" id="{0C50965E-CD6E-8C99-005A-E22E04183A5F}"/>
                  </a:ext>
                </a:extLst>
              </p:cNvPr>
              <p:cNvSpPr/>
              <p:nvPr/>
            </p:nvSpPr>
            <p:spPr>
              <a:xfrm>
                <a:off x="28398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52" name="Freeform: Shape 1451">
                <a:extLst>
                  <a:ext uri="{FF2B5EF4-FFF2-40B4-BE49-F238E27FC236}">
                    <a16:creationId xmlns:a16="http://schemas.microsoft.com/office/drawing/2014/main" id="{7F1A7E27-034B-6FC1-1F1B-F6209A987F06}"/>
                  </a:ext>
                </a:extLst>
              </p:cNvPr>
              <p:cNvSpPr/>
              <p:nvPr/>
            </p:nvSpPr>
            <p:spPr>
              <a:xfrm>
                <a:off x="29558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53" name="Freeform: Shape 1452">
                <a:extLst>
                  <a:ext uri="{FF2B5EF4-FFF2-40B4-BE49-F238E27FC236}">
                    <a16:creationId xmlns:a16="http://schemas.microsoft.com/office/drawing/2014/main" id="{50DC8056-9EB0-9B7F-EE5A-2833F8E82A2C}"/>
                  </a:ext>
                </a:extLst>
              </p:cNvPr>
              <p:cNvSpPr/>
              <p:nvPr/>
            </p:nvSpPr>
            <p:spPr>
              <a:xfrm>
                <a:off x="307189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54" name="Freeform: Shape 1453">
                <a:extLst>
                  <a:ext uri="{FF2B5EF4-FFF2-40B4-BE49-F238E27FC236}">
                    <a16:creationId xmlns:a16="http://schemas.microsoft.com/office/drawing/2014/main" id="{3DAD81F0-8069-8128-D0AC-B0E632D99024}"/>
                  </a:ext>
                </a:extLst>
              </p:cNvPr>
              <p:cNvSpPr/>
              <p:nvPr/>
            </p:nvSpPr>
            <p:spPr>
              <a:xfrm>
                <a:off x="318791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55" name="Freeform: Shape 1454">
                <a:extLst>
                  <a:ext uri="{FF2B5EF4-FFF2-40B4-BE49-F238E27FC236}">
                    <a16:creationId xmlns:a16="http://schemas.microsoft.com/office/drawing/2014/main" id="{71130028-6996-8A07-EE30-6C8AFA34D08D}"/>
                  </a:ext>
                </a:extLst>
              </p:cNvPr>
              <p:cNvSpPr/>
              <p:nvPr/>
            </p:nvSpPr>
            <p:spPr>
              <a:xfrm>
                <a:off x="33039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56" name="Freeform: Shape 1455">
                <a:extLst>
                  <a:ext uri="{FF2B5EF4-FFF2-40B4-BE49-F238E27FC236}">
                    <a16:creationId xmlns:a16="http://schemas.microsoft.com/office/drawing/2014/main" id="{72009C89-50D8-D8E5-5D4E-2D4B9F4C119A}"/>
                  </a:ext>
                </a:extLst>
              </p:cNvPr>
              <p:cNvSpPr/>
              <p:nvPr/>
            </p:nvSpPr>
            <p:spPr>
              <a:xfrm>
                <a:off x="341997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57" name="Freeform: Shape 1456">
                <a:extLst>
                  <a:ext uri="{FF2B5EF4-FFF2-40B4-BE49-F238E27FC236}">
                    <a16:creationId xmlns:a16="http://schemas.microsoft.com/office/drawing/2014/main" id="{03101B81-63A4-AFBC-3EFF-EC17C4DEEB65}"/>
                  </a:ext>
                </a:extLst>
              </p:cNvPr>
              <p:cNvSpPr/>
              <p:nvPr/>
            </p:nvSpPr>
            <p:spPr>
              <a:xfrm>
                <a:off x="35360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58" name="Freeform: Shape 1457">
                <a:extLst>
                  <a:ext uri="{FF2B5EF4-FFF2-40B4-BE49-F238E27FC236}">
                    <a16:creationId xmlns:a16="http://schemas.microsoft.com/office/drawing/2014/main" id="{D7AF46AB-3C40-8A8B-DEAD-63D47F5868D6}"/>
                  </a:ext>
                </a:extLst>
              </p:cNvPr>
              <p:cNvSpPr/>
              <p:nvPr/>
            </p:nvSpPr>
            <p:spPr>
              <a:xfrm>
                <a:off x="36520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59" name="Freeform: Shape 1458">
                <a:extLst>
                  <a:ext uri="{FF2B5EF4-FFF2-40B4-BE49-F238E27FC236}">
                    <a16:creationId xmlns:a16="http://schemas.microsoft.com/office/drawing/2014/main" id="{8C3E5D6B-1739-0BD6-F7D2-4C351317C92C}"/>
                  </a:ext>
                </a:extLst>
              </p:cNvPr>
              <p:cNvSpPr/>
              <p:nvPr/>
            </p:nvSpPr>
            <p:spPr>
              <a:xfrm>
                <a:off x="37680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60" name="Freeform: Shape 1459">
                <a:extLst>
                  <a:ext uri="{FF2B5EF4-FFF2-40B4-BE49-F238E27FC236}">
                    <a16:creationId xmlns:a16="http://schemas.microsoft.com/office/drawing/2014/main" id="{4C6AD6A9-BE45-2699-6852-1EFA67BCB09B}"/>
                  </a:ext>
                </a:extLst>
              </p:cNvPr>
              <p:cNvSpPr/>
              <p:nvPr/>
            </p:nvSpPr>
            <p:spPr>
              <a:xfrm>
                <a:off x="38840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61" name="Freeform: Shape 1460">
                <a:extLst>
                  <a:ext uri="{FF2B5EF4-FFF2-40B4-BE49-F238E27FC236}">
                    <a16:creationId xmlns:a16="http://schemas.microsoft.com/office/drawing/2014/main" id="{908D2528-EF5C-B93B-CF69-67F6200023CE}"/>
                  </a:ext>
                </a:extLst>
              </p:cNvPr>
              <p:cNvSpPr/>
              <p:nvPr/>
            </p:nvSpPr>
            <p:spPr>
              <a:xfrm>
                <a:off x="400012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62" name="Freeform: Shape 1461">
                <a:extLst>
                  <a:ext uri="{FF2B5EF4-FFF2-40B4-BE49-F238E27FC236}">
                    <a16:creationId xmlns:a16="http://schemas.microsoft.com/office/drawing/2014/main" id="{DC10044A-6D20-AB27-AD1E-33F3A5EBDD50}"/>
                  </a:ext>
                </a:extLst>
              </p:cNvPr>
              <p:cNvSpPr/>
              <p:nvPr/>
            </p:nvSpPr>
            <p:spPr>
              <a:xfrm>
                <a:off x="41161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63" name="Freeform: Shape 1462">
                <a:extLst>
                  <a:ext uri="{FF2B5EF4-FFF2-40B4-BE49-F238E27FC236}">
                    <a16:creationId xmlns:a16="http://schemas.microsoft.com/office/drawing/2014/main" id="{F5C48892-A831-97FF-B94C-82D8AD80D175}"/>
                  </a:ext>
                </a:extLst>
              </p:cNvPr>
              <p:cNvSpPr/>
              <p:nvPr/>
            </p:nvSpPr>
            <p:spPr>
              <a:xfrm>
                <a:off x="42321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64" name="Freeform: Shape 1463">
                <a:extLst>
                  <a:ext uri="{FF2B5EF4-FFF2-40B4-BE49-F238E27FC236}">
                    <a16:creationId xmlns:a16="http://schemas.microsoft.com/office/drawing/2014/main" id="{EC42C673-9EE2-375C-9757-BACB8F7AEEFE}"/>
                  </a:ext>
                </a:extLst>
              </p:cNvPr>
              <p:cNvSpPr/>
              <p:nvPr/>
            </p:nvSpPr>
            <p:spPr>
              <a:xfrm>
                <a:off x="43482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65" name="Freeform: Shape 1464">
                <a:extLst>
                  <a:ext uri="{FF2B5EF4-FFF2-40B4-BE49-F238E27FC236}">
                    <a16:creationId xmlns:a16="http://schemas.microsoft.com/office/drawing/2014/main" id="{FE7A34E9-F03B-88F2-7D49-3E73D9016F48}"/>
                  </a:ext>
                </a:extLst>
              </p:cNvPr>
              <p:cNvSpPr/>
              <p:nvPr/>
            </p:nvSpPr>
            <p:spPr>
              <a:xfrm>
                <a:off x="446424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66" name="Freeform: Shape 1465">
                <a:extLst>
                  <a:ext uri="{FF2B5EF4-FFF2-40B4-BE49-F238E27FC236}">
                    <a16:creationId xmlns:a16="http://schemas.microsoft.com/office/drawing/2014/main" id="{5B2218DD-C13D-A976-BA5D-42C8F66254B4}"/>
                  </a:ext>
                </a:extLst>
              </p:cNvPr>
              <p:cNvSpPr/>
              <p:nvPr/>
            </p:nvSpPr>
            <p:spPr>
              <a:xfrm>
                <a:off x="458027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67" name="Freeform: Shape 1466">
                <a:extLst>
                  <a:ext uri="{FF2B5EF4-FFF2-40B4-BE49-F238E27FC236}">
                    <a16:creationId xmlns:a16="http://schemas.microsoft.com/office/drawing/2014/main" id="{A869062A-F03A-ED90-EB5E-66BB6CF81EB6}"/>
                  </a:ext>
                </a:extLst>
              </p:cNvPr>
              <p:cNvSpPr/>
              <p:nvPr/>
            </p:nvSpPr>
            <p:spPr>
              <a:xfrm>
                <a:off x="5511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68" name="Freeform: Shape 1467">
                <a:extLst>
                  <a:ext uri="{FF2B5EF4-FFF2-40B4-BE49-F238E27FC236}">
                    <a16:creationId xmlns:a16="http://schemas.microsoft.com/office/drawing/2014/main" id="{0C2E1D62-4A97-040B-8D42-ABFCEAFA0BEB}"/>
                  </a:ext>
                </a:extLst>
              </p:cNvPr>
              <p:cNvSpPr/>
              <p:nvPr/>
            </p:nvSpPr>
            <p:spPr>
              <a:xfrm>
                <a:off x="17115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69" name="Freeform: Shape 1468">
                <a:extLst>
                  <a:ext uri="{FF2B5EF4-FFF2-40B4-BE49-F238E27FC236}">
                    <a16:creationId xmlns:a16="http://schemas.microsoft.com/office/drawing/2014/main" id="{EFCDBF3D-F164-01DB-4217-6303832E6999}"/>
                  </a:ext>
                </a:extLst>
              </p:cNvPr>
              <p:cNvSpPr/>
              <p:nvPr/>
            </p:nvSpPr>
            <p:spPr>
              <a:xfrm>
                <a:off x="2871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70" name="Freeform: Shape 1469">
                <a:extLst>
                  <a:ext uri="{FF2B5EF4-FFF2-40B4-BE49-F238E27FC236}">
                    <a16:creationId xmlns:a16="http://schemas.microsoft.com/office/drawing/2014/main" id="{4F3976C7-2C93-0439-E42D-9DAEAC65DD44}"/>
                  </a:ext>
                </a:extLst>
              </p:cNvPr>
              <p:cNvSpPr/>
              <p:nvPr/>
            </p:nvSpPr>
            <p:spPr>
              <a:xfrm>
                <a:off x="40320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71" name="Freeform: Shape 1470">
                <a:extLst>
                  <a:ext uri="{FF2B5EF4-FFF2-40B4-BE49-F238E27FC236}">
                    <a16:creationId xmlns:a16="http://schemas.microsoft.com/office/drawing/2014/main" id="{7EF54D21-AF68-05D2-53C5-8AF68A0A8594}"/>
                  </a:ext>
                </a:extLst>
              </p:cNvPr>
              <p:cNvSpPr/>
              <p:nvPr/>
            </p:nvSpPr>
            <p:spPr>
              <a:xfrm>
                <a:off x="51923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72" name="Freeform: Shape 1471">
                <a:extLst>
                  <a:ext uri="{FF2B5EF4-FFF2-40B4-BE49-F238E27FC236}">
                    <a16:creationId xmlns:a16="http://schemas.microsoft.com/office/drawing/2014/main" id="{888FF9DA-90C2-7559-EE7A-EDE7FBD7E876}"/>
                  </a:ext>
                </a:extLst>
              </p:cNvPr>
              <p:cNvSpPr/>
              <p:nvPr/>
            </p:nvSpPr>
            <p:spPr>
              <a:xfrm>
                <a:off x="63526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73" name="Freeform: Shape 1472">
                <a:extLst>
                  <a:ext uri="{FF2B5EF4-FFF2-40B4-BE49-F238E27FC236}">
                    <a16:creationId xmlns:a16="http://schemas.microsoft.com/office/drawing/2014/main" id="{75C071DC-1A24-A218-E27B-C167C0A2E3E9}"/>
                  </a:ext>
                </a:extLst>
              </p:cNvPr>
              <p:cNvSpPr/>
              <p:nvPr/>
            </p:nvSpPr>
            <p:spPr>
              <a:xfrm>
                <a:off x="7512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74" name="Freeform: Shape 1473">
                <a:extLst>
                  <a:ext uri="{FF2B5EF4-FFF2-40B4-BE49-F238E27FC236}">
                    <a16:creationId xmlns:a16="http://schemas.microsoft.com/office/drawing/2014/main" id="{0A30B930-1CF3-853D-873C-A1FEC7D8862E}"/>
                  </a:ext>
                </a:extLst>
              </p:cNvPr>
              <p:cNvSpPr/>
              <p:nvPr/>
            </p:nvSpPr>
            <p:spPr>
              <a:xfrm>
                <a:off x="8673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75" name="Freeform: Shape 1474">
                <a:extLst>
                  <a:ext uri="{FF2B5EF4-FFF2-40B4-BE49-F238E27FC236}">
                    <a16:creationId xmlns:a16="http://schemas.microsoft.com/office/drawing/2014/main" id="{60A786BF-FEB6-C1F4-69BC-0175754D9B50}"/>
                  </a:ext>
                </a:extLst>
              </p:cNvPr>
              <p:cNvSpPr/>
              <p:nvPr/>
            </p:nvSpPr>
            <p:spPr>
              <a:xfrm>
                <a:off x="98334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76" name="Freeform: Shape 1475">
                <a:extLst>
                  <a:ext uri="{FF2B5EF4-FFF2-40B4-BE49-F238E27FC236}">
                    <a16:creationId xmlns:a16="http://schemas.microsoft.com/office/drawing/2014/main" id="{252D5745-050C-89FE-DA7A-9362941C7818}"/>
                  </a:ext>
                </a:extLst>
              </p:cNvPr>
              <p:cNvSpPr/>
              <p:nvPr/>
            </p:nvSpPr>
            <p:spPr>
              <a:xfrm>
                <a:off x="10993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77" name="Freeform: Shape 1476">
                <a:extLst>
                  <a:ext uri="{FF2B5EF4-FFF2-40B4-BE49-F238E27FC236}">
                    <a16:creationId xmlns:a16="http://schemas.microsoft.com/office/drawing/2014/main" id="{6B6D03FE-AFCA-A5E2-CEEF-B45D06616748}"/>
                  </a:ext>
                </a:extLst>
              </p:cNvPr>
              <p:cNvSpPr/>
              <p:nvPr/>
            </p:nvSpPr>
            <p:spPr>
              <a:xfrm>
                <a:off x="121541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78" name="Freeform: Shape 1477">
                <a:extLst>
                  <a:ext uri="{FF2B5EF4-FFF2-40B4-BE49-F238E27FC236}">
                    <a16:creationId xmlns:a16="http://schemas.microsoft.com/office/drawing/2014/main" id="{C6087F34-443A-308A-351D-1758DC8D7272}"/>
                  </a:ext>
                </a:extLst>
              </p:cNvPr>
              <p:cNvSpPr/>
              <p:nvPr/>
            </p:nvSpPr>
            <p:spPr>
              <a:xfrm>
                <a:off x="13314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79" name="Freeform: Shape 1478">
                <a:extLst>
                  <a:ext uri="{FF2B5EF4-FFF2-40B4-BE49-F238E27FC236}">
                    <a16:creationId xmlns:a16="http://schemas.microsoft.com/office/drawing/2014/main" id="{F1FA0338-4F6C-1D95-56F7-D7BA04637C5B}"/>
                  </a:ext>
                </a:extLst>
              </p:cNvPr>
              <p:cNvSpPr/>
              <p:nvPr/>
            </p:nvSpPr>
            <p:spPr>
              <a:xfrm>
                <a:off x="144748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80" name="Freeform: Shape 1479">
                <a:extLst>
                  <a:ext uri="{FF2B5EF4-FFF2-40B4-BE49-F238E27FC236}">
                    <a16:creationId xmlns:a16="http://schemas.microsoft.com/office/drawing/2014/main" id="{74230F4C-1218-6DDF-69D0-D099239B8C8F}"/>
                  </a:ext>
                </a:extLst>
              </p:cNvPr>
              <p:cNvSpPr/>
              <p:nvPr/>
            </p:nvSpPr>
            <p:spPr>
              <a:xfrm>
                <a:off x="15634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81" name="Freeform: Shape 1480">
                <a:extLst>
                  <a:ext uri="{FF2B5EF4-FFF2-40B4-BE49-F238E27FC236}">
                    <a16:creationId xmlns:a16="http://schemas.microsoft.com/office/drawing/2014/main" id="{EB1BEAB8-6F22-E6A2-1A5E-A001BC306DD5}"/>
                  </a:ext>
                </a:extLst>
              </p:cNvPr>
              <p:cNvSpPr/>
              <p:nvPr/>
            </p:nvSpPr>
            <p:spPr>
              <a:xfrm>
                <a:off x="16795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82" name="Freeform: Shape 1481">
                <a:extLst>
                  <a:ext uri="{FF2B5EF4-FFF2-40B4-BE49-F238E27FC236}">
                    <a16:creationId xmlns:a16="http://schemas.microsoft.com/office/drawing/2014/main" id="{2C8E605E-E7E7-A533-15E9-1413E120A6A8}"/>
                  </a:ext>
                </a:extLst>
              </p:cNvPr>
              <p:cNvSpPr/>
              <p:nvPr/>
            </p:nvSpPr>
            <p:spPr>
              <a:xfrm>
                <a:off x="17955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83" name="Freeform: Shape 1482">
                <a:extLst>
                  <a:ext uri="{FF2B5EF4-FFF2-40B4-BE49-F238E27FC236}">
                    <a16:creationId xmlns:a16="http://schemas.microsoft.com/office/drawing/2014/main" id="{FA587DD6-603B-87F8-302B-BAB624412AD1}"/>
                  </a:ext>
                </a:extLst>
              </p:cNvPr>
              <p:cNvSpPr/>
              <p:nvPr/>
            </p:nvSpPr>
            <p:spPr>
              <a:xfrm>
                <a:off x="191159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84" name="Freeform: Shape 1483">
                <a:extLst>
                  <a:ext uri="{FF2B5EF4-FFF2-40B4-BE49-F238E27FC236}">
                    <a16:creationId xmlns:a16="http://schemas.microsoft.com/office/drawing/2014/main" id="{E591A1F8-8607-C2E1-C1AE-1E534E718EC8}"/>
                  </a:ext>
                </a:extLst>
              </p:cNvPr>
              <p:cNvSpPr/>
              <p:nvPr/>
            </p:nvSpPr>
            <p:spPr>
              <a:xfrm>
                <a:off x="20276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85" name="Freeform: Shape 1484">
                <a:extLst>
                  <a:ext uri="{FF2B5EF4-FFF2-40B4-BE49-F238E27FC236}">
                    <a16:creationId xmlns:a16="http://schemas.microsoft.com/office/drawing/2014/main" id="{90A1742E-DD28-0C73-D98C-5488203756C5}"/>
                  </a:ext>
                </a:extLst>
              </p:cNvPr>
              <p:cNvSpPr/>
              <p:nvPr/>
            </p:nvSpPr>
            <p:spPr>
              <a:xfrm>
                <a:off x="21436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86" name="Freeform: Shape 1485">
                <a:extLst>
                  <a:ext uri="{FF2B5EF4-FFF2-40B4-BE49-F238E27FC236}">
                    <a16:creationId xmlns:a16="http://schemas.microsoft.com/office/drawing/2014/main" id="{3C13A873-F27D-8F3C-FDDA-6E1D90F24EAF}"/>
                  </a:ext>
                </a:extLst>
              </p:cNvPr>
              <p:cNvSpPr/>
              <p:nvPr/>
            </p:nvSpPr>
            <p:spPr>
              <a:xfrm>
                <a:off x="225968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87" name="Freeform: Shape 1486">
                <a:extLst>
                  <a:ext uri="{FF2B5EF4-FFF2-40B4-BE49-F238E27FC236}">
                    <a16:creationId xmlns:a16="http://schemas.microsoft.com/office/drawing/2014/main" id="{48D2375E-6A1F-9703-DB8C-E3A0737545F7}"/>
                  </a:ext>
                </a:extLst>
              </p:cNvPr>
              <p:cNvSpPr/>
              <p:nvPr/>
            </p:nvSpPr>
            <p:spPr>
              <a:xfrm>
                <a:off x="237571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88" name="Freeform: Shape 1487">
                <a:extLst>
                  <a:ext uri="{FF2B5EF4-FFF2-40B4-BE49-F238E27FC236}">
                    <a16:creationId xmlns:a16="http://schemas.microsoft.com/office/drawing/2014/main" id="{4C0571BB-14ED-4082-5695-B5210DFC046F}"/>
                  </a:ext>
                </a:extLst>
              </p:cNvPr>
              <p:cNvSpPr/>
              <p:nvPr/>
            </p:nvSpPr>
            <p:spPr>
              <a:xfrm>
                <a:off x="24917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89" name="Freeform: Shape 1488">
                <a:extLst>
                  <a:ext uri="{FF2B5EF4-FFF2-40B4-BE49-F238E27FC236}">
                    <a16:creationId xmlns:a16="http://schemas.microsoft.com/office/drawing/2014/main" id="{E908FD94-C278-8BF2-BA86-226FDE34DE7D}"/>
                  </a:ext>
                </a:extLst>
              </p:cNvPr>
              <p:cNvSpPr/>
              <p:nvPr/>
            </p:nvSpPr>
            <p:spPr>
              <a:xfrm>
                <a:off x="26077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90" name="Freeform: Shape 1489">
                <a:extLst>
                  <a:ext uri="{FF2B5EF4-FFF2-40B4-BE49-F238E27FC236}">
                    <a16:creationId xmlns:a16="http://schemas.microsoft.com/office/drawing/2014/main" id="{82197811-A77C-4185-6D8C-AA7B0F7FCD2B}"/>
                  </a:ext>
                </a:extLst>
              </p:cNvPr>
              <p:cNvSpPr/>
              <p:nvPr/>
            </p:nvSpPr>
            <p:spPr>
              <a:xfrm>
                <a:off x="272379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91" name="Freeform: Shape 1490">
                <a:extLst>
                  <a:ext uri="{FF2B5EF4-FFF2-40B4-BE49-F238E27FC236}">
                    <a16:creationId xmlns:a16="http://schemas.microsoft.com/office/drawing/2014/main" id="{02B584DF-D738-027F-04A3-8BDE4DBDA3E5}"/>
                  </a:ext>
                </a:extLst>
              </p:cNvPr>
              <p:cNvSpPr/>
              <p:nvPr/>
            </p:nvSpPr>
            <p:spPr>
              <a:xfrm>
                <a:off x="28398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92" name="Freeform: Shape 1491">
                <a:extLst>
                  <a:ext uri="{FF2B5EF4-FFF2-40B4-BE49-F238E27FC236}">
                    <a16:creationId xmlns:a16="http://schemas.microsoft.com/office/drawing/2014/main" id="{46436A89-F339-48C4-0CAC-ADBC58AD16B2}"/>
                  </a:ext>
                </a:extLst>
              </p:cNvPr>
              <p:cNvSpPr/>
              <p:nvPr/>
            </p:nvSpPr>
            <p:spPr>
              <a:xfrm>
                <a:off x="29558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93" name="Freeform: Shape 1492">
                <a:extLst>
                  <a:ext uri="{FF2B5EF4-FFF2-40B4-BE49-F238E27FC236}">
                    <a16:creationId xmlns:a16="http://schemas.microsoft.com/office/drawing/2014/main" id="{BE38A839-B612-0F34-36DA-998F6A812EC6}"/>
                  </a:ext>
                </a:extLst>
              </p:cNvPr>
              <p:cNvSpPr/>
              <p:nvPr/>
            </p:nvSpPr>
            <p:spPr>
              <a:xfrm>
                <a:off x="307189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94" name="Freeform: Shape 1493">
                <a:extLst>
                  <a:ext uri="{FF2B5EF4-FFF2-40B4-BE49-F238E27FC236}">
                    <a16:creationId xmlns:a16="http://schemas.microsoft.com/office/drawing/2014/main" id="{38173240-C6CF-83BE-DF77-8B1BDDE3FE8F}"/>
                  </a:ext>
                </a:extLst>
              </p:cNvPr>
              <p:cNvSpPr/>
              <p:nvPr/>
            </p:nvSpPr>
            <p:spPr>
              <a:xfrm>
                <a:off x="318791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95" name="Freeform: Shape 1494">
                <a:extLst>
                  <a:ext uri="{FF2B5EF4-FFF2-40B4-BE49-F238E27FC236}">
                    <a16:creationId xmlns:a16="http://schemas.microsoft.com/office/drawing/2014/main" id="{29B0A844-B7A0-1EBE-19CD-0AA8FBB49AC4}"/>
                  </a:ext>
                </a:extLst>
              </p:cNvPr>
              <p:cNvSpPr/>
              <p:nvPr/>
            </p:nvSpPr>
            <p:spPr>
              <a:xfrm>
                <a:off x="33039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96" name="Freeform: Shape 1495">
                <a:extLst>
                  <a:ext uri="{FF2B5EF4-FFF2-40B4-BE49-F238E27FC236}">
                    <a16:creationId xmlns:a16="http://schemas.microsoft.com/office/drawing/2014/main" id="{038FFC9A-BA9A-DC55-CE9E-CBF41DF5D4D7}"/>
                  </a:ext>
                </a:extLst>
              </p:cNvPr>
              <p:cNvSpPr/>
              <p:nvPr/>
            </p:nvSpPr>
            <p:spPr>
              <a:xfrm>
                <a:off x="341997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97" name="Freeform: Shape 1496">
                <a:extLst>
                  <a:ext uri="{FF2B5EF4-FFF2-40B4-BE49-F238E27FC236}">
                    <a16:creationId xmlns:a16="http://schemas.microsoft.com/office/drawing/2014/main" id="{E0A17305-60D8-E498-5CD7-C9957949A940}"/>
                  </a:ext>
                </a:extLst>
              </p:cNvPr>
              <p:cNvSpPr/>
              <p:nvPr/>
            </p:nvSpPr>
            <p:spPr>
              <a:xfrm>
                <a:off x="35360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98" name="Freeform: Shape 1497">
                <a:extLst>
                  <a:ext uri="{FF2B5EF4-FFF2-40B4-BE49-F238E27FC236}">
                    <a16:creationId xmlns:a16="http://schemas.microsoft.com/office/drawing/2014/main" id="{F97A83EE-F6F0-F7C8-E453-21E6001AEE0A}"/>
                  </a:ext>
                </a:extLst>
              </p:cNvPr>
              <p:cNvSpPr/>
              <p:nvPr/>
            </p:nvSpPr>
            <p:spPr>
              <a:xfrm>
                <a:off x="36520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499" name="Freeform: Shape 1498">
                <a:extLst>
                  <a:ext uri="{FF2B5EF4-FFF2-40B4-BE49-F238E27FC236}">
                    <a16:creationId xmlns:a16="http://schemas.microsoft.com/office/drawing/2014/main" id="{385CD63A-85AB-BF01-0F79-3CDF5CA0ACCF}"/>
                  </a:ext>
                </a:extLst>
              </p:cNvPr>
              <p:cNvSpPr/>
              <p:nvPr/>
            </p:nvSpPr>
            <p:spPr>
              <a:xfrm>
                <a:off x="37680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500" name="Freeform: Shape 1499">
                <a:extLst>
                  <a:ext uri="{FF2B5EF4-FFF2-40B4-BE49-F238E27FC236}">
                    <a16:creationId xmlns:a16="http://schemas.microsoft.com/office/drawing/2014/main" id="{45A38502-2274-D4E8-9A96-687A05C775CC}"/>
                  </a:ext>
                </a:extLst>
              </p:cNvPr>
              <p:cNvSpPr/>
              <p:nvPr/>
            </p:nvSpPr>
            <p:spPr>
              <a:xfrm>
                <a:off x="38840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501" name="Freeform: Shape 1500">
                <a:extLst>
                  <a:ext uri="{FF2B5EF4-FFF2-40B4-BE49-F238E27FC236}">
                    <a16:creationId xmlns:a16="http://schemas.microsoft.com/office/drawing/2014/main" id="{FF463DAE-A709-9426-DFE4-BBD9F666B3DC}"/>
                  </a:ext>
                </a:extLst>
              </p:cNvPr>
              <p:cNvSpPr/>
              <p:nvPr/>
            </p:nvSpPr>
            <p:spPr>
              <a:xfrm>
                <a:off x="400012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502" name="Freeform: Shape 1501">
                <a:extLst>
                  <a:ext uri="{FF2B5EF4-FFF2-40B4-BE49-F238E27FC236}">
                    <a16:creationId xmlns:a16="http://schemas.microsoft.com/office/drawing/2014/main" id="{29184C85-6252-2977-3046-1F79468016FB}"/>
                  </a:ext>
                </a:extLst>
              </p:cNvPr>
              <p:cNvSpPr/>
              <p:nvPr/>
            </p:nvSpPr>
            <p:spPr>
              <a:xfrm>
                <a:off x="41161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503" name="Freeform: Shape 1502">
                <a:extLst>
                  <a:ext uri="{FF2B5EF4-FFF2-40B4-BE49-F238E27FC236}">
                    <a16:creationId xmlns:a16="http://schemas.microsoft.com/office/drawing/2014/main" id="{FCBBC164-D9D7-79F5-E608-C4F67EDBB6BC}"/>
                  </a:ext>
                </a:extLst>
              </p:cNvPr>
              <p:cNvSpPr/>
              <p:nvPr/>
            </p:nvSpPr>
            <p:spPr>
              <a:xfrm>
                <a:off x="42321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504" name="Freeform: Shape 1503">
                <a:extLst>
                  <a:ext uri="{FF2B5EF4-FFF2-40B4-BE49-F238E27FC236}">
                    <a16:creationId xmlns:a16="http://schemas.microsoft.com/office/drawing/2014/main" id="{971FF056-08D1-D891-0323-1CF6AAB69F42}"/>
                  </a:ext>
                </a:extLst>
              </p:cNvPr>
              <p:cNvSpPr/>
              <p:nvPr/>
            </p:nvSpPr>
            <p:spPr>
              <a:xfrm>
                <a:off x="43482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505" name="Freeform: Shape 1504">
                <a:extLst>
                  <a:ext uri="{FF2B5EF4-FFF2-40B4-BE49-F238E27FC236}">
                    <a16:creationId xmlns:a16="http://schemas.microsoft.com/office/drawing/2014/main" id="{619C6B78-B62C-2B02-7DFC-6045E11BC5E5}"/>
                  </a:ext>
                </a:extLst>
              </p:cNvPr>
              <p:cNvSpPr/>
              <p:nvPr/>
            </p:nvSpPr>
            <p:spPr>
              <a:xfrm>
                <a:off x="446424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1506" name="Freeform: Shape 1505">
                <a:extLst>
                  <a:ext uri="{FF2B5EF4-FFF2-40B4-BE49-F238E27FC236}">
                    <a16:creationId xmlns:a16="http://schemas.microsoft.com/office/drawing/2014/main" id="{E4EF81D5-F653-A359-BE3E-4DBBF6E54D7A}"/>
                  </a:ext>
                </a:extLst>
              </p:cNvPr>
              <p:cNvSpPr/>
              <p:nvPr/>
            </p:nvSpPr>
            <p:spPr>
              <a:xfrm>
                <a:off x="458027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50" name="Freeform: Shape 2949">
                <a:extLst>
                  <a:ext uri="{FF2B5EF4-FFF2-40B4-BE49-F238E27FC236}">
                    <a16:creationId xmlns:a16="http://schemas.microsoft.com/office/drawing/2014/main" id="{41CB3B05-5945-736F-F3EA-B897467FD14E}"/>
                  </a:ext>
                </a:extLst>
              </p:cNvPr>
              <p:cNvSpPr/>
              <p:nvPr/>
            </p:nvSpPr>
            <p:spPr>
              <a:xfrm>
                <a:off x="5511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51" name="Freeform: Shape 2950">
                <a:extLst>
                  <a:ext uri="{FF2B5EF4-FFF2-40B4-BE49-F238E27FC236}">
                    <a16:creationId xmlns:a16="http://schemas.microsoft.com/office/drawing/2014/main" id="{5D258847-9D11-1770-85B5-2EDA95BBA242}"/>
                  </a:ext>
                </a:extLst>
              </p:cNvPr>
              <p:cNvSpPr/>
              <p:nvPr/>
            </p:nvSpPr>
            <p:spPr>
              <a:xfrm>
                <a:off x="17115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52" name="Freeform: Shape 2951">
                <a:extLst>
                  <a:ext uri="{FF2B5EF4-FFF2-40B4-BE49-F238E27FC236}">
                    <a16:creationId xmlns:a16="http://schemas.microsoft.com/office/drawing/2014/main" id="{85BA15EA-1225-2B2C-E21C-BEBFDAC6919B}"/>
                  </a:ext>
                </a:extLst>
              </p:cNvPr>
              <p:cNvSpPr/>
              <p:nvPr/>
            </p:nvSpPr>
            <p:spPr>
              <a:xfrm>
                <a:off x="2871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53" name="Freeform: Shape 2952">
                <a:extLst>
                  <a:ext uri="{FF2B5EF4-FFF2-40B4-BE49-F238E27FC236}">
                    <a16:creationId xmlns:a16="http://schemas.microsoft.com/office/drawing/2014/main" id="{A6F8256D-8840-0CF1-8CAA-85929F1D9051}"/>
                  </a:ext>
                </a:extLst>
              </p:cNvPr>
              <p:cNvSpPr/>
              <p:nvPr/>
            </p:nvSpPr>
            <p:spPr>
              <a:xfrm>
                <a:off x="40320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54" name="Freeform: Shape 2953">
                <a:extLst>
                  <a:ext uri="{FF2B5EF4-FFF2-40B4-BE49-F238E27FC236}">
                    <a16:creationId xmlns:a16="http://schemas.microsoft.com/office/drawing/2014/main" id="{CCD0A070-297B-F1BF-D74F-B0A8CF2147F5}"/>
                  </a:ext>
                </a:extLst>
              </p:cNvPr>
              <p:cNvSpPr/>
              <p:nvPr/>
            </p:nvSpPr>
            <p:spPr>
              <a:xfrm>
                <a:off x="51923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55" name="Freeform: Shape 2954">
                <a:extLst>
                  <a:ext uri="{FF2B5EF4-FFF2-40B4-BE49-F238E27FC236}">
                    <a16:creationId xmlns:a16="http://schemas.microsoft.com/office/drawing/2014/main" id="{0FA0CC38-794A-D756-1E5E-8DCF8C2DBC7A}"/>
                  </a:ext>
                </a:extLst>
              </p:cNvPr>
              <p:cNvSpPr/>
              <p:nvPr/>
            </p:nvSpPr>
            <p:spPr>
              <a:xfrm>
                <a:off x="63526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56" name="Freeform: Shape 2955">
                <a:extLst>
                  <a:ext uri="{FF2B5EF4-FFF2-40B4-BE49-F238E27FC236}">
                    <a16:creationId xmlns:a16="http://schemas.microsoft.com/office/drawing/2014/main" id="{1F66588F-3D5F-FF1F-2067-7110FA9E272C}"/>
                  </a:ext>
                </a:extLst>
              </p:cNvPr>
              <p:cNvSpPr/>
              <p:nvPr/>
            </p:nvSpPr>
            <p:spPr>
              <a:xfrm>
                <a:off x="7512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57" name="Freeform: Shape 2956">
                <a:extLst>
                  <a:ext uri="{FF2B5EF4-FFF2-40B4-BE49-F238E27FC236}">
                    <a16:creationId xmlns:a16="http://schemas.microsoft.com/office/drawing/2014/main" id="{49B9FB84-809D-CF34-1360-42ECB8D09EA7}"/>
                  </a:ext>
                </a:extLst>
              </p:cNvPr>
              <p:cNvSpPr/>
              <p:nvPr/>
            </p:nvSpPr>
            <p:spPr>
              <a:xfrm>
                <a:off x="8673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58" name="Freeform: Shape 2957">
                <a:extLst>
                  <a:ext uri="{FF2B5EF4-FFF2-40B4-BE49-F238E27FC236}">
                    <a16:creationId xmlns:a16="http://schemas.microsoft.com/office/drawing/2014/main" id="{DCD64979-24B7-9911-5521-477AC8A7D58F}"/>
                  </a:ext>
                </a:extLst>
              </p:cNvPr>
              <p:cNvSpPr/>
              <p:nvPr/>
            </p:nvSpPr>
            <p:spPr>
              <a:xfrm>
                <a:off x="98334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59" name="Freeform: Shape 2958">
                <a:extLst>
                  <a:ext uri="{FF2B5EF4-FFF2-40B4-BE49-F238E27FC236}">
                    <a16:creationId xmlns:a16="http://schemas.microsoft.com/office/drawing/2014/main" id="{D1796903-4A5F-5663-D9F8-E03C9120ECE0}"/>
                  </a:ext>
                </a:extLst>
              </p:cNvPr>
              <p:cNvSpPr/>
              <p:nvPr/>
            </p:nvSpPr>
            <p:spPr>
              <a:xfrm>
                <a:off x="10993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60" name="Freeform: Shape 2959">
                <a:extLst>
                  <a:ext uri="{FF2B5EF4-FFF2-40B4-BE49-F238E27FC236}">
                    <a16:creationId xmlns:a16="http://schemas.microsoft.com/office/drawing/2014/main" id="{18F8EAE6-988F-64FC-4305-534701BB14AC}"/>
                  </a:ext>
                </a:extLst>
              </p:cNvPr>
              <p:cNvSpPr/>
              <p:nvPr/>
            </p:nvSpPr>
            <p:spPr>
              <a:xfrm>
                <a:off x="121541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61" name="Freeform: Shape 2960">
                <a:extLst>
                  <a:ext uri="{FF2B5EF4-FFF2-40B4-BE49-F238E27FC236}">
                    <a16:creationId xmlns:a16="http://schemas.microsoft.com/office/drawing/2014/main" id="{94D5EF01-198A-3FF9-1B98-CCAC7A74DBDB}"/>
                  </a:ext>
                </a:extLst>
              </p:cNvPr>
              <p:cNvSpPr/>
              <p:nvPr/>
            </p:nvSpPr>
            <p:spPr>
              <a:xfrm>
                <a:off x="13314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62" name="Freeform: Shape 2961">
                <a:extLst>
                  <a:ext uri="{FF2B5EF4-FFF2-40B4-BE49-F238E27FC236}">
                    <a16:creationId xmlns:a16="http://schemas.microsoft.com/office/drawing/2014/main" id="{DF03857D-56D7-1EBF-C64D-56D20D6AF756}"/>
                  </a:ext>
                </a:extLst>
              </p:cNvPr>
              <p:cNvSpPr/>
              <p:nvPr/>
            </p:nvSpPr>
            <p:spPr>
              <a:xfrm>
                <a:off x="144748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63" name="Freeform: Shape 2962">
                <a:extLst>
                  <a:ext uri="{FF2B5EF4-FFF2-40B4-BE49-F238E27FC236}">
                    <a16:creationId xmlns:a16="http://schemas.microsoft.com/office/drawing/2014/main" id="{BEBF247E-D91C-09AD-925A-23660538564D}"/>
                  </a:ext>
                </a:extLst>
              </p:cNvPr>
              <p:cNvSpPr/>
              <p:nvPr/>
            </p:nvSpPr>
            <p:spPr>
              <a:xfrm>
                <a:off x="15634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64" name="Freeform: Shape 2963">
                <a:extLst>
                  <a:ext uri="{FF2B5EF4-FFF2-40B4-BE49-F238E27FC236}">
                    <a16:creationId xmlns:a16="http://schemas.microsoft.com/office/drawing/2014/main" id="{383E9B0D-8B73-D846-65B3-2F5C84EB2106}"/>
                  </a:ext>
                </a:extLst>
              </p:cNvPr>
              <p:cNvSpPr/>
              <p:nvPr/>
            </p:nvSpPr>
            <p:spPr>
              <a:xfrm>
                <a:off x="16795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65" name="Freeform: Shape 2964">
                <a:extLst>
                  <a:ext uri="{FF2B5EF4-FFF2-40B4-BE49-F238E27FC236}">
                    <a16:creationId xmlns:a16="http://schemas.microsoft.com/office/drawing/2014/main" id="{AF2CE811-1D5F-C8B3-4D8E-4C288CAEF092}"/>
                  </a:ext>
                </a:extLst>
              </p:cNvPr>
              <p:cNvSpPr/>
              <p:nvPr/>
            </p:nvSpPr>
            <p:spPr>
              <a:xfrm>
                <a:off x="17955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66" name="Freeform: Shape 2965">
                <a:extLst>
                  <a:ext uri="{FF2B5EF4-FFF2-40B4-BE49-F238E27FC236}">
                    <a16:creationId xmlns:a16="http://schemas.microsoft.com/office/drawing/2014/main" id="{DA692E9D-05DE-7E64-BEB9-110C025735A3}"/>
                  </a:ext>
                </a:extLst>
              </p:cNvPr>
              <p:cNvSpPr/>
              <p:nvPr/>
            </p:nvSpPr>
            <p:spPr>
              <a:xfrm>
                <a:off x="191159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67" name="Freeform: Shape 2966">
                <a:extLst>
                  <a:ext uri="{FF2B5EF4-FFF2-40B4-BE49-F238E27FC236}">
                    <a16:creationId xmlns:a16="http://schemas.microsoft.com/office/drawing/2014/main" id="{E52BB18D-C88A-D161-C8D3-ED68803991D2}"/>
                  </a:ext>
                </a:extLst>
              </p:cNvPr>
              <p:cNvSpPr/>
              <p:nvPr/>
            </p:nvSpPr>
            <p:spPr>
              <a:xfrm>
                <a:off x="20276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68" name="Freeform: Shape 2967">
                <a:extLst>
                  <a:ext uri="{FF2B5EF4-FFF2-40B4-BE49-F238E27FC236}">
                    <a16:creationId xmlns:a16="http://schemas.microsoft.com/office/drawing/2014/main" id="{7BD5AFD6-DD2F-5352-D489-7EFFC1C84A58}"/>
                  </a:ext>
                </a:extLst>
              </p:cNvPr>
              <p:cNvSpPr/>
              <p:nvPr/>
            </p:nvSpPr>
            <p:spPr>
              <a:xfrm>
                <a:off x="21436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69" name="Freeform: Shape 2968">
                <a:extLst>
                  <a:ext uri="{FF2B5EF4-FFF2-40B4-BE49-F238E27FC236}">
                    <a16:creationId xmlns:a16="http://schemas.microsoft.com/office/drawing/2014/main" id="{A4BAED38-AFB6-5466-1D6F-E6E8C0C5CBDD}"/>
                  </a:ext>
                </a:extLst>
              </p:cNvPr>
              <p:cNvSpPr/>
              <p:nvPr/>
            </p:nvSpPr>
            <p:spPr>
              <a:xfrm>
                <a:off x="225968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70" name="Freeform: Shape 2969">
                <a:extLst>
                  <a:ext uri="{FF2B5EF4-FFF2-40B4-BE49-F238E27FC236}">
                    <a16:creationId xmlns:a16="http://schemas.microsoft.com/office/drawing/2014/main" id="{70695FA5-1475-94DC-8FE3-DC9A1F98E429}"/>
                  </a:ext>
                </a:extLst>
              </p:cNvPr>
              <p:cNvSpPr/>
              <p:nvPr/>
            </p:nvSpPr>
            <p:spPr>
              <a:xfrm>
                <a:off x="237571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71" name="Freeform: Shape 2970">
                <a:extLst>
                  <a:ext uri="{FF2B5EF4-FFF2-40B4-BE49-F238E27FC236}">
                    <a16:creationId xmlns:a16="http://schemas.microsoft.com/office/drawing/2014/main" id="{5194ED4D-62F2-8522-88A4-35C8454D3B69}"/>
                  </a:ext>
                </a:extLst>
              </p:cNvPr>
              <p:cNvSpPr/>
              <p:nvPr/>
            </p:nvSpPr>
            <p:spPr>
              <a:xfrm>
                <a:off x="24917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72" name="Freeform: Shape 2971">
                <a:extLst>
                  <a:ext uri="{FF2B5EF4-FFF2-40B4-BE49-F238E27FC236}">
                    <a16:creationId xmlns:a16="http://schemas.microsoft.com/office/drawing/2014/main" id="{1E6122E0-C3FC-02F8-F4C9-4C096E44B041}"/>
                  </a:ext>
                </a:extLst>
              </p:cNvPr>
              <p:cNvSpPr/>
              <p:nvPr/>
            </p:nvSpPr>
            <p:spPr>
              <a:xfrm>
                <a:off x="26077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73" name="Freeform: Shape 2972">
                <a:extLst>
                  <a:ext uri="{FF2B5EF4-FFF2-40B4-BE49-F238E27FC236}">
                    <a16:creationId xmlns:a16="http://schemas.microsoft.com/office/drawing/2014/main" id="{B6EFF77E-AED6-9A4B-45A2-23E668B4C2C8}"/>
                  </a:ext>
                </a:extLst>
              </p:cNvPr>
              <p:cNvSpPr/>
              <p:nvPr/>
            </p:nvSpPr>
            <p:spPr>
              <a:xfrm>
                <a:off x="272379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74" name="Freeform: Shape 2973">
                <a:extLst>
                  <a:ext uri="{FF2B5EF4-FFF2-40B4-BE49-F238E27FC236}">
                    <a16:creationId xmlns:a16="http://schemas.microsoft.com/office/drawing/2014/main" id="{30EDCB60-3AF4-9651-B58C-B57C954C285A}"/>
                  </a:ext>
                </a:extLst>
              </p:cNvPr>
              <p:cNvSpPr/>
              <p:nvPr/>
            </p:nvSpPr>
            <p:spPr>
              <a:xfrm>
                <a:off x="28398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75" name="Freeform: Shape 2974">
                <a:extLst>
                  <a:ext uri="{FF2B5EF4-FFF2-40B4-BE49-F238E27FC236}">
                    <a16:creationId xmlns:a16="http://schemas.microsoft.com/office/drawing/2014/main" id="{759C9345-3CF5-6207-8E23-7A2B923DA364}"/>
                  </a:ext>
                </a:extLst>
              </p:cNvPr>
              <p:cNvSpPr/>
              <p:nvPr/>
            </p:nvSpPr>
            <p:spPr>
              <a:xfrm>
                <a:off x="29558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76" name="Freeform: Shape 2975">
                <a:extLst>
                  <a:ext uri="{FF2B5EF4-FFF2-40B4-BE49-F238E27FC236}">
                    <a16:creationId xmlns:a16="http://schemas.microsoft.com/office/drawing/2014/main" id="{00D90CCC-56CE-27A8-A82C-111B6317D53D}"/>
                  </a:ext>
                </a:extLst>
              </p:cNvPr>
              <p:cNvSpPr/>
              <p:nvPr/>
            </p:nvSpPr>
            <p:spPr>
              <a:xfrm>
                <a:off x="307189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77" name="Freeform: Shape 2976">
                <a:extLst>
                  <a:ext uri="{FF2B5EF4-FFF2-40B4-BE49-F238E27FC236}">
                    <a16:creationId xmlns:a16="http://schemas.microsoft.com/office/drawing/2014/main" id="{41C8A28A-4F2A-4E64-531F-1A014C03FC0F}"/>
                  </a:ext>
                </a:extLst>
              </p:cNvPr>
              <p:cNvSpPr/>
              <p:nvPr/>
            </p:nvSpPr>
            <p:spPr>
              <a:xfrm>
                <a:off x="318791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78" name="Freeform: Shape 2977">
                <a:extLst>
                  <a:ext uri="{FF2B5EF4-FFF2-40B4-BE49-F238E27FC236}">
                    <a16:creationId xmlns:a16="http://schemas.microsoft.com/office/drawing/2014/main" id="{CBDB7756-7804-CFAD-724B-7A1E22DBBBC7}"/>
                  </a:ext>
                </a:extLst>
              </p:cNvPr>
              <p:cNvSpPr/>
              <p:nvPr/>
            </p:nvSpPr>
            <p:spPr>
              <a:xfrm>
                <a:off x="33039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79" name="Freeform: Shape 2978">
                <a:extLst>
                  <a:ext uri="{FF2B5EF4-FFF2-40B4-BE49-F238E27FC236}">
                    <a16:creationId xmlns:a16="http://schemas.microsoft.com/office/drawing/2014/main" id="{29D6B97C-85F1-1656-9A6D-965FC5652333}"/>
                  </a:ext>
                </a:extLst>
              </p:cNvPr>
              <p:cNvSpPr/>
              <p:nvPr/>
            </p:nvSpPr>
            <p:spPr>
              <a:xfrm>
                <a:off x="341997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80" name="Freeform: Shape 2979">
                <a:extLst>
                  <a:ext uri="{FF2B5EF4-FFF2-40B4-BE49-F238E27FC236}">
                    <a16:creationId xmlns:a16="http://schemas.microsoft.com/office/drawing/2014/main" id="{D939E29D-279E-AE1A-500F-929BBC8AC7D8}"/>
                  </a:ext>
                </a:extLst>
              </p:cNvPr>
              <p:cNvSpPr/>
              <p:nvPr/>
            </p:nvSpPr>
            <p:spPr>
              <a:xfrm>
                <a:off x="35360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81" name="Freeform: Shape 2980">
                <a:extLst>
                  <a:ext uri="{FF2B5EF4-FFF2-40B4-BE49-F238E27FC236}">
                    <a16:creationId xmlns:a16="http://schemas.microsoft.com/office/drawing/2014/main" id="{C4553FA6-28E9-8032-1C46-03B08C7E82E6}"/>
                  </a:ext>
                </a:extLst>
              </p:cNvPr>
              <p:cNvSpPr/>
              <p:nvPr/>
            </p:nvSpPr>
            <p:spPr>
              <a:xfrm>
                <a:off x="36520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82" name="Freeform: Shape 2981">
                <a:extLst>
                  <a:ext uri="{FF2B5EF4-FFF2-40B4-BE49-F238E27FC236}">
                    <a16:creationId xmlns:a16="http://schemas.microsoft.com/office/drawing/2014/main" id="{9662532A-304D-FB93-5556-5E9D8A8FC0EA}"/>
                  </a:ext>
                </a:extLst>
              </p:cNvPr>
              <p:cNvSpPr/>
              <p:nvPr/>
            </p:nvSpPr>
            <p:spPr>
              <a:xfrm>
                <a:off x="37680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83" name="Freeform: Shape 2982">
                <a:extLst>
                  <a:ext uri="{FF2B5EF4-FFF2-40B4-BE49-F238E27FC236}">
                    <a16:creationId xmlns:a16="http://schemas.microsoft.com/office/drawing/2014/main" id="{59714B46-85CF-31A2-5A67-B51F0343C513}"/>
                  </a:ext>
                </a:extLst>
              </p:cNvPr>
              <p:cNvSpPr/>
              <p:nvPr/>
            </p:nvSpPr>
            <p:spPr>
              <a:xfrm>
                <a:off x="38840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84" name="Freeform: Shape 2983">
                <a:extLst>
                  <a:ext uri="{FF2B5EF4-FFF2-40B4-BE49-F238E27FC236}">
                    <a16:creationId xmlns:a16="http://schemas.microsoft.com/office/drawing/2014/main" id="{E41B923D-B47C-96BB-B8AA-0E6FA0E95743}"/>
                  </a:ext>
                </a:extLst>
              </p:cNvPr>
              <p:cNvSpPr/>
              <p:nvPr/>
            </p:nvSpPr>
            <p:spPr>
              <a:xfrm>
                <a:off x="400012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85" name="Freeform: Shape 2984">
                <a:extLst>
                  <a:ext uri="{FF2B5EF4-FFF2-40B4-BE49-F238E27FC236}">
                    <a16:creationId xmlns:a16="http://schemas.microsoft.com/office/drawing/2014/main" id="{1437431C-BC11-D6B5-1B06-4A84F9A26703}"/>
                  </a:ext>
                </a:extLst>
              </p:cNvPr>
              <p:cNvSpPr/>
              <p:nvPr/>
            </p:nvSpPr>
            <p:spPr>
              <a:xfrm>
                <a:off x="41161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86" name="Freeform: Shape 2985">
                <a:extLst>
                  <a:ext uri="{FF2B5EF4-FFF2-40B4-BE49-F238E27FC236}">
                    <a16:creationId xmlns:a16="http://schemas.microsoft.com/office/drawing/2014/main" id="{FAE30888-8C41-6825-124C-6E5497150830}"/>
                  </a:ext>
                </a:extLst>
              </p:cNvPr>
              <p:cNvSpPr/>
              <p:nvPr/>
            </p:nvSpPr>
            <p:spPr>
              <a:xfrm>
                <a:off x="42321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87" name="Freeform: Shape 2986">
                <a:extLst>
                  <a:ext uri="{FF2B5EF4-FFF2-40B4-BE49-F238E27FC236}">
                    <a16:creationId xmlns:a16="http://schemas.microsoft.com/office/drawing/2014/main" id="{4AA435DC-B14C-1D7D-9807-19B7C3D28339}"/>
                  </a:ext>
                </a:extLst>
              </p:cNvPr>
              <p:cNvSpPr/>
              <p:nvPr/>
            </p:nvSpPr>
            <p:spPr>
              <a:xfrm>
                <a:off x="43482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88" name="Freeform: Shape 2987">
                <a:extLst>
                  <a:ext uri="{FF2B5EF4-FFF2-40B4-BE49-F238E27FC236}">
                    <a16:creationId xmlns:a16="http://schemas.microsoft.com/office/drawing/2014/main" id="{6A7A3B8B-F9B8-9351-E6E1-1F0688BDA6BC}"/>
                  </a:ext>
                </a:extLst>
              </p:cNvPr>
              <p:cNvSpPr/>
              <p:nvPr/>
            </p:nvSpPr>
            <p:spPr>
              <a:xfrm>
                <a:off x="446424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89" name="Freeform: Shape 2988">
                <a:extLst>
                  <a:ext uri="{FF2B5EF4-FFF2-40B4-BE49-F238E27FC236}">
                    <a16:creationId xmlns:a16="http://schemas.microsoft.com/office/drawing/2014/main" id="{4B653224-FD5A-DD3C-805D-D778A47F3224}"/>
                  </a:ext>
                </a:extLst>
              </p:cNvPr>
              <p:cNvSpPr/>
              <p:nvPr/>
            </p:nvSpPr>
            <p:spPr>
              <a:xfrm>
                <a:off x="458027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90" name="Freeform: Shape 2989">
                <a:extLst>
                  <a:ext uri="{FF2B5EF4-FFF2-40B4-BE49-F238E27FC236}">
                    <a16:creationId xmlns:a16="http://schemas.microsoft.com/office/drawing/2014/main" id="{D968A23B-2F66-4796-22B6-9D21525DE837}"/>
                  </a:ext>
                </a:extLst>
              </p:cNvPr>
              <p:cNvSpPr/>
              <p:nvPr/>
            </p:nvSpPr>
            <p:spPr>
              <a:xfrm>
                <a:off x="5511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91" name="Freeform: Shape 2990">
                <a:extLst>
                  <a:ext uri="{FF2B5EF4-FFF2-40B4-BE49-F238E27FC236}">
                    <a16:creationId xmlns:a16="http://schemas.microsoft.com/office/drawing/2014/main" id="{B1030C9C-6A9E-257F-A1FB-1B80EBB00A87}"/>
                  </a:ext>
                </a:extLst>
              </p:cNvPr>
              <p:cNvSpPr/>
              <p:nvPr/>
            </p:nvSpPr>
            <p:spPr>
              <a:xfrm>
                <a:off x="17115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92" name="Freeform: Shape 2991">
                <a:extLst>
                  <a:ext uri="{FF2B5EF4-FFF2-40B4-BE49-F238E27FC236}">
                    <a16:creationId xmlns:a16="http://schemas.microsoft.com/office/drawing/2014/main" id="{83CA0C62-DDF8-48BA-A313-74502CD168A6}"/>
                  </a:ext>
                </a:extLst>
              </p:cNvPr>
              <p:cNvSpPr/>
              <p:nvPr/>
            </p:nvSpPr>
            <p:spPr>
              <a:xfrm>
                <a:off x="2871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93" name="Freeform: Shape 2992">
                <a:extLst>
                  <a:ext uri="{FF2B5EF4-FFF2-40B4-BE49-F238E27FC236}">
                    <a16:creationId xmlns:a16="http://schemas.microsoft.com/office/drawing/2014/main" id="{D5445975-5386-31BB-8591-5AE099C76583}"/>
                  </a:ext>
                </a:extLst>
              </p:cNvPr>
              <p:cNvSpPr/>
              <p:nvPr/>
            </p:nvSpPr>
            <p:spPr>
              <a:xfrm>
                <a:off x="40320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94" name="Freeform: Shape 2993">
                <a:extLst>
                  <a:ext uri="{FF2B5EF4-FFF2-40B4-BE49-F238E27FC236}">
                    <a16:creationId xmlns:a16="http://schemas.microsoft.com/office/drawing/2014/main" id="{A0293B92-E078-C5D9-5E7A-8462776422CF}"/>
                  </a:ext>
                </a:extLst>
              </p:cNvPr>
              <p:cNvSpPr/>
              <p:nvPr/>
            </p:nvSpPr>
            <p:spPr>
              <a:xfrm>
                <a:off x="51923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95" name="Freeform: Shape 2994">
                <a:extLst>
                  <a:ext uri="{FF2B5EF4-FFF2-40B4-BE49-F238E27FC236}">
                    <a16:creationId xmlns:a16="http://schemas.microsoft.com/office/drawing/2014/main" id="{08C4E6B7-EED7-71B4-EF87-0D85D4C6EF2D}"/>
                  </a:ext>
                </a:extLst>
              </p:cNvPr>
              <p:cNvSpPr/>
              <p:nvPr/>
            </p:nvSpPr>
            <p:spPr>
              <a:xfrm>
                <a:off x="63526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96" name="Freeform: Shape 2995">
                <a:extLst>
                  <a:ext uri="{FF2B5EF4-FFF2-40B4-BE49-F238E27FC236}">
                    <a16:creationId xmlns:a16="http://schemas.microsoft.com/office/drawing/2014/main" id="{8B26B336-5754-9AE1-6B6D-F515F27FD316}"/>
                  </a:ext>
                </a:extLst>
              </p:cNvPr>
              <p:cNvSpPr/>
              <p:nvPr/>
            </p:nvSpPr>
            <p:spPr>
              <a:xfrm>
                <a:off x="7512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97" name="Freeform: Shape 2996">
                <a:extLst>
                  <a:ext uri="{FF2B5EF4-FFF2-40B4-BE49-F238E27FC236}">
                    <a16:creationId xmlns:a16="http://schemas.microsoft.com/office/drawing/2014/main" id="{F496EA0B-47A8-DEDC-0551-988E33735BE6}"/>
                  </a:ext>
                </a:extLst>
              </p:cNvPr>
              <p:cNvSpPr/>
              <p:nvPr/>
            </p:nvSpPr>
            <p:spPr>
              <a:xfrm>
                <a:off x="8673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98" name="Freeform: Shape 2997">
                <a:extLst>
                  <a:ext uri="{FF2B5EF4-FFF2-40B4-BE49-F238E27FC236}">
                    <a16:creationId xmlns:a16="http://schemas.microsoft.com/office/drawing/2014/main" id="{8537A530-B46F-25A5-41DE-E5F287E010CF}"/>
                  </a:ext>
                </a:extLst>
              </p:cNvPr>
              <p:cNvSpPr/>
              <p:nvPr/>
            </p:nvSpPr>
            <p:spPr>
              <a:xfrm>
                <a:off x="98334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2999" name="Freeform: Shape 2998">
                <a:extLst>
                  <a:ext uri="{FF2B5EF4-FFF2-40B4-BE49-F238E27FC236}">
                    <a16:creationId xmlns:a16="http://schemas.microsoft.com/office/drawing/2014/main" id="{1F07C966-8540-6BA0-75D0-7B2200598EDC}"/>
                  </a:ext>
                </a:extLst>
              </p:cNvPr>
              <p:cNvSpPr/>
              <p:nvPr/>
            </p:nvSpPr>
            <p:spPr>
              <a:xfrm>
                <a:off x="10993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00" name="Freeform: Shape 2999">
                <a:extLst>
                  <a:ext uri="{FF2B5EF4-FFF2-40B4-BE49-F238E27FC236}">
                    <a16:creationId xmlns:a16="http://schemas.microsoft.com/office/drawing/2014/main" id="{1D9B90A6-4BE1-289F-7797-B0EB61530701}"/>
                  </a:ext>
                </a:extLst>
              </p:cNvPr>
              <p:cNvSpPr/>
              <p:nvPr/>
            </p:nvSpPr>
            <p:spPr>
              <a:xfrm>
                <a:off x="121541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01" name="Freeform: Shape 3000">
                <a:extLst>
                  <a:ext uri="{FF2B5EF4-FFF2-40B4-BE49-F238E27FC236}">
                    <a16:creationId xmlns:a16="http://schemas.microsoft.com/office/drawing/2014/main" id="{5DFDE7A2-9B3D-19E1-0F49-8C493D82B3B4}"/>
                  </a:ext>
                </a:extLst>
              </p:cNvPr>
              <p:cNvSpPr/>
              <p:nvPr/>
            </p:nvSpPr>
            <p:spPr>
              <a:xfrm>
                <a:off x="13314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02" name="Freeform: Shape 3001">
                <a:extLst>
                  <a:ext uri="{FF2B5EF4-FFF2-40B4-BE49-F238E27FC236}">
                    <a16:creationId xmlns:a16="http://schemas.microsoft.com/office/drawing/2014/main" id="{C3ADA7ED-4959-16DD-53DF-D86F87713D3E}"/>
                  </a:ext>
                </a:extLst>
              </p:cNvPr>
              <p:cNvSpPr/>
              <p:nvPr/>
            </p:nvSpPr>
            <p:spPr>
              <a:xfrm>
                <a:off x="144748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03" name="Freeform: Shape 3002">
                <a:extLst>
                  <a:ext uri="{FF2B5EF4-FFF2-40B4-BE49-F238E27FC236}">
                    <a16:creationId xmlns:a16="http://schemas.microsoft.com/office/drawing/2014/main" id="{6B96B1CD-14C8-9A7D-AB72-773B409E0DB5}"/>
                  </a:ext>
                </a:extLst>
              </p:cNvPr>
              <p:cNvSpPr/>
              <p:nvPr/>
            </p:nvSpPr>
            <p:spPr>
              <a:xfrm>
                <a:off x="15634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04" name="Freeform: Shape 3003">
                <a:extLst>
                  <a:ext uri="{FF2B5EF4-FFF2-40B4-BE49-F238E27FC236}">
                    <a16:creationId xmlns:a16="http://schemas.microsoft.com/office/drawing/2014/main" id="{0C0281DA-3A32-AEBE-7895-05165217B5C4}"/>
                  </a:ext>
                </a:extLst>
              </p:cNvPr>
              <p:cNvSpPr/>
              <p:nvPr/>
            </p:nvSpPr>
            <p:spPr>
              <a:xfrm>
                <a:off x="16795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05" name="Freeform: Shape 3004">
                <a:extLst>
                  <a:ext uri="{FF2B5EF4-FFF2-40B4-BE49-F238E27FC236}">
                    <a16:creationId xmlns:a16="http://schemas.microsoft.com/office/drawing/2014/main" id="{7E57048C-64BE-FF8A-3DC1-AB52AB90157E}"/>
                  </a:ext>
                </a:extLst>
              </p:cNvPr>
              <p:cNvSpPr/>
              <p:nvPr/>
            </p:nvSpPr>
            <p:spPr>
              <a:xfrm>
                <a:off x="17955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06" name="Freeform: Shape 3005">
                <a:extLst>
                  <a:ext uri="{FF2B5EF4-FFF2-40B4-BE49-F238E27FC236}">
                    <a16:creationId xmlns:a16="http://schemas.microsoft.com/office/drawing/2014/main" id="{B050FE28-3518-9FEA-9DD6-69A6DF439CFE}"/>
                  </a:ext>
                </a:extLst>
              </p:cNvPr>
              <p:cNvSpPr/>
              <p:nvPr/>
            </p:nvSpPr>
            <p:spPr>
              <a:xfrm>
                <a:off x="191159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07" name="Freeform: Shape 3006">
                <a:extLst>
                  <a:ext uri="{FF2B5EF4-FFF2-40B4-BE49-F238E27FC236}">
                    <a16:creationId xmlns:a16="http://schemas.microsoft.com/office/drawing/2014/main" id="{506F6309-257B-0987-84B2-0540EBD5D8B7}"/>
                  </a:ext>
                </a:extLst>
              </p:cNvPr>
              <p:cNvSpPr/>
              <p:nvPr/>
            </p:nvSpPr>
            <p:spPr>
              <a:xfrm>
                <a:off x="20276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08" name="Freeform: Shape 3007">
                <a:extLst>
                  <a:ext uri="{FF2B5EF4-FFF2-40B4-BE49-F238E27FC236}">
                    <a16:creationId xmlns:a16="http://schemas.microsoft.com/office/drawing/2014/main" id="{D14DD6C3-9C85-E586-D621-3237665F85C4}"/>
                  </a:ext>
                </a:extLst>
              </p:cNvPr>
              <p:cNvSpPr/>
              <p:nvPr/>
            </p:nvSpPr>
            <p:spPr>
              <a:xfrm>
                <a:off x="21436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09" name="Freeform: Shape 3008">
                <a:extLst>
                  <a:ext uri="{FF2B5EF4-FFF2-40B4-BE49-F238E27FC236}">
                    <a16:creationId xmlns:a16="http://schemas.microsoft.com/office/drawing/2014/main" id="{0168B0CF-F7E2-1E00-5B40-F9F54F7CDD0B}"/>
                  </a:ext>
                </a:extLst>
              </p:cNvPr>
              <p:cNvSpPr/>
              <p:nvPr/>
            </p:nvSpPr>
            <p:spPr>
              <a:xfrm>
                <a:off x="225968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10" name="Freeform: Shape 3009">
                <a:extLst>
                  <a:ext uri="{FF2B5EF4-FFF2-40B4-BE49-F238E27FC236}">
                    <a16:creationId xmlns:a16="http://schemas.microsoft.com/office/drawing/2014/main" id="{519E0EBB-F2F5-C179-5FCE-D293FCFDABB5}"/>
                  </a:ext>
                </a:extLst>
              </p:cNvPr>
              <p:cNvSpPr/>
              <p:nvPr/>
            </p:nvSpPr>
            <p:spPr>
              <a:xfrm>
                <a:off x="237571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11" name="Freeform: Shape 3010">
                <a:extLst>
                  <a:ext uri="{FF2B5EF4-FFF2-40B4-BE49-F238E27FC236}">
                    <a16:creationId xmlns:a16="http://schemas.microsoft.com/office/drawing/2014/main" id="{A89FA6F7-EE5C-F4B7-F44B-94D98BC9E5EE}"/>
                  </a:ext>
                </a:extLst>
              </p:cNvPr>
              <p:cNvSpPr/>
              <p:nvPr/>
            </p:nvSpPr>
            <p:spPr>
              <a:xfrm>
                <a:off x="24917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12" name="Freeform: Shape 3011">
                <a:extLst>
                  <a:ext uri="{FF2B5EF4-FFF2-40B4-BE49-F238E27FC236}">
                    <a16:creationId xmlns:a16="http://schemas.microsoft.com/office/drawing/2014/main" id="{227822DB-A474-213F-2961-8AE5EC08C4F5}"/>
                  </a:ext>
                </a:extLst>
              </p:cNvPr>
              <p:cNvSpPr/>
              <p:nvPr/>
            </p:nvSpPr>
            <p:spPr>
              <a:xfrm>
                <a:off x="26077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13" name="Freeform: Shape 3012">
                <a:extLst>
                  <a:ext uri="{FF2B5EF4-FFF2-40B4-BE49-F238E27FC236}">
                    <a16:creationId xmlns:a16="http://schemas.microsoft.com/office/drawing/2014/main" id="{FAA58871-BDF4-45EE-DB46-48EA5205132B}"/>
                  </a:ext>
                </a:extLst>
              </p:cNvPr>
              <p:cNvSpPr/>
              <p:nvPr/>
            </p:nvSpPr>
            <p:spPr>
              <a:xfrm>
                <a:off x="272379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14" name="Freeform: Shape 3013">
                <a:extLst>
                  <a:ext uri="{FF2B5EF4-FFF2-40B4-BE49-F238E27FC236}">
                    <a16:creationId xmlns:a16="http://schemas.microsoft.com/office/drawing/2014/main" id="{5CC40CD3-E037-F91E-383C-F55D72A674E1}"/>
                  </a:ext>
                </a:extLst>
              </p:cNvPr>
              <p:cNvSpPr/>
              <p:nvPr/>
            </p:nvSpPr>
            <p:spPr>
              <a:xfrm>
                <a:off x="28398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15" name="Freeform: Shape 3014">
                <a:extLst>
                  <a:ext uri="{FF2B5EF4-FFF2-40B4-BE49-F238E27FC236}">
                    <a16:creationId xmlns:a16="http://schemas.microsoft.com/office/drawing/2014/main" id="{8D98D742-897D-5147-D748-091EEADA8EB8}"/>
                  </a:ext>
                </a:extLst>
              </p:cNvPr>
              <p:cNvSpPr/>
              <p:nvPr/>
            </p:nvSpPr>
            <p:spPr>
              <a:xfrm>
                <a:off x="29558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16" name="Freeform: Shape 3015">
                <a:extLst>
                  <a:ext uri="{FF2B5EF4-FFF2-40B4-BE49-F238E27FC236}">
                    <a16:creationId xmlns:a16="http://schemas.microsoft.com/office/drawing/2014/main" id="{83132E34-31F9-AB64-9BA8-7E64156DD094}"/>
                  </a:ext>
                </a:extLst>
              </p:cNvPr>
              <p:cNvSpPr/>
              <p:nvPr/>
            </p:nvSpPr>
            <p:spPr>
              <a:xfrm>
                <a:off x="307189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17" name="Freeform: Shape 3016">
                <a:extLst>
                  <a:ext uri="{FF2B5EF4-FFF2-40B4-BE49-F238E27FC236}">
                    <a16:creationId xmlns:a16="http://schemas.microsoft.com/office/drawing/2014/main" id="{9055FC2A-82EE-904D-63EE-2EE21320B4DE}"/>
                  </a:ext>
                </a:extLst>
              </p:cNvPr>
              <p:cNvSpPr/>
              <p:nvPr/>
            </p:nvSpPr>
            <p:spPr>
              <a:xfrm>
                <a:off x="318791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18" name="Freeform: Shape 3017">
                <a:extLst>
                  <a:ext uri="{FF2B5EF4-FFF2-40B4-BE49-F238E27FC236}">
                    <a16:creationId xmlns:a16="http://schemas.microsoft.com/office/drawing/2014/main" id="{47ED82B8-6566-2223-74E2-C0C0E0A49A23}"/>
                  </a:ext>
                </a:extLst>
              </p:cNvPr>
              <p:cNvSpPr/>
              <p:nvPr/>
            </p:nvSpPr>
            <p:spPr>
              <a:xfrm>
                <a:off x="33039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19" name="Freeform: Shape 3018">
                <a:extLst>
                  <a:ext uri="{FF2B5EF4-FFF2-40B4-BE49-F238E27FC236}">
                    <a16:creationId xmlns:a16="http://schemas.microsoft.com/office/drawing/2014/main" id="{1A72C423-3986-6904-D761-FABEC08011EA}"/>
                  </a:ext>
                </a:extLst>
              </p:cNvPr>
              <p:cNvSpPr/>
              <p:nvPr/>
            </p:nvSpPr>
            <p:spPr>
              <a:xfrm>
                <a:off x="341997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20" name="Freeform: Shape 3019">
                <a:extLst>
                  <a:ext uri="{FF2B5EF4-FFF2-40B4-BE49-F238E27FC236}">
                    <a16:creationId xmlns:a16="http://schemas.microsoft.com/office/drawing/2014/main" id="{E17907F2-AFFC-A834-8EBD-2D2B84D75807}"/>
                  </a:ext>
                </a:extLst>
              </p:cNvPr>
              <p:cNvSpPr/>
              <p:nvPr/>
            </p:nvSpPr>
            <p:spPr>
              <a:xfrm>
                <a:off x="35360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21" name="Freeform: Shape 3020">
                <a:extLst>
                  <a:ext uri="{FF2B5EF4-FFF2-40B4-BE49-F238E27FC236}">
                    <a16:creationId xmlns:a16="http://schemas.microsoft.com/office/drawing/2014/main" id="{72880963-784A-C9B3-77C1-08DB8D70C21C}"/>
                  </a:ext>
                </a:extLst>
              </p:cNvPr>
              <p:cNvSpPr/>
              <p:nvPr/>
            </p:nvSpPr>
            <p:spPr>
              <a:xfrm>
                <a:off x="36520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22" name="Freeform: Shape 3021">
                <a:extLst>
                  <a:ext uri="{FF2B5EF4-FFF2-40B4-BE49-F238E27FC236}">
                    <a16:creationId xmlns:a16="http://schemas.microsoft.com/office/drawing/2014/main" id="{9FD3A4B8-3CA5-B23F-F1F1-4C4EAF2DB920}"/>
                  </a:ext>
                </a:extLst>
              </p:cNvPr>
              <p:cNvSpPr/>
              <p:nvPr/>
            </p:nvSpPr>
            <p:spPr>
              <a:xfrm>
                <a:off x="37680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23" name="Freeform: Shape 3022">
                <a:extLst>
                  <a:ext uri="{FF2B5EF4-FFF2-40B4-BE49-F238E27FC236}">
                    <a16:creationId xmlns:a16="http://schemas.microsoft.com/office/drawing/2014/main" id="{64316545-C8AF-682C-2C2B-9B3B8EB83DB8}"/>
                  </a:ext>
                </a:extLst>
              </p:cNvPr>
              <p:cNvSpPr/>
              <p:nvPr/>
            </p:nvSpPr>
            <p:spPr>
              <a:xfrm>
                <a:off x="38840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24" name="Freeform: Shape 3023">
                <a:extLst>
                  <a:ext uri="{FF2B5EF4-FFF2-40B4-BE49-F238E27FC236}">
                    <a16:creationId xmlns:a16="http://schemas.microsoft.com/office/drawing/2014/main" id="{C0B8E10F-2EBC-24D1-3186-FE0C229102CE}"/>
                  </a:ext>
                </a:extLst>
              </p:cNvPr>
              <p:cNvSpPr/>
              <p:nvPr/>
            </p:nvSpPr>
            <p:spPr>
              <a:xfrm>
                <a:off x="400012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25" name="Freeform: Shape 3024">
                <a:extLst>
                  <a:ext uri="{FF2B5EF4-FFF2-40B4-BE49-F238E27FC236}">
                    <a16:creationId xmlns:a16="http://schemas.microsoft.com/office/drawing/2014/main" id="{6557A2BB-560D-DFA1-F415-BF99E607EFA5}"/>
                  </a:ext>
                </a:extLst>
              </p:cNvPr>
              <p:cNvSpPr/>
              <p:nvPr/>
            </p:nvSpPr>
            <p:spPr>
              <a:xfrm>
                <a:off x="41161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26" name="Freeform: Shape 3025">
                <a:extLst>
                  <a:ext uri="{FF2B5EF4-FFF2-40B4-BE49-F238E27FC236}">
                    <a16:creationId xmlns:a16="http://schemas.microsoft.com/office/drawing/2014/main" id="{0A4E2339-A65C-7E3A-25AC-6AEC0360CC28}"/>
                  </a:ext>
                </a:extLst>
              </p:cNvPr>
              <p:cNvSpPr/>
              <p:nvPr/>
            </p:nvSpPr>
            <p:spPr>
              <a:xfrm>
                <a:off x="42321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27" name="Freeform: Shape 3026">
                <a:extLst>
                  <a:ext uri="{FF2B5EF4-FFF2-40B4-BE49-F238E27FC236}">
                    <a16:creationId xmlns:a16="http://schemas.microsoft.com/office/drawing/2014/main" id="{809823C8-472C-E922-3F49-25C1A4D2E584}"/>
                  </a:ext>
                </a:extLst>
              </p:cNvPr>
              <p:cNvSpPr/>
              <p:nvPr/>
            </p:nvSpPr>
            <p:spPr>
              <a:xfrm>
                <a:off x="43482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28" name="Freeform: Shape 3027">
                <a:extLst>
                  <a:ext uri="{FF2B5EF4-FFF2-40B4-BE49-F238E27FC236}">
                    <a16:creationId xmlns:a16="http://schemas.microsoft.com/office/drawing/2014/main" id="{28D73433-A95E-38E3-2EDA-582CC727C119}"/>
                  </a:ext>
                </a:extLst>
              </p:cNvPr>
              <p:cNvSpPr/>
              <p:nvPr/>
            </p:nvSpPr>
            <p:spPr>
              <a:xfrm>
                <a:off x="446424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29" name="Freeform: Shape 3028">
                <a:extLst>
                  <a:ext uri="{FF2B5EF4-FFF2-40B4-BE49-F238E27FC236}">
                    <a16:creationId xmlns:a16="http://schemas.microsoft.com/office/drawing/2014/main" id="{A9E399DD-5A8B-CB41-4FB9-3B885BE71527}"/>
                  </a:ext>
                </a:extLst>
              </p:cNvPr>
              <p:cNvSpPr/>
              <p:nvPr/>
            </p:nvSpPr>
            <p:spPr>
              <a:xfrm>
                <a:off x="458027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30" name="Freeform: Shape 3029">
                <a:extLst>
                  <a:ext uri="{FF2B5EF4-FFF2-40B4-BE49-F238E27FC236}">
                    <a16:creationId xmlns:a16="http://schemas.microsoft.com/office/drawing/2014/main" id="{82EFEA16-E8CE-D3EC-7BC2-153A702D799D}"/>
                  </a:ext>
                </a:extLst>
              </p:cNvPr>
              <p:cNvSpPr/>
              <p:nvPr/>
            </p:nvSpPr>
            <p:spPr>
              <a:xfrm>
                <a:off x="5511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31" name="Freeform: Shape 3030">
                <a:extLst>
                  <a:ext uri="{FF2B5EF4-FFF2-40B4-BE49-F238E27FC236}">
                    <a16:creationId xmlns:a16="http://schemas.microsoft.com/office/drawing/2014/main" id="{A1176C57-3373-D3D7-1E59-CA486F59DD05}"/>
                  </a:ext>
                </a:extLst>
              </p:cNvPr>
              <p:cNvSpPr/>
              <p:nvPr/>
            </p:nvSpPr>
            <p:spPr>
              <a:xfrm>
                <a:off x="17115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32" name="Freeform: Shape 3031">
                <a:extLst>
                  <a:ext uri="{FF2B5EF4-FFF2-40B4-BE49-F238E27FC236}">
                    <a16:creationId xmlns:a16="http://schemas.microsoft.com/office/drawing/2014/main" id="{48AC8363-C0A6-8FB5-E88C-ED7E0AC20C3A}"/>
                  </a:ext>
                </a:extLst>
              </p:cNvPr>
              <p:cNvSpPr/>
              <p:nvPr/>
            </p:nvSpPr>
            <p:spPr>
              <a:xfrm>
                <a:off x="2871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33" name="Freeform: Shape 3032">
                <a:extLst>
                  <a:ext uri="{FF2B5EF4-FFF2-40B4-BE49-F238E27FC236}">
                    <a16:creationId xmlns:a16="http://schemas.microsoft.com/office/drawing/2014/main" id="{46D21948-0C74-6D0E-9491-B8BDAB79D1E7}"/>
                  </a:ext>
                </a:extLst>
              </p:cNvPr>
              <p:cNvSpPr/>
              <p:nvPr/>
            </p:nvSpPr>
            <p:spPr>
              <a:xfrm>
                <a:off x="40320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34" name="Freeform: Shape 3033">
                <a:extLst>
                  <a:ext uri="{FF2B5EF4-FFF2-40B4-BE49-F238E27FC236}">
                    <a16:creationId xmlns:a16="http://schemas.microsoft.com/office/drawing/2014/main" id="{E3C9B647-EE1C-A7DA-70A3-B9DBE44D2621}"/>
                  </a:ext>
                </a:extLst>
              </p:cNvPr>
              <p:cNvSpPr/>
              <p:nvPr/>
            </p:nvSpPr>
            <p:spPr>
              <a:xfrm>
                <a:off x="51923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35" name="Freeform: Shape 3034">
                <a:extLst>
                  <a:ext uri="{FF2B5EF4-FFF2-40B4-BE49-F238E27FC236}">
                    <a16:creationId xmlns:a16="http://schemas.microsoft.com/office/drawing/2014/main" id="{B531C1F4-DCB4-81B0-D3DB-58DF5FC586A8}"/>
                  </a:ext>
                </a:extLst>
              </p:cNvPr>
              <p:cNvSpPr/>
              <p:nvPr/>
            </p:nvSpPr>
            <p:spPr>
              <a:xfrm>
                <a:off x="63526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36" name="Freeform: Shape 3035">
                <a:extLst>
                  <a:ext uri="{FF2B5EF4-FFF2-40B4-BE49-F238E27FC236}">
                    <a16:creationId xmlns:a16="http://schemas.microsoft.com/office/drawing/2014/main" id="{869500DA-B58C-A878-BFC9-46C0F18FD225}"/>
                  </a:ext>
                </a:extLst>
              </p:cNvPr>
              <p:cNvSpPr/>
              <p:nvPr/>
            </p:nvSpPr>
            <p:spPr>
              <a:xfrm>
                <a:off x="7512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37" name="Freeform: Shape 3036">
                <a:extLst>
                  <a:ext uri="{FF2B5EF4-FFF2-40B4-BE49-F238E27FC236}">
                    <a16:creationId xmlns:a16="http://schemas.microsoft.com/office/drawing/2014/main" id="{D5BBE47F-FA83-087A-7C3B-81B7611E8DBC}"/>
                  </a:ext>
                </a:extLst>
              </p:cNvPr>
              <p:cNvSpPr/>
              <p:nvPr/>
            </p:nvSpPr>
            <p:spPr>
              <a:xfrm>
                <a:off x="8673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38" name="Freeform: Shape 3037">
                <a:extLst>
                  <a:ext uri="{FF2B5EF4-FFF2-40B4-BE49-F238E27FC236}">
                    <a16:creationId xmlns:a16="http://schemas.microsoft.com/office/drawing/2014/main" id="{BA8CB1EC-FE27-0152-1AFB-F8B426CF0F1B}"/>
                  </a:ext>
                </a:extLst>
              </p:cNvPr>
              <p:cNvSpPr/>
              <p:nvPr/>
            </p:nvSpPr>
            <p:spPr>
              <a:xfrm>
                <a:off x="98334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39" name="Freeform: Shape 3038">
                <a:extLst>
                  <a:ext uri="{FF2B5EF4-FFF2-40B4-BE49-F238E27FC236}">
                    <a16:creationId xmlns:a16="http://schemas.microsoft.com/office/drawing/2014/main" id="{DC6C596C-127E-CA21-5D4F-64A6D30C25DB}"/>
                  </a:ext>
                </a:extLst>
              </p:cNvPr>
              <p:cNvSpPr/>
              <p:nvPr/>
            </p:nvSpPr>
            <p:spPr>
              <a:xfrm>
                <a:off x="10993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40" name="Freeform: Shape 3039">
                <a:extLst>
                  <a:ext uri="{FF2B5EF4-FFF2-40B4-BE49-F238E27FC236}">
                    <a16:creationId xmlns:a16="http://schemas.microsoft.com/office/drawing/2014/main" id="{E282A2C1-3E79-8ABF-19D9-7347B29E4943}"/>
                  </a:ext>
                </a:extLst>
              </p:cNvPr>
              <p:cNvSpPr/>
              <p:nvPr/>
            </p:nvSpPr>
            <p:spPr>
              <a:xfrm>
                <a:off x="121541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41" name="Freeform: Shape 3040">
                <a:extLst>
                  <a:ext uri="{FF2B5EF4-FFF2-40B4-BE49-F238E27FC236}">
                    <a16:creationId xmlns:a16="http://schemas.microsoft.com/office/drawing/2014/main" id="{DECAC903-01F8-32F0-9CD1-CC1EE103C0F4}"/>
                  </a:ext>
                </a:extLst>
              </p:cNvPr>
              <p:cNvSpPr/>
              <p:nvPr/>
            </p:nvSpPr>
            <p:spPr>
              <a:xfrm>
                <a:off x="13314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42" name="Freeform: Shape 3041">
                <a:extLst>
                  <a:ext uri="{FF2B5EF4-FFF2-40B4-BE49-F238E27FC236}">
                    <a16:creationId xmlns:a16="http://schemas.microsoft.com/office/drawing/2014/main" id="{D911396D-09AE-A6D6-F09E-B4475DCD56F1}"/>
                  </a:ext>
                </a:extLst>
              </p:cNvPr>
              <p:cNvSpPr/>
              <p:nvPr/>
            </p:nvSpPr>
            <p:spPr>
              <a:xfrm>
                <a:off x="144748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43" name="Freeform: Shape 3042">
                <a:extLst>
                  <a:ext uri="{FF2B5EF4-FFF2-40B4-BE49-F238E27FC236}">
                    <a16:creationId xmlns:a16="http://schemas.microsoft.com/office/drawing/2014/main" id="{4DFE5FA5-4489-AF4B-0750-D98A6C5FFC12}"/>
                  </a:ext>
                </a:extLst>
              </p:cNvPr>
              <p:cNvSpPr/>
              <p:nvPr/>
            </p:nvSpPr>
            <p:spPr>
              <a:xfrm>
                <a:off x="15634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44" name="Freeform: Shape 3043">
                <a:extLst>
                  <a:ext uri="{FF2B5EF4-FFF2-40B4-BE49-F238E27FC236}">
                    <a16:creationId xmlns:a16="http://schemas.microsoft.com/office/drawing/2014/main" id="{D12CFFD9-1C65-B0DB-F103-63FCCEB93CAD}"/>
                  </a:ext>
                </a:extLst>
              </p:cNvPr>
              <p:cNvSpPr/>
              <p:nvPr/>
            </p:nvSpPr>
            <p:spPr>
              <a:xfrm>
                <a:off x="16795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45" name="Freeform: Shape 3044">
                <a:extLst>
                  <a:ext uri="{FF2B5EF4-FFF2-40B4-BE49-F238E27FC236}">
                    <a16:creationId xmlns:a16="http://schemas.microsoft.com/office/drawing/2014/main" id="{57ABE7B6-3C08-EFC9-AF15-7AE6C32CB2D3}"/>
                  </a:ext>
                </a:extLst>
              </p:cNvPr>
              <p:cNvSpPr/>
              <p:nvPr/>
            </p:nvSpPr>
            <p:spPr>
              <a:xfrm>
                <a:off x="17955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46" name="Freeform: Shape 3045">
                <a:extLst>
                  <a:ext uri="{FF2B5EF4-FFF2-40B4-BE49-F238E27FC236}">
                    <a16:creationId xmlns:a16="http://schemas.microsoft.com/office/drawing/2014/main" id="{C903C9D7-4B25-CD30-2AE0-574DC265176C}"/>
                  </a:ext>
                </a:extLst>
              </p:cNvPr>
              <p:cNvSpPr/>
              <p:nvPr/>
            </p:nvSpPr>
            <p:spPr>
              <a:xfrm>
                <a:off x="191159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47" name="Freeform: Shape 3046">
                <a:extLst>
                  <a:ext uri="{FF2B5EF4-FFF2-40B4-BE49-F238E27FC236}">
                    <a16:creationId xmlns:a16="http://schemas.microsoft.com/office/drawing/2014/main" id="{F23BC207-163C-ACF0-3C20-F6DB58389247}"/>
                  </a:ext>
                </a:extLst>
              </p:cNvPr>
              <p:cNvSpPr/>
              <p:nvPr/>
            </p:nvSpPr>
            <p:spPr>
              <a:xfrm>
                <a:off x="20276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48" name="Freeform: Shape 3047">
                <a:extLst>
                  <a:ext uri="{FF2B5EF4-FFF2-40B4-BE49-F238E27FC236}">
                    <a16:creationId xmlns:a16="http://schemas.microsoft.com/office/drawing/2014/main" id="{5D38B59F-170B-3D62-299D-675627F673C9}"/>
                  </a:ext>
                </a:extLst>
              </p:cNvPr>
              <p:cNvSpPr/>
              <p:nvPr/>
            </p:nvSpPr>
            <p:spPr>
              <a:xfrm>
                <a:off x="21436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49" name="Freeform: Shape 3048">
                <a:extLst>
                  <a:ext uri="{FF2B5EF4-FFF2-40B4-BE49-F238E27FC236}">
                    <a16:creationId xmlns:a16="http://schemas.microsoft.com/office/drawing/2014/main" id="{0F377F0F-41A6-4962-1045-4902E345BF45}"/>
                  </a:ext>
                </a:extLst>
              </p:cNvPr>
              <p:cNvSpPr/>
              <p:nvPr/>
            </p:nvSpPr>
            <p:spPr>
              <a:xfrm>
                <a:off x="225968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50" name="Freeform: Shape 3049">
                <a:extLst>
                  <a:ext uri="{FF2B5EF4-FFF2-40B4-BE49-F238E27FC236}">
                    <a16:creationId xmlns:a16="http://schemas.microsoft.com/office/drawing/2014/main" id="{C437F323-D84C-E443-4984-0CB1723B66FE}"/>
                  </a:ext>
                </a:extLst>
              </p:cNvPr>
              <p:cNvSpPr/>
              <p:nvPr/>
            </p:nvSpPr>
            <p:spPr>
              <a:xfrm>
                <a:off x="237571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51" name="Freeform: Shape 3050">
                <a:extLst>
                  <a:ext uri="{FF2B5EF4-FFF2-40B4-BE49-F238E27FC236}">
                    <a16:creationId xmlns:a16="http://schemas.microsoft.com/office/drawing/2014/main" id="{0B05D2AA-E2FF-6A7E-0595-416EF83CC57A}"/>
                  </a:ext>
                </a:extLst>
              </p:cNvPr>
              <p:cNvSpPr/>
              <p:nvPr/>
            </p:nvSpPr>
            <p:spPr>
              <a:xfrm>
                <a:off x="24917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52" name="Freeform: Shape 3051">
                <a:extLst>
                  <a:ext uri="{FF2B5EF4-FFF2-40B4-BE49-F238E27FC236}">
                    <a16:creationId xmlns:a16="http://schemas.microsoft.com/office/drawing/2014/main" id="{DFB1CC67-277D-650A-B763-1FAE3F689D2D}"/>
                  </a:ext>
                </a:extLst>
              </p:cNvPr>
              <p:cNvSpPr/>
              <p:nvPr/>
            </p:nvSpPr>
            <p:spPr>
              <a:xfrm>
                <a:off x="26077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53" name="Freeform: Shape 3052">
                <a:extLst>
                  <a:ext uri="{FF2B5EF4-FFF2-40B4-BE49-F238E27FC236}">
                    <a16:creationId xmlns:a16="http://schemas.microsoft.com/office/drawing/2014/main" id="{68ABB668-9D44-6BB3-2807-C0FF4AE59016}"/>
                  </a:ext>
                </a:extLst>
              </p:cNvPr>
              <p:cNvSpPr/>
              <p:nvPr/>
            </p:nvSpPr>
            <p:spPr>
              <a:xfrm>
                <a:off x="272379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54" name="Freeform: Shape 3053">
                <a:extLst>
                  <a:ext uri="{FF2B5EF4-FFF2-40B4-BE49-F238E27FC236}">
                    <a16:creationId xmlns:a16="http://schemas.microsoft.com/office/drawing/2014/main" id="{ACE21ABA-F85B-34CF-086A-B6409E607679}"/>
                  </a:ext>
                </a:extLst>
              </p:cNvPr>
              <p:cNvSpPr/>
              <p:nvPr/>
            </p:nvSpPr>
            <p:spPr>
              <a:xfrm>
                <a:off x="28398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55" name="Freeform: Shape 3054">
                <a:extLst>
                  <a:ext uri="{FF2B5EF4-FFF2-40B4-BE49-F238E27FC236}">
                    <a16:creationId xmlns:a16="http://schemas.microsoft.com/office/drawing/2014/main" id="{DEDEAACD-38ED-0465-5BBC-C9E88DD84DDD}"/>
                  </a:ext>
                </a:extLst>
              </p:cNvPr>
              <p:cNvSpPr/>
              <p:nvPr/>
            </p:nvSpPr>
            <p:spPr>
              <a:xfrm>
                <a:off x="29558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56" name="Freeform: Shape 3055">
                <a:extLst>
                  <a:ext uri="{FF2B5EF4-FFF2-40B4-BE49-F238E27FC236}">
                    <a16:creationId xmlns:a16="http://schemas.microsoft.com/office/drawing/2014/main" id="{3C712088-E4B1-BB3F-BA27-4378831A5D10}"/>
                  </a:ext>
                </a:extLst>
              </p:cNvPr>
              <p:cNvSpPr/>
              <p:nvPr/>
            </p:nvSpPr>
            <p:spPr>
              <a:xfrm>
                <a:off x="307189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57" name="Freeform: Shape 3056">
                <a:extLst>
                  <a:ext uri="{FF2B5EF4-FFF2-40B4-BE49-F238E27FC236}">
                    <a16:creationId xmlns:a16="http://schemas.microsoft.com/office/drawing/2014/main" id="{308FE4A7-4574-182A-F104-70E4AF5915DA}"/>
                  </a:ext>
                </a:extLst>
              </p:cNvPr>
              <p:cNvSpPr/>
              <p:nvPr/>
            </p:nvSpPr>
            <p:spPr>
              <a:xfrm>
                <a:off x="318791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58" name="Freeform: Shape 3057">
                <a:extLst>
                  <a:ext uri="{FF2B5EF4-FFF2-40B4-BE49-F238E27FC236}">
                    <a16:creationId xmlns:a16="http://schemas.microsoft.com/office/drawing/2014/main" id="{23300C39-3E49-818A-CC92-1C18B9BD2ECB}"/>
                  </a:ext>
                </a:extLst>
              </p:cNvPr>
              <p:cNvSpPr/>
              <p:nvPr/>
            </p:nvSpPr>
            <p:spPr>
              <a:xfrm>
                <a:off x="33039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59" name="Freeform: Shape 3058">
                <a:extLst>
                  <a:ext uri="{FF2B5EF4-FFF2-40B4-BE49-F238E27FC236}">
                    <a16:creationId xmlns:a16="http://schemas.microsoft.com/office/drawing/2014/main" id="{1FF14F14-D412-92D8-C931-FA40275856BD}"/>
                  </a:ext>
                </a:extLst>
              </p:cNvPr>
              <p:cNvSpPr/>
              <p:nvPr/>
            </p:nvSpPr>
            <p:spPr>
              <a:xfrm>
                <a:off x="341997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60" name="Freeform: Shape 3059">
                <a:extLst>
                  <a:ext uri="{FF2B5EF4-FFF2-40B4-BE49-F238E27FC236}">
                    <a16:creationId xmlns:a16="http://schemas.microsoft.com/office/drawing/2014/main" id="{0027EF96-F2B9-56D6-DD6E-EDA14A6DA563}"/>
                  </a:ext>
                </a:extLst>
              </p:cNvPr>
              <p:cNvSpPr/>
              <p:nvPr/>
            </p:nvSpPr>
            <p:spPr>
              <a:xfrm>
                <a:off x="35360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61" name="Freeform: Shape 3060">
                <a:extLst>
                  <a:ext uri="{FF2B5EF4-FFF2-40B4-BE49-F238E27FC236}">
                    <a16:creationId xmlns:a16="http://schemas.microsoft.com/office/drawing/2014/main" id="{6D7BD6A0-C0A3-E146-68C2-DBF393CC9710}"/>
                  </a:ext>
                </a:extLst>
              </p:cNvPr>
              <p:cNvSpPr/>
              <p:nvPr/>
            </p:nvSpPr>
            <p:spPr>
              <a:xfrm>
                <a:off x="36520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62" name="Freeform: Shape 3061">
                <a:extLst>
                  <a:ext uri="{FF2B5EF4-FFF2-40B4-BE49-F238E27FC236}">
                    <a16:creationId xmlns:a16="http://schemas.microsoft.com/office/drawing/2014/main" id="{64A990C2-2027-CDAF-9D58-745078192E68}"/>
                  </a:ext>
                </a:extLst>
              </p:cNvPr>
              <p:cNvSpPr/>
              <p:nvPr/>
            </p:nvSpPr>
            <p:spPr>
              <a:xfrm>
                <a:off x="37680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63" name="Freeform: Shape 3062">
                <a:extLst>
                  <a:ext uri="{FF2B5EF4-FFF2-40B4-BE49-F238E27FC236}">
                    <a16:creationId xmlns:a16="http://schemas.microsoft.com/office/drawing/2014/main" id="{E70FFDFC-EC29-130D-3057-EC3EF9200BBE}"/>
                  </a:ext>
                </a:extLst>
              </p:cNvPr>
              <p:cNvSpPr/>
              <p:nvPr/>
            </p:nvSpPr>
            <p:spPr>
              <a:xfrm>
                <a:off x="38840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64" name="Freeform: Shape 3063">
                <a:extLst>
                  <a:ext uri="{FF2B5EF4-FFF2-40B4-BE49-F238E27FC236}">
                    <a16:creationId xmlns:a16="http://schemas.microsoft.com/office/drawing/2014/main" id="{318D5727-06DA-3771-9892-5571E4BAF2EB}"/>
                  </a:ext>
                </a:extLst>
              </p:cNvPr>
              <p:cNvSpPr/>
              <p:nvPr/>
            </p:nvSpPr>
            <p:spPr>
              <a:xfrm>
                <a:off x="400012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65" name="Freeform: Shape 3064">
                <a:extLst>
                  <a:ext uri="{FF2B5EF4-FFF2-40B4-BE49-F238E27FC236}">
                    <a16:creationId xmlns:a16="http://schemas.microsoft.com/office/drawing/2014/main" id="{8E2DB764-D1BE-4728-487A-A036B86B0558}"/>
                  </a:ext>
                </a:extLst>
              </p:cNvPr>
              <p:cNvSpPr/>
              <p:nvPr/>
            </p:nvSpPr>
            <p:spPr>
              <a:xfrm>
                <a:off x="41161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66" name="Freeform: Shape 3065">
                <a:extLst>
                  <a:ext uri="{FF2B5EF4-FFF2-40B4-BE49-F238E27FC236}">
                    <a16:creationId xmlns:a16="http://schemas.microsoft.com/office/drawing/2014/main" id="{A33D6F06-334E-F6A4-8F60-D4C280AE7187}"/>
                  </a:ext>
                </a:extLst>
              </p:cNvPr>
              <p:cNvSpPr/>
              <p:nvPr/>
            </p:nvSpPr>
            <p:spPr>
              <a:xfrm>
                <a:off x="42321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67" name="Freeform: Shape 3066">
                <a:extLst>
                  <a:ext uri="{FF2B5EF4-FFF2-40B4-BE49-F238E27FC236}">
                    <a16:creationId xmlns:a16="http://schemas.microsoft.com/office/drawing/2014/main" id="{224A2A72-E145-E04A-074D-29D23126AF7C}"/>
                  </a:ext>
                </a:extLst>
              </p:cNvPr>
              <p:cNvSpPr/>
              <p:nvPr/>
            </p:nvSpPr>
            <p:spPr>
              <a:xfrm>
                <a:off x="43482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68" name="Freeform: Shape 3067">
                <a:extLst>
                  <a:ext uri="{FF2B5EF4-FFF2-40B4-BE49-F238E27FC236}">
                    <a16:creationId xmlns:a16="http://schemas.microsoft.com/office/drawing/2014/main" id="{2EDA2DA8-D7A6-63F5-AFBF-D2E70F9AD72F}"/>
                  </a:ext>
                </a:extLst>
              </p:cNvPr>
              <p:cNvSpPr/>
              <p:nvPr/>
            </p:nvSpPr>
            <p:spPr>
              <a:xfrm>
                <a:off x="446424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69" name="Freeform: Shape 3068">
                <a:extLst>
                  <a:ext uri="{FF2B5EF4-FFF2-40B4-BE49-F238E27FC236}">
                    <a16:creationId xmlns:a16="http://schemas.microsoft.com/office/drawing/2014/main" id="{DA6A3FEF-B261-DCA3-60E1-D21A8B60A709}"/>
                  </a:ext>
                </a:extLst>
              </p:cNvPr>
              <p:cNvSpPr/>
              <p:nvPr/>
            </p:nvSpPr>
            <p:spPr>
              <a:xfrm>
                <a:off x="458027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70" name="Freeform: Shape 3069">
                <a:extLst>
                  <a:ext uri="{FF2B5EF4-FFF2-40B4-BE49-F238E27FC236}">
                    <a16:creationId xmlns:a16="http://schemas.microsoft.com/office/drawing/2014/main" id="{8CB75FF2-75BD-58B2-213E-E84F51C28969}"/>
                  </a:ext>
                </a:extLst>
              </p:cNvPr>
              <p:cNvSpPr/>
              <p:nvPr/>
            </p:nvSpPr>
            <p:spPr>
              <a:xfrm>
                <a:off x="5511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71" name="Freeform: Shape 3070">
                <a:extLst>
                  <a:ext uri="{FF2B5EF4-FFF2-40B4-BE49-F238E27FC236}">
                    <a16:creationId xmlns:a16="http://schemas.microsoft.com/office/drawing/2014/main" id="{F2E42595-5E4C-A066-52BD-475840C64024}"/>
                  </a:ext>
                </a:extLst>
              </p:cNvPr>
              <p:cNvSpPr/>
              <p:nvPr/>
            </p:nvSpPr>
            <p:spPr>
              <a:xfrm>
                <a:off x="17115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72" name="Freeform: Shape 3071">
                <a:extLst>
                  <a:ext uri="{FF2B5EF4-FFF2-40B4-BE49-F238E27FC236}">
                    <a16:creationId xmlns:a16="http://schemas.microsoft.com/office/drawing/2014/main" id="{D81AE6EF-14FA-F155-4FD3-7FDC26974131}"/>
                  </a:ext>
                </a:extLst>
              </p:cNvPr>
              <p:cNvSpPr/>
              <p:nvPr/>
            </p:nvSpPr>
            <p:spPr>
              <a:xfrm>
                <a:off x="2871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73" name="Freeform: Shape 3072">
                <a:extLst>
                  <a:ext uri="{FF2B5EF4-FFF2-40B4-BE49-F238E27FC236}">
                    <a16:creationId xmlns:a16="http://schemas.microsoft.com/office/drawing/2014/main" id="{89B54CC5-0056-DBF7-BEEE-53CA18A22972}"/>
                  </a:ext>
                </a:extLst>
              </p:cNvPr>
              <p:cNvSpPr/>
              <p:nvPr/>
            </p:nvSpPr>
            <p:spPr>
              <a:xfrm>
                <a:off x="40320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74" name="Freeform: Shape 3073">
                <a:extLst>
                  <a:ext uri="{FF2B5EF4-FFF2-40B4-BE49-F238E27FC236}">
                    <a16:creationId xmlns:a16="http://schemas.microsoft.com/office/drawing/2014/main" id="{B193BB9E-00F2-1908-C9BC-26E13AB8F3D2}"/>
                  </a:ext>
                </a:extLst>
              </p:cNvPr>
              <p:cNvSpPr/>
              <p:nvPr/>
            </p:nvSpPr>
            <p:spPr>
              <a:xfrm>
                <a:off x="51923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75" name="Freeform: Shape 3074">
                <a:extLst>
                  <a:ext uri="{FF2B5EF4-FFF2-40B4-BE49-F238E27FC236}">
                    <a16:creationId xmlns:a16="http://schemas.microsoft.com/office/drawing/2014/main" id="{00422D4D-FCE4-82FB-21EC-7BE0328C2575}"/>
                  </a:ext>
                </a:extLst>
              </p:cNvPr>
              <p:cNvSpPr/>
              <p:nvPr/>
            </p:nvSpPr>
            <p:spPr>
              <a:xfrm>
                <a:off x="63526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76" name="Freeform: Shape 3075">
                <a:extLst>
                  <a:ext uri="{FF2B5EF4-FFF2-40B4-BE49-F238E27FC236}">
                    <a16:creationId xmlns:a16="http://schemas.microsoft.com/office/drawing/2014/main" id="{4DC86B1B-00BF-9891-1AB1-C59A3A1B2390}"/>
                  </a:ext>
                </a:extLst>
              </p:cNvPr>
              <p:cNvSpPr/>
              <p:nvPr/>
            </p:nvSpPr>
            <p:spPr>
              <a:xfrm>
                <a:off x="7512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77" name="Freeform: Shape 3076">
                <a:extLst>
                  <a:ext uri="{FF2B5EF4-FFF2-40B4-BE49-F238E27FC236}">
                    <a16:creationId xmlns:a16="http://schemas.microsoft.com/office/drawing/2014/main" id="{544F4C57-1E63-5E8D-39B5-3A5A40860882}"/>
                  </a:ext>
                </a:extLst>
              </p:cNvPr>
              <p:cNvSpPr/>
              <p:nvPr/>
            </p:nvSpPr>
            <p:spPr>
              <a:xfrm>
                <a:off x="8673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78" name="Freeform: Shape 3077">
                <a:extLst>
                  <a:ext uri="{FF2B5EF4-FFF2-40B4-BE49-F238E27FC236}">
                    <a16:creationId xmlns:a16="http://schemas.microsoft.com/office/drawing/2014/main" id="{3FAC17F9-EB01-A073-E84A-E0472CC7BEAF}"/>
                  </a:ext>
                </a:extLst>
              </p:cNvPr>
              <p:cNvSpPr/>
              <p:nvPr/>
            </p:nvSpPr>
            <p:spPr>
              <a:xfrm>
                <a:off x="98334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79" name="Freeform: Shape 3078">
                <a:extLst>
                  <a:ext uri="{FF2B5EF4-FFF2-40B4-BE49-F238E27FC236}">
                    <a16:creationId xmlns:a16="http://schemas.microsoft.com/office/drawing/2014/main" id="{101CE0CF-EF72-E2DC-57DA-C819F2BABF23}"/>
                  </a:ext>
                </a:extLst>
              </p:cNvPr>
              <p:cNvSpPr/>
              <p:nvPr/>
            </p:nvSpPr>
            <p:spPr>
              <a:xfrm>
                <a:off x="10993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80" name="Freeform: Shape 3079">
                <a:extLst>
                  <a:ext uri="{FF2B5EF4-FFF2-40B4-BE49-F238E27FC236}">
                    <a16:creationId xmlns:a16="http://schemas.microsoft.com/office/drawing/2014/main" id="{597AF6C7-E803-A81B-6F3E-9767E4ED4319}"/>
                  </a:ext>
                </a:extLst>
              </p:cNvPr>
              <p:cNvSpPr/>
              <p:nvPr/>
            </p:nvSpPr>
            <p:spPr>
              <a:xfrm>
                <a:off x="121541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81" name="Freeform: Shape 3080">
                <a:extLst>
                  <a:ext uri="{FF2B5EF4-FFF2-40B4-BE49-F238E27FC236}">
                    <a16:creationId xmlns:a16="http://schemas.microsoft.com/office/drawing/2014/main" id="{CD86F08A-585C-F64C-23F5-85C143C52558}"/>
                  </a:ext>
                </a:extLst>
              </p:cNvPr>
              <p:cNvSpPr/>
              <p:nvPr/>
            </p:nvSpPr>
            <p:spPr>
              <a:xfrm>
                <a:off x="13314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82" name="Freeform: Shape 3081">
                <a:extLst>
                  <a:ext uri="{FF2B5EF4-FFF2-40B4-BE49-F238E27FC236}">
                    <a16:creationId xmlns:a16="http://schemas.microsoft.com/office/drawing/2014/main" id="{59E4D801-FCEB-6B46-C815-B5E7AF891E80}"/>
                  </a:ext>
                </a:extLst>
              </p:cNvPr>
              <p:cNvSpPr/>
              <p:nvPr/>
            </p:nvSpPr>
            <p:spPr>
              <a:xfrm>
                <a:off x="144748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83" name="Freeform: Shape 3082">
                <a:extLst>
                  <a:ext uri="{FF2B5EF4-FFF2-40B4-BE49-F238E27FC236}">
                    <a16:creationId xmlns:a16="http://schemas.microsoft.com/office/drawing/2014/main" id="{A6DE7F06-CCF9-283A-D8E8-4D4EA37DDB40}"/>
                  </a:ext>
                </a:extLst>
              </p:cNvPr>
              <p:cNvSpPr/>
              <p:nvPr/>
            </p:nvSpPr>
            <p:spPr>
              <a:xfrm>
                <a:off x="15634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84" name="Freeform: Shape 3083">
                <a:extLst>
                  <a:ext uri="{FF2B5EF4-FFF2-40B4-BE49-F238E27FC236}">
                    <a16:creationId xmlns:a16="http://schemas.microsoft.com/office/drawing/2014/main" id="{BC5D2E8E-40F1-0B80-CA55-4AB5C1AD0901}"/>
                  </a:ext>
                </a:extLst>
              </p:cNvPr>
              <p:cNvSpPr/>
              <p:nvPr/>
            </p:nvSpPr>
            <p:spPr>
              <a:xfrm>
                <a:off x="16795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85" name="Freeform: Shape 3084">
                <a:extLst>
                  <a:ext uri="{FF2B5EF4-FFF2-40B4-BE49-F238E27FC236}">
                    <a16:creationId xmlns:a16="http://schemas.microsoft.com/office/drawing/2014/main" id="{03E6AF8E-B48C-67DF-2A90-742064D0F1E6}"/>
                  </a:ext>
                </a:extLst>
              </p:cNvPr>
              <p:cNvSpPr/>
              <p:nvPr/>
            </p:nvSpPr>
            <p:spPr>
              <a:xfrm>
                <a:off x="17955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86" name="Freeform: Shape 3085">
                <a:extLst>
                  <a:ext uri="{FF2B5EF4-FFF2-40B4-BE49-F238E27FC236}">
                    <a16:creationId xmlns:a16="http://schemas.microsoft.com/office/drawing/2014/main" id="{3F6187DF-BB55-9215-5A79-86BBC5B77C8E}"/>
                  </a:ext>
                </a:extLst>
              </p:cNvPr>
              <p:cNvSpPr/>
              <p:nvPr/>
            </p:nvSpPr>
            <p:spPr>
              <a:xfrm>
                <a:off x="191159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87" name="Freeform: Shape 3086">
                <a:extLst>
                  <a:ext uri="{FF2B5EF4-FFF2-40B4-BE49-F238E27FC236}">
                    <a16:creationId xmlns:a16="http://schemas.microsoft.com/office/drawing/2014/main" id="{64A31927-7F90-DECB-C152-BF1840EB6092}"/>
                  </a:ext>
                </a:extLst>
              </p:cNvPr>
              <p:cNvSpPr/>
              <p:nvPr/>
            </p:nvSpPr>
            <p:spPr>
              <a:xfrm>
                <a:off x="20276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88" name="Freeform: Shape 3087">
                <a:extLst>
                  <a:ext uri="{FF2B5EF4-FFF2-40B4-BE49-F238E27FC236}">
                    <a16:creationId xmlns:a16="http://schemas.microsoft.com/office/drawing/2014/main" id="{916D3CFC-A378-1E3A-CAFC-AEE27F0A9A56}"/>
                  </a:ext>
                </a:extLst>
              </p:cNvPr>
              <p:cNvSpPr/>
              <p:nvPr/>
            </p:nvSpPr>
            <p:spPr>
              <a:xfrm>
                <a:off x="21436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89" name="Freeform: Shape 3088">
                <a:extLst>
                  <a:ext uri="{FF2B5EF4-FFF2-40B4-BE49-F238E27FC236}">
                    <a16:creationId xmlns:a16="http://schemas.microsoft.com/office/drawing/2014/main" id="{9DC228A6-865C-42E9-DC9A-75616139B4D6}"/>
                  </a:ext>
                </a:extLst>
              </p:cNvPr>
              <p:cNvSpPr/>
              <p:nvPr/>
            </p:nvSpPr>
            <p:spPr>
              <a:xfrm>
                <a:off x="225968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90" name="Freeform: Shape 3089">
                <a:extLst>
                  <a:ext uri="{FF2B5EF4-FFF2-40B4-BE49-F238E27FC236}">
                    <a16:creationId xmlns:a16="http://schemas.microsoft.com/office/drawing/2014/main" id="{8857ED27-E51B-B30B-3603-1A65E13B2F8D}"/>
                  </a:ext>
                </a:extLst>
              </p:cNvPr>
              <p:cNvSpPr/>
              <p:nvPr/>
            </p:nvSpPr>
            <p:spPr>
              <a:xfrm>
                <a:off x="237571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91" name="Freeform: Shape 3090">
                <a:extLst>
                  <a:ext uri="{FF2B5EF4-FFF2-40B4-BE49-F238E27FC236}">
                    <a16:creationId xmlns:a16="http://schemas.microsoft.com/office/drawing/2014/main" id="{C63CFBBA-4C32-11A8-3C21-3C7A3A4CE586}"/>
                  </a:ext>
                </a:extLst>
              </p:cNvPr>
              <p:cNvSpPr/>
              <p:nvPr/>
            </p:nvSpPr>
            <p:spPr>
              <a:xfrm>
                <a:off x="24917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92" name="Freeform: Shape 3091">
                <a:extLst>
                  <a:ext uri="{FF2B5EF4-FFF2-40B4-BE49-F238E27FC236}">
                    <a16:creationId xmlns:a16="http://schemas.microsoft.com/office/drawing/2014/main" id="{43B740D3-B74C-6A32-2D69-E6079B51AF21}"/>
                  </a:ext>
                </a:extLst>
              </p:cNvPr>
              <p:cNvSpPr/>
              <p:nvPr/>
            </p:nvSpPr>
            <p:spPr>
              <a:xfrm>
                <a:off x="26077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93" name="Freeform: Shape 3092">
                <a:extLst>
                  <a:ext uri="{FF2B5EF4-FFF2-40B4-BE49-F238E27FC236}">
                    <a16:creationId xmlns:a16="http://schemas.microsoft.com/office/drawing/2014/main" id="{078C165F-FAD2-258D-99D0-AE6176B95B48}"/>
                  </a:ext>
                </a:extLst>
              </p:cNvPr>
              <p:cNvSpPr/>
              <p:nvPr/>
            </p:nvSpPr>
            <p:spPr>
              <a:xfrm>
                <a:off x="272379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94" name="Freeform: Shape 3093">
                <a:extLst>
                  <a:ext uri="{FF2B5EF4-FFF2-40B4-BE49-F238E27FC236}">
                    <a16:creationId xmlns:a16="http://schemas.microsoft.com/office/drawing/2014/main" id="{ED2CE897-4798-7E93-F200-DB979C48DB4F}"/>
                  </a:ext>
                </a:extLst>
              </p:cNvPr>
              <p:cNvSpPr/>
              <p:nvPr/>
            </p:nvSpPr>
            <p:spPr>
              <a:xfrm>
                <a:off x="28398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95" name="Freeform: Shape 3094">
                <a:extLst>
                  <a:ext uri="{FF2B5EF4-FFF2-40B4-BE49-F238E27FC236}">
                    <a16:creationId xmlns:a16="http://schemas.microsoft.com/office/drawing/2014/main" id="{47C97D07-EFB1-5907-622D-79877C648AD1}"/>
                  </a:ext>
                </a:extLst>
              </p:cNvPr>
              <p:cNvSpPr/>
              <p:nvPr/>
            </p:nvSpPr>
            <p:spPr>
              <a:xfrm>
                <a:off x="29558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96" name="Freeform: Shape 3095">
                <a:extLst>
                  <a:ext uri="{FF2B5EF4-FFF2-40B4-BE49-F238E27FC236}">
                    <a16:creationId xmlns:a16="http://schemas.microsoft.com/office/drawing/2014/main" id="{0378AC3F-7D5C-AAEE-D38C-248B853C9D78}"/>
                  </a:ext>
                </a:extLst>
              </p:cNvPr>
              <p:cNvSpPr/>
              <p:nvPr/>
            </p:nvSpPr>
            <p:spPr>
              <a:xfrm>
                <a:off x="307189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97" name="Freeform: Shape 3096">
                <a:extLst>
                  <a:ext uri="{FF2B5EF4-FFF2-40B4-BE49-F238E27FC236}">
                    <a16:creationId xmlns:a16="http://schemas.microsoft.com/office/drawing/2014/main" id="{82CA704B-4F0C-4729-2DB0-285A4BF7CAC3}"/>
                  </a:ext>
                </a:extLst>
              </p:cNvPr>
              <p:cNvSpPr/>
              <p:nvPr/>
            </p:nvSpPr>
            <p:spPr>
              <a:xfrm>
                <a:off x="318791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98" name="Freeform: Shape 3097">
                <a:extLst>
                  <a:ext uri="{FF2B5EF4-FFF2-40B4-BE49-F238E27FC236}">
                    <a16:creationId xmlns:a16="http://schemas.microsoft.com/office/drawing/2014/main" id="{B994C68C-E475-8043-C89B-D319120627F0}"/>
                  </a:ext>
                </a:extLst>
              </p:cNvPr>
              <p:cNvSpPr/>
              <p:nvPr/>
            </p:nvSpPr>
            <p:spPr>
              <a:xfrm>
                <a:off x="33039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099" name="Freeform: Shape 3098">
                <a:extLst>
                  <a:ext uri="{FF2B5EF4-FFF2-40B4-BE49-F238E27FC236}">
                    <a16:creationId xmlns:a16="http://schemas.microsoft.com/office/drawing/2014/main" id="{0C8D809D-B593-28AD-447C-A439691FB805}"/>
                  </a:ext>
                </a:extLst>
              </p:cNvPr>
              <p:cNvSpPr/>
              <p:nvPr/>
            </p:nvSpPr>
            <p:spPr>
              <a:xfrm>
                <a:off x="341997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00" name="Freeform: Shape 3099">
                <a:extLst>
                  <a:ext uri="{FF2B5EF4-FFF2-40B4-BE49-F238E27FC236}">
                    <a16:creationId xmlns:a16="http://schemas.microsoft.com/office/drawing/2014/main" id="{E35A2785-D372-95C0-4F6E-EDC8107A002A}"/>
                  </a:ext>
                </a:extLst>
              </p:cNvPr>
              <p:cNvSpPr/>
              <p:nvPr/>
            </p:nvSpPr>
            <p:spPr>
              <a:xfrm>
                <a:off x="35360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01" name="Freeform: Shape 3100">
                <a:extLst>
                  <a:ext uri="{FF2B5EF4-FFF2-40B4-BE49-F238E27FC236}">
                    <a16:creationId xmlns:a16="http://schemas.microsoft.com/office/drawing/2014/main" id="{598015C6-DCC3-5EA9-9CE8-23443711B2D1}"/>
                  </a:ext>
                </a:extLst>
              </p:cNvPr>
              <p:cNvSpPr/>
              <p:nvPr/>
            </p:nvSpPr>
            <p:spPr>
              <a:xfrm>
                <a:off x="36520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02" name="Freeform: Shape 3101">
                <a:extLst>
                  <a:ext uri="{FF2B5EF4-FFF2-40B4-BE49-F238E27FC236}">
                    <a16:creationId xmlns:a16="http://schemas.microsoft.com/office/drawing/2014/main" id="{4844E9DD-014B-344C-5099-71D3B4D93967}"/>
                  </a:ext>
                </a:extLst>
              </p:cNvPr>
              <p:cNvSpPr/>
              <p:nvPr/>
            </p:nvSpPr>
            <p:spPr>
              <a:xfrm>
                <a:off x="37680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03" name="Freeform: Shape 3102">
                <a:extLst>
                  <a:ext uri="{FF2B5EF4-FFF2-40B4-BE49-F238E27FC236}">
                    <a16:creationId xmlns:a16="http://schemas.microsoft.com/office/drawing/2014/main" id="{4C56298A-ECD1-1851-AA1F-A3F8096612F8}"/>
                  </a:ext>
                </a:extLst>
              </p:cNvPr>
              <p:cNvSpPr/>
              <p:nvPr/>
            </p:nvSpPr>
            <p:spPr>
              <a:xfrm>
                <a:off x="38840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04" name="Freeform: Shape 3103">
                <a:extLst>
                  <a:ext uri="{FF2B5EF4-FFF2-40B4-BE49-F238E27FC236}">
                    <a16:creationId xmlns:a16="http://schemas.microsoft.com/office/drawing/2014/main" id="{7B5CCE72-EE42-59AA-5C91-37B4FE313A0F}"/>
                  </a:ext>
                </a:extLst>
              </p:cNvPr>
              <p:cNvSpPr/>
              <p:nvPr/>
            </p:nvSpPr>
            <p:spPr>
              <a:xfrm>
                <a:off x="400012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05" name="Freeform: Shape 3104">
                <a:extLst>
                  <a:ext uri="{FF2B5EF4-FFF2-40B4-BE49-F238E27FC236}">
                    <a16:creationId xmlns:a16="http://schemas.microsoft.com/office/drawing/2014/main" id="{1CA614C2-BEB1-30C4-C48F-DDF24885E1ED}"/>
                  </a:ext>
                </a:extLst>
              </p:cNvPr>
              <p:cNvSpPr/>
              <p:nvPr/>
            </p:nvSpPr>
            <p:spPr>
              <a:xfrm>
                <a:off x="41161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06" name="Freeform: Shape 3105">
                <a:extLst>
                  <a:ext uri="{FF2B5EF4-FFF2-40B4-BE49-F238E27FC236}">
                    <a16:creationId xmlns:a16="http://schemas.microsoft.com/office/drawing/2014/main" id="{747D1164-C0B2-9BE1-5FAB-5F8C22F6252A}"/>
                  </a:ext>
                </a:extLst>
              </p:cNvPr>
              <p:cNvSpPr/>
              <p:nvPr/>
            </p:nvSpPr>
            <p:spPr>
              <a:xfrm>
                <a:off x="42321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07" name="Freeform: Shape 3106">
                <a:extLst>
                  <a:ext uri="{FF2B5EF4-FFF2-40B4-BE49-F238E27FC236}">
                    <a16:creationId xmlns:a16="http://schemas.microsoft.com/office/drawing/2014/main" id="{F1FE9DFB-BF9C-DD8C-62EE-9175A7D9BB07}"/>
                  </a:ext>
                </a:extLst>
              </p:cNvPr>
              <p:cNvSpPr/>
              <p:nvPr/>
            </p:nvSpPr>
            <p:spPr>
              <a:xfrm>
                <a:off x="43482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08" name="Freeform: Shape 3107">
                <a:extLst>
                  <a:ext uri="{FF2B5EF4-FFF2-40B4-BE49-F238E27FC236}">
                    <a16:creationId xmlns:a16="http://schemas.microsoft.com/office/drawing/2014/main" id="{23499E41-741E-2309-DFB7-9CB4E094F110}"/>
                  </a:ext>
                </a:extLst>
              </p:cNvPr>
              <p:cNvSpPr/>
              <p:nvPr/>
            </p:nvSpPr>
            <p:spPr>
              <a:xfrm>
                <a:off x="446424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09" name="Freeform: Shape 3108">
                <a:extLst>
                  <a:ext uri="{FF2B5EF4-FFF2-40B4-BE49-F238E27FC236}">
                    <a16:creationId xmlns:a16="http://schemas.microsoft.com/office/drawing/2014/main" id="{6973AC76-38FD-AEC7-2B92-00FD90F875E4}"/>
                  </a:ext>
                </a:extLst>
              </p:cNvPr>
              <p:cNvSpPr/>
              <p:nvPr/>
            </p:nvSpPr>
            <p:spPr>
              <a:xfrm>
                <a:off x="458027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10" name="Freeform: Shape 3109">
                <a:extLst>
                  <a:ext uri="{FF2B5EF4-FFF2-40B4-BE49-F238E27FC236}">
                    <a16:creationId xmlns:a16="http://schemas.microsoft.com/office/drawing/2014/main" id="{E2795950-33FE-A87F-A906-9D4F5C1EC5C3}"/>
                  </a:ext>
                </a:extLst>
              </p:cNvPr>
              <p:cNvSpPr/>
              <p:nvPr/>
            </p:nvSpPr>
            <p:spPr>
              <a:xfrm>
                <a:off x="5511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11" name="Freeform: Shape 3110">
                <a:extLst>
                  <a:ext uri="{FF2B5EF4-FFF2-40B4-BE49-F238E27FC236}">
                    <a16:creationId xmlns:a16="http://schemas.microsoft.com/office/drawing/2014/main" id="{4F350A41-FC0F-F163-EBCD-C440EC049B12}"/>
                  </a:ext>
                </a:extLst>
              </p:cNvPr>
              <p:cNvSpPr/>
              <p:nvPr/>
            </p:nvSpPr>
            <p:spPr>
              <a:xfrm>
                <a:off x="17115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12" name="Freeform: Shape 3111">
                <a:extLst>
                  <a:ext uri="{FF2B5EF4-FFF2-40B4-BE49-F238E27FC236}">
                    <a16:creationId xmlns:a16="http://schemas.microsoft.com/office/drawing/2014/main" id="{E3C409D2-7F71-AE06-559A-174B9B9E1245}"/>
                  </a:ext>
                </a:extLst>
              </p:cNvPr>
              <p:cNvSpPr/>
              <p:nvPr/>
            </p:nvSpPr>
            <p:spPr>
              <a:xfrm>
                <a:off x="2871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13" name="Freeform: Shape 3112">
                <a:extLst>
                  <a:ext uri="{FF2B5EF4-FFF2-40B4-BE49-F238E27FC236}">
                    <a16:creationId xmlns:a16="http://schemas.microsoft.com/office/drawing/2014/main" id="{DC954DA8-48F8-667D-C226-42B8D0F9BD3A}"/>
                  </a:ext>
                </a:extLst>
              </p:cNvPr>
              <p:cNvSpPr/>
              <p:nvPr/>
            </p:nvSpPr>
            <p:spPr>
              <a:xfrm>
                <a:off x="40320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14" name="Freeform: Shape 3113">
                <a:extLst>
                  <a:ext uri="{FF2B5EF4-FFF2-40B4-BE49-F238E27FC236}">
                    <a16:creationId xmlns:a16="http://schemas.microsoft.com/office/drawing/2014/main" id="{4E09E069-7136-B812-3134-FE6B08B349DF}"/>
                  </a:ext>
                </a:extLst>
              </p:cNvPr>
              <p:cNvSpPr/>
              <p:nvPr/>
            </p:nvSpPr>
            <p:spPr>
              <a:xfrm>
                <a:off x="51923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15" name="Freeform: Shape 3114">
                <a:extLst>
                  <a:ext uri="{FF2B5EF4-FFF2-40B4-BE49-F238E27FC236}">
                    <a16:creationId xmlns:a16="http://schemas.microsoft.com/office/drawing/2014/main" id="{AE513336-6833-F076-DF55-87DE1B475211}"/>
                  </a:ext>
                </a:extLst>
              </p:cNvPr>
              <p:cNvSpPr/>
              <p:nvPr/>
            </p:nvSpPr>
            <p:spPr>
              <a:xfrm>
                <a:off x="63526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16" name="Freeform: Shape 3115">
                <a:extLst>
                  <a:ext uri="{FF2B5EF4-FFF2-40B4-BE49-F238E27FC236}">
                    <a16:creationId xmlns:a16="http://schemas.microsoft.com/office/drawing/2014/main" id="{D6D0C0FC-3A20-DEAF-8EDB-4BE49B44421A}"/>
                  </a:ext>
                </a:extLst>
              </p:cNvPr>
              <p:cNvSpPr/>
              <p:nvPr/>
            </p:nvSpPr>
            <p:spPr>
              <a:xfrm>
                <a:off x="7512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17" name="Freeform: Shape 3116">
                <a:extLst>
                  <a:ext uri="{FF2B5EF4-FFF2-40B4-BE49-F238E27FC236}">
                    <a16:creationId xmlns:a16="http://schemas.microsoft.com/office/drawing/2014/main" id="{822B329A-0E49-904F-1CB9-46BBAA103F7D}"/>
                  </a:ext>
                </a:extLst>
              </p:cNvPr>
              <p:cNvSpPr/>
              <p:nvPr/>
            </p:nvSpPr>
            <p:spPr>
              <a:xfrm>
                <a:off x="8673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18" name="Freeform: Shape 3117">
                <a:extLst>
                  <a:ext uri="{FF2B5EF4-FFF2-40B4-BE49-F238E27FC236}">
                    <a16:creationId xmlns:a16="http://schemas.microsoft.com/office/drawing/2014/main" id="{FE2607E2-7CEB-72D6-A4C6-95C216D81E33}"/>
                  </a:ext>
                </a:extLst>
              </p:cNvPr>
              <p:cNvSpPr/>
              <p:nvPr/>
            </p:nvSpPr>
            <p:spPr>
              <a:xfrm>
                <a:off x="98334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19" name="Freeform: Shape 3118">
                <a:extLst>
                  <a:ext uri="{FF2B5EF4-FFF2-40B4-BE49-F238E27FC236}">
                    <a16:creationId xmlns:a16="http://schemas.microsoft.com/office/drawing/2014/main" id="{AC791512-AF73-E6D9-9C9B-88E485B8581D}"/>
                  </a:ext>
                </a:extLst>
              </p:cNvPr>
              <p:cNvSpPr/>
              <p:nvPr/>
            </p:nvSpPr>
            <p:spPr>
              <a:xfrm>
                <a:off x="10993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20" name="Freeform: Shape 3119">
                <a:extLst>
                  <a:ext uri="{FF2B5EF4-FFF2-40B4-BE49-F238E27FC236}">
                    <a16:creationId xmlns:a16="http://schemas.microsoft.com/office/drawing/2014/main" id="{ADA52248-7632-A2DF-6331-6024D5F0AC70}"/>
                  </a:ext>
                </a:extLst>
              </p:cNvPr>
              <p:cNvSpPr/>
              <p:nvPr/>
            </p:nvSpPr>
            <p:spPr>
              <a:xfrm>
                <a:off x="121541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21" name="Freeform: Shape 3120">
                <a:extLst>
                  <a:ext uri="{FF2B5EF4-FFF2-40B4-BE49-F238E27FC236}">
                    <a16:creationId xmlns:a16="http://schemas.microsoft.com/office/drawing/2014/main" id="{C14A98FB-AFCD-345A-F5F4-6F0412134080}"/>
                  </a:ext>
                </a:extLst>
              </p:cNvPr>
              <p:cNvSpPr/>
              <p:nvPr/>
            </p:nvSpPr>
            <p:spPr>
              <a:xfrm>
                <a:off x="13314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22" name="Freeform: Shape 3121">
                <a:extLst>
                  <a:ext uri="{FF2B5EF4-FFF2-40B4-BE49-F238E27FC236}">
                    <a16:creationId xmlns:a16="http://schemas.microsoft.com/office/drawing/2014/main" id="{B055D21F-ED15-8521-24CB-CB0F9BE0724B}"/>
                  </a:ext>
                </a:extLst>
              </p:cNvPr>
              <p:cNvSpPr/>
              <p:nvPr/>
            </p:nvSpPr>
            <p:spPr>
              <a:xfrm>
                <a:off x="144748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23" name="Freeform: Shape 3122">
                <a:extLst>
                  <a:ext uri="{FF2B5EF4-FFF2-40B4-BE49-F238E27FC236}">
                    <a16:creationId xmlns:a16="http://schemas.microsoft.com/office/drawing/2014/main" id="{4D59950C-7132-9727-9566-BFEE0426A6A9}"/>
                  </a:ext>
                </a:extLst>
              </p:cNvPr>
              <p:cNvSpPr/>
              <p:nvPr/>
            </p:nvSpPr>
            <p:spPr>
              <a:xfrm>
                <a:off x="15634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24" name="Freeform: Shape 3123">
                <a:extLst>
                  <a:ext uri="{FF2B5EF4-FFF2-40B4-BE49-F238E27FC236}">
                    <a16:creationId xmlns:a16="http://schemas.microsoft.com/office/drawing/2014/main" id="{A7A1BC71-E0A4-F42F-F78D-BCCD94961377}"/>
                  </a:ext>
                </a:extLst>
              </p:cNvPr>
              <p:cNvSpPr/>
              <p:nvPr/>
            </p:nvSpPr>
            <p:spPr>
              <a:xfrm>
                <a:off x="16795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25" name="Freeform: Shape 3124">
                <a:extLst>
                  <a:ext uri="{FF2B5EF4-FFF2-40B4-BE49-F238E27FC236}">
                    <a16:creationId xmlns:a16="http://schemas.microsoft.com/office/drawing/2014/main" id="{76718EC8-9540-2849-9969-65B8AF8FD89B}"/>
                  </a:ext>
                </a:extLst>
              </p:cNvPr>
              <p:cNvSpPr/>
              <p:nvPr/>
            </p:nvSpPr>
            <p:spPr>
              <a:xfrm>
                <a:off x="17955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26" name="Freeform: Shape 3125">
                <a:extLst>
                  <a:ext uri="{FF2B5EF4-FFF2-40B4-BE49-F238E27FC236}">
                    <a16:creationId xmlns:a16="http://schemas.microsoft.com/office/drawing/2014/main" id="{0B5DA915-5A0C-B35E-A00E-E28DB6D13209}"/>
                  </a:ext>
                </a:extLst>
              </p:cNvPr>
              <p:cNvSpPr/>
              <p:nvPr/>
            </p:nvSpPr>
            <p:spPr>
              <a:xfrm>
                <a:off x="191159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27" name="Freeform: Shape 3126">
                <a:extLst>
                  <a:ext uri="{FF2B5EF4-FFF2-40B4-BE49-F238E27FC236}">
                    <a16:creationId xmlns:a16="http://schemas.microsoft.com/office/drawing/2014/main" id="{C1D32AB0-8785-E35D-8F10-080109D29ACA}"/>
                  </a:ext>
                </a:extLst>
              </p:cNvPr>
              <p:cNvSpPr/>
              <p:nvPr/>
            </p:nvSpPr>
            <p:spPr>
              <a:xfrm>
                <a:off x="20276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28" name="Freeform: Shape 3127">
                <a:extLst>
                  <a:ext uri="{FF2B5EF4-FFF2-40B4-BE49-F238E27FC236}">
                    <a16:creationId xmlns:a16="http://schemas.microsoft.com/office/drawing/2014/main" id="{4DDD0710-4622-AD6F-12D6-1A11A227EFAF}"/>
                  </a:ext>
                </a:extLst>
              </p:cNvPr>
              <p:cNvSpPr/>
              <p:nvPr/>
            </p:nvSpPr>
            <p:spPr>
              <a:xfrm>
                <a:off x="21436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29" name="Freeform: Shape 3128">
                <a:extLst>
                  <a:ext uri="{FF2B5EF4-FFF2-40B4-BE49-F238E27FC236}">
                    <a16:creationId xmlns:a16="http://schemas.microsoft.com/office/drawing/2014/main" id="{AB6D87D4-32C8-BC0B-53FE-21D2668B4DB3}"/>
                  </a:ext>
                </a:extLst>
              </p:cNvPr>
              <p:cNvSpPr/>
              <p:nvPr/>
            </p:nvSpPr>
            <p:spPr>
              <a:xfrm>
                <a:off x="225968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30" name="Freeform: Shape 3129">
                <a:extLst>
                  <a:ext uri="{FF2B5EF4-FFF2-40B4-BE49-F238E27FC236}">
                    <a16:creationId xmlns:a16="http://schemas.microsoft.com/office/drawing/2014/main" id="{95D061EA-E5F6-EA7C-0728-4352736C2683}"/>
                  </a:ext>
                </a:extLst>
              </p:cNvPr>
              <p:cNvSpPr/>
              <p:nvPr/>
            </p:nvSpPr>
            <p:spPr>
              <a:xfrm>
                <a:off x="237571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31" name="Freeform: Shape 3130">
                <a:extLst>
                  <a:ext uri="{FF2B5EF4-FFF2-40B4-BE49-F238E27FC236}">
                    <a16:creationId xmlns:a16="http://schemas.microsoft.com/office/drawing/2014/main" id="{D7127CC8-BE93-ADD6-9B9E-812A99DB4657}"/>
                  </a:ext>
                </a:extLst>
              </p:cNvPr>
              <p:cNvSpPr/>
              <p:nvPr/>
            </p:nvSpPr>
            <p:spPr>
              <a:xfrm>
                <a:off x="24917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32" name="Freeform: Shape 3131">
                <a:extLst>
                  <a:ext uri="{FF2B5EF4-FFF2-40B4-BE49-F238E27FC236}">
                    <a16:creationId xmlns:a16="http://schemas.microsoft.com/office/drawing/2014/main" id="{3F0C70CB-5654-B343-89F2-2D9E7BB62476}"/>
                  </a:ext>
                </a:extLst>
              </p:cNvPr>
              <p:cNvSpPr/>
              <p:nvPr/>
            </p:nvSpPr>
            <p:spPr>
              <a:xfrm>
                <a:off x="26077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33" name="Freeform: Shape 3132">
                <a:extLst>
                  <a:ext uri="{FF2B5EF4-FFF2-40B4-BE49-F238E27FC236}">
                    <a16:creationId xmlns:a16="http://schemas.microsoft.com/office/drawing/2014/main" id="{B23BF588-0794-0D78-D9E1-89F90CAC2B00}"/>
                  </a:ext>
                </a:extLst>
              </p:cNvPr>
              <p:cNvSpPr/>
              <p:nvPr/>
            </p:nvSpPr>
            <p:spPr>
              <a:xfrm>
                <a:off x="272379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34" name="Freeform: Shape 3133">
                <a:extLst>
                  <a:ext uri="{FF2B5EF4-FFF2-40B4-BE49-F238E27FC236}">
                    <a16:creationId xmlns:a16="http://schemas.microsoft.com/office/drawing/2014/main" id="{9A155689-6A1A-3A7D-280B-1111BEAF3938}"/>
                  </a:ext>
                </a:extLst>
              </p:cNvPr>
              <p:cNvSpPr/>
              <p:nvPr/>
            </p:nvSpPr>
            <p:spPr>
              <a:xfrm>
                <a:off x="28398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35" name="Freeform: Shape 3134">
                <a:extLst>
                  <a:ext uri="{FF2B5EF4-FFF2-40B4-BE49-F238E27FC236}">
                    <a16:creationId xmlns:a16="http://schemas.microsoft.com/office/drawing/2014/main" id="{E9E9FCA8-289A-D278-73C3-5F660FD095B9}"/>
                  </a:ext>
                </a:extLst>
              </p:cNvPr>
              <p:cNvSpPr/>
              <p:nvPr/>
            </p:nvSpPr>
            <p:spPr>
              <a:xfrm>
                <a:off x="29558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36" name="Freeform: Shape 3135">
                <a:extLst>
                  <a:ext uri="{FF2B5EF4-FFF2-40B4-BE49-F238E27FC236}">
                    <a16:creationId xmlns:a16="http://schemas.microsoft.com/office/drawing/2014/main" id="{C3A8A233-9D28-960C-18E7-B5E932AF8070}"/>
                  </a:ext>
                </a:extLst>
              </p:cNvPr>
              <p:cNvSpPr/>
              <p:nvPr/>
            </p:nvSpPr>
            <p:spPr>
              <a:xfrm>
                <a:off x="307189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37" name="Freeform: Shape 3136">
                <a:extLst>
                  <a:ext uri="{FF2B5EF4-FFF2-40B4-BE49-F238E27FC236}">
                    <a16:creationId xmlns:a16="http://schemas.microsoft.com/office/drawing/2014/main" id="{35BE6542-AB78-1136-5CDF-253231B81FA3}"/>
                  </a:ext>
                </a:extLst>
              </p:cNvPr>
              <p:cNvSpPr/>
              <p:nvPr/>
            </p:nvSpPr>
            <p:spPr>
              <a:xfrm>
                <a:off x="318791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38" name="Freeform: Shape 3137">
                <a:extLst>
                  <a:ext uri="{FF2B5EF4-FFF2-40B4-BE49-F238E27FC236}">
                    <a16:creationId xmlns:a16="http://schemas.microsoft.com/office/drawing/2014/main" id="{9A2F5BD9-1220-45E9-FE33-C1E7EB73DFBA}"/>
                  </a:ext>
                </a:extLst>
              </p:cNvPr>
              <p:cNvSpPr/>
              <p:nvPr/>
            </p:nvSpPr>
            <p:spPr>
              <a:xfrm>
                <a:off x="33039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39" name="Freeform: Shape 3138">
                <a:extLst>
                  <a:ext uri="{FF2B5EF4-FFF2-40B4-BE49-F238E27FC236}">
                    <a16:creationId xmlns:a16="http://schemas.microsoft.com/office/drawing/2014/main" id="{84E1FD3D-723F-83FF-19E7-3B6099165F02}"/>
                  </a:ext>
                </a:extLst>
              </p:cNvPr>
              <p:cNvSpPr/>
              <p:nvPr/>
            </p:nvSpPr>
            <p:spPr>
              <a:xfrm>
                <a:off x="341997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40" name="Freeform: Shape 3139">
                <a:extLst>
                  <a:ext uri="{FF2B5EF4-FFF2-40B4-BE49-F238E27FC236}">
                    <a16:creationId xmlns:a16="http://schemas.microsoft.com/office/drawing/2014/main" id="{48D13D3F-696F-7E19-4ABC-EA8E65CA7EDA}"/>
                  </a:ext>
                </a:extLst>
              </p:cNvPr>
              <p:cNvSpPr/>
              <p:nvPr/>
            </p:nvSpPr>
            <p:spPr>
              <a:xfrm>
                <a:off x="35360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41" name="Freeform: Shape 3140">
                <a:extLst>
                  <a:ext uri="{FF2B5EF4-FFF2-40B4-BE49-F238E27FC236}">
                    <a16:creationId xmlns:a16="http://schemas.microsoft.com/office/drawing/2014/main" id="{DFDFC723-D5EA-C440-A4BB-469AC7D263E2}"/>
                  </a:ext>
                </a:extLst>
              </p:cNvPr>
              <p:cNvSpPr/>
              <p:nvPr/>
            </p:nvSpPr>
            <p:spPr>
              <a:xfrm>
                <a:off x="36520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42" name="Freeform: Shape 3141">
                <a:extLst>
                  <a:ext uri="{FF2B5EF4-FFF2-40B4-BE49-F238E27FC236}">
                    <a16:creationId xmlns:a16="http://schemas.microsoft.com/office/drawing/2014/main" id="{E25D6D79-8A4A-C018-1E66-F27FB9AB8BB3}"/>
                  </a:ext>
                </a:extLst>
              </p:cNvPr>
              <p:cNvSpPr/>
              <p:nvPr/>
            </p:nvSpPr>
            <p:spPr>
              <a:xfrm>
                <a:off x="37680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43" name="Freeform: Shape 3142">
                <a:extLst>
                  <a:ext uri="{FF2B5EF4-FFF2-40B4-BE49-F238E27FC236}">
                    <a16:creationId xmlns:a16="http://schemas.microsoft.com/office/drawing/2014/main" id="{6BA52B1C-9D14-0D4F-2885-6924E4723ADB}"/>
                  </a:ext>
                </a:extLst>
              </p:cNvPr>
              <p:cNvSpPr/>
              <p:nvPr/>
            </p:nvSpPr>
            <p:spPr>
              <a:xfrm>
                <a:off x="38840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44" name="Freeform: Shape 3143">
                <a:extLst>
                  <a:ext uri="{FF2B5EF4-FFF2-40B4-BE49-F238E27FC236}">
                    <a16:creationId xmlns:a16="http://schemas.microsoft.com/office/drawing/2014/main" id="{7D1B8292-960C-C9C4-BE68-BC8544EACDDE}"/>
                  </a:ext>
                </a:extLst>
              </p:cNvPr>
              <p:cNvSpPr/>
              <p:nvPr/>
            </p:nvSpPr>
            <p:spPr>
              <a:xfrm>
                <a:off x="400012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45" name="Freeform: Shape 3144">
                <a:extLst>
                  <a:ext uri="{FF2B5EF4-FFF2-40B4-BE49-F238E27FC236}">
                    <a16:creationId xmlns:a16="http://schemas.microsoft.com/office/drawing/2014/main" id="{AB9BDD06-4D88-01C4-EF45-FA33DBE9895D}"/>
                  </a:ext>
                </a:extLst>
              </p:cNvPr>
              <p:cNvSpPr/>
              <p:nvPr/>
            </p:nvSpPr>
            <p:spPr>
              <a:xfrm>
                <a:off x="41161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46" name="Freeform: Shape 3145">
                <a:extLst>
                  <a:ext uri="{FF2B5EF4-FFF2-40B4-BE49-F238E27FC236}">
                    <a16:creationId xmlns:a16="http://schemas.microsoft.com/office/drawing/2014/main" id="{3B7787B2-F32F-1676-1D69-2B36DF9EDE96}"/>
                  </a:ext>
                </a:extLst>
              </p:cNvPr>
              <p:cNvSpPr/>
              <p:nvPr/>
            </p:nvSpPr>
            <p:spPr>
              <a:xfrm>
                <a:off x="42321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47" name="Freeform: Shape 3146">
                <a:extLst>
                  <a:ext uri="{FF2B5EF4-FFF2-40B4-BE49-F238E27FC236}">
                    <a16:creationId xmlns:a16="http://schemas.microsoft.com/office/drawing/2014/main" id="{E797F4D7-3E3A-09E1-EB28-464B8E87F566}"/>
                  </a:ext>
                </a:extLst>
              </p:cNvPr>
              <p:cNvSpPr/>
              <p:nvPr/>
            </p:nvSpPr>
            <p:spPr>
              <a:xfrm>
                <a:off x="43482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48" name="Freeform: Shape 3147">
                <a:extLst>
                  <a:ext uri="{FF2B5EF4-FFF2-40B4-BE49-F238E27FC236}">
                    <a16:creationId xmlns:a16="http://schemas.microsoft.com/office/drawing/2014/main" id="{FFADC94D-AEA0-A343-F923-CE973C32ADF3}"/>
                  </a:ext>
                </a:extLst>
              </p:cNvPr>
              <p:cNvSpPr/>
              <p:nvPr/>
            </p:nvSpPr>
            <p:spPr>
              <a:xfrm>
                <a:off x="446424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49" name="Freeform: Shape 3148">
                <a:extLst>
                  <a:ext uri="{FF2B5EF4-FFF2-40B4-BE49-F238E27FC236}">
                    <a16:creationId xmlns:a16="http://schemas.microsoft.com/office/drawing/2014/main" id="{6B350E2C-2A34-C950-EBED-9825186AFFB8}"/>
                  </a:ext>
                </a:extLst>
              </p:cNvPr>
              <p:cNvSpPr/>
              <p:nvPr/>
            </p:nvSpPr>
            <p:spPr>
              <a:xfrm>
                <a:off x="458027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grpSp>
        <p:grpSp>
          <p:nvGrpSpPr>
            <p:cNvPr id="3151" name="Group 3150">
              <a:extLst>
                <a:ext uri="{FF2B5EF4-FFF2-40B4-BE49-F238E27FC236}">
                  <a16:creationId xmlns:a16="http://schemas.microsoft.com/office/drawing/2014/main" id="{58B02E8F-0311-901F-9680-77196B6D06E9}"/>
                </a:ext>
              </a:extLst>
            </p:cNvPr>
            <p:cNvGrpSpPr/>
            <p:nvPr/>
          </p:nvGrpSpPr>
          <p:grpSpPr>
            <a:xfrm>
              <a:off x="4712181" y="1670926"/>
              <a:ext cx="4564508" cy="4736027"/>
              <a:chOff x="55118" y="1670926"/>
              <a:chExt cx="4564508" cy="4736027"/>
            </a:xfrm>
            <a:grpFill/>
          </p:grpSpPr>
          <p:sp>
            <p:nvSpPr>
              <p:cNvPr id="3152" name="Freeform: Shape 3151">
                <a:extLst>
                  <a:ext uri="{FF2B5EF4-FFF2-40B4-BE49-F238E27FC236}">
                    <a16:creationId xmlns:a16="http://schemas.microsoft.com/office/drawing/2014/main" id="{C45346CF-974E-6042-D713-6CB73AC065C5}"/>
                  </a:ext>
                </a:extLst>
              </p:cNvPr>
              <p:cNvSpPr/>
              <p:nvPr/>
            </p:nvSpPr>
            <p:spPr>
              <a:xfrm>
                <a:off x="5511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53" name="Freeform: Shape 3152">
                <a:extLst>
                  <a:ext uri="{FF2B5EF4-FFF2-40B4-BE49-F238E27FC236}">
                    <a16:creationId xmlns:a16="http://schemas.microsoft.com/office/drawing/2014/main" id="{403F841B-5106-9DA0-F2F5-73365B96F9A6}"/>
                  </a:ext>
                </a:extLst>
              </p:cNvPr>
              <p:cNvSpPr/>
              <p:nvPr/>
            </p:nvSpPr>
            <p:spPr>
              <a:xfrm>
                <a:off x="17115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54" name="Freeform: Shape 3153">
                <a:extLst>
                  <a:ext uri="{FF2B5EF4-FFF2-40B4-BE49-F238E27FC236}">
                    <a16:creationId xmlns:a16="http://schemas.microsoft.com/office/drawing/2014/main" id="{162A6F95-813D-E875-5C4F-425BD4FCCCE6}"/>
                  </a:ext>
                </a:extLst>
              </p:cNvPr>
              <p:cNvSpPr/>
              <p:nvPr/>
            </p:nvSpPr>
            <p:spPr>
              <a:xfrm>
                <a:off x="2871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55" name="Freeform: Shape 3154">
                <a:extLst>
                  <a:ext uri="{FF2B5EF4-FFF2-40B4-BE49-F238E27FC236}">
                    <a16:creationId xmlns:a16="http://schemas.microsoft.com/office/drawing/2014/main" id="{823FAF63-E214-5019-1C3D-79BD81EE4DC0}"/>
                  </a:ext>
                </a:extLst>
              </p:cNvPr>
              <p:cNvSpPr/>
              <p:nvPr/>
            </p:nvSpPr>
            <p:spPr>
              <a:xfrm>
                <a:off x="40320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56" name="Freeform: Shape 3155">
                <a:extLst>
                  <a:ext uri="{FF2B5EF4-FFF2-40B4-BE49-F238E27FC236}">
                    <a16:creationId xmlns:a16="http://schemas.microsoft.com/office/drawing/2014/main" id="{3721AE86-BAC4-ADFF-A97E-77EE422377D6}"/>
                  </a:ext>
                </a:extLst>
              </p:cNvPr>
              <p:cNvSpPr/>
              <p:nvPr/>
            </p:nvSpPr>
            <p:spPr>
              <a:xfrm>
                <a:off x="51923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57" name="Freeform: Shape 3156">
                <a:extLst>
                  <a:ext uri="{FF2B5EF4-FFF2-40B4-BE49-F238E27FC236}">
                    <a16:creationId xmlns:a16="http://schemas.microsoft.com/office/drawing/2014/main" id="{59087BF9-5D8C-0076-9F12-089AA953E8F3}"/>
                  </a:ext>
                </a:extLst>
              </p:cNvPr>
              <p:cNvSpPr/>
              <p:nvPr/>
            </p:nvSpPr>
            <p:spPr>
              <a:xfrm>
                <a:off x="63526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58" name="Freeform: Shape 3157">
                <a:extLst>
                  <a:ext uri="{FF2B5EF4-FFF2-40B4-BE49-F238E27FC236}">
                    <a16:creationId xmlns:a16="http://schemas.microsoft.com/office/drawing/2014/main" id="{51C1E8A0-6250-6466-BB40-353545CDF47F}"/>
                  </a:ext>
                </a:extLst>
              </p:cNvPr>
              <p:cNvSpPr/>
              <p:nvPr/>
            </p:nvSpPr>
            <p:spPr>
              <a:xfrm>
                <a:off x="7512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59" name="Freeform: Shape 3158">
                <a:extLst>
                  <a:ext uri="{FF2B5EF4-FFF2-40B4-BE49-F238E27FC236}">
                    <a16:creationId xmlns:a16="http://schemas.microsoft.com/office/drawing/2014/main" id="{BF1EF8DE-CCBB-4EED-9E8C-60FD9F352314}"/>
                  </a:ext>
                </a:extLst>
              </p:cNvPr>
              <p:cNvSpPr/>
              <p:nvPr/>
            </p:nvSpPr>
            <p:spPr>
              <a:xfrm>
                <a:off x="8673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60" name="Freeform: Shape 3159">
                <a:extLst>
                  <a:ext uri="{FF2B5EF4-FFF2-40B4-BE49-F238E27FC236}">
                    <a16:creationId xmlns:a16="http://schemas.microsoft.com/office/drawing/2014/main" id="{E9411D4C-C609-1B4C-C444-526BBEFFEBFC}"/>
                  </a:ext>
                </a:extLst>
              </p:cNvPr>
              <p:cNvSpPr/>
              <p:nvPr/>
            </p:nvSpPr>
            <p:spPr>
              <a:xfrm>
                <a:off x="98334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61" name="Freeform: Shape 3160">
                <a:extLst>
                  <a:ext uri="{FF2B5EF4-FFF2-40B4-BE49-F238E27FC236}">
                    <a16:creationId xmlns:a16="http://schemas.microsoft.com/office/drawing/2014/main" id="{3075CAE9-B7C9-F762-A723-E2065147980D}"/>
                  </a:ext>
                </a:extLst>
              </p:cNvPr>
              <p:cNvSpPr/>
              <p:nvPr/>
            </p:nvSpPr>
            <p:spPr>
              <a:xfrm>
                <a:off x="10993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62" name="Freeform: Shape 3161">
                <a:extLst>
                  <a:ext uri="{FF2B5EF4-FFF2-40B4-BE49-F238E27FC236}">
                    <a16:creationId xmlns:a16="http://schemas.microsoft.com/office/drawing/2014/main" id="{B6D0C6C4-994C-DEC5-60F5-B0A90A75D743}"/>
                  </a:ext>
                </a:extLst>
              </p:cNvPr>
              <p:cNvSpPr/>
              <p:nvPr/>
            </p:nvSpPr>
            <p:spPr>
              <a:xfrm>
                <a:off x="121541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63" name="Freeform: Shape 3162">
                <a:extLst>
                  <a:ext uri="{FF2B5EF4-FFF2-40B4-BE49-F238E27FC236}">
                    <a16:creationId xmlns:a16="http://schemas.microsoft.com/office/drawing/2014/main" id="{38494FCB-05EE-7F26-598D-5F4E64384697}"/>
                  </a:ext>
                </a:extLst>
              </p:cNvPr>
              <p:cNvSpPr/>
              <p:nvPr/>
            </p:nvSpPr>
            <p:spPr>
              <a:xfrm>
                <a:off x="13314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64" name="Freeform: Shape 3163">
                <a:extLst>
                  <a:ext uri="{FF2B5EF4-FFF2-40B4-BE49-F238E27FC236}">
                    <a16:creationId xmlns:a16="http://schemas.microsoft.com/office/drawing/2014/main" id="{ACC1884D-BF2B-EA21-2BD9-66572F43E9CD}"/>
                  </a:ext>
                </a:extLst>
              </p:cNvPr>
              <p:cNvSpPr/>
              <p:nvPr/>
            </p:nvSpPr>
            <p:spPr>
              <a:xfrm>
                <a:off x="144748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65" name="Freeform: Shape 3164">
                <a:extLst>
                  <a:ext uri="{FF2B5EF4-FFF2-40B4-BE49-F238E27FC236}">
                    <a16:creationId xmlns:a16="http://schemas.microsoft.com/office/drawing/2014/main" id="{9CC765D3-5A75-91C2-212A-A221D30F6476}"/>
                  </a:ext>
                </a:extLst>
              </p:cNvPr>
              <p:cNvSpPr/>
              <p:nvPr/>
            </p:nvSpPr>
            <p:spPr>
              <a:xfrm>
                <a:off x="15634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66" name="Freeform: Shape 3165">
                <a:extLst>
                  <a:ext uri="{FF2B5EF4-FFF2-40B4-BE49-F238E27FC236}">
                    <a16:creationId xmlns:a16="http://schemas.microsoft.com/office/drawing/2014/main" id="{074B3921-BA79-B1FD-3D7C-BD29E90EAAC2}"/>
                  </a:ext>
                </a:extLst>
              </p:cNvPr>
              <p:cNvSpPr/>
              <p:nvPr/>
            </p:nvSpPr>
            <p:spPr>
              <a:xfrm>
                <a:off x="16795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67" name="Freeform: Shape 3166">
                <a:extLst>
                  <a:ext uri="{FF2B5EF4-FFF2-40B4-BE49-F238E27FC236}">
                    <a16:creationId xmlns:a16="http://schemas.microsoft.com/office/drawing/2014/main" id="{D9437414-8B5B-2B2D-0191-57AC262E0B1E}"/>
                  </a:ext>
                </a:extLst>
              </p:cNvPr>
              <p:cNvSpPr/>
              <p:nvPr/>
            </p:nvSpPr>
            <p:spPr>
              <a:xfrm>
                <a:off x="17955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68" name="Freeform: Shape 3167">
                <a:extLst>
                  <a:ext uri="{FF2B5EF4-FFF2-40B4-BE49-F238E27FC236}">
                    <a16:creationId xmlns:a16="http://schemas.microsoft.com/office/drawing/2014/main" id="{F6D3DBDD-AB96-F7B5-DF49-5601E4053DED}"/>
                  </a:ext>
                </a:extLst>
              </p:cNvPr>
              <p:cNvSpPr/>
              <p:nvPr/>
            </p:nvSpPr>
            <p:spPr>
              <a:xfrm>
                <a:off x="191159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69" name="Freeform: Shape 3168">
                <a:extLst>
                  <a:ext uri="{FF2B5EF4-FFF2-40B4-BE49-F238E27FC236}">
                    <a16:creationId xmlns:a16="http://schemas.microsoft.com/office/drawing/2014/main" id="{B6BF2409-0E7C-5443-39F2-9986F031ABEA}"/>
                  </a:ext>
                </a:extLst>
              </p:cNvPr>
              <p:cNvSpPr/>
              <p:nvPr/>
            </p:nvSpPr>
            <p:spPr>
              <a:xfrm>
                <a:off x="20276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70" name="Freeform: Shape 3169">
                <a:extLst>
                  <a:ext uri="{FF2B5EF4-FFF2-40B4-BE49-F238E27FC236}">
                    <a16:creationId xmlns:a16="http://schemas.microsoft.com/office/drawing/2014/main" id="{58BD6FE6-1A57-348E-FBBC-6773932391F2}"/>
                  </a:ext>
                </a:extLst>
              </p:cNvPr>
              <p:cNvSpPr/>
              <p:nvPr/>
            </p:nvSpPr>
            <p:spPr>
              <a:xfrm>
                <a:off x="21436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71" name="Freeform: Shape 3170">
                <a:extLst>
                  <a:ext uri="{FF2B5EF4-FFF2-40B4-BE49-F238E27FC236}">
                    <a16:creationId xmlns:a16="http://schemas.microsoft.com/office/drawing/2014/main" id="{124461C4-A6F7-B819-74C8-9C48A5D415D0}"/>
                  </a:ext>
                </a:extLst>
              </p:cNvPr>
              <p:cNvSpPr/>
              <p:nvPr/>
            </p:nvSpPr>
            <p:spPr>
              <a:xfrm>
                <a:off x="225968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72" name="Freeform: Shape 3171">
                <a:extLst>
                  <a:ext uri="{FF2B5EF4-FFF2-40B4-BE49-F238E27FC236}">
                    <a16:creationId xmlns:a16="http://schemas.microsoft.com/office/drawing/2014/main" id="{1836057F-B314-4F73-E52D-D4274C992E18}"/>
                  </a:ext>
                </a:extLst>
              </p:cNvPr>
              <p:cNvSpPr/>
              <p:nvPr/>
            </p:nvSpPr>
            <p:spPr>
              <a:xfrm>
                <a:off x="237571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73" name="Freeform: Shape 3172">
                <a:extLst>
                  <a:ext uri="{FF2B5EF4-FFF2-40B4-BE49-F238E27FC236}">
                    <a16:creationId xmlns:a16="http://schemas.microsoft.com/office/drawing/2014/main" id="{8C9E8268-7151-6E04-A30B-D18CA234C2A8}"/>
                  </a:ext>
                </a:extLst>
              </p:cNvPr>
              <p:cNvSpPr/>
              <p:nvPr/>
            </p:nvSpPr>
            <p:spPr>
              <a:xfrm>
                <a:off x="24917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74" name="Freeform: Shape 3173">
                <a:extLst>
                  <a:ext uri="{FF2B5EF4-FFF2-40B4-BE49-F238E27FC236}">
                    <a16:creationId xmlns:a16="http://schemas.microsoft.com/office/drawing/2014/main" id="{D8376017-8F44-1293-A1BC-6F9FA9D5BE62}"/>
                  </a:ext>
                </a:extLst>
              </p:cNvPr>
              <p:cNvSpPr/>
              <p:nvPr/>
            </p:nvSpPr>
            <p:spPr>
              <a:xfrm>
                <a:off x="26077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75" name="Freeform: Shape 3174">
                <a:extLst>
                  <a:ext uri="{FF2B5EF4-FFF2-40B4-BE49-F238E27FC236}">
                    <a16:creationId xmlns:a16="http://schemas.microsoft.com/office/drawing/2014/main" id="{0F40BB3C-6F15-621C-6987-8715E0CE61B0}"/>
                  </a:ext>
                </a:extLst>
              </p:cNvPr>
              <p:cNvSpPr/>
              <p:nvPr/>
            </p:nvSpPr>
            <p:spPr>
              <a:xfrm>
                <a:off x="272379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76" name="Freeform: Shape 3175">
                <a:extLst>
                  <a:ext uri="{FF2B5EF4-FFF2-40B4-BE49-F238E27FC236}">
                    <a16:creationId xmlns:a16="http://schemas.microsoft.com/office/drawing/2014/main" id="{4B9A7AF0-2879-7341-1AEE-F49E156E0B12}"/>
                  </a:ext>
                </a:extLst>
              </p:cNvPr>
              <p:cNvSpPr/>
              <p:nvPr/>
            </p:nvSpPr>
            <p:spPr>
              <a:xfrm>
                <a:off x="28398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77" name="Freeform: Shape 3176">
                <a:extLst>
                  <a:ext uri="{FF2B5EF4-FFF2-40B4-BE49-F238E27FC236}">
                    <a16:creationId xmlns:a16="http://schemas.microsoft.com/office/drawing/2014/main" id="{553666BF-9773-FB7B-F794-A4CE9AB357B9}"/>
                  </a:ext>
                </a:extLst>
              </p:cNvPr>
              <p:cNvSpPr/>
              <p:nvPr/>
            </p:nvSpPr>
            <p:spPr>
              <a:xfrm>
                <a:off x="29558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78" name="Freeform: Shape 3177">
                <a:extLst>
                  <a:ext uri="{FF2B5EF4-FFF2-40B4-BE49-F238E27FC236}">
                    <a16:creationId xmlns:a16="http://schemas.microsoft.com/office/drawing/2014/main" id="{A1E19BAB-C68F-C3F0-D784-5A356C1A84F0}"/>
                  </a:ext>
                </a:extLst>
              </p:cNvPr>
              <p:cNvSpPr/>
              <p:nvPr/>
            </p:nvSpPr>
            <p:spPr>
              <a:xfrm>
                <a:off x="307189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79" name="Freeform: Shape 3178">
                <a:extLst>
                  <a:ext uri="{FF2B5EF4-FFF2-40B4-BE49-F238E27FC236}">
                    <a16:creationId xmlns:a16="http://schemas.microsoft.com/office/drawing/2014/main" id="{E4FD855F-574E-3ADF-7637-00E714B73056}"/>
                  </a:ext>
                </a:extLst>
              </p:cNvPr>
              <p:cNvSpPr/>
              <p:nvPr/>
            </p:nvSpPr>
            <p:spPr>
              <a:xfrm>
                <a:off x="318791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80" name="Freeform: Shape 3179">
                <a:extLst>
                  <a:ext uri="{FF2B5EF4-FFF2-40B4-BE49-F238E27FC236}">
                    <a16:creationId xmlns:a16="http://schemas.microsoft.com/office/drawing/2014/main" id="{6AE86350-5AB1-FAA0-0C7E-47993499363D}"/>
                  </a:ext>
                </a:extLst>
              </p:cNvPr>
              <p:cNvSpPr/>
              <p:nvPr/>
            </p:nvSpPr>
            <p:spPr>
              <a:xfrm>
                <a:off x="33039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81" name="Freeform: Shape 3180">
                <a:extLst>
                  <a:ext uri="{FF2B5EF4-FFF2-40B4-BE49-F238E27FC236}">
                    <a16:creationId xmlns:a16="http://schemas.microsoft.com/office/drawing/2014/main" id="{43A3C004-C34A-98D2-FFAB-9DF001C4BD12}"/>
                  </a:ext>
                </a:extLst>
              </p:cNvPr>
              <p:cNvSpPr/>
              <p:nvPr/>
            </p:nvSpPr>
            <p:spPr>
              <a:xfrm>
                <a:off x="341997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82" name="Freeform: Shape 3181">
                <a:extLst>
                  <a:ext uri="{FF2B5EF4-FFF2-40B4-BE49-F238E27FC236}">
                    <a16:creationId xmlns:a16="http://schemas.microsoft.com/office/drawing/2014/main" id="{01B4850A-A5D7-F1BD-B5C6-63A31AABEADA}"/>
                  </a:ext>
                </a:extLst>
              </p:cNvPr>
              <p:cNvSpPr/>
              <p:nvPr/>
            </p:nvSpPr>
            <p:spPr>
              <a:xfrm>
                <a:off x="35360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83" name="Freeform: Shape 3182">
                <a:extLst>
                  <a:ext uri="{FF2B5EF4-FFF2-40B4-BE49-F238E27FC236}">
                    <a16:creationId xmlns:a16="http://schemas.microsoft.com/office/drawing/2014/main" id="{9F700254-867B-5C23-0F27-DCEA52685BDC}"/>
                  </a:ext>
                </a:extLst>
              </p:cNvPr>
              <p:cNvSpPr/>
              <p:nvPr/>
            </p:nvSpPr>
            <p:spPr>
              <a:xfrm>
                <a:off x="36520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84" name="Freeform: Shape 3183">
                <a:extLst>
                  <a:ext uri="{FF2B5EF4-FFF2-40B4-BE49-F238E27FC236}">
                    <a16:creationId xmlns:a16="http://schemas.microsoft.com/office/drawing/2014/main" id="{1B65277E-E24F-BAC2-3CC5-AEAD4AD0EEA9}"/>
                  </a:ext>
                </a:extLst>
              </p:cNvPr>
              <p:cNvSpPr/>
              <p:nvPr/>
            </p:nvSpPr>
            <p:spPr>
              <a:xfrm>
                <a:off x="37680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85" name="Freeform: Shape 3184">
                <a:extLst>
                  <a:ext uri="{FF2B5EF4-FFF2-40B4-BE49-F238E27FC236}">
                    <a16:creationId xmlns:a16="http://schemas.microsoft.com/office/drawing/2014/main" id="{A23CA4F0-27D6-F29A-8249-24BA3239A880}"/>
                  </a:ext>
                </a:extLst>
              </p:cNvPr>
              <p:cNvSpPr/>
              <p:nvPr/>
            </p:nvSpPr>
            <p:spPr>
              <a:xfrm>
                <a:off x="38840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86" name="Freeform: Shape 3185">
                <a:extLst>
                  <a:ext uri="{FF2B5EF4-FFF2-40B4-BE49-F238E27FC236}">
                    <a16:creationId xmlns:a16="http://schemas.microsoft.com/office/drawing/2014/main" id="{B3B48775-3C51-D37E-BB84-70FCDCB1F640}"/>
                  </a:ext>
                </a:extLst>
              </p:cNvPr>
              <p:cNvSpPr/>
              <p:nvPr/>
            </p:nvSpPr>
            <p:spPr>
              <a:xfrm>
                <a:off x="400012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87" name="Freeform: Shape 3186">
                <a:extLst>
                  <a:ext uri="{FF2B5EF4-FFF2-40B4-BE49-F238E27FC236}">
                    <a16:creationId xmlns:a16="http://schemas.microsoft.com/office/drawing/2014/main" id="{81F27043-8A7A-E002-9F9A-D018A091BB51}"/>
                  </a:ext>
                </a:extLst>
              </p:cNvPr>
              <p:cNvSpPr/>
              <p:nvPr/>
            </p:nvSpPr>
            <p:spPr>
              <a:xfrm>
                <a:off x="41161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88" name="Freeform: Shape 3187">
                <a:extLst>
                  <a:ext uri="{FF2B5EF4-FFF2-40B4-BE49-F238E27FC236}">
                    <a16:creationId xmlns:a16="http://schemas.microsoft.com/office/drawing/2014/main" id="{46D3BF54-6F81-BCAC-A844-9A93821EA324}"/>
                  </a:ext>
                </a:extLst>
              </p:cNvPr>
              <p:cNvSpPr/>
              <p:nvPr/>
            </p:nvSpPr>
            <p:spPr>
              <a:xfrm>
                <a:off x="42321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89" name="Freeform: Shape 3188">
                <a:extLst>
                  <a:ext uri="{FF2B5EF4-FFF2-40B4-BE49-F238E27FC236}">
                    <a16:creationId xmlns:a16="http://schemas.microsoft.com/office/drawing/2014/main" id="{932F4DA9-717D-FE94-E048-225AEA7D5B72}"/>
                  </a:ext>
                </a:extLst>
              </p:cNvPr>
              <p:cNvSpPr/>
              <p:nvPr/>
            </p:nvSpPr>
            <p:spPr>
              <a:xfrm>
                <a:off x="43482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90" name="Freeform: Shape 3189">
                <a:extLst>
                  <a:ext uri="{FF2B5EF4-FFF2-40B4-BE49-F238E27FC236}">
                    <a16:creationId xmlns:a16="http://schemas.microsoft.com/office/drawing/2014/main" id="{18CECEB7-4DEA-34C7-AE1B-ACF14F7BAFC4}"/>
                  </a:ext>
                </a:extLst>
              </p:cNvPr>
              <p:cNvSpPr/>
              <p:nvPr/>
            </p:nvSpPr>
            <p:spPr>
              <a:xfrm>
                <a:off x="446424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91" name="Freeform: Shape 3190">
                <a:extLst>
                  <a:ext uri="{FF2B5EF4-FFF2-40B4-BE49-F238E27FC236}">
                    <a16:creationId xmlns:a16="http://schemas.microsoft.com/office/drawing/2014/main" id="{03B4F106-36D6-81DF-63E3-8D0620F88B3F}"/>
                  </a:ext>
                </a:extLst>
              </p:cNvPr>
              <p:cNvSpPr/>
              <p:nvPr/>
            </p:nvSpPr>
            <p:spPr>
              <a:xfrm>
                <a:off x="458027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92" name="Freeform: Shape 3191">
                <a:extLst>
                  <a:ext uri="{FF2B5EF4-FFF2-40B4-BE49-F238E27FC236}">
                    <a16:creationId xmlns:a16="http://schemas.microsoft.com/office/drawing/2014/main" id="{14FE3395-5D2F-0D07-7E91-ED552A7F2C92}"/>
                  </a:ext>
                </a:extLst>
              </p:cNvPr>
              <p:cNvSpPr/>
              <p:nvPr/>
            </p:nvSpPr>
            <p:spPr>
              <a:xfrm>
                <a:off x="5511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93" name="Freeform: Shape 3192">
                <a:extLst>
                  <a:ext uri="{FF2B5EF4-FFF2-40B4-BE49-F238E27FC236}">
                    <a16:creationId xmlns:a16="http://schemas.microsoft.com/office/drawing/2014/main" id="{AD7F2C5D-D5F6-D532-922E-5019CF7EEC85}"/>
                  </a:ext>
                </a:extLst>
              </p:cNvPr>
              <p:cNvSpPr/>
              <p:nvPr/>
            </p:nvSpPr>
            <p:spPr>
              <a:xfrm>
                <a:off x="17115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94" name="Freeform: Shape 3193">
                <a:extLst>
                  <a:ext uri="{FF2B5EF4-FFF2-40B4-BE49-F238E27FC236}">
                    <a16:creationId xmlns:a16="http://schemas.microsoft.com/office/drawing/2014/main" id="{ADD0476C-F2C6-93C7-1663-4C08AC2FB342}"/>
                  </a:ext>
                </a:extLst>
              </p:cNvPr>
              <p:cNvSpPr/>
              <p:nvPr/>
            </p:nvSpPr>
            <p:spPr>
              <a:xfrm>
                <a:off x="2871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95" name="Freeform: Shape 3194">
                <a:extLst>
                  <a:ext uri="{FF2B5EF4-FFF2-40B4-BE49-F238E27FC236}">
                    <a16:creationId xmlns:a16="http://schemas.microsoft.com/office/drawing/2014/main" id="{06EE0B63-8730-1244-9C2E-A3B0FF9095FC}"/>
                  </a:ext>
                </a:extLst>
              </p:cNvPr>
              <p:cNvSpPr/>
              <p:nvPr/>
            </p:nvSpPr>
            <p:spPr>
              <a:xfrm>
                <a:off x="40320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96" name="Freeform: Shape 3195">
                <a:extLst>
                  <a:ext uri="{FF2B5EF4-FFF2-40B4-BE49-F238E27FC236}">
                    <a16:creationId xmlns:a16="http://schemas.microsoft.com/office/drawing/2014/main" id="{CB2812D5-0D33-B5F9-64D3-28FF043CC6E7}"/>
                  </a:ext>
                </a:extLst>
              </p:cNvPr>
              <p:cNvSpPr/>
              <p:nvPr/>
            </p:nvSpPr>
            <p:spPr>
              <a:xfrm>
                <a:off x="51923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97" name="Freeform: Shape 3196">
                <a:extLst>
                  <a:ext uri="{FF2B5EF4-FFF2-40B4-BE49-F238E27FC236}">
                    <a16:creationId xmlns:a16="http://schemas.microsoft.com/office/drawing/2014/main" id="{CA04FBA9-A894-B022-1BA1-0775D24025A4}"/>
                  </a:ext>
                </a:extLst>
              </p:cNvPr>
              <p:cNvSpPr/>
              <p:nvPr/>
            </p:nvSpPr>
            <p:spPr>
              <a:xfrm>
                <a:off x="63526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98" name="Freeform: Shape 3197">
                <a:extLst>
                  <a:ext uri="{FF2B5EF4-FFF2-40B4-BE49-F238E27FC236}">
                    <a16:creationId xmlns:a16="http://schemas.microsoft.com/office/drawing/2014/main" id="{AFE8CD44-2FA5-F780-3116-76BC7E65C4D9}"/>
                  </a:ext>
                </a:extLst>
              </p:cNvPr>
              <p:cNvSpPr/>
              <p:nvPr/>
            </p:nvSpPr>
            <p:spPr>
              <a:xfrm>
                <a:off x="7512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199" name="Freeform: Shape 3198">
                <a:extLst>
                  <a:ext uri="{FF2B5EF4-FFF2-40B4-BE49-F238E27FC236}">
                    <a16:creationId xmlns:a16="http://schemas.microsoft.com/office/drawing/2014/main" id="{ACBAA5CF-1CF1-1175-73C9-3CF8072075EB}"/>
                  </a:ext>
                </a:extLst>
              </p:cNvPr>
              <p:cNvSpPr/>
              <p:nvPr/>
            </p:nvSpPr>
            <p:spPr>
              <a:xfrm>
                <a:off x="8673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00" name="Freeform: Shape 3199">
                <a:extLst>
                  <a:ext uri="{FF2B5EF4-FFF2-40B4-BE49-F238E27FC236}">
                    <a16:creationId xmlns:a16="http://schemas.microsoft.com/office/drawing/2014/main" id="{74112419-C169-C8A7-BAE8-34C0E8E4A695}"/>
                  </a:ext>
                </a:extLst>
              </p:cNvPr>
              <p:cNvSpPr/>
              <p:nvPr/>
            </p:nvSpPr>
            <p:spPr>
              <a:xfrm>
                <a:off x="98334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01" name="Freeform: Shape 3200">
                <a:extLst>
                  <a:ext uri="{FF2B5EF4-FFF2-40B4-BE49-F238E27FC236}">
                    <a16:creationId xmlns:a16="http://schemas.microsoft.com/office/drawing/2014/main" id="{3732931E-5200-1BD8-B232-91E21ED76017}"/>
                  </a:ext>
                </a:extLst>
              </p:cNvPr>
              <p:cNvSpPr/>
              <p:nvPr/>
            </p:nvSpPr>
            <p:spPr>
              <a:xfrm>
                <a:off x="10993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02" name="Freeform: Shape 3201">
                <a:extLst>
                  <a:ext uri="{FF2B5EF4-FFF2-40B4-BE49-F238E27FC236}">
                    <a16:creationId xmlns:a16="http://schemas.microsoft.com/office/drawing/2014/main" id="{22B2D780-840A-EE38-8234-82850E0476BF}"/>
                  </a:ext>
                </a:extLst>
              </p:cNvPr>
              <p:cNvSpPr/>
              <p:nvPr/>
            </p:nvSpPr>
            <p:spPr>
              <a:xfrm>
                <a:off x="121541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03" name="Freeform: Shape 3202">
                <a:extLst>
                  <a:ext uri="{FF2B5EF4-FFF2-40B4-BE49-F238E27FC236}">
                    <a16:creationId xmlns:a16="http://schemas.microsoft.com/office/drawing/2014/main" id="{BAD52654-9310-AAF1-9DFE-1A9276F41057}"/>
                  </a:ext>
                </a:extLst>
              </p:cNvPr>
              <p:cNvSpPr/>
              <p:nvPr/>
            </p:nvSpPr>
            <p:spPr>
              <a:xfrm>
                <a:off x="13314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04" name="Freeform: Shape 3203">
                <a:extLst>
                  <a:ext uri="{FF2B5EF4-FFF2-40B4-BE49-F238E27FC236}">
                    <a16:creationId xmlns:a16="http://schemas.microsoft.com/office/drawing/2014/main" id="{F9370996-6B73-FB32-670E-CF5F3F4364F0}"/>
                  </a:ext>
                </a:extLst>
              </p:cNvPr>
              <p:cNvSpPr/>
              <p:nvPr/>
            </p:nvSpPr>
            <p:spPr>
              <a:xfrm>
                <a:off x="144748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05" name="Freeform: Shape 3204">
                <a:extLst>
                  <a:ext uri="{FF2B5EF4-FFF2-40B4-BE49-F238E27FC236}">
                    <a16:creationId xmlns:a16="http://schemas.microsoft.com/office/drawing/2014/main" id="{6C6306EA-3F6A-7D48-1033-E484C783208D}"/>
                  </a:ext>
                </a:extLst>
              </p:cNvPr>
              <p:cNvSpPr/>
              <p:nvPr/>
            </p:nvSpPr>
            <p:spPr>
              <a:xfrm>
                <a:off x="15634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06" name="Freeform: Shape 3205">
                <a:extLst>
                  <a:ext uri="{FF2B5EF4-FFF2-40B4-BE49-F238E27FC236}">
                    <a16:creationId xmlns:a16="http://schemas.microsoft.com/office/drawing/2014/main" id="{AA4B9950-0700-A24D-60EB-AF45A87BAE9F}"/>
                  </a:ext>
                </a:extLst>
              </p:cNvPr>
              <p:cNvSpPr/>
              <p:nvPr/>
            </p:nvSpPr>
            <p:spPr>
              <a:xfrm>
                <a:off x="16795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07" name="Freeform: Shape 3206">
                <a:extLst>
                  <a:ext uri="{FF2B5EF4-FFF2-40B4-BE49-F238E27FC236}">
                    <a16:creationId xmlns:a16="http://schemas.microsoft.com/office/drawing/2014/main" id="{A655C02A-61AA-8A45-081E-ED7B9C4D88A2}"/>
                  </a:ext>
                </a:extLst>
              </p:cNvPr>
              <p:cNvSpPr/>
              <p:nvPr/>
            </p:nvSpPr>
            <p:spPr>
              <a:xfrm>
                <a:off x="17955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08" name="Freeform: Shape 3207">
                <a:extLst>
                  <a:ext uri="{FF2B5EF4-FFF2-40B4-BE49-F238E27FC236}">
                    <a16:creationId xmlns:a16="http://schemas.microsoft.com/office/drawing/2014/main" id="{2389CDC6-7F5C-1860-AEB7-99E54D413C6F}"/>
                  </a:ext>
                </a:extLst>
              </p:cNvPr>
              <p:cNvSpPr/>
              <p:nvPr/>
            </p:nvSpPr>
            <p:spPr>
              <a:xfrm>
                <a:off x="191159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09" name="Freeform: Shape 3208">
                <a:extLst>
                  <a:ext uri="{FF2B5EF4-FFF2-40B4-BE49-F238E27FC236}">
                    <a16:creationId xmlns:a16="http://schemas.microsoft.com/office/drawing/2014/main" id="{9DF1EBF6-DEF7-EEC4-CB72-DCEEEBC2D4E7}"/>
                  </a:ext>
                </a:extLst>
              </p:cNvPr>
              <p:cNvSpPr/>
              <p:nvPr/>
            </p:nvSpPr>
            <p:spPr>
              <a:xfrm>
                <a:off x="20276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10" name="Freeform: Shape 3209">
                <a:extLst>
                  <a:ext uri="{FF2B5EF4-FFF2-40B4-BE49-F238E27FC236}">
                    <a16:creationId xmlns:a16="http://schemas.microsoft.com/office/drawing/2014/main" id="{685EB4A0-BEB8-0049-8016-2F691BE2A065}"/>
                  </a:ext>
                </a:extLst>
              </p:cNvPr>
              <p:cNvSpPr/>
              <p:nvPr/>
            </p:nvSpPr>
            <p:spPr>
              <a:xfrm>
                <a:off x="21436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11" name="Freeform: Shape 3210">
                <a:extLst>
                  <a:ext uri="{FF2B5EF4-FFF2-40B4-BE49-F238E27FC236}">
                    <a16:creationId xmlns:a16="http://schemas.microsoft.com/office/drawing/2014/main" id="{0540B0B1-BC40-B98C-B4AD-65CB4E7FF401}"/>
                  </a:ext>
                </a:extLst>
              </p:cNvPr>
              <p:cNvSpPr/>
              <p:nvPr/>
            </p:nvSpPr>
            <p:spPr>
              <a:xfrm>
                <a:off x="225968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12" name="Freeform: Shape 3211">
                <a:extLst>
                  <a:ext uri="{FF2B5EF4-FFF2-40B4-BE49-F238E27FC236}">
                    <a16:creationId xmlns:a16="http://schemas.microsoft.com/office/drawing/2014/main" id="{1BB3C335-D7A8-0119-AEA9-1B77973AFD1E}"/>
                  </a:ext>
                </a:extLst>
              </p:cNvPr>
              <p:cNvSpPr/>
              <p:nvPr/>
            </p:nvSpPr>
            <p:spPr>
              <a:xfrm>
                <a:off x="237571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13" name="Freeform: Shape 3212">
                <a:extLst>
                  <a:ext uri="{FF2B5EF4-FFF2-40B4-BE49-F238E27FC236}">
                    <a16:creationId xmlns:a16="http://schemas.microsoft.com/office/drawing/2014/main" id="{595DAA9C-426C-2A39-30CD-F0B410794186}"/>
                  </a:ext>
                </a:extLst>
              </p:cNvPr>
              <p:cNvSpPr/>
              <p:nvPr/>
            </p:nvSpPr>
            <p:spPr>
              <a:xfrm>
                <a:off x="24917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14" name="Freeform: Shape 3213">
                <a:extLst>
                  <a:ext uri="{FF2B5EF4-FFF2-40B4-BE49-F238E27FC236}">
                    <a16:creationId xmlns:a16="http://schemas.microsoft.com/office/drawing/2014/main" id="{66BF8002-C082-2312-C197-B3127D36ED08}"/>
                  </a:ext>
                </a:extLst>
              </p:cNvPr>
              <p:cNvSpPr/>
              <p:nvPr/>
            </p:nvSpPr>
            <p:spPr>
              <a:xfrm>
                <a:off x="26077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15" name="Freeform: Shape 3214">
                <a:extLst>
                  <a:ext uri="{FF2B5EF4-FFF2-40B4-BE49-F238E27FC236}">
                    <a16:creationId xmlns:a16="http://schemas.microsoft.com/office/drawing/2014/main" id="{1BDE3611-1542-ADF8-FCAC-01641B8AABDB}"/>
                  </a:ext>
                </a:extLst>
              </p:cNvPr>
              <p:cNvSpPr/>
              <p:nvPr/>
            </p:nvSpPr>
            <p:spPr>
              <a:xfrm>
                <a:off x="272379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16" name="Freeform: Shape 3215">
                <a:extLst>
                  <a:ext uri="{FF2B5EF4-FFF2-40B4-BE49-F238E27FC236}">
                    <a16:creationId xmlns:a16="http://schemas.microsoft.com/office/drawing/2014/main" id="{6E849481-3488-957F-1339-687A8ECA8C0D}"/>
                  </a:ext>
                </a:extLst>
              </p:cNvPr>
              <p:cNvSpPr/>
              <p:nvPr/>
            </p:nvSpPr>
            <p:spPr>
              <a:xfrm>
                <a:off x="28398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17" name="Freeform: Shape 3216">
                <a:extLst>
                  <a:ext uri="{FF2B5EF4-FFF2-40B4-BE49-F238E27FC236}">
                    <a16:creationId xmlns:a16="http://schemas.microsoft.com/office/drawing/2014/main" id="{9483DD83-1011-6F0F-8B7C-80F653FAE09C}"/>
                  </a:ext>
                </a:extLst>
              </p:cNvPr>
              <p:cNvSpPr/>
              <p:nvPr/>
            </p:nvSpPr>
            <p:spPr>
              <a:xfrm>
                <a:off x="29558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18" name="Freeform: Shape 3217">
                <a:extLst>
                  <a:ext uri="{FF2B5EF4-FFF2-40B4-BE49-F238E27FC236}">
                    <a16:creationId xmlns:a16="http://schemas.microsoft.com/office/drawing/2014/main" id="{AE7DEB35-D18F-1A02-319B-B958094E633E}"/>
                  </a:ext>
                </a:extLst>
              </p:cNvPr>
              <p:cNvSpPr/>
              <p:nvPr/>
            </p:nvSpPr>
            <p:spPr>
              <a:xfrm>
                <a:off x="307189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19" name="Freeform: Shape 3218">
                <a:extLst>
                  <a:ext uri="{FF2B5EF4-FFF2-40B4-BE49-F238E27FC236}">
                    <a16:creationId xmlns:a16="http://schemas.microsoft.com/office/drawing/2014/main" id="{AA183130-BEE4-EEAF-4F1C-32C8399587C8}"/>
                  </a:ext>
                </a:extLst>
              </p:cNvPr>
              <p:cNvSpPr/>
              <p:nvPr/>
            </p:nvSpPr>
            <p:spPr>
              <a:xfrm>
                <a:off x="318791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20" name="Freeform: Shape 3219">
                <a:extLst>
                  <a:ext uri="{FF2B5EF4-FFF2-40B4-BE49-F238E27FC236}">
                    <a16:creationId xmlns:a16="http://schemas.microsoft.com/office/drawing/2014/main" id="{D89DDB2A-8BEC-1670-E046-E69579F6F26D}"/>
                  </a:ext>
                </a:extLst>
              </p:cNvPr>
              <p:cNvSpPr/>
              <p:nvPr/>
            </p:nvSpPr>
            <p:spPr>
              <a:xfrm>
                <a:off x="33039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21" name="Freeform: Shape 3220">
                <a:extLst>
                  <a:ext uri="{FF2B5EF4-FFF2-40B4-BE49-F238E27FC236}">
                    <a16:creationId xmlns:a16="http://schemas.microsoft.com/office/drawing/2014/main" id="{2B0F30ED-0876-E052-2749-AFE4737628E0}"/>
                  </a:ext>
                </a:extLst>
              </p:cNvPr>
              <p:cNvSpPr/>
              <p:nvPr/>
            </p:nvSpPr>
            <p:spPr>
              <a:xfrm>
                <a:off x="341997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22" name="Freeform: Shape 3221">
                <a:extLst>
                  <a:ext uri="{FF2B5EF4-FFF2-40B4-BE49-F238E27FC236}">
                    <a16:creationId xmlns:a16="http://schemas.microsoft.com/office/drawing/2014/main" id="{88D632C7-69FD-3B5E-7D2F-35F73863241A}"/>
                  </a:ext>
                </a:extLst>
              </p:cNvPr>
              <p:cNvSpPr/>
              <p:nvPr/>
            </p:nvSpPr>
            <p:spPr>
              <a:xfrm>
                <a:off x="35360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23" name="Freeform: Shape 3222">
                <a:extLst>
                  <a:ext uri="{FF2B5EF4-FFF2-40B4-BE49-F238E27FC236}">
                    <a16:creationId xmlns:a16="http://schemas.microsoft.com/office/drawing/2014/main" id="{3E5F38EE-A64A-D5C2-0EE8-DA1F49A63CD8}"/>
                  </a:ext>
                </a:extLst>
              </p:cNvPr>
              <p:cNvSpPr/>
              <p:nvPr/>
            </p:nvSpPr>
            <p:spPr>
              <a:xfrm>
                <a:off x="36520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24" name="Freeform: Shape 3223">
                <a:extLst>
                  <a:ext uri="{FF2B5EF4-FFF2-40B4-BE49-F238E27FC236}">
                    <a16:creationId xmlns:a16="http://schemas.microsoft.com/office/drawing/2014/main" id="{0964E5BB-A74C-A079-C391-3F42F52F8F91}"/>
                  </a:ext>
                </a:extLst>
              </p:cNvPr>
              <p:cNvSpPr/>
              <p:nvPr/>
            </p:nvSpPr>
            <p:spPr>
              <a:xfrm>
                <a:off x="37680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25" name="Freeform: Shape 3224">
                <a:extLst>
                  <a:ext uri="{FF2B5EF4-FFF2-40B4-BE49-F238E27FC236}">
                    <a16:creationId xmlns:a16="http://schemas.microsoft.com/office/drawing/2014/main" id="{F3E2C2FD-146F-C5DE-E995-D0B5FC46AEF9}"/>
                  </a:ext>
                </a:extLst>
              </p:cNvPr>
              <p:cNvSpPr/>
              <p:nvPr/>
            </p:nvSpPr>
            <p:spPr>
              <a:xfrm>
                <a:off x="38840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26" name="Freeform: Shape 3225">
                <a:extLst>
                  <a:ext uri="{FF2B5EF4-FFF2-40B4-BE49-F238E27FC236}">
                    <a16:creationId xmlns:a16="http://schemas.microsoft.com/office/drawing/2014/main" id="{43666921-38EF-DFBF-7769-151CD132F39E}"/>
                  </a:ext>
                </a:extLst>
              </p:cNvPr>
              <p:cNvSpPr/>
              <p:nvPr/>
            </p:nvSpPr>
            <p:spPr>
              <a:xfrm>
                <a:off x="400012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27" name="Freeform: Shape 3226">
                <a:extLst>
                  <a:ext uri="{FF2B5EF4-FFF2-40B4-BE49-F238E27FC236}">
                    <a16:creationId xmlns:a16="http://schemas.microsoft.com/office/drawing/2014/main" id="{E6A05F58-41C0-148F-FE88-DAA3E11CE0B1}"/>
                  </a:ext>
                </a:extLst>
              </p:cNvPr>
              <p:cNvSpPr/>
              <p:nvPr/>
            </p:nvSpPr>
            <p:spPr>
              <a:xfrm>
                <a:off x="41161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28" name="Freeform: Shape 3227">
                <a:extLst>
                  <a:ext uri="{FF2B5EF4-FFF2-40B4-BE49-F238E27FC236}">
                    <a16:creationId xmlns:a16="http://schemas.microsoft.com/office/drawing/2014/main" id="{CD33CDD4-5519-4712-0938-AAA3D1D7EC04}"/>
                  </a:ext>
                </a:extLst>
              </p:cNvPr>
              <p:cNvSpPr/>
              <p:nvPr/>
            </p:nvSpPr>
            <p:spPr>
              <a:xfrm>
                <a:off x="42321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29" name="Freeform: Shape 3228">
                <a:extLst>
                  <a:ext uri="{FF2B5EF4-FFF2-40B4-BE49-F238E27FC236}">
                    <a16:creationId xmlns:a16="http://schemas.microsoft.com/office/drawing/2014/main" id="{C4C921AC-E34D-817A-6B8F-36A29F7C0086}"/>
                  </a:ext>
                </a:extLst>
              </p:cNvPr>
              <p:cNvSpPr/>
              <p:nvPr/>
            </p:nvSpPr>
            <p:spPr>
              <a:xfrm>
                <a:off x="43482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30" name="Freeform: Shape 3229">
                <a:extLst>
                  <a:ext uri="{FF2B5EF4-FFF2-40B4-BE49-F238E27FC236}">
                    <a16:creationId xmlns:a16="http://schemas.microsoft.com/office/drawing/2014/main" id="{27F96934-948A-C424-DFEE-6F1A8DA17B29}"/>
                  </a:ext>
                </a:extLst>
              </p:cNvPr>
              <p:cNvSpPr/>
              <p:nvPr/>
            </p:nvSpPr>
            <p:spPr>
              <a:xfrm>
                <a:off x="446424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31" name="Freeform: Shape 3230">
                <a:extLst>
                  <a:ext uri="{FF2B5EF4-FFF2-40B4-BE49-F238E27FC236}">
                    <a16:creationId xmlns:a16="http://schemas.microsoft.com/office/drawing/2014/main" id="{2466EFCA-34E5-BCE4-54B6-51792838A363}"/>
                  </a:ext>
                </a:extLst>
              </p:cNvPr>
              <p:cNvSpPr/>
              <p:nvPr/>
            </p:nvSpPr>
            <p:spPr>
              <a:xfrm>
                <a:off x="458027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32" name="Freeform: Shape 3231">
                <a:extLst>
                  <a:ext uri="{FF2B5EF4-FFF2-40B4-BE49-F238E27FC236}">
                    <a16:creationId xmlns:a16="http://schemas.microsoft.com/office/drawing/2014/main" id="{ADC18F91-9C61-F6B3-13EC-A3A434C89F6B}"/>
                  </a:ext>
                </a:extLst>
              </p:cNvPr>
              <p:cNvSpPr/>
              <p:nvPr/>
            </p:nvSpPr>
            <p:spPr>
              <a:xfrm>
                <a:off x="5511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33" name="Freeform: Shape 3232">
                <a:extLst>
                  <a:ext uri="{FF2B5EF4-FFF2-40B4-BE49-F238E27FC236}">
                    <a16:creationId xmlns:a16="http://schemas.microsoft.com/office/drawing/2014/main" id="{8666E95A-5FB3-6868-884B-2410E5541FEB}"/>
                  </a:ext>
                </a:extLst>
              </p:cNvPr>
              <p:cNvSpPr/>
              <p:nvPr/>
            </p:nvSpPr>
            <p:spPr>
              <a:xfrm>
                <a:off x="17115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34" name="Freeform: Shape 3233">
                <a:extLst>
                  <a:ext uri="{FF2B5EF4-FFF2-40B4-BE49-F238E27FC236}">
                    <a16:creationId xmlns:a16="http://schemas.microsoft.com/office/drawing/2014/main" id="{5B2F195B-769D-9776-C9D8-77D08ACE0DD6}"/>
                  </a:ext>
                </a:extLst>
              </p:cNvPr>
              <p:cNvSpPr/>
              <p:nvPr/>
            </p:nvSpPr>
            <p:spPr>
              <a:xfrm>
                <a:off x="2871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35" name="Freeform: Shape 3234">
                <a:extLst>
                  <a:ext uri="{FF2B5EF4-FFF2-40B4-BE49-F238E27FC236}">
                    <a16:creationId xmlns:a16="http://schemas.microsoft.com/office/drawing/2014/main" id="{65A77319-24E4-5B0C-2F8F-5AA795610F59}"/>
                  </a:ext>
                </a:extLst>
              </p:cNvPr>
              <p:cNvSpPr/>
              <p:nvPr/>
            </p:nvSpPr>
            <p:spPr>
              <a:xfrm>
                <a:off x="40320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36" name="Freeform: Shape 3235">
                <a:extLst>
                  <a:ext uri="{FF2B5EF4-FFF2-40B4-BE49-F238E27FC236}">
                    <a16:creationId xmlns:a16="http://schemas.microsoft.com/office/drawing/2014/main" id="{3282850C-76DF-FD4F-943D-BB92ED80B012}"/>
                  </a:ext>
                </a:extLst>
              </p:cNvPr>
              <p:cNvSpPr/>
              <p:nvPr/>
            </p:nvSpPr>
            <p:spPr>
              <a:xfrm>
                <a:off x="51923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37" name="Freeform: Shape 3236">
                <a:extLst>
                  <a:ext uri="{FF2B5EF4-FFF2-40B4-BE49-F238E27FC236}">
                    <a16:creationId xmlns:a16="http://schemas.microsoft.com/office/drawing/2014/main" id="{376EBC13-4762-6470-A916-11127AA0D7F3}"/>
                  </a:ext>
                </a:extLst>
              </p:cNvPr>
              <p:cNvSpPr/>
              <p:nvPr/>
            </p:nvSpPr>
            <p:spPr>
              <a:xfrm>
                <a:off x="63526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38" name="Freeform: Shape 3237">
                <a:extLst>
                  <a:ext uri="{FF2B5EF4-FFF2-40B4-BE49-F238E27FC236}">
                    <a16:creationId xmlns:a16="http://schemas.microsoft.com/office/drawing/2014/main" id="{7A4EC605-54B6-58E3-2CF9-2AA6115B36F8}"/>
                  </a:ext>
                </a:extLst>
              </p:cNvPr>
              <p:cNvSpPr/>
              <p:nvPr/>
            </p:nvSpPr>
            <p:spPr>
              <a:xfrm>
                <a:off x="7512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39" name="Freeform: Shape 3238">
                <a:extLst>
                  <a:ext uri="{FF2B5EF4-FFF2-40B4-BE49-F238E27FC236}">
                    <a16:creationId xmlns:a16="http://schemas.microsoft.com/office/drawing/2014/main" id="{4D5FD0C5-2FDE-4B2F-A501-7DFF4DC43C81}"/>
                  </a:ext>
                </a:extLst>
              </p:cNvPr>
              <p:cNvSpPr/>
              <p:nvPr/>
            </p:nvSpPr>
            <p:spPr>
              <a:xfrm>
                <a:off x="8673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40" name="Freeform: Shape 3239">
                <a:extLst>
                  <a:ext uri="{FF2B5EF4-FFF2-40B4-BE49-F238E27FC236}">
                    <a16:creationId xmlns:a16="http://schemas.microsoft.com/office/drawing/2014/main" id="{0F6AC26C-4DA6-CDE2-0DBF-9C6A4D189198}"/>
                  </a:ext>
                </a:extLst>
              </p:cNvPr>
              <p:cNvSpPr/>
              <p:nvPr/>
            </p:nvSpPr>
            <p:spPr>
              <a:xfrm>
                <a:off x="98334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41" name="Freeform: Shape 3240">
                <a:extLst>
                  <a:ext uri="{FF2B5EF4-FFF2-40B4-BE49-F238E27FC236}">
                    <a16:creationId xmlns:a16="http://schemas.microsoft.com/office/drawing/2014/main" id="{620C43AF-CBD4-474C-8282-43A386D3BC28}"/>
                  </a:ext>
                </a:extLst>
              </p:cNvPr>
              <p:cNvSpPr/>
              <p:nvPr/>
            </p:nvSpPr>
            <p:spPr>
              <a:xfrm>
                <a:off x="10993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42" name="Freeform: Shape 3241">
                <a:extLst>
                  <a:ext uri="{FF2B5EF4-FFF2-40B4-BE49-F238E27FC236}">
                    <a16:creationId xmlns:a16="http://schemas.microsoft.com/office/drawing/2014/main" id="{202F9B33-2563-EB53-540E-C6C9F4D2A577}"/>
                  </a:ext>
                </a:extLst>
              </p:cNvPr>
              <p:cNvSpPr/>
              <p:nvPr/>
            </p:nvSpPr>
            <p:spPr>
              <a:xfrm>
                <a:off x="121541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43" name="Freeform: Shape 3242">
                <a:extLst>
                  <a:ext uri="{FF2B5EF4-FFF2-40B4-BE49-F238E27FC236}">
                    <a16:creationId xmlns:a16="http://schemas.microsoft.com/office/drawing/2014/main" id="{70D54A00-A940-EB11-436A-E324C063BB6E}"/>
                  </a:ext>
                </a:extLst>
              </p:cNvPr>
              <p:cNvSpPr/>
              <p:nvPr/>
            </p:nvSpPr>
            <p:spPr>
              <a:xfrm>
                <a:off x="13314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44" name="Freeform: Shape 3243">
                <a:extLst>
                  <a:ext uri="{FF2B5EF4-FFF2-40B4-BE49-F238E27FC236}">
                    <a16:creationId xmlns:a16="http://schemas.microsoft.com/office/drawing/2014/main" id="{3D73077F-DB94-FD79-0E8F-2EF38B532164}"/>
                  </a:ext>
                </a:extLst>
              </p:cNvPr>
              <p:cNvSpPr/>
              <p:nvPr/>
            </p:nvSpPr>
            <p:spPr>
              <a:xfrm>
                <a:off x="144748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45" name="Freeform: Shape 3244">
                <a:extLst>
                  <a:ext uri="{FF2B5EF4-FFF2-40B4-BE49-F238E27FC236}">
                    <a16:creationId xmlns:a16="http://schemas.microsoft.com/office/drawing/2014/main" id="{7BDB1ABB-230F-3527-5EAA-498E7851DEA6}"/>
                  </a:ext>
                </a:extLst>
              </p:cNvPr>
              <p:cNvSpPr/>
              <p:nvPr/>
            </p:nvSpPr>
            <p:spPr>
              <a:xfrm>
                <a:off x="15634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46" name="Freeform: Shape 3245">
                <a:extLst>
                  <a:ext uri="{FF2B5EF4-FFF2-40B4-BE49-F238E27FC236}">
                    <a16:creationId xmlns:a16="http://schemas.microsoft.com/office/drawing/2014/main" id="{101AB97B-6FCA-CD74-EEB3-85C771EEDC46}"/>
                  </a:ext>
                </a:extLst>
              </p:cNvPr>
              <p:cNvSpPr/>
              <p:nvPr/>
            </p:nvSpPr>
            <p:spPr>
              <a:xfrm>
                <a:off x="16795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47" name="Freeform: Shape 3246">
                <a:extLst>
                  <a:ext uri="{FF2B5EF4-FFF2-40B4-BE49-F238E27FC236}">
                    <a16:creationId xmlns:a16="http://schemas.microsoft.com/office/drawing/2014/main" id="{167BDAB5-98CF-B372-5FD6-2228AE796C48}"/>
                  </a:ext>
                </a:extLst>
              </p:cNvPr>
              <p:cNvSpPr/>
              <p:nvPr/>
            </p:nvSpPr>
            <p:spPr>
              <a:xfrm>
                <a:off x="17955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48" name="Freeform: Shape 3247">
                <a:extLst>
                  <a:ext uri="{FF2B5EF4-FFF2-40B4-BE49-F238E27FC236}">
                    <a16:creationId xmlns:a16="http://schemas.microsoft.com/office/drawing/2014/main" id="{A0CB9467-3B00-7A98-8B5C-801EC65E3D69}"/>
                  </a:ext>
                </a:extLst>
              </p:cNvPr>
              <p:cNvSpPr/>
              <p:nvPr/>
            </p:nvSpPr>
            <p:spPr>
              <a:xfrm>
                <a:off x="191159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49" name="Freeform: Shape 3248">
                <a:extLst>
                  <a:ext uri="{FF2B5EF4-FFF2-40B4-BE49-F238E27FC236}">
                    <a16:creationId xmlns:a16="http://schemas.microsoft.com/office/drawing/2014/main" id="{A4FE82DF-2DDC-DECD-BF21-94CE4FE9EA33}"/>
                  </a:ext>
                </a:extLst>
              </p:cNvPr>
              <p:cNvSpPr/>
              <p:nvPr/>
            </p:nvSpPr>
            <p:spPr>
              <a:xfrm>
                <a:off x="20276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50" name="Freeform: Shape 3249">
                <a:extLst>
                  <a:ext uri="{FF2B5EF4-FFF2-40B4-BE49-F238E27FC236}">
                    <a16:creationId xmlns:a16="http://schemas.microsoft.com/office/drawing/2014/main" id="{F0A1B4E4-CD89-223B-9BD7-8F8D28A00B76}"/>
                  </a:ext>
                </a:extLst>
              </p:cNvPr>
              <p:cNvSpPr/>
              <p:nvPr/>
            </p:nvSpPr>
            <p:spPr>
              <a:xfrm>
                <a:off x="21436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51" name="Freeform: Shape 3250">
                <a:extLst>
                  <a:ext uri="{FF2B5EF4-FFF2-40B4-BE49-F238E27FC236}">
                    <a16:creationId xmlns:a16="http://schemas.microsoft.com/office/drawing/2014/main" id="{5E3D6661-43A2-4B07-9DBA-034771C2124C}"/>
                  </a:ext>
                </a:extLst>
              </p:cNvPr>
              <p:cNvSpPr/>
              <p:nvPr/>
            </p:nvSpPr>
            <p:spPr>
              <a:xfrm>
                <a:off x="225968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52" name="Freeform: Shape 3251">
                <a:extLst>
                  <a:ext uri="{FF2B5EF4-FFF2-40B4-BE49-F238E27FC236}">
                    <a16:creationId xmlns:a16="http://schemas.microsoft.com/office/drawing/2014/main" id="{BBEE46EC-E82F-21AD-0F95-ECED3DD84F38}"/>
                  </a:ext>
                </a:extLst>
              </p:cNvPr>
              <p:cNvSpPr/>
              <p:nvPr/>
            </p:nvSpPr>
            <p:spPr>
              <a:xfrm>
                <a:off x="237571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53" name="Freeform: Shape 3252">
                <a:extLst>
                  <a:ext uri="{FF2B5EF4-FFF2-40B4-BE49-F238E27FC236}">
                    <a16:creationId xmlns:a16="http://schemas.microsoft.com/office/drawing/2014/main" id="{B5AA9F5B-6043-0893-2FB3-9E0FF07D446D}"/>
                  </a:ext>
                </a:extLst>
              </p:cNvPr>
              <p:cNvSpPr/>
              <p:nvPr/>
            </p:nvSpPr>
            <p:spPr>
              <a:xfrm>
                <a:off x="24917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54" name="Freeform: Shape 3253">
                <a:extLst>
                  <a:ext uri="{FF2B5EF4-FFF2-40B4-BE49-F238E27FC236}">
                    <a16:creationId xmlns:a16="http://schemas.microsoft.com/office/drawing/2014/main" id="{E8810A0A-7F59-4131-5659-D57262767C5E}"/>
                  </a:ext>
                </a:extLst>
              </p:cNvPr>
              <p:cNvSpPr/>
              <p:nvPr/>
            </p:nvSpPr>
            <p:spPr>
              <a:xfrm>
                <a:off x="26077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55" name="Freeform: Shape 3254">
                <a:extLst>
                  <a:ext uri="{FF2B5EF4-FFF2-40B4-BE49-F238E27FC236}">
                    <a16:creationId xmlns:a16="http://schemas.microsoft.com/office/drawing/2014/main" id="{727E0DA5-258D-E669-E4FA-510BE3E38A7F}"/>
                  </a:ext>
                </a:extLst>
              </p:cNvPr>
              <p:cNvSpPr/>
              <p:nvPr/>
            </p:nvSpPr>
            <p:spPr>
              <a:xfrm>
                <a:off x="272379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56" name="Freeform: Shape 3255">
                <a:extLst>
                  <a:ext uri="{FF2B5EF4-FFF2-40B4-BE49-F238E27FC236}">
                    <a16:creationId xmlns:a16="http://schemas.microsoft.com/office/drawing/2014/main" id="{A2871D94-BE6A-3D34-9EBA-A57E7399C0AB}"/>
                  </a:ext>
                </a:extLst>
              </p:cNvPr>
              <p:cNvSpPr/>
              <p:nvPr/>
            </p:nvSpPr>
            <p:spPr>
              <a:xfrm>
                <a:off x="28398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57" name="Freeform: Shape 3256">
                <a:extLst>
                  <a:ext uri="{FF2B5EF4-FFF2-40B4-BE49-F238E27FC236}">
                    <a16:creationId xmlns:a16="http://schemas.microsoft.com/office/drawing/2014/main" id="{581A3420-92AF-A12B-13E5-1EA83F9A42ED}"/>
                  </a:ext>
                </a:extLst>
              </p:cNvPr>
              <p:cNvSpPr/>
              <p:nvPr/>
            </p:nvSpPr>
            <p:spPr>
              <a:xfrm>
                <a:off x="29558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58" name="Freeform: Shape 3257">
                <a:extLst>
                  <a:ext uri="{FF2B5EF4-FFF2-40B4-BE49-F238E27FC236}">
                    <a16:creationId xmlns:a16="http://schemas.microsoft.com/office/drawing/2014/main" id="{B52E3DCB-6DD4-55CA-5099-2A1240CE33C7}"/>
                  </a:ext>
                </a:extLst>
              </p:cNvPr>
              <p:cNvSpPr/>
              <p:nvPr/>
            </p:nvSpPr>
            <p:spPr>
              <a:xfrm>
                <a:off x="307189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59" name="Freeform: Shape 3258">
                <a:extLst>
                  <a:ext uri="{FF2B5EF4-FFF2-40B4-BE49-F238E27FC236}">
                    <a16:creationId xmlns:a16="http://schemas.microsoft.com/office/drawing/2014/main" id="{E49CB1DB-5A9F-FB95-B984-507CFA47CC10}"/>
                  </a:ext>
                </a:extLst>
              </p:cNvPr>
              <p:cNvSpPr/>
              <p:nvPr/>
            </p:nvSpPr>
            <p:spPr>
              <a:xfrm>
                <a:off x="318791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60" name="Freeform: Shape 3259">
                <a:extLst>
                  <a:ext uri="{FF2B5EF4-FFF2-40B4-BE49-F238E27FC236}">
                    <a16:creationId xmlns:a16="http://schemas.microsoft.com/office/drawing/2014/main" id="{72D5AA77-A385-C43A-2737-45C253C8A381}"/>
                  </a:ext>
                </a:extLst>
              </p:cNvPr>
              <p:cNvSpPr/>
              <p:nvPr/>
            </p:nvSpPr>
            <p:spPr>
              <a:xfrm>
                <a:off x="33039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61" name="Freeform: Shape 3260">
                <a:extLst>
                  <a:ext uri="{FF2B5EF4-FFF2-40B4-BE49-F238E27FC236}">
                    <a16:creationId xmlns:a16="http://schemas.microsoft.com/office/drawing/2014/main" id="{E01F1EA7-AEEA-D67D-F678-B50C6C416522}"/>
                  </a:ext>
                </a:extLst>
              </p:cNvPr>
              <p:cNvSpPr/>
              <p:nvPr/>
            </p:nvSpPr>
            <p:spPr>
              <a:xfrm>
                <a:off x="341997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62" name="Freeform: Shape 3261">
                <a:extLst>
                  <a:ext uri="{FF2B5EF4-FFF2-40B4-BE49-F238E27FC236}">
                    <a16:creationId xmlns:a16="http://schemas.microsoft.com/office/drawing/2014/main" id="{345DC9DB-6590-4EC7-13BF-DAB0ED90F49C}"/>
                  </a:ext>
                </a:extLst>
              </p:cNvPr>
              <p:cNvSpPr/>
              <p:nvPr/>
            </p:nvSpPr>
            <p:spPr>
              <a:xfrm>
                <a:off x="35360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63" name="Freeform: Shape 3262">
                <a:extLst>
                  <a:ext uri="{FF2B5EF4-FFF2-40B4-BE49-F238E27FC236}">
                    <a16:creationId xmlns:a16="http://schemas.microsoft.com/office/drawing/2014/main" id="{D2B609D8-65C9-DA70-E090-4776F4D920CD}"/>
                  </a:ext>
                </a:extLst>
              </p:cNvPr>
              <p:cNvSpPr/>
              <p:nvPr/>
            </p:nvSpPr>
            <p:spPr>
              <a:xfrm>
                <a:off x="36520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64" name="Freeform: Shape 3263">
                <a:extLst>
                  <a:ext uri="{FF2B5EF4-FFF2-40B4-BE49-F238E27FC236}">
                    <a16:creationId xmlns:a16="http://schemas.microsoft.com/office/drawing/2014/main" id="{1C942C04-2527-1EF4-167A-0C8E1C61F0A6}"/>
                  </a:ext>
                </a:extLst>
              </p:cNvPr>
              <p:cNvSpPr/>
              <p:nvPr/>
            </p:nvSpPr>
            <p:spPr>
              <a:xfrm>
                <a:off x="37680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65" name="Freeform: Shape 3264">
                <a:extLst>
                  <a:ext uri="{FF2B5EF4-FFF2-40B4-BE49-F238E27FC236}">
                    <a16:creationId xmlns:a16="http://schemas.microsoft.com/office/drawing/2014/main" id="{97E51634-0589-921F-78AE-EDA3681A7B9B}"/>
                  </a:ext>
                </a:extLst>
              </p:cNvPr>
              <p:cNvSpPr/>
              <p:nvPr/>
            </p:nvSpPr>
            <p:spPr>
              <a:xfrm>
                <a:off x="38840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66" name="Freeform: Shape 3265">
                <a:extLst>
                  <a:ext uri="{FF2B5EF4-FFF2-40B4-BE49-F238E27FC236}">
                    <a16:creationId xmlns:a16="http://schemas.microsoft.com/office/drawing/2014/main" id="{4B20C5D5-4843-7339-827C-A5800CA5B10A}"/>
                  </a:ext>
                </a:extLst>
              </p:cNvPr>
              <p:cNvSpPr/>
              <p:nvPr/>
            </p:nvSpPr>
            <p:spPr>
              <a:xfrm>
                <a:off x="400012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67" name="Freeform: Shape 3266">
                <a:extLst>
                  <a:ext uri="{FF2B5EF4-FFF2-40B4-BE49-F238E27FC236}">
                    <a16:creationId xmlns:a16="http://schemas.microsoft.com/office/drawing/2014/main" id="{FF9139A1-F9CC-40B6-4CB0-A3BFF0EC821A}"/>
                  </a:ext>
                </a:extLst>
              </p:cNvPr>
              <p:cNvSpPr/>
              <p:nvPr/>
            </p:nvSpPr>
            <p:spPr>
              <a:xfrm>
                <a:off x="41161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68" name="Freeform: Shape 3267">
                <a:extLst>
                  <a:ext uri="{FF2B5EF4-FFF2-40B4-BE49-F238E27FC236}">
                    <a16:creationId xmlns:a16="http://schemas.microsoft.com/office/drawing/2014/main" id="{A84AE9E7-1A62-E7E6-814D-5EF13AE0A849}"/>
                  </a:ext>
                </a:extLst>
              </p:cNvPr>
              <p:cNvSpPr/>
              <p:nvPr/>
            </p:nvSpPr>
            <p:spPr>
              <a:xfrm>
                <a:off x="42321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69" name="Freeform: Shape 3268">
                <a:extLst>
                  <a:ext uri="{FF2B5EF4-FFF2-40B4-BE49-F238E27FC236}">
                    <a16:creationId xmlns:a16="http://schemas.microsoft.com/office/drawing/2014/main" id="{36DED36F-9042-59B1-D614-1FB5A439F045}"/>
                  </a:ext>
                </a:extLst>
              </p:cNvPr>
              <p:cNvSpPr/>
              <p:nvPr/>
            </p:nvSpPr>
            <p:spPr>
              <a:xfrm>
                <a:off x="43482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70" name="Freeform: Shape 3269">
                <a:extLst>
                  <a:ext uri="{FF2B5EF4-FFF2-40B4-BE49-F238E27FC236}">
                    <a16:creationId xmlns:a16="http://schemas.microsoft.com/office/drawing/2014/main" id="{6ED97B12-2C7F-7A76-FC83-6E6AD7BDEFCB}"/>
                  </a:ext>
                </a:extLst>
              </p:cNvPr>
              <p:cNvSpPr/>
              <p:nvPr/>
            </p:nvSpPr>
            <p:spPr>
              <a:xfrm>
                <a:off x="446424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71" name="Freeform: Shape 3270">
                <a:extLst>
                  <a:ext uri="{FF2B5EF4-FFF2-40B4-BE49-F238E27FC236}">
                    <a16:creationId xmlns:a16="http://schemas.microsoft.com/office/drawing/2014/main" id="{C39E16F5-E622-3DC1-D628-4B08461368D3}"/>
                  </a:ext>
                </a:extLst>
              </p:cNvPr>
              <p:cNvSpPr/>
              <p:nvPr/>
            </p:nvSpPr>
            <p:spPr>
              <a:xfrm>
                <a:off x="458027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72" name="Freeform: Shape 3271">
                <a:extLst>
                  <a:ext uri="{FF2B5EF4-FFF2-40B4-BE49-F238E27FC236}">
                    <a16:creationId xmlns:a16="http://schemas.microsoft.com/office/drawing/2014/main" id="{40B0DC38-0BB8-98F1-B142-420CBB366DF2}"/>
                  </a:ext>
                </a:extLst>
              </p:cNvPr>
              <p:cNvSpPr/>
              <p:nvPr/>
            </p:nvSpPr>
            <p:spPr>
              <a:xfrm>
                <a:off x="5511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73" name="Freeform: Shape 3272">
                <a:extLst>
                  <a:ext uri="{FF2B5EF4-FFF2-40B4-BE49-F238E27FC236}">
                    <a16:creationId xmlns:a16="http://schemas.microsoft.com/office/drawing/2014/main" id="{630F5F44-247C-17A4-5228-064E76F7FE84}"/>
                  </a:ext>
                </a:extLst>
              </p:cNvPr>
              <p:cNvSpPr/>
              <p:nvPr/>
            </p:nvSpPr>
            <p:spPr>
              <a:xfrm>
                <a:off x="17115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74" name="Freeform: Shape 3273">
                <a:extLst>
                  <a:ext uri="{FF2B5EF4-FFF2-40B4-BE49-F238E27FC236}">
                    <a16:creationId xmlns:a16="http://schemas.microsoft.com/office/drawing/2014/main" id="{F9A51F5B-6B5B-1DAD-E2B4-AC3A35295AAF}"/>
                  </a:ext>
                </a:extLst>
              </p:cNvPr>
              <p:cNvSpPr/>
              <p:nvPr/>
            </p:nvSpPr>
            <p:spPr>
              <a:xfrm>
                <a:off x="2871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75" name="Freeform: Shape 3274">
                <a:extLst>
                  <a:ext uri="{FF2B5EF4-FFF2-40B4-BE49-F238E27FC236}">
                    <a16:creationId xmlns:a16="http://schemas.microsoft.com/office/drawing/2014/main" id="{5D8EC3D0-28B2-1791-FC82-67B4D1D53670}"/>
                  </a:ext>
                </a:extLst>
              </p:cNvPr>
              <p:cNvSpPr/>
              <p:nvPr/>
            </p:nvSpPr>
            <p:spPr>
              <a:xfrm>
                <a:off x="40320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76" name="Freeform: Shape 3275">
                <a:extLst>
                  <a:ext uri="{FF2B5EF4-FFF2-40B4-BE49-F238E27FC236}">
                    <a16:creationId xmlns:a16="http://schemas.microsoft.com/office/drawing/2014/main" id="{36F9221B-E905-CE53-8ED7-0A7D1C1BA65C}"/>
                  </a:ext>
                </a:extLst>
              </p:cNvPr>
              <p:cNvSpPr/>
              <p:nvPr/>
            </p:nvSpPr>
            <p:spPr>
              <a:xfrm>
                <a:off x="51923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77" name="Freeform: Shape 3276">
                <a:extLst>
                  <a:ext uri="{FF2B5EF4-FFF2-40B4-BE49-F238E27FC236}">
                    <a16:creationId xmlns:a16="http://schemas.microsoft.com/office/drawing/2014/main" id="{18C106B0-0DBD-A33A-BA83-C3EAF4341A04}"/>
                  </a:ext>
                </a:extLst>
              </p:cNvPr>
              <p:cNvSpPr/>
              <p:nvPr/>
            </p:nvSpPr>
            <p:spPr>
              <a:xfrm>
                <a:off x="63526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78" name="Freeform: Shape 3277">
                <a:extLst>
                  <a:ext uri="{FF2B5EF4-FFF2-40B4-BE49-F238E27FC236}">
                    <a16:creationId xmlns:a16="http://schemas.microsoft.com/office/drawing/2014/main" id="{4010C5C9-A07B-EDFA-AD34-06853D4EE5AA}"/>
                  </a:ext>
                </a:extLst>
              </p:cNvPr>
              <p:cNvSpPr/>
              <p:nvPr/>
            </p:nvSpPr>
            <p:spPr>
              <a:xfrm>
                <a:off x="7512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79" name="Freeform: Shape 3278">
                <a:extLst>
                  <a:ext uri="{FF2B5EF4-FFF2-40B4-BE49-F238E27FC236}">
                    <a16:creationId xmlns:a16="http://schemas.microsoft.com/office/drawing/2014/main" id="{A1E3AEB3-1412-6B98-C2CB-99D87B905A99}"/>
                  </a:ext>
                </a:extLst>
              </p:cNvPr>
              <p:cNvSpPr/>
              <p:nvPr/>
            </p:nvSpPr>
            <p:spPr>
              <a:xfrm>
                <a:off x="8673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80" name="Freeform: Shape 3279">
                <a:extLst>
                  <a:ext uri="{FF2B5EF4-FFF2-40B4-BE49-F238E27FC236}">
                    <a16:creationId xmlns:a16="http://schemas.microsoft.com/office/drawing/2014/main" id="{065D6371-6EA3-BE32-CD71-E24F56A84554}"/>
                  </a:ext>
                </a:extLst>
              </p:cNvPr>
              <p:cNvSpPr/>
              <p:nvPr/>
            </p:nvSpPr>
            <p:spPr>
              <a:xfrm>
                <a:off x="98334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81" name="Freeform: Shape 3280">
                <a:extLst>
                  <a:ext uri="{FF2B5EF4-FFF2-40B4-BE49-F238E27FC236}">
                    <a16:creationId xmlns:a16="http://schemas.microsoft.com/office/drawing/2014/main" id="{28B814B5-B5AB-593E-333F-6A33E567DF8E}"/>
                  </a:ext>
                </a:extLst>
              </p:cNvPr>
              <p:cNvSpPr/>
              <p:nvPr/>
            </p:nvSpPr>
            <p:spPr>
              <a:xfrm>
                <a:off x="10993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82" name="Freeform: Shape 3281">
                <a:extLst>
                  <a:ext uri="{FF2B5EF4-FFF2-40B4-BE49-F238E27FC236}">
                    <a16:creationId xmlns:a16="http://schemas.microsoft.com/office/drawing/2014/main" id="{0E56355E-B825-49A2-803B-070361E0D40E}"/>
                  </a:ext>
                </a:extLst>
              </p:cNvPr>
              <p:cNvSpPr/>
              <p:nvPr/>
            </p:nvSpPr>
            <p:spPr>
              <a:xfrm>
                <a:off x="121541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83" name="Freeform: Shape 3282">
                <a:extLst>
                  <a:ext uri="{FF2B5EF4-FFF2-40B4-BE49-F238E27FC236}">
                    <a16:creationId xmlns:a16="http://schemas.microsoft.com/office/drawing/2014/main" id="{8D80B8C3-F438-924B-09D5-84C25DCF2F2A}"/>
                  </a:ext>
                </a:extLst>
              </p:cNvPr>
              <p:cNvSpPr/>
              <p:nvPr/>
            </p:nvSpPr>
            <p:spPr>
              <a:xfrm>
                <a:off x="13314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84" name="Freeform: Shape 3283">
                <a:extLst>
                  <a:ext uri="{FF2B5EF4-FFF2-40B4-BE49-F238E27FC236}">
                    <a16:creationId xmlns:a16="http://schemas.microsoft.com/office/drawing/2014/main" id="{101F0490-D756-9D92-F950-F87D464E13FC}"/>
                  </a:ext>
                </a:extLst>
              </p:cNvPr>
              <p:cNvSpPr/>
              <p:nvPr/>
            </p:nvSpPr>
            <p:spPr>
              <a:xfrm>
                <a:off x="144748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85" name="Freeform: Shape 3284">
                <a:extLst>
                  <a:ext uri="{FF2B5EF4-FFF2-40B4-BE49-F238E27FC236}">
                    <a16:creationId xmlns:a16="http://schemas.microsoft.com/office/drawing/2014/main" id="{946A6489-C4C4-E0D1-99E2-F5EA95741FE0}"/>
                  </a:ext>
                </a:extLst>
              </p:cNvPr>
              <p:cNvSpPr/>
              <p:nvPr/>
            </p:nvSpPr>
            <p:spPr>
              <a:xfrm>
                <a:off x="15634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86" name="Freeform: Shape 3285">
                <a:extLst>
                  <a:ext uri="{FF2B5EF4-FFF2-40B4-BE49-F238E27FC236}">
                    <a16:creationId xmlns:a16="http://schemas.microsoft.com/office/drawing/2014/main" id="{AC45CC76-70E5-3F84-E2BC-5FC2C00AA973}"/>
                  </a:ext>
                </a:extLst>
              </p:cNvPr>
              <p:cNvSpPr/>
              <p:nvPr/>
            </p:nvSpPr>
            <p:spPr>
              <a:xfrm>
                <a:off x="16795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87" name="Freeform: Shape 3286">
                <a:extLst>
                  <a:ext uri="{FF2B5EF4-FFF2-40B4-BE49-F238E27FC236}">
                    <a16:creationId xmlns:a16="http://schemas.microsoft.com/office/drawing/2014/main" id="{5A93ED82-CFC5-0AA9-2F89-32CADE783A4E}"/>
                  </a:ext>
                </a:extLst>
              </p:cNvPr>
              <p:cNvSpPr/>
              <p:nvPr/>
            </p:nvSpPr>
            <p:spPr>
              <a:xfrm>
                <a:off x="17955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88" name="Freeform: Shape 3287">
                <a:extLst>
                  <a:ext uri="{FF2B5EF4-FFF2-40B4-BE49-F238E27FC236}">
                    <a16:creationId xmlns:a16="http://schemas.microsoft.com/office/drawing/2014/main" id="{DD12DB9E-D067-BEE3-029E-378DEF90AFCF}"/>
                  </a:ext>
                </a:extLst>
              </p:cNvPr>
              <p:cNvSpPr/>
              <p:nvPr/>
            </p:nvSpPr>
            <p:spPr>
              <a:xfrm>
                <a:off x="191159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89" name="Freeform: Shape 3288">
                <a:extLst>
                  <a:ext uri="{FF2B5EF4-FFF2-40B4-BE49-F238E27FC236}">
                    <a16:creationId xmlns:a16="http://schemas.microsoft.com/office/drawing/2014/main" id="{6EA38388-1EC0-5114-5D72-6CB9887EDEC3}"/>
                  </a:ext>
                </a:extLst>
              </p:cNvPr>
              <p:cNvSpPr/>
              <p:nvPr/>
            </p:nvSpPr>
            <p:spPr>
              <a:xfrm>
                <a:off x="20276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90" name="Freeform: Shape 3289">
                <a:extLst>
                  <a:ext uri="{FF2B5EF4-FFF2-40B4-BE49-F238E27FC236}">
                    <a16:creationId xmlns:a16="http://schemas.microsoft.com/office/drawing/2014/main" id="{EDE77821-6983-22FF-49C3-FA4F05C80C3C}"/>
                  </a:ext>
                </a:extLst>
              </p:cNvPr>
              <p:cNvSpPr/>
              <p:nvPr/>
            </p:nvSpPr>
            <p:spPr>
              <a:xfrm>
                <a:off x="21436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91" name="Freeform: Shape 3290">
                <a:extLst>
                  <a:ext uri="{FF2B5EF4-FFF2-40B4-BE49-F238E27FC236}">
                    <a16:creationId xmlns:a16="http://schemas.microsoft.com/office/drawing/2014/main" id="{F51C28A5-E741-294C-A5FC-1C9566DC2FFF}"/>
                  </a:ext>
                </a:extLst>
              </p:cNvPr>
              <p:cNvSpPr/>
              <p:nvPr/>
            </p:nvSpPr>
            <p:spPr>
              <a:xfrm>
                <a:off x="225968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92" name="Freeform: Shape 3291">
                <a:extLst>
                  <a:ext uri="{FF2B5EF4-FFF2-40B4-BE49-F238E27FC236}">
                    <a16:creationId xmlns:a16="http://schemas.microsoft.com/office/drawing/2014/main" id="{B9E59D57-7E32-AB95-D66D-8B58F3B82FFE}"/>
                  </a:ext>
                </a:extLst>
              </p:cNvPr>
              <p:cNvSpPr/>
              <p:nvPr/>
            </p:nvSpPr>
            <p:spPr>
              <a:xfrm>
                <a:off x="237571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93" name="Freeform: Shape 3292">
                <a:extLst>
                  <a:ext uri="{FF2B5EF4-FFF2-40B4-BE49-F238E27FC236}">
                    <a16:creationId xmlns:a16="http://schemas.microsoft.com/office/drawing/2014/main" id="{218D2251-BDF5-1587-61D5-4892E78196FC}"/>
                  </a:ext>
                </a:extLst>
              </p:cNvPr>
              <p:cNvSpPr/>
              <p:nvPr/>
            </p:nvSpPr>
            <p:spPr>
              <a:xfrm>
                <a:off x="24917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94" name="Freeform: Shape 3293">
                <a:extLst>
                  <a:ext uri="{FF2B5EF4-FFF2-40B4-BE49-F238E27FC236}">
                    <a16:creationId xmlns:a16="http://schemas.microsoft.com/office/drawing/2014/main" id="{3D22E29C-F204-87D4-9037-1D33A8D08BBB}"/>
                  </a:ext>
                </a:extLst>
              </p:cNvPr>
              <p:cNvSpPr/>
              <p:nvPr/>
            </p:nvSpPr>
            <p:spPr>
              <a:xfrm>
                <a:off x="26077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95" name="Freeform: Shape 3294">
                <a:extLst>
                  <a:ext uri="{FF2B5EF4-FFF2-40B4-BE49-F238E27FC236}">
                    <a16:creationId xmlns:a16="http://schemas.microsoft.com/office/drawing/2014/main" id="{7DC22D72-241F-D5FB-9F88-FE937ACE64DC}"/>
                  </a:ext>
                </a:extLst>
              </p:cNvPr>
              <p:cNvSpPr/>
              <p:nvPr/>
            </p:nvSpPr>
            <p:spPr>
              <a:xfrm>
                <a:off x="272379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96" name="Freeform: Shape 3295">
                <a:extLst>
                  <a:ext uri="{FF2B5EF4-FFF2-40B4-BE49-F238E27FC236}">
                    <a16:creationId xmlns:a16="http://schemas.microsoft.com/office/drawing/2014/main" id="{9283EC74-D356-9928-237D-74706912F989}"/>
                  </a:ext>
                </a:extLst>
              </p:cNvPr>
              <p:cNvSpPr/>
              <p:nvPr/>
            </p:nvSpPr>
            <p:spPr>
              <a:xfrm>
                <a:off x="28398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97" name="Freeform: Shape 3296">
                <a:extLst>
                  <a:ext uri="{FF2B5EF4-FFF2-40B4-BE49-F238E27FC236}">
                    <a16:creationId xmlns:a16="http://schemas.microsoft.com/office/drawing/2014/main" id="{CF38AFA1-D252-663F-E8E8-E1B8E1F77A20}"/>
                  </a:ext>
                </a:extLst>
              </p:cNvPr>
              <p:cNvSpPr/>
              <p:nvPr/>
            </p:nvSpPr>
            <p:spPr>
              <a:xfrm>
                <a:off x="29558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98" name="Freeform: Shape 3297">
                <a:extLst>
                  <a:ext uri="{FF2B5EF4-FFF2-40B4-BE49-F238E27FC236}">
                    <a16:creationId xmlns:a16="http://schemas.microsoft.com/office/drawing/2014/main" id="{71125098-27CE-F75B-6DD5-AAE2F2096499}"/>
                  </a:ext>
                </a:extLst>
              </p:cNvPr>
              <p:cNvSpPr/>
              <p:nvPr/>
            </p:nvSpPr>
            <p:spPr>
              <a:xfrm>
                <a:off x="307189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299" name="Freeform: Shape 3298">
                <a:extLst>
                  <a:ext uri="{FF2B5EF4-FFF2-40B4-BE49-F238E27FC236}">
                    <a16:creationId xmlns:a16="http://schemas.microsoft.com/office/drawing/2014/main" id="{F3888D95-59EF-9969-C229-B0D84A4DEB9D}"/>
                  </a:ext>
                </a:extLst>
              </p:cNvPr>
              <p:cNvSpPr/>
              <p:nvPr/>
            </p:nvSpPr>
            <p:spPr>
              <a:xfrm>
                <a:off x="318791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00" name="Freeform: Shape 3299">
                <a:extLst>
                  <a:ext uri="{FF2B5EF4-FFF2-40B4-BE49-F238E27FC236}">
                    <a16:creationId xmlns:a16="http://schemas.microsoft.com/office/drawing/2014/main" id="{4E815E5D-4947-FE88-0AF7-61D7D3463851}"/>
                  </a:ext>
                </a:extLst>
              </p:cNvPr>
              <p:cNvSpPr/>
              <p:nvPr/>
            </p:nvSpPr>
            <p:spPr>
              <a:xfrm>
                <a:off x="33039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01" name="Freeform: Shape 3300">
                <a:extLst>
                  <a:ext uri="{FF2B5EF4-FFF2-40B4-BE49-F238E27FC236}">
                    <a16:creationId xmlns:a16="http://schemas.microsoft.com/office/drawing/2014/main" id="{8A74384A-6BAD-610E-9DB3-1A1FE2054A52}"/>
                  </a:ext>
                </a:extLst>
              </p:cNvPr>
              <p:cNvSpPr/>
              <p:nvPr/>
            </p:nvSpPr>
            <p:spPr>
              <a:xfrm>
                <a:off x="341997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02" name="Freeform: Shape 3301">
                <a:extLst>
                  <a:ext uri="{FF2B5EF4-FFF2-40B4-BE49-F238E27FC236}">
                    <a16:creationId xmlns:a16="http://schemas.microsoft.com/office/drawing/2014/main" id="{59EED2FA-BC6A-088F-F394-97B586B028F5}"/>
                  </a:ext>
                </a:extLst>
              </p:cNvPr>
              <p:cNvSpPr/>
              <p:nvPr/>
            </p:nvSpPr>
            <p:spPr>
              <a:xfrm>
                <a:off x="35360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03" name="Freeform: Shape 3302">
                <a:extLst>
                  <a:ext uri="{FF2B5EF4-FFF2-40B4-BE49-F238E27FC236}">
                    <a16:creationId xmlns:a16="http://schemas.microsoft.com/office/drawing/2014/main" id="{BDC5F147-ABD6-A7D8-D153-C6127EC112D3}"/>
                  </a:ext>
                </a:extLst>
              </p:cNvPr>
              <p:cNvSpPr/>
              <p:nvPr/>
            </p:nvSpPr>
            <p:spPr>
              <a:xfrm>
                <a:off x="36520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04" name="Freeform: Shape 3303">
                <a:extLst>
                  <a:ext uri="{FF2B5EF4-FFF2-40B4-BE49-F238E27FC236}">
                    <a16:creationId xmlns:a16="http://schemas.microsoft.com/office/drawing/2014/main" id="{8EE9CAC5-0EEB-E7BA-93B5-3FC57385D39A}"/>
                  </a:ext>
                </a:extLst>
              </p:cNvPr>
              <p:cNvSpPr/>
              <p:nvPr/>
            </p:nvSpPr>
            <p:spPr>
              <a:xfrm>
                <a:off x="37680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05" name="Freeform: Shape 3304">
                <a:extLst>
                  <a:ext uri="{FF2B5EF4-FFF2-40B4-BE49-F238E27FC236}">
                    <a16:creationId xmlns:a16="http://schemas.microsoft.com/office/drawing/2014/main" id="{99CC4C90-9D4C-B011-1CEA-18212DB73E9A}"/>
                  </a:ext>
                </a:extLst>
              </p:cNvPr>
              <p:cNvSpPr/>
              <p:nvPr/>
            </p:nvSpPr>
            <p:spPr>
              <a:xfrm>
                <a:off x="38840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06" name="Freeform: Shape 3305">
                <a:extLst>
                  <a:ext uri="{FF2B5EF4-FFF2-40B4-BE49-F238E27FC236}">
                    <a16:creationId xmlns:a16="http://schemas.microsoft.com/office/drawing/2014/main" id="{EB1DD289-6B65-002A-769D-B7C08C4FA9CB}"/>
                  </a:ext>
                </a:extLst>
              </p:cNvPr>
              <p:cNvSpPr/>
              <p:nvPr/>
            </p:nvSpPr>
            <p:spPr>
              <a:xfrm>
                <a:off x="400012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07" name="Freeform: Shape 3306">
                <a:extLst>
                  <a:ext uri="{FF2B5EF4-FFF2-40B4-BE49-F238E27FC236}">
                    <a16:creationId xmlns:a16="http://schemas.microsoft.com/office/drawing/2014/main" id="{B5314FFB-C2EC-BCDE-B185-38C98D8E5184}"/>
                  </a:ext>
                </a:extLst>
              </p:cNvPr>
              <p:cNvSpPr/>
              <p:nvPr/>
            </p:nvSpPr>
            <p:spPr>
              <a:xfrm>
                <a:off x="41161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08" name="Freeform: Shape 3307">
                <a:extLst>
                  <a:ext uri="{FF2B5EF4-FFF2-40B4-BE49-F238E27FC236}">
                    <a16:creationId xmlns:a16="http://schemas.microsoft.com/office/drawing/2014/main" id="{99FF06AC-E9E5-541C-A2C2-99A20A6AE14D}"/>
                  </a:ext>
                </a:extLst>
              </p:cNvPr>
              <p:cNvSpPr/>
              <p:nvPr/>
            </p:nvSpPr>
            <p:spPr>
              <a:xfrm>
                <a:off x="42321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09" name="Freeform: Shape 3308">
                <a:extLst>
                  <a:ext uri="{FF2B5EF4-FFF2-40B4-BE49-F238E27FC236}">
                    <a16:creationId xmlns:a16="http://schemas.microsoft.com/office/drawing/2014/main" id="{EB5AEB49-807C-517B-4D64-8203D1EB06DC}"/>
                  </a:ext>
                </a:extLst>
              </p:cNvPr>
              <p:cNvSpPr/>
              <p:nvPr/>
            </p:nvSpPr>
            <p:spPr>
              <a:xfrm>
                <a:off x="43482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10" name="Freeform: Shape 3309">
                <a:extLst>
                  <a:ext uri="{FF2B5EF4-FFF2-40B4-BE49-F238E27FC236}">
                    <a16:creationId xmlns:a16="http://schemas.microsoft.com/office/drawing/2014/main" id="{EF9AA295-6EB3-9998-E441-27F1764971D9}"/>
                  </a:ext>
                </a:extLst>
              </p:cNvPr>
              <p:cNvSpPr/>
              <p:nvPr/>
            </p:nvSpPr>
            <p:spPr>
              <a:xfrm>
                <a:off x="446424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11" name="Freeform: Shape 3310">
                <a:extLst>
                  <a:ext uri="{FF2B5EF4-FFF2-40B4-BE49-F238E27FC236}">
                    <a16:creationId xmlns:a16="http://schemas.microsoft.com/office/drawing/2014/main" id="{5FE36DA2-51A3-559B-E4B0-05F7EE5BD729}"/>
                  </a:ext>
                </a:extLst>
              </p:cNvPr>
              <p:cNvSpPr/>
              <p:nvPr/>
            </p:nvSpPr>
            <p:spPr>
              <a:xfrm>
                <a:off x="458027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12" name="Freeform: Shape 3311">
                <a:extLst>
                  <a:ext uri="{FF2B5EF4-FFF2-40B4-BE49-F238E27FC236}">
                    <a16:creationId xmlns:a16="http://schemas.microsoft.com/office/drawing/2014/main" id="{AAA3EC6F-D34D-72FD-660E-1174D5899E1C}"/>
                  </a:ext>
                </a:extLst>
              </p:cNvPr>
              <p:cNvSpPr/>
              <p:nvPr/>
            </p:nvSpPr>
            <p:spPr>
              <a:xfrm>
                <a:off x="5511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13" name="Freeform: Shape 3312">
                <a:extLst>
                  <a:ext uri="{FF2B5EF4-FFF2-40B4-BE49-F238E27FC236}">
                    <a16:creationId xmlns:a16="http://schemas.microsoft.com/office/drawing/2014/main" id="{163F99E0-1E30-CA5F-16EB-B58BF0ADB0E0}"/>
                  </a:ext>
                </a:extLst>
              </p:cNvPr>
              <p:cNvSpPr/>
              <p:nvPr/>
            </p:nvSpPr>
            <p:spPr>
              <a:xfrm>
                <a:off x="17115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14" name="Freeform: Shape 3313">
                <a:extLst>
                  <a:ext uri="{FF2B5EF4-FFF2-40B4-BE49-F238E27FC236}">
                    <a16:creationId xmlns:a16="http://schemas.microsoft.com/office/drawing/2014/main" id="{4B260396-39ED-9BFF-08E6-B4594A73028F}"/>
                  </a:ext>
                </a:extLst>
              </p:cNvPr>
              <p:cNvSpPr/>
              <p:nvPr/>
            </p:nvSpPr>
            <p:spPr>
              <a:xfrm>
                <a:off x="2871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15" name="Freeform: Shape 3314">
                <a:extLst>
                  <a:ext uri="{FF2B5EF4-FFF2-40B4-BE49-F238E27FC236}">
                    <a16:creationId xmlns:a16="http://schemas.microsoft.com/office/drawing/2014/main" id="{0E441CF0-A23D-2DCF-58F8-8979655DC88B}"/>
                  </a:ext>
                </a:extLst>
              </p:cNvPr>
              <p:cNvSpPr/>
              <p:nvPr/>
            </p:nvSpPr>
            <p:spPr>
              <a:xfrm>
                <a:off x="40320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16" name="Freeform: Shape 3315">
                <a:extLst>
                  <a:ext uri="{FF2B5EF4-FFF2-40B4-BE49-F238E27FC236}">
                    <a16:creationId xmlns:a16="http://schemas.microsoft.com/office/drawing/2014/main" id="{1248F436-26FE-2169-77EB-0F2E44F6F786}"/>
                  </a:ext>
                </a:extLst>
              </p:cNvPr>
              <p:cNvSpPr/>
              <p:nvPr/>
            </p:nvSpPr>
            <p:spPr>
              <a:xfrm>
                <a:off x="51923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17" name="Freeform: Shape 3316">
                <a:extLst>
                  <a:ext uri="{FF2B5EF4-FFF2-40B4-BE49-F238E27FC236}">
                    <a16:creationId xmlns:a16="http://schemas.microsoft.com/office/drawing/2014/main" id="{EF2315A7-7BD9-2719-3194-16EB96D9DA82}"/>
                  </a:ext>
                </a:extLst>
              </p:cNvPr>
              <p:cNvSpPr/>
              <p:nvPr/>
            </p:nvSpPr>
            <p:spPr>
              <a:xfrm>
                <a:off x="63526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18" name="Freeform: Shape 3317">
                <a:extLst>
                  <a:ext uri="{FF2B5EF4-FFF2-40B4-BE49-F238E27FC236}">
                    <a16:creationId xmlns:a16="http://schemas.microsoft.com/office/drawing/2014/main" id="{2CFA40C2-F0BF-9D0C-6406-E12F538E3126}"/>
                  </a:ext>
                </a:extLst>
              </p:cNvPr>
              <p:cNvSpPr/>
              <p:nvPr/>
            </p:nvSpPr>
            <p:spPr>
              <a:xfrm>
                <a:off x="7512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19" name="Freeform: Shape 3318">
                <a:extLst>
                  <a:ext uri="{FF2B5EF4-FFF2-40B4-BE49-F238E27FC236}">
                    <a16:creationId xmlns:a16="http://schemas.microsoft.com/office/drawing/2014/main" id="{6F91E22C-5708-F0DF-548F-BFF811A1CD0B}"/>
                  </a:ext>
                </a:extLst>
              </p:cNvPr>
              <p:cNvSpPr/>
              <p:nvPr/>
            </p:nvSpPr>
            <p:spPr>
              <a:xfrm>
                <a:off x="8673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20" name="Freeform: Shape 3319">
                <a:extLst>
                  <a:ext uri="{FF2B5EF4-FFF2-40B4-BE49-F238E27FC236}">
                    <a16:creationId xmlns:a16="http://schemas.microsoft.com/office/drawing/2014/main" id="{50AF5603-A26E-1C6F-C804-75E493965CC0}"/>
                  </a:ext>
                </a:extLst>
              </p:cNvPr>
              <p:cNvSpPr/>
              <p:nvPr/>
            </p:nvSpPr>
            <p:spPr>
              <a:xfrm>
                <a:off x="98334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21" name="Freeform: Shape 3320">
                <a:extLst>
                  <a:ext uri="{FF2B5EF4-FFF2-40B4-BE49-F238E27FC236}">
                    <a16:creationId xmlns:a16="http://schemas.microsoft.com/office/drawing/2014/main" id="{0C7AB006-75E9-4B9C-878E-1A5BFBC165F7}"/>
                  </a:ext>
                </a:extLst>
              </p:cNvPr>
              <p:cNvSpPr/>
              <p:nvPr/>
            </p:nvSpPr>
            <p:spPr>
              <a:xfrm>
                <a:off x="10993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22" name="Freeform: Shape 3321">
                <a:extLst>
                  <a:ext uri="{FF2B5EF4-FFF2-40B4-BE49-F238E27FC236}">
                    <a16:creationId xmlns:a16="http://schemas.microsoft.com/office/drawing/2014/main" id="{19018843-B530-4387-5DC7-A486BB631769}"/>
                  </a:ext>
                </a:extLst>
              </p:cNvPr>
              <p:cNvSpPr/>
              <p:nvPr/>
            </p:nvSpPr>
            <p:spPr>
              <a:xfrm>
                <a:off x="121541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23" name="Freeform: Shape 3322">
                <a:extLst>
                  <a:ext uri="{FF2B5EF4-FFF2-40B4-BE49-F238E27FC236}">
                    <a16:creationId xmlns:a16="http://schemas.microsoft.com/office/drawing/2014/main" id="{E909DF42-CB87-74BB-B02D-426AF015E9FE}"/>
                  </a:ext>
                </a:extLst>
              </p:cNvPr>
              <p:cNvSpPr/>
              <p:nvPr/>
            </p:nvSpPr>
            <p:spPr>
              <a:xfrm>
                <a:off x="13314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24" name="Freeform: Shape 3323">
                <a:extLst>
                  <a:ext uri="{FF2B5EF4-FFF2-40B4-BE49-F238E27FC236}">
                    <a16:creationId xmlns:a16="http://schemas.microsoft.com/office/drawing/2014/main" id="{C51A54F7-B0B6-6B55-45C7-F8C7D2534C55}"/>
                  </a:ext>
                </a:extLst>
              </p:cNvPr>
              <p:cNvSpPr/>
              <p:nvPr/>
            </p:nvSpPr>
            <p:spPr>
              <a:xfrm>
                <a:off x="144748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25" name="Freeform: Shape 3324">
                <a:extLst>
                  <a:ext uri="{FF2B5EF4-FFF2-40B4-BE49-F238E27FC236}">
                    <a16:creationId xmlns:a16="http://schemas.microsoft.com/office/drawing/2014/main" id="{22246C8F-384A-421F-396B-01C59DD12762}"/>
                  </a:ext>
                </a:extLst>
              </p:cNvPr>
              <p:cNvSpPr/>
              <p:nvPr/>
            </p:nvSpPr>
            <p:spPr>
              <a:xfrm>
                <a:off x="15634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26" name="Freeform: Shape 3325">
                <a:extLst>
                  <a:ext uri="{FF2B5EF4-FFF2-40B4-BE49-F238E27FC236}">
                    <a16:creationId xmlns:a16="http://schemas.microsoft.com/office/drawing/2014/main" id="{7AD0704C-6EC4-1E7E-23BC-87DEE280CC04}"/>
                  </a:ext>
                </a:extLst>
              </p:cNvPr>
              <p:cNvSpPr/>
              <p:nvPr/>
            </p:nvSpPr>
            <p:spPr>
              <a:xfrm>
                <a:off x="16795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27" name="Freeform: Shape 3326">
                <a:extLst>
                  <a:ext uri="{FF2B5EF4-FFF2-40B4-BE49-F238E27FC236}">
                    <a16:creationId xmlns:a16="http://schemas.microsoft.com/office/drawing/2014/main" id="{262E9754-9F44-9E34-AA96-DC54CC301929}"/>
                  </a:ext>
                </a:extLst>
              </p:cNvPr>
              <p:cNvSpPr/>
              <p:nvPr/>
            </p:nvSpPr>
            <p:spPr>
              <a:xfrm>
                <a:off x="17955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28" name="Freeform: Shape 3327">
                <a:extLst>
                  <a:ext uri="{FF2B5EF4-FFF2-40B4-BE49-F238E27FC236}">
                    <a16:creationId xmlns:a16="http://schemas.microsoft.com/office/drawing/2014/main" id="{3CDFED07-28C6-805B-C530-54B4EE14FDDB}"/>
                  </a:ext>
                </a:extLst>
              </p:cNvPr>
              <p:cNvSpPr/>
              <p:nvPr/>
            </p:nvSpPr>
            <p:spPr>
              <a:xfrm>
                <a:off x="191159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29" name="Freeform: Shape 3328">
                <a:extLst>
                  <a:ext uri="{FF2B5EF4-FFF2-40B4-BE49-F238E27FC236}">
                    <a16:creationId xmlns:a16="http://schemas.microsoft.com/office/drawing/2014/main" id="{9847F27A-F126-F41F-116C-9CAFA871A58F}"/>
                  </a:ext>
                </a:extLst>
              </p:cNvPr>
              <p:cNvSpPr/>
              <p:nvPr/>
            </p:nvSpPr>
            <p:spPr>
              <a:xfrm>
                <a:off x="20276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30" name="Freeform: Shape 3329">
                <a:extLst>
                  <a:ext uri="{FF2B5EF4-FFF2-40B4-BE49-F238E27FC236}">
                    <a16:creationId xmlns:a16="http://schemas.microsoft.com/office/drawing/2014/main" id="{6255647E-ACC2-ACE2-79E3-5CFB8D9CB9F4}"/>
                  </a:ext>
                </a:extLst>
              </p:cNvPr>
              <p:cNvSpPr/>
              <p:nvPr/>
            </p:nvSpPr>
            <p:spPr>
              <a:xfrm>
                <a:off x="21436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31" name="Freeform: Shape 3330">
                <a:extLst>
                  <a:ext uri="{FF2B5EF4-FFF2-40B4-BE49-F238E27FC236}">
                    <a16:creationId xmlns:a16="http://schemas.microsoft.com/office/drawing/2014/main" id="{3549FB9E-1CAD-F1CB-3B67-7B52FE6C1113}"/>
                  </a:ext>
                </a:extLst>
              </p:cNvPr>
              <p:cNvSpPr/>
              <p:nvPr/>
            </p:nvSpPr>
            <p:spPr>
              <a:xfrm>
                <a:off x="225968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32" name="Freeform: Shape 3331">
                <a:extLst>
                  <a:ext uri="{FF2B5EF4-FFF2-40B4-BE49-F238E27FC236}">
                    <a16:creationId xmlns:a16="http://schemas.microsoft.com/office/drawing/2014/main" id="{6DCE3B6E-18EE-849E-1DC2-2FF52A3D90BE}"/>
                  </a:ext>
                </a:extLst>
              </p:cNvPr>
              <p:cNvSpPr/>
              <p:nvPr/>
            </p:nvSpPr>
            <p:spPr>
              <a:xfrm>
                <a:off x="237571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33" name="Freeform: Shape 3332">
                <a:extLst>
                  <a:ext uri="{FF2B5EF4-FFF2-40B4-BE49-F238E27FC236}">
                    <a16:creationId xmlns:a16="http://schemas.microsoft.com/office/drawing/2014/main" id="{9C41D0EE-D3D9-62B9-7A69-4AC806C61915}"/>
                  </a:ext>
                </a:extLst>
              </p:cNvPr>
              <p:cNvSpPr/>
              <p:nvPr/>
            </p:nvSpPr>
            <p:spPr>
              <a:xfrm>
                <a:off x="24917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34" name="Freeform: Shape 3333">
                <a:extLst>
                  <a:ext uri="{FF2B5EF4-FFF2-40B4-BE49-F238E27FC236}">
                    <a16:creationId xmlns:a16="http://schemas.microsoft.com/office/drawing/2014/main" id="{DFD122B1-5F7F-8C7F-75F3-952072BB7B81}"/>
                  </a:ext>
                </a:extLst>
              </p:cNvPr>
              <p:cNvSpPr/>
              <p:nvPr/>
            </p:nvSpPr>
            <p:spPr>
              <a:xfrm>
                <a:off x="26077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35" name="Freeform: Shape 3334">
                <a:extLst>
                  <a:ext uri="{FF2B5EF4-FFF2-40B4-BE49-F238E27FC236}">
                    <a16:creationId xmlns:a16="http://schemas.microsoft.com/office/drawing/2014/main" id="{5A36F273-F314-EFA0-0766-67130E8B69B0}"/>
                  </a:ext>
                </a:extLst>
              </p:cNvPr>
              <p:cNvSpPr/>
              <p:nvPr/>
            </p:nvSpPr>
            <p:spPr>
              <a:xfrm>
                <a:off x="272379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36" name="Freeform: Shape 3335">
                <a:extLst>
                  <a:ext uri="{FF2B5EF4-FFF2-40B4-BE49-F238E27FC236}">
                    <a16:creationId xmlns:a16="http://schemas.microsoft.com/office/drawing/2014/main" id="{E6E3FDB1-5C85-3652-60DB-35276D38BCB0}"/>
                  </a:ext>
                </a:extLst>
              </p:cNvPr>
              <p:cNvSpPr/>
              <p:nvPr/>
            </p:nvSpPr>
            <p:spPr>
              <a:xfrm>
                <a:off x="28398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37" name="Freeform: Shape 3336">
                <a:extLst>
                  <a:ext uri="{FF2B5EF4-FFF2-40B4-BE49-F238E27FC236}">
                    <a16:creationId xmlns:a16="http://schemas.microsoft.com/office/drawing/2014/main" id="{9BCBE5AF-85EA-95E2-8A3B-A444D403C2F3}"/>
                  </a:ext>
                </a:extLst>
              </p:cNvPr>
              <p:cNvSpPr/>
              <p:nvPr/>
            </p:nvSpPr>
            <p:spPr>
              <a:xfrm>
                <a:off x="29558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38" name="Freeform: Shape 3337">
                <a:extLst>
                  <a:ext uri="{FF2B5EF4-FFF2-40B4-BE49-F238E27FC236}">
                    <a16:creationId xmlns:a16="http://schemas.microsoft.com/office/drawing/2014/main" id="{AABC135E-6BB1-CE88-93CF-D074CFB196D7}"/>
                  </a:ext>
                </a:extLst>
              </p:cNvPr>
              <p:cNvSpPr/>
              <p:nvPr/>
            </p:nvSpPr>
            <p:spPr>
              <a:xfrm>
                <a:off x="307189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39" name="Freeform: Shape 3338">
                <a:extLst>
                  <a:ext uri="{FF2B5EF4-FFF2-40B4-BE49-F238E27FC236}">
                    <a16:creationId xmlns:a16="http://schemas.microsoft.com/office/drawing/2014/main" id="{6F336774-08F0-3165-6A2E-39D539BF3C9C}"/>
                  </a:ext>
                </a:extLst>
              </p:cNvPr>
              <p:cNvSpPr/>
              <p:nvPr/>
            </p:nvSpPr>
            <p:spPr>
              <a:xfrm>
                <a:off x="318791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40" name="Freeform: Shape 3339">
                <a:extLst>
                  <a:ext uri="{FF2B5EF4-FFF2-40B4-BE49-F238E27FC236}">
                    <a16:creationId xmlns:a16="http://schemas.microsoft.com/office/drawing/2014/main" id="{2D15C3A1-EBF3-86CE-DE89-62722594EC51}"/>
                  </a:ext>
                </a:extLst>
              </p:cNvPr>
              <p:cNvSpPr/>
              <p:nvPr/>
            </p:nvSpPr>
            <p:spPr>
              <a:xfrm>
                <a:off x="33039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41" name="Freeform: Shape 3340">
                <a:extLst>
                  <a:ext uri="{FF2B5EF4-FFF2-40B4-BE49-F238E27FC236}">
                    <a16:creationId xmlns:a16="http://schemas.microsoft.com/office/drawing/2014/main" id="{8255FB8D-0AA6-7739-91AA-C4C595C44281}"/>
                  </a:ext>
                </a:extLst>
              </p:cNvPr>
              <p:cNvSpPr/>
              <p:nvPr/>
            </p:nvSpPr>
            <p:spPr>
              <a:xfrm>
                <a:off x="341997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42" name="Freeform: Shape 3341">
                <a:extLst>
                  <a:ext uri="{FF2B5EF4-FFF2-40B4-BE49-F238E27FC236}">
                    <a16:creationId xmlns:a16="http://schemas.microsoft.com/office/drawing/2014/main" id="{F606F549-7A63-31E6-EDBC-79B70FAA9C63}"/>
                  </a:ext>
                </a:extLst>
              </p:cNvPr>
              <p:cNvSpPr/>
              <p:nvPr/>
            </p:nvSpPr>
            <p:spPr>
              <a:xfrm>
                <a:off x="35360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43" name="Freeform: Shape 3342">
                <a:extLst>
                  <a:ext uri="{FF2B5EF4-FFF2-40B4-BE49-F238E27FC236}">
                    <a16:creationId xmlns:a16="http://schemas.microsoft.com/office/drawing/2014/main" id="{3863D280-77A0-48F6-50B9-A9F83523D673}"/>
                  </a:ext>
                </a:extLst>
              </p:cNvPr>
              <p:cNvSpPr/>
              <p:nvPr/>
            </p:nvSpPr>
            <p:spPr>
              <a:xfrm>
                <a:off x="36520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44" name="Freeform: Shape 3343">
                <a:extLst>
                  <a:ext uri="{FF2B5EF4-FFF2-40B4-BE49-F238E27FC236}">
                    <a16:creationId xmlns:a16="http://schemas.microsoft.com/office/drawing/2014/main" id="{F50B1950-6306-750C-355D-14B8816ABAF2}"/>
                  </a:ext>
                </a:extLst>
              </p:cNvPr>
              <p:cNvSpPr/>
              <p:nvPr/>
            </p:nvSpPr>
            <p:spPr>
              <a:xfrm>
                <a:off x="37680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45" name="Freeform: Shape 3344">
                <a:extLst>
                  <a:ext uri="{FF2B5EF4-FFF2-40B4-BE49-F238E27FC236}">
                    <a16:creationId xmlns:a16="http://schemas.microsoft.com/office/drawing/2014/main" id="{F225C9ED-36AE-E4DE-EDAE-166F784AA494}"/>
                  </a:ext>
                </a:extLst>
              </p:cNvPr>
              <p:cNvSpPr/>
              <p:nvPr/>
            </p:nvSpPr>
            <p:spPr>
              <a:xfrm>
                <a:off x="38840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46" name="Freeform: Shape 3345">
                <a:extLst>
                  <a:ext uri="{FF2B5EF4-FFF2-40B4-BE49-F238E27FC236}">
                    <a16:creationId xmlns:a16="http://schemas.microsoft.com/office/drawing/2014/main" id="{1F6C14AC-EB84-0EA4-2722-B5D991B00A0E}"/>
                  </a:ext>
                </a:extLst>
              </p:cNvPr>
              <p:cNvSpPr/>
              <p:nvPr/>
            </p:nvSpPr>
            <p:spPr>
              <a:xfrm>
                <a:off x="400012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47" name="Freeform: Shape 3346">
                <a:extLst>
                  <a:ext uri="{FF2B5EF4-FFF2-40B4-BE49-F238E27FC236}">
                    <a16:creationId xmlns:a16="http://schemas.microsoft.com/office/drawing/2014/main" id="{4DFEED60-9750-17C4-696C-82E783DC49A4}"/>
                  </a:ext>
                </a:extLst>
              </p:cNvPr>
              <p:cNvSpPr/>
              <p:nvPr/>
            </p:nvSpPr>
            <p:spPr>
              <a:xfrm>
                <a:off x="41161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48" name="Freeform: Shape 3347">
                <a:extLst>
                  <a:ext uri="{FF2B5EF4-FFF2-40B4-BE49-F238E27FC236}">
                    <a16:creationId xmlns:a16="http://schemas.microsoft.com/office/drawing/2014/main" id="{90E7150F-61D9-222B-BAF4-5DF5107F055C}"/>
                  </a:ext>
                </a:extLst>
              </p:cNvPr>
              <p:cNvSpPr/>
              <p:nvPr/>
            </p:nvSpPr>
            <p:spPr>
              <a:xfrm>
                <a:off x="42321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49" name="Freeform: Shape 3348">
                <a:extLst>
                  <a:ext uri="{FF2B5EF4-FFF2-40B4-BE49-F238E27FC236}">
                    <a16:creationId xmlns:a16="http://schemas.microsoft.com/office/drawing/2014/main" id="{0EA7077A-26BE-CD4F-1815-A7DC806FFBE5}"/>
                  </a:ext>
                </a:extLst>
              </p:cNvPr>
              <p:cNvSpPr/>
              <p:nvPr/>
            </p:nvSpPr>
            <p:spPr>
              <a:xfrm>
                <a:off x="43482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50" name="Freeform: Shape 3349">
                <a:extLst>
                  <a:ext uri="{FF2B5EF4-FFF2-40B4-BE49-F238E27FC236}">
                    <a16:creationId xmlns:a16="http://schemas.microsoft.com/office/drawing/2014/main" id="{6990EA60-5EA4-ED3D-D059-09DEAC8C2D00}"/>
                  </a:ext>
                </a:extLst>
              </p:cNvPr>
              <p:cNvSpPr/>
              <p:nvPr/>
            </p:nvSpPr>
            <p:spPr>
              <a:xfrm>
                <a:off x="446424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51" name="Freeform: Shape 3350">
                <a:extLst>
                  <a:ext uri="{FF2B5EF4-FFF2-40B4-BE49-F238E27FC236}">
                    <a16:creationId xmlns:a16="http://schemas.microsoft.com/office/drawing/2014/main" id="{00770A8F-97DA-216F-5570-CF3A45ADE640}"/>
                  </a:ext>
                </a:extLst>
              </p:cNvPr>
              <p:cNvSpPr/>
              <p:nvPr/>
            </p:nvSpPr>
            <p:spPr>
              <a:xfrm>
                <a:off x="458027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52" name="Freeform: Shape 3351">
                <a:extLst>
                  <a:ext uri="{FF2B5EF4-FFF2-40B4-BE49-F238E27FC236}">
                    <a16:creationId xmlns:a16="http://schemas.microsoft.com/office/drawing/2014/main" id="{59AD3E13-8735-0E1A-87F9-17403641382B}"/>
                  </a:ext>
                </a:extLst>
              </p:cNvPr>
              <p:cNvSpPr/>
              <p:nvPr/>
            </p:nvSpPr>
            <p:spPr>
              <a:xfrm>
                <a:off x="5511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53" name="Freeform: Shape 3352">
                <a:extLst>
                  <a:ext uri="{FF2B5EF4-FFF2-40B4-BE49-F238E27FC236}">
                    <a16:creationId xmlns:a16="http://schemas.microsoft.com/office/drawing/2014/main" id="{E85D6CEA-368F-0299-8D75-7DB2727432A1}"/>
                  </a:ext>
                </a:extLst>
              </p:cNvPr>
              <p:cNvSpPr/>
              <p:nvPr/>
            </p:nvSpPr>
            <p:spPr>
              <a:xfrm>
                <a:off x="17115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54" name="Freeform: Shape 3353">
                <a:extLst>
                  <a:ext uri="{FF2B5EF4-FFF2-40B4-BE49-F238E27FC236}">
                    <a16:creationId xmlns:a16="http://schemas.microsoft.com/office/drawing/2014/main" id="{A3994F75-5C57-9971-1435-C8C4E968260A}"/>
                  </a:ext>
                </a:extLst>
              </p:cNvPr>
              <p:cNvSpPr/>
              <p:nvPr/>
            </p:nvSpPr>
            <p:spPr>
              <a:xfrm>
                <a:off x="2871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55" name="Freeform: Shape 3354">
                <a:extLst>
                  <a:ext uri="{FF2B5EF4-FFF2-40B4-BE49-F238E27FC236}">
                    <a16:creationId xmlns:a16="http://schemas.microsoft.com/office/drawing/2014/main" id="{DCD00B81-D031-E15A-CD38-C8C1AA0F28E2}"/>
                  </a:ext>
                </a:extLst>
              </p:cNvPr>
              <p:cNvSpPr/>
              <p:nvPr/>
            </p:nvSpPr>
            <p:spPr>
              <a:xfrm>
                <a:off x="40320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56" name="Freeform: Shape 3355">
                <a:extLst>
                  <a:ext uri="{FF2B5EF4-FFF2-40B4-BE49-F238E27FC236}">
                    <a16:creationId xmlns:a16="http://schemas.microsoft.com/office/drawing/2014/main" id="{66C994D1-FDAA-FA71-1CE5-B6D1592FBC9B}"/>
                  </a:ext>
                </a:extLst>
              </p:cNvPr>
              <p:cNvSpPr/>
              <p:nvPr/>
            </p:nvSpPr>
            <p:spPr>
              <a:xfrm>
                <a:off x="51923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57" name="Freeform: Shape 3356">
                <a:extLst>
                  <a:ext uri="{FF2B5EF4-FFF2-40B4-BE49-F238E27FC236}">
                    <a16:creationId xmlns:a16="http://schemas.microsoft.com/office/drawing/2014/main" id="{47B9B075-35D8-4F92-F728-704C54EE9E2B}"/>
                  </a:ext>
                </a:extLst>
              </p:cNvPr>
              <p:cNvSpPr/>
              <p:nvPr/>
            </p:nvSpPr>
            <p:spPr>
              <a:xfrm>
                <a:off x="63526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58" name="Freeform: Shape 3357">
                <a:extLst>
                  <a:ext uri="{FF2B5EF4-FFF2-40B4-BE49-F238E27FC236}">
                    <a16:creationId xmlns:a16="http://schemas.microsoft.com/office/drawing/2014/main" id="{878FC00E-84A1-C07A-E340-8EA84C5E95D4}"/>
                  </a:ext>
                </a:extLst>
              </p:cNvPr>
              <p:cNvSpPr/>
              <p:nvPr/>
            </p:nvSpPr>
            <p:spPr>
              <a:xfrm>
                <a:off x="7512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59" name="Freeform: Shape 3358">
                <a:extLst>
                  <a:ext uri="{FF2B5EF4-FFF2-40B4-BE49-F238E27FC236}">
                    <a16:creationId xmlns:a16="http://schemas.microsoft.com/office/drawing/2014/main" id="{61C0136D-EA3C-8F93-CDFC-F808A6943662}"/>
                  </a:ext>
                </a:extLst>
              </p:cNvPr>
              <p:cNvSpPr/>
              <p:nvPr/>
            </p:nvSpPr>
            <p:spPr>
              <a:xfrm>
                <a:off x="8673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60" name="Freeform: Shape 3359">
                <a:extLst>
                  <a:ext uri="{FF2B5EF4-FFF2-40B4-BE49-F238E27FC236}">
                    <a16:creationId xmlns:a16="http://schemas.microsoft.com/office/drawing/2014/main" id="{9453D64A-F585-3021-3947-394E3DF82955}"/>
                  </a:ext>
                </a:extLst>
              </p:cNvPr>
              <p:cNvSpPr/>
              <p:nvPr/>
            </p:nvSpPr>
            <p:spPr>
              <a:xfrm>
                <a:off x="98334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61" name="Freeform: Shape 3360">
                <a:extLst>
                  <a:ext uri="{FF2B5EF4-FFF2-40B4-BE49-F238E27FC236}">
                    <a16:creationId xmlns:a16="http://schemas.microsoft.com/office/drawing/2014/main" id="{2A615A83-0A46-2797-91D2-F4920C727BE9}"/>
                  </a:ext>
                </a:extLst>
              </p:cNvPr>
              <p:cNvSpPr/>
              <p:nvPr/>
            </p:nvSpPr>
            <p:spPr>
              <a:xfrm>
                <a:off x="10993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62" name="Freeform: Shape 3361">
                <a:extLst>
                  <a:ext uri="{FF2B5EF4-FFF2-40B4-BE49-F238E27FC236}">
                    <a16:creationId xmlns:a16="http://schemas.microsoft.com/office/drawing/2014/main" id="{4CE7FBE0-7CC2-76C7-F4C7-102520478355}"/>
                  </a:ext>
                </a:extLst>
              </p:cNvPr>
              <p:cNvSpPr/>
              <p:nvPr/>
            </p:nvSpPr>
            <p:spPr>
              <a:xfrm>
                <a:off x="121541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63" name="Freeform: Shape 3362">
                <a:extLst>
                  <a:ext uri="{FF2B5EF4-FFF2-40B4-BE49-F238E27FC236}">
                    <a16:creationId xmlns:a16="http://schemas.microsoft.com/office/drawing/2014/main" id="{6666A90D-41D4-D83B-7D92-1E0527C4A0DE}"/>
                  </a:ext>
                </a:extLst>
              </p:cNvPr>
              <p:cNvSpPr/>
              <p:nvPr/>
            </p:nvSpPr>
            <p:spPr>
              <a:xfrm>
                <a:off x="13314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64" name="Freeform: Shape 3363">
                <a:extLst>
                  <a:ext uri="{FF2B5EF4-FFF2-40B4-BE49-F238E27FC236}">
                    <a16:creationId xmlns:a16="http://schemas.microsoft.com/office/drawing/2014/main" id="{D6FB6478-F2D9-EA98-B437-9A1236E17059}"/>
                  </a:ext>
                </a:extLst>
              </p:cNvPr>
              <p:cNvSpPr/>
              <p:nvPr/>
            </p:nvSpPr>
            <p:spPr>
              <a:xfrm>
                <a:off x="144748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65" name="Freeform: Shape 3364">
                <a:extLst>
                  <a:ext uri="{FF2B5EF4-FFF2-40B4-BE49-F238E27FC236}">
                    <a16:creationId xmlns:a16="http://schemas.microsoft.com/office/drawing/2014/main" id="{7B26B59A-A4A0-81E1-1D8C-FAC8008919E2}"/>
                  </a:ext>
                </a:extLst>
              </p:cNvPr>
              <p:cNvSpPr/>
              <p:nvPr/>
            </p:nvSpPr>
            <p:spPr>
              <a:xfrm>
                <a:off x="15634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66" name="Freeform: Shape 3365">
                <a:extLst>
                  <a:ext uri="{FF2B5EF4-FFF2-40B4-BE49-F238E27FC236}">
                    <a16:creationId xmlns:a16="http://schemas.microsoft.com/office/drawing/2014/main" id="{3FAD18DD-B2E7-1D09-AA12-D4FE015CB952}"/>
                  </a:ext>
                </a:extLst>
              </p:cNvPr>
              <p:cNvSpPr/>
              <p:nvPr/>
            </p:nvSpPr>
            <p:spPr>
              <a:xfrm>
                <a:off x="16795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67" name="Freeform: Shape 3366">
                <a:extLst>
                  <a:ext uri="{FF2B5EF4-FFF2-40B4-BE49-F238E27FC236}">
                    <a16:creationId xmlns:a16="http://schemas.microsoft.com/office/drawing/2014/main" id="{2ECA0AAA-4B8C-1EDD-A3DB-ADB4FCCEB878}"/>
                  </a:ext>
                </a:extLst>
              </p:cNvPr>
              <p:cNvSpPr/>
              <p:nvPr/>
            </p:nvSpPr>
            <p:spPr>
              <a:xfrm>
                <a:off x="17955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68" name="Freeform: Shape 3367">
                <a:extLst>
                  <a:ext uri="{FF2B5EF4-FFF2-40B4-BE49-F238E27FC236}">
                    <a16:creationId xmlns:a16="http://schemas.microsoft.com/office/drawing/2014/main" id="{711C4836-F799-C471-4671-CF903AF37B63}"/>
                  </a:ext>
                </a:extLst>
              </p:cNvPr>
              <p:cNvSpPr/>
              <p:nvPr/>
            </p:nvSpPr>
            <p:spPr>
              <a:xfrm>
                <a:off x="191159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69" name="Freeform: Shape 3368">
                <a:extLst>
                  <a:ext uri="{FF2B5EF4-FFF2-40B4-BE49-F238E27FC236}">
                    <a16:creationId xmlns:a16="http://schemas.microsoft.com/office/drawing/2014/main" id="{647A7928-995B-0F42-821E-5B1CA8CB8C1D}"/>
                  </a:ext>
                </a:extLst>
              </p:cNvPr>
              <p:cNvSpPr/>
              <p:nvPr/>
            </p:nvSpPr>
            <p:spPr>
              <a:xfrm>
                <a:off x="20276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70" name="Freeform: Shape 3369">
                <a:extLst>
                  <a:ext uri="{FF2B5EF4-FFF2-40B4-BE49-F238E27FC236}">
                    <a16:creationId xmlns:a16="http://schemas.microsoft.com/office/drawing/2014/main" id="{D4FEF56E-ED8C-5957-5859-3F286F71E39D}"/>
                  </a:ext>
                </a:extLst>
              </p:cNvPr>
              <p:cNvSpPr/>
              <p:nvPr/>
            </p:nvSpPr>
            <p:spPr>
              <a:xfrm>
                <a:off x="21436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71" name="Freeform: Shape 3370">
                <a:extLst>
                  <a:ext uri="{FF2B5EF4-FFF2-40B4-BE49-F238E27FC236}">
                    <a16:creationId xmlns:a16="http://schemas.microsoft.com/office/drawing/2014/main" id="{994E6F5E-96A3-CE3F-26A5-D7B570D2443D}"/>
                  </a:ext>
                </a:extLst>
              </p:cNvPr>
              <p:cNvSpPr/>
              <p:nvPr/>
            </p:nvSpPr>
            <p:spPr>
              <a:xfrm>
                <a:off x="225968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72" name="Freeform: Shape 3371">
                <a:extLst>
                  <a:ext uri="{FF2B5EF4-FFF2-40B4-BE49-F238E27FC236}">
                    <a16:creationId xmlns:a16="http://schemas.microsoft.com/office/drawing/2014/main" id="{05317504-DE90-A754-CA58-922586918CAE}"/>
                  </a:ext>
                </a:extLst>
              </p:cNvPr>
              <p:cNvSpPr/>
              <p:nvPr/>
            </p:nvSpPr>
            <p:spPr>
              <a:xfrm>
                <a:off x="237571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73" name="Freeform: Shape 3372">
                <a:extLst>
                  <a:ext uri="{FF2B5EF4-FFF2-40B4-BE49-F238E27FC236}">
                    <a16:creationId xmlns:a16="http://schemas.microsoft.com/office/drawing/2014/main" id="{DC6AB263-F32C-47D9-D3A6-FCDE1808178B}"/>
                  </a:ext>
                </a:extLst>
              </p:cNvPr>
              <p:cNvSpPr/>
              <p:nvPr/>
            </p:nvSpPr>
            <p:spPr>
              <a:xfrm>
                <a:off x="24917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74" name="Freeform: Shape 3373">
                <a:extLst>
                  <a:ext uri="{FF2B5EF4-FFF2-40B4-BE49-F238E27FC236}">
                    <a16:creationId xmlns:a16="http://schemas.microsoft.com/office/drawing/2014/main" id="{6FF2A260-B2DD-D46B-8862-F12D014B51B1}"/>
                  </a:ext>
                </a:extLst>
              </p:cNvPr>
              <p:cNvSpPr/>
              <p:nvPr/>
            </p:nvSpPr>
            <p:spPr>
              <a:xfrm>
                <a:off x="26077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75" name="Freeform: Shape 3374">
                <a:extLst>
                  <a:ext uri="{FF2B5EF4-FFF2-40B4-BE49-F238E27FC236}">
                    <a16:creationId xmlns:a16="http://schemas.microsoft.com/office/drawing/2014/main" id="{2B541592-B0B0-F26C-FBF1-269A02D5AB28}"/>
                  </a:ext>
                </a:extLst>
              </p:cNvPr>
              <p:cNvSpPr/>
              <p:nvPr/>
            </p:nvSpPr>
            <p:spPr>
              <a:xfrm>
                <a:off x="272379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76" name="Freeform: Shape 3375">
                <a:extLst>
                  <a:ext uri="{FF2B5EF4-FFF2-40B4-BE49-F238E27FC236}">
                    <a16:creationId xmlns:a16="http://schemas.microsoft.com/office/drawing/2014/main" id="{F700DCC7-5565-0153-D497-B26075DB48E2}"/>
                  </a:ext>
                </a:extLst>
              </p:cNvPr>
              <p:cNvSpPr/>
              <p:nvPr/>
            </p:nvSpPr>
            <p:spPr>
              <a:xfrm>
                <a:off x="28398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77" name="Freeform: Shape 3376">
                <a:extLst>
                  <a:ext uri="{FF2B5EF4-FFF2-40B4-BE49-F238E27FC236}">
                    <a16:creationId xmlns:a16="http://schemas.microsoft.com/office/drawing/2014/main" id="{61C23D1A-8067-E3AD-1123-F58AFD9CC9B0}"/>
                  </a:ext>
                </a:extLst>
              </p:cNvPr>
              <p:cNvSpPr/>
              <p:nvPr/>
            </p:nvSpPr>
            <p:spPr>
              <a:xfrm>
                <a:off x="29558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78" name="Freeform: Shape 3377">
                <a:extLst>
                  <a:ext uri="{FF2B5EF4-FFF2-40B4-BE49-F238E27FC236}">
                    <a16:creationId xmlns:a16="http://schemas.microsoft.com/office/drawing/2014/main" id="{93A1E5A5-87AF-4561-CF65-E92291F6D793}"/>
                  </a:ext>
                </a:extLst>
              </p:cNvPr>
              <p:cNvSpPr/>
              <p:nvPr/>
            </p:nvSpPr>
            <p:spPr>
              <a:xfrm>
                <a:off x="307189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79" name="Freeform: Shape 3378">
                <a:extLst>
                  <a:ext uri="{FF2B5EF4-FFF2-40B4-BE49-F238E27FC236}">
                    <a16:creationId xmlns:a16="http://schemas.microsoft.com/office/drawing/2014/main" id="{8F832148-D4B9-D6D3-ED01-7CF500348389}"/>
                  </a:ext>
                </a:extLst>
              </p:cNvPr>
              <p:cNvSpPr/>
              <p:nvPr/>
            </p:nvSpPr>
            <p:spPr>
              <a:xfrm>
                <a:off x="318791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80" name="Freeform: Shape 3379">
                <a:extLst>
                  <a:ext uri="{FF2B5EF4-FFF2-40B4-BE49-F238E27FC236}">
                    <a16:creationId xmlns:a16="http://schemas.microsoft.com/office/drawing/2014/main" id="{0EDDA2A1-1C19-F7A3-2016-E89CD6B8D921}"/>
                  </a:ext>
                </a:extLst>
              </p:cNvPr>
              <p:cNvSpPr/>
              <p:nvPr/>
            </p:nvSpPr>
            <p:spPr>
              <a:xfrm>
                <a:off x="33039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81" name="Freeform: Shape 3380">
                <a:extLst>
                  <a:ext uri="{FF2B5EF4-FFF2-40B4-BE49-F238E27FC236}">
                    <a16:creationId xmlns:a16="http://schemas.microsoft.com/office/drawing/2014/main" id="{BA2B6F9F-A17F-A484-10E8-93F49779862A}"/>
                  </a:ext>
                </a:extLst>
              </p:cNvPr>
              <p:cNvSpPr/>
              <p:nvPr/>
            </p:nvSpPr>
            <p:spPr>
              <a:xfrm>
                <a:off x="341997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82" name="Freeform: Shape 3381">
                <a:extLst>
                  <a:ext uri="{FF2B5EF4-FFF2-40B4-BE49-F238E27FC236}">
                    <a16:creationId xmlns:a16="http://schemas.microsoft.com/office/drawing/2014/main" id="{BEF9629F-1438-95AB-140F-381489F11195}"/>
                  </a:ext>
                </a:extLst>
              </p:cNvPr>
              <p:cNvSpPr/>
              <p:nvPr/>
            </p:nvSpPr>
            <p:spPr>
              <a:xfrm>
                <a:off x="35360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83" name="Freeform: Shape 3382">
                <a:extLst>
                  <a:ext uri="{FF2B5EF4-FFF2-40B4-BE49-F238E27FC236}">
                    <a16:creationId xmlns:a16="http://schemas.microsoft.com/office/drawing/2014/main" id="{3FF4F573-C42A-1096-B832-7D1AD649A1A3}"/>
                  </a:ext>
                </a:extLst>
              </p:cNvPr>
              <p:cNvSpPr/>
              <p:nvPr/>
            </p:nvSpPr>
            <p:spPr>
              <a:xfrm>
                <a:off x="36520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84" name="Freeform: Shape 3383">
                <a:extLst>
                  <a:ext uri="{FF2B5EF4-FFF2-40B4-BE49-F238E27FC236}">
                    <a16:creationId xmlns:a16="http://schemas.microsoft.com/office/drawing/2014/main" id="{922B8D57-2864-C9CD-DAD6-C246BF3CCD3C}"/>
                  </a:ext>
                </a:extLst>
              </p:cNvPr>
              <p:cNvSpPr/>
              <p:nvPr/>
            </p:nvSpPr>
            <p:spPr>
              <a:xfrm>
                <a:off x="37680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85" name="Freeform: Shape 3384">
                <a:extLst>
                  <a:ext uri="{FF2B5EF4-FFF2-40B4-BE49-F238E27FC236}">
                    <a16:creationId xmlns:a16="http://schemas.microsoft.com/office/drawing/2014/main" id="{D97476F4-5B9D-8A36-2912-3669C2B57F56}"/>
                  </a:ext>
                </a:extLst>
              </p:cNvPr>
              <p:cNvSpPr/>
              <p:nvPr/>
            </p:nvSpPr>
            <p:spPr>
              <a:xfrm>
                <a:off x="38840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86" name="Freeform: Shape 3385">
                <a:extLst>
                  <a:ext uri="{FF2B5EF4-FFF2-40B4-BE49-F238E27FC236}">
                    <a16:creationId xmlns:a16="http://schemas.microsoft.com/office/drawing/2014/main" id="{2E037075-7FC4-6AD1-C36E-50FB5C446A31}"/>
                  </a:ext>
                </a:extLst>
              </p:cNvPr>
              <p:cNvSpPr/>
              <p:nvPr/>
            </p:nvSpPr>
            <p:spPr>
              <a:xfrm>
                <a:off x="400012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87" name="Freeform: Shape 3386">
                <a:extLst>
                  <a:ext uri="{FF2B5EF4-FFF2-40B4-BE49-F238E27FC236}">
                    <a16:creationId xmlns:a16="http://schemas.microsoft.com/office/drawing/2014/main" id="{27DE32CA-FCEF-55F9-DBB0-19CD82D6A9BE}"/>
                  </a:ext>
                </a:extLst>
              </p:cNvPr>
              <p:cNvSpPr/>
              <p:nvPr/>
            </p:nvSpPr>
            <p:spPr>
              <a:xfrm>
                <a:off x="41161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88" name="Freeform: Shape 3387">
                <a:extLst>
                  <a:ext uri="{FF2B5EF4-FFF2-40B4-BE49-F238E27FC236}">
                    <a16:creationId xmlns:a16="http://schemas.microsoft.com/office/drawing/2014/main" id="{2399554B-2C54-0AB0-2E9B-2A61C87234C9}"/>
                  </a:ext>
                </a:extLst>
              </p:cNvPr>
              <p:cNvSpPr/>
              <p:nvPr/>
            </p:nvSpPr>
            <p:spPr>
              <a:xfrm>
                <a:off x="42321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89" name="Freeform: Shape 3388">
                <a:extLst>
                  <a:ext uri="{FF2B5EF4-FFF2-40B4-BE49-F238E27FC236}">
                    <a16:creationId xmlns:a16="http://schemas.microsoft.com/office/drawing/2014/main" id="{ABF9F4DD-43FE-4AD5-B678-A86449A7C5D7}"/>
                  </a:ext>
                </a:extLst>
              </p:cNvPr>
              <p:cNvSpPr/>
              <p:nvPr/>
            </p:nvSpPr>
            <p:spPr>
              <a:xfrm>
                <a:off x="43482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90" name="Freeform: Shape 3389">
                <a:extLst>
                  <a:ext uri="{FF2B5EF4-FFF2-40B4-BE49-F238E27FC236}">
                    <a16:creationId xmlns:a16="http://schemas.microsoft.com/office/drawing/2014/main" id="{DF3363DA-3BDD-C286-1BE5-1919693CEA5D}"/>
                  </a:ext>
                </a:extLst>
              </p:cNvPr>
              <p:cNvSpPr/>
              <p:nvPr/>
            </p:nvSpPr>
            <p:spPr>
              <a:xfrm>
                <a:off x="446424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91" name="Freeform: Shape 3390">
                <a:extLst>
                  <a:ext uri="{FF2B5EF4-FFF2-40B4-BE49-F238E27FC236}">
                    <a16:creationId xmlns:a16="http://schemas.microsoft.com/office/drawing/2014/main" id="{2221BDD6-6A13-A137-5856-DD0692C5FB78}"/>
                  </a:ext>
                </a:extLst>
              </p:cNvPr>
              <p:cNvSpPr/>
              <p:nvPr/>
            </p:nvSpPr>
            <p:spPr>
              <a:xfrm>
                <a:off x="458027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92" name="Freeform: Shape 3391">
                <a:extLst>
                  <a:ext uri="{FF2B5EF4-FFF2-40B4-BE49-F238E27FC236}">
                    <a16:creationId xmlns:a16="http://schemas.microsoft.com/office/drawing/2014/main" id="{E3849378-E4FD-EDB7-9EAE-5B3149026586}"/>
                  </a:ext>
                </a:extLst>
              </p:cNvPr>
              <p:cNvSpPr/>
              <p:nvPr/>
            </p:nvSpPr>
            <p:spPr>
              <a:xfrm>
                <a:off x="5511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93" name="Freeform: Shape 3392">
                <a:extLst>
                  <a:ext uri="{FF2B5EF4-FFF2-40B4-BE49-F238E27FC236}">
                    <a16:creationId xmlns:a16="http://schemas.microsoft.com/office/drawing/2014/main" id="{5BD1831F-D845-90ED-288B-AB29A88C283C}"/>
                  </a:ext>
                </a:extLst>
              </p:cNvPr>
              <p:cNvSpPr/>
              <p:nvPr/>
            </p:nvSpPr>
            <p:spPr>
              <a:xfrm>
                <a:off x="17115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94" name="Freeform: Shape 3393">
                <a:extLst>
                  <a:ext uri="{FF2B5EF4-FFF2-40B4-BE49-F238E27FC236}">
                    <a16:creationId xmlns:a16="http://schemas.microsoft.com/office/drawing/2014/main" id="{3F057D25-9DCB-F5E1-FBB9-9B18E448C720}"/>
                  </a:ext>
                </a:extLst>
              </p:cNvPr>
              <p:cNvSpPr/>
              <p:nvPr/>
            </p:nvSpPr>
            <p:spPr>
              <a:xfrm>
                <a:off x="2871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95" name="Freeform: Shape 3394">
                <a:extLst>
                  <a:ext uri="{FF2B5EF4-FFF2-40B4-BE49-F238E27FC236}">
                    <a16:creationId xmlns:a16="http://schemas.microsoft.com/office/drawing/2014/main" id="{D6233A40-507A-C538-7076-2FE77FC1B3E2}"/>
                  </a:ext>
                </a:extLst>
              </p:cNvPr>
              <p:cNvSpPr/>
              <p:nvPr/>
            </p:nvSpPr>
            <p:spPr>
              <a:xfrm>
                <a:off x="40320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96" name="Freeform: Shape 3395">
                <a:extLst>
                  <a:ext uri="{FF2B5EF4-FFF2-40B4-BE49-F238E27FC236}">
                    <a16:creationId xmlns:a16="http://schemas.microsoft.com/office/drawing/2014/main" id="{5E31398D-8633-7D51-0F32-7302B25AAA40}"/>
                  </a:ext>
                </a:extLst>
              </p:cNvPr>
              <p:cNvSpPr/>
              <p:nvPr/>
            </p:nvSpPr>
            <p:spPr>
              <a:xfrm>
                <a:off x="51923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97" name="Freeform: Shape 3396">
                <a:extLst>
                  <a:ext uri="{FF2B5EF4-FFF2-40B4-BE49-F238E27FC236}">
                    <a16:creationId xmlns:a16="http://schemas.microsoft.com/office/drawing/2014/main" id="{9276CE67-F8AC-4633-2F7C-F8517D5F0A08}"/>
                  </a:ext>
                </a:extLst>
              </p:cNvPr>
              <p:cNvSpPr/>
              <p:nvPr/>
            </p:nvSpPr>
            <p:spPr>
              <a:xfrm>
                <a:off x="63526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98" name="Freeform: Shape 3397">
                <a:extLst>
                  <a:ext uri="{FF2B5EF4-FFF2-40B4-BE49-F238E27FC236}">
                    <a16:creationId xmlns:a16="http://schemas.microsoft.com/office/drawing/2014/main" id="{C7C17627-DD9B-8227-E5DE-96ADCE458A62}"/>
                  </a:ext>
                </a:extLst>
              </p:cNvPr>
              <p:cNvSpPr/>
              <p:nvPr/>
            </p:nvSpPr>
            <p:spPr>
              <a:xfrm>
                <a:off x="7512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399" name="Freeform: Shape 3398">
                <a:extLst>
                  <a:ext uri="{FF2B5EF4-FFF2-40B4-BE49-F238E27FC236}">
                    <a16:creationId xmlns:a16="http://schemas.microsoft.com/office/drawing/2014/main" id="{9C5B57C4-7303-A529-3028-6BE65038BCBE}"/>
                  </a:ext>
                </a:extLst>
              </p:cNvPr>
              <p:cNvSpPr/>
              <p:nvPr/>
            </p:nvSpPr>
            <p:spPr>
              <a:xfrm>
                <a:off x="8673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00" name="Freeform: Shape 3399">
                <a:extLst>
                  <a:ext uri="{FF2B5EF4-FFF2-40B4-BE49-F238E27FC236}">
                    <a16:creationId xmlns:a16="http://schemas.microsoft.com/office/drawing/2014/main" id="{F640D54C-D150-1A87-B141-211EB0DF5179}"/>
                  </a:ext>
                </a:extLst>
              </p:cNvPr>
              <p:cNvSpPr/>
              <p:nvPr/>
            </p:nvSpPr>
            <p:spPr>
              <a:xfrm>
                <a:off x="98334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01" name="Freeform: Shape 3400">
                <a:extLst>
                  <a:ext uri="{FF2B5EF4-FFF2-40B4-BE49-F238E27FC236}">
                    <a16:creationId xmlns:a16="http://schemas.microsoft.com/office/drawing/2014/main" id="{6BC3AE55-744A-A8E8-FC74-FD656FDCBC45}"/>
                  </a:ext>
                </a:extLst>
              </p:cNvPr>
              <p:cNvSpPr/>
              <p:nvPr/>
            </p:nvSpPr>
            <p:spPr>
              <a:xfrm>
                <a:off x="10993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02" name="Freeform: Shape 3401">
                <a:extLst>
                  <a:ext uri="{FF2B5EF4-FFF2-40B4-BE49-F238E27FC236}">
                    <a16:creationId xmlns:a16="http://schemas.microsoft.com/office/drawing/2014/main" id="{B378AF4F-0AE0-43DB-70DB-659E3EB74ED7}"/>
                  </a:ext>
                </a:extLst>
              </p:cNvPr>
              <p:cNvSpPr/>
              <p:nvPr/>
            </p:nvSpPr>
            <p:spPr>
              <a:xfrm>
                <a:off x="121541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03" name="Freeform: Shape 3402">
                <a:extLst>
                  <a:ext uri="{FF2B5EF4-FFF2-40B4-BE49-F238E27FC236}">
                    <a16:creationId xmlns:a16="http://schemas.microsoft.com/office/drawing/2014/main" id="{51C38BDD-21FE-67F7-61BB-3188215BCFB8}"/>
                  </a:ext>
                </a:extLst>
              </p:cNvPr>
              <p:cNvSpPr/>
              <p:nvPr/>
            </p:nvSpPr>
            <p:spPr>
              <a:xfrm>
                <a:off x="13314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04" name="Freeform: Shape 3403">
                <a:extLst>
                  <a:ext uri="{FF2B5EF4-FFF2-40B4-BE49-F238E27FC236}">
                    <a16:creationId xmlns:a16="http://schemas.microsoft.com/office/drawing/2014/main" id="{A6EAA8B5-0644-FB2E-8F01-C0F44ABD402D}"/>
                  </a:ext>
                </a:extLst>
              </p:cNvPr>
              <p:cNvSpPr/>
              <p:nvPr/>
            </p:nvSpPr>
            <p:spPr>
              <a:xfrm>
                <a:off x="144748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05" name="Freeform: Shape 3404">
                <a:extLst>
                  <a:ext uri="{FF2B5EF4-FFF2-40B4-BE49-F238E27FC236}">
                    <a16:creationId xmlns:a16="http://schemas.microsoft.com/office/drawing/2014/main" id="{9A63038F-CAFB-1A2A-7E98-9835B6B58FF8}"/>
                  </a:ext>
                </a:extLst>
              </p:cNvPr>
              <p:cNvSpPr/>
              <p:nvPr/>
            </p:nvSpPr>
            <p:spPr>
              <a:xfrm>
                <a:off x="15634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06" name="Freeform: Shape 3405">
                <a:extLst>
                  <a:ext uri="{FF2B5EF4-FFF2-40B4-BE49-F238E27FC236}">
                    <a16:creationId xmlns:a16="http://schemas.microsoft.com/office/drawing/2014/main" id="{E56EB95F-C2D4-7C3C-A82A-40EE88CE2212}"/>
                  </a:ext>
                </a:extLst>
              </p:cNvPr>
              <p:cNvSpPr/>
              <p:nvPr/>
            </p:nvSpPr>
            <p:spPr>
              <a:xfrm>
                <a:off x="16795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07" name="Freeform: Shape 3406">
                <a:extLst>
                  <a:ext uri="{FF2B5EF4-FFF2-40B4-BE49-F238E27FC236}">
                    <a16:creationId xmlns:a16="http://schemas.microsoft.com/office/drawing/2014/main" id="{980B902D-EAA6-358B-DE35-6D4C47033589}"/>
                  </a:ext>
                </a:extLst>
              </p:cNvPr>
              <p:cNvSpPr/>
              <p:nvPr/>
            </p:nvSpPr>
            <p:spPr>
              <a:xfrm>
                <a:off x="17955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08" name="Freeform: Shape 3407">
                <a:extLst>
                  <a:ext uri="{FF2B5EF4-FFF2-40B4-BE49-F238E27FC236}">
                    <a16:creationId xmlns:a16="http://schemas.microsoft.com/office/drawing/2014/main" id="{6BB93C8F-7E77-EA29-9520-A737B5520FEB}"/>
                  </a:ext>
                </a:extLst>
              </p:cNvPr>
              <p:cNvSpPr/>
              <p:nvPr/>
            </p:nvSpPr>
            <p:spPr>
              <a:xfrm>
                <a:off x="191159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09" name="Freeform: Shape 3408">
                <a:extLst>
                  <a:ext uri="{FF2B5EF4-FFF2-40B4-BE49-F238E27FC236}">
                    <a16:creationId xmlns:a16="http://schemas.microsoft.com/office/drawing/2014/main" id="{6254AEE2-E449-360C-6266-881508E78488}"/>
                  </a:ext>
                </a:extLst>
              </p:cNvPr>
              <p:cNvSpPr/>
              <p:nvPr/>
            </p:nvSpPr>
            <p:spPr>
              <a:xfrm>
                <a:off x="20276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10" name="Freeform: Shape 3409">
                <a:extLst>
                  <a:ext uri="{FF2B5EF4-FFF2-40B4-BE49-F238E27FC236}">
                    <a16:creationId xmlns:a16="http://schemas.microsoft.com/office/drawing/2014/main" id="{9B663F23-8969-FB43-04D1-B0E82B12BE46}"/>
                  </a:ext>
                </a:extLst>
              </p:cNvPr>
              <p:cNvSpPr/>
              <p:nvPr/>
            </p:nvSpPr>
            <p:spPr>
              <a:xfrm>
                <a:off x="21436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11" name="Freeform: Shape 3410">
                <a:extLst>
                  <a:ext uri="{FF2B5EF4-FFF2-40B4-BE49-F238E27FC236}">
                    <a16:creationId xmlns:a16="http://schemas.microsoft.com/office/drawing/2014/main" id="{BC9A07A0-13B5-9F3A-F2B7-B3345CDB02AA}"/>
                  </a:ext>
                </a:extLst>
              </p:cNvPr>
              <p:cNvSpPr/>
              <p:nvPr/>
            </p:nvSpPr>
            <p:spPr>
              <a:xfrm>
                <a:off x="225968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12" name="Freeform: Shape 3411">
                <a:extLst>
                  <a:ext uri="{FF2B5EF4-FFF2-40B4-BE49-F238E27FC236}">
                    <a16:creationId xmlns:a16="http://schemas.microsoft.com/office/drawing/2014/main" id="{341CC698-054F-089F-BA19-7F793B2D7850}"/>
                  </a:ext>
                </a:extLst>
              </p:cNvPr>
              <p:cNvSpPr/>
              <p:nvPr/>
            </p:nvSpPr>
            <p:spPr>
              <a:xfrm>
                <a:off x="237571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13" name="Freeform: Shape 3412">
                <a:extLst>
                  <a:ext uri="{FF2B5EF4-FFF2-40B4-BE49-F238E27FC236}">
                    <a16:creationId xmlns:a16="http://schemas.microsoft.com/office/drawing/2014/main" id="{2D5CB3DE-6877-71D8-2474-EADE176618D6}"/>
                  </a:ext>
                </a:extLst>
              </p:cNvPr>
              <p:cNvSpPr/>
              <p:nvPr/>
            </p:nvSpPr>
            <p:spPr>
              <a:xfrm>
                <a:off x="24917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14" name="Freeform: Shape 3413">
                <a:extLst>
                  <a:ext uri="{FF2B5EF4-FFF2-40B4-BE49-F238E27FC236}">
                    <a16:creationId xmlns:a16="http://schemas.microsoft.com/office/drawing/2014/main" id="{1CF8C99C-5F18-4F83-AE24-D83975456809}"/>
                  </a:ext>
                </a:extLst>
              </p:cNvPr>
              <p:cNvSpPr/>
              <p:nvPr/>
            </p:nvSpPr>
            <p:spPr>
              <a:xfrm>
                <a:off x="26077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15" name="Freeform: Shape 3414">
                <a:extLst>
                  <a:ext uri="{FF2B5EF4-FFF2-40B4-BE49-F238E27FC236}">
                    <a16:creationId xmlns:a16="http://schemas.microsoft.com/office/drawing/2014/main" id="{B5B77664-1B50-50D9-D208-D9F66A5916B2}"/>
                  </a:ext>
                </a:extLst>
              </p:cNvPr>
              <p:cNvSpPr/>
              <p:nvPr/>
            </p:nvSpPr>
            <p:spPr>
              <a:xfrm>
                <a:off x="272379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16" name="Freeform: Shape 3415">
                <a:extLst>
                  <a:ext uri="{FF2B5EF4-FFF2-40B4-BE49-F238E27FC236}">
                    <a16:creationId xmlns:a16="http://schemas.microsoft.com/office/drawing/2014/main" id="{10441021-283D-CE5F-9FF6-87D4C924EDCC}"/>
                  </a:ext>
                </a:extLst>
              </p:cNvPr>
              <p:cNvSpPr/>
              <p:nvPr/>
            </p:nvSpPr>
            <p:spPr>
              <a:xfrm>
                <a:off x="28398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17" name="Freeform: Shape 3416">
                <a:extLst>
                  <a:ext uri="{FF2B5EF4-FFF2-40B4-BE49-F238E27FC236}">
                    <a16:creationId xmlns:a16="http://schemas.microsoft.com/office/drawing/2014/main" id="{9E3FFD11-3B33-ACC4-6D7D-841B0B59642A}"/>
                  </a:ext>
                </a:extLst>
              </p:cNvPr>
              <p:cNvSpPr/>
              <p:nvPr/>
            </p:nvSpPr>
            <p:spPr>
              <a:xfrm>
                <a:off x="29558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18" name="Freeform: Shape 3417">
                <a:extLst>
                  <a:ext uri="{FF2B5EF4-FFF2-40B4-BE49-F238E27FC236}">
                    <a16:creationId xmlns:a16="http://schemas.microsoft.com/office/drawing/2014/main" id="{A4FC5274-CC32-9B38-EA29-70224D31D85B}"/>
                  </a:ext>
                </a:extLst>
              </p:cNvPr>
              <p:cNvSpPr/>
              <p:nvPr/>
            </p:nvSpPr>
            <p:spPr>
              <a:xfrm>
                <a:off x="307189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19" name="Freeform: Shape 3418">
                <a:extLst>
                  <a:ext uri="{FF2B5EF4-FFF2-40B4-BE49-F238E27FC236}">
                    <a16:creationId xmlns:a16="http://schemas.microsoft.com/office/drawing/2014/main" id="{51864DA5-6709-37B9-1A16-66CDF589E520}"/>
                  </a:ext>
                </a:extLst>
              </p:cNvPr>
              <p:cNvSpPr/>
              <p:nvPr/>
            </p:nvSpPr>
            <p:spPr>
              <a:xfrm>
                <a:off x="318791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20" name="Freeform: Shape 3419">
                <a:extLst>
                  <a:ext uri="{FF2B5EF4-FFF2-40B4-BE49-F238E27FC236}">
                    <a16:creationId xmlns:a16="http://schemas.microsoft.com/office/drawing/2014/main" id="{076FA6F0-24DF-CE2A-1044-65DF13238E51}"/>
                  </a:ext>
                </a:extLst>
              </p:cNvPr>
              <p:cNvSpPr/>
              <p:nvPr/>
            </p:nvSpPr>
            <p:spPr>
              <a:xfrm>
                <a:off x="33039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21" name="Freeform: Shape 3420">
                <a:extLst>
                  <a:ext uri="{FF2B5EF4-FFF2-40B4-BE49-F238E27FC236}">
                    <a16:creationId xmlns:a16="http://schemas.microsoft.com/office/drawing/2014/main" id="{3926789C-0919-858E-8B91-7A27EC7B7039}"/>
                  </a:ext>
                </a:extLst>
              </p:cNvPr>
              <p:cNvSpPr/>
              <p:nvPr/>
            </p:nvSpPr>
            <p:spPr>
              <a:xfrm>
                <a:off x="341997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22" name="Freeform: Shape 3421">
                <a:extLst>
                  <a:ext uri="{FF2B5EF4-FFF2-40B4-BE49-F238E27FC236}">
                    <a16:creationId xmlns:a16="http://schemas.microsoft.com/office/drawing/2014/main" id="{28F16C5D-EF59-41C4-4F75-8B8EA97FD9BD}"/>
                  </a:ext>
                </a:extLst>
              </p:cNvPr>
              <p:cNvSpPr/>
              <p:nvPr/>
            </p:nvSpPr>
            <p:spPr>
              <a:xfrm>
                <a:off x="35360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23" name="Freeform: Shape 3422">
                <a:extLst>
                  <a:ext uri="{FF2B5EF4-FFF2-40B4-BE49-F238E27FC236}">
                    <a16:creationId xmlns:a16="http://schemas.microsoft.com/office/drawing/2014/main" id="{47284420-6A7E-6B08-A056-C521C70AE7E7}"/>
                  </a:ext>
                </a:extLst>
              </p:cNvPr>
              <p:cNvSpPr/>
              <p:nvPr/>
            </p:nvSpPr>
            <p:spPr>
              <a:xfrm>
                <a:off x="36520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24" name="Freeform: Shape 3423">
                <a:extLst>
                  <a:ext uri="{FF2B5EF4-FFF2-40B4-BE49-F238E27FC236}">
                    <a16:creationId xmlns:a16="http://schemas.microsoft.com/office/drawing/2014/main" id="{6A3B1F4F-C13B-E47D-C85D-4988E319F422}"/>
                  </a:ext>
                </a:extLst>
              </p:cNvPr>
              <p:cNvSpPr/>
              <p:nvPr/>
            </p:nvSpPr>
            <p:spPr>
              <a:xfrm>
                <a:off x="37680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25" name="Freeform: Shape 3424">
                <a:extLst>
                  <a:ext uri="{FF2B5EF4-FFF2-40B4-BE49-F238E27FC236}">
                    <a16:creationId xmlns:a16="http://schemas.microsoft.com/office/drawing/2014/main" id="{ABF863FA-CCE4-4D7C-9CD3-D6D1DCF9A0B9}"/>
                  </a:ext>
                </a:extLst>
              </p:cNvPr>
              <p:cNvSpPr/>
              <p:nvPr/>
            </p:nvSpPr>
            <p:spPr>
              <a:xfrm>
                <a:off x="38840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26" name="Freeform: Shape 3425">
                <a:extLst>
                  <a:ext uri="{FF2B5EF4-FFF2-40B4-BE49-F238E27FC236}">
                    <a16:creationId xmlns:a16="http://schemas.microsoft.com/office/drawing/2014/main" id="{7947F082-D43F-5708-FCA4-950E27E88851}"/>
                  </a:ext>
                </a:extLst>
              </p:cNvPr>
              <p:cNvSpPr/>
              <p:nvPr/>
            </p:nvSpPr>
            <p:spPr>
              <a:xfrm>
                <a:off x="400012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27" name="Freeform: Shape 3426">
                <a:extLst>
                  <a:ext uri="{FF2B5EF4-FFF2-40B4-BE49-F238E27FC236}">
                    <a16:creationId xmlns:a16="http://schemas.microsoft.com/office/drawing/2014/main" id="{9D7CDF19-DA9E-C752-1B8E-402336F5C5AC}"/>
                  </a:ext>
                </a:extLst>
              </p:cNvPr>
              <p:cNvSpPr/>
              <p:nvPr/>
            </p:nvSpPr>
            <p:spPr>
              <a:xfrm>
                <a:off x="41161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28" name="Freeform: Shape 3427">
                <a:extLst>
                  <a:ext uri="{FF2B5EF4-FFF2-40B4-BE49-F238E27FC236}">
                    <a16:creationId xmlns:a16="http://schemas.microsoft.com/office/drawing/2014/main" id="{6E470DBE-7E4E-3736-E79E-46B870F1FF1E}"/>
                  </a:ext>
                </a:extLst>
              </p:cNvPr>
              <p:cNvSpPr/>
              <p:nvPr/>
            </p:nvSpPr>
            <p:spPr>
              <a:xfrm>
                <a:off x="42321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29" name="Freeform: Shape 3428">
                <a:extLst>
                  <a:ext uri="{FF2B5EF4-FFF2-40B4-BE49-F238E27FC236}">
                    <a16:creationId xmlns:a16="http://schemas.microsoft.com/office/drawing/2014/main" id="{E4F32D86-83C2-869F-FC16-E19C7535FD1F}"/>
                  </a:ext>
                </a:extLst>
              </p:cNvPr>
              <p:cNvSpPr/>
              <p:nvPr/>
            </p:nvSpPr>
            <p:spPr>
              <a:xfrm>
                <a:off x="43482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30" name="Freeform: Shape 3429">
                <a:extLst>
                  <a:ext uri="{FF2B5EF4-FFF2-40B4-BE49-F238E27FC236}">
                    <a16:creationId xmlns:a16="http://schemas.microsoft.com/office/drawing/2014/main" id="{668F2DA0-CBA6-EE4A-2864-9FA9226A41B3}"/>
                  </a:ext>
                </a:extLst>
              </p:cNvPr>
              <p:cNvSpPr/>
              <p:nvPr/>
            </p:nvSpPr>
            <p:spPr>
              <a:xfrm>
                <a:off x="446424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31" name="Freeform: Shape 3430">
                <a:extLst>
                  <a:ext uri="{FF2B5EF4-FFF2-40B4-BE49-F238E27FC236}">
                    <a16:creationId xmlns:a16="http://schemas.microsoft.com/office/drawing/2014/main" id="{021DE129-5CAC-B5C9-F841-51EF8663AC21}"/>
                  </a:ext>
                </a:extLst>
              </p:cNvPr>
              <p:cNvSpPr/>
              <p:nvPr/>
            </p:nvSpPr>
            <p:spPr>
              <a:xfrm>
                <a:off x="458027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32" name="Freeform: Shape 3431">
                <a:extLst>
                  <a:ext uri="{FF2B5EF4-FFF2-40B4-BE49-F238E27FC236}">
                    <a16:creationId xmlns:a16="http://schemas.microsoft.com/office/drawing/2014/main" id="{8FE9D23E-89AE-EF83-3E38-C649E6AC6B7C}"/>
                  </a:ext>
                </a:extLst>
              </p:cNvPr>
              <p:cNvSpPr/>
              <p:nvPr/>
            </p:nvSpPr>
            <p:spPr>
              <a:xfrm>
                <a:off x="5511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33" name="Freeform: Shape 3432">
                <a:extLst>
                  <a:ext uri="{FF2B5EF4-FFF2-40B4-BE49-F238E27FC236}">
                    <a16:creationId xmlns:a16="http://schemas.microsoft.com/office/drawing/2014/main" id="{EBBFD441-339D-A84E-C246-F1851B342357}"/>
                  </a:ext>
                </a:extLst>
              </p:cNvPr>
              <p:cNvSpPr/>
              <p:nvPr/>
            </p:nvSpPr>
            <p:spPr>
              <a:xfrm>
                <a:off x="17115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34" name="Freeform: Shape 3433">
                <a:extLst>
                  <a:ext uri="{FF2B5EF4-FFF2-40B4-BE49-F238E27FC236}">
                    <a16:creationId xmlns:a16="http://schemas.microsoft.com/office/drawing/2014/main" id="{FEA7D20B-327B-C02D-8F6F-3F5E111AF5C5}"/>
                  </a:ext>
                </a:extLst>
              </p:cNvPr>
              <p:cNvSpPr/>
              <p:nvPr/>
            </p:nvSpPr>
            <p:spPr>
              <a:xfrm>
                <a:off x="2871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35" name="Freeform: Shape 3434">
                <a:extLst>
                  <a:ext uri="{FF2B5EF4-FFF2-40B4-BE49-F238E27FC236}">
                    <a16:creationId xmlns:a16="http://schemas.microsoft.com/office/drawing/2014/main" id="{9E0C2563-E3A0-A60F-2B8D-B4500A9DE974}"/>
                  </a:ext>
                </a:extLst>
              </p:cNvPr>
              <p:cNvSpPr/>
              <p:nvPr/>
            </p:nvSpPr>
            <p:spPr>
              <a:xfrm>
                <a:off x="40320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36" name="Freeform: Shape 3435">
                <a:extLst>
                  <a:ext uri="{FF2B5EF4-FFF2-40B4-BE49-F238E27FC236}">
                    <a16:creationId xmlns:a16="http://schemas.microsoft.com/office/drawing/2014/main" id="{12A17106-8414-E603-3DCD-02CFA76FADD3}"/>
                  </a:ext>
                </a:extLst>
              </p:cNvPr>
              <p:cNvSpPr/>
              <p:nvPr/>
            </p:nvSpPr>
            <p:spPr>
              <a:xfrm>
                <a:off x="51923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37" name="Freeform: Shape 3436">
                <a:extLst>
                  <a:ext uri="{FF2B5EF4-FFF2-40B4-BE49-F238E27FC236}">
                    <a16:creationId xmlns:a16="http://schemas.microsoft.com/office/drawing/2014/main" id="{0F508DD3-90F1-7360-8885-28C06D6F8667}"/>
                  </a:ext>
                </a:extLst>
              </p:cNvPr>
              <p:cNvSpPr/>
              <p:nvPr/>
            </p:nvSpPr>
            <p:spPr>
              <a:xfrm>
                <a:off x="63526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38" name="Freeform: Shape 3437">
                <a:extLst>
                  <a:ext uri="{FF2B5EF4-FFF2-40B4-BE49-F238E27FC236}">
                    <a16:creationId xmlns:a16="http://schemas.microsoft.com/office/drawing/2014/main" id="{3A01BEE7-D249-F22C-73C3-BE261E36F984}"/>
                  </a:ext>
                </a:extLst>
              </p:cNvPr>
              <p:cNvSpPr/>
              <p:nvPr/>
            </p:nvSpPr>
            <p:spPr>
              <a:xfrm>
                <a:off x="7512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39" name="Freeform: Shape 3438">
                <a:extLst>
                  <a:ext uri="{FF2B5EF4-FFF2-40B4-BE49-F238E27FC236}">
                    <a16:creationId xmlns:a16="http://schemas.microsoft.com/office/drawing/2014/main" id="{CF44D2F4-2498-5FBA-888F-03DBFB8ACA9A}"/>
                  </a:ext>
                </a:extLst>
              </p:cNvPr>
              <p:cNvSpPr/>
              <p:nvPr/>
            </p:nvSpPr>
            <p:spPr>
              <a:xfrm>
                <a:off x="8673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40" name="Freeform: Shape 3439">
                <a:extLst>
                  <a:ext uri="{FF2B5EF4-FFF2-40B4-BE49-F238E27FC236}">
                    <a16:creationId xmlns:a16="http://schemas.microsoft.com/office/drawing/2014/main" id="{E3585BE3-241F-A95B-D06E-666CF1DE9717}"/>
                  </a:ext>
                </a:extLst>
              </p:cNvPr>
              <p:cNvSpPr/>
              <p:nvPr/>
            </p:nvSpPr>
            <p:spPr>
              <a:xfrm>
                <a:off x="98334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41" name="Freeform: Shape 3440">
                <a:extLst>
                  <a:ext uri="{FF2B5EF4-FFF2-40B4-BE49-F238E27FC236}">
                    <a16:creationId xmlns:a16="http://schemas.microsoft.com/office/drawing/2014/main" id="{3C1BD176-C11D-C047-69C6-15CD1A19C47F}"/>
                  </a:ext>
                </a:extLst>
              </p:cNvPr>
              <p:cNvSpPr/>
              <p:nvPr/>
            </p:nvSpPr>
            <p:spPr>
              <a:xfrm>
                <a:off x="10993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42" name="Freeform: Shape 3441">
                <a:extLst>
                  <a:ext uri="{FF2B5EF4-FFF2-40B4-BE49-F238E27FC236}">
                    <a16:creationId xmlns:a16="http://schemas.microsoft.com/office/drawing/2014/main" id="{8B87454B-3E8B-A4B6-321C-7D24EBC9F8A1}"/>
                  </a:ext>
                </a:extLst>
              </p:cNvPr>
              <p:cNvSpPr/>
              <p:nvPr/>
            </p:nvSpPr>
            <p:spPr>
              <a:xfrm>
                <a:off x="121541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43" name="Freeform: Shape 3442">
                <a:extLst>
                  <a:ext uri="{FF2B5EF4-FFF2-40B4-BE49-F238E27FC236}">
                    <a16:creationId xmlns:a16="http://schemas.microsoft.com/office/drawing/2014/main" id="{D371ABBB-E53E-DFEA-B2CC-140BF94F1B84}"/>
                  </a:ext>
                </a:extLst>
              </p:cNvPr>
              <p:cNvSpPr/>
              <p:nvPr/>
            </p:nvSpPr>
            <p:spPr>
              <a:xfrm>
                <a:off x="13314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44" name="Freeform: Shape 3443">
                <a:extLst>
                  <a:ext uri="{FF2B5EF4-FFF2-40B4-BE49-F238E27FC236}">
                    <a16:creationId xmlns:a16="http://schemas.microsoft.com/office/drawing/2014/main" id="{9BD2F021-3018-E2BB-B460-86C17A34C6AD}"/>
                  </a:ext>
                </a:extLst>
              </p:cNvPr>
              <p:cNvSpPr/>
              <p:nvPr/>
            </p:nvSpPr>
            <p:spPr>
              <a:xfrm>
                <a:off x="144748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45" name="Freeform: Shape 3444">
                <a:extLst>
                  <a:ext uri="{FF2B5EF4-FFF2-40B4-BE49-F238E27FC236}">
                    <a16:creationId xmlns:a16="http://schemas.microsoft.com/office/drawing/2014/main" id="{992307A8-AC43-E1C5-A264-25B085818C13}"/>
                  </a:ext>
                </a:extLst>
              </p:cNvPr>
              <p:cNvSpPr/>
              <p:nvPr/>
            </p:nvSpPr>
            <p:spPr>
              <a:xfrm>
                <a:off x="15634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46" name="Freeform: Shape 3445">
                <a:extLst>
                  <a:ext uri="{FF2B5EF4-FFF2-40B4-BE49-F238E27FC236}">
                    <a16:creationId xmlns:a16="http://schemas.microsoft.com/office/drawing/2014/main" id="{E8FAE24E-9A66-1E7B-4976-EA7565224254}"/>
                  </a:ext>
                </a:extLst>
              </p:cNvPr>
              <p:cNvSpPr/>
              <p:nvPr/>
            </p:nvSpPr>
            <p:spPr>
              <a:xfrm>
                <a:off x="16795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47" name="Freeform: Shape 3446">
                <a:extLst>
                  <a:ext uri="{FF2B5EF4-FFF2-40B4-BE49-F238E27FC236}">
                    <a16:creationId xmlns:a16="http://schemas.microsoft.com/office/drawing/2014/main" id="{E6F01F72-D092-6DE7-3FCF-12C61CAA38E3}"/>
                  </a:ext>
                </a:extLst>
              </p:cNvPr>
              <p:cNvSpPr/>
              <p:nvPr/>
            </p:nvSpPr>
            <p:spPr>
              <a:xfrm>
                <a:off x="17955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48" name="Freeform: Shape 3447">
                <a:extLst>
                  <a:ext uri="{FF2B5EF4-FFF2-40B4-BE49-F238E27FC236}">
                    <a16:creationId xmlns:a16="http://schemas.microsoft.com/office/drawing/2014/main" id="{D3F4C395-8E02-5DD8-0BC2-819652C8179B}"/>
                  </a:ext>
                </a:extLst>
              </p:cNvPr>
              <p:cNvSpPr/>
              <p:nvPr/>
            </p:nvSpPr>
            <p:spPr>
              <a:xfrm>
                <a:off x="191159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49" name="Freeform: Shape 3448">
                <a:extLst>
                  <a:ext uri="{FF2B5EF4-FFF2-40B4-BE49-F238E27FC236}">
                    <a16:creationId xmlns:a16="http://schemas.microsoft.com/office/drawing/2014/main" id="{EB37ED13-AF78-1E6D-C673-85B2E0BC9CAF}"/>
                  </a:ext>
                </a:extLst>
              </p:cNvPr>
              <p:cNvSpPr/>
              <p:nvPr/>
            </p:nvSpPr>
            <p:spPr>
              <a:xfrm>
                <a:off x="20276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50" name="Freeform: Shape 3449">
                <a:extLst>
                  <a:ext uri="{FF2B5EF4-FFF2-40B4-BE49-F238E27FC236}">
                    <a16:creationId xmlns:a16="http://schemas.microsoft.com/office/drawing/2014/main" id="{6D43FF67-AA6A-0B8B-28C2-76FC6F511CF1}"/>
                  </a:ext>
                </a:extLst>
              </p:cNvPr>
              <p:cNvSpPr/>
              <p:nvPr/>
            </p:nvSpPr>
            <p:spPr>
              <a:xfrm>
                <a:off x="21436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51" name="Freeform: Shape 3450">
                <a:extLst>
                  <a:ext uri="{FF2B5EF4-FFF2-40B4-BE49-F238E27FC236}">
                    <a16:creationId xmlns:a16="http://schemas.microsoft.com/office/drawing/2014/main" id="{8D893A28-46F7-F453-14F1-B73249AD2517}"/>
                  </a:ext>
                </a:extLst>
              </p:cNvPr>
              <p:cNvSpPr/>
              <p:nvPr/>
            </p:nvSpPr>
            <p:spPr>
              <a:xfrm>
                <a:off x="225968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52" name="Freeform: Shape 3451">
                <a:extLst>
                  <a:ext uri="{FF2B5EF4-FFF2-40B4-BE49-F238E27FC236}">
                    <a16:creationId xmlns:a16="http://schemas.microsoft.com/office/drawing/2014/main" id="{77343A03-8264-29CC-0922-CFDAC7E58FBF}"/>
                  </a:ext>
                </a:extLst>
              </p:cNvPr>
              <p:cNvSpPr/>
              <p:nvPr/>
            </p:nvSpPr>
            <p:spPr>
              <a:xfrm>
                <a:off x="237571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53" name="Freeform: Shape 3452">
                <a:extLst>
                  <a:ext uri="{FF2B5EF4-FFF2-40B4-BE49-F238E27FC236}">
                    <a16:creationId xmlns:a16="http://schemas.microsoft.com/office/drawing/2014/main" id="{05F06A21-E656-AEC0-ED61-B4D3AF02735B}"/>
                  </a:ext>
                </a:extLst>
              </p:cNvPr>
              <p:cNvSpPr/>
              <p:nvPr/>
            </p:nvSpPr>
            <p:spPr>
              <a:xfrm>
                <a:off x="24917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54" name="Freeform: Shape 3453">
                <a:extLst>
                  <a:ext uri="{FF2B5EF4-FFF2-40B4-BE49-F238E27FC236}">
                    <a16:creationId xmlns:a16="http://schemas.microsoft.com/office/drawing/2014/main" id="{17E54D3F-FD98-48E1-BAB5-694D8827A727}"/>
                  </a:ext>
                </a:extLst>
              </p:cNvPr>
              <p:cNvSpPr/>
              <p:nvPr/>
            </p:nvSpPr>
            <p:spPr>
              <a:xfrm>
                <a:off x="26077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55" name="Freeform: Shape 3454">
                <a:extLst>
                  <a:ext uri="{FF2B5EF4-FFF2-40B4-BE49-F238E27FC236}">
                    <a16:creationId xmlns:a16="http://schemas.microsoft.com/office/drawing/2014/main" id="{0B8006F5-EDC7-FF0E-A21E-92E88421BD3E}"/>
                  </a:ext>
                </a:extLst>
              </p:cNvPr>
              <p:cNvSpPr/>
              <p:nvPr/>
            </p:nvSpPr>
            <p:spPr>
              <a:xfrm>
                <a:off x="272379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56" name="Freeform: Shape 3455">
                <a:extLst>
                  <a:ext uri="{FF2B5EF4-FFF2-40B4-BE49-F238E27FC236}">
                    <a16:creationId xmlns:a16="http://schemas.microsoft.com/office/drawing/2014/main" id="{6034A3C2-00A0-3DC8-9B22-AB4802EFC7FA}"/>
                  </a:ext>
                </a:extLst>
              </p:cNvPr>
              <p:cNvSpPr/>
              <p:nvPr/>
            </p:nvSpPr>
            <p:spPr>
              <a:xfrm>
                <a:off x="28398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57" name="Freeform: Shape 3456">
                <a:extLst>
                  <a:ext uri="{FF2B5EF4-FFF2-40B4-BE49-F238E27FC236}">
                    <a16:creationId xmlns:a16="http://schemas.microsoft.com/office/drawing/2014/main" id="{1EE0BF50-2186-9F5C-22F8-789575DF6F4B}"/>
                  </a:ext>
                </a:extLst>
              </p:cNvPr>
              <p:cNvSpPr/>
              <p:nvPr/>
            </p:nvSpPr>
            <p:spPr>
              <a:xfrm>
                <a:off x="29558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58" name="Freeform: Shape 3457">
                <a:extLst>
                  <a:ext uri="{FF2B5EF4-FFF2-40B4-BE49-F238E27FC236}">
                    <a16:creationId xmlns:a16="http://schemas.microsoft.com/office/drawing/2014/main" id="{10AF7D70-CA78-B083-E2CC-C4FBD10963A4}"/>
                  </a:ext>
                </a:extLst>
              </p:cNvPr>
              <p:cNvSpPr/>
              <p:nvPr/>
            </p:nvSpPr>
            <p:spPr>
              <a:xfrm>
                <a:off x="307189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59" name="Freeform: Shape 3458">
                <a:extLst>
                  <a:ext uri="{FF2B5EF4-FFF2-40B4-BE49-F238E27FC236}">
                    <a16:creationId xmlns:a16="http://schemas.microsoft.com/office/drawing/2014/main" id="{64792801-0642-B450-9617-ED240A923E6F}"/>
                  </a:ext>
                </a:extLst>
              </p:cNvPr>
              <p:cNvSpPr/>
              <p:nvPr/>
            </p:nvSpPr>
            <p:spPr>
              <a:xfrm>
                <a:off x="318791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60" name="Freeform: Shape 3459">
                <a:extLst>
                  <a:ext uri="{FF2B5EF4-FFF2-40B4-BE49-F238E27FC236}">
                    <a16:creationId xmlns:a16="http://schemas.microsoft.com/office/drawing/2014/main" id="{52CB297E-5A53-7FB6-2EA4-254C793773FC}"/>
                  </a:ext>
                </a:extLst>
              </p:cNvPr>
              <p:cNvSpPr/>
              <p:nvPr/>
            </p:nvSpPr>
            <p:spPr>
              <a:xfrm>
                <a:off x="33039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61" name="Freeform: Shape 3460">
                <a:extLst>
                  <a:ext uri="{FF2B5EF4-FFF2-40B4-BE49-F238E27FC236}">
                    <a16:creationId xmlns:a16="http://schemas.microsoft.com/office/drawing/2014/main" id="{E31A74A7-4AD5-AAFF-45C2-83D3D5E30454}"/>
                  </a:ext>
                </a:extLst>
              </p:cNvPr>
              <p:cNvSpPr/>
              <p:nvPr/>
            </p:nvSpPr>
            <p:spPr>
              <a:xfrm>
                <a:off x="341997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62" name="Freeform: Shape 3461">
                <a:extLst>
                  <a:ext uri="{FF2B5EF4-FFF2-40B4-BE49-F238E27FC236}">
                    <a16:creationId xmlns:a16="http://schemas.microsoft.com/office/drawing/2014/main" id="{B31E069D-8C34-B6D7-5077-B5452275B967}"/>
                  </a:ext>
                </a:extLst>
              </p:cNvPr>
              <p:cNvSpPr/>
              <p:nvPr/>
            </p:nvSpPr>
            <p:spPr>
              <a:xfrm>
                <a:off x="35360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63" name="Freeform: Shape 3462">
                <a:extLst>
                  <a:ext uri="{FF2B5EF4-FFF2-40B4-BE49-F238E27FC236}">
                    <a16:creationId xmlns:a16="http://schemas.microsoft.com/office/drawing/2014/main" id="{5DC30441-CCD9-C119-E0DF-C1D0FDFD457E}"/>
                  </a:ext>
                </a:extLst>
              </p:cNvPr>
              <p:cNvSpPr/>
              <p:nvPr/>
            </p:nvSpPr>
            <p:spPr>
              <a:xfrm>
                <a:off x="36520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64" name="Freeform: Shape 3463">
                <a:extLst>
                  <a:ext uri="{FF2B5EF4-FFF2-40B4-BE49-F238E27FC236}">
                    <a16:creationId xmlns:a16="http://schemas.microsoft.com/office/drawing/2014/main" id="{54190D80-4AF1-2CC5-BEA2-A2AE480BC1CC}"/>
                  </a:ext>
                </a:extLst>
              </p:cNvPr>
              <p:cNvSpPr/>
              <p:nvPr/>
            </p:nvSpPr>
            <p:spPr>
              <a:xfrm>
                <a:off x="37680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65" name="Freeform: Shape 3464">
                <a:extLst>
                  <a:ext uri="{FF2B5EF4-FFF2-40B4-BE49-F238E27FC236}">
                    <a16:creationId xmlns:a16="http://schemas.microsoft.com/office/drawing/2014/main" id="{D97B166E-BA37-113B-AF43-93A0B3B0CE04}"/>
                  </a:ext>
                </a:extLst>
              </p:cNvPr>
              <p:cNvSpPr/>
              <p:nvPr/>
            </p:nvSpPr>
            <p:spPr>
              <a:xfrm>
                <a:off x="38840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66" name="Freeform: Shape 3465">
                <a:extLst>
                  <a:ext uri="{FF2B5EF4-FFF2-40B4-BE49-F238E27FC236}">
                    <a16:creationId xmlns:a16="http://schemas.microsoft.com/office/drawing/2014/main" id="{98C5075A-0F22-E601-968A-E5C957C36B95}"/>
                  </a:ext>
                </a:extLst>
              </p:cNvPr>
              <p:cNvSpPr/>
              <p:nvPr/>
            </p:nvSpPr>
            <p:spPr>
              <a:xfrm>
                <a:off x="400012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67" name="Freeform: Shape 3466">
                <a:extLst>
                  <a:ext uri="{FF2B5EF4-FFF2-40B4-BE49-F238E27FC236}">
                    <a16:creationId xmlns:a16="http://schemas.microsoft.com/office/drawing/2014/main" id="{592F0A82-BAE7-F841-9ECD-63B8A62F5909}"/>
                  </a:ext>
                </a:extLst>
              </p:cNvPr>
              <p:cNvSpPr/>
              <p:nvPr/>
            </p:nvSpPr>
            <p:spPr>
              <a:xfrm>
                <a:off x="41161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68" name="Freeform: Shape 3467">
                <a:extLst>
                  <a:ext uri="{FF2B5EF4-FFF2-40B4-BE49-F238E27FC236}">
                    <a16:creationId xmlns:a16="http://schemas.microsoft.com/office/drawing/2014/main" id="{8FCB5B28-E781-188C-8ACD-3B9C693478C6}"/>
                  </a:ext>
                </a:extLst>
              </p:cNvPr>
              <p:cNvSpPr/>
              <p:nvPr/>
            </p:nvSpPr>
            <p:spPr>
              <a:xfrm>
                <a:off x="42321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69" name="Freeform: Shape 3468">
                <a:extLst>
                  <a:ext uri="{FF2B5EF4-FFF2-40B4-BE49-F238E27FC236}">
                    <a16:creationId xmlns:a16="http://schemas.microsoft.com/office/drawing/2014/main" id="{01F6A65D-70C0-B866-50BC-A8E85015B5D4}"/>
                  </a:ext>
                </a:extLst>
              </p:cNvPr>
              <p:cNvSpPr/>
              <p:nvPr/>
            </p:nvSpPr>
            <p:spPr>
              <a:xfrm>
                <a:off x="43482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70" name="Freeform: Shape 3469">
                <a:extLst>
                  <a:ext uri="{FF2B5EF4-FFF2-40B4-BE49-F238E27FC236}">
                    <a16:creationId xmlns:a16="http://schemas.microsoft.com/office/drawing/2014/main" id="{101D9664-F6FF-77D0-98AD-4073CA37784A}"/>
                  </a:ext>
                </a:extLst>
              </p:cNvPr>
              <p:cNvSpPr/>
              <p:nvPr/>
            </p:nvSpPr>
            <p:spPr>
              <a:xfrm>
                <a:off x="446424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71" name="Freeform: Shape 3470">
                <a:extLst>
                  <a:ext uri="{FF2B5EF4-FFF2-40B4-BE49-F238E27FC236}">
                    <a16:creationId xmlns:a16="http://schemas.microsoft.com/office/drawing/2014/main" id="{A70A6433-4DF6-F2E5-DE8D-0FDF68CD25B5}"/>
                  </a:ext>
                </a:extLst>
              </p:cNvPr>
              <p:cNvSpPr/>
              <p:nvPr/>
            </p:nvSpPr>
            <p:spPr>
              <a:xfrm>
                <a:off x="458027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72" name="Freeform: Shape 3471">
                <a:extLst>
                  <a:ext uri="{FF2B5EF4-FFF2-40B4-BE49-F238E27FC236}">
                    <a16:creationId xmlns:a16="http://schemas.microsoft.com/office/drawing/2014/main" id="{67BD2FC8-CFC0-4FBE-C695-FBA06B2E179E}"/>
                  </a:ext>
                </a:extLst>
              </p:cNvPr>
              <p:cNvSpPr/>
              <p:nvPr/>
            </p:nvSpPr>
            <p:spPr>
              <a:xfrm>
                <a:off x="5511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73" name="Freeform: Shape 3472">
                <a:extLst>
                  <a:ext uri="{FF2B5EF4-FFF2-40B4-BE49-F238E27FC236}">
                    <a16:creationId xmlns:a16="http://schemas.microsoft.com/office/drawing/2014/main" id="{555F26AF-75CA-A6B2-9F3D-44AEC1DBAD49}"/>
                  </a:ext>
                </a:extLst>
              </p:cNvPr>
              <p:cNvSpPr/>
              <p:nvPr/>
            </p:nvSpPr>
            <p:spPr>
              <a:xfrm>
                <a:off x="17115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74" name="Freeform: Shape 3473">
                <a:extLst>
                  <a:ext uri="{FF2B5EF4-FFF2-40B4-BE49-F238E27FC236}">
                    <a16:creationId xmlns:a16="http://schemas.microsoft.com/office/drawing/2014/main" id="{2CF3C34C-CC11-4BB5-F1B8-32B484C1966B}"/>
                  </a:ext>
                </a:extLst>
              </p:cNvPr>
              <p:cNvSpPr/>
              <p:nvPr/>
            </p:nvSpPr>
            <p:spPr>
              <a:xfrm>
                <a:off x="2871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75" name="Freeform: Shape 3474">
                <a:extLst>
                  <a:ext uri="{FF2B5EF4-FFF2-40B4-BE49-F238E27FC236}">
                    <a16:creationId xmlns:a16="http://schemas.microsoft.com/office/drawing/2014/main" id="{015E41FC-F148-544F-540F-10BF7C61BE1E}"/>
                  </a:ext>
                </a:extLst>
              </p:cNvPr>
              <p:cNvSpPr/>
              <p:nvPr/>
            </p:nvSpPr>
            <p:spPr>
              <a:xfrm>
                <a:off x="40320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76" name="Freeform: Shape 3475">
                <a:extLst>
                  <a:ext uri="{FF2B5EF4-FFF2-40B4-BE49-F238E27FC236}">
                    <a16:creationId xmlns:a16="http://schemas.microsoft.com/office/drawing/2014/main" id="{DBFAC247-BCD1-C54F-EAED-0422CE1ACEEC}"/>
                  </a:ext>
                </a:extLst>
              </p:cNvPr>
              <p:cNvSpPr/>
              <p:nvPr/>
            </p:nvSpPr>
            <p:spPr>
              <a:xfrm>
                <a:off x="51923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77" name="Freeform: Shape 3476">
                <a:extLst>
                  <a:ext uri="{FF2B5EF4-FFF2-40B4-BE49-F238E27FC236}">
                    <a16:creationId xmlns:a16="http://schemas.microsoft.com/office/drawing/2014/main" id="{46787343-C7A7-8529-9F09-F06B3C5EEA34}"/>
                  </a:ext>
                </a:extLst>
              </p:cNvPr>
              <p:cNvSpPr/>
              <p:nvPr/>
            </p:nvSpPr>
            <p:spPr>
              <a:xfrm>
                <a:off x="63526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78" name="Freeform: Shape 3477">
                <a:extLst>
                  <a:ext uri="{FF2B5EF4-FFF2-40B4-BE49-F238E27FC236}">
                    <a16:creationId xmlns:a16="http://schemas.microsoft.com/office/drawing/2014/main" id="{F63A93CE-2DD3-D090-8BA7-485A355DE10C}"/>
                  </a:ext>
                </a:extLst>
              </p:cNvPr>
              <p:cNvSpPr/>
              <p:nvPr/>
            </p:nvSpPr>
            <p:spPr>
              <a:xfrm>
                <a:off x="7512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79" name="Freeform: Shape 3478">
                <a:extLst>
                  <a:ext uri="{FF2B5EF4-FFF2-40B4-BE49-F238E27FC236}">
                    <a16:creationId xmlns:a16="http://schemas.microsoft.com/office/drawing/2014/main" id="{8EA0ABDF-1F8B-B73A-1188-DC6F3D01A131}"/>
                  </a:ext>
                </a:extLst>
              </p:cNvPr>
              <p:cNvSpPr/>
              <p:nvPr/>
            </p:nvSpPr>
            <p:spPr>
              <a:xfrm>
                <a:off x="8673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80" name="Freeform: Shape 3479">
                <a:extLst>
                  <a:ext uri="{FF2B5EF4-FFF2-40B4-BE49-F238E27FC236}">
                    <a16:creationId xmlns:a16="http://schemas.microsoft.com/office/drawing/2014/main" id="{DED3958C-A027-EEA0-0CE8-8E258409DA42}"/>
                  </a:ext>
                </a:extLst>
              </p:cNvPr>
              <p:cNvSpPr/>
              <p:nvPr/>
            </p:nvSpPr>
            <p:spPr>
              <a:xfrm>
                <a:off x="98334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81" name="Freeform: Shape 3480">
                <a:extLst>
                  <a:ext uri="{FF2B5EF4-FFF2-40B4-BE49-F238E27FC236}">
                    <a16:creationId xmlns:a16="http://schemas.microsoft.com/office/drawing/2014/main" id="{BEDB96D6-7810-A0CC-9C1D-6ACF4542FA1D}"/>
                  </a:ext>
                </a:extLst>
              </p:cNvPr>
              <p:cNvSpPr/>
              <p:nvPr/>
            </p:nvSpPr>
            <p:spPr>
              <a:xfrm>
                <a:off x="10993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82" name="Freeform: Shape 3481">
                <a:extLst>
                  <a:ext uri="{FF2B5EF4-FFF2-40B4-BE49-F238E27FC236}">
                    <a16:creationId xmlns:a16="http://schemas.microsoft.com/office/drawing/2014/main" id="{743E5B0D-185D-FC2A-942A-7388CA005CED}"/>
                  </a:ext>
                </a:extLst>
              </p:cNvPr>
              <p:cNvSpPr/>
              <p:nvPr/>
            </p:nvSpPr>
            <p:spPr>
              <a:xfrm>
                <a:off x="121541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83" name="Freeform: Shape 3482">
                <a:extLst>
                  <a:ext uri="{FF2B5EF4-FFF2-40B4-BE49-F238E27FC236}">
                    <a16:creationId xmlns:a16="http://schemas.microsoft.com/office/drawing/2014/main" id="{90F62827-A225-671D-FAA8-3DAF89FA3ADC}"/>
                  </a:ext>
                </a:extLst>
              </p:cNvPr>
              <p:cNvSpPr/>
              <p:nvPr/>
            </p:nvSpPr>
            <p:spPr>
              <a:xfrm>
                <a:off x="13314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84" name="Freeform: Shape 3483">
                <a:extLst>
                  <a:ext uri="{FF2B5EF4-FFF2-40B4-BE49-F238E27FC236}">
                    <a16:creationId xmlns:a16="http://schemas.microsoft.com/office/drawing/2014/main" id="{855D31FF-0DF7-187E-CDA3-2308838364A3}"/>
                  </a:ext>
                </a:extLst>
              </p:cNvPr>
              <p:cNvSpPr/>
              <p:nvPr/>
            </p:nvSpPr>
            <p:spPr>
              <a:xfrm>
                <a:off x="144748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85" name="Freeform: Shape 3484">
                <a:extLst>
                  <a:ext uri="{FF2B5EF4-FFF2-40B4-BE49-F238E27FC236}">
                    <a16:creationId xmlns:a16="http://schemas.microsoft.com/office/drawing/2014/main" id="{E7F56CDA-4134-FEF9-EE88-D56BDD1983C1}"/>
                  </a:ext>
                </a:extLst>
              </p:cNvPr>
              <p:cNvSpPr/>
              <p:nvPr/>
            </p:nvSpPr>
            <p:spPr>
              <a:xfrm>
                <a:off x="15634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86" name="Freeform: Shape 3485">
                <a:extLst>
                  <a:ext uri="{FF2B5EF4-FFF2-40B4-BE49-F238E27FC236}">
                    <a16:creationId xmlns:a16="http://schemas.microsoft.com/office/drawing/2014/main" id="{285FD7EA-8D04-B37B-A5CA-5CFB698A5618}"/>
                  </a:ext>
                </a:extLst>
              </p:cNvPr>
              <p:cNvSpPr/>
              <p:nvPr/>
            </p:nvSpPr>
            <p:spPr>
              <a:xfrm>
                <a:off x="16795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87" name="Freeform: Shape 3486">
                <a:extLst>
                  <a:ext uri="{FF2B5EF4-FFF2-40B4-BE49-F238E27FC236}">
                    <a16:creationId xmlns:a16="http://schemas.microsoft.com/office/drawing/2014/main" id="{13EB2BFC-FB40-C84E-094C-08E3A13E6BC0}"/>
                  </a:ext>
                </a:extLst>
              </p:cNvPr>
              <p:cNvSpPr/>
              <p:nvPr/>
            </p:nvSpPr>
            <p:spPr>
              <a:xfrm>
                <a:off x="17955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88" name="Freeform: Shape 3487">
                <a:extLst>
                  <a:ext uri="{FF2B5EF4-FFF2-40B4-BE49-F238E27FC236}">
                    <a16:creationId xmlns:a16="http://schemas.microsoft.com/office/drawing/2014/main" id="{EA89E622-C5F1-F085-6684-B45534BA8EB3}"/>
                  </a:ext>
                </a:extLst>
              </p:cNvPr>
              <p:cNvSpPr/>
              <p:nvPr/>
            </p:nvSpPr>
            <p:spPr>
              <a:xfrm>
                <a:off x="191159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89" name="Freeform: Shape 3488">
                <a:extLst>
                  <a:ext uri="{FF2B5EF4-FFF2-40B4-BE49-F238E27FC236}">
                    <a16:creationId xmlns:a16="http://schemas.microsoft.com/office/drawing/2014/main" id="{EA0738C5-35A9-8835-1D37-D9A25787E732}"/>
                  </a:ext>
                </a:extLst>
              </p:cNvPr>
              <p:cNvSpPr/>
              <p:nvPr/>
            </p:nvSpPr>
            <p:spPr>
              <a:xfrm>
                <a:off x="20276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90" name="Freeform: Shape 3489">
                <a:extLst>
                  <a:ext uri="{FF2B5EF4-FFF2-40B4-BE49-F238E27FC236}">
                    <a16:creationId xmlns:a16="http://schemas.microsoft.com/office/drawing/2014/main" id="{6C2993D9-8D1C-A06D-3047-30415F080C0B}"/>
                  </a:ext>
                </a:extLst>
              </p:cNvPr>
              <p:cNvSpPr/>
              <p:nvPr/>
            </p:nvSpPr>
            <p:spPr>
              <a:xfrm>
                <a:off x="21436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91" name="Freeform: Shape 3490">
                <a:extLst>
                  <a:ext uri="{FF2B5EF4-FFF2-40B4-BE49-F238E27FC236}">
                    <a16:creationId xmlns:a16="http://schemas.microsoft.com/office/drawing/2014/main" id="{2A7C5E85-6A93-B628-E647-F829BF0ECCDE}"/>
                  </a:ext>
                </a:extLst>
              </p:cNvPr>
              <p:cNvSpPr/>
              <p:nvPr/>
            </p:nvSpPr>
            <p:spPr>
              <a:xfrm>
                <a:off x="225968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92" name="Freeform: Shape 3491">
                <a:extLst>
                  <a:ext uri="{FF2B5EF4-FFF2-40B4-BE49-F238E27FC236}">
                    <a16:creationId xmlns:a16="http://schemas.microsoft.com/office/drawing/2014/main" id="{5E93082C-D9E4-AE7B-5BEA-334FCE916C06}"/>
                  </a:ext>
                </a:extLst>
              </p:cNvPr>
              <p:cNvSpPr/>
              <p:nvPr/>
            </p:nvSpPr>
            <p:spPr>
              <a:xfrm>
                <a:off x="237571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93" name="Freeform: Shape 3492">
                <a:extLst>
                  <a:ext uri="{FF2B5EF4-FFF2-40B4-BE49-F238E27FC236}">
                    <a16:creationId xmlns:a16="http://schemas.microsoft.com/office/drawing/2014/main" id="{A9C96F18-3A7B-3098-1A0B-AE0B18EBDE7C}"/>
                  </a:ext>
                </a:extLst>
              </p:cNvPr>
              <p:cNvSpPr/>
              <p:nvPr/>
            </p:nvSpPr>
            <p:spPr>
              <a:xfrm>
                <a:off x="24917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94" name="Freeform: Shape 3493">
                <a:extLst>
                  <a:ext uri="{FF2B5EF4-FFF2-40B4-BE49-F238E27FC236}">
                    <a16:creationId xmlns:a16="http://schemas.microsoft.com/office/drawing/2014/main" id="{9682BD2A-87DE-ED6F-16BA-660BDC8C2979}"/>
                  </a:ext>
                </a:extLst>
              </p:cNvPr>
              <p:cNvSpPr/>
              <p:nvPr/>
            </p:nvSpPr>
            <p:spPr>
              <a:xfrm>
                <a:off x="26077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95" name="Freeform: Shape 3494">
                <a:extLst>
                  <a:ext uri="{FF2B5EF4-FFF2-40B4-BE49-F238E27FC236}">
                    <a16:creationId xmlns:a16="http://schemas.microsoft.com/office/drawing/2014/main" id="{1C8E9E32-61A4-BEA3-A3E2-87885AF775A4}"/>
                  </a:ext>
                </a:extLst>
              </p:cNvPr>
              <p:cNvSpPr/>
              <p:nvPr/>
            </p:nvSpPr>
            <p:spPr>
              <a:xfrm>
                <a:off x="272379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96" name="Freeform: Shape 3495">
                <a:extLst>
                  <a:ext uri="{FF2B5EF4-FFF2-40B4-BE49-F238E27FC236}">
                    <a16:creationId xmlns:a16="http://schemas.microsoft.com/office/drawing/2014/main" id="{CB2AE641-CF5B-8D08-2B8D-AB54994C30BB}"/>
                  </a:ext>
                </a:extLst>
              </p:cNvPr>
              <p:cNvSpPr/>
              <p:nvPr/>
            </p:nvSpPr>
            <p:spPr>
              <a:xfrm>
                <a:off x="28398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97" name="Freeform: Shape 3496">
                <a:extLst>
                  <a:ext uri="{FF2B5EF4-FFF2-40B4-BE49-F238E27FC236}">
                    <a16:creationId xmlns:a16="http://schemas.microsoft.com/office/drawing/2014/main" id="{077A201C-ED06-7F39-038E-9273DE794C6F}"/>
                  </a:ext>
                </a:extLst>
              </p:cNvPr>
              <p:cNvSpPr/>
              <p:nvPr/>
            </p:nvSpPr>
            <p:spPr>
              <a:xfrm>
                <a:off x="29558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98" name="Freeform: Shape 3497">
                <a:extLst>
                  <a:ext uri="{FF2B5EF4-FFF2-40B4-BE49-F238E27FC236}">
                    <a16:creationId xmlns:a16="http://schemas.microsoft.com/office/drawing/2014/main" id="{D682393F-810B-9FB0-3D6B-3ECC8FE92E4B}"/>
                  </a:ext>
                </a:extLst>
              </p:cNvPr>
              <p:cNvSpPr/>
              <p:nvPr/>
            </p:nvSpPr>
            <p:spPr>
              <a:xfrm>
                <a:off x="307189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499" name="Freeform: Shape 3498">
                <a:extLst>
                  <a:ext uri="{FF2B5EF4-FFF2-40B4-BE49-F238E27FC236}">
                    <a16:creationId xmlns:a16="http://schemas.microsoft.com/office/drawing/2014/main" id="{8E5663B0-B7AC-A60A-1EC7-AA6322E23861}"/>
                  </a:ext>
                </a:extLst>
              </p:cNvPr>
              <p:cNvSpPr/>
              <p:nvPr/>
            </p:nvSpPr>
            <p:spPr>
              <a:xfrm>
                <a:off x="318791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00" name="Freeform: Shape 3499">
                <a:extLst>
                  <a:ext uri="{FF2B5EF4-FFF2-40B4-BE49-F238E27FC236}">
                    <a16:creationId xmlns:a16="http://schemas.microsoft.com/office/drawing/2014/main" id="{D7FEBC8B-3935-A4C0-F67E-78AD79742D53}"/>
                  </a:ext>
                </a:extLst>
              </p:cNvPr>
              <p:cNvSpPr/>
              <p:nvPr/>
            </p:nvSpPr>
            <p:spPr>
              <a:xfrm>
                <a:off x="33039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01" name="Freeform: Shape 3500">
                <a:extLst>
                  <a:ext uri="{FF2B5EF4-FFF2-40B4-BE49-F238E27FC236}">
                    <a16:creationId xmlns:a16="http://schemas.microsoft.com/office/drawing/2014/main" id="{437F4E24-AE50-6426-57EA-40BC6254A6AE}"/>
                  </a:ext>
                </a:extLst>
              </p:cNvPr>
              <p:cNvSpPr/>
              <p:nvPr/>
            </p:nvSpPr>
            <p:spPr>
              <a:xfrm>
                <a:off x="341997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02" name="Freeform: Shape 3501">
                <a:extLst>
                  <a:ext uri="{FF2B5EF4-FFF2-40B4-BE49-F238E27FC236}">
                    <a16:creationId xmlns:a16="http://schemas.microsoft.com/office/drawing/2014/main" id="{10CCEA83-C30B-4553-0404-C930833E0E59}"/>
                  </a:ext>
                </a:extLst>
              </p:cNvPr>
              <p:cNvSpPr/>
              <p:nvPr/>
            </p:nvSpPr>
            <p:spPr>
              <a:xfrm>
                <a:off x="35360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03" name="Freeform: Shape 3502">
                <a:extLst>
                  <a:ext uri="{FF2B5EF4-FFF2-40B4-BE49-F238E27FC236}">
                    <a16:creationId xmlns:a16="http://schemas.microsoft.com/office/drawing/2014/main" id="{B9493296-C282-1B19-9050-5DC732FB2E1C}"/>
                  </a:ext>
                </a:extLst>
              </p:cNvPr>
              <p:cNvSpPr/>
              <p:nvPr/>
            </p:nvSpPr>
            <p:spPr>
              <a:xfrm>
                <a:off x="36520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04" name="Freeform: Shape 3503">
                <a:extLst>
                  <a:ext uri="{FF2B5EF4-FFF2-40B4-BE49-F238E27FC236}">
                    <a16:creationId xmlns:a16="http://schemas.microsoft.com/office/drawing/2014/main" id="{57C96B0F-00B5-C93C-151D-58F8577A46FD}"/>
                  </a:ext>
                </a:extLst>
              </p:cNvPr>
              <p:cNvSpPr/>
              <p:nvPr/>
            </p:nvSpPr>
            <p:spPr>
              <a:xfrm>
                <a:off x="37680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05" name="Freeform: Shape 3504">
                <a:extLst>
                  <a:ext uri="{FF2B5EF4-FFF2-40B4-BE49-F238E27FC236}">
                    <a16:creationId xmlns:a16="http://schemas.microsoft.com/office/drawing/2014/main" id="{EAA3FFBE-E31B-987F-A972-1D5BFD72B5B3}"/>
                  </a:ext>
                </a:extLst>
              </p:cNvPr>
              <p:cNvSpPr/>
              <p:nvPr/>
            </p:nvSpPr>
            <p:spPr>
              <a:xfrm>
                <a:off x="38840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06" name="Freeform: Shape 3505">
                <a:extLst>
                  <a:ext uri="{FF2B5EF4-FFF2-40B4-BE49-F238E27FC236}">
                    <a16:creationId xmlns:a16="http://schemas.microsoft.com/office/drawing/2014/main" id="{BEBF94E6-CEA2-2FF1-5756-AE678B73D8AB}"/>
                  </a:ext>
                </a:extLst>
              </p:cNvPr>
              <p:cNvSpPr/>
              <p:nvPr/>
            </p:nvSpPr>
            <p:spPr>
              <a:xfrm>
                <a:off x="400012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07" name="Freeform: Shape 3506">
                <a:extLst>
                  <a:ext uri="{FF2B5EF4-FFF2-40B4-BE49-F238E27FC236}">
                    <a16:creationId xmlns:a16="http://schemas.microsoft.com/office/drawing/2014/main" id="{E21B75D7-89E3-E407-A47A-545C005E6CFE}"/>
                  </a:ext>
                </a:extLst>
              </p:cNvPr>
              <p:cNvSpPr/>
              <p:nvPr/>
            </p:nvSpPr>
            <p:spPr>
              <a:xfrm>
                <a:off x="41161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08" name="Freeform: Shape 3507">
                <a:extLst>
                  <a:ext uri="{FF2B5EF4-FFF2-40B4-BE49-F238E27FC236}">
                    <a16:creationId xmlns:a16="http://schemas.microsoft.com/office/drawing/2014/main" id="{0790C9DB-1DBE-5552-7F2D-11A093CA0C89}"/>
                  </a:ext>
                </a:extLst>
              </p:cNvPr>
              <p:cNvSpPr/>
              <p:nvPr/>
            </p:nvSpPr>
            <p:spPr>
              <a:xfrm>
                <a:off x="42321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09" name="Freeform: Shape 3508">
                <a:extLst>
                  <a:ext uri="{FF2B5EF4-FFF2-40B4-BE49-F238E27FC236}">
                    <a16:creationId xmlns:a16="http://schemas.microsoft.com/office/drawing/2014/main" id="{8B73AD91-6D0F-1AB0-3A83-B9F8F26CD779}"/>
                  </a:ext>
                </a:extLst>
              </p:cNvPr>
              <p:cNvSpPr/>
              <p:nvPr/>
            </p:nvSpPr>
            <p:spPr>
              <a:xfrm>
                <a:off x="43482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10" name="Freeform: Shape 3509">
                <a:extLst>
                  <a:ext uri="{FF2B5EF4-FFF2-40B4-BE49-F238E27FC236}">
                    <a16:creationId xmlns:a16="http://schemas.microsoft.com/office/drawing/2014/main" id="{7A5477BF-A9CA-4E45-6FD5-308A66193FCD}"/>
                  </a:ext>
                </a:extLst>
              </p:cNvPr>
              <p:cNvSpPr/>
              <p:nvPr/>
            </p:nvSpPr>
            <p:spPr>
              <a:xfrm>
                <a:off x="446424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11" name="Freeform: Shape 3510">
                <a:extLst>
                  <a:ext uri="{FF2B5EF4-FFF2-40B4-BE49-F238E27FC236}">
                    <a16:creationId xmlns:a16="http://schemas.microsoft.com/office/drawing/2014/main" id="{72343A10-01D5-A863-3B88-B8B473C8F036}"/>
                  </a:ext>
                </a:extLst>
              </p:cNvPr>
              <p:cNvSpPr/>
              <p:nvPr/>
            </p:nvSpPr>
            <p:spPr>
              <a:xfrm>
                <a:off x="458027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12" name="Freeform: Shape 3511">
                <a:extLst>
                  <a:ext uri="{FF2B5EF4-FFF2-40B4-BE49-F238E27FC236}">
                    <a16:creationId xmlns:a16="http://schemas.microsoft.com/office/drawing/2014/main" id="{81A00FBB-A79B-6B1F-189A-CF11090BE7A1}"/>
                  </a:ext>
                </a:extLst>
              </p:cNvPr>
              <p:cNvSpPr/>
              <p:nvPr/>
            </p:nvSpPr>
            <p:spPr>
              <a:xfrm>
                <a:off x="5511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13" name="Freeform: Shape 3512">
                <a:extLst>
                  <a:ext uri="{FF2B5EF4-FFF2-40B4-BE49-F238E27FC236}">
                    <a16:creationId xmlns:a16="http://schemas.microsoft.com/office/drawing/2014/main" id="{8AECA67E-4BF1-5953-5B04-B1DA7AEC1336}"/>
                  </a:ext>
                </a:extLst>
              </p:cNvPr>
              <p:cNvSpPr/>
              <p:nvPr/>
            </p:nvSpPr>
            <p:spPr>
              <a:xfrm>
                <a:off x="17115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14" name="Freeform: Shape 3513">
                <a:extLst>
                  <a:ext uri="{FF2B5EF4-FFF2-40B4-BE49-F238E27FC236}">
                    <a16:creationId xmlns:a16="http://schemas.microsoft.com/office/drawing/2014/main" id="{4B9A17FB-8969-DB1E-5D86-2191B4064B72}"/>
                  </a:ext>
                </a:extLst>
              </p:cNvPr>
              <p:cNvSpPr/>
              <p:nvPr/>
            </p:nvSpPr>
            <p:spPr>
              <a:xfrm>
                <a:off x="2871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15" name="Freeform: Shape 3514">
                <a:extLst>
                  <a:ext uri="{FF2B5EF4-FFF2-40B4-BE49-F238E27FC236}">
                    <a16:creationId xmlns:a16="http://schemas.microsoft.com/office/drawing/2014/main" id="{CDBFAFA4-8B32-8771-7F98-D1D0557A9457}"/>
                  </a:ext>
                </a:extLst>
              </p:cNvPr>
              <p:cNvSpPr/>
              <p:nvPr/>
            </p:nvSpPr>
            <p:spPr>
              <a:xfrm>
                <a:off x="40320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16" name="Freeform: Shape 3515">
                <a:extLst>
                  <a:ext uri="{FF2B5EF4-FFF2-40B4-BE49-F238E27FC236}">
                    <a16:creationId xmlns:a16="http://schemas.microsoft.com/office/drawing/2014/main" id="{6C8FEDBD-7BFD-28D3-90E7-19E23C04B4D3}"/>
                  </a:ext>
                </a:extLst>
              </p:cNvPr>
              <p:cNvSpPr/>
              <p:nvPr/>
            </p:nvSpPr>
            <p:spPr>
              <a:xfrm>
                <a:off x="51923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17" name="Freeform: Shape 3516">
                <a:extLst>
                  <a:ext uri="{FF2B5EF4-FFF2-40B4-BE49-F238E27FC236}">
                    <a16:creationId xmlns:a16="http://schemas.microsoft.com/office/drawing/2014/main" id="{14D46E04-877A-2FBC-0B21-D0560CF53E1A}"/>
                  </a:ext>
                </a:extLst>
              </p:cNvPr>
              <p:cNvSpPr/>
              <p:nvPr/>
            </p:nvSpPr>
            <p:spPr>
              <a:xfrm>
                <a:off x="63526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18" name="Freeform: Shape 3517">
                <a:extLst>
                  <a:ext uri="{FF2B5EF4-FFF2-40B4-BE49-F238E27FC236}">
                    <a16:creationId xmlns:a16="http://schemas.microsoft.com/office/drawing/2014/main" id="{5FCFEC20-D7FC-CE16-B594-7348D07656C5}"/>
                  </a:ext>
                </a:extLst>
              </p:cNvPr>
              <p:cNvSpPr/>
              <p:nvPr/>
            </p:nvSpPr>
            <p:spPr>
              <a:xfrm>
                <a:off x="7512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19" name="Freeform: Shape 3518">
                <a:extLst>
                  <a:ext uri="{FF2B5EF4-FFF2-40B4-BE49-F238E27FC236}">
                    <a16:creationId xmlns:a16="http://schemas.microsoft.com/office/drawing/2014/main" id="{54C01F95-8285-FDC7-7928-887669C0C075}"/>
                  </a:ext>
                </a:extLst>
              </p:cNvPr>
              <p:cNvSpPr/>
              <p:nvPr/>
            </p:nvSpPr>
            <p:spPr>
              <a:xfrm>
                <a:off x="8673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20" name="Freeform: Shape 3519">
                <a:extLst>
                  <a:ext uri="{FF2B5EF4-FFF2-40B4-BE49-F238E27FC236}">
                    <a16:creationId xmlns:a16="http://schemas.microsoft.com/office/drawing/2014/main" id="{643F07FA-A258-6C3F-7EF3-2511F45F81B9}"/>
                  </a:ext>
                </a:extLst>
              </p:cNvPr>
              <p:cNvSpPr/>
              <p:nvPr/>
            </p:nvSpPr>
            <p:spPr>
              <a:xfrm>
                <a:off x="98334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21" name="Freeform: Shape 3520">
                <a:extLst>
                  <a:ext uri="{FF2B5EF4-FFF2-40B4-BE49-F238E27FC236}">
                    <a16:creationId xmlns:a16="http://schemas.microsoft.com/office/drawing/2014/main" id="{CFD966B8-6FC2-0EED-8D71-E511F35BBAB3}"/>
                  </a:ext>
                </a:extLst>
              </p:cNvPr>
              <p:cNvSpPr/>
              <p:nvPr/>
            </p:nvSpPr>
            <p:spPr>
              <a:xfrm>
                <a:off x="10993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22" name="Freeform: Shape 3521">
                <a:extLst>
                  <a:ext uri="{FF2B5EF4-FFF2-40B4-BE49-F238E27FC236}">
                    <a16:creationId xmlns:a16="http://schemas.microsoft.com/office/drawing/2014/main" id="{DFFCB75A-30DD-EB2D-495B-F66985FC1452}"/>
                  </a:ext>
                </a:extLst>
              </p:cNvPr>
              <p:cNvSpPr/>
              <p:nvPr/>
            </p:nvSpPr>
            <p:spPr>
              <a:xfrm>
                <a:off x="121541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23" name="Freeform: Shape 3522">
                <a:extLst>
                  <a:ext uri="{FF2B5EF4-FFF2-40B4-BE49-F238E27FC236}">
                    <a16:creationId xmlns:a16="http://schemas.microsoft.com/office/drawing/2014/main" id="{F2B4953D-D0EE-204E-B5F6-561786084F38}"/>
                  </a:ext>
                </a:extLst>
              </p:cNvPr>
              <p:cNvSpPr/>
              <p:nvPr/>
            </p:nvSpPr>
            <p:spPr>
              <a:xfrm>
                <a:off x="13314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24" name="Freeform: Shape 3523">
                <a:extLst>
                  <a:ext uri="{FF2B5EF4-FFF2-40B4-BE49-F238E27FC236}">
                    <a16:creationId xmlns:a16="http://schemas.microsoft.com/office/drawing/2014/main" id="{654F8450-972E-26DC-88CB-80D8988BD803}"/>
                  </a:ext>
                </a:extLst>
              </p:cNvPr>
              <p:cNvSpPr/>
              <p:nvPr/>
            </p:nvSpPr>
            <p:spPr>
              <a:xfrm>
                <a:off x="144748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25" name="Freeform: Shape 3524">
                <a:extLst>
                  <a:ext uri="{FF2B5EF4-FFF2-40B4-BE49-F238E27FC236}">
                    <a16:creationId xmlns:a16="http://schemas.microsoft.com/office/drawing/2014/main" id="{E762E435-86E6-055E-28FE-063E01A123D6}"/>
                  </a:ext>
                </a:extLst>
              </p:cNvPr>
              <p:cNvSpPr/>
              <p:nvPr/>
            </p:nvSpPr>
            <p:spPr>
              <a:xfrm>
                <a:off x="15634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26" name="Freeform: Shape 3525">
                <a:extLst>
                  <a:ext uri="{FF2B5EF4-FFF2-40B4-BE49-F238E27FC236}">
                    <a16:creationId xmlns:a16="http://schemas.microsoft.com/office/drawing/2014/main" id="{4B60D8CF-A86D-1537-A3DE-EBEC37D64032}"/>
                  </a:ext>
                </a:extLst>
              </p:cNvPr>
              <p:cNvSpPr/>
              <p:nvPr/>
            </p:nvSpPr>
            <p:spPr>
              <a:xfrm>
                <a:off x="16795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27" name="Freeform: Shape 3526">
                <a:extLst>
                  <a:ext uri="{FF2B5EF4-FFF2-40B4-BE49-F238E27FC236}">
                    <a16:creationId xmlns:a16="http://schemas.microsoft.com/office/drawing/2014/main" id="{0853D5A1-6FAD-C3EB-9815-79621C216D0B}"/>
                  </a:ext>
                </a:extLst>
              </p:cNvPr>
              <p:cNvSpPr/>
              <p:nvPr/>
            </p:nvSpPr>
            <p:spPr>
              <a:xfrm>
                <a:off x="17955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28" name="Freeform: Shape 3527">
                <a:extLst>
                  <a:ext uri="{FF2B5EF4-FFF2-40B4-BE49-F238E27FC236}">
                    <a16:creationId xmlns:a16="http://schemas.microsoft.com/office/drawing/2014/main" id="{97A6C4C1-34B9-F16C-FF65-25FC42C79543}"/>
                  </a:ext>
                </a:extLst>
              </p:cNvPr>
              <p:cNvSpPr/>
              <p:nvPr/>
            </p:nvSpPr>
            <p:spPr>
              <a:xfrm>
                <a:off x="191159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29" name="Freeform: Shape 3528">
                <a:extLst>
                  <a:ext uri="{FF2B5EF4-FFF2-40B4-BE49-F238E27FC236}">
                    <a16:creationId xmlns:a16="http://schemas.microsoft.com/office/drawing/2014/main" id="{9634FB45-3048-86D2-872B-D9AC24085484}"/>
                  </a:ext>
                </a:extLst>
              </p:cNvPr>
              <p:cNvSpPr/>
              <p:nvPr/>
            </p:nvSpPr>
            <p:spPr>
              <a:xfrm>
                <a:off x="20276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30" name="Freeform: Shape 3529">
                <a:extLst>
                  <a:ext uri="{FF2B5EF4-FFF2-40B4-BE49-F238E27FC236}">
                    <a16:creationId xmlns:a16="http://schemas.microsoft.com/office/drawing/2014/main" id="{631FF5A7-8BAA-D925-333F-B640AE986B4F}"/>
                  </a:ext>
                </a:extLst>
              </p:cNvPr>
              <p:cNvSpPr/>
              <p:nvPr/>
            </p:nvSpPr>
            <p:spPr>
              <a:xfrm>
                <a:off x="21436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31" name="Freeform: Shape 3530">
                <a:extLst>
                  <a:ext uri="{FF2B5EF4-FFF2-40B4-BE49-F238E27FC236}">
                    <a16:creationId xmlns:a16="http://schemas.microsoft.com/office/drawing/2014/main" id="{036A73E0-F58F-9ADE-5C81-E8DF20B19BCE}"/>
                  </a:ext>
                </a:extLst>
              </p:cNvPr>
              <p:cNvSpPr/>
              <p:nvPr/>
            </p:nvSpPr>
            <p:spPr>
              <a:xfrm>
                <a:off x="225968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32" name="Freeform: Shape 3531">
                <a:extLst>
                  <a:ext uri="{FF2B5EF4-FFF2-40B4-BE49-F238E27FC236}">
                    <a16:creationId xmlns:a16="http://schemas.microsoft.com/office/drawing/2014/main" id="{2941737E-EC52-749F-1DD5-852FFA634397}"/>
                  </a:ext>
                </a:extLst>
              </p:cNvPr>
              <p:cNvSpPr/>
              <p:nvPr/>
            </p:nvSpPr>
            <p:spPr>
              <a:xfrm>
                <a:off x="237571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33" name="Freeform: Shape 3532">
                <a:extLst>
                  <a:ext uri="{FF2B5EF4-FFF2-40B4-BE49-F238E27FC236}">
                    <a16:creationId xmlns:a16="http://schemas.microsoft.com/office/drawing/2014/main" id="{75DE1165-904A-E2A7-0204-5DF96F89F3E2}"/>
                  </a:ext>
                </a:extLst>
              </p:cNvPr>
              <p:cNvSpPr/>
              <p:nvPr/>
            </p:nvSpPr>
            <p:spPr>
              <a:xfrm>
                <a:off x="24917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34" name="Freeform: Shape 3533">
                <a:extLst>
                  <a:ext uri="{FF2B5EF4-FFF2-40B4-BE49-F238E27FC236}">
                    <a16:creationId xmlns:a16="http://schemas.microsoft.com/office/drawing/2014/main" id="{C70009F8-38DE-6831-C629-10886805C5D9}"/>
                  </a:ext>
                </a:extLst>
              </p:cNvPr>
              <p:cNvSpPr/>
              <p:nvPr/>
            </p:nvSpPr>
            <p:spPr>
              <a:xfrm>
                <a:off x="26077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35" name="Freeform: Shape 3534">
                <a:extLst>
                  <a:ext uri="{FF2B5EF4-FFF2-40B4-BE49-F238E27FC236}">
                    <a16:creationId xmlns:a16="http://schemas.microsoft.com/office/drawing/2014/main" id="{24BF3103-268B-571F-D4DF-CABF4AB29117}"/>
                  </a:ext>
                </a:extLst>
              </p:cNvPr>
              <p:cNvSpPr/>
              <p:nvPr/>
            </p:nvSpPr>
            <p:spPr>
              <a:xfrm>
                <a:off x="272379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36" name="Freeform: Shape 3535">
                <a:extLst>
                  <a:ext uri="{FF2B5EF4-FFF2-40B4-BE49-F238E27FC236}">
                    <a16:creationId xmlns:a16="http://schemas.microsoft.com/office/drawing/2014/main" id="{355920DD-921C-2B81-3AF3-70993393B194}"/>
                  </a:ext>
                </a:extLst>
              </p:cNvPr>
              <p:cNvSpPr/>
              <p:nvPr/>
            </p:nvSpPr>
            <p:spPr>
              <a:xfrm>
                <a:off x="28398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37" name="Freeform: Shape 3536">
                <a:extLst>
                  <a:ext uri="{FF2B5EF4-FFF2-40B4-BE49-F238E27FC236}">
                    <a16:creationId xmlns:a16="http://schemas.microsoft.com/office/drawing/2014/main" id="{5A62A782-C425-26C3-07FF-73432B93B86D}"/>
                  </a:ext>
                </a:extLst>
              </p:cNvPr>
              <p:cNvSpPr/>
              <p:nvPr/>
            </p:nvSpPr>
            <p:spPr>
              <a:xfrm>
                <a:off x="29558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38" name="Freeform: Shape 3537">
                <a:extLst>
                  <a:ext uri="{FF2B5EF4-FFF2-40B4-BE49-F238E27FC236}">
                    <a16:creationId xmlns:a16="http://schemas.microsoft.com/office/drawing/2014/main" id="{DA18D8DE-052F-1638-6499-72180AE5E482}"/>
                  </a:ext>
                </a:extLst>
              </p:cNvPr>
              <p:cNvSpPr/>
              <p:nvPr/>
            </p:nvSpPr>
            <p:spPr>
              <a:xfrm>
                <a:off x="307189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39" name="Freeform: Shape 3538">
                <a:extLst>
                  <a:ext uri="{FF2B5EF4-FFF2-40B4-BE49-F238E27FC236}">
                    <a16:creationId xmlns:a16="http://schemas.microsoft.com/office/drawing/2014/main" id="{0537C608-D409-584E-E877-CA94193BA753}"/>
                  </a:ext>
                </a:extLst>
              </p:cNvPr>
              <p:cNvSpPr/>
              <p:nvPr/>
            </p:nvSpPr>
            <p:spPr>
              <a:xfrm>
                <a:off x="318791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40" name="Freeform: Shape 3539">
                <a:extLst>
                  <a:ext uri="{FF2B5EF4-FFF2-40B4-BE49-F238E27FC236}">
                    <a16:creationId xmlns:a16="http://schemas.microsoft.com/office/drawing/2014/main" id="{63ADA873-B4E6-35C3-ACDD-922AF5917240}"/>
                  </a:ext>
                </a:extLst>
              </p:cNvPr>
              <p:cNvSpPr/>
              <p:nvPr/>
            </p:nvSpPr>
            <p:spPr>
              <a:xfrm>
                <a:off x="33039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41" name="Freeform: Shape 3540">
                <a:extLst>
                  <a:ext uri="{FF2B5EF4-FFF2-40B4-BE49-F238E27FC236}">
                    <a16:creationId xmlns:a16="http://schemas.microsoft.com/office/drawing/2014/main" id="{5F40315C-AF26-8F03-34FF-F306028B22A5}"/>
                  </a:ext>
                </a:extLst>
              </p:cNvPr>
              <p:cNvSpPr/>
              <p:nvPr/>
            </p:nvSpPr>
            <p:spPr>
              <a:xfrm>
                <a:off x="341997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42" name="Freeform: Shape 3541">
                <a:extLst>
                  <a:ext uri="{FF2B5EF4-FFF2-40B4-BE49-F238E27FC236}">
                    <a16:creationId xmlns:a16="http://schemas.microsoft.com/office/drawing/2014/main" id="{168FDAFA-A284-D632-15F8-06325E70E897}"/>
                  </a:ext>
                </a:extLst>
              </p:cNvPr>
              <p:cNvSpPr/>
              <p:nvPr/>
            </p:nvSpPr>
            <p:spPr>
              <a:xfrm>
                <a:off x="35360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43" name="Freeform: Shape 3542">
                <a:extLst>
                  <a:ext uri="{FF2B5EF4-FFF2-40B4-BE49-F238E27FC236}">
                    <a16:creationId xmlns:a16="http://schemas.microsoft.com/office/drawing/2014/main" id="{50C4C0AB-8B7C-28AF-7FE1-8E5775B210F2}"/>
                  </a:ext>
                </a:extLst>
              </p:cNvPr>
              <p:cNvSpPr/>
              <p:nvPr/>
            </p:nvSpPr>
            <p:spPr>
              <a:xfrm>
                <a:off x="36520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44" name="Freeform: Shape 3543">
                <a:extLst>
                  <a:ext uri="{FF2B5EF4-FFF2-40B4-BE49-F238E27FC236}">
                    <a16:creationId xmlns:a16="http://schemas.microsoft.com/office/drawing/2014/main" id="{3E60826B-A51F-BB6D-0D36-152B68DA6BCA}"/>
                  </a:ext>
                </a:extLst>
              </p:cNvPr>
              <p:cNvSpPr/>
              <p:nvPr/>
            </p:nvSpPr>
            <p:spPr>
              <a:xfrm>
                <a:off x="37680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45" name="Freeform: Shape 3544">
                <a:extLst>
                  <a:ext uri="{FF2B5EF4-FFF2-40B4-BE49-F238E27FC236}">
                    <a16:creationId xmlns:a16="http://schemas.microsoft.com/office/drawing/2014/main" id="{B033698B-938B-442D-DA6B-E57D9B8B18C7}"/>
                  </a:ext>
                </a:extLst>
              </p:cNvPr>
              <p:cNvSpPr/>
              <p:nvPr/>
            </p:nvSpPr>
            <p:spPr>
              <a:xfrm>
                <a:off x="38840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46" name="Freeform: Shape 3545">
                <a:extLst>
                  <a:ext uri="{FF2B5EF4-FFF2-40B4-BE49-F238E27FC236}">
                    <a16:creationId xmlns:a16="http://schemas.microsoft.com/office/drawing/2014/main" id="{3283B19F-76A4-BE0A-F9E4-A81B041A94DE}"/>
                  </a:ext>
                </a:extLst>
              </p:cNvPr>
              <p:cNvSpPr/>
              <p:nvPr/>
            </p:nvSpPr>
            <p:spPr>
              <a:xfrm>
                <a:off x="400012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47" name="Freeform: Shape 3546">
                <a:extLst>
                  <a:ext uri="{FF2B5EF4-FFF2-40B4-BE49-F238E27FC236}">
                    <a16:creationId xmlns:a16="http://schemas.microsoft.com/office/drawing/2014/main" id="{E659F703-DA1A-240B-41E4-12759CE34F6C}"/>
                  </a:ext>
                </a:extLst>
              </p:cNvPr>
              <p:cNvSpPr/>
              <p:nvPr/>
            </p:nvSpPr>
            <p:spPr>
              <a:xfrm>
                <a:off x="41161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48" name="Freeform: Shape 3547">
                <a:extLst>
                  <a:ext uri="{FF2B5EF4-FFF2-40B4-BE49-F238E27FC236}">
                    <a16:creationId xmlns:a16="http://schemas.microsoft.com/office/drawing/2014/main" id="{B03BC859-EA46-0539-CBAC-B6484CF52A6A}"/>
                  </a:ext>
                </a:extLst>
              </p:cNvPr>
              <p:cNvSpPr/>
              <p:nvPr/>
            </p:nvSpPr>
            <p:spPr>
              <a:xfrm>
                <a:off x="42321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49" name="Freeform: Shape 3548">
                <a:extLst>
                  <a:ext uri="{FF2B5EF4-FFF2-40B4-BE49-F238E27FC236}">
                    <a16:creationId xmlns:a16="http://schemas.microsoft.com/office/drawing/2014/main" id="{AEFD6CA4-8D01-12B2-E1AE-05D72B846F10}"/>
                  </a:ext>
                </a:extLst>
              </p:cNvPr>
              <p:cNvSpPr/>
              <p:nvPr/>
            </p:nvSpPr>
            <p:spPr>
              <a:xfrm>
                <a:off x="43482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50" name="Freeform: Shape 3549">
                <a:extLst>
                  <a:ext uri="{FF2B5EF4-FFF2-40B4-BE49-F238E27FC236}">
                    <a16:creationId xmlns:a16="http://schemas.microsoft.com/office/drawing/2014/main" id="{657BFE71-C890-C155-7B65-2A19B90F0410}"/>
                  </a:ext>
                </a:extLst>
              </p:cNvPr>
              <p:cNvSpPr/>
              <p:nvPr/>
            </p:nvSpPr>
            <p:spPr>
              <a:xfrm>
                <a:off x="446424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51" name="Freeform: Shape 3550">
                <a:extLst>
                  <a:ext uri="{FF2B5EF4-FFF2-40B4-BE49-F238E27FC236}">
                    <a16:creationId xmlns:a16="http://schemas.microsoft.com/office/drawing/2014/main" id="{9054F767-24DD-126C-0C5E-BAF171DC41E9}"/>
                  </a:ext>
                </a:extLst>
              </p:cNvPr>
              <p:cNvSpPr/>
              <p:nvPr/>
            </p:nvSpPr>
            <p:spPr>
              <a:xfrm>
                <a:off x="458027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52" name="Freeform: Shape 3551">
                <a:extLst>
                  <a:ext uri="{FF2B5EF4-FFF2-40B4-BE49-F238E27FC236}">
                    <a16:creationId xmlns:a16="http://schemas.microsoft.com/office/drawing/2014/main" id="{AD37D96B-9670-0AC3-4707-081DE21E5019}"/>
                  </a:ext>
                </a:extLst>
              </p:cNvPr>
              <p:cNvSpPr/>
              <p:nvPr/>
            </p:nvSpPr>
            <p:spPr>
              <a:xfrm>
                <a:off x="5511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53" name="Freeform: Shape 3552">
                <a:extLst>
                  <a:ext uri="{FF2B5EF4-FFF2-40B4-BE49-F238E27FC236}">
                    <a16:creationId xmlns:a16="http://schemas.microsoft.com/office/drawing/2014/main" id="{C618FC6E-AD9F-9302-7B91-9BE27BEEBDF9}"/>
                  </a:ext>
                </a:extLst>
              </p:cNvPr>
              <p:cNvSpPr/>
              <p:nvPr/>
            </p:nvSpPr>
            <p:spPr>
              <a:xfrm>
                <a:off x="17115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54" name="Freeform: Shape 3553">
                <a:extLst>
                  <a:ext uri="{FF2B5EF4-FFF2-40B4-BE49-F238E27FC236}">
                    <a16:creationId xmlns:a16="http://schemas.microsoft.com/office/drawing/2014/main" id="{9223EF28-963A-4189-A1A0-B6D0CAC01F99}"/>
                  </a:ext>
                </a:extLst>
              </p:cNvPr>
              <p:cNvSpPr/>
              <p:nvPr/>
            </p:nvSpPr>
            <p:spPr>
              <a:xfrm>
                <a:off x="2871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55" name="Freeform: Shape 3554">
                <a:extLst>
                  <a:ext uri="{FF2B5EF4-FFF2-40B4-BE49-F238E27FC236}">
                    <a16:creationId xmlns:a16="http://schemas.microsoft.com/office/drawing/2014/main" id="{F3312706-1C80-09D4-829C-323C847B5BE4}"/>
                  </a:ext>
                </a:extLst>
              </p:cNvPr>
              <p:cNvSpPr/>
              <p:nvPr/>
            </p:nvSpPr>
            <p:spPr>
              <a:xfrm>
                <a:off x="40320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56" name="Freeform: Shape 3555">
                <a:extLst>
                  <a:ext uri="{FF2B5EF4-FFF2-40B4-BE49-F238E27FC236}">
                    <a16:creationId xmlns:a16="http://schemas.microsoft.com/office/drawing/2014/main" id="{EF85FBB8-A5C9-8961-208A-B2FA88942FE9}"/>
                  </a:ext>
                </a:extLst>
              </p:cNvPr>
              <p:cNvSpPr/>
              <p:nvPr/>
            </p:nvSpPr>
            <p:spPr>
              <a:xfrm>
                <a:off x="51923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57" name="Freeform: Shape 3556">
                <a:extLst>
                  <a:ext uri="{FF2B5EF4-FFF2-40B4-BE49-F238E27FC236}">
                    <a16:creationId xmlns:a16="http://schemas.microsoft.com/office/drawing/2014/main" id="{42341363-4F1A-7D38-092B-BAFFF32CF23F}"/>
                  </a:ext>
                </a:extLst>
              </p:cNvPr>
              <p:cNvSpPr/>
              <p:nvPr/>
            </p:nvSpPr>
            <p:spPr>
              <a:xfrm>
                <a:off x="63526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58" name="Freeform: Shape 3557">
                <a:extLst>
                  <a:ext uri="{FF2B5EF4-FFF2-40B4-BE49-F238E27FC236}">
                    <a16:creationId xmlns:a16="http://schemas.microsoft.com/office/drawing/2014/main" id="{B54D74A3-6F4A-D981-ED8A-9804A7663AD5}"/>
                  </a:ext>
                </a:extLst>
              </p:cNvPr>
              <p:cNvSpPr/>
              <p:nvPr/>
            </p:nvSpPr>
            <p:spPr>
              <a:xfrm>
                <a:off x="7512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59" name="Freeform: Shape 3558">
                <a:extLst>
                  <a:ext uri="{FF2B5EF4-FFF2-40B4-BE49-F238E27FC236}">
                    <a16:creationId xmlns:a16="http://schemas.microsoft.com/office/drawing/2014/main" id="{1DA4969D-0249-1A0E-A69E-8FBE71A095E8}"/>
                  </a:ext>
                </a:extLst>
              </p:cNvPr>
              <p:cNvSpPr/>
              <p:nvPr/>
            </p:nvSpPr>
            <p:spPr>
              <a:xfrm>
                <a:off x="8673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60" name="Freeform: Shape 3559">
                <a:extLst>
                  <a:ext uri="{FF2B5EF4-FFF2-40B4-BE49-F238E27FC236}">
                    <a16:creationId xmlns:a16="http://schemas.microsoft.com/office/drawing/2014/main" id="{8541827F-9A64-F8C0-9979-BE524D5F9A43}"/>
                  </a:ext>
                </a:extLst>
              </p:cNvPr>
              <p:cNvSpPr/>
              <p:nvPr/>
            </p:nvSpPr>
            <p:spPr>
              <a:xfrm>
                <a:off x="98334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61" name="Freeform: Shape 3560">
                <a:extLst>
                  <a:ext uri="{FF2B5EF4-FFF2-40B4-BE49-F238E27FC236}">
                    <a16:creationId xmlns:a16="http://schemas.microsoft.com/office/drawing/2014/main" id="{797DD098-C6FB-E63B-EDB2-6FCD5267E42C}"/>
                  </a:ext>
                </a:extLst>
              </p:cNvPr>
              <p:cNvSpPr/>
              <p:nvPr/>
            </p:nvSpPr>
            <p:spPr>
              <a:xfrm>
                <a:off x="10993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62" name="Freeform: Shape 3561">
                <a:extLst>
                  <a:ext uri="{FF2B5EF4-FFF2-40B4-BE49-F238E27FC236}">
                    <a16:creationId xmlns:a16="http://schemas.microsoft.com/office/drawing/2014/main" id="{A9656032-3270-0C67-E48D-A50583087272}"/>
                  </a:ext>
                </a:extLst>
              </p:cNvPr>
              <p:cNvSpPr/>
              <p:nvPr/>
            </p:nvSpPr>
            <p:spPr>
              <a:xfrm>
                <a:off x="121541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63" name="Freeform: Shape 3562">
                <a:extLst>
                  <a:ext uri="{FF2B5EF4-FFF2-40B4-BE49-F238E27FC236}">
                    <a16:creationId xmlns:a16="http://schemas.microsoft.com/office/drawing/2014/main" id="{DF632BC0-D4A2-7459-E1E7-9ADBE25BAD44}"/>
                  </a:ext>
                </a:extLst>
              </p:cNvPr>
              <p:cNvSpPr/>
              <p:nvPr/>
            </p:nvSpPr>
            <p:spPr>
              <a:xfrm>
                <a:off x="13314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64" name="Freeform: Shape 3563">
                <a:extLst>
                  <a:ext uri="{FF2B5EF4-FFF2-40B4-BE49-F238E27FC236}">
                    <a16:creationId xmlns:a16="http://schemas.microsoft.com/office/drawing/2014/main" id="{62542AED-C8BA-53ED-B798-708DB175C60A}"/>
                  </a:ext>
                </a:extLst>
              </p:cNvPr>
              <p:cNvSpPr/>
              <p:nvPr/>
            </p:nvSpPr>
            <p:spPr>
              <a:xfrm>
                <a:off x="144748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65" name="Freeform: Shape 3564">
                <a:extLst>
                  <a:ext uri="{FF2B5EF4-FFF2-40B4-BE49-F238E27FC236}">
                    <a16:creationId xmlns:a16="http://schemas.microsoft.com/office/drawing/2014/main" id="{F5C6D304-C648-9C53-35A0-22A1353CDA09}"/>
                  </a:ext>
                </a:extLst>
              </p:cNvPr>
              <p:cNvSpPr/>
              <p:nvPr/>
            </p:nvSpPr>
            <p:spPr>
              <a:xfrm>
                <a:off x="15634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66" name="Freeform: Shape 3565">
                <a:extLst>
                  <a:ext uri="{FF2B5EF4-FFF2-40B4-BE49-F238E27FC236}">
                    <a16:creationId xmlns:a16="http://schemas.microsoft.com/office/drawing/2014/main" id="{E2268646-FF75-AACF-6BA9-183E185FAFE7}"/>
                  </a:ext>
                </a:extLst>
              </p:cNvPr>
              <p:cNvSpPr/>
              <p:nvPr/>
            </p:nvSpPr>
            <p:spPr>
              <a:xfrm>
                <a:off x="16795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67" name="Freeform: Shape 3566">
                <a:extLst>
                  <a:ext uri="{FF2B5EF4-FFF2-40B4-BE49-F238E27FC236}">
                    <a16:creationId xmlns:a16="http://schemas.microsoft.com/office/drawing/2014/main" id="{41278EF4-5787-1466-5956-A2B53AA9AA62}"/>
                  </a:ext>
                </a:extLst>
              </p:cNvPr>
              <p:cNvSpPr/>
              <p:nvPr/>
            </p:nvSpPr>
            <p:spPr>
              <a:xfrm>
                <a:off x="17955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68" name="Freeform: Shape 3567">
                <a:extLst>
                  <a:ext uri="{FF2B5EF4-FFF2-40B4-BE49-F238E27FC236}">
                    <a16:creationId xmlns:a16="http://schemas.microsoft.com/office/drawing/2014/main" id="{BBB32CE5-A131-655A-765E-D1229B863667}"/>
                  </a:ext>
                </a:extLst>
              </p:cNvPr>
              <p:cNvSpPr/>
              <p:nvPr/>
            </p:nvSpPr>
            <p:spPr>
              <a:xfrm>
                <a:off x="191159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69" name="Freeform: Shape 3568">
                <a:extLst>
                  <a:ext uri="{FF2B5EF4-FFF2-40B4-BE49-F238E27FC236}">
                    <a16:creationId xmlns:a16="http://schemas.microsoft.com/office/drawing/2014/main" id="{DDAF3F50-2453-A228-5500-48FB85F2516F}"/>
                  </a:ext>
                </a:extLst>
              </p:cNvPr>
              <p:cNvSpPr/>
              <p:nvPr/>
            </p:nvSpPr>
            <p:spPr>
              <a:xfrm>
                <a:off x="20276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70" name="Freeform: Shape 3569">
                <a:extLst>
                  <a:ext uri="{FF2B5EF4-FFF2-40B4-BE49-F238E27FC236}">
                    <a16:creationId xmlns:a16="http://schemas.microsoft.com/office/drawing/2014/main" id="{4311DC28-38DE-6ED0-872E-D28608DC5839}"/>
                  </a:ext>
                </a:extLst>
              </p:cNvPr>
              <p:cNvSpPr/>
              <p:nvPr/>
            </p:nvSpPr>
            <p:spPr>
              <a:xfrm>
                <a:off x="21436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71" name="Freeform: Shape 3570">
                <a:extLst>
                  <a:ext uri="{FF2B5EF4-FFF2-40B4-BE49-F238E27FC236}">
                    <a16:creationId xmlns:a16="http://schemas.microsoft.com/office/drawing/2014/main" id="{57DE29FA-2A3F-1298-5D3D-D81385FD6047}"/>
                  </a:ext>
                </a:extLst>
              </p:cNvPr>
              <p:cNvSpPr/>
              <p:nvPr/>
            </p:nvSpPr>
            <p:spPr>
              <a:xfrm>
                <a:off x="225968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72" name="Freeform: Shape 3571">
                <a:extLst>
                  <a:ext uri="{FF2B5EF4-FFF2-40B4-BE49-F238E27FC236}">
                    <a16:creationId xmlns:a16="http://schemas.microsoft.com/office/drawing/2014/main" id="{428DC642-EF4C-1BEA-B1F0-8A605D86332E}"/>
                  </a:ext>
                </a:extLst>
              </p:cNvPr>
              <p:cNvSpPr/>
              <p:nvPr/>
            </p:nvSpPr>
            <p:spPr>
              <a:xfrm>
                <a:off x="237571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73" name="Freeform: Shape 3572">
                <a:extLst>
                  <a:ext uri="{FF2B5EF4-FFF2-40B4-BE49-F238E27FC236}">
                    <a16:creationId xmlns:a16="http://schemas.microsoft.com/office/drawing/2014/main" id="{054C799F-4D60-5D8E-5A09-45D52D2CBA0D}"/>
                  </a:ext>
                </a:extLst>
              </p:cNvPr>
              <p:cNvSpPr/>
              <p:nvPr/>
            </p:nvSpPr>
            <p:spPr>
              <a:xfrm>
                <a:off x="24917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74" name="Freeform: Shape 3573">
                <a:extLst>
                  <a:ext uri="{FF2B5EF4-FFF2-40B4-BE49-F238E27FC236}">
                    <a16:creationId xmlns:a16="http://schemas.microsoft.com/office/drawing/2014/main" id="{D56EB060-6EF8-2775-2866-51CDD7A5CB8E}"/>
                  </a:ext>
                </a:extLst>
              </p:cNvPr>
              <p:cNvSpPr/>
              <p:nvPr/>
            </p:nvSpPr>
            <p:spPr>
              <a:xfrm>
                <a:off x="26077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75" name="Freeform: Shape 3574">
                <a:extLst>
                  <a:ext uri="{FF2B5EF4-FFF2-40B4-BE49-F238E27FC236}">
                    <a16:creationId xmlns:a16="http://schemas.microsoft.com/office/drawing/2014/main" id="{3FF4AFFC-C606-E2F5-3B5C-F332D896D2E6}"/>
                  </a:ext>
                </a:extLst>
              </p:cNvPr>
              <p:cNvSpPr/>
              <p:nvPr/>
            </p:nvSpPr>
            <p:spPr>
              <a:xfrm>
                <a:off x="272379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76" name="Freeform: Shape 3575">
                <a:extLst>
                  <a:ext uri="{FF2B5EF4-FFF2-40B4-BE49-F238E27FC236}">
                    <a16:creationId xmlns:a16="http://schemas.microsoft.com/office/drawing/2014/main" id="{908393A8-13A3-9468-48A5-AE6BD381DBC3}"/>
                  </a:ext>
                </a:extLst>
              </p:cNvPr>
              <p:cNvSpPr/>
              <p:nvPr/>
            </p:nvSpPr>
            <p:spPr>
              <a:xfrm>
                <a:off x="28398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77" name="Freeform: Shape 3576">
                <a:extLst>
                  <a:ext uri="{FF2B5EF4-FFF2-40B4-BE49-F238E27FC236}">
                    <a16:creationId xmlns:a16="http://schemas.microsoft.com/office/drawing/2014/main" id="{EBC86214-8C82-6E59-21DA-D142B9F6529D}"/>
                  </a:ext>
                </a:extLst>
              </p:cNvPr>
              <p:cNvSpPr/>
              <p:nvPr/>
            </p:nvSpPr>
            <p:spPr>
              <a:xfrm>
                <a:off x="29558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78" name="Freeform: Shape 3577">
                <a:extLst>
                  <a:ext uri="{FF2B5EF4-FFF2-40B4-BE49-F238E27FC236}">
                    <a16:creationId xmlns:a16="http://schemas.microsoft.com/office/drawing/2014/main" id="{9389F661-030E-BDB9-7595-B708E4C2EB37}"/>
                  </a:ext>
                </a:extLst>
              </p:cNvPr>
              <p:cNvSpPr/>
              <p:nvPr/>
            </p:nvSpPr>
            <p:spPr>
              <a:xfrm>
                <a:off x="307189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79" name="Freeform: Shape 3578">
                <a:extLst>
                  <a:ext uri="{FF2B5EF4-FFF2-40B4-BE49-F238E27FC236}">
                    <a16:creationId xmlns:a16="http://schemas.microsoft.com/office/drawing/2014/main" id="{C8B86587-7BE4-B831-4CED-31E76280DDBC}"/>
                  </a:ext>
                </a:extLst>
              </p:cNvPr>
              <p:cNvSpPr/>
              <p:nvPr/>
            </p:nvSpPr>
            <p:spPr>
              <a:xfrm>
                <a:off x="318791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80" name="Freeform: Shape 3579">
                <a:extLst>
                  <a:ext uri="{FF2B5EF4-FFF2-40B4-BE49-F238E27FC236}">
                    <a16:creationId xmlns:a16="http://schemas.microsoft.com/office/drawing/2014/main" id="{AD9FC1E3-0581-ED48-F9DB-9178C1C19188}"/>
                  </a:ext>
                </a:extLst>
              </p:cNvPr>
              <p:cNvSpPr/>
              <p:nvPr/>
            </p:nvSpPr>
            <p:spPr>
              <a:xfrm>
                <a:off x="33039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81" name="Freeform: Shape 3580">
                <a:extLst>
                  <a:ext uri="{FF2B5EF4-FFF2-40B4-BE49-F238E27FC236}">
                    <a16:creationId xmlns:a16="http://schemas.microsoft.com/office/drawing/2014/main" id="{ACC48663-1387-D0E1-DAAC-860149B72290}"/>
                  </a:ext>
                </a:extLst>
              </p:cNvPr>
              <p:cNvSpPr/>
              <p:nvPr/>
            </p:nvSpPr>
            <p:spPr>
              <a:xfrm>
                <a:off x="341997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82" name="Freeform: Shape 3581">
                <a:extLst>
                  <a:ext uri="{FF2B5EF4-FFF2-40B4-BE49-F238E27FC236}">
                    <a16:creationId xmlns:a16="http://schemas.microsoft.com/office/drawing/2014/main" id="{6AD20A71-63DB-BC3C-4977-FBE37C439033}"/>
                  </a:ext>
                </a:extLst>
              </p:cNvPr>
              <p:cNvSpPr/>
              <p:nvPr/>
            </p:nvSpPr>
            <p:spPr>
              <a:xfrm>
                <a:off x="35360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83" name="Freeform: Shape 3582">
                <a:extLst>
                  <a:ext uri="{FF2B5EF4-FFF2-40B4-BE49-F238E27FC236}">
                    <a16:creationId xmlns:a16="http://schemas.microsoft.com/office/drawing/2014/main" id="{8D400D67-53B6-DD9E-11E5-883D67EDA310}"/>
                  </a:ext>
                </a:extLst>
              </p:cNvPr>
              <p:cNvSpPr/>
              <p:nvPr/>
            </p:nvSpPr>
            <p:spPr>
              <a:xfrm>
                <a:off x="36520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84" name="Freeform: Shape 3583">
                <a:extLst>
                  <a:ext uri="{FF2B5EF4-FFF2-40B4-BE49-F238E27FC236}">
                    <a16:creationId xmlns:a16="http://schemas.microsoft.com/office/drawing/2014/main" id="{C0837571-B60A-6CAC-B826-6A7780457422}"/>
                  </a:ext>
                </a:extLst>
              </p:cNvPr>
              <p:cNvSpPr/>
              <p:nvPr/>
            </p:nvSpPr>
            <p:spPr>
              <a:xfrm>
                <a:off x="37680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85" name="Freeform: Shape 3584">
                <a:extLst>
                  <a:ext uri="{FF2B5EF4-FFF2-40B4-BE49-F238E27FC236}">
                    <a16:creationId xmlns:a16="http://schemas.microsoft.com/office/drawing/2014/main" id="{23DC0219-CB67-ED40-ECB9-967AA8DA793E}"/>
                  </a:ext>
                </a:extLst>
              </p:cNvPr>
              <p:cNvSpPr/>
              <p:nvPr/>
            </p:nvSpPr>
            <p:spPr>
              <a:xfrm>
                <a:off x="38840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86" name="Freeform: Shape 3585">
                <a:extLst>
                  <a:ext uri="{FF2B5EF4-FFF2-40B4-BE49-F238E27FC236}">
                    <a16:creationId xmlns:a16="http://schemas.microsoft.com/office/drawing/2014/main" id="{FF4F91C2-D77A-4683-D20C-1F1F7129AB5E}"/>
                  </a:ext>
                </a:extLst>
              </p:cNvPr>
              <p:cNvSpPr/>
              <p:nvPr/>
            </p:nvSpPr>
            <p:spPr>
              <a:xfrm>
                <a:off x="400012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87" name="Freeform: Shape 3586">
                <a:extLst>
                  <a:ext uri="{FF2B5EF4-FFF2-40B4-BE49-F238E27FC236}">
                    <a16:creationId xmlns:a16="http://schemas.microsoft.com/office/drawing/2014/main" id="{0F8CD38E-6587-8400-63F5-D0DF194D8891}"/>
                  </a:ext>
                </a:extLst>
              </p:cNvPr>
              <p:cNvSpPr/>
              <p:nvPr/>
            </p:nvSpPr>
            <p:spPr>
              <a:xfrm>
                <a:off x="41161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88" name="Freeform: Shape 3587">
                <a:extLst>
                  <a:ext uri="{FF2B5EF4-FFF2-40B4-BE49-F238E27FC236}">
                    <a16:creationId xmlns:a16="http://schemas.microsoft.com/office/drawing/2014/main" id="{10BE1989-253E-872C-DBF9-5860C5F563E7}"/>
                  </a:ext>
                </a:extLst>
              </p:cNvPr>
              <p:cNvSpPr/>
              <p:nvPr/>
            </p:nvSpPr>
            <p:spPr>
              <a:xfrm>
                <a:off x="42321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89" name="Freeform: Shape 3588">
                <a:extLst>
                  <a:ext uri="{FF2B5EF4-FFF2-40B4-BE49-F238E27FC236}">
                    <a16:creationId xmlns:a16="http://schemas.microsoft.com/office/drawing/2014/main" id="{DCBF86FC-CAAF-374D-3ABF-7864A8D2A5DA}"/>
                  </a:ext>
                </a:extLst>
              </p:cNvPr>
              <p:cNvSpPr/>
              <p:nvPr/>
            </p:nvSpPr>
            <p:spPr>
              <a:xfrm>
                <a:off x="43482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90" name="Freeform: Shape 3589">
                <a:extLst>
                  <a:ext uri="{FF2B5EF4-FFF2-40B4-BE49-F238E27FC236}">
                    <a16:creationId xmlns:a16="http://schemas.microsoft.com/office/drawing/2014/main" id="{FBA57999-448A-D249-AA62-1606384F2A19}"/>
                  </a:ext>
                </a:extLst>
              </p:cNvPr>
              <p:cNvSpPr/>
              <p:nvPr/>
            </p:nvSpPr>
            <p:spPr>
              <a:xfrm>
                <a:off x="446424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91" name="Freeform: Shape 3590">
                <a:extLst>
                  <a:ext uri="{FF2B5EF4-FFF2-40B4-BE49-F238E27FC236}">
                    <a16:creationId xmlns:a16="http://schemas.microsoft.com/office/drawing/2014/main" id="{79C1D77F-C550-3A70-068D-E7C9B04A1FD3}"/>
                  </a:ext>
                </a:extLst>
              </p:cNvPr>
              <p:cNvSpPr/>
              <p:nvPr/>
            </p:nvSpPr>
            <p:spPr>
              <a:xfrm>
                <a:off x="458027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92" name="Freeform: Shape 3591">
                <a:extLst>
                  <a:ext uri="{FF2B5EF4-FFF2-40B4-BE49-F238E27FC236}">
                    <a16:creationId xmlns:a16="http://schemas.microsoft.com/office/drawing/2014/main" id="{4337D403-869C-674A-334E-902FB7C66318}"/>
                  </a:ext>
                </a:extLst>
              </p:cNvPr>
              <p:cNvSpPr/>
              <p:nvPr/>
            </p:nvSpPr>
            <p:spPr>
              <a:xfrm>
                <a:off x="5511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93" name="Freeform: Shape 3592">
                <a:extLst>
                  <a:ext uri="{FF2B5EF4-FFF2-40B4-BE49-F238E27FC236}">
                    <a16:creationId xmlns:a16="http://schemas.microsoft.com/office/drawing/2014/main" id="{BFC408AF-6EBA-AD2F-EF6A-BA5905D1824E}"/>
                  </a:ext>
                </a:extLst>
              </p:cNvPr>
              <p:cNvSpPr/>
              <p:nvPr/>
            </p:nvSpPr>
            <p:spPr>
              <a:xfrm>
                <a:off x="17115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94" name="Freeform: Shape 3593">
                <a:extLst>
                  <a:ext uri="{FF2B5EF4-FFF2-40B4-BE49-F238E27FC236}">
                    <a16:creationId xmlns:a16="http://schemas.microsoft.com/office/drawing/2014/main" id="{361EAC79-6149-095E-FE72-B88CC95077CE}"/>
                  </a:ext>
                </a:extLst>
              </p:cNvPr>
              <p:cNvSpPr/>
              <p:nvPr/>
            </p:nvSpPr>
            <p:spPr>
              <a:xfrm>
                <a:off x="2871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95" name="Freeform: Shape 3594">
                <a:extLst>
                  <a:ext uri="{FF2B5EF4-FFF2-40B4-BE49-F238E27FC236}">
                    <a16:creationId xmlns:a16="http://schemas.microsoft.com/office/drawing/2014/main" id="{B36193D3-9D79-F3BF-1B6F-2C8C54ED4361}"/>
                  </a:ext>
                </a:extLst>
              </p:cNvPr>
              <p:cNvSpPr/>
              <p:nvPr/>
            </p:nvSpPr>
            <p:spPr>
              <a:xfrm>
                <a:off x="40320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96" name="Freeform: Shape 3595">
                <a:extLst>
                  <a:ext uri="{FF2B5EF4-FFF2-40B4-BE49-F238E27FC236}">
                    <a16:creationId xmlns:a16="http://schemas.microsoft.com/office/drawing/2014/main" id="{B91C73C9-A4DF-3556-2320-87B2AB655824}"/>
                  </a:ext>
                </a:extLst>
              </p:cNvPr>
              <p:cNvSpPr/>
              <p:nvPr/>
            </p:nvSpPr>
            <p:spPr>
              <a:xfrm>
                <a:off x="51923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97" name="Freeform: Shape 3596">
                <a:extLst>
                  <a:ext uri="{FF2B5EF4-FFF2-40B4-BE49-F238E27FC236}">
                    <a16:creationId xmlns:a16="http://schemas.microsoft.com/office/drawing/2014/main" id="{36EB8B2C-E65F-CE75-624E-A18EE8CF834F}"/>
                  </a:ext>
                </a:extLst>
              </p:cNvPr>
              <p:cNvSpPr/>
              <p:nvPr/>
            </p:nvSpPr>
            <p:spPr>
              <a:xfrm>
                <a:off x="63526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98" name="Freeform: Shape 3597">
                <a:extLst>
                  <a:ext uri="{FF2B5EF4-FFF2-40B4-BE49-F238E27FC236}">
                    <a16:creationId xmlns:a16="http://schemas.microsoft.com/office/drawing/2014/main" id="{C474236A-F7E5-322D-C693-106FF6C54FE3}"/>
                  </a:ext>
                </a:extLst>
              </p:cNvPr>
              <p:cNvSpPr/>
              <p:nvPr/>
            </p:nvSpPr>
            <p:spPr>
              <a:xfrm>
                <a:off x="7512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599" name="Freeform: Shape 3598">
                <a:extLst>
                  <a:ext uri="{FF2B5EF4-FFF2-40B4-BE49-F238E27FC236}">
                    <a16:creationId xmlns:a16="http://schemas.microsoft.com/office/drawing/2014/main" id="{28CE6528-F092-C761-953C-6977945B63EE}"/>
                  </a:ext>
                </a:extLst>
              </p:cNvPr>
              <p:cNvSpPr/>
              <p:nvPr/>
            </p:nvSpPr>
            <p:spPr>
              <a:xfrm>
                <a:off x="8673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00" name="Freeform: Shape 3599">
                <a:extLst>
                  <a:ext uri="{FF2B5EF4-FFF2-40B4-BE49-F238E27FC236}">
                    <a16:creationId xmlns:a16="http://schemas.microsoft.com/office/drawing/2014/main" id="{177E5CDB-0A42-2AAF-051E-0996DD0C19EB}"/>
                  </a:ext>
                </a:extLst>
              </p:cNvPr>
              <p:cNvSpPr/>
              <p:nvPr/>
            </p:nvSpPr>
            <p:spPr>
              <a:xfrm>
                <a:off x="98334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01" name="Freeform: Shape 3600">
                <a:extLst>
                  <a:ext uri="{FF2B5EF4-FFF2-40B4-BE49-F238E27FC236}">
                    <a16:creationId xmlns:a16="http://schemas.microsoft.com/office/drawing/2014/main" id="{8433EE50-771C-B192-2EB8-02628D698021}"/>
                  </a:ext>
                </a:extLst>
              </p:cNvPr>
              <p:cNvSpPr/>
              <p:nvPr/>
            </p:nvSpPr>
            <p:spPr>
              <a:xfrm>
                <a:off x="10993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02" name="Freeform: Shape 3601">
                <a:extLst>
                  <a:ext uri="{FF2B5EF4-FFF2-40B4-BE49-F238E27FC236}">
                    <a16:creationId xmlns:a16="http://schemas.microsoft.com/office/drawing/2014/main" id="{013297A1-DB1B-0559-EF8C-8ED0343701F4}"/>
                  </a:ext>
                </a:extLst>
              </p:cNvPr>
              <p:cNvSpPr/>
              <p:nvPr/>
            </p:nvSpPr>
            <p:spPr>
              <a:xfrm>
                <a:off x="121541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03" name="Freeform: Shape 3602">
                <a:extLst>
                  <a:ext uri="{FF2B5EF4-FFF2-40B4-BE49-F238E27FC236}">
                    <a16:creationId xmlns:a16="http://schemas.microsoft.com/office/drawing/2014/main" id="{7F06DCB6-B20C-931E-ED7D-CC0F3E435D5B}"/>
                  </a:ext>
                </a:extLst>
              </p:cNvPr>
              <p:cNvSpPr/>
              <p:nvPr/>
            </p:nvSpPr>
            <p:spPr>
              <a:xfrm>
                <a:off x="13314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04" name="Freeform: Shape 3603">
                <a:extLst>
                  <a:ext uri="{FF2B5EF4-FFF2-40B4-BE49-F238E27FC236}">
                    <a16:creationId xmlns:a16="http://schemas.microsoft.com/office/drawing/2014/main" id="{7ACEBF57-13F7-8703-C63B-EFBD7D9A9832}"/>
                  </a:ext>
                </a:extLst>
              </p:cNvPr>
              <p:cNvSpPr/>
              <p:nvPr/>
            </p:nvSpPr>
            <p:spPr>
              <a:xfrm>
                <a:off x="144748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05" name="Freeform: Shape 3604">
                <a:extLst>
                  <a:ext uri="{FF2B5EF4-FFF2-40B4-BE49-F238E27FC236}">
                    <a16:creationId xmlns:a16="http://schemas.microsoft.com/office/drawing/2014/main" id="{36EC03EE-3764-4A90-B730-A6DCA33DD3C5}"/>
                  </a:ext>
                </a:extLst>
              </p:cNvPr>
              <p:cNvSpPr/>
              <p:nvPr/>
            </p:nvSpPr>
            <p:spPr>
              <a:xfrm>
                <a:off x="15634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06" name="Freeform: Shape 3605">
                <a:extLst>
                  <a:ext uri="{FF2B5EF4-FFF2-40B4-BE49-F238E27FC236}">
                    <a16:creationId xmlns:a16="http://schemas.microsoft.com/office/drawing/2014/main" id="{B610E250-3DC0-6910-DD5C-A13D1C97B493}"/>
                  </a:ext>
                </a:extLst>
              </p:cNvPr>
              <p:cNvSpPr/>
              <p:nvPr/>
            </p:nvSpPr>
            <p:spPr>
              <a:xfrm>
                <a:off x="16795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07" name="Freeform: Shape 3606">
                <a:extLst>
                  <a:ext uri="{FF2B5EF4-FFF2-40B4-BE49-F238E27FC236}">
                    <a16:creationId xmlns:a16="http://schemas.microsoft.com/office/drawing/2014/main" id="{040CEB60-8AAB-10F1-1459-8AAE234D1246}"/>
                  </a:ext>
                </a:extLst>
              </p:cNvPr>
              <p:cNvSpPr/>
              <p:nvPr/>
            </p:nvSpPr>
            <p:spPr>
              <a:xfrm>
                <a:off x="17955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08" name="Freeform: Shape 3607">
                <a:extLst>
                  <a:ext uri="{FF2B5EF4-FFF2-40B4-BE49-F238E27FC236}">
                    <a16:creationId xmlns:a16="http://schemas.microsoft.com/office/drawing/2014/main" id="{214E30F5-12C5-201A-A938-322E29558668}"/>
                  </a:ext>
                </a:extLst>
              </p:cNvPr>
              <p:cNvSpPr/>
              <p:nvPr/>
            </p:nvSpPr>
            <p:spPr>
              <a:xfrm>
                <a:off x="191159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09" name="Freeform: Shape 3608">
                <a:extLst>
                  <a:ext uri="{FF2B5EF4-FFF2-40B4-BE49-F238E27FC236}">
                    <a16:creationId xmlns:a16="http://schemas.microsoft.com/office/drawing/2014/main" id="{FB6DE60D-981A-4BDE-4C9C-1B1D4461E515}"/>
                  </a:ext>
                </a:extLst>
              </p:cNvPr>
              <p:cNvSpPr/>
              <p:nvPr/>
            </p:nvSpPr>
            <p:spPr>
              <a:xfrm>
                <a:off x="20276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10" name="Freeform: Shape 3609">
                <a:extLst>
                  <a:ext uri="{FF2B5EF4-FFF2-40B4-BE49-F238E27FC236}">
                    <a16:creationId xmlns:a16="http://schemas.microsoft.com/office/drawing/2014/main" id="{59C68408-1316-67C4-58FF-C6E50A501079}"/>
                  </a:ext>
                </a:extLst>
              </p:cNvPr>
              <p:cNvSpPr/>
              <p:nvPr/>
            </p:nvSpPr>
            <p:spPr>
              <a:xfrm>
                <a:off x="21436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11" name="Freeform: Shape 3610">
                <a:extLst>
                  <a:ext uri="{FF2B5EF4-FFF2-40B4-BE49-F238E27FC236}">
                    <a16:creationId xmlns:a16="http://schemas.microsoft.com/office/drawing/2014/main" id="{C8878E88-633C-9E22-25C3-2DC3A8FA306D}"/>
                  </a:ext>
                </a:extLst>
              </p:cNvPr>
              <p:cNvSpPr/>
              <p:nvPr/>
            </p:nvSpPr>
            <p:spPr>
              <a:xfrm>
                <a:off x="225968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12" name="Freeform: Shape 3611">
                <a:extLst>
                  <a:ext uri="{FF2B5EF4-FFF2-40B4-BE49-F238E27FC236}">
                    <a16:creationId xmlns:a16="http://schemas.microsoft.com/office/drawing/2014/main" id="{749502B7-8D20-6787-FDEA-AD2B2AB3ED20}"/>
                  </a:ext>
                </a:extLst>
              </p:cNvPr>
              <p:cNvSpPr/>
              <p:nvPr/>
            </p:nvSpPr>
            <p:spPr>
              <a:xfrm>
                <a:off x="237571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13" name="Freeform: Shape 3612">
                <a:extLst>
                  <a:ext uri="{FF2B5EF4-FFF2-40B4-BE49-F238E27FC236}">
                    <a16:creationId xmlns:a16="http://schemas.microsoft.com/office/drawing/2014/main" id="{FE7CD4A0-F252-EEB5-409F-AFE8776A0843}"/>
                  </a:ext>
                </a:extLst>
              </p:cNvPr>
              <p:cNvSpPr/>
              <p:nvPr/>
            </p:nvSpPr>
            <p:spPr>
              <a:xfrm>
                <a:off x="24917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14" name="Freeform: Shape 3613">
                <a:extLst>
                  <a:ext uri="{FF2B5EF4-FFF2-40B4-BE49-F238E27FC236}">
                    <a16:creationId xmlns:a16="http://schemas.microsoft.com/office/drawing/2014/main" id="{DCDF140C-E534-7638-02EC-2786D7BCBBC9}"/>
                  </a:ext>
                </a:extLst>
              </p:cNvPr>
              <p:cNvSpPr/>
              <p:nvPr/>
            </p:nvSpPr>
            <p:spPr>
              <a:xfrm>
                <a:off x="26077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15" name="Freeform: Shape 3614">
                <a:extLst>
                  <a:ext uri="{FF2B5EF4-FFF2-40B4-BE49-F238E27FC236}">
                    <a16:creationId xmlns:a16="http://schemas.microsoft.com/office/drawing/2014/main" id="{C6B4DDDD-4A8F-F71B-EBED-D127F9B35E91}"/>
                  </a:ext>
                </a:extLst>
              </p:cNvPr>
              <p:cNvSpPr/>
              <p:nvPr/>
            </p:nvSpPr>
            <p:spPr>
              <a:xfrm>
                <a:off x="272379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16" name="Freeform: Shape 3615">
                <a:extLst>
                  <a:ext uri="{FF2B5EF4-FFF2-40B4-BE49-F238E27FC236}">
                    <a16:creationId xmlns:a16="http://schemas.microsoft.com/office/drawing/2014/main" id="{DEDBB274-07A0-3049-CCAF-B4D2FC9785DB}"/>
                  </a:ext>
                </a:extLst>
              </p:cNvPr>
              <p:cNvSpPr/>
              <p:nvPr/>
            </p:nvSpPr>
            <p:spPr>
              <a:xfrm>
                <a:off x="28398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17" name="Freeform: Shape 3616">
                <a:extLst>
                  <a:ext uri="{FF2B5EF4-FFF2-40B4-BE49-F238E27FC236}">
                    <a16:creationId xmlns:a16="http://schemas.microsoft.com/office/drawing/2014/main" id="{3406DDF2-BA73-BD75-6758-438462CAECDC}"/>
                  </a:ext>
                </a:extLst>
              </p:cNvPr>
              <p:cNvSpPr/>
              <p:nvPr/>
            </p:nvSpPr>
            <p:spPr>
              <a:xfrm>
                <a:off x="29558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18" name="Freeform: Shape 3617">
                <a:extLst>
                  <a:ext uri="{FF2B5EF4-FFF2-40B4-BE49-F238E27FC236}">
                    <a16:creationId xmlns:a16="http://schemas.microsoft.com/office/drawing/2014/main" id="{ED02B0B4-8349-D0C9-C3E4-E109348041E1}"/>
                  </a:ext>
                </a:extLst>
              </p:cNvPr>
              <p:cNvSpPr/>
              <p:nvPr/>
            </p:nvSpPr>
            <p:spPr>
              <a:xfrm>
                <a:off x="307189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19" name="Freeform: Shape 3618">
                <a:extLst>
                  <a:ext uri="{FF2B5EF4-FFF2-40B4-BE49-F238E27FC236}">
                    <a16:creationId xmlns:a16="http://schemas.microsoft.com/office/drawing/2014/main" id="{F4F2EDA5-CF0C-F4EB-1F4E-DF6B75951044}"/>
                  </a:ext>
                </a:extLst>
              </p:cNvPr>
              <p:cNvSpPr/>
              <p:nvPr/>
            </p:nvSpPr>
            <p:spPr>
              <a:xfrm>
                <a:off x="318791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20" name="Freeform: Shape 3619">
                <a:extLst>
                  <a:ext uri="{FF2B5EF4-FFF2-40B4-BE49-F238E27FC236}">
                    <a16:creationId xmlns:a16="http://schemas.microsoft.com/office/drawing/2014/main" id="{3ACEFBDA-9053-1F2B-8E6F-1B239AE483A2}"/>
                  </a:ext>
                </a:extLst>
              </p:cNvPr>
              <p:cNvSpPr/>
              <p:nvPr/>
            </p:nvSpPr>
            <p:spPr>
              <a:xfrm>
                <a:off x="33039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21" name="Freeform: Shape 3620">
                <a:extLst>
                  <a:ext uri="{FF2B5EF4-FFF2-40B4-BE49-F238E27FC236}">
                    <a16:creationId xmlns:a16="http://schemas.microsoft.com/office/drawing/2014/main" id="{CBB5D3BA-E6B9-1998-3F7E-F8612EC10170}"/>
                  </a:ext>
                </a:extLst>
              </p:cNvPr>
              <p:cNvSpPr/>
              <p:nvPr/>
            </p:nvSpPr>
            <p:spPr>
              <a:xfrm>
                <a:off x="341997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22" name="Freeform: Shape 3621">
                <a:extLst>
                  <a:ext uri="{FF2B5EF4-FFF2-40B4-BE49-F238E27FC236}">
                    <a16:creationId xmlns:a16="http://schemas.microsoft.com/office/drawing/2014/main" id="{A6BF3436-6B3E-B23F-3834-4B166D817354}"/>
                  </a:ext>
                </a:extLst>
              </p:cNvPr>
              <p:cNvSpPr/>
              <p:nvPr/>
            </p:nvSpPr>
            <p:spPr>
              <a:xfrm>
                <a:off x="35360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23" name="Freeform: Shape 3622">
                <a:extLst>
                  <a:ext uri="{FF2B5EF4-FFF2-40B4-BE49-F238E27FC236}">
                    <a16:creationId xmlns:a16="http://schemas.microsoft.com/office/drawing/2014/main" id="{B0A36243-A5B4-1E22-F3F4-8F693E5BACB7}"/>
                  </a:ext>
                </a:extLst>
              </p:cNvPr>
              <p:cNvSpPr/>
              <p:nvPr/>
            </p:nvSpPr>
            <p:spPr>
              <a:xfrm>
                <a:off x="36520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24" name="Freeform: Shape 3623">
                <a:extLst>
                  <a:ext uri="{FF2B5EF4-FFF2-40B4-BE49-F238E27FC236}">
                    <a16:creationId xmlns:a16="http://schemas.microsoft.com/office/drawing/2014/main" id="{307D4031-EAA9-A49F-8A8A-F6E9A6517FE8}"/>
                  </a:ext>
                </a:extLst>
              </p:cNvPr>
              <p:cNvSpPr/>
              <p:nvPr/>
            </p:nvSpPr>
            <p:spPr>
              <a:xfrm>
                <a:off x="37680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25" name="Freeform: Shape 3624">
                <a:extLst>
                  <a:ext uri="{FF2B5EF4-FFF2-40B4-BE49-F238E27FC236}">
                    <a16:creationId xmlns:a16="http://schemas.microsoft.com/office/drawing/2014/main" id="{601D0541-443F-1A00-0117-DE91E2D77BDB}"/>
                  </a:ext>
                </a:extLst>
              </p:cNvPr>
              <p:cNvSpPr/>
              <p:nvPr/>
            </p:nvSpPr>
            <p:spPr>
              <a:xfrm>
                <a:off x="38840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26" name="Freeform: Shape 3625">
                <a:extLst>
                  <a:ext uri="{FF2B5EF4-FFF2-40B4-BE49-F238E27FC236}">
                    <a16:creationId xmlns:a16="http://schemas.microsoft.com/office/drawing/2014/main" id="{54A725A4-E71A-9732-FC0F-E0E89686D12D}"/>
                  </a:ext>
                </a:extLst>
              </p:cNvPr>
              <p:cNvSpPr/>
              <p:nvPr/>
            </p:nvSpPr>
            <p:spPr>
              <a:xfrm>
                <a:off x="400012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27" name="Freeform: Shape 3626">
                <a:extLst>
                  <a:ext uri="{FF2B5EF4-FFF2-40B4-BE49-F238E27FC236}">
                    <a16:creationId xmlns:a16="http://schemas.microsoft.com/office/drawing/2014/main" id="{0644DBDA-F936-55F2-6B5C-BE7E776D8DFC}"/>
                  </a:ext>
                </a:extLst>
              </p:cNvPr>
              <p:cNvSpPr/>
              <p:nvPr/>
            </p:nvSpPr>
            <p:spPr>
              <a:xfrm>
                <a:off x="41161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28" name="Freeform: Shape 3627">
                <a:extLst>
                  <a:ext uri="{FF2B5EF4-FFF2-40B4-BE49-F238E27FC236}">
                    <a16:creationId xmlns:a16="http://schemas.microsoft.com/office/drawing/2014/main" id="{AFD13DF7-A759-E2EA-BF49-7288CF6D8051}"/>
                  </a:ext>
                </a:extLst>
              </p:cNvPr>
              <p:cNvSpPr/>
              <p:nvPr/>
            </p:nvSpPr>
            <p:spPr>
              <a:xfrm>
                <a:off x="42321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29" name="Freeform: Shape 3628">
                <a:extLst>
                  <a:ext uri="{FF2B5EF4-FFF2-40B4-BE49-F238E27FC236}">
                    <a16:creationId xmlns:a16="http://schemas.microsoft.com/office/drawing/2014/main" id="{4E352EF4-E860-2E54-788E-2E424671F2F0}"/>
                  </a:ext>
                </a:extLst>
              </p:cNvPr>
              <p:cNvSpPr/>
              <p:nvPr/>
            </p:nvSpPr>
            <p:spPr>
              <a:xfrm>
                <a:off x="43482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30" name="Freeform: Shape 3629">
                <a:extLst>
                  <a:ext uri="{FF2B5EF4-FFF2-40B4-BE49-F238E27FC236}">
                    <a16:creationId xmlns:a16="http://schemas.microsoft.com/office/drawing/2014/main" id="{BC079888-4772-D198-7237-EBAB37D2BF22}"/>
                  </a:ext>
                </a:extLst>
              </p:cNvPr>
              <p:cNvSpPr/>
              <p:nvPr/>
            </p:nvSpPr>
            <p:spPr>
              <a:xfrm>
                <a:off x="446424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31" name="Freeform: Shape 3630">
                <a:extLst>
                  <a:ext uri="{FF2B5EF4-FFF2-40B4-BE49-F238E27FC236}">
                    <a16:creationId xmlns:a16="http://schemas.microsoft.com/office/drawing/2014/main" id="{D7C4D646-245C-022B-D16A-1FE949C2AC22}"/>
                  </a:ext>
                </a:extLst>
              </p:cNvPr>
              <p:cNvSpPr/>
              <p:nvPr/>
            </p:nvSpPr>
            <p:spPr>
              <a:xfrm>
                <a:off x="458027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32" name="Freeform: Shape 3631">
                <a:extLst>
                  <a:ext uri="{FF2B5EF4-FFF2-40B4-BE49-F238E27FC236}">
                    <a16:creationId xmlns:a16="http://schemas.microsoft.com/office/drawing/2014/main" id="{F7A6D196-7F53-F873-7778-D4DD4BE2F89C}"/>
                  </a:ext>
                </a:extLst>
              </p:cNvPr>
              <p:cNvSpPr/>
              <p:nvPr/>
            </p:nvSpPr>
            <p:spPr>
              <a:xfrm>
                <a:off x="5511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33" name="Freeform: Shape 3632">
                <a:extLst>
                  <a:ext uri="{FF2B5EF4-FFF2-40B4-BE49-F238E27FC236}">
                    <a16:creationId xmlns:a16="http://schemas.microsoft.com/office/drawing/2014/main" id="{9DCBB823-F977-99A9-86E4-619F0BF1670E}"/>
                  </a:ext>
                </a:extLst>
              </p:cNvPr>
              <p:cNvSpPr/>
              <p:nvPr/>
            </p:nvSpPr>
            <p:spPr>
              <a:xfrm>
                <a:off x="17115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34" name="Freeform: Shape 3633">
                <a:extLst>
                  <a:ext uri="{FF2B5EF4-FFF2-40B4-BE49-F238E27FC236}">
                    <a16:creationId xmlns:a16="http://schemas.microsoft.com/office/drawing/2014/main" id="{9D71EC0E-78F5-3B99-9CF4-6C8B591FBBEA}"/>
                  </a:ext>
                </a:extLst>
              </p:cNvPr>
              <p:cNvSpPr/>
              <p:nvPr/>
            </p:nvSpPr>
            <p:spPr>
              <a:xfrm>
                <a:off x="2871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35" name="Freeform: Shape 3634">
                <a:extLst>
                  <a:ext uri="{FF2B5EF4-FFF2-40B4-BE49-F238E27FC236}">
                    <a16:creationId xmlns:a16="http://schemas.microsoft.com/office/drawing/2014/main" id="{AEEA72DE-C99C-E321-A891-3C2AC97AD329}"/>
                  </a:ext>
                </a:extLst>
              </p:cNvPr>
              <p:cNvSpPr/>
              <p:nvPr/>
            </p:nvSpPr>
            <p:spPr>
              <a:xfrm>
                <a:off x="40320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36" name="Freeform: Shape 3635">
                <a:extLst>
                  <a:ext uri="{FF2B5EF4-FFF2-40B4-BE49-F238E27FC236}">
                    <a16:creationId xmlns:a16="http://schemas.microsoft.com/office/drawing/2014/main" id="{F79028A5-FCB6-BBA1-987F-B1A1F330BD12}"/>
                  </a:ext>
                </a:extLst>
              </p:cNvPr>
              <p:cNvSpPr/>
              <p:nvPr/>
            </p:nvSpPr>
            <p:spPr>
              <a:xfrm>
                <a:off x="51923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37" name="Freeform: Shape 3636">
                <a:extLst>
                  <a:ext uri="{FF2B5EF4-FFF2-40B4-BE49-F238E27FC236}">
                    <a16:creationId xmlns:a16="http://schemas.microsoft.com/office/drawing/2014/main" id="{F5179C13-08EB-BA98-2630-09EC944607F4}"/>
                  </a:ext>
                </a:extLst>
              </p:cNvPr>
              <p:cNvSpPr/>
              <p:nvPr/>
            </p:nvSpPr>
            <p:spPr>
              <a:xfrm>
                <a:off x="63526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38" name="Freeform: Shape 3637">
                <a:extLst>
                  <a:ext uri="{FF2B5EF4-FFF2-40B4-BE49-F238E27FC236}">
                    <a16:creationId xmlns:a16="http://schemas.microsoft.com/office/drawing/2014/main" id="{41F64B6D-18E9-15BA-2C00-50B5DC0D3929}"/>
                  </a:ext>
                </a:extLst>
              </p:cNvPr>
              <p:cNvSpPr/>
              <p:nvPr/>
            </p:nvSpPr>
            <p:spPr>
              <a:xfrm>
                <a:off x="7512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39" name="Freeform: Shape 3638">
                <a:extLst>
                  <a:ext uri="{FF2B5EF4-FFF2-40B4-BE49-F238E27FC236}">
                    <a16:creationId xmlns:a16="http://schemas.microsoft.com/office/drawing/2014/main" id="{E8E16755-E399-CDED-73DE-FFFEA647691C}"/>
                  </a:ext>
                </a:extLst>
              </p:cNvPr>
              <p:cNvSpPr/>
              <p:nvPr/>
            </p:nvSpPr>
            <p:spPr>
              <a:xfrm>
                <a:off x="8673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40" name="Freeform: Shape 3639">
                <a:extLst>
                  <a:ext uri="{FF2B5EF4-FFF2-40B4-BE49-F238E27FC236}">
                    <a16:creationId xmlns:a16="http://schemas.microsoft.com/office/drawing/2014/main" id="{6601A4D9-E5B9-0AC8-D3A7-A93C14B1E05C}"/>
                  </a:ext>
                </a:extLst>
              </p:cNvPr>
              <p:cNvSpPr/>
              <p:nvPr/>
            </p:nvSpPr>
            <p:spPr>
              <a:xfrm>
                <a:off x="98334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41" name="Freeform: Shape 3640">
                <a:extLst>
                  <a:ext uri="{FF2B5EF4-FFF2-40B4-BE49-F238E27FC236}">
                    <a16:creationId xmlns:a16="http://schemas.microsoft.com/office/drawing/2014/main" id="{2BD7F59C-F357-B039-C7F6-7DEB49580833}"/>
                  </a:ext>
                </a:extLst>
              </p:cNvPr>
              <p:cNvSpPr/>
              <p:nvPr/>
            </p:nvSpPr>
            <p:spPr>
              <a:xfrm>
                <a:off x="10993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42" name="Freeform: Shape 3641">
                <a:extLst>
                  <a:ext uri="{FF2B5EF4-FFF2-40B4-BE49-F238E27FC236}">
                    <a16:creationId xmlns:a16="http://schemas.microsoft.com/office/drawing/2014/main" id="{112E0F37-7C48-E2F4-64E3-0E3EBF8879EB}"/>
                  </a:ext>
                </a:extLst>
              </p:cNvPr>
              <p:cNvSpPr/>
              <p:nvPr/>
            </p:nvSpPr>
            <p:spPr>
              <a:xfrm>
                <a:off x="121541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43" name="Freeform: Shape 3642">
                <a:extLst>
                  <a:ext uri="{FF2B5EF4-FFF2-40B4-BE49-F238E27FC236}">
                    <a16:creationId xmlns:a16="http://schemas.microsoft.com/office/drawing/2014/main" id="{ED9D7A21-8D9C-999D-17D3-16E66B1C98C6}"/>
                  </a:ext>
                </a:extLst>
              </p:cNvPr>
              <p:cNvSpPr/>
              <p:nvPr/>
            </p:nvSpPr>
            <p:spPr>
              <a:xfrm>
                <a:off x="13314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44" name="Freeform: Shape 3643">
                <a:extLst>
                  <a:ext uri="{FF2B5EF4-FFF2-40B4-BE49-F238E27FC236}">
                    <a16:creationId xmlns:a16="http://schemas.microsoft.com/office/drawing/2014/main" id="{AC238DE9-82FF-83E2-5C84-25B2DA5CB7AC}"/>
                  </a:ext>
                </a:extLst>
              </p:cNvPr>
              <p:cNvSpPr/>
              <p:nvPr/>
            </p:nvSpPr>
            <p:spPr>
              <a:xfrm>
                <a:off x="144748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45" name="Freeform: Shape 3644">
                <a:extLst>
                  <a:ext uri="{FF2B5EF4-FFF2-40B4-BE49-F238E27FC236}">
                    <a16:creationId xmlns:a16="http://schemas.microsoft.com/office/drawing/2014/main" id="{5B9D028E-B121-0B1A-FE76-6A136E135E1A}"/>
                  </a:ext>
                </a:extLst>
              </p:cNvPr>
              <p:cNvSpPr/>
              <p:nvPr/>
            </p:nvSpPr>
            <p:spPr>
              <a:xfrm>
                <a:off x="15634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46" name="Freeform: Shape 3645">
                <a:extLst>
                  <a:ext uri="{FF2B5EF4-FFF2-40B4-BE49-F238E27FC236}">
                    <a16:creationId xmlns:a16="http://schemas.microsoft.com/office/drawing/2014/main" id="{16144AEF-84D5-7B00-F45D-64F41F2C1B73}"/>
                  </a:ext>
                </a:extLst>
              </p:cNvPr>
              <p:cNvSpPr/>
              <p:nvPr/>
            </p:nvSpPr>
            <p:spPr>
              <a:xfrm>
                <a:off x="16795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47" name="Freeform: Shape 3646">
                <a:extLst>
                  <a:ext uri="{FF2B5EF4-FFF2-40B4-BE49-F238E27FC236}">
                    <a16:creationId xmlns:a16="http://schemas.microsoft.com/office/drawing/2014/main" id="{D141311B-809A-2050-3D33-E6C47D6ACA59}"/>
                  </a:ext>
                </a:extLst>
              </p:cNvPr>
              <p:cNvSpPr/>
              <p:nvPr/>
            </p:nvSpPr>
            <p:spPr>
              <a:xfrm>
                <a:off x="17955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48" name="Freeform: Shape 3647">
                <a:extLst>
                  <a:ext uri="{FF2B5EF4-FFF2-40B4-BE49-F238E27FC236}">
                    <a16:creationId xmlns:a16="http://schemas.microsoft.com/office/drawing/2014/main" id="{FCA1DC52-1D06-9D68-4702-0D4420796D13}"/>
                  </a:ext>
                </a:extLst>
              </p:cNvPr>
              <p:cNvSpPr/>
              <p:nvPr/>
            </p:nvSpPr>
            <p:spPr>
              <a:xfrm>
                <a:off x="191159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49" name="Freeform: Shape 3648">
                <a:extLst>
                  <a:ext uri="{FF2B5EF4-FFF2-40B4-BE49-F238E27FC236}">
                    <a16:creationId xmlns:a16="http://schemas.microsoft.com/office/drawing/2014/main" id="{614031B7-6C0C-5746-0894-EEB5059D8C20}"/>
                  </a:ext>
                </a:extLst>
              </p:cNvPr>
              <p:cNvSpPr/>
              <p:nvPr/>
            </p:nvSpPr>
            <p:spPr>
              <a:xfrm>
                <a:off x="20276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50" name="Freeform: Shape 3649">
                <a:extLst>
                  <a:ext uri="{FF2B5EF4-FFF2-40B4-BE49-F238E27FC236}">
                    <a16:creationId xmlns:a16="http://schemas.microsoft.com/office/drawing/2014/main" id="{F78F56DC-0918-96CA-EEE8-9E75E0B80DE3}"/>
                  </a:ext>
                </a:extLst>
              </p:cNvPr>
              <p:cNvSpPr/>
              <p:nvPr/>
            </p:nvSpPr>
            <p:spPr>
              <a:xfrm>
                <a:off x="21436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51" name="Freeform: Shape 3650">
                <a:extLst>
                  <a:ext uri="{FF2B5EF4-FFF2-40B4-BE49-F238E27FC236}">
                    <a16:creationId xmlns:a16="http://schemas.microsoft.com/office/drawing/2014/main" id="{67E84CA6-DB0F-530A-45D4-22D37CEB6E4F}"/>
                  </a:ext>
                </a:extLst>
              </p:cNvPr>
              <p:cNvSpPr/>
              <p:nvPr/>
            </p:nvSpPr>
            <p:spPr>
              <a:xfrm>
                <a:off x="225968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52" name="Freeform: Shape 3651">
                <a:extLst>
                  <a:ext uri="{FF2B5EF4-FFF2-40B4-BE49-F238E27FC236}">
                    <a16:creationId xmlns:a16="http://schemas.microsoft.com/office/drawing/2014/main" id="{915A2097-C8F5-FFF2-7009-B89829D967C5}"/>
                  </a:ext>
                </a:extLst>
              </p:cNvPr>
              <p:cNvSpPr/>
              <p:nvPr/>
            </p:nvSpPr>
            <p:spPr>
              <a:xfrm>
                <a:off x="237571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53" name="Freeform: Shape 3652">
                <a:extLst>
                  <a:ext uri="{FF2B5EF4-FFF2-40B4-BE49-F238E27FC236}">
                    <a16:creationId xmlns:a16="http://schemas.microsoft.com/office/drawing/2014/main" id="{AB46C6DA-F3EE-393C-F235-6D1F65867A79}"/>
                  </a:ext>
                </a:extLst>
              </p:cNvPr>
              <p:cNvSpPr/>
              <p:nvPr/>
            </p:nvSpPr>
            <p:spPr>
              <a:xfrm>
                <a:off x="24917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54" name="Freeform: Shape 3653">
                <a:extLst>
                  <a:ext uri="{FF2B5EF4-FFF2-40B4-BE49-F238E27FC236}">
                    <a16:creationId xmlns:a16="http://schemas.microsoft.com/office/drawing/2014/main" id="{561B9829-29CA-90F9-E9E2-744375923844}"/>
                  </a:ext>
                </a:extLst>
              </p:cNvPr>
              <p:cNvSpPr/>
              <p:nvPr/>
            </p:nvSpPr>
            <p:spPr>
              <a:xfrm>
                <a:off x="26077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55" name="Freeform: Shape 3654">
                <a:extLst>
                  <a:ext uri="{FF2B5EF4-FFF2-40B4-BE49-F238E27FC236}">
                    <a16:creationId xmlns:a16="http://schemas.microsoft.com/office/drawing/2014/main" id="{BF8D0D58-D25F-AE81-DC32-07C5A5D28C52}"/>
                  </a:ext>
                </a:extLst>
              </p:cNvPr>
              <p:cNvSpPr/>
              <p:nvPr/>
            </p:nvSpPr>
            <p:spPr>
              <a:xfrm>
                <a:off x="272379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56" name="Freeform: Shape 3655">
                <a:extLst>
                  <a:ext uri="{FF2B5EF4-FFF2-40B4-BE49-F238E27FC236}">
                    <a16:creationId xmlns:a16="http://schemas.microsoft.com/office/drawing/2014/main" id="{5CFC484A-58AA-2D55-A5CE-729E4BC4B2C5}"/>
                  </a:ext>
                </a:extLst>
              </p:cNvPr>
              <p:cNvSpPr/>
              <p:nvPr/>
            </p:nvSpPr>
            <p:spPr>
              <a:xfrm>
                <a:off x="28398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57" name="Freeform: Shape 3656">
                <a:extLst>
                  <a:ext uri="{FF2B5EF4-FFF2-40B4-BE49-F238E27FC236}">
                    <a16:creationId xmlns:a16="http://schemas.microsoft.com/office/drawing/2014/main" id="{13D98E01-4D25-7450-3C31-16F24D0C6B10}"/>
                  </a:ext>
                </a:extLst>
              </p:cNvPr>
              <p:cNvSpPr/>
              <p:nvPr/>
            </p:nvSpPr>
            <p:spPr>
              <a:xfrm>
                <a:off x="29558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58" name="Freeform: Shape 3657">
                <a:extLst>
                  <a:ext uri="{FF2B5EF4-FFF2-40B4-BE49-F238E27FC236}">
                    <a16:creationId xmlns:a16="http://schemas.microsoft.com/office/drawing/2014/main" id="{9C7C5672-768B-F1F7-C1D2-3032FBB8A556}"/>
                  </a:ext>
                </a:extLst>
              </p:cNvPr>
              <p:cNvSpPr/>
              <p:nvPr/>
            </p:nvSpPr>
            <p:spPr>
              <a:xfrm>
                <a:off x="307189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59" name="Freeform: Shape 3658">
                <a:extLst>
                  <a:ext uri="{FF2B5EF4-FFF2-40B4-BE49-F238E27FC236}">
                    <a16:creationId xmlns:a16="http://schemas.microsoft.com/office/drawing/2014/main" id="{E61513EF-D182-E138-9E64-A6F83EB7285E}"/>
                  </a:ext>
                </a:extLst>
              </p:cNvPr>
              <p:cNvSpPr/>
              <p:nvPr/>
            </p:nvSpPr>
            <p:spPr>
              <a:xfrm>
                <a:off x="318791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60" name="Freeform: Shape 3659">
                <a:extLst>
                  <a:ext uri="{FF2B5EF4-FFF2-40B4-BE49-F238E27FC236}">
                    <a16:creationId xmlns:a16="http://schemas.microsoft.com/office/drawing/2014/main" id="{7BC54824-4A91-AEBF-942D-6760EFEABC7F}"/>
                  </a:ext>
                </a:extLst>
              </p:cNvPr>
              <p:cNvSpPr/>
              <p:nvPr/>
            </p:nvSpPr>
            <p:spPr>
              <a:xfrm>
                <a:off x="33039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61" name="Freeform: Shape 3660">
                <a:extLst>
                  <a:ext uri="{FF2B5EF4-FFF2-40B4-BE49-F238E27FC236}">
                    <a16:creationId xmlns:a16="http://schemas.microsoft.com/office/drawing/2014/main" id="{087A4FAC-F70D-7C30-A4A1-1276AB7706CC}"/>
                  </a:ext>
                </a:extLst>
              </p:cNvPr>
              <p:cNvSpPr/>
              <p:nvPr/>
            </p:nvSpPr>
            <p:spPr>
              <a:xfrm>
                <a:off x="341997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62" name="Freeform: Shape 3661">
                <a:extLst>
                  <a:ext uri="{FF2B5EF4-FFF2-40B4-BE49-F238E27FC236}">
                    <a16:creationId xmlns:a16="http://schemas.microsoft.com/office/drawing/2014/main" id="{F33F1D20-674F-7109-07C9-6DDD06A327B5}"/>
                  </a:ext>
                </a:extLst>
              </p:cNvPr>
              <p:cNvSpPr/>
              <p:nvPr/>
            </p:nvSpPr>
            <p:spPr>
              <a:xfrm>
                <a:off x="35360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63" name="Freeform: Shape 3662">
                <a:extLst>
                  <a:ext uri="{FF2B5EF4-FFF2-40B4-BE49-F238E27FC236}">
                    <a16:creationId xmlns:a16="http://schemas.microsoft.com/office/drawing/2014/main" id="{B795B0A4-A74A-BBBE-A885-1F6DB5F17201}"/>
                  </a:ext>
                </a:extLst>
              </p:cNvPr>
              <p:cNvSpPr/>
              <p:nvPr/>
            </p:nvSpPr>
            <p:spPr>
              <a:xfrm>
                <a:off x="36520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64" name="Freeform: Shape 3663">
                <a:extLst>
                  <a:ext uri="{FF2B5EF4-FFF2-40B4-BE49-F238E27FC236}">
                    <a16:creationId xmlns:a16="http://schemas.microsoft.com/office/drawing/2014/main" id="{4E1CFFB4-2D2E-AD5C-368C-07AADC72A9D5}"/>
                  </a:ext>
                </a:extLst>
              </p:cNvPr>
              <p:cNvSpPr/>
              <p:nvPr/>
            </p:nvSpPr>
            <p:spPr>
              <a:xfrm>
                <a:off x="37680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65" name="Freeform: Shape 3664">
                <a:extLst>
                  <a:ext uri="{FF2B5EF4-FFF2-40B4-BE49-F238E27FC236}">
                    <a16:creationId xmlns:a16="http://schemas.microsoft.com/office/drawing/2014/main" id="{1D42B377-AF9A-CF79-0A18-91B9208A80EC}"/>
                  </a:ext>
                </a:extLst>
              </p:cNvPr>
              <p:cNvSpPr/>
              <p:nvPr/>
            </p:nvSpPr>
            <p:spPr>
              <a:xfrm>
                <a:off x="38840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66" name="Freeform: Shape 3665">
                <a:extLst>
                  <a:ext uri="{FF2B5EF4-FFF2-40B4-BE49-F238E27FC236}">
                    <a16:creationId xmlns:a16="http://schemas.microsoft.com/office/drawing/2014/main" id="{AF0CC023-38B3-5E19-7B03-7786E147A880}"/>
                  </a:ext>
                </a:extLst>
              </p:cNvPr>
              <p:cNvSpPr/>
              <p:nvPr/>
            </p:nvSpPr>
            <p:spPr>
              <a:xfrm>
                <a:off x="400012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67" name="Freeform: Shape 3666">
                <a:extLst>
                  <a:ext uri="{FF2B5EF4-FFF2-40B4-BE49-F238E27FC236}">
                    <a16:creationId xmlns:a16="http://schemas.microsoft.com/office/drawing/2014/main" id="{AC88F96F-7268-7D6F-9DD5-69D561315792}"/>
                  </a:ext>
                </a:extLst>
              </p:cNvPr>
              <p:cNvSpPr/>
              <p:nvPr/>
            </p:nvSpPr>
            <p:spPr>
              <a:xfrm>
                <a:off x="41161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68" name="Freeform: Shape 3667">
                <a:extLst>
                  <a:ext uri="{FF2B5EF4-FFF2-40B4-BE49-F238E27FC236}">
                    <a16:creationId xmlns:a16="http://schemas.microsoft.com/office/drawing/2014/main" id="{23AAF0F8-A319-7452-F0A5-6350DF964DB9}"/>
                  </a:ext>
                </a:extLst>
              </p:cNvPr>
              <p:cNvSpPr/>
              <p:nvPr/>
            </p:nvSpPr>
            <p:spPr>
              <a:xfrm>
                <a:off x="42321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69" name="Freeform: Shape 3668">
                <a:extLst>
                  <a:ext uri="{FF2B5EF4-FFF2-40B4-BE49-F238E27FC236}">
                    <a16:creationId xmlns:a16="http://schemas.microsoft.com/office/drawing/2014/main" id="{1E66D16F-432C-3C49-EDB1-D344488F2648}"/>
                  </a:ext>
                </a:extLst>
              </p:cNvPr>
              <p:cNvSpPr/>
              <p:nvPr/>
            </p:nvSpPr>
            <p:spPr>
              <a:xfrm>
                <a:off x="43482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70" name="Freeform: Shape 3669">
                <a:extLst>
                  <a:ext uri="{FF2B5EF4-FFF2-40B4-BE49-F238E27FC236}">
                    <a16:creationId xmlns:a16="http://schemas.microsoft.com/office/drawing/2014/main" id="{50EA9FA6-D7CA-F75A-8B17-09EFE0DB74AE}"/>
                  </a:ext>
                </a:extLst>
              </p:cNvPr>
              <p:cNvSpPr/>
              <p:nvPr/>
            </p:nvSpPr>
            <p:spPr>
              <a:xfrm>
                <a:off x="446424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71" name="Freeform: Shape 3670">
                <a:extLst>
                  <a:ext uri="{FF2B5EF4-FFF2-40B4-BE49-F238E27FC236}">
                    <a16:creationId xmlns:a16="http://schemas.microsoft.com/office/drawing/2014/main" id="{871E010B-389B-1D36-DEC2-CFA37EC309EB}"/>
                  </a:ext>
                </a:extLst>
              </p:cNvPr>
              <p:cNvSpPr/>
              <p:nvPr/>
            </p:nvSpPr>
            <p:spPr>
              <a:xfrm>
                <a:off x="458027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72" name="Freeform: Shape 3671">
                <a:extLst>
                  <a:ext uri="{FF2B5EF4-FFF2-40B4-BE49-F238E27FC236}">
                    <a16:creationId xmlns:a16="http://schemas.microsoft.com/office/drawing/2014/main" id="{CC44EFC4-8C1C-0E71-E071-8AC49B5D16A6}"/>
                  </a:ext>
                </a:extLst>
              </p:cNvPr>
              <p:cNvSpPr/>
              <p:nvPr/>
            </p:nvSpPr>
            <p:spPr>
              <a:xfrm>
                <a:off x="5511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73" name="Freeform: Shape 3672">
                <a:extLst>
                  <a:ext uri="{FF2B5EF4-FFF2-40B4-BE49-F238E27FC236}">
                    <a16:creationId xmlns:a16="http://schemas.microsoft.com/office/drawing/2014/main" id="{59238AA5-F537-F93A-18AE-C65F6C1359CA}"/>
                  </a:ext>
                </a:extLst>
              </p:cNvPr>
              <p:cNvSpPr/>
              <p:nvPr/>
            </p:nvSpPr>
            <p:spPr>
              <a:xfrm>
                <a:off x="17115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74" name="Freeform: Shape 3673">
                <a:extLst>
                  <a:ext uri="{FF2B5EF4-FFF2-40B4-BE49-F238E27FC236}">
                    <a16:creationId xmlns:a16="http://schemas.microsoft.com/office/drawing/2014/main" id="{2AC25E16-E020-6D43-9A39-895C4AC1B605}"/>
                  </a:ext>
                </a:extLst>
              </p:cNvPr>
              <p:cNvSpPr/>
              <p:nvPr/>
            </p:nvSpPr>
            <p:spPr>
              <a:xfrm>
                <a:off x="2871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75" name="Freeform: Shape 3674">
                <a:extLst>
                  <a:ext uri="{FF2B5EF4-FFF2-40B4-BE49-F238E27FC236}">
                    <a16:creationId xmlns:a16="http://schemas.microsoft.com/office/drawing/2014/main" id="{D965D899-94D0-AE11-20DD-6C8143630B13}"/>
                  </a:ext>
                </a:extLst>
              </p:cNvPr>
              <p:cNvSpPr/>
              <p:nvPr/>
            </p:nvSpPr>
            <p:spPr>
              <a:xfrm>
                <a:off x="40320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76" name="Freeform: Shape 3675">
                <a:extLst>
                  <a:ext uri="{FF2B5EF4-FFF2-40B4-BE49-F238E27FC236}">
                    <a16:creationId xmlns:a16="http://schemas.microsoft.com/office/drawing/2014/main" id="{727316F4-B45E-232B-4DC1-C4EA4275AE85}"/>
                  </a:ext>
                </a:extLst>
              </p:cNvPr>
              <p:cNvSpPr/>
              <p:nvPr/>
            </p:nvSpPr>
            <p:spPr>
              <a:xfrm>
                <a:off x="51923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77" name="Freeform: Shape 3676">
                <a:extLst>
                  <a:ext uri="{FF2B5EF4-FFF2-40B4-BE49-F238E27FC236}">
                    <a16:creationId xmlns:a16="http://schemas.microsoft.com/office/drawing/2014/main" id="{3AAA32E5-7E90-1C83-8018-0D1F7F7B7012}"/>
                  </a:ext>
                </a:extLst>
              </p:cNvPr>
              <p:cNvSpPr/>
              <p:nvPr/>
            </p:nvSpPr>
            <p:spPr>
              <a:xfrm>
                <a:off x="63526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78" name="Freeform: Shape 3677">
                <a:extLst>
                  <a:ext uri="{FF2B5EF4-FFF2-40B4-BE49-F238E27FC236}">
                    <a16:creationId xmlns:a16="http://schemas.microsoft.com/office/drawing/2014/main" id="{D1C68B73-B18C-3B09-7B5C-5B9290CFEEC9}"/>
                  </a:ext>
                </a:extLst>
              </p:cNvPr>
              <p:cNvSpPr/>
              <p:nvPr/>
            </p:nvSpPr>
            <p:spPr>
              <a:xfrm>
                <a:off x="7512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79" name="Freeform: Shape 3678">
                <a:extLst>
                  <a:ext uri="{FF2B5EF4-FFF2-40B4-BE49-F238E27FC236}">
                    <a16:creationId xmlns:a16="http://schemas.microsoft.com/office/drawing/2014/main" id="{C1DFBEF4-C197-1258-9923-8EEAA8D8F757}"/>
                  </a:ext>
                </a:extLst>
              </p:cNvPr>
              <p:cNvSpPr/>
              <p:nvPr/>
            </p:nvSpPr>
            <p:spPr>
              <a:xfrm>
                <a:off x="8673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80" name="Freeform: Shape 3679">
                <a:extLst>
                  <a:ext uri="{FF2B5EF4-FFF2-40B4-BE49-F238E27FC236}">
                    <a16:creationId xmlns:a16="http://schemas.microsoft.com/office/drawing/2014/main" id="{C00EF7E2-D49E-A7FE-1948-1368FDC0B3BF}"/>
                  </a:ext>
                </a:extLst>
              </p:cNvPr>
              <p:cNvSpPr/>
              <p:nvPr/>
            </p:nvSpPr>
            <p:spPr>
              <a:xfrm>
                <a:off x="98334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81" name="Freeform: Shape 3680">
                <a:extLst>
                  <a:ext uri="{FF2B5EF4-FFF2-40B4-BE49-F238E27FC236}">
                    <a16:creationId xmlns:a16="http://schemas.microsoft.com/office/drawing/2014/main" id="{D129425C-D823-CD07-9914-C23EC124FC97}"/>
                  </a:ext>
                </a:extLst>
              </p:cNvPr>
              <p:cNvSpPr/>
              <p:nvPr/>
            </p:nvSpPr>
            <p:spPr>
              <a:xfrm>
                <a:off x="10993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82" name="Freeform: Shape 3681">
                <a:extLst>
                  <a:ext uri="{FF2B5EF4-FFF2-40B4-BE49-F238E27FC236}">
                    <a16:creationId xmlns:a16="http://schemas.microsoft.com/office/drawing/2014/main" id="{05417D8B-F7B2-DC49-4772-2C2EEC728F86}"/>
                  </a:ext>
                </a:extLst>
              </p:cNvPr>
              <p:cNvSpPr/>
              <p:nvPr/>
            </p:nvSpPr>
            <p:spPr>
              <a:xfrm>
                <a:off x="121541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83" name="Freeform: Shape 3682">
                <a:extLst>
                  <a:ext uri="{FF2B5EF4-FFF2-40B4-BE49-F238E27FC236}">
                    <a16:creationId xmlns:a16="http://schemas.microsoft.com/office/drawing/2014/main" id="{B46619C3-AF02-BE5F-3503-41BF0DB0D5AE}"/>
                  </a:ext>
                </a:extLst>
              </p:cNvPr>
              <p:cNvSpPr/>
              <p:nvPr/>
            </p:nvSpPr>
            <p:spPr>
              <a:xfrm>
                <a:off x="13314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84" name="Freeform: Shape 3683">
                <a:extLst>
                  <a:ext uri="{FF2B5EF4-FFF2-40B4-BE49-F238E27FC236}">
                    <a16:creationId xmlns:a16="http://schemas.microsoft.com/office/drawing/2014/main" id="{4322F0BB-C0C1-8F37-FD4F-A01EC13B95D9}"/>
                  </a:ext>
                </a:extLst>
              </p:cNvPr>
              <p:cNvSpPr/>
              <p:nvPr/>
            </p:nvSpPr>
            <p:spPr>
              <a:xfrm>
                <a:off x="144748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85" name="Freeform: Shape 3684">
                <a:extLst>
                  <a:ext uri="{FF2B5EF4-FFF2-40B4-BE49-F238E27FC236}">
                    <a16:creationId xmlns:a16="http://schemas.microsoft.com/office/drawing/2014/main" id="{6A10132E-2F6A-2244-F1DF-047E83321FE0}"/>
                  </a:ext>
                </a:extLst>
              </p:cNvPr>
              <p:cNvSpPr/>
              <p:nvPr/>
            </p:nvSpPr>
            <p:spPr>
              <a:xfrm>
                <a:off x="15634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86" name="Freeform: Shape 3685">
                <a:extLst>
                  <a:ext uri="{FF2B5EF4-FFF2-40B4-BE49-F238E27FC236}">
                    <a16:creationId xmlns:a16="http://schemas.microsoft.com/office/drawing/2014/main" id="{7371F778-4F43-79A3-A5B0-8B3499A0F733}"/>
                  </a:ext>
                </a:extLst>
              </p:cNvPr>
              <p:cNvSpPr/>
              <p:nvPr/>
            </p:nvSpPr>
            <p:spPr>
              <a:xfrm>
                <a:off x="16795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87" name="Freeform: Shape 3686">
                <a:extLst>
                  <a:ext uri="{FF2B5EF4-FFF2-40B4-BE49-F238E27FC236}">
                    <a16:creationId xmlns:a16="http://schemas.microsoft.com/office/drawing/2014/main" id="{16A566D3-6F0A-3A17-F559-9851E6970EE8}"/>
                  </a:ext>
                </a:extLst>
              </p:cNvPr>
              <p:cNvSpPr/>
              <p:nvPr/>
            </p:nvSpPr>
            <p:spPr>
              <a:xfrm>
                <a:off x="17955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88" name="Freeform: Shape 3687">
                <a:extLst>
                  <a:ext uri="{FF2B5EF4-FFF2-40B4-BE49-F238E27FC236}">
                    <a16:creationId xmlns:a16="http://schemas.microsoft.com/office/drawing/2014/main" id="{E18BAC57-40D6-F104-0796-50465167B02B}"/>
                  </a:ext>
                </a:extLst>
              </p:cNvPr>
              <p:cNvSpPr/>
              <p:nvPr/>
            </p:nvSpPr>
            <p:spPr>
              <a:xfrm>
                <a:off x="191159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89" name="Freeform: Shape 3688">
                <a:extLst>
                  <a:ext uri="{FF2B5EF4-FFF2-40B4-BE49-F238E27FC236}">
                    <a16:creationId xmlns:a16="http://schemas.microsoft.com/office/drawing/2014/main" id="{3FC26EB1-62C6-0C6C-54D1-A744D7CD2F10}"/>
                  </a:ext>
                </a:extLst>
              </p:cNvPr>
              <p:cNvSpPr/>
              <p:nvPr/>
            </p:nvSpPr>
            <p:spPr>
              <a:xfrm>
                <a:off x="20276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90" name="Freeform: Shape 3689">
                <a:extLst>
                  <a:ext uri="{FF2B5EF4-FFF2-40B4-BE49-F238E27FC236}">
                    <a16:creationId xmlns:a16="http://schemas.microsoft.com/office/drawing/2014/main" id="{24B46DDE-C450-EBEC-7CFD-EDC39736D063}"/>
                  </a:ext>
                </a:extLst>
              </p:cNvPr>
              <p:cNvSpPr/>
              <p:nvPr/>
            </p:nvSpPr>
            <p:spPr>
              <a:xfrm>
                <a:off x="21436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91" name="Freeform: Shape 3690">
                <a:extLst>
                  <a:ext uri="{FF2B5EF4-FFF2-40B4-BE49-F238E27FC236}">
                    <a16:creationId xmlns:a16="http://schemas.microsoft.com/office/drawing/2014/main" id="{71EF01BC-1D7F-B8E0-BD80-DFC976E52E9A}"/>
                  </a:ext>
                </a:extLst>
              </p:cNvPr>
              <p:cNvSpPr/>
              <p:nvPr/>
            </p:nvSpPr>
            <p:spPr>
              <a:xfrm>
                <a:off x="225968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92" name="Freeform: Shape 3691">
                <a:extLst>
                  <a:ext uri="{FF2B5EF4-FFF2-40B4-BE49-F238E27FC236}">
                    <a16:creationId xmlns:a16="http://schemas.microsoft.com/office/drawing/2014/main" id="{12A1CE0F-B950-184E-C6F3-4C9E40AABB53}"/>
                  </a:ext>
                </a:extLst>
              </p:cNvPr>
              <p:cNvSpPr/>
              <p:nvPr/>
            </p:nvSpPr>
            <p:spPr>
              <a:xfrm>
                <a:off x="237571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93" name="Freeform: Shape 3692">
                <a:extLst>
                  <a:ext uri="{FF2B5EF4-FFF2-40B4-BE49-F238E27FC236}">
                    <a16:creationId xmlns:a16="http://schemas.microsoft.com/office/drawing/2014/main" id="{0BB2E1D6-6110-4151-E173-6FFB5DC4F8E4}"/>
                  </a:ext>
                </a:extLst>
              </p:cNvPr>
              <p:cNvSpPr/>
              <p:nvPr/>
            </p:nvSpPr>
            <p:spPr>
              <a:xfrm>
                <a:off x="24917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94" name="Freeform: Shape 3693">
                <a:extLst>
                  <a:ext uri="{FF2B5EF4-FFF2-40B4-BE49-F238E27FC236}">
                    <a16:creationId xmlns:a16="http://schemas.microsoft.com/office/drawing/2014/main" id="{4FD307D0-6BAD-BDC1-17DB-483374E85096}"/>
                  </a:ext>
                </a:extLst>
              </p:cNvPr>
              <p:cNvSpPr/>
              <p:nvPr/>
            </p:nvSpPr>
            <p:spPr>
              <a:xfrm>
                <a:off x="26077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95" name="Freeform: Shape 3694">
                <a:extLst>
                  <a:ext uri="{FF2B5EF4-FFF2-40B4-BE49-F238E27FC236}">
                    <a16:creationId xmlns:a16="http://schemas.microsoft.com/office/drawing/2014/main" id="{8D357759-2D30-CF5F-AA4B-5ECFEFF7EDFA}"/>
                  </a:ext>
                </a:extLst>
              </p:cNvPr>
              <p:cNvSpPr/>
              <p:nvPr/>
            </p:nvSpPr>
            <p:spPr>
              <a:xfrm>
                <a:off x="272379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96" name="Freeform: Shape 3695">
                <a:extLst>
                  <a:ext uri="{FF2B5EF4-FFF2-40B4-BE49-F238E27FC236}">
                    <a16:creationId xmlns:a16="http://schemas.microsoft.com/office/drawing/2014/main" id="{DC14468D-A9A8-3358-8B65-10584454D7A0}"/>
                  </a:ext>
                </a:extLst>
              </p:cNvPr>
              <p:cNvSpPr/>
              <p:nvPr/>
            </p:nvSpPr>
            <p:spPr>
              <a:xfrm>
                <a:off x="28398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97" name="Freeform: Shape 3696">
                <a:extLst>
                  <a:ext uri="{FF2B5EF4-FFF2-40B4-BE49-F238E27FC236}">
                    <a16:creationId xmlns:a16="http://schemas.microsoft.com/office/drawing/2014/main" id="{B9552445-301C-1FD3-0485-F94EBA2C82DC}"/>
                  </a:ext>
                </a:extLst>
              </p:cNvPr>
              <p:cNvSpPr/>
              <p:nvPr/>
            </p:nvSpPr>
            <p:spPr>
              <a:xfrm>
                <a:off x="29558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98" name="Freeform: Shape 3697">
                <a:extLst>
                  <a:ext uri="{FF2B5EF4-FFF2-40B4-BE49-F238E27FC236}">
                    <a16:creationId xmlns:a16="http://schemas.microsoft.com/office/drawing/2014/main" id="{1073DFA6-A894-C865-8F7E-7C32E1470FC7}"/>
                  </a:ext>
                </a:extLst>
              </p:cNvPr>
              <p:cNvSpPr/>
              <p:nvPr/>
            </p:nvSpPr>
            <p:spPr>
              <a:xfrm>
                <a:off x="307189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699" name="Freeform: Shape 3698">
                <a:extLst>
                  <a:ext uri="{FF2B5EF4-FFF2-40B4-BE49-F238E27FC236}">
                    <a16:creationId xmlns:a16="http://schemas.microsoft.com/office/drawing/2014/main" id="{E6B52A93-EB83-7069-B7A1-D1A280F83D4B}"/>
                  </a:ext>
                </a:extLst>
              </p:cNvPr>
              <p:cNvSpPr/>
              <p:nvPr/>
            </p:nvSpPr>
            <p:spPr>
              <a:xfrm>
                <a:off x="318791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00" name="Freeform: Shape 3699">
                <a:extLst>
                  <a:ext uri="{FF2B5EF4-FFF2-40B4-BE49-F238E27FC236}">
                    <a16:creationId xmlns:a16="http://schemas.microsoft.com/office/drawing/2014/main" id="{A7BD53DD-E3E2-9AB6-5A72-39382030CE06}"/>
                  </a:ext>
                </a:extLst>
              </p:cNvPr>
              <p:cNvSpPr/>
              <p:nvPr/>
            </p:nvSpPr>
            <p:spPr>
              <a:xfrm>
                <a:off x="33039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01" name="Freeform: Shape 3700">
                <a:extLst>
                  <a:ext uri="{FF2B5EF4-FFF2-40B4-BE49-F238E27FC236}">
                    <a16:creationId xmlns:a16="http://schemas.microsoft.com/office/drawing/2014/main" id="{DD7C1400-FC07-5FB3-A9CD-F1D72BDF11F2}"/>
                  </a:ext>
                </a:extLst>
              </p:cNvPr>
              <p:cNvSpPr/>
              <p:nvPr/>
            </p:nvSpPr>
            <p:spPr>
              <a:xfrm>
                <a:off x="341997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02" name="Freeform: Shape 3701">
                <a:extLst>
                  <a:ext uri="{FF2B5EF4-FFF2-40B4-BE49-F238E27FC236}">
                    <a16:creationId xmlns:a16="http://schemas.microsoft.com/office/drawing/2014/main" id="{17127F41-70D2-00F7-E5D6-CED4E4A1813F}"/>
                  </a:ext>
                </a:extLst>
              </p:cNvPr>
              <p:cNvSpPr/>
              <p:nvPr/>
            </p:nvSpPr>
            <p:spPr>
              <a:xfrm>
                <a:off x="35360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03" name="Freeform: Shape 3702">
                <a:extLst>
                  <a:ext uri="{FF2B5EF4-FFF2-40B4-BE49-F238E27FC236}">
                    <a16:creationId xmlns:a16="http://schemas.microsoft.com/office/drawing/2014/main" id="{FBA90124-FC45-7ECF-95DF-71D897B2940B}"/>
                  </a:ext>
                </a:extLst>
              </p:cNvPr>
              <p:cNvSpPr/>
              <p:nvPr/>
            </p:nvSpPr>
            <p:spPr>
              <a:xfrm>
                <a:off x="36520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04" name="Freeform: Shape 3703">
                <a:extLst>
                  <a:ext uri="{FF2B5EF4-FFF2-40B4-BE49-F238E27FC236}">
                    <a16:creationId xmlns:a16="http://schemas.microsoft.com/office/drawing/2014/main" id="{73FB1692-6949-1356-924D-0B8286D2A35E}"/>
                  </a:ext>
                </a:extLst>
              </p:cNvPr>
              <p:cNvSpPr/>
              <p:nvPr/>
            </p:nvSpPr>
            <p:spPr>
              <a:xfrm>
                <a:off x="37680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05" name="Freeform: Shape 3704">
                <a:extLst>
                  <a:ext uri="{FF2B5EF4-FFF2-40B4-BE49-F238E27FC236}">
                    <a16:creationId xmlns:a16="http://schemas.microsoft.com/office/drawing/2014/main" id="{CB136318-D5FD-04CB-863E-5B8C21031871}"/>
                  </a:ext>
                </a:extLst>
              </p:cNvPr>
              <p:cNvSpPr/>
              <p:nvPr/>
            </p:nvSpPr>
            <p:spPr>
              <a:xfrm>
                <a:off x="38840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06" name="Freeform: Shape 3705">
                <a:extLst>
                  <a:ext uri="{FF2B5EF4-FFF2-40B4-BE49-F238E27FC236}">
                    <a16:creationId xmlns:a16="http://schemas.microsoft.com/office/drawing/2014/main" id="{8E556D78-F4B2-4771-4329-44A154FDC78B}"/>
                  </a:ext>
                </a:extLst>
              </p:cNvPr>
              <p:cNvSpPr/>
              <p:nvPr/>
            </p:nvSpPr>
            <p:spPr>
              <a:xfrm>
                <a:off x="400012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07" name="Freeform: Shape 3706">
                <a:extLst>
                  <a:ext uri="{FF2B5EF4-FFF2-40B4-BE49-F238E27FC236}">
                    <a16:creationId xmlns:a16="http://schemas.microsoft.com/office/drawing/2014/main" id="{66C1E975-1E7B-9DDD-4839-0F40B0B90722}"/>
                  </a:ext>
                </a:extLst>
              </p:cNvPr>
              <p:cNvSpPr/>
              <p:nvPr/>
            </p:nvSpPr>
            <p:spPr>
              <a:xfrm>
                <a:off x="41161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08" name="Freeform: Shape 3707">
                <a:extLst>
                  <a:ext uri="{FF2B5EF4-FFF2-40B4-BE49-F238E27FC236}">
                    <a16:creationId xmlns:a16="http://schemas.microsoft.com/office/drawing/2014/main" id="{FC435D17-AE62-4601-DE50-D78801020DF4}"/>
                  </a:ext>
                </a:extLst>
              </p:cNvPr>
              <p:cNvSpPr/>
              <p:nvPr/>
            </p:nvSpPr>
            <p:spPr>
              <a:xfrm>
                <a:off x="42321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09" name="Freeform: Shape 3708">
                <a:extLst>
                  <a:ext uri="{FF2B5EF4-FFF2-40B4-BE49-F238E27FC236}">
                    <a16:creationId xmlns:a16="http://schemas.microsoft.com/office/drawing/2014/main" id="{900B78EE-038F-0A95-58DE-6E2217EFDD90}"/>
                  </a:ext>
                </a:extLst>
              </p:cNvPr>
              <p:cNvSpPr/>
              <p:nvPr/>
            </p:nvSpPr>
            <p:spPr>
              <a:xfrm>
                <a:off x="43482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10" name="Freeform: Shape 3709">
                <a:extLst>
                  <a:ext uri="{FF2B5EF4-FFF2-40B4-BE49-F238E27FC236}">
                    <a16:creationId xmlns:a16="http://schemas.microsoft.com/office/drawing/2014/main" id="{336EB520-5CD6-FC7D-A9E7-1FF92DFB53D4}"/>
                  </a:ext>
                </a:extLst>
              </p:cNvPr>
              <p:cNvSpPr/>
              <p:nvPr/>
            </p:nvSpPr>
            <p:spPr>
              <a:xfrm>
                <a:off x="446424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11" name="Freeform: Shape 3710">
                <a:extLst>
                  <a:ext uri="{FF2B5EF4-FFF2-40B4-BE49-F238E27FC236}">
                    <a16:creationId xmlns:a16="http://schemas.microsoft.com/office/drawing/2014/main" id="{4D1FB3D5-0483-70D3-1363-E8C1EA9A36EE}"/>
                  </a:ext>
                </a:extLst>
              </p:cNvPr>
              <p:cNvSpPr/>
              <p:nvPr/>
            </p:nvSpPr>
            <p:spPr>
              <a:xfrm>
                <a:off x="458027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12" name="Freeform: Shape 3711">
                <a:extLst>
                  <a:ext uri="{FF2B5EF4-FFF2-40B4-BE49-F238E27FC236}">
                    <a16:creationId xmlns:a16="http://schemas.microsoft.com/office/drawing/2014/main" id="{05DDB1A0-1D1E-81DB-32F5-841B6DD2785F}"/>
                  </a:ext>
                </a:extLst>
              </p:cNvPr>
              <p:cNvSpPr/>
              <p:nvPr/>
            </p:nvSpPr>
            <p:spPr>
              <a:xfrm>
                <a:off x="5511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13" name="Freeform: Shape 3712">
                <a:extLst>
                  <a:ext uri="{FF2B5EF4-FFF2-40B4-BE49-F238E27FC236}">
                    <a16:creationId xmlns:a16="http://schemas.microsoft.com/office/drawing/2014/main" id="{C719D1D5-95E6-888C-0223-44879CE079D6}"/>
                  </a:ext>
                </a:extLst>
              </p:cNvPr>
              <p:cNvSpPr/>
              <p:nvPr/>
            </p:nvSpPr>
            <p:spPr>
              <a:xfrm>
                <a:off x="17115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14" name="Freeform: Shape 3713">
                <a:extLst>
                  <a:ext uri="{FF2B5EF4-FFF2-40B4-BE49-F238E27FC236}">
                    <a16:creationId xmlns:a16="http://schemas.microsoft.com/office/drawing/2014/main" id="{868C516B-01CE-C84D-9572-8E349526041F}"/>
                  </a:ext>
                </a:extLst>
              </p:cNvPr>
              <p:cNvSpPr/>
              <p:nvPr/>
            </p:nvSpPr>
            <p:spPr>
              <a:xfrm>
                <a:off x="2871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15" name="Freeform: Shape 3714">
                <a:extLst>
                  <a:ext uri="{FF2B5EF4-FFF2-40B4-BE49-F238E27FC236}">
                    <a16:creationId xmlns:a16="http://schemas.microsoft.com/office/drawing/2014/main" id="{6C2A6EFE-511B-539C-4713-FF5C1C43AD06}"/>
                  </a:ext>
                </a:extLst>
              </p:cNvPr>
              <p:cNvSpPr/>
              <p:nvPr/>
            </p:nvSpPr>
            <p:spPr>
              <a:xfrm>
                <a:off x="40320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16" name="Freeform: Shape 3715">
                <a:extLst>
                  <a:ext uri="{FF2B5EF4-FFF2-40B4-BE49-F238E27FC236}">
                    <a16:creationId xmlns:a16="http://schemas.microsoft.com/office/drawing/2014/main" id="{23B6D304-B44E-AE43-C9FE-2205FF31FFB0}"/>
                  </a:ext>
                </a:extLst>
              </p:cNvPr>
              <p:cNvSpPr/>
              <p:nvPr/>
            </p:nvSpPr>
            <p:spPr>
              <a:xfrm>
                <a:off x="51923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17" name="Freeform: Shape 3716">
                <a:extLst>
                  <a:ext uri="{FF2B5EF4-FFF2-40B4-BE49-F238E27FC236}">
                    <a16:creationId xmlns:a16="http://schemas.microsoft.com/office/drawing/2014/main" id="{80A5E3DF-C395-65F2-91E3-E9A0A550BF9A}"/>
                  </a:ext>
                </a:extLst>
              </p:cNvPr>
              <p:cNvSpPr/>
              <p:nvPr/>
            </p:nvSpPr>
            <p:spPr>
              <a:xfrm>
                <a:off x="63526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18" name="Freeform: Shape 3717">
                <a:extLst>
                  <a:ext uri="{FF2B5EF4-FFF2-40B4-BE49-F238E27FC236}">
                    <a16:creationId xmlns:a16="http://schemas.microsoft.com/office/drawing/2014/main" id="{BEABC91E-B4CB-4168-9CB3-F3220F8CEC08}"/>
                  </a:ext>
                </a:extLst>
              </p:cNvPr>
              <p:cNvSpPr/>
              <p:nvPr/>
            </p:nvSpPr>
            <p:spPr>
              <a:xfrm>
                <a:off x="7512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19" name="Freeform: Shape 3718">
                <a:extLst>
                  <a:ext uri="{FF2B5EF4-FFF2-40B4-BE49-F238E27FC236}">
                    <a16:creationId xmlns:a16="http://schemas.microsoft.com/office/drawing/2014/main" id="{06BDB6EB-9067-6234-3F93-8EBEAFFF6471}"/>
                  </a:ext>
                </a:extLst>
              </p:cNvPr>
              <p:cNvSpPr/>
              <p:nvPr/>
            </p:nvSpPr>
            <p:spPr>
              <a:xfrm>
                <a:off x="8673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20" name="Freeform: Shape 3719">
                <a:extLst>
                  <a:ext uri="{FF2B5EF4-FFF2-40B4-BE49-F238E27FC236}">
                    <a16:creationId xmlns:a16="http://schemas.microsoft.com/office/drawing/2014/main" id="{01D7DFBC-1B57-AD9D-2EDA-E46D22445C1F}"/>
                  </a:ext>
                </a:extLst>
              </p:cNvPr>
              <p:cNvSpPr/>
              <p:nvPr/>
            </p:nvSpPr>
            <p:spPr>
              <a:xfrm>
                <a:off x="98334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21" name="Freeform: Shape 3720">
                <a:extLst>
                  <a:ext uri="{FF2B5EF4-FFF2-40B4-BE49-F238E27FC236}">
                    <a16:creationId xmlns:a16="http://schemas.microsoft.com/office/drawing/2014/main" id="{0520029B-6696-5E9E-52FD-059A70D545E5}"/>
                  </a:ext>
                </a:extLst>
              </p:cNvPr>
              <p:cNvSpPr/>
              <p:nvPr/>
            </p:nvSpPr>
            <p:spPr>
              <a:xfrm>
                <a:off x="10993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22" name="Freeform: Shape 3721">
                <a:extLst>
                  <a:ext uri="{FF2B5EF4-FFF2-40B4-BE49-F238E27FC236}">
                    <a16:creationId xmlns:a16="http://schemas.microsoft.com/office/drawing/2014/main" id="{605DDAA9-B442-5C98-7188-FC0508EB1096}"/>
                  </a:ext>
                </a:extLst>
              </p:cNvPr>
              <p:cNvSpPr/>
              <p:nvPr/>
            </p:nvSpPr>
            <p:spPr>
              <a:xfrm>
                <a:off x="121541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23" name="Freeform: Shape 3722">
                <a:extLst>
                  <a:ext uri="{FF2B5EF4-FFF2-40B4-BE49-F238E27FC236}">
                    <a16:creationId xmlns:a16="http://schemas.microsoft.com/office/drawing/2014/main" id="{F8B96F4C-D670-EC02-0EB3-0B420146A585}"/>
                  </a:ext>
                </a:extLst>
              </p:cNvPr>
              <p:cNvSpPr/>
              <p:nvPr/>
            </p:nvSpPr>
            <p:spPr>
              <a:xfrm>
                <a:off x="13314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24" name="Freeform: Shape 3723">
                <a:extLst>
                  <a:ext uri="{FF2B5EF4-FFF2-40B4-BE49-F238E27FC236}">
                    <a16:creationId xmlns:a16="http://schemas.microsoft.com/office/drawing/2014/main" id="{CC345339-495C-9F66-B058-45B11680AFD9}"/>
                  </a:ext>
                </a:extLst>
              </p:cNvPr>
              <p:cNvSpPr/>
              <p:nvPr/>
            </p:nvSpPr>
            <p:spPr>
              <a:xfrm>
                <a:off x="144748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25" name="Freeform: Shape 3724">
                <a:extLst>
                  <a:ext uri="{FF2B5EF4-FFF2-40B4-BE49-F238E27FC236}">
                    <a16:creationId xmlns:a16="http://schemas.microsoft.com/office/drawing/2014/main" id="{34CF997D-C746-96AA-2C99-DA779D1D36A8}"/>
                  </a:ext>
                </a:extLst>
              </p:cNvPr>
              <p:cNvSpPr/>
              <p:nvPr/>
            </p:nvSpPr>
            <p:spPr>
              <a:xfrm>
                <a:off x="15634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26" name="Freeform: Shape 3725">
                <a:extLst>
                  <a:ext uri="{FF2B5EF4-FFF2-40B4-BE49-F238E27FC236}">
                    <a16:creationId xmlns:a16="http://schemas.microsoft.com/office/drawing/2014/main" id="{B702BD8A-B0B1-BF3A-0D51-8346BF4232CA}"/>
                  </a:ext>
                </a:extLst>
              </p:cNvPr>
              <p:cNvSpPr/>
              <p:nvPr/>
            </p:nvSpPr>
            <p:spPr>
              <a:xfrm>
                <a:off x="16795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27" name="Freeform: Shape 3726">
                <a:extLst>
                  <a:ext uri="{FF2B5EF4-FFF2-40B4-BE49-F238E27FC236}">
                    <a16:creationId xmlns:a16="http://schemas.microsoft.com/office/drawing/2014/main" id="{51763A1F-11A2-2E30-4F07-5E74E5436F4F}"/>
                  </a:ext>
                </a:extLst>
              </p:cNvPr>
              <p:cNvSpPr/>
              <p:nvPr/>
            </p:nvSpPr>
            <p:spPr>
              <a:xfrm>
                <a:off x="17955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28" name="Freeform: Shape 3727">
                <a:extLst>
                  <a:ext uri="{FF2B5EF4-FFF2-40B4-BE49-F238E27FC236}">
                    <a16:creationId xmlns:a16="http://schemas.microsoft.com/office/drawing/2014/main" id="{41E2EC3D-7094-6AB4-E983-206A809A6699}"/>
                  </a:ext>
                </a:extLst>
              </p:cNvPr>
              <p:cNvSpPr/>
              <p:nvPr/>
            </p:nvSpPr>
            <p:spPr>
              <a:xfrm>
                <a:off x="191159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29" name="Freeform: Shape 3728">
                <a:extLst>
                  <a:ext uri="{FF2B5EF4-FFF2-40B4-BE49-F238E27FC236}">
                    <a16:creationId xmlns:a16="http://schemas.microsoft.com/office/drawing/2014/main" id="{0DEE61C4-0435-57E9-A815-0938F2AEC204}"/>
                  </a:ext>
                </a:extLst>
              </p:cNvPr>
              <p:cNvSpPr/>
              <p:nvPr/>
            </p:nvSpPr>
            <p:spPr>
              <a:xfrm>
                <a:off x="20276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30" name="Freeform: Shape 3729">
                <a:extLst>
                  <a:ext uri="{FF2B5EF4-FFF2-40B4-BE49-F238E27FC236}">
                    <a16:creationId xmlns:a16="http://schemas.microsoft.com/office/drawing/2014/main" id="{27B4D6FA-5D39-015B-1390-608F240F8DB1}"/>
                  </a:ext>
                </a:extLst>
              </p:cNvPr>
              <p:cNvSpPr/>
              <p:nvPr/>
            </p:nvSpPr>
            <p:spPr>
              <a:xfrm>
                <a:off x="21436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31" name="Freeform: Shape 3730">
                <a:extLst>
                  <a:ext uri="{FF2B5EF4-FFF2-40B4-BE49-F238E27FC236}">
                    <a16:creationId xmlns:a16="http://schemas.microsoft.com/office/drawing/2014/main" id="{9BCB64AD-277E-55BA-769F-92C0B7F9CE6A}"/>
                  </a:ext>
                </a:extLst>
              </p:cNvPr>
              <p:cNvSpPr/>
              <p:nvPr/>
            </p:nvSpPr>
            <p:spPr>
              <a:xfrm>
                <a:off x="225968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32" name="Freeform: Shape 3731">
                <a:extLst>
                  <a:ext uri="{FF2B5EF4-FFF2-40B4-BE49-F238E27FC236}">
                    <a16:creationId xmlns:a16="http://schemas.microsoft.com/office/drawing/2014/main" id="{9A47A502-35CB-7616-AF7E-96CC3B9AD798}"/>
                  </a:ext>
                </a:extLst>
              </p:cNvPr>
              <p:cNvSpPr/>
              <p:nvPr/>
            </p:nvSpPr>
            <p:spPr>
              <a:xfrm>
                <a:off x="237571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33" name="Freeform: Shape 3732">
                <a:extLst>
                  <a:ext uri="{FF2B5EF4-FFF2-40B4-BE49-F238E27FC236}">
                    <a16:creationId xmlns:a16="http://schemas.microsoft.com/office/drawing/2014/main" id="{B674CB47-65A6-8E70-A789-B25254DD8A37}"/>
                  </a:ext>
                </a:extLst>
              </p:cNvPr>
              <p:cNvSpPr/>
              <p:nvPr/>
            </p:nvSpPr>
            <p:spPr>
              <a:xfrm>
                <a:off x="24917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34" name="Freeform: Shape 3733">
                <a:extLst>
                  <a:ext uri="{FF2B5EF4-FFF2-40B4-BE49-F238E27FC236}">
                    <a16:creationId xmlns:a16="http://schemas.microsoft.com/office/drawing/2014/main" id="{76DAD8C9-27FF-24E8-39B6-C652DE041624}"/>
                  </a:ext>
                </a:extLst>
              </p:cNvPr>
              <p:cNvSpPr/>
              <p:nvPr/>
            </p:nvSpPr>
            <p:spPr>
              <a:xfrm>
                <a:off x="26077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35" name="Freeform: Shape 3734">
                <a:extLst>
                  <a:ext uri="{FF2B5EF4-FFF2-40B4-BE49-F238E27FC236}">
                    <a16:creationId xmlns:a16="http://schemas.microsoft.com/office/drawing/2014/main" id="{C3665801-6EAA-B24B-DBAB-8EC4AEF1A587}"/>
                  </a:ext>
                </a:extLst>
              </p:cNvPr>
              <p:cNvSpPr/>
              <p:nvPr/>
            </p:nvSpPr>
            <p:spPr>
              <a:xfrm>
                <a:off x="272379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36" name="Freeform: Shape 3735">
                <a:extLst>
                  <a:ext uri="{FF2B5EF4-FFF2-40B4-BE49-F238E27FC236}">
                    <a16:creationId xmlns:a16="http://schemas.microsoft.com/office/drawing/2014/main" id="{B384B81B-1140-404F-F684-170900B02130}"/>
                  </a:ext>
                </a:extLst>
              </p:cNvPr>
              <p:cNvSpPr/>
              <p:nvPr/>
            </p:nvSpPr>
            <p:spPr>
              <a:xfrm>
                <a:off x="28398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37" name="Freeform: Shape 3736">
                <a:extLst>
                  <a:ext uri="{FF2B5EF4-FFF2-40B4-BE49-F238E27FC236}">
                    <a16:creationId xmlns:a16="http://schemas.microsoft.com/office/drawing/2014/main" id="{BA17C5F6-89AF-29E3-498D-D4ADEBA79761}"/>
                  </a:ext>
                </a:extLst>
              </p:cNvPr>
              <p:cNvSpPr/>
              <p:nvPr/>
            </p:nvSpPr>
            <p:spPr>
              <a:xfrm>
                <a:off x="29558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38" name="Freeform: Shape 3737">
                <a:extLst>
                  <a:ext uri="{FF2B5EF4-FFF2-40B4-BE49-F238E27FC236}">
                    <a16:creationId xmlns:a16="http://schemas.microsoft.com/office/drawing/2014/main" id="{43160792-1D5F-2569-60C1-B6FD947CC071}"/>
                  </a:ext>
                </a:extLst>
              </p:cNvPr>
              <p:cNvSpPr/>
              <p:nvPr/>
            </p:nvSpPr>
            <p:spPr>
              <a:xfrm>
                <a:off x="307189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39" name="Freeform: Shape 3738">
                <a:extLst>
                  <a:ext uri="{FF2B5EF4-FFF2-40B4-BE49-F238E27FC236}">
                    <a16:creationId xmlns:a16="http://schemas.microsoft.com/office/drawing/2014/main" id="{F6EA1835-F0AA-EF64-44D9-84C1BB8B0DAA}"/>
                  </a:ext>
                </a:extLst>
              </p:cNvPr>
              <p:cNvSpPr/>
              <p:nvPr/>
            </p:nvSpPr>
            <p:spPr>
              <a:xfrm>
                <a:off x="318791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40" name="Freeform: Shape 3739">
                <a:extLst>
                  <a:ext uri="{FF2B5EF4-FFF2-40B4-BE49-F238E27FC236}">
                    <a16:creationId xmlns:a16="http://schemas.microsoft.com/office/drawing/2014/main" id="{74F2472E-74F7-77B8-727D-6A9159AB94B8}"/>
                  </a:ext>
                </a:extLst>
              </p:cNvPr>
              <p:cNvSpPr/>
              <p:nvPr/>
            </p:nvSpPr>
            <p:spPr>
              <a:xfrm>
                <a:off x="33039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41" name="Freeform: Shape 3740">
                <a:extLst>
                  <a:ext uri="{FF2B5EF4-FFF2-40B4-BE49-F238E27FC236}">
                    <a16:creationId xmlns:a16="http://schemas.microsoft.com/office/drawing/2014/main" id="{BC8008A8-D499-1EA6-A445-931D3B5DF3EF}"/>
                  </a:ext>
                </a:extLst>
              </p:cNvPr>
              <p:cNvSpPr/>
              <p:nvPr/>
            </p:nvSpPr>
            <p:spPr>
              <a:xfrm>
                <a:off x="341997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42" name="Freeform: Shape 3741">
                <a:extLst>
                  <a:ext uri="{FF2B5EF4-FFF2-40B4-BE49-F238E27FC236}">
                    <a16:creationId xmlns:a16="http://schemas.microsoft.com/office/drawing/2014/main" id="{FF3330F1-6BE8-3096-AF82-BD8EC9751701}"/>
                  </a:ext>
                </a:extLst>
              </p:cNvPr>
              <p:cNvSpPr/>
              <p:nvPr/>
            </p:nvSpPr>
            <p:spPr>
              <a:xfrm>
                <a:off x="35360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43" name="Freeform: Shape 3742">
                <a:extLst>
                  <a:ext uri="{FF2B5EF4-FFF2-40B4-BE49-F238E27FC236}">
                    <a16:creationId xmlns:a16="http://schemas.microsoft.com/office/drawing/2014/main" id="{35EB7FAC-B1F1-C982-7751-4D19F10BEC00}"/>
                  </a:ext>
                </a:extLst>
              </p:cNvPr>
              <p:cNvSpPr/>
              <p:nvPr/>
            </p:nvSpPr>
            <p:spPr>
              <a:xfrm>
                <a:off x="36520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44" name="Freeform: Shape 3743">
                <a:extLst>
                  <a:ext uri="{FF2B5EF4-FFF2-40B4-BE49-F238E27FC236}">
                    <a16:creationId xmlns:a16="http://schemas.microsoft.com/office/drawing/2014/main" id="{AF922AE8-293E-C94F-80C5-AD787AAD7959}"/>
                  </a:ext>
                </a:extLst>
              </p:cNvPr>
              <p:cNvSpPr/>
              <p:nvPr/>
            </p:nvSpPr>
            <p:spPr>
              <a:xfrm>
                <a:off x="37680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45" name="Freeform: Shape 3744">
                <a:extLst>
                  <a:ext uri="{FF2B5EF4-FFF2-40B4-BE49-F238E27FC236}">
                    <a16:creationId xmlns:a16="http://schemas.microsoft.com/office/drawing/2014/main" id="{B7E39A53-7C2A-BEB6-5E80-D71F78BC0D58}"/>
                  </a:ext>
                </a:extLst>
              </p:cNvPr>
              <p:cNvSpPr/>
              <p:nvPr/>
            </p:nvSpPr>
            <p:spPr>
              <a:xfrm>
                <a:off x="38840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46" name="Freeform: Shape 3745">
                <a:extLst>
                  <a:ext uri="{FF2B5EF4-FFF2-40B4-BE49-F238E27FC236}">
                    <a16:creationId xmlns:a16="http://schemas.microsoft.com/office/drawing/2014/main" id="{DBF02901-81F4-5335-0BE5-94448FEE85F1}"/>
                  </a:ext>
                </a:extLst>
              </p:cNvPr>
              <p:cNvSpPr/>
              <p:nvPr/>
            </p:nvSpPr>
            <p:spPr>
              <a:xfrm>
                <a:off x="400012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47" name="Freeform: Shape 3746">
                <a:extLst>
                  <a:ext uri="{FF2B5EF4-FFF2-40B4-BE49-F238E27FC236}">
                    <a16:creationId xmlns:a16="http://schemas.microsoft.com/office/drawing/2014/main" id="{6642B4FD-FAB1-9C48-0FBE-9E81887A31D4}"/>
                  </a:ext>
                </a:extLst>
              </p:cNvPr>
              <p:cNvSpPr/>
              <p:nvPr/>
            </p:nvSpPr>
            <p:spPr>
              <a:xfrm>
                <a:off x="41161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48" name="Freeform: Shape 3747">
                <a:extLst>
                  <a:ext uri="{FF2B5EF4-FFF2-40B4-BE49-F238E27FC236}">
                    <a16:creationId xmlns:a16="http://schemas.microsoft.com/office/drawing/2014/main" id="{23D23101-438B-668D-3C13-3DD9D272734E}"/>
                  </a:ext>
                </a:extLst>
              </p:cNvPr>
              <p:cNvSpPr/>
              <p:nvPr/>
            </p:nvSpPr>
            <p:spPr>
              <a:xfrm>
                <a:off x="42321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49" name="Freeform: Shape 3748">
                <a:extLst>
                  <a:ext uri="{FF2B5EF4-FFF2-40B4-BE49-F238E27FC236}">
                    <a16:creationId xmlns:a16="http://schemas.microsoft.com/office/drawing/2014/main" id="{BBE6D3A5-AE3C-3261-818B-DFA79E3CF553}"/>
                  </a:ext>
                </a:extLst>
              </p:cNvPr>
              <p:cNvSpPr/>
              <p:nvPr/>
            </p:nvSpPr>
            <p:spPr>
              <a:xfrm>
                <a:off x="43482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50" name="Freeform: Shape 3749">
                <a:extLst>
                  <a:ext uri="{FF2B5EF4-FFF2-40B4-BE49-F238E27FC236}">
                    <a16:creationId xmlns:a16="http://schemas.microsoft.com/office/drawing/2014/main" id="{1B5EA6A0-B84B-4C01-43E4-53F7EDD0A8F8}"/>
                  </a:ext>
                </a:extLst>
              </p:cNvPr>
              <p:cNvSpPr/>
              <p:nvPr/>
            </p:nvSpPr>
            <p:spPr>
              <a:xfrm>
                <a:off x="446424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51" name="Freeform: Shape 3750">
                <a:extLst>
                  <a:ext uri="{FF2B5EF4-FFF2-40B4-BE49-F238E27FC236}">
                    <a16:creationId xmlns:a16="http://schemas.microsoft.com/office/drawing/2014/main" id="{3F7FE5E6-FCD9-FC4B-19E7-410D1D4FEAE6}"/>
                  </a:ext>
                </a:extLst>
              </p:cNvPr>
              <p:cNvSpPr/>
              <p:nvPr/>
            </p:nvSpPr>
            <p:spPr>
              <a:xfrm>
                <a:off x="458027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52" name="Freeform: Shape 3751">
                <a:extLst>
                  <a:ext uri="{FF2B5EF4-FFF2-40B4-BE49-F238E27FC236}">
                    <a16:creationId xmlns:a16="http://schemas.microsoft.com/office/drawing/2014/main" id="{A756CEBD-8EBF-ADE3-B81F-5D2032A1E94A}"/>
                  </a:ext>
                </a:extLst>
              </p:cNvPr>
              <p:cNvSpPr/>
              <p:nvPr/>
            </p:nvSpPr>
            <p:spPr>
              <a:xfrm>
                <a:off x="5511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53" name="Freeform: Shape 3752">
                <a:extLst>
                  <a:ext uri="{FF2B5EF4-FFF2-40B4-BE49-F238E27FC236}">
                    <a16:creationId xmlns:a16="http://schemas.microsoft.com/office/drawing/2014/main" id="{42D1F4AE-61AA-EA8E-80FC-99FDBAEEDEF6}"/>
                  </a:ext>
                </a:extLst>
              </p:cNvPr>
              <p:cNvSpPr/>
              <p:nvPr/>
            </p:nvSpPr>
            <p:spPr>
              <a:xfrm>
                <a:off x="17115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54" name="Freeform: Shape 3753">
                <a:extLst>
                  <a:ext uri="{FF2B5EF4-FFF2-40B4-BE49-F238E27FC236}">
                    <a16:creationId xmlns:a16="http://schemas.microsoft.com/office/drawing/2014/main" id="{58EA430B-9D51-A65C-4EF2-B25FBDEAE4AF}"/>
                  </a:ext>
                </a:extLst>
              </p:cNvPr>
              <p:cNvSpPr/>
              <p:nvPr/>
            </p:nvSpPr>
            <p:spPr>
              <a:xfrm>
                <a:off x="2871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55" name="Freeform: Shape 3754">
                <a:extLst>
                  <a:ext uri="{FF2B5EF4-FFF2-40B4-BE49-F238E27FC236}">
                    <a16:creationId xmlns:a16="http://schemas.microsoft.com/office/drawing/2014/main" id="{0398E8D5-DC8F-D96C-5002-C0B907D8AAAE}"/>
                  </a:ext>
                </a:extLst>
              </p:cNvPr>
              <p:cNvSpPr/>
              <p:nvPr/>
            </p:nvSpPr>
            <p:spPr>
              <a:xfrm>
                <a:off x="40320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56" name="Freeform: Shape 3755">
                <a:extLst>
                  <a:ext uri="{FF2B5EF4-FFF2-40B4-BE49-F238E27FC236}">
                    <a16:creationId xmlns:a16="http://schemas.microsoft.com/office/drawing/2014/main" id="{11DC9691-F1FC-D804-260C-B3666BB14822}"/>
                  </a:ext>
                </a:extLst>
              </p:cNvPr>
              <p:cNvSpPr/>
              <p:nvPr/>
            </p:nvSpPr>
            <p:spPr>
              <a:xfrm>
                <a:off x="51923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57" name="Freeform: Shape 3756">
                <a:extLst>
                  <a:ext uri="{FF2B5EF4-FFF2-40B4-BE49-F238E27FC236}">
                    <a16:creationId xmlns:a16="http://schemas.microsoft.com/office/drawing/2014/main" id="{9B70FB28-B344-8C44-274E-16894D2914CD}"/>
                  </a:ext>
                </a:extLst>
              </p:cNvPr>
              <p:cNvSpPr/>
              <p:nvPr/>
            </p:nvSpPr>
            <p:spPr>
              <a:xfrm>
                <a:off x="63526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58" name="Freeform: Shape 3757">
                <a:extLst>
                  <a:ext uri="{FF2B5EF4-FFF2-40B4-BE49-F238E27FC236}">
                    <a16:creationId xmlns:a16="http://schemas.microsoft.com/office/drawing/2014/main" id="{12E1C227-15FD-F3E8-99C3-D6D1E0A01CE6}"/>
                  </a:ext>
                </a:extLst>
              </p:cNvPr>
              <p:cNvSpPr/>
              <p:nvPr/>
            </p:nvSpPr>
            <p:spPr>
              <a:xfrm>
                <a:off x="7512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59" name="Freeform: Shape 3758">
                <a:extLst>
                  <a:ext uri="{FF2B5EF4-FFF2-40B4-BE49-F238E27FC236}">
                    <a16:creationId xmlns:a16="http://schemas.microsoft.com/office/drawing/2014/main" id="{005639E0-D5F1-5DA0-2B3E-D188BF3FD8F1}"/>
                  </a:ext>
                </a:extLst>
              </p:cNvPr>
              <p:cNvSpPr/>
              <p:nvPr/>
            </p:nvSpPr>
            <p:spPr>
              <a:xfrm>
                <a:off x="8673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60" name="Freeform: Shape 3759">
                <a:extLst>
                  <a:ext uri="{FF2B5EF4-FFF2-40B4-BE49-F238E27FC236}">
                    <a16:creationId xmlns:a16="http://schemas.microsoft.com/office/drawing/2014/main" id="{8397F2E4-3E6E-64B9-35E4-7E7EA2060537}"/>
                  </a:ext>
                </a:extLst>
              </p:cNvPr>
              <p:cNvSpPr/>
              <p:nvPr/>
            </p:nvSpPr>
            <p:spPr>
              <a:xfrm>
                <a:off x="98334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61" name="Freeform: Shape 3760">
                <a:extLst>
                  <a:ext uri="{FF2B5EF4-FFF2-40B4-BE49-F238E27FC236}">
                    <a16:creationId xmlns:a16="http://schemas.microsoft.com/office/drawing/2014/main" id="{46125343-19A5-91A1-B947-719974D7975D}"/>
                  </a:ext>
                </a:extLst>
              </p:cNvPr>
              <p:cNvSpPr/>
              <p:nvPr/>
            </p:nvSpPr>
            <p:spPr>
              <a:xfrm>
                <a:off x="10993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62" name="Freeform: Shape 3761">
                <a:extLst>
                  <a:ext uri="{FF2B5EF4-FFF2-40B4-BE49-F238E27FC236}">
                    <a16:creationId xmlns:a16="http://schemas.microsoft.com/office/drawing/2014/main" id="{6C6F4394-818F-5E0B-04B3-4B2FCD86882C}"/>
                  </a:ext>
                </a:extLst>
              </p:cNvPr>
              <p:cNvSpPr/>
              <p:nvPr/>
            </p:nvSpPr>
            <p:spPr>
              <a:xfrm>
                <a:off x="121541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63" name="Freeform: Shape 3762">
                <a:extLst>
                  <a:ext uri="{FF2B5EF4-FFF2-40B4-BE49-F238E27FC236}">
                    <a16:creationId xmlns:a16="http://schemas.microsoft.com/office/drawing/2014/main" id="{E977D950-D824-C09F-0A07-F318DD4DA3E2}"/>
                  </a:ext>
                </a:extLst>
              </p:cNvPr>
              <p:cNvSpPr/>
              <p:nvPr/>
            </p:nvSpPr>
            <p:spPr>
              <a:xfrm>
                <a:off x="13314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64" name="Freeform: Shape 3763">
                <a:extLst>
                  <a:ext uri="{FF2B5EF4-FFF2-40B4-BE49-F238E27FC236}">
                    <a16:creationId xmlns:a16="http://schemas.microsoft.com/office/drawing/2014/main" id="{E1BA3CB8-CF13-9510-EA69-0A7823212953}"/>
                  </a:ext>
                </a:extLst>
              </p:cNvPr>
              <p:cNvSpPr/>
              <p:nvPr/>
            </p:nvSpPr>
            <p:spPr>
              <a:xfrm>
                <a:off x="144748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65" name="Freeform: Shape 3764">
                <a:extLst>
                  <a:ext uri="{FF2B5EF4-FFF2-40B4-BE49-F238E27FC236}">
                    <a16:creationId xmlns:a16="http://schemas.microsoft.com/office/drawing/2014/main" id="{A57A4635-2E94-D915-18B1-9EBF23972707}"/>
                  </a:ext>
                </a:extLst>
              </p:cNvPr>
              <p:cNvSpPr/>
              <p:nvPr/>
            </p:nvSpPr>
            <p:spPr>
              <a:xfrm>
                <a:off x="15634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66" name="Freeform: Shape 3765">
                <a:extLst>
                  <a:ext uri="{FF2B5EF4-FFF2-40B4-BE49-F238E27FC236}">
                    <a16:creationId xmlns:a16="http://schemas.microsoft.com/office/drawing/2014/main" id="{2471FB7C-B756-F5DD-BCB5-CAB8B722880B}"/>
                  </a:ext>
                </a:extLst>
              </p:cNvPr>
              <p:cNvSpPr/>
              <p:nvPr/>
            </p:nvSpPr>
            <p:spPr>
              <a:xfrm>
                <a:off x="16795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67" name="Freeform: Shape 3766">
                <a:extLst>
                  <a:ext uri="{FF2B5EF4-FFF2-40B4-BE49-F238E27FC236}">
                    <a16:creationId xmlns:a16="http://schemas.microsoft.com/office/drawing/2014/main" id="{B9ED532F-FCC3-F1E9-F658-50D195C2C917}"/>
                  </a:ext>
                </a:extLst>
              </p:cNvPr>
              <p:cNvSpPr/>
              <p:nvPr/>
            </p:nvSpPr>
            <p:spPr>
              <a:xfrm>
                <a:off x="17955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68" name="Freeform: Shape 3767">
                <a:extLst>
                  <a:ext uri="{FF2B5EF4-FFF2-40B4-BE49-F238E27FC236}">
                    <a16:creationId xmlns:a16="http://schemas.microsoft.com/office/drawing/2014/main" id="{12C9DB2A-F89B-8E35-61E9-363A2DB267E1}"/>
                  </a:ext>
                </a:extLst>
              </p:cNvPr>
              <p:cNvSpPr/>
              <p:nvPr/>
            </p:nvSpPr>
            <p:spPr>
              <a:xfrm>
                <a:off x="191159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69" name="Freeform: Shape 3768">
                <a:extLst>
                  <a:ext uri="{FF2B5EF4-FFF2-40B4-BE49-F238E27FC236}">
                    <a16:creationId xmlns:a16="http://schemas.microsoft.com/office/drawing/2014/main" id="{5473293A-0776-2335-E159-2DDDF8D1A561}"/>
                  </a:ext>
                </a:extLst>
              </p:cNvPr>
              <p:cNvSpPr/>
              <p:nvPr/>
            </p:nvSpPr>
            <p:spPr>
              <a:xfrm>
                <a:off x="20276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70" name="Freeform: Shape 3769">
                <a:extLst>
                  <a:ext uri="{FF2B5EF4-FFF2-40B4-BE49-F238E27FC236}">
                    <a16:creationId xmlns:a16="http://schemas.microsoft.com/office/drawing/2014/main" id="{C93A9A90-3611-DCEE-66D5-9C80773FADA6}"/>
                  </a:ext>
                </a:extLst>
              </p:cNvPr>
              <p:cNvSpPr/>
              <p:nvPr/>
            </p:nvSpPr>
            <p:spPr>
              <a:xfrm>
                <a:off x="21436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71" name="Freeform: Shape 3770">
                <a:extLst>
                  <a:ext uri="{FF2B5EF4-FFF2-40B4-BE49-F238E27FC236}">
                    <a16:creationId xmlns:a16="http://schemas.microsoft.com/office/drawing/2014/main" id="{53BFCAE5-05B6-646E-3310-DC3F4FBE65DD}"/>
                  </a:ext>
                </a:extLst>
              </p:cNvPr>
              <p:cNvSpPr/>
              <p:nvPr/>
            </p:nvSpPr>
            <p:spPr>
              <a:xfrm>
                <a:off x="225968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72" name="Freeform: Shape 3771">
                <a:extLst>
                  <a:ext uri="{FF2B5EF4-FFF2-40B4-BE49-F238E27FC236}">
                    <a16:creationId xmlns:a16="http://schemas.microsoft.com/office/drawing/2014/main" id="{5165B1AB-CBD2-9A6E-CA57-8B20B66D7C0C}"/>
                  </a:ext>
                </a:extLst>
              </p:cNvPr>
              <p:cNvSpPr/>
              <p:nvPr/>
            </p:nvSpPr>
            <p:spPr>
              <a:xfrm>
                <a:off x="237571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73" name="Freeform: Shape 3772">
                <a:extLst>
                  <a:ext uri="{FF2B5EF4-FFF2-40B4-BE49-F238E27FC236}">
                    <a16:creationId xmlns:a16="http://schemas.microsoft.com/office/drawing/2014/main" id="{BA634F34-9790-B6E0-F291-47E3DA9F9EB4}"/>
                  </a:ext>
                </a:extLst>
              </p:cNvPr>
              <p:cNvSpPr/>
              <p:nvPr/>
            </p:nvSpPr>
            <p:spPr>
              <a:xfrm>
                <a:off x="24917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74" name="Freeform: Shape 3773">
                <a:extLst>
                  <a:ext uri="{FF2B5EF4-FFF2-40B4-BE49-F238E27FC236}">
                    <a16:creationId xmlns:a16="http://schemas.microsoft.com/office/drawing/2014/main" id="{9B1A7219-77B2-679F-D061-0742C2182ADE}"/>
                  </a:ext>
                </a:extLst>
              </p:cNvPr>
              <p:cNvSpPr/>
              <p:nvPr/>
            </p:nvSpPr>
            <p:spPr>
              <a:xfrm>
                <a:off x="26077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75" name="Freeform: Shape 3774">
                <a:extLst>
                  <a:ext uri="{FF2B5EF4-FFF2-40B4-BE49-F238E27FC236}">
                    <a16:creationId xmlns:a16="http://schemas.microsoft.com/office/drawing/2014/main" id="{FD2FC7FB-E5FD-7A31-35B3-6177FFD91944}"/>
                  </a:ext>
                </a:extLst>
              </p:cNvPr>
              <p:cNvSpPr/>
              <p:nvPr/>
            </p:nvSpPr>
            <p:spPr>
              <a:xfrm>
                <a:off x="272379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76" name="Freeform: Shape 3775">
                <a:extLst>
                  <a:ext uri="{FF2B5EF4-FFF2-40B4-BE49-F238E27FC236}">
                    <a16:creationId xmlns:a16="http://schemas.microsoft.com/office/drawing/2014/main" id="{10D7EB12-F8C1-4290-439C-89D4895D4C49}"/>
                  </a:ext>
                </a:extLst>
              </p:cNvPr>
              <p:cNvSpPr/>
              <p:nvPr/>
            </p:nvSpPr>
            <p:spPr>
              <a:xfrm>
                <a:off x="28398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77" name="Freeform: Shape 3776">
                <a:extLst>
                  <a:ext uri="{FF2B5EF4-FFF2-40B4-BE49-F238E27FC236}">
                    <a16:creationId xmlns:a16="http://schemas.microsoft.com/office/drawing/2014/main" id="{FE755A8E-7073-7A27-FCD6-6AA5BB3E7BB9}"/>
                  </a:ext>
                </a:extLst>
              </p:cNvPr>
              <p:cNvSpPr/>
              <p:nvPr/>
            </p:nvSpPr>
            <p:spPr>
              <a:xfrm>
                <a:off x="29558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78" name="Freeform: Shape 3777">
                <a:extLst>
                  <a:ext uri="{FF2B5EF4-FFF2-40B4-BE49-F238E27FC236}">
                    <a16:creationId xmlns:a16="http://schemas.microsoft.com/office/drawing/2014/main" id="{CF9764C2-728F-E770-81CA-AA5159AE8E0E}"/>
                  </a:ext>
                </a:extLst>
              </p:cNvPr>
              <p:cNvSpPr/>
              <p:nvPr/>
            </p:nvSpPr>
            <p:spPr>
              <a:xfrm>
                <a:off x="307189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79" name="Freeform: Shape 3778">
                <a:extLst>
                  <a:ext uri="{FF2B5EF4-FFF2-40B4-BE49-F238E27FC236}">
                    <a16:creationId xmlns:a16="http://schemas.microsoft.com/office/drawing/2014/main" id="{A0EACC41-7C8B-88C6-2AAF-028B1D8CFC76}"/>
                  </a:ext>
                </a:extLst>
              </p:cNvPr>
              <p:cNvSpPr/>
              <p:nvPr/>
            </p:nvSpPr>
            <p:spPr>
              <a:xfrm>
                <a:off x="318791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80" name="Freeform: Shape 3779">
                <a:extLst>
                  <a:ext uri="{FF2B5EF4-FFF2-40B4-BE49-F238E27FC236}">
                    <a16:creationId xmlns:a16="http://schemas.microsoft.com/office/drawing/2014/main" id="{9B04C072-8346-4440-1116-749478A6FC89}"/>
                  </a:ext>
                </a:extLst>
              </p:cNvPr>
              <p:cNvSpPr/>
              <p:nvPr/>
            </p:nvSpPr>
            <p:spPr>
              <a:xfrm>
                <a:off x="33039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81" name="Freeform: Shape 3780">
                <a:extLst>
                  <a:ext uri="{FF2B5EF4-FFF2-40B4-BE49-F238E27FC236}">
                    <a16:creationId xmlns:a16="http://schemas.microsoft.com/office/drawing/2014/main" id="{FFF3A528-87A1-0D1A-B985-BE01D30B173D}"/>
                  </a:ext>
                </a:extLst>
              </p:cNvPr>
              <p:cNvSpPr/>
              <p:nvPr/>
            </p:nvSpPr>
            <p:spPr>
              <a:xfrm>
                <a:off x="341997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82" name="Freeform: Shape 3781">
                <a:extLst>
                  <a:ext uri="{FF2B5EF4-FFF2-40B4-BE49-F238E27FC236}">
                    <a16:creationId xmlns:a16="http://schemas.microsoft.com/office/drawing/2014/main" id="{9087DEF6-27FC-C49F-351C-E52507CA2299}"/>
                  </a:ext>
                </a:extLst>
              </p:cNvPr>
              <p:cNvSpPr/>
              <p:nvPr/>
            </p:nvSpPr>
            <p:spPr>
              <a:xfrm>
                <a:off x="35360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83" name="Freeform: Shape 3782">
                <a:extLst>
                  <a:ext uri="{FF2B5EF4-FFF2-40B4-BE49-F238E27FC236}">
                    <a16:creationId xmlns:a16="http://schemas.microsoft.com/office/drawing/2014/main" id="{D8DE3CEE-448F-43F0-C0C7-8570123C1418}"/>
                  </a:ext>
                </a:extLst>
              </p:cNvPr>
              <p:cNvSpPr/>
              <p:nvPr/>
            </p:nvSpPr>
            <p:spPr>
              <a:xfrm>
                <a:off x="36520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84" name="Freeform: Shape 3783">
                <a:extLst>
                  <a:ext uri="{FF2B5EF4-FFF2-40B4-BE49-F238E27FC236}">
                    <a16:creationId xmlns:a16="http://schemas.microsoft.com/office/drawing/2014/main" id="{42860826-DB1A-F8E0-DCAE-60BF12DB033D}"/>
                  </a:ext>
                </a:extLst>
              </p:cNvPr>
              <p:cNvSpPr/>
              <p:nvPr/>
            </p:nvSpPr>
            <p:spPr>
              <a:xfrm>
                <a:off x="37680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85" name="Freeform: Shape 3784">
                <a:extLst>
                  <a:ext uri="{FF2B5EF4-FFF2-40B4-BE49-F238E27FC236}">
                    <a16:creationId xmlns:a16="http://schemas.microsoft.com/office/drawing/2014/main" id="{C74C64BF-E174-7F37-350A-152719616B62}"/>
                  </a:ext>
                </a:extLst>
              </p:cNvPr>
              <p:cNvSpPr/>
              <p:nvPr/>
            </p:nvSpPr>
            <p:spPr>
              <a:xfrm>
                <a:off x="38840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86" name="Freeform: Shape 3785">
                <a:extLst>
                  <a:ext uri="{FF2B5EF4-FFF2-40B4-BE49-F238E27FC236}">
                    <a16:creationId xmlns:a16="http://schemas.microsoft.com/office/drawing/2014/main" id="{619FF62C-2BD2-F997-9F64-1CAAEE43E395}"/>
                  </a:ext>
                </a:extLst>
              </p:cNvPr>
              <p:cNvSpPr/>
              <p:nvPr/>
            </p:nvSpPr>
            <p:spPr>
              <a:xfrm>
                <a:off x="400012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87" name="Freeform: Shape 3786">
                <a:extLst>
                  <a:ext uri="{FF2B5EF4-FFF2-40B4-BE49-F238E27FC236}">
                    <a16:creationId xmlns:a16="http://schemas.microsoft.com/office/drawing/2014/main" id="{E82EEC6A-CD42-B5A9-8545-5EC483481154}"/>
                  </a:ext>
                </a:extLst>
              </p:cNvPr>
              <p:cNvSpPr/>
              <p:nvPr/>
            </p:nvSpPr>
            <p:spPr>
              <a:xfrm>
                <a:off x="41161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88" name="Freeform: Shape 3787">
                <a:extLst>
                  <a:ext uri="{FF2B5EF4-FFF2-40B4-BE49-F238E27FC236}">
                    <a16:creationId xmlns:a16="http://schemas.microsoft.com/office/drawing/2014/main" id="{79C88C3C-F40D-54DB-7D7D-875598C62299}"/>
                  </a:ext>
                </a:extLst>
              </p:cNvPr>
              <p:cNvSpPr/>
              <p:nvPr/>
            </p:nvSpPr>
            <p:spPr>
              <a:xfrm>
                <a:off x="42321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89" name="Freeform: Shape 3788">
                <a:extLst>
                  <a:ext uri="{FF2B5EF4-FFF2-40B4-BE49-F238E27FC236}">
                    <a16:creationId xmlns:a16="http://schemas.microsoft.com/office/drawing/2014/main" id="{F6B38F8A-9CCB-D37A-F8F4-B4DFA4145802}"/>
                  </a:ext>
                </a:extLst>
              </p:cNvPr>
              <p:cNvSpPr/>
              <p:nvPr/>
            </p:nvSpPr>
            <p:spPr>
              <a:xfrm>
                <a:off x="43482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90" name="Freeform: Shape 3789">
                <a:extLst>
                  <a:ext uri="{FF2B5EF4-FFF2-40B4-BE49-F238E27FC236}">
                    <a16:creationId xmlns:a16="http://schemas.microsoft.com/office/drawing/2014/main" id="{9D240351-280F-D1AD-A1C2-932AFE4EE5E4}"/>
                  </a:ext>
                </a:extLst>
              </p:cNvPr>
              <p:cNvSpPr/>
              <p:nvPr/>
            </p:nvSpPr>
            <p:spPr>
              <a:xfrm>
                <a:off x="446424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91" name="Freeform: Shape 3790">
                <a:extLst>
                  <a:ext uri="{FF2B5EF4-FFF2-40B4-BE49-F238E27FC236}">
                    <a16:creationId xmlns:a16="http://schemas.microsoft.com/office/drawing/2014/main" id="{64F52072-95E2-6A71-9A54-75AC69AE14D9}"/>
                  </a:ext>
                </a:extLst>
              </p:cNvPr>
              <p:cNvSpPr/>
              <p:nvPr/>
            </p:nvSpPr>
            <p:spPr>
              <a:xfrm>
                <a:off x="458027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92" name="Freeform: Shape 3791">
                <a:extLst>
                  <a:ext uri="{FF2B5EF4-FFF2-40B4-BE49-F238E27FC236}">
                    <a16:creationId xmlns:a16="http://schemas.microsoft.com/office/drawing/2014/main" id="{00589395-7150-435E-D5B6-1D3BD1901BAB}"/>
                  </a:ext>
                </a:extLst>
              </p:cNvPr>
              <p:cNvSpPr/>
              <p:nvPr/>
            </p:nvSpPr>
            <p:spPr>
              <a:xfrm>
                <a:off x="5511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93" name="Freeform: Shape 3792">
                <a:extLst>
                  <a:ext uri="{FF2B5EF4-FFF2-40B4-BE49-F238E27FC236}">
                    <a16:creationId xmlns:a16="http://schemas.microsoft.com/office/drawing/2014/main" id="{B60EAE06-BDEA-D85B-4D80-B0FB055D180A}"/>
                  </a:ext>
                </a:extLst>
              </p:cNvPr>
              <p:cNvSpPr/>
              <p:nvPr/>
            </p:nvSpPr>
            <p:spPr>
              <a:xfrm>
                <a:off x="17115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94" name="Freeform: Shape 3793">
                <a:extLst>
                  <a:ext uri="{FF2B5EF4-FFF2-40B4-BE49-F238E27FC236}">
                    <a16:creationId xmlns:a16="http://schemas.microsoft.com/office/drawing/2014/main" id="{2F0CEDCD-7C9A-1579-4A5B-B878DDEBD5F7}"/>
                  </a:ext>
                </a:extLst>
              </p:cNvPr>
              <p:cNvSpPr/>
              <p:nvPr/>
            </p:nvSpPr>
            <p:spPr>
              <a:xfrm>
                <a:off x="2871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95" name="Freeform: Shape 3794">
                <a:extLst>
                  <a:ext uri="{FF2B5EF4-FFF2-40B4-BE49-F238E27FC236}">
                    <a16:creationId xmlns:a16="http://schemas.microsoft.com/office/drawing/2014/main" id="{5575E700-619A-DFC4-D298-55864F93FCA1}"/>
                  </a:ext>
                </a:extLst>
              </p:cNvPr>
              <p:cNvSpPr/>
              <p:nvPr/>
            </p:nvSpPr>
            <p:spPr>
              <a:xfrm>
                <a:off x="40320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96" name="Freeform: Shape 3795">
                <a:extLst>
                  <a:ext uri="{FF2B5EF4-FFF2-40B4-BE49-F238E27FC236}">
                    <a16:creationId xmlns:a16="http://schemas.microsoft.com/office/drawing/2014/main" id="{5AF62A4E-1E9E-EAF9-D204-8F1389BBB04A}"/>
                  </a:ext>
                </a:extLst>
              </p:cNvPr>
              <p:cNvSpPr/>
              <p:nvPr/>
            </p:nvSpPr>
            <p:spPr>
              <a:xfrm>
                <a:off x="51923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97" name="Freeform: Shape 3796">
                <a:extLst>
                  <a:ext uri="{FF2B5EF4-FFF2-40B4-BE49-F238E27FC236}">
                    <a16:creationId xmlns:a16="http://schemas.microsoft.com/office/drawing/2014/main" id="{5475963F-0A13-C640-ED72-E31F2ED730CA}"/>
                  </a:ext>
                </a:extLst>
              </p:cNvPr>
              <p:cNvSpPr/>
              <p:nvPr/>
            </p:nvSpPr>
            <p:spPr>
              <a:xfrm>
                <a:off x="63526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98" name="Freeform: Shape 3797">
                <a:extLst>
                  <a:ext uri="{FF2B5EF4-FFF2-40B4-BE49-F238E27FC236}">
                    <a16:creationId xmlns:a16="http://schemas.microsoft.com/office/drawing/2014/main" id="{76D60F89-1B59-29E2-9E38-F3EF91233341}"/>
                  </a:ext>
                </a:extLst>
              </p:cNvPr>
              <p:cNvSpPr/>
              <p:nvPr/>
            </p:nvSpPr>
            <p:spPr>
              <a:xfrm>
                <a:off x="7512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799" name="Freeform: Shape 3798">
                <a:extLst>
                  <a:ext uri="{FF2B5EF4-FFF2-40B4-BE49-F238E27FC236}">
                    <a16:creationId xmlns:a16="http://schemas.microsoft.com/office/drawing/2014/main" id="{A238CBD0-24B4-CEEC-69FE-349CE4BC029A}"/>
                  </a:ext>
                </a:extLst>
              </p:cNvPr>
              <p:cNvSpPr/>
              <p:nvPr/>
            </p:nvSpPr>
            <p:spPr>
              <a:xfrm>
                <a:off x="8673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00" name="Freeform: Shape 3799">
                <a:extLst>
                  <a:ext uri="{FF2B5EF4-FFF2-40B4-BE49-F238E27FC236}">
                    <a16:creationId xmlns:a16="http://schemas.microsoft.com/office/drawing/2014/main" id="{9B23550E-4578-237A-697A-A39394E8A6A6}"/>
                  </a:ext>
                </a:extLst>
              </p:cNvPr>
              <p:cNvSpPr/>
              <p:nvPr/>
            </p:nvSpPr>
            <p:spPr>
              <a:xfrm>
                <a:off x="98334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01" name="Freeform: Shape 3800">
                <a:extLst>
                  <a:ext uri="{FF2B5EF4-FFF2-40B4-BE49-F238E27FC236}">
                    <a16:creationId xmlns:a16="http://schemas.microsoft.com/office/drawing/2014/main" id="{9126783B-E565-E2C5-AE7C-FCC0C526076B}"/>
                  </a:ext>
                </a:extLst>
              </p:cNvPr>
              <p:cNvSpPr/>
              <p:nvPr/>
            </p:nvSpPr>
            <p:spPr>
              <a:xfrm>
                <a:off x="10993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02" name="Freeform: Shape 3801">
                <a:extLst>
                  <a:ext uri="{FF2B5EF4-FFF2-40B4-BE49-F238E27FC236}">
                    <a16:creationId xmlns:a16="http://schemas.microsoft.com/office/drawing/2014/main" id="{D272A08A-0AD3-C28A-6BDC-5F014C0BCDEB}"/>
                  </a:ext>
                </a:extLst>
              </p:cNvPr>
              <p:cNvSpPr/>
              <p:nvPr/>
            </p:nvSpPr>
            <p:spPr>
              <a:xfrm>
                <a:off x="121541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03" name="Freeform: Shape 3802">
                <a:extLst>
                  <a:ext uri="{FF2B5EF4-FFF2-40B4-BE49-F238E27FC236}">
                    <a16:creationId xmlns:a16="http://schemas.microsoft.com/office/drawing/2014/main" id="{7217C197-120C-C19B-A4DD-DFE5FA6ADCB3}"/>
                  </a:ext>
                </a:extLst>
              </p:cNvPr>
              <p:cNvSpPr/>
              <p:nvPr/>
            </p:nvSpPr>
            <p:spPr>
              <a:xfrm>
                <a:off x="13314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04" name="Freeform: Shape 3803">
                <a:extLst>
                  <a:ext uri="{FF2B5EF4-FFF2-40B4-BE49-F238E27FC236}">
                    <a16:creationId xmlns:a16="http://schemas.microsoft.com/office/drawing/2014/main" id="{F9D61F36-1A9E-5C56-5828-E4D56F9B0272}"/>
                  </a:ext>
                </a:extLst>
              </p:cNvPr>
              <p:cNvSpPr/>
              <p:nvPr/>
            </p:nvSpPr>
            <p:spPr>
              <a:xfrm>
                <a:off x="144748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05" name="Freeform: Shape 3804">
                <a:extLst>
                  <a:ext uri="{FF2B5EF4-FFF2-40B4-BE49-F238E27FC236}">
                    <a16:creationId xmlns:a16="http://schemas.microsoft.com/office/drawing/2014/main" id="{46EE1386-D5FB-0FAA-A01D-F752A4A613BB}"/>
                  </a:ext>
                </a:extLst>
              </p:cNvPr>
              <p:cNvSpPr/>
              <p:nvPr/>
            </p:nvSpPr>
            <p:spPr>
              <a:xfrm>
                <a:off x="15634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06" name="Freeform: Shape 3805">
                <a:extLst>
                  <a:ext uri="{FF2B5EF4-FFF2-40B4-BE49-F238E27FC236}">
                    <a16:creationId xmlns:a16="http://schemas.microsoft.com/office/drawing/2014/main" id="{8D619D2B-AA7C-76A8-B799-D39F6FE5BF49}"/>
                  </a:ext>
                </a:extLst>
              </p:cNvPr>
              <p:cNvSpPr/>
              <p:nvPr/>
            </p:nvSpPr>
            <p:spPr>
              <a:xfrm>
                <a:off x="16795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07" name="Freeform: Shape 3806">
                <a:extLst>
                  <a:ext uri="{FF2B5EF4-FFF2-40B4-BE49-F238E27FC236}">
                    <a16:creationId xmlns:a16="http://schemas.microsoft.com/office/drawing/2014/main" id="{7FD6BF5F-9269-7A02-3588-CB2AB516BE10}"/>
                  </a:ext>
                </a:extLst>
              </p:cNvPr>
              <p:cNvSpPr/>
              <p:nvPr/>
            </p:nvSpPr>
            <p:spPr>
              <a:xfrm>
                <a:off x="17955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08" name="Freeform: Shape 3807">
                <a:extLst>
                  <a:ext uri="{FF2B5EF4-FFF2-40B4-BE49-F238E27FC236}">
                    <a16:creationId xmlns:a16="http://schemas.microsoft.com/office/drawing/2014/main" id="{12A1EFA7-5B0D-65C7-D3C4-9B13E5C658BE}"/>
                  </a:ext>
                </a:extLst>
              </p:cNvPr>
              <p:cNvSpPr/>
              <p:nvPr/>
            </p:nvSpPr>
            <p:spPr>
              <a:xfrm>
                <a:off x="191159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09" name="Freeform: Shape 3808">
                <a:extLst>
                  <a:ext uri="{FF2B5EF4-FFF2-40B4-BE49-F238E27FC236}">
                    <a16:creationId xmlns:a16="http://schemas.microsoft.com/office/drawing/2014/main" id="{2A6D137A-EFBE-BD24-B48B-327392D1BC37}"/>
                  </a:ext>
                </a:extLst>
              </p:cNvPr>
              <p:cNvSpPr/>
              <p:nvPr/>
            </p:nvSpPr>
            <p:spPr>
              <a:xfrm>
                <a:off x="20276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10" name="Freeform: Shape 3809">
                <a:extLst>
                  <a:ext uri="{FF2B5EF4-FFF2-40B4-BE49-F238E27FC236}">
                    <a16:creationId xmlns:a16="http://schemas.microsoft.com/office/drawing/2014/main" id="{A3C2E29C-B5D1-423E-8BDB-C76AA3349C19}"/>
                  </a:ext>
                </a:extLst>
              </p:cNvPr>
              <p:cNvSpPr/>
              <p:nvPr/>
            </p:nvSpPr>
            <p:spPr>
              <a:xfrm>
                <a:off x="21436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11" name="Freeform: Shape 3810">
                <a:extLst>
                  <a:ext uri="{FF2B5EF4-FFF2-40B4-BE49-F238E27FC236}">
                    <a16:creationId xmlns:a16="http://schemas.microsoft.com/office/drawing/2014/main" id="{887A6CA1-CD42-E88F-4F68-BD023A2F2C66}"/>
                  </a:ext>
                </a:extLst>
              </p:cNvPr>
              <p:cNvSpPr/>
              <p:nvPr/>
            </p:nvSpPr>
            <p:spPr>
              <a:xfrm>
                <a:off x="225968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12" name="Freeform: Shape 3811">
                <a:extLst>
                  <a:ext uri="{FF2B5EF4-FFF2-40B4-BE49-F238E27FC236}">
                    <a16:creationId xmlns:a16="http://schemas.microsoft.com/office/drawing/2014/main" id="{A28390A5-E31D-7099-E6F4-6757694B8EE8}"/>
                  </a:ext>
                </a:extLst>
              </p:cNvPr>
              <p:cNvSpPr/>
              <p:nvPr/>
            </p:nvSpPr>
            <p:spPr>
              <a:xfrm>
                <a:off x="237571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13" name="Freeform: Shape 3812">
                <a:extLst>
                  <a:ext uri="{FF2B5EF4-FFF2-40B4-BE49-F238E27FC236}">
                    <a16:creationId xmlns:a16="http://schemas.microsoft.com/office/drawing/2014/main" id="{817A4D66-5BF4-4365-DAF1-95B6CA31F986}"/>
                  </a:ext>
                </a:extLst>
              </p:cNvPr>
              <p:cNvSpPr/>
              <p:nvPr/>
            </p:nvSpPr>
            <p:spPr>
              <a:xfrm>
                <a:off x="24917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14" name="Freeform: Shape 3813">
                <a:extLst>
                  <a:ext uri="{FF2B5EF4-FFF2-40B4-BE49-F238E27FC236}">
                    <a16:creationId xmlns:a16="http://schemas.microsoft.com/office/drawing/2014/main" id="{724B2365-CA7A-F159-0913-447027A17413}"/>
                  </a:ext>
                </a:extLst>
              </p:cNvPr>
              <p:cNvSpPr/>
              <p:nvPr/>
            </p:nvSpPr>
            <p:spPr>
              <a:xfrm>
                <a:off x="26077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15" name="Freeform: Shape 3814">
                <a:extLst>
                  <a:ext uri="{FF2B5EF4-FFF2-40B4-BE49-F238E27FC236}">
                    <a16:creationId xmlns:a16="http://schemas.microsoft.com/office/drawing/2014/main" id="{E178ABAD-71B2-D846-E855-26A7E60C78DB}"/>
                  </a:ext>
                </a:extLst>
              </p:cNvPr>
              <p:cNvSpPr/>
              <p:nvPr/>
            </p:nvSpPr>
            <p:spPr>
              <a:xfrm>
                <a:off x="272379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16" name="Freeform: Shape 3815">
                <a:extLst>
                  <a:ext uri="{FF2B5EF4-FFF2-40B4-BE49-F238E27FC236}">
                    <a16:creationId xmlns:a16="http://schemas.microsoft.com/office/drawing/2014/main" id="{CFABE607-9D91-309D-D7B2-99634379FFC7}"/>
                  </a:ext>
                </a:extLst>
              </p:cNvPr>
              <p:cNvSpPr/>
              <p:nvPr/>
            </p:nvSpPr>
            <p:spPr>
              <a:xfrm>
                <a:off x="28398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17" name="Freeform: Shape 3816">
                <a:extLst>
                  <a:ext uri="{FF2B5EF4-FFF2-40B4-BE49-F238E27FC236}">
                    <a16:creationId xmlns:a16="http://schemas.microsoft.com/office/drawing/2014/main" id="{4C4E1286-2166-4E6A-9BE9-B238EF62FAA7}"/>
                  </a:ext>
                </a:extLst>
              </p:cNvPr>
              <p:cNvSpPr/>
              <p:nvPr/>
            </p:nvSpPr>
            <p:spPr>
              <a:xfrm>
                <a:off x="29558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18" name="Freeform: Shape 3817">
                <a:extLst>
                  <a:ext uri="{FF2B5EF4-FFF2-40B4-BE49-F238E27FC236}">
                    <a16:creationId xmlns:a16="http://schemas.microsoft.com/office/drawing/2014/main" id="{AB1270DB-3CF6-6EA9-6E47-56770C21BF0F}"/>
                  </a:ext>
                </a:extLst>
              </p:cNvPr>
              <p:cNvSpPr/>
              <p:nvPr/>
            </p:nvSpPr>
            <p:spPr>
              <a:xfrm>
                <a:off x="307189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19" name="Freeform: Shape 3818">
                <a:extLst>
                  <a:ext uri="{FF2B5EF4-FFF2-40B4-BE49-F238E27FC236}">
                    <a16:creationId xmlns:a16="http://schemas.microsoft.com/office/drawing/2014/main" id="{73237FF4-6155-574A-FADA-F2624A22FCF5}"/>
                  </a:ext>
                </a:extLst>
              </p:cNvPr>
              <p:cNvSpPr/>
              <p:nvPr/>
            </p:nvSpPr>
            <p:spPr>
              <a:xfrm>
                <a:off x="318791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20" name="Freeform: Shape 3819">
                <a:extLst>
                  <a:ext uri="{FF2B5EF4-FFF2-40B4-BE49-F238E27FC236}">
                    <a16:creationId xmlns:a16="http://schemas.microsoft.com/office/drawing/2014/main" id="{B31AE101-33EA-72EB-FE8B-B7CAC3E50A69}"/>
                  </a:ext>
                </a:extLst>
              </p:cNvPr>
              <p:cNvSpPr/>
              <p:nvPr/>
            </p:nvSpPr>
            <p:spPr>
              <a:xfrm>
                <a:off x="33039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21" name="Freeform: Shape 3820">
                <a:extLst>
                  <a:ext uri="{FF2B5EF4-FFF2-40B4-BE49-F238E27FC236}">
                    <a16:creationId xmlns:a16="http://schemas.microsoft.com/office/drawing/2014/main" id="{EC994107-28D8-E003-23E9-A406E5B66DA1}"/>
                  </a:ext>
                </a:extLst>
              </p:cNvPr>
              <p:cNvSpPr/>
              <p:nvPr/>
            </p:nvSpPr>
            <p:spPr>
              <a:xfrm>
                <a:off x="341997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22" name="Freeform: Shape 3821">
                <a:extLst>
                  <a:ext uri="{FF2B5EF4-FFF2-40B4-BE49-F238E27FC236}">
                    <a16:creationId xmlns:a16="http://schemas.microsoft.com/office/drawing/2014/main" id="{0C5B0FF4-5800-FA13-AF52-BA7D109266F7}"/>
                  </a:ext>
                </a:extLst>
              </p:cNvPr>
              <p:cNvSpPr/>
              <p:nvPr/>
            </p:nvSpPr>
            <p:spPr>
              <a:xfrm>
                <a:off x="35360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23" name="Freeform: Shape 3822">
                <a:extLst>
                  <a:ext uri="{FF2B5EF4-FFF2-40B4-BE49-F238E27FC236}">
                    <a16:creationId xmlns:a16="http://schemas.microsoft.com/office/drawing/2014/main" id="{708BCEC6-D976-848B-3DB0-5B01B5AE170E}"/>
                  </a:ext>
                </a:extLst>
              </p:cNvPr>
              <p:cNvSpPr/>
              <p:nvPr/>
            </p:nvSpPr>
            <p:spPr>
              <a:xfrm>
                <a:off x="36520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24" name="Freeform: Shape 3823">
                <a:extLst>
                  <a:ext uri="{FF2B5EF4-FFF2-40B4-BE49-F238E27FC236}">
                    <a16:creationId xmlns:a16="http://schemas.microsoft.com/office/drawing/2014/main" id="{EF4A7B84-3686-4F71-957F-8AE7798005BA}"/>
                  </a:ext>
                </a:extLst>
              </p:cNvPr>
              <p:cNvSpPr/>
              <p:nvPr/>
            </p:nvSpPr>
            <p:spPr>
              <a:xfrm>
                <a:off x="37680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25" name="Freeform: Shape 3824">
                <a:extLst>
                  <a:ext uri="{FF2B5EF4-FFF2-40B4-BE49-F238E27FC236}">
                    <a16:creationId xmlns:a16="http://schemas.microsoft.com/office/drawing/2014/main" id="{0C41510D-A9BB-FA09-729B-619735B463D4}"/>
                  </a:ext>
                </a:extLst>
              </p:cNvPr>
              <p:cNvSpPr/>
              <p:nvPr/>
            </p:nvSpPr>
            <p:spPr>
              <a:xfrm>
                <a:off x="38840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26" name="Freeform: Shape 3825">
                <a:extLst>
                  <a:ext uri="{FF2B5EF4-FFF2-40B4-BE49-F238E27FC236}">
                    <a16:creationId xmlns:a16="http://schemas.microsoft.com/office/drawing/2014/main" id="{CC9BA067-810A-50F0-AADF-1919040BA343}"/>
                  </a:ext>
                </a:extLst>
              </p:cNvPr>
              <p:cNvSpPr/>
              <p:nvPr/>
            </p:nvSpPr>
            <p:spPr>
              <a:xfrm>
                <a:off x="400012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27" name="Freeform: Shape 3826">
                <a:extLst>
                  <a:ext uri="{FF2B5EF4-FFF2-40B4-BE49-F238E27FC236}">
                    <a16:creationId xmlns:a16="http://schemas.microsoft.com/office/drawing/2014/main" id="{AF4A4072-0B54-F2E6-CAFA-96767ED512F4}"/>
                  </a:ext>
                </a:extLst>
              </p:cNvPr>
              <p:cNvSpPr/>
              <p:nvPr/>
            </p:nvSpPr>
            <p:spPr>
              <a:xfrm>
                <a:off x="41161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28" name="Freeform: Shape 3827">
                <a:extLst>
                  <a:ext uri="{FF2B5EF4-FFF2-40B4-BE49-F238E27FC236}">
                    <a16:creationId xmlns:a16="http://schemas.microsoft.com/office/drawing/2014/main" id="{57989CCB-9FD4-3232-3092-E1359534BE6F}"/>
                  </a:ext>
                </a:extLst>
              </p:cNvPr>
              <p:cNvSpPr/>
              <p:nvPr/>
            </p:nvSpPr>
            <p:spPr>
              <a:xfrm>
                <a:off x="42321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29" name="Freeform: Shape 3828">
                <a:extLst>
                  <a:ext uri="{FF2B5EF4-FFF2-40B4-BE49-F238E27FC236}">
                    <a16:creationId xmlns:a16="http://schemas.microsoft.com/office/drawing/2014/main" id="{616A8EC8-FDA8-566D-FEE0-2DAEB31EDB04}"/>
                  </a:ext>
                </a:extLst>
              </p:cNvPr>
              <p:cNvSpPr/>
              <p:nvPr/>
            </p:nvSpPr>
            <p:spPr>
              <a:xfrm>
                <a:off x="43482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30" name="Freeform: Shape 3829">
                <a:extLst>
                  <a:ext uri="{FF2B5EF4-FFF2-40B4-BE49-F238E27FC236}">
                    <a16:creationId xmlns:a16="http://schemas.microsoft.com/office/drawing/2014/main" id="{EEB2B035-384F-61C4-2A02-41574426D9B3}"/>
                  </a:ext>
                </a:extLst>
              </p:cNvPr>
              <p:cNvSpPr/>
              <p:nvPr/>
            </p:nvSpPr>
            <p:spPr>
              <a:xfrm>
                <a:off x="446424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31" name="Freeform: Shape 3830">
                <a:extLst>
                  <a:ext uri="{FF2B5EF4-FFF2-40B4-BE49-F238E27FC236}">
                    <a16:creationId xmlns:a16="http://schemas.microsoft.com/office/drawing/2014/main" id="{167B7BA2-157F-B5B2-0A4A-9639A09A5253}"/>
                  </a:ext>
                </a:extLst>
              </p:cNvPr>
              <p:cNvSpPr/>
              <p:nvPr/>
            </p:nvSpPr>
            <p:spPr>
              <a:xfrm>
                <a:off x="458027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32" name="Freeform: Shape 3831">
                <a:extLst>
                  <a:ext uri="{FF2B5EF4-FFF2-40B4-BE49-F238E27FC236}">
                    <a16:creationId xmlns:a16="http://schemas.microsoft.com/office/drawing/2014/main" id="{616DAFDD-B755-810E-DB15-907E91B235C0}"/>
                  </a:ext>
                </a:extLst>
              </p:cNvPr>
              <p:cNvSpPr/>
              <p:nvPr/>
            </p:nvSpPr>
            <p:spPr>
              <a:xfrm>
                <a:off x="5511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33" name="Freeform: Shape 3832">
                <a:extLst>
                  <a:ext uri="{FF2B5EF4-FFF2-40B4-BE49-F238E27FC236}">
                    <a16:creationId xmlns:a16="http://schemas.microsoft.com/office/drawing/2014/main" id="{E4E4D287-65DB-C8F6-436D-77654F5169D0}"/>
                  </a:ext>
                </a:extLst>
              </p:cNvPr>
              <p:cNvSpPr/>
              <p:nvPr/>
            </p:nvSpPr>
            <p:spPr>
              <a:xfrm>
                <a:off x="17115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34" name="Freeform: Shape 3833">
                <a:extLst>
                  <a:ext uri="{FF2B5EF4-FFF2-40B4-BE49-F238E27FC236}">
                    <a16:creationId xmlns:a16="http://schemas.microsoft.com/office/drawing/2014/main" id="{C4EE0113-872C-C778-D575-6DC9256B62CD}"/>
                  </a:ext>
                </a:extLst>
              </p:cNvPr>
              <p:cNvSpPr/>
              <p:nvPr/>
            </p:nvSpPr>
            <p:spPr>
              <a:xfrm>
                <a:off x="2871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35" name="Freeform: Shape 3834">
                <a:extLst>
                  <a:ext uri="{FF2B5EF4-FFF2-40B4-BE49-F238E27FC236}">
                    <a16:creationId xmlns:a16="http://schemas.microsoft.com/office/drawing/2014/main" id="{BB2E8C45-9B5B-0C25-A274-54E88CE8503B}"/>
                  </a:ext>
                </a:extLst>
              </p:cNvPr>
              <p:cNvSpPr/>
              <p:nvPr/>
            </p:nvSpPr>
            <p:spPr>
              <a:xfrm>
                <a:off x="40320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36" name="Freeform: Shape 3835">
                <a:extLst>
                  <a:ext uri="{FF2B5EF4-FFF2-40B4-BE49-F238E27FC236}">
                    <a16:creationId xmlns:a16="http://schemas.microsoft.com/office/drawing/2014/main" id="{CF544A45-5E34-65D2-5D60-D94B97F56CA4}"/>
                  </a:ext>
                </a:extLst>
              </p:cNvPr>
              <p:cNvSpPr/>
              <p:nvPr/>
            </p:nvSpPr>
            <p:spPr>
              <a:xfrm>
                <a:off x="51923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37" name="Freeform: Shape 3836">
                <a:extLst>
                  <a:ext uri="{FF2B5EF4-FFF2-40B4-BE49-F238E27FC236}">
                    <a16:creationId xmlns:a16="http://schemas.microsoft.com/office/drawing/2014/main" id="{03102C15-8D73-88EF-01DE-F0E44F35B5AD}"/>
                  </a:ext>
                </a:extLst>
              </p:cNvPr>
              <p:cNvSpPr/>
              <p:nvPr/>
            </p:nvSpPr>
            <p:spPr>
              <a:xfrm>
                <a:off x="63526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38" name="Freeform: Shape 3837">
                <a:extLst>
                  <a:ext uri="{FF2B5EF4-FFF2-40B4-BE49-F238E27FC236}">
                    <a16:creationId xmlns:a16="http://schemas.microsoft.com/office/drawing/2014/main" id="{23CBFAAA-B28F-F2C7-9E60-A3EB7FA12055}"/>
                  </a:ext>
                </a:extLst>
              </p:cNvPr>
              <p:cNvSpPr/>
              <p:nvPr/>
            </p:nvSpPr>
            <p:spPr>
              <a:xfrm>
                <a:off x="7512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39" name="Freeform: Shape 3838">
                <a:extLst>
                  <a:ext uri="{FF2B5EF4-FFF2-40B4-BE49-F238E27FC236}">
                    <a16:creationId xmlns:a16="http://schemas.microsoft.com/office/drawing/2014/main" id="{7263786D-8D56-4551-BC06-89BBF6C87ED1}"/>
                  </a:ext>
                </a:extLst>
              </p:cNvPr>
              <p:cNvSpPr/>
              <p:nvPr/>
            </p:nvSpPr>
            <p:spPr>
              <a:xfrm>
                <a:off x="8673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40" name="Freeform: Shape 3839">
                <a:extLst>
                  <a:ext uri="{FF2B5EF4-FFF2-40B4-BE49-F238E27FC236}">
                    <a16:creationId xmlns:a16="http://schemas.microsoft.com/office/drawing/2014/main" id="{D718017F-AC40-C09B-4480-C22FC99373A5}"/>
                  </a:ext>
                </a:extLst>
              </p:cNvPr>
              <p:cNvSpPr/>
              <p:nvPr/>
            </p:nvSpPr>
            <p:spPr>
              <a:xfrm>
                <a:off x="98334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41" name="Freeform: Shape 3840">
                <a:extLst>
                  <a:ext uri="{FF2B5EF4-FFF2-40B4-BE49-F238E27FC236}">
                    <a16:creationId xmlns:a16="http://schemas.microsoft.com/office/drawing/2014/main" id="{F6DF19E2-01DE-2E66-6643-A00275B413CD}"/>
                  </a:ext>
                </a:extLst>
              </p:cNvPr>
              <p:cNvSpPr/>
              <p:nvPr/>
            </p:nvSpPr>
            <p:spPr>
              <a:xfrm>
                <a:off x="10993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42" name="Freeform: Shape 3841">
                <a:extLst>
                  <a:ext uri="{FF2B5EF4-FFF2-40B4-BE49-F238E27FC236}">
                    <a16:creationId xmlns:a16="http://schemas.microsoft.com/office/drawing/2014/main" id="{F35B7391-5E6A-0BBB-297E-6E079623FF73}"/>
                  </a:ext>
                </a:extLst>
              </p:cNvPr>
              <p:cNvSpPr/>
              <p:nvPr/>
            </p:nvSpPr>
            <p:spPr>
              <a:xfrm>
                <a:off x="121541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43" name="Freeform: Shape 3842">
                <a:extLst>
                  <a:ext uri="{FF2B5EF4-FFF2-40B4-BE49-F238E27FC236}">
                    <a16:creationId xmlns:a16="http://schemas.microsoft.com/office/drawing/2014/main" id="{C51D71D2-5F9D-53CC-0CFF-4A45F6D53753}"/>
                  </a:ext>
                </a:extLst>
              </p:cNvPr>
              <p:cNvSpPr/>
              <p:nvPr/>
            </p:nvSpPr>
            <p:spPr>
              <a:xfrm>
                <a:off x="13314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44" name="Freeform: Shape 3843">
                <a:extLst>
                  <a:ext uri="{FF2B5EF4-FFF2-40B4-BE49-F238E27FC236}">
                    <a16:creationId xmlns:a16="http://schemas.microsoft.com/office/drawing/2014/main" id="{FF48092F-3C55-AA03-1303-096D96A6F207}"/>
                  </a:ext>
                </a:extLst>
              </p:cNvPr>
              <p:cNvSpPr/>
              <p:nvPr/>
            </p:nvSpPr>
            <p:spPr>
              <a:xfrm>
                <a:off x="144748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45" name="Freeform: Shape 3844">
                <a:extLst>
                  <a:ext uri="{FF2B5EF4-FFF2-40B4-BE49-F238E27FC236}">
                    <a16:creationId xmlns:a16="http://schemas.microsoft.com/office/drawing/2014/main" id="{1108E95E-D2AE-491E-04E3-A9E3648D6CA1}"/>
                  </a:ext>
                </a:extLst>
              </p:cNvPr>
              <p:cNvSpPr/>
              <p:nvPr/>
            </p:nvSpPr>
            <p:spPr>
              <a:xfrm>
                <a:off x="15634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46" name="Freeform: Shape 3845">
                <a:extLst>
                  <a:ext uri="{FF2B5EF4-FFF2-40B4-BE49-F238E27FC236}">
                    <a16:creationId xmlns:a16="http://schemas.microsoft.com/office/drawing/2014/main" id="{DA3B155B-E036-1D2B-1BC9-9A61DE0FD9B4}"/>
                  </a:ext>
                </a:extLst>
              </p:cNvPr>
              <p:cNvSpPr/>
              <p:nvPr/>
            </p:nvSpPr>
            <p:spPr>
              <a:xfrm>
                <a:off x="16795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47" name="Freeform: Shape 3846">
                <a:extLst>
                  <a:ext uri="{FF2B5EF4-FFF2-40B4-BE49-F238E27FC236}">
                    <a16:creationId xmlns:a16="http://schemas.microsoft.com/office/drawing/2014/main" id="{42987844-48C3-E6C3-9047-32FCF5ECE28C}"/>
                  </a:ext>
                </a:extLst>
              </p:cNvPr>
              <p:cNvSpPr/>
              <p:nvPr/>
            </p:nvSpPr>
            <p:spPr>
              <a:xfrm>
                <a:off x="17955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48" name="Freeform: Shape 3847">
                <a:extLst>
                  <a:ext uri="{FF2B5EF4-FFF2-40B4-BE49-F238E27FC236}">
                    <a16:creationId xmlns:a16="http://schemas.microsoft.com/office/drawing/2014/main" id="{BB32D589-779B-AE30-C4BE-F60698AD077E}"/>
                  </a:ext>
                </a:extLst>
              </p:cNvPr>
              <p:cNvSpPr/>
              <p:nvPr/>
            </p:nvSpPr>
            <p:spPr>
              <a:xfrm>
                <a:off x="191159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49" name="Freeform: Shape 3848">
                <a:extLst>
                  <a:ext uri="{FF2B5EF4-FFF2-40B4-BE49-F238E27FC236}">
                    <a16:creationId xmlns:a16="http://schemas.microsoft.com/office/drawing/2014/main" id="{972F0B60-8C36-F2E8-A905-CC19924613C2}"/>
                  </a:ext>
                </a:extLst>
              </p:cNvPr>
              <p:cNvSpPr/>
              <p:nvPr/>
            </p:nvSpPr>
            <p:spPr>
              <a:xfrm>
                <a:off x="20276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50" name="Freeform: Shape 3849">
                <a:extLst>
                  <a:ext uri="{FF2B5EF4-FFF2-40B4-BE49-F238E27FC236}">
                    <a16:creationId xmlns:a16="http://schemas.microsoft.com/office/drawing/2014/main" id="{755CAEF1-2FB9-2E30-071F-A2115E52C39F}"/>
                  </a:ext>
                </a:extLst>
              </p:cNvPr>
              <p:cNvSpPr/>
              <p:nvPr/>
            </p:nvSpPr>
            <p:spPr>
              <a:xfrm>
                <a:off x="21436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51" name="Freeform: Shape 3850">
                <a:extLst>
                  <a:ext uri="{FF2B5EF4-FFF2-40B4-BE49-F238E27FC236}">
                    <a16:creationId xmlns:a16="http://schemas.microsoft.com/office/drawing/2014/main" id="{B2DA2797-112A-63E6-0A84-A01F3250C6A4}"/>
                  </a:ext>
                </a:extLst>
              </p:cNvPr>
              <p:cNvSpPr/>
              <p:nvPr/>
            </p:nvSpPr>
            <p:spPr>
              <a:xfrm>
                <a:off x="225968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52" name="Freeform: Shape 3851">
                <a:extLst>
                  <a:ext uri="{FF2B5EF4-FFF2-40B4-BE49-F238E27FC236}">
                    <a16:creationId xmlns:a16="http://schemas.microsoft.com/office/drawing/2014/main" id="{5D16A2BB-20B3-10DD-3AC8-00AB00371D7D}"/>
                  </a:ext>
                </a:extLst>
              </p:cNvPr>
              <p:cNvSpPr/>
              <p:nvPr/>
            </p:nvSpPr>
            <p:spPr>
              <a:xfrm>
                <a:off x="237571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53" name="Freeform: Shape 3852">
                <a:extLst>
                  <a:ext uri="{FF2B5EF4-FFF2-40B4-BE49-F238E27FC236}">
                    <a16:creationId xmlns:a16="http://schemas.microsoft.com/office/drawing/2014/main" id="{B225E5C5-1497-C638-17BD-42037E8FBB81}"/>
                  </a:ext>
                </a:extLst>
              </p:cNvPr>
              <p:cNvSpPr/>
              <p:nvPr/>
            </p:nvSpPr>
            <p:spPr>
              <a:xfrm>
                <a:off x="24917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54" name="Freeform: Shape 3853">
                <a:extLst>
                  <a:ext uri="{FF2B5EF4-FFF2-40B4-BE49-F238E27FC236}">
                    <a16:creationId xmlns:a16="http://schemas.microsoft.com/office/drawing/2014/main" id="{60598723-9045-6162-379F-6A65C066245B}"/>
                  </a:ext>
                </a:extLst>
              </p:cNvPr>
              <p:cNvSpPr/>
              <p:nvPr/>
            </p:nvSpPr>
            <p:spPr>
              <a:xfrm>
                <a:off x="26077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55" name="Freeform: Shape 3854">
                <a:extLst>
                  <a:ext uri="{FF2B5EF4-FFF2-40B4-BE49-F238E27FC236}">
                    <a16:creationId xmlns:a16="http://schemas.microsoft.com/office/drawing/2014/main" id="{2A06600F-D138-6669-D7D6-26230B0B9328}"/>
                  </a:ext>
                </a:extLst>
              </p:cNvPr>
              <p:cNvSpPr/>
              <p:nvPr/>
            </p:nvSpPr>
            <p:spPr>
              <a:xfrm>
                <a:off x="272379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56" name="Freeform: Shape 3855">
                <a:extLst>
                  <a:ext uri="{FF2B5EF4-FFF2-40B4-BE49-F238E27FC236}">
                    <a16:creationId xmlns:a16="http://schemas.microsoft.com/office/drawing/2014/main" id="{5F216E7E-D934-D9CF-3B63-867D9B299AD3}"/>
                  </a:ext>
                </a:extLst>
              </p:cNvPr>
              <p:cNvSpPr/>
              <p:nvPr/>
            </p:nvSpPr>
            <p:spPr>
              <a:xfrm>
                <a:off x="28398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57" name="Freeform: Shape 3856">
                <a:extLst>
                  <a:ext uri="{FF2B5EF4-FFF2-40B4-BE49-F238E27FC236}">
                    <a16:creationId xmlns:a16="http://schemas.microsoft.com/office/drawing/2014/main" id="{5725C500-DFA4-99E9-51F5-1A228CF7A232}"/>
                  </a:ext>
                </a:extLst>
              </p:cNvPr>
              <p:cNvSpPr/>
              <p:nvPr/>
            </p:nvSpPr>
            <p:spPr>
              <a:xfrm>
                <a:off x="29558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58" name="Freeform: Shape 3857">
                <a:extLst>
                  <a:ext uri="{FF2B5EF4-FFF2-40B4-BE49-F238E27FC236}">
                    <a16:creationId xmlns:a16="http://schemas.microsoft.com/office/drawing/2014/main" id="{85CC2073-A8D1-7228-8604-BB5AA83CF3ED}"/>
                  </a:ext>
                </a:extLst>
              </p:cNvPr>
              <p:cNvSpPr/>
              <p:nvPr/>
            </p:nvSpPr>
            <p:spPr>
              <a:xfrm>
                <a:off x="307189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59" name="Freeform: Shape 3858">
                <a:extLst>
                  <a:ext uri="{FF2B5EF4-FFF2-40B4-BE49-F238E27FC236}">
                    <a16:creationId xmlns:a16="http://schemas.microsoft.com/office/drawing/2014/main" id="{6EE3C147-EB7B-440A-E824-4FA62C5204FE}"/>
                  </a:ext>
                </a:extLst>
              </p:cNvPr>
              <p:cNvSpPr/>
              <p:nvPr/>
            </p:nvSpPr>
            <p:spPr>
              <a:xfrm>
                <a:off x="318791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60" name="Freeform: Shape 3859">
                <a:extLst>
                  <a:ext uri="{FF2B5EF4-FFF2-40B4-BE49-F238E27FC236}">
                    <a16:creationId xmlns:a16="http://schemas.microsoft.com/office/drawing/2014/main" id="{5B94103F-8348-29B4-AA93-255108DCE3FA}"/>
                  </a:ext>
                </a:extLst>
              </p:cNvPr>
              <p:cNvSpPr/>
              <p:nvPr/>
            </p:nvSpPr>
            <p:spPr>
              <a:xfrm>
                <a:off x="33039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61" name="Freeform: Shape 3860">
                <a:extLst>
                  <a:ext uri="{FF2B5EF4-FFF2-40B4-BE49-F238E27FC236}">
                    <a16:creationId xmlns:a16="http://schemas.microsoft.com/office/drawing/2014/main" id="{1BE7D46D-FC9E-BB63-C271-F568A9DE5A0F}"/>
                  </a:ext>
                </a:extLst>
              </p:cNvPr>
              <p:cNvSpPr/>
              <p:nvPr/>
            </p:nvSpPr>
            <p:spPr>
              <a:xfrm>
                <a:off x="341997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62" name="Freeform: Shape 3861">
                <a:extLst>
                  <a:ext uri="{FF2B5EF4-FFF2-40B4-BE49-F238E27FC236}">
                    <a16:creationId xmlns:a16="http://schemas.microsoft.com/office/drawing/2014/main" id="{893181A0-A5A9-4326-FD41-D6E8F9AA7E02}"/>
                  </a:ext>
                </a:extLst>
              </p:cNvPr>
              <p:cNvSpPr/>
              <p:nvPr/>
            </p:nvSpPr>
            <p:spPr>
              <a:xfrm>
                <a:off x="35360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63" name="Freeform: Shape 3862">
                <a:extLst>
                  <a:ext uri="{FF2B5EF4-FFF2-40B4-BE49-F238E27FC236}">
                    <a16:creationId xmlns:a16="http://schemas.microsoft.com/office/drawing/2014/main" id="{9FC38131-EB71-8EE1-67E5-42908242F194}"/>
                  </a:ext>
                </a:extLst>
              </p:cNvPr>
              <p:cNvSpPr/>
              <p:nvPr/>
            </p:nvSpPr>
            <p:spPr>
              <a:xfrm>
                <a:off x="36520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64" name="Freeform: Shape 3863">
                <a:extLst>
                  <a:ext uri="{FF2B5EF4-FFF2-40B4-BE49-F238E27FC236}">
                    <a16:creationId xmlns:a16="http://schemas.microsoft.com/office/drawing/2014/main" id="{5FBD8ABC-8069-B59D-40A4-F4E5A84B0213}"/>
                  </a:ext>
                </a:extLst>
              </p:cNvPr>
              <p:cNvSpPr/>
              <p:nvPr/>
            </p:nvSpPr>
            <p:spPr>
              <a:xfrm>
                <a:off x="37680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65" name="Freeform: Shape 3864">
                <a:extLst>
                  <a:ext uri="{FF2B5EF4-FFF2-40B4-BE49-F238E27FC236}">
                    <a16:creationId xmlns:a16="http://schemas.microsoft.com/office/drawing/2014/main" id="{8E3F244C-901C-C069-62D2-9913DE2205A3}"/>
                  </a:ext>
                </a:extLst>
              </p:cNvPr>
              <p:cNvSpPr/>
              <p:nvPr/>
            </p:nvSpPr>
            <p:spPr>
              <a:xfrm>
                <a:off x="38840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66" name="Freeform: Shape 3865">
                <a:extLst>
                  <a:ext uri="{FF2B5EF4-FFF2-40B4-BE49-F238E27FC236}">
                    <a16:creationId xmlns:a16="http://schemas.microsoft.com/office/drawing/2014/main" id="{D4659077-FBA3-840D-3A7E-9E412DFDB54D}"/>
                  </a:ext>
                </a:extLst>
              </p:cNvPr>
              <p:cNvSpPr/>
              <p:nvPr/>
            </p:nvSpPr>
            <p:spPr>
              <a:xfrm>
                <a:off x="400012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67" name="Freeform: Shape 3866">
                <a:extLst>
                  <a:ext uri="{FF2B5EF4-FFF2-40B4-BE49-F238E27FC236}">
                    <a16:creationId xmlns:a16="http://schemas.microsoft.com/office/drawing/2014/main" id="{10A03B57-3BE3-4CE9-6DE4-48AAFB6FF271}"/>
                  </a:ext>
                </a:extLst>
              </p:cNvPr>
              <p:cNvSpPr/>
              <p:nvPr/>
            </p:nvSpPr>
            <p:spPr>
              <a:xfrm>
                <a:off x="41161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68" name="Freeform: Shape 3867">
                <a:extLst>
                  <a:ext uri="{FF2B5EF4-FFF2-40B4-BE49-F238E27FC236}">
                    <a16:creationId xmlns:a16="http://schemas.microsoft.com/office/drawing/2014/main" id="{404F4D88-42DA-978B-A292-814BF0960F31}"/>
                  </a:ext>
                </a:extLst>
              </p:cNvPr>
              <p:cNvSpPr/>
              <p:nvPr/>
            </p:nvSpPr>
            <p:spPr>
              <a:xfrm>
                <a:off x="42321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69" name="Freeform: Shape 3868">
                <a:extLst>
                  <a:ext uri="{FF2B5EF4-FFF2-40B4-BE49-F238E27FC236}">
                    <a16:creationId xmlns:a16="http://schemas.microsoft.com/office/drawing/2014/main" id="{3E9DF30C-04C0-0159-849C-2B1FB4FB4ECE}"/>
                  </a:ext>
                </a:extLst>
              </p:cNvPr>
              <p:cNvSpPr/>
              <p:nvPr/>
            </p:nvSpPr>
            <p:spPr>
              <a:xfrm>
                <a:off x="43482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70" name="Freeform: Shape 3869">
                <a:extLst>
                  <a:ext uri="{FF2B5EF4-FFF2-40B4-BE49-F238E27FC236}">
                    <a16:creationId xmlns:a16="http://schemas.microsoft.com/office/drawing/2014/main" id="{2CC363B3-8572-73B5-BD31-996FE1E28034}"/>
                  </a:ext>
                </a:extLst>
              </p:cNvPr>
              <p:cNvSpPr/>
              <p:nvPr/>
            </p:nvSpPr>
            <p:spPr>
              <a:xfrm>
                <a:off x="446424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71" name="Freeform: Shape 3870">
                <a:extLst>
                  <a:ext uri="{FF2B5EF4-FFF2-40B4-BE49-F238E27FC236}">
                    <a16:creationId xmlns:a16="http://schemas.microsoft.com/office/drawing/2014/main" id="{8082A0CB-DADF-D3E0-EE67-F5A6381ABCE5}"/>
                  </a:ext>
                </a:extLst>
              </p:cNvPr>
              <p:cNvSpPr/>
              <p:nvPr/>
            </p:nvSpPr>
            <p:spPr>
              <a:xfrm>
                <a:off x="458027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72" name="Freeform: Shape 3871">
                <a:extLst>
                  <a:ext uri="{FF2B5EF4-FFF2-40B4-BE49-F238E27FC236}">
                    <a16:creationId xmlns:a16="http://schemas.microsoft.com/office/drawing/2014/main" id="{7ACB2246-F88E-5223-7270-C347F1A55DD3}"/>
                  </a:ext>
                </a:extLst>
              </p:cNvPr>
              <p:cNvSpPr/>
              <p:nvPr/>
            </p:nvSpPr>
            <p:spPr>
              <a:xfrm>
                <a:off x="5511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73" name="Freeform: Shape 3872">
                <a:extLst>
                  <a:ext uri="{FF2B5EF4-FFF2-40B4-BE49-F238E27FC236}">
                    <a16:creationId xmlns:a16="http://schemas.microsoft.com/office/drawing/2014/main" id="{26BC1E48-9D31-055F-FDF1-EE1B46C0493F}"/>
                  </a:ext>
                </a:extLst>
              </p:cNvPr>
              <p:cNvSpPr/>
              <p:nvPr/>
            </p:nvSpPr>
            <p:spPr>
              <a:xfrm>
                <a:off x="17115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74" name="Freeform: Shape 3873">
                <a:extLst>
                  <a:ext uri="{FF2B5EF4-FFF2-40B4-BE49-F238E27FC236}">
                    <a16:creationId xmlns:a16="http://schemas.microsoft.com/office/drawing/2014/main" id="{3B842BAF-C994-3639-15A8-E02654CF949F}"/>
                  </a:ext>
                </a:extLst>
              </p:cNvPr>
              <p:cNvSpPr/>
              <p:nvPr/>
            </p:nvSpPr>
            <p:spPr>
              <a:xfrm>
                <a:off x="2871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75" name="Freeform: Shape 3874">
                <a:extLst>
                  <a:ext uri="{FF2B5EF4-FFF2-40B4-BE49-F238E27FC236}">
                    <a16:creationId xmlns:a16="http://schemas.microsoft.com/office/drawing/2014/main" id="{6D4FDD70-CF9F-3482-CF1F-7AA5ED072026}"/>
                  </a:ext>
                </a:extLst>
              </p:cNvPr>
              <p:cNvSpPr/>
              <p:nvPr/>
            </p:nvSpPr>
            <p:spPr>
              <a:xfrm>
                <a:off x="40320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76" name="Freeform: Shape 3875">
                <a:extLst>
                  <a:ext uri="{FF2B5EF4-FFF2-40B4-BE49-F238E27FC236}">
                    <a16:creationId xmlns:a16="http://schemas.microsoft.com/office/drawing/2014/main" id="{0904B837-6B6E-51C4-DFC5-EAA9C32FA045}"/>
                  </a:ext>
                </a:extLst>
              </p:cNvPr>
              <p:cNvSpPr/>
              <p:nvPr/>
            </p:nvSpPr>
            <p:spPr>
              <a:xfrm>
                <a:off x="51923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77" name="Freeform: Shape 3876">
                <a:extLst>
                  <a:ext uri="{FF2B5EF4-FFF2-40B4-BE49-F238E27FC236}">
                    <a16:creationId xmlns:a16="http://schemas.microsoft.com/office/drawing/2014/main" id="{DA7E0836-EE6F-2A2C-8C48-0F0485B4E745}"/>
                  </a:ext>
                </a:extLst>
              </p:cNvPr>
              <p:cNvSpPr/>
              <p:nvPr/>
            </p:nvSpPr>
            <p:spPr>
              <a:xfrm>
                <a:off x="63526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78" name="Freeform: Shape 3877">
                <a:extLst>
                  <a:ext uri="{FF2B5EF4-FFF2-40B4-BE49-F238E27FC236}">
                    <a16:creationId xmlns:a16="http://schemas.microsoft.com/office/drawing/2014/main" id="{03284384-3F06-FDA7-E8D8-38A4544FB10E}"/>
                  </a:ext>
                </a:extLst>
              </p:cNvPr>
              <p:cNvSpPr/>
              <p:nvPr/>
            </p:nvSpPr>
            <p:spPr>
              <a:xfrm>
                <a:off x="7512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79" name="Freeform: Shape 3878">
                <a:extLst>
                  <a:ext uri="{FF2B5EF4-FFF2-40B4-BE49-F238E27FC236}">
                    <a16:creationId xmlns:a16="http://schemas.microsoft.com/office/drawing/2014/main" id="{FFBB2338-2C21-ACE3-E4D4-E24DF0267758}"/>
                  </a:ext>
                </a:extLst>
              </p:cNvPr>
              <p:cNvSpPr/>
              <p:nvPr/>
            </p:nvSpPr>
            <p:spPr>
              <a:xfrm>
                <a:off x="8673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80" name="Freeform: Shape 3879">
                <a:extLst>
                  <a:ext uri="{FF2B5EF4-FFF2-40B4-BE49-F238E27FC236}">
                    <a16:creationId xmlns:a16="http://schemas.microsoft.com/office/drawing/2014/main" id="{94E88166-5558-BF88-2674-D77B3AD38BC5}"/>
                  </a:ext>
                </a:extLst>
              </p:cNvPr>
              <p:cNvSpPr/>
              <p:nvPr/>
            </p:nvSpPr>
            <p:spPr>
              <a:xfrm>
                <a:off x="98334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81" name="Freeform: Shape 3880">
                <a:extLst>
                  <a:ext uri="{FF2B5EF4-FFF2-40B4-BE49-F238E27FC236}">
                    <a16:creationId xmlns:a16="http://schemas.microsoft.com/office/drawing/2014/main" id="{1F6CE0BF-B4F1-9877-1CF8-090BD3927A13}"/>
                  </a:ext>
                </a:extLst>
              </p:cNvPr>
              <p:cNvSpPr/>
              <p:nvPr/>
            </p:nvSpPr>
            <p:spPr>
              <a:xfrm>
                <a:off x="10993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82" name="Freeform: Shape 3881">
                <a:extLst>
                  <a:ext uri="{FF2B5EF4-FFF2-40B4-BE49-F238E27FC236}">
                    <a16:creationId xmlns:a16="http://schemas.microsoft.com/office/drawing/2014/main" id="{98BAD8B1-A2D5-8A4C-786C-A8ACAEE2121F}"/>
                  </a:ext>
                </a:extLst>
              </p:cNvPr>
              <p:cNvSpPr/>
              <p:nvPr/>
            </p:nvSpPr>
            <p:spPr>
              <a:xfrm>
                <a:off x="121541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83" name="Freeform: Shape 3882">
                <a:extLst>
                  <a:ext uri="{FF2B5EF4-FFF2-40B4-BE49-F238E27FC236}">
                    <a16:creationId xmlns:a16="http://schemas.microsoft.com/office/drawing/2014/main" id="{EE0BF2F7-FE55-2E26-49C1-2BFB848ECE6D}"/>
                  </a:ext>
                </a:extLst>
              </p:cNvPr>
              <p:cNvSpPr/>
              <p:nvPr/>
            </p:nvSpPr>
            <p:spPr>
              <a:xfrm>
                <a:off x="13314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84" name="Freeform: Shape 3883">
                <a:extLst>
                  <a:ext uri="{FF2B5EF4-FFF2-40B4-BE49-F238E27FC236}">
                    <a16:creationId xmlns:a16="http://schemas.microsoft.com/office/drawing/2014/main" id="{1B871405-7E44-CFFE-D7BD-225E36339360}"/>
                  </a:ext>
                </a:extLst>
              </p:cNvPr>
              <p:cNvSpPr/>
              <p:nvPr/>
            </p:nvSpPr>
            <p:spPr>
              <a:xfrm>
                <a:off x="144748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85" name="Freeform: Shape 3884">
                <a:extLst>
                  <a:ext uri="{FF2B5EF4-FFF2-40B4-BE49-F238E27FC236}">
                    <a16:creationId xmlns:a16="http://schemas.microsoft.com/office/drawing/2014/main" id="{1043B33F-AAFC-A5B0-6C7F-5C9A25BA6E12}"/>
                  </a:ext>
                </a:extLst>
              </p:cNvPr>
              <p:cNvSpPr/>
              <p:nvPr/>
            </p:nvSpPr>
            <p:spPr>
              <a:xfrm>
                <a:off x="15634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86" name="Freeform: Shape 3885">
                <a:extLst>
                  <a:ext uri="{FF2B5EF4-FFF2-40B4-BE49-F238E27FC236}">
                    <a16:creationId xmlns:a16="http://schemas.microsoft.com/office/drawing/2014/main" id="{986DFF6E-9FE1-254E-396F-BC2853952098}"/>
                  </a:ext>
                </a:extLst>
              </p:cNvPr>
              <p:cNvSpPr/>
              <p:nvPr/>
            </p:nvSpPr>
            <p:spPr>
              <a:xfrm>
                <a:off x="16795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87" name="Freeform: Shape 3886">
                <a:extLst>
                  <a:ext uri="{FF2B5EF4-FFF2-40B4-BE49-F238E27FC236}">
                    <a16:creationId xmlns:a16="http://schemas.microsoft.com/office/drawing/2014/main" id="{64DBA72C-12E4-3B0B-1E9B-CB145EE10E08}"/>
                  </a:ext>
                </a:extLst>
              </p:cNvPr>
              <p:cNvSpPr/>
              <p:nvPr/>
            </p:nvSpPr>
            <p:spPr>
              <a:xfrm>
                <a:off x="17955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88" name="Freeform: Shape 3887">
                <a:extLst>
                  <a:ext uri="{FF2B5EF4-FFF2-40B4-BE49-F238E27FC236}">
                    <a16:creationId xmlns:a16="http://schemas.microsoft.com/office/drawing/2014/main" id="{2C7C22F0-490E-02AA-468C-635FB9D48D0A}"/>
                  </a:ext>
                </a:extLst>
              </p:cNvPr>
              <p:cNvSpPr/>
              <p:nvPr/>
            </p:nvSpPr>
            <p:spPr>
              <a:xfrm>
                <a:off x="191159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89" name="Freeform: Shape 3888">
                <a:extLst>
                  <a:ext uri="{FF2B5EF4-FFF2-40B4-BE49-F238E27FC236}">
                    <a16:creationId xmlns:a16="http://schemas.microsoft.com/office/drawing/2014/main" id="{4A3CFA8A-5F5C-3047-9C2C-2DF03F097212}"/>
                  </a:ext>
                </a:extLst>
              </p:cNvPr>
              <p:cNvSpPr/>
              <p:nvPr/>
            </p:nvSpPr>
            <p:spPr>
              <a:xfrm>
                <a:off x="20276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90" name="Freeform: Shape 3889">
                <a:extLst>
                  <a:ext uri="{FF2B5EF4-FFF2-40B4-BE49-F238E27FC236}">
                    <a16:creationId xmlns:a16="http://schemas.microsoft.com/office/drawing/2014/main" id="{91CCD5B4-C814-05A2-74E4-9C908045267C}"/>
                  </a:ext>
                </a:extLst>
              </p:cNvPr>
              <p:cNvSpPr/>
              <p:nvPr/>
            </p:nvSpPr>
            <p:spPr>
              <a:xfrm>
                <a:off x="21436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91" name="Freeform: Shape 3890">
                <a:extLst>
                  <a:ext uri="{FF2B5EF4-FFF2-40B4-BE49-F238E27FC236}">
                    <a16:creationId xmlns:a16="http://schemas.microsoft.com/office/drawing/2014/main" id="{9F2AD47F-D4AD-9D28-FF94-8B9ED6B68CD0}"/>
                  </a:ext>
                </a:extLst>
              </p:cNvPr>
              <p:cNvSpPr/>
              <p:nvPr/>
            </p:nvSpPr>
            <p:spPr>
              <a:xfrm>
                <a:off x="225968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92" name="Freeform: Shape 3891">
                <a:extLst>
                  <a:ext uri="{FF2B5EF4-FFF2-40B4-BE49-F238E27FC236}">
                    <a16:creationId xmlns:a16="http://schemas.microsoft.com/office/drawing/2014/main" id="{C1AEED2D-1AD2-5A33-C8C9-2F5AD2197ACA}"/>
                  </a:ext>
                </a:extLst>
              </p:cNvPr>
              <p:cNvSpPr/>
              <p:nvPr/>
            </p:nvSpPr>
            <p:spPr>
              <a:xfrm>
                <a:off x="237571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93" name="Freeform: Shape 3892">
                <a:extLst>
                  <a:ext uri="{FF2B5EF4-FFF2-40B4-BE49-F238E27FC236}">
                    <a16:creationId xmlns:a16="http://schemas.microsoft.com/office/drawing/2014/main" id="{971F501B-8DD3-88F6-594C-609A22E5D80C}"/>
                  </a:ext>
                </a:extLst>
              </p:cNvPr>
              <p:cNvSpPr/>
              <p:nvPr/>
            </p:nvSpPr>
            <p:spPr>
              <a:xfrm>
                <a:off x="24917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94" name="Freeform: Shape 3893">
                <a:extLst>
                  <a:ext uri="{FF2B5EF4-FFF2-40B4-BE49-F238E27FC236}">
                    <a16:creationId xmlns:a16="http://schemas.microsoft.com/office/drawing/2014/main" id="{E0C74DD9-981F-599D-B3A3-693387BB4894}"/>
                  </a:ext>
                </a:extLst>
              </p:cNvPr>
              <p:cNvSpPr/>
              <p:nvPr/>
            </p:nvSpPr>
            <p:spPr>
              <a:xfrm>
                <a:off x="26077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95" name="Freeform: Shape 3894">
                <a:extLst>
                  <a:ext uri="{FF2B5EF4-FFF2-40B4-BE49-F238E27FC236}">
                    <a16:creationId xmlns:a16="http://schemas.microsoft.com/office/drawing/2014/main" id="{04390279-EC6D-3029-7174-6D329BCBB94D}"/>
                  </a:ext>
                </a:extLst>
              </p:cNvPr>
              <p:cNvSpPr/>
              <p:nvPr/>
            </p:nvSpPr>
            <p:spPr>
              <a:xfrm>
                <a:off x="272379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96" name="Freeform: Shape 3895">
                <a:extLst>
                  <a:ext uri="{FF2B5EF4-FFF2-40B4-BE49-F238E27FC236}">
                    <a16:creationId xmlns:a16="http://schemas.microsoft.com/office/drawing/2014/main" id="{F096AB7A-5975-9A81-30E4-BACBDBE05ACE}"/>
                  </a:ext>
                </a:extLst>
              </p:cNvPr>
              <p:cNvSpPr/>
              <p:nvPr/>
            </p:nvSpPr>
            <p:spPr>
              <a:xfrm>
                <a:off x="28398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97" name="Freeform: Shape 3896">
                <a:extLst>
                  <a:ext uri="{FF2B5EF4-FFF2-40B4-BE49-F238E27FC236}">
                    <a16:creationId xmlns:a16="http://schemas.microsoft.com/office/drawing/2014/main" id="{0CF5BBF0-3A9A-D47C-8E4F-7638A340EEFC}"/>
                  </a:ext>
                </a:extLst>
              </p:cNvPr>
              <p:cNvSpPr/>
              <p:nvPr/>
            </p:nvSpPr>
            <p:spPr>
              <a:xfrm>
                <a:off x="29558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98" name="Freeform: Shape 3897">
                <a:extLst>
                  <a:ext uri="{FF2B5EF4-FFF2-40B4-BE49-F238E27FC236}">
                    <a16:creationId xmlns:a16="http://schemas.microsoft.com/office/drawing/2014/main" id="{8A0CB370-5102-A7C5-4CE8-A49AAD571354}"/>
                  </a:ext>
                </a:extLst>
              </p:cNvPr>
              <p:cNvSpPr/>
              <p:nvPr/>
            </p:nvSpPr>
            <p:spPr>
              <a:xfrm>
                <a:off x="307189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899" name="Freeform: Shape 3898">
                <a:extLst>
                  <a:ext uri="{FF2B5EF4-FFF2-40B4-BE49-F238E27FC236}">
                    <a16:creationId xmlns:a16="http://schemas.microsoft.com/office/drawing/2014/main" id="{246ED177-071A-D045-5445-A7E8A246ECA3}"/>
                  </a:ext>
                </a:extLst>
              </p:cNvPr>
              <p:cNvSpPr/>
              <p:nvPr/>
            </p:nvSpPr>
            <p:spPr>
              <a:xfrm>
                <a:off x="318791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00" name="Freeform: Shape 3899">
                <a:extLst>
                  <a:ext uri="{FF2B5EF4-FFF2-40B4-BE49-F238E27FC236}">
                    <a16:creationId xmlns:a16="http://schemas.microsoft.com/office/drawing/2014/main" id="{69BE0C63-1A3F-D5D2-C72C-4E6370230AAF}"/>
                  </a:ext>
                </a:extLst>
              </p:cNvPr>
              <p:cNvSpPr/>
              <p:nvPr/>
            </p:nvSpPr>
            <p:spPr>
              <a:xfrm>
                <a:off x="33039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01" name="Freeform: Shape 3900">
                <a:extLst>
                  <a:ext uri="{FF2B5EF4-FFF2-40B4-BE49-F238E27FC236}">
                    <a16:creationId xmlns:a16="http://schemas.microsoft.com/office/drawing/2014/main" id="{74D812F1-C827-6399-165F-5FDC973C0523}"/>
                  </a:ext>
                </a:extLst>
              </p:cNvPr>
              <p:cNvSpPr/>
              <p:nvPr/>
            </p:nvSpPr>
            <p:spPr>
              <a:xfrm>
                <a:off x="341997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02" name="Freeform: Shape 3901">
                <a:extLst>
                  <a:ext uri="{FF2B5EF4-FFF2-40B4-BE49-F238E27FC236}">
                    <a16:creationId xmlns:a16="http://schemas.microsoft.com/office/drawing/2014/main" id="{C73F1812-EC46-551C-FBC0-2FEC13CE303C}"/>
                  </a:ext>
                </a:extLst>
              </p:cNvPr>
              <p:cNvSpPr/>
              <p:nvPr/>
            </p:nvSpPr>
            <p:spPr>
              <a:xfrm>
                <a:off x="35360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03" name="Freeform: Shape 3902">
                <a:extLst>
                  <a:ext uri="{FF2B5EF4-FFF2-40B4-BE49-F238E27FC236}">
                    <a16:creationId xmlns:a16="http://schemas.microsoft.com/office/drawing/2014/main" id="{B1A8C1BB-B904-400D-B6C1-2886FC22E501}"/>
                  </a:ext>
                </a:extLst>
              </p:cNvPr>
              <p:cNvSpPr/>
              <p:nvPr/>
            </p:nvSpPr>
            <p:spPr>
              <a:xfrm>
                <a:off x="36520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04" name="Freeform: Shape 3903">
                <a:extLst>
                  <a:ext uri="{FF2B5EF4-FFF2-40B4-BE49-F238E27FC236}">
                    <a16:creationId xmlns:a16="http://schemas.microsoft.com/office/drawing/2014/main" id="{4F222C53-7F48-9A82-0245-4DE9C0C65691}"/>
                  </a:ext>
                </a:extLst>
              </p:cNvPr>
              <p:cNvSpPr/>
              <p:nvPr/>
            </p:nvSpPr>
            <p:spPr>
              <a:xfrm>
                <a:off x="37680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05" name="Freeform: Shape 3904">
                <a:extLst>
                  <a:ext uri="{FF2B5EF4-FFF2-40B4-BE49-F238E27FC236}">
                    <a16:creationId xmlns:a16="http://schemas.microsoft.com/office/drawing/2014/main" id="{C4AE72AB-F4B8-23BB-FD46-4750D3CE9177}"/>
                  </a:ext>
                </a:extLst>
              </p:cNvPr>
              <p:cNvSpPr/>
              <p:nvPr/>
            </p:nvSpPr>
            <p:spPr>
              <a:xfrm>
                <a:off x="38840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06" name="Freeform: Shape 3905">
                <a:extLst>
                  <a:ext uri="{FF2B5EF4-FFF2-40B4-BE49-F238E27FC236}">
                    <a16:creationId xmlns:a16="http://schemas.microsoft.com/office/drawing/2014/main" id="{D38DF4D6-FF3B-D456-5FCE-6A7333FD795A}"/>
                  </a:ext>
                </a:extLst>
              </p:cNvPr>
              <p:cNvSpPr/>
              <p:nvPr/>
            </p:nvSpPr>
            <p:spPr>
              <a:xfrm>
                <a:off x="400012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07" name="Freeform: Shape 3906">
                <a:extLst>
                  <a:ext uri="{FF2B5EF4-FFF2-40B4-BE49-F238E27FC236}">
                    <a16:creationId xmlns:a16="http://schemas.microsoft.com/office/drawing/2014/main" id="{16CD6B9D-4DFD-1D05-F2D6-7F8BE3AC2C81}"/>
                  </a:ext>
                </a:extLst>
              </p:cNvPr>
              <p:cNvSpPr/>
              <p:nvPr/>
            </p:nvSpPr>
            <p:spPr>
              <a:xfrm>
                <a:off x="41161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08" name="Freeform: Shape 3907">
                <a:extLst>
                  <a:ext uri="{FF2B5EF4-FFF2-40B4-BE49-F238E27FC236}">
                    <a16:creationId xmlns:a16="http://schemas.microsoft.com/office/drawing/2014/main" id="{E701CA23-AACF-E235-8227-0B5F91716470}"/>
                  </a:ext>
                </a:extLst>
              </p:cNvPr>
              <p:cNvSpPr/>
              <p:nvPr/>
            </p:nvSpPr>
            <p:spPr>
              <a:xfrm>
                <a:off x="42321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09" name="Freeform: Shape 3908">
                <a:extLst>
                  <a:ext uri="{FF2B5EF4-FFF2-40B4-BE49-F238E27FC236}">
                    <a16:creationId xmlns:a16="http://schemas.microsoft.com/office/drawing/2014/main" id="{A1FF8E36-9487-4692-D3D5-AC4DD0CA51C0}"/>
                  </a:ext>
                </a:extLst>
              </p:cNvPr>
              <p:cNvSpPr/>
              <p:nvPr/>
            </p:nvSpPr>
            <p:spPr>
              <a:xfrm>
                <a:off x="43482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10" name="Freeform: Shape 3909">
                <a:extLst>
                  <a:ext uri="{FF2B5EF4-FFF2-40B4-BE49-F238E27FC236}">
                    <a16:creationId xmlns:a16="http://schemas.microsoft.com/office/drawing/2014/main" id="{A7302BAC-A8E9-C3C7-FFE7-3CF39FF8844A}"/>
                  </a:ext>
                </a:extLst>
              </p:cNvPr>
              <p:cNvSpPr/>
              <p:nvPr/>
            </p:nvSpPr>
            <p:spPr>
              <a:xfrm>
                <a:off x="446424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11" name="Freeform: Shape 3910">
                <a:extLst>
                  <a:ext uri="{FF2B5EF4-FFF2-40B4-BE49-F238E27FC236}">
                    <a16:creationId xmlns:a16="http://schemas.microsoft.com/office/drawing/2014/main" id="{9E31FBCF-2AF4-D8CB-B48C-A8DDA2E4E475}"/>
                  </a:ext>
                </a:extLst>
              </p:cNvPr>
              <p:cNvSpPr/>
              <p:nvPr/>
            </p:nvSpPr>
            <p:spPr>
              <a:xfrm>
                <a:off x="458027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12" name="Freeform: Shape 3911">
                <a:extLst>
                  <a:ext uri="{FF2B5EF4-FFF2-40B4-BE49-F238E27FC236}">
                    <a16:creationId xmlns:a16="http://schemas.microsoft.com/office/drawing/2014/main" id="{AFE8517D-75ED-03BE-8424-1AC6F0465AE7}"/>
                  </a:ext>
                </a:extLst>
              </p:cNvPr>
              <p:cNvSpPr/>
              <p:nvPr/>
            </p:nvSpPr>
            <p:spPr>
              <a:xfrm>
                <a:off x="5511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13" name="Freeform: Shape 3912">
                <a:extLst>
                  <a:ext uri="{FF2B5EF4-FFF2-40B4-BE49-F238E27FC236}">
                    <a16:creationId xmlns:a16="http://schemas.microsoft.com/office/drawing/2014/main" id="{D71EEB6E-7ABF-0BEC-F18E-2838E282E592}"/>
                  </a:ext>
                </a:extLst>
              </p:cNvPr>
              <p:cNvSpPr/>
              <p:nvPr/>
            </p:nvSpPr>
            <p:spPr>
              <a:xfrm>
                <a:off x="17115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14" name="Freeform: Shape 3913">
                <a:extLst>
                  <a:ext uri="{FF2B5EF4-FFF2-40B4-BE49-F238E27FC236}">
                    <a16:creationId xmlns:a16="http://schemas.microsoft.com/office/drawing/2014/main" id="{EE3EA9AA-FF96-BE6D-0373-36737F13AFCB}"/>
                  </a:ext>
                </a:extLst>
              </p:cNvPr>
              <p:cNvSpPr/>
              <p:nvPr/>
            </p:nvSpPr>
            <p:spPr>
              <a:xfrm>
                <a:off x="2871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15" name="Freeform: Shape 3914">
                <a:extLst>
                  <a:ext uri="{FF2B5EF4-FFF2-40B4-BE49-F238E27FC236}">
                    <a16:creationId xmlns:a16="http://schemas.microsoft.com/office/drawing/2014/main" id="{0E266093-F51E-3B4E-8867-767648A8FAE2}"/>
                  </a:ext>
                </a:extLst>
              </p:cNvPr>
              <p:cNvSpPr/>
              <p:nvPr/>
            </p:nvSpPr>
            <p:spPr>
              <a:xfrm>
                <a:off x="40320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16" name="Freeform: Shape 3915">
                <a:extLst>
                  <a:ext uri="{FF2B5EF4-FFF2-40B4-BE49-F238E27FC236}">
                    <a16:creationId xmlns:a16="http://schemas.microsoft.com/office/drawing/2014/main" id="{C855988D-919A-1DFF-7E77-41BE2A1696FD}"/>
                  </a:ext>
                </a:extLst>
              </p:cNvPr>
              <p:cNvSpPr/>
              <p:nvPr/>
            </p:nvSpPr>
            <p:spPr>
              <a:xfrm>
                <a:off x="51923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17" name="Freeform: Shape 3916">
                <a:extLst>
                  <a:ext uri="{FF2B5EF4-FFF2-40B4-BE49-F238E27FC236}">
                    <a16:creationId xmlns:a16="http://schemas.microsoft.com/office/drawing/2014/main" id="{167B2C8F-9FEF-D0BE-2B83-455FF865821A}"/>
                  </a:ext>
                </a:extLst>
              </p:cNvPr>
              <p:cNvSpPr/>
              <p:nvPr/>
            </p:nvSpPr>
            <p:spPr>
              <a:xfrm>
                <a:off x="63526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18" name="Freeform: Shape 3917">
                <a:extLst>
                  <a:ext uri="{FF2B5EF4-FFF2-40B4-BE49-F238E27FC236}">
                    <a16:creationId xmlns:a16="http://schemas.microsoft.com/office/drawing/2014/main" id="{2C5FDE51-5D0A-E02F-80A9-123C3C77AC0A}"/>
                  </a:ext>
                </a:extLst>
              </p:cNvPr>
              <p:cNvSpPr/>
              <p:nvPr/>
            </p:nvSpPr>
            <p:spPr>
              <a:xfrm>
                <a:off x="7512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19" name="Freeform: Shape 3918">
                <a:extLst>
                  <a:ext uri="{FF2B5EF4-FFF2-40B4-BE49-F238E27FC236}">
                    <a16:creationId xmlns:a16="http://schemas.microsoft.com/office/drawing/2014/main" id="{7A016B40-0A58-E720-B281-F995E491B008}"/>
                  </a:ext>
                </a:extLst>
              </p:cNvPr>
              <p:cNvSpPr/>
              <p:nvPr/>
            </p:nvSpPr>
            <p:spPr>
              <a:xfrm>
                <a:off x="8673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20" name="Freeform: Shape 3919">
                <a:extLst>
                  <a:ext uri="{FF2B5EF4-FFF2-40B4-BE49-F238E27FC236}">
                    <a16:creationId xmlns:a16="http://schemas.microsoft.com/office/drawing/2014/main" id="{63304431-DBEF-34A3-4828-F861AD530E0A}"/>
                  </a:ext>
                </a:extLst>
              </p:cNvPr>
              <p:cNvSpPr/>
              <p:nvPr/>
            </p:nvSpPr>
            <p:spPr>
              <a:xfrm>
                <a:off x="98334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21" name="Freeform: Shape 3920">
                <a:extLst>
                  <a:ext uri="{FF2B5EF4-FFF2-40B4-BE49-F238E27FC236}">
                    <a16:creationId xmlns:a16="http://schemas.microsoft.com/office/drawing/2014/main" id="{DA6475B6-213D-92B3-BE43-B6C803DF2047}"/>
                  </a:ext>
                </a:extLst>
              </p:cNvPr>
              <p:cNvSpPr/>
              <p:nvPr/>
            </p:nvSpPr>
            <p:spPr>
              <a:xfrm>
                <a:off x="10993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22" name="Freeform: Shape 3921">
                <a:extLst>
                  <a:ext uri="{FF2B5EF4-FFF2-40B4-BE49-F238E27FC236}">
                    <a16:creationId xmlns:a16="http://schemas.microsoft.com/office/drawing/2014/main" id="{95F1DF3C-4C7E-AEE0-00F2-F97ED29E549A}"/>
                  </a:ext>
                </a:extLst>
              </p:cNvPr>
              <p:cNvSpPr/>
              <p:nvPr/>
            </p:nvSpPr>
            <p:spPr>
              <a:xfrm>
                <a:off x="121541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23" name="Freeform: Shape 3922">
                <a:extLst>
                  <a:ext uri="{FF2B5EF4-FFF2-40B4-BE49-F238E27FC236}">
                    <a16:creationId xmlns:a16="http://schemas.microsoft.com/office/drawing/2014/main" id="{0CBA8454-2B4F-5CB2-8F03-1A1B374BAB5E}"/>
                  </a:ext>
                </a:extLst>
              </p:cNvPr>
              <p:cNvSpPr/>
              <p:nvPr/>
            </p:nvSpPr>
            <p:spPr>
              <a:xfrm>
                <a:off x="13314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24" name="Freeform: Shape 3923">
                <a:extLst>
                  <a:ext uri="{FF2B5EF4-FFF2-40B4-BE49-F238E27FC236}">
                    <a16:creationId xmlns:a16="http://schemas.microsoft.com/office/drawing/2014/main" id="{8CFAB685-1018-FF41-639B-33FC1B148E58}"/>
                  </a:ext>
                </a:extLst>
              </p:cNvPr>
              <p:cNvSpPr/>
              <p:nvPr/>
            </p:nvSpPr>
            <p:spPr>
              <a:xfrm>
                <a:off x="144748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25" name="Freeform: Shape 3924">
                <a:extLst>
                  <a:ext uri="{FF2B5EF4-FFF2-40B4-BE49-F238E27FC236}">
                    <a16:creationId xmlns:a16="http://schemas.microsoft.com/office/drawing/2014/main" id="{A9805A3C-C02A-06FF-7E1D-F32E6A6009AB}"/>
                  </a:ext>
                </a:extLst>
              </p:cNvPr>
              <p:cNvSpPr/>
              <p:nvPr/>
            </p:nvSpPr>
            <p:spPr>
              <a:xfrm>
                <a:off x="15634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26" name="Freeform: Shape 3925">
                <a:extLst>
                  <a:ext uri="{FF2B5EF4-FFF2-40B4-BE49-F238E27FC236}">
                    <a16:creationId xmlns:a16="http://schemas.microsoft.com/office/drawing/2014/main" id="{38572EDF-8B4D-A6BC-F43F-419B8D50C855}"/>
                  </a:ext>
                </a:extLst>
              </p:cNvPr>
              <p:cNvSpPr/>
              <p:nvPr/>
            </p:nvSpPr>
            <p:spPr>
              <a:xfrm>
                <a:off x="16795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27" name="Freeform: Shape 3926">
                <a:extLst>
                  <a:ext uri="{FF2B5EF4-FFF2-40B4-BE49-F238E27FC236}">
                    <a16:creationId xmlns:a16="http://schemas.microsoft.com/office/drawing/2014/main" id="{36F8CD2C-BE27-5D64-0F73-52BDB959013F}"/>
                  </a:ext>
                </a:extLst>
              </p:cNvPr>
              <p:cNvSpPr/>
              <p:nvPr/>
            </p:nvSpPr>
            <p:spPr>
              <a:xfrm>
                <a:off x="17955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28" name="Freeform: Shape 3927">
                <a:extLst>
                  <a:ext uri="{FF2B5EF4-FFF2-40B4-BE49-F238E27FC236}">
                    <a16:creationId xmlns:a16="http://schemas.microsoft.com/office/drawing/2014/main" id="{B63C231D-3335-9A8F-F4E1-4FC8E69AA265}"/>
                  </a:ext>
                </a:extLst>
              </p:cNvPr>
              <p:cNvSpPr/>
              <p:nvPr/>
            </p:nvSpPr>
            <p:spPr>
              <a:xfrm>
                <a:off x="191159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29" name="Freeform: Shape 3928">
                <a:extLst>
                  <a:ext uri="{FF2B5EF4-FFF2-40B4-BE49-F238E27FC236}">
                    <a16:creationId xmlns:a16="http://schemas.microsoft.com/office/drawing/2014/main" id="{BE90CFD9-1BC0-FF41-B8A4-FF422FD5F65B}"/>
                  </a:ext>
                </a:extLst>
              </p:cNvPr>
              <p:cNvSpPr/>
              <p:nvPr/>
            </p:nvSpPr>
            <p:spPr>
              <a:xfrm>
                <a:off x="20276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30" name="Freeform: Shape 3929">
                <a:extLst>
                  <a:ext uri="{FF2B5EF4-FFF2-40B4-BE49-F238E27FC236}">
                    <a16:creationId xmlns:a16="http://schemas.microsoft.com/office/drawing/2014/main" id="{07656722-DFF5-988E-2470-C0560D7CA7F9}"/>
                  </a:ext>
                </a:extLst>
              </p:cNvPr>
              <p:cNvSpPr/>
              <p:nvPr/>
            </p:nvSpPr>
            <p:spPr>
              <a:xfrm>
                <a:off x="21436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31" name="Freeform: Shape 3930">
                <a:extLst>
                  <a:ext uri="{FF2B5EF4-FFF2-40B4-BE49-F238E27FC236}">
                    <a16:creationId xmlns:a16="http://schemas.microsoft.com/office/drawing/2014/main" id="{B49E024A-2F7A-D2BA-4A6F-9B05C2478009}"/>
                  </a:ext>
                </a:extLst>
              </p:cNvPr>
              <p:cNvSpPr/>
              <p:nvPr/>
            </p:nvSpPr>
            <p:spPr>
              <a:xfrm>
                <a:off x="225968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32" name="Freeform: Shape 3931">
                <a:extLst>
                  <a:ext uri="{FF2B5EF4-FFF2-40B4-BE49-F238E27FC236}">
                    <a16:creationId xmlns:a16="http://schemas.microsoft.com/office/drawing/2014/main" id="{8C655EB0-A6BA-79DD-63B4-4BDC6412614C}"/>
                  </a:ext>
                </a:extLst>
              </p:cNvPr>
              <p:cNvSpPr/>
              <p:nvPr/>
            </p:nvSpPr>
            <p:spPr>
              <a:xfrm>
                <a:off x="237571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33" name="Freeform: Shape 3932">
                <a:extLst>
                  <a:ext uri="{FF2B5EF4-FFF2-40B4-BE49-F238E27FC236}">
                    <a16:creationId xmlns:a16="http://schemas.microsoft.com/office/drawing/2014/main" id="{C7C59C89-5D27-A55A-B235-39E9F82F8264}"/>
                  </a:ext>
                </a:extLst>
              </p:cNvPr>
              <p:cNvSpPr/>
              <p:nvPr/>
            </p:nvSpPr>
            <p:spPr>
              <a:xfrm>
                <a:off x="24917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34" name="Freeform: Shape 3933">
                <a:extLst>
                  <a:ext uri="{FF2B5EF4-FFF2-40B4-BE49-F238E27FC236}">
                    <a16:creationId xmlns:a16="http://schemas.microsoft.com/office/drawing/2014/main" id="{458B8488-48F3-CE4D-77B2-40309137ECCA}"/>
                  </a:ext>
                </a:extLst>
              </p:cNvPr>
              <p:cNvSpPr/>
              <p:nvPr/>
            </p:nvSpPr>
            <p:spPr>
              <a:xfrm>
                <a:off x="26077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35" name="Freeform: Shape 3934">
                <a:extLst>
                  <a:ext uri="{FF2B5EF4-FFF2-40B4-BE49-F238E27FC236}">
                    <a16:creationId xmlns:a16="http://schemas.microsoft.com/office/drawing/2014/main" id="{E8187CEA-251F-53D9-A477-D0892316D311}"/>
                  </a:ext>
                </a:extLst>
              </p:cNvPr>
              <p:cNvSpPr/>
              <p:nvPr/>
            </p:nvSpPr>
            <p:spPr>
              <a:xfrm>
                <a:off x="272379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36" name="Freeform: Shape 3935">
                <a:extLst>
                  <a:ext uri="{FF2B5EF4-FFF2-40B4-BE49-F238E27FC236}">
                    <a16:creationId xmlns:a16="http://schemas.microsoft.com/office/drawing/2014/main" id="{C0A83E55-7C07-30DA-D568-C72D737DCFDD}"/>
                  </a:ext>
                </a:extLst>
              </p:cNvPr>
              <p:cNvSpPr/>
              <p:nvPr/>
            </p:nvSpPr>
            <p:spPr>
              <a:xfrm>
                <a:off x="28398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37" name="Freeform: Shape 3936">
                <a:extLst>
                  <a:ext uri="{FF2B5EF4-FFF2-40B4-BE49-F238E27FC236}">
                    <a16:creationId xmlns:a16="http://schemas.microsoft.com/office/drawing/2014/main" id="{8F4CB271-E8DF-8E5C-4D82-CA15CB20F718}"/>
                  </a:ext>
                </a:extLst>
              </p:cNvPr>
              <p:cNvSpPr/>
              <p:nvPr/>
            </p:nvSpPr>
            <p:spPr>
              <a:xfrm>
                <a:off x="29558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38" name="Freeform: Shape 3937">
                <a:extLst>
                  <a:ext uri="{FF2B5EF4-FFF2-40B4-BE49-F238E27FC236}">
                    <a16:creationId xmlns:a16="http://schemas.microsoft.com/office/drawing/2014/main" id="{E6D92000-4C0C-9066-5CDB-2F24C367A422}"/>
                  </a:ext>
                </a:extLst>
              </p:cNvPr>
              <p:cNvSpPr/>
              <p:nvPr/>
            </p:nvSpPr>
            <p:spPr>
              <a:xfrm>
                <a:off x="307189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39" name="Freeform: Shape 3938">
                <a:extLst>
                  <a:ext uri="{FF2B5EF4-FFF2-40B4-BE49-F238E27FC236}">
                    <a16:creationId xmlns:a16="http://schemas.microsoft.com/office/drawing/2014/main" id="{1AB4B561-261B-C80E-43E4-1020564BCB7C}"/>
                  </a:ext>
                </a:extLst>
              </p:cNvPr>
              <p:cNvSpPr/>
              <p:nvPr/>
            </p:nvSpPr>
            <p:spPr>
              <a:xfrm>
                <a:off x="318791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40" name="Freeform: Shape 3939">
                <a:extLst>
                  <a:ext uri="{FF2B5EF4-FFF2-40B4-BE49-F238E27FC236}">
                    <a16:creationId xmlns:a16="http://schemas.microsoft.com/office/drawing/2014/main" id="{ECF612C7-8A64-889A-785D-6DB660CFFD46}"/>
                  </a:ext>
                </a:extLst>
              </p:cNvPr>
              <p:cNvSpPr/>
              <p:nvPr/>
            </p:nvSpPr>
            <p:spPr>
              <a:xfrm>
                <a:off x="33039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41" name="Freeform: Shape 3940">
                <a:extLst>
                  <a:ext uri="{FF2B5EF4-FFF2-40B4-BE49-F238E27FC236}">
                    <a16:creationId xmlns:a16="http://schemas.microsoft.com/office/drawing/2014/main" id="{85AEB317-4647-C328-C849-88ECB56530FF}"/>
                  </a:ext>
                </a:extLst>
              </p:cNvPr>
              <p:cNvSpPr/>
              <p:nvPr/>
            </p:nvSpPr>
            <p:spPr>
              <a:xfrm>
                <a:off x="341997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42" name="Freeform: Shape 3941">
                <a:extLst>
                  <a:ext uri="{FF2B5EF4-FFF2-40B4-BE49-F238E27FC236}">
                    <a16:creationId xmlns:a16="http://schemas.microsoft.com/office/drawing/2014/main" id="{C82FF9B1-674A-872E-FBE9-64C6DC2FBB04}"/>
                  </a:ext>
                </a:extLst>
              </p:cNvPr>
              <p:cNvSpPr/>
              <p:nvPr/>
            </p:nvSpPr>
            <p:spPr>
              <a:xfrm>
                <a:off x="35360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43" name="Freeform: Shape 3942">
                <a:extLst>
                  <a:ext uri="{FF2B5EF4-FFF2-40B4-BE49-F238E27FC236}">
                    <a16:creationId xmlns:a16="http://schemas.microsoft.com/office/drawing/2014/main" id="{4512A5CE-68FF-45AA-9968-8294978DDC0B}"/>
                  </a:ext>
                </a:extLst>
              </p:cNvPr>
              <p:cNvSpPr/>
              <p:nvPr/>
            </p:nvSpPr>
            <p:spPr>
              <a:xfrm>
                <a:off x="36520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44" name="Freeform: Shape 3943">
                <a:extLst>
                  <a:ext uri="{FF2B5EF4-FFF2-40B4-BE49-F238E27FC236}">
                    <a16:creationId xmlns:a16="http://schemas.microsoft.com/office/drawing/2014/main" id="{DA4894BE-1EDD-5518-00BA-5EC9E88A7753}"/>
                  </a:ext>
                </a:extLst>
              </p:cNvPr>
              <p:cNvSpPr/>
              <p:nvPr/>
            </p:nvSpPr>
            <p:spPr>
              <a:xfrm>
                <a:off x="37680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45" name="Freeform: Shape 3944">
                <a:extLst>
                  <a:ext uri="{FF2B5EF4-FFF2-40B4-BE49-F238E27FC236}">
                    <a16:creationId xmlns:a16="http://schemas.microsoft.com/office/drawing/2014/main" id="{21C463DC-895D-1CCE-A94F-9BA89069356D}"/>
                  </a:ext>
                </a:extLst>
              </p:cNvPr>
              <p:cNvSpPr/>
              <p:nvPr/>
            </p:nvSpPr>
            <p:spPr>
              <a:xfrm>
                <a:off x="38840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46" name="Freeform: Shape 3945">
                <a:extLst>
                  <a:ext uri="{FF2B5EF4-FFF2-40B4-BE49-F238E27FC236}">
                    <a16:creationId xmlns:a16="http://schemas.microsoft.com/office/drawing/2014/main" id="{8E865041-5DBB-7A62-8FED-5CC37DC7519A}"/>
                  </a:ext>
                </a:extLst>
              </p:cNvPr>
              <p:cNvSpPr/>
              <p:nvPr/>
            </p:nvSpPr>
            <p:spPr>
              <a:xfrm>
                <a:off x="400012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47" name="Freeform: Shape 3946">
                <a:extLst>
                  <a:ext uri="{FF2B5EF4-FFF2-40B4-BE49-F238E27FC236}">
                    <a16:creationId xmlns:a16="http://schemas.microsoft.com/office/drawing/2014/main" id="{C993FC22-E1A6-4223-2CC9-4FF41369D172}"/>
                  </a:ext>
                </a:extLst>
              </p:cNvPr>
              <p:cNvSpPr/>
              <p:nvPr/>
            </p:nvSpPr>
            <p:spPr>
              <a:xfrm>
                <a:off x="41161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48" name="Freeform: Shape 3947">
                <a:extLst>
                  <a:ext uri="{FF2B5EF4-FFF2-40B4-BE49-F238E27FC236}">
                    <a16:creationId xmlns:a16="http://schemas.microsoft.com/office/drawing/2014/main" id="{60F77E63-74CE-7C8D-0E01-2F8E49BCF2B0}"/>
                  </a:ext>
                </a:extLst>
              </p:cNvPr>
              <p:cNvSpPr/>
              <p:nvPr/>
            </p:nvSpPr>
            <p:spPr>
              <a:xfrm>
                <a:off x="42321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49" name="Freeform: Shape 3948">
                <a:extLst>
                  <a:ext uri="{FF2B5EF4-FFF2-40B4-BE49-F238E27FC236}">
                    <a16:creationId xmlns:a16="http://schemas.microsoft.com/office/drawing/2014/main" id="{E938C1CD-2146-90A2-01D0-497779BDC106}"/>
                  </a:ext>
                </a:extLst>
              </p:cNvPr>
              <p:cNvSpPr/>
              <p:nvPr/>
            </p:nvSpPr>
            <p:spPr>
              <a:xfrm>
                <a:off x="43482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50" name="Freeform: Shape 3949">
                <a:extLst>
                  <a:ext uri="{FF2B5EF4-FFF2-40B4-BE49-F238E27FC236}">
                    <a16:creationId xmlns:a16="http://schemas.microsoft.com/office/drawing/2014/main" id="{D8B37083-6679-AAF7-EC4F-D2F3B6509D86}"/>
                  </a:ext>
                </a:extLst>
              </p:cNvPr>
              <p:cNvSpPr/>
              <p:nvPr/>
            </p:nvSpPr>
            <p:spPr>
              <a:xfrm>
                <a:off x="446424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51" name="Freeform: Shape 3950">
                <a:extLst>
                  <a:ext uri="{FF2B5EF4-FFF2-40B4-BE49-F238E27FC236}">
                    <a16:creationId xmlns:a16="http://schemas.microsoft.com/office/drawing/2014/main" id="{30880A97-13BA-D15D-C81E-C1D60CDA3DE7}"/>
                  </a:ext>
                </a:extLst>
              </p:cNvPr>
              <p:cNvSpPr/>
              <p:nvPr/>
            </p:nvSpPr>
            <p:spPr>
              <a:xfrm>
                <a:off x="458027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52" name="Freeform: Shape 3951">
                <a:extLst>
                  <a:ext uri="{FF2B5EF4-FFF2-40B4-BE49-F238E27FC236}">
                    <a16:creationId xmlns:a16="http://schemas.microsoft.com/office/drawing/2014/main" id="{98ABF539-A904-E7EE-29BA-8E7D9A658CEA}"/>
                  </a:ext>
                </a:extLst>
              </p:cNvPr>
              <p:cNvSpPr/>
              <p:nvPr/>
            </p:nvSpPr>
            <p:spPr>
              <a:xfrm>
                <a:off x="5511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53" name="Freeform: Shape 3952">
                <a:extLst>
                  <a:ext uri="{FF2B5EF4-FFF2-40B4-BE49-F238E27FC236}">
                    <a16:creationId xmlns:a16="http://schemas.microsoft.com/office/drawing/2014/main" id="{DE83E44E-DE9C-0B50-0DC0-98C8876B62B9}"/>
                  </a:ext>
                </a:extLst>
              </p:cNvPr>
              <p:cNvSpPr/>
              <p:nvPr/>
            </p:nvSpPr>
            <p:spPr>
              <a:xfrm>
                <a:off x="17115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54" name="Freeform: Shape 3953">
                <a:extLst>
                  <a:ext uri="{FF2B5EF4-FFF2-40B4-BE49-F238E27FC236}">
                    <a16:creationId xmlns:a16="http://schemas.microsoft.com/office/drawing/2014/main" id="{C2D2361E-6EB5-5C0B-1643-BABC2809C5D9}"/>
                  </a:ext>
                </a:extLst>
              </p:cNvPr>
              <p:cNvSpPr/>
              <p:nvPr/>
            </p:nvSpPr>
            <p:spPr>
              <a:xfrm>
                <a:off x="2871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55" name="Freeform: Shape 3954">
                <a:extLst>
                  <a:ext uri="{FF2B5EF4-FFF2-40B4-BE49-F238E27FC236}">
                    <a16:creationId xmlns:a16="http://schemas.microsoft.com/office/drawing/2014/main" id="{F2A18764-96BD-848C-AE14-5F5B0FB37E9F}"/>
                  </a:ext>
                </a:extLst>
              </p:cNvPr>
              <p:cNvSpPr/>
              <p:nvPr/>
            </p:nvSpPr>
            <p:spPr>
              <a:xfrm>
                <a:off x="40320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56" name="Freeform: Shape 3955">
                <a:extLst>
                  <a:ext uri="{FF2B5EF4-FFF2-40B4-BE49-F238E27FC236}">
                    <a16:creationId xmlns:a16="http://schemas.microsoft.com/office/drawing/2014/main" id="{D5F4AA47-4631-1909-AB7A-BF5AE7BB7570}"/>
                  </a:ext>
                </a:extLst>
              </p:cNvPr>
              <p:cNvSpPr/>
              <p:nvPr/>
            </p:nvSpPr>
            <p:spPr>
              <a:xfrm>
                <a:off x="51923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57" name="Freeform: Shape 3956">
                <a:extLst>
                  <a:ext uri="{FF2B5EF4-FFF2-40B4-BE49-F238E27FC236}">
                    <a16:creationId xmlns:a16="http://schemas.microsoft.com/office/drawing/2014/main" id="{5E3C4C08-DA97-7511-8ADB-DE206A113150}"/>
                  </a:ext>
                </a:extLst>
              </p:cNvPr>
              <p:cNvSpPr/>
              <p:nvPr/>
            </p:nvSpPr>
            <p:spPr>
              <a:xfrm>
                <a:off x="63526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58" name="Freeform: Shape 3957">
                <a:extLst>
                  <a:ext uri="{FF2B5EF4-FFF2-40B4-BE49-F238E27FC236}">
                    <a16:creationId xmlns:a16="http://schemas.microsoft.com/office/drawing/2014/main" id="{6F29BE0A-2AD5-8C20-FC4E-D04AA3B06E90}"/>
                  </a:ext>
                </a:extLst>
              </p:cNvPr>
              <p:cNvSpPr/>
              <p:nvPr/>
            </p:nvSpPr>
            <p:spPr>
              <a:xfrm>
                <a:off x="7512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59" name="Freeform: Shape 3958">
                <a:extLst>
                  <a:ext uri="{FF2B5EF4-FFF2-40B4-BE49-F238E27FC236}">
                    <a16:creationId xmlns:a16="http://schemas.microsoft.com/office/drawing/2014/main" id="{9C3D24C1-B1B5-5481-766A-533663162B90}"/>
                  </a:ext>
                </a:extLst>
              </p:cNvPr>
              <p:cNvSpPr/>
              <p:nvPr/>
            </p:nvSpPr>
            <p:spPr>
              <a:xfrm>
                <a:off x="8673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60" name="Freeform: Shape 3959">
                <a:extLst>
                  <a:ext uri="{FF2B5EF4-FFF2-40B4-BE49-F238E27FC236}">
                    <a16:creationId xmlns:a16="http://schemas.microsoft.com/office/drawing/2014/main" id="{E493A58D-7674-838A-F486-5583926B5255}"/>
                  </a:ext>
                </a:extLst>
              </p:cNvPr>
              <p:cNvSpPr/>
              <p:nvPr/>
            </p:nvSpPr>
            <p:spPr>
              <a:xfrm>
                <a:off x="98334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61" name="Freeform: Shape 3960">
                <a:extLst>
                  <a:ext uri="{FF2B5EF4-FFF2-40B4-BE49-F238E27FC236}">
                    <a16:creationId xmlns:a16="http://schemas.microsoft.com/office/drawing/2014/main" id="{53426409-1AE1-2F36-0E4A-D06F560A30E9}"/>
                  </a:ext>
                </a:extLst>
              </p:cNvPr>
              <p:cNvSpPr/>
              <p:nvPr/>
            </p:nvSpPr>
            <p:spPr>
              <a:xfrm>
                <a:off x="10993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62" name="Freeform: Shape 3961">
                <a:extLst>
                  <a:ext uri="{FF2B5EF4-FFF2-40B4-BE49-F238E27FC236}">
                    <a16:creationId xmlns:a16="http://schemas.microsoft.com/office/drawing/2014/main" id="{4E0EEB28-AF0D-3EC4-FE38-3F0E1C9C7918}"/>
                  </a:ext>
                </a:extLst>
              </p:cNvPr>
              <p:cNvSpPr/>
              <p:nvPr/>
            </p:nvSpPr>
            <p:spPr>
              <a:xfrm>
                <a:off x="121541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63" name="Freeform: Shape 3962">
                <a:extLst>
                  <a:ext uri="{FF2B5EF4-FFF2-40B4-BE49-F238E27FC236}">
                    <a16:creationId xmlns:a16="http://schemas.microsoft.com/office/drawing/2014/main" id="{C82C26E3-0768-AC6F-B452-D3C67CE12A6F}"/>
                  </a:ext>
                </a:extLst>
              </p:cNvPr>
              <p:cNvSpPr/>
              <p:nvPr/>
            </p:nvSpPr>
            <p:spPr>
              <a:xfrm>
                <a:off x="13314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64" name="Freeform: Shape 3963">
                <a:extLst>
                  <a:ext uri="{FF2B5EF4-FFF2-40B4-BE49-F238E27FC236}">
                    <a16:creationId xmlns:a16="http://schemas.microsoft.com/office/drawing/2014/main" id="{65BA336C-8587-AC6D-FC6D-B4987010D3C8}"/>
                  </a:ext>
                </a:extLst>
              </p:cNvPr>
              <p:cNvSpPr/>
              <p:nvPr/>
            </p:nvSpPr>
            <p:spPr>
              <a:xfrm>
                <a:off x="144748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65" name="Freeform: Shape 3964">
                <a:extLst>
                  <a:ext uri="{FF2B5EF4-FFF2-40B4-BE49-F238E27FC236}">
                    <a16:creationId xmlns:a16="http://schemas.microsoft.com/office/drawing/2014/main" id="{F8FCC4F6-48D8-07AA-52E4-8C3615B2E47F}"/>
                  </a:ext>
                </a:extLst>
              </p:cNvPr>
              <p:cNvSpPr/>
              <p:nvPr/>
            </p:nvSpPr>
            <p:spPr>
              <a:xfrm>
                <a:off x="15634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66" name="Freeform: Shape 3965">
                <a:extLst>
                  <a:ext uri="{FF2B5EF4-FFF2-40B4-BE49-F238E27FC236}">
                    <a16:creationId xmlns:a16="http://schemas.microsoft.com/office/drawing/2014/main" id="{C744C314-6DDF-83DD-CFD0-3B5761834418}"/>
                  </a:ext>
                </a:extLst>
              </p:cNvPr>
              <p:cNvSpPr/>
              <p:nvPr/>
            </p:nvSpPr>
            <p:spPr>
              <a:xfrm>
                <a:off x="16795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67" name="Freeform: Shape 3966">
                <a:extLst>
                  <a:ext uri="{FF2B5EF4-FFF2-40B4-BE49-F238E27FC236}">
                    <a16:creationId xmlns:a16="http://schemas.microsoft.com/office/drawing/2014/main" id="{98DACE37-2317-901E-93FC-684FFA32381B}"/>
                  </a:ext>
                </a:extLst>
              </p:cNvPr>
              <p:cNvSpPr/>
              <p:nvPr/>
            </p:nvSpPr>
            <p:spPr>
              <a:xfrm>
                <a:off x="17955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68" name="Freeform: Shape 3967">
                <a:extLst>
                  <a:ext uri="{FF2B5EF4-FFF2-40B4-BE49-F238E27FC236}">
                    <a16:creationId xmlns:a16="http://schemas.microsoft.com/office/drawing/2014/main" id="{AF32FCFC-73A4-4856-888C-5331AE1C34DB}"/>
                  </a:ext>
                </a:extLst>
              </p:cNvPr>
              <p:cNvSpPr/>
              <p:nvPr/>
            </p:nvSpPr>
            <p:spPr>
              <a:xfrm>
                <a:off x="191159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69" name="Freeform: Shape 3968">
                <a:extLst>
                  <a:ext uri="{FF2B5EF4-FFF2-40B4-BE49-F238E27FC236}">
                    <a16:creationId xmlns:a16="http://schemas.microsoft.com/office/drawing/2014/main" id="{385FE5D0-EF19-69DC-2DCE-68CB027B24BA}"/>
                  </a:ext>
                </a:extLst>
              </p:cNvPr>
              <p:cNvSpPr/>
              <p:nvPr/>
            </p:nvSpPr>
            <p:spPr>
              <a:xfrm>
                <a:off x="20276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70" name="Freeform: Shape 3969">
                <a:extLst>
                  <a:ext uri="{FF2B5EF4-FFF2-40B4-BE49-F238E27FC236}">
                    <a16:creationId xmlns:a16="http://schemas.microsoft.com/office/drawing/2014/main" id="{A0F7A86D-0737-AADA-1AAF-3BBE1434903A}"/>
                  </a:ext>
                </a:extLst>
              </p:cNvPr>
              <p:cNvSpPr/>
              <p:nvPr/>
            </p:nvSpPr>
            <p:spPr>
              <a:xfrm>
                <a:off x="21436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71" name="Freeform: Shape 3970">
                <a:extLst>
                  <a:ext uri="{FF2B5EF4-FFF2-40B4-BE49-F238E27FC236}">
                    <a16:creationId xmlns:a16="http://schemas.microsoft.com/office/drawing/2014/main" id="{8C6D2F73-9DF0-D649-9F7E-5891071296C5}"/>
                  </a:ext>
                </a:extLst>
              </p:cNvPr>
              <p:cNvSpPr/>
              <p:nvPr/>
            </p:nvSpPr>
            <p:spPr>
              <a:xfrm>
                <a:off x="225968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72" name="Freeform: Shape 3971">
                <a:extLst>
                  <a:ext uri="{FF2B5EF4-FFF2-40B4-BE49-F238E27FC236}">
                    <a16:creationId xmlns:a16="http://schemas.microsoft.com/office/drawing/2014/main" id="{32B561BF-20B5-5D7F-376B-115599E65903}"/>
                  </a:ext>
                </a:extLst>
              </p:cNvPr>
              <p:cNvSpPr/>
              <p:nvPr/>
            </p:nvSpPr>
            <p:spPr>
              <a:xfrm>
                <a:off x="237571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73" name="Freeform: Shape 3972">
                <a:extLst>
                  <a:ext uri="{FF2B5EF4-FFF2-40B4-BE49-F238E27FC236}">
                    <a16:creationId xmlns:a16="http://schemas.microsoft.com/office/drawing/2014/main" id="{B7D1EA41-1484-67A5-5384-084A52253B12}"/>
                  </a:ext>
                </a:extLst>
              </p:cNvPr>
              <p:cNvSpPr/>
              <p:nvPr/>
            </p:nvSpPr>
            <p:spPr>
              <a:xfrm>
                <a:off x="24917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74" name="Freeform: Shape 3973">
                <a:extLst>
                  <a:ext uri="{FF2B5EF4-FFF2-40B4-BE49-F238E27FC236}">
                    <a16:creationId xmlns:a16="http://schemas.microsoft.com/office/drawing/2014/main" id="{DD3C111B-C77D-EDFE-0D8F-FDF49EE02D71}"/>
                  </a:ext>
                </a:extLst>
              </p:cNvPr>
              <p:cNvSpPr/>
              <p:nvPr/>
            </p:nvSpPr>
            <p:spPr>
              <a:xfrm>
                <a:off x="26077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75" name="Freeform: Shape 3974">
                <a:extLst>
                  <a:ext uri="{FF2B5EF4-FFF2-40B4-BE49-F238E27FC236}">
                    <a16:creationId xmlns:a16="http://schemas.microsoft.com/office/drawing/2014/main" id="{95378083-C3CE-6F82-11A1-C54E15AB4F0A}"/>
                  </a:ext>
                </a:extLst>
              </p:cNvPr>
              <p:cNvSpPr/>
              <p:nvPr/>
            </p:nvSpPr>
            <p:spPr>
              <a:xfrm>
                <a:off x="272379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76" name="Freeform: Shape 3975">
                <a:extLst>
                  <a:ext uri="{FF2B5EF4-FFF2-40B4-BE49-F238E27FC236}">
                    <a16:creationId xmlns:a16="http://schemas.microsoft.com/office/drawing/2014/main" id="{4CE78194-1DE7-E4B8-6C78-B39038F6941B}"/>
                  </a:ext>
                </a:extLst>
              </p:cNvPr>
              <p:cNvSpPr/>
              <p:nvPr/>
            </p:nvSpPr>
            <p:spPr>
              <a:xfrm>
                <a:off x="28398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77" name="Freeform: Shape 3976">
                <a:extLst>
                  <a:ext uri="{FF2B5EF4-FFF2-40B4-BE49-F238E27FC236}">
                    <a16:creationId xmlns:a16="http://schemas.microsoft.com/office/drawing/2014/main" id="{B415ABC2-D5DC-36B1-DE32-7CB08D9C5D16}"/>
                  </a:ext>
                </a:extLst>
              </p:cNvPr>
              <p:cNvSpPr/>
              <p:nvPr/>
            </p:nvSpPr>
            <p:spPr>
              <a:xfrm>
                <a:off x="29558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78" name="Freeform: Shape 3977">
                <a:extLst>
                  <a:ext uri="{FF2B5EF4-FFF2-40B4-BE49-F238E27FC236}">
                    <a16:creationId xmlns:a16="http://schemas.microsoft.com/office/drawing/2014/main" id="{B30F6A0C-CD3C-A185-2CA6-91D87A9BD0DC}"/>
                  </a:ext>
                </a:extLst>
              </p:cNvPr>
              <p:cNvSpPr/>
              <p:nvPr/>
            </p:nvSpPr>
            <p:spPr>
              <a:xfrm>
                <a:off x="307189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79" name="Freeform: Shape 3978">
                <a:extLst>
                  <a:ext uri="{FF2B5EF4-FFF2-40B4-BE49-F238E27FC236}">
                    <a16:creationId xmlns:a16="http://schemas.microsoft.com/office/drawing/2014/main" id="{86F9FB5C-35E1-3378-A1F4-DBE3E880821A}"/>
                  </a:ext>
                </a:extLst>
              </p:cNvPr>
              <p:cNvSpPr/>
              <p:nvPr/>
            </p:nvSpPr>
            <p:spPr>
              <a:xfrm>
                <a:off x="318791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80" name="Freeform: Shape 3979">
                <a:extLst>
                  <a:ext uri="{FF2B5EF4-FFF2-40B4-BE49-F238E27FC236}">
                    <a16:creationId xmlns:a16="http://schemas.microsoft.com/office/drawing/2014/main" id="{CB396863-6414-A107-113C-2F76CC9278EB}"/>
                  </a:ext>
                </a:extLst>
              </p:cNvPr>
              <p:cNvSpPr/>
              <p:nvPr/>
            </p:nvSpPr>
            <p:spPr>
              <a:xfrm>
                <a:off x="33039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81" name="Freeform: Shape 3980">
                <a:extLst>
                  <a:ext uri="{FF2B5EF4-FFF2-40B4-BE49-F238E27FC236}">
                    <a16:creationId xmlns:a16="http://schemas.microsoft.com/office/drawing/2014/main" id="{00166D25-7C5F-4CD8-545E-E0E4E534B453}"/>
                  </a:ext>
                </a:extLst>
              </p:cNvPr>
              <p:cNvSpPr/>
              <p:nvPr/>
            </p:nvSpPr>
            <p:spPr>
              <a:xfrm>
                <a:off x="341997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82" name="Freeform: Shape 3981">
                <a:extLst>
                  <a:ext uri="{FF2B5EF4-FFF2-40B4-BE49-F238E27FC236}">
                    <a16:creationId xmlns:a16="http://schemas.microsoft.com/office/drawing/2014/main" id="{F7B09A9B-6313-E758-4439-E0A04008614B}"/>
                  </a:ext>
                </a:extLst>
              </p:cNvPr>
              <p:cNvSpPr/>
              <p:nvPr/>
            </p:nvSpPr>
            <p:spPr>
              <a:xfrm>
                <a:off x="35360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83" name="Freeform: Shape 3982">
                <a:extLst>
                  <a:ext uri="{FF2B5EF4-FFF2-40B4-BE49-F238E27FC236}">
                    <a16:creationId xmlns:a16="http://schemas.microsoft.com/office/drawing/2014/main" id="{B2B5CABE-C6DF-519D-AB1C-0D5FA64CA5C5}"/>
                  </a:ext>
                </a:extLst>
              </p:cNvPr>
              <p:cNvSpPr/>
              <p:nvPr/>
            </p:nvSpPr>
            <p:spPr>
              <a:xfrm>
                <a:off x="36520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84" name="Freeform: Shape 3983">
                <a:extLst>
                  <a:ext uri="{FF2B5EF4-FFF2-40B4-BE49-F238E27FC236}">
                    <a16:creationId xmlns:a16="http://schemas.microsoft.com/office/drawing/2014/main" id="{68191A4A-0AD3-F245-1728-534400DD0BD3}"/>
                  </a:ext>
                </a:extLst>
              </p:cNvPr>
              <p:cNvSpPr/>
              <p:nvPr/>
            </p:nvSpPr>
            <p:spPr>
              <a:xfrm>
                <a:off x="37680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85" name="Freeform: Shape 3984">
                <a:extLst>
                  <a:ext uri="{FF2B5EF4-FFF2-40B4-BE49-F238E27FC236}">
                    <a16:creationId xmlns:a16="http://schemas.microsoft.com/office/drawing/2014/main" id="{E7203757-FAAA-39A5-F0DA-B0720F4F91B4}"/>
                  </a:ext>
                </a:extLst>
              </p:cNvPr>
              <p:cNvSpPr/>
              <p:nvPr/>
            </p:nvSpPr>
            <p:spPr>
              <a:xfrm>
                <a:off x="38840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86" name="Freeform: Shape 3985">
                <a:extLst>
                  <a:ext uri="{FF2B5EF4-FFF2-40B4-BE49-F238E27FC236}">
                    <a16:creationId xmlns:a16="http://schemas.microsoft.com/office/drawing/2014/main" id="{C4C18308-4D45-A9B5-6FAE-65A1AD511BB1}"/>
                  </a:ext>
                </a:extLst>
              </p:cNvPr>
              <p:cNvSpPr/>
              <p:nvPr/>
            </p:nvSpPr>
            <p:spPr>
              <a:xfrm>
                <a:off x="400012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87" name="Freeform: Shape 3986">
                <a:extLst>
                  <a:ext uri="{FF2B5EF4-FFF2-40B4-BE49-F238E27FC236}">
                    <a16:creationId xmlns:a16="http://schemas.microsoft.com/office/drawing/2014/main" id="{5BE4B122-857D-EB1E-B2DA-1E72A6E617B4}"/>
                  </a:ext>
                </a:extLst>
              </p:cNvPr>
              <p:cNvSpPr/>
              <p:nvPr/>
            </p:nvSpPr>
            <p:spPr>
              <a:xfrm>
                <a:off x="41161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88" name="Freeform: Shape 3987">
                <a:extLst>
                  <a:ext uri="{FF2B5EF4-FFF2-40B4-BE49-F238E27FC236}">
                    <a16:creationId xmlns:a16="http://schemas.microsoft.com/office/drawing/2014/main" id="{6904DEDC-1206-781E-553B-9C871F1D19AD}"/>
                  </a:ext>
                </a:extLst>
              </p:cNvPr>
              <p:cNvSpPr/>
              <p:nvPr/>
            </p:nvSpPr>
            <p:spPr>
              <a:xfrm>
                <a:off x="42321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89" name="Freeform: Shape 3988">
                <a:extLst>
                  <a:ext uri="{FF2B5EF4-FFF2-40B4-BE49-F238E27FC236}">
                    <a16:creationId xmlns:a16="http://schemas.microsoft.com/office/drawing/2014/main" id="{AD29D4AE-E340-BAC6-2D78-8EF77AF986DB}"/>
                  </a:ext>
                </a:extLst>
              </p:cNvPr>
              <p:cNvSpPr/>
              <p:nvPr/>
            </p:nvSpPr>
            <p:spPr>
              <a:xfrm>
                <a:off x="43482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90" name="Freeform: Shape 3989">
                <a:extLst>
                  <a:ext uri="{FF2B5EF4-FFF2-40B4-BE49-F238E27FC236}">
                    <a16:creationId xmlns:a16="http://schemas.microsoft.com/office/drawing/2014/main" id="{1A41975B-C20C-9FB8-A3DF-A5DC6DF298EC}"/>
                  </a:ext>
                </a:extLst>
              </p:cNvPr>
              <p:cNvSpPr/>
              <p:nvPr/>
            </p:nvSpPr>
            <p:spPr>
              <a:xfrm>
                <a:off x="446424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91" name="Freeform: Shape 3990">
                <a:extLst>
                  <a:ext uri="{FF2B5EF4-FFF2-40B4-BE49-F238E27FC236}">
                    <a16:creationId xmlns:a16="http://schemas.microsoft.com/office/drawing/2014/main" id="{7A792DAF-B86C-AE7F-8ABA-B5C6C1056C22}"/>
                  </a:ext>
                </a:extLst>
              </p:cNvPr>
              <p:cNvSpPr/>
              <p:nvPr/>
            </p:nvSpPr>
            <p:spPr>
              <a:xfrm>
                <a:off x="458027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92" name="Freeform: Shape 3991">
                <a:extLst>
                  <a:ext uri="{FF2B5EF4-FFF2-40B4-BE49-F238E27FC236}">
                    <a16:creationId xmlns:a16="http://schemas.microsoft.com/office/drawing/2014/main" id="{C9F5458C-DD22-80B6-D882-37520B00497D}"/>
                  </a:ext>
                </a:extLst>
              </p:cNvPr>
              <p:cNvSpPr/>
              <p:nvPr/>
            </p:nvSpPr>
            <p:spPr>
              <a:xfrm>
                <a:off x="5511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93" name="Freeform: Shape 3992">
                <a:extLst>
                  <a:ext uri="{FF2B5EF4-FFF2-40B4-BE49-F238E27FC236}">
                    <a16:creationId xmlns:a16="http://schemas.microsoft.com/office/drawing/2014/main" id="{01F71ED2-A26F-82E7-CEF3-7F47CE93241F}"/>
                  </a:ext>
                </a:extLst>
              </p:cNvPr>
              <p:cNvSpPr/>
              <p:nvPr/>
            </p:nvSpPr>
            <p:spPr>
              <a:xfrm>
                <a:off x="17115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94" name="Freeform: Shape 3993">
                <a:extLst>
                  <a:ext uri="{FF2B5EF4-FFF2-40B4-BE49-F238E27FC236}">
                    <a16:creationId xmlns:a16="http://schemas.microsoft.com/office/drawing/2014/main" id="{5A038FC8-D1C2-136F-8890-21439B6F680C}"/>
                  </a:ext>
                </a:extLst>
              </p:cNvPr>
              <p:cNvSpPr/>
              <p:nvPr/>
            </p:nvSpPr>
            <p:spPr>
              <a:xfrm>
                <a:off x="2871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95" name="Freeform: Shape 3994">
                <a:extLst>
                  <a:ext uri="{FF2B5EF4-FFF2-40B4-BE49-F238E27FC236}">
                    <a16:creationId xmlns:a16="http://schemas.microsoft.com/office/drawing/2014/main" id="{2D4C8783-035A-FEF3-736A-1BFC5D762337}"/>
                  </a:ext>
                </a:extLst>
              </p:cNvPr>
              <p:cNvSpPr/>
              <p:nvPr/>
            </p:nvSpPr>
            <p:spPr>
              <a:xfrm>
                <a:off x="40320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96" name="Freeform: Shape 3995">
                <a:extLst>
                  <a:ext uri="{FF2B5EF4-FFF2-40B4-BE49-F238E27FC236}">
                    <a16:creationId xmlns:a16="http://schemas.microsoft.com/office/drawing/2014/main" id="{2DC60707-AEF8-F901-A893-B9DAA1669405}"/>
                  </a:ext>
                </a:extLst>
              </p:cNvPr>
              <p:cNvSpPr/>
              <p:nvPr/>
            </p:nvSpPr>
            <p:spPr>
              <a:xfrm>
                <a:off x="51923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97" name="Freeform: Shape 3996">
                <a:extLst>
                  <a:ext uri="{FF2B5EF4-FFF2-40B4-BE49-F238E27FC236}">
                    <a16:creationId xmlns:a16="http://schemas.microsoft.com/office/drawing/2014/main" id="{851258AA-2C9B-F8C3-0FB0-1CBD65B685D2}"/>
                  </a:ext>
                </a:extLst>
              </p:cNvPr>
              <p:cNvSpPr/>
              <p:nvPr/>
            </p:nvSpPr>
            <p:spPr>
              <a:xfrm>
                <a:off x="63526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98" name="Freeform: Shape 3997">
                <a:extLst>
                  <a:ext uri="{FF2B5EF4-FFF2-40B4-BE49-F238E27FC236}">
                    <a16:creationId xmlns:a16="http://schemas.microsoft.com/office/drawing/2014/main" id="{21911FEA-084F-C09F-E1ED-7EFF01047AC9}"/>
                  </a:ext>
                </a:extLst>
              </p:cNvPr>
              <p:cNvSpPr/>
              <p:nvPr/>
            </p:nvSpPr>
            <p:spPr>
              <a:xfrm>
                <a:off x="7512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3999" name="Freeform: Shape 3998">
                <a:extLst>
                  <a:ext uri="{FF2B5EF4-FFF2-40B4-BE49-F238E27FC236}">
                    <a16:creationId xmlns:a16="http://schemas.microsoft.com/office/drawing/2014/main" id="{B2B4DEB4-C7AE-7B1A-3442-CE0EC3BA48E8}"/>
                  </a:ext>
                </a:extLst>
              </p:cNvPr>
              <p:cNvSpPr/>
              <p:nvPr/>
            </p:nvSpPr>
            <p:spPr>
              <a:xfrm>
                <a:off x="8673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00" name="Freeform: Shape 3999">
                <a:extLst>
                  <a:ext uri="{FF2B5EF4-FFF2-40B4-BE49-F238E27FC236}">
                    <a16:creationId xmlns:a16="http://schemas.microsoft.com/office/drawing/2014/main" id="{DA44A55A-6EB9-3B3D-69E4-3A0BFC563B5A}"/>
                  </a:ext>
                </a:extLst>
              </p:cNvPr>
              <p:cNvSpPr/>
              <p:nvPr/>
            </p:nvSpPr>
            <p:spPr>
              <a:xfrm>
                <a:off x="98334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01" name="Freeform: Shape 4000">
                <a:extLst>
                  <a:ext uri="{FF2B5EF4-FFF2-40B4-BE49-F238E27FC236}">
                    <a16:creationId xmlns:a16="http://schemas.microsoft.com/office/drawing/2014/main" id="{AA005855-782F-BE48-9B9F-5C530281D470}"/>
                  </a:ext>
                </a:extLst>
              </p:cNvPr>
              <p:cNvSpPr/>
              <p:nvPr/>
            </p:nvSpPr>
            <p:spPr>
              <a:xfrm>
                <a:off x="10993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02" name="Freeform: Shape 4001">
                <a:extLst>
                  <a:ext uri="{FF2B5EF4-FFF2-40B4-BE49-F238E27FC236}">
                    <a16:creationId xmlns:a16="http://schemas.microsoft.com/office/drawing/2014/main" id="{B872DDF2-601E-CAA6-D099-48D1AF8C8647}"/>
                  </a:ext>
                </a:extLst>
              </p:cNvPr>
              <p:cNvSpPr/>
              <p:nvPr/>
            </p:nvSpPr>
            <p:spPr>
              <a:xfrm>
                <a:off x="121541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03" name="Freeform: Shape 4002">
                <a:extLst>
                  <a:ext uri="{FF2B5EF4-FFF2-40B4-BE49-F238E27FC236}">
                    <a16:creationId xmlns:a16="http://schemas.microsoft.com/office/drawing/2014/main" id="{79D68DA1-0C4A-27F6-EA74-8737F9419ADF}"/>
                  </a:ext>
                </a:extLst>
              </p:cNvPr>
              <p:cNvSpPr/>
              <p:nvPr/>
            </p:nvSpPr>
            <p:spPr>
              <a:xfrm>
                <a:off x="13314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04" name="Freeform: Shape 4003">
                <a:extLst>
                  <a:ext uri="{FF2B5EF4-FFF2-40B4-BE49-F238E27FC236}">
                    <a16:creationId xmlns:a16="http://schemas.microsoft.com/office/drawing/2014/main" id="{326D7D9E-A54B-C5D6-B6BA-97992402C0F7}"/>
                  </a:ext>
                </a:extLst>
              </p:cNvPr>
              <p:cNvSpPr/>
              <p:nvPr/>
            </p:nvSpPr>
            <p:spPr>
              <a:xfrm>
                <a:off x="144748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05" name="Freeform: Shape 4004">
                <a:extLst>
                  <a:ext uri="{FF2B5EF4-FFF2-40B4-BE49-F238E27FC236}">
                    <a16:creationId xmlns:a16="http://schemas.microsoft.com/office/drawing/2014/main" id="{5BFD26BA-9ECF-DB10-4196-5C719D5420C9}"/>
                  </a:ext>
                </a:extLst>
              </p:cNvPr>
              <p:cNvSpPr/>
              <p:nvPr/>
            </p:nvSpPr>
            <p:spPr>
              <a:xfrm>
                <a:off x="15634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06" name="Freeform: Shape 4005">
                <a:extLst>
                  <a:ext uri="{FF2B5EF4-FFF2-40B4-BE49-F238E27FC236}">
                    <a16:creationId xmlns:a16="http://schemas.microsoft.com/office/drawing/2014/main" id="{3BC95098-FF23-DC9A-AAF4-7BE683CFF5E2}"/>
                  </a:ext>
                </a:extLst>
              </p:cNvPr>
              <p:cNvSpPr/>
              <p:nvPr/>
            </p:nvSpPr>
            <p:spPr>
              <a:xfrm>
                <a:off x="16795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07" name="Freeform: Shape 4006">
                <a:extLst>
                  <a:ext uri="{FF2B5EF4-FFF2-40B4-BE49-F238E27FC236}">
                    <a16:creationId xmlns:a16="http://schemas.microsoft.com/office/drawing/2014/main" id="{59457802-41FC-B60E-493F-42588A0BCC26}"/>
                  </a:ext>
                </a:extLst>
              </p:cNvPr>
              <p:cNvSpPr/>
              <p:nvPr/>
            </p:nvSpPr>
            <p:spPr>
              <a:xfrm>
                <a:off x="17955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08" name="Freeform: Shape 4007">
                <a:extLst>
                  <a:ext uri="{FF2B5EF4-FFF2-40B4-BE49-F238E27FC236}">
                    <a16:creationId xmlns:a16="http://schemas.microsoft.com/office/drawing/2014/main" id="{06F6F42A-7FBE-3641-F7AC-DD2E65E82B44}"/>
                  </a:ext>
                </a:extLst>
              </p:cNvPr>
              <p:cNvSpPr/>
              <p:nvPr/>
            </p:nvSpPr>
            <p:spPr>
              <a:xfrm>
                <a:off x="191159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09" name="Freeform: Shape 4008">
                <a:extLst>
                  <a:ext uri="{FF2B5EF4-FFF2-40B4-BE49-F238E27FC236}">
                    <a16:creationId xmlns:a16="http://schemas.microsoft.com/office/drawing/2014/main" id="{7F485F61-FDB1-A998-688F-760C9672EB3C}"/>
                  </a:ext>
                </a:extLst>
              </p:cNvPr>
              <p:cNvSpPr/>
              <p:nvPr/>
            </p:nvSpPr>
            <p:spPr>
              <a:xfrm>
                <a:off x="20276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10" name="Freeform: Shape 4009">
                <a:extLst>
                  <a:ext uri="{FF2B5EF4-FFF2-40B4-BE49-F238E27FC236}">
                    <a16:creationId xmlns:a16="http://schemas.microsoft.com/office/drawing/2014/main" id="{4E97FE5D-3129-F559-3565-FF052592347C}"/>
                  </a:ext>
                </a:extLst>
              </p:cNvPr>
              <p:cNvSpPr/>
              <p:nvPr/>
            </p:nvSpPr>
            <p:spPr>
              <a:xfrm>
                <a:off x="21436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11" name="Freeform: Shape 4010">
                <a:extLst>
                  <a:ext uri="{FF2B5EF4-FFF2-40B4-BE49-F238E27FC236}">
                    <a16:creationId xmlns:a16="http://schemas.microsoft.com/office/drawing/2014/main" id="{EBC4D03E-7FAE-4B58-60DB-B141BA39C8D7}"/>
                  </a:ext>
                </a:extLst>
              </p:cNvPr>
              <p:cNvSpPr/>
              <p:nvPr/>
            </p:nvSpPr>
            <p:spPr>
              <a:xfrm>
                <a:off x="225968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12" name="Freeform: Shape 4011">
                <a:extLst>
                  <a:ext uri="{FF2B5EF4-FFF2-40B4-BE49-F238E27FC236}">
                    <a16:creationId xmlns:a16="http://schemas.microsoft.com/office/drawing/2014/main" id="{820B6DB6-F0C6-9F80-3738-4A7F32DCBF82}"/>
                  </a:ext>
                </a:extLst>
              </p:cNvPr>
              <p:cNvSpPr/>
              <p:nvPr/>
            </p:nvSpPr>
            <p:spPr>
              <a:xfrm>
                <a:off x="237571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13" name="Freeform: Shape 4012">
                <a:extLst>
                  <a:ext uri="{FF2B5EF4-FFF2-40B4-BE49-F238E27FC236}">
                    <a16:creationId xmlns:a16="http://schemas.microsoft.com/office/drawing/2014/main" id="{4B5DBBC6-9C9E-AABA-B080-3BB8407B6FC2}"/>
                  </a:ext>
                </a:extLst>
              </p:cNvPr>
              <p:cNvSpPr/>
              <p:nvPr/>
            </p:nvSpPr>
            <p:spPr>
              <a:xfrm>
                <a:off x="24917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14" name="Freeform: Shape 4013">
                <a:extLst>
                  <a:ext uri="{FF2B5EF4-FFF2-40B4-BE49-F238E27FC236}">
                    <a16:creationId xmlns:a16="http://schemas.microsoft.com/office/drawing/2014/main" id="{1D00CA33-7462-AE4A-EB48-982891A50E39}"/>
                  </a:ext>
                </a:extLst>
              </p:cNvPr>
              <p:cNvSpPr/>
              <p:nvPr/>
            </p:nvSpPr>
            <p:spPr>
              <a:xfrm>
                <a:off x="26077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15" name="Freeform: Shape 4014">
                <a:extLst>
                  <a:ext uri="{FF2B5EF4-FFF2-40B4-BE49-F238E27FC236}">
                    <a16:creationId xmlns:a16="http://schemas.microsoft.com/office/drawing/2014/main" id="{0AB3302D-4CBB-FB38-6CCE-AC3F31BCA41F}"/>
                  </a:ext>
                </a:extLst>
              </p:cNvPr>
              <p:cNvSpPr/>
              <p:nvPr/>
            </p:nvSpPr>
            <p:spPr>
              <a:xfrm>
                <a:off x="272379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16" name="Freeform: Shape 4015">
                <a:extLst>
                  <a:ext uri="{FF2B5EF4-FFF2-40B4-BE49-F238E27FC236}">
                    <a16:creationId xmlns:a16="http://schemas.microsoft.com/office/drawing/2014/main" id="{377A722B-8DBA-03C7-AD5D-C316EA9A2492}"/>
                  </a:ext>
                </a:extLst>
              </p:cNvPr>
              <p:cNvSpPr/>
              <p:nvPr/>
            </p:nvSpPr>
            <p:spPr>
              <a:xfrm>
                <a:off x="28398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17" name="Freeform: Shape 4016">
                <a:extLst>
                  <a:ext uri="{FF2B5EF4-FFF2-40B4-BE49-F238E27FC236}">
                    <a16:creationId xmlns:a16="http://schemas.microsoft.com/office/drawing/2014/main" id="{4699B319-0C36-EF2E-3196-FBF4778D1475}"/>
                  </a:ext>
                </a:extLst>
              </p:cNvPr>
              <p:cNvSpPr/>
              <p:nvPr/>
            </p:nvSpPr>
            <p:spPr>
              <a:xfrm>
                <a:off x="29558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18" name="Freeform: Shape 4017">
                <a:extLst>
                  <a:ext uri="{FF2B5EF4-FFF2-40B4-BE49-F238E27FC236}">
                    <a16:creationId xmlns:a16="http://schemas.microsoft.com/office/drawing/2014/main" id="{73B6808C-E227-5120-47DB-FD83FF171AC7}"/>
                  </a:ext>
                </a:extLst>
              </p:cNvPr>
              <p:cNvSpPr/>
              <p:nvPr/>
            </p:nvSpPr>
            <p:spPr>
              <a:xfrm>
                <a:off x="307189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19" name="Freeform: Shape 4018">
                <a:extLst>
                  <a:ext uri="{FF2B5EF4-FFF2-40B4-BE49-F238E27FC236}">
                    <a16:creationId xmlns:a16="http://schemas.microsoft.com/office/drawing/2014/main" id="{A4405CBB-BFD7-03E9-3693-64685F902E14}"/>
                  </a:ext>
                </a:extLst>
              </p:cNvPr>
              <p:cNvSpPr/>
              <p:nvPr/>
            </p:nvSpPr>
            <p:spPr>
              <a:xfrm>
                <a:off x="318791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20" name="Freeform: Shape 4019">
                <a:extLst>
                  <a:ext uri="{FF2B5EF4-FFF2-40B4-BE49-F238E27FC236}">
                    <a16:creationId xmlns:a16="http://schemas.microsoft.com/office/drawing/2014/main" id="{CFDF304C-CFBE-FDBC-DA6E-1D167F4B2BF0}"/>
                  </a:ext>
                </a:extLst>
              </p:cNvPr>
              <p:cNvSpPr/>
              <p:nvPr/>
            </p:nvSpPr>
            <p:spPr>
              <a:xfrm>
                <a:off x="33039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21" name="Freeform: Shape 4020">
                <a:extLst>
                  <a:ext uri="{FF2B5EF4-FFF2-40B4-BE49-F238E27FC236}">
                    <a16:creationId xmlns:a16="http://schemas.microsoft.com/office/drawing/2014/main" id="{8320FF16-833F-F5B3-F999-2CE43BA86410}"/>
                  </a:ext>
                </a:extLst>
              </p:cNvPr>
              <p:cNvSpPr/>
              <p:nvPr/>
            </p:nvSpPr>
            <p:spPr>
              <a:xfrm>
                <a:off x="341997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22" name="Freeform: Shape 4021">
                <a:extLst>
                  <a:ext uri="{FF2B5EF4-FFF2-40B4-BE49-F238E27FC236}">
                    <a16:creationId xmlns:a16="http://schemas.microsoft.com/office/drawing/2014/main" id="{EC7DFD5B-9F8A-E61C-62ED-FEA41ACC8602}"/>
                  </a:ext>
                </a:extLst>
              </p:cNvPr>
              <p:cNvSpPr/>
              <p:nvPr/>
            </p:nvSpPr>
            <p:spPr>
              <a:xfrm>
                <a:off x="35360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23" name="Freeform: Shape 4022">
                <a:extLst>
                  <a:ext uri="{FF2B5EF4-FFF2-40B4-BE49-F238E27FC236}">
                    <a16:creationId xmlns:a16="http://schemas.microsoft.com/office/drawing/2014/main" id="{D36A2EBC-9097-7E69-C910-616C8C032F57}"/>
                  </a:ext>
                </a:extLst>
              </p:cNvPr>
              <p:cNvSpPr/>
              <p:nvPr/>
            </p:nvSpPr>
            <p:spPr>
              <a:xfrm>
                <a:off x="36520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24" name="Freeform: Shape 4023">
                <a:extLst>
                  <a:ext uri="{FF2B5EF4-FFF2-40B4-BE49-F238E27FC236}">
                    <a16:creationId xmlns:a16="http://schemas.microsoft.com/office/drawing/2014/main" id="{7A396F30-853C-83DB-A8F9-07E8DC64C815}"/>
                  </a:ext>
                </a:extLst>
              </p:cNvPr>
              <p:cNvSpPr/>
              <p:nvPr/>
            </p:nvSpPr>
            <p:spPr>
              <a:xfrm>
                <a:off x="37680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25" name="Freeform: Shape 4024">
                <a:extLst>
                  <a:ext uri="{FF2B5EF4-FFF2-40B4-BE49-F238E27FC236}">
                    <a16:creationId xmlns:a16="http://schemas.microsoft.com/office/drawing/2014/main" id="{52583E5C-FF4F-B209-F3AD-BFDB958DE3B0}"/>
                  </a:ext>
                </a:extLst>
              </p:cNvPr>
              <p:cNvSpPr/>
              <p:nvPr/>
            </p:nvSpPr>
            <p:spPr>
              <a:xfrm>
                <a:off x="38840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26" name="Freeform: Shape 4025">
                <a:extLst>
                  <a:ext uri="{FF2B5EF4-FFF2-40B4-BE49-F238E27FC236}">
                    <a16:creationId xmlns:a16="http://schemas.microsoft.com/office/drawing/2014/main" id="{F8605912-3E6E-669C-43A3-24CE81C34215}"/>
                  </a:ext>
                </a:extLst>
              </p:cNvPr>
              <p:cNvSpPr/>
              <p:nvPr/>
            </p:nvSpPr>
            <p:spPr>
              <a:xfrm>
                <a:off x="400012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27" name="Freeform: Shape 4026">
                <a:extLst>
                  <a:ext uri="{FF2B5EF4-FFF2-40B4-BE49-F238E27FC236}">
                    <a16:creationId xmlns:a16="http://schemas.microsoft.com/office/drawing/2014/main" id="{2E094168-9BF8-B56F-CA4D-8270C4433E05}"/>
                  </a:ext>
                </a:extLst>
              </p:cNvPr>
              <p:cNvSpPr/>
              <p:nvPr/>
            </p:nvSpPr>
            <p:spPr>
              <a:xfrm>
                <a:off x="41161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28" name="Freeform: Shape 4027">
                <a:extLst>
                  <a:ext uri="{FF2B5EF4-FFF2-40B4-BE49-F238E27FC236}">
                    <a16:creationId xmlns:a16="http://schemas.microsoft.com/office/drawing/2014/main" id="{0D49A428-EAC1-D267-C73B-85AF29BD252B}"/>
                  </a:ext>
                </a:extLst>
              </p:cNvPr>
              <p:cNvSpPr/>
              <p:nvPr/>
            </p:nvSpPr>
            <p:spPr>
              <a:xfrm>
                <a:off x="42321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29" name="Freeform: Shape 4028">
                <a:extLst>
                  <a:ext uri="{FF2B5EF4-FFF2-40B4-BE49-F238E27FC236}">
                    <a16:creationId xmlns:a16="http://schemas.microsoft.com/office/drawing/2014/main" id="{4365A01A-432B-D61B-8545-38F06739572E}"/>
                  </a:ext>
                </a:extLst>
              </p:cNvPr>
              <p:cNvSpPr/>
              <p:nvPr/>
            </p:nvSpPr>
            <p:spPr>
              <a:xfrm>
                <a:off x="43482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30" name="Freeform: Shape 4029">
                <a:extLst>
                  <a:ext uri="{FF2B5EF4-FFF2-40B4-BE49-F238E27FC236}">
                    <a16:creationId xmlns:a16="http://schemas.microsoft.com/office/drawing/2014/main" id="{704803B2-815F-F910-3CCB-D371498884B6}"/>
                  </a:ext>
                </a:extLst>
              </p:cNvPr>
              <p:cNvSpPr/>
              <p:nvPr/>
            </p:nvSpPr>
            <p:spPr>
              <a:xfrm>
                <a:off x="446424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31" name="Freeform: Shape 4030">
                <a:extLst>
                  <a:ext uri="{FF2B5EF4-FFF2-40B4-BE49-F238E27FC236}">
                    <a16:creationId xmlns:a16="http://schemas.microsoft.com/office/drawing/2014/main" id="{DA11A29E-5AB1-962A-CA9B-9CC7C596DC44}"/>
                  </a:ext>
                </a:extLst>
              </p:cNvPr>
              <p:cNvSpPr/>
              <p:nvPr/>
            </p:nvSpPr>
            <p:spPr>
              <a:xfrm>
                <a:off x="458027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32" name="Freeform: Shape 4031">
                <a:extLst>
                  <a:ext uri="{FF2B5EF4-FFF2-40B4-BE49-F238E27FC236}">
                    <a16:creationId xmlns:a16="http://schemas.microsoft.com/office/drawing/2014/main" id="{DE1D4913-04DB-84A3-BAFB-94051BD00092}"/>
                  </a:ext>
                </a:extLst>
              </p:cNvPr>
              <p:cNvSpPr/>
              <p:nvPr/>
            </p:nvSpPr>
            <p:spPr>
              <a:xfrm>
                <a:off x="5511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33" name="Freeform: Shape 4032">
                <a:extLst>
                  <a:ext uri="{FF2B5EF4-FFF2-40B4-BE49-F238E27FC236}">
                    <a16:creationId xmlns:a16="http://schemas.microsoft.com/office/drawing/2014/main" id="{A77F477F-5F08-9BD6-B54F-966A6B0E57F0}"/>
                  </a:ext>
                </a:extLst>
              </p:cNvPr>
              <p:cNvSpPr/>
              <p:nvPr/>
            </p:nvSpPr>
            <p:spPr>
              <a:xfrm>
                <a:off x="17115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34" name="Freeform: Shape 4033">
                <a:extLst>
                  <a:ext uri="{FF2B5EF4-FFF2-40B4-BE49-F238E27FC236}">
                    <a16:creationId xmlns:a16="http://schemas.microsoft.com/office/drawing/2014/main" id="{13487938-B27C-1F59-D215-18FE666C7B52}"/>
                  </a:ext>
                </a:extLst>
              </p:cNvPr>
              <p:cNvSpPr/>
              <p:nvPr/>
            </p:nvSpPr>
            <p:spPr>
              <a:xfrm>
                <a:off x="2871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35" name="Freeform: Shape 4034">
                <a:extLst>
                  <a:ext uri="{FF2B5EF4-FFF2-40B4-BE49-F238E27FC236}">
                    <a16:creationId xmlns:a16="http://schemas.microsoft.com/office/drawing/2014/main" id="{60810D59-4910-1476-93E8-650A682B572F}"/>
                  </a:ext>
                </a:extLst>
              </p:cNvPr>
              <p:cNvSpPr/>
              <p:nvPr/>
            </p:nvSpPr>
            <p:spPr>
              <a:xfrm>
                <a:off x="40320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36" name="Freeform: Shape 4035">
                <a:extLst>
                  <a:ext uri="{FF2B5EF4-FFF2-40B4-BE49-F238E27FC236}">
                    <a16:creationId xmlns:a16="http://schemas.microsoft.com/office/drawing/2014/main" id="{0DB0A066-E22B-5273-697E-B795FB105CBB}"/>
                  </a:ext>
                </a:extLst>
              </p:cNvPr>
              <p:cNvSpPr/>
              <p:nvPr/>
            </p:nvSpPr>
            <p:spPr>
              <a:xfrm>
                <a:off x="51923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37" name="Freeform: Shape 4036">
                <a:extLst>
                  <a:ext uri="{FF2B5EF4-FFF2-40B4-BE49-F238E27FC236}">
                    <a16:creationId xmlns:a16="http://schemas.microsoft.com/office/drawing/2014/main" id="{ACEB41F0-E44D-31FA-AF1F-A8F763C6E651}"/>
                  </a:ext>
                </a:extLst>
              </p:cNvPr>
              <p:cNvSpPr/>
              <p:nvPr/>
            </p:nvSpPr>
            <p:spPr>
              <a:xfrm>
                <a:off x="63526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38" name="Freeform: Shape 4037">
                <a:extLst>
                  <a:ext uri="{FF2B5EF4-FFF2-40B4-BE49-F238E27FC236}">
                    <a16:creationId xmlns:a16="http://schemas.microsoft.com/office/drawing/2014/main" id="{67EACB8A-B14B-4687-069B-4724D00AEB9A}"/>
                  </a:ext>
                </a:extLst>
              </p:cNvPr>
              <p:cNvSpPr/>
              <p:nvPr/>
            </p:nvSpPr>
            <p:spPr>
              <a:xfrm>
                <a:off x="7512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39" name="Freeform: Shape 4038">
                <a:extLst>
                  <a:ext uri="{FF2B5EF4-FFF2-40B4-BE49-F238E27FC236}">
                    <a16:creationId xmlns:a16="http://schemas.microsoft.com/office/drawing/2014/main" id="{EA275F20-1F2F-796C-F18B-ABBCA878C7AE}"/>
                  </a:ext>
                </a:extLst>
              </p:cNvPr>
              <p:cNvSpPr/>
              <p:nvPr/>
            </p:nvSpPr>
            <p:spPr>
              <a:xfrm>
                <a:off x="8673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40" name="Freeform: Shape 4039">
                <a:extLst>
                  <a:ext uri="{FF2B5EF4-FFF2-40B4-BE49-F238E27FC236}">
                    <a16:creationId xmlns:a16="http://schemas.microsoft.com/office/drawing/2014/main" id="{120B57AF-4AC1-9940-7EDE-7718715F9B04}"/>
                  </a:ext>
                </a:extLst>
              </p:cNvPr>
              <p:cNvSpPr/>
              <p:nvPr/>
            </p:nvSpPr>
            <p:spPr>
              <a:xfrm>
                <a:off x="98334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41" name="Freeform: Shape 4040">
                <a:extLst>
                  <a:ext uri="{FF2B5EF4-FFF2-40B4-BE49-F238E27FC236}">
                    <a16:creationId xmlns:a16="http://schemas.microsoft.com/office/drawing/2014/main" id="{3862DA88-178F-2D32-2192-5D58DD5EB5B0}"/>
                  </a:ext>
                </a:extLst>
              </p:cNvPr>
              <p:cNvSpPr/>
              <p:nvPr/>
            </p:nvSpPr>
            <p:spPr>
              <a:xfrm>
                <a:off x="10993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42" name="Freeform: Shape 4041">
                <a:extLst>
                  <a:ext uri="{FF2B5EF4-FFF2-40B4-BE49-F238E27FC236}">
                    <a16:creationId xmlns:a16="http://schemas.microsoft.com/office/drawing/2014/main" id="{453DA5DB-772C-7EE6-A27D-972496A77EB5}"/>
                  </a:ext>
                </a:extLst>
              </p:cNvPr>
              <p:cNvSpPr/>
              <p:nvPr/>
            </p:nvSpPr>
            <p:spPr>
              <a:xfrm>
                <a:off x="121541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43" name="Freeform: Shape 4042">
                <a:extLst>
                  <a:ext uri="{FF2B5EF4-FFF2-40B4-BE49-F238E27FC236}">
                    <a16:creationId xmlns:a16="http://schemas.microsoft.com/office/drawing/2014/main" id="{D1580DE3-E9CA-E18D-5D8F-511D723E705E}"/>
                  </a:ext>
                </a:extLst>
              </p:cNvPr>
              <p:cNvSpPr/>
              <p:nvPr/>
            </p:nvSpPr>
            <p:spPr>
              <a:xfrm>
                <a:off x="13314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44" name="Freeform: Shape 4043">
                <a:extLst>
                  <a:ext uri="{FF2B5EF4-FFF2-40B4-BE49-F238E27FC236}">
                    <a16:creationId xmlns:a16="http://schemas.microsoft.com/office/drawing/2014/main" id="{7F863096-C8CA-29C5-35C5-592446D3C2C5}"/>
                  </a:ext>
                </a:extLst>
              </p:cNvPr>
              <p:cNvSpPr/>
              <p:nvPr/>
            </p:nvSpPr>
            <p:spPr>
              <a:xfrm>
                <a:off x="144748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45" name="Freeform: Shape 4044">
                <a:extLst>
                  <a:ext uri="{FF2B5EF4-FFF2-40B4-BE49-F238E27FC236}">
                    <a16:creationId xmlns:a16="http://schemas.microsoft.com/office/drawing/2014/main" id="{9EBA4AAA-24E5-98B7-E47D-57ADAB44D60F}"/>
                  </a:ext>
                </a:extLst>
              </p:cNvPr>
              <p:cNvSpPr/>
              <p:nvPr/>
            </p:nvSpPr>
            <p:spPr>
              <a:xfrm>
                <a:off x="15634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46" name="Freeform: Shape 4045">
                <a:extLst>
                  <a:ext uri="{FF2B5EF4-FFF2-40B4-BE49-F238E27FC236}">
                    <a16:creationId xmlns:a16="http://schemas.microsoft.com/office/drawing/2014/main" id="{CC595011-DBD9-C1F2-519C-28B778B81580}"/>
                  </a:ext>
                </a:extLst>
              </p:cNvPr>
              <p:cNvSpPr/>
              <p:nvPr/>
            </p:nvSpPr>
            <p:spPr>
              <a:xfrm>
                <a:off x="16795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47" name="Freeform: Shape 4046">
                <a:extLst>
                  <a:ext uri="{FF2B5EF4-FFF2-40B4-BE49-F238E27FC236}">
                    <a16:creationId xmlns:a16="http://schemas.microsoft.com/office/drawing/2014/main" id="{D1BCD396-AC56-739B-E4B0-57B95E360C14}"/>
                  </a:ext>
                </a:extLst>
              </p:cNvPr>
              <p:cNvSpPr/>
              <p:nvPr/>
            </p:nvSpPr>
            <p:spPr>
              <a:xfrm>
                <a:off x="17955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48" name="Freeform: Shape 4047">
                <a:extLst>
                  <a:ext uri="{FF2B5EF4-FFF2-40B4-BE49-F238E27FC236}">
                    <a16:creationId xmlns:a16="http://schemas.microsoft.com/office/drawing/2014/main" id="{AF99A4C6-8700-ADC5-4F80-9A3B32ADD82A}"/>
                  </a:ext>
                </a:extLst>
              </p:cNvPr>
              <p:cNvSpPr/>
              <p:nvPr/>
            </p:nvSpPr>
            <p:spPr>
              <a:xfrm>
                <a:off x="191159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49" name="Freeform: Shape 4048">
                <a:extLst>
                  <a:ext uri="{FF2B5EF4-FFF2-40B4-BE49-F238E27FC236}">
                    <a16:creationId xmlns:a16="http://schemas.microsoft.com/office/drawing/2014/main" id="{FA080D0C-3F67-BBE2-B437-265C15F70B5D}"/>
                  </a:ext>
                </a:extLst>
              </p:cNvPr>
              <p:cNvSpPr/>
              <p:nvPr/>
            </p:nvSpPr>
            <p:spPr>
              <a:xfrm>
                <a:off x="20276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50" name="Freeform: Shape 4049">
                <a:extLst>
                  <a:ext uri="{FF2B5EF4-FFF2-40B4-BE49-F238E27FC236}">
                    <a16:creationId xmlns:a16="http://schemas.microsoft.com/office/drawing/2014/main" id="{7182D839-94AC-C484-1D56-494FC185C5A1}"/>
                  </a:ext>
                </a:extLst>
              </p:cNvPr>
              <p:cNvSpPr/>
              <p:nvPr/>
            </p:nvSpPr>
            <p:spPr>
              <a:xfrm>
                <a:off x="21436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51" name="Freeform: Shape 4050">
                <a:extLst>
                  <a:ext uri="{FF2B5EF4-FFF2-40B4-BE49-F238E27FC236}">
                    <a16:creationId xmlns:a16="http://schemas.microsoft.com/office/drawing/2014/main" id="{A6EE2F72-71FA-7D03-8A70-10FC5EAC3A3D}"/>
                  </a:ext>
                </a:extLst>
              </p:cNvPr>
              <p:cNvSpPr/>
              <p:nvPr/>
            </p:nvSpPr>
            <p:spPr>
              <a:xfrm>
                <a:off x="225968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52" name="Freeform: Shape 4051">
                <a:extLst>
                  <a:ext uri="{FF2B5EF4-FFF2-40B4-BE49-F238E27FC236}">
                    <a16:creationId xmlns:a16="http://schemas.microsoft.com/office/drawing/2014/main" id="{F512FA90-9169-BE22-A699-C976B3D34DB6}"/>
                  </a:ext>
                </a:extLst>
              </p:cNvPr>
              <p:cNvSpPr/>
              <p:nvPr/>
            </p:nvSpPr>
            <p:spPr>
              <a:xfrm>
                <a:off x="237571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53" name="Freeform: Shape 4052">
                <a:extLst>
                  <a:ext uri="{FF2B5EF4-FFF2-40B4-BE49-F238E27FC236}">
                    <a16:creationId xmlns:a16="http://schemas.microsoft.com/office/drawing/2014/main" id="{7AC97931-C053-3447-C1CB-BF1EC9229AD4}"/>
                  </a:ext>
                </a:extLst>
              </p:cNvPr>
              <p:cNvSpPr/>
              <p:nvPr/>
            </p:nvSpPr>
            <p:spPr>
              <a:xfrm>
                <a:off x="24917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54" name="Freeform: Shape 4053">
                <a:extLst>
                  <a:ext uri="{FF2B5EF4-FFF2-40B4-BE49-F238E27FC236}">
                    <a16:creationId xmlns:a16="http://schemas.microsoft.com/office/drawing/2014/main" id="{ADC6B7B7-C503-1C64-54FE-FEAC68206DB1}"/>
                  </a:ext>
                </a:extLst>
              </p:cNvPr>
              <p:cNvSpPr/>
              <p:nvPr/>
            </p:nvSpPr>
            <p:spPr>
              <a:xfrm>
                <a:off x="26077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55" name="Freeform: Shape 4054">
                <a:extLst>
                  <a:ext uri="{FF2B5EF4-FFF2-40B4-BE49-F238E27FC236}">
                    <a16:creationId xmlns:a16="http://schemas.microsoft.com/office/drawing/2014/main" id="{785AAC03-4B76-B145-FB0F-23F7BE646D5F}"/>
                  </a:ext>
                </a:extLst>
              </p:cNvPr>
              <p:cNvSpPr/>
              <p:nvPr/>
            </p:nvSpPr>
            <p:spPr>
              <a:xfrm>
                <a:off x="272379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56" name="Freeform: Shape 4055">
                <a:extLst>
                  <a:ext uri="{FF2B5EF4-FFF2-40B4-BE49-F238E27FC236}">
                    <a16:creationId xmlns:a16="http://schemas.microsoft.com/office/drawing/2014/main" id="{D6CD7BD3-A166-14EE-A027-7D28377554AB}"/>
                  </a:ext>
                </a:extLst>
              </p:cNvPr>
              <p:cNvSpPr/>
              <p:nvPr/>
            </p:nvSpPr>
            <p:spPr>
              <a:xfrm>
                <a:off x="28398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57" name="Freeform: Shape 4056">
                <a:extLst>
                  <a:ext uri="{FF2B5EF4-FFF2-40B4-BE49-F238E27FC236}">
                    <a16:creationId xmlns:a16="http://schemas.microsoft.com/office/drawing/2014/main" id="{8979F4FF-890C-0791-A959-E6E3F60B2466}"/>
                  </a:ext>
                </a:extLst>
              </p:cNvPr>
              <p:cNvSpPr/>
              <p:nvPr/>
            </p:nvSpPr>
            <p:spPr>
              <a:xfrm>
                <a:off x="29558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58" name="Freeform: Shape 4057">
                <a:extLst>
                  <a:ext uri="{FF2B5EF4-FFF2-40B4-BE49-F238E27FC236}">
                    <a16:creationId xmlns:a16="http://schemas.microsoft.com/office/drawing/2014/main" id="{AD6C3D65-EF46-484B-C8DF-B07D70FDBE80}"/>
                  </a:ext>
                </a:extLst>
              </p:cNvPr>
              <p:cNvSpPr/>
              <p:nvPr/>
            </p:nvSpPr>
            <p:spPr>
              <a:xfrm>
                <a:off x="307189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59" name="Freeform: Shape 4058">
                <a:extLst>
                  <a:ext uri="{FF2B5EF4-FFF2-40B4-BE49-F238E27FC236}">
                    <a16:creationId xmlns:a16="http://schemas.microsoft.com/office/drawing/2014/main" id="{57318F6F-CC39-9FE4-7FD1-41E236BA7C29}"/>
                  </a:ext>
                </a:extLst>
              </p:cNvPr>
              <p:cNvSpPr/>
              <p:nvPr/>
            </p:nvSpPr>
            <p:spPr>
              <a:xfrm>
                <a:off x="318791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60" name="Freeform: Shape 4059">
                <a:extLst>
                  <a:ext uri="{FF2B5EF4-FFF2-40B4-BE49-F238E27FC236}">
                    <a16:creationId xmlns:a16="http://schemas.microsoft.com/office/drawing/2014/main" id="{06AAE70B-5472-114E-64AC-8977D220D603}"/>
                  </a:ext>
                </a:extLst>
              </p:cNvPr>
              <p:cNvSpPr/>
              <p:nvPr/>
            </p:nvSpPr>
            <p:spPr>
              <a:xfrm>
                <a:off x="33039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61" name="Freeform: Shape 4060">
                <a:extLst>
                  <a:ext uri="{FF2B5EF4-FFF2-40B4-BE49-F238E27FC236}">
                    <a16:creationId xmlns:a16="http://schemas.microsoft.com/office/drawing/2014/main" id="{4C2973E9-5EB2-679B-A825-A343AD6829E4}"/>
                  </a:ext>
                </a:extLst>
              </p:cNvPr>
              <p:cNvSpPr/>
              <p:nvPr/>
            </p:nvSpPr>
            <p:spPr>
              <a:xfrm>
                <a:off x="341997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62" name="Freeform: Shape 4061">
                <a:extLst>
                  <a:ext uri="{FF2B5EF4-FFF2-40B4-BE49-F238E27FC236}">
                    <a16:creationId xmlns:a16="http://schemas.microsoft.com/office/drawing/2014/main" id="{6D38E764-742E-24ED-660E-D9E16397C4DE}"/>
                  </a:ext>
                </a:extLst>
              </p:cNvPr>
              <p:cNvSpPr/>
              <p:nvPr/>
            </p:nvSpPr>
            <p:spPr>
              <a:xfrm>
                <a:off x="35360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63" name="Freeform: Shape 4062">
                <a:extLst>
                  <a:ext uri="{FF2B5EF4-FFF2-40B4-BE49-F238E27FC236}">
                    <a16:creationId xmlns:a16="http://schemas.microsoft.com/office/drawing/2014/main" id="{3954C939-F0A6-C679-3187-89E9984FC6CE}"/>
                  </a:ext>
                </a:extLst>
              </p:cNvPr>
              <p:cNvSpPr/>
              <p:nvPr/>
            </p:nvSpPr>
            <p:spPr>
              <a:xfrm>
                <a:off x="36520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64" name="Freeform: Shape 4063">
                <a:extLst>
                  <a:ext uri="{FF2B5EF4-FFF2-40B4-BE49-F238E27FC236}">
                    <a16:creationId xmlns:a16="http://schemas.microsoft.com/office/drawing/2014/main" id="{19CCF105-ECDA-2EFA-29D9-86D800172A72}"/>
                  </a:ext>
                </a:extLst>
              </p:cNvPr>
              <p:cNvSpPr/>
              <p:nvPr/>
            </p:nvSpPr>
            <p:spPr>
              <a:xfrm>
                <a:off x="37680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65" name="Freeform: Shape 4064">
                <a:extLst>
                  <a:ext uri="{FF2B5EF4-FFF2-40B4-BE49-F238E27FC236}">
                    <a16:creationId xmlns:a16="http://schemas.microsoft.com/office/drawing/2014/main" id="{701F00CA-86B9-6C95-B712-D9EE204E9C1A}"/>
                  </a:ext>
                </a:extLst>
              </p:cNvPr>
              <p:cNvSpPr/>
              <p:nvPr/>
            </p:nvSpPr>
            <p:spPr>
              <a:xfrm>
                <a:off x="38840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66" name="Freeform: Shape 4065">
                <a:extLst>
                  <a:ext uri="{FF2B5EF4-FFF2-40B4-BE49-F238E27FC236}">
                    <a16:creationId xmlns:a16="http://schemas.microsoft.com/office/drawing/2014/main" id="{64E46603-C47A-5AFF-DEC4-6419A7CF6C43}"/>
                  </a:ext>
                </a:extLst>
              </p:cNvPr>
              <p:cNvSpPr/>
              <p:nvPr/>
            </p:nvSpPr>
            <p:spPr>
              <a:xfrm>
                <a:off x="400012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67" name="Freeform: Shape 4066">
                <a:extLst>
                  <a:ext uri="{FF2B5EF4-FFF2-40B4-BE49-F238E27FC236}">
                    <a16:creationId xmlns:a16="http://schemas.microsoft.com/office/drawing/2014/main" id="{D634DE2B-5B53-2A9B-25BC-80E844AF5CF6}"/>
                  </a:ext>
                </a:extLst>
              </p:cNvPr>
              <p:cNvSpPr/>
              <p:nvPr/>
            </p:nvSpPr>
            <p:spPr>
              <a:xfrm>
                <a:off x="41161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68" name="Freeform: Shape 4067">
                <a:extLst>
                  <a:ext uri="{FF2B5EF4-FFF2-40B4-BE49-F238E27FC236}">
                    <a16:creationId xmlns:a16="http://schemas.microsoft.com/office/drawing/2014/main" id="{0BA1D62B-31F6-12BD-7E73-067B578914C8}"/>
                  </a:ext>
                </a:extLst>
              </p:cNvPr>
              <p:cNvSpPr/>
              <p:nvPr/>
            </p:nvSpPr>
            <p:spPr>
              <a:xfrm>
                <a:off x="42321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69" name="Freeform: Shape 4068">
                <a:extLst>
                  <a:ext uri="{FF2B5EF4-FFF2-40B4-BE49-F238E27FC236}">
                    <a16:creationId xmlns:a16="http://schemas.microsoft.com/office/drawing/2014/main" id="{4988DCBB-12A4-C112-8E36-8C8569C12D37}"/>
                  </a:ext>
                </a:extLst>
              </p:cNvPr>
              <p:cNvSpPr/>
              <p:nvPr/>
            </p:nvSpPr>
            <p:spPr>
              <a:xfrm>
                <a:off x="43482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70" name="Freeform: Shape 4069">
                <a:extLst>
                  <a:ext uri="{FF2B5EF4-FFF2-40B4-BE49-F238E27FC236}">
                    <a16:creationId xmlns:a16="http://schemas.microsoft.com/office/drawing/2014/main" id="{18E0B06E-F164-A99E-DB5A-43B345647BD2}"/>
                  </a:ext>
                </a:extLst>
              </p:cNvPr>
              <p:cNvSpPr/>
              <p:nvPr/>
            </p:nvSpPr>
            <p:spPr>
              <a:xfrm>
                <a:off x="446424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71" name="Freeform: Shape 4070">
                <a:extLst>
                  <a:ext uri="{FF2B5EF4-FFF2-40B4-BE49-F238E27FC236}">
                    <a16:creationId xmlns:a16="http://schemas.microsoft.com/office/drawing/2014/main" id="{BA9224F2-BFEC-778F-1293-ACA3F3709EEB}"/>
                  </a:ext>
                </a:extLst>
              </p:cNvPr>
              <p:cNvSpPr/>
              <p:nvPr/>
            </p:nvSpPr>
            <p:spPr>
              <a:xfrm>
                <a:off x="458027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72" name="Freeform: Shape 4071">
                <a:extLst>
                  <a:ext uri="{FF2B5EF4-FFF2-40B4-BE49-F238E27FC236}">
                    <a16:creationId xmlns:a16="http://schemas.microsoft.com/office/drawing/2014/main" id="{5DD90BDA-CDF0-9A05-00EB-EED463FCAA06}"/>
                  </a:ext>
                </a:extLst>
              </p:cNvPr>
              <p:cNvSpPr/>
              <p:nvPr/>
            </p:nvSpPr>
            <p:spPr>
              <a:xfrm>
                <a:off x="5511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73" name="Freeform: Shape 4072">
                <a:extLst>
                  <a:ext uri="{FF2B5EF4-FFF2-40B4-BE49-F238E27FC236}">
                    <a16:creationId xmlns:a16="http://schemas.microsoft.com/office/drawing/2014/main" id="{FD1E5976-4128-1A1E-C68B-4DF2592E57A0}"/>
                  </a:ext>
                </a:extLst>
              </p:cNvPr>
              <p:cNvSpPr/>
              <p:nvPr/>
            </p:nvSpPr>
            <p:spPr>
              <a:xfrm>
                <a:off x="17115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74" name="Freeform: Shape 4073">
                <a:extLst>
                  <a:ext uri="{FF2B5EF4-FFF2-40B4-BE49-F238E27FC236}">
                    <a16:creationId xmlns:a16="http://schemas.microsoft.com/office/drawing/2014/main" id="{58E1E3CE-A561-9FA3-7EF8-ED94BB6F53BA}"/>
                  </a:ext>
                </a:extLst>
              </p:cNvPr>
              <p:cNvSpPr/>
              <p:nvPr/>
            </p:nvSpPr>
            <p:spPr>
              <a:xfrm>
                <a:off x="2871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75" name="Freeform: Shape 4074">
                <a:extLst>
                  <a:ext uri="{FF2B5EF4-FFF2-40B4-BE49-F238E27FC236}">
                    <a16:creationId xmlns:a16="http://schemas.microsoft.com/office/drawing/2014/main" id="{EF235CF8-86AE-2B57-67F5-883B01FEF326}"/>
                  </a:ext>
                </a:extLst>
              </p:cNvPr>
              <p:cNvSpPr/>
              <p:nvPr/>
            </p:nvSpPr>
            <p:spPr>
              <a:xfrm>
                <a:off x="40320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76" name="Freeform: Shape 4075">
                <a:extLst>
                  <a:ext uri="{FF2B5EF4-FFF2-40B4-BE49-F238E27FC236}">
                    <a16:creationId xmlns:a16="http://schemas.microsoft.com/office/drawing/2014/main" id="{62B0190A-E9C3-F2C4-3D2F-400E45D396A3}"/>
                  </a:ext>
                </a:extLst>
              </p:cNvPr>
              <p:cNvSpPr/>
              <p:nvPr/>
            </p:nvSpPr>
            <p:spPr>
              <a:xfrm>
                <a:off x="51923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77" name="Freeform: Shape 4076">
                <a:extLst>
                  <a:ext uri="{FF2B5EF4-FFF2-40B4-BE49-F238E27FC236}">
                    <a16:creationId xmlns:a16="http://schemas.microsoft.com/office/drawing/2014/main" id="{5144EBEB-275D-157E-8D6E-DFEBE34CDE26}"/>
                  </a:ext>
                </a:extLst>
              </p:cNvPr>
              <p:cNvSpPr/>
              <p:nvPr/>
            </p:nvSpPr>
            <p:spPr>
              <a:xfrm>
                <a:off x="63526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78" name="Freeform: Shape 4077">
                <a:extLst>
                  <a:ext uri="{FF2B5EF4-FFF2-40B4-BE49-F238E27FC236}">
                    <a16:creationId xmlns:a16="http://schemas.microsoft.com/office/drawing/2014/main" id="{8A08A669-19CC-15F6-EA6F-C76F8954FCE3}"/>
                  </a:ext>
                </a:extLst>
              </p:cNvPr>
              <p:cNvSpPr/>
              <p:nvPr/>
            </p:nvSpPr>
            <p:spPr>
              <a:xfrm>
                <a:off x="7512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79" name="Freeform: Shape 4078">
                <a:extLst>
                  <a:ext uri="{FF2B5EF4-FFF2-40B4-BE49-F238E27FC236}">
                    <a16:creationId xmlns:a16="http://schemas.microsoft.com/office/drawing/2014/main" id="{374C7746-25A8-FC53-DF62-B5F571171E66}"/>
                  </a:ext>
                </a:extLst>
              </p:cNvPr>
              <p:cNvSpPr/>
              <p:nvPr/>
            </p:nvSpPr>
            <p:spPr>
              <a:xfrm>
                <a:off x="8673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80" name="Freeform: Shape 4079">
                <a:extLst>
                  <a:ext uri="{FF2B5EF4-FFF2-40B4-BE49-F238E27FC236}">
                    <a16:creationId xmlns:a16="http://schemas.microsoft.com/office/drawing/2014/main" id="{05B74299-29E0-57A6-ECAA-1D13B3458E30}"/>
                  </a:ext>
                </a:extLst>
              </p:cNvPr>
              <p:cNvSpPr/>
              <p:nvPr/>
            </p:nvSpPr>
            <p:spPr>
              <a:xfrm>
                <a:off x="98334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81" name="Freeform: Shape 4080">
                <a:extLst>
                  <a:ext uri="{FF2B5EF4-FFF2-40B4-BE49-F238E27FC236}">
                    <a16:creationId xmlns:a16="http://schemas.microsoft.com/office/drawing/2014/main" id="{C9CE63DF-64FA-D657-9EC6-9E8CEF2C4DF8}"/>
                  </a:ext>
                </a:extLst>
              </p:cNvPr>
              <p:cNvSpPr/>
              <p:nvPr/>
            </p:nvSpPr>
            <p:spPr>
              <a:xfrm>
                <a:off x="10993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82" name="Freeform: Shape 4081">
                <a:extLst>
                  <a:ext uri="{FF2B5EF4-FFF2-40B4-BE49-F238E27FC236}">
                    <a16:creationId xmlns:a16="http://schemas.microsoft.com/office/drawing/2014/main" id="{ED6899C7-3E1A-802E-8413-000B9DFF9D69}"/>
                  </a:ext>
                </a:extLst>
              </p:cNvPr>
              <p:cNvSpPr/>
              <p:nvPr/>
            </p:nvSpPr>
            <p:spPr>
              <a:xfrm>
                <a:off x="121541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83" name="Freeform: Shape 4082">
                <a:extLst>
                  <a:ext uri="{FF2B5EF4-FFF2-40B4-BE49-F238E27FC236}">
                    <a16:creationId xmlns:a16="http://schemas.microsoft.com/office/drawing/2014/main" id="{120F1D89-E1AB-5733-3678-D94052021B8C}"/>
                  </a:ext>
                </a:extLst>
              </p:cNvPr>
              <p:cNvSpPr/>
              <p:nvPr/>
            </p:nvSpPr>
            <p:spPr>
              <a:xfrm>
                <a:off x="13314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84" name="Freeform: Shape 4083">
                <a:extLst>
                  <a:ext uri="{FF2B5EF4-FFF2-40B4-BE49-F238E27FC236}">
                    <a16:creationId xmlns:a16="http://schemas.microsoft.com/office/drawing/2014/main" id="{80FC0B1A-96B4-E44A-618E-F4A7EADA4F20}"/>
                  </a:ext>
                </a:extLst>
              </p:cNvPr>
              <p:cNvSpPr/>
              <p:nvPr/>
            </p:nvSpPr>
            <p:spPr>
              <a:xfrm>
                <a:off x="144748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85" name="Freeform: Shape 4084">
                <a:extLst>
                  <a:ext uri="{FF2B5EF4-FFF2-40B4-BE49-F238E27FC236}">
                    <a16:creationId xmlns:a16="http://schemas.microsoft.com/office/drawing/2014/main" id="{347A8324-9C78-CBBA-9438-94800E39F308}"/>
                  </a:ext>
                </a:extLst>
              </p:cNvPr>
              <p:cNvSpPr/>
              <p:nvPr/>
            </p:nvSpPr>
            <p:spPr>
              <a:xfrm>
                <a:off x="15634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86" name="Freeform: Shape 4085">
                <a:extLst>
                  <a:ext uri="{FF2B5EF4-FFF2-40B4-BE49-F238E27FC236}">
                    <a16:creationId xmlns:a16="http://schemas.microsoft.com/office/drawing/2014/main" id="{0BA976F4-FE2A-6167-898D-487BD81F693F}"/>
                  </a:ext>
                </a:extLst>
              </p:cNvPr>
              <p:cNvSpPr/>
              <p:nvPr/>
            </p:nvSpPr>
            <p:spPr>
              <a:xfrm>
                <a:off x="16795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87" name="Freeform: Shape 4086">
                <a:extLst>
                  <a:ext uri="{FF2B5EF4-FFF2-40B4-BE49-F238E27FC236}">
                    <a16:creationId xmlns:a16="http://schemas.microsoft.com/office/drawing/2014/main" id="{D748B4FE-516A-3DD3-683B-8F9E3B2395A7}"/>
                  </a:ext>
                </a:extLst>
              </p:cNvPr>
              <p:cNvSpPr/>
              <p:nvPr/>
            </p:nvSpPr>
            <p:spPr>
              <a:xfrm>
                <a:off x="17955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88" name="Freeform: Shape 4087">
                <a:extLst>
                  <a:ext uri="{FF2B5EF4-FFF2-40B4-BE49-F238E27FC236}">
                    <a16:creationId xmlns:a16="http://schemas.microsoft.com/office/drawing/2014/main" id="{81025F8E-0C11-F46D-874E-7B8105E7DE84}"/>
                  </a:ext>
                </a:extLst>
              </p:cNvPr>
              <p:cNvSpPr/>
              <p:nvPr/>
            </p:nvSpPr>
            <p:spPr>
              <a:xfrm>
                <a:off x="191159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89" name="Freeform: Shape 4088">
                <a:extLst>
                  <a:ext uri="{FF2B5EF4-FFF2-40B4-BE49-F238E27FC236}">
                    <a16:creationId xmlns:a16="http://schemas.microsoft.com/office/drawing/2014/main" id="{D6DBDECE-54EC-F516-0690-4D35EA139DEA}"/>
                  </a:ext>
                </a:extLst>
              </p:cNvPr>
              <p:cNvSpPr/>
              <p:nvPr/>
            </p:nvSpPr>
            <p:spPr>
              <a:xfrm>
                <a:off x="20276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90" name="Freeform: Shape 4089">
                <a:extLst>
                  <a:ext uri="{FF2B5EF4-FFF2-40B4-BE49-F238E27FC236}">
                    <a16:creationId xmlns:a16="http://schemas.microsoft.com/office/drawing/2014/main" id="{6B4F75A7-173A-EC93-B46A-C3065B42F842}"/>
                  </a:ext>
                </a:extLst>
              </p:cNvPr>
              <p:cNvSpPr/>
              <p:nvPr/>
            </p:nvSpPr>
            <p:spPr>
              <a:xfrm>
                <a:off x="21436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91" name="Freeform: Shape 4090">
                <a:extLst>
                  <a:ext uri="{FF2B5EF4-FFF2-40B4-BE49-F238E27FC236}">
                    <a16:creationId xmlns:a16="http://schemas.microsoft.com/office/drawing/2014/main" id="{6606795D-D64A-EB4A-F1F7-3A88E7D55DBA}"/>
                  </a:ext>
                </a:extLst>
              </p:cNvPr>
              <p:cNvSpPr/>
              <p:nvPr/>
            </p:nvSpPr>
            <p:spPr>
              <a:xfrm>
                <a:off x="225968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92" name="Freeform: Shape 4091">
                <a:extLst>
                  <a:ext uri="{FF2B5EF4-FFF2-40B4-BE49-F238E27FC236}">
                    <a16:creationId xmlns:a16="http://schemas.microsoft.com/office/drawing/2014/main" id="{A846C9EF-B0C9-CA36-207D-84C4E3D4E9EB}"/>
                  </a:ext>
                </a:extLst>
              </p:cNvPr>
              <p:cNvSpPr/>
              <p:nvPr/>
            </p:nvSpPr>
            <p:spPr>
              <a:xfrm>
                <a:off x="237571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93" name="Freeform: Shape 4092">
                <a:extLst>
                  <a:ext uri="{FF2B5EF4-FFF2-40B4-BE49-F238E27FC236}">
                    <a16:creationId xmlns:a16="http://schemas.microsoft.com/office/drawing/2014/main" id="{7A58506B-7C73-8587-E6DB-D1A56EB07E26}"/>
                  </a:ext>
                </a:extLst>
              </p:cNvPr>
              <p:cNvSpPr/>
              <p:nvPr/>
            </p:nvSpPr>
            <p:spPr>
              <a:xfrm>
                <a:off x="24917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94" name="Freeform: Shape 4093">
                <a:extLst>
                  <a:ext uri="{FF2B5EF4-FFF2-40B4-BE49-F238E27FC236}">
                    <a16:creationId xmlns:a16="http://schemas.microsoft.com/office/drawing/2014/main" id="{6A08F43F-DB37-482E-F3B6-9ECEF00A54C8}"/>
                  </a:ext>
                </a:extLst>
              </p:cNvPr>
              <p:cNvSpPr/>
              <p:nvPr/>
            </p:nvSpPr>
            <p:spPr>
              <a:xfrm>
                <a:off x="26077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95" name="Freeform: Shape 4094">
                <a:extLst>
                  <a:ext uri="{FF2B5EF4-FFF2-40B4-BE49-F238E27FC236}">
                    <a16:creationId xmlns:a16="http://schemas.microsoft.com/office/drawing/2014/main" id="{681FEA12-D402-3C8E-7B63-1FD87EDBAC5B}"/>
                  </a:ext>
                </a:extLst>
              </p:cNvPr>
              <p:cNvSpPr/>
              <p:nvPr/>
            </p:nvSpPr>
            <p:spPr>
              <a:xfrm>
                <a:off x="272379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96" name="Freeform: Shape 4095">
                <a:extLst>
                  <a:ext uri="{FF2B5EF4-FFF2-40B4-BE49-F238E27FC236}">
                    <a16:creationId xmlns:a16="http://schemas.microsoft.com/office/drawing/2014/main" id="{B3F9CAE6-FE4F-D6BC-7B6B-8236D36F785F}"/>
                  </a:ext>
                </a:extLst>
              </p:cNvPr>
              <p:cNvSpPr/>
              <p:nvPr/>
            </p:nvSpPr>
            <p:spPr>
              <a:xfrm>
                <a:off x="28398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97" name="Freeform: Shape 4096">
                <a:extLst>
                  <a:ext uri="{FF2B5EF4-FFF2-40B4-BE49-F238E27FC236}">
                    <a16:creationId xmlns:a16="http://schemas.microsoft.com/office/drawing/2014/main" id="{53E1EBAE-4D66-7D5B-F0B8-2D2F5C7878C2}"/>
                  </a:ext>
                </a:extLst>
              </p:cNvPr>
              <p:cNvSpPr/>
              <p:nvPr/>
            </p:nvSpPr>
            <p:spPr>
              <a:xfrm>
                <a:off x="29558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98" name="Freeform: Shape 4097">
                <a:extLst>
                  <a:ext uri="{FF2B5EF4-FFF2-40B4-BE49-F238E27FC236}">
                    <a16:creationId xmlns:a16="http://schemas.microsoft.com/office/drawing/2014/main" id="{93BFDC75-D10C-57D6-E3C5-32A57C4A6D79}"/>
                  </a:ext>
                </a:extLst>
              </p:cNvPr>
              <p:cNvSpPr/>
              <p:nvPr/>
            </p:nvSpPr>
            <p:spPr>
              <a:xfrm>
                <a:off x="307189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099" name="Freeform: Shape 4098">
                <a:extLst>
                  <a:ext uri="{FF2B5EF4-FFF2-40B4-BE49-F238E27FC236}">
                    <a16:creationId xmlns:a16="http://schemas.microsoft.com/office/drawing/2014/main" id="{388A1805-2639-A78D-5036-6EDC1AEA674A}"/>
                  </a:ext>
                </a:extLst>
              </p:cNvPr>
              <p:cNvSpPr/>
              <p:nvPr/>
            </p:nvSpPr>
            <p:spPr>
              <a:xfrm>
                <a:off x="318791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00" name="Freeform: Shape 4099">
                <a:extLst>
                  <a:ext uri="{FF2B5EF4-FFF2-40B4-BE49-F238E27FC236}">
                    <a16:creationId xmlns:a16="http://schemas.microsoft.com/office/drawing/2014/main" id="{29CD6E4D-DB08-2859-E72A-538249FE1D83}"/>
                  </a:ext>
                </a:extLst>
              </p:cNvPr>
              <p:cNvSpPr/>
              <p:nvPr/>
            </p:nvSpPr>
            <p:spPr>
              <a:xfrm>
                <a:off x="33039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01" name="Freeform: Shape 4100">
                <a:extLst>
                  <a:ext uri="{FF2B5EF4-FFF2-40B4-BE49-F238E27FC236}">
                    <a16:creationId xmlns:a16="http://schemas.microsoft.com/office/drawing/2014/main" id="{89D9C616-95BD-001F-4E66-9D0ECA19A3A9}"/>
                  </a:ext>
                </a:extLst>
              </p:cNvPr>
              <p:cNvSpPr/>
              <p:nvPr/>
            </p:nvSpPr>
            <p:spPr>
              <a:xfrm>
                <a:off x="341997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02" name="Freeform: Shape 4101">
                <a:extLst>
                  <a:ext uri="{FF2B5EF4-FFF2-40B4-BE49-F238E27FC236}">
                    <a16:creationId xmlns:a16="http://schemas.microsoft.com/office/drawing/2014/main" id="{8260930E-247E-D5B5-38CC-A50A971F7D89}"/>
                  </a:ext>
                </a:extLst>
              </p:cNvPr>
              <p:cNvSpPr/>
              <p:nvPr/>
            </p:nvSpPr>
            <p:spPr>
              <a:xfrm>
                <a:off x="35360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03" name="Freeform: Shape 4102">
                <a:extLst>
                  <a:ext uri="{FF2B5EF4-FFF2-40B4-BE49-F238E27FC236}">
                    <a16:creationId xmlns:a16="http://schemas.microsoft.com/office/drawing/2014/main" id="{234A996D-B1E7-6D4A-97A8-63627122C482}"/>
                  </a:ext>
                </a:extLst>
              </p:cNvPr>
              <p:cNvSpPr/>
              <p:nvPr/>
            </p:nvSpPr>
            <p:spPr>
              <a:xfrm>
                <a:off x="36520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04" name="Freeform: Shape 4103">
                <a:extLst>
                  <a:ext uri="{FF2B5EF4-FFF2-40B4-BE49-F238E27FC236}">
                    <a16:creationId xmlns:a16="http://schemas.microsoft.com/office/drawing/2014/main" id="{0D395829-8802-4023-859C-170A30155FCA}"/>
                  </a:ext>
                </a:extLst>
              </p:cNvPr>
              <p:cNvSpPr/>
              <p:nvPr/>
            </p:nvSpPr>
            <p:spPr>
              <a:xfrm>
                <a:off x="37680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05" name="Freeform: Shape 4104">
                <a:extLst>
                  <a:ext uri="{FF2B5EF4-FFF2-40B4-BE49-F238E27FC236}">
                    <a16:creationId xmlns:a16="http://schemas.microsoft.com/office/drawing/2014/main" id="{F3241733-73BB-DE9F-B7D7-D4EB75B19C11}"/>
                  </a:ext>
                </a:extLst>
              </p:cNvPr>
              <p:cNvSpPr/>
              <p:nvPr/>
            </p:nvSpPr>
            <p:spPr>
              <a:xfrm>
                <a:off x="38840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06" name="Freeform: Shape 4105">
                <a:extLst>
                  <a:ext uri="{FF2B5EF4-FFF2-40B4-BE49-F238E27FC236}">
                    <a16:creationId xmlns:a16="http://schemas.microsoft.com/office/drawing/2014/main" id="{156275AD-3EE9-4EC7-A522-9E30F36BB5FD}"/>
                  </a:ext>
                </a:extLst>
              </p:cNvPr>
              <p:cNvSpPr/>
              <p:nvPr/>
            </p:nvSpPr>
            <p:spPr>
              <a:xfrm>
                <a:off x="400012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07" name="Freeform: Shape 4106">
                <a:extLst>
                  <a:ext uri="{FF2B5EF4-FFF2-40B4-BE49-F238E27FC236}">
                    <a16:creationId xmlns:a16="http://schemas.microsoft.com/office/drawing/2014/main" id="{182A0328-CB61-A97F-0F1F-9738D8B5F4A7}"/>
                  </a:ext>
                </a:extLst>
              </p:cNvPr>
              <p:cNvSpPr/>
              <p:nvPr/>
            </p:nvSpPr>
            <p:spPr>
              <a:xfrm>
                <a:off x="41161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08" name="Freeform: Shape 4107">
                <a:extLst>
                  <a:ext uri="{FF2B5EF4-FFF2-40B4-BE49-F238E27FC236}">
                    <a16:creationId xmlns:a16="http://schemas.microsoft.com/office/drawing/2014/main" id="{12BF34E0-928D-A683-4E8A-09F0E60172DA}"/>
                  </a:ext>
                </a:extLst>
              </p:cNvPr>
              <p:cNvSpPr/>
              <p:nvPr/>
            </p:nvSpPr>
            <p:spPr>
              <a:xfrm>
                <a:off x="42321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09" name="Freeform: Shape 4108">
                <a:extLst>
                  <a:ext uri="{FF2B5EF4-FFF2-40B4-BE49-F238E27FC236}">
                    <a16:creationId xmlns:a16="http://schemas.microsoft.com/office/drawing/2014/main" id="{0FB8CCD6-1861-4082-EB5B-14785DCF0398}"/>
                  </a:ext>
                </a:extLst>
              </p:cNvPr>
              <p:cNvSpPr/>
              <p:nvPr/>
            </p:nvSpPr>
            <p:spPr>
              <a:xfrm>
                <a:off x="43482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10" name="Freeform: Shape 4109">
                <a:extLst>
                  <a:ext uri="{FF2B5EF4-FFF2-40B4-BE49-F238E27FC236}">
                    <a16:creationId xmlns:a16="http://schemas.microsoft.com/office/drawing/2014/main" id="{EB901C75-C5DE-7A4B-051C-82606075BC7B}"/>
                  </a:ext>
                </a:extLst>
              </p:cNvPr>
              <p:cNvSpPr/>
              <p:nvPr/>
            </p:nvSpPr>
            <p:spPr>
              <a:xfrm>
                <a:off x="446424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11" name="Freeform: Shape 4110">
                <a:extLst>
                  <a:ext uri="{FF2B5EF4-FFF2-40B4-BE49-F238E27FC236}">
                    <a16:creationId xmlns:a16="http://schemas.microsoft.com/office/drawing/2014/main" id="{3A91B78B-9DB8-7621-D519-AB88FE3074E5}"/>
                  </a:ext>
                </a:extLst>
              </p:cNvPr>
              <p:cNvSpPr/>
              <p:nvPr/>
            </p:nvSpPr>
            <p:spPr>
              <a:xfrm>
                <a:off x="458027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12" name="Freeform: Shape 4111">
                <a:extLst>
                  <a:ext uri="{FF2B5EF4-FFF2-40B4-BE49-F238E27FC236}">
                    <a16:creationId xmlns:a16="http://schemas.microsoft.com/office/drawing/2014/main" id="{FEDD26BE-A7AD-F1D5-F959-56FC9B6C8CCF}"/>
                  </a:ext>
                </a:extLst>
              </p:cNvPr>
              <p:cNvSpPr/>
              <p:nvPr/>
            </p:nvSpPr>
            <p:spPr>
              <a:xfrm>
                <a:off x="5511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13" name="Freeform: Shape 4112">
                <a:extLst>
                  <a:ext uri="{FF2B5EF4-FFF2-40B4-BE49-F238E27FC236}">
                    <a16:creationId xmlns:a16="http://schemas.microsoft.com/office/drawing/2014/main" id="{666A4E30-F82F-AE2A-C0AB-5CA74C3527C9}"/>
                  </a:ext>
                </a:extLst>
              </p:cNvPr>
              <p:cNvSpPr/>
              <p:nvPr/>
            </p:nvSpPr>
            <p:spPr>
              <a:xfrm>
                <a:off x="17115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14" name="Freeform: Shape 4113">
                <a:extLst>
                  <a:ext uri="{FF2B5EF4-FFF2-40B4-BE49-F238E27FC236}">
                    <a16:creationId xmlns:a16="http://schemas.microsoft.com/office/drawing/2014/main" id="{4EB9F386-DA5B-6A68-ED1D-03DBF07061BF}"/>
                  </a:ext>
                </a:extLst>
              </p:cNvPr>
              <p:cNvSpPr/>
              <p:nvPr/>
            </p:nvSpPr>
            <p:spPr>
              <a:xfrm>
                <a:off x="2871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15" name="Freeform: Shape 4114">
                <a:extLst>
                  <a:ext uri="{FF2B5EF4-FFF2-40B4-BE49-F238E27FC236}">
                    <a16:creationId xmlns:a16="http://schemas.microsoft.com/office/drawing/2014/main" id="{3A0B4C70-960E-35A5-4FA1-F612566B996C}"/>
                  </a:ext>
                </a:extLst>
              </p:cNvPr>
              <p:cNvSpPr/>
              <p:nvPr/>
            </p:nvSpPr>
            <p:spPr>
              <a:xfrm>
                <a:off x="40320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16" name="Freeform: Shape 4115">
                <a:extLst>
                  <a:ext uri="{FF2B5EF4-FFF2-40B4-BE49-F238E27FC236}">
                    <a16:creationId xmlns:a16="http://schemas.microsoft.com/office/drawing/2014/main" id="{8AEF75C2-0F14-A227-D819-2505D3DFA8AE}"/>
                  </a:ext>
                </a:extLst>
              </p:cNvPr>
              <p:cNvSpPr/>
              <p:nvPr/>
            </p:nvSpPr>
            <p:spPr>
              <a:xfrm>
                <a:off x="51923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17" name="Freeform: Shape 4116">
                <a:extLst>
                  <a:ext uri="{FF2B5EF4-FFF2-40B4-BE49-F238E27FC236}">
                    <a16:creationId xmlns:a16="http://schemas.microsoft.com/office/drawing/2014/main" id="{D6DCB15B-7518-2ED7-910D-BB36E0D28765}"/>
                  </a:ext>
                </a:extLst>
              </p:cNvPr>
              <p:cNvSpPr/>
              <p:nvPr/>
            </p:nvSpPr>
            <p:spPr>
              <a:xfrm>
                <a:off x="63526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18" name="Freeform: Shape 4117">
                <a:extLst>
                  <a:ext uri="{FF2B5EF4-FFF2-40B4-BE49-F238E27FC236}">
                    <a16:creationId xmlns:a16="http://schemas.microsoft.com/office/drawing/2014/main" id="{101A99F7-18FC-CDA2-D7E8-0EDA1F655884}"/>
                  </a:ext>
                </a:extLst>
              </p:cNvPr>
              <p:cNvSpPr/>
              <p:nvPr/>
            </p:nvSpPr>
            <p:spPr>
              <a:xfrm>
                <a:off x="7512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19" name="Freeform: Shape 4118">
                <a:extLst>
                  <a:ext uri="{FF2B5EF4-FFF2-40B4-BE49-F238E27FC236}">
                    <a16:creationId xmlns:a16="http://schemas.microsoft.com/office/drawing/2014/main" id="{BC8667A1-E6BC-33EB-A4E0-C805CA5A5801}"/>
                  </a:ext>
                </a:extLst>
              </p:cNvPr>
              <p:cNvSpPr/>
              <p:nvPr/>
            </p:nvSpPr>
            <p:spPr>
              <a:xfrm>
                <a:off x="8673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20" name="Freeform: Shape 4119">
                <a:extLst>
                  <a:ext uri="{FF2B5EF4-FFF2-40B4-BE49-F238E27FC236}">
                    <a16:creationId xmlns:a16="http://schemas.microsoft.com/office/drawing/2014/main" id="{00CD1797-86A7-DF4A-B3F9-BF8619282530}"/>
                  </a:ext>
                </a:extLst>
              </p:cNvPr>
              <p:cNvSpPr/>
              <p:nvPr/>
            </p:nvSpPr>
            <p:spPr>
              <a:xfrm>
                <a:off x="98334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21" name="Freeform: Shape 4120">
                <a:extLst>
                  <a:ext uri="{FF2B5EF4-FFF2-40B4-BE49-F238E27FC236}">
                    <a16:creationId xmlns:a16="http://schemas.microsoft.com/office/drawing/2014/main" id="{A255DF38-526F-A572-04A5-0978A18648B3}"/>
                  </a:ext>
                </a:extLst>
              </p:cNvPr>
              <p:cNvSpPr/>
              <p:nvPr/>
            </p:nvSpPr>
            <p:spPr>
              <a:xfrm>
                <a:off x="10993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22" name="Freeform: Shape 4121">
                <a:extLst>
                  <a:ext uri="{FF2B5EF4-FFF2-40B4-BE49-F238E27FC236}">
                    <a16:creationId xmlns:a16="http://schemas.microsoft.com/office/drawing/2014/main" id="{1512BBE6-4892-EF84-4ADF-AC29528C538F}"/>
                  </a:ext>
                </a:extLst>
              </p:cNvPr>
              <p:cNvSpPr/>
              <p:nvPr/>
            </p:nvSpPr>
            <p:spPr>
              <a:xfrm>
                <a:off x="121541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23" name="Freeform: Shape 4122">
                <a:extLst>
                  <a:ext uri="{FF2B5EF4-FFF2-40B4-BE49-F238E27FC236}">
                    <a16:creationId xmlns:a16="http://schemas.microsoft.com/office/drawing/2014/main" id="{64541F2F-9F48-F6E2-7775-F1A6798EFB72}"/>
                  </a:ext>
                </a:extLst>
              </p:cNvPr>
              <p:cNvSpPr/>
              <p:nvPr/>
            </p:nvSpPr>
            <p:spPr>
              <a:xfrm>
                <a:off x="13314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24" name="Freeform: Shape 4123">
                <a:extLst>
                  <a:ext uri="{FF2B5EF4-FFF2-40B4-BE49-F238E27FC236}">
                    <a16:creationId xmlns:a16="http://schemas.microsoft.com/office/drawing/2014/main" id="{2FD50E66-605E-B923-DE74-184AFA88FB8A}"/>
                  </a:ext>
                </a:extLst>
              </p:cNvPr>
              <p:cNvSpPr/>
              <p:nvPr/>
            </p:nvSpPr>
            <p:spPr>
              <a:xfrm>
                <a:off x="144748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25" name="Freeform: Shape 4124">
                <a:extLst>
                  <a:ext uri="{FF2B5EF4-FFF2-40B4-BE49-F238E27FC236}">
                    <a16:creationId xmlns:a16="http://schemas.microsoft.com/office/drawing/2014/main" id="{0DD82BD2-13B2-3D26-BCCA-DA60C684A20F}"/>
                  </a:ext>
                </a:extLst>
              </p:cNvPr>
              <p:cNvSpPr/>
              <p:nvPr/>
            </p:nvSpPr>
            <p:spPr>
              <a:xfrm>
                <a:off x="15634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26" name="Freeform: Shape 4125">
                <a:extLst>
                  <a:ext uri="{FF2B5EF4-FFF2-40B4-BE49-F238E27FC236}">
                    <a16:creationId xmlns:a16="http://schemas.microsoft.com/office/drawing/2014/main" id="{BE8775F1-64E5-C6C8-AF32-DCEC11AF0AD5}"/>
                  </a:ext>
                </a:extLst>
              </p:cNvPr>
              <p:cNvSpPr/>
              <p:nvPr/>
            </p:nvSpPr>
            <p:spPr>
              <a:xfrm>
                <a:off x="16795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27" name="Freeform: Shape 4126">
                <a:extLst>
                  <a:ext uri="{FF2B5EF4-FFF2-40B4-BE49-F238E27FC236}">
                    <a16:creationId xmlns:a16="http://schemas.microsoft.com/office/drawing/2014/main" id="{166E74ED-850B-4012-DFC9-831E999AC205}"/>
                  </a:ext>
                </a:extLst>
              </p:cNvPr>
              <p:cNvSpPr/>
              <p:nvPr/>
            </p:nvSpPr>
            <p:spPr>
              <a:xfrm>
                <a:off x="17955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28" name="Freeform: Shape 4127">
                <a:extLst>
                  <a:ext uri="{FF2B5EF4-FFF2-40B4-BE49-F238E27FC236}">
                    <a16:creationId xmlns:a16="http://schemas.microsoft.com/office/drawing/2014/main" id="{AD1A7407-7821-AF8A-3244-C0BFD9B3C260}"/>
                  </a:ext>
                </a:extLst>
              </p:cNvPr>
              <p:cNvSpPr/>
              <p:nvPr/>
            </p:nvSpPr>
            <p:spPr>
              <a:xfrm>
                <a:off x="191159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29" name="Freeform: Shape 4128">
                <a:extLst>
                  <a:ext uri="{FF2B5EF4-FFF2-40B4-BE49-F238E27FC236}">
                    <a16:creationId xmlns:a16="http://schemas.microsoft.com/office/drawing/2014/main" id="{B82787C0-0969-EC67-C835-69E52C7D7D8C}"/>
                  </a:ext>
                </a:extLst>
              </p:cNvPr>
              <p:cNvSpPr/>
              <p:nvPr/>
            </p:nvSpPr>
            <p:spPr>
              <a:xfrm>
                <a:off x="20276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30" name="Freeform: Shape 4129">
                <a:extLst>
                  <a:ext uri="{FF2B5EF4-FFF2-40B4-BE49-F238E27FC236}">
                    <a16:creationId xmlns:a16="http://schemas.microsoft.com/office/drawing/2014/main" id="{5677F44C-D92E-BDFC-3DC8-76BEDA6E60FE}"/>
                  </a:ext>
                </a:extLst>
              </p:cNvPr>
              <p:cNvSpPr/>
              <p:nvPr/>
            </p:nvSpPr>
            <p:spPr>
              <a:xfrm>
                <a:off x="21436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31" name="Freeform: Shape 4130">
                <a:extLst>
                  <a:ext uri="{FF2B5EF4-FFF2-40B4-BE49-F238E27FC236}">
                    <a16:creationId xmlns:a16="http://schemas.microsoft.com/office/drawing/2014/main" id="{840405E6-8BAE-7AD6-BA2F-F88C34E80810}"/>
                  </a:ext>
                </a:extLst>
              </p:cNvPr>
              <p:cNvSpPr/>
              <p:nvPr/>
            </p:nvSpPr>
            <p:spPr>
              <a:xfrm>
                <a:off x="225968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32" name="Freeform: Shape 4131">
                <a:extLst>
                  <a:ext uri="{FF2B5EF4-FFF2-40B4-BE49-F238E27FC236}">
                    <a16:creationId xmlns:a16="http://schemas.microsoft.com/office/drawing/2014/main" id="{E8F5F924-71AC-5470-2986-DD32D149C795}"/>
                  </a:ext>
                </a:extLst>
              </p:cNvPr>
              <p:cNvSpPr/>
              <p:nvPr/>
            </p:nvSpPr>
            <p:spPr>
              <a:xfrm>
                <a:off x="237571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33" name="Freeform: Shape 4132">
                <a:extLst>
                  <a:ext uri="{FF2B5EF4-FFF2-40B4-BE49-F238E27FC236}">
                    <a16:creationId xmlns:a16="http://schemas.microsoft.com/office/drawing/2014/main" id="{3C881E67-473D-16B0-5DAA-E5D027661773}"/>
                  </a:ext>
                </a:extLst>
              </p:cNvPr>
              <p:cNvSpPr/>
              <p:nvPr/>
            </p:nvSpPr>
            <p:spPr>
              <a:xfrm>
                <a:off x="24917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34" name="Freeform: Shape 4133">
                <a:extLst>
                  <a:ext uri="{FF2B5EF4-FFF2-40B4-BE49-F238E27FC236}">
                    <a16:creationId xmlns:a16="http://schemas.microsoft.com/office/drawing/2014/main" id="{A50BD553-7032-285B-DC8B-56335CE1D8DA}"/>
                  </a:ext>
                </a:extLst>
              </p:cNvPr>
              <p:cNvSpPr/>
              <p:nvPr/>
            </p:nvSpPr>
            <p:spPr>
              <a:xfrm>
                <a:off x="26077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35" name="Freeform: Shape 4134">
                <a:extLst>
                  <a:ext uri="{FF2B5EF4-FFF2-40B4-BE49-F238E27FC236}">
                    <a16:creationId xmlns:a16="http://schemas.microsoft.com/office/drawing/2014/main" id="{9701FA44-F65A-3905-CC7B-BBA7FDE87D5E}"/>
                  </a:ext>
                </a:extLst>
              </p:cNvPr>
              <p:cNvSpPr/>
              <p:nvPr/>
            </p:nvSpPr>
            <p:spPr>
              <a:xfrm>
                <a:off x="272379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36" name="Freeform: Shape 4135">
                <a:extLst>
                  <a:ext uri="{FF2B5EF4-FFF2-40B4-BE49-F238E27FC236}">
                    <a16:creationId xmlns:a16="http://schemas.microsoft.com/office/drawing/2014/main" id="{CDC0E5FB-E23A-E84D-5681-905FDA43A8E9}"/>
                  </a:ext>
                </a:extLst>
              </p:cNvPr>
              <p:cNvSpPr/>
              <p:nvPr/>
            </p:nvSpPr>
            <p:spPr>
              <a:xfrm>
                <a:off x="28398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37" name="Freeform: Shape 4136">
                <a:extLst>
                  <a:ext uri="{FF2B5EF4-FFF2-40B4-BE49-F238E27FC236}">
                    <a16:creationId xmlns:a16="http://schemas.microsoft.com/office/drawing/2014/main" id="{956C8880-6DC4-15B8-265E-579CC41B25E2}"/>
                  </a:ext>
                </a:extLst>
              </p:cNvPr>
              <p:cNvSpPr/>
              <p:nvPr/>
            </p:nvSpPr>
            <p:spPr>
              <a:xfrm>
                <a:off x="29558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38" name="Freeform: Shape 4137">
                <a:extLst>
                  <a:ext uri="{FF2B5EF4-FFF2-40B4-BE49-F238E27FC236}">
                    <a16:creationId xmlns:a16="http://schemas.microsoft.com/office/drawing/2014/main" id="{E81E4196-5C0B-5A7D-6DD7-DC011F421434}"/>
                  </a:ext>
                </a:extLst>
              </p:cNvPr>
              <p:cNvSpPr/>
              <p:nvPr/>
            </p:nvSpPr>
            <p:spPr>
              <a:xfrm>
                <a:off x="307189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39" name="Freeform: Shape 4138">
                <a:extLst>
                  <a:ext uri="{FF2B5EF4-FFF2-40B4-BE49-F238E27FC236}">
                    <a16:creationId xmlns:a16="http://schemas.microsoft.com/office/drawing/2014/main" id="{2F24C6DC-4955-46BD-E419-D06C0211F6FF}"/>
                  </a:ext>
                </a:extLst>
              </p:cNvPr>
              <p:cNvSpPr/>
              <p:nvPr/>
            </p:nvSpPr>
            <p:spPr>
              <a:xfrm>
                <a:off x="318791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40" name="Freeform: Shape 4139">
                <a:extLst>
                  <a:ext uri="{FF2B5EF4-FFF2-40B4-BE49-F238E27FC236}">
                    <a16:creationId xmlns:a16="http://schemas.microsoft.com/office/drawing/2014/main" id="{2CB96240-6AC5-9A56-84AC-3B7A39145BFD}"/>
                  </a:ext>
                </a:extLst>
              </p:cNvPr>
              <p:cNvSpPr/>
              <p:nvPr/>
            </p:nvSpPr>
            <p:spPr>
              <a:xfrm>
                <a:off x="33039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41" name="Freeform: Shape 4140">
                <a:extLst>
                  <a:ext uri="{FF2B5EF4-FFF2-40B4-BE49-F238E27FC236}">
                    <a16:creationId xmlns:a16="http://schemas.microsoft.com/office/drawing/2014/main" id="{69ACB414-4A55-A1C2-5175-DCC97377118D}"/>
                  </a:ext>
                </a:extLst>
              </p:cNvPr>
              <p:cNvSpPr/>
              <p:nvPr/>
            </p:nvSpPr>
            <p:spPr>
              <a:xfrm>
                <a:off x="341997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42" name="Freeform: Shape 4141">
                <a:extLst>
                  <a:ext uri="{FF2B5EF4-FFF2-40B4-BE49-F238E27FC236}">
                    <a16:creationId xmlns:a16="http://schemas.microsoft.com/office/drawing/2014/main" id="{02F23300-4E31-7D04-B90C-86EFE8B62701}"/>
                  </a:ext>
                </a:extLst>
              </p:cNvPr>
              <p:cNvSpPr/>
              <p:nvPr/>
            </p:nvSpPr>
            <p:spPr>
              <a:xfrm>
                <a:off x="35360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43" name="Freeform: Shape 4142">
                <a:extLst>
                  <a:ext uri="{FF2B5EF4-FFF2-40B4-BE49-F238E27FC236}">
                    <a16:creationId xmlns:a16="http://schemas.microsoft.com/office/drawing/2014/main" id="{9F501E62-26CC-4A91-44B6-D4B95BB4C3D3}"/>
                  </a:ext>
                </a:extLst>
              </p:cNvPr>
              <p:cNvSpPr/>
              <p:nvPr/>
            </p:nvSpPr>
            <p:spPr>
              <a:xfrm>
                <a:off x="36520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44" name="Freeform: Shape 4143">
                <a:extLst>
                  <a:ext uri="{FF2B5EF4-FFF2-40B4-BE49-F238E27FC236}">
                    <a16:creationId xmlns:a16="http://schemas.microsoft.com/office/drawing/2014/main" id="{EC6ED2B6-B757-90BD-0EC0-03CD150E65B9}"/>
                  </a:ext>
                </a:extLst>
              </p:cNvPr>
              <p:cNvSpPr/>
              <p:nvPr/>
            </p:nvSpPr>
            <p:spPr>
              <a:xfrm>
                <a:off x="37680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45" name="Freeform: Shape 4144">
                <a:extLst>
                  <a:ext uri="{FF2B5EF4-FFF2-40B4-BE49-F238E27FC236}">
                    <a16:creationId xmlns:a16="http://schemas.microsoft.com/office/drawing/2014/main" id="{A64E9D3D-051E-C198-BF2C-7190756AB1E0}"/>
                  </a:ext>
                </a:extLst>
              </p:cNvPr>
              <p:cNvSpPr/>
              <p:nvPr/>
            </p:nvSpPr>
            <p:spPr>
              <a:xfrm>
                <a:off x="38840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46" name="Freeform: Shape 4145">
                <a:extLst>
                  <a:ext uri="{FF2B5EF4-FFF2-40B4-BE49-F238E27FC236}">
                    <a16:creationId xmlns:a16="http://schemas.microsoft.com/office/drawing/2014/main" id="{CA67B94E-3400-7DF3-41EC-98CE9D00D68E}"/>
                  </a:ext>
                </a:extLst>
              </p:cNvPr>
              <p:cNvSpPr/>
              <p:nvPr/>
            </p:nvSpPr>
            <p:spPr>
              <a:xfrm>
                <a:off x="400012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47" name="Freeform: Shape 4146">
                <a:extLst>
                  <a:ext uri="{FF2B5EF4-FFF2-40B4-BE49-F238E27FC236}">
                    <a16:creationId xmlns:a16="http://schemas.microsoft.com/office/drawing/2014/main" id="{6C3AAB41-33A7-5EDC-933E-012D22680B75}"/>
                  </a:ext>
                </a:extLst>
              </p:cNvPr>
              <p:cNvSpPr/>
              <p:nvPr/>
            </p:nvSpPr>
            <p:spPr>
              <a:xfrm>
                <a:off x="41161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48" name="Freeform: Shape 4147">
                <a:extLst>
                  <a:ext uri="{FF2B5EF4-FFF2-40B4-BE49-F238E27FC236}">
                    <a16:creationId xmlns:a16="http://schemas.microsoft.com/office/drawing/2014/main" id="{080DBE75-2546-9F85-0CFD-5CE4A4B77F1E}"/>
                  </a:ext>
                </a:extLst>
              </p:cNvPr>
              <p:cNvSpPr/>
              <p:nvPr/>
            </p:nvSpPr>
            <p:spPr>
              <a:xfrm>
                <a:off x="42321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49" name="Freeform: Shape 4148">
                <a:extLst>
                  <a:ext uri="{FF2B5EF4-FFF2-40B4-BE49-F238E27FC236}">
                    <a16:creationId xmlns:a16="http://schemas.microsoft.com/office/drawing/2014/main" id="{E6F6F615-756A-AB82-76D3-84D5F09B02A0}"/>
                  </a:ext>
                </a:extLst>
              </p:cNvPr>
              <p:cNvSpPr/>
              <p:nvPr/>
            </p:nvSpPr>
            <p:spPr>
              <a:xfrm>
                <a:off x="43482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50" name="Freeform: Shape 4149">
                <a:extLst>
                  <a:ext uri="{FF2B5EF4-FFF2-40B4-BE49-F238E27FC236}">
                    <a16:creationId xmlns:a16="http://schemas.microsoft.com/office/drawing/2014/main" id="{F0408FCF-C560-64B9-1C9F-DC56BD0A0498}"/>
                  </a:ext>
                </a:extLst>
              </p:cNvPr>
              <p:cNvSpPr/>
              <p:nvPr/>
            </p:nvSpPr>
            <p:spPr>
              <a:xfrm>
                <a:off x="446424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51" name="Freeform: Shape 4150">
                <a:extLst>
                  <a:ext uri="{FF2B5EF4-FFF2-40B4-BE49-F238E27FC236}">
                    <a16:creationId xmlns:a16="http://schemas.microsoft.com/office/drawing/2014/main" id="{A67B9675-3235-225A-8E3F-18268CB439D1}"/>
                  </a:ext>
                </a:extLst>
              </p:cNvPr>
              <p:cNvSpPr/>
              <p:nvPr/>
            </p:nvSpPr>
            <p:spPr>
              <a:xfrm>
                <a:off x="458027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52" name="Freeform: Shape 4151">
                <a:extLst>
                  <a:ext uri="{FF2B5EF4-FFF2-40B4-BE49-F238E27FC236}">
                    <a16:creationId xmlns:a16="http://schemas.microsoft.com/office/drawing/2014/main" id="{2E59725D-8DC8-22C7-0E2A-1AFE68C06086}"/>
                  </a:ext>
                </a:extLst>
              </p:cNvPr>
              <p:cNvSpPr/>
              <p:nvPr/>
            </p:nvSpPr>
            <p:spPr>
              <a:xfrm>
                <a:off x="5511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53" name="Freeform: Shape 4152">
                <a:extLst>
                  <a:ext uri="{FF2B5EF4-FFF2-40B4-BE49-F238E27FC236}">
                    <a16:creationId xmlns:a16="http://schemas.microsoft.com/office/drawing/2014/main" id="{7CE4273B-157A-EA80-F25A-DC62637749D4}"/>
                  </a:ext>
                </a:extLst>
              </p:cNvPr>
              <p:cNvSpPr/>
              <p:nvPr/>
            </p:nvSpPr>
            <p:spPr>
              <a:xfrm>
                <a:off x="17115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54" name="Freeform: Shape 4153">
                <a:extLst>
                  <a:ext uri="{FF2B5EF4-FFF2-40B4-BE49-F238E27FC236}">
                    <a16:creationId xmlns:a16="http://schemas.microsoft.com/office/drawing/2014/main" id="{14C9251E-9388-B6D1-23E4-138E10E52B24}"/>
                  </a:ext>
                </a:extLst>
              </p:cNvPr>
              <p:cNvSpPr/>
              <p:nvPr/>
            </p:nvSpPr>
            <p:spPr>
              <a:xfrm>
                <a:off x="2871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55" name="Freeform: Shape 4154">
                <a:extLst>
                  <a:ext uri="{FF2B5EF4-FFF2-40B4-BE49-F238E27FC236}">
                    <a16:creationId xmlns:a16="http://schemas.microsoft.com/office/drawing/2014/main" id="{7135C308-4272-9835-8D13-8FC92D82F81B}"/>
                  </a:ext>
                </a:extLst>
              </p:cNvPr>
              <p:cNvSpPr/>
              <p:nvPr/>
            </p:nvSpPr>
            <p:spPr>
              <a:xfrm>
                <a:off x="40320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56" name="Freeform: Shape 4155">
                <a:extLst>
                  <a:ext uri="{FF2B5EF4-FFF2-40B4-BE49-F238E27FC236}">
                    <a16:creationId xmlns:a16="http://schemas.microsoft.com/office/drawing/2014/main" id="{675B36EA-44FD-D707-7BF3-C62CDE27615A}"/>
                  </a:ext>
                </a:extLst>
              </p:cNvPr>
              <p:cNvSpPr/>
              <p:nvPr/>
            </p:nvSpPr>
            <p:spPr>
              <a:xfrm>
                <a:off x="51923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57" name="Freeform: Shape 4156">
                <a:extLst>
                  <a:ext uri="{FF2B5EF4-FFF2-40B4-BE49-F238E27FC236}">
                    <a16:creationId xmlns:a16="http://schemas.microsoft.com/office/drawing/2014/main" id="{A33823D1-3CA5-593A-0D34-D560AFE5538E}"/>
                  </a:ext>
                </a:extLst>
              </p:cNvPr>
              <p:cNvSpPr/>
              <p:nvPr/>
            </p:nvSpPr>
            <p:spPr>
              <a:xfrm>
                <a:off x="63526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58" name="Freeform: Shape 4157">
                <a:extLst>
                  <a:ext uri="{FF2B5EF4-FFF2-40B4-BE49-F238E27FC236}">
                    <a16:creationId xmlns:a16="http://schemas.microsoft.com/office/drawing/2014/main" id="{B0C1B5E3-AF61-0494-75EC-A3CCA3B44BA9}"/>
                  </a:ext>
                </a:extLst>
              </p:cNvPr>
              <p:cNvSpPr/>
              <p:nvPr/>
            </p:nvSpPr>
            <p:spPr>
              <a:xfrm>
                <a:off x="7512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59" name="Freeform: Shape 4158">
                <a:extLst>
                  <a:ext uri="{FF2B5EF4-FFF2-40B4-BE49-F238E27FC236}">
                    <a16:creationId xmlns:a16="http://schemas.microsoft.com/office/drawing/2014/main" id="{92B40145-DD12-F59F-32E5-F783C4C27385}"/>
                  </a:ext>
                </a:extLst>
              </p:cNvPr>
              <p:cNvSpPr/>
              <p:nvPr/>
            </p:nvSpPr>
            <p:spPr>
              <a:xfrm>
                <a:off x="8673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60" name="Freeform: Shape 4159">
                <a:extLst>
                  <a:ext uri="{FF2B5EF4-FFF2-40B4-BE49-F238E27FC236}">
                    <a16:creationId xmlns:a16="http://schemas.microsoft.com/office/drawing/2014/main" id="{F3A8317A-FF50-D299-D8F8-FE4C04BDDEB1}"/>
                  </a:ext>
                </a:extLst>
              </p:cNvPr>
              <p:cNvSpPr/>
              <p:nvPr/>
            </p:nvSpPr>
            <p:spPr>
              <a:xfrm>
                <a:off x="98334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61" name="Freeform: Shape 4160">
                <a:extLst>
                  <a:ext uri="{FF2B5EF4-FFF2-40B4-BE49-F238E27FC236}">
                    <a16:creationId xmlns:a16="http://schemas.microsoft.com/office/drawing/2014/main" id="{1B579ED7-82E0-3B21-F270-5B32413C3567}"/>
                  </a:ext>
                </a:extLst>
              </p:cNvPr>
              <p:cNvSpPr/>
              <p:nvPr/>
            </p:nvSpPr>
            <p:spPr>
              <a:xfrm>
                <a:off x="10993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62" name="Freeform: Shape 4161">
                <a:extLst>
                  <a:ext uri="{FF2B5EF4-FFF2-40B4-BE49-F238E27FC236}">
                    <a16:creationId xmlns:a16="http://schemas.microsoft.com/office/drawing/2014/main" id="{D7EF07F8-B877-E69E-C22E-0568FCFE6E93}"/>
                  </a:ext>
                </a:extLst>
              </p:cNvPr>
              <p:cNvSpPr/>
              <p:nvPr/>
            </p:nvSpPr>
            <p:spPr>
              <a:xfrm>
                <a:off x="121541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63" name="Freeform: Shape 4162">
                <a:extLst>
                  <a:ext uri="{FF2B5EF4-FFF2-40B4-BE49-F238E27FC236}">
                    <a16:creationId xmlns:a16="http://schemas.microsoft.com/office/drawing/2014/main" id="{69266503-4812-0EE2-3D44-3BD1B62F70E5}"/>
                  </a:ext>
                </a:extLst>
              </p:cNvPr>
              <p:cNvSpPr/>
              <p:nvPr/>
            </p:nvSpPr>
            <p:spPr>
              <a:xfrm>
                <a:off x="13314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64" name="Freeform: Shape 4163">
                <a:extLst>
                  <a:ext uri="{FF2B5EF4-FFF2-40B4-BE49-F238E27FC236}">
                    <a16:creationId xmlns:a16="http://schemas.microsoft.com/office/drawing/2014/main" id="{5735B758-7A0F-CCFE-82CD-669FC0AFC203}"/>
                  </a:ext>
                </a:extLst>
              </p:cNvPr>
              <p:cNvSpPr/>
              <p:nvPr/>
            </p:nvSpPr>
            <p:spPr>
              <a:xfrm>
                <a:off x="144748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65" name="Freeform: Shape 4164">
                <a:extLst>
                  <a:ext uri="{FF2B5EF4-FFF2-40B4-BE49-F238E27FC236}">
                    <a16:creationId xmlns:a16="http://schemas.microsoft.com/office/drawing/2014/main" id="{3124D0EA-E869-16F3-6AA6-8C0820916DEA}"/>
                  </a:ext>
                </a:extLst>
              </p:cNvPr>
              <p:cNvSpPr/>
              <p:nvPr/>
            </p:nvSpPr>
            <p:spPr>
              <a:xfrm>
                <a:off x="15634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66" name="Freeform: Shape 4165">
                <a:extLst>
                  <a:ext uri="{FF2B5EF4-FFF2-40B4-BE49-F238E27FC236}">
                    <a16:creationId xmlns:a16="http://schemas.microsoft.com/office/drawing/2014/main" id="{7420FC60-8BAA-53A3-5E5C-52FC56289F8C}"/>
                  </a:ext>
                </a:extLst>
              </p:cNvPr>
              <p:cNvSpPr/>
              <p:nvPr/>
            </p:nvSpPr>
            <p:spPr>
              <a:xfrm>
                <a:off x="16795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67" name="Freeform: Shape 4166">
                <a:extLst>
                  <a:ext uri="{FF2B5EF4-FFF2-40B4-BE49-F238E27FC236}">
                    <a16:creationId xmlns:a16="http://schemas.microsoft.com/office/drawing/2014/main" id="{8217A119-7E43-B562-C973-88B0E7CA749D}"/>
                  </a:ext>
                </a:extLst>
              </p:cNvPr>
              <p:cNvSpPr/>
              <p:nvPr/>
            </p:nvSpPr>
            <p:spPr>
              <a:xfrm>
                <a:off x="17955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68" name="Freeform: Shape 4167">
                <a:extLst>
                  <a:ext uri="{FF2B5EF4-FFF2-40B4-BE49-F238E27FC236}">
                    <a16:creationId xmlns:a16="http://schemas.microsoft.com/office/drawing/2014/main" id="{BFB89641-BC7B-DAD4-6D8A-19D8288C76B7}"/>
                  </a:ext>
                </a:extLst>
              </p:cNvPr>
              <p:cNvSpPr/>
              <p:nvPr/>
            </p:nvSpPr>
            <p:spPr>
              <a:xfrm>
                <a:off x="191159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69" name="Freeform: Shape 4168">
                <a:extLst>
                  <a:ext uri="{FF2B5EF4-FFF2-40B4-BE49-F238E27FC236}">
                    <a16:creationId xmlns:a16="http://schemas.microsoft.com/office/drawing/2014/main" id="{54E0E8FD-89E8-0723-0A78-9813E2F43550}"/>
                  </a:ext>
                </a:extLst>
              </p:cNvPr>
              <p:cNvSpPr/>
              <p:nvPr/>
            </p:nvSpPr>
            <p:spPr>
              <a:xfrm>
                <a:off x="20276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70" name="Freeform: Shape 4169">
                <a:extLst>
                  <a:ext uri="{FF2B5EF4-FFF2-40B4-BE49-F238E27FC236}">
                    <a16:creationId xmlns:a16="http://schemas.microsoft.com/office/drawing/2014/main" id="{761C1BD5-B224-1668-07B6-CFF66C155568}"/>
                  </a:ext>
                </a:extLst>
              </p:cNvPr>
              <p:cNvSpPr/>
              <p:nvPr/>
            </p:nvSpPr>
            <p:spPr>
              <a:xfrm>
                <a:off x="21436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71" name="Freeform: Shape 4170">
                <a:extLst>
                  <a:ext uri="{FF2B5EF4-FFF2-40B4-BE49-F238E27FC236}">
                    <a16:creationId xmlns:a16="http://schemas.microsoft.com/office/drawing/2014/main" id="{CDCFADA3-D9F0-AF87-0351-F8B58FAC1361}"/>
                  </a:ext>
                </a:extLst>
              </p:cNvPr>
              <p:cNvSpPr/>
              <p:nvPr/>
            </p:nvSpPr>
            <p:spPr>
              <a:xfrm>
                <a:off x="225968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72" name="Freeform: Shape 4171">
                <a:extLst>
                  <a:ext uri="{FF2B5EF4-FFF2-40B4-BE49-F238E27FC236}">
                    <a16:creationId xmlns:a16="http://schemas.microsoft.com/office/drawing/2014/main" id="{71685A94-F0DC-9DC0-D589-CA5EF2407559}"/>
                  </a:ext>
                </a:extLst>
              </p:cNvPr>
              <p:cNvSpPr/>
              <p:nvPr/>
            </p:nvSpPr>
            <p:spPr>
              <a:xfrm>
                <a:off x="237571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73" name="Freeform: Shape 4172">
                <a:extLst>
                  <a:ext uri="{FF2B5EF4-FFF2-40B4-BE49-F238E27FC236}">
                    <a16:creationId xmlns:a16="http://schemas.microsoft.com/office/drawing/2014/main" id="{766E315D-479C-1D4E-DC20-DE88CC5CC9C9}"/>
                  </a:ext>
                </a:extLst>
              </p:cNvPr>
              <p:cNvSpPr/>
              <p:nvPr/>
            </p:nvSpPr>
            <p:spPr>
              <a:xfrm>
                <a:off x="24917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74" name="Freeform: Shape 4173">
                <a:extLst>
                  <a:ext uri="{FF2B5EF4-FFF2-40B4-BE49-F238E27FC236}">
                    <a16:creationId xmlns:a16="http://schemas.microsoft.com/office/drawing/2014/main" id="{C5A6008D-012D-E0B2-7D20-1DD081843B63}"/>
                  </a:ext>
                </a:extLst>
              </p:cNvPr>
              <p:cNvSpPr/>
              <p:nvPr/>
            </p:nvSpPr>
            <p:spPr>
              <a:xfrm>
                <a:off x="26077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75" name="Freeform: Shape 4174">
                <a:extLst>
                  <a:ext uri="{FF2B5EF4-FFF2-40B4-BE49-F238E27FC236}">
                    <a16:creationId xmlns:a16="http://schemas.microsoft.com/office/drawing/2014/main" id="{173E926C-4043-F99F-9FAF-24D89749C404}"/>
                  </a:ext>
                </a:extLst>
              </p:cNvPr>
              <p:cNvSpPr/>
              <p:nvPr/>
            </p:nvSpPr>
            <p:spPr>
              <a:xfrm>
                <a:off x="272379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76" name="Freeform: Shape 4175">
                <a:extLst>
                  <a:ext uri="{FF2B5EF4-FFF2-40B4-BE49-F238E27FC236}">
                    <a16:creationId xmlns:a16="http://schemas.microsoft.com/office/drawing/2014/main" id="{D11B9E21-523C-95F7-8C54-76E2D0932837}"/>
                  </a:ext>
                </a:extLst>
              </p:cNvPr>
              <p:cNvSpPr/>
              <p:nvPr/>
            </p:nvSpPr>
            <p:spPr>
              <a:xfrm>
                <a:off x="28398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77" name="Freeform: Shape 4176">
                <a:extLst>
                  <a:ext uri="{FF2B5EF4-FFF2-40B4-BE49-F238E27FC236}">
                    <a16:creationId xmlns:a16="http://schemas.microsoft.com/office/drawing/2014/main" id="{B6F385EA-AB06-AFAB-4988-7B0447F143C9}"/>
                  </a:ext>
                </a:extLst>
              </p:cNvPr>
              <p:cNvSpPr/>
              <p:nvPr/>
            </p:nvSpPr>
            <p:spPr>
              <a:xfrm>
                <a:off x="29558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78" name="Freeform: Shape 4177">
                <a:extLst>
                  <a:ext uri="{FF2B5EF4-FFF2-40B4-BE49-F238E27FC236}">
                    <a16:creationId xmlns:a16="http://schemas.microsoft.com/office/drawing/2014/main" id="{139B380A-D60B-128A-EA92-4B27686D9E7E}"/>
                  </a:ext>
                </a:extLst>
              </p:cNvPr>
              <p:cNvSpPr/>
              <p:nvPr/>
            </p:nvSpPr>
            <p:spPr>
              <a:xfrm>
                <a:off x="307189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79" name="Freeform: Shape 4178">
                <a:extLst>
                  <a:ext uri="{FF2B5EF4-FFF2-40B4-BE49-F238E27FC236}">
                    <a16:creationId xmlns:a16="http://schemas.microsoft.com/office/drawing/2014/main" id="{BEFB09F3-7C77-7556-0123-E07C0D0029DE}"/>
                  </a:ext>
                </a:extLst>
              </p:cNvPr>
              <p:cNvSpPr/>
              <p:nvPr/>
            </p:nvSpPr>
            <p:spPr>
              <a:xfrm>
                <a:off x="318791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80" name="Freeform: Shape 4179">
                <a:extLst>
                  <a:ext uri="{FF2B5EF4-FFF2-40B4-BE49-F238E27FC236}">
                    <a16:creationId xmlns:a16="http://schemas.microsoft.com/office/drawing/2014/main" id="{5DDF2CA4-626B-B710-C303-C18439847662}"/>
                  </a:ext>
                </a:extLst>
              </p:cNvPr>
              <p:cNvSpPr/>
              <p:nvPr/>
            </p:nvSpPr>
            <p:spPr>
              <a:xfrm>
                <a:off x="33039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81" name="Freeform: Shape 4180">
                <a:extLst>
                  <a:ext uri="{FF2B5EF4-FFF2-40B4-BE49-F238E27FC236}">
                    <a16:creationId xmlns:a16="http://schemas.microsoft.com/office/drawing/2014/main" id="{E2C8DC7B-E596-6250-025B-E7FCFA0C12B1}"/>
                  </a:ext>
                </a:extLst>
              </p:cNvPr>
              <p:cNvSpPr/>
              <p:nvPr/>
            </p:nvSpPr>
            <p:spPr>
              <a:xfrm>
                <a:off x="341997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82" name="Freeform: Shape 4181">
                <a:extLst>
                  <a:ext uri="{FF2B5EF4-FFF2-40B4-BE49-F238E27FC236}">
                    <a16:creationId xmlns:a16="http://schemas.microsoft.com/office/drawing/2014/main" id="{CA50AB23-4B24-9866-6124-91E875AAB383}"/>
                  </a:ext>
                </a:extLst>
              </p:cNvPr>
              <p:cNvSpPr/>
              <p:nvPr/>
            </p:nvSpPr>
            <p:spPr>
              <a:xfrm>
                <a:off x="35360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83" name="Freeform: Shape 4182">
                <a:extLst>
                  <a:ext uri="{FF2B5EF4-FFF2-40B4-BE49-F238E27FC236}">
                    <a16:creationId xmlns:a16="http://schemas.microsoft.com/office/drawing/2014/main" id="{C8787E0E-2416-8997-5EC3-89D2038464EC}"/>
                  </a:ext>
                </a:extLst>
              </p:cNvPr>
              <p:cNvSpPr/>
              <p:nvPr/>
            </p:nvSpPr>
            <p:spPr>
              <a:xfrm>
                <a:off x="36520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84" name="Freeform: Shape 4183">
                <a:extLst>
                  <a:ext uri="{FF2B5EF4-FFF2-40B4-BE49-F238E27FC236}">
                    <a16:creationId xmlns:a16="http://schemas.microsoft.com/office/drawing/2014/main" id="{C2F71644-83A0-55F8-3812-1BEC09A8C7A6}"/>
                  </a:ext>
                </a:extLst>
              </p:cNvPr>
              <p:cNvSpPr/>
              <p:nvPr/>
            </p:nvSpPr>
            <p:spPr>
              <a:xfrm>
                <a:off x="37680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85" name="Freeform: Shape 4184">
                <a:extLst>
                  <a:ext uri="{FF2B5EF4-FFF2-40B4-BE49-F238E27FC236}">
                    <a16:creationId xmlns:a16="http://schemas.microsoft.com/office/drawing/2014/main" id="{6BA28DD5-28C4-7DFA-1FC5-91ABD8E88EDF}"/>
                  </a:ext>
                </a:extLst>
              </p:cNvPr>
              <p:cNvSpPr/>
              <p:nvPr/>
            </p:nvSpPr>
            <p:spPr>
              <a:xfrm>
                <a:off x="38840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86" name="Freeform: Shape 4185">
                <a:extLst>
                  <a:ext uri="{FF2B5EF4-FFF2-40B4-BE49-F238E27FC236}">
                    <a16:creationId xmlns:a16="http://schemas.microsoft.com/office/drawing/2014/main" id="{53CFD9BF-4676-9F11-02BA-AF25ACD57F98}"/>
                  </a:ext>
                </a:extLst>
              </p:cNvPr>
              <p:cNvSpPr/>
              <p:nvPr/>
            </p:nvSpPr>
            <p:spPr>
              <a:xfrm>
                <a:off x="400012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87" name="Freeform: Shape 4186">
                <a:extLst>
                  <a:ext uri="{FF2B5EF4-FFF2-40B4-BE49-F238E27FC236}">
                    <a16:creationId xmlns:a16="http://schemas.microsoft.com/office/drawing/2014/main" id="{8440D926-770F-7402-08F7-C33AACABC54D}"/>
                  </a:ext>
                </a:extLst>
              </p:cNvPr>
              <p:cNvSpPr/>
              <p:nvPr/>
            </p:nvSpPr>
            <p:spPr>
              <a:xfrm>
                <a:off x="41161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88" name="Freeform: Shape 4187">
                <a:extLst>
                  <a:ext uri="{FF2B5EF4-FFF2-40B4-BE49-F238E27FC236}">
                    <a16:creationId xmlns:a16="http://schemas.microsoft.com/office/drawing/2014/main" id="{28A87277-C982-40A3-BAD7-169C770EF578}"/>
                  </a:ext>
                </a:extLst>
              </p:cNvPr>
              <p:cNvSpPr/>
              <p:nvPr/>
            </p:nvSpPr>
            <p:spPr>
              <a:xfrm>
                <a:off x="42321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89" name="Freeform: Shape 4188">
                <a:extLst>
                  <a:ext uri="{FF2B5EF4-FFF2-40B4-BE49-F238E27FC236}">
                    <a16:creationId xmlns:a16="http://schemas.microsoft.com/office/drawing/2014/main" id="{D2BF077C-A9C9-B53E-1922-611FF04A383D}"/>
                  </a:ext>
                </a:extLst>
              </p:cNvPr>
              <p:cNvSpPr/>
              <p:nvPr/>
            </p:nvSpPr>
            <p:spPr>
              <a:xfrm>
                <a:off x="43482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90" name="Freeform: Shape 4189">
                <a:extLst>
                  <a:ext uri="{FF2B5EF4-FFF2-40B4-BE49-F238E27FC236}">
                    <a16:creationId xmlns:a16="http://schemas.microsoft.com/office/drawing/2014/main" id="{1FE5596B-98DF-FA63-4425-B67947E88A27}"/>
                  </a:ext>
                </a:extLst>
              </p:cNvPr>
              <p:cNvSpPr/>
              <p:nvPr/>
            </p:nvSpPr>
            <p:spPr>
              <a:xfrm>
                <a:off x="446424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91" name="Freeform: Shape 4190">
                <a:extLst>
                  <a:ext uri="{FF2B5EF4-FFF2-40B4-BE49-F238E27FC236}">
                    <a16:creationId xmlns:a16="http://schemas.microsoft.com/office/drawing/2014/main" id="{3945BC67-8650-2002-376A-569324A1524C}"/>
                  </a:ext>
                </a:extLst>
              </p:cNvPr>
              <p:cNvSpPr/>
              <p:nvPr/>
            </p:nvSpPr>
            <p:spPr>
              <a:xfrm>
                <a:off x="458027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92" name="Freeform: Shape 4191">
                <a:extLst>
                  <a:ext uri="{FF2B5EF4-FFF2-40B4-BE49-F238E27FC236}">
                    <a16:creationId xmlns:a16="http://schemas.microsoft.com/office/drawing/2014/main" id="{14B8C5B2-8F87-DD89-D344-1F6DA8BB05B1}"/>
                  </a:ext>
                </a:extLst>
              </p:cNvPr>
              <p:cNvSpPr/>
              <p:nvPr/>
            </p:nvSpPr>
            <p:spPr>
              <a:xfrm>
                <a:off x="5511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93" name="Freeform: Shape 4192">
                <a:extLst>
                  <a:ext uri="{FF2B5EF4-FFF2-40B4-BE49-F238E27FC236}">
                    <a16:creationId xmlns:a16="http://schemas.microsoft.com/office/drawing/2014/main" id="{AD8975BB-82C8-86CA-94CC-AEA8AC921A44}"/>
                  </a:ext>
                </a:extLst>
              </p:cNvPr>
              <p:cNvSpPr/>
              <p:nvPr/>
            </p:nvSpPr>
            <p:spPr>
              <a:xfrm>
                <a:off x="17115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94" name="Freeform: Shape 4193">
                <a:extLst>
                  <a:ext uri="{FF2B5EF4-FFF2-40B4-BE49-F238E27FC236}">
                    <a16:creationId xmlns:a16="http://schemas.microsoft.com/office/drawing/2014/main" id="{0989D8BB-B83D-D63F-D734-B94B3658F901}"/>
                  </a:ext>
                </a:extLst>
              </p:cNvPr>
              <p:cNvSpPr/>
              <p:nvPr/>
            </p:nvSpPr>
            <p:spPr>
              <a:xfrm>
                <a:off x="2871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95" name="Freeform: Shape 4194">
                <a:extLst>
                  <a:ext uri="{FF2B5EF4-FFF2-40B4-BE49-F238E27FC236}">
                    <a16:creationId xmlns:a16="http://schemas.microsoft.com/office/drawing/2014/main" id="{2EF61590-1866-3D6C-4CF6-4EFC8359CD7F}"/>
                  </a:ext>
                </a:extLst>
              </p:cNvPr>
              <p:cNvSpPr/>
              <p:nvPr/>
            </p:nvSpPr>
            <p:spPr>
              <a:xfrm>
                <a:off x="40320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96" name="Freeform: Shape 4195">
                <a:extLst>
                  <a:ext uri="{FF2B5EF4-FFF2-40B4-BE49-F238E27FC236}">
                    <a16:creationId xmlns:a16="http://schemas.microsoft.com/office/drawing/2014/main" id="{95D7BE3D-0C68-A4B1-4B01-1E09B5548C50}"/>
                  </a:ext>
                </a:extLst>
              </p:cNvPr>
              <p:cNvSpPr/>
              <p:nvPr/>
            </p:nvSpPr>
            <p:spPr>
              <a:xfrm>
                <a:off x="51923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97" name="Freeform: Shape 4196">
                <a:extLst>
                  <a:ext uri="{FF2B5EF4-FFF2-40B4-BE49-F238E27FC236}">
                    <a16:creationId xmlns:a16="http://schemas.microsoft.com/office/drawing/2014/main" id="{1A3DDF66-712F-E1E2-E6E7-A090B21C8751}"/>
                  </a:ext>
                </a:extLst>
              </p:cNvPr>
              <p:cNvSpPr/>
              <p:nvPr/>
            </p:nvSpPr>
            <p:spPr>
              <a:xfrm>
                <a:off x="63526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98" name="Freeform: Shape 4197">
                <a:extLst>
                  <a:ext uri="{FF2B5EF4-FFF2-40B4-BE49-F238E27FC236}">
                    <a16:creationId xmlns:a16="http://schemas.microsoft.com/office/drawing/2014/main" id="{31F70718-6829-3724-2F37-79E0A72DDAE2}"/>
                  </a:ext>
                </a:extLst>
              </p:cNvPr>
              <p:cNvSpPr/>
              <p:nvPr/>
            </p:nvSpPr>
            <p:spPr>
              <a:xfrm>
                <a:off x="7512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199" name="Freeform: Shape 4198">
                <a:extLst>
                  <a:ext uri="{FF2B5EF4-FFF2-40B4-BE49-F238E27FC236}">
                    <a16:creationId xmlns:a16="http://schemas.microsoft.com/office/drawing/2014/main" id="{D8E71A36-F5B5-3CC9-A0C1-21F4828CB13B}"/>
                  </a:ext>
                </a:extLst>
              </p:cNvPr>
              <p:cNvSpPr/>
              <p:nvPr/>
            </p:nvSpPr>
            <p:spPr>
              <a:xfrm>
                <a:off x="8673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00" name="Freeform: Shape 4199">
                <a:extLst>
                  <a:ext uri="{FF2B5EF4-FFF2-40B4-BE49-F238E27FC236}">
                    <a16:creationId xmlns:a16="http://schemas.microsoft.com/office/drawing/2014/main" id="{1A7BF94E-1343-560B-231C-DD6F2C644084}"/>
                  </a:ext>
                </a:extLst>
              </p:cNvPr>
              <p:cNvSpPr/>
              <p:nvPr/>
            </p:nvSpPr>
            <p:spPr>
              <a:xfrm>
                <a:off x="98334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01" name="Freeform: Shape 4200">
                <a:extLst>
                  <a:ext uri="{FF2B5EF4-FFF2-40B4-BE49-F238E27FC236}">
                    <a16:creationId xmlns:a16="http://schemas.microsoft.com/office/drawing/2014/main" id="{AE616111-41BD-544F-A884-DBCE47CEB8DA}"/>
                  </a:ext>
                </a:extLst>
              </p:cNvPr>
              <p:cNvSpPr/>
              <p:nvPr/>
            </p:nvSpPr>
            <p:spPr>
              <a:xfrm>
                <a:off x="10993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02" name="Freeform: Shape 4201">
                <a:extLst>
                  <a:ext uri="{FF2B5EF4-FFF2-40B4-BE49-F238E27FC236}">
                    <a16:creationId xmlns:a16="http://schemas.microsoft.com/office/drawing/2014/main" id="{A1DEEC9D-D851-E120-0E22-3E560BD79D4D}"/>
                  </a:ext>
                </a:extLst>
              </p:cNvPr>
              <p:cNvSpPr/>
              <p:nvPr/>
            </p:nvSpPr>
            <p:spPr>
              <a:xfrm>
                <a:off x="121541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03" name="Freeform: Shape 4202">
                <a:extLst>
                  <a:ext uri="{FF2B5EF4-FFF2-40B4-BE49-F238E27FC236}">
                    <a16:creationId xmlns:a16="http://schemas.microsoft.com/office/drawing/2014/main" id="{3D70DB01-9DA1-0148-0AA1-CCC966743953}"/>
                  </a:ext>
                </a:extLst>
              </p:cNvPr>
              <p:cNvSpPr/>
              <p:nvPr/>
            </p:nvSpPr>
            <p:spPr>
              <a:xfrm>
                <a:off x="13314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04" name="Freeform: Shape 4203">
                <a:extLst>
                  <a:ext uri="{FF2B5EF4-FFF2-40B4-BE49-F238E27FC236}">
                    <a16:creationId xmlns:a16="http://schemas.microsoft.com/office/drawing/2014/main" id="{2F2636B8-AE48-6E62-EC69-B19BCF1ED879}"/>
                  </a:ext>
                </a:extLst>
              </p:cNvPr>
              <p:cNvSpPr/>
              <p:nvPr/>
            </p:nvSpPr>
            <p:spPr>
              <a:xfrm>
                <a:off x="144748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05" name="Freeform: Shape 4204">
                <a:extLst>
                  <a:ext uri="{FF2B5EF4-FFF2-40B4-BE49-F238E27FC236}">
                    <a16:creationId xmlns:a16="http://schemas.microsoft.com/office/drawing/2014/main" id="{8696F826-1DFF-6580-51D6-EF16D3344F98}"/>
                  </a:ext>
                </a:extLst>
              </p:cNvPr>
              <p:cNvSpPr/>
              <p:nvPr/>
            </p:nvSpPr>
            <p:spPr>
              <a:xfrm>
                <a:off x="15634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06" name="Freeform: Shape 4205">
                <a:extLst>
                  <a:ext uri="{FF2B5EF4-FFF2-40B4-BE49-F238E27FC236}">
                    <a16:creationId xmlns:a16="http://schemas.microsoft.com/office/drawing/2014/main" id="{E6CBFD1D-B267-9EEE-8C1C-2C0C242291F6}"/>
                  </a:ext>
                </a:extLst>
              </p:cNvPr>
              <p:cNvSpPr/>
              <p:nvPr/>
            </p:nvSpPr>
            <p:spPr>
              <a:xfrm>
                <a:off x="16795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07" name="Freeform: Shape 4206">
                <a:extLst>
                  <a:ext uri="{FF2B5EF4-FFF2-40B4-BE49-F238E27FC236}">
                    <a16:creationId xmlns:a16="http://schemas.microsoft.com/office/drawing/2014/main" id="{E326ABED-DF8F-294C-BEDA-18F737127450}"/>
                  </a:ext>
                </a:extLst>
              </p:cNvPr>
              <p:cNvSpPr/>
              <p:nvPr/>
            </p:nvSpPr>
            <p:spPr>
              <a:xfrm>
                <a:off x="17955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08" name="Freeform: Shape 4207">
                <a:extLst>
                  <a:ext uri="{FF2B5EF4-FFF2-40B4-BE49-F238E27FC236}">
                    <a16:creationId xmlns:a16="http://schemas.microsoft.com/office/drawing/2014/main" id="{2CA883CE-059F-2594-79B2-5FC3525C1A89}"/>
                  </a:ext>
                </a:extLst>
              </p:cNvPr>
              <p:cNvSpPr/>
              <p:nvPr/>
            </p:nvSpPr>
            <p:spPr>
              <a:xfrm>
                <a:off x="191159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09" name="Freeform: Shape 4208">
                <a:extLst>
                  <a:ext uri="{FF2B5EF4-FFF2-40B4-BE49-F238E27FC236}">
                    <a16:creationId xmlns:a16="http://schemas.microsoft.com/office/drawing/2014/main" id="{CEAF86DD-4D68-42B2-2875-4D6CAEFE668A}"/>
                  </a:ext>
                </a:extLst>
              </p:cNvPr>
              <p:cNvSpPr/>
              <p:nvPr/>
            </p:nvSpPr>
            <p:spPr>
              <a:xfrm>
                <a:off x="20276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10" name="Freeform: Shape 4209">
                <a:extLst>
                  <a:ext uri="{FF2B5EF4-FFF2-40B4-BE49-F238E27FC236}">
                    <a16:creationId xmlns:a16="http://schemas.microsoft.com/office/drawing/2014/main" id="{6328A0DB-F611-4C93-7258-632D294F17A4}"/>
                  </a:ext>
                </a:extLst>
              </p:cNvPr>
              <p:cNvSpPr/>
              <p:nvPr/>
            </p:nvSpPr>
            <p:spPr>
              <a:xfrm>
                <a:off x="21436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11" name="Freeform: Shape 4210">
                <a:extLst>
                  <a:ext uri="{FF2B5EF4-FFF2-40B4-BE49-F238E27FC236}">
                    <a16:creationId xmlns:a16="http://schemas.microsoft.com/office/drawing/2014/main" id="{B1973066-B105-290C-B4E2-851E6E094D05}"/>
                  </a:ext>
                </a:extLst>
              </p:cNvPr>
              <p:cNvSpPr/>
              <p:nvPr/>
            </p:nvSpPr>
            <p:spPr>
              <a:xfrm>
                <a:off x="225968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12" name="Freeform: Shape 4211">
                <a:extLst>
                  <a:ext uri="{FF2B5EF4-FFF2-40B4-BE49-F238E27FC236}">
                    <a16:creationId xmlns:a16="http://schemas.microsoft.com/office/drawing/2014/main" id="{2DE5B775-EA39-CB52-2C48-CA5ACA8A3AE2}"/>
                  </a:ext>
                </a:extLst>
              </p:cNvPr>
              <p:cNvSpPr/>
              <p:nvPr/>
            </p:nvSpPr>
            <p:spPr>
              <a:xfrm>
                <a:off x="237571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13" name="Freeform: Shape 4212">
                <a:extLst>
                  <a:ext uri="{FF2B5EF4-FFF2-40B4-BE49-F238E27FC236}">
                    <a16:creationId xmlns:a16="http://schemas.microsoft.com/office/drawing/2014/main" id="{BEE5D34F-EC30-C043-3763-C252D4BC36BD}"/>
                  </a:ext>
                </a:extLst>
              </p:cNvPr>
              <p:cNvSpPr/>
              <p:nvPr/>
            </p:nvSpPr>
            <p:spPr>
              <a:xfrm>
                <a:off x="24917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14" name="Freeform: Shape 4213">
                <a:extLst>
                  <a:ext uri="{FF2B5EF4-FFF2-40B4-BE49-F238E27FC236}">
                    <a16:creationId xmlns:a16="http://schemas.microsoft.com/office/drawing/2014/main" id="{F58B79C9-9805-B9F5-6C28-567240BB7DFA}"/>
                  </a:ext>
                </a:extLst>
              </p:cNvPr>
              <p:cNvSpPr/>
              <p:nvPr/>
            </p:nvSpPr>
            <p:spPr>
              <a:xfrm>
                <a:off x="26077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15" name="Freeform: Shape 4214">
                <a:extLst>
                  <a:ext uri="{FF2B5EF4-FFF2-40B4-BE49-F238E27FC236}">
                    <a16:creationId xmlns:a16="http://schemas.microsoft.com/office/drawing/2014/main" id="{9B797264-8A80-C61D-DA51-E36A2954E983}"/>
                  </a:ext>
                </a:extLst>
              </p:cNvPr>
              <p:cNvSpPr/>
              <p:nvPr/>
            </p:nvSpPr>
            <p:spPr>
              <a:xfrm>
                <a:off x="272379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16" name="Freeform: Shape 4215">
                <a:extLst>
                  <a:ext uri="{FF2B5EF4-FFF2-40B4-BE49-F238E27FC236}">
                    <a16:creationId xmlns:a16="http://schemas.microsoft.com/office/drawing/2014/main" id="{5BB1BABC-A5D7-2141-E587-16EBCC3C5A20}"/>
                  </a:ext>
                </a:extLst>
              </p:cNvPr>
              <p:cNvSpPr/>
              <p:nvPr/>
            </p:nvSpPr>
            <p:spPr>
              <a:xfrm>
                <a:off x="28398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17" name="Freeform: Shape 4216">
                <a:extLst>
                  <a:ext uri="{FF2B5EF4-FFF2-40B4-BE49-F238E27FC236}">
                    <a16:creationId xmlns:a16="http://schemas.microsoft.com/office/drawing/2014/main" id="{2EE8F152-A8DE-2089-B038-AF226A415531}"/>
                  </a:ext>
                </a:extLst>
              </p:cNvPr>
              <p:cNvSpPr/>
              <p:nvPr/>
            </p:nvSpPr>
            <p:spPr>
              <a:xfrm>
                <a:off x="29558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18" name="Freeform: Shape 4217">
                <a:extLst>
                  <a:ext uri="{FF2B5EF4-FFF2-40B4-BE49-F238E27FC236}">
                    <a16:creationId xmlns:a16="http://schemas.microsoft.com/office/drawing/2014/main" id="{D5206326-9E88-D8F8-20A8-A07D4BCF5A4B}"/>
                  </a:ext>
                </a:extLst>
              </p:cNvPr>
              <p:cNvSpPr/>
              <p:nvPr/>
            </p:nvSpPr>
            <p:spPr>
              <a:xfrm>
                <a:off x="307189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19" name="Freeform: Shape 4218">
                <a:extLst>
                  <a:ext uri="{FF2B5EF4-FFF2-40B4-BE49-F238E27FC236}">
                    <a16:creationId xmlns:a16="http://schemas.microsoft.com/office/drawing/2014/main" id="{CD257F1F-3F0E-BA34-BBA6-0AEC8D6AF361}"/>
                  </a:ext>
                </a:extLst>
              </p:cNvPr>
              <p:cNvSpPr/>
              <p:nvPr/>
            </p:nvSpPr>
            <p:spPr>
              <a:xfrm>
                <a:off x="318791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20" name="Freeform: Shape 4219">
                <a:extLst>
                  <a:ext uri="{FF2B5EF4-FFF2-40B4-BE49-F238E27FC236}">
                    <a16:creationId xmlns:a16="http://schemas.microsoft.com/office/drawing/2014/main" id="{E30DA1A9-F3AE-AB74-51B3-88CD7FE16242}"/>
                  </a:ext>
                </a:extLst>
              </p:cNvPr>
              <p:cNvSpPr/>
              <p:nvPr/>
            </p:nvSpPr>
            <p:spPr>
              <a:xfrm>
                <a:off x="33039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21" name="Freeform: Shape 4220">
                <a:extLst>
                  <a:ext uri="{FF2B5EF4-FFF2-40B4-BE49-F238E27FC236}">
                    <a16:creationId xmlns:a16="http://schemas.microsoft.com/office/drawing/2014/main" id="{BB53C098-43B3-BBE6-5A07-883C6205B257}"/>
                  </a:ext>
                </a:extLst>
              </p:cNvPr>
              <p:cNvSpPr/>
              <p:nvPr/>
            </p:nvSpPr>
            <p:spPr>
              <a:xfrm>
                <a:off x="341997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22" name="Freeform: Shape 4221">
                <a:extLst>
                  <a:ext uri="{FF2B5EF4-FFF2-40B4-BE49-F238E27FC236}">
                    <a16:creationId xmlns:a16="http://schemas.microsoft.com/office/drawing/2014/main" id="{C36A08D2-ABB6-9B85-F235-DE890EB7E8F3}"/>
                  </a:ext>
                </a:extLst>
              </p:cNvPr>
              <p:cNvSpPr/>
              <p:nvPr/>
            </p:nvSpPr>
            <p:spPr>
              <a:xfrm>
                <a:off x="35360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23" name="Freeform: Shape 4222">
                <a:extLst>
                  <a:ext uri="{FF2B5EF4-FFF2-40B4-BE49-F238E27FC236}">
                    <a16:creationId xmlns:a16="http://schemas.microsoft.com/office/drawing/2014/main" id="{3FF44E46-2383-907F-95DC-16EEC368990A}"/>
                  </a:ext>
                </a:extLst>
              </p:cNvPr>
              <p:cNvSpPr/>
              <p:nvPr/>
            </p:nvSpPr>
            <p:spPr>
              <a:xfrm>
                <a:off x="36520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24" name="Freeform: Shape 4223">
                <a:extLst>
                  <a:ext uri="{FF2B5EF4-FFF2-40B4-BE49-F238E27FC236}">
                    <a16:creationId xmlns:a16="http://schemas.microsoft.com/office/drawing/2014/main" id="{7C01D8BC-45D9-EEF0-C008-715F3B9D06D3}"/>
                  </a:ext>
                </a:extLst>
              </p:cNvPr>
              <p:cNvSpPr/>
              <p:nvPr/>
            </p:nvSpPr>
            <p:spPr>
              <a:xfrm>
                <a:off x="37680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25" name="Freeform: Shape 4224">
                <a:extLst>
                  <a:ext uri="{FF2B5EF4-FFF2-40B4-BE49-F238E27FC236}">
                    <a16:creationId xmlns:a16="http://schemas.microsoft.com/office/drawing/2014/main" id="{619B40DD-371F-51EF-748D-F18421240203}"/>
                  </a:ext>
                </a:extLst>
              </p:cNvPr>
              <p:cNvSpPr/>
              <p:nvPr/>
            </p:nvSpPr>
            <p:spPr>
              <a:xfrm>
                <a:off x="38840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26" name="Freeform: Shape 4225">
                <a:extLst>
                  <a:ext uri="{FF2B5EF4-FFF2-40B4-BE49-F238E27FC236}">
                    <a16:creationId xmlns:a16="http://schemas.microsoft.com/office/drawing/2014/main" id="{88F53BAC-E1E9-953D-5706-8D1DFF423868}"/>
                  </a:ext>
                </a:extLst>
              </p:cNvPr>
              <p:cNvSpPr/>
              <p:nvPr/>
            </p:nvSpPr>
            <p:spPr>
              <a:xfrm>
                <a:off x="400012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27" name="Freeform: Shape 4226">
                <a:extLst>
                  <a:ext uri="{FF2B5EF4-FFF2-40B4-BE49-F238E27FC236}">
                    <a16:creationId xmlns:a16="http://schemas.microsoft.com/office/drawing/2014/main" id="{B51AB0E4-9A61-25B5-F341-2F4F1440439B}"/>
                  </a:ext>
                </a:extLst>
              </p:cNvPr>
              <p:cNvSpPr/>
              <p:nvPr/>
            </p:nvSpPr>
            <p:spPr>
              <a:xfrm>
                <a:off x="41161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28" name="Freeform: Shape 4227">
                <a:extLst>
                  <a:ext uri="{FF2B5EF4-FFF2-40B4-BE49-F238E27FC236}">
                    <a16:creationId xmlns:a16="http://schemas.microsoft.com/office/drawing/2014/main" id="{5A5D1526-5321-B70F-41E0-BB41C1FE26AF}"/>
                  </a:ext>
                </a:extLst>
              </p:cNvPr>
              <p:cNvSpPr/>
              <p:nvPr/>
            </p:nvSpPr>
            <p:spPr>
              <a:xfrm>
                <a:off x="42321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29" name="Freeform: Shape 4228">
                <a:extLst>
                  <a:ext uri="{FF2B5EF4-FFF2-40B4-BE49-F238E27FC236}">
                    <a16:creationId xmlns:a16="http://schemas.microsoft.com/office/drawing/2014/main" id="{33B05DA3-0CBE-43D0-4573-EE3BC4D051FC}"/>
                  </a:ext>
                </a:extLst>
              </p:cNvPr>
              <p:cNvSpPr/>
              <p:nvPr/>
            </p:nvSpPr>
            <p:spPr>
              <a:xfrm>
                <a:off x="43482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30" name="Freeform: Shape 4229">
                <a:extLst>
                  <a:ext uri="{FF2B5EF4-FFF2-40B4-BE49-F238E27FC236}">
                    <a16:creationId xmlns:a16="http://schemas.microsoft.com/office/drawing/2014/main" id="{FC18D6B8-6B89-0B80-2B5E-CAF119F9CD95}"/>
                  </a:ext>
                </a:extLst>
              </p:cNvPr>
              <p:cNvSpPr/>
              <p:nvPr/>
            </p:nvSpPr>
            <p:spPr>
              <a:xfrm>
                <a:off x="446424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31" name="Freeform: Shape 4230">
                <a:extLst>
                  <a:ext uri="{FF2B5EF4-FFF2-40B4-BE49-F238E27FC236}">
                    <a16:creationId xmlns:a16="http://schemas.microsoft.com/office/drawing/2014/main" id="{B8FF92F8-CB54-6AAB-EFF1-F825B5B03CF3}"/>
                  </a:ext>
                </a:extLst>
              </p:cNvPr>
              <p:cNvSpPr/>
              <p:nvPr/>
            </p:nvSpPr>
            <p:spPr>
              <a:xfrm>
                <a:off x="458027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32" name="Freeform: Shape 4231">
                <a:extLst>
                  <a:ext uri="{FF2B5EF4-FFF2-40B4-BE49-F238E27FC236}">
                    <a16:creationId xmlns:a16="http://schemas.microsoft.com/office/drawing/2014/main" id="{71504303-E2E4-60B3-F494-5BA5A7F3F053}"/>
                  </a:ext>
                </a:extLst>
              </p:cNvPr>
              <p:cNvSpPr/>
              <p:nvPr/>
            </p:nvSpPr>
            <p:spPr>
              <a:xfrm>
                <a:off x="5511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33" name="Freeform: Shape 4232">
                <a:extLst>
                  <a:ext uri="{FF2B5EF4-FFF2-40B4-BE49-F238E27FC236}">
                    <a16:creationId xmlns:a16="http://schemas.microsoft.com/office/drawing/2014/main" id="{59BFFA06-ED1E-9AC7-81F8-A44190B70A0E}"/>
                  </a:ext>
                </a:extLst>
              </p:cNvPr>
              <p:cNvSpPr/>
              <p:nvPr/>
            </p:nvSpPr>
            <p:spPr>
              <a:xfrm>
                <a:off x="17115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34" name="Freeform: Shape 4233">
                <a:extLst>
                  <a:ext uri="{FF2B5EF4-FFF2-40B4-BE49-F238E27FC236}">
                    <a16:creationId xmlns:a16="http://schemas.microsoft.com/office/drawing/2014/main" id="{8A59DD38-72A6-FFAB-33EE-A1739E311812}"/>
                  </a:ext>
                </a:extLst>
              </p:cNvPr>
              <p:cNvSpPr/>
              <p:nvPr/>
            </p:nvSpPr>
            <p:spPr>
              <a:xfrm>
                <a:off x="2871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35" name="Freeform: Shape 4234">
                <a:extLst>
                  <a:ext uri="{FF2B5EF4-FFF2-40B4-BE49-F238E27FC236}">
                    <a16:creationId xmlns:a16="http://schemas.microsoft.com/office/drawing/2014/main" id="{0436854B-643E-0BF1-19E6-6D5705219048}"/>
                  </a:ext>
                </a:extLst>
              </p:cNvPr>
              <p:cNvSpPr/>
              <p:nvPr/>
            </p:nvSpPr>
            <p:spPr>
              <a:xfrm>
                <a:off x="40320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36" name="Freeform: Shape 4235">
                <a:extLst>
                  <a:ext uri="{FF2B5EF4-FFF2-40B4-BE49-F238E27FC236}">
                    <a16:creationId xmlns:a16="http://schemas.microsoft.com/office/drawing/2014/main" id="{72432BEB-4CC8-1222-A687-B1042224D0D7}"/>
                  </a:ext>
                </a:extLst>
              </p:cNvPr>
              <p:cNvSpPr/>
              <p:nvPr/>
            </p:nvSpPr>
            <p:spPr>
              <a:xfrm>
                <a:off x="51923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37" name="Freeform: Shape 4236">
                <a:extLst>
                  <a:ext uri="{FF2B5EF4-FFF2-40B4-BE49-F238E27FC236}">
                    <a16:creationId xmlns:a16="http://schemas.microsoft.com/office/drawing/2014/main" id="{22751FB8-425D-ED4F-70A3-6C5EB300E9E5}"/>
                  </a:ext>
                </a:extLst>
              </p:cNvPr>
              <p:cNvSpPr/>
              <p:nvPr/>
            </p:nvSpPr>
            <p:spPr>
              <a:xfrm>
                <a:off x="63526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38" name="Freeform: Shape 4237">
                <a:extLst>
                  <a:ext uri="{FF2B5EF4-FFF2-40B4-BE49-F238E27FC236}">
                    <a16:creationId xmlns:a16="http://schemas.microsoft.com/office/drawing/2014/main" id="{2AFDBFC0-7610-29D8-18C0-3FF8B760AE5D}"/>
                  </a:ext>
                </a:extLst>
              </p:cNvPr>
              <p:cNvSpPr/>
              <p:nvPr/>
            </p:nvSpPr>
            <p:spPr>
              <a:xfrm>
                <a:off x="7512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39" name="Freeform: Shape 4238">
                <a:extLst>
                  <a:ext uri="{FF2B5EF4-FFF2-40B4-BE49-F238E27FC236}">
                    <a16:creationId xmlns:a16="http://schemas.microsoft.com/office/drawing/2014/main" id="{8B6234F6-A2F2-8C74-E317-CA9D015F0713}"/>
                  </a:ext>
                </a:extLst>
              </p:cNvPr>
              <p:cNvSpPr/>
              <p:nvPr/>
            </p:nvSpPr>
            <p:spPr>
              <a:xfrm>
                <a:off x="8673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40" name="Freeform: Shape 4239">
                <a:extLst>
                  <a:ext uri="{FF2B5EF4-FFF2-40B4-BE49-F238E27FC236}">
                    <a16:creationId xmlns:a16="http://schemas.microsoft.com/office/drawing/2014/main" id="{24E18736-DB35-260A-E90A-E9C8C836A392}"/>
                  </a:ext>
                </a:extLst>
              </p:cNvPr>
              <p:cNvSpPr/>
              <p:nvPr/>
            </p:nvSpPr>
            <p:spPr>
              <a:xfrm>
                <a:off x="98334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41" name="Freeform: Shape 4240">
                <a:extLst>
                  <a:ext uri="{FF2B5EF4-FFF2-40B4-BE49-F238E27FC236}">
                    <a16:creationId xmlns:a16="http://schemas.microsoft.com/office/drawing/2014/main" id="{F3EA3E52-E710-2977-9233-4D95B2C8B544}"/>
                  </a:ext>
                </a:extLst>
              </p:cNvPr>
              <p:cNvSpPr/>
              <p:nvPr/>
            </p:nvSpPr>
            <p:spPr>
              <a:xfrm>
                <a:off x="10993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42" name="Freeform: Shape 4241">
                <a:extLst>
                  <a:ext uri="{FF2B5EF4-FFF2-40B4-BE49-F238E27FC236}">
                    <a16:creationId xmlns:a16="http://schemas.microsoft.com/office/drawing/2014/main" id="{D9207C2B-3EE7-A76F-F550-FAFD4C3F0C61}"/>
                  </a:ext>
                </a:extLst>
              </p:cNvPr>
              <p:cNvSpPr/>
              <p:nvPr/>
            </p:nvSpPr>
            <p:spPr>
              <a:xfrm>
                <a:off x="121541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43" name="Freeform: Shape 4242">
                <a:extLst>
                  <a:ext uri="{FF2B5EF4-FFF2-40B4-BE49-F238E27FC236}">
                    <a16:creationId xmlns:a16="http://schemas.microsoft.com/office/drawing/2014/main" id="{A4C79AFF-B730-98CD-BBB3-823A53147120}"/>
                  </a:ext>
                </a:extLst>
              </p:cNvPr>
              <p:cNvSpPr/>
              <p:nvPr/>
            </p:nvSpPr>
            <p:spPr>
              <a:xfrm>
                <a:off x="13314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44" name="Freeform: Shape 4243">
                <a:extLst>
                  <a:ext uri="{FF2B5EF4-FFF2-40B4-BE49-F238E27FC236}">
                    <a16:creationId xmlns:a16="http://schemas.microsoft.com/office/drawing/2014/main" id="{69AA4900-9278-2C23-4FF3-DDF1AF7705A2}"/>
                  </a:ext>
                </a:extLst>
              </p:cNvPr>
              <p:cNvSpPr/>
              <p:nvPr/>
            </p:nvSpPr>
            <p:spPr>
              <a:xfrm>
                <a:off x="144748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45" name="Freeform: Shape 4244">
                <a:extLst>
                  <a:ext uri="{FF2B5EF4-FFF2-40B4-BE49-F238E27FC236}">
                    <a16:creationId xmlns:a16="http://schemas.microsoft.com/office/drawing/2014/main" id="{A4B4F68F-01A7-AFA2-E0C9-EBF43F383E6A}"/>
                  </a:ext>
                </a:extLst>
              </p:cNvPr>
              <p:cNvSpPr/>
              <p:nvPr/>
            </p:nvSpPr>
            <p:spPr>
              <a:xfrm>
                <a:off x="15634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46" name="Freeform: Shape 4245">
                <a:extLst>
                  <a:ext uri="{FF2B5EF4-FFF2-40B4-BE49-F238E27FC236}">
                    <a16:creationId xmlns:a16="http://schemas.microsoft.com/office/drawing/2014/main" id="{D13F3CF7-125C-FF97-0C26-AFE76551D1DB}"/>
                  </a:ext>
                </a:extLst>
              </p:cNvPr>
              <p:cNvSpPr/>
              <p:nvPr/>
            </p:nvSpPr>
            <p:spPr>
              <a:xfrm>
                <a:off x="16795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47" name="Freeform: Shape 4246">
                <a:extLst>
                  <a:ext uri="{FF2B5EF4-FFF2-40B4-BE49-F238E27FC236}">
                    <a16:creationId xmlns:a16="http://schemas.microsoft.com/office/drawing/2014/main" id="{2F66A3BE-2763-F717-62CA-542CE07C9503}"/>
                  </a:ext>
                </a:extLst>
              </p:cNvPr>
              <p:cNvSpPr/>
              <p:nvPr/>
            </p:nvSpPr>
            <p:spPr>
              <a:xfrm>
                <a:off x="17955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48" name="Freeform: Shape 4247">
                <a:extLst>
                  <a:ext uri="{FF2B5EF4-FFF2-40B4-BE49-F238E27FC236}">
                    <a16:creationId xmlns:a16="http://schemas.microsoft.com/office/drawing/2014/main" id="{43B8623B-790B-A5CD-409F-94D6A5D84740}"/>
                  </a:ext>
                </a:extLst>
              </p:cNvPr>
              <p:cNvSpPr/>
              <p:nvPr/>
            </p:nvSpPr>
            <p:spPr>
              <a:xfrm>
                <a:off x="191159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49" name="Freeform: Shape 4248">
                <a:extLst>
                  <a:ext uri="{FF2B5EF4-FFF2-40B4-BE49-F238E27FC236}">
                    <a16:creationId xmlns:a16="http://schemas.microsoft.com/office/drawing/2014/main" id="{A19D6953-6F53-0BBA-3711-CB51181EF4EA}"/>
                  </a:ext>
                </a:extLst>
              </p:cNvPr>
              <p:cNvSpPr/>
              <p:nvPr/>
            </p:nvSpPr>
            <p:spPr>
              <a:xfrm>
                <a:off x="20276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50" name="Freeform: Shape 4249">
                <a:extLst>
                  <a:ext uri="{FF2B5EF4-FFF2-40B4-BE49-F238E27FC236}">
                    <a16:creationId xmlns:a16="http://schemas.microsoft.com/office/drawing/2014/main" id="{623853DD-626F-0F4A-4535-9E1184365F0C}"/>
                  </a:ext>
                </a:extLst>
              </p:cNvPr>
              <p:cNvSpPr/>
              <p:nvPr/>
            </p:nvSpPr>
            <p:spPr>
              <a:xfrm>
                <a:off x="21436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51" name="Freeform: Shape 4250">
                <a:extLst>
                  <a:ext uri="{FF2B5EF4-FFF2-40B4-BE49-F238E27FC236}">
                    <a16:creationId xmlns:a16="http://schemas.microsoft.com/office/drawing/2014/main" id="{BA8F7223-AE8B-9E37-7FA2-51765EA72520}"/>
                  </a:ext>
                </a:extLst>
              </p:cNvPr>
              <p:cNvSpPr/>
              <p:nvPr/>
            </p:nvSpPr>
            <p:spPr>
              <a:xfrm>
                <a:off x="225968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52" name="Freeform: Shape 4251">
                <a:extLst>
                  <a:ext uri="{FF2B5EF4-FFF2-40B4-BE49-F238E27FC236}">
                    <a16:creationId xmlns:a16="http://schemas.microsoft.com/office/drawing/2014/main" id="{DE3668D5-600A-6466-0193-0B1102BFFEEF}"/>
                  </a:ext>
                </a:extLst>
              </p:cNvPr>
              <p:cNvSpPr/>
              <p:nvPr/>
            </p:nvSpPr>
            <p:spPr>
              <a:xfrm>
                <a:off x="237571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53" name="Freeform: Shape 4252">
                <a:extLst>
                  <a:ext uri="{FF2B5EF4-FFF2-40B4-BE49-F238E27FC236}">
                    <a16:creationId xmlns:a16="http://schemas.microsoft.com/office/drawing/2014/main" id="{F1D0877E-A810-E2E8-71B3-2674701DD81A}"/>
                  </a:ext>
                </a:extLst>
              </p:cNvPr>
              <p:cNvSpPr/>
              <p:nvPr/>
            </p:nvSpPr>
            <p:spPr>
              <a:xfrm>
                <a:off x="24917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54" name="Freeform: Shape 4253">
                <a:extLst>
                  <a:ext uri="{FF2B5EF4-FFF2-40B4-BE49-F238E27FC236}">
                    <a16:creationId xmlns:a16="http://schemas.microsoft.com/office/drawing/2014/main" id="{C261F5B5-CFB9-3F38-C130-73ADB09C1A6E}"/>
                  </a:ext>
                </a:extLst>
              </p:cNvPr>
              <p:cNvSpPr/>
              <p:nvPr/>
            </p:nvSpPr>
            <p:spPr>
              <a:xfrm>
                <a:off x="26077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55" name="Freeform: Shape 4254">
                <a:extLst>
                  <a:ext uri="{FF2B5EF4-FFF2-40B4-BE49-F238E27FC236}">
                    <a16:creationId xmlns:a16="http://schemas.microsoft.com/office/drawing/2014/main" id="{B737C3C3-96C0-0E91-C4B5-132A7D2DD27E}"/>
                  </a:ext>
                </a:extLst>
              </p:cNvPr>
              <p:cNvSpPr/>
              <p:nvPr/>
            </p:nvSpPr>
            <p:spPr>
              <a:xfrm>
                <a:off x="272379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56" name="Freeform: Shape 4255">
                <a:extLst>
                  <a:ext uri="{FF2B5EF4-FFF2-40B4-BE49-F238E27FC236}">
                    <a16:creationId xmlns:a16="http://schemas.microsoft.com/office/drawing/2014/main" id="{084F9EB6-1D4A-C302-0B21-CE5971702903}"/>
                  </a:ext>
                </a:extLst>
              </p:cNvPr>
              <p:cNvSpPr/>
              <p:nvPr/>
            </p:nvSpPr>
            <p:spPr>
              <a:xfrm>
                <a:off x="28398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57" name="Freeform: Shape 4256">
                <a:extLst>
                  <a:ext uri="{FF2B5EF4-FFF2-40B4-BE49-F238E27FC236}">
                    <a16:creationId xmlns:a16="http://schemas.microsoft.com/office/drawing/2014/main" id="{DC58936C-BD94-3098-9C52-A86C4483F833}"/>
                  </a:ext>
                </a:extLst>
              </p:cNvPr>
              <p:cNvSpPr/>
              <p:nvPr/>
            </p:nvSpPr>
            <p:spPr>
              <a:xfrm>
                <a:off x="29558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58" name="Freeform: Shape 4257">
                <a:extLst>
                  <a:ext uri="{FF2B5EF4-FFF2-40B4-BE49-F238E27FC236}">
                    <a16:creationId xmlns:a16="http://schemas.microsoft.com/office/drawing/2014/main" id="{6A54B287-82BF-1308-77F5-02D61252CEFE}"/>
                  </a:ext>
                </a:extLst>
              </p:cNvPr>
              <p:cNvSpPr/>
              <p:nvPr/>
            </p:nvSpPr>
            <p:spPr>
              <a:xfrm>
                <a:off x="307189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59" name="Freeform: Shape 4258">
                <a:extLst>
                  <a:ext uri="{FF2B5EF4-FFF2-40B4-BE49-F238E27FC236}">
                    <a16:creationId xmlns:a16="http://schemas.microsoft.com/office/drawing/2014/main" id="{BB7ED0B6-1E24-D349-5C68-9A25519B64B4}"/>
                  </a:ext>
                </a:extLst>
              </p:cNvPr>
              <p:cNvSpPr/>
              <p:nvPr/>
            </p:nvSpPr>
            <p:spPr>
              <a:xfrm>
                <a:off x="318791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60" name="Freeform: Shape 4259">
                <a:extLst>
                  <a:ext uri="{FF2B5EF4-FFF2-40B4-BE49-F238E27FC236}">
                    <a16:creationId xmlns:a16="http://schemas.microsoft.com/office/drawing/2014/main" id="{6DB86D95-FD8F-7003-650C-3D1E35AA267F}"/>
                  </a:ext>
                </a:extLst>
              </p:cNvPr>
              <p:cNvSpPr/>
              <p:nvPr/>
            </p:nvSpPr>
            <p:spPr>
              <a:xfrm>
                <a:off x="33039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61" name="Freeform: Shape 4260">
                <a:extLst>
                  <a:ext uri="{FF2B5EF4-FFF2-40B4-BE49-F238E27FC236}">
                    <a16:creationId xmlns:a16="http://schemas.microsoft.com/office/drawing/2014/main" id="{E8885E6E-0D10-9316-30B0-70CCE934E88A}"/>
                  </a:ext>
                </a:extLst>
              </p:cNvPr>
              <p:cNvSpPr/>
              <p:nvPr/>
            </p:nvSpPr>
            <p:spPr>
              <a:xfrm>
                <a:off x="341997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62" name="Freeform: Shape 4261">
                <a:extLst>
                  <a:ext uri="{FF2B5EF4-FFF2-40B4-BE49-F238E27FC236}">
                    <a16:creationId xmlns:a16="http://schemas.microsoft.com/office/drawing/2014/main" id="{1EAB28F2-477D-E60F-B9E2-547433DED667}"/>
                  </a:ext>
                </a:extLst>
              </p:cNvPr>
              <p:cNvSpPr/>
              <p:nvPr/>
            </p:nvSpPr>
            <p:spPr>
              <a:xfrm>
                <a:off x="35360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63" name="Freeform: Shape 4262">
                <a:extLst>
                  <a:ext uri="{FF2B5EF4-FFF2-40B4-BE49-F238E27FC236}">
                    <a16:creationId xmlns:a16="http://schemas.microsoft.com/office/drawing/2014/main" id="{B4BE3159-1BB0-0376-0F1D-C1B9AA5C8753}"/>
                  </a:ext>
                </a:extLst>
              </p:cNvPr>
              <p:cNvSpPr/>
              <p:nvPr/>
            </p:nvSpPr>
            <p:spPr>
              <a:xfrm>
                <a:off x="36520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64" name="Freeform: Shape 4263">
                <a:extLst>
                  <a:ext uri="{FF2B5EF4-FFF2-40B4-BE49-F238E27FC236}">
                    <a16:creationId xmlns:a16="http://schemas.microsoft.com/office/drawing/2014/main" id="{429CE687-B562-D6A3-44C8-D4C37B8A2F3D}"/>
                  </a:ext>
                </a:extLst>
              </p:cNvPr>
              <p:cNvSpPr/>
              <p:nvPr/>
            </p:nvSpPr>
            <p:spPr>
              <a:xfrm>
                <a:off x="37680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65" name="Freeform: Shape 4264">
                <a:extLst>
                  <a:ext uri="{FF2B5EF4-FFF2-40B4-BE49-F238E27FC236}">
                    <a16:creationId xmlns:a16="http://schemas.microsoft.com/office/drawing/2014/main" id="{09D7A01B-D3BF-607A-30CF-AA3A0387199F}"/>
                  </a:ext>
                </a:extLst>
              </p:cNvPr>
              <p:cNvSpPr/>
              <p:nvPr/>
            </p:nvSpPr>
            <p:spPr>
              <a:xfrm>
                <a:off x="38840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66" name="Freeform: Shape 4265">
                <a:extLst>
                  <a:ext uri="{FF2B5EF4-FFF2-40B4-BE49-F238E27FC236}">
                    <a16:creationId xmlns:a16="http://schemas.microsoft.com/office/drawing/2014/main" id="{D3F6CE7F-BA9F-9DB4-D10D-BB181068E74D}"/>
                  </a:ext>
                </a:extLst>
              </p:cNvPr>
              <p:cNvSpPr/>
              <p:nvPr/>
            </p:nvSpPr>
            <p:spPr>
              <a:xfrm>
                <a:off x="400012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67" name="Freeform: Shape 4266">
                <a:extLst>
                  <a:ext uri="{FF2B5EF4-FFF2-40B4-BE49-F238E27FC236}">
                    <a16:creationId xmlns:a16="http://schemas.microsoft.com/office/drawing/2014/main" id="{8432CD55-B136-9607-345C-BAF6040FBE5D}"/>
                  </a:ext>
                </a:extLst>
              </p:cNvPr>
              <p:cNvSpPr/>
              <p:nvPr/>
            </p:nvSpPr>
            <p:spPr>
              <a:xfrm>
                <a:off x="41161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68" name="Freeform: Shape 4267">
                <a:extLst>
                  <a:ext uri="{FF2B5EF4-FFF2-40B4-BE49-F238E27FC236}">
                    <a16:creationId xmlns:a16="http://schemas.microsoft.com/office/drawing/2014/main" id="{EC75C921-9B48-898C-4605-8CC1F1511ACD}"/>
                  </a:ext>
                </a:extLst>
              </p:cNvPr>
              <p:cNvSpPr/>
              <p:nvPr/>
            </p:nvSpPr>
            <p:spPr>
              <a:xfrm>
                <a:off x="42321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69" name="Freeform: Shape 4268">
                <a:extLst>
                  <a:ext uri="{FF2B5EF4-FFF2-40B4-BE49-F238E27FC236}">
                    <a16:creationId xmlns:a16="http://schemas.microsoft.com/office/drawing/2014/main" id="{80BE02E4-85C8-478B-93EB-8960FCCCA709}"/>
                  </a:ext>
                </a:extLst>
              </p:cNvPr>
              <p:cNvSpPr/>
              <p:nvPr/>
            </p:nvSpPr>
            <p:spPr>
              <a:xfrm>
                <a:off x="43482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70" name="Freeform: Shape 4269">
                <a:extLst>
                  <a:ext uri="{FF2B5EF4-FFF2-40B4-BE49-F238E27FC236}">
                    <a16:creationId xmlns:a16="http://schemas.microsoft.com/office/drawing/2014/main" id="{08EF87EE-695D-0629-9E0F-90B6000793D3}"/>
                  </a:ext>
                </a:extLst>
              </p:cNvPr>
              <p:cNvSpPr/>
              <p:nvPr/>
            </p:nvSpPr>
            <p:spPr>
              <a:xfrm>
                <a:off x="446424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71" name="Freeform: Shape 4270">
                <a:extLst>
                  <a:ext uri="{FF2B5EF4-FFF2-40B4-BE49-F238E27FC236}">
                    <a16:creationId xmlns:a16="http://schemas.microsoft.com/office/drawing/2014/main" id="{0DEAB6C0-658C-629C-9999-0AED105102F1}"/>
                  </a:ext>
                </a:extLst>
              </p:cNvPr>
              <p:cNvSpPr/>
              <p:nvPr/>
            </p:nvSpPr>
            <p:spPr>
              <a:xfrm>
                <a:off x="458027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72" name="Freeform: Shape 4271">
                <a:extLst>
                  <a:ext uri="{FF2B5EF4-FFF2-40B4-BE49-F238E27FC236}">
                    <a16:creationId xmlns:a16="http://schemas.microsoft.com/office/drawing/2014/main" id="{756E4453-4B0B-AEB7-01F0-4E8A64D4046B}"/>
                  </a:ext>
                </a:extLst>
              </p:cNvPr>
              <p:cNvSpPr/>
              <p:nvPr/>
            </p:nvSpPr>
            <p:spPr>
              <a:xfrm>
                <a:off x="5511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73" name="Freeform: Shape 4272">
                <a:extLst>
                  <a:ext uri="{FF2B5EF4-FFF2-40B4-BE49-F238E27FC236}">
                    <a16:creationId xmlns:a16="http://schemas.microsoft.com/office/drawing/2014/main" id="{5B282745-38F9-8563-DF2E-58753C2AA798}"/>
                  </a:ext>
                </a:extLst>
              </p:cNvPr>
              <p:cNvSpPr/>
              <p:nvPr/>
            </p:nvSpPr>
            <p:spPr>
              <a:xfrm>
                <a:off x="17115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74" name="Freeform: Shape 4273">
                <a:extLst>
                  <a:ext uri="{FF2B5EF4-FFF2-40B4-BE49-F238E27FC236}">
                    <a16:creationId xmlns:a16="http://schemas.microsoft.com/office/drawing/2014/main" id="{913810DB-7154-3E38-E0B7-F86428E1D525}"/>
                  </a:ext>
                </a:extLst>
              </p:cNvPr>
              <p:cNvSpPr/>
              <p:nvPr/>
            </p:nvSpPr>
            <p:spPr>
              <a:xfrm>
                <a:off x="2871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75" name="Freeform: Shape 4274">
                <a:extLst>
                  <a:ext uri="{FF2B5EF4-FFF2-40B4-BE49-F238E27FC236}">
                    <a16:creationId xmlns:a16="http://schemas.microsoft.com/office/drawing/2014/main" id="{9D82663A-2DAD-4652-0C1D-92E53F747D2A}"/>
                  </a:ext>
                </a:extLst>
              </p:cNvPr>
              <p:cNvSpPr/>
              <p:nvPr/>
            </p:nvSpPr>
            <p:spPr>
              <a:xfrm>
                <a:off x="40320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76" name="Freeform: Shape 4275">
                <a:extLst>
                  <a:ext uri="{FF2B5EF4-FFF2-40B4-BE49-F238E27FC236}">
                    <a16:creationId xmlns:a16="http://schemas.microsoft.com/office/drawing/2014/main" id="{1E32835F-9082-37F2-C5B0-B53E5557EA7D}"/>
                  </a:ext>
                </a:extLst>
              </p:cNvPr>
              <p:cNvSpPr/>
              <p:nvPr/>
            </p:nvSpPr>
            <p:spPr>
              <a:xfrm>
                <a:off x="51923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77" name="Freeform: Shape 4276">
                <a:extLst>
                  <a:ext uri="{FF2B5EF4-FFF2-40B4-BE49-F238E27FC236}">
                    <a16:creationId xmlns:a16="http://schemas.microsoft.com/office/drawing/2014/main" id="{34C408B8-7821-08C6-5FDA-23D5E8578CB4}"/>
                  </a:ext>
                </a:extLst>
              </p:cNvPr>
              <p:cNvSpPr/>
              <p:nvPr/>
            </p:nvSpPr>
            <p:spPr>
              <a:xfrm>
                <a:off x="63526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78" name="Freeform: Shape 4277">
                <a:extLst>
                  <a:ext uri="{FF2B5EF4-FFF2-40B4-BE49-F238E27FC236}">
                    <a16:creationId xmlns:a16="http://schemas.microsoft.com/office/drawing/2014/main" id="{FE0AD31D-E45F-3432-603C-E5F1327959DA}"/>
                  </a:ext>
                </a:extLst>
              </p:cNvPr>
              <p:cNvSpPr/>
              <p:nvPr/>
            </p:nvSpPr>
            <p:spPr>
              <a:xfrm>
                <a:off x="7512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79" name="Freeform: Shape 4278">
                <a:extLst>
                  <a:ext uri="{FF2B5EF4-FFF2-40B4-BE49-F238E27FC236}">
                    <a16:creationId xmlns:a16="http://schemas.microsoft.com/office/drawing/2014/main" id="{013AA0BA-B7F0-843C-09CB-16275D4E1091}"/>
                  </a:ext>
                </a:extLst>
              </p:cNvPr>
              <p:cNvSpPr/>
              <p:nvPr/>
            </p:nvSpPr>
            <p:spPr>
              <a:xfrm>
                <a:off x="8673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80" name="Freeform: Shape 4279">
                <a:extLst>
                  <a:ext uri="{FF2B5EF4-FFF2-40B4-BE49-F238E27FC236}">
                    <a16:creationId xmlns:a16="http://schemas.microsoft.com/office/drawing/2014/main" id="{01A4F008-3484-0BEA-22F5-FF6F80B8D77D}"/>
                  </a:ext>
                </a:extLst>
              </p:cNvPr>
              <p:cNvSpPr/>
              <p:nvPr/>
            </p:nvSpPr>
            <p:spPr>
              <a:xfrm>
                <a:off x="98334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81" name="Freeform: Shape 4280">
                <a:extLst>
                  <a:ext uri="{FF2B5EF4-FFF2-40B4-BE49-F238E27FC236}">
                    <a16:creationId xmlns:a16="http://schemas.microsoft.com/office/drawing/2014/main" id="{7C6086D2-0EE1-1227-83AA-9C320F8EFE78}"/>
                  </a:ext>
                </a:extLst>
              </p:cNvPr>
              <p:cNvSpPr/>
              <p:nvPr/>
            </p:nvSpPr>
            <p:spPr>
              <a:xfrm>
                <a:off x="10993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82" name="Freeform: Shape 4281">
                <a:extLst>
                  <a:ext uri="{FF2B5EF4-FFF2-40B4-BE49-F238E27FC236}">
                    <a16:creationId xmlns:a16="http://schemas.microsoft.com/office/drawing/2014/main" id="{8A703F58-74EB-7F16-C708-DB435BFED8D2}"/>
                  </a:ext>
                </a:extLst>
              </p:cNvPr>
              <p:cNvSpPr/>
              <p:nvPr/>
            </p:nvSpPr>
            <p:spPr>
              <a:xfrm>
                <a:off x="121541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83" name="Freeform: Shape 4282">
                <a:extLst>
                  <a:ext uri="{FF2B5EF4-FFF2-40B4-BE49-F238E27FC236}">
                    <a16:creationId xmlns:a16="http://schemas.microsoft.com/office/drawing/2014/main" id="{9819E5DF-6B27-8766-EF41-FC7B3D4F3357}"/>
                  </a:ext>
                </a:extLst>
              </p:cNvPr>
              <p:cNvSpPr/>
              <p:nvPr/>
            </p:nvSpPr>
            <p:spPr>
              <a:xfrm>
                <a:off x="13314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84" name="Freeform: Shape 4283">
                <a:extLst>
                  <a:ext uri="{FF2B5EF4-FFF2-40B4-BE49-F238E27FC236}">
                    <a16:creationId xmlns:a16="http://schemas.microsoft.com/office/drawing/2014/main" id="{5587875F-754D-CC92-52FC-61817EC75BBC}"/>
                  </a:ext>
                </a:extLst>
              </p:cNvPr>
              <p:cNvSpPr/>
              <p:nvPr/>
            </p:nvSpPr>
            <p:spPr>
              <a:xfrm>
                <a:off x="144748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85" name="Freeform: Shape 4284">
                <a:extLst>
                  <a:ext uri="{FF2B5EF4-FFF2-40B4-BE49-F238E27FC236}">
                    <a16:creationId xmlns:a16="http://schemas.microsoft.com/office/drawing/2014/main" id="{0B34FFF1-9EC8-F89C-6CBD-E0B3D2E81491}"/>
                  </a:ext>
                </a:extLst>
              </p:cNvPr>
              <p:cNvSpPr/>
              <p:nvPr/>
            </p:nvSpPr>
            <p:spPr>
              <a:xfrm>
                <a:off x="15634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86" name="Freeform: Shape 4285">
                <a:extLst>
                  <a:ext uri="{FF2B5EF4-FFF2-40B4-BE49-F238E27FC236}">
                    <a16:creationId xmlns:a16="http://schemas.microsoft.com/office/drawing/2014/main" id="{567B239B-5C8D-95A0-8C85-D5DBB141B4B0}"/>
                  </a:ext>
                </a:extLst>
              </p:cNvPr>
              <p:cNvSpPr/>
              <p:nvPr/>
            </p:nvSpPr>
            <p:spPr>
              <a:xfrm>
                <a:off x="16795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87" name="Freeform: Shape 4286">
                <a:extLst>
                  <a:ext uri="{FF2B5EF4-FFF2-40B4-BE49-F238E27FC236}">
                    <a16:creationId xmlns:a16="http://schemas.microsoft.com/office/drawing/2014/main" id="{8B2AA7B4-BA28-1B46-4E03-C358D4539AC2}"/>
                  </a:ext>
                </a:extLst>
              </p:cNvPr>
              <p:cNvSpPr/>
              <p:nvPr/>
            </p:nvSpPr>
            <p:spPr>
              <a:xfrm>
                <a:off x="17955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88" name="Freeform: Shape 4287">
                <a:extLst>
                  <a:ext uri="{FF2B5EF4-FFF2-40B4-BE49-F238E27FC236}">
                    <a16:creationId xmlns:a16="http://schemas.microsoft.com/office/drawing/2014/main" id="{73EA0DF0-C622-5C6B-3325-D46266CC950E}"/>
                  </a:ext>
                </a:extLst>
              </p:cNvPr>
              <p:cNvSpPr/>
              <p:nvPr/>
            </p:nvSpPr>
            <p:spPr>
              <a:xfrm>
                <a:off x="191159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89" name="Freeform: Shape 4288">
                <a:extLst>
                  <a:ext uri="{FF2B5EF4-FFF2-40B4-BE49-F238E27FC236}">
                    <a16:creationId xmlns:a16="http://schemas.microsoft.com/office/drawing/2014/main" id="{F2D780F4-61DE-D778-E51D-6652FE741BB3}"/>
                  </a:ext>
                </a:extLst>
              </p:cNvPr>
              <p:cNvSpPr/>
              <p:nvPr/>
            </p:nvSpPr>
            <p:spPr>
              <a:xfrm>
                <a:off x="20276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90" name="Freeform: Shape 4289">
                <a:extLst>
                  <a:ext uri="{FF2B5EF4-FFF2-40B4-BE49-F238E27FC236}">
                    <a16:creationId xmlns:a16="http://schemas.microsoft.com/office/drawing/2014/main" id="{E36FC746-D5EE-EA90-93C9-EA6838CC7DE7}"/>
                  </a:ext>
                </a:extLst>
              </p:cNvPr>
              <p:cNvSpPr/>
              <p:nvPr/>
            </p:nvSpPr>
            <p:spPr>
              <a:xfrm>
                <a:off x="21436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91" name="Freeform: Shape 4290">
                <a:extLst>
                  <a:ext uri="{FF2B5EF4-FFF2-40B4-BE49-F238E27FC236}">
                    <a16:creationId xmlns:a16="http://schemas.microsoft.com/office/drawing/2014/main" id="{DC85F21F-C5C6-786F-9A96-1FD30C8B6196}"/>
                  </a:ext>
                </a:extLst>
              </p:cNvPr>
              <p:cNvSpPr/>
              <p:nvPr/>
            </p:nvSpPr>
            <p:spPr>
              <a:xfrm>
                <a:off x="225968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92" name="Freeform: Shape 4291">
                <a:extLst>
                  <a:ext uri="{FF2B5EF4-FFF2-40B4-BE49-F238E27FC236}">
                    <a16:creationId xmlns:a16="http://schemas.microsoft.com/office/drawing/2014/main" id="{A04BE2F4-50F6-0911-874A-E5DFED801A3D}"/>
                  </a:ext>
                </a:extLst>
              </p:cNvPr>
              <p:cNvSpPr/>
              <p:nvPr/>
            </p:nvSpPr>
            <p:spPr>
              <a:xfrm>
                <a:off x="237571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93" name="Freeform: Shape 4292">
                <a:extLst>
                  <a:ext uri="{FF2B5EF4-FFF2-40B4-BE49-F238E27FC236}">
                    <a16:creationId xmlns:a16="http://schemas.microsoft.com/office/drawing/2014/main" id="{CA3BD73D-F7AF-5151-3177-372303C13681}"/>
                  </a:ext>
                </a:extLst>
              </p:cNvPr>
              <p:cNvSpPr/>
              <p:nvPr/>
            </p:nvSpPr>
            <p:spPr>
              <a:xfrm>
                <a:off x="24917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94" name="Freeform: Shape 4293">
                <a:extLst>
                  <a:ext uri="{FF2B5EF4-FFF2-40B4-BE49-F238E27FC236}">
                    <a16:creationId xmlns:a16="http://schemas.microsoft.com/office/drawing/2014/main" id="{C3066BE3-1E04-609D-DB81-5249BA8D6935}"/>
                  </a:ext>
                </a:extLst>
              </p:cNvPr>
              <p:cNvSpPr/>
              <p:nvPr/>
            </p:nvSpPr>
            <p:spPr>
              <a:xfrm>
                <a:off x="26077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95" name="Freeform: Shape 4294">
                <a:extLst>
                  <a:ext uri="{FF2B5EF4-FFF2-40B4-BE49-F238E27FC236}">
                    <a16:creationId xmlns:a16="http://schemas.microsoft.com/office/drawing/2014/main" id="{563FE199-A84F-AC2D-139D-1D76654F23AC}"/>
                  </a:ext>
                </a:extLst>
              </p:cNvPr>
              <p:cNvSpPr/>
              <p:nvPr/>
            </p:nvSpPr>
            <p:spPr>
              <a:xfrm>
                <a:off x="272379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96" name="Freeform: Shape 4295">
                <a:extLst>
                  <a:ext uri="{FF2B5EF4-FFF2-40B4-BE49-F238E27FC236}">
                    <a16:creationId xmlns:a16="http://schemas.microsoft.com/office/drawing/2014/main" id="{EF8AB75C-FAC4-AE29-CFBA-3E660A76420E}"/>
                  </a:ext>
                </a:extLst>
              </p:cNvPr>
              <p:cNvSpPr/>
              <p:nvPr/>
            </p:nvSpPr>
            <p:spPr>
              <a:xfrm>
                <a:off x="28398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97" name="Freeform: Shape 4296">
                <a:extLst>
                  <a:ext uri="{FF2B5EF4-FFF2-40B4-BE49-F238E27FC236}">
                    <a16:creationId xmlns:a16="http://schemas.microsoft.com/office/drawing/2014/main" id="{5F0DAC4D-9D67-1F62-E747-BF43426D827C}"/>
                  </a:ext>
                </a:extLst>
              </p:cNvPr>
              <p:cNvSpPr/>
              <p:nvPr/>
            </p:nvSpPr>
            <p:spPr>
              <a:xfrm>
                <a:off x="29558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98" name="Freeform: Shape 4297">
                <a:extLst>
                  <a:ext uri="{FF2B5EF4-FFF2-40B4-BE49-F238E27FC236}">
                    <a16:creationId xmlns:a16="http://schemas.microsoft.com/office/drawing/2014/main" id="{85EDBAEB-8F7B-4F89-BD19-4B0B51A8A399}"/>
                  </a:ext>
                </a:extLst>
              </p:cNvPr>
              <p:cNvSpPr/>
              <p:nvPr/>
            </p:nvSpPr>
            <p:spPr>
              <a:xfrm>
                <a:off x="307189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299" name="Freeform: Shape 4298">
                <a:extLst>
                  <a:ext uri="{FF2B5EF4-FFF2-40B4-BE49-F238E27FC236}">
                    <a16:creationId xmlns:a16="http://schemas.microsoft.com/office/drawing/2014/main" id="{E43071D3-E847-8F1D-22CE-45CC33E7706A}"/>
                  </a:ext>
                </a:extLst>
              </p:cNvPr>
              <p:cNvSpPr/>
              <p:nvPr/>
            </p:nvSpPr>
            <p:spPr>
              <a:xfrm>
                <a:off x="318791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00" name="Freeform: Shape 4299">
                <a:extLst>
                  <a:ext uri="{FF2B5EF4-FFF2-40B4-BE49-F238E27FC236}">
                    <a16:creationId xmlns:a16="http://schemas.microsoft.com/office/drawing/2014/main" id="{38EF131F-4054-3929-0C23-760BB9ECF9EF}"/>
                  </a:ext>
                </a:extLst>
              </p:cNvPr>
              <p:cNvSpPr/>
              <p:nvPr/>
            </p:nvSpPr>
            <p:spPr>
              <a:xfrm>
                <a:off x="33039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01" name="Freeform: Shape 4300">
                <a:extLst>
                  <a:ext uri="{FF2B5EF4-FFF2-40B4-BE49-F238E27FC236}">
                    <a16:creationId xmlns:a16="http://schemas.microsoft.com/office/drawing/2014/main" id="{0641D774-03DB-FB16-30B0-848F634CBCC9}"/>
                  </a:ext>
                </a:extLst>
              </p:cNvPr>
              <p:cNvSpPr/>
              <p:nvPr/>
            </p:nvSpPr>
            <p:spPr>
              <a:xfrm>
                <a:off x="341997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02" name="Freeform: Shape 4301">
                <a:extLst>
                  <a:ext uri="{FF2B5EF4-FFF2-40B4-BE49-F238E27FC236}">
                    <a16:creationId xmlns:a16="http://schemas.microsoft.com/office/drawing/2014/main" id="{A2494FB0-98DB-6919-767F-9CE9A8648AE8}"/>
                  </a:ext>
                </a:extLst>
              </p:cNvPr>
              <p:cNvSpPr/>
              <p:nvPr/>
            </p:nvSpPr>
            <p:spPr>
              <a:xfrm>
                <a:off x="35360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03" name="Freeform: Shape 4302">
                <a:extLst>
                  <a:ext uri="{FF2B5EF4-FFF2-40B4-BE49-F238E27FC236}">
                    <a16:creationId xmlns:a16="http://schemas.microsoft.com/office/drawing/2014/main" id="{567F9211-F96C-FCC5-EB4E-71D10A89A70D}"/>
                  </a:ext>
                </a:extLst>
              </p:cNvPr>
              <p:cNvSpPr/>
              <p:nvPr/>
            </p:nvSpPr>
            <p:spPr>
              <a:xfrm>
                <a:off x="36520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04" name="Freeform: Shape 4303">
                <a:extLst>
                  <a:ext uri="{FF2B5EF4-FFF2-40B4-BE49-F238E27FC236}">
                    <a16:creationId xmlns:a16="http://schemas.microsoft.com/office/drawing/2014/main" id="{E731310A-0FFB-3002-CF22-C8E35DE68E1A}"/>
                  </a:ext>
                </a:extLst>
              </p:cNvPr>
              <p:cNvSpPr/>
              <p:nvPr/>
            </p:nvSpPr>
            <p:spPr>
              <a:xfrm>
                <a:off x="37680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05" name="Freeform: Shape 4304">
                <a:extLst>
                  <a:ext uri="{FF2B5EF4-FFF2-40B4-BE49-F238E27FC236}">
                    <a16:creationId xmlns:a16="http://schemas.microsoft.com/office/drawing/2014/main" id="{60BFB89A-A646-3C9B-82C2-3E105F7A7C7D}"/>
                  </a:ext>
                </a:extLst>
              </p:cNvPr>
              <p:cNvSpPr/>
              <p:nvPr/>
            </p:nvSpPr>
            <p:spPr>
              <a:xfrm>
                <a:off x="38840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06" name="Freeform: Shape 4305">
                <a:extLst>
                  <a:ext uri="{FF2B5EF4-FFF2-40B4-BE49-F238E27FC236}">
                    <a16:creationId xmlns:a16="http://schemas.microsoft.com/office/drawing/2014/main" id="{68DBF019-62FE-C1E6-D694-EEBF0E862927}"/>
                  </a:ext>
                </a:extLst>
              </p:cNvPr>
              <p:cNvSpPr/>
              <p:nvPr/>
            </p:nvSpPr>
            <p:spPr>
              <a:xfrm>
                <a:off x="400012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07" name="Freeform: Shape 4306">
                <a:extLst>
                  <a:ext uri="{FF2B5EF4-FFF2-40B4-BE49-F238E27FC236}">
                    <a16:creationId xmlns:a16="http://schemas.microsoft.com/office/drawing/2014/main" id="{77A6B724-1F20-6A9F-FF30-A83DD7CDABEC}"/>
                  </a:ext>
                </a:extLst>
              </p:cNvPr>
              <p:cNvSpPr/>
              <p:nvPr/>
            </p:nvSpPr>
            <p:spPr>
              <a:xfrm>
                <a:off x="41161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08" name="Freeform: Shape 4307">
                <a:extLst>
                  <a:ext uri="{FF2B5EF4-FFF2-40B4-BE49-F238E27FC236}">
                    <a16:creationId xmlns:a16="http://schemas.microsoft.com/office/drawing/2014/main" id="{8C89D680-1EEC-BD47-8E67-A74A36903605}"/>
                  </a:ext>
                </a:extLst>
              </p:cNvPr>
              <p:cNvSpPr/>
              <p:nvPr/>
            </p:nvSpPr>
            <p:spPr>
              <a:xfrm>
                <a:off x="42321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09" name="Freeform: Shape 4308">
                <a:extLst>
                  <a:ext uri="{FF2B5EF4-FFF2-40B4-BE49-F238E27FC236}">
                    <a16:creationId xmlns:a16="http://schemas.microsoft.com/office/drawing/2014/main" id="{0FCA8180-825F-6CA2-2A0B-D50A02EB9DFE}"/>
                  </a:ext>
                </a:extLst>
              </p:cNvPr>
              <p:cNvSpPr/>
              <p:nvPr/>
            </p:nvSpPr>
            <p:spPr>
              <a:xfrm>
                <a:off x="43482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10" name="Freeform: Shape 4309">
                <a:extLst>
                  <a:ext uri="{FF2B5EF4-FFF2-40B4-BE49-F238E27FC236}">
                    <a16:creationId xmlns:a16="http://schemas.microsoft.com/office/drawing/2014/main" id="{FB0DDD39-8CF3-59FF-5EAC-56F0B88920B4}"/>
                  </a:ext>
                </a:extLst>
              </p:cNvPr>
              <p:cNvSpPr/>
              <p:nvPr/>
            </p:nvSpPr>
            <p:spPr>
              <a:xfrm>
                <a:off x="446424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11" name="Freeform: Shape 4310">
                <a:extLst>
                  <a:ext uri="{FF2B5EF4-FFF2-40B4-BE49-F238E27FC236}">
                    <a16:creationId xmlns:a16="http://schemas.microsoft.com/office/drawing/2014/main" id="{2E59C9B3-B044-1051-8A4C-7C968C398002}"/>
                  </a:ext>
                </a:extLst>
              </p:cNvPr>
              <p:cNvSpPr/>
              <p:nvPr/>
            </p:nvSpPr>
            <p:spPr>
              <a:xfrm>
                <a:off x="458027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12" name="Freeform: Shape 4311">
                <a:extLst>
                  <a:ext uri="{FF2B5EF4-FFF2-40B4-BE49-F238E27FC236}">
                    <a16:creationId xmlns:a16="http://schemas.microsoft.com/office/drawing/2014/main" id="{71F4F995-03CE-E3B6-F2C2-1BFC9A0DED8E}"/>
                  </a:ext>
                </a:extLst>
              </p:cNvPr>
              <p:cNvSpPr/>
              <p:nvPr/>
            </p:nvSpPr>
            <p:spPr>
              <a:xfrm>
                <a:off x="5511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13" name="Freeform: Shape 4312">
                <a:extLst>
                  <a:ext uri="{FF2B5EF4-FFF2-40B4-BE49-F238E27FC236}">
                    <a16:creationId xmlns:a16="http://schemas.microsoft.com/office/drawing/2014/main" id="{C5F516A0-962E-196A-73D6-F5CD6F609206}"/>
                  </a:ext>
                </a:extLst>
              </p:cNvPr>
              <p:cNvSpPr/>
              <p:nvPr/>
            </p:nvSpPr>
            <p:spPr>
              <a:xfrm>
                <a:off x="17115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14" name="Freeform: Shape 4313">
                <a:extLst>
                  <a:ext uri="{FF2B5EF4-FFF2-40B4-BE49-F238E27FC236}">
                    <a16:creationId xmlns:a16="http://schemas.microsoft.com/office/drawing/2014/main" id="{512D56B5-A3A9-CC14-C78B-C633894B612E}"/>
                  </a:ext>
                </a:extLst>
              </p:cNvPr>
              <p:cNvSpPr/>
              <p:nvPr/>
            </p:nvSpPr>
            <p:spPr>
              <a:xfrm>
                <a:off x="2871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15" name="Freeform: Shape 4314">
                <a:extLst>
                  <a:ext uri="{FF2B5EF4-FFF2-40B4-BE49-F238E27FC236}">
                    <a16:creationId xmlns:a16="http://schemas.microsoft.com/office/drawing/2014/main" id="{584787E9-B905-5F31-784D-F86ACCB664B4}"/>
                  </a:ext>
                </a:extLst>
              </p:cNvPr>
              <p:cNvSpPr/>
              <p:nvPr/>
            </p:nvSpPr>
            <p:spPr>
              <a:xfrm>
                <a:off x="40320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16" name="Freeform: Shape 4315">
                <a:extLst>
                  <a:ext uri="{FF2B5EF4-FFF2-40B4-BE49-F238E27FC236}">
                    <a16:creationId xmlns:a16="http://schemas.microsoft.com/office/drawing/2014/main" id="{3325C70E-8A6C-EEBB-48CB-5589225F5F17}"/>
                  </a:ext>
                </a:extLst>
              </p:cNvPr>
              <p:cNvSpPr/>
              <p:nvPr/>
            </p:nvSpPr>
            <p:spPr>
              <a:xfrm>
                <a:off x="51923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17" name="Freeform: Shape 4316">
                <a:extLst>
                  <a:ext uri="{FF2B5EF4-FFF2-40B4-BE49-F238E27FC236}">
                    <a16:creationId xmlns:a16="http://schemas.microsoft.com/office/drawing/2014/main" id="{3FB98528-921B-F1C9-0A7D-3D3C17DDA4D0}"/>
                  </a:ext>
                </a:extLst>
              </p:cNvPr>
              <p:cNvSpPr/>
              <p:nvPr/>
            </p:nvSpPr>
            <p:spPr>
              <a:xfrm>
                <a:off x="63526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18" name="Freeform: Shape 4317">
                <a:extLst>
                  <a:ext uri="{FF2B5EF4-FFF2-40B4-BE49-F238E27FC236}">
                    <a16:creationId xmlns:a16="http://schemas.microsoft.com/office/drawing/2014/main" id="{120F59E7-FE93-A514-80B0-6584314CF72F}"/>
                  </a:ext>
                </a:extLst>
              </p:cNvPr>
              <p:cNvSpPr/>
              <p:nvPr/>
            </p:nvSpPr>
            <p:spPr>
              <a:xfrm>
                <a:off x="7512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19" name="Freeform: Shape 4318">
                <a:extLst>
                  <a:ext uri="{FF2B5EF4-FFF2-40B4-BE49-F238E27FC236}">
                    <a16:creationId xmlns:a16="http://schemas.microsoft.com/office/drawing/2014/main" id="{7BA58943-12DE-CB9B-30F7-0DD0F6E86F5B}"/>
                  </a:ext>
                </a:extLst>
              </p:cNvPr>
              <p:cNvSpPr/>
              <p:nvPr/>
            </p:nvSpPr>
            <p:spPr>
              <a:xfrm>
                <a:off x="8673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20" name="Freeform: Shape 4319">
                <a:extLst>
                  <a:ext uri="{FF2B5EF4-FFF2-40B4-BE49-F238E27FC236}">
                    <a16:creationId xmlns:a16="http://schemas.microsoft.com/office/drawing/2014/main" id="{F6ECF836-F476-31E2-87F8-4C61ED7233CD}"/>
                  </a:ext>
                </a:extLst>
              </p:cNvPr>
              <p:cNvSpPr/>
              <p:nvPr/>
            </p:nvSpPr>
            <p:spPr>
              <a:xfrm>
                <a:off x="98334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21" name="Freeform: Shape 4320">
                <a:extLst>
                  <a:ext uri="{FF2B5EF4-FFF2-40B4-BE49-F238E27FC236}">
                    <a16:creationId xmlns:a16="http://schemas.microsoft.com/office/drawing/2014/main" id="{112ACF88-254F-C2CD-7B24-195B2A4D3D30}"/>
                  </a:ext>
                </a:extLst>
              </p:cNvPr>
              <p:cNvSpPr/>
              <p:nvPr/>
            </p:nvSpPr>
            <p:spPr>
              <a:xfrm>
                <a:off x="10993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22" name="Freeform: Shape 4321">
                <a:extLst>
                  <a:ext uri="{FF2B5EF4-FFF2-40B4-BE49-F238E27FC236}">
                    <a16:creationId xmlns:a16="http://schemas.microsoft.com/office/drawing/2014/main" id="{0B304226-CBDC-5E6C-5661-E2BB22474B3C}"/>
                  </a:ext>
                </a:extLst>
              </p:cNvPr>
              <p:cNvSpPr/>
              <p:nvPr/>
            </p:nvSpPr>
            <p:spPr>
              <a:xfrm>
                <a:off x="121541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23" name="Freeform: Shape 4322">
                <a:extLst>
                  <a:ext uri="{FF2B5EF4-FFF2-40B4-BE49-F238E27FC236}">
                    <a16:creationId xmlns:a16="http://schemas.microsoft.com/office/drawing/2014/main" id="{D8F20764-6E94-C203-1192-91ABAF315822}"/>
                  </a:ext>
                </a:extLst>
              </p:cNvPr>
              <p:cNvSpPr/>
              <p:nvPr/>
            </p:nvSpPr>
            <p:spPr>
              <a:xfrm>
                <a:off x="13314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24" name="Freeform: Shape 4323">
                <a:extLst>
                  <a:ext uri="{FF2B5EF4-FFF2-40B4-BE49-F238E27FC236}">
                    <a16:creationId xmlns:a16="http://schemas.microsoft.com/office/drawing/2014/main" id="{0473B2AE-34E3-B042-B9EC-0205AFFB2AD5}"/>
                  </a:ext>
                </a:extLst>
              </p:cNvPr>
              <p:cNvSpPr/>
              <p:nvPr/>
            </p:nvSpPr>
            <p:spPr>
              <a:xfrm>
                <a:off x="144748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25" name="Freeform: Shape 4324">
                <a:extLst>
                  <a:ext uri="{FF2B5EF4-FFF2-40B4-BE49-F238E27FC236}">
                    <a16:creationId xmlns:a16="http://schemas.microsoft.com/office/drawing/2014/main" id="{8348DD5A-2437-9CA1-5642-EA7DCE7312D8}"/>
                  </a:ext>
                </a:extLst>
              </p:cNvPr>
              <p:cNvSpPr/>
              <p:nvPr/>
            </p:nvSpPr>
            <p:spPr>
              <a:xfrm>
                <a:off x="15634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26" name="Freeform: Shape 4325">
                <a:extLst>
                  <a:ext uri="{FF2B5EF4-FFF2-40B4-BE49-F238E27FC236}">
                    <a16:creationId xmlns:a16="http://schemas.microsoft.com/office/drawing/2014/main" id="{EF51F9F2-20B4-F8DB-02DC-4B40035EFE21}"/>
                  </a:ext>
                </a:extLst>
              </p:cNvPr>
              <p:cNvSpPr/>
              <p:nvPr/>
            </p:nvSpPr>
            <p:spPr>
              <a:xfrm>
                <a:off x="16795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27" name="Freeform: Shape 4326">
                <a:extLst>
                  <a:ext uri="{FF2B5EF4-FFF2-40B4-BE49-F238E27FC236}">
                    <a16:creationId xmlns:a16="http://schemas.microsoft.com/office/drawing/2014/main" id="{2D7D569A-F6DC-6F08-B5B9-3772D26A9214}"/>
                  </a:ext>
                </a:extLst>
              </p:cNvPr>
              <p:cNvSpPr/>
              <p:nvPr/>
            </p:nvSpPr>
            <p:spPr>
              <a:xfrm>
                <a:off x="17955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28" name="Freeform: Shape 4327">
                <a:extLst>
                  <a:ext uri="{FF2B5EF4-FFF2-40B4-BE49-F238E27FC236}">
                    <a16:creationId xmlns:a16="http://schemas.microsoft.com/office/drawing/2014/main" id="{42A3DB4F-BF3C-ACCA-456E-CE069137F2B6}"/>
                  </a:ext>
                </a:extLst>
              </p:cNvPr>
              <p:cNvSpPr/>
              <p:nvPr/>
            </p:nvSpPr>
            <p:spPr>
              <a:xfrm>
                <a:off x="191159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29" name="Freeform: Shape 4328">
                <a:extLst>
                  <a:ext uri="{FF2B5EF4-FFF2-40B4-BE49-F238E27FC236}">
                    <a16:creationId xmlns:a16="http://schemas.microsoft.com/office/drawing/2014/main" id="{707AE4F6-BE01-F796-B9B2-9EBD3EEC4CA1}"/>
                  </a:ext>
                </a:extLst>
              </p:cNvPr>
              <p:cNvSpPr/>
              <p:nvPr/>
            </p:nvSpPr>
            <p:spPr>
              <a:xfrm>
                <a:off x="20276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30" name="Freeform: Shape 4329">
                <a:extLst>
                  <a:ext uri="{FF2B5EF4-FFF2-40B4-BE49-F238E27FC236}">
                    <a16:creationId xmlns:a16="http://schemas.microsoft.com/office/drawing/2014/main" id="{E290A28E-E04C-8A92-752A-73C15FFD1D2E}"/>
                  </a:ext>
                </a:extLst>
              </p:cNvPr>
              <p:cNvSpPr/>
              <p:nvPr/>
            </p:nvSpPr>
            <p:spPr>
              <a:xfrm>
                <a:off x="21436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31" name="Freeform: Shape 4330">
                <a:extLst>
                  <a:ext uri="{FF2B5EF4-FFF2-40B4-BE49-F238E27FC236}">
                    <a16:creationId xmlns:a16="http://schemas.microsoft.com/office/drawing/2014/main" id="{B9BB3672-6193-92D3-4B47-95CDA567BAE7}"/>
                  </a:ext>
                </a:extLst>
              </p:cNvPr>
              <p:cNvSpPr/>
              <p:nvPr/>
            </p:nvSpPr>
            <p:spPr>
              <a:xfrm>
                <a:off x="225968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32" name="Freeform: Shape 4331">
                <a:extLst>
                  <a:ext uri="{FF2B5EF4-FFF2-40B4-BE49-F238E27FC236}">
                    <a16:creationId xmlns:a16="http://schemas.microsoft.com/office/drawing/2014/main" id="{C09D2BEE-493A-82E6-8A49-E48B79248FFA}"/>
                  </a:ext>
                </a:extLst>
              </p:cNvPr>
              <p:cNvSpPr/>
              <p:nvPr/>
            </p:nvSpPr>
            <p:spPr>
              <a:xfrm>
                <a:off x="237571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33" name="Freeform: Shape 4332">
                <a:extLst>
                  <a:ext uri="{FF2B5EF4-FFF2-40B4-BE49-F238E27FC236}">
                    <a16:creationId xmlns:a16="http://schemas.microsoft.com/office/drawing/2014/main" id="{906FC6C9-D937-D31D-3CD2-FA977B0D60A7}"/>
                  </a:ext>
                </a:extLst>
              </p:cNvPr>
              <p:cNvSpPr/>
              <p:nvPr/>
            </p:nvSpPr>
            <p:spPr>
              <a:xfrm>
                <a:off x="24917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34" name="Freeform: Shape 4333">
                <a:extLst>
                  <a:ext uri="{FF2B5EF4-FFF2-40B4-BE49-F238E27FC236}">
                    <a16:creationId xmlns:a16="http://schemas.microsoft.com/office/drawing/2014/main" id="{5FA3390F-3EC7-416A-4D07-48736CEA2CA5}"/>
                  </a:ext>
                </a:extLst>
              </p:cNvPr>
              <p:cNvSpPr/>
              <p:nvPr/>
            </p:nvSpPr>
            <p:spPr>
              <a:xfrm>
                <a:off x="26077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35" name="Freeform: Shape 4334">
                <a:extLst>
                  <a:ext uri="{FF2B5EF4-FFF2-40B4-BE49-F238E27FC236}">
                    <a16:creationId xmlns:a16="http://schemas.microsoft.com/office/drawing/2014/main" id="{99556156-D169-BE28-2372-DFEEB3DC7A36}"/>
                  </a:ext>
                </a:extLst>
              </p:cNvPr>
              <p:cNvSpPr/>
              <p:nvPr/>
            </p:nvSpPr>
            <p:spPr>
              <a:xfrm>
                <a:off x="272379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36" name="Freeform: Shape 4335">
                <a:extLst>
                  <a:ext uri="{FF2B5EF4-FFF2-40B4-BE49-F238E27FC236}">
                    <a16:creationId xmlns:a16="http://schemas.microsoft.com/office/drawing/2014/main" id="{67979E24-F588-2918-EAC9-A3A545993310}"/>
                  </a:ext>
                </a:extLst>
              </p:cNvPr>
              <p:cNvSpPr/>
              <p:nvPr/>
            </p:nvSpPr>
            <p:spPr>
              <a:xfrm>
                <a:off x="28398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37" name="Freeform: Shape 4336">
                <a:extLst>
                  <a:ext uri="{FF2B5EF4-FFF2-40B4-BE49-F238E27FC236}">
                    <a16:creationId xmlns:a16="http://schemas.microsoft.com/office/drawing/2014/main" id="{DD99CF13-2E27-3C50-6E22-0FF4F96AD359}"/>
                  </a:ext>
                </a:extLst>
              </p:cNvPr>
              <p:cNvSpPr/>
              <p:nvPr/>
            </p:nvSpPr>
            <p:spPr>
              <a:xfrm>
                <a:off x="29558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38" name="Freeform: Shape 4337">
                <a:extLst>
                  <a:ext uri="{FF2B5EF4-FFF2-40B4-BE49-F238E27FC236}">
                    <a16:creationId xmlns:a16="http://schemas.microsoft.com/office/drawing/2014/main" id="{18E82235-4B94-6077-15B3-8BAD5CBF0AF4}"/>
                  </a:ext>
                </a:extLst>
              </p:cNvPr>
              <p:cNvSpPr/>
              <p:nvPr/>
            </p:nvSpPr>
            <p:spPr>
              <a:xfrm>
                <a:off x="307189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39" name="Freeform: Shape 4338">
                <a:extLst>
                  <a:ext uri="{FF2B5EF4-FFF2-40B4-BE49-F238E27FC236}">
                    <a16:creationId xmlns:a16="http://schemas.microsoft.com/office/drawing/2014/main" id="{26FCF6B3-2D9F-4D5C-B4FA-75CA42B0F6C0}"/>
                  </a:ext>
                </a:extLst>
              </p:cNvPr>
              <p:cNvSpPr/>
              <p:nvPr/>
            </p:nvSpPr>
            <p:spPr>
              <a:xfrm>
                <a:off x="318791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40" name="Freeform: Shape 4339">
                <a:extLst>
                  <a:ext uri="{FF2B5EF4-FFF2-40B4-BE49-F238E27FC236}">
                    <a16:creationId xmlns:a16="http://schemas.microsoft.com/office/drawing/2014/main" id="{CC2EEE56-3DAF-794A-838A-E73B9B1E7187}"/>
                  </a:ext>
                </a:extLst>
              </p:cNvPr>
              <p:cNvSpPr/>
              <p:nvPr/>
            </p:nvSpPr>
            <p:spPr>
              <a:xfrm>
                <a:off x="33039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41" name="Freeform: Shape 4340">
                <a:extLst>
                  <a:ext uri="{FF2B5EF4-FFF2-40B4-BE49-F238E27FC236}">
                    <a16:creationId xmlns:a16="http://schemas.microsoft.com/office/drawing/2014/main" id="{DD3A0887-959F-AC7D-6A86-2FC79AB61487}"/>
                  </a:ext>
                </a:extLst>
              </p:cNvPr>
              <p:cNvSpPr/>
              <p:nvPr/>
            </p:nvSpPr>
            <p:spPr>
              <a:xfrm>
                <a:off x="341997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42" name="Freeform: Shape 4341">
                <a:extLst>
                  <a:ext uri="{FF2B5EF4-FFF2-40B4-BE49-F238E27FC236}">
                    <a16:creationId xmlns:a16="http://schemas.microsoft.com/office/drawing/2014/main" id="{19E06206-369E-B4A1-7362-93FE1209BA68}"/>
                  </a:ext>
                </a:extLst>
              </p:cNvPr>
              <p:cNvSpPr/>
              <p:nvPr/>
            </p:nvSpPr>
            <p:spPr>
              <a:xfrm>
                <a:off x="35360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43" name="Freeform: Shape 4342">
                <a:extLst>
                  <a:ext uri="{FF2B5EF4-FFF2-40B4-BE49-F238E27FC236}">
                    <a16:creationId xmlns:a16="http://schemas.microsoft.com/office/drawing/2014/main" id="{1FA80CD9-B289-70C2-B37F-EAB95F9F5521}"/>
                  </a:ext>
                </a:extLst>
              </p:cNvPr>
              <p:cNvSpPr/>
              <p:nvPr/>
            </p:nvSpPr>
            <p:spPr>
              <a:xfrm>
                <a:off x="36520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44" name="Freeform: Shape 4343">
                <a:extLst>
                  <a:ext uri="{FF2B5EF4-FFF2-40B4-BE49-F238E27FC236}">
                    <a16:creationId xmlns:a16="http://schemas.microsoft.com/office/drawing/2014/main" id="{84C76860-65B2-398C-DB44-B3B65F11A451}"/>
                  </a:ext>
                </a:extLst>
              </p:cNvPr>
              <p:cNvSpPr/>
              <p:nvPr/>
            </p:nvSpPr>
            <p:spPr>
              <a:xfrm>
                <a:off x="37680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45" name="Freeform: Shape 4344">
                <a:extLst>
                  <a:ext uri="{FF2B5EF4-FFF2-40B4-BE49-F238E27FC236}">
                    <a16:creationId xmlns:a16="http://schemas.microsoft.com/office/drawing/2014/main" id="{67E29C0D-3937-AFFD-BE6D-90050950E786}"/>
                  </a:ext>
                </a:extLst>
              </p:cNvPr>
              <p:cNvSpPr/>
              <p:nvPr/>
            </p:nvSpPr>
            <p:spPr>
              <a:xfrm>
                <a:off x="38840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46" name="Freeform: Shape 4345">
                <a:extLst>
                  <a:ext uri="{FF2B5EF4-FFF2-40B4-BE49-F238E27FC236}">
                    <a16:creationId xmlns:a16="http://schemas.microsoft.com/office/drawing/2014/main" id="{7F243183-48E5-2AF8-17CE-170B03BF3894}"/>
                  </a:ext>
                </a:extLst>
              </p:cNvPr>
              <p:cNvSpPr/>
              <p:nvPr/>
            </p:nvSpPr>
            <p:spPr>
              <a:xfrm>
                <a:off x="400012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47" name="Freeform: Shape 4346">
                <a:extLst>
                  <a:ext uri="{FF2B5EF4-FFF2-40B4-BE49-F238E27FC236}">
                    <a16:creationId xmlns:a16="http://schemas.microsoft.com/office/drawing/2014/main" id="{2505F710-CBBD-A679-F346-10E2F6D1937D}"/>
                  </a:ext>
                </a:extLst>
              </p:cNvPr>
              <p:cNvSpPr/>
              <p:nvPr/>
            </p:nvSpPr>
            <p:spPr>
              <a:xfrm>
                <a:off x="41161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48" name="Freeform: Shape 4347">
                <a:extLst>
                  <a:ext uri="{FF2B5EF4-FFF2-40B4-BE49-F238E27FC236}">
                    <a16:creationId xmlns:a16="http://schemas.microsoft.com/office/drawing/2014/main" id="{E980C96F-41F0-AB59-126F-9839FFB191A8}"/>
                  </a:ext>
                </a:extLst>
              </p:cNvPr>
              <p:cNvSpPr/>
              <p:nvPr/>
            </p:nvSpPr>
            <p:spPr>
              <a:xfrm>
                <a:off x="42321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49" name="Freeform: Shape 4348">
                <a:extLst>
                  <a:ext uri="{FF2B5EF4-FFF2-40B4-BE49-F238E27FC236}">
                    <a16:creationId xmlns:a16="http://schemas.microsoft.com/office/drawing/2014/main" id="{97A8F742-E672-C558-BC7A-0B4505E4C01A}"/>
                  </a:ext>
                </a:extLst>
              </p:cNvPr>
              <p:cNvSpPr/>
              <p:nvPr/>
            </p:nvSpPr>
            <p:spPr>
              <a:xfrm>
                <a:off x="43482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50" name="Freeform: Shape 4349">
                <a:extLst>
                  <a:ext uri="{FF2B5EF4-FFF2-40B4-BE49-F238E27FC236}">
                    <a16:creationId xmlns:a16="http://schemas.microsoft.com/office/drawing/2014/main" id="{8767E387-2D2B-3561-6626-3226CA8A96BF}"/>
                  </a:ext>
                </a:extLst>
              </p:cNvPr>
              <p:cNvSpPr/>
              <p:nvPr/>
            </p:nvSpPr>
            <p:spPr>
              <a:xfrm>
                <a:off x="446424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51" name="Freeform: Shape 4350">
                <a:extLst>
                  <a:ext uri="{FF2B5EF4-FFF2-40B4-BE49-F238E27FC236}">
                    <a16:creationId xmlns:a16="http://schemas.microsoft.com/office/drawing/2014/main" id="{BA04B523-7C11-AF6F-E94F-FC5D8A5CE8E4}"/>
                  </a:ext>
                </a:extLst>
              </p:cNvPr>
              <p:cNvSpPr/>
              <p:nvPr/>
            </p:nvSpPr>
            <p:spPr>
              <a:xfrm>
                <a:off x="458027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52" name="Freeform: Shape 4351">
                <a:extLst>
                  <a:ext uri="{FF2B5EF4-FFF2-40B4-BE49-F238E27FC236}">
                    <a16:creationId xmlns:a16="http://schemas.microsoft.com/office/drawing/2014/main" id="{B897B98B-D2DA-7B25-6D0C-15A1D1A66C07}"/>
                  </a:ext>
                </a:extLst>
              </p:cNvPr>
              <p:cNvSpPr/>
              <p:nvPr/>
            </p:nvSpPr>
            <p:spPr>
              <a:xfrm>
                <a:off x="5511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53" name="Freeform: Shape 4352">
                <a:extLst>
                  <a:ext uri="{FF2B5EF4-FFF2-40B4-BE49-F238E27FC236}">
                    <a16:creationId xmlns:a16="http://schemas.microsoft.com/office/drawing/2014/main" id="{A014CE08-183C-4F17-C933-52E428883B68}"/>
                  </a:ext>
                </a:extLst>
              </p:cNvPr>
              <p:cNvSpPr/>
              <p:nvPr/>
            </p:nvSpPr>
            <p:spPr>
              <a:xfrm>
                <a:off x="17115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54" name="Freeform: Shape 4353">
                <a:extLst>
                  <a:ext uri="{FF2B5EF4-FFF2-40B4-BE49-F238E27FC236}">
                    <a16:creationId xmlns:a16="http://schemas.microsoft.com/office/drawing/2014/main" id="{AF03183A-D9A6-D293-1628-08D7A2ACD2F1}"/>
                  </a:ext>
                </a:extLst>
              </p:cNvPr>
              <p:cNvSpPr/>
              <p:nvPr/>
            </p:nvSpPr>
            <p:spPr>
              <a:xfrm>
                <a:off x="2871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55" name="Freeform: Shape 4354">
                <a:extLst>
                  <a:ext uri="{FF2B5EF4-FFF2-40B4-BE49-F238E27FC236}">
                    <a16:creationId xmlns:a16="http://schemas.microsoft.com/office/drawing/2014/main" id="{6EAB8390-2A4A-311C-A871-2CBF0BD04E19}"/>
                  </a:ext>
                </a:extLst>
              </p:cNvPr>
              <p:cNvSpPr/>
              <p:nvPr/>
            </p:nvSpPr>
            <p:spPr>
              <a:xfrm>
                <a:off x="40320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56" name="Freeform: Shape 4355">
                <a:extLst>
                  <a:ext uri="{FF2B5EF4-FFF2-40B4-BE49-F238E27FC236}">
                    <a16:creationId xmlns:a16="http://schemas.microsoft.com/office/drawing/2014/main" id="{A42278A0-E262-B8C0-33A7-6B080A5B29E9}"/>
                  </a:ext>
                </a:extLst>
              </p:cNvPr>
              <p:cNvSpPr/>
              <p:nvPr/>
            </p:nvSpPr>
            <p:spPr>
              <a:xfrm>
                <a:off x="51923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57" name="Freeform: Shape 4356">
                <a:extLst>
                  <a:ext uri="{FF2B5EF4-FFF2-40B4-BE49-F238E27FC236}">
                    <a16:creationId xmlns:a16="http://schemas.microsoft.com/office/drawing/2014/main" id="{4D228313-D09A-90AE-96C5-D6072F4706EC}"/>
                  </a:ext>
                </a:extLst>
              </p:cNvPr>
              <p:cNvSpPr/>
              <p:nvPr/>
            </p:nvSpPr>
            <p:spPr>
              <a:xfrm>
                <a:off x="63526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58" name="Freeform: Shape 4357">
                <a:extLst>
                  <a:ext uri="{FF2B5EF4-FFF2-40B4-BE49-F238E27FC236}">
                    <a16:creationId xmlns:a16="http://schemas.microsoft.com/office/drawing/2014/main" id="{D11EAABA-4D7B-8451-8452-61FAB3B4C037}"/>
                  </a:ext>
                </a:extLst>
              </p:cNvPr>
              <p:cNvSpPr/>
              <p:nvPr/>
            </p:nvSpPr>
            <p:spPr>
              <a:xfrm>
                <a:off x="7512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59" name="Freeform: Shape 4358">
                <a:extLst>
                  <a:ext uri="{FF2B5EF4-FFF2-40B4-BE49-F238E27FC236}">
                    <a16:creationId xmlns:a16="http://schemas.microsoft.com/office/drawing/2014/main" id="{43372A48-9AC9-2CA7-64BC-226A962182CB}"/>
                  </a:ext>
                </a:extLst>
              </p:cNvPr>
              <p:cNvSpPr/>
              <p:nvPr/>
            </p:nvSpPr>
            <p:spPr>
              <a:xfrm>
                <a:off x="8673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60" name="Freeform: Shape 4359">
                <a:extLst>
                  <a:ext uri="{FF2B5EF4-FFF2-40B4-BE49-F238E27FC236}">
                    <a16:creationId xmlns:a16="http://schemas.microsoft.com/office/drawing/2014/main" id="{695EA084-785D-95A0-DD9C-399EF04031FB}"/>
                  </a:ext>
                </a:extLst>
              </p:cNvPr>
              <p:cNvSpPr/>
              <p:nvPr/>
            </p:nvSpPr>
            <p:spPr>
              <a:xfrm>
                <a:off x="98334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61" name="Freeform: Shape 4360">
                <a:extLst>
                  <a:ext uri="{FF2B5EF4-FFF2-40B4-BE49-F238E27FC236}">
                    <a16:creationId xmlns:a16="http://schemas.microsoft.com/office/drawing/2014/main" id="{F8F97573-D730-361C-355D-AB8D8D6DF807}"/>
                  </a:ext>
                </a:extLst>
              </p:cNvPr>
              <p:cNvSpPr/>
              <p:nvPr/>
            </p:nvSpPr>
            <p:spPr>
              <a:xfrm>
                <a:off x="10993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62" name="Freeform: Shape 4361">
                <a:extLst>
                  <a:ext uri="{FF2B5EF4-FFF2-40B4-BE49-F238E27FC236}">
                    <a16:creationId xmlns:a16="http://schemas.microsoft.com/office/drawing/2014/main" id="{6E873CAF-69E2-C504-F228-DC48DB785689}"/>
                  </a:ext>
                </a:extLst>
              </p:cNvPr>
              <p:cNvSpPr/>
              <p:nvPr/>
            </p:nvSpPr>
            <p:spPr>
              <a:xfrm>
                <a:off x="121541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63" name="Freeform: Shape 4362">
                <a:extLst>
                  <a:ext uri="{FF2B5EF4-FFF2-40B4-BE49-F238E27FC236}">
                    <a16:creationId xmlns:a16="http://schemas.microsoft.com/office/drawing/2014/main" id="{3BD58CE7-3AEB-51B8-6F8A-7DF291E61DEF}"/>
                  </a:ext>
                </a:extLst>
              </p:cNvPr>
              <p:cNvSpPr/>
              <p:nvPr/>
            </p:nvSpPr>
            <p:spPr>
              <a:xfrm>
                <a:off x="13314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64" name="Freeform: Shape 4363">
                <a:extLst>
                  <a:ext uri="{FF2B5EF4-FFF2-40B4-BE49-F238E27FC236}">
                    <a16:creationId xmlns:a16="http://schemas.microsoft.com/office/drawing/2014/main" id="{863B8FC8-7E40-4C25-0142-F33619E357A4}"/>
                  </a:ext>
                </a:extLst>
              </p:cNvPr>
              <p:cNvSpPr/>
              <p:nvPr/>
            </p:nvSpPr>
            <p:spPr>
              <a:xfrm>
                <a:off x="144748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65" name="Freeform: Shape 4364">
                <a:extLst>
                  <a:ext uri="{FF2B5EF4-FFF2-40B4-BE49-F238E27FC236}">
                    <a16:creationId xmlns:a16="http://schemas.microsoft.com/office/drawing/2014/main" id="{78D10C1A-ADB1-C942-AAD8-AFB21D0557E6}"/>
                  </a:ext>
                </a:extLst>
              </p:cNvPr>
              <p:cNvSpPr/>
              <p:nvPr/>
            </p:nvSpPr>
            <p:spPr>
              <a:xfrm>
                <a:off x="15634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66" name="Freeform: Shape 4365">
                <a:extLst>
                  <a:ext uri="{FF2B5EF4-FFF2-40B4-BE49-F238E27FC236}">
                    <a16:creationId xmlns:a16="http://schemas.microsoft.com/office/drawing/2014/main" id="{018847F2-983F-C115-F60E-A207E4A52DDB}"/>
                  </a:ext>
                </a:extLst>
              </p:cNvPr>
              <p:cNvSpPr/>
              <p:nvPr/>
            </p:nvSpPr>
            <p:spPr>
              <a:xfrm>
                <a:off x="16795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67" name="Freeform: Shape 4366">
                <a:extLst>
                  <a:ext uri="{FF2B5EF4-FFF2-40B4-BE49-F238E27FC236}">
                    <a16:creationId xmlns:a16="http://schemas.microsoft.com/office/drawing/2014/main" id="{0632E21B-11DC-2A99-40A9-DCC15984F57B}"/>
                  </a:ext>
                </a:extLst>
              </p:cNvPr>
              <p:cNvSpPr/>
              <p:nvPr/>
            </p:nvSpPr>
            <p:spPr>
              <a:xfrm>
                <a:off x="17955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68" name="Freeform: Shape 4367">
                <a:extLst>
                  <a:ext uri="{FF2B5EF4-FFF2-40B4-BE49-F238E27FC236}">
                    <a16:creationId xmlns:a16="http://schemas.microsoft.com/office/drawing/2014/main" id="{85D89253-8E0C-BE9D-F57F-653624BC5F69}"/>
                  </a:ext>
                </a:extLst>
              </p:cNvPr>
              <p:cNvSpPr/>
              <p:nvPr/>
            </p:nvSpPr>
            <p:spPr>
              <a:xfrm>
                <a:off x="191159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69" name="Freeform: Shape 4368">
                <a:extLst>
                  <a:ext uri="{FF2B5EF4-FFF2-40B4-BE49-F238E27FC236}">
                    <a16:creationId xmlns:a16="http://schemas.microsoft.com/office/drawing/2014/main" id="{0B26A41C-AAC4-A06F-9BE9-C9C30AE4E0CE}"/>
                  </a:ext>
                </a:extLst>
              </p:cNvPr>
              <p:cNvSpPr/>
              <p:nvPr/>
            </p:nvSpPr>
            <p:spPr>
              <a:xfrm>
                <a:off x="20276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70" name="Freeform: Shape 4369">
                <a:extLst>
                  <a:ext uri="{FF2B5EF4-FFF2-40B4-BE49-F238E27FC236}">
                    <a16:creationId xmlns:a16="http://schemas.microsoft.com/office/drawing/2014/main" id="{554CEF5D-A2A9-4455-E0C2-192902D862DA}"/>
                  </a:ext>
                </a:extLst>
              </p:cNvPr>
              <p:cNvSpPr/>
              <p:nvPr/>
            </p:nvSpPr>
            <p:spPr>
              <a:xfrm>
                <a:off x="21436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71" name="Freeform: Shape 4370">
                <a:extLst>
                  <a:ext uri="{FF2B5EF4-FFF2-40B4-BE49-F238E27FC236}">
                    <a16:creationId xmlns:a16="http://schemas.microsoft.com/office/drawing/2014/main" id="{E23BA165-4797-ABAC-53C4-D2732836B8A8}"/>
                  </a:ext>
                </a:extLst>
              </p:cNvPr>
              <p:cNvSpPr/>
              <p:nvPr/>
            </p:nvSpPr>
            <p:spPr>
              <a:xfrm>
                <a:off x="225968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72" name="Freeform: Shape 4371">
                <a:extLst>
                  <a:ext uri="{FF2B5EF4-FFF2-40B4-BE49-F238E27FC236}">
                    <a16:creationId xmlns:a16="http://schemas.microsoft.com/office/drawing/2014/main" id="{511AD19A-59F6-95DF-3504-0730085E052A}"/>
                  </a:ext>
                </a:extLst>
              </p:cNvPr>
              <p:cNvSpPr/>
              <p:nvPr/>
            </p:nvSpPr>
            <p:spPr>
              <a:xfrm>
                <a:off x="237571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73" name="Freeform: Shape 4372">
                <a:extLst>
                  <a:ext uri="{FF2B5EF4-FFF2-40B4-BE49-F238E27FC236}">
                    <a16:creationId xmlns:a16="http://schemas.microsoft.com/office/drawing/2014/main" id="{CAD4A979-3BB6-55A3-063E-E3854813D1EC}"/>
                  </a:ext>
                </a:extLst>
              </p:cNvPr>
              <p:cNvSpPr/>
              <p:nvPr/>
            </p:nvSpPr>
            <p:spPr>
              <a:xfrm>
                <a:off x="24917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74" name="Freeform: Shape 4373">
                <a:extLst>
                  <a:ext uri="{FF2B5EF4-FFF2-40B4-BE49-F238E27FC236}">
                    <a16:creationId xmlns:a16="http://schemas.microsoft.com/office/drawing/2014/main" id="{C51B89DC-DA54-4960-69DF-D76494F90C59}"/>
                  </a:ext>
                </a:extLst>
              </p:cNvPr>
              <p:cNvSpPr/>
              <p:nvPr/>
            </p:nvSpPr>
            <p:spPr>
              <a:xfrm>
                <a:off x="26077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75" name="Freeform: Shape 4374">
                <a:extLst>
                  <a:ext uri="{FF2B5EF4-FFF2-40B4-BE49-F238E27FC236}">
                    <a16:creationId xmlns:a16="http://schemas.microsoft.com/office/drawing/2014/main" id="{6633C38B-F0A4-3373-0F2C-590239025295}"/>
                  </a:ext>
                </a:extLst>
              </p:cNvPr>
              <p:cNvSpPr/>
              <p:nvPr/>
            </p:nvSpPr>
            <p:spPr>
              <a:xfrm>
                <a:off x="272379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76" name="Freeform: Shape 4375">
                <a:extLst>
                  <a:ext uri="{FF2B5EF4-FFF2-40B4-BE49-F238E27FC236}">
                    <a16:creationId xmlns:a16="http://schemas.microsoft.com/office/drawing/2014/main" id="{46A6920D-DD9C-C071-E745-78C13B7B60AA}"/>
                  </a:ext>
                </a:extLst>
              </p:cNvPr>
              <p:cNvSpPr/>
              <p:nvPr/>
            </p:nvSpPr>
            <p:spPr>
              <a:xfrm>
                <a:off x="28398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77" name="Freeform: Shape 4376">
                <a:extLst>
                  <a:ext uri="{FF2B5EF4-FFF2-40B4-BE49-F238E27FC236}">
                    <a16:creationId xmlns:a16="http://schemas.microsoft.com/office/drawing/2014/main" id="{66BC3FA6-182D-CD1E-DD72-5BB4212C2655}"/>
                  </a:ext>
                </a:extLst>
              </p:cNvPr>
              <p:cNvSpPr/>
              <p:nvPr/>
            </p:nvSpPr>
            <p:spPr>
              <a:xfrm>
                <a:off x="29558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78" name="Freeform: Shape 4377">
                <a:extLst>
                  <a:ext uri="{FF2B5EF4-FFF2-40B4-BE49-F238E27FC236}">
                    <a16:creationId xmlns:a16="http://schemas.microsoft.com/office/drawing/2014/main" id="{6C357429-1FD2-A8A8-3EF4-398115BB7C0B}"/>
                  </a:ext>
                </a:extLst>
              </p:cNvPr>
              <p:cNvSpPr/>
              <p:nvPr/>
            </p:nvSpPr>
            <p:spPr>
              <a:xfrm>
                <a:off x="307189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79" name="Freeform: Shape 4378">
                <a:extLst>
                  <a:ext uri="{FF2B5EF4-FFF2-40B4-BE49-F238E27FC236}">
                    <a16:creationId xmlns:a16="http://schemas.microsoft.com/office/drawing/2014/main" id="{ABF2C2D3-5AC1-0315-B48E-2279C609F128}"/>
                  </a:ext>
                </a:extLst>
              </p:cNvPr>
              <p:cNvSpPr/>
              <p:nvPr/>
            </p:nvSpPr>
            <p:spPr>
              <a:xfrm>
                <a:off x="318791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80" name="Freeform: Shape 4379">
                <a:extLst>
                  <a:ext uri="{FF2B5EF4-FFF2-40B4-BE49-F238E27FC236}">
                    <a16:creationId xmlns:a16="http://schemas.microsoft.com/office/drawing/2014/main" id="{73D0242F-A42C-2B96-896C-21E044C2CE87}"/>
                  </a:ext>
                </a:extLst>
              </p:cNvPr>
              <p:cNvSpPr/>
              <p:nvPr/>
            </p:nvSpPr>
            <p:spPr>
              <a:xfrm>
                <a:off x="33039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81" name="Freeform: Shape 4380">
                <a:extLst>
                  <a:ext uri="{FF2B5EF4-FFF2-40B4-BE49-F238E27FC236}">
                    <a16:creationId xmlns:a16="http://schemas.microsoft.com/office/drawing/2014/main" id="{4EDBD86C-2F20-1C16-8ADA-CF739F7A6DE3}"/>
                  </a:ext>
                </a:extLst>
              </p:cNvPr>
              <p:cNvSpPr/>
              <p:nvPr/>
            </p:nvSpPr>
            <p:spPr>
              <a:xfrm>
                <a:off x="341997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82" name="Freeform: Shape 4381">
                <a:extLst>
                  <a:ext uri="{FF2B5EF4-FFF2-40B4-BE49-F238E27FC236}">
                    <a16:creationId xmlns:a16="http://schemas.microsoft.com/office/drawing/2014/main" id="{2DD62D6A-933A-F2D1-13A4-7731BD825DBF}"/>
                  </a:ext>
                </a:extLst>
              </p:cNvPr>
              <p:cNvSpPr/>
              <p:nvPr/>
            </p:nvSpPr>
            <p:spPr>
              <a:xfrm>
                <a:off x="35360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83" name="Freeform: Shape 4382">
                <a:extLst>
                  <a:ext uri="{FF2B5EF4-FFF2-40B4-BE49-F238E27FC236}">
                    <a16:creationId xmlns:a16="http://schemas.microsoft.com/office/drawing/2014/main" id="{4FDF6AB2-53FA-C270-FD87-5F395D97B281}"/>
                  </a:ext>
                </a:extLst>
              </p:cNvPr>
              <p:cNvSpPr/>
              <p:nvPr/>
            </p:nvSpPr>
            <p:spPr>
              <a:xfrm>
                <a:off x="36520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84" name="Freeform: Shape 4383">
                <a:extLst>
                  <a:ext uri="{FF2B5EF4-FFF2-40B4-BE49-F238E27FC236}">
                    <a16:creationId xmlns:a16="http://schemas.microsoft.com/office/drawing/2014/main" id="{0E7DEB67-2C9D-B180-F797-0AC8A1BFA3EB}"/>
                  </a:ext>
                </a:extLst>
              </p:cNvPr>
              <p:cNvSpPr/>
              <p:nvPr/>
            </p:nvSpPr>
            <p:spPr>
              <a:xfrm>
                <a:off x="37680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85" name="Freeform: Shape 4384">
                <a:extLst>
                  <a:ext uri="{FF2B5EF4-FFF2-40B4-BE49-F238E27FC236}">
                    <a16:creationId xmlns:a16="http://schemas.microsoft.com/office/drawing/2014/main" id="{729090E5-46A1-9DED-F180-5BAFF240B053}"/>
                  </a:ext>
                </a:extLst>
              </p:cNvPr>
              <p:cNvSpPr/>
              <p:nvPr/>
            </p:nvSpPr>
            <p:spPr>
              <a:xfrm>
                <a:off x="38840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86" name="Freeform: Shape 4385">
                <a:extLst>
                  <a:ext uri="{FF2B5EF4-FFF2-40B4-BE49-F238E27FC236}">
                    <a16:creationId xmlns:a16="http://schemas.microsoft.com/office/drawing/2014/main" id="{7FF24D2E-BC2D-BD12-DF95-F11DE8BFDBB5}"/>
                  </a:ext>
                </a:extLst>
              </p:cNvPr>
              <p:cNvSpPr/>
              <p:nvPr/>
            </p:nvSpPr>
            <p:spPr>
              <a:xfrm>
                <a:off x="400012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87" name="Freeform: Shape 4386">
                <a:extLst>
                  <a:ext uri="{FF2B5EF4-FFF2-40B4-BE49-F238E27FC236}">
                    <a16:creationId xmlns:a16="http://schemas.microsoft.com/office/drawing/2014/main" id="{C916E100-0D32-9362-9359-154E41A021EE}"/>
                  </a:ext>
                </a:extLst>
              </p:cNvPr>
              <p:cNvSpPr/>
              <p:nvPr/>
            </p:nvSpPr>
            <p:spPr>
              <a:xfrm>
                <a:off x="41161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88" name="Freeform: Shape 4387">
                <a:extLst>
                  <a:ext uri="{FF2B5EF4-FFF2-40B4-BE49-F238E27FC236}">
                    <a16:creationId xmlns:a16="http://schemas.microsoft.com/office/drawing/2014/main" id="{7129A702-4BAC-AC4F-EB3C-AB89C2C43E51}"/>
                  </a:ext>
                </a:extLst>
              </p:cNvPr>
              <p:cNvSpPr/>
              <p:nvPr/>
            </p:nvSpPr>
            <p:spPr>
              <a:xfrm>
                <a:off x="42321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89" name="Freeform: Shape 4388">
                <a:extLst>
                  <a:ext uri="{FF2B5EF4-FFF2-40B4-BE49-F238E27FC236}">
                    <a16:creationId xmlns:a16="http://schemas.microsoft.com/office/drawing/2014/main" id="{1BBD7335-1B5B-B723-B221-06E8FF119D87}"/>
                  </a:ext>
                </a:extLst>
              </p:cNvPr>
              <p:cNvSpPr/>
              <p:nvPr/>
            </p:nvSpPr>
            <p:spPr>
              <a:xfrm>
                <a:off x="43482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90" name="Freeform: Shape 4389">
                <a:extLst>
                  <a:ext uri="{FF2B5EF4-FFF2-40B4-BE49-F238E27FC236}">
                    <a16:creationId xmlns:a16="http://schemas.microsoft.com/office/drawing/2014/main" id="{E55E5B5B-6C39-B211-E700-D6ABF30B7D8F}"/>
                  </a:ext>
                </a:extLst>
              </p:cNvPr>
              <p:cNvSpPr/>
              <p:nvPr/>
            </p:nvSpPr>
            <p:spPr>
              <a:xfrm>
                <a:off x="446424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91" name="Freeform: Shape 4390">
                <a:extLst>
                  <a:ext uri="{FF2B5EF4-FFF2-40B4-BE49-F238E27FC236}">
                    <a16:creationId xmlns:a16="http://schemas.microsoft.com/office/drawing/2014/main" id="{EC73D464-E80F-550E-EBA8-DBE0967EF5C2}"/>
                  </a:ext>
                </a:extLst>
              </p:cNvPr>
              <p:cNvSpPr/>
              <p:nvPr/>
            </p:nvSpPr>
            <p:spPr>
              <a:xfrm>
                <a:off x="458027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92" name="Freeform: Shape 4391">
                <a:extLst>
                  <a:ext uri="{FF2B5EF4-FFF2-40B4-BE49-F238E27FC236}">
                    <a16:creationId xmlns:a16="http://schemas.microsoft.com/office/drawing/2014/main" id="{0ECD9619-0F05-926D-C626-80125E0C37BB}"/>
                  </a:ext>
                </a:extLst>
              </p:cNvPr>
              <p:cNvSpPr/>
              <p:nvPr/>
            </p:nvSpPr>
            <p:spPr>
              <a:xfrm>
                <a:off x="5511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93" name="Freeform: Shape 4392">
                <a:extLst>
                  <a:ext uri="{FF2B5EF4-FFF2-40B4-BE49-F238E27FC236}">
                    <a16:creationId xmlns:a16="http://schemas.microsoft.com/office/drawing/2014/main" id="{6F3794B3-7886-75D4-6EBA-2170D17F3FE3}"/>
                  </a:ext>
                </a:extLst>
              </p:cNvPr>
              <p:cNvSpPr/>
              <p:nvPr/>
            </p:nvSpPr>
            <p:spPr>
              <a:xfrm>
                <a:off x="17115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94" name="Freeform: Shape 4393">
                <a:extLst>
                  <a:ext uri="{FF2B5EF4-FFF2-40B4-BE49-F238E27FC236}">
                    <a16:creationId xmlns:a16="http://schemas.microsoft.com/office/drawing/2014/main" id="{12B7FF42-FE4D-A212-6E47-F8DAC4181D93}"/>
                  </a:ext>
                </a:extLst>
              </p:cNvPr>
              <p:cNvSpPr/>
              <p:nvPr/>
            </p:nvSpPr>
            <p:spPr>
              <a:xfrm>
                <a:off x="2871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95" name="Freeform: Shape 4394">
                <a:extLst>
                  <a:ext uri="{FF2B5EF4-FFF2-40B4-BE49-F238E27FC236}">
                    <a16:creationId xmlns:a16="http://schemas.microsoft.com/office/drawing/2014/main" id="{7179E34D-E258-9E11-6853-039CE4BAB8EE}"/>
                  </a:ext>
                </a:extLst>
              </p:cNvPr>
              <p:cNvSpPr/>
              <p:nvPr/>
            </p:nvSpPr>
            <p:spPr>
              <a:xfrm>
                <a:off x="40320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96" name="Freeform: Shape 4395">
                <a:extLst>
                  <a:ext uri="{FF2B5EF4-FFF2-40B4-BE49-F238E27FC236}">
                    <a16:creationId xmlns:a16="http://schemas.microsoft.com/office/drawing/2014/main" id="{F971D9C1-8D80-CBA5-3A07-2B808A07B04C}"/>
                  </a:ext>
                </a:extLst>
              </p:cNvPr>
              <p:cNvSpPr/>
              <p:nvPr/>
            </p:nvSpPr>
            <p:spPr>
              <a:xfrm>
                <a:off x="51923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97" name="Freeform: Shape 4396">
                <a:extLst>
                  <a:ext uri="{FF2B5EF4-FFF2-40B4-BE49-F238E27FC236}">
                    <a16:creationId xmlns:a16="http://schemas.microsoft.com/office/drawing/2014/main" id="{084F8B81-5F95-F543-A941-1D2C9ADF18EA}"/>
                  </a:ext>
                </a:extLst>
              </p:cNvPr>
              <p:cNvSpPr/>
              <p:nvPr/>
            </p:nvSpPr>
            <p:spPr>
              <a:xfrm>
                <a:off x="63526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98" name="Freeform: Shape 4397">
                <a:extLst>
                  <a:ext uri="{FF2B5EF4-FFF2-40B4-BE49-F238E27FC236}">
                    <a16:creationId xmlns:a16="http://schemas.microsoft.com/office/drawing/2014/main" id="{C10E8673-4C9B-1DD7-FA24-D27E268EB448}"/>
                  </a:ext>
                </a:extLst>
              </p:cNvPr>
              <p:cNvSpPr/>
              <p:nvPr/>
            </p:nvSpPr>
            <p:spPr>
              <a:xfrm>
                <a:off x="7512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399" name="Freeform: Shape 4398">
                <a:extLst>
                  <a:ext uri="{FF2B5EF4-FFF2-40B4-BE49-F238E27FC236}">
                    <a16:creationId xmlns:a16="http://schemas.microsoft.com/office/drawing/2014/main" id="{1B58249A-A3A3-440C-5C67-9DC9BFDDF509}"/>
                  </a:ext>
                </a:extLst>
              </p:cNvPr>
              <p:cNvSpPr/>
              <p:nvPr/>
            </p:nvSpPr>
            <p:spPr>
              <a:xfrm>
                <a:off x="8673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00" name="Freeform: Shape 4399">
                <a:extLst>
                  <a:ext uri="{FF2B5EF4-FFF2-40B4-BE49-F238E27FC236}">
                    <a16:creationId xmlns:a16="http://schemas.microsoft.com/office/drawing/2014/main" id="{BC4D9D8B-D1AC-A201-AECA-24DB502E309B}"/>
                  </a:ext>
                </a:extLst>
              </p:cNvPr>
              <p:cNvSpPr/>
              <p:nvPr/>
            </p:nvSpPr>
            <p:spPr>
              <a:xfrm>
                <a:off x="98334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01" name="Freeform: Shape 4400">
                <a:extLst>
                  <a:ext uri="{FF2B5EF4-FFF2-40B4-BE49-F238E27FC236}">
                    <a16:creationId xmlns:a16="http://schemas.microsoft.com/office/drawing/2014/main" id="{63CA9190-45EA-9786-0023-0CB527E4AB4E}"/>
                  </a:ext>
                </a:extLst>
              </p:cNvPr>
              <p:cNvSpPr/>
              <p:nvPr/>
            </p:nvSpPr>
            <p:spPr>
              <a:xfrm>
                <a:off x="10993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02" name="Freeform: Shape 4401">
                <a:extLst>
                  <a:ext uri="{FF2B5EF4-FFF2-40B4-BE49-F238E27FC236}">
                    <a16:creationId xmlns:a16="http://schemas.microsoft.com/office/drawing/2014/main" id="{C40B19B4-4CC1-ABEB-8DC5-7A77CA8AA0E2}"/>
                  </a:ext>
                </a:extLst>
              </p:cNvPr>
              <p:cNvSpPr/>
              <p:nvPr/>
            </p:nvSpPr>
            <p:spPr>
              <a:xfrm>
                <a:off x="121541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03" name="Freeform: Shape 4402">
                <a:extLst>
                  <a:ext uri="{FF2B5EF4-FFF2-40B4-BE49-F238E27FC236}">
                    <a16:creationId xmlns:a16="http://schemas.microsoft.com/office/drawing/2014/main" id="{867E6639-4D36-5805-48B9-520ECEF32DDC}"/>
                  </a:ext>
                </a:extLst>
              </p:cNvPr>
              <p:cNvSpPr/>
              <p:nvPr/>
            </p:nvSpPr>
            <p:spPr>
              <a:xfrm>
                <a:off x="13314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04" name="Freeform: Shape 4403">
                <a:extLst>
                  <a:ext uri="{FF2B5EF4-FFF2-40B4-BE49-F238E27FC236}">
                    <a16:creationId xmlns:a16="http://schemas.microsoft.com/office/drawing/2014/main" id="{FE1F42CD-7B77-DA91-55F7-1BA1E95F710F}"/>
                  </a:ext>
                </a:extLst>
              </p:cNvPr>
              <p:cNvSpPr/>
              <p:nvPr/>
            </p:nvSpPr>
            <p:spPr>
              <a:xfrm>
                <a:off x="144748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05" name="Freeform: Shape 4404">
                <a:extLst>
                  <a:ext uri="{FF2B5EF4-FFF2-40B4-BE49-F238E27FC236}">
                    <a16:creationId xmlns:a16="http://schemas.microsoft.com/office/drawing/2014/main" id="{B8ACF474-2AA3-741B-9700-5C3EB510615B}"/>
                  </a:ext>
                </a:extLst>
              </p:cNvPr>
              <p:cNvSpPr/>
              <p:nvPr/>
            </p:nvSpPr>
            <p:spPr>
              <a:xfrm>
                <a:off x="15634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06" name="Freeform: Shape 4405">
                <a:extLst>
                  <a:ext uri="{FF2B5EF4-FFF2-40B4-BE49-F238E27FC236}">
                    <a16:creationId xmlns:a16="http://schemas.microsoft.com/office/drawing/2014/main" id="{2AE0B571-E778-EBBA-971F-14AF69A9ECBF}"/>
                  </a:ext>
                </a:extLst>
              </p:cNvPr>
              <p:cNvSpPr/>
              <p:nvPr/>
            </p:nvSpPr>
            <p:spPr>
              <a:xfrm>
                <a:off x="16795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07" name="Freeform: Shape 4406">
                <a:extLst>
                  <a:ext uri="{FF2B5EF4-FFF2-40B4-BE49-F238E27FC236}">
                    <a16:creationId xmlns:a16="http://schemas.microsoft.com/office/drawing/2014/main" id="{1BFA591D-96CD-44DC-9304-41B1B3FF4682}"/>
                  </a:ext>
                </a:extLst>
              </p:cNvPr>
              <p:cNvSpPr/>
              <p:nvPr/>
            </p:nvSpPr>
            <p:spPr>
              <a:xfrm>
                <a:off x="17955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08" name="Freeform: Shape 4407">
                <a:extLst>
                  <a:ext uri="{FF2B5EF4-FFF2-40B4-BE49-F238E27FC236}">
                    <a16:creationId xmlns:a16="http://schemas.microsoft.com/office/drawing/2014/main" id="{6853EBBB-F9F8-0673-07FB-F35C5E5058A2}"/>
                  </a:ext>
                </a:extLst>
              </p:cNvPr>
              <p:cNvSpPr/>
              <p:nvPr/>
            </p:nvSpPr>
            <p:spPr>
              <a:xfrm>
                <a:off x="191159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09" name="Freeform: Shape 4408">
                <a:extLst>
                  <a:ext uri="{FF2B5EF4-FFF2-40B4-BE49-F238E27FC236}">
                    <a16:creationId xmlns:a16="http://schemas.microsoft.com/office/drawing/2014/main" id="{24E9A5AF-8AAB-BF3F-C326-EC8D3B974012}"/>
                  </a:ext>
                </a:extLst>
              </p:cNvPr>
              <p:cNvSpPr/>
              <p:nvPr/>
            </p:nvSpPr>
            <p:spPr>
              <a:xfrm>
                <a:off x="20276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10" name="Freeform: Shape 4409">
                <a:extLst>
                  <a:ext uri="{FF2B5EF4-FFF2-40B4-BE49-F238E27FC236}">
                    <a16:creationId xmlns:a16="http://schemas.microsoft.com/office/drawing/2014/main" id="{928E061B-79A3-3325-D49C-7653814612F7}"/>
                  </a:ext>
                </a:extLst>
              </p:cNvPr>
              <p:cNvSpPr/>
              <p:nvPr/>
            </p:nvSpPr>
            <p:spPr>
              <a:xfrm>
                <a:off x="21436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11" name="Freeform: Shape 4410">
                <a:extLst>
                  <a:ext uri="{FF2B5EF4-FFF2-40B4-BE49-F238E27FC236}">
                    <a16:creationId xmlns:a16="http://schemas.microsoft.com/office/drawing/2014/main" id="{335DC03E-181D-8557-B1B0-1AE308A55F46}"/>
                  </a:ext>
                </a:extLst>
              </p:cNvPr>
              <p:cNvSpPr/>
              <p:nvPr/>
            </p:nvSpPr>
            <p:spPr>
              <a:xfrm>
                <a:off x="225968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12" name="Freeform: Shape 4411">
                <a:extLst>
                  <a:ext uri="{FF2B5EF4-FFF2-40B4-BE49-F238E27FC236}">
                    <a16:creationId xmlns:a16="http://schemas.microsoft.com/office/drawing/2014/main" id="{6519B65E-C326-91F4-BC93-904DAFDA1B3D}"/>
                  </a:ext>
                </a:extLst>
              </p:cNvPr>
              <p:cNvSpPr/>
              <p:nvPr/>
            </p:nvSpPr>
            <p:spPr>
              <a:xfrm>
                <a:off x="237571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13" name="Freeform: Shape 4412">
                <a:extLst>
                  <a:ext uri="{FF2B5EF4-FFF2-40B4-BE49-F238E27FC236}">
                    <a16:creationId xmlns:a16="http://schemas.microsoft.com/office/drawing/2014/main" id="{DCB52B38-4430-E0E5-D937-3C2A9F8D01CC}"/>
                  </a:ext>
                </a:extLst>
              </p:cNvPr>
              <p:cNvSpPr/>
              <p:nvPr/>
            </p:nvSpPr>
            <p:spPr>
              <a:xfrm>
                <a:off x="24917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14" name="Freeform: Shape 4413">
                <a:extLst>
                  <a:ext uri="{FF2B5EF4-FFF2-40B4-BE49-F238E27FC236}">
                    <a16:creationId xmlns:a16="http://schemas.microsoft.com/office/drawing/2014/main" id="{4FEE6452-24D8-1081-6F01-5CE55647ED8E}"/>
                  </a:ext>
                </a:extLst>
              </p:cNvPr>
              <p:cNvSpPr/>
              <p:nvPr/>
            </p:nvSpPr>
            <p:spPr>
              <a:xfrm>
                <a:off x="26077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15" name="Freeform: Shape 4414">
                <a:extLst>
                  <a:ext uri="{FF2B5EF4-FFF2-40B4-BE49-F238E27FC236}">
                    <a16:creationId xmlns:a16="http://schemas.microsoft.com/office/drawing/2014/main" id="{6353D143-8707-86FD-500F-C9F1B9EB4D2B}"/>
                  </a:ext>
                </a:extLst>
              </p:cNvPr>
              <p:cNvSpPr/>
              <p:nvPr/>
            </p:nvSpPr>
            <p:spPr>
              <a:xfrm>
                <a:off x="272379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16" name="Freeform: Shape 4415">
                <a:extLst>
                  <a:ext uri="{FF2B5EF4-FFF2-40B4-BE49-F238E27FC236}">
                    <a16:creationId xmlns:a16="http://schemas.microsoft.com/office/drawing/2014/main" id="{ED8FB3CC-4EBE-CA9B-8057-FA1A496B12B3}"/>
                  </a:ext>
                </a:extLst>
              </p:cNvPr>
              <p:cNvSpPr/>
              <p:nvPr/>
            </p:nvSpPr>
            <p:spPr>
              <a:xfrm>
                <a:off x="28398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17" name="Freeform: Shape 4416">
                <a:extLst>
                  <a:ext uri="{FF2B5EF4-FFF2-40B4-BE49-F238E27FC236}">
                    <a16:creationId xmlns:a16="http://schemas.microsoft.com/office/drawing/2014/main" id="{61DAACE4-560A-0B0E-1205-975D39BC512B}"/>
                  </a:ext>
                </a:extLst>
              </p:cNvPr>
              <p:cNvSpPr/>
              <p:nvPr/>
            </p:nvSpPr>
            <p:spPr>
              <a:xfrm>
                <a:off x="29558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18" name="Freeform: Shape 4417">
                <a:extLst>
                  <a:ext uri="{FF2B5EF4-FFF2-40B4-BE49-F238E27FC236}">
                    <a16:creationId xmlns:a16="http://schemas.microsoft.com/office/drawing/2014/main" id="{2AEA25D0-4E38-9C17-3A70-62340FF90142}"/>
                  </a:ext>
                </a:extLst>
              </p:cNvPr>
              <p:cNvSpPr/>
              <p:nvPr/>
            </p:nvSpPr>
            <p:spPr>
              <a:xfrm>
                <a:off x="307189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19" name="Freeform: Shape 4418">
                <a:extLst>
                  <a:ext uri="{FF2B5EF4-FFF2-40B4-BE49-F238E27FC236}">
                    <a16:creationId xmlns:a16="http://schemas.microsoft.com/office/drawing/2014/main" id="{34371A77-0ADC-BC09-99BF-37E21259CF1D}"/>
                  </a:ext>
                </a:extLst>
              </p:cNvPr>
              <p:cNvSpPr/>
              <p:nvPr/>
            </p:nvSpPr>
            <p:spPr>
              <a:xfrm>
                <a:off x="318791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20" name="Freeform: Shape 4419">
                <a:extLst>
                  <a:ext uri="{FF2B5EF4-FFF2-40B4-BE49-F238E27FC236}">
                    <a16:creationId xmlns:a16="http://schemas.microsoft.com/office/drawing/2014/main" id="{4C21E544-FBE3-F834-FE4C-90DA5C4D289D}"/>
                  </a:ext>
                </a:extLst>
              </p:cNvPr>
              <p:cNvSpPr/>
              <p:nvPr/>
            </p:nvSpPr>
            <p:spPr>
              <a:xfrm>
                <a:off x="33039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21" name="Freeform: Shape 4420">
                <a:extLst>
                  <a:ext uri="{FF2B5EF4-FFF2-40B4-BE49-F238E27FC236}">
                    <a16:creationId xmlns:a16="http://schemas.microsoft.com/office/drawing/2014/main" id="{E19321FF-9EA0-70F4-F763-D3A704042873}"/>
                  </a:ext>
                </a:extLst>
              </p:cNvPr>
              <p:cNvSpPr/>
              <p:nvPr/>
            </p:nvSpPr>
            <p:spPr>
              <a:xfrm>
                <a:off x="341997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22" name="Freeform: Shape 4421">
                <a:extLst>
                  <a:ext uri="{FF2B5EF4-FFF2-40B4-BE49-F238E27FC236}">
                    <a16:creationId xmlns:a16="http://schemas.microsoft.com/office/drawing/2014/main" id="{78CEBC0D-5DCB-A370-FC16-39F314508F10}"/>
                  </a:ext>
                </a:extLst>
              </p:cNvPr>
              <p:cNvSpPr/>
              <p:nvPr/>
            </p:nvSpPr>
            <p:spPr>
              <a:xfrm>
                <a:off x="35360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23" name="Freeform: Shape 4422">
                <a:extLst>
                  <a:ext uri="{FF2B5EF4-FFF2-40B4-BE49-F238E27FC236}">
                    <a16:creationId xmlns:a16="http://schemas.microsoft.com/office/drawing/2014/main" id="{01004858-E8F3-4BE3-4DB7-F521204C4596}"/>
                  </a:ext>
                </a:extLst>
              </p:cNvPr>
              <p:cNvSpPr/>
              <p:nvPr/>
            </p:nvSpPr>
            <p:spPr>
              <a:xfrm>
                <a:off x="36520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24" name="Freeform: Shape 4423">
                <a:extLst>
                  <a:ext uri="{FF2B5EF4-FFF2-40B4-BE49-F238E27FC236}">
                    <a16:creationId xmlns:a16="http://schemas.microsoft.com/office/drawing/2014/main" id="{00E4B7FA-A08F-F20B-156C-C120F369C032}"/>
                  </a:ext>
                </a:extLst>
              </p:cNvPr>
              <p:cNvSpPr/>
              <p:nvPr/>
            </p:nvSpPr>
            <p:spPr>
              <a:xfrm>
                <a:off x="37680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25" name="Freeform: Shape 4424">
                <a:extLst>
                  <a:ext uri="{FF2B5EF4-FFF2-40B4-BE49-F238E27FC236}">
                    <a16:creationId xmlns:a16="http://schemas.microsoft.com/office/drawing/2014/main" id="{D26505F8-B0AE-EB40-D4E6-868FA36347E5}"/>
                  </a:ext>
                </a:extLst>
              </p:cNvPr>
              <p:cNvSpPr/>
              <p:nvPr/>
            </p:nvSpPr>
            <p:spPr>
              <a:xfrm>
                <a:off x="38840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26" name="Freeform: Shape 4425">
                <a:extLst>
                  <a:ext uri="{FF2B5EF4-FFF2-40B4-BE49-F238E27FC236}">
                    <a16:creationId xmlns:a16="http://schemas.microsoft.com/office/drawing/2014/main" id="{95C60D6A-6152-3105-F760-755773EE4076}"/>
                  </a:ext>
                </a:extLst>
              </p:cNvPr>
              <p:cNvSpPr/>
              <p:nvPr/>
            </p:nvSpPr>
            <p:spPr>
              <a:xfrm>
                <a:off x="400012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27" name="Freeform: Shape 4426">
                <a:extLst>
                  <a:ext uri="{FF2B5EF4-FFF2-40B4-BE49-F238E27FC236}">
                    <a16:creationId xmlns:a16="http://schemas.microsoft.com/office/drawing/2014/main" id="{2E166B52-DA55-EDA6-99D7-E1198A5BECB7}"/>
                  </a:ext>
                </a:extLst>
              </p:cNvPr>
              <p:cNvSpPr/>
              <p:nvPr/>
            </p:nvSpPr>
            <p:spPr>
              <a:xfrm>
                <a:off x="41161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28" name="Freeform: Shape 4427">
                <a:extLst>
                  <a:ext uri="{FF2B5EF4-FFF2-40B4-BE49-F238E27FC236}">
                    <a16:creationId xmlns:a16="http://schemas.microsoft.com/office/drawing/2014/main" id="{9E2E6C28-EBFB-9CE8-04E1-A7D504E7CB38}"/>
                  </a:ext>
                </a:extLst>
              </p:cNvPr>
              <p:cNvSpPr/>
              <p:nvPr/>
            </p:nvSpPr>
            <p:spPr>
              <a:xfrm>
                <a:off x="42321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29" name="Freeform: Shape 4428">
                <a:extLst>
                  <a:ext uri="{FF2B5EF4-FFF2-40B4-BE49-F238E27FC236}">
                    <a16:creationId xmlns:a16="http://schemas.microsoft.com/office/drawing/2014/main" id="{CA4EE9DA-EA92-95A7-F082-46142C0DA0AF}"/>
                  </a:ext>
                </a:extLst>
              </p:cNvPr>
              <p:cNvSpPr/>
              <p:nvPr/>
            </p:nvSpPr>
            <p:spPr>
              <a:xfrm>
                <a:off x="43482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30" name="Freeform: Shape 4429">
                <a:extLst>
                  <a:ext uri="{FF2B5EF4-FFF2-40B4-BE49-F238E27FC236}">
                    <a16:creationId xmlns:a16="http://schemas.microsoft.com/office/drawing/2014/main" id="{FC434292-91D0-8266-51EB-B2E4D1701158}"/>
                  </a:ext>
                </a:extLst>
              </p:cNvPr>
              <p:cNvSpPr/>
              <p:nvPr/>
            </p:nvSpPr>
            <p:spPr>
              <a:xfrm>
                <a:off x="446424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31" name="Freeform: Shape 4430">
                <a:extLst>
                  <a:ext uri="{FF2B5EF4-FFF2-40B4-BE49-F238E27FC236}">
                    <a16:creationId xmlns:a16="http://schemas.microsoft.com/office/drawing/2014/main" id="{3F0E6950-68CD-86AF-2955-3E18212EA166}"/>
                  </a:ext>
                </a:extLst>
              </p:cNvPr>
              <p:cNvSpPr/>
              <p:nvPr/>
            </p:nvSpPr>
            <p:spPr>
              <a:xfrm>
                <a:off x="458027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32" name="Freeform: Shape 4431">
                <a:extLst>
                  <a:ext uri="{FF2B5EF4-FFF2-40B4-BE49-F238E27FC236}">
                    <a16:creationId xmlns:a16="http://schemas.microsoft.com/office/drawing/2014/main" id="{4882ED0D-6194-6B89-F76B-94FD94B361B3}"/>
                  </a:ext>
                </a:extLst>
              </p:cNvPr>
              <p:cNvSpPr/>
              <p:nvPr/>
            </p:nvSpPr>
            <p:spPr>
              <a:xfrm>
                <a:off x="5511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33" name="Freeform: Shape 4432">
                <a:extLst>
                  <a:ext uri="{FF2B5EF4-FFF2-40B4-BE49-F238E27FC236}">
                    <a16:creationId xmlns:a16="http://schemas.microsoft.com/office/drawing/2014/main" id="{EAA9EFBC-D1BF-C245-74B4-0F99F892A4FD}"/>
                  </a:ext>
                </a:extLst>
              </p:cNvPr>
              <p:cNvSpPr/>
              <p:nvPr/>
            </p:nvSpPr>
            <p:spPr>
              <a:xfrm>
                <a:off x="17115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34" name="Freeform: Shape 4433">
                <a:extLst>
                  <a:ext uri="{FF2B5EF4-FFF2-40B4-BE49-F238E27FC236}">
                    <a16:creationId xmlns:a16="http://schemas.microsoft.com/office/drawing/2014/main" id="{5CEA4929-37B6-7C13-ADD2-3F1D48626472}"/>
                  </a:ext>
                </a:extLst>
              </p:cNvPr>
              <p:cNvSpPr/>
              <p:nvPr/>
            </p:nvSpPr>
            <p:spPr>
              <a:xfrm>
                <a:off x="2871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35" name="Freeform: Shape 4434">
                <a:extLst>
                  <a:ext uri="{FF2B5EF4-FFF2-40B4-BE49-F238E27FC236}">
                    <a16:creationId xmlns:a16="http://schemas.microsoft.com/office/drawing/2014/main" id="{8F7C89C0-6C87-194A-10F9-62B67CBACF3F}"/>
                  </a:ext>
                </a:extLst>
              </p:cNvPr>
              <p:cNvSpPr/>
              <p:nvPr/>
            </p:nvSpPr>
            <p:spPr>
              <a:xfrm>
                <a:off x="40320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36" name="Freeform: Shape 4435">
                <a:extLst>
                  <a:ext uri="{FF2B5EF4-FFF2-40B4-BE49-F238E27FC236}">
                    <a16:creationId xmlns:a16="http://schemas.microsoft.com/office/drawing/2014/main" id="{B2DB3DFA-106F-EA1E-B9F7-E997DC4A7575}"/>
                  </a:ext>
                </a:extLst>
              </p:cNvPr>
              <p:cNvSpPr/>
              <p:nvPr/>
            </p:nvSpPr>
            <p:spPr>
              <a:xfrm>
                <a:off x="51923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37" name="Freeform: Shape 4436">
                <a:extLst>
                  <a:ext uri="{FF2B5EF4-FFF2-40B4-BE49-F238E27FC236}">
                    <a16:creationId xmlns:a16="http://schemas.microsoft.com/office/drawing/2014/main" id="{F09EC4BF-1961-3F44-E2BA-D83563BBCA08}"/>
                  </a:ext>
                </a:extLst>
              </p:cNvPr>
              <p:cNvSpPr/>
              <p:nvPr/>
            </p:nvSpPr>
            <p:spPr>
              <a:xfrm>
                <a:off x="63526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38" name="Freeform: Shape 4437">
                <a:extLst>
                  <a:ext uri="{FF2B5EF4-FFF2-40B4-BE49-F238E27FC236}">
                    <a16:creationId xmlns:a16="http://schemas.microsoft.com/office/drawing/2014/main" id="{29DC8555-6EA4-32F9-2973-C874CEC60FE0}"/>
                  </a:ext>
                </a:extLst>
              </p:cNvPr>
              <p:cNvSpPr/>
              <p:nvPr/>
            </p:nvSpPr>
            <p:spPr>
              <a:xfrm>
                <a:off x="7512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39" name="Freeform: Shape 4438">
                <a:extLst>
                  <a:ext uri="{FF2B5EF4-FFF2-40B4-BE49-F238E27FC236}">
                    <a16:creationId xmlns:a16="http://schemas.microsoft.com/office/drawing/2014/main" id="{5A4BA981-F810-8EEF-65B2-30C00DBF4337}"/>
                  </a:ext>
                </a:extLst>
              </p:cNvPr>
              <p:cNvSpPr/>
              <p:nvPr/>
            </p:nvSpPr>
            <p:spPr>
              <a:xfrm>
                <a:off x="8673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40" name="Freeform: Shape 4439">
                <a:extLst>
                  <a:ext uri="{FF2B5EF4-FFF2-40B4-BE49-F238E27FC236}">
                    <a16:creationId xmlns:a16="http://schemas.microsoft.com/office/drawing/2014/main" id="{1B43C903-AE7D-DB78-DD1B-22202DDEC006}"/>
                  </a:ext>
                </a:extLst>
              </p:cNvPr>
              <p:cNvSpPr/>
              <p:nvPr/>
            </p:nvSpPr>
            <p:spPr>
              <a:xfrm>
                <a:off x="98334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41" name="Freeform: Shape 4440">
                <a:extLst>
                  <a:ext uri="{FF2B5EF4-FFF2-40B4-BE49-F238E27FC236}">
                    <a16:creationId xmlns:a16="http://schemas.microsoft.com/office/drawing/2014/main" id="{24E18567-AD0C-A218-EE5F-15FEC47CB9A9}"/>
                  </a:ext>
                </a:extLst>
              </p:cNvPr>
              <p:cNvSpPr/>
              <p:nvPr/>
            </p:nvSpPr>
            <p:spPr>
              <a:xfrm>
                <a:off x="10993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42" name="Freeform: Shape 4441">
                <a:extLst>
                  <a:ext uri="{FF2B5EF4-FFF2-40B4-BE49-F238E27FC236}">
                    <a16:creationId xmlns:a16="http://schemas.microsoft.com/office/drawing/2014/main" id="{1881CE55-6234-B3EA-1A1B-2417C13FEFAE}"/>
                  </a:ext>
                </a:extLst>
              </p:cNvPr>
              <p:cNvSpPr/>
              <p:nvPr/>
            </p:nvSpPr>
            <p:spPr>
              <a:xfrm>
                <a:off x="121541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43" name="Freeform: Shape 4442">
                <a:extLst>
                  <a:ext uri="{FF2B5EF4-FFF2-40B4-BE49-F238E27FC236}">
                    <a16:creationId xmlns:a16="http://schemas.microsoft.com/office/drawing/2014/main" id="{49A0AC4C-84B9-950C-74B4-05D32058BC83}"/>
                  </a:ext>
                </a:extLst>
              </p:cNvPr>
              <p:cNvSpPr/>
              <p:nvPr/>
            </p:nvSpPr>
            <p:spPr>
              <a:xfrm>
                <a:off x="13314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44" name="Freeform: Shape 4443">
                <a:extLst>
                  <a:ext uri="{FF2B5EF4-FFF2-40B4-BE49-F238E27FC236}">
                    <a16:creationId xmlns:a16="http://schemas.microsoft.com/office/drawing/2014/main" id="{E8EB8213-8D8A-8404-CCA9-D06E5B53C19A}"/>
                  </a:ext>
                </a:extLst>
              </p:cNvPr>
              <p:cNvSpPr/>
              <p:nvPr/>
            </p:nvSpPr>
            <p:spPr>
              <a:xfrm>
                <a:off x="144748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45" name="Freeform: Shape 4444">
                <a:extLst>
                  <a:ext uri="{FF2B5EF4-FFF2-40B4-BE49-F238E27FC236}">
                    <a16:creationId xmlns:a16="http://schemas.microsoft.com/office/drawing/2014/main" id="{D23E8FB5-E29E-F214-5961-999DC1A0B61A}"/>
                  </a:ext>
                </a:extLst>
              </p:cNvPr>
              <p:cNvSpPr/>
              <p:nvPr/>
            </p:nvSpPr>
            <p:spPr>
              <a:xfrm>
                <a:off x="15634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46" name="Freeform: Shape 4445">
                <a:extLst>
                  <a:ext uri="{FF2B5EF4-FFF2-40B4-BE49-F238E27FC236}">
                    <a16:creationId xmlns:a16="http://schemas.microsoft.com/office/drawing/2014/main" id="{6CB8692E-E625-E590-2B6D-39B258E5F869}"/>
                  </a:ext>
                </a:extLst>
              </p:cNvPr>
              <p:cNvSpPr/>
              <p:nvPr/>
            </p:nvSpPr>
            <p:spPr>
              <a:xfrm>
                <a:off x="16795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47" name="Freeform: Shape 4446">
                <a:extLst>
                  <a:ext uri="{FF2B5EF4-FFF2-40B4-BE49-F238E27FC236}">
                    <a16:creationId xmlns:a16="http://schemas.microsoft.com/office/drawing/2014/main" id="{756C987D-707C-627C-63F1-EC8A495B2502}"/>
                  </a:ext>
                </a:extLst>
              </p:cNvPr>
              <p:cNvSpPr/>
              <p:nvPr/>
            </p:nvSpPr>
            <p:spPr>
              <a:xfrm>
                <a:off x="17955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48" name="Freeform: Shape 4447">
                <a:extLst>
                  <a:ext uri="{FF2B5EF4-FFF2-40B4-BE49-F238E27FC236}">
                    <a16:creationId xmlns:a16="http://schemas.microsoft.com/office/drawing/2014/main" id="{EDD957CC-E09B-DCE1-EE3B-DFA6A5A34242}"/>
                  </a:ext>
                </a:extLst>
              </p:cNvPr>
              <p:cNvSpPr/>
              <p:nvPr/>
            </p:nvSpPr>
            <p:spPr>
              <a:xfrm>
                <a:off x="191159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49" name="Freeform: Shape 4448">
                <a:extLst>
                  <a:ext uri="{FF2B5EF4-FFF2-40B4-BE49-F238E27FC236}">
                    <a16:creationId xmlns:a16="http://schemas.microsoft.com/office/drawing/2014/main" id="{8B588CC8-08FF-AD39-BC79-13780A45CDEE}"/>
                  </a:ext>
                </a:extLst>
              </p:cNvPr>
              <p:cNvSpPr/>
              <p:nvPr/>
            </p:nvSpPr>
            <p:spPr>
              <a:xfrm>
                <a:off x="20276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50" name="Freeform: Shape 4449">
                <a:extLst>
                  <a:ext uri="{FF2B5EF4-FFF2-40B4-BE49-F238E27FC236}">
                    <a16:creationId xmlns:a16="http://schemas.microsoft.com/office/drawing/2014/main" id="{B776BDC7-E4EF-D55A-57EA-222DD2547FDC}"/>
                  </a:ext>
                </a:extLst>
              </p:cNvPr>
              <p:cNvSpPr/>
              <p:nvPr/>
            </p:nvSpPr>
            <p:spPr>
              <a:xfrm>
                <a:off x="21436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51" name="Freeform: Shape 4450">
                <a:extLst>
                  <a:ext uri="{FF2B5EF4-FFF2-40B4-BE49-F238E27FC236}">
                    <a16:creationId xmlns:a16="http://schemas.microsoft.com/office/drawing/2014/main" id="{6BD3A9B3-0F1B-9D84-0356-9BF0F6A5C1A7}"/>
                  </a:ext>
                </a:extLst>
              </p:cNvPr>
              <p:cNvSpPr/>
              <p:nvPr/>
            </p:nvSpPr>
            <p:spPr>
              <a:xfrm>
                <a:off x="225968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52" name="Freeform: Shape 4451">
                <a:extLst>
                  <a:ext uri="{FF2B5EF4-FFF2-40B4-BE49-F238E27FC236}">
                    <a16:creationId xmlns:a16="http://schemas.microsoft.com/office/drawing/2014/main" id="{8621100F-D585-FF1E-E004-1AA99ECA801C}"/>
                  </a:ext>
                </a:extLst>
              </p:cNvPr>
              <p:cNvSpPr/>
              <p:nvPr/>
            </p:nvSpPr>
            <p:spPr>
              <a:xfrm>
                <a:off x="237571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53" name="Freeform: Shape 4452">
                <a:extLst>
                  <a:ext uri="{FF2B5EF4-FFF2-40B4-BE49-F238E27FC236}">
                    <a16:creationId xmlns:a16="http://schemas.microsoft.com/office/drawing/2014/main" id="{0464D06D-7919-49E6-34BA-43BC4754A3FE}"/>
                  </a:ext>
                </a:extLst>
              </p:cNvPr>
              <p:cNvSpPr/>
              <p:nvPr/>
            </p:nvSpPr>
            <p:spPr>
              <a:xfrm>
                <a:off x="24917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54" name="Freeform: Shape 4453">
                <a:extLst>
                  <a:ext uri="{FF2B5EF4-FFF2-40B4-BE49-F238E27FC236}">
                    <a16:creationId xmlns:a16="http://schemas.microsoft.com/office/drawing/2014/main" id="{36C39482-E827-8206-91E7-048833C98820}"/>
                  </a:ext>
                </a:extLst>
              </p:cNvPr>
              <p:cNvSpPr/>
              <p:nvPr/>
            </p:nvSpPr>
            <p:spPr>
              <a:xfrm>
                <a:off x="26077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55" name="Freeform: Shape 4454">
                <a:extLst>
                  <a:ext uri="{FF2B5EF4-FFF2-40B4-BE49-F238E27FC236}">
                    <a16:creationId xmlns:a16="http://schemas.microsoft.com/office/drawing/2014/main" id="{D03EC0F8-78AD-09E2-5ED7-B6E148A96E3B}"/>
                  </a:ext>
                </a:extLst>
              </p:cNvPr>
              <p:cNvSpPr/>
              <p:nvPr/>
            </p:nvSpPr>
            <p:spPr>
              <a:xfrm>
                <a:off x="272379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56" name="Freeform: Shape 4455">
                <a:extLst>
                  <a:ext uri="{FF2B5EF4-FFF2-40B4-BE49-F238E27FC236}">
                    <a16:creationId xmlns:a16="http://schemas.microsoft.com/office/drawing/2014/main" id="{376D6799-441E-F2C1-086D-DC63FDEA65FA}"/>
                  </a:ext>
                </a:extLst>
              </p:cNvPr>
              <p:cNvSpPr/>
              <p:nvPr/>
            </p:nvSpPr>
            <p:spPr>
              <a:xfrm>
                <a:off x="28398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57" name="Freeform: Shape 4456">
                <a:extLst>
                  <a:ext uri="{FF2B5EF4-FFF2-40B4-BE49-F238E27FC236}">
                    <a16:creationId xmlns:a16="http://schemas.microsoft.com/office/drawing/2014/main" id="{0F9364BD-AA45-C95C-D579-5996F1C72ABD}"/>
                  </a:ext>
                </a:extLst>
              </p:cNvPr>
              <p:cNvSpPr/>
              <p:nvPr/>
            </p:nvSpPr>
            <p:spPr>
              <a:xfrm>
                <a:off x="29558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58" name="Freeform: Shape 4457">
                <a:extLst>
                  <a:ext uri="{FF2B5EF4-FFF2-40B4-BE49-F238E27FC236}">
                    <a16:creationId xmlns:a16="http://schemas.microsoft.com/office/drawing/2014/main" id="{1CC22399-7B51-08F4-D77C-F50731DB1A52}"/>
                  </a:ext>
                </a:extLst>
              </p:cNvPr>
              <p:cNvSpPr/>
              <p:nvPr/>
            </p:nvSpPr>
            <p:spPr>
              <a:xfrm>
                <a:off x="307189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59" name="Freeform: Shape 4458">
                <a:extLst>
                  <a:ext uri="{FF2B5EF4-FFF2-40B4-BE49-F238E27FC236}">
                    <a16:creationId xmlns:a16="http://schemas.microsoft.com/office/drawing/2014/main" id="{81A3BAF2-0D5B-31CC-BBAB-A740DB98C4B8}"/>
                  </a:ext>
                </a:extLst>
              </p:cNvPr>
              <p:cNvSpPr/>
              <p:nvPr/>
            </p:nvSpPr>
            <p:spPr>
              <a:xfrm>
                <a:off x="318791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60" name="Freeform: Shape 4459">
                <a:extLst>
                  <a:ext uri="{FF2B5EF4-FFF2-40B4-BE49-F238E27FC236}">
                    <a16:creationId xmlns:a16="http://schemas.microsoft.com/office/drawing/2014/main" id="{26283ED3-CDA2-7836-580C-FBD5EA8F5EA8}"/>
                  </a:ext>
                </a:extLst>
              </p:cNvPr>
              <p:cNvSpPr/>
              <p:nvPr/>
            </p:nvSpPr>
            <p:spPr>
              <a:xfrm>
                <a:off x="33039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61" name="Freeform: Shape 4460">
                <a:extLst>
                  <a:ext uri="{FF2B5EF4-FFF2-40B4-BE49-F238E27FC236}">
                    <a16:creationId xmlns:a16="http://schemas.microsoft.com/office/drawing/2014/main" id="{50992769-CFAE-151D-D47B-7982D911673D}"/>
                  </a:ext>
                </a:extLst>
              </p:cNvPr>
              <p:cNvSpPr/>
              <p:nvPr/>
            </p:nvSpPr>
            <p:spPr>
              <a:xfrm>
                <a:off x="341997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62" name="Freeform: Shape 4461">
                <a:extLst>
                  <a:ext uri="{FF2B5EF4-FFF2-40B4-BE49-F238E27FC236}">
                    <a16:creationId xmlns:a16="http://schemas.microsoft.com/office/drawing/2014/main" id="{23223524-B474-89D6-9934-AE8EFA5AF4B9}"/>
                  </a:ext>
                </a:extLst>
              </p:cNvPr>
              <p:cNvSpPr/>
              <p:nvPr/>
            </p:nvSpPr>
            <p:spPr>
              <a:xfrm>
                <a:off x="35360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63" name="Freeform: Shape 4462">
                <a:extLst>
                  <a:ext uri="{FF2B5EF4-FFF2-40B4-BE49-F238E27FC236}">
                    <a16:creationId xmlns:a16="http://schemas.microsoft.com/office/drawing/2014/main" id="{C08126F9-7FD7-68AF-D7AC-B26B8DA56AF0}"/>
                  </a:ext>
                </a:extLst>
              </p:cNvPr>
              <p:cNvSpPr/>
              <p:nvPr/>
            </p:nvSpPr>
            <p:spPr>
              <a:xfrm>
                <a:off x="36520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64" name="Freeform: Shape 4463">
                <a:extLst>
                  <a:ext uri="{FF2B5EF4-FFF2-40B4-BE49-F238E27FC236}">
                    <a16:creationId xmlns:a16="http://schemas.microsoft.com/office/drawing/2014/main" id="{DF7BDC03-8ACF-23B0-AD69-4F1C419DBF87}"/>
                  </a:ext>
                </a:extLst>
              </p:cNvPr>
              <p:cNvSpPr/>
              <p:nvPr/>
            </p:nvSpPr>
            <p:spPr>
              <a:xfrm>
                <a:off x="37680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65" name="Freeform: Shape 4464">
                <a:extLst>
                  <a:ext uri="{FF2B5EF4-FFF2-40B4-BE49-F238E27FC236}">
                    <a16:creationId xmlns:a16="http://schemas.microsoft.com/office/drawing/2014/main" id="{A0860315-C7B3-AA79-34C3-A3E4EF7D3800}"/>
                  </a:ext>
                </a:extLst>
              </p:cNvPr>
              <p:cNvSpPr/>
              <p:nvPr/>
            </p:nvSpPr>
            <p:spPr>
              <a:xfrm>
                <a:off x="38840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66" name="Freeform: Shape 4465">
                <a:extLst>
                  <a:ext uri="{FF2B5EF4-FFF2-40B4-BE49-F238E27FC236}">
                    <a16:creationId xmlns:a16="http://schemas.microsoft.com/office/drawing/2014/main" id="{334B8192-10DF-B3C5-7782-5C352DCA85F2}"/>
                  </a:ext>
                </a:extLst>
              </p:cNvPr>
              <p:cNvSpPr/>
              <p:nvPr/>
            </p:nvSpPr>
            <p:spPr>
              <a:xfrm>
                <a:off x="400012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67" name="Freeform: Shape 4466">
                <a:extLst>
                  <a:ext uri="{FF2B5EF4-FFF2-40B4-BE49-F238E27FC236}">
                    <a16:creationId xmlns:a16="http://schemas.microsoft.com/office/drawing/2014/main" id="{7FF22192-ADF4-9582-0390-9471024E1909}"/>
                  </a:ext>
                </a:extLst>
              </p:cNvPr>
              <p:cNvSpPr/>
              <p:nvPr/>
            </p:nvSpPr>
            <p:spPr>
              <a:xfrm>
                <a:off x="41161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68" name="Freeform: Shape 4467">
                <a:extLst>
                  <a:ext uri="{FF2B5EF4-FFF2-40B4-BE49-F238E27FC236}">
                    <a16:creationId xmlns:a16="http://schemas.microsoft.com/office/drawing/2014/main" id="{08AC2B2F-411A-3319-EBEB-D5030AE50AED}"/>
                  </a:ext>
                </a:extLst>
              </p:cNvPr>
              <p:cNvSpPr/>
              <p:nvPr/>
            </p:nvSpPr>
            <p:spPr>
              <a:xfrm>
                <a:off x="42321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69" name="Freeform: Shape 4468">
                <a:extLst>
                  <a:ext uri="{FF2B5EF4-FFF2-40B4-BE49-F238E27FC236}">
                    <a16:creationId xmlns:a16="http://schemas.microsoft.com/office/drawing/2014/main" id="{6831A254-EDB2-7675-6655-44613834BB47}"/>
                  </a:ext>
                </a:extLst>
              </p:cNvPr>
              <p:cNvSpPr/>
              <p:nvPr/>
            </p:nvSpPr>
            <p:spPr>
              <a:xfrm>
                <a:off x="43482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70" name="Freeform: Shape 4469">
                <a:extLst>
                  <a:ext uri="{FF2B5EF4-FFF2-40B4-BE49-F238E27FC236}">
                    <a16:creationId xmlns:a16="http://schemas.microsoft.com/office/drawing/2014/main" id="{DCB17DE0-8F69-4918-E406-C3FDE05BEF43}"/>
                  </a:ext>
                </a:extLst>
              </p:cNvPr>
              <p:cNvSpPr/>
              <p:nvPr/>
            </p:nvSpPr>
            <p:spPr>
              <a:xfrm>
                <a:off x="446424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71" name="Freeform: Shape 4470">
                <a:extLst>
                  <a:ext uri="{FF2B5EF4-FFF2-40B4-BE49-F238E27FC236}">
                    <a16:creationId xmlns:a16="http://schemas.microsoft.com/office/drawing/2014/main" id="{A86D9089-AC81-A070-5369-893FD97F73BA}"/>
                  </a:ext>
                </a:extLst>
              </p:cNvPr>
              <p:cNvSpPr/>
              <p:nvPr/>
            </p:nvSpPr>
            <p:spPr>
              <a:xfrm>
                <a:off x="458027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72" name="Freeform: Shape 4471">
                <a:extLst>
                  <a:ext uri="{FF2B5EF4-FFF2-40B4-BE49-F238E27FC236}">
                    <a16:creationId xmlns:a16="http://schemas.microsoft.com/office/drawing/2014/main" id="{BD8333A7-F404-256C-9FB8-D9E549B42461}"/>
                  </a:ext>
                </a:extLst>
              </p:cNvPr>
              <p:cNvSpPr/>
              <p:nvPr/>
            </p:nvSpPr>
            <p:spPr>
              <a:xfrm>
                <a:off x="5511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73" name="Freeform: Shape 4472">
                <a:extLst>
                  <a:ext uri="{FF2B5EF4-FFF2-40B4-BE49-F238E27FC236}">
                    <a16:creationId xmlns:a16="http://schemas.microsoft.com/office/drawing/2014/main" id="{56A56179-F5BA-41BF-D232-F9401F1E156B}"/>
                  </a:ext>
                </a:extLst>
              </p:cNvPr>
              <p:cNvSpPr/>
              <p:nvPr/>
            </p:nvSpPr>
            <p:spPr>
              <a:xfrm>
                <a:off x="17115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74" name="Freeform: Shape 4473">
                <a:extLst>
                  <a:ext uri="{FF2B5EF4-FFF2-40B4-BE49-F238E27FC236}">
                    <a16:creationId xmlns:a16="http://schemas.microsoft.com/office/drawing/2014/main" id="{CF702D69-9B7D-469B-A42D-FF78FFA93126}"/>
                  </a:ext>
                </a:extLst>
              </p:cNvPr>
              <p:cNvSpPr/>
              <p:nvPr/>
            </p:nvSpPr>
            <p:spPr>
              <a:xfrm>
                <a:off x="2871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75" name="Freeform: Shape 4474">
                <a:extLst>
                  <a:ext uri="{FF2B5EF4-FFF2-40B4-BE49-F238E27FC236}">
                    <a16:creationId xmlns:a16="http://schemas.microsoft.com/office/drawing/2014/main" id="{126CDD61-1728-27EC-5B49-0D524E366FCE}"/>
                  </a:ext>
                </a:extLst>
              </p:cNvPr>
              <p:cNvSpPr/>
              <p:nvPr/>
            </p:nvSpPr>
            <p:spPr>
              <a:xfrm>
                <a:off x="40320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76" name="Freeform: Shape 4475">
                <a:extLst>
                  <a:ext uri="{FF2B5EF4-FFF2-40B4-BE49-F238E27FC236}">
                    <a16:creationId xmlns:a16="http://schemas.microsoft.com/office/drawing/2014/main" id="{F7F979FE-0B39-3B36-1405-185E5307314D}"/>
                  </a:ext>
                </a:extLst>
              </p:cNvPr>
              <p:cNvSpPr/>
              <p:nvPr/>
            </p:nvSpPr>
            <p:spPr>
              <a:xfrm>
                <a:off x="51923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77" name="Freeform: Shape 4476">
                <a:extLst>
                  <a:ext uri="{FF2B5EF4-FFF2-40B4-BE49-F238E27FC236}">
                    <a16:creationId xmlns:a16="http://schemas.microsoft.com/office/drawing/2014/main" id="{14544C5E-49C6-4FD0-21F5-3435EA279A5A}"/>
                  </a:ext>
                </a:extLst>
              </p:cNvPr>
              <p:cNvSpPr/>
              <p:nvPr/>
            </p:nvSpPr>
            <p:spPr>
              <a:xfrm>
                <a:off x="63526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78" name="Freeform: Shape 4477">
                <a:extLst>
                  <a:ext uri="{FF2B5EF4-FFF2-40B4-BE49-F238E27FC236}">
                    <a16:creationId xmlns:a16="http://schemas.microsoft.com/office/drawing/2014/main" id="{FAB29825-1599-D07D-FE1A-61C7A239F52D}"/>
                  </a:ext>
                </a:extLst>
              </p:cNvPr>
              <p:cNvSpPr/>
              <p:nvPr/>
            </p:nvSpPr>
            <p:spPr>
              <a:xfrm>
                <a:off x="7512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79" name="Freeform: Shape 4478">
                <a:extLst>
                  <a:ext uri="{FF2B5EF4-FFF2-40B4-BE49-F238E27FC236}">
                    <a16:creationId xmlns:a16="http://schemas.microsoft.com/office/drawing/2014/main" id="{ED620EDF-1741-6C6A-0DA5-F3CC3DFAE16C}"/>
                  </a:ext>
                </a:extLst>
              </p:cNvPr>
              <p:cNvSpPr/>
              <p:nvPr/>
            </p:nvSpPr>
            <p:spPr>
              <a:xfrm>
                <a:off x="8673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80" name="Freeform: Shape 4479">
                <a:extLst>
                  <a:ext uri="{FF2B5EF4-FFF2-40B4-BE49-F238E27FC236}">
                    <a16:creationId xmlns:a16="http://schemas.microsoft.com/office/drawing/2014/main" id="{F12F0A0C-803E-00B5-6EF7-5EE2003131B1}"/>
                  </a:ext>
                </a:extLst>
              </p:cNvPr>
              <p:cNvSpPr/>
              <p:nvPr/>
            </p:nvSpPr>
            <p:spPr>
              <a:xfrm>
                <a:off x="98334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81" name="Freeform: Shape 4480">
                <a:extLst>
                  <a:ext uri="{FF2B5EF4-FFF2-40B4-BE49-F238E27FC236}">
                    <a16:creationId xmlns:a16="http://schemas.microsoft.com/office/drawing/2014/main" id="{5D04CF0B-C7BE-05F2-7459-49C7E376A327}"/>
                  </a:ext>
                </a:extLst>
              </p:cNvPr>
              <p:cNvSpPr/>
              <p:nvPr/>
            </p:nvSpPr>
            <p:spPr>
              <a:xfrm>
                <a:off x="10993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82" name="Freeform: Shape 4481">
                <a:extLst>
                  <a:ext uri="{FF2B5EF4-FFF2-40B4-BE49-F238E27FC236}">
                    <a16:creationId xmlns:a16="http://schemas.microsoft.com/office/drawing/2014/main" id="{CD13E7ED-1761-EAFC-015E-8FBA4CD0222E}"/>
                  </a:ext>
                </a:extLst>
              </p:cNvPr>
              <p:cNvSpPr/>
              <p:nvPr/>
            </p:nvSpPr>
            <p:spPr>
              <a:xfrm>
                <a:off x="121541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83" name="Freeform: Shape 4482">
                <a:extLst>
                  <a:ext uri="{FF2B5EF4-FFF2-40B4-BE49-F238E27FC236}">
                    <a16:creationId xmlns:a16="http://schemas.microsoft.com/office/drawing/2014/main" id="{AA572BF5-206F-FCCD-E4F6-06D6ADDDE541}"/>
                  </a:ext>
                </a:extLst>
              </p:cNvPr>
              <p:cNvSpPr/>
              <p:nvPr/>
            </p:nvSpPr>
            <p:spPr>
              <a:xfrm>
                <a:off x="13314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84" name="Freeform: Shape 4483">
                <a:extLst>
                  <a:ext uri="{FF2B5EF4-FFF2-40B4-BE49-F238E27FC236}">
                    <a16:creationId xmlns:a16="http://schemas.microsoft.com/office/drawing/2014/main" id="{CB6B212A-FC5E-BCF4-7433-56DA57E7812C}"/>
                  </a:ext>
                </a:extLst>
              </p:cNvPr>
              <p:cNvSpPr/>
              <p:nvPr/>
            </p:nvSpPr>
            <p:spPr>
              <a:xfrm>
                <a:off x="144748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85" name="Freeform: Shape 4484">
                <a:extLst>
                  <a:ext uri="{FF2B5EF4-FFF2-40B4-BE49-F238E27FC236}">
                    <a16:creationId xmlns:a16="http://schemas.microsoft.com/office/drawing/2014/main" id="{0D2BC1D1-A567-19E6-9708-B317258684B4}"/>
                  </a:ext>
                </a:extLst>
              </p:cNvPr>
              <p:cNvSpPr/>
              <p:nvPr/>
            </p:nvSpPr>
            <p:spPr>
              <a:xfrm>
                <a:off x="15634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86" name="Freeform: Shape 4485">
                <a:extLst>
                  <a:ext uri="{FF2B5EF4-FFF2-40B4-BE49-F238E27FC236}">
                    <a16:creationId xmlns:a16="http://schemas.microsoft.com/office/drawing/2014/main" id="{42388D8F-809F-7A46-3299-62A139524F61}"/>
                  </a:ext>
                </a:extLst>
              </p:cNvPr>
              <p:cNvSpPr/>
              <p:nvPr/>
            </p:nvSpPr>
            <p:spPr>
              <a:xfrm>
                <a:off x="16795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87" name="Freeform: Shape 4486">
                <a:extLst>
                  <a:ext uri="{FF2B5EF4-FFF2-40B4-BE49-F238E27FC236}">
                    <a16:creationId xmlns:a16="http://schemas.microsoft.com/office/drawing/2014/main" id="{57FE8CE1-DB47-0266-698B-259548FB4561}"/>
                  </a:ext>
                </a:extLst>
              </p:cNvPr>
              <p:cNvSpPr/>
              <p:nvPr/>
            </p:nvSpPr>
            <p:spPr>
              <a:xfrm>
                <a:off x="17955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88" name="Freeform: Shape 4487">
                <a:extLst>
                  <a:ext uri="{FF2B5EF4-FFF2-40B4-BE49-F238E27FC236}">
                    <a16:creationId xmlns:a16="http://schemas.microsoft.com/office/drawing/2014/main" id="{2C6C50A6-911C-8CB6-3071-929074AE0CE1}"/>
                  </a:ext>
                </a:extLst>
              </p:cNvPr>
              <p:cNvSpPr/>
              <p:nvPr/>
            </p:nvSpPr>
            <p:spPr>
              <a:xfrm>
                <a:off x="191159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89" name="Freeform: Shape 4488">
                <a:extLst>
                  <a:ext uri="{FF2B5EF4-FFF2-40B4-BE49-F238E27FC236}">
                    <a16:creationId xmlns:a16="http://schemas.microsoft.com/office/drawing/2014/main" id="{E8C8C87A-46C7-4CAC-262C-36CA32AA7433}"/>
                  </a:ext>
                </a:extLst>
              </p:cNvPr>
              <p:cNvSpPr/>
              <p:nvPr/>
            </p:nvSpPr>
            <p:spPr>
              <a:xfrm>
                <a:off x="20276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90" name="Freeform: Shape 4489">
                <a:extLst>
                  <a:ext uri="{FF2B5EF4-FFF2-40B4-BE49-F238E27FC236}">
                    <a16:creationId xmlns:a16="http://schemas.microsoft.com/office/drawing/2014/main" id="{D5C3A195-D24A-9F16-2942-DE3FAE15F0F9}"/>
                  </a:ext>
                </a:extLst>
              </p:cNvPr>
              <p:cNvSpPr/>
              <p:nvPr/>
            </p:nvSpPr>
            <p:spPr>
              <a:xfrm>
                <a:off x="21436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91" name="Freeform: Shape 4490">
                <a:extLst>
                  <a:ext uri="{FF2B5EF4-FFF2-40B4-BE49-F238E27FC236}">
                    <a16:creationId xmlns:a16="http://schemas.microsoft.com/office/drawing/2014/main" id="{07EABD96-3C5B-691F-FFD1-9B4A49B09883}"/>
                  </a:ext>
                </a:extLst>
              </p:cNvPr>
              <p:cNvSpPr/>
              <p:nvPr/>
            </p:nvSpPr>
            <p:spPr>
              <a:xfrm>
                <a:off x="225968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92" name="Freeform: Shape 4491">
                <a:extLst>
                  <a:ext uri="{FF2B5EF4-FFF2-40B4-BE49-F238E27FC236}">
                    <a16:creationId xmlns:a16="http://schemas.microsoft.com/office/drawing/2014/main" id="{EBC0F1FE-5898-5C24-D2B7-118236F00FBD}"/>
                  </a:ext>
                </a:extLst>
              </p:cNvPr>
              <p:cNvSpPr/>
              <p:nvPr/>
            </p:nvSpPr>
            <p:spPr>
              <a:xfrm>
                <a:off x="237571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93" name="Freeform: Shape 4492">
                <a:extLst>
                  <a:ext uri="{FF2B5EF4-FFF2-40B4-BE49-F238E27FC236}">
                    <a16:creationId xmlns:a16="http://schemas.microsoft.com/office/drawing/2014/main" id="{2893EE05-12E2-AEDC-4F1B-A775A31E6DFB}"/>
                  </a:ext>
                </a:extLst>
              </p:cNvPr>
              <p:cNvSpPr/>
              <p:nvPr/>
            </p:nvSpPr>
            <p:spPr>
              <a:xfrm>
                <a:off x="24917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94" name="Freeform: Shape 4493">
                <a:extLst>
                  <a:ext uri="{FF2B5EF4-FFF2-40B4-BE49-F238E27FC236}">
                    <a16:creationId xmlns:a16="http://schemas.microsoft.com/office/drawing/2014/main" id="{E1CA8B8F-4457-E59D-30A4-D8D2A29D7A48}"/>
                  </a:ext>
                </a:extLst>
              </p:cNvPr>
              <p:cNvSpPr/>
              <p:nvPr/>
            </p:nvSpPr>
            <p:spPr>
              <a:xfrm>
                <a:off x="26077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95" name="Freeform: Shape 4494">
                <a:extLst>
                  <a:ext uri="{FF2B5EF4-FFF2-40B4-BE49-F238E27FC236}">
                    <a16:creationId xmlns:a16="http://schemas.microsoft.com/office/drawing/2014/main" id="{C0C78716-FD2D-779C-246D-2E86E05B3D7C}"/>
                  </a:ext>
                </a:extLst>
              </p:cNvPr>
              <p:cNvSpPr/>
              <p:nvPr/>
            </p:nvSpPr>
            <p:spPr>
              <a:xfrm>
                <a:off x="272379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96" name="Freeform: Shape 4495">
                <a:extLst>
                  <a:ext uri="{FF2B5EF4-FFF2-40B4-BE49-F238E27FC236}">
                    <a16:creationId xmlns:a16="http://schemas.microsoft.com/office/drawing/2014/main" id="{822BFF83-BCB9-B47E-8F4F-EE7D55E6C640}"/>
                  </a:ext>
                </a:extLst>
              </p:cNvPr>
              <p:cNvSpPr/>
              <p:nvPr/>
            </p:nvSpPr>
            <p:spPr>
              <a:xfrm>
                <a:off x="28398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97" name="Freeform: Shape 4496">
                <a:extLst>
                  <a:ext uri="{FF2B5EF4-FFF2-40B4-BE49-F238E27FC236}">
                    <a16:creationId xmlns:a16="http://schemas.microsoft.com/office/drawing/2014/main" id="{8816858B-1436-6015-8D03-B011D9763CB0}"/>
                  </a:ext>
                </a:extLst>
              </p:cNvPr>
              <p:cNvSpPr/>
              <p:nvPr/>
            </p:nvSpPr>
            <p:spPr>
              <a:xfrm>
                <a:off x="29558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98" name="Freeform: Shape 4497">
                <a:extLst>
                  <a:ext uri="{FF2B5EF4-FFF2-40B4-BE49-F238E27FC236}">
                    <a16:creationId xmlns:a16="http://schemas.microsoft.com/office/drawing/2014/main" id="{73D27F1E-6C57-B97B-1AC7-5CE4289CAF1F}"/>
                  </a:ext>
                </a:extLst>
              </p:cNvPr>
              <p:cNvSpPr/>
              <p:nvPr/>
            </p:nvSpPr>
            <p:spPr>
              <a:xfrm>
                <a:off x="307189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499" name="Freeform: Shape 4498">
                <a:extLst>
                  <a:ext uri="{FF2B5EF4-FFF2-40B4-BE49-F238E27FC236}">
                    <a16:creationId xmlns:a16="http://schemas.microsoft.com/office/drawing/2014/main" id="{E6E9E5AF-BB5C-95A6-1034-3771B86CDC3B}"/>
                  </a:ext>
                </a:extLst>
              </p:cNvPr>
              <p:cNvSpPr/>
              <p:nvPr/>
            </p:nvSpPr>
            <p:spPr>
              <a:xfrm>
                <a:off x="318791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00" name="Freeform: Shape 4499">
                <a:extLst>
                  <a:ext uri="{FF2B5EF4-FFF2-40B4-BE49-F238E27FC236}">
                    <a16:creationId xmlns:a16="http://schemas.microsoft.com/office/drawing/2014/main" id="{6F7C0700-9514-6A75-A9FE-3B5811A5A4E3}"/>
                  </a:ext>
                </a:extLst>
              </p:cNvPr>
              <p:cNvSpPr/>
              <p:nvPr/>
            </p:nvSpPr>
            <p:spPr>
              <a:xfrm>
                <a:off x="33039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01" name="Freeform: Shape 4500">
                <a:extLst>
                  <a:ext uri="{FF2B5EF4-FFF2-40B4-BE49-F238E27FC236}">
                    <a16:creationId xmlns:a16="http://schemas.microsoft.com/office/drawing/2014/main" id="{BE1D01C6-D0A1-E0B4-098A-B9BA64B3EFFE}"/>
                  </a:ext>
                </a:extLst>
              </p:cNvPr>
              <p:cNvSpPr/>
              <p:nvPr/>
            </p:nvSpPr>
            <p:spPr>
              <a:xfrm>
                <a:off x="341997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02" name="Freeform: Shape 4501">
                <a:extLst>
                  <a:ext uri="{FF2B5EF4-FFF2-40B4-BE49-F238E27FC236}">
                    <a16:creationId xmlns:a16="http://schemas.microsoft.com/office/drawing/2014/main" id="{B395A21D-1A20-9114-4259-E1D877D1931A}"/>
                  </a:ext>
                </a:extLst>
              </p:cNvPr>
              <p:cNvSpPr/>
              <p:nvPr/>
            </p:nvSpPr>
            <p:spPr>
              <a:xfrm>
                <a:off x="35360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03" name="Freeform: Shape 4502">
                <a:extLst>
                  <a:ext uri="{FF2B5EF4-FFF2-40B4-BE49-F238E27FC236}">
                    <a16:creationId xmlns:a16="http://schemas.microsoft.com/office/drawing/2014/main" id="{0547F010-6EE0-BB2A-C98D-A23BB93DEEDE}"/>
                  </a:ext>
                </a:extLst>
              </p:cNvPr>
              <p:cNvSpPr/>
              <p:nvPr/>
            </p:nvSpPr>
            <p:spPr>
              <a:xfrm>
                <a:off x="36520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04" name="Freeform: Shape 4503">
                <a:extLst>
                  <a:ext uri="{FF2B5EF4-FFF2-40B4-BE49-F238E27FC236}">
                    <a16:creationId xmlns:a16="http://schemas.microsoft.com/office/drawing/2014/main" id="{08B17616-DE6D-2F0E-CAE6-1102BA579028}"/>
                  </a:ext>
                </a:extLst>
              </p:cNvPr>
              <p:cNvSpPr/>
              <p:nvPr/>
            </p:nvSpPr>
            <p:spPr>
              <a:xfrm>
                <a:off x="37680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05" name="Freeform: Shape 4504">
                <a:extLst>
                  <a:ext uri="{FF2B5EF4-FFF2-40B4-BE49-F238E27FC236}">
                    <a16:creationId xmlns:a16="http://schemas.microsoft.com/office/drawing/2014/main" id="{D16B6833-265F-0F71-B9B8-6D944A1865A9}"/>
                  </a:ext>
                </a:extLst>
              </p:cNvPr>
              <p:cNvSpPr/>
              <p:nvPr/>
            </p:nvSpPr>
            <p:spPr>
              <a:xfrm>
                <a:off x="38840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06" name="Freeform: Shape 4505">
                <a:extLst>
                  <a:ext uri="{FF2B5EF4-FFF2-40B4-BE49-F238E27FC236}">
                    <a16:creationId xmlns:a16="http://schemas.microsoft.com/office/drawing/2014/main" id="{67B8DD6F-B580-0A09-B926-5AC16718056E}"/>
                  </a:ext>
                </a:extLst>
              </p:cNvPr>
              <p:cNvSpPr/>
              <p:nvPr/>
            </p:nvSpPr>
            <p:spPr>
              <a:xfrm>
                <a:off x="400012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07" name="Freeform: Shape 4506">
                <a:extLst>
                  <a:ext uri="{FF2B5EF4-FFF2-40B4-BE49-F238E27FC236}">
                    <a16:creationId xmlns:a16="http://schemas.microsoft.com/office/drawing/2014/main" id="{8C664D77-7B90-C5EE-BBA6-88FC84D71D33}"/>
                  </a:ext>
                </a:extLst>
              </p:cNvPr>
              <p:cNvSpPr/>
              <p:nvPr/>
            </p:nvSpPr>
            <p:spPr>
              <a:xfrm>
                <a:off x="41161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08" name="Freeform: Shape 4507">
                <a:extLst>
                  <a:ext uri="{FF2B5EF4-FFF2-40B4-BE49-F238E27FC236}">
                    <a16:creationId xmlns:a16="http://schemas.microsoft.com/office/drawing/2014/main" id="{5A65D638-C72C-AFF3-93B3-2A09095444C8}"/>
                  </a:ext>
                </a:extLst>
              </p:cNvPr>
              <p:cNvSpPr/>
              <p:nvPr/>
            </p:nvSpPr>
            <p:spPr>
              <a:xfrm>
                <a:off x="42321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09" name="Freeform: Shape 4508">
                <a:extLst>
                  <a:ext uri="{FF2B5EF4-FFF2-40B4-BE49-F238E27FC236}">
                    <a16:creationId xmlns:a16="http://schemas.microsoft.com/office/drawing/2014/main" id="{B64484BD-57F3-1DF9-2402-9F0D730ED3E7}"/>
                  </a:ext>
                </a:extLst>
              </p:cNvPr>
              <p:cNvSpPr/>
              <p:nvPr/>
            </p:nvSpPr>
            <p:spPr>
              <a:xfrm>
                <a:off x="43482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10" name="Freeform: Shape 4509">
                <a:extLst>
                  <a:ext uri="{FF2B5EF4-FFF2-40B4-BE49-F238E27FC236}">
                    <a16:creationId xmlns:a16="http://schemas.microsoft.com/office/drawing/2014/main" id="{48A958C1-BE01-BAF1-4BF0-D9F17AC4A4CB}"/>
                  </a:ext>
                </a:extLst>
              </p:cNvPr>
              <p:cNvSpPr/>
              <p:nvPr/>
            </p:nvSpPr>
            <p:spPr>
              <a:xfrm>
                <a:off x="446424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11" name="Freeform: Shape 4510">
                <a:extLst>
                  <a:ext uri="{FF2B5EF4-FFF2-40B4-BE49-F238E27FC236}">
                    <a16:creationId xmlns:a16="http://schemas.microsoft.com/office/drawing/2014/main" id="{2B80570A-38DB-534A-8EEA-2CDBA9439EAC}"/>
                  </a:ext>
                </a:extLst>
              </p:cNvPr>
              <p:cNvSpPr/>
              <p:nvPr/>
            </p:nvSpPr>
            <p:spPr>
              <a:xfrm>
                <a:off x="458027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12" name="Freeform: Shape 4511">
                <a:extLst>
                  <a:ext uri="{FF2B5EF4-FFF2-40B4-BE49-F238E27FC236}">
                    <a16:creationId xmlns:a16="http://schemas.microsoft.com/office/drawing/2014/main" id="{13ADE5E0-178D-5EF1-CCC4-C0C56CA2F5A8}"/>
                  </a:ext>
                </a:extLst>
              </p:cNvPr>
              <p:cNvSpPr/>
              <p:nvPr/>
            </p:nvSpPr>
            <p:spPr>
              <a:xfrm>
                <a:off x="5511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13" name="Freeform: Shape 4512">
                <a:extLst>
                  <a:ext uri="{FF2B5EF4-FFF2-40B4-BE49-F238E27FC236}">
                    <a16:creationId xmlns:a16="http://schemas.microsoft.com/office/drawing/2014/main" id="{EC85BC6D-7CB1-6E01-40A5-DCA080828A0A}"/>
                  </a:ext>
                </a:extLst>
              </p:cNvPr>
              <p:cNvSpPr/>
              <p:nvPr/>
            </p:nvSpPr>
            <p:spPr>
              <a:xfrm>
                <a:off x="17115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14" name="Freeform: Shape 4513">
                <a:extLst>
                  <a:ext uri="{FF2B5EF4-FFF2-40B4-BE49-F238E27FC236}">
                    <a16:creationId xmlns:a16="http://schemas.microsoft.com/office/drawing/2014/main" id="{316691D6-477F-9305-02A9-9FADDB4B9938}"/>
                  </a:ext>
                </a:extLst>
              </p:cNvPr>
              <p:cNvSpPr/>
              <p:nvPr/>
            </p:nvSpPr>
            <p:spPr>
              <a:xfrm>
                <a:off x="2871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15" name="Freeform: Shape 4514">
                <a:extLst>
                  <a:ext uri="{FF2B5EF4-FFF2-40B4-BE49-F238E27FC236}">
                    <a16:creationId xmlns:a16="http://schemas.microsoft.com/office/drawing/2014/main" id="{1F4442C1-705A-36B9-736C-4E9F440A60FB}"/>
                  </a:ext>
                </a:extLst>
              </p:cNvPr>
              <p:cNvSpPr/>
              <p:nvPr/>
            </p:nvSpPr>
            <p:spPr>
              <a:xfrm>
                <a:off x="40320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16" name="Freeform: Shape 4515">
                <a:extLst>
                  <a:ext uri="{FF2B5EF4-FFF2-40B4-BE49-F238E27FC236}">
                    <a16:creationId xmlns:a16="http://schemas.microsoft.com/office/drawing/2014/main" id="{4AE00F90-9482-3230-71DA-A23C20F9119D}"/>
                  </a:ext>
                </a:extLst>
              </p:cNvPr>
              <p:cNvSpPr/>
              <p:nvPr/>
            </p:nvSpPr>
            <p:spPr>
              <a:xfrm>
                <a:off x="51923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17" name="Freeform: Shape 4516">
                <a:extLst>
                  <a:ext uri="{FF2B5EF4-FFF2-40B4-BE49-F238E27FC236}">
                    <a16:creationId xmlns:a16="http://schemas.microsoft.com/office/drawing/2014/main" id="{6DB10E77-104F-F58E-2D06-EB0A8D52160D}"/>
                  </a:ext>
                </a:extLst>
              </p:cNvPr>
              <p:cNvSpPr/>
              <p:nvPr/>
            </p:nvSpPr>
            <p:spPr>
              <a:xfrm>
                <a:off x="63526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18" name="Freeform: Shape 4517">
                <a:extLst>
                  <a:ext uri="{FF2B5EF4-FFF2-40B4-BE49-F238E27FC236}">
                    <a16:creationId xmlns:a16="http://schemas.microsoft.com/office/drawing/2014/main" id="{A30E934C-7AE9-3B70-2ABD-EB21C9CDBCFD}"/>
                  </a:ext>
                </a:extLst>
              </p:cNvPr>
              <p:cNvSpPr/>
              <p:nvPr/>
            </p:nvSpPr>
            <p:spPr>
              <a:xfrm>
                <a:off x="7512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19" name="Freeform: Shape 4518">
                <a:extLst>
                  <a:ext uri="{FF2B5EF4-FFF2-40B4-BE49-F238E27FC236}">
                    <a16:creationId xmlns:a16="http://schemas.microsoft.com/office/drawing/2014/main" id="{708A337E-7CBE-F4BC-F6A2-E9957DEE2AE8}"/>
                  </a:ext>
                </a:extLst>
              </p:cNvPr>
              <p:cNvSpPr/>
              <p:nvPr/>
            </p:nvSpPr>
            <p:spPr>
              <a:xfrm>
                <a:off x="8673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20" name="Freeform: Shape 4519">
                <a:extLst>
                  <a:ext uri="{FF2B5EF4-FFF2-40B4-BE49-F238E27FC236}">
                    <a16:creationId xmlns:a16="http://schemas.microsoft.com/office/drawing/2014/main" id="{A6848C88-FD1C-67D9-7598-D1BA6DA7CB06}"/>
                  </a:ext>
                </a:extLst>
              </p:cNvPr>
              <p:cNvSpPr/>
              <p:nvPr/>
            </p:nvSpPr>
            <p:spPr>
              <a:xfrm>
                <a:off x="98334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21" name="Freeform: Shape 4520">
                <a:extLst>
                  <a:ext uri="{FF2B5EF4-FFF2-40B4-BE49-F238E27FC236}">
                    <a16:creationId xmlns:a16="http://schemas.microsoft.com/office/drawing/2014/main" id="{9C5AEDD6-3867-B0C0-3377-582E7F984B7D}"/>
                  </a:ext>
                </a:extLst>
              </p:cNvPr>
              <p:cNvSpPr/>
              <p:nvPr/>
            </p:nvSpPr>
            <p:spPr>
              <a:xfrm>
                <a:off x="10993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22" name="Freeform: Shape 4521">
                <a:extLst>
                  <a:ext uri="{FF2B5EF4-FFF2-40B4-BE49-F238E27FC236}">
                    <a16:creationId xmlns:a16="http://schemas.microsoft.com/office/drawing/2014/main" id="{29AA3E4A-62DE-8FC7-4372-4D8F55429D61}"/>
                  </a:ext>
                </a:extLst>
              </p:cNvPr>
              <p:cNvSpPr/>
              <p:nvPr/>
            </p:nvSpPr>
            <p:spPr>
              <a:xfrm>
                <a:off x="121541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23" name="Freeform: Shape 4522">
                <a:extLst>
                  <a:ext uri="{FF2B5EF4-FFF2-40B4-BE49-F238E27FC236}">
                    <a16:creationId xmlns:a16="http://schemas.microsoft.com/office/drawing/2014/main" id="{8168BCA1-2EDB-A252-E42C-3F5F6D4AD9FC}"/>
                  </a:ext>
                </a:extLst>
              </p:cNvPr>
              <p:cNvSpPr/>
              <p:nvPr/>
            </p:nvSpPr>
            <p:spPr>
              <a:xfrm>
                <a:off x="13314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24" name="Freeform: Shape 4523">
                <a:extLst>
                  <a:ext uri="{FF2B5EF4-FFF2-40B4-BE49-F238E27FC236}">
                    <a16:creationId xmlns:a16="http://schemas.microsoft.com/office/drawing/2014/main" id="{013C181D-3776-E298-70CE-68913B2D0F9E}"/>
                  </a:ext>
                </a:extLst>
              </p:cNvPr>
              <p:cNvSpPr/>
              <p:nvPr/>
            </p:nvSpPr>
            <p:spPr>
              <a:xfrm>
                <a:off x="144748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25" name="Freeform: Shape 4524">
                <a:extLst>
                  <a:ext uri="{FF2B5EF4-FFF2-40B4-BE49-F238E27FC236}">
                    <a16:creationId xmlns:a16="http://schemas.microsoft.com/office/drawing/2014/main" id="{D5E8167E-CD7E-07ED-A34C-AB925409CEDD}"/>
                  </a:ext>
                </a:extLst>
              </p:cNvPr>
              <p:cNvSpPr/>
              <p:nvPr/>
            </p:nvSpPr>
            <p:spPr>
              <a:xfrm>
                <a:off x="15634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26" name="Freeform: Shape 4525">
                <a:extLst>
                  <a:ext uri="{FF2B5EF4-FFF2-40B4-BE49-F238E27FC236}">
                    <a16:creationId xmlns:a16="http://schemas.microsoft.com/office/drawing/2014/main" id="{4DD8ADC1-BFD0-1C9F-1E88-57CE273B5812}"/>
                  </a:ext>
                </a:extLst>
              </p:cNvPr>
              <p:cNvSpPr/>
              <p:nvPr/>
            </p:nvSpPr>
            <p:spPr>
              <a:xfrm>
                <a:off x="16795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27" name="Freeform: Shape 4526">
                <a:extLst>
                  <a:ext uri="{FF2B5EF4-FFF2-40B4-BE49-F238E27FC236}">
                    <a16:creationId xmlns:a16="http://schemas.microsoft.com/office/drawing/2014/main" id="{55F77D2E-DB4D-A6AF-3A93-1C2DE14A1465}"/>
                  </a:ext>
                </a:extLst>
              </p:cNvPr>
              <p:cNvSpPr/>
              <p:nvPr/>
            </p:nvSpPr>
            <p:spPr>
              <a:xfrm>
                <a:off x="17955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28" name="Freeform: Shape 4527">
                <a:extLst>
                  <a:ext uri="{FF2B5EF4-FFF2-40B4-BE49-F238E27FC236}">
                    <a16:creationId xmlns:a16="http://schemas.microsoft.com/office/drawing/2014/main" id="{BBF1EE96-6216-639D-9E4C-7D0BC68CFCDD}"/>
                  </a:ext>
                </a:extLst>
              </p:cNvPr>
              <p:cNvSpPr/>
              <p:nvPr/>
            </p:nvSpPr>
            <p:spPr>
              <a:xfrm>
                <a:off x="191159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29" name="Freeform: Shape 4528">
                <a:extLst>
                  <a:ext uri="{FF2B5EF4-FFF2-40B4-BE49-F238E27FC236}">
                    <a16:creationId xmlns:a16="http://schemas.microsoft.com/office/drawing/2014/main" id="{E59EE368-6A46-C978-F14B-D9F8AFA186CD}"/>
                  </a:ext>
                </a:extLst>
              </p:cNvPr>
              <p:cNvSpPr/>
              <p:nvPr/>
            </p:nvSpPr>
            <p:spPr>
              <a:xfrm>
                <a:off x="20276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30" name="Freeform: Shape 4529">
                <a:extLst>
                  <a:ext uri="{FF2B5EF4-FFF2-40B4-BE49-F238E27FC236}">
                    <a16:creationId xmlns:a16="http://schemas.microsoft.com/office/drawing/2014/main" id="{8C984B57-D260-6FC3-8B29-0176C0EFFBC3}"/>
                  </a:ext>
                </a:extLst>
              </p:cNvPr>
              <p:cNvSpPr/>
              <p:nvPr/>
            </p:nvSpPr>
            <p:spPr>
              <a:xfrm>
                <a:off x="21436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31" name="Freeform: Shape 4530">
                <a:extLst>
                  <a:ext uri="{FF2B5EF4-FFF2-40B4-BE49-F238E27FC236}">
                    <a16:creationId xmlns:a16="http://schemas.microsoft.com/office/drawing/2014/main" id="{C825EE98-663F-E8E5-5D86-FC04AC5320ED}"/>
                  </a:ext>
                </a:extLst>
              </p:cNvPr>
              <p:cNvSpPr/>
              <p:nvPr/>
            </p:nvSpPr>
            <p:spPr>
              <a:xfrm>
                <a:off x="225968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32" name="Freeform: Shape 4531">
                <a:extLst>
                  <a:ext uri="{FF2B5EF4-FFF2-40B4-BE49-F238E27FC236}">
                    <a16:creationId xmlns:a16="http://schemas.microsoft.com/office/drawing/2014/main" id="{4E994554-1B55-D653-51B8-68DEE0078779}"/>
                  </a:ext>
                </a:extLst>
              </p:cNvPr>
              <p:cNvSpPr/>
              <p:nvPr/>
            </p:nvSpPr>
            <p:spPr>
              <a:xfrm>
                <a:off x="237571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33" name="Freeform: Shape 4532">
                <a:extLst>
                  <a:ext uri="{FF2B5EF4-FFF2-40B4-BE49-F238E27FC236}">
                    <a16:creationId xmlns:a16="http://schemas.microsoft.com/office/drawing/2014/main" id="{6D6F8B29-4300-247C-D1F9-736AA2FE1D1C}"/>
                  </a:ext>
                </a:extLst>
              </p:cNvPr>
              <p:cNvSpPr/>
              <p:nvPr/>
            </p:nvSpPr>
            <p:spPr>
              <a:xfrm>
                <a:off x="24917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34" name="Freeform: Shape 4533">
                <a:extLst>
                  <a:ext uri="{FF2B5EF4-FFF2-40B4-BE49-F238E27FC236}">
                    <a16:creationId xmlns:a16="http://schemas.microsoft.com/office/drawing/2014/main" id="{C2DCBDC8-845A-A300-34B0-F467342CBEF0}"/>
                  </a:ext>
                </a:extLst>
              </p:cNvPr>
              <p:cNvSpPr/>
              <p:nvPr/>
            </p:nvSpPr>
            <p:spPr>
              <a:xfrm>
                <a:off x="26077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35" name="Freeform: Shape 4534">
                <a:extLst>
                  <a:ext uri="{FF2B5EF4-FFF2-40B4-BE49-F238E27FC236}">
                    <a16:creationId xmlns:a16="http://schemas.microsoft.com/office/drawing/2014/main" id="{743492D2-0925-6ADA-1E94-8B7736AD949C}"/>
                  </a:ext>
                </a:extLst>
              </p:cNvPr>
              <p:cNvSpPr/>
              <p:nvPr/>
            </p:nvSpPr>
            <p:spPr>
              <a:xfrm>
                <a:off x="272379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36" name="Freeform: Shape 4535">
                <a:extLst>
                  <a:ext uri="{FF2B5EF4-FFF2-40B4-BE49-F238E27FC236}">
                    <a16:creationId xmlns:a16="http://schemas.microsoft.com/office/drawing/2014/main" id="{691CF286-4BDE-6BA7-0AA2-D4C7D423AC8B}"/>
                  </a:ext>
                </a:extLst>
              </p:cNvPr>
              <p:cNvSpPr/>
              <p:nvPr/>
            </p:nvSpPr>
            <p:spPr>
              <a:xfrm>
                <a:off x="28398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37" name="Freeform: Shape 4536">
                <a:extLst>
                  <a:ext uri="{FF2B5EF4-FFF2-40B4-BE49-F238E27FC236}">
                    <a16:creationId xmlns:a16="http://schemas.microsoft.com/office/drawing/2014/main" id="{53505B5D-41C2-9457-FBBB-A9457ED408C7}"/>
                  </a:ext>
                </a:extLst>
              </p:cNvPr>
              <p:cNvSpPr/>
              <p:nvPr/>
            </p:nvSpPr>
            <p:spPr>
              <a:xfrm>
                <a:off x="29558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38" name="Freeform: Shape 4537">
                <a:extLst>
                  <a:ext uri="{FF2B5EF4-FFF2-40B4-BE49-F238E27FC236}">
                    <a16:creationId xmlns:a16="http://schemas.microsoft.com/office/drawing/2014/main" id="{2041CAE1-8E32-7078-4D81-66D27D635CF3}"/>
                  </a:ext>
                </a:extLst>
              </p:cNvPr>
              <p:cNvSpPr/>
              <p:nvPr/>
            </p:nvSpPr>
            <p:spPr>
              <a:xfrm>
                <a:off x="307189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39" name="Freeform: Shape 4538">
                <a:extLst>
                  <a:ext uri="{FF2B5EF4-FFF2-40B4-BE49-F238E27FC236}">
                    <a16:creationId xmlns:a16="http://schemas.microsoft.com/office/drawing/2014/main" id="{50A91BAD-014D-6079-C960-805D7DFE1054}"/>
                  </a:ext>
                </a:extLst>
              </p:cNvPr>
              <p:cNvSpPr/>
              <p:nvPr/>
            </p:nvSpPr>
            <p:spPr>
              <a:xfrm>
                <a:off x="318791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40" name="Freeform: Shape 4539">
                <a:extLst>
                  <a:ext uri="{FF2B5EF4-FFF2-40B4-BE49-F238E27FC236}">
                    <a16:creationId xmlns:a16="http://schemas.microsoft.com/office/drawing/2014/main" id="{B7F05114-9891-B2FF-2788-D454D9B80115}"/>
                  </a:ext>
                </a:extLst>
              </p:cNvPr>
              <p:cNvSpPr/>
              <p:nvPr/>
            </p:nvSpPr>
            <p:spPr>
              <a:xfrm>
                <a:off x="33039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41" name="Freeform: Shape 4540">
                <a:extLst>
                  <a:ext uri="{FF2B5EF4-FFF2-40B4-BE49-F238E27FC236}">
                    <a16:creationId xmlns:a16="http://schemas.microsoft.com/office/drawing/2014/main" id="{D9A4E758-4676-C4F6-3DAA-4638FA34F874}"/>
                  </a:ext>
                </a:extLst>
              </p:cNvPr>
              <p:cNvSpPr/>
              <p:nvPr/>
            </p:nvSpPr>
            <p:spPr>
              <a:xfrm>
                <a:off x="341997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42" name="Freeform: Shape 4541">
                <a:extLst>
                  <a:ext uri="{FF2B5EF4-FFF2-40B4-BE49-F238E27FC236}">
                    <a16:creationId xmlns:a16="http://schemas.microsoft.com/office/drawing/2014/main" id="{EB037F2D-0AFF-A06A-EB5D-30DB4A99678F}"/>
                  </a:ext>
                </a:extLst>
              </p:cNvPr>
              <p:cNvSpPr/>
              <p:nvPr/>
            </p:nvSpPr>
            <p:spPr>
              <a:xfrm>
                <a:off x="35360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43" name="Freeform: Shape 4542">
                <a:extLst>
                  <a:ext uri="{FF2B5EF4-FFF2-40B4-BE49-F238E27FC236}">
                    <a16:creationId xmlns:a16="http://schemas.microsoft.com/office/drawing/2014/main" id="{F5F39267-BF0D-116A-65D8-0CC005CF2CA6}"/>
                  </a:ext>
                </a:extLst>
              </p:cNvPr>
              <p:cNvSpPr/>
              <p:nvPr/>
            </p:nvSpPr>
            <p:spPr>
              <a:xfrm>
                <a:off x="36520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44" name="Freeform: Shape 4543">
                <a:extLst>
                  <a:ext uri="{FF2B5EF4-FFF2-40B4-BE49-F238E27FC236}">
                    <a16:creationId xmlns:a16="http://schemas.microsoft.com/office/drawing/2014/main" id="{10402710-58A1-76D9-C75D-45376F9BCA28}"/>
                  </a:ext>
                </a:extLst>
              </p:cNvPr>
              <p:cNvSpPr/>
              <p:nvPr/>
            </p:nvSpPr>
            <p:spPr>
              <a:xfrm>
                <a:off x="37680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45" name="Freeform: Shape 4544">
                <a:extLst>
                  <a:ext uri="{FF2B5EF4-FFF2-40B4-BE49-F238E27FC236}">
                    <a16:creationId xmlns:a16="http://schemas.microsoft.com/office/drawing/2014/main" id="{605EEFEF-9409-D450-B6CD-B2D323432AEF}"/>
                  </a:ext>
                </a:extLst>
              </p:cNvPr>
              <p:cNvSpPr/>
              <p:nvPr/>
            </p:nvSpPr>
            <p:spPr>
              <a:xfrm>
                <a:off x="38840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46" name="Freeform: Shape 4545">
                <a:extLst>
                  <a:ext uri="{FF2B5EF4-FFF2-40B4-BE49-F238E27FC236}">
                    <a16:creationId xmlns:a16="http://schemas.microsoft.com/office/drawing/2014/main" id="{62832A98-3E7A-72D4-0FED-36CD9E2AE6DA}"/>
                  </a:ext>
                </a:extLst>
              </p:cNvPr>
              <p:cNvSpPr/>
              <p:nvPr/>
            </p:nvSpPr>
            <p:spPr>
              <a:xfrm>
                <a:off x="400012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47" name="Freeform: Shape 4546">
                <a:extLst>
                  <a:ext uri="{FF2B5EF4-FFF2-40B4-BE49-F238E27FC236}">
                    <a16:creationId xmlns:a16="http://schemas.microsoft.com/office/drawing/2014/main" id="{47691C9A-A769-B5BA-9BBD-3FA5CED374BB}"/>
                  </a:ext>
                </a:extLst>
              </p:cNvPr>
              <p:cNvSpPr/>
              <p:nvPr/>
            </p:nvSpPr>
            <p:spPr>
              <a:xfrm>
                <a:off x="41161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48" name="Freeform: Shape 4547">
                <a:extLst>
                  <a:ext uri="{FF2B5EF4-FFF2-40B4-BE49-F238E27FC236}">
                    <a16:creationId xmlns:a16="http://schemas.microsoft.com/office/drawing/2014/main" id="{84684AD8-AE06-D13C-DDC3-CE8C306D4819}"/>
                  </a:ext>
                </a:extLst>
              </p:cNvPr>
              <p:cNvSpPr/>
              <p:nvPr/>
            </p:nvSpPr>
            <p:spPr>
              <a:xfrm>
                <a:off x="42321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49" name="Freeform: Shape 4548">
                <a:extLst>
                  <a:ext uri="{FF2B5EF4-FFF2-40B4-BE49-F238E27FC236}">
                    <a16:creationId xmlns:a16="http://schemas.microsoft.com/office/drawing/2014/main" id="{FE5246A7-53CA-360E-0E57-F97BD177697C}"/>
                  </a:ext>
                </a:extLst>
              </p:cNvPr>
              <p:cNvSpPr/>
              <p:nvPr/>
            </p:nvSpPr>
            <p:spPr>
              <a:xfrm>
                <a:off x="43482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50" name="Freeform: Shape 4549">
                <a:extLst>
                  <a:ext uri="{FF2B5EF4-FFF2-40B4-BE49-F238E27FC236}">
                    <a16:creationId xmlns:a16="http://schemas.microsoft.com/office/drawing/2014/main" id="{2B85627F-0F40-329D-CA0E-70272F8A8144}"/>
                  </a:ext>
                </a:extLst>
              </p:cNvPr>
              <p:cNvSpPr/>
              <p:nvPr/>
            </p:nvSpPr>
            <p:spPr>
              <a:xfrm>
                <a:off x="446424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51" name="Freeform: Shape 4550">
                <a:extLst>
                  <a:ext uri="{FF2B5EF4-FFF2-40B4-BE49-F238E27FC236}">
                    <a16:creationId xmlns:a16="http://schemas.microsoft.com/office/drawing/2014/main" id="{D4F0F4A9-F6F5-469B-F195-F4BCDDBC03C8}"/>
                  </a:ext>
                </a:extLst>
              </p:cNvPr>
              <p:cNvSpPr/>
              <p:nvPr/>
            </p:nvSpPr>
            <p:spPr>
              <a:xfrm>
                <a:off x="458027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52" name="Freeform: Shape 4551">
                <a:extLst>
                  <a:ext uri="{FF2B5EF4-FFF2-40B4-BE49-F238E27FC236}">
                    <a16:creationId xmlns:a16="http://schemas.microsoft.com/office/drawing/2014/main" id="{2A8A833C-5C6D-3E60-0933-D30E72960ED0}"/>
                  </a:ext>
                </a:extLst>
              </p:cNvPr>
              <p:cNvSpPr/>
              <p:nvPr/>
            </p:nvSpPr>
            <p:spPr>
              <a:xfrm>
                <a:off x="5511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53" name="Freeform: Shape 4552">
                <a:extLst>
                  <a:ext uri="{FF2B5EF4-FFF2-40B4-BE49-F238E27FC236}">
                    <a16:creationId xmlns:a16="http://schemas.microsoft.com/office/drawing/2014/main" id="{9FC18E58-1524-9DF0-8BAE-E41CAEF410CA}"/>
                  </a:ext>
                </a:extLst>
              </p:cNvPr>
              <p:cNvSpPr/>
              <p:nvPr/>
            </p:nvSpPr>
            <p:spPr>
              <a:xfrm>
                <a:off x="17115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54" name="Freeform: Shape 4553">
                <a:extLst>
                  <a:ext uri="{FF2B5EF4-FFF2-40B4-BE49-F238E27FC236}">
                    <a16:creationId xmlns:a16="http://schemas.microsoft.com/office/drawing/2014/main" id="{91FBCD13-3756-2DB0-867B-DD95B6CC17EB}"/>
                  </a:ext>
                </a:extLst>
              </p:cNvPr>
              <p:cNvSpPr/>
              <p:nvPr/>
            </p:nvSpPr>
            <p:spPr>
              <a:xfrm>
                <a:off x="2871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55" name="Freeform: Shape 4554">
                <a:extLst>
                  <a:ext uri="{FF2B5EF4-FFF2-40B4-BE49-F238E27FC236}">
                    <a16:creationId xmlns:a16="http://schemas.microsoft.com/office/drawing/2014/main" id="{EB87B160-423F-BB85-A2A2-83E02F923F25}"/>
                  </a:ext>
                </a:extLst>
              </p:cNvPr>
              <p:cNvSpPr/>
              <p:nvPr/>
            </p:nvSpPr>
            <p:spPr>
              <a:xfrm>
                <a:off x="40320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56" name="Freeform: Shape 4555">
                <a:extLst>
                  <a:ext uri="{FF2B5EF4-FFF2-40B4-BE49-F238E27FC236}">
                    <a16:creationId xmlns:a16="http://schemas.microsoft.com/office/drawing/2014/main" id="{4020F07A-11B2-2D57-A1D1-AC4F410AB325}"/>
                  </a:ext>
                </a:extLst>
              </p:cNvPr>
              <p:cNvSpPr/>
              <p:nvPr/>
            </p:nvSpPr>
            <p:spPr>
              <a:xfrm>
                <a:off x="51923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57" name="Freeform: Shape 4556">
                <a:extLst>
                  <a:ext uri="{FF2B5EF4-FFF2-40B4-BE49-F238E27FC236}">
                    <a16:creationId xmlns:a16="http://schemas.microsoft.com/office/drawing/2014/main" id="{5690E971-2D10-07E3-C0F8-35A46AD2CBF1}"/>
                  </a:ext>
                </a:extLst>
              </p:cNvPr>
              <p:cNvSpPr/>
              <p:nvPr/>
            </p:nvSpPr>
            <p:spPr>
              <a:xfrm>
                <a:off x="63526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58" name="Freeform: Shape 4557">
                <a:extLst>
                  <a:ext uri="{FF2B5EF4-FFF2-40B4-BE49-F238E27FC236}">
                    <a16:creationId xmlns:a16="http://schemas.microsoft.com/office/drawing/2014/main" id="{63F55D36-584B-1538-DDB8-D64AAAEDB9B8}"/>
                  </a:ext>
                </a:extLst>
              </p:cNvPr>
              <p:cNvSpPr/>
              <p:nvPr/>
            </p:nvSpPr>
            <p:spPr>
              <a:xfrm>
                <a:off x="7512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59" name="Freeform: Shape 4558">
                <a:extLst>
                  <a:ext uri="{FF2B5EF4-FFF2-40B4-BE49-F238E27FC236}">
                    <a16:creationId xmlns:a16="http://schemas.microsoft.com/office/drawing/2014/main" id="{34548791-1B3F-DE75-D899-0C754027966B}"/>
                  </a:ext>
                </a:extLst>
              </p:cNvPr>
              <p:cNvSpPr/>
              <p:nvPr/>
            </p:nvSpPr>
            <p:spPr>
              <a:xfrm>
                <a:off x="8673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60" name="Freeform: Shape 4559">
                <a:extLst>
                  <a:ext uri="{FF2B5EF4-FFF2-40B4-BE49-F238E27FC236}">
                    <a16:creationId xmlns:a16="http://schemas.microsoft.com/office/drawing/2014/main" id="{FBBD760F-E3B1-9D2C-C76A-266121FB6F99}"/>
                  </a:ext>
                </a:extLst>
              </p:cNvPr>
              <p:cNvSpPr/>
              <p:nvPr/>
            </p:nvSpPr>
            <p:spPr>
              <a:xfrm>
                <a:off x="98334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61" name="Freeform: Shape 4560">
                <a:extLst>
                  <a:ext uri="{FF2B5EF4-FFF2-40B4-BE49-F238E27FC236}">
                    <a16:creationId xmlns:a16="http://schemas.microsoft.com/office/drawing/2014/main" id="{F76923FA-4692-C521-28F7-5EA1E176AD25}"/>
                  </a:ext>
                </a:extLst>
              </p:cNvPr>
              <p:cNvSpPr/>
              <p:nvPr/>
            </p:nvSpPr>
            <p:spPr>
              <a:xfrm>
                <a:off x="10993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62" name="Freeform: Shape 4561">
                <a:extLst>
                  <a:ext uri="{FF2B5EF4-FFF2-40B4-BE49-F238E27FC236}">
                    <a16:creationId xmlns:a16="http://schemas.microsoft.com/office/drawing/2014/main" id="{DB75AF63-88DA-3706-0777-77A0A28D7A38}"/>
                  </a:ext>
                </a:extLst>
              </p:cNvPr>
              <p:cNvSpPr/>
              <p:nvPr/>
            </p:nvSpPr>
            <p:spPr>
              <a:xfrm>
                <a:off x="121541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63" name="Freeform: Shape 4562">
                <a:extLst>
                  <a:ext uri="{FF2B5EF4-FFF2-40B4-BE49-F238E27FC236}">
                    <a16:creationId xmlns:a16="http://schemas.microsoft.com/office/drawing/2014/main" id="{A96D96C9-D85A-D097-F81F-8E70D3B89ACC}"/>
                  </a:ext>
                </a:extLst>
              </p:cNvPr>
              <p:cNvSpPr/>
              <p:nvPr/>
            </p:nvSpPr>
            <p:spPr>
              <a:xfrm>
                <a:off x="13314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64" name="Freeform: Shape 4563">
                <a:extLst>
                  <a:ext uri="{FF2B5EF4-FFF2-40B4-BE49-F238E27FC236}">
                    <a16:creationId xmlns:a16="http://schemas.microsoft.com/office/drawing/2014/main" id="{C8A4B2C1-3BAC-286C-E811-A3D4FFAC3DA3}"/>
                  </a:ext>
                </a:extLst>
              </p:cNvPr>
              <p:cNvSpPr/>
              <p:nvPr/>
            </p:nvSpPr>
            <p:spPr>
              <a:xfrm>
                <a:off x="144748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65" name="Freeform: Shape 4564">
                <a:extLst>
                  <a:ext uri="{FF2B5EF4-FFF2-40B4-BE49-F238E27FC236}">
                    <a16:creationId xmlns:a16="http://schemas.microsoft.com/office/drawing/2014/main" id="{0C96183F-0E8F-3CF4-54F5-03A7A4B4D7AD}"/>
                  </a:ext>
                </a:extLst>
              </p:cNvPr>
              <p:cNvSpPr/>
              <p:nvPr/>
            </p:nvSpPr>
            <p:spPr>
              <a:xfrm>
                <a:off x="15634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66" name="Freeform: Shape 4565">
                <a:extLst>
                  <a:ext uri="{FF2B5EF4-FFF2-40B4-BE49-F238E27FC236}">
                    <a16:creationId xmlns:a16="http://schemas.microsoft.com/office/drawing/2014/main" id="{7CBA44E2-1135-775D-6152-1CEA988BC04A}"/>
                  </a:ext>
                </a:extLst>
              </p:cNvPr>
              <p:cNvSpPr/>
              <p:nvPr/>
            </p:nvSpPr>
            <p:spPr>
              <a:xfrm>
                <a:off x="16795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67" name="Freeform: Shape 4566">
                <a:extLst>
                  <a:ext uri="{FF2B5EF4-FFF2-40B4-BE49-F238E27FC236}">
                    <a16:creationId xmlns:a16="http://schemas.microsoft.com/office/drawing/2014/main" id="{9A4BE2F7-6613-3F2F-8F06-BE1EE3B034F5}"/>
                  </a:ext>
                </a:extLst>
              </p:cNvPr>
              <p:cNvSpPr/>
              <p:nvPr/>
            </p:nvSpPr>
            <p:spPr>
              <a:xfrm>
                <a:off x="17955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68" name="Freeform: Shape 4567">
                <a:extLst>
                  <a:ext uri="{FF2B5EF4-FFF2-40B4-BE49-F238E27FC236}">
                    <a16:creationId xmlns:a16="http://schemas.microsoft.com/office/drawing/2014/main" id="{4F7E26DD-807E-3680-D1D4-4F19DB8DAFBE}"/>
                  </a:ext>
                </a:extLst>
              </p:cNvPr>
              <p:cNvSpPr/>
              <p:nvPr/>
            </p:nvSpPr>
            <p:spPr>
              <a:xfrm>
                <a:off x="191159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69" name="Freeform: Shape 4568">
                <a:extLst>
                  <a:ext uri="{FF2B5EF4-FFF2-40B4-BE49-F238E27FC236}">
                    <a16:creationId xmlns:a16="http://schemas.microsoft.com/office/drawing/2014/main" id="{16357D91-C437-1BD1-6138-3E4B1EB97F1C}"/>
                  </a:ext>
                </a:extLst>
              </p:cNvPr>
              <p:cNvSpPr/>
              <p:nvPr/>
            </p:nvSpPr>
            <p:spPr>
              <a:xfrm>
                <a:off x="20276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70" name="Freeform: Shape 4569">
                <a:extLst>
                  <a:ext uri="{FF2B5EF4-FFF2-40B4-BE49-F238E27FC236}">
                    <a16:creationId xmlns:a16="http://schemas.microsoft.com/office/drawing/2014/main" id="{1F9B0B70-A00E-AA46-1F43-001F44344A25}"/>
                  </a:ext>
                </a:extLst>
              </p:cNvPr>
              <p:cNvSpPr/>
              <p:nvPr/>
            </p:nvSpPr>
            <p:spPr>
              <a:xfrm>
                <a:off x="21436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71" name="Freeform: Shape 4570">
                <a:extLst>
                  <a:ext uri="{FF2B5EF4-FFF2-40B4-BE49-F238E27FC236}">
                    <a16:creationId xmlns:a16="http://schemas.microsoft.com/office/drawing/2014/main" id="{BB465ECC-ED71-6FFE-ACFF-505CA248F6F4}"/>
                  </a:ext>
                </a:extLst>
              </p:cNvPr>
              <p:cNvSpPr/>
              <p:nvPr/>
            </p:nvSpPr>
            <p:spPr>
              <a:xfrm>
                <a:off x="225968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72" name="Freeform: Shape 4571">
                <a:extLst>
                  <a:ext uri="{FF2B5EF4-FFF2-40B4-BE49-F238E27FC236}">
                    <a16:creationId xmlns:a16="http://schemas.microsoft.com/office/drawing/2014/main" id="{E6C01077-9101-58A0-C301-CFA5DE406B4D}"/>
                  </a:ext>
                </a:extLst>
              </p:cNvPr>
              <p:cNvSpPr/>
              <p:nvPr/>
            </p:nvSpPr>
            <p:spPr>
              <a:xfrm>
                <a:off x="237571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73" name="Freeform: Shape 4572">
                <a:extLst>
                  <a:ext uri="{FF2B5EF4-FFF2-40B4-BE49-F238E27FC236}">
                    <a16:creationId xmlns:a16="http://schemas.microsoft.com/office/drawing/2014/main" id="{6A89A601-85B3-3109-0F52-744092A895EE}"/>
                  </a:ext>
                </a:extLst>
              </p:cNvPr>
              <p:cNvSpPr/>
              <p:nvPr/>
            </p:nvSpPr>
            <p:spPr>
              <a:xfrm>
                <a:off x="24917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74" name="Freeform: Shape 4573">
                <a:extLst>
                  <a:ext uri="{FF2B5EF4-FFF2-40B4-BE49-F238E27FC236}">
                    <a16:creationId xmlns:a16="http://schemas.microsoft.com/office/drawing/2014/main" id="{422F2AB7-CB47-76E5-EC89-7EE102453E77}"/>
                  </a:ext>
                </a:extLst>
              </p:cNvPr>
              <p:cNvSpPr/>
              <p:nvPr/>
            </p:nvSpPr>
            <p:spPr>
              <a:xfrm>
                <a:off x="26077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75" name="Freeform: Shape 4574">
                <a:extLst>
                  <a:ext uri="{FF2B5EF4-FFF2-40B4-BE49-F238E27FC236}">
                    <a16:creationId xmlns:a16="http://schemas.microsoft.com/office/drawing/2014/main" id="{E3856B2F-F2C8-5AB3-5D2D-2A03BF98F610}"/>
                  </a:ext>
                </a:extLst>
              </p:cNvPr>
              <p:cNvSpPr/>
              <p:nvPr/>
            </p:nvSpPr>
            <p:spPr>
              <a:xfrm>
                <a:off x="272379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76" name="Freeform: Shape 4575">
                <a:extLst>
                  <a:ext uri="{FF2B5EF4-FFF2-40B4-BE49-F238E27FC236}">
                    <a16:creationId xmlns:a16="http://schemas.microsoft.com/office/drawing/2014/main" id="{C8C33981-A684-82E0-2F1D-8280D8839E3C}"/>
                  </a:ext>
                </a:extLst>
              </p:cNvPr>
              <p:cNvSpPr/>
              <p:nvPr/>
            </p:nvSpPr>
            <p:spPr>
              <a:xfrm>
                <a:off x="28398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77" name="Freeform: Shape 4576">
                <a:extLst>
                  <a:ext uri="{FF2B5EF4-FFF2-40B4-BE49-F238E27FC236}">
                    <a16:creationId xmlns:a16="http://schemas.microsoft.com/office/drawing/2014/main" id="{F253A33C-B3D7-8B7D-077D-B2DA8F8D48B3}"/>
                  </a:ext>
                </a:extLst>
              </p:cNvPr>
              <p:cNvSpPr/>
              <p:nvPr/>
            </p:nvSpPr>
            <p:spPr>
              <a:xfrm>
                <a:off x="29558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78" name="Freeform: Shape 4577">
                <a:extLst>
                  <a:ext uri="{FF2B5EF4-FFF2-40B4-BE49-F238E27FC236}">
                    <a16:creationId xmlns:a16="http://schemas.microsoft.com/office/drawing/2014/main" id="{74949D69-2122-0F2D-2F50-154229D6BE8C}"/>
                  </a:ext>
                </a:extLst>
              </p:cNvPr>
              <p:cNvSpPr/>
              <p:nvPr/>
            </p:nvSpPr>
            <p:spPr>
              <a:xfrm>
                <a:off x="307189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79" name="Freeform: Shape 4578">
                <a:extLst>
                  <a:ext uri="{FF2B5EF4-FFF2-40B4-BE49-F238E27FC236}">
                    <a16:creationId xmlns:a16="http://schemas.microsoft.com/office/drawing/2014/main" id="{D3D76BF9-D453-FEC3-44D3-A18893C0089D}"/>
                  </a:ext>
                </a:extLst>
              </p:cNvPr>
              <p:cNvSpPr/>
              <p:nvPr/>
            </p:nvSpPr>
            <p:spPr>
              <a:xfrm>
                <a:off x="318791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80" name="Freeform: Shape 4579">
                <a:extLst>
                  <a:ext uri="{FF2B5EF4-FFF2-40B4-BE49-F238E27FC236}">
                    <a16:creationId xmlns:a16="http://schemas.microsoft.com/office/drawing/2014/main" id="{3DB208B5-4993-C475-1C83-98B29F173F65}"/>
                  </a:ext>
                </a:extLst>
              </p:cNvPr>
              <p:cNvSpPr/>
              <p:nvPr/>
            </p:nvSpPr>
            <p:spPr>
              <a:xfrm>
                <a:off x="33039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81" name="Freeform: Shape 4580">
                <a:extLst>
                  <a:ext uri="{FF2B5EF4-FFF2-40B4-BE49-F238E27FC236}">
                    <a16:creationId xmlns:a16="http://schemas.microsoft.com/office/drawing/2014/main" id="{A6557330-C4F5-455C-B15A-793380A92B04}"/>
                  </a:ext>
                </a:extLst>
              </p:cNvPr>
              <p:cNvSpPr/>
              <p:nvPr/>
            </p:nvSpPr>
            <p:spPr>
              <a:xfrm>
                <a:off x="341997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82" name="Freeform: Shape 4581">
                <a:extLst>
                  <a:ext uri="{FF2B5EF4-FFF2-40B4-BE49-F238E27FC236}">
                    <a16:creationId xmlns:a16="http://schemas.microsoft.com/office/drawing/2014/main" id="{BAF3221C-7185-6D21-A76B-B64728E39605}"/>
                  </a:ext>
                </a:extLst>
              </p:cNvPr>
              <p:cNvSpPr/>
              <p:nvPr/>
            </p:nvSpPr>
            <p:spPr>
              <a:xfrm>
                <a:off x="35360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83" name="Freeform: Shape 4582">
                <a:extLst>
                  <a:ext uri="{FF2B5EF4-FFF2-40B4-BE49-F238E27FC236}">
                    <a16:creationId xmlns:a16="http://schemas.microsoft.com/office/drawing/2014/main" id="{16304A2D-5384-7CB9-6E1E-D6370210A085}"/>
                  </a:ext>
                </a:extLst>
              </p:cNvPr>
              <p:cNvSpPr/>
              <p:nvPr/>
            </p:nvSpPr>
            <p:spPr>
              <a:xfrm>
                <a:off x="36520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84" name="Freeform: Shape 4583">
                <a:extLst>
                  <a:ext uri="{FF2B5EF4-FFF2-40B4-BE49-F238E27FC236}">
                    <a16:creationId xmlns:a16="http://schemas.microsoft.com/office/drawing/2014/main" id="{0E0F2502-108C-BAC7-1C83-D2BFD313F7E2}"/>
                  </a:ext>
                </a:extLst>
              </p:cNvPr>
              <p:cNvSpPr/>
              <p:nvPr/>
            </p:nvSpPr>
            <p:spPr>
              <a:xfrm>
                <a:off x="37680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85" name="Freeform: Shape 4584">
                <a:extLst>
                  <a:ext uri="{FF2B5EF4-FFF2-40B4-BE49-F238E27FC236}">
                    <a16:creationId xmlns:a16="http://schemas.microsoft.com/office/drawing/2014/main" id="{9ED1A007-D16B-B16C-1207-67BE1AF70126}"/>
                  </a:ext>
                </a:extLst>
              </p:cNvPr>
              <p:cNvSpPr/>
              <p:nvPr/>
            </p:nvSpPr>
            <p:spPr>
              <a:xfrm>
                <a:off x="38840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86" name="Freeform: Shape 4585">
                <a:extLst>
                  <a:ext uri="{FF2B5EF4-FFF2-40B4-BE49-F238E27FC236}">
                    <a16:creationId xmlns:a16="http://schemas.microsoft.com/office/drawing/2014/main" id="{C940C965-0094-C965-26A3-0BDA8F5BED6A}"/>
                  </a:ext>
                </a:extLst>
              </p:cNvPr>
              <p:cNvSpPr/>
              <p:nvPr/>
            </p:nvSpPr>
            <p:spPr>
              <a:xfrm>
                <a:off x="400012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87" name="Freeform: Shape 4586">
                <a:extLst>
                  <a:ext uri="{FF2B5EF4-FFF2-40B4-BE49-F238E27FC236}">
                    <a16:creationId xmlns:a16="http://schemas.microsoft.com/office/drawing/2014/main" id="{B4D67ED6-5F5C-2EDF-0430-A9D49CC3555B}"/>
                  </a:ext>
                </a:extLst>
              </p:cNvPr>
              <p:cNvSpPr/>
              <p:nvPr/>
            </p:nvSpPr>
            <p:spPr>
              <a:xfrm>
                <a:off x="41161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88" name="Freeform: Shape 4587">
                <a:extLst>
                  <a:ext uri="{FF2B5EF4-FFF2-40B4-BE49-F238E27FC236}">
                    <a16:creationId xmlns:a16="http://schemas.microsoft.com/office/drawing/2014/main" id="{841F6A72-D34D-7F17-FB00-FE369997574D}"/>
                  </a:ext>
                </a:extLst>
              </p:cNvPr>
              <p:cNvSpPr/>
              <p:nvPr/>
            </p:nvSpPr>
            <p:spPr>
              <a:xfrm>
                <a:off x="42321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89" name="Freeform: Shape 4588">
                <a:extLst>
                  <a:ext uri="{FF2B5EF4-FFF2-40B4-BE49-F238E27FC236}">
                    <a16:creationId xmlns:a16="http://schemas.microsoft.com/office/drawing/2014/main" id="{68C27A41-09FA-A454-0B54-4C7AA10DD01E}"/>
                  </a:ext>
                </a:extLst>
              </p:cNvPr>
              <p:cNvSpPr/>
              <p:nvPr/>
            </p:nvSpPr>
            <p:spPr>
              <a:xfrm>
                <a:off x="43482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90" name="Freeform: Shape 4589">
                <a:extLst>
                  <a:ext uri="{FF2B5EF4-FFF2-40B4-BE49-F238E27FC236}">
                    <a16:creationId xmlns:a16="http://schemas.microsoft.com/office/drawing/2014/main" id="{33FB6643-A2B3-BDE2-1414-48AD2E926A81}"/>
                  </a:ext>
                </a:extLst>
              </p:cNvPr>
              <p:cNvSpPr/>
              <p:nvPr/>
            </p:nvSpPr>
            <p:spPr>
              <a:xfrm>
                <a:off x="446424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91" name="Freeform: Shape 4590">
                <a:extLst>
                  <a:ext uri="{FF2B5EF4-FFF2-40B4-BE49-F238E27FC236}">
                    <a16:creationId xmlns:a16="http://schemas.microsoft.com/office/drawing/2014/main" id="{539C837B-27C9-F4A7-95C8-03D90BDB319C}"/>
                  </a:ext>
                </a:extLst>
              </p:cNvPr>
              <p:cNvSpPr/>
              <p:nvPr/>
            </p:nvSpPr>
            <p:spPr>
              <a:xfrm>
                <a:off x="458027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92" name="Freeform: Shape 4591">
                <a:extLst>
                  <a:ext uri="{FF2B5EF4-FFF2-40B4-BE49-F238E27FC236}">
                    <a16:creationId xmlns:a16="http://schemas.microsoft.com/office/drawing/2014/main" id="{AC1779B7-99B6-E0D6-A486-3744CB70E42D}"/>
                  </a:ext>
                </a:extLst>
              </p:cNvPr>
              <p:cNvSpPr/>
              <p:nvPr/>
            </p:nvSpPr>
            <p:spPr>
              <a:xfrm>
                <a:off x="5511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93" name="Freeform: Shape 4592">
                <a:extLst>
                  <a:ext uri="{FF2B5EF4-FFF2-40B4-BE49-F238E27FC236}">
                    <a16:creationId xmlns:a16="http://schemas.microsoft.com/office/drawing/2014/main" id="{A563DCC6-2F00-E6A9-96FA-FE7B4A229C61}"/>
                  </a:ext>
                </a:extLst>
              </p:cNvPr>
              <p:cNvSpPr/>
              <p:nvPr/>
            </p:nvSpPr>
            <p:spPr>
              <a:xfrm>
                <a:off x="17115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94" name="Freeform: Shape 4593">
                <a:extLst>
                  <a:ext uri="{FF2B5EF4-FFF2-40B4-BE49-F238E27FC236}">
                    <a16:creationId xmlns:a16="http://schemas.microsoft.com/office/drawing/2014/main" id="{F935A586-C10D-B78A-7EE0-D5E203B01938}"/>
                  </a:ext>
                </a:extLst>
              </p:cNvPr>
              <p:cNvSpPr/>
              <p:nvPr/>
            </p:nvSpPr>
            <p:spPr>
              <a:xfrm>
                <a:off x="2871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95" name="Freeform: Shape 4594">
                <a:extLst>
                  <a:ext uri="{FF2B5EF4-FFF2-40B4-BE49-F238E27FC236}">
                    <a16:creationId xmlns:a16="http://schemas.microsoft.com/office/drawing/2014/main" id="{F2FA9308-FB18-D6C7-D0E4-BBF6FCB22AE5}"/>
                  </a:ext>
                </a:extLst>
              </p:cNvPr>
              <p:cNvSpPr/>
              <p:nvPr/>
            </p:nvSpPr>
            <p:spPr>
              <a:xfrm>
                <a:off x="40320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96" name="Freeform: Shape 4595">
                <a:extLst>
                  <a:ext uri="{FF2B5EF4-FFF2-40B4-BE49-F238E27FC236}">
                    <a16:creationId xmlns:a16="http://schemas.microsoft.com/office/drawing/2014/main" id="{95A92E9E-C2D3-08AC-8587-6CED814B9CB6}"/>
                  </a:ext>
                </a:extLst>
              </p:cNvPr>
              <p:cNvSpPr/>
              <p:nvPr/>
            </p:nvSpPr>
            <p:spPr>
              <a:xfrm>
                <a:off x="51923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97" name="Freeform: Shape 4596">
                <a:extLst>
                  <a:ext uri="{FF2B5EF4-FFF2-40B4-BE49-F238E27FC236}">
                    <a16:creationId xmlns:a16="http://schemas.microsoft.com/office/drawing/2014/main" id="{BFE3DFAD-0FF0-2CE9-F4E8-6999DEA6F886}"/>
                  </a:ext>
                </a:extLst>
              </p:cNvPr>
              <p:cNvSpPr/>
              <p:nvPr/>
            </p:nvSpPr>
            <p:spPr>
              <a:xfrm>
                <a:off x="63526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98" name="Freeform: Shape 4597">
                <a:extLst>
                  <a:ext uri="{FF2B5EF4-FFF2-40B4-BE49-F238E27FC236}">
                    <a16:creationId xmlns:a16="http://schemas.microsoft.com/office/drawing/2014/main" id="{AAC0F2EA-56A2-3651-206F-B036A3403A79}"/>
                  </a:ext>
                </a:extLst>
              </p:cNvPr>
              <p:cNvSpPr/>
              <p:nvPr/>
            </p:nvSpPr>
            <p:spPr>
              <a:xfrm>
                <a:off x="7512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599" name="Freeform: Shape 4598">
                <a:extLst>
                  <a:ext uri="{FF2B5EF4-FFF2-40B4-BE49-F238E27FC236}">
                    <a16:creationId xmlns:a16="http://schemas.microsoft.com/office/drawing/2014/main" id="{EC16C5D5-2FE2-D048-5BFE-8C0DE65F4E0C}"/>
                  </a:ext>
                </a:extLst>
              </p:cNvPr>
              <p:cNvSpPr/>
              <p:nvPr/>
            </p:nvSpPr>
            <p:spPr>
              <a:xfrm>
                <a:off x="8673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00" name="Freeform: Shape 4599">
                <a:extLst>
                  <a:ext uri="{FF2B5EF4-FFF2-40B4-BE49-F238E27FC236}">
                    <a16:creationId xmlns:a16="http://schemas.microsoft.com/office/drawing/2014/main" id="{2EAB8DC0-79D1-A8DB-A98C-8454F11D1D4E}"/>
                  </a:ext>
                </a:extLst>
              </p:cNvPr>
              <p:cNvSpPr/>
              <p:nvPr/>
            </p:nvSpPr>
            <p:spPr>
              <a:xfrm>
                <a:off x="98334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01" name="Freeform: Shape 4600">
                <a:extLst>
                  <a:ext uri="{FF2B5EF4-FFF2-40B4-BE49-F238E27FC236}">
                    <a16:creationId xmlns:a16="http://schemas.microsoft.com/office/drawing/2014/main" id="{1F1DAAB1-C16C-2891-CF5F-F0FAE6724445}"/>
                  </a:ext>
                </a:extLst>
              </p:cNvPr>
              <p:cNvSpPr/>
              <p:nvPr/>
            </p:nvSpPr>
            <p:spPr>
              <a:xfrm>
                <a:off x="10993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02" name="Freeform: Shape 4601">
                <a:extLst>
                  <a:ext uri="{FF2B5EF4-FFF2-40B4-BE49-F238E27FC236}">
                    <a16:creationId xmlns:a16="http://schemas.microsoft.com/office/drawing/2014/main" id="{F6642BFF-7777-501F-FDF4-14B488650837}"/>
                  </a:ext>
                </a:extLst>
              </p:cNvPr>
              <p:cNvSpPr/>
              <p:nvPr/>
            </p:nvSpPr>
            <p:spPr>
              <a:xfrm>
                <a:off x="121541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03" name="Freeform: Shape 4602">
                <a:extLst>
                  <a:ext uri="{FF2B5EF4-FFF2-40B4-BE49-F238E27FC236}">
                    <a16:creationId xmlns:a16="http://schemas.microsoft.com/office/drawing/2014/main" id="{B88CEFF5-347E-983F-FAA6-30B72558C64D}"/>
                  </a:ext>
                </a:extLst>
              </p:cNvPr>
              <p:cNvSpPr/>
              <p:nvPr/>
            </p:nvSpPr>
            <p:spPr>
              <a:xfrm>
                <a:off x="13314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04" name="Freeform: Shape 4603">
                <a:extLst>
                  <a:ext uri="{FF2B5EF4-FFF2-40B4-BE49-F238E27FC236}">
                    <a16:creationId xmlns:a16="http://schemas.microsoft.com/office/drawing/2014/main" id="{20288259-9D4E-2492-9CD2-EFB27B31001D}"/>
                  </a:ext>
                </a:extLst>
              </p:cNvPr>
              <p:cNvSpPr/>
              <p:nvPr/>
            </p:nvSpPr>
            <p:spPr>
              <a:xfrm>
                <a:off x="144748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05" name="Freeform: Shape 4604">
                <a:extLst>
                  <a:ext uri="{FF2B5EF4-FFF2-40B4-BE49-F238E27FC236}">
                    <a16:creationId xmlns:a16="http://schemas.microsoft.com/office/drawing/2014/main" id="{11F59E8F-0566-3364-257A-F1DF28D9E982}"/>
                  </a:ext>
                </a:extLst>
              </p:cNvPr>
              <p:cNvSpPr/>
              <p:nvPr/>
            </p:nvSpPr>
            <p:spPr>
              <a:xfrm>
                <a:off x="15634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06" name="Freeform: Shape 4605">
                <a:extLst>
                  <a:ext uri="{FF2B5EF4-FFF2-40B4-BE49-F238E27FC236}">
                    <a16:creationId xmlns:a16="http://schemas.microsoft.com/office/drawing/2014/main" id="{66BD1AB3-7BA7-C49E-6C18-D2E4826C05C4}"/>
                  </a:ext>
                </a:extLst>
              </p:cNvPr>
              <p:cNvSpPr/>
              <p:nvPr/>
            </p:nvSpPr>
            <p:spPr>
              <a:xfrm>
                <a:off x="16795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07" name="Freeform: Shape 4606">
                <a:extLst>
                  <a:ext uri="{FF2B5EF4-FFF2-40B4-BE49-F238E27FC236}">
                    <a16:creationId xmlns:a16="http://schemas.microsoft.com/office/drawing/2014/main" id="{33F7BC7D-4021-E1B6-D126-324A9C43C74A}"/>
                  </a:ext>
                </a:extLst>
              </p:cNvPr>
              <p:cNvSpPr/>
              <p:nvPr/>
            </p:nvSpPr>
            <p:spPr>
              <a:xfrm>
                <a:off x="17955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08" name="Freeform: Shape 4607">
                <a:extLst>
                  <a:ext uri="{FF2B5EF4-FFF2-40B4-BE49-F238E27FC236}">
                    <a16:creationId xmlns:a16="http://schemas.microsoft.com/office/drawing/2014/main" id="{97E06406-4547-397B-FE2C-3D848D55915F}"/>
                  </a:ext>
                </a:extLst>
              </p:cNvPr>
              <p:cNvSpPr/>
              <p:nvPr/>
            </p:nvSpPr>
            <p:spPr>
              <a:xfrm>
                <a:off x="191159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09" name="Freeform: Shape 4608">
                <a:extLst>
                  <a:ext uri="{FF2B5EF4-FFF2-40B4-BE49-F238E27FC236}">
                    <a16:creationId xmlns:a16="http://schemas.microsoft.com/office/drawing/2014/main" id="{AD6C7DF1-F8C4-4893-CBFD-A7770FFB4ADA}"/>
                  </a:ext>
                </a:extLst>
              </p:cNvPr>
              <p:cNvSpPr/>
              <p:nvPr/>
            </p:nvSpPr>
            <p:spPr>
              <a:xfrm>
                <a:off x="20276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10" name="Freeform: Shape 4609">
                <a:extLst>
                  <a:ext uri="{FF2B5EF4-FFF2-40B4-BE49-F238E27FC236}">
                    <a16:creationId xmlns:a16="http://schemas.microsoft.com/office/drawing/2014/main" id="{5CC3B42D-61AC-065A-363E-F68DE950031B}"/>
                  </a:ext>
                </a:extLst>
              </p:cNvPr>
              <p:cNvSpPr/>
              <p:nvPr/>
            </p:nvSpPr>
            <p:spPr>
              <a:xfrm>
                <a:off x="21436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11" name="Freeform: Shape 4610">
                <a:extLst>
                  <a:ext uri="{FF2B5EF4-FFF2-40B4-BE49-F238E27FC236}">
                    <a16:creationId xmlns:a16="http://schemas.microsoft.com/office/drawing/2014/main" id="{C35B19AF-A322-5C53-E2A1-E3F4A7E6B7FE}"/>
                  </a:ext>
                </a:extLst>
              </p:cNvPr>
              <p:cNvSpPr/>
              <p:nvPr/>
            </p:nvSpPr>
            <p:spPr>
              <a:xfrm>
                <a:off x="225968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12" name="Freeform: Shape 4611">
                <a:extLst>
                  <a:ext uri="{FF2B5EF4-FFF2-40B4-BE49-F238E27FC236}">
                    <a16:creationId xmlns:a16="http://schemas.microsoft.com/office/drawing/2014/main" id="{ADD7CB31-33E9-6846-D271-C58602F555FA}"/>
                  </a:ext>
                </a:extLst>
              </p:cNvPr>
              <p:cNvSpPr/>
              <p:nvPr/>
            </p:nvSpPr>
            <p:spPr>
              <a:xfrm>
                <a:off x="237571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13" name="Freeform: Shape 4612">
                <a:extLst>
                  <a:ext uri="{FF2B5EF4-FFF2-40B4-BE49-F238E27FC236}">
                    <a16:creationId xmlns:a16="http://schemas.microsoft.com/office/drawing/2014/main" id="{0E4B71D0-F873-977A-B697-FA3B4C7976A6}"/>
                  </a:ext>
                </a:extLst>
              </p:cNvPr>
              <p:cNvSpPr/>
              <p:nvPr/>
            </p:nvSpPr>
            <p:spPr>
              <a:xfrm>
                <a:off x="24917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14" name="Freeform: Shape 4613">
                <a:extLst>
                  <a:ext uri="{FF2B5EF4-FFF2-40B4-BE49-F238E27FC236}">
                    <a16:creationId xmlns:a16="http://schemas.microsoft.com/office/drawing/2014/main" id="{A704D2E0-52B5-5E81-7311-75274C13C0CF}"/>
                  </a:ext>
                </a:extLst>
              </p:cNvPr>
              <p:cNvSpPr/>
              <p:nvPr/>
            </p:nvSpPr>
            <p:spPr>
              <a:xfrm>
                <a:off x="26077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15" name="Freeform: Shape 4614">
                <a:extLst>
                  <a:ext uri="{FF2B5EF4-FFF2-40B4-BE49-F238E27FC236}">
                    <a16:creationId xmlns:a16="http://schemas.microsoft.com/office/drawing/2014/main" id="{3D6CC6AE-4CAA-2637-4374-9B7FD93FB9D2}"/>
                  </a:ext>
                </a:extLst>
              </p:cNvPr>
              <p:cNvSpPr/>
              <p:nvPr/>
            </p:nvSpPr>
            <p:spPr>
              <a:xfrm>
                <a:off x="272379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16" name="Freeform: Shape 4615">
                <a:extLst>
                  <a:ext uri="{FF2B5EF4-FFF2-40B4-BE49-F238E27FC236}">
                    <a16:creationId xmlns:a16="http://schemas.microsoft.com/office/drawing/2014/main" id="{B6D2F582-99EF-2346-FEEA-5E55A7277D96}"/>
                  </a:ext>
                </a:extLst>
              </p:cNvPr>
              <p:cNvSpPr/>
              <p:nvPr/>
            </p:nvSpPr>
            <p:spPr>
              <a:xfrm>
                <a:off x="28398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17" name="Freeform: Shape 4616">
                <a:extLst>
                  <a:ext uri="{FF2B5EF4-FFF2-40B4-BE49-F238E27FC236}">
                    <a16:creationId xmlns:a16="http://schemas.microsoft.com/office/drawing/2014/main" id="{7D7A6C1A-F5F5-5A08-A9C9-20689FAD8614}"/>
                  </a:ext>
                </a:extLst>
              </p:cNvPr>
              <p:cNvSpPr/>
              <p:nvPr/>
            </p:nvSpPr>
            <p:spPr>
              <a:xfrm>
                <a:off x="29558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18" name="Freeform: Shape 4617">
                <a:extLst>
                  <a:ext uri="{FF2B5EF4-FFF2-40B4-BE49-F238E27FC236}">
                    <a16:creationId xmlns:a16="http://schemas.microsoft.com/office/drawing/2014/main" id="{CCEA5DC9-A208-1999-82EA-49618F2A8094}"/>
                  </a:ext>
                </a:extLst>
              </p:cNvPr>
              <p:cNvSpPr/>
              <p:nvPr/>
            </p:nvSpPr>
            <p:spPr>
              <a:xfrm>
                <a:off x="307189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19" name="Freeform: Shape 4618">
                <a:extLst>
                  <a:ext uri="{FF2B5EF4-FFF2-40B4-BE49-F238E27FC236}">
                    <a16:creationId xmlns:a16="http://schemas.microsoft.com/office/drawing/2014/main" id="{D1CADABE-2AB0-0C37-193F-B8526E2944BE}"/>
                  </a:ext>
                </a:extLst>
              </p:cNvPr>
              <p:cNvSpPr/>
              <p:nvPr/>
            </p:nvSpPr>
            <p:spPr>
              <a:xfrm>
                <a:off x="318791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20" name="Freeform: Shape 4619">
                <a:extLst>
                  <a:ext uri="{FF2B5EF4-FFF2-40B4-BE49-F238E27FC236}">
                    <a16:creationId xmlns:a16="http://schemas.microsoft.com/office/drawing/2014/main" id="{22B3B926-3D5B-E028-75E7-C2A8CD4DA0BF}"/>
                  </a:ext>
                </a:extLst>
              </p:cNvPr>
              <p:cNvSpPr/>
              <p:nvPr/>
            </p:nvSpPr>
            <p:spPr>
              <a:xfrm>
                <a:off x="33039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21" name="Freeform: Shape 4620">
                <a:extLst>
                  <a:ext uri="{FF2B5EF4-FFF2-40B4-BE49-F238E27FC236}">
                    <a16:creationId xmlns:a16="http://schemas.microsoft.com/office/drawing/2014/main" id="{D45598DC-A3F5-8809-A2BA-E689941586F3}"/>
                  </a:ext>
                </a:extLst>
              </p:cNvPr>
              <p:cNvSpPr/>
              <p:nvPr/>
            </p:nvSpPr>
            <p:spPr>
              <a:xfrm>
                <a:off x="341997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22" name="Freeform: Shape 4621">
                <a:extLst>
                  <a:ext uri="{FF2B5EF4-FFF2-40B4-BE49-F238E27FC236}">
                    <a16:creationId xmlns:a16="http://schemas.microsoft.com/office/drawing/2014/main" id="{7A054E68-C03E-C4AD-657D-5DBC68231335}"/>
                  </a:ext>
                </a:extLst>
              </p:cNvPr>
              <p:cNvSpPr/>
              <p:nvPr/>
            </p:nvSpPr>
            <p:spPr>
              <a:xfrm>
                <a:off x="35360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23" name="Freeform: Shape 4622">
                <a:extLst>
                  <a:ext uri="{FF2B5EF4-FFF2-40B4-BE49-F238E27FC236}">
                    <a16:creationId xmlns:a16="http://schemas.microsoft.com/office/drawing/2014/main" id="{EACFD2CB-A497-6589-EC10-FBAEFF49B599}"/>
                  </a:ext>
                </a:extLst>
              </p:cNvPr>
              <p:cNvSpPr/>
              <p:nvPr/>
            </p:nvSpPr>
            <p:spPr>
              <a:xfrm>
                <a:off x="36520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24" name="Freeform: Shape 4623">
                <a:extLst>
                  <a:ext uri="{FF2B5EF4-FFF2-40B4-BE49-F238E27FC236}">
                    <a16:creationId xmlns:a16="http://schemas.microsoft.com/office/drawing/2014/main" id="{C63CD519-02B9-60E4-26A5-3A1D5CDA83BE}"/>
                  </a:ext>
                </a:extLst>
              </p:cNvPr>
              <p:cNvSpPr/>
              <p:nvPr/>
            </p:nvSpPr>
            <p:spPr>
              <a:xfrm>
                <a:off x="37680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25" name="Freeform: Shape 4624">
                <a:extLst>
                  <a:ext uri="{FF2B5EF4-FFF2-40B4-BE49-F238E27FC236}">
                    <a16:creationId xmlns:a16="http://schemas.microsoft.com/office/drawing/2014/main" id="{F1710E3B-383C-8F4A-2D96-7EDF27E06C0D}"/>
                  </a:ext>
                </a:extLst>
              </p:cNvPr>
              <p:cNvSpPr/>
              <p:nvPr/>
            </p:nvSpPr>
            <p:spPr>
              <a:xfrm>
                <a:off x="38840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26" name="Freeform: Shape 4625">
                <a:extLst>
                  <a:ext uri="{FF2B5EF4-FFF2-40B4-BE49-F238E27FC236}">
                    <a16:creationId xmlns:a16="http://schemas.microsoft.com/office/drawing/2014/main" id="{D6CD4457-81A2-584A-EBE4-5F1FDDA2F212}"/>
                  </a:ext>
                </a:extLst>
              </p:cNvPr>
              <p:cNvSpPr/>
              <p:nvPr/>
            </p:nvSpPr>
            <p:spPr>
              <a:xfrm>
                <a:off x="400012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27" name="Freeform: Shape 4626">
                <a:extLst>
                  <a:ext uri="{FF2B5EF4-FFF2-40B4-BE49-F238E27FC236}">
                    <a16:creationId xmlns:a16="http://schemas.microsoft.com/office/drawing/2014/main" id="{355A40F5-8B3F-4502-5FE4-0F4ED0CBCAAC}"/>
                  </a:ext>
                </a:extLst>
              </p:cNvPr>
              <p:cNvSpPr/>
              <p:nvPr/>
            </p:nvSpPr>
            <p:spPr>
              <a:xfrm>
                <a:off x="41161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28" name="Freeform: Shape 4627">
                <a:extLst>
                  <a:ext uri="{FF2B5EF4-FFF2-40B4-BE49-F238E27FC236}">
                    <a16:creationId xmlns:a16="http://schemas.microsoft.com/office/drawing/2014/main" id="{F683537A-3A00-1958-6AA9-5018923A6347}"/>
                  </a:ext>
                </a:extLst>
              </p:cNvPr>
              <p:cNvSpPr/>
              <p:nvPr/>
            </p:nvSpPr>
            <p:spPr>
              <a:xfrm>
                <a:off x="42321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29" name="Freeform: Shape 4628">
                <a:extLst>
                  <a:ext uri="{FF2B5EF4-FFF2-40B4-BE49-F238E27FC236}">
                    <a16:creationId xmlns:a16="http://schemas.microsoft.com/office/drawing/2014/main" id="{85FF4F55-BACB-C9D3-B1B6-CCC0C7C02E5C}"/>
                  </a:ext>
                </a:extLst>
              </p:cNvPr>
              <p:cNvSpPr/>
              <p:nvPr/>
            </p:nvSpPr>
            <p:spPr>
              <a:xfrm>
                <a:off x="43482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30" name="Freeform: Shape 4629">
                <a:extLst>
                  <a:ext uri="{FF2B5EF4-FFF2-40B4-BE49-F238E27FC236}">
                    <a16:creationId xmlns:a16="http://schemas.microsoft.com/office/drawing/2014/main" id="{6C26B82A-AFA1-FDD8-92A5-75CBF5925932}"/>
                  </a:ext>
                </a:extLst>
              </p:cNvPr>
              <p:cNvSpPr/>
              <p:nvPr/>
            </p:nvSpPr>
            <p:spPr>
              <a:xfrm>
                <a:off x="446424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31" name="Freeform: Shape 4630">
                <a:extLst>
                  <a:ext uri="{FF2B5EF4-FFF2-40B4-BE49-F238E27FC236}">
                    <a16:creationId xmlns:a16="http://schemas.microsoft.com/office/drawing/2014/main" id="{69E7E605-7830-F66A-1C6E-18E4C6E35322}"/>
                  </a:ext>
                </a:extLst>
              </p:cNvPr>
              <p:cNvSpPr/>
              <p:nvPr/>
            </p:nvSpPr>
            <p:spPr>
              <a:xfrm>
                <a:off x="458027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32" name="Freeform: Shape 4631">
                <a:extLst>
                  <a:ext uri="{FF2B5EF4-FFF2-40B4-BE49-F238E27FC236}">
                    <a16:creationId xmlns:a16="http://schemas.microsoft.com/office/drawing/2014/main" id="{CEE89469-5E5A-F689-5C99-252D65B366FB}"/>
                  </a:ext>
                </a:extLst>
              </p:cNvPr>
              <p:cNvSpPr/>
              <p:nvPr/>
            </p:nvSpPr>
            <p:spPr>
              <a:xfrm>
                <a:off x="5511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33" name="Freeform: Shape 4632">
                <a:extLst>
                  <a:ext uri="{FF2B5EF4-FFF2-40B4-BE49-F238E27FC236}">
                    <a16:creationId xmlns:a16="http://schemas.microsoft.com/office/drawing/2014/main" id="{F5A408B3-3148-DBF7-9A45-2FE9B88A1EBD}"/>
                  </a:ext>
                </a:extLst>
              </p:cNvPr>
              <p:cNvSpPr/>
              <p:nvPr/>
            </p:nvSpPr>
            <p:spPr>
              <a:xfrm>
                <a:off x="17115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34" name="Freeform: Shape 4633">
                <a:extLst>
                  <a:ext uri="{FF2B5EF4-FFF2-40B4-BE49-F238E27FC236}">
                    <a16:creationId xmlns:a16="http://schemas.microsoft.com/office/drawing/2014/main" id="{3C29EB42-F13A-3EA0-35DF-BA851E3A52E3}"/>
                  </a:ext>
                </a:extLst>
              </p:cNvPr>
              <p:cNvSpPr/>
              <p:nvPr/>
            </p:nvSpPr>
            <p:spPr>
              <a:xfrm>
                <a:off x="2871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35" name="Freeform: Shape 4634">
                <a:extLst>
                  <a:ext uri="{FF2B5EF4-FFF2-40B4-BE49-F238E27FC236}">
                    <a16:creationId xmlns:a16="http://schemas.microsoft.com/office/drawing/2014/main" id="{E7BF9194-A1C1-4E73-3793-7F16A6EEE03E}"/>
                  </a:ext>
                </a:extLst>
              </p:cNvPr>
              <p:cNvSpPr/>
              <p:nvPr/>
            </p:nvSpPr>
            <p:spPr>
              <a:xfrm>
                <a:off x="40320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36" name="Freeform: Shape 4635">
                <a:extLst>
                  <a:ext uri="{FF2B5EF4-FFF2-40B4-BE49-F238E27FC236}">
                    <a16:creationId xmlns:a16="http://schemas.microsoft.com/office/drawing/2014/main" id="{7CCBEB70-BB89-1000-3BA2-7E70040CE418}"/>
                  </a:ext>
                </a:extLst>
              </p:cNvPr>
              <p:cNvSpPr/>
              <p:nvPr/>
            </p:nvSpPr>
            <p:spPr>
              <a:xfrm>
                <a:off x="51923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37" name="Freeform: Shape 4636">
                <a:extLst>
                  <a:ext uri="{FF2B5EF4-FFF2-40B4-BE49-F238E27FC236}">
                    <a16:creationId xmlns:a16="http://schemas.microsoft.com/office/drawing/2014/main" id="{FB1EA456-9EB0-BAF9-4119-DF1C77162100}"/>
                  </a:ext>
                </a:extLst>
              </p:cNvPr>
              <p:cNvSpPr/>
              <p:nvPr/>
            </p:nvSpPr>
            <p:spPr>
              <a:xfrm>
                <a:off x="63526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38" name="Freeform: Shape 4637">
                <a:extLst>
                  <a:ext uri="{FF2B5EF4-FFF2-40B4-BE49-F238E27FC236}">
                    <a16:creationId xmlns:a16="http://schemas.microsoft.com/office/drawing/2014/main" id="{A7610E5E-C611-6184-1BB0-E53C5C4930BB}"/>
                  </a:ext>
                </a:extLst>
              </p:cNvPr>
              <p:cNvSpPr/>
              <p:nvPr/>
            </p:nvSpPr>
            <p:spPr>
              <a:xfrm>
                <a:off x="7512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39" name="Freeform: Shape 4638">
                <a:extLst>
                  <a:ext uri="{FF2B5EF4-FFF2-40B4-BE49-F238E27FC236}">
                    <a16:creationId xmlns:a16="http://schemas.microsoft.com/office/drawing/2014/main" id="{D8BC1B8C-7C8F-6691-0FB9-9C2625741436}"/>
                  </a:ext>
                </a:extLst>
              </p:cNvPr>
              <p:cNvSpPr/>
              <p:nvPr/>
            </p:nvSpPr>
            <p:spPr>
              <a:xfrm>
                <a:off x="8673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40" name="Freeform: Shape 4639">
                <a:extLst>
                  <a:ext uri="{FF2B5EF4-FFF2-40B4-BE49-F238E27FC236}">
                    <a16:creationId xmlns:a16="http://schemas.microsoft.com/office/drawing/2014/main" id="{4C4A3203-7347-010A-3F2F-8FE7D6944C94}"/>
                  </a:ext>
                </a:extLst>
              </p:cNvPr>
              <p:cNvSpPr/>
              <p:nvPr/>
            </p:nvSpPr>
            <p:spPr>
              <a:xfrm>
                <a:off x="98334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41" name="Freeform: Shape 4640">
                <a:extLst>
                  <a:ext uri="{FF2B5EF4-FFF2-40B4-BE49-F238E27FC236}">
                    <a16:creationId xmlns:a16="http://schemas.microsoft.com/office/drawing/2014/main" id="{662C3053-A6C3-F92D-E169-DE8E89FF5E48}"/>
                  </a:ext>
                </a:extLst>
              </p:cNvPr>
              <p:cNvSpPr/>
              <p:nvPr/>
            </p:nvSpPr>
            <p:spPr>
              <a:xfrm>
                <a:off x="10993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42" name="Freeform: Shape 4641">
                <a:extLst>
                  <a:ext uri="{FF2B5EF4-FFF2-40B4-BE49-F238E27FC236}">
                    <a16:creationId xmlns:a16="http://schemas.microsoft.com/office/drawing/2014/main" id="{6C140E26-575A-86FA-AE8C-36F5A2FA6706}"/>
                  </a:ext>
                </a:extLst>
              </p:cNvPr>
              <p:cNvSpPr/>
              <p:nvPr/>
            </p:nvSpPr>
            <p:spPr>
              <a:xfrm>
                <a:off x="121541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43" name="Freeform: Shape 4642">
                <a:extLst>
                  <a:ext uri="{FF2B5EF4-FFF2-40B4-BE49-F238E27FC236}">
                    <a16:creationId xmlns:a16="http://schemas.microsoft.com/office/drawing/2014/main" id="{51E550ED-EA17-B602-F4CA-1EF4382E34A8}"/>
                  </a:ext>
                </a:extLst>
              </p:cNvPr>
              <p:cNvSpPr/>
              <p:nvPr/>
            </p:nvSpPr>
            <p:spPr>
              <a:xfrm>
                <a:off x="13314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44" name="Freeform: Shape 4643">
                <a:extLst>
                  <a:ext uri="{FF2B5EF4-FFF2-40B4-BE49-F238E27FC236}">
                    <a16:creationId xmlns:a16="http://schemas.microsoft.com/office/drawing/2014/main" id="{4880E193-4827-94CD-4F03-6AED96F55CA1}"/>
                  </a:ext>
                </a:extLst>
              </p:cNvPr>
              <p:cNvSpPr/>
              <p:nvPr/>
            </p:nvSpPr>
            <p:spPr>
              <a:xfrm>
                <a:off x="144748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45" name="Freeform: Shape 4644">
                <a:extLst>
                  <a:ext uri="{FF2B5EF4-FFF2-40B4-BE49-F238E27FC236}">
                    <a16:creationId xmlns:a16="http://schemas.microsoft.com/office/drawing/2014/main" id="{08012E90-7D88-CEBB-F725-2BD42C9A9DC0}"/>
                  </a:ext>
                </a:extLst>
              </p:cNvPr>
              <p:cNvSpPr/>
              <p:nvPr/>
            </p:nvSpPr>
            <p:spPr>
              <a:xfrm>
                <a:off x="15634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46" name="Freeform: Shape 4645">
                <a:extLst>
                  <a:ext uri="{FF2B5EF4-FFF2-40B4-BE49-F238E27FC236}">
                    <a16:creationId xmlns:a16="http://schemas.microsoft.com/office/drawing/2014/main" id="{8A265C4F-5838-53A7-ABDA-3F4BD5DD66F0}"/>
                  </a:ext>
                </a:extLst>
              </p:cNvPr>
              <p:cNvSpPr/>
              <p:nvPr/>
            </p:nvSpPr>
            <p:spPr>
              <a:xfrm>
                <a:off x="16795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47" name="Freeform: Shape 4646">
                <a:extLst>
                  <a:ext uri="{FF2B5EF4-FFF2-40B4-BE49-F238E27FC236}">
                    <a16:creationId xmlns:a16="http://schemas.microsoft.com/office/drawing/2014/main" id="{99DF22C5-D00A-776E-5108-54B6BE0A7026}"/>
                  </a:ext>
                </a:extLst>
              </p:cNvPr>
              <p:cNvSpPr/>
              <p:nvPr/>
            </p:nvSpPr>
            <p:spPr>
              <a:xfrm>
                <a:off x="17955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48" name="Freeform: Shape 4647">
                <a:extLst>
                  <a:ext uri="{FF2B5EF4-FFF2-40B4-BE49-F238E27FC236}">
                    <a16:creationId xmlns:a16="http://schemas.microsoft.com/office/drawing/2014/main" id="{0F14E2A4-0AEA-2161-B0F7-72FED817E70B}"/>
                  </a:ext>
                </a:extLst>
              </p:cNvPr>
              <p:cNvSpPr/>
              <p:nvPr/>
            </p:nvSpPr>
            <p:spPr>
              <a:xfrm>
                <a:off x="191159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49" name="Freeform: Shape 4648">
                <a:extLst>
                  <a:ext uri="{FF2B5EF4-FFF2-40B4-BE49-F238E27FC236}">
                    <a16:creationId xmlns:a16="http://schemas.microsoft.com/office/drawing/2014/main" id="{6C3235D7-4A7E-0DD1-58B8-D57A9F05B992}"/>
                  </a:ext>
                </a:extLst>
              </p:cNvPr>
              <p:cNvSpPr/>
              <p:nvPr/>
            </p:nvSpPr>
            <p:spPr>
              <a:xfrm>
                <a:off x="20276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50" name="Freeform: Shape 4649">
                <a:extLst>
                  <a:ext uri="{FF2B5EF4-FFF2-40B4-BE49-F238E27FC236}">
                    <a16:creationId xmlns:a16="http://schemas.microsoft.com/office/drawing/2014/main" id="{0BD114EA-CFCD-086F-DA96-DEA235E096F3}"/>
                  </a:ext>
                </a:extLst>
              </p:cNvPr>
              <p:cNvSpPr/>
              <p:nvPr/>
            </p:nvSpPr>
            <p:spPr>
              <a:xfrm>
                <a:off x="21436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51" name="Freeform: Shape 4650">
                <a:extLst>
                  <a:ext uri="{FF2B5EF4-FFF2-40B4-BE49-F238E27FC236}">
                    <a16:creationId xmlns:a16="http://schemas.microsoft.com/office/drawing/2014/main" id="{F1A2C180-3707-BFB4-087E-95FF47D9B789}"/>
                  </a:ext>
                </a:extLst>
              </p:cNvPr>
              <p:cNvSpPr/>
              <p:nvPr/>
            </p:nvSpPr>
            <p:spPr>
              <a:xfrm>
                <a:off x="225968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52" name="Freeform: Shape 4651">
                <a:extLst>
                  <a:ext uri="{FF2B5EF4-FFF2-40B4-BE49-F238E27FC236}">
                    <a16:creationId xmlns:a16="http://schemas.microsoft.com/office/drawing/2014/main" id="{83AAC0F2-4BE2-1744-42D4-268026AE6EA4}"/>
                  </a:ext>
                </a:extLst>
              </p:cNvPr>
              <p:cNvSpPr/>
              <p:nvPr/>
            </p:nvSpPr>
            <p:spPr>
              <a:xfrm>
                <a:off x="237571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53" name="Freeform: Shape 4652">
                <a:extLst>
                  <a:ext uri="{FF2B5EF4-FFF2-40B4-BE49-F238E27FC236}">
                    <a16:creationId xmlns:a16="http://schemas.microsoft.com/office/drawing/2014/main" id="{D75517EF-9E96-C17A-EDE1-61B11A85993B}"/>
                  </a:ext>
                </a:extLst>
              </p:cNvPr>
              <p:cNvSpPr/>
              <p:nvPr/>
            </p:nvSpPr>
            <p:spPr>
              <a:xfrm>
                <a:off x="24917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54" name="Freeform: Shape 4653">
                <a:extLst>
                  <a:ext uri="{FF2B5EF4-FFF2-40B4-BE49-F238E27FC236}">
                    <a16:creationId xmlns:a16="http://schemas.microsoft.com/office/drawing/2014/main" id="{3FB3C4EC-024D-7DE6-C62F-5DD70CF48844}"/>
                  </a:ext>
                </a:extLst>
              </p:cNvPr>
              <p:cNvSpPr/>
              <p:nvPr/>
            </p:nvSpPr>
            <p:spPr>
              <a:xfrm>
                <a:off x="26077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55" name="Freeform: Shape 4654">
                <a:extLst>
                  <a:ext uri="{FF2B5EF4-FFF2-40B4-BE49-F238E27FC236}">
                    <a16:creationId xmlns:a16="http://schemas.microsoft.com/office/drawing/2014/main" id="{0A47BA01-D435-F682-9FC8-C69E80F216CD}"/>
                  </a:ext>
                </a:extLst>
              </p:cNvPr>
              <p:cNvSpPr/>
              <p:nvPr/>
            </p:nvSpPr>
            <p:spPr>
              <a:xfrm>
                <a:off x="272379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56" name="Freeform: Shape 4655">
                <a:extLst>
                  <a:ext uri="{FF2B5EF4-FFF2-40B4-BE49-F238E27FC236}">
                    <a16:creationId xmlns:a16="http://schemas.microsoft.com/office/drawing/2014/main" id="{557096CF-686F-CFE4-8C66-034684F7479D}"/>
                  </a:ext>
                </a:extLst>
              </p:cNvPr>
              <p:cNvSpPr/>
              <p:nvPr/>
            </p:nvSpPr>
            <p:spPr>
              <a:xfrm>
                <a:off x="28398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57" name="Freeform: Shape 4656">
                <a:extLst>
                  <a:ext uri="{FF2B5EF4-FFF2-40B4-BE49-F238E27FC236}">
                    <a16:creationId xmlns:a16="http://schemas.microsoft.com/office/drawing/2014/main" id="{62DFD47F-02F1-F0E9-10ED-C3582147A40C}"/>
                  </a:ext>
                </a:extLst>
              </p:cNvPr>
              <p:cNvSpPr/>
              <p:nvPr/>
            </p:nvSpPr>
            <p:spPr>
              <a:xfrm>
                <a:off x="29558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58" name="Freeform: Shape 4657">
                <a:extLst>
                  <a:ext uri="{FF2B5EF4-FFF2-40B4-BE49-F238E27FC236}">
                    <a16:creationId xmlns:a16="http://schemas.microsoft.com/office/drawing/2014/main" id="{5012ED1F-4492-BDD7-0F11-49D0469D4B4F}"/>
                  </a:ext>
                </a:extLst>
              </p:cNvPr>
              <p:cNvSpPr/>
              <p:nvPr/>
            </p:nvSpPr>
            <p:spPr>
              <a:xfrm>
                <a:off x="307189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59" name="Freeform: Shape 4658">
                <a:extLst>
                  <a:ext uri="{FF2B5EF4-FFF2-40B4-BE49-F238E27FC236}">
                    <a16:creationId xmlns:a16="http://schemas.microsoft.com/office/drawing/2014/main" id="{2864CC66-E197-6640-C871-3A96FC16DEFA}"/>
                  </a:ext>
                </a:extLst>
              </p:cNvPr>
              <p:cNvSpPr/>
              <p:nvPr/>
            </p:nvSpPr>
            <p:spPr>
              <a:xfrm>
                <a:off x="318791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60" name="Freeform: Shape 4659">
                <a:extLst>
                  <a:ext uri="{FF2B5EF4-FFF2-40B4-BE49-F238E27FC236}">
                    <a16:creationId xmlns:a16="http://schemas.microsoft.com/office/drawing/2014/main" id="{A538C867-BD4F-49E1-606F-9BD385D6B10B}"/>
                  </a:ext>
                </a:extLst>
              </p:cNvPr>
              <p:cNvSpPr/>
              <p:nvPr/>
            </p:nvSpPr>
            <p:spPr>
              <a:xfrm>
                <a:off x="33039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61" name="Freeform: Shape 4660">
                <a:extLst>
                  <a:ext uri="{FF2B5EF4-FFF2-40B4-BE49-F238E27FC236}">
                    <a16:creationId xmlns:a16="http://schemas.microsoft.com/office/drawing/2014/main" id="{89E681EB-37F2-D3ED-C73E-44DB9A6EDC83}"/>
                  </a:ext>
                </a:extLst>
              </p:cNvPr>
              <p:cNvSpPr/>
              <p:nvPr/>
            </p:nvSpPr>
            <p:spPr>
              <a:xfrm>
                <a:off x="341997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62" name="Freeform: Shape 4661">
                <a:extLst>
                  <a:ext uri="{FF2B5EF4-FFF2-40B4-BE49-F238E27FC236}">
                    <a16:creationId xmlns:a16="http://schemas.microsoft.com/office/drawing/2014/main" id="{91B07A38-45F3-6400-7C8A-F34E31CA01EB}"/>
                  </a:ext>
                </a:extLst>
              </p:cNvPr>
              <p:cNvSpPr/>
              <p:nvPr/>
            </p:nvSpPr>
            <p:spPr>
              <a:xfrm>
                <a:off x="35360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63" name="Freeform: Shape 4662">
                <a:extLst>
                  <a:ext uri="{FF2B5EF4-FFF2-40B4-BE49-F238E27FC236}">
                    <a16:creationId xmlns:a16="http://schemas.microsoft.com/office/drawing/2014/main" id="{80E4EC68-0747-8A5E-C5EC-61276CB6DB4F}"/>
                  </a:ext>
                </a:extLst>
              </p:cNvPr>
              <p:cNvSpPr/>
              <p:nvPr/>
            </p:nvSpPr>
            <p:spPr>
              <a:xfrm>
                <a:off x="36520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64" name="Freeform: Shape 4663">
                <a:extLst>
                  <a:ext uri="{FF2B5EF4-FFF2-40B4-BE49-F238E27FC236}">
                    <a16:creationId xmlns:a16="http://schemas.microsoft.com/office/drawing/2014/main" id="{041931F8-27F2-72C9-86FF-51F7FB2D49DF}"/>
                  </a:ext>
                </a:extLst>
              </p:cNvPr>
              <p:cNvSpPr/>
              <p:nvPr/>
            </p:nvSpPr>
            <p:spPr>
              <a:xfrm>
                <a:off x="37680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65" name="Freeform: Shape 4664">
                <a:extLst>
                  <a:ext uri="{FF2B5EF4-FFF2-40B4-BE49-F238E27FC236}">
                    <a16:creationId xmlns:a16="http://schemas.microsoft.com/office/drawing/2014/main" id="{4B007434-FB5E-2FA2-C58A-5C35D241CD82}"/>
                  </a:ext>
                </a:extLst>
              </p:cNvPr>
              <p:cNvSpPr/>
              <p:nvPr/>
            </p:nvSpPr>
            <p:spPr>
              <a:xfrm>
                <a:off x="38840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66" name="Freeform: Shape 4665">
                <a:extLst>
                  <a:ext uri="{FF2B5EF4-FFF2-40B4-BE49-F238E27FC236}">
                    <a16:creationId xmlns:a16="http://schemas.microsoft.com/office/drawing/2014/main" id="{AAB4BEB9-F59E-BC8A-9000-015D5FAD6DBC}"/>
                  </a:ext>
                </a:extLst>
              </p:cNvPr>
              <p:cNvSpPr/>
              <p:nvPr/>
            </p:nvSpPr>
            <p:spPr>
              <a:xfrm>
                <a:off x="400012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67" name="Freeform: Shape 4666">
                <a:extLst>
                  <a:ext uri="{FF2B5EF4-FFF2-40B4-BE49-F238E27FC236}">
                    <a16:creationId xmlns:a16="http://schemas.microsoft.com/office/drawing/2014/main" id="{CF4C6123-561A-E24F-AADC-F7F49FC158B0}"/>
                  </a:ext>
                </a:extLst>
              </p:cNvPr>
              <p:cNvSpPr/>
              <p:nvPr/>
            </p:nvSpPr>
            <p:spPr>
              <a:xfrm>
                <a:off x="41161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68" name="Freeform: Shape 4667">
                <a:extLst>
                  <a:ext uri="{FF2B5EF4-FFF2-40B4-BE49-F238E27FC236}">
                    <a16:creationId xmlns:a16="http://schemas.microsoft.com/office/drawing/2014/main" id="{FEC0A58C-A8EC-AA0C-36ED-3778791C0A7D}"/>
                  </a:ext>
                </a:extLst>
              </p:cNvPr>
              <p:cNvSpPr/>
              <p:nvPr/>
            </p:nvSpPr>
            <p:spPr>
              <a:xfrm>
                <a:off x="42321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69" name="Freeform: Shape 4668">
                <a:extLst>
                  <a:ext uri="{FF2B5EF4-FFF2-40B4-BE49-F238E27FC236}">
                    <a16:creationId xmlns:a16="http://schemas.microsoft.com/office/drawing/2014/main" id="{306BDD48-04B5-60DA-CB4B-C8ABEC3D5698}"/>
                  </a:ext>
                </a:extLst>
              </p:cNvPr>
              <p:cNvSpPr/>
              <p:nvPr/>
            </p:nvSpPr>
            <p:spPr>
              <a:xfrm>
                <a:off x="43482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70" name="Freeform: Shape 4669">
                <a:extLst>
                  <a:ext uri="{FF2B5EF4-FFF2-40B4-BE49-F238E27FC236}">
                    <a16:creationId xmlns:a16="http://schemas.microsoft.com/office/drawing/2014/main" id="{B91C1CB2-6250-1271-5C4D-6D91407FC1CF}"/>
                  </a:ext>
                </a:extLst>
              </p:cNvPr>
              <p:cNvSpPr/>
              <p:nvPr/>
            </p:nvSpPr>
            <p:spPr>
              <a:xfrm>
                <a:off x="446424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71" name="Freeform: Shape 4670">
                <a:extLst>
                  <a:ext uri="{FF2B5EF4-FFF2-40B4-BE49-F238E27FC236}">
                    <a16:creationId xmlns:a16="http://schemas.microsoft.com/office/drawing/2014/main" id="{471F5C16-7781-FD8C-8138-99EE86DB0DB8}"/>
                  </a:ext>
                </a:extLst>
              </p:cNvPr>
              <p:cNvSpPr/>
              <p:nvPr/>
            </p:nvSpPr>
            <p:spPr>
              <a:xfrm>
                <a:off x="458027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72" name="Freeform: Shape 4671">
                <a:extLst>
                  <a:ext uri="{FF2B5EF4-FFF2-40B4-BE49-F238E27FC236}">
                    <a16:creationId xmlns:a16="http://schemas.microsoft.com/office/drawing/2014/main" id="{0715828A-0C93-9129-F987-91731BEE60B1}"/>
                  </a:ext>
                </a:extLst>
              </p:cNvPr>
              <p:cNvSpPr/>
              <p:nvPr/>
            </p:nvSpPr>
            <p:spPr>
              <a:xfrm>
                <a:off x="5511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73" name="Freeform: Shape 4672">
                <a:extLst>
                  <a:ext uri="{FF2B5EF4-FFF2-40B4-BE49-F238E27FC236}">
                    <a16:creationId xmlns:a16="http://schemas.microsoft.com/office/drawing/2014/main" id="{FCE8BBC7-AF2D-9F3D-3A4C-AC04DD5A8898}"/>
                  </a:ext>
                </a:extLst>
              </p:cNvPr>
              <p:cNvSpPr/>
              <p:nvPr/>
            </p:nvSpPr>
            <p:spPr>
              <a:xfrm>
                <a:off x="17115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74" name="Freeform: Shape 4673">
                <a:extLst>
                  <a:ext uri="{FF2B5EF4-FFF2-40B4-BE49-F238E27FC236}">
                    <a16:creationId xmlns:a16="http://schemas.microsoft.com/office/drawing/2014/main" id="{A5DDF5AF-B2F3-EA10-C89F-CB3284BCBD9E}"/>
                  </a:ext>
                </a:extLst>
              </p:cNvPr>
              <p:cNvSpPr/>
              <p:nvPr/>
            </p:nvSpPr>
            <p:spPr>
              <a:xfrm>
                <a:off x="2871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75" name="Freeform: Shape 4674">
                <a:extLst>
                  <a:ext uri="{FF2B5EF4-FFF2-40B4-BE49-F238E27FC236}">
                    <a16:creationId xmlns:a16="http://schemas.microsoft.com/office/drawing/2014/main" id="{019F87D8-8D76-EAAB-D80C-27CB8032E6CA}"/>
                  </a:ext>
                </a:extLst>
              </p:cNvPr>
              <p:cNvSpPr/>
              <p:nvPr/>
            </p:nvSpPr>
            <p:spPr>
              <a:xfrm>
                <a:off x="40320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76" name="Freeform: Shape 4675">
                <a:extLst>
                  <a:ext uri="{FF2B5EF4-FFF2-40B4-BE49-F238E27FC236}">
                    <a16:creationId xmlns:a16="http://schemas.microsoft.com/office/drawing/2014/main" id="{1F5ADCB5-4AF6-9EF1-7A04-DD225A980568}"/>
                  </a:ext>
                </a:extLst>
              </p:cNvPr>
              <p:cNvSpPr/>
              <p:nvPr/>
            </p:nvSpPr>
            <p:spPr>
              <a:xfrm>
                <a:off x="51923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77" name="Freeform: Shape 4676">
                <a:extLst>
                  <a:ext uri="{FF2B5EF4-FFF2-40B4-BE49-F238E27FC236}">
                    <a16:creationId xmlns:a16="http://schemas.microsoft.com/office/drawing/2014/main" id="{FD69BF9A-17C2-4473-7F67-D9552861582A}"/>
                  </a:ext>
                </a:extLst>
              </p:cNvPr>
              <p:cNvSpPr/>
              <p:nvPr/>
            </p:nvSpPr>
            <p:spPr>
              <a:xfrm>
                <a:off x="63526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78" name="Freeform: Shape 4677">
                <a:extLst>
                  <a:ext uri="{FF2B5EF4-FFF2-40B4-BE49-F238E27FC236}">
                    <a16:creationId xmlns:a16="http://schemas.microsoft.com/office/drawing/2014/main" id="{2C969FED-38F1-AF92-3A97-061D053E84AD}"/>
                  </a:ext>
                </a:extLst>
              </p:cNvPr>
              <p:cNvSpPr/>
              <p:nvPr/>
            </p:nvSpPr>
            <p:spPr>
              <a:xfrm>
                <a:off x="7512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79" name="Freeform: Shape 4678">
                <a:extLst>
                  <a:ext uri="{FF2B5EF4-FFF2-40B4-BE49-F238E27FC236}">
                    <a16:creationId xmlns:a16="http://schemas.microsoft.com/office/drawing/2014/main" id="{95FA640A-ADF5-FF98-0553-D4E4AAA20810}"/>
                  </a:ext>
                </a:extLst>
              </p:cNvPr>
              <p:cNvSpPr/>
              <p:nvPr/>
            </p:nvSpPr>
            <p:spPr>
              <a:xfrm>
                <a:off x="8673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80" name="Freeform: Shape 4679">
                <a:extLst>
                  <a:ext uri="{FF2B5EF4-FFF2-40B4-BE49-F238E27FC236}">
                    <a16:creationId xmlns:a16="http://schemas.microsoft.com/office/drawing/2014/main" id="{705E93F6-0C47-092E-C79C-B3BF6F1D452D}"/>
                  </a:ext>
                </a:extLst>
              </p:cNvPr>
              <p:cNvSpPr/>
              <p:nvPr/>
            </p:nvSpPr>
            <p:spPr>
              <a:xfrm>
                <a:off x="98334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81" name="Freeform: Shape 4680">
                <a:extLst>
                  <a:ext uri="{FF2B5EF4-FFF2-40B4-BE49-F238E27FC236}">
                    <a16:creationId xmlns:a16="http://schemas.microsoft.com/office/drawing/2014/main" id="{524D792D-F9A3-54C5-96C3-CB27F9592E61}"/>
                  </a:ext>
                </a:extLst>
              </p:cNvPr>
              <p:cNvSpPr/>
              <p:nvPr/>
            </p:nvSpPr>
            <p:spPr>
              <a:xfrm>
                <a:off x="10993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82" name="Freeform: Shape 4681">
                <a:extLst>
                  <a:ext uri="{FF2B5EF4-FFF2-40B4-BE49-F238E27FC236}">
                    <a16:creationId xmlns:a16="http://schemas.microsoft.com/office/drawing/2014/main" id="{EE172828-5AA2-F92F-3FCF-AB420BD4A03D}"/>
                  </a:ext>
                </a:extLst>
              </p:cNvPr>
              <p:cNvSpPr/>
              <p:nvPr/>
            </p:nvSpPr>
            <p:spPr>
              <a:xfrm>
                <a:off x="121541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83" name="Freeform: Shape 4682">
                <a:extLst>
                  <a:ext uri="{FF2B5EF4-FFF2-40B4-BE49-F238E27FC236}">
                    <a16:creationId xmlns:a16="http://schemas.microsoft.com/office/drawing/2014/main" id="{537E834B-A0A3-4C54-7F63-27B0F9459C70}"/>
                  </a:ext>
                </a:extLst>
              </p:cNvPr>
              <p:cNvSpPr/>
              <p:nvPr/>
            </p:nvSpPr>
            <p:spPr>
              <a:xfrm>
                <a:off x="13314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84" name="Freeform: Shape 4683">
                <a:extLst>
                  <a:ext uri="{FF2B5EF4-FFF2-40B4-BE49-F238E27FC236}">
                    <a16:creationId xmlns:a16="http://schemas.microsoft.com/office/drawing/2014/main" id="{1CD284C1-BB0B-A95A-35A7-0EA8ECBFC24C}"/>
                  </a:ext>
                </a:extLst>
              </p:cNvPr>
              <p:cNvSpPr/>
              <p:nvPr/>
            </p:nvSpPr>
            <p:spPr>
              <a:xfrm>
                <a:off x="144748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85" name="Freeform: Shape 4684">
                <a:extLst>
                  <a:ext uri="{FF2B5EF4-FFF2-40B4-BE49-F238E27FC236}">
                    <a16:creationId xmlns:a16="http://schemas.microsoft.com/office/drawing/2014/main" id="{11C78F51-241F-F9DE-CC47-5AD6FC193BD1}"/>
                  </a:ext>
                </a:extLst>
              </p:cNvPr>
              <p:cNvSpPr/>
              <p:nvPr/>
            </p:nvSpPr>
            <p:spPr>
              <a:xfrm>
                <a:off x="15634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86" name="Freeform: Shape 4685">
                <a:extLst>
                  <a:ext uri="{FF2B5EF4-FFF2-40B4-BE49-F238E27FC236}">
                    <a16:creationId xmlns:a16="http://schemas.microsoft.com/office/drawing/2014/main" id="{CEA55AD2-E8E6-16F6-745E-7385DA6F5C98}"/>
                  </a:ext>
                </a:extLst>
              </p:cNvPr>
              <p:cNvSpPr/>
              <p:nvPr/>
            </p:nvSpPr>
            <p:spPr>
              <a:xfrm>
                <a:off x="16795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87" name="Freeform: Shape 4686">
                <a:extLst>
                  <a:ext uri="{FF2B5EF4-FFF2-40B4-BE49-F238E27FC236}">
                    <a16:creationId xmlns:a16="http://schemas.microsoft.com/office/drawing/2014/main" id="{47A05379-02DF-E6FF-C7E4-9C77C3AD423E}"/>
                  </a:ext>
                </a:extLst>
              </p:cNvPr>
              <p:cNvSpPr/>
              <p:nvPr/>
            </p:nvSpPr>
            <p:spPr>
              <a:xfrm>
                <a:off x="17955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88" name="Freeform: Shape 4687">
                <a:extLst>
                  <a:ext uri="{FF2B5EF4-FFF2-40B4-BE49-F238E27FC236}">
                    <a16:creationId xmlns:a16="http://schemas.microsoft.com/office/drawing/2014/main" id="{8B7B7F56-B446-C044-79DD-BFB7F1A56911}"/>
                  </a:ext>
                </a:extLst>
              </p:cNvPr>
              <p:cNvSpPr/>
              <p:nvPr/>
            </p:nvSpPr>
            <p:spPr>
              <a:xfrm>
                <a:off x="191159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89" name="Freeform: Shape 4688">
                <a:extLst>
                  <a:ext uri="{FF2B5EF4-FFF2-40B4-BE49-F238E27FC236}">
                    <a16:creationId xmlns:a16="http://schemas.microsoft.com/office/drawing/2014/main" id="{D3A16A5A-7F40-FFF6-B299-69D9F69F211D}"/>
                  </a:ext>
                </a:extLst>
              </p:cNvPr>
              <p:cNvSpPr/>
              <p:nvPr/>
            </p:nvSpPr>
            <p:spPr>
              <a:xfrm>
                <a:off x="20276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90" name="Freeform: Shape 4689">
                <a:extLst>
                  <a:ext uri="{FF2B5EF4-FFF2-40B4-BE49-F238E27FC236}">
                    <a16:creationId xmlns:a16="http://schemas.microsoft.com/office/drawing/2014/main" id="{62A58C02-93CC-CF6C-2D09-EF45E0606718}"/>
                  </a:ext>
                </a:extLst>
              </p:cNvPr>
              <p:cNvSpPr/>
              <p:nvPr/>
            </p:nvSpPr>
            <p:spPr>
              <a:xfrm>
                <a:off x="21436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91" name="Freeform: Shape 4690">
                <a:extLst>
                  <a:ext uri="{FF2B5EF4-FFF2-40B4-BE49-F238E27FC236}">
                    <a16:creationId xmlns:a16="http://schemas.microsoft.com/office/drawing/2014/main" id="{68B5FF8F-305F-E095-87DB-8671E1520526}"/>
                  </a:ext>
                </a:extLst>
              </p:cNvPr>
              <p:cNvSpPr/>
              <p:nvPr/>
            </p:nvSpPr>
            <p:spPr>
              <a:xfrm>
                <a:off x="225968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92" name="Freeform: Shape 4691">
                <a:extLst>
                  <a:ext uri="{FF2B5EF4-FFF2-40B4-BE49-F238E27FC236}">
                    <a16:creationId xmlns:a16="http://schemas.microsoft.com/office/drawing/2014/main" id="{B1B7050B-9F7E-64BD-9BA1-C40ABAEBD3B7}"/>
                  </a:ext>
                </a:extLst>
              </p:cNvPr>
              <p:cNvSpPr/>
              <p:nvPr/>
            </p:nvSpPr>
            <p:spPr>
              <a:xfrm>
                <a:off x="237571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93" name="Freeform: Shape 4692">
                <a:extLst>
                  <a:ext uri="{FF2B5EF4-FFF2-40B4-BE49-F238E27FC236}">
                    <a16:creationId xmlns:a16="http://schemas.microsoft.com/office/drawing/2014/main" id="{89F01262-36AB-6616-7BBB-64FC14CE81A4}"/>
                  </a:ext>
                </a:extLst>
              </p:cNvPr>
              <p:cNvSpPr/>
              <p:nvPr/>
            </p:nvSpPr>
            <p:spPr>
              <a:xfrm>
                <a:off x="24917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94" name="Freeform: Shape 4693">
                <a:extLst>
                  <a:ext uri="{FF2B5EF4-FFF2-40B4-BE49-F238E27FC236}">
                    <a16:creationId xmlns:a16="http://schemas.microsoft.com/office/drawing/2014/main" id="{AC2A5526-067B-799F-F8B7-E0CD881FA4C1}"/>
                  </a:ext>
                </a:extLst>
              </p:cNvPr>
              <p:cNvSpPr/>
              <p:nvPr/>
            </p:nvSpPr>
            <p:spPr>
              <a:xfrm>
                <a:off x="26077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95" name="Freeform: Shape 4694">
                <a:extLst>
                  <a:ext uri="{FF2B5EF4-FFF2-40B4-BE49-F238E27FC236}">
                    <a16:creationId xmlns:a16="http://schemas.microsoft.com/office/drawing/2014/main" id="{8084971B-3523-7F94-AF60-982911615A28}"/>
                  </a:ext>
                </a:extLst>
              </p:cNvPr>
              <p:cNvSpPr/>
              <p:nvPr/>
            </p:nvSpPr>
            <p:spPr>
              <a:xfrm>
                <a:off x="272379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96" name="Freeform: Shape 4695">
                <a:extLst>
                  <a:ext uri="{FF2B5EF4-FFF2-40B4-BE49-F238E27FC236}">
                    <a16:creationId xmlns:a16="http://schemas.microsoft.com/office/drawing/2014/main" id="{88A83B0F-4045-7521-AE78-6CA68EE19B4B}"/>
                  </a:ext>
                </a:extLst>
              </p:cNvPr>
              <p:cNvSpPr/>
              <p:nvPr/>
            </p:nvSpPr>
            <p:spPr>
              <a:xfrm>
                <a:off x="28398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97" name="Freeform: Shape 4696">
                <a:extLst>
                  <a:ext uri="{FF2B5EF4-FFF2-40B4-BE49-F238E27FC236}">
                    <a16:creationId xmlns:a16="http://schemas.microsoft.com/office/drawing/2014/main" id="{9454DA8C-9796-D892-6EF1-FEEFE50AF67C}"/>
                  </a:ext>
                </a:extLst>
              </p:cNvPr>
              <p:cNvSpPr/>
              <p:nvPr/>
            </p:nvSpPr>
            <p:spPr>
              <a:xfrm>
                <a:off x="29558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98" name="Freeform: Shape 4697">
                <a:extLst>
                  <a:ext uri="{FF2B5EF4-FFF2-40B4-BE49-F238E27FC236}">
                    <a16:creationId xmlns:a16="http://schemas.microsoft.com/office/drawing/2014/main" id="{9EDE3516-0B00-5DEA-F45F-EC95C264581B}"/>
                  </a:ext>
                </a:extLst>
              </p:cNvPr>
              <p:cNvSpPr/>
              <p:nvPr/>
            </p:nvSpPr>
            <p:spPr>
              <a:xfrm>
                <a:off x="307189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699" name="Freeform: Shape 4698">
                <a:extLst>
                  <a:ext uri="{FF2B5EF4-FFF2-40B4-BE49-F238E27FC236}">
                    <a16:creationId xmlns:a16="http://schemas.microsoft.com/office/drawing/2014/main" id="{A487FCCD-4FB6-6D5B-6EEC-D1E40DB56AED}"/>
                  </a:ext>
                </a:extLst>
              </p:cNvPr>
              <p:cNvSpPr/>
              <p:nvPr/>
            </p:nvSpPr>
            <p:spPr>
              <a:xfrm>
                <a:off x="318791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00" name="Freeform: Shape 4699">
                <a:extLst>
                  <a:ext uri="{FF2B5EF4-FFF2-40B4-BE49-F238E27FC236}">
                    <a16:creationId xmlns:a16="http://schemas.microsoft.com/office/drawing/2014/main" id="{98B1D22C-7112-9E27-4934-120209E5BA9C}"/>
                  </a:ext>
                </a:extLst>
              </p:cNvPr>
              <p:cNvSpPr/>
              <p:nvPr/>
            </p:nvSpPr>
            <p:spPr>
              <a:xfrm>
                <a:off x="33039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01" name="Freeform: Shape 4700">
                <a:extLst>
                  <a:ext uri="{FF2B5EF4-FFF2-40B4-BE49-F238E27FC236}">
                    <a16:creationId xmlns:a16="http://schemas.microsoft.com/office/drawing/2014/main" id="{709C3E67-437C-C094-F7F1-A3973ADB9EDC}"/>
                  </a:ext>
                </a:extLst>
              </p:cNvPr>
              <p:cNvSpPr/>
              <p:nvPr/>
            </p:nvSpPr>
            <p:spPr>
              <a:xfrm>
                <a:off x="341997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02" name="Freeform: Shape 4701">
                <a:extLst>
                  <a:ext uri="{FF2B5EF4-FFF2-40B4-BE49-F238E27FC236}">
                    <a16:creationId xmlns:a16="http://schemas.microsoft.com/office/drawing/2014/main" id="{F8EA9A35-AFAE-5472-DF1A-FD3365B4C231}"/>
                  </a:ext>
                </a:extLst>
              </p:cNvPr>
              <p:cNvSpPr/>
              <p:nvPr/>
            </p:nvSpPr>
            <p:spPr>
              <a:xfrm>
                <a:off x="35360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03" name="Freeform: Shape 4702">
                <a:extLst>
                  <a:ext uri="{FF2B5EF4-FFF2-40B4-BE49-F238E27FC236}">
                    <a16:creationId xmlns:a16="http://schemas.microsoft.com/office/drawing/2014/main" id="{82E7A6E3-04AD-D597-5170-B09AFF332E5D}"/>
                  </a:ext>
                </a:extLst>
              </p:cNvPr>
              <p:cNvSpPr/>
              <p:nvPr/>
            </p:nvSpPr>
            <p:spPr>
              <a:xfrm>
                <a:off x="36520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04" name="Freeform: Shape 4703">
                <a:extLst>
                  <a:ext uri="{FF2B5EF4-FFF2-40B4-BE49-F238E27FC236}">
                    <a16:creationId xmlns:a16="http://schemas.microsoft.com/office/drawing/2014/main" id="{94E6BFE3-BE5B-0CD7-EB83-531408AF4A91}"/>
                  </a:ext>
                </a:extLst>
              </p:cNvPr>
              <p:cNvSpPr/>
              <p:nvPr/>
            </p:nvSpPr>
            <p:spPr>
              <a:xfrm>
                <a:off x="37680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05" name="Freeform: Shape 4704">
                <a:extLst>
                  <a:ext uri="{FF2B5EF4-FFF2-40B4-BE49-F238E27FC236}">
                    <a16:creationId xmlns:a16="http://schemas.microsoft.com/office/drawing/2014/main" id="{48EEA059-4AF8-444D-80E4-12EDBA3A4720}"/>
                  </a:ext>
                </a:extLst>
              </p:cNvPr>
              <p:cNvSpPr/>
              <p:nvPr/>
            </p:nvSpPr>
            <p:spPr>
              <a:xfrm>
                <a:off x="38840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06" name="Freeform: Shape 4705">
                <a:extLst>
                  <a:ext uri="{FF2B5EF4-FFF2-40B4-BE49-F238E27FC236}">
                    <a16:creationId xmlns:a16="http://schemas.microsoft.com/office/drawing/2014/main" id="{047F387C-7C95-6349-8A87-5DCDA7054446}"/>
                  </a:ext>
                </a:extLst>
              </p:cNvPr>
              <p:cNvSpPr/>
              <p:nvPr/>
            </p:nvSpPr>
            <p:spPr>
              <a:xfrm>
                <a:off x="400012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07" name="Freeform: Shape 4706">
                <a:extLst>
                  <a:ext uri="{FF2B5EF4-FFF2-40B4-BE49-F238E27FC236}">
                    <a16:creationId xmlns:a16="http://schemas.microsoft.com/office/drawing/2014/main" id="{5740A234-01E2-B697-51E1-17FE2516A74A}"/>
                  </a:ext>
                </a:extLst>
              </p:cNvPr>
              <p:cNvSpPr/>
              <p:nvPr/>
            </p:nvSpPr>
            <p:spPr>
              <a:xfrm>
                <a:off x="41161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08" name="Freeform: Shape 4707">
                <a:extLst>
                  <a:ext uri="{FF2B5EF4-FFF2-40B4-BE49-F238E27FC236}">
                    <a16:creationId xmlns:a16="http://schemas.microsoft.com/office/drawing/2014/main" id="{C34C49C9-B39A-41E8-4BB0-72308DE54A8C}"/>
                  </a:ext>
                </a:extLst>
              </p:cNvPr>
              <p:cNvSpPr/>
              <p:nvPr/>
            </p:nvSpPr>
            <p:spPr>
              <a:xfrm>
                <a:off x="42321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09" name="Freeform: Shape 4708">
                <a:extLst>
                  <a:ext uri="{FF2B5EF4-FFF2-40B4-BE49-F238E27FC236}">
                    <a16:creationId xmlns:a16="http://schemas.microsoft.com/office/drawing/2014/main" id="{C0E8B3E9-12E9-8831-17E1-8CA4273A691E}"/>
                  </a:ext>
                </a:extLst>
              </p:cNvPr>
              <p:cNvSpPr/>
              <p:nvPr/>
            </p:nvSpPr>
            <p:spPr>
              <a:xfrm>
                <a:off x="43482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10" name="Freeform: Shape 4709">
                <a:extLst>
                  <a:ext uri="{FF2B5EF4-FFF2-40B4-BE49-F238E27FC236}">
                    <a16:creationId xmlns:a16="http://schemas.microsoft.com/office/drawing/2014/main" id="{D41609C6-5EE4-35F8-1E86-4585CC218983}"/>
                  </a:ext>
                </a:extLst>
              </p:cNvPr>
              <p:cNvSpPr/>
              <p:nvPr/>
            </p:nvSpPr>
            <p:spPr>
              <a:xfrm>
                <a:off x="446424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11" name="Freeform: Shape 4710">
                <a:extLst>
                  <a:ext uri="{FF2B5EF4-FFF2-40B4-BE49-F238E27FC236}">
                    <a16:creationId xmlns:a16="http://schemas.microsoft.com/office/drawing/2014/main" id="{583B0C5F-C571-1BDE-0072-64864B3A57EF}"/>
                  </a:ext>
                </a:extLst>
              </p:cNvPr>
              <p:cNvSpPr/>
              <p:nvPr/>
            </p:nvSpPr>
            <p:spPr>
              <a:xfrm>
                <a:off x="458027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12" name="Freeform: Shape 4711">
                <a:extLst>
                  <a:ext uri="{FF2B5EF4-FFF2-40B4-BE49-F238E27FC236}">
                    <a16:creationId xmlns:a16="http://schemas.microsoft.com/office/drawing/2014/main" id="{DD0264AA-9701-981B-6C26-BD316197DE91}"/>
                  </a:ext>
                </a:extLst>
              </p:cNvPr>
              <p:cNvSpPr/>
              <p:nvPr/>
            </p:nvSpPr>
            <p:spPr>
              <a:xfrm>
                <a:off x="5511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13" name="Freeform: Shape 4712">
                <a:extLst>
                  <a:ext uri="{FF2B5EF4-FFF2-40B4-BE49-F238E27FC236}">
                    <a16:creationId xmlns:a16="http://schemas.microsoft.com/office/drawing/2014/main" id="{55DD7AD2-6632-B0D8-DFA4-98ECC98CBBB5}"/>
                  </a:ext>
                </a:extLst>
              </p:cNvPr>
              <p:cNvSpPr/>
              <p:nvPr/>
            </p:nvSpPr>
            <p:spPr>
              <a:xfrm>
                <a:off x="17115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14" name="Freeform: Shape 4713">
                <a:extLst>
                  <a:ext uri="{FF2B5EF4-FFF2-40B4-BE49-F238E27FC236}">
                    <a16:creationId xmlns:a16="http://schemas.microsoft.com/office/drawing/2014/main" id="{234BA685-491F-083E-0940-05F9EDDF575C}"/>
                  </a:ext>
                </a:extLst>
              </p:cNvPr>
              <p:cNvSpPr/>
              <p:nvPr/>
            </p:nvSpPr>
            <p:spPr>
              <a:xfrm>
                <a:off x="2871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15" name="Freeform: Shape 4714">
                <a:extLst>
                  <a:ext uri="{FF2B5EF4-FFF2-40B4-BE49-F238E27FC236}">
                    <a16:creationId xmlns:a16="http://schemas.microsoft.com/office/drawing/2014/main" id="{826316E3-9F50-698D-9307-440C3355E6A5}"/>
                  </a:ext>
                </a:extLst>
              </p:cNvPr>
              <p:cNvSpPr/>
              <p:nvPr/>
            </p:nvSpPr>
            <p:spPr>
              <a:xfrm>
                <a:off x="40320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16" name="Freeform: Shape 4715">
                <a:extLst>
                  <a:ext uri="{FF2B5EF4-FFF2-40B4-BE49-F238E27FC236}">
                    <a16:creationId xmlns:a16="http://schemas.microsoft.com/office/drawing/2014/main" id="{CE1361C2-D111-826A-6DBE-54CD993C6FB7}"/>
                  </a:ext>
                </a:extLst>
              </p:cNvPr>
              <p:cNvSpPr/>
              <p:nvPr/>
            </p:nvSpPr>
            <p:spPr>
              <a:xfrm>
                <a:off x="51923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17" name="Freeform: Shape 4716">
                <a:extLst>
                  <a:ext uri="{FF2B5EF4-FFF2-40B4-BE49-F238E27FC236}">
                    <a16:creationId xmlns:a16="http://schemas.microsoft.com/office/drawing/2014/main" id="{C38C6ACB-0E48-A1DA-4587-6DBCCDAAECED}"/>
                  </a:ext>
                </a:extLst>
              </p:cNvPr>
              <p:cNvSpPr/>
              <p:nvPr/>
            </p:nvSpPr>
            <p:spPr>
              <a:xfrm>
                <a:off x="63526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18" name="Freeform: Shape 4717">
                <a:extLst>
                  <a:ext uri="{FF2B5EF4-FFF2-40B4-BE49-F238E27FC236}">
                    <a16:creationId xmlns:a16="http://schemas.microsoft.com/office/drawing/2014/main" id="{2498B4C9-14B2-06F5-F2D5-A33163BD1C5A}"/>
                  </a:ext>
                </a:extLst>
              </p:cNvPr>
              <p:cNvSpPr/>
              <p:nvPr/>
            </p:nvSpPr>
            <p:spPr>
              <a:xfrm>
                <a:off x="7512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19" name="Freeform: Shape 4718">
                <a:extLst>
                  <a:ext uri="{FF2B5EF4-FFF2-40B4-BE49-F238E27FC236}">
                    <a16:creationId xmlns:a16="http://schemas.microsoft.com/office/drawing/2014/main" id="{B0C5BCF7-9BFD-84A6-037D-C91EE08E9552}"/>
                  </a:ext>
                </a:extLst>
              </p:cNvPr>
              <p:cNvSpPr/>
              <p:nvPr/>
            </p:nvSpPr>
            <p:spPr>
              <a:xfrm>
                <a:off x="8673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20" name="Freeform: Shape 4719">
                <a:extLst>
                  <a:ext uri="{FF2B5EF4-FFF2-40B4-BE49-F238E27FC236}">
                    <a16:creationId xmlns:a16="http://schemas.microsoft.com/office/drawing/2014/main" id="{C83586D7-5499-F103-C91D-D2F6FF84BE16}"/>
                  </a:ext>
                </a:extLst>
              </p:cNvPr>
              <p:cNvSpPr/>
              <p:nvPr/>
            </p:nvSpPr>
            <p:spPr>
              <a:xfrm>
                <a:off x="98334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21" name="Freeform: Shape 4720">
                <a:extLst>
                  <a:ext uri="{FF2B5EF4-FFF2-40B4-BE49-F238E27FC236}">
                    <a16:creationId xmlns:a16="http://schemas.microsoft.com/office/drawing/2014/main" id="{09572CDC-8ABC-88EA-8407-3F580F203154}"/>
                  </a:ext>
                </a:extLst>
              </p:cNvPr>
              <p:cNvSpPr/>
              <p:nvPr/>
            </p:nvSpPr>
            <p:spPr>
              <a:xfrm>
                <a:off x="10993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22" name="Freeform: Shape 4721">
                <a:extLst>
                  <a:ext uri="{FF2B5EF4-FFF2-40B4-BE49-F238E27FC236}">
                    <a16:creationId xmlns:a16="http://schemas.microsoft.com/office/drawing/2014/main" id="{8AAA3490-D233-203B-BCB9-2BA7FB66DEDD}"/>
                  </a:ext>
                </a:extLst>
              </p:cNvPr>
              <p:cNvSpPr/>
              <p:nvPr/>
            </p:nvSpPr>
            <p:spPr>
              <a:xfrm>
                <a:off x="121541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23" name="Freeform: Shape 4722">
                <a:extLst>
                  <a:ext uri="{FF2B5EF4-FFF2-40B4-BE49-F238E27FC236}">
                    <a16:creationId xmlns:a16="http://schemas.microsoft.com/office/drawing/2014/main" id="{19F69934-E348-B7E8-0E96-E040324A2E44}"/>
                  </a:ext>
                </a:extLst>
              </p:cNvPr>
              <p:cNvSpPr/>
              <p:nvPr/>
            </p:nvSpPr>
            <p:spPr>
              <a:xfrm>
                <a:off x="13314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24" name="Freeform: Shape 4723">
                <a:extLst>
                  <a:ext uri="{FF2B5EF4-FFF2-40B4-BE49-F238E27FC236}">
                    <a16:creationId xmlns:a16="http://schemas.microsoft.com/office/drawing/2014/main" id="{E8CF9D04-37D9-2A54-42F7-35C42ECAEACE}"/>
                  </a:ext>
                </a:extLst>
              </p:cNvPr>
              <p:cNvSpPr/>
              <p:nvPr/>
            </p:nvSpPr>
            <p:spPr>
              <a:xfrm>
                <a:off x="144748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25" name="Freeform: Shape 4724">
                <a:extLst>
                  <a:ext uri="{FF2B5EF4-FFF2-40B4-BE49-F238E27FC236}">
                    <a16:creationId xmlns:a16="http://schemas.microsoft.com/office/drawing/2014/main" id="{F3F9A8FD-EE75-0D42-33ED-FC2A7353DDA8}"/>
                  </a:ext>
                </a:extLst>
              </p:cNvPr>
              <p:cNvSpPr/>
              <p:nvPr/>
            </p:nvSpPr>
            <p:spPr>
              <a:xfrm>
                <a:off x="15634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26" name="Freeform: Shape 4725">
                <a:extLst>
                  <a:ext uri="{FF2B5EF4-FFF2-40B4-BE49-F238E27FC236}">
                    <a16:creationId xmlns:a16="http://schemas.microsoft.com/office/drawing/2014/main" id="{BD546226-DF62-8195-6622-FA82941FA669}"/>
                  </a:ext>
                </a:extLst>
              </p:cNvPr>
              <p:cNvSpPr/>
              <p:nvPr/>
            </p:nvSpPr>
            <p:spPr>
              <a:xfrm>
                <a:off x="16795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27" name="Freeform: Shape 4726">
                <a:extLst>
                  <a:ext uri="{FF2B5EF4-FFF2-40B4-BE49-F238E27FC236}">
                    <a16:creationId xmlns:a16="http://schemas.microsoft.com/office/drawing/2014/main" id="{3896C884-3297-919D-EE8B-BA63244D83D0}"/>
                  </a:ext>
                </a:extLst>
              </p:cNvPr>
              <p:cNvSpPr/>
              <p:nvPr/>
            </p:nvSpPr>
            <p:spPr>
              <a:xfrm>
                <a:off x="17955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28" name="Freeform: Shape 4727">
                <a:extLst>
                  <a:ext uri="{FF2B5EF4-FFF2-40B4-BE49-F238E27FC236}">
                    <a16:creationId xmlns:a16="http://schemas.microsoft.com/office/drawing/2014/main" id="{9E60517A-44F3-FE0B-1250-FAA487796D23}"/>
                  </a:ext>
                </a:extLst>
              </p:cNvPr>
              <p:cNvSpPr/>
              <p:nvPr/>
            </p:nvSpPr>
            <p:spPr>
              <a:xfrm>
                <a:off x="191159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29" name="Freeform: Shape 4728">
                <a:extLst>
                  <a:ext uri="{FF2B5EF4-FFF2-40B4-BE49-F238E27FC236}">
                    <a16:creationId xmlns:a16="http://schemas.microsoft.com/office/drawing/2014/main" id="{A1146AB1-150A-3763-C7A9-F3BBC435F6A2}"/>
                  </a:ext>
                </a:extLst>
              </p:cNvPr>
              <p:cNvSpPr/>
              <p:nvPr/>
            </p:nvSpPr>
            <p:spPr>
              <a:xfrm>
                <a:off x="20276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30" name="Freeform: Shape 4729">
                <a:extLst>
                  <a:ext uri="{FF2B5EF4-FFF2-40B4-BE49-F238E27FC236}">
                    <a16:creationId xmlns:a16="http://schemas.microsoft.com/office/drawing/2014/main" id="{D51DAE1B-ECE7-A145-EF07-3054F37591D8}"/>
                  </a:ext>
                </a:extLst>
              </p:cNvPr>
              <p:cNvSpPr/>
              <p:nvPr/>
            </p:nvSpPr>
            <p:spPr>
              <a:xfrm>
                <a:off x="21436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31" name="Freeform: Shape 4730">
                <a:extLst>
                  <a:ext uri="{FF2B5EF4-FFF2-40B4-BE49-F238E27FC236}">
                    <a16:creationId xmlns:a16="http://schemas.microsoft.com/office/drawing/2014/main" id="{8953FE36-027A-CD29-0782-1098C40ACDA6}"/>
                  </a:ext>
                </a:extLst>
              </p:cNvPr>
              <p:cNvSpPr/>
              <p:nvPr/>
            </p:nvSpPr>
            <p:spPr>
              <a:xfrm>
                <a:off x="225968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32" name="Freeform: Shape 4731">
                <a:extLst>
                  <a:ext uri="{FF2B5EF4-FFF2-40B4-BE49-F238E27FC236}">
                    <a16:creationId xmlns:a16="http://schemas.microsoft.com/office/drawing/2014/main" id="{80506528-F2BC-0282-F510-1638FF103A3C}"/>
                  </a:ext>
                </a:extLst>
              </p:cNvPr>
              <p:cNvSpPr/>
              <p:nvPr/>
            </p:nvSpPr>
            <p:spPr>
              <a:xfrm>
                <a:off x="237571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33" name="Freeform: Shape 4732">
                <a:extLst>
                  <a:ext uri="{FF2B5EF4-FFF2-40B4-BE49-F238E27FC236}">
                    <a16:creationId xmlns:a16="http://schemas.microsoft.com/office/drawing/2014/main" id="{C6E186A1-BF36-D816-024D-D1B60C7B5008}"/>
                  </a:ext>
                </a:extLst>
              </p:cNvPr>
              <p:cNvSpPr/>
              <p:nvPr/>
            </p:nvSpPr>
            <p:spPr>
              <a:xfrm>
                <a:off x="24917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34" name="Freeform: Shape 4733">
                <a:extLst>
                  <a:ext uri="{FF2B5EF4-FFF2-40B4-BE49-F238E27FC236}">
                    <a16:creationId xmlns:a16="http://schemas.microsoft.com/office/drawing/2014/main" id="{14E262D4-58CC-5D96-AC38-E14937C70432}"/>
                  </a:ext>
                </a:extLst>
              </p:cNvPr>
              <p:cNvSpPr/>
              <p:nvPr/>
            </p:nvSpPr>
            <p:spPr>
              <a:xfrm>
                <a:off x="26077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35" name="Freeform: Shape 4734">
                <a:extLst>
                  <a:ext uri="{FF2B5EF4-FFF2-40B4-BE49-F238E27FC236}">
                    <a16:creationId xmlns:a16="http://schemas.microsoft.com/office/drawing/2014/main" id="{8B151EC0-33A6-ECB1-8FB8-522D6BD8A4E7}"/>
                  </a:ext>
                </a:extLst>
              </p:cNvPr>
              <p:cNvSpPr/>
              <p:nvPr/>
            </p:nvSpPr>
            <p:spPr>
              <a:xfrm>
                <a:off x="272379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36" name="Freeform: Shape 4735">
                <a:extLst>
                  <a:ext uri="{FF2B5EF4-FFF2-40B4-BE49-F238E27FC236}">
                    <a16:creationId xmlns:a16="http://schemas.microsoft.com/office/drawing/2014/main" id="{414A0D3A-7C19-D4D4-F7F4-BEC9051BD421}"/>
                  </a:ext>
                </a:extLst>
              </p:cNvPr>
              <p:cNvSpPr/>
              <p:nvPr/>
            </p:nvSpPr>
            <p:spPr>
              <a:xfrm>
                <a:off x="28398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37" name="Freeform: Shape 4736">
                <a:extLst>
                  <a:ext uri="{FF2B5EF4-FFF2-40B4-BE49-F238E27FC236}">
                    <a16:creationId xmlns:a16="http://schemas.microsoft.com/office/drawing/2014/main" id="{0C86AF21-946C-43CB-BC56-C64193BE8550}"/>
                  </a:ext>
                </a:extLst>
              </p:cNvPr>
              <p:cNvSpPr/>
              <p:nvPr/>
            </p:nvSpPr>
            <p:spPr>
              <a:xfrm>
                <a:off x="29558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38" name="Freeform: Shape 4737">
                <a:extLst>
                  <a:ext uri="{FF2B5EF4-FFF2-40B4-BE49-F238E27FC236}">
                    <a16:creationId xmlns:a16="http://schemas.microsoft.com/office/drawing/2014/main" id="{00F10FBF-9F47-7A9F-61F9-2DD7E06B78D8}"/>
                  </a:ext>
                </a:extLst>
              </p:cNvPr>
              <p:cNvSpPr/>
              <p:nvPr/>
            </p:nvSpPr>
            <p:spPr>
              <a:xfrm>
                <a:off x="307189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39" name="Freeform: Shape 4738">
                <a:extLst>
                  <a:ext uri="{FF2B5EF4-FFF2-40B4-BE49-F238E27FC236}">
                    <a16:creationId xmlns:a16="http://schemas.microsoft.com/office/drawing/2014/main" id="{4A144E96-A925-263E-ADC4-DC513C87BB5C}"/>
                  </a:ext>
                </a:extLst>
              </p:cNvPr>
              <p:cNvSpPr/>
              <p:nvPr/>
            </p:nvSpPr>
            <p:spPr>
              <a:xfrm>
                <a:off x="318791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40" name="Freeform: Shape 4739">
                <a:extLst>
                  <a:ext uri="{FF2B5EF4-FFF2-40B4-BE49-F238E27FC236}">
                    <a16:creationId xmlns:a16="http://schemas.microsoft.com/office/drawing/2014/main" id="{53D84B5B-A4D4-0538-A309-6B7140A0FCD6}"/>
                  </a:ext>
                </a:extLst>
              </p:cNvPr>
              <p:cNvSpPr/>
              <p:nvPr/>
            </p:nvSpPr>
            <p:spPr>
              <a:xfrm>
                <a:off x="33039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41" name="Freeform: Shape 4740">
                <a:extLst>
                  <a:ext uri="{FF2B5EF4-FFF2-40B4-BE49-F238E27FC236}">
                    <a16:creationId xmlns:a16="http://schemas.microsoft.com/office/drawing/2014/main" id="{883F5644-524D-881B-84AB-2107E5005DCE}"/>
                  </a:ext>
                </a:extLst>
              </p:cNvPr>
              <p:cNvSpPr/>
              <p:nvPr/>
            </p:nvSpPr>
            <p:spPr>
              <a:xfrm>
                <a:off x="341997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42" name="Freeform: Shape 4741">
                <a:extLst>
                  <a:ext uri="{FF2B5EF4-FFF2-40B4-BE49-F238E27FC236}">
                    <a16:creationId xmlns:a16="http://schemas.microsoft.com/office/drawing/2014/main" id="{455D8126-0346-547B-CA54-35B196C57480}"/>
                  </a:ext>
                </a:extLst>
              </p:cNvPr>
              <p:cNvSpPr/>
              <p:nvPr/>
            </p:nvSpPr>
            <p:spPr>
              <a:xfrm>
                <a:off x="35360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43" name="Freeform: Shape 4742">
                <a:extLst>
                  <a:ext uri="{FF2B5EF4-FFF2-40B4-BE49-F238E27FC236}">
                    <a16:creationId xmlns:a16="http://schemas.microsoft.com/office/drawing/2014/main" id="{CE68981D-E995-68A1-9F3F-0629E2C7D141}"/>
                  </a:ext>
                </a:extLst>
              </p:cNvPr>
              <p:cNvSpPr/>
              <p:nvPr/>
            </p:nvSpPr>
            <p:spPr>
              <a:xfrm>
                <a:off x="36520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44" name="Freeform: Shape 4743">
                <a:extLst>
                  <a:ext uri="{FF2B5EF4-FFF2-40B4-BE49-F238E27FC236}">
                    <a16:creationId xmlns:a16="http://schemas.microsoft.com/office/drawing/2014/main" id="{BD94A33C-0C54-2D04-8D57-7D1336A51427}"/>
                  </a:ext>
                </a:extLst>
              </p:cNvPr>
              <p:cNvSpPr/>
              <p:nvPr/>
            </p:nvSpPr>
            <p:spPr>
              <a:xfrm>
                <a:off x="37680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45" name="Freeform: Shape 4744">
                <a:extLst>
                  <a:ext uri="{FF2B5EF4-FFF2-40B4-BE49-F238E27FC236}">
                    <a16:creationId xmlns:a16="http://schemas.microsoft.com/office/drawing/2014/main" id="{E876F24B-2C98-4852-8B9C-4DBD3BADDCC6}"/>
                  </a:ext>
                </a:extLst>
              </p:cNvPr>
              <p:cNvSpPr/>
              <p:nvPr/>
            </p:nvSpPr>
            <p:spPr>
              <a:xfrm>
                <a:off x="38840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46" name="Freeform: Shape 4745">
                <a:extLst>
                  <a:ext uri="{FF2B5EF4-FFF2-40B4-BE49-F238E27FC236}">
                    <a16:creationId xmlns:a16="http://schemas.microsoft.com/office/drawing/2014/main" id="{6B3C1AA5-BC11-FBA1-DA91-33E13E9DF2A5}"/>
                  </a:ext>
                </a:extLst>
              </p:cNvPr>
              <p:cNvSpPr/>
              <p:nvPr/>
            </p:nvSpPr>
            <p:spPr>
              <a:xfrm>
                <a:off x="400012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47" name="Freeform: Shape 4746">
                <a:extLst>
                  <a:ext uri="{FF2B5EF4-FFF2-40B4-BE49-F238E27FC236}">
                    <a16:creationId xmlns:a16="http://schemas.microsoft.com/office/drawing/2014/main" id="{5FEDD8F6-71B6-7817-84C0-33C9BDB43A3A}"/>
                  </a:ext>
                </a:extLst>
              </p:cNvPr>
              <p:cNvSpPr/>
              <p:nvPr/>
            </p:nvSpPr>
            <p:spPr>
              <a:xfrm>
                <a:off x="41161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48" name="Freeform: Shape 4747">
                <a:extLst>
                  <a:ext uri="{FF2B5EF4-FFF2-40B4-BE49-F238E27FC236}">
                    <a16:creationId xmlns:a16="http://schemas.microsoft.com/office/drawing/2014/main" id="{CAF09C1B-E7A8-C8EB-6D3A-FBC6B20EA314}"/>
                  </a:ext>
                </a:extLst>
              </p:cNvPr>
              <p:cNvSpPr/>
              <p:nvPr/>
            </p:nvSpPr>
            <p:spPr>
              <a:xfrm>
                <a:off x="42321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49" name="Freeform: Shape 4748">
                <a:extLst>
                  <a:ext uri="{FF2B5EF4-FFF2-40B4-BE49-F238E27FC236}">
                    <a16:creationId xmlns:a16="http://schemas.microsoft.com/office/drawing/2014/main" id="{6825623F-1670-04B5-A43D-74FF457F3BBA}"/>
                  </a:ext>
                </a:extLst>
              </p:cNvPr>
              <p:cNvSpPr/>
              <p:nvPr/>
            </p:nvSpPr>
            <p:spPr>
              <a:xfrm>
                <a:off x="43482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50" name="Freeform: Shape 4749">
                <a:extLst>
                  <a:ext uri="{FF2B5EF4-FFF2-40B4-BE49-F238E27FC236}">
                    <a16:creationId xmlns:a16="http://schemas.microsoft.com/office/drawing/2014/main" id="{193A250C-4C4F-AF3E-1C13-C4D83B01CE85}"/>
                  </a:ext>
                </a:extLst>
              </p:cNvPr>
              <p:cNvSpPr/>
              <p:nvPr/>
            </p:nvSpPr>
            <p:spPr>
              <a:xfrm>
                <a:off x="446424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51" name="Freeform: Shape 4750">
                <a:extLst>
                  <a:ext uri="{FF2B5EF4-FFF2-40B4-BE49-F238E27FC236}">
                    <a16:creationId xmlns:a16="http://schemas.microsoft.com/office/drawing/2014/main" id="{0907B905-77FC-DE6F-FFE6-BCA1F8689E74}"/>
                  </a:ext>
                </a:extLst>
              </p:cNvPr>
              <p:cNvSpPr/>
              <p:nvPr/>
            </p:nvSpPr>
            <p:spPr>
              <a:xfrm>
                <a:off x="458027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52" name="Freeform: Shape 4751">
                <a:extLst>
                  <a:ext uri="{FF2B5EF4-FFF2-40B4-BE49-F238E27FC236}">
                    <a16:creationId xmlns:a16="http://schemas.microsoft.com/office/drawing/2014/main" id="{6A2F6766-E8A9-3306-0971-B054516AE5A4}"/>
                  </a:ext>
                </a:extLst>
              </p:cNvPr>
              <p:cNvSpPr/>
              <p:nvPr/>
            </p:nvSpPr>
            <p:spPr>
              <a:xfrm>
                <a:off x="5511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53" name="Freeform: Shape 4752">
                <a:extLst>
                  <a:ext uri="{FF2B5EF4-FFF2-40B4-BE49-F238E27FC236}">
                    <a16:creationId xmlns:a16="http://schemas.microsoft.com/office/drawing/2014/main" id="{EFBDB7DB-4061-6A69-5A67-4A12E0F1D894}"/>
                  </a:ext>
                </a:extLst>
              </p:cNvPr>
              <p:cNvSpPr/>
              <p:nvPr/>
            </p:nvSpPr>
            <p:spPr>
              <a:xfrm>
                <a:off x="17115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54" name="Freeform: Shape 4753">
                <a:extLst>
                  <a:ext uri="{FF2B5EF4-FFF2-40B4-BE49-F238E27FC236}">
                    <a16:creationId xmlns:a16="http://schemas.microsoft.com/office/drawing/2014/main" id="{18EE2DDC-33F8-855B-ECD8-E5C63629B345}"/>
                  </a:ext>
                </a:extLst>
              </p:cNvPr>
              <p:cNvSpPr/>
              <p:nvPr/>
            </p:nvSpPr>
            <p:spPr>
              <a:xfrm>
                <a:off x="2871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55" name="Freeform: Shape 4754">
                <a:extLst>
                  <a:ext uri="{FF2B5EF4-FFF2-40B4-BE49-F238E27FC236}">
                    <a16:creationId xmlns:a16="http://schemas.microsoft.com/office/drawing/2014/main" id="{72CE7D04-92AC-205F-74F1-67B89C595741}"/>
                  </a:ext>
                </a:extLst>
              </p:cNvPr>
              <p:cNvSpPr/>
              <p:nvPr/>
            </p:nvSpPr>
            <p:spPr>
              <a:xfrm>
                <a:off x="40320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56" name="Freeform: Shape 4755">
                <a:extLst>
                  <a:ext uri="{FF2B5EF4-FFF2-40B4-BE49-F238E27FC236}">
                    <a16:creationId xmlns:a16="http://schemas.microsoft.com/office/drawing/2014/main" id="{0052AC8D-A52C-C91F-2E4B-87615DBEB1CD}"/>
                  </a:ext>
                </a:extLst>
              </p:cNvPr>
              <p:cNvSpPr/>
              <p:nvPr/>
            </p:nvSpPr>
            <p:spPr>
              <a:xfrm>
                <a:off x="51923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57" name="Freeform: Shape 4756">
                <a:extLst>
                  <a:ext uri="{FF2B5EF4-FFF2-40B4-BE49-F238E27FC236}">
                    <a16:creationId xmlns:a16="http://schemas.microsoft.com/office/drawing/2014/main" id="{9727A3A6-B3D5-105C-6C5F-D2863ED0809A}"/>
                  </a:ext>
                </a:extLst>
              </p:cNvPr>
              <p:cNvSpPr/>
              <p:nvPr/>
            </p:nvSpPr>
            <p:spPr>
              <a:xfrm>
                <a:off x="63526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58" name="Freeform: Shape 4757">
                <a:extLst>
                  <a:ext uri="{FF2B5EF4-FFF2-40B4-BE49-F238E27FC236}">
                    <a16:creationId xmlns:a16="http://schemas.microsoft.com/office/drawing/2014/main" id="{8AA277AC-40FC-A4F2-B821-8060A8B55BA3}"/>
                  </a:ext>
                </a:extLst>
              </p:cNvPr>
              <p:cNvSpPr/>
              <p:nvPr/>
            </p:nvSpPr>
            <p:spPr>
              <a:xfrm>
                <a:off x="7512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59" name="Freeform: Shape 4758">
                <a:extLst>
                  <a:ext uri="{FF2B5EF4-FFF2-40B4-BE49-F238E27FC236}">
                    <a16:creationId xmlns:a16="http://schemas.microsoft.com/office/drawing/2014/main" id="{97675F03-A355-56FA-6CC4-C5EE1856B7FB}"/>
                  </a:ext>
                </a:extLst>
              </p:cNvPr>
              <p:cNvSpPr/>
              <p:nvPr/>
            </p:nvSpPr>
            <p:spPr>
              <a:xfrm>
                <a:off x="8673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60" name="Freeform: Shape 4759">
                <a:extLst>
                  <a:ext uri="{FF2B5EF4-FFF2-40B4-BE49-F238E27FC236}">
                    <a16:creationId xmlns:a16="http://schemas.microsoft.com/office/drawing/2014/main" id="{CB6CBF39-6672-8B74-8AA8-394CD414BCE6}"/>
                  </a:ext>
                </a:extLst>
              </p:cNvPr>
              <p:cNvSpPr/>
              <p:nvPr/>
            </p:nvSpPr>
            <p:spPr>
              <a:xfrm>
                <a:off x="98334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61" name="Freeform: Shape 4760">
                <a:extLst>
                  <a:ext uri="{FF2B5EF4-FFF2-40B4-BE49-F238E27FC236}">
                    <a16:creationId xmlns:a16="http://schemas.microsoft.com/office/drawing/2014/main" id="{A7E6EDF1-85FB-FCD0-9640-AC4D40F90BBA}"/>
                  </a:ext>
                </a:extLst>
              </p:cNvPr>
              <p:cNvSpPr/>
              <p:nvPr/>
            </p:nvSpPr>
            <p:spPr>
              <a:xfrm>
                <a:off x="10993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62" name="Freeform: Shape 4761">
                <a:extLst>
                  <a:ext uri="{FF2B5EF4-FFF2-40B4-BE49-F238E27FC236}">
                    <a16:creationId xmlns:a16="http://schemas.microsoft.com/office/drawing/2014/main" id="{CC8FC341-4937-F6B7-1E07-DADE315CF31E}"/>
                  </a:ext>
                </a:extLst>
              </p:cNvPr>
              <p:cNvSpPr/>
              <p:nvPr/>
            </p:nvSpPr>
            <p:spPr>
              <a:xfrm>
                <a:off x="121541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63" name="Freeform: Shape 4762">
                <a:extLst>
                  <a:ext uri="{FF2B5EF4-FFF2-40B4-BE49-F238E27FC236}">
                    <a16:creationId xmlns:a16="http://schemas.microsoft.com/office/drawing/2014/main" id="{DDEC064E-1F0C-FF25-7063-AB978A551254}"/>
                  </a:ext>
                </a:extLst>
              </p:cNvPr>
              <p:cNvSpPr/>
              <p:nvPr/>
            </p:nvSpPr>
            <p:spPr>
              <a:xfrm>
                <a:off x="13314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64" name="Freeform: Shape 4763">
                <a:extLst>
                  <a:ext uri="{FF2B5EF4-FFF2-40B4-BE49-F238E27FC236}">
                    <a16:creationId xmlns:a16="http://schemas.microsoft.com/office/drawing/2014/main" id="{97A941CE-D442-6991-6B14-979964598617}"/>
                  </a:ext>
                </a:extLst>
              </p:cNvPr>
              <p:cNvSpPr/>
              <p:nvPr/>
            </p:nvSpPr>
            <p:spPr>
              <a:xfrm>
                <a:off x="144748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65" name="Freeform: Shape 4764">
                <a:extLst>
                  <a:ext uri="{FF2B5EF4-FFF2-40B4-BE49-F238E27FC236}">
                    <a16:creationId xmlns:a16="http://schemas.microsoft.com/office/drawing/2014/main" id="{F6FE48BD-0283-1D0A-6125-541F8D855418}"/>
                  </a:ext>
                </a:extLst>
              </p:cNvPr>
              <p:cNvSpPr/>
              <p:nvPr/>
            </p:nvSpPr>
            <p:spPr>
              <a:xfrm>
                <a:off x="15634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66" name="Freeform: Shape 4765">
                <a:extLst>
                  <a:ext uri="{FF2B5EF4-FFF2-40B4-BE49-F238E27FC236}">
                    <a16:creationId xmlns:a16="http://schemas.microsoft.com/office/drawing/2014/main" id="{84E0F1B2-3FE1-6F8C-A44A-94515D9B5764}"/>
                  </a:ext>
                </a:extLst>
              </p:cNvPr>
              <p:cNvSpPr/>
              <p:nvPr/>
            </p:nvSpPr>
            <p:spPr>
              <a:xfrm>
                <a:off x="16795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67" name="Freeform: Shape 4766">
                <a:extLst>
                  <a:ext uri="{FF2B5EF4-FFF2-40B4-BE49-F238E27FC236}">
                    <a16:creationId xmlns:a16="http://schemas.microsoft.com/office/drawing/2014/main" id="{973C1F8D-D00D-DEC8-09E3-ACDAE5B4FC77}"/>
                  </a:ext>
                </a:extLst>
              </p:cNvPr>
              <p:cNvSpPr/>
              <p:nvPr/>
            </p:nvSpPr>
            <p:spPr>
              <a:xfrm>
                <a:off x="17955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68" name="Freeform: Shape 4767">
                <a:extLst>
                  <a:ext uri="{FF2B5EF4-FFF2-40B4-BE49-F238E27FC236}">
                    <a16:creationId xmlns:a16="http://schemas.microsoft.com/office/drawing/2014/main" id="{9A8EF047-5E75-5DE6-3441-35C7A43B9631}"/>
                  </a:ext>
                </a:extLst>
              </p:cNvPr>
              <p:cNvSpPr/>
              <p:nvPr/>
            </p:nvSpPr>
            <p:spPr>
              <a:xfrm>
                <a:off x="191159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69" name="Freeform: Shape 4768">
                <a:extLst>
                  <a:ext uri="{FF2B5EF4-FFF2-40B4-BE49-F238E27FC236}">
                    <a16:creationId xmlns:a16="http://schemas.microsoft.com/office/drawing/2014/main" id="{FB3D6496-073B-5F4C-870C-F3D15705BAD1}"/>
                  </a:ext>
                </a:extLst>
              </p:cNvPr>
              <p:cNvSpPr/>
              <p:nvPr/>
            </p:nvSpPr>
            <p:spPr>
              <a:xfrm>
                <a:off x="20276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70" name="Freeform: Shape 4769">
                <a:extLst>
                  <a:ext uri="{FF2B5EF4-FFF2-40B4-BE49-F238E27FC236}">
                    <a16:creationId xmlns:a16="http://schemas.microsoft.com/office/drawing/2014/main" id="{0180D0E6-FD6F-20F8-D8FC-DDFCC7F71305}"/>
                  </a:ext>
                </a:extLst>
              </p:cNvPr>
              <p:cNvSpPr/>
              <p:nvPr/>
            </p:nvSpPr>
            <p:spPr>
              <a:xfrm>
                <a:off x="21436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71" name="Freeform: Shape 4770">
                <a:extLst>
                  <a:ext uri="{FF2B5EF4-FFF2-40B4-BE49-F238E27FC236}">
                    <a16:creationId xmlns:a16="http://schemas.microsoft.com/office/drawing/2014/main" id="{6CBE7E22-37C7-F211-1470-00C849295835}"/>
                  </a:ext>
                </a:extLst>
              </p:cNvPr>
              <p:cNvSpPr/>
              <p:nvPr/>
            </p:nvSpPr>
            <p:spPr>
              <a:xfrm>
                <a:off x="225968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72" name="Freeform: Shape 4771">
                <a:extLst>
                  <a:ext uri="{FF2B5EF4-FFF2-40B4-BE49-F238E27FC236}">
                    <a16:creationId xmlns:a16="http://schemas.microsoft.com/office/drawing/2014/main" id="{BA1084C6-37AF-7282-F1EB-D8CB6DEE163B}"/>
                  </a:ext>
                </a:extLst>
              </p:cNvPr>
              <p:cNvSpPr/>
              <p:nvPr/>
            </p:nvSpPr>
            <p:spPr>
              <a:xfrm>
                <a:off x="237571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73" name="Freeform: Shape 4772">
                <a:extLst>
                  <a:ext uri="{FF2B5EF4-FFF2-40B4-BE49-F238E27FC236}">
                    <a16:creationId xmlns:a16="http://schemas.microsoft.com/office/drawing/2014/main" id="{B148F343-D88F-7F50-9015-5AB4D5B0613E}"/>
                  </a:ext>
                </a:extLst>
              </p:cNvPr>
              <p:cNvSpPr/>
              <p:nvPr/>
            </p:nvSpPr>
            <p:spPr>
              <a:xfrm>
                <a:off x="24917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74" name="Freeform: Shape 4773">
                <a:extLst>
                  <a:ext uri="{FF2B5EF4-FFF2-40B4-BE49-F238E27FC236}">
                    <a16:creationId xmlns:a16="http://schemas.microsoft.com/office/drawing/2014/main" id="{5A755969-E9F9-6ACB-0CA5-AF5D51BC69DE}"/>
                  </a:ext>
                </a:extLst>
              </p:cNvPr>
              <p:cNvSpPr/>
              <p:nvPr/>
            </p:nvSpPr>
            <p:spPr>
              <a:xfrm>
                <a:off x="26077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75" name="Freeform: Shape 4774">
                <a:extLst>
                  <a:ext uri="{FF2B5EF4-FFF2-40B4-BE49-F238E27FC236}">
                    <a16:creationId xmlns:a16="http://schemas.microsoft.com/office/drawing/2014/main" id="{DB56FBCB-2958-3877-ED13-C3949CFDF381}"/>
                  </a:ext>
                </a:extLst>
              </p:cNvPr>
              <p:cNvSpPr/>
              <p:nvPr/>
            </p:nvSpPr>
            <p:spPr>
              <a:xfrm>
                <a:off x="272379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76" name="Freeform: Shape 4775">
                <a:extLst>
                  <a:ext uri="{FF2B5EF4-FFF2-40B4-BE49-F238E27FC236}">
                    <a16:creationId xmlns:a16="http://schemas.microsoft.com/office/drawing/2014/main" id="{2B9826ED-2E73-B4A7-41E2-20C21F013077}"/>
                  </a:ext>
                </a:extLst>
              </p:cNvPr>
              <p:cNvSpPr/>
              <p:nvPr/>
            </p:nvSpPr>
            <p:spPr>
              <a:xfrm>
                <a:off x="28398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77" name="Freeform: Shape 4776">
                <a:extLst>
                  <a:ext uri="{FF2B5EF4-FFF2-40B4-BE49-F238E27FC236}">
                    <a16:creationId xmlns:a16="http://schemas.microsoft.com/office/drawing/2014/main" id="{4E87C160-5162-1D3B-FD99-ECDB37048A33}"/>
                  </a:ext>
                </a:extLst>
              </p:cNvPr>
              <p:cNvSpPr/>
              <p:nvPr/>
            </p:nvSpPr>
            <p:spPr>
              <a:xfrm>
                <a:off x="29558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78" name="Freeform: Shape 4777">
                <a:extLst>
                  <a:ext uri="{FF2B5EF4-FFF2-40B4-BE49-F238E27FC236}">
                    <a16:creationId xmlns:a16="http://schemas.microsoft.com/office/drawing/2014/main" id="{88FA1E4C-D6B9-296F-3229-13B9F897476A}"/>
                  </a:ext>
                </a:extLst>
              </p:cNvPr>
              <p:cNvSpPr/>
              <p:nvPr/>
            </p:nvSpPr>
            <p:spPr>
              <a:xfrm>
                <a:off x="307189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79" name="Freeform: Shape 4778">
                <a:extLst>
                  <a:ext uri="{FF2B5EF4-FFF2-40B4-BE49-F238E27FC236}">
                    <a16:creationId xmlns:a16="http://schemas.microsoft.com/office/drawing/2014/main" id="{405CECB0-C887-2F2F-83E0-15B6C22B6005}"/>
                  </a:ext>
                </a:extLst>
              </p:cNvPr>
              <p:cNvSpPr/>
              <p:nvPr/>
            </p:nvSpPr>
            <p:spPr>
              <a:xfrm>
                <a:off x="318791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80" name="Freeform: Shape 4779">
                <a:extLst>
                  <a:ext uri="{FF2B5EF4-FFF2-40B4-BE49-F238E27FC236}">
                    <a16:creationId xmlns:a16="http://schemas.microsoft.com/office/drawing/2014/main" id="{60822E5F-E2DC-227E-2288-10D7E5A6B270}"/>
                  </a:ext>
                </a:extLst>
              </p:cNvPr>
              <p:cNvSpPr/>
              <p:nvPr/>
            </p:nvSpPr>
            <p:spPr>
              <a:xfrm>
                <a:off x="33039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81" name="Freeform: Shape 4780">
                <a:extLst>
                  <a:ext uri="{FF2B5EF4-FFF2-40B4-BE49-F238E27FC236}">
                    <a16:creationId xmlns:a16="http://schemas.microsoft.com/office/drawing/2014/main" id="{364CDC7F-71EC-340E-33EA-A6F131F52136}"/>
                  </a:ext>
                </a:extLst>
              </p:cNvPr>
              <p:cNvSpPr/>
              <p:nvPr/>
            </p:nvSpPr>
            <p:spPr>
              <a:xfrm>
                <a:off x="341997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82" name="Freeform: Shape 4781">
                <a:extLst>
                  <a:ext uri="{FF2B5EF4-FFF2-40B4-BE49-F238E27FC236}">
                    <a16:creationId xmlns:a16="http://schemas.microsoft.com/office/drawing/2014/main" id="{5E10DA50-09E5-3B04-2D33-5CF1EEB930A7}"/>
                  </a:ext>
                </a:extLst>
              </p:cNvPr>
              <p:cNvSpPr/>
              <p:nvPr/>
            </p:nvSpPr>
            <p:spPr>
              <a:xfrm>
                <a:off x="35360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83" name="Freeform: Shape 4782">
                <a:extLst>
                  <a:ext uri="{FF2B5EF4-FFF2-40B4-BE49-F238E27FC236}">
                    <a16:creationId xmlns:a16="http://schemas.microsoft.com/office/drawing/2014/main" id="{D407B665-7820-06C6-E1AE-E852F123E3C5}"/>
                  </a:ext>
                </a:extLst>
              </p:cNvPr>
              <p:cNvSpPr/>
              <p:nvPr/>
            </p:nvSpPr>
            <p:spPr>
              <a:xfrm>
                <a:off x="36520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84" name="Freeform: Shape 4783">
                <a:extLst>
                  <a:ext uri="{FF2B5EF4-FFF2-40B4-BE49-F238E27FC236}">
                    <a16:creationId xmlns:a16="http://schemas.microsoft.com/office/drawing/2014/main" id="{871F0DF3-1088-9346-39FA-E8E0EB4B5364}"/>
                  </a:ext>
                </a:extLst>
              </p:cNvPr>
              <p:cNvSpPr/>
              <p:nvPr/>
            </p:nvSpPr>
            <p:spPr>
              <a:xfrm>
                <a:off x="37680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85" name="Freeform: Shape 4784">
                <a:extLst>
                  <a:ext uri="{FF2B5EF4-FFF2-40B4-BE49-F238E27FC236}">
                    <a16:creationId xmlns:a16="http://schemas.microsoft.com/office/drawing/2014/main" id="{61F468A9-D0BE-A133-68D5-43F32AAA2425}"/>
                  </a:ext>
                </a:extLst>
              </p:cNvPr>
              <p:cNvSpPr/>
              <p:nvPr/>
            </p:nvSpPr>
            <p:spPr>
              <a:xfrm>
                <a:off x="38840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86" name="Freeform: Shape 4785">
                <a:extLst>
                  <a:ext uri="{FF2B5EF4-FFF2-40B4-BE49-F238E27FC236}">
                    <a16:creationId xmlns:a16="http://schemas.microsoft.com/office/drawing/2014/main" id="{4B65465F-C3B4-E359-662B-117F4AC37152}"/>
                  </a:ext>
                </a:extLst>
              </p:cNvPr>
              <p:cNvSpPr/>
              <p:nvPr/>
            </p:nvSpPr>
            <p:spPr>
              <a:xfrm>
                <a:off x="400012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87" name="Freeform: Shape 4786">
                <a:extLst>
                  <a:ext uri="{FF2B5EF4-FFF2-40B4-BE49-F238E27FC236}">
                    <a16:creationId xmlns:a16="http://schemas.microsoft.com/office/drawing/2014/main" id="{D37F50C8-7C49-C367-E6D8-6487F56F9AC6}"/>
                  </a:ext>
                </a:extLst>
              </p:cNvPr>
              <p:cNvSpPr/>
              <p:nvPr/>
            </p:nvSpPr>
            <p:spPr>
              <a:xfrm>
                <a:off x="41161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88" name="Freeform: Shape 4787">
                <a:extLst>
                  <a:ext uri="{FF2B5EF4-FFF2-40B4-BE49-F238E27FC236}">
                    <a16:creationId xmlns:a16="http://schemas.microsoft.com/office/drawing/2014/main" id="{C0E3876F-575F-A2EE-217E-57042236BD7E}"/>
                  </a:ext>
                </a:extLst>
              </p:cNvPr>
              <p:cNvSpPr/>
              <p:nvPr/>
            </p:nvSpPr>
            <p:spPr>
              <a:xfrm>
                <a:off x="42321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89" name="Freeform: Shape 4788">
                <a:extLst>
                  <a:ext uri="{FF2B5EF4-FFF2-40B4-BE49-F238E27FC236}">
                    <a16:creationId xmlns:a16="http://schemas.microsoft.com/office/drawing/2014/main" id="{C0735686-5EC7-A2C7-15DE-9EA04E286121}"/>
                  </a:ext>
                </a:extLst>
              </p:cNvPr>
              <p:cNvSpPr/>
              <p:nvPr/>
            </p:nvSpPr>
            <p:spPr>
              <a:xfrm>
                <a:off x="43482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90" name="Freeform: Shape 4789">
                <a:extLst>
                  <a:ext uri="{FF2B5EF4-FFF2-40B4-BE49-F238E27FC236}">
                    <a16:creationId xmlns:a16="http://schemas.microsoft.com/office/drawing/2014/main" id="{9D14E81E-E578-8CA5-1733-3F8730C6147B}"/>
                  </a:ext>
                </a:extLst>
              </p:cNvPr>
              <p:cNvSpPr/>
              <p:nvPr/>
            </p:nvSpPr>
            <p:spPr>
              <a:xfrm>
                <a:off x="446424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91" name="Freeform: Shape 4790">
                <a:extLst>
                  <a:ext uri="{FF2B5EF4-FFF2-40B4-BE49-F238E27FC236}">
                    <a16:creationId xmlns:a16="http://schemas.microsoft.com/office/drawing/2014/main" id="{C6D79C27-EE07-6D49-BBBF-CE23B58093AB}"/>
                  </a:ext>
                </a:extLst>
              </p:cNvPr>
              <p:cNvSpPr/>
              <p:nvPr/>
            </p:nvSpPr>
            <p:spPr>
              <a:xfrm>
                <a:off x="458027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92" name="Freeform: Shape 4791">
                <a:extLst>
                  <a:ext uri="{FF2B5EF4-FFF2-40B4-BE49-F238E27FC236}">
                    <a16:creationId xmlns:a16="http://schemas.microsoft.com/office/drawing/2014/main" id="{BBB534FB-AAC6-C444-F3E8-631C932BD850}"/>
                  </a:ext>
                </a:extLst>
              </p:cNvPr>
              <p:cNvSpPr/>
              <p:nvPr/>
            </p:nvSpPr>
            <p:spPr>
              <a:xfrm>
                <a:off x="5511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93" name="Freeform: Shape 4792">
                <a:extLst>
                  <a:ext uri="{FF2B5EF4-FFF2-40B4-BE49-F238E27FC236}">
                    <a16:creationId xmlns:a16="http://schemas.microsoft.com/office/drawing/2014/main" id="{964F55E9-79CF-4000-2068-5C7B35CC504A}"/>
                  </a:ext>
                </a:extLst>
              </p:cNvPr>
              <p:cNvSpPr/>
              <p:nvPr/>
            </p:nvSpPr>
            <p:spPr>
              <a:xfrm>
                <a:off x="17115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94" name="Freeform: Shape 4793">
                <a:extLst>
                  <a:ext uri="{FF2B5EF4-FFF2-40B4-BE49-F238E27FC236}">
                    <a16:creationId xmlns:a16="http://schemas.microsoft.com/office/drawing/2014/main" id="{2A5D2C4C-1C21-297E-1FC2-DC1AC46D9AB1}"/>
                  </a:ext>
                </a:extLst>
              </p:cNvPr>
              <p:cNvSpPr/>
              <p:nvPr/>
            </p:nvSpPr>
            <p:spPr>
              <a:xfrm>
                <a:off x="2871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95" name="Freeform: Shape 4794">
                <a:extLst>
                  <a:ext uri="{FF2B5EF4-FFF2-40B4-BE49-F238E27FC236}">
                    <a16:creationId xmlns:a16="http://schemas.microsoft.com/office/drawing/2014/main" id="{71D5F444-6142-10B0-48B7-7E8335D8759F}"/>
                  </a:ext>
                </a:extLst>
              </p:cNvPr>
              <p:cNvSpPr/>
              <p:nvPr/>
            </p:nvSpPr>
            <p:spPr>
              <a:xfrm>
                <a:off x="40320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96" name="Freeform: Shape 4795">
                <a:extLst>
                  <a:ext uri="{FF2B5EF4-FFF2-40B4-BE49-F238E27FC236}">
                    <a16:creationId xmlns:a16="http://schemas.microsoft.com/office/drawing/2014/main" id="{1C0A670E-6C3C-5F12-3574-52BB0CBA9216}"/>
                  </a:ext>
                </a:extLst>
              </p:cNvPr>
              <p:cNvSpPr/>
              <p:nvPr/>
            </p:nvSpPr>
            <p:spPr>
              <a:xfrm>
                <a:off x="51923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97" name="Freeform: Shape 4796">
                <a:extLst>
                  <a:ext uri="{FF2B5EF4-FFF2-40B4-BE49-F238E27FC236}">
                    <a16:creationId xmlns:a16="http://schemas.microsoft.com/office/drawing/2014/main" id="{4834C3D0-38E0-D48D-89F0-AE57CD7D77BF}"/>
                  </a:ext>
                </a:extLst>
              </p:cNvPr>
              <p:cNvSpPr/>
              <p:nvPr/>
            </p:nvSpPr>
            <p:spPr>
              <a:xfrm>
                <a:off x="63526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98" name="Freeform: Shape 4797">
                <a:extLst>
                  <a:ext uri="{FF2B5EF4-FFF2-40B4-BE49-F238E27FC236}">
                    <a16:creationId xmlns:a16="http://schemas.microsoft.com/office/drawing/2014/main" id="{36F510A9-650E-57D0-4678-A9AF872CDCBB}"/>
                  </a:ext>
                </a:extLst>
              </p:cNvPr>
              <p:cNvSpPr/>
              <p:nvPr/>
            </p:nvSpPr>
            <p:spPr>
              <a:xfrm>
                <a:off x="7512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799" name="Freeform: Shape 4798">
                <a:extLst>
                  <a:ext uri="{FF2B5EF4-FFF2-40B4-BE49-F238E27FC236}">
                    <a16:creationId xmlns:a16="http://schemas.microsoft.com/office/drawing/2014/main" id="{0C5FF5C4-D41A-75FA-26EE-F7122D31B22F}"/>
                  </a:ext>
                </a:extLst>
              </p:cNvPr>
              <p:cNvSpPr/>
              <p:nvPr/>
            </p:nvSpPr>
            <p:spPr>
              <a:xfrm>
                <a:off x="8673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00" name="Freeform: Shape 4799">
                <a:extLst>
                  <a:ext uri="{FF2B5EF4-FFF2-40B4-BE49-F238E27FC236}">
                    <a16:creationId xmlns:a16="http://schemas.microsoft.com/office/drawing/2014/main" id="{35C4E147-DA12-9B23-3577-964A6E985567}"/>
                  </a:ext>
                </a:extLst>
              </p:cNvPr>
              <p:cNvSpPr/>
              <p:nvPr/>
            </p:nvSpPr>
            <p:spPr>
              <a:xfrm>
                <a:off x="98334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01" name="Freeform: Shape 4800">
                <a:extLst>
                  <a:ext uri="{FF2B5EF4-FFF2-40B4-BE49-F238E27FC236}">
                    <a16:creationId xmlns:a16="http://schemas.microsoft.com/office/drawing/2014/main" id="{9DC1348C-5E24-7703-1E54-60E95FBF2568}"/>
                  </a:ext>
                </a:extLst>
              </p:cNvPr>
              <p:cNvSpPr/>
              <p:nvPr/>
            </p:nvSpPr>
            <p:spPr>
              <a:xfrm>
                <a:off x="10993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02" name="Freeform: Shape 4801">
                <a:extLst>
                  <a:ext uri="{FF2B5EF4-FFF2-40B4-BE49-F238E27FC236}">
                    <a16:creationId xmlns:a16="http://schemas.microsoft.com/office/drawing/2014/main" id="{95DA00EA-D9EF-8DA8-4507-E777445CCCF8}"/>
                  </a:ext>
                </a:extLst>
              </p:cNvPr>
              <p:cNvSpPr/>
              <p:nvPr/>
            </p:nvSpPr>
            <p:spPr>
              <a:xfrm>
                <a:off x="121541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03" name="Freeform: Shape 4802">
                <a:extLst>
                  <a:ext uri="{FF2B5EF4-FFF2-40B4-BE49-F238E27FC236}">
                    <a16:creationId xmlns:a16="http://schemas.microsoft.com/office/drawing/2014/main" id="{F965B13D-42FF-8725-E65C-514F6ABCA375}"/>
                  </a:ext>
                </a:extLst>
              </p:cNvPr>
              <p:cNvSpPr/>
              <p:nvPr/>
            </p:nvSpPr>
            <p:spPr>
              <a:xfrm>
                <a:off x="13314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04" name="Freeform: Shape 4803">
                <a:extLst>
                  <a:ext uri="{FF2B5EF4-FFF2-40B4-BE49-F238E27FC236}">
                    <a16:creationId xmlns:a16="http://schemas.microsoft.com/office/drawing/2014/main" id="{89595F8B-200F-E5BD-4BE4-AB3B8F5E1204}"/>
                  </a:ext>
                </a:extLst>
              </p:cNvPr>
              <p:cNvSpPr/>
              <p:nvPr/>
            </p:nvSpPr>
            <p:spPr>
              <a:xfrm>
                <a:off x="144748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05" name="Freeform: Shape 4804">
                <a:extLst>
                  <a:ext uri="{FF2B5EF4-FFF2-40B4-BE49-F238E27FC236}">
                    <a16:creationId xmlns:a16="http://schemas.microsoft.com/office/drawing/2014/main" id="{C83F5156-25B7-AEEB-4137-98209D55B836}"/>
                  </a:ext>
                </a:extLst>
              </p:cNvPr>
              <p:cNvSpPr/>
              <p:nvPr/>
            </p:nvSpPr>
            <p:spPr>
              <a:xfrm>
                <a:off x="15634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06" name="Freeform: Shape 4805">
                <a:extLst>
                  <a:ext uri="{FF2B5EF4-FFF2-40B4-BE49-F238E27FC236}">
                    <a16:creationId xmlns:a16="http://schemas.microsoft.com/office/drawing/2014/main" id="{60364CA7-26D7-8E32-5AE0-F933ED23F1C3}"/>
                  </a:ext>
                </a:extLst>
              </p:cNvPr>
              <p:cNvSpPr/>
              <p:nvPr/>
            </p:nvSpPr>
            <p:spPr>
              <a:xfrm>
                <a:off x="16795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07" name="Freeform: Shape 4806">
                <a:extLst>
                  <a:ext uri="{FF2B5EF4-FFF2-40B4-BE49-F238E27FC236}">
                    <a16:creationId xmlns:a16="http://schemas.microsoft.com/office/drawing/2014/main" id="{26E81C85-90A5-F080-C116-A389F35AD9D6}"/>
                  </a:ext>
                </a:extLst>
              </p:cNvPr>
              <p:cNvSpPr/>
              <p:nvPr/>
            </p:nvSpPr>
            <p:spPr>
              <a:xfrm>
                <a:off x="17955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08" name="Freeform: Shape 4807">
                <a:extLst>
                  <a:ext uri="{FF2B5EF4-FFF2-40B4-BE49-F238E27FC236}">
                    <a16:creationId xmlns:a16="http://schemas.microsoft.com/office/drawing/2014/main" id="{3405C016-99A2-98F0-0FAE-DD41DD5E2999}"/>
                  </a:ext>
                </a:extLst>
              </p:cNvPr>
              <p:cNvSpPr/>
              <p:nvPr/>
            </p:nvSpPr>
            <p:spPr>
              <a:xfrm>
                <a:off x="191159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09" name="Freeform: Shape 4808">
                <a:extLst>
                  <a:ext uri="{FF2B5EF4-FFF2-40B4-BE49-F238E27FC236}">
                    <a16:creationId xmlns:a16="http://schemas.microsoft.com/office/drawing/2014/main" id="{17A6FF71-3DBA-4A1F-7D09-48CC87122354}"/>
                  </a:ext>
                </a:extLst>
              </p:cNvPr>
              <p:cNvSpPr/>
              <p:nvPr/>
            </p:nvSpPr>
            <p:spPr>
              <a:xfrm>
                <a:off x="20276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10" name="Freeform: Shape 4809">
                <a:extLst>
                  <a:ext uri="{FF2B5EF4-FFF2-40B4-BE49-F238E27FC236}">
                    <a16:creationId xmlns:a16="http://schemas.microsoft.com/office/drawing/2014/main" id="{D729F6C8-4E5D-F4B2-6553-BF584CDDEB2C}"/>
                  </a:ext>
                </a:extLst>
              </p:cNvPr>
              <p:cNvSpPr/>
              <p:nvPr/>
            </p:nvSpPr>
            <p:spPr>
              <a:xfrm>
                <a:off x="21436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11" name="Freeform: Shape 4810">
                <a:extLst>
                  <a:ext uri="{FF2B5EF4-FFF2-40B4-BE49-F238E27FC236}">
                    <a16:creationId xmlns:a16="http://schemas.microsoft.com/office/drawing/2014/main" id="{A52DB18C-8398-215A-47E7-9F532CFB016C}"/>
                  </a:ext>
                </a:extLst>
              </p:cNvPr>
              <p:cNvSpPr/>
              <p:nvPr/>
            </p:nvSpPr>
            <p:spPr>
              <a:xfrm>
                <a:off x="225968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12" name="Freeform: Shape 4811">
                <a:extLst>
                  <a:ext uri="{FF2B5EF4-FFF2-40B4-BE49-F238E27FC236}">
                    <a16:creationId xmlns:a16="http://schemas.microsoft.com/office/drawing/2014/main" id="{58BD07A2-81ED-9655-32B2-341480CCED97}"/>
                  </a:ext>
                </a:extLst>
              </p:cNvPr>
              <p:cNvSpPr/>
              <p:nvPr/>
            </p:nvSpPr>
            <p:spPr>
              <a:xfrm>
                <a:off x="237571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13" name="Freeform: Shape 4812">
                <a:extLst>
                  <a:ext uri="{FF2B5EF4-FFF2-40B4-BE49-F238E27FC236}">
                    <a16:creationId xmlns:a16="http://schemas.microsoft.com/office/drawing/2014/main" id="{23636CB5-B25B-FECC-6173-F86F08D196BF}"/>
                  </a:ext>
                </a:extLst>
              </p:cNvPr>
              <p:cNvSpPr/>
              <p:nvPr/>
            </p:nvSpPr>
            <p:spPr>
              <a:xfrm>
                <a:off x="24917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14" name="Freeform: Shape 4813">
                <a:extLst>
                  <a:ext uri="{FF2B5EF4-FFF2-40B4-BE49-F238E27FC236}">
                    <a16:creationId xmlns:a16="http://schemas.microsoft.com/office/drawing/2014/main" id="{8D41E452-FD87-3778-D3A9-9383CC6F9CF8}"/>
                  </a:ext>
                </a:extLst>
              </p:cNvPr>
              <p:cNvSpPr/>
              <p:nvPr/>
            </p:nvSpPr>
            <p:spPr>
              <a:xfrm>
                <a:off x="26077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15" name="Freeform: Shape 4814">
                <a:extLst>
                  <a:ext uri="{FF2B5EF4-FFF2-40B4-BE49-F238E27FC236}">
                    <a16:creationId xmlns:a16="http://schemas.microsoft.com/office/drawing/2014/main" id="{18B1B4CB-CF08-8569-9662-FBF33120E863}"/>
                  </a:ext>
                </a:extLst>
              </p:cNvPr>
              <p:cNvSpPr/>
              <p:nvPr/>
            </p:nvSpPr>
            <p:spPr>
              <a:xfrm>
                <a:off x="272379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16" name="Freeform: Shape 4815">
                <a:extLst>
                  <a:ext uri="{FF2B5EF4-FFF2-40B4-BE49-F238E27FC236}">
                    <a16:creationId xmlns:a16="http://schemas.microsoft.com/office/drawing/2014/main" id="{77F65E79-F38B-B21A-4C23-8B91393CC513}"/>
                  </a:ext>
                </a:extLst>
              </p:cNvPr>
              <p:cNvSpPr/>
              <p:nvPr/>
            </p:nvSpPr>
            <p:spPr>
              <a:xfrm>
                <a:off x="28398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17" name="Freeform: Shape 4816">
                <a:extLst>
                  <a:ext uri="{FF2B5EF4-FFF2-40B4-BE49-F238E27FC236}">
                    <a16:creationId xmlns:a16="http://schemas.microsoft.com/office/drawing/2014/main" id="{FB4F3F87-EB45-AFE3-B733-A9AAEE0FB78B}"/>
                  </a:ext>
                </a:extLst>
              </p:cNvPr>
              <p:cNvSpPr/>
              <p:nvPr/>
            </p:nvSpPr>
            <p:spPr>
              <a:xfrm>
                <a:off x="29558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18" name="Freeform: Shape 4817">
                <a:extLst>
                  <a:ext uri="{FF2B5EF4-FFF2-40B4-BE49-F238E27FC236}">
                    <a16:creationId xmlns:a16="http://schemas.microsoft.com/office/drawing/2014/main" id="{1A47D249-DE62-CF36-9006-4072DA68E96B}"/>
                  </a:ext>
                </a:extLst>
              </p:cNvPr>
              <p:cNvSpPr/>
              <p:nvPr/>
            </p:nvSpPr>
            <p:spPr>
              <a:xfrm>
                <a:off x="307189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19" name="Freeform: Shape 4818">
                <a:extLst>
                  <a:ext uri="{FF2B5EF4-FFF2-40B4-BE49-F238E27FC236}">
                    <a16:creationId xmlns:a16="http://schemas.microsoft.com/office/drawing/2014/main" id="{3E6E8C5D-6649-042E-73B7-59D339C5E439}"/>
                  </a:ext>
                </a:extLst>
              </p:cNvPr>
              <p:cNvSpPr/>
              <p:nvPr/>
            </p:nvSpPr>
            <p:spPr>
              <a:xfrm>
                <a:off x="318791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20" name="Freeform: Shape 4819">
                <a:extLst>
                  <a:ext uri="{FF2B5EF4-FFF2-40B4-BE49-F238E27FC236}">
                    <a16:creationId xmlns:a16="http://schemas.microsoft.com/office/drawing/2014/main" id="{0A6531F6-F245-B596-B410-0C2CE7E53C9D}"/>
                  </a:ext>
                </a:extLst>
              </p:cNvPr>
              <p:cNvSpPr/>
              <p:nvPr/>
            </p:nvSpPr>
            <p:spPr>
              <a:xfrm>
                <a:off x="33039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21" name="Freeform: Shape 4820">
                <a:extLst>
                  <a:ext uri="{FF2B5EF4-FFF2-40B4-BE49-F238E27FC236}">
                    <a16:creationId xmlns:a16="http://schemas.microsoft.com/office/drawing/2014/main" id="{3457D70F-4337-08DA-78F1-7503A3115770}"/>
                  </a:ext>
                </a:extLst>
              </p:cNvPr>
              <p:cNvSpPr/>
              <p:nvPr/>
            </p:nvSpPr>
            <p:spPr>
              <a:xfrm>
                <a:off x="341997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22" name="Freeform: Shape 4821">
                <a:extLst>
                  <a:ext uri="{FF2B5EF4-FFF2-40B4-BE49-F238E27FC236}">
                    <a16:creationId xmlns:a16="http://schemas.microsoft.com/office/drawing/2014/main" id="{4EAD871A-ECD0-339D-F1BE-E76AD0B04D83}"/>
                  </a:ext>
                </a:extLst>
              </p:cNvPr>
              <p:cNvSpPr/>
              <p:nvPr/>
            </p:nvSpPr>
            <p:spPr>
              <a:xfrm>
                <a:off x="35360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23" name="Freeform: Shape 4822">
                <a:extLst>
                  <a:ext uri="{FF2B5EF4-FFF2-40B4-BE49-F238E27FC236}">
                    <a16:creationId xmlns:a16="http://schemas.microsoft.com/office/drawing/2014/main" id="{D698CCC7-5DC6-835A-F3A6-2CF07CD74046}"/>
                  </a:ext>
                </a:extLst>
              </p:cNvPr>
              <p:cNvSpPr/>
              <p:nvPr/>
            </p:nvSpPr>
            <p:spPr>
              <a:xfrm>
                <a:off x="36520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24" name="Freeform: Shape 4823">
                <a:extLst>
                  <a:ext uri="{FF2B5EF4-FFF2-40B4-BE49-F238E27FC236}">
                    <a16:creationId xmlns:a16="http://schemas.microsoft.com/office/drawing/2014/main" id="{E3B1DFB3-A635-E9D8-E51A-A9B5EF9DE3B4}"/>
                  </a:ext>
                </a:extLst>
              </p:cNvPr>
              <p:cNvSpPr/>
              <p:nvPr/>
            </p:nvSpPr>
            <p:spPr>
              <a:xfrm>
                <a:off x="37680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25" name="Freeform: Shape 4824">
                <a:extLst>
                  <a:ext uri="{FF2B5EF4-FFF2-40B4-BE49-F238E27FC236}">
                    <a16:creationId xmlns:a16="http://schemas.microsoft.com/office/drawing/2014/main" id="{44558FE6-15E8-9E73-314A-480AA839A4DE}"/>
                  </a:ext>
                </a:extLst>
              </p:cNvPr>
              <p:cNvSpPr/>
              <p:nvPr/>
            </p:nvSpPr>
            <p:spPr>
              <a:xfrm>
                <a:off x="38840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26" name="Freeform: Shape 4825">
                <a:extLst>
                  <a:ext uri="{FF2B5EF4-FFF2-40B4-BE49-F238E27FC236}">
                    <a16:creationId xmlns:a16="http://schemas.microsoft.com/office/drawing/2014/main" id="{D801C0E8-4133-65AA-7B70-C8D2CFF81533}"/>
                  </a:ext>
                </a:extLst>
              </p:cNvPr>
              <p:cNvSpPr/>
              <p:nvPr/>
            </p:nvSpPr>
            <p:spPr>
              <a:xfrm>
                <a:off x="400012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27" name="Freeform: Shape 4826">
                <a:extLst>
                  <a:ext uri="{FF2B5EF4-FFF2-40B4-BE49-F238E27FC236}">
                    <a16:creationId xmlns:a16="http://schemas.microsoft.com/office/drawing/2014/main" id="{E5D476D9-C25E-1639-018E-A4D1A438530B}"/>
                  </a:ext>
                </a:extLst>
              </p:cNvPr>
              <p:cNvSpPr/>
              <p:nvPr/>
            </p:nvSpPr>
            <p:spPr>
              <a:xfrm>
                <a:off x="41161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28" name="Freeform: Shape 4827">
                <a:extLst>
                  <a:ext uri="{FF2B5EF4-FFF2-40B4-BE49-F238E27FC236}">
                    <a16:creationId xmlns:a16="http://schemas.microsoft.com/office/drawing/2014/main" id="{A97A9C8C-4AE5-CD5D-C8E3-A67CA2D0584C}"/>
                  </a:ext>
                </a:extLst>
              </p:cNvPr>
              <p:cNvSpPr/>
              <p:nvPr/>
            </p:nvSpPr>
            <p:spPr>
              <a:xfrm>
                <a:off x="42321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29" name="Freeform: Shape 4828">
                <a:extLst>
                  <a:ext uri="{FF2B5EF4-FFF2-40B4-BE49-F238E27FC236}">
                    <a16:creationId xmlns:a16="http://schemas.microsoft.com/office/drawing/2014/main" id="{8E4CF20F-6199-7C33-9359-29C79C8EDE6A}"/>
                  </a:ext>
                </a:extLst>
              </p:cNvPr>
              <p:cNvSpPr/>
              <p:nvPr/>
            </p:nvSpPr>
            <p:spPr>
              <a:xfrm>
                <a:off x="43482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30" name="Freeform: Shape 4829">
                <a:extLst>
                  <a:ext uri="{FF2B5EF4-FFF2-40B4-BE49-F238E27FC236}">
                    <a16:creationId xmlns:a16="http://schemas.microsoft.com/office/drawing/2014/main" id="{BE9EEC06-2B8B-B4A9-7FC3-F5840CD288D3}"/>
                  </a:ext>
                </a:extLst>
              </p:cNvPr>
              <p:cNvSpPr/>
              <p:nvPr/>
            </p:nvSpPr>
            <p:spPr>
              <a:xfrm>
                <a:off x="446424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31" name="Freeform: Shape 4830">
                <a:extLst>
                  <a:ext uri="{FF2B5EF4-FFF2-40B4-BE49-F238E27FC236}">
                    <a16:creationId xmlns:a16="http://schemas.microsoft.com/office/drawing/2014/main" id="{AF5565B0-78B4-5372-A1D5-76ED199BCA80}"/>
                  </a:ext>
                </a:extLst>
              </p:cNvPr>
              <p:cNvSpPr/>
              <p:nvPr/>
            </p:nvSpPr>
            <p:spPr>
              <a:xfrm>
                <a:off x="458027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grpSp>
        <p:grpSp>
          <p:nvGrpSpPr>
            <p:cNvPr id="6513" name="Group 6512">
              <a:extLst>
                <a:ext uri="{FF2B5EF4-FFF2-40B4-BE49-F238E27FC236}">
                  <a16:creationId xmlns:a16="http://schemas.microsoft.com/office/drawing/2014/main" id="{FDD14C3E-B022-655B-85A9-FA8D7A4B290C}"/>
                </a:ext>
              </a:extLst>
            </p:cNvPr>
            <p:cNvGrpSpPr/>
            <p:nvPr/>
          </p:nvGrpSpPr>
          <p:grpSpPr>
            <a:xfrm>
              <a:off x="9359780" y="1670926"/>
              <a:ext cx="2824062" cy="4736027"/>
              <a:chOff x="9359780" y="1670926"/>
              <a:chExt cx="2824062" cy="4736027"/>
            </a:xfrm>
            <a:grpFill/>
          </p:grpSpPr>
          <p:sp>
            <p:nvSpPr>
              <p:cNvPr id="4833" name="Freeform: Shape 4832">
                <a:extLst>
                  <a:ext uri="{FF2B5EF4-FFF2-40B4-BE49-F238E27FC236}">
                    <a16:creationId xmlns:a16="http://schemas.microsoft.com/office/drawing/2014/main" id="{38A9CE48-1D22-E54A-BC15-46C0192C8CB6}"/>
                  </a:ext>
                </a:extLst>
              </p:cNvPr>
              <p:cNvSpPr/>
              <p:nvPr/>
            </p:nvSpPr>
            <p:spPr>
              <a:xfrm>
                <a:off x="935978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34" name="Freeform: Shape 4833">
                <a:extLst>
                  <a:ext uri="{FF2B5EF4-FFF2-40B4-BE49-F238E27FC236}">
                    <a16:creationId xmlns:a16="http://schemas.microsoft.com/office/drawing/2014/main" id="{246AE123-D7CA-A38C-09EB-542966897709}"/>
                  </a:ext>
                </a:extLst>
              </p:cNvPr>
              <p:cNvSpPr/>
              <p:nvPr/>
            </p:nvSpPr>
            <p:spPr>
              <a:xfrm>
                <a:off x="947581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35" name="Freeform: Shape 4834">
                <a:extLst>
                  <a:ext uri="{FF2B5EF4-FFF2-40B4-BE49-F238E27FC236}">
                    <a16:creationId xmlns:a16="http://schemas.microsoft.com/office/drawing/2014/main" id="{BC5557BF-AD58-F042-A273-13257FAE1C98}"/>
                  </a:ext>
                </a:extLst>
              </p:cNvPr>
              <p:cNvSpPr/>
              <p:nvPr/>
            </p:nvSpPr>
            <p:spPr>
              <a:xfrm>
                <a:off x="95918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36" name="Freeform: Shape 4835">
                <a:extLst>
                  <a:ext uri="{FF2B5EF4-FFF2-40B4-BE49-F238E27FC236}">
                    <a16:creationId xmlns:a16="http://schemas.microsoft.com/office/drawing/2014/main" id="{4FDF8D43-A0D8-991E-92DE-1A65DD573CAB}"/>
                  </a:ext>
                </a:extLst>
              </p:cNvPr>
              <p:cNvSpPr/>
              <p:nvPr/>
            </p:nvSpPr>
            <p:spPr>
              <a:xfrm>
                <a:off x="970786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37" name="Freeform: Shape 4836">
                <a:extLst>
                  <a:ext uri="{FF2B5EF4-FFF2-40B4-BE49-F238E27FC236}">
                    <a16:creationId xmlns:a16="http://schemas.microsoft.com/office/drawing/2014/main" id="{D6538BE4-909B-6D4A-F13B-A861CE86346B}"/>
                  </a:ext>
                </a:extLst>
              </p:cNvPr>
              <p:cNvSpPr/>
              <p:nvPr/>
            </p:nvSpPr>
            <p:spPr>
              <a:xfrm>
                <a:off x="98238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38" name="Freeform: Shape 4837">
                <a:extLst>
                  <a:ext uri="{FF2B5EF4-FFF2-40B4-BE49-F238E27FC236}">
                    <a16:creationId xmlns:a16="http://schemas.microsoft.com/office/drawing/2014/main" id="{9C002C1B-00A8-6911-AFC6-447B6412BFA1}"/>
                  </a:ext>
                </a:extLst>
              </p:cNvPr>
              <p:cNvSpPr/>
              <p:nvPr/>
            </p:nvSpPr>
            <p:spPr>
              <a:xfrm>
                <a:off x="993992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39" name="Freeform: Shape 4838">
                <a:extLst>
                  <a:ext uri="{FF2B5EF4-FFF2-40B4-BE49-F238E27FC236}">
                    <a16:creationId xmlns:a16="http://schemas.microsoft.com/office/drawing/2014/main" id="{9CC44BC5-6FB0-4F53-C8B5-D6F7258D5680}"/>
                  </a:ext>
                </a:extLst>
              </p:cNvPr>
              <p:cNvSpPr/>
              <p:nvPr/>
            </p:nvSpPr>
            <p:spPr>
              <a:xfrm>
                <a:off x="100559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40" name="Freeform: Shape 4839">
                <a:extLst>
                  <a:ext uri="{FF2B5EF4-FFF2-40B4-BE49-F238E27FC236}">
                    <a16:creationId xmlns:a16="http://schemas.microsoft.com/office/drawing/2014/main" id="{F32B2642-8505-BAC6-FBFE-1C396A2CF36A}"/>
                  </a:ext>
                </a:extLst>
              </p:cNvPr>
              <p:cNvSpPr/>
              <p:nvPr/>
            </p:nvSpPr>
            <p:spPr>
              <a:xfrm>
                <a:off x="1017199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41" name="Freeform: Shape 4840">
                <a:extLst>
                  <a:ext uri="{FF2B5EF4-FFF2-40B4-BE49-F238E27FC236}">
                    <a16:creationId xmlns:a16="http://schemas.microsoft.com/office/drawing/2014/main" id="{0E36BA7E-8D96-296A-3E7E-591FD66DAF28}"/>
                  </a:ext>
                </a:extLst>
              </p:cNvPr>
              <p:cNvSpPr/>
              <p:nvPr/>
            </p:nvSpPr>
            <p:spPr>
              <a:xfrm>
                <a:off x="1028801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42" name="Freeform: Shape 4841">
                <a:extLst>
                  <a:ext uri="{FF2B5EF4-FFF2-40B4-BE49-F238E27FC236}">
                    <a16:creationId xmlns:a16="http://schemas.microsoft.com/office/drawing/2014/main" id="{2207DF6A-85AC-F170-83A1-57CDCCCE594F}"/>
                  </a:ext>
                </a:extLst>
              </p:cNvPr>
              <p:cNvSpPr/>
              <p:nvPr/>
            </p:nvSpPr>
            <p:spPr>
              <a:xfrm>
                <a:off x="104040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43" name="Freeform: Shape 4842">
                <a:extLst>
                  <a:ext uri="{FF2B5EF4-FFF2-40B4-BE49-F238E27FC236}">
                    <a16:creationId xmlns:a16="http://schemas.microsoft.com/office/drawing/2014/main" id="{100F36F2-E946-1F80-3855-EDE438977803}"/>
                  </a:ext>
                </a:extLst>
              </p:cNvPr>
              <p:cNvSpPr/>
              <p:nvPr/>
            </p:nvSpPr>
            <p:spPr>
              <a:xfrm>
                <a:off x="1052007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44" name="Freeform: Shape 4843">
                <a:extLst>
                  <a:ext uri="{FF2B5EF4-FFF2-40B4-BE49-F238E27FC236}">
                    <a16:creationId xmlns:a16="http://schemas.microsoft.com/office/drawing/2014/main" id="{3E0FCE17-0AA1-7BE9-3497-A580FF11D174}"/>
                  </a:ext>
                </a:extLst>
              </p:cNvPr>
              <p:cNvSpPr/>
              <p:nvPr/>
            </p:nvSpPr>
            <p:spPr>
              <a:xfrm>
                <a:off x="1063611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45" name="Freeform: Shape 4844">
                <a:extLst>
                  <a:ext uri="{FF2B5EF4-FFF2-40B4-BE49-F238E27FC236}">
                    <a16:creationId xmlns:a16="http://schemas.microsoft.com/office/drawing/2014/main" id="{3214EE26-EC3E-FA0B-3607-4CCDE04FA666}"/>
                  </a:ext>
                </a:extLst>
              </p:cNvPr>
              <p:cNvSpPr/>
              <p:nvPr/>
            </p:nvSpPr>
            <p:spPr>
              <a:xfrm>
                <a:off x="1075214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46" name="Freeform: Shape 4845">
                <a:extLst>
                  <a:ext uri="{FF2B5EF4-FFF2-40B4-BE49-F238E27FC236}">
                    <a16:creationId xmlns:a16="http://schemas.microsoft.com/office/drawing/2014/main" id="{2ED481B5-C381-4824-E81A-76E84358081D}"/>
                  </a:ext>
                </a:extLst>
              </p:cNvPr>
              <p:cNvSpPr/>
              <p:nvPr/>
            </p:nvSpPr>
            <p:spPr>
              <a:xfrm>
                <a:off x="108681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47" name="Freeform: Shape 4846">
                <a:extLst>
                  <a:ext uri="{FF2B5EF4-FFF2-40B4-BE49-F238E27FC236}">
                    <a16:creationId xmlns:a16="http://schemas.microsoft.com/office/drawing/2014/main" id="{E1ADE558-3013-3ECE-42F1-629029A1818A}"/>
                  </a:ext>
                </a:extLst>
              </p:cNvPr>
              <p:cNvSpPr/>
              <p:nvPr/>
            </p:nvSpPr>
            <p:spPr>
              <a:xfrm>
                <a:off x="1098419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48" name="Freeform: Shape 4847">
                <a:extLst>
                  <a:ext uri="{FF2B5EF4-FFF2-40B4-BE49-F238E27FC236}">
                    <a16:creationId xmlns:a16="http://schemas.microsoft.com/office/drawing/2014/main" id="{4FF423BF-F96F-06AD-6F7F-DA41337A02EB}"/>
                  </a:ext>
                </a:extLst>
              </p:cNvPr>
              <p:cNvSpPr/>
              <p:nvPr/>
            </p:nvSpPr>
            <p:spPr>
              <a:xfrm>
                <a:off x="1110022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49" name="Freeform: Shape 4848">
                <a:extLst>
                  <a:ext uri="{FF2B5EF4-FFF2-40B4-BE49-F238E27FC236}">
                    <a16:creationId xmlns:a16="http://schemas.microsoft.com/office/drawing/2014/main" id="{26EEAB2D-3388-CECF-3E05-C64FA623721D}"/>
                  </a:ext>
                </a:extLst>
              </p:cNvPr>
              <p:cNvSpPr/>
              <p:nvPr/>
            </p:nvSpPr>
            <p:spPr>
              <a:xfrm>
                <a:off x="1121626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50" name="Freeform: Shape 4849">
                <a:extLst>
                  <a:ext uri="{FF2B5EF4-FFF2-40B4-BE49-F238E27FC236}">
                    <a16:creationId xmlns:a16="http://schemas.microsoft.com/office/drawing/2014/main" id="{9A921089-80FC-AA64-2681-6C9A4990F754}"/>
                  </a:ext>
                </a:extLst>
              </p:cNvPr>
              <p:cNvSpPr/>
              <p:nvPr/>
            </p:nvSpPr>
            <p:spPr>
              <a:xfrm>
                <a:off x="1133229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51" name="Freeform: Shape 4850">
                <a:extLst>
                  <a:ext uri="{FF2B5EF4-FFF2-40B4-BE49-F238E27FC236}">
                    <a16:creationId xmlns:a16="http://schemas.microsoft.com/office/drawing/2014/main" id="{50C3DBCA-4D52-1D85-0C72-5E6E3F3F8774}"/>
                  </a:ext>
                </a:extLst>
              </p:cNvPr>
              <p:cNvSpPr/>
              <p:nvPr/>
            </p:nvSpPr>
            <p:spPr>
              <a:xfrm>
                <a:off x="1144831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52" name="Freeform: Shape 4851">
                <a:extLst>
                  <a:ext uri="{FF2B5EF4-FFF2-40B4-BE49-F238E27FC236}">
                    <a16:creationId xmlns:a16="http://schemas.microsoft.com/office/drawing/2014/main" id="{EB0550F8-9302-699A-9039-9E511303E7C2}"/>
                  </a:ext>
                </a:extLst>
              </p:cNvPr>
              <p:cNvSpPr/>
              <p:nvPr/>
            </p:nvSpPr>
            <p:spPr>
              <a:xfrm>
                <a:off x="1156434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53" name="Freeform: Shape 4852">
                <a:extLst>
                  <a:ext uri="{FF2B5EF4-FFF2-40B4-BE49-F238E27FC236}">
                    <a16:creationId xmlns:a16="http://schemas.microsoft.com/office/drawing/2014/main" id="{DBFFCE1E-7396-9E71-0C62-98BCAE01BFA1}"/>
                  </a:ext>
                </a:extLst>
              </p:cNvPr>
              <p:cNvSpPr/>
              <p:nvPr/>
            </p:nvSpPr>
            <p:spPr>
              <a:xfrm>
                <a:off x="1168037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54" name="Freeform: Shape 4853">
                <a:extLst>
                  <a:ext uri="{FF2B5EF4-FFF2-40B4-BE49-F238E27FC236}">
                    <a16:creationId xmlns:a16="http://schemas.microsoft.com/office/drawing/2014/main" id="{3B13C4DD-1FA2-B45E-3A25-D8210FC5B727}"/>
                  </a:ext>
                </a:extLst>
              </p:cNvPr>
              <p:cNvSpPr/>
              <p:nvPr/>
            </p:nvSpPr>
            <p:spPr>
              <a:xfrm>
                <a:off x="1179640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55" name="Freeform: Shape 4854">
                <a:extLst>
                  <a:ext uri="{FF2B5EF4-FFF2-40B4-BE49-F238E27FC236}">
                    <a16:creationId xmlns:a16="http://schemas.microsoft.com/office/drawing/2014/main" id="{C869BEB7-2FE0-0D97-2F46-1EA898EF4D17}"/>
                  </a:ext>
                </a:extLst>
              </p:cNvPr>
              <p:cNvSpPr/>
              <p:nvPr/>
            </p:nvSpPr>
            <p:spPr>
              <a:xfrm>
                <a:off x="1191242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56" name="Freeform: Shape 4855">
                <a:extLst>
                  <a:ext uri="{FF2B5EF4-FFF2-40B4-BE49-F238E27FC236}">
                    <a16:creationId xmlns:a16="http://schemas.microsoft.com/office/drawing/2014/main" id="{F8276179-3637-F284-9F57-4C34D1A376BC}"/>
                  </a:ext>
                </a:extLst>
              </p:cNvPr>
              <p:cNvSpPr/>
              <p:nvPr/>
            </p:nvSpPr>
            <p:spPr>
              <a:xfrm>
                <a:off x="1202845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57" name="Freeform: Shape 4856">
                <a:extLst>
                  <a:ext uri="{FF2B5EF4-FFF2-40B4-BE49-F238E27FC236}">
                    <a16:creationId xmlns:a16="http://schemas.microsoft.com/office/drawing/2014/main" id="{8D84F9D8-48BA-11BA-4984-147DCC91FB41}"/>
                  </a:ext>
                </a:extLst>
              </p:cNvPr>
              <p:cNvSpPr/>
              <p:nvPr/>
            </p:nvSpPr>
            <p:spPr>
              <a:xfrm>
                <a:off x="1214449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73" name="Freeform: Shape 4872">
                <a:extLst>
                  <a:ext uri="{FF2B5EF4-FFF2-40B4-BE49-F238E27FC236}">
                    <a16:creationId xmlns:a16="http://schemas.microsoft.com/office/drawing/2014/main" id="{104F70E9-2311-29CE-BC0D-F73E0561AE08}"/>
                  </a:ext>
                </a:extLst>
              </p:cNvPr>
              <p:cNvSpPr/>
              <p:nvPr/>
            </p:nvSpPr>
            <p:spPr>
              <a:xfrm>
                <a:off x="935978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74" name="Freeform: Shape 4873">
                <a:extLst>
                  <a:ext uri="{FF2B5EF4-FFF2-40B4-BE49-F238E27FC236}">
                    <a16:creationId xmlns:a16="http://schemas.microsoft.com/office/drawing/2014/main" id="{847BA14E-3368-9F54-1007-70CFCC8CA302}"/>
                  </a:ext>
                </a:extLst>
              </p:cNvPr>
              <p:cNvSpPr/>
              <p:nvPr/>
            </p:nvSpPr>
            <p:spPr>
              <a:xfrm>
                <a:off x="947581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75" name="Freeform: Shape 4874">
                <a:extLst>
                  <a:ext uri="{FF2B5EF4-FFF2-40B4-BE49-F238E27FC236}">
                    <a16:creationId xmlns:a16="http://schemas.microsoft.com/office/drawing/2014/main" id="{E39807F0-145C-84E3-8123-8B6488A4FF88}"/>
                  </a:ext>
                </a:extLst>
              </p:cNvPr>
              <p:cNvSpPr/>
              <p:nvPr/>
            </p:nvSpPr>
            <p:spPr>
              <a:xfrm>
                <a:off x="95918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76" name="Freeform: Shape 4875">
                <a:extLst>
                  <a:ext uri="{FF2B5EF4-FFF2-40B4-BE49-F238E27FC236}">
                    <a16:creationId xmlns:a16="http://schemas.microsoft.com/office/drawing/2014/main" id="{E9EE2442-01D9-A50E-A637-B06209C5C87C}"/>
                  </a:ext>
                </a:extLst>
              </p:cNvPr>
              <p:cNvSpPr/>
              <p:nvPr/>
            </p:nvSpPr>
            <p:spPr>
              <a:xfrm>
                <a:off x="970786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77" name="Freeform: Shape 4876">
                <a:extLst>
                  <a:ext uri="{FF2B5EF4-FFF2-40B4-BE49-F238E27FC236}">
                    <a16:creationId xmlns:a16="http://schemas.microsoft.com/office/drawing/2014/main" id="{A90D73CC-C2B7-CD67-D53B-8657F2F8BE68}"/>
                  </a:ext>
                </a:extLst>
              </p:cNvPr>
              <p:cNvSpPr/>
              <p:nvPr/>
            </p:nvSpPr>
            <p:spPr>
              <a:xfrm>
                <a:off x="98238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78" name="Freeform: Shape 4877">
                <a:extLst>
                  <a:ext uri="{FF2B5EF4-FFF2-40B4-BE49-F238E27FC236}">
                    <a16:creationId xmlns:a16="http://schemas.microsoft.com/office/drawing/2014/main" id="{C3521A72-EB2B-B456-F422-89FFF2015DD1}"/>
                  </a:ext>
                </a:extLst>
              </p:cNvPr>
              <p:cNvSpPr/>
              <p:nvPr/>
            </p:nvSpPr>
            <p:spPr>
              <a:xfrm>
                <a:off x="993992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79" name="Freeform: Shape 4878">
                <a:extLst>
                  <a:ext uri="{FF2B5EF4-FFF2-40B4-BE49-F238E27FC236}">
                    <a16:creationId xmlns:a16="http://schemas.microsoft.com/office/drawing/2014/main" id="{8F5030B1-6353-A296-54BB-0567A4DC14D8}"/>
                  </a:ext>
                </a:extLst>
              </p:cNvPr>
              <p:cNvSpPr/>
              <p:nvPr/>
            </p:nvSpPr>
            <p:spPr>
              <a:xfrm>
                <a:off x="100559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80" name="Freeform: Shape 4879">
                <a:extLst>
                  <a:ext uri="{FF2B5EF4-FFF2-40B4-BE49-F238E27FC236}">
                    <a16:creationId xmlns:a16="http://schemas.microsoft.com/office/drawing/2014/main" id="{1B1445AB-F0D7-5D8D-DCE6-A041F193B309}"/>
                  </a:ext>
                </a:extLst>
              </p:cNvPr>
              <p:cNvSpPr/>
              <p:nvPr/>
            </p:nvSpPr>
            <p:spPr>
              <a:xfrm>
                <a:off x="1017199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81" name="Freeform: Shape 4880">
                <a:extLst>
                  <a:ext uri="{FF2B5EF4-FFF2-40B4-BE49-F238E27FC236}">
                    <a16:creationId xmlns:a16="http://schemas.microsoft.com/office/drawing/2014/main" id="{F6EFBA34-40AC-FBC5-6B5D-F0709EF49674}"/>
                  </a:ext>
                </a:extLst>
              </p:cNvPr>
              <p:cNvSpPr/>
              <p:nvPr/>
            </p:nvSpPr>
            <p:spPr>
              <a:xfrm>
                <a:off x="1028801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82" name="Freeform: Shape 4881">
                <a:extLst>
                  <a:ext uri="{FF2B5EF4-FFF2-40B4-BE49-F238E27FC236}">
                    <a16:creationId xmlns:a16="http://schemas.microsoft.com/office/drawing/2014/main" id="{1816D07C-DA13-682C-F157-0DC9C9672A67}"/>
                  </a:ext>
                </a:extLst>
              </p:cNvPr>
              <p:cNvSpPr/>
              <p:nvPr/>
            </p:nvSpPr>
            <p:spPr>
              <a:xfrm>
                <a:off x="104040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83" name="Freeform: Shape 4882">
                <a:extLst>
                  <a:ext uri="{FF2B5EF4-FFF2-40B4-BE49-F238E27FC236}">
                    <a16:creationId xmlns:a16="http://schemas.microsoft.com/office/drawing/2014/main" id="{EDC040E2-8645-C007-99DF-D58EE3218A5F}"/>
                  </a:ext>
                </a:extLst>
              </p:cNvPr>
              <p:cNvSpPr/>
              <p:nvPr/>
            </p:nvSpPr>
            <p:spPr>
              <a:xfrm>
                <a:off x="1052007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84" name="Freeform: Shape 4883">
                <a:extLst>
                  <a:ext uri="{FF2B5EF4-FFF2-40B4-BE49-F238E27FC236}">
                    <a16:creationId xmlns:a16="http://schemas.microsoft.com/office/drawing/2014/main" id="{83EF5782-AE80-1FAB-B4C8-3997923E4E45}"/>
                  </a:ext>
                </a:extLst>
              </p:cNvPr>
              <p:cNvSpPr/>
              <p:nvPr/>
            </p:nvSpPr>
            <p:spPr>
              <a:xfrm>
                <a:off x="1063611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85" name="Freeform: Shape 4884">
                <a:extLst>
                  <a:ext uri="{FF2B5EF4-FFF2-40B4-BE49-F238E27FC236}">
                    <a16:creationId xmlns:a16="http://schemas.microsoft.com/office/drawing/2014/main" id="{34649562-C433-BD7D-B5E6-A1840F767BDA}"/>
                  </a:ext>
                </a:extLst>
              </p:cNvPr>
              <p:cNvSpPr/>
              <p:nvPr/>
            </p:nvSpPr>
            <p:spPr>
              <a:xfrm>
                <a:off x="1075214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86" name="Freeform: Shape 4885">
                <a:extLst>
                  <a:ext uri="{FF2B5EF4-FFF2-40B4-BE49-F238E27FC236}">
                    <a16:creationId xmlns:a16="http://schemas.microsoft.com/office/drawing/2014/main" id="{038E60E6-A94D-65BC-A1BD-1F8325729291}"/>
                  </a:ext>
                </a:extLst>
              </p:cNvPr>
              <p:cNvSpPr/>
              <p:nvPr/>
            </p:nvSpPr>
            <p:spPr>
              <a:xfrm>
                <a:off x="108681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87" name="Freeform: Shape 4886">
                <a:extLst>
                  <a:ext uri="{FF2B5EF4-FFF2-40B4-BE49-F238E27FC236}">
                    <a16:creationId xmlns:a16="http://schemas.microsoft.com/office/drawing/2014/main" id="{C961D074-5390-24D0-DF24-A7F279AE24C3}"/>
                  </a:ext>
                </a:extLst>
              </p:cNvPr>
              <p:cNvSpPr/>
              <p:nvPr/>
            </p:nvSpPr>
            <p:spPr>
              <a:xfrm>
                <a:off x="1098419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88" name="Freeform: Shape 4887">
                <a:extLst>
                  <a:ext uri="{FF2B5EF4-FFF2-40B4-BE49-F238E27FC236}">
                    <a16:creationId xmlns:a16="http://schemas.microsoft.com/office/drawing/2014/main" id="{D76313C2-2CB8-EC15-2D00-EF36FF1869A6}"/>
                  </a:ext>
                </a:extLst>
              </p:cNvPr>
              <p:cNvSpPr/>
              <p:nvPr/>
            </p:nvSpPr>
            <p:spPr>
              <a:xfrm>
                <a:off x="1110022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89" name="Freeform: Shape 4888">
                <a:extLst>
                  <a:ext uri="{FF2B5EF4-FFF2-40B4-BE49-F238E27FC236}">
                    <a16:creationId xmlns:a16="http://schemas.microsoft.com/office/drawing/2014/main" id="{39FB17DD-2478-4824-FF32-0F38C638A52A}"/>
                  </a:ext>
                </a:extLst>
              </p:cNvPr>
              <p:cNvSpPr/>
              <p:nvPr/>
            </p:nvSpPr>
            <p:spPr>
              <a:xfrm>
                <a:off x="1121626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90" name="Freeform: Shape 4889">
                <a:extLst>
                  <a:ext uri="{FF2B5EF4-FFF2-40B4-BE49-F238E27FC236}">
                    <a16:creationId xmlns:a16="http://schemas.microsoft.com/office/drawing/2014/main" id="{814E86C3-3AD0-658D-5A3C-66D45D9BE01B}"/>
                  </a:ext>
                </a:extLst>
              </p:cNvPr>
              <p:cNvSpPr/>
              <p:nvPr/>
            </p:nvSpPr>
            <p:spPr>
              <a:xfrm>
                <a:off x="1133229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91" name="Freeform: Shape 4890">
                <a:extLst>
                  <a:ext uri="{FF2B5EF4-FFF2-40B4-BE49-F238E27FC236}">
                    <a16:creationId xmlns:a16="http://schemas.microsoft.com/office/drawing/2014/main" id="{B18D2302-76FD-1EAF-50E0-8332EB449188}"/>
                  </a:ext>
                </a:extLst>
              </p:cNvPr>
              <p:cNvSpPr/>
              <p:nvPr/>
            </p:nvSpPr>
            <p:spPr>
              <a:xfrm>
                <a:off x="1144831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92" name="Freeform: Shape 4891">
                <a:extLst>
                  <a:ext uri="{FF2B5EF4-FFF2-40B4-BE49-F238E27FC236}">
                    <a16:creationId xmlns:a16="http://schemas.microsoft.com/office/drawing/2014/main" id="{8C1AA1D9-CE73-CF51-A82E-8D4AD129A1BB}"/>
                  </a:ext>
                </a:extLst>
              </p:cNvPr>
              <p:cNvSpPr/>
              <p:nvPr/>
            </p:nvSpPr>
            <p:spPr>
              <a:xfrm>
                <a:off x="1156434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93" name="Freeform: Shape 4892">
                <a:extLst>
                  <a:ext uri="{FF2B5EF4-FFF2-40B4-BE49-F238E27FC236}">
                    <a16:creationId xmlns:a16="http://schemas.microsoft.com/office/drawing/2014/main" id="{69DFF6AF-3B4F-DBD9-4B5A-46D38806210F}"/>
                  </a:ext>
                </a:extLst>
              </p:cNvPr>
              <p:cNvSpPr/>
              <p:nvPr/>
            </p:nvSpPr>
            <p:spPr>
              <a:xfrm>
                <a:off x="1168037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94" name="Freeform: Shape 4893">
                <a:extLst>
                  <a:ext uri="{FF2B5EF4-FFF2-40B4-BE49-F238E27FC236}">
                    <a16:creationId xmlns:a16="http://schemas.microsoft.com/office/drawing/2014/main" id="{456E50D0-CA83-810F-AEF2-7E634A5162AE}"/>
                  </a:ext>
                </a:extLst>
              </p:cNvPr>
              <p:cNvSpPr/>
              <p:nvPr/>
            </p:nvSpPr>
            <p:spPr>
              <a:xfrm>
                <a:off x="1179640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95" name="Freeform: Shape 4894">
                <a:extLst>
                  <a:ext uri="{FF2B5EF4-FFF2-40B4-BE49-F238E27FC236}">
                    <a16:creationId xmlns:a16="http://schemas.microsoft.com/office/drawing/2014/main" id="{59477E7D-075B-5253-8AE6-4656425156ED}"/>
                  </a:ext>
                </a:extLst>
              </p:cNvPr>
              <p:cNvSpPr/>
              <p:nvPr/>
            </p:nvSpPr>
            <p:spPr>
              <a:xfrm>
                <a:off x="1191242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96" name="Freeform: Shape 4895">
                <a:extLst>
                  <a:ext uri="{FF2B5EF4-FFF2-40B4-BE49-F238E27FC236}">
                    <a16:creationId xmlns:a16="http://schemas.microsoft.com/office/drawing/2014/main" id="{DFAA195E-F2E7-B3D1-91E9-52CF386BBF65}"/>
                  </a:ext>
                </a:extLst>
              </p:cNvPr>
              <p:cNvSpPr/>
              <p:nvPr/>
            </p:nvSpPr>
            <p:spPr>
              <a:xfrm>
                <a:off x="1202845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897" name="Freeform: Shape 4896">
                <a:extLst>
                  <a:ext uri="{FF2B5EF4-FFF2-40B4-BE49-F238E27FC236}">
                    <a16:creationId xmlns:a16="http://schemas.microsoft.com/office/drawing/2014/main" id="{DE7F8A73-D170-15BB-E357-D39A09414852}"/>
                  </a:ext>
                </a:extLst>
              </p:cNvPr>
              <p:cNvSpPr/>
              <p:nvPr/>
            </p:nvSpPr>
            <p:spPr>
              <a:xfrm>
                <a:off x="1214449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13" name="Freeform: Shape 4912">
                <a:extLst>
                  <a:ext uri="{FF2B5EF4-FFF2-40B4-BE49-F238E27FC236}">
                    <a16:creationId xmlns:a16="http://schemas.microsoft.com/office/drawing/2014/main" id="{FCC1FE6B-D859-5731-54AB-939D0D21BB09}"/>
                  </a:ext>
                </a:extLst>
              </p:cNvPr>
              <p:cNvSpPr/>
              <p:nvPr/>
            </p:nvSpPr>
            <p:spPr>
              <a:xfrm>
                <a:off x="935978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14" name="Freeform: Shape 4913">
                <a:extLst>
                  <a:ext uri="{FF2B5EF4-FFF2-40B4-BE49-F238E27FC236}">
                    <a16:creationId xmlns:a16="http://schemas.microsoft.com/office/drawing/2014/main" id="{EA53CF94-A079-1AE9-CC8A-7747042D6E19}"/>
                  </a:ext>
                </a:extLst>
              </p:cNvPr>
              <p:cNvSpPr/>
              <p:nvPr/>
            </p:nvSpPr>
            <p:spPr>
              <a:xfrm>
                <a:off x="947581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15" name="Freeform: Shape 4914">
                <a:extLst>
                  <a:ext uri="{FF2B5EF4-FFF2-40B4-BE49-F238E27FC236}">
                    <a16:creationId xmlns:a16="http://schemas.microsoft.com/office/drawing/2014/main" id="{310E5975-F96C-567B-F71A-0D225607B41B}"/>
                  </a:ext>
                </a:extLst>
              </p:cNvPr>
              <p:cNvSpPr/>
              <p:nvPr/>
            </p:nvSpPr>
            <p:spPr>
              <a:xfrm>
                <a:off x="95918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16" name="Freeform: Shape 4915">
                <a:extLst>
                  <a:ext uri="{FF2B5EF4-FFF2-40B4-BE49-F238E27FC236}">
                    <a16:creationId xmlns:a16="http://schemas.microsoft.com/office/drawing/2014/main" id="{E8F37D55-8776-31C5-FDB5-4194EDE341DB}"/>
                  </a:ext>
                </a:extLst>
              </p:cNvPr>
              <p:cNvSpPr/>
              <p:nvPr/>
            </p:nvSpPr>
            <p:spPr>
              <a:xfrm>
                <a:off x="970786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17" name="Freeform: Shape 4916">
                <a:extLst>
                  <a:ext uri="{FF2B5EF4-FFF2-40B4-BE49-F238E27FC236}">
                    <a16:creationId xmlns:a16="http://schemas.microsoft.com/office/drawing/2014/main" id="{8115B93B-5568-702C-9918-BFFE3DC59D97}"/>
                  </a:ext>
                </a:extLst>
              </p:cNvPr>
              <p:cNvSpPr/>
              <p:nvPr/>
            </p:nvSpPr>
            <p:spPr>
              <a:xfrm>
                <a:off x="98238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18" name="Freeform: Shape 4917">
                <a:extLst>
                  <a:ext uri="{FF2B5EF4-FFF2-40B4-BE49-F238E27FC236}">
                    <a16:creationId xmlns:a16="http://schemas.microsoft.com/office/drawing/2014/main" id="{F8C9678E-B1DF-0F53-38E4-FA4781A15218}"/>
                  </a:ext>
                </a:extLst>
              </p:cNvPr>
              <p:cNvSpPr/>
              <p:nvPr/>
            </p:nvSpPr>
            <p:spPr>
              <a:xfrm>
                <a:off x="993992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19" name="Freeform: Shape 4918">
                <a:extLst>
                  <a:ext uri="{FF2B5EF4-FFF2-40B4-BE49-F238E27FC236}">
                    <a16:creationId xmlns:a16="http://schemas.microsoft.com/office/drawing/2014/main" id="{5CA3B648-1B4B-EE1D-45FB-8C496CCBECF2}"/>
                  </a:ext>
                </a:extLst>
              </p:cNvPr>
              <p:cNvSpPr/>
              <p:nvPr/>
            </p:nvSpPr>
            <p:spPr>
              <a:xfrm>
                <a:off x="100559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20" name="Freeform: Shape 4919">
                <a:extLst>
                  <a:ext uri="{FF2B5EF4-FFF2-40B4-BE49-F238E27FC236}">
                    <a16:creationId xmlns:a16="http://schemas.microsoft.com/office/drawing/2014/main" id="{1936A57E-000D-F91C-38D5-F360D3674119}"/>
                  </a:ext>
                </a:extLst>
              </p:cNvPr>
              <p:cNvSpPr/>
              <p:nvPr/>
            </p:nvSpPr>
            <p:spPr>
              <a:xfrm>
                <a:off x="1017199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21" name="Freeform: Shape 4920">
                <a:extLst>
                  <a:ext uri="{FF2B5EF4-FFF2-40B4-BE49-F238E27FC236}">
                    <a16:creationId xmlns:a16="http://schemas.microsoft.com/office/drawing/2014/main" id="{0ED89548-B715-8012-0771-FC514CF8775A}"/>
                  </a:ext>
                </a:extLst>
              </p:cNvPr>
              <p:cNvSpPr/>
              <p:nvPr/>
            </p:nvSpPr>
            <p:spPr>
              <a:xfrm>
                <a:off x="1028801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22" name="Freeform: Shape 4921">
                <a:extLst>
                  <a:ext uri="{FF2B5EF4-FFF2-40B4-BE49-F238E27FC236}">
                    <a16:creationId xmlns:a16="http://schemas.microsoft.com/office/drawing/2014/main" id="{A4A16845-37F4-D957-0920-CCA831C30472}"/>
                  </a:ext>
                </a:extLst>
              </p:cNvPr>
              <p:cNvSpPr/>
              <p:nvPr/>
            </p:nvSpPr>
            <p:spPr>
              <a:xfrm>
                <a:off x="104040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23" name="Freeform: Shape 4922">
                <a:extLst>
                  <a:ext uri="{FF2B5EF4-FFF2-40B4-BE49-F238E27FC236}">
                    <a16:creationId xmlns:a16="http://schemas.microsoft.com/office/drawing/2014/main" id="{D611FBC2-DBC6-139E-50B6-68172664D5FF}"/>
                  </a:ext>
                </a:extLst>
              </p:cNvPr>
              <p:cNvSpPr/>
              <p:nvPr/>
            </p:nvSpPr>
            <p:spPr>
              <a:xfrm>
                <a:off x="1052007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24" name="Freeform: Shape 4923">
                <a:extLst>
                  <a:ext uri="{FF2B5EF4-FFF2-40B4-BE49-F238E27FC236}">
                    <a16:creationId xmlns:a16="http://schemas.microsoft.com/office/drawing/2014/main" id="{A9EFB8AA-3FBD-9CA2-F9F1-28D840A56540}"/>
                  </a:ext>
                </a:extLst>
              </p:cNvPr>
              <p:cNvSpPr/>
              <p:nvPr/>
            </p:nvSpPr>
            <p:spPr>
              <a:xfrm>
                <a:off x="1063611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25" name="Freeform: Shape 4924">
                <a:extLst>
                  <a:ext uri="{FF2B5EF4-FFF2-40B4-BE49-F238E27FC236}">
                    <a16:creationId xmlns:a16="http://schemas.microsoft.com/office/drawing/2014/main" id="{6757658D-94DF-F1AB-76E2-F1976105CC58}"/>
                  </a:ext>
                </a:extLst>
              </p:cNvPr>
              <p:cNvSpPr/>
              <p:nvPr/>
            </p:nvSpPr>
            <p:spPr>
              <a:xfrm>
                <a:off x="1075214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26" name="Freeform: Shape 4925">
                <a:extLst>
                  <a:ext uri="{FF2B5EF4-FFF2-40B4-BE49-F238E27FC236}">
                    <a16:creationId xmlns:a16="http://schemas.microsoft.com/office/drawing/2014/main" id="{8F8C0925-C1AF-8C75-F2F6-2F07348E13F4}"/>
                  </a:ext>
                </a:extLst>
              </p:cNvPr>
              <p:cNvSpPr/>
              <p:nvPr/>
            </p:nvSpPr>
            <p:spPr>
              <a:xfrm>
                <a:off x="108681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27" name="Freeform: Shape 4926">
                <a:extLst>
                  <a:ext uri="{FF2B5EF4-FFF2-40B4-BE49-F238E27FC236}">
                    <a16:creationId xmlns:a16="http://schemas.microsoft.com/office/drawing/2014/main" id="{4EDE8DF0-D903-57B0-EC9B-9FA1470DE502}"/>
                  </a:ext>
                </a:extLst>
              </p:cNvPr>
              <p:cNvSpPr/>
              <p:nvPr/>
            </p:nvSpPr>
            <p:spPr>
              <a:xfrm>
                <a:off x="1098419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28" name="Freeform: Shape 4927">
                <a:extLst>
                  <a:ext uri="{FF2B5EF4-FFF2-40B4-BE49-F238E27FC236}">
                    <a16:creationId xmlns:a16="http://schemas.microsoft.com/office/drawing/2014/main" id="{9FFDD537-C37D-28CB-FD61-DB05C52B82E5}"/>
                  </a:ext>
                </a:extLst>
              </p:cNvPr>
              <p:cNvSpPr/>
              <p:nvPr/>
            </p:nvSpPr>
            <p:spPr>
              <a:xfrm>
                <a:off x="1110022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29" name="Freeform: Shape 4928">
                <a:extLst>
                  <a:ext uri="{FF2B5EF4-FFF2-40B4-BE49-F238E27FC236}">
                    <a16:creationId xmlns:a16="http://schemas.microsoft.com/office/drawing/2014/main" id="{52ADC54A-CF1F-BCF1-BE9A-7565E0F57717}"/>
                  </a:ext>
                </a:extLst>
              </p:cNvPr>
              <p:cNvSpPr/>
              <p:nvPr/>
            </p:nvSpPr>
            <p:spPr>
              <a:xfrm>
                <a:off x="1121626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30" name="Freeform: Shape 4929">
                <a:extLst>
                  <a:ext uri="{FF2B5EF4-FFF2-40B4-BE49-F238E27FC236}">
                    <a16:creationId xmlns:a16="http://schemas.microsoft.com/office/drawing/2014/main" id="{D5292578-2B72-224C-189D-956A6A0E1A5A}"/>
                  </a:ext>
                </a:extLst>
              </p:cNvPr>
              <p:cNvSpPr/>
              <p:nvPr/>
            </p:nvSpPr>
            <p:spPr>
              <a:xfrm>
                <a:off x="1133229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31" name="Freeform: Shape 4930">
                <a:extLst>
                  <a:ext uri="{FF2B5EF4-FFF2-40B4-BE49-F238E27FC236}">
                    <a16:creationId xmlns:a16="http://schemas.microsoft.com/office/drawing/2014/main" id="{C885E2F6-D592-09DD-AAEC-F57F10BC3C6F}"/>
                  </a:ext>
                </a:extLst>
              </p:cNvPr>
              <p:cNvSpPr/>
              <p:nvPr/>
            </p:nvSpPr>
            <p:spPr>
              <a:xfrm>
                <a:off x="1144831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32" name="Freeform: Shape 4931">
                <a:extLst>
                  <a:ext uri="{FF2B5EF4-FFF2-40B4-BE49-F238E27FC236}">
                    <a16:creationId xmlns:a16="http://schemas.microsoft.com/office/drawing/2014/main" id="{83FFBF7B-0857-8EA2-52FE-03F02C4FBE1B}"/>
                  </a:ext>
                </a:extLst>
              </p:cNvPr>
              <p:cNvSpPr/>
              <p:nvPr/>
            </p:nvSpPr>
            <p:spPr>
              <a:xfrm>
                <a:off x="1156434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33" name="Freeform: Shape 4932">
                <a:extLst>
                  <a:ext uri="{FF2B5EF4-FFF2-40B4-BE49-F238E27FC236}">
                    <a16:creationId xmlns:a16="http://schemas.microsoft.com/office/drawing/2014/main" id="{CC379B93-4876-CBE7-4CC2-6EA09E5CCC60}"/>
                  </a:ext>
                </a:extLst>
              </p:cNvPr>
              <p:cNvSpPr/>
              <p:nvPr/>
            </p:nvSpPr>
            <p:spPr>
              <a:xfrm>
                <a:off x="1168037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34" name="Freeform: Shape 4933">
                <a:extLst>
                  <a:ext uri="{FF2B5EF4-FFF2-40B4-BE49-F238E27FC236}">
                    <a16:creationId xmlns:a16="http://schemas.microsoft.com/office/drawing/2014/main" id="{95C57EAE-C65C-036F-84A3-F1D735C314DE}"/>
                  </a:ext>
                </a:extLst>
              </p:cNvPr>
              <p:cNvSpPr/>
              <p:nvPr/>
            </p:nvSpPr>
            <p:spPr>
              <a:xfrm>
                <a:off x="1179640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35" name="Freeform: Shape 4934">
                <a:extLst>
                  <a:ext uri="{FF2B5EF4-FFF2-40B4-BE49-F238E27FC236}">
                    <a16:creationId xmlns:a16="http://schemas.microsoft.com/office/drawing/2014/main" id="{4B90F433-6CC4-1DFF-EBBB-77EBEF484B55}"/>
                  </a:ext>
                </a:extLst>
              </p:cNvPr>
              <p:cNvSpPr/>
              <p:nvPr/>
            </p:nvSpPr>
            <p:spPr>
              <a:xfrm>
                <a:off x="1191242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36" name="Freeform: Shape 4935">
                <a:extLst>
                  <a:ext uri="{FF2B5EF4-FFF2-40B4-BE49-F238E27FC236}">
                    <a16:creationId xmlns:a16="http://schemas.microsoft.com/office/drawing/2014/main" id="{8C406488-9A0B-2EC7-8FF9-8FCB90F05B72}"/>
                  </a:ext>
                </a:extLst>
              </p:cNvPr>
              <p:cNvSpPr/>
              <p:nvPr/>
            </p:nvSpPr>
            <p:spPr>
              <a:xfrm>
                <a:off x="1202845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37" name="Freeform: Shape 4936">
                <a:extLst>
                  <a:ext uri="{FF2B5EF4-FFF2-40B4-BE49-F238E27FC236}">
                    <a16:creationId xmlns:a16="http://schemas.microsoft.com/office/drawing/2014/main" id="{995BC844-9935-5B47-DFFB-53D5A3CC0C57}"/>
                  </a:ext>
                </a:extLst>
              </p:cNvPr>
              <p:cNvSpPr/>
              <p:nvPr/>
            </p:nvSpPr>
            <p:spPr>
              <a:xfrm>
                <a:off x="1214449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53" name="Freeform: Shape 4952">
                <a:extLst>
                  <a:ext uri="{FF2B5EF4-FFF2-40B4-BE49-F238E27FC236}">
                    <a16:creationId xmlns:a16="http://schemas.microsoft.com/office/drawing/2014/main" id="{715CEFAF-544A-CA23-A40A-EDF5FA3B03B5}"/>
                  </a:ext>
                </a:extLst>
              </p:cNvPr>
              <p:cNvSpPr/>
              <p:nvPr/>
            </p:nvSpPr>
            <p:spPr>
              <a:xfrm>
                <a:off x="935978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54" name="Freeform: Shape 4953">
                <a:extLst>
                  <a:ext uri="{FF2B5EF4-FFF2-40B4-BE49-F238E27FC236}">
                    <a16:creationId xmlns:a16="http://schemas.microsoft.com/office/drawing/2014/main" id="{5F05D859-62AC-44CB-4AC1-90B08DA7EBE8}"/>
                  </a:ext>
                </a:extLst>
              </p:cNvPr>
              <p:cNvSpPr/>
              <p:nvPr/>
            </p:nvSpPr>
            <p:spPr>
              <a:xfrm>
                <a:off x="947581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55" name="Freeform: Shape 4954">
                <a:extLst>
                  <a:ext uri="{FF2B5EF4-FFF2-40B4-BE49-F238E27FC236}">
                    <a16:creationId xmlns:a16="http://schemas.microsoft.com/office/drawing/2014/main" id="{B4ACBE23-111C-ECA4-6DB7-0F43E91ADC0D}"/>
                  </a:ext>
                </a:extLst>
              </p:cNvPr>
              <p:cNvSpPr/>
              <p:nvPr/>
            </p:nvSpPr>
            <p:spPr>
              <a:xfrm>
                <a:off x="95918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56" name="Freeform: Shape 4955">
                <a:extLst>
                  <a:ext uri="{FF2B5EF4-FFF2-40B4-BE49-F238E27FC236}">
                    <a16:creationId xmlns:a16="http://schemas.microsoft.com/office/drawing/2014/main" id="{43312231-D40A-9367-C2F3-32245827B336}"/>
                  </a:ext>
                </a:extLst>
              </p:cNvPr>
              <p:cNvSpPr/>
              <p:nvPr/>
            </p:nvSpPr>
            <p:spPr>
              <a:xfrm>
                <a:off x="970786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57" name="Freeform: Shape 4956">
                <a:extLst>
                  <a:ext uri="{FF2B5EF4-FFF2-40B4-BE49-F238E27FC236}">
                    <a16:creationId xmlns:a16="http://schemas.microsoft.com/office/drawing/2014/main" id="{9C2AFCAB-1973-A805-423C-D2DD8DC7299F}"/>
                  </a:ext>
                </a:extLst>
              </p:cNvPr>
              <p:cNvSpPr/>
              <p:nvPr/>
            </p:nvSpPr>
            <p:spPr>
              <a:xfrm>
                <a:off x="98238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58" name="Freeform: Shape 4957">
                <a:extLst>
                  <a:ext uri="{FF2B5EF4-FFF2-40B4-BE49-F238E27FC236}">
                    <a16:creationId xmlns:a16="http://schemas.microsoft.com/office/drawing/2014/main" id="{847B09C8-72F3-0FB0-4E84-8064B0809C61}"/>
                  </a:ext>
                </a:extLst>
              </p:cNvPr>
              <p:cNvSpPr/>
              <p:nvPr/>
            </p:nvSpPr>
            <p:spPr>
              <a:xfrm>
                <a:off x="993992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59" name="Freeform: Shape 4958">
                <a:extLst>
                  <a:ext uri="{FF2B5EF4-FFF2-40B4-BE49-F238E27FC236}">
                    <a16:creationId xmlns:a16="http://schemas.microsoft.com/office/drawing/2014/main" id="{33B5BCD8-9612-B238-D3AB-7BA73BC78083}"/>
                  </a:ext>
                </a:extLst>
              </p:cNvPr>
              <p:cNvSpPr/>
              <p:nvPr/>
            </p:nvSpPr>
            <p:spPr>
              <a:xfrm>
                <a:off x="100559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60" name="Freeform: Shape 4959">
                <a:extLst>
                  <a:ext uri="{FF2B5EF4-FFF2-40B4-BE49-F238E27FC236}">
                    <a16:creationId xmlns:a16="http://schemas.microsoft.com/office/drawing/2014/main" id="{1BF111BE-364F-5DD0-1361-3536F2438601}"/>
                  </a:ext>
                </a:extLst>
              </p:cNvPr>
              <p:cNvSpPr/>
              <p:nvPr/>
            </p:nvSpPr>
            <p:spPr>
              <a:xfrm>
                <a:off x="1017199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61" name="Freeform: Shape 4960">
                <a:extLst>
                  <a:ext uri="{FF2B5EF4-FFF2-40B4-BE49-F238E27FC236}">
                    <a16:creationId xmlns:a16="http://schemas.microsoft.com/office/drawing/2014/main" id="{E62D1F5A-AD18-5CFE-3C95-11E15021F4D7}"/>
                  </a:ext>
                </a:extLst>
              </p:cNvPr>
              <p:cNvSpPr/>
              <p:nvPr/>
            </p:nvSpPr>
            <p:spPr>
              <a:xfrm>
                <a:off x="1028801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62" name="Freeform: Shape 4961">
                <a:extLst>
                  <a:ext uri="{FF2B5EF4-FFF2-40B4-BE49-F238E27FC236}">
                    <a16:creationId xmlns:a16="http://schemas.microsoft.com/office/drawing/2014/main" id="{46D98966-49FF-48F9-31D9-3E729CA68AEC}"/>
                  </a:ext>
                </a:extLst>
              </p:cNvPr>
              <p:cNvSpPr/>
              <p:nvPr/>
            </p:nvSpPr>
            <p:spPr>
              <a:xfrm>
                <a:off x="104040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63" name="Freeform: Shape 4962">
                <a:extLst>
                  <a:ext uri="{FF2B5EF4-FFF2-40B4-BE49-F238E27FC236}">
                    <a16:creationId xmlns:a16="http://schemas.microsoft.com/office/drawing/2014/main" id="{F68FB6E2-42DE-EECC-78D8-07AFE5238EEC}"/>
                  </a:ext>
                </a:extLst>
              </p:cNvPr>
              <p:cNvSpPr/>
              <p:nvPr/>
            </p:nvSpPr>
            <p:spPr>
              <a:xfrm>
                <a:off x="1052007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64" name="Freeform: Shape 4963">
                <a:extLst>
                  <a:ext uri="{FF2B5EF4-FFF2-40B4-BE49-F238E27FC236}">
                    <a16:creationId xmlns:a16="http://schemas.microsoft.com/office/drawing/2014/main" id="{B9D6429C-1B1E-6D2C-1930-AD2E0B61E5BB}"/>
                  </a:ext>
                </a:extLst>
              </p:cNvPr>
              <p:cNvSpPr/>
              <p:nvPr/>
            </p:nvSpPr>
            <p:spPr>
              <a:xfrm>
                <a:off x="1063611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65" name="Freeform: Shape 4964">
                <a:extLst>
                  <a:ext uri="{FF2B5EF4-FFF2-40B4-BE49-F238E27FC236}">
                    <a16:creationId xmlns:a16="http://schemas.microsoft.com/office/drawing/2014/main" id="{A468AB3D-D409-8D96-EF05-790F480A8915}"/>
                  </a:ext>
                </a:extLst>
              </p:cNvPr>
              <p:cNvSpPr/>
              <p:nvPr/>
            </p:nvSpPr>
            <p:spPr>
              <a:xfrm>
                <a:off x="1075214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66" name="Freeform: Shape 4965">
                <a:extLst>
                  <a:ext uri="{FF2B5EF4-FFF2-40B4-BE49-F238E27FC236}">
                    <a16:creationId xmlns:a16="http://schemas.microsoft.com/office/drawing/2014/main" id="{A9539028-912C-2FE7-BD99-D5D931C9CA9E}"/>
                  </a:ext>
                </a:extLst>
              </p:cNvPr>
              <p:cNvSpPr/>
              <p:nvPr/>
            </p:nvSpPr>
            <p:spPr>
              <a:xfrm>
                <a:off x="108681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67" name="Freeform: Shape 4966">
                <a:extLst>
                  <a:ext uri="{FF2B5EF4-FFF2-40B4-BE49-F238E27FC236}">
                    <a16:creationId xmlns:a16="http://schemas.microsoft.com/office/drawing/2014/main" id="{0DA95AB3-9FA9-F774-B397-ADA4B6A87691}"/>
                  </a:ext>
                </a:extLst>
              </p:cNvPr>
              <p:cNvSpPr/>
              <p:nvPr/>
            </p:nvSpPr>
            <p:spPr>
              <a:xfrm>
                <a:off x="1098419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68" name="Freeform: Shape 4967">
                <a:extLst>
                  <a:ext uri="{FF2B5EF4-FFF2-40B4-BE49-F238E27FC236}">
                    <a16:creationId xmlns:a16="http://schemas.microsoft.com/office/drawing/2014/main" id="{7B83691D-7D33-70C6-0E69-05E264FCA88C}"/>
                  </a:ext>
                </a:extLst>
              </p:cNvPr>
              <p:cNvSpPr/>
              <p:nvPr/>
            </p:nvSpPr>
            <p:spPr>
              <a:xfrm>
                <a:off x="1110022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69" name="Freeform: Shape 4968">
                <a:extLst>
                  <a:ext uri="{FF2B5EF4-FFF2-40B4-BE49-F238E27FC236}">
                    <a16:creationId xmlns:a16="http://schemas.microsoft.com/office/drawing/2014/main" id="{E9F11864-4198-5966-2326-EAFA537C21A7}"/>
                  </a:ext>
                </a:extLst>
              </p:cNvPr>
              <p:cNvSpPr/>
              <p:nvPr/>
            </p:nvSpPr>
            <p:spPr>
              <a:xfrm>
                <a:off x="1121626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70" name="Freeform: Shape 4969">
                <a:extLst>
                  <a:ext uri="{FF2B5EF4-FFF2-40B4-BE49-F238E27FC236}">
                    <a16:creationId xmlns:a16="http://schemas.microsoft.com/office/drawing/2014/main" id="{97BA8C52-F167-D411-4C27-074DCD0E0D62}"/>
                  </a:ext>
                </a:extLst>
              </p:cNvPr>
              <p:cNvSpPr/>
              <p:nvPr/>
            </p:nvSpPr>
            <p:spPr>
              <a:xfrm>
                <a:off x="1133229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71" name="Freeform: Shape 4970">
                <a:extLst>
                  <a:ext uri="{FF2B5EF4-FFF2-40B4-BE49-F238E27FC236}">
                    <a16:creationId xmlns:a16="http://schemas.microsoft.com/office/drawing/2014/main" id="{96AB0931-A114-753A-A31B-956013A466F7}"/>
                  </a:ext>
                </a:extLst>
              </p:cNvPr>
              <p:cNvSpPr/>
              <p:nvPr/>
            </p:nvSpPr>
            <p:spPr>
              <a:xfrm>
                <a:off x="1144831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72" name="Freeform: Shape 4971">
                <a:extLst>
                  <a:ext uri="{FF2B5EF4-FFF2-40B4-BE49-F238E27FC236}">
                    <a16:creationId xmlns:a16="http://schemas.microsoft.com/office/drawing/2014/main" id="{CEA1EE09-EF31-7AF2-9476-67FDA9F0BAEE}"/>
                  </a:ext>
                </a:extLst>
              </p:cNvPr>
              <p:cNvSpPr/>
              <p:nvPr/>
            </p:nvSpPr>
            <p:spPr>
              <a:xfrm>
                <a:off x="1156434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73" name="Freeform: Shape 4972">
                <a:extLst>
                  <a:ext uri="{FF2B5EF4-FFF2-40B4-BE49-F238E27FC236}">
                    <a16:creationId xmlns:a16="http://schemas.microsoft.com/office/drawing/2014/main" id="{B43746DD-51B5-5A08-442A-C59457E9AE47}"/>
                  </a:ext>
                </a:extLst>
              </p:cNvPr>
              <p:cNvSpPr/>
              <p:nvPr/>
            </p:nvSpPr>
            <p:spPr>
              <a:xfrm>
                <a:off x="1168037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74" name="Freeform: Shape 4973">
                <a:extLst>
                  <a:ext uri="{FF2B5EF4-FFF2-40B4-BE49-F238E27FC236}">
                    <a16:creationId xmlns:a16="http://schemas.microsoft.com/office/drawing/2014/main" id="{433695CE-90C2-97C1-724A-15E3FD5C37A0}"/>
                  </a:ext>
                </a:extLst>
              </p:cNvPr>
              <p:cNvSpPr/>
              <p:nvPr/>
            </p:nvSpPr>
            <p:spPr>
              <a:xfrm>
                <a:off x="1179640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75" name="Freeform: Shape 4974">
                <a:extLst>
                  <a:ext uri="{FF2B5EF4-FFF2-40B4-BE49-F238E27FC236}">
                    <a16:creationId xmlns:a16="http://schemas.microsoft.com/office/drawing/2014/main" id="{F7D33863-238D-67E9-FF13-F5C0081C3E1A}"/>
                  </a:ext>
                </a:extLst>
              </p:cNvPr>
              <p:cNvSpPr/>
              <p:nvPr/>
            </p:nvSpPr>
            <p:spPr>
              <a:xfrm>
                <a:off x="1191242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76" name="Freeform: Shape 4975">
                <a:extLst>
                  <a:ext uri="{FF2B5EF4-FFF2-40B4-BE49-F238E27FC236}">
                    <a16:creationId xmlns:a16="http://schemas.microsoft.com/office/drawing/2014/main" id="{C4912BF2-5082-9D77-11C6-52D89CE41327}"/>
                  </a:ext>
                </a:extLst>
              </p:cNvPr>
              <p:cNvSpPr/>
              <p:nvPr/>
            </p:nvSpPr>
            <p:spPr>
              <a:xfrm>
                <a:off x="1202845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77" name="Freeform: Shape 4976">
                <a:extLst>
                  <a:ext uri="{FF2B5EF4-FFF2-40B4-BE49-F238E27FC236}">
                    <a16:creationId xmlns:a16="http://schemas.microsoft.com/office/drawing/2014/main" id="{C4F305B5-532E-579B-C063-998B0F2CCA78}"/>
                  </a:ext>
                </a:extLst>
              </p:cNvPr>
              <p:cNvSpPr/>
              <p:nvPr/>
            </p:nvSpPr>
            <p:spPr>
              <a:xfrm>
                <a:off x="1214449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93" name="Freeform: Shape 4992">
                <a:extLst>
                  <a:ext uri="{FF2B5EF4-FFF2-40B4-BE49-F238E27FC236}">
                    <a16:creationId xmlns:a16="http://schemas.microsoft.com/office/drawing/2014/main" id="{3A397AE7-E707-B091-F8BD-372A7423979E}"/>
                  </a:ext>
                </a:extLst>
              </p:cNvPr>
              <p:cNvSpPr/>
              <p:nvPr/>
            </p:nvSpPr>
            <p:spPr>
              <a:xfrm>
                <a:off x="935978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94" name="Freeform: Shape 4993">
                <a:extLst>
                  <a:ext uri="{FF2B5EF4-FFF2-40B4-BE49-F238E27FC236}">
                    <a16:creationId xmlns:a16="http://schemas.microsoft.com/office/drawing/2014/main" id="{212E3952-D43C-8191-D59F-8997336F2DA2}"/>
                  </a:ext>
                </a:extLst>
              </p:cNvPr>
              <p:cNvSpPr/>
              <p:nvPr/>
            </p:nvSpPr>
            <p:spPr>
              <a:xfrm>
                <a:off x="947581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95" name="Freeform: Shape 4994">
                <a:extLst>
                  <a:ext uri="{FF2B5EF4-FFF2-40B4-BE49-F238E27FC236}">
                    <a16:creationId xmlns:a16="http://schemas.microsoft.com/office/drawing/2014/main" id="{952C3937-4BB3-BAE0-7DFF-AEED44981DAD}"/>
                  </a:ext>
                </a:extLst>
              </p:cNvPr>
              <p:cNvSpPr/>
              <p:nvPr/>
            </p:nvSpPr>
            <p:spPr>
              <a:xfrm>
                <a:off x="95918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96" name="Freeform: Shape 4995">
                <a:extLst>
                  <a:ext uri="{FF2B5EF4-FFF2-40B4-BE49-F238E27FC236}">
                    <a16:creationId xmlns:a16="http://schemas.microsoft.com/office/drawing/2014/main" id="{EEBADFBF-4BFA-84B7-B218-C42DB055741D}"/>
                  </a:ext>
                </a:extLst>
              </p:cNvPr>
              <p:cNvSpPr/>
              <p:nvPr/>
            </p:nvSpPr>
            <p:spPr>
              <a:xfrm>
                <a:off x="970786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97" name="Freeform: Shape 4996">
                <a:extLst>
                  <a:ext uri="{FF2B5EF4-FFF2-40B4-BE49-F238E27FC236}">
                    <a16:creationId xmlns:a16="http://schemas.microsoft.com/office/drawing/2014/main" id="{E7D0607A-D9A0-1B6F-9190-30735B907505}"/>
                  </a:ext>
                </a:extLst>
              </p:cNvPr>
              <p:cNvSpPr/>
              <p:nvPr/>
            </p:nvSpPr>
            <p:spPr>
              <a:xfrm>
                <a:off x="98238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98" name="Freeform: Shape 4997">
                <a:extLst>
                  <a:ext uri="{FF2B5EF4-FFF2-40B4-BE49-F238E27FC236}">
                    <a16:creationId xmlns:a16="http://schemas.microsoft.com/office/drawing/2014/main" id="{1121537B-FA3C-5FAC-F656-ED65195A01BF}"/>
                  </a:ext>
                </a:extLst>
              </p:cNvPr>
              <p:cNvSpPr/>
              <p:nvPr/>
            </p:nvSpPr>
            <p:spPr>
              <a:xfrm>
                <a:off x="993992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4999" name="Freeform: Shape 4998">
                <a:extLst>
                  <a:ext uri="{FF2B5EF4-FFF2-40B4-BE49-F238E27FC236}">
                    <a16:creationId xmlns:a16="http://schemas.microsoft.com/office/drawing/2014/main" id="{40E060D6-D3D9-EE88-16BD-82D2C39FD420}"/>
                  </a:ext>
                </a:extLst>
              </p:cNvPr>
              <p:cNvSpPr/>
              <p:nvPr/>
            </p:nvSpPr>
            <p:spPr>
              <a:xfrm>
                <a:off x="100559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00" name="Freeform: Shape 4999">
                <a:extLst>
                  <a:ext uri="{FF2B5EF4-FFF2-40B4-BE49-F238E27FC236}">
                    <a16:creationId xmlns:a16="http://schemas.microsoft.com/office/drawing/2014/main" id="{C15D5766-E1F1-3266-D893-39990DE1A2D5}"/>
                  </a:ext>
                </a:extLst>
              </p:cNvPr>
              <p:cNvSpPr/>
              <p:nvPr/>
            </p:nvSpPr>
            <p:spPr>
              <a:xfrm>
                <a:off x="1017199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01" name="Freeform: Shape 5000">
                <a:extLst>
                  <a:ext uri="{FF2B5EF4-FFF2-40B4-BE49-F238E27FC236}">
                    <a16:creationId xmlns:a16="http://schemas.microsoft.com/office/drawing/2014/main" id="{2C4C4BA9-2A5A-463F-6B6C-1156B8F4E621}"/>
                  </a:ext>
                </a:extLst>
              </p:cNvPr>
              <p:cNvSpPr/>
              <p:nvPr/>
            </p:nvSpPr>
            <p:spPr>
              <a:xfrm>
                <a:off x="1028801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02" name="Freeform: Shape 5001">
                <a:extLst>
                  <a:ext uri="{FF2B5EF4-FFF2-40B4-BE49-F238E27FC236}">
                    <a16:creationId xmlns:a16="http://schemas.microsoft.com/office/drawing/2014/main" id="{279A3581-A409-2C4B-02F5-6028C9261A56}"/>
                  </a:ext>
                </a:extLst>
              </p:cNvPr>
              <p:cNvSpPr/>
              <p:nvPr/>
            </p:nvSpPr>
            <p:spPr>
              <a:xfrm>
                <a:off x="104040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03" name="Freeform: Shape 5002">
                <a:extLst>
                  <a:ext uri="{FF2B5EF4-FFF2-40B4-BE49-F238E27FC236}">
                    <a16:creationId xmlns:a16="http://schemas.microsoft.com/office/drawing/2014/main" id="{6EA59FD0-ED5B-3116-6294-CC5B4FD7A826}"/>
                  </a:ext>
                </a:extLst>
              </p:cNvPr>
              <p:cNvSpPr/>
              <p:nvPr/>
            </p:nvSpPr>
            <p:spPr>
              <a:xfrm>
                <a:off x="1052007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04" name="Freeform: Shape 5003">
                <a:extLst>
                  <a:ext uri="{FF2B5EF4-FFF2-40B4-BE49-F238E27FC236}">
                    <a16:creationId xmlns:a16="http://schemas.microsoft.com/office/drawing/2014/main" id="{F0F7247C-8F41-2801-40D8-DED2DA81F5A3}"/>
                  </a:ext>
                </a:extLst>
              </p:cNvPr>
              <p:cNvSpPr/>
              <p:nvPr/>
            </p:nvSpPr>
            <p:spPr>
              <a:xfrm>
                <a:off x="1063611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05" name="Freeform: Shape 5004">
                <a:extLst>
                  <a:ext uri="{FF2B5EF4-FFF2-40B4-BE49-F238E27FC236}">
                    <a16:creationId xmlns:a16="http://schemas.microsoft.com/office/drawing/2014/main" id="{0B6EDBCC-BD27-16CC-4C9A-63DB8E908685}"/>
                  </a:ext>
                </a:extLst>
              </p:cNvPr>
              <p:cNvSpPr/>
              <p:nvPr/>
            </p:nvSpPr>
            <p:spPr>
              <a:xfrm>
                <a:off x="1075214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06" name="Freeform: Shape 5005">
                <a:extLst>
                  <a:ext uri="{FF2B5EF4-FFF2-40B4-BE49-F238E27FC236}">
                    <a16:creationId xmlns:a16="http://schemas.microsoft.com/office/drawing/2014/main" id="{ED7200BA-C1FD-F54A-B201-137EBE382423}"/>
                  </a:ext>
                </a:extLst>
              </p:cNvPr>
              <p:cNvSpPr/>
              <p:nvPr/>
            </p:nvSpPr>
            <p:spPr>
              <a:xfrm>
                <a:off x="108681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07" name="Freeform: Shape 5006">
                <a:extLst>
                  <a:ext uri="{FF2B5EF4-FFF2-40B4-BE49-F238E27FC236}">
                    <a16:creationId xmlns:a16="http://schemas.microsoft.com/office/drawing/2014/main" id="{4C9F8972-C846-733A-274E-8B89E826B208}"/>
                  </a:ext>
                </a:extLst>
              </p:cNvPr>
              <p:cNvSpPr/>
              <p:nvPr/>
            </p:nvSpPr>
            <p:spPr>
              <a:xfrm>
                <a:off x="1098419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08" name="Freeform: Shape 5007">
                <a:extLst>
                  <a:ext uri="{FF2B5EF4-FFF2-40B4-BE49-F238E27FC236}">
                    <a16:creationId xmlns:a16="http://schemas.microsoft.com/office/drawing/2014/main" id="{63CC83C1-81F2-6324-3302-0677FBA2C6C3}"/>
                  </a:ext>
                </a:extLst>
              </p:cNvPr>
              <p:cNvSpPr/>
              <p:nvPr/>
            </p:nvSpPr>
            <p:spPr>
              <a:xfrm>
                <a:off x="1110022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09" name="Freeform: Shape 5008">
                <a:extLst>
                  <a:ext uri="{FF2B5EF4-FFF2-40B4-BE49-F238E27FC236}">
                    <a16:creationId xmlns:a16="http://schemas.microsoft.com/office/drawing/2014/main" id="{6C5BCDC3-40F3-9359-412F-5DB2BE882BB5}"/>
                  </a:ext>
                </a:extLst>
              </p:cNvPr>
              <p:cNvSpPr/>
              <p:nvPr/>
            </p:nvSpPr>
            <p:spPr>
              <a:xfrm>
                <a:off x="1121626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10" name="Freeform: Shape 5009">
                <a:extLst>
                  <a:ext uri="{FF2B5EF4-FFF2-40B4-BE49-F238E27FC236}">
                    <a16:creationId xmlns:a16="http://schemas.microsoft.com/office/drawing/2014/main" id="{9D068750-6AB3-D999-28AF-A8B81B3A003C}"/>
                  </a:ext>
                </a:extLst>
              </p:cNvPr>
              <p:cNvSpPr/>
              <p:nvPr/>
            </p:nvSpPr>
            <p:spPr>
              <a:xfrm>
                <a:off x="1133229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11" name="Freeform: Shape 5010">
                <a:extLst>
                  <a:ext uri="{FF2B5EF4-FFF2-40B4-BE49-F238E27FC236}">
                    <a16:creationId xmlns:a16="http://schemas.microsoft.com/office/drawing/2014/main" id="{083DA9C6-B6C6-91DB-81C0-B6E7EE826A0A}"/>
                  </a:ext>
                </a:extLst>
              </p:cNvPr>
              <p:cNvSpPr/>
              <p:nvPr/>
            </p:nvSpPr>
            <p:spPr>
              <a:xfrm>
                <a:off x="1144831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12" name="Freeform: Shape 5011">
                <a:extLst>
                  <a:ext uri="{FF2B5EF4-FFF2-40B4-BE49-F238E27FC236}">
                    <a16:creationId xmlns:a16="http://schemas.microsoft.com/office/drawing/2014/main" id="{5FB73D9C-7804-746E-BA60-FD8E67294A0B}"/>
                  </a:ext>
                </a:extLst>
              </p:cNvPr>
              <p:cNvSpPr/>
              <p:nvPr/>
            </p:nvSpPr>
            <p:spPr>
              <a:xfrm>
                <a:off x="1156434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13" name="Freeform: Shape 5012">
                <a:extLst>
                  <a:ext uri="{FF2B5EF4-FFF2-40B4-BE49-F238E27FC236}">
                    <a16:creationId xmlns:a16="http://schemas.microsoft.com/office/drawing/2014/main" id="{CB53B065-2DC5-43C1-AC78-A3F7F0C3E837}"/>
                  </a:ext>
                </a:extLst>
              </p:cNvPr>
              <p:cNvSpPr/>
              <p:nvPr/>
            </p:nvSpPr>
            <p:spPr>
              <a:xfrm>
                <a:off x="1168037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14" name="Freeform: Shape 5013">
                <a:extLst>
                  <a:ext uri="{FF2B5EF4-FFF2-40B4-BE49-F238E27FC236}">
                    <a16:creationId xmlns:a16="http://schemas.microsoft.com/office/drawing/2014/main" id="{9A1B135F-4D6F-81E8-4EEF-06FA4491D5F9}"/>
                  </a:ext>
                </a:extLst>
              </p:cNvPr>
              <p:cNvSpPr/>
              <p:nvPr/>
            </p:nvSpPr>
            <p:spPr>
              <a:xfrm>
                <a:off x="1179640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15" name="Freeform: Shape 5014">
                <a:extLst>
                  <a:ext uri="{FF2B5EF4-FFF2-40B4-BE49-F238E27FC236}">
                    <a16:creationId xmlns:a16="http://schemas.microsoft.com/office/drawing/2014/main" id="{73CB51B8-ABBD-EE61-E8E6-0CEAC5D56226}"/>
                  </a:ext>
                </a:extLst>
              </p:cNvPr>
              <p:cNvSpPr/>
              <p:nvPr/>
            </p:nvSpPr>
            <p:spPr>
              <a:xfrm>
                <a:off x="1191242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16" name="Freeform: Shape 5015">
                <a:extLst>
                  <a:ext uri="{FF2B5EF4-FFF2-40B4-BE49-F238E27FC236}">
                    <a16:creationId xmlns:a16="http://schemas.microsoft.com/office/drawing/2014/main" id="{BDFD9253-5712-2CBE-8F59-5D7B3599FF32}"/>
                  </a:ext>
                </a:extLst>
              </p:cNvPr>
              <p:cNvSpPr/>
              <p:nvPr/>
            </p:nvSpPr>
            <p:spPr>
              <a:xfrm>
                <a:off x="1202845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17" name="Freeform: Shape 5016">
                <a:extLst>
                  <a:ext uri="{FF2B5EF4-FFF2-40B4-BE49-F238E27FC236}">
                    <a16:creationId xmlns:a16="http://schemas.microsoft.com/office/drawing/2014/main" id="{6D9D029E-CF4B-4292-14DA-CE10C3084263}"/>
                  </a:ext>
                </a:extLst>
              </p:cNvPr>
              <p:cNvSpPr/>
              <p:nvPr/>
            </p:nvSpPr>
            <p:spPr>
              <a:xfrm>
                <a:off x="1214449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33" name="Freeform: Shape 5032">
                <a:extLst>
                  <a:ext uri="{FF2B5EF4-FFF2-40B4-BE49-F238E27FC236}">
                    <a16:creationId xmlns:a16="http://schemas.microsoft.com/office/drawing/2014/main" id="{F8E69E77-BCC3-CCC6-8381-AF8E9FAC9E2B}"/>
                  </a:ext>
                </a:extLst>
              </p:cNvPr>
              <p:cNvSpPr/>
              <p:nvPr/>
            </p:nvSpPr>
            <p:spPr>
              <a:xfrm>
                <a:off x="935978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34" name="Freeform: Shape 5033">
                <a:extLst>
                  <a:ext uri="{FF2B5EF4-FFF2-40B4-BE49-F238E27FC236}">
                    <a16:creationId xmlns:a16="http://schemas.microsoft.com/office/drawing/2014/main" id="{07E7F7D6-2418-67ED-2FF4-4BDDAAEEFD6B}"/>
                  </a:ext>
                </a:extLst>
              </p:cNvPr>
              <p:cNvSpPr/>
              <p:nvPr/>
            </p:nvSpPr>
            <p:spPr>
              <a:xfrm>
                <a:off x="947581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35" name="Freeform: Shape 5034">
                <a:extLst>
                  <a:ext uri="{FF2B5EF4-FFF2-40B4-BE49-F238E27FC236}">
                    <a16:creationId xmlns:a16="http://schemas.microsoft.com/office/drawing/2014/main" id="{08B1C52F-916E-663B-FCFD-A9476453208E}"/>
                  </a:ext>
                </a:extLst>
              </p:cNvPr>
              <p:cNvSpPr/>
              <p:nvPr/>
            </p:nvSpPr>
            <p:spPr>
              <a:xfrm>
                <a:off x="95918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36" name="Freeform: Shape 5035">
                <a:extLst>
                  <a:ext uri="{FF2B5EF4-FFF2-40B4-BE49-F238E27FC236}">
                    <a16:creationId xmlns:a16="http://schemas.microsoft.com/office/drawing/2014/main" id="{687062FB-5D28-3058-BC9C-5BB7B1BF6C55}"/>
                  </a:ext>
                </a:extLst>
              </p:cNvPr>
              <p:cNvSpPr/>
              <p:nvPr/>
            </p:nvSpPr>
            <p:spPr>
              <a:xfrm>
                <a:off x="970786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37" name="Freeform: Shape 5036">
                <a:extLst>
                  <a:ext uri="{FF2B5EF4-FFF2-40B4-BE49-F238E27FC236}">
                    <a16:creationId xmlns:a16="http://schemas.microsoft.com/office/drawing/2014/main" id="{19C42D9E-6898-3DDA-48BA-361E0F516714}"/>
                  </a:ext>
                </a:extLst>
              </p:cNvPr>
              <p:cNvSpPr/>
              <p:nvPr/>
            </p:nvSpPr>
            <p:spPr>
              <a:xfrm>
                <a:off x="98238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38" name="Freeform: Shape 5037">
                <a:extLst>
                  <a:ext uri="{FF2B5EF4-FFF2-40B4-BE49-F238E27FC236}">
                    <a16:creationId xmlns:a16="http://schemas.microsoft.com/office/drawing/2014/main" id="{6BE7D412-C8A4-2703-92B1-B233A2736FC5}"/>
                  </a:ext>
                </a:extLst>
              </p:cNvPr>
              <p:cNvSpPr/>
              <p:nvPr/>
            </p:nvSpPr>
            <p:spPr>
              <a:xfrm>
                <a:off x="993992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39" name="Freeform: Shape 5038">
                <a:extLst>
                  <a:ext uri="{FF2B5EF4-FFF2-40B4-BE49-F238E27FC236}">
                    <a16:creationId xmlns:a16="http://schemas.microsoft.com/office/drawing/2014/main" id="{E1632875-B1D1-11EC-72D8-713BEA1DB79D}"/>
                  </a:ext>
                </a:extLst>
              </p:cNvPr>
              <p:cNvSpPr/>
              <p:nvPr/>
            </p:nvSpPr>
            <p:spPr>
              <a:xfrm>
                <a:off x="100559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40" name="Freeform: Shape 5039">
                <a:extLst>
                  <a:ext uri="{FF2B5EF4-FFF2-40B4-BE49-F238E27FC236}">
                    <a16:creationId xmlns:a16="http://schemas.microsoft.com/office/drawing/2014/main" id="{D267CC4E-E30F-BCDE-B16E-689F7A6F95CB}"/>
                  </a:ext>
                </a:extLst>
              </p:cNvPr>
              <p:cNvSpPr/>
              <p:nvPr/>
            </p:nvSpPr>
            <p:spPr>
              <a:xfrm>
                <a:off x="1017199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41" name="Freeform: Shape 5040">
                <a:extLst>
                  <a:ext uri="{FF2B5EF4-FFF2-40B4-BE49-F238E27FC236}">
                    <a16:creationId xmlns:a16="http://schemas.microsoft.com/office/drawing/2014/main" id="{FD7A7E93-FFBE-974E-3939-8DF6A981C67D}"/>
                  </a:ext>
                </a:extLst>
              </p:cNvPr>
              <p:cNvSpPr/>
              <p:nvPr/>
            </p:nvSpPr>
            <p:spPr>
              <a:xfrm>
                <a:off x="1028801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42" name="Freeform: Shape 5041">
                <a:extLst>
                  <a:ext uri="{FF2B5EF4-FFF2-40B4-BE49-F238E27FC236}">
                    <a16:creationId xmlns:a16="http://schemas.microsoft.com/office/drawing/2014/main" id="{EDE81625-59E1-2796-BDC3-B12116222C16}"/>
                  </a:ext>
                </a:extLst>
              </p:cNvPr>
              <p:cNvSpPr/>
              <p:nvPr/>
            </p:nvSpPr>
            <p:spPr>
              <a:xfrm>
                <a:off x="104040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43" name="Freeform: Shape 5042">
                <a:extLst>
                  <a:ext uri="{FF2B5EF4-FFF2-40B4-BE49-F238E27FC236}">
                    <a16:creationId xmlns:a16="http://schemas.microsoft.com/office/drawing/2014/main" id="{952AE575-F37B-C595-A758-B77F3D7FCC43}"/>
                  </a:ext>
                </a:extLst>
              </p:cNvPr>
              <p:cNvSpPr/>
              <p:nvPr/>
            </p:nvSpPr>
            <p:spPr>
              <a:xfrm>
                <a:off x="1052007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44" name="Freeform: Shape 5043">
                <a:extLst>
                  <a:ext uri="{FF2B5EF4-FFF2-40B4-BE49-F238E27FC236}">
                    <a16:creationId xmlns:a16="http://schemas.microsoft.com/office/drawing/2014/main" id="{331793DD-D501-F911-7346-9951C9C7233F}"/>
                  </a:ext>
                </a:extLst>
              </p:cNvPr>
              <p:cNvSpPr/>
              <p:nvPr/>
            </p:nvSpPr>
            <p:spPr>
              <a:xfrm>
                <a:off x="1063611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45" name="Freeform: Shape 5044">
                <a:extLst>
                  <a:ext uri="{FF2B5EF4-FFF2-40B4-BE49-F238E27FC236}">
                    <a16:creationId xmlns:a16="http://schemas.microsoft.com/office/drawing/2014/main" id="{99F95BCE-6AB8-0E7F-05F7-FCEA82247735}"/>
                  </a:ext>
                </a:extLst>
              </p:cNvPr>
              <p:cNvSpPr/>
              <p:nvPr/>
            </p:nvSpPr>
            <p:spPr>
              <a:xfrm>
                <a:off x="1075214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46" name="Freeform: Shape 5045">
                <a:extLst>
                  <a:ext uri="{FF2B5EF4-FFF2-40B4-BE49-F238E27FC236}">
                    <a16:creationId xmlns:a16="http://schemas.microsoft.com/office/drawing/2014/main" id="{43788123-E8A7-0EDD-F79C-9C291AD972D6}"/>
                  </a:ext>
                </a:extLst>
              </p:cNvPr>
              <p:cNvSpPr/>
              <p:nvPr/>
            </p:nvSpPr>
            <p:spPr>
              <a:xfrm>
                <a:off x="108681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47" name="Freeform: Shape 5046">
                <a:extLst>
                  <a:ext uri="{FF2B5EF4-FFF2-40B4-BE49-F238E27FC236}">
                    <a16:creationId xmlns:a16="http://schemas.microsoft.com/office/drawing/2014/main" id="{C1EB9AAF-1E46-6CAD-8D7E-165D3F86ECA0}"/>
                  </a:ext>
                </a:extLst>
              </p:cNvPr>
              <p:cNvSpPr/>
              <p:nvPr/>
            </p:nvSpPr>
            <p:spPr>
              <a:xfrm>
                <a:off x="1098419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48" name="Freeform: Shape 5047">
                <a:extLst>
                  <a:ext uri="{FF2B5EF4-FFF2-40B4-BE49-F238E27FC236}">
                    <a16:creationId xmlns:a16="http://schemas.microsoft.com/office/drawing/2014/main" id="{D0704E0C-0DDE-6C6E-B309-D0E8A9CAE406}"/>
                  </a:ext>
                </a:extLst>
              </p:cNvPr>
              <p:cNvSpPr/>
              <p:nvPr/>
            </p:nvSpPr>
            <p:spPr>
              <a:xfrm>
                <a:off x="1110022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49" name="Freeform: Shape 5048">
                <a:extLst>
                  <a:ext uri="{FF2B5EF4-FFF2-40B4-BE49-F238E27FC236}">
                    <a16:creationId xmlns:a16="http://schemas.microsoft.com/office/drawing/2014/main" id="{35633B32-827D-683F-D318-DCD9925B3022}"/>
                  </a:ext>
                </a:extLst>
              </p:cNvPr>
              <p:cNvSpPr/>
              <p:nvPr/>
            </p:nvSpPr>
            <p:spPr>
              <a:xfrm>
                <a:off x="1121626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50" name="Freeform: Shape 5049">
                <a:extLst>
                  <a:ext uri="{FF2B5EF4-FFF2-40B4-BE49-F238E27FC236}">
                    <a16:creationId xmlns:a16="http://schemas.microsoft.com/office/drawing/2014/main" id="{F6E030C0-2693-3976-9892-FBAF7A460E73}"/>
                  </a:ext>
                </a:extLst>
              </p:cNvPr>
              <p:cNvSpPr/>
              <p:nvPr/>
            </p:nvSpPr>
            <p:spPr>
              <a:xfrm>
                <a:off x="1133229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51" name="Freeform: Shape 5050">
                <a:extLst>
                  <a:ext uri="{FF2B5EF4-FFF2-40B4-BE49-F238E27FC236}">
                    <a16:creationId xmlns:a16="http://schemas.microsoft.com/office/drawing/2014/main" id="{492870FF-BCBB-890D-E1C2-D638D531D64A}"/>
                  </a:ext>
                </a:extLst>
              </p:cNvPr>
              <p:cNvSpPr/>
              <p:nvPr/>
            </p:nvSpPr>
            <p:spPr>
              <a:xfrm>
                <a:off x="1144831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52" name="Freeform: Shape 5051">
                <a:extLst>
                  <a:ext uri="{FF2B5EF4-FFF2-40B4-BE49-F238E27FC236}">
                    <a16:creationId xmlns:a16="http://schemas.microsoft.com/office/drawing/2014/main" id="{332076DF-2B3B-1C6C-2322-D8DC38654123}"/>
                  </a:ext>
                </a:extLst>
              </p:cNvPr>
              <p:cNvSpPr/>
              <p:nvPr/>
            </p:nvSpPr>
            <p:spPr>
              <a:xfrm>
                <a:off x="1156434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53" name="Freeform: Shape 5052">
                <a:extLst>
                  <a:ext uri="{FF2B5EF4-FFF2-40B4-BE49-F238E27FC236}">
                    <a16:creationId xmlns:a16="http://schemas.microsoft.com/office/drawing/2014/main" id="{78947AEA-5405-61FB-C0BE-FBD8BCF7DF35}"/>
                  </a:ext>
                </a:extLst>
              </p:cNvPr>
              <p:cNvSpPr/>
              <p:nvPr/>
            </p:nvSpPr>
            <p:spPr>
              <a:xfrm>
                <a:off x="1168037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54" name="Freeform: Shape 5053">
                <a:extLst>
                  <a:ext uri="{FF2B5EF4-FFF2-40B4-BE49-F238E27FC236}">
                    <a16:creationId xmlns:a16="http://schemas.microsoft.com/office/drawing/2014/main" id="{C41E8B51-49F8-3B86-037A-B532913AACE0}"/>
                  </a:ext>
                </a:extLst>
              </p:cNvPr>
              <p:cNvSpPr/>
              <p:nvPr/>
            </p:nvSpPr>
            <p:spPr>
              <a:xfrm>
                <a:off x="1179640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55" name="Freeform: Shape 5054">
                <a:extLst>
                  <a:ext uri="{FF2B5EF4-FFF2-40B4-BE49-F238E27FC236}">
                    <a16:creationId xmlns:a16="http://schemas.microsoft.com/office/drawing/2014/main" id="{DA09EEFE-C8CB-EEED-3CC1-8A991F7E6DDF}"/>
                  </a:ext>
                </a:extLst>
              </p:cNvPr>
              <p:cNvSpPr/>
              <p:nvPr/>
            </p:nvSpPr>
            <p:spPr>
              <a:xfrm>
                <a:off x="1191242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56" name="Freeform: Shape 5055">
                <a:extLst>
                  <a:ext uri="{FF2B5EF4-FFF2-40B4-BE49-F238E27FC236}">
                    <a16:creationId xmlns:a16="http://schemas.microsoft.com/office/drawing/2014/main" id="{07B9539B-527A-0D18-93D1-63F9B95CEAD8}"/>
                  </a:ext>
                </a:extLst>
              </p:cNvPr>
              <p:cNvSpPr/>
              <p:nvPr/>
            </p:nvSpPr>
            <p:spPr>
              <a:xfrm>
                <a:off x="1202845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57" name="Freeform: Shape 5056">
                <a:extLst>
                  <a:ext uri="{FF2B5EF4-FFF2-40B4-BE49-F238E27FC236}">
                    <a16:creationId xmlns:a16="http://schemas.microsoft.com/office/drawing/2014/main" id="{A9C7846A-F317-5C00-2109-646B985FDE87}"/>
                  </a:ext>
                </a:extLst>
              </p:cNvPr>
              <p:cNvSpPr/>
              <p:nvPr/>
            </p:nvSpPr>
            <p:spPr>
              <a:xfrm>
                <a:off x="1214449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73" name="Freeform: Shape 5072">
                <a:extLst>
                  <a:ext uri="{FF2B5EF4-FFF2-40B4-BE49-F238E27FC236}">
                    <a16:creationId xmlns:a16="http://schemas.microsoft.com/office/drawing/2014/main" id="{2B53E85B-F2CA-3D7F-FCF5-920AC652CE49}"/>
                  </a:ext>
                </a:extLst>
              </p:cNvPr>
              <p:cNvSpPr/>
              <p:nvPr/>
            </p:nvSpPr>
            <p:spPr>
              <a:xfrm>
                <a:off x="935978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74" name="Freeform: Shape 5073">
                <a:extLst>
                  <a:ext uri="{FF2B5EF4-FFF2-40B4-BE49-F238E27FC236}">
                    <a16:creationId xmlns:a16="http://schemas.microsoft.com/office/drawing/2014/main" id="{1BC9218F-10E0-A2D5-0EA4-3F087C27803F}"/>
                  </a:ext>
                </a:extLst>
              </p:cNvPr>
              <p:cNvSpPr/>
              <p:nvPr/>
            </p:nvSpPr>
            <p:spPr>
              <a:xfrm>
                <a:off x="947581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75" name="Freeform: Shape 5074">
                <a:extLst>
                  <a:ext uri="{FF2B5EF4-FFF2-40B4-BE49-F238E27FC236}">
                    <a16:creationId xmlns:a16="http://schemas.microsoft.com/office/drawing/2014/main" id="{A8A7A08C-4F8B-E169-C72A-525E91BC3C46}"/>
                  </a:ext>
                </a:extLst>
              </p:cNvPr>
              <p:cNvSpPr/>
              <p:nvPr/>
            </p:nvSpPr>
            <p:spPr>
              <a:xfrm>
                <a:off x="95918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76" name="Freeform: Shape 5075">
                <a:extLst>
                  <a:ext uri="{FF2B5EF4-FFF2-40B4-BE49-F238E27FC236}">
                    <a16:creationId xmlns:a16="http://schemas.microsoft.com/office/drawing/2014/main" id="{8939C8A0-A5CF-B9C7-4B61-4992E981CA19}"/>
                  </a:ext>
                </a:extLst>
              </p:cNvPr>
              <p:cNvSpPr/>
              <p:nvPr/>
            </p:nvSpPr>
            <p:spPr>
              <a:xfrm>
                <a:off x="970786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77" name="Freeform: Shape 5076">
                <a:extLst>
                  <a:ext uri="{FF2B5EF4-FFF2-40B4-BE49-F238E27FC236}">
                    <a16:creationId xmlns:a16="http://schemas.microsoft.com/office/drawing/2014/main" id="{94E8C54F-E301-5755-9E80-5F75DE410664}"/>
                  </a:ext>
                </a:extLst>
              </p:cNvPr>
              <p:cNvSpPr/>
              <p:nvPr/>
            </p:nvSpPr>
            <p:spPr>
              <a:xfrm>
                <a:off x="98238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78" name="Freeform: Shape 5077">
                <a:extLst>
                  <a:ext uri="{FF2B5EF4-FFF2-40B4-BE49-F238E27FC236}">
                    <a16:creationId xmlns:a16="http://schemas.microsoft.com/office/drawing/2014/main" id="{3B274506-D34E-44BB-F43A-77C0A6C11765}"/>
                  </a:ext>
                </a:extLst>
              </p:cNvPr>
              <p:cNvSpPr/>
              <p:nvPr/>
            </p:nvSpPr>
            <p:spPr>
              <a:xfrm>
                <a:off x="993992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79" name="Freeform: Shape 5078">
                <a:extLst>
                  <a:ext uri="{FF2B5EF4-FFF2-40B4-BE49-F238E27FC236}">
                    <a16:creationId xmlns:a16="http://schemas.microsoft.com/office/drawing/2014/main" id="{B04C5424-7403-F0EF-674B-10B1C49B87E1}"/>
                  </a:ext>
                </a:extLst>
              </p:cNvPr>
              <p:cNvSpPr/>
              <p:nvPr/>
            </p:nvSpPr>
            <p:spPr>
              <a:xfrm>
                <a:off x="100559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80" name="Freeform: Shape 5079">
                <a:extLst>
                  <a:ext uri="{FF2B5EF4-FFF2-40B4-BE49-F238E27FC236}">
                    <a16:creationId xmlns:a16="http://schemas.microsoft.com/office/drawing/2014/main" id="{567913A2-8F5C-4469-1129-1AB7D7F37143}"/>
                  </a:ext>
                </a:extLst>
              </p:cNvPr>
              <p:cNvSpPr/>
              <p:nvPr/>
            </p:nvSpPr>
            <p:spPr>
              <a:xfrm>
                <a:off x="1017199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81" name="Freeform: Shape 5080">
                <a:extLst>
                  <a:ext uri="{FF2B5EF4-FFF2-40B4-BE49-F238E27FC236}">
                    <a16:creationId xmlns:a16="http://schemas.microsoft.com/office/drawing/2014/main" id="{046381E5-522E-9222-0199-29E4478BB820}"/>
                  </a:ext>
                </a:extLst>
              </p:cNvPr>
              <p:cNvSpPr/>
              <p:nvPr/>
            </p:nvSpPr>
            <p:spPr>
              <a:xfrm>
                <a:off x="1028801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82" name="Freeform: Shape 5081">
                <a:extLst>
                  <a:ext uri="{FF2B5EF4-FFF2-40B4-BE49-F238E27FC236}">
                    <a16:creationId xmlns:a16="http://schemas.microsoft.com/office/drawing/2014/main" id="{515F8B20-C6D6-A149-8B95-F601B150F29D}"/>
                  </a:ext>
                </a:extLst>
              </p:cNvPr>
              <p:cNvSpPr/>
              <p:nvPr/>
            </p:nvSpPr>
            <p:spPr>
              <a:xfrm>
                <a:off x="104040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83" name="Freeform: Shape 5082">
                <a:extLst>
                  <a:ext uri="{FF2B5EF4-FFF2-40B4-BE49-F238E27FC236}">
                    <a16:creationId xmlns:a16="http://schemas.microsoft.com/office/drawing/2014/main" id="{F7F257FF-672D-C4FC-3C40-FCE902EDA221}"/>
                  </a:ext>
                </a:extLst>
              </p:cNvPr>
              <p:cNvSpPr/>
              <p:nvPr/>
            </p:nvSpPr>
            <p:spPr>
              <a:xfrm>
                <a:off x="1052007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84" name="Freeform: Shape 5083">
                <a:extLst>
                  <a:ext uri="{FF2B5EF4-FFF2-40B4-BE49-F238E27FC236}">
                    <a16:creationId xmlns:a16="http://schemas.microsoft.com/office/drawing/2014/main" id="{394A9057-0BE9-F807-9BFF-F3790590E320}"/>
                  </a:ext>
                </a:extLst>
              </p:cNvPr>
              <p:cNvSpPr/>
              <p:nvPr/>
            </p:nvSpPr>
            <p:spPr>
              <a:xfrm>
                <a:off x="1063611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85" name="Freeform: Shape 5084">
                <a:extLst>
                  <a:ext uri="{FF2B5EF4-FFF2-40B4-BE49-F238E27FC236}">
                    <a16:creationId xmlns:a16="http://schemas.microsoft.com/office/drawing/2014/main" id="{5880CB0B-C1A8-562F-9FF7-BD537F5586FD}"/>
                  </a:ext>
                </a:extLst>
              </p:cNvPr>
              <p:cNvSpPr/>
              <p:nvPr/>
            </p:nvSpPr>
            <p:spPr>
              <a:xfrm>
                <a:off x="1075214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86" name="Freeform: Shape 5085">
                <a:extLst>
                  <a:ext uri="{FF2B5EF4-FFF2-40B4-BE49-F238E27FC236}">
                    <a16:creationId xmlns:a16="http://schemas.microsoft.com/office/drawing/2014/main" id="{DF2C1D70-DDC5-93D7-0FB8-14C9CFBB17AE}"/>
                  </a:ext>
                </a:extLst>
              </p:cNvPr>
              <p:cNvSpPr/>
              <p:nvPr/>
            </p:nvSpPr>
            <p:spPr>
              <a:xfrm>
                <a:off x="108681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87" name="Freeform: Shape 5086">
                <a:extLst>
                  <a:ext uri="{FF2B5EF4-FFF2-40B4-BE49-F238E27FC236}">
                    <a16:creationId xmlns:a16="http://schemas.microsoft.com/office/drawing/2014/main" id="{D952301D-B7E9-CDF9-F945-E6859369D322}"/>
                  </a:ext>
                </a:extLst>
              </p:cNvPr>
              <p:cNvSpPr/>
              <p:nvPr/>
            </p:nvSpPr>
            <p:spPr>
              <a:xfrm>
                <a:off x="1098419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88" name="Freeform: Shape 5087">
                <a:extLst>
                  <a:ext uri="{FF2B5EF4-FFF2-40B4-BE49-F238E27FC236}">
                    <a16:creationId xmlns:a16="http://schemas.microsoft.com/office/drawing/2014/main" id="{C55DED09-1DCD-FA8A-644C-649C9972E65C}"/>
                  </a:ext>
                </a:extLst>
              </p:cNvPr>
              <p:cNvSpPr/>
              <p:nvPr/>
            </p:nvSpPr>
            <p:spPr>
              <a:xfrm>
                <a:off x="1110022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89" name="Freeform: Shape 5088">
                <a:extLst>
                  <a:ext uri="{FF2B5EF4-FFF2-40B4-BE49-F238E27FC236}">
                    <a16:creationId xmlns:a16="http://schemas.microsoft.com/office/drawing/2014/main" id="{82D08140-7985-B86A-B3E7-A492B8F123BA}"/>
                  </a:ext>
                </a:extLst>
              </p:cNvPr>
              <p:cNvSpPr/>
              <p:nvPr/>
            </p:nvSpPr>
            <p:spPr>
              <a:xfrm>
                <a:off x="1121626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90" name="Freeform: Shape 5089">
                <a:extLst>
                  <a:ext uri="{FF2B5EF4-FFF2-40B4-BE49-F238E27FC236}">
                    <a16:creationId xmlns:a16="http://schemas.microsoft.com/office/drawing/2014/main" id="{8F6D9BC6-D923-E97F-A5FE-CC84C3C4082F}"/>
                  </a:ext>
                </a:extLst>
              </p:cNvPr>
              <p:cNvSpPr/>
              <p:nvPr/>
            </p:nvSpPr>
            <p:spPr>
              <a:xfrm>
                <a:off x="1133229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91" name="Freeform: Shape 5090">
                <a:extLst>
                  <a:ext uri="{FF2B5EF4-FFF2-40B4-BE49-F238E27FC236}">
                    <a16:creationId xmlns:a16="http://schemas.microsoft.com/office/drawing/2014/main" id="{1B20C028-C5F6-5AF7-1923-BFC430526905}"/>
                  </a:ext>
                </a:extLst>
              </p:cNvPr>
              <p:cNvSpPr/>
              <p:nvPr/>
            </p:nvSpPr>
            <p:spPr>
              <a:xfrm>
                <a:off x="1144831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92" name="Freeform: Shape 5091">
                <a:extLst>
                  <a:ext uri="{FF2B5EF4-FFF2-40B4-BE49-F238E27FC236}">
                    <a16:creationId xmlns:a16="http://schemas.microsoft.com/office/drawing/2014/main" id="{D47B0EE8-0867-0DFD-7974-FD662C61B96A}"/>
                  </a:ext>
                </a:extLst>
              </p:cNvPr>
              <p:cNvSpPr/>
              <p:nvPr/>
            </p:nvSpPr>
            <p:spPr>
              <a:xfrm>
                <a:off x="1156434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93" name="Freeform: Shape 5092">
                <a:extLst>
                  <a:ext uri="{FF2B5EF4-FFF2-40B4-BE49-F238E27FC236}">
                    <a16:creationId xmlns:a16="http://schemas.microsoft.com/office/drawing/2014/main" id="{A7D203AE-1889-90B6-1F6D-DF9B5668EE60}"/>
                  </a:ext>
                </a:extLst>
              </p:cNvPr>
              <p:cNvSpPr/>
              <p:nvPr/>
            </p:nvSpPr>
            <p:spPr>
              <a:xfrm>
                <a:off x="1168037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94" name="Freeform: Shape 5093">
                <a:extLst>
                  <a:ext uri="{FF2B5EF4-FFF2-40B4-BE49-F238E27FC236}">
                    <a16:creationId xmlns:a16="http://schemas.microsoft.com/office/drawing/2014/main" id="{14746B07-42DC-CA96-6504-4A20C9659D6A}"/>
                  </a:ext>
                </a:extLst>
              </p:cNvPr>
              <p:cNvSpPr/>
              <p:nvPr/>
            </p:nvSpPr>
            <p:spPr>
              <a:xfrm>
                <a:off x="1179640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95" name="Freeform: Shape 5094">
                <a:extLst>
                  <a:ext uri="{FF2B5EF4-FFF2-40B4-BE49-F238E27FC236}">
                    <a16:creationId xmlns:a16="http://schemas.microsoft.com/office/drawing/2014/main" id="{4875B006-89E4-6AE9-C88A-36FCD585BA9E}"/>
                  </a:ext>
                </a:extLst>
              </p:cNvPr>
              <p:cNvSpPr/>
              <p:nvPr/>
            </p:nvSpPr>
            <p:spPr>
              <a:xfrm>
                <a:off x="1191242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96" name="Freeform: Shape 5095">
                <a:extLst>
                  <a:ext uri="{FF2B5EF4-FFF2-40B4-BE49-F238E27FC236}">
                    <a16:creationId xmlns:a16="http://schemas.microsoft.com/office/drawing/2014/main" id="{2CFE9F5B-E4D1-AF5A-D91D-82EE972E604C}"/>
                  </a:ext>
                </a:extLst>
              </p:cNvPr>
              <p:cNvSpPr/>
              <p:nvPr/>
            </p:nvSpPr>
            <p:spPr>
              <a:xfrm>
                <a:off x="1202845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097" name="Freeform: Shape 5096">
                <a:extLst>
                  <a:ext uri="{FF2B5EF4-FFF2-40B4-BE49-F238E27FC236}">
                    <a16:creationId xmlns:a16="http://schemas.microsoft.com/office/drawing/2014/main" id="{E7519446-6C14-6EC7-B95C-CD9CFCEAC1F5}"/>
                  </a:ext>
                </a:extLst>
              </p:cNvPr>
              <p:cNvSpPr/>
              <p:nvPr/>
            </p:nvSpPr>
            <p:spPr>
              <a:xfrm>
                <a:off x="1214449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13" name="Freeform: Shape 5112">
                <a:extLst>
                  <a:ext uri="{FF2B5EF4-FFF2-40B4-BE49-F238E27FC236}">
                    <a16:creationId xmlns:a16="http://schemas.microsoft.com/office/drawing/2014/main" id="{7824EB4C-6CD3-A721-D40F-470B6C8C1A2E}"/>
                  </a:ext>
                </a:extLst>
              </p:cNvPr>
              <p:cNvSpPr/>
              <p:nvPr/>
            </p:nvSpPr>
            <p:spPr>
              <a:xfrm>
                <a:off x="935978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14" name="Freeform: Shape 5113">
                <a:extLst>
                  <a:ext uri="{FF2B5EF4-FFF2-40B4-BE49-F238E27FC236}">
                    <a16:creationId xmlns:a16="http://schemas.microsoft.com/office/drawing/2014/main" id="{D60DEC8A-3FAD-058E-4A6B-E5987EEC8A95}"/>
                  </a:ext>
                </a:extLst>
              </p:cNvPr>
              <p:cNvSpPr/>
              <p:nvPr/>
            </p:nvSpPr>
            <p:spPr>
              <a:xfrm>
                <a:off x="947581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15" name="Freeform: Shape 5114">
                <a:extLst>
                  <a:ext uri="{FF2B5EF4-FFF2-40B4-BE49-F238E27FC236}">
                    <a16:creationId xmlns:a16="http://schemas.microsoft.com/office/drawing/2014/main" id="{D2CB7A2B-49FD-0D49-F152-9F39492E19D6}"/>
                  </a:ext>
                </a:extLst>
              </p:cNvPr>
              <p:cNvSpPr/>
              <p:nvPr/>
            </p:nvSpPr>
            <p:spPr>
              <a:xfrm>
                <a:off x="95918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16" name="Freeform: Shape 5115">
                <a:extLst>
                  <a:ext uri="{FF2B5EF4-FFF2-40B4-BE49-F238E27FC236}">
                    <a16:creationId xmlns:a16="http://schemas.microsoft.com/office/drawing/2014/main" id="{E2CF77B1-D6B6-CBB0-4024-610F91FC6B12}"/>
                  </a:ext>
                </a:extLst>
              </p:cNvPr>
              <p:cNvSpPr/>
              <p:nvPr/>
            </p:nvSpPr>
            <p:spPr>
              <a:xfrm>
                <a:off x="970786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17" name="Freeform: Shape 5116">
                <a:extLst>
                  <a:ext uri="{FF2B5EF4-FFF2-40B4-BE49-F238E27FC236}">
                    <a16:creationId xmlns:a16="http://schemas.microsoft.com/office/drawing/2014/main" id="{923C5E40-7541-3E42-A606-B8DDF9CFD0B8}"/>
                  </a:ext>
                </a:extLst>
              </p:cNvPr>
              <p:cNvSpPr/>
              <p:nvPr/>
            </p:nvSpPr>
            <p:spPr>
              <a:xfrm>
                <a:off x="98238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18" name="Freeform: Shape 5117">
                <a:extLst>
                  <a:ext uri="{FF2B5EF4-FFF2-40B4-BE49-F238E27FC236}">
                    <a16:creationId xmlns:a16="http://schemas.microsoft.com/office/drawing/2014/main" id="{91D5027E-E5E9-9119-DC12-C20DC5995FCB}"/>
                  </a:ext>
                </a:extLst>
              </p:cNvPr>
              <p:cNvSpPr/>
              <p:nvPr/>
            </p:nvSpPr>
            <p:spPr>
              <a:xfrm>
                <a:off x="993992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19" name="Freeform: Shape 5118">
                <a:extLst>
                  <a:ext uri="{FF2B5EF4-FFF2-40B4-BE49-F238E27FC236}">
                    <a16:creationId xmlns:a16="http://schemas.microsoft.com/office/drawing/2014/main" id="{88D37FE7-FC4A-41CC-157C-2F6F7E241140}"/>
                  </a:ext>
                </a:extLst>
              </p:cNvPr>
              <p:cNvSpPr/>
              <p:nvPr/>
            </p:nvSpPr>
            <p:spPr>
              <a:xfrm>
                <a:off x="100559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20" name="Freeform: Shape 5119">
                <a:extLst>
                  <a:ext uri="{FF2B5EF4-FFF2-40B4-BE49-F238E27FC236}">
                    <a16:creationId xmlns:a16="http://schemas.microsoft.com/office/drawing/2014/main" id="{1E99EE3B-4AF9-4F75-CF51-704E8B72D488}"/>
                  </a:ext>
                </a:extLst>
              </p:cNvPr>
              <p:cNvSpPr/>
              <p:nvPr/>
            </p:nvSpPr>
            <p:spPr>
              <a:xfrm>
                <a:off x="1017199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21" name="Freeform: Shape 5120">
                <a:extLst>
                  <a:ext uri="{FF2B5EF4-FFF2-40B4-BE49-F238E27FC236}">
                    <a16:creationId xmlns:a16="http://schemas.microsoft.com/office/drawing/2014/main" id="{08EE06EA-FB9C-330E-E550-A7FE0850D13F}"/>
                  </a:ext>
                </a:extLst>
              </p:cNvPr>
              <p:cNvSpPr/>
              <p:nvPr/>
            </p:nvSpPr>
            <p:spPr>
              <a:xfrm>
                <a:off x="1028801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22" name="Freeform: Shape 5121">
                <a:extLst>
                  <a:ext uri="{FF2B5EF4-FFF2-40B4-BE49-F238E27FC236}">
                    <a16:creationId xmlns:a16="http://schemas.microsoft.com/office/drawing/2014/main" id="{6C55B6CA-D801-F697-CA41-EF9CDF7E179A}"/>
                  </a:ext>
                </a:extLst>
              </p:cNvPr>
              <p:cNvSpPr/>
              <p:nvPr/>
            </p:nvSpPr>
            <p:spPr>
              <a:xfrm>
                <a:off x="104040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23" name="Freeform: Shape 5122">
                <a:extLst>
                  <a:ext uri="{FF2B5EF4-FFF2-40B4-BE49-F238E27FC236}">
                    <a16:creationId xmlns:a16="http://schemas.microsoft.com/office/drawing/2014/main" id="{447F5C10-4B88-5784-7C7F-C247ED156760}"/>
                  </a:ext>
                </a:extLst>
              </p:cNvPr>
              <p:cNvSpPr/>
              <p:nvPr/>
            </p:nvSpPr>
            <p:spPr>
              <a:xfrm>
                <a:off x="1052007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24" name="Freeform: Shape 5123">
                <a:extLst>
                  <a:ext uri="{FF2B5EF4-FFF2-40B4-BE49-F238E27FC236}">
                    <a16:creationId xmlns:a16="http://schemas.microsoft.com/office/drawing/2014/main" id="{F9A54D98-B919-C13E-FC57-7DE5F4B9CA5D}"/>
                  </a:ext>
                </a:extLst>
              </p:cNvPr>
              <p:cNvSpPr/>
              <p:nvPr/>
            </p:nvSpPr>
            <p:spPr>
              <a:xfrm>
                <a:off x="1063611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25" name="Freeform: Shape 5124">
                <a:extLst>
                  <a:ext uri="{FF2B5EF4-FFF2-40B4-BE49-F238E27FC236}">
                    <a16:creationId xmlns:a16="http://schemas.microsoft.com/office/drawing/2014/main" id="{700057B2-FAE4-2AEC-933F-3F778DA7F773}"/>
                  </a:ext>
                </a:extLst>
              </p:cNvPr>
              <p:cNvSpPr/>
              <p:nvPr/>
            </p:nvSpPr>
            <p:spPr>
              <a:xfrm>
                <a:off x="1075214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26" name="Freeform: Shape 5125">
                <a:extLst>
                  <a:ext uri="{FF2B5EF4-FFF2-40B4-BE49-F238E27FC236}">
                    <a16:creationId xmlns:a16="http://schemas.microsoft.com/office/drawing/2014/main" id="{69F0E02C-E430-AF7A-81DA-770720431DCA}"/>
                  </a:ext>
                </a:extLst>
              </p:cNvPr>
              <p:cNvSpPr/>
              <p:nvPr/>
            </p:nvSpPr>
            <p:spPr>
              <a:xfrm>
                <a:off x="108681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27" name="Freeform: Shape 5126">
                <a:extLst>
                  <a:ext uri="{FF2B5EF4-FFF2-40B4-BE49-F238E27FC236}">
                    <a16:creationId xmlns:a16="http://schemas.microsoft.com/office/drawing/2014/main" id="{E94FBD92-8E4D-02D1-832C-7DF8C3203708}"/>
                  </a:ext>
                </a:extLst>
              </p:cNvPr>
              <p:cNvSpPr/>
              <p:nvPr/>
            </p:nvSpPr>
            <p:spPr>
              <a:xfrm>
                <a:off x="1098419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28" name="Freeform: Shape 5127">
                <a:extLst>
                  <a:ext uri="{FF2B5EF4-FFF2-40B4-BE49-F238E27FC236}">
                    <a16:creationId xmlns:a16="http://schemas.microsoft.com/office/drawing/2014/main" id="{BA7DFD85-435A-10F9-AD28-5428B32C469E}"/>
                  </a:ext>
                </a:extLst>
              </p:cNvPr>
              <p:cNvSpPr/>
              <p:nvPr/>
            </p:nvSpPr>
            <p:spPr>
              <a:xfrm>
                <a:off x="1110022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29" name="Freeform: Shape 5128">
                <a:extLst>
                  <a:ext uri="{FF2B5EF4-FFF2-40B4-BE49-F238E27FC236}">
                    <a16:creationId xmlns:a16="http://schemas.microsoft.com/office/drawing/2014/main" id="{D0264743-7D47-7CDE-4D8F-67CFC501E518}"/>
                  </a:ext>
                </a:extLst>
              </p:cNvPr>
              <p:cNvSpPr/>
              <p:nvPr/>
            </p:nvSpPr>
            <p:spPr>
              <a:xfrm>
                <a:off x="1121626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30" name="Freeform: Shape 5129">
                <a:extLst>
                  <a:ext uri="{FF2B5EF4-FFF2-40B4-BE49-F238E27FC236}">
                    <a16:creationId xmlns:a16="http://schemas.microsoft.com/office/drawing/2014/main" id="{8A3A83F3-104B-DA27-1C97-DB42C12A8B88}"/>
                  </a:ext>
                </a:extLst>
              </p:cNvPr>
              <p:cNvSpPr/>
              <p:nvPr/>
            </p:nvSpPr>
            <p:spPr>
              <a:xfrm>
                <a:off x="1133229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31" name="Freeform: Shape 5130">
                <a:extLst>
                  <a:ext uri="{FF2B5EF4-FFF2-40B4-BE49-F238E27FC236}">
                    <a16:creationId xmlns:a16="http://schemas.microsoft.com/office/drawing/2014/main" id="{7EAB2226-2F3D-534E-784B-30E0AEF1E694}"/>
                  </a:ext>
                </a:extLst>
              </p:cNvPr>
              <p:cNvSpPr/>
              <p:nvPr/>
            </p:nvSpPr>
            <p:spPr>
              <a:xfrm>
                <a:off x="1144831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32" name="Freeform: Shape 5131">
                <a:extLst>
                  <a:ext uri="{FF2B5EF4-FFF2-40B4-BE49-F238E27FC236}">
                    <a16:creationId xmlns:a16="http://schemas.microsoft.com/office/drawing/2014/main" id="{9FABC2BA-B515-533A-8D83-42E6CF89C05F}"/>
                  </a:ext>
                </a:extLst>
              </p:cNvPr>
              <p:cNvSpPr/>
              <p:nvPr/>
            </p:nvSpPr>
            <p:spPr>
              <a:xfrm>
                <a:off x="1156434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33" name="Freeform: Shape 5132">
                <a:extLst>
                  <a:ext uri="{FF2B5EF4-FFF2-40B4-BE49-F238E27FC236}">
                    <a16:creationId xmlns:a16="http://schemas.microsoft.com/office/drawing/2014/main" id="{F4E53AE6-73B8-6A8E-72E3-4C225B0D3D5A}"/>
                  </a:ext>
                </a:extLst>
              </p:cNvPr>
              <p:cNvSpPr/>
              <p:nvPr/>
            </p:nvSpPr>
            <p:spPr>
              <a:xfrm>
                <a:off x="1168037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34" name="Freeform: Shape 5133">
                <a:extLst>
                  <a:ext uri="{FF2B5EF4-FFF2-40B4-BE49-F238E27FC236}">
                    <a16:creationId xmlns:a16="http://schemas.microsoft.com/office/drawing/2014/main" id="{B8BB0CD1-42E9-A84F-55E9-BD68AA9ACE75}"/>
                  </a:ext>
                </a:extLst>
              </p:cNvPr>
              <p:cNvSpPr/>
              <p:nvPr/>
            </p:nvSpPr>
            <p:spPr>
              <a:xfrm>
                <a:off x="1179640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35" name="Freeform: Shape 5134">
                <a:extLst>
                  <a:ext uri="{FF2B5EF4-FFF2-40B4-BE49-F238E27FC236}">
                    <a16:creationId xmlns:a16="http://schemas.microsoft.com/office/drawing/2014/main" id="{17564949-1DDC-4B12-8D9C-4ED14E6B7CBA}"/>
                  </a:ext>
                </a:extLst>
              </p:cNvPr>
              <p:cNvSpPr/>
              <p:nvPr/>
            </p:nvSpPr>
            <p:spPr>
              <a:xfrm>
                <a:off x="1191242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36" name="Freeform: Shape 5135">
                <a:extLst>
                  <a:ext uri="{FF2B5EF4-FFF2-40B4-BE49-F238E27FC236}">
                    <a16:creationId xmlns:a16="http://schemas.microsoft.com/office/drawing/2014/main" id="{D53C4730-C1AF-9DE9-B21B-60BBE753B673}"/>
                  </a:ext>
                </a:extLst>
              </p:cNvPr>
              <p:cNvSpPr/>
              <p:nvPr/>
            </p:nvSpPr>
            <p:spPr>
              <a:xfrm>
                <a:off x="1202845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37" name="Freeform: Shape 5136">
                <a:extLst>
                  <a:ext uri="{FF2B5EF4-FFF2-40B4-BE49-F238E27FC236}">
                    <a16:creationId xmlns:a16="http://schemas.microsoft.com/office/drawing/2014/main" id="{82654C3B-09CD-1AE7-FDD5-CD950AED50CF}"/>
                  </a:ext>
                </a:extLst>
              </p:cNvPr>
              <p:cNvSpPr/>
              <p:nvPr/>
            </p:nvSpPr>
            <p:spPr>
              <a:xfrm>
                <a:off x="1214449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53" name="Freeform: Shape 5152">
                <a:extLst>
                  <a:ext uri="{FF2B5EF4-FFF2-40B4-BE49-F238E27FC236}">
                    <a16:creationId xmlns:a16="http://schemas.microsoft.com/office/drawing/2014/main" id="{A84B3232-CBF0-F563-5AA4-BB32AA79FB40}"/>
                  </a:ext>
                </a:extLst>
              </p:cNvPr>
              <p:cNvSpPr/>
              <p:nvPr/>
            </p:nvSpPr>
            <p:spPr>
              <a:xfrm>
                <a:off x="935978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54" name="Freeform: Shape 5153">
                <a:extLst>
                  <a:ext uri="{FF2B5EF4-FFF2-40B4-BE49-F238E27FC236}">
                    <a16:creationId xmlns:a16="http://schemas.microsoft.com/office/drawing/2014/main" id="{9DB00EB7-F0C3-B81C-B847-AF3680AD17A1}"/>
                  </a:ext>
                </a:extLst>
              </p:cNvPr>
              <p:cNvSpPr/>
              <p:nvPr/>
            </p:nvSpPr>
            <p:spPr>
              <a:xfrm>
                <a:off x="947581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55" name="Freeform: Shape 5154">
                <a:extLst>
                  <a:ext uri="{FF2B5EF4-FFF2-40B4-BE49-F238E27FC236}">
                    <a16:creationId xmlns:a16="http://schemas.microsoft.com/office/drawing/2014/main" id="{765798DE-C538-4378-F123-89914C6D0B09}"/>
                  </a:ext>
                </a:extLst>
              </p:cNvPr>
              <p:cNvSpPr/>
              <p:nvPr/>
            </p:nvSpPr>
            <p:spPr>
              <a:xfrm>
                <a:off x="95918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56" name="Freeform: Shape 5155">
                <a:extLst>
                  <a:ext uri="{FF2B5EF4-FFF2-40B4-BE49-F238E27FC236}">
                    <a16:creationId xmlns:a16="http://schemas.microsoft.com/office/drawing/2014/main" id="{726F1243-87C2-9824-6B96-9E387F925CBA}"/>
                  </a:ext>
                </a:extLst>
              </p:cNvPr>
              <p:cNvSpPr/>
              <p:nvPr/>
            </p:nvSpPr>
            <p:spPr>
              <a:xfrm>
                <a:off x="970786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57" name="Freeform: Shape 5156">
                <a:extLst>
                  <a:ext uri="{FF2B5EF4-FFF2-40B4-BE49-F238E27FC236}">
                    <a16:creationId xmlns:a16="http://schemas.microsoft.com/office/drawing/2014/main" id="{5BC4F676-2A04-A93A-7AF2-9D9DCBB3AC40}"/>
                  </a:ext>
                </a:extLst>
              </p:cNvPr>
              <p:cNvSpPr/>
              <p:nvPr/>
            </p:nvSpPr>
            <p:spPr>
              <a:xfrm>
                <a:off x="98238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58" name="Freeform: Shape 5157">
                <a:extLst>
                  <a:ext uri="{FF2B5EF4-FFF2-40B4-BE49-F238E27FC236}">
                    <a16:creationId xmlns:a16="http://schemas.microsoft.com/office/drawing/2014/main" id="{D9F964A7-2ADE-8446-A61E-F284E3617230}"/>
                  </a:ext>
                </a:extLst>
              </p:cNvPr>
              <p:cNvSpPr/>
              <p:nvPr/>
            </p:nvSpPr>
            <p:spPr>
              <a:xfrm>
                <a:off x="993992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59" name="Freeform: Shape 5158">
                <a:extLst>
                  <a:ext uri="{FF2B5EF4-FFF2-40B4-BE49-F238E27FC236}">
                    <a16:creationId xmlns:a16="http://schemas.microsoft.com/office/drawing/2014/main" id="{498ADFAB-3DF8-D03C-8FDE-60E765433A5B}"/>
                  </a:ext>
                </a:extLst>
              </p:cNvPr>
              <p:cNvSpPr/>
              <p:nvPr/>
            </p:nvSpPr>
            <p:spPr>
              <a:xfrm>
                <a:off x="100559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60" name="Freeform: Shape 5159">
                <a:extLst>
                  <a:ext uri="{FF2B5EF4-FFF2-40B4-BE49-F238E27FC236}">
                    <a16:creationId xmlns:a16="http://schemas.microsoft.com/office/drawing/2014/main" id="{CD79EC00-60BF-3AEC-2D47-34CFE4BD6C94}"/>
                  </a:ext>
                </a:extLst>
              </p:cNvPr>
              <p:cNvSpPr/>
              <p:nvPr/>
            </p:nvSpPr>
            <p:spPr>
              <a:xfrm>
                <a:off x="1017199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61" name="Freeform: Shape 5160">
                <a:extLst>
                  <a:ext uri="{FF2B5EF4-FFF2-40B4-BE49-F238E27FC236}">
                    <a16:creationId xmlns:a16="http://schemas.microsoft.com/office/drawing/2014/main" id="{0446F1D1-0AA4-F453-58F9-CE2B05A8A424}"/>
                  </a:ext>
                </a:extLst>
              </p:cNvPr>
              <p:cNvSpPr/>
              <p:nvPr/>
            </p:nvSpPr>
            <p:spPr>
              <a:xfrm>
                <a:off x="1028801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62" name="Freeform: Shape 5161">
                <a:extLst>
                  <a:ext uri="{FF2B5EF4-FFF2-40B4-BE49-F238E27FC236}">
                    <a16:creationId xmlns:a16="http://schemas.microsoft.com/office/drawing/2014/main" id="{9FAF333B-C608-1E08-DBEA-96E6E3FF2114}"/>
                  </a:ext>
                </a:extLst>
              </p:cNvPr>
              <p:cNvSpPr/>
              <p:nvPr/>
            </p:nvSpPr>
            <p:spPr>
              <a:xfrm>
                <a:off x="104040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63" name="Freeform: Shape 5162">
                <a:extLst>
                  <a:ext uri="{FF2B5EF4-FFF2-40B4-BE49-F238E27FC236}">
                    <a16:creationId xmlns:a16="http://schemas.microsoft.com/office/drawing/2014/main" id="{5D412F8B-90CD-9A2A-366C-07887BB2A61A}"/>
                  </a:ext>
                </a:extLst>
              </p:cNvPr>
              <p:cNvSpPr/>
              <p:nvPr/>
            </p:nvSpPr>
            <p:spPr>
              <a:xfrm>
                <a:off x="1052007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64" name="Freeform: Shape 5163">
                <a:extLst>
                  <a:ext uri="{FF2B5EF4-FFF2-40B4-BE49-F238E27FC236}">
                    <a16:creationId xmlns:a16="http://schemas.microsoft.com/office/drawing/2014/main" id="{5A1B6B5B-CF81-88FD-C986-F7A546FFCF43}"/>
                  </a:ext>
                </a:extLst>
              </p:cNvPr>
              <p:cNvSpPr/>
              <p:nvPr/>
            </p:nvSpPr>
            <p:spPr>
              <a:xfrm>
                <a:off x="1063611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65" name="Freeform: Shape 5164">
                <a:extLst>
                  <a:ext uri="{FF2B5EF4-FFF2-40B4-BE49-F238E27FC236}">
                    <a16:creationId xmlns:a16="http://schemas.microsoft.com/office/drawing/2014/main" id="{26035B23-B63E-E3BD-1D7C-1B85C66E4877}"/>
                  </a:ext>
                </a:extLst>
              </p:cNvPr>
              <p:cNvSpPr/>
              <p:nvPr/>
            </p:nvSpPr>
            <p:spPr>
              <a:xfrm>
                <a:off x="1075214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66" name="Freeform: Shape 5165">
                <a:extLst>
                  <a:ext uri="{FF2B5EF4-FFF2-40B4-BE49-F238E27FC236}">
                    <a16:creationId xmlns:a16="http://schemas.microsoft.com/office/drawing/2014/main" id="{BDCEF4B6-898D-87ED-F863-687C6AB11039}"/>
                  </a:ext>
                </a:extLst>
              </p:cNvPr>
              <p:cNvSpPr/>
              <p:nvPr/>
            </p:nvSpPr>
            <p:spPr>
              <a:xfrm>
                <a:off x="108681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67" name="Freeform: Shape 5166">
                <a:extLst>
                  <a:ext uri="{FF2B5EF4-FFF2-40B4-BE49-F238E27FC236}">
                    <a16:creationId xmlns:a16="http://schemas.microsoft.com/office/drawing/2014/main" id="{39C6A2A5-8428-7DEA-17E7-31AD86335242}"/>
                  </a:ext>
                </a:extLst>
              </p:cNvPr>
              <p:cNvSpPr/>
              <p:nvPr/>
            </p:nvSpPr>
            <p:spPr>
              <a:xfrm>
                <a:off x="1098419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68" name="Freeform: Shape 5167">
                <a:extLst>
                  <a:ext uri="{FF2B5EF4-FFF2-40B4-BE49-F238E27FC236}">
                    <a16:creationId xmlns:a16="http://schemas.microsoft.com/office/drawing/2014/main" id="{A74F9DC5-7877-4898-4667-6E8273532837}"/>
                  </a:ext>
                </a:extLst>
              </p:cNvPr>
              <p:cNvSpPr/>
              <p:nvPr/>
            </p:nvSpPr>
            <p:spPr>
              <a:xfrm>
                <a:off x="1110022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69" name="Freeform: Shape 5168">
                <a:extLst>
                  <a:ext uri="{FF2B5EF4-FFF2-40B4-BE49-F238E27FC236}">
                    <a16:creationId xmlns:a16="http://schemas.microsoft.com/office/drawing/2014/main" id="{93CE3514-1D6D-3FFD-678D-732E83BBA7B7}"/>
                  </a:ext>
                </a:extLst>
              </p:cNvPr>
              <p:cNvSpPr/>
              <p:nvPr/>
            </p:nvSpPr>
            <p:spPr>
              <a:xfrm>
                <a:off x="1121626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70" name="Freeform: Shape 5169">
                <a:extLst>
                  <a:ext uri="{FF2B5EF4-FFF2-40B4-BE49-F238E27FC236}">
                    <a16:creationId xmlns:a16="http://schemas.microsoft.com/office/drawing/2014/main" id="{5FC81BA8-9B80-B21A-2155-2A2ED9BADB7F}"/>
                  </a:ext>
                </a:extLst>
              </p:cNvPr>
              <p:cNvSpPr/>
              <p:nvPr/>
            </p:nvSpPr>
            <p:spPr>
              <a:xfrm>
                <a:off x="1133229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71" name="Freeform: Shape 5170">
                <a:extLst>
                  <a:ext uri="{FF2B5EF4-FFF2-40B4-BE49-F238E27FC236}">
                    <a16:creationId xmlns:a16="http://schemas.microsoft.com/office/drawing/2014/main" id="{DB163DE8-E4E1-6DA7-06C9-FDA049D84ACA}"/>
                  </a:ext>
                </a:extLst>
              </p:cNvPr>
              <p:cNvSpPr/>
              <p:nvPr/>
            </p:nvSpPr>
            <p:spPr>
              <a:xfrm>
                <a:off x="1144831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72" name="Freeform: Shape 5171">
                <a:extLst>
                  <a:ext uri="{FF2B5EF4-FFF2-40B4-BE49-F238E27FC236}">
                    <a16:creationId xmlns:a16="http://schemas.microsoft.com/office/drawing/2014/main" id="{A1FB157A-EB5C-2A58-A2D0-FE69C0E519C1}"/>
                  </a:ext>
                </a:extLst>
              </p:cNvPr>
              <p:cNvSpPr/>
              <p:nvPr/>
            </p:nvSpPr>
            <p:spPr>
              <a:xfrm>
                <a:off x="1156434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73" name="Freeform: Shape 5172">
                <a:extLst>
                  <a:ext uri="{FF2B5EF4-FFF2-40B4-BE49-F238E27FC236}">
                    <a16:creationId xmlns:a16="http://schemas.microsoft.com/office/drawing/2014/main" id="{4AB5E569-7883-D85F-9A4B-C2E377AF20D0}"/>
                  </a:ext>
                </a:extLst>
              </p:cNvPr>
              <p:cNvSpPr/>
              <p:nvPr/>
            </p:nvSpPr>
            <p:spPr>
              <a:xfrm>
                <a:off x="1168037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74" name="Freeform: Shape 5173">
                <a:extLst>
                  <a:ext uri="{FF2B5EF4-FFF2-40B4-BE49-F238E27FC236}">
                    <a16:creationId xmlns:a16="http://schemas.microsoft.com/office/drawing/2014/main" id="{5B09F745-9176-36D5-AB36-80F2E4DC3A9E}"/>
                  </a:ext>
                </a:extLst>
              </p:cNvPr>
              <p:cNvSpPr/>
              <p:nvPr/>
            </p:nvSpPr>
            <p:spPr>
              <a:xfrm>
                <a:off x="1179640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75" name="Freeform: Shape 5174">
                <a:extLst>
                  <a:ext uri="{FF2B5EF4-FFF2-40B4-BE49-F238E27FC236}">
                    <a16:creationId xmlns:a16="http://schemas.microsoft.com/office/drawing/2014/main" id="{CC7E285E-AF72-62F9-1076-746C6C809D6A}"/>
                  </a:ext>
                </a:extLst>
              </p:cNvPr>
              <p:cNvSpPr/>
              <p:nvPr/>
            </p:nvSpPr>
            <p:spPr>
              <a:xfrm>
                <a:off x="1191242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76" name="Freeform: Shape 5175">
                <a:extLst>
                  <a:ext uri="{FF2B5EF4-FFF2-40B4-BE49-F238E27FC236}">
                    <a16:creationId xmlns:a16="http://schemas.microsoft.com/office/drawing/2014/main" id="{AEDDA572-CD3E-F59C-95C0-DD7A4E0ED08D}"/>
                  </a:ext>
                </a:extLst>
              </p:cNvPr>
              <p:cNvSpPr/>
              <p:nvPr/>
            </p:nvSpPr>
            <p:spPr>
              <a:xfrm>
                <a:off x="1202845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77" name="Freeform: Shape 5176">
                <a:extLst>
                  <a:ext uri="{FF2B5EF4-FFF2-40B4-BE49-F238E27FC236}">
                    <a16:creationId xmlns:a16="http://schemas.microsoft.com/office/drawing/2014/main" id="{6441DBBC-D83A-0B0D-F690-B6A24B5F98C1}"/>
                  </a:ext>
                </a:extLst>
              </p:cNvPr>
              <p:cNvSpPr/>
              <p:nvPr/>
            </p:nvSpPr>
            <p:spPr>
              <a:xfrm>
                <a:off x="1214449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93" name="Freeform: Shape 5192">
                <a:extLst>
                  <a:ext uri="{FF2B5EF4-FFF2-40B4-BE49-F238E27FC236}">
                    <a16:creationId xmlns:a16="http://schemas.microsoft.com/office/drawing/2014/main" id="{1F57D086-5567-DF2A-3693-5D3190CE5C78}"/>
                  </a:ext>
                </a:extLst>
              </p:cNvPr>
              <p:cNvSpPr/>
              <p:nvPr/>
            </p:nvSpPr>
            <p:spPr>
              <a:xfrm>
                <a:off x="935978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94" name="Freeform: Shape 5193">
                <a:extLst>
                  <a:ext uri="{FF2B5EF4-FFF2-40B4-BE49-F238E27FC236}">
                    <a16:creationId xmlns:a16="http://schemas.microsoft.com/office/drawing/2014/main" id="{4D33934B-C1A7-65C5-4087-5776B66C5A43}"/>
                  </a:ext>
                </a:extLst>
              </p:cNvPr>
              <p:cNvSpPr/>
              <p:nvPr/>
            </p:nvSpPr>
            <p:spPr>
              <a:xfrm>
                <a:off x="947581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95" name="Freeform: Shape 5194">
                <a:extLst>
                  <a:ext uri="{FF2B5EF4-FFF2-40B4-BE49-F238E27FC236}">
                    <a16:creationId xmlns:a16="http://schemas.microsoft.com/office/drawing/2014/main" id="{7F6888EE-A558-188C-D15A-8AC33FD58DFD}"/>
                  </a:ext>
                </a:extLst>
              </p:cNvPr>
              <p:cNvSpPr/>
              <p:nvPr/>
            </p:nvSpPr>
            <p:spPr>
              <a:xfrm>
                <a:off x="95918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96" name="Freeform: Shape 5195">
                <a:extLst>
                  <a:ext uri="{FF2B5EF4-FFF2-40B4-BE49-F238E27FC236}">
                    <a16:creationId xmlns:a16="http://schemas.microsoft.com/office/drawing/2014/main" id="{FB3C6E8A-C44D-A7AB-80AC-DF64329FB388}"/>
                  </a:ext>
                </a:extLst>
              </p:cNvPr>
              <p:cNvSpPr/>
              <p:nvPr/>
            </p:nvSpPr>
            <p:spPr>
              <a:xfrm>
                <a:off x="970786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97" name="Freeform: Shape 5196">
                <a:extLst>
                  <a:ext uri="{FF2B5EF4-FFF2-40B4-BE49-F238E27FC236}">
                    <a16:creationId xmlns:a16="http://schemas.microsoft.com/office/drawing/2014/main" id="{58846F49-D20B-9846-E17F-A09D406F7768}"/>
                  </a:ext>
                </a:extLst>
              </p:cNvPr>
              <p:cNvSpPr/>
              <p:nvPr/>
            </p:nvSpPr>
            <p:spPr>
              <a:xfrm>
                <a:off x="98238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98" name="Freeform: Shape 5197">
                <a:extLst>
                  <a:ext uri="{FF2B5EF4-FFF2-40B4-BE49-F238E27FC236}">
                    <a16:creationId xmlns:a16="http://schemas.microsoft.com/office/drawing/2014/main" id="{C3954D9F-309D-E2EF-A671-A062674D1A13}"/>
                  </a:ext>
                </a:extLst>
              </p:cNvPr>
              <p:cNvSpPr/>
              <p:nvPr/>
            </p:nvSpPr>
            <p:spPr>
              <a:xfrm>
                <a:off x="993992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199" name="Freeform: Shape 5198">
                <a:extLst>
                  <a:ext uri="{FF2B5EF4-FFF2-40B4-BE49-F238E27FC236}">
                    <a16:creationId xmlns:a16="http://schemas.microsoft.com/office/drawing/2014/main" id="{B7A72E55-23C5-D2FE-D146-CCC5E18EED38}"/>
                  </a:ext>
                </a:extLst>
              </p:cNvPr>
              <p:cNvSpPr/>
              <p:nvPr/>
            </p:nvSpPr>
            <p:spPr>
              <a:xfrm>
                <a:off x="100559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00" name="Freeform: Shape 5199">
                <a:extLst>
                  <a:ext uri="{FF2B5EF4-FFF2-40B4-BE49-F238E27FC236}">
                    <a16:creationId xmlns:a16="http://schemas.microsoft.com/office/drawing/2014/main" id="{97049187-55D0-5469-45B4-BA61A5B76EC6}"/>
                  </a:ext>
                </a:extLst>
              </p:cNvPr>
              <p:cNvSpPr/>
              <p:nvPr/>
            </p:nvSpPr>
            <p:spPr>
              <a:xfrm>
                <a:off x="1017199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01" name="Freeform: Shape 5200">
                <a:extLst>
                  <a:ext uri="{FF2B5EF4-FFF2-40B4-BE49-F238E27FC236}">
                    <a16:creationId xmlns:a16="http://schemas.microsoft.com/office/drawing/2014/main" id="{A506D110-6020-709A-8CB3-40301ABFA718}"/>
                  </a:ext>
                </a:extLst>
              </p:cNvPr>
              <p:cNvSpPr/>
              <p:nvPr/>
            </p:nvSpPr>
            <p:spPr>
              <a:xfrm>
                <a:off x="1028801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02" name="Freeform: Shape 5201">
                <a:extLst>
                  <a:ext uri="{FF2B5EF4-FFF2-40B4-BE49-F238E27FC236}">
                    <a16:creationId xmlns:a16="http://schemas.microsoft.com/office/drawing/2014/main" id="{12ED4A61-D4BD-0CC1-DB45-BD6D937A26F6}"/>
                  </a:ext>
                </a:extLst>
              </p:cNvPr>
              <p:cNvSpPr/>
              <p:nvPr/>
            </p:nvSpPr>
            <p:spPr>
              <a:xfrm>
                <a:off x="104040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03" name="Freeform: Shape 5202">
                <a:extLst>
                  <a:ext uri="{FF2B5EF4-FFF2-40B4-BE49-F238E27FC236}">
                    <a16:creationId xmlns:a16="http://schemas.microsoft.com/office/drawing/2014/main" id="{E6C1374C-EF8D-8C2D-7894-FBD8DF0A3F8F}"/>
                  </a:ext>
                </a:extLst>
              </p:cNvPr>
              <p:cNvSpPr/>
              <p:nvPr/>
            </p:nvSpPr>
            <p:spPr>
              <a:xfrm>
                <a:off x="1052007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04" name="Freeform: Shape 5203">
                <a:extLst>
                  <a:ext uri="{FF2B5EF4-FFF2-40B4-BE49-F238E27FC236}">
                    <a16:creationId xmlns:a16="http://schemas.microsoft.com/office/drawing/2014/main" id="{7A82BB20-E085-82D4-E461-C4FBCD7CC146}"/>
                  </a:ext>
                </a:extLst>
              </p:cNvPr>
              <p:cNvSpPr/>
              <p:nvPr/>
            </p:nvSpPr>
            <p:spPr>
              <a:xfrm>
                <a:off x="1063611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05" name="Freeform: Shape 5204">
                <a:extLst>
                  <a:ext uri="{FF2B5EF4-FFF2-40B4-BE49-F238E27FC236}">
                    <a16:creationId xmlns:a16="http://schemas.microsoft.com/office/drawing/2014/main" id="{3AA0CC09-B229-98EA-1F59-307BC62C3D01}"/>
                  </a:ext>
                </a:extLst>
              </p:cNvPr>
              <p:cNvSpPr/>
              <p:nvPr/>
            </p:nvSpPr>
            <p:spPr>
              <a:xfrm>
                <a:off x="1075214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06" name="Freeform: Shape 5205">
                <a:extLst>
                  <a:ext uri="{FF2B5EF4-FFF2-40B4-BE49-F238E27FC236}">
                    <a16:creationId xmlns:a16="http://schemas.microsoft.com/office/drawing/2014/main" id="{B33C3C03-33CF-0297-57F6-0D65FE6D096F}"/>
                  </a:ext>
                </a:extLst>
              </p:cNvPr>
              <p:cNvSpPr/>
              <p:nvPr/>
            </p:nvSpPr>
            <p:spPr>
              <a:xfrm>
                <a:off x="108681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07" name="Freeform: Shape 5206">
                <a:extLst>
                  <a:ext uri="{FF2B5EF4-FFF2-40B4-BE49-F238E27FC236}">
                    <a16:creationId xmlns:a16="http://schemas.microsoft.com/office/drawing/2014/main" id="{0A884BCE-2331-EFF6-2945-3AF482FB2D3B}"/>
                  </a:ext>
                </a:extLst>
              </p:cNvPr>
              <p:cNvSpPr/>
              <p:nvPr/>
            </p:nvSpPr>
            <p:spPr>
              <a:xfrm>
                <a:off x="1098419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08" name="Freeform: Shape 5207">
                <a:extLst>
                  <a:ext uri="{FF2B5EF4-FFF2-40B4-BE49-F238E27FC236}">
                    <a16:creationId xmlns:a16="http://schemas.microsoft.com/office/drawing/2014/main" id="{D0A5C395-B2C8-A5FA-075E-5B81DFDD0507}"/>
                  </a:ext>
                </a:extLst>
              </p:cNvPr>
              <p:cNvSpPr/>
              <p:nvPr/>
            </p:nvSpPr>
            <p:spPr>
              <a:xfrm>
                <a:off x="1110022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09" name="Freeform: Shape 5208">
                <a:extLst>
                  <a:ext uri="{FF2B5EF4-FFF2-40B4-BE49-F238E27FC236}">
                    <a16:creationId xmlns:a16="http://schemas.microsoft.com/office/drawing/2014/main" id="{7E2C48C9-BCD3-143D-AC0A-B638AC09CDD0}"/>
                  </a:ext>
                </a:extLst>
              </p:cNvPr>
              <p:cNvSpPr/>
              <p:nvPr/>
            </p:nvSpPr>
            <p:spPr>
              <a:xfrm>
                <a:off x="1121626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10" name="Freeform: Shape 5209">
                <a:extLst>
                  <a:ext uri="{FF2B5EF4-FFF2-40B4-BE49-F238E27FC236}">
                    <a16:creationId xmlns:a16="http://schemas.microsoft.com/office/drawing/2014/main" id="{B7E79EFC-7603-3BF5-139B-FC2F8B3C6500}"/>
                  </a:ext>
                </a:extLst>
              </p:cNvPr>
              <p:cNvSpPr/>
              <p:nvPr/>
            </p:nvSpPr>
            <p:spPr>
              <a:xfrm>
                <a:off x="1133229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11" name="Freeform: Shape 5210">
                <a:extLst>
                  <a:ext uri="{FF2B5EF4-FFF2-40B4-BE49-F238E27FC236}">
                    <a16:creationId xmlns:a16="http://schemas.microsoft.com/office/drawing/2014/main" id="{B768E2A5-9BFA-F513-3B3F-B7432B5C69B3}"/>
                  </a:ext>
                </a:extLst>
              </p:cNvPr>
              <p:cNvSpPr/>
              <p:nvPr/>
            </p:nvSpPr>
            <p:spPr>
              <a:xfrm>
                <a:off x="1144831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12" name="Freeform: Shape 5211">
                <a:extLst>
                  <a:ext uri="{FF2B5EF4-FFF2-40B4-BE49-F238E27FC236}">
                    <a16:creationId xmlns:a16="http://schemas.microsoft.com/office/drawing/2014/main" id="{E83A0C79-3C89-D3EA-8A71-0E9AEA3A1973}"/>
                  </a:ext>
                </a:extLst>
              </p:cNvPr>
              <p:cNvSpPr/>
              <p:nvPr/>
            </p:nvSpPr>
            <p:spPr>
              <a:xfrm>
                <a:off x="1156434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13" name="Freeform: Shape 5212">
                <a:extLst>
                  <a:ext uri="{FF2B5EF4-FFF2-40B4-BE49-F238E27FC236}">
                    <a16:creationId xmlns:a16="http://schemas.microsoft.com/office/drawing/2014/main" id="{B5ACA067-3AA7-A852-F5D0-3EEA95CD209E}"/>
                  </a:ext>
                </a:extLst>
              </p:cNvPr>
              <p:cNvSpPr/>
              <p:nvPr/>
            </p:nvSpPr>
            <p:spPr>
              <a:xfrm>
                <a:off x="1168037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14" name="Freeform: Shape 5213">
                <a:extLst>
                  <a:ext uri="{FF2B5EF4-FFF2-40B4-BE49-F238E27FC236}">
                    <a16:creationId xmlns:a16="http://schemas.microsoft.com/office/drawing/2014/main" id="{1B80BFA8-9507-3C13-5D89-888EFEB5A528}"/>
                  </a:ext>
                </a:extLst>
              </p:cNvPr>
              <p:cNvSpPr/>
              <p:nvPr/>
            </p:nvSpPr>
            <p:spPr>
              <a:xfrm>
                <a:off x="1179640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15" name="Freeform: Shape 5214">
                <a:extLst>
                  <a:ext uri="{FF2B5EF4-FFF2-40B4-BE49-F238E27FC236}">
                    <a16:creationId xmlns:a16="http://schemas.microsoft.com/office/drawing/2014/main" id="{3BFB885B-494D-9519-0580-DFBA44AA33E0}"/>
                  </a:ext>
                </a:extLst>
              </p:cNvPr>
              <p:cNvSpPr/>
              <p:nvPr/>
            </p:nvSpPr>
            <p:spPr>
              <a:xfrm>
                <a:off x="1191242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16" name="Freeform: Shape 5215">
                <a:extLst>
                  <a:ext uri="{FF2B5EF4-FFF2-40B4-BE49-F238E27FC236}">
                    <a16:creationId xmlns:a16="http://schemas.microsoft.com/office/drawing/2014/main" id="{1AAA4C6B-CB26-DC6A-C556-7C61A58372C0}"/>
                  </a:ext>
                </a:extLst>
              </p:cNvPr>
              <p:cNvSpPr/>
              <p:nvPr/>
            </p:nvSpPr>
            <p:spPr>
              <a:xfrm>
                <a:off x="1202845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17" name="Freeform: Shape 5216">
                <a:extLst>
                  <a:ext uri="{FF2B5EF4-FFF2-40B4-BE49-F238E27FC236}">
                    <a16:creationId xmlns:a16="http://schemas.microsoft.com/office/drawing/2014/main" id="{1E12E03D-8D7B-5B66-C86D-9F49286AA77A}"/>
                  </a:ext>
                </a:extLst>
              </p:cNvPr>
              <p:cNvSpPr/>
              <p:nvPr/>
            </p:nvSpPr>
            <p:spPr>
              <a:xfrm>
                <a:off x="1214449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33" name="Freeform: Shape 5232">
                <a:extLst>
                  <a:ext uri="{FF2B5EF4-FFF2-40B4-BE49-F238E27FC236}">
                    <a16:creationId xmlns:a16="http://schemas.microsoft.com/office/drawing/2014/main" id="{2DF7F489-38EC-CBB1-C293-E525E9F789C4}"/>
                  </a:ext>
                </a:extLst>
              </p:cNvPr>
              <p:cNvSpPr/>
              <p:nvPr/>
            </p:nvSpPr>
            <p:spPr>
              <a:xfrm>
                <a:off x="935978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34" name="Freeform: Shape 5233">
                <a:extLst>
                  <a:ext uri="{FF2B5EF4-FFF2-40B4-BE49-F238E27FC236}">
                    <a16:creationId xmlns:a16="http://schemas.microsoft.com/office/drawing/2014/main" id="{2B9165D2-051D-E90F-4C58-717A6DE5AC0A}"/>
                  </a:ext>
                </a:extLst>
              </p:cNvPr>
              <p:cNvSpPr/>
              <p:nvPr/>
            </p:nvSpPr>
            <p:spPr>
              <a:xfrm>
                <a:off x="947581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35" name="Freeform: Shape 5234">
                <a:extLst>
                  <a:ext uri="{FF2B5EF4-FFF2-40B4-BE49-F238E27FC236}">
                    <a16:creationId xmlns:a16="http://schemas.microsoft.com/office/drawing/2014/main" id="{2C0556AF-5223-CE0D-8ED2-54F1E9F3D7F7}"/>
                  </a:ext>
                </a:extLst>
              </p:cNvPr>
              <p:cNvSpPr/>
              <p:nvPr/>
            </p:nvSpPr>
            <p:spPr>
              <a:xfrm>
                <a:off x="95918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36" name="Freeform: Shape 5235">
                <a:extLst>
                  <a:ext uri="{FF2B5EF4-FFF2-40B4-BE49-F238E27FC236}">
                    <a16:creationId xmlns:a16="http://schemas.microsoft.com/office/drawing/2014/main" id="{C32DDD7E-76B0-C24F-738D-FC3081ADACD3}"/>
                  </a:ext>
                </a:extLst>
              </p:cNvPr>
              <p:cNvSpPr/>
              <p:nvPr/>
            </p:nvSpPr>
            <p:spPr>
              <a:xfrm>
                <a:off x="970786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37" name="Freeform: Shape 5236">
                <a:extLst>
                  <a:ext uri="{FF2B5EF4-FFF2-40B4-BE49-F238E27FC236}">
                    <a16:creationId xmlns:a16="http://schemas.microsoft.com/office/drawing/2014/main" id="{4F4606FD-40D4-481B-B691-FBF426D081E2}"/>
                  </a:ext>
                </a:extLst>
              </p:cNvPr>
              <p:cNvSpPr/>
              <p:nvPr/>
            </p:nvSpPr>
            <p:spPr>
              <a:xfrm>
                <a:off x="98238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38" name="Freeform: Shape 5237">
                <a:extLst>
                  <a:ext uri="{FF2B5EF4-FFF2-40B4-BE49-F238E27FC236}">
                    <a16:creationId xmlns:a16="http://schemas.microsoft.com/office/drawing/2014/main" id="{1D48D3C1-CFBD-74DF-6852-741111183624}"/>
                  </a:ext>
                </a:extLst>
              </p:cNvPr>
              <p:cNvSpPr/>
              <p:nvPr/>
            </p:nvSpPr>
            <p:spPr>
              <a:xfrm>
                <a:off x="993992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39" name="Freeform: Shape 5238">
                <a:extLst>
                  <a:ext uri="{FF2B5EF4-FFF2-40B4-BE49-F238E27FC236}">
                    <a16:creationId xmlns:a16="http://schemas.microsoft.com/office/drawing/2014/main" id="{C3312029-E440-40DF-DF70-F8A84C8FEF45}"/>
                  </a:ext>
                </a:extLst>
              </p:cNvPr>
              <p:cNvSpPr/>
              <p:nvPr/>
            </p:nvSpPr>
            <p:spPr>
              <a:xfrm>
                <a:off x="100559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40" name="Freeform: Shape 5239">
                <a:extLst>
                  <a:ext uri="{FF2B5EF4-FFF2-40B4-BE49-F238E27FC236}">
                    <a16:creationId xmlns:a16="http://schemas.microsoft.com/office/drawing/2014/main" id="{8C9A7C85-9FA5-CD83-B9A6-67CB406B3315}"/>
                  </a:ext>
                </a:extLst>
              </p:cNvPr>
              <p:cNvSpPr/>
              <p:nvPr/>
            </p:nvSpPr>
            <p:spPr>
              <a:xfrm>
                <a:off x="1017199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41" name="Freeform: Shape 5240">
                <a:extLst>
                  <a:ext uri="{FF2B5EF4-FFF2-40B4-BE49-F238E27FC236}">
                    <a16:creationId xmlns:a16="http://schemas.microsoft.com/office/drawing/2014/main" id="{C8E04F62-EDA3-7FD3-2131-0BB556B05F71}"/>
                  </a:ext>
                </a:extLst>
              </p:cNvPr>
              <p:cNvSpPr/>
              <p:nvPr/>
            </p:nvSpPr>
            <p:spPr>
              <a:xfrm>
                <a:off x="1028801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42" name="Freeform: Shape 5241">
                <a:extLst>
                  <a:ext uri="{FF2B5EF4-FFF2-40B4-BE49-F238E27FC236}">
                    <a16:creationId xmlns:a16="http://schemas.microsoft.com/office/drawing/2014/main" id="{66676DAB-ED06-1FDC-A881-0D8433167D65}"/>
                  </a:ext>
                </a:extLst>
              </p:cNvPr>
              <p:cNvSpPr/>
              <p:nvPr/>
            </p:nvSpPr>
            <p:spPr>
              <a:xfrm>
                <a:off x="104040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43" name="Freeform: Shape 5242">
                <a:extLst>
                  <a:ext uri="{FF2B5EF4-FFF2-40B4-BE49-F238E27FC236}">
                    <a16:creationId xmlns:a16="http://schemas.microsoft.com/office/drawing/2014/main" id="{FB8AF3B3-1F70-623A-27ED-C19ED7DDBE3A}"/>
                  </a:ext>
                </a:extLst>
              </p:cNvPr>
              <p:cNvSpPr/>
              <p:nvPr/>
            </p:nvSpPr>
            <p:spPr>
              <a:xfrm>
                <a:off x="1052007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44" name="Freeform: Shape 5243">
                <a:extLst>
                  <a:ext uri="{FF2B5EF4-FFF2-40B4-BE49-F238E27FC236}">
                    <a16:creationId xmlns:a16="http://schemas.microsoft.com/office/drawing/2014/main" id="{A3A695C9-5090-FBBD-9CFC-2BB1E156FA31}"/>
                  </a:ext>
                </a:extLst>
              </p:cNvPr>
              <p:cNvSpPr/>
              <p:nvPr/>
            </p:nvSpPr>
            <p:spPr>
              <a:xfrm>
                <a:off x="1063611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45" name="Freeform: Shape 5244">
                <a:extLst>
                  <a:ext uri="{FF2B5EF4-FFF2-40B4-BE49-F238E27FC236}">
                    <a16:creationId xmlns:a16="http://schemas.microsoft.com/office/drawing/2014/main" id="{D803984A-9B27-B0D1-652B-161CC1D28D61}"/>
                  </a:ext>
                </a:extLst>
              </p:cNvPr>
              <p:cNvSpPr/>
              <p:nvPr/>
            </p:nvSpPr>
            <p:spPr>
              <a:xfrm>
                <a:off x="1075214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46" name="Freeform: Shape 5245">
                <a:extLst>
                  <a:ext uri="{FF2B5EF4-FFF2-40B4-BE49-F238E27FC236}">
                    <a16:creationId xmlns:a16="http://schemas.microsoft.com/office/drawing/2014/main" id="{7526A672-04AB-A5BF-ABAC-FD16AFC4235D}"/>
                  </a:ext>
                </a:extLst>
              </p:cNvPr>
              <p:cNvSpPr/>
              <p:nvPr/>
            </p:nvSpPr>
            <p:spPr>
              <a:xfrm>
                <a:off x="108681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47" name="Freeform: Shape 5246">
                <a:extLst>
                  <a:ext uri="{FF2B5EF4-FFF2-40B4-BE49-F238E27FC236}">
                    <a16:creationId xmlns:a16="http://schemas.microsoft.com/office/drawing/2014/main" id="{5E9CE8AE-4D76-3831-53BC-31ED3EF9CCDB}"/>
                  </a:ext>
                </a:extLst>
              </p:cNvPr>
              <p:cNvSpPr/>
              <p:nvPr/>
            </p:nvSpPr>
            <p:spPr>
              <a:xfrm>
                <a:off x="1098419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48" name="Freeform: Shape 5247">
                <a:extLst>
                  <a:ext uri="{FF2B5EF4-FFF2-40B4-BE49-F238E27FC236}">
                    <a16:creationId xmlns:a16="http://schemas.microsoft.com/office/drawing/2014/main" id="{74B31630-12A5-CE9A-6E61-1719A5AFDEBD}"/>
                  </a:ext>
                </a:extLst>
              </p:cNvPr>
              <p:cNvSpPr/>
              <p:nvPr/>
            </p:nvSpPr>
            <p:spPr>
              <a:xfrm>
                <a:off x="1110022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49" name="Freeform: Shape 5248">
                <a:extLst>
                  <a:ext uri="{FF2B5EF4-FFF2-40B4-BE49-F238E27FC236}">
                    <a16:creationId xmlns:a16="http://schemas.microsoft.com/office/drawing/2014/main" id="{D274D484-0252-3ADA-5FEC-6E2F0D264EFD}"/>
                  </a:ext>
                </a:extLst>
              </p:cNvPr>
              <p:cNvSpPr/>
              <p:nvPr/>
            </p:nvSpPr>
            <p:spPr>
              <a:xfrm>
                <a:off x="1121626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50" name="Freeform: Shape 5249">
                <a:extLst>
                  <a:ext uri="{FF2B5EF4-FFF2-40B4-BE49-F238E27FC236}">
                    <a16:creationId xmlns:a16="http://schemas.microsoft.com/office/drawing/2014/main" id="{271B88F4-AB28-A099-C769-39E6BEE5F817}"/>
                  </a:ext>
                </a:extLst>
              </p:cNvPr>
              <p:cNvSpPr/>
              <p:nvPr/>
            </p:nvSpPr>
            <p:spPr>
              <a:xfrm>
                <a:off x="1133229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51" name="Freeform: Shape 5250">
                <a:extLst>
                  <a:ext uri="{FF2B5EF4-FFF2-40B4-BE49-F238E27FC236}">
                    <a16:creationId xmlns:a16="http://schemas.microsoft.com/office/drawing/2014/main" id="{D36278BE-195E-E9CD-9BD3-00B9D2744646}"/>
                  </a:ext>
                </a:extLst>
              </p:cNvPr>
              <p:cNvSpPr/>
              <p:nvPr/>
            </p:nvSpPr>
            <p:spPr>
              <a:xfrm>
                <a:off x="1144831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52" name="Freeform: Shape 5251">
                <a:extLst>
                  <a:ext uri="{FF2B5EF4-FFF2-40B4-BE49-F238E27FC236}">
                    <a16:creationId xmlns:a16="http://schemas.microsoft.com/office/drawing/2014/main" id="{6D23A978-9338-C03E-FF6D-201D00409650}"/>
                  </a:ext>
                </a:extLst>
              </p:cNvPr>
              <p:cNvSpPr/>
              <p:nvPr/>
            </p:nvSpPr>
            <p:spPr>
              <a:xfrm>
                <a:off x="1156434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53" name="Freeform: Shape 5252">
                <a:extLst>
                  <a:ext uri="{FF2B5EF4-FFF2-40B4-BE49-F238E27FC236}">
                    <a16:creationId xmlns:a16="http://schemas.microsoft.com/office/drawing/2014/main" id="{0AFE268D-EBC7-16F7-549F-AC0A2FA16C4E}"/>
                  </a:ext>
                </a:extLst>
              </p:cNvPr>
              <p:cNvSpPr/>
              <p:nvPr/>
            </p:nvSpPr>
            <p:spPr>
              <a:xfrm>
                <a:off x="1168037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54" name="Freeform: Shape 5253">
                <a:extLst>
                  <a:ext uri="{FF2B5EF4-FFF2-40B4-BE49-F238E27FC236}">
                    <a16:creationId xmlns:a16="http://schemas.microsoft.com/office/drawing/2014/main" id="{80B32974-B97B-11F4-017D-CA685AE5DE53}"/>
                  </a:ext>
                </a:extLst>
              </p:cNvPr>
              <p:cNvSpPr/>
              <p:nvPr/>
            </p:nvSpPr>
            <p:spPr>
              <a:xfrm>
                <a:off x="1179640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55" name="Freeform: Shape 5254">
                <a:extLst>
                  <a:ext uri="{FF2B5EF4-FFF2-40B4-BE49-F238E27FC236}">
                    <a16:creationId xmlns:a16="http://schemas.microsoft.com/office/drawing/2014/main" id="{6B92A626-71DE-2A82-126E-DEE302CE9E9A}"/>
                  </a:ext>
                </a:extLst>
              </p:cNvPr>
              <p:cNvSpPr/>
              <p:nvPr/>
            </p:nvSpPr>
            <p:spPr>
              <a:xfrm>
                <a:off x="1191242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56" name="Freeform: Shape 5255">
                <a:extLst>
                  <a:ext uri="{FF2B5EF4-FFF2-40B4-BE49-F238E27FC236}">
                    <a16:creationId xmlns:a16="http://schemas.microsoft.com/office/drawing/2014/main" id="{044FF8A7-E69E-E2D2-D735-5C8F6A2F6383}"/>
                  </a:ext>
                </a:extLst>
              </p:cNvPr>
              <p:cNvSpPr/>
              <p:nvPr/>
            </p:nvSpPr>
            <p:spPr>
              <a:xfrm>
                <a:off x="1202845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57" name="Freeform: Shape 5256">
                <a:extLst>
                  <a:ext uri="{FF2B5EF4-FFF2-40B4-BE49-F238E27FC236}">
                    <a16:creationId xmlns:a16="http://schemas.microsoft.com/office/drawing/2014/main" id="{3FE10EFF-17A1-5CC4-442D-F18D76F76EA0}"/>
                  </a:ext>
                </a:extLst>
              </p:cNvPr>
              <p:cNvSpPr/>
              <p:nvPr/>
            </p:nvSpPr>
            <p:spPr>
              <a:xfrm>
                <a:off x="1214449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73" name="Freeform: Shape 5272">
                <a:extLst>
                  <a:ext uri="{FF2B5EF4-FFF2-40B4-BE49-F238E27FC236}">
                    <a16:creationId xmlns:a16="http://schemas.microsoft.com/office/drawing/2014/main" id="{33A506FF-E46C-273B-3361-950DE443DE83}"/>
                  </a:ext>
                </a:extLst>
              </p:cNvPr>
              <p:cNvSpPr/>
              <p:nvPr/>
            </p:nvSpPr>
            <p:spPr>
              <a:xfrm>
                <a:off x="935978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74" name="Freeform: Shape 5273">
                <a:extLst>
                  <a:ext uri="{FF2B5EF4-FFF2-40B4-BE49-F238E27FC236}">
                    <a16:creationId xmlns:a16="http://schemas.microsoft.com/office/drawing/2014/main" id="{72F130BA-9BA0-C78F-9134-53CC7CA72D33}"/>
                  </a:ext>
                </a:extLst>
              </p:cNvPr>
              <p:cNvSpPr/>
              <p:nvPr/>
            </p:nvSpPr>
            <p:spPr>
              <a:xfrm>
                <a:off x="947581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75" name="Freeform: Shape 5274">
                <a:extLst>
                  <a:ext uri="{FF2B5EF4-FFF2-40B4-BE49-F238E27FC236}">
                    <a16:creationId xmlns:a16="http://schemas.microsoft.com/office/drawing/2014/main" id="{B269DDAF-4A17-DC18-5DBA-79F2DFF6D0C6}"/>
                  </a:ext>
                </a:extLst>
              </p:cNvPr>
              <p:cNvSpPr/>
              <p:nvPr/>
            </p:nvSpPr>
            <p:spPr>
              <a:xfrm>
                <a:off x="95918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76" name="Freeform: Shape 5275">
                <a:extLst>
                  <a:ext uri="{FF2B5EF4-FFF2-40B4-BE49-F238E27FC236}">
                    <a16:creationId xmlns:a16="http://schemas.microsoft.com/office/drawing/2014/main" id="{930D596D-227E-B739-1639-6F77E8BF1196}"/>
                  </a:ext>
                </a:extLst>
              </p:cNvPr>
              <p:cNvSpPr/>
              <p:nvPr/>
            </p:nvSpPr>
            <p:spPr>
              <a:xfrm>
                <a:off x="970786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77" name="Freeform: Shape 5276">
                <a:extLst>
                  <a:ext uri="{FF2B5EF4-FFF2-40B4-BE49-F238E27FC236}">
                    <a16:creationId xmlns:a16="http://schemas.microsoft.com/office/drawing/2014/main" id="{FE363905-3D82-B7A5-06FD-AC9A4C5D4667}"/>
                  </a:ext>
                </a:extLst>
              </p:cNvPr>
              <p:cNvSpPr/>
              <p:nvPr/>
            </p:nvSpPr>
            <p:spPr>
              <a:xfrm>
                <a:off x="98238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78" name="Freeform: Shape 5277">
                <a:extLst>
                  <a:ext uri="{FF2B5EF4-FFF2-40B4-BE49-F238E27FC236}">
                    <a16:creationId xmlns:a16="http://schemas.microsoft.com/office/drawing/2014/main" id="{7CEA113E-7C7A-9290-4A94-C05D25A6BA5F}"/>
                  </a:ext>
                </a:extLst>
              </p:cNvPr>
              <p:cNvSpPr/>
              <p:nvPr/>
            </p:nvSpPr>
            <p:spPr>
              <a:xfrm>
                <a:off x="993992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79" name="Freeform: Shape 5278">
                <a:extLst>
                  <a:ext uri="{FF2B5EF4-FFF2-40B4-BE49-F238E27FC236}">
                    <a16:creationId xmlns:a16="http://schemas.microsoft.com/office/drawing/2014/main" id="{C0D2B11F-C0F6-88B0-3BFF-52C2570F3FDF}"/>
                  </a:ext>
                </a:extLst>
              </p:cNvPr>
              <p:cNvSpPr/>
              <p:nvPr/>
            </p:nvSpPr>
            <p:spPr>
              <a:xfrm>
                <a:off x="100559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80" name="Freeform: Shape 5279">
                <a:extLst>
                  <a:ext uri="{FF2B5EF4-FFF2-40B4-BE49-F238E27FC236}">
                    <a16:creationId xmlns:a16="http://schemas.microsoft.com/office/drawing/2014/main" id="{4792DDDD-109F-3A49-56C0-84073C8F4B5A}"/>
                  </a:ext>
                </a:extLst>
              </p:cNvPr>
              <p:cNvSpPr/>
              <p:nvPr/>
            </p:nvSpPr>
            <p:spPr>
              <a:xfrm>
                <a:off x="1017199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81" name="Freeform: Shape 5280">
                <a:extLst>
                  <a:ext uri="{FF2B5EF4-FFF2-40B4-BE49-F238E27FC236}">
                    <a16:creationId xmlns:a16="http://schemas.microsoft.com/office/drawing/2014/main" id="{70362939-28A7-6817-DBA4-0C1794DD0C57}"/>
                  </a:ext>
                </a:extLst>
              </p:cNvPr>
              <p:cNvSpPr/>
              <p:nvPr/>
            </p:nvSpPr>
            <p:spPr>
              <a:xfrm>
                <a:off x="1028801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82" name="Freeform: Shape 5281">
                <a:extLst>
                  <a:ext uri="{FF2B5EF4-FFF2-40B4-BE49-F238E27FC236}">
                    <a16:creationId xmlns:a16="http://schemas.microsoft.com/office/drawing/2014/main" id="{1824FE51-4BCE-3749-CFA6-D12287BBF64B}"/>
                  </a:ext>
                </a:extLst>
              </p:cNvPr>
              <p:cNvSpPr/>
              <p:nvPr/>
            </p:nvSpPr>
            <p:spPr>
              <a:xfrm>
                <a:off x="104040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83" name="Freeform: Shape 5282">
                <a:extLst>
                  <a:ext uri="{FF2B5EF4-FFF2-40B4-BE49-F238E27FC236}">
                    <a16:creationId xmlns:a16="http://schemas.microsoft.com/office/drawing/2014/main" id="{9DCEF782-38AD-BDA9-2368-075DD8387419}"/>
                  </a:ext>
                </a:extLst>
              </p:cNvPr>
              <p:cNvSpPr/>
              <p:nvPr/>
            </p:nvSpPr>
            <p:spPr>
              <a:xfrm>
                <a:off x="1052007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84" name="Freeform: Shape 5283">
                <a:extLst>
                  <a:ext uri="{FF2B5EF4-FFF2-40B4-BE49-F238E27FC236}">
                    <a16:creationId xmlns:a16="http://schemas.microsoft.com/office/drawing/2014/main" id="{5E290809-880F-9E1A-F6EB-15470691ABFC}"/>
                  </a:ext>
                </a:extLst>
              </p:cNvPr>
              <p:cNvSpPr/>
              <p:nvPr/>
            </p:nvSpPr>
            <p:spPr>
              <a:xfrm>
                <a:off x="1063611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85" name="Freeform: Shape 5284">
                <a:extLst>
                  <a:ext uri="{FF2B5EF4-FFF2-40B4-BE49-F238E27FC236}">
                    <a16:creationId xmlns:a16="http://schemas.microsoft.com/office/drawing/2014/main" id="{E9AE86F7-FAD6-BD16-E52A-A6C3994FBDFA}"/>
                  </a:ext>
                </a:extLst>
              </p:cNvPr>
              <p:cNvSpPr/>
              <p:nvPr/>
            </p:nvSpPr>
            <p:spPr>
              <a:xfrm>
                <a:off x="1075214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86" name="Freeform: Shape 5285">
                <a:extLst>
                  <a:ext uri="{FF2B5EF4-FFF2-40B4-BE49-F238E27FC236}">
                    <a16:creationId xmlns:a16="http://schemas.microsoft.com/office/drawing/2014/main" id="{8AE6A59D-FE62-8680-EE6E-A33B41955539}"/>
                  </a:ext>
                </a:extLst>
              </p:cNvPr>
              <p:cNvSpPr/>
              <p:nvPr/>
            </p:nvSpPr>
            <p:spPr>
              <a:xfrm>
                <a:off x="108681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87" name="Freeform: Shape 5286">
                <a:extLst>
                  <a:ext uri="{FF2B5EF4-FFF2-40B4-BE49-F238E27FC236}">
                    <a16:creationId xmlns:a16="http://schemas.microsoft.com/office/drawing/2014/main" id="{0D60729F-C89A-D2D0-C7EB-6239DAC2A88D}"/>
                  </a:ext>
                </a:extLst>
              </p:cNvPr>
              <p:cNvSpPr/>
              <p:nvPr/>
            </p:nvSpPr>
            <p:spPr>
              <a:xfrm>
                <a:off x="1098419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88" name="Freeform: Shape 5287">
                <a:extLst>
                  <a:ext uri="{FF2B5EF4-FFF2-40B4-BE49-F238E27FC236}">
                    <a16:creationId xmlns:a16="http://schemas.microsoft.com/office/drawing/2014/main" id="{0D138AFB-9328-5E67-F5D4-D233B083B177}"/>
                  </a:ext>
                </a:extLst>
              </p:cNvPr>
              <p:cNvSpPr/>
              <p:nvPr/>
            </p:nvSpPr>
            <p:spPr>
              <a:xfrm>
                <a:off x="1110022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89" name="Freeform: Shape 5288">
                <a:extLst>
                  <a:ext uri="{FF2B5EF4-FFF2-40B4-BE49-F238E27FC236}">
                    <a16:creationId xmlns:a16="http://schemas.microsoft.com/office/drawing/2014/main" id="{F2CEA54F-9BDC-B255-6CF5-D453E8B49FAA}"/>
                  </a:ext>
                </a:extLst>
              </p:cNvPr>
              <p:cNvSpPr/>
              <p:nvPr/>
            </p:nvSpPr>
            <p:spPr>
              <a:xfrm>
                <a:off x="1121626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90" name="Freeform: Shape 5289">
                <a:extLst>
                  <a:ext uri="{FF2B5EF4-FFF2-40B4-BE49-F238E27FC236}">
                    <a16:creationId xmlns:a16="http://schemas.microsoft.com/office/drawing/2014/main" id="{0FE58C73-85E0-B8E4-639E-F164F928652A}"/>
                  </a:ext>
                </a:extLst>
              </p:cNvPr>
              <p:cNvSpPr/>
              <p:nvPr/>
            </p:nvSpPr>
            <p:spPr>
              <a:xfrm>
                <a:off x="1133229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91" name="Freeform: Shape 5290">
                <a:extLst>
                  <a:ext uri="{FF2B5EF4-FFF2-40B4-BE49-F238E27FC236}">
                    <a16:creationId xmlns:a16="http://schemas.microsoft.com/office/drawing/2014/main" id="{12CC9360-D91D-A204-F3D1-E7244E6ADAF6}"/>
                  </a:ext>
                </a:extLst>
              </p:cNvPr>
              <p:cNvSpPr/>
              <p:nvPr/>
            </p:nvSpPr>
            <p:spPr>
              <a:xfrm>
                <a:off x="1144831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92" name="Freeform: Shape 5291">
                <a:extLst>
                  <a:ext uri="{FF2B5EF4-FFF2-40B4-BE49-F238E27FC236}">
                    <a16:creationId xmlns:a16="http://schemas.microsoft.com/office/drawing/2014/main" id="{AE342845-DE74-A99D-89E5-C193CC98E2FC}"/>
                  </a:ext>
                </a:extLst>
              </p:cNvPr>
              <p:cNvSpPr/>
              <p:nvPr/>
            </p:nvSpPr>
            <p:spPr>
              <a:xfrm>
                <a:off x="1156434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93" name="Freeform: Shape 5292">
                <a:extLst>
                  <a:ext uri="{FF2B5EF4-FFF2-40B4-BE49-F238E27FC236}">
                    <a16:creationId xmlns:a16="http://schemas.microsoft.com/office/drawing/2014/main" id="{792368D1-18E7-0E81-9F75-DEAACFE044AF}"/>
                  </a:ext>
                </a:extLst>
              </p:cNvPr>
              <p:cNvSpPr/>
              <p:nvPr/>
            </p:nvSpPr>
            <p:spPr>
              <a:xfrm>
                <a:off x="1168037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94" name="Freeform: Shape 5293">
                <a:extLst>
                  <a:ext uri="{FF2B5EF4-FFF2-40B4-BE49-F238E27FC236}">
                    <a16:creationId xmlns:a16="http://schemas.microsoft.com/office/drawing/2014/main" id="{7FBD245E-64A3-34FE-0075-766578BBC43E}"/>
                  </a:ext>
                </a:extLst>
              </p:cNvPr>
              <p:cNvSpPr/>
              <p:nvPr/>
            </p:nvSpPr>
            <p:spPr>
              <a:xfrm>
                <a:off x="1179640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95" name="Freeform: Shape 5294">
                <a:extLst>
                  <a:ext uri="{FF2B5EF4-FFF2-40B4-BE49-F238E27FC236}">
                    <a16:creationId xmlns:a16="http://schemas.microsoft.com/office/drawing/2014/main" id="{892554DF-6948-0952-729A-15E120694E10}"/>
                  </a:ext>
                </a:extLst>
              </p:cNvPr>
              <p:cNvSpPr/>
              <p:nvPr/>
            </p:nvSpPr>
            <p:spPr>
              <a:xfrm>
                <a:off x="1191242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96" name="Freeform: Shape 5295">
                <a:extLst>
                  <a:ext uri="{FF2B5EF4-FFF2-40B4-BE49-F238E27FC236}">
                    <a16:creationId xmlns:a16="http://schemas.microsoft.com/office/drawing/2014/main" id="{AEDA704E-91D8-19F6-A5D8-FF84F76FD3E2}"/>
                  </a:ext>
                </a:extLst>
              </p:cNvPr>
              <p:cNvSpPr/>
              <p:nvPr/>
            </p:nvSpPr>
            <p:spPr>
              <a:xfrm>
                <a:off x="1202845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297" name="Freeform: Shape 5296">
                <a:extLst>
                  <a:ext uri="{FF2B5EF4-FFF2-40B4-BE49-F238E27FC236}">
                    <a16:creationId xmlns:a16="http://schemas.microsoft.com/office/drawing/2014/main" id="{105BC31C-C559-0E25-34DA-2703F577D4AD}"/>
                  </a:ext>
                </a:extLst>
              </p:cNvPr>
              <p:cNvSpPr/>
              <p:nvPr/>
            </p:nvSpPr>
            <p:spPr>
              <a:xfrm>
                <a:off x="1214449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13" name="Freeform: Shape 5312">
                <a:extLst>
                  <a:ext uri="{FF2B5EF4-FFF2-40B4-BE49-F238E27FC236}">
                    <a16:creationId xmlns:a16="http://schemas.microsoft.com/office/drawing/2014/main" id="{CDF43A10-D69B-C64A-08CA-78A72DBCDEF6}"/>
                  </a:ext>
                </a:extLst>
              </p:cNvPr>
              <p:cNvSpPr/>
              <p:nvPr/>
            </p:nvSpPr>
            <p:spPr>
              <a:xfrm>
                <a:off x="935978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14" name="Freeform: Shape 5313">
                <a:extLst>
                  <a:ext uri="{FF2B5EF4-FFF2-40B4-BE49-F238E27FC236}">
                    <a16:creationId xmlns:a16="http://schemas.microsoft.com/office/drawing/2014/main" id="{8DF0B113-4EE1-D23B-FB6A-5BE92CB5283E}"/>
                  </a:ext>
                </a:extLst>
              </p:cNvPr>
              <p:cNvSpPr/>
              <p:nvPr/>
            </p:nvSpPr>
            <p:spPr>
              <a:xfrm>
                <a:off x="947581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15" name="Freeform: Shape 5314">
                <a:extLst>
                  <a:ext uri="{FF2B5EF4-FFF2-40B4-BE49-F238E27FC236}">
                    <a16:creationId xmlns:a16="http://schemas.microsoft.com/office/drawing/2014/main" id="{7F5D5ECB-DABA-C2AE-99B1-5149058ECE15}"/>
                  </a:ext>
                </a:extLst>
              </p:cNvPr>
              <p:cNvSpPr/>
              <p:nvPr/>
            </p:nvSpPr>
            <p:spPr>
              <a:xfrm>
                <a:off x="95918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16" name="Freeform: Shape 5315">
                <a:extLst>
                  <a:ext uri="{FF2B5EF4-FFF2-40B4-BE49-F238E27FC236}">
                    <a16:creationId xmlns:a16="http://schemas.microsoft.com/office/drawing/2014/main" id="{85103244-D589-8F4B-10FC-D309C94EAF4D}"/>
                  </a:ext>
                </a:extLst>
              </p:cNvPr>
              <p:cNvSpPr/>
              <p:nvPr/>
            </p:nvSpPr>
            <p:spPr>
              <a:xfrm>
                <a:off x="970786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17" name="Freeform: Shape 5316">
                <a:extLst>
                  <a:ext uri="{FF2B5EF4-FFF2-40B4-BE49-F238E27FC236}">
                    <a16:creationId xmlns:a16="http://schemas.microsoft.com/office/drawing/2014/main" id="{C795A751-AA5D-15BB-9519-604D494D492F}"/>
                  </a:ext>
                </a:extLst>
              </p:cNvPr>
              <p:cNvSpPr/>
              <p:nvPr/>
            </p:nvSpPr>
            <p:spPr>
              <a:xfrm>
                <a:off x="98238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18" name="Freeform: Shape 5317">
                <a:extLst>
                  <a:ext uri="{FF2B5EF4-FFF2-40B4-BE49-F238E27FC236}">
                    <a16:creationId xmlns:a16="http://schemas.microsoft.com/office/drawing/2014/main" id="{2367DD08-28C6-C9EA-B556-E9DCCB1A5443}"/>
                  </a:ext>
                </a:extLst>
              </p:cNvPr>
              <p:cNvSpPr/>
              <p:nvPr/>
            </p:nvSpPr>
            <p:spPr>
              <a:xfrm>
                <a:off x="993992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19" name="Freeform: Shape 5318">
                <a:extLst>
                  <a:ext uri="{FF2B5EF4-FFF2-40B4-BE49-F238E27FC236}">
                    <a16:creationId xmlns:a16="http://schemas.microsoft.com/office/drawing/2014/main" id="{78152603-FD57-1F4F-5362-E4DB29E5B4E6}"/>
                  </a:ext>
                </a:extLst>
              </p:cNvPr>
              <p:cNvSpPr/>
              <p:nvPr/>
            </p:nvSpPr>
            <p:spPr>
              <a:xfrm>
                <a:off x="100559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20" name="Freeform: Shape 5319">
                <a:extLst>
                  <a:ext uri="{FF2B5EF4-FFF2-40B4-BE49-F238E27FC236}">
                    <a16:creationId xmlns:a16="http://schemas.microsoft.com/office/drawing/2014/main" id="{E8DB576D-3F2D-7DEF-F6A7-EEDF6ED6A1AD}"/>
                  </a:ext>
                </a:extLst>
              </p:cNvPr>
              <p:cNvSpPr/>
              <p:nvPr/>
            </p:nvSpPr>
            <p:spPr>
              <a:xfrm>
                <a:off x="1017199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21" name="Freeform: Shape 5320">
                <a:extLst>
                  <a:ext uri="{FF2B5EF4-FFF2-40B4-BE49-F238E27FC236}">
                    <a16:creationId xmlns:a16="http://schemas.microsoft.com/office/drawing/2014/main" id="{3F30DD2D-A3DC-92FF-06B7-9C0FE89A863D}"/>
                  </a:ext>
                </a:extLst>
              </p:cNvPr>
              <p:cNvSpPr/>
              <p:nvPr/>
            </p:nvSpPr>
            <p:spPr>
              <a:xfrm>
                <a:off x="1028801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22" name="Freeform: Shape 5321">
                <a:extLst>
                  <a:ext uri="{FF2B5EF4-FFF2-40B4-BE49-F238E27FC236}">
                    <a16:creationId xmlns:a16="http://schemas.microsoft.com/office/drawing/2014/main" id="{E8C3E546-C33F-C1BE-08D9-413F796286A6}"/>
                  </a:ext>
                </a:extLst>
              </p:cNvPr>
              <p:cNvSpPr/>
              <p:nvPr/>
            </p:nvSpPr>
            <p:spPr>
              <a:xfrm>
                <a:off x="104040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23" name="Freeform: Shape 5322">
                <a:extLst>
                  <a:ext uri="{FF2B5EF4-FFF2-40B4-BE49-F238E27FC236}">
                    <a16:creationId xmlns:a16="http://schemas.microsoft.com/office/drawing/2014/main" id="{46607CE7-1763-4911-C829-C2A5EF747E99}"/>
                  </a:ext>
                </a:extLst>
              </p:cNvPr>
              <p:cNvSpPr/>
              <p:nvPr/>
            </p:nvSpPr>
            <p:spPr>
              <a:xfrm>
                <a:off x="1052007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24" name="Freeform: Shape 5323">
                <a:extLst>
                  <a:ext uri="{FF2B5EF4-FFF2-40B4-BE49-F238E27FC236}">
                    <a16:creationId xmlns:a16="http://schemas.microsoft.com/office/drawing/2014/main" id="{EBD1CA68-1911-F408-6ADF-F38AC785634D}"/>
                  </a:ext>
                </a:extLst>
              </p:cNvPr>
              <p:cNvSpPr/>
              <p:nvPr/>
            </p:nvSpPr>
            <p:spPr>
              <a:xfrm>
                <a:off x="1063611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25" name="Freeform: Shape 5324">
                <a:extLst>
                  <a:ext uri="{FF2B5EF4-FFF2-40B4-BE49-F238E27FC236}">
                    <a16:creationId xmlns:a16="http://schemas.microsoft.com/office/drawing/2014/main" id="{5B32A396-6DBD-B4FF-A63F-E6A2AEC52907}"/>
                  </a:ext>
                </a:extLst>
              </p:cNvPr>
              <p:cNvSpPr/>
              <p:nvPr/>
            </p:nvSpPr>
            <p:spPr>
              <a:xfrm>
                <a:off x="1075214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26" name="Freeform: Shape 5325">
                <a:extLst>
                  <a:ext uri="{FF2B5EF4-FFF2-40B4-BE49-F238E27FC236}">
                    <a16:creationId xmlns:a16="http://schemas.microsoft.com/office/drawing/2014/main" id="{9EF3D1CA-6639-99C0-8E10-773B997847A8}"/>
                  </a:ext>
                </a:extLst>
              </p:cNvPr>
              <p:cNvSpPr/>
              <p:nvPr/>
            </p:nvSpPr>
            <p:spPr>
              <a:xfrm>
                <a:off x="108681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27" name="Freeform: Shape 5326">
                <a:extLst>
                  <a:ext uri="{FF2B5EF4-FFF2-40B4-BE49-F238E27FC236}">
                    <a16:creationId xmlns:a16="http://schemas.microsoft.com/office/drawing/2014/main" id="{32A3DFEC-1011-96CE-2B8B-43EB8B5CD9E9}"/>
                  </a:ext>
                </a:extLst>
              </p:cNvPr>
              <p:cNvSpPr/>
              <p:nvPr/>
            </p:nvSpPr>
            <p:spPr>
              <a:xfrm>
                <a:off x="1098419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28" name="Freeform: Shape 5327">
                <a:extLst>
                  <a:ext uri="{FF2B5EF4-FFF2-40B4-BE49-F238E27FC236}">
                    <a16:creationId xmlns:a16="http://schemas.microsoft.com/office/drawing/2014/main" id="{82867890-18D6-D20F-7B8D-72466CCF5C7A}"/>
                  </a:ext>
                </a:extLst>
              </p:cNvPr>
              <p:cNvSpPr/>
              <p:nvPr/>
            </p:nvSpPr>
            <p:spPr>
              <a:xfrm>
                <a:off x="1110022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29" name="Freeform: Shape 5328">
                <a:extLst>
                  <a:ext uri="{FF2B5EF4-FFF2-40B4-BE49-F238E27FC236}">
                    <a16:creationId xmlns:a16="http://schemas.microsoft.com/office/drawing/2014/main" id="{DF5E3E2A-2D8E-6CD0-A299-2F86AEE252D1}"/>
                  </a:ext>
                </a:extLst>
              </p:cNvPr>
              <p:cNvSpPr/>
              <p:nvPr/>
            </p:nvSpPr>
            <p:spPr>
              <a:xfrm>
                <a:off x="1121626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30" name="Freeform: Shape 5329">
                <a:extLst>
                  <a:ext uri="{FF2B5EF4-FFF2-40B4-BE49-F238E27FC236}">
                    <a16:creationId xmlns:a16="http://schemas.microsoft.com/office/drawing/2014/main" id="{871C3022-3A99-7CB4-1B10-C11CEB955895}"/>
                  </a:ext>
                </a:extLst>
              </p:cNvPr>
              <p:cNvSpPr/>
              <p:nvPr/>
            </p:nvSpPr>
            <p:spPr>
              <a:xfrm>
                <a:off x="1133229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31" name="Freeform: Shape 5330">
                <a:extLst>
                  <a:ext uri="{FF2B5EF4-FFF2-40B4-BE49-F238E27FC236}">
                    <a16:creationId xmlns:a16="http://schemas.microsoft.com/office/drawing/2014/main" id="{513FC931-B749-0160-3601-5F409AFAEFEE}"/>
                  </a:ext>
                </a:extLst>
              </p:cNvPr>
              <p:cNvSpPr/>
              <p:nvPr/>
            </p:nvSpPr>
            <p:spPr>
              <a:xfrm>
                <a:off x="1144831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32" name="Freeform: Shape 5331">
                <a:extLst>
                  <a:ext uri="{FF2B5EF4-FFF2-40B4-BE49-F238E27FC236}">
                    <a16:creationId xmlns:a16="http://schemas.microsoft.com/office/drawing/2014/main" id="{31EBF0AA-F1BF-40E1-6B3C-AB71144F06BA}"/>
                  </a:ext>
                </a:extLst>
              </p:cNvPr>
              <p:cNvSpPr/>
              <p:nvPr/>
            </p:nvSpPr>
            <p:spPr>
              <a:xfrm>
                <a:off x="1156434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33" name="Freeform: Shape 5332">
                <a:extLst>
                  <a:ext uri="{FF2B5EF4-FFF2-40B4-BE49-F238E27FC236}">
                    <a16:creationId xmlns:a16="http://schemas.microsoft.com/office/drawing/2014/main" id="{BF0D12C8-B6DB-586D-CE78-5CAF1EB85C91}"/>
                  </a:ext>
                </a:extLst>
              </p:cNvPr>
              <p:cNvSpPr/>
              <p:nvPr/>
            </p:nvSpPr>
            <p:spPr>
              <a:xfrm>
                <a:off x="1168037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34" name="Freeform: Shape 5333">
                <a:extLst>
                  <a:ext uri="{FF2B5EF4-FFF2-40B4-BE49-F238E27FC236}">
                    <a16:creationId xmlns:a16="http://schemas.microsoft.com/office/drawing/2014/main" id="{EBB3E4E3-2739-A910-B2C9-6F17B686C16E}"/>
                  </a:ext>
                </a:extLst>
              </p:cNvPr>
              <p:cNvSpPr/>
              <p:nvPr/>
            </p:nvSpPr>
            <p:spPr>
              <a:xfrm>
                <a:off x="1179640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35" name="Freeform: Shape 5334">
                <a:extLst>
                  <a:ext uri="{FF2B5EF4-FFF2-40B4-BE49-F238E27FC236}">
                    <a16:creationId xmlns:a16="http://schemas.microsoft.com/office/drawing/2014/main" id="{673C5A7B-627E-32BB-2445-116E0290DD0E}"/>
                  </a:ext>
                </a:extLst>
              </p:cNvPr>
              <p:cNvSpPr/>
              <p:nvPr/>
            </p:nvSpPr>
            <p:spPr>
              <a:xfrm>
                <a:off x="1191242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36" name="Freeform: Shape 5335">
                <a:extLst>
                  <a:ext uri="{FF2B5EF4-FFF2-40B4-BE49-F238E27FC236}">
                    <a16:creationId xmlns:a16="http://schemas.microsoft.com/office/drawing/2014/main" id="{11696835-D64B-4CBC-2BA1-70B4D89CDEB5}"/>
                  </a:ext>
                </a:extLst>
              </p:cNvPr>
              <p:cNvSpPr/>
              <p:nvPr/>
            </p:nvSpPr>
            <p:spPr>
              <a:xfrm>
                <a:off x="1202845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37" name="Freeform: Shape 5336">
                <a:extLst>
                  <a:ext uri="{FF2B5EF4-FFF2-40B4-BE49-F238E27FC236}">
                    <a16:creationId xmlns:a16="http://schemas.microsoft.com/office/drawing/2014/main" id="{2F8480E7-2E8D-A7DC-3227-27A761FB76D5}"/>
                  </a:ext>
                </a:extLst>
              </p:cNvPr>
              <p:cNvSpPr/>
              <p:nvPr/>
            </p:nvSpPr>
            <p:spPr>
              <a:xfrm>
                <a:off x="1214449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53" name="Freeform: Shape 5352">
                <a:extLst>
                  <a:ext uri="{FF2B5EF4-FFF2-40B4-BE49-F238E27FC236}">
                    <a16:creationId xmlns:a16="http://schemas.microsoft.com/office/drawing/2014/main" id="{70B3D061-754A-FC0C-CD19-1E5D94B2C6C0}"/>
                  </a:ext>
                </a:extLst>
              </p:cNvPr>
              <p:cNvSpPr/>
              <p:nvPr/>
            </p:nvSpPr>
            <p:spPr>
              <a:xfrm>
                <a:off x="935978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54" name="Freeform: Shape 5353">
                <a:extLst>
                  <a:ext uri="{FF2B5EF4-FFF2-40B4-BE49-F238E27FC236}">
                    <a16:creationId xmlns:a16="http://schemas.microsoft.com/office/drawing/2014/main" id="{201E1959-12DF-ADF3-68D3-17EDB3C7E20B}"/>
                  </a:ext>
                </a:extLst>
              </p:cNvPr>
              <p:cNvSpPr/>
              <p:nvPr/>
            </p:nvSpPr>
            <p:spPr>
              <a:xfrm>
                <a:off x="947581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55" name="Freeform: Shape 5354">
                <a:extLst>
                  <a:ext uri="{FF2B5EF4-FFF2-40B4-BE49-F238E27FC236}">
                    <a16:creationId xmlns:a16="http://schemas.microsoft.com/office/drawing/2014/main" id="{FDEE2694-92AA-E2C6-B9E0-6ACA997C9763}"/>
                  </a:ext>
                </a:extLst>
              </p:cNvPr>
              <p:cNvSpPr/>
              <p:nvPr/>
            </p:nvSpPr>
            <p:spPr>
              <a:xfrm>
                <a:off x="95918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56" name="Freeform: Shape 5355">
                <a:extLst>
                  <a:ext uri="{FF2B5EF4-FFF2-40B4-BE49-F238E27FC236}">
                    <a16:creationId xmlns:a16="http://schemas.microsoft.com/office/drawing/2014/main" id="{69A3CF42-F385-D929-707E-05B2A21BD38B}"/>
                  </a:ext>
                </a:extLst>
              </p:cNvPr>
              <p:cNvSpPr/>
              <p:nvPr/>
            </p:nvSpPr>
            <p:spPr>
              <a:xfrm>
                <a:off x="970786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57" name="Freeform: Shape 5356">
                <a:extLst>
                  <a:ext uri="{FF2B5EF4-FFF2-40B4-BE49-F238E27FC236}">
                    <a16:creationId xmlns:a16="http://schemas.microsoft.com/office/drawing/2014/main" id="{875FC5A7-71E7-977B-078D-38614EBBAF16}"/>
                  </a:ext>
                </a:extLst>
              </p:cNvPr>
              <p:cNvSpPr/>
              <p:nvPr/>
            </p:nvSpPr>
            <p:spPr>
              <a:xfrm>
                <a:off x="98238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58" name="Freeform: Shape 5357">
                <a:extLst>
                  <a:ext uri="{FF2B5EF4-FFF2-40B4-BE49-F238E27FC236}">
                    <a16:creationId xmlns:a16="http://schemas.microsoft.com/office/drawing/2014/main" id="{39F326C9-9450-0B74-73AA-4357FD99E1FC}"/>
                  </a:ext>
                </a:extLst>
              </p:cNvPr>
              <p:cNvSpPr/>
              <p:nvPr/>
            </p:nvSpPr>
            <p:spPr>
              <a:xfrm>
                <a:off x="993992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59" name="Freeform: Shape 5358">
                <a:extLst>
                  <a:ext uri="{FF2B5EF4-FFF2-40B4-BE49-F238E27FC236}">
                    <a16:creationId xmlns:a16="http://schemas.microsoft.com/office/drawing/2014/main" id="{293F7C60-3E8B-2686-7F6D-7D996CB06F32}"/>
                  </a:ext>
                </a:extLst>
              </p:cNvPr>
              <p:cNvSpPr/>
              <p:nvPr/>
            </p:nvSpPr>
            <p:spPr>
              <a:xfrm>
                <a:off x="100559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60" name="Freeform: Shape 5359">
                <a:extLst>
                  <a:ext uri="{FF2B5EF4-FFF2-40B4-BE49-F238E27FC236}">
                    <a16:creationId xmlns:a16="http://schemas.microsoft.com/office/drawing/2014/main" id="{F6166202-8ABC-C301-4DD1-7EFF73B03DE8}"/>
                  </a:ext>
                </a:extLst>
              </p:cNvPr>
              <p:cNvSpPr/>
              <p:nvPr/>
            </p:nvSpPr>
            <p:spPr>
              <a:xfrm>
                <a:off x="1017199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61" name="Freeform: Shape 5360">
                <a:extLst>
                  <a:ext uri="{FF2B5EF4-FFF2-40B4-BE49-F238E27FC236}">
                    <a16:creationId xmlns:a16="http://schemas.microsoft.com/office/drawing/2014/main" id="{EC2B10D7-3989-CA61-4850-2499DD42837D}"/>
                  </a:ext>
                </a:extLst>
              </p:cNvPr>
              <p:cNvSpPr/>
              <p:nvPr/>
            </p:nvSpPr>
            <p:spPr>
              <a:xfrm>
                <a:off x="1028801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62" name="Freeform: Shape 5361">
                <a:extLst>
                  <a:ext uri="{FF2B5EF4-FFF2-40B4-BE49-F238E27FC236}">
                    <a16:creationId xmlns:a16="http://schemas.microsoft.com/office/drawing/2014/main" id="{C25158FA-2F5B-2F4A-7ED6-0090E2731746}"/>
                  </a:ext>
                </a:extLst>
              </p:cNvPr>
              <p:cNvSpPr/>
              <p:nvPr/>
            </p:nvSpPr>
            <p:spPr>
              <a:xfrm>
                <a:off x="104040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63" name="Freeform: Shape 5362">
                <a:extLst>
                  <a:ext uri="{FF2B5EF4-FFF2-40B4-BE49-F238E27FC236}">
                    <a16:creationId xmlns:a16="http://schemas.microsoft.com/office/drawing/2014/main" id="{4D3A25A7-30B7-CF26-3055-B093724C0017}"/>
                  </a:ext>
                </a:extLst>
              </p:cNvPr>
              <p:cNvSpPr/>
              <p:nvPr/>
            </p:nvSpPr>
            <p:spPr>
              <a:xfrm>
                <a:off x="1052007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64" name="Freeform: Shape 5363">
                <a:extLst>
                  <a:ext uri="{FF2B5EF4-FFF2-40B4-BE49-F238E27FC236}">
                    <a16:creationId xmlns:a16="http://schemas.microsoft.com/office/drawing/2014/main" id="{396381EA-945B-104C-12CF-D380E986E896}"/>
                  </a:ext>
                </a:extLst>
              </p:cNvPr>
              <p:cNvSpPr/>
              <p:nvPr/>
            </p:nvSpPr>
            <p:spPr>
              <a:xfrm>
                <a:off x="1063611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65" name="Freeform: Shape 5364">
                <a:extLst>
                  <a:ext uri="{FF2B5EF4-FFF2-40B4-BE49-F238E27FC236}">
                    <a16:creationId xmlns:a16="http://schemas.microsoft.com/office/drawing/2014/main" id="{F226CC06-3A4B-3419-C8C6-77E143D23C5D}"/>
                  </a:ext>
                </a:extLst>
              </p:cNvPr>
              <p:cNvSpPr/>
              <p:nvPr/>
            </p:nvSpPr>
            <p:spPr>
              <a:xfrm>
                <a:off x="1075214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66" name="Freeform: Shape 5365">
                <a:extLst>
                  <a:ext uri="{FF2B5EF4-FFF2-40B4-BE49-F238E27FC236}">
                    <a16:creationId xmlns:a16="http://schemas.microsoft.com/office/drawing/2014/main" id="{BA83D13F-8D47-BCE8-B362-5F5F20EF8900}"/>
                  </a:ext>
                </a:extLst>
              </p:cNvPr>
              <p:cNvSpPr/>
              <p:nvPr/>
            </p:nvSpPr>
            <p:spPr>
              <a:xfrm>
                <a:off x="108681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67" name="Freeform: Shape 5366">
                <a:extLst>
                  <a:ext uri="{FF2B5EF4-FFF2-40B4-BE49-F238E27FC236}">
                    <a16:creationId xmlns:a16="http://schemas.microsoft.com/office/drawing/2014/main" id="{9572524A-D1A7-8A30-7AFE-AADE34E1A36D}"/>
                  </a:ext>
                </a:extLst>
              </p:cNvPr>
              <p:cNvSpPr/>
              <p:nvPr/>
            </p:nvSpPr>
            <p:spPr>
              <a:xfrm>
                <a:off x="1098419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68" name="Freeform: Shape 5367">
                <a:extLst>
                  <a:ext uri="{FF2B5EF4-FFF2-40B4-BE49-F238E27FC236}">
                    <a16:creationId xmlns:a16="http://schemas.microsoft.com/office/drawing/2014/main" id="{8F53CA6B-7D54-938F-6B9E-FA66F3FE67D3}"/>
                  </a:ext>
                </a:extLst>
              </p:cNvPr>
              <p:cNvSpPr/>
              <p:nvPr/>
            </p:nvSpPr>
            <p:spPr>
              <a:xfrm>
                <a:off x="1110022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69" name="Freeform: Shape 5368">
                <a:extLst>
                  <a:ext uri="{FF2B5EF4-FFF2-40B4-BE49-F238E27FC236}">
                    <a16:creationId xmlns:a16="http://schemas.microsoft.com/office/drawing/2014/main" id="{509FDED4-2FF1-7288-DC7B-7D4240AF4195}"/>
                  </a:ext>
                </a:extLst>
              </p:cNvPr>
              <p:cNvSpPr/>
              <p:nvPr/>
            </p:nvSpPr>
            <p:spPr>
              <a:xfrm>
                <a:off x="1121626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70" name="Freeform: Shape 5369">
                <a:extLst>
                  <a:ext uri="{FF2B5EF4-FFF2-40B4-BE49-F238E27FC236}">
                    <a16:creationId xmlns:a16="http://schemas.microsoft.com/office/drawing/2014/main" id="{0A406AE5-8403-6B83-A6DC-292654ACF5EB}"/>
                  </a:ext>
                </a:extLst>
              </p:cNvPr>
              <p:cNvSpPr/>
              <p:nvPr/>
            </p:nvSpPr>
            <p:spPr>
              <a:xfrm>
                <a:off x="1133229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71" name="Freeform: Shape 5370">
                <a:extLst>
                  <a:ext uri="{FF2B5EF4-FFF2-40B4-BE49-F238E27FC236}">
                    <a16:creationId xmlns:a16="http://schemas.microsoft.com/office/drawing/2014/main" id="{BFF0BE8A-8DF5-EA79-A208-FD3E18811A76}"/>
                  </a:ext>
                </a:extLst>
              </p:cNvPr>
              <p:cNvSpPr/>
              <p:nvPr/>
            </p:nvSpPr>
            <p:spPr>
              <a:xfrm>
                <a:off x="1144831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72" name="Freeform: Shape 5371">
                <a:extLst>
                  <a:ext uri="{FF2B5EF4-FFF2-40B4-BE49-F238E27FC236}">
                    <a16:creationId xmlns:a16="http://schemas.microsoft.com/office/drawing/2014/main" id="{0AF5D788-BE09-C471-3F9B-B009BDC68FFD}"/>
                  </a:ext>
                </a:extLst>
              </p:cNvPr>
              <p:cNvSpPr/>
              <p:nvPr/>
            </p:nvSpPr>
            <p:spPr>
              <a:xfrm>
                <a:off x="1156434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73" name="Freeform: Shape 5372">
                <a:extLst>
                  <a:ext uri="{FF2B5EF4-FFF2-40B4-BE49-F238E27FC236}">
                    <a16:creationId xmlns:a16="http://schemas.microsoft.com/office/drawing/2014/main" id="{569043D6-FFA2-9255-179D-EDC35D0E6339}"/>
                  </a:ext>
                </a:extLst>
              </p:cNvPr>
              <p:cNvSpPr/>
              <p:nvPr/>
            </p:nvSpPr>
            <p:spPr>
              <a:xfrm>
                <a:off x="1168037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74" name="Freeform: Shape 5373">
                <a:extLst>
                  <a:ext uri="{FF2B5EF4-FFF2-40B4-BE49-F238E27FC236}">
                    <a16:creationId xmlns:a16="http://schemas.microsoft.com/office/drawing/2014/main" id="{0C893C10-0F8D-40CD-9193-0C0E5F835D3A}"/>
                  </a:ext>
                </a:extLst>
              </p:cNvPr>
              <p:cNvSpPr/>
              <p:nvPr/>
            </p:nvSpPr>
            <p:spPr>
              <a:xfrm>
                <a:off x="1179640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75" name="Freeform: Shape 5374">
                <a:extLst>
                  <a:ext uri="{FF2B5EF4-FFF2-40B4-BE49-F238E27FC236}">
                    <a16:creationId xmlns:a16="http://schemas.microsoft.com/office/drawing/2014/main" id="{553D8970-8314-22C8-469D-C04C3FD95579}"/>
                  </a:ext>
                </a:extLst>
              </p:cNvPr>
              <p:cNvSpPr/>
              <p:nvPr/>
            </p:nvSpPr>
            <p:spPr>
              <a:xfrm>
                <a:off x="1191242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76" name="Freeform: Shape 5375">
                <a:extLst>
                  <a:ext uri="{FF2B5EF4-FFF2-40B4-BE49-F238E27FC236}">
                    <a16:creationId xmlns:a16="http://schemas.microsoft.com/office/drawing/2014/main" id="{3D07ED9B-D356-F7AA-2936-643D89F261F8}"/>
                  </a:ext>
                </a:extLst>
              </p:cNvPr>
              <p:cNvSpPr/>
              <p:nvPr/>
            </p:nvSpPr>
            <p:spPr>
              <a:xfrm>
                <a:off x="1202845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77" name="Freeform: Shape 5376">
                <a:extLst>
                  <a:ext uri="{FF2B5EF4-FFF2-40B4-BE49-F238E27FC236}">
                    <a16:creationId xmlns:a16="http://schemas.microsoft.com/office/drawing/2014/main" id="{56740B36-F6E6-2370-10D8-61B9A804C0D0}"/>
                  </a:ext>
                </a:extLst>
              </p:cNvPr>
              <p:cNvSpPr/>
              <p:nvPr/>
            </p:nvSpPr>
            <p:spPr>
              <a:xfrm>
                <a:off x="1214449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93" name="Freeform: Shape 5392">
                <a:extLst>
                  <a:ext uri="{FF2B5EF4-FFF2-40B4-BE49-F238E27FC236}">
                    <a16:creationId xmlns:a16="http://schemas.microsoft.com/office/drawing/2014/main" id="{04997564-4878-3D2E-BC28-439D0CD0D3E7}"/>
                  </a:ext>
                </a:extLst>
              </p:cNvPr>
              <p:cNvSpPr/>
              <p:nvPr/>
            </p:nvSpPr>
            <p:spPr>
              <a:xfrm>
                <a:off x="935978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94" name="Freeform: Shape 5393">
                <a:extLst>
                  <a:ext uri="{FF2B5EF4-FFF2-40B4-BE49-F238E27FC236}">
                    <a16:creationId xmlns:a16="http://schemas.microsoft.com/office/drawing/2014/main" id="{733D2DBE-652D-D495-DAB4-5600E01C04BA}"/>
                  </a:ext>
                </a:extLst>
              </p:cNvPr>
              <p:cNvSpPr/>
              <p:nvPr/>
            </p:nvSpPr>
            <p:spPr>
              <a:xfrm>
                <a:off x="947581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95" name="Freeform: Shape 5394">
                <a:extLst>
                  <a:ext uri="{FF2B5EF4-FFF2-40B4-BE49-F238E27FC236}">
                    <a16:creationId xmlns:a16="http://schemas.microsoft.com/office/drawing/2014/main" id="{36E10FA2-E468-7778-3E72-D7456FF0F627}"/>
                  </a:ext>
                </a:extLst>
              </p:cNvPr>
              <p:cNvSpPr/>
              <p:nvPr/>
            </p:nvSpPr>
            <p:spPr>
              <a:xfrm>
                <a:off x="95918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96" name="Freeform: Shape 5395">
                <a:extLst>
                  <a:ext uri="{FF2B5EF4-FFF2-40B4-BE49-F238E27FC236}">
                    <a16:creationId xmlns:a16="http://schemas.microsoft.com/office/drawing/2014/main" id="{DD5774B9-68C0-708A-2003-CCAB55D5B64E}"/>
                  </a:ext>
                </a:extLst>
              </p:cNvPr>
              <p:cNvSpPr/>
              <p:nvPr/>
            </p:nvSpPr>
            <p:spPr>
              <a:xfrm>
                <a:off x="970786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97" name="Freeform: Shape 5396">
                <a:extLst>
                  <a:ext uri="{FF2B5EF4-FFF2-40B4-BE49-F238E27FC236}">
                    <a16:creationId xmlns:a16="http://schemas.microsoft.com/office/drawing/2014/main" id="{83EFE225-97E8-0F27-8573-0ECB0E1AA031}"/>
                  </a:ext>
                </a:extLst>
              </p:cNvPr>
              <p:cNvSpPr/>
              <p:nvPr/>
            </p:nvSpPr>
            <p:spPr>
              <a:xfrm>
                <a:off x="98238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98" name="Freeform: Shape 5397">
                <a:extLst>
                  <a:ext uri="{FF2B5EF4-FFF2-40B4-BE49-F238E27FC236}">
                    <a16:creationId xmlns:a16="http://schemas.microsoft.com/office/drawing/2014/main" id="{13CE0B9D-222D-2967-EE59-D72084A0E9DF}"/>
                  </a:ext>
                </a:extLst>
              </p:cNvPr>
              <p:cNvSpPr/>
              <p:nvPr/>
            </p:nvSpPr>
            <p:spPr>
              <a:xfrm>
                <a:off x="993992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399" name="Freeform: Shape 5398">
                <a:extLst>
                  <a:ext uri="{FF2B5EF4-FFF2-40B4-BE49-F238E27FC236}">
                    <a16:creationId xmlns:a16="http://schemas.microsoft.com/office/drawing/2014/main" id="{91C76B26-085D-D0E5-258E-1E9E433BF01E}"/>
                  </a:ext>
                </a:extLst>
              </p:cNvPr>
              <p:cNvSpPr/>
              <p:nvPr/>
            </p:nvSpPr>
            <p:spPr>
              <a:xfrm>
                <a:off x="100559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00" name="Freeform: Shape 5399">
                <a:extLst>
                  <a:ext uri="{FF2B5EF4-FFF2-40B4-BE49-F238E27FC236}">
                    <a16:creationId xmlns:a16="http://schemas.microsoft.com/office/drawing/2014/main" id="{3B838119-E3DD-3986-1AAD-39D853C0AD51}"/>
                  </a:ext>
                </a:extLst>
              </p:cNvPr>
              <p:cNvSpPr/>
              <p:nvPr/>
            </p:nvSpPr>
            <p:spPr>
              <a:xfrm>
                <a:off x="1017199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01" name="Freeform: Shape 5400">
                <a:extLst>
                  <a:ext uri="{FF2B5EF4-FFF2-40B4-BE49-F238E27FC236}">
                    <a16:creationId xmlns:a16="http://schemas.microsoft.com/office/drawing/2014/main" id="{5C510240-3820-0940-2777-B6CE7F02B3A2}"/>
                  </a:ext>
                </a:extLst>
              </p:cNvPr>
              <p:cNvSpPr/>
              <p:nvPr/>
            </p:nvSpPr>
            <p:spPr>
              <a:xfrm>
                <a:off x="1028801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02" name="Freeform: Shape 5401">
                <a:extLst>
                  <a:ext uri="{FF2B5EF4-FFF2-40B4-BE49-F238E27FC236}">
                    <a16:creationId xmlns:a16="http://schemas.microsoft.com/office/drawing/2014/main" id="{D7615904-28AF-A16C-DDA8-EDD890EC77DE}"/>
                  </a:ext>
                </a:extLst>
              </p:cNvPr>
              <p:cNvSpPr/>
              <p:nvPr/>
            </p:nvSpPr>
            <p:spPr>
              <a:xfrm>
                <a:off x="104040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03" name="Freeform: Shape 5402">
                <a:extLst>
                  <a:ext uri="{FF2B5EF4-FFF2-40B4-BE49-F238E27FC236}">
                    <a16:creationId xmlns:a16="http://schemas.microsoft.com/office/drawing/2014/main" id="{E54DBE6E-805D-A8B2-EEC0-38E00F75A54A}"/>
                  </a:ext>
                </a:extLst>
              </p:cNvPr>
              <p:cNvSpPr/>
              <p:nvPr/>
            </p:nvSpPr>
            <p:spPr>
              <a:xfrm>
                <a:off x="1052007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04" name="Freeform: Shape 5403">
                <a:extLst>
                  <a:ext uri="{FF2B5EF4-FFF2-40B4-BE49-F238E27FC236}">
                    <a16:creationId xmlns:a16="http://schemas.microsoft.com/office/drawing/2014/main" id="{F67146F4-3A68-224E-0633-E690B62ACB13}"/>
                  </a:ext>
                </a:extLst>
              </p:cNvPr>
              <p:cNvSpPr/>
              <p:nvPr/>
            </p:nvSpPr>
            <p:spPr>
              <a:xfrm>
                <a:off x="1063611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05" name="Freeform: Shape 5404">
                <a:extLst>
                  <a:ext uri="{FF2B5EF4-FFF2-40B4-BE49-F238E27FC236}">
                    <a16:creationId xmlns:a16="http://schemas.microsoft.com/office/drawing/2014/main" id="{72370B19-181A-4547-C3F6-FAF6B4BDB823}"/>
                  </a:ext>
                </a:extLst>
              </p:cNvPr>
              <p:cNvSpPr/>
              <p:nvPr/>
            </p:nvSpPr>
            <p:spPr>
              <a:xfrm>
                <a:off x="1075214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06" name="Freeform: Shape 5405">
                <a:extLst>
                  <a:ext uri="{FF2B5EF4-FFF2-40B4-BE49-F238E27FC236}">
                    <a16:creationId xmlns:a16="http://schemas.microsoft.com/office/drawing/2014/main" id="{B413FEE3-1484-299F-6F87-7C406EFE62F8}"/>
                  </a:ext>
                </a:extLst>
              </p:cNvPr>
              <p:cNvSpPr/>
              <p:nvPr/>
            </p:nvSpPr>
            <p:spPr>
              <a:xfrm>
                <a:off x="108681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07" name="Freeform: Shape 5406">
                <a:extLst>
                  <a:ext uri="{FF2B5EF4-FFF2-40B4-BE49-F238E27FC236}">
                    <a16:creationId xmlns:a16="http://schemas.microsoft.com/office/drawing/2014/main" id="{7184344A-9DB2-ADE6-FB8C-2DF142108440}"/>
                  </a:ext>
                </a:extLst>
              </p:cNvPr>
              <p:cNvSpPr/>
              <p:nvPr/>
            </p:nvSpPr>
            <p:spPr>
              <a:xfrm>
                <a:off x="1098419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08" name="Freeform: Shape 5407">
                <a:extLst>
                  <a:ext uri="{FF2B5EF4-FFF2-40B4-BE49-F238E27FC236}">
                    <a16:creationId xmlns:a16="http://schemas.microsoft.com/office/drawing/2014/main" id="{1EBCDA98-B2FB-7341-DE6E-02DB9E03E070}"/>
                  </a:ext>
                </a:extLst>
              </p:cNvPr>
              <p:cNvSpPr/>
              <p:nvPr/>
            </p:nvSpPr>
            <p:spPr>
              <a:xfrm>
                <a:off x="1110022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09" name="Freeform: Shape 5408">
                <a:extLst>
                  <a:ext uri="{FF2B5EF4-FFF2-40B4-BE49-F238E27FC236}">
                    <a16:creationId xmlns:a16="http://schemas.microsoft.com/office/drawing/2014/main" id="{4218A1A2-6994-7590-BF35-004F7574B537}"/>
                  </a:ext>
                </a:extLst>
              </p:cNvPr>
              <p:cNvSpPr/>
              <p:nvPr/>
            </p:nvSpPr>
            <p:spPr>
              <a:xfrm>
                <a:off x="1121626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10" name="Freeform: Shape 5409">
                <a:extLst>
                  <a:ext uri="{FF2B5EF4-FFF2-40B4-BE49-F238E27FC236}">
                    <a16:creationId xmlns:a16="http://schemas.microsoft.com/office/drawing/2014/main" id="{019452E0-BBB4-1BC8-0966-8B7B6267635B}"/>
                  </a:ext>
                </a:extLst>
              </p:cNvPr>
              <p:cNvSpPr/>
              <p:nvPr/>
            </p:nvSpPr>
            <p:spPr>
              <a:xfrm>
                <a:off x="1133229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11" name="Freeform: Shape 5410">
                <a:extLst>
                  <a:ext uri="{FF2B5EF4-FFF2-40B4-BE49-F238E27FC236}">
                    <a16:creationId xmlns:a16="http://schemas.microsoft.com/office/drawing/2014/main" id="{CE21E1AF-020E-68EC-AAD9-DFCCE1374811}"/>
                  </a:ext>
                </a:extLst>
              </p:cNvPr>
              <p:cNvSpPr/>
              <p:nvPr/>
            </p:nvSpPr>
            <p:spPr>
              <a:xfrm>
                <a:off x="1144831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12" name="Freeform: Shape 5411">
                <a:extLst>
                  <a:ext uri="{FF2B5EF4-FFF2-40B4-BE49-F238E27FC236}">
                    <a16:creationId xmlns:a16="http://schemas.microsoft.com/office/drawing/2014/main" id="{3EB63C93-8F3D-D9F4-96DC-4072C2D241B9}"/>
                  </a:ext>
                </a:extLst>
              </p:cNvPr>
              <p:cNvSpPr/>
              <p:nvPr/>
            </p:nvSpPr>
            <p:spPr>
              <a:xfrm>
                <a:off x="1156434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13" name="Freeform: Shape 5412">
                <a:extLst>
                  <a:ext uri="{FF2B5EF4-FFF2-40B4-BE49-F238E27FC236}">
                    <a16:creationId xmlns:a16="http://schemas.microsoft.com/office/drawing/2014/main" id="{C3FE7D1F-39C6-19E4-127C-971A32BBE7B1}"/>
                  </a:ext>
                </a:extLst>
              </p:cNvPr>
              <p:cNvSpPr/>
              <p:nvPr/>
            </p:nvSpPr>
            <p:spPr>
              <a:xfrm>
                <a:off x="1168037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14" name="Freeform: Shape 5413">
                <a:extLst>
                  <a:ext uri="{FF2B5EF4-FFF2-40B4-BE49-F238E27FC236}">
                    <a16:creationId xmlns:a16="http://schemas.microsoft.com/office/drawing/2014/main" id="{863804FC-8955-4C73-E440-DECE368D33DE}"/>
                  </a:ext>
                </a:extLst>
              </p:cNvPr>
              <p:cNvSpPr/>
              <p:nvPr/>
            </p:nvSpPr>
            <p:spPr>
              <a:xfrm>
                <a:off x="1179640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15" name="Freeform: Shape 5414">
                <a:extLst>
                  <a:ext uri="{FF2B5EF4-FFF2-40B4-BE49-F238E27FC236}">
                    <a16:creationId xmlns:a16="http://schemas.microsoft.com/office/drawing/2014/main" id="{6DF90524-48EA-71BF-5356-061DE34C476E}"/>
                  </a:ext>
                </a:extLst>
              </p:cNvPr>
              <p:cNvSpPr/>
              <p:nvPr/>
            </p:nvSpPr>
            <p:spPr>
              <a:xfrm>
                <a:off x="1191242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16" name="Freeform: Shape 5415">
                <a:extLst>
                  <a:ext uri="{FF2B5EF4-FFF2-40B4-BE49-F238E27FC236}">
                    <a16:creationId xmlns:a16="http://schemas.microsoft.com/office/drawing/2014/main" id="{95161D73-1A51-8CB3-AC00-8E5F991C7CFB}"/>
                  </a:ext>
                </a:extLst>
              </p:cNvPr>
              <p:cNvSpPr/>
              <p:nvPr/>
            </p:nvSpPr>
            <p:spPr>
              <a:xfrm>
                <a:off x="1202845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17" name="Freeform: Shape 5416">
                <a:extLst>
                  <a:ext uri="{FF2B5EF4-FFF2-40B4-BE49-F238E27FC236}">
                    <a16:creationId xmlns:a16="http://schemas.microsoft.com/office/drawing/2014/main" id="{AC10178F-3B89-B626-AE2E-7A49C8E7CB71}"/>
                  </a:ext>
                </a:extLst>
              </p:cNvPr>
              <p:cNvSpPr/>
              <p:nvPr/>
            </p:nvSpPr>
            <p:spPr>
              <a:xfrm>
                <a:off x="1214449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33" name="Freeform: Shape 5432">
                <a:extLst>
                  <a:ext uri="{FF2B5EF4-FFF2-40B4-BE49-F238E27FC236}">
                    <a16:creationId xmlns:a16="http://schemas.microsoft.com/office/drawing/2014/main" id="{70F41344-B98D-8666-8A28-4567CFA42471}"/>
                  </a:ext>
                </a:extLst>
              </p:cNvPr>
              <p:cNvSpPr/>
              <p:nvPr/>
            </p:nvSpPr>
            <p:spPr>
              <a:xfrm>
                <a:off x="935978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34" name="Freeform: Shape 5433">
                <a:extLst>
                  <a:ext uri="{FF2B5EF4-FFF2-40B4-BE49-F238E27FC236}">
                    <a16:creationId xmlns:a16="http://schemas.microsoft.com/office/drawing/2014/main" id="{61346C48-D4D2-F7F6-8145-1E2C84570F69}"/>
                  </a:ext>
                </a:extLst>
              </p:cNvPr>
              <p:cNvSpPr/>
              <p:nvPr/>
            </p:nvSpPr>
            <p:spPr>
              <a:xfrm>
                <a:off x="947581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35" name="Freeform: Shape 5434">
                <a:extLst>
                  <a:ext uri="{FF2B5EF4-FFF2-40B4-BE49-F238E27FC236}">
                    <a16:creationId xmlns:a16="http://schemas.microsoft.com/office/drawing/2014/main" id="{79E31F2D-D5AC-C035-FE3A-67FDA6698881}"/>
                  </a:ext>
                </a:extLst>
              </p:cNvPr>
              <p:cNvSpPr/>
              <p:nvPr/>
            </p:nvSpPr>
            <p:spPr>
              <a:xfrm>
                <a:off x="95918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36" name="Freeform: Shape 5435">
                <a:extLst>
                  <a:ext uri="{FF2B5EF4-FFF2-40B4-BE49-F238E27FC236}">
                    <a16:creationId xmlns:a16="http://schemas.microsoft.com/office/drawing/2014/main" id="{DD5C9BD8-5593-699A-2854-A23F2BA7FCC3}"/>
                  </a:ext>
                </a:extLst>
              </p:cNvPr>
              <p:cNvSpPr/>
              <p:nvPr/>
            </p:nvSpPr>
            <p:spPr>
              <a:xfrm>
                <a:off x="970786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37" name="Freeform: Shape 5436">
                <a:extLst>
                  <a:ext uri="{FF2B5EF4-FFF2-40B4-BE49-F238E27FC236}">
                    <a16:creationId xmlns:a16="http://schemas.microsoft.com/office/drawing/2014/main" id="{978440A9-C9E9-2AB1-381A-65F1C9ECE5A6}"/>
                  </a:ext>
                </a:extLst>
              </p:cNvPr>
              <p:cNvSpPr/>
              <p:nvPr/>
            </p:nvSpPr>
            <p:spPr>
              <a:xfrm>
                <a:off x="98238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38" name="Freeform: Shape 5437">
                <a:extLst>
                  <a:ext uri="{FF2B5EF4-FFF2-40B4-BE49-F238E27FC236}">
                    <a16:creationId xmlns:a16="http://schemas.microsoft.com/office/drawing/2014/main" id="{140185E1-4C59-FB99-6904-3AF225E373F6}"/>
                  </a:ext>
                </a:extLst>
              </p:cNvPr>
              <p:cNvSpPr/>
              <p:nvPr/>
            </p:nvSpPr>
            <p:spPr>
              <a:xfrm>
                <a:off x="993992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39" name="Freeform: Shape 5438">
                <a:extLst>
                  <a:ext uri="{FF2B5EF4-FFF2-40B4-BE49-F238E27FC236}">
                    <a16:creationId xmlns:a16="http://schemas.microsoft.com/office/drawing/2014/main" id="{528C3CEC-6B90-D24B-29F4-42FECF73978C}"/>
                  </a:ext>
                </a:extLst>
              </p:cNvPr>
              <p:cNvSpPr/>
              <p:nvPr/>
            </p:nvSpPr>
            <p:spPr>
              <a:xfrm>
                <a:off x="100559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40" name="Freeform: Shape 5439">
                <a:extLst>
                  <a:ext uri="{FF2B5EF4-FFF2-40B4-BE49-F238E27FC236}">
                    <a16:creationId xmlns:a16="http://schemas.microsoft.com/office/drawing/2014/main" id="{E38384B8-F82F-FE18-66CA-20C6BFD6A04A}"/>
                  </a:ext>
                </a:extLst>
              </p:cNvPr>
              <p:cNvSpPr/>
              <p:nvPr/>
            </p:nvSpPr>
            <p:spPr>
              <a:xfrm>
                <a:off x="1017199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41" name="Freeform: Shape 5440">
                <a:extLst>
                  <a:ext uri="{FF2B5EF4-FFF2-40B4-BE49-F238E27FC236}">
                    <a16:creationId xmlns:a16="http://schemas.microsoft.com/office/drawing/2014/main" id="{E400B46B-885C-4B4F-D9F3-B4BDE6A51580}"/>
                  </a:ext>
                </a:extLst>
              </p:cNvPr>
              <p:cNvSpPr/>
              <p:nvPr/>
            </p:nvSpPr>
            <p:spPr>
              <a:xfrm>
                <a:off x="1028801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42" name="Freeform: Shape 5441">
                <a:extLst>
                  <a:ext uri="{FF2B5EF4-FFF2-40B4-BE49-F238E27FC236}">
                    <a16:creationId xmlns:a16="http://schemas.microsoft.com/office/drawing/2014/main" id="{4509BBDF-F840-9674-9DDC-CB4A08196B72}"/>
                  </a:ext>
                </a:extLst>
              </p:cNvPr>
              <p:cNvSpPr/>
              <p:nvPr/>
            </p:nvSpPr>
            <p:spPr>
              <a:xfrm>
                <a:off x="104040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43" name="Freeform: Shape 5442">
                <a:extLst>
                  <a:ext uri="{FF2B5EF4-FFF2-40B4-BE49-F238E27FC236}">
                    <a16:creationId xmlns:a16="http://schemas.microsoft.com/office/drawing/2014/main" id="{198D8AE6-1D98-F344-0B9B-6EEA4075855A}"/>
                  </a:ext>
                </a:extLst>
              </p:cNvPr>
              <p:cNvSpPr/>
              <p:nvPr/>
            </p:nvSpPr>
            <p:spPr>
              <a:xfrm>
                <a:off x="1052007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44" name="Freeform: Shape 5443">
                <a:extLst>
                  <a:ext uri="{FF2B5EF4-FFF2-40B4-BE49-F238E27FC236}">
                    <a16:creationId xmlns:a16="http://schemas.microsoft.com/office/drawing/2014/main" id="{8C10A97D-A662-7BE7-2C14-9876ABEB9AED}"/>
                  </a:ext>
                </a:extLst>
              </p:cNvPr>
              <p:cNvSpPr/>
              <p:nvPr/>
            </p:nvSpPr>
            <p:spPr>
              <a:xfrm>
                <a:off x="1063611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45" name="Freeform: Shape 5444">
                <a:extLst>
                  <a:ext uri="{FF2B5EF4-FFF2-40B4-BE49-F238E27FC236}">
                    <a16:creationId xmlns:a16="http://schemas.microsoft.com/office/drawing/2014/main" id="{7C10B279-5941-3057-0D76-84DF855BEE9A}"/>
                  </a:ext>
                </a:extLst>
              </p:cNvPr>
              <p:cNvSpPr/>
              <p:nvPr/>
            </p:nvSpPr>
            <p:spPr>
              <a:xfrm>
                <a:off x="1075214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46" name="Freeform: Shape 5445">
                <a:extLst>
                  <a:ext uri="{FF2B5EF4-FFF2-40B4-BE49-F238E27FC236}">
                    <a16:creationId xmlns:a16="http://schemas.microsoft.com/office/drawing/2014/main" id="{F6744E98-6DDA-C7AE-BF63-E32F4C237598}"/>
                  </a:ext>
                </a:extLst>
              </p:cNvPr>
              <p:cNvSpPr/>
              <p:nvPr/>
            </p:nvSpPr>
            <p:spPr>
              <a:xfrm>
                <a:off x="108681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47" name="Freeform: Shape 5446">
                <a:extLst>
                  <a:ext uri="{FF2B5EF4-FFF2-40B4-BE49-F238E27FC236}">
                    <a16:creationId xmlns:a16="http://schemas.microsoft.com/office/drawing/2014/main" id="{36AC2537-0EB7-AEF0-918D-62F6C0A1A8FF}"/>
                  </a:ext>
                </a:extLst>
              </p:cNvPr>
              <p:cNvSpPr/>
              <p:nvPr/>
            </p:nvSpPr>
            <p:spPr>
              <a:xfrm>
                <a:off x="1098419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48" name="Freeform: Shape 5447">
                <a:extLst>
                  <a:ext uri="{FF2B5EF4-FFF2-40B4-BE49-F238E27FC236}">
                    <a16:creationId xmlns:a16="http://schemas.microsoft.com/office/drawing/2014/main" id="{E910827B-7DCD-2AA2-98A9-111001B32697}"/>
                  </a:ext>
                </a:extLst>
              </p:cNvPr>
              <p:cNvSpPr/>
              <p:nvPr/>
            </p:nvSpPr>
            <p:spPr>
              <a:xfrm>
                <a:off x="1110022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49" name="Freeform: Shape 5448">
                <a:extLst>
                  <a:ext uri="{FF2B5EF4-FFF2-40B4-BE49-F238E27FC236}">
                    <a16:creationId xmlns:a16="http://schemas.microsoft.com/office/drawing/2014/main" id="{715129A5-140C-207E-D157-18A4ACC3D370}"/>
                  </a:ext>
                </a:extLst>
              </p:cNvPr>
              <p:cNvSpPr/>
              <p:nvPr/>
            </p:nvSpPr>
            <p:spPr>
              <a:xfrm>
                <a:off x="1121626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50" name="Freeform: Shape 5449">
                <a:extLst>
                  <a:ext uri="{FF2B5EF4-FFF2-40B4-BE49-F238E27FC236}">
                    <a16:creationId xmlns:a16="http://schemas.microsoft.com/office/drawing/2014/main" id="{32863044-31D3-B0B0-6408-E40F37D6FFF6}"/>
                  </a:ext>
                </a:extLst>
              </p:cNvPr>
              <p:cNvSpPr/>
              <p:nvPr/>
            </p:nvSpPr>
            <p:spPr>
              <a:xfrm>
                <a:off x="1133229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51" name="Freeform: Shape 5450">
                <a:extLst>
                  <a:ext uri="{FF2B5EF4-FFF2-40B4-BE49-F238E27FC236}">
                    <a16:creationId xmlns:a16="http://schemas.microsoft.com/office/drawing/2014/main" id="{2C66DE5D-9AB8-41C2-3C46-03A75C3D1B3F}"/>
                  </a:ext>
                </a:extLst>
              </p:cNvPr>
              <p:cNvSpPr/>
              <p:nvPr/>
            </p:nvSpPr>
            <p:spPr>
              <a:xfrm>
                <a:off x="1144831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52" name="Freeform: Shape 5451">
                <a:extLst>
                  <a:ext uri="{FF2B5EF4-FFF2-40B4-BE49-F238E27FC236}">
                    <a16:creationId xmlns:a16="http://schemas.microsoft.com/office/drawing/2014/main" id="{FCA0E86C-FFD4-E4C1-6648-DEB4BD47AD89}"/>
                  </a:ext>
                </a:extLst>
              </p:cNvPr>
              <p:cNvSpPr/>
              <p:nvPr/>
            </p:nvSpPr>
            <p:spPr>
              <a:xfrm>
                <a:off x="1156434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53" name="Freeform: Shape 5452">
                <a:extLst>
                  <a:ext uri="{FF2B5EF4-FFF2-40B4-BE49-F238E27FC236}">
                    <a16:creationId xmlns:a16="http://schemas.microsoft.com/office/drawing/2014/main" id="{0497447C-3447-67F0-E910-B593C1319196}"/>
                  </a:ext>
                </a:extLst>
              </p:cNvPr>
              <p:cNvSpPr/>
              <p:nvPr/>
            </p:nvSpPr>
            <p:spPr>
              <a:xfrm>
                <a:off x="1168037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54" name="Freeform: Shape 5453">
                <a:extLst>
                  <a:ext uri="{FF2B5EF4-FFF2-40B4-BE49-F238E27FC236}">
                    <a16:creationId xmlns:a16="http://schemas.microsoft.com/office/drawing/2014/main" id="{DE7834A3-7CE9-3F64-C947-065B8ACD550E}"/>
                  </a:ext>
                </a:extLst>
              </p:cNvPr>
              <p:cNvSpPr/>
              <p:nvPr/>
            </p:nvSpPr>
            <p:spPr>
              <a:xfrm>
                <a:off x="1179640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55" name="Freeform: Shape 5454">
                <a:extLst>
                  <a:ext uri="{FF2B5EF4-FFF2-40B4-BE49-F238E27FC236}">
                    <a16:creationId xmlns:a16="http://schemas.microsoft.com/office/drawing/2014/main" id="{BEF5DA24-F49A-364C-4403-B63E4028B890}"/>
                  </a:ext>
                </a:extLst>
              </p:cNvPr>
              <p:cNvSpPr/>
              <p:nvPr/>
            </p:nvSpPr>
            <p:spPr>
              <a:xfrm>
                <a:off x="1191242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56" name="Freeform: Shape 5455">
                <a:extLst>
                  <a:ext uri="{FF2B5EF4-FFF2-40B4-BE49-F238E27FC236}">
                    <a16:creationId xmlns:a16="http://schemas.microsoft.com/office/drawing/2014/main" id="{1DA3C4F0-C601-E55C-E708-0B427B509340}"/>
                  </a:ext>
                </a:extLst>
              </p:cNvPr>
              <p:cNvSpPr/>
              <p:nvPr/>
            </p:nvSpPr>
            <p:spPr>
              <a:xfrm>
                <a:off x="1202845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57" name="Freeform: Shape 5456">
                <a:extLst>
                  <a:ext uri="{FF2B5EF4-FFF2-40B4-BE49-F238E27FC236}">
                    <a16:creationId xmlns:a16="http://schemas.microsoft.com/office/drawing/2014/main" id="{3B6D859F-2B64-E866-422C-F6C3391E7CA2}"/>
                  </a:ext>
                </a:extLst>
              </p:cNvPr>
              <p:cNvSpPr/>
              <p:nvPr/>
            </p:nvSpPr>
            <p:spPr>
              <a:xfrm>
                <a:off x="1214449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73" name="Freeform: Shape 5472">
                <a:extLst>
                  <a:ext uri="{FF2B5EF4-FFF2-40B4-BE49-F238E27FC236}">
                    <a16:creationId xmlns:a16="http://schemas.microsoft.com/office/drawing/2014/main" id="{7DDCA439-8435-C508-1055-673304C29236}"/>
                  </a:ext>
                </a:extLst>
              </p:cNvPr>
              <p:cNvSpPr/>
              <p:nvPr/>
            </p:nvSpPr>
            <p:spPr>
              <a:xfrm>
                <a:off x="935978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74" name="Freeform: Shape 5473">
                <a:extLst>
                  <a:ext uri="{FF2B5EF4-FFF2-40B4-BE49-F238E27FC236}">
                    <a16:creationId xmlns:a16="http://schemas.microsoft.com/office/drawing/2014/main" id="{8ABB8763-6F1C-1929-EB44-3BA0FCFF81EC}"/>
                  </a:ext>
                </a:extLst>
              </p:cNvPr>
              <p:cNvSpPr/>
              <p:nvPr/>
            </p:nvSpPr>
            <p:spPr>
              <a:xfrm>
                <a:off x="947581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75" name="Freeform: Shape 5474">
                <a:extLst>
                  <a:ext uri="{FF2B5EF4-FFF2-40B4-BE49-F238E27FC236}">
                    <a16:creationId xmlns:a16="http://schemas.microsoft.com/office/drawing/2014/main" id="{14198B11-257E-905A-259E-81E8FCDD043F}"/>
                  </a:ext>
                </a:extLst>
              </p:cNvPr>
              <p:cNvSpPr/>
              <p:nvPr/>
            </p:nvSpPr>
            <p:spPr>
              <a:xfrm>
                <a:off x="95918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76" name="Freeform: Shape 5475">
                <a:extLst>
                  <a:ext uri="{FF2B5EF4-FFF2-40B4-BE49-F238E27FC236}">
                    <a16:creationId xmlns:a16="http://schemas.microsoft.com/office/drawing/2014/main" id="{847D445D-E3B0-CB76-A481-B90040ED00BC}"/>
                  </a:ext>
                </a:extLst>
              </p:cNvPr>
              <p:cNvSpPr/>
              <p:nvPr/>
            </p:nvSpPr>
            <p:spPr>
              <a:xfrm>
                <a:off x="970786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77" name="Freeform: Shape 5476">
                <a:extLst>
                  <a:ext uri="{FF2B5EF4-FFF2-40B4-BE49-F238E27FC236}">
                    <a16:creationId xmlns:a16="http://schemas.microsoft.com/office/drawing/2014/main" id="{BD27D005-7422-DBE6-E202-0944D92F1363}"/>
                  </a:ext>
                </a:extLst>
              </p:cNvPr>
              <p:cNvSpPr/>
              <p:nvPr/>
            </p:nvSpPr>
            <p:spPr>
              <a:xfrm>
                <a:off x="98238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78" name="Freeform: Shape 5477">
                <a:extLst>
                  <a:ext uri="{FF2B5EF4-FFF2-40B4-BE49-F238E27FC236}">
                    <a16:creationId xmlns:a16="http://schemas.microsoft.com/office/drawing/2014/main" id="{84DA1224-034D-3323-B037-6928462AD39A}"/>
                  </a:ext>
                </a:extLst>
              </p:cNvPr>
              <p:cNvSpPr/>
              <p:nvPr/>
            </p:nvSpPr>
            <p:spPr>
              <a:xfrm>
                <a:off x="993992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79" name="Freeform: Shape 5478">
                <a:extLst>
                  <a:ext uri="{FF2B5EF4-FFF2-40B4-BE49-F238E27FC236}">
                    <a16:creationId xmlns:a16="http://schemas.microsoft.com/office/drawing/2014/main" id="{50D0837E-A3C9-F80C-707D-5C1E336D08AB}"/>
                  </a:ext>
                </a:extLst>
              </p:cNvPr>
              <p:cNvSpPr/>
              <p:nvPr/>
            </p:nvSpPr>
            <p:spPr>
              <a:xfrm>
                <a:off x="100559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80" name="Freeform: Shape 5479">
                <a:extLst>
                  <a:ext uri="{FF2B5EF4-FFF2-40B4-BE49-F238E27FC236}">
                    <a16:creationId xmlns:a16="http://schemas.microsoft.com/office/drawing/2014/main" id="{C3A8E545-64EC-5D66-79D6-2726650FE613}"/>
                  </a:ext>
                </a:extLst>
              </p:cNvPr>
              <p:cNvSpPr/>
              <p:nvPr/>
            </p:nvSpPr>
            <p:spPr>
              <a:xfrm>
                <a:off x="1017199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81" name="Freeform: Shape 5480">
                <a:extLst>
                  <a:ext uri="{FF2B5EF4-FFF2-40B4-BE49-F238E27FC236}">
                    <a16:creationId xmlns:a16="http://schemas.microsoft.com/office/drawing/2014/main" id="{09C88184-B476-0CCA-586C-3465F278988D}"/>
                  </a:ext>
                </a:extLst>
              </p:cNvPr>
              <p:cNvSpPr/>
              <p:nvPr/>
            </p:nvSpPr>
            <p:spPr>
              <a:xfrm>
                <a:off x="1028801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82" name="Freeform: Shape 5481">
                <a:extLst>
                  <a:ext uri="{FF2B5EF4-FFF2-40B4-BE49-F238E27FC236}">
                    <a16:creationId xmlns:a16="http://schemas.microsoft.com/office/drawing/2014/main" id="{E8B7418B-5293-74AE-3209-FD04A3F5A8AC}"/>
                  </a:ext>
                </a:extLst>
              </p:cNvPr>
              <p:cNvSpPr/>
              <p:nvPr/>
            </p:nvSpPr>
            <p:spPr>
              <a:xfrm>
                <a:off x="104040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83" name="Freeform: Shape 5482">
                <a:extLst>
                  <a:ext uri="{FF2B5EF4-FFF2-40B4-BE49-F238E27FC236}">
                    <a16:creationId xmlns:a16="http://schemas.microsoft.com/office/drawing/2014/main" id="{298B72D6-FE5A-9F18-ECBA-7F4A63BAB5FC}"/>
                  </a:ext>
                </a:extLst>
              </p:cNvPr>
              <p:cNvSpPr/>
              <p:nvPr/>
            </p:nvSpPr>
            <p:spPr>
              <a:xfrm>
                <a:off x="1052007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84" name="Freeform: Shape 5483">
                <a:extLst>
                  <a:ext uri="{FF2B5EF4-FFF2-40B4-BE49-F238E27FC236}">
                    <a16:creationId xmlns:a16="http://schemas.microsoft.com/office/drawing/2014/main" id="{FA2A01BF-8A77-8EF4-0A98-0AD1FD3C2A6E}"/>
                  </a:ext>
                </a:extLst>
              </p:cNvPr>
              <p:cNvSpPr/>
              <p:nvPr/>
            </p:nvSpPr>
            <p:spPr>
              <a:xfrm>
                <a:off x="1063611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85" name="Freeform: Shape 5484">
                <a:extLst>
                  <a:ext uri="{FF2B5EF4-FFF2-40B4-BE49-F238E27FC236}">
                    <a16:creationId xmlns:a16="http://schemas.microsoft.com/office/drawing/2014/main" id="{9013F525-9840-6905-A3D9-FF05909A2B07}"/>
                  </a:ext>
                </a:extLst>
              </p:cNvPr>
              <p:cNvSpPr/>
              <p:nvPr/>
            </p:nvSpPr>
            <p:spPr>
              <a:xfrm>
                <a:off x="1075214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86" name="Freeform: Shape 5485">
                <a:extLst>
                  <a:ext uri="{FF2B5EF4-FFF2-40B4-BE49-F238E27FC236}">
                    <a16:creationId xmlns:a16="http://schemas.microsoft.com/office/drawing/2014/main" id="{91697167-33EA-686C-63DE-3EAF4F058E90}"/>
                  </a:ext>
                </a:extLst>
              </p:cNvPr>
              <p:cNvSpPr/>
              <p:nvPr/>
            </p:nvSpPr>
            <p:spPr>
              <a:xfrm>
                <a:off x="108681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87" name="Freeform: Shape 5486">
                <a:extLst>
                  <a:ext uri="{FF2B5EF4-FFF2-40B4-BE49-F238E27FC236}">
                    <a16:creationId xmlns:a16="http://schemas.microsoft.com/office/drawing/2014/main" id="{815D85F4-72B7-0767-DD87-1B1B5AF0A2E6}"/>
                  </a:ext>
                </a:extLst>
              </p:cNvPr>
              <p:cNvSpPr/>
              <p:nvPr/>
            </p:nvSpPr>
            <p:spPr>
              <a:xfrm>
                <a:off x="1098419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88" name="Freeform: Shape 5487">
                <a:extLst>
                  <a:ext uri="{FF2B5EF4-FFF2-40B4-BE49-F238E27FC236}">
                    <a16:creationId xmlns:a16="http://schemas.microsoft.com/office/drawing/2014/main" id="{EA64CD29-7FE8-F3B6-64E1-A0A5DAD814F6}"/>
                  </a:ext>
                </a:extLst>
              </p:cNvPr>
              <p:cNvSpPr/>
              <p:nvPr/>
            </p:nvSpPr>
            <p:spPr>
              <a:xfrm>
                <a:off x="1110022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89" name="Freeform: Shape 5488">
                <a:extLst>
                  <a:ext uri="{FF2B5EF4-FFF2-40B4-BE49-F238E27FC236}">
                    <a16:creationId xmlns:a16="http://schemas.microsoft.com/office/drawing/2014/main" id="{8CD0CFDF-30DF-A2C0-0C6B-38DAD8FF0597}"/>
                  </a:ext>
                </a:extLst>
              </p:cNvPr>
              <p:cNvSpPr/>
              <p:nvPr/>
            </p:nvSpPr>
            <p:spPr>
              <a:xfrm>
                <a:off x="1121626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90" name="Freeform: Shape 5489">
                <a:extLst>
                  <a:ext uri="{FF2B5EF4-FFF2-40B4-BE49-F238E27FC236}">
                    <a16:creationId xmlns:a16="http://schemas.microsoft.com/office/drawing/2014/main" id="{EEE73131-DB2C-7094-BCF8-3F2E0D94D607}"/>
                  </a:ext>
                </a:extLst>
              </p:cNvPr>
              <p:cNvSpPr/>
              <p:nvPr/>
            </p:nvSpPr>
            <p:spPr>
              <a:xfrm>
                <a:off x="1133229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91" name="Freeform: Shape 5490">
                <a:extLst>
                  <a:ext uri="{FF2B5EF4-FFF2-40B4-BE49-F238E27FC236}">
                    <a16:creationId xmlns:a16="http://schemas.microsoft.com/office/drawing/2014/main" id="{A6CBAC6C-01AE-18C7-C3CB-255514D6A105}"/>
                  </a:ext>
                </a:extLst>
              </p:cNvPr>
              <p:cNvSpPr/>
              <p:nvPr/>
            </p:nvSpPr>
            <p:spPr>
              <a:xfrm>
                <a:off x="1144831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92" name="Freeform: Shape 5491">
                <a:extLst>
                  <a:ext uri="{FF2B5EF4-FFF2-40B4-BE49-F238E27FC236}">
                    <a16:creationId xmlns:a16="http://schemas.microsoft.com/office/drawing/2014/main" id="{FDCF46CF-E116-A627-E6FD-9EF33EB0E028}"/>
                  </a:ext>
                </a:extLst>
              </p:cNvPr>
              <p:cNvSpPr/>
              <p:nvPr/>
            </p:nvSpPr>
            <p:spPr>
              <a:xfrm>
                <a:off x="1156434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93" name="Freeform: Shape 5492">
                <a:extLst>
                  <a:ext uri="{FF2B5EF4-FFF2-40B4-BE49-F238E27FC236}">
                    <a16:creationId xmlns:a16="http://schemas.microsoft.com/office/drawing/2014/main" id="{07D185A2-13CA-D185-14CB-525B777A4246}"/>
                  </a:ext>
                </a:extLst>
              </p:cNvPr>
              <p:cNvSpPr/>
              <p:nvPr/>
            </p:nvSpPr>
            <p:spPr>
              <a:xfrm>
                <a:off x="1168037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94" name="Freeform: Shape 5493">
                <a:extLst>
                  <a:ext uri="{FF2B5EF4-FFF2-40B4-BE49-F238E27FC236}">
                    <a16:creationId xmlns:a16="http://schemas.microsoft.com/office/drawing/2014/main" id="{BD55A0AA-6EAA-20BD-1C30-FFEB40EC809D}"/>
                  </a:ext>
                </a:extLst>
              </p:cNvPr>
              <p:cNvSpPr/>
              <p:nvPr/>
            </p:nvSpPr>
            <p:spPr>
              <a:xfrm>
                <a:off x="1179640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95" name="Freeform: Shape 5494">
                <a:extLst>
                  <a:ext uri="{FF2B5EF4-FFF2-40B4-BE49-F238E27FC236}">
                    <a16:creationId xmlns:a16="http://schemas.microsoft.com/office/drawing/2014/main" id="{C990BE0E-5812-33D6-9461-B9804B201B38}"/>
                  </a:ext>
                </a:extLst>
              </p:cNvPr>
              <p:cNvSpPr/>
              <p:nvPr/>
            </p:nvSpPr>
            <p:spPr>
              <a:xfrm>
                <a:off x="1191242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96" name="Freeform: Shape 5495">
                <a:extLst>
                  <a:ext uri="{FF2B5EF4-FFF2-40B4-BE49-F238E27FC236}">
                    <a16:creationId xmlns:a16="http://schemas.microsoft.com/office/drawing/2014/main" id="{2FC7F4C3-9034-158C-F031-C625D1040D2D}"/>
                  </a:ext>
                </a:extLst>
              </p:cNvPr>
              <p:cNvSpPr/>
              <p:nvPr/>
            </p:nvSpPr>
            <p:spPr>
              <a:xfrm>
                <a:off x="1202845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497" name="Freeform: Shape 5496">
                <a:extLst>
                  <a:ext uri="{FF2B5EF4-FFF2-40B4-BE49-F238E27FC236}">
                    <a16:creationId xmlns:a16="http://schemas.microsoft.com/office/drawing/2014/main" id="{4ECD359E-371A-323E-BFA9-A0C216D6AA6F}"/>
                  </a:ext>
                </a:extLst>
              </p:cNvPr>
              <p:cNvSpPr/>
              <p:nvPr/>
            </p:nvSpPr>
            <p:spPr>
              <a:xfrm>
                <a:off x="1214449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13" name="Freeform: Shape 5512">
                <a:extLst>
                  <a:ext uri="{FF2B5EF4-FFF2-40B4-BE49-F238E27FC236}">
                    <a16:creationId xmlns:a16="http://schemas.microsoft.com/office/drawing/2014/main" id="{C15DFAF7-F830-3A9E-790E-A46D85C0B7AD}"/>
                  </a:ext>
                </a:extLst>
              </p:cNvPr>
              <p:cNvSpPr/>
              <p:nvPr/>
            </p:nvSpPr>
            <p:spPr>
              <a:xfrm>
                <a:off x="935978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14" name="Freeform: Shape 5513">
                <a:extLst>
                  <a:ext uri="{FF2B5EF4-FFF2-40B4-BE49-F238E27FC236}">
                    <a16:creationId xmlns:a16="http://schemas.microsoft.com/office/drawing/2014/main" id="{E09F786D-5667-0BD9-A28F-1D407745B2ED}"/>
                  </a:ext>
                </a:extLst>
              </p:cNvPr>
              <p:cNvSpPr/>
              <p:nvPr/>
            </p:nvSpPr>
            <p:spPr>
              <a:xfrm>
                <a:off x="947581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15" name="Freeform: Shape 5514">
                <a:extLst>
                  <a:ext uri="{FF2B5EF4-FFF2-40B4-BE49-F238E27FC236}">
                    <a16:creationId xmlns:a16="http://schemas.microsoft.com/office/drawing/2014/main" id="{970251FA-F1E2-61A9-5C31-152FC842957A}"/>
                  </a:ext>
                </a:extLst>
              </p:cNvPr>
              <p:cNvSpPr/>
              <p:nvPr/>
            </p:nvSpPr>
            <p:spPr>
              <a:xfrm>
                <a:off x="95918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16" name="Freeform: Shape 5515">
                <a:extLst>
                  <a:ext uri="{FF2B5EF4-FFF2-40B4-BE49-F238E27FC236}">
                    <a16:creationId xmlns:a16="http://schemas.microsoft.com/office/drawing/2014/main" id="{07E4F5AF-A0EB-762C-55CF-D4E6B52E3573}"/>
                  </a:ext>
                </a:extLst>
              </p:cNvPr>
              <p:cNvSpPr/>
              <p:nvPr/>
            </p:nvSpPr>
            <p:spPr>
              <a:xfrm>
                <a:off x="970786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17" name="Freeform: Shape 5516">
                <a:extLst>
                  <a:ext uri="{FF2B5EF4-FFF2-40B4-BE49-F238E27FC236}">
                    <a16:creationId xmlns:a16="http://schemas.microsoft.com/office/drawing/2014/main" id="{15E9C2EC-4BB4-7F34-C06E-FDE8E4E9F46B}"/>
                  </a:ext>
                </a:extLst>
              </p:cNvPr>
              <p:cNvSpPr/>
              <p:nvPr/>
            </p:nvSpPr>
            <p:spPr>
              <a:xfrm>
                <a:off x="98238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18" name="Freeform: Shape 5517">
                <a:extLst>
                  <a:ext uri="{FF2B5EF4-FFF2-40B4-BE49-F238E27FC236}">
                    <a16:creationId xmlns:a16="http://schemas.microsoft.com/office/drawing/2014/main" id="{115DB201-603C-9A09-82F8-FD66BA997BC1}"/>
                  </a:ext>
                </a:extLst>
              </p:cNvPr>
              <p:cNvSpPr/>
              <p:nvPr/>
            </p:nvSpPr>
            <p:spPr>
              <a:xfrm>
                <a:off x="993992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19" name="Freeform: Shape 5518">
                <a:extLst>
                  <a:ext uri="{FF2B5EF4-FFF2-40B4-BE49-F238E27FC236}">
                    <a16:creationId xmlns:a16="http://schemas.microsoft.com/office/drawing/2014/main" id="{4A4BC59C-94B9-7B2B-7A42-BD4748DC8051}"/>
                  </a:ext>
                </a:extLst>
              </p:cNvPr>
              <p:cNvSpPr/>
              <p:nvPr/>
            </p:nvSpPr>
            <p:spPr>
              <a:xfrm>
                <a:off x="100559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20" name="Freeform: Shape 5519">
                <a:extLst>
                  <a:ext uri="{FF2B5EF4-FFF2-40B4-BE49-F238E27FC236}">
                    <a16:creationId xmlns:a16="http://schemas.microsoft.com/office/drawing/2014/main" id="{AB9C4564-1141-9F5F-0DB3-6E9074C4C2B9}"/>
                  </a:ext>
                </a:extLst>
              </p:cNvPr>
              <p:cNvSpPr/>
              <p:nvPr/>
            </p:nvSpPr>
            <p:spPr>
              <a:xfrm>
                <a:off x="1017199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21" name="Freeform: Shape 5520">
                <a:extLst>
                  <a:ext uri="{FF2B5EF4-FFF2-40B4-BE49-F238E27FC236}">
                    <a16:creationId xmlns:a16="http://schemas.microsoft.com/office/drawing/2014/main" id="{7DB62F65-DCA7-42C0-BD74-45993EF8F0E8}"/>
                  </a:ext>
                </a:extLst>
              </p:cNvPr>
              <p:cNvSpPr/>
              <p:nvPr/>
            </p:nvSpPr>
            <p:spPr>
              <a:xfrm>
                <a:off x="1028801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22" name="Freeform: Shape 5521">
                <a:extLst>
                  <a:ext uri="{FF2B5EF4-FFF2-40B4-BE49-F238E27FC236}">
                    <a16:creationId xmlns:a16="http://schemas.microsoft.com/office/drawing/2014/main" id="{BC59FE8C-92CB-9D8B-E7AC-1F01C4D8C6B6}"/>
                  </a:ext>
                </a:extLst>
              </p:cNvPr>
              <p:cNvSpPr/>
              <p:nvPr/>
            </p:nvSpPr>
            <p:spPr>
              <a:xfrm>
                <a:off x="104040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23" name="Freeform: Shape 5522">
                <a:extLst>
                  <a:ext uri="{FF2B5EF4-FFF2-40B4-BE49-F238E27FC236}">
                    <a16:creationId xmlns:a16="http://schemas.microsoft.com/office/drawing/2014/main" id="{F39FCDD2-7CE7-F9CF-EA37-A3D35952C47D}"/>
                  </a:ext>
                </a:extLst>
              </p:cNvPr>
              <p:cNvSpPr/>
              <p:nvPr/>
            </p:nvSpPr>
            <p:spPr>
              <a:xfrm>
                <a:off x="1052007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24" name="Freeform: Shape 5523">
                <a:extLst>
                  <a:ext uri="{FF2B5EF4-FFF2-40B4-BE49-F238E27FC236}">
                    <a16:creationId xmlns:a16="http://schemas.microsoft.com/office/drawing/2014/main" id="{E94139E0-23F8-39D9-C88B-4E4B102F0C2B}"/>
                  </a:ext>
                </a:extLst>
              </p:cNvPr>
              <p:cNvSpPr/>
              <p:nvPr/>
            </p:nvSpPr>
            <p:spPr>
              <a:xfrm>
                <a:off x="1063611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25" name="Freeform: Shape 5524">
                <a:extLst>
                  <a:ext uri="{FF2B5EF4-FFF2-40B4-BE49-F238E27FC236}">
                    <a16:creationId xmlns:a16="http://schemas.microsoft.com/office/drawing/2014/main" id="{541F9BF8-A535-0FF4-3863-B0D735A0E5C8}"/>
                  </a:ext>
                </a:extLst>
              </p:cNvPr>
              <p:cNvSpPr/>
              <p:nvPr/>
            </p:nvSpPr>
            <p:spPr>
              <a:xfrm>
                <a:off x="1075214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26" name="Freeform: Shape 5525">
                <a:extLst>
                  <a:ext uri="{FF2B5EF4-FFF2-40B4-BE49-F238E27FC236}">
                    <a16:creationId xmlns:a16="http://schemas.microsoft.com/office/drawing/2014/main" id="{3265E9BC-F5F6-0325-B171-B0C6EF59C8D1}"/>
                  </a:ext>
                </a:extLst>
              </p:cNvPr>
              <p:cNvSpPr/>
              <p:nvPr/>
            </p:nvSpPr>
            <p:spPr>
              <a:xfrm>
                <a:off x="108681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27" name="Freeform: Shape 5526">
                <a:extLst>
                  <a:ext uri="{FF2B5EF4-FFF2-40B4-BE49-F238E27FC236}">
                    <a16:creationId xmlns:a16="http://schemas.microsoft.com/office/drawing/2014/main" id="{AB7E5A37-71A6-CF2F-C60B-32728FE32ACD}"/>
                  </a:ext>
                </a:extLst>
              </p:cNvPr>
              <p:cNvSpPr/>
              <p:nvPr/>
            </p:nvSpPr>
            <p:spPr>
              <a:xfrm>
                <a:off x="1098419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28" name="Freeform: Shape 5527">
                <a:extLst>
                  <a:ext uri="{FF2B5EF4-FFF2-40B4-BE49-F238E27FC236}">
                    <a16:creationId xmlns:a16="http://schemas.microsoft.com/office/drawing/2014/main" id="{F896FB52-7CA1-F5DD-15FA-97380EBFAEF2}"/>
                  </a:ext>
                </a:extLst>
              </p:cNvPr>
              <p:cNvSpPr/>
              <p:nvPr/>
            </p:nvSpPr>
            <p:spPr>
              <a:xfrm>
                <a:off x="1110022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29" name="Freeform: Shape 5528">
                <a:extLst>
                  <a:ext uri="{FF2B5EF4-FFF2-40B4-BE49-F238E27FC236}">
                    <a16:creationId xmlns:a16="http://schemas.microsoft.com/office/drawing/2014/main" id="{1490170C-F586-67FA-6AA8-61940AEA877E}"/>
                  </a:ext>
                </a:extLst>
              </p:cNvPr>
              <p:cNvSpPr/>
              <p:nvPr/>
            </p:nvSpPr>
            <p:spPr>
              <a:xfrm>
                <a:off x="1121626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30" name="Freeform: Shape 5529">
                <a:extLst>
                  <a:ext uri="{FF2B5EF4-FFF2-40B4-BE49-F238E27FC236}">
                    <a16:creationId xmlns:a16="http://schemas.microsoft.com/office/drawing/2014/main" id="{B34B984C-E02A-B0B0-8E2F-B6BC9A3597A3}"/>
                  </a:ext>
                </a:extLst>
              </p:cNvPr>
              <p:cNvSpPr/>
              <p:nvPr/>
            </p:nvSpPr>
            <p:spPr>
              <a:xfrm>
                <a:off x="1133229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31" name="Freeform: Shape 5530">
                <a:extLst>
                  <a:ext uri="{FF2B5EF4-FFF2-40B4-BE49-F238E27FC236}">
                    <a16:creationId xmlns:a16="http://schemas.microsoft.com/office/drawing/2014/main" id="{BCB7894B-8897-1267-1F38-72E6E3A9E1BC}"/>
                  </a:ext>
                </a:extLst>
              </p:cNvPr>
              <p:cNvSpPr/>
              <p:nvPr/>
            </p:nvSpPr>
            <p:spPr>
              <a:xfrm>
                <a:off x="1144831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32" name="Freeform: Shape 5531">
                <a:extLst>
                  <a:ext uri="{FF2B5EF4-FFF2-40B4-BE49-F238E27FC236}">
                    <a16:creationId xmlns:a16="http://schemas.microsoft.com/office/drawing/2014/main" id="{F523CCB2-291C-FD96-66E8-2D9ED171FE84}"/>
                  </a:ext>
                </a:extLst>
              </p:cNvPr>
              <p:cNvSpPr/>
              <p:nvPr/>
            </p:nvSpPr>
            <p:spPr>
              <a:xfrm>
                <a:off x="1156434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33" name="Freeform: Shape 5532">
                <a:extLst>
                  <a:ext uri="{FF2B5EF4-FFF2-40B4-BE49-F238E27FC236}">
                    <a16:creationId xmlns:a16="http://schemas.microsoft.com/office/drawing/2014/main" id="{B0491A6E-15C4-4392-A151-99E1C0FB2D49}"/>
                  </a:ext>
                </a:extLst>
              </p:cNvPr>
              <p:cNvSpPr/>
              <p:nvPr/>
            </p:nvSpPr>
            <p:spPr>
              <a:xfrm>
                <a:off x="1168037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34" name="Freeform: Shape 5533">
                <a:extLst>
                  <a:ext uri="{FF2B5EF4-FFF2-40B4-BE49-F238E27FC236}">
                    <a16:creationId xmlns:a16="http://schemas.microsoft.com/office/drawing/2014/main" id="{EECB5BA1-C5D6-3ED9-94C2-40EB2E6DD8E9}"/>
                  </a:ext>
                </a:extLst>
              </p:cNvPr>
              <p:cNvSpPr/>
              <p:nvPr/>
            </p:nvSpPr>
            <p:spPr>
              <a:xfrm>
                <a:off x="1179640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35" name="Freeform: Shape 5534">
                <a:extLst>
                  <a:ext uri="{FF2B5EF4-FFF2-40B4-BE49-F238E27FC236}">
                    <a16:creationId xmlns:a16="http://schemas.microsoft.com/office/drawing/2014/main" id="{64D2F135-8908-629C-359D-180851D629C1}"/>
                  </a:ext>
                </a:extLst>
              </p:cNvPr>
              <p:cNvSpPr/>
              <p:nvPr/>
            </p:nvSpPr>
            <p:spPr>
              <a:xfrm>
                <a:off x="1191242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36" name="Freeform: Shape 5535">
                <a:extLst>
                  <a:ext uri="{FF2B5EF4-FFF2-40B4-BE49-F238E27FC236}">
                    <a16:creationId xmlns:a16="http://schemas.microsoft.com/office/drawing/2014/main" id="{2C8925BF-68FD-845A-F16C-76D87201535F}"/>
                  </a:ext>
                </a:extLst>
              </p:cNvPr>
              <p:cNvSpPr/>
              <p:nvPr/>
            </p:nvSpPr>
            <p:spPr>
              <a:xfrm>
                <a:off x="1202845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37" name="Freeform: Shape 5536">
                <a:extLst>
                  <a:ext uri="{FF2B5EF4-FFF2-40B4-BE49-F238E27FC236}">
                    <a16:creationId xmlns:a16="http://schemas.microsoft.com/office/drawing/2014/main" id="{F3FE53DD-16B2-F6E3-4AE2-52012A800CDE}"/>
                  </a:ext>
                </a:extLst>
              </p:cNvPr>
              <p:cNvSpPr/>
              <p:nvPr/>
            </p:nvSpPr>
            <p:spPr>
              <a:xfrm>
                <a:off x="1214449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53" name="Freeform: Shape 5552">
                <a:extLst>
                  <a:ext uri="{FF2B5EF4-FFF2-40B4-BE49-F238E27FC236}">
                    <a16:creationId xmlns:a16="http://schemas.microsoft.com/office/drawing/2014/main" id="{89A0657A-0C1D-940E-2785-75910DE7BFA3}"/>
                  </a:ext>
                </a:extLst>
              </p:cNvPr>
              <p:cNvSpPr/>
              <p:nvPr/>
            </p:nvSpPr>
            <p:spPr>
              <a:xfrm>
                <a:off x="935978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54" name="Freeform: Shape 5553">
                <a:extLst>
                  <a:ext uri="{FF2B5EF4-FFF2-40B4-BE49-F238E27FC236}">
                    <a16:creationId xmlns:a16="http://schemas.microsoft.com/office/drawing/2014/main" id="{5E88139F-23EA-6FDD-5348-69A53FE4C98C}"/>
                  </a:ext>
                </a:extLst>
              </p:cNvPr>
              <p:cNvSpPr/>
              <p:nvPr/>
            </p:nvSpPr>
            <p:spPr>
              <a:xfrm>
                <a:off x="947581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55" name="Freeform: Shape 5554">
                <a:extLst>
                  <a:ext uri="{FF2B5EF4-FFF2-40B4-BE49-F238E27FC236}">
                    <a16:creationId xmlns:a16="http://schemas.microsoft.com/office/drawing/2014/main" id="{0F7663E8-EFE1-B608-FDA4-8FF20206D69B}"/>
                  </a:ext>
                </a:extLst>
              </p:cNvPr>
              <p:cNvSpPr/>
              <p:nvPr/>
            </p:nvSpPr>
            <p:spPr>
              <a:xfrm>
                <a:off x="95918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56" name="Freeform: Shape 5555">
                <a:extLst>
                  <a:ext uri="{FF2B5EF4-FFF2-40B4-BE49-F238E27FC236}">
                    <a16:creationId xmlns:a16="http://schemas.microsoft.com/office/drawing/2014/main" id="{DF2A0081-1D74-21FA-3A72-493593647AA9}"/>
                  </a:ext>
                </a:extLst>
              </p:cNvPr>
              <p:cNvSpPr/>
              <p:nvPr/>
            </p:nvSpPr>
            <p:spPr>
              <a:xfrm>
                <a:off x="970786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57" name="Freeform: Shape 5556">
                <a:extLst>
                  <a:ext uri="{FF2B5EF4-FFF2-40B4-BE49-F238E27FC236}">
                    <a16:creationId xmlns:a16="http://schemas.microsoft.com/office/drawing/2014/main" id="{D53804F9-4121-9CCD-8B58-B9018BC2B482}"/>
                  </a:ext>
                </a:extLst>
              </p:cNvPr>
              <p:cNvSpPr/>
              <p:nvPr/>
            </p:nvSpPr>
            <p:spPr>
              <a:xfrm>
                <a:off x="98238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58" name="Freeform: Shape 5557">
                <a:extLst>
                  <a:ext uri="{FF2B5EF4-FFF2-40B4-BE49-F238E27FC236}">
                    <a16:creationId xmlns:a16="http://schemas.microsoft.com/office/drawing/2014/main" id="{C63B5D22-FE82-CA05-910A-B54753CB389C}"/>
                  </a:ext>
                </a:extLst>
              </p:cNvPr>
              <p:cNvSpPr/>
              <p:nvPr/>
            </p:nvSpPr>
            <p:spPr>
              <a:xfrm>
                <a:off x="993992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59" name="Freeform: Shape 5558">
                <a:extLst>
                  <a:ext uri="{FF2B5EF4-FFF2-40B4-BE49-F238E27FC236}">
                    <a16:creationId xmlns:a16="http://schemas.microsoft.com/office/drawing/2014/main" id="{AB49145A-638A-FE04-7089-8C0A2C0F54DB}"/>
                  </a:ext>
                </a:extLst>
              </p:cNvPr>
              <p:cNvSpPr/>
              <p:nvPr/>
            </p:nvSpPr>
            <p:spPr>
              <a:xfrm>
                <a:off x="100559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60" name="Freeform: Shape 5559">
                <a:extLst>
                  <a:ext uri="{FF2B5EF4-FFF2-40B4-BE49-F238E27FC236}">
                    <a16:creationId xmlns:a16="http://schemas.microsoft.com/office/drawing/2014/main" id="{FF08A963-3277-3E32-014E-C39C6C8E2E60}"/>
                  </a:ext>
                </a:extLst>
              </p:cNvPr>
              <p:cNvSpPr/>
              <p:nvPr/>
            </p:nvSpPr>
            <p:spPr>
              <a:xfrm>
                <a:off x="1017199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61" name="Freeform: Shape 5560">
                <a:extLst>
                  <a:ext uri="{FF2B5EF4-FFF2-40B4-BE49-F238E27FC236}">
                    <a16:creationId xmlns:a16="http://schemas.microsoft.com/office/drawing/2014/main" id="{780C565B-C631-855A-F6F5-9163754D1065}"/>
                  </a:ext>
                </a:extLst>
              </p:cNvPr>
              <p:cNvSpPr/>
              <p:nvPr/>
            </p:nvSpPr>
            <p:spPr>
              <a:xfrm>
                <a:off x="1028801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62" name="Freeform: Shape 5561">
                <a:extLst>
                  <a:ext uri="{FF2B5EF4-FFF2-40B4-BE49-F238E27FC236}">
                    <a16:creationId xmlns:a16="http://schemas.microsoft.com/office/drawing/2014/main" id="{D735CD10-229F-20CB-9636-795DC395F39D}"/>
                  </a:ext>
                </a:extLst>
              </p:cNvPr>
              <p:cNvSpPr/>
              <p:nvPr/>
            </p:nvSpPr>
            <p:spPr>
              <a:xfrm>
                <a:off x="104040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63" name="Freeform: Shape 5562">
                <a:extLst>
                  <a:ext uri="{FF2B5EF4-FFF2-40B4-BE49-F238E27FC236}">
                    <a16:creationId xmlns:a16="http://schemas.microsoft.com/office/drawing/2014/main" id="{490E2095-D7EC-C62C-F89F-1555125A122F}"/>
                  </a:ext>
                </a:extLst>
              </p:cNvPr>
              <p:cNvSpPr/>
              <p:nvPr/>
            </p:nvSpPr>
            <p:spPr>
              <a:xfrm>
                <a:off x="1052007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64" name="Freeform: Shape 5563">
                <a:extLst>
                  <a:ext uri="{FF2B5EF4-FFF2-40B4-BE49-F238E27FC236}">
                    <a16:creationId xmlns:a16="http://schemas.microsoft.com/office/drawing/2014/main" id="{2237B167-9C9C-1C5F-4FCA-75BF09149341}"/>
                  </a:ext>
                </a:extLst>
              </p:cNvPr>
              <p:cNvSpPr/>
              <p:nvPr/>
            </p:nvSpPr>
            <p:spPr>
              <a:xfrm>
                <a:off x="1063611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65" name="Freeform: Shape 5564">
                <a:extLst>
                  <a:ext uri="{FF2B5EF4-FFF2-40B4-BE49-F238E27FC236}">
                    <a16:creationId xmlns:a16="http://schemas.microsoft.com/office/drawing/2014/main" id="{1BA2F78A-A72F-8BAC-32E3-59AC408DB667}"/>
                  </a:ext>
                </a:extLst>
              </p:cNvPr>
              <p:cNvSpPr/>
              <p:nvPr/>
            </p:nvSpPr>
            <p:spPr>
              <a:xfrm>
                <a:off x="1075214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66" name="Freeform: Shape 5565">
                <a:extLst>
                  <a:ext uri="{FF2B5EF4-FFF2-40B4-BE49-F238E27FC236}">
                    <a16:creationId xmlns:a16="http://schemas.microsoft.com/office/drawing/2014/main" id="{32AEBF4D-8128-3105-119E-1D4393423986}"/>
                  </a:ext>
                </a:extLst>
              </p:cNvPr>
              <p:cNvSpPr/>
              <p:nvPr/>
            </p:nvSpPr>
            <p:spPr>
              <a:xfrm>
                <a:off x="108681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67" name="Freeform: Shape 5566">
                <a:extLst>
                  <a:ext uri="{FF2B5EF4-FFF2-40B4-BE49-F238E27FC236}">
                    <a16:creationId xmlns:a16="http://schemas.microsoft.com/office/drawing/2014/main" id="{B6F49C4C-2988-E530-3D9A-E9030360E27F}"/>
                  </a:ext>
                </a:extLst>
              </p:cNvPr>
              <p:cNvSpPr/>
              <p:nvPr/>
            </p:nvSpPr>
            <p:spPr>
              <a:xfrm>
                <a:off x="1098419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68" name="Freeform: Shape 5567">
                <a:extLst>
                  <a:ext uri="{FF2B5EF4-FFF2-40B4-BE49-F238E27FC236}">
                    <a16:creationId xmlns:a16="http://schemas.microsoft.com/office/drawing/2014/main" id="{333E7708-57EB-FFC6-26AF-BC770885EABA}"/>
                  </a:ext>
                </a:extLst>
              </p:cNvPr>
              <p:cNvSpPr/>
              <p:nvPr/>
            </p:nvSpPr>
            <p:spPr>
              <a:xfrm>
                <a:off x="1110022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69" name="Freeform: Shape 5568">
                <a:extLst>
                  <a:ext uri="{FF2B5EF4-FFF2-40B4-BE49-F238E27FC236}">
                    <a16:creationId xmlns:a16="http://schemas.microsoft.com/office/drawing/2014/main" id="{77682A86-E64C-7A80-F8CD-E98ECDD05852}"/>
                  </a:ext>
                </a:extLst>
              </p:cNvPr>
              <p:cNvSpPr/>
              <p:nvPr/>
            </p:nvSpPr>
            <p:spPr>
              <a:xfrm>
                <a:off x="1121626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70" name="Freeform: Shape 5569">
                <a:extLst>
                  <a:ext uri="{FF2B5EF4-FFF2-40B4-BE49-F238E27FC236}">
                    <a16:creationId xmlns:a16="http://schemas.microsoft.com/office/drawing/2014/main" id="{1A1012C8-020C-A9EE-EFF2-926CC054DC42}"/>
                  </a:ext>
                </a:extLst>
              </p:cNvPr>
              <p:cNvSpPr/>
              <p:nvPr/>
            </p:nvSpPr>
            <p:spPr>
              <a:xfrm>
                <a:off x="1133229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71" name="Freeform: Shape 5570">
                <a:extLst>
                  <a:ext uri="{FF2B5EF4-FFF2-40B4-BE49-F238E27FC236}">
                    <a16:creationId xmlns:a16="http://schemas.microsoft.com/office/drawing/2014/main" id="{9CF2ED37-20A3-9209-44BB-49AD9196071F}"/>
                  </a:ext>
                </a:extLst>
              </p:cNvPr>
              <p:cNvSpPr/>
              <p:nvPr/>
            </p:nvSpPr>
            <p:spPr>
              <a:xfrm>
                <a:off x="1144831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72" name="Freeform: Shape 5571">
                <a:extLst>
                  <a:ext uri="{FF2B5EF4-FFF2-40B4-BE49-F238E27FC236}">
                    <a16:creationId xmlns:a16="http://schemas.microsoft.com/office/drawing/2014/main" id="{A2239B83-DF9A-13DD-FEDB-6F6F9E8688C8}"/>
                  </a:ext>
                </a:extLst>
              </p:cNvPr>
              <p:cNvSpPr/>
              <p:nvPr/>
            </p:nvSpPr>
            <p:spPr>
              <a:xfrm>
                <a:off x="1156434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73" name="Freeform: Shape 5572">
                <a:extLst>
                  <a:ext uri="{FF2B5EF4-FFF2-40B4-BE49-F238E27FC236}">
                    <a16:creationId xmlns:a16="http://schemas.microsoft.com/office/drawing/2014/main" id="{04A0DB7A-938A-71D2-C952-930EA7521AA0}"/>
                  </a:ext>
                </a:extLst>
              </p:cNvPr>
              <p:cNvSpPr/>
              <p:nvPr/>
            </p:nvSpPr>
            <p:spPr>
              <a:xfrm>
                <a:off x="1168037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74" name="Freeform: Shape 5573">
                <a:extLst>
                  <a:ext uri="{FF2B5EF4-FFF2-40B4-BE49-F238E27FC236}">
                    <a16:creationId xmlns:a16="http://schemas.microsoft.com/office/drawing/2014/main" id="{A6FC4199-47FD-709D-8DA1-7AA38E5A239D}"/>
                  </a:ext>
                </a:extLst>
              </p:cNvPr>
              <p:cNvSpPr/>
              <p:nvPr/>
            </p:nvSpPr>
            <p:spPr>
              <a:xfrm>
                <a:off x="1179640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75" name="Freeform: Shape 5574">
                <a:extLst>
                  <a:ext uri="{FF2B5EF4-FFF2-40B4-BE49-F238E27FC236}">
                    <a16:creationId xmlns:a16="http://schemas.microsoft.com/office/drawing/2014/main" id="{274C5044-C594-7AB2-3737-A0824304599C}"/>
                  </a:ext>
                </a:extLst>
              </p:cNvPr>
              <p:cNvSpPr/>
              <p:nvPr/>
            </p:nvSpPr>
            <p:spPr>
              <a:xfrm>
                <a:off x="1191242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76" name="Freeform: Shape 5575">
                <a:extLst>
                  <a:ext uri="{FF2B5EF4-FFF2-40B4-BE49-F238E27FC236}">
                    <a16:creationId xmlns:a16="http://schemas.microsoft.com/office/drawing/2014/main" id="{94F1CF3A-00F5-CE6C-F2E1-35F474EF543C}"/>
                  </a:ext>
                </a:extLst>
              </p:cNvPr>
              <p:cNvSpPr/>
              <p:nvPr/>
            </p:nvSpPr>
            <p:spPr>
              <a:xfrm>
                <a:off x="1202845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77" name="Freeform: Shape 5576">
                <a:extLst>
                  <a:ext uri="{FF2B5EF4-FFF2-40B4-BE49-F238E27FC236}">
                    <a16:creationId xmlns:a16="http://schemas.microsoft.com/office/drawing/2014/main" id="{77B81C5A-0631-B66F-BF7B-909570B73461}"/>
                  </a:ext>
                </a:extLst>
              </p:cNvPr>
              <p:cNvSpPr/>
              <p:nvPr/>
            </p:nvSpPr>
            <p:spPr>
              <a:xfrm>
                <a:off x="1214449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93" name="Freeform: Shape 5592">
                <a:extLst>
                  <a:ext uri="{FF2B5EF4-FFF2-40B4-BE49-F238E27FC236}">
                    <a16:creationId xmlns:a16="http://schemas.microsoft.com/office/drawing/2014/main" id="{D7242F97-4073-F6C5-306F-E21609C5BA35}"/>
                  </a:ext>
                </a:extLst>
              </p:cNvPr>
              <p:cNvSpPr/>
              <p:nvPr/>
            </p:nvSpPr>
            <p:spPr>
              <a:xfrm>
                <a:off x="935978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94" name="Freeform: Shape 5593">
                <a:extLst>
                  <a:ext uri="{FF2B5EF4-FFF2-40B4-BE49-F238E27FC236}">
                    <a16:creationId xmlns:a16="http://schemas.microsoft.com/office/drawing/2014/main" id="{5B82588A-7514-7182-E128-237D28914BFD}"/>
                  </a:ext>
                </a:extLst>
              </p:cNvPr>
              <p:cNvSpPr/>
              <p:nvPr/>
            </p:nvSpPr>
            <p:spPr>
              <a:xfrm>
                <a:off x="947581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95" name="Freeform: Shape 5594">
                <a:extLst>
                  <a:ext uri="{FF2B5EF4-FFF2-40B4-BE49-F238E27FC236}">
                    <a16:creationId xmlns:a16="http://schemas.microsoft.com/office/drawing/2014/main" id="{3E7F5E5C-26A5-2384-1D17-ACCAF90717AD}"/>
                  </a:ext>
                </a:extLst>
              </p:cNvPr>
              <p:cNvSpPr/>
              <p:nvPr/>
            </p:nvSpPr>
            <p:spPr>
              <a:xfrm>
                <a:off x="95918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96" name="Freeform: Shape 5595">
                <a:extLst>
                  <a:ext uri="{FF2B5EF4-FFF2-40B4-BE49-F238E27FC236}">
                    <a16:creationId xmlns:a16="http://schemas.microsoft.com/office/drawing/2014/main" id="{ACF3F77B-A3D7-95A2-BAA8-EE03500A4DFE}"/>
                  </a:ext>
                </a:extLst>
              </p:cNvPr>
              <p:cNvSpPr/>
              <p:nvPr/>
            </p:nvSpPr>
            <p:spPr>
              <a:xfrm>
                <a:off x="970786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97" name="Freeform: Shape 5596">
                <a:extLst>
                  <a:ext uri="{FF2B5EF4-FFF2-40B4-BE49-F238E27FC236}">
                    <a16:creationId xmlns:a16="http://schemas.microsoft.com/office/drawing/2014/main" id="{38AC4B4C-517D-2A28-64A2-DF5380C3651F}"/>
                  </a:ext>
                </a:extLst>
              </p:cNvPr>
              <p:cNvSpPr/>
              <p:nvPr/>
            </p:nvSpPr>
            <p:spPr>
              <a:xfrm>
                <a:off x="98238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98" name="Freeform: Shape 5597">
                <a:extLst>
                  <a:ext uri="{FF2B5EF4-FFF2-40B4-BE49-F238E27FC236}">
                    <a16:creationId xmlns:a16="http://schemas.microsoft.com/office/drawing/2014/main" id="{F5402E88-6C06-3103-370F-ED27B0D89175}"/>
                  </a:ext>
                </a:extLst>
              </p:cNvPr>
              <p:cNvSpPr/>
              <p:nvPr/>
            </p:nvSpPr>
            <p:spPr>
              <a:xfrm>
                <a:off x="993992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599" name="Freeform: Shape 5598">
                <a:extLst>
                  <a:ext uri="{FF2B5EF4-FFF2-40B4-BE49-F238E27FC236}">
                    <a16:creationId xmlns:a16="http://schemas.microsoft.com/office/drawing/2014/main" id="{51E1E8F1-E6E3-A18B-D722-2EE19122D4A3}"/>
                  </a:ext>
                </a:extLst>
              </p:cNvPr>
              <p:cNvSpPr/>
              <p:nvPr/>
            </p:nvSpPr>
            <p:spPr>
              <a:xfrm>
                <a:off x="100559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00" name="Freeform: Shape 5599">
                <a:extLst>
                  <a:ext uri="{FF2B5EF4-FFF2-40B4-BE49-F238E27FC236}">
                    <a16:creationId xmlns:a16="http://schemas.microsoft.com/office/drawing/2014/main" id="{97810551-8C8C-07C1-0748-9B6D2D5D3670}"/>
                  </a:ext>
                </a:extLst>
              </p:cNvPr>
              <p:cNvSpPr/>
              <p:nvPr/>
            </p:nvSpPr>
            <p:spPr>
              <a:xfrm>
                <a:off x="1017199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01" name="Freeform: Shape 5600">
                <a:extLst>
                  <a:ext uri="{FF2B5EF4-FFF2-40B4-BE49-F238E27FC236}">
                    <a16:creationId xmlns:a16="http://schemas.microsoft.com/office/drawing/2014/main" id="{916F517E-650C-15FD-7F0C-0CBC7EA6D9B5}"/>
                  </a:ext>
                </a:extLst>
              </p:cNvPr>
              <p:cNvSpPr/>
              <p:nvPr/>
            </p:nvSpPr>
            <p:spPr>
              <a:xfrm>
                <a:off x="1028801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02" name="Freeform: Shape 5601">
                <a:extLst>
                  <a:ext uri="{FF2B5EF4-FFF2-40B4-BE49-F238E27FC236}">
                    <a16:creationId xmlns:a16="http://schemas.microsoft.com/office/drawing/2014/main" id="{65792128-0A53-3474-D85B-996E3029EB9C}"/>
                  </a:ext>
                </a:extLst>
              </p:cNvPr>
              <p:cNvSpPr/>
              <p:nvPr/>
            </p:nvSpPr>
            <p:spPr>
              <a:xfrm>
                <a:off x="104040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03" name="Freeform: Shape 5602">
                <a:extLst>
                  <a:ext uri="{FF2B5EF4-FFF2-40B4-BE49-F238E27FC236}">
                    <a16:creationId xmlns:a16="http://schemas.microsoft.com/office/drawing/2014/main" id="{6BF88A06-3065-B52F-140B-BFB90B760371}"/>
                  </a:ext>
                </a:extLst>
              </p:cNvPr>
              <p:cNvSpPr/>
              <p:nvPr/>
            </p:nvSpPr>
            <p:spPr>
              <a:xfrm>
                <a:off x="1052007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04" name="Freeform: Shape 5603">
                <a:extLst>
                  <a:ext uri="{FF2B5EF4-FFF2-40B4-BE49-F238E27FC236}">
                    <a16:creationId xmlns:a16="http://schemas.microsoft.com/office/drawing/2014/main" id="{87A4F808-5FEC-FE91-46D9-093A62DD2364}"/>
                  </a:ext>
                </a:extLst>
              </p:cNvPr>
              <p:cNvSpPr/>
              <p:nvPr/>
            </p:nvSpPr>
            <p:spPr>
              <a:xfrm>
                <a:off x="1063611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05" name="Freeform: Shape 5604">
                <a:extLst>
                  <a:ext uri="{FF2B5EF4-FFF2-40B4-BE49-F238E27FC236}">
                    <a16:creationId xmlns:a16="http://schemas.microsoft.com/office/drawing/2014/main" id="{077029D2-DBD6-785F-5441-5C293E2A8D18}"/>
                  </a:ext>
                </a:extLst>
              </p:cNvPr>
              <p:cNvSpPr/>
              <p:nvPr/>
            </p:nvSpPr>
            <p:spPr>
              <a:xfrm>
                <a:off x="1075214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06" name="Freeform: Shape 5605">
                <a:extLst>
                  <a:ext uri="{FF2B5EF4-FFF2-40B4-BE49-F238E27FC236}">
                    <a16:creationId xmlns:a16="http://schemas.microsoft.com/office/drawing/2014/main" id="{B4A24D74-7415-BA3B-136D-A972EB6D1CB7}"/>
                  </a:ext>
                </a:extLst>
              </p:cNvPr>
              <p:cNvSpPr/>
              <p:nvPr/>
            </p:nvSpPr>
            <p:spPr>
              <a:xfrm>
                <a:off x="108681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07" name="Freeform: Shape 5606">
                <a:extLst>
                  <a:ext uri="{FF2B5EF4-FFF2-40B4-BE49-F238E27FC236}">
                    <a16:creationId xmlns:a16="http://schemas.microsoft.com/office/drawing/2014/main" id="{8F99F9CC-CCBF-42E8-B20F-90C5B4C6D6D0}"/>
                  </a:ext>
                </a:extLst>
              </p:cNvPr>
              <p:cNvSpPr/>
              <p:nvPr/>
            </p:nvSpPr>
            <p:spPr>
              <a:xfrm>
                <a:off x="1098419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08" name="Freeform: Shape 5607">
                <a:extLst>
                  <a:ext uri="{FF2B5EF4-FFF2-40B4-BE49-F238E27FC236}">
                    <a16:creationId xmlns:a16="http://schemas.microsoft.com/office/drawing/2014/main" id="{608CB53F-23C6-B0BB-407D-079478BB9D10}"/>
                  </a:ext>
                </a:extLst>
              </p:cNvPr>
              <p:cNvSpPr/>
              <p:nvPr/>
            </p:nvSpPr>
            <p:spPr>
              <a:xfrm>
                <a:off x="1110022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09" name="Freeform: Shape 5608">
                <a:extLst>
                  <a:ext uri="{FF2B5EF4-FFF2-40B4-BE49-F238E27FC236}">
                    <a16:creationId xmlns:a16="http://schemas.microsoft.com/office/drawing/2014/main" id="{89DD7E44-6671-6EFC-36C6-0A77B0EE589F}"/>
                  </a:ext>
                </a:extLst>
              </p:cNvPr>
              <p:cNvSpPr/>
              <p:nvPr/>
            </p:nvSpPr>
            <p:spPr>
              <a:xfrm>
                <a:off x="1121626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10" name="Freeform: Shape 5609">
                <a:extLst>
                  <a:ext uri="{FF2B5EF4-FFF2-40B4-BE49-F238E27FC236}">
                    <a16:creationId xmlns:a16="http://schemas.microsoft.com/office/drawing/2014/main" id="{E1A24786-8D53-A4F2-CCE4-AED17B989B12}"/>
                  </a:ext>
                </a:extLst>
              </p:cNvPr>
              <p:cNvSpPr/>
              <p:nvPr/>
            </p:nvSpPr>
            <p:spPr>
              <a:xfrm>
                <a:off x="1133229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11" name="Freeform: Shape 5610">
                <a:extLst>
                  <a:ext uri="{FF2B5EF4-FFF2-40B4-BE49-F238E27FC236}">
                    <a16:creationId xmlns:a16="http://schemas.microsoft.com/office/drawing/2014/main" id="{273312B5-515A-5B2F-96C3-EF5071D26762}"/>
                  </a:ext>
                </a:extLst>
              </p:cNvPr>
              <p:cNvSpPr/>
              <p:nvPr/>
            </p:nvSpPr>
            <p:spPr>
              <a:xfrm>
                <a:off x="1144831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12" name="Freeform: Shape 5611">
                <a:extLst>
                  <a:ext uri="{FF2B5EF4-FFF2-40B4-BE49-F238E27FC236}">
                    <a16:creationId xmlns:a16="http://schemas.microsoft.com/office/drawing/2014/main" id="{35F35AB9-FF2F-B63B-2D1B-616367127B1C}"/>
                  </a:ext>
                </a:extLst>
              </p:cNvPr>
              <p:cNvSpPr/>
              <p:nvPr/>
            </p:nvSpPr>
            <p:spPr>
              <a:xfrm>
                <a:off x="1156434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13" name="Freeform: Shape 5612">
                <a:extLst>
                  <a:ext uri="{FF2B5EF4-FFF2-40B4-BE49-F238E27FC236}">
                    <a16:creationId xmlns:a16="http://schemas.microsoft.com/office/drawing/2014/main" id="{BC230B94-8547-0289-F37A-534FAE1D6C36}"/>
                  </a:ext>
                </a:extLst>
              </p:cNvPr>
              <p:cNvSpPr/>
              <p:nvPr/>
            </p:nvSpPr>
            <p:spPr>
              <a:xfrm>
                <a:off x="1168037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14" name="Freeform: Shape 5613">
                <a:extLst>
                  <a:ext uri="{FF2B5EF4-FFF2-40B4-BE49-F238E27FC236}">
                    <a16:creationId xmlns:a16="http://schemas.microsoft.com/office/drawing/2014/main" id="{3CBE32EC-1B88-44BB-5AE7-00D91ADF7BCC}"/>
                  </a:ext>
                </a:extLst>
              </p:cNvPr>
              <p:cNvSpPr/>
              <p:nvPr/>
            </p:nvSpPr>
            <p:spPr>
              <a:xfrm>
                <a:off x="1179640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15" name="Freeform: Shape 5614">
                <a:extLst>
                  <a:ext uri="{FF2B5EF4-FFF2-40B4-BE49-F238E27FC236}">
                    <a16:creationId xmlns:a16="http://schemas.microsoft.com/office/drawing/2014/main" id="{AB91F861-39CE-5951-CE9B-745A406A30C5}"/>
                  </a:ext>
                </a:extLst>
              </p:cNvPr>
              <p:cNvSpPr/>
              <p:nvPr/>
            </p:nvSpPr>
            <p:spPr>
              <a:xfrm>
                <a:off x="1191242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16" name="Freeform: Shape 5615">
                <a:extLst>
                  <a:ext uri="{FF2B5EF4-FFF2-40B4-BE49-F238E27FC236}">
                    <a16:creationId xmlns:a16="http://schemas.microsoft.com/office/drawing/2014/main" id="{F9E33972-98EB-26BB-E724-F397475AE032}"/>
                  </a:ext>
                </a:extLst>
              </p:cNvPr>
              <p:cNvSpPr/>
              <p:nvPr/>
            </p:nvSpPr>
            <p:spPr>
              <a:xfrm>
                <a:off x="1202845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17" name="Freeform: Shape 5616">
                <a:extLst>
                  <a:ext uri="{FF2B5EF4-FFF2-40B4-BE49-F238E27FC236}">
                    <a16:creationId xmlns:a16="http://schemas.microsoft.com/office/drawing/2014/main" id="{A62CC308-0D84-AB45-BA5A-120FAFFEDDB8}"/>
                  </a:ext>
                </a:extLst>
              </p:cNvPr>
              <p:cNvSpPr/>
              <p:nvPr/>
            </p:nvSpPr>
            <p:spPr>
              <a:xfrm>
                <a:off x="1214449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33" name="Freeform: Shape 5632">
                <a:extLst>
                  <a:ext uri="{FF2B5EF4-FFF2-40B4-BE49-F238E27FC236}">
                    <a16:creationId xmlns:a16="http://schemas.microsoft.com/office/drawing/2014/main" id="{99CD70C2-B65A-9071-326D-6D974E63EE66}"/>
                  </a:ext>
                </a:extLst>
              </p:cNvPr>
              <p:cNvSpPr/>
              <p:nvPr/>
            </p:nvSpPr>
            <p:spPr>
              <a:xfrm>
                <a:off x="935978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34" name="Freeform: Shape 5633">
                <a:extLst>
                  <a:ext uri="{FF2B5EF4-FFF2-40B4-BE49-F238E27FC236}">
                    <a16:creationId xmlns:a16="http://schemas.microsoft.com/office/drawing/2014/main" id="{D59DE1C6-6808-F35F-5820-EFAD5AA7B105}"/>
                  </a:ext>
                </a:extLst>
              </p:cNvPr>
              <p:cNvSpPr/>
              <p:nvPr/>
            </p:nvSpPr>
            <p:spPr>
              <a:xfrm>
                <a:off x="947581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35" name="Freeform: Shape 5634">
                <a:extLst>
                  <a:ext uri="{FF2B5EF4-FFF2-40B4-BE49-F238E27FC236}">
                    <a16:creationId xmlns:a16="http://schemas.microsoft.com/office/drawing/2014/main" id="{F4971893-2513-F7D5-3061-0B49E08320AF}"/>
                  </a:ext>
                </a:extLst>
              </p:cNvPr>
              <p:cNvSpPr/>
              <p:nvPr/>
            </p:nvSpPr>
            <p:spPr>
              <a:xfrm>
                <a:off x="95918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36" name="Freeform: Shape 5635">
                <a:extLst>
                  <a:ext uri="{FF2B5EF4-FFF2-40B4-BE49-F238E27FC236}">
                    <a16:creationId xmlns:a16="http://schemas.microsoft.com/office/drawing/2014/main" id="{4E5AE15E-09DA-80A2-754E-67BDBECCA921}"/>
                  </a:ext>
                </a:extLst>
              </p:cNvPr>
              <p:cNvSpPr/>
              <p:nvPr/>
            </p:nvSpPr>
            <p:spPr>
              <a:xfrm>
                <a:off x="970786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37" name="Freeform: Shape 5636">
                <a:extLst>
                  <a:ext uri="{FF2B5EF4-FFF2-40B4-BE49-F238E27FC236}">
                    <a16:creationId xmlns:a16="http://schemas.microsoft.com/office/drawing/2014/main" id="{30075AF5-E449-BDA8-B10D-6608B203D865}"/>
                  </a:ext>
                </a:extLst>
              </p:cNvPr>
              <p:cNvSpPr/>
              <p:nvPr/>
            </p:nvSpPr>
            <p:spPr>
              <a:xfrm>
                <a:off x="98238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38" name="Freeform: Shape 5637">
                <a:extLst>
                  <a:ext uri="{FF2B5EF4-FFF2-40B4-BE49-F238E27FC236}">
                    <a16:creationId xmlns:a16="http://schemas.microsoft.com/office/drawing/2014/main" id="{61004AF4-47E9-0CDE-D54B-81F473A5B842}"/>
                  </a:ext>
                </a:extLst>
              </p:cNvPr>
              <p:cNvSpPr/>
              <p:nvPr/>
            </p:nvSpPr>
            <p:spPr>
              <a:xfrm>
                <a:off x="993992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39" name="Freeform: Shape 5638">
                <a:extLst>
                  <a:ext uri="{FF2B5EF4-FFF2-40B4-BE49-F238E27FC236}">
                    <a16:creationId xmlns:a16="http://schemas.microsoft.com/office/drawing/2014/main" id="{57F59B23-0640-4608-DE2B-86241896B18D}"/>
                  </a:ext>
                </a:extLst>
              </p:cNvPr>
              <p:cNvSpPr/>
              <p:nvPr/>
            </p:nvSpPr>
            <p:spPr>
              <a:xfrm>
                <a:off x="100559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40" name="Freeform: Shape 5639">
                <a:extLst>
                  <a:ext uri="{FF2B5EF4-FFF2-40B4-BE49-F238E27FC236}">
                    <a16:creationId xmlns:a16="http://schemas.microsoft.com/office/drawing/2014/main" id="{1A4102F5-33AE-FFC8-3236-3455F03E230A}"/>
                  </a:ext>
                </a:extLst>
              </p:cNvPr>
              <p:cNvSpPr/>
              <p:nvPr/>
            </p:nvSpPr>
            <p:spPr>
              <a:xfrm>
                <a:off x="1017199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41" name="Freeform: Shape 5640">
                <a:extLst>
                  <a:ext uri="{FF2B5EF4-FFF2-40B4-BE49-F238E27FC236}">
                    <a16:creationId xmlns:a16="http://schemas.microsoft.com/office/drawing/2014/main" id="{19C29EE4-6F1E-36C4-556C-A18B0EB1A045}"/>
                  </a:ext>
                </a:extLst>
              </p:cNvPr>
              <p:cNvSpPr/>
              <p:nvPr/>
            </p:nvSpPr>
            <p:spPr>
              <a:xfrm>
                <a:off x="1028801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42" name="Freeform: Shape 5641">
                <a:extLst>
                  <a:ext uri="{FF2B5EF4-FFF2-40B4-BE49-F238E27FC236}">
                    <a16:creationId xmlns:a16="http://schemas.microsoft.com/office/drawing/2014/main" id="{AA2B8945-4A30-8BAA-BA08-C54387123A20}"/>
                  </a:ext>
                </a:extLst>
              </p:cNvPr>
              <p:cNvSpPr/>
              <p:nvPr/>
            </p:nvSpPr>
            <p:spPr>
              <a:xfrm>
                <a:off x="104040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43" name="Freeform: Shape 5642">
                <a:extLst>
                  <a:ext uri="{FF2B5EF4-FFF2-40B4-BE49-F238E27FC236}">
                    <a16:creationId xmlns:a16="http://schemas.microsoft.com/office/drawing/2014/main" id="{0FDDFD78-AD37-4BD7-F4E2-D0A5A5DB6910}"/>
                  </a:ext>
                </a:extLst>
              </p:cNvPr>
              <p:cNvSpPr/>
              <p:nvPr/>
            </p:nvSpPr>
            <p:spPr>
              <a:xfrm>
                <a:off x="1052007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44" name="Freeform: Shape 5643">
                <a:extLst>
                  <a:ext uri="{FF2B5EF4-FFF2-40B4-BE49-F238E27FC236}">
                    <a16:creationId xmlns:a16="http://schemas.microsoft.com/office/drawing/2014/main" id="{73932B6D-14D1-43B4-0749-1784B98BFBD3}"/>
                  </a:ext>
                </a:extLst>
              </p:cNvPr>
              <p:cNvSpPr/>
              <p:nvPr/>
            </p:nvSpPr>
            <p:spPr>
              <a:xfrm>
                <a:off x="1063611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45" name="Freeform: Shape 5644">
                <a:extLst>
                  <a:ext uri="{FF2B5EF4-FFF2-40B4-BE49-F238E27FC236}">
                    <a16:creationId xmlns:a16="http://schemas.microsoft.com/office/drawing/2014/main" id="{2C64887E-2A84-F6F8-6D28-E345EB1B9853}"/>
                  </a:ext>
                </a:extLst>
              </p:cNvPr>
              <p:cNvSpPr/>
              <p:nvPr/>
            </p:nvSpPr>
            <p:spPr>
              <a:xfrm>
                <a:off x="1075214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46" name="Freeform: Shape 5645">
                <a:extLst>
                  <a:ext uri="{FF2B5EF4-FFF2-40B4-BE49-F238E27FC236}">
                    <a16:creationId xmlns:a16="http://schemas.microsoft.com/office/drawing/2014/main" id="{93DEE7C6-C84C-CFE8-8B63-07928B111942}"/>
                  </a:ext>
                </a:extLst>
              </p:cNvPr>
              <p:cNvSpPr/>
              <p:nvPr/>
            </p:nvSpPr>
            <p:spPr>
              <a:xfrm>
                <a:off x="108681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47" name="Freeform: Shape 5646">
                <a:extLst>
                  <a:ext uri="{FF2B5EF4-FFF2-40B4-BE49-F238E27FC236}">
                    <a16:creationId xmlns:a16="http://schemas.microsoft.com/office/drawing/2014/main" id="{97B2563E-0A32-6A78-7213-EF7F7BB8BA95}"/>
                  </a:ext>
                </a:extLst>
              </p:cNvPr>
              <p:cNvSpPr/>
              <p:nvPr/>
            </p:nvSpPr>
            <p:spPr>
              <a:xfrm>
                <a:off x="1098419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48" name="Freeform: Shape 5647">
                <a:extLst>
                  <a:ext uri="{FF2B5EF4-FFF2-40B4-BE49-F238E27FC236}">
                    <a16:creationId xmlns:a16="http://schemas.microsoft.com/office/drawing/2014/main" id="{9BD3945F-15B0-5E77-42E2-3B7BE3CEEBAB}"/>
                  </a:ext>
                </a:extLst>
              </p:cNvPr>
              <p:cNvSpPr/>
              <p:nvPr/>
            </p:nvSpPr>
            <p:spPr>
              <a:xfrm>
                <a:off x="1110022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49" name="Freeform: Shape 5648">
                <a:extLst>
                  <a:ext uri="{FF2B5EF4-FFF2-40B4-BE49-F238E27FC236}">
                    <a16:creationId xmlns:a16="http://schemas.microsoft.com/office/drawing/2014/main" id="{B65FC284-F1C7-14E0-B82F-40617ABC3B63}"/>
                  </a:ext>
                </a:extLst>
              </p:cNvPr>
              <p:cNvSpPr/>
              <p:nvPr/>
            </p:nvSpPr>
            <p:spPr>
              <a:xfrm>
                <a:off x="1121626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50" name="Freeform: Shape 5649">
                <a:extLst>
                  <a:ext uri="{FF2B5EF4-FFF2-40B4-BE49-F238E27FC236}">
                    <a16:creationId xmlns:a16="http://schemas.microsoft.com/office/drawing/2014/main" id="{DEAB334E-FE72-B83F-539A-ECF971E8D204}"/>
                  </a:ext>
                </a:extLst>
              </p:cNvPr>
              <p:cNvSpPr/>
              <p:nvPr/>
            </p:nvSpPr>
            <p:spPr>
              <a:xfrm>
                <a:off x="1133229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51" name="Freeform: Shape 5650">
                <a:extLst>
                  <a:ext uri="{FF2B5EF4-FFF2-40B4-BE49-F238E27FC236}">
                    <a16:creationId xmlns:a16="http://schemas.microsoft.com/office/drawing/2014/main" id="{1D1B1A47-335E-69F2-165A-BED840C1B42C}"/>
                  </a:ext>
                </a:extLst>
              </p:cNvPr>
              <p:cNvSpPr/>
              <p:nvPr/>
            </p:nvSpPr>
            <p:spPr>
              <a:xfrm>
                <a:off x="1144831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52" name="Freeform: Shape 5651">
                <a:extLst>
                  <a:ext uri="{FF2B5EF4-FFF2-40B4-BE49-F238E27FC236}">
                    <a16:creationId xmlns:a16="http://schemas.microsoft.com/office/drawing/2014/main" id="{ED225B2C-1531-329B-D65F-B659D0BBB825}"/>
                  </a:ext>
                </a:extLst>
              </p:cNvPr>
              <p:cNvSpPr/>
              <p:nvPr/>
            </p:nvSpPr>
            <p:spPr>
              <a:xfrm>
                <a:off x="1156434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53" name="Freeform: Shape 5652">
                <a:extLst>
                  <a:ext uri="{FF2B5EF4-FFF2-40B4-BE49-F238E27FC236}">
                    <a16:creationId xmlns:a16="http://schemas.microsoft.com/office/drawing/2014/main" id="{717D62F1-CF56-E396-3CB0-057790BAE0B2}"/>
                  </a:ext>
                </a:extLst>
              </p:cNvPr>
              <p:cNvSpPr/>
              <p:nvPr/>
            </p:nvSpPr>
            <p:spPr>
              <a:xfrm>
                <a:off x="1168037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54" name="Freeform: Shape 5653">
                <a:extLst>
                  <a:ext uri="{FF2B5EF4-FFF2-40B4-BE49-F238E27FC236}">
                    <a16:creationId xmlns:a16="http://schemas.microsoft.com/office/drawing/2014/main" id="{84FB0A7E-08A7-83F9-D971-93515B61022D}"/>
                  </a:ext>
                </a:extLst>
              </p:cNvPr>
              <p:cNvSpPr/>
              <p:nvPr/>
            </p:nvSpPr>
            <p:spPr>
              <a:xfrm>
                <a:off x="1179640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55" name="Freeform: Shape 5654">
                <a:extLst>
                  <a:ext uri="{FF2B5EF4-FFF2-40B4-BE49-F238E27FC236}">
                    <a16:creationId xmlns:a16="http://schemas.microsoft.com/office/drawing/2014/main" id="{C94648FA-F0DC-4151-491E-F3B26B983460}"/>
                  </a:ext>
                </a:extLst>
              </p:cNvPr>
              <p:cNvSpPr/>
              <p:nvPr/>
            </p:nvSpPr>
            <p:spPr>
              <a:xfrm>
                <a:off x="1191242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56" name="Freeform: Shape 5655">
                <a:extLst>
                  <a:ext uri="{FF2B5EF4-FFF2-40B4-BE49-F238E27FC236}">
                    <a16:creationId xmlns:a16="http://schemas.microsoft.com/office/drawing/2014/main" id="{65FDAE3D-257A-BF5F-7475-D2CEBB928874}"/>
                  </a:ext>
                </a:extLst>
              </p:cNvPr>
              <p:cNvSpPr/>
              <p:nvPr/>
            </p:nvSpPr>
            <p:spPr>
              <a:xfrm>
                <a:off x="1202845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57" name="Freeform: Shape 5656">
                <a:extLst>
                  <a:ext uri="{FF2B5EF4-FFF2-40B4-BE49-F238E27FC236}">
                    <a16:creationId xmlns:a16="http://schemas.microsoft.com/office/drawing/2014/main" id="{134E43A2-B89D-EB9E-BB42-EB23FB6CCF4D}"/>
                  </a:ext>
                </a:extLst>
              </p:cNvPr>
              <p:cNvSpPr/>
              <p:nvPr/>
            </p:nvSpPr>
            <p:spPr>
              <a:xfrm>
                <a:off x="1214449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73" name="Freeform: Shape 5672">
                <a:extLst>
                  <a:ext uri="{FF2B5EF4-FFF2-40B4-BE49-F238E27FC236}">
                    <a16:creationId xmlns:a16="http://schemas.microsoft.com/office/drawing/2014/main" id="{3EE8D3A0-07D0-950D-4CFE-1E905C3573D4}"/>
                  </a:ext>
                </a:extLst>
              </p:cNvPr>
              <p:cNvSpPr/>
              <p:nvPr/>
            </p:nvSpPr>
            <p:spPr>
              <a:xfrm>
                <a:off x="935978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74" name="Freeform: Shape 5673">
                <a:extLst>
                  <a:ext uri="{FF2B5EF4-FFF2-40B4-BE49-F238E27FC236}">
                    <a16:creationId xmlns:a16="http://schemas.microsoft.com/office/drawing/2014/main" id="{B5BD615C-119A-750B-74AB-B362759ADEBC}"/>
                  </a:ext>
                </a:extLst>
              </p:cNvPr>
              <p:cNvSpPr/>
              <p:nvPr/>
            </p:nvSpPr>
            <p:spPr>
              <a:xfrm>
                <a:off x="947581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75" name="Freeform: Shape 5674">
                <a:extLst>
                  <a:ext uri="{FF2B5EF4-FFF2-40B4-BE49-F238E27FC236}">
                    <a16:creationId xmlns:a16="http://schemas.microsoft.com/office/drawing/2014/main" id="{0A306648-C815-B44E-E024-AE053B123C36}"/>
                  </a:ext>
                </a:extLst>
              </p:cNvPr>
              <p:cNvSpPr/>
              <p:nvPr/>
            </p:nvSpPr>
            <p:spPr>
              <a:xfrm>
                <a:off x="95918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76" name="Freeform: Shape 5675">
                <a:extLst>
                  <a:ext uri="{FF2B5EF4-FFF2-40B4-BE49-F238E27FC236}">
                    <a16:creationId xmlns:a16="http://schemas.microsoft.com/office/drawing/2014/main" id="{E9A695BD-639A-B7C8-F80D-4BFBEB4DDEF4}"/>
                  </a:ext>
                </a:extLst>
              </p:cNvPr>
              <p:cNvSpPr/>
              <p:nvPr/>
            </p:nvSpPr>
            <p:spPr>
              <a:xfrm>
                <a:off x="970786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77" name="Freeform: Shape 5676">
                <a:extLst>
                  <a:ext uri="{FF2B5EF4-FFF2-40B4-BE49-F238E27FC236}">
                    <a16:creationId xmlns:a16="http://schemas.microsoft.com/office/drawing/2014/main" id="{C3D3414A-F875-EA1D-BABA-4701D5101261}"/>
                  </a:ext>
                </a:extLst>
              </p:cNvPr>
              <p:cNvSpPr/>
              <p:nvPr/>
            </p:nvSpPr>
            <p:spPr>
              <a:xfrm>
                <a:off x="98238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78" name="Freeform: Shape 5677">
                <a:extLst>
                  <a:ext uri="{FF2B5EF4-FFF2-40B4-BE49-F238E27FC236}">
                    <a16:creationId xmlns:a16="http://schemas.microsoft.com/office/drawing/2014/main" id="{1770978D-FD7A-3334-DD2F-E492C958DA22}"/>
                  </a:ext>
                </a:extLst>
              </p:cNvPr>
              <p:cNvSpPr/>
              <p:nvPr/>
            </p:nvSpPr>
            <p:spPr>
              <a:xfrm>
                <a:off x="993992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79" name="Freeform: Shape 5678">
                <a:extLst>
                  <a:ext uri="{FF2B5EF4-FFF2-40B4-BE49-F238E27FC236}">
                    <a16:creationId xmlns:a16="http://schemas.microsoft.com/office/drawing/2014/main" id="{26390CD4-E962-11F4-7E42-FA32D251ED2B}"/>
                  </a:ext>
                </a:extLst>
              </p:cNvPr>
              <p:cNvSpPr/>
              <p:nvPr/>
            </p:nvSpPr>
            <p:spPr>
              <a:xfrm>
                <a:off x="100559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80" name="Freeform: Shape 5679">
                <a:extLst>
                  <a:ext uri="{FF2B5EF4-FFF2-40B4-BE49-F238E27FC236}">
                    <a16:creationId xmlns:a16="http://schemas.microsoft.com/office/drawing/2014/main" id="{CD8B2749-25BE-158E-6778-F81ED84137BD}"/>
                  </a:ext>
                </a:extLst>
              </p:cNvPr>
              <p:cNvSpPr/>
              <p:nvPr/>
            </p:nvSpPr>
            <p:spPr>
              <a:xfrm>
                <a:off x="1017199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81" name="Freeform: Shape 5680">
                <a:extLst>
                  <a:ext uri="{FF2B5EF4-FFF2-40B4-BE49-F238E27FC236}">
                    <a16:creationId xmlns:a16="http://schemas.microsoft.com/office/drawing/2014/main" id="{BF4602AF-A44D-D3B0-24BC-409C316A25BD}"/>
                  </a:ext>
                </a:extLst>
              </p:cNvPr>
              <p:cNvSpPr/>
              <p:nvPr/>
            </p:nvSpPr>
            <p:spPr>
              <a:xfrm>
                <a:off x="1028801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82" name="Freeform: Shape 5681">
                <a:extLst>
                  <a:ext uri="{FF2B5EF4-FFF2-40B4-BE49-F238E27FC236}">
                    <a16:creationId xmlns:a16="http://schemas.microsoft.com/office/drawing/2014/main" id="{E3DC9FF1-1A43-F71B-F39B-F055CD5715B3}"/>
                  </a:ext>
                </a:extLst>
              </p:cNvPr>
              <p:cNvSpPr/>
              <p:nvPr/>
            </p:nvSpPr>
            <p:spPr>
              <a:xfrm>
                <a:off x="104040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83" name="Freeform: Shape 5682">
                <a:extLst>
                  <a:ext uri="{FF2B5EF4-FFF2-40B4-BE49-F238E27FC236}">
                    <a16:creationId xmlns:a16="http://schemas.microsoft.com/office/drawing/2014/main" id="{5E435393-FBB3-ED4B-3683-D6967A58991F}"/>
                  </a:ext>
                </a:extLst>
              </p:cNvPr>
              <p:cNvSpPr/>
              <p:nvPr/>
            </p:nvSpPr>
            <p:spPr>
              <a:xfrm>
                <a:off x="1052007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84" name="Freeform: Shape 5683">
                <a:extLst>
                  <a:ext uri="{FF2B5EF4-FFF2-40B4-BE49-F238E27FC236}">
                    <a16:creationId xmlns:a16="http://schemas.microsoft.com/office/drawing/2014/main" id="{A1E629C9-6CD5-B87F-6F8A-243B0F1D48EA}"/>
                  </a:ext>
                </a:extLst>
              </p:cNvPr>
              <p:cNvSpPr/>
              <p:nvPr/>
            </p:nvSpPr>
            <p:spPr>
              <a:xfrm>
                <a:off x="1063611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85" name="Freeform: Shape 5684">
                <a:extLst>
                  <a:ext uri="{FF2B5EF4-FFF2-40B4-BE49-F238E27FC236}">
                    <a16:creationId xmlns:a16="http://schemas.microsoft.com/office/drawing/2014/main" id="{FAE1F00E-9E17-5EA1-9B58-CD6B2E92881D}"/>
                  </a:ext>
                </a:extLst>
              </p:cNvPr>
              <p:cNvSpPr/>
              <p:nvPr/>
            </p:nvSpPr>
            <p:spPr>
              <a:xfrm>
                <a:off x="1075214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86" name="Freeform: Shape 5685">
                <a:extLst>
                  <a:ext uri="{FF2B5EF4-FFF2-40B4-BE49-F238E27FC236}">
                    <a16:creationId xmlns:a16="http://schemas.microsoft.com/office/drawing/2014/main" id="{3B5CA252-1D8D-758A-4A4D-FA752541DCAC}"/>
                  </a:ext>
                </a:extLst>
              </p:cNvPr>
              <p:cNvSpPr/>
              <p:nvPr/>
            </p:nvSpPr>
            <p:spPr>
              <a:xfrm>
                <a:off x="108681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87" name="Freeform: Shape 5686">
                <a:extLst>
                  <a:ext uri="{FF2B5EF4-FFF2-40B4-BE49-F238E27FC236}">
                    <a16:creationId xmlns:a16="http://schemas.microsoft.com/office/drawing/2014/main" id="{99EF28C7-9499-ECE2-CA07-528CB1D72417}"/>
                  </a:ext>
                </a:extLst>
              </p:cNvPr>
              <p:cNvSpPr/>
              <p:nvPr/>
            </p:nvSpPr>
            <p:spPr>
              <a:xfrm>
                <a:off x="1098419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88" name="Freeform: Shape 5687">
                <a:extLst>
                  <a:ext uri="{FF2B5EF4-FFF2-40B4-BE49-F238E27FC236}">
                    <a16:creationId xmlns:a16="http://schemas.microsoft.com/office/drawing/2014/main" id="{3C8D5D24-CEDC-837A-72D5-56839D292050}"/>
                  </a:ext>
                </a:extLst>
              </p:cNvPr>
              <p:cNvSpPr/>
              <p:nvPr/>
            </p:nvSpPr>
            <p:spPr>
              <a:xfrm>
                <a:off x="1110022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89" name="Freeform: Shape 5688">
                <a:extLst>
                  <a:ext uri="{FF2B5EF4-FFF2-40B4-BE49-F238E27FC236}">
                    <a16:creationId xmlns:a16="http://schemas.microsoft.com/office/drawing/2014/main" id="{58154140-03A6-C2E0-BF0B-C539F0C6BCC0}"/>
                  </a:ext>
                </a:extLst>
              </p:cNvPr>
              <p:cNvSpPr/>
              <p:nvPr/>
            </p:nvSpPr>
            <p:spPr>
              <a:xfrm>
                <a:off x="1121626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90" name="Freeform: Shape 5689">
                <a:extLst>
                  <a:ext uri="{FF2B5EF4-FFF2-40B4-BE49-F238E27FC236}">
                    <a16:creationId xmlns:a16="http://schemas.microsoft.com/office/drawing/2014/main" id="{A6FA3E00-D9EA-9422-BD43-C8D1A58C3500}"/>
                  </a:ext>
                </a:extLst>
              </p:cNvPr>
              <p:cNvSpPr/>
              <p:nvPr/>
            </p:nvSpPr>
            <p:spPr>
              <a:xfrm>
                <a:off x="1133229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91" name="Freeform: Shape 5690">
                <a:extLst>
                  <a:ext uri="{FF2B5EF4-FFF2-40B4-BE49-F238E27FC236}">
                    <a16:creationId xmlns:a16="http://schemas.microsoft.com/office/drawing/2014/main" id="{CF9A30C6-3850-4CBD-9058-151524E33AE9}"/>
                  </a:ext>
                </a:extLst>
              </p:cNvPr>
              <p:cNvSpPr/>
              <p:nvPr/>
            </p:nvSpPr>
            <p:spPr>
              <a:xfrm>
                <a:off x="1144831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92" name="Freeform: Shape 5691">
                <a:extLst>
                  <a:ext uri="{FF2B5EF4-FFF2-40B4-BE49-F238E27FC236}">
                    <a16:creationId xmlns:a16="http://schemas.microsoft.com/office/drawing/2014/main" id="{18FE662B-4926-5076-29FC-6BB033CC496F}"/>
                  </a:ext>
                </a:extLst>
              </p:cNvPr>
              <p:cNvSpPr/>
              <p:nvPr/>
            </p:nvSpPr>
            <p:spPr>
              <a:xfrm>
                <a:off x="1156434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93" name="Freeform: Shape 5692">
                <a:extLst>
                  <a:ext uri="{FF2B5EF4-FFF2-40B4-BE49-F238E27FC236}">
                    <a16:creationId xmlns:a16="http://schemas.microsoft.com/office/drawing/2014/main" id="{EA1B766F-F672-823D-8B49-CDA191206BA0}"/>
                  </a:ext>
                </a:extLst>
              </p:cNvPr>
              <p:cNvSpPr/>
              <p:nvPr/>
            </p:nvSpPr>
            <p:spPr>
              <a:xfrm>
                <a:off x="1168037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94" name="Freeform: Shape 5693">
                <a:extLst>
                  <a:ext uri="{FF2B5EF4-FFF2-40B4-BE49-F238E27FC236}">
                    <a16:creationId xmlns:a16="http://schemas.microsoft.com/office/drawing/2014/main" id="{76CBC7A3-A09C-B893-693D-3A394BCAB621}"/>
                  </a:ext>
                </a:extLst>
              </p:cNvPr>
              <p:cNvSpPr/>
              <p:nvPr/>
            </p:nvSpPr>
            <p:spPr>
              <a:xfrm>
                <a:off x="1179640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95" name="Freeform: Shape 5694">
                <a:extLst>
                  <a:ext uri="{FF2B5EF4-FFF2-40B4-BE49-F238E27FC236}">
                    <a16:creationId xmlns:a16="http://schemas.microsoft.com/office/drawing/2014/main" id="{CB17E936-9058-45EF-DFC4-3F3EE382F075}"/>
                  </a:ext>
                </a:extLst>
              </p:cNvPr>
              <p:cNvSpPr/>
              <p:nvPr/>
            </p:nvSpPr>
            <p:spPr>
              <a:xfrm>
                <a:off x="1191242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96" name="Freeform: Shape 5695">
                <a:extLst>
                  <a:ext uri="{FF2B5EF4-FFF2-40B4-BE49-F238E27FC236}">
                    <a16:creationId xmlns:a16="http://schemas.microsoft.com/office/drawing/2014/main" id="{56F583EB-0E0E-505C-B77D-E698B81168BB}"/>
                  </a:ext>
                </a:extLst>
              </p:cNvPr>
              <p:cNvSpPr/>
              <p:nvPr/>
            </p:nvSpPr>
            <p:spPr>
              <a:xfrm>
                <a:off x="1202845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697" name="Freeform: Shape 5696">
                <a:extLst>
                  <a:ext uri="{FF2B5EF4-FFF2-40B4-BE49-F238E27FC236}">
                    <a16:creationId xmlns:a16="http://schemas.microsoft.com/office/drawing/2014/main" id="{7F0BB5BE-EE03-8CE9-7622-49FFFA521E68}"/>
                  </a:ext>
                </a:extLst>
              </p:cNvPr>
              <p:cNvSpPr/>
              <p:nvPr/>
            </p:nvSpPr>
            <p:spPr>
              <a:xfrm>
                <a:off x="1214449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13" name="Freeform: Shape 5712">
                <a:extLst>
                  <a:ext uri="{FF2B5EF4-FFF2-40B4-BE49-F238E27FC236}">
                    <a16:creationId xmlns:a16="http://schemas.microsoft.com/office/drawing/2014/main" id="{0A214CFE-8F01-9CF5-6F1A-5E2E6FA628B9}"/>
                  </a:ext>
                </a:extLst>
              </p:cNvPr>
              <p:cNvSpPr/>
              <p:nvPr/>
            </p:nvSpPr>
            <p:spPr>
              <a:xfrm>
                <a:off x="935978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14" name="Freeform: Shape 5713">
                <a:extLst>
                  <a:ext uri="{FF2B5EF4-FFF2-40B4-BE49-F238E27FC236}">
                    <a16:creationId xmlns:a16="http://schemas.microsoft.com/office/drawing/2014/main" id="{6A885C5A-93C8-405B-11CF-94EA2B2D6F2F}"/>
                  </a:ext>
                </a:extLst>
              </p:cNvPr>
              <p:cNvSpPr/>
              <p:nvPr/>
            </p:nvSpPr>
            <p:spPr>
              <a:xfrm>
                <a:off x="947581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15" name="Freeform: Shape 5714">
                <a:extLst>
                  <a:ext uri="{FF2B5EF4-FFF2-40B4-BE49-F238E27FC236}">
                    <a16:creationId xmlns:a16="http://schemas.microsoft.com/office/drawing/2014/main" id="{D8848D28-1116-9D9A-E83A-B6DA8CB9CD13}"/>
                  </a:ext>
                </a:extLst>
              </p:cNvPr>
              <p:cNvSpPr/>
              <p:nvPr/>
            </p:nvSpPr>
            <p:spPr>
              <a:xfrm>
                <a:off x="95918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16" name="Freeform: Shape 5715">
                <a:extLst>
                  <a:ext uri="{FF2B5EF4-FFF2-40B4-BE49-F238E27FC236}">
                    <a16:creationId xmlns:a16="http://schemas.microsoft.com/office/drawing/2014/main" id="{37A537AF-731B-0B45-1A82-573051C1B072}"/>
                  </a:ext>
                </a:extLst>
              </p:cNvPr>
              <p:cNvSpPr/>
              <p:nvPr/>
            </p:nvSpPr>
            <p:spPr>
              <a:xfrm>
                <a:off x="970786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17" name="Freeform: Shape 5716">
                <a:extLst>
                  <a:ext uri="{FF2B5EF4-FFF2-40B4-BE49-F238E27FC236}">
                    <a16:creationId xmlns:a16="http://schemas.microsoft.com/office/drawing/2014/main" id="{C17A04E4-447A-DBF4-9AB9-DA085C632B89}"/>
                  </a:ext>
                </a:extLst>
              </p:cNvPr>
              <p:cNvSpPr/>
              <p:nvPr/>
            </p:nvSpPr>
            <p:spPr>
              <a:xfrm>
                <a:off x="98238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18" name="Freeform: Shape 5717">
                <a:extLst>
                  <a:ext uri="{FF2B5EF4-FFF2-40B4-BE49-F238E27FC236}">
                    <a16:creationId xmlns:a16="http://schemas.microsoft.com/office/drawing/2014/main" id="{00255EDE-E2DD-709A-A2D5-6798CCC4E558}"/>
                  </a:ext>
                </a:extLst>
              </p:cNvPr>
              <p:cNvSpPr/>
              <p:nvPr/>
            </p:nvSpPr>
            <p:spPr>
              <a:xfrm>
                <a:off x="993992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19" name="Freeform: Shape 5718">
                <a:extLst>
                  <a:ext uri="{FF2B5EF4-FFF2-40B4-BE49-F238E27FC236}">
                    <a16:creationId xmlns:a16="http://schemas.microsoft.com/office/drawing/2014/main" id="{B3ECA626-1AC6-91F2-730C-D294AEB9342B}"/>
                  </a:ext>
                </a:extLst>
              </p:cNvPr>
              <p:cNvSpPr/>
              <p:nvPr/>
            </p:nvSpPr>
            <p:spPr>
              <a:xfrm>
                <a:off x="100559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20" name="Freeform: Shape 5719">
                <a:extLst>
                  <a:ext uri="{FF2B5EF4-FFF2-40B4-BE49-F238E27FC236}">
                    <a16:creationId xmlns:a16="http://schemas.microsoft.com/office/drawing/2014/main" id="{F35A4238-BC19-26DD-E8E1-56648867D78A}"/>
                  </a:ext>
                </a:extLst>
              </p:cNvPr>
              <p:cNvSpPr/>
              <p:nvPr/>
            </p:nvSpPr>
            <p:spPr>
              <a:xfrm>
                <a:off x="1017199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21" name="Freeform: Shape 5720">
                <a:extLst>
                  <a:ext uri="{FF2B5EF4-FFF2-40B4-BE49-F238E27FC236}">
                    <a16:creationId xmlns:a16="http://schemas.microsoft.com/office/drawing/2014/main" id="{EE9CEBEA-F610-F52F-CFEF-8C8B1EB53AD3}"/>
                  </a:ext>
                </a:extLst>
              </p:cNvPr>
              <p:cNvSpPr/>
              <p:nvPr/>
            </p:nvSpPr>
            <p:spPr>
              <a:xfrm>
                <a:off x="1028801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22" name="Freeform: Shape 5721">
                <a:extLst>
                  <a:ext uri="{FF2B5EF4-FFF2-40B4-BE49-F238E27FC236}">
                    <a16:creationId xmlns:a16="http://schemas.microsoft.com/office/drawing/2014/main" id="{F2634ED6-3094-EA71-6A6B-2CDFE85885BB}"/>
                  </a:ext>
                </a:extLst>
              </p:cNvPr>
              <p:cNvSpPr/>
              <p:nvPr/>
            </p:nvSpPr>
            <p:spPr>
              <a:xfrm>
                <a:off x="104040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23" name="Freeform: Shape 5722">
                <a:extLst>
                  <a:ext uri="{FF2B5EF4-FFF2-40B4-BE49-F238E27FC236}">
                    <a16:creationId xmlns:a16="http://schemas.microsoft.com/office/drawing/2014/main" id="{1D5C76AA-F7F0-47BF-75CE-ADC2BA4A4490}"/>
                  </a:ext>
                </a:extLst>
              </p:cNvPr>
              <p:cNvSpPr/>
              <p:nvPr/>
            </p:nvSpPr>
            <p:spPr>
              <a:xfrm>
                <a:off x="1052007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24" name="Freeform: Shape 5723">
                <a:extLst>
                  <a:ext uri="{FF2B5EF4-FFF2-40B4-BE49-F238E27FC236}">
                    <a16:creationId xmlns:a16="http://schemas.microsoft.com/office/drawing/2014/main" id="{3FDBDB66-8667-1979-9377-864676CF9F46}"/>
                  </a:ext>
                </a:extLst>
              </p:cNvPr>
              <p:cNvSpPr/>
              <p:nvPr/>
            </p:nvSpPr>
            <p:spPr>
              <a:xfrm>
                <a:off x="1063611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25" name="Freeform: Shape 5724">
                <a:extLst>
                  <a:ext uri="{FF2B5EF4-FFF2-40B4-BE49-F238E27FC236}">
                    <a16:creationId xmlns:a16="http://schemas.microsoft.com/office/drawing/2014/main" id="{30DFB0C9-1E27-54C5-D1BE-7EC7B7C28193}"/>
                  </a:ext>
                </a:extLst>
              </p:cNvPr>
              <p:cNvSpPr/>
              <p:nvPr/>
            </p:nvSpPr>
            <p:spPr>
              <a:xfrm>
                <a:off x="1075214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26" name="Freeform: Shape 5725">
                <a:extLst>
                  <a:ext uri="{FF2B5EF4-FFF2-40B4-BE49-F238E27FC236}">
                    <a16:creationId xmlns:a16="http://schemas.microsoft.com/office/drawing/2014/main" id="{1BCCB4FA-AA94-E5C9-66F3-57CABE0EF348}"/>
                  </a:ext>
                </a:extLst>
              </p:cNvPr>
              <p:cNvSpPr/>
              <p:nvPr/>
            </p:nvSpPr>
            <p:spPr>
              <a:xfrm>
                <a:off x="108681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27" name="Freeform: Shape 5726">
                <a:extLst>
                  <a:ext uri="{FF2B5EF4-FFF2-40B4-BE49-F238E27FC236}">
                    <a16:creationId xmlns:a16="http://schemas.microsoft.com/office/drawing/2014/main" id="{D294F2D4-466B-EC55-1BD7-24988959D954}"/>
                  </a:ext>
                </a:extLst>
              </p:cNvPr>
              <p:cNvSpPr/>
              <p:nvPr/>
            </p:nvSpPr>
            <p:spPr>
              <a:xfrm>
                <a:off x="1098419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28" name="Freeform: Shape 5727">
                <a:extLst>
                  <a:ext uri="{FF2B5EF4-FFF2-40B4-BE49-F238E27FC236}">
                    <a16:creationId xmlns:a16="http://schemas.microsoft.com/office/drawing/2014/main" id="{CF841727-D28A-AD0A-8FCE-484E9D0241C4}"/>
                  </a:ext>
                </a:extLst>
              </p:cNvPr>
              <p:cNvSpPr/>
              <p:nvPr/>
            </p:nvSpPr>
            <p:spPr>
              <a:xfrm>
                <a:off x="1110022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29" name="Freeform: Shape 5728">
                <a:extLst>
                  <a:ext uri="{FF2B5EF4-FFF2-40B4-BE49-F238E27FC236}">
                    <a16:creationId xmlns:a16="http://schemas.microsoft.com/office/drawing/2014/main" id="{529CFE1F-61C0-E903-A516-F771194927FC}"/>
                  </a:ext>
                </a:extLst>
              </p:cNvPr>
              <p:cNvSpPr/>
              <p:nvPr/>
            </p:nvSpPr>
            <p:spPr>
              <a:xfrm>
                <a:off x="1121626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30" name="Freeform: Shape 5729">
                <a:extLst>
                  <a:ext uri="{FF2B5EF4-FFF2-40B4-BE49-F238E27FC236}">
                    <a16:creationId xmlns:a16="http://schemas.microsoft.com/office/drawing/2014/main" id="{BF1FEF48-0F4D-5D28-CF98-80C4566EE84C}"/>
                  </a:ext>
                </a:extLst>
              </p:cNvPr>
              <p:cNvSpPr/>
              <p:nvPr/>
            </p:nvSpPr>
            <p:spPr>
              <a:xfrm>
                <a:off x="1133229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31" name="Freeform: Shape 5730">
                <a:extLst>
                  <a:ext uri="{FF2B5EF4-FFF2-40B4-BE49-F238E27FC236}">
                    <a16:creationId xmlns:a16="http://schemas.microsoft.com/office/drawing/2014/main" id="{4C31FD92-C995-563F-F1A5-CD0E0CC842C6}"/>
                  </a:ext>
                </a:extLst>
              </p:cNvPr>
              <p:cNvSpPr/>
              <p:nvPr/>
            </p:nvSpPr>
            <p:spPr>
              <a:xfrm>
                <a:off x="1144831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32" name="Freeform: Shape 5731">
                <a:extLst>
                  <a:ext uri="{FF2B5EF4-FFF2-40B4-BE49-F238E27FC236}">
                    <a16:creationId xmlns:a16="http://schemas.microsoft.com/office/drawing/2014/main" id="{7CE8D14C-448A-D34F-87D8-D13810395B95}"/>
                  </a:ext>
                </a:extLst>
              </p:cNvPr>
              <p:cNvSpPr/>
              <p:nvPr/>
            </p:nvSpPr>
            <p:spPr>
              <a:xfrm>
                <a:off x="1156434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33" name="Freeform: Shape 5732">
                <a:extLst>
                  <a:ext uri="{FF2B5EF4-FFF2-40B4-BE49-F238E27FC236}">
                    <a16:creationId xmlns:a16="http://schemas.microsoft.com/office/drawing/2014/main" id="{629FDFFE-BBC3-BEF7-50D6-726306091A86}"/>
                  </a:ext>
                </a:extLst>
              </p:cNvPr>
              <p:cNvSpPr/>
              <p:nvPr/>
            </p:nvSpPr>
            <p:spPr>
              <a:xfrm>
                <a:off x="1168037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34" name="Freeform: Shape 5733">
                <a:extLst>
                  <a:ext uri="{FF2B5EF4-FFF2-40B4-BE49-F238E27FC236}">
                    <a16:creationId xmlns:a16="http://schemas.microsoft.com/office/drawing/2014/main" id="{8F8D8DEC-3E4A-1203-BD34-64A45CF81ACB}"/>
                  </a:ext>
                </a:extLst>
              </p:cNvPr>
              <p:cNvSpPr/>
              <p:nvPr/>
            </p:nvSpPr>
            <p:spPr>
              <a:xfrm>
                <a:off x="1179640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35" name="Freeform: Shape 5734">
                <a:extLst>
                  <a:ext uri="{FF2B5EF4-FFF2-40B4-BE49-F238E27FC236}">
                    <a16:creationId xmlns:a16="http://schemas.microsoft.com/office/drawing/2014/main" id="{7A243A20-81FB-8B96-7F1F-DC6D8A48FF30}"/>
                  </a:ext>
                </a:extLst>
              </p:cNvPr>
              <p:cNvSpPr/>
              <p:nvPr/>
            </p:nvSpPr>
            <p:spPr>
              <a:xfrm>
                <a:off x="1191242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36" name="Freeform: Shape 5735">
                <a:extLst>
                  <a:ext uri="{FF2B5EF4-FFF2-40B4-BE49-F238E27FC236}">
                    <a16:creationId xmlns:a16="http://schemas.microsoft.com/office/drawing/2014/main" id="{F6D5B860-5777-8856-EE0B-2372FFA40329}"/>
                  </a:ext>
                </a:extLst>
              </p:cNvPr>
              <p:cNvSpPr/>
              <p:nvPr/>
            </p:nvSpPr>
            <p:spPr>
              <a:xfrm>
                <a:off x="1202845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37" name="Freeform: Shape 5736">
                <a:extLst>
                  <a:ext uri="{FF2B5EF4-FFF2-40B4-BE49-F238E27FC236}">
                    <a16:creationId xmlns:a16="http://schemas.microsoft.com/office/drawing/2014/main" id="{62ABB9E0-60AC-A5FC-2AF6-AE07E9486D90}"/>
                  </a:ext>
                </a:extLst>
              </p:cNvPr>
              <p:cNvSpPr/>
              <p:nvPr/>
            </p:nvSpPr>
            <p:spPr>
              <a:xfrm>
                <a:off x="1214449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53" name="Freeform: Shape 5752">
                <a:extLst>
                  <a:ext uri="{FF2B5EF4-FFF2-40B4-BE49-F238E27FC236}">
                    <a16:creationId xmlns:a16="http://schemas.microsoft.com/office/drawing/2014/main" id="{AF6F6479-E293-9AB9-CDB8-B7746C0A72D7}"/>
                  </a:ext>
                </a:extLst>
              </p:cNvPr>
              <p:cNvSpPr/>
              <p:nvPr/>
            </p:nvSpPr>
            <p:spPr>
              <a:xfrm>
                <a:off x="935978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54" name="Freeform: Shape 5753">
                <a:extLst>
                  <a:ext uri="{FF2B5EF4-FFF2-40B4-BE49-F238E27FC236}">
                    <a16:creationId xmlns:a16="http://schemas.microsoft.com/office/drawing/2014/main" id="{4791629E-FA1D-179E-4DE0-F2B0018642F5}"/>
                  </a:ext>
                </a:extLst>
              </p:cNvPr>
              <p:cNvSpPr/>
              <p:nvPr/>
            </p:nvSpPr>
            <p:spPr>
              <a:xfrm>
                <a:off x="947581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55" name="Freeform: Shape 5754">
                <a:extLst>
                  <a:ext uri="{FF2B5EF4-FFF2-40B4-BE49-F238E27FC236}">
                    <a16:creationId xmlns:a16="http://schemas.microsoft.com/office/drawing/2014/main" id="{4A355F2E-5A78-3AE6-8BE5-5C8CC3B9A68D}"/>
                  </a:ext>
                </a:extLst>
              </p:cNvPr>
              <p:cNvSpPr/>
              <p:nvPr/>
            </p:nvSpPr>
            <p:spPr>
              <a:xfrm>
                <a:off x="95918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56" name="Freeform: Shape 5755">
                <a:extLst>
                  <a:ext uri="{FF2B5EF4-FFF2-40B4-BE49-F238E27FC236}">
                    <a16:creationId xmlns:a16="http://schemas.microsoft.com/office/drawing/2014/main" id="{DE2BF57F-B036-D688-B068-8647DCD12EA9}"/>
                  </a:ext>
                </a:extLst>
              </p:cNvPr>
              <p:cNvSpPr/>
              <p:nvPr/>
            </p:nvSpPr>
            <p:spPr>
              <a:xfrm>
                <a:off x="970786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57" name="Freeform: Shape 5756">
                <a:extLst>
                  <a:ext uri="{FF2B5EF4-FFF2-40B4-BE49-F238E27FC236}">
                    <a16:creationId xmlns:a16="http://schemas.microsoft.com/office/drawing/2014/main" id="{E7AA3B21-35C2-F3E5-F8B3-9003D4CCCC96}"/>
                  </a:ext>
                </a:extLst>
              </p:cNvPr>
              <p:cNvSpPr/>
              <p:nvPr/>
            </p:nvSpPr>
            <p:spPr>
              <a:xfrm>
                <a:off x="98238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58" name="Freeform: Shape 5757">
                <a:extLst>
                  <a:ext uri="{FF2B5EF4-FFF2-40B4-BE49-F238E27FC236}">
                    <a16:creationId xmlns:a16="http://schemas.microsoft.com/office/drawing/2014/main" id="{7E42A2DB-7B50-6569-D756-4BC8BFD44726}"/>
                  </a:ext>
                </a:extLst>
              </p:cNvPr>
              <p:cNvSpPr/>
              <p:nvPr/>
            </p:nvSpPr>
            <p:spPr>
              <a:xfrm>
                <a:off x="993992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59" name="Freeform: Shape 5758">
                <a:extLst>
                  <a:ext uri="{FF2B5EF4-FFF2-40B4-BE49-F238E27FC236}">
                    <a16:creationId xmlns:a16="http://schemas.microsoft.com/office/drawing/2014/main" id="{9D4170F9-FDAB-B441-0450-61E02240B492}"/>
                  </a:ext>
                </a:extLst>
              </p:cNvPr>
              <p:cNvSpPr/>
              <p:nvPr/>
            </p:nvSpPr>
            <p:spPr>
              <a:xfrm>
                <a:off x="100559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60" name="Freeform: Shape 5759">
                <a:extLst>
                  <a:ext uri="{FF2B5EF4-FFF2-40B4-BE49-F238E27FC236}">
                    <a16:creationId xmlns:a16="http://schemas.microsoft.com/office/drawing/2014/main" id="{472ECD2F-F85E-FF5D-2157-4A6B7CAE11E9}"/>
                  </a:ext>
                </a:extLst>
              </p:cNvPr>
              <p:cNvSpPr/>
              <p:nvPr/>
            </p:nvSpPr>
            <p:spPr>
              <a:xfrm>
                <a:off x="1017199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61" name="Freeform: Shape 5760">
                <a:extLst>
                  <a:ext uri="{FF2B5EF4-FFF2-40B4-BE49-F238E27FC236}">
                    <a16:creationId xmlns:a16="http://schemas.microsoft.com/office/drawing/2014/main" id="{CBE5BAF1-7DB5-5D47-36CE-FA17B55A193A}"/>
                  </a:ext>
                </a:extLst>
              </p:cNvPr>
              <p:cNvSpPr/>
              <p:nvPr/>
            </p:nvSpPr>
            <p:spPr>
              <a:xfrm>
                <a:off x="1028801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62" name="Freeform: Shape 5761">
                <a:extLst>
                  <a:ext uri="{FF2B5EF4-FFF2-40B4-BE49-F238E27FC236}">
                    <a16:creationId xmlns:a16="http://schemas.microsoft.com/office/drawing/2014/main" id="{77C80B05-D4C6-75B4-2D0A-A7B0A84029BF}"/>
                  </a:ext>
                </a:extLst>
              </p:cNvPr>
              <p:cNvSpPr/>
              <p:nvPr/>
            </p:nvSpPr>
            <p:spPr>
              <a:xfrm>
                <a:off x="104040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63" name="Freeform: Shape 5762">
                <a:extLst>
                  <a:ext uri="{FF2B5EF4-FFF2-40B4-BE49-F238E27FC236}">
                    <a16:creationId xmlns:a16="http://schemas.microsoft.com/office/drawing/2014/main" id="{655A042D-3C48-206D-4AAA-36F1CB3B2E49}"/>
                  </a:ext>
                </a:extLst>
              </p:cNvPr>
              <p:cNvSpPr/>
              <p:nvPr/>
            </p:nvSpPr>
            <p:spPr>
              <a:xfrm>
                <a:off x="1052007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64" name="Freeform: Shape 5763">
                <a:extLst>
                  <a:ext uri="{FF2B5EF4-FFF2-40B4-BE49-F238E27FC236}">
                    <a16:creationId xmlns:a16="http://schemas.microsoft.com/office/drawing/2014/main" id="{40A023E5-A819-DBE3-A136-23D6254DEC5E}"/>
                  </a:ext>
                </a:extLst>
              </p:cNvPr>
              <p:cNvSpPr/>
              <p:nvPr/>
            </p:nvSpPr>
            <p:spPr>
              <a:xfrm>
                <a:off x="1063611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65" name="Freeform: Shape 5764">
                <a:extLst>
                  <a:ext uri="{FF2B5EF4-FFF2-40B4-BE49-F238E27FC236}">
                    <a16:creationId xmlns:a16="http://schemas.microsoft.com/office/drawing/2014/main" id="{0507CE7D-A257-C601-4EA2-B209AD431C6B}"/>
                  </a:ext>
                </a:extLst>
              </p:cNvPr>
              <p:cNvSpPr/>
              <p:nvPr/>
            </p:nvSpPr>
            <p:spPr>
              <a:xfrm>
                <a:off x="1075214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66" name="Freeform: Shape 5765">
                <a:extLst>
                  <a:ext uri="{FF2B5EF4-FFF2-40B4-BE49-F238E27FC236}">
                    <a16:creationId xmlns:a16="http://schemas.microsoft.com/office/drawing/2014/main" id="{B4B3F826-493D-2B06-BD3D-99FDEAD2ED86}"/>
                  </a:ext>
                </a:extLst>
              </p:cNvPr>
              <p:cNvSpPr/>
              <p:nvPr/>
            </p:nvSpPr>
            <p:spPr>
              <a:xfrm>
                <a:off x="108681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67" name="Freeform: Shape 5766">
                <a:extLst>
                  <a:ext uri="{FF2B5EF4-FFF2-40B4-BE49-F238E27FC236}">
                    <a16:creationId xmlns:a16="http://schemas.microsoft.com/office/drawing/2014/main" id="{60B0157A-F6FC-FA49-B808-94D5F2ADA9BF}"/>
                  </a:ext>
                </a:extLst>
              </p:cNvPr>
              <p:cNvSpPr/>
              <p:nvPr/>
            </p:nvSpPr>
            <p:spPr>
              <a:xfrm>
                <a:off x="1098419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68" name="Freeform: Shape 5767">
                <a:extLst>
                  <a:ext uri="{FF2B5EF4-FFF2-40B4-BE49-F238E27FC236}">
                    <a16:creationId xmlns:a16="http://schemas.microsoft.com/office/drawing/2014/main" id="{F25E3A9D-0A5C-2C79-C57F-DE98FF3E3FAF}"/>
                  </a:ext>
                </a:extLst>
              </p:cNvPr>
              <p:cNvSpPr/>
              <p:nvPr/>
            </p:nvSpPr>
            <p:spPr>
              <a:xfrm>
                <a:off x="1110022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69" name="Freeform: Shape 5768">
                <a:extLst>
                  <a:ext uri="{FF2B5EF4-FFF2-40B4-BE49-F238E27FC236}">
                    <a16:creationId xmlns:a16="http://schemas.microsoft.com/office/drawing/2014/main" id="{AF9EDE95-F428-1887-D185-85918091CD93}"/>
                  </a:ext>
                </a:extLst>
              </p:cNvPr>
              <p:cNvSpPr/>
              <p:nvPr/>
            </p:nvSpPr>
            <p:spPr>
              <a:xfrm>
                <a:off x="1121626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70" name="Freeform: Shape 5769">
                <a:extLst>
                  <a:ext uri="{FF2B5EF4-FFF2-40B4-BE49-F238E27FC236}">
                    <a16:creationId xmlns:a16="http://schemas.microsoft.com/office/drawing/2014/main" id="{02218757-ED71-152C-52C3-A17B2AC4783B}"/>
                  </a:ext>
                </a:extLst>
              </p:cNvPr>
              <p:cNvSpPr/>
              <p:nvPr/>
            </p:nvSpPr>
            <p:spPr>
              <a:xfrm>
                <a:off x="1133229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71" name="Freeform: Shape 5770">
                <a:extLst>
                  <a:ext uri="{FF2B5EF4-FFF2-40B4-BE49-F238E27FC236}">
                    <a16:creationId xmlns:a16="http://schemas.microsoft.com/office/drawing/2014/main" id="{A29B636D-4605-802F-AD60-BC4DDB513475}"/>
                  </a:ext>
                </a:extLst>
              </p:cNvPr>
              <p:cNvSpPr/>
              <p:nvPr/>
            </p:nvSpPr>
            <p:spPr>
              <a:xfrm>
                <a:off x="1144831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72" name="Freeform: Shape 5771">
                <a:extLst>
                  <a:ext uri="{FF2B5EF4-FFF2-40B4-BE49-F238E27FC236}">
                    <a16:creationId xmlns:a16="http://schemas.microsoft.com/office/drawing/2014/main" id="{5226F204-78A4-6B74-D5E8-84181A3F18DF}"/>
                  </a:ext>
                </a:extLst>
              </p:cNvPr>
              <p:cNvSpPr/>
              <p:nvPr/>
            </p:nvSpPr>
            <p:spPr>
              <a:xfrm>
                <a:off x="1156434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73" name="Freeform: Shape 5772">
                <a:extLst>
                  <a:ext uri="{FF2B5EF4-FFF2-40B4-BE49-F238E27FC236}">
                    <a16:creationId xmlns:a16="http://schemas.microsoft.com/office/drawing/2014/main" id="{29D0DBA9-0985-61F2-1057-C005E6854E09}"/>
                  </a:ext>
                </a:extLst>
              </p:cNvPr>
              <p:cNvSpPr/>
              <p:nvPr/>
            </p:nvSpPr>
            <p:spPr>
              <a:xfrm>
                <a:off x="1168037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74" name="Freeform: Shape 5773">
                <a:extLst>
                  <a:ext uri="{FF2B5EF4-FFF2-40B4-BE49-F238E27FC236}">
                    <a16:creationId xmlns:a16="http://schemas.microsoft.com/office/drawing/2014/main" id="{A9447A91-E32B-2217-38F9-8536CB854375}"/>
                  </a:ext>
                </a:extLst>
              </p:cNvPr>
              <p:cNvSpPr/>
              <p:nvPr/>
            </p:nvSpPr>
            <p:spPr>
              <a:xfrm>
                <a:off x="1179640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75" name="Freeform: Shape 5774">
                <a:extLst>
                  <a:ext uri="{FF2B5EF4-FFF2-40B4-BE49-F238E27FC236}">
                    <a16:creationId xmlns:a16="http://schemas.microsoft.com/office/drawing/2014/main" id="{2FF34EEE-70E1-CD4F-8990-F3B7BFAD40AD}"/>
                  </a:ext>
                </a:extLst>
              </p:cNvPr>
              <p:cNvSpPr/>
              <p:nvPr/>
            </p:nvSpPr>
            <p:spPr>
              <a:xfrm>
                <a:off x="1191242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76" name="Freeform: Shape 5775">
                <a:extLst>
                  <a:ext uri="{FF2B5EF4-FFF2-40B4-BE49-F238E27FC236}">
                    <a16:creationId xmlns:a16="http://schemas.microsoft.com/office/drawing/2014/main" id="{58A153A4-3C52-CEFC-7E2C-4658C8CCD643}"/>
                  </a:ext>
                </a:extLst>
              </p:cNvPr>
              <p:cNvSpPr/>
              <p:nvPr/>
            </p:nvSpPr>
            <p:spPr>
              <a:xfrm>
                <a:off x="1202845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77" name="Freeform: Shape 5776">
                <a:extLst>
                  <a:ext uri="{FF2B5EF4-FFF2-40B4-BE49-F238E27FC236}">
                    <a16:creationId xmlns:a16="http://schemas.microsoft.com/office/drawing/2014/main" id="{38C71B1F-6288-7E26-5A69-A18E8091A2C1}"/>
                  </a:ext>
                </a:extLst>
              </p:cNvPr>
              <p:cNvSpPr/>
              <p:nvPr/>
            </p:nvSpPr>
            <p:spPr>
              <a:xfrm>
                <a:off x="1214449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93" name="Freeform: Shape 5792">
                <a:extLst>
                  <a:ext uri="{FF2B5EF4-FFF2-40B4-BE49-F238E27FC236}">
                    <a16:creationId xmlns:a16="http://schemas.microsoft.com/office/drawing/2014/main" id="{DC5D48EF-C1EB-BEDD-7574-BE64AC3D70D1}"/>
                  </a:ext>
                </a:extLst>
              </p:cNvPr>
              <p:cNvSpPr/>
              <p:nvPr/>
            </p:nvSpPr>
            <p:spPr>
              <a:xfrm>
                <a:off x="935978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94" name="Freeform: Shape 5793">
                <a:extLst>
                  <a:ext uri="{FF2B5EF4-FFF2-40B4-BE49-F238E27FC236}">
                    <a16:creationId xmlns:a16="http://schemas.microsoft.com/office/drawing/2014/main" id="{192547F2-46E2-5E6B-0C61-F36F24F2F3F0}"/>
                  </a:ext>
                </a:extLst>
              </p:cNvPr>
              <p:cNvSpPr/>
              <p:nvPr/>
            </p:nvSpPr>
            <p:spPr>
              <a:xfrm>
                <a:off x="947581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95" name="Freeform: Shape 5794">
                <a:extLst>
                  <a:ext uri="{FF2B5EF4-FFF2-40B4-BE49-F238E27FC236}">
                    <a16:creationId xmlns:a16="http://schemas.microsoft.com/office/drawing/2014/main" id="{C9CD1FF2-CE7B-49F9-2D62-8C36151C4DBC}"/>
                  </a:ext>
                </a:extLst>
              </p:cNvPr>
              <p:cNvSpPr/>
              <p:nvPr/>
            </p:nvSpPr>
            <p:spPr>
              <a:xfrm>
                <a:off x="95918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96" name="Freeform: Shape 5795">
                <a:extLst>
                  <a:ext uri="{FF2B5EF4-FFF2-40B4-BE49-F238E27FC236}">
                    <a16:creationId xmlns:a16="http://schemas.microsoft.com/office/drawing/2014/main" id="{A40255C3-ECDD-E129-360A-5B6B682F0BF9}"/>
                  </a:ext>
                </a:extLst>
              </p:cNvPr>
              <p:cNvSpPr/>
              <p:nvPr/>
            </p:nvSpPr>
            <p:spPr>
              <a:xfrm>
                <a:off x="970786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97" name="Freeform: Shape 5796">
                <a:extLst>
                  <a:ext uri="{FF2B5EF4-FFF2-40B4-BE49-F238E27FC236}">
                    <a16:creationId xmlns:a16="http://schemas.microsoft.com/office/drawing/2014/main" id="{C5C8E5D2-F18E-2DD9-98B7-AD2CD6100EC1}"/>
                  </a:ext>
                </a:extLst>
              </p:cNvPr>
              <p:cNvSpPr/>
              <p:nvPr/>
            </p:nvSpPr>
            <p:spPr>
              <a:xfrm>
                <a:off x="98238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98" name="Freeform: Shape 5797">
                <a:extLst>
                  <a:ext uri="{FF2B5EF4-FFF2-40B4-BE49-F238E27FC236}">
                    <a16:creationId xmlns:a16="http://schemas.microsoft.com/office/drawing/2014/main" id="{1CB0B443-1C0B-46D7-ADBD-CB8E0E754C6A}"/>
                  </a:ext>
                </a:extLst>
              </p:cNvPr>
              <p:cNvSpPr/>
              <p:nvPr/>
            </p:nvSpPr>
            <p:spPr>
              <a:xfrm>
                <a:off x="993992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799" name="Freeform: Shape 5798">
                <a:extLst>
                  <a:ext uri="{FF2B5EF4-FFF2-40B4-BE49-F238E27FC236}">
                    <a16:creationId xmlns:a16="http://schemas.microsoft.com/office/drawing/2014/main" id="{69B8A5EC-B398-654B-69EC-B06B567234E7}"/>
                  </a:ext>
                </a:extLst>
              </p:cNvPr>
              <p:cNvSpPr/>
              <p:nvPr/>
            </p:nvSpPr>
            <p:spPr>
              <a:xfrm>
                <a:off x="100559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00" name="Freeform: Shape 5799">
                <a:extLst>
                  <a:ext uri="{FF2B5EF4-FFF2-40B4-BE49-F238E27FC236}">
                    <a16:creationId xmlns:a16="http://schemas.microsoft.com/office/drawing/2014/main" id="{7FD03E99-862A-4AAB-1B68-D03A6D1FCA7A}"/>
                  </a:ext>
                </a:extLst>
              </p:cNvPr>
              <p:cNvSpPr/>
              <p:nvPr/>
            </p:nvSpPr>
            <p:spPr>
              <a:xfrm>
                <a:off x="1017199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01" name="Freeform: Shape 5800">
                <a:extLst>
                  <a:ext uri="{FF2B5EF4-FFF2-40B4-BE49-F238E27FC236}">
                    <a16:creationId xmlns:a16="http://schemas.microsoft.com/office/drawing/2014/main" id="{25ABE196-8633-4C4C-9415-B68AF5A8BE9F}"/>
                  </a:ext>
                </a:extLst>
              </p:cNvPr>
              <p:cNvSpPr/>
              <p:nvPr/>
            </p:nvSpPr>
            <p:spPr>
              <a:xfrm>
                <a:off x="1028801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02" name="Freeform: Shape 5801">
                <a:extLst>
                  <a:ext uri="{FF2B5EF4-FFF2-40B4-BE49-F238E27FC236}">
                    <a16:creationId xmlns:a16="http://schemas.microsoft.com/office/drawing/2014/main" id="{EBCD5AB7-A9ED-53AB-6D87-2B7EAC2B6DCD}"/>
                  </a:ext>
                </a:extLst>
              </p:cNvPr>
              <p:cNvSpPr/>
              <p:nvPr/>
            </p:nvSpPr>
            <p:spPr>
              <a:xfrm>
                <a:off x="104040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03" name="Freeform: Shape 5802">
                <a:extLst>
                  <a:ext uri="{FF2B5EF4-FFF2-40B4-BE49-F238E27FC236}">
                    <a16:creationId xmlns:a16="http://schemas.microsoft.com/office/drawing/2014/main" id="{7EE0EDE5-6BE5-8D8E-EC8D-AEA28123DBE7}"/>
                  </a:ext>
                </a:extLst>
              </p:cNvPr>
              <p:cNvSpPr/>
              <p:nvPr/>
            </p:nvSpPr>
            <p:spPr>
              <a:xfrm>
                <a:off x="1052007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04" name="Freeform: Shape 5803">
                <a:extLst>
                  <a:ext uri="{FF2B5EF4-FFF2-40B4-BE49-F238E27FC236}">
                    <a16:creationId xmlns:a16="http://schemas.microsoft.com/office/drawing/2014/main" id="{0390B41C-7009-7E0C-4191-C9F8F83D24AA}"/>
                  </a:ext>
                </a:extLst>
              </p:cNvPr>
              <p:cNvSpPr/>
              <p:nvPr/>
            </p:nvSpPr>
            <p:spPr>
              <a:xfrm>
                <a:off x="1063611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05" name="Freeform: Shape 5804">
                <a:extLst>
                  <a:ext uri="{FF2B5EF4-FFF2-40B4-BE49-F238E27FC236}">
                    <a16:creationId xmlns:a16="http://schemas.microsoft.com/office/drawing/2014/main" id="{F8612F69-69D0-D226-3711-FD1FC71944FD}"/>
                  </a:ext>
                </a:extLst>
              </p:cNvPr>
              <p:cNvSpPr/>
              <p:nvPr/>
            </p:nvSpPr>
            <p:spPr>
              <a:xfrm>
                <a:off x="1075214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06" name="Freeform: Shape 5805">
                <a:extLst>
                  <a:ext uri="{FF2B5EF4-FFF2-40B4-BE49-F238E27FC236}">
                    <a16:creationId xmlns:a16="http://schemas.microsoft.com/office/drawing/2014/main" id="{BB3649A7-6C33-8289-DCBC-FDF2A6F7FB88}"/>
                  </a:ext>
                </a:extLst>
              </p:cNvPr>
              <p:cNvSpPr/>
              <p:nvPr/>
            </p:nvSpPr>
            <p:spPr>
              <a:xfrm>
                <a:off x="108681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07" name="Freeform: Shape 5806">
                <a:extLst>
                  <a:ext uri="{FF2B5EF4-FFF2-40B4-BE49-F238E27FC236}">
                    <a16:creationId xmlns:a16="http://schemas.microsoft.com/office/drawing/2014/main" id="{DDE5ED9E-E060-503F-C0A3-2B937E52B6C4}"/>
                  </a:ext>
                </a:extLst>
              </p:cNvPr>
              <p:cNvSpPr/>
              <p:nvPr/>
            </p:nvSpPr>
            <p:spPr>
              <a:xfrm>
                <a:off x="1098419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08" name="Freeform: Shape 5807">
                <a:extLst>
                  <a:ext uri="{FF2B5EF4-FFF2-40B4-BE49-F238E27FC236}">
                    <a16:creationId xmlns:a16="http://schemas.microsoft.com/office/drawing/2014/main" id="{F9E4FF54-7426-7100-ED82-78283475068B}"/>
                  </a:ext>
                </a:extLst>
              </p:cNvPr>
              <p:cNvSpPr/>
              <p:nvPr/>
            </p:nvSpPr>
            <p:spPr>
              <a:xfrm>
                <a:off x="1110022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09" name="Freeform: Shape 5808">
                <a:extLst>
                  <a:ext uri="{FF2B5EF4-FFF2-40B4-BE49-F238E27FC236}">
                    <a16:creationId xmlns:a16="http://schemas.microsoft.com/office/drawing/2014/main" id="{BFDF865A-905D-2D38-F927-0441A6C33AF9}"/>
                  </a:ext>
                </a:extLst>
              </p:cNvPr>
              <p:cNvSpPr/>
              <p:nvPr/>
            </p:nvSpPr>
            <p:spPr>
              <a:xfrm>
                <a:off x="1121626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10" name="Freeform: Shape 5809">
                <a:extLst>
                  <a:ext uri="{FF2B5EF4-FFF2-40B4-BE49-F238E27FC236}">
                    <a16:creationId xmlns:a16="http://schemas.microsoft.com/office/drawing/2014/main" id="{D24BF92C-EC0A-ED3C-8571-36F7BF6D7B11}"/>
                  </a:ext>
                </a:extLst>
              </p:cNvPr>
              <p:cNvSpPr/>
              <p:nvPr/>
            </p:nvSpPr>
            <p:spPr>
              <a:xfrm>
                <a:off x="1133229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11" name="Freeform: Shape 5810">
                <a:extLst>
                  <a:ext uri="{FF2B5EF4-FFF2-40B4-BE49-F238E27FC236}">
                    <a16:creationId xmlns:a16="http://schemas.microsoft.com/office/drawing/2014/main" id="{DFACB2C6-D43E-99C7-731D-677D763ECE38}"/>
                  </a:ext>
                </a:extLst>
              </p:cNvPr>
              <p:cNvSpPr/>
              <p:nvPr/>
            </p:nvSpPr>
            <p:spPr>
              <a:xfrm>
                <a:off x="1144831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12" name="Freeform: Shape 5811">
                <a:extLst>
                  <a:ext uri="{FF2B5EF4-FFF2-40B4-BE49-F238E27FC236}">
                    <a16:creationId xmlns:a16="http://schemas.microsoft.com/office/drawing/2014/main" id="{C331EF20-3C8C-1F66-EF1B-2F3A226CF53F}"/>
                  </a:ext>
                </a:extLst>
              </p:cNvPr>
              <p:cNvSpPr/>
              <p:nvPr/>
            </p:nvSpPr>
            <p:spPr>
              <a:xfrm>
                <a:off x="1156434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13" name="Freeform: Shape 5812">
                <a:extLst>
                  <a:ext uri="{FF2B5EF4-FFF2-40B4-BE49-F238E27FC236}">
                    <a16:creationId xmlns:a16="http://schemas.microsoft.com/office/drawing/2014/main" id="{4B5861BF-4747-AD34-1EBC-849FC9B14A08}"/>
                  </a:ext>
                </a:extLst>
              </p:cNvPr>
              <p:cNvSpPr/>
              <p:nvPr/>
            </p:nvSpPr>
            <p:spPr>
              <a:xfrm>
                <a:off x="1168037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14" name="Freeform: Shape 5813">
                <a:extLst>
                  <a:ext uri="{FF2B5EF4-FFF2-40B4-BE49-F238E27FC236}">
                    <a16:creationId xmlns:a16="http://schemas.microsoft.com/office/drawing/2014/main" id="{FA927DC8-7602-A1FE-0CDF-D69B0B5E5304}"/>
                  </a:ext>
                </a:extLst>
              </p:cNvPr>
              <p:cNvSpPr/>
              <p:nvPr/>
            </p:nvSpPr>
            <p:spPr>
              <a:xfrm>
                <a:off x="1179640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15" name="Freeform: Shape 5814">
                <a:extLst>
                  <a:ext uri="{FF2B5EF4-FFF2-40B4-BE49-F238E27FC236}">
                    <a16:creationId xmlns:a16="http://schemas.microsoft.com/office/drawing/2014/main" id="{2147101A-F4AE-540C-6A5A-E3AF76CBA15F}"/>
                  </a:ext>
                </a:extLst>
              </p:cNvPr>
              <p:cNvSpPr/>
              <p:nvPr/>
            </p:nvSpPr>
            <p:spPr>
              <a:xfrm>
                <a:off x="1191242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16" name="Freeform: Shape 5815">
                <a:extLst>
                  <a:ext uri="{FF2B5EF4-FFF2-40B4-BE49-F238E27FC236}">
                    <a16:creationId xmlns:a16="http://schemas.microsoft.com/office/drawing/2014/main" id="{18650964-7B4D-D68C-04C8-1897A1166763}"/>
                  </a:ext>
                </a:extLst>
              </p:cNvPr>
              <p:cNvSpPr/>
              <p:nvPr/>
            </p:nvSpPr>
            <p:spPr>
              <a:xfrm>
                <a:off x="1202845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17" name="Freeform: Shape 5816">
                <a:extLst>
                  <a:ext uri="{FF2B5EF4-FFF2-40B4-BE49-F238E27FC236}">
                    <a16:creationId xmlns:a16="http://schemas.microsoft.com/office/drawing/2014/main" id="{97FDC91C-ABB7-7F7D-B81E-C048201AE456}"/>
                  </a:ext>
                </a:extLst>
              </p:cNvPr>
              <p:cNvSpPr/>
              <p:nvPr/>
            </p:nvSpPr>
            <p:spPr>
              <a:xfrm>
                <a:off x="1214449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33" name="Freeform: Shape 5832">
                <a:extLst>
                  <a:ext uri="{FF2B5EF4-FFF2-40B4-BE49-F238E27FC236}">
                    <a16:creationId xmlns:a16="http://schemas.microsoft.com/office/drawing/2014/main" id="{BEC23222-9FFC-5E24-36FD-BECBBA91BDCA}"/>
                  </a:ext>
                </a:extLst>
              </p:cNvPr>
              <p:cNvSpPr/>
              <p:nvPr/>
            </p:nvSpPr>
            <p:spPr>
              <a:xfrm>
                <a:off x="935978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34" name="Freeform: Shape 5833">
                <a:extLst>
                  <a:ext uri="{FF2B5EF4-FFF2-40B4-BE49-F238E27FC236}">
                    <a16:creationId xmlns:a16="http://schemas.microsoft.com/office/drawing/2014/main" id="{F3346318-6AB8-297A-3962-BE318DEA69EC}"/>
                  </a:ext>
                </a:extLst>
              </p:cNvPr>
              <p:cNvSpPr/>
              <p:nvPr/>
            </p:nvSpPr>
            <p:spPr>
              <a:xfrm>
                <a:off x="947581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35" name="Freeform: Shape 5834">
                <a:extLst>
                  <a:ext uri="{FF2B5EF4-FFF2-40B4-BE49-F238E27FC236}">
                    <a16:creationId xmlns:a16="http://schemas.microsoft.com/office/drawing/2014/main" id="{C99EF4C4-572F-640F-AFF7-5A3694DC6934}"/>
                  </a:ext>
                </a:extLst>
              </p:cNvPr>
              <p:cNvSpPr/>
              <p:nvPr/>
            </p:nvSpPr>
            <p:spPr>
              <a:xfrm>
                <a:off x="95918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36" name="Freeform: Shape 5835">
                <a:extLst>
                  <a:ext uri="{FF2B5EF4-FFF2-40B4-BE49-F238E27FC236}">
                    <a16:creationId xmlns:a16="http://schemas.microsoft.com/office/drawing/2014/main" id="{3989D148-72D2-AE36-213B-45E5F6BD6D2A}"/>
                  </a:ext>
                </a:extLst>
              </p:cNvPr>
              <p:cNvSpPr/>
              <p:nvPr/>
            </p:nvSpPr>
            <p:spPr>
              <a:xfrm>
                <a:off x="970786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37" name="Freeform: Shape 5836">
                <a:extLst>
                  <a:ext uri="{FF2B5EF4-FFF2-40B4-BE49-F238E27FC236}">
                    <a16:creationId xmlns:a16="http://schemas.microsoft.com/office/drawing/2014/main" id="{65E1B710-EFEB-17F8-055C-1F10277DFE89}"/>
                  </a:ext>
                </a:extLst>
              </p:cNvPr>
              <p:cNvSpPr/>
              <p:nvPr/>
            </p:nvSpPr>
            <p:spPr>
              <a:xfrm>
                <a:off x="98238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38" name="Freeform: Shape 5837">
                <a:extLst>
                  <a:ext uri="{FF2B5EF4-FFF2-40B4-BE49-F238E27FC236}">
                    <a16:creationId xmlns:a16="http://schemas.microsoft.com/office/drawing/2014/main" id="{A4AB028B-858F-E6BC-9A05-A368251381FE}"/>
                  </a:ext>
                </a:extLst>
              </p:cNvPr>
              <p:cNvSpPr/>
              <p:nvPr/>
            </p:nvSpPr>
            <p:spPr>
              <a:xfrm>
                <a:off x="993992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39" name="Freeform: Shape 5838">
                <a:extLst>
                  <a:ext uri="{FF2B5EF4-FFF2-40B4-BE49-F238E27FC236}">
                    <a16:creationId xmlns:a16="http://schemas.microsoft.com/office/drawing/2014/main" id="{8702ACF4-F6A9-8AB2-1903-E2C1D61B932E}"/>
                  </a:ext>
                </a:extLst>
              </p:cNvPr>
              <p:cNvSpPr/>
              <p:nvPr/>
            </p:nvSpPr>
            <p:spPr>
              <a:xfrm>
                <a:off x="100559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40" name="Freeform: Shape 5839">
                <a:extLst>
                  <a:ext uri="{FF2B5EF4-FFF2-40B4-BE49-F238E27FC236}">
                    <a16:creationId xmlns:a16="http://schemas.microsoft.com/office/drawing/2014/main" id="{8B0DF806-7148-8B7A-1ADB-292013A574D5}"/>
                  </a:ext>
                </a:extLst>
              </p:cNvPr>
              <p:cNvSpPr/>
              <p:nvPr/>
            </p:nvSpPr>
            <p:spPr>
              <a:xfrm>
                <a:off x="1017199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41" name="Freeform: Shape 5840">
                <a:extLst>
                  <a:ext uri="{FF2B5EF4-FFF2-40B4-BE49-F238E27FC236}">
                    <a16:creationId xmlns:a16="http://schemas.microsoft.com/office/drawing/2014/main" id="{4F4F187A-F8F9-8B55-3E7C-CF619EA7C60F}"/>
                  </a:ext>
                </a:extLst>
              </p:cNvPr>
              <p:cNvSpPr/>
              <p:nvPr/>
            </p:nvSpPr>
            <p:spPr>
              <a:xfrm>
                <a:off x="1028801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42" name="Freeform: Shape 5841">
                <a:extLst>
                  <a:ext uri="{FF2B5EF4-FFF2-40B4-BE49-F238E27FC236}">
                    <a16:creationId xmlns:a16="http://schemas.microsoft.com/office/drawing/2014/main" id="{BFF790DB-82CB-00DA-B9D8-8D6899175029}"/>
                  </a:ext>
                </a:extLst>
              </p:cNvPr>
              <p:cNvSpPr/>
              <p:nvPr/>
            </p:nvSpPr>
            <p:spPr>
              <a:xfrm>
                <a:off x="104040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43" name="Freeform: Shape 5842">
                <a:extLst>
                  <a:ext uri="{FF2B5EF4-FFF2-40B4-BE49-F238E27FC236}">
                    <a16:creationId xmlns:a16="http://schemas.microsoft.com/office/drawing/2014/main" id="{697A79C1-9A31-9748-225C-F28C16342D3E}"/>
                  </a:ext>
                </a:extLst>
              </p:cNvPr>
              <p:cNvSpPr/>
              <p:nvPr/>
            </p:nvSpPr>
            <p:spPr>
              <a:xfrm>
                <a:off x="1052007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44" name="Freeform: Shape 5843">
                <a:extLst>
                  <a:ext uri="{FF2B5EF4-FFF2-40B4-BE49-F238E27FC236}">
                    <a16:creationId xmlns:a16="http://schemas.microsoft.com/office/drawing/2014/main" id="{F6F85F28-0B29-C28E-7831-BC6AE2E45A6D}"/>
                  </a:ext>
                </a:extLst>
              </p:cNvPr>
              <p:cNvSpPr/>
              <p:nvPr/>
            </p:nvSpPr>
            <p:spPr>
              <a:xfrm>
                <a:off x="1063611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45" name="Freeform: Shape 5844">
                <a:extLst>
                  <a:ext uri="{FF2B5EF4-FFF2-40B4-BE49-F238E27FC236}">
                    <a16:creationId xmlns:a16="http://schemas.microsoft.com/office/drawing/2014/main" id="{70D5BF69-7368-8DC6-D8C9-731644996A4A}"/>
                  </a:ext>
                </a:extLst>
              </p:cNvPr>
              <p:cNvSpPr/>
              <p:nvPr/>
            </p:nvSpPr>
            <p:spPr>
              <a:xfrm>
                <a:off x="1075214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46" name="Freeform: Shape 5845">
                <a:extLst>
                  <a:ext uri="{FF2B5EF4-FFF2-40B4-BE49-F238E27FC236}">
                    <a16:creationId xmlns:a16="http://schemas.microsoft.com/office/drawing/2014/main" id="{F9965266-3776-FB24-FCA8-EB94A950C880}"/>
                  </a:ext>
                </a:extLst>
              </p:cNvPr>
              <p:cNvSpPr/>
              <p:nvPr/>
            </p:nvSpPr>
            <p:spPr>
              <a:xfrm>
                <a:off x="108681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47" name="Freeform: Shape 5846">
                <a:extLst>
                  <a:ext uri="{FF2B5EF4-FFF2-40B4-BE49-F238E27FC236}">
                    <a16:creationId xmlns:a16="http://schemas.microsoft.com/office/drawing/2014/main" id="{CDC0CA07-47F3-B4DD-0616-153B2BAD3397}"/>
                  </a:ext>
                </a:extLst>
              </p:cNvPr>
              <p:cNvSpPr/>
              <p:nvPr/>
            </p:nvSpPr>
            <p:spPr>
              <a:xfrm>
                <a:off x="1098419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48" name="Freeform: Shape 5847">
                <a:extLst>
                  <a:ext uri="{FF2B5EF4-FFF2-40B4-BE49-F238E27FC236}">
                    <a16:creationId xmlns:a16="http://schemas.microsoft.com/office/drawing/2014/main" id="{5AB148FC-B28A-B8E6-5129-593D01CBA213}"/>
                  </a:ext>
                </a:extLst>
              </p:cNvPr>
              <p:cNvSpPr/>
              <p:nvPr/>
            </p:nvSpPr>
            <p:spPr>
              <a:xfrm>
                <a:off x="1110022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49" name="Freeform: Shape 5848">
                <a:extLst>
                  <a:ext uri="{FF2B5EF4-FFF2-40B4-BE49-F238E27FC236}">
                    <a16:creationId xmlns:a16="http://schemas.microsoft.com/office/drawing/2014/main" id="{E133BF40-41DA-1FAD-9B98-9A3EF4A2CF5D}"/>
                  </a:ext>
                </a:extLst>
              </p:cNvPr>
              <p:cNvSpPr/>
              <p:nvPr/>
            </p:nvSpPr>
            <p:spPr>
              <a:xfrm>
                <a:off x="1121626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50" name="Freeform: Shape 5849">
                <a:extLst>
                  <a:ext uri="{FF2B5EF4-FFF2-40B4-BE49-F238E27FC236}">
                    <a16:creationId xmlns:a16="http://schemas.microsoft.com/office/drawing/2014/main" id="{3ABB7760-73D4-F8AA-6DCE-A2102F1E43B0}"/>
                  </a:ext>
                </a:extLst>
              </p:cNvPr>
              <p:cNvSpPr/>
              <p:nvPr/>
            </p:nvSpPr>
            <p:spPr>
              <a:xfrm>
                <a:off x="1133229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51" name="Freeform: Shape 5850">
                <a:extLst>
                  <a:ext uri="{FF2B5EF4-FFF2-40B4-BE49-F238E27FC236}">
                    <a16:creationId xmlns:a16="http://schemas.microsoft.com/office/drawing/2014/main" id="{FB23D531-DCA6-1AA6-04F2-3C778621C4AA}"/>
                  </a:ext>
                </a:extLst>
              </p:cNvPr>
              <p:cNvSpPr/>
              <p:nvPr/>
            </p:nvSpPr>
            <p:spPr>
              <a:xfrm>
                <a:off x="1144831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52" name="Freeform: Shape 5851">
                <a:extLst>
                  <a:ext uri="{FF2B5EF4-FFF2-40B4-BE49-F238E27FC236}">
                    <a16:creationId xmlns:a16="http://schemas.microsoft.com/office/drawing/2014/main" id="{04F7DC83-652F-7E70-8685-49D7B605CE81}"/>
                  </a:ext>
                </a:extLst>
              </p:cNvPr>
              <p:cNvSpPr/>
              <p:nvPr/>
            </p:nvSpPr>
            <p:spPr>
              <a:xfrm>
                <a:off x="1156434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53" name="Freeform: Shape 5852">
                <a:extLst>
                  <a:ext uri="{FF2B5EF4-FFF2-40B4-BE49-F238E27FC236}">
                    <a16:creationId xmlns:a16="http://schemas.microsoft.com/office/drawing/2014/main" id="{37828C96-B15D-5A5B-FD01-AD3D07E90DDC}"/>
                  </a:ext>
                </a:extLst>
              </p:cNvPr>
              <p:cNvSpPr/>
              <p:nvPr/>
            </p:nvSpPr>
            <p:spPr>
              <a:xfrm>
                <a:off x="1168037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54" name="Freeform: Shape 5853">
                <a:extLst>
                  <a:ext uri="{FF2B5EF4-FFF2-40B4-BE49-F238E27FC236}">
                    <a16:creationId xmlns:a16="http://schemas.microsoft.com/office/drawing/2014/main" id="{8075E5F3-492D-45BB-9186-0F4340893586}"/>
                  </a:ext>
                </a:extLst>
              </p:cNvPr>
              <p:cNvSpPr/>
              <p:nvPr/>
            </p:nvSpPr>
            <p:spPr>
              <a:xfrm>
                <a:off x="1179640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55" name="Freeform: Shape 5854">
                <a:extLst>
                  <a:ext uri="{FF2B5EF4-FFF2-40B4-BE49-F238E27FC236}">
                    <a16:creationId xmlns:a16="http://schemas.microsoft.com/office/drawing/2014/main" id="{05517A8A-C0A7-68F5-49AF-349CB61FB767}"/>
                  </a:ext>
                </a:extLst>
              </p:cNvPr>
              <p:cNvSpPr/>
              <p:nvPr/>
            </p:nvSpPr>
            <p:spPr>
              <a:xfrm>
                <a:off x="1191242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56" name="Freeform: Shape 5855">
                <a:extLst>
                  <a:ext uri="{FF2B5EF4-FFF2-40B4-BE49-F238E27FC236}">
                    <a16:creationId xmlns:a16="http://schemas.microsoft.com/office/drawing/2014/main" id="{5FFC99E7-AACF-B357-D65C-CDFFB7D5FC8A}"/>
                  </a:ext>
                </a:extLst>
              </p:cNvPr>
              <p:cNvSpPr/>
              <p:nvPr/>
            </p:nvSpPr>
            <p:spPr>
              <a:xfrm>
                <a:off x="1202845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57" name="Freeform: Shape 5856">
                <a:extLst>
                  <a:ext uri="{FF2B5EF4-FFF2-40B4-BE49-F238E27FC236}">
                    <a16:creationId xmlns:a16="http://schemas.microsoft.com/office/drawing/2014/main" id="{9D09277E-9C16-A569-8D15-4A572810783C}"/>
                  </a:ext>
                </a:extLst>
              </p:cNvPr>
              <p:cNvSpPr/>
              <p:nvPr/>
            </p:nvSpPr>
            <p:spPr>
              <a:xfrm>
                <a:off x="1214449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73" name="Freeform: Shape 5872">
                <a:extLst>
                  <a:ext uri="{FF2B5EF4-FFF2-40B4-BE49-F238E27FC236}">
                    <a16:creationId xmlns:a16="http://schemas.microsoft.com/office/drawing/2014/main" id="{692306DB-9EC5-00F7-85F9-B47821D6507B}"/>
                  </a:ext>
                </a:extLst>
              </p:cNvPr>
              <p:cNvSpPr/>
              <p:nvPr/>
            </p:nvSpPr>
            <p:spPr>
              <a:xfrm>
                <a:off x="935978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74" name="Freeform: Shape 5873">
                <a:extLst>
                  <a:ext uri="{FF2B5EF4-FFF2-40B4-BE49-F238E27FC236}">
                    <a16:creationId xmlns:a16="http://schemas.microsoft.com/office/drawing/2014/main" id="{CB3403F8-CBA5-AAE9-9F03-7CA08AB28DC0}"/>
                  </a:ext>
                </a:extLst>
              </p:cNvPr>
              <p:cNvSpPr/>
              <p:nvPr/>
            </p:nvSpPr>
            <p:spPr>
              <a:xfrm>
                <a:off x="947581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75" name="Freeform: Shape 5874">
                <a:extLst>
                  <a:ext uri="{FF2B5EF4-FFF2-40B4-BE49-F238E27FC236}">
                    <a16:creationId xmlns:a16="http://schemas.microsoft.com/office/drawing/2014/main" id="{C30244C1-DE32-00EF-F528-F30A99C091E0}"/>
                  </a:ext>
                </a:extLst>
              </p:cNvPr>
              <p:cNvSpPr/>
              <p:nvPr/>
            </p:nvSpPr>
            <p:spPr>
              <a:xfrm>
                <a:off x="95918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76" name="Freeform: Shape 5875">
                <a:extLst>
                  <a:ext uri="{FF2B5EF4-FFF2-40B4-BE49-F238E27FC236}">
                    <a16:creationId xmlns:a16="http://schemas.microsoft.com/office/drawing/2014/main" id="{DFFB648F-4778-BE87-64F4-E3AA8FA90676}"/>
                  </a:ext>
                </a:extLst>
              </p:cNvPr>
              <p:cNvSpPr/>
              <p:nvPr/>
            </p:nvSpPr>
            <p:spPr>
              <a:xfrm>
                <a:off x="970786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77" name="Freeform: Shape 5876">
                <a:extLst>
                  <a:ext uri="{FF2B5EF4-FFF2-40B4-BE49-F238E27FC236}">
                    <a16:creationId xmlns:a16="http://schemas.microsoft.com/office/drawing/2014/main" id="{ED31701E-4D90-BC1E-6988-FD3999FD6357}"/>
                  </a:ext>
                </a:extLst>
              </p:cNvPr>
              <p:cNvSpPr/>
              <p:nvPr/>
            </p:nvSpPr>
            <p:spPr>
              <a:xfrm>
                <a:off x="98238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78" name="Freeform: Shape 5877">
                <a:extLst>
                  <a:ext uri="{FF2B5EF4-FFF2-40B4-BE49-F238E27FC236}">
                    <a16:creationId xmlns:a16="http://schemas.microsoft.com/office/drawing/2014/main" id="{667A26A6-F3B7-D1D8-F7D7-CF9E1D932E46}"/>
                  </a:ext>
                </a:extLst>
              </p:cNvPr>
              <p:cNvSpPr/>
              <p:nvPr/>
            </p:nvSpPr>
            <p:spPr>
              <a:xfrm>
                <a:off x="993992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79" name="Freeform: Shape 5878">
                <a:extLst>
                  <a:ext uri="{FF2B5EF4-FFF2-40B4-BE49-F238E27FC236}">
                    <a16:creationId xmlns:a16="http://schemas.microsoft.com/office/drawing/2014/main" id="{F21741C0-2649-A030-5988-4C1E224B33A7}"/>
                  </a:ext>
                </a:extLst>
              </p:cNvPr>
              <p:cNvSpPr/>
              <p:nvPr/>
            </p:nvSpPr>
            <p:spPr>
              <a:xfrm>
                <a:off x="100559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80" name="Freeform: Shape 5879">
                <a:extLst>
                  <a:ext uri="{FF2B5EF4-FFF2-40B4-BE49-F238E27FC236}">
                    <a16:creationId xmlns:a16="http://schemas.microsoft.com/office/drawing/2014/main" id="{8D4A7A29-FC76-B50B-986F-BFA4BBC61258}"/>
                  </a:ext>
                </a:extLst>
              </p:cNvPr>
              <p:cNvSpPr/>
              <p:nvPr/>
            </p:nvSpPr>
            <p:spPr>
              <a:xfrm>
                <a:off x="1017199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81" name="Freeform: Shape 5880">
                <a:extLst>
                  <a:ext uri="{FF2B5EF4-FFF2-40B4-BE49-F238E27FC236}">
                    <a16:creationId xmlns:a16="http://schemas.microsoft.com/office/drawing/2014/main" id="{F5501CF4-931D-772D-E396-4F86ABAF8B27}"/>
                  </a:ext>
                </a:extLst>
              </p:cNvPr>
              <p:cNvSpPr/>
              <p:nvPr/>
            </p:nvSpPr>
            <p:spPr>
              <a:xfrm>
                <a:off x="1028801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82" name="Freeform: Shape 5881">
                <a:extLst>
                  <a:ext uri="{FF2B5EF4-FFF2-40B4-BE49-F238E27FC236}">
                    <a16:creationId xmlns:a16="http://schemas.microsoft.com/office/drawing/2014/main" id="{CADFB393-5D47-959C-C553-D4DF8FD3A084}"/>
                  </a:ext>
                </a:extLst>
              </p:cNvPr>
              <p:cNvSpPr/>
              <p:nvPr/>
            </p:nvSpPr>
            <p:spPr>
              <a:xfrm>
                <a:off x="104040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83" name="Freeform: Shape 5882">
                <a:extLst>
                  <a:ext uri="{FF2B5EF4-FFF2-40B4-BE49-F238E27FC236}">
                    <a16:creationId xmlns:a16="http://schemas.microsoft.com/office/drawing/2014/main" id="{7E90FC65-EC0F-0236-3A1E-494353359557}"/>
                  </a:ext>
                </a:extLst>
              </p:cNvPr>
              <p:cNvSpPr/>
              <p:nvPr/>
            </p:nvSpPr>
            <p:spPr>
              <a:xfrm>
                <a:off x="1052007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84" name="Freeform: Shape 5883">
                <a:extLst>
                  <a:ext uri="{FF2B5EF4-FFF2-40B4-BE49-F238E27FC236}">
                    <a16:creationId xmlns:a16="http://schemas.microsoft.com/office/drawing/2014/main" id="{4DE4BAEB-4537-4E14-3B9F-ED364B7433E2}"/>
                  </a:ext>
                </a:extLst>
              </p:cNvPr>
              <p:cNvSpPr/>
              <p:nvPr/>
            </p:nvSpPr>
            <p:spPr>
              <a:xfrm>
                <a:off x="1063611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85" name="Freeform: Shape 5884">
                <a:extLst>
                  <a:ext uri="{FF2B5EF4-FFF2-40B4-BE49-F238E27FC236}">
                    <a16:creationId xmlns:a16="http://schemas.microsoft.com/office/drawing/2014/main" id="{A6486504-623E-ED30-F000-098370EC504C}"/>
                  </a:ext>
                </a:extLst>
              </p:cNvPr>
              <p:cNvSpPr/>
              <p:nvPr/>
            </p:nvSpPr>
            <p:spPr>
              <a:xfrm>
                <a:off x="1075214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86" name="Freeform: Shape 5885">
                <a:extLst>
                  <a:ext uri="{FF2B5EF4-FFF2-40B4-BE49-F238E27FC236}">
                    <a16:creationId xmlns:a16="http://schemas.microsoft.com/office/drawing/2014/main" id="{5436EE00-197B-7126-4D5E-3F7B626CD7A7}"/>
                  </a:ext>
                </a:extLst>
              </p:cNvPr>
              <p:cNvSpPr/>
              <p:nvPr/>
            </p:nvSpPr>
            <p:spPr>
              <a:xfrm>
                <a:off x="108681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87" name="Freeform: Shape 5886">
                <a:extLst>
                  <a:ext uri="{FF2B5EF4-FFF2-40B4-BE49-F238E27FC236}">
                    <a16:creationId xmlns:a16="http://schemas.microsoft.com/office/drawing/2014/main" id="{77F206FD-7494-EB7B-83A6-63EF160A0D68}"/>
                  </a:ext>
                </a:extLst>
              </p:cNvPr>
              <p:cNvSpPr/>
              <p:nvPr/>
            </p:nvSpPr>
            <p:spPr>
              <a:xfrm>
                <a:off x="1098419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88" name="Freeform: Shape 5887">
                <a:extLst>
                  <a:ext uri="{FF2B5EF4-FFF2-40B4-BE49-F238E27FC236}">
                    <a16:creationId xmlns:a16="http://schemas.microsoft.com/office/drawing/2014/main" id="{DF5AF9CB-40FC-6479-96CB-3E4DDB9ED968}"/>
                  </a:ext>
                </a:extLst>
              </p:cNvPr>
              <p:cNvSpPr/>
              <p:nvPr/>
            </p:nvSpPr>
            <p:spPr>
              <a:xfrm>
                <a:off x="1110022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89" name="Freeform: Shape 5888">
                <a:extLst>
                  <a:ext uri="{FF2B5EF4-FFF2-40B4-BE49-F238E27FC236}">
                    <a16:creationId xmlns:a16="http://schemas.microsoft.com/office/drawing/2014/main" id="{4F6AB22E-EAD4-4D5E-83CC-27B65E7678B5}"/>
                  </a:ext>
                </a:extLst>
              </p:cNvPr>
              <p:cNvSpPr/>
              <p:nvPr/>
            </p:nvSpPr>
            <p:spPr>
              <a:xfrm>
                <a:off x="1121626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90" name="Freeform: Shape 5889">
                <a:extLst>
                  <a:ext uri="{FF2B5EF4-FFF2-40B4-BE49-F238E27FC236}">
                    <a16:creationId xmlns:a16="http://schemas.microsoft.com/office/drawing/2014/main" id="{256F2E69-AFB2-1141-1443-4ABB88B37006}"/>
                  </a:ext>
                </a:extLst>
              </p:cNvPr>
              <p:cNvSpPr/>
              <p:nvPr/>
            </p:nvSpPr>
            <p:spPr>
              <a:xfrm>
                <a:off x="1133229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91" name="Freeform: Shape 5890">
                <a:extLst>
                  <a:ext uri="{FF2B5EF4-FFF2-40B4-BE49-F238E27FC236}">
                    <a16:creationId xmlns:a16="http://schemas.microsoft.com/office/drawing/2014/main" id="{4EF49B7B-11D8-C6CD-9A93-CB83B0398717}"/>
                  </a:ext>
                </a:extLst>
              </p:cNvPr>
              <p:cNvSpPr/>
              <p:nvPr/>
            </p:nvSpPr>
            <p:spPr>
              <a:xfrm>
                <a:off x="1144831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92" name="Freeform: Shape 5891">
                <a:extLst>
                  <a:ext uri="{FF2B5EF4-FFF2-40B4-BE49-F238E27FC236}">
                    <a16:creationId xmlns:a16="http://schemas.microsoft.com/office/drawing/2014/main" id="{A57FAE5B-383E-FED6-D737-746E8C1F7B2A}"/>
                  </a:ext>
                </a:extLst>
              </p:cNvPr>
              <p:cNvSpPr/>
              <p:nvPr/>
            </p:nvSpPr>
            <p:spPr>
              <a:xfrm>
                <a:off x="1156434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93" name="Freeform: Shape 5892">
                <a:extLst>
                  <a:ext uri="{FF2B5EF4-FFF2-40B4-BE49-F238E27FC236}">
                    <a16:creationId xmlns:a16="http://schemas.microsoft.com/office/drawing/2014/main" id="{B95629D8-0760-0B51-C747-98AC6F105963}"/>
                  </a:ext>
                </a:extLst>
              </p:cNvPr>
              <p:cNvSpPr/>
              <p:nvPr/>
            </p:nvSpPr>
            <p:spPr>
              <a:xfrm>
                <a:off x="1168037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94" name="Freeform: Shape 5893">
                <a:extLst>
                  <a:ext uri="{FF2B5EF4-FFF2-40B4-BE49-F238E27FC236}">
                    <a16:creationId xmlns:a16="http://schemas.microsoft.com/office/drawing/2014/main" id="{6E0E04BE-6A87-BF48-5648-567D8A064445}"/>
                  </a:ext>
                </a:extLst>
              </p:cNvPr>
              <p:cNvSpPr/>
              <p:nvPr/>
            </p:nvSpPr>
            <p:spPr>
              <a:xfrm>
                <a:off x="1179640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95" name="Freeform: Shape 5894">
                <a:extLst>
                  <a:ext uri="{FF2B5EF4-FFF2-40B4-BE49-F238E27FC236}">
                    <a16:creationId xmlns:a16="http://schemas.microsoft.com/office/drawing/2014/main" id="{754BFE82-282E-2CFF-1CBC-09DAFF6A4F67}"/>
                  </a:ext>
                </a:extLst>
              </p:cNvPr>
              <p:cNvSpPr/>
              <p:nvPr/>
            </p:nvSpPr>
            <p:spPr>
              <a:xfrm>
                <a:off x="1191242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96" name="Freeform: Shape 5895">
                <a:extLst>
                  <a:ext uri="{FF2B5EF4-FFF2-40B4-BE49-F238E27FC236}">
                    <a16:creationId xmlns:a16="http://schemas.microsoft.com/office/drawing/2014/main" id="{EB862837-377A-11C4-F392-7B60FCFE3673}"/>
                  </a:ext>
                </a:extLst>
              </p:cNvPr>
              <p:cNvSpPr/>
              <p:nvPr/>
            </p:nvSpPr>
            <p:spPr>
              <a:xfrm>
                <a:off x="1202845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897" name="Freeform: Shape 5896">
                <a:extLst>
                  <a:ext uri="{FF2B5EF4-FFF2-40B4-BE49-F238E27FC236}">
                    <a16:creationId xmlns:a16="http://schemas.microsoft.com/office/drawing/2014/main" id="{C41A0B21-22D7-89EE-82D9-37E7BAAF033C}"/>
                  </a:ext>
                </a:extLst>
              </p:cNvPr>
              <p:cNvSpPr/>
              <p:nvPr/>
            </p:nvSpPr>
            <p:spPr>
              <a:xfrm>
                <a:off x="1214449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13" name="Freeform: Shape 5912">
                <a:extLst>
                  <a:ext uri="{FF2B5EF4-FFF2-40B4-BE49-F238E27FC236}">
                    <a16:creationId xmlns:a16="http://schemas.microsoft.com/office/drawing/2014/main" id="{24CE7B0F-2D86-7466-9915-2C0ED357A86D}"/>
                  </a:ext>
                </a:extLst>
              </p:cNvPr>
              <p:cNvSpPr/>
              <p:nvPr/>
            </p:nvSpPr>
            <p:spPr>
              <a:xfrm>
                <a:off x="935978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14" name="Freeform: Shape 5913">
                <a:extLst>
                  <a:ext uri="{FF2B5EF4-FFF2-40B4-BE49-F238E27FC236}">
                    <a16:creationId xmlns:a16="http://schemas.microsoft.com/office/drawing/2014/main" id="{1B460C19-C892-788C-AA50-87611E755F4C}"/>
                  </a:ext>
                </a:extLst>
              </p:cNvPr>
              <p:cNvSpPr/>
              <p:nvPr/>
            </p:nvSpPr>
            <p:spPr>
              <a:xfrm>
                <a:off x="947581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15" name="Freeform: Shape 5914">
                <a:extLst>
                  <a:ext uri="{FF2B5EF4-FFF2-40B4-BE49-F238E27FC236}">
                    <a16:creationId xmlns:a16="http://schemas.microsoft.com/office/drawing/2014/main" id="{06C1C59C-7386-64DA-059B-8554597B30FB}"/>
                  </a:ext>
                </a:extLst>
              </p:cNvPr>
              <p:cNvSpPr/>
              <p:nvPr/>
            </p:nvSpPr>
            <p:spPr>
              <a:xfrm>
                <a:off x="95918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16" name="Freeform: Shape 5915">
                <a:extLst>
                  <a:ext uri="{FF2B5EF4-FFF2-40B4-BE49-F238E27FC236}">
                    <a16:creationId xmlns:a16="http://schemas.microsoft.com/office/drawing/2014/main" id="{EC354FAB-CE20-DDC1-F102-1ABD2048482D}"/>
                  </a:ext>
                </a:extLst>
              </p:cNvPr>
              <p:cNvSpPr/>
              <p:nvPr/>
            </p:nvSpPr>
            <p:spPr>
              <a:xfrm>
                <a:off x="970786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17" name="Freeform: Shape 5916">
                <a:extLst>
                  <a:ext uri="{FF2B5EF4-FFF2-40B4-BE49-F238E27FC236}">
                    <a16:creationId xmlns:a16="http://schemas.microsoft.com/office/drawing/2014/main" id="{511214AA-14E2-3401-DC5E-D187D49E694B}"/>
                  </a:ext>
                </a:extLst>
              </p:cNvPr>
              <p:cNvSpPr/>
              <p:nvPr/>
            </p:nvSpPr>
            <p:spPr>
              <a:xfrm>
                <a:off x="98238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18" name="Freeform: Shape 5917">
                <a:extLst>
                  <a:ext uri="{FF2B5EF4-FFF2-40B4-BE49-F238E27FC236}">
                    <a16:creationId xmlns:a16="http://schemas.microsoft.com/office/drawing/2014/main" id="{EDF2A9B0-86D9-13E3-272F-E8CB500E3E0A}"/>
                  </a:ext>
                </a:extLst>
              </p:cNvPr>
              <p:cNvSpPr/>
              <p:nvPr/>
            </p:nvSpPr>
            <p:spPr>
              <a:xfrm>
                <a:off x="993992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19" name="Freeform: Shape 5918">
                <a:extLst>
                  <a:ext uri="{FF2B5EF4-FFF2-40B4-BE49-F238E27FC236}">
                    <a16:creationId xmlns:a16="http://schemas.microsoft.com/office/drawing/2014/main" id="{253E333E-E380-FDC4-0EB7-A9130C823448}"/>
                  </a:ext>
                </a:extLst>
              </p:cNvPr>
              <p:cNvSpPr/>
              <p:nvPr/>
            </p:nvSpPr>
            <p:spPr>
              <a:xfrm>
                <a:off x="100559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20" name="Freeform: Shape 5919">
                <a:extLst>
                  <a:ext uri="{FF2B5EF4-FFF2-40B4-BE49-F238E27FC236}">
                    <a16:creationId xmlns:a16="http://schemas.microsoft.com/office/drawing/2014/main" id="{03C6CC71-01C8-F5E3-76E5-7BF1AC97346F}"/>
                  </a:ext>
                </a:extLst>
              </p:cNvPr>
              <p:cNvSpPr/>
              <p:nvPr/>
            </p:nvSpPr>
            <p:spPr>
              <a:xfrm>
                <a:off x="1017199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21" name="Freeform: Shape 5920">
                <a:extLst>
                  <a:ext uri="{FF2B5EF4-FFF2-40B4-BE49-F238E27FC236}">
                    <a16:creationId xmlns:a16="http://schemas.microsoft.com/office/drawing/2014/main" id="{0144D0EA-8F70-3196-2BC7-91CB3834B55C}"/>
                  </a:ext>
                </a:extLst>
              </p:cNvPr>
              <p:cNvSpPr/>
              <p:nvPr/>
            </p:nvSpPr>
            <p:spPr>
              <a:xfrm>
                <a:off x="1028801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22" name="Freeform: Shape 5921">
                <a:extLst>
                  <a:ext uri="{FF2B5EF4-FFF2-40B4-BE49-F238E27FC236}">
                    <a16:creationId xmlns:a16="http://schemas.microsoft.com/office/drawing/2014/main" id="{DE597719-9EA7-2C68-045D-967C0B700EF6}"/>
                  </a:ext>
                </a:extLst>
              </p:cNvPr>
              <p:cNvSpPr/>
              <p:nvPr/>
            </p:nvSpPr>
            <p:spPr>
              <a:xfrm>
                <a:off x="104040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23" name="Freeform: Shape 5922">
                <a:extLst>
                  <a:ext uri="{FF2B5EF4-FFF2-40B4-BE49-F238E27FC236}">
                    <a16:creationId xmlns:a16="http://schemas.microsoft.com/office/drawing/2014/main" id="{F00EA893-ED8F-0354-9D6D-89B2628A451E}"/>
                  </a:ext>
                </a:extLst>
              </p:cNvPr>
              <p:cNvSpPr/>
              <p:nvPr/>
            </p:nvSpPr>
            <p:spPr>
              <a:xfrm>
                <a:off x="1052007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24" name="Freeform: Shape 5923">
                <a:extLst>
                  <a:ext uri="{FF2B5EF4-FFF2-40B4-BE49-F238E27FC236}">
                    <a16:creationId xmlns:a16="http://schemas.microsoft.com/office/drawing/2014/main" id="{4081EF4D-568C-B30B-CBF6-A434FC3B2350}"/>
                  </a:ext>
                </a:extLst>
              </p:cNvPr>
              <p:cNvSpPr/>
              <p:nvPr/>
            </p:nvSpPr>
            <p:spPr>
              <a:xfrm>
                <a:off x="1063611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25" name="Freeform: Shape 5924">
                <a:extLst>
                  <a:ext uri="{FF2B5EF4-FFF2-40B4-BE49-F238E27FC236}">
                    <a16:creationId xmlns:a16="http://schemas.microsoft.com/office/drawing/2014/main" id="{C1D9B5DC-FDE9-0BB6-E280-D5FEEC14BFE2}"/>
                  </a:ext>
                </a:extLst>
              </p:cNvPr>
              <p:cNvSpPr/>
              <p:nvPr/>
            </p:nvSpPr>
            <p:spPr>
              <a:xfrm>
                <a:off x="1075214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26" name="Freeform: Shape 5925">
                <a:extLst>
                  <a:ext uri="{FF2B5EF4-FFF2-40B4-BE49-F238E27FC236}">
                    <a16:creationId xmlns:a16="http://schemas.microsoft.com/office/drawing/2014/main" id="{CBE1081E-7346-B630-BBDF-A006721A1964}"/>
                  </a:ext>
                </a:extLst>
              </p:cNvPr>
              <p:cNvSpPr/>
              <p:nvPr/>
            </p:nvSpPr>
            <p:spPr>
              <a:xfrm>
                <a:off x="108681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27" name="Freeform: Shape 5926">
                <a:extLst>
                  <a:ext uri="{FF2B5EF4-FFF2-40B4-BE49-F238E27FC236}">
                    <a16:creationId xmlns:a16="http://schemas.microsoft.com/office/drawing/2014/main" id="{EA4AF9DA-ABDD-23DA-BE8C-A5858053D926}"/>
                  </a:ext>
                </a:extLst>
              </p:cNvPr>
              <p:cNvSpPr/>
              <p:nvPr/>
            </p:nvSpPr>
            <p:spPr>
              <a:xfrm>
                <a:off x="1098419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28" name="Freeform: Shape 5927">
                <a:extLst>
                  <a:ext uri="{FF2B5EF4-FFF2-40B4-BE49-F238E27FC236}">
                    <a16:creationId xmlns:a16="http://schemas.microsoft.com/office/drawing/2014/main" id="{4C541013-3B3E-7969-CC7D-DFE32F8DC83F}"/>
                  </a:ext>
                </a:extLst>
              </p:cNvPr>
              <p:cNvSpPr/>
              <p:nvPr/>
            </p:nvSpPr>
            <p:spPr>
              <a:xfrm>
                <a:off x="1110022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29" name="Freeform: Shape 5928">
                <a:extLst>
                  <a:ext uri="{FF2B5EF4-FFF2-40B4-BE49-F238E27FC236}">
                    <a16:creationId xmlns:a16="http://schemas.microsoft.com/office/drawing/2014/main" id="{6EA8CCA1-714A-AE8F-7BDD-17E99758AF5D}"/>
                  </a:ext>
                </a:extLst>
              </p:cNvPr>
              <p:cNvSpPr/>
              <p:nvPr/>
            </p:nvSpPr>
            <p:spPr>
              <a:xfrm>
                <a:off x="1121626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30" name="Freeform: Shape 5929">
                <a:extLst>
                  <a:ext uri="{FF2B5EF4-FFF2-40B4-BE49-F238E27FC236}">
                    <a16:creationId xmlns:a16="http://schemas.microsoft.com/office/drawing/2014/main" id="{1D5888A4-A28B-20CA-3260-A881C1220B6F}"/>
                  </a:ext>
                </a:extLst>
              </p:cNvPr>
              <p:cNvSpPr/>
              <p:nvPr/>
            </p:nvSpPr>
            <p:spPr>
              <a:xfrm>
                <a:off x="1133229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31" name="Freeform: Shape 5930">
                <a:extLst>
                  <a:ext uri="{FF2B5EF4-FFF2-40B4-BE49-F238E27FC236}">
                    <a16:creationId xmlns:a16="http://schemas.microsoft.com/office/drawing/2014/main" id="{65D10BEC-044D-DAD6-DC77-241B8B8DD2A3}"/>
                  </a:ext>
                </a:extLst>
              </p:cNvPr>
              <p:cNvSpPr/>
              <p:nvPr/>
            </p:nvSpPr>
            <p:spPr>
              <a:xfrm>
                <a:off x="1144831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32" name="Freeform: Shape 5931">
                <a:extLst>
                  <a:ext uri="{FF2B5EF4-FFF2-40B4-BE49-F238E27FC236}">
                    <a16:creationId xmlns:a16="http://schemas.microsoft.com/office/drawing/2014/main" id="{D1121E85-5208-204B-AACE-7326ED8AD9C8}"/>
                  </a:ext>
                </a:extLst>
              </p:cNvPr>
              <p:cNvSpPr/>
              <p:nvPr/>
            </p:nvSpPr>
            <p:spPr>
              <a:xfrm>
                <a:off x="1156434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33" name="Freeform: Shape 5932">
                <a:extLst>
                  <a:ext uri="{FF2B5EF4-FFF2-40B4-BE49-F238E27FC236}">
                    <a16:creationId xmlns:a16="http://schemas.microsoft.com/office/drawing/2014/main" id="{C1618FA2-A061-AF43-8363-76D63EA0B50D}"/>
                  </a:ext>
                </a:extLst>
              </p:cNvPr>
              <p:cNvSpPr/>
              <p:nvPr/>
            </p:nvSpPr>
            <p:spPr>
              <a:xfrm>
                <a:off x="1168037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34" name="Freeform: Shape 5933">
                <a:extLst>
                  <a:ext uri="{FF2B5EF4-FFF2-40B4-BE49-F238E27FC236}">
                    <a16:creationId xmlns:a16="http://schemas.microsoft.com/office/drawing/2014/main" id="{AC7075C4-2452-0477-C507-45F3439827C3}"/>
                  </a:ext>
                </a:extLst>
              </p:cNvPr>
              <p:cNvSpPr/>
              <p:nvPr/>
            </p:nvSpPr>
            <p:spPr>
              <a:xfrm>
                <a:off x="1179640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35" name="Freeform: Shape 5934">
                <a:extLst>
                  <a:ext uri="{FF2B5EF4-FFF2-40B4-BE49-F238E27FC236}">
                    <a16:creationId xmlns:a16="http://schemas.microsoft.com/office/drawing/2014/main" id="{2F8EAFC1-8BED-525D-AEC5-F1ECDD92F788}"/>
                  </a:ext>
                </a:extLst>
              </p:cNvPr>
              <p:cNvSpPr/>
              <p:nvPr/>
            </p:nvSpPr>
            <p:spPr>
              <a:xfrm>
                <a:off x="1191242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36" name="Freeform: Shape 5935">
                <a:extLst>
                  <a:ext uri="{FF2B5EF4-FFF2-40B4-BE49-F238E27FC236}">
                    <a16:creationId xmlns:a16="http://schemas.microsoft.com/office/drawing/2014/main" id="{97808A6D-B801-7790-F0D2-B31C2B347413}"/>
                  </a:ext>
                </a:extLst>
              </p:cNvPr>
              <p:cNvSpPr/>
              <p:nvPr/>
            </p:nvSpPr>
            <p:spPr>
              <a:xfrm>
                <a:off x="1202845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37" name="Freeform: Shape 5936">
                <a:extLst>
                  <a:ext uri="{FF2B5EF4-FFF2-40B4-BE49-F238E27FC236}">
                    <a16:creationId xmlns:a16="http://schemas.microsoft.com/office/drawing/2014/main" id="{C7087F05-2730-24C8-9D8C-E4FDCB2904AF}"/>
                  </a:ext>
                </a:extLst>
              </p:cNvPr>
              <p:cNvSpPr/>
              <p:nvPr/>
            </p:nvSpPr>
            <p:spPr>
              <a:xfrm>
                <a:off x="1214449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53" name="Freeform: Shape 5952">
                <a:extLst>
                  <a:ext uri="{FF2B5EF4-FFF2-40B4-BE49-F238E27FC236}">
                    <a16:creationId xmlns:a16="http://schemas.microsoft.com/office/drawing/2014/main" id="{5A8B101D-38BA-63BE-33C9-8462FDE72FA9}"/>
                  </a:ext>
                </a:extLst>
              </p:cNvPr>
              <p:cNvSpPr/>
              <p:nvPr/>
            </p:nvSpPr>
            <p:spPr>
              <a:xfrm>
                <a:off x="935978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54" name="Freeform: Shape 5953">
                <a:extLst>
                  <a:ext uri="{FF2B5EF4-FFF2-40B4-BE49-F238E27FC236}">
                    <a16:creationId xmlns:a16="http://schemas.microsoft.com/office/drawing/2014/main" id="{8E49B587-5D22-2652-893C-54B71F6821E3}"/>
                  </a:ext>
                </a:extLst>
              </p:cNvPr>
              <p:cNvSpPr/>
              <p:nvPr/>
            </p:nvSpPr>
            <p:spPr>
              <a:xfrm>
                <a:off x="947581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55" name="Freeform: Shape 5954">
                <a:extLst>
                  <a:ext uri="{FF2B5EF4-FFF2-40B4-BE49-F238E27FC236}">
                    <a16:creationId xmlns:a16="http://schemas.microsoft.com/office/drawing/2014/main" id="{B259743E-DB2B-D177-8F1F-2ECC209861F3}"/>
                  </a:ext>
                </a:extLst>
              </p:cNvPr>
              <p:cNvSpPr/>
              <p:nvPr/>
            </p:nvSpPr>
            <p:spPr>
              <a:xfrm>
                <a:off x="95918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56" name="Freeform: Shape 5955">
                <a:extLst>
                  <a:ext uri="{FF2B5EF4-FFF2-40B4-BE49-F238E27FC236}">
                    <a16:creationId xmlns:a16="http://schemas.microsoft.com/office/drawing/2014/main" id="{0302E971-5EE1-5EC2-2ECD-559A55F8D0FA}"/>
                  </a:ext>
                </a:extLst>
              </p:cNvPr>
              <p:cNvSpPr/>
              <p:nvPr/>
            </p:nvSpPr>
            <p:spPr>
              <a:xfrm>
                <a:off x="970786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57" name="Freeform: Shape 5956">
                <a:extLst>
                  <a:ext uri="{FF2B5EF4-FFF2-40B4-BE49-F238E27FC236}">
                    <a16:creationId xmlns:a16="http://schemas.microsoft.com/office/drawing/2014/main" id="{EDD967FF-358A-CAE7-EC64-349D8A89C89D}"/>
                  </a:ext>
                </a:extLst>
              </p:cNvPr>
              <p:cNvSpPr/>
              <p:nvPr/>
            </p:nvSpPr>
            <p:spPr>
              <a:xfrm>
                <a:off x="98238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58" name="Freeform: Shape 5957">
                <a:extLst>
                  <a:ext uri="{FF2B5EF4-FFF2-40B4-BE49-F238E27FC236}">
                    <a16:creationId xmlns:a16="http://schemas.microsoft.com/office/drawing/2014/main" id="{718D4025-DB43-289E-51E3-CB2AF2585ABC}"/>
                  </a:ext>
                </a:extLst>
              </p:cNvPr>
              <p:cNvSpPr/>
              <p:nvPr/>
            </p:nvSpPr>
            <p:spPr>
              <a:xfrm>
                <a:off x="993992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59" name="Freeform: Shape 5958">
                <a:extLst>
                  <a:ext uri="{FF2B5EF4-FFF2-40B4-BE49-F238E27FC236}">
                    <a16:creationId xmlns:a16="http://schemas.microsoft.com/office/drawing/2014/main" id="{4EC03D77-968F-95D5-3555-98485B94EDBE}"/>
                  </a:ext>
                </a:extLst>
              </p:cNvPr>
              <p:cNvSpPr/>
              <p:nvPr/>
            </p:nvSpPr>
            <p:spPr>
              <a:xfrm>
                <a:off x="100559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60" name="Freeform: Shape 5959">
                <a:extLst>
                  <a:ext uri="{FF2B5EF4-FFF2-40B4-BE49-F238E27FC236}">
                    <a16:creationId xmlns:a16="http://schemas.microsoft.com/office/drawing/2014/main" id="{BC9DE8B2-A190-DF66-1E32-4E239403385A}"/>
                  </a:ext>
                </a:extLst>
              </p:cNvPr>
              <p:cNvSpPr/>
              <p:nvPr/>
            </p:nvSpPr>
            <p:spPr>
              <a:xfrm>
                <a:off x="1017199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61" name="Freeform: Shape 5960">
                <a:extLst>
                  <a:ext uri="{FF2B5EF4-FFF2-40B4-BE49-F238E27FC236}">
                    <a16:creationId xmlns:a16="http://schemas.microsoft.com/office/drawing/2014/main" id="{5220A640-50AB-76B6-ED7F-84B36D23E30A}"/>
                  </a:ext>
                </a:extLst>
              </p:cNvPr>
              <p:cNvSpPr/>
              <p:nvPr/>
            </p:nvSpPr>
            <p:spPr>
              <a:xfrm>
                <a:off x="1028801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62" name="Freeform: Shape 5961">
                <a:extLst>
                  <a:ext uri="{FF2B5EF4-FFF2-40B4-BE49-F238E27FC236}">
                    <a16:creationId xmlns:a16="http://schemas.microsoft.com/office/drawing/2014/main" id="{7B81598A-C5DA-56EF-5D5E-B528DFE3E38C}"/>
                  </a:ext>
                </a:extLst>
              </p:cNvPr>
              <p:cNvSpPr/>
              <p:nvPr/>
            </p:nvSpPr>
            <p:spPr>
              <a:xfrm>
                <a:off x="104040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63" name="Freeform: Shape 5962">
                <a:extLst>
                  <a:ext uri="{FF2B5EF4-FFF2-40B4-BE49-F238E27FC236}">
                    <a16:creationId xmlns:a16="http://schemas.microsoft.com/office/drawing/2014/main" id="{F2679EE8-E6A3-35A8-F923-D9656F990370}"/>
                  </a:ext>
                </a:extLst>
              </p:cNvPr>
              <p:cNvSpPr/>
              <p:nvPr/>
            </p:nvSpPr>
            <p:spPr>
              <a:xfrm>
                <a:off x="1052007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64" name="Freeform: Shape 5963">
                <a:extLst>
                  <a:ext uri="{FF2B5EF4-FFF2-40B4-BE49-F238E27FC236}">
                    <a16:creationId xmlns:a16="http://schemas.microsoft.com/office/drawing/2014/main" id="{D2A35931-DAA2-F2B0-3BDF-A85C8BFEB59C}"/>
                  </a:ext>
                </a:extLst>
              </p:cNvPr>
              <p:cNvSpPr/>
              <p:nvPr/>
            </p:nvSpPr>
            <p:spPr>
              <a:xfrm>
                <a:off x="1063611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65" name="Freeform: Shape 5964">
                <a:extLst>
                  <a:ext uri="{FF2B5EF4-FFF2-40B4-BE49-F238E27FC236}">
                    <a16:creationId xmlns:a16="http://schemas.microsoft.com/office/drawing/2014/main" id="{8403C852-1682-46A7-9219-384DE2124DE1}"/>
                  </a:ext>
                </a:extLst>
              </p:cNvPr>
              <p:cNvSpPr/>
              <p:nvPr/>
            </p:nvSpPr>
            <p:spPr>
              <a:xfrm>
                <a:off x="1075214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66" name="Freeform: Shape 5965">
                <a:extLst>
                  <a:ext uri="{FF2B5EF4-FFF2-40B4-BE49-F238E27FC236}">
                    <a16:creationId xmlns:a16="http://schemas.microsoft.com/office/drawing/2014/main" id="{7491CB07-EA43-D3D1-939C-C09B78FE5D5E}"/>
                  </a:ext>
                </a:extLst>
              </p:cNvPr>
              <p:cNvSpPr/>
              <p:nvPr/>
            </p:nvSpPr>
            <p:spPr>
              <a:xfrm>
                <a:off x="108681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67" name="Freeform: Shape 5966">
                <a:extLst>
                  <a:ext uri="{FF2B5EF4-FFF2-40B4-BE49-F238E27FC236}">
                    <a16:creationId xmlns:a16="http://schemas.microsoft.com/office/drawing/2014/main" id="{CDBBBEEF-1619-C09F-9BFE-B3D780CB8C1E}"/>
                  </a:ext>
                </a:extLst>
              </p:cNvPr>
              <p:cNvSpPr/>
              <p:nvPr/>
            </p:nvSpPr>
            <p:spPr>
              <a:xfrm>
                <a:off x="1098419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68" name="Freeform: Shape 5967">
                <a:extLst>
                  <a:ext uri="{FF2B5EF4-FFF2-40B4-BE49-F238E27FC236}">
                    <a16:creationId xmlns:a16="http://schemas.microsoft.com/office/drawing/2014/main" id="{7ADE062C-349D-14F4-E71B-9F0094E6A9D9}"/>
                  </a:ext>
                </a:extLst>
              </p:cNvPr>
              <p:cNvSpPr/>
              <p:nvPr/>
            </p:nvSpPr>
            <p:spPr>
              <a:xfrm>
                <a:off x="1110022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69" name="Freeform: Shape 5968">
                <a:extLst>
                  <a:ext uri="{FF2B5EF4-FFF2-40B4-BE49-F238E27FC236}">
                    <a16:creationId xmlns:a16="http://schemas.microsoft.com/office/drawing/2014/main" id="{4D88B5C8-C678-0369-076A-7D726B99BB2E}"/>
                  </a:ext>
                </a:extLst>
              </p:cNvPr>
              <p:cNvSpPr/>
              <p:nvPr/>
            </p:nvSpPr>
            <p:spPr>
              <a:xfrm>
                <a:off x="1121626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70" name="Freeform: Shape 5969">
                <a:extLst>
                  <a:ext uri="{FF2B5EF4-FFF2-40B4-BE49-F238E27FC236}">
                    <a16:creationId xmlns:a16="http://schemas.microsoft.com/office/drawing/2014/main" id="{EDC20C82-4646-137F-19EC-7255E56FC153}"/>
                  </a:ext>
                </a:extLst>
              </p:cNvPr>
              <p:cNvSpPr/>
              <p:nvPr/>
            </p:nvSpPr>
            <p:spPr>
              <a:xfrm>
                <a:off x="1133229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71" name="Freeform: Shape 5970">
                <a:extLst>
                  <a:ext uri="{FF2B5EF4-FFF2-40B4-BE49-F238E27FC236}">
                    <a16:creationId xmlns:a16="http://schemas.microsoft.com/office/drawing/2014/main" id="{4C114B79-DB69-74B4-334B-460C8713ADDC}"/>
                  </a:ext>
                </a:extLst>
              </p:cNvPr>
              <p:cNvSpPr/>
              <p:nvPr/>
            </p:nvSpPr>
            <p:spPr>
              <a:xfrm>
                <a:off x="1144831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72" name="Freeform: Shape 5971">
                <a:extLst>
                  <a:ext uri="{FF2B5EF4-FFF2-40B4-BE49-F238E27FC236}">
                    <a16:creationId xmlns:a16="http://schemas.microsoft.com/office/drawing/2014/main" id="{5D9C22E4-4FA5-1131-B427-B1183780E1F2}"/>
                  </a:ext>
                </a:extLst>
              </p:cNvPr>
              <p:cNvSpPr/>
              <p:nvPr/>
            </p:nvSpPr>
            <p:spPr>
              <a:xfrm>
                <a:off x="1156434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73" name="Freeform: Shape 5972">
                <a:extLst>
                  <a:ext uri="{FF2B5EF4-FFF2-40B4-BE49-F238E27FC236}">
                    <a16:creationId xmlns:a16="http://schemas.microsoft.com/office/drawing/2014/main" id="{3937050F-B69F-EA24-7647-53D78AB0D8A9}"/>
                  </a:ext>
                </a:extLst>
              </p:cNvPr>
              <p:cNvSpPr/>
              <p:nvPr/>
            </p:nvSpPr>
            <p:spPr>
              <a:xfrm>
                <a:off x="1168037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74" name="Freeform: Shape 5973">
                <a:extLst>
                  <a:ext uri="{FF2B5EF4-FFF2-40B4-BE49-F238E27FC236}">
                    <a16:creationId xmlns:a16="http://schemas.microsoft.com/office/drawing/2014/main" id="{45710260-E41D-2F33-5A1D-5FC06631CE89}"/>
                  </a:ext>
                </a:extLst>
              </p:cNvPr>
              <p:cNvSpPr/>
              <p:nvPr/>
            </p:nvSpPr>
            <p:spPr>
              <a:xfrm>
                <a:off x="1179640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75" name="Freeform: Shape 5974">
                <a:extLst>
                  <a:ext uri="{FF2B5EF4-FFF2-40B4-BE49-F238E27FC236}">
                    <a16:creationId xmlns:a16="http://schemas.microsoft.com/office/drawing/2014/main" id="{4FC5F70C-E93F-D79E-EAEB-1145D041199E}"/>
                  </a:ext>
                </a:extLst>
              </p:cNvPr>
              <p:cNvSpPr/>
              <p:nvPr/>
            </p:nvSpPr>
            <p:spPr>
              <a:xfrm>
                <a:off x="1191242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76" name="Freeform: Shape 5975">
                <a:extLst>
                  <a:ext uri="{FF2B5EF4-FFF2-40B4-BE49-F238E27FC236}">
                    <a16:creationId xmlns:a16="http://schemas.microsoft.com/office/drawing/2014/main" id="{02015E4C-0B43-059C-30B1-3E43E42C2080}"/>
                  </a:ext>
                </a:extLst>
              </p:cNvPr>
              <p:cNvSpPr/>
              <p:nvPr/>
            </p:nvSpPr>
            <p:spPr>
              <a:xfrm>
                <a:off x="1202845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77" name="Freeform: Shape 5976">
                <a:extLst>
                  <a:ext uri="{FF2B5EF4-FFF2-40B4-BE49-F238E27FC236}">
                    <a16:creationId xmlns:a16="http://schemas.microsoft.com/office/drawing/2014/main" id="{83F00334-34D4-7161-306B-55E0F5923084}"/>
                  </a:ext>
                </a:extLst>
              </p:cNvPr>
              <p:cNvSpPr/>
              <p:nvPr/>
            </p:nvSpPr>
            <p:spPr>
              <a:xfrm>
                <a:off x="1214449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93" name="Freeform: Shape 5992">
                <a:extLst>
                  <a:ext uri="{FF2B5EF4-FFF2-40B4-BE49-F238E27FC236}">
                    <a16:creationId xmlns:a16="http://schemas.microsoft.com/office/drawing/2014/main" id="{87768678-583A-92D2-EB30-014DE1083B0A}"/>
                  </a:ext>
                </a:extLst>
              </p:cNvPr>
              <p:cNvSpPr/>
              <p:nvPr/>
            </p:nvSpPr>
            <p:spPr>
              <a:xfrm>
                <a:off x="935978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94" name="Freeform: Shape 5993">
                <a:extLst>
                  <a:ext uri="{FF2B5EF4-FFF2-40B4-BE49-F238E27FC236}">
                    <a16:creationId xmlns:a16="http://schemas.microsoft.com/office/drawing/2014/main" id="{31755B10-59D9-73C2-1675-BB0B715307E7}"/>
                  </a:ext>
                </a:extLst>
              </p:cNvPr>
              <p:cNvSpPr/>
              <p:nvPr/>
            </p:nvSpPr>
            <p:spPr>
              <a:xfrm>
                <a:off x="947581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95" name="Freeform: Shape 5994">
                <a:extLst>
                  <a:ext uri="{FF2B5EF4-FFF2-40B4-BE49-F238E27FC236}">
                    <a16:creationId xmlns:a16="http://schemas.microsoft.com/office/drawing/2014/main" id="{E97C3ED0-EBB4-1A22-AA97-86454017CB3D}"/>
                  </a:ext>
                </a:extLst>
              </p:cNvPr>
              <p:cNvSpPr/>
              <p:nvPr/>
            </p:nvSpPr>
            <p:spPr>
              <a:xfrm>
                <a:off x="95918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96" name="Freeform: Shape 5995">
                <a:extLst>
                  <a:ext uri="{FF2B5EF4-FFF2-40B4-BE49-F238E27FC236}">
                    <a16:creationId xmlns:a16="http://schemas.microsoft.com/office/drawing/2014/main" id="{E0A7C47F-D458-5B30-B155-DCA7A8C64D67}"/>
                  </a:ext>
                </a:extLst>
              </p:cNvPr>
              <p:cNvSpPr/>
              <p:nvPr/>
            </p:nvSpPr>
            <p:spPr>
              <a:xfrm>
                <a:off x="970786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97" name="Freeform: Shape 5996">
                <a:extLst>
                  <a:ext uri="{FF2B5EF4-FFF2-40B4-BE49-F238E27FC236}">
                    <a16:creationId xmlns:a16="http://schemas.microsoft.com/office/drawing/2014/main" id="{920A29C0-B55F-56DE-891D-7C5CD1A2D5D1}"/>
                  </a:ext>
                </a:extLst>
              </p:cNvPr>
              <p:cNvSpPr/>
              <p:nvPr/>
            </p:nvSpPr>
            <p:spPr>
              <a:xfrm>
                <a:off x="98238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98" name="Freeform: Shape 5997">
                <a:extLst>
                  <a:ext uri="{FF2B5EF4-FFF2-40B4-BE49-F238E27FC236}">
                    <a16:creationId xmlns:a16="http://schemas.microsoft.com/office/drawing/2014/main" id="{6FF8F122-B536-524E-54F9-9049D3EC5AD9}"/>
                  </a:ext>
                </a:extLst>
              </p:cNvPr>
              <p:cNvSpPr/>
              <p:nvPr/>
            </p:nvSpPr>
            <p:spPr>
              <a:xfrm>
                <a:off x="993992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5999" name="Freeform: Shape 5998">
                <a:extLst>
                  <a:ext uri="{FF2B5EF4-FFF2-40B4-BE49-F238E27FC236}">
                    <a16:creationId xmlns:a16="http://schemas.microsoft.com/office/drawing/2014/main" id="{20BDB46A-0034-F126-42E1-CE7DB9FD9B53}"/>
                  </a:ext>
                </a:extLst>
              </p:cNvPr>
              <p:cNvSpPr/>
              <p:nvPr/>
            </p:nvSpPr>
            <p:spPr>
              <a:xfrm>
                <a:off x="100559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00" name="Freeform: Shape 5999">
                <a:extLst>
                  <a:ext uri="{FF2B5EF4-FFF2-40B4-BE49-F238E27FC236}">
                    <a16:creationId xmlns:a16="http://schemas.microsoft.com/office/drawing/2014/main" id="{495D7299-3FF3-BBCC-4B77-08F47B785C18}"/>
                  </a:ext>
                </a:extLst>
              </p:cNvPr>
              <p:cNvSpPr/>
              <p:nvPr/>
            </p:nvSpPr>
            <p:spPr>
              <a:xfrm>
                <a:off x="1017199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01" name="Freeform: Shape 6000">
                <a:extLst>
                  <a:ext uri="{FF2B5EF4-FFF2-40B4-BE49-F238E27FC236}">
                    <a16:creationId xmlns:a16="http://schemas.microsoft.com/office/drawing/2014/main" id="{46887000-8423-82E1-8C53-05587ADB2B25}"/>
                  </a:ext>
                </a:extLst>
              </p:cNvPr>
              <p:cNvSpPr/>
              <p:nvPr/>
            </p:nvSpPr>
            <p:spPr>
              <a:xfrm>
                <a:off x="1028801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02" name="Freeform: Shape 6001">
                <a:extLst>
                  <a:ext uri="{FF2B5EF4-FFF2-40B4-BE49-F238E27FC236}">
                    <a16:creationId xmlns:a16="http://schemas.microsoft.com/office/drawing/2014/main" id="{E0BE4BA0-647F-78B2-0E38-988DC010F2B3}"/>
                  </a:ext>
                </a:extLst>
              </p:cNvPr>
              <p:cNvSpPr/>
              <p:nvPr/>
            </p:nvSpPr>
            <p:spPr>
              <a:xfrm>
                <a:off x="104040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03" name="Freeform: Shape 6002">
                <a:extLst>
                  <a:ext uri="{FF2B5EF4-FFF2-40B4-BE49-F238E27FC236}">
                    <a16:creationId xmlns:a16="http://schemas.microsoft.com/office/drawing/2014/main" id="{900524CB-E22E-8D35-203F-37E69C5858EF}"/>
                  </a:ext>
                </a:extLst>
              </p:cNvPr>
              <p:cNvSpPr/>
              <p:nvPr/>
            </p:nvSpPr>
            <p:spPr>
              <a:xfrm>
                <a:off x="1052007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04" name="Freeform: Shape 6003">
                <a:extLst>
                  <a:ext uri="{FF2B5EF4-FFF2-40B4-BE49-F238E27FC236}">
                    <a16:creationId xmlns:a16="http://schemas.microsoft.com/office/drawing/2014/main" id="{B92B5B11-2B9B-03C5-7126-7572B85D9A07}"/>
                  </a:ext>
                </a:extLst>
              </p:cNvPr>
              <p:cNvSpPr/>
              <p:nvPr/>
            </p:nvSpPr>
            <p:spPr>
              <a:xfrm>
                <a:off x="1063611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05" name="Freeform: Shape 6004">
                <a:extLst>
                  <a:ext uri="{FF2B5EF4-FFF2-40B4-BE49-F238E27FC236}">
                    <a16:creationId xmlns:a16="http://schemas.microsoft.com/office/drawing/2014/main" id="{53442C74-C8A2-D7BA-A0E9-25622E7FCD24}"/>
                  </a:ext>
                </a:extLst>
              </p:cNvPr>
              <p:cNvSpPr/>
              <p:nvPr/>
            </p:nvSpPr>
            <p:spPr>
              <a:xfrm>
                <a:off x="1075214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06" name="Freeform: Shape 6005">
                <a:extLst>
                  <a:ext uri="{FF2B5EF4-FFF2-40B4-BE49-F238E27FC236}">
                    <a16:creationId xmlns:a16="http://schemas.microsoft.com/office/drawing/2014/main" id="{C6B9CECE-3A05-BB47-BB71-5026F83AAD1F}"/>
                  </a:ext>
                </a:extLst>
              </p:cNvPr>
              <p:cNvSpPr/>
              <p:nvPr/>
            </p:nvSpPr>
            <p:spPr>
              <a:xfrm>
                <a:off x="108681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07" name="Freeform: Shape 6006">
                <a:extLst>
                  <a:ext uri="{FF2B5EF4-FFF2-40B4-BE49-F238E27FC236}">
                    <a16:creationId xmlns:a16="http://schemas.microsoft.com/office/drawing/2014/main" id="{AD940784-80A1-7D98-B21C-263C6341A38F}"/>
                  </a:ext>
                </a:extLst>
              </p:cNvPr>
              <p:cNvSpPr/>
              <p:nvPr/>
            </p:nvSpPr>
            <p:spPr>
              <a:xfrm>
                <a:off x="1098419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08" name="Freeform: Shape 6007">
                <a:extLst>
                  <a:ext uri="{FF2B5EF4-FFF2-40B4-BE49-F238E27FC236}">
                    <a16:creationId xmlns:a16="http://schemas.microsoft.com/office/drawing/2014/main" id="{CAE9D203-93BE-365C-EC17-E1DAB99FE66A}"/>
                  </a:ext>
                </a:extLst>
              </p:cNvPr>
              <p:cNvSpPr/>
              <p:nvPr/>
            </p:nvSpPr>
            <p:spPr>
              <a:xfrm>
                <a:off x="1110022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09" name="Freeform: Shape 6008">
                <a:extLst>
                  <a:ext uri="{FF2B5EF4-FFF2-40B4-BE49-F238E27FC236}">
                    <a16:creationId xmlns:a16="http://schemas.microsoft.com/office/drawing/2014/main" id="{2AAEC5CB-8876-66DD-32F3-17C055013684}"/>
                  </a:ext>
                </a:extLst>
              </p:cNvPr>
              <p:cNvSpPr/>
              <p:nvPr/>
            </p:nvSpPr>
            <p:spPr>
              <a:xfrm>
                <a:off x="1121626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10" name="Freeform: Shape 6009">
                <a:extLst>
                  <a:ext uri="{FF2B5EF4-FFF2-40B4-BE49-F238E27FC236}">
                    <a16:creationId xmlns:a16="http://schemas.microsoft.com/office/drawing/2014/main" id="{B323B9D8-EBF6-CC0B-0B28-21647F17B80D}"/>
                  </a:ext>
                </a:extLst>
              </p:cNvPr>
              <p:cNvSpPr/>
              <p:nvPr/>
            </p:nvSpPr>
            <p:spPr>
              <a:xfrm>
                <a:off x="1133229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11" name="Freeform: Shape 6010">
                <a:extLst>
                  <a:ext uri="{FF2B5EF4-FFF2-40B4-BE49-F238E27FC236}">
                    <a16:creationId xmlns:a16="http://schemas.microsoft.com/office/drawing/2014/main" id="{55B3453B-7682-C945-A786-3DEAF4F2BE12}"/>
                  </a:ext>
                </a:extLst>
              </p:cNvPr>
              <p:cNvSpPr/>
              <p:nvPr/>
            </p:nvSpPr>
            <p:spPr>
              <a:xfrm>
                <a:off x="1144831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12" name="Freeform: Shape 6011">
                <a:extLst>
                  <a:ext uri="{FF2B5EF4-FFF2-40B4-BE49-F238E27FC236}">
                    <a16:creationId xmlns:a16="http://schemas.microsoft.com/office/drawing/2014/main" id="{7F02D474-2212-7962-0DE8-B024019AF8A4}"/>
                  </a:ext>
                </a:extLst>
              </p:cNvPr>
              <p:cNvSpPr/>
              <p:nvPr/>
            </p:nvSpPr>
            <p:spPr>
              <a:xfrm>
                <a:off x="1156434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13" name="Freeform: Shape 6012">
                <a:extLst>
                  <a:ext uri="{FF2B5EF4-FFF2-40B4-BE49-F238E27FC236}">
                    <a16:creationId xmlns:a16="http://schemas.microsoft.com/office/drawing/2014/main" id="{C27E6B12-2307-C36B-8F0A-D631A3D0B889}"/>
                  </a:ext>
                </a:extLst>
              </p:cNvPr>
              <p:cNvSpPr/>
              <p:nvPr/>
            </p:nvSpPr>
            <p:spPr>
              <a:xfrm>
                <a:off x="1168037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14" name="Freeform: Shape 6013">
                <a:extLst>
                  <a:ext uri="{FF2B5EF4-FFF2-40B4-BE49-F238E27FC236}">
                    <a16:creationId xmlns:a16="http://schemas.microsoft.com/office/drawing/2014/main" id="{8A4A1108-B794-56E8-D2D0-9401EFE4CBB8}"/>
                  </a:ext>
                </a:extLst>
              </p:cNvPr>
              <p:cNvSpPr/>
              <p:nvPr/>
            </p:nvSpPr>
            <p:spPr>
              <a:xfrm>
                <a:off x="1179640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15" name="Freeform: Shape 6014">
                <a:extLst>
                  <a:ext uri="{FF2B5EF4-FFF2-40B4-BE49-F238E27FC236}">
                    <a16:creationId xmlns:a16="http://schemas.microsoft.com/office/drawing/2014/main" id="{CBB022F7-FE6D-EE02-1808-287C622D84E6}"/>
                  </a:ext>
                </a:extLst>
              </p:cNvPr>
              <p:cNvSpPr/>
              <p:nvPr/>
            </p:nvSpPr>
            <p:spPr>
              <a:xfrm>
                <a:off x="1191242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16" name="Freeform: Shape 6015">
                <a:extLst>
                  <a:ext uri="{FF2B5EF4-FFF2-40B4-BE49-F238E27FC236}">
                    <a16:creationId xmlns:a16="http://schemas.microsoft.com/office/drawing/2014/main" id="{02A496BA-DE52-E5B6-4C87-8F71A0D24FF7}"/>
                  </a:ext>
                </a:extLst>
              </p:cNvPr>
              <p:cNvSpPr/>
              <p:nvPr/>
            </p:nvSpPr>
            <p:spPr>
              <a:xfrm>
                <a:off x="1202845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17" name="Freeform: Shape 6016">
                <a:extLst>
                  <a:ext uri="{FF2B5EF4-FFF2-40B4-BE49-F238E27FC236}">
                    <a16:creationId xmlns:a16="http://schemas.microsoft.com/office/drawing/2014/main" id="{4C399AF3-F083-513C-603B-1F1D86F4FDF2}"/>
                  </a:ext>
                </a:extLst>
              </p:cNvPr>
              <p:cNvSpPr/>
              <p:nvPr/>
            </p:nvSpPr>
            <p:spPr>
              <a:xfrm>
                <a:off x="1214449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33" name="Freeform: Shape 6032">
                <a:extLst>
                  <a:ext uri="{FF2B5EF4-FFF2-40B4-BE49-F238E27FC236}">
                    <a16:creationId xmlns:a16="http://schemas.microsoft.com/office/drawing/2014/main" id="{0F3A6BB3-5800-E178-31E8-5E16095FB199}"/>
                  </a:ext>
                </a:extLst>
              </p:cNvPr>
              <p:cNvSpPr/>
              <p:nvPr/>
            </p:nvSpPr>
            <p:spPr>
              <a:xfrm>
                <a:off x="935978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34" name="Freeform: Shape 6033">
                <a:extLst>
                  <a:ext uri="{FF2B5EF4-FFF2-40B4-BE49-F238E27FC236}">
                    <a16:creationId xmlns:a16="http://schemas.microsoft.com/office/drawing/2014/main" id="{0F27F525-1132-6CED-C1D8-6EFEBCC9A0EC}"/>
                  </a:ext>
                </a:extLst>
              </p:cNvPr>
              <p:cNvSpPr/>
              <p:nvPr/>
            </p:nvSpPr>
            <p:spPr>
              <a:xfrm>
                <a:off x="947581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35" name="Freeform: Shape 6034">
                <a:extLst>
                  <a:ext uri="{FF2B5EF4-FFF2-40B4-BE49-F238E27FC236}">
                    <a16:creationId xmlns:a16="http://schemas.microsoft.com/office/drawing/2014/main" id="{FCCA211A-8511-BF21-447C-4793E94ED1BF}"/>
                  </a:ext>
                </a:extLst>
              </p:cNvPr>
              <p:cNvSpPr/>
              <p:nvPr/>
            </p:nvSpPr>
            <p:spPr>
              <a:xfrm>
                <a:off x="95918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36" name="Freeform: Shape 6035">
                <a:extLst>
                  <a:ext uri="{FF2B5EF4-FFF2-40B4-BE49-F238E27FC236}">
                    <a16:creationId xmlns:a16="http://schemas.microsoft.com/office/drawing/2014/main" id="{FDE97D6B-2309-1A9C-1401-37CADA3472CE}"/>
                  </a:ext>
                </a:extLst>
              </p:cNvPr>
              <p:cNvSpPr/>
              <p:nvPr/>
            </p:nvSpPr>
            <p:spPr>
              <a:xfrm>
                <a:off x="970786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37" name="Freeform: Shape 6036">
                <a:extLst>
                  <a:ext uri="{FF2B5EF4-FFF2-40B4-BE49-F238E27FC236}">
                    <a16:creationId xmlns:a16="http://schemas.microsoft.com/office/drawing/2014/main" id="{0FDF252D-E63E-D085-21DB-C252F848EC97}"/>
                  </a:ext>
                </a:extLst>
              </p:cNvPr>
              <p:cNvSpPr/>
              <p:nvPr/>
            </p:nvSpPr>
            <p:spPr>
              <a:xfrm>
                <a:off x="98238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38" name="Freeform: Shape 6037">
                <a:extLst>
                  <a:ext uri="{FF2B5EF4-FFF2-40B4-BE49-F238E27FC236}">
                    <a16:creationId xmlns:a16="http://schemas.microsoft.com/office/drawing/2014/main" id="{12761301-58AA-5135-211E-54C3A87685A1}"/>
                  </a:ext>
                </a:extLst>
              </p:cNvPr>
              <p:cNvSpPr/>
              <p:nvPr/>
            </p:nvSpPr>
            <p:spPr>
              <a:xfrm>
                <a:off x="993992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39" name="Freeform: Shape 6038">
                <a:extLst>
                  <a:ext uri="{FF2B5EF4-FFF2-40B4-BE49-F238E27FC236}">
                    <a16:creationId xmlns:a16="http://schemas.microsoft.com/office/drawing/2014/main" id="{B9B206A3-53D2-3CF3-F6E0-3A4787505E83}"/>
                  </a:ext>
                </a:extLst>
              </p:cNvPr>
              <p:cNvSpPr/>
              <p:nvPr/>
            </p:nvSpPr>
            <p:spPr>
              <a:xfrm>
                <a:off x="100559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40" name="Freeform: Shape 6039">
                <a:extLst>
                  <a:ext uri="{FF2B5EF4-FFF2-40B4-BE49-F238E27FC236}">
                    <a16:creationId xmlns:a16="http://schemas.microsoft.com/office/drawing/2014/main" id="{742BD111-F94D-EFDF-16BB-71E255373DD3}"/>
                  </a:ext>
                </a:extLst>
              </p:cNvPr>
              <p:cNvSpPr/>
              <p:nvPr/>
            </p:nvSpPr>
            <p:spPr>
              <a:xfrm>
                <a:off x="1017199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41" name="Freeform: Shape 6040">
                <a:extLst>
                  <a:ext uri="{FF2B5EF4-FFF2-40B4-BE49-F238E27FC236}">
                    <a16:creationId xmlns:a16="http://schemas.microsoft.com/office/drawing/2014/main" id="{3FACAEE7-CF74-809F-C06E-C4FC4957887A}"/>
                  </a:ext>
                </a:extLst>
              </p:cNvPr>
              <p:cNvSpPr/>
              <p:nvPr/>
            </p:nvSpPr>
            <p:spPr>
              <a:xfrm>
                <a:off x="1028801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42" name="Freeform: Shape 6041">
                <a:extLst>
                  <a:ext uri="{FF2B5EF4-FFF2-40B4-BE49-F238E27FC236}">
                    <a16:creationId xmlns:a16="http://schemas.microsoft.com/office/drawing/2014/main" id="{74F2FF85-6FC9-F340-5D8C-FA2AB0AD2211}"/>
                  </a:ext>
                </a:extLst>
              </p:cNvPr>
              <p:cNvSpPr/>
              <p:nvPr/>
            </p:nvSpPr>
            <p:spPr>
              <a:xfrm>
                <a:off x="104040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43" name="Freeform: Shape 6042">
                <a:extLst>
                  <a:ext uri="{FF2B5EF4-FFF2-40B4-BE49-F238E27FC236}">
                    <a16:creationId xmlns:a16="http://schemas.microsoft.com/office/drawing/2014/main" id="{C9983D56-3C9C-9744-DE35-0BF435454E1A}"/>
                  </a:ext>
                </a:extLst>
              </p:cNvPr>
              <p:cNvSpPr/>
              <p:nvPr/>
            </p:nvSpPr>
            <p:spPr>
              <a:xfrm>
                <a:off x="1052007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44" name="Freeform: Shape 6043">
                <a:extLst>
                  <a:ext uri="{FF2B5EF4-FFF2-40B4-BE49-F238E27FC236}">
                    <a16:creationId xmlns:a16="http://schemas.microsoft.com/office/drawing/2014/main" id="{3F5F92F5-D19D-688A-9D6B-F3C9C2B278AE}"/>
                  </a:ext>
                </a:extLst>
              </p:cNvPr>
              <p:cNvSpPr/>
              <p:nvPr/>
            </p:nvSpPr>
            <p:spPr>
              <a:xfrm>
                <a:off x="1063611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45" name="Freeform: Shape 6044">
                <a:extLst>
                  <a:ext uri="{FF2B5EF4-FFF2-40B4-BE49-F238E27FC236}">
                    <a16:creationId xmlns:a16="http://schemas.microsoft.com/office/drawing/2014/main" id="{AEE4A8A1-2A2B-9636-8B83-A284F3D3077A}"/>
                  </a:ext>
                </a:extLst>
              </p:cNvPr>
              <p:cNvSpPr/>
              <p:nvPr/>
            </p:nvSpPr>
            <p:spPr>
              <a:xfrm>
                <a:off x="1075214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46" name="Freeform: Shape 6045">
                <a:extLst>
                  <a:ext uri="{FF2B5EF4-FFF2-40B4-BE49-F238E27FC236}">
                    <a16:creationId xmlns:a16="http://schemas.microsoft.com/office/drawing/2014/main" id="{F1F44979-E997-B51D-1833-2AB588BF2F57}"/>
                  </a:ext>
                </a:extLst>
              </p:cNvPr>
              <p:cNvSpPr/>
              <p:nvPr/>
            </p:nvSpPr>
            <p:spPr>
              <a:xfrm>
                <a:off x="108681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47" name="Freeform: Shape 6046">
                <a:extLst>
                  <a:ext uri="{FF2B5EF4-FFF2-40B4-BE49-F238E27FC236}">
                    <a16:creationId xmlns:a16="http://schemas.microsoft.com/office/drawing/2014/main" id="{0D467F8A-3607-9E1D-7D6D-E6998C973D44}"/>
                  </a:ext>
                </a:extLst>
              </p:cNvPr>
              <p:cNvSpPr/>
              <p:nvPr/>
            </p:nvSpPr>
            <p:spPr>
              <a:xfrm>
                <a:off x="1098419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48" name="Freeform: Shape 6047">
                <a:extLst>
                  <a:ext uri="{FF2B5EF4-FFF2-40B4-BE49-F238E27FC236}">
                    <a16:creationId xmlns:a16="http://schemas.microsoft.com/office/drawing/2014/main" id="{500E590A-38B2-DFA4-793D-27E90F7D492F}"/>
                  </a:ext>
                </a:extLst>
              </p:cNvPr>
              <p:cNvSpPr/>
              <p:nvPr/>
            </p:nvSpPr>
            <p:spPr>
              <a:xfrm>
                <a:off x="1110022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49" name="Freeform: Shape 6048">
                <a:extLst>
                  <a:ext uri="{FF2B5EF4-FFF2-40B4-BE49-F238E27FC236}">
                    <a16:creationId xmlns:a16="http://schemas.microsoft.com/office/drawing/2014/main" id="{F167C3A4-6F35-448C-B9A6-9A3EB2E19F63}"/>
                  </a:ext>
                </a:extLst>
              </p:cNvPr>
              <p:cNvSpPr/>
              <p:nvPr/>
            </p:nvSpPr>
            <p:spPr>
              <a:xfrm>
                <a:off x="1121626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50" name="Freeform: Shape 6049">
                <a:extLst>
                  <a:ext uri="{FF2B5EF4-FFF2-40B4-BE49-F238E27FC236}">
                    <a16:creationId xmlns:a16="http://schemas.microsoft.com/office/drawing/2014/main" id="{6199D6FA-83C4-A818-C6CD-AC7B5AF273BC}"/>
                  </a:ext>
                </a:extLst>
              </p:cNvPr>
              <p:cNvSpPr/>
              <p:nvPr/>
            </p:nvSpPr>
            <p:spPr>
              <a:xfrm>
                <a:off x="1133229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51" name="Freeform: Shape 6050">
                <a:extLst>
                  <a:ext uri="{FF2B5EF4-FFF2-40B4-BE49-F238E27FC236}">
                    <a16:creationId xmlns:a16="http://schemas.microsoft.com/office/drawing/2014/main" id="{1B2D689E-8CFF-C888-A58C-E52DB6935F16}"/>
                  </a:ext>
                </a:extLst>
              </p:cNvPr>
              <p:cNvSpPr/>
              <p:nvPr/>
            </p:nvSpPr>
            <p:spPr>
              <a:xfrm>
                <a:off x="1144831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52" name="Freeform: Shape 6051">
                <a:extLst>
                  <a:ext uri="{FF2B5EF4-FFF2-40B4-BE49-F238E27FC236}">
                    <a16:creationId xmlns:a16="http://schemas.microsoft.com/office/drawing/2014/main" id="{40142686-444A-771B-CEC9-86FED9A897B9}"/>
                  </a:ext>
                </a:extLst>
              </p:cNvPr>
              <p:cNvSpPr/>
              <p:nvPr/>
            </p:nvSpPr>
            <p:spPr>
              <a:xfrm>
                <a:off x="1156434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53" name="Freeform: Shape 6052">
                <a:extLst>
                  <a:ext uri="{FF2B5EF4-FFF2-40B4-BE49-F238E27FC236}">
                    <a16:creationId xmlns:a16="http://schemas.microsoft.com/office/drawing/2014/main" id="{0803F40A-5529-6B41-8D93-E764C7BD623B}"/>
                  </a:ext>
                </a:extLst>
              </p:cNvPr>
              <p:cNvSpPr/>
              <p:nvPr/>
            </p:nvSpPr>
            <p:spPr>
              <a:xfrm>
                <a:off x="1168037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54" name="Freeform: Shape 6053">
                <a:extLst>
                  <a:ext uri="{FF2B5EF4-FFF2-40B4-BE49-F238E27FC236}">
                    <a16:creationId xmlns:a16="http://schemas.microsoft.com/office/drawing/2014/main" id="{76193F70-8B69-ACA0-ABA1-96A30D27B3D2}"/>
                  </a:ext>
                </a:extLst>
              </p:cNvPr>
              <p:cNvSpPr/>
              <p:nvPr/>
            </p:nvSpPr>
            <p:spPr>
              <a:xfrm>
                <a:off x="1179640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55" name="Freeform: Shape 6054">
                <a:extLst>
                  <a:ext uri="{FF2B5EF4-FFF2-40B4-BE49-F238E27FC236}">
                    <a16:creationId xmlns:a16="http://schemas.microsoft.com/office/drawing/2014/main" id="{0FF1807F-F35F-6011-2BCD-9416409E23CE}"/>
                  </a:ext>
                </a:extLst>
              </p:cNvPr>
              <p:cNvSpPr/>
              <p:nvPr/>
            </p:nvSpPr>
            <p:spPr>
              <a:xfrm>
                <a:off x="1191242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56" name="Freeform: Shape 6055">
                <a:extLst>
                  <a:ext uri="{FF2B5EF4-FFF2-40B4-BE49-F238E27FC236}">
                    <a16:creationId xmlns:a16="http://schemas.microsoft.com/office/drawing/2014/main" id="{B23FFAFE-540A-0113-97C2-BCDC39B60A2A}"/>
                  </a:ext>
                </a:extLst>
              </p:cNvPr>
              <p:cNvSpPr/>
              <p:nvPr/>
            </p:nvSpPr>
            <p:spPr>
              <a:xfrm>
                <a:off x="1202845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57" name="Freeform: Shape 6056">
                <a:extLst>
                  <a:ext uri="{FF2B5EF4-FFF2-40B4-BE49-F238E27FC236}">
                    <a16:creationId xmlns:a16="http://schemas.microsoft.com/office/drawing/2014/main" id="{13C8AEFB-B01B-9CAF-DECA-E2F69FAAAAB2}"/>
                  </a:ext>
                </a:extLst>
              </p:cNvPr>
              <p:cNvSpPr/>
              <p:nvPr/>
            </p:nvSpPr>
            <p:spPr>
              <a:xfrm>
                <a:off x="1214449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73" name="Freeform: Shape 6072">
                <a:extLst>
                  <a:ext uri="{FF2B5EF4-FFF2-40B4-BE49-F238E27FC236}">
                    <a16:creationId xmlns:a16="http://schemas.microsoft.com/office/drawing/2014/main" id="{B06395C4-7D23-0AD4-949B-E332636DCB49}"/>
                  </a:ext>
                </a:extLst>
              </p:cNvPr>
              <p:cNvSpPr/>
              <p:nvPr/>
            </p:nvSpPr>
            <p:spPr>
              <a:xfrm>
                <a:off x="935978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74" name="Freeform: Shape 6073">
                <a:extLst>
                  <a:ext uri="{FF2B5EF4-FFF2-40B4-BE49-F238E27FC236}">
                    <a16:creationId xmlns:a16="http://schemas.microsoft.com/office/drawing/2014/main" id="{53CD54DD-C6F6-DF0B-3BF8-4069F79ADDCF}"/>
                  </a:ext>
                </a:extLst>
              </p:cNvPr>
              <p:cNvSpPr/>
              <p:nvPr/>
            </p:nvSpPr>
            <p:spPr>
              <a:xfrm>
                <a:off x="947581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75" name="Freeform: Shape 6074">
                <a:extLst>
                  <a:ext uri="{FF2B5EF4-FFF2-40B4-BE49-F238E27FC236}">
                    <a16:creationId xmlns:a16="http://schemas.microsoft.com/office/drawing/2014/main" id="{1C0A481D-04F9-C933-B37E-2C47B66E50BD}"/>
                  </a:ext>
                </a:extLst>
              </p:cNvPr>
              <p:cNvSpPr/>
              <p:nvPr/>
            </p:nvSpPr>
            <p:spPr>
              <a:xfrm>
                <a:off x="95918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76" name="Freeform: Shape 6075">
                <a:extLst>
                  <a:ext uri="{FF2B5EF4-FFF2-40B4-BE49-F238E27FC236}">
                    <a16:creationId xmlns:a16="http://schemas.microsoft.com/office/drawing/2014/main" id="{FBBDCAAA-FA6F-E910-6988-0927F979EBB8}"/>
                  </a:ext>
                </a:extLst>
              </p:cNvPr>
              <p:cNvSpPr/>
              <p:nvPr/>
            </p:nvSpPr>
            <p:spPr>
              <a:xfrm>
                <a:off x="970786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77" name="Freeform: Shape 6076">
                <a:extLst>
                  <a:ext uri="{FF2B5EF4-FFF2-40B4-BE49-F238E27FC236}">
                    <a16:creationId xmlns:a16="http://schemas.microsoft.com/office/drawing/2014/main" id="{2E5F0FA3-8922-8FA2-93B4-D6EB26E3616B}"/>
                  </a:ext>
                </a:extLst>
              </p:cNvPr>
              <p:cNvSpPr/>
              <p:nvPr/>
            </p:nvSpPr>
            <p:spPr>
              <a:xfrm>
                <a:off x="98238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78" name="Freeform: Shape 6077">
                <a:extLst>
                  <a:ext uri="{FF2B5EF4-FFF2-40B4-BE49-F238E27FC236}">
                    <a16:creationId xmlns:a16="http://schemas.microsoft.com/office/drawing/2014/main" id="{6D34CF03-B725-EC23-3D6C-8786E00AFCBB}"/>
                  </a:ext>
                </a:extLst>
              </p:cNvPr>
              <p:cNvSpPr/>
              <p:nvPr/>
            </p:nvSpPr>
            <p:spPr>
              <a:xfrm>
                <a:off x="993992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79" name="Freeform: Shape 6078">
                <a:extLst>
                  <a:ext uri="{FF2B5EF4-FFF2-40B4-BE49-F238E27FC236}">
                    <a16:creationId xmlns:a16="http://schemas.microsoft.com/office/drawing/2014/main" id="{CD6C2AB2-7D0C-6056-CE1A-B297FA802101}"/>
                  </a:ext>
                </a:extLst>
              </p:cNvPr>
              <p:cNvSpPr/>
              <p:nvPr/>
            </p:nvSpPr>
            <p:spPr>
              <a:xfrm>
                <a:off x="100559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80" name="Freeform: Shape 6079">
                <a:extLst>
                  <a:ext uri="{FF2B5EF4-FFF2-40B4-BE49-F238E27FC236}">
                    <a16:creationId xmlns:a16="http://schemas.microsoft.com/office/drawing/2014/main" id="{BC35E5BF-10E0-4F5B-E44F-EDBF624FB568}"/>
                  </a:ext>
                </a:extLst>
              </p:cNvPr>
              <p:cNvSpPr/>
              <p:nvPr/>
            </p:nvSpPr>
            <p:spPr>
              <a:xfrm>
                <a:off x="1017199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81" name="Freeform: Shape 6080">
                <a:extLst>
                  <a:ext uri="{FF2B5EF4-FFF2-40B4-BE49-F238E27FC236}">
                    <a16:creationId xmlns:a16="http://schemas.microsoft.com/office/drawing/2014/main" id="{6580FB7C-5B67-A8B0-D43B-A4A3C3C8DD15}"/>
                  </a:ext>
                </a:extLst>
              </p:cNvPr>
              <p:cNvSpPr/>
              <p:nvPr/>
            </p:nvSpPr>
            <p:spPr>
              <a:xfrm>
                <a:off x="1028801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82" name="Freeform: Shape 6081">
                <a:extLst>
                  <a:ext uri="{FF2B5EF4-FFF2-40B4-BE49-F238E27FC236}">
                    <a16:creationId xmlns:a16="http://schemas.microsoft.com/office/drawing/2014/main" id="{0CEF7D8E-A9B4-579C-DB71-D195F5539164}"/>
                  </a:ext>
                </a:extLst>
              </p:cNvPr>
              <p:cNvSpPr/>
              <p:nvPr/>
            </p:nvSpPr>
            <p:spPr>
              <a:xfrm>
                <a:off x="104040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83" name="Freeform: Shape 6082">
                <a:extLst>
                  <a:ext uri="{FF2B5EF4-FFF2-40B4-BE49-F238E27FC236}">
                    <a16:creationId xmlns:a16="http://schemas.microsoft.com/office/drawing/2014/main" id="{11A87251-42EB-F5D6-704F-1C777390478A}"/>
                  </a:ext>
                </a:extLst>
              </p:cNvPr>
              <p:cNvSpPr/>
              <p:nvPr/>
            </p:nvSpPr>
            <p:spPr>
              <a:xfrm>
                <a:off x="1052007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84" name="Freeform: Shape 6083">
                <a:extLst>
                  <a:ext uri="{FF2B5EF4-FFF2-40B4-BE49-F238E27FC236}">
                    <a16:creationId xmlns:a16="http://schemas.microsoft.com/office/drawing/2014/main" id="{D8BF2F59-5522-CCEA-D5EC-9E8E7089B4E2}"/>
                  </a:ext>
                </a:extLst>
              </p:cNvPr>
              <p:cNvSpPr/>
              <p:nvPr/>
            </p:nvSpPr>
            <p:spPr>
              <a:xfrm>
                <a:off x="1063611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85" name="Freeform: Shape 6084">
                <a:extLst>
                  <a:ext uri="{FF2B5EF4-FFF2-40B4-BE49-F238E27FC236}">
                    <a16:creationId xmlns:a16="http://schemas.microsoft.com/office/drawing/2014/main" id="{1FC2839B-9422-2EA5-7A36-9623DF14B7C3}"/>
                  </a:ext>
                </a:extLst>
              </p:cNvPr>
              <p:cNvSpPr/>
              <p:nvPr/>
            </p:nvSpPr>
            <p:spPr>
              <a:xfrm>
                <a:off x="1075214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86" name="Freeform: Shape 6085">
                <a:extLst>
                  <a:ext uri="{FF2B5EF4-FFF2-40B4-BE49-F238E27FC236}">
                    <a16:creationId xmlns:a16="http://schemas.microsoft.com/office/drawing/2014/main" id="{6F94E757-0302-4DA8-B10A-A49B3943BEEC}"/>
                  </a:ext>
                </a:extLst>
              </p:cNvPr>
              <p:cNvSpPr/>
              <p:nvPr/>
            </p:nvSpPr>
            <p:spPr>
              <a:xfrm>
                <a:off x="108681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87" name="Freeform: Shape 6086">
                <a:extLst>
                  <a:ext uri="{FF2B5EF4-FFF2-40B4-BE49-F238E27FC236}">
                    <a16:creationId xmlns:a16="http://schemas.microsoft.com/office/drawing/2014/main" id="{E5931BA0-ABAE-9DBA-BA1A-263B7137AEF3}"/>
                  </a:ext>
                </a:extLst>
              </p:cNvPr>
              <p:cNvSpPr/>
              <p:nvPr/>
            </p:nvSpPr>
            <p:spPr>
              <a:xfrm>
                <a:off x="1098419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88" name="Freeform: Shape 6087">
                <a:extLst>
                  <a:ext uri="{FF2B5EF4-FFF2-40B4-BE49-F238E27FC236}">
                    <a16:creationId xmlns:a16="http://schemas.microsoft.com/office/drawing/2014/main" id="{422E561A-CB8F-B550-6127-EEF320DAF51B}"/>
                  </a:ext>
                </a:extLst>
              </p:cNvPr>
              <p:cNvSpPr/>
              <p:nvPr/>
            </p:nvSpPr>
            <p:spPr>
              <a:xfrm>
                <a:off x="1110022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89" name="Freeform: Shape 6088">
                <a:extLst>
                  <a:ext uri="{FF2B5EF4-FFF2-40B4-BE49-F238E27FC236}">
                    <a16:creationId xmlns:a16="http://schemas.microsoft.com/office/drawing/2014/main" id="{4668BDC0-6C8A-3F2F-7088-98443983D8D6}"/>
                  </a:ext>
                </a:extLst>
              </p:cNvPr>
              <p:cNvSpPr/>
              <p:nvPr/>
            </p:nvSpPr>
            <p:spPr>
              <a:xfrm>
                <a:off x="1121626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90" name="Freeform: Shape 6089">
                <a:extLst>
                  <a:ext uri="{FF2B5EF4-FFF2-40B4-BE49-F238E27FC236}">
                    <a16:creationId xmlns:a16="http://schemas.microsoft.com/office/drawing/2014/main" id="{E7A1BA13-79A3-BA65-DD1C-C7F07D5B7FDD}"/>
                  </a:ext>
                </a:extLst>
              </p:cNvPr>
              <p:cNvSpPr/>
              <p:nvPr/>
            </p:nvSpPr>
            <p:spPr>
              <a:xfrm>
                <a:off x="1133229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91" name="Freeform: Shape 6090">
                <a:extLst>
                  <a:ext uri="{FF2B5EF4-FFF2-40B4-BE49-F238E27FC236}">
                    <a16:creationId xmlns:a16="http://schemas.microsoft.com/office/drawing/2014/main" id="{2627D970-9673-E058-49B0-7AEAD2CBABB3}"/>
                  </a:ext>
                </a:extLst>
              </p:cNvPr>
              <p:cNvSpPr/>
              <p:nvPr/>
            </p:nvSpPr>
            <p:spPr>
              <a:xfrm>
                <a:off x="1144831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92" name="Freeform: Shape 6091">
                <a:extLst>
                  <a:ext uri="{FF2B5EF4-FFF2-40B4-BE49-F238E27FC236}">
                    <a16:creationId xmlns:a16="http://schemas.microsoft.com/office/drawing/2014/main" id="{98B12B59-00D4-7FEE-1913-AEAEE1CB71E0}"/>
                  </a:ext>
                </a:extLst>
              </p:cNvPr>
              <p:cNvSpPr/>
              <p:nvPr/>
            </p:nvSpPr>
            <p:spPr>
              <a:xfrm>
                <a:off x="1156434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93" name="Freeform: Shape 6092">
                <a:extLst>
                  <a:ext uri="{FF2B5EF4-FFF2-40B4-BE49-F238E27FC236}">
                    <a16:creationId xmlns:a16="http://schemas.microsoft.com/office/drawing/2014/main" id="{CFEFB1F0-CAED-332E-BA10-4098CE7383F0}"/>
                  </a:ext>
                </a:extLst>
              </p:cNvPr>
              <p:cNvSpPr/>
              <p:nvPr/>
            </p:nvSpPr>
            <p:spPr>
              <a:xfrm>
                <a:off x="1168037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94" name="Freeform: Shape 6093">
                <a:extLst>
                  <a:ext uri="{FF2B5EF4-FFF2-40B4-BE49-F238E27FC236}">
                    <a16:creationId xmlns:a16="http://schemas.microsoft.com/office/drawing/2014/main" id="{A23DD379-F538-F8CD-180F-A6AEEA56A13C}"/>
                  </a:ext>
                </a:extLst>
              </p:cNvPr>
              <p:cNvSpPr/>
              <p:nvPr/>
            </p:nvSpPr>
            <p:spPr>
              <a:xfrm>
                <a:off x="1179640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95" name="Freeform: Shape 6094">
                <a:extLst>
                  <a:ext uri="{FF2B5EF4-FFF2-40B4-BE49-F238E27FC236}">
                    <a16:creationId xmlns:a16="http://schemas.microsoft.com/office/drawing/2014/main" id="{EE4133AF-53E1-DA45-695D-D6E287202F5A}"/>
                  </a:ext>
                </a:extLst>
              </p:cNvPr>
              <p:cNvSpPr/>
              <p:nvPr/>
            </p:nvSpPr>
            <p:spPr>
              <a:xfrm>
                <a:off x="1191242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96" name="Freeform: Shape 6095">
                <a:extLst>
                  <a:ext uri="{FF2B5EF4-FFF2-40B4-BE49-F238E27FC236}">
                    <a16:creationId xmlns:a16="http://schemas.microsoft.com/office/drawing/2014/main" id="{AF838817-73F5-1CFF-2A72-91B4307F9A6A}"/>
                  </a:ext>
                </a:extLst>
              </p:cNvPr>
              <p:cNvSpPr/>
              <p:nvPr/>
            </p:nvSpPr>
            <p:spPr>
              <a:xfrm>
                <a:off x="1202845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097" name="Freeform: Shape 6096">
                <a:extLst>
                  <a:ext uri="{FF2B5EF4-FFF2-40B4-BE49-F238E27FC236}">
                    <a16:creationId xmlns:a16="http://schemas.microsoft.com/office/drawing/2014/main" id="{EC8F5C3C-2669-1E83-DAF7-F7E09E864DAB}"/>
                  </a:ext>
                </a:extLst>
              </p:cNvPr>
              <p:cNvSpPr/>
              <p:nvPr/>
            </p:nvSpPr>
            <p:spPr>
              <a:xfrm>
                <a:off x="1214449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13" name="Freeform: Shape 6112">
                <a:extLst>
                  <a:ext uri="{FF2B5EF4-FFF2-40B4-BE49-F238E27FC236}">
                    <a16:creationId xmlns:a16="http://schemas.microsoft.com/office/drawing/2014/main" id="{66E15546-D7CE-7507-91AF-A1B891DAA6E7}"/>
                  </a:ext>
                </a:extLst>
              </p:cNvPr>
              <p:cNvSpPr/>
              <p:nvPr/>
            </p:nvSpPr>
            <p:spPr>
              <a:xfrm>
                <a:off x="935978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14" name="Freeform: Shape 6113">
                <a:extLst>
                  <a:ext uri="{FF2B5EF4-FFF2-40B4-BE49-F238E27FC236}">
                    <a16:creationId xmlns:a16="http://schemas.microsoft.com/office/drawing/2014/main" id="{EB533865-A7BF-00EA-3BE8-05BC0EA21239}"/>
                  </a:ext>
                </a:extLst>
              </p:cNvPr>
              <p:cNvSpPr/>
              <p:nvPr/>
            </p:nvSpPr>
            <p:spPr>
              <a:xfrm>
                <a:off x="947581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15" name="Freeform: Shape 6114">
                <a:extLst>
                  <a:ext uri="{FF2B5EF4-FFF2-40B4-BE49-F238E27FC236}">
                    <a16:creationId xmlns:a16="http://schemas.microsoft.com/office/drawing/2014/main" id="{8517D82C-CA15-3BDC-B7F7-AAC2EA82CC35}"/>
                  </a:ext>
                </a:extLst>
              </p:cNvPr>
              <p:cNvSpPr/>
              <p:nvPr/>
            </p:nvSpPr>
            <p:spPr>
              <a:xfrm>
                <a:off x="95918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16" name="Freeform: Shape 6115">
                <a:extLst>
                  <a:ext uri="{FF2B5EF4-FFF2-40B4-BE49-F238E27FC236}">
                    <a16:creationId xmlns:a16="http://schemas.microsoft.com/office/drawing/2014/main" id="{21DB1D58-8E4B-7558-4CE2-23D3AC49BD2B}"/>
                  </a:ext>
                </a:extLst>
              </p:cNvPr>
              <p:cNvSpPr/>
              <p:nvPr/>
            </p:nvSpPr>
            <p:spPr>
              <a:xfrm>
                <a:off x="970786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17" name="Freeform: Shape 6116">
                <a:extLst>
                  <a:ext uri="{FF2B5EF4-FFF2-40B4-BE49-F238E27FC236}">
                    <a16:creationId xmlns:a16="http://schemas.microsoft.com/office/drawing/2014/main" id="{1D62129D-C814-BE0C-B739-E993D7677E6B}"/>
                  </a:ext>
                </a:extLst>
              </p:cNvPr>
              <p:cNvSpPr/>
              <p:nvPr/>
            </p:nvSpPr>
            <p:spPr>
              <a:xfrm>
                <a:off x="98238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18" name="Freeform: Shape 6117">
                <a:extLst>
                  <a:ext uri="{FF2B5EF4-FFF2-40B4-BE49-F238E27FC236}">
                    <a16:creationId xmlns:a16="http://schemas.microsoft.com/office/drawing/2014/main" id="{9D1F2303-6470-E014-D6EB-B4BFB5A72907}"/>
                  </a:ext>
                </a:extLst>
              </p:cNvPr>
              <p:cNvSpPr/>
              <p:nvPr/>
            </p:nvSpPr>
            <p:spPr>
              <a:xfrm>
                <a:off x="993992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19" name="Freeform: Shape 6118">
                <a:extLst>
                  <a:ext uri="{FF2B5EF4-FFF2-40B4-BE49-F238E27FC236}">
                    <a16:creationId xmlns:a16="http://schemas.microsoft.com/office/drawing/2014/main" id="{97E90E69-5365-E4EF-6424-16150B544826}"/>
                  </a:ext>
                </a:extLst>
              </p:cNvPr>
              <p:cNvSpPr/>
              <p:nvPr/>
            </p:nvSpPr>
            <p:spPr>
              <a:xfrm>
                <a:off x="100559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20" name="Freeform: Shape 6119">
                <a:extLst>
                  <a:ext uri="{FF2B5EF4-FFF2-40B4-BE49-F238E27FC236}">
                    <a16:creationId xmlns:a16="http://schemas.microsoft.com/office/drawing/2014/main" id="{91C7F790-B98C-D01B-EDE8-A5222E945AEE}"/>
                  </a:ext>
                </a:extLst>
              </p:cNvPr>
              <p:cNvSpPr/>
              <p:nvPr/>
            </p:nvSpPr>
            <p:spPr>
              <a:xfrm>
                <a:off x="1017199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21" name="Freeform: Shape 6120">
                <a:extLst>
                  <a:ext uri="{FF2B5EF4-FFF2-40B4-BE49-F238E27FC236}">
                    <a16:creationId xmlns:a16="http://schemas.microsoft.com/office/drawing/2014/main" id="{E843471A-C4B0-F168-961F-9E071841F0BC}"/>
                  </a:ext>
                </a:extLst>
              </p:cNvPr>
              <p:cNvSpPr/>
              <p:nvPr/>
            </p:nvSpPr>
            <p:spPr>
              <a:xfrm>
                <a:off x="1028801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22" name="Freeform: Shape 6121">
                <a:extLst>
                  <a:ext uri="{FF2B5EF4-FFF2-40B4-BE49-F238E27FC236}">
                    <a16:creationId xmlns:a16="http://schemas.microsoft.com/office/drawing/2014/main" id="{A1F47B7B-6B36-8D80-FC84-B33F148B7547}"/>
                  </a:ext>
                </a:extLst>
              </p:cNvPr>
              <p:cNvSpPr/>
              <p:nvPr/>
            </p:nvSpPr>
            <p:spPr>
              <a:xfrm>
                <a:off x="104040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23" name="Freeform: Shape 6122">
                <a:extLst>
                  <a:ext uri="{FF2B5EF4-FFF2-40B4-BE49-F238E27FC236}">
                    <a16:creationId xmlns:a16="http://schemas.microsoft.com/office/drawing/2014/main" id="{EDDB905F-87CA-CD38-AB2B-42B52F6E0258}"/>
                  </a:ext>
                </a:extLst>
              </p:cNvPr>
              <p:cNvSpPr/>
              <p:nvPr/>
            </p:nvSpPr>
            <p:spPr>
              <a:xfrm>
                <a:off x="1052007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24" name="Freeform: Shape 6123">
                <a:extLst>
                  <a:ext uri="{FF2B5EF4-FFF2-40B4-BE49-F238E27FC236}">
                    <a16:creationId xmlns:a16="http://schemas.microsoft.com/office/drawing/2014/main" id="{B7198B98-83AD-D33C-A59B-3A6D52D53B26}"/>
                  </a:ext>
                </a:extLst>
              </p:cNvPr>
              <p:cNvSpPr/>
              <p:nvPr/>
            </p:nvSpPr>
            <p:spPr>
              <a:xfrm>
                <a:off x="1063611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25" name="Freeform: Shape 6124">
                <a:extLst>
                  <a:ext uri="{FF2B5EF4-FFF2-40B4-BE49-F238E27FC236}">
                    <a16:creationId xmlns:a16="http://schemas.microsoft.com/office/drawing/2014/main" id="{EBC23411-F9C5-B161-F49F-40283B8949EC}"/>
                  </a:ext>
                </a:extLst>
              </p:cNvPr>
              <p:cNvSpPr/>
              <p:nvPr/>
            </p:nvSpPr>
            <p:spPr>
              <a:xfrm>
                <a:off x="1075214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26" name="Freeform: Shape 6125">
                <a:extLst>
                  <a:ext uri="{FF2B5EF4-FFF2-40B4-BE49-F238E27FC236}">
                    <a16:creationId xmlns:a16="http://schemas.microsoft.com/office/drawing/2014/main" id="{A33ED65B-9B6E-AD55-333E-F5BDC154DD6C}"/>
                  </a:ext>
                </a:extLst>
              </p:cNvPr>
              <p:cNvSpPr/>
              <p:nvPr/>
            </p:nvSpPr>
            <p:spPr>
              <a:xfrm>
                <a:off x="108681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27" name="Freeform: Shape 6126">
                <a:extLst>
                  <a:ext uri="{FF2B5EF4-FFF2-40B4-BE49-F238E27FC236}">
                    <a16:creationId xmlns:a16="http://schemas.microsoft.com/office/drawing/2014/main" id="{3230E2F5-3DD0-AA0B-FC38-A94E5E7607E3}"/>
                  </a:ext>
                </a:extLst>
              </p:cNvPr>
              <p:cNvSpPr/>
              <p:nvPr/>
            </p:nvSpPr>
            <p:spPr>
              <a:xfrm>
                <a:off x="1098419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28" name="Freeform: Shape 6127">
                <a:extLst>
                  <a:ext uri="{FF2B5EF4-FFF2-40B4-BE49-F238E27FC236}">
                    <a16:creationId xmlns:a16="http://schemas.microsoft.com/office/drawing/2014/main" id="{99DCF6B3-7920-8844-FE20-814EC38E98F9}"/>
                  </a:ext>
                </a:extLst>
              </p:cNvPr>
              <p:cNvSpPr/>
              <p:nvPr/>
            </p:nvSpPr>
            <p:spPr>
              <a:xfrm>
                <a:off x="1110022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29" name="Freeform: Shape 6128">
                <a:extLst>
                  <a:ext uri="{FF2B5EF4-FFF2-40B4-BE49-F238E27FC236}">
                    <a16:creationId xmlns:a16="http://schemas.microsoft.com/office/drawing/2014/main" id="{A21FCFC8-27F2-8162-44A3-D47958706EB1}"/>
                  </a:ext>
                </a:extLst>
              </p:cNvPr>
              <p:cNvSpPr/>
              <p:nvPr/>
            </p:nvSpPr>
            <p:spPr>
              <a:xfrm>
                <a:off x="1121626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30" name="Freeform: Shape 6129">
                <a:extLst>
                  <a:ext uri="{FF2B5EF4-FFF2-40B4-BE49-F238E27FC236}">
                    <a16:creationId xmlns:a16="http://schemas.microsoft.com/office/drawing/2014/main" id="{62DC7985-B387-845C-6928-E13EF65EE6FB}"/>
                  </a:ext>
                </a:extLst>
              </p:cNvPr>
              <p:cNvSpPr/>
              <p:nvPr/>
            </p:nvSpPr>
            <p:spPr>
              <a:xfrm>
                <a:off x="1133229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31" name="Freeform: Shape 6130">
                <a:extLst>
                  <a:ext uri="{FF2B5EF4-FFF2-40B4-BE49-F238E27FC236}">
                    <a16:creationId xmlns:a16="http://schemas.microsoft.com/office/drawing/2014/main" id="{3A38E185-36F0-5E3E-1E1C-61DDEA717AEC}"/>
                  </a:ext>
                </a:extLst>
              </p:cNvPr>
              <p:cNvSpPr/>
              <p:nvPr/>
            </p:nvSpPr>
            <p:spPr>
              <a:xfrm>
                <a:off x="1144831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32" name="Freeform: Shape 6131">
                <a:extLst>
                  <a:ext uri="{FF2B5EF4-FFF2-40B4-BE49-F238E27FC236}">
                    <a16:creationId xmlns:a16="http://schemas.microsoft.com/office/drawing/2014/main" id="{8357BE98-5342-1E46-6D18-AAC2A78CD0FD}"/>
                  </a:ext>
                </a:extLst>
              </p:cNvPr>
              <p:cNvSpPr/>
              <p:nvPr/>
            </p:nvSpPr>
            <p:spPr>
              <a:xfrm>
                <a:off x="1156434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33" name="Freeform: Shape 6132">
                <a:extLst>
                  <a:ext uri="{FF2B5EF4-FFF2-40B4-BE49-F238E27FC236}">
                    <a16:creationId xmlns:a16="http://schemas.microsoft.com/office/drawing/2014/main" id="{1224EEA5-DFD1-3AD4-8519-5669567E28BC}"/>
                  </a:ext>
                </a:extLst>
              </p:cNvPr>
              <p:cNvSpPr/>
              <p:nvPr/>
            </p:nvSpPr>
            <p:spPr>
              <a:xfrm>
                <a:off x="1168037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34" name="Freeform: Shape 6133">
                <a:extLst>
                  <a:ext uri="{FF2B5EF4-FFF2-40B4-BE49-F238E27FC236}">
                    <a16:creationId xmlns:a16="http://schemas.microsoft.com/office/drawing/2014/main" id="{CB1782EE-6D6F-4C00-9F7D-8AEF1B18F3D5}"/>
                  </a:ext>
                </a:extLst>
              </p:cNvPr>
              <p:cNvSpPr/>
              <p:nvPr/>
            </p:nvSpPr>
            <p:spPr>
              <a:xfrm>
                <a:off x="1179640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35" name="Freeform: Shape 6134">
                <a:extLst>
                  <a:ext uri="{FF2B5EF4-FFF2-40B4-BE49-F238E27FC236}">
                    <a16:creationId xmlns:a16="http://schemas.microsoft.com/office/drawing/2014/main" id="{7C59AE13-0494-D4B2-F9F5-FA2C8C010C3A}"/>
                  </a:ext>
                </a:extLst>
              </p:cNvPr>
              <p:cNvSpPr/>
              <p:nvPr/>
            </p:nvSpPr>
            <p:spPr>
              <a:xfrm>
                <a:off x="1191242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36" name="Freeform: Shape 6135">
                <a:extLst>
                  <a:ext uri="{FF2B5EF4-FFF2-40B4-BE49-F238E27FC236}">
                    <a16:creationId xmlns:a16="http://schemas.microsoft.com/office/drawing/2014/main" id="{5DF585E4-FA87-DC1A-A032-43E228E00726}"/>
                  </a:ext>
                </a:extLst>
              </p:cNvPr>
              <p:cNvSpPr/>
              <p:nvPr/>
            </p:nvSpPr>
            <p:spPr>
              <a:xfrm>
                <a:off x="1202845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37" name="Freeform: Shape 6136">
                <a:extLst>
                  <a:ext uri="{FF2B5EF4-FFF2-40B4-BE49-F238E27FC236}">
                    <a16:creationId xmlns:a16="http://schemas.microsoft.com/office/drawing/2014/main" id="{F19C0C99-7699-BDA4-F65F-D89ABA859FCA}"/>
                  </a:ext>
                </a:extLst>
              </p:cNvPr>
              <p:cNvSpPr/>
              <p:nvPr/>
            </p:nvSpPr>
            <p:spPr>
              <a:xfrm>
                <a:off x="1214449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53" name="Freeform: Shape 6152">
                <a:extLst>
                  <a:ext uri="{FF2B5EF4-FFF2-40B4-BE49-F238E27FC236}">
                    <a16:creationId xmlns:a16="http://schemas.microsoft.com/office/drawing/2014/main" id="{EDA3ECDB-0F3C-651C-0D5E-736B72F56D68}"/>
                  </a:ext>
                </a:extLst>
              </p:cNvPr>
              <p:cNvSpPr/>
              <p:nvPr/>
            </p:nvSpPr>
            <p:spPr>
              <a:xfrm>
                <a:off x="935978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54" name="Freeform: Shape 6153">
                <a:extLst>
                  <a:ext uri="{FF2B5EF4-FFF2-40B4-BE49-F238E27FC236}">
                    <a16:creationId xmlns:a16="http://schemas.microsoft.com/office/drawing/2014/main" id="{2BD5E2D1-A804-4474-0ADB-49EEEB8BA49D}"/>
                  </a:ext>
                </a:extLst>
              </p:cNvPr>
              <p:cNvSpPr/>
              <p:nvPr/>
            </p:nvSpPr>
            <p:spPr>
              <a:xfrm>
                <a:off x="947581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55" name="Freeform: Shape 6154">
                <a:extLst>
                  <a:ext uri="{FF2B5EF4-FFF2-40B4-BE49-F238E27FC236}">
                    <a16:creationId xmlns:a16="http://schemas.microsoft.com/office/drawing/2014/main" id="{7A925B58-D635-99C3-2C7E-B8FA1CF2665B}"/>
                  </a:ext>
                </a:extLst>
              </p:cNvPr>
              <p:cNvSpPr/>
              <p:nvPr/>
            </p:nvSpPr>
            <p:spPr>
              <a:xfrm>
                <a:off x="95918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56" name="Freeform: Shape 6155">
                <a:extLst>
                  <a:ext uri="{FF2B5EF4-FFF2-40B4-BE49-F238E27FC236}">
                    <a16:creationId xmlns:a16="http://schemas.microsoft.com/office/drawing/2014/main" id="{8212759E-17E9-EF3E-9476-ADDE29443743}"/>
                  </a:ext>
                </a:extLst>
              </p:cNvPr>
              <p:cNvSpPr/>
              <p:nvPr/>
            </p:nvSpPr>
            <p:spPr>
              <a:xfrm>
                <a:off x="970786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57" name="Freeform: Shape 6156">
                <a:extLst>
                  <a:ext uri="{FF2B5EF4-FFF2-40B4-BE49-F238E27FC236}">
                    <a16:creationId xmlns:a16="http://schemas.microsoft.com/office/drawing/2014/main" id="{CBC389AC-F977-8F37-E540-3E617BB3C3B7}"/>
                  </a:ext>
                </a:extLst>
              </p:cNvPr>
              <p:cNvSpPr/>
              <p:nvPr/>
            </p:nvSpPr>
            <p:spPr>
              <a:xfrm>
                <a:off x="98238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58" name="Freeform: Shape 6157">
                <a:extLst>
                  <a:ext uri="{FF2B5EF4-FFF2-40B4-BE49-F238E27FC236}">
                    <a16:creationId xmlns:a16="http://schemas.microsoft.com/office/drawing/2014/main" id="{5FDF845D-12D1-E868-3985-528EB3AC3351}"/>
                  </a:ext>
                </a:extLst>
              </p:cNvPr>
              <p:cNvSpPr/>
              <p:nvPr/>
            </p:nvSpPr>
            <p:spPr>
              <a:xfrm>
                <a:off x="993992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59" name="Freeform: Shape 6158">
                <a:extLst>
                  <a:ext uri="{FF2B5EF4-FFF2-40B4-BE49-F238E27FC236}">
                    <a16:creationId xmlns:a16="http://schemas.microsoft.com/office/drawing/2014/main" id="{A1D74327-46B8-9E20-09DA-BF4C39E25035}"/>
                  </a:ext>
                </a:extLst>
              </p:cNvPr>
              <p:cNvSpPr/>
              <p:nvPr/>
            </p:nvSpPr>
            <p:spPr>
              <a:xfrm>
                <a:off x="100559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60" name="Freeform: Shape 6159">
                <a:extLst>
                  <a:ext uri="{FF2B5EF4-FFF2-40B4-BE49-F238E27FC236}">
                    <a16:creationId xmlns:a16="http://schemas.microsoft.com/office/drawing/2014/main" id="{1C1C816D-00CE-A54D-5D3B-60EB12C05148}"/>
                  </a:ext>
                </a:extLst>
              </p:cNvPr>
              <p:cNvSpPr/>
              <p:nvPr/>
            </p:nvSpPr>
            <p:spPr>
              <a:xfrm>
                <a:off x="1017199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61" name="Freeform: Shape 6160">
                <a:extLst>
                  <a:ext uri="{FF2B5EF4-FFF2-40B4-BE49-F238E27FC236}">
                    <a16:creationId xmlns:a16="http://schemas.microsoft.com/office/drawing/2014/main" id="{496A6CB4-12B6-C8C0-5DCC-AB4E0F5F5917}"/>
                  </a:ext>
                </a:extLst>
              </p:cNvPr>
              <p:cNvSpPr/>
              <p:nvPr/>
            </p:nvSpPr>
            <p:spPr>
              <a:xfrm>
                <a:off x="1028801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62" name="Freeform: Shape 6161">
                <a:extLst>
                  <a:ext uri="{FF2B5EF4-FFF2-40B4-BE49-F238E27FC236}">
                    <a16:creationId xmlns:a16="http://schemas.microsoft.com/office/drawing/2014/main" id="{1A0770EA-224A-E055-63F2-76C5E8D81291}"/>
                  </a:ext>
                </a:extLst>
              </p:cNvPr>
              <p:cNvSpPr/>
              <p:nvPr/>
            </p:nvSpPr>
            <p:spPr>
              <a:xfrm>
                <a:off x="104040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63" name="Freeform: Shape 6162">
                <a:extLst>
                  <a:ext uri="{FF2B5EF4-FFF2-40B4-BE49-F238E27FC236}">
                    <a16:creationId xmlns:a16="http://schemas.microsoft.com/office/drawing/2014/main" id="{296D0D03-FF2F-4E97-FB16-9AC5DB321E02}"/>
                  </a:ext>
                </a:extLst>
              </p:cNvPr>
              <p:cNvSpPr/>
              <p:nvPr/>
            </p:nvSpPr>
            <p:spPr>
              <a:xfrm>
                <a:off x="1052007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64" name="Freeform: Shape 6163">
                <a:extLst>
                  <a:ext uri="{FF2B5EF4-FFF2-40B4-BE49-F238E27FC236}">
                    <a16:creationId xmlns:a16="http://schemas.microsoft.com/office/drawing/2014/main" id="{847DF1CF-57B8-49EC-A32E-CF6591047872}"/>
                  </a:ext>
                </a:extLst>
              </p:cNvPr>
              <p:cNvSpPr/>
              <p:nvPr/>
            </p:nvSpPr>
            <p:spPr>
              <a:xfrm>
                <a:off x="1063611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65" name="Freeform: Shape 6164">
                <a:extLst>
                  <a:ext uri="{FF2B5EF4-FFF2-40B4-BE49-F238E27FC236}">
                    <a16:creationId xmlns:a16="http://schemas.microsoft.com/office/drawing/2014/main" id="{2493DBE6-2394-107D-F49D-3D14C0C688A4}"/>
                  </a:ext>
                </a:extLst>
              </p:cNvPr>
              <p:cNvSpPr/>
              <p:nvPr/>
            </p:nvSpPr>
            <p:spPr>
              <a:xfrm>
                <a:off x="1075214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66" name="Freeform: Shape 6165">
                <a:extLst>
                  <a:ext uri="{FF2B5EF4-FFF2-40B4-BE49-F238E27FC236}">
                    <a16:creationId xmlns:a16="http://schemas.microsoft.com/office/drawing/2014/main" id="{3F4C6577-F834-71B9-E085-F154E87D8E60}"/>
                  </a:ext>
                </a:extLst>
              </p:cNvPr>
              <p:cNvSpPr/>
              <p:nvPr/>
            </p:nvSpPr>
            <p:spPr>
              <a:xfrm>
                <a:off x="108681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67" name="Freeform: Shape 6166">
                <a:extLst>
                  <a:ext uri="{FF2B5EF4-FFF2-40B4-BE49-F238E27FC236}">
                    <a16:creationId xmlns:a16="http://schemas.microsoft.com/office/drawing/2014/main" id="{C576F43E-9227-8C44-E46E-95F5862AA203}"/>
                  </a:ext>
                </a:extLst>
              </p:cNvPr>
              <p:cNvSpPr/>
              <p:nvPr/>
            </p:nvSpPr>
            <p:spPr>
              <a:xfrm>
                <a:off x="1098419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68" name="Freeform: Shape 6167">
                <a:extLst>
                  <a:ext uri="{FF2B5EF4-FFF2-40B4-BE49-F238E27FC236}">
                    <a16:creationId xmlns:a16="http://schemas.microsoft.com/office/drawing/2014/main" id="{EC9EE645-C286-F683-E735-7B3FD86CBD94}"/>
                  </a:ext>
                </a:extLst>
              </p:cNvPr>
              <p:cNvSpPr/>
              <p:nvPr/>
            </p:nvSpPr>
            <p:spPr>
              <a:xfrm>
                <a:off x="1110022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69" name="Freeform: Shape 6168">
                <a:extLst>
                  <a:ext uri="{FF2B5EF4-FFF2-40B4-BE49-F238E27FC236}">
                    <a16:creationId xmlns:a16="http://schemas.microsoft.com/office/drawing/2014/main" id="{4D39E81F-3189-3FC1-4379-972149CED8C6}"/>
                  </a:ext>
                </a:extLst>
              </p:cNvPr>
              <p:cNvSpPr/>
              <p:nvPr/>
            </p:nvSpPr>
            <p:spPr>
              <a:xfrm>
                <a:off x="1121626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70" name="Freeform: Shape 6169">
                <a:extLst>
                  <a:ext uri="{FF2B5EF4-FFF2-40B4-BE49-F238E27FC236}">
                    <a16:creationId xmlns:a16="http://schemas.microsoft.com/office/drawing/2014/main" id="{2DF25120-765B-12B3-85EA-D2DD8B99FA01}"/>
                  </a:ext>
                </a:extLst>
              </p:cNvPr>
              <p:cNvSpPr/>
              <p:nvPr/>
            </p:nvSpPr>
            <p:spPr>
              <a:xfrm>
                <a:off x="1133229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71" name="Freeform: Shape 6170">
                <a:extLst>
                  <a:ext uri="{FF2B5EF4-FFF2-40B4-BE49-F238E27FC236}">
                    <a16:creationId xmlns:a16="http://schemas.microsoft.com/office/drawing/2014/main" id="{56DCC7CA-7F99-97C1-D4CC-8BEC08043FC5}"/>
                  </a:ext>
                </a:extLst>
              </p:cNvPr>
              <p:cNvSpPr/>
              <p:nvPr/>
            </p:nvSpPr>
            <p:spPr>
              <a:xfrm>
                <a:off x="1144831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72" name="Freeform: Shape 6171">
                <a:extLst>
                  <a:ext uri="{FF2B5EF4-FFF2-40B4-BE49-F238E27FC236}">
                    <a16:creationId xmlns:a16="http://schemas.microsoft.com/office/drawing/2014/main" id="{23B6411A-F26D-F627-1411-B697887D5F8F}"/>
                  </a:ext>
                </a:extLst>
              </p:cNvPr>
              <p:cNvSpPr/>
              <p:nvPr/>
            </p:nvSpPr>
            <p:spPr>
              <a:xfrm>
                <a:off x="1156434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73" name="Freeform: Shape 6172">
                <a:extLst>
                  <a:ext uri="{FF2B5EF4-FFF2-40B4-BE49-F238E27FC236}">
                    <a16:creationId xmlns:a16="http://schemas.microsoft.com/office/drawing/2014/main" id="{DB543E6A-C519-8EB5-15B2-E68AA5E4465A}"/>
                  </a:ext>
                </a:extLst>
              </p:cNvPr>
              <p:cNvSpPr/>
              <p:nvPr/>
            </p:nvSpPr>
            <p:spPr>
              <a:xfrm>
                <a:off x="1168037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74" name="Freeform: Shape 6173">
                <a:extLst>
                  <a:ext uri="{FF2B5EF4-FFF2-40B4-BE49-F238E27FC236}">
                    <a16:creationId xmlns:a16="http://schemas.microsoft.com/office/drawing/2014/main" id="{62F2018C-B1C0-3B63-2F00-D3905E1133D1}"/>
                  </a:ext>
                </a:extLst>
              </p:cNvPr>
              <p:cNvSpPr/>
              <p:nvPr/>
            </p:nvSpPr>
            <p:spPr>
              <a:xfrm>
                <a:off x="1179640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75" name="Freeform: Shape 6174">
                <a:extLst>
                  <a:ext uri="{FF2B5EF4-FFF2-40B4-BE49-F238E27FC236}">
                    <a16:creationId xmlns:a16="http://schemas.microsoft.com/office/drawing/2014/main" id="{C53B93BD-F2A5-8F34-1804-B9607967AEC7}"/>
                  </a:ext>
                </a:extLst>
              </p:cNvPr>
              <p:cNvSpPr/>
              <p:nvPr/>
            </p:nvSpPr>
            <p:spPr>
              <a:xfrm>
                <a:off x="1191242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76" name="Freeform: Shape 6175">
                <a:extLst>
                  <a:ext uri="{FF2B5EF4-FFF2-40B4-BE49-F238E27FC236}">
                    <a16:creationId xmlns:a16="http://schemas.microsoft.com/office/drawing/2014/main" id="{CCCE6F36-4A16-84D0-AA2C-10EC6C6DE5CB}"/>
                  </a:ext>
                </a:extLst>
              </p:cNvPr>
              <p:cNvSpPr/>
              <p:nvPr/>
            </p:nvSpPr>
            <p:spPr>
              <a:xfrm>
                <a:off x="1202845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77" name="Freeform: Shape 6176">
                <a:extLst>
                  <a:ext uri="{FF2B5EF4-FFF2-40B4-BE49-F238E27FC236}">
                    <a16:creationId xmlns:a16="http://schemas.microsoft.com/office/drawing/2014/main" id="{5422A149-0110-32A9-325C-FEA32F8FF2AD}"/>
                  </a:ext>
                </a:extLst>
              </p:cNvPr>
              <p:cNvSpPr/>
              <p:nvPr/>
            </p:nvSpPr>
            <p:spPr>
              <a:xfrm>
                <a:off x="1214449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93" name="Freeform: Shape 6192">
                <a:extLst>
                  <a:ext uri="{FF2B5EF4-FFF2-40B4-BE49-F238E27FC236}">
                    <a16:creationId xmlns:a16="http://schemas.microsoft.com/office/drawing/2014/main" id="{0997CE3C-3EBE-813A-7795-7717904620BD}"/>
                  </a:ext>
                </a:extLst>
              </p:cNvPr>
              <p:cNvSpPr/>
              <p:nvPr/>
            </p:nvSpPr>
            <p:spPr>
              <a:xfrm>
                <a:off x="935978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94" name="Freeform: Shape 6193">
                <a:extLst>
                  <a:ext uri="{FF2B5EF4-FFF2-40B4-BE49-F238E27FC236}">
                    <a16:creationId xmlns:a16="http://schemas.microsoft.com/office/drawing/2014/main" id="{3D82871A-36D5-36BC-A669-778F7DACD511}"/>
                  </a:ext>
                </a:extLst>
              </p:cNvPr>
              <p:cNvSpPr/>
              <p:nvPr/>
            </p:nvSpPr>
            <p:spPr>
              <a:xfrm>
                <a:off x="947581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95" name="Freeform: Shape 6194">
                <a:extLst>
                  <a:ext uri="{FF2B5EF4-FFF2-40B4-BE49-F238E27FC236}">
                    <a16:creationId xmlns:a16="http://schemas.microsoft.com/office/drawing/2014/main" id="{48EBB210-559A-A206-FD5C-0924BAF68E6C}"/>
                  </a:ext>
                </a:extLst>
              </p:cNvPr>
              <p:cNvSpPr/>
              <p:nvPr/>
            </p:nvSpPr>
            <p:spPr>
              <a:xfrm>
                <a:off x="95918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96" name="Freeform: Shape 6195">
                <a:extLst>
                  <a:ext uri="{FF2B5EF4-FFF2-40B4-BE49-F238E27FC236}">
                    <a16:creationId xmlns:a16="http://schemas.microsoft.com/office/drawing/2014/main" id="{E9BE0010-6E06-0B47-5DD5-D6472A207070}"/>
                  </a:ext>
                </a:extLst>
              </p:cNvPr>
              <p:cNvSpPr/>
              <p:nvPr/>
            </p:nvSpPr>
            <p:spPr>
              <a:xfrm>
                <a:off x="970786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97" name="Freeform: Shape 6196">
                <a:extLst>
                  <a:ext uri="{FF2B5EF4-FFF2-40B4-BE49-F238E27FC236}">
                    <a16:creationId xmlns:a16="http://schemas.microsoft.com/office/drawing/2014/main" id="{7BD29968-1E50-7574-DFAD-1E7CD9403DC2}"/>
                  </a:ext>
                </a:extLst>
              </p:cNvPr>
              <p:cNvSpPr/>
              <p:nvPr/>
            </p:nvSpPr>
            <p:spPr>
              <a:xfrm>
                <a:off x="98238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98" name="Freeform: Shape 6197">
                <a:extLst>
                  <a:ext uri="{FF2B5EF4-FFF2-40B4-BE49-F238E27FC236}">
                    <a16:creationId xmlns:a16="http://schemas.microsoft.com/office/drawing/2014/main" id="{A907457D-5A0D-9ADB-A27C-CCA544E49F7E}"/>
                  </a:ext>
                </a:extLst>
              </p:cNvPr>
              <p:cNvSpPr/>
              <p:nvPr/>
            </p:nvSpPr>
            <p:spPr>
              <a:xfrm>
                <a:off x="993992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199" name="Freeform: Shape 6198">
                <a:extLst>
                  <a:ext uri="{FF2B5EF4-FFF2-40B4-BE49-F238E27FC236}">
                    <a16:creationId xmlns:a16="http://schemas.microsoft.com/office/drawing/2014/main" id="{09A72AE5-FEAF-E793-89E9-95F8D7AD771B}"/>
                  </a:ext>
                </a:extLst>
              </p:cNvPr>
              <p:cNvSpPr/>
              <p:nvPr/>
            </p:nvSpPr>
            <p:spPr>
              <a:xfrm>
                <a:off x="100559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00" name="Freeform: Shape 6199">
                <a:extLst>
                  <a:ext uri="{FF2B5EF4-FFF2-40B4-BE49-F238E27FC236}">
                    <a16:creationId xmlns:a16="http://schemas.microsoft.com/office/drawing/2014/main" id="{6236D46E-E534-2426-7953-72590021BA2A}"/>
                  </a:ext>
                </a:extLst>
              </p:cNvPr>
              <p:cNvSpPr/>
              <p:nvPr/>
            </p:nvSpPr>
            <p:spPr>
              <a:xfrm>
                <a:off x="1017199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01" name="Freeform: Shape 6200">
                <a:extLst>
                  <a:ext uri="{FF2B5EF4-FFF2-40B4-BE49-F238E27FC236}">
                    <a16:creationId xmlns:a16="http://schemas.microsoft.com/office/drawing/2014/main" id="{1AEE4E44-B1BE-948E-3D80-EB86B83F2817}"/>
                  </a:ext>
                </a:extLst>
              </p:cNvPr>
              <p:cNvSpPr/>
              <p:nvPr/>
            </p:nvSpPr>
            <p:spPr>
              <a:xfrm>
                <a:off x="1028801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02" name="Freeform: Shape 6201">
                <a:extLst>
                  <a:ext uri="{FF2B5EF4-FFF2-40B4-BE49-F238E27FC236}">
                    <a16:creationId xmlns:a16="http://schemas.microsoft.com/office/drawing/2014/main" id="{06C1AE2C-1FBD-49B6-D3DB-56FC8C959E46}"/>
                  </a:ext>
                </a:extLst>
              </p:cNvPr>
              <p:cNvSpPr/>
              <p:nvPr/>
            </p:nvSpPr>
            <p:spPr>
              <a:xfrm>
                <a:off x="104040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03" name="Freeform: Shape 6202">
                <a:extLst>
                  <a:ext uri="{FF2B5EF4-FFF2-40B4-BE49-F238E27FC236}">
                    <a16:creationId xmlns:a16="http://schemas.microsoft.com/office/drawing/2014/main" id="{321EC608-F55A-F6DE-BAEA-2804D0E616EE}"/>
                  </a:ext>
                </a:extLst>
              </p:cNvPr>
              <p:cNvSpPr/>
              <p:nvPr/>
            </p:nvSpPr>
            <p:spPr>
              <a:xfrm>
                <a:off x="1052007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04" name="Freeform: Shape 6203">
                <a:extLst>
                  <a:ext uri="{FF2B5EF4-FFF2-40B4-BE49-F238E27FC236}">
                    <a16:creationId xmlns:a16="http://schemas.microsoft.com/office/drawing/2014/main" id="{0D2017DE-C468-4B84-A9D8-7C12B1469ADF}"/>
                  </a:ext>
                </a:extLst>
              </p:cNvPr>
              <p:cNvSpPr/>
              <p:nvPr/>
            </p:nvSpPr>
            <p:spPr>
              <a:xfrm>
                <a:off x="1063611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05" name="Freeform: Shape 6204">
                <a:extLst>
                  <a:ext uri="{FF2B5EF4-FFF2-40B4-BE49-F238E27FC236}">
                    <a16:creationId xmlns:a16="http://schemas.microsoft.com/office/drawing/2014/main" id="{F3A73B24-10AA-9DDD-26CF-DBD1A044887A}"/>
                  </a:ext>
                </a:extLst>
              </p:cNvPr>
              <p:cNvSpPr/>
              <p:nvPr/>
            </p:nvSpPr>
            <p:spPr>
              <a:xfrm>
                <a:off x="1075214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06" name="Freeform: Shape 6205">
                <a:extLst>
                  <a:ext uri="{FF2B5EF4-FFF2-40B4-BE49-F238E27FC236}">
                    <a16:creationId xmlns:a16="http://schemas.microsoft.com/office/drawing/2014/main" id="{ADD143F3-AD6B-C739-2DB9-78D0FB68CA94}"/>
                  </a:ext>
                </a:extLst>
              </p:cNvPr>
              <p:cNvSpPr/>
              <p:nvPr/>
            </p:nvSpPr>
            <p:spPr>
              <a:xfrm>
                <a:off x="108681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07" name="Freeform: Shape 6206">
                <a:extLst>
                  <a:ext uri="{FF2B5EF4-FFF2-40B4-BE49-F238E27FC236}">
                    <a16:creationId xmlns:a16="http://schemas.microsoft.com/office/drawing/2014/main" id="{0792D730-02ED-B235-F7C6-B911148F9146}"/>
                  </a:ext>
                </a:extLst>
              </p:cNvPr>
              <p:cNvSpPr/>
              <p:nvPr/>
            </p:nvSpPr>
            <p:spPr>
              <a:xfrm>
                <a:off x="1098419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08" name="Freeform: Shape 6207">
                <a:extLst>
                  <a:ext uri="{FF2B5EF4-FFF2-40B4-BE49-F238E27FC236}">
                    <a16:creationId xmlns:a16="http://schemas.microsoft.com/office/drawing/2014/main" id="{A7A5B668-5C2A-D057-7376-D7167497323C}"/>
                  </a:ext>
                </a:extLst>
              </p:cNvPr>
              <p:cNvSpPr/>
              <p:nvPr/>
            </p:nvSpPr>
            <p:spPr>
              <a:xfrm>
                <a:off x="1110022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09" name="Freeform: Shape 6208">
                <a:extLst>
                  <a:ext uri="{FF2B5EF4-FFF2-40B4-BE49-F238E27FC236}">
                    <a16:creationId xmlns:a16="http://schemas.microsoft.com/office/drawing/2014/main" id="{EC7B3E2A-316D-4C96-2F1E-5D66AD7346A2}"/>
                  </a:ext>
                </a:extLst>
              </p:cNvPr>
              <p:cNvSpPr/>
              <p:nvPr/>
            </p:nvSpPr>
            <p:spPr>
              <a:xfrm>
                <a:off x="1121626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10" name="Freeform: Shape 6209">
                <a:extLst>
                  <a:ext uri="{FF2B5EF4-FFF2-40B4-BE49-F238E27FC236}">
                    <a16:creationId xmlns:a16="http://schemas.microsoft.com/office/drawing/2014/main" id="{11555CE9-8AE7-FC63-1106-E4771BFD9560}"/>
                  </a:ext>
                </a:extLst>
              </p:cNvPr>
              <p:cNvSpPr/>
              <p:nvPr/>
            </p:nvSpPr>
            <p:spPr>
              <a:xfrm>
                <a:off x="1133229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11" name="Freeform: Shape 6210">
                <a:extLst>
                  <a:ext uri="{FF2B5EF4-FFF2-40B4-BE49-F238E27FC236}">
                    <a16:creationId xmlns:a16="http://schemas.microsoft.com/office/drawing/2014/main" id="{E50DD02E-8372-D4C4-60FC-57CF49B87B3F}"/>
                  </a:ext>
                </a:extLst>
              </p:cNvPr>
              <p:cNvSpPr/>
              <p:nvPr/>
            </p:nvSpPr>
            <p:spPr>
              <a:xfrm>
                <a:off x="1144831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12" name="Freeform: Shape 6211">
                <a:extLst>
                  <a:ext uri="{FF2B5EF4-FFF2-40B4-BE49-F238E27FC236}">
                    <a16:creationId xmlns:a16="http://schemas.microsoft.com/office/drawing/2014/main" id="{90E7625D-C06C-B51A-B76E-270F8F1808CB}"/>
                  </a:ext>
                </a:extLst>
              </p:cNvPr>
              <p:cNvSpPr/>
              <p:nvPr/>
            </p:nvSpPr>
            <p:spPr>
              <a:xfrm>
                <a:off x="1156434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13" name="Freeform: Shape 6212">
                <a:extLst>
                  <a:ext uri="{FF2B5EF4-FFF2-40B4-BE49-F238E27FC236}">
                    <a16:creationId xmlns:a16="http://schemas.microsoft.com/office/drawing/2014/main" id="{DA672202-D6F8-EBF3-51A3-EBFF60FD41D5}"/>
                  </a:ext>
                </a:extLst>
              </p:cNvPr>
              <p:cNvSpPr/>
              <p:nvPr/>
            </p:nvSpPr>
            <p:spPr>
              <a:xfrm>
                <a:off x="1168037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14" name="Freeform: Shape 6213">
                <a:extLst>
                  <a:ext uri="{FF2B5EF4-FFF2-40B4-BE49-F238E27FC236}">
                    <a16:creationId xmlns:a16="http://schemas.microsoft.com/office/drawing/2014/main" id="{3B4F8D4F-5974-FF45-228E-ABB1363845AE}"/>
                  </a:ext>
                </a:extLst>
              </p:cNvPr>
              <p:cNvSpPr/>
              <p:nvPr/>
            </p:nvSpPr>
            <p:spPr>
              <a:xfrm>
                <a:off x="1179640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15" name="Freeform: Shape 6214">
                <a:extLst>
                  <a:ext uri="{FF2B5EF4-FFF2-40B4-BE49-F238E27FC236}">
                    <a16:creationId xmlns:a16="http://schemas.microsoft.com/office/drawing/2014/main" id="{CEC7DA21-F4C5-60CD-D432-30B2C8CA9296}"/>
                  </a:ext>
                </a:extLst>
              </p:cNvPr>
              <p:cNvSpPr/>
              <p:nvPr/>
            </p:nvSpPr>
            <p:spPr>
              <a:xfrm>
                <a:off x="1191242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16" name="Freeform: Shape 6215">
                <a:extLst>
                  <a:ext uri="{FF2B5EF4-FFF2-40B4-BE49-F238E27FC236}">
                    <a16:creationId xmlns:a16="http://schemas.microsoft.com/office/drawing/2014/main" id="{31B66B18-1581-8A94-CFDD-B1E3DF0441C9}"/>
                  </a:ext>
                </a:extLst>
              </p:cNvPr>
              <p:cNvSpPr/>
              <p:nvPr/>
            </p:nvSpPr>
            <p:spPr>
              <a:xfrm>
                <a:off x="1202845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17" name="Freeform: Shape 6216">
                <a:extLst>
                  <a:ext uri="{FF2B5EF4-FFF2-40B4-BE49-F238E27FC236}">
                    <a16:creationId xmlns:a16="http://schemas.microsoft.com/office/drawing/2014/main" id="{F0F7C757-4613-F5A8-5BCE-1DD7AF1CB8EB}"/>
                  </a:ext>
                </a:extLst>
              </p:cNvPr>
              <p:cNvSpPr/>
              <p:nvPr/>
            </p:nvSpPr>
            <p:spPr>
              <a:xfrm>
                <a:off x="1214449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33" name="Freeform: Shape 6232">
                <a:extLst>
                  <a:ext uri="{FF2B5EF4-FFF2-40B4-BE49-F238E27FC236}">
                    <a16:creationId xmlns:a16="http://schemas.microsoft.com/office/drawing/2014/main" id="{44CAB921-A5EE-E8BC-50A2-18162742F998}"/>
                  </a:ext>
                </a:extLst>
              </p:cNvPr>
              <p:cNvSpPr/>
              <p:nvPr/>
            </p:nvSpPr>
            <p:spPr>
              <a:xfrm>
                <a:off x="935978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34" name="Freeform: Shape 6233">
                <a:extLst>
                  <a:ext uri="{FF2B5EF4-FFF2-40B4-BE49-F238E27FC236}">
                    <a16:creationId xmlns:a16="http://schemas.microsoft.com/office/drawing/2014/main" id="{3B6117AB-9CFF-B6CC-0ABF-16D67FFE3EDF}"/>
                  </a:ext>
                </a:extLst>
              </p:cNvPr>
              <p:cNvSpPr/>
              <p:nvPr/>
            </p:nvSpPr>
            <p:spPr>
              <a:xfrm>
                <a:off x="947581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35" name="Freeform: Shape 6234">
                <a:extLst>
                  <a:ext uri="{FF2B5EF4-FFF2-40B4-BE49-F238E27FC236}">
                    <a16:creationId xmlns:a16="http://schemas.microsoft.com/office/drawing/2014/main" id="{48FED9C8-AA90-3F30-FC33-3D146B6EE083}"/>
                  </a:ext>
                </a:extLst>
              </p:cNvPr>
              <p:cNvSpPr/>
              <p:nvPr/>
            </p:nvSpPr>
            <p:spPr>
              <a:xfrm>
                <a:off x="95918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36" name="Freeform: Shape 6235">
                <a:extLst>
                  <a:ext uri="{FF2B5EF4-FFF2-40B4-BE49-F238E27FC236}">
                    <a16:creationId xmlns:a16="http://schemas.microsoft.com/office/drawing/2014/main" id="{0C46989F-F81C-FC1E-0026-738EAE7D78F7}"/>
                  </a:ext>
                </a:extLst>
              </p:cNvPr>
              <p:cNvSpPr/>
              <p:nvPr/>
            </p:nvSpPr>
            <p:spPr>
              <a:xfrm>
                <a:off x="970786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37" name="Freeform: Shape 6236">
                <a:extLst>
                  <a:ext uri="{FF2B5EF4-FFF2-40B4-BE49-F238E27FC236}">
                    <a16:creationId xmlns:a16="http://schemas.microsoft.com/office/drawing/2014/main" id="{BC6542D5-5655-0C28-411E-555683D4B4F9}"/>
                  </a:ext>
                </a:extLst>
              </p:cNvPr>
              <p:cNvSpPr/>
              <p:nvPr/>
            </p:nvSpPr>
            <p:spPr>
              <a:xfrm>
                <a:off x="98238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38" name="Freeform: Shape 6237">
                <a:extLst>
                  <a:ext uri="{FF2B5EF4-FFF2-40B4-BE49-F238E27FC236}">
                    <a16:creationId xmlns:a16="http://schemas.microsoft.com/office/drawing/2014/main" id="{DC588002-D0FA-86B8-9A29-2461CF406C71}"/>
                  </a:ext>
                </a:extLst>
              </p:cNvPr>
              <p:cNvSpPr/>
              <p:nvPr/>
            </p:nvSpPr>
            <p:spPr>
              <a:xfrm>
                <a:off x="993992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39" name="Freeform: Shape 6238">
                <a:extLst>
                  <a:ext uri="{FF2B5EF4-FFF2-40B4-BE49-F238E27FC236}">
                    <a16:creationId xmlns:a16="http://schemas.microsoft.com/office/drawing/2014/main" id="{6C5F9567-F47B-0F0F-18DD-31681D5A36F0}"/>
                  </a:ext>
                </a:extLst>
              </p:cNvPr>
              <p:cNvSpPr/>
              <p:nvPr/>
            </p:nvSpPr>
            <p:spPr>
              <a:xfrm>
                <a:off x="100559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40" name="Freeform: Shape 6239">
                <a:extLst>
                  <a:ext uri="{FF2B5EF4-FFF2-40B4-BE49-F238E27FC236}">
                    <a16:creationId xmlns:a16="http://schemas.microsoft.com/office/drawing/2014/main" id="{CFCB1562-BBBE-AEB1-B141-AC51469CE61C}"/>
                  </a:ext>
                </a:extLst>
              </p:cNvPr>
              <p:cNvSpPr/>
              <p:nvPr/>
            </p:nvSpPr>
            <p:spPr>
              <a:xfrm>
                <a:off x="1017199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41" name="Freeform: Shape 6240">
                <a:extLst>
                  <a:ext uri="{FF2B5EF4-FFF2-40B4-BE49-F238E27FC236}">
                    <a16:creationId xmlns:a16="http://schemas.microsoft.com/office/drawing/2014/main" id="{695BB11A-C76F-0C05-AF8E-AF61276C98A1}"/>
                  </a:ext>
                </a:extLst>
              </p:cNvPr>
              <p:cNvSpPr/>
              <p:nvPr/>
            </p:nvSpPr>
            <p:spPr>
              <a:xfrm>
                <a:off x="1028801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42" name="Freeform: Shape 6241">
                <a:extLst>
                  <a:ext uri="{FF2B5EF4-FFF2-40B4-BE49-F238E27FC236}">
                    <a16:creationId xmlns:a16="http://schemas.microsoft.com/office/drawing/2014/main" id="{FA00B3F5-9CDF-E89C-1E69-A46B4B1C295A}"/>
                  </a:ext>
                </a:extLst>
              </p:cNvPr>
              <p:cNvSpPr/>
              <p:nvPr/>
            </p:nvSpPr>
            <p:spPr>
              <a:xfrm>
                <a:off x="104040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43" name="Freeform: Shape 6242">
                <a:extLst>
                  <a:ext uri="{FF2B5EF4-FFF2-40B4-BE49-F238E27FC236}">
                    <a16:creationId xmlns:a16="http://schemas.microsoft.com/office/drawing/2014/main" id="{BBE69337-D8C7-9C75-0803-23399CCA6374}"/>
                  </a:ext>
                </a:extLst>
              </p:cNvPr>
              <p:cNvSpPr/>
              <p:nvPr/>
            </p:nvSpPr>
            <p:spPr>
              <a:xfrm>
                <a:off x="1052007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44" name="Freeform: Shape 6243">
                <a:extLst>
                  <a:ext uri="{FF2B5EF4-FFF2-40B4-BE49-F238E27FC236}">
                    <a16:creationId xmlns:a16="http://schemas.microsoft.com/office/drawing/2014/main" id="{C72E1760-D544-DCD9-40A8-C141F8D9C9E0}"/>
                  </a:ext>
                </a:extLst>
              </p:cNvPr>
              <p:cNvSpPr/>
              <p:nvPr/>
            </p:nvSpPr>
            <p:spPr>
              <a:xfrm>
                <a:off x="1063611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45" name="Freeform: Shape 6244">
                <a:extLst>
                  <a:ext uri="{FF2B5EF4-FFF2-40B4-BE49-F238E27FC236}">
                    <a16:creationId xmlns:a16="http://schemas.microsoft.com/office/drawing/2014/main" id="{B7D2770F-5B0A-C241-63CA-3640F7EC447C}"/>
                  </a:ext>
                </a:extLst>
              </p:cNvPr>
              <p:cNvSpPr/>
              <p:nvPr/>
            </p:nvSpPr>
            <p:spPr>
              <a:xfrm>
                <a:off x="1075214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46" name="Freeform: Shape 6245">
                <a:extLst>
                  <a:ext uri="{FF2B5EF4-FFF2-40B4-BE49-F238E27FC236}">
                    <a16:creationId xmlns:a16="http://schemas.microsoft.com/office/drawing/2014/main" id="{D8AAE064-C66A-70B1-D8F7-255206B352EE}"/>
                  </a:ext>
                </a:extLst>
              </p:cNvPr>
              <p:cNvSpPr/>
              <p:nvPr/>
            </p:nvSpPr>
            <p:spPr>
              <a:xfrm>
                <a:off x="108681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47" name="Freeform: Shape 6246">
                <a:extLst>
                  <a:ext uri="{FF2B5EF4-FFF2-40B4-BE49-F238E27FC236}">
                    <a16:creationId xmlns:a16="http://schemas.microsoft.com/office/drawing/2014/main" id="{44C2AF6A-2A24-6C65-7D94-33994C876C14}"/>
                  </a:ext>
                </a:extLst>
              </p:cNvPr>
              <p:cNvSpPr/>
              <p:nvPr/>
            </p:nvSpPr>
            <p:spPr>
              <a:xfrm>
                <a:off x="1098419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48" name="Freeform: Shape 6247">
                <a:extLst>
                  <a:ext uri="{FF2B5EF4-FFF2-40B4-BE49-F238E27FC236}">
                    <a16:creationId xmlns:a16="http://schemas.microsoft.com/office/drawing/2014/main" id="{E1E0D8B2-4CF9-666F-A0F0-819D5637C62F}"/>
                  </a:ext>
                </a:extLst>
              </p:cNvPr>
              <p:cNvSpPr/>
              <p:nvPr/>
            </p:nvSpPr>
            <p:spPr>
              <a:xfrm>
                <a:off x="1110022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49" name="Freeform: Shape 6248">
                <a:extLst>
                  <a:ext uri="{FF2B5EF4-FFF2-40B4-BE49-F238E27FC236}">
                    <a16:creationId xmlns:a16="http://schemas.microsoft.com/office/drawing/2014/main" id="{0B9A7A23-59D9-7290-E3FA-B154E08C46E4}"/>
                  </a:ext>
                </a:extLst>
              </p:cNvPr>
              <p:cNvSpPr/>
              <p:nvPr/>
            </p:nvSpPr>
            <p:spPr>
              <a:xfrm>
                <a:off x="1121626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50" name="Freeform: Shape 6249">
                <a:extLst>
                  <a:ext uri="{FF2B5EF4-FFF2-40B4-BE49-F238E27FC236}">
                    <a16:creationId xmlns:a16="http://schemas.microsoft.com/office/drawing/2014/main" id="{E9A3EDDA-B7C5-652E-6DB9-B5E71F14D62D}"/>
                  </a:ext>
                </a:extLst>
              </p:cNvPr>
              <p:cNvSpPr/>
              <p:nvPr/>
            </p:nvSpPr>
            <p:spPr>
              <a:xfrm>
                <a:off x="1133229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51" name="Freeform: Shape 6250">
                <a:extLst>
                  <a:ext uri="{FF2B5EF4-FFF2-40B4-BE49-F238E27FC236}">
                    <a16:creationId xmlns:a16="http://schemas.microsoft.com/office/drawing/2014/main" id="{980AD8BF-4820-BAA2-5608-F481A69A89E0}"/>
                  </a:ext>
                </a:extLst>
              </p:cNvPr>
              <p:cNvSpPr/>
              <p:nvPr/>
            </p:nvSpPr>
            <p:spPr>
              <a:xfrm>
                <a:off x="1144831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52" name="Freeform: Shape 6251">
                <a:extLst>
                  <a:ext uri="{FF2B5EF4-FFF2-40B4-BE49-F238E27FC236}">
                    <a16:creationId xmlns:a16="http://schemas.microsoft.com/office/drawing/2014/main" id="{6A952604-EC97-9B07-E8FA-60B009B7E77B}"/>
                  </a:ext>
                </a:extLst>
              </p:cNvPr>
              <p:cNvSpPr/>
              <p:nvPr/>
            </p:nvSpPr>
            <p:spPr>
              <a:xfrm>
                <a:off x="1156434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53" name="Freeform: Shape 6252">
                <a:extLst>
                  <a:ext uri="{FF2B5EF4-FFF2-40B4-BE49-F238E27FC236}">
                    <a16:creationId xmlns:a16="http://schemas.microsoft.com/office/drawing/2014/main" id="{BEEE681D-CB32-08A8-EB29-B5B30111406C}"/>
                  </a:ext>
                </a:extLst>
              </p:cNvPr>
              <p:cNvSpPr/>
              <p:nvPr/>
            </p:nvSpPr>
            <p:spPr>
              <a:xfrm>
                <a:off x="1168037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54" name="Freeform: Shape 6253">
                <a:extLst>
                  <a:ext uri="{FF2B5EF4-FFF2-40B4-BE49-F238E27FC236}">
                    <a16:creationId xmlns:a16="http://schemas.microsoft.com/office/drawing/2014/main" id="{BB2278F5-48AB-7F6F-08E4-7F3752538439}"/>
                  </a:ext>
                </a:extLst>
              </p:cNvPr>
              <p:cNvSpPr/>
              <p:nvPr/>
            </p:nvSpPr>
            <p:spPr>
              <a:xfrm>
                <a:off x="1179640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55" name="Freeform: Shape 6254">
                <a:extLst>
                  <a:ext uri="{FF2B5EF4-FFF2-40B4-BE49-F238E27FC236}">
                    <a16:creationId xmlns:a16="http://schemas.microsoft.com/office/drawing/2014/main" id="{430CC81A-BCDA-0A9C-64A5-D3FEA2463A23}"/>
                  </a:ext>
                </a:extLst>
              </p:cNvPr>
              <p:cNvSpPr/>
              <p:nvPr/>
            </p:nvSpPr>
            <p:spPr>
              <a:xfrm>
                <a:off x="1191242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56" name="Freeform: Shape 6255">
                <a:extLst>
                  <a:ext uri="{FF2B5EF4-FFF2-40B4-BE49-F238E27FC236}">
                    <a16:creationId xmlns:a16="http://schemas.microsoft.com/office/drawing/2014/main" id="{5EB1D789-7B4B-EF95-830A-46AE6F991C2B}"/>
                  </a:ext>
                </a:extLst>
              </p:cNvPr>
              <p:cNvSpPr/>
              <p:nvPr/>
            </p:nvSpPr>
            <p:spPr>
              <a:xfrm>
                <a:off x="1202845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57" name="Freeform: Shape 6256">
                <a:extLst>
                  <a:ext uri="{FF2B5EF4-FFF2-40B4-BE49-F238E27FC236}">
                    <a16:creationId xmlns:a16="http://schemas.microsoft.com/office/drawing/2014/main" id="{0CBC2AE4-BD65-B41D-CCF2-0E5B28293697}"/>
                  </a:ext>
                </a:extLst>
              </p:cNvPr>
              <p:cNvSpPr/>
              <p:nvPr/>
            </p:nvSpPr>
            <p:spPr>
              <a:xfrm>
                <a:off x="1214449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73" name="Freeform: Shape 6272">
                <a:extLst>
                  <a:ext uri="{FF2B5EF4-FFF2-40B4-BE49-F238E27FC236}">
                    <a16:creationId xmlns:a16="http://schemas.microsoft.com/office/drawing/2014/main" id="{39EDCC9D-FA03-BB0B-F2E4-E46D4861EA9D}"/>
                  </a:ext>
                </a:extLst>
              </p:cNvPr>
              <p:cNvSpPr/>
              <p:nvPr/>
            </p:nvSpPr>
            <p:spPr>
              <a:xfrm>
                <a:off x="935978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74" name="Freeform: Shape 6273">
                <a:extLst>
                  <a:ext uri="{FF2B5EF4-FFF2-40B4-BE49-F238E27FC236}">
                    <a16:creationId xmlns:a16="http://schemas.microsoft.com/office/drawing/2014/main" id="{508992B9-E774-6FF6-6E35-28FAE011C260}"/>
                  </a:ext>
                </a:extLst>
              </p:cNvPr>
              <p:cNvSpPr/>
              <p:nvPr/>
            </p:nvSpPr>
            <p:spPr>
              <a:xfrm>
                <a:off x="947581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75" name="Freeform: Shape 6274">
                <a:extLst>
                  <a:ext uri="{FF2B5EF4-FFF2-40B4-BE49-F238E27FC236}">
                    <a16:creationId xmlns:a16="http://schemas.microsoft.com/office/drawing/2014/main" id="{AFE54D9E-BEA3-A5C4-9513-2F75DB1A803C}"/>
                  </a:ext>
                </a:extLst>
              </p:cNvPr>
              <p:cNvSpPr/>
              <p:nvPr/>
            </p:nvSpPr>
            <p:spPr>
              <a:xfrm>
                <a:off x="95918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76" name="Freeform: Shape 6275">
                <a:extLst>
                  <a:ext uri="{FF2B5EF4-FFF2-40B4-BE49-F238E27FC236}">
                    <a16:creationId xmlns:a16="http://schemas.microsoft.com/office/drawing/2014/main" id="{FB9E0898-8D90-CDAD-3ADA-CD1BAC07EA81}"/>
                  </a:ext>
                </a:extLst>
              </p:cNvPr>
              <p:cNvSpPr/>
              <p:nvPr/>
            </p:nvSpPr>
            <p:spPr>
              <a:xfrm>
                <a:off x="970786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77" name="Freeform: Shape 6276">
                <a:extLst>
                  <a:ext uri="{FF2B5EF4-FFF2-40B4-BE49-F238E27FC236}">
                    <a16:creationId xmlns:a16="http://schemas.microsoft.com/office/drawing/2014/main" id="{7B0B6B11-61DB-5DBC-214F-FD53E3103B6D}"/>
                  </a:ext>
                </a:extLst>
              </p:cNvPr>
              <p:cNvSpPr/>
              <p:nvPr/>
            </p:nvSpPr>
            <p:spPr>
              <a:xfrm>
                <a:off x="98238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78" name="Freeform: Shape 6277">
                <a:extLst>
                  <a:ext uri="{FF2B5EF4-FFF2-40B4-BE49-F238E27FC236}">
                    <a16:creationId xmlns:a16="http://schemas.microsoft.com/office/drawing/2014/main" id="{45E0B3DF-22A8-0FE5-C93D-92AE0EDE8FAD}"/>
                  </a:ext>
                </a:extLst>
              </p:cNvPr>
              <p:cNvSpPr/>
              <p:nvPr/>
            </p:nvSpPr>
            <p:spPr>
              <a:xfrm>
                <a:off x="993992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79" name="Freeform: Shape 6278">
                <a:extLst>
                  <a:ext uri="{FF2B5EF4-FFF2-40B4-BE49-F238E27FC236}">
                    <a16:creationId xmlns:a16="http://schemas.microsoft.com/office/drawing/2014/main" id="{65A81D30-F030-01DD-CB75-BBFEE791E928}"/>
                  </a:ext>
                </a:extLst>
              </p:cNvPr>
              <p:cNvSpPr/>
              <p:nvPr/>
            </p:nvSpPr>
            <p:spPr>
              <a:xfrm>
                <a:off x="100559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80" name="Freeform: Shape 6279">
                <a:extLst>
                  <a:ext uri="{FF2B5EF4-FFF2-40B4-BE49-F238E27FC236}">
                    <a16:creationId xmlns:a16="http://schemas.microsoft.com/office/drawing/2014/main" id="{22212725-ED44-2A3E-CBCA-D1FF657C4400}"/>
                  </a:ext>
                </a:extLst>
              </p:cNvPr>
              <p:cNvSpPr/>
              <p:nvPr/>
            </p:nvSpPr>
            <p:spPr>
              <a:xfrm>
                <a:off x="1017199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81" name="Freeform: Shape 6280">
                <a:extLst>
                  <a:ext uri="{FF2B5EF4-FFF2-40B4-BE49-F238E27FC236}">
                    <a16:creationId xmlns:a16="http://schemas.microsoft.com/office/drawing/2014/main" id="{EBEC2983-F956-746E-54B1-1FFDD80010B8}"/>
                  </a:ext>
                </a:extLst>
              </p:cNvPr>
              <p:cNvSpPr/>
              <p:nvPr/>
            </p:nvSpPr>
            <p:spPr>
              <a:xfrm>
                <a:off x="1028801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82" name="Freeform: Shape 6281">
                <a:extLst>
                  <a:ext uri="{FF2B5EF4-FFF2-40B4-BE49-F238E27FC236}">
                    <a16:creationId xmlns:a16="http://schemas.microsoft.com/office/drawing/2014/main" id="{6EEFB5DE-BBF4-B20E-7B74-CA669F2838DC}"/>
                  </a:ext>
                </a:extLst>
              </p:cNvPr>
              <p:cNvSpPr/>
              <p:nvPr/>
            </p:nvSpPr>
            <p:spPr>
              <a:xfrm>
                <a:off x="104040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83" name="Freeform: Shape 6282">
                <a:extLst>
                  <a:ext uri="{FF2B5EF4-FFF2-40B4-BE49-F238E27FC236}">
                    <a16:creationId xmlns:a16="http://schemas.microsoft.com/office/drawing/2014/main" id="{B23D3FAA-2A9E-9E70-6E50-D14616EEFCE2}"/>
                  </a:ext>
                </a:extLst>
              </p:cNvPr>
              <p:cNvSpPr/>
              <p:nvPr/>
            </p:nvSpPr>
            <p:spPr>
              <a:xfrm>
                <a:off x="1052007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84" name="Freeform: Shape 6283">
                <a:extLst>
                  <a:ext uri="{FF2B5EF4-FFF2-40B4-BE49-F238E27FC236}">
                    <a16:creationId xmlns:a16="http://schemas.microsoft.com/office/drawing/2014/main" id="{FD435003-E5AD-0252-EDE5-A8F2ECC0D889}"/>
                  </a:ext>
                </a:extLst>
              </p:cNvPr>
              <p:cNvSpPr/>
              <p:nvPr/>
            </p:nvSpPr>
            <p:spPr>
              <a:xfrm>
                <a:off x="1063611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85" name="Freeform: Shape 6284">
                <a:extLst>
                  <a:ext uri="{FF2B5EF4-FFF2-40B4-BE49-F238E27FC236}">
                    <a16:creationId xmlns:a16="http://schemas.microsoft.com/office/drawing/2014/main" id="{F4B043AB-46BB-2E73-EFB2-8C060AA70505}"/>
                  </a:ext>
                </a:extLst>
              </p:cNvPr>
              <p:cNvSpPr/>
              <p:nvPr/>
            </p:nvSpPr>
            <p:spPr>
              <a:xfrm>
                <a:off x="1075214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86" name="Freeform: Shape 6285">
                <a:extLst>
                  <a:ext uri="{FF2B5EF4-FFF2-40B4-BE49-F238E27FC236}">
                    <a16:creationId xmlns:a16="http://schemas.microsoft.com/office/drawing/2014/main" id="{454A6838-ECB4-B555-4FEA-CCB7D900ACE1}"/>
                  </a:ext>
                </a:extLst>
              </p:cNvPr>
              <p:cNvSpPr/>
              <p:nvPr/>
            </p:nvSpPr>
            <p:spPr>
              <a:xfrm>
                <a:off x="108681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87" name="Freeform: Shape 6286">
                <a:extLst>
                  <a:ext uri="{FF2B5EF4-FFF2-40B4-BE49-F238E27FC236}">
                    <a16:creationId xmlns:a16="http://schemas.microsoft.com/office/drawing/2014/main" id="{2F14526E-F155-F777-23C0-DA0C0E596AD9}"/>
                  </a:ext>
                </a:extLst>
              </p:cNvPr>
              <p:cNvSpPr/>
              <p:nvPr/>
            </p:nvSpPr>
            <p:spPr>
              <a:xfrm>
                <a:off x="1098419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88" name="Freeform: Shape 6287">
                <a:extLst>
                  <a:ext uri="{FF2B5EF4-FFF2-40B4-BE49-F238E27FC236}">
                    <a16:creationId xmlns:a16="http://schemas.microsoft.com/office/drawing/2014/main" id="{CA22AE4C-FE94-39BB-0869-66F58657D67B}"/>
                  </a:ext>
                </a:extLst>
              </p:cNvPr>
              <p:cNvSpPr/>
              <p:nvPr/>
            </p:nvSpPr>
            <p:spPr>
              <a:xfrm>
                <a:off x="1110022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89" name="Freeform: Shape 6288">
                <a:extLst>
                  <a:ext uri="{FF2B5EF4-FFF2-40B4-BE49-F238E27FC236}">
                    <a16:creationId xmlns:a16="http://schemas.microsoft.com/office/drawing/2014/main" id="{6BAE886B-2EAA-A92F-DA0F-5501C26CE00D}"/>
                  </a:ext>
                </a:extLst>
              </p:cNvPr>
              <p:cNvSpPr/>
              <p:nvPr/>
            </p:nvSpPr>
            <p:spPr>
              <a:xfrm>
                <a:off x="1121626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90" name="Freeform: Shape 6289">
                <a:extLst>
                  <a:ext uri="{FF2B5EF4-FFF2-40B4-BE49-F238E27FC236}">
                    <a16:creationId xmlns:a16="http://schemas.microsoft.com/office/drawing/2014/main" id="{7F15D646-01A0-0F0F-C13D-B17A18EBAD2D}"/>
                  </a:ext>
                </a:extLst>
              </p:cNvPr>
              <p:cNvSpPr/>
              <p:nvPr/>
            </p:nvSpPr>
            <p:spPr>
              <a:xfrm>
                <a:off x="1133229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91" name="Freeform: Shape 6290">
                <a:extLst>
                  <a:ext uri="{FF2B5EF4-FFF2-40B4-BE49-F238E27FC236}">
                    <a16:creationId xmlns:a16="http://schemas.microsoft.com/office/drawing/2014/main" id="{B91DB7B7-C29F-D33E-4347-E70FA1F72E01}"/>
                  </a:ext>
                </a:extLst>
              </p:cNvPr>
              <p:cNvSpPr/>
              <p:nvPr/>
            </p:nvSpPr>
            <p:spPr>
              <a:xfrm>
                <a:off x="1144831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92" name="Freeform: Shape 6291">
                <a:extLst>
                  <a:ext uri="{FF2B5EF4-FFF2-40B4-BE49-F238E27FC236}">
                    <a16:creationId xmlns:a16="http://schemas.microsoft.com/office/drawing/2014/main" id="{BB0D9ECD-94E7-DE73-363D-2D4A1A7BF1EC}"/>
                  </a:ext>
                </a:extLst>
              </p:cNvPr>
              <p:cNvSpPr/>
              <p:nvPr/>
            </p:nvSpPr>
            <p:spPr>
              <a:xfrm>
                <a:off x="1156434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93" name="Freeform: Shape 6292">
                <a:extLst>
                  <a:ext uri="{FF2B5EF4-FFF2-40B4-BE49-F238E27FC236}">
                    <a16:creationId xmlns:a16="http://schemas.microsoft.com/office/drawing/2014/main" id="{68C7D134-29EF-379E-3382-5A49A4BD3F66}"/>
                  </a:ext>
                </a:extLst>
              </p:cNvPr>
              <p:cNvSpPr/>
              <p:nvPr/>
            </p:nvSpPr>
            <p:spPr>
              <a:xfrm>
                <a:off x="1168037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94" name="Freeform: Shape 6293">
                <a:extLst>
                  <a:ext uri="{FF2B5EF4-FFF2-40B4-BE49-F238E27FC236}">
                    <a16:creationId xmlns:a16="http://schemas.microsoft.com/office/drawing/2014/main" id="{16A16BC7-A177-55BE-BCEB-A583C77E6955}"/>
                  </a:ext>
                </a:extLst>
              </p:cNvPr>
              <p:cNvSpPr/>
              <p:nvPr/>
            </p:nvSpPr>
            <p:spPr>
              <a:xfrm>
                <a:off x="1179640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95" name="Freeform: Shape 6294">
                <a:extLst>
                  <a:ext uri="{FF2B5EF4-FFF2-40B4-BE49-F238E27FC236}">
                    <a16:creationId xmlns:a16="http://schemas.microsoft.com/office/drawing/2014/main" id="{62848D61-01C7-9950-C860-37D00FE4BA2E}"/>
                  </a:ext>
                </a:extLst>
              </p:cNvPr>
              <p:cNvSpPr/>
              <p:nvPr/>
            </p:nvSpPr>
            <p:spPr>
              <a:xfrm>
                <a:off x="1191242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96" name="Freeform: Shape 6295">
                <a:extLst>
                  <a:ext uri="{FF2B5EF4-FFF2-40B4-BE49-F238E27FC236}">
                    <a16:creationId xmlns:a16="http://schemas.microsoft.com/office/drawing/2014/main" id="{1FCCB2B7-4FED-2203-C15F-F32800B086FB}"/>
                  </a:ext>
                </a:extLst>
              </p:cNvPr>
              <p:cNvSpPr/>
              <p:nvPr/>
            </p:nvSpPr>
            <p:spPr>
              <a:xfrm>
                <a:off x="1202845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297" name="Freeform: Shape 6296">
                <a:extLst>
                  <a:ext uri="{FF2B5EF4-FFF2-40B4-BE49-F238E27FC236}">
                    <a16:creationId xmlns:a16="http://schemas.microsoft.com/office/drawing/2014/main" id="{455F7C8E-90CC-B0D3-4274-D72A4414D70E}"/>
                  </a:ext>
                </a:extLst>
              </p:cNvPr>
              <p:cNvSpPr/>
              <p:nvPr/>
            </p:nvSpPr>
            <p:spPr>
              <a:xfrm>
                <a:off x="1214449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13" name="Freeform: Shape 6312">
                <a:extLst>
                  <a:ext uri="{FF2B5EF4-FFF2-40B4-BE49-F238E27FC236}">
                    <a16:creationId xmlns:a16="http://schemas.microsoft.com/office/drawing/2014/main" id="{4CD35D2A-2B6F-7A5E-4700-9F2400B2382D}"/>
                  </a:ext>
                </a:extLst>
              </p:cNvPr>
              <p:cNvSpPr/>
              <p:nvPr/>
            </p:nvSpPr>
            <p:spPr>
              <a:xfrm>
                <a:off x="935978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14" name="Freeform: Shape 6313">
                <a:extLst>
                  <a:ext uri="{FF2B5EF4-FFF2-40B4-BE49-F238E27FC236}">
                    <a16:creationId xmlns:a16="http://schemas.microsoft.com/office/drawing/2014/main" id="{5B9944E8-4F81-403B-8937-211258E6846A}"/>
                  </a:ext>
                </a:extLst>
              </p:cNvPr>
              <p:cNvSpPr/>
              <p:nvPr/>
            </p:nvSpPr>
            <p:spPr>
              <a:xfrm>
                <a:off x="947581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15" name="Freeform: Shape 6314">
                <a:extLst>
                  <a:ext uri="{FF2B5EF4-FFF2-40B4-BE49-F238E27FC236}">
                    <a16:creationId xmlns:a16="http://schemas.microsoft.com/office/drawing/2014/main" id="{7CDA474F-C83D-DA25-C641-A62D26D3979C}"/>
                  </a:ext>
                </a:extLst>
              </p:cNvPr>
              <p:cNvSpPr/>
              <p:nvPr/>
            </p:nvSpPr>
            <p:spPr>
              <a:xfrm>
                <a:off x="95918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16" name="Freeform: Shape 6315">
                <a:extLst>
                  <a:ext uri="{FF2B5EF4-FFF2-40B4-BE49-F238E27FC236}">
                    <a16:creationId xmlns:a16="http://schemas.microsoft.com/office/drawing/2014/main" id="{9C1E5E21-3C22-0BD9-CB6D-31AF3EA2759C}"/>
                  </a:ext>
                </a:extLst>
              </p:cNvPr>
              <p:cNvSpPr/>
              <p:nvPr/>
            </p:nvSpPr>
            <p:spPr>
              <a:xfrm>
                <a:off x="970786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17" name="Freeform: Shape 6316">
                <a:extLst>
                  <a:ext uri="{FF2B5EF4-FFF2-40B4-BE49-F238E27FC236}">
                    <a16:creationId xmlns:a16="http://schemas.microsoft.com/office/drawing/2014/main" id="{40378756-60BA-07BA-C941-0AC209EFE00E}"/>
                  </a:ext>
                </a:extLst>
              </p:cNvPr>
              <p:cNvSpPr/>
              <p:nvPr/>
            </p:nvSpPr>
            <p:spPr>
              <a:xfrm>
                <a:off x="98238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18" name="Freeform: Shape 6317">
                <a:extLst>
                  <a:ext uri="{FF2B5EF4-FFF2-40B4-BE49-F238E27FC236}">
                    <a16:creationId xmlns:a16="http://schemas.microsoft.com/office/drawing/2014/main" id="{E151858C-FAE7-8B0B-2E5D-0BF05F1D8071}"/>
                  </a:ext>
                </a:extLst>
              </p:cNvPr>
              <p:cNvSpPr/>
              <p:nvPr/>
            </p:nvSpPr>
            <p:spPr>
              <a:xfrm>
                <a:off x="993992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19" name="Freeform: Shape 6318">
                <a:extLst>
                  <a:ext uri="{FF2B5EF4-FFF2-40B4-BE49-F238E27FC236}">
                    <a16:creationId xmlns:a16="http://schemas.microsoft.com/office/drawing/2014/main" id="{372BFECC-8856-5BFC-7109-235AB9E90AA8}"/>
                  </a:ext>
                </a:extLst>
              </p:cNvPr>
              <p:cNvSpPr/>
              <p:nvPr/>
            </p:nvSpPr>
            <p:spPr>
              <a:xfrm>
                <a:off x="100559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20" name="Freeform: Shape 6319">
                <a:extLst>
                  <a:ext uri="{FF2B5EF4-FFF2-40B4-BE49-F238E27FC236}">
                    <a16:creationId xmlns:a16="http://schemas.microsoft.com/office/drawing/2014/main" id="{62BF64D7-8762-645C-D91A-36AC3703861F}"/>
                  </a:ext>
                </a:extLst>
              </p:cNvPr>
              <p:cNvSpPr/>
              <p:nvPr/>
            </p:nvSpPr>
            <p:spPr>
              <a:xfrm>
                <a:off x="1017199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21" name="Freeform: Shape 6320">
                <a:extLst>
                  <a:ext uri="{FF2B5EF4-FFF2-40B4-BE49-F238E27FC236}">
                    <a16:creationId xmlns:a16="http://schemas.microsoft.com/office/drawing/2014/main" id="{5450F945-7980-E7DA-3992-74931D2952D9}"/>
                  </a:ext>
                </a:extLst>
              </p:cNvPr>
              <p:cNvSpPr/>
              <p:nvPr/>
            </p:nvSpPr>
            <p:spPr>
              <a:xfrm>
                <a:off x="1028801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22" name="Freeform: Shape 6321">
                <a:extLst>
                  <a:ext uri="{FF2B5EF4-FFF2-40B4-BE49-F238E27FC236}">
                    <a16:creationId xmlns:a16="http://schemas.microsoft.com/office/drawing/2014/main" id="{94F90A4C-A8BC-5E23-6101-0F65F11C9908}"/>
                  </a:ext>
                </a:extLst>
              </p:cNvPr>
              <p:cNvSpPr/>
              <p:nvPr/>
            </p:nvSpPr>
            <p:spPr>
              <a:xfrm>
                <a:off x="104040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23" name="Freeform: Shape 6322">
                <a:extLst>
                  <a:ext uri="{FF2B5EF4-FFF2-40B4-BE49-F238E27FC236}">
                    <a16:creationId xmlns:a16="http://schemas.microsoft.com/office/drawing/2014/main" id="{E2347073-B8F4-93AF-AE09-B8684B0ECC15}"/>
                  </a:ext>
                </a:extLst>
              </p:cNvPr>
              <p:cNvSpPr/>
              <p:nvPr/>
            </p:nvSpPr>
            <p:spPr>
              <a:xfrm>
                <a:off x="1052007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24" name="Freeform: Shape 6323">
                <a:extLst>
                  <a:ext uri="{FF2B5EF4-FFF2-40B4-BE49-F238E27FC236}">
                    <a16:creationId xmlns:a16="http://schemas.microsoft.com/office/drawing/2014/main" id="{A8032B98-4B6B-93C3-BFDA-B20FBD5024B1}"/>
                  </a:ext>
                </a:extLst>
              </p:cNvPr>
              <p:cNvSpPr/>
              <p:nvPr/>
            </p:nvSpPr>
            <p:spPr>
              <a:xfrm>
                <a:off x="1063611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25" name="Freeform: Shape 6324">
                <a:extLst>
                  <a:ext uri="{FF2B5EF4-FFF2-40B4-BE49-F238E27FC236}">
                    <a16:creationId xmlns:a16="http://schemas.microsoft.com/office/drawing/2014/main" id="{8A201C93-A471-892C-410E-E8369219FF7F}"/>
                  </a:ext>
                </a:extLst>
              </p:cNvPr>
              <p:cNvSpPr/>
              <p:nvPr/>
            </p:nvSpPr>
            <p:spPr>
              <a:xfrm>
                <a:off x="1075214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26" name="Freeform: Shape 6325">
                <a:extLst>
                  <a:ext uri="{FF2B5EF4-FFF2-40B4-BE49-F238E27FC236}">
                    <a16:creationId xmlns:a16="http://schemas.microsoft.com/office/drawing/2014/main" id="{F3881F4F-8FB7-0CF3-2D2C-2B632CB82863}"/>
                  </a:ext>
                </a:extLst>
              </p:cNvPr>
              <p:cNvSpPr/>
              <p:nvPr/>
            </p:nvSpPr>
            <p:spPr>
              <a:xfrm>
                <a:off x="108681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27" name="Freeform: Shape 6326">
                <a:extLst>
                  <a:ext uri="{FF2B5EF4-FFF2-40B4-BE49-F238E27FC236}">
                    <a16:creationId xmlns:a16="http://schemas.microsoft.com/office/drawing/2014/main" id="{B73606CB-C421-319B-4D8A-3787594D6F8A}"/>
                  </a:ext>
                </a:extLst>
              </p:cNvPr>
              <p:cNvSpPr/>
              <p:nvPr/>
            </p:nvSpPr>
            <p:spPr>
              <a:xfrm>
                <a:off x="1098419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28" name="Freeform: Shape 6327">
                <a:extLst>
                  <a:ext uri="{FF2B5EF4-FFF2-40B4-BE49-F238E27FC236}">
                    <a16:creationId xmlns:a16="http://schemas.microsoft.com/office/drawing/2014/main" id="{F6CF892D-DFF4-DC0A-E860-CAE7C909F7F4}"/>
                  </a:ext>
                </a:extLst>
              </p:cNvPr>
              <p:cNvSpPr/>
              <p:nvPr/>
            </p:nvSpPr>
            <p:spPr>
              <a:xfrm>
                <a:off x="1110022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29" name="Freeform: Shape 6328">
                <a:extLst>
                  <a:ext uri="{FF2B5EF4-FFF2-40B4-BE49-F238E27FC236}">
                    <a16:creationId xmlns:a16="http://schemas.microsoft.com/office/drawing/2014/main" id="{4406F7F3-42D1-799E-5283-5C6C33CF8D7F}"/>
                  </a:ext>
                </a:extLst>
              </p:cNvPr>
              <p:cNvSpPr/>
              <p:nvPr/>
            </p:nvSpPr>
            <p:spPr>
              <a:xfrm>
                <a:off x="1121626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30" name="Freeform: Shape 6329">
                <a:extLst>
                  <a:ext uri="{FF2B5EF4-FFF2-40B4-BE49-F238E27FC236}">
                    <a16:creationId xmlns:a16="http://schemas.microsoft.com/office/drawing/2014/main" id="{6DE32519-C992-AB03-3DC5-75F0E7C020A6}"/>
                  </a:ext>
                </a:extLst>
              </p:cNvPr>
              <p:cNvSpPr/>
              <p:nvPr/>
            </p:nvSpPr>
            <p:spPr>
              <a:xfrm>
                <a:off x="1133229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31" name="Freeform: Shape 6330">
                <a:extLst>
                  <a:ext uri="{FF2B5EF4-FFF2-40B4-BE49-F238E27FC236}">
                    <a16:creationId xmlns:a16="http://schemas.microsoft.com/office/drawing/2014/main" id="{CC1B6977-F31E-0BB0-CE5C-7BD866CA4890}"/>
                  </a:ext>
                </a:extLst>
              </p:cNvPr>
              <p:cNvSpPr/>
              <p:nvPr/>
            </p:nvSpPr>
            <p:spPr>
              <a:xfrm>
                <a:off x="1144831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32" name="Freeform: Shape 6331">
                <a:extLst>
                  <a:ext uri="{FF2B5EF4-FFF2-40B4-BE49-F238E27FC236}">
                    <a16:creationId xmlns:a16="http://schemas.microsoft.com/office/drawing/2014/main" id="{A26CD1ED-345D-7009-E674-3F5BEEDF10F7}"/>
                  </a:ext>
                </a:extLst>
              </p:cNvPr>
              <p:cNvSpPr/>
              <p:nvPr/>
            </p:nvSpPr>
            <p:spPr>
              <a:xfrm>
                <a:off x="1156434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33" name="Freeform: Shape 6332">
                <a:extLst>
                  <a:ext uri="{FF2B5EF4-FFF2-40B4-BE49-F238E27FC236}">
                    <a16:creationId xmlns:a16="http://schemas.microsoft.com/office/drawing/2014/main" id="{B78A93E0-DB8B-D5B1-0BBE-9DCBDB60F7FA}"/>
                  </a:ext>
                </a:extLst>
              </p:cNvPr>
              <p:cNvSpPr/>
              <p:nvPr/>
            </p:nvSpPr>
            <p:spPr>
              <a:xfrm>
                <a:off x="1168037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34" name="Freeform: Shape 6333">
                <a:extLst>
                  <a:ext uri="{FF2B5EF4-FFF2-40B4-BE49-F238E27FC236}">
                    <a16:creationId xmlns:a16="http://schemas.microsoft.com/office/drawing/2014/main" id="{A47EE893-B418-567F-DA8A-2E37F9A6DF6C}"/>
                  </a:ext>
                </a:extLst>
              </p:cNvPr>
              <p:cNvSpPr/>
              <p:nvPr/>
            </p:nvSpPr>
            <p:spPr>
              <a:xfrm>
                <a:off x="1179640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35" name="Freeform: Shape 6334">
                <a:extLst>
                  <a:ext uri="{FF2B5EF4-FFF2-40B4-BE49-F238E27FC236}">
                    <a16:creationId xmlns:a16="http://schemas.microsoft.com/office/drawing/2014/main" id="{0D81194D-2895-8FBF-16BD-86BA41DB57C9}"/>
                  </a:ext>
                </a:extLst>
              </p:cNvPr>
              <p:cNvSpPr/>
              <p:nvPr/>
            </p:nvSpPr>
            <p:spPr>
              <a:xfrm>
                <a:off x="1191242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36" name="Freeform: Shape 6335">
                <a:extLst>
                  <a:ext uri="{FF2B5EF4-FFF2-40B4-BE49-F238E27FC236}">
                    <a16:creationId xmlns:a16="http://schemas.microsoft.com/office/drawing/2014/main" id="{86FC5A3E-75C2-E160-D8DC-42D4E09BF3B5}"/>
                  </a:ext>
                </a:extLst>
              </p:cNvPr>
              <p:cNvSpPr/>
              <p:nvPr/>
            </p:nvSpPr>
            <p:spPr>
              <a:xfrm>
                <a:off x="1202845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37" name="Freeform: Shape 6336">
                <a:extLst>
                  <a:ext uri="{FF2B5EF4-FFF2-40B4-BE49-F238E27FC236}">
                    <a16:creationId xmlns:a16="http://schemas.microsoft.com/office/drawing/2014/main" id="{D1124F2A-7558-6A7D-701B-EA032E3465C5}"/>
                  </a:ext>
                </a:extLst>
              </p:cNvPr>
              <p:cNvSpPr/>
              <p:nvPr/>
            </p:nvSpPr>
            <p:spPr>
              <a:xfrm>
                <a:off x="1214449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53" name="Freeform: Shape 6352">
                <a:extLst>
                  <a:ext uri="{FF2B5EF4-FFF2-40B4-BE49-F238E27FC236}">
                    <a16:creationId xmlns:a16="http://schemas.microsoft.com/office/drawing/2014/main" id="{40AA0A0E-7F94-DC4D-C06B-30A542E8146B}"/>
                  </a:ext>
                </a:extLst>
              </p:cNvPr>
              <p:cNvSpPr/>
              <p:nvPr/>
            </p:nvSpPr>
            <p:spPr>
              <a:xfrm>
                <a:off x="935978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54" name="Freeform: Shape 6353">
                <a:extLst>
                  <a:ext uri="{FF2B5EF4-FFF2-40B4-BE49-F238E27FC236}">
                    <a16:creationId xmlns:a16="http://schemas.microsoft.com/office/drawing/2014/main" id="{EE2905B9-8FBB-7F43-6EE5-7611572A267F}"/>
                  </a:ext>
                </a:extLst>
              </p:cNvPr>
              <p:cNvSpPr/>
              <p:nvPr/>
            </p:nvSpPr>
            <p:spPr>
              <a:xfrm>
                <a:off x="947581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55" name="Freeform: Shape 6354">
                <a:extLst>
                  <a:ext uri="{FF2B5EF4-FFF2-40B4-BE49-F238E27FC236}">
                    <a16:creationId xmlns:a16="http://schemas.microsoft.com/office/drawing/2014/main" id="{5BFD9A73-5786-4521-49C6-53F33CA7B8EF}"/>
                  </a:ext>
                </a:extLst>
              </p:cNvPr>
              <p:cNvSpPr/>
              <p:nvPr/>
            </p:nvSpPr>
            <p:spPr>
              <a:xfrm>
                <a:off x="95918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56" name="Freeform: Shape 6355">
                <a:extLst>
                  <a:ext uri="{FF2B5EF4-FFF2-40B4-BE49-F238E27FC236}">
                    <a16:creationId xmlns:a16="http://schemas.microsoft.com/office/drawing/2014/main" id="{31B7FEF5-F065-A971-0DC7-2427B06540AB}"/>
                  </a:ext>
                </a:extLst>
              </p:cNvPr>
              <p:cNvSpPr/>
              <p:nvPr/>
            </p:nvSpPr>
            <p:spPr>
              <a:xfrm>
                <a:off x="970786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57" name="Freeform: Shape 6356">
                <a:extLst>
                  <a:ext uri="{FF2B5EF4-FFF2-40B4-BE49-F238E27FC236}">
                    <a16:creationId xmlns:a16="http://schemas.microsoft.com/office/drawing/2014/main" id="{F1A2C69E-E095-EA98-3CB7-E9BE6DE32721}"/>
                  </a:ext>
                </a:extLst>
              </p:cNvPr>
              <p:cNvSpPr/>
              <p:nvPr/>
            </p:nvSpPr>
            <p:spPr>
              <a:xfrm>
                <a:off x="98238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58" name="Freeform: Shape 6357">
                <a:extLst>
                  <a:ext uri="{FF2B5EF4-FFF2-40B4-BE49-F238E27FC236}">
                    <a16:creationId xmlns:a16="http://schemas.microsoft.com/office/drawing/2014/main" id="{AC6F99E7-A6AF-E75F-20C3-B244FD91CB82}"/>
                  </a:ext>
                </a:extLst>
              </p:cNvPr>
              <p:cNvSpPr/>
              <p:nvPr/>
            </p:nvSpPr>
            <p:spPr>
              <a:xfrm>
                <a:off x="993992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59" name="Freeform: Shape 6358">
                <a:extLst>
                  <a:ext uri="{FF2B5EF4-FFF2-40B4-BE49-F238E27FC236}">
                    <a16:creationId xmlns:a16="http://schemas.microsoft.com/office/drawing/2014/main" id="{324AB700-3599-3423-14B3-A5F50EC88A99}"/>
                  </a:ext>
                </a:extLst>
              </p:cNvPr>
              <p:cNvSpPr/>
              <p:nvPr/>
            </p:nvSpPr>
            <p:spPr>
              <a:xfrm>
                <a:off x="100559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60" name="Freeform: Shape 6359">
                <a:extLst>
                  <a:ext uri="{FF2B5EF4-FFF2-40B4-BE49-F238E27FC236}">
                    <a16:creationId xmlns:a16="http://schemas.microsoft.com/office/drawing/2014/main" id="{23FD5545-6438-5B6A-6413-46913329C5DB}"/>
                  </a:ext>
                </a:extLst>
              </p:cNvPr>
              <p:cNvSpPr/>
              <p:nvPr/>
            </p:nvSpPr>
            <p:spPr>
              <a:xfrm>
                <a:off x="1017199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61" name="Freeform: Shape 6360">
                <a:extLst>
                  <a:ext uri="{FF2B5EF4-FFF2-40B4-BE49-F238E27FC236}">
                    <a16:creationId xmlns:a16="http://schemas.microsoft.com/office/drawing/2014/main" id="{94BD6876-DF1A-A3D9-57D3-E2DE9F65AE57}"/>
                  </a:ext>
                </a:extLst>
              </p:cNvPr>
              <p:cNvSpPr/>
              <p:nvPr/>
            </p:nvSpPr>
            <p:spPr>
              <a:xfrm>
                <a:off x="1028801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62" name="Freeform: Shape 6361">
                <a:extLst>
                  <a:ext uri="{FF2B5EF4-FFF2-40B4-BE49-F238E27FC236}">
                    <a16:creationId xmlns:a16="http://schemas.microsoft.com/office/drawing/2014/main" id="{AD165C68-919F-6C20-1E54-A367EDE013C0}"/>
                  </a:ext>
                </a:extLst>
              </p:cNvPr>
              <p:cNvSpPr/>
              <p:nvPr/>
            </p:nvSpPr>
            <p:spPr>
              <a:xfrm>
                <a:off x="104040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63" name="Freeform: Shape 6362">
                <a:extLst>
                  <a:ext uri="{FF2B5EF4-FFF2-40B4-BE49-F238E27FC236}">
                    <a16:creationId xmlns:a16="http://schemas.microsoft.com/office/drawing/2014/main" id="{87EC781F-D318-0877-A0DC-689E09D20921}"/>
                  </a:ext>
                </a:extLst>
              </p:cNvPr>
              <p:cNvSpPr/>
              <p:nvPr/>
            </p:nvSpPr>
            <p:spPr>
              <a:xfrm>
                <a:off x="1052007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64" name="Freeform: Shape 6363">
                <a:extLst>
                  <a:ext uri="{FF2B5EF4-FFF2-40B4-BE49-F238E27FC236}">
                    <a16:creationId xmlns:a16="http://schemas.microsoft.com/office/drawing/2014/main" id="{FDF920FC-9BBD-494A-A1AD-91B531D8EA00}"/>
                  </a:ext>
                </a:extLst>
              </p:cNvPr>
              <p:cNvSpPr/>
              <p:nvPr/>
            </p:nvSpPr>
            <p:spPr>
              <a:xfrm>
                <a:off x="1063611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65" name="Freeform: Shape 6364">
                <a:extLst>
                  <a:ext uri="{FF2B5EF4-FFF2-40B4-BE49-F238E27FC236}">
                    <a16:creationId xmlns:a16="http://schemas.microsoft.com/office/drawing/2014/main" id="{D97582A8-D4F9-D679-8742-147935C71578}"/>
                  </a:ext>
                </a:extLst>
              </p:cNvPr>
              <p:cNvSpPr/>
              <p:nvPr/>
            </p:nvSpPr>
            <p:spPr>
              <a:xfrm>
                <a:off x="1075214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66" name="Freeform: Shape 6365">
                <a:extLst>
                  <a:ext uri="{FF2B5EF4-FFF2-40B4-BE49-F238E27FC236}">
                    <a16:creationId xmlns:a16="http://schemas.microsoft.com/office/drawing/2014/main" id="{3D9C0A82-F56D-3687-75D2-5B8ABF48DF2A}"/>
                  </a:ext>
                </a:extLst>
              </p:cNvPr>
              <p:cNvSpPr/>
              <p:nvPr/>
            </p:nvSpPr>
            <p:spPr>
              <a:xfrm>
                <a:off x="108681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67" name="Freeform: Shape 6366">
                <a:extLst>
                  <a:ext uri="{FF2B5EF4-FFF2-40B4-BE49-F238E27FC236}">
                    <a16:creationId xmlns:a16="http://schemas.microsoft.com/office/drawing/2014/main" id="{AFB85E41-6CE9-DAA8-D4B9-ED2B32CFF756}"/>
                  </a:ext>
                </a:extLst>
              </p:cNvPr>
              <p:cNvSpPr/>
              <p:nvPr/>
            </p:nvSpPr>
            <p:spPr>
              <a:xfrm>
                <a:off x="1098419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68" name="Freeform: Shape 6367">
                <a:extLst>
                  <a:ext uri="{FF2B5EF4-FFF2-40B4-BE49-F238E27FC236}">
                    <a16:creationId xmlns:a16="http://schemas.microsoft.com/office/drawing/2014/main" id="{928786B6-C0E8-C0A2-B8D3-D2C65E69F646}"/>
                  </a:ext>
                </a:extLst>
              </p:cNvPr>
              <p:cNvSpPr/>
              <p:nvPr/>
            </p:nvSpPr>
            <p:spPr>
              <a:xfrm>
                <a:off x="1110022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69" name="Freeform: Shape 6368">
                <a:extLst>
                  <a:ext uri="{FF2B5EF4-FFF2-40B4-BE49-F238E27FC236}">
                    <a16:creationId xmlns:a16="http://schemas.microsoft.com/office/drawing/2014/main" id="{07D833AB-EA55-AA9E-2EA2-1A8653D75289}"/>
                  </a:ext>
                </a:extLst>
              </p:cNvPr>
              <p:cNvSpPr/>
              <p:nvPr/>
            </p:nvSpPr>
            <p:spPr>
              <a:xfrm>
                <a:off x="1121626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70" name="Freeform: Shape 6369">
                <a:extLst>
                  <a:ext uri="{FF2B5EF4-FFF2-40B4-BE49-F238E27FC236}">
                    <a16:creationId xmlns:a16="http://schemas.microsoft.com/office/drawing/2014/main" id="{CF605D7F-03C7-6BDE-65C8-A0274FD9C94B}"/>
                  </a:ext>
                </a:extLst>
              </p:cNvPr>
              <p:cNvSpPr/>
              <p:nvPr/>
            </p:nvSpPr>
            <p:spPr>
              <a:xfrm>
                <a:off x="1133229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71" name="Freeform: Shape 6370">
                <a:extLst>
                  <a:ext uri="{FF2B5EF4-FFF2-40B4-BE49-F238E27FC236}">
                    <a16:creationId xmlns:a16="http://schemas.microsoft.com/office/drawing/2014/main" id="{BF78A079-2432-7C56-5068-412E62872C3C}"/>
                  </a:ext>
                </a:extLst>
              </p:cNvPr>
              <p:cNvSpPr/>
              <p:nvPr/>
            </p:nvSpPr>
            <p:spPr>
              <a:xfrm>
                <a:off x="1144831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72" name="Freeform: Shape 6371">
                <a:extLst>
                  <a:ext uri="{FF2B5EF4-FFF2-40B4-BE49-F238E27FC236}">
                    <a16:creationId xmlns:a16="http://schemas.microsoft.com/office/drawing/2014/main" id="{A4AD4D81-4378-456C-66E6-05F053807470}"/>
                  </a:ext>
                </a:extLst>
              </p:cNvPr>
              <p:cNvSpPr/>
              <p:nvPr/>
            </p:nvSpPr>
            <p:spPr>
              <a:xfrm>
                <a:off x="1156434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73" name="Freeform: Shape 6372">
                <a:extLst>
                  <a:ext uri="{FF2B5EF4-FFF2-40B4-BE49-F238E27FC236}">
                    <a16:creationId xmlns:a16="http://schemas.microsoft.com/office/drawing/2014/main" id="{3DF8C4A5-1D97-F599-2FE9-0DD8B5E619A2}"/>
                  </a:ext>
                </a:extLst>
              </p:cNvPr>
              <p:cNvSpPr/>
              <p:nvPr/>
            </p:nvSpPr>
            <p:spPr>
              <a:xfrm>
                <a:off x="1168037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74" name="Freeform: Shape 6373">
                <a:extLst>
                  <a:ext uri="{FF2B5EF4-FFF2-40B4-BE49-F238E27FC236}">
                    <a16:creationId xmlns:a16="http://schemas.microsoft.com/office/drawing/2014/main" id="{2F956F98-15F4-A619-4324-3B6E98FA58A5}"/>
                  </a:ext>
                </a:extLst>
              </p:cNvPr>
              <p:cNvSpPr/>
              <p:nvPr/>
            </p:nvSpPr>
            <p:spPr>
              <a:xfrm>
                <a:off x="1179640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75" name="Freeform: Shape 6374">
                <a:extLst>
                  <a:ext uri="{FF2B5EF4-FFF2-40B4-BE49-F238E27FC236}">
                    <a16:creationId xmlns:a16="http://schemas.microsoft.com/office/drawing/2014/main" id="{955513AC-6E1F-D9F1-C8FA-8A8C3BD81BF7}"/>
                  </a:ext>
                </a:extLst>
              </p:cNvPr>
              <p:cNvSpPr/>
              <p:nvPr/>
            </p:nvSpPr>
            <p:spPr>
              <a:xfrm>
                <a:off x="1191242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76" name="Freeform: Shape 6375">
                <a:extLst>
                  <a:ext uri="{FF2B5EF4-FFF2-40B4-BE49-F238E27FC236}">
                    <a16:creationId xmlns:a16="http://schemas.microsoft.com/office/drawing/2014/main" id="{D2048189-3B15-02F1-8697-D231FBA98FFD}"/>
                  </a:ext>
                </a:extLst>
              </p:cNvPr>
              <p:cNvSpPr/>
              <p:nvPr/>
            </p:nvSpPr>
            <p:spPr>
              <a:xfrm>
                <a:off x="1202845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77" name="Freeform: Shape 6376">
                <a:extLst>
                  <a:ext uri="{FF2B5EF4-FFF2-40B4-BE49-F238E27FC236}">
                    <a16:creationId xmlns:a16="http://schemas.microsoft.com/office/drawing/2014/main" id="{6260025D-3A2D-2C53-8213-1A1555C1BC28}"/>
                  </a:ext>
                </a:extLst>
              </p:cNvPr>
              <p:cNvSpPr/>
              <p:nvPr/>
            </p:nvSpPr>
            <p:spPr>
              <a:xfrm>
                <a:off x="1214449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93" name="Freeform: Shape 6392">
                <a:extLst>
                  <a:ext uri="{FF2B5EF4-FFF2-40B4-BE49-F238E27FC236}">
                    <a16:creationId xmlns:a16="http://schemas.microsoft.com/office/drawing/2014/main" id="{A0467D11-6299-2A7A-5F18-A34F4C9D58B0}"/>
                  </a:ext>
                </a:extLst>
              </p:cNvPr>
              <p:cNvSpPr/>
              <p:nvPr/>
            </p:nvSpPr>
            <p:spPr>
              <a:xfrm>
                <a:off x="935978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94" name="Freeform: Shape 6393">
                <a:extLst>
                  <a:ext uri="{FF2B5EF4-FFF2-40B4-BE49-F238E27FC236}">
                    <a16:creationId xmlns:a16="http://schemas.microsoft.com/office/drawing/2014/main" id="{A9081DD6-1400-7DE3-74DD-10C695C06852}"/>
                  </a:ext>
                </a:extLst>
              </p:cNvPr>
              <p:cNvSpPr/>
              <p:nvPr/>
            </p:nvSpPr>
            <p:spPr>
              <a:xfrm>
                <a:off x="947581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95" name="Freeform: Shape 6394">
                <a:extLst>
                  <a:ext uri="{FF2B5EF4-FFF2-40B4-BE49-F238E27FC236}">
                    <a16:creationId xmlns:a16="http://schemas.microsoft.com/office/drawing/2014/main" id="{123166E6-5099-0CE2-0C26-480E5094B050}"/>
                  </a:ext>
                </a:extLst>
              </p:cNvPr>
              <p:cNvSpPr/>
              <p:nvPr/>
            </p:nvSpPr>
            <p:spPr>
              <a:xfrm>
                <a:off x="95918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96" name="Freeform: Shape 6395">
                <a:extLst>
                  <a:ext uri="{FF2B5EF4-FFF2-40B4-BE49-F238E27FC236}">
                    <a16:creationId xmlns:a16="http://schemas.microsoft.com/office/drawing/2014/main" id="{0B92B5C1-F717-75A1-F5EB-48ABE9678D04}"/>
                  </a:ext>
                </a:extLst>
              </p:cNvPr>
              <p:cNvSpPr/>
              <p:nvPr/>
            </p:nvSpPr>
            <p:spPr>
              <a:xfrm>
                <a:off x="970786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97" name="Freeform: Shape 6396">
                <a:extLst>
                  <a:ext uri="{FF2B5EF4-FFF2-40B4-BE49-F238E27FC236}">
                    <a16:creationId xmlns:a16="http://schemas.microsoft.com/office/drawing/2014/main" id="{E2A19A67-948E-3581-B524-E31CE709C6B8}"/>
                  </a:ext>
                </a:extLst>
              </p:cNvPr>
              <p:cNvSpPr/>
              <p:nvPr/>
            </p:nvSpPr>
            <p:spPr>
              <a:xfrm>
                <a:off x="98238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98" name="Freeform: Shape 6397">
                <a:extLst>
                  <a:ext uri="{FF2B5EF4-FFF2-40B4-BE49-F238E27FC236}">
                    <a16:creationId xmlns:a16="http://schemas.microsoft.com/office/drawing/2014/main" id="{7C15C20E-1CAC-43EC-3058-52C9130C37E2}"/>
                  </a:ext>
                </a:extLst>
              </p:cNvPr>
              <p:cNvSpPr/>
              <p:nvPr/>
            </p:nvSpPr>
            <p:spPr>
              <a:xfrm>
                <a:off x="993992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399" name="Freeform: Shape 6398">
                <a:extLst>
                  <a:ext uri="{FF2B5EF4-FFF2-40B4-BE49-F238E27FC236}">
                    <a16:creationId xmlns:a16="http://schemas.microsoft.com/office/drawing/2014/main" id="{E6199952-7DB8-51A6-3C5F-535BFF2D541E}"/>
                  </a:ext>
                </a:extLst>
              </p:cNvPr>
              <p:cNvSpPr/>
              <p:nvPr/>
            </p:nvSpPr>
            <p:spPr>
              <a:xfrm>
                <a:off x="100559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00" name="Freeform: Shape 6399">
                <a:extLst>
                  <a:ext uri="{FF2B5EF4-FFF2-40B4-BE49-F238E27FC236}">
                    <a16:creationId xmlns:a16="http://schemas.microsoft.com/office/drawing/2014/main" id="{C9E3EFEF-90E9-F984-57BF-D74CA8C232B9}"/>
                  </a:ext>
                </a:extLst>
              </p:cNvPr>
              <p:cNvSpPr/>
              <p:nvPr/>
            </p:nvSpPr>
            <p:spPr>
              <a:xfrm>
                <a:off x="1017199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01" name="Freeform: Shape 6400">
                <a:extLst>
                  <a:ext uri="{FF2B5EF4-FFF2-40B4-BE49-F238E27FC236}">
                    <a16:creationId xmlns:a16="http://schemas.microsoft.com/office/drawing/2014/main" id="{75CA7D46-8CE0-5832-954B-2E3B23E19F36}"/>
                  </a:ext>
                </a:extLst>
              </p:cNvPr>
              <p:cNvSpPr/>
              <p:nvPr/>
            </p:nvSpPr>
            <p:spPr>
              <a:xfrm>
                <a:off x="1028801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02" name="Freeform: Shape 6401">
                <a:extLst>
                  <a:ext uri="{FF2B5EF4-FFF2-40B4-BE49-F238E27FC236}">
                    <a16:creationId xmlns:a16="http://schemas.microsoft.com/office/drawing/2014/main" id="{3FFEC75E-E179-F934-0909-BD9FB2C1863E}"/>
                  </a:ext>
                </a:extLst>
              </p:cNvPr>
              <p:cNvSpPr/>
              <p:nvPr/>
            </p:nvSpPr>
            <p:spPr>
              <a:xfrm>
                <a:off x="104040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03" name="Freeform: Shape 6402">
                <a:extLst>
                  <a:ext uri="{FF2B5EF4-FFF2-40B4-BE49-F238E27FC236}">
                    <a16:creationId xmlns:a16="http://schemas.microsoft.com/office/drawing/2014/main" id="{1AA3B07C-B0B1-C37E-AB32-7C6A1718A646}"/>
                  </a:ext>
                </a:extLst>
              </p:cNvPr>
              <p:cNvSpPr/>
              <p:nvPr/>
            </p:nvSpPr>
            <p:spPr>
              <a:xfrm>
                <a:off x="1052007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04" name="Freeform: Shape 6403">
                <a:extLst>
                  <a:ext uri="{FF2B5EF4-FFF2-40B4-BE49-F238E27FC236}">
                    <a16:creationId xmlns:a16="http://schemas.microsoft.com/office/drawing/2014/main" id="{ED9F85A5-C8F7-1316-FF53-A87D4774969C}"/>
                  </a:ext>
                </a:extLst>
              </p:cNvPr>
              <p:cNvSpPr/>
              <p:nvPr/>
            </p:nvSpPr>
            <p:spPr>
              <a:xfrm>
                <a:off x="1063611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05" name="Freeform: Shape 6404">
                <a:extLst>
                  <a:ext uri="{FF2B5EF4-FFF2-40B4-BE49-F238E27FC236}">
                    <a16:creationId xmlns:a16="http://schemas.microsoft.com/office/drawing/2014/main" id="{8782BEA0-D165-1B44-6CC6-EF63E745C447}"/>
                  </a:ext>
                </a:extLst>
              </p:cNvPr>
              <p:cNvSpPr/>
              <p:nvPr/>
            </p:nvSpPr>
            <p:spPr>
              <a:xfrm>
                <a:off x="1075214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06" name="Freeform: Shape 6405">
                <a:extLst>
                  <a:ext uri="{FF2B5EF4-FFF2-40B4-BE49-F238E27FC236}">
                    <a16:creationId xmlns:a16="http://schemas.microsoft.com/office/drawing/2014/main" id="{0A3DCAE1-C68F-C0D8-C8F3-1CFABF0D7AD8}"/>
                  </a:ext>
                </a:extLst>
              </p:cNvPr>
              <p:cNvSpPr/>
              <p:nvPr/>
            </p:nvSpPr>
            <p:spPr>
              <a:xfrm>
                <a:off x="108681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07" name="Freeform: Shape 6406">
                <a:extLst>
                  <a:ext uri="{FF2B5EF4-FFF2-40B4-BE49-F238E27FC236}">
                    <a16:creationId xmlns:a16="http://schemas.microsoft.com/office/drawing/2014/main" id="{C235FA48-D50C-3B68-95D4-0995EB380D13}"/>
                  </a:ext>
                </a:extLst>
              </p:cNvPr>
              <p:cNvSpPr/>
              <p:nvPr/>
            </p:nvSpPr>
            <p:spPr>
              <a:xfrm>
                <a:off x="1098419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08" name="Freeform: Shape 6407">
                <a:extLst>
                  <a:ext uri="{FF2B5EF4-FFF2-40B4-BE49-F238E27FC236}">
                    <a16:creationId xmlns:a16="http://schemas.microsoft.com/office/drawing/2014/main" id="{A7EB8085-100E-72E3-8BA2-2B062F7F8438}"/>
                  </a:ext>
                </a:extLst>
              </p:cNvPr>
              <p:cNvSpPr/>
              <p:nvPr/>
            </p:nvSpPr>
            <p:spPr>
              <a:xfrm>
                <a:off x="1110022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09" name="Freeform: Shape 6408">
                <a:extLst>
                  <a:ext uri="{FF2B5EF4-FFF2-40B4-BE49-F238E27FC236}">
                    <a16:creationId xmlns:a16="http://schemas.microsoft.com/office/drawing/2014/main" id="{3FFE6BD1-1B1E-4831-A088-177F5E1FC159}"/>
                  </a:ext>
                </a:extLst>
              </p:cNvPr>
              <p:cNvSpPr/>
              <p:nvPr/>
            </p:nvSpPr>
            <p:spPr>
              <a:xfrm>
                <a:off x="1121626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10" name="Freeform: Shape 6409">
                <a:extLst>
                  <a:ext uri="{FF2B5EF4-FFF2-40B4-BE49-F238E27FC236}">
                    <a16:creationId xmlns:a16="http://schemas.microsoft.com/office/drawing/2014/main" id="{E9128E36-92E7-93A4-0D28-5FEFE43C7787}"/>
                  </a:ext>
                </a:extLst>
              </p:cNvPr>
              <p:cNvSpPr/>
              <p:nvPr/>
            </p:nvSpPr>
            <p:spPr>
              <a:xfrm>
                <a:off x="1133229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11" name="Freeform: Shape 6410">
                <a:extLst>
                  <a:ext uri="{FF2B5EF4-FFF2-40B4-BE49-F238E27FC236}">
                    <a16:creationId xmlns:a16="http://schemas.microsoft.com/office/drawing/2014/main" id="{AB078482-77AC-4341-7E81-91BC050358F9}"/>
                  </a:ext>
                </a:extLst>
              </p:cNvPr>
              <p:cNvSpPr/>
              <p:nvPr/>
            </p:nvSpPr>
            <p:spPr>
              <a:xfrm>
                <a:off x="1144831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12" name="Freeform: Shape 6411">
                <a:extLst>
                  <a:ext uri="{FF2B5EF4-FFF2-40B4-BE49-F238E27FC236}">
                    <a16:creationId xmlns:a16="http://schemas.microsoft.com/office/drawing/2014/main" id="{1527BD01-9666-15F2-263A-50BCAD152271}"/>
                  </a:ext>
                </a:extLst>
              </p:cNvPr>
              <p:cNvSpPr/>
              <p:nvPr/>
            </p:nvSpPr>
            <p:spPr>
              <a:xfrm>
                <a:off x="1156434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13" name="Freeform: Shape 6412">
                <a:extLst>
                  <a:ext uri="{FF2B5EF4-FFF2-40B4-BE49-F238E27FC236}">
                    <a16:creationId xmlns:a16="http://schemas.microsoft.com/office/drawing/2014/main" id="{B2E5155F-EA9E-CE5A-4D2D-D22882C8ACBC}"/>
                  </a:ext>
                </a:extLst>
              </p:cNvPr>
              <p:cNvSpPr/>
              <p:nvPr/>
            </p:nvSpPr>
            <p:spPr>
              <a:xfrm>
                <a:off x="1168037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14" name="Freeform: Shape 6413">
                <a:extLst>
                  <a:ext uri="{FF2B5EF4-FFF2-40B4-BE49-F238E27FC236}">
                    <a16:creationId xmlns:a16="http://schemas.microsoft.com/office/drawing/2014/main" id="{60A13EA4-D83C-5316-0E88-5E8A7F13E06F}"/>
                  </a:ext>
                </a:extLst>
              </p:cNvPr>
              <p:cNvSpPr/>
              <p:nvPr/>
            </p:nvSpPr>
            <p:spPr>
              <a:xfrm>
                <a:off x="1179640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15" name="Freeform: Shape 6414">
                <a:extLst>
                  <a:ext uri="{FF2B5EF4-FFF2-40B4-BE49-F238E27FC236}">
                    <a16:creationId xmlns:a16="http://schemas.microsoft.com/office/drawing/2014/main" id="{E644E049-6E76-73A1-33DD-32045EB1A7DD}"/>
                  </a:ext>
                </a:extLst>
              </p:cNvPr>
              <p:cNvSpPr/>
              <p:nvPr/>
            </p:nvSpPr>
            <p:spPr>
              <a:xfrm>
                <a:off x="1191242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16" name="Freeform: Shape 6415">
                <a:extLst>
                  <a:ext uri="{FF2B5EF4-FFF2-40B4-BE49-F238E27FC236}">
                    <a16:creationId xmlns:a16="http://schemas.microsoft.com/office/drawing/2014/main" id="{016E562F-84B3-F293-A037-C75A931E085B}"/>
                  </a:ext>
                </a:extLst>
              </p:cNvPr>
              <p:cNvSpPr/>
              <p:nvPr/>
            </p:nvSpPr>
            <p:spPr>
              <a:xfrm>
                <a:off x="1202845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17" name="Freeform: Shape 6416">
                <a:extLst>
                  <a:ext uri="{FF2B5EF4-FFF2-40B4-BE49-F238E27FC236}">
                    <a16:creationId xmlns:a16="http://schemas.microsoft.com/office/drawing/2014/main" id="{24009809-48D8-6A21-F562-EEC13F20AACD}"/>
                  </a:ext>
                </a:extLst>
              </p:cNvPr>
              <p:cNvSpPr/>
              <p:nvPr/>
            </p:nvSpPr>
            <p:spPr>
              <a:xfrm>
                <a:off x="1214449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33" name="Freeform: Shape 6432">
                <a:extLst>
                  <a:ext uri="{FF2B5EF4-FFF2-40B4-BE49-F238E27FC236}">
                    <a16:creationId xmlns:a16="http://schemas.microsoft.com/office/drawing/2014/main" id="{3208BD2C-5459-3A58-EB22-B2FC145885A1}"/>
                  </a:ext>
                </a:extLst>
              </p:cNvPr>
              <p:cNvSpPr/>
              <p:nvPr/>
            </p:nvSpPr>
            <p:spPr>
              <a:xfrm>
                <a:off x="935978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34" name="Freeform: Shape 6433">
                <a:extLst>
                  <a:ext uri="{FF2B5EF4-FFF2-40B4-BE49-F238E27FC236}">
                    <a16:creationId xmlns:a16="http://schemas.microsoft.com/office/drawing/2014/main" id="{A9C01E74-3607-836A-53AA-93D0514E5954}"/>
                  </a:ext>
                </a:extLst>
              </p:cNvPr>
              <p:cNvSpPr/>
              <p:nvPr/>
            </p:nvSpPr>
            <p:spPr>
              <a:xfrm>
                <a:off x="947581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35" name="Freeform: Shape 6434">
                <a:extLst>
                  <a:ext uri="{FF2B5EF4-FFF2-40B4-BE49-F238E27FC236}">
                    <a16:creationId xmlns:a16="http://schemas.microsoft.com/office/drawing/2014/main" id="{24A9C75D-9731-BF58-9115-CDFF0F7A9A53}"/>
                  </a:ext>
                </a:extLst>
              </p:cNvPr>
              <p:cNvSpPr/>
              <p:nvPr/>
            </p:nvSpPr>
            <p:spPr>
              <a:xfrm>
                <a:off x="95918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36" name="Freeform: Shape 6435">
                <a:extLst>
                  <a:ext uri="{FF2B5EF4-FFF2-40B4-BE49-F238E27FC236}">
                    <a16:creationId xmlns:a16="http://schemas.microsoft.com/office/drawing/2014/main" id="{232C1504-1A77-E32C-5CB8-0B1C14B7E867}"/>
                  </a:ext>
                </a:extLst>
              </p:cNvPr>
              <p:cNvSpPr/>
              <p:nvPr/>
            </p:nvSpPr>
            <p:spPr>
              <a:xfrm>
                <a:off x="970786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37" name="Freeform: Shape 6436">
                <a:extLst>
                  <a:ext uri="{FF2B5EF4-FFF2-40B4-BE49-F238E27FC236}">
                    <a16:creationId xmlns:a16="http://schemas.microsoft.com/office/drawing/2014/main" id="{12A3DD78-044D-1728-7BF7-1075C5A34DDF}"/>
                  </a:ext>
                </a:extLst>
              </p:cNvPr>
              <p:cNvSpPr/>
              <p:nvPr/>
            </p:nvSpPr>
            <p:spPr>
              <a:xfrm>
                <a:off x="98238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38" name="Freeform: Shape 6437">
                <a:extLst>
                  <a:ext uri="{FF2B5EF4-FFF2-40B4-BE49-F238E27FC236}">
                    <a16:creationId xmlns:a16="http://schemas.microsoft.com/office/drawing/2014/main" id="{B280AB3A-29EB-1A0E-F470-45AE56C68BA2}"/>
                  </a:ext>
                </a:extLst>
              </p:cNvPr>
              <p:cNvSpPr/>
              <p:nvPr/>
            </p:nvSpPr>
            <p:spPr>
              <a:xfrm>
                <a:off x="993992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39" name="Freeform: Shape 6438">
                <a:extLst>
                  <a:ext uri="{FF2B5EF4-FFF2-40B4-BE49-F238E27FC236}">
                    <a16:creationId xmlns:a16="http://schemas.microsoft.com/office/drawing/2014/main" id="{40746564-3E99-7970-3855-E6CB50D62A10}"/>
                  </a:ext>
                </a:extLst>
              </p:cNvPr>
              <p:cNvSpPr/>
              <p:nvPr/>
            </p:nvSpPr>
            <p:spPr>
              <a:xfrm>
                <a:off x="100559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40" name="Freeform: Shape 6439">
                <a:extLst>
                  <a:ext uri="{FF2B5EF4-FFF2-40B4-BE49-F238E27FC236}">
                    <a16:creationId xmlns:a16="http://schemas.microsoft.com/office/drawing/2014/main" id="{359F091D-C762-8271-8EDF-6D532035E275}"/>
                  </a:ext>
                </a:extLst>
              </p:cNvPr>
              <p:cNvSpPr/>
              <p:nvPr/>
            </p:nvSpPr>
            <p:spPr>
              <a:xfrm>
                <a:off x="1017199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41" name="Freeform: Shape 6440">
                <a:extLst>
                  <a:ext uri="{FF2B5EF4-FFF2-40B4-BE49-F238E27FC236}">
                    <a16:creationId xmlns:a16="http://schemas.microsoft.com/office/drawing/2014/main" id="{14D243A5-DC8A-1910-ABB9-B417DABF5D02}"/>
                  </a:ext>
                </a:extLst>
              </p:cNvPr>
              <p:cNvSpPr/>
              <p:nvPr/>
            </p:nvSpPr>
            <p:spPr>
              <a:xfrm>
                <a:off x="1028801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42" name="Freeform: Shape 6441">
                <a:extLst>
                  <a:ext uri="{FF2B5EF4-FFF2-40B4-BE49-F238E27FC236}">
                    <a16:creationId xmlns:a16="http://schemas.microsoft.com/office/drawing/2014/main" id="{D46E9EB4-3FD5-A86F-BB07-95E80A95D9BE}"/>
                  </a:ext>
                </a:extLst>
              </p:cNvPr>
              <p:cNvSpPr/>
              <p:nvPr/>
            </p:nvSpPr>
            <p:spPr>
              <a:xfrm>
                <a:off x="104040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43" name="Freeform: Shape 6442">
                <a:extLst>
                  <a:ext uri="{FF2B5EF4-FFF2-40B4-BE49-F238E27FC236}">
                    <a16:creationId xmlns:a16="http://schemas.microsoft.com/office/drawing/2014/main" id="{072244C0-B345-CAA4-FC47-337CCE792E73}"/>
                  </a:ext>
                </a:extLst>
              </p:cNvPr>
              <p:cNvSpPr/>
              <p:nvPr/>
            </p:nvSpPr>
            <p:spPr>
              <a:xfrm>
                <a:off x="1052007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44" name="Freeform: Shape 6443">
                <a:extLst>
                  <a:ext uri="{FF2B5EF4-FFF2-40B4-BE49-F238E27FC236}">
                    <a16:creationId xmlns:a16="http://schemas.microsoft.com/office/drawing/2014/main" id="{9EC09B33-FFDA-BC12-E392-46160F5D2236}"/>
                  </a:ext>
                </a:extLst>
              </p:cNvPr>
              <p:cNvSpPr/>
              <p:nvPr/>
            </p:nvSpPr>
            <p:spPr>
              <a:xfrm>
                <a:off x="1063611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45" name="Freeform: Shape 6444">
                <a:extLst>
                  <a:ext uri="{FF2B5EF4-FFF2-40B4-BE49-F238E27FC236}">
                    <a16:creationId xmlns:a16="http://schemas.microsoft.com/office/drawing/2014/main" id="{0A7E5A78-EFD0-A4F7-F40C-30FF21507C36}"/>
                  </a:ext>
                </a:extLst>
              </p:cNvPr>
              <p:cNvSpPr/>
              <p:nvPr/>
            </p:nvSpPr>
            <p:spPr>
              <a:xfrm>
                <a:off x="1075214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46" name="Freeform: Shape 6445">
                <a:extLst>
                  <a:ext uri="{FF2B5EF4-FFF2-40B4-BE49-F238E27FC236}">
                    <a16:creationId xmlns:a16="http://schemas.microsoft.com/office/drawing/2014/main" id="{4A5A1B36-5099-B8C4-EA3D-457F34425CBA}"/>
                  </a:ext>
                </a:extLst>
              </p:cNvPr>
              <p:cNvSpPr/>
              <p:nvPr/>
            </p:nvSpPr>
            <p:spPr>
              <a:xfrm>
                <a:off x="108681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47" name="Freeform: Shape 6446">
                <a:extLst>
                  <a:ext uri="{FF2B5EF4-FFF2-40B4-BE49-F238E27FC236}">
                    <a16:creationId xmlns:a16="http://schemas.microsoft.com/office/drawing/2014/main" id="{35EE8FE9-AEBB-DA18-5DD6-3F330853C0D8}"/>
                  </a:ext>
                </a:extLst>
              </p:cNvPr>
              <p:cNvSpPr/>
              <p:nvPr/>
            </p:nvSpPr>
            <p:spPr>
              <a:xfrm>
                <a:off x="1098419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48" name="Freeform: Shape 6447">
                <a:extLst>
                  <a:ext uri="{FF2B5EF4-FFF2-40B4-BE49-F238E27FC236}">
                    <a16:creationId xmlns:a16="http://schemas.microsoft.com/office/drawing/2014/main" id="{3F6FF9B1-F137-CCFE-C1E0-9A1169BAE9E8}"/>
                  </a:ext>
                </a:extLst>
              </p:cNvPr>
              <p:cNvSpPr/>
              <p:nvPr/>
            </p:nvSpPr>
            <p:spPr>
              <a:xfrm>
                <a:off x="1110022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49" name="Freeform: Shape 6448">
                <a:extLst>
                  <a:ext uri="{FF2B5EF4-FFF2-40B4-BE49-F238E27FC236}">
                    <a16:creationId xmlns:a16="http://schemas.microsoft.com/office/drawing/2014/main" id="{57B38F23-65AF-454D-1DCD-9603FA2D82ED}"/>
                  </a:ext>
                </a:extLst>
              </p:cNvPr>
              <p:cNvSpPr/>
              <p:nvPr/>
            </p:nvSpPr>
            <p:spPr>
              <a:xfrm>
                <a:off x="1121626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50" name="Freeform: Shape 6449">
                <a:extLst>
                  <a:ext uri="{FF2B5EF4-FFF2-40B4-BE49-F238E27FC236}">
                    <a16:creationId xmlns:a16="http://schemas.microsoft.com/office/drawing/2014/main" id="{42500EF5-737A-229F-7304-80D4C2D8E37D}"/>
                  </a:ext>
                </a:extLst>
              </p:cNvPr>
              <p:cNvSpPr/>
              <p:nvPr/>
            </p:nvSpPr>
            <p:spPr>
              <a:xfrm>
                <a:off x="1133229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51" name="Freeform: Shape 6450">
                <a:extLst>
                  <a:ext uri="{FF2B5EF4-FFF2-40B4-BE49-F238E27FC236}">
                    <a16:creationId xmlns:a16="http://schemas.microsoft.com/office/drawing/2014/main" id="{58F2E97F-8EC6-CEF9-CA58-6B4C4C926391}"/>
                  </a:ext>
                </a:extLst>
              </p:cNvPr>
              <p:cNvSpPr/>
              <p:nvPr/>
            </p:nvSpPr>
            <p:spPr>
              <a:xfrm>
                <a:off x="1144831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52" name="Freeform: Shape 6451">
                <a:extLst>
                  <a:ext uri="{FF2B5EF4-FFF2-40B4-BE49-F238E27FC236}">
                    <a16:creationId xmlns:a16="http://schemas.microsoft.com/office/drawing/2014/main" id="{95C19D13-C0AF-BE18-9E6E-71687718CE00}"/>
                  </a:ext>
                </a:extLst>
              </p:cNvPr>
              <p:cNvSpPr/>
              <p:nvPr/>
            </p:nvSpPr>
            <p:spPr>
              <a:xfrm>
                <a:off x="1156434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53" name="Freeform: Shape 6452">
                <a:extLst>
                  <a:ext uri="{FF2B5EF4-FFF2-40B4-BE49-F238E27FC236}">
                    <a16:creationId xmlns:a16="http://schemas.microsoft.com/office/drawing/2014/main" id="{550D09CA-D79B-E00F-5784-DD5F6C66CF2F}"/>
                  </a:ext>
                </a:extLst>
              </p:cNvPr>
              <p:cNvSpPr/>
              <p:nvPr/>
            </p:nvSpPr>
            <p:spPr>
              <a:xfrm>
                <a:off x="1168037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54" name="Freeform: Shape 6453">
                <a:extLst>
                  <a:ext uri="{FF2B5EF4-FFF2-40B4-BE49-F238E27FC236}">
                    <a16:creationId xmlns:a16="http://schemas.microsoft.com/office/drawing/2014/main" id="{FC5EAB74-52B6-C69D-97AD-14E4D752D41E}"/>
                  </a:ext>
                </a:extLst>
              </p:cNvPr>
              <p:cNvSpPr/>
              <p:nvPr/>
            </p:nvSpPr>
            <p:spPr>
              <a:xfrm>
                <a:off x="1179640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55" name="Freeform: Shape 6454">
                <a:extLst>
                  <a:ext uri="{FF2B5EF4-FFF2-40B4-BE49-F238E27FC236}">
                    <a16:creationId xmlns:a16="http://schemas.microsoft.com/office/drawing/2014/main" id="{0AEA3F59-55E2-DF18-6DDE-067486D0ADC8}"/>
                  </a:ext>
                </a:extLst>
              </p:cNvPr>
              <p:cNvSpPr/>
              <p:nvPr/>
            </p:nvSpPr>
            <p:spPr>
              <a:xfrm>
                <a:off x="1191242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56" name="Freeform: Shape 6455">
                <a:extLst>
                  <a:ext uri="{FF2B5EF4-FFF2-40B4-BE49-F238E27FC236}">
                    <a16:creationId xmlns:a16="http://schemas.microsoft.com/office/drawing/2014/main" id="{7C283246-DF40-06DB-34E0-66019C190B6F}"/>
                  </a:ext>
                </a:extLst>
              </p:cNvPr>
              <p:cNvSpPr/>
              <p:nvPr/>
            </p:nvSpPr>
            <p:spPr>
              <a:xfrm>
                <a:off x="1202845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57" name="Freeform: Shape 6456">
                <a:extLst>
                  <a:ext uri="{FF2B5EF4-FFF2-40B4-BE49-F238E27FC236}">
                    <a16:creationId xmlns:a16="http://schemas.microsoft.com/office/drawing/2014/main" id="{4512DA7D-A2D0-A3C7-1F86-7F0A08C8F28C}"/>
                  </a:ext>
                </a:extLst>
              </p:cNvPr>
              <p:cNvSpPr/>
              <p:nvPr/>
            </p:nvSpPr>
            <p:spPr>
              <a:xfrm>
                <a:off x="1214449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73" name="Freeform: Shape 6472">
                <a:extLst>
                  <a:ext uri="{FF2B5EF4-FFF2-40B4-BE49-F238E27FC236}">
                    <a16:creationId xmlns:a16="http://schemas.microsoft.com/office/drawing/2014/main" id="{29A39738-957E-420C-9BAA-652CA42632C1}"/>
                  </a:ext>
                </a:extLst>
              </p:cNvPr>
              <p:cNvSpPr/>
              <p:nvPr/>
            </p:nvSpPr>
            <p:spPr>
              <a:xfrm>
                <a:off x="935978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74" name="Freeform: Shape 6473">
                <a:extLst>
                  <a:ext uri="{FF2B5EF4-FFF2-40B4-BE49-F238E27FC236}">
                    <a16:creationId xmlns:a16="http://schemas.microsoft.com/office/drawing/2014/main" id="{AA28E475-971C-140C-4238-BB1F0E67C2D5}"/>
                  </a:ext>
                </a:extLst>
              </p:cNvPr>
              <p:cNvSpPr/>
              <p:nvPr/>
            </p:nvSpPr>
            <p:spPr>
              <a:xfrm>
                <a:off x="947581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75" name="Freeform: Shape 6474">
                <a:extLst>
                  <a:ext uri="{FF2B5EF4-FFF2-40B4-BE49-F238E27FC236}">
                    <a16:creationId xmlns:a16="http://schemas.microsoft.com/office/drawing/2014/main" id="{3151158C-1BB3-2969-76D8-2D2E7DC8F835}"/>
                  </a:ext>
                </a:extLst>
              </p:cNvPr>
              <p:cNvSpPr/>
              <p:nvPr/>
            </p:nvSpPr>
            <p:spPr>
              <a:xfrm>
                <a:off x="95918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76" name="Freeform: Shape 6475">
                <a:extLst>
                  <a:ext uri="{FF2B5EF4-FFF2-40B4-BE49-F238E27FC236}">
                    <a16:creationId xmlns:a16="http://schemas.microsoft.com/office/drawing/2014/main" id="{2092EA93-755F-CD8F-088D-91142FE3C0E7}"/>
                  </a:ext>
                </a:extLst>
              </p:cNvPr>
              <p:cNvSpPr/>
              <p:nvPr/>
            </p:nvSpPr>
            <p:spPr>
              <a:xfrm>
                <a:off x="970786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77" name="Freeform: Shape 6476">
                <a:extLst>
                  <a:ext uri="{FF2B5EF4-FFF2-40B4-BE49-F238E27FC236}">
                    <a16:creationId xmlns:a16="http://schemas.microsoft.com/office/drawing/2014/main" id="{391017F4-CF6F-DE64-587B-60139D049FB0}"/>
                  </a:ext>
                </a:extLst>
              </p:cNvPr>
              <p:cNvSpPr/>
              <p:nvPr/>
            </p:nvSpPr>
            <p:spPr>
              <a:xfrm>
                <a:off x="98238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78" name="Freeform: Shape 6477">
                <a:extLst>
                  <a:ext uri="{FF2B5EF4-FFF2-40B4-BE49-F238E27FC236}">
                    <a16:creationId xmlns:a16="http://schemas.microsoft.com/office/drawing/2014/main" id="{5B6A882A-C7F7-9C49-5AB4-336639E70362}"/>
                  </a:ext>
                </a:extLst>
              </p:cNvPr>
              <p:cNvSpPr/>
              <p:nvPr/>
            </p:nvSpPr>
            <p:spPr>
              <a:xfrm>
                <a:off x="993992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79" name="Freeform: Shape 6478">
                <a:extLst>
                  <a:ext uri="{FF2B5EF4-FFF2-40B4-BE49-F238E27FC236}">
                    <a16:creationId xmlns:a16="http://schemas.microsoft.com/office/drawing/2014/main" id="{89477245-997C-4FDB-897B-81553689BC17}"/>
                  </a:ext>
                </a:extLst>
              </p:cNvPr>
              <p:cNvSpPr/>
              <p:nvPr/>
            </p:nvSpPr>
            <p:spPr>
              <a:xfrm>
                <a:off x="100559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80" name="Freeform: Shape 6479">
                <a:extLst>
                  <a:ext uri="{FF2B5EF4-FFF2-40B4-BE49-F238E27FC236}">
                    <a16:creationId xmlns:a16="http://schemas.microsoft.com/office/drawing/2014/main" id="{75216378-C81E-CB8A-DBC7-9C0E99B19E73}"/>
                  </a:ext>
                </a:extLst>
              </p:cNvPr>
              <p:cNvSpPr/>
              <p:nvPr/>
            </p:nvSpPr>
            <p:spPr>
              <a:xfrm>
                <a:off x="1017199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81" name="Freeform: Shape 6480">
                <a:extLst>
                  <a:ext uri="{FF2B5EF4-FFF2-40B4-BE49-F238E27FC236}">
                    <a16:creationId xmlns:a16="http://schemas.microsoft.com/office/drawing/2014/main" id="{50E8D6E0-6AA8-D1D9-9232-42FF5AD6A6E2}"/>
                  </a:ext>
                </a:extLst>
              </p:cNvPr>
              <p:cNvSpPr/>
              <p:nvPr/>
            </p:nvSpPr>
            <p:spPr>
              <a:xfrm>
                <a:off x="1028801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82" name="Freeform: Shape 6481">
                <a:extLst>
                  <a:ext uri="{FF2B5EF4-FFF2-40B4-BE49-F238E27FC236}">
                    <a16:creationId xmlns:a16="http://schemas.microsoft.com/office/drawing/2014/main" id="{4F7CBF71-B545-EB03-54EE-3AC5C9620D1D}"/>
                  </a:ext>
                </a:extLst>
              </p:cNvPr>
              <p:cNvSpPr/>
              <p:nvPr/>
            </p:nvSpPr>
            <p:spPr>
              <a:xfrm>
                <a:off x="104040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83" name="Freeform: Shape 6482">
                <a:extLst>
                  <a:ext uri="{FF2B5EF4-FFF2-40B4-BE49-F238E27FC236}">
                    <a16:creationId xmlns:a16="http://schemas.microsoft.com/office/drawing/2014/main" id="{DAAA9BE8-4CD5-1AAF-DC84-86F02C2E75E9}"/>
                  </a:ext>
                </a:extLst>
              </p:cNvPr>
              <p:cNvSpPr/>
              <p:nvPr/>
            </p:nvSpPr>
            <p:spPr>
              <a:xfrm>
                <a:off x="1052007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84" name="Freeform: Shape 6483">
                <a:extLst>
                  <a:ext uri="{FF2B5EF4-FFF2-40B4-BE49-F238E27FC236}">
                    <a16:creationId xmlns:a16="http://schemas.microsoft.com/office/drawing/2014/main" id="{A07FB130-910B-1173-981F-7E4587F0DDE6}"/>
                  </a:ext>
                </a:extLst>
              </p:cNvPr>
              <p:cNvSpPr/>
              <p:nvPr/>
            </p:nvSpPr>
            <p:spPr>
              <a:xfrm>
                <a:off x="1063611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85" name="Freeform: Shape 6484">
                <a:extLst>
                  <a:ext uri="{FF2B5EF4-FFF2-40B4-BE49-F238E27FC236}">
                    <a16:creationId xmlns:a16="http://schemas.microsoft.com/office/drawing/2014/main" id="{0FF16B2F-7F62-E91F-E3BB-9D3ED850869C}"/>
                  </a:ext>
                </a:extLst>
              </p:cNvPr>
              <p:cNvSpPr/>
              <p:nvPr/>
            </p:nvSpPr>
            <p:spPr>
              <a:xfrm>
                <a:off x="1075214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86" name="Freeform: Shape 6485">
                <a:extLst>
                  <a:ext uri="{FF2B5EF4-FFF2-40B4-BE49-F238E27FC236}">
                    <a16:creationId xmlns:a16="http://schemas.microsoft.com/office/drawing/2014/main" id="{E5E9C817-C3E9-5F9F-6384-B05345FBCF57}"/>
                  </a:ext>
                </a:extLst>
              </p:cNvPr>
              <p:cNvSpPr/>
              <p:nvPr/>
            </p:nvSpPr>
            <p:spPr>
              <a:xfrm>
                <a:off x="108681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87" name="Freeform: Shape 6486">
                <a:extLst>
                  <a:ext uri="{FF2B5EF4-FFF2-40B4-BE49-F238E27FC236}">
                    <a16:creationId xmlns:a16="http://schemas.microsoft.com/office/drawing/2014/main" id="{AC20F3F4-0848-6F11-E4EC-C0B821A5FEB8}"/>
                  </a:ext>
                </a:extLst>
              </p:cNvPr>
              <p:cNvSpPr/>
              <p:nvPr/>
            </p:nvSpPr>
            <p:spPr>
              <a:xfrm>
                <a:off x="1098419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88" name="Freeform: Shape 6487">
                <a:extLst>
                  <a:ext uri="{FF2B5EF4-FFF2-40B4-BE49-F238E27FC236}">
                    <a16:creationId xmlns:a16="http://schemas.microsoft.com/office/drawing/2014/main" id="{111A62F5-3668-E6DC-AEFB-2C3EBDB8289A}"/>
                  </a:ext>
                </a:extLst>
              </p:cNvPr>
              <p:cNvSpPr/>
              <p:nvPr/>
            </p:nvSpPr>
            <p:spPr>
              <a:xfrm>
                <a:off x="1110022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89" name="Freeform: Shape 6488">
                <a:extLst>
                  <a:ext uri="{FF2B5EF4-FFF2-40B4-BE49-F238E27FC236}">
                    <a16:creationId xmlns:a16="http://schemas.microsoft.com/office/drawing/2014/main" id="{927A22A6-D1B8-DF60-6DBA-B70648E13C6C}"/>
                  </a:ext>
                </a:extLst>
              </p:cNvPr>
              <p:cNvSpPr/>
              <p:nvPr/>
            </p:nvSpPr>
            <p:spPr>
              <a:xfrm>
                <a:off x="1121626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90" name="Freeform: Shape 6489">
                <a:extLst>
                  <a:ext uri="{FF2B5EF4-FFF2-40B4-BE49-F238E27FC236}">
                    <a16:creationId xmlns:a16="http://schemas.microsoft.com/office/drawing/2014/main" id="{6B0C2F91-4D25-2657-4803-C7458033869D}"/>
                  </a:ext>
                </a:extLst>
              </p:cNvPr>
              <p:cNvSpPr/>
              <p:nvPr/>
            </p:nvSpPr>
            <p:spPr>
              <a:xfrm>
                <a:off x="1133229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91" name="Freeform: Shape 6490">
                <a:extLst>
                  <a:ext uri="{FF2B5EF4-FFF2-40B4-BE49-F238E27FC236}">
                    <a16:creationId xmlns:a16="http://schemas.microsoft.com/office/drawing/2014/main" id="{80BBA2CF-116F-1C37-4FC4-92E1CB347AD2}"/>
                  </a:ext>
                </a:extLst>
              </p:cNvPr>
              <p:cNvSpPr/>
              <p:nvPr/>
            </p:nvSpPr>
            <p:spPr>
              <a:xfrm>
                <a:off x="1144831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92" name="Freeform: Shape 6491">
                <a:extLst>
                  <a:ext uri="{FF2B5EF4-FFF2-40B4-BE49-F238E27FC236}">
                    <a16:creationId xmlns:a16="http://schemas.microsoft.com/office/drawing/2014/main" id="{AE70C726-6C3E-703A-278E-8E801EC55965}"/>
                  </a:ext>
                </a:extLst>
              </p:cNvPr>
              <p:cNvSpPr/>
              <p:nvPr/>
            </p:nvSpPr>
            <p:spPr>
              <a:xfrm>
                <a:off x="1156434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93" name="Freeform: Shape 6492">
                <a:extLst>
                  <a:ext uri="{FF2B5EF4-FFF2-40B4-BE49-F238E27FC236}">
                    <a16:creationId xmlns:a16="http://schemas.microsoft.com/office/drawing/2014/main" id="{3624B61C-3E48-B220-C578-FD30646935F6}"/>
                  </a:ext>
                </a:extLst>
              </p:cNvPr>
              <p:cNvSpPr/>
              <p:nvPr/>
            </p:nvSpPr>
            <p:spPr>
              <a:xfrm>
                <a:off x="1168037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94" name="Freeform: Shape 6493">
                <a:extLst>
                  <a:ext uri="{FF2B5EF4-FFF2-40B4-BE49-F238E27FC236}">
                    <a16:creationId xmlns:a16="http://schemas.microsoft.com/office/drawing/2014/main" id="{AE0939B6-A434-4BE4-0CB3-7E5B944827DE}"/>
                  </a:ext>
                </a:extLst>
              </p:cNvPr>
              <p:cNvSpPr/>
              <p:nvPr/>
            </p:nvSpPr>
            <p:spPr>
              <a:xfrm>
                <a:off x="1179640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95" name="Freeform: Shape 6494">
                <a:extLst>
                  <a:ext uri="{FF2B5EF4-FFF2-40B4-BE49-F238E27FC236}">
                    <a16:creationId xmlns:a16="http://schemas.microsoft.com/office/drawing/2014/main" id="{64428AE4-E27F-1221-24A2-EAF9EF29E6C2}"/>
                  </a:ext>
                </a:extLst>
              </p:cNvPr>
              <p:cNvSpPr/>
              <p:nvPr/>
            </p:nvSpPr>
            <p:spPr>
              <a:xfrm>
                <a:off x="1191242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96" name="Freeform: Shape 6495">
                <a:extLst>
                  <a:ext uri="{FF2B5EF4-FFF2-40B4-BE49-F238E27FC236}">
                    <a16:creationId xmlns:a16="http://schemas.microsoft.com/office/drawing/2014/main" id="{2A651737-8B72-3D5C-DA31-EC63227A844C}"/>
                  </a:ext>
                </a:extLst>
              </p:cNvPr>
              <p:cNvSpPr/>
              <p:nvPr/>
            </p:nvSpPr>
            <p:spPr>
              <a:xfrm>
                <a:off x="1202845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sp>
            <p:nvSpPr>
              <p:cNvPr id="6497" name="Freeform: Shape 6496">
                <a:extLst>
                  <a:ext uri="{FF2B5EF4-FFF2-40B4-BE49-F238E27FC236}">
                    <a16:creationId xmlns:a16="http://schemas.microsoft.com/office/drawing/2014/main" id="{B0180742-17DE-5148-1579-0905B0EA164E}"/>
                  </a:ext>
                </a:extLst>
              </p:cNvPr>
              <p:cNvSpPr/>
              <p:nvPr/>
            </p:nvSpPr>
            <p:spPr>
              <a:xfrm>
                <a:off x="1214449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sz="2400" dirty="0"/>
              </a:p>
            </p:txBody>
          </p:sp>
        </p:grpSp>
      </p:grp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7"/>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pPr>
            <a:endParaRPr lang="en-US" dirty="0"/>
          </a:p>
        </p:txBody>
      </p:sp>
      <p:sp>
        <p:nvSpPr>
          <p:cNvPr id="12" name="Rectangle 11">
            <a:extLst>
              <a:ext uri="{FF2B5EF4-FFF2-40B4-BE49-F238E27FC236}">
                <a16:creationId xmlns:a16="http://schemas.microsoft.com/office/drawing/2014/main" id="{50F870FB-6096-2726-8CC3-62CEA326C7AC}"/>
              </a:ext>
            </a:extLst>
          </p:cNvPr>
          <p:cNvSpPr/>
          <p:nvPr/>
        </p:nvSpPr>
        <p:spPr bwMode="auto">
          <a:xfrm>
            <a:off x="457201" y="1870283"/>
            <a:ext cx="5526088" cy="4333461"/>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3" name="Rectangle 12">
            <a:extLst>
              <a:ext uri="{FF2B5EF4-FFF2-40B4-BE49-F238E27FC236}">
                <a16:creationId xmlns:a16="http://schemas.microsoft.com/office/drawing/2014/main" id="{52F183F6-CBBA-CDA8-2E24-B6996A947F01}"/>
              </a:ext>
            </a:extLst>
          </p:cNvPr>
          <p:cNvSpPr/>
          <p:nvPr/>
        </p:nvSpPr>
        <p:spPr bwMode="auto">
          <a:xfrm>
            <a:off x="6215062" y="1870283"/>
            <a:ext cx="5526088" cy="4333461"/>
          </a:xfrm>
          <a:prstGeom prst="rect">
            <a:avLst/>
          </a:prstGeom>
          <a:solidFill>
            <a:schemeClr val="accent2"/>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grpSp>
        <p:nvGrpSpPr>
          <p:cNvPr id="14" name="Group 13">
            <a:extLst>
              <a:ext uri="{FF2B5EF4-FFF2-40B4-BE49-F238E27FC236}">
                <a16:creationId xmlns:a16="http://schemas.microsoft.com/office/drawing/2014/main" id="{8EDF9D88-7514-B128-F907-A0D81BA6AB60}"/>
              </a:ext>
            </a:extLst>
          </p:cNvPr>
          <p:cNvGrpSpPr/>
          <p:nvPr/>
        </p:nvGrpSpPr>
        <p:grpSpPr>
          <a:xfrm>
            <a:off x="5635049" y="3305898"/>
            <a:ext cx="905885" cy="905885"/>
            <a:chOff x="5635048" y="3305897"/>
            <a:chExt cx="905885" cy="905885"/>
          </a:xfrm>
        </p:grpSpPr>
        <p:sp>
          <p:nvSpPr>
            <p:cNvPr id="16" name="Oval 15">
              <a:extLst>
                <a:ext uri="{FF2B5EF4-FFF2-40B4-BE49-F238E27FC236}">
                  <a16:creationId xmlns:a16="http://schemas.microsoft.com/office/drawing/2014/main" id="{ABD5544A-D681-B37D-821E-D675AC4A9913}"/>
                </a:ext>
              </a:extLst>
            </p:cNvPr>
            <p:cNvSpPr/>
            <p:nvPr/>
          </p:nvSpPr>
          <p:spPr bwMode="auto">
            <a:xfrm>
              <a:off x="5635048" y="3305897"/>
              <a:ext cx="905885" cy="905885"/>
            </a:xfrm>
            <a:prstGeom prst="ellipse">
              <a:avLst/>
            </a:prstGeom>
            <a:solidFill>
              <a:schemeClr val="accent3"/>
            </a:solidFill>
            <a:ln w="57150"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7" name="Graphic 72">
              <a:extLst>
                <a:ext uri="{FF2B5EF4-FFF2-40B4-BE49-F238E27FC236}">
                  <a16:creationId xmlns:a16="http://schemas.microsoft.com/office/drawing/2014/main" id="{9BE0C6B1-B4C6-3AE1-031F-54404A2C68A1}"/>
                </a:ext>
              </a:extLst>
            </p:cNvPr>
            <p:cNvSpPr/>
            <p:nvPr/>
          </p:nvSpPr>
          <p:spPr>
            <a:xfrm>
              <a:off x="5962511" y="3507920"/>
              <a:ext cx="250958" cy="501839"/>
            </a:xfrm>
            <a:custGeom>
              <a:avLst/>
              <a:gdLst>
                <a:gd name="connsiteX0" fmla="*/ 0 w 305943"/>
                <a:gd name="connsiteY0" fmla="*/ 0 h 611790"/>
                <a:gd name="connsiteX1" fmla="*/ 305943 w 305943"/>
                <a:gd name="connsiteY1" fmla="*/ 305943 h 611790"/>
                <a:gd name="connsiteX2" fmla="*/ 0 w 305943"/>
                <a:gd name="connsiteY2" fmla="*/ 611791 h 611790"/>
              </a:gdLst>
              <a:ahLst/>
              <a:cxnLst>
                <a:cxn ang="0">
                  <a:pos x="connsiteX0" y="connsiteY0"/>
                </a:cxn>
                <a:cxn ang="0">
                  <a:pos x="connsiteX1" y="connsiteY1"/>
                </a:cxn>
                <a:cxn ang="0">
                  <a:pos x="connsiteX2" y="connsiteY2"/>
                </a:cxn>
              </a:cxnLst>
              <a:rect l="l" t="t" r="r" b="b"/>
              <a:pathLst>
                <a:path w="305943" h="611790">
                  <a:moveTo>
                    <a:pt x="0" y="0"/>
                  </a:moveTo>
                  <a:lnTo>
                    <a:pt x="305943" y="305943"/>
                  </a:lnTo>
                  <a:lnTo>
                    <a:pt x="0" y="611791"/>
                  </a:lnTo>
                </a:path>
              </a:pathLst>
            </a:custGeom>
            <a:noFill/>
            <a:ln w="69850" cap="flat">
              <a:solidFill>
                <a:schemeClr val="accent1"/>
              </a:solidFill>
              <a:prstDash val="solid"/>
              <a:miter/>
            </a:ln>
          </p:spPr>
          <p:txBody>
            <a:bodyPr rtlCol="0" anchor="ctr"/>
            <a:lstStyle/>
            <a:p>
              <a:endParaRPr lang="en-US" sz="2400" dirty="0"/>
            </a:p>
          </p:txBody>
        </p:sp>
      </p:grpSp>
      <p:sp>
        <p:nvSpPr>
          <p:cNvPr id="20" name="Content Placeholder 3">
            <a:extLst>
              <a:ext uri="{FF2B5EF4-FFF2-40B4-BE49-F238E27FC236}">
                <a16:creationId xmlns:a16="http://schemas.microsoft.com/office/drawing/2014/main" id="{F9654C8E-9AB3-E728-FA63-1CABDD36B941}"/>
              </a:ext>
            </a:extLst>
          </p:cNvPr>
          <p:cNvSpPr>
            <a:spLocks noGrp="1"/>
          </p:cNvSpPr>
          <p:nvPr>
            <p:ph sz="quarter" idx="12"/>
          </p:nvPr>
        </p:nvSpPr>
        <p:spPr>
          <a:xfrm>
            <a:off x="823914" y="2190894"/>
            <a:ext cx="4501621" cy="3581400"/>
          </a:xfrm>
          <a:prstGeom prst="rect">
            <a:avLst/>
          </a:prstGeom>
        </p:spPr>
        <p:txBody>
          <a:bodyPr lIns="0" rIns="0"/>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1" name="Content Placeholder 3">
            <a:extLst>
              <a:ext uri="{FF2B5EF4-FFF2-40B4-BE49-F238E27FC236}">
                <a16:creationId xmlns:a16="http://schemas.microsoft.com/office/drawing/2014/main" id="{800D43A8-3A2F-3192-C852-FB30B45286C1}"/>
              </a:ext>
            </a:extLst>
          </p:cNvPr>
          <p:cNvSpPr>
            <a:spLocks noGrp="1"/>
          </p:cNvSpPr>
          <p:nvPr>
            <p:ph sz="quarter" idx="13"/>
          </p:nvPr>
        </p:nvSpPr>
        <p:spPr>
          <a:xfrm>
            <a:off x="6871425" y="2190894"/>
            <a:ext cx="4498251" cy="3581400"/>
          </a:xfrm>
          <a:prstGeom prst="rect">
            <a:avLst/>
          </a:prstGeom>
        </p:spPr>
        <p:txBody>
          <a:bodyPr lIns="0" rIns="0"/>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3" name="Subtitle 2">
            <a:extLst>
              <a:ext uri="{FF2B5EF4-FFF2-40B4-BE49-F238E27FC236}">
                <a16:creationId xmlns:a16="http://schemas.microsoft.com/office/drawing/2014/main" id="{7DD913B7-E809-59E2-A230-45EF28DF7ED7}"/>
              </a:ext>
            </a:extLst>
          </p:cNvPr>
          <p:cNvSpPr>
            <a:spLocks noGrp="1"/>
          </p:cNvSpPr>
          <p:nvPr>
            <p:ph type="subTitle" idx="10"/>
          </p:nvPr>
        </p:nvSpPr>
        <p:spPr>
          <a:xfrm>
            <a:off x="463629" y="957944"/>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24" name="Title 23">
            <a:extLst>
              <a:ext uri="{FF2B5EF4-FFF2-40B4-BE49-F238E27FC236}">
                <a16:creationId xmlns:a16="http://schemas.microsoft.com/office/drawing/2014/main" id="{6AA4A630-A27A-4E64-B21F-0D80FB335E10}"/>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497687639"/>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showMasterSp="0" preserve="1">
  <p:cSld name="Two Side-by-Side">
    <p:bg>
      <p:bgPr>
        <a:solidFill>
          <a:schemeClr val="tx1"/>
        </a:solidFill>
        <a:effectLst/>
      </p:bgPr>
    </p:bg>
    <p:spTree>
      <p:nvGrpSpPr>
        <p:cNvPr id="1" name=""/>
        <p:cNvGrpSpPr/>
        <p:nvPr/>
      </p:nvGrpSpPr>
      <p:grpSpPr>
        <a:xfrm>
          <a:off x="0" y="0"/>
          <a:ext cx="0" cy="0"/>
          <a:chOff x="0" y="0"/>
          <a:chExt cx="0" cy="0"/>
        </a:xfrm>
      </p:grpSpPr>
      <p:grpSp>
        <p:nvGrpSpPr>
          <p:cNvPr id="1511" name="Graphic 9">
            <a:extLst>
              <a:ext uri="{FF2B5EF4-FFF2-40B4-BE49-F238E27FC236}">
                <a16:creationId xmlns:a16="http://schemas.microsoft.com/office/drawing/2014/main" id="{AB397673-9880-C71B-CBF1-E200CF33998A}"/>
              </a:ext>
            </a:extLst>
          </p:cNvPr>
          <p:cNvGrpSpPr/>
          <p:nvPr/>
        </p:nvGrpSpPr>
        <p:grpSpPr>
          <a:xfrm rot="5400000">
            <a:off x="3593378" y="949896"/>
            <a:ext cx="4282977" cy="5669315"/>
            <a:chOff x="3593331" y="949901"/>
            <a:chExt cx="4282977" cy="5669315"/>
          </a:xfrm>
          <a:solidFill>
            <a:schemeClr val="accent2">
              <a:alpha val="35000"/>
            </a:schemeClr>
          </a:solidFill>
        </p:grpSpPr>
        <p:sp>
          <p:nvSpPr>
            <p:cNvPr id="1512" name="Freeform: Shape 1511">
              <a:extLst>
                <a:ext uri="{FF2B5EF4-FFF2-40B4-BE49-F238E27FC236}">
                  <a16:creationId xmlns:a16="http://schemas.microsoft.com/office/drawing/2014/main" id="{80CA7985-7051-36F9-E56B-D1D84D5927BD}"/>
                </a:ext>
              </a:extLst>
            </p:cNvPr>
            <p:cNvSpPr/>
            <p:nvPr/>
          </p:nvSpPr>
          <p:spPr>
            <a:xfrm>
              <a:off x="3593331" y="94993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1" y="-96"/>
                    <a:pt x="26203" y="-96"/>
                  </a:cubicBezTo>
                  <a:cubicBezTo>
                    <a:pt x="40674" y="-96"/>
                    <a:pt x="52406" y="11636"/>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sz="2400" dirty="0"/>
            </a:p>
          </p:txBody>
        </p:sp>
        <p:sp>
          <p:nvSpPr>
            <p:cNvPr id="1513" name="Freeform: Shape 1512">
              <a:extLst>
                <a:ext uri="{FF2B5EF4-FFF2-40B4-BE49-F238E27FC236}">
                  <a16:creationId xmlns:a16="http://schemas.microsoft.com/office/drawing/2014/main" id="{90784E62-1F4D-F48B-27A6-02DBCF5D9AE3}"/>
                </a:ext>
              </a:extLst>
            </p:cNvPr>
            <p:cNvSpPr/>
            <p:nvPr/>
          </p:nvSpPr>
          <p:spPr>
            <a:xfrm>
              <a:off x="3593331" y="112144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sz="2400" dirty="0"/>
            </a:p>
          </p:txBody>
        </p:sp>
        <p:sp>
          <p:nvSpPr>
            <p:cNvPr id="1514" name="Freeform: Shape 1513">
              <a:extLst>
                <a:ext uri="{FF2B5EF4-FFF2-40B4-BE49-F238E27FC236}">
                  <a16:creationId xmlns:a16="http://schemas.microsoft.com/office/drawing/2014/main" id="{81D7C70D-CFE2-B518-E12D-2B876EC370E8}"/>
                </a:ext>
              </a:extLst>
            </p:cNvPr>
            <p:cNvSpPr/>
            <p:nvPr/>
          </p:nvSpPr>
          <p:spPr>
            <a:xfrm>
              <a:off x="3593331" y="128818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sz="2400" dirty="0"/>
            </a:p>
          </p:txBody>
        </p:sp>
        <p:sp>
          <p:nvSpPr>
            <p:cNvPr id="1515" name="Freeform: Shape 1514">
              <a:extLst>
                <a:ext uri="{FF2B5EF4-FFF2-40B4-BE49-F238E27FC236}">
                  <a16:creationId xmlns:a16="http://schemas.microsoft.com/office/drawing/2014/main" id="{206593F9-DC4B-23D7-80A9-B83B38034914}"/>
                </a:ext>
              </a:extLst>
            </p:cNvPr>
            <p:cNvSpPr/>
            <p:nvPr/>
          </p:nvSpPr>
          <p:spPr>
            <a:xfrm>
              <a:off x="3593331" y="145969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sz="2400" dirty="0"/>
            </a:p>
          </p:txBody>
        </p:sp>
        <p:sp>
          <p:nvSpPr>
            <p:cNvPr id="1516" name="Freeform: Shape 1515">
              <a:extLst>
                <a:ext uri="{FF2B5EF4-FFF2-40B4-BE49-F238E27FC236}">
                  <a16:creationId xmlns:a16="http://schemas.microsoft.com/office/drawing/2014/main" id="{80109878-839E-A75D-FB3C-9F6853DC3E96}"/>
                </a:ext>
              </a:extLst>
            </p:cNvPr>
            <p:cNvSpPr/>
            <p:nvPr/>
          </p:nvSpPr>
          <p:spPr>
            <a:xfrm>
              <a:off x="3593331" y="163120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sz="2400" dirty="0"/>
            </a:p>
          </p:txBody>
        </p:sp>
        <p:sp>
          <p:nvSpPr>
            <p:cNvPr id="1517" name="Freeform: Shape 1516">
              <a:extLst>
                <a:ext uri="{FF2B5EF4-FFF2-40B4-BE49-F238E27FC236}">
                  <a16:creationId xmlns:a16="http://schemas.microsoft.com/office/drawing/2014/main" id="{72AAF61F-914B-88F9-B181-BBE93999EE8C}"/>
                </a:ext>
              </a:extLst>
            </p:cNvPr>
            <p:cNvSpPr/>
            <p:nvPr/>
          </p:nvSpPr>
          <p:spPr>
            <a:xfrm>
              <a:off x="3593331" y="180271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sz="2400" dirty="0"/>
            </a:p>
          </p:txBody>
        </p:sp>
        <p:sp>
          <p:nvSpPr>
            <p:cNvPr id="1518" name="Freeform: Shape 1517">
              <a:extLst>
                <a:ext uri="{FF2B5EF4-FFF2-40B4-BE49-F238E27FC236}">
                  <a16:creationId xmlns:a16="http://schemas.microsoft.com/office/drawing/2014/main" id="{0E100A28-03FB-3180-17CF-DA7C6C48673C}"/>
                </a:ext>
              </a:extLst>
            </p:cNvPr>
            <p:cNvSpPr/>
            <p:nvPr/>
          </p:nvSpPr>
          <p:spPr>
            <a:xfrm>
              <a:off x="3593331" y="1969455"/>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sz="2400" dirty="0"/>
            </a:p>
          </p:txBody>
        </p:sp>
        <p:sp>
          <p:nvSpPr>
            <p:cNvPr id="1519" name="Freeform: Shape 1518">
              <a:extLst>
                <a:ext uri="{FF2B5EF4-FFF2-40B4-BE49-F238E27FC236}">
                  <a16:creationId xmlns:a16="http://schemas.microsoft.com/office/drawing/2014/main" id="{7AE5FBE3-07E1-09A7-07A6-6C56461E4416}"/>
                </a:ext>
              </a:extLst>
            </p:cNvPr>
            <p:cNvSpPr/>
            <p:nvPr/>
          </p:nvSpPr>
          <p:spPr>
            <a:xfrm>
              <a:off x="3593331" y="214096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sz="2400" dirty="0"/>
            </a:p>
          </p:txBody>
        </p:sp>
        <p:sp>
          <p:nvSpPr>
            <p:cNvPr id="1520" name="Freeform: Shape 1519">
              <a:extLst>
                <a:ext uri="{FF2B5EF4-FFF2-40B4-BE49-F238E27FC236}">
                  <a16:creationId xmlns:a16="http://schemas.microsoft.com/office/drawing/2014/main" id="{75C6D5BC-76EB-C74F-0B8F-AC7CFEB0227D}"/>
                </a:ext>
              </a:extLst>
            </p:cNvPr>
            <p:cNvSpPr/>
            <p:nvPr/>
          </p:nvSpPr>
          <p:spPr>
            <a:xfrm>
              <a:off x="3593331" y="231247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sz="2400" dirty="0"/>
            </a:p>
          </p:txBody>
        </p:sp>
        <p:sp>
          <p:nvSpPr>
            <p:cNvPr id="1521" name="Freeform: Shape 1520">
              <a:extLst>
                <a:ext uri="{FF2B5EF4-FFF2-40B4-BE49-F238E27FC236}">
                  <a16:creationId xmlns:a16="http://schemas.microsoft.com/office/drawing/2014/main" id="{E4C13BC5-D2E7-386B-1052-A81777B6B306}"/>
                </a:ext>
              </a:extLst>
            </p:cNvPr>
            <p:cNvSpPr/>
            <p:nvPr/>
          </p:nvSpPr>
          <p:spPr>
            <a:xfrm>
              <a:off x="3593331" y="247921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sz="2400" dirty="0"/>
            </a:p>
          </p:txBody>
        </p:sp>
        <p:sp>
          <p:nvSpPr>
            <p:cNvPr id="1522" name="Freeform: Shape 1521">
              <a:extLst>
                <a:ext uri="{FF2B5EF4-FFF2-40B4-BE49-F238E27FC236}">
                  <a16:creationId xmlns:a16="http://schemas.microsoft.com/office/drawing/2014/main" id="{FAACD599-BBAE-13EE-F3B2-D3BF348E63EC}"/>
                </a:ext>
              </a:extLst>
            </p:cNvPr>
            <p:cNvSpPr/>
            <p:nvPr/>
          </p:nvSpPr>
          <p:spPr>
            <a:xfrm>
              <a:off x="3593331" y="265072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sz="2400" dirty="0"/>
            </a:p>
          </p:txBody>
        </p:sp>
        <p:sp>
          <p:nvSpPr>
            <p:cNvPr id="1523" name="Freeform: Shape 1522">
              <a:extLst>
                <a:ext uri="{FF2B5EF4-FFF2-40B4-BE49-F238E27FC236}">
                  <a16:creationId xmlns:a16="http://schemas.microsoft.com/office/drawing/2014/main" id="{C45E76C2-4ACF-D258-FE4F-82B93164F0AC}"/>
                </a:ext>
              </a:extLst>
            </p:cNvPr>
            <p:cNvSpPr/>
            <p:nvPr/>
          </p:nvSpPr>
          <p:spPr>
            <a:xfrm>
              <a:off x="3593331" y="282222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sz="2400" dirty="0"/>
            </a:p>
          </p:txBody>
        </p:sp>
        <p:sp>
          <p:nvSpPr>
            <p:cNvPr id="1524" name="Freeform: Shape 1523">
              <a:extLst>
                <a:ext uri="{FF2B5EF4-FFF2-40B4-BE49-F238E27FC236}">
                  <a16:creationId xmlns:a16="http://schemas.microsoft.com/office/drawing/2014/main" id="{68FEB973-8B73-8A58-DDBF-00722E1D2271}"/>
                </a:ext>
              </a:extLst>
            </p:cNvPr>
            <p:cNvSpPr/>
            <p:nvPr/>
          </p:nvSpPr>
          <p:spPr>
            <a:xfrm>
              <a:off x="3593331" y="29937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sz="2400" dirty="0"/>
            </a:p>
          </p:txBody>
        </p:sp>
        <p:sp>
          <p:nvSpPr>
            <p:cNvPr id="1525" name="Freeform: Shape 1524">
              <a:extLst>
                <a:ext uri="{FF2B5EF4-FFF2-40B4-BE49-F238E27FC236}">
                  <a16:creationId xmlns:a16="http://schemas.microsoft.com/office/drawing/2014/main" id="{1A905986-96E0-425E-7022-CB18964CA8A7}"/>
                </a:ext>
              </a:extLst>
            </p:cNvPr>
            <p:cNvSpPr/>
            <p:nvPr/>
          </p:nvSpPr>
          <p:spPr>
            <a:xfrm>
              <a:off x="3593331" y="3160480"/>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sz="2400" dirty="0"/>
            </a:p>
          </p:txBody>
        </p:sp>
        <p:sp>
          <p:nvSpPr>
            <p:cNvPr id="1526" name="Freeform: Shape 1525">
              <a:extLst>
                <a:ext uri="{FF2B5EF4-FFF2-40B4-BE49-F238E27FC236}">
                  <a16:creationId xmlns:a16="http://schemas.microsoft.com/office/drawing/2014/main" id="{FD1712BA-18F5-94B7-8881-80B7FDCA568D}"/>
                </a:ext>
              </a:extLst>
            </p:cNvPr>
            <p:cNvSpPr/>
            <p:nvPr/>
          </p:nvSpPr>
          <p:spPr>
            <a:xfrm>
              <a:off x="3593331" y="333198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sz="2400" dirty="0"/>
            </a:p>
          </p:txBody>
        </p:sp>
        <p:sp>
          <p:nvSpPr>
            <p:cNvPr id="1527" name="Freeform: Shape 1526">
              <a:extLst>
                <a:ext uri="{FF2B5EF4-FFF2-40B4-BE49-F238E27FC236}">
                  <a16:creationId xmlns:a16="http://schemas.microsoft.com/office/drawing/2014/main" id="{70DA20D0-A099-E957-072A-4E9EB78C931C}"/>
                </a:ext>
              </a:extLst>
            </p:cNvPr>
            <p:cNvSpPr/>
            <p:nvPr/>
          </p:nvSpPr>
          <p:spPr>
            <a:xfrm>
              <a:off x="3593331" y="350349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sz="2400" dirty="0"/>
            </a:p>
          </p:txBody>
        </p:sp>
        <p:sp>
          <p:nvSpPr>
            <p:cNvPr id="1528" name="Freeform: Shape 1527">
              <a:extLst>
                <a:ext uri="{FF2B5EF4-FFF2-40B4-BE49-F238E27FC236}">
                  <a16:creationId xmlns:a16="http://schemas.microsoft.com/office/drawing/2014/main" id="{13787D2D-F66B-A7E0-57BB-9153E2082062}"/>
                </a:ext>
              </a:extLst>
            </p:cNvPr>
            <p:cNvSpPr/>
            <p:nvPr/>
          </p:nvSpPr>
          <p:spPr>
            <a:xfrm>
              <a:off x="3593331" y="36750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sz="2400" dirty="0"/>
            </a:p>
          </p:txBody>
        </p:sp>
        <p:sp>
          <p:nvSpPr>
            <p:cNvPr id="1529" name="Freeform: Shape 1528">
              <a:extLst>
                <a:ext uri="{FF2B5EF4-FFF2-40B4-BE49-F238E27FC236}">
                  <a16:creationId xmlns:a16="http://schemas.microsoft.com/office/drawing/2014/main" id="{027A9523-0410-25D7-E588-C127E6CB8B3C}"/>
                </a:ext>
              </a:extLst>
            </p:cNvPr>
            <p:cNvSpPr/>
            <p:nvPr/>
          </p:nvSpPr>
          <p:spPr>
            <a:xfrm>
              <a:off x="3593331" y="384174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sz="2400" dirty="0"/>
            </a:p>
          </p:txBody>
        </p:sp>
        <p:sp>
          <p:nvSpPr>
            <p:cNvPr id="1530" name="Freeform: Shape 1529">
              <a:extLst>
                <a:ext uri="{FF2B5EF4-FFF2-40B4-BE49-F238E27FC236}">
                  <a16:creationId xmlns:a16="http://schemas.microsoft.com/office/drawing/2014/main" id="{CD34EE1D-1F69-65C1-72B3-C157F39F9EF7}"/>
                </a:ext>
              </a:extLst>
            </p:cNvPr>
            <p:cNvSpPr/>
            <p:nvPr/>
          </p:nvSpPr>
          <p:spPr>
            <a:xfrm>
              <a:off x="3593331" y="401325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sz="2400" dirty="0"/>
            </a:p>
          </p:txBody>
        </p:sp>
        <p:sp>
          <p:nvSpPr>
            <p:cNvPr id="1531" name="Freeform: Shape 1530">
              <a:extLst>
                <a:ext uri="{FF2B5EF4-FFF2-40B4-BE49-F238E27FC236}">
                  <a16:creationId xmlns:a16="http://schemas.microsoft.com/office/drawing/2014/main" id="{7714F026-5211-B0CD-0519-9C3EA331D524}"/>
                </a:ext>
              </a:extLst>
            </p:cNvPr>
            <p:cNvSpPr/>
            <p:nvPr/>
          </p:nvSpPr>
          <p:spPr>
            <a:xfrm>
              <a:off x="3593331" y="418476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sz="2400" dirty="0"/>
            </a:p>
          </p:txBody>
        </p:sp>
        <p:sp>
          <p:nvSpPr>
            <p:cNvPr id="1532" name="Freeform: Shape 1531">
              <a:extLst>
                <a:ext uri="{FF2B5EF4-FFF2-40B4-BE49-F238E27FC236}">
                  <a16:creationId xmlns:a16="http://schemas.microsoft.com/office/drawing/2014/main" id="{22E79995-7EC3-BE8A-58D7-FAA29A57AFE0}"/>
                </a:ext>
              </a:extLst>
            </p:cNvPr>
            <p:cNvSpPr/>
            <p:nvPr/>
          </p:nvSpPr>
          <p:spPr>
            <a:xfrm>
              <a:off x="3593331" y="435150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sz="2400" dirty="0"/>
            </a:p>
          </p:txBody>
        </p:sp>
        <p:sp>
          <p:nvSpPr>
            <p:cNvPr id="1533" name="Freeform: Shape 1532">
              <a:extLst>
                <a:ext uri="{FF2B5EF4-FFF2-40B4-BE49-F238E27FC236}">
                  <a16:creationId xmlns:a16="http://schemas.microsoft.com/office/drawing/2014/main" id="{39064879-0ACB-C1D4-F423-67656E237D75}"/>
                </a:ext>
              </a:extLst>
            </p:cNvPr>
            <p:cNvSpPr/>
            <p:nvPr/>
          </p:nvSpPr>
          <p:spPr>
            <a:xfrm>
              <a:off x="3593331" y="452301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sz="2400" dirty="0"/>
            </a:p>
          </p:txBody>
        </p:sp>
        <p:sp>
          <p:nvSpPr>
            <p:cNvPr id="1534" name="Freeform: Shape 1533">
              <a:extLst>
                <a:ext uri="{FF2B5EF4-FFF2-40B4-BE49-F238E27FC236}">
                  <a16:creationId xmlns:a16="http://schemas.microsoft.com/office/drawing/2014/main" id="{4CE7BF6A-DBEF-969A-57F0-1266F75C4736}"/>
                </a:ext>
              </a:extLst>
            </p:cNvPr>
            <p:cNvSpPr/>
            <p:nvPr/>
          </p:nvSpPr>
          <p:spPr>
            <a:xfrm>
              <a:off x="3593331" y="469452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sz="2400" dirty="0"/>
            </a:p>
          </p:txBody>
        </p:sp>
        <p:sp>
          <p:nvSpPr>
            <p:cNvPr id="1535" name="Freeform: Shape 1534">
              <a:extLst>
                <a:ext uri="{FF2B5EF4-FFF2-40B4-BE49-F238E27FC236}">
                  <a16:creationId xmlns:a16="http://schemas.microsoft.com/office/drawing/2014/main" id="{0EF92DB6-2998-ECED-BBEE-03F052702610}"/>
                </a:ext>
              </a:extLst>
            </p:cNvPr>
            <p:cNvSpPr/>
            <p:nvPr/>
          </p:nvSpPr>
          <p:spPr>
            <a:xfrm>
              <a:off x="3593331" y="486602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sz="2400" dirty="0"/>
            </a:p>
          </p:txBody>
        </p:sp>
        <p:sp>
          <p:nvSpPr>
            <p:cNvPr id="2944" name="Freeform: Shape 2943">
              <a:extLst>
                <a:ext uri="{FF2B5EF4-FFF2-40B4-BE49-F238E27FC236}">
                  <a16:creationId xmlns:a16="http://schemas.microsoft.com/office/drawing/2014/main" id="{C142AADC-E0CC-69AF-025C-A231F45F37E5}"/>
                </a:ext>
              </a:extLst>
            </p:cNvPr>
            <p:cNvSpPr/>
            <p:nvPr/>
          </p:nvSpPr>
          <p:spPr>
            <a:xfrm>
              <a:off x="3593331" y="5032772"/>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sz="2400" dirty="0"/>
            </a:p>
          </p:txBody>
        </p:sp>
        <p:sp>
          <p:nvSpPr>
            <p:cNvPr id="2945" name="Freeform: Shape 2944">
              <a:extLst>
                <a:ext uri="{FF2B5EF4-FFF2-40B4-BE49-F238E27FC236}">
                  <a16:creationId xmlns:a16="http://schemas.microsoft.com/office/drawing/2014/main" id="{AD059A7C-989A-16F1-C23B-24AF5E3ED15F}"/>
                </a:ext>
              </a:extLst>
            </p:cNvPr>
            <p:cNvSpPr/>
            <p:nvPr/>
          </p:nvSpPr>
          <p:spPr>
            <a:xfrm>
              <a:off x="3593331" y="520428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sz="2400" dirty="0"/>
            </a:p>
          </p:txBody>
        </p:sp>
        <p:sp>
          <p:nvSpPr>
            <p:cNvPr id="2946" name="Freeform: Shape 2945">
              <a:extLst>
                <a:ext uri="{FF2B5EF4-FFF2-40B4-BE49-F238E27FC236}">
                  <a16:creationId xmlns:a16="http://schemas.microsoft.com/office/drawing/2014/main" id="{CEF03334-50E0-4650-23F0-59A1DF6AC291}"/>
                </a:ext>
              </a:extLst>
            </p:cNvPr>
            <p:cNvSpPr/>
            <p:nvPr/>
          </p:nvSpPr>
          <p:spPr>
            <a:xfrm>
              <a:off x="3593331" y="537578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sz="2400" dirty="0"/>
            </a:p>
          </p:txBody>
        </p:sp>
        <p:sp>
          <p:nvSpPr>
            <p:cNvPr id="2947" name="Freeform: Shape 2946">
              <a:extLst>
                <a:ext uri="{FF2B5EF4-FFF2-40B4-BE49-F238E27FC236}">
                  <a16:creationId xmlns:a16="http://schemas.microsoft.com/office/drawing/2014/main" id="{8D5CDF1F-FF12-ACE5-06A7-3CF75E8CD689}"/>
                </a:ext>
              </a:extLst>
            </p:cNvPr>
            <p:cNvSpPr/>
            <p:nvPr/>
          </p:nvSpPr>
          <p:spPr>
            <a:xfrm>
              <a:off x="3593331" y="554253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1" y="-96"/>
                    <a:pt x="26203" y="-96"/>
                  </a:cubicBezTo>
                  <a:cubicBezTo>
                    <a:pt x="40674" y="-96"/>
                    <a:pt x="52406" y="12719"/>
                    <a:pt x="52406" y="28489"/>
                  </a:cubicBezTo>
                  <a:cubicBezTo>
                    <a:pt x="52406" y="44258"/>
                    <a:pt x="40674" y="57073"/>
                    <a:pt x="26203" y="57073"/>
                  </a:cubicBezTo>
                  <a:cubicBezTo>
                    <a:pt x="11731" y="57073"/>
                    <a:pt x="0" y="44258"/>
                    <a:pt x="0" y="28489"/>
                  </a:cubicBezTo>
                  <a:close/>
                </a:path>
              </a:pathLst>
            </a:custGeom>
            <a:grpFill/>
            <a:ln w="4757" cap="flat">
              <a:noFill/>
              <a:prstDash val="solid"/>
              <a:miter/>
            </a:ln>
          </p:spPr>
          <p:txBody>
            <a:bodyPr rtlCol="0" anchor="ctr"/>
            <a:lstStyle/>
            <a:p>
              <a:endParaRPr lang="en-US" sz="2400" dirty="0"/>
            </a:p>
          </p:txBody>
        </p:sp>
        <p:sp>
          <p:nvSpPr>
            <p:cNvPr id="2948" name="Freeform: Shape 2947">
              <a:extLst>
                <a:ext uri="{FF2B5EF4-FFF2-40B4-BE49-F238E27FC236}">
                  <a16:creationId xmlns:a16="http://schemas.microsoft.com/office/drawing/2014/main" id="{C5F1660A-873C-7E54-5C63-D77CCDACF340}"/>
                </a:ext>
              </a:extLst>
            </p:cNvPr>
            <p:cNvSpPr/>
            <p:nvPr/>
          </p:nvSpPr>
          <p:spPr>
            <a:xfrm>
              <a:off x="3593331" y="571403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sz="2400" dirty="0"/>
            </a:p>
          </p:txBody>
        </p:sp>
        <p:sp>
          <p:nvSpPr>
            <p:cNvPr id="2949" name="Freeform: Shape 2948">
              <a:extLst>
                <a:ext uri="{FF2B5EF4-FFF2-40B4-BE49-F238E27FC236}">
                  <a16:creationId xmlns:a16="http://schemas.microsoft.com/office/drawing/2014/main" id="{98C3304C-D928-A5CF-F931-11E85EF8B469}"/>
                </a:ext>
              </a:extLst>
            </p:cNvPr>
            <p:cNvSpPr/>
            <p:nvPr/>
          </p:nvSpPr>
          <p:spPr>
            <a:xfrm>
              <a:off x="3593331" y="588554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sz="2400" dirty="0"/>
            </a:p>
          </p:txBody>
        </p:sp>
        <p:sp>
          <p:nvSpPr>
            <p:cNvPr id="4832" name="Freeform: Shape 4831">
              <a:extLst>
                <a:ext uri="{FF2B5EF4-FFF2-40B4-BE49-F238E27FC236}">
                  <a16:creationId xmlns:a16="http://schemas.microsoft.com/office/drawing/2014/main" id="{64D5484D-70B5-4121-5AC7-73672D8D116D}"/>
                </a:ext>
              </a:extLst>
            </p:cNvPr>
            <p:cNvSpPr/>
            <p:nvPr/>
          </p:nvSpPr>
          <p:spPr>
            <a:xfrm>
              <a:off x="3593331" y="605705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sz="2400" dirty="0"/>
            </a:p>
          </p:txBody>
        </p:sp>
        <p:sp>
          <p:nvSpPr>
            <p:cNvPr id="4858" name="Freeform: Shape 4857">
              <a:extLst>
                <a:ext uri="{FF2B5EF4-FFF2-40B4-BE49-F238E27FC236}">
                  <a16:creationId xmlns:a16="http://schemas.microsoft.com/office/drawing/2014/main" id="{346DE155-5EB5-CB44-6014-7D7792CAF954}"/>
                </a:ext>
              </a:extLst>
            </p:cNvPr>
            <p:cNvSpPr/>
            <p:nvPr/>
          </p:nvSpPr>
          <p:spPr>
            <a:xfrm>
              <a:off x="3593331" y="6223797"/>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1" y="-96"/>
                    <a:pt x="26203" y="-96"/>
                  </a:cubicBezTo>
                  <a:cubicBezTo>
                    <a:pt x="40674" y="-96"/>
                    <a:pt x="52406" y="12719"/>
                    <a:pt x="52406" y="28489"/>
                  </a:cubicBezTo>
                  <a:cubicBezTo>
                    <a:pt x="52406" y="44258"/>
                    <a:pt x="40674" y="57073"/>
                    <a:pt x="26203" y="57073"/>
                  </a:cubicBezTo>
                  <a:cubicBezTo>
                    <a:pt x="11731" y="57073"/>
                    <a:pt x="0" y="44258"/>
                    <a:pt x="0" y="28489"/>
                  </a:cubicBezTo>
                  <a:close/>
                </a:path>
              </a:pathLst>
            </a:custGeom>
            <a:grpFill/>
            <a:ln w="4757" cap="flat">
              <a:noFill/>
              <a:prstDash val="solid"/>
              <a:miter/>
            </a:ln>
          </p:spPr>
          <p:txBody>
            <a:bodyPr rtlCol="0" anchor="ctr"/>
            <a:lstStyle/>
            <a:p>
              <a:endParaRPr lang="en-US" sz="2400" dirty="0"/>
            </a:p>
          </p:txBody>
        </p:sp>
        <p:sp>
          <p:nvSpPr>
            <p:cNvPr id="4859" name="Freeform: Shape 4858">
              <a:extLst>
                <a:ext uri="{FF2B5EF4-FFF2-40B4-BE49-F238E27FC236}">
                  <a16:creationId xmlns:a16="http://schemas.microsoft.com/office/drawing/2014/main" id="{7790BBDE-5B7D-E823-0354-6054372C978E}"/>
                </a:ext>
              </a:extLst>
            </p:cNvPr>
            <p:cNvSpPr/>
            <p:nvPr/>
          </p:nvSpPr>
          <p:spPr>
            <a:xfrm>
              <a:off x="3593331" y="639530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sz="2400" dirty="0"/>
            </a:p>
          </p:txBody>
        </p:sp>
        <p:sp>
          <p:nvSpPr>
            <p:cNvPr id="4860" name="Freeform: Shape 4859">
              <a:extLst>
                <a:ext uri="{FF2B5EF4-FFF2-40B4-BE49-F238E27FC236}">
                  <a16:creationId xmlns:a16="http://schemas.microsoft.com/office/drawing/2014/main" id="{460473A7-6AEC-7F86-3ECF-323BE6EC2607}"/>
                </a:ext>
              </a:extLst>
            </p:cNvPr>
            <p:cNvSpPr/>
            <p:nvPr/>
          </p:nvSpPr>
          <p:spPr>
            <a:xfrm>
              <a:off x="3593332" y="656681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sz="2400" dirty="0"/>
            </a:p>
          </p:txBody>
        </p:sp>
        <p:sp>
          <p:nvSpPr>
            <p:cNvPr id="4861" name="Freeform: Shape 4860">
              <a:extLst>
                <a:ext uri="{FF2B5EF4-FFF2-40B4-BE49-F238E27FC236}">
                  <a16:creationId xmlns:a16="http://schemas.microsoft.com/office/drawing/2014/main" id="{C3F5D789-349A-B490-B91A-3FCA5C872662}"/>
                </a:ext>
              </a:extLst>
            </p:cNvPr>
            <p:cNvSpPr/>
            <p:nvPr/>
          </p:nvSpPr>
          <p:spPr>
            <a:xfrm>
              <a:off x="3755311" y="9499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2" y="-96"/>
                    <a:pt x="26203" y="-96"/>
                  </a:cubicBezTo>
                  <a:cubicBezTo>
                    <a:pt x="40674" y="-96"/>
                    <a:pt x="52406" y="11636"/>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862" name="Freeform: Shape 4861">
              <a:extLst>
                <a:ext uri="{FF2B5EF4-FFF2-40B4-BE49-F238E27FC236}">
                  <a16:creationId xmlns:a16="http://schemas.microsoft.com/office/drawing/2014/main" id="{BB3C4434-9A6A-256C-1763-BCC8B7B1F7B0}"/>
                </a:ext>
              </a:extLst>
            </p:cNvPr>
            <p:cNvSpPr/>
            <p:nvPr/>
          </p:nvSpPr>
          <p:spPr>
            <a:xfrm>
              <a:off x="3755311" y="112144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863" name="Freeform: Shape 4862">
              <a:extLst>
                <a:ext uri="{FF2B5EF4-FFF2-40B4-BE49-F238E27FC236}">
                  <a16:creationId xmlns:a16="http://schemas.microsoft.com/office/drawing/2014/main" id="{EDFBB3F1-ADE0-8D4B-FA6B-917FE40E32A4}"/>
                </a:ext>
              </a:extLst>
            </p:cNvPr>
            <p:cNvSpPr/>
            <p:nvPr/>
          </p:nvSpPr>
          <p:spPr>
            <a:xfrm>
              <a:off x="3755311" y="1288188"/>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sz="2400" dirty="0"/>
            </a:p>
          </p:txBody>
        </p:sp>
        <p:sp>
          <p:nvSpPr>
            <p:cNvPr id="4864" name="Freeform: Shape 4863">
              <a:extLst>
                <a:ext uri="{FF2B5EF4-FFF2-40B4-BE49-F238E27FC236}">
                  <a16:creationId xmlns:a16="http://schemas.microsoft.com/office/drawing/2014/main" id="{1CA7DCF4-1285-5D74-F740-3E7207F050BA}"/>
                </a:ext>
              </a:extLst>
            </p:cNvPr>
            <p:cNvSpPr/>
            <p:nvPr/>
          </p:nvSpPr>
          <p:spPr>
            <a:xfrm>
              <a:off x="3755311" y="145969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865" name="Freeform: Shape 4864">
              <a:extLst>
                <a:ext uri="{FF2B5EF4-FFF2-40B4-BE49-F238E27FC236}">
                  <a16:creationId xmlns:a16="http://schemas.microsoft.com/office/drawing/2014/main" id="{30F65AFF-CD6D-5547-1752-A093D95B78D8}"/>
                </a:ext>
              </a:extLst>
            </p:cNvPr>
            <p:cNvSpPr/>
            <p:nvPr/>
          </p:nvSpPr>
          <p:spPr>
            <a:xfrm>
              <a:off x="3755311" y="16312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866" name="Freeform: Shape 4865">
              <a:extLst>
                <a:ext uri="{FF2B5EF4-FFF2-40B4-BE49-F238E27FC236}">
                  <a16:creationId xmlns:a16="http://schemas.microsoft.com/office/drawing/2014/main" id="{7F0A9999-DC79-E133-F74D-B8C3A3DCD663}"/>
                </a:ext>
              </a:extLst>
            </p:cNvPr>
            <p:cNvSpPr/>
            <p:nvPr/>
          </p:nvSpPr>
          <p:spPr>
            <a:xfrm>
              <a:off x="3755311" y="180271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867" name="Freeform: Shape 4866">
              <a:extLst>
                <a:ext uri="{FF2B5EF4-FFF2-40B4-BE49-F238E27FC236}">
                  <a16:creationId xmlns:a16="http://schemas.microsoft.com/office/drawing/2014/main" id="{FA2276CA-8E01-0F61-5D7A-B092BBC03876}"/>
                </a:ext>
              </a:extLst>
            </p:cNvPr>
            <p:cNvSpPr/>
            <p:nvPr/>
          </p:nvSpPr>
          <p:spPr>
            <a:xfrm>
              <a:off x="3755311" y="196945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sz="2400" dirty="0"/>
            </a:p>
          </p:txBody>
        </p:sp>
        <p:sp>
          <p:nvSpPr>
            <p:cNvPr id="4868" name="Freeform: Shape 4867">
              <a:extLst>
                <a:ext uri="{FF2B5EF4-FFF2-40B4-BE49-F238E27FC236}">
                  <a16:creationId xmlns:a16="http://schemas.microsoft.com/office/drawing/2014/main" id="{05641A7A-810D-4A62-A7F9-F439D734B120}"/>
                </a:ext>
              </a:extLst>
            </p:cNvPr>
            <p:cNvSpPr/>
            <p:nvPr/>
          </p:nvSpPr>
          <p:spPr>
            <a:xfrm>
              <a:off x="3755311" y="214096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869" name="Freeform: Shape 4868">
              <a:extLst>
                <a:ext uri="{FF2B5EF4-FFF2-40B4-BE49-F238E27FC236}">
                  <a16:creationId xmlns:a16="http://schemas.microsoft.com/office/drawing/2014/main" id="{04E07579-0EF6-7761-FFF4-FDAA157DD67D}"/>
                </a:ext>
              </a:extLst>
            </p:cNvPr>
            <p:cNvSpPr/>
            <p:nvPr/>
          </p:nvSpPr>
          <p:spPr>
            <a:xfrm>
              <a:off x="3755311" y="231246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870" name="Freeform: Shape 4869">
              <a:extLst>
                <a:ext uri="{FF2B5EF4-FFF2-40B4-BE49-F238E27FC236}">
                  <a16:creationId xmlns:a16="http://schemas.microsoft.com/office/drawing/2014/main" id="{C9DC53D2-568B-C317-2443-DB75C3EFEC7A}"/>
                </a:ext>
              </a:extLst>
            </p:cNvPr>
            <p:cNvSpPr/>
            <p:nvPr/>
          </p:nvSpPr>
          <p:spPr>
            <a:xfrm>
              <a:off x="3755311" y="2479213"/>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sz="2400" dirty="0"/>
            </a:p>
          </p:txBody>
        </p:sp>
        <p:sp>
          <p:nvSpPr>
            <p:cNvPr id="4871" name="Freeform: Shape 4870">
              <a:extLst>
                <a:ext uri="{FF2B5EF4-FFF2-40B4-BE49-F238E27FC236}">
                  <a16:creationId xmlns:a16="http://schemas.microsoft.com/office/drawing/2014/main" id="{805959C7-1963-2A0E-C40B-2A47ADCC87F9}"/>
                </a:ext>
              </a:extLst>
            </p:cNvPr>
            <p:cNvSpPr/>
            <p:nvPr/>
          </p:nvSpPr>
          <p:spPr>
            <a:xfrm>
              <a:off x="3755311" y="265072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872" name="Freeform: Shape 4871">
              <a:extLst>
                <a:ext uri="{FF2B5EF4-FFF2-40B4-BE49-F238E27FC236}">
                  <a16:creationId xmlns:a16="http://schemas.microsoft.com/office/drawing/2014/main" id="{1A3FBEC0-12EC-7DC5-8B03-0768DA9FEAD9}"/>
                </a:ext>
              </a:extLst>
            </p:cNvPr>
            <p:cNvSpPr/>
            <p:nvPr/>
          </p:nvSpPr>
          <p:spPr>
            <a:xfrm>
              <a:off x="3755311" y="282222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898" name="Freeform: Shape 4897">
              <a:extLst>
                <a:ext uri="{FF2B5EF4-FFF2-40B4-BE49-F238E27FC236}">
                  <a16:creationId xmlns:a16="http://schemas.microsoft.com/office/drawing/2014/main" id="{CDD91A0B-7B09-5757-AEF5-8550AFB9F7D9}"/>
                </a:ext>
              </a:extLst>
            </p:cNvPr>
            <p:cNvSpPr/>
            <p:nvPr/>
          </p:nvSpPr>
          <p:spPr>
            <a:xfrm>
              <a:off x="3755311" y="299373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899" name="Freeform: Shape 4898">
              <a:extLst>
                <a:ext uri="{FF2B5EF4-FFF2-40B4-BE49-F238E27FC236}">
                  <a16:creationId xmlns:a16="http://schemas.microsoft.com/office/drawing/2014/main" id="{778D698A-EDA2-A95A-5A15-20D318205A3F}"/>
                </a:ext>
              </a:extLst>
            </p:cNvPr>
            <p:cNvSpPr/>
            <p:nvPr/>
          </p:nvSpPr>
          <p:spPr>
            <a:xfrm>
              <a:off x="3755311" y="316047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sz="2400" dirty="0"/>
            </a:p>
          </p:txBody>
        </p:sp>
        <p:sp>
          <p:nvSpPr>
            <p:cNvPr id="4900" name="Freeform: Shape 4899">
              <a:extLst>
                <a:ext uri="{FF2B5EF4-FFF2-40B4-BE49-F238E27FC236}">
                  <a16:creationId xmlns:a16="http://schemas.microsoft.com/office/drawing/2014/main" id="{9F7108A9-2FAC-CA16-25DE-EA327C8BD772}"/>
                </a:ext>
              </a:extLst>
            </p:cNvPr>
            <p:cNvSpPr/>
            <p:nvPr/>
          </p:nvSpPr>
          <p:spPr>
            <a:xfrm>
              <a:off x="3755311" y="333198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01" name="Freeform: Shape 4900">
              <a:extLst>
                <a:ext uri="{FF2B5EF4-FFF2-40B4-BE49-F238E27FC236}">
                  <a16:creationId xmlns:a16="http://schemas.microsoft.com/office/drawing/2014/main" id="{94F29C7D-C3CC-20A7-8D6B-E8AD098A0DB7}"/>
                </a:ext>
              </a:extLst>
            </p:cNvPr>
            <p:cNvSpPr/>
            <p:nvPr/>
          </p:nvSpPr>
          <p:spPr>
            <a:xfrm>
              <a:off x="3755311" y="350349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02" name="Freeform: Shape 4901">
              <a:extLst>
                <a:ext uri="{FF2B5EF4-FFF2-40B4-BE49-F238E27FC236}">
                  <a16:creationId xmlns:a16="http://schemas.microsoft.com/office/drawing/2014/main" id="{1AE6D069-A5AA-7BEE-A1CD-639598D1A057}"/>
                </a:ext>
              </a:extLst>
            </p:cNvPr>
            <p:cNvSpPr/>
            <p:nvPr/>
          </p:nvSpPr>
          <p:spPr>
            <a:xfrm>
              <a:off x="3755311" y="367500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03" name="Freeform: Shape 4902">
              <a:extLst>
                <a:ext uri="{FF2B5EF4-FFF2-40B4-BE49-F238E27FC236}">
                  <a16:creationId xmlns:a16="http://schemas.microsoft.com/office/drawing/2014/main" id="{AC5BEF62-0C1A-EC72-FCB0-7CE8DCD87311}"/>
                </a:ext>
              </a:extLst>
            </p:cNvPr>
            <p:cNvSpPr/>
            <p:nvPr/>
          </p:nvSpPr>
          <p:spPr>
            <a:xfrm>
              <a:off x="3755311" y="384174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04" name="Freeform: Shape 4903">
              <a:extLst>
                <a:ext uri="{FF2B5EF4-FFF2-40B4-BE49-F238E27FC236}">
                  <a16:creationId xmlns:a16="http://schemas.microsoft.com/office/drawing/2014/main" id="{503893E0-CFF4-B4B2-B90E-266EF762A5CE}"/>
                </a:ext>
              </a:extLst>
            </p:cNvPr>
            <p:cNvSpPr/>
            <p:nvPr/>
          </p:nvSpPr>
          <p:spPr>
            <a:xfrm>
              <a:off x="3755311" y="401325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05" name="Freeform: Shape 4904">
              <a:extLst>
                <a:ext uri="{FF2B5EF4-FFF2-40B4-BE49-F238E27FC236}">
                  <a16:creationId xmlns:a16="http://schemas.microsoft.com/office/drawing/2014/main" id="{4A0259C5-8FB9-BC78-C2CE-54D4A5BD5D1A}"/>
                </a:ext>
              </a:extLst>
            </p:cNvPr>
            <p:cNvSpPr/>
            <p:nvPr/>
          </p:nvSpPr>
          <p:spPr>
            <a:xfrm>
              <a:off x="3755311" y="418476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06" name="Freeform: Shape 4905">
              <a:extLst>
                <a:ext uri="{FF2B5EF4-FFF2-40B4-BE49-F238E27FC236}">
                  <a16:creationId xmlns:a16="http://schemas.microsoft.com/office/drawing/2014/main" id="{66582B9E-7F69-3720-901C-6CDF46E8B6E8}"/>
                </a:ext>
              </a:extLst>
            </p:cNvPr>
            <p:cNvSpPr/>
            <p:nvPr/>
          </p:nvSpPr>
          <p:spPr>
            <a:xfrm>
              <a:off x="3755311" y="4351505"/>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sz="2400" dirty="0"/>
            </a:p>
          </p:txBody>
        </p:sp>
        <p:sp>
          <p:nvSpPr>
            <p:cNvPr id="4907" name="Freeform: Shape 4906">
              <a:extLst>
                <a:ext uri="{FF2B5EF4-FFF2-40B4-BE49-F238E27FC236}">
                  <a16:creationId xmlns:a16="http://schemas.microsoft.com/office/drawing/2014/main" id="{4A0A13E2-0B3D-D69C-31EF-756C56CCFBAC}"/>
                </a:ext>
              </a:extLst>
            </p:cNvPr>
            <p:cNvSpPr/>
            <p:nvPr/>
          </p:nvSpPr>
          <p:spPr>
            <a:xfrm>
              <a:off x="3755311" y="452301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08" name="Freeform: Shape 4907">
              <a:extLst>
                <a:ext uri="{FF2B5EF4-FFF2-40B4-BE49-F238E27FC236}">
                  <a16:creationId xmlns:a16="http://schemas.microsoft.com/office/drawing/2014/main" id="{FE06A8C9-967A-9053-F69D-980549BA508B}"/>
                </a:ext>
              </a:extLst>
            </p:cNvPr>
            <p:cNvSpPr/>
            <p:nvPr/>
          </p:nvSpPr>
          <p:spPr>
            <a:xfrm>
              <a:off x="3755311" y="469452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09" name="Freeform: Shape 4908">
              <a:extLst>
                <a:ext uri="{FF2B5EF4-FFF2-40B4-BE49-F238E27FC236}">
                  <a16:creationId xmlns:a16="http://schemas.microsoft.com/office/drawing/2014/main" id="{DE301066-ECD3-A93E-FD47-D0AE76247360}"/>
                </a:ext>
              </a:extLst>
            </p:cNvPr>
            <p:cNvSpPr/>
            <p:nvPr/>
          </p:nvSpPr>
          <p:spPr>
            <a:xfrm>
              <a:off x="3755311" y="486602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10" name="Freeform: Shape 4909">
              <a:extLst>
                <a:ext uri="{FF2B5EF4-FFF2-40B4-BE49-F238E27FC236}">
                  <a16:creationId xmlns:a16="http://schemas.microsoft.com/office/drawing/2014/main" id="{30B2830E-BD0F-D622-7A17-321805294921}"/>
                </a:ext>
              </a:extLst>
            </p:cNvPr>
            <p:cNvSpPr/>
            <p:nvPr/>
          </p:nvSpPr>
          <p:spPr>
            <a:xfrm>
              <a:off x="3755311" y="503277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sz="2400" dirty="0"/>
            </a:p>
          </p:txBody>
        </p:sp>
        <p:sp>
          <p:nvSpPr>
            <p:cNvPr id="4911" name="Freeform: Shape 4910">
              <a:extLst>
                <a:ext uri="{FF2B5EF4-FFF2-40B4-BE49-F238E27FC236}">
                  <a16:creationId xmlns:a16="http://schemas.microsoft.com/office/drawing/2014/main" id="{7CB8403E-ACF5-94F5-DFF5-46E0DCF13447}"/>
                </a:ext>
              </a:extLst>
            </p:cNvPr>
            <p:cNvSpPr/>
            <p:nvPr/>
          </p:nvSpPr>
          <p:spPr>
            <a:xfrm>
              <a:off x="3755311" y="520427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12" name="Freeform: Shape 4911">
              <a:extLst>
                <a:ext uri="{FF2B5EF4-FFF2-40B4-BE49-F238E27FC236}">
                  <a16:creationId xmlns:a16="http://schemas.microsoft.com/office/drawing/2014/main" id="{CD047CE1-FD32-A350-B441-07435BE360F3}"/>
                </a:ext>
              </a:extLst>
            </p:cNvPr>
            <p:cNvSpPr/>
            <p:nvPr/>
          </p:nvSpPr>
          <p:spPr>
            <a:xfrm>
              <a:off x="3755311" y="537578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sz="2400" dirty="0"/>
            </a:p>
          </p:txBody>
        </p:sp>
        <p:sp>
          <p:nvSpPr>
            <p:cNvPr id="4938" name="Freeform: Shape 4937">
              <a:extLst>
                <a:ext uri="{FF2B5EF4-FFF2-40B4-BE49-F238E27FC236}">
                  <a16:creationId xmlns:a16="http://schemas.microsoft.com/office/drawing/2014/main" id="{3FBEF433-27AD-0E4B-A0AB-AB275A83E4B6}"/>
                </a:ext>
              </a:extLst>
            </p:cNvPr>
            <p:cNvSpPr/>
            <p:nvPr/>
          </p:nvSpPr>
          <p:spPr>
            <a:xfrm>
              <a:off x="3755311" y="5542530"/>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sz="2400" dirty="0"/>
            </a:p>
          </p:txBody>
        </p:sp>
        <p:sp>
          <p:nvSpPr>
            <p:cNvPr id="4939" name="Freeform: Shape 4938">
              <a:extLst>
                <a:ext uri="{FF2B5EF4-FFF2-40B4-BE49-F238E27FC236}">
                  <a16:creationId xmlns:a16="http://schemas.microsoft.com/office/drawing/2014/main" id="{16F8F28F-C9D9-8D86-7017-A4BF2E88E08F}"/>
                </a:ext>
              </a:extLst>
            </p:cNvPr>
            <p:cNvSpPr/>
            <p:nvPr/>
          </p:nvSpPr>
          <p:spPr>
            <a:xfrm>
              <a:off x="3755311" y="57140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sz="2400" dirty="0"/>
            </a:p>
          </p:txBody>
        </p:sp>
        <p:sp>
          <p:nvSpPr>
            <p:cNvPr id="4940" name="Freeform: Shape 4939">
              <a:extLst>
                <a:ext uri="{FF2B5EF4-FFF2-40B4-BE49-F238E27FC236}">
                  <a16:creationId xmlns:a16="http://schemas.microsoft.com/office/drawing/2014/main" id="{3176ACCE-0229-1007-31F3-B5424B254CD8}"/>
                </a:ext>
              </a:extLst>
            </p:cNvPr>
            <p:cNvSpPr/>
            <p:nvPr/>
          </p:nvSpPr>
          <p:spPr>
            <a:xfrm>
              <a:off x="3755311" y="588554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sz="2400" dirty="0"/>
            </a:p>
          </p:txBody>
        </p:sp>
        <p:sp>
          <p:nvSpPr>
            <p:cNvPr id="4941" name="Freeform: Shape 4940">
              <a:extLst>
                <a:ext uri="{FF2B5EF4-FFF2-40B4-BE49-F238E27FC236}">
                  <a16:creationId xmlns:a16="http://schemas.microsoft.com/office/drawing/2014/main" id="{D44C9935-5944-3F60-362C-E21B283C7BD3}"/>
                </a:ext>
              </a:extLst>
            </p:cNvPr>
            <p:cNvSpPr/>
            <p:nvPr/>
          </p:nvSpPr>
          <p:spPr>
            <a:xfrm>
              <a:off x="3755311" y="605705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sz="2400" dirty="0"/>
            </a:p>
          </p:txBody>
        </p:sp>
        <p:sp>
          <p:nvSpPr>
            <p:cNvPr id="4942" name="Freeform: Shape 4941">
              <a:extLst>
                <a:ext uri="{FF2B5EF4-FFF2-40B4-BE49-F238E27FC236}">
                  <a16:creationId xmlns:a16="http://schemas.microsoft.com/office/drawing/2014/main" id="{62A8A70B-728B-4FB0-5F4A-A1F60DC2DDF9}"/>
                </a:ext>
              </a:extLst>
            </p:cNvPr>
            <p:cNvSpPr/>
            <p:nvPr/>
          </p:nvSpPr>
          <p:spPr>
            <a:xfrm>
              <a:off x="3755311" y="622379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sz="2400" dirty="0"/>
            </a:p>
          </p:txBody>
        </p:sp>
        <p:sp>
          <p:nvSpPr>
            <p:cNvPr id="4943" name="Freeform: Shape 4942">
              <a:extLst>
                <a:ext uri="{FF2B5EF4-FFF2-40B4-BE49-F238E27FC236}">
                  <a16:creationId xmlns:a16="http://schemas.microsoft.com/office/drawing/2014/main" id="{4103F724-C5FE-4DA6-EEF5-7A5C2E796A9E}"/>
                </a:ext>
              </a:extLst>
            </p:cNvPr>
            <p:cNvSpPr/>
            <p:nvPr/>
          </p:nvSpPr>
          <p:spPr>
            <a:xfrm>
              <a:off x="3755312" y="63953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sz="2400" dirty="0"/>
            </a:p>
          </p:txBody>
        </p:sp>
        <p:sp>
          <p:nvSpPr>
            <p:cNvPr id="4944" name="Freeform: Shape 4943">
              <a:extLst>
                <a:ext uri="{FF2B5EF4-FFF2-40B4-BE49-F238E27FC236}">
                  <a16:creationId xmlns:a16="http://schemas.microsoft.com/office/drawing/2014/main" id="{1998C104-41EC-E03A-A9B3-80A1ED336013}"/>
                </a:ext>
              </a:extLst>
            </p:cNvPr>
            <p:cNvSpPr/>
            <p:nvPr/>
          </p:nvSpPr>
          <p:spPr>
            <a:xfrm>
              <a:off x="3755313" y="656680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sz="2400" dirty="0"/>
            </a:p>
          </p:txBody>
        </p:sp>
        <p:sp>
          <p:nvSpPr>
            <p:cNvPr id="4945" name="Freeform: Shape 4944">
              <a:extLst>
                <a:ext uri="{FF2B5EF4-FFF2-40B4-BE49-F238E27FC236}">
                  <a16:creationId xmlns:a16="http://schemas.microsoft.com/office/drawing/2014/main" id="{2A0150B6-BF9D-5F10-417B-E8760D42D830}"/>
                </a:ext>
              </a:extLst>
            </p:cNvPr>
            <p:cNvSpPr/>
            <p:nvPr/>
          </p:nvSpPr>
          <p:spPr>
            <a:xfrm>
              <a:off x="3917292" y="94993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2" y="-96"/>
                    <a:pt x="26203" y="-96"/>
                  </a:cubicBezTo>
                  <a:cubicBezTo>
                    <a:pt x="40674" y="-96"/>
                    <a:pt x="52406" y="11636"/>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46" name="Freeform: Shape 4945">
              <a:extLst>
                <a:ext uri="{FF2B5EF4-FFF2-40B4-BE49-F238E27FC236}">
                  <a16:creationId xmlns:a16="http://schemas.microsoft.com/office/drawing/2014/main" id="{F104D1C1-0BEA-AD5C-60EF-F38CC5EF58B6}"/>
                </a:ext>
              </a:extLst>
            </p:cNvPr>
            <p:cNvSpPr/>
            <p:nvPr/>
          </p:nvSpPr>
          <p:spPr>
            <a:xfrm>
              <a:off x="3917292" y="112144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47" name="Freeform: Shape 4946">
              <a:extLst>
                <a:ext uri="{FF2B5EF4-FFF2-40B4-BE49-F238E27FC236}">
                  <a16:creationId xmlns:a16="http://schemas.microsoft.com/office/drawing/2014/main" id="{8C598F2C-E495-70F1-2E99-7E8E642CD6BA}"/>
                </a:ext>
              </a:extLst>
            </p:cNvPr>
            <p:cNvSpPr/>
            <p:nvPr/>
          </p:nvSpPr>
          <p:spPr>
            <a:xfrm>
              <a:off x="3917292" y="128818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sz="2400" dirty="0"/>
            </a:p>
          </p:txBody>
        </p:sp>
        <p:sp>
          <p:nvSpPr>
            <p:cNvPr id="4948" name="Freeform: Shape 4947">
              <a:extLst>
                <a:ext uri="{FF2B5EF4-FFF2-40B4-BE49-F238E27FC236}">
                  <a16:creationId xmlns:a16="http://schemas.microsoft.com/office/drawing/2014/main" id="{CEEC38AC-C632-E24F-6922-83916F4D2497}"/>
                </a:ext>
              </a:extLst>
            </p:cNvPr>
            <p:cNvSpPr/>
            <p:nvPr/>
          </p:nvSpPr>
          <p:spPr>
            <a:xfrm>
              <a:off x="3917292" y="145969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49" name="Freeform: Shape 4948">
              <a:extLst>
                <a:ext uri="{FF2B5EF4-FFF2-40B4-BE49-F238E27FC236}">
                  <a16:creationId xmlns:a16="http://schemas.microsoft.com/office/drawing/2014/main" id="{C34C6C81-D34A-DF4F-BE60-E59A24BCBBD3}"/>
                </a:ext>
              </a:extLst>
            </p:cNvPr>
            <p:cNvSpPr/>
            <p:nvPr/>
          </p:nvSpPr>
          <p:spPr>
            <a:xfrm>
              <a:off x="3917292" y="163120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50" name="Freeform: Shape 4949">
              <a:extLst>
                <a:ext uri="{FF2B5EF4-FFF2-40B4-BE49-F238E27FC236}">
                  <a16:creationId xmlns:a16="http://schemas.microsoft.com/office/drawing/2014/main" id="{4B873096-BB9E-DCE8-565C-E81301061251}"/>
                </a:ext>
              </a:extLst>
            </p:cNvPr>
            <p:cNvSpPr/>
            <p:nvPr/>
          </p:nvSpPr>
          <p:spPr>
            <a:xfrm>
              <a:off x="3917292" y="180270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51" name="Freeform: Shape 4950">
              <a:extLst>
                <a:ext uri="{FF2B5EF4-FFF2-40B4-BE49-F238E27FC236}">
                  <a16:creationId xmlns:a16="http://schemas.microsoft.com/office/drawing/2014/main" id="{5410C38B-08AD-7872-58C1-7015A6658A4D}"/>
                </a:ext>
              </a:extLst>
            </p:cNvPr>
            <p:cNvSpPr/>
            <p:nvPr/>
          </p:nvSpPr>
          <p:spPr>
            <a:xfrm>
              <a:off x="3917292" y="1969452"/>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sz="2400" dirty="0"/>
            </a:p>
          </p:txBody>
        </p:sp>
        <p:sp>
          <p:nvSpPr>
            <p:cNvPr id="4952" name="Freeform: Shape 4951">
              <a:extLst>
                <a:ext uri="{FF2B5EF4-FFF2-40B4-BE49-F238E27FC236}">
                  <a16:creationId xmlns:a16="http://schemas.microsoft.com/office/drawing/2014/main" id="{738B13D8-F87C-CF88-F1A1-8589C35E970A}"/>
                </a:ext>
              </a:extLst>
            </p:cNvPr>
            <p:cNvSpPr/>
            <p:nvPr/>
          </p:nvSpPr>
          <p:spPr>
            <a:xfrm>
              <a:off x="3917292" y="214096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78" name="Freeform: Shape 4977">
              <a:extLst>
                <a:ext uri="{FF2B5EF4-FFF2-40B4-BE49-F238E27FC236}">
                  <a16:creationId xmlns:a16="http://schemas.microsoft.com/office/drawing/2014/main" id="{04FF8442-86FE-FBFB-9D75-10486A8D0DDF}"/>
                </a:ext>
              </a:extLst>
            </p:cNvPr>
            <p:cNvSpPr/>
            <p:nvPr/>
          </p:nvSpPr>
          <p:spPr>
            <a:xfrm>
              <a:off x="3917292" y="231246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79" name="Freeform: Shape 4978">
              <a:extLst>
                <a:ext uri="{FF2B5EF4-FFF2-40B4-BE49-F238E27FC236}">
                  <a16:creationId xmlns:a16="http://schemas.microsoft.com/office/drawing/2014/main" id="{C30D0413-E6C3-28BF-95D8-506813743588}"/>
                </a:ext>
              </a:extLst>
            </p:cNvPr>
            <p:cNvSpPr/>
            <p:nvPr/>
          </p:nvSpPr>
          <p:spPr>
            <a:xfrm>
              <a:off x="3917292" y="247921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sz="2400" dirty="0"/>
            </a:p>
          </p:txBody>
        </p:sp>
        <p:sp>
          <p:nvSpPr>
            <p:cNvPr id="4980" name="Freeform: Shape 4979">
              <a:extLst>
                <a:ext uri="{FF2B5EF4-FFF2-40B4-BE49-F238E27FC236}">
                  <a16:creationId xmlns:a16="http://schemas.microsoft.com/office/drawing/2014/main" id="{6C11DDF6-2F4A-84B6-4DC4-C1B1C03D00AE}"/>
                </a:ext>
              </a:extLst>
            </p:cNvPr>
            <p:cNvSpPr/>
            <p:nvPr/>
          </p:nvSpPr>
          <p:spPr>
            <a:xfrm>
              <a:off x="3917292" y="265071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81" name="Freeform: Shape 4980">
              <a:extLst>
                <a:ext uri="{FF2B5EF4-FFF2-40B4-BE49-F238E27FC236}">
                  <a16:creationId xmlns:a16="http://schemas.microsoft.com/office/drawing/2014/main" id="{19E2DF23-3D88-0D0D-D383-D7F27BEBF386}"/>
                </a:ext>
              </a:extLst>
            </p:cNvPr>
            <p:cNvSpPr/>
            <p:nvPr/>
          </p:nvSpPr>
          <p:spPr>
            <a:xfrm>
              <a:off x="3917292" y="282222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82" name="Freeform: Shape 4981">
              <a:extLst>
                <a:ext uri="{FF2B5EF4-FFF2-40B4-BE49-F238E27FC236}">
                  <a16:creationId xmlns:a16="http://schemas.microsoft.com/office/drawing/2014/main" id="{F7F36637-9BC0-C930-6447-FC725AFB0D16}"/>
                </a:ext>
              </a:extLst>
            </p:cNvPr>
            <p:cNvSpPr/>
            <p:nvPr/>
          </p:nvSpPr>
          <p:spPr>
            <a:xfrm>
              <a:off x="3917292" y="299373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83" name="Freeform: Shape 4982">
              <a:extLst>
                <a:ext uri="{FF2B5EF4-FFF2-40B4-BE49-F238E27FC236}">
                  <a16:creationId xmlns:a16="http://schemas.microsoft.com/office/drawing/2014/main" id="{9F1AA051-34F1-A77C-9E22-FDB9B35B6107}"/>
                </a:ext>
              </a:extLst>
            </p:cNvPr>
            <p:cNvSpPr/>
            <p:nvPr/>
          </p:nvSpPr>
          <p:spPr>
            <a:xfrm>
              <a:off x="3917292" y="3160477"/>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sz="2400" dirty="0"/>
            </a:p>
          </p:txBody>
        </p:sp>
        <p:sp>
          <p:nvSpPr>
            <p:cNvPr id="4984" name="Freeform: Shape 4983">
              <a:extLst>
                <a:ext uri="{FF2B5EF4-FFF2-40B4-BE49-F238E27FC236}">
                  <a16:creationId xmlns:a16="http://schemas.microsoft.com/office/drawing/2014/main" id="{CA5BB5AA-69DB-9F03-9DCB-942E50A54398}"/>
                </a:ext>
              </a:extLst>
            </p:cNvPr>
            <p:cNvSpPr/>
            <p:nvPr/>
          </p:nvSpPr>
          <p:spPr>
            <a:xfrm>
              <a:off x="3917292" y="333198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85" name="Freeform: Shape 4984">
              <a:extLst>
                <a:ext uri="{FF2B5EF4-FFF2-40B4-BE49-F238E27FC236}">
                  <a16:creationId xmlns:a16="http://schemas.microsoft.com/office/drawing/2014/main" id="{A393AB24-2C61-F553-0241-9F792083DA16}"/>
                </a:ext>
              </a:extLst>
            </p:cNvPr>
            <p:cNvSpPr/>
            <p:nvPr/>
          </p:nvSpPr>
          <p:spPr>
            <a:xfrm>
              <a:off x="3917292" y="350349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86" name="Freeform: Shape 4985">
              <a:extLst>
                <a:ext uri="{FF2B5EF4-FFF2-40B4-BE49-F238E27FC236}">
                  <a16:creationId xmlns:a16="http://schemas.microsoft.com/office/drawing/2014/main" id="{484D9E3E-121D-ACDA-5161-EA676DC41339}"/>
                </a:ext>
              </a:extLst>
            </p:cNvPr>
            <p:cNvSpPr/>
            <p:nvPr/>
          </p:nvSpPr>
          <p:spPr>
            <a:xfrm>
              <a:off x="3917292" y="367500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87" name="Freeform: Shape 4986">
              <a:extLst>
                <a:ext uri="{FF2B5EF4-FFF2-40B4-BE49-F238E27FC236}">
                  <a16:creationId xmlns:a16="http://schemas.microsoft.com/office/drawing/2014/main" id="{67C75206-72FA-EA35-3BA5-BC3ADC5607D8}"/>
                </a:ext>
              </a:extLst>
            </p:cNvPr>
            <p:cNvSpPr/>
            <p:nvPr/>
          </p:nvSpPr>
          <p:spPr>
            <a:xfrm>
              <a:off x="3917292" y="384174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88" name="Freeform: Shape 4987">
              <a:extLst>
                <a:ext uri="{FF2B5EF4-FFF2-40B4-BE49-F238E27FC236}">
                  <a16:creationId xmlns:a16="http://schemas.microsoft.com/office/drawing/2014/main" id="{FBB2B125-6535-F0B5-79E4-BE497E6837AB}"/>
                </a:ext>
              </a:extLst>
            </p:cNvPr>
            <p:cNvSpPr/>
            <p:nvPr/>
          </p:nvSpPr>
          <p:spPr>
            <a:xfrm>
              <a:off x="3917292" y="401325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89" name="Freeform: Shape 4988">
              <a:extLst>
                <a:ext uri="{FF2B5EF4-FFF2-40B4-BE49-F238E27FC236}">
                  <a16:creationId xmlns:a16="http://schemas.microsoft.com/office/drawing/2014/main" id="{D5E54BF6-D8E8-441C-B206-A7A8FE2D595A}"/>
                </a:ext>
              </a:extLst>
            </p:cNvPr>
            <p:cNvSpPr/>
            <p:nvPr/>
          </p:nvSpPr>
          <p:spPr>
            <a:xfrm>
              <a:off x="3917292" y="418475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90" name="Freeform: Shape 4989">
              <a:extLst>
                <a:ext uri="{FF2B5EF4-FFF2-40B4-BE49-F238E27FC236}">
                  <a16:creationId xmlns:a16="http://schemas.microsoft.com/office/drawing/2014/main" id="{F3F93657-EAFD-8251-E3F2-EAD351626C1B}"/>
                </a:ext>
              </a:extLst>
            </p:cNvPr>
            <p:cNvSpPr/>
            <p:nvPr/>
          </p:nvSpPr>
          <p:spPr>
            <a:xfrm>
              <a:off x="3917292" y="4351503"/>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sz="2400" dirty="0"/>
            </a:p>
          </p:txBody>
        </p:sp>
        <p:sp>
          <p:nvSpPr>
            <p:cNvPr id="4991" name="Freeform: Shape 4990">
              <a:extLst>
                <a:ext uri="{FF2B5EF4-FFF2-40B4-BE49-F238E27FC236}">
                  <a16:creationId xmlns:a16="http://schemas.microsoft.com/office/drawing/2014/main" id="{7DF26E0F-8669-CACF-A556-02292EF43EC9}"/>
                </a:ext>
              </a:extLst>
            </p:cNvPr>
            <p:cNvSpPr/>
            <p:nvPr/>
          </p:nvSpPr>
          <p:spPr>
            <a:xfrm>
              <a:off x="3917292" y="452301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4992" name="Freeform: Shape 4991">
              <a:extLst>
                <a:ext uri="{FF2B5EF4-FFF2-40B4-BE49-F238E27FC236}">
                  <a16:creationId xmlns:a16="http://schemas.microsoft.com/office/drawing/2014/main" id="{9550D2A1-7D13-1868-AD32-82D186E1D398}"/>
                </a:ext>
              </a:extLst>
            </p:cNvPr>
            <p:cNvSpPr/>
            <p:nvPr/>
          </p:nvSpPr>
          <p:spPr>
            <a:xfrm>
              <a:off x="3917292" y="469451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5018" name="Freeform: Shape 5017">
              <a:extLst>
                <a:ext uri="{FF2B5EF4-FFF2-40B4-BE49-F238E27FC236}">
                  <a16:creationId xmlns:a16="http://schemas.microsoft.com/office/drawing/2014/main" id="{6BC14DB4-EB26-DBB0-2654-0680ACDB7F97}"/>
                </a:ext>
              </a:extLst>
            </p:cNvPr>
            <p:cNvSpPr/>
            <p:nvPr/>
          </p:nvSpPr>
          <p:spPr>
            <a:xfrm>
              <a:off x="3917292" y="486602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5019" name="Freeform: Shape 5018">
              <a:extLst>
                <a:ext uri="{FF2B5EF4-FFF2-40B4-BE49-F238E27FC236}">
                  <a16:creationId xmlns:a16="http://schemas.microsoft.com/office/drawing/2014/main" id="{36FC11F8-3F8D-74F0-3FA5-0ADEDB35381D}"/>
                </a:ext>
              </a:extLst>
            </p:cNvPr>
            <p:cNvSpPr/>
            <p:nvPr/>
          </p:nvSpPr>
          <p:spPr>
            <a:xfrm>
              <a:off x="3917292" y="503276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sz="2400" dirty="0"/>
            </a:p>
          </p:txBody>
        </p:sp>
        <p:sp>
          <p:nvSpPr>
            <p:cNvPr id="5020" name="Freeform: Shape 5019">
              <a:extLst>
                <a:ext uri="{FF2B5EF4-FFF2-40B4-BE49-F238E27FC236}">
                  <a16:creationId xmlns:a16="http://schemas.microsoft.com/office/drawing/2014/main" id="{88C7E5B7-93FB-E059-FDBD-F2F833402B40}"/>
                </a:ext>
              </a:extLst>
            </p:cNvPr>
            <p:cNvSpPr/>
            <p:nvPr/>
          </p:nvSpPr>
          <p:spPr>
            <a:xfrm>
              <a:off x="3917292" y="520427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sz="2400" dirty="0"/>
            </a:p>
          </p:txBody>
        </p:sp>
        <p:sp>
          <p:nvSpPr>
            <p:cNvPr id="5021" name="Freeform: Shape 5020">
              <a:extLst>
                <a:ext uri="{FF2B5EF4-FFF2-40B4-BE49-F238E27FC236}">
                  <a16:creationId xmlns:a16="http://schemas.microsoft.com/office/drawing/2014/main" id="{2AB24870-3499-35F2-82BC-46FDD5EAA7BA}"/>
                </a:ext>
              </a:extLst>
            </p:cNvPr>
            <p:cNvSpPr/>
            <p:nvPr/>
          </p:nvSpPr>
          <p:spPr>
            <a:xfrm>
              <a:off x="3917292" y="537578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sz="2400" dirty="0"/>
            </a:p>
          </p:txBody>
        </p:sp>
        <p:sp>
          <p:nvSpPr>
            <p:cNvPr id="5022" name="Freeform: Shape 5021">
              <a:extLst>
                <a:ext uri="{FF2B5EF4-FFF2-40B4-BE49-F238E27FC236}">
                  <a16:creationId xmlns:a16="http://schemas.microsoft.com/office/drawing/2014/main" id="{5AE02EEC-90EC-8D89-3B55-F81E9053265A}"/>
                </a:ext>
              </a:extLst>
            </p:cNvPr>
            <p:cNvSpPr/>
            <p:nvPr/>
          </p:nvSpPr>
          <p:spPr>
            <a:xfrm>
              <a:off x="3917292" y="5542528"/>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sz="2400" dirty="0"/>
            </a:p>
          </p:txBody>
        </p:sp>
        <p:sp>
          <p:nvSpPr>
            <p:cNvPr id="5023" name="Freeform: Shape 5022">
              <a:extLst>
                <a:ext uri="{FF2B5EF4-FFF2-40B4-BE49-F238E27FC236}">
                  <a16:creationId xmlns:a16="http://schemas.microsoft.com/office/drawing/2014/main" id="{C1276A49-D219-97B0-A99E-C72745E58DAF}"/>
                </a:ext>
              </a:extLst>
            </p:cNvPr>
            <p:cNvSpPr/>
            <p:nvPr/>
          </p:nvSpPr>
          <p:spPr>
            <a:xfrm>
              <a:off x="3917292" y="571403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sz="2400" dirty="0"/>
            </a:p>
          </p:txBody>
        </p:sp>
        <p:sp>
          <p:nvSpPr>
            <p:cNvPr id="5024" name="Freeform: Shape 5023">
              <a:extLst>
                <a:ext uri="{FF2B5EF4-FFF2-40B4-BE49-F238E27FC236}">
                  <a16:creationId xmlns:a16="http://schemas.microsoft.com/office/drawing/2014/main" id="{43D33592-1857-38F5-3E7B-3EBDF6F1B112}"/>
                </a:ext>
              </a:extLst>
            </p:cNvPr>
            <p:cNvSpPr/>
            <p:nvPr/>
          </p:nvSpPr>
          <p:spPr>
            <a:xfrm>
              <a:off x="3917292" y="588554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sz="2400" dirty="0"/>
            </a:p>
          </p:txBody>
        </p:sp>
        <p:sp>
          <p:nvSpPr>
            <p:cNvPr id="5025" name="Freeform: Shape 5024">
              <a:extLst>
                <a:ext uri="{FF2B5EF4-FFF2-40B4-BE49-F238E27FC236}">
                  <a16:creationId xmlns:a16="http://schemas.microsoft.com/office/drawing/2014/main" id="{9D080A2D-2D9F-2C2F-CE00-DD69DD772B3C}"/>
                </a:ext>
              </a:extLst>
            </p:cNvPr>
            <p:cNvSpPr/>
            <p:nvPr/>
          </p:nvSpPr>
          <p:spPr>
            <a:xfrm>
              <a:off x="3917292" y="605705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sz="2400" dirty="0"/>
            </a:p>
          </p:txBody>
        </p:sp>
        <p:sp>
          <p:nvSpPr>
            <p:cNvPr id="5026" name="Freeform: Shape 5025">
              <a:extLst>
                <a:ext uri="{FF2B5EF4-FFF2-40B4-BE49-F238E27FC236}">
                  <a16:creationId xmlns:a16="http://schemas.microsoft.com/office/drawing/2014/main" id="{E94F1690-78BA-645B-ACDC-171492EDEB8B}"/>
                </a:ext>
              </a:extLst>
            </p:cNvPr>
            <p:cNvSpPr/>
            <p:nvPr/>
          </p:nvSpPr>
          <p:spPr>
            <a:xfrm>
              <a:off x="3917292" y="622379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sz="2400" dirty="0"/>
            </a:p>
          </p:txBody>
        </p:sp>
        <p:sp>
          <p:nvSpPr>
            <p:cNvPr id="5027" name="Freeform: Shape 5026">
              <a:extLst>
                <a:ext uri="{FF2B5EF4-FFF2-40B4-BE49-F238E27FC236}">
                  <a16:creationId xmlns:a16="http://schemas.microsoft.com/office/drawing/2014/main" id="{EE15E94E-BF66-6BA3-69FF-259FF34C0D98}"/>
                </a:ext>
              </a:extLst>
            </p:cNvPr>
            <p:cNvSpPr/>
            <p:nvPr/>
          </p:nvSpPr>
          <p:spPr>
            <a:xfrm>
              <a:off x="3917292" y="639530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sz="2400" dirty="0"/>
            </a:p>
          </p:txBody>
        </p:sp>
        <p:sp>
          <p:nvSpPr>
            <p:cNvPr id="5028" name="Freeform: Shape 5027">
              <a:extLst>
                <a:ext uri="{FF2B5EF4-FFF2-40B4-BE49-F238E27FC236}">
                  <a16:creationId xmlns:a16="http://schemas.microsoft.com/office/drawing/2014/main" id="{7E060D60-2B1D-6FA9-D321-6F74AD6A580C}"/>
                </a:ext>
              </a:extLst>
            </p:cNvPr>
            <p:cNvSpPr/>
            <p:nvPr/>
          </p:nvSpPr>
          <p:spPr>
            <a:xfrm>
              <a:off x="3917293" y="656680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sz="2400" dirty="0"/>
            </a:p>
          </p:txBody>
        </p:sp>
        <p:sp>
          <p:nvSpPr>
            <p:cNvPr id="5029" name="Freeform: Shape 5028">
              <a:extLst>
                <a:ext uri="{FF2B5EF4-FFF2-40B4-BE49-F238E27FC236}">
                  <a16:creationId xmlns:a16="http://schemas.microsoft.com/office/drawing/2014/main" id="{766C6AED-F81C-85E0-63E0-9F513B57DD67}"/>
                </a:ext>
              </a:extLst>
            </p:cNvPr>
            <p:cNvSpPr/>
            <p:nvPr/>
          </p:nvSpPr>
          <p:spPr>
            <a:xfrm>
              <a:off x="4079273" y="9499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030" name="Freeform: Shape 5029">
              <a:extLst>
                <a:ext uri="{FF2B5EF4-FFF2-40B4-BE49-F238E27FC236}">
                  <a16:creationId xmlns:a16="http://schemas.microsoft.com/office/drawing/2014/main" id="{F9B4ED36-2693-97F3-435B-7CB98269C626}"/>
                </a:ext>
              </a:extLst>
            </p:cNvPr>
            <p:cNvSpPr/>
            <p:nvPr/>
          </p:nvSpPr>
          <p:spPr>
            <a:xfrm>
              <a:off x="4079273" y="11214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031" name="Freeform: Shape 5030">
              <a:extLst>
                <a:ext uri="{FF2B5EF4-FFF2-40B4-BE49-F238E27FC236}">
                  <a16:creationId xmlns:a16="http://schemas.microsoft.com/office/drawing/2014/main" id="{E0C272FB-6704-E0A7-A739-08429EAB563D}"/>
                </a:ext>
              </a:extLst>
            </p:cNvPr>
            <p:cNvSpPr/>
            <p:nvPr/>
          </p:nvSpPr>
          <p:spPr>
            <a:xfrm>
              <a:off x="4079273" y="128818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5032" name="Freeform: Shape 5031">
              <a:extLst>
                <a:ext uri="{FF2B5EF4-FFF2-40B4-BE49-F238E27FC236}">
                  <a16:creationId xmlns:a16="http://schemas.microsoft.com/office/drawing/2014/main" id="{E77A0F3E-2BEE-9C4D-66D6-270C7F7004DA}"/>
                </a:ext>
              </a:extLst>
            </p:cNvPr>
            <p:cNvSpPr/>
            <p:nvPr/>
          </p:nvSpPr>
          <p:spPr>
            <a:xfrm>
              <a:off x="4079273" y="14596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058" name="Freeform: Shape 5057">
              <a:extLst>
                <a:ext uri="{FF2B5EF4-FFF2-40B4-BE49-F238E27FC236}">
                  <a16:creationId xmlns:a16="http://schemas.microsoft.com/office/drawing/2014/main" id="{AEFCC658-431F-C211-7792-08F5E55C3205}"/>
                </a:ext>
              </a:extLst>
            </p:cNvPr>
            <p:cNvSpPr/>
            <p:nvPr/>
          </p:nvSpPr>
          <p:spPr>
            <a:xfrm>
              <a:off x="4079273" y="16312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059" name="Freeform: Shape 5058">
              <a:extLst>
                <a:ext uri="{FF2B5EF4-FFF2-40B4-BE49-F238E27FC236}">
                  <a16:creationId xmlns:a16="http://schemas.microsoft.com/office/drawing/2014/main" id="{8B225C41-1A81-E1DC-D92B-74A36AAA6DA9}"/>
                </a:ext>
              </a:extLst>
            </p:cNvPr>
            <p:cNvSpPr/>
            <p:nvPr/>
          </p:nvSpPr>
          <p:spPr>
            <a:xfrm>
              <a:off x="4079273" y="18027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060" name="Freeform: Shape 5059">
              <a:extLst>
                <a:ext uri="{FF2B5EF4-FFF2-40B4-BE49-F238E27FC236}">
                  <a16:creationId xmlns:a16="http://schemas.microsoft.com/office/drawing/2014/main" id="{34C9BFDE-9C54-948A-5595-3C118B01FFEA}"/>
                </a:ext>
              </a:extLst>
            </p:cNvPr>
            <p:cNvSpPr/>
            <p:nvPr/>
          </p:nvSpPr>
          <p:spPr>
            <a:xfrm>
              <a:off x="4079273" y="196945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5061" name="Freeform: Shape 5060">
              <a:extLst>
                <a:ext uri="{FF2B5EF4-FFF2-40B4-BE49-F238E27FC236}">
                  <a16:creationId xmlns:a16="http://schemas.microsoft.com/office/drawing/2014/main" id="{D7E43EB5-CB8B-25D6-C621-9C36AA941DBB}"/>
                </a:ext>
              </a:extLst>
            </p:cNvPr>
            <p:cNvSpPr/>
            <p:nvPr/>
          </p:nvSpPr>
          <p:spPr>
            <a:xfrm>
              <a:off x="4079273" y="214095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062" name="Freeform: Shape 5061">
              <a:extLst>
                <a:ext uri="{FF2B5EF4-FFF2-40B4-BE49-F238E27FC236}">
                  <a16:creationId xmlns:a16="http://schemas.microsoft.com/office/drawing/2014/main" id="{57645B6A-408A-5CAC-C372-054F468B836D}"/>
                </a:ext>
              </a:extLst>
            </p:cNvPr>
            <p:cNvSpPr/>
            <p:nvPr/>
          </p:nvSpPr>
          <p:spPr>
            <a:xfrm>
              <a:off x="4079273" y="231246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063" name="Freeform: Shape 5062">
              <a:extLst>
                <a:ext uri="{FF2B5EF4-FFF2-40B4-BE49-F238E27FC236}">
                  <a16:creationId xmlns:a16="http://schemas.microsoft.com/office/drawing/2014/main" id="{20AA07F8-ACF1-A172-E1EF-EA4AD82714EB}"/>
                </a:ext>
              </a:extLst>
            </p:cNvPr>
            <p:cNvSpPr/>
            <p:nvPr/>
          </p:nvSpPr>
          <p:spPr>
            <a:xfrm>
              <a:off x="4079273" y="247921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5064" name="Freeform: Shape 5063">
              <a:extLst>
                <a:ext uri="{FF2B5EF4-FFF2-40B4-BE49-F238E27FC236}">
                  <a16:creationId xmlns:a16="http://schemas.microsoft.com/office/drawing/2014/main" id="{353B6CD0-6851-B128-ED37-34CD6B7970A5}"/>
                </a:ext>
              </a:extLst>
            </p:cNvPr>
            <p:cNvSpPr/>
            <p:nvPr/>
          </p:nvSpPr>
          <p:spPr>
            <a:xfrm>
              <a:off x="4079273" y="265071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065" name="Freeform: Shape 5064">
              <a:extLst>
                <a:ext uri="{FF2B5EF4-FFF2-40B4-BE49-F238E27FC236}">
                  <a16:creationId xmlns:a16="http://schemas.microsoft.com/office/drawing/2014/main" id="{7574CEA3-A2D2-ED05-DDC2-C404E6C81AF5}"/>
                </a:ext>
              </a:extLst>
            </p:cNvPr>
            <p:cNvSpPr/>
            <p:nvPr/>
          </p:nvSpPr>
          <p:spPr>
            <a:xfrm>
              <a:off x="4079273" y="28222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066" name="Freeform: Shape 5065">
              <a:extLst>
                <a:ext uri="{FF2B5EF4-FFF2-40B4-BE49-F238E27FC236}">
                  <a16:creationId xmlns:a16="http://schemas.microsoft.com/office/drawing/2014/main" id="{AD751E1A-948A-0FBE-A855-F742182AB395}"/>
                </a:ext>
              </a:extLst>
            </p:cNvPr>
            <p:cNvSpPr/>
            <p:nvPr/>
          </p:nvSpPr>
          <p:spPr>
            <a:xfrm>
              <a:off x="4079273" y="29937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067" name="Freeform: Shape 5066">
              <a:extLst>
                <a:ext uri="{FF2B5EF4-FFF2-40B4-BE49-F238E27FC236}">
                  <a16:creationId xmlns:a16="http://schemas.microsoft.com/office/drawing/2014/main" id="{9932B5AA-E95C-DBF6-A06F-00345514A59E}"/>
                </a:ext>
              </a:extLst>
            </p:cNvPr>
            <p:cNvSpPr/>
            <p:nvPr/>
          </p:nvSpPr>
          <p:spPr>
            <a:xfrm>
              <a:off x="4079273" y="31604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5068" name="Freeform: Shape 5067">
              <a:extLst>
                <a:ext uri="{FF2B5EF4-FFF2-40B4-BE49-F238E27FC236}">
                  <a16:creationId xmlns:a16="http://schemas.microsoft.com/office/drawing/2014/main" id="{361E23B7-F83B-C869-9BF6-51460BF93337}"/>
                </a:ext>
              </a:extLst>
            </p:cNvPr>
            <p:cNvSpPr/>
            <p:nvPr/>
          </p:nvSpPr>
          <p:spPr>
            <a:xfrm>
              <a:off x="4079273" y="333198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069" name="Freeform: Shape 5068">
              <a:extLst>
                <a:ext uri="{FF2B5EF4-FFF2-40B4-BE49-F238E27FC236}">
                  <a16:creationId xmlns:a16="http://schemas.microsoft.com/office/drawing/2014/main" id="{716001D6-E315-6C6F-DC0B-09AF38B6EF17}"/>
                </a:ext>
              </a:extLst>
            </p:cNvPr>
            <p:cNvSpPr/>
            <p:nvPr/>
          </p:nvSpPr>
          <p:spPr>
            <a:xfrm>
              <a:off x="4079273" y="35034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070" name="Freeform: Shape 5069">
              <a:extLst>
                <a:ext uri="{FF2B5EF4-FFF2-40B4-BE49-F238E27FC236}">
                  <a16:creationId xmlns:a16="http://schemas.microsoft.com/office/drawing/2014/main" id="{455D97DA-7B76-F0ED-B72F-593E06D0D65F}"/>
                </a:ext>
              </a:extLst>
            </p:cNvPr>
            <p:cNvSpPr/>
            <p:nvPr/>
          </p:nvSpPr>
          <p:spPr>
            <a:xfrm>
              <a:off x="4079273" y="367499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071" name="Freeform: Shape 5070">
              <a:extLst>
                <a:ext uri="{FF2B5EF4-FFF2-40B4-BE49-F238E27FC236}">
                  <a16:creationId xmlns:a16="http://schemas.microsoft.com/office/drawing/2014/main" id="{87B5944E-2450-8E39-0807-7220A0BCBC0E}"/>
                </a:ext>
              </a:extLst>
            </p:cNvPr>
            <p:cNvSpPr/>
            <p:nvPr/>
          </p:nvSpPr>
          <p:spPr>
            <a:xfrm>
              <a:off x="4079273" y="384174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072" name="Freeform: Shape 5071">
              <a:extLst>
                <a:ext uri="{FF2B5EF4-FFF2-40B4-BE49-F238E27FC236}">
                  <a16:creationId xmlns:a16="http://schemas.microsoft.com/office/drawing/2014/main" id="{21B5D56B-180C-E824-A186-FACDAE06E41D}"/>
                </a:ext>
              </a:extLst>
            </p:cNvPr>
            <p:cNvSpPr/>
            <p:nvPr/>
          </p:nvSpPr>
          <p:spPr>
            <a:xfrm>
              <a:off x="4079273" y="40132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098" name="Freeform: Shape 5097">
              <a:extLst>
                <a:ext uri="{FF2B5EF4-FFF2-40B4-BE49-F238E27FC236}">
                  <a16:creationId xmlns:a16="http://schemas.microsoft.com/office/drawing/2014/main" id="{6B34E2D2-51A2-A6FF-F8B6-2B774F8642E7}"/>
                </a:ext>
              </a:extLst>
            </p:cNvPr>
            <p:cNvSpPr/>
            <p:nvPr/>
          </p:nvSpPr>
          <p:spPr>
            <a:xfrm>
              <a:off x="4079273" y="418475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099" name="Freeform: Shape 5098">
              <a:extLst>
                <a:ext uri="{FF2B5EF4-FFF2-40B4-BE49-F238E27FC236}">
                  <a16:creationId xmlns:a16="http://schemas.microsoft.com/office/drawing/2014/main" id="{4D29BC86-C964-7083-FD14-2B997678C7F4}"/>
                </a:ext>
              </a:extLst>
            </p:cNvPr>
            <p:cNvSpPr/>
            <p:nvPr/>
          </p:nvSpPr>
          <p:spPr>
            <a:xfrm>
              <a:off x="4079273" y="435150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5100" name="Freeform: Shape 5099">
              <a:extLst>
                <a:ext uri="{FF2B5EF4-FFF2-40B4-BE49-F238E27FC236}">
                  <a16:creationId xmlns:a16="http://schemas.microsoft.com/office/drawing/2014/main" id="{43316E13-DE51-3BD9-FCA1-EA407D13E18C}"/>
                </a:ext>
              </a:extLst>
            </p:cNvPr>
            <p:cNvSpPr/>
            <p:nvPr/>
          </p:nvSpPr>
          <p:spPr>
            <a:xfrm>
              <a:off x="4079273" y="452300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101" name="Freeform: Shape 5100">
              <a:extLst>
                <a:ext uri="{FF2B5EF4-FFF2-40B4-BE49-F238E27FC236}">
                  <a16:creationId xmlns:a16="http://schemas.microsoft.com/office/drawing/2014/main" id="{98DAD3DC-835D-14B9-379B-491B28CA280C}"/>
                </a:ext>
              </a:extLst>
            </p:cNvPr>
            <p:cNvSpPr/>
            <p:nvPr/>
          </p:nvSpPr>
          <p:spPr>
            <a:xfrm>
              <a:off x="4079273" y="46945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102" name="Freeform: Shape 5101">
              <a:extLst>
                <a:ext uri="{FF2B5EF4-FFF2-40B4-BE49-F238E27FC236}">
                  <a16:creationId xmlns:a16="http://schemas.microsoft.com/office/drawing/2014/main" id="{999EAD9E-ADCF-2E74-5AFA-0159A334D615}"/>
                </a:ext>
              </a:extLst>
            </p:cNvPr>
            <p:cNvSpPr/>
            <p:nvPr/>
          </p:nvSpPr>
          <p:spPr>
            <a:xfrm>
              <a:off x="4079273" y="48660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103" name="Freeform: Shape 5102">
              <a:extLst>
                <a:ext uri="{FF2B5EF4-FFF2-40B4-BE49-F238E27FC236}">
                  <a16:creationId xmlns:a16="http://schemas.microsoft.com/office/drawing/2014/main" id="{307CA536-1991-2ABA-B526-284AA8FAD5C9}"/>
                </a:ext>
              </a:extLst>
            </p:cNvPr>
            <p:cNvSpPr/>
            <p:nvPr/>
          </p:nvSpPr>
          <p:spPr>
            <a:xfrm>
              <a:off x="4079273" y="503276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5104" name="Freeform: Shape 5103">
              <a:extLst>
                <a:ext uri="{FF2B5EF4-FFF2-40B4-BE49-F238E27FC236}">
                  <a16:creationId xmlns:a16="http://schemas.microsoft.com/office/drawing/2014/main" id="{BE105408-4C0B-BD8F-6640-D12A401947BA}"/>
                </a:ext>
              </a:extLst>
            </p:cNvPr>
            <p:cNvSpPr/>
            <p:nvPr/>
          </p:nvSpPr>
          <p:spPr>
            <a:xfrm>
              <a:off x="4079273" y="520427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105" name="Freeform: Shape 5104">
              <a:extLst>
                <a:ext uri="{FF2B5EF4-FFF2-40B4-BE49-F238E27FC236}">
                  <a16:creationId xmlns:a16="http://schemas.microsoft.com/office/drawing/2014/main" id="{9C828FAC-1406-33FB-BF1A-5D4804B2C5D8}"/>
                </a:ext>
              </a:extLst>
            </p:cNvPr>
            <p:cNvSpPr/>
            <p:nvPr/>
          </p:nvSpPr>
          <p:spPr>
            <a:xfrm>
              <a:off x="4079273" y="53757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5106" name="Freeform: Shape 5105">
              <a:extLst>
                <a:ext uri="{FF2B5EF4-FFF2-40B4-BE49-F238E27FC236}">
                  <a16:creationId xmlns:a16="http://schemas.microsoft.com/office/drawing/2014/main" id="{DBCF9CC7-08EB-819D-28DF-5841DA77DF19}"/>
                </a:ext>
              </a:extLst>
            </p:cNvPr>
            <p:cNvSpPr/>
            <p:nvPr/>
          </p:nvSpPr>
          <p:spPr>
            <a:xfrm>
              <a:off x="4079273" y="554252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sz="2400" dirty="0"/>
            </a:p>
          </p:txBody>
        </p:sp>
        <p:sp>
          <p:nvSpPr>
            <p:cNvPr id="5107" name="Freeform: Shape 5106">
              <a:extLst>
                <a:ext uri="{FF2B5EF4-FFF2-40B4-BE49-F238E27FC236}">
                  <a16:creationId xmlns:a16="http://schemas.microsoft.com/office/drawing/2014/main" id="{B3E0DCC0-64EE-9F18-CFD8-DB79398A5BBF}"/>
                </a:ext>
              </a:extLst>
            </p:cNvPr>
            <p:cNvSpPr/>
            <p:nvPr/>
          </p:nvSpPr>
          <p:spPr>
            <a:xfrm>
              <a:off x="4079273" y="57140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5108" name="Freeform: Shape 5107">
              <a:extLst>
                <a:ext uri="{FF2B5EF4-FFF2-40B4-BE49-F238E27FC236}">
                  <a16:creationId xmlns:a16="http://schemas.microsoft.com/office/drawing/2014/main" id="{AC53DAC1-FC92-D179-A81E-F56DF8B61A00}"/>
                </a:ext>
              </a:extLst>
            </p:cNvPr>
            <p:cNvSpPr/>
            <p:nvPr/>
          </p:nvSpPr>
          <p:spPr>
            <a:xfrm>
              <a:off x="4079273" y="588554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5109" name="Freeform: Shape 5108">
              <a:extLst>
                <a:ext uri="{FF2B5EF4-FFF2-40B4-BE49-F238E27FC236}">
                  <a16:creationId xmlns:a16="http://schemas.microsoft.com/office/drawing/2014/main" id="{C88DD423-FE26-E5EF-A75E-146553184550}"/>
                </a:ext>
              </a:extLst>
            </p:cNvPr>
            <p:cNvSpPr/>
            <p:nvPr/>
          </p:nvSpPr>
          <p:spPr>
            <a:xfrm>
              <a:off x="4079273" y="60570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5110" name="Freeform: Shape 5109">
              <a:extLst>
                <a:ext uri="{FF2B5EF4-FFF2-40B4-BE49-F238E27FC236}">
                  <a16:creationId xmlns:a16="http://schemas.microsoft.com/office/drawing/2014/main" id="{A888D548-0F13-E4A2-BE2B-8C1EF62F4A47}"/>
                </a:ext>
              </a:extLst>
            </p:cNvPr>
            <p:cNvSpPr/>
            <p:nvPr/>
          </p:nvSpPr>
          <p:spPr>
            <a:xfrm>
              <a:off x="4079273" y="62237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sz="2400" dirty="0"/>
            </a:p>
          </p:txBody>
        </p:sp>
        <p:sp>
          <p:nvSpPr>
            <p:cNvPr id="5111" name="Freeform: Shape 5110">
              <a:extLst>
                <a:ext uri="{FF2B5EF4-FFF2-40B4-BE49-F238E27FC236}">
                  <a16:creationId xmlns:a16="http://schemas.microsoft.com/office/drawing/2014/main" id="{FF098EC5-B5E6-84C8-40A9-D41D1996EE5E}"/>
                </a:ext>
              </a:extLst>
            </p:cNvPr>
            <p:cNvSpPr/>
            <p:nvPr/>
          </p:nvSpPr>
          <p:spPr>
            <a:xfrm>
              <a:off x="4079273" y="639530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5112" name="Freeform: Shape 5111">
              <a:extLst>
                <a:ext uri="{FF2B5EF4-FFF2-40B4-BE49-F238E27FC236}">
                  <a16:creationId xmlns:a16="http://schemas.microsoft.com/office/drawing/2014/main" id="{5529768B-EF1D-28C7-D962-0BF1017614AF}"/>
                </a:ext>
              </a:extLst>
            </p:cNvPr>
            <p:cNvSpPr/>
            <p:nvPr/>
          </p:nvSpPr>
          <p:spPr>
            <a:xfrm>
              <a:off x="4079274" y="65668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5138" name="Freeform: Shape 5137">
              <a:extLst>
                <a:ext uri="{FF2B5EF4-FFF2-40B4-BE49-F238E27FC236}">
                  <a16:creationId xmlns:a16="http://schemas.microsoft.com/office/drawing/2014/main" id="{AF45B954-4F81-6BA3-A09D-9E3B66696757}"/>
                </a:ext>
              </a:extLst>
            </p:cNvPr>
            <p:cNvSpPr/>
            <p:nvPr/>
          </p:nvSpPr>
          <p:spPr>
            <a:xfrm>
              <a:off x="4246017" y="9499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139" name="Freeform: Shape 5138">
              <a:extLst>
                <a:ext uri="{FF2B5EF4-FFF2-40B4-BE49-F238E27FC236}">
                  <a16:creationId xmlns:a16="http://schemas.microsoft.com/office/drawing/2014/main" id="{9D7BEA71-A5DA-185F-C7CA-0A6919ACBE12}"/>
                </a:ext>
              </a:extLst>
            </p:cNvPr>
            <p:cNvSpPr/>
            <p:nvPr/>
          </p:nvSpPr>
          <p:spPr>
            <a:xfrm>
              <a:off x="4246017" y="11214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140" name="Freeform: Shape 5139">
              <a:extLst>
                <a:ext uri="{FF2B5EF4-FFF2-40B4-BE49-F238E27FC236}">
                  <a16:creationId xmlns:a16="http://schemas.microsoft.com/office/drawing/2014/main" id="{B39DA262-EE66-F846-24E7-BE3EAB0BB3BB}"/>
                </a:ext>
              </a:extLst>
            </p:cNvPr>
            <p:cNvSpPr/>
            <p:nvPr/>
          </p:nvSpPr>
          <p:spPr>
            <a:xfrm>
              <a:off x="4246017" y="12881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141" name="Freeform: Shape 5140">
              <a:extLst>
                <a:ext uri="{FF2B5EF4-FFF2-40B4-BE49-F238E27FC236}">
                  <a16:creationId xmlns:a16="http://schemas.microsoft.com/office/drawing/2014/main" id="{5C300C0C-53CB-834F-B0FF-95E4F8D14D9D}"/>
                </a:ext>
              </a:extLst>
            </p:cNvPr>
            <p:cNvSpPr/>
            <p:nvPr/>
          </p:nvSpPr>
          <p:spPr>
            <a:xfrm>
              <a:off x="4246017" y="14596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142" name="Freeform: Shape 5141">
              <a:extLst>
                <a:ext uri="{FF2B5EF4-FFF2-40B4-BE49-F238E27FC236}">
                  <a16:creationId xmlns:a16="http://schemas.microsoft.com/office/drawing/2014/main" id="{9BBFD2C1-E233-8F1F-4124-B17E7A3D57EA}"/>
                </a:ext>
              </a:extLst>
            </p:cNvPr>
            <p:cNvSpPr/>
            <p:nvPr/>
          </p:nvSpPr>
          <p:spPr>
            <a:xfrm>
              <a:off x="4246017" y="16311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143" name="Freeform: Shape 5142">
              <a:extLst>
                <a:ext uri="{FF2B5EF4-FFF2-40B4-BE49-F238E27FC236}">
                  <a16:creationId xmlns:a16="http://schemas.microsoft.com/office/drawing/2014/main" id="{DCC97954-D296-C870-BAC3-9AD837519A8D}"/>
                </a:ext>
              </a:extLst>
            </p:cNvPr>
            <p:cNvSpPr/>
            <p:nvPr/>
          </p:nvSpPr>
          <p:spPr>
            <a:xfrm>
              <a:off x="4246017" y="180270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144" name="Freeform: Shape 5143">
              <a:extLst>
                <a:ext uri="{FF2B5EF4-FFF2-40B4-BE49-F238E27FC236}">
                  <a16:creationId xmlns:a16="http://schemas.microsoft.com/office/drawing/2014/main" id="{05A7080C-899E-EE73-0998-74F5770203EC}"/>
                </a:ext>
              </a:extLst>
            </p:cNvPr>
            <p:cNvSpPr/>
            <p:nvPr/>
          </p:nvSpPr>
          <p:spPr>
            <a:xfrm>
              <a:off x="4246017" y="196945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145" name="Freeform: Shape 5144">
              <a:extLst>
                <a:ext uri="{FF2B5EF4-FFF2-40B4-BE49-F238E27FC236}">
                  <a16:creationId xmlns:a16="http://schemas.microsoft.com/office/drawing/2014/main" id="{572D9E70-1249-24A0-374F-1306A9E76ACA}"/>
                </a:ext>
              </a:extLst>
            </p:cNvPr>
            <p:cNvSpPr/>
            <p:nvPr/>
          </p:nvSpPr>
          <p:spPr>
            <a:xfrm>
              <a:off x="4246017" y="214095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146" name="Freeform: Shape 5145">
              <a:extLst>
                <a:ext uri="{FF2B5EF4-FFF2-40B4-BE49-F238E27FC236}">
                  <a16:creationId xmlns:a16="http://schemas.microsoft.com/office/drawing/2014/main" id="{3BE9A996-618E-F9F8-1413-02899359702F}"/>
                </a:ext>
              </a:extLst>
            </p:cNvPr>
            <p:cNvSpPr/>
            <p:nvPr/>
          </p:nvSpPr>
          <p:spPr>
            <a:xfrm>
              <a:off x="4246017" y="23124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147" name="Freeform: Shape 5146">
              <a:extLst>
                <a:ext uri="{FF2B5EF4-FFF2-40B4-BE49-F238E27FC236}">
                  <a16:creationId xmlns:a16="http://schemas.microsoft.com/office/drawing/2014/main" id="{244BB409-6352-7042-C876-23263B60EA3D}"/>
                </a:ext>
              </a:extLst>
            </p:cNvPr>
            <p:cNvSpPr/>
            <p:nvPr/>
          </p:nvSpPr>
          <p:spPr>
            <a:xfrm>
              <a:off x="4246017" y="247920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148" name="Freeform: Shape 5147">
              <a:extLst>
                <a:ext uri="{FF2B5EF4-FFF2-40B4-BE49-F238E27FC236}">
                  <a16:creationId xmlns:a16="http://schemas.microsoft.com/office/drawing/2014/main" id="{A6F81EEC-035E-A982-C9C2-6C98FB4CEE77}"/>
                </a:ext>
              </a:extLst>
            </p:cNvPr>
            <p:cNvSpPr/>
            <p:nvPr/>
          </p:nvSpPr>
          <p:spPr>
            <a:xfrm>
              <a:off x="4246017" y="2650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149" name="Freeform: Shape 5148">
              <a:extLst>
                <a:ext uri="{FF2B5EF4-FFF2-40B4-BE49-F238E27FC236}">
                  <a16:creationId xmlns:a16="http://schemas.microsoft.com/office/drawing/2014/main" id="{38473F44-6804-B02D-34FB-1EFDB806A678}"/>
                </a:ext>
              </a:extLst>
            </p:cNvPr>
            <p:cNvSpPr/>
            <p:nvPr/>
          </p:nvSpPr>
          <p:spPr>
            <a:xfrm>
              <a:off x="4246017" y="28222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150" name="Freeform: Shape 5149">
              <a:extLst>
                <a:ext uri="{FF2B5EF4-FFF2-40B4-BE49-F238E27FC236}">
                  <a16:creationId xmlns:a16="http://schemas.microsoft.com/office/drawing/2014/main" id="{03085C2A-062E-08D3-666F-1E0357056B60}"/>
                </a:ext>
              </a:extLst>
            </p:cNvPr>
            <p:cNvSpPr/>
            <p:nvPr/>
          </p:nvSpPr>
          <p:spPr>
            <a:xfrm>
              <a:off x="4246017" y="299373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151" name="Freeform: Shape 5150">
              <a:extLst>
                <a:ext uri="{FF2B5EF4-FFF2-40B4-BE49-F238E27FC236}">
                  <a16:creationId xmlns:a16="http://schemas.microsoft.com/office/drawing/2014/main" id="{C47F378C-BE95-32E5-48FF-4BD35D4AEA93}"/>
                </a:ext>
              </a:extLst>
            </p:cNvPr>
            <p:cNvSpPr/>
            <p:nvPr/>
          </p:nvSpPr>
          <p:spPr>
            <a:xfrm>
              <a:off x="4246017" y="316047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152" name="Freeform: Shape 5151">
              <a:extLst>
                <a:ext uri="{FF2B5EF4-FFF2-40B4-BE49-F238E27FC236}">
                  <a16:creationId xmlns:a16="http://schemas.microsoft.com/office/drawing/2014/main" id="{73048E83-D1C4-319B-3441-2270C49666C0}"/>
                </a:ext>
              </a:extLst>
            </p:cNvPr>
            <p:cNvSpPr/>
            <p:nvPr/>
          </p:nvSpPr>
          <p:spPr>
            <a:xfrm>
              <a:off x="4246017" y="33319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178" name="Freeform: Shape 5177">
              <a:extLst>
                <a:ext uri="{FF2B5EF4-FFF2-40B4-BE49-F238E27FC236}">
                  <a16:creationId xmlns:a16="http://schemas.microsoft.com/office/drawing/2014/main" id="{D60A5EB2-FE5B-9E88-A45E-0D9C633A7B14}"/>
                </a:ext>
              </a:extLst>
            </p:cNvPr>
            <p:cNvSpPr/>
            <p:nvPr/>
          </p:nvSpPr>
          <p:spPr>
            <a:xfrm>
              <a:off x="4246017" y="35034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179" name="Freeform: Shape 5178">
              <a:extLst>
                <a:ext uri="{FF2B5EF4-FFF2-40B4-BE49-F238E27FC236}">
                  <a16:creationId xmlns:a16="http://schemas.microsoft.com/office/drawing/2014/main" id="{B0CEB6E6-A81D-47AE-407B-D6196782F692}"/>
                </a:ext>
              </a:extLst>
            </p:cNvPr>
            <p:cNvSpPr/>
            <p:nvPr/>
          </p:nvSpPr>
          <p:spPr>
            <a:xfrm>
              <a:off x="4246017" y="36749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180" name="Freeform: Shape 5179">
              <a:extLst>
                <a:ext uri="{FF2B5EF4-FFF2-40B4-BE49-F238E27FC236}">
                  <a16:creationId xmlns:a16="http://schemas.microsoft.com/office/drawing/2014/main" id="{9BADEAF7-3F99-C2B7-14C4-106445F96C9B}"/>
                </a:ext>
              </a:extLst>
            </p:cNvPr>
            <p:cNvSpPr/>
            <p:nvPr/>
          </p:nvSpPr>
          <p:spPr>
            <a:xfrm>
              <a:off x="4246017" y="384174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181" name="Freeform: Shape 5180">
              <a:extLst>
                <a:ext uri="{FF2B5EF4-FFF2-40B4-BE49-F238E27FC236}">
                  <a16:creationId xmlns:a16="http://schemas.microsoft.com/office/drawing/2014/main" id="{9B5B676D-3F2B-1661-AA93-F485376B8ED6}"/>
                </a:ext>
              </a:extLst>
            </p:cNvPr>
            <p:cNvSpPr/>
            <p:nvPr/>
          </p:nvSpPr>
          <p:spPr>
            <a:xfrm>
              <a:off x="4246017" y="401324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182" name="Freeform: Shape 5181">
              <a:extLst>
                <a:ext uri="{FF2B5EF4-FFF2-40B4-BE49-F238E27FC236}">
                  <a16:creationId xmlns:a16="http://schemas.microsoft.com/office/drawing/2014/main" id="{61A6E210-55EE-72E7-3364-A229D71869F8}"/>
                </a:ext>
              </a:extLst>
            </p:cNvPr>
            <p:cNvSpPr/>
            <p:nvPr/>
          </p:nvSpPr>
          <p:spPr>
            <a:xfrm>
              <a:off x="4246017" y="41847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183" name="Freeform: Shape 5182">
              <a:extLst>
                <a:ext uri="{FF2B5EF4-FFF2-40B4-BE49-F238E27FC236}">
                  <a16:creationId xmlns:a16="http://schemas.microsoft.com/office/drawing/2014/main" id="{4A8C8D0C-F759-19FF-199F-A56BB00ABA92}"/>
                </a:ext>
              </a:extLst>
            </p:cNvPr>
            <p:cNvSpPr/>
            <p:nvPr/>
          </p:nvSpPr>
          <p:spPr>
            <a:xfrm>
              <a:off x="4246017" y="435150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184" name="Freeform: Shape 5183">
              <a:extLst>
                <a:ext uri="{FF2B5EF4-FFF2-40B4-BE49-F238E27FC236}">
                  <a16:creationId xmlns:a16="http://schemas.microsoft.com/office/drawing/2014/main" id="{D409300C-F74D-25AF-837E-EB91984BC013}"/>
                </a:ext>
              </a:extLst>
            </p:cNvPr>
            <p:cNvSpPr/>
            <p:nvPr/>
          </p:nvSpPr>
          <p:spPr>
            <a:xfrm>
              <a:off x="4246017" y="45230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185" name="Freeform: Shape 5184">
              <a:extLst>
                <a:ext uri="{FF2B5EF4-FFF2-40B4-BE49-F238E27FC236}">
                  <a16:creationId xmlns:a16="http://schemas.microsoft.com/office/drawing/2014/main" id="{9485A3EA-B631-EBFA-C5B4-11D3D9143239}"/>
                </a:ext>
              </a:extLst>
            </p:cNvPr>
            <p:cNvSpPr/>
            <p:nvPr/>
          </p:nvSpPr>
          <p:spPr>
            <a:xfrm>
              <a:off x="4246017" y="469451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186" name="Freeform: Shape 5185">
              <a:extLst>
                <a:ext uri="{FF2B5EF4-FFF2-40B4-BE49-F238E27FC236}">
                  <a16:creationId xmlns:a16="http://schemas.microsoft.com/office/drawing/2014/main" id="{9F7C5601-310B-4ADA-D264-FD800A1BD41B}"/>
                </a:ext>
              </a:extLst>
            </p:cNvPr>
            <p:cNvSpPr/>
            <p:nvPr/>
          </p:nvSpPr>
          <p:spPr>
            <a:xfrm>
              <a:off x="4246017" y="48660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187" name="Freeform: Shape 5186">
              <a:extLst>
                <a:ext uri="{FF2B5EF4-FFF2-40B4-BE49-F238E27FC236}">
                  <a16:creationId xmlns:a16="http://schemas.microsoft.com/office/drawing/2014/main" id="{6A4D0928-E81F-2D6C-2075-4A4D9D3A7D3D}"/>
                </a:ext>
              </a:extLst>
            </p:cNvPr>
            <p:cNvSpPr/>
            <p:nvPr/>
          </p:nvSpPr>
          <p:spPr>
            <a:xfrm>
              <a:off x="4246017" y="503276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188" name="Freeform: Shape 5187">
              <a:extLst>
                <a:ext uri="{FF2B5EF4-FFF2-40B4-BE49-F238E27FC236}">
                  <a16:creationId xmlns:a16="http://schemas.microsoft.com/office/drawing/2014/main" id="{170C61E5-AE56-D0A6-EDA6-1DF06EF47090}"/>
                </a:ext>
              </a:extLst>
            </p:cNvPr>
            <p:cNvSpPr/>
            <p:nvPr/>
          </p:nvSpPr>
          <p:spPr>
            <a:xfrm>
              <a:off x="4246017" y="52042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189" name="Freeform: Shape 5188">
              <a:extLst>
                <a:ext uri="{FF2B5EF4-FFF2-40B4-BE49-F238E27FC236}">
                  <a16:creationId xmlns:a16="http://schemas.microsoft.com/office/drawing/2014/main" id="{0EB19218-60FC-EEE9-FB2D-DE4208804B43}"/>
                </a:ext>
              </a:extLst>
            </p:cNvPr>
            <p:cNvSpPr/>
            <p:nvPr/>
          </p:nvSpPr>
          <p:spPr>
            <a:xfrm>
              <a:off x="4246017" y="537578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190" name="Freeform: Shape 5189">
              <a:extLst>
                <a:ext uri="{FF2B5EF4-FFF2-40B4-BE49-F238E27FC236}">
                  <a16:creationId xmlns:a16="http://schemas.microsoft.com/office/drawing/2014/main" id="{E41FE67A-6C85-352E-3A1D-C532081F1CFF}"/>
                </a:ext>
              </a:extLst>
            </p:cNvPr>
            <p:cNvSpPr/>
            <p:nvPr/>
          </p:nvSpPr>
          <p:spPr>
            <a:xfrm>
              <a:off x="4246017" y="554252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sz="2400" dirty="0"/>
            </a:p>
          </p:txBody>
        </p:sp>
        <p:sp>
          <p:nvSpPr>
            <p:cNvPr id="5191" name="Freeform: Shape 5190">
              <a:extLst>
                <a:ext uri="{FF2B5EF4-FFF2-40B4-BE49-F238E27FC236}">
                  <a16:creationId xmlns:a16="http://schemas.microsoft.com/office/drawing/2014/main" id="{5A2A8CC3-F9E5-FD6A-074C-908AFD576AA8}"/>
                </a:ext>
              </a:extLst>
            </p:cNvPr>
            <p:cNvSpPr/>
            <p:nvPr/>
          </p:nvSpPr>
          <p:spPr>
            <a:xfrm>
              <a:off x="4246017" y="57140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192" name="Freeform: Shape 5191">
              <a:extLst>
                <a:ext uri="{FF2B5EF4-FFF2-40B4-BE49-F238E27FC236}">
                  <a16:creationId xmlns:a16="http://schemas.microsoft.com/office/drawing/2014/main" id="{E4D0B8B4-C589-AA9E-606F-86D5B2A0205E}"/>
                </a:ext>
              </a:extLst>
            </p:cNvPr>
            <p:cNvSpPr/>
            <p:nvPr/>
          </p:nvSpPr>
          <p:spPr>
            <a:xfrm>
              <a:off x="4246017" y="588554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218" name="Freeform: Shape 5217">
              <a:extLst>
                <a:ext uri="{FF2B5EF4-FFF2-40B4-BE49-F238E27FC236}">
                  <a16:creationId xmlns:a16="http://schemas.microsoft.com/office/drawing/2014/main" id="{7593BDAD-82B8-2055-BE3D-1C34F85CCB59}"/>
                </a:ext>
              </a:extLst>
            </p:cNvPr>
            <p:cNvSpPr/>
            <p:nvPr/>
          </p:nvSpPr>
          <p:spPr>
            <a:xfrm>
              <a:off x="4246017" y="605704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219" name="Freeform: Shape 5218">
              <a:extLst>
                <a:ext uri="{FF2B5EF4-FFF2-40B4-BE49-F238E27FC236}">
                  <a16:creationId xmlns:a16="http://schemas.microsoft.com/office/drawing/2014/main" id="{7E4BCD7D-5853-B683-8993-0DCABF287293}"/>
                </a:ext>
              </a:extLst>
            </p:cNvPr>
            <p:cNvSpPr/>
            <p:nvPr/>
          </p:nvSpPr>
          <p:spPr>
            <a:xfrm>
              <a:off x="4246017" y="622379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sz="2400" dirty="0"/>
            </a:p>
          </p:txBody>
        </p:sp>
        <p:sp>
          <p:nvSpPr>
            <p:cNvPr id="5220" name="Freeform: Shape 5219">
              <a:extLst>
                <a:ext uri="{FF2B5EF4-FFF2-40B4-BE49-F238E27FC236}">
                  <a16:creationId xmlns:a16="http://schemas.microsoft.com/office/drawing/2014/main" id="{0D6C2078-1BD2-426B-830B-5AE47DFF3B2A}"/>
                </a:ext>
              </a:extLst>
            </p:cNvPr>
            <p:cNvSpPr/>
            <p:nvPr/>
          </p:nvSpPr>
          <p:spPr>
            <a:xfrm>
              <a:off x="4246018" y="63952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221" name="Freeform: Shape 5220">
              <a:extLst>
                <a:ext uri="{FF2B5EF4-FFF2-40B4-BE49-F238E27FC236}">
                  <a16:creationId xmlns:a16="http://schemas.microsoft.com/office/drawing/2014/main" id="{0FB59CB8-3BE9-CA33-E171-D60748E8227A}"/>
                </a:ext>
              </a:extLst>
            </p:cNvPr>
            <p:cNvSpPr/>
            <p:nvPr/>
          </p:nvSpPr>
          <p:spPr>
            <a:xfrm>
              <a:off x="4246019" y="65668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222" name="Freeform: Shape 5221">
              <a:extLst>
                <a:ext uri="{FF2B5EF4-FFF2-40B4-BE49-F238E27FC236}">
                  <a16:creationId xmlns:a16="http://schemas.microsoft.com/office/drawing/2014/main" id="{0994388D-201F-75BE-94D5-2BA1534A9DBC}"/>
                </a:ext>
              </a:extLst>
            </p:cNvPr>
            <p:cNvSpPr/>
            <p:nvPr/>
          </p:nvSpPr>
          <p:spPr>
            <a:xfrm>
              <a:off x="4407999" y="9499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223" name="Freeform: Shape 5222">
              <a:extLst>
                <a:ext uri="{FF2B5EF4-FFF2-40B4-BE49-F238E27FC236}">
                  <a16:creationId xmlns:a16="http://schemas.microsoft.com/office/drawing/2014/main" id="{1E9572A8-0957-850C-A76C-1F301801F6ED}"/>
                </a:ext>
              </a:extLst>
            </p:cNvPr>
            <p:cNvSpPr/>
            <p:nvPr/>
          </p:nvSpPr>
          <p:spPr>
            <a:xfrm>
              <a:off x="4407999" y="11214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224" name="Freeform: Shape 5223">
              <a:extLst>
                <a:ext uri="{FF2B5EF4-FFF2-40B4-BE49-F238E27FC236}">
                  <a16:creationId xmlns:a16="http://schemas.microsoft.com/office/drawing/2014/main" id="{4CCE4E1B-D8CB-8A33-D4B4-BCFD5FD17A05}"/>
                </a:ext>
              </a:extLst>
            </p:cNvPr>
            <p:cNvSpPr/>
            <p:nvPr/>
          </p:nvSpPr>
          <p:spPr>
            <a:xfrm>
              <a:off x="4407999" y="12881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225" name="Freeform: Shape 5224">
              <a:extLst>
                <a:ext uri="{FF2B5EF4-FFF2-40B4-BE49-F238E27FC236}">
                  <a16:creationId xmlns:a16="http://schemas.microsoft.com/office/drawing/2014/main" id="{21A290EF-357C-4085-F538-F83D1C6B8CAA}"/>
                </a:ext>
              </a:extLst>
            </p:cNvPr>
            <p:cNvSpPr/>
            <p:nvPr/>
          </p:nvSpPr>
          <p:spPr>
            <a:xfrm>
              <a:off x="4407999" y="1459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226" name="Freeform: Shape 5225">
              <a:extLst>
                <a:ext uri="{FF2B5EF4-FFF2-40B4-BE49-F238E27FC236}">
                  <a16:creationId xmlns:a16="http://schemas.microsoft.com/office/drawing/2014/main" id="{0E3738DD-1B49-0F70-B12A-BCB7623D8C85}"/>
                </a:ext>
              </a:extLst>
            </p:cNvPr>
            <p:cNvSpPr/>
            <p:nvPr/>
          </p:nvSpPr>
          <p:spPr>
            <a:xfrm>
              <a:off x="4407999" y="16311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227" name="Freeform: Shape 5226">
              <a:extLst>
                <a:ext uri="{FF2B5EF4-FFF2-40B4-BE49-F238E27FC236}">
                  <a16:creationId xmlns:a16="http://schemas.microsoft.com/office/drawing/2014/main" id="{68BABCB1-1F74-CF5C-164F-48A0A0675D53}"/>
                </a:ext>
              </a:extLst>
            </p:cNvPr>
            <p:cNvSpPr/>
            <p:nvPr/>
          </p:nvSpPr>
          <p:spPr>
            <a:xfrm>
              <a:off x="4407999" y="18027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228" name="Freeform: Shape 5227">
              <a:extLst>
                <a:ext uri="{FF2B5EF4-FFF2-40B4-BE49-F238E27FC236}">
                  <a16:creationId xmlns:a16="http://schemas.microsoft.com/office/drawing/2014/main" id="{64554395-6D2C-808F-F568-1826C0F8BA85}"/>
                </a:ext>
              </a:extLst>
            </p:cNvPr>
            <p:cNvSpPr/>
            <p:nvPr/>
          </p:nvSpPr>
          <p:spPr>
            <a:xfrm>
              <a:off x="4407999" y="196944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229" name="Freeform: Shape 5228">
              <a:extLst>
                <a:ext uri="{FF2B5EF4-FFF2-40B4-BE49-F238E27FC236}">
                  <a16:creationId xmlns:a16="http://schemas.microsoft.com/office/drawing/2014/main" id="{C595FCC8-B6AE-D2F2-9D6D-5EE8DEE7004C}"/>
                </a:ext>
              </a:extLst>
            </p:cNvPr>
            <p:cNvSpPr/>
            <p:nvPr/>
          </p:nvSpPr>
          <p:spPr>
            <a:xfrm>
              <a:off x="4407999" y="214095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230" name="Freeform: Shape 5229">
              <a:extLst>
                <a:ext uri="{FF2B5EF4-FFF2-40B4-BE49-F238E27FC236}">
                  <a16:creationId xmlns:a16="http://schemas.microsoft.com/office/drawing/2014/main" id="{9B95EB0B-A15E-9A5B-C06F-65A45452F673}"/>
                </a:ext>
              </a:extLst>
            </p:cNvPr>
            <p:cNvSpPr/>
            <p:nvPr/>
          </p:nvSpPr>
          <p:spPr>
            <a:xfrm>
              <a:off x="4407999" y="23124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231" name="Freeform: Shape 5230">
              <a:extLst>
                <a:ext uri="{FF2B5EF4-FFF2-40B4-BE49-F238E27FC236}">
                  <a16:creationId xmlns:a16="http://schemas.microsoft.com/office/drawing/2014/main" id="{7872FEE9-8657-6CE9-6BCB-3D0D779636D0}"/>
                </a:ext>
              </a:extLst>
            </p:cNvPr>
            <p:cNvSpPr/>
            <p:nvPr/>
          </p:nvSpPr>
          <p:spPr>
            <a:xfrm>
              <a:off x="4407999" y="247920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232" name="Freeform: Shape 5231">
              <a:extLst>
                <a:ext uri="{FF2B5EF4-FFF2-40B4-BE49-F238E27FC236}">
                  <a16:creationId xmlns:a16="http://schemas.microsoft.com/office/drawing/2014/main" id="{DCC96B2D-9F81-1E11-5AB3-D4A341DFDFEC}"/>
                </a:ext>
              </a:extLst>
            </p:cNvPr>
            <p:cNvSpPr/>
            <p:nvPr/>
          </p:nvSpPr>
          <p:spPr>
            <a:xfrm>
              <a:off x="4407999" y="26507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258" name="Freeform: Shape 5257">
              <a:extLst>
                <a:ext uri="{FF2B5EF4-FFF2-40B4-BE49-F238E27FC236}">
                  <a16:creationId xmlns:a16="http://schemas.microsoft.com/office/drawing/2014/main" id="{890FFC00-1B33-347D-AF70-9768BC865600}"/>
                </a:ext>
              </a:extLst>
            </p:cNvPr>
            <p:cNvSpPr/>
            <p:nvPr/>
          </p:nvSpPr>
          <p:spPr>
            <a:xfrm>
              <a:off x="4407999" y="28222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259" name="Freeform: Shape 5258">
              <a:extLst>
                <a:ext uri="{FF2B5EF4-FFF2-40B4-BE49-F238E27FC236}">
                  <a16:creationId xmlns:a16="http://schemas.microsoft.com/office/drawing/2014/main" id="{A8A9351F-0AC8-3A74-9F52-EF1D1267E6DF}"/>
                </a:ext>
              </a:extLst>
            </p:cNvPr>
            <p:cNvSpPr/>
            <p:nvPr/>
          </p:nvSpPr>
          <p:spPr>
            <a:xfrm>
              <a:off x="4407999" y="29937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260" name="Freeform: Shape 5259">
              <a:extLst>
                <a:ext uri="{FF2B5EF4-FFF2-40B4-BE49-F238E27FC236}">
                  <a16:creationId xmlns:a16="http://schemas.microsoft.com/office/drawing/2014/main" id="{E3D883B6-7011-E16B-14CA-C75B4D3C6F1C}"/>
                </a:ext>
              </a:extLst>
            </p:cNvPr>
            <p:cNvSpPr/>
            <p:nvPr/>
          </p:nvSpPr>
          <p:spPr>
            <a:xfrm>
              <a:off x="4407999" y="31604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261" name="Freeform: Shape 5260">
              <a:extLst>
                <a:ext uri="{FF2B5EF4-FFF2-40B4-BE49-F238E27FC236}">
                  <a16:creationId xmlns:a16="http://schemas.microsoft.com/office/drawing/2014/main" id="{60F2A21E-7FC9-7FE0-308A-36064B1297E8}"/>
                </a:ext>
              </a:extLst>
            </p:cNvPr>
            <p:cNvSpPr/>
            <p:nvPr/>
          </p:nvSpPr>
          <p:spPr>
            <a:xfrm>
              <a:off x="4407999" y="33319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262" name="Freeform: Shape 5261">
              <a:extLst>
                <a:ext uri="{FF2B5EF4-FFF2-40B4-BE49-F238E27FC236}">
                  <a16:creationId xmlns:a16="http://schemas.microsoft.com/office/drawing/2014/main" id="{F34CE969-AB08-5F99-2B0F-F78FA5C47808}"/>
                </a:ext>
              </a:extLst>
            </p:cNvPr>
            <p:cNvSpPr/>
            <p:nvPr/>
          </p:nvSpPr>
          <p:spPr>
            <a:xfrm>
              <a:off x="4407999" y="35034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263" name="Freeform: Shape 5262">
              <a:extLst>
                <a:ext uri="{FF2B5EF4-FFF2-40B4-BE49-F238E27FC236}">
                  <a16:creationId xmlns:a16="http://schemas.microsoft.com/office/drawing/2014/main" id="{0267B5EB-26D2-68F5-2F89-DF6D055BA6EC}"/>
                </a:ext>
              </a:extLst>
            </p:cNvPr>
            <p:cNvSpPr/>
            <p:nvPr/>
          </p:nvSpPr>
          <p:spPr>
            <a:xfrm>
              <a:off x="4407999" y="36749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264" name="Freeform: Shape 5263">
              <a:extLst>
                <a:ext uri="{FF2B5EF4-FFF2-40B4-BE49-F238E27FC236}">
                  <a16:creationId xmlns:a16="http://schemas.microsoft.com/office/drawing/2014/main" id="{FCD6DA76-08A2-772C-87B4-341A1482B1C8}"/>
                </a:ext>
              </a:extLst>
            </p:cNvPr>
            <p:cNvSpPr/>
            <p:nvPr/>
          </p:nvSpPr>
          <p:spPr>
            <a:xfrm>
              <a:off x="4407999" y="38417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265" name="Freeform: Shape 5264">
              <a:extLst>
                <a:ext uri="{FF2B5EF4-FFF2-40B4-BE49-F238E27FC236}">
                  <a16:creationId xmlns:a16="http://schemas.microsoft.com/office/drawing/2014/main" id="{98AA0CE5-67DA-B9D7-72FF-06C800F9B723}"/>
                </a:ext>
              </a:extLst>
            </p:cNvPr>
            <p:cNvSpPr/>
            <p:nvPr/>
          </p:nvSpPr>
          <p:spPr>
            <a:xfrm>
              <a:off x="4407999" y="40132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266" name="Freeform: Shape 5265">
              <a:extLst>
                <a:ext uri="{FF2B5EF4-FFF2-40B4-BE49-F238E27FC236}">
                  <a16:creationId xmlns:a16="http://schemas.microsoft.com/office/drawing/2014/main" id="{E27EE90B-418A-3472-B16F-447E87AEE8DD}"/>
                </a:ext>
              </a:extLst>
            </p:cNvPr>
            <p:cNvSpPr/>
            <p:nvPr/>
          </p:nvSpPr>
          <p:spPr>
            <a:xfrm>
              <a:off x="4407999" y="41847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267" name="Freeform: Shape 5266">
              <a:extLst>
                <a:ext uri="{FF2B5EF4-FFF2-40B4-BE49-F238E27FC236}">
                  <a16:creationId xmlns:a16="http://schemas.microsoft.com/office/drawing/2014/main" id="{44621E6A-8622-D969-B827-647C95FC573C}"/>
                </a:ext>
              </a:extLst>
            </p:cNvPr>
            <p:cNvSpPr/>
            <p:nvPr/>
          </p:nvSpPr>
          <p:spPr>
            <a:xfrm>
              <a:off x="4407999" y="435149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268" name="Freeform: Shape 5267">
              <a:extLst>
                <a:ext uri="{FF2B5EF4-FFF2-40B4-BE49-F238E27FC236}">
                  <a16:creationId xmlns:a16="http://schemas.microsoft.com/office/drawing/2014/main" id="{A575C688-8525-6CDE-77EE-9CCE41572B6B}"/>
                </a:ext>
              </a:extLst>
            </p:cNvPr>
            <p:cNvSpPr/>
            <p:nvPr/>
          </p:nvSpPr>
          <p:spPr>
            <a:xfrm>
              <a:off x="4407999" y="4523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269" name="Freeform: Shape 5268">
              <a:extLst>
                <a:ext uri="{FF2B5EF4-FFF2-40B4-BE49-F238E27FC236}">
                  <a16:creationId xmlns:a16="http://schemas.microsoft.com/office/drawing/2014/main" id="{554AFC88-E365-BDFC-E90C-6A4D714BECAD}"/>
                </a:ext>
              </a:extLst>
            </p:cNvPr>
            <p:cNvSpPr/>
            <p:nvPr/>
          </p:nvSpPr>
          <p:spPr>
            <a:xfrm>
              <a:off x="4407999" y="46945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270" name="Freeform: Shape 5269">
              <a:extLst>
                <a:ext uri="{FF2B5EF4-FFF2-40B4-BE49-F238E27FC236}">
                  <a16:creationId xmlns:a16="http://schemas.microsoft.com/office/drawing/2014/main" id="{51111F3F-6C8B-FB3D-6133-D68DFFED2D27}"/>
                </a:ext>
              </a:extLst>
            </p:cNvPr>
            <p:cNvSpPr/>
            <p:nvPr/>
          </p:nvSpPr>
          <p:spPr>
            <a:xfrm>
              <a:off x="4407999" y="4866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271" name="Freeform: Shape 5270">
              <a:extLst>
                <a:ext uri="{FF2B5EF4-FFF2-40B4-BE49-F238E27FC236}">
                  <a16:creationId xmlns:a16="http://schemas.microsoft.com/office/drawing/2014/main" id="{5D21998A-E866-E3D3-CFEE-F2A94A306814}"/>
                </a:ext>
              </a:extLst>
            </p:cNvPr>
            <p:cNvSpPr/>
            <p:nvPr/>
          </p:nvSpPr>
          <p:spPr>
            <a:xfrm>
              <a:off x="4407999" y="503276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272" name="Freeform: Shape 5271">
              <a:extLst>
                <a:ext uri="{FF2B5EF4-FFF2-40B4-BE49-F238E27FC236}">
                  <a16:creationId xmlns:a16="http://schemas.microsoft.com/office/drawing/2014/main" id="{FD51331A-05F6-BD73-D85E-B5508EA75D41}"/>
                </a:ext>
              </a:extLst>
            </p:cNvPr>
            <p:cNvSpPr/>
            <p:nvPr/>
          </p:nvSpPr>
          <p:spPr>
            <a:xfrm>
              <a:off x="4407999" y="52042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298" name="Freeform: Shape 5297">
              <a:extLst>
                <a:ext uri="{FF2B5EF4-FFF2-40B4-BE49-F238E27FC236}">
                  <a16:creationId xmlns:a16="http://schemas.microsoft.com/office/drawing/2014/main" id="{FAE0B027-D714-9C32-BFCF-BDCBB626FC34}"/>
                </a:ext>
              </a:extLst>
            </p:cNvPr>
            <p:cNvSpPr/>
            <p:nvPr/>
          </p:nvSpPr>
          <p:spPr>
            <a:xfrm>
              <a:off x="4407999" y="53757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299" name="Freeform: Shape 5298">
              <a:extLst>
                <a:ext uri="{FF2B5EF4-FFF2-40B4-BE49-F238E27FC236}">
                  <a16:creationId xmlns:a16="http://schemas.microsoft.com/office/drawing/2014/main" id="{D0678505-582A-B4BE-CE3F-56C4A4490C8F}"/>
                </a:ext>
              </a:extLst>
            </p:cNvPr>
            <p:cNvSpPr/>
            <p:nvPr/>
          </p:nvSpPr>
          <p:spPr>
            <a:xfrm>
              <a:off x="4407999" y="55425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sz="2400" dirty="0"/>
            </a:p>
          </p:txBody>
        </p:sp>
        <p:sp>
          <p:nvSpPr>
            <p:cNvPr id="5300" name="Freeform: Shape 5299">
              <a:extLst>
                <a:ext uri="{FF2B5EF4-FFF2-40B4-BE49-F238E27FC236}">
                  <a16:creationId xmlns:a16="http://schemas.microsoft.com/office/drawing/2014/main" id="{07A23DD4-4FD5-D641-B400-E68BFFD4CD60}"/>
                </a:ext>
              </a:extLst>
            </p:cNvPr>
            <p:cNvSpPr/>
            <p:nvPr/>
          </p:nvSpPr>
          <p:spPr>
            <a:xfrm>
              <a:off x="4407999" y="57140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301" name="Freeform: Shape 5300">
              <a:extLst>
                <a:ext uri="{FF2B5EF4-FFF2-40B4-BE49-F238E27FC236}">
                  <a16:creationId xmlns:a16="http://schemas.microsoft.com/office/drawing/2014/main" id="{CB8BBF48-B90E-FAB7-85E4-116EEFE47531}"/>
                </a:ext>
              </a:extLst>
            </p:cNvPr>
            <p:cNvSpPr/>
            <p:nvPr/>
          </p:nvSpPr>
          <p:spPr>
            <a:xfrm>
              <a:off x="4407999" y="58855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302" name="Freeform: Shape 5301">
              <a:extLst>
                <a:ext uri="{FF2B5EF4-FFF2-40B4-BE49-F238E27FC236}">
                  <a16:creationId xmlns:a16="http://schemas.microsoft.com/office/drawing/2014/main" id="{64141436-6231-0C43-826F-6CD83EAD603D}"/>
                </a:ext>
              </a:extLst>
            </p:cNvPr>
            <p:cNvSpPr/>
            <p:nvPr/>
          </p:nvSpPr>
          <p:spPr>
            <a:xfrm>
              <a:off x="4407999" y="60570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303" name="Freeform: Shape 5302">
              <a:extLst>
                <a:ext uri="{FF2B5EF4-FFF2-40B4-BE49-F238E27FC236}">
                  <a16:creationId xmlns:a16="http://schemas.microsoft.com/office/drawing/2014/main" id="{A60F21AB-B326-5ED1-9BDA-54C8A9AA0454}"/>
                </a:ext>
              </a:extLst>
            </p:cNvPr>
            <p:cNvSpPr/>
            <p:nvPr/>
          </p:nvSpPr>
          <p:spPr>
            <a:xfrm>
              <a:off x="4407999" y="622379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sz="2400" dirty="0"/>
            </a:p>
          </p:txBody>
        </p:sp>
        <p:sp>
          <p:nvSpPr>
            <p:cNvPr id="5304" name="Freeform: Shape 5303">
              <a:extLst>
                <a:ext uri="{FF2B5EF4-FFF2-40B4-BE49-F238E27FC236}">
                  <a16:creationId xmlns:a16="http://schemas.microsoft.com/office/drawing/2014/main" id="{93D72F41-5131-FA7F-B4E3-E38F0791A85C}"/>
                </a:ext>
              </a:extLst>
            </p:cNvPr>
            <p:cNvSpPr/>
            <p:nvPr/>
          </p:nvSpPr>
          <p:spPr>
            <a:xfrm>
              <a:off x="4408000" y="63952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305" name="Freeform: Shape 5304">
              <a:extLst>
                <a:ext uri="{FF2B5EF4-FFF2-40B4-BE49-F238E27FC236}">
                  <a16:creationId xmlns:a16="http://schemas.microsoft.com/office/drawing/2014/main" id="{658D3615-1729-D985-D68A-B66057C52E6C}"/>
                </a:ext>
              </a:extLst>
            </p:cNvPr>
            <p:cNvSpPr/>
            <p:nvPr/>
          </p:nvSpPr>
          <p:spPr>
            <a:xfrm>
              <a:off x="4408001" y="65668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306" name="Freeform: Shape 5305">
              <a:extLst>
                <a:ext uri="{FF2B5EF4-FFF2-40B4-BE49-F238E27FC236}">
                  <a16:creationId xmlns:a16="http://schemas.microsoft.com/office/drawing/2014/main" id="{4D037ADE-E0A2-0810-3519-D7191AC05B3C}"/>
                </a:ext>
              </a:extLst>
            </p:cNvPr>
            <p:cNvSpPr/>
            <p:nvPr/>
          </p:nvSpPr>
          <p:spPr>
            <a:xfrm>
              <a:off x="4569980" y="9499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07" name="Freeform: Shape 5306">
              <a:extLst>
                <a:ext uri="{FF2B5EF4-FFF2-40B4-BE49-F238E27FC236}">
                  <a16:creationId xmlns:a16="http://schemas.microsoft.com/office/drawing/2014/main" id="{56D5C435-06DB-38C4-9E3E-00A8E923F213}"/>
                </a:ext>
              </a:extLst>
            </p:cNvPr>
            <p:cNvSpPr/>
            <p:nvPr/>
          </p:nvSpPr>
          <p:spPr>
            <a:xfrm>
              <a:off x="4569980" y="11214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08" name="Freeform: Shape 5307">
              <a:extLst>
                <a:ext uri="{FF2B5EF4-FFF2-40B4-BE49-F238E27FC236}">
                  <a16:creationId xmlns:a16="http://schemas.microsoft.com/office/drawing/2014/main" id="{C8DB2A93-DD69-38AB-8E05-2D9D398BA845}"/>
                </a:ext>
              </a:extLst>
            </p:cNvPr>
            <p:cNvSpPr/>
            <p:nvPr/>
          </p:nvSpPr>
          <p:spPr>
            <a:xfrm>
              <a:off x="4569980" y="12881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309" name="Freeform: Shape 5308">
              <a:extLst>
                <a:ext uri="{FF2B5EF4-FFF2-40B4-BE49-F238E27FC236}">
                  <a16:creationId xmlns:a16="http://schemas.microsoft.com/office/drawing/2014/main" id="{2F8B1758-1EBE-91FF-7653-5E605FE4F6AE}"/>
                </a:ext>
              </a:extLst>
            </p:cNvPr>
            <p:cNvSpPr/>
            <p:nvPr/>
          </p:nvSpPr>
          <p:spPr>
            <a:xfrm>
              <a:off x="4569980" y="1459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10" name="Freeform: Shape 5309">
              <a:extLst>
                <a:ext uri="{FF2B5EF4-FFF2-40B4-BE49-F238E27FC236}">
                  <a16:creationId xmlns:a16="http://schemas.microsoft.com/office/drawing/2014/main" id="{DC0E2A7E-A6E0-CB8A-1CAD-0DE47028D6B7}"/>
                </a:ext>
              </a:extLst>
            </p:cNvPr>
            <p:cNvSpPr/>
            <p:nvPr/>
          </p:nvSpPr>
          <p:spPr>
            <a:xfrm>
              <a:off x="4569980" y="16311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11" name="Freeform: Shape 5310">
              <a:extLst>
                <a:ext uri="{FF2B5EF4-FFF2-40B4-BE49-F238E27FC236}">
                  <a16:creationId xmlns:a16="http://schemas.microsoft.com/office/drawing/2014/main" id="{9677968C-B33C-00A8-A6F5-B3A592CA2D56}"/>
                </a:ext>
              </a:extLst>
            </p:cNvPr>
            <p:cNvSpPr/>
            <p:nvPr/>
          </p:nvSpPr>
          <p:spPr>
            <a:xfrm>
              <a:off x="4569980" y="18027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12" name="Freeform: Shape 5311">
              <a:extLst>
                <a:ext uri="{FF2B5EF4-FFF2-40B4-BE49-F238E27FC236}">
                  <a16:creationId xmlns:a16="http://schemas.microsoft.com/office/drawing/2014/main" id="{DAFD4614-3D21-0D01-5F2F-2F318B795A4E}"/>
                </a:ext>
              </a:extLst>
            </p:cNvPr>
            <p:cNvSpPr/>
            <p:nvPr/>
          </p:nvSpPr>
          <p:spPr>
            <a:xfrm>
              <a:off x="4569980" y="196944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338" name="Freeform: Shape 5337">
              <a:extLst>
                <a:ext uri="{FF2B5EF4-FFF2-40B4-BE49-F238E27FC236}">
                  <a16:creationId xmlns:a16="http://schemas.microsoft.com/office/drawing/2014/main" id="{6B1E6057-579C-21B0-14CC-7FE1798C89DE}"/>
                </a:ext>
              </a:extLst>
            </p:cNvPr>
            <p:cNvSpPr/>
            <p:nvPr/>
          </p:nvSpPr>
          <p:spPr>
            <a:xfrm>
              <a:off x="4569980" y="21409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39" name="Freeform: Shape 5338">
              <a:extLst>
                <a:ext uri="{FF2B5EF4-FFF2-40B4-BE49-F238E27FC236}">
                  <a16:creationId xmlns:a16="http://schemas.microsoft.com/office/drawing/2014/main" id="{4A5DA0EB-B6B5-9249-6E71-300CAB9AA215}"/>
                </a:ext>
              </a:extLst>
            </p:cNvPr>
            <p:cNvSpPr/>
            <p:nvPr/>
          </p:nvSpPr>
          <p:spPr>
            <a:xfrm>
              <a:off x="4569980" y="23124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40" name="Freeform: Shape 5339">
              <a:extLst>
                <a:ext uri="{FF2B5EF4-FFF2-40B4-BE49-F238E27FC236}">
                  <a16:creationId xmlns:a16="http://schemas.microsoft.com/office/drawing/2014/main" id="{52DC5D74-E7F4-8379-0151-E334F0049E16}"/>
                </a:ext>
              </a:extLst>
            </p:cNvPr>
            <p:cNvSpPr/>
            <p:nvPr/>
          </p:nvSpPr>
          <p:spPr>
            <a:xfrm>
              <a:off x="4569980" y="247920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341" name="Freeform: Shape 5340">
              <a:extLst>
                <a:ext uri="{FF2B5EF4-FFF2-40B4-BE49-F238E27FC236}">
                  <a16:creationId xmlns:a16="http://schemas.microsoft.com/office/drawing/2014/main" id="{7CFB9B91-D67F-9698-E17C-B6666ABA902E}"/>
                </a:ext>
              </a:extLst>
            </p:cNvPr>
            <p:cNvSpPr/>
            <p:nvPr/>
          </p:nvSpPr>
          <p:spPr>
            <a:xfrm>
              <a:off x="4569980" y="26507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42" name="Freeform: Shape 5341">
              <a:extLst>
                <a:ext uri="{FF2B5EF4-FFF2-40B4-BE49-F238E27FC236}">
                  <a16:creationId xmlns:a16="http://schemas.microsoft.com/office/drawing/2014/main" id="{7B93FBCB-8453-F67A-1FEF-08FB5D8C3575}"/>
                </a:ext>
              </a:extLst>
            </p:cNvPr>
            <p:cNvSpPr/>
            <p:nvPr/>
          </p:nvSpPr>
          <p:spPr>
            <a:xfrm>
              <a:off x="4569980" y="28222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43" name="Freeform: Shape 5342">
              <a:extLst>
                <a:ext uri="{FF2B5EF4-FFF2-40B4-BE49-F238E27FC236}">
                  <a16:creationId xmlns:a16="http://schemas.microsoft.com/office/drawing/2014/main" id="{21584E2C-F95F-EC56-EF39-4324236AAC4C}"/>
                </a:ext>
              </a:extLst>
            </p:cNvPr>
            <p:cNvSpPr/>
            <p:nvPr/>
          </p:nvSpPr>
          <p:spPr>
            <a:xfrm>
              <a:off x="4569980" y="29937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44" name="Freeform: Shape 5343">
              <a:extLst>
                <a:ext uri="{FF2B5EF4-FFF2-40B4-BE49-F238E27FC236}">
                  <a16:creationId xmlns:a16="http://schemas.microsoft.com/office/drawing/2014/main" id="{635C194C-B3F5-E962-9B80-AE9B50FDE942}"/>
                </a:ext>
              </a:extLst>
            </p:cNvPr>
            <p:cNvSpPr/>
            <p:nvPr/>
          </p:nvSpPr>
          <p:spPr>
            <a:xfrm>
              <a:off x="4569980" y="31604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345" name="Freeform: Shape 5344">
              <a:extLst>
                <a:ext uri="{FF2B5EF4-FFF2-40B4-BE49-F238E27FC236}">
                  <a16:creationId xmlns:a16="http://schemas.microsoft.com/office/drawing/2014/main" id="{33448334-50A8-CD74-B42D-4A17E224528B}"/>
                </a:ext>
              </a:extLst>
            </p:cNvPr>
            <p:cNvSpPr/>
            <p:nvPr/>
          </p:nvSpPr>
          <p:spPr>
            <a:xfrm>
              <a:off x="4569980" y="33319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46" name="Freeform: Shape 5345">
              <a:extLst>
                <a:ext uri="{FF2B5EF4-FFF2-40B4-BE49-F238E27FC236}">
                  <a16:creationId xmlns:a16="http://schemas.microsoft.com/office/drawing/2014/main" id="{8E418E8C-AFE3-F2CD-FC06-CAC37964C63D}"/>
                </a:ext>
              </a:extLst>
            </p:cNvPr>
            <p:cNvSpPr/>
            <p:nvPr/>
          </p:nvSpPr>
          <p:spPr>
            <a:xfrm>
              <a:off x="4569980" y="35034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47" name="Freeform: Shape 5346">
              <a:extLst>
                <a:ext uri="{FF2B5EF4-FFF2-40B4-BE49-F238E27FC236}">
                  <a16:creationId xmlns:a16="http://schemas.microsoft.com/office/drawing/2014/main" id="{E1B528D2-8987-4F89-91C7-1055E65A5CB1}"/>
                </a:ext>
              </a:extLst>
            </p:cNvPr>
            <p:cNvSpPr/>
            <p:nvPr/>
          </p:nvSpPr>
          <p:spPr>
            <a:xfrm>
              <a:off x="4569980" y="36749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48" name="Freeform: Shape 5347">
              <a:extLst>
                <a:ext uri="{FF2B5EF4-FFF2-40B4-BE49-F238E27FC236}">
                  <a16:creationId xmlns:a16="http://schemas.microsoft.com/office/drawing/2014/main" id="{2173D848-A2FA-E1D7-0CCA-C27767BF4C23}"/>
                </a:ext>
              </a:extLst>
            </p:cNvPr>
            <p:cNvSpPr/>
            <p:nvPr/>
          </p:nvSpPr>
          <p:spPr>
            <a:xfrm>
              <a:off x="4569980" y="38417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49" name="Freeform: Shape 5348">
              <a:extLst>
                <a:ext uri="{FF2B5EF4-FFF2-40B4-BE49-F238E27FC236}">
                  <a16:creationId xmlns:a16="http://schemas.microsoft.com/office/drawing/2014/main" id="{A2B14860-FF59-6246-6822-768CE5D27971}"/>
                </a:ext>
              </a:extLst>
            </p:cNvPr>
            <p:cNvSpPr/>
            <p:nvPr/>
          </p:nvSpPr>
          <p:spPr>
            <a:xfrm>
              <a:off x="4569980" y="40132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50" name="Freeform: Shape 5349">
              <a:extLst>
                <a:ext uri="{FF2B5EF4-FFF2-40B4-BE49-F238E27FC236}">
                  <a16:creationId xmlns:a16="http://schemas.microsoft.com/office/drawing/2014/main" id="{3568C598-3036-8850-69A6-D5E19EF08710}"/>
                </a:ext>
              </a:extLst>
            </p:cNvPr>
            <p:cNvSpPr/>
            <p:nvPr/>
          </p:nvSpPr>
          <p:spPr>
            <a:xfrm>
              <a:off x="4569980" y="41847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51" name="Freeform: Shape 5350">
              <a:extLst>
                <a:ext uri="{FF2B5EF4-FFF2-40B4-BE49-F238E27FC236}">
                  <a16:creationId xmlns:a16="http://schemas.microsoft.com/office/drawing/2014/main" id="{C64C5ECE-2EF6-93E7-648A-25FC6F2A6E27}"/>
                </a:ext>
              </a:extLst>
            </p:cNvPr>
            <p:cNvSpPr/>
            <p:nvPr/>
          </p:nvSpPr>
          <p:spPr>
            <a:xfrm>
              <a:off x="4569980" y="435149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352" name="Freeform: Shape 5351">
              <a:extLst>
                <a:ext uri="{FF2B5EF4-FFF2-40B4-BE49-F238E27FC236}">
                  <a16:creationId xmlns:a16="http://schemas.microsoft.com/office/drawing/2014/main" id="{96B65423-7332-BE8C-2852-C20ED3EFE968}"/>
                </a:ext>
              </a:extLst>
            </p:cNvPr>
            <p:cNvSpPr/>
            <p:nvPr/>
          </p:nvSpPr>
          <p:spPr>
            <a:xfrm>
              <a:off x="4569980" y="45230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78" name="Freeform: Shape 5377">
              <a:extLst>
                <a:ext uri="{FF2B5EF4-FFF2-40B4-BE49-F238E27FC236}">
                  <a16:creationId xmlns:a16="http://schemas.microsoft.com/office/drawing/2014/main" id="{4409541A-9A37-B97F-77A6-2209F69A661A}"/>
                </a:ext>
              </a:extLst>
            </p:cNvPr>
            <p:cNvSpPr/>
            <p:nvPr/>
          </p:nvSpPr>
          <p:spPr>
            <a:xfrm>
              <a:off x="4569980" y="46945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79" name="Freeform: Shape 5378">
              <a:extLst>
                <a:ext uri="{FF2B5EF4-FFF2-40B4-BE49-F238E27FC236}">
                  <a16:creationId xmlns:a16="http://schemas.microsoft.com/office/drawing/2014/main" id="{237053E7-E529-9D40-ACD3-89C766408CA1}"/>
                </a:ext>
              </a:extLst>
            </p:cNvPr>
            <p:cNvSpPr/>
            <p:nvPr/>
          </p:nvSpPr>
          <p:spPr>
            <a:xfrm>
              <a:off x="4569980" y="4866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80" name="Freeform: Shape 5379">
              <a:extLst>
                <a:ext uri="{FF2B5EF4-FFF2-40B4-BE49-F238E27FC236}">
                  <a16:creationId xmlns:a16="http://schemas.microsoft.com/office/drawing/2014/main" id="{9D76B18C-5209-868C-EE2C-3C0EA629726A}"/>
                </a:ext>
              </a:extLst>
            </p:cNvPr>
            <p:cNvSpPr/>
            <p:nvPr/>
          </p:nvSpPr>
          <p:spPr>
            <a:xfrm>
              <a:off x="4569980" y="50327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381" name="Freeform: Shape 5380">
              <a:extLst>
                <a:ext uri="{FF2B5EF4-FFF2-40B4-BE49-F238E27FC236}">
                  <a16:creationId xmlns:a16="http://schemas.microsoft.com/office/drawing/2014/main" id="{7EC96011-64CF-318D-E061-9864946141A8}"/>
                </a:ext>
              </a:extLst>
            </p:cNvPr>
            <p:cNvSpPr/>
            <p:nvPr/>
          </p:nvSpPr>
          <p:spPr>
            <a:xfrm>
              <a:off x="4569980" y="52042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82" name="Freeform: Shape 5381">
              <a:extLst>
                <a:ext uri="{FF2B5EF4-FFF2-40B4-BE49-F238E27FC236}">
                  <a16:creationId xmlns:a16="http://schemas.microsoft.com/office/drawing/2014/main" id="{8074547E-53FB-6E5E-1350-F951A02C826E}"/>
                </a:ext>
              </a:extLst>
            </p:cNvPr>
            <p:cNvSpPr/>
            <p:nvPr/>
          </p:nvSpPr>
          <p:spPr>
            <a:xfrm>
              <a:off x="4569980" y="53757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383" name="Freeform: Shape 5382">
              <a:extLst>
                <a:ext uri="{FF2B5EF4-FFF2-40B4-BE49-F238E27FC236}">
                  <a16:creationId xmlns:a16="http://schemas.microsoft.com/office/drawing/2014/main" id="{AD713F76-7055-6294-39E5-07E0F104884A}"/>
                </a:ext>
              </a:extLst>
            </p:cNvPr>
            <p:cNvSpPr/>
            <p:nvPr/>
          </p:nvSpPr>
          <p:spPr>
            <a:xfrm>
              <a:off x="4569980" y="55425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sz="2400" dirty="0"/>
            </a:p>
          </p:txBody>
        </p:sp>
        <p:sp>
          <p:nvSpPr>
            <p:cNvPr id="5384" name="Freeform: Shape 5383">
              <a:extLst>
                <a:ext uri="{FF2B5EF4-FFF2-40B4-BE49-F238E27FC236}">
                  <a16:creationId xmlns:a16="http://schemas.microsoft.com/office/drawing/2014/main" id="{7DAE35C3-AD0D-1CD5-71C0-0C7C6729C42E}"/>
                </a:ext>
              </a:extLst>
            </p:cNvPr>
            <p:cNvSpPr/>
            <p:nvPr/>
          </p:nvSpPr>
          <p:spPr>
            <a:xfrm>
              <a:off x="4569980" y="57140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385" name="Freeform: Shape 5384">
              <a:extLst>
                <a:ext uri="{FF2B5EF4-FFF2-40B4-BE49-F238E27FC236}">
                  <a16:creationId xmlns:a16="http://schemas.microsoft.com/office/drawing/2014/main" id="{68D75EA6-0353-8435-4488-68F5BBDFB189}"/>
                </a:ext>
              </a:extLst>
            </p:cNvPr>
            <p:cNvSpPr/>
            <p:nvPr/>
          </p:nvSpPr>
          <p:spPr>
            <a:xfrm>
              <a:off x="4569980" y="58855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386" name="Freeform: Shape 5385">
              <a:extLst>
                <a:ext uri="{FF2B5EF4-FFF2-40B4-BE49-F238E27FC236}">
                  <a16:creationId xmlns:a16="http://schemas.microsoft.com/office/drawing/2014/main" id="{FD47F1B0-B904-3A6C-9231-854F63B12F91}"/>
                </a:ext>
              </a:extLst>
            </p:cNvPr>
            <p:cNvSpPr/>
            <p:nvPr/>
          </p:nvSpPr>
          <p:spPr>
            <a:xfrm>
              <a:off x="4569980" y="60570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387" name="Freeform: Shape 5386">
              <a:extLst>
                <a:ext uri="{FF2B5EF4-FFF2-40B4-BE49-F238E27FC236}">
                  <a16:creationId xmlns:a16="http://schemas.microsoft.com/office/drawing/2014/main" id="{701B0CB1-E3CA-572F-8413-BCCBD64CC2BD}"/>
                </a:ext>
              </a:extLst>
            </p:cNvPr>
            <p:cNvSpPr/>
            <p:nvPr/>
          </p:nvSpPr>
          <p:spPr>
            <a:xfrm>
              <a:off x="4569980" y="622378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sz="2400" dirty="0"/>
            </a:p>
          </p:txBody>
        </p:sp>
        <p:sp>
          <p:nvSpPr>
            <p:cNvPr id="5388" name="Freeform: Shape 5387">
              <a:extLst>
                <a:ext uri="{FF2B5EF4-FFF2-40B4-BE49-F238E27FC236}">
                  <a16:creationId xmlns:a16="http://schemas.microsoft.com/office/drawing/2014/main" id="{21481E2B-C8E3-C0B1-6148-FF81AE098775}"/>
                </a:ext>
              </a:extLst>
            </p:cNvPr>
            <p:cNvSpPr/>
            <p:nvPr/>
          </p:nvSpPr>
          <p:spPr>
            <a:xfrm>
              <a:off x="4569980" y="63952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389" name="Freeform: Shape 5388">
              <a:extLst>
                <a:ext uri="{FF2B5EF4-FFF2-40B4-BE49-F238E27FC236}">
                  <a16:creationId xmlns:a16="http://schemas.microsoft.com/office/drawing/2014/main" id="{AD41BC97-6F2E-32BF-3A18-4A9A681E7943}"/>
                </a:ext>
              </a:extLst>
            </p:cNvPr>
            <p:cNvSpPr/>
            <p:nvPr/>
          </p:nvSpPr>
          <p:spPr>
            <a:xfrm>
              <a:off x="4569981" y="65668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390" name="Freeform: Shape 5389">
              <a:extLst>
                <a:ext uri="{FF2B5EF4-FFF2-40B4-BE49-F238E27FC236}">
                  <a16:creationId xmlns:a16="http://schemas.microsoft.com/office/drawing/2014/main" id="{E5C996C3-E246-F959-BF6D-9C76C681E524}"/>
                </a:ext>
              </a:extLst>
            </p:cNvPr>
            <p:cNvSpPr/>
            <p:nvPr/>
          </p:nvSpPr>
          <p:spPr>
            <a:xfrm>
              <a:off x="4731961" y="9499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91" name="Freeform: Shape 5390">
              <a:extLst>
                <a:ext uri="{FF2B5EF4-FFF2-40B4-BE49-F238E27FC236}">
                  <a16:creationId xmlns:a16="http://schemas.microsoft.com/office/drawing/2014/main" id="{1BBF3A1C-24E4-41E7-C54D-B13D80C46F21}"/>
                </a:ext>
              </a:extLst>
            </p:cNvPr>
            <p:cNvSpPr/>
            <p:nvPr/>
          </p:nvSpPr>
          <p:spPr>
            <a:xfrm>
              <a:off x="4731961" y="11214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392" name="Freeform: Shape 5391">
              <a:extLst>
                <a:ext uri="{FF2B5EF4-FFF2-40B4-BE49-F238E27FC236}">
                  <a16:creationId xmlns:a16="http://schemas.microsoft.com/office/drawing/2014/main" id="{933ED30F-04CB-8DB0-A633-62D0FAB79A36}"/>
                </a:ext>
              </a:extLst>
            </p:cNvPr>
            <p:cNvSpPr/>
            <p:nvPr/>
          </p:nvSpPr>
          <p:spPr>
            <a:xfrm>
              <a:off x="4731961" y="12881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418" name="Freeform: Shape 5417">
              <a:extLst>
                <a:ext uri="{FF2B5EF4-FFF2-40B4-BE49-F238E27FC236}">
                  <a16:creationId xmlns:a16="http://schemas.microsoft.com/office/drawing/2014/main" id="{E3546036-B62A-8356-E7BF-6F75A55A0F1B}"/>
                </a:ext>
              </a:extLst>
            </p:cNvPr>
            <p:cNvSpPr/>
            <p:nvPr/>
          </p:nvSpPr>
          <p:spPr>
            <a:xfrm>
              <a:off x="4731961" y="14596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419" name="Freeform: Shape 5418">
              <a:extLst>
                <a:ext uri="{FF2B5EF4-FFF2-40B4-BE49-F238E27FC236}">
                  <a16:creationId xmlns:a16="http://schemas.microsoft.com/office/drawing/2014/main" id="{45BB44B8-1B18-EE06-6576-C5055876AEBD}"/>
                </a:ext>
              </a:extLst>
            </p:cNvPr>
            <p:cNvSpPr/>
            <p:nvPr/>
          </p:nvSpPr>
          <p:spPr>
            <a:xfrm>
              <a:off x="4731961" y="16311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420" name="Freeform: Shape 5419">
              <a:extLst>
                <a:ext uri="{FF2B5EF4-FFF2-40B4-BE49-F238E27FC236}">
                  <a16:creationId xmlns:a16="http://schemas.microsoft.com/office/drawing/2014/main" id="{AA9E25AB-C47C-93C8-9D4E-3396A72EAAE0}"/>
                </a:ext>
              </a:extLst>
            </p:cNvPr>
            <p:cNvSpPr/>
            <p:nvPr/>
          </p:nvSpPr>
          <p:spPr>
            <a:xfrm>
              <a:off x="4731961" y="1802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421" name="Freeform: Shape 5420">
              <a:extLst>
                <a:ext uri="{FF2B5EF4-FFF2-40B4-BE49-F238E27FC236}">
                  <a16:creationId xmlns:a16="http://schemas.microsoft.com/office/drawing/2014/main" id="{A669D6F6-A1B6-3DBB-3D9D-EC94FC998311}"/>
                </a:ext>
              </a:extLst>
            </p:cNvPr>
            <p:cNvSpPr/>
            <p:nvPr/>
          </p:nvSpPr>
          <p:spPr>
            <a:xfrm>
              <a:off x="4731961" y="19694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422" name="Freeform: Shape 5421">
              <a:extLst>
                <a:ext uri="{FF2B5EF4-FFF2-40B4-BE49-F238E27FC236}">
                  <a16:creationId xmlns:a16="http://schemas.microsoft.com/office/drawing/2014/main" id="{F0104D16-B539-4DA7-6EF6-358AB195CAD5}"/>
                </a:ext>
              </a:extLst>
            </p:cNvPr>
            <p:cNvSpPr/>
            <p:nvPr/>
          </p:nvSpPr>
          <p:spPr>
            <a:xfrm>
              <a:off x="4731961" y="21409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423" name="Freeform: Shape 5422">
              <a:extLst>
                <a:ext uri="{FF2B5EF4-FFF2-40B4-BE49-F238E27FC236}">
                  <a16:creationId xmlns:a16="http://schemas.microsoft.com/office/drawing/2014/main" id="{A3AB4C4A-1DC2-E42E-7998-4C105426928E}"/>
                </a:ext>
              </a:extLst>
            </p:cNvPr>
            <p:cNvSpPr/>
            <p:nvPr/>
          </p:nvSpPr>
          <p:spPr>
            <a:xfrm>
              <a:off x="4731961" y="23124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424" name="Freeform: Shape 5423">
              <a:extLst>
                <a:ext uri="{FF2B5EF4-FFF2-40B4-BE49-F238E27FC236}">
                  <a16:creationId xmlns:a16="http://schemas.microsoft.com/office/drawing/2014/main" id="{834524E2-2840-25E1-46BF-3DF8F4F0D763}"/>
                </a:ext>
              </a:extLst>
            </p:cNvPr>
            <p:cNvSpPr/>
            <p:nvPr/>
          </p:nvSpPr>
          <p:spPr>
            <a:xfrm>
              <a:off x="4731961" y="24792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425" name="Freeform: Shape 5424">
              <a:extLst>
                <a:ext uri="{FF2B5EF4-FFF2-40B4-BE49-F238E27FC236}">
                  <a16:creationId xmlns:a16="http://schemas.microsoft.com/office/drawing/2014/main" id="{D4A15066-F587-3009-E9B1-28C0DC9F502F}"/>
                </a:ext>
              </a:extLst>
            </p:cNvPr>
            <p:cNvSpPr/>
            <p:nvPr/>
          </p:nvSpPr>
          <p:spPr>
            <a:xfrm>
              <a:off x="4731961" y="2650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426" name="Freeform: Shape 5425">
              <a:extLst>
                <a:ext uri="{FF2B5EF4-FFF2-40B4-BE49-F238E27FC236}">
                  <a16:creationId xmlns:a16="http://schemas.microsoft.com/office/drawing/2014/main" id="{0C60FFAC-987B-E378-01EC-8C50D8173E86}"/>
                </a:ext>
              </a:extLst>
            </p:cNvPr>
            <p:cNvSpPr/>
            <p:nvPr/>
          </p:nvSpPr>
          <p:spPr>
            <a:xfrm>
              <a:off x="4731961" y="28222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427" name="Freeform: Shape 5426">
              <a:extLst>
                <a:ext uri="{FF2B5EF4-FFF2-40B4-BE49-F238E27FC236}">
                  <a16:creationId xmlns:a16="http://schemas.microsoft.com/office/drawing/2014/main" id="{B08BB8EB-2515-6685-2172-E4BBF564E3A6}"/>
                </a:ext>
              </a:extLst>
            </p:cNvPr>
            <p:cNvSpPr/>
            <p:nvPr/>
          </p:nvSpPr>
          <p:spPr>
            <a:xfrm>
              <a:off x="4731961" y="2993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428" name="Freeform: Shape 5427">
              <a:extLst>
                <a:ext uri="{FF2B5EF4-FFF2-40B4-BE49-F238E27FC236}">
                  <a16:creationId xmlns:a16="http://schemas.microsoft.com/office/drawing/2014/main" id="{B14879CB-5685-F710-AC08-E93A52BC7323}"/>
                </a:ext>
              </a:extLst>
            </p:cNvPr>
            <p:cNvSpPr/>
            <p:nvPr/>
          </p:nvSpPr>
          <p:spPr>
            <a:xfrm>
              <a:off x="4731961" y="31604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429" name="Freeform: Shape 5428">
              <a:extLst>
                <a:ext uri="{FF2B5EF4-FFF2-40B4-BE49-F238E27FC236}">
                  <a16:creationId xmlns:a16="http://schemas.microsoft.com/office/drawing/2014/main" id="{939F5007-1C93-2139-5DF9-10C1067D17E8}"/>
                </a:ext>
              </a:extLst>
            </p:cNvPr>
            <p:cNvSpPr/>
            <p:nvPr/>
          </p:nvSpPr>
          <p:spPr>
            <a:xfrm>
              <a:off x="4731961" y="3331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430" name="Freeform: Shape 5429">
              <a:extLst>
                <a:ext uri="{FF2B5EF4-FFF2-40B4-BE49-F238E27FC236}">
                  <a16:creationId xmlns:a16="http://schemas.microsoft.com/office/drawing/2014/main" id="{626E8E5D-225D-0FB9-9785-F8C843A792DF}"/>
                </a:ext>
              </a:extLst>
            </p:cNvPr>
            <p:cNvSpPr/>
            <p:nvPr/>
          </p:nvSpPr>
          <p:spPr>
            <a:xfrm>
              <a:off x="4731961" y="35034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431" name="Freeform: Shape 5430">
              <a:extLst>
                <a:ext uri="{FF2B5EF4-FFF2-40B4-BE49-F238E27FC236}">
                  <a16:creationId xmlns:a16="http://schemas.microsoft.com/office/drawing/2014/main" id="{6B1A3286-25AC-0BF9-BB10-B197E9E87469}"/>
                </a:ext>
              </a:extLst>
            </p:cNvPr>
            <p:cNvSpPr/>
            <p:nvPr/>
          </p:nvSpPr>
          <p:spPr>
            <a:xfrm>
              <a:off x="4731961" y="3674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432" name="Freeform: Shape 5431">
              <a:extLst>
                <a:ext uri="{FF2B5EF4-FFF2-40B4-BE49-F238E27FC236}">
                  <a16:creationId xmlns:a16="http://schemas.microsoft.com/office/drawing/2014/main" id="{021C56A1-41BD-36F7-116C-289F23E201AE}"/>
                </a:ext>
              </a:extLst>
            </p:cNvPr>
            <p:cNvSpPr/>
            <p:nvPr/>
          </p:nvSpPr>
          <p:spPr>
            <a:xfrm>
              <a:off x="4731961" y="38417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458" name="Freeform: Shape 5457">
              <a:extLst>
                <a:ext uri="{FF2B5EF4-FFF2-40B4-BE49-F238E27FC236}">
                  <a16:creationId xmlns:a16="http://schemas.microsoft.com/office/drawing/2014/main" id="{B6A45D9E-C8BC-D32D-E305-50BECED1A6C1}"/>
                </a:ext>
              </a:extLst>
            </p:cNvPr>
            <p:cNvSpPr/>
            <p:nvPr/>
          </p:nvSpPr>
          <p:spPr>
            <a:xfrm>
              <a:off x="4731961" y="40132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459" name="Freeform: Shape 5458">
              <a:extLst>
                <a:ext uri="{FF2B5EF4-FFF2-40B4-BE49-F238E27FC236}">
                  <a16:creationId xmlns:a16="http://schemas.microsoft.com/office/drawing/2014/main" id="{D8F79237-984B-6198-691E-E6F4D859202C}"/>
                </a:ext>
              </a:extLst>
            </p:cNvPr>
            <p:cNvSpPr/>
            <p:nvPr/>
          </p:nvSpPr>
          <p:spPr>
            <a:xfrm>
              <a:off x="4731961" y="41847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460" name="Freeform: Shape 5459">
              <a:extLst>
                <a:ext uri="{FF2B5EF4-FFF2-40B4-BE49-F238E27FC236}">
                  <a16:creationId xmlns:a16="http://schemas.microsoft.com/office/drawing/2014/main" id="{A36A0BCF-D137-7E05-4D56-D39144683B53}"/>
                </a:ext>
              </a:extLst>
            </p:cNvPr>
            <p:cNvSpPr/>
            <p:nvPr/>
          </p:nvSpPr>
          <p:spPr>
            <a:xfrm>
              <a:off x="4731961" y="435149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461" name="Freeform: Shape 5460">
              <a:extLst>
                <a:ext uri="{FF2B5EF4-FFF2-40B4-BE49-F238E27FC236}">
                  <a16:creationId xmlns:a16="http://schemas.microsoft.com/office/drawing/2014/main" id="{0C494AA9-58BE-2C9E-8537-A1424CCF7795}"/>
                </a:ext>
              </a:extLst>
            </p:cNvPr>
            <p:cNvSpPr/>
            <p:nvPr/>
          </p:nvSpPr>
          <p:spPr>
            <a:xfrm>
              <a:off x="4731961" y="4523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462" name="Freeform: Shape 5461">
              <a:extLst>
                <a:ext uri="{FF2B5EF4-FFF2-40B4-BE49-F238E27FC236}">
                  <a16:creationId xmlns:a16="http://schemas.microsoft.com/office/drawing/2014/main" id="{CD29AA83-9638-40CE-7419-5FDDCC70F25C}"/>
                </a:ext>
              </a:extLst>
            </p:cNvPr>
            <p:cNvSpPr/>
            <p:nvPr/>
          </p:nvSpPr>
          <p:spPr>
            <a:xfrm>
              <a:off x="4731961" y="46945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463" name="Freeform: Shape 5462">
              <a:extLst>
                <a:ext uri="{FF2B5EF4-FFF2-40B4-BE49-F238E27FC236}">
                  <a16:creationId xmlns:a16="http://schemas.microsoft.com/office/drawing/2014/main" id="{21303D2B-AF58-A6E4-EC02-F1EC06D01C2C}"/>
                </a:ext>
              </a:extLst>
            </p:cNvPr>
            <p:cNvSpPr/>
            <p:nvPr/>
          </p:nvSpPr>
          <p:spPr>
            <a:xfrm>
              <a:off x="4731961" y="48660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464" name="Freeform: Shape 5463">
              <a:extLst>
                <a:ext uri="{FF2B5EF4-FFF2-40B4-BE49-F238E27FC236}">
                  <a16:creationId xmlns:a16="http://schemas.microsoft.com/office/drawing/2014/main" id="{3749306F-8347-C495-427D-2B4F76DA47BB}"/>
                </a:ext>
              </a:extLst>
            </p:cNvPr>
            <p:cNvSpPr/>
            <p:nvPr/>
          </p:nvSpPr>
          <p:spPr>
            <a:xfrm>
              <a:off x="4731961" y="50327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5465" name="Freeform: Shape 5464">
              <a:extLst>
                <a:ext uri="{FF2B5EF4-FFF2-40B4-BE49-F238E27FC236}">
                  <a16:creationId xmlns:a16="http://schemas.microsoft.com/office/drawing/2014/main" id="{6CD14940-6911-8A3C-E0F3-B0A451C80731}"/>
                </a:ext>
              </a:extLst>
            </p:cNvPr>
            <p:cNvSpPr/>
            <p:nvPr/>
          </p:nvSpPr>
          <p:spPr>
            <a:xfrm>
              <a:off x="4731961" y="52042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5466" name="Freeform: Shape 5465">
              <a:extLst>
                <a:ext uri="{FF2B5EF4-FFF2-40B4-BE49-F238E27FC236}">
                  <a16:creationId xmlns:a16="http://schemas.microsoft.com/office/drawing/2014/main" id="{04C4BF40-196A-D981-E750-B15ABABD6CB8}"/>
                </a:ext>
              </a:extLst>
            </p:cNvPr>
            <p:cNvSpPr/>
            <p:nvPr/>
          </p:nvSpPr>
          <p:spPr>
            <a:xfrm>
              <a:off x="4731961" y="53757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467" name="Freeform: Shape 5466">
              <a:extLst>
                <a:ext uri="{FF2B5EF4-FFF2-40B4-BE49-F238E27FC236}">
                  <a16:creationId xmlns:a16="http://schemas.microsoft.com/office/drawing/2014/main" id="{5F2A549B-05C8-EBF3-7D51-59AF8092E809}"/>
                </a:ext>
              </a:extLst>
            </p:cNvPr>
            <p:cNvSpPr/>
            <p:nvPr/>
          </p:nvSpPr>
          <p:spPr>
            <a:xfrm>
              <a:off x="4731961" y="554252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sz="2400" dirty="0"/>
            </a:p>
          </p:txBody>
        </p:sp>
        <p:sp>
          <p:nvSpPr>
            <p:cNvPr id="5468" name="Freeform: Shape 5467">
              <a:extLst>
                <a:ext uri="{FF2B5EF4-FFF2-40B4-BE49-F238E27FC236}">
                  <a16:creationId xmlns:a16="http://schemas.microsoft.com/office/drawing/2014/main" id="{ED081F49-2030-498A-0C0C-659FAEE9A75E}"/>
                </a:ext>
              </a:extLst>
            </p:cNvPr>
            <p:cNvSpPr/>
            <p:nvPr/>
          </p:nvSpPr>
          <p:spPr>
            <a:xfrm>
              <a:off x="4731961" y="57140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469" name="Freeform: Shape 5468">
              <a:extLst>
                <a:ext uri="{FF2B5EF4-FFF2-40B4-BE49-F238E27FC236}">
                  <a16:creationId xmlns:a16="http://schemas.microsoft.com/office/drawing/2014/main" id="{79A1FC60-3B19-6E21-AE02-C79F81B79914}"/>
                </a:ext>
              </a:extLst>
            </p:cNvPr>
            <p:cNvSpPr/>
            <p:nvPr/>
          </p:nvSpPr>
          <p:spPr>
            <a:xfrm>
              <a:off x="4731961" y="58855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470" name="Freeform: Shape 5469">
              <a:extLst>
                <a:ext uri="{FF2B5EF4-FFF2-40B4-BE49-F238E27FC236}">
                  <a16:creationId xmlns:a16="http://schemas.microsoft.com/office/drawing/2014/main" id="{B4C3C952-14F8-36A4-531C-0C334EBD23E2}"/>
                </a:ext>
              </a:extLst>
            </p:cNvPr>
            <p:cNvSpPr/>
            <p:nvPr/>
          </p:nvSpPr>
          <p:spPr>
            <a:xfrm>
              <a:off x="4731961" y="60570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471" name="Freeform: Shape 5470">
              <a:extLst>
                <a:ext uri="{FF2B5EF4-FFF2-40B4-BE49-F238E27FC236}">
                  <a16:creationId xmlns:a16="http://schemas.microsoft.com/office/drawing/2014/main" id="{8FAB5B86-6776-BE53-9DE0-F48CD3D8A275}"/>
                </a:ext>
              </a:extLst>
            </p:cNvPr>
            <p:cNvSpPr/>
            <p:nvPr/>
          </p:nvSpPr>
          <p:spPr>
            <a:xfrm>
              <a:off x="4731961" y="62237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sz="2400" dirty="0"/>
            </a:p>
          </p:txBody>
        </p:sp>
        <p:sp>
          <p:nvSpPr>
            <p:cNvPr id="5472" name="Freeform: Shape 5471">
              <a:extLst>
                <a:ext uri="{FF2B5EF4-FFF2-40B4-BE49-F238E27FC236}">
                  <a16:creationId xmlns:a16="http://schemas.microsoft.com/office/drawing/2014/main" id="{C521A5BA-37DC-C06F-D857-C8680BF3B76B}"/>
                </a:ext>
              </a:extLst>
            </p:cNvPr>
            <p:cNvSpPr/>
            <p:nvPr/>
          </p:nvSpPr>
          <p:spPr>
            <a:xfrm>
              <a:off x="4731961" y="63952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498" name="Freeform: Shape 5497">
              <a:extLst>
                <a:ext uri="{FF2B5EF4-FFF2-40B4-BE49-F238E27FC236}">
                  <a16:creationId xmlns:a16="http://schemas.microsoft.com/office/drawing/2014/main" id="{84B6B82E-EC91-0516-CB77-3CC8D423B2BA}"/>
                </a:ext>
              </a:extLst>
            </p:cNvPr>
            <p:cNvSpPr/>
            <p:nvPr/>
          </p:nvSpPr>
          <p:spPr>
            <a:xfrm>
              <a:off x="4731962" y="65668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5499" name="Freeform: Shape 5498">
              <a:extLst>
                <a:ext uri="{FF2B5EF4-FFF2-40B4-BE49-F238E27FC236}">
                  <a16:creationId xmlns:a16="http://schemas.microsoft.com/office/drawing/2014/main" id="{E2BB6947-4ACA-6CB2-A796-31AF952FB60D}"/>
                </a:ext>
              </a:extLst>
            </p:cNvPr>
            <p:cNvSpPr/>
            <p:nvPr/>
          </p:nvSpPr>
          <p:spPr>
            <a:xfrm>
              <a:off x="4893941" y="9499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500" name="Freeform: Shape 5499">
              <a:extLst>
                <a:ext uri="{FF2B5EF4-FFF2-40B4-BE49-F238E27FC236}">
                  <a16:creationId xmlns:a16="http://schemas.microsoft.com/office/drawing/2014/main" id="{0702B8C9-1240-612A-D98B-152D2DD15B82}"/>
                </a:ext>
              </a:extLst>
            </p:cNvPr>
            <p:cNvSpPr/>
            <p:nvPr/>
          </p:nvSpPr>
          <p:spPr>
            <a:xfrm>
              <a:off x="4893941" y="11214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501" name="Freeform: Shape 5500">
              <a:extLst>
                <a:ext uri="{FF2B5EF4-FFF2-40B4-BE49-F238E27FC236}">
                  <a16:creationId xmlns:a16="http://schemas.microsoft.com/office/drawing/2014/main" id="{7F357164-8CC4-D429-1CA2-84C44E2340FB}"/>
                </a:ext>
              </a:extLst>
            </p:cNvPr>
            <p:cNvSpPr/>
            <p:nvPr/>
          </p:nvSpPr>
          <p:spPr>
            <a:xfrm>
              <a:off x="4893941" y="128817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502" name="Freeform: Shape 5501">
              <a:extLst>
                <a:ext uri="{FF2B5EF4-FFF2-40B4-BE49-F238E27FC236}">
                  <a16:creationId xmlns:a16="http://schemas.microsoft.com/office/drawing/2014/main" id="{4E646B75-F352-2426-63D2-CD3A4E4AB257}"/>
                </a:ext>
              </a:extLst>
            </p:cNvPr>
            <p:cNvSpPr/>
            <p:nvPr/>
          </p:nvSpPr>
          <p:spPr>
            <a:xfrm>
              <a:off x="4893941" y="1459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503" name="Freeform: Shape 5502">
              <a:extLst>
                <a:ext uri="{FF2B5EF4-FFF2-40B4-BE49-F238E27FC236}">
                  <a16:creationId xmlns:a16="http://schemas.microsoft.com/office/drawing/2014/main" id="{5FC6B3BE-4170-6359-CCD2-89EA4AE90028}"/>
                </a:ext>
              </a:extLst>
            </p:cNvPr>
            <p:cNvSpPr/>
            <p:nvPr/>
          </p:nvSpPr>
          <p:spPr>
            <a:xfrm>
              <a:off x="4893941" y="16311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504" name="Freeform: Shape 5503">
              <a:extLst>
                <a:ext uri="{FF2B5EF4-FFF2-40B4-BE49-F238E27FC236}">
                  <a16:creationId xmlns:a16="http://schemas.microsoft.com/office/drawing/2014/main" id="{3F805658-C702-3C9F-1426-6513975B1A74}"/>
                </a:ext>
              </a:extLst>
            </p:cNvPr>
            <p:cNvSpPr/>
            <p:nvPr/>
          </p:nvSpPr>
          <p:spPr>
            <a:xfrm>
              <a:off x="4893941" y="18027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505" name="Freeform: Shape 5504">
              <a:extLst>
                <a:ext uri="{FF2B5EF4-FFF2-40B4-BE49-F238E27FC236}">
                  <a16:creationId xmlns:a16="http://schemas.microsoft.com/office/drawing/2014/main" id="{BF163AA3-895F-CF74-34BD-4F26F7BC4FBB}"/>
                </a:ext>
              </a:extLst>
            </p:cNvPr>
            <p:cNvSpPr/>
            <p:nvPr/>
          </p:nvSpPr>
          <p:spPr>
            <a:xfrm>
              <a:off x="4893941" y="196944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506" name="Freeform: Shape 5505">
              <a:extLst>
                <a:ext uri="{FF2B5EF4-FFF2-40B4-BE49-F238E27FC236}">
                  <a16:creationId xmlns:a16="http://schemas.microsoft.com/office/drawing/2014/main" id="{EEE5BD53-5239-96CE-028D-34D9B4E7EAB5}"/>
                </a:ext>
              </a:extLst>
            </p:cNvPr>
            <p:cNvSpPr/>
            <p:nvPr/>
          </p:nvSpPr>
          <p:spPr>
            <a:xfrm>
              <a:off x="4893941" y="21409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507" name="Freeform: Shape 5506">
              <a:extLst>
                <a:ext uri="{FF2B5EF4-FFF2-40B4-BE49-F238E27FC236}">
                  <a16:creationId xmlns:a16="http://schemas.microsoft.com/office/drawing/2014/main" id="{37DEC3CC-8A16-369B-98AA-69656D7A7600}"/>
                </a:ext>
              </a:extLst>
            </p:cNvPr>
            <p:cNvSpPr/>
            <p:nvPr/>
          </p:nvSpPr>
          <p:spPr>
            <a:xfrm>
              <a:off x="4893941" y="23124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508" name="Freeform: Shape 5507">
              <a:extLst>
                <a:ext uri="{FF2B5EF4-FFF2-40B4-BE49-F238E27FC236}">
                  <a16:creationId xmlns:a16="http://schemas.microsoft.com/office/drawing/2014/main" id="{D4CB3FFE-1BB9-5289-CC93-50C5C745989E}"/>
                </a:ext>
              </a:extLst>
            </p:cNvPr>
            <p:cNvSpPr/>
            <p:nvPr/>
          </p:nvSpPr>
          <p:spPr>
            <a:xfrm>
              <a:off x="4893941" y="247920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509" name="Freeform: Shape 5508">
              <a:extLst>
                <a:ext uri="{FF2B5EF4-FFF2-40B4-BE49-F238E27FC236}">
                  <a16:creationId xmlns:a16="http://schemas.microsoft.com/office/drawing/2014/main" id="{9F3508C2-200D-4A28-E3EB-CC1CDD52BB07}"/>
                </a:ext>
              </a:extLst>
            </p:cNvPr>
            <p:cNvSpPr/>
            <p:nvPr/>
          </p:nvSpPr>
          <p:spPr>
            <a:xfrm>
              <a:off x="4893941" y="26507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510" name="Freeform: Shape 5509">
              <a:extLst>
                <a:ext uri="{FF2B5EF4-FFF2-40B4-BE49-F238E27FC236}">
                  <a16:creationId xmlns:a16="http://schemas.microsoft.com/office/drawing/2014/main" id="{9C86F37E-82ED-110A-CFD9-A63899F04D46}"/>
                </a:ext>
              </a:extLst>
            </p:cNvPr>
            <p:cNvSpPr/>
            <p:nvPr/>
          </p:nvSpPr>
          <p:spPr>
            <a:xfrm>
              <a:off x="4893941" y="28222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511" name="Freeform: Shape 5510">
              <a:extLst>
                <a:ext uri="{FF2B5EF4-FFF2-40B4-BE49-F238E27FC236}">
                  <a16:creationId xmlns:a16="http://schemas.microsoft.com/office/drawing/2014/main" id="{B4247F74-6E31-22B0-85BF-78D2ACC95050}"/>
                </a:ext>
              </a:extLst>
            </p:cNvPr>
            <p:cNvSpPr/>
            <p:nvPr/>
          </p:nvSpPr>
          <p:spPr>
            <a:xfrm>
              <a:off x="4893941" y="29937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512" name="Freeform: Shape 5511">
              <a:extLst>
                <a:ext uri="{FF2B5EF4-FFF2-40B4-BE49-F238E27FC236}">
                  <a16:creationId xmlns:a16="http://schemas.microsoft.com/office/drawing/2014/main" id="{69E66B1E-D778-DB83-729F-2193681250FB}"/>
                </a:ext>
              </a:extLst>
            </p:cNvPr>
            <p:cNvSpPr/>
            <p:nvPr/>
          </p:nvSpPr>
          <p:spPr>
            <a:xfrm>
              <a:off x="4893941" y="31604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538" name="Freeform: Shape 5537">
              <a:extLst>
                <a:ext uri="{FF2B5EF4-FFF2-40B4-BE49-F238E27FC236}">
                  <a16:creationId xmlns:a16="http://schemas.microsoft.com/office/drawing/2014/main" id="{0F709387-EF38-7E2F-AFF2-3D9A8E7AE694}"/>
                </a:ext>
              </a:extLst>
            </p:cNvPr>
            <p:cNvSpPr/>
            <p:nvPr/>
          </p:nvSpPr>
          <p:spPr>
            <a:xfrm>
              <a:off x="4893941" y="33319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539" name="Freeform: Shape 5538">
              <a:extLst>
                <a:ext uri="{FF2B5EF4-FFF2-40B4-BE49-F238E27FC236}">
                  <a16:creationId xmlns:a16="http://schemas.microsoft.com/office/drawing/2014/main" id="{692C4381-B3C9-C8BF-4027-7AC239D67963}"/>
                </a:ext>
              </a:extLst>
            </p:cNvPr>
            <p:cNvSpPr/>
            <p:nvPr/>
          </p:nvSpPr>
          <p:spPr>
            <a:xfrm>
              <a:off x="4893941" y="35034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540" name="Freeform: Shape 5539">
              <a:extLst>
                <a:ext uri="{FF2B5EF4-FFF2-40B4-BE49-F238E27FC236}">
                  <a16:creationId xmlns:a16="http://schemas.microsoft.com/office/drawing/2014/main" id="{E5757E1F-9BCD-50A1-BB08-302C52B4C964}"/>
                </a:ext>
              </a:extLst>
            </p:cNvPr>
            <p:cNvSpPr/>
            <p:nvPr/>
          </p:nvSpPr>
          <p:spPr>
            <a:xfrm>
              <a:off x="4893941" y="36749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541" name="Freeform: Shape 5540">
              <a:extLst>
                <a:ext uri="{FF2B5EF4-FFF2-40B4-BE49-F238E27FC236}">
                  <a16:creationId xmlns:a16="http://schemas.microsoft.com/office/drawing/2014/main" id="{0A0E6948-01C4-F82F-5CBB-B5CB96825EC2}"/>
                </a:ext>
              </a:extLst>
            </p:cNvPr>
            <p:cNvSpPr/>
            <p:nvPr/>
          </p:nvSpPr>
          <p:spPr>
            <a:xfrm>
              <a:off x="4893941" y="38417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542" name="Freeform: Shape 5541">
              <a:extLst>
                <a:ext uri="{FF2B5EF4-FFF2-40B4-BE49-F238E27FC236}">
                  <a16:creationId xmlns:a16="http://schemas.microsoft.com/office/drawing/2014/main" id="{D0A7CBA1-0066-403B-1B0E-1092581B93E9}"/>
                </a:ext>
              </a:extLst>
            </p:cNvPr>
            <p:cNvSpPr/>
            <p:nvPr/>
          </p:nvSpPr>
          <p:spPr>
            <a:xfrm>
              <a:off x="4893941" y="40132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543" name="Freeform: Shape 5542">
              <a:extLst>
                <a:ext uri="{FF2B5EF4-FFF2-40B4-BE49-F238E27FC236}">
                  <a16:creationId xmlns:a16="http://schemas.microsoft.com/office/drawing/2014/main" id="{C4C7E319-E500-8274-A48B-46F2BCC8A6FE}"/>
                </a:ext>
              </a:extLst>
            </p:cNvPr>
            <p:cNvSpPr/>
            <p:nvPr/>
          </p:nvSpPr>
          <p:spPr>
            <a:xfrm>
              <a:off x="4893941" y="41847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544" name="Freeform: Shape 5543">
              <a:extLst>
                <a:ext uri="{FF2B5EF4-FFF2-40B4-BE49-F238E27FC236}">
                  <a16:creationId xmlns:a16="http://schemas.microsoft.com/office/drawing/2014/main" id="{085925F6-B22B-8BE4-6056-5FDEFF9CE0AA}"/>
                </a:ext>
              </a:extLst>
            </p:cNvPr>
            <p:cNvSpPr/>
            <p:nvPr/>
          </p:nvSpPr>
          <p:spPr>
            <a:xfrm>
              <a:off x="4893941" y="435149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545" name="Freeform: Shape 5544">
              <a:extLst>
                <a:ext uri="{FF2B5EF4-FFF2-40B4-BE49-F238E27FC236}">
                  <a16:creationId xmlns:a16="http://schemas.microsoft.com/office/drawing/2014/main" id="{79C1C507-660D-434F-55C4-C583D82F377D}"/>
                </a:ext>
              </a:extLst>
            </p:cNvPr>
            <p:cNvSpPr/>
            <p:nvPr/>
          </p:nvSpPr>
          <p:spPr>
            <a:xfrm>
              <a:off x="4893941" y="45230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546" name="Freeform: Shape 5545">
              <a:extLst>
                <a:ext uri="{FF2B5EF4-FFF2-40B4-BE49-F238E27FC236}">
                  <a16:creationId xmlns:a16="http://schemas.microsoft.com/office/drawing/2014/main" id="{509EE821-AA03-DF12-F830-81CD8FCBB586}"/>
                </a:ext>
              </a:extLst>
            </p:cNvPr>
            <p:cNvSpPr/>
            <p:nvPr/>
          </p:nvSpPr>
          <p:spPr>
            <a:xfrm>
              <a:off x="4893941" y="46945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547" name="Freeform: Shape 5546">
              <a:extLst>
                <a:ext uri="{FF2B5EF4-FFF2-40B4-BE49-F238E27FC236}">
                  <a16:creationId xmlns:a16="http://schemas.microsoft.com/office/drawing/2014/main" id="{7D2827F4-348A-0E7B-6899-A6226F35FEAD}"/>
                </a:ext>
              </a:extLst>
            </p:cNvPr>
            <p:cNvSpPr/>
            <p:nvPr/>
          </p:nvSpPr>
          <p:spPr>
            <a:xfrm>
              <a:off x="4893941" y="48660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548" name="Freeform: Shape 5547">
              <a:extLst>
                <a:ext uri="{FF2B5EF4-FFF2-40B4-BE49-F238E27FC236}">
                  <a16:creationId xmlns:a16="http://schemas.microsoft.com/office/drawing/2014/main" id="{18544038-3FA5-8150-15E9-E66CE7D6FE65}"/>
                </a:ext>
              </a:extLst>
            </p:cNvPr>
            <p:cNvSpPr/>
            <p:nvPr/>
          </p:nvSpPr>
          <p:spPr>
            <a:xfrm>
              <a:off x="4893941" y="50327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549" name="Freeform: Shape 5548">
              <a:extLst>
                <a:ext uri="{FF2B5EF4-FFF2-40B4-BE49-F238E27FC236}">
                  <a16:creationId xmlns:a16="http://schemas.microsoft.com/office/drawing/2014/main" id="{F4498AB3-0144-F0E8-9978-EEBB2BDE6A09}"/>
                </a:ext>
              </a:extLst>
            </p:cNvPr>
            <p:cNvSpPr/>
            <p:nvPr/>
          </p:nvSpPr>
          <p:spPr>
            <a:xfrm>
              <a:off x="4893941" y="52042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550" name="Freeform: Shape 5549">
              <a:extLst>
                <a:ext uri="{FF2B5EF4-FFF2-40B4-BE49-F238E27FC236}">
                  <a16:creationId xmlns:a16="http://schemas.microsoft.com/office/drawing/2014/main" id="{211E1EDE-CF5A-4116-108D-BC6FB54FF600}"/>
                </a:ext>
              </a:extLst>
            </p:cNvPr>
            <p:cNvSpPr/>
            <p:nvPr/>
          </p:nvSpPr>
          <p:spPr>
            <a:xfrm>
              <a:off x="4893941" y="53757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551" name="Freeform: Shape 5550">
              <a:extLst>
                <a:ext uri="{FF2B5EF4-FFF2-40B4-BE49-F238E27FC236}">
                  <a16:creationId xmlns:a16="http://schemas.microsoft.com/office/drawing/2014/main" id="{8568D1C0-2688-685F-6C8F-3F24CFB32792}"/>
                </a:ext>
              </a:extLst>
            </p:cNvPr>
            <p:cNvSpPr/>
            <p:nvPr/>
          </p:nvSpPr>
          <p:spPr>
            <a:xfrm>
              <a:off x="4893941" y="554252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sz="2400" dirty="0"/>
            </a:p>
          </p:txBody>
        </p:sp>
        <p:sp>
          <p:nvSpPr>
            <p:cNvPr id="5552" name="Freeform: Shape 5551">
              <a:extLst>
                <a:ext uri="{FF2B5EF4-FFF2-40B4-BE49-F238E27FC236}">
                  <a16:creationId xmlns:a16="http://schemas.microsoft.com/office/drawing/2014/main" id="{2B51EFE0-9129-30C5-6184-5693ED7C18F3}"/>
                </a:ext>
              </a:extLst>
            </p:cNvPr>
            <p:cNvSpPr/>
            <p:nvPr/>
          </p:nvSpPr>
          <p:spPr>
            <a:xfrm>
              <a:off x="4893941" y="5714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578" name="Freeform: Shape 5577">
              <a:extLst>
                <a:ext uri="{FF2B5EF4-FFF2-40B4-BE49-F238E27FC236}">
                  <a16:creationId xmlns:a16="http://schemas.microsoft.com/office/drawing/2014/main" id="{B14A6DB8-E9A6-98F5-5ACC-BE6077EA7FD2}"/>
                </a:ext>
              </a:extLst>
            </p:cNvPr>
            <p:cNvSpPr/>
            <p:nvPr/>
          </p:nvSpPr>
          <p:spPr>
            <a:xfrm>
              <a:off x="4893941" y="58855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579" name="Freeform: Shape 5578">
              <a:extLst>
                <a:ext uri="{FF2B5EF4-FFF2-40B4-BE49-F238E27FC236}">
                  <a16:creationId xmlns:a16="http://schemas.microsoft.com/office/drawing/2014/main" id="{70C487D3-F924-5AB4-C94A-574CAC37F142}"/>
                </a:ext>
              </a:extLst>
            </p:cNvPr>
            <p:cNvSpPr/>
            <p:nvPr/>
          </p:nvSpPr>
          <p:spPr>
            <a:xfrm>
              <a:off x="4893941" y="60570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580" name="Freeform: Shape 5579">
              <a:extLst>
                <a:ext uri="{FF2B5EF4-FFF2-40B4-BE49-F238E27FC236}">
                  <a16:creationId xmlns:a16="http://schemas.microsoft.com/office/drawing/2014/main" id="{7E0961CF-033D-AD0B-3B74-A2FA86BC53FD}"/>
                </a:ext>
              </a:extLst>
            </p:cNvPr>
            <p:cNvSpPr/>
            <p:nvPr/>
          </p:nvSpPr>
          <p:spPr>
            <a:xfrm>
              <a:off x="4893941" y="622378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sz="2400" dirty="0"/>
            </a:p>
          </p:txBody>
        </p:sp>
        <p:sp>
          <p:nvSpPr>
            <p:cNvPr id="5581" name="Freeform: Shape 5580">
              <a:extLst>
                <a:ext uri="{FF2B5EF4-FFF2-40B4-BE49-F238E27FC236}">
                  <a16:creationId xmlns:a16="http://schemas.microsoft.com/office/drawing/2014/main" id="{C695CA52-839E-8856-99B0-82BD2732A133}"/>
                </a:ext>
              </a:extLst>
            </p:cNvPr>
            <p:cNvSpPr/>
            <p:nvPr/>
          </p:nvSpPr>
          <p:spPr>
            <a:xfrm>
              <a:off x="4893942" y="63952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582" name="Freeform: Shape 5581">
              <a:extLst>
                <a:ext uri="{FF2B5EF4-FFF2-40B4-BE49-F238E27FC236}">
                  <a16:creationId xmlns:a16="http://schemas.microsoft.com/office/drawing/2014/main" id="{FB268F37-F158-C1CC-2A3E-00A5114F7599}"/>
                </a:ext>
              </a:extLst>
            </p:cNvPr>
            <p:cNvSpPr/>
            <p:nvPr/>
          </p:nvSpPr>
          <p:spPr>
            <a:xfrm>
              <a:off x="4893943" y="65667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583" name="Freeform: Shape 5582">
              <a:extLst>
                <a:ext uri="{FF2B5EF4-FFF2-40B4-BE49-F238E27FC236}">
                  <a16:creationId xmlns:a16="http://schemas.microsoft.com/office/drawing/2014/main" id="{C01DC3CB-7F39-6051-3853-E3D4D2BEBEE5}"/>
                </a:ext>
              </a:extLst>
            </p:cNvPr>
            <p:cNvSpPr/>
            <p:nvPr/>
          </p:nvSpPr>
          <p:spPr>
            <a:xfrm>
              <a:off x="5055923" y="9499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584" name="Freeform: Shape 5583">
              <a:extLst>
                <a:ext uri="{FF2B5EF4-FFF2-40B4-BE49-F238E27FC236}">
                  <a16:creationId xmlns:a16="http://schemas.microsoft.com/office/drawing/2014/main" id="{93622543-CB1D-25B1-AAC4-C77672087ADF}"/>
                </a:ext>
              </a:extLst>
            </p:cNvPr>
            <p:cNvSpPr/>
            <p:nvPr/>
          </p:nvSpPr>
          <p:spPr>
            <a:xfrm>
              <a:off x="5055923" y="112143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585" name="Freeform: Shape 5584">
              <a:extLst>
                <a:ext uri="{FF2B5EF4-FFF2-40B4-BE49-F238E27FC236}">
                  <a16:creationId xmlns:a16="http://schemas.microsoft.com/office/drawing/2014/main" id="{D6A5D20B-7EDA-6813-5D63-616912D8D715}"/>
                </a:ext>
              </a:extLst>
            </p:cNvPr>
            <p:cNvSpPr/>
            <p:nvPr/>
          </p:nvSpPr>
          <p:spPr>
            <a:xfrm>
              <a:off x="5055923" y="12881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5586" name="Freeform: Shape 5585">
              <a:extLst>
                <a:ext uri="{FF2B5EF4-FFF2-40B4-BE49-F238E27FC236}">
                  <a16:creationId xmlns:a16="http://schemas.microsoft.com/office/drawing/2014/main" id="{DAB09291-2D61-2F1D-C2AC-2D14BF06BA3C}"/>
                </a:ext>
              </a:extLst>
            </p:cNvPr>
            <p:cNvSpPr/>
            <p:nvPr/>
          </p:nvSpPr>
          <p:spPr>
            <a:xfrm>
              <a:off x="5055923" y="14596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587" name="Freeform: Shape 5586">
              <a:extLst>
                <a:ext uri="{FF2B5EF4-FFF2-40B4-BE49-F238E27FC236}">
                  <a16:creationId xmlns:a16="http://schemas.microsoft.com/office/drawing/2014/main" id="{BEB55372-0B73-38F2-2223-E79711AD6F42}"/>
                </a:ext>
              </a:extLst>
            </p:cNvPr>
            <p:cNvSpPr/>
            <p:nvPr/>
          </p:nvSpPr>
          <p:spPr>
            <a:xfrm>
              <a:off x="5055923" y="16311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588" name="Freeform: Shape 5587">
              <a:extLst>
                <a:ext uri="{FF2B5EF4-FFF2-40B4-BE49-F238E27FC236}">
                  <a16:creationId xmlns:a16="http://schemas.microsoft.com/office/drawing/2014/main" id="{49C8721A-AC81-B2CF-E035-787473357FFF}"/>
                </a:ext>
              </a:extLst>
            </p:cNvPr>
            <p:cNvSpPr/>
            <p:nvPr/>
          </p:nvSpPr>
          <p:spPr>
            <a:xfrm>
              <a:off x="5055923" y="180269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589" name="Freeform: Shape 5588">
              <a:extLst>
                <a:ext uri="{FF2B5EF4-FFF2-40B4-BE49-F238E27FC236}">
                  <a16:creationId xmlns:a16="http://schemas.microsoft.com/office/drawing/2014/main" id="{B720D914-4488-892F-7C8F-9AA311BE790E}"/>
                </a:ext>
              </a:extLst>
            </p:cNvPr>
            <p:cNvSpPr/>
            <p:nvPr/>
          </p:nvSpPr>
          <p:spPr>
            <a:xfrm>
              <a:off x="5055923" y="196944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5590" name="Freeform: Shape 5589">
              <a:extLst>
                <a:ext uri="{FF2B5EF4-FFF2-40B4-BE49-F238E27FC236}">
                  <a16:creationId xmlns:a16="http://schemas.microsoft.com/office/drawing/2014/main" id="{AD224518-D82A-EF36-57A8-37FDF17A107C}"/>
                </a:ext>
              </a:extLst>
            </p:cNvPr>
            <p:cNvSpPr/>
            <p:nvPr/>
          </p:nvSpPr>
          <p:spPr>
            <a:xfrm>
              <a:off x="5055923" y="21409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591" name="Freeform: Shape 5590">
              <a:extLst>
                <a:ext uri="{FF2B5EF4-FFF2-40B4-BE49-F238E27FC236}">
                  <a16:creationId xmlns:a16="http://schemas.microsoft.com/office/drawing/2014/main" id="{93F165C6-F5D9-9123-4F39-D26EAE3D9A6D}"/>
                </a:ext>
              </a:extLst>
            </p:cNvPr>
            <p:cNvSpPr/>
            <p:nvPr/>
          </p:nvSpPr>
          <p:spPr>
            <a:xfrm>
              <a:off x="5055923" y="231245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592" name="Freeform: Shape 5591">
              <a:extLst>
                <a:ext uri="{FF2B5EF4-FFF2-40B4-BE49-F238E27FC236}">
                  <a16:creationId xmlns:a16="http://schemas.microsoft.com/office/drawing/2014/main" id="{1831C506-C3EF-7E7D-C0C1-12440336811D}"/>
                </a:ext>
              </a:extLst>
            </p:cNvPr>
            <p:cNvSpPr/>
            <p:nvPr/>
          </p:nvSpPr>
          <p:spPr>
            <a:xfrm>
              <a:off x="5055923" y="247920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5618" name="Freeform: Shape 5617">
              <a:extLst>
                <a:ext uri="{FF2B5EF4-FFF2-40B4-BE49-F238E27FC236}">
                  <a16:creationId xmlns:a16="http://schemas.microsoft.com/office/drawing/2014/main" id="{260237F0-ABD6-2596-5D33-6850B7C47B04}"/>
                </a:ext>
              </a:extLst>
            </p:cNvPr>
            <p:cNvSpPr/>
            <p:nvPr/>
          </p:nvSpPr>
          <p:spPr>
            <a:xfrm>
              <a:off x="5055923" y="265070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619" name="Freeform: Shape 5618">
              <a:extLst>
                <a:ext uri="{FF2B5EF4-FFF2-40B4-BE49-F238E27FC236}">
                  <a16:creationId xmlns:a16="http://schemas.microsoft.com/office/drawing/2014/main" id="{8EC857A3-8E93-96E7-0080-772F115445DF}"/>
                </a:ext>
              </a:extLst>
            </p:cNvPr>
            <p:cNvSpPr/>
            <p:nvPr/>
          </p:nvSpPr>
          <p:spPr>
            <a:xfrm>
              <a:off x="5055923" y="28222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620" name="Freeform: Shape 5619">
              <a:extLst>
                <a:ext uri="{FF2B5EF4-FFF2-40B4-BE49-F238E27FC236}">
                  <a16:creationId xmlns:a16="http://schemas.microsoft.com/office/drawing/2014/main" id="{26EAC160-7D43-DD07-1BCF-D303CEA79696}"/>
                </a:ext>
              </a:extLst>
            </p:cNvPr>
            <p:cNvSpPr/>
            <p:nvPr/>
          </p:nvSpPr>
          <p:spPr>
            <a:xfrm>
              <a:off x="5055923" y="29937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621" name="Freeform: Shape 5620">
              <a:extLst>
                <a:ext uri="{FF2B5EF4-FFF2-40B4-BE49-F238E27FC236}">
                  <a16:creationId xmlns:a16="http://schemas.microsoft.com/office/drawing/2014/main" id="{5AAD38C1-D45C-9CC8-7775-BE884092C6DA}"/>
                </a:ext>
              </a:extLst>
            </p:cNvPr>
            <p:cNvSpPr/>
            <p:nvPr/>
          </p:nvSpPr>
          <p:spPr>
            <a:xfrm>
              <a:off x="5055923" y="316046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5622" name="Freeform: Shape 5621">
              <a:extLst>
                <a:ext uri="{FF2B5EF4-FFF2-40B4-BE49-F238E27FC236}">
                  <a16:creationId xmlns:a16="http://schemas.microsoft.com/office/drawing/2014/main" id="{477E1F53-B8C1-6F8E-8756-8A8A39C99AFC}"/>
                </a:ext>
              </a:extLst>
            </p:cNvPr>
            <p:cNvSpPr/>
            <p:nvPr/>
          </p:nvSpPr>
          <p:spPr>
            <a:xfrm>
              <a:off x="5055923" y="33319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623" name="Freeform: Shape 5622">
              <a:extLst>
                <a:ext uri="{FF2B5EF4-FFF2-40B4-BE49-F238E27FC236}">
                  <a16:creationId xmlns:a16="http://schemas.microsoft.com/office/drawing/2014/main" id="{B60659F8-180A-F53E-CD10-3682E66A2901}"/>
                </a:ext>
              </a:extLst>
            </p:cNvPr>
            <p:cNvSpPr/>
            <p:nvPr/>
          </p:nvSpPr>
          <p:spPr>
            <a:xfrm>
              <a:off x="5055923" y="35034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624" name="Freeform: Shape 5623">
              <a:extLst>
                <a:ext uri="{FF2B5EF4-FFF2-40B4-BE49-F238E27FC236}">
                  <a16:creationId xmlns:a16="http://schemas.microsoft.com/office/drawing/2014/main" id="{F7B8878B-F10A-9553-8E30-E4EE4D3FD9A7}"/>
                </a:ext>
              </a:extLst>
            </p:cNvPr>
            <p:cNvSpPr/>
            <p:nvPr/>
          </p:nvSpPr>
          <p:spPr>
            <a:xfrm>
              <a:off x="5055923" y="36749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625" name="Freeform: Shape 5624">
              <a:extLst>
                <a:ext uri="{FF2B5EF4-FFF2-40B4-BE49-F238E27FC236}">
                  <a16:creationId xmlns:a16="http://schemas.microsoft.com/office/drawing/2014/main" id="{30E87C53-2F27-2286-E9D6-D1D6ACD28406}"/>
                </a:ext>
              </a:extLst>
            </p:cNvPr>
            <p:cNvSpPr/>
            <p:nvPr/>
          </p:nvSpPr>
          <p:spPr>
            <a:xfrm>
              <a:off x="5055923" y="38417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626" name="Freeform: Shape 5625">
              <a:extLst>
                <a:ext uri="{FF2B5EF4-FFF2-40B4-BE49-F238E27FC236}">
                  <a16:creationId xmlns:a16="http://schemas.microsoft.com/office/drawing/2014/main" id="{CADD23D3-6460-1C3B-FB91-48AAF4A16FDE}"/>
                </a:ext>
              </a:extLst>
            </p:cNvPr>
            <p:cNvSpPr/>
            <p:nvPr/>
          </p:nvSpPr>
          <p:spPr>
            <a:xfrm>
              <a:off x="5055923" y="40132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627" name="Freeform: Shape 5626">
              <a:extLst>
                <a:ext uri="{FF2B5EF4-FFF2-40B4-BE49-F238E27FC236}">
                  <a16:creationId xmlns:a16="http://schemas.microsoft.com/office/drawing/2014/main" id="{1443DAE0-A425-1570-647C-9BE7F4B9145F}"/>
                </a:ext>
              </a:extLst>
            </p:cNvPr>
            <p:cNvSpPr/>
            <p:nvPr/>
          </p:nvSpPr>
          <p:spPr>
            <a:xfrm>
              <a:off x="5055923" y="41847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628" name="Freeform: Shape 5627">
              <a:extLst>
                <a:ext uri="{FF2B5EF4-FFF2-40B4-BE49-F238E27FC236}">
                  <a16:creationId xmlns:a16="http://schemas.microsoft.com/office/drawing/2014/main" id="{43DB65C8-6E64-C415-50E7-397CCF43B42B}"/>
                </a:ext>
              </a:extLst>
            </p:cNvPr>
            <p:cNvSpPr/>
            <p:nvPr/>
          </p:nvSpPr>
          <p:spPr>
            <a:xfrm>
              <a:off x="5055923" y="43514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5629" name="Freeform: Shape 5628">
              <a:extLst>
                <a:ext uri="{FF2B5EF4-FFF2-40B4-BE49-F238E27FC236}">
                  <a16:creationId xmlns:a16="http://schemas.microsoft.com/office/drawing/2014/main" id="{5052D973-3A6C-0DDD-04D1-0CD03DD4C12B}"/>
                </a:ext>
              </a:extLst>
            </p:cNvPr>
            <p:cNvSpPr/>
            <p:nvPr/>
          </p:nvSpPr>
          <p:spPr>
            <a:xfrm>
              <a:off x="5055923" y="45230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630" name="Freeform: Shape 5629">
              <a:extLst>
                <a:ext uri="{FF2B5EF4-FFF2-40B4-BE49-F238E27FC236}">
                  <a16:creationId xmlns:a16="http://schemas.microsoft.com/office/drawing/2014/main" id="{D606DF78-7C32-7E7C-FB51-C6B3A1624728}"/>
                </a:ext>
              </a:extLst>
            </p:cNvPr>
            <p:cNvSpPr/>
            <p:nvPr/>
          </p:nvSpPr>
          <p:spPr>
            <a:xfrm>
              <a:off x="5055923" y="46945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631" name="Freeform: Shape 5630">
              <a:extLst>
                <a:ext uri="{FF2B5EF4-FFF2-40B4-BE49-F238E27FC236}">
                  <a16:creationId xmlns:a16="http://schemas.microsoft.com/office/drawing/2014/main" id="{38120BF3-5056-8FCB-CE74-37E80F5ED71E}"/>
                </a:ext>
              </a:extLst>
            </p:cNvPr>
            <p:cNvSpPr/>
            <p:nvPr/>
          </p:nvSpPr>
          <p:spPr>
            <a:xfrm>
              <a:off x="5055923" y="48660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632" name="Freeform: Shape 5631">
              <a:extLst>
                <a:ext uri="{FF2B5EF4-FFF2-40B4-BE49-F238E27FC236}">
                  <a16:creationId xmlns:a16="http://schemas.microsoft.com/office/drawing/2014/main" id="{0ADD0EDD-AD01-B7A2-E29B-DA6AF3D1B3ED}"/>
                </a:ext>
              </a:extLst>
            </p:cNvPr>
            <p:cNvSpPr/>
            <p:nvPr/>
          </p:nvSpPr>
          <p:spPr>
            <a:xfrm>
              <a:off x="5055923" y="503275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5658" name="Freeform: Shape 5657">
              <a:extLst>
                <a:ext uri="{FF2B5EF4-FFF2-40B4-BE49-F238E27FC236}">
                  <a16:creationId xmlns:a16="http://schemas.microsoft.com/office/drawing/2014/main" id="{3DDB643C-246E-78BC-F9ED-1FD01F4B3028}"/>
                </a:ext>
              </a:extLst>
            </p:cNvPr>
            <p:cNvSpPr/>
            <p:nvPr/>
          </p:nvSpPr>
          <p:spPr>
            <a:xfrm>
              <a:off x="5055923" y="520426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5659" name="Freeform: Shape 5658">
              <a:extLst>
                <a:ext uri="{FF2B5EF4-FFF2-40B4-BE49-F238E27FC236}">
                  <a16:creationId xmlns:a16="http://schemas.microsoft.com/office/drawing/2014/main" id="{8BA0C144-76D4-C049-30A3-11B9AC3041C2}"/>
                </a:ext>
              </a:extLst>
            </p:cNvPr>
            <p:cNvSpPr/>
            <p:nvPr/>
          </p:nvSpPr>
          <p:spPr>
            <a:xfrm>
              <a:off x="5055923" y="537577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5660" name="Freeform: Shape 5659">
              <a:extLst>
                <a:ext uri="{FF2B5EF4-FFF2-40B4-BE49-F238E27FC236}">
                  <a16:creationId xmlns:a16="http://schemas.microsoft.com/office/drawing/2014/main" id="{E2332EB7-6039-6DF0-D918-63D89EFA30D2}"/>
                </a:ext>
              </a:extLst>
            </p:cNvPr>
            <p:cNvSpPr/>
            <p:nvPr/>
          </p:nvSpPr>
          <p:spPr>
            <a:xfrm>
              <a:off x="5055923" y="554251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sz="2400" dirty="0"/>
            </a:p>
          </p:txBody>
        </p:sp>
        <p:sp>
          <p:nvSpPr>
            <p:cNvPr id="5661" name="Freeform: Shape 5660">
              <a:extLst>
                <a:ext uri="{FF2B5EF4-FFF2-40B4-BE49-F238E27FC236}">
                  <a16:creationId xmlns:a16="http://schemas.microsoft.com/office/drawing/2014/main" id="{A7BF8022-F159-8745-B203-64552B25ACF7}"/>
                </a:ext>
              </a:extLst>
            </p:cNvPr>
            <p:cNvSpPr/>
            <p:nvPr/>
          </p:nvSpPr>
          <p:spPr>
            <a:xfrm>
              <a:off x="5055923" y="5714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5662" name="Freeform: Shape 5661">
              <a:extLst>
                <a:ext uri="{FF2B5EF4-FFF2-40B4-BE49-F238E27FC236}">
                  <a16:creationId xmlns:a16="http://schemas.microsoft.com/office/drawing/2014/main" id="{3F8B2EE2-8A27-04D6-EC85-C2E020591192}"/>
                </a:ext>
              </a:extLst>
            </p:cNvPr>
            <p:cNvSpPr/>
            <p:nvPr/>
          </p:nvSpPr>
          <p:spPr>
            <a:xfrm>
              <a:off x="5055923" y="58855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5663" name="Freeform: Shape 5662">
              <a:extLst>
                <a:ext uri="{FF2B5EF4-FFF2-40B4-BE49-F238E27FC236}">
                  <a16:creationId xmlns:a16="http://schemas.microsoft.com/office/drawing/2014/main" id="{C62FBD12-DF1E-7301-E3FE-BBE8CD7EE31F}"/>
                </a:ext>
              </a:extLst>
            </p:cNvPr>
            <p:cNvSpPr/>
            <p:nvPr/>
          </p:nvSpPr>
          <p:spPr>
            <a:xfrm>
              <a:off x="5055923" y="60570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5664" name="Freeform: Shape 5663">
              <a:extLst>
                <a:ext uri="{FF2B5EF4-FFF2-40B4-BE49-F238E27FC236}">
                  <a16:creationId xmlns:a16="http://schemas.microsoft.com/office/drawing/2014/main" id="{159DE9B2-03B9-6FC6-A5AD-3F27EB478240}"/>
                </a:ext>
              </a:extLst>
            </p:cNvPr>
            <p:cNvSpPr/>
            <p:nvPr/>
          </p:nvSpPr>
          <p:spPr>
            <a:xfrm>
              <a:off x="5055923" y="622378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sz="2400" dirty="0"/>
            </a:p>
          </p:txBody>
        </p:sp>
        <p:sp>
          <p:nvSpPr>
            <p:cNvPr id="5665" name="Freeform: Shape 5664">
              <a:extLst>
                <a:ext uri="{FF2B5EF4-FFF2-40B4-BE49-F238E27FC236}">
                  <a16:creationId xmlns:a16="http://schemas.microsoft.com/office/drawing/2014/main" id="{49F9E727-D651-A3EB-7AA9-EA99E0E61B7C}"/>
                </a:ext>
              </a:extLst>
            </p:cNvPr>
            <p:cNvSpPr/>
            <p:nvPr/>
          </p:nvSpPr>
          <p:spPr>
            <a:xfrm>
              <a:off x="5055924" y="63952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5666" name="Freeform: Shape 5665">
              <a:extLst>
                <a:ext uri="{FF2B5EF4-FFF2-40B4-BE49-F238E27FC236}">
                  <a16:creationId xmlns:a16="http://schemas.microsoft.com/office/drawing/2014/main" id="{7DFFEF4D-CFC8-A25B-F145-C637722FCCC9}"/>
                </a:ext>
              </a:extLst>
            </p:cNvPr>
            <p:cNvSpPr/>
            <p:nvPr/>
          </p:nvSpPr>
          <p:spPr>
            <a:xfrm>
              <a:off x="5055925" y="65667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5667" name="Freeform: Shape 5666">
              <a:extLst>
                <a:ext uri="{FF2B5EF4-FFF2-40B4-BE49-F238E27FC236}">
                  <a16:creationId xmlns:a16="http://schemas.microsoft.com/office/drawing/2014/main" id="{1CD01770-8BF5-0355-91BE-1E73C5DEAFD2}"/>
                </a:ext>
              </a:extLst>
            </p:cNvPr>
            <p:cNvSpPr/>
            <p:nvPr/>
          </p:nvSpPr>
          <p:spPr>
            <a:xfrm>
              <a:off x="5222668" y="9499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668" name="Freeform: Shape 5667">
              <a:extLst>
                <a:ext uri="{FF2B5EF4-FFF2-40B4-BE49-F238E27FC236}">
                  <a16:creationId xmlns:a16="http://schemas.microsoft.com/office/drawing/2014/main" id="{33CB9FF7-7E1A-3407-93D0-44FA53CE7335}"/>
                </a:ext>
              </a:extLst>
            </p:cNvPr>
            <p:cNvSpPr/>
            <p:nvPr/>
          </p:nvSpPr>
          <p:spPr>
            <a:xfrm>
              <a:off x="5222668" y="11214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669" name="Freeform: Shape 5668">
              <a:extLst>
                <a:ext uri="{FF2B5EF4-FFF2-40B4-BE49-F238E27FC236}">
                  <a16:creationId xmlns:a16="http://schemas.microsoft.com/office/drawing/2014/main" id="{5619CC16-7E2E-5365-4BF3-D16CE7972F19}"/>
                </a:ext>
              </a:extLst>
            </p:cNvPr>
            <p:cNvSpPr/>
            <p:nvPr/>
          </p:nvSpPr>
          <p:spPr>
            <a:xfrm>
              <a:off x="5222668" y="128817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670" name="Freeform: Shape 5669">
              <a:extLst>
                <a:ext uri="{FF2B5EF4-FFF2-40B4-BE49-F238E27FC236}">
                  <a16:creationId xmlns:a16="http://schemas.microsoft.com/office/drawing/2014/main" id="{D40904B3-6B95-43DB-8395-D699C51370B6}"/>
                </a:ext>
              </a:extLst>
            </p:cNvPr>
            <p:cNvSpPr/>
            <p:nvPr/>
          </p:nvSpPr>
          <p:spPr>
            <a:xfrm>
              <a:off x="5222668" y="14596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671" name="Freeform: Shape 5670">
              <a:extLst>
                <a:ext uri="{FF2B5EF4-FFF2-40B4-BE49-F238E27FC236}">
                  <a16:creationId xmlns:a16="http://schemas.microsoft.com/office/drawing/2014/main" id="{609311FD-1363-6A7B-F16B-5C9BAB31E9B7}"/>
                </a:ext>
              </a:extLst>
            </p:cNvPr>
            <p:cNvSpPr/>
            <p:nvPr/>
          </p:nvSpPr>
          <p:spPr>
            <a:xfrm>
              <a:off x="5222668" y="16311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672" name="Freeform: Shape 5671">
              <a:extLst>
                <a:ext uri="{FF2B5EF4-FFF2-40B4-BE49-F238E27FC236}">
                  <a16:creationId xmlns:a16="http://schemas.microsoft.com/office/drawing/2014/main" id="{4DDC2FA5-F21D-8FAC-1BA9-43FF56B240C7}"/>
                </a:ext>
              </a:extLst>
            </p:cNvPr>
            <p:cNvSpPr/>
            <p:nvPr/>
          </p:nvSpPr>
          <p:spPr>
            <a:xfrm>
              <a:off x="5222668" y="18026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698" name="Freeform: Shape 5697">
              <a:extLst>
                <a:ext uri="{FF2B5EF4-FFF2-40B4-BE49-F238E27FC236}">
                  <a16:creationId xmlns:a16="http://schemas.microsoft.com/office/drawing/2014/main" id="{155774DA-A523-163A-90E2-513AC74216DA}"/>
                </a:ext>
              </a:extLst>
            </p:cNvPr>
            <p:cNvSpPr/>
            <p:nvPr/>
          </p:nvSpPr>
          <p:spPr>
            <a:xfrm>
              <a:off x="5222668" y="196944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699" name="Freeform: Shape 5698">
              <a:extLst>
                <a:ext uri="{FF2B5EF4-FFF2-40B4-BE49-F238E27FC236}">
                  <a16:creationId xmlns:a16="http://schemas.microsoft.com/office/drawing/2014/main" id="{A5C79F8A-D41B-5E4F-5B73-BFD50AD4A4C6}"/>
                </a:ext>
              </a:extLst>
            </p:cNvPr>
            <p:cNvSpPr/>
            <p:nvPr/>
          </p:nvSpPr>
          <p:spPr>
            <a:xfrm>
              <a:off x="5222668" y="214094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00" name="Freeform: Shape 5699">
              <a:extLst>
                <a:ext uri="{FF2B5EF4-FFF2-40B4-BE49-F238E27FC236}">
                  <a16:creationId xmlns:a16="http://schemas.microsoft.com/office/drawing/2014/main" id="{A36CF79A-D84A-54C3-F290-E21B92562338}"/>
                </a:ext>
              </a:extLst>
            </p:cNvPr>
            <p:cNvSpPr/>
            <p:nvPr/>
          </p:nvSpPr>
          <p:spPr>
            <a:xfrm>
              <a:off x="5222668" y="23124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01" name="Freeform: Shape 5700">
              <a:extLst>
                <a:ext uri="{FF2B5EF4-FFF2-40B4-BE49-F238E27FC236}">
                  <a16:creationId xmlns:a16="http://schemas.microsoft.com/office/drawing/2014/main" id="{7DD13A2F-2910-38DA-01E9-3E545E86223C}"/>
                </a:ext>
              </a:extLst>
            </p:cNvPr>
            <p:cNvSpPr/>
            <p:nvPr/>
          </p:nvSpPr>
          <p:spPr>
            <a:xfrm>
              <a:off x="5222668" y="247919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702" name="Freeform: Shape 5701">
              <a:extLst>
                <a:ext uri="{FF2B5EF4-FFF2-40B4-BE49-F238E27FC236}">
                  <a16:creationId xmlns:a16="http://schemas.microsoft.com/office/drawing/2014/main" id="{78C4306C-B4AD-FA29-1346-35440EB573C0}"/>
                </a:ext>
              </a:extLst>
            </p:cNvPr>
            <p:cNvSpPr/>
            <p:nvPr/>
          </p:nvSpPr>
          <p:spPr>
            <a:xfrm>
              <a:off x="5222668" y="265070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03" name="Freeform: Shape 5702">
              <a:extLst>
                <a:ext uri="{FF2B5EF4-FFF2-40B4-BE49-F238E27FC236}">
                  <a16:creationId xmlns:a16="http://schemas.microsoft.com/office/drawing/2014/main" id="{BE741932-921A-AAD2-7636-A19B6E92D869}"/>
                </a:ext>
              </a:extLst>
            </p:cNvPr>
            <p:cNvSpPr/>
            <p:nvPr/>
          </p:nvSpPr>
          <p:spPr>
            <a:xfrm>
              <a:off x="5222668" y="28222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04" name="Freeform: Shape 5703">
              <a:extLst>
                <a:ext uri="{FF2B5EF4-FFF2-40B4-BE49-F238E27FC236}">
                  <a16:creationId xmlns:a16="http://schemas.microsoft.com/office/drawing/2014/main" id="{14834F39-95F6-D469-0AB1-15BD9714BDBA}"/>
                </a:ext>
              </a:extLst>
            </p:cNvPr>
            <p:cNvSpPr/>
            <p:nvPr/>
          </p:nvSpPr>
          <p:spPr>
            <a:xfrm>
              <a:off x="5222668" y="29937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05" name="Freeform: Shape 5704">
              <a:extLst>
                <a:ext uri="{FF2B5EF4-FFF2-40B4-BE49-F238E27FC236}">
                  <a16:creationId xmlns:a16="http://schemas.microsoft.com/office/drawing/2014/main" id="{0BAD6705-F2D6-98BD-7734-3168984A501C}"/>
                </a:ext>
              </a:extLst>
            </p:cNvPr>
            <p:cNvSpPr/>
            <p:nvPr/>
          </p:nvSpPr>
          <p:spPr>
            <a:xfrm>
              <a:off x="5222668" y="316046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706" name="Freeform: Shape 5705">
              <a:extLst>
                <a:ext uri="{FF2B5EF4-FFF2-40B4-BE49-F238E27FC236}">
                  <a16:creationId xmlns:a16="http://schemas.microsoft.com/office/drawing/2014/main" id="{9D80ED8F-4158-521B-8C9F-A4F04D539689}"/>
                </a:ext>
              </a:extLst>
            </p:cNvPr>
            <p:cNvSpPr/>
            <p:nvPr/>
          </p:nvSpPr>
          <p:spPr>
            <a:xfrm>
              <a:off x="5222668" y="33319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07" name="Freeform: Shape 5706">
              <a:extLst>
                <a:ext uri="{FF2B5EF4-FFF2-40B4-BE49-F238E27FC236}">
                  <a16:creationId xmlns:a16="http://schemas.microsoft.com/office/drawing/2014/main" id="{2862983E-31DB-28BB-EE9C-5393F04EC93F}"/>
                </a:ext>
              </a:extLst>
            </p:cNvPr>
            <p:cNvSpPr/>
            <p:nvPr/>
          </p:nvSpPr>
          <p:spPr>
            <a:xfrm>
              <a:off x="5222668" y="35034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08" name="Freeform: Shape 5707">
              <a:extLst>
                <a:ext uri="{FF2B5EF4-FFF2-40B4-BE49-F238E27FC236}">
                  <a16:creationId xmlns:a16="http://schemas.microsoft.com/office/drawing/2014/main" id="{4318DB8C-79BF-C5A9-15C3-F558142FFDEA}"/>
                </a:ext>
              </a:extLst>
            </p:cNvPr>
            <p:cNvSpPr/>
            <p:nvPr/>
          </p:nvSpPr>
          <p:spPr>
            <a:xfrm>
              <a:off x="5222668" y="36749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09" name="Freeform: Shape 5708">
              <a:extLst>
                <a:ext uri="{FF2B5EF4-FFF2-40B4-BE49-F238E27FC236}">
                  <a16:creationId xmlns:a16="http://schemas.microsoft.com/office/drawing/2014/main" id="{26111A27-A6BA-D415-A687-85BC9859F3EC}"/>
                </a:ext>
              </a:extLst>
            </p:cNvPr>
            <p:cNvSpPr/>
            <p:nvPr/>
          </p:nvSpPr>
          <p:spPr>
            <a:xfrm>
              <a:off x="5222668" y="384173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10" name="Freeform: Shape 5709">
              <a:extLst>
                <a:ext uri="{FF2B5EF4-FFF2-40B4-BE49-F238E27FC236}">
                  <a16:creationId xmlns:a16="http://schemas.microsoft.com/office/drawing/2014/main" id="{015492A5-FB4C-3522-61AF-7A606EF03474}"/>
                </a:ext>
              </a:extLst>
            </p:cNvPr>
            <p:cNvSpPr/>
            <p:nvPr/>
          </p:nvSpPr>
          <p:spPr>
            <a:xfrm>
              <a:off x="5222668" y="40132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11" name="Freeform: Shape 5710">
              <a:extLst>
                <a:ext uri="{FF2B5EF4-FFF2-40B4-BE49-F238E27FC236}">
                  <a16:creationId xmlns:a16="http://schemas.microsoft.com/office/drawing/2014/main" id="{000B4398-52B1-46FC-7F46-029C948DC77B}"/>
                </a:ext>
              </a:extLst>
            </p:cNvPr>
            <p:cNvSpPr/>
            <p:nvPr/>
          </p:nvSpPr>
          <p:spPr>
            <a:xfrm>
              <a:off x="5222668" y="41847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12" name="Freeform: Shape 5711">
              <a:extLst>
                <a:ext uri="{FF2B5EF4-FFF2-40B4-BE49-F238E27FC236}">
                  <a16:creationId xmlns:a16="http://schemas.microsoft.com/office/drawing/2014/main" id="{FC679B72-1D3F-D1E3-36B1-9FDAA60314D2}"/>
                </a:ext>
              </a:extLst>
            </p:cNvPr>
            <p:cNvSpPr/>
            <p:nvPr/>
          </p:nvSpPr>
          <p:spPr>
            <a:xfrm>
              <a:off x="5222668" y="435149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738" name="Freeform: Shape 5737">
              <a:extLst>
                <a:ext uri="{FF2B5EF4-FFF2-40B4-BE49-F238E27FC236}">
                  <a16:creationId xmlns:a16="http://schemas.microsoft.com/office/drawing/2014/main" id="{951EC065-ADF4-FDA1-FC35-C443254E0075}"/>
                </a:ext>
              </a:extLst>
            </p:cNvPr>
            <p:cNvSpPr/>
            <p:nvPr/>
          </p:nvSpPr>
          <p:spPr>
            <a:xfrm>
              <a:off x="5222668" y="45229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39" name="Freeform: Shape 5738">
              <a:extLst>
                <a:ext uri="{FF2B5EF4-FFF2-40B4-BE49-F238E27FC236}">
                  <a16:creationId xmlns:a16="http://schemas.microsoft.com/office/drawing/2014/main" id="{AA778556-8EB5-CFEE-4D4F-623305C3AEAD}"/>
                </a:ext>
              </a:extLst>
            </p:cNvPr>
            <p:cNvSpPr/>
            <p:nvPr/>
          </p:nvSpPr>
          <p:spPr>
            <a:xfrm>
              <a:off x="5222668" y="46945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40" name="Freeform: Shape 5739">
              <a:extLst>
                <a:ext uri="{FF2B5EF4-FFF2-40B4-BE49-F238E27FC236}">
                  <a16:creationId xmlns:a16="http://schemas.microsoft.com/office/drawing/2014/main" id="{D67C510F-2535-6B89-CF4E-1D01519A62E2}"/>
                </a:ext>
              </a:extLst>
            </p:cNvPr>
            <p:cNvSpPr/>
            <p:nvPr/>
          </p:nvSpPr>
          <p:spPr>
            <a:xfrm>
              <a:off x="5222668" y="48660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41" name="Freeform: Shape 5740">
              <a:extLst>
                <a:ext uri="{FF2B5EF4-FFF2-40B4-BE49-F238E27FC236}">
                  <a16:creationId xmlns:a16="http://schemas.microsoft.com/office/drawing/2014/main" id="{FDE584FE-A70D-8ED1-38E6-4783CEA9B7B6}"/>
                </a:ext>
              </a:extLst>
            </p:cNvPr>
            <p:cNvSpPr/>
            <p:nvPr/>
          </p:nvSpPr>
          <p:spPr>
            <a:xfrm>
              <a:off x="5222668" y="503275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742" name="Freeform: Shape 5741">
              <a:extLst>
                <a:ext uri="{FF2B5EF4-FFF2-40B4-BE49-F238E27FC236}">
                  <a16:creationId xmlns:a16="http://schemas.microsoft.com/office/drawing/2014/main" id="{258A95A2-255D-004C-7D9B-8A69662A4DEF}"/>
                </a:ext>
              </a:extLst>
            </p:cNvPr>
            <p:cNvSpPr/>
            <p:nvPr/>
          </p:nvSpPr>
          <p:spPr>
            <a:xfrm>
              <a:off x="5222668" y="52042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43" name="Freeform: Shape 5742">
              <a:extLst>
                <a:ext uri="{FF2B5EF4-FFF2-40B4-BE49-F238E27FC236}">
                  <a16:creationId xmlns:a16="http://schemas.microsoft.com/office/drawing/2014/main" id="{A29735C8-7509-FBB3-E4EA-CC1E630FB069}"/>
                </a:ext>
              </a:extLst>
            </p:cNvPr>
            <p:cNvSpPr/>
            <p:nvPr/>
          </p:nvSpPr>
          <p:spPr>
            <a:xfrm>
              <a:off x="5222668" y="537577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744" name="Freeform: Shape 5743">
              <a:extLst>
                <a:ext uri="{FF2B5EF4-FFF2-40B4-BE49-F238E27FC236}">
                  <a16:creationId xmlns:a16="http://schemas.microsoft.com/office/drawing/2014/main" id="{6688E134-9BFE-6FBC-4CFE-59F928A0962E}"/>
                </a:ext>
              </a:extLst>
            </p:cNvPr>
            <p:cNvSpPr/>
            <p:nvPr/>
          </p:nvSpPr>
          <p:spPr>
            <a:xfrm>
              <a:off x="5222668" y="554251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sz="2400" dirty="0"/>
            </a:p>
          </p:txBody>
        </p:sp>
        <p:sp>
          <p:nvSpPr>
            <p:cNvPr id="5745" name="Freeform: Shape 5744">
              <a:extLst>
                <a:ext uri="{FF2B5EF4-FFF2-40B4-BE49-F238E27FC236}">
                  <a16:creationId xmlns:a16="http://schemas.microsoft.com/office/drawing/2014/main" id="{F10F7856-95DB-2A70-9713-19DE07542C8F}"/>
                </a:ext>
              </a:extLst>
            </p:cNvPr>
            <p:cNvSpPr/>
            <p:nvPr/>
          </p:nvSpPr>
          <p:spPr>
            <a:xfrm>
              <a:off x="5222668" y="57140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746" name="Freeform: Shape 5745">
              <a:extLst>
                <a:ext uri="{FF2B5EF4-FFF2-40B4-BE49-F238E27FC236}">
                  <a16:creationId xmlns:a16="http://schemas.microsoft.com/office/drawing/2014/main" id="{19F65B07-B8F4-4FBF-DB37-CEC152CECC7C}"/>
                </a:ext>
              </a:extLst>
            </p:cNvPr>
            <p:cNvSpPr/>
            <p:nvPr/>
          </p:nvSpPr>
          <p:spPr>
            <a:xfrm>
              <a:off x="5222668" y="58855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747" name="Freeform: Shape 5746">
              <a:extLst>
                <a:ext uri="{FF2B5EF4-FFF2-40B4-BE49-F238E27FC236}">
                  <a16:creationId xmlns:a16="http://schemas.microsoft.com/office/drawing/2014/main" id="{84F995DB-EB1A-C8DD-BC23-4604AF7B62FF}"/>
                </a:ext>
              </a:extLst>
            </p:cNvPr>
            <p:cNvSpPr/>
            <p:nvPr/>
          </p:nvSpPr>
          <p:spPr>
            <a:xfrm>
              <a:off x="5222668" y="60570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748" name="Freeform: Shape 5747">
              <a:extLst>
                <a:ext uri="{FF2B5EF4-FFF2-40B4-BE49-F238E27FC236}">
                  <a16:creationId xmlns:a16="http://schemas.microsoft.com/office/drawing/2014/main" id="{1B6AC920-379C-A3C8-489E-AF934688932A}"/>
                </a:ext>
              </a:extLst>
            </p:cNvPr>
            <p:cNvSpPr/>
            <p:nvPr/>
          </p:nvSpPr>
          <p:spPr>
            <a:xfrm>
              <a:off x="5222668" y="62237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sz="2400" dirty="0"/>
            </a:p>
          </p:txBody>
        </p:sp>
        <p:sp>
          <p:nvSpPr>
            <p:cNvPr id="5749" name="Freeform: Shape 5748">
              <a:extLst>
                <a:ext uri="{FF2B5EF4-FFF2-40B4-BE49-F238E27FC236}">
                  <a16:creationId xmlns:a16="http://schemas.microsoft.com/office/drawing/2014/main" id="{81DDF528-C057-9649-BC66-E2299FC7B051}"/>
                </a:ext>
              </a:extLst>
            </p:cNvPr>
            <p:cNvSpPr/>
            <p:nvPr/>
          </p:nvSpPr>
          <p:spPr>
            <a:xfrm>
              <a:off x="5222668" y="639529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750" name="Freeform: Shape 5749">
              <a:extLst>
                <a:ext uri="{FF2B5EF4-FFF2-40B4-BE49-F238E27FC236}">
                  <a16:creationId xmlns:a16="http://schemas.microsoft.com/office/drawing/2014/main" id="{F7AD9FB9-2DEB-7EDC-4578-94D8BFB23876}"/>
                </a:ext>
              </a:extLst>
            </p:cNvPr>
            <p:cNvSpPr/>
            <p:nvPr/>
          </p:nvSpPr>
          <p:spPr>
            <a:xfrm>
              <a:off x="5222669" y="65667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751" name="Freeform: Shape 5750">
              <a:extLst>
                <a:ext uri="{FF2B5EF4-FFF2-40B4-BE49-F238E27FC236}">
                  <a16:creationId xmlns:a16="http://schemas.microsoft.com/office/drawing/2014/main" id="{2598B115-4960-927E-CEF8-3A399F2C3B4B}"/>
                </a:ext>
              </a:extLst>
            </p:cNvPr>
            <p:cNvSpPr/>
            <p:nvPr/>
          </p:nvSpPr>
          <p:spPr>
            <a:xfrm>
              <a:off x="5384649" y="9499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52" name="Freeform: Shape 5751">
              <a:extLst>
                <a:ext uri="{FF2B5EF4-FFF2-40B4-BE49-F238E27FC236}">
                  <a16:creationId xmlns:a16="http://schemas.microsoft.com/office/drawing/2014/main" id="{A4C8AB09-1F5C-F3E1-8EE9-FA077DEB116C}"/>
                </a:ext>
              </a:extLst>
            </p:cNvPr>
            <p:cNvSpPr/>
            <p:nvPr/>
          </p:nvSpPr>
          <p:spPr>
            <a:xfrm>
              <a:off x="5384649" y="11214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78" name="Freeform: Shape 5777">
              <a:extLst>
                <a:ext uri="{FF2B5EF4-FFF2-40B4-BE49-F238E27FC236}">
                  <a16:creationId xmlns:a16="http://schemas.microsoft.com/office/drawing/2014/main" id="{B33470DD-EBB6-18FB-C514-8F18653E275B}"/>
                </a:ext>
              </a:extLst>
            </p:cNvPr>
            <p:cNvSpPr/>
            <p:nvPr/>
          </p:nvSpPr>
          <p:spPr>
            <a:xfrm>
              <a:off x="5384649" y="12881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779" name="Freeform: Shape 5778">
              <a:extLst>
                <a:ext uri="{FF2B5EF4-FFF2-40B4-BE49-F238E27FC236}">
                  <a16:creationId xmlns:a16="http://schemas.microsoft.com/office/drawing/2014/main" id="{F132002D-0648-17D7-5206-E91CB97F5DD1}"/>
                </a:ext>
              </a:extLst>
            </p:cNvPr>
            <p:cNvSpPr/>
            <p:nvPr/>
          </p:nvSpPr>
          <p:spPr>
            <a:xfrm>
              <a:off x="5384649" y="14596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80" name="Freeform: Shape 5779">
              <a:extLst>
                <a:ext uri="{FF2B5EF4-FFF2-40B4-BE49-F238E27FC236}">
                  <a16:creationId xmlns:a16="http://schemas.microsoft.com/office/drawing/2014/main" id="{0FF2CADA-6EDE-EA90-DB9B-26A5484755FC}"/>
                </a:ext>
              </a:extLst>
            </p:cNvPr>
            <p:cNvSpPr/>
            <p:nvPr/>
          </p:nvSpPr>
          <p:spPr>
            <a:xfrm>
              <a:off x="5384649" y="16311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81" name="Freeform: Shape 5780">
              <a:extLst>
                <a:ext uri="{FF2B5EF4-FFF2-40B4-BE49-F238E27FC236}">
                  <a16:creationId xmlns:a16="http://schemas.microsoft.com/office/drawing/2014/main" id="{D550FB8C-7CDB-1909-0316-9242C541705C}"/>
                </a:ext>
              </a:extLst>
            </p:cNvPr>
            <p:cNvSpPr/>
            <p:nvPr/>
          </p:nvSpPr>
          <p:spPr>
            <a:xfrm>
              <a:off x="5384649" y="18026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82" name="Freeform: Shape 5781">
              <a:extLst>
                <a:ext uri="{FF2B5EF4-FFF2-40B4-BE49-F238E27FC236}">
                  <a16:creationId xmlns:a16="http://schemas.microsoft.com/office/drawing/2014/main" id="{CFF7002A-3741-B843-BAC2-697307A8CD99}"/>
                </a:ext>
              </a:extLst>
            </p:cNvPr>
            <p:cNvSpPr/>
            <p:nvPr/>
          </p:nvSpPr>
          <p:spPr>
            <a:xfrm>
              <a:off x="5384649" y="196943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783" name="Freeform: Shape 5782">
              <a:extLst>
                <a:ext uri="{FF2B5EF4-FFF2-40B4-BE49-F238E27FC236}">
                  <a16:creationId xmlns:a16="http://schemas.microsoft.com/office/drawing/2014/main" id="{7A219690-0304-FBA7-3836-B9B273C33572}"/>
                </a:ext>
              </a:extLst>
            </p:cNvPr>
            <p:cNvSpPr/>
            <p:nvPr/>
          </p:nvSpPr>
          <p:spPr>
            <a:xfrm>
              <a:off x="5384649" y="21409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84" name="Freeform: Shape 5783">
              <a:extLst>
                <a:ext uri="{FF2B5EF4-FFF2-40B4-BE49-F238E27FC236}">
                  <a16:creationId xmlns:a16="http://schemas.microsoft.com/office/drawing/2014/main" id="{18812969-567E-EF3A-049D-AE1C9E593BED}"/>
                </a:ext>
              </a:extLst>
            </p:cNvPr>
            <p:cNvSpPr/>
            <p:nvPr/>
          </p:nvSpPr>
          <p:spPr>
            <a:xfrm>
              <a:off x="5384649" y="23124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85" name="Freeform: Shape 5784">
              <a:extLst>
                <a:ext uri="{FF2B5EF4-FFF2-40B4-BE49-F238E27FC236}">
                  <a16:creationId xmlns:a16="http://schemas.microsoft.com/office/drawing/2014/main" id="{86C6BAF0-7605-7472-2EAE-B22B3AD8AA19}"/>
                </a:ext>
              </a:extLst>
            </p:cNvPr>
            <p:cNvSpPr/>
            <p:nvPr/>
          </p:nvSpPr>
          <p:spPr>
            <a:xfrm>
              <a:off x="5384649" y="247919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786" name="Freeform: Shape 5785">
              <a:extLst>
                <a:ext uri="{FF2B5EF4-FFF2-40B4-BE49-F238E27FC236}">
                  <a16:creationId xmlns:a16="http://schemas.microsoft.com/office/drawing/2014/main" id="{4103F364-24F7-D86A-6316-90A2E7E305DC}"/>
                </a:ext>
              </a:extLst>
            </p:cNvPr>
            <p:cNvSpPr/>
            <p:nvPr/>
          </p:nvSpPr>
          <p:spPr>
            <a:xfrm>
              <a:off x="5384649" y="26507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87" name="Freeform: Shape 5786">
              <a:extLst>
                <a:ext uri="{FF2B5EF4-FFF2-40B4-BE49-F238E27FC236}">
                  <a16:creationId xmlns:a16="http://schemas.microsoft.com/office/drawing/2014/main" id="{67064121-D67A-E4C3-4635-8AD40DB3A463}"/>
                </a:ext>
              </a:extLst>
            </p:cNvPr>
            <p:cNvSpPr/>
            <p:nvPr/>
          </p:nvSpPr>
          <p:spPr>
            <a:xfrm>
              <a:off x="5384649" y="28222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88" name="Freeform: Shape 5787">
              <a:extLst>
                <a:ext uri="{FF2B5EF4-FFF2-40B4-BE49-F238E27FC236}">
                  <a16:creationId xmlns:a16="http://schemas.microsoft.com/office/drawing/2014/main" id="{40086266-06EC-33A9-F3C4-F422BD2F990E}"/>
                </a:ext>
              </a:extLst>
            </p:cNvPr>
            <p:cNvSpPr/>
            <p:nvPr/>
          </p:nvSpPr>
          <p:spPr>
            <a:xfrm>
              <a:off x="5384649" y="29937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89" name="Freeform: Shape 5788">
              <a:extLst>
                <a:ext uri="{FF2B5EF4-FFF2-40B4-BE49-F238E27FC236}">
                  <a16:creationId xmlns:a16="http://schemas.microsoft.com/office/drawing/2014/main" id="{C7FAAF7E-912C-9FD2-794C-118A4CDA0112}"/>
                </a:ext>
              </a:extLst>
            </p:cNvPr>
            <p:cNvSpPr/>
            <p:nvPr/>
          </p:nvSpPr>
          <p:spPr>
            <a:xfrm>
              <a:off x="5384649" y="31604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790" name="Freeform: Shape 5789">
              <a:extLst>
                <a:ext uri="{FF2B5EF4-FFF2-40B4-BE49-F238E27FC236}">
                  <a16:creationId xmlns:a16="http://schemas.microsoft.com/office/drawing/2014/main" id="{E953359A-8B6C-A768-5096-5EBFD55CD2B1}"/>
                </a:ext>
              </a:extLst>
            </p:cNvPr>
            <p:cNvSpPr/>
            <p:nvPr/>
          </p:nvSpPr>
          <p:spPr>
            <a:xfrm>
              <a:off x="5384649" y="333197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91" name="Freeform: Shape 5790">
              <a:extLst>
                <a:ext uri="{FF2B5EF4-FFF2-40B4-BE49-F238E27FC236}">
                  <a16:creationId xmlns:a16="http://schemas.microsoft.com/office/drawing/2014/main" id="{76E872EE-8671-50FA-170F-9AD36B9A213E}"/>
                </a:ext>
              </a:extLst>
            </p:cNvPr>
            <p:cNvSpPr/>
            <p:nvPr/>
          </p:nvSpPr>
          <p:spPr>
            <a:xfrm>
              <a:off x="5384649" y="35034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792" name="Freeform: Shape 5791">
              <a:extLst>
                <a:ext uri="{FF2B5EF4-FFF2-40B4-BE49-F238E27FC236}">
                  <a16:creationId xmlns:a16="http://schemas.microsoft.com/office/drawing/2014/main" id="{C06C24F1-9E3E-5014-AFF9-64BFF4B6FBE6}"/>
                </a:ext>
              </a:extLst>
            </p:cNvPr>
            <p:cNvSpPr/>
            <p:nvPr/>
          </p:nvSpPr>
          <p:spPr>
            <a:xfrm>
              <a:off x="5384649" y="36749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818" name="Freeform: Shape 5817">
              <a:extLst>
                <a:ext uri="{FF2B5EF4-FFF2-40B4-BE49-F238E27FC236}">
                  <a16:creationId xmlns:a16="http://schemas.microsoft.com/office/drawing/2014/main" id="{A5C5BC4E-C6A0-F562-D34E-F4FB0B57406E}"/>
                </a:ext>
              </a:extLst>
            </p:cNvPr>
            <p:cNvSpPr/>
            <p:nvPr/>
          </p:nvSpPr>
          <p:spPr>
            <a:xfrm>
              <a:off x="5384649" y="38417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819" name="Freeform: Shape 5818">
              <a:extLst>
                <a:ext uri="{FF2B5EF4-FFF2-40B4-BE49-F238E27FC236}">
                  <a16:creationId xmlns:a16="http://schemas.microsoft.com/office/drawing/2014/main" id="{291A86D8-D7CF-1471-1CE6-EBFF42C0BD21}"/>
                </a:ext>
              </a:extLst>
            </p:cNvPr>
            <p:cNvSpPr/>
            <p:nvPr/>
          </p:nvSpPr>
          <p:spPr>
            <a:xfrm>
              <a:off x="5384649" y="40132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820" name="Freeform: Shape 5819">
              <a:extLst>
                <a:ext uri="{FF2B5EF4-FFF2-40B4-BE49-F238E27FC236}">
                  <a16:creationId xmlns:a16="http://schemas.microsoft.com/office/drawing/2014/main" id="{1C1F90B5-58B2-163D-A711-BEF51116158D}"/>
                </a:ext>
              </a:extLst>
            </p:cNvPr>
            <p:cNvSpPr/>
            <p:nvPr/>
          </p:nvSpPr>
          <p:spPr>
            <a:xfrm>
              <a:off x="5384649" y="418474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821" name="Freeform: Shape 5820">
              <a:extLst>
                <a:ext uri="{FF2B5EF4-FFF2-40B4-BE49-F238E27FC236}">
                  <a16:creationId xmlns:a16="http://schemas.microsoft.com/office/drawing/2014/main" id="{2AAC44BB-FDF8-5673-D8F8-27F974A3284E}"/>
                </a:ext>
              </a:extLst>
            </p:cNvPr>
            <p:cNvSpPr/>
            <p:nvPr/>
          </p:nvSpPr>
          <p:spPr>
            <a:xfrm>
              <a:off x="5384649" y="435149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822" name="Freeform: Shape 5821">
              <a:extLst>
                <a:ext uri="{FF2B5EF4-FFF2-40B4-BE49-F238E27FC236}">
                  <a16:creationId xmlns:a16="http://schemas.microsoft.com/office/drawing/2014/main" id="{AB389087-EC18-0237-2B02-E297DF935B8E}"/>
                </a:ext>
              </a:extLst>
            </p:cNvPr>
            <p:cNvSpPr/>
            <p:nvPr/>
          </p:nvSpPr>
          <p:spPr>
            <a:xfrm>
              <a:off x="5384649" y="45229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823" name="Freeform: Shape 5822">
              <a:extLst>
                <a:ext uri="{FF2B5EF4-FFF2-40B4-BE49-F238E27FC236}">
                  <a16:creationId xmlns:a16="http://schemas.microsoft.com/office/drawing/2014/main" id="{1C956FB7-DA60-6FAB-8A89-923A0A86052A}"/>
                </a:ext>
              </a:extLst>
            </p:cNvPr>
            <p:cNvSpPr/>
            <p:nvPr/>
          </p:nvSpPr>
          <p:spPr>
            <a:xfrm>
              <a:off x="5384649" y="46945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824" name="Freeform: Shape 5823">
              <a:extLst>
                <a:ext uri="{FF2B5EF4-FFF2-40B4-BE49-F238E27FC236}">
                  <a16:creationId xmlns:a16="http://schemas.microsoft.com/office/drawing/2014/main" id="{96052931-81B7-B563-A2BD-971690E3EDC2}"/>
                </a:ext>
              </a:extLst>
            </p:cNvPr>
            <p:cNvSpPr/>
            <p:nvPr/>
          </p:nvSpPr>
          <p:spPr>
            <a:xfrm>
              <a:off x="5384649" y="48660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825" name="Freeform: Shape 5824">
              <a:extLst>
                <a:ext uri="{FF2B5EF4-FFF2-40B4-BE49-F238E27FC236}">
                  <a16:creationId xmlns:a16="http://schemas.microsoft.com/office/drawing/2014/main" id="{C9A37246-2716-9B62-ECF7-2C736206EFF9}"/>
                </a:ext>
              </a:extLst>
            </p:cNvPr>
            <p:cNvSpPr/>
            <p:nvPr/>
          </p:nvSpPr>
          <p:spPr>
            <a:xfrm>
              <a:off x="5384649" y="503275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826" name="Freeform: Shape 5825">
              <a:extLst>
                <a:ext uri="{FF2B5EF4-FFF2-40B4-BE49-F238E27FC236}">
                  <a16:creationId xmlns:a16="http://schemas.microsoft.com/office/drawing/2014/main" id="{657BC47C-E5CE-C226-84C1-3878C259E135}"/>
                </a:ext>
              </a:extLst>
            </p:cNvPr>
            <p:cNvSpPr/>
            <p:nvPr/>
          </p:nvSpPr>
          <p:spPr>
            <a:xfrm>
              <a:off x="5384649" y="520426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827" name="Freeform: Shape 5826">
              <a:extLst>
                <a:ext uri="{FF2B5EF4-FFF2-40B4-BE49-F238E27FC236}">
                  <a16:creationId xmlns:a16="http://schemas.microsoft.com/office/drawing/2014/main" id="{8DB77D12-309E-8554-27D4-503DDAEFA2EF}"/>
                </a:ext>
              </a:extLst>
            </p:cNvPr>
            <p:cNvSpPr/>
            <p:nvPr/>
          </p:nvSpPr>
          <p:spPr>
            <a:xfrm>
              <a:off x="5384649" y="53757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828" name="Freeform: Shape 5827">
              <a:extLst>
                <a:ext uri="{FF2B5EF4-FFF2-40B4-BE49-F238E27FC236}">
                  <a16:creationId xmlns:a16="http://schemas.microsoft.com/office/drawing/2014/main" id="{A482CC13-1E38-A682-1BBA-AD9DC000816C}"/>
                </a:ext>
              </a:extLst>
            </p:cNvPr>
            <p:cNvSpPr/>
            <p:nvPr/>
          </p:nvSpPr>
          <p:spPr>
            <a:xfrm>
              <a:off x="5384649" y="554251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sz="2400" dirty="0"/>
            </a:p>
          </p:txBody>
        </p:sp>
        <p:sp>
          <p:nvSpPr>
            <p:cNvPr id="5829" name="Freeform: Shape 5828">
              <a:extLst>
                <a:ext uri="{FF2B5EF4-FFF2-40B4-BE49-F238E27FC236}">
                  <a16:creationId xmlns:a16="http://schemas.microsoft.com/office/drawing/2014/main" id="{D2BBD564-A87E-3004-6EE3-2BF9CD071A5F}"/>
                </a:ext>
              </a:extLst>
            </p:cNvPr>
            <p:cNvSpPr/>
            <p:nvPr/>
          </p:nvSpPr>
          <p:spPr>
            <a:xfrm>
              <a:off x="5384649" y="57140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830" name="Freeform: Shape 5829">
              <a:extLst>
                <a:ext uri="{FF2B5EF4-FFF2-40B4-BE49-F238E27FC236}">
                  <a16:creationId xmlns:a16="http://schemas.microsoft.com/office/drawing/2014/main" id="{90FEC063-22D6-3B37-5681-107D1D79CC40}"/>
                </a:ext>
              </a:extLst>
            </p:cNvPr>
            <p:cNvSpPr/>
            <p:nvPr/>
          </p:nvSpPr>
          <p:spPr>
            <a:xfrm>
              <a:off x="5384649" y="58855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831" name="Freeform: Shape 5830">
              <a:extLst>
                <a:ext uri="{FF2B5EF4-FFF2-40B4-BE49-F238E27FC236}">
                  <a16:creationId xmlns:a16="http://schemas.microsoft.com/office/drawing/2014/main" id="{83A4BA40-41D7-2B37-01D3-EF0415692D43}"/>
                </a:ext>
              </a:extLst>
            </p:cNvPr>
            <p:cNvSpPr/>
            <p:nvPr/>
          </p:nvSpPr>
          <p:spPr>
            <a:xfrm>
              <a:off x="5384649" y="60570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832" name="Freeform: Shape 5831">
              <a:extLst>
                <a:ext uri="{FF2B5EF4-FFF2-40B4-BE49-F238E27FC236}">
                  <a16:creationId xmlns:a16="http://schemas.microsoft.com/office/drawing/2014/main" id="{BEA5B0D5-8995-BF7A-0542-DF2CE6ED2B24}"/>
                </a:ext>
              </a:extLst>
            </p:cNvPr>
            <p:cNvSpPr/>
            <p:nvPr/>
          </p:nvSpPr>
          <p:spPr>
            <a:xfrm>
              <a:off x="5384649" y="62237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sz="2400" dirty="0"/>
            </a:p>
          </p:txBody>
        </p:sp>
        <p:sp>
          <p:nvSpPr>
            <p:cNvPr id="5858" name="Freeform: Shape 5857">
              <a:extLst>
                <a:ext uri="{FF2B5EF4-FFF2-40B4-BE49-F238E27FC236}">
                  <a16:creationId xmlns:a16="http://schemas.microsoft.com/office/drawing/2014/main" id="{97C3DA8B-A211-739A-F43E-750040C0B231}"/>
                </a:ext>
              </a:extLst>
            </p:cNvPr>
            <p:cNvSpPr/>
            <p:nvPr/>
          </p:nvSpPr>
          <p:spPr>
            <a:xfrm>
              <a:off x="5384649" y="63952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859" name="Freeform: Shape 5858">
              <a:extLst>
                <a:ext uri="{FF2B5EF4-FFF2-40B4-BE49-F238E27FC236}">
                  <a16:creationId xmlns:a16="http://schemas.microsoft.com/office/drawing/2014/main" id="{5D230B4B-1261-81FE-27C5-6922CFCC2032}"/>
                </a:ext>
              </a:extLst>
            </p:cNvPr>
            <p:cNvSpPr/>
            <p:nvPr/>
          </p:nvSpPr>
          <p:spPr>
            <a:xfrm>
              <a:off x="5384650" y="65667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860" name="Freeform: Shape 5859">
              <a:extLst>
                <a:ext uri="{FF2B5EF4-FFF2-40B4-BE49-F238E27FC236}">
                  <a16:creationId xmlns:a16="http://schemas.microsoft.com/office/drawing/2014/main" id="{CF6CB63F-58DD-DE0E-5E77-E225A30BD940}"/>
                </a:ext>
              </a:extLst>
            </p:cNvPr>
            <p:cNvSpPr/>
            <p:nvPr/>
          </p:nvSpPr>
          <p:spPr>
            <a:xfrm>
              <a:off x="5546629" y="9499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861" name="Freeform: Shape 5860">
              <a:extLst>
                <a:ext uri="{FF2B5EF4-FFF2-40B4-BE49-F238E27FC236}">
                  <a16:creationId xmlns:a16="http://schemas.microsoft.com/office/drawing/2014/main" id="{8876A80D-2412-9A23-B1C8-870D7BC23E55}"/>
                </a:ext>
              </a:extLst>
            </p:cNvPr>
            <p:cNvSpPr/>
            <p:nvPr/>
          </p:nvSpPr>
          <p:spPr>
            <a:xfrm>
              <a:off x="5546629" y="11214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862" name="Freeform: Shape 5861">
              <a:extLst>
                <a:ext uri="{FF2B5EF4-FFF2-40B4-BE49-F238E27FC236}">
                  <a16:creationId xmlns:a16="http://schemas.microsoft.com/office/drawing/2014/main" id="{52A6A2F5-4221-7A08-8546-89CE80612D6A}"/>
                </a:ext>
              </a:extLst>
            </p:cNvPr>
            <p:cNvSpPr/>
            <p:nvPr/>
          </p:nvSpPr>
          <p:spPr>
            <a:xfrm>
              <a:off x="5546629" y="128817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863" name="Freeform: Shape 5862">
              <a:extLst>
                <a:ext uri="{FF2B5EF4-FFF2-40B4-BE49-F238E27FC236}">
                  <a16:creationId xmlns:a16="http://schemas.microsoft.com/office/drawing/2014/main" id="{4D81D112-A9F8-4D66-6361-F21347E8A6E2}"/>
                </a:ext>
              </a:extLst>
            </p:cNvPr>
            <p:cNvSpPr/>
            <p:nvPr/>
          </p:nvSpPr>
          <p:spPr>
            <a:xfrm>
              <a:off x="5546629" y="14596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864" name="Freeform: Shape 5863">
              <a:extLst>
                <a:ext uri="{FF2B5EF4-FFF2-40B4-BE49-F238E27FC236}">
                  <a16:creationId xmlns:a16="http://schemas.microsoft.com/office/drawing/2014/main" id="{CC0F022B-30A9-8BAB-5FAC-5470AACE22B8}"/>
                </a:ext>
              </a:extLst>
            </p:cNvPr>
            <p:cNvSpPr/>
            <p:nvPr/>
          </p:nvSpPr>
          <p:spPr>
            <a:xfrm>
              <a:off x="5546629" y="16311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865" name="Freeform: Shape 5864">
              <a:extLst>
                <a:ext uri="{FF2B5EF4-FFF2-40B4-BE49-F238E27FC236}">
                  <a16:creationId xmlns:a16="http://schemas.microsoft.com/office/drawing/2014/main" id="{FC8DCD5F-A0F2-EBE8-771B-77D6DE29242E}"/>
                </a:ext>
              </a:extLst>
            </p:cNvPr>
            <p:cNvSpPr/>
            <p:nvPr/>
          </p:nvSpPr>
          <p:spPr>
            <a:xfrm>
              <a:off x="5546629" y="18026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866" name="Freeform: Shape 5865">
              <a:extLst>
                <a:ext uri="{FF2B5EF4-FFF2-40B4-BE49-F238E27FC236}">
                  <a16:creationId xmlns:a16="http://schemas.microsoft.com/office/drawing/2014/main" id="{898845B8-090E-19CC-181A-0B14AE58E783}"/>
                </a:ext>
              </a:extLst>
            </p:cNvPr>
            <p:cNvSpPr/>
            <p:nvPr/>
          </p:nvSpPr>
          <p:spPr>
            <a:xfrm>
              <a:off x="5546629" y="196943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867" name="Freeform: Shape 5866">
              <a:extLst>
                <a:ext uri="{FF2B5EF4-FFF2-40B4-BE49-F238E27FC236}">
                  <a16:creationId xmlns:a16="http://schemas.microsoft.com/office/drawing/2014/main" id="{7B42F2BB-156B-2FD7-9C12-1D2981B64C11}"/>
                </a:ext>
              </a:extLst>
            </p:cNvPr>
            <p:cNvSpPr/>
            <p:nvPr/>
          </p:nvSpPr>
          <p:spPr>
            <a:xfrm>
              <a:off x="5546629" y="214094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868" name="Freeform: Shape 5867">
              <a:extLst>
                <a:ext uri="{FF2B5EF4-FFF2-40B4-BE49-F238E27FC236}">
                  <a16:creationId xmlns:a16="http://schemas.microsoft.com/office/drawing/2014/main" id="{0A59A66C-B688-21D3-1180-A7E0727B2B59}"/>
                </a:ext>
              </a:extLst>
            </p:cNvPr>
            <p:cNvSpPr/>
            <p:nvPr/>
          </p:nvSpPr>
          <p:spPr>
            <a:xfrm>
              <a:off x="5546629" y="23124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869" name="Freeform: Shape 5868">
              <a:extLst>
                <a:ext uri="{FF2B5EF4-FFF2-40B4-BE49-F238E27FC236}">
                  <a16:creationId xmlns:a16="http://schemas.microsoft.com/office/drawing/2014/main" id="{19F5D8F1-ACBA-FBA4-24DD-1988A05E0CD9}"/>
                </a:ext>
              </a:extLst>
            </p:cNvPr>
            <p:cNvSpPr/>
            <p:nvPr/>
          </p:nvSpPr>
          <p:spPr>
            <a:xfrm>
              <a:off x="5546629" y="247919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870" name="Freeform: Shape 5869">
              <a:extLst>
                <a:ext uri="{FF2B5EF4-FFF2-40B4-BE49-F238E27FC236}">
                  <a16:creationId xmlns:a16="http://schemas.microsoft.com/office/drawing/2014/main" id="{26DF7E28-177D-BA28-4551-28B4D6EA5164}"/>
                </a:ext>
              </a:extLst>
            </p:cNvPr>
            <p:cNvSpPr/>
            <p:nvPr/>
          </p:nvSpPr>
          <p:spPr>
            <a:xfrm>
              <a:off x="5546629" y="26507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871" name="Freeform: Shape 5870">
              <a:extLst>
                <a:ext uri="{FF2B5EF4-FFF2-40B4-BE49-F238E27FC236}">
                  <a16:creationId xmlns:a16="http://schemas.microsoft.com/office/drawing/2014/main" id="{2EF99836-2F6A-95B2-FF5D-20B730C8B527}"/>
                </a:ext>
              </a:extLst>
            </p:cNvPr>
            <p:cNvSpPr/>
            <p:nvPr/>
          </p:nvSpPr>
          <p:spPr>
            <a:xfrm>
              <a:off x="5546629" y="28222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872" name="Freeform: Shape 5871">
              <a:extLst>
                <a:ext uri="{FF2B5EF4-FFF2-40B4-BE49-F238E27FC236}">
                  <a16:creationId xmlns:a16="http://schemas.microsoft.com/office/drawing/2014/main" id="{757449EB-5AEE-418C-AE30-C7EFB7983083}"/>
                </a:ext>
              </a:extLst>
            </p:cNvPr>
            <p:cNvSpPr/>
            <p:nvPr/>
          </p:nvSpPr>
          <p:spPr>
            <a:xfrm>
              <a:off x="5546629" y="29937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898" name="Freeform: Shape 5897">
              <a:extLst>
                <a:ext uri="{FF2B5EF4-FFF2-40B4-BE49-F238E27FC236}">
                  <a16:creationId xmlns:a16="http://schemas.microsoft.com/office/drawing/2014/main" id="{6E6B68C0-E31F-1FDF-38CD-808915C4EB53}"/>
                </a:ext>
              </a:extLst>
            </p:cNvPr>
            <p:cNvSpPr/>
            <p:nvPr/>
          </p:nvSpPr>
          <p:spPr>
            <a:xfrm>
              <a:off x="5546629" y="31604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899" name="Freeform: Shape 5898">
              <a:extLst>
                <a:ext uri="{FF2B5EF4-FFF2-40B4-BE49-F238E27FC236}">
                  <a16:creationId xmlns:a16="http://schemas.microsoft.com/office/drawing/2014/main" id="{DB885999-022A-029A-2D11-E45E5AC32F76}"/>
                </a:ext>
              </a:extLst>
            </p:cNvPr>
            <p:cNvSpPr/>
            <p:nvPr/>
          </p:nvSpPr>
          <p:spPr>
            <a:xfrm>
              <a:off x="5546629" y="33319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00" name="Freeform: Shape 5899">
              <a:extLst>
                <a:ext uri="{FF2B5EF4-FFF2-40B4-BE49-F238E27FC236}">
                  <a16:creationId xmlns:a16="http://schemas.microsoft.com/office/drawing/2014/main" id="{E756A01B-63E9-6E74-EA1C-58456C474D33}"/>
                </a:ext>
              </a:extLst>
            </p:cNvPr>
            <p:cNvSpPr/>
            <p:nvPr/>
          </p:nvSpPr>
          <p:spPr>
            <a:xfrm>
              <a:off x="5546629" y="35034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01" name="Freeform: Shape 5900">
              <a:extLst>
                <a:ext uri="{FF2B5EF4-FFF2-40B4-BE49-F238E27FC236}">
                  <a16:creationId xmlns:a16="http://schemas.microsoft.com/office/drawing/2014/main" id="{94A1BE01-2E41-C3B1-0BD9-FD18DBD99357}"/>
                </a:ext>
              </a:extLst>
            </p:cNvPr>
            <p:cNvSpPr/>
            <p:nvPr/>
          </p:nvSpPr>
          <p:spPr>
            <a:xfrm>
              <a:off x="5546629" y="3674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02" name="Freeform: Shape 5901">
              <a:extLst>
                <a:ext uri="{FF2B5EF4-FFF2-40B4-BE49-F238E27FC236}">
                  <a16:creationId xmlns:a16="http://schemas.microsoft.com/office/drawing/2014/main" id="{A6D49A71-B759-5C3F-0B4F-F48639F379D2}"/>
                </a:ext>
              </a:extLst>
            </p:cNvPr>
            <p:cNvSpPr/>
            <p:nvPr/>
          </p:nvSpPr>
          <p:spPr>
            <a:xfrm>
              <a:off x="5546629" y="38417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03" name="Freeform: Shape 5902">
              <a:extLst>
                <a:ext uri="{FF2B5EF4-FFF2-40B4-BE49-F238E27FC236}">
                  <a16:creationId xmlns:a16="http://schemas.microsoft.com/office/drawing/2014/main" id="{958A6F99-2C2C-D840-CE76-060454DC5B76}"/>
                </a:ext>
              </a:extLst>
            </p:cNvPr>
            <p:cNvSpPr/>
            <p:nvPr/>
          </p:nvSpPr>
          <p:spPr>
            <a:xfrm>
              <a:off x="5546629" y="40132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04" name="Freeform: Shape 5903">
              <a:extLst>
                <a:ext uri="{FF2B5EF4-FFF2-40B4-BE49-F238E27FC236}">
                  <a16:creationId xmlns:a16="http://schemas.microsoft.com/office/drawing/2014/main" id="{C0865D18-DC29-5B25-4145-14DCEB3A6A4D}"/>
                </a:ext>
              </a:extLst>
            </p:cNvPr>
            <p:cNvSpPr/>
            <p:nvPr/>
          </p:nvSpPr>
          <p:spPr>
            <a:xfrm>
              <a:off x="5546629" y="41847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05" name="Freeform: Shape 5904">
              <a:extLst>
                <a:ext uri="{FF2B5EF4-FFF2-40B4-BE49-F238E27FC236}">
                  <a16:creationId xmlns:a16="http://schemas.microsoft.com/office/drawing/2014/main" id="{D924F84B-22E8-ACBC-5EAE-4EDDFC7345A6}"/>
                </a:ext>
              </a:extLst>
            </p:cNvPr>
            <p:cNvSpPr/>
            <p:nvPr/>
          </p:nvSpPr>
          <p:spPr>
            <a:xfrm>
              <a:off x="5546629" y="435148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906" name="Freeform: Shape 5905">
              <a:extLst>
                <a:ext uri="{FF2B5EF4-FFF2-40B4-BE49-F238E27FC236}">
                  <a16:creationId xmlns:a16="http://schemas.microsoft.com/office/drawing/2014/main" id="{4E17D240-8931-F2A5-591A-E3D80F39DA7E}"/>
                </a:ext>
              </a:extLst>
            </p:cNvPr>
            <p:cNvSpPr/>
            <p:nvPr/>
          </p:nvSpPr>
          <p:spPr>
            <a:xfrm>
              <a:off x="5546629" y="45229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07" name="Freeform: Shape 5906">
              <a:extLst>
                <a:ext uri="{FF2B5EF4-FFF2-40B4-BE49-F238E27FC236}">
                  <a16:creationId xmlns:a16="http://schemas.microsoft.com/office/drawing/2014/main" id="{5832E412-A0CA-BD4C-9E86-CB75837210EE}"/>
                </a:ext>
              </a:extLst>
            </p:cNvPr>
            <p:cNvSpPr/>
            <p:nvPr/>
          </p:nvSpPr>
          <p:spPr>
            <a:xfrm>
              <a:off x="5546629" y="46945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08" name="Freeform: Shape 5907">
              <a:extLst>
                <a:ext uri="{FF2B5EF4-FFF2-40B4-BE49-F238E27FC236}">
                  <a16:creationId xmlns:a16="http://schemas.microsoft.com/office/drawing/2014/main" id="{50A0071D-52C7-9126-D640-DA5735113F71}"/>
                </a:ext>
              </a:extLst>
            </p:cNvPr>
            <p:cNvSpPr/>
            <p:nvPr/>
          </p:nvSpPr>
          <p:spPr>
            <a:xfrm>
              <a:off x="5546629" y="48660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09" name="Freeform: Shape 5908">
              <a:extLst>
                <a:ext uri="{FF2B5EF4-FFF2-40B4-BE49-F238E27FC236}">
                  <a16:creationId xmlns:a16="http://schemas.microsoft.com/office/drawing/2014/main" id="{F5A6E37D-F1F7-755B-90DC-DE1B804A1ED1}"/>
                </a:ext>
              </a:extLst>
            </p:cNvPr>
            <p:cNvSpPr/>
            <p:nvPr/>
          </p:nvSpPr>
          <p:spPr>
            <a:xfrm>
              <a:off x="5546629" y="503275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910" name="Freeform: Shape 5909">
              <a:extLst>
                <a:ext uri="{FF2B5EF4-FFF2-40B4-BE49-F238E27FC236}">
                  <a16:creationId xmlns:a16="http://schemas.microsoft.com/office/drawing/2014/main" id="{3A2DFFC2-6361-8836-6B4C-063686C452DF}"/>
                </a:ext>
              </a:extLst>
            </p:cNvPr>
            <p:cNvSpPr/>
            <p:nvPr/>
          </p:nvSpPr>
          <p:spPr>
            <a:xfrm>
              <a:off x="5546629" y="52042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11" name="Freeform: Shape 5910">
              <a:extLst>
                <a:ext uri="{FF2B5EF4-FFF2-40B4-BE49-F238E27FC236}">
                  <a16:creationId xmlns:a16="http://schemas.microsoft.com/office/drawing/2014/main" id="{56C52D26-E5AE-5A3B-E21E-8FC46BB58C0F}"/>
                </a:ext>
              </a:extLst>
            </p:cNvPr>
            <p:cNvSpPr/>
            <p:nvPr/>
          </p:nvSpPr>
          <p:spPr>
            <a:xfrm>
              <a:off x="5546629" y="53757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912" name="Freeform: Shape 5911">
              <a:extLst>
                <a:ext uri="{FF2B5EF4-FFF2-40B4-BE49-F238E27FC236}">
                  <a16:creationId xmlns:a16="http://schemas.microsoft.com/office/drawing/2014/main" id="{D718896E-4FD7-0820-F084-D0DC9732F4A8}"/>
                </a:ext>
              </a:extLst>
            </p:cNvPr>
            <p:cNvSpPr/>
            <p:nvPr/>
          </p:nvSpPr>
          <p:spPr>
            <a:xfrm>
              <a:off x="5546629" y="554251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sz="2400" dirty="0"/>
            </a:p>
          </p:txBody>
        </p:sp>
        <p:sp>
          <p:nvSpPr>
            <p:cNvPr id="5938" name="Freeform: Shape 5937">
              <a:extLst>
                <a:ext uri="{FF2B5EF4-FFF2-40B4-BE49-F238E27FC236}">
                  <a16:creationId xmlns:a16="http://schemas.microsoft.com/office/drawing/2014/main" id="{24D8E42B-C43D-46CC-7058-2D7F2A50431C}"/>
                </a:ext>
              </a:extLst>
            </p:cNvPr>
            <p:cNvSpPr/>
            <p:nvPr/>
          </p:nvSpPr>
          <p:spPr>
            <a:xfrm>
              <a:off x="5546629" y="5714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939" name="Freeform: Shape 5938">
              <a:extLst>
                <a:ext uri="{FF2B5EF4-FFF2-40B4-BE49-F238E27FC236}">
                  <a16:creationId xmlns:a16="http://schemas.microsoft.com/office/drawing/2014/main" id="{90BD3AB1-B05E-DACC-6088-970B87CC4581}"/>
                </a:ext>
              </a:extLst>
            </p:cNvPr>
            <p:cNvSpPr/>
            <p:nvPr/>
          </p:nvSpPr>
          <p:spPr>
            <a:xfrm>
              <a:off x="5546629" y="58855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940" name="Freeform: Shape 5939">
              <a:extLst>
                <a:ext uri="{FF2B5EF4-FFF2-40B4-BE49-F238E27FC236}">
                  <a16:creationId xmlns:a16="http://schemas.microsoft.com/office/drawing/2014/main" id="{38E34EFB-C7D8-2BA8-E7CA-4ABD74D9C86B}"/>
                </a:ext>
              </a:extLst>
            </p:cNvPr>
            <p:cNvSpPr/>
            <p:nvPr/>
          </p:nvSpPr>
          <p:spPr>
            <a:xfrm>
              <a:off x="5546629" y="60570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941" name="Freeform: Shape 5940">
              <a:extLst>
                <a:ext uri="{FF2B5EF4-FFF2-40B4-BE49-F238E27FC236}">
                  <a16:creationId xmlns:a16="http://schemas.microsoft.com/office/drawing/2014/main" id="{5E7E2970-3C10-4609-6874-C11AF3A9DFA9}"/>
                </a:ext>
              </a:extLst>
            </p:cNvPr>
            <p:cNvSpPr/>
            <p:nvPr/>
          </p:nvSpPr>
          <p:spPr>
            <a:xfrm>
              <a:off x="5546629" y="62237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sz="2400" dirty="0"/>
            </a:p>
          </p:txBody>
        </p:sp>
        <p:sp>
          <p:nvSpPr>
            <p:cNvPr id="5942" name="Freeform: Shape 5941">
              <a:extLst>
                <a:ext uri="{FF2B5EF4-FFF2-40B4-BE49-F238E27FC236}">
                  <a16:creationId xmlns:a16="http://schemas.microsoft.com/office/drawing/2014/main" id="{697717F0-3522-FD70-295B-29920C0792EE}"/>
                </a:ext>
              </a:extLst>
            </p:cNvPr>
            <p:cNvSpPr/>
            <p:nvPr/>
          </p:nvSpPr>
          <p:spPr>
            <a:xfrm>
              <a:off x="5546630" y="63952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943" name="Freeform: Shape 5942">
              <a:extLst>
                <a:ext uri="{FF2B5EF4-FFF2-40B4-BE49-F238E27FC236}">
                  <a16:creationId xmlns:a16="http://schemas.microsoft.com/office/drawing/2014/main" id="{76AB5719-A657-5076-F608-6DE9FFB72BFB}"/>
                </a:ext>
              </a:extLst>
            </p:cNvPr>
            <p:cNvSpPr/>
            <p:nvPr/>
          </p:nvSpPr>
          <p:spPr>
            <a:xfrm>
              <a:off x="5546631" y="65667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5944" name="Freeform: Shape 5943">
              <a:extLst>
                <a:ext uri="{FF2B5EF4-FFF2-40B4-BE49-F238E27FC236}">
                  <a16:creationId xmlns:a16="http://schemas.microsoft.com/office/drawing/2014/main" id="{760C1B98-0646-F763-D5B7-A50AB26A6872}"/>
                </a:ext>
              </a:extLst>
            </p:cNvPr>
            <p:cNvSpPr/>
            <p:nvPr/>
          </p:nvSpPr>
          <p:spPr>
            <a:xfrm>
              <a:off x="5708610" y="9499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45" name="Freeform: Shape 5944">
              <a:extLst>
                <a:ext uri="{FF2B5EF4-FFF2-40B4-BE49-F238E27FC236}">
                  <a16:creationId xmlns:a16="http://schemas.microsoft.com/office/drawing/2014/main" id="{B2786358-4A58-AD80-CAB9-7423202D43C6}"/>
                </a:ext>
              </a:extLst>
            </p:cNvPr>
            <p:cNvSpPr/>
            <p:nvPr/>
          </p:nvSpPr>
          <p:spPr>
            <a:xfrm>
              <a:off x="5708610" y="11214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46" name="Freeform: Shape 5945">
              <a:extLst>
                <a:ext uri="{FF2B5EF4-FFF2-40B4-BE49-F238E27FC236}">
                  <a16:creationId xmlns:a16="http://schemas.microsoft.com/office/drawing/2014/main" id="{C8CAB1C2-F782-B58D-86E5-3F6B11C47BC5}"/>
                </a:ext>
              </a:extLst>
            </p:cNvPr>
            <p:cNvSpPr/>
            <p:nvPr/>
          </p:nvSpPr>
          <p:spPr>
            <a:xfrm>
              <a:off x="5708610" y="12881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947" name="Freeform: Shape 5946">
              <a:extLst>
                <a:ext uri="{FF2B5EF4-FFF2-40B4-BE49-F238E27FC236}">
                  <a16:creationId xmlns:a16="http://schemas.microsoft.com/office/drawing/2014/main" id="{7CB16627-8739-E1B3-510A-0E05689C267E}"/>
                </a:ext>
              </a:extLst>
            </p:cNvPr>
            <p:cNvSpPr/>
            <p:nvPr/>
          </p:nvSpPr>
          <p:spPr>
            <a:xfrm>
              <a:off x="5708610" y="14596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48" name="Freeform: Shape 5947">
              <a:extLst>
                <a:ext uri="{FF2B5EF4-FFF2-40B4-BE49-F238E27FC236}">
                  <a16:creationId xmlns:a16="http://schemas.microsoft.com/office/drawing/2014/main" id="{56AC5600-782B-AF69-E7EE-5B73DA7996F0}"/>
                </a:ext>
              </a:extLst>
            </p:cNvPr>
            <p:cNvSpPr/>
            <p:nvPr/>
          </p:nvSpPr>
          <p:spPr>
            <a:xfrm>
              <a:off x="5708610" y="16311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49" name="Freeform: Shape 5948">
              <a:extLst>
                <a:ext uri="{FF2B5EF4-FFF2-40B4-BE49-F238E27FC236}">
                  <a16:creationId xmlns:a16="http://schemas.microsoft.com/office/drawing/2014/main" id="{6359D18D-5299-4BA6-EC53-094488B64787}"/>
                </a:ext>
              </a:extLst>
            </p:cNvPr>
            <p:cNvSpPr/>
            <p:nvPr/>
          </p:nvSpPr>
          <p:spPr>
            <a:xfrm>
              <a:off x="5708610" y="18026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50" name="Freeform: Shape 5949">
              <a:extLst>
                <a:ext uri="{FF2B5EF4-FFF2-40B4-BE49-F238E27FC236}">
                  <a16:creationId xmlns:a16="http://schemas.microsoft.com/office/drawing/2014/main" id="{6D57C79B-6AF8-E2EE-C48E-4D09F29F0102}"/>
                </a:ext>
              </a:extLst>
            </p:cNvPr>
            <p:cNvSpPr/>
            <p:nvPr/>
          </p:nvSpPr>
          <p:spPr>
            <a:xfrm>
              <a:off x="5708610" y="196943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951" name="Freeform: Shape 5950">
              <a:extLst>
                <a:ext uri="{FF2B5EF4-FFF2-40B4-BE49-F238E27FC236}">
                  <a16:creationId xmlns:a16="http://schemas.microsoft.com/office/drawing/2014/main" id="{4046193A-0E46-8397-D923-E7D79FFA0461}"/>
                </a:ext>
              </a:extLst>
            </p:cNvPr>
            <p:cNvSpPr/>
            <p:nvPr/>
          </p:nvSpPr>
          <p:spPr>
            <a:xfrm>
              <a:off x="5708610" y="21409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52" name="Freeform: Shape 5951">
              <a:extLst>
                <a:ext uri="{FF2B5EF4-FFF2-40B4-BE49-F238E27FC236}">
                  <a16:creationId xmlns:a16="http://schemas.microsoft.com/office/drawing/2014/main" id="{DA1D8F47-174D-198C-53D3-43CD935C34D4}"/>
                </a:ext>
              </a:extLst>
            </p:cNvPr>
            <p:cNvSpPr/>
            <p:nvPr/>
          </p:nvSpPr>
          <p:spPr>
            <a:xfrm>
              <a:off x="5708610" y="23124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78" name="Freeform: Shape 5977">
              <a:extLst>
                <a:ext uri="{FF2B5EF4-FFF2-40B4-BE49-F238E27FC236}">
                  <a16:creationId xmlns:a16="http://schemas.microsoft.com/office/drawing/2014/main" id="{53247BEA-61DA-EB7E-B113-331465EA965C}"/>
                </a:ext>
              </a:extLst>
            </p:cNvPr>
            <p:cNvSpPr/>
            <p:nvPr/>
          </p:nvSpPr>
          <p:spPr>
            <a:xfrm>
              <a:off x="5708610" y="247919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979" name="Freeform: Shape 5978">
              <a:extLst>
                <a:ext uri="{FF2B5EF4-FFF2-40B4-BE49-F238E27FC236}">
                  <a16:creationId xmlns:a16="http://schemas.microsoft.com/office/drawing/2014/main" id="{FA37603A-11F5-D1F7-4DCD-685D773C6130}"/>
                </a:ext>
              </a:extLst>
            </p:cNvPr>
            <p:cNvSpPr/>
            <p:nvPr/>
          </p:nvSpPr>
          <p:spPr>
            <a:xfrm>
              <a:off x="5708610" y="26507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80" name="Freeform: Shape 5979">
              <a:extLst>
                <a:ext uri="{FF2B5EF4-FFF2-40B4-BE49-F238E27FC236}">
                  <a16:creationId xmlns:a16="http://schemas.microsoft.com/office/drawing/2014/main" id="{7241A9D9-C4A1-26A0-8A7F-B888E4382883}"/>
                </a:ext>
              </a:extLst>
            </p:cNvPr>
            <p:cNvSpPr/>
            <p:nvPr/>
          </p:nvSpPr>
          <p:spPr>
            <a:xfrm>
              <a:off x="5708610" y="28222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81" name="Freeform: Shape 5980">
              <a:extLst>
                <a:ext uri="{FF2B5EF4-FFF2-40B4-BE49-F238E27FC236}">
                  <a16:creationId xmlns:a16="http://schemas.microsoft.com/office/drawing/2014/main" id="{F561FB7A-D4A3-CCE3-4847-19BCF81E061F}"/>
                </a:ext>
              </a:extLst>
            </p:cNvPr>
            <p:cNvSpPr/>
            <p:nvPr/>
          </p:nvSpPr>
          <p:spPr>
            <a:xfrm>
              <a:off x="5708610" y="29937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82" name="Freeform: Shape 5981">
              <a:extLst>
                <a:ext uri="{FF2B5EF4-FFF2-40B4-BE49-F238E27FC236}">
                  <a16:creationId xmlns:a16="http://schemas.microsoft.com/office/drawing/2014/main" id="{EF6AEA9E-9EA5-2341-7D9B-571CB7FF33FD}"/>
                </a:ext>
              </a:extLst>
            </p:cNvPr>
            <p:cNvSpPr/>
            <p:nvPr/>
          </p:nvSpPr>
          <p:spPr>
            <a:xfrm>
              <a:off x="5708610" y="31604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983" name="Freeform: Shape 5982">
              <a:extLst>
                <a:ext uri="{FF2B5EF4-FFF2-40B4-BE49-F238E27FC236}">
                  <a16:creationId xmlns:a16="http://schemas.microsoft.com/office/drawing/2014/main" id="{DF0F2018-FA8B-7154-5046-F63A56835AF3}"/>
                </a:ext>
              </a:extLst>
            </p:cNvPr>
            <p:cNvSpPr/>
            <p:nvPr/>
          </p:nvSpPr>
          <p:spPr>
            <a:xfrm>
              <a:off x="5708610" y="33319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84" name="Freeform: Shape 5983">
              <a:extLst>
                <a:ext uri="{FF2B5EF4-FFF2-40B4-BE49-F238E27FC236}">
                  <a16:creationId xmlns:a16="http://schemas.microsoft.com/office/drawing/2014/main" id="{97D7CBDF-0A7B-129E-910E-069CA3923C24}"/>
                </a:ext>
              </a:extLst>
            </p:cNvPr>
            <p:cNvSpPr/>
            <p:nvPr/>
          </p:nvSpPr>
          <p:spPr>
            <a:xfrm>
              <a:off x="5708610" y="35034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85" name="Freeform: Shape 5984">
              <a:extLst>
                <a:ext uri="{FF2B5EF4-FFF2-40B4-BE49-F238E27FC236}">
                  <a16:creationId xmlns:a16="http://schemas.microsoft.com/office/drawing/2014/main" id="{CC2B888E-D0E1-C153-132D-9CF2E7A1B417}"/>
                </a:ext>
              </a:extLst>
            </p:cNvPr>
            <p:cNvSpPr/>
            <p:nvPr/>
          </p:nvSpPr>
          <p:spPr>
            <a:xfrm>
              <a:off x="5708610" y="36749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86" name="Freeform: Shape 5985">
              <a:extLst>
                <a:ext uri="{FF2B5EF4-FFF2-40B4-BE49-F238E27FC236}">
                  <a16:creationId xmlns:a16="http://schemas.microsoft.com/office/drawing/2014/main" id="{8CC9C7D0-9C52-C68F-E072-C9FDECBC0D1E}"/>
                </a:ext>
              </a:extLst>
            </p:cNvPr>
            <p:cNvSpPr/>
            <p:nvPr/>
          </p:nvSpPr>
          <p:spPr>
            <a:xfrm>
              <a:off x="5708610" y="38417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87" name="Freeform: Shape 5986">
              <a:extLst>
                <a:ext uri="{FF2B5EF4-FFF2-40B4-BE49-F238E27FC236}">
                  <a16:creationId xmlns:a16="http://schemas.microsoft.com/office/drawing/2014/main" id="{4A88A51D-2299-C1CF-D0CB-9D2C1C0657BD}"/>
                </a:ext>
              </a:extLst>
            </p:cNvPr>
            <p:cNvSpPr/>
            <p:nvPr/>
          </p:nvSpPr>
          <p:spPr>
            <a:xfrm>
              <a:off x="5708610" y="40132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88" name="Freeform: Shape 5987">
              <a:extLst>
                <a:ext uri="{FF2B5EF4-FFF2-40B4-BE49-F238E27FC236}">
                  <a16:creationId xmlns:a16="http://schemas.microsoft.com/office/drawing/2014/main" id="{DB7B2444-10A3-F497-4554-88048C3E8A19}"/>
                </a:ext>
              </a:extLst>
            </p:cNvPr>
            <p:cNvSpPr/>
            <p:nvPr/>
          </p:nvSpPr>
          <p:spPr>
            <a:xfrm>
              <a:off x="5708610" y="41847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89" name="Freeform: Shape 5988">
              <a:extLst>
                <a:ext uri="{FF2B5EF4-FFF2-40B4-BE49-F238E27FC236}">
                  <a16:creationId xmlns:a16="http://schemas.microsoft.com/office/drawing/2014/main" id="{495AC816-F9F5-52B1-716D-AE130C0D576C}"/>
                </a:ext>
              </a:extLst>
            </p:cNvPr>
            <p:cNvSpPr/>
            <p:nvPr/>
          </p:nvSpPr>
          <p:spPr>
            <a:xfrm>
              <a:off x="5708610" y="43514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5990" name="Freeform: Shape 5989">
              <a:extLst>
                <a:ext uri="{FF2B5EF4-FFF2-40B4-BE49-F238E27FC236}">
                  <a16:creationId xmlns:a16="http://schemas.microsoft.com/office/drawing/2014/main" id="{D8995A83-4920-AC94-770F-770EA28C8CCB}"/>
                </a:ext>
              </a:extLst>
            </p:cNvPr>
            <p:cNvSpPr/>
            <p:nvPr/>
          </p:nvSpPr>
          <p:spPr>
            <a:xfrm>
              <a:off x="5708610" y="45229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91" name="Freeform: Shape 5990">
              <a:extLst>
                <a:ext uri="{FF2B5EF4-FFF2-40B4-BE49-F238E27FC236}">
                  <a16:creationId xmlns:a16="http://schemas.microsoft.com/office/drawing/2014/main" id="{D4B38A1E-3638-21E3-5A27-38FF852F4FD2}"/>
                </a:ext>
              </a:extLst>
            </p:cNvPr>
            <p:cNvSpPr/>
            <p:nvPr/>
          </p:nvSpPr>
          <p:spPr>
            <a:xfrm>
              <a:off x="5708610" y="46945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5992" name="Freeform: Shape 5991">
              <a:extLst>
                <a:ext uri="{FF2B5EF4-FFF2-40B4-BE49-F238E27FC236}">
                  <a16:creationId xmlns:a16="http://schemas.microsoft.com/office/drawing/2014/main" id="{F7AB6CD6-D1DD-0DD7-897A-8B528783AC9A}"/>
                </a:ext>
              </a:extLst>
            </p:cNvPr>
            <p:cNvSpPr/>
            <p:nvPr/>
          </p:nvSpPr>
          <p:spPr>
            <a:xfrm>
              <a:off x="5708610" y="48660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018" name="Freeform: Shape 6017">
              <a:extLst>
                <a:ext uri="{FF2B5EF4-FFF2-40B4-BE49-F238E27FC236}">
                  <a16:creationId xmlns:a16="http://schemas.microsoft.com/office/drawing/2014/main" id="{422E2BA4-6902-C037-E44F-B53843364C9B}"/>
                </a:ext>
              </a:extLst>
            </p:cNvPr>
            <p:cNvSpPr/>
            <p:nvPr/>
          </p:nvSpPr>
          <p:spPr>
            <a:xfrm>
              <a:off x="5708610" y="503275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019" name="Freeform: Shape 6018">
              <a:extLst>
                <a:ext uri="{FF2B5EF4-FFF2-40B4-BE49-F238E27FC236}">
                  <a16:creationId xmlns:a16="http://schemas.microsoft.com/office/drawing/2014/main" id="{99304D64-0CE0-D967-A964-8F230F614F88}"/>
                </a:ext>
              </a:extLst>
            </p:cNvPr>
            <p:cNvSpPr/>
            <p:nvPr/>
          </p:nvSpPr>
          <p:spPr>
            <a:xfrm>
              <a:off x="5708610" y="52042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020" name="Freeform: Shape 6019">
              <a:extLst>
                <a:ext uri="{FF2B5EF4-FFF2-40B4-BE49-F238E27FC236}">
                  <a16:creationId xmlns:a16="http://schemas.microsoft.com/office/drawing/2014/main" id="{0E078349-3117-B789-D265-377CA5B54333}"/>
                </a:ext>
              </a:extLst>
            </p:cNvPr>
            <p:cNvSpPr/>
            <p:nvPr/>
          </p:nvSpPr>
          <p:spPr>
            <a:xfrm>
              <a:off x="5708610" y="53757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021" name="Freeform: Shape 6020">
              <a:extLst>
                <a:ext uri="{FF2B5EF4-FFF2-40B4-BE49-F238E27FC236}">
                  <a16:creationId xmlns:a16="http://schemas.microsoft.com/office/drawing/2014/main" id="{5BF12D72-F795-6654-5235-7B786D936B0E}"/>
                </a:ext>
              </a:extLst>
            </p:cNvPr>
            <p:cNvSpPr/>
            <p:nvPr/>
          </p:nvSpPr>
          <p:spPr>
            <a:xfrm>
              <a:off x="5708610" y="554251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sz="2400" dirty="0"/>
            </a:p>
          </p:txBody>
        </p:sp>
        <p:sp>
          <p:nvSpPr>
            <p:cNvPr id="6022" name="Freeform: Shape 6021">
              <a:extLst>
                <a:ext uri="{FF2B5EF4-FFF2-40B4-BE49-F238E27FC236}">
                  <a16:creationId xmlns:a16="http://schemas.microsoft.com/office/drawing/2014/main" id="{60920F64-D450-74BE-BF15-17F28C4433F2}"/>
                </a:ext>
              </a:extLst>
            </p:cNvPr>
            <p:cNvSpPr/>
            <p:nvPr/>
          </p:nvSpPr>
          <p:spPr>
            <a:xfrm>
              <a:off x="5708610" y="5714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023" name="Freeform: Shape 6022">
              <a:extLst>
                <a:ext uri="{FF2B5EF4-FFF2-40B4-BE49-F238E27FC236}">
                  <a16:creationId xmlns:a16="http://schemas.microsoft.com/office/drawing/2014/main" id="{61D682C7-5224-A9AD-3B89-D8E80DC22045}"/>
                </a:ext>
              </a:extLst>
            </p:cNvPr>
            <p:cNvSpPr/>
            <p:nvPr/>
          </p:nvSpPr>
          <p:spPr>
            <a:xfrm>
              <a:off x="5708610" y="58855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024" name="Freeform: Shape 6023">
              <a:extLst>
                <a:ext uri="{FF2B5EF4-FFF2-40B4-BE49-F238E27FC236}">
                  <a16:creationId xmlns:a16="http://schemas.microsoft.com/office/drawing/2014/main" id="{4FE29B41-415E-2299-1667-1C9580CECCFE}"/>
                </a:ext>
              </a:extLst>
            </p:cNvPr>
            <p:cNvSpPr/>
            <p:nvPr/>
          </p:nvSpPr>
          <p:spPr>
            <a:xfrm>
              <a:off x="5708610" y="60570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025" name="Freeform: Shape 6024">
              <a:extLst>
                <a:ext uri="{FF2B5EF4-FFF2-40B4-BE49-F238E27FC236}">
                  <a16:creationId xmlns:a16="http://schemas.microsoft.com/office/drawing/2014/main" id="{2B9EFD8A-9218-639D-7835-5C42F0A3E670}"/>
                </a:ext>
              </a:extLst>
            </p:cNvPr>
            <p:cNvSpPr/>
            <p:nvPr/>
          </p:nvSpPr>
          <p:spPr>
            <a:xfrm>
              <a:off x="5708610" y="622377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sz="2400" dirty="0"/>
            </a:p>
          </p:txBody>
        </p:sp>
        <p:sp>
          <p:nvSpPr>
            <p:cNvPr id="6026" name="Freeform: Shape 6025">
              <a:extLst>
                <a:ext uri="{FF2B5EF4-FFF2-40B4-BE49-F238E27FC236}">
                  <a16:creationId xmlns:a16="http://schemas.microsoft.com/office/drawing/2014/main" id="{EE6BD554-9D5B-2D43-A430-52CE236BE8B0}"/>
                </a:ext>
              </a:extLst>
            </p:cNvPr>
            <p:cNvSpPr/>
            <p:nvPr/>
          </p:nvSpPr>
          <p:spPr>
            <a:xfrm>
              <a:off x="5708610" y="63952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027" name="Freeform: Shape 6026">
              <a:extLst>
                <a:ext uri="{FF2B5EF4-FFF2-40B4-BE49-F238E27FC236}">
                  <a16:creationId xmlns:a16="http://schemas.microsoft.com/office/drawing/2014/main" id="{CC02A816-C295-43D9-74A9-0D38155B932E}"/>
                </a:ext>
              </a:extLst>
            </p:cNvPr>
            <p:cNvSpPr/>
            <p:nvPr/>
          </p:nvSpPr>
          <p:spPr>
            <a:xfrm>
              <a:off x="5708611" y="65667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028" name="Freeform: Shape 6027">
              <a:extLst>
                <a:ext uri="{FF2B5EF4-FFF2-40B4-BE49-F238E27FC236}">
                  <a16:creationId xmlns:a16="http://schemas.microsoft.com/office/drawing/2014/main" id="{FF117232-968A-BA0D-7039-5C70A49A6BAE}"/>
                </a:ext>
              </a:extLst>
            </p:cNvPr>
            <p:cNvSpPr/>
            <p:nvPr/>
          </p:nvSpPr>
          <p:spPr>
            <a:xfrm>
              <a:off x="5870591" y="9499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029" name="Freeform: Shape 6028">
              <a:extLst>
                <a:ext uri="{FF2B5EF4-FFF2-40B4-BE49-F238E27FC236}">
                  <a16:creationId xmlns:a16="http://schemas.microsoft.com/office/drawing/2014/main" id="{DEAA9975-DBBE-E0A6-2D91-FDA278ECA574}"/>
                </a:ext>
              </a:extLst>
            </p:cNvPr>
            <p:cNvSpPr/>
            <p:nvPr/>
          </p:nvSpPr>
          <p:spPr>
            <a:xfrm>
              <a:off x="5870591" y="11214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030" name="Freeform: Shape 6029">
              <a:extLst>
                <a:ext uri="{FF2B5EF4-FFF2-40B4-BE49-F238E27FC236}">
                  <a16:creationId xmlns:a16="http://schemas.microsoft.com/office/drawing/2014/main" id="{27C729EE-D1D3-6063-D663-0D35BE06BF6C}"/>
                </a:ext>
              </a:extLst>
            </p:cNvPr>
            <p:cNvSpPr/>
            <p:nvPr/>
          </p:nvSpPr>
          <p:spPr>
            <a:xfrm>
              <a:off x="5870591" y="12881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031" name="Freeform: Shape 6030">
              <a:extLst>
                <a:ext uri="{FF2B5EF4-FFF2-40B4-BE49-F238E27FC236}">
                  <a16:creationId xmlns:a16="http://schemas.microsoft.com/office/drawing/2014/main" id="{1ECDF19F-E4CC-3AAC-BA14-381B89CF23CE}"/>
                </a:ext>
              </a:extLst>
            </p:cNvPr>
            <p:cNvSpPr/>
            <p:nvPr/>
          </p:nvSpPr>
          <p:spPr>
            <a:xfrm>
              <a:off x="5870591" y="14596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032" name="Freeform: Shape 6031">
              <a:extLst>
                <a:ext uri="{FF2B5EF4-FFF2-40B4-BE49-F238E27FC236}">
                  <a16:creationId xmlns:a16="http://schemas.microsoft.com/office/drawing/2014/main" id="{47942C4A-1E8D-3D1B-EDA7-FA3607F85A5D}"/>
                </a:ext>
              </a:extLst>
            </p:cNvPr>
            <p:cNvSpPr/>
            <p:nvPr/>
          </p:nvSpPr>
          <p:spPr>
            <a:xfrm>
              <a:off x="5870591" y="16311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058" name="Freeform: Shape 6057">
              <a:extLst>
                <a:ext uri="{FF2B5EF4-FFF2-40B4-BE49-F238E27FC236}">
                  <a16:creationId xmlns:a16="http://schemas.microsoft.com/office/drawing/2014/main" id="{EC686FF1-1DF9-6197-A90D-179FC0875063}"/>
                </a:ext>
              </a:extLst>
            </p:cNvPr>
            <p:cNvSpPr/>
            <p:nvPr/>
          </p:nvSpPr>
          <p:spPr>
            <a:xfrm>
              <a:off x="5870591" y="18026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059" name="Freeform: Shape 6058">
              <a:extLst>
                <a:ext uri="{FF2B5EF4-FFF2-40B4-BE49-F238E27FC236}">
                  <a16:creationId xmlns:a16="http://schemas.microsoft.com/office/drawing/2014/main" id="{82349E09-BB3D-0383-68A0-4808C4E06E8C}"/>
                </a:ext>
              </a:extLst>
            </p:cNvPr>
            <p:cNvSpPr/>
            <p:nvPr/>
          </p:nvSpPr>
          <p:spPr>
            <a:xfrm>
              <a:off x="5870591" y="196943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060" name="Freeform: Shape 6059">
              <a:extLst>
                <a:ext uri="{FF2B5EF4-FFF2-40B4-BE49-F238E27FC236}">
                  <a16:creationId xmlns:a16="http://schemas.microsoft.com/office/drawing/2014/main" id="{757F0E60-27F5-D0CA-C658-2293B40093A1}"/>
                </a:ext>
              </a:extLst>
            </p:cNvPr>
            <p:cNvSpPr/>
            <p:nvPr/>
          </p:nvSpPr>
          <p:spPr>
            <a:xfrm>
              <a:off x="5870591" y="21409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061" name="Freeform: Shape 6060">
              <a:extLst>
                <a:ext uri="{FF2B5EF4-FFF2-40B4-BE49-F238E27FC236}">
                  <a16:creationId xmlns:a16="http://schemas.microsoft.com/office/drawing/2014/main" id="{6D271A0C-054A-6020-CBAF-19BC53260305}"/>
                </a:ext>
              </a:extLst>
            </p:cNvPr>
            <p:cNvSpPr/>
            <p:nvPr/>
          </p:nvSpPr>
          <p:spPr>
            <a:xfrm>
              <a:off x="5870591" y="231245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062" name="Freeform: Shape 6061">
              <a:extLst>
                <a:ext uri="{FF2B5EF4-FFF2-40B4-BE49-F238E27FC236}">
                  <a16:creationId xmlns:a16="http://schemas.microsoft.com/office/drawing/2014/main" id="{FFD99E84-932A-421A-A584-2C8EC5522A1B}"/>
                </a:ext>
              </a:extLst>
            </p:cNvPr>
            <p:cNvSpPr/>
            <p:nvPr/>
          </p:nvSpPr>
          <p:spPr>
            <a:xfrm>
              <a:off x="5870591" y="247919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063" name="Freeform: Shape 6062">
              <a:extLst>
                <a:ext uri="{FF2B5EF4-FFF2-40B4-BE49-F238E27FC236}">
                  <a16:creationId xmlns:a16="http://schemas.microsoft.com/office/drawing/2014/main" id="{959C7E25-EB46-CAA7-48D8-0AEE3DF5604C}"/>
                </a:ext>
              </a:extLst>
            </p:cNvPr>
            <p:cNvSpPr/>
            <p:nvPr/>
          </p:nvSpPr>
          <p:spPr>
            <a:xfrm>
              <a:off x="5870591" y="2650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064" name="Freeform: Shape 6063">
              <a:extLst>
                <a:ext uri="{FF2B5EF4-FFF2-40B4-BE49-F238E27FC236}">
                  <a16:creationId xmlns:a16="http://schemas.microsoft.com/office/drawing/2014/main" id="{D13ABCC1-0350-B242-864E-D53669777594}"/>
                </a:ext>
              </a:extLst>
            </p:cNvPr>
            <p:cNvSpPr/>
            <p:nvPr/>
          </p:nvSpPr>
          <p:spPr>
            <a:xfrm>
              <a:off x="5870591" y="28222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065" name="Freeform: Shape 6064">
              <a:extLst>
                <a:ext uri="{FF2B5EF4-FFF2-40B4-BE49-F238E27FC236}">
                  <a16:creationId xmlns:a16="http://schemas.microsoft.com/office/drawing/2014/main" id="{66C406CF-67A2-F337-8A71-52599328C604}"/>
                </a:ext>
              </a:extLst>
            </p:cNvPr>
            <p:cNvSpPr/>
            <p:nvPr/>
          </p:nvSpPr>
          <p:spPr>
            <a:xfrm>
              <a:off x="5870591" y="2993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066" name="Freeform: Shape 6065">
              <a:extLst>
                <a:ext uri="{FF2B5EF4-FFF2-40B4-BE49-F238E27FC236}">
                  <a16:creationId xmlns:a16="http://schemas.microsoft.com/office/drawing/2014/main" id="{C669C3E3-103A-F79A-9E43-873D459552B6}"/>
                </a:ext>
              </a:extLst>
            </p:cNvPr>
            <p:cNvSpPr/>
            <p:nvPr/>
          </p:nvSpPr>
          <p:spPr>
            <a:xfrm>
              <a:off x="5870591" y="31604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067" name="Freeform: Shape 6066">
              <a:extLst>
                <a:ext uri="{FF2B5EF4-FFF2-40B4-BE49-F238E27FC236}">
                  <a16:creationId xmlns:a16="http://schemas.microsoft.com/office/drawing/2014/main" id="{E049691F-D66E-E365-7478-7C62EAF18A06}"/>
                </a:ext>
              </a:extLst>
            </p:cNvPr>
            <p:cNvSpPr/>
            <p:nvPr/>
          </p:nvSpPr>
          <p:spPr>
            <a:xfrm>
              <a:off x="5870591" y="3331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068" name="Freeform: Shape 6067">
              <a:extLst>
                <a:ext uri="{FF2B5EF4-FFF2-40B4-BE49-F238E27FC236}">
                  <a16:creationId xmlns:a16="http://schemas.microsoft.com/office/drawing/2014/main" id="{58821678-A932-F8D2-1240-56EAEB193FED}"/>
                </a:ext>
              </a:extLst>
            </p:cNvPr>
            <p:cNvSpPr/>
            <p:nvPr/>
          </p:nvSpPr>
          <p:spPr>
            <a:xfrm>
              <a:off x="5870591" y="35034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069" name="Freeform: Shape 6068">
              <a:extLst>
                <a:ext uri="{FF2B5EF4-FFF2-40B4-BE49-F238E27FC236}">
                  <a16:creationId xmlns:a16="http://schemas.microsoft.com/office/drawing/2014/main" id="{A585B55F-9944-1FFA-C573-B89F8A702DA0}"/>
                </a:ext>
              </a:extLst>
            </p:cNvPr>
            <p:cNvSpPr/>
            <p:nvPr/>
          </p:nvSpPr>
          <p:spPr>
            <a:xfrm>
              <a:off x="5870591" y="36749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070" name="Freeform: Shape 6069">
              <a:extLst>
                <a:ext uri="{FF2B5EF4-FFF2-40B4-BE49-F238E27FC236}">
                  <a16:creationId xmlns:a16="http://schemas.microsoft.com/office/drawing/2014/main" id="{D8008E8D-A9BD-F7D5-8C4A-BA1EC215909C}"/>
                </a:ext>
              </a:extLst>
            </p:cNvPr>
            <p:cNvSpPr/>
            <p:nvPr/>
          </p:nvSpPr>
          <p:spPr>
            <a:xfrm>
              <a:off x="5870591" y="3841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071" name="Freeform: Shape 6070">
              <a:extLst>
                <a:ext uri="{FF2B5EF4-FFF2-40B4-BE49-F238E27FC236}">
                  <a16:creationId xmlns:a16="http://schemas.microsoft.com/office/drawing/2014/main" id="{E6EB7359-C506-1191-7D5D-C1596997ADE1}"/>
                </a:ext>
              </a:extLst>
            </p:cNvPr>
            <p:cNvSpPr/>
            <p:nvPr/>
          </p:nvSpPr>
          <p:spPr>
            <a:xfrm>
              <a:off x="5870591" y="40132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072" name="Freeform: Shape 6071">
              <a:extLst>
                <a:ext uri="{FF2B5EF4-FFF2-40B4-BE49-F238E27FC236}">
                  <a16:creationId xmlns:a16="http://schemas.microsoft.com/office/drawing/2014/main" id="{5D7BB456-812B-F85A-10EA-8B25C8A21F05}"/>
                </a:ext>
              </a:extLst>
            </p:cNvPr>
            <p:cNvSpPr/>
            <p:nvPr/>
          </p:nvSpPr>
          <p:spPr>
            <a:xfrm>
              <a:off x="5870591" y="418474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098" name="Freeform: Shape 6097">
              <a:extLst>
                <a:ext uri="{FF2B5EF4-FFF2-40B4-BE49-F238E27FC236}">
                  <a16:creationId xmlns:a16="http://schemas.microsoft.com/office/drawing/2014/main" id="{EDDCF531-2C3C-C2EB-5101-E31F4D7DC134}"/>
                </a:ext>
              </a:extLst>
            </p:cNvPr>
            <p:cNvSpPr/>
            <p:nvPr/>
          </p:nvSpPr>
          <p:spPr>
            <a:xfrm>
              <a:off x="5870591" y="435148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099" name="Freeform: Shape 6098">
              <a:extLst>
                <a:ext uri="{FF2B5EF4-FFF2-40B4-BE49-F238E27FC236}">
                  <a16:creationId xmlns:a16="http://schemas.microsoft.com/office/drawing/2014/main" id="{C22512B8-B84D-D799-7867-7EDBD97F2B6E}"/>
                </a:ext>
              </a:extLst>
            </p:cNvPr>
            <p:cNvSpPr/>
            <p:nvPr/>
          </p:nvSpPr>
          <p:spPr>
            <a:xfrm>
              <a:off x="5870591" y="4522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100" name="Freeform: Shape 6099">
              <a:extLst>
                <a:ext uri="{FF2B5EF4-FFF2-40B4-BE49-F238E27FC236}">
                  <a16:creationId xmlns:a16="http://schemas.microsoft.com/office/drawing/2014/main" id="{74583097-3BF2-6C1C-2D45-9D85841F00E3}"/>
                </a:ext>
              </a:extLst>
            </p:cNvPr>
            <p:cNvSpPr/>
            <p:nvPr/>
          </p:nvSpPr>
          <p:spPr>
            <a:xfrm>
              <a:off x="5870591" y="46945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101" name="Freeform: Shape 6100">
              <a:extLst>
                <a:ext uri="{FF2B5EF4-FFF2-40B4-BE49-F238E27FC236}">
                  <a16:creationId xmlns:a16="http://schemas.microsoft.com/office/drawing/2014/main" id="{42D324E1-E765-55D9-0A04-305EDCB45DCA}"/>
                </a:ext>
              </a:extLst>
            </p:cNvPr>
            <p:cNvSpPr/>
            <p:nvPr/>
          </p:nvSpPr>
          <p:spPr>
            <a:xfrm>
              <a:off x="5870591" y="48660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102" name="Freeform: Shape 6101">
              <a:extLst>
                <a:ext uri="{FF2B5EF4-FFF2-40B4-BE49-F238E27FC236}">
                  <a16:creationId xmlns:a16="http://schemas.microsoft.com/office/drawing/2014/main" id="{251CDA0F-0332-61B1-E4E4-FFCFFB7073FE}"/>
                </a:ext>
              </a:extLst>
            </p:cNvPr>
            <p:cNvSpPr/>
            <p:nvPr/>
          </p:nvSpPr>
          <p:spPr>
            <a:xfrm>
              <a:off x="5870591" y="503275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103" name="Freeform: Shape 6102">
              <a:extLst>
                <a:ext uri="{FF2B5EF4-FFF2-40B4-BE49-F238E27FC236}">
                  <a16:creationId xmlns:a16="http://schemas.microsoft.com/office/drawing/2014/main" id="{3A4FA573-F9B8-8157-322F-EEF853A84D2F}"/>
                </a:ext>
              </a:extLst>
            </p:cNvPr>
            <p:cNvSpPr/>
            <p:nvPr/>
          </p:nvSpPr>
          <p:spPr>
            <a:xfrm>
              <a:off x="5870591" y="52042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104" name="Freeform: Shape 6103">
              <a:extLst>
                <a:ext uri="{FF2B5EF4-FFF2-40B4-BE49-F238E27FC236}">
                  <a16:creationId xmlns:a16="http://schemas.microsoft.com/office/drawing/2014/main" id="{351687A1-D5DD-8B28-E8F4-A2D15426EFB6}"/>
                </a:ext>
              </a:extLst>
            </p:cNvPr>
            <p:cNvSpPr/>
            <p:nvPr/>
          </p:nvSpPr>
          <p:spPr>
            <a:xfrm>
              <a:off x="5870591" y="53757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105" name="Freeform: Shape 6104">
              <a:extLst>
                <a:ext uri="{FF2B5EF4-FFF2-40B4-BE49-F238E27FC236}">
                  <a16:creationId xmlns:a16="http://schemas.microsoft.com/office/drawing/2014/main" id="{0C42D939-540B-058E-D9DB-F1F52758D966}"/>
                </a:ext>
              </a:extLst>
            </p:cNvPr>
            <p:cNvSpPr/>
            <p:nvPr/>
          </p:nvSpPr>
          <p:spPr>
            <a:xfrm>
              <a:off x="5870591" y="554251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sz="2400" dirty="0"/>
            </a:p>
          </p:txBody>
        </p:sp>
        <p:sp>
          <p:nvSpPr>
            <p:cNvPr id="6106" name="Freeform: Shape 6105">
              <a:extLst>
                <a:ext uri="{FF2B5EF4-FFF2-40B4-BE49-F238E27FC236}">
                  <a16:creationId xmlns:a16="http://schemas.microsoft.com/office/drawing/2014/main" id="{0EAFD08E-6AE6-0711-588D-620A28E1D4AB}"/>
                </a:ext>
              </a:extLst>
            </p:cNvPr>
            <p:cNvSpPr/>
            <p:nvPr/>
          </p:nvSpPr>
          <p:spPr>
            <a:xfrm>
              <a:off x="5870591" y="57140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107" name="Freeform: Shape 6106">
              <a:extLst>
                <a:ext uri="{FF2B5EF4-FFF2-40B4-BE49-F238E27FC236}">
                  <a16:creationId xmlns:a16="http://schemas.microsoft.com/office/drawing/2014/main" id="{B50D1CF0-B681-5D57-B6D7-91F7660BF6C2}"/>
                </a:ext>
              </a:extLst>
            </p:cNvPr>
            <p:cNvSpPr/>
            <p:nvPr/>
          </p:nvSpPr>
          <p:spPr>
            <a:xfrm>
              <a:off x="5870591" y="58855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108" name="Freeform: Shape 6107">
              <a:extLst>
                <a:ext uri="{FF2B5EF4-FFF2-40B4-BE49-F238E27FC236}">
                  <a16:creationId xmlns:a16="http://schemas.microsoft.com/office/drawing/2014/main" id="{729A3F7E-CC23-9CB2-1EB9-4CC929F94FA2}"/>
                </a:ext>
              </a:extLst>
            </p:cNvPr>
            <p:cNvSpPr/>
            <p:nvPr/>
          </p:nvSpPr>
          <p:spPr>
            <a:xfrm>
              <a:off x="5870591" y="60570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109" name="Freeform: Shape 6108">
              <a:extLst>
                <a:ext uri="{FF2B5EF4-FFF2-40B4-BE49-F238E27FC236}">
                  <a16:creationId xmlns:a16="http://schemas.microsoft.com/office/drawing/2014/main" id="{A99B837A-421F-CD6C-6A93-F9DDD2CF4E46}"/>
                </a:ext>
              </a:extLst>
            </p:cNvPr>
            <p:cNvSpPr/>
            <p:nvPr/>
          </p:nvSpPr>
          <p:spPr>
            <a:xfrm>
              <a:off x="5870591" y="62237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sz="2400" dirty="0"/>
            </a:p>
          </p:txBody>
        </p:sp>
        <p:sp>
          <p:nvSpPr>
            <p:cNvPr id="6110" name="Freeform: Shape 6109">
              <a:extLst>
                <a:ext uri="{FF2B5EF4-FFF2-40B4-BE49-F238E27FC236}">
                  <a16:creationId xmlns:a16="http://schemas.microsoft.com/office/drawing/2014/main" id="{BA2B0C84-98DD-184A-39A0-8B25F453FCC6}"/>
                </a:ext>
              </a:extLst>
            </p:cNvPr>
            <p:cNvSpPr/>
            <p:nvPr/>
          </p:nvSpPr>
          <p:spPr>
            <a:xfrm>
              <a:off x="5870591" y="63952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111" name="Freeform: Shape 6110">
              <a:extLst>
                <a:ext uri="{FF2B5EF4-FFF2-40B4-BE49-F238E27FC236}">
                  <a16:creationId xmlns:a16="http://schemas.microsoft.com/office/drawing/2014/main" id="{075556AC-BFD3-69F1-BB2E-12E4A0790E30}"/>
                </a:ext>
              </a:extLst>
            </p:cNvPr>
            <p:cNvSpPr/>
            <p:nvPr/>
          </p:nvSpPr>
          <p:spPr>
            <a:xfrm>
              <a:off x="5870592" y="65667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112" name="Freeform: Shape 6111">
              <a:extLst>
                <a:ext uri="{FF2B5EF4-FFF2-40B4-BE49-F238E27FC236}">
                  <a16:creationId xmlns:a16="http://schemas.microsoft.com/office/drawing/2014/main" id="{A8BFFB15-C9CC-E746-20E8-669994E2A2D6}"/>
                </a:ext>
              </a:extLst>
            </p:cNvPr>
            <p:cNvSpPr/>
            <p:nvPr/>
          </p:nvSpPr>
          <p:spPr>
            <a:xfrm>
              <a:off x="6032571" y="9499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138" name="Freeform: Shape 6137">
              <a:extLst>
                <a:ext uri="{FF2B5EF4-FFF2-40B4-BE49-F238E27FC236}">
                  <a16:creationId xmlns:a16="http://schemas.microsoft.com/office/drawing/2014/main" id="{93D15B54-2292-BE7B-266F-C69211FB0F55}"/>
                </a:ext>
              </a:extLst>
            </p:cNvPr>
            <p:cNvSpPr/>
            <p:nvPr/>
          </p:nvSpPr>
          <p:spPr>
            <a:xfrm>
              <a:off x="6032571" y="11214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139" name="Freeform: Shape 6138">
              <a:extLst>
                <a:ext uri="{FF2B5EF4-FFF2-40B4-BE49-F238E27FC236}">
                  <a16:creationId xmlns:a16="http://schemas.microsoft.com/office/drawing/2014/main" id="{EE059144-408D-E30B-E6CC-966A98AF917F}"/>
                </a:ext>
              </a:extLst>
            </p:cNvPr>
            <p:cNvSpPr/>
            <p:nvPr/>
          </p:nvSpPr>
          <p:spPr>
            <a:xfrm>
              <a:off x="6032571" y="128816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6140" name="Freeform: Shape 6139">
              <a:extLst>
                <a:ext uri="{FF2B5EF4-FFF2-40B4-BE49-F238E27FC236}">
                  <a16:creationId xmlns:a16="http://schemas.microsoft.com/office/drawing/2014/main" id="{89F92B38-16FB-9AD0-D7F6-05B10BB78C9F}"/>
                </a:ext>
              </a:extLst>
            </p:cNvPr>
            <p:cNvSpPr/>
            <p:nvPr/>
          </p:nvSpPr>
          <p:spPr>
            <a:xfrm>
              <a:off x="6032571" y="14596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141" name="Freeform: Shape 6140">
              <a:extLst>
                <a:ext uri="{FF2B5EF4-FFF2-40B4-BE49-F238E27FC236}">
                  <a16:creationId xmlns:a16="http://schemas.microsoft.com/office/drawing/2014/main" id="{D790A2CD-CC9D-9D2F-F805-D2FE276ADEB3}"/>
                </a:ext>
              </a:extLst>
            </p:cNvPr>
            <p:cNvSpPr/>
            <p:nvPr/>
          </p:nvSpPr>
          <p:spPr>
            <a:xfrm>
              <a:off x="6032571" y="16311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142" name="Freeform: Shape 6141">
              <a:extLst>
                <a:ext uri="{FF2B5EF4-FFF2-40B4-BE49-F238E27FC236}">
                  <a16:creationId xmlns:a16="http://schemas.microsoft.com/office/drawing/2014/main" id="{B2319FCE-EB25-9C58-4AC2-1AFC62708C35}"/>
                </a:ext>
              </a:extLst>
            </p:cNvPr>
            <p:cNvSpPr/>
            <p:nvPr/>
          </p:nvSpPr>
          <p:spPr>
            <a:xfrm>
              <a:off x="6032571" y="18026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143" name="Freeform: Shape 6142">
              <a:extLst>
                <a:ext uri="{FF2B5EF4-FFF2-40B4-BE49-F238E27FC236}">
                  <a16:creationId xmlns:a16="http://schemas.microsoft.com/office/drawing/2014/main" id="{6890D08B-1DA3-22C8-B843-65966F26FD3D}"/>
                </a:ext>
              </a:extLst>
            </p:cNvPr>
            <p:cNvSpPr/>
            <p:nvPr/>
          </p:nvSpPr>
          <p:spPr>
            <a:xfrm>
              <a:off x="6032571" y="196943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6144" name="Freeform: Shape 6143">
              <a:extLst>
                <a:ext uri="{FF2B5EF4-FFF2-40B4-BE49-F238E27FC236}">
                  <a16:creationId xmlns:a16="http://schemas.microsoft.com/office/drawing/2014/main" id="{D61B5782-58D9-B6FB-DD8E-435B5C8600B1}"/>
                </a:ext>
              </a:extLst>
            </p:cNvPr>
            <p:cNvSpPr/>
            <p:nvPr/>
          </p:nvSpPr>
          <p:spPr>
            <a:xfrm>
              <a:off x="6032571" y="214094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145" name="Freeform: Shape 6144">
              <a:extLst>
                <a:ext uri="{FF2B5EF4-FFF2-40B4-BE49-F238E27FC236}">
                  <a16:creationId xmlns:a16="http://schemas.microsoft.com/office/drawing/2014/main" id="{61311C57-157E-9BD7-7F6A-5474B356FEBC}"/>
                </a:ext>
              </a:extLst>
            </p:cNvPr>
            <p:cNvSpPr/>
            <p:nvPr/>
          </p:nvSpPr>
          <p:spPr>
            <a:xfrm>
              <a:off x="6032571" y="23124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146" name="Freeform: Shape 6145">
              <a:extLst>
                <a:ext uri="{FF2B5EF4-FFF2-40B4-BE49-F238E27FC236}">
                  <a16:creationId xmlns:a16="http://schemas.microsoft.com/office/drawing/2014/main" id="{5BBD95F7-92F1-101E-66F5-D1A577033984}"/>
                </a:ext>
              </a:extLst>
            </p:cNvPr>
            <p:cNvSpPr/>
            <p:nvPr/>
          </p:nvSpPr>
          <p:spPr>
            <a:xfrm>
              <a:off x="6032571" y="24791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6147" name="Freeform: Shape 6146">
              <a:extLst>
                <a:ext uri="{FF2B5EF4-FFF2-40B4-BE49-F238E27FC236}">
                  <a16:creationId xmlns:a16="http://schemas.microsoft.com/office/drawing/2014/main" id="{E0780DE3-8BE7-5B45-63BF-BC7625681676}"/>
                </a:ext>
              </a:extLst>
            </p:cNvPr>
            <p:cNvSpPr/>
            <p:nvPr/>
          </p:nvSpPr>
          <p:spPr>
            <a:xfrm>
              <a:off x="6032571" y="265070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148" name="Freeform: Shape 6147">
              <a:extLst>
                <a:ext uri="{FF2B5EF4-FFF2-40B4-BE49-F238E27FC236}">
                  <a16:creationId xmlns:a16="http://schemas.microsoft.com/office/drawing/2014/main" id="{FD340904-557B-3340-DB7F-025476F40978}"/>
                </a:ext>
              </a:extLst>
            </p:cNvPr>
            <p:cNvSpPr/>
            <p:nvPr/>
          </p:nvSpPr>
          <p:spPr>
            <a:xfrm>
              <a:off x="6032571" y="28222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149" name="Freeform: Shape 6148">
              <a:extLst>
                <a:ext uri="{FF2B5EF4-FFF2-40B4-BE49-F238E27FC236}">
                  <a16:creationId xmlns:a16="http://schemas.microsoft.com/office/drawing/2014/main" id="{635E777F-53D0-AD91-F2A0-AE4F6455036F}"/>
                </a:ext>
              </a:extLst>
            </p:cNvPr>
            <p:cNvSpPr/>
            <p:nvPr/>
          </p:nvSpPr>
          <p:spPr>
            <a:xfrm>
              <a:off x="6032571" y="29937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150" name="Freeform: Shape 6149">
              <a:extLst>
                <a:ext uri="{FF2B5EF4-FFF2-40B4-BE49-F238E27FC236}">
                  <a16:creationId xmlns:a16="http://schemas.microsoft.com/office/drawing/2014/main" id="{80889BA3-79D6-0531-0831-F0E843AD28ED}"/>
                </a:ext>
              </a:extLst>
            </p:cNvPr>
            <p:cNvSpPr/>
            <p:nvPr/>
          </p:nvSpPr>
          <p:spPr>
            <a:xfrm>
              <a:off x="6032571" y="316045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6151" name="Freeform: Shape 6150">
              <a:extLst>
                <a:ext uri="{FF2B5EF4-FFF2-40B4-BE49-F238E27FC236}">
                  <a16:creationId xmlns:a16="http://schemas.microsoft.com/office/drawing/2014/main" id="{116C391E-5A06-787D-77E7-37A3252E97C0}"/>
                </a:ext>
              </a:extLst>
            </p:cNvPr>
            <p:cNvSpPr/>
            <p:nvPr/>
          </p:nvSpPr>
          <p:spPr>
            <a:xfrm>
              <a:off x="6032571" y="333196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152" name="Freeform: Shape 6151">
              <a:extLst>
                <a:ext uri="{FF2B5EF4-FFF2-40B4-BE49-F238E27FC236}">
                  <a16:creationId xmlns:a16="http://schemas.microsoft.com/office/drawing/2014/main" id="{ED971ABF-A05C-234C-00CC-9320B9143CB0}"/>
                </a:ext>
              </a:extLst>
            </p:cNvPr>
            <p:cNvSpPr/>
            <p:nvPr/>
          </p:nvSpPr>
          <p:spPr>
            <a:xfrm>
              <a:off x="6032571" y="35034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178" name="Freeform: Shape 6177">
              <a:extLst>
                <a:ext uri="{FF2B5EF4-FFF2-40B4-BE49-F238E27FC236}">
                  <a16:creationId xmlns:a16="http://schemas.microsoft.com/office/drawing/2014/main" id="{8215F144-3EDE-EB8B-E7F2-2ADD911C462F}"/>
                </a:ext>
              </a:extLst>
            </p:cNvPr>
            <p:cNvSpPr/>
            <p:nvPr/>
          </p:nvSpPr>
          <p:spPr>
            <a:xfrm>
              <a:off x="6032571" y="367498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179" name="Freeform: Shape 6178">
              <a:extLst>
                <a:ext uri="{FF2B5EF4-FFF2-40B4-BE49-F238E27FC236}">
                  <a16:creationId xmlns:a16="http://schemas.microsoft.com/office/drawing/2014/main" id="{58ADF5FC-FE71-4DC5-BA22-E4C75A209E9F}"/>
                </a:ext>
              </a:extLst>
            </p:cNvPr>
            <p:cNvSpPr/>
            <p:nvPr/>
          </p:nvSpPr>
          <p:spPr>
            <a:xfrm>
              <a:off x="6032571" y="384172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180" name="Freeform: Shape 6179">
              <a:extLst>
                <a:ext uri="{FF2B5EF4-FFF2-40B4-BE49-F238E27FC236}">
                  <a16:creationId xmlns:a16="http://schemas.microsoft.com/office/drawing/2014/main" id="{A5A66C07-8AB5-C2A4-CF03-A3E1E23EE107}"/>
                </a:ext>
              </a:extLst>
            </p:cNvPr>
            <p:cNvSpPr/>
            <p:nvPr/>
          </p:nvSpPr>
          <p:spPr>
            <a:xfrm>
              <a:off x="6032571" y="40132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181" name="Freeform: Shape 6180">
              <a:extLst>
                <a:ext uri="{FF2B5EF4-FFF2-40B4-BE49-F238E27FC236}">
                  <a16:creationId xmlns:a16="http://schemas.microsoft.com/office/drawing/2014/main" id="{DC688C21-B56C-229C-131B-B876DA0B8D25}"/>
                </a:ext>
              </a:extLst>
            </p:cNvPr>
            <p:cNvSpPr/>
            <p:nvPr/>
          </p:nvSpPr>
          <p:spPr>
            <a:xfrm>
              <a:off x="6032571" y="41847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182" name="Freeform: Shape 6181">
              <a:extLst>
                <a:ext uri="{FF2B5EF4-FFF2-40B4-BE49-F238E27FC236}">
                  <a16:creationId xmlns:a16="http://schemas.microsoft.com/office/drawing/2014/main" id="{76781EDB-CD59-20E8-0F97-0B3EA553D97B}"/>
                </a:ext>
              </a:extLst>
            </p:cNvPr>
            <p:cNvSpPr/>
            <p:nvPr/>
          </p:nvSpPr>
          <p:spPr>
            <a:xfrm>
              <a:off x="6032571" y="435148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6183" name="Freeform: Shape 6182">
              <a:extLst>
                <a:ext uri="{FF2B5EF4-FFF2-40B4-BE49-F238E27FC236}">
                  <a16:creationId xmlns:a16="http://schemas.microsoft.com/office/drawing/2014/main" id="{C9D674FD-E46A-B6AA-3365-68431ED6F6EE}"/>
                </a:ext>
              </a:extLst>
            </p:cNvPr>
            <p:cNvSpPr/>
            <p:nvPr/>
          </p:nvSpPr>
          <p:spPr>
            <a:xfrm>
              <a:off x="6032571" y="45229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184" name="Freeform: Shape 6183">
              <a:extLst>
                <a:ext uri="{FF2B5EF4-FFF2-40B4-BE49-F238E27FC236}">
                  <a16:creationId xmlns:a16="http://schemas.microsoft.com/office/drawing/2014/main" id="{563871AB-BFEA-99FD-3844-FC8CE53B373F}"/>
                </a:ext>
              </a:extLst>
            </p:cNvPr>
            <p:cNvSpPr/>
            <p:nvPr/>
          </p:nvSpPr>
          <p:spPr>
            <a:xfrm>
              <a:off x="6032571" y="46945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185" name="Freeform: Shape 6184">
              <a:extLst>
                <a:ext uri="{FF2B5EF4-FFF2-40B4-BE49-F238E27FC236}">
                  <a16:creationId xmlns:a16="http://schemas.microsoft.com/office/drawing/2014/main" id="{DEDA0ED9-4637-DBE9-E389-A633D705F680}"/>
                </a:ext>
              </a:extLst>
            </p:cNvPr>
            <p:cNvSpPr/>
            <p:nvPr/>
          </p:nvSpPr>
          <p:spPr>
            <a:xfrm>
              <a:off x="6032571" y="48660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186" name="Freeform: Shape 6185">
              <a:extLst>
                <a:ext uri="{FF2B5EF4-FFF2-40B4-BE49-F238E27FC236}">
                  <a16:creationId xmlns:a16="http://schemas.microsoft.com/office/drawing/2014/main" id="{81E68D05-875D-3C3A-F19C-D5C1B94D5395}"/>
                </a:ext>
              </a:extLst>
            </p:cNvPr>
            <p:cNvSpPr/>
            <p:nvPr/>
          </p:nvSpPr>
          <p:spPr>
            <a:xfrm>
              <a:off x="6032571" y="503275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6187" name="Freeform: Shape 6186">
              <a:extLst>
                <a:ext uri="{FF2B5EF4-FFF2-40B4-BE49-F238E27FC236}">
                  <a16:creationId xmlns:a16="http://schemas.microsoft.com/office/drawing/2014/main" id="{38F509D8-F6DF-0F54-736F-81A8DDED85AE}"/>
                </a:ext>
              </a:extLst>
            </p:cNvPr>
            <p:cNvSpPr/>
            <p:nvPr/>
          </p:nvSpPr>
          <p:spPr>
            <a:xfrm>
              <a:off x="6032571" y="520425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188" name="Freeform: Shape 6187">
              <a:extLst>
                <a:ext uri="{FF2B5EF4-FFF2-40B4-BE49-F238E27FC236}">
                  <a16:creationId xmlns:a16="http://schemas.microsoft.com/office/drawing/2014/main" id="{7E344471-C93D-E0EC-D018-B7328A87667A}"/>
                </a:ext>
              </a:extLst>
            </p:cNvPr>
            <p:cNvSpPr/>
            <p:nvPr/>
          </p:nvSpPr>
          <p:spPr>
            <a:xfrm>
              <a:off x="6032571" y="537576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6189" name="Freeform: Shape 6188">
              <a:extLst>
                <a:ext uri="{FF2B5EF4-FFF2-40B4-BE49-F238E27FC236}">
                  <a16:creationId xmlns:a16="http://schemas.microsoft.com/office/drawing/2014/main" id="{79886C7D-ABBC-0B3A-6C87-748102F87840}"/>
                </a:ext>
              </a:extLst>
            </p:cNvPr>
            <p:cNvSpPr/>
            <p:nvPr/>
          </p:nvSpPr>
          <p:spPr>
            <a:xfrm>
              <a:off x="6032571" y="554251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sz="2400" dirty="0"/>
            </a:p>
          </p:txBody>
        </p:sp>
        <p:sp>
          <p:nvSpPr>
            <p:cNvPr id="6190" name="Freeform: Shape 6189">
              <a:extLst>
                <a:ext uri="{FF2B5EF4-FFF2-40B4-BE49-F238E27FC236}">
                  <a16:creationId xmlns:a16="http://schemas.microsoft.com/office/drawing/2014/main" id="{94F03075-28AF-8509-A5EF-0FC2A0064C91}"/>
                </a:ext>
              </a:extLst>
            </p:cNvPr>
            <p:cNvSpPr/>
            <p:nvPr/>
          </p:nvSpPr>
          <p:spPr>
            <a:xfrm>
              <a:off x="6032571" y="57140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6191" name="Freeform: Shape 6190">
              <a:extLst>
                <a:ext uri="{FF2B5EF4-FFF2-40B4-BE49-F238E27FC236}">
                  <a16:creationId xmlns:a16="http://schemas.microsoft.com/office/drawing/2014/main" id="{604B767E-0FB6-561C-5177-450E04C57054}"/>
                </a:ext>
              </a:extLst>
            </p:cNvPr>
            <p:cNvSpPr/>
            <p:nvPr/>
          </p:nvSpPr>
          <p:spPr>
            <a:xfrm>
              <a:off x="6032571" y="58855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6192" name="Freeform: Shape 6191">
              <a:extLst>
                <a:ext uri="{FF2B5EF4-FFF2-40B4-BE49-F238E27FC236}">
                  <a16:creationId xmlns:a16="http://schemas.microsoft.com/office/drawing/2014/main" id="{A4860023-65E5-636E-D1B3-F15EDE564049}"/>
                </a:ext>
              </a:extLst>
            </p:cNvPr>
            <p:cNvSpPr/>
            <p:nvPr/>
          </p:nvSpPr>
          <p:spPr>
            <a:xfrm>
              <a:off x="6032571" y="60570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6218" name="Freeform: Shape 6217">
              <a:extLst>
                <a:ext uri="{FF2B5EF4-FFF2-40B4-BE49-F238E27FC236}">
                  <a16:creationId xmlns:a16="http://schemas.microsoft.com/office/drawing/2014/main" id="{D22E2D29-026B-B547-D0DD-781016AD3A32}"/>
                </a:ext>
              </a:extLst>
            </p:cNvPr>
            <p:cNvSpPr/>
            <p:nvPr/>
          </p:nvSpPr>
          <p:spPr>
            <a:xfrm>
              <a:off x="6032571" y="62237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sz="2400" dirty="0"/>
            </a:p>
          </p:txBody>
        </p:sp>
        <p:sp>
          <p:nvSpPr>
            <p:cNvPr id="6219" name="Freeform: Shape 6218">
              <a:extLst>
                <a:ext uri="{FF2B5EF4-FFF2-40B4-BE49-F238E27FC236}">
                  <a16:creationId xmlns:a16="http://schemas.microsoft.com/office/drawing/2014/main" id="{B194237E-5BF1-742E-C5CE-17FD19103DBD}"/>
                </a:ext>
              </a:extLst>
            </p:cNvPr>
            <p:cNvSpPr/>
            <p:nvPr/>
          </p:nvSpPr>
          <p:spPr>
            <a:xfrm>
              <a:off x="6032572" y="63952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6220" name="Freeform: Shape 6219">
              <a:extLst>
                <a:ext uri="{FF2B5EF4-FFF2-40B4-BE49-F238E27FC236}">
                  <a16:creationId xmlns:a16="http://schemas.microsoft.com/office/drawing/2014/main" id="{B07411A0-1A89-F6CF-33B5-E954429CC591}"/>
                </a:ext>
              </a:extLst>
            </p:cNvPr>
            <p:cNvSpPr/>
            <p:nvPr/>
          </p:nvSpPr>
          <p:spPr>
            <a:xfrm>
              <a:off x="6032573" y="656678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6221" name="Freeform: Shape 6220">
              <a:extLst>
                <a:ext uri="{FF2B5EF4-FFF2-40B4-BE49-F238E27FC236}">
                  <a16:creationId xmlns:a16="http://schemas.microsoft.com/office/drawing/2014/main" id="{3DBBF8FD-6C8C-2504-5CF1-06BDDE2D7A6C}"/>
                </a:ext>
              </a:extLst>
            </p:cNvPr>
            <p:cNvSpPr/>
            <p:nvPr/>
          </p:nvSpPr>
          <p:spPr>
            <a:xfrm>
              <a:off x="6199317" y="9499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222" name="Freeform: Shape 6221">
              <a:extLst>
                <a:ext uri="{FF2B5EF4-FFF2-40B4-BE49-F238E27FC236}">
                  <a16:creationId xmlns:a16="http://schemas.microsoft.com/office/drawing/2014/main" id="{AD698255-509F-64D2-9957-F93F246A6D0D}"/>
                </a:ext>
              </a:extLst>
            </p:cNvPr>
            <p:cNvSpPr/>
            <p:nvPr/>
          </p:nvSpPr>
          <p:spPr>
            <a:xfrm>
              <a:off x="6199317" y="11214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223" name="Freeform: Shape 6222">
              <a:extLst>
                <a:ext uri="{FF2B5EF4-FFF2-40B4-BE49-F238E27FC236}">
                  <a16:creationId xmlns:a16="http://schemas.microsoft.com/office/drawing/2014/main" id="{6068650C-D691-83C6-D7F9-EEBE0F4A835D}"/>
                </a:ext>
              </a:extLst>
            </p:cNvPr>
            <p:cNvSpPr/>
            <p:nvPr/>
          </p:nvSpPr>
          <p:spPr>
            <a:xfrm>
              <a:off x="6199317" y="128816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224" name="Freeform: Shape 6223">
              <a:extLst>
                <a:ext uri="{FF2B5EF4-FFF2-40B4-BE49-F238E27FC236}">
                  <a16:creationId xmlns:a16="http://schemas.microsoft.com/office/drawing/2014/main" id="{86E43121-A9DC-37EF-8D0A-123CBE658317}"/>
                </a:ext>
              </a:extLst>
            </p:cNvPr>
            <p:cNvSpPr/>
            <p:nvPr/>
          </p:nvSpPr>
          <p:spPr>
            <a:xfrm>
              <a:off x="6199317" y="14596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225" name="Freeform: Shape 6224">
              <a:extLst>
                <a:ext uri="{FF2B5EF4-FFF2-40B4-BE49-F238E27FC236}">
                  <a16:creationId xmlns:a16="http://schemas.microsoft.com/office/drawing/2014/main" id="{ED0BEE2B-5076-7DFA-AFB2-404EBF691E54}"/>
                </a:ext>
              </a:extLst>
            </p:cNvPr>
            <p:cNvSpPr/>
            <p:nvPr/>
          </p:nvSpPr>
          <p:spPr>
            <a:xfrm>
              <a:off x="6199317" y="16311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226" name="Freeform: Shape 6225">
              <a:extLst>
                <a:ext uri="{FF2B5EF4-FFF2-40B4-BE49-F238E27FC236}">
                  <a16:creationId xmlns:a16="http://schemas.microsoft.com/office/drawing/2014/main" id="{24F7893C-91AA-1569-BBEF-5BE2E529010B}"/>
                </a:ext>
              </a:extLst>
            </p:cNvPr>
            <p:cNvSpPr/>
            <p:nvPr/>
          </p:nvSpPr>
          <p:spPr>
            <a:xfrm>
              <a:off x="6199317" y="1802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227" name="Freeform: Shape 6226">
              <a:extLst>
                <a:ext uri="{FF2B5EF4-FFF2-40B4-BE49-F238E27FC236}">
                  <a16:creationId xmlns:a16="http://schemas.microsoft.com/office/drawing/2014/main" id="{8A5F6E7C-47B5-709C-765E-0066AABFBFEB}"/>
                </a:ext>
              </a:extLst>
            </p:cNvPr>
            <p:cNvSpPr/>
            <p:nvPr/>
          </p:nvSpPr>
          <p:spPr>
            <a:xfrm>
              <a:off x="6199317" y="196943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228" name="Freeform: Shape 6227">
              <a:extLst>
                <a:ext uri="{FF2B5EF4-FFF2-40B4-BE49-F238E27FC236}">
                  <a16:creationId xmlns:a16="http://schemas.microsoft.com/office/drawing/2014/main" id="{85B8E7BF-BC64-197C-3AB4-428A835E9F35}"/>
                </a:ext>
              </a:extLst>
            </p:cNvPr>
            <p:cNvSpPr/>
            <p:nvPr/>
          </p:nvSpPr>
          <p:spPr>
            <a:xfrm>
              <a:off x="6199317" y="21409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229" name="Freeform: Shape 6228">
              <a:extLst>
                <a:ext uri="{FF2B5EF4-FFF2-40B4-BE49-F238E27FC236}">
                  <a16:creationId xmlns:a16="http://schemas.microsoft.com/office/drawing/2014/main" id="{D2A6A8D6-60B7-95C7-56C1-5A2A1588996A}"/>
                </a:ext>
              </a:extLst>
            </p:cNvPr>
            <p:cNvSpPr/>
            <p:nvPr/>
          </p:nvSpPr>
          <p:spPr>
            <a:xfrm>
              <a:off x="6199317" y="23124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230" name="Freeform: Shape 6229">
              <a:extLst>
                <a:ext uri="{FF2B5EF4-FFF2-40B4-BE49-F238E27FC236}">
                  <a16:creationId xmlns:a16="http://schemas.microsoft.com/office/drawing/2014/main" id="{456B9787-FBA4-F856-984B-3FEA7F7AE1BA}"/>
                </a:ext>
              </a:extLst>
            </p:cNvPr>
            <p:cNvSpPr/>
            <p:nvPr/>
          </p:nvSpPr>
          <p:spPr>
            <a:xfrm>
              <a:off x="6199317" y="247919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231" name="Freeform: Shape 6230">
              <a:extLst>
                <a:ext uri="{FF2B5EF4-FFF2-40B4-BE49-F238E27FC236}">
                  <a16:creationId xmlns:a16="http://schemas.microsoft.com/office/drawing/2014/main" id="{E85B7783-FE91-9D4E-55C4-55383B0392CF}"/>
                </a:ext>
              </a:extLst>
            </p:cNvPr>
            <p:cNvSpPr/>
            <p:nvPr/>
          </p:nvSpPr>
          <p:spPr>
            <a:xfrm>
              <a:off x="6199317" y="26506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232" name="Freeform: Shape 6231">
              <a:extLst>
                <a:ext uri="{FF2B5EF4-FFF2-40B4-BE49-F238E27FC236}">
                  <a16:creationId xmlns:a16="http://schemas.microsoft.com/office/drawing/2014/main" id="{1F043E1A-3668-E014-9563-DE868BD1F1C2}"/>
                </a:ext>
              </a:extLst>
            </p:cNvPr>
            <p:cNvSpPr/>
            <p:nvPr/>
          </p:nvSpPr>
          <p:spPr>
            <a:xfrm>
              <a:off x="6199317" y="28222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258" name="Freeform: Shape 6257">
              <a:extLst>
                <a:ext uri="{FF2B5EF4-FFF2-40B4-BE49-F238E27FC236}">
                  <a16:creationId xmlns:a16="http://schemas.microsoft.com/office/drawing/2014/main" id="{09EDA55D-B04D-5024-3C75-CADBB83DB63B}"/>
                </a:ext>
              </a:extLst>
            </p:cNvPr>
            <p:cNvSpPr/>
            <p:nvPr/>
          </p:nvSpPr>
          <p:spPr>
            <a:xfrm>
              <a:off x="6199317" y="29937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259" name="Freeform: Shape 6258">
              <a:extLst>
                <a:ext uri="{FF2B5EF4-FFF2-40B4-BE49-F238E27FC236}">
                  <a16:creationId xmlns:a16="http://schemas.microsoft.com/office/drawing/2014/main" id="{7311168F-F872-4FED-F261-7FBE77E15B1D}"/>
                </a:ext>
              </a:extLst>
            </p:cNvPr>
            <p:cNvSpPr/>
            <p:nvPr/>
          </p:nvSpPr>
          <p:spPr>
            <a:xfrm>
              <a:off x="6199317" y="316045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260" name="Freeform: Shape 6259">
              <a:extLst>
                <a:ext uri="{FF2B5EF4-FFF2-40B4-BE49-F238E27FC236}">
                  <a16:creationId xmlns:a16="http://schemas.microsoft.com/office/drawing/2014/main" id="{9A0B2374-B983-7E80-7415-B172F6F08E78}"/>
                </a:ext>
              </a:extLst>
            </p:cNvPr>
            <p:cNvSpPr/>
            <p:nvPr/>
          </p:nvSpPr>
          <p:spPr>
            <a:xfrm>
              <a:off x="6199317" y="3331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261" name="Freeform: Shape 6260">
              <a:extLst>
                <a:ext uri="{FF2B5EF4-FFF2-40B4-BE49-F238E27FC236}">
                  <a16:creationId xmlns:a16="http://schemas.microsoft.com/office/drawing/2014/main" id="{1CA44548-822C-FF75-EE9C-BDA22AF2AC9C}"/>
                </a:ext>
              </a:extLst>
            </p:cNvPr>
            <p:cNvSpPr/>
            <p:nvPr/>
          </p:nvSpPr>
          <p:spPr>
            <a:xfrm>
              <a:off x="6199317" y="35034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262" name="Freeform: Shape 6261">
              <a:extLst>
                <a:ext uri="{FF2B5EF4-FFF2-40B4-BE49-F238E27FC236}">
                  <a16:creationId xmlns:a16="http://schemas.microsoft.com/office/drawing/2014/main" id="{42387A47-3277-98D9-C8CC-5F0447A34934}"/>
                </a:ext>
              </a:extLst>
            </p:cNvPr>
            <p:cNvSpPr/>
            <p:nvPr/>
          </p:nvSpPr>
          <p:spPr>
            <a:xfrm>
              <a:off x="6199317" y="36749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263" name="Freeform: Shape 6262">
              <a:extLst>
                <a:ext uri="{FF2B5EF4-FFF2-40B4-BE49-F238E27FC236}">
                  <a16:creationId xmlns:a16="http://schemas.microsoft.com/office/drawing/2014/main" id="{32118B99-C544-949C-C70A-664B26AE6AF9}"/>
                </a:ext>
              </a:extLst>
            </p:cNvPr>
            <p:cNvSpPr/>
            <p:nvPr/>
          </p:nvSpPr>
          <p:spPr>
            <a:xfrm>
              <a:off x="6199317" y="38417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264" name="Freeform: Shape 6263">
              <a:extLst>
                <a:ext uri="{FF2B5EF4-FFF2-40B4-BE49-F238E27FC236}">
                  <a16:creationId xmlns:a16="http://schemas.microsoft.com/office/drawing/2014/main" id="{80BE6C25-CFD6-7E50-DAEA-5FB4E1D9ADE8}"/>
                </a:ext>
              </a:extLst>
            </p:cNvPr>
            <p:cNvSpPr/>
            <p:nvPr/>
          </p:nvSpPr>
          <p:spPr>
            <a:xfrm>
              <a:off x="6199317" y="40132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265" name="Freeform: Shape 6264">
              <a:extLst>
                <a:ext uri="{FF2B5EF4-FFF2-40B4-BE49-F238E27FC236}">
                  <a16:creationId xmlns:a16="http://schemas.microsoft.com/office/drawing/2014/main" id="{38A4F82D-F94C-B5F7-57C5-80DEC95D7580}"/>
                </a:ext>
              </a:extLst>
            </p:cNvPr>
            <p:cNvSpPr/>
            <p:nvPr/>
          </p:nvSpPr>
          <p:spPr>
            <a:xfrm>
              <a:off x="6199317" y="41847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266" name="Freeform: Shape 6265">
              <a:extLst>
                <a:ext uri="{FF2B5EF4-FFF2-40B4-BE49-F238E27FC236}">
                  <a16:creationId xmlns:a16="http://schemas.microsoft.com/office/drawing/2014/main" id="{3C803B21-1A29-09F1-34CB-60AEFF116077}"/>
                </a:ext>
              </a:extLst>
            </p:cNvPr>
            <p:cNvSpPr/>
            <p:nvPr/>
          </p:nvSpPr>
          <p:spPr>
            <a:xfrm>
              <a:off x="6199317" y="43514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267" name="Freeform: Shape 6266">
              <a:extLst>
                <a:ext uri="{FF2B5EF4-FFF2-40B4-BE49-F238E27FC236}">
                  <a16:creationId xmlns:a16="http://schemas.microsoft.com/office/drawing/2014/main" id="{74D09EEF-1B86-0F79-76F2-01392BC41CF8}"/>
                </a:ext>
              </a:extLst>
            </p:cNvPr>
            <p:cNvSpPr/>
            <p:nvPr/>
          </p:nvSpPr>
          <p:spPr>
            <a:xfrm>
              <a:off x="6199317" y="452299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268" name="Freeform: Shape 6267">
              <a:extLst>
                <a:ext uri="{FF2B5EF4-FFF2-40B4-BE49-F238E27FC236}">
                  <a16:creationId xmlns:a16="http://schemas.microsoft.com/office/drawing/2014/main" id="{987FEF8C-130F-557A-7427-A7F9F59E80CD}"/>
                </a:ext>
              </a:extLst>
            </p:cNvPr>
            <p:cNvSpPr/>
            <p:nvPr/>
          </p:nvSpPr>
          <p:spPr>
            <a:xfrm>
              <a:off x="6199317" y="46944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269" name="Freeform: Shape 6268">
              <a:extLst>
                <a:ext uri="{FF2B5EF4-FFF2-40B4-BE49-F238E27FC236}">
                  <a16:creationId xmlns:a16="http://schemas.microsoft.com/office/drawing/2014/main" id="{EEAAA082-A68B-F458-9AAE-3CF3C512B7B9}"/>
                </a:ext>
              </a:extLst>
            </p:cNvPr>
            <p:cNvSpPr/>
            <p:nvPr/>
          </p:nvSpPr>
          <p:spPr>
            <a:xfrm>
              <a:off x="6199317" y="4866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270" name="Freeform: Shape 6269">
              <a:extLst>
                <a:ext uri="{FF2B5EF4-FFF2-40B4-BE49-F238E27FC236}">
                  <a16:creationId xmlns:a16="http://schemas.microsoft.com/office/drawing/2014/main" id="{CB5E4DEF-BD87-485E-546B-28C14599977E}"/>
                </a:ext>
              </a:extLst>
            </p:cNvPr>
            <p:cNvSpPr/>
            <p:nvPr/>
          </p:nvSpPr>
          <p:spPr>
            <a:xfrm>
              <a:off x="6199317" y="503274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271" name="Freeform: Shape 6270">
              <a:extLst>
                <a:ext uri="{FF2B5EF4-FFF2-40B4-BE49-F238E27FC236}">
                  <a16:creationId xmlns:a16="http://schemas.microsoft.com/office/drawing/2014/main" id="{FC24A670-56AF-07E0-8DDB-658476F61E5B}"/>
                </a:ext>
              </a:extLst>
            </p:cNvPr>
            <p:cNvSpPr/>
            <p:nvPr/>
          </p:nvSpPr>
          <p:spPr>
            <a:xfrm>
              <a:off x="6199317" y="52042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272" name="Freeform: Shape 6271">
              <a:extLst>
                <a:ext uri="{FF2B5EF4-FFF2-40B4-BE49-F238E27FC236}">
                  <a16:creationId xmlns:a16="http://schemas.microsoft.com/office/drawing/2014/main" id="{55729C6D-390F-D6F6-F852-9A9958F8BBC2}"/>
                </a:ext>
              </a:extLst>
            </p:cNvPr>
            <p:cNvSpPr/>
            <p:nvPr/>
          </p:nvSpPr>
          <p:spPr>
            <a:xfrm>
              <a:off x="6199317" y="537576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298" name="Freeform: Shape 6297">
              <a:extLst>
                <a:ext uri="{FF2B5EF4-FFF2-40B4-BE49-F238E27FC236}">
                  <a16:creationId xmlns:a16="http://schemas.microsoft.com/office/drawing/2014/main" id="{0A4625E8-D462-C033-8356-AB2ED8919CDD}"/>
                </a:ext>
              </a:extLst>
            </p:cNvPr>
            <p:cNvSpPr/>
            <p:nvPr/>
          </p:nvSpPr>
          <p:spPr>
            <a:xfrm>
              <a:off x="6199317" y="554250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sz="2400" dirty="0"/>
            </a:p>
          </p:txBody>
        </p:sp>
        <p:sp>
          <p:nvSpPr>
            <p:cNvPr id="6299" name="Freeform: Shape 6298">
              <a:extLst>
                <a:ext uri="{FF2B5EF4-FFF2-40B4-BE49-F238E27FC236}">
                  <a16:creationId xmlns:a16="http://schemas.microsoft.com/office/drawing/2014/main" id="{70FF0281-9087-4605-A528-94619885F65A}"/>
                </a:ext>
              </a:extLst>
            </p:cNvPr>
            <p:cNvSpPr/>
            <p:nvPr/>
          </p:nvSpPr>
          <p:spPr>
            <a:xfrm>
              <a:off x="6199317" y="57140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300" name="Freeform: Shape 6299">
              <a:extLst>
                <a:ext uri="{FF2B5EF4-FFF2-40B4-BE49-F238E27FC236}">
                  <a16:creationId xmlns:a16="http://schemas.microsoft.com/office/drawing/2014/main" id="{6D0B5C26-C1CD-C0D3-3232-8BF1DA0CEBB2}"/>
                </a:ext>
              </a:extLst>
            </p:cNvPr>
            <p:cNvSpPr/>
            <p:nvPr/>
          </p:nvSpPr>
          <p:spPr>
            <a:xfrm>
              <a:off x="6199317" y="58855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301" name="Freeform: Shape 6300">
              <a:extLst>
                <a:ext uri="{FF2B5EF4-FFF2-40B4-BE49-F238E27FC236}">
                  <a16:creationId xmlns:a16="http://schemas.microsoft.com/office/drawing/2014/main" id="{DF9D4884-B6BA-B4EB-9CA1-5D907A2C85FB}"/>
                </a:ext>
              </a:extLst>
            </p:cNvPr>
            <p:cNvSpPr/>
            <p:nvPr/>
          </p:nvSpPr>
          <p:spPr>
            <a:xfrm>
              <a:off x="6199317" y="60570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302" name="Freeform: Shape 6301">
              <a:extLst>
                <a:ext uri="{FF2B5EF4-FFF2-40B4-BE49-F238E27FC236}">
                  <a16:creationId xmlns:a16="http://schemas.microsoft.com/office/drawing/2014/main" id="{10D9CD60-40C1-3DE0-A410-F163D0D3FC07}"/>
                </a:ext>
              </a:extLst>
            </p:cNvPr>
            <p:cNvSpPr/>
            <p:nvPr/>
          </p:nvSpPr>
          <p:spPr>
            <a:xfrm>
              <a:off x="6199317" y="622377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sz="2400" dirty="0"/>
            </a:p>
          </p:txBody>
        </p:sp>
        <p:sp>
          <p:nvSpPr>
            <p:cNvPr id="6303" name="Freeform: Shape 6302">
              <a:extLst>
                <a:ext uri="{FF2B5EF4-FFF2-40B4-BE49-F238E27FC236}">
                  <a16:creationId xmlns:a16="http://schemas.microsoft.com/office/drawing/2014/main" id="{C1115209-EDA9-1430-E7B5-367F64437A49}"/>
                </a:ext>
              </a:extLst>
            </p:cNvPr>
            <p:cNvSpPr/>
            <p:nvPr/>
          </p:nvSpPr>
          <p:spPr>
            <a:xfrm>
              <a:off x="6199318" y="63952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304" name="Freeform: Shape 6303">
              <a:extLst>
                <a:ext uri="{FF2B5EF4-FFF2-40B4-BE49-F238E27FC236}">
                  <a16:creationId xmlns:a16="http://schemas.microsoft.com/office/drawing/2014/main" id="{8465E673-721E-1985-1C19-8577D7D3D2CE}"/>
                </a:ext>
              </a:extLst>
            </p:cNvPr>
            <p:cNvSpPr/>
            <p:nvPr/>
          </p:nvSpPr>
          <p:spPr>
            <a:xfrm>
              <a:off x="6199319" y="65667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305" name="Freeform: Shape 6304">
              <a:extLst>
                <a:ext uri="{FF2B5EF4-FFF2-40B4-BE49-F238E27FC236}">
                  <a16:creationId xmlns:a16="http://schemas.microsoft.com/office/drawing/2014/main" id="{EC63694E-7563-4474-9809-DD931BB0CE09}"/>
                </a:ext>
              </a:extLst>
            </p:cNvPr>
            <p:cNvSpPr/>
            <p:nvPr/>
          </p:nvSpPr>
          <p:spPr>
            <a:xfrm>
              <a:off x="6361298" y="9499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06" name="Freeform: Shape 6305">
              <a:extLst>
                <a:ext uri="{FF2B5EF4-FFF2-40B4-BE49-F238E27FC236}">
                  <a16:creationId xmlns:a16="http://schemas.microsoft.com/office/drawing/2014/main" id="{A78242D3-5E51-42DF-FDF4-5955894D3206}"/>
                </a:ext>
              </a:extLst>
            </p:cNvPr>
            <p:cNvSpPr/>
            <p:nvPr/>
          </p:nvSpPr>
          <p:spPr>
            <a:xfrm>
              <a:off x="6361298" y="11214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07" name="Freeform: Shape 6306">
              <a:extLst>
                <a:ext uri="{FF2B5EF4-FFF2-40B4-BE49-F238E27FC236}">
                  <a16:creationId xmlns:a16="http://schemas.microsoft.com/office/drawing/2014/main" id="{92C995D0-3EE2-D313-61D2-3D0313BDACBD}"/>
                </a:ext>
              </a:extLst>
            </p:cNvPr>
            <p:cNvSpPr/>
            <p:nvPr/>
          </p:nvSpPr>
          <p:spPr>
            <a:xfrm>
              <a:off x="6361298" y="12881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308" name="Freeform: Shape 6307">
              <a:extLst>
                <a:ext uri="{FF2B5EF4-FFF2-40B4-BE49-F238E27FC236}">
                  <a16:creationId xmlns:a16="http://schemas.microsoft.com/office/drawing/2014/main" id="{2470728E-2B29-04BA-B3E3-4331B34ED469}"/>
                </a:ext>
              </a:extLst>
            </p:cNvPr>
            <p:cNvSpPr/>
            <p:nvPr/>
          </p:nvSpPr>
          <p:spPr>
            <a:xfrm>
              <a:off x="6361298" y="14596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09" name="Freeform: Shape 6308">
              <a:extLst>
                <a:ext uri="{FF2B5EF4-FFF2-40B4-BE49-F238E27FC236}">
                  <a16:creationId xmlns:a16="http://schemas.microsoft.com/office/drawing/2014/main" id="{89BABDC9-0E05-C940-D7B5-A554E89DBB6A}"/>
                </a:ext>
              </a:extLst>
            </p:cNvPr>
            <p:cNvSpPr/>
            <p:nvPr/>
          </p:nvSpPr>
          <p:spPr>
            <a:xfrm>
              <a:off x="6361298" y="16311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10" name="Freeform: Shape 6309">
              <a:extLst>
                <a:ext uri="{FF2B5EF4-FFF2-40B4-BE49-F238E27FC236}">
                  <a16:creationId xmlns:a16="http://schemas.microsoft.com/office/drawing/2014/main" id="{A6352C1A-7B28-22C0-AAF7-67560730015E}"/>
                </a:ext>
              </a:extLst>
            </p:cNvPr>
            <p:cNvSpPr/>
            <p:nvPr/>
          </p:nvSpPr>
          <p:spPr>
            <a:xfrm>
              <a:off x="6361298" y="1802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11" name="Freeform: Shape 6310">
              <a:extLst>
                <a:ext uri="{FF2B5EF4-FFF2-40B4-BE49-F238E27FC236}">
                  <a16:creationId xmlns:a16="http://schemas.microsoft.com/office/drawing/2014/main" id="{B9181ED0-AF0B-C28E-9D87-E0510548CF98}"/>
                </a:ext>
              </a:extLst>
            </p:cNvPr>
            <p:cNvSpPr/>
            <p:nvPr/>
          </p:nvSpPr>
          <p:spPr>
            <a:xfrm>
              <a:off x="6361298" y="196943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312" name="Freeform: Shape 6311">
              <a:extLst>
                <a:ext uri="{FF2B5EF4-FFF2-40B4-BE49-F238E27FC236}">
                  <a16:creationId xmlns:a16="http://schemas.microsoft.com/office/drawing/2014/main" id="{80500727-1F12-264C-D74E-AA0606E0F7E6}"/>
                </a:ext>
              </a:extLst>
            </p:cNvPr>
            <p:cNvSpPr/>
            <p:nvPr/>
          </p:nvSpPr>
          <p:spPr>
            <a:xfrm>
              <a:off x="6361298" y="21409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38" name="Freeform: Shape 6337">
              <a:extLst>
                <a:ext uri="{FF2B5EF4-FFF2-40B4-BE49-F238E27FC236}">
                  <a16:creationId xmlns:a16="http://schemas.microsoft.com/office/drawing/2014/main" id="{FBED2387-3CD2-0C51-B2FC-4C067B5623D3}"/>
                </a:ext>
              </a:extLst>
            </p:cNvPr>
            <p:cNvSpPr/>
            <p:nvPr/>
          </p:nvSpPr>
          <p:spPr>
            <a:xfrm>
              <a:off x="6361298" y="23124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39" name="Freeform: Shape 6338">
              <a:extLst>
                <a:ext uri="{FF2B5EF4-FFF2-40B4-BE49-F238E27FC236}">
                  <a16:creationId xmlns:a16="http://schemas.microsoft.com/office/drawing/2014/main" id="{19E29663-C138-A497-15E3-7612562AFBDE}"/>
                </a:ext>
              </a:extLst>
            </p:cNvPr>
            <p:cNvSpPr/>
            <p:nvPr/>
          </p:nvSpPr>
          <p:spPr>
            <a:xfrm>
              <a:off x="6361298" y="247918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340" name="Freeform: Shape 6339">
              <a:extLst>
                <a:ext uri="{FF2B5EF4-FFF2-40B4-BE49-F238E27FC236}">
                  <a16:creationId xmlns:a16="http://schemas.microsoft.com/office/drawing/2014/main" id="{6CCC2E53-0D87-D2AC-2374-9C5B6221BE54}"/>
                </a:ext>
              </a:extLst>
            </p:cNvPr>
            <p:cNvSpPr/>
            <p:nvPr/>
          </p:nvSpPr>
          <p:spPr>
            <a:xfrm>
              <a:off x="6361298" y="26506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41" name="Freeform: Shape 6340">
              <a:extLst>
                <a:ext uri="{FF2B5EF4-FFF2-40B4-BE49-F238E27FC236}">
                  <a16:creationId xmlns:a16="http://schemas.microsoft.com/office/drawing/2014/main" id="{1C0758CB-8E9E-DBE2-F042-269B8FBC85BC}"/>
                </a:ext>
              </a:extLst>
            </p:cNvPr>
            <p:cNvSpPr/>
            <p:nvPr/>
          </p:nvSpPr>
          <p:spPr>
            <a:xfrm>
              <a:off x="6361298" y="28222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42" name="Freeform: Shape 6341">
              <a:extLst>
                <a:ext uri="{FF2B5EF4-FFF2-40B4-BE49-F238E27FC236}">
                  <a16:creationId xmlns:a16="http://schemas.microsoft.com/office/drawing/2014/main" id="{0F8AB51D-45C7-F79A-0B2E-EA3D09F809D4}"/>
                </a:ext>
              </a:extLst>
            </p:cNvPr>
            <p:cNvSpPr/>
            <p:nvPr/>
          </p:nvSpPr>
          <p:spPr>
            <a:xfrm>
              <a:off x="6361298" y="2993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43" name="Freeform: Shape 6342">
              <a:extLst>
                <a:ext uri="{FF2B5EF4-FFF2-40B4-BE49-F238E27FC236}">
                  <a16:creationId xmlns:a16="http://schemas.microsoft.com/office/drawing/2014/main" id="{63A4FB59-F99E-0F23-6A67-0B1E1F597AA5}"/>
                </a:ext>
              </a:extLst>
            </p:cNvPr>
            <p:cNvSpPr/>
            <p:nvPr/>
          </p:nvSpPr>
          <p:spPr>
            <a:xfrm>
              <a:off x="6361298" y="316045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344" name="Freeform: Shape 6343">
              <a:extLst>
                <a:ext uri="{FF2B5EF4-FFF2-40B4-BE49-F238E27FC236}">
                  <a16:creationId xmlns:a16="http://schemas.microsoft.com/office/drawing/2014/main" id="{0A5BE0B7-51E4-04B7-34D7-CC313E46FAD8}"/>
                </a:ext>
              </a:extLst>
            </p:cNvPr>
            <p:cNvSpPr/>
            <p:nvPr/>
          </p:nvSpPr>
          <p:spPr>
            <a:xfrm>
              <a:off x="6361298" y="33319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45" name="Freeform: Shape 6344">
              <a:extLst>
                <a:ext uri="{FF2B5EF4-FFF2-40B4-BE49-F238E27FC236}">
                  <a16:creationId xmlns:a16="http://schemas.microsoft.com/office/drawing/2014/main" id="{B537F3E0-B08D-D75D-5439-4532B4C489D0}"/>
                </a:ext>
              </a:extLst>
            </p:cNvPr>
            <p:cNvSpPr/>
            <p:nvPr/>
          </p:nvSpPr>
          <p:spPr>
            <a:xfrm>
              <a:off x="6361298" y="35034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46" name="Freeform: Shape 6345">
              <a:extLst>
                <a:ext uri="{FF2B5EF4-FFF2-40B4-BE49-F238E27FC236}">
                  <a16:creationId xmlns:a16="http://schemas.microsoft.com/office/drawing/2014/main" id="{B1556C2D-77B5-5B9B-DD15-B6961741CCD7}"/>
                </a:ext>
              </a:extLst>
            </p:cNvPr>
            <p:cNvSpPr/>
            <p:nvPr/>
          </p:nvSpPr>
          <p:spPr>
            <a:xfrm>
              <a:off x="6361298" y="3674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47" name="Freeform: Shape 6346">
              <a:extLst>
                <a:ext uri="{FF2B5EF4-FFF2-40B4-BE49-F238E27FC236}">
                  <a16:creationId xmlns:a16="http://schemas.microsoft.com/office/drawing/2014/main" id="{067D5DAB-2C15-97DD-BCAC-AEFC6A6C05A7}"/>
                </a:ext>
              </a:extLst>
            </p:cNvPr>
            <p:cNvSpPr/>
            <p:nvPr/>
          </p:nvSpPr>
          <p:spPr>
            <a:xfrm>
              <a:off x="6361298" y="38417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48" name="Freeform: Shape 6347">
              <a:extLst>
                <a:ext uri="{FF2B5EF4-FFF2-40B4-BE49-F238E27FC236}">
                  <a16:creationId xmlns:a16="http://schemas.microsoft.com/office/drawing/2014/main" id="{5D2DDD45-E0C3-08F8-D0D4-65F6C06ECEF4}"/>
                </a:ext>
              </a:extLst>
            </p:cNvPr>
            <p:cNvSpPr/>
            <p:nvPr/>
          </p:nvSpPr>
          <p:spPr>
            <a:xfrm>
              <a:off x="6361298" y="40132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49" name="Freeform: Shape 6348">
              <a:extLst>
                <a:ext uri="{FF2B5EF4-FFF2-40B4-BE49-F238E27FC236}">
                  <a16:creationId xmlns:a16="http://schemas.microsoft.com/office/drawing/2014/main" id="{38344607-C9AB-01F9-C111-CBA07A5DB60C}"/>
                </a:ext>
              </a:extLst>
            </p:cNvPr>
            <p:cNvSpPr/>
            <p:nvPr/>
          </p:nvSpPr>
          <p:spPr>
            <a:xfrm>
              <a:off x="6361298" y="41847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50" name="Freeform: Shape 6349">
              <a:extLst>
                <a:ext uri="{FF2B5EF4-FFF2-40B4-BE49-F238E27FC236}">
                  <a16:creationId xmlns:a16="http://schemas.microsoft.com/office/drawing/2014/main" id="{6938E8DB-30C1-DC9A-3CA8-060649AD5E58}"/>
                </a:ext>
              </a:extLst>
            </p:cNvPr>
            <p:cNvSpPr/>
            <p:nvPr/>
          </p:nvSpPr>
          <p:spPr>
            <a:xfrm>
              <a:off x="6361298" y="43514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351" name="Freeform: Shape 6350">
              <a:extLst>
                <a:ext uri="{FF2B5EF4-FFF2-40B4-BE49-F238E27FC236}">
                  <a16:creationId xmlns:a16="http://schemas.microsoft.com/office/drawing/2014/main" id="{E368794B-32A9-D9CC-83CE-2693997C7C6A}"/>
                </a:ext>
              </a:extLst>
            </p:cNvPr>
            <p:cNvSpPr/>
            <p:nvPr/>
          </p:nvSpPr>
          <p:spPr>
            <a:xfrm>
              <a:off x="6361298" y="45229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52" name="Freeform: Shape 6351">
              <a:extLst>
                <a:ext uri="{FF2B5EF4-FFF2-40B4-BE49-F238E27FC236}">
                  <a16:creationId xmlns:a16="http://schemas.microsoft.com/office/drawing/2014/main" id="{A009B8E2-675E-EFDB-BC12-DE141AF3D0A7}"/>
                </a:ext>
              </a:extLst>
            </p:cNvPr>
            <p:cNvSpPr/>
            <p:nvPr/>
          </p:nvSpPr>
          <p:spPr>
            <a:xfrm>
              <a:off x="6361298" y="46944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78" name="Freeform: Shape 6377">
              <a:extLst>
                <a:ext uri="{FF2B5EF4-FFF2-40B4-BE49-F238E27FC236}">
                  <a16:creationId xmlns:a16="http://schemas.microsoft.com/office/drawing/2014/main" id="{6522C29F-E7F8-C8C6-6090-35D4D10BD3B7}"/>
                </a:ext>
              </a:extLst>
            </p:cNvPr>
            <p:cNvSpPr/>
            <p:nvPr/>
          </p:nvSpPr>
          <p:spPr>
            <a:xfrm>
              <a:off x="6361298" y="4866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79" name="Freeform: Shape 6378">
              <a:extLst>
                <a:ext uri="{FF2B5EF4-FFF2-40B4-BE49-F238E27FC236}">
                  <a16:creationId xmlns:a16="http://schemas.microsoft.com/office/drawing/2014/main" id="{1F8B9152-797E-D667-1765-AC628CA4A1F1}"/>
                </a:ext>
              </a:extLst>
            </p:cNvPr>
            <p:cNvSpPr/>
            <p:nvPr/>
          </p:nvSpPr>
          <p:spPr>
            <a:xfrm>
              <a:off x="6361298" y="503274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380" name="Freeform: Shape 6379">
              <a:extLst>
                <a:ext uri="{FF2B5EF4-FFF2-40B4-BE49-F238E27FC236}">
                  <a16:creationId xmlns:a16="http://schemas.microsoft.com/office/drawing/2014/main" id="{0E0D5E1B-0D8B-B2C5-D57F-A2230D40C3C3}"/>
                </a:ext>
              </a:extLst>
            </p:cNvPr>
            <p:cNvSpPr/>
            <p:nvPr/>
          </p:nvSpPr>
          <p:spPr>
            <a:xfrm>
              <a:off x="6361298" y="52042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81" name="Freeform: Shape 6380">
              <a:extLst>
                <a:ext uri="{FF2B5EF4-FFF2-40B4-BE49-F238E27FC236}">
                  <a16:creationId xmlns:a16="http://schemas.microsoft.com/office/drawing/2014/main" id="{E55A45DB-71F7-64FA-E722-36DABE6B0A1E}"/>
                </a:ext>
              </a:extLst>
            </p:cNvPr>
            <p:cNvSpPr/>
            <p:nvPr/>
          </p:nvSpPr>
          <p:spPr>
            <a:xfrm>
              <a:off x="6361298" y="537576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382" name="Freeform: Shape 6381">
              <a:extLst>
                <a:ext uri="{FF2B5EF4-FFF2-40B4-BE49-F238E27FC236}">
                  <a16:creationId xmlns:a16="http://schemas.microsoft.com/office/drawing/2014/main" id="{1A96147A-650C-68DE-D257-CE42136F1C33}"/>
                </a:ext>
              </a:extLst>
            </p:cNvPr>
            <p:cNvSpPr/>
            <p:nvPr/>
          </p:nvSpPr>
          <p:spPr>
            <a:xfrm>
              <a:off x="6361298" y="554250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sz="2400" dirty="0"/>
            </a:p>
          </p:txBody>
        </p:sp>
        <p:sp>
          <p:nvSpPr>
            <p:cNvPr id="6383" name="Freeform: Shape 6382">
              <a:extLst>
                <a:ext uri="{FF2B5EF4-FFF2-40B4-BE49-F238E27FC236}">
                  <a16:creationId xmlns:a16="http://schemas.microsoft.com/office/drawing/2014/main" id="{65D9B17E-A902-9C8A-49DD-06887E2C3A54}"/>
                </a:ext>
              </a:extLst>
            </p:cNvPr>
            <p:cNvSpPr/>
            <p:nvPr/>
          </p:nvSpPr>
          <p:spPr>
            <a:xfrm>
              <a:off x="6361298" y="57140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384" name="Freeform: Shape 6383">
              <a:extLst>
                <a:ext uri="{FF2B5EF4-FFF2-40B4-BE49-F238E27FC236}">
                  <a16:creationId xmlns:a16="http://schemas.microsoft.com/office/drawing/2014/main" id="{3F071082-2E2C-8685-9C93-62D47E65CE92}"/>
                </a:ext>
              </a:extLst>
            </p:cNvPr>
            <p:cNvSpPr/>
            <p:nvPr/>
          </p:nvSpPr>
          <p:spPr>
            <a:xfrm>
              <a:off x="6361298" y="58855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385" name="Freeform: Shape 6384">
              <a:extLst>
                <a:ext uri="{FF2B5EF4-FFF2-40B4-BE49-F238E27FC236}">
                  <a16:creationId xmlns:a16="http://schemas.microsoft.com/office/drawing/2014/main" id="{82323663-8089-C6F7-79EF-212306885E67}"/>
                </a:ext>
              </a:extLst>
            </p:cNvPr>
            <p:cNvSpPr/>
            <p:nvPr/>
          </p:nvSpPr>
          <p:spPr>
            <a:xfrm>
              <a:off x="6361298" y="60570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386" name="Freeform: Shape 6385">
              <a:extLst>
                <a:ext uri="{FF2B5EF4-FFF2-40B4-BE49-F238E27FC236}">
                  <a16:creationId xmlns:a16="http://schemas.microsoft.com/office/drawing/2014/main" id="{B8D7E4BD-B052-2E13-143A-BBC55030E461}"/>
                </a:ext>
              </a:extLst>
            </p:cNvPr>
            <p:cNvSpPr/>
            <p:nvPr/>
          </p:nvSpPr>
          <p:spPr>
            <a:xfrm>
              <a:off x="6361298" y="622377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sz="2400" dirty="0"/>
            </a:p>
          </p:txBody>
        </p:sp>
        <p:sp>
          <p:nvSpPr>
            <p:cNvPr id="6387" name="Freeform: Shape 6386">
              <a:extLst>
                <a:ext uri="{FF2B5EF4-FFF2-40B4-BE49-F238E27FC236}">
                  <a16:creationId xmlns:a16="http://schemas.microsoft.com/office/drawing/2014/main" id="{B9B4F706-54A5-B687-6B3A-73A01D0ECA9E}"/>
                </a:ext>
              </a:extLst>
            </p:cNvPr>
            <p:cNvSpPr/>
            <p:nvPr/>
          </p:nvSpPr>
          <p:spPr>
            <a:xfrm>
              <a:off x="6361298" y="63952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388" name="Freeform: Shape 6387">
              <a:extLst>
                <a:ext uri="{FF2B5EF4-FFF2-40B4-BE49-F238E27FC236}">
                  <a16:creationId xmlns:a16="http://schemas.microsoft.com/office/drawing/2014/main" id="{51B59C35-8DAB-D3F5-7C96-AEC8C5684792}"/>
                </a:ext>
              </a:extLst>
            </p:cNvPr>
            <p:cNvSpPr/>
            <p:nvPr/>
          </p:nvSpPr>
          <p:spPr>
            <a:xfrm>
              <a:off x="6361299" y="65667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389" name="Freeform: Shape 6388">
              <a:extLst>
                <a:ext uri="{FF2B5EF4-FFF2-40B4-BE49-F238E27FC236}">
                  <a16:creationId xmlns:a16="http://schemas.microsoft.com/office/drawing/2014/main" id="{949E8BF3-8FEA-160D-E3BE-07A852045E74}"/>
                </a:ext>
              </a:extLst>
            </p:cNvPr>
            <p:cNvSpPr/>
            <p:nvPr/>
          </p:nvSpPr>
          <p:spPr>
            <a:xfrm>
              <a:off x="6523279" y="9499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90" name="Freeform: Shape 6389">
              <a:extLst>
                <a:ext uri="{FF2B5EF4-FFF2-40B4-BE49-F238E27FC236}">
                  <a16:creationId xmlns:a16="http://schemas.microsoft.com/office/drawing/2014/main" id="{3DD794CA-0790-CA96-7A50-99714F683A4A}"/>
                </a:ext>
              </a:extLst>
            </p:cNvPr>
            <p:cNvSpPr/>
            <p:nvPr/>
          </p:nvSpPr>
          <p:spPr>
            <a:xfrm>
              <a:off x="6523279" y="11214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391" name="Freeform: Shape 6390">
              <a:extLst>
                <a:ext uri="{FF2B5EF4-FFF2-40B4-BE49-F238E27FC236}">
                  <a16:creationId xmlns:a16="http://schemas.microsoft.com/office/drawing/2014/main" id="{5FD3F08D-36F7-2F61-5BCC-BFCAF47F7F8A}"/>
                </a:ext>
              </a:extLst>
            </p:cNvPr>
            <p:cNvSpPr/>
            <p:nvPr/>
          </p:nvSpPr>
          <p:spPr>
            <a:xfrm>
              <a:off x="6523279" y="12881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392" name="Freeform: Shape 6391">
              <a:extLst>
                <a:ext uri="{FF2B5EF4-FFF2-40B4-BE49-F238E27FC236}">
                  <a16:creationId xmlns:a16="http://schemas.microsoft.com/office/drawing/2014/main" id="{C87DE8D9-98E5-C084-FF94-3B7A2430B845}"/>
                </a:ext>
              </a:extLst>
            </p:cNvPr>
            <p:cNvSpPr/>
            <p:nvPr/>
          </p:nvSpPr>
          <p:spPr>
            <a:xfrm>
              <a:off x="6523279" y="14596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418" name="Freeform: Shape 6417">
              <a:extLst>
                <a:ext uri="{FF2B5EF4-FFF2-40B4-BE49-F238E27FC236}">
                  <a16:creationId xmlns:a16="http://schemas.microsoft.com/office/drawing/2014/main" id="{A4976DA5-AB40-E6BE-4B7F-CB352B5585EA}"/>
                </a:ext>
              </a:extLst>
            </p:cNvPr>
            <p:cNvSpPr/>
            <p:nvPr/>
          </p:nvSpPr>
          <p:spPr>
            <a:xfrm>
              <a:off x="6523279" y="16311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419" name="Freeform: Shape 6418">
              <a:extLst>
                <a:ext uri="{FF2B5EF4-FFF2-40B4-BE49-F238E27FC236}">
                  <a16:creationId xmlns:a16="http://schemas.microsoft.com/office/drawing/2014/main" id="{AFC1F07F-5FE4-AC16-FDED-9FD6A9490C90}"/>
                </a:ext>
              </a:extLst>
            </p:cNvPr>
            <p:cNvSpPr/>
            <p:nvPr/>
          </p:nvSpPr>
          <p:spPr>
            <a:xfrm>
              <a:off x="6523279" y="18026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420" name="Freeform: Shape 6419">
              <a:extLst>
                <a:ext uri="{FF2B5EF4-FFF2-40B4-BE49-F238E27FC236}">
                  <a16:creationId xmlns:a16="http://schemas.microsoft.com/office/drawing/2014/main" id="{A5B33EDB-BCE4-1EB0-8B82-9A1658FA64D2}"/>
                </a:ext>
              </a:extLst>
            </p:cNvPr>
            <p:cNvSpPr/>
            <p:nvPr/>
          </p:nvSpPr>
          <p:spPr>
            <a:xfrm>
              <a:off x="6523279" y="196942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421" name="Freeform: Shape 6420">
              <a:extLst>
                <a:ext uri="{FF2B5EF4-FFF2-40B4-BE49-F238E27FC236}">
                  <a16:creationId xmlns:a16="http://schemas.microsoft.com/office/drawing/2014/main" id="{019371D4-6278-C0F1-BD5B-C71A4C093D11}"/>
                </a:ext>
              </a:extLst>
            </p:cNvPr>
            <p:cNvSpPr/>
            <p:nvPr/>
          </p:nvSpPr>
          <p:spPr>
            <a:xfrm>
              <a:off x="6523279" y="21409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422" name="Freeform: Shape 6421">
              <a:extLst>
                <a:ext uri="{FF2B5EF4-FFF2-40B4-BE49-F238E27FC236}">
                  <a16:creationId xmlns:a16="http://schemas.microsoft.com/office/drawing/2014/main" id="{CE2185BD-C491-3FF0-AA39-836CCAE15EC9}"/>
                </a:ext>
              </a:extLst>
            </p:cNvPr>
            <p:cNvSpPr/>
            <p:nvPr/>
          </p:nvSpPr>
          <p:spPr>
            <a:xfrm>
              <a:off x="6523279" y="23124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423" name="Freeform: Shape 6422">
              <a:extLst>
                <a:ext uri="{FF2B5EF4-FFF2-40B4-BE49-F238E27FC236}">
                  <a16:creationId xmlns:a16="http://schemas.microsoft.com/office/drawing/2014/main" id="{1C69A0BA-BC54-BD72-41C2-BD5332463256}"/>
                </a:ext>
              </a:extLst>
            </p:cNvPr>
            <p:cNvSpPr/>
            <p:nvPr/>
          </p:nvSpPr>
          <p:spPr>
            <a:xfrm>
              <a:off x="6523279" y="247918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424" name="Freeform: Shape 6423">
              <a:extLst>
                <a:ext uri="{FF2B5EF4-FFF2-40B4-BE49-F238E27FC236}">
                  <a16:creationId xmlns:a16="http://schemas.microsoft.com/office/drawing/2014/main" id="{C7CEAB3F-A6DE-2174-233F-FA4743FE1A2F}"/>
                </a:ext>
              </a:extLst>
            </p:cNvPr>
            <p:cNvSpPr/>
            <p:nvPr/>
          </p:nvSpPr>
          <p:spPr>
            <a:xfrm>
              <a:off x="6523279" y="26506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425" name="Freeform: Shape 6424">
              <a:extLst>
                <a:ext uri="{FF2B5EF4-FFF2-40B4-BE49-F238E27FC236}">
                  <a16:creationId xmlns:a16="http://schemas.microsoft.com/office/drawing/2014/main" id="{671FEA4F-1D2B-6AB1-5DEC-98A2EC6C8FAC}"/>
                </a:ext>
              </a:extLst>
            </p:cNvPr>
            <p:cNvSpPr/>
            <p:nvPr/>
          </p:nvSpPr>
          <p:spPr>
            <a:xfrm>
              <a:off x="6523279" y="28222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426" name="Freeform: Shape 6425">
              <a:extLst>
                <a:ext uri="{FF2B5EF4-FFF2-40B4-BE49-F238E27FC236}">
                  <a16:creationId xmlns:a16="http://schemas.microsoft.com/office/drawing/2014/main" id="{819CE635-AE8A-8DAC-E997-8976F5A50C25}"/>
                </a:ext>
              </a:extLst>
            </p:cNvPr>
            <p:cNvSpPr/>
            <p:nvPr/>
          </p:nvSpPr>
          <p:spPr>
            <a:xfrm>
              <a:off x="6523279" y="29937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427" name="Freeform: Shape 6426">
              <a:extLst>
                <a:ext uri="{FF2B5EF4-FFF2-40B4-BE49-F238E27FC236}">
                  <a16:creationId xmlns:a16="http://schemas.microsoft.com/office/drawing/2014/main" id="{48672A74-801D-346B-8010-F495933C3CEA}"/>
                </a:ext>
              </a:extLst>
            </p:cNvPr>
            <p:cNvSpPr/>
            <p:nvPr/>
          </p:nvSpPr>
          <p:spPr>
            <a:xfrm>
              <a:off x="6523279" y="316045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428" name="Freeform: Shape 6427">
              <a:extLst>
                <a:ext uri="{FF2B5EF4-FFF2-40B4-BE49-F238E27FC236}">
                  <a16:creationId xmlns:a16="http://schemas.microsoft.com/office/drawing/2014/main" id="{03791557-14DA-C301-7832-EB290006BC6E}"/>
                </a:ext>
              </a:extLst>
            </p:cNvPr>
            <p:cNvSpPr/>
            <p:nvPr/>
          </p:nvSpPr>
          <p:spPr>
            <a:xfrm>
              <a:off x="6523279" y="333196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429" name="Freeform: Shape 6428">
              <a:extLst>
                <a:ext uri="{FF2B5EF4-FFF2-40B4-BE49-F238E27FC236}">
                  <a16:creationId xmlns:a16="http://schemas.microsoft.com/office/drawing/2014/main" id="{B718946A-9653-4EFA-942E-23D505D736DE}"/>
                </a:ext>
              </a:extLst>
            </p:cNvPr>
            <p:cNvSpPr/>
            <p:nvPr/>
          </p:nvSpPr>
          <p:spPr>
            <a:xfrm>
              <a:off x="6523279" y="35034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430" name="Freeform: Shape 6429">
              <a:extLst>
                <a:ext uri="{FF2B5EF4-FFF2-40B4-BE49-F238E27FC236}">
                  <a16:creationId xmlns:a16="http://schemas.microsoft.com/office/drawing/2014/main" id="{060537D4-758A-A84A-73DB-5BFDDE74B1E0}"/>
                </a:ext>
              </a:extLst>
            </p:cNvPr>
            <p:cNvSpPr/>
            <p:nvPr/>
          </p:nvSpPr>
          <p:spPr>
            <a:xfrm>
              <a:off x="6523279" y="36749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431" name="Freeform: Shape 6430">
              <a:extLst>
                <a:ext uri="{FF2B5EF4-FFF2-40B4-BE49-F238E27FC236}">
                  <a16:creationId xmlns:a16="http://schemas.microsoft.com/office/drawing/2014/main" id="{EBCCE734-FBE8-A0E8-AE3B-348B602ECAB9}"/>
                </a:ext>
              </a:extLst>
            </p:cNvPr>
            <p:cNvSpPr/>
            <p:nvPr/>
          </p:nvSpPr>
          <p:spPr>
            <a:xfrm>
              <a:off x="6523279" y="38417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432" name="Freeform: Shape 6431">
              <a:extLst>
                <a:ext uri="{FF2B5EF4-FFF2-40B4-BE49-F238E27FC236}">
                  <a16:creationId xmlns:a16="http://schemas.microsoft.com/office/drawing/2014/main" id="{8FB6149F-EF23-AB51-7AC3-98157918D2E9}"/>
                </a:ext>
              </a:extLst>
            </p:cNvPr>
            <p:cNvSpPr/>
            <p:nvPr/>
          </p:nvSpPr>
          <p:spPr>
            <a:xfrm>
              <a:off x="6523279" y="40132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458" name="Freeform: Shape 6457">
              <a:extLst>
                <a:ext uri="{FF2B5EF4-FFF2-40B4-BE49-F238E27FC236}">
                  <a16:creationId xmlns:a16="http://schemas.microsoft.com/office/drawing/2014/main" id="{F1CBE626-F4E8-3187-0030-CE99EC1F8DBC}"/>
                </a:ext>
              </a:extLst>
            </p:cNvPr>
            <p:cNvSpPr/>
            <p:nvPr/>
          </p:nvSpPr>
          <p:spPr>
            <a:xfrm>
              <a:off x="6523279" y="41847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459" name="Freeform: Shape 6458">
              <a:extLst>
                <a:ext uri="{FF2B5EF4-FFF2-40B4-BE49-F238E27FC236}">
                  <a16:creationId xmlns:a16="http://schemas.microsoft.com/office/drawing/2014/main" id="{7CB67345-D70A-7609-70B0-05E972D14FE6}"/>
                </a:ext>
              </a:extLst>
            </p:cNvPr>
            <p:cNvSpPr/>
            <p:nvPr/>
          </p:nvSpPr>
          <p:spPr>
            <a:xfrm>
              <a:off x="6523279" y="43514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460" name="Freeform: Shape 6459">
              <a:extLst>
                <a:ext uri="{FF2B5EF4-FFF2-40B4-BE49-F238E27FC236}">
                  <a16:creationId xmlns:a16="http://schemas.microsoft.com/office/drawing/2014/main" id="{30A65149-2453-588B-4F13-3EAFD716CBAA}"/>
                </a:ext>
              </a:extLst>
            </p:cNvPr>
            <p:cNvSpPr/>
            <p:nvPr/>
          </p:nvSpPr>
          <p:spPr>
            <a:xfrm>
              <a:off x="6523279" y="45229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461" name="Freeform: Shape 6460">
              <a:extLst>
                <a:ext uri="{FF2B5EF4-FFF2-40B4-BE49-F238E27FC236}">
                  <a16:creationId xmlns:a16="http://schemas.microsoft.com/office/drawing/2014/main" id="{F4BD1C68-B913-37CD-6E7B-71A12DE11198}"/>
                </a:ext>
              </a:extLst>
            </p:cNvPr>
            <p:cNvSpPr/>
            <p:nvPr/>
          </p:nvSpPr>
          <p:spPr>
            <a:xfrm>
              <a:off x="6523279" y="46944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462" name="Freeform: Shape 6461">
              <a:extLst>
                <a:ext uri="{FF2B5EF4-FFF2-40B4-BE49-F238E27FC236}">
                  <a16:creationId xmlns:a16="http://schemas.microsoft.com/office/drawing/2014/main" id="{C85FD0CB-EB30-E511-0CC8-1C0E00982837}"/>
                </a:ext>
              </a:extLst>
            </p:cNvPr>
            <p:cNvSpPr/>
            <p:nvPr/>
          </p:nvSpPr>
          <p:spPr>
            <a:xfrm>
              <a:off x="6523279" y="48660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463" name="Freeform: Shape 6462">
              <a:extLst>
                <a:ext uri="{FF2B5EF4-FFF2-40B4-BE49-F238E27FC236}">
                  <a16:creationId xmlns:a16="http://schemas.microsoft.com/office/drawing/2014/main" id="{1820E146-29A3-25C5-D447-E110A6216440}"/>
                </a:ext>
              </a:extLst>
            </p:cNvPr>
            <p:cNvSpPr/>
            <p:nvPr/>
          </p:nvSpPr>
          <p:spPr>
            <a:xfrm>
              <a:off x="6523279" y="503274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464" name="Freeform: Shape 6463">
              <a:extLst>
                <a:ext uri="{FF2B5EF4-FFF2-40B4-BE49-F238E27FC236}">
                  <a16:creationId xmlns:a16="http://schemas.microsoft.com/office/drawing/2014/main" id="{7836000E-90EE-D406-CD75-2C275859E177}"/>
                </a:ext>
              </a:extLst>
            </p:cNvPr>
            <p:cNvSpPr/>
            <p:nvPr/>
          </p:nvSpPr>
          <p:spPr>
            <a:xfrm>
              <a:off x="6523279" y="52042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465" name="Freeform: Shape 6464">
              <a:extLst>
                <a:ext uri="{FF2B5EF4-FFF2-40B4-BE49-F238E27FC236}">
                  <a16:creationId xmlns:a16="http://schemas.microsoft.com/office/drawing/2014/main" id="{EE228951-55A2-044C-3ACB-2D2439B351B2}"/>
                </a:ext>
              </a:extLst>
            </p:cNvPr>
            <p:cNvSpPr/>
            <p:nvPr/>
          </p:nvSpPr>
          <p:spPr>
            <a:xfrm>
              <a:off x="6523279" y="53757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466" name="Freeform: Shape 6465">
              <a:extLst>
                <a:ext uri="{FF2B5EF4-FFF2-40B4-BE49-F238E27FC236}">
                  <a16:creationId xmlns:a16="http://schemas.microsoft.com/office/drawing/2014/main" id="{1D1C0D36-53C4-B2E5-A0C7-854CD3082ACD}"/>
                </a:ext>
              </a:extLst>
            </p:cNvPr>
            <p:cNvSpPr/>
            <p:nvPr/>
          </p:nvSpPr>
          <p:spPr>
            <a:xfrm>
              <a:off x="6523279" y="554250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sz="2400" dirty="0"/>
            </a:p>
          </p:txBody>
        </p:sp>
        <p:sp>
          <p:nvSpPr>
            <p:cNvPr id="6467" name="Freeform: Shape 6466">
              <a:extLst>
                <a:ext uri="{FF2B5EF4-FFF2-40B4-BE49-F238E27FC236}">
                  <a16:creationId xmlns:a16="http://schemas.microsoft.com/office/drawing/2014/main" id="{EAD63022-A03E-70A2-6EB1-1AADE068405B}"/>
                </a:ext>
              </a:extLst>
            </p:cNvPr>
            <p:cNvSpPr/>
            <p:nvPr/>
          </p:nvSpPr>
          <p:spPr>
            <a:xfrm>
              <a:off x="6523279" y="57140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468" name="Freeform: Shape 6467">
              <a:extLst>
                <a:ext uri="{FF2B5EF4-FFF2-40B4-BE49-F238E27FC236}">
                  <a16:creationId xmlns:a16="http://schemas.microsoft.com/office/drawing/2014/main" id="{03975EDF-2BA3-E420-013D-BB1A25D233C1}"/>
                </a:ext>
              </a:extLst>
            </p:cNvPr>
            <p:cNvSpPr/>
            <p:nvPr/>
          </p:nvSpPr>
          <p:spPr>
            <a:xfrm>
              <a:off x="6523279" y="58855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469" name="Freeform: Shape 6468">
              <a:extLst>
                <a:ext uri="{FF2B5EF4-FFF2-40B4-BE49-F238E27FC236}">
                  <a16:creationId xmlns:a16="http://schemas.microsoft.com/office/drawing/2014/main" id="{4314BD0C-9AA8-1BE7-E387-1FDA1EF969E2}"/>
                </a:ext>
              </a:extLst>
            </p:cNvPr>
            <p:cNvSpPr/>
            <p:nvPr/>
          </p:nvSpPr>
          <p:spPr>
            <a:xfrm>
              <a:off x="6523279" y="60570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470" name="Freeform: Shape 6469">
              <a:extLst>
                <a:ext uri="{FF2B5EF4-FFF2-40B4-BE49-F238E27FC236}">
                  <a16:creationId xmlns:a16="http://schemas.microsoft.com/office/drawing/2014/main" id="{6A8F68D6-8413-2672-016B-9FC21F57B86A}"/>
                </a:ext>
              </a:extLst>
            </p:cNvPr>
            <p:cNvSpPr/>
            <p:nvPr/>
          </p:nvSpPr>
          <p:spPr>
            <a:xfrm>
              <a:off x="6523279" y="62237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sz="2400" dirty="0"/>
            </a:p>
          </p:txBody>
        </p:sp>
        <p:sp>
          <p:nvSpPr>
            <p:cNvPr id="6471" name="Freeform: Shape 6470">
              <a:extLst>
                <a:ext uri="{FF2B5EF4-FFF2-40B4-BE49-F238E27FC236}">
                  <a16:creationId xmlns:a16="http://schemas.microsoft.com/office/drawing/2014/main" id="{267C4EEE-D543-7440-D3D6-D519BBA36E12}"/>
                </a:ext>
              </a:extLst>
            </p:cNvPr>
            <p:cNvSpPr/>
            <p:nvPr/>
          </p:nvSpPr>
          <p:spPr>
            <a:xfrm>
              <a:off x="6523279" y="63952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472" name="Freeform: Shape 6471">
              <a:extLst>
                <a:ext uri="{FF2B5EF4-FFF2-40B4-BE49-F238E27FC236}">
                  <a16:creationId xmlns:a16="http://schemas.microsoft.com/office/drawing/2014/main" id="{21984ABA-165E-3C81-A700-95E6FEAE9800}"/>
                </a:ext>
              </a:extLst>
            </p:cNvPr>
            <p:cNvSpPr/>
            <p:nvPr/>
          </p:nvSpPr>
          <p:spPr>
            <a:xfrm>
              <a:off x="6523280" y="65667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498" name="Freeform: Shape 6497">
              <a:extLst>
                <a:ext uri="{FF2B5EF4-FFF2-40B4-BE49-F238E27FC236}">
                  <a16:creationId xmlns:a16="http://schemas.microsoft.com/office/drawing/2014/main" id="{DF4CABE4-16E2-7AB3-5309-012E44F4AEF4}"/>
                </a:ext>
              </a:extLst>
            </p:cNvPr>
            <p:cNvSpPr/>
            <p:nvPr/>
          </p:nvSpPr>
          <p:spPr>
            <a:xfrm>
              <a:off x="6685259" y="9499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499" name="Freeform: Shape 6498">
              <a:extLst>
                <a:ext uri="{FF2B5EF4-FFF2-40B4-BE49-F238E27FC236}">
                  <a16:creationId xmlns:a16="http://schemas.microsoft.com/office/drawing/2014/main" id="{9D8D1E40-E7ED-5975-757C-B85181DA3C7E}"/>
                </a:ext>
              </a:extLst>
            </p:cNvPr>
            <p:cNvSpPr/>
            <p:nvPr/>
          </p:nvSpPr>
          <p:spPr>
            <a:xfrm>
              <a:off x="6685259" y="11214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00" name="Freeform: Shape 6499">
              <a:extLst>
                <a:ext uri="{FF2B5EF4-FFF2-40B4-BE49-F238E27FC236}">
                  <a16:creationId xmlns:a16="http://schemas.microsoft.com/office/drawing/2014/main" id="{F6E3F395-B9AF-4CDB-ED75-DFD75851648F}"/>
                </a:ext>
              </a:extLst>
            </p:cNvPr>
            <p:cNvSpPr/>
            <p:nvPr/>
          </p:nvSpPr>
          <p:spPr>
            <a:xfrm>
              <a:off x="6685259" y="12881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501" name="Freeform: Shape 6500">
              <a:extLst>
                <a:ext uri="{FF2B5EF4-FFF2-40B4-BE49-F238E27FC236}">
                  <a16:creationId xmlns:a16="http://schemas.microsoft.com/office/drawing/2014/main" id="{1DB2FA4D-4720-C77C-5859-0BC80E5D5FFE}"/>
                </a:ext>
              </a:extLst>
            </p:cNvPr>
            <p:cNvSpPr/>
            <p:nvPr/>
          </p:nvSpPr>
          <p:spPr>
            <a:xfrm>
              <a:off x="6685259" y="14596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02" name="Freeform: Shape 6501">
              <a:extLst>
                <a:ext uri="{FF2B5EF4-FFF2-40B4-BE49-F238E27FC236}">
                  <a16:creationId xmlns:a16="http://schemas.microsoft.com/office/drawing/2014/main" id="{9CC42B1A-80C7-AE52-7334-F12EA13B876D}"/>
                </a:ext>
              </a:extLst>
            </p:cNvPr>
            <p:cNvSpPr/>
            <p:nvPr/>
          </p:nvSpPr>
          <p:spPr>
            <a:xfrm>
              <a:off x="6685259" y="16311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03" name="Freeform: Shape 6502">
              <a:extLst>
                <a:ext uri="{FF2B5EF4-FFF2-40B4-BE49-F238E27FC236}">
                  <a16:creationId xmlns:a16="http://schemas.microsoft.com/office/drawing/2014/main" id="{5C744ECD-4B17-91F0-440B-4ACFF186FB54}"/>
                </a:ext>
              </a:extLst>
            </p:cNvPr>
            <p:cNvSpPr/>
            <p:nvPr/>
          </p:nvSpPr>
          <p:spPr>
            <a:xfrm>
              <a:off x="6685259" y="1802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04" name="Freeform: Shape 6503">
              <a:extLst>
                <a:ext uri="{FF2B5EF4-FFF2-40B4-BE49-F238E27FC236}">
                  <a16:creationId xmlns:a16="http://schemas.microsoft.com/office/drawing/2014/main" id="{FAE0D8C9-8CEE-EC46-BF27-F8B606418E16}"/>
                </a:ext>
              </a:extLst>
            </p:cNvPr>
            <p:cNvSpPr/>
            <p:nvPr/>
          </p:nvSpPr>
          <p:spPr>
            <a:xfrm>
              <a:off x="6685259" y="196942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505" name="Freeform: Shape 6504">
              <a:extLst>
                <a:ext uri="{FF2B5EF4-FFF2-40B4-BE49-F238E27FC236}">
                  <a16:creationId xmlns:a16="http://schemas.microsoft.com/office/drawing/2014/main" id="{A3AB44D9-3100-CF22-BE9A-8EE68A2655DA}"/>
                </a:ext>
              </a:extLst>
            </p:cNvPr>
            <p:cNvSpPr/>
            <p:nvPr/>
          </p:nvSpPr>
          <p:spPr>
            <a:xfrm>
              <a:off x="6685259" y="21409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06" name="Freeform: Shape 6505">
              <a:extLst>
                <a:ext uri="{FF2B5EF4-FFF2-40B4-BE49-F238E27FC236}">
                  <a16:creationId xmlns:a16="http://schemas.microsoft.com/office/drawing/2014/main" id="{77D88FE1-25AF-069C-42A9-6B263DD2A570}"/>
                </a:ext>
              </a:extLst>
            </p:cNvPr>
            <p:cNvSpPr/>
            <p:nvPr/>
          </p:nvSpPr>
          <p:spPr>
            <a:xfrm>
              <a:off x="6685259" y="23124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07" name="Freeform: Shape 6506">
              <a:extLst>
                <a:ext uri="{FF2B5EF4-FFF2-40B4-BE49-F238E27FC236}">
                  <a16:creationId xmlns:a16="http://schemas.microsoft.com/office/drawing/2014/main" id="{F438CC71-8F08-BF3D-4535-D636EC4496B3}"/>
                </a:ext>
              </a:extLst>
            </p:cNvPr>
            <p:cNvSpPr/>
            <p:nvPr/>
          </p:nvSpPr>
          <p:spPr>
            <a:xfrm>
              <a:off x="6685259" y="24791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508" name="Freeform: Shape 6507">
              <a:extLst>
                <a:ext uri="{FF2B5EF4-FFF2-40B4-BE49-F238E27FC236}">
                  <a16:creationId xmlns:a16="http://schemas.microsoft.com/office/drawing/2014/main" id="{0C230F93-47C7-6144-FBE9-F83355E4B212}"/>
                </a:ext>
              </a:extLst>
            </p:cNvPr>
            <p:cNvSpPr/>
            <p:nvPr/>
          </p:nvSpPr>
          <p:spPr>
            <a:xfrm>
              <a:off x="6685259" y="26506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09" name="Freeform: Shape 6508">
              <a:extLst>
                <a:ext uri="{FF2B5EF4-FFF2-40B4-BE49-F238E27FC236}">
                  <a16:creationId xmlns:a16="http://schemas.microsoft.com/office/drawing/2014/main" id="{D21215AB-B187-A583-8806-385A1AE7F60E}"/>
                </a:ext>
              </a:extLst>
            </p:cNvPr>
            <p:cNvSpPr/>
            <p:nvPr/>
          </p:nvSpPr>
          <p:spPr>
            <a:xfrm>
              <a:off x="6685259" y="28222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10" name="Freeform: Shape 6509">
              <a:extLst>
                <a:ext uri="{FF2B5EF4-FFF2-40B4-BE49-F238E27FC236}">
                  <a16:creationId xmlns:a16="http://schemas.microsoft.com/office/drawing/2014/main" id="{78282315-0922-0EBF-F323-5DAEC776134A}"/>
                </a:ext>
              </a:extLst>
            </p:cNvPr>
            <p:cNvSpPr/>
            <p:nvPr/>
          </p:nvSpPr>
          <p:spPr>
            <a:xfrm>
              <a:off x="6685259" y="29937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11" name="Freeform: Shape 6510">
              <a:extLst>
                <a:ext uri="{FF2B5EF4-FFF2-40B4-BE49-F238E27FC236}">
                  <a16:creationId xmlns:a16="http://schemas.microsoft.com/office/drawing/2014/main" id="{6C4712B4-274D-06A2-BDCD-E01A19D39410}"/>
                </a:ext>
              </a:extLst>
            </p:cNvPr>
            <p:cNvSpPr/>
            <p:nvPr/>
          </p:nvSpPr>
          <p:spPr>
            <a:xfrm>
              <a:off x="6685259" y="316045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512" name="Freeform: Shape 6511">
              <a:extLst>
                <a:ext uri="{FF2B5EF4-FFF2-40B4-BE49-F238E27FC236}">
                  <a16:creationId xmlns:a16="http://schemas.microsoft.com/office/drawing/2014/main" id="{1082F3D6-09D4-837C-5667-FC960D2FA016}"/>
                </a:ext>
              </a:extLst>
            </p:cNvPr>
            <p:cNvSpPr/>
            <p:nvPr/>
          </p:nvSpPr>
          <p:spPr>
            <a:xfrm>
              <a:off x="6685259" y="33319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15" name="Freeform: Shape 6514">
              <a:extLst>
                <a:ext uri="{FF2B5EF4-FFF2-40B4-BE49-F238E27FC236}">
                  <a16:creationId xmlns:a16="http://schemas.microsoft.com/office/drawing/2014/main" id="{1EB777D4-30F2-A9FB-B216-14ABA3B3FF5D}"/>
                </a:ext>
              </a:extLst>
            </p:cNvPr>
            <p:cNvSpPr/>
            <p:nvPr/>
          </p:nvSpPr>
          <p:spPr>
            <a:xfrm>
              <a:off x="6685259" y="35034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16" name="Freeform: Shape 6515">
              <a:extLst>
                <a:ext uri="{FF2B5EF4-FFF2-40B4-BE49-F238E27FC236}">
                  <a16:creationId xmlns:a16="http://schemas.microsoft.com/office/drawing/2014/main" id="{0C304FF2-D04E-F7CB-2590-F48DB1EB00B8}"/>
                </a:ext>
              </a:extLst>
            </p:cNvPr>
            <p:cNvSpPr/>
            <p:nvPr/>
          </p:nvSpPr>
          <p:spPr>
            <a:xfrm>
              <a:off x="6685259" y="36749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17" name="Freeform: Shape 6516">
              <a:extLst>
                <a:ext uri="{FF2B5EF4-FFF2-40B4-BE49-F238E27FC236}">
                  <a16:creationId xmlns:a16="http://schemas.microsoft.com/office/drawing/2014/main" id="{6C44A509-10A5-62C7-3754-58C9EB252813}"/>
                </a:ext>
              </a:extLst>
            </p:cNvPr>
            <p:cNvSpPr/>
            <p:nvPr/>
          </p:nvSpPr>
          <p:spPr>
            <a:xfrm>
              <a:off x="6685259" y="38417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18" name="Freeform: Shape 6517">
              <a:extLst>
                <a:ext uri="{FF2B5EF4-FFF2-40B4-BE49-F238E27FC236}">
                  <a16:creationId xmlns:a16="http://schemas.microsoft.com/office/drawing/2014/main" id="{7FA3C1DA-420A-323E-FF23-D34E02FBD9B9}"/>
                </a:ext>
              </a:extLst>
            </p:cNvPr>
            <p:cNvSpPr/>
            <p:nvPr/>
          </p:nvSpPr>
          <p:spPr>
            <a:xfrm>
              <a:off x="6685259" y="40132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19" name="Freeform: Shape 6518">
              <a:extLst>
                <a:ext uri="{FF2B5EF4-FFF2-40B4-BE49-F238E27FC236}">
                  <a16:creationId xmlns:a16="http://schemas.microsoft.com/office/drawing/2014/main" id="{16925824-FD57-3D35-5624-9B45782296BD}"/>
                </a:ext>
              </a:extLst>
            </p:cNvPr>
            <p:cNvSpPr/>
            <p:nvPr/>
          </p:nvSpPr>
          <p:spPr>
            <a:xfrm>
              <a:off x="6685259" y="41847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20" name="Freeform: Shape 6519">
              <a:extLst>
                <a:ext uri="{FF2B5EF4-FFF2-40B4-BE49-F238E27FC236}">
                  <a16:creationId xmlns:a16="http://schemas.microsoft.com/office/drawing/2014/main" id="{EA1F6A2B-F992-9CB5-833C-314967DCB34F}"/>
                </a:ext>
              </a:extLst>
            </p:cNvPr>
            <p:cNvSpPr/>
            <p:nvPr/>
          </p:nvSpPr>
          <p:spPr>
            <a:xfrm>
              <a:off x="6685259" y="43514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521" name="Freeform: Shape 6520">
              <a:extLst>
                <a:ext uri="{FF2B5EF4-FFF2-40B4-BE49-F238E27FC236}">
                  <a16:creationId xmlns:a16="http://schemas.microsoft.com/office/drawing/2014/main" id="{8129D861-B854-141A-7098-59F391132A40}"/>
                </a:ext>
              </a:extLst>
            </p:cNvPr>
            <p:cNvSpPr/>
            <p:nvPr/>
          </p:nvSpPr>
          <p:spPr>
            <a:xfrm>
              <a:off x="6685259" y="452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22" name="Freeform: Shape 6521">
              <a:extLst>
                <a:ext uri="{FF2B5EF4-FFF2-40B4-BE49-F238E27FC236}">
                  <a16:creationId xmlns:a16="http://schemas.microsoft.com/office/drawing/2014/main" id="{5B3B6869-A588-1EDD-4771-579E21A3BB08}"/>
                </a:ext>
              </a:extLst>
            </p:cNvPr>
            <p:cNvSpPr/>
            <p:nvPr/>
          </p:nvSpPr>
          <p:spPr>
            <a:xfrm>
              <a:off x="6685259" y="46944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23" name="Freeform: Shape 6522">
              <a:extLst>
                <a:ext uri="{FF2B5EF4-FFF2-40B4-BE49-F238E27FC236}">
                  <a16:creationId xmlns:a16="http://schemas.microsoft.com/office/drawing/2014/main" id="{D45481E2-FAF3-3728-B8AC-160963572F4E}"/>
                </a:ext>
              </a:extLst>
            </p:cNvPr>
            <p:cNvSpPr/>
            <p:nvPr/>
          </p:nvSpPr>
          <p:spPr>
            <a:xfrm>
              <a:off x="6685259" y="48660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24" name="Freeform: Shape 6523">
              <a:extLst>
                <a:ext uri="{FF2B5EF4-FFF2-40B4-BE49-F238E27FC236}">
                  <a16:creationId xmlns:a16="http://schemas.microsoft.com/office/drawing/2014/main" id="{1E5DAC18-18FF-FD39-FF42-FF012886D16D}"/>
                </a:ext>
              </a:extLst>
            </p:cNvPr>
            <p:cNvSpPr/>
            <p:nvPr/>
          </p:nvSpPr>
          <p:spPr>
            <a:xfrm>
              <a:off x="6685259" y="50327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525" name="Freeform: Shape 6524">
              <a:extLst>
                <a:ext uri="{FF2B5EF4-FFF2-40B4-BE49-F238E27FC236}">
                  <a16:creationId xmlns:a16="http://schemas.microsoft.com/office/drawing/2014/main" id="{B0F26E79-F22A-02ED-9F65-57D7A2127991}"/>
                </a:ext>
              </a:extLst>
            </p:cNvPr>
            <p:cNvSpPr/>
            <p:nvPr/>
          </p:nvSpPr>
          <p:spPr>
            <a:xfrm>
              <a:off x="6685259" y="52042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26" name="Freeform: Shape 6525">
              <a:extLst>
                <a:ext uri="{FF2B5EF4-FFF2-40B4-BE49-F238E27FC236}">
                  <a16:creationId xmlns:a16="http://schemas.microsoft.com/office/drawing/2014/main" id="{F1845C95-7A28-DF75-DCA3-1EB3FB1C7891}"/>
                </a:ext>
              </a:extLst>
            </p:cNvPr>
            <p:cNvSpPr/>
            <p:nvPr/>
          </p:nvSpPr>
          <p:spPr>
            <a:xfrm>
              <a:off x="6685259" y="53757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527" name="Freeform: Shape 6526">
              <a:extLst>
                <a:ext uri="{FF2B5EF4-FFF2-40B4-BE49-F238E27FC236}">
                  <a16:creationId xmlns:a16="http://schemas.microsoft.com/office/drawing/2014/main" id="{DF563011-3215-846D-536F-5EDBBB6CB73A}"/>
                </a:ext>
              </a:extLst>
            </p:cNvPr>
            <p:cNvSpPr/>
            <p:nvPr/>
          </p:nvSpPr>
          <p:spPr>
            <a:xfrm>
              <a:off x="6685259" y="55425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sz="2400" dirty="0"/>
            </a:p>
          </p:txBody>
        </p:sp>
        <p:sp>
          <p:nvSpPr>
            <p:cNvPr id="6528" name="Freeform: Shape 6527">
              <a:extLst>
                <a:ext uri="{FF2B5EF4-FFF2-40B4-BE49-F238E27FC236}">
                  <a16:creationId xmlns:a16="http://schemas.microsoft.com/office/drawing/2014/main" id="{1673A1F6-D9C6-C4EF-9CC5-1705ADF0F770}"/>
                </a:ext>
              </a:extLst>
            </p:cNvPr>
            <p:cNvSpPr/>
            <p:nvPr/>
          </p:nvSpPr>
          <p:spPr>
            <a:xfrm>
              <a:off x="6685259" y="57140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529" name="Freeform: Shape 6528">
              <a:extLst>
                <a:ext uri="{FF2B5EF4-FFF2-40B4-BE49-F238E27FC236}">
                  <a16:creationId xmlns:a16="http://schemas.microsoft.com/office/drawing/2014/main" id="{187C13AC-35D9-223A-9C62-6892CECF8A27}"/>
                </a:ext>
              </a:extLst>
            </p:cNvPr>
            <p:cNvSpPr/>
            <p:nvPr/>
          </p:nvSpPr>
          <p:spPr>
            <a:xfrm>
              <a:off x="6685259" y="58855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530" name="Freeform: Shape 6529">
              <a:extLst>
                <a:ext uri="{FF2B5EF4-FFF2-40B4-BE49-F238E27FC236}">
                  <a16:creationId xmlns:a16="http://schemas.microsoft.com/office/drawing/2014/main" id="{A10A04A6-72A0-C676-2383-477AE48EA51D}"/>
                </a:ext>
              </a:extLst>
            </p:cNvPr>
            <p:cNvSpPr/>
            <p:nvPr/>
          </p:nvSpPr>
          <p:spPr>
            <a:xfrm>
              <a:off x="6685259" y="6057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531" name="Freeform: Shape 6530">
              <a:extLst>
                <a:ext uri="{FF2B5EF4-FFF2-40B4-BE49-F238E27FC236}">
                  <a16:creationId xmlns:a16="http://schemas.microsoft.com/office/drawing/2014/main" id="{349D88C7-32BF-7902-D89A-C5258A15CEDF}"/>
                </a:ext>
              </a:extLst>
            </p:cNvPr>
            <p:cNvSpPr/>
            <p:nvPr/>
          </p:nvSpPr>
          <p:spPr>
            <a:xfrm>
              <a:off x="6685259" y="62237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sz="2400" dirty="0"/>
            </a:p>
          </p:txBody>
        </p:sp>
        <p:sp>
          <p:nvSpPr>
            <p:cNvPr id="6532" name="Freeform: Shape 6531">
              <a:extLst>
                <a:ext uri="{FF2B5EF4-FFF2-40B4-BE49-F238E27FC236}">
                  <a16:creationId xmlns:a16="http://schemas.microsoft.com/office/drawing/2014/main" id="{B8DC3FE2-E451-18F9-832B-166883FFE64B}"/>
                </a:ext>
              </a:extLst>
            </p:cNvPr>
            <p:cNvSpPr/>
            <p:nvPr/>
          </p:nvSpPr>
          <p:spPr>
            <a:xfrm>
              <a:off x="6685260" y="63952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533" name="Freeform: Shape 6532">
              <a:extLst>
                <a:ext uri="{FF2B5EF4-FFF2-40B4-BE49-F238E27FC236}">
                  <a16:creationId xmlns:a16="http://schemas.microsoft.com/office/drawing/2014/main" id="{05D90F8F-F477-C3E7-A029-0B30D539E2A1}"/>
                </a:ext>
              </a:extLst>
            </p:cNvPr>
            <p:cNvSpPr/>
            <p:nvPr/>
          </p:nvSpPr>
          <p:spPr>
            <a:xfrm>
              <a:off x="6685261" y="65667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534" name="Freeform: Shape 6533">
              <a:extLst>
                <a:ext uri="{FF2B5EF4-FFF2-40B4-BE49-F238E27FC236}">
                  <a16:creationId xmlns:a16="http://schemas.microsoft.com/office/drawing/2014/main" id="{CBD58679-B246-5C44-D0A3-094537436DB2}"/>
                </a:ext>
              </a:extLst>
            </p:cNvPr>
            <p:cNvSpPr/>
            <p:nvPr/>
          </p:nvSpPr>
          <p:spPr>
            <a:xfrm>
              <a:off x="6847241" y="9499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35" name="Freeform: Shape 6534">
              <a:extLst>
                <a:ext uri="{FF2B5EF4-FFF2-40B4-BE49-F238E27FC236}">
                  <a16:creationId xmlns:a16="http://schemas.microsoft.com/office/drawing/2014/main" id="{C84E362B-CEF6-F1EB-AFE7-E68F123E160D}"/>
                </a:ext>
              </a:extLst>
            </p:cNvPr>
            <p:cNvSpPr/>
            <p:nvPr/>
          </p:nvSpPr>
          <p:spPr>
            <a:xfrm>
              <a:off x="6847241" y="112141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36" name="Freeform: Shape 6535">
              <a:extLst>
                <a:ext uri="{FF2B5EF4-FFF2-40B4-BE49-F238E27FC236}">
                  <a16:creationId xmlns:a16="http://schemas.microsoft.com/office/drawing/2014/main" id="{055D3EF6-C5D0-83A4-5174-8B3D9DCE519E}"/>
                </a:ext>
              </a:extLst>
            </p:cNvPr>
            <p:cNvSpPr/>
            <p:nvPr/>
          </p:nvSpPr>
          <p:spPr>
            <a:xfrm>
              <a:off x="6847241" y="12881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537" name="Freeform: Shape 6536">
              <a:extLst>
                <a:ext uri="{FF2B5EF4-FFF2-40B4-BE49-F238E27FC236}">
                  <a16:creationId xmlns:a16="http://schemas.microsoft.com/office/drawing/2014/main" id="{38C94E77-4AC0-ED09-5B1C-4A97108BD019}"/>
                </a:ext>
              </a:extLst>
            </p:cNvPr>
            <p:cNvSpPr/>
            <p:nvPr/>
          </p:nvSpPr>
          <p:spPr>
            <a:xfrm>
              <a:off x="6847241" y="14596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38" name="Freeform: Shape 6537">
              <a:extLst>
                <a:ext uri="{FF2B5EF4-FFF2-40B4-BE49-F238E27FC236}">
                  <a16:creationId xmlns:a16="http://schemas.microsoft.com/office/drawing/2014/main" id="{321C2C99-998E-9743-6424-F99A3F12FE08}"/>
                </a:ext>
              </a:extLst>
            </p:cNvPr>
            <p:cNvSpPr/>
            <p:nvPr/>
          </p:nvSpPr>
          <p:spPr>
            <a:xfrm>
              <a:off x="6847241" y="16311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39" name="Freeform: Shape 6538">
              <a:extLst>
                <a:ext uri="{FF2B5EF4-FFF2-40B4-BE49-F238E27FC236}">
                  <a16:creationId xmlns:a16="http://schemas.microsoft.com/office/drawing/2014/main" id="{AD4B3F56-506A-53C9-4E0D-05ED35AA52B8}"/>
                </a:ext>
              </a:extLst>
            </p:cNvPr>
            <p:cNvSpPr/>
            <p:nvPr/>
          </p:nvSpPr>
          <p:spPr>
            <a:xfrm>
              <a:off x="6847241" y="18026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40" name="Freeform: Shape 6539">
              <a:extLst>
                <a:ext uri="{FF2B5EF4-FFF2-40B4-BE49-F238E27FC236}">
                  <a16:creationId xmlns:a16="http://schemas.microsoft.com/office/drawing/2014/main" id="{E5A3CCE1-C9D7-4FEA-A4FE-0E5D717ADC1E}"/>
                </a:ext>
              </a:extLst>
            </p:cNvPr>
            <p:cNvSpPr/>
            <p:nvPr/>
          </p:nvSpPr>
          <p:spPr>
            <a:xfrm>
              <a:off x="6847241" y="196942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541" name="Freeform: Shape 6540">
              <a:extLst>
                <a:ext uri="{FF2B5EF4-FFF2-40B4-BE49-F238E27FC236}">
                  <a16:creationId xmlns:a16="http://schemas.microsoft.com/office/drawing/2014/main" id="{B61EE8B1-4D5B-2275-340D-6356F47BE6F4}"/>
                </a:ext>
              </a:extLst>
            </p:cNvPr>
            <p:cNvSpPr/>
            <p:nvPr/>
          </p:nvSpPr>
          <p:spPr>
            <a:xfrm>
              <a:off x="6847241" y="21409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42" name="Freeform: Shape 6541">
              <a:extLst>
                <a:ext uri="{FF2B5EF4-FFF2-40B4-BE49-F238E27FC236}">
                  <a16:creationId xmlns:a16="http://schemas.microsoft.com/office/drawing/2014/main" id="{1BAA2313-D2C6-28D5-78AD-4CD9ACCA55D5}"/>
                </a:ext>
              </a:extLst>
            </p:cNvPr>
            <p:cNvSpPr/>
            <p:nvPr/>
          </p:nvSpPr>
          <p:spPr>
            <a:xfrm>
              <a:off x="6847241" y="231244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43" name="Freeform: Shape 6542">
              <a:extLst>
                <a:ext uri="{FF2B5EF4-FFF2-40B4-BE49-F238E27FC236}">
                  <a16:creationId xmlns:a16="http://schemas.microsoft.com/office/drawing/2014/main" id="{DA56E989-13AC-DC52-DDB4-5CAD7DD8CB22}"/>
                </a:ext>
              </a:extLst>
            </p:cNvPr>
            <p:cNvSpPr/>
            <p:nvPr/>
          </p:nvSpPr>
          <p:spPr>
            <a:xfrm>
              <a:off x="6847241" y="247918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544" name="Freeform: Shape 6543">
              <a:extLst>
                <a:ext uri="{FF2B5EF4-FFF2-40B4-BE49-F238E27FC236}">
                  <a16:creationId xmlns:a16="http://schemas.microsoft.com/office/drawing/2014/main" id="{8F01A9A8-6119-E80F-D6B7-E7E804C5419A}"/>
                </a:ext>
              </a:extLst>
            </p:cNvPr>
            <p:cNvSpPr/>
            <p:nvPr/>
          </p:nvSpPr>
          <p:spPr>
            <a:xfrm>
              <a:off x="6847241" y="26506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45" name="Freeform: Shape 6544">
              <a:extLst>
                <a:ext uri="{FF2B5EF4-FFF2-40B4-BE49-F238E27FC236}">
                  <a16:creationId xmlns:a16="http://schemas.microsoft.com/office/drawing/2014/main" id="{11D062C7-CC22-5F06-9208-61034D86AC28}"/>
                </a:ext>
              </a:extLst>
            </p:cNvPr>
            <p:cNvSpPr/>
            <p:nvPr/>
          </p:nvSpPr>
          <p:spPr>
            <a:xfrm>
              <a:off x="6847241" y="282220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46" name="Freeform: Shape 6545">
              <a:extLst>
                <a:ext uri="{FF2B5EF4-FFF2-40B4-BE49-F238E27FC236}">
                  <a16:creationId xmlns:a16="http://schemas.microsoft.com/office/drawing/2014/main" id="{55CA0B3F-ECB0-8DF9-7598-7FD7EC27F3A5}"/>
                </a:ext>
              </a:extLst>
            </p:cNvPr>
            <p:cNvSpPr/>
            <p:nvPr/>
          </p:nvSpPr>
          <p:spPr>
            <a:xfrm>
              <a:off x="6847241" y="29937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47" name="Freeform: Shape 6546">
              <a:extLst>
                <a:ext uri="{FF2B5EF4-FFF2-40B4-BE49-F238E27FC236}">
                  <a16:creationId xmlns:a16="http://schemas.microsoft.com/office/drawing/2014/main" id="{14E79901-88BD-ED4D-ED5C-27DD5A560CE5}"/>
                </a:ext>
              </a:extLst>
            </p:cNvPr>
            <p:cNvSpPr/>
            <p:nvPr/>
          </p:nvSpPr>
          <p:spPr>
            <a:xfrm>
              <a:off x="6847241" y="316045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548" name="Freeform: Shape 6547">
              <a:extLst>
                <a:ext uri="{FF2B5EF4-FFF2-40B4-BE49-F238E27FC236}">
                  <a16:creationId xmlns:a16="http://schemas.microsoft.com/office/drawing/2014/main" id="{A6B93975-88D5-C290-59C7-3D79E2502BA6}"/>
                </a:ext>
              </a:extLst>
            </p:cNvPr>
            <p:cNvSpPr/>
            <p:nvPr/>
          </p:nvSpPr>
          <p:spPr>
            <a:xfrm>
              <a:off x="6847241" y="33319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49" name="Freeform: Shape 6548">
              <a:extLst>
                <a:ext uri="{FF2B5EF4-FFF2-40B4-BE49-F238E27FC236}">
                  <a16:creationId xmlns:a16="http://schemas.microsoft.com/office/drawing/2014/main" id="{BF4A1D1B-2B04-14E7-0D6C-6DE295CCADA5}"/>
                </a:ext>
              </a:extLst>
            </p:cNvPr>
            <p:cNvSpPr/>
            <p:nvPr/>
          </p:nvSpPr>
          <p:spPr>
            <a:xfrm>
              <a:off x="6847241" y="35034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50" name="Freeform: Shape 6549">
              <a:extLst>
                <a:ext uri="{FF2B5EF4-FFF2-40B4-BE49-F238E27FC236}">
                  <a16:creationId xmlns:a16="http://schemas.microsoft.com/office/drawing/2014/main" id="{FEDAD5CE-12DE-C5AC-F6F1-F0BCBE7873C2}"/>
                </a:ext>
              </a:extLst>
            </p:cNvPr>
            <p:cNvSpPr/>
            <p:nvPr/>
          </p:nvSpPr>
          <p:spPr>
            <a:xfrm>
              <a:off x="6847241" y="367497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51" name="Freeform: Shape 6550">
              <a:extLst>
                <a:ext uri="{FF2B5EF4-FFF2-40B4-BE49-F238E27FC236}">
                  <a16:creationId xmlns:a16="http://schemas.microsoft.com/office/drawing/2014/main" id="{197CB204-8828-44AB-8280-89D093BB089E}"/>
                </a:ext>
              </a:extLst>
            </p:cNvPr>
            <p:cNvSpPr/>
            <p:nvPr/>
          </p:nvSpPr>
          <p:spPr>
            <a:xfrm>
              <a:off x="6847241" y="38417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52" name="Freeform: Shape 6551">
              <a:extLst>
                <a:ext uri="{FF2B5EF4-FFF2-40B4-BE49-F238E27FC236}">
                  <a16:creationId xmlns:a16="http://schemas.microsoft.com/office/drawing/2014/main" id="{8B0E4192-1A99-0CA0-B628-15142E9EBEE2}"/>
                </a:ext>
              </a:extLst>
            </p:cNvPr>
            <p:cNvSpPr/>
            <p:nvPr/>
          </p:nvSpPr>
          <p:spPr>
            <a:xfrm>
              <a:off x="6847241" y="40132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53" name="Freeform: Shape 6552">
              <a:extLst>
                <a:ext uri="{FF2B5EF4-FFF2-40B4-BE49-F238E27FC236}">
                  <a16:creationId xmlns:a16="http://schemas.microsoft.com/office/drawing/2014/main" id="{4125BDB3-51F1-904C-158B-BF97A6497FD2}"/>
                </a:ext>
              </a:extLst>
            </p:cNvPr>
            <p:cNvSpPr/>
            <p:nvPr/>
          </p:nvSpPr>
          <p:spPr>
            <a:xfrm>
              <a:off x="6847241" y="41847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54" name="Freeform: Shape 6553">
              <a:extLst>
                <a:ext uri="{FF2B5EF4-FFF2-40B4-BE49-F238E27FC236}">
                  <a16:creationId xmlns:a16="http://schemas.microsoft.com/office/drawing/2014/main" id="{B7EE876A-812C-4A7A-9AC7-F5BD05C9509F}"/>
                </a:ext>
              </a:extLst>
            </p:cNvPr>
            <p:cNvSpPr/>
            <p:nvPr/>
          </p:nvSpPr>
          <p:spPr>
            <a:xfrm>
              <a:off x="6847241" y="43514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555" name="Freeform: Shape 6554">
              <a:extLst>
                <a:ext uri="{FF2B5EF4-FFF2-40B4-BE49-F238E27FC236}">
                  <a16:creationId xmlns:a16="http://schemas.microsoft.com/office/drawing/2014/main" id="{AD40D11E-52E3-E7AB-F628-12070ECD8324}"/>
                </a:ext>
              </a:extLst>
            </p:cNvPr>
            <p:cNvSpPr/>
            <p:nvPr/>
          </p:nvSpPr>
          <p:spPr>
            <a:xfrm>
              <a:off x="6847241" y="45229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56" name="Freeform: Shape 6555">
              <a:extLst>
                <a:ext uri="{FF2B5EF4-FFF2-40B4-BE49-F238E27FC236}">
                  <a16:creationId xmlns:a16="http://schemas.microsoft.com/office/drawing/2014/main" id="{48E90850-E3E1-4C6B-F72A-A4C1B539D4EE}"/>
                </a:ext>
              </a:extLst>
            </p:cNvPr>
            <p:cNvSpPr/>
            <p:nvPr/>
          </p:nvSpPr>
          <p:spPr>
            <a:xfrm>
              <a:off x="6847241" y="46944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57" name="Freeform: Shape 6556">
              <a:extLst>
                <a:ext uri="{FF2B5EF4-FFF2-40B4-BE49-F238E27FC236}">
                  <a16:creationId xmlns:a16="http://schemas.microsoft.com/office/drawing/2014/main" id="{EB08AE09-EB29-F5C5-BADA-EC3E749D7B43}"/>
                </a:ext>
              </a:extLst>
            </p:cNvPr>
            <p:cNvSpPr/>
            <p:nvPr/>
          </p:nvSpPr>
          <p:spPr>
            <a:xfrm>
              <a:off x="6847241" y="48659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58" name="Freeform: Shape 6557">
              <a:extLst>
                <a:ext uri="{FF2B5EF4-FFF2-40B4-BE49-F238E27FC236}">
                  <a16:creationId xmlns:a16="http://schemas.microsoft.com/office/drawing/2014/main" id="{77E632AD-113D-7254-1A7C-B264DD1D4149}"/>
                </a:ext>
              </a:extLst>
            </p:cNvPr>
            <p:cNvSpPr/>
            <p:nvPr/>
          </p:nvSpPr>
          <p:spPr>
            <a:xfrm>
              <a:off x="6847241" y="503274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sz="2400" dirty="0"/>
            </a:p>
          </p:txBody>
        </p:sp>
        <p:sp>
          <p:nvSpPr>
            <p:cNvPr id="6559" name="Freeform: Shape 6558">
              <a:extLst>
                <a:ext uri="{FF2B5EF4-FFF2-40B4-BE49-F238E27FC236}">
                  <a16:creationId xmlns:a16="http://schemas.microsoft.com/office/drawing/2014/main" id="{39D01E19-9A6D-40DC-3816-D669B4012B23}"/>
                </a:ext>
              </a:extLst>
            </p:cNvPr>
            <p:cNvSpPr/>
            <p:nvPr/>
          </p:nvSpPr>
          <p:spPr>
            <a:xfrm>
              <a:off x="6847241" y="52042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sz="2400" dirty="0"/>
            </a:p>
          </p:txBody>
        </p:sp>
        <p:sp>
          <p:nvSpPr>
            <p:cNvPr id="6560" name="Freeform: Shape 6559">
              <a:extLst>
                <a:ext uri="{FF2B5EF4-FFF2-40B4-BE49-F238E27FC236}">
                  <a16:creationId xmlns:a16="http://schemas.microsoft.com/office/drawing/2014/main" id="{35564F94-DC61-7BBB-531B-5803D75B28C0}"/>
                </a:ext>
              </a:extLst>
            </p:cNvPr>
            <p:cNvSpPr/>
            <p:nvPr/>
          </p:nvSpPr>
          <p:spPr>
            <a:xfrm>
              <a:off x="6847241" y="537575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561" name="Freeform: Shape 6560">
              <a:extLst>
                <a:ext uri="{FF2B5EF4-FFF2-40B4-BE49-F238E27FC236}">
                  <a16:creationId xmlns:a16="http://schemas.microsoft.com/office/drawing/2014/main" id="{8F09FAEB-703C-C666-9B08-7902296041EB}"/>
                </a:ext>
              </a:extLst>
            </p:cNvPr>
            <p:cNvSpPr/>
            <p:nvPr/>
          </p:nvSpPr>
          <p:spPr>
            <a:xfrm>
              <a:off x="6847241" y="55425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sz="2400" dirty="0"/>
            </a:p>
          </p:txBody>
        </p:sp>
        <p:sp>
          <p:nvSpPr>
            <p:cNvPr id="6562" name="Freeform: Shape 6561">
              <a:extLst>
                <a:ext uri="{FF2B5EF4-FFF2-40B4-BE49-F238E27FC236}">
                  <a16:creationId xmlns:a16="http://schemas.microsoft.com/office/drawing/2014/main" id="{2E6B371A-976B-E4E2-BA57-0376A38B1AF6}"/>
                </a:ext>
              </a:extLst>
            </p:cNvPr>
            <p:cNvSpPr/>
            <p:nvPr/>
          </p:nvSpPr>
          <p:spPr>
            <a:xfrm>
              <a:off x="6847241" y="57140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563" name="Freeform: Shape 6562">
              <a:extLst>
                <a:ext uri="{FF2B5EF4-FFF2-40B4-BE49-F238E27FC236}">
                  <a16:creationId xmlns:a16="http://schemas.microsoft.com/office/drawing/2014/main" id="{2BFDDFB5-6A2F-3895-4548-39D85724B7E8}"/>
                </a:ext>
              </a:extLst>
            </p:cNvPr>
            <p:cNvSpPr/>
            <p:nvPr/>
          </p:nvSpPr>
          <p:spPr>
            <a:xfrm>
              <a:off x="6847241" y="58855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564" name="Freeform: Shape 6563">
              <a:extLst>
                <a:ext uri="{FF2B5EF4-FFF2-40B4-BE49-F238E27FC236}">
                  <a16:creationId xmlns:a16="http://schemas.microsoft.com/office/drawing/2014/main" id="{47111165-90C5-49DB-E8BC-4B0C0022DB3D}"/>
                </a:ext>
              </a:extLst>
            </p:cNvPr>
            <p:cNvSpPr/>
            <p:nvPr/>
          </p:nvSpPr>
          <p:spPr>
            <a:xfrm>
              <a:off x="6847241" y="60570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565" name="Freeform: Shape 6564">
              <a:extLst>
                <a:ext uri="{FF2B5EF4-FFF2-40B4-BE49-F238E27FC236}">
                  <a16:creationId xmlns:a16="http://schemas.microsoft.com/office/drawing/2014/main" id="{282F4E6D-DAF3-696A-E91D-8A22E0041A26}"/>
                </a:ext>
              </a:extLst>
            </p:cNvPr>
            <p:cNvSpPr/>
            <p:nvPr/>
          </p:nvSpPr>
          <p:spPr>
            <a:xfrm>
              <a:off x="6847241" y="622376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sz="2400" dirty="0"/>
            </a:p>
          </p:txBody>
        </p:sp>
        <p:sp>
          <p:nvSpPr>
            <p:cNvPr id="6566" name="Freeform: Shape 6565">
              <a:extLst>
                <a:ext uri="{FF2B5EF4-FFF2-40B4-BE49-F238E27FC236}">
                  <a16:creationId xmlns:a16="http://schemas.microsoft.com/office/drawing/2014/main" id="{3BE70D2F-C092-65D0-75CC-928C3EE93E4C}"/>
                </a:ext>
              </a:extLst>
            </p:cNvPr>
            <p:cNvSpPr/>
            <p:nvPr/>
          </p:nvSpPr>
          <p:spPr>
            <a:xfrm>
              <a:off x="6847242" y="63952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567" name="Freeform: Shape 6566">
              <a:extLst>
                <a:ext uri="{FF2B5EF4-FFF2-40B4-BE49-F238E27FC236}">
                  <a16:creationId xmlns:a16="http://schemas.microsoft.com/office/drawing/2014/main" id="{8BD530AB-245B-2ADE-7CE4-CCFBB9D899FA}"/>
                </a:ext>
              </a:extLst>
            </p:cNvPr>
            <p:cNvSpPr/>
            <p:nvPr/>
          </p:nvSpPr>
          <p:spPr>
            <a:xfrm>
              <a:off x="6847243" y="65667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sz="2400" dirty="0"/>
            </a:p>
          </p:txBody>
        </p:sp>
        <p:sp>
          <p:nvSpPr>
            <p:cNvPr id="6568" name="Freeform: Shape 6567">
              <a:extLst>
                <a:ext uri="{FF2B5EF4-FFF2-40B4-BE49-F238E27FC236}">
                  <a16:creationId xmlns:a16="http://schemas.microsoft.com/office/drawing/2014/main" id="{9DD3798E-D2A7-7922-1296-B977F14D17FD}"/>
                </a:ext>
              </a:extLst>
            </p:cNvPr>
            <p:cNvSpPr/>
            <p:nvPr/>
          </p:nvSpPr>
          <p:spPr>
            <a:xfrm>
              <a:off x="7009222" y="9499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569" name="Freeform: Shape 6568">
              <a:extLst>
                <a:ext uri="{FF2B5EF4-FFF2-40B4-BE49-F238E27FC236}">
                  <a16:creationId xmlns:a16="http://schemas.microsoft.com/office/drawing/2014/main" id="{EBC0BA6A-EF66-A23F-34E3-70C523FDE860}"/>
                </a:ext>
              </a:extLst>
            </p:cNvPr>
            <p:cNvSpPr/>
            <p:nvPr/>
          </p:nvSpPr>
          <p:spPr>
            <a:xfrm>
              <a:off x="7009222" y="112141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570" name="Freeform: Shape 6569">
              <a:extLst>
                <a:ext uri="{FF2B5EF4-FFF2-40B4-BE49-F238E27FC236}">
                  <a16:creationId xmlns:a16="http://schemas.microsoft.com/office/drawing/2014/main" id="{FFBEFC39-E21C-FD2C-C5A6-B0B9B927BF84}"/>
                </a:ext>
              </a:extLst>
            </p:cNvPr>
            <p:cNvSpPr/>
            <p:nvPr/>
          </p:nvSpPr>
          <p:spPr>
            <a:xfrm>
              <a:off x="7009222" y="128815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6571" name="Freeform: Shape 6570">
              <a:extLst>
                <a:ext uri="{FF2B5EF4-FFF2-40B4-BE49-F238E27FC236}">
                  <a16:creationId xmlns:a16="http://schemas.microsoft.com/office/drawing/2014/main" id="{9E57B7DC-3433-53C6-BE5D-B29CC3C554DC}"/>
                </a:ext>
              </a:extLst>
            </p:cNvPr>
            <p:cNvSpPr/>
            <p:nvPr/>
          </p:nvSpPr>
          <p:spPr>
            <a:xfrm>
              <a:off x="7009222" y="1459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572" name="Freeform: Shape 6571">
              <a:extLst>
                <a:ext uri="{FF2B5EF4-FFF2-40B4-BE49-F238E27FC236}">
                  <a16:creationId xmlns:a16="http://schemas.microsoft.com/office/drawing/2014/main" id="{9531EAE0-9A05-D94B-3844-B4EE3220BA02}"/>
                </a:ext>
              </a:extLst>
            </p:cNvPr>
            <p:cNvSpPr/>
            <p:nvPr/>
          </p:nvSpPr>
          <p:spPr>
            <a:xfrm>
              <a:off x="7009222" y="163117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573" name="Freeform: Shape 6572">
              <a:extLst>
                <a:ext uri="{FF2B5EF4-FFF2-40B4-BE49-F238E27FC236}">
                  <a16:creationId xmlns:a16="http://schemas.microsoft.com/office/drawing/2014/main" id="{85764645-5267-BD35-80BE-66CE93D97829}"/>
                </a:ext>
              </a:extLst>
            </p:cNvPr>
            <p:cNvSpPr/>
            <p:nvPr/>
          </p:nvSpPr>
          <p:spPr>
            <a:xfrm>
              <a:off x="7009222" y="180268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574" name="Freeform: Shape 6573">
              <a:extLst>
                <a:ext uri="{FF2B5EF4-FFF2-40B4-BE49-F238E27FC236}">
                  <a16:creationId xmlns:a16="http://schemas.microsoft.com/office/drawing/2014/main" id="{70D9CAE9-A867-209F-EC4F-BA3F6975269C}"/>
                </a:ext>
              </a:extLst>
            </p:cNvPr>
            <p:cNvSpPr/>
            <p:nvPr/>
          </p:nvSpPr>
          <p:spPr>
            <a:xfrm>
              <a:off x="7009222" y="196942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6575" name="Freeform: Shape 6574">
              <a:extLst>
                <a:ext uri="{FF2B5EF4-FFF2-40B4-BE49-F238E27FC236}">
                  <a16:creationId xmlns:a16="http://schemas.microsoft.com/office/drawing/2014/main" id="{488E2DBE-20F8-9A5B-478C-B301924DD745}"/>
                </a:ext>
              </a:extLst>
            </p:cNvPr>
            <p:cNvSpPr/>
            <p:nvPr/>
          </p:nvSpPr>
          <p:spPr>
            <a:xfrm>
              <a:off x="7009222" y="214093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576" name="Freeform: Shape 6575">
              <a:extLst>
                <a:ext uri="{FF2B5EF4-FFF2-40B4-BE49-F238E27FC236}">
                  <a16:creationId xmlns:a16="http://schemas.microsoft.com/office/drawing/2014/main" id="{4636E904-E453-9039-892B-56811B302056}"/>
                </a:ext>
              </a:extLst>
            </p:cNvPr>
            <p:cNvSpPr/>
            <p:nvPr/>
          </p:nvSpPr>
          <p:spPr>
            <a:xfrm>
              <a:off x="7009222" y="231243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577" name="Freeform: Shape 6576">
              <a:extLst>
                <a:ext uri="{FF2B5EF4-FFF2-40B4-BE49-F238E27FC236}">
                  <a16:creationId xmlns:a16="http://schemas.microsoft.com/office/drawing/2014/main" id="{EDA4FDF6-76C6-7EA5-6C12-08FE68512CE9}"/>
                </a:ext>
              </a:extLst>
            </p:cNvPr>
            <p:cNvSpPr/>
            <p:nvPr/>
          </p:nvSpPr>
          <p:spPr>
            <a:xfrm>
              <a:off x="7009222" y="24791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6578" name="Freeform: Shape 6577">
              <a:extLst>
                <a:ext uri="{FF2B5EF4-FFF2-40B4-BE49-F238E27FC236}">
                  <a16:creationId xmlns:a16="http://schemas.microsoft.com/office/drawing/2014/main" id="{DD3CFCF6-7746-BFD2-CAF3-491D6E7BFA57}"/>
                </a:ext>
              </a:extLst>
            </p:cNvPr>
            <p:cNvSpPr/>
            <p:nvPr/>
          </p:nvSpPr>
          <p:spPr>
            <a:xfrm>
              <a:off x="7009222" y="26506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579" name="Freeform: Shape 6578">
              <a:extLst>
                <a:ext uri="{FF2B5EF4-FFF2-40B4-BE49-F238E27FC236}">
                  <a16:creationId xmlns:a16="http://schemas.microsoft.com/office/drawing/2014/main" id="{5992E53F-2385-12D1-716D-FBCB11909FB7}"/>
                </a:ext>
              </a:extLst>
            </p:cNvPr>
            <p:cNvSpPr/>
            <p:nvPr/>
          </p:nvSpPr>
          <p:spPr>
            <a:xfrm>
              <a:off x="7009222" y="282219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580" name="Freeform: Shape 6579">
              <a:extLst>
                <a:ext uri="{FF2B5EF4-FFF2-40B4-BE49-F238E27FC236}">
                  <a16:creationId xmlns:a16="http://schemas.microsoft.com/office/drawing/2014/main" id="{7885AC9F-9079-727D-5B1D-240E068D2829}"/>
                </a:ext>
              </a:extLst>
            </p:cNvPr>
            <p:cNvSpPr/>
            <p:nvPr/>
          </p:nvSpPr>
          <p:spPr>
            <a:xfrm>
              <a:off x="7009222" y="29937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581" name="Freeform: Shape 6580">
              <a:extLst>
                <a:ext uri="{FF2B5EF4-FFF2-40B4-BE49-F238E27FC236}">
                  <a16:creationId xmlns:a16="http://schemas.microsoft.com/office/drawing/2014/main" id="{A4907B28-BC57-DCEE-7A22-26B3709F46EC}"/>
                </a:ext>
              </a:extLst>
            </p:cNvPr>
            <p:cNvSpPr/>
            <p:nvPr/>
          </p:nvSpPr>
          <p:spPr>
            <a:xfrm>
              <a:off x="7009222" y="316044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6582" name="Freeform: Shape 6581">
              <a:extLst>
                <a:ext uri="{FF2B5EF4-FFF2-40B4-BE49-F238E27FC236}">
                  <a16:creationId xmlns:a16="http://schemas.microsoft.com/office/drawing/2014/main" id="{29C00059-67C2-BD0E-A451-D0E1BCBD25DF}"/>
                </a:ext>
              </a:extLst>
            </p:cNvPr>
            <p:cNvSpPr/>
            <p:nvPr/>
          </p:nvSpPr>
          <p:spPr>
            <a:xfrm>
              <a:off x="7009222" y="333195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583" name="Freeform: Shape 6582">
              <a:extLst>
                <a:ext uri="{FF2B5EF4-FFF2-40B4-BE49-F238E27FC236}">
                  <a16:creationId xmlns:a16="http://schemas.microsoft.com/office/drawing/2014/main" id="{4DF65291-BBB3-08BD-0BED-4502F2FD0968}"/>
                </a:ext>
              </a:extLst>
            </p:cNvPr>
            <p:cNvSpPr/>
            <p:nvPr/>
          </p:nvSpPr>
          <p:spPr>
            <a:xfrm>
              <a:off x="7009222" y="35034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584" name="Freeform: Shape 6583">
              <a:extLst>
                <a:ext uri="{FF2B5EF4-FFF2-40B4-BE49-F238E27FC236}">
                  <a16:creationId xmlns:a16="http://schemas.microsoft.com/office/drawing/2014/main" id="{B5236EE5-C4BE-F448-2E4D-84A33D6156B6}"/>
                </a:ext>
              </a:extLst>
            </p:cNvPr>
            <p:cNvSpPr/>
            <p:nvPr/>
          </p:nvSpPr>
          <p:spPr>
            <a:xfrm>
              <a:off x="7009222" y="367497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585" name="Freeform: Shape 6584">
              <a:extLst>
                <a:ext uri="{FF2B5EF4-FFF2-40B4-BE49-F238E27FC236}">
                  <a16:creationId xmlns:a16="http://schemas.microsoft.com/office/drawing/2014/main" id="{97F4D706-DE5C-F2AD-D64C-53A08A08FC67}"/>
                </a:ext>
              </a:extLst>
            </p:cNvPr>
            <p:cNvSpPr/>
            <p:nvPr/>
          </p:nvSpPr>
          <p:spPr>
            <a:xfrm>
              <a:off x="7009222" y="38417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586" name="Freeform: Shape 6585">
              <a:extLst>
                <a:ext uri="{FF2B5EF4-FFF2-40B4-BE49-F238E27FC236}">
                  <a16:creationId xmlns:a16="http://schemas.microsoft.com/office/drawing/2014/main" id="{8866E7A5-A3B3-C1E8-26E8-68B4BB355CAD}"/>
                </a:ext>
              </a:extLst>
            </p:cNvPr>
            <p:cNvSpPr/>
            <p:nvPr/>
          </p:nvSpPr>
          <p:spPr>
            <a:xfrm>
              <a:off x="7009222" y="401322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587" name="Freeform: Shape 6586">
              <a:extLst>
                <a:ext uri="{FF2B5EF4-FFF2-40B4-BE49-F238E27FC236}">
                  <a16:creationId xmlns:a16="http://schemas.microsoft.com/office/drawing/2014/main" id="{59694EB0-E255-6DBC-A278-A2E41289BB93}"/>
                </a:ext>
              </a:extLst>
            </p:cNvPr>
            <p:cNvSpPr/>
            <p:nvPr/>
          </p:nvSpPr>
          <p:spPr>
            <a:xfrm>
              <a:off x="7009222" y="418473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588" name="Freeform: Shape 6587">
              <a:extLst>
                <a:ext uri="{FF2B5EF4-FFF2-40B4-BE49-F238E27FC236}">
                  <a16:creationId xmlns:a16="http://schemas.microsoft.com/office/drawing/2014/main" id="{8847A389-4BCB-B5F1-0AEE-7AE1B252FCFF}"/>
                </a:ext>
              </a:extLst>
            </p:cNvPr>
            <p:cNvSpPr/>
            <p:nvPr/>
          </p:nvSpPr>
          <p:spPr>
            <a:xfrm>
              <a:off x="7009222" y="435147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6589" name="Freeform: Shape 6588">
              <a:extLst>
                <a:ext uri="{FF2B5EF4-FFF2-40B4-BE49-F238E27FC236}">
                  <a16:creationId xmlns:a16="http://schemas.microsoft.com/office/drawing/2014/main" id="{4EC8F291-771D-2858-67C5-2AC0F8CB8DB4}"/>
                </a:ext>
              </a:extLst>
            </p:cNvPr>
            <p:cNvSpPr/>
            <p:nvPr/>
          </p:nvSpPr>
          <p:spPr>
            <a:xfrm>
              <a:off x="7009222" y="452298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590" name="Freeform: Shape 6589">
              <a:extLst>
                <a:ext uri="{FF2B5EF4-FFF2-40B4-BE49-F238E27FC236}">
                  <a16:creationId xmlns:a16="http://schemas.microsoft.com/office/drawing/2014/main" id="{C75B2324-0B3A-861F-3F14-9B1F5E8A5A29}"/>
                </a:ext>
              </a:extLst>
            </p:cNvPr>
            <p:cNvSpPr/>
            <p:nvPr/>
          </p:nvSpPr>
          <p:spPr>
            <a:xfrm>
              <a:off x="7009222" y="46944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591" name="Freeform: Shape 6590">
              <a:extLst>
                <a:ext uri="{FF2B5EF4-FFF2-40B4-BE49-F238E27FC236}">
                  <a16:creationId xmlns:a16="http://schemas.microsoft.com/office/drawing/2014/main" id="{22BD4DF1-49BD-60E7-BA2D-B75134365253}"/>
                </a:ext>
              </a:extLst>
            </p:cNvPr>
            <p:cNvSpPr/>
            <p:nvPr/>
          </p:nvSpPr>
          <p:spPr>
            <a:xfrm>
              <a:off x="7009222" y="48659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592" name="Freeform: Shape 6591">
              <a:extLst>
                <a:ext uri="{FF2B5EF4-FFF2-40B4-BE49-F238E27FC236}">
                  <a16:creationId xmlns:a16="http://schemas.microsoft.com/office/drawing/2014/main" id="{4EB0C2C5-B895-9D3F-4AF3-04D38C864D25}"/>
                </a:ext>
              </a:extLst>
            </p:cNvPr>
            <p:cNvSpPr/>
            <p:nvPr/>
          </p:nvSpPr>
          <p:spPr>
            <a:xfrm>
              <a:off x="7009222" y="503274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6593" name="Freeform: Shape 6592">
              <a:extLst>
                <a:ext uri="{FF2B5EF4-FFF2-40B4-BE49-F238E27FC236}">
                  <a16:creationId xmlns:a16="http://schemas.microsoft.com/office/drawing/2014/main" id="{512A6D7A-1FDA-3CAF-E3CF-8A476F8E7D05}"/>
                </a:ext>
              </a:extLst>
            </p:cNvPr>
            <p:cNvSpPr/>
            <p:nvPr/>
          </p:nvSpPr>
          <p:spPr>
            <a:xfrm>
              <a:off x="7009222" y="52042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594" name="Freeform: Shape 6593">
              <a:extLst>
                <a:ext uri="{FF2B5EF4-FFF2-40B4-BE49-F238E27FC236}">
                  <a16:creationId xmlns:a16="http://schemas.microsoft.com/office/drawing/2014/main" id="{1F5E61B8-0688-85EA-BF4B-EC384DB1F4CB}"/>
                </a:ext>
              </a:extLst>
            </p:cNvPr>
            <p:cNvSpPr/>
            <p:nvPr/>
          </p:nvSpPr>
          <p:spPr>
            <a:xfrm>
              <a:off x="7009222" y="537575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6595" name="Freeform: Shape 6594">
              <a:extLst>
                <a:ext uri="{FF2B5EF4-FFF2-40B4-BE49-F238E27FC236}">
                  <a16:creationId xmlns:a16="http://schemas.microsoft.com/office/drawing/2014/main" id="{736E5308-AFCD-8CCB-A62E-7F773EABFBB9}"/>
                </a:ext>
              </a:extLst>
            </p:cNvPr>
            <p:cNvSpPr/>
            <p:nvPr/>
          </p:nvSpPr>
          <p:spPr>
            <a:xfrm>
              <a:off x="7009222" y="554250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sz="2400" dirty="0"/>
            </a:p>
          </p:txBody>
        </p:sp>
        <p:sp>
          <p:nvSpPr>
            <p:cNvPr id="6596" name="Freeform: Shape 6595">
              <a:extLst>
                <a:ext uri="{FF2B5EF4-FFF2-40B4-BE49-F238E27FC236}">
                  <a16:creationId xmlns:a16="http://schemas.microsoft.com/office/drawing/2014/main" id="{9BA82FE3-65BA-F22A-E8B7-8516C122FF2E}"/>
                </a:ext>
              </a:extLst>
            </p:cNvPr>
            <p:cNvSpPr/>
            <p:nvPr/>
          </p:nvSpPr>
          <p:spPr>
            <a:xfrm>
              <a:off x="7009222" y="57140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6597" name="Freeform: Shape 6596">
              <a:extLst>
                <a:ext uri="{FF2B5EF4-FFF2-40B4-BE49-F238E27FC236}">
                  <a16:creationId xmlns:a16="http://schemas.microsoft.com/office/drawing/2014/main" id="{DAA75D33-7F27-C6F2-7DC1-101185639498}"/>
                </a:ext>
              </a:extLst>
            </p:cNvPr>
            <p:cNvSpPr/>
            <p:nvPr/>
          </p:nvSpPr>
          <p:spPr>
            <a:xfrm>
              <a:off x="7009222" y="58855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6598" name="Freeform: Shape 6597">
              <a:extLst>
                <a:ext uri="{FF2B5EF4-FFF2-40B4-BE49-F238E27FC236}">
                  <a16:creationId xmlns:a16="http://schemas.microsoft.com/office/drawing/2014/main" id="{CFF0729A-971E-F7EE-8C2C-4A4A04DAE8CC}"/>
                </a:ext>
              </a:extLst>
            </p:cNvPr>
            <p:cNvSpPr/>
            <p:nvPr/>
          </p:nvSpPr>
          <p:spPr>
            <a:xfrm>
              <a:off x="7009222" y="605702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6599" name="Freeform: Shape 6598">
              <a:extLst>
                <a:ext uri="{FF2B5EF4-FFF2-40B4-BE49-F238E27FC236}">
                  <a16:creationId xmlns:a16="http://schemas.microsoft.com/office/drawing/2014/main" id="{4C1B2D3F-CF99-BB39-8A4C-7EBE7EA0FEBE}"/>
                </a:ext>
              </a:extLst>
            </p:cNvPr>
            <p:cNvSpPr/>
            <p:nvPr/>
          </p:nvSpPr>
          <p:spPr>
            <a:xfrm>
              <a:off x="7009222" y="622376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sz="2400" dirty="0"/>
            </a:p>
          </p:txBody>
        </p:sp>
        <p:sp>
          <p:nvSpPr>
            <p:cNvPr id="6600" name="Freeform: Shape 6599">
              <a:extLst>
                <a:ext uri="{FF2B5EF4-FFF2-40B4-BE49-F238E27FC236}">
                  <a16:creationId xmlns:a16="http://schemas.microsoft.com/office/drawing/2014/main" id="{9D22905C-3369-0D44-2D65-DC658B01F15D}"/>
                </a:ext>
              </a:extLst>
            </p:cNvPr>
            <p:cNvSpPr/>
            <p:nvPr/>
          </p:nvSpPr>
          <p:spPr>
            <a:xfrm>
              <a:off x="7009222" y="639527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6601" name="Freeform: Shape 6600">
              <a:extLst>
                <a:ext uri="{FF2B5EF4-FFF2-40B4-BE49-F238E27FC236}">
                  <a16:creationId xmlns:a16="http://schemas.microsoft.com/office/drawing/2014/main" id="{C221264D-BF79-C3CD-12C9-620E64533F05}"/>
                </a:ext>
              </a:extLst>
            </p:cNvPr>
            <p:cNvSpPr/>
            <p:nvPr/>
          </p:nvSpPr>
          <p:spPr>
            <a:xfrm>
              <a:off x="7009223" y="656678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6602" name="Freeform: Shape 6601">
              <a:extLst>
                <a:ext uri="{FF2B5EF4-FFF2-40B4-BE49-F238E27FC236}">
                  <a16:creationId xmlns:a16="http://schemas.microsoft.com/office/drawing/2014/main" id="{CDD67D8B-F6C3-4DD2-43DE-C7098AC80D97}"/>
                </a:ext>
              </a:extLst>
            </p:cNvPr>
            <p:cNvSpPr/>
            <p:nvPr/>
          </p:nvSpPr>
          <p:spPr>
            <a:xfrm>
              <a:off x="7171203" y="9499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603" name="Freeform: Shape 6602">
              <a:extLst>
                <a:ext uri="{FF2B5EF4-FFF2-40B4-BE49-F238E27FC236}">
                  <a16:creationId xmlns:a16="http://schemas.microsoft.com/office/drawing/2014/main" id="{CDDC4D00-AE10-700D-141F-E03ECB247F5B}"/>
                </a:ext>
              </a:extLst>
            </p:cNvPr>
            <p:cNvSpPr/>
            <p:nvPr/>
          </p:nvSpPr>
          <p:spPr>
            <a:xfrm>
              <a:off x="7171203" y="112141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604" name="Freeform: Shape 6603">
              <a:extLst>
                <a:ext uri="{FF2B5EF4-FFF2-40B4-BE49-F238E27FC236}">
                  <a16:creationId xmlns:a16="http://schemas.microsoft.com/office/drawing/2014/main" id="{80E087CC-20EF-8677-13F7-F4F7489C7803}"/>
                </a:ext>
              </a:extLst>
            </p:cNvPr>
            <p:cNvSpPr/>
            <p:nvPr/>
          </p:nvSpPr>
          <p:spPr>
            <a:xfrm>
              <a:off x="7171203" y="128815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6605" name="Freeform: Shape 6604">
              <a:extLst>
                <a:ext uri="{FF2B5EF4-FFF2-40B4-BE49-F238E27FC236}">
                  <a16:creationId xmlns:a16="http://schemas.microsoft.com/office/drawing/2014/main" id="{A10E7B60-011E-105D-1073-21842C26134E}"/>
                </a:ext>
              </a:extLst>
            </p:cNvPr>
            <p:cNvSpPr/>
            <p:nvPr/>
          </p:nvSpPr>
          <p:spPr>
            <a:xfrm>
              <a:off x="7171203" y="145966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606" name="Freeform: Shape 6605">
              <a:extLst>
                <a:ext uri="{FF2B5EF4-FFF2-40B4-BE49-F238E27FC236}">
                  <a16:creationId xmlns:a16="http://schemas.microsoft.com/office/drawing/2014/main" id="{D85C70E9-E2A1-8AD7-3CE3-80F63210CBF4}"/>
                </a:ext>
              </a:extLst>
            </p:cNvPr>
            <p:cNvSpPr/>
            <p:nvPr/>
          </p:nvSpPr>
          <p:spPr>
            <a:xfrm>
              <a:off x="7171203" y="163117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607" name="Freeform: Shape 6606">
              <a:extLst>
                <a:ext uri="{FF2B5EF4-FFF2-40B4-BE49-F238E27FC236}">
                  <a16:creationId xmlns:a16="http://schemas.microsoft.com/office/drawing/2014/main" id="{BB29EAE1-17E3-ADAC-CACF-0FB949369500}"/>
                </a:ext>
              </a:extLst>
            </p:cNvPr>
            <p:cNvSpPr/>
            <p:nvPr/>
          </p:nvSpPr>
          <p:spPr>
            <a:xfrm>
              <a:off x="7171203" y="180268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608" name="Freeform: Shape 6607">
              <a:extLst>
                <a:ext uri="{FF2B5EF4-FFF2-40B4-BE49-F238E27FC236}">
                  <a16:creationId xmlns:a16="http://schemas.microsoft.com/office/drawing/2014/main" id="{6004C02A-B420-CF4B-D5CD-94A3DC261F5F}"/>
                </a:ext>
              </a:extLst>
            </p:cNvPr>
            <p:cNvSpPr/>
            <p:nvPr/>
          </p:nvSpPr>
          <p:spPr>
            <a:xfrm>
              <a:off x="7171203" y="196942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6609" name="Freeform: Shape 6608">
              <a:extLst>
                <a:ext uri="{FF2B5EF4-FFF2-40B4-BE49-F238E27FC236}">
                  <a16:creationId xmlns:a16="http://schemas.microsoft.com/office/drawing/2014/main" id="{93079218-14C4-0B3F-E8FB-204EC12DEEE0}"/>
                </a:ext>
              </a:extLst>
            </p:cNvPr>
            <p:cNvSpPr/>
            <p:nvPr/>
          </p:nvSpPr>
          <p:spPr>
            <a:xfrm>
              <a:off x="7171203" y="214093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610" name="Freeform: Shape 6609">
              <a:extLst>
                <a:ext uri="{FF2B5EF4-FFF2-40B4-BE49-F238E27FC236}">
                  <a16:creationId xmlns:a16="http://schemas.microsoft.com/office/drawing/2014/main" id="{FEBD6591-0E6A-4062-DF42-5518AEFDFD02}"/>
                </a:ext>
              </a:extLst>
            </p:cNvPr>
            <p:cNvSpPr/>
            <p:nvPr/>
          </p:nvSpPr>
          <p:spPr>
            <a:xfrm>
              <a:off x="7171203" y="231243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611" name="Freeform: Shape 6610">
              <a:extLst>
                <a:ext uri="{FF2B5EF4-FFF2-40B4-BE49-F238E27FC236}">
                  <a16:creationId xmlns:a16="http://schemas.microsoft.com/office/drawing/2014/main" id="{B365A270-C014-48EA-F0D2-5B6E83CB316F}"/>
                </a:ext>
              </a:extLst>
            </p:cNvPr>
            <p:cNvSpPr/>
            <p:nvPr/>
          </p:nvSpPr>
          <p:spPr>
            <a:xfrm>
              <a:off x="7171203" y="247918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6612" name="Freeform: Shape 6611">
              <a:extLst>
                <a:ext uri="{FF2B5EF4-FFF2-40B4-BE49-F238E27FC236}">
                  <a16:creationId xmlns:a16="http://schemas.microsoft.com/office/drawing/2014/main" id="{47A1DA13-C1B2-96B2-03A2-DFC2E1BBDA0C}"/>
                </a:ext>
              </a:extLst>
            </p:cNvPr>
            <p:cNvSpPr/>
            <p:nvPr/>
          </p:nvSpPr>
          <p:spPr>
            <a:xfrm>
              <a:off x="7171203" y="26506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613" name="Freeform: Shape 6612">
              <a:extLst>
                <a:ext uri="{FF2B5EF4-FFF2-40B4-BE49-F238E27FC236}">
                  <a16:creationId xmlns:a16="http://schemas.microsoft.com/office/drawing/2014/main" id="{78EC1AB3-3378-921F-4211-A3409BE19717}"/>
                </a:ext>
              </a:extLst>
            </p:cNvPr>
            <p:cNvSpPr/>
            <p:nvPr/>
          </p:nvSpPr>
          <p:spPr>
            <a:xfrm>
              <a:off x="7171203" y="28221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614" name="Freeform: Shape 6613">
              <a:extLst>
                <a:ext uri="{FF2B5EF4-FFF2-40B4-BE49-F238E27FC236}">
                  <a16:creationId xmlns:a16="http://schemas.microsoft.com/office/drawing/2014/main" id="{D1C8A677-92FE-593A-069D-D9C8D38F5528}"/>
                </a:ext>
              </a:extLst>
            </p:cNvPr>
            <p:cNvSpPr/>
            <p:nvPr/>
          </p:nvSpPr>
          <p:spPr>
            <a:xfrm>
              <a:off x="7171203" y="299370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615" name="Freeform: Shape 6614">
              <a:extLst>
                <a:ext uri="{FF2B5EF4-FFF2-40B4-BE49-F238E27FC236}">
                  <a16:creationId xmlns:a16="http://schemas.microsoft.com/office/drawing/2014/main" id="{15D52C85-1DF0-1086-8C80-5E66A7ECF2CA}"/>
                </a:ext>
              </a:extLst>
            </p:cNvPr>
            <p:cNvSpPr/>
            <p:nvPr/>
          </p:nvSpPr>
          <p:spPr>
            <a:xfrm>
              <a:off x="7171203" y="316044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6616" name="Freeform: Shape 6615">
              <a:extLst>
                <a:ext uri="{FF2B5EF4-FFF2-40B4-BE49-F238E27FC236}">
                  <a16:creationId xmlns:a16="http://schemas.microsoft.com/office/drawing/2014/main" id="{DA2548FC-3123-0B8C-50B8-0091FCF38685}"/>
                </a:ext>
              </a:extLst>
            </p:cNvPr>
            <p:cNvSpPr/>
            <p:nvPr/>
          </p:nvSpPr>
          <p:spPr>
            <a:xfrm>
              <a:off x="7171203" y="333195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617" name="Freeform: Shape 6616">
              <a:extLst>
                <a:ext uri="{FF2B5EF4-FFF2-40B4-BE49-F238E27FC236}">
                  <a16:creationId xmlns:a16="http://schemas.microsoft.com/office/drawing/2014/main" id="{ABE47079-028D-6B75-00ED-1DF0916A9BDB}"/>
                </a:ext>
              </a:extLst>
            </p:cNvPr>
            <p:cNvSpPr/>
            <p:nvPr/>
          </p:nvSpPr>
          <p:spPr>
            <a:xfrm>
              <a:off x="7171203" y="350346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618" name="Freeform: Shape 6617">
              <a:extLst>
                <a:ext uri="{FF2B5EF4-FFF2-40B4-BE49-F238E27FC236}">
                  <a16:creationId xmlns:a16="http://schemas.microsoft.com/office/drawing/2014/main" id="{603891BF-ED99-351A-DEF8-D96CB508E89D}"/>
                </a:ext>
              </a:extLst>
            </p:cNvPr>
            <p:cNvSpPr/>
            <p:nvPr/>
          </p:nvSpPr>
          <p:spPr>
            <a:xfrm>
              <a:off x="7171203" y="367497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619" name="Freeform: Shape 6618">
              <a:extLst>
                <a:ext uri="{FF2B5EF4-FFF2-40B4-BE49-F238E27FC236}">
                  <a16:creationId xmlns:a16="http://schemas.microsoft.com/office/drawing/2014/main" id="{BEAE6D16-221B-5E00-8C01-475F50077080}"/>
                </a:ext>
              </a:extLst>
            </p:cNvPr>
            <p:cNvSpPr/>
            <p:nvPr/>
          </p:nvSpPr>
          <p:spPr>
            <a:xfrm>
              <a:off x="7171203" y="38417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620" name="Freeform: Shape 6619">
              <a:extLst>
                <a:ext uri="{FF2B5EF4-FFF2-40B4-BE49-F238E27FC236}">
                  <a16:creationId xmlns:a16="http://schemas.microsoft.com/office/drawing/2014/main" id="{DDD3AF07-CEBE-A962-4A60-E14A97065794}"/>
                </a:ext>
              </a:extLst>
            </p:cNvPr>
            <p:cNvSpPr/>
            <p:nvPr/>
          </p:nvSpPr>
          <p:spPr>
            <a:xfrm>
              <a:off x="7171203" y="401322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621" name="Freeform: Shape 6620">
              <a:extLst>
                <a:ext uri="{FF2B5EF4-FFF2-40B4-BE49-F238E27FC236}">
                  <a16:creationId xmlns:a16="http://schemas.microsoft.com/office/drawing/2014/main" id="{39039232-7818-4DDF-4E63-7983E87A1A16}"/>
                </a:ext>
              </a:extLst>
            </p:cNvPr>
            <p:cNvSpPr/>
            <p:nvPr/>
          </p:nvSpPr>
          <p:spPr>
            <a:xfrm>
              <a:off x="7171203" y="418473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622" name="Freeform: Shape 6621">
              <a:extLst>
                <a:ext uri="{FF2B5EF4-FFF2-40B4-BE49-F238E27FC236}">
                  <a16:creationId xmlns:a16="http://schemas.microsoft.com/office/drawing/2014/main" id="{550B6962-E8F6-0A5C-7F68-4972527E7F4A}"/>
                </a:ext>
              </a:extLst>
            </p:cNvPr>
            <p:cNvSpPr/>
            <p:nvPr/>
          </p:nvSpPr>
          <p:spPr>
            <a:xfrm>
              <a:off x="7171203" y="435147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6623" name="Freeform: Shape 6622">
              <a:extLst>
                <a:ext uri="{FF2B5EF4-FFF2-40B4-BE49-F238E27FC236}">
                  <a16:creationId xmlns:a16="http://schemas.microsoft.com/office/drawing/2014/main" id="{264A083C-3BF2-558C-9458-73F31309C13C}"/>
                </a:ext>
              </a:extLst>
            </p:cNvPr>
            <p:cNvSpPr/>
            <p:nvPr/>
          </p:nvSpPr>
          <p:spPr>
            <a:xfrm>
              <a:off x="7171203" y="452298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624" name="Freeform: Shape 6623">
              <a:extLst>
                <a:ext uri="{FF2B5EF4-FFF2-40B4-BE49-F238E27FC236}">
                  <a16:creationId xmlns:a16="http://schemas.microsoft.com/office/drawing/2014/main" id="{89F035B6-050C-5E4C-6712-CA92CA6847D1}"/>
                </a:ext>
              </a:extLst>
            </p:cNvPr>
            <p:cNvSpPr/>
            <p:nvPr/>
          </p:nvSpPr>
          <p:spPr>
            <a:xfrm>
              <a:off x="7171203" y="469448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625" name="Freeform: Shape 6624">
              <a:extLst>
                <a:ext uri="{FF2B5EF4-FFF2-40B4-BE49-F238E27FC236}">
                  <a16:creationId xmlns:a16="http://schemas.microsoft.com/office/drawing/2014/main" id="{9E277281-995D-DECB-903E-8ABD45F4833B}"/>
                </a:ext>
              </a:extLst>
            </p:cNvPr>
            <p:cNvSpPr/>
            <p:nvPr/>
          </p:nvSpPr>
          <p:spPr>
            <a:xfrm>
              <a:off x="7171203" y="486599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626" name="Freeform: Shape 6625">
              <a:extLst>
                <a:ext uri="{FF2B5EF4-FFF2-40B4-BE49-F238E27FC236}">
                  <a16:creationId xmlns:a16="http://schemas.microsoft.com/office/drawing/2014/main" id="{96131563-E1D5-A55D-E597-7C778BC9D309}"/>
                </a:ext>
              </a:extLst>
            </p:cNvPr>
            <p:cNvSpPr/>
            <p:nvPr/>
          </p:nvSpPr>
          <p:spPr>
            <a:xfrm>
              <a:off x="7171203" y="503274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sz="2400" dirty="0"/>
            </a:p>
          </p:txBody>
        </p:sp>
        <p:sp>
          <p:nvSpPr>
            <p:cNvPr id="6627" name="Freeform: Shape 6626">
              <a:extLst>
                <a:ext uri="{FF2B5EF4-FFF2-40B4-BE49-F238E27FC236}">
                  <a16:creationId xmlns:a16="http://schemas.microsoft.com/office/drawing/2014/main" id="{568D63CA-6927-DF81-AB02-2637558B1211}"/>
                </a:ext>
              </a:extLst>
            </p:cNvPr>
            <p:cNvSpPr/>
            <p:nvPr/>
          </p:nvSpPr>
          <p:spPr>
            <a:xfrm>
              <a:off x="7171203" y="520424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sz="2400" dirty="0"/>
            </a:p>
          </p:txBody>
        </p:sp>
        <p:sp>
          <p:nvSpPr>
            <p:cNvPr id="6628" name="Freeform: Shape 6627">
              <a:extLst>
                <a:ext uri="{FF2B5EF4-FFF2-40B4-BE49-F238E27FC236}">
                  <a16:creationId xmlns:a16="http://schemas.microsoft.com/office/drawing/2014/main" id="{9EDD0253-3638-39D4-4894-915DD9F874CE}"/>
                </a:ext>
              </a:extLst>
            </p:cNvPr>
            <p:cNvSpPr/>
            <p:nvPr/>
          </p:nvSpPr>
          <p:spPr>
            <a:xfrm>
              <a:off x="7171203" y="537575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6629" name="Freeform: Shape 6628">
              <a:extLst>
                <a:ext uri="{FF2B5EF4-FFF2-40B4-BE49-F238E27FC236}">
                  <a16:creationId xmlns:a16="http://schemas.microsoft.com/office/drawing/2014/main" id="{4D9F3160-AB17-0A06-9020-ACC5745020AB}"/>
                </a:ext>
              </a:extLst>
            </p:cNvPr>
            <p:cNvSpPr/>
            <p:nvPr/>
          </p:nvSpPr>
          <p:spPr>
            <a:xfrm>
              <a:off x="7171203" y="554249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sz="2400" dirty="0"/>
            </a:p>
          </p:txBody>
        </p:sp>
        <p:sp>
          <p:nvSpPr>
            <p:cNvPr id="6630" name="Freeform: Shape 6629">
              <a:extLst>
                <a:ext uri="{FF2B5EF4-FFF2-40B4-BE49-F238E27FC236}">
                  <a16:creationId xmlns:a16="http://schemas.microsoft.com/office/drawing/2014/main" id="{3B626C7C-4814-6A6D-3116-792BFAF2DD9D}"/>
                </a:ext>
              </a:extLst>
            </p:cNvPr>
            <p:cNvSpPr/>
            <p:nvPr/>
          </p:nvSpPr>
          <p:spPr>
            <a:xfrm>
              <a:off x="7171203" y="57140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6631" name="Freeform: Shape 6630">
              <a:extLst>
                <a:ext uri="{FF2B5EF4-FFF2-40B4-BE49-F238E27FC236}">
                  <a16:creationId xmlns:a16="http://schemas.microsoft.com/office/drawing/2014/main" id="{E6CC7433-9BE3-B19D-9C5B-312E32D34A06}"/>
                </a:ext>
              </a:extLst>
            </p:cNvPr>
            <p:cNvSpPr/>
            <p:nvPr/>
          </p:nvSpPr>
          <p:spPr>
            <a:xfrm>
              <a:off x="7171203" y="588551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6632" name="Freeform: Shape 6631">
              <a:extLst>
                <a:ext uri="{FF2B5EF4-FFF2-40B4-BE49-F238E27FC236}">
                  <a16:creationId xmlns:a16="http://schemas.microsoft.com/office/drawing/2014/main" id="{D3EEF2BD-1DB7-5907-8953-35D5CDCD968A}"/>
                </a:ext>
              </a:extLst>
            </p:cNvPr>
            <p:cNvSpPr/>
            <p:nvPr/>
          </p:nvSpPr>
          <p:spPr>
            <a:xfrm>
              <a:off x="7171203" y="605702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6633" name="Freeform: Shape 6632">
              <a:extLst>
                <a:ext uri="{FF2B5EF4-FFF2-40B4-BE49-F238E27FC236}">
                  <a16:creationId xmlns:a16="http://schemas.microsoft.com/office/drawing/2014/main" id="{AC3E8EE7-E965-ADA3-5979-28E8FA84D71C}"/>
                </a:ext>
              </a:extLst>
            </p:cNvPr>
            <p:cNvSpPr/>
            <p:nvPr/>
          </p:nvSpPr>
          <p:spPr>
            <a:xfrm>
              <a:off x="7171203" y="622376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sz="2400" dirty="0"/>
            </a:p>
          </p:txBody>
        </p:sp>
        <p:sp>
          <p:nvSpPr>
            <p:cNvPr id="6634" name="Freeform: Shape 6633">
              <a:extLst>
                <a:ext uri="{FF2B5EF4-FFF2-40B4-BE49-F238E27FC236}">
                  <a16:creationId xmlns:a16="http://schemas.microsoft.com/office/drawing/2014/main" id="{C55621F4-2610-E122-BBEF-E9EEEF759053}"/>
                </a:ext>
              </a:extLst>
            </p:cNvPr>
            <p:cNvSpPr/>
            <p:nvPr/>
          </p:nvSpPr>
          <p:spPr>
            <a:xfrm>
              <a:off x="7171203" y="639527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6635" name="Freeform: Shape 6634">
              <a:extLst>
                <a:ext uri="{FF2B5EF4-FFF2-40B4-BE49-F238E27FC236}">
                  <a16:creationId xmlns:a16="http://schemas.microsoft.com/office/drawing/2014/main" id="{B91C65CF-185F-D743-2379-AB967435651C}"/>
                </a:ext>
              </a:extLst>
            </p:cNvPr>
            <p:cNvSpPr/>
            <p:nvPr/>
          </p:nvSpPr>
          <p:spPr>
            <a:xfrm>
              <a:off x="7171204" y="656677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sz="2400" dirty="0"/>
            </a:p>
          </p:txBody>
        </p:sp>
        <p:sp>
          <p:nvSpPr>
            <p:cNvPr id="6636" name="Freeform: Shape 6635">
              <a:extLst>
                <a:ext uri="{FF2B5EF4-FFF2-40B4-BE49-F238E27FC236}">
                  <a16:creationId xmlns:a16="http://schemas.microsoft.com/office/drawing/2014/main" id="{2044973F-6520-9AC8-B62D-D24B6A60463A}"/>
                </a:ext>
              </a:extLst>
            </p:cNvPr>
            <p:cNvSpPr/>
            <p:nvPr/>
          </p:nvSpPr>
          <p:spPr>
            <a:xfrm>
              <a:off x="7337947" y="9499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37" name="Freeform: Shape 6636">
              <a:extLst>
                <a:ext uri="{FF2B5EF4-FFF2-40B4-BE49-F238E27FC236}">
                  <a16:creationId xmlns:a16="http://schemas.microsoft.com/office/drawing/2014/main" id="{BA45AF31-96CB-9D03-B214-9CEB1C743C3B}"/>
                </a:ext>
              </a:extLst>
            </p:cNvPr>
            <p:cNvSpPr/>
            <p:nvPr/>
          </p:nvSpPr>
          <p:spPr>
            <a:xfrm>
              <a:off x="7337947" y="11214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38" name="Freeform: Shape 6637">
              <a:extLst>
                <a:ext uri="{FF2B5EF4-FFF2-40B4-BE49-F238E27FC236}">
                  <a16:creationId xmlns:a16="http://schemas.microsoft.com/office/drawing/2014/main" id="{CCEF9C18-A6FB-C540-08DE-432BEA1C6EC8}"/>
                </a:ext>
              </a:extLst>
            </p:cNvPr>
            <p:cNvSpPr/>
            <p:nvPr/>
          </p:nvSpPr>
          <p:spPr>
            <a:xfrm>
              <a:off x="7337947" y="128815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639" name="Freeform: Shape 6638">
              <a:extLst>
                <a:ext uri="{FF2B5EF4-FFF2-40B4-BE49-F238E27FC236}">
                  <a16:creationId xmlns:a16="http://schemas.microsoft.com/office/drawing/2014/main" id="{D98E8E7B-A905-A9EF-961F-EB2C1A0F0FE9}"/>
                </a:ext>
              </a:extLst>
            </p:cNvPr>
            <p:cNvSpPr/>
            <p:nvPr/>
          </p:nvSpPr>
          <p:spPr>
            <a:xfrm>
              <a:off x="7337947" y="1459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40" name="Freeform: Shape 6639">
              <a:extLst>
                <a:ext uri="{FF2B5EF4-FFF2-40B4-BE49-F238E27FC236}">
                  <a16:creationId xmlns:a16="http://schemas.microsoft.com/office/drawing/2014/main" id="{9C30276C-2C55-E80B-EE02-F8F7BD298709}"/>
                </a:ext>
              </a:extLst>
            </p:cNvPr>
            <p:cNvSpPr/>
            <p:nvPr/>
          </p:nvSpPr>
          <p:spPr>
            <a:xfrm>
              <a:off x="7337947" y="16311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41" name="Freeform: Shape 6640">
              <a:extLst>
                <a:ext uri="{FF2B5EF4-FFF2-40B4-BE49-F238E27FC236}">
                  <a16:creationId xmlns:a16="http://schemas.microsoft.com/office/drawing/2014/main" id="{E1EFCFEF-35D3-F48D-A113-1721C3ACDCFC}"/>
                </a:ext>
              </a:extLst>
            </p:cNvPr>
            <p:cNvSpPr/>
            <p:nvPr/>
          </p:nvSpPr>
          <p:spPr>
            <a:xfrm>
              <a:off x="7337947" y="18026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42" name="Freeform: Shape 6641">
              <a:extLst>
                <a:ext uri="{FF2B5EF4-FFF2-40B4-BE49-F238E27FC236}">
                  <a16:creationId xmlns:a16="http://schemas.microsoft.com/office/drawing/2014/main" id="{B039E176-25E8-BA65-3D46-E79E84FA0AFD}"/>
                </a:ext>
              </a:extLst>
            </p:cNvPr>
            <p:cNvSpPr/>
            <p:nvPr/>
          </p:nvSpPr>
          <p:spPr>
            <a:xfrm>
              <a:off x="7337947" y="19694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643" name="Freeform: Shape 6642">
              <a:extLst>
                <a:ext uri="{FF2B5EF4-FFF2-40B4-BE49-F238E27FC236}">
                  <a16:creationId xmlns:a16="http://schemas.microsoft.com/office/drawing/2014/main" id="{418095BD-9241-D667-F574-91CD30BA5D09}"/>
                </a:ext>
              </a:extLst>
            </p:cNvPr>
            <p:cNvSpPr/>
            <p:nvPr/>
          </p:nvSpPr>
          <p:spPr>
            <a:xfrm>
              <a:off x="7337947" y="21409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44" name="Freeform: Shape 6643">
              <a:extLst>
                <a:ext uri="{FF2B5EF4-FFF2-40B4-BE49-F238E27FC236}">
                  <a16:creationId xmlns:a16="http://schemas.microsoft.com/office/drawing/2014/main" id="{15F15921-A1F1-95C6-84F0-3346C8D90EC5}"/>
                </a:ext>
              </a:extLst>
            </p:cNvPr>
            <p:cNvSpPr/>
            <p:nvPr/>
          </p:nvSpPr>
          <p:spPr>
            <a:xfrm>
              <a:off x="7337947" y="23124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45" name="Freeform: Shape 6644">
              <a:extLst>
                <a:ext uri="{FF2B5EF4-FFF2-40B4-BE49-F238E27FC236}">
                  <a16:creationId xmlns:a16="http://schemas.microsoft.com/office/drawing/2014/main" id="{5576C60D-A380-58DE-1EAB-4F7C6620B3E2}"/>
                </a:ext>
              </a:extLst>
            </p:cNvPr>
            <p:cNvSpPr/>
            <p:nvPr/>
          </p:nvSpPr>
          <p:spPr>
            <a:xfrm>
              <a:off x="7337947" y="24791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646" name="Freeform: Shape 6645">
              <a:extLst>
                <a:ext uri="{FF2B5EF4-FFF2-40B4-BE49-F238E27FC236}">
                  <a16:creationId xmlns:a16="http://schemas.microsoft.com/office/drawing/2014/main" id="{F7236640-FE24-F9FF-16B7-4FF66F62F538}"/>
                </a:ext>
              </a:extLst>
            </p:cNvPr>
            <p:cNvSpPr/>
            <p:nvPr/>
          </p:nvSpPr>
          <p:spPr>
            <a:xfrm>
              <a:off x="7337947" y="2650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47" name="Freeform: Shape 6646">
              <a:extLst>
                <a:ext uri="{FF2B5EF4-FFF2-40B4-BE49-F238E27FC236}">
                  <a16:creationId xmlns:a16="http://schemas.microsoft.com/office/drawing/2014/main" id="{EA0E2E58-9C09-7974-F021-EB215103DEA8}"/>
                </a:ext>
              </a:extLst>
            </p:cNvPr>
            <p:cNvSpPr/>
            <p:nvPr/>
          </p:nvSpPr>
          <p:spPr>
            <a:xfrm>
              <a:off x="7337947" y="28221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48" name="Freeform: Shape 6647">
              <a:extLst>
                <a:ext uri="{FF2B5EF4-FFF2-40B4-BE49-F238E27FC236}">
                  <a16:creationId xmlns:a16="http://schemas.microsoft.com/office/drawing/2014/main" id="{61589A4D-23BA-A66F-DFFE-982247F2D167}"/>
                </a:ext>
              </a:extLst>
            </p:cNvPr>
            <p:cNvSpPr/>
            <p:nvPr/>
          </p:nvSpPr>
          <p:spPr>
            <a:xfrm>
              <a:off x="7337947" y="29937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49" name="Freeform: Shape 6648">
              <a:extLst>
                <a:ext uri="{FF2B5EF4-FFF2-40B4-BE49-F238E27FC236}">
                  <a16:creationId xmlns:a16="http://schemas.microsoft.com/office/drawing/2014/main" id="{99714013-2646-BD57-793C-84A38B1DBF2D}"/>
                </a:ext>
              </a:extLst>
            </p:cNvPr>
            <p:cNvSpPr/>
            <p:nvPr/>
          </p:nvSpPr>
          <p:spPr>
            <a:xfrm>
              <a:off x="7337947" y="316044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650" name="Freeform: Shape 6649">
              <a:extLst>
                <a:ext uri="{FF2B5EF4-FFF2-40B4-BE49-F238E27FC236}">
                  <a16:creationId xmlns:a16="http://schemas.microsoft.com/office/drawing/2014/main" id="{0E020571-5F0B-A868-0DF8-B1C85DD41CCF}"/>
                </a:ext>
              </a:extLst>
            </p:cNvPr>
            <p:cNvSpPr/>
            <p:nvPr/>
          </p:nvSpPr>
          <p:spPr>
            <a:xfrm>
              <a:off x="7337947" y="33319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51" name="Freeform: Shape 6650">
              <a:extLst>
                <a:ext uri="{FF2B5EF4-FFF2-40B4-BE49-F238E27FC236}">
                  <a16:creationId xmlns:a16="http://schemas.microsoft.com/office/drawing/2014/main" id="{44C2043C-1D80-7361-2270-AF186CB4ED84}"/>
                </a:ext>
              </a:extLst>
            </p:cNvPr>
            <p:cNvSpPr/>
            <p:nvPr/>
          </p:nvSpPr>
          <p:spPr>
            <a:xfrm>
              <a:off x="7337947" y="35034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52" name="Freeform: Shape 6651">
              <a:extLst>
                <a:ext uri="{FF2B5EF4-FFF2-40B4-BE49-F238E27FC236}">
                  <a16:creationId xmlns:a16="http://schemas.microsoft.com/office/drawing/2014/main" id="{CEE0C9C0-B7B6-8DEE-62C8-5B955F469513}"/>
                </a:ext>
              </a:extLst>
            </p:cNvPr>
            <p:cNvSpPr/>
            <p:nvPr/>
          </p:nvSpPr>
          <p:spPr>
            <a:xfrm>
              <a:off x="7337947" y="36749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53" name="Freeform: Shape 6652">
              <a:extLst>
                <a:ext uri="{FF2B5EF4-FFF2-40B4-BE49-F238E27FC236}">
                  <a16:creationId xmlns:a16="http://schemas.microsoft.com/office/drawing/2014/main" id="{37DF3EFC-074B-19F0-D645-9BADE56B2BB1}"/>
                </a:ext>
              </a:extLst>
            </p:cNvPr>
            <p:cNvSpPr/>
            <p:nvPr/>
          </p:nvSpPr>
          <p:spPr>
            <a:xfrm>
              <a:off x="7337947" y="38417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54" name="Freeform: Shape 6653">
              <a:extLst>
                <a:ext uri="{FF2B5EF4-FFF2-40B4-BE49-F238E27FC236}">
                  <a16:creationId xmlns:a16="http://schemas.microsoft.com/office/drawing/2014/main" id="{EE7F41F9-943B-7BED-F724-E7941C871E2D}"/>
                </a:ext>
              </a:extLst>
            </p:cNvPr>
            <p:cNvSpPr/>
            <p:nvPr/>
          </p:nvSpPr>
          <p:spPr>
            <a:xfrm>
              <a:off x="7337947" y="40132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55" name="Freeform: Shape 6654">
              <a:extLst>
                <a:ext uri="{FF2B5EF4-FFF2-40B4-BE49-F238E27FC236}">
                  <a16:creationId xmlns:a16="http://schemas.microsoft.com/office/drawing/2014/main" id="{F71A0CBB-E472-E7AB-4F25-56A389E075A0}"/>
                </a:ext>
              </a:extLst>
            </p:cNvPr>
            <p:cNvSpPr/>
            <p:nvPr/>
          </p:nvSpPr>
          <p:spPr>
            <a:xfrm>
              <a:off x="7337947" y="41847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56" name="Freeform: Shape 6655">
              <a:extLst>
                <a:ext uri="{FF2B5EF4-FFF2-40B4-BE49-F238E27FC236}">
                  <a16:creationId xmlns:a16="http://schemas.microsoft.com/office/drawing/2014/main" id="{FBA55049-CE33-CE99-6CFB-B13FE7553085}"/>
                </a:ext>
              </a:extLst>
            </p:cNvPr>
            <p:cNvSpPr/>
            <p:nvPr/>
          </p:nvSpPr>
          <p:spPr>
            <a:xfrm>
              <a:off x="7337947" y="43514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657" name="Freeform: Shape 6656">
              <a:extLst>
                <a:ext uri="{FF2B5EF4-FFF2-40B4-BE49-F238E27FC236}">
                  <a16:creationId xmlns:a16="http://schemas.microsoft.com/office/drawing/2014/main" id="{2D45BB28-00EB-8A99-F79D-6AFB849D89AB}"/>
                </a:ext>
              </a:extLst>
            </p:cNvPr>
            <p:cNvSpPr/>
            <p:nvPr/>
          </p:nvSpPr>
          <p:spPr>
            <a:xfrm>
              <a:off x="7337947" y="45229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58" name="Freeform: Shape 6657">
              <a:extLst>
                <a:ext uri="{FF2B5EF4-FFF2-40B4-BE49-F238E27FC236}">
                  <a16:creationId xmlns:a16="http://schemas.microsoft.com/office/drawing/2014/main" id="{E07DAA99-2779-685F-10C2-FFA1853B51FC}"/>
                </a:ext>
              </a:extLst>
            </p:cNvPr>
            <p:cNvSpPr/>
            <p:nvPr/>
          </p:nvSpPr>
          <p:spPr>
            <a:xfrm>
              <a:off x="7337947" y="46944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59" name="Freeform: Shape 6658">
              <a:extLst>
                <a:ext uri="{FF2B5EF4-FFF2-40B4-BE49-F238E27FC236}">
                  <a16:creationId xmlns:a16="http://schemas.microsoft.com/office/drawing/2014/main" id="{9C836EC7-091D-2967-95E8-82D9A256B6F8}"/>
                </a:ext>
              </a:extLst>
            </p:cNvPr>
            <p:cNvSpPr/>
            <p:nvPr/>
          </p:nvSpPr>
          <p:spPr>
            <a:xfrm>
              <a:off x="7337947" y="48659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60" name="Freeform: Shape 6659">
              <a:extLst>
                <a:ext uri="{FF2B5EF4-FFF2-40B4-BE49-F238E27FC236}">
                  <a16:creationId xmlns:a16="http://schemas.microsoft.com/office/drawing/2014/main" id="{2B17596A-EB5E-7AA8-8DA6-DC783EAD0D6B}"/>
                </a:ext>
              </a:extLst>
            </p:cNvPr>
            <p:cNvSpPr/>
            <p:nvPr/>
          </p:nvSpPr>
          <p:spPr>
            <a:xfrm>
              <a:off x="7337947" y="503273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661" name="Freeform: Shape 6660">
              <a:extLst>
                <a:ext uri="{FF2B5EF4-FFF2-40B4-BE49-F238E27FC236}">
                  <a16:creationId xmlns:a16="http://schemas.microsoft.com/office/drawing/2014/main" id="{7A9621E2-F000-6B89-CA05-54EF909606D8}"/>
                </a:ext>
              </a:extLst>
            </p:cNvPr>
            <p:cNvSpPr/>
            <p:nvPr/>
          </p:nvSpPr>
          <p:spPr>
            <a:xfrm>
              <a:off x="7337947" y="52042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62" name="Freeform: Shape 6661">
              <a:extLst>
                <a:ext uri="{FF2B5EF4-FFF2-40B4-BE49-F238E27FC236}">
                  <a16:creationId xmlns:a16="http://schemas.microsoft.com/office/drawing/2014/main" id="{E690F8E7-E563-A6AD-B536-7A38911E43C1}"/>
                </a:ext>
              </a:extLst>
            </p:cNvPr>
            <p:cNvSpPr/>
            <p:nvPr/>
          </p:nvSpPr>
          <p:spPr>
            <a:xfrm>
              <a:off x="7337947" y="53757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663" name="Freeform: Shape 6662">
              <a:extLst>
                <a:ext uri="{FF2B5EF4-FFF2-40B4-BE49-F238E27FC236}">
                  <a16:creationId xmlns:a16="http://schemas.microsoft.com/office/drawing/2014/main" id="{320456D7-8B02-AE6A-9B24-C09EA536CDA3}"/>
                </a:ext>
              </a:extLst>
            </p:cNvPr>
            <p:cNvSpPr/>
            <p:nvPr/>
          </p:nvSpPr>
          <p:spPr>
            <a:xfrm>
              <a:off x="7337947" y="554249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sz="2400" dirty="0"/>
            </a:p>
          </p:txBody>
        </p:sp>
        <p:sp>
          <p:nvSpPr>
            <p:cNvPr id="6664" name="Freeform: Shape 6663">
              <a:extLst>
                <a:ext uri="{FF2B5EF4-FFF2-40B4-BE49-F238E27FC236}">
                  <a16:creationId xmlns:a16="http://schemas.microsoft.com/office/drawing/2014/main" id="{75978B23-7EE0-A0B7-48A8-AC514EA59ABA}"/>
                </a:ext>
              </a:extLst>
            </p:cNvPr>
            <p:cNvSpPr/>
            <p:nvPr/>
          </p:nvSpPr>
          <p:spPr>
            <a:xfrm>
              <a:off x="7337947" y="5714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665" name="Freeform: Shape 6664">
              <a:extLst>
                <a:ext uri="{FF2B5EF4-FFF2-40B4-BE49-F238E27FC236}">
                  <a16:creationId xmlns:a16="http://schemas.microsoft.com/office/drawing/2014/main" id="{F65F16EA-803E-A22D-40C4-67BDEFAABDB0}"/>
                </a:ext>
              </a:extLst>
            </p:cNvPr>
            <p:cNvSpPr/>
            <p:nvPr/>
          </p:nvSpPr>
          <p:spPr>
            <a:xfrm>
              <a:off x="7337947" y="58855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666" name="Freeform: Shape 6665">
              <a:extLst>
                <a:ext uri="{FF2B5EF4-FFF2-40B4-BE49-F238E27FC236}">
                  <a16:creationId xmlns:a16="http://schemas.microsoft.com/office/drawing/2014/main" id="{55624CBF-8A74-A0BF-D4F3-0F18564B72B0}"/>
                </a:ext>
              </a:extLst>
            </p:cNvPr>
            <p:cNvSpPr/>
            <p:nvPr/>
          </p:nvSpPr>
          <p:spPr>
            <a:xfrm>
              <a:off x="7337947" y="6057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667" name="Freeform: Shape 6666">
              <a:extLst>
                <a:ext uri="{FF2B5EF4-FFF2-40B4-BE49-F238E27FC236}">
                  <a16:creationId xmlns:a16="http://schemas.microsoft.com/office/drawing/2014/main" id="{F25EC910-01F3-F44E-6520-4BDA362C5829}"/>
                </a:ext>
              </a:extLst>
            </p:cNvPr>
            <p:cNvSpPr/>
            <p:nvPr/>
          </p:nvSpPr>
          <p:spPr>
            <a:xfrm>
              <a:off x="7337947" y="62237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sz="2400" dirty="0"/>
            </a:p>
          </p:txBody>
        </p:sp>
        <p:sp>
          <p:nvSpPr>
            <p:cNvPr id="6668" name="Freeform: Shape 6667">
              <a:extLst>
                <a:ext uri="{FF2B5EF4-FFF2-40B4-BE49-F238E27FC236}">
                  <a16:creationId xmlns:a16="http://schemas.microsoft.com/office/drawing/2014/main" id="{F03AA781-6772-B548-5278-D9E3CD039D47}"/>
                </a:ext>
              </a:extLst>
            </p:cNvPr>
            <p:cNvSpPr/>
            <p:nvPr/>
          </p:nvSpPr>
          <p:spPr>
            <a:xfrm>
              <a:off x="7337948" y="63952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669" name="Freeform: Shape 6668">
              <a:extLst>
                <a:ext uri="{FF2B5EF4-FFF2-40B4-BE49-F238E27FC236}">
                  <a16:creationId xmlns:a16="http://schemas.microsoft.com/office/drawing/2014/main" id="{23DCEEAE-484D-9447-82D2-71FC5D7B8F52}"/>
                </a:ext>
              </a:extLst>
            </p:cNvPr>
            <p:cNvSpPr/>
            <p:nvPr/>
          </p:nvSpPr>
          <p:spPr>
            <a:xfrm>
              <a:off x="7337949" y="65667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670" name="Freeform: Shape 6669">
              <a:extLst>
                <a:ext uri="{FF2B5EF4-FFF2-40B4-BE49-F238E27FC236}">
                  <a16:creationId xmlns:a16="http://schemas.microsoft.com/office/drawing/2014/main" id="{F82BB838-E640-B670-7D11-43B7EA109221}"/>
                </a:ext>
              </a:extLst>
            </p:cNvPr>
            <p:cNvSpPr/>
            <p:nvPr/>
          </p:nvSpPr>
          <p:spPr>
            <a:xfrm>
              <a:off x="7499929" y="9499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71" name="Freeform: Shape 6670">
              <a:extLst>
                <a:ext uri="{FF2B5EF4-FFF2-40B4-BE49-F238E27FC236}">
                  <a16:creationId xmlns:a16="http://schemas.microsoft.com/office/drawing/2014/main" id="{612F0826-0CD3-6F49-5E0C-1EDAA01605E7}"/>
                </a:ext>
              </a:extLst>
            </p:cNvPr>
            <p:cNvSpPr/>
            <p:nvPr/>
          </p:nvSpPr>
          <p:spPr>
            <a:xfrm>
              <a:off x="7499929" y="11214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72" name="Freeform: Shape 6671">
              <a:extLst>
                <a:ext uri="{FF2B5EF4-FFF2-40B4-BE49-F238E27FC236}">
                  <a16:creationId xmlns:a16="http://schemas.microsoft.com/office/drawing/2014/main" id="{8148A18A-E43C-D604-F0ED-B598BF1D1940}"/>
                </a:ext>
              </a:extLst>
            </p:cNvPr>
            <p:cNvSpPr/>
            <p:nvPr/>
          </p:nvSpPr>
          <p:spPr>
            <a:xfrm>
              <a:off x="7499929" y="128815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673" name="Freeform: Shape 6672">
              <a:extLst>
                <a:ext uri="{FF2B5EF4-FFF2-40B4-BE49-F238E27FC236}">
                  <a16:creationId xmlns:a16="http://schemas.microsoft.com/office/drawing/2014/main" id="{5246C420-515E-A9CA-079A-F999CB9A8C50}"/>
                </a:ext>
              </a:extLst>
            </p:cNvPr>
            <p:cNvSpPr/>
            <p:nvPr/>
          </p:nvSpPr>
          <p:spPr>
            <a:xfrm>
              <a:off x="7499929" y="14596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74" name="Freeform: Shape 6673">
              <a:extLst>
                <a:ext uri="{FF2B5EF4-FFF2-40B4-BE49-F238E27FC236}">
                  <a16:creationId xmlns:a16="http://schemas.microsoft.com/office/drawing/2014/main" id="{F6EE2AFF-F40F-3F09-5212-93DF50A86CD6}"/>
                </a:ext>
              </a:extLst>
            </p:cNvPr>
            <p:cNvSpPr/>
            <p:nvPr/>
          </p:nvSpPr>
          <p:spPr>
            <a:xfrm>
              <a:off x="7499929" y="16311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75" name="Freeform: Shape 6674">
              <a:extLst>
                <a:ext uri="{FF2B5EF4-FFF2-40B4-BE49-F238E27FC236}">
                  <a16:creationId xmlns:a16="http://schemas.microsoft.com/office/drawing/2014/main" id="{3925CE4E-86B6-3EED-AB15-5B623EF62B03}"/>
                </a:ext>
              </a:extLst>
            </p:cNvPr>
            <p:cNvSpPr/>
            <p:nvPr/>
          </p:nvSpPr>
          <p:spPr>
            <a:xfrm>
              <a:off x="7499929" y="18026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76" name="Freeform: Shape 6675">
              <a:extLst>
                <a:ext uri="{FF2B5EF4-FFF2-40B4-BE49-F238E27FC236}">
                  <a16:creationId xmlns:a16="http://schemas.microsoft.com/office/drawing/2014/main" id="{9FB03EE6-C238-6472-8D11-E5FCE414F215}"/>
                </a:ext>
              </a:extLst>
            </p:cNvPr>
            <p:cNvSpPr/>
            <p:nvPr/>
          </p:nvSpPr>
          <p:spPr>
            <a:xfrm>
              <a:off x="7499929" y="196942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677" name="Freeform: Shape 6676">
              <a:extLst>
                <a:ext uri="{FF2B5EF4-FFF2-40B4-BE49-F238E27FC236}">
                  <a16:creationId xmlns:a16="http://schemas.microsoft.com/office/drawing/2014/main" id="{C43A4634-56EF-2914-848B-3808E697E693}"/>
                </a:ext>
              </a:extLst>
            </p:cNvPr>
            <p:cNvSpPr/>
            <p:nvPr/>
          </p:nvSpPr>
          <p:spPr>
            <a:xfrm>
              <a:off x="7499929" y="21409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78" name="Freeform: Shape 6677">
              <a:extLst>
                <a:ext uri="{FF2B5EF4-FFF2-40B4-BE49-F238E27FC236}">
                  <a16:creationId xmlns:a16="http://schemas.microsoft.com/office/drawing/2014/main" id="{85486E63-2952-F713-F817-40B3B255DED4}"/>
                </a:ext>
              </a:extLst>
            </p:cNvPr>
            <p:cNvSpPr/>
            <p:nvPr/>
          </p:nvSpPr>
          <p:spPr>
            <a:xfrm>
              <a:off x="7499929" y="23124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79" name="Freeform: Shape 6678">
              <a:extLst>
                <a:ext uri="{FF2B5EF4-FFF2-40B4-BE49-F238E27FC236}">
                  <a16:creationId xmlns:a16="http://schemas.microsoft.com/office/drawing/2014/main" id="{FFAC4924-1948-23A8-A875-D0EE9BA607FA}"/>
                </a:ext>
              </a:extLst>
            </p:cNvPr>
            <p:cNvSpPr/>
            <p:nvPr/>
          </p:nvSpPr>
          <p:spPr>
            <a:xfrm>
              <a:off x="7499929" y="24791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680" name="Freeform: Shape 6679">
              <a:extLst>
                <a:ext uri="{FF2B5EF4-FFF2-40B4-BE49-F238E27FC236}">
                  <a16:creationId xmlns:a16="http://schemas.microsoft.com/office/drawing/2014/main" id="{8BF1478A-F3DA-4A3C-C39F-2CF21A7F36FF}"/>
                </a:ext>
              </a:extLst>
            </p:cNvPr>
            <p:cNvSpPr/>
            <p:nvPr/>
          </p:nvSpPr>
          <p:spPr>
            <a:xfrm>
              <a:off x="7499929" y="2650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81" name="Freeform: Shape 6680">
              <a:extLst>
                <a:ext uri="{FF2B5EF4-FFF2-40B4-BE49-F238E27FC236}">
                  <a16:creationId xmlns:a16="http://schemas.microsoft.com/office/drawing/2014/main" id="{B86FDD3D-5439-9C4A-3186-FB1E29CC73DE}"/>
                </a:ext>
              </a:extLst>
            </p:cNvPr>
            <p:cNvSpPr/>
            <p:nvPr/>
          </p:nvSpPr>
          <p:spPr>
            <a:xfrm>
              <a:off x="7499929" y="28221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82" name="Freeform: Shape 6681">
              <a:extLst>
                <a:ext uri="{FF2B5EF4-FFF2-40B4-BE49-F238E27FC236}">
                  <a16:creationId xmlns:a16="http://schemas.microsoft.com/office/drawing/2014/main" id="{3464D8DF-6512-E915-3F94-882A61643BF4}"/>
                </a:ext>
              </a:extLst>
            </p:cNvPr>
            <p:cNvSpPr/>
            <p:nvPr/>
          </p:nvSpPr>
          <p:spPr>
            <a:xfrm>
              <a:off x="7499929" y="2993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83" name="Freeform: Shape 6682">
              <a:extLst>
                <a:ext uri="{FF2B5EF4-FFF2-40B4-BE49-F238E27FC236}">
                  <a16:creationId xmlns:a16="http://schemas.microsoft.com/office/drawing/2014/main" id="{016A34ED-AA1A-8EF8-8B50-2858B962E9FA}"/>
                </a:ext>
              </a:extLst>
            </p:cNvPr>
            <p:cNvSpPr/>
            <p:nvPr/>
          </p:nvSpPr>
          <p:spPr>
            <a:xfrm>
              <a:off x="7499929" y="31604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684" name="Freeform: Shape 6683">
              <a:extLst>
                <a:ext uri="{FF2B5EF4-FFF2-40B4-BE49-F238E27FC236}">
                  <a16:creationId xmlns:a16="http://schemas.microsoft.com/office/drawing/2014/main" id="{BA0694FC-04D2-A680-C2B1-E0D0DFC09454}"/>
                </a:ext>
              </a:extLst>
            </p:cNvPr>
            <p:cNvSpPr/>
            <p:nvPr/>
          </p:nvSpPr>
          <p:spPr>
            <a:xfrm>
              <a:off x="7499929" y="33319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85" name="Freeform: Shape 6684">
              <a:extLst>
                <a:ext uri="{FF2B5EF4-FFF2-40B4-BE49-F238E27FC236}">
                  <a16:creationId xmlns:a16="http://schemas.microsoft.com/office/drawing/2014/main" id="{EF989483-0F62-1D3B-3798-ED3A5B531BFC}"/>
                </a:ext>
              </a:extLst>
            </p:cNvPr>
            <p:cNvSpPr/>
            <p:nvPr/>
          </p:nvSpPr>
          <p:spPr>
            <a:xfrm>
              <a:off x="7499929" y="35034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86" name="Freeform: Shape 6685">
              <a:extLst>
                <a:ext uri="{FF2B5EF4-FFF2-40B4-BE49-F238E27FC236}">
                  <a16:creationId xmlns:a16="http://schemas.microsoft.com/office/drawing/2014/main" id="{7F3C93E0-8B2F-8306-2400-D21B0DFDD2FD}"/>
                </a:ext>
              </a:extLst>
            </p:cNvPr>
            <p:cNvSpPr/>
            <p:nvPr/>
          </p:nvSpPr>
          <p:spPr>
            <a:xfrm>
              <a:off x="7499929" y="3674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87" name="Freeform: Shape 6686">
              <a:extLst>
                <a:ext uri="{FF2B5EF4-FFF2-40B4-BE49-F238E27FC236}">
                  <a16:creationId xmlns:a16="http://schemas.microsoft.com/office/drawing/2014/main" id="{FAD87C49-52DD-4F59-4F30-714EC3571C05}"/>
                </a:ext>
              </a:extLst>
            </p:cNvPr>
            <p:cNvSpPr/>
            <p:nvPr/>
          </p:nvSpPr>
          <p:spPr>
            <a:xfrm>
              <a:off x="7499929" y="3841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88" name="Freeform: Shape 6687">
              <a:extLst>
                <a:ext uri="{FF2B5EF4-FFF2-40B4-BE49-F238E27FC236}">
                  <a16:creationId xmlns:a16="http://schemas.microsoft.com/office/drawing/2014/main" id="{7823A78B-0F79-B014-73C7-B9E4C247FDD4}"/>
                </a:ext>
              </a:extLst>
            </p:cNvPr>
            <p:cNvSpPr/>
            <p:nvPr/>
          </p:nvSpPr>
          <p:spPr>
            <a:xfrm>
              <a:off x="7499929" y="40132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89" name="Freeform: Shape 6688">
              <a:extLst>
                <a:ext uri="{FF2B5EF4-FFF2-40B4-BE49-F238E27FC236}">
                  <a16:creationId xmlns:a16="http://schemas.microsoft.com/office/drawing/2014/main" id="{2795994B-7965-489E-1FEF-2C3821DD818A}"/>
                </a:ext>
              </a:extLst>
            </p:cNvPr>
            <p:cNvSpPr/>
            <p:nvPr/>
          </p:nvSpPr>
          <p:spPr>
            <a:xfrm>
              <a:off x="7499929" y="4184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90" name="Freeform: Shape 6689">
              <a:extLst>
                <a:ext uri="{FF2B5EF4-FFF2-40B4-BE49-F238E27FC236}">
                  <a16:creationId xmlns:a16="http://schemas.microsoft.com/office/drawing/2014/main" id="{5FE007AC-BDF1-E550-3635-A11F10ADDF16}"/>
                </a:ext>
              </a:extLst>
            </p:cNvPr>
            <p:cNvSpPr/>
            <p:nvPr/>
          </p:nvSpPr>
          <p:spPr>
            <a:xfrm>
              <a:off x="7499929" y="43514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691" name="Freeform: Shape 6690">
              <a:extLst>
                <a:ext uri="{FF2B5EF4-FFF2-40B4-BE49-F238E27FC236}">
                  <a16:creationId xmlns:a16="http://schemas.microsoft.com/office/drawing/2014/main" id="{7C545116-84D7-3E90-581B-2C61D1EFBD8B}"/>
                </a:ext>
              </a:extLst>
            </p:cNvPr>
            <p:cNvSpPr/>
            <p:nvPr/>
          </p:nvSpPr>
          <p:spPr>
            <a:xfrm>
              <a:off x="7499929" y="4522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92" name="Freeform: Shape 6691">
              <a:extLst>
                <a:ext uri="{FF2B5EF4-FFF2-40B4-BE49-F238E27FC236}">
                  <a16:creationId xmlns:a16="http://schemas.microsoft.com/office/drawing/2014/main" id="{041E7B5E-247F-0F89-981C-942D01EC4E7F}"/>
                </a:ext>
              </a:extLst>
            </p:cNvPr>
            <p:cNvSpPr/>
            <p:nvPr/>
          </p:nvSpPr>
          <p:spPr>
            <a:xfrm>
              <a:off x="7499929" y="46944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93" name="Freeform: Shape 6692">
              <a:extLst>
                <a:ext uri="{FF2B5EF4-FFF2-40B4-BE49-F238E27FC236}">
                  <a16:creationId xmlns:a16="http://schemas.microsoft.com/office/drawing/2014/main" id="{63A6E501-7C76-2B56-A107-7E5E9D8FE2AF}"/>
                </a:ext>
              </a:extLst>
            </p:cNvPr>
            <p:cNvSpPr/>
            <p:nvPr/>
          </p:nvSpPr>
          <p:spPr>
            <a:xfrm>
              <a:off x="7499929" y="4865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94" name="Freeform: Shape 6693">
              <a:extLst>
                <a:ext uri="{FF2B5EF4-FFF2-40B4-BE49-F238E27FC236}">
                  <a16:creationId xmlns:a16="http://schemas.microsoft.com/office/drawing/2014/main" id="{D87BC623-F376-6A62-6FBB-7EB6F296157D}"/>
                </a:ext>
              </a:extLst>
            </p:cNvPr>
            <p:cNvSpPr/>
            <p:nvPr/>
          </p:nvSpPr>
          <p:spPr>
            <a:xfrm>
              <a:off x="7499929" y="503273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695" name="Freeform: Shape 6694">
              <a:extLst>
                <a:ext uri="{FF2B5EF4-FFF2-40B4-BE49-F238E27FC236}">
                  <a16:creationId xmlns:a16="http://schemas.microsoft.com/office/drawing/2014/main" id="{A8152B72-E68A-7109-6C23-08F15810646B}"/>
                </a:ext>
              </a:extLst>
            </p:cNvPr>
            <p:cNvSpPr/>
            <p:nvPr/>
          </p:nvSpPr>
          <p:spPr>
            <a:xfrm>
              <a:off x="7499929" y="52042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696" name="Freeform: Shape 6695">
              <a:extLst>
                <a:ext uri="{FF2B5EF4-FFF2-40B4-BE49-F238E27FC236}">
                  <a16:creationId xmlns:a16="http://schemas.microsoft.com/office/drawing/2014/main" id="{21108F9A-43FF-F363-B116-87028706C325}"/>
                </a:ext>
              </a:extLst>
            </p:cNvPr>
            <p:cNvSpPr/>
            <p:nvPr/>
          </p:nvSpPr>
          <p:spPr>
            <a:xfrm>
              <a:off x="7499929" y="53757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697" name="Freeform: Shape 6696">
              <a:extLst>
                <a:ext uri="{FF2B5EF4-FFF2-40B4-BE49-F238E27FC236}">
                  <a16:creationId xmlns:a16="http://schemas.microsoft.com/office/drawing/2014/main" id="{1848EDBC-DD45-30F7-2E7C-7725DE51B82F}"/>
                </a:ext>
              </a:extLst>
            </p:cNvPr>
            <p:cNvSpPr/>
            <p:nvPr/>
          </p:nvSpPr>
          <p:spPr>
            <a:xfrm>
              <a:off x="7499929" y="554249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sz="2400" dirty="0"/>
            </a:p>
          </p:txBody>
        </p:sp>
        <p:sp>
          <p:nvSpPr>
            <p:cNvPr id="6698" name="Freeform: Shape 6697">
              <a:extLst>
                <a:ext uri="{FF2B5EF4-FFF2-40B4-BE49-F238E27FC236}">
                  <a16:creationId xmlns:a16="http://schemas.microsoft.com/office/drawing/2014/main" id="{F1897304-7D9E-C949-8CE4-A548C674A9F6}"/>
                </a:ext>
              </a:extLst>
            </p:cNvPr>
            <p:cNvSpPr/>
            <p:nvPr/>
          </p:nvSpPr>
          <p:spPr>
            <a:xfrm>
              <a:off x="7499929" y="5714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699" name="Freeform: Shape 6698">
              <a:extLst>
                <a:ext uri="{FF2B5EF4-FFF2-40B4-BE49-F238E27FC236}">
                  <a16:creationId xmlns:a16="http://schemas.microsoft.com/office/drawing/2014/main" id="{3B13F154-2A90-DD3D-E712-E0C436D87D3A}"/>
                </a:ext>
              </a:extLst>
            </p:cNvPr>
            <p:cNvSpPr/>
            <p:nvPr/>
          </p:nvSpPr>
          <p:spPr>
            <a:xfrm>
              <a:off x="7499929" y="58855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700" name="Freeform: Shape 6699">
              <a:extLst>
                <a:ext uri="{FF2B5EF4-FFF2-40B4-BE49-F238E27FC236}">
                  <a16:creationId xmlns:a16="http://schemas.microsoft.com/office/drawing/2014/main" id="{2350D554-E944-5B89-81AD-91B10B522503}"/>
                </a:ext>
              </a:extLst>
            </p:cNvPr>
            <p:cNvSpPr/>
            <p:nvPr/>
          </p:nvSpPr>
          <p:spPr>
            <a:xfrm>
              <a:off x="7499929" y="6057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701" name="Freeform: Shape 6700">
              <a:extLst>
                <a:ext uri="{FF2B5EF4-FFF2-40B4-BE49-F238E27FC236}">
                  <a16:creationId xmlns:a16="http://schemas.microsoft.com/office/drawing/2014/main" id="{2FEA4DE0-93A0-6EEC-FC4A-F77C6B0F264F}"/>
                </a:ext>
              </a:extLst>
            </p:cNvPr>
            <p:cNvSpPr/>
            <p:nvPr/>
          </p:nvSpPr>
          <p:spPr>
            <a:xfrm>
              <a:off x="7499929" y="62237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sz="2400" dirty="0"/>
            </a:p>
          </p:txBody>
        </p:sp>
        <p:sp>
          <p:nvSpPr>
            <p:cNvPr id="6702" name="Freeform: Shape 6701">
              <a:extLst>
                <a:ext uri="{FF2B5EF4-FFF2-40B4-BE49-F238E27FC236}">
                  <a16:creationId xmlns:a16="http://schemas.microsoft.com/office/drawing/2014/main" id="{576CD13C-2172-7D6A-B0E3-974449AE1A2F}"/>
                </a:ext>
              </a:extLst>
            </p:cNvPr>
            <p:cNvSpPr/>
            <p:nvPr/>
          </p:nvSpPr>
          <p:spPr>
            <a:xfrm>
              <a:off x="7499930" y="63952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703" name="Freeform: Shape 6702">
              <a:extLst>
                <a:ext uri="{FF2B5EF4-FFF2-40B4-BE49-F238E27FC236}">
                  <a16:creationId xmlns:a16="http://schemas.microsoft.com/office/drawing/2014/main" id="{A7E7C3A6-E767-982E-013D-A9753F8F7241}"/>
                </a:ext>
              </a:extLst>
            </p:cNvPr>
            <p:cNvSpPr/>
            <p:nvPr/>
          </p:nvSpPr>
          <p:spPr>
            <a:xfrm>
              <a:off x="7499931" y="65667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704" name="Freeform: Shape 6703">
              <a:extLst>
                <a:ext uri="{FF2B5EF4-FFF2-40B4-BE49-F238E27FC236}">
                  <a16:creationId xmlns:a16="http://schemas.microsoft.com/office/drawing/2014/main" id="{E1D87607-659F-DBC9-F9B5-749CE44123BD}"/>
                </a:ext>
              </a:extLst>
            </p:cNvPr>
            <p:cNvSpPr/>
            <p:nvPr/>
          </p:nvSpPr>
          <p:spPr>
            <a:xfrm>
              <a:off x="7661911" y="9499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05" name="Freeform: Shape 6704">
              <a:extLst>
                <a:ext uri="{FF2B5EF4-FFF2-40B4-BE49-F238E27FC236}">
                  <a16:creationId xmlns:a16="http://schemas.microsoft.com/office/drawing/2014/main" id="{91FB6EAB-B247-CC2D-ED20-F8C1FD58C86C}"/>
                </a:ext>
              </a:extLst>
            </p:cNvPr>
            <p:cNvSpPr/>
            <p:nvPr/>
          </p:nvSpPr>
          <p:spPr>
            <a:xfrm>
              <a:off x="7661911" y="11214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06" name="Freeform: Shape 6705">
              <a:extLst>
                <a:ext uri="{FF2B5EF4-FFF2-40B4-BE49-F238E27FC236}">
                  <a16:creationId xmlns:a16="http://schemas.microsoft.com/office/drawing/2014/main" id="{59221F55-7B7C-47E7-536A-D37B63FD23B9}"/>
                </a:ext>
              </a:extLst>
            </p:cNvPr>
            <p:cNvSpPr/>
            <p:nvPr/>
          </p:nvSpPr>
          <p:spPr>
            <a:xfrm>
              <a:off x="7661911" y="128815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707" name="Freeform: Shape 6706">
              <a:extLst>
                <a:ext uri="{FF2B5EF4-FFF2-40B4-BE49-F238E27FC236}">
                  <a16:creationId xmlns:a16="http://schemas.microsoft.com/office/drawing/2014/main" id="{7BB4FE56-E962-0D03-1B72-668496C723EC}"/>
                </a:ext>
              </a:extLst>
            </p:cNvPr>
            <p:cNvSpPr/>
            <p:nvPr/>
          </p:nvSpPr>
          <p:spPr>
            <a:xfrm>
              <a:off x="7661911" y="14596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08" name="Freeform: Shape 6707">
              <a:extLst>
                <a:ext uri="{FF2B5EF4-FFF2-40B4-BE49-F238E27FC236}">
                  <a16:creationId xmlns:a16="http://schemas.microsoft.com/office/drawing/2014/main" id="{21777CD3-769A-598A-B62E-154896604A9D}"/>
                </a:ext>
              </a:extLst>
            </p:cNvPr>
            <p:cNvSpPr/>
            <p:nvPr/>
          </p:nvSpPr>
          <p:spPr>
            <a:xfrm>
              <a:off x="7661911" y="16311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09" name="Freeform: Shape 6708">
              <a:extLst>
                <a:ext uri="{FF2B5EF4-FFF2-40B4-BE49-F238E27FC236}">
                  <a16:creationId xmlns:a16="http://schemas.microsoft.com/office/drawing/2014/main" id="{3571F306-1AEE-5212-D544-B2F7EDA33E7A}"/>
                </a:ext>
              </a:extLst>
            </p:cNvPr>
            <p:cNvSpPr/>
            <p:nvPr/>
          </p:nvSpPr>
          <p:spPr>
            <a:xfrm>
              <a:off x="7661911" y="18026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10" name="Freeform: Shape 6709">
              <a:extLst>
                <a:ext uri="{FF2B5EF4-FFF2-40B4-BE49-F238E27FC236}">
                  <a16:creationId xmlns:a16="http://schemas.microsoft.com/office/drawing/2014/main" id="{162C72DD-A24F-89B1-1994-813B17CD5F3D}"/>
                </a:ext>
              </a:extLst>
            </p:cNvPr>
            <p:cNvSpPr/>
            <p:nvPr/>
          </p:nvSpPr>
          <p:spPr>
            <a:xfrm>
              <a:off x="7661910" y="196941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711" name="Freeform: Shape 6710">
              <a:extLst>
                <a:ext uri="{FF2B5EF4-FFF2-40B4-BE49-F238E27FC236}">
                  <a16:creationId xmlns:a16="http://schemas.microsoft.com/office/drawing/2014/main" id="{73E7BAA0-F68E-84BD-059E-9C432B938F9D}"/>
                </a:ext>
              </a:extLst>
            </p:cNvPr>
            <p:cNvSpPr/>
            <p:nvPr/>
          </p:nvSpPr>
          <p:spPr>
            <a:xfrm>
              <a:off x="7661910" y="21409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12" name="Freeform: Shape 6711">
              <a:extLst>
                <a:ext uri="{FF2B5EF4-FFF2-40B4-BE49-F238E27FC236}">
                  <a16:creationId xmlns:a16="http://schemas.microsoft.com/office/drawing/2014/main" id="{CF08EB81-372D-7025-3853-C42ABCCFC581}"/>
                </a:ext>
              </a:extLst>
            </p:cNvPr>
            <p:cNvSpPr/>
            <p:nvPr/>
          </p:nvSpPr>
          <p:spPr>
            <a:xfrm>
              <a:off x="7661910" y="23124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13" name="Freeform: Shape 6712">
              <a:extLst>
                <a:ext uri="{FF2B5EF4-FFF2-40B4-BE49-F238E27FC236}">
                  <a16:creationId xmlns:a16="http://schemas.microsoft.com/office/drawing/2014/main" id="{3FF9DF31-9B66-07E2-AD2E-E44EB92CB02F}"/>
                </a:ext>
              </a:extLst>
            </p:cNvPr>
            <p:cNvSpPr/>
            <p:nvPr/>
          </p:nvSpPr>
          <p:spPr>
            <a:xfrm>
              <a:off x="7661910" y="24791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714" name="Freeform: Shape 6713">
              <a:extLst>
                <a:ext uri="{FF2B5EF4-FFF2-40B4-BE49-F238E27FC236}">
                  <a16:creationId xmlns:a16="http://schemas.microsoft.com/office/drawing/2014/main" id="{9AE16D20-539F-31B0-C03F-E72371FCD5FF}"/>
                </a:ext>
              </a:extLst>
            </p:cNvPr>
            <p:cNvSpPr/>
            <p:nvPr/>
          </p:nvSpPr>
          <p:spPr>
            <a:xfrm>
              <a:off x="7661910" y="2650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15" name="Freeform: Shape 6714">
              <a:extLst>
                <a:ext uri="{FF2B5EF4-FFF2-40B4-BE49-F238E27FC236}">
                  <a16:creationId xmlns:a16="http://schemas.microsoft.com/office/drawing/2014/main" id="{919617DD-8212-3D7C-3E9C-6686D73007B2}"/>
                </a:ext>
              </a:extLst>
            </p:cNvPr>
            <p:cNvSpPr/>
            <p:nvPr/>
          </p:nvSpPr>
          <p:spPr>
            <a:xfrm>
              <a:off x="7661910" y="28221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16" name="Freeform: Shape 6715">
              <a:extLst>
                <a:ext uri="{FF2B5EF4-FFF2-40B4-BE49-F238E27FC236}">
                  <a16:creationId xmlns:a16="http://schemas.microsoft.com/office/drawing/2014/main" id="{B9506B2D-C212-5889-9CFE-B4179C13B4C6}"/>
                </a:ext>
              </a:extLst>
            </p:cNvPr>
            <p:cNvSpPr/>
            <p:nvPr/>
          </p:nvSpPr>
          <p:spPr>
            <a:xfrm>
              <a:off x="7661910" y="299370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17" name="Freeform: Shape 6716">
              <a:extLst>
                <a:ext uri="{FF2B5EF4-FFF2-40B4-BE49-F238E27FC236}">
                  <a16:creationId xmlns:a16="http://schemas.microsoft.com/office/drawing/2014/main" id="{AA73BCA5-EFE2-A307-EED2-0CD1B8E52AF8}"/>
                </a:ext>
              </a:extLst>
            </p:cNvPr>
            <p:cNvSpPr/>
            <p:nvPr/>
          </p:nvSpPr>
          <p:spPr>
            <a:xfrm>
              <a:off x="7661910" y="316044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718" name="Freeform: Shape 6717">
              <a:extLst>
                <a:ext uri="{FF2B5EF4-FFF2-40B4-BE49-F238E27FC236}">
                  <a16:creationId xmlns:a16="http://schemas.microsoft.com/office/drawing/2014/main" id="{61B992AF-8A25-F9FE-CD32-C676D2A716FC}"/>
                </a:ext>
              </a:extLst>
            </p:cNvPr>
            <p:cNvSpPr/>
            <p:nvPr/>
          </p:nvSpPr>
          <p:spPr>
            <a:xfrm>
              <a:off x="7661910" y="33319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19" name="Freeform: Shape 6718">
              <a:extLst>
                <a:ext uri="{FF2B5EF4-FFF2-40B4-BE49-F238E27FC236}">
                  <a16:creationId xmlns:a16="http://schemas.microsoft.com/office/drawing/2014/main" id="{CF42FBC8-BE8E-2C7F-DA58-CF61E5F3F92E}"/>
                </a:ext>
              </a:extLst>
            </p:cNvPr>
            <p:cNvSpPr/>
            <p:nvPr/>
          </p:nvSpPr>
          <p:spPr>
            <a:xfrm>
              <a:off x="7661910" y="35034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20" name="Freeform: Shape 6719">
              <a:extLst>
                <a:ext uri="{FF2B5EF4-FFF2-40B4-BE49-F238E27FC236}">
                  <a16:creationId xmlns:a16="http://schemas.microsoft.com/office/drawing/2014/main" id="{46F0BE82-9FF2-5493-F466-430F3A2CD057}"/>
                </a:ext>
              </a:extLst>
            </p:cNvPr>
            <p:cNvSpPr/>
            <p:nvPr/>
          </p:nvSpPr>
          <p:spPr>
            <a:xfrm>
              <a:off x="7661910" y="36749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21" name="Freeform: Shape 6720">
              <a:extLst>
                <a:ext uri="{FF2B5EF4-FFF2-40B4-BE49-F238E27FC236}">
                  <a16:creationId xmlns:a16="http://schemas.microsoft.com/office/drawing/2014/main" id="{EFF31623-C020-ECAA-822B-E1C22D4F4F19}"/>
                </a:ext>
              </a:extLst>
            </p:cNvPr>
            <p:cNvSpPr/>
            <p:nvPr/>
          </p:nvSpPr>
          <p:spPr>
            <a:xfrm>
              <a:off x="7661910" y="38417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22" name="Freeform: Shape 6721">
              <a:extLst>
                <a:ext uri="{FF2B5EF4-FFF2-40B4-BE49-F238E27FC236}">
                  <a16:creationId xmlns:a16="http://schemas.microsoft.com/office/drawing/2014/main" id="{86BE75E9-FA57-2916-C955-2F850D6752DC}"/>
                </a:ext>
              </a:extLst>
            </p:cNvPr>
            <p:cNvSpPr/>
            <p:nvPr/>
          </p:nvSpPr>
          <p:spPr>
            <a:xfrm>
              <a:off x="7661910" y="40132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23" name="Freeform: Shape 6722">
              <a:extLst>
                <a:ext uri="{FF2B5EF4-FFF2-40B4-BE49-F238E27FC236}">
                  <a16:creationId xmlns:a16="http://schemas.microsoft.com/office/drawing/2014/main" id="{599B3EB3-AE4E-53AF-E34C-2E598CF746DD}"/>
                </a:ext>
              </a:extLst>
            </p:cNvPr>
            <p:cNvSpPr/>
            <p:nvPr/>
          </p:nvSpPr>
          <p:spPr>
            <a:xfrm>
              <a:off x="7661910" y="41847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24" name="Freeform: Shape 6723">
              <a:extLst>
                <a:ext uri="{FF2B5EF4-FFF2-40B4-BE49-F238E27FC236}">
                  <a16:creationId xmlns:a16="http://schemas.microsoft.com/office/drawing/2014/main" id="{34E238A8-931A-5F27-794B-F3C4CD99B2C5}"/>
                </a:ext>
              </a:extLst>
            </p:cNvPr>
            <p:cNvSpPr/>
            <p:nvPr/>
          </p:nvSpPr>
          <p:spPr>
            <a:xfrm>
              <a:off x="7661910" y="43514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725" name="Freeform: Shape 6724">
              <a:extLst>
                <a:ext uri="{FF2B5EF4-FFF2-40B4-BE49-F238E27FC236}">
                  <a16:creationId xmlns:a16="http://schemas.microsoft.com/office/drawing/2014/main" id="{C8C4AC9E-4554-4619-40F3-A97D3A9A5E50}"/>
                </a:ext>
              </a:extLst>
            </p:cNvPr>
            <p:cNvSpPr/>
            <p:nvPr/>
          </p:nvSpPr>
          <p:spPr>
            <a:xfrm>
              <a:off x="7661910" y="45229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26" name="Freeform: Shape 6725">
              <a:extLst>
                <a:ext uri="{FF2B5EF4-FFF2-40B4-BE49-F238E27FC236}">
                  <a16:creationId xmlns:a16="http://schemas.microsoft.com/office/drawing/2014/main" id="{B806042C-A823-CC04-D9DC-B75E02446FC7}"/>
                </a:ext>
              </a:extLst>
            </p:cNvPr>
            <p:cNvSpPr/>
            <p:nvPr/>
          </p:nvSpPr>
          <p:spPr>
            <a:xfrm>
              <a:off x="7661910" y="46944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27" name="Freeform: Shape 6726">
              <a:extLst>
                <a:ext uri="{FF2B5EF4-FFF2-40B4-BE49-F238E27FC236}">
                  <a16:creationId xmlns:a16="http://schemas.microsoft.com/office/drawing/2014/main" id="{A103E34E-06A6-E148-0493-D1D59348A1C4}"/>
                </a:ext>
              </a:extLst>
            </p:cNvPr>
            <p:cNvSpPr/>
            <p:nvPr/>
          </p:nvSpPr>
          <p:spPr>
            <a:xfrm>
              <a:off x="7661910" y="48659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28" name="Freeform: Shape 6727">
              <a:extLst>
                <a:ext uri="{FF2B5EF4-FFF2-40B4-BE49-F238E27FC236}">
                  <a16:creationId xmlns:a16="http://schemas.microsoft.com/office/drawing/2014/main" id="{9C417776-DCE7-BCCE-F553-C1C6C2113409}"/>
                </a:ext>
              </a:extLst>
            </p:cNvPr>
            <p:cNvSpPr/>
            <p:nvPr/>
          </p:nvSpPr>
          <p:spPr>
            <a:xfrm>
              <a:off x="7661910" y="503273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729" name="Freeform: Shape 6728">
              <a:extLst>
                <a:ext uri="{FF2B5EF4-FFF2-40B4-BE49-F238E27FC236}">
                  <a16:creationId xmlns:a16="http://schemas.microsoft.com/office/drawing/2014/main" id="{EFD22BFF-149C-7606-9E18-2A85B1A2947D}"/>
                </a:ext>
              </a:extLst>
            </p:cNvPr>
            <p:cNvSpPr/>
            <p:nvPr/>
          </p:nvSpPr>
          <p:spPr>
            <a:xfrm>
              <a:off x="7661910" y="52042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30" name="Freeform: Shape 6729">
              <a:extLst>
                <a:ext uri="{FF2B5EF4-FFF2-40B4-BE49-F238E27FC236}">
                  <a16:creationId xmlns:a16="http://schemas.microsoft.com/office/drawing/2014/main" id="{56D4E57C-620E-153C-86CE-025D9962BEDD}"/>
                </a:ext>
              </a:extLst>
            </p:cNvPr>
            <p:cNvSpPr/>
            <p:nvPr/>
          </p:nvSpPr>
          <p:spPr>
            <a:xfrm>
              <a:off x="7661910" y="537575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731" name="Freeform: Shape 6730">
              <a:extLst>
                <a:ext uri="{FF2B5EF4-FFF2-40B4-BE49-F238E27FC236}">
                  <a16:creationId xmlns:a16="http://schemas.microsoft.com/office/drawing/2014/main" id="{71B69472-753F-7421-61F0-D3018C8B6BDD}"/>
                </a:ext>
              </a:extLst>
            </p:cNvPr>
            <p:cNvSpPr/>
            <p:nvPr/>
          </p:nvSpPr>
          <p:spPr>
            <a:xfrm>
              <a:off x="7661910" y="554249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sz="2400" dirty="0"/>
            </a:p>
          </p:txBody>
        </p:sp>
        <p:sp>
          <p:nvSpPr>
            <p:cNvPr id="6732" name="Freeform: Shape 6731">
              <a:extLst>
                <a:ext uri="{FF2B5EF4-FFF2-40B4-BE49-F238E27FC236}">
                  <a16:creationId xmlns:a16="http://schemas.microsoft.com/office/drawing/2014/main" id="{B01A01FF-235C-151A-D4C1-06F90FFAE3CB}"/>
                </a:ext>
              </a:extLst>
            </p:cNvPr>
            <p:cNvSpPr/>
            <p:nvPr/>
          </p:nvSpPr>
          <p:spPr>
            <a:xfrm>
              <a:off x="7661910" y="57140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733" name="Freeform: Shape 6732">
              <a:extLst>
                <a:ext uri="{FF2B5EF4-FFF2-40B4-BE49-F238E27FC236}">
                  <a16:creationId xmlns:a16="http://schemas.microsoft.com/office/drawing/2014/main" id="{40BB571C-9ED4-2E21-87EC-F933613C1CF1}"/>
                </a:ext>
              </a:extLst>
            </p:cNvPr>
            <p:cNvSpPr/>
            <p:nvPr/>
          </p:nvSpPr>
          <p:spPr>
            <a:xfrm>
              <a:off x="7661910" y="58855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734" name="Freeform: Shape 6733">
              <a:extLst>
                <a:ext uri="{FF2B5EF4-FFF2-40B4-BE49-F238E27FC236}">
                  <a16:creationId xmlns:a16="http://schemas.microsoft.com/office/drawing/2014/main" id="{4AD27ECF-8FAB-0F6A-187B-3F640A7E6573}"/>
                </a:ext>
              </a:extLst>
            </p:cNvPr>
            <p:cNvSpPr/>
            <p:nvPr/>
          </p:nvSpPr>
          <p:spPr>
            <a:xfrm>
              <a:off x="7661910" y="60570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735" name="Freeform: Shape 6734">
              <a:extLst>
                <a:ext uri="{FF2B5EF4-FFF2-40B4-BE49-F238E27FC236}">
                  <a16:creationId xmlns:a16="http://schemas.microsoft.com/office/drawing/2014/main" id="{E1EBCC31-1E7E-E240-B0B6-39F48B7168CF}"/>
                </a:ext>
              </a:extLst>
            </p:cNvPr>
            <p:cNvSpPr/>
            <p:nvPr/>
          </p:nvSpPr>
          <p:spPr>
            <a:xfrm>
              <a:off x="7661910" y="62237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sz="2400" dirty="0"/>
            </a:p>
          </p:txBody>
        </p:sp>
        <p:sp>
          <p:nvSpPr>
            <p:cNvPr id="6736" name="Freeform: Shape 6735">
              <a:extLst>
                <a:ext uri="{FF2B5EF4-FFF2-40B4-BE49-F238E27FC236}">
                  <a16:creationId xmlns:a16="http://schemas.microsoft.com/office/drawing/2014/main" id="{3408F38E-C6A7-EB2F-6701-CA71F987E652}"/>
                </a:ext>
              </a:extLst>
            </p:cNvPr>
            <p:cNvSpPr/>
            <p:nvPr/>
          </p:nvSpPr>
          <p:spPr>
            <a:xfrm>
              <a:off x="7661910" y="63952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737" name="Freeform: Shape 6736">
              <a:extLst>
                <a:ext uri="{FF2B5EF4-FFF2-40B4-BE49-F238E27FC236}">
                  <a16:creationId xmlns:a16="http://schemas.microsoft.com/office/drawing/2014/main" id="{2C65C66F-ABE1-4D3B-C40D-39719FC85D0C}"/>
                </a:ext>
              </a:extLst>
            </p:cNvPr>
            <p:cNvSpPr/>
            <p:nvPr/>
          </p:nvSpPr>
          <p:spPr>
            <a:xfrm>
              <a:off x="7661910" y="65667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738" name="Freeform: Shape 6737">
              <a:extLst>
                <a:ext uri="{FF2B5EF4-FFF2-40B4-BE49-F238E27FC236}">
                  <a16:creationId xmlns:a16="http://schemas.microsoft.com/office/drawing/2014/main" id="{7CDD0029-076D-2012-7830-CAA0E0C9FC5E}"/>
                </a:ext>
              </a:extLst>
            </p:cNvPr>
            <p:cNvSpPr/>
            <p:nvPr/>
          </p:nvSpPr>
          <p:spPr>
            <a:xfrm>
              <a:off x="7823890" y="9499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39" name="Freeform: Shape 6738">
              <a:extLst>
                <a:ext uri="{FF2B5EF4-FFF2-40B4-BE49-F238E27FC236}">
                  <a16:creationId xmlns:a16="http://schemas.microsoft.com/office/drawing/2014/main" id="{3796DE0E-0493-121D-6B89-3E6A2957C85E}"/>
                </a:ext>
              </a:extLst>
            </p:cNvPr>
            <p:cNvSpPr/>
            <p:nvPr/>
          </p:nvSpPr>
          <p:spPr>
            <a:xfrm>
              <a:off x="7823891" y="11214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40" name="Freeform: Shape 6739">
              <a:extLst>
                <a:ext uri="{FF2B5EF4-FFF2-40B4-BE49-F238E27FC236}">
                  <a16:creationId xmlns:a16="http://schemas.microsoft.com/office/drawing/2014/main" id="{66C80C6B-19E4-745B-B291-5ECC6703B567}"/>
                </a:ext>
              </a:extLst>
            </p:cNvPr>
            <p:cNvSpPr/>
            <p:nvPr/>
          </p:nvSpPr>
          <p:spPr>
            <a:xfrm>
              <a:off x="7823891" y="128815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741" name="Freeform: Shape 6740">
              <a:extLst>
                <a:ext uri="{FF2B5EF4-FFF2-40B4-BE49-F238E27FC236}">
                  <a16:creationId xmlns:a16="http://schemas.microsoft.com/office/drawing/2014/main" id="{DBA78280-09EF-7348-91AC-3BE422D9CFE5}"/>
                </a:ext>
              </a:extLst>
            </p:cNvPr>
            <p:cNvSpPr/>
            <p:nvPr/>
          </p:nvSpPr>
          <p:spPr>
            <a:xfrm>
              <a:off x="7823891" y="14596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42" name="Freeform: Shape 6741">
              <a:extLst>
                <a:ext uri="{FF2B5EF4-FFF2-40B4-BE49-F238E27FC236}">
                  <a16:creationId xmlns:a16="http://schemas.microsoft.com/office/drawing/2014/main" id="{953C5667-4CA2-54F6-9081-91787AC117C5}"/>
                </a:ext>
              </a:extLst>
            </p:cNvPr>
            <p:cNvSpPr/>
            <p:nvPr/>
          </p:nvSpPr>
          <p:spPr>
            <a:xfrm>
              <a:off x="7823891" y="16311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43" name="Freeform: Shape 6742">
              <a:extLst>
                <a:ext uri="{FF2B5EF4-FFF2-40B4-BE49-F238E27FC236}">
                  <a16:creationId xmlns:a16="http://schemas.microsoft.com/office/drawing/2014/main" id="{120CFDCF-2EA9-94DE-B83F-C142CE44E59E}"/>
                </a:ext>
              </a:extLst>
            </p:cNvPr>
            <p:cNvSpPr/>
            <p:nvPr/>
          </p:nvSpPr>
          <p:spPr>
            <a:xfrm>
              <a:off x="7823893" y="18026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44" name="Freeform: Shape 6743">
              <a:extLst>
                <a:ext uri="{FF2B5EF4-FFF2-40B4-BE49-F238E27FC236}">
                  <a16:creationId xmlns:a16="http://schemas.microsoft.com/office/drawing/2014/main" id="{5DAC2BCA-AC76-95E1-1507-130A5F9E26BA}"/>
                </a:ext>
              </a:extLst>
            </p:cNvPr>
            <p:cNvSpPr/>
            <p:nvPr/>
          </p:nvSpPr>
          <p:spPr>
            <a:xfrm>
              <a:off x="7823891" y="196941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745" name="Freeform: Shape 6744">
              <a:extLst>
                <a:ext uri="{FF2B5EF4-FFF2-40B4-BE49-F238E27FC236}">
                  <a16:creationId xmlns:a16="http://schemas.microsoft.com/office/drawing/2014/main" id="{A0696E74-E0CD-99FE-F0F5-5A5800EF1214}"/>
                </a:ext>
              </a:extLst>
            </p:cNvPr>
            <p:cNvSpPr/>
            <p:nvPr/>
          </p:nvSpPr>
          <p:spPr>
            <a:xfrm>
              <a:off x="7823893" y="21409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46" name="Freeform: Shape 6745">
              <a:extLst>
                <a:ext uri="{FF2B5EF4-FFF2-40B4-BE49-F238E27FC236}">
                  <a16:creationId xmlns:a16="http://schemas.microsoft.com/office/drawing/2014/main" id="{14018FE2-6069-E07C-5404-9D9425767919}"/>
                </a:ext>
              </a:extLst>
            </p:cNvPr>
            <p:cNvSpPr/>
            <p:nvPr/>
          </p:nvSpPr>
          <p:spPr>
            <a:xfrm>
              <a:off x="7823893" y="23124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47" name="Freeform: Shape 6746">
              <a:extLst>
                <a:ext uri="{FF2B5EF4-FFF2-40B4-BE49-F238E27FC236}">
                  <a16:creationId xmlns:a16="http://schemas.microsoft.com/office/drawing/2014/main" id="{8D8193D6-C7E5-3F19-46A1-3A4D11DC79CC}"/>
                </a:ext>
              </a:extLst>
            </p:cNvPr>
            <p:cNvSpPr/>
            <p:nvPr/>
          </p:nvSpPr>
          <p:spPr>
            <a:xfrm>
              <a:off x="7823893" y="24791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748" name="Freeform: Shape 6747">
              <a:extLst>
                <a:ext uri="{FF2B5EF4-FFF2-40B4-BE49-F238E27FC236}">
                  <a16:creationId xmlns:a16="http://schemas.microsoft.com/office/drawing/2014/main" id="{C8360169-0775-DB7D-ADDE-189F6C4670AA}"/>
                </a:ext>
              </a:extLst>
            </p:cNvPr>
            <p:cNvSpPr/>
            <p:nvPr/>
          </p:nvSpPr>
          <p:spPr>
            <a:xfrm>
              <a:off x="7823893" y="26506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49" name="Freeform: Shape 6748">
              <a:extLst>
                <a:ext uri="{FF2B5EF4-FFF2-40B4-BE49-F238E27FC236}">
                  <a16:creationId xmlns:a16="http://schemas.microsoft.com/office/drawing/2014/main" id="{CB0C71DA-D13C-5E14-FA43-ECA32F9D56D2}"/>
                </a:ext>
              </a:extLst>
            </p:cNvPr>
            <p:cNvSpPr/>
            <p:nvPr/>
          </p:nvSpPr>
          <p:spPr>
            <a:xfrm>
              <a:off x="7823893" y="28221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50" name="Freeform: Shape 6749">
              <a:extLst>
                <a:ext uri="{FF2B5EF4-FFF2-40B4-BE49-F238E27FC236}">
                  <a16:creationId xmlns:a16="http://schemas.microsoft.com/office/drawing/2014/main" id="{A6A00624-2A16-E2DA-52B7-AD5B61265FA8}"/>
                </a:ext>
              </a:extLst>
            </p:cNvPr>
            <p:cNvSpPr/>
            <p:nvPr/>
          </p:nvSpPr>
          <p:spPr>
            <a:xfrm>
              <a:off x="7823895" y="29936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51" name="Freeform: Shape 6750">
              <a:extLst>
                <a:ext uri="{FF2B5EF4-FFF2-40B4-BE49-F238E27FC236}">
                  <a16:creationId xmlns:a16="http://schemas.microsoft.com/office/drawing/2014/main" id="{9824EFE9-7E3E-ED5D-0AEE-78DC4400C1CD}"/>
                </a:ext>
              </a:extLst>
            </p:cNvPr>
            <p:cNvSpPr/>
            <p:nvPr/>
          </p:nvSpPr>
          <p:spPr>
            <a:xfrm>
              <a:off x="7823895" y="316043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752" name="Freeform: Shape 6751">
              <a:extLst>
                <a:ext uri="{FF2B5EF4-FFF2-40B4-BE49-F238E27FC236}">
                  <a16:creationId xmlns:a16="http://schemas.microsoft.com/office/drawing/2014/main" id="{81A14DFF-4372-1B1D-5527-9FAC9DFA697D}"/>
                </a:ext>
              </a:extLst>
            </p:cNvPr>
            <p:cNvSpPr/>
            <p:nvPr/>
          </p:nvSpPr>
          <p:spPr>
            <a:xfrm>
              <a:off x="7823895" y="33319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53" name="Freeform: Shape 6752">
              <a:extLst>
                <a:ext uri="{FF2B5EF4-FFF2-40B4-BE49-F238E27FC236}">
                  <a16:creationId xmlns:a16="http://schemas.microsoft.com/office/drawing/2014/main" id="{604B50FC-BEEB-3F46-603C-EEAC41293202}"/>
                </a:ext>
              </a:extLst>
            </p:cNvPr>
            <p:cNvSpPr/>
            <p:nvPr/>
          </p:nvSpPr>
          <p:spPr>
            <a:xfrm>
              <a:off x="7823895" y="35034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54" name="Freeform: Shape 6753">
              <a:extLst>
                <a:ext uri="{FF2B5EF4-FFF2-40B4-BE49-F238E27FC236}">
                  <a16:creationId xmlns:a16="http://schemas.microsoft.com/office/drawing/2014/main" id="{027C71F8-006A-C787-1F9B-E60FA14D495E}"/>
                </a:ext>
              </a:extLst>
            </p:cNvPr>
            <p:cNvSpPr/>
            <p:nvPr/>
          </p:nvSpPr>
          <p:spPr>
            <a:xfrm>
              <a:off x="7823895" y="36749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55" name="Freeform: Shape 6754">
              <a:extLst>
                <a:ext uri="{FF2B5EF4-FFF2-40B4-BE49-F238E27FC236}">
                  <a16:creationId xmlns:a16="http://schemas.microsoft.com/office/drawing/2014/main" id="{D43D4149-37BD-B450-6AFA-CDB92CB17492}"/>
                </a:ext>
              </a:extLst>
            </p:cNvPr>
            <p:cNvSpPr/>
            <p:nvPr/>
          </p:nvSpPr>
          <p:spPr>
            <a:xfrm>
              <a:off x="7823897" y="3841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56" name="Freeform: Shape 6755">
              <a:extLst>
                <a:ext uri="{FF2B5EF4-FFF2-40B4-BE49-F238E27FC236}">
                  <a16:creationId xmlns:a16="http://schemas.microsoft.com/office/drawing/2014/main" id="{6FF8B49D-0DFC-BD65-A13A-28506E2331A5}"/>
                </a:ext>
              </a:extLst>
            </p:cNvPr>
            <p:cNvSpPr/>
            <p:nvPr/>
          </p:nvSpPr>
          <p:spPr>
            <a:xfrm>
              <a:off x="7823897" y="40132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57" name="Freeform: Shape 6756">
              <a:extLst>
                <a:ext uri="{FF2B5EF4-FFF2-40B4-BE49-F238E27FC236}">
                  <a16:creationId xmlns:a16="http://schemas.microsoft.com/office/drawing/2014/main" id="{D060DAA6-E857-C423-327F-692D84511628}"/>
                </a:ext>
              </a:extLst>
            </p:cNvPr>
            <p:cNvSpPr/>
            <p:nvPr/>
          </p:nvSpPr>
          <p:spPr>
            <a:xfrm>
              <a:off x="7823897" y="4184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58" name="Freeform: Shape 6757">
              <a:extLst>
                <a:ext uri="{FF2B5EF4-FFF2-40B4-BE49-F238E27FC236}">
                  <a16:creationId xmlns:a16="http://schemas.microsoft.com/office/drawing/2014/main" id="{5D95407A-C052-F9E7-0B50-5EC9DBC1544A}"/>
                </a:ext>
              </a:extLst>
            </p:cNvPr>
            <p:cNvSpPr/>
            <p:nvPr/>
          </p:nvSpPr>
          <p:spPr>
            <a:xfrm>
              <a:off x="7823897" y="43514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759" name="Freeform: Shape 6758">
              <a:extLst>
                <a:ext uri="{FF2B5EF4-FFF2-40B4-BE49-F238E27FC236}">
                  <a16:creationId xmlns:a16="http://schemas.microsoft.com/office/drawing/2014/main" id="{631870D4-F85F-A509-A74F-D96B66572EE0}"/>
                </a:ext>
              </a:extLst>
            </p:cNvPr>
            <p:cNvSpPr/>
            <p:nvPr/>
          </p:nvSpPr>
          <p:spPr>
            <a:xfrm>
              <a:off x="7823897" y="4522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60" name="Freeform: Shape 6759">
              <a:extLst>
                <a:ext uri="{FF2B5EF4-FFF2-40B4-BE49-F238E27FC236}">
                  <a16:creationId xmlns:a16="http://schemas.microsoft.com/office/drawing/2014/main" id="{3BDD76B0-D319-305A-254E-818F8140A2FF}"/>
                </a:ext>
              </a:extLst>
            </p:cNvPr>
            <p:cNvSpPr/>
            <p:nvPr/>
          </p:nvSpPr>
          <p:spPr>
            <a:xfrm>
              <a:off x="7823899" y="469447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61" name="Freeform: Shape 6760">
              <a:extLst>
                <a:ext uri="{FF2B5EF4-FFF2-40B4-BE49-F238E27FC236}">
                  <a16:creationId xmlns:a16="http://schemas.microsoft.com/office/drawing/2014/main" id="{CB173E50-1641-80D7-2570-C583C9679E65}"/>
                </a:ext>
              </a:extLst>
            </p:cNvPr>
            <p:cNvSpPr/>
            <p:nvPr/>
          </p:nvSpPr>
          <p:spPr>
            <a:xfrm>
              <a:off x="7823899" y="48659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62" name="Freeform: Shape 6761">
              <a:extLst>
                <a:ext uri="{FF2B5EF4-FFF2-40B4-BE49-F238E27FC236}">
                  <a16:creationId xmlns:a16="http://schemas.microsoft.com/office/drawing/2014/main" id="{DC33389D-048C-AEFC-6F64-76C33C398B20}"/>
                </a:ext>
              </a:extLst>
            </p:cNvPr>
            <p:cNvSpPr/>
            <p:nvPr/>
          </p:nvSpPr>
          <p:spPr>
            <a:xfrm>
              <a:off x="7823899" y="503272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sz="2400" dirty="0"/>
            </a:p>
          </p:txBody>
        </p:sp>
        <p:sp>
          <p:nvSpPr>
            <p:cNvPr id="6763" name="Freeform: Shape 6762">
              <a:extLst>
                <a:ext uri="{FF2B5EF4-FFF2-40B4-BE49-F238E27FC236}">
                  <a16:creationId xmlns:a16="http://schemas.microsoft.com/office/drawing/2014/main" id="{8B4324A8-0AA3-7382-3F46-23B2E04D7F7F}"/>
                </a:ext>
              </a:extLst>
            </p:cNvPr>
            <p:cNvSpPr/>
            <p:nvPr/>
          </p:nvSpPr>
          <p:spPr>
            <a:xfrm>
              <a:off x="7823899" y="52042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sz="2400" dirty="0"/>
            </a:p>
          </p:txBody>
        </p:sp>
        <p:sp>
          <p:nvSpPr>
            <p:cNvPr id="6764" name="Freeform: Shape 6763">
              <a:extLst>
                <a:ext uri="{FF2B5EF4-FFF2-40B4-BE49-F238E27FC236}">
                  <a16:creationId xmlns:a16="http://schemas.microsoft.com/office/drawing/2014/main" id="{03F827A7-E1E8-8654-FAFD-E1337CFABFFF}"/>
                </a:ext>
              </a:extLst>
            </p:cNvPr>
            <p:cNvSpPr/>
            <p:nvPr/>
          </p:nvSpPr>
          <p:spPr>
            <a:xfrm>
              <a:off x="7823899" y="53757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765" name="Freeform: Shape 6764">
              <a:extLst>
                <a:ext uri="{FF2B5EF4-FFF2-40B4-BE49-F238E27FC236}">
                  <a16:creationId xmlns:a16="http://schemas.microsoft.com/office/drawing/2014/main" id="{28927F30-D3ED-B775-5A80-8264D42BDA13}"/>
                </a:ext>
              </a:extLst>
            </p:cNvPr>
            <p:cNvSpPr/>
            <p:nvPr/>
          </p:nvSpPr>
          <p:spPr>
            <a:xfrm>
              <a:off x="7823901" y="55424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sz="2400" dirty="0"/>
            </a:p>
          </p:txBody>
        </p:sp>
        <p:sp>
          <p:nvSpPr>
            <p:cNvPr id="6766" name="Freeform: Shape 6765">
              <a:extLst>
                <a:ext uri="{FF2B5EF4-FFF2-40B4-BE49-F238E27FC236}">
                  <a16:creationId xmlns:a16="http://schemas.microsoft.com/office/drawing/2014/main" id="{61E2069B-9EFA-62F4-FF89-2218F21E9926}"/>
                </a:ext>
              </a:extLst>
            </p:cNvPr>
            <p:cNvSpPr/>
            <p:nvPr/>
          </p:nvSpPr>
          <p:spPr>
            <a:xfrm>
              <a:off x="7823901" y="57139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767" name="Freeform: Shape 6766">
              <a:extLst>
                <a:ext uri="{FF2B5EF4-FFF2-40B4-BE49-F238E27FC236}">
                  <a16:creationId xmlns:a16="http://schemas.microsoft.com/office/drawing/2014/main" id="{71438153-0E4B-450A-595A-A5C0081B6B6C}"/>
                </a:ext>
              </a:extLst>
            </p:cNvPr>
            <p:cNvSpPr/>
            <p:nvPr/>
          </p:nvSpPr>
          <p:spPr>
            <a:xfrm>
              <a:off x="7823901" y="58854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768" name="Freeform: Shape 6767">
              <a:extLst>
                <a:ext uri="{FF2B5EF4-FFF2-40B4-BE49-F238E27FC236}">
                  <a16:creationId xmlns:a16="http://schemas.microsoft.com/office/drawing/2014/main" id="{F5F5D9C7-1844-464D-D996-2CB28DF64470}"/>
                </a:ext>
              </a:extLst>
            </p:cNvPr>
            <p:cNvSpPr/>
            <p:nvPr/>
          </p:nvSpPr>
          <p:spPr>
            <a:xfrm>
              <a:off x="7823901" y="6057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769" name="Freeform: Shape 6768">
              <a:extLst>
                <a:ext uri="{FF2B5EF4-FFF2-40B4-BE49-F238E27FC236}">
                  <a16:creationId xmlns:a16="http://schemas.microsoft.com/office/drawing/2014/main" id="{FEC59E7E-E819-51DE-790B-D3783877CE5B}"/>
                </a:ext>
              </a:extLst>
            </p:cNvPr>
            <p:cNvSpPr/>
            <p:nvPr/>
          </p:nvSpPr>
          <p:spPr>
            <a:xfrm>
              <a:off x="7823901" y="622374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sz="2400" dirty="0"/>
            </a:p>
          </p:txBody>
        </p:sp>
        <p:sp>
          <p:nvSpPr>
            <p:cNvPr id="6770" name="Freeform: Shape 6769">
              <a:extLst>
                <a:ext uri="{FF2B5EF4-FFF2-40B4-BE49-F238E27FC236}">
                  <a16:creationId xmlns:a16="http://schemas.microsoft.com/office/drawing/2014/main" id="{92ED5F66-BECA-A11B-9978-D563C01347F7}"/>
                </a:ext>
              </a:extLst>
            </p:cNvPr>
            <p:cNvSpPr/>
            <p:nvPr/>
          </p:nvSpPr>
          <p:spPr>
            <a:xfrm>
              <a:off x="7823903" y="63952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sp>
          <p:nvSpPr>
            <p:cNvPr id="6771" name="Freeform: Shape 6770">
              <a:extLst>
                <a:ext uri="{FF2B5EF4-FFF2-40B4-BE49-F238E27FC236}">
                  <a16:creationId xmlns:a16="http://schemas.microsoft.com/office/drawing/2014/main" id="{644D3D5E-25BE-9FDE-8EB7-971A415C4233}"/>
                </a:ext>
              </a:extLst>
            </p:cNvPr>
            <p:cNvSpPr/>
            <p:nvPr/>
          </p:nvSpPr>
          <p:spPr>
            <a:xfrm>
              <a:off x="7823903" y="65667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sz="2400" dirty="0"/>
            </a:p>
          </p:txBody>
        </p:sp>
      </p:grpSp>
      <p:grpSp>
        <p:nvGrpSpPr>
          <p:cNvPr id="7216" name="Group 7215">
            <a:extLst>
              <a:ext uri="{FF2B5EF4-FFF2-40B4-BE49-F238E27FC236}">
                <a16:creationId xmlns:a16="http://schemas.microsoft.com/office/drawing/2014/main" id="{D8304C29-23F8-191C-6805-88F1EA0C860D}"/>
              </a:ext>
            </a:extLst>
          </p:cNvPr>
          <p:cNvGrpSpPr/>
          <p:nvPr/>
        </p:nvGrpSpPr>
        <p:grpSpPr>
          <a:xfrm>
            <a:off x="2900208" y="2781684"/>
            <a:ext cx="5669279" cy="2005686"/>
            <a:chOff x="2900207" y="2781684"/>
            <a:chExt cx="5669279" cy="2005686"/>
          </a:xfrm>
        </p:grpSpPr>
        <p:sp>
          <p:nvSpPr>
            <p:cNvPr id="6774" name="Freeform: Shape 6773">
              <a:extLst>
                <a:ext uri="{FF2B5EF4-FFF2-40B4-BE49-F238E27FC236}">
                  <a16:creationId xmlns:a16="http://schemas.microsoft.com/office/drawing/2014/main" id="{C7A45084-1BED-EC68-90FA-3FAF5847FF09}"/>
                </a:ext>
              </a:extLst>
            </p:cNvPr>
            <p:cNvSpPr/>
            <p:nvPr/>
          </p:nvSpPr>
          <p:spPr>
            <a:xfrm rot="5400000">
              <a:off x="851708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75" name="Freeform: Shape 6774">
              <a:extLst>
                <a:ext uri="{FF2B5EF4-FFF2-40B4-BE49-F238E27FC236}">
                  <a16:creationId xmlns:a16="http://schemas.microsoft.com/office/drawing/2014/main" id="{71EB0BC3-D3C2-794C-1C7A-EFB29EBA8536}"/>
                </a:ext>
              </a:extLst>
            </p:cNvPr>
            <p:cNvSpPr/>
            <p:nvPr/>
          </p:nvSpPr>
          <p:spPr>
            <a:xfrm rot="5400000">
              <a:off x="8345574"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76" name="Freeform: Shape 6775">
              <a:extLst>
                <a:ext uri="{FF2B5EF4-FFF2-40B4-BE49-F238E27FC236}">
                  <a16:creationId xmlns:a16="http://schemas.microsoft.com/office/drawing/2014/main" id="{63571A92-EF07-27C1-BFA8-13B2657E58F6}"/>
                </a:ext>
              </a:extLst>
            </p:cNvPr>
            <p:cNvSpPr/>
            <p:nvPr/>
          </p:nvSpPr>
          <p:spPr>
            <a:xfrm rot="5400000">
              <a:off x="8176448"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77" name="Freeform: Shape 6776">
              <a:extLst>
                <a:ext uri="{FF2B5EF4-FFF2-40B4-BE49-F238E27FC236}">
                  <a16:creationId xmlns:a16="http://schemas.microsoft.com/office/drawing/2014/main" id="{A10158FF-9C90-1D1A-D6EE-9E1B3C1D0AC8}"/>
                </a:ext>
              </a:extLst>
            </p:cNvPr>
            <p:cNvSpPr/>
            <p:nvPr/>
          </p:nvSpPr>
          <p:spPr>
            <a:xfrm rot="5400000">
              <a:off x="800732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78" name="Freeform: Shape 6777">
              <a:extLst>
                <a:ext uri="{FF2B5EF4-FFF2-40B4-BE49-F238E27FC236}">
                  <a16:creationId xmlns:a16="http://schemas.microsoft.com/office/drawing/2014/main" id="{BA1B271B-412D-6ED7-58D3-7FC24EBA9797}"/>
                </a:ext>
              </a:extLst>
            </p:cNvPr>
            <p:cNvSpPr/>
            <p:nvPr/>
          </p:nvSpPr>
          <p:spPr>
            <a:xfrm rot="5400000">
              <a:off x="783581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79" name="Freeform: Shape 6778">
              <a:extLst>
                <a:ext uri="{FF2B5EF4-FFF2-40B4-BE49-F238E27FC236}">
                  <a16:creationId xmlns:a16="http://schemas.microsoft.com/office/drawing/2014/main" id="{4CDF8F7C-9A16-D249-732E-E740A83DE85B}"/>
                </a:ext>
              </a:extLst>
            </p:cNvPr>
            <p:cNvSpPr/>
            <p:nvPr/>
          </p:nvSpPr>
          <p:spPr>
            <a:xfrm rot="5400000">
              <a:off x="766430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80" name="Freeform: Shape 6779">
              <a:extLst>
                <a:ext uri="{FF2B5EF4-FFF2-40B4-BE49-F238E27FC236}">
                  <a16:creationId xmlns:a16="http://schemas.microsoft.com/office/drawing/2014/main" id="{05595A62-D0E8-FAAD-E74C-363DB690629A}"/>
                </a:ext>
              </a:extLst>
            </p:cNvPr>
            <p:cNvSpPr/>
            <p:nvPr/>
          </p:nvSpPr>
          <p:spPr>
            <a:xfrm rot="5400000">
              <a:off x="7495182"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81" name="Freeform: Shape 6780">
              <a:extLst>
                <a:ext uri="{FF2B5EF4-FFF2-40B4-BE49-F238E27FC236}">
                  <a16:creationId xmlns:a16="http://schemas.microsoft.com/office/drawing/2014/main" id="{E8008BF6-52A1-EA50-8BCD-A8ABE53227F9}"/>
                </a:ext>
              </a:extLst>
            </p:cNvPr>
            <p:cNvSpPr/>
            <p:nvPr/>
          </p:nvSpPr>
          <p:spPr>
            <a:xfrm rot="5400000">
              <a:off x="732605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82" name="Freeform: Shape 6781">
              <a:extLst>
                <a:ext uri="{FF2B5EF4-FFF2-40B4-BE49-F238E27FC236}">
                  <a16:creationId xmlns:a16="http://schemas.microsoft.com/office/drawing/2014/main" id="{58F6CF85-AB95-BCDE-4854-842A9FC22C59}"/>
                </a:ext>
              </a:extLst>
            </p:cNvPr>
            <p:cNvSpPr/>
            <p:nvPr/>
          </p:nvSpPr>
          <p:spPr>
            <a:xfrm rot="5400000">
              <a:off x="7154549"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83" name="Freeform: Shape 6782">
              <a:extLst>
                <a:ext uri="{FF2B5EF4-FFF2-40B4-BE49-F238E27FC236}">
                  <a16:creationId xmlns:a16="http://schemas.microsoft.com/office/drawing/2014/main" id="{FA8A645A-9B05-319F-106A-FA8F2977FF85}"/>
                </a:ext>
              </a:extLst>
            </p:cNvPr>
            <p:cNvSpPr/>
            <p:nvPr/>
          </p:nvSpPr>
          <p:spPr>
            <a:xfrm rot="5400000">
              <a:off x="6985423"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84" name="Freeform: Shape 6783">
              <a:extLst>
                <a:ext uri="{FF2B5EF4-FFF2-40B4-BE49-F238E27FC236}">
                  <a16:creationId xmlns:a16="http://schemas.microsoft.com/office/drawing/2014/main" id="{F8A645DA-F518-766C-8D6E-BF8F77E7D44E}"/>
                </a:ext>
              </a:extLst>
            </p:cNvPr>
            <p:cNvSpPr/>
            <p:nvPr/>
          </p:nvSpPr>
          <p:spPr>
            <a:xfrm rot="5400000">
              <a:off x="681629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85" name="Freeform: Shape 6784">
              <a:extLst>
                <a:ext uri="{FF2B5EF4-FFF2-40B4-BE49-F238E27FC236}">
                  <a16:creationId xmlns:a16="http://schemas.microsoft.com/office/drawing/2014/main" id="{161EB0E2-4265-0974-9463-DE20ABEB2A23}"/>
                </a:ext>
              </a:extLst>
            </p:cNvPr>
            <p:cNvSpPr/>
            <p:nvPr/>
          </p:nvSpPr>
          <p:spPr>
            <a:xfrm rot="5400000">
              <a:off x="6644790"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86" name="Freeform: Shape 6785">
              <a:extLst>
                <a:ext uri="{FF2B5EF4-FFF2-40B4-BE49-F238E27FC236}">
                  <a16:creationId xmlns:a16="http://schemas.microsoft.com/office/drawing/2014/main" id="{38D33351-E440-2840-25BE-1F9CBE9B58E0}"/>
                </a:ext>
              </a:extLst>
            </p:cNvPr>
            <p:cNvSpPr/>
            <p:nvPr/>
          </p:nvSpPr>
          <p:spPr>
            <a:xfrm rot="5400000">
              <a:off x="647328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87" name="Freeform: Shape 6786">
              <a:extLst>
                <a:ext uri="{FF2B5EF4-FFF2-40B4-BE49-F238E27FC236}">
                  <a16:creationId xmlns:a16="http://schemas.microsoft.com/office/drawing/2014/main" id="{0E657593-9B27-0C96-8ADA-295C9DB53A7E}"/>
                </a:ext>
              </a:extLst>
            </p:cNvPr>
            <p:cNvSpPr/>
            <p:nvPr/>
          </p:nvSpPr>
          <p:spPr>
            <a:xfrm rot="5400000">
              <a:off x="6304157"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88" name="Freeform: Shape 6787">
              <a:extLst>
                <a:ext uri="{FF2B5EF4-FFF2-40B4-BE49-F238E27FC236}">
                  <a16:creationId xmlns:a16="http://schemas.microsoft.com/office/drawing/2014/main" id="{66928069-4D15-D7E7-5EC3-11EEED3CF42F}"/>
                </a:ext>
              </a:extLst>
            </p:cNvPr>
            <p:cNvSpPr/>
            <p:nvPr/>
          </p:nvSpPr>
          <p:spPr>
            <a:xfrm rot="5400000">
              <a:off x="613503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89" name="Freeform: Shape 6788">
              <a:extLst>
                <a:ext uri="{FF2B5EF4-FFF2-40B4-BE49-F238E27FC236}">
                  <a16:creationId xmlns:a16="http://schemas.microsoft.com/office/drawing/2014/main" id="{39CAAFBF-4DDF-B0C4-575E-BB6E2DAD8758}"/>
                </a:ext>
              </a:extLst>
            </p:cNvPr>
            <p:cNvSpPr/>
            <p:nvPr/>
          </p:nvSpPr>
          <p:spPr>
            <a:xfrm rot="5400000">
              <a:off x="596352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90" name="Freeform: Shape 6789">
              <a:extLst>
                <a:ext uri="{FF2B5EF4-FFF2-40B4-BE49-F238E27FC236}">
                  <a16:creationId xmlns:a16="http://schemas.microsoft.com/office/drawing/2014/main" id="{03C7A431-94EA-4A16-4A4B-CB93A14DB19C}"/>
                </a:ext>
              </a:extLst>
            </p:cNvPr>
            <p:cNvSpPr/>
            <p:nvPr/>
          </p:nvSpPr>
          <p:spPr>
            <a:xfrm rot="5400000">
              <a:off x="579201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91" name="Freeform: Shape 6790">
              <a:extLst>
                <a:ext uri="{FF2B5EF4-FFF2-40B4-BE49-F238E27FC236}">
                  <a16:creationId xmlns:a16="http://schemas.microsoft.com/office/drawing/2014/main" id="{DBD61EC8-066C-85B9-F26B-2AEEA87BB16A}"/>
                </a:ext>
              </a:extLst>
            </p:cNvPr>
            <p:cNvSpPr/>
            <p:nvPr/>
          </p:nvSpPr>
          <p:spPr>
            <a:xfrm rot="5400000">
              <a:off x="562527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92" name="Freeform: Shape 6791">
              <a:extLst>
                <a:ext uri="{FF2B5EF4-FFF2-40B4-BE49-F238E27FC236}">
                  <a16:creationId xmlns:a16="http://schemas.microsoft.com/office/drawing/2014/main" id="{C33B9AB8-3D7A-C832-3E8B-33898862BA25}"/>
                </a:ext>
              </a:extLst>
            </p:cNvPr>
            <p:cNvSpPr/>
            <p:nvPr/>
          </p:nvSpPr>
          <p:spPr>
            <a:xfrm rot="5400000">
              <a:off x="545376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93" name="Freeform: Shape 6792">
              <a:extLst>
                <a:ext uri="{FF2B5EF4-FFF2-40B4-BE49-F238E27FC236}">
                  <a16:creationId xmlns:a16="http://schemas.microsoft.com/office/drawing/2014/main" id="{EA3B0134-153D-960E-A583-B037032D3E37}"/>
                </a:ext>
              </a:extLst>
            </p:cNvPr>
            <p:cNvSpPr/>
            <p:nvPr/>
          </p:nvSpPr>
          <p:spPr>
            <a:xfrm rot="5400000">
              <a:off x="528225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94" name="Freeform: Shape 6793">
              <a:extLst>
                <a:ext uri="{FF2B5EF4-FFF2-40B4-BE49-F238E27FC236}">
                  <a16:creationId xmlns:a16="http://schemas.microsoft.com/office/drawing/2014/main" id="{A07C9402-409A-27A1-4F98-D9F03DE7F2E5}"/>
                </a:ext>
              </a:extLst>
            </p:cNvPr>
            <p:cNvSpPr/>
            <p:nvPr/>
          </p:nvSpPr>
          <p:spPr>
            <a:xfrm rot="5400000">
              <a:off x="5113131"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95" name="Freeform: Shape 6794">
              <a:extLst>
                <a:ext uri="{FF2B5EF4-FFF2-40B4-BE49-F238E27FC236}">
                  <a16:creationId xmlns:a16="http://schemas.microsoft.com/office/drawing/2014/main" id="{B7CB31B0-7F55-E453-B592-D5A9E08A9ECB}"/>
                </a:ext>
              </a:extLst>
            </p:cNvPr>
            <p:cNvSpPr/>
            <p:nvPr/>
          </p:nvSpPr>
          <p:spPr>
            <a:xfrm rot="5400000">
              <a:off x="494400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96" name="Freeform: Shape 6795">
              <a:extLst>
                <a:ext uri="{FF2B5EF4-FFF2-40B4-BE49-F238E27FC236}">
                  <a16:creationId xmlns:a16="http://schemas.microsoft.com/office/drawing/2014/main" id="{259A383B-7E3C-7450-D9F9-A3F055BD3C2F}"/>
                </a:ext>
              </a:extLst>
            </p:cNvPr>
            <p:cNvSpPr/>
            <p:nvPr/>
          </p:nvSpPr>
          <p:spPr>
            <a:xfrm rot="5400000">
              <a:off x="4772498"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97" name="Freeform: Shape 6796">
              <a:extLst>
                <a:ext uri="{FF2B5EF4-FFF2-40B4-BE49-F238E27FC236}">
                  <a16:creationId xmlns:a16="http://schemas.microsoft.com/office/drawing/2014/main" id="{40B61D65-92B5-B4D8-9317-810D0B529EC9}"/>
                </a:ext>
              </a:extLst>
            </p:cNvPr>
            <p:cNvSpPr/>
            <p:nvPr/>
          </p:nvSpPr>
          <p:spPr>
            <a:xfrm rot="5400000">
              <a:off x="460099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98" name="Freeform: Shape 6797">
              <a:extLst>
                <a:ext uri="{FF2B5EF4-FFF2-40B4-BE49-F238E27FC236}">
                  <a16:creationId xmlns:a16="http://schemas.microsoft.com/office/drawing/2014/main" id="{09A6B6E8-D254-44A4-0811-045D59ED8EDD}"/>
                </a:ext>
              </a:extLst>
            </p:cNvPr>
            <p:cNvSpPr/>
            <p:nvPr/>
          </p:nvSpPr>
          <p:spPr>
            <a:xfrm rot="5400000">
              <a:off x="4431865"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799" name="Freeform: Shape 6798">
              <a:extLst>
                <a:ext uri="{FF2B5EF4-FFF2-40B4-BE49-F238E27FC236}">
                  <a16:creationId xmlns:a16="http://schemas.microsoft.com/office/drawing/2014/main" id="{C017BD5A-42FF-3974-EA5E-02186022A9A8}"/>
                </a:ext>
              </a:extLst>
            </p:cNvPr>
            <p:cNvSpPr/>
            <p:nvPr/>
          </p:nvSpPr>
          <p:spPr>
            <a:xfrm rot="5400000">
              <a:off x="4262739"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00" name="Freeform: Shape 6799">
              <a:extLst>
                <a:ext uri="{FF2B5EF4-FFF2-40B4-BE49-F238E27FC236}">
                  <a16:creationId xmlns:a16="http://schemas.microsoft.com/office/drawing/2014/main" id="{05B51C0E-5395-E191-5736-D7C488C4DD6A}"/>
                </a:ext>
              </a:extLst>
            </p:cNvPr>
            <p:cNvSpPr/>
            <p:nvPr/>
          </p:nvSpPr>
          <p:spPr>
            <a:xfrm rot="5400000">
              <a:off x="409123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01" name="Freeform: Shape 6800">
              <a:extLst>
                <a:ext uri="{FF2B5EF4-FFF2-40B4-BE49-F238E27FC236}">
                  <a16:creationId xmlns:a16="http://schemas.microsoft.com/office/drawing/2014/main" id="{9970DB5E-6EE4-D45F-55B8-73F038E3A429}"/>
                </a:ext>
              </a:extLst>
            </p:cNvPr>
            <p:cNvSpPr/>
            <p:nvPr/>
          </p:nvSpPr>
          <p:spPr>
            <a:xfrm rot="5400000">
              <a:off x="3922106"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02" name="Freeform: Shape 6801">
              <a:extLst>
                <a:ext uri="{FF2B5EF4-FFF2-40B4-BE49-F238E27FC236}">
                  <a16:creationId xmlns:a16="http://schemas.microsoft.com/office/drawing/2014/main" id="{094D1164-50F9-087F-970F-FD1893F3971F}"/>
                </a:ext>
              </a:extLst>
            </p:cNvPr>
            <p:cNvSpPr/>
            <p:nvPr/>
          </p:nvSpPr>
          <p:spPr>
            <a:xfrm rot="5400000">
              <a:off x="375298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03" name="Freeform: Shape 6802">
              <a:extLst>
                <a:ext uri="{FF2B5EF4-FFF2-40B4-BE49-F238E27FC236}">
                  <a16:creationId xmlns:a16="http://schemas.microsoft.com/office/drawing/2014/main" id="{59D20FF3-5393-D868-40E4-75CE4351B21D}"/>
                </a:ext>
              </a:extLst>
            </p:cNvPr>
            <p:cNvSpPr/>
            <p:nvPr/>
          </p:nvSpPr>
          <p:spPr>
            <a:xfrm rot="5400000">
              <a:off x="358147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04" name="Freeform: Shape 6803">
              <a:extLst>
                <a:ext uri="{FF2B5EF4-FFF2-40B4-BE49-F238E27FC236}">
                  <a16:creationId xmlns:a16="http://schemas.microsoft.com/office/drawing/2014/main" id="{1652CC33-AB66-1216-3ABB-680F5686652D}"/>
                </a:ext>
              </a:extLst>
            </p:cNvPr>
            <p:cNvSpPr/>
            <p:nvPr/>
          </p:nvSpPr>
          <p:spPr>
            <a:xfrm rot="5400000">
              <a:off x="340996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05" name="Freeform: Shape 6804">
              <a:extLst>
                <a:ext uri="{FF2B5EF4-FFF2-40B4-BE49-F238E27FC236}">
                  <a16:creationId xmlns:a16="http://schemas.microsoft.com/office/drawing/2014/main" id="{234C3DD6-A88B-B690-0556-25770FBF3EE2}"/>
                </a:ext>
              </a:extLst>
            </p:cNvPr>
            <p:cNvSpPr/>
            <p:nvPr/>
          </p:nvSpPr>
          <p:spPr>
            <a:xfrm rot="5400000">
              <a:off x="3240840"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06" name="Freeform: Shape 6805">
              <a:extLst>
                <a:ext uri="{FF2B5EF4-FFF2-40B4-BE49-F238E27FC236}">
                  <a16:creationId xmlns:a16="http://schemas.microsoft.com/office/drawing/2014/main" id="{14A2EA55-7C88-A7E2-FE06-A1985C1AB0EE}"/>
                </a:ext>
              </a:extLst>
            </p:cNvPr>
            <p:cNvSpPr/>
            <p:nvPr/>
          </p:nvSpPr>
          <p:spPr>
            <a:xfrm rot="5400000">
              <a:off x="3071714"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07" name="Freeform: Shape 6806">
              <a:extLst>
                <a:ext uri="{FF2B5EF4-FFF2-40B4-BE49-F238E27FC236}">
                  <a16:creationId xmlns:a16="http://schemas.microsoft.com/office/drawing/2014/main" id="{869FC5F1-8918-95DF-8B43-22D9AA136934}"/>
                </a:ext>
              </a:extLst>
            </p:cNvPr>
            <p:cNvSpPr/>
            <p:nvPr/>
          </p:nvSpPr>
          <p:spPr>
            <a:xfrm rot="5400000">
              <a:off x="290020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08" name="Freeform: Shape 6807">
              <a:extLst>
                <a:ext uri="{FF2B5EF4-FFF2-40B4-BE49-F238E27FC236}">
                  <a16:creationId xmlns:a16="http://schemas.microsoft.com/office/drawing/2014/main" id="{84C6B241-8A11-810B-2040-8B7FD1CC940C}"/>
                </a:ext>
              </a:extLst>
            </p:cNvPr>
            <p:cNvSpPr/>
            <p:nvPr/>
          </p:nvSpPr>
          <p:spPr>
            <a:xfrm rot="5400000">
              <a:off x="851708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09" name="Freeform: Shape 6808">
              <a:extLst>
                <a:ext uri="{FF2B5EF4-FFF2-40B4-BE49-F238E27FC236}">
                  <a16:creationId xmlns:a16="http://schemas.microsoft.com/office/drawing/2014/main" id="{06C99F42-1C1E-2A08-EE5A-D47FD7E7F72C}"/>
                </a:ext>
              </a:extLst>
            </p:cNvPr>
            <p:cNvSpPr/>
            <p:nvPr/>
          </p:nvSpPr>
          <p:spPr>
            <a:xfrm rot="5400000">
              <a:off x="8345574"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10" name="Freeform: Shape 6809">
              <a:extLst>
                <a:ext uri="{FF2B5EF4-FFF2-40B4-BE49-F238E27FC236}">
                  <a16:creationId xmlns:a16="http://schemas.microsoft.com/office/drawing/2014/main" id="{AF67BB83-19E6-1E39-5054-BB9BB44C66C0}"/>
                </a:ext>
              </a:extLst>
            </p:cNvPr>
            <p:cNvSpPr/>
            <p:nvPr/>
          </p:nvSpPr>
          <p:spPr>
            <a:xfrm rot="5400000">
              <a:off x="8176448"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11" name="Freeform: Shape 6810">
              <a:extLst>
                <a:ext uri="{FF2B5EF4-FFF2-40B4-BE49-F238E27FC236}">
                  <a16:creationId xmlns:a16="http://schemas.microsoft.com/office/drawing/2014/main" id="{2DC714F1-C0B3-10D2-860A-A7EF07C8ED0F}"/>
                </a:ext>
              </a:extLst>
            </p:cNvPr>
            <p:cNvSpPr/>
            <p:nvPr/>
          </p:nvSpPr>
          <p:spPr>
            <a:xfrm rot="5400000">
              <a:off x="800732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12" name="Freeform: Shape 6811">
              <a:extLst>
                <a:ext uri="{FF2B5EF4-FFF2-40B4-BE49-F238E27FC236}">
                  <a16:creationId xmlns:a16="http://schemas.microsoft.com/office/drawing/2014/main" id="{596A6ED3-562A-F9D8-9910-9FBDE61CC97C}"/>
                </a:ext>
              </a:extLst>
            </p:cNvPr>
            <p:cNvSpPr/>
            <p:nvPr/>
          </p:nvSpPr>
          <p:spPr>
            <a:xfrm rot="5400000">
              <a:off x="783581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13" name="Freeform: Shape 6812">
              <a:extLst>
                <a:ext uri="{FF2B5EF4-FFF2-40B4-BE49-F238E27FC236}">
                  <a16:creationId xmlns:a16="http://schemas.microsoft.com/office/drawing/2014/main" id="{E9C20758-0595-8DB5-E327-A14E99304FE4}"/>
                </a:ext>
              </a:extLst>
            </p:cNvPr>
            <p:cNvSpPr/>
            <p:nvPr/>
          </p:nvSpPr>
          <p:spPr>
            <a:xfrm rot="5400000">
              <a:off x="766430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14" name="Freeform: Shape 6813">
              <a:extLst>
                <a:ext uri="{FF2B5EF4-FFF2-40B4-BE49-F238E27FC236}">
                  <a16:creationId xmlns:a16="http://schemas.microsoft.com/office/drawing/2014/main" id="{DED0BD8D-DCB2-CDE4-CD87-7076D916F7D8}"/>
                </a:ext>
              </a:extLst>
            </p:cNvPr>
            <p:cNvSpPr/>
            <p:nvPr/>
          </p:nvSpPr>
          <p:spPr>
            <a:xfrm rot="5400000">
              <a:off x="7495182"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15" name="Freeform: Shape 6814">
              <a:extLst>
                <a:ext uri="{FF2B5EF4-FFF2-40B4-BE49-F238E27FC236}">
                  <a16:creationId xmlns:a16="http://schemas.microsoft.com/office/drawing/2014/main" id="{A9F1671E-A322-0BA1-DFB6-3EAB9711F3AC}"/>
                </a:ext>
              </a:extLst>
            </p:cNvPr>
            <p:cNvSpPr/>
            <p:nvPr/>
          </p:nvSpPr>
          <p:spPr>
            <a:xfrm rot="5400000">
              <a:off x="732605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16" name="Freeform: Shape 6815">
              <a:extLst>
                <a:ext uri="{FF2B5EF4-FFF2-40B4-BE49-F238E27FC236}">
                  <a16:creationId xmlns:a16="http://schemas.microsoft.com/office/drawing/2014/main" id="{038234A2-EACF-EA42-2666-5DEDA22EB941}"/>
                </a:ext>
              </a:extLst>
            </p:cNvPr>
            <p:cNvSpPr/>
            <p:nvPr/>
          </p:nvSpPr>
          <p:spPr>
            <a:xfrm rot="5400000">
              <a:off x="7154549"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17" name="Freeform: Shape 6816">
              <a:extLst>
                <a:ext uri="{FF2B5EF4-FFF2-40B4-BE49-F238E27FC236}">
                  <a16:creationId xmlns:a16="http://schemas.microsoft.com/office/drawing/2014/main" id="{EAEC26F2-409E-BC9B-F2B6-5B714CBE88A3}"/>
                </a:ext>
              </a:extLst>
            </p:cNvPr>
            <p:cNvSpPr/>
            <p:nvPr/>
          </p:nvSpPr>
          <p:spPr>
            <a:xfrm rot="5400000">
              <a:off x="6985423"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18" name="Freeform: Shape 6817">
              <a:extLst>
                <a:ext uri="{FF2B5EF4-FFF2-40B4-BE49-F238E27FC236}">
                  <a16:creationId xmlns:a16="http://schemas.microsoft.com/office/drawing/2014/main" id="{F67E87A3-E7CA-383E-648A-B8F2ECA980F7}"/>
                </a:ext>
              </a:extLst>
            </p:cNvPr>
            <p:cNvSpPr/>
            <p:nvPr/>
          </p:nvSpPr>
          <p:spPr>
            <a:xfrm rot="5400000">
              <a:off x="681629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19" name="Freeform: Shape 6818">
              <a:extLst>
                <a:ext uri="{FF2B5EF4-FFF2-40B4-BE49-F238E27FC236}">
                  <a16:creationId xmlns:a16="http://schemas.microsoft.com/office/drawing/2014/main" id="{D80590C4-C767-6FB4-B03F-FE5699019749}"/>
                </a:ext>
              </a:extLst>
            </p:cNvPr>
            <p:cNvSpPr/>
            <p:nvPr/>
          </p:nvSpPr>
          <p:spPr>
            <a:xfrm rot="5400000">
              <a:off x="6644790"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20" name="Freeform: Shape 6819">
              <a:extLst>
                <a:ext uri="{FF2B5EF4-FFF2-40B4-BE49-F238E27FC236}">
                  <a16:creationId xmlns:a16="http://schemas.microsoft.com/office/drawing/2014/main" id="{AB2BB0C6-A11F-3264-09A6-62E40A970BBE}"/>
                </a:ext>
              </a:extLst>
            </p:cNvPr>
            <p:cNvSpPr/>
            <p:nvPr/>
          </p:nvSpPr>
          <p:spPr>
            <a:xfrm rot="5400000">
              <a:off x="647328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21" name="Freeform: Shape 6820">
              <a:extLst>
                <a:ext uri="{FF2B5EF4-FFF2-40B4-BE49-F238E27FC236}">
                  <a16:creationId xmlns:a16="http://schemas.microsoft.com/office/drawing/2014/main" id="{9C2FDF27-942F-828B-171F-A6EF21FC6B93}"/>
                </a:ext>
              </a:extLst>
            </p:cNvPr>
            <p:cNvSpPr/>
            <p:nvPr/>
          </p:nvSpPr>
          <p:spPr>
            <a:xfrm rot="5400000">
              <a:off x="6304157"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22" name="Freeform: Shape 6821">
              <a:extLst>
                <a:ext uri="{FF2B5EF4-FFF2-40B4-BE49-F238E27FC236}">
                  <a16:creationId xmlns:a16="http://schemas.microsoft.com/office/drawing/2014/main" id="{C611A479-8A31-BC47-A1F6-144FF449E958}"/>
                </a:ext>
              </a:extLst>
            </p:cNvPr>
            <p:cNvSpPr/>
            <p:nvPr/>
          </p:nvSpPr>
          <p:spPr>
            <a:xfrm rot="5400000">
              <a:off x="613503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23" name="Freeform: Shape 6822">
              <a:extLst>
                <a:ext uri="{FF2B5EF4-FFF2-40B4-BE49-F238E27FC236}">
                  <a16:creationId xmlns:a16="http://schemas.microsoft.com/office/drawing/2014/main" id="{1327A97D-C5B7-E0DB-D2E5-6BBB6538C6FF}"/>
                </a:ext>
              </a:extLst>
            </p:cNvPr>
            <p:cNvSpPr/>
            <p:nvPr/>
          </p:nvSpPr>
          <p:spPr>
            <a:xfrm rot="5400000">
              <a:off x="596352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24" name="Freeform: Shape 6823">
              <a:extLst>
                <a:ext uri="{FF2B5EF4-FFF2-40B4-BE49-F238E27FC236}">
                  <a16:creationId xmlns:a16="http://schemas.microsoft.com/office/drawing/2014/main" id="{26B279F9-3C7D-CA51-B01E-DA6B63B2D6FF}"/>
                </a:ext>
              </a:extLst>
            </p:cNvPr>
            <p:cNvSpPr/>
            <p:nvPr/>
          </p:nvSpPr>
          <p:spPr>
            <a:xfrm rot="5400000">
              <a:off x="579201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25" name="Freeform: Shape 6824">
              <a:extLst>
                <a:ext uri="{FF2B5EF4-FFF2-40B4-BE49-F238E27FC236}">
                  <a16:creationId xmlns:a16="http://schemas.microsoft.com/office/drawing/2014/main" id="{9CD1381E-98EB-3F95-5CE0-59D88CC40EE8}"/>
                </a:ext>
              </a:extLst>
            </p:cNvPr>
            <p:cNvSpPr/>
            <p:nvPr/>
          </p:nvSpPr>
          <p:spPr>
            <a:xfrm rot="5400000">
              <a:off x="562527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26" name="Freeform: Shape 6825">
              <a:extLst>
                <a:ext uri="{FF2B5EF4-FFF2-40B4-BE49-F238E27FC236}">
                  <a16:creationId xmlns:a16="http://schemas.microsoft.com/office/drawing/2014/main" id="{37156F48-1A64-067D-8731-C14E8795CB44}"/>
                </a:ext>
              </a:extLst>
            </p:cNvPr>
            <p:cNvSpPr/>
            <p:nvPr/>
          </p:nvSpPr>
          <p:spPr>
            <a:xfrm rot="5400000">
              <a:off x="545376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27" name="Freeform: Shape 6826">
              <a:extLst>
                <a:ext uri="{FF2B5EF4-FFF2-40B4-BE49-F238E27FC236}">
                  <a16:creationId xmlns:a16="http://schemas.microsoft.com/office/drawing/2014/main" id="{EE9071B4-370D-A178-FAA1-205F592A86CF}"/>
                </a:ext>
              </a:extLst>
            </p:cNvPr>
            <p:cNvSpPr/>
            <p:nvPr/>
          </p:nvSpPr>
          <p:spPr>
            <a:xfrm rot="5400000">
              <a:off x="528225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28" name="Freeform: Shape 6827">
              <a:extLst>
                <a:ext uri="{FF2B5EF4-FFF2-40B4-BE49-F238E27FC236}">
                  <a16:creationId xmlns:a16="http://schemas.microsoft.com/office/drawing/2014/main" id="{EAE9A33D-BABB-C7E8-0648-3E5A80C0C1DC}"/>
                </a:ext>
              </a:extLst>
            </p:cNvPr>
            <p:cNvSpPr/>
            <p:nvPr/>
          </p:nvSpPr>
          <p:spPr>
            <a:xfrm rot="5400000">
              <a:off x="5113131"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29" name="Freeform: Shape 6828">
              <a:extLst>
                <a:ext uri="{FF2B5EF4-FFF2-40B4-BE49-F238E27FC236}">
                  <a16:creationId xmlns:a16="http://schemas.microsoft.com/office/drawing/2014/main" id="{9CF95D20-C6FD-0EBA-C238-E539EFAFA864}"/>
                </a:ext>
              </a:extLst>
            </p:cNvPr>
            <p:cNvSpPr/>
            <p:nvPr/>
          </p:nvSpPr>
          <p:spPr>
            <a:xfrm rot="5400000">
              <a:off x="494400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30" name="Freeform: Shape 6829">
              <a:extLst>
                <a:ext uri="{FF2B5EF4-FFF2-40B4-BE49-F238E27FC236}">
                  <a16:creationId xmlns:a16="http://schemas.microsoft.com/office/drawing/2014/main" id="{7B485CD2-A0D6-7A3F-20E2-D2C94BF966C7}"/>
                </a:ext>
              </a:extLst>
            </p:cNvPr>
            <p:cNvSpPr/>
            <p:nvPr/>
          </p:nvSpPr>
          <p:spPr>
            <a:xfrm rot="5400000">
              <a:off x="4772498"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31" name="Freeform: Shape 6830">
              <a:extLst>
                <a:ext uri="{FF2B5EF4-FFF2-40B4-BE49-F238E27FC236}">
                  <a16:creationId xmlns:a16="http://schemas.microsoft.com/office/drawing/2014/main" id="{55A55A63-EAF0-86CD-C31C-804CB7472F5F}"/>
                </a:ext>
              </a:extLst>
            </p:cNvPr>
            <p:cNvSpPr/>
            <p:nvPr/>
          </p:nvSpPr>
          <p:spPr>
            <a:xfrm rot="5400000">
              <a:off x="460099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32" name="Freeform: Shape 6831">
              <a:extLst>
                <a:ext uri="{FF2B5EF4-FFF2-40B4-BE49-F238E27FC236}">
                  <a16:creationId xmlns:a16="http://schemas.microsoft.com/office/drawing/2014/main" id="{7878A01E-6D9C-6762-B823-BD061C438B40}"/>
                </a:ext>
              </a:extLst>
            </p:cNvPr>
            <p:cNvSpPr/>
            <p:nvPr/>
          </p:nvSpPr>
          <p:spPr>
            <a:xfrm rot="5400000">
              <a:off x="4431865"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33" name="Freeform: Shape 6832">
              <a:extLst>
                <a:ext uri="{FF2B5EF4-FFF2-40B4-BE49-F238E27FC236}">
                  <a16:creationId xmlns:a16="http://schemas.microsoft.com/office/drawing/2014/main" id="{37F04A02-8093-6D35-E23E-CF5C02FEC244}"/>
                </a:ext>
              </a:extLst>
            </p:cNvPr>
            <p:cNvSpPr/>
            <p:nvPr/>
          </p:nvSpPr>
          <p:spPr>
            <a:xfrm rot="5400000">
              <a:off x="4262739"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34" name="Freeform: Shape 6833">
              <a:extLst>
                <a:ext uri="{FF2B5EF4-FFF2-40B4-BE49-F238E27FC236}">
                  <a16:creationId xmlns:a16="http://schemas.microsoft.com/office/drawing/2014/main" id="{51A60BD9-3983-47E9-A072-47828EAFCD7F}"/>
                </a:ext>
              </a:extLst>
            </p:cNvPr>
            <p:cNvSpPr/>
            <p:nvPr/>
          </p:nvSpPr>
          <p:spPr>
            <a:xfrm rot="5400000">
              <a:off x="409123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35" name="Freeform: Shape 6834">
              <a:extLst>
                <a:ext uri="{FF2B5EF4-FFF2-40B4-BE49-F238E27FC236}">
                  <a16:creationId xmlns:a16="http://schemas.microsoft.com/office/drawing/2014/main" id="{0F5CBC09-361C-936C-7FF7-E6B3447ECDB9}"/>
                </a:ext>
              </a:extLst>
            </p:cNvPr>
            <p:cNvSpPr/>
            <p:nvPr/>
          </p:nvSpPr>
          <p:spPr>
            <a:xfrm rot="5400000">
              <a:off x="3922106"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36" name="Freeform: Shape 6835">
              <a:extLst>
                <a:ext uri="{FF2B5EF4-FFF2-40B4-BE49-F238E27FC236}">
                  <a16:creationId xmlns:a16="http://schemas.microsoft.com/office/drawing/2014/main" id="{55A48B33-0E39-D22B-2B57-35EF3A0D02B7}"/>
                </a:ext>
              </a:extLst>
            </p:cNvPr>
            <p:cNvSpPr/>
            <p:nvPr/>
          </p:nvSpPr>
          <p:spPr>
            <a:xfrm rot="5400000">
              <a:off x="375298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37" name="Freeform: Shape 6836">
              <a:extLst>
                <a:ext uri="{FF2B5EF4-FFF2-40B4-BE49-F238E27FC236}">
                  <a16:creationId xmlns:a16="http://schemas.microsoft.com/office/drawing/2014/main" id="{78367D4E-E573-FCED-2A74-BA783DA6AA9F}"/>
                </a:ext>
              </a:extLst>
            </p:cNvPr>
            <p:cNvSpPr/>
            <p:nvPr/>
          </p:nvSpPr>
          <p:spPr>
            <a:xfrm rot="5400000">
              <a:off x="358147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38" name="Freeform: Shape 6837">
              <a:extLst>
                <a:ext uri="{FF2B5EF4-FFF2-40B4-BE49-F238E27FC236}">
                  <a16:creationId xmlns:a16="http://schemas.microsoft.com/office/drawing/2014/main" id="{6AB4B80A-8642-DCF1-A06D-F4BA5564BB8C}"/>
                </a:ext>
              </a:extLst>
            </p:cNvPr>
            <p:cNvSpPr/>
            <p:nvPr/>
          </p:nvSpPr>
          <p:spPr>
            <a:xfrm rot="5400000">
              <a:off x="340996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39" name="Freeform: Shape 6838">
              <a:extLst>
                <a:ext uri="{FF2B5EF4-FFF2-40B4-BE49-F238E27FC236}">
                  <a16:creationId xmlns:a16="http://schemas.microsoft.com/office/drawing/2014/main" id="{90F3CBDF-A51F-C5ED-231A-EBDDEB9A238B}"/>
                </a:ext>
              </a:extLst>
            </p:cNvPr>
            <p:cNvSpPr/>
            <p:nvPr/>
          </p:nvSpPr>
          <p:spPr>
            <a:xfrm rot="5400000">
              <a:off x="3240840"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40" name="Freeform: Shape 6839">
              <a:extLst>
                <a:ext uri="{FF2B5EF4-FFF2-40B4-BE49-F238E27FC236}">
                  <a16:creationId xmlns:a16="http://schemas.microsoft.com/office/drawing/2014/main" id="{A31D6300-7FFD-0ED5-8129-0267492A93FB}"/>
                </a:ext>
              </a:extLst>
            </p:cNvPr>
            <p:cNvSpPr/>
            <p:nvPr/>
          </p:nvSpPr>
          <p:spPr>
            <a:xfrm rot="5400000">
              <a:off x="3071714"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41" name="Freeform: Shape 6840">
              <a:extLst>
                <a:ext uri="{FF2B5EF4-FFF2-40B4-BE49-F238E27FC236}">
                  <a16:creationId xmlns:a16="http://schemas.microsoft.com/office/drawing/2014/main" id="{0AD01A4F-7A81-4429-17E5-08ACCDBF449C}"/>
                </a:ext>
              </a:extLst>
            </p:cNvPr>
            <p:cNvSpPr/>
            <p:nvPr/>
          </p:nvSpPr>
          <p:spPr>
            <a:xfrm rot="5400000">
              <a:off x="290020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42" name="Freeform: Shape 6841">
              <a:extLst>
                <a:ext uri="{FF2B5EF4-FFF2-40B4-BE49-F238E27FC236}">
                  <a16:creationId xmlns:a16="http://schemas.microsoft.com/office/drawing/2014/main" id="{3C8BC6A9-9D42-145A-171A-601E3B48A98E}"/>
                </a:ext>
              </a:extLst>
            </p:cNvPr>
            <p:cNvSpPr/>
            <p:nvPr/>
          </p:nvSpPr>
          <p:spPr>
            <a:xfrm rot="5400000">
              <a:off x="851469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43" name="Freeform: Shape 6842">
              <a:extLst>
                <a:ext uri="{FF2B5EF4-FFF2-40B4-BE49-F238E27FC236}">
                  <a16:creationId xmlns:a16="http://schemas.microsoft.com/office/drawing/2014/main" id="{68C633CA-187D-54FA-27DD-4D510804D2DC}"/>
                </a:ext>
              </a:extLst>
            </p:cNvPr>
            <p:cNvSpPr/>
            <p:nvPr/>
          </p:nvSpPr>
          <p:spPr>
            <a:xfrm rot="5400000">
              <a:off x="8343192"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44" name="Freeform: Shape 6843">
              <a:extLst>
                <a:ext uri="{FF2B5EF4-FFF2-40B4-BE49-F238E27FC236}">
                  <a16:creationId xmlns:a16="http://schemas.microsoft.com/office/drawing/2014/main" id="{5EFFB56C-4B75-5DA7-73D2-7DC0CE24BFEB}"/>
                </a:ext>
              </a:extLst>
            </p:cNvPr>
            <p:cNvSpPr/>
            <p:nvPr/>
          </p:nvSpPr>
          <p:spPr>
            <a:xfrm rot="5400000">
              <a:off x="8174066"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45" name="Freeform: Shape 6844">
              <a:extLst>
                <a:ext uri="{FF2B5EF4-FFF2-40B4-BE49-F238E27FC236}">
                  <a16:creationId xmlns:a16="http://schemas.microsoft.com/office/drawing/2014/main" id="{4047366E-67C7-E9DC-E09B-03BE4373BAA2}"/>
                </a:ext>
              </a:extLst>
            </p:cNvPr>
            <p:cNvSpPr/>
            <p:nvPr/>
          </p:nvSpPr>
          <p:spPr>
            <a:xfrm rot="5400000">
              <a:off x="800494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46" name="Freeform: Shape 6845">
              <a:extLst>
                <a:ext uri="{FF2B5EF4-FFF2-40B4-BE49-F238E27FC236}">
                  <a16:creationId xmlns:a16="http://schemas.microsoft.com/office/drawing/2014/main" id="{40DE1822-B385-0E09-F83D-6DF47AE714E5}"/>
                </a:ext>
              </a:extLst>
            </p:cNvPr>
            <p:cNvSpPr/>
            <p:nvPr/>
          </p:nvSpPr>
          <p:spPr>
            <a:xfrm rot="5400000">
              <a:off x="783343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47" name="Freeform: Shape 6846">
              <a:extLst>
                <a:ext uri="{FF2B5EF4-FFF2-40B4-BE49-F238E27FC236}">
                  <a16:creationId xmlns:a16="http://schemas.microsoft.com/office/drawing/2014/main" id="{FD4D23F4-BF7D-E7AC-083E-13CAC5EB5324}"/>
                </a:ext>
              </a:extLst>
            </p:cNvPr>
            <p:cNvSpPr/>
            <p:nvPr/>
          </p:nvSpPr>
          <p:spPr>
            <a:xfrm rot="5400000">
              <a:off x="766192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48" name="Freeform: Shape 6847">
              <a:extLst>
                <a:ext uri="{FF2B5EF4-FFF2-40B4-BE49-F238E27FC236}">
                  <a16:creationId xmlns:a16="http://schemas.microsoft.com/office/drawing/2014/main" id="{ACA8E6AC-FFB0-EA56-3567-B807F707DBFE}"/>
                </a:ext>
              </a:extLst>
            </p:cNvPr>
            <p:cNvSpPr/>
            <p:nvPr/>
          </p:nvSpPr>
          <p:spPr>
            <a:xfrm rot="5400000">
              <a:off x="7492800"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49" name="Freeform: Shape 6848">
              <a:extLst>
                <a:ext uri="{FF2B5EF4-FFF2-40B4-BE49-F238E27FC236}">
                  <a16:creationId xmlns:a16="http://schemas.microsoft.com/office/drawing/2014/main" id="{A86D4C7C-B3D9-13AE-97AB-91F668B02E5A}"/>
                </a:ext>
              </a:extLst>
            </p:cNvPr>
            <p:cNvSpPr/>
            <p:nvPr/>
          </p:nvSpPr>
          <p:spPr>
            <a:xfrm rot="5400000">
              <a:off x="732367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50" name="Freeform: Shape 6849">
              <a:extLst>
                <a:ext uri="{FF2B5EF4-FFF2-40B4-BE49-F238E27FC236}">
                  <a16:creationId xmlns:a16="http://schemas.microsoft.com/office/drawing/2014/main" id="{3D721147-24C4-4F18-EBB1-AC4ACD852E60}"/>
                </a:ext>
              </a:extLst>
            </p:cNvPr>
            <p:cNvSpPr/>
            <p:nvPr/>
          </p:nvSpPr>
          <p:spPr>
            <a:xfrm rot="5400000">
              <a:off x="7152167"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51" name="Freeform: Shape 6850">
              <a:extLst>
                <a:ext uri="{FF2B5EF4-FFF2-40B4-BE49-F238E27FC236}">
                  <a16:creationId xmlns:a16="http://schemas.microsoft.com/office/drawing/2014/main" id="{1D1899D3-15D4-8974-69BE-AE136953A28B}"/>
                </a:ext>
              </a:extLst>
            </p:cNvPr>
            <p:cNvSpPr/>
            <p:nvPr/>
          </p:nvSpPr>
          <p:spPr>
            <a:xfrm rot="5400000">
              <a:off x="6983041"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52" name="Freeform: Shape 6851">
              <a:extLst>
                <a:ext uri="{FF2B5EF4-FFF2-40B4-BE49-F238E27FC236}">
                  <a16:creationId xmlns:a16="http://schemas.microsoft.com/office/drawing/2014/main" id="{5084FE0C-9A83-083E-4A9E-F7C1680489E9}"/>
                </a:ext>
              </a:extLst>
            </p:cNvPr>
            <p:cNvSpPr/>
            <p:nvPr/>
          </p:nvSpPr>
          <p:spPr>
            <a:xfrm rot="5400000">
              <a:off x="681391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53" name="Freeform: Shape 6852">
              <a:extLst>
                <a:ext uri="{FF2B5EF4-FFF2-40B4-BE49-F238E27FC236}">
                  <a16:creationId xmlns:a16="http://schemas.microsoft.com/office/drawing/2014/main" id="{E5A81D19-8E0E-BCA8-8561-1F2535F620D1}"/>
                </a:ext>
              </a:extLst>
            </p:cNvPr>
            <p:cNvSpPr/>
            <p:nvPr/>
          </p:nvSpPr>
          <p:spPr>
            <a:xfrm rot="5400000">
              <a:off x="6642408"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54" name="Freeform: Shape 6853">
              <a:extLst>
                <a:ext uri="{FF2B5EF4-FFF2-40B4-BE49-F238E27FC236}">
                  <a16:creationId xmlns:a16="http://schemas.microsoft.com/office/drawing/2014/main" id="{72894CAC-A020-E792-0D69-7C5750040977}"/>
                </a:ext>
              </a:extLst>
            </p:cNvPr>
            <p:cNvSpPr/>
            <p:nvPr/>
          </p:nvSpPr>
          <p:spPr>
            <a:xfrm rot="5400000">
              <a:off x="647090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55" name="Freeform: Shape 6854">
              <a:extLst>
                <a:ext uri="{FF2B5EF4-FFF2-40B4-BE49-F238E27FC236}">
                  <a16:creationId xmlns:a16="http://schemas.microsoft.com/office/drawing/2014/main" id="{B894343E-4425-F81A-CE4F-38B0ABF31DC3}"/>
                </a:ext>
              </a:extLst>
            </p:cNvPr>
            <p:cNvSpPr/>
            <p:nvPr/>
          </p:nvSpPr>
          <p:spPr>
            <a:xfrm rot="5400000">
              <a:off x="6301775"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56" name="Freeform: Shape 6855">
              <a:extLst>
                <a:ext uri="{FF2B5EF4-FFF2-40B4-BE49-F238E27FC236}">
                  <a16:creationId xmlns:a16="http://schemas.microsoft.com/office/drawing/2014/main" id="{B8D75390-1620-0182-6454-28787111A614}"/>
                </a:ext>
              </a:extLst>
            </p:cNvPr>
            <p:cNvSpPr/>
            <p:nvPr/>
          </p:nvSpPr>
          <p:spPr>
            <a:xfrm rot="5400000">
              <a:off x="613264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57" name="Freeform: Shape 6856">
              <a:extLst>
                <a:ext uri="{FF2B5EF4-FFF2-40B4-BE49-F238E27FC236}">
                  <a16:creationId xmlns:a16="http://schemas.microsoft.com/office/drawing/2014/main" id="{64D9E047-442A-BD50-FB06-A70BEB8CB22F}"/>
                </a:ext>
              </a:extLst>
            </p:cNvPr>
            <p:cNvSpPr/>
            <p:nvPr/>
          </p:nvSpPr>
          <p:spPr>
            <a:xfrm rot="5400000">
              <a:off x="596114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58" name="Freeform: Shape 6857">
              <a:extLst>
                <a:ext uri="{FF2B5EF4-FFF2-40B4-BE49-F238E27FC236}">
                  <a16:creationId xmlns:a16="http://schemas.microsoft.com/office/drawing/2014/main" id="{A03BC77A-6799-D921-170C-97FAD2D5665A}"/>
                </a:ext>
              </a:extLst>
            </p:cNvPr>
            <p:cNvSpPr/>
            <p:nvPr/>
          </p:nvSpPr>
          <p:spPr>
            <a:xfrm rot="5400000">
              <a:off x="578963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59" name="Freeform: Shape 6858">
              <a:extLst>
                <a:ext uri="{FF2B5EF4-FFF2-40B4-BE49-F238E27FC236}">
                  <a16:creationId xmlns:a16="http://schemas.microsoft.com/office/drawing/2014/main" id="{F223D9C5-0DA8-EA06-73DF-81F68794D440}"/>
                </a:ext>
              </a:extLst>
            </p:cNvPr>
            <p:cNvSpPr/>
            <p:nvPr/>
          </p:nvSpPr>
          <p:spPr>
            <a:xfrm rot="5400000">
              <a:off x="562289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60" name="Freeform: Shape 6859">
              <a:extLst>
                <a:ext uri="{FF2B5EF4-FFF2-40B4-BE49-F238E27FC236}">
                  <a16:creationId xmlns:a16="http://schemas.microsoft.com/office/drawing/2014/main" id="{05ED4B6B-A07E-8843-F851-D964641094C8}"/>
                </a:ext>
              </a:extLst>
            </p:cNvPr>
            <p:cNvSpPr/>
            <p:nvPr/>
          </p:nvSpPr>
          <p:spPr>
            <a:xfrm rot="5400000">
              <a:off x="545138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61" name="Freeform: Shape 6860">
              <a:extLst>
                <a:ext uri="{FF2B5EF4-FFF2-40B4-BE49-F238E27FC236}">
                  <a16:creationId xmlns:a16="http://schemas.microsoft.com/office/drawing/2014/main" id="{4E3E8C20-FB66-174B-BEBA-B5697A50EBD6}"/>
                </a:ext>
              </a:extLst>
            </p:cNvPr>
            <p:cNvSpPr/>
            <p:nvPr/>
          </p:nvSpPr>
          <p:spPr>
            <a:xfrm rot="5400000">
              <a:off x="527987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62" name="Freeform: Shape 6861">
              <a:extLst>
                <a:ext uri="{FF2B5EF4-FFF2-40B4-BE49-F238E27FC236}">
                  <a16:creationId xmlns:a16="http://schemas.microsoft.com/office/drawing/2014/main" id="{3C766F75-9613-8C55-E07D-9C3E2CCE8AC2}"/>
                </a:ext>
              </a:extLst>
            </p:cNvPr>
            <p:cNvSpPr/>
            <p:nvPr/>
          </p:nvSpPr>
          <p:spPr>
            <a:xfrm rot="5400000">
              <a:off x="5110749"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63" name="Freeform: Shape 6862">
              <a:extLst>
                <a:ext uri="{FF2B5EF4-FFF2-40B4-BE49-F238E27FC236}">
                  <a16:creationId xmlns:a16="http://schemas.microsoft.com/office/drawing/2014/main" id="{6DDE5D43-02DE-EDA0-FB33-F09F64376258}"/>
                </a:ext>
              </a:extLst>
            </p:cNvPr>
            <p:cNvSpPr/>
            <p:nvPr/>
          </p:nvSpPr>
          <p:spPr>
            <a:xfrm rot="5400000">
              <a:off x="494162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64" name="Freeform: Shape 6863">
              <a:extLst>
                <a:ext uri="{FF2B5EF4-FFF2-40B4-BE49-F238E27FC236}">
                  <a16:creationId xmlns:a16="http://schemas.microsoft.com/office/drawing/2014/main" id="{347CAB69-F34D-9212-36E9-AFF62B2A2BF9}"/>
                </a:ext>
              </a:extLst>
            </p:cNvPr>
            <p:cNvSpPr/>
            <p:nvPr/>
          </p:nvSpPr>
          <p:spPr>
            <a:xfrm rot="5400000">
              <a:off x="4770116"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65" name="Freeform: Shape 6864">
              <a:extLst>
                <a:ext uri="{FF2B5EF4-FFF2-40B4-BE49-F238E27FC236}">
                  <a16:creationId xmlns:a16="http://schemas.microsoft.com/office/drawing/2014/main" id="{7AC9396E-3245-1FA7-BE22-9D75C8678A20}"/>
                </a:ext>
              </a:extLst>
            </p:cNvPr>
            <p:cNvSpPr/>
            <p:nvPr/>
          </p:nvSpPr>
          <p:spPr>
            <a:xfrm rot="5400000">
              <a:off x="459860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66" name="Freeform: Shape 6865">
              <a:extLst>
                <a:ext uri="{FF2B5EF4-FFF2-40B4-BE49-F238E27FC236}">
                  <a16:creationId xmlns:a16="http://schemas.microsoft.com/office/drawing/2014/main" id="{C7181945-CE16-9349-9178-76E386D7389E}"/>
                </a:ext>
              </a:extLst>
            </p:cNvPr>
            <p:cNvSpPr/>
            <p:nvPr/>
          </p:nvSpPr>
          <p:spPr>
            <a:xfrm rot="5400000">
              <a:off x="4429483"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67" name="Freeform: Shape 6866">
              <a:extLst>
                <a:ext uri="{FF2B5EF4-FFF2-40B4-BE49-F238E27FC236}">
                  <a16:creationId xmlns:a16="http://schemas.microsoft.com/office/drawing/2014/main" id="{FCBE672C-CE93-5A79-C9C1-D291DAC2746D}"/>
                </a:ext>
              </a:extLst>
            </p:cNvPr>
            <p:cNvSpPr/>
            <p:nvPr/>
          </p:nvSpPr>
          <p:spPr>
            <a:xfrm rot="5400000">
              <a:off x="4260357"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68" name="Freeform: Shape 6867">
              <a:extLst>
                <a:ext uri="{FF2B5EF4-FFF2-40B4-BE49-F238E27FC236}">
                  <a16:creationId xmlns:a16="http://schemas.microsoft.com/office/drawing/2014/main" id="{75E99C2D-8610-C047-5F2B-1F01F2297EE6}"/>
                </a:ext>
              </a:extLst>
            </p:cNvPr>
            <p:cNvSpPr/>
            <p:nvPr/>
          </p:nvSpPr>
          <p:spPr>
            <a:xfrm rot="5400000">
              <a:off x="408885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69" name="Freeform: Shape 6868">
              <a:extLst>
                <a:ext uri="{FF2B5EF4-FFF2-40B4-BE49-F238E27FC236}">
                  <a16:creationId xmlns:a16="http://schemas.microsoft.com/office/drawing/2014/main" id="{F98A3C7A-5293-AC2C-FAA9-D11BF8039956}"/>
                </a:ext>
              </a:extLst>
            </p:cNvPr>
            <p:cNvSpPr/>
            <p:nvPr/>
          </p:nvSpPr>
          <p:spPr>
            <a:xfrm rot="5400000">
              <a:off x="3919724"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70" name="Freeform: Shape 6869">
              <a:extLst>
                <a:ext uri="{FF2B5EF4-FFF2-40B4-BE49-F238E27FC236}">
                  <a16:creationId xmlns:a16="http://schemas.microsoft.com/office/drawing/2014/main" id="{3058C35A-347A-D377-0F30-8547AB9E9449}"/>
                </a:ext>
              </a:extLst>
            </p:cNvPr>
            <p:cNvSpPr/>
            <p:nvPr/>
          </p:nvSpPr>
          <p:spPr>
            <a:xfrm rot="5400000">
              <a:off x="375059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71" name="Freeform: Shape 6870">
              <a:extLst>
                <a:ext uri="{FF2B5EF4-FFF2-40B4-BE49-F238E27FC236}">
                  <a16:creationId xmlns:a16="http://schemas.microsoft.com/office/drawing/2014/main" id="{8DC5F2EB-505D-8969-B3CE-87C233D4DD5F}"/>
                </a:ext>
              </a:extLst>
            </p:cNvPr>
            <p:cNvSpPr/>
            <p:nvPr/>
          </p:nvSpPr>
          <p:spPr>
            <a:xfrm rot="5400000">
              <a:off x="357909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72" name="Freeform: Shape 6871">
              <a:extLst>
                <a:ext uri="{FF2B5EF4-FFF2-40B4-BE49-F238E27FC236}">
                  <a16:creationId xmlns:a16="http://schemas.microsoft.com/office/drawing/2014/main" id="{E85EE410-3343-AF9C-6B9C-F053E1458742}"/>
                </a:ext>
              </a:extLst>
            </p:cNvPr>
            <p:cNvSpPr/>
            <p:nvPr/>
          </p:nvSpPr>
          <p:spPr>
            <a:xfrm rot="5400000">
              <a:off x="340758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73" name="Freeform: Shape 6872">
              <a:extLst>
                <a:ext uri="{FF2B5EF4-FFF2-40B4-BE49-F238E27FC236}">
                  <a16:creationId xmlns:a16="http://schemas.microsoft.com/office/drawing/2014/main" id="{E5988543-BC05-266E-5283-8BF881761E81}"/>
                </a:ext>
              </a:extLst>
            </p:cNvPr>
            <p:cNvSpPr/>
            <p:nvPr/>
          </p:nvSpPr>
          <p:spPr>
            <a:xfrm rot="5400000">
              <a:off x="3238458"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74" name="Freeform: Shape 6873">
              <a:extLst>
                <a:ext uri="{FF2B5EF4-FFF2-40B4-BE49-F238E27FC236}">
                  <a16:creationId xmlns:a16="http://schemas.microsoft.com/office/drawing/2014/main" id="{603EC1AB-8156-3B1B-C6E9-EFD534FB33A9}"/>
                </a:ext>
              </a:extLst>
            </p:cNvPr>
            <p:cNvSpPr/>
            <p:nvPr/>
          </p:nvSpPr>
          <p:spPr>
            <a:xfrm rot="5400000">
              <a:off x="3069332"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75" name="Freeform: Shape 6874">
              <a:extLst>
                <a:ext uri="{FF2B5EF4-FFF2-40B4-BE49-F238E27FC236}">
                  <a16:creationId xmlns:a16="http://schemas.microsoft.com/office/drawing/2014/main" id="{7E544190-1C68-D809-2CE9-CF50AD3D0654}"/>
                </a:ext>
              </a:extLst>
            </p:cNvPr>
            <p:cNvSpPr/>
            <p:nvPr/>
          </p:nvSpPr>
          <p:spPr>
            <a:xfrm rot="5400000">
              <a:off x="289782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76" name="Freeform: Shape 6875">
              <a:extLst>
                <a:ext uri="{FF2B5EF4-FFF2-40B4-BE49-F238E27FC236}">
                  <a16:creationId xmlns:a16="http://schemas.microsoft.com/office/drawing/2014/main" id="{2B72C2D1-DF9F-9F76-F5C5-81ECB207566A}"/>
                </a:ext>
              </a:extLst>
            </p:cNvPr>
            <p:cNvSpPr/>
            <p:nvPr/>
          </p:nvSpPr>
          <p:spPr>
            <a:xfrm rot="5400000">
              <a:off x="851708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77" name="Freeform: Shape 6876">
              <a:extLst>
                <a:ext uri="{FF2B5EF4-FFF2-40B4-BE49-F238E27FC236}">
                  <a16:creationId xmlns:a16="http://schemas.microsoft.com/office/drawing/2014/main" id="{F1AD2C0C-D843-3024-41E9-BC7872DD1D84}"/>
                </a:ext>
              </a:extLst>
            </p:cNvPr>
            <p:cNvSpPr/>
            <p:nvPr/>
          </p:nvSpPr>
          <p:spPr>
            <a:xfrm rot="5400000">
              <a:off x="8345574"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78" name="Freeform: Shape 6877">
              <a:extLst>
                <a:ext uri="{FF2B5EF4-FFF2-40B4-BE49-F238E27FC236}">
                  <a16:creationId xmlns:a16="http://schemas.microsoft.com/office/drawing/2014/main" id="{7FB96367-825E-B6C0-BB08-4A31F32EC11C}"/>
                </a:ext>
              </a:extLst>
            </p:cNvPr>
            <p:cNvSpPr/>
            <p:nvPr/>
          </p:nvSpPr>
          <p:spPr>
            <a:xfrm rot="5400000">
              <a:off x="8176448"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79" name="Freeform: Shape 6878">
              <a:extLst>
                <a:ext uri="{FF2B5EF4-FFF2-40B4-BE49-F238E27FC236}">
                  <a16:creationId xmlns:a16="http://schemas.microsoft.com/office/drawing/2014/main" id="{E9EE713F-129E-2FBB-DFB0-48D2D8114236}"/>
                </a:ext>
              </a:extLst>
            </p:cNvPr>
            <p:cNvSpPr/>
            <p:nvPr/>
          </p:nvSpPr>
          <p:spPr>
            <a:xfrm rot="5400000">
              <a:off x="800732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80" name="Freeform: Shape 6879">
              <a:extLst>
                <a:ext uri="{FF2B5EF4-FFF2-40B4-BE49-F238E27FC236}">
                  <a16:creationId xmlns:a16="http://schemas.microsoft.com/office/drawing/2014/main" id="{C2BCD187-C926-2C9E-C649-0E187CA1B2E2}"/>
                </a:ext>
              </a:extLst>
            </p:cNvPr>
            <p:cNvSpPr/>
            <p:nvPr/>
          </p:nvSpPr>
          <p:spPr>
            <a:xfrm rot="5400000">
              <a:off x="783581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81" name="Freeform: Shape 6880">
              <a:extLst>
                <a:ext uri="{FF2B5EF4-FFF2-40B4-BE49-F238E27FC236}">
                  <a16:creationId xmlns:a16="http://schemas.microsoft.com/office/drawing/2014/main" id="{1D94EFBA-51D0-C89E-F698-D97CA4AAD489}"/>
                </a:ext>
              </a:extLst>
            </p:cNvPr>
            <p:cNvSpPr/>
            <p:nvPr/>
          </p:nvSpPr>
          <p:spPr>
            <a:xfrm rot="5400000">
              <a:off x="766430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82" name="Freeform: Shape 6881">
              <a:extLst>
                <a:ext uri="{FF2B5EF4-FFF2-40B4-BE49-F238E27FC236}">
                  <a16:creationId xmlns:a16="http://schemas.microsoft.com/office/drawing/2014/main" id="{A8F404AF-80B8-0F6C-8C5D-688C5971A012}"/>
                </a:ext>
              </a:extLst>
            </p:cNvPr>
            <p:cNvSpPr/>
            <p:nvPr/>
          </p:nvSpPr>
          <p:spPr>
            <a:xfrm rot="5400000">
              <a:off x="7495182"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83" name="Freeform: Shape 6882">
              <a:extLst>
                <a:ext uri="{FF2B5EF4-FFF2-40B4-BE49-F238E27FC236}">
                  <a16:creationId xmlns:a16="http://schemas.microsoft.com/office/drawing/2014/main" id="{0EB86A9B-4E9B-BEB9-83C2-A555D06D3F15}"/>
                </a:ext>
              </a:extLst>
            </p:cNvPr>
            <p:cNvSpPr/>
            <p:nvPr/>
          </p:nvSpPr>
          <p:spPr>
            <a:xfrm rot="5400000">
              <a:off x="732605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84" name="Freeform: Shape 6883">
              <a:extLst>
                <a:ext uri="{FF2B5EF4-FFF2-40B4-BE49-F238E27FC236}">
                  <a16:creationId xmlns:a16="http://schemas.microsoft.com/office/drawing/2014/main" id="{9F41A310-D3E6-91BE-BD69-5F44C513D026}"/>
                </a:ext>
              </a:extLst>
            </p:cNvPr>
            <p:cNvSpPr/>
            <p:nvPr/>
          </p:nvSpPr>
          <p:spPr>
            <a:xfrm rot="5400000">
              <a:off x="7154549"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85" name="Freeform: Shape 6884">
              <a:extLst>
                <a:ext uri="{FF2B5EF4-FFF2-40B4-BE49-F238E27FC236}">
                  <a16:creationId xmlns:a16="http://schemas.microsoft.com/office/drawing/2014/main" id="{2574D92F-32F2-DB4B-F29F-684F0CC2D0B6}"/>
                </a:ext>
              </a:extLst>
            </p:cNvPr>
            <p:cNvSpPr/>
            <p:nvPr/>
          </p:nvSpPr>
          <p:spPr>
            <a:xfrm rot="5400000">
              <a:off x="6985423"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86" name="Freeform: Shape 6885">
              <a:extLst>
                <a:ext uri="{FF2B5EF4-FFF2-40B4-BE49-F238E27FC236}">
                  <a16:creationId xmlns:a16="http://schemas.microsoft.com/office/drawing/2014/main" id="{0684876B-391C-8E5D-FE27-822866599D1D}"/>
                </a:ext>
              </a:extLst>
            </p:cNvPr>
            <p:cNvSpPr/>
            <p:nvPr/>
          </p:nvSpPr>
          <p:spPr>
            <a:xfrm rot="5400000">
              <a:off x="681629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87" name="Freeform: Shape 6886">
              <a:extLst>
                <a:ext uri="{FF2B5EF4-FFF2-40B4-BE49-F238E27FC236}">
                  <a16:creationId xmlns:a16="http://schemas.microsoft.com/office/drawing/2014/main" id="{BA9B2111-BA87-95C3-31B3-3AC122D26012}"/>
                </a:ext>
              </a:extLst>
            </p:cNvPr>
            <p:cNvSpPr/>
            <p:nvPr/>
          </p:nvSpPr>
          <p:spPr>
            <a:xfrm rot="5400000">
              <a:off x="6644790"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88" name="Freeform: Shape 6887">
              <a:extLst>
                <a:ext uri="{FF2B5EF4-FFF2-40B4-BE49-F238E27FC236}">
                  <a16:creationId xmlns:a16="http://schemas.microsoft.com/office/drawing/2014/main" id="{4A0CA201-8E7B-8C3B-B8E9-B089323E8E19}"/>
                </a:ext>
              </a:extLst>
            </p:cNvPr>
            <p:cNvSpPr/>
            <p:nvPr/>
          </p:nvSpPr>
          <p:spPr>
            <a:xfrm rot="5400000">
              <a:off x="647328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89" name="Freeform: Shape 6888">
              <a:extLst>
                <a:ext uri="{FF2B5EF4-FFF2-40B4-BE49-F238E27FC236}">
                  <a16:creationId xmlns:a16="http://schemas.microsoft.com/office/drawing/2014/main" id="{04E00C78-1874-71DF-E782-41EF633B799F}"/>
                </a:ext>
              </a:extLst>
            </p:cNvPr>
            <p:cNvSpPr/>
            <p:nvPr/>
          </p:nvSpPr>
          <p:spPr>
            <a:xfrm rot="5400000">
              <a:off x="6304157"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90" name="Freeform: Shape 6889">
              <a:extLst>
                <a:ext uri="{FF2B5EF4-FFF2-40B4-BE49-F238E27FC236}">
                  <a16:creationId xmlns:a16="http://schemas.microsoft.com/office/drawing/2014/main" id="{C66198C8-595D-6C19-693D-C5485F5FF762}"/>
                </a:ext>
              </a:extLst>
            </p:cNvPr>
            <p:cNvSpPr/>
            <p:nvPr/>
          </p:nvSpPr>
          <p:spPr>
            <a:xfrm rot="5400000">
              <a:off x="613503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91" name="Freeform: Shape 6890">
              <a:extLst>
                <a:ext uri="{FF2B5EF4-FFF2-40B4-BE49-F238E27FC236}">
                  <a16:creationId xmlns:a16="http://schemas.microsoft.com/office/drawing/2014/main" id="{763D2CA1-B583-DEE3-584D-84AADD2498DD}"/>
                </a:ext>
              </a:extLst>
            </p:cNvPr>
            <p:cNvSpPr/>
            <p:nvPr/>
          </p:nvSpPr>
          <p:spPr>
            <a:xfrm rot="5400000">
              <a:off x="596352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92" name="Freeform: Shape 6891">
              <a:extLst>
                <a:ext uri="{FF2B5EF4-FFF2-40B4-BE49-F238E27FC236}">
                  <a16:creationId xmlns:a16="http://schemas.microsoft.com/office/drawing/2014/main" id="{414ECC6F-0340-C803-8283-A7851FB28684}"/>
                </a:ext>
              </a:extLst>
            </p:cNvPr>
            <p:cNvSpPr/>
            <p:nvPr/>
          </p:nvSpPr>
          <p:spPr>
            <a:xfrm rot="5400000">
              <a:off x="579201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93" name="Freeform: Shape 6892">
              <a:extLst>
                <a:ext uri="{FF2B5EF4-FFF2-40B4-BE49-F238E27FC236}">
                  <a16:creationId xmlns:a16="http://schemas.microsoft.com/office/drawing/2014/main" id="{962C409D-B1CF-4B8B-38D5-DA9B224D532E}"/>
                </a:ext>
              </a:extLst>
            </p:cNvPr>
            <p:cNvSpPr/>
            <p:nvPr/>
          </p:nvSpPr>
          <p:spPr>
            <a:xfrm rot="5400000">
              <a:off x="562527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94" name="Freeform: Shape 6893">
              <a:extLst>
                <a:ext uri="{FF2B5EF4-FFF2-40B4-BE49-F238E27FC236}">
                  <a16:creationId xmlns:a16="http://schemas.microsoft.com/office/drawing/2014/main" id="{CA56B986-CAF2-FFBF-C09E-5529BA098B4B}"/>
                </a:ext>
              </a:extLst>
            </p:cNvPr>
            <p:cNvSpPr/>
            <p:nvPr/>
          </p:nvSpPr>
          <p:spPr>
            <a:xfrm rot="5400000">
              <a:off x="545376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95" name="Freeform: Shape 6894">
              <a:extLst>
                <a:ext uri="{FF2B5EF4-FFF2-40B4-BE49-F238E27FC236}">
                  <a16:creationId xmlns:a16="http://schemas.microsoft.com/office/drawing/2014/main" id="{226CCE98-3747-5726-C163-8D008C6069E6}"/>
                </a:ext>
              </a:extLst>
            </p:cNvPr>
            <p:cNvSpPr/>
            <p:nvPr/>
          </p:nvSpPr>
          <p:spPr>
            <a:xfrm rot="5400000">
              <a:off x="528225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96" name="Freeform: Shape 6895">
              <a:extLst>
                <a:ext uri="{FF2B5EF4-FFF2-40B4-BE49-F238E27FC236}">
                  <a16:creationId xmlns:a16="http://schemas.microsoft.com/office/drawing/2014/main" id="{A7BA503D-53E8-E62F-B9F0-0E9A25A25E0F}"/>
                </a:ext>
              </a:extLst>
            </p:cNvPr>
            <p:cNvSpPr/>
            <p:nvPr/>
          </p:nvSpPr>
          <p:spPr>
            <a:xfrm rot="5400000">
              <a:off x="5113131"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97" name="Freeform: Shape 6896">
              <a:extLst>
                <a:ext uri="{FF2B5EF4-FFF2-40B4-BE49-F238E27FC236}">
                  <a16:creationId xmlns:a16="http://schemas.microsoft.com/office/drawing/2014/main" id="{1175831D-E0EE-9C18-1FB5-01BB5EEF46A1}"/>
                </a:ext>
              </a:extLst>
            </p:cNvPr>
            <p:cNvSpPr/>
            <p:nvPr/>
          </p:nvSpPr>
          <p:spPr>
            <a:xfrm rot="5400000">
              <a:off x="494400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98" name="Freeform: Shape 6897">
              <a:extLst>
                <a:ext uri="{FF2B5EF4-FFF2-40B4-BE49-F238E27FC236}">
                  <a16:creationId xmlns:a16="http://schemas.microsoft.com/office/drawing/2014/main" id="{FA474762-0D7A-9367-8781-312BFBB02926}"/>
                </a:ext>
              </a:extLst>
            </p:cNvPr>
            <p:cNvSpPr/>
            <p:nvPr/>
          </p:nvSpPr>
          <p:spPr>
            <a:xfrm rot="5400000">
              <a:off x="4772498"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899" name="Freeform: Shape 6898">
              <a:extLst>
                <a:ext uri="{FF2B5EF4-FFF2-40B4-BE49-F238E27FC236}">
                  <a16:creationId xmlns:a16="http://schemas.microsoft.com/office/drawing/2014/main" id="{D9E0D200-D556-E78D-075A-2BAA9DFDB239}"/>
                </a:ext>
              </a:extLst>
            </p:cNvPr>
            <p:cNvSpPr/>
            <p:nvPr/>
          </p:nvSpPr>
          <p:spPr>
            <a:xfrm rot="5400000">
              <a:off x="460099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00" name="Freeform: Shape 6899">
              <a:extLst>
                <a:ext uri="{FF2B5EF4-FFF2-40B4-BE49-F238E27FC236}">
                  <a16:creationId xmlns:a16="http://schemas.microsoft.com/office/drawing/2014/main" id="{90F433DF-4116-8713-21EA-BCA61B24FCE6}"/>
                </a:ext>
              </a:extLst>
            </p:cNvPr>
            <p:cNvSpPr/>
            <p:nvPr/>
          </p:nvSpPr>
          <p:spPr>
            <a:xfrm rot="5400000">
              <a:off x="4431865"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01" name="Freeform: Shape 6900">
              <a:extLst>
                <a:ext uri="{FF2B5EF4-FFF2-40B4-BE49-F238E27FC236}">
                  <a16:creationId xmlns:a16="http://schemas.microsoft.com/office/drawing/2014/main" id="{32A54079-25FA-FF17-04CE-CD068BD57265}"/>
                </a:ext>
              </a:extLst>
            </p:cNvPr>
            <p:cNvSpPr/>
            <p:nvPr/>
          </p:nvSpPr>
          <p:spPr>
            <a:xfrm rot="5400000">
              <a:off x="4262739"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02" name="Freeform: Shape 6901">
              <a:extLst>
                <a:ext uri="{FF2B5EF4-FFF2-40B4-BE49-F238E27FC236}">
                  <a16:creationId xmlns:a16="http://schemas.microsoft.com/office/drawing/2014/main" id="{0D55809B-8737-A420-4204-A3DE0214AAEA}"/>
                </a:ext>
              </a:extLst>
            </p:cNvPr>
            <p:cNvSpPr/>
            <p:nvPr/>
          </p:nvSpPr>
          <p:spPr>
            <a:xfrm rot="5400000">
              <a:off x="409123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03" name="Freeform: Shape 6902">
              <a:extLst>
                <a:ext uri="{FF2B5EF4-FFF2-40B4-BE49-F238E27FC236}">
                  <a16:creationId xmlns:a16="http://schemas.microsoft.com/office/drawing/2014/main" id="{6829E64A-2899-69EE-1980-CE907516D39A}"/>
                </a:ext>
              </a:extLst>
            </p:cNvPr>
            <p:cNvSpPr/>
            <p:nvPr/>
          </p:nvSpPr>
          <p:spPr>
            <a:xfrm rot="5400000">
              <a:off x="3922106"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04" name="Freeform: Shape 6903">
              <a:extLst>
                <a:ext uri="{FF2B5EF4-FFF2-40B4-BE49-F238E27FC236}">
                  <a16:creationId xmlns:a16="http://schemas.microsoft.com/office/drawing/2014/main" id="{EDED7B21-E8AD-6AA4-F709-FD9A8ECD0BAB}"/>
                </a:ext>
              </a:extLst>
            </p:cNvPr>
            <p:cNvSpPr/>
            <p:nvPr/>
          </p:nvSpPr>
          <p:spPr>
            <a:xfrm rot="5400000">
              <a:off x="375298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05" name="Freeform: Shape 6904">
              <a:extLst>
                <a:ext uri="{FF2B5EF4-FFF2-40B4-BE49-F238E27FC236}">
                  <a16:creationId xmlns:a16="http://schemas.microsoft.com/office/drawing/2014/main" id="{BA55CAC0-C750-7201-7C32-1A999AFF4D7B}"/>
                </a:ext>
              </a:extLst>
            </p:cNvPr>
            <p:cNvSpPr/>
            <p:nvPr/>
          </p:nvSpPr>
          <p:spPr>
            <a:xfrm rot="5400000">
              <a:off x="358147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06" name="Freeform: Shape 6905">
              <a:extLst>
                <a:ext uri="{FF2B5EF4-FFF2-40B4-BE49-F238E27FC236}">
                  <a16:creationId xmlns:a16="http://schemas.microsoft.com/office/drawing/2014/main" id="{88C56F3E-A9F0-F1E8-88EE-73E768B17E60}"/>
                </a:ext>
              </a:extLst>
            </p:cNvPr>
            <p:cNvSpPr/>
            <p:nvPr/>
          </p:nvSpPr>
          <p:spPr>
            <a:xfrm rot="5400000">
              <a:off x="340996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07" name="Freeform: Shape 6906">
              <a:extLst>
                <a:ext uri="{FF2B5EF4-FFF2-40B4-BE49-F238E27FC236}">
                  <a16:creationId xmlns:a16="http://schemas.microsoft.com/office/drawing/2014/main" id="{CCD8E4DD-7218-39CA-2BF0-173606E0DBF5}"/>
                </a:ext>
              </a:extLst>
            </p:cNvPr>
            <p:cNvSpPr/>
            <p:nvPr/>
          </p:nvSpPr>
          <p:spPr>
            <a:xfrm rot="5400000">
              <a:off x="3240840"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08" name="Freeform: Shape 6907">
              <a:extLst>
                <a:ext uri="{FF2B5EF4-FFF2-40B4-BE49-F238E27FC236}">
                  <a16:creationId xmlns:a16="http://schemas.microsoft.com/office/drawing/2014/main" id="{E0180739-87A0-9C57-352C-89FFB6BCE34E}"/>
                </a:ext>
              </a:extLst>
            </p:cNvPr>
            <p:cNvSpPr/>
            <p:nvPr/>
          </p:nvSpPr>
          <p:spPr>
            <a:xfrm rot="5400000">
              <a:off x="3071714"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09" name="Freeform: Shape 6908">
              <a:extLst>
                <a:ext uri="{FF2B5EF4-FFF2-40B4-BE49-F238E27FC236}">
                  <a16:creationId xmlns:a16="http://schemas.microsoft.com/office/drawing/2014/main" id="{0943FD89-AA7D-DC70-F1F6-53FAC9ED1E33}"/>
                </a:ext>
              </a:extLst>
            </p:cNvPr>
            <p:cNvSpPr/>
            <p:nvPr/>
          </p:nvSpPr>
          <p:spPr>
            <a:xfrm rot="5400000">
              <a:off x="290020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10" name="Freeform: Shape 6909">
              <a:extLst>
                <a:ext uri="{FF2B5EF4-FFF2-40B4-BE49-F238E27FC236}">
                  <a16:creationId xmlns:a16="http://schemas.microsoft.com/office/drawing/2014/main" id="{E0E33481-4E65-D5A9-EB26-1A631DA9AB1A}"/>
                </a:ext>
              </a:extLst>
            </p:cNvPr>
            <p:cNvSpPr/>
            <p:nvPr/>
          </p:nvSpPr>
          <p:spPr>
            <a:xfrm rot="5400000">
              <a:off x="851708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11" name="Freeform: Shape 6910">
              <a:extLst>
                <a:ext uri="{FF2B5EF4-FFF2-40B4-BE49-F238E27FC236}">
                  <a16:creationId xmlns:a16="http://schemas.microsoft.com/office/drawing/2014/main" id="{E2295214-3A26-CA67-DF03-60879869F95E}"/>
                </a:ext>
              </a:extLst>
            </p:cNvPr>
            <p:cNvSpPr/>
            <p:nvPr/>
          </p:nvSpPr>
          <p:spPr>
            <a:xfrm rot="5400000">
              <a:off x="8345574"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12" name="Freeform: Shape 6911">
              <a:extLst>
                <a:ext uri="{FF2B5EF4-FFF2-40B4-BE49-F238E27FC236}">
                  <a16:creationId xmlns:a16="http://schemas.microsoft.com/office/drawing/2014/main" id="{6941515A-DD69-345E-728A-B3741B882906}"/>
                </a:ext>
              </a:extLst>
            </p:cNvPr>
            <p:cNvSpPr/>
            <p:nvPr/>
          </p:nvSpPr>
          <p:spPr>
            <a:xfrm rot="5400000">
              <a:off x="8176448"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13" name="Freeform: Shape 6912">
              <a:extLst>
                <a:ext uri="{FF2B5EF4-FFF2-40B4-BE49-F238E27FC236}">
                  <a16:creationId xmlns:a16="http://schemas.microsoft.com/office/drawing/2014/main" id="{1185B34B-E480-BB4E-FCED-C5742183BAE7}"/>
                </a:ext>
              </a:extLst>
            </p:cNvPr>
            <p:cNvSpPr/>
            <p:nvPr/>
          </p:nvSpPr>
          <p:spPr>
            <a:xfrm rot="5400000">
              <a:off x="800732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14" name="Freeform: Shape 6913">
              <a:extLst>
                <a:ext uri="{FF2B5EF4-FFF2-40B4-BE49-F238E27FC236}">
                  <a16:creationId xmlns:a16="http://schemas.microsoft.com/office/drawing/2014/main" id="{E226A6AD-D6EC-B78D-1728-26EA4E2207A1}"/>
                </a:ext>
              </a:extLst>
            </p:cNvPr>
            <p:cNvSpPr/>
            <p:nvPr/>
          </p:nvSpPr>
          <p:spPr>
            <a:xfrm rot="5400000">
              <a:off x="783581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15" name="Freeform: Shape 6914">
              <a:extLst>
                <a:ext uri="{FF2B5EF4-FFF2-40B4-BE49-F238E27FC236}">
                  <a16:creationId xmlns:a16="http://schemas.microsoft.com/office/drawing/2014/main" id="{714FCDA8-0F17-1877-4F7E-BE4E2C622926}"/>
                </a:ext>
              </a:extLst>
            </p:cNvPr>
            <p:cNvSpPr/>
            <p:nvPr/>
          </p:nvSpPr>
          <p:spPr>
            <a:xfrm rot="5400000">
              <a:off x="766430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16" name="Freeform: Shape 6915">
              <a:extLst>
                <a:ext uri="{FF2B5EF4-FFF2-40B4-BE49-F238E27FC236}">
                  <a16:creationId xmlns:a16="http://schemas.microsoft.com/office/drawing/2014/main" id="{A62C3802-0448-E350-956B-C4290F85A88F}"/>
                </a:ext>
              </a:extLst>
            </p:cNvPr>
            <p:cNvSpPr/>
            <p:nvPr/>
          </p:nvSpPr>
          <p:spPr>
            <a:xfrm rot="5400000">
              <a:off x="7495182"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17" name="Freeform: Shape 6916">
              <a:extLst>
                <a:ext uri="{FF2B5EF4-FFF2-40B4-BE49-F238E27FC236}">
                  <a16:creationId xmlns:a16="http://schemas.microsoft.com/office/drawing/2014/main" id="{9B97C9D9-6C6B-A39E-0EF0-74DFDAD88981}"/>
                </a:ext>
              </a:extLst>
            </p:cNvPr>
            <p:cNvSpPr/>
            <p:nvPr/>
          </p:nvSpPr>
          <p:spPr>
            <a:xfrm rot="5400000">
              <a:off x="732605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18" name="Freeform: Shape 6917">
              <a:extLst>
                <a:ext uri="{FF2B5EF4-FFF2-40B4-BE49-F238E27FC236}">
                  <a16:creationId xmlns:a16="http://schemas.microsoft.com/office/drawing/2014/main" id="{5CE546F2-A815-2D28-9C5D-28CA6D218189}"/>
                </a:ext>
              </a:extLst>
            </p:cNvPr>
            <p:cNvSpPr/>
            <p:nvPr/>
          </p:nvSpPr>
          <p:spPr>
            <a:xfrm rot="5400000">
              <a:off x="7154549"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19" name="Freeform: Shape 6918">
              <a:extLst>
                <a:ext uri="{FF2B5EF4-FFF2-40B4-BE49-F238E27FC236}">
                  <a16:creationId xmlns:a16="http://schemas.microsoft.com/office/drawing/2014/main" id="{C1004F32-EC41-7110-1A5A-ECCF289A8B27}"/>
                </a:ext>
              </a:extLst>
            </p:cNvPr>
            <p:cNvSpPr/>
            <p:nvPr/>
          </p:nvSpPr>
          <p:spPr>
            <a:xfrm rot="5400000">
              <a:off x="6985423"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20" name="Freeform: Shape 6919">
              <a:extLst>
                <a:ext uri="{FF2B5EF4-FFF2-40B4-BE49-F238E27FC236}">
                  <a16:creationId xmlns:a16="http://schemas.microsoft.com/office/drawing/2014/main" id="{126FE596-91BD-9452-5353-4C7D3FDE362C}"/>
                </a:ext>
              </a:extLst>
            </p:cNvPr>
            <p:cNvSpPr/>
            <p:nvPr/>
          </p:nvSpPr>
          <p:spPr>
            <a:xfrm rot="5400000">
              <a:off x="681629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21" name="Freeform: Shape 6920">
              <a:extLst>
                <a:ext uri="{FF2B5EF4-FFF2-40B4-BE49-F238E27FC236}">
                  <a16:creationId xmlns:a16="http://schemas.microsoft.com/office/drawing/2014/main" id="{A7F02677-C28A-D53F-1D28-5835C59944D7}"/>
                </a:ext>
              </a:extLst>
            </p:cNvPr>
            <p:cNvSpPr/>
            <p:nvPr/>
          </p:nvSpPr>
          <p:spPr>
            <a:xfrm rot="5400000">
              <a:off x="6644790"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22" name="Freeform: Shape 6921">
              <a:extLst>
                <a:ext uri="{FF2B5EF4-FFF2-40B4-BE49-F238E27FC236}">
                  <a16:creationId xmlns:a16="http://schemas.microsoft.com/office/drawing/2014/main" id="{A97459F6-F605-5625-36F8-5C55BED25F1B}"/>
                </a:ext>
              </a:extLst>
            </p:cNvPr>
            <p:cNvSpPr/>
            <p:nvPr/>
          </p:nvSpPr>
          <p:spPr>
            <a:xfrm rot="5400000">
              <a:off x="647328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23" name="Freeform: Shape 6922">
              <a:extLst>
                <a:ext uri="{FF2B5EF4-FFF2-40B4-BE49-F238E27FC236}">
                  <a16:creationId xmlns:a16="http://schemas.microsoft.com/office/drawing/2014/main" id="{ADE96BC1-C6D3-F9C4-3AA8-3EC8FACA6197}"/>
                </a:ext>
              </a:extLst>
            </p:cNvPr>
            <p:cNvSpPr/>
            <p:nvPr/>
          </p:nvSpPr>
          <p:spPr>
            <a:xfrm rot="5400000">
              <a:off x="6304157"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24" name="Freeform: Shape 6923">
              <a:extLst>
                <a:ext uri="{FF2B5EF4-FFF2-40B4-BE49-F238E27FC236}">
                  <a16:creationId xmlns:a16="http://schemas.microsoft.com/office/drawing/2014/main" id="{8ACA3388-7734-FFC0-A143-87C440E7E2A8}"/>
                </a:ext>
              </a:extLst>
            </p:cNvPr>
            <p:cNvSpPr/>
            <p:nvPr/>
          </p:nvSpPr>
          <p:spPr>
            <a:xfrm rot="5400000">
              <a:off x="613503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25" name="Freeform: Shape 6924">
              <a:extLst>
                <a:ext uri="{FF2B5EF4-FFF2-40B4-BE49-F238E27FC236}">
                  <a16:creationId xmlns:a16="http://schemas.microsoft.com/office/drawing/2014/main" id="{8DBCE00A-3744-9A27-074C-1860FD2B7E8D}"/>
                </a:ext>
              </a:extLst>
            </p:cNvPr>
            <p:cNvSpPr/>
            <p:nvPr/>
          </p:nvSpPr>
          <p:spPr>
            <a:xfrm rot="5400000">
              <a:off x="596352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26" name="Freeform: Shape 6925">
              <a:extLst>
                <a:ext uri="{FF2B5EF4-FFF2-40B4-BE49-F238E27FC236}">
                  <a16:creationId xmlns:a16="http://schemas.microsoft.com/office/drawing/2014/main" id="{267921B5-5ABE-2B1F-3BB1-AE002A942788}"/>
                </a:ext>
              </a:extLst>
            </p:cNvPr>
            <p:cNvSpPr/>
            <p:nvPr/>
          </p:nvSpPr>
          <p:spPr>
            <a:xfrm rot="5400000">
              <a:off x="579201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27" name="Freeform: Shape 6926">
              <a:extLst>
                <a:ext uri="{FF2B5EF4-FFF2-40B4-BE49-F238E27FC236}">
                  <a16:creationId xmlns:a16="http://schemas.microsoft.com/office/drawing/2014/main" id="{EBCD3DC5-06B0-BA0C-E6B8-2A6BD705F144}"/>
                </a:ext>
              </a:extLst>
            </p:cNvPr>
            <p:cNvSpPr/>
            <p:nvPr/>
          </p:nvSpPr>
          <p:spPr>
            <a:xfrm rot="5400000">
              <a:off x="562527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28" name="Freeform: Shape 6927">
              <a:extLst>
                <a:ext uri="{FF2B5EF4-FFF2-40B4-BE49-F238E27FC236}">
                  <a16:creationId xmlns:a16="http://schemas.microsoft.com/office/drawing/2014/main" id="{799C7049-1D11-4117-1329-61DA749A81F6}"/>
                </a:ext>
              </a:extLst>
            </p:cNvPr>
            <p:cNvSpPr/>
            <p:nvPr/>
          </p:nvSpPr>
          <p:spPr>
            <a:xfrm rot="5400000">
              <a:off x="545376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29" name="Freeform: Shape 6928">
              <a:extLst>
                <a:ext uri="{FF2B5EF4-FFF2-40B4-BE49-F238E27FC236}">
                  <a16:creationId xmlns:a16="http://schemas.microsoft.com/office/drawing/2014/main" id="{FB06DA56-F4F9-21D0-598B-38776C2C25B3}"/>
                </a:ext>
              </a:extLst>
            </p:cNvPr>
            <p:cNvSpPr/>
            <p:nvPr/>
          </p:nvSpPr>
          <p:spPr>
            <a:xfrm rot="5400000">
              <a:off x="528225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30" name="Freeform: Shape 6929">
              <a:extLst>
                <a:ext uri="{FF2B5EF4-FFF2-40B4-BE49-F238E27FC236}">
                  <a16:creationId xmlns:a16="http://schemas.microsoft.com/office/drawing/2014/main" id="{708CE453-DF04-E3E8-87BA-FCA7246F5275}"/>
                </a:ext>
              </a:extLst>
            </p:cNvPr>
            <p:cNvSpPr/>
            <p:nvPr/>
          </p:nvSpPr>
          <p:spPr>
            <a:xfrm rot="5400000">
              <a:off x="5113131"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31" name="Freeform: Shape 6930">
              <a:extLst>
                <a:ext uri="{FF2B5EF4-FFF2-40B4-BE49-F238E27FC236}">
                  <a16:creationId xmlns:a16="http://schemas.microsoft.com/office/drawing/2014/main" id="{E7212212-07AD-B382-8C78-8E2E292EC85E}"/>
                </a:ext>
              </a:extLst>
            </p:cNvPr>
            <p:cNvSpPr/>
            <p:nvPr/>
          </p:nvSpPr>
          <p:spPr>
            <a:xfrm rot="5400000">
              <a:off x="494400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32" name="Freeform: Shape 6931">
              <a:extLst>
                <a:ext uri="{FF2B5EF4-FFF2-40B4-BE49-F238E27FC236}">
                  <a16:creationId xmlns:a16="http://schemas.microsoft.com/office/drawing/2014/main" id="{FBE5A09A-0665-89F6-9D3B-6A0425CB89A6}"/>
                </a:ext>
              </a:extLst>
            </p:cNvPr>
            <p:cNvSpPr/>
            <p:nvPr/>
          </p:nvSpPr>
          <p:spPr>
            <a:xfrm rot="5400000">
              <a:off x="4772498"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33" name="Freeform: Shape 6932">
              <a:extLst>
                <a:ext uri="{FF2B5EF4-FFF2-40B4-BE49-F238E27FC236}">
                  <a16:creationId xmlns:a16="http://schemas.microsoft.com/office/drawing/2014/main" id="{BF709116-A75E-91F1-B610-CC356B75677A}"/>
                </a:ext>
              </a:extLst>
            </p:cNvPr>
            <p:cNvSpPr/>
            <p:nvPr/>
          </p:nvSpPr>
          <p:spPr>
            <a:xfrm rot="5400000">
              <a:off x="460099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34" name="Freeform: Shape 6933">
              <a:extLst>
                <a:ext uri="{FF2B5EF4-FFF2-40B4-BE49-F238E27FC236}">
                  <a16:creationId xmlns:a16="http://schemas.microsoft.com/office/drawing/2014/main" id="{14639D59-12B5-FB19-E189-93543FC5B988}"/>
                </a:ext>
              </a:extLst>
            </p:cNvPr>
            <p:cNvSpPr/>
            <p:nvPr/>
          </p:nvSpPr>
          <p:spPr>
            <a:xfrm rot="5400000">
              <a:off x="4431865"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35" name="Freeform: Shape 6934">
              <a:extLst>
                <a:ext uri="{FF2B5EF4-FFF2-40B4-BE49-F238E27FC236}">
                  <a16:creationId xmlns:a16="http://schemas.microsoft.com/office/drawing/2014/main" id="{7C7F298B-81EF-716B-3A9B-5CD188F64326}"/>
                </a:ext>
              </a:extLst>
            </p:cNvPr>
            <p:cNvSpPr/>
            <p:nvPr/>
          </p:nvSpPr>
          <p:spPr>
            <a:xfrm rot="5400000">
              <a:off x="4262739"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36" name="Freeform: Shape 6935">
              <a:extLst>
                <a:ext uri="{FF2B5EF4-FFF2-40B4-BE49-F238E27FC236}">
                  <a16:creationId xmlns:a16="http://schemas.microsoft.com/office/drawing/2014/main" id="{C3F6AA5D-2389-514F-3C92-BB57FC7F7C5B}"/>
                </a:ext>
              </a:extLst>
            </p:cNvPr>
            <p:cNvSpPr/>
            <p:nvPr/>
          </p:nvSpPr>
          <p:spPr>
            <a:xfrm rot="5400000">
              <a:off x="409123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37" name="Freeform: Shape 6936">
              <a:extLst>
                <a:ext uri="{FF2B5EF4-FFF2-40B4-BE49-F238E27FC236}">
                  <a16:creationId xmlns:a16="http://schemas.microsoft.com/office/drawing/2014/main" id="{3A61C2E3-5F05-B44A-85E6-DE5EE97D161D}"/>
                </a:ext>
              </a:extLst>
            </p:cNvPr>
            <p:cNvSpPr/>
            <p:nvPr/>
          </p:nvSpPr>
          <p:spPr>
            <a:xfrm rot="5400000">
              <a:off x="3922106"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38" name="Freeform: Shape 6937">
              <a:extLst>
                <a:ext uri="{FF2B5EF4-FFF2-40B4-BE49-F238E27FC236}">
                  <a16:creationId xmlns:a16="http://schemas.microsoft.com/office/drawing/2014/main" id="{9D6B31AB-0A94-8BC6-A847-1CFE7DFFC5E1}"/>
                </a:ext>
              </a:extLst>
            </p:cNvPr>
            <p:cNvSpPr/>
            <p:nvPr/>
          </p:nvSpPr>
          <p:spPr>
            <a:xfrm rot="5400000">
              <a:off x="375298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39" name="Freeform: Shape 6938">
              <a:extLst>
                <a:ext uri="{FF2B5EF4-FFF2-40B4-BE49-F238E27FC236}">
                  <a16:creationId xmlns:a16="http://schemas.microsoft.com/office/drawing/2014/main" id="{D0AEB708-58F8-AF8F-EACC-B075E2FB4B64}"/>
                </a:ext>
              </a:extLst>
            </p:cNvPr>
            <p:cNvSpPr/>
            <p:nvPr/>
          </p:nvSpPr>
          <p:spPr>
            <a:xfrm rot="5400000">
              <a:off x="358147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40" name="Freeform: Shape 6939">
              <a:extLst>
                <a:ext uri="{FF2B5EF4-FFF2-40B4-BE49-F238E27FC236}">
                  <a16:creationId xmlns:a16="http://schemas.microsoft.com/office/drawing/2014/main" id="{C9A7AC61-7F52-C7EF-1C3F-CD20CEE8C37C}"/>
                </a:ext>
              </a:extLst>
            </p:cNvPr>
            <p:cNvSpPr/>
            <p:nvPr/>
          </p:nvSpPr>
          <p:spPr>
            <a:xfrm rot="5400000">
              <a:off x="340996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41" name="Freeform: Shape 6940">
              <a:extLst>
                <a:ext uri="{FF2B5EF4-FFF2-40B4-BE49-F238E27FC236}">
                  <a16:creationId xmlns:a16="http://schemas.microsoft.com/office/drawing/2014/main" id="{5DD6EB82-E8BC-7D9A-3CE7-CCCCF978A51E}"/>
                </a:ext>
              </a:extLst>
            </p:cNvPr>
            <p:cNvSpPr/>
            <p:nvPr/>
          </p:nvSpPr>
          <p:spPr>
            <a:xfrm rot="5400000">
              <a:off x="3240840"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42" name="Freeform: Shape 6941">
              <a:extLst>
                <a:ext uri="{FF2B5EF4-FFF2-40B4-BE49-F238E27FC236}">
                  <a16:creationId xmlns:a16="http://schemas.microsoft.com/office/drawing/2014/main" id="{CA042F9E-482A-357C-7CB0-7CE213211DB0}"/>
                </a:ext>
              </a:extLst>
            </p:cNvPr>
            <p:cNvSpPr/>
            <p:nvPr/>
          </p:nvSpPr>
          <p:spPr>
            <a:xfrm rot="5400000">
              <a:off x="3071714"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43" name="Freeform: Shape 6942">
              <a:extLst>
                <a:ext uri="{FF2B5EF4-FFF2-40B4-BE49-F238E27FC236}">
                  <a16:creationId xmlns:a16="http://schemas.microsoft.com/office/drawing/2014/main" id="{B0E877AD-E0A2-EBC5-552E-2F156D4FB6A8}"/>
                </a:ext>
              </a:extLst>
            </p:cNvPr>
            <p:cNvSpPr/>
            <p:nvPr/>
          </p:nvSpPr>
          <p:spPr>
            <a:xfrm rot="5400000">
              <a:off x="290020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44" name="Freeform: Shape 6943">
              <a:extLst>
                <a:ext uri="{FF2B5EF4-FFF2-40B4-BE49-F238E27FC236}">
                  <a16:creationId xmlns:a16="http://schemas.microsoft.com/office/drawing/2014/main" id="{AFFD49CA-D319-4058-DCC0-AE6CE5091EE0}"/>
                </a:ext>
              </a:extLst>
            </p:cNvPr>
            <p:cNvSpPr/>
            <p:nvPr/>
          </p:nvSpPr>
          <p:spPr>
            <a:xfrm rot="5400000">
              <a:off x="851708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45" name="Freeform: Shape 6944">
              <a:extLst>
                <a:ext uri="{FF2B5EF4-FFF2-40B4-BE49-F238E27FC236}">
                  <a16:creationId xmlns:a16="http://schemas.microsoft.com/office/drawing/2014/main" id="{9B310576-90FD-B048-CE6C-E8D046FE598D}"/>
                </a:ext>
              </a:extLst>
            </p:cNvPr>
            <p:cNvSpPr/>
            <p:nvPr/>
          </p:nvSpPr>
          <p:spPr>
            <a:xfrm rot="5400000">
              <a:off x="8345574"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46" name="Freeform: Shape 6945">
              <a:extLst>
                <a:ext uri="{FF2B5EF4-FFF2-40B4-BE49-F238E27FC236}">
                  <a16:creationId xmlns:a16="http://schemas.microsoft.com/office/drawing/2014/main" id="{197B3D85-AC3D-21FF-3139-72DDA5F2CAEC}"/>
                </a:ext>
              </a:extLst>
            </p:cNvPr>
            <p:cNvSpPr/>
            <p:nvPr/>
          </p:nvSpPr>
          <p:spPr>
            <a:xfrm rot="5400000">
              <a:off x="8176448"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47" name="Freeform: Shape 6946">
              <a:extLst>
                <a:ext uri="{FF2B5EF4-FFF2-40B4-BE49-F238E27FC236}">
                  <a16:creationId xmlns:a16="http://schemas.microsoft.com/office/drawing/2014/main" id="{F4CAEC2C-0661-F494-1BFF-69B6D11EC473}"/>
                </a:ext>
              </a:extLst>
            </p:cNvPr>
            <p:cNvSpPr/>
            <p:nvPr/>
          </p:nvSpPr>
          <p:spPr>
            <a:xfrm rot="5400000">
              <a:off x="800732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48" name="Freeform: Shape 6947">
              <a:extLst>
                <a:ext uri="{FF2B5EF4-FFF2-40B4-BE49-F238E27FC236}">
                  <a16:creationId xmlns:a16="http://schemas.microsoft.com/office/drawing/2014/main" id="{BACAF2BD-57D4-081F-2008-2D709F3E1FEA}"/>
                </a:ext>
              </a:extLst>
            </p:cNvPr>
            <p:cNvSpPr/>
            <p:nvPr/>
          </p:nvSpPr>
          <p:spPr>
            <a:xfrm rot="5400000">
              <a:off x="783581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49" name="Freeform: Shape 6948">
              <a:extLst>
                <a:ext uri="{FF2B5EF4-FFF2-40B4-BE49-F238E27FC236}">
                  <a16:creationId xmlns:a16="http://schemas.microsoft.com/office/drawing/2014/main" id="{DC435DC3-E3E4-0550-A339-E38584C0FF3A}"/>
                </a:ext>
              </a:extLst>
            </p:cNvPr>
            <p:cNvSpPr/>
            <p:nvPr/>
          </p:nvSpPr>
          <p:spPr>
            <a:xfrm rot="5400000">
              <a:off x="766430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50" name="Freeform: Shape 6949">
              <a:extLst>
                <a:ext uri="{FF2B5EF4-FFF2-40B4-BE49-F238E27FC236}">
                  <a16:creationId xmlns:a16="http://schemas.microsoft.com/office/drawing/2014/main" id="{8CB942AC-1FAA-3C9A-B99F-930115E36F65}"/>
                </a:ext>
              </a:extLst>
            </p:cNvPr>
            <p:cNvSpPr/>
            <p:nvPr/>
          </p:nvSpPr>
          <p:spPr>
            <a:xfrm rot="5400000">
              <a:off x="7495182"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51" name="Freeform: Shape 6950">
              <a:extLst>
                <a:ext uri="{FF2B5EF4-FFF2-40B4-BE49-F238E27FC236}">
                  <a16:creationId xmlns:a16="http://schemas.microsoft.com/office/drawing/2014/main" id="{3A731316-DE0D-B03C-CE78-05CE085C9FFC}"/>
                </a:ext>
              </a:extLst>
            </p:cNvPr>
            <p:cNvSpPr/>
            <p:nvPr/>
          </p:nvSpPr>
          <p:spPr>
            <a:xfrm rot="5400000">
              <a:off x="732605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52" name="Freeform: Shape 6951">
              <a:extLst>
                <a:ext uri="{FF2B5EF4-FFF2-40B4-BE49-F238E27FC236}">
                  <a16:creationId xmlns:a16="http://schemas.microsoft.com/office/drawing/2014/main" id="{96ECB1A6-B3CB-4FE2-3890-B3BE6CE5C687}"/>
                </a:ext>
              </a:extLst>
            </p:cNvPr>
            <p:cNvSpPr/>
            <p:nvPr/>
          </p:nvSpPr>
          <p:spPr>
            <a:xfrm rot="5400000">
              <a:off x="7154549"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53" name="Freeform: Shape 6952">
              <a:extLst>
                <a:ext uri="{FF2B5EF4-FFF2-40B4-BE49-F238E27FC236}">
                  <a16:creationId xmlns:a16="http://schemas.microsoft.com/office/drawing/2014/main" id="{27CC6365-60FA-19E1-7BB7-DA98C82A0A4F}"/>
                </a:ext>
              </a:extLst>
            </p:cNvPr>
            <p:cNvSpPr/>
            <p:nvPr/>
          </p:nvSpPr>
          <p:spPr>
            <a:xfrm rot="5400000">
              <a:off x="6985423"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54" name="Freeform: Shape 6953">
              <a:extLst>
                <a:ext uri="{FF2B5EF4-FFF2-40B4-BE49-F238E27FC236}">
                  <a16:creationId xmlns:a16="http://schemas.microsoft.com/office/drawing/2014/main" id="{FA8BAC92-1982-A533-1015-C6ABDDE312A2}"/>
                </a:ext>
              </a:extLst>
            </p:cNvPr>
            <p:cNvSpPr/>
            <p:nvPr/>
          </p:nvSpPr>
          <p:spPr>
            <a:xfrm rot="5400000">
              <a:off x="681629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55" name="Freeform: Shape 6954">
              <a:extLst>
                <a:ext uri="{FF2B5EF4-FFF2-40B4-BE49-F238E27FC236}">
                  <a16:creationId xmlns:a16="http://schemas.microsoft.com/office/drawing/2014/main" id="{F5DB18E4-9F1D-4DEA-266C-C67DC6023FDE}"/>
                </a:ext>
              </a:extLst>
            </p:cNvPr>
            <p:cNvSpPr/>
            <p:nvPr/>
          </p:nvSpPr>
          <p:spPr>
            <a:xfrm rot="5400000">
              <a:off x="6644790"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56" name="Freeform: Shape 6955">
              <a:extLst>
                <a:ext uri="{FF2B5EF4-FFF2-40B4-BE49-F238E27FC236}">
                  <a16:creationId xmlns:a16="http://schemas.microsoft.com/office/drawing/2014/main" id="{8E87081A-A1E8-907A-071C-15D62E487379}"/>
                </a:ext>
              </a:extLst>
            </p:cNvPr>
            <p:cNvSpPr/>
            <p:nvPr/>
          </p:nvSpPr>
          <p:spPr>
            <a:xfrm rot="5400000">
              <a:off x="647328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57" name="Freeform: Shape 6956">
              <a:extLst>
                <a:ext uri="{FF2B5EF4-FFF2-40B4-BE49-F238E27FC236}">
                  <a16:creationId xmlns:a16="http://schemas.microsoft.com/office/drawing/2014/main" id="{76896B29-3AFB-0EA4-CBDC-AB7B110C9D00}"/>
                </a:ext>
              </a:extLst>
            </p:cNvPr>
            <p:cNvSpPr/>
            <p:nvPr/>
          </p:nvSpPr>
          <p:spPr>
            <a:xfrm rot="5400000">
              <a:off x="6304157"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58" name="Freeform: Shape 6957">
              <a:extLst>
                <a:ext uri="{FF2B5EF4-FFF2-40B4-BE49-F238E27FC236}">
                  <a16:creationId xmlns:a16="http://schemas.microsoft.com/office/drawing/2014/main" id="{E19EF87E-4D31-E540-B476-A3775E442F96}"/>
                </a:ext>
              </a:extLst>
            </p:cNvPr>
            <p:cNvSpPr/>
            <p:nvPr/>
          </p:nvSpPr>
          <p:spPr>
            <a:xfrm rot="5400000">
              <a:off x="613503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59" name="Freeform: Shape 6958">
              <a:extLst>
                <a:ext uri="{FF2B5EF4-FFF2-40B4-BE49-F238E27FC236}">
                  <a16:creationId xmlns:a16="http://schemas.microsoft.com/office/drawing/2014/main" id="{F8DD2FEA-B6FA-C3EE-6E7A-874DA92FC424}"/>
                </a:ext>
              </a:extLst>
            </p:cNvPr>
            <p:cNvSpPr/>
            <p:nvPr/>
          </p:nvSpPr>
          <p:spPr>
            <a:xfrm rot="5400000">
              <a:off x="596352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60" name="Freeform: Shape 6959">
              <a:extLst>
                <a:ext uri="{FF2B5EF4-FFF2-40B4-BE49-F238E27FC236}">
                  <a16:creationId xmlns:a16="http://schemas.microsoft.com/office/drawing/2014/main" id="{026942E7-F5F2-BE3D-12ED-8D727A6B1D48}"/>
                </a:ext>
              </a:extLst>
            </p:cNvPr>
            <p:cNvSpPr/>
            <p:nvPr/>
          </p:nvSpPr>
          <p:spPr>
            <a:xfrm rot="5400000">
              <a:off x="579201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61" name="Freeform: Shape 6960">
              <a:extLst>
                <a:ext uri="{FF2B5EF4-FFF2-40B4-BE49-F238E27FC236}">
                  <a16:creationId xmlns:a16="http://schemas.microsoft.com/office/drawing/2014/main" id="{2405A6DA-483A-82F5-415E-1361EBA35035}"/>
                </a:ext>
              </a:extLst>
            </p:cNvPr>
            <p:cNvSpPr/>
            <p:nvPr/>
          </p:nvSpPr>
          <p:spPr>
            <a:xfrm rot="5400000">
              <a:off x="562527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62" name="Freeform: Shape 6961">
              <a:extLst>
                <a:ext uri="{FF2B5EF4-FFF2-40B4-BE49-F238E27FC236}">
                  <a16:creationId xmlns:a16="http://schemas.microsoft.com/office/drawing/2014/main" id="{060B5C5D-97DF-5B14-A2A5-8C28AF47D7A3}"/>
                </a:ext>
              </a:extLst>
            </p:cNvPr>
            <p:cNvSpPr/>
            <p:nvPr/>
          </p:nvSpPr>
          <p:spPr>
            <a:xfrm rot="5400000">
              <a:off x="545376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63" name="Freeform: Shape 6962">
              <a:extLst>
                <a:ext uri="{FF2B5EF4-FFF2-40B4-BE49-F238E27FC236}">
                  <a16:creationId xmlns:a16="http://schemas.microsoft.com/office/drawing/2014/main" id="{1752BB22-4927-AECD-C18D-FF3A2583BC75}"/>
                </a:ext>
              </a:extLst>
            </p:cNvPr>
            <p:cNvSpPr/>
            <p:nvPr/>
          </p:nvSpPr>
          <p:spPr>
            <a:xfrm rot="5400000">
              <a:off x="528225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64" name="Freeform: Shape 6963">
              <a:extLst>
                <a:ext uri="{FF2B5EF4-FFF2-40B4-BE49-F238E27FC236}">
                  <a16:creationId xmlns:a16="http://schemas.microsoft.com/office/drawing/2014/main" id="{055A67AF-E461-02DD-B81E-37123A527225}"/>
                </a:ext>
              </a:extLst>
            </p:cNvPr>
            <p:cNvSpPr/>
            <p:nvPr/>
          </p:nvSpPr>
          <p:spPr>
            <a:xfrm rot="5400000">
              <a:off x="5113131"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65" name="Freeform: Shape 6964">
              <a:extLst>
                <a:ext uri="{FF2B5EF4-FFF2-40B4-BE49-F238E27FC236}">
                  <a16:creationId xmlns:a16="http://schemas.microsoft.com/office/drawing/2014/main" id="{EAE51C5B-077C-6A7A-14F9-2B3A0BF2AF60}"/>
                </a:ext>
              </a:extLst>
            </p:cNvPr>
            <p:cNvSpPr/>
            <p:nvPr/>
          </p:nvSpPr>
          <p:spPr>
            <a:xfrm rot="5400000">
              <a:off x="494400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66" name="Freeform: Shape 6965">
              <a:extLst>
                <a:ext uri="{FF2B5EF4-FFF2-40B4-BE49-F238E27FC236}">
                  <a16:creationId xmlns:a16="http://schemas.microsoft.com/office/drawing/2014/main" id="{01926E7D-C5FA-3C46-B1B8-80AF865544D5}"/>
                </a:ext>
              </a:extLst>
            </p:cNvPr>
            <p:cNvSpPr/>
            <p:nvPr/>
          </p:nvSpPr>
          <p:spPr>
            <a:xfrm rot="5400000">
              <a:off x="4772498"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67" name="Freeform: Shape 6966">
              <a:extLst>
                <a:ext uri="{FF2B5EF4-FFF2-40B4-BE49-F238E27FC236}">
                  <a16:creationId xmlns:a16="http://schemas.microsoft.com/office/drawing/2014/main" id="{1607BBCE-0468-3838-9A02-A2C5BA45F4CD}"/>
                </a:ext>
              </a:extLst>
            </p:cNvPr>
            <p:cNvSpPr/>
            <p:nvPr/>
          </p:nvSpPr>
          <p:spPr>
            <a:xfrm rot="5400000">
              <a:off x="460099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68" name="Freeform: Shape 6967">
              <a:extLst>
                <a:ext uri="{FF2B5EF4-FFF2-40B4-BE49-F238E27FC236}">
                  <a16:creationId xmlns:a16="http://schemas.microsoft.com/office/drawing/2014/main" id="{E850EAFB-4CB1-3BAC-6A4C-F88ACC07A8C0}"/>
                </a:ext>
              </a:extLst>
            </p:cNvPr>
            <p:cNvSpPr/>
            <p:nvPr/>
          </p:nvSpPr>
          <p:spPr>
            <a:xfrm rot="5400000">
              <a:off x="4431865"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69" name="Freeform: Shape 6968">
              <a:extLst>
                <a:ext uri="{FF2B5EF4-FFF2-40B4-BE49-F238E27FC236}">
                  <a16:creationId xmlns:a16="http://schemas.microsoft.com/office/drawing/2014/main" id="{E6F72F2B-7D04-1FB2-FA11-22E955225C1A}"/>
                </a:ext>
              </a:extLst>
            </p:cNvPr>
            <p:cNvSpPr/>
            <p:nvPr/>
          </p:nvSpPr>
          <p:spPr>
            <a:xfrm rot="5400000">
              <a:off x="4262739"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70" name="Freeform: Shape 6969">
              <a:extLst>
                <a:ext uri="{FF2B5EF4-FFF2-40B4-BE49-F238E27FC236}">
                  <a16:creationId xmlns:a16="http://schemas.microsoft.com/office/drawing/2014/main" id="{8C34D569-F616-A81B-E0F1-3F19D261517B}"/>
                </a:ext>
              </a:extLst>
            </p:cNvPr>
            <p:cNvSpPr/>
            <p:nvPr/>
          </p:nvSpPr>
          <p:spPr>
            <a:xfrm rot="5400000">
              <a:off x="409123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71" name="Freeform: Shape 6970">
              <a:extLst>
                <a:ext uri="{FF2B5EF4-FFF2-40B4-BE49-F238E27FC236}">
                  <a16:creationId xmlns:a16="http://schemas.microsoft.com/office/drawing/2014/main" id="{124410EC-B9B4-118B-143C-90C76A4F86E2}"/>
                </a:ext>
              </a:extLst>
            </p:cNvPr>
            <p:cNvSpPr/>
            <p:nvPr/>
          </p:nvSpPr>
          <p:spPr>
            <a:xfrm rot="5400000">
              <a:off x="3922106"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72" name="Freeform: Shape 6971">
              <a:extLst>
                <a:ext uri="{FF2B5EF4-FFF2-40B4-BE49-F238E27FC236}">
                  <a16:creationId xmlns:a16="http://schemas.microsoft.com/office/drawing/2014/main" id="{99506D82-05A1-63F1-496F-48C20C94538E}"/>
                </a:ext>
              </a:extLst>
            </p:cNvPr>
            <p:cNvSpPr/>
            <p:nvPr/>
          </p:nvSpPr>
          <p:spPr>
            <a:xfrm rot="5400000">
              <a:off x="375298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73" name="Freeform: Shape 6972">
              <a:extLst>
                <a:ext uri="{FF2B5EF4-FFF2-40B4-BE49-F238E27FC236}">
                  <a16:creationId xmlns:a16="http://schemas.microsoft.com/office/drawing/2014/main" id="{014F2963-366D-A0DF-4804-1DA887556FAE}"/>
                </a:ext>
              </a:extLst>
            </p:cNvPr>
            <p:cNvSpPr/>
            <p:nvPr/>
          </p:nvSpPr>
          <p:spPr>
            <a:xfrm rot="5400000">
              <a:off x="358147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74" name="Freeform: Shape 6973">
              <a:extLst>
                <a:ext uri="{FF2B5EF4-FFF2-40B4-BE49-F238E27FC236}">
                  <a16:creationId xmlns:a16="http://schemas.microsoft.com/office/drawing/2014/main" id="{16C3BB66-275B-FC5A-24DA-3D7BA9E2E17C}"/>
                </a:ext>
              </a:extLst>
            </p:cNvPr>
            <p:cNvSpPr/>
            <p:nvPr/>
          </p:nvSpPr>
          <p:spPr>
            <a:xfrm rot="5400000">
              <a:off x="340996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75" name="Freeform: Shape 6974">
              <a:extLst>
                <a:ext uri="{FF2B5EF4-FFF2-40B4-BE49-F238E27FC236}">
                  <a16:creationId xmlns:a16="http://schemas.microsoft.com/office/drawing/2014/main" id="{1A9A8C16-C27B-E22D-8E59-FD16EB7849EE}"/>
                </a:ext>
              </a:extLst>
            </p:cNvPr>
            <p:cNvSpPr/>
            <p:nvPr/>
          </p:nvSpPr>
          <p:spPr>
            <a:xfrm rot="5400000">
              <a:off x="3240840"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76" name="Freeform: Shape 6975">
              <a:extLst>
                <a:ext uri="{FF2B5EF4-FFF2-40B4-BE49-F238E27FC236}">
                  <a16:creationId xmlns:a16="http://schemas.microsoft.com/office/drawing/2014/main" id="{637C8922-D53A-6C61-81AD-1663A30A0A1A}"/>
                </a:ext>
              </a:extLst>
            </p:cNvPr>
            <p:cNvSpPr/>
            <p:nvPr/>
          </p:nvSpPr>
          <p:spPr>
            <a:xfrm rot="5400000">
              <a:off x="3071714"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77" name="Freeform: Shape 6976">
              <a:extLst>
                <a:ext uri="{FF2B5EF4-FFF2-40B4-BE49-F238E27FC236}">
                  <a16:creationId xmlns:a16="http://schemas.microsoft.com/office/drawing/2014/main" id="{F10640AC-E98E-A576-A1ED-C310EB0EA515}"/>
                </a:ext>
              </a:extLst>
            </p:cNvPr>
            <p:cNvSpPr/>
            <p:nvPr/>
          </p:nvSpPr>
          <p:spPr>
            <a:xfrm rot="5400000">
              <a:off x="290020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78" name="Freeform: Shape 6977">
              <a:extLst>
                <a:ext uri="{FF2B5EF4-FFF2-40B4-BE49-F238E27FC236}">
                  <a16:creationId xmlns:a16="http://schemas.microsoft.com/office/drawing/2014/main" id="{C5403F27-8894-1204-27D4-4FCEC2A5AE3F}"/>
                </a:ext>
              </a:extLst>
            </p:cNvPr>
            <p:cNvSpPr/>
            <p:nvPr/>
          </p:nvSpPr>
          <p:spPr>
            <a:xfrm rot="5400000">
              <a:off x="851708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79" name="Freeform: Shape 6978">
              <a:extLst>
                <a:ext uri="{FF2B5EF4-FFF2-40B4-BE49-F238E27FC236}">
                  <a16:creationId xmlns:a16="http://schemas.microsoft.com/office/drawing/2014/main" id="{6CBA6904-D975-0F01-EDDF-65D64560DA64}"/>
                </a:ext>
              </a:extLst>
            </p:cNvPr>
            <p:cNvSpPr/>
            <p:nvPr/>
          </p:nvSpPr>
          <p:spPr>
            <a:xfrm rot="5400000">
              <a:off x="8345574"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80" name="Freeform: Shape 6979">
              <a:extLst>
                <a:ext uri="{FF2B5EF4-FFF2-40B4-BE49-F238E27FC236}">
                  <a16:creationId xmlns:a16="http://schemas.microsoft.com/office/drawing/2014/main" id="{DC14AF3A-408A-D6FE-F0C2-5B74297ACBBA}"/>
                </a:ext>
              </a:extLst>
            </p:cNvPr>
            <p:cNvSpPr/>
            <p:nvPr/>
          </p:nvSpPr>
          <p:spPr>
            <a:xfrm rot="5400000">
              <a:off x="8176448"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81" name="Freeform: Shape 6980">
              <a:extLst>
                <a:ext uri="{FF2B5EF4-FFF2-40B4-BE49-F238E27FC236}">
                  <a16:creationId xmlns:a16="http://schemas.microsoft.com/office/drawing/2014/main" id="{68ACAEB4-3BC1-74EA-5CA3-CBE1D0F4FB2C}"/>
                </a:ext>
              </a:extLst>
            </p:cNvPr>
            <p:cNvSpPr/>
            <p:nvPr/>
          </p:nvSpPr>
          <p:spPr>
            <a:xfrm rot="5400000">
              <a:off x="800732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82" name="Freeform: Shape 6981">
              <a:extLst>
                <a:ext uri="{FF2B5EF4-FFF2-40B4-BE49-F238E27FC236}">
                  <a16:creationId xmlns:a16="http://schemas.microsoft.com/office/drawing/2014/main" id="{FFF03654-1852-0007-4565-3C8938BAF8BE}"/>
                </a:ext>
              </a:extLst>
            </p:cNvPr>
            <p:cNvSpPr/>
            <p:nvPr/>
          </p:nvSpPr>
          <p:spPr>
            <a:xfrm rot="5400000">
              <a:off x="783581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83" name="Freeform: Shape 6982">
              <a:extLst>
                <a:ext uri="{FF2B5EF4-FFF2-40B4-BE49-F238E27FC236}">
                  <a16:creationId xmlns:a16="http://schemas.microsoft.com/office/drawing/2014/main" id="{410F168A-4CCB-14EA-D379-5D5F499F04F1}"/>
                </a:ext>
              </a:extLst>
            </p:cNvPr>
            <p:cNvSpPr/>
            <p:nvPr/>
          </p:nvSpPr>
          <p:spPr>
            <a:xfrm rot="5400000">
              <a:off x="766430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84" name="Freeform: Shape 6983">
              <a:extLst>
                <a:ext uri="{FF2B5EF4-FFF2-40B4-BE49-F238E27FC236}">
                  <a16:creationId xmlns:a16="http://schemas.microsoft.com/office/drawing/2014/main" id="{EB393B7E-AE28-3405-B317-452519269432}"/>
                </a:ext>
              </a:extLst>
            </p:cNvPr>
            <p:cNvSpPr/>
            <p:nvPr/>
          </p:nvSpPr>
          <p:spPr>
            <a:xfrm rot="5400000">
              <a:off x="7495182"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85" name="Freeform: Shape 6984">
              <a:extLst>
                <a:ext uri="{FF2B5EF4-FFF2-40B4-BE49-F238E27FC236}">
                  <a16:creationId xmlns:a16="http://schemas.microsoft.com/office/drawing/2014/main" id="{D3E60A1E-9E18-5CD6-B281-45761111C681}"/>
                </a:ext>
              </a:extLst>
            </p:cNvPr>
            <p:cNvSpPr/>
            <p:nvPr/>
          </p:nvSpPr>
          <p:spPr>
            <a:xfrm rot="5400000">
              <a:off x="732605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86" name="Freeform: Shape 6985">
              <a:extLst>
                <a:ext uri="{FF2B5EF4-FFF2-40B4-BE49-F238E27FC236}">
                  <a16:creationId xmlns:a16="http://schemas.microsoft.com/office/drawing/2014/main" id="{EF637F9A-1C08-D2B1-C1B5-B5E4B624A427}"/>
                </a:ext>
              </a:extLst>
            </p:cNvPr>
            <p:cNvSpPr/>
            <p:nvPr/>
          </p:nvSpPr>
          <p:spPr>
            <a:xfrm rot="5400000">
              <a:off x="7154549"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87" name="Freeform: Shape 6986">
              <a:extLst>
                <a:ext uri="{FF2B5EF4-FFF2-40B4-BE49-F238E27FC236}">
                  <a16:creationId xmlns:a16="http://schemas.microsoft.com/office/drawing/2014/main" id="{E9D852F5-679B-E6B3-8278-CC636F008063}"/>
                </a:ext>
              </a:extLst>
            </p:cNvPr>
            <p:cNvSpPr/>
            <p:nvPr/>
          </p:nvSpPr>
          <p:spPr>
            <a:xfrm rot="5400000">
              <a:off x="6985423"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88" name="Freeform: Shape 6987">
              <a:extLst>
                <a:ext uri="{FF2B5EF4-FFF2-40B4-BE49-F238E27FC236}">
                  <a16:creationId xmlns:a16="http://schemas.microsoft.com/office/drawing/2014/main" id="{D7253521-361A-24A3-98F6-A1128F19C596}"/>
                </a:ext>
              </a:extLst>
            </p:cNvPr>
            <p:cNvSpPr/>
            <p:nvPr/>
          </p:nvSpPr>
          <p:spPr>
            <a:xfrm rot="5400000">
              <a:off x="681629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89" name="Freeform: Shape 6988">
              <a:extLst>
                <a:ext uri="{FF2B5EF4-FFF2-40B4-BE49-F238E27FC236}">
                  <a16:creationId xmlns:a16="http://schemas.microsoft.com/office/drawing/2014/main" id="{7FCD72AB-99FD-598C-39C9-3B3850557BF0}"/>
                </a:ext>
              </a:extLst>
            </p:cNvPr>
            <p:cNvSpPr/>
            <p:nvPr/>
          </p:nvSpPr>
          <p:spPr>
            <a:xfrm rot="5400000">
              <a:off x="6644790"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90" name="Freeform: Shape 6989">
              <a:extLst>
                <a:ext uri="{FF2B5EF4-FFF2-40B4-BE49-F238E27FC236}">
                  <a16:creationId xmlns:a16="http://schemas.microsoft.com/office/drawing/2014/main" id="{3DB9C665-DC9C-108B-672C-0992985ACCB9}"/>
                </a:ext>
              </a:extLst>
            </p:cNvPr>
            <p:cNvSpPr/>
            <p:nvPr/>
          </p:nvSpPr>
          <p:spPr>
            <a:xfrm rot="5400000">
              <a:off x="647328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91" name="Freeform: Shape 6990">
              <a:extLst>
                <a:ext uri="{FF2B5EF4-FFF2-40B4-BE49-F238E27FC236}">
                  <a16:creationId xmlns:a16="http://schemas.microsoft.com/office/drawing/2014/main" id="{2038D77F-14F6-B39A-C19D-A3DE00075DF2}"/>
                </a:ext>
              </a:extLst>
            </p:cNvPr>
            <p:cNvSpPr/>
            <p:nvPr/>
          </p:nvSpPr>
          <p:spPr>
            <a:xfrm rot="5400000">
              <a:off x="6304157"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92" name="Freeform: Shape 6991">
              <a:extLst>
                <a:ext uri="{FF2B5EF4-FFF2-40B4-BE49-F238E27FC236}">
                  <a16:creationId xmlns:a16="http://schemas.microsoft.com/office/drawing/2014/main" id="{6662C8D3-EC7B-51CD-1F69-F6D400D5F2D3}"/>
                </a:ext>
              </a:extLst>
            </p:cNvPr>
            <p:cNvSpPr/>
            <p:nvPr/>
          </p:nvSpPr>
          <p:spPr>
            <a:xfrm rot="5400000">
              <a:off x="613503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93" name="Freeform: Shape 6992">
              <a:extLst>
                <a:ext uri="{FF2B5EF4-FFF2-40B4-BE49-F238E27FC236}">
                  <a16:creationId xmlns:a16="http://schemas.microsoft.com/office/drawing/2014/main" id="{5D2A1166-C72C-F5F4-80BB-F620A6DFB65E}"/>
                </a:ext>
              </a:extLst>
            </p:cNvPr>
            <p:cNvSpPr/>
            <p:nvPr/>
          </p:nvSpPr>
          <p:spPr>
            <a:xfrm rot="5400000">
              <a:off x="596352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94" name="Freeform: Shape 6993">
              <a:extLst>
                <a:ext uri="{FF2B5EF4-FFF2-40B4-BE49-F238E27FC236}">
                  <a16:creationId xmlns:a16="http://schemas.microsoft.com/office/drawing/2014/main" id="{87B02809-E4BB-C376-E509-EE8AEFD64A4A}"/>
                </a:ext>
              </a:extLst>
            </p:cNvPr>
            <p:cNvSpPr/>
            <p:nvPr/>
          </p:nvSpPr>
          <p:spPr>
            <a:xfrm rot="5400000">
              <a:off x="579201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95" name="Freeform: Shape 6994">
              <a:extLst>
                <a:ext uri="{FF2B5EF4-FFF2-40B4-BE49-F238E27FC236}">
                  <a16:creationId xmlns:a16="http://schemas.microsoft.com/office/drawing/2014/main" id="{ECDE6920-4903-E843-06B5-983B52A6E768}"/>
                </a:ext>
              </a:extLst>
            </p:cNvPr>
            <p:cNvSpPr/>
            <p:nvPr/>
          </p:nvSpPr>
          <p:spPr>
            <a:xfrm rot="5400000">
              <a:off x="562527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96" name="Freeform: Shape 6995">
              <a:extLst>
                <a:ext uri="{FF2B5EF4-FFF2-40B4-BE49-F238E27FC236}">
                  <a16:creationId xmlns:a16="http://schemas.microsoft.com/office/drawing/2014/main" id="{0F066070-7217-9DC2-2AF0-E0D4FA0016D5}"/>
                </a:ext>
              </a:extLst>
            </p:cNvPr>
            <p:cNvSpPr/>
            <p:nvPr/>
          </p:nvSpPr>
          <p:spPr>
            <a:xfrm rot="5400000">
              <a:off x="545376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97" name="Freeform: Shape 6996">
              <a:extLst>
                <a:ext uri="{FF2B5EF4-FFF2-40B4-BE49-F238E27FC236}">
                  <a16:creationId xmlns:a16="http://schemas.microsoft.com/office/drawing/2014/main" id="{683102B8-CBF9-64A3-3C72-055BDCCA258E}"/>
                </a:ext>
              </a:extLst>
            </p:cNvPr>
            <p:cNvSpPr/>
            <p:nvPr/>
          </p:nvSpPr>
          <p:spPr>
            <a:xfrm rot="5400000">
              <a:off x="528225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98" name="Freeform: Shape 6997">
              <a:extLst>
                <a:ext uri="{FF2B5EF4-FFF2-40B4-BE49-F238E27FC236}">
                  <a16:creationId xmlns:a16="http://schemas.microsoft.com/office/drawing/2014/main" id="{D10EA9CE-DC7A-AE34-C9E5-A2F17D9C7727}"/>
                </a:ext>
              </a:extLst>
            </p:cNvPr>
            <p:cNvSpPr/>
            <p:nvPr/>
          </p:nvSpPr>
          <p:spPr>
            <a:xfrm rot="5400000">
              <a:off x="5113131"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6999" name="Freeform: Shape 6998">
              <a:extLst>
                <a:ext uri="{FF2B5EF4-FFF2-40B4-BE49-F238E27FC236}">
                  <a16:creationId xmlns:a16="http://schemas.microsoft.com/office/drawing/2014/main" id="{23B34C30-19A7-3C9C-74C1-9EFD6A535BA6}"/>
                </a:ext>
              </a:extLst>
            </p:cNvPr>
            <p:cNvSpPr/>
            <p:nvPr/>
          </p:nvSpPr>
          <p:spPr>
            <a:xfrm rot="5400000">
              <a:off x="494400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00" name="Freeform: Shape 6999">
              <a:extLst>
                <a:ext uri="{FF2B5EF4-FFF2-40B4-BE49-F238E27FC236}">
                  <a16:creationId xmlns:a16="http://schemas.microsoft.com/office/drawing/2014/main" id="{3886FABC-1871-3244-0085-5BC3D7D6DEDF}"/>
                </a:ext>
              </a:extLst>
            </p:cNvPr>
            <p:cNvSpPr/>
            <p:nvPr/>
          </p:nvSpPr>
          <p:spPr>
            <a:xfrm rot="5400000">
              <a:off x="4772498"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01" name="Freeform: Shape 7000">
              <a:extLst>
                <a:ext uri="{FF2B5EF4-FFF2-40B4-BE49-F238E27FC236}">
                  <a16:creationId xmlns:a16="http://schemas.microsoft.com/office/drawing/2014/main" id="{3BC45B5D-6B0A-64BF-5E9C-2CFFF2653736}"/>
                </a:ext>
              </a:extLst>
            </p:cNvPr>
            <p:cNvSpPr/>
            <p:nvPr/>
          </p:nvSpPr>
          <p:spPr>
            <a:xfrm rot="5400000">
              <a:off x="460099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02" name="Freeform: Shape 7001">
              <a:extLst>
                <a:ext uri="{FF2B5EF4-FFF2-40B4-BE49-F238E27FC236}">
                  <a16:creationId xmlns:a16="http://schemas.microsoft.com/office/drawing/2014/main" id="{EB402862-00EB-0807-F4AB-7458E0C7FA34}"/>
                </a:ext>
              </a:extLst>
            </p:cNvPr>
            <p:cNvSpPr/>
            <p:nvPr/>
          </p:nvSpPr>
          <p:spPr>
            <a:xfrm rot="5400000">
              <a:off x="4431865"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03" name="Freeform: Shape 7002">
              <a:extLst>
                <a:ext uri="{FF2B5EF4-FFF2-40B4-BE49-F238E27FC236}">
                  <a16:creationId xmlns:a16="http://schemas.microsoft.com/office/drawing/2014/main" id="{84CC4F24-E9F5-B429-2664-87D744B9E3E0}"/>
                </a:ext>
              </a:extLst>
            </p:cNvPr>
            <p:cNvSpPr/>
            <p:nvPr/>
          </p:nvSpPr>
          <p:spPr>
            <a:xfrm rot="5400000">
              <a:off x="4262739"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04" name="Freeform: Shape 7003">
              <a:extLst>
                <a:ext uri="{FF2B5EF4-FFF2-40B4-BE49-F238E27FC236}">
                  <a16:creationId xmlns:a16="http://schemas.microsoft.com/office/drawing/2014/main" id="{6008E17B-F985-6F77-61DE-BC2B2A254312}"/>
                </a:ext>
              </a:extLst>
            </p:cNvPr>
            <p:cNvSpPr/>
            <p:nvPr/>
          </p:nvSpPr>
          <p:spPr>
            <a:xfrm rot="5400000">
              <a:off x="409123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05" name="Freeform: Shape 7004">
              <a:extLst>
                <a:ext uri="{FF2B5EF4-FFF2-40B4-BE49-F238E27FC236}">
                  <a16:creationId xmlns:a16="http://schemas.microsoft.com/office/drawing/2014/main" id="{5B486B30-609D-F6BD-6293-2763E5372C85}"/>
                </a:ext>
              </a:extLst>
            </p:cNvPr>
            <p:cNvSpPr/>
            <p:nvPr/>
          </p:nvSpPr>
          <p:spPr>
            <a:xfrm rot="5400000">
              <a:off x="3922106"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06" name="Freeform: Shape 7005">
              <a:extLst>
                <a:ext uri="{FF2B5EF4-FFF2-40B4-BE49-F238E27FC236}">
                  <a16:creationId xmlns:a16="http://schemas.microsoft.com/office/drawing/2014/main" id="{D8CEF94C-8DB2-C6CC-D573-B2837D1B0730}"/>
                </a:ext>
              </a:extLst>
            </p:cNvPr>
            <p:cNvSpPr/>
            <p:nvPr/>
          </p:nvSpPr>
          <p:spPr>
            <a:xfrm rot="5400000">
              <a:off x="375298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07" name="Freeform: Shape 7006">
              <a:extLst>
                <a:ext uri="{FF2B5EF4-FFF2-40B4-BE49-F238E27FC236}">
                  <a16:creationId xmlns:a16="http://schemas.microsoft.com/office/drawing/2014/main" id="{2EED0311-6450-F760-C1C3-71A4D4127009}"/>
                </a:ext>
              </a:extLst>
            </p:cNvPr>
            <p:cNvSpPr/>
            <p:nvPr/>
          </p:nvSpPr>
          <p:spPr>
            <a:xfrm rot="5400000">
              <a:off x="358147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08" name="Freeform: Shape 7007">
              <a:extLst>
                <a:ext uri="{FF2B5EF4-FFF2-40B4-BE49-F238E27FC236}">
                  <a16:creationId xmlns:a16="http://schemas.microsoft.com/office/drawing/2014/main" id="{01BD08E4-7E9D-3475-3EF8-BE60E8E62414}"/>
                </a:ext>
              </a:extLst>
            </p:cNvPr>
            <p:cNvSpPr/>
            <p:nvPr/>
          </p:nvSpPr>
          <p:spPr>
            <a:xfrm rot="5400000">
              <a:off x="340996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09" name="Freeform: Shape 7008">
              <a:extLst>
                <a:ext uri="{FF2B5EF4-FFF2-40B4-BE49-F238E27FC236}">
                  <a16:creationId xmlns:a16="http://schemas.microsoft.com/office/drawing/2014/main" id="{AE3CD10B-45C7-A778-FF5A-FDF24F2CBE76}"/>
                </a:ext>
              </a:extLst>
            </p:cNvPr>
            <p:cNvSpPr/>
            <p:nvPr/>
          </p:nvSpPr>
          <p:spPr>
            <a:xfrm rot="5400000">
              <a:off x="3240840"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10" name="Freeform: Shape 7009">
              <a:extLst>
                <a:ext uri="{FF2B5EF4-FFF2-40B4-BE49-F238E27FC236}">
                  <a16:creationId xmlns:a16="http://schemas.microsoft.com/office/drawing/2014/main" id="{4EC91DC1-618F-5764-E294-847E49498718}"/>
                </a:ext>
              </a:extLst>
            </p:cNvPr>
            <p:cNvSpPr/>
            <p:nvPr/>
          </p:nvSpPr>
          <p:spPr>
            <a:xfrm rot="5400000">
              <a:off x="3071714"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11" name="Freeform: Shape 7010">
              <a:extLst>
                <a:ext uri="{FF2B5EF4-FFF2-40B4-BE49-F238E27FC236}">
                  <a16:creationId xmlns:a16="http://schemas.microsoft.com/office/drawing/2014/main" id="{D6CED42C-64E2-1C07-8BA3-ED9C1900B8FD}"/>
                </a:ext>
              </a:extLst>
            </p:cNvPr>
            <p:cNvSpPr/>
            <p:nvPr/>
          </p:nvSpPr>
          <p:spPr>
            <a:xfrm rot="5400000">
              <a:off x="290020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12" name="Freeform: Shape 7011">
              <a:extLst>
                <a:ext uri="{FF2B5EF4-FFF2-40B4-BE49-F238E27FC236}">
                  <a16:creationId xmlns:a16="http://schemas.microsoft.com/office/drawing/2014/main" id="{D1850C76-8833-AFCE-A7F2-2D487081E510}"/>
                </a:ext>
              </a:extLst>
            </p:cNvPr>
            <p:cNvSpPr/>
            <p:nvPr/>
          </p:nvSpPr>
          <p:spPr>
            <a:xfrm rot="5400000">
              <a:off x="851708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13" name="Freeform: Shape 7012">
              <a:extLst>
                <a:ext uri="{FF2B5EF4-FFF2-40B4-BE49-F238E27FC236}">
                  <a16:creationId xmlns:a16="http://schemas.microsoft.com/office/drawing/2014/main" id="{3E9BCFBE-E4F2-B17A-3688-FB0EF62D12B1}"/>
                </a:ext>
              </a:extLst>
            </p:cNvPr>
            <p:cNvSpPr/>
            <p:nvPr/>
          </p:nvSpPr>
          <p:spPr>
            <a:xfrm rot="5400000">
              <a:off x="8345574"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14" name="Freeform: Shape 7013">
              <a:extLst>
                <a:ext uri="{FF2B5EF4-FFF2-40B4-BE49-F238E27FC236}">
                  <a16:creationId xmlns:a16="http://schemas.microsoft.com/office/drawing/2014/main" id="{1C62D089-7E6C-C7AE-C2EF-2CB93A130B47}"/>
                </a:ext>
              </a:extLst>
            </p:cNvPr>
            <p:cNvSpPr/>
            <p:nvPr/>
          </p:nvSpPr>
          <p:spPr>
            <a:xfrm rot="5400000">
              <a:off x="8176448"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15" name="Freeform: Shape 7014">
              <a:extLst>
                <a:ext uri="{FF2B5EF4-FFF2-40B4-BE49-F238E27FC236}">
                  <a16:creationId xmlns:a16="http://schemas.microsoft.com/office/drawing/2014/main" id="{5FD9F30C-F35A-CB51-0721-C46DECB43286}"/>
                </a:ext>
              </a:extLst>
            </p:cNvPr>
            <p:cNvSpPr/>
            <p:nvPr/>
          </p:nvSpPr>
          <p:spPr>
            <a:xfrm rot="5400000">
              <a:off x="800732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16" name="Freeform: Shape 7015">
              <a:extLst>
                <a:ext uri="{FF2B5EF4-FFF2-40B4-BE49-F238E27FC236}">
                  <a16:creationId xmlns:a16="http://schemas.microsoft.com/office/drawing/2014/main" id="{46CB2AFA-71A0-BE54-51AB-63E5CE0D8D35}"/>
                </a:ext>
              </a:extLst>
            </p:cNvPr>
            <p:cNvSpPr/>
            <p:nvPr/>
          </p:nvSpPr>
          <p:spPr>
            <a:xfrm rot="5400000">
              <a:off x="783581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17" name="Freeform: Shape 7016">
              <a:extLst>
                <a:ext uri="{FF2B5EF4-FFF2-40B4-BE49-F238E27FC236}">
                  <a16:creationId xmlns:a16="http://schemas.microsoft.com/office/drawing/2014/main" id="{7A730F6E-A72D-2A03-3582-AC3D1CD86770}"/>
                </a:ext>
              </a:extLst>
            </p:cNvPr>
            <p:cNvSpPr/>
            <p:nvPr/>
          </p:nvSpPr>
          <p:spPr>
            <a:xfrm rot="5400000">
              <a:off x="766430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18" name="Freeform: Shape 7017">
              <a:extLst>
                <a:ext uri="{FF2B5EF4-FFF2-40B4-BE49-F238E27FC236}">
                  <a16:creationId xmlns:a16="http://schemas.microsoft.com/office/drawing/2014/main" id="{5161BBDE-4F51-7110-42AE-E90FB36A8A38}"/>
                </a:ext>
              </a:extLst>
            </p:cNvPr>
            <p:cNvSpPr/>
            <p:nvPr/>
          </p:nvSpPr>
          <p:spPr>
            <a:xfrm rot="5400000">
              <a:off x="7495182"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19" name="Freeform: Shape 7018">
              <a:extLst>
                <a:ext uri="{FF2B5EF4-FFF2-40B4-BE49-F238E27FC236}">
                  <a16:creationId xmlns:a16="http://schemas.microsoft.com/office/drawing/2014/main" id="{ADB76DD1-392E-7F5B-2069-EE05B6C940CC}"/>
                </a:ext>
              </a:extLst>
            </p:cNvPr>
            <p:cNvSpPr/>
            <p:nvPr/>
          </p:nvSpPr>
          <p:spPr>
            <a:xfrm rot="5400000">
              <a:off x="732605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20" name="Freeform: Shape 7019">
              <a:extLst>
                <a:ext uri="{FF2B5EF4-FFF2-40B4-BE49-F238E27FC236}">
                  <a16:creationId xmlns:a16="http://schemas.microsoft.com/office/drawing/2014/main" id="{A177D116-E89F-B92E-7795-022D2CC7FED2}"/>
                </a:ext>
              </a:extLst>
            </p:cNvPr>
            <p:cNvSpPr/>
            <p:nvPr/>
          </p:nvSpPr>
          <p:spPr>
            <a:xfrm rot="5400000">
              <a:off x="7154549"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21" name="Freeform: Shape 7020">
              <a:extLst>
                <a:ext uri="{FF2B5EF4-FFF2-40B4-BE49-F238E27FC236}">
                  <a16:creationId xmlns:a16="http://schemas.microsoft.com/office/drawing/2014/main" id="{E03ECF87-0F2D-4511-7913-41189D14A2B0}"/>
                </a:ext>
              </a:extLst>
            </p:cNvPr>
            <p:cNvSpPr/>
            <p:nvPr/>
          </p:nvSpPr>
          <p:spPr>
            <a:xfrm rot="5400000">
              <a:off x="6985423"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22" name="Freeform: Shape 7021">
              <a:extLst>
                <a:ext uri="{FF2B5EF4-FFF2-40B4-BE49-F238E27FC236}">
                  <a16:creationId xmlns:a16="http://schemas.microsoft.com/office/drawing/2014/main" id="{82AFFFC9-21E8-08F8-1B65-BC21291149D3}"/>
                </a:ext>
              </a:extLst>
            </p:cNvPr>
            <p:cNvSpPr/>
            <p:nvPr/>
          </p:nvSpPr>
          <p:spPr>
            <a:xfrm rot="5400000">
              <a:off x="681629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23" name="Freeform: Shape 7022">
              <a:extLst>
                <a:ext uri="{FF2B5EF4-FFF2-40B4-BE49-F238E27FC236}">
                  <a16:creationId xmlns:a16="http://schemas.microsoft.com/office/drawing/2014/main" id="{9490627A-A089-93CB-6899-749B4443AAA9}"/>
                </a:ext>
              </a:extLst>
            </p:cNvPr>
            <p:cNvSpPr/>
            <p:nvPr/>
          </p:nvSpPr>
          <p:spPr>
            <a:xfrm rot="5400000">
              <a:off x="6644790"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24" name="Freeform: Shape 7023">
              <a:extLst>
                <a:ext uri="{FF2B5EF4-FFF2-40B4-BE49-F238E27FC236}">
                  <a16:creationId xmlns:a16="http://schemas.microsoft.com/office/drawing/2014/main" id="{EE3847C2-6EC3-959B-E950-E4F0B38BAFE8}"/>
                </a:ext>
              </a:extLst>
            </p:cNvPr>
            <p:cNvSpPr/>
            <p:nvPr/>
          </p:nvSpPr>
          <p:spPr>
            <a:xfrm rot="5400000">
              <a:off x="647328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25" name="Freeform: Shape 7024">
              <a:extLst>
                <a:ext uri="{FF2B5EF4-FFF2-40B4-BE49-F238E27FC236}">
                  <a16:creationId xmlns:a16="http://schemas.microsoft.com/office/drawing/2014/main" id="{0FAB6081-6648-BC9D-05CC-835EC7835400}"/>
                </a:ext>
              </a:extLst>
            </p:cNvPr>
            <p:cNvSpPr/>
            <p:nvPr/>
          </p:nvSpPr>
          <p:spPr>
            <a:xfrm rot="5400000">
              <a:off x="6304157"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26" name="Freeform: Shape 7025">
              <a:extLst>
                <a:ext uri="{FF2B5EF4-FFF2-40B4-BE49-F238E27FC236}">
                  <a16:creationId xmlns:a16="http://schemas.microsoft.com/office/drawing/2014/main" id="{BF6322F7-D9F9-AA1E-7023-90D23A9A6DDC}"/>
                </a:ext>
              </a:extLst>
            </p:cNvPr>
            <p:cNvSpPr/>
            <p:nvPr/>
          </p:nvSpPr>
          <p:spPr>
            <a:xfrm rot="5400000">
              <a:off x="613503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27" name="Freeform: Shape 7026">
              <a:extLst>
                <a:ext uri="{FF2B5EF4-FFF2-40B4-BE49-F238E27FC236}">
                  <a16:creationId xmlns:a16="http://schemas.microsoft.com/office/drawing/2014/main" id="{84270494-AB82-DAD1-A9E7-D56151A775B9}"/>
                </a:ext>
              </a:extLst>
            </p:cNvPr>
            <p:cNvSpPr/>
            <p:nvPr/>
          </p:nvSpPr>
          <p:spPr>
            <a:xfrm rot="5400000">
              <a:off x="596352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28" name="Freeform: Shape 7027">
              <a:extLst>
                <a:ext uri="{FF2B5EF4-FFF2-40B4-BE49-F238E27FC236}">
                  <a16:creationId xmlns:a16="http://schemas.microsoft.com/office/drawing/2014/main" id="{6FEEBD7A-D16B-C37F-F420-71EBEE844E40}"/>
                </a:ext>
              </a:extLst>
            </p:cNvPr>
            <p:cNvSpPr/>
            <p:nvPr/>
          </p:nvSpPr>
          <p:spPr>
            <a:xfrm rot="5400000">
              <a:off x="579201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29" name="Freeform: Shape 7028">
              <a:extLst>
                <a:ext uri="{FF2B5EF4-FFF2-40B4-BE49-F238E27FC236}">
                  <a16:creationId xmlns:a16="http://schemas.microsoft.com/office/drawing/2014/main" id="{4FA62393-F698-6EB5-1748-57B597AD2FCE}"/>
                </a:ext>
              </a:extLst>
            </p:cNvPr>
            <p:cNvSpPr/>
            <p:nvPr/>
          </p:nvSpPr>
          <p:spPr>
            <a:xfrm rot="5400000">
              <a:off x="562527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30" name="Freeform: Shape 7029">
              <a:extLst>
                <a:ext uri="{FF2B5EF4-FFF2-40B4-BE49-F238E27FC236}">
                  <a16:creationId xmlns:a16="http://schemas.microsoft.com/office/drawing/2014/main" id="{7455F093-FE89-930A-824A-E44D04426F4C}"/>
                </a:ext>
              </a:extLst>
            </p:cNvPr>
            <p:cNvSpPr/>
            <p:nvPr/>
          </p:nvSpPr>
          <p:spPr>
            <a:xfrm rot="5400000">
              <a:off x="545376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31" name="Freeform: Shape 7030">
              <a:extLst>
                <a:ext uri="{FF2B5EF4-FFF2-40B4-BE49-F238E27FC236}">
                  <a16:creationId xmlns:a16="http://schemas.microsoft.com/office/drawing/2014/main" id="{F6C0EEDC-168B-77F3-7515-80C8979BA31F}"/>
                </a:ext>
              </a:extLst>
            </p:cNvPr>
            <p:cNvSpPr/>
            <p:nvPr/>
          </p:nvSpPr>
          <p:spPr>
            <a:xfrm rot="5400000">
              <a:off x="528225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32" name="Freeform: Shape 7031">
              <a:extLst>
                <a:ext uri="{FF2B5EF4-FFF2-40B4-BE49-F238E27FC236}">
                  <a16:creationId xmlns:a16="http://schemas.microsoft.com/office/drawing/2014/main" id="{DA74E310-7309-407B-A178-E665DAC74C15}"/>
                </a:ext>
              </a:extLst>
            </p:cNvPr>
            <p:cNvSpPr/>
            <p:nvPr/>
          </p:nvSpPr>
          <p:spPr>
            <a:xfrm rot="5400000">
              <a:off x="5113131"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33" name="Freeform: Shape 7032">
              <a:extLst>
                <a:ext uri="{FF2B5EF4-FFF2-40B4-BE49-F238E27FC236}">
                  <a16:creationId xmlns:a16="http://schemas.microsoft.com/office/drawing/2014/main" id="{F9F697BA-8F57-8254-BEEA-69979096B6FB}"/>
                </a:ext>
              </a:extLst>
            </p:cNvPr>
            <p:cNvSpPr/>
            <p:nvPr/>
          </p:nvSpPr>
          <p:spPr>
            <a:xfrm rot="5400000">
              <a:off x="494400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34" name="Freeform: Shape 7033">
              <a:extLst>
                <a:ext uri="{FF2B5EF4-FFF2-40B4-BE49-F238E27FC236}">
                  <a16:creationId xmlns:a16="http://schemas.microsoft.com/office/drawing/2014/main" id="{07DD39F9-8694-839A-AD52-5ADCB66926F7}"/>
                </a:ext>
              </a:extLst>
            </p:cNvPr>
            <p:cNvSpPr/>
            <p:nvPr/>
          </p:nvSpPr>
          <p:spPr>
            <a:xfrm rot="5400000">
              <a:off x="4772498"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35" name="Freeform: Shape 7034">
              <a:extLst>
                <a:ext uri="{FF2B5EF4-FFF2-40B4-BE49-F238E27FC236}">
                  <a16:creationId xmlns:a16="http://schemas.microsoft.com/office/drawing/2014/main" id="{0C905108-D3DD-054F-FCC0-D1A90A218675}"/>
                </a:ext>
              </a:extLst>
            </p:cNvPr>
            <p:cNvSpPr/>
            <p:nvPr/>
          </p:nvSpPr>
          <p:spPr>
            <a:xfrm rot="5400000">
              <a:off x="460099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36" name="Freeform: Shape 7035">
              <a:extLst>
                <a:ext uri="{FF2B5EF4-FFF2-40B4-BE49-F238E27FC236}">
                  <a16:creationId xmlns:a16="http://schemas.microsoft.com/office/drawing/2014/main" id="{A5B093E6-B0FF-2304-3CA9-3E80BFDE6657}"/>
                </a:ext>
              </a:extLst>
            </p:cNvPr>
            <p:cNvSpPr/>
            <p:nvPr/>
          </p:nvSpPr>
          <p:spPr>
            <a:xfrm rot="5400000">
              <a:off x="4431865"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37" name="Freeform: Shape 7036">
              <a:extLst>
                <a:ext uri="{FF2B5EF4-FFF2-40B4-BE49-F238E27FC236}">
                  <a16:creationId xmlns:a16="http://schemas.microsoft.com/office/drawing/2014/main" id="{6BD47FFD-ED94-4009-B2D6-7CFA58F1E64E}"/>
                </a:ext>
              </a:extLst>
            </p:cNvPr>
            <p:cNvSpPr/>
            <p:nvPr/>
          </p:nvSpPr>
          <p:spPr>
            <a:xfrm rot="5400000">
              <a:off x="4262739"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38" name="Freeform: Shape 7037">
              <a:extLst>
                <a:ext uri="{FF2B5EF4-FFF2-40B4-BE49-F238E27FC236}">
                  <a16:creationId xmlns:a16="http://schemas.microsoft.com/office/drawing/2014/main" id="{AC6D884A-81C6-87E1-61DA-A1D0DF55D41D}"/>
                </a:ext>
              </a:extLst>
            </p:cNvPr>
            <p:cNvSpPr/>
            <p:nvPr/>
          </p:nvSpPr>
          <p:spPr>
            <a:xfrm rot="5400000">
              <a:off x="409123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39" name="Freeform: Shape 7038">
              <a:extLst>
                <a:ext uri="{FF2B5EF4-FFF2-40B4-BE49-F238E27FC236}">
                  <a16:creationId xmlns:a16="http://schemas.microsoft.com/office/drawing/2014/main" id="{D75AC8D1-1E28-0587-6A19-03DE8BD37072}"/>
                </a:ext>
              </a:extLst>
            </p:cNvPr>
            <p:cNvSpPr/>
            <p:nvPr/>
          </p:nvSpPr>
          <p:spPr>
            <a:xfrm rot="5400000">
              <a:off x="3922106"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40" name="Freeform: Shape 7039">
              <a:extLst>
                <a:ext uri="{FF2B5EF4-FFF2-40B4-BE49-F238E27FC236}">
                  <a16:creationId xmlns:a16="http://schemas.microsoft.com/office/drawing/2014/main" id="{7A5B284F-6280-2B8D-C865-FA2A448E2264}"/>
                </a:ext>
              </a:extLst>
            </p:cNvPr>
            <p:cNvSpPr/>
            <p:nvPr/>
          </p:nvSpPr>
          <p:spPr>
            <a:xfrm rot="5400000">
              <a:off x="375298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41" name="Freeform: Shape 7040">
              <a:extLst>
                <a:ext uri="{FF2B5EF4-FFF2-40B4-BE49-F238E27FC236}">
                  <a16:creationId xmlns:a16="http://schemas.microsoft.com/office/drawing/2014/main" id="{E6D43EAB-BD18-1C9C-3DCC-AED0B4DED654}"/>
                </a:ext>
              </a:extLst>
            </p:cNvPr>
            <p:cNvSpPr/>
            <p:nvPr/>
          </p:nvSpPr>
          <p:spPr>
            <a:xfrm rot="5400000">
              <a:off x="358147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42" name="Freeform: Shape 7041">
              <a:extLst>
                <a:ext uri="{FF2B5EF4-FFF2-40B4-BE49-F238E27FC236}">
                  <a16:creationId xmlns:a16="http://schemas.microsoft.com/office/drawing/2014/main" id="{0645FD3C-3A43-9CC8-11C0-9440E272E547}"/>
                </a:ext>
              </a:extLst>
            </p:cNvPr>
            <p:cNvSpPr/>
            <p:nvPr/>
          </p:nvSpPr>
          <p:spPr>
            <a:xfrm rot="5400000">
              <a:off x="340996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43" name="Freeform: Shape 7042">
              <a:extLst>
                <a:ext uri="{FF2B5EF4-FFF2-40B4-BE49-F238E27FC236}">
                  <a16:creationId xmlns:a16="http://schemas.microsoft.com/office/drawing/2014/main" id="{1972F887-A610-BDFD-1D6E-74776A9C56A9}"/>
                </a:ext>
              </a:extLst>
            </p:cNvPr>
            <p:cNvSpPr/>
            <p:nvPr/>
          </p:nvSpPr>
          <p:spPr>
            <a:xfrm rot="5400000">
              <a:off x="3240840"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44" name="Freeform: Shape 7043">
              <a:extLst>
                <a:ext uri="{FF2B5EF4-FFF2-40B4-BE49-F238E27FC236}">
                  <a16:creationId xmlns:a16="http://schemas.microsoft.com/office/drawing/2014/main" id="{A9B94BC6-D2B5-4113-CD37-F5E23D0B859B}"/>
                </a:ext>
              </a:extLst>
            </p:cNvPr>
            <p:cNvSpPr/>
            <p:nvPr/>
          </p:nvSpPr>
          <p:spPr>
            <a:xfrm rot="5400000">
              <a:off x="3071714"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45" name="Freeform: Shape 7044">
              <a:extLst>
                <a:ext uri="{FF2B5EF4-FFF2-40B4-BE49-F238E27FC236}">
                  <a16:creationId xmlns:a16="http://schemas.microsoft.com/office/drawing/2014/main" id="{5E98AF18-8E3C-3787-25DA-4534F1A8EF4D}"/>
                </a:ext>
              </a:extLst>
            </p:cNvPr>
            <p:cNvSpPr/>
            <p:nvPr/>
          </p:nvSpPr>
          <p:spPr>
            <a:xfrm rot="5400000">
              <a:off x="290020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46" name="Freeform: Shape 7045">
              <a:extLst>
                <a:ext uri="{FF2B5EF4-FFF2-40B4-BE49-F238E27FC236}">
                  <a16:creationId xmlns:a16="http://schemas.microsoft.com/office/drawing/2014/main" id="{BC58639A-654A-DC71-C40C-1B05A711D614}"/>
                </a:ext>
              </a:extLst>
            </p:cNvPr>
            <p:cNvSpPr/>
            <p:nvPr/>
          </p:nvSpPr>
          <p:spPr>
            <a:xfrm rot="5400000">
              <a:off x="851469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47" name="Freeform: Shape 7046">
              <a:extLst>
                <a:ext uri="{FF2B5EF4-FFF2-40B4-BE49-F238E27FC236}">
                  <a16:creationId xmlns:a16="http://schemas.microsoft.com/office/drawing/2014/main" id="{33BCA19B-DCBB-43E8-ECAD-9507088550B0}"/>
                </a:ext>
              </a:extLst>
            </p:cNvPr>
            <p:cNvSpPr/>
            <p:nvPr/>
          </p:nvSpPr>
          <p:spPr>
            <a:xfrm rot="5400000">
              <a:off x="8343192"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48" name="Freeform: Shape 7047">
              <a:extLst>
                <a:ext uri="{FF2B5EF4-FFF2-40B4-BE49-F238E27FC236}">
                  <a16:creationId xmlns:a16="http://schemas.microsoft.com/office/drawing/2014/main" id="{48244629-4149-F10A-2775-735400847987}"/>
                </a:ext>
              </a:extLst>
            </p:cNvPr>
            <p:cNvSpPr/>
            <p:nvPr/>
          </p:nvSpPr>
          <p:spPr>
            <a:xfrm rot="5400000">
              <a:off x="8174066"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49" name="Freeform: Shape 7048">
              <a:extLst>
                <a:ext uri="{FF2B5EF4-FFF2-40B4-BE49-F238E27FC236}">
                  <a16:creationId xmlns:a16="http://schemas.microsoft.com/office/drawing/2014/main" id="{D6BE6653-98D6-76EE-CB4E-72876902E767}"/>
                </a:ext>
              </a:extLst>
            </p:cNvPr>
            <p:cNvSpPr/>
            <p:nvPr/>
          </p:nvSpPr>
          <p:spPr>
            <a:xfrm rot="5400000">
              <a:off x="800494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50" name="Freeform: Shape 7049">
              <a:extLst>
                <a:ext uri="{FF2B5EF4-FFF2-40B4-BE49-F238E27FC236}">
                  <a16:creationId xmlns:a16="http://schemas.microsoft.com/office/drawing/2014/main" id="{8024BFEB-4CB1-0946-E797-37647B7BEA8E}"/>
                </a:ext>
              </a:extLst>
            </p:cNvPr>
            <p:cNvSpPr/>
            <p:nvPr/>
          </p:nvSpPr>
          <p:spPr>
            <a:xfrm rot="5400000">
              <a:off x="783343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51" name="Freeform: Shape 7050">
              <a:extLst>
                <a:ext uri="{FF2B5EF4-FFF2-40B4-BE49-F238E27FC236}">
                  <a16:creationId xmlns:a16="http://schemas.microsoft.com/office/drawing/2014/main" id="{1893BC42-A426-E551-7008-44445A16F3F3}"/>
                </a:ext>
              </a:extLst>
            </p:cNvPr>
            <p:cNvSpPr/>
            <p:nvPr/>
          </p:nvSpPr>
          <p:spPr>
            <a:xfrm rot="5400000">
              <a:off x="766192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52" name="Freeform: Shape 7051">
              <a:extLst>
                <a:ext uri="{FF2B5EF4-FFF2-40B4-BE49-F238E27FC236}">
                  <a16:creationId xmlns:a16="http://schemas.microsoft.com/office/drawing/2014/main" id="{C7B5C0A5-E89B-6604-D142-512B0745E82B}"/>
                </a:ext>
              </a:extLst>
            </p:cNvPr>
            <p:cNvSpPr/>
            <p:nvPr/>
          </p:nvSpPr>
          <p:spPr>
            <a:xfrm rot="5400000">
              <a:off x="7492800"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53" name="Freeform: Shape 7052">
              <a:extLst>
                <a:ext uri="{FF2B5EF4-FFF2-40B4-BE49-F238E27FC236}">
                  <a16:creationId xmlns:a16="http://schemas.microsoft.com/office/drawing/2014/main" id="{B8694E77-5AD3-E258-DBC8-77EB998E1382}"/>
                </a:ext>
              </a:extLst>
            </p:cNvPr>
            <p:cNvSpPr/>
            <p:nvPr/>
          </p:nvSpPr>
          <p:spPr>
            <a:xfrm rot="5400000">
              <a:off x="732367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54" name="Freeform: Shape 7053">
              <a:extLst>
                <a:ext uri="{FF2B5EF4-FFF2-40B4-BE49-F238E27FC236}">
                  <a16:creationId xmlns:a16="http://schemas.microsoft.com/office/drawing/2014/main" id="{935A8B9D-DACC-E034-1D45-8AC1F3672DF8}"/>
                </a:ext>
              </a:extLst>
            </p:cNvPr>
            <p:cNvSpPr/>
            <p:nvPr/>
          </p:nvSpPr>
          <p:spPr>
            <a:xfrm rot="5400000">
              <a:off x="7152167"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55" name="Freeform: Shape 7054">
              <a:extLst>
                <a:ext uri="{FF2B5EF4-FFF2-40B4-BE49-F238E27FC236}">
                  <a16:creationId xmlns:a16="http://schemas.microsoft.com/office/drawing/2014/main" id="{2CDCBF42-8A85-9592-45E5-1D8D50077158}"/>
                </a:ext>
              </a:extLst>
            </p:cNvPr>
            <p:cNvSpPr/>
            <p:nvPr/>
          </p:nvSpPr>
          <p:spPr>
            <a:xfrm rot="5400000">
              <a:off x="6983041"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56" name="Freeform: Shape 7055">
              <a:extLst>
                <a:ext uri="{FF2B5EF4-FFF2-40B4-BE49-F238E27FC236}">
                  <a16:creationId xmlns:a16="http://schemas.microsoft.com/office/drawing/2014/main" id="{58A6F41C-9836-1157-2CA8-C90DDE331C99}"/>
                </a:ext>
              </a:extLst>
            </p:cNvPr>
            <p:cNvSpPr/>
            <p:nvPr/>
          </p:nvSpPr>
          <p:spPr>
            <a:xfrm rot="5400000">
              <a:off x="681391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57" name="Freeform: Shape 7056">
              <a:extLst>
                <a:ext uri="{FF2B5EF4-FFF2-40B4-BE49-F238E27FC236}">
                  <a16:creationId xmlns:a16="http://schemas.microsoft.com/office/drawing/2014/main" id="{6066C523-9706-B0B9-04AC-DEC30D261588}"/>
                </a:ext>
              </a:extLst>
            </p:cNvPr>
            <p:cNvSpPr/>
            <p:nvPr/>
          </p:nvSpPr>
          <p:spPr>
            <a:xfrm rot="5400000">
              <a:off x="6642408"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58" name="Freeform: Shape 7057">
              <a:extLst>
                <a:ext uri="{FF2B5EF4-FFF2-40B4-BE49-F238E27FC236}">
                  <a16:creationId xmlns:a16="http://schemas.microsoft.com/office/drawing/2014/main" id="{10DD436E-127E-8B39-780D-B8F5285690AC}"/>
                </a:ext>
              </a:extLst>
            </p:cNvPr>
            <p:cNvSpPr/>
            <p:nvPr/>
          </p:nvSpPr>
          <p:spPr>
            <a:xfrm rot="5400000">
              <a:off x="647090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59" name="Freeform: Shape 7058">
              <a:extLst>
                <a:ext uri="{FF2B5EF4-FFF2-40B4-BE49-F238E27FC236}">
                  <a16:creationId xmlns:a16="http://schemas.microsoft.com/office/drawing/2014/main" id="{82B487D8-38B1-00ED-646F-58066DA5E45A}"/>
                </a:ext>
              </a:extLst>
            </p:cNvPr>
            <p:cNvSpPr/>
            <p:nvPr/>
          </p:nvSpPr>
          <p:spPr>
            <a:xfrm rot="5400000">
              <a:off x="6301775"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60" name="Freeform: Shape 7059">
              <a:extLst>
                <a:ext uri="{FF2B5EF4-FFF2-40B4-BE49-F238E27FC236}">
                  <a16:creationId xmlns:a16="http://schemas.microsoft.com/office/drawing/2014/main" id="{BAAF410B-3023-2F51-DFD2-483AB1BA0101}"/>
                </a:ext>
              </a:extLst>
            </p:cNvPr>
            <p:cNvSpPr/>
            <p:nvPr/>
          </p:nvSpPr>
          <p:spPr>
            <a:xfrm rot="5400000">
              <a:off x="613264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61" name="Freeform: Shape 7060">
              <a:extLst>
                <a:ext uri="{FF2B5EF4-FFF2-40B4-BE49-F238E27FC236}">
                  <a16:creationId xmlns:a16="http://schemas.microsoft.com/office/drawing/2014/main" id="{D7DAA124-D956-9A5F-E9B4-D12FCEBBD67E}"/>
                </a:ext>
              </a:extLst>
            </p:cNvPr>
            <p:cNvSpPr/>
            <p:nvPr/>
          </p:nvSpPr>
          <p:spPr>
            <a:xfrm rot="5400000">
              <a:off x="596114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62" name="Freeform: Shape 7061">
              <a:extLst>
                <a:ext uri="{FF2B5EF4-FFF2-40B4-BE49-F238E27FC236}">
                  <a16:creationId xmlns:a16="http://schemas.microsoft.com/office/drawing/2014/main" id="{1380FF11-0F7B-973E-AEF0-463F2249B6B2}"/>
                </a:ext>
              </a:extLst>
            </p:cNvPr>
            <p:cNvSpPr/>
            <p:nvPr/>
          </p:nvSpPr>
          <p:spPr>
            <a:xfrm rot="5400000">
              <a:off x="578963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63" name="Freeform: Shape 7062">
              <a:extLst>
                <a:ext uri="{FF2B5EF4-FFF2-40B4-BE49-F238E27FC236}">
                  <a16:creationId xmlns:a16="http://schemas.microsoft.com/office/drawing/2014/main" id="{FAC046B0-CE73-7895-8F70-39098536F978}"/>
                </a:ext>
              </a:extLst>
            </p:cNvPr>
            <p:cNvSpPr/>
            <p:nvPr/>
          </p:nvSpPr>
          <p:spPr>
            <a:xfrm rot="5400000">
              <a:off x="562289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64" name="Freeform: Shape 7063">
              <a:extLst>
                <a:ext uri="{FF2B5EF4-FFF2-40B4-BE49-F238E27FC236}">
                  <a16:creationId xmlns:a16="http://schemas.microsoft.com/office/drawing/2014/main" id="{B3F7E881-4F6D-68C4-1DBF-928A64D2A155}"/>
                </a:ext>
              </a:extLst>
            </p:cNvPr>
            <p:cNvSpPr/>
            <p:nvPr/>
          </p:nvSpPr>
          <p:spPr>
            <a:xfrm rot="5400000">
              <a:off x="545138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65" name="Freeform: Shape 7064">
              <a:extLst>
                <a:ext uri="{FF2B5EF4-FFF2-40B4-BE49-F238E27FC236}">
                  <a16:creationId xmlns:a16="http://schemas.microsoft.com/office/drawing/2014/main" id="{E9CA8359-2EE6-0D0F-1134-C913E4C5D818}"/>
                </a:ext>
              </a:extLst>
            </p:cNvPr>
            <p:cNvSpPr/>
            <p:nvPr/>
          </p:nvSpPr>
          <p:spPr>
            <a:xfrm rot="5400000">
              <a:off x="527987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66" name="Freeform: Shape 7065">
              <a:extLst>
                <a:ext uri="{FF2B5EF4-FFF2-40B4-BE49-F238E27FC236}">
                  <a16:creationId xmlns:a16="http://schemas.microsoft.com/office/drawing/2014/main" id="{4369B95C-1B90-80E8-D7CC-0F57441C0711}"/>
                </a:ext>
              </a:extLst>
            </p:cNvPr>
            <p:cNvSpPr/>
            <p:nvPr/>
          </p:nvSpPr>
          <p:spPr>
            <a:xfrm rot="5400000">
              <a:off x="5110749"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67" name="Freeform: Shape 7066">
              <a:extLst>
                <a:ext uri="{FF2B5EF4-FFF2-40B4-BE49-F238E27FC236}">
                  <a16:creationId xmlns:a16="http://schemas.microsoft.com/office/drawing/2014/main" id="{74CE296A-7423-32DF-C91F-90A2F06F5912}"/>
                </a:ext>
              </a:extLst>
            </p:cNvPr>
            <p:cNvSpPr/>
            <p:nvPr/>
          </p:nvSpPr>
          <p:spPr>
            <a:xfrm rot="5400000">
              <a:off x="494162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68" name="Freeform: Shape 7067">
              <a:extLst>
                <a:ext uri="{FF2B5EF4-FFF2-40B4-BE49-F238E27FC236}">
                  <a16:creationId xmlns:a16="http://schemas.microsoft.com/office/drawing/2014/main" id="{A9816CF1-CA87-8040-9080-F17E91EEE208}"/>
                </a:ext>
              </a:extLst>
            </p:cNvPr>
            <p:cNvSpPr/>
            <p:nvPr/>
          </p:nvSpPr>
          <p:spPr>
            <a:xfrm rot="5400000">
              <a:off x="4770116"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69" name="Freeform: Shape 7068">
              <a:extLst>
                <a:ext uri="{FF2B5EF4-FFF2-40B4-BE49-F238E27FC236}">
                  <a16:creationId xmlns:a16="http://schemas.microsoft.com/office/drawing/2014/main" id="{6191674D-AE03-282E-C128-9C9A395B287A}"/>
                </a:ext>
              </a:extLst>
            </p:cNvPr>
            <p:cNvSpPr/>
            <p:nvPr/>
          </p:nvSpPr>
          <p:spPr>
            <a:xfrm rot="5400000">
              <a:off x="459860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70" name="Freeform: Shape 7069">
              <a:extLst>
                <a:ext uri="{FF2B5EF4-FFF2-40B4-BE49-F238E27FC236}">
                  <a16:creationId xmlns:a16="http://schemas.microsoft.com/office/drawing/2014/main" id="{8B59217C-0F4F-4D70-E9DC-F9045924544F}"/>
                </a:ext>
              </a:extLst>
            </p:cNvPr>
            <p:cNvSpPr/>
            <p:nvPr/>
          </p:nvSpPr>
          <p:spPr>
            <a:xfrm rot="5400000">
              <a:off x="4429483"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71" name="Freeform: Shape 7070">
              <a:extLst>
                <a:ext uri="{FF2B5EF4-FFF2-40B4-BE49-F238E27FC236}">
                  <a16:creationId xmlns:a16="http://schemas.microsoft.com/office/drawing/2014/main" id="{96C68723-32DD-D05A-E8CC-3A47C2648B42}"/>
                </a:ext>
              </a:extLst>
            </p:cNvPr>
            <p:cNvSpPr/>
            <p:nvPr/>
          </p:nvSpPr>
          <p:spPr>
            <a:xfrm rot="5400000">
              <a:off x="4260357"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72" name="Freeform: Shape 7071">
              <a:extLst>
                <a:ext uri="{FF2B5EF4-FFF2-40B4-BE49-F238E27FC236}">
                  <a16:creationId xmlns:a16="http://schemas.microsoft.com/office/drawing/2014/main" id="{6B7BCB75-D3FF-DC41-D20C-E4DDBF85F83B}"/>
                </a:ext>
              </a:extLst>
            </p:cNvPr>
            <p:cNvSpPr/>
            <p:nvPr/>
          </p:nvSpPr>
          <p:spPr>
            <a:xfrm rot="5400000">
              <a:off x="408885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73" name="Freeform: Shape 7072">
              <a:extLst>
                <a:ext uri="{FF2B5EF4-FFF2-40B4-BE49-F238E27FC236}">
                  <a16:creationId xmlns:a16="http://schemas.microsoft.com/office/drawing/2014/main" id="{F41DFE21-8FE7-45FE-F821-ED0C4B0B5497}"/>
                </a:ext>
              </a:extLst>
            </p:cNvPr>
            <p:cNvSpPr/>
            <p:nvPr/>
          </p:nvSpPr>
          <p:spPr>
            <a:xfrm rot="5400000">
              <a:off x="3919724"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74" name="Freeform: Shape 7073">
              <a:extLst>
                <a:ext uri="{FF2B5EF4-FFF2-40B4-BE49-F238E27FC236}">
                  <a16:creationId xmlns:a16="http://schemas.microsoft.com/office/drawing/2014/main" id="{153CE09D-2728-C9E1-0605-0CE093D10B8E}"/>
                </a:ext>
              </a:extLst>
            </p:cNvPr>
            <p:cNvSpPr/>
            <p:nvPr/>
          </p:nvSpPr>
          <p:spPr>
            <a:xfrm rot="5400000">
              <a:off x="375059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75" name="Freeform: Shape 7074">
              <a:extLst>
                <a:ext uri="{FF2B5EF4-FFF2-40B4-BE49-F238E27FC236}">
                  <a16:creationId xmlns:a16="http://schemas.microsoft.com/office/drawing/2014/main" id="{15B56954-128F-C474-B68C-D67FAB38A3F6}"/>
                </a:ext>
              </a:extLst>
            </p:cNvPr>
            <p:cNvSpPr/>
            <p:nvPr/>
          </p:nvSpPr>
          <p:spPr>
            <a:xfrm rot="5400000">
              <a:off x="357909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76" name="Freeform: Shape 7075">
              <a:extLst>
                <a:ext uri="{FF2B5EF4-FFF2-40B4-BE49-F238E27FC236}">
                  <a16:creationId xmlns:a16="http://schemas.microsoft.com/office/drawing/2014/main" id="{F7943FB5-6F95-AAC5-A2BB-2E3A941565B7}"/>
                </a:ext>
              </a:extLst>
            </p:cNvPr>
            <p:cNvSpPr/>
            <p:nvPr/>
          </p:nvSpPr>
          <p:spPr>
            <a:xfrm rot="5400000">
              <a:off x="340758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77" name="Freeform: Shape 7076">
              <a:extLst>
                <a:ext uri="{FF2B5EF4-FFF2-40B4-BE49-F238E27FC236}">
                  <a16:creationId xmlns:a16="http://schemas.microsoft.com/office/drawing/2014/main" id="{4E1A3ABE-CAF3-F329-1EE6-0C4B043510CA}"/>
                </a:ext>
              </a:extLst>
            </p:cNvPr>
            <p:cNvSpPr/>
            <p:nvPr/>
          </p:nvSpPr>
          <p:spPr>
            <a:xfrm rot="5400000">
              <a:off x="3238458"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78" name="Freeform: Shape 7077">
              <a:extLst>
                <a:ext uri="{FF2B5EF4-FFF2-40B4-BE49-F238E27FC236}">
                  <a16:creationId xmlns:a16="http://schemas.microsoft.com/office/drawing/2014/main" id="{858B22E0-718F-2574-356D-3D7523829C4E}"/>
                </a:ext>
              </a:extLst>
            </p:cNvPr>
            <p:cNvSpPr/>
            <p:nvPr/>
          </p:nvSpPr>
          <p:spPr>
            <a:xfrm rot="5400000">
              <a:off x="3069332"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79" name="Freeform: Shape 7078">
              <a:extLst>
                <a:ext uri="{FF2B5EF4-FFF2-40B4-BE49-F238E27FC236}">
                  <a16:creationId xmlns:a16="http://schemas.microsoft.com/office/drawing/2014/main" id="{D4611D3F-B0CD-C631-8B74-A6C452E5FD4D}"/>
                </a:ext>
              </a:extLst>
            </p:cNvPr>
            <p:cNvSpPr/>
            <p:nvPr/>
          </p:nvSpPr>
          <p:spPr>
            <a:xfrm rot="5400000">
              <a:off x="289782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80" name="Freeform: Shape 7079">
              <a:extLst>
                <a:ext uri="{FF2B5EF4-FFF2-40B4-BE49-F238E27FC236}">
                  <a16:creationId xmlns:a16="http://schemas.microsoft.com/office/drawing/2014/main" id="{2397DBEE-6A48-BEFD-AE2E-ADFEB35E4F06}"/>
                </a:ext>
              </a:extLst>
            </p:cNvPr>
            <p:cNvSpPr/>
            <p:nvPr/>
          </p:nvSpPr>
          <p:spPr>
            <a:xfrm rot="5400000">
              <a:off x="851708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81" name="Freeform: Shape 7080">
              <a:extLst>
                <a:ext uri="{FF2B5EF4-FFF2-40B4-BE49-F238E27FC236}">
                  <a16:creationId xmlns:a16="http://schemas.microsoft.com/office/drawing/2014/main" id="{96BCF999-AB0F-2A94-55C5-C97906875004}"/>
                </a:ext>
              </a:extLst>
            </p:cNvPr>
            <p:cNvSpPr/>
            <p:nvPr/>
          </p:nvSpPr>
          <p:spPr>
            <a:xfrm rot="5400000">
              <a:off x="8345574"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82" name="Freeform: Shape 7081">
              <a:extLst>
                <a:ext uri="{FF2B5EF4-FFF2-40B4-BE49-F238E27FC236}">
                  <a16:creationId xmlns:a16="http://schemas.microsoft.com/office/drawing/2014/main" id="{8C7D9D9F-CCB0-A672-F7F9-4DAD30E4BDFE}"/>
                </a:ext>
              </a:extLst>
            </p:cNvPr>
            <p:cNvSpPr/>
            <p:nvPr/>
          </p:nvSpPr>
          <p:spPr>
            <a:xfrm rot="5400000">
              <a:off x="8176448"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83" name="Freeform: Shape 7082">
              <a:extLst>
                <a:ext uri="{FF2B5EF4-FFF2-40B4-BE49-F238E27FC236}">
                  <a16:creationId xmlns:a16="http://schemas.microsoft.com/office/drawing/2014/main" id="{35CC2743-C0E6-B398-27E8-65F6DC6F5BA6}"/>
                </a:ext>
              </a:extLst>
            </p:cNvPr>
            <p:cNvSpPr/>
            <p:nvPr/>
          </p:nvSpPr>
          <p:spPr>
            <a:xfrm rot="5400000">
              <a:off x="800732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84" name="Freeform: Shape 7083">
              <a:extLst>
                <a:ext uri="{FF2B5EF4-FFF2-40B4-BE49-F238E27FC236}">
                  <a16:creationId xmlns:a16="http://schemas.microsoft.com/office/drawing/2014/main" id="{72B4A8DC-B6D0-FAEA-AA3F-5DA56D0141BB}"/>
                </a:ext>
              </a:extLst>
            </p:cNvPr>
            <p:cNvSpPr/>
            <p:nvPr/>
          </p:nvSpPr>
          <p:spPr>
            <a:xfrm rot="5400000">
              <a:off x="783581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85" name="Freeform: Shape 7084">
              <a:extLst>
                <a:ext uri="{FF2B5EF4-FFF2-40B4-BE49-F238E27FC236}">
                  <a16:creationId xmlns:a16="http://schemas.microsoft.com/office/drawing/2014/main" id="{0A51E9CB-D930-7EE5-6EC4-3563B8DC5460}"/>
                </a:ext>
              </a:extLst>
            </p:cNvPr>
            <p:cNvSpPr/>
            <p:nvPr/>
          </p:nvSpPr>
          <p:spPr>
            <a:xfrm rot="5400000">
              <a:off x="766430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86" name="Freeform: Shape 7085">
              <a:extLst>
                <a:ext uri="{FF2B5EF4-FFF2-40B4-BE49-F238E27FC236}">
                  <a16:creationId xmlns:a16="http://schemas.microsoft.com/office/drawing/2014/main" id="{443CA5BB-A6D1-DF18-E732-0E9052EC2051}"/>
                </a:ext>
              </a:extLst>
            </p:cNvPr>
            <p:cNvSpPr/>
            <p:nvPr/>
          </p:nvSpPr>
          <p:spPr>
            <a:xfrm rot="5400000">
              <a:off x="7495182"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87" name="Freeform: Shape 7086">
              <a:extLst>
                <a:ext uri="{FF2B5EF4-FFF2-40B4-BE49-F238E27FC236}">
                  <a16:creationId xmlns:a16="http://schemas.microsoft.com/office/drawing/2014/main" id="{45D0C70B-0B7F-4C3B-2CF1-26EA50EC74EA}"/>
                </a:ext>
              </a:extLst>
            </p:cNvPr>
            <p:cNvSpPr/>
            <p:nvPr/>
          </p:nvSpPr>
          <p:spPr>
            <a:xfrm rot="5400000">
              <a:off x="732605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88" name="Freeform: Shape 7087">
              <a:extLst>
                <a:ext uri="{FF2B5EF4-FFF2-40B4-BE49-F238E27FC236}">
                  <a16:creationId xmlns:a16="http://schemas.microsoft.com/office/drawing/2014/main" id="{F55278F2-2356-F6F0-7F40-69E0C4ECF13A}"/>
                </a:ext>
              </a:extLst>
            </p:cNvPr>
            <p:cNvSpPr/>
            <p:nvPr/>
          </p:nvSpPr>
          <p:spPr>
            <a:xfrm rot="5400000">
              <a:off x="7154549"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89" name="Freeform: Shape 7088">
              <a:extLst>
                <a:ext uri="{FF2B5EF4-FFF2-40B4-BE49-F238E27FC236}">
                  <a16:creationId xmlns:a16="http://schemas.microsoft.com/office/drawing/2014/main" id="{623674F2-92C3-6B77-F8C3-14A7EE04C165}"/>
                </a:ext>
              </a:extLst>
            </p:cNvPr>
            <p:cNvSpPr/>
            <p:nvPr/>
          </p:nvSpPr>
          <p:spPr>
            <a:xfrm rot="5400000">
              <a:off x="6985423"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90" name="Freeform: Shape 7089">
              <a:extLst>
                <a:ext uri="{FF2B5EF4-FFF2-40B4-BE49-F238E27FC236}">
                  <a16:creationId xmlns:a16="http://schemas.microsoft.com/office/drawing/2014/main" id="{E26EFCBA-CE34-0EED-8F2F-928AD4DD5556}"/>
                </a:ext>
              </a:extLst>
            </p:cNvPr>
            <p:cNvSpPr/>
            <p:nvPr/>
          </p:nvSpPr>
          <p:spPr>
            <a:xfrm rot="5400000">
              <a:off x="681629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91" name="Freeform: Shape 7090">
              <a:extLst>
                <a:ext uri="{FF2B5EF4-FFF2-40B4-BE49-F238E27FC236}">
                  <a16:creationId xmlns:a16="http://schemas.microsoft.com/office/drawing/2014/main" id="{8E956B32-71A5-B7C2-DEA2-BF71B4916114}"/>
                </a:ext>
              </a:extLst>
            </p:cNvPr>
            <p:cNvSpPr/>
            <p:nvPr/>
          </p:nvSpPr>
          <p:spPr>
            <a:xfrm rot="5400000">
              <a:off x="6644790"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92" name="Freeform: Shape 7091">
              <a:extLst>
                <a:ext uri="{FF2B5EF4-FFF2-40B4-BE49-F238E27FC236}">
                  <a16:creationId xmlns:a16="http://schemas.microsoft.com/office/drawing/2014/main" id="{1EFB569E-1841-CBF8-3455-5FA3B288BB64}"/>
                </a:ext>
              </a:extLst>
            </p:cNvPr>
            <p:cNvSpPr/>
            <p:nvPr/>
          </p:nvSpPr>
          <p:spPr>
            <a:xfrm rot="5400000">
              <a:off x="647328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93" name="Freeform: Shape 7092">
              <a:extLst>
                <a:ext uri="{FF2B5EF4-FFF2-40B4-BE49-F238E27FC236}">
                  <a16:creationId xmlns:a16="http://schemas.microsoft.com/office/drawing/2014/main" id="{0A103E36-88F4-D2DB-34F2-A662A827BF88}"/>
                </a:ext>
              </a:extLst>
            </p:cNvPr>
            <p:cNvSpPr/>
            <p:nvPr/>
          </p:nvSpPr>
          <p:spPr>
            <a:xfrm rot="5400000">
              <a:off x="6304157"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94" name="Freeform: Shape 7093">
              <a:extLst>
                <a:ext uri="{FF2B5EF4-FFF2-40B4-BE49-F238E27FC236}">
                  <a16:creationId xmlns:a16="http://schemas.microsoft.com/office/drawing/2014/main" id="{B53F2DD0-3178-8B31-1AC2-AC889827EB4F}"/>
                </a:ext>
              </a:extLst>
            </p:cNvPr>
            <p:cNvSpPr/>
            <p:nvPr/>
          </p:nvSpPr>
          <p:spPr>
            <a:xfrm rot="5400000">
              <a:off x="613503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95" name="Freeform: Shape 7094">
              <a:extLst>
                <a:ext uri="{FF2B5EF4-FFF2-40B4-BE49-F238E27FC236}">
                  <a16:creationId xmlns:a16="http://schemas.microsoft.com/office/drawing/2014/main" id="{825A9FEC-DFCC-A557-7E23-96C2BC9FD227}"/>
                </a:ext>
              </a:extLst>
            </p:cNvPr>
            <p:cNvSpPr/>
            <p:nvPr/>
          </p:nvSpPr>
          <p:spPr>
            <a:xfrm rot="5400000">
              <a:off x="596352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96" name="Freeform: Shape 7095">
              <a:extLst>
                <a:ext uri="{FF2B5EF4-FFF2-40B4-BE49-F238E27FC236}">
                  <a16:creationId xmlns:a16="http://schemas.microsoft.com/office/drawing/2014/main" id="{642ADE5B-8DC4-B921-AEF9-A0B409A4C5DE}"/>
                </a:ext>
              </a:extLst>
            </p:cNvPr>
            <p:cNvSpPr/>
            <p:nvPr/>
          </p:nvSpPr>
          <p:spPr>
            <a:xfrm rot="5400000">
              <a:off x="579201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97" name="Freeform: Shape 7096">
              <a:extLst>
                <a:ext uri="{FF2B5EF4-FFF2-40B4-BE49-F238E27FC236}">
                  <a16:creationId xmlns:a16="http://schemas.microsoft.com/office/drawing/2014/main" id="{E6CB5875-FB5F-1794-99AB-9A7F093A060C}"/>
                </a:ext>
              </a:extLst>
            </p:cNvPr>
            <p:cNvSpPr/>
            <p:nvPr/>
          </p:nvSpPr>
          <p:spPr>
            <a:xfrm rot="5400000">
              <a:off x="562527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98" name="Freeform: Shape 7097">
              <a:extLst>
                <a:ext uri="{FF2B5EF4-FFF2-40B4-BE49-F238E27FC236}">
                  <a16:creationId xmlns:a16="http://schemas.microsoft.com/office/drawing/2014/main" id="{7199C99D-640B-97E4-7261-10339DD07E63}"/>
                </a:ext>
              </a:extLst>
            </p:cNvPr>
            <p:cNvSpPr/>
            <p:nvPr/>
          </p:nvSpPr>
          <p:spPr>
            <a:xfrm rot="5400000">
              <a:off x="545376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099" name="Freeform: Shape 7098">
              <a:extLst>
                <a:ext uri="{FF2B5EF4-FFF2-40B4-BE49-F238E27FC236}">
                  <a16:creationId xmlns:a16="http://schemas.microsoft.com/office/drawing/2014/main" id="{DC8E59DC-4871-88D6-C486-99DA9A03B2B7}"/>
                </a:ext>
              </a:extLst>
            </p:cNvPr>
            <p:cNvSpPr/>
            <p:nvPr/>
          </p:nvSpPr>
          <p:spPr>
            <a:xfrm rot="5400000">
              <a:off x="528225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00" name="Freeform: Shape 7099">
              <a:extLst>
                <a:ext uri="{FF2B5EF4-FFF2-40B4-BE49-F238E27FC236}">
                  <a16:creationId xmlns:a16="http://schemas.microsoft.com/office/drawing/2014/main" id="{9CDE0937-9CB6-C00E-EA2F-7B157E95FD29}"/>
                </a:ext>
              </a:extLst>
            </p:cNvPr>
            <p:cNvSpPr/>
            <p:nvPr/>
          </p:nvSpPr>
          <p:spPr>
            <a:xfrm rot="5400000">
              <a:off x="5113131"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01" name="Freeform: Shape 7100">
              <a:extLst>
                <a:ext uri="{FF2B5EF4-FFF2-40B4-BE49-F238E27FC236}">
                  <a16:creationId xmlns:a16="http://schemas.microsoft.com/office/drawing/2014/main" id="{74B5F682-4578-803D-8FE9-0AA046679EA0}"/>
                </a:ext>
              </a:extLst>
            </p:cNvPr>
            <p:cNvSpPr/>
            <p:nvPr/>
          </p:nvSpPr>
          <p:spPr>
            <a:xfrm rot="5400000">
              <a:off x="494400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02" name="Freeform: Shape 7101">
              <a:extLst>
                <a:ext uri="{FF2B5EF4-FFF2-40B4-BE49-F238E27FC236}">
                  <a16:creationId xmlns:a16="http://schemas.microsoft.com/office/drawing/2014/main" id="{5307EA39-CF62-969B-6B3F-3CF8F99DC00E}"/>
                </a:ext>
              </a:extLst>
            </p:cNvPr>
            <p:cNvSpPr/>
            <p:nvPr/>
          </p:nvSpPr>
          <p:spPr>
            <a:xfrm rot="5400000">
              <a:off x="4772498"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03" name="Freeform: Shape 7102">
              <a:extLst>
                <a:ext uri="{FF2B5EF4-FFF2-40B4-BE49-F238E27FC236}">
                  <a16:creationId xmlns:a16="http://schemas.microsoft.com/office/drawing/2014/main" id="{E1FF665C-D2A5-54A8-D8F6-6397903B0765}"/>
                </a:ext>
              </a:extLst>
            </p:cNvPr>
            <p:cNvSpPr/>
            <p:nvPr/>
          </p:nvSpPr>
          <p:spPr>
            <a:xfrm rot="5400000">
              <a:off x="460099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04" name="Freeform: Shape 7103">
              <a:extLst>
                <a:ext uri="{FF2B5EF4-FFF2-40B4-BE49-F238E27FC236}">
                  <a16:creationId xmlns:a16="http://schemas.microsoft.com/office/drawing/2014/main" id="{A9276D8A-BB85-4637-9D04-A08F70CFE5FB}"/>
                </a:ext>
              </a:extLst>
            </p:cNvPr>
            <p:cNvSpPr/>
            <p:nvPr/>
          </p:nvSpPr>
          <p:spPr>
            <a:xfrm rot="5400000">
              <a:off x="4431865"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05" name="Freeform: Shape 7104">
              <a:extLst>
                <a:ext uri="{FF2B5EF4-FFF2-40B4-BE49-F238E27FC236}">
                  <a16:creationId xmlns:a16="http://schemas.microsoft.com/office/drawing/2014/main" id="{A19C1A45-81E8-BC40-7133-46E0122BA3BF}"/>
                </a:ext>
              </a:extLst>
            </p:cNvPr>
            <p:cNvSpPr/>
            <p:nvPr/>
          </p:nvSpPr>
          <p:spPr>
            <a:xfrm rot="5400000">
              <a:off x="4262739"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06" name="Freeform: Shape 7105">
              <a:extLst>
                <a:ext uri="{FF2B5EF4-FFF2-40B4-BE49-F238E27FC236}">
                  <a16:creationId xmlns:a16="http://schemas.microsoft.com/office/drawing/2014/main" id="{6C079BF5-03A4-F121-F297-39F4F5A238D6}"/>
                </a:ext>
              </a:extLst>
            </p:cNvPr>
            <p:cNvSpPr/>
            <p:nvPr/>
          </p:nvSpPr>
          <p:spPr>
            <a:xfrm rot="5400000">
              <a:off x="409123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07" name="Freeform: Shape 7106">
              <a:extLst>
                <a:ext uri="{FF2B5EF4-FFF2-40B4-BE49-F238E27FC236}">
                  <a16:creationId xmlns:a16="http://schemas.microsoft.com/office/drawing/2014/main" id="{0422A518-6EE3-CA84-8FD0-835EE719F47A}"/>
                </a:ext>
              </a:extLst>
            </p:cNvPr>
            <p:cNvSpPr/>
            <p:nvPr/>
          </p:nvSpPr>
          <p:spPr>
            <a:xfrm rot="5400000">
              <a:off x="3922106"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08" name="Freeform: Shape 7107">
              <a:extLst>
                <a:ext uri="{FF2B5EF4-FFF2-40B4-BE49-F238E27FC236}">
                  <a16:creationId xmlns:a16="http://schemas.microsoft.com/office/drawing/2014/main" id="{7D0E72E4-ADAA-5AE4-29CC-F6A22BA1BA4A}"/>
                </a:ext>
              </a:extLst>
            </p:cNvPr>
            <p:cNvSpPr/>
            <p:nvPr/>
          </p:nvSpPr>
          <p:spPr>
            <a:xfrm rot="5400000">
              <a:off x="375298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09" name="Freeform: Shape 7108">
              <a:extLst>
                <a:ext uri="{FF2B5EF4-FFF2-40B4-BE49-F238E27FC236}">
                  <a16:creationId xmlns:a16="http://schemas.microsoft.com/office/drawing/2014/main" id="{17DB4895-0922-4E55-8EEF-DE974FA5DF66}"/>
                </a:ext>
              </a:extLst>
            </p:cNvPr>
            <p:cNvSpPr/>
            <p:nvPr/>
          </p:nvSpPr>
          <p:spPr>
            <a:xfrm rot="5400000">
              <a:off x="358147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10" name="Freeform: Shape 7109">
              <a:extLst>
                <a:ext uri="{FF2B5EF4-FFF2-40B4-BE49-F238E27FC236}">
                  <a16:creationId xmlns:a16="http://schemas.microsoft.com/office/drawing/2014/main" id="{DD6E795C-CB39-AEA5-8262-4F691ABC6310}"/>
                </a:ext>
              </a:extLst>
            </p:cNvPr>
            <p:cNvSpPr/>
            <p:nvPr/>
          </p:nvSpPr>
          <p:spPr>
            <a:xfrm rot="5400000">
              <a:off x="340996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11" name="Freeform: Shape 7110">
              <a:extLst>
                <a:ext uri="{FF2B5EF4-FFF2-40B4-BE49-F238E27FC236}">
                  <a16:creationId xmlns:a16="http://schemas.microsoft.com/office/drawing/2014/main" id="{6789F048-AB8D-CF7F-905A-0BCA0A3441FA}"/>
                </a:ext>
              </a:extLst>
            </p:cNvPr>
            <p:cNvSpPr/>
            <p:nvPr/>
          </p:nvSpPr>
          <p:spPr>
            <a:xfrm rot="5400000">
              <a:off x="3240840"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12" name="Freeform: Shape 7111">
              <a:extLst>
                <a:ext uri="{FF2B5EF4-FFF2-40B4-BE49-F238E27FC236}">
                  <a16:creationId xmlns:a16="http://schemas.microsoft.com/office/drawing/2014/main" id="{FB79E227-286A-27F4-FE19-1DD4FEF0FCA8}"/>
                </a:ext>
              </a:extLst>
            </p:cNvPr>
            <p:cNvSpPr/>
            <p:nvPr/>
          </p:nvSpPr>
          <p:spPr>
            <a:xfrm rot="5400000">
              <a:off x="3071714"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13" name="Freeform: Shape 7112">
              <a:extLst>
                <a:ext uri="{FF2B5EF4-FFF2-40B4-BE49-F238E27FC236}">
                  <a16:creationId xmlns:a16="http://schemas.microsoft.com/office/drawing/2014/main" id="{D64D1B25-E68D-DAC5-A228-1F5FC9E51BC8}"/>
                </a:ext>
              </a:extLst>
            </p:cNvPr>
            <p:cNvSpPr/>
            <p:nvPr/>
          </p:nvSpPr>
          <p:spPr>
            <a:xfrm rot="5400000">
              <a:off x="290020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14" name="Freeform: Shape 7113">
              <a:extLst>
                <a:ext uri="{FF2B5EF4-FFF2-40B4-BE49-F238E27FC236}">
                  <a16:creationId xmlns:a16="http://schemas.microsoft.com/office/drawing/2014/main" id="{2AAB1D6E-EEC7-0F11-5A72-5115BC6AAEC1}"/>
                </a:ext>
              </a:extLst>
            </p:cNvPr>
            <p:cNvSpPr/>
            <p:nvPr/>
          </p:nvSpPr>
          <p:spPr>
            <a:xfrm rot="5400000">
              <a:off x="851708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15" name="Freeform: Shape 7114">
              <a:extLst>
                <a:ext uri="{FF2B5EF4-FFF2-40B4-BE49-F238E27FC236}">
                  <a16:creationId xmlns:a16="http://schemas.microsoft.com/office/drawing/2014/main" id="{BFE3D3C8-608E-B278-49CD-24B47CAED6C7}"/>
                </a:ext>
              </a:extLst>
            </p:cNvPr>
            <p:cNvSpPr/>
            <p:nvPr/>
          </p:nvSpPr>
          <p:spPr>
            <a:xfrm rot="5400000">
              <a:off x="8345574"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16" name="Freeform: Shape 7115">
              <a:extLst>
                <a:ext uri="{FF2B5EF4-FFF2-40B4-BE49-F238E27FC236}">
                  <a16:creationId xmlns:a16="http://schemas.microsoft.com/office/drawing/2014/main" id="{436E620E-A956-E32B-9612-626EC988A178}"/>
                </a:ext>
              </a:extLst>
            </p:cNvPr>
            <p:cNvSpPr/>
            <p:nvPr/>
          </p:nvSpPr>
          <p:spPr>
            <a:xfrm rot="5400000">
              <a:off x="8176448"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17" name="Freeform: Shape 7116">
              <a:extLst>
                <a:ext uri="{FF2B5EF4-FFF2-40B4-BE49-F238E27FC236}">
                  <a16:creationId xmlns:a16="http://schemas.microsoft.com/office/drawing/2014/main" id="{5EB13F69-5293-A61C-61BA-2456F959541D}"/>
                </a:ext>
              </a:extLst>
            </p:cNvPr>
            <p:cNvSpPr/>
            <p:nvPr/>
          </p:nvSpPr>
          <p:spPr>
            <a:xfrm rot="5400000">
              <a:off x="800732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18" name="Freeform: Shape 7117">
              <a:extLst>
                <a:ext uri="{FF2B5EF4-FFF2-40B4-BE49-F238E27FC236}">
                  <a16:creationId xmlns:a16="http://schemas.microsoft.com/office/drawing/2014/main" id="{64F0D33E-5583-EDCA-079C-F875D9CCFEB7}"/>
                </a:ext>
              </a:extLst>
            </p:cNvPr>
            <p:cNvSpPr/>
            <p:nvPr/>
          </p:nvSpPr>
          <p:spPr>
            <a:xfrm rot="5400000">
              <a:off x="783581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19" name="Freeform: Shape 7118">
              <a:extLst>
                <a:ext uri="{FF2B5EF4-FFF2-40B4-BE49-F238E27FC236}">
                  <a16:creationId xmlns:a16="http://schemas.microsoft.com/office/drawing/2014/main" id="{6547FCB3-696B-8826-7DB4-0F4CE3C548BD}"/>
                </a:ext>
              </a:extLst>
            </p:cNvPr>
            <p:cNvSpPr/>
            <p:nvPr/>
          </p:nvSpPr>
          <p:spPr>
            <a:xfrm rot="5400000">
              <a:off x="766430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20" name="Freeform: Shape 7119">
              <a:extLst>
                <a:ext uri="{FF2B5EF4-FFF2-40B4-BE49-F238E27FC236}">
                  <a16:creationId xmlns:a16="http://schemas.microsoft.com/office/drawing/2014/main" id="{8E82FA9B-1C8A-10F3-F32F-817C4A553FEF}"/>
                </a:ext>
              </a:extLst>
            </p:cNvPr>
            <p:cNvSpPr/>
            <p:nvPr/>
          </p:nvSpPr>
          <p:spPr>
            <a:xfrm rot="5400000">
              <a:off x="7495182"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21" name="Freeform: Shape 7120">
              <a:extLst>
                <a:ext uri="{FF2B5EF4-FFF2-40B4-BE49-F238E27FC236}">
                  <a16:creationId xmlns:a16="http://schemas.microsoft.com/office/drawing/2014/main" id="{7554CBB3-5FA6-FB51-82C7-5D807FB633A2}"/>
                </a:ext>
              </a:extLst>
            </p:cNvPr>
            <p:cNvSpPr/>
            <p:nvPr/>
          </p:nvSpPr>
          <p:spPr>
            <a:xfrm rot="5400000">
              <a:off x="732605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22" name="Freeform: Shape 7121">
              <a:extLst>
                <a:ext uri="{FF2B5EF4-FFF2-40B4-BE49-F238E27FC236}">
                  <a16:creationId xmlns:a16="http://schemas.microsoft.com/office/drawing/2014/main" id="{3AB803B7-8AD6-223F-5689-266CCDE6E2D7}"/>
                </a:ext>
              </a:extLst>
            </p:cNvPr>
            <p:cNvSpPr/>
            <p:nvPr/>
          </p:nvSpPr>
          <p:spPr>
            <a:xfrm rot="5400000">
              <a:off x="7154549"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23" name="Freeform: Shape 7122">
              <a:extLst>
                <a:ext uri="{FF2B5EF4-FFF2-40B4-BE49-F238E27FC236}">
                  <a16:creationId xmlns:a16="http://schemas.microsoft.com/office/drawing/2014/main" id="{BBF4A25F-FD10-B4F2-6C56-17A34128DECB}"/>
                </a:ext>
              </a:extLst>
            </p:cNvPr>
            <p:cNvSpPr/>
            <p:nvPr/>
          </p:nvSpPr>
          <p:spPr>
            <a:xfrm rot="5400000">
              <a:off x="6985423"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24" name="Freeform: Shape 7123">
              <a:extLst>
                <a:ext uri="{FF2B5EF4-FFF2-40B4-BE49-F238E27FC236}">
                  <a16:creationId xmlns:a16="http://schemas.microsoft.com/office/drawing/2014/main" id="{18FA515D-695A-7455-49CA-75233DFD9DDC}"/>
                </a:ext>
              </a:extLst>
            </p:cNvPr>
            <p:cNvSpPr/>
            <p:nvPr/>
          </p:nvSpPr>
          <p:spPr>
            <a:xfrm rot="5400000">
              <a:off x="681629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25" name="Freeform: Shape 7124">
              <a:extLst>
                <a:ext uri="{FF2B5EF4-FFF2-40B4-BE49-F238E27FC236}">
                  <a16:creationId xmlns:a16="http://schemas.microsoft.com/office/drawing/2014/main" id="{C1FE393B-ADBA-958A-86EC-B199AEFFB126}"/>
                </a:ext>
              </a:extLst>
            </p:cNvPr>
            <p:cNvSpPr/>
            <p:nvPr/>
          </p:nvSpPr>
          <p:spPr>
            <a:xfrm rot="5400000">
              <a:off x="6644790"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26" name="Freeform: Shape 7125">
              <a:extLst>
                <a:ext uri="{FF2B5EF4-FFF2-40B4-BE49-F238E27FC236}">
                  <a16:creationId xmlns:a16="http://schemas.microsoft.com/office/drawing/2014/main" id="{6E00F673-58EC-AE81-1925-1E573B25EEC7}"/>
                </a:ext>
              </a:extLst>
            </p:cNvPr>
            <p:cNvSpPr/>
            <p:nvPr/>
          </p:nvSpPr>
          <p:spPr>
            <a:xfrm rot="5400000">
              <a:off x="647328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27" name="Freeform: Shape 7126">
              <a:extLst>
                <a:ext uri="{FF2B5EF4-FFF2-40B4-BE49-F238E27FC236}">
                  <a16:creationId xmlns:a16="http://schemas.microsoft.com/office/drawing/2014/main" id="{E8C16772-3440-8A22-47FE-BE8F29871810}"/>
                </a:ext>
              </a:extLst>
            </p:cNvPr>
            <p:cNvSpPr/>
            <p:nvPr/>
          </p:nvSpPr>
          <p:spPr>
            <a:xfrm rot="5400000">
              <a:off x="6304157"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28" name="Freeform: Shape 7127">
              <a:extLst>
                <a:ext uri="{FF2B5EF4-FFF2-40B4-BE49-F238E27FC236}">
                  <a16:creationId xmlns:a16="http://schemas.microsoft.com/office/drawing/2014/main" id="{CE645383-D8C2-4641-7F10-8CD65394757C}"/>
                </a:ext>
              </a:extLst>
            </p:cNvPr>
            <p:cNvSpPr/>
            <p:nvPr/>
          </p:nvSpPr>
          <p:spPr>
            <a:xfrm rot="5400000">
              <a:off x="613503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29" name="Freeform: Shape 7128">
              <a:extLst>
                <a:ext uri="{FF2B5EF4-FFF2-40B4-BE49-F238E27FC236}">
                  <a16:creationId xmlns:a16="http://schemas.microsoft.com/office/drawing/2014/main" id="{DB4BEA65-AE77-569D-2307-0F222AD563C4}"/>
                </a:ext>
              </a:extLst>
            </p:cNvPr>
            <p:cNvSpPr/>
            <p:nvPr/>
          </p:nvSpPr>
          <p:spPr>
            <a:xfrm rot="5400000">
              <a:off x="596352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30" name="Freeform: Shape 7129">
              <a:extLst>
                <a:ext uri="{FF2B5EF4-FFF2-40B4-BE49-F238E27FC236}">
                  <a16:creationId xmlns:a16="http://schemas.microsoft.com/office/drawing/2014/main" id="{7E291D77-6F74-6E09-D417-341D087E4E75}"/>
                </a:ext>
              </a:extLst>
            </p:cNvPr>
            <p:cNvSpPr/>
            <p:nvPr/>
          </p:nvSpPr>
          <p:spPr>
            <a:xfrm rot="5400000">
              <a:off x="579201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31" name="Freeform: Shape 7130">
              <a:extLst>
                <a:ext uri="{FF2B5EF4-FFF2-40B4-BE49-F238E27FC236}">
                  <a16:creationId xmlns:a16="http://schemas.microsoft.com/office/drawing/2014/main" id="{05DED4DA-FB63-5474-6A6D-CB95AA9C85D6}"/>
                </a:ext>
              </a:extLst>
            </p:cNvPr>
            <p:cNvSpPr/>
            <p:nvPr/>
          </p:nvSpPr>
          <p:spPr>
            <a:xfrm rot="5400000">
              <a:off x="562527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32" name="Freeform: Shape 7131">
              <a:extLst>
                <a:ext uri="{FF2B5EF4-FFF2-40B4-BE49-F238E27FC236}">
                  <a16:creationId xmlns:a16="http://schemas.microsoft.com/office/drawing/2014/main" id="{B08200CC-EAFD-3370-2337-A6585E4CFE1C}"/>
                </a:ext>
              </a:extLst>
            </p:cNvPr>
            <p:cNvSpPr/>
            <p:nvPr/>
          </p:nvSpPr>
          <p:spPr>
            <a:xfrm rot="5400000">
              <a:off x="545376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33" name="Freeform: Shape 7132">
              <a:extLst>
                <a:ext uri="{FF2B5EF4-FFF2-40B4-BE49-F238E27FC236}">
                  <a16:creationId xmlns:a16="http://schemas.microsoft.com/office/drawing/2014/main" id="{B6CCD039-E889-97E6-70F8-4A91A19819DF}"/>
                </a:ext>
              </a:extLst>
            </p:cNvPr>
            <p:cNvSpPr/>
            <p:nvPr/>
          </p:nvSpPr>
          <p:spPr>
            <a:xfrm rot="5400000">
              <a:off x="528225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34" name="Freeform: Shape 7133">
              <a:extLst>
                <a:ext uri="{FF2B5EF4-FFF2-40B4-BE49-F238E27FC236}">
                  <a16:creationId xmlns:a16="http://schemas.microsoft.com/office/drawing/2014/main" id="{12EC0162-76C9-D957-5533-AA30FAFC0829}"/>
                </a:ext>
              </a:extLst>
            </p:cNvPr>
            <p:cNvSpPr/>
            <p:nvPr/>
          </p:nvSpPr>
          <p:spPr>
            <a:xfrm rot="5400000">
              <a:off x="5113131"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35" name="Freeform: Shape 7134">
              <a:extLst>
                <a:ext uri="{FF2B5EF4-FFF2-40B4-BE49-F238E27FC236}">
                  <a16:creationId xmlns:a16="http://schemas.microsoft.com/office/drawing/2014/main" id="{D64BF982-90C0-4AF8-01C7-069ECBBC391A}"/>
                </a:ext>
              </a:extLst>
            </p:cNvPr>
            <p:cNvSpPr/>
            <p:nvPr/>
          </p:nvSpPr>
          <p:spPr>
            <a:xfrm rot="5400000">
              <a:off x="494400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36" name="Freeform: Shape 7135">
              <a:extLst>
                <a:ext uri="{FF2B5EF4-FFF2-40B4-BE49-F238E27FC236}">
                  <a16:creationId xmlns:a16="http://schemas.microsoft.com/office/drawing/2014/main" id="{2FB2D34F-6A12-545F-6267-16B1D5C75B8A}"/>
                </a:ext>
              </a:extLst>
            </p:cNvPr>
            <p:cNvSpPr/>
            <p:nvPr/>
          </p:nvSpPr>
          <p:spPr>
            <a:xfrm rot="5400000">
              <a:off x="4772498"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37" name="Freeform: Shape 7136">
              <a:extLst>
                <a:ext uri="{FF2B5EF4-FFF2-40B4-BE49-F238E27FC236}">
                  <a16:creationId xmlns:a16="http://schemas.microsoft.com/office/drawing/2014/main" id="{1ACBE5DD-E044-F335-61A8-875C1D4F3C47}"/>
                </a:ext>
              </a:extLst>
            </p:cNvPr>
            <p:cNvSpPr/>
            <p:nvPr/>
          </p:nvSpPr>
          <p:spPr>
            <a:xfrm rot="5400000">
              <a:off x="460099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38" name="Freeform: Shape 7137">
              <a:extLst>
                <a:ext uri="{FF2B5EF4-FFF2-40B4-BE49-F238E27FC236}">
                  <a16:creationId xmlns:a16="http://schemas.microsoft.com/office/drawing/2014/main" id="{2514C6B0-AE71-E239-653F-7A6F7E4AA98F}"/>
                </a:ext>
              </a:extLst>
            </p:cNvPr>
            <p:cNvSpPr/>
            <p:nvPr/>
          </p:nvSpPr>
          <p:spPr>
            <a:xfrm rot="5400000">
              <a:off x="4431865"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39" name="Freeform: Shape 7138">
              <a:extLst>
                <a:ext uri="{FF2B5EF4-FFF2-40B4-BE49-F238E27FC236}">
                  <a16:creationId xmlns:a16="http://schemas.microsoft.com/office/drawing/2014/main" id="{AD936B0D-41DC-F0AD-531B-3B9F6114F3E5}"/>
                </a:ext>
              </a:extLst>
            </p:cNvPr>
            <p:cNvSpPr/>
            <p:nvPr/>
          </p:nvSpPr>
          <p:spPr>
            <a:xfrm rot="5400000">
              <a:off x="4262739"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40" name="Freeform: Shape 7139">
              <a:extLst>
                <a:ext uri="{FF2B5EF4-FFF2-40B4-BE49-F238E27FC236}">
                  <a16:creationId xmlns:a16="http://schemas.microsoft.com/office/drawing/2014/main" id="{1DBB048D-B92C-71D8-9CF3-BA06BC67B374}"/>
                </a:ext>
              </a:extLst>
            </p:cNvPr>
            <p:cNvSpPr/>
            <p:nvPr/>
          </p:nvSpPr>
          <p:spPr>
            <a:xfrm rot="5400000">
              <a:off x="409123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41" name="Freeform: Shape 7140">
              <a:extLst>
                <a:ext uri="{FF2B5EF4-FFF2-40B4-BE49-F238E27FC236}">
                  <a16:creationId xmlns:a16="http://schemas.microsoft.com/office/drawing/2014/main" id="{8875262D-E6E8-37A1-33F9-BECC4C6AAF10}"/>
                </a:ext>
              </a:extLst>
            </p:cNvPr>
            <p:cNvSpPr/>
            <p:nvPr/>
          </p:nvSpPr>
          <p:spPr>
            <a:xfrm rot="5400000">
              <a:off x="3922106"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42" name="Freeform: Shape 7141">
              <a:extLst>
                <a:ext uri="{FF2B5EF4-FFF2-40B4-BE49-F238E27FC236}">
                  <a16:creationId xmlns:a16="http://schemas.microsoft.com/office/drawing/2014/main" id="{DC4E8349-9CB6-EB4F-4BEA-34B277ADCCBA}"/>
                </a:ext>
              </a:extLst>
            </p:cNvPr>
            <p:cNvSpPr/>
            <p:nvPr/>
          </p:nvSpPr>
          <p:spPr>
            <a:xfrm rot="5400000">
              <a:off x="375298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43" name="Freeform: Shape 7142">
              <a:extLst>
                <a:ext uri="{FF2B5EF4-FFF2-40B4-BE49-F238E27FC236}">
                  <a16:creationId xmlns:a16="http://schemas.microsoft.com/office/drawing/2014/main" id="{BF9EC059-AE67-F76A-0DC1-9FE2D6147599}"/>
                </a:ext>
              </a:extLst>
            </p:cNvPr>
            <p:cNvSpPr/>
            <p:nvPr/>
          </p:nvSpPr>
          <p:spPr>
            <a:xfrm rot="5400000">
              <a:off x="358147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44" name="Freeform: Shape 7143">
              <a:extLst>
                <a:ext uri="{FF2B5EF4-FFF2-40B4-BE49-F238E27FC236}">
                  <a16:creationId xmlns:a16="http://schemas.microsoft.com/office/drawing/2014/main" id="{465152D2-4925-1462-60A8-B5AAD4E7EDA6}"/>
                </a:ext>
              </a:extLst>
            </p:cNvPr>
            <p:cNvSpPr/>
            <p:nvPr/>
          </p:nvSpPr>
          <p:spPr>
            <a:xfrm rot="5400000">
              <a:off x="340996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45" name="Freeform: Shape 7144">
              <a:extLst>
                <a:ext uri="{FF2B5EF4-FFF2-40B4-BE49-F238E27FC236}">
                  <a16:creationId xmlns:a16="http://schemas.microsoft.com/office/drawing/2014/main" id="{43FCCC2F-3D4A-0BAD-5D8F-481C8E4EAD8C}"/>
                </a:ext>
              </a:extLst>
            </p:cNvPr>
            <p:cNvSpPr/>
            <p:nvPr/>
          </p:nvSpPr>
          <p:spPr>
            <a:xfrm rot="5400000">
              <a:off x="3240840"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46" name="Freeform: Shape 7145">
              <a:extLst>
                <a:ext uri="{FF2B5EF4-FFF2-40B4-BE49-F238E27FC236}">
                  <a16:creationId xmlns:a16="http://schemas.microsoft.com/office/drawing/2014/main" id="{D0666BFD-8817-E00A-11A4-283168EA720F}"/>
                </a:ext>
              </a:extLst>
            </p:cNvPr>
            <p:cNvSpPr/>
            <p:nvPr/>
          </p:nvSpPr>
          <p:spPr>
            <a:xfrm rot="5400000">
              <a:off x="3071714"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47" name="Freeform: Shape 7146">
              <a:extLst>
                <a:ext uri="{FF2B5EF4-FFF2-40B4-BE49-F238E27FC236}">
                  <a16:creationId xmlns:a16="http://schemas.microsoft.com/office/drawing/2014/main" id="{660BF27B-9001-A056-B9ED-03DDA78A5055}"/>
                </a:ext>
              </a:extLst>
            </p:cNvPr>
            <p:cNvSpPr/>
            <p:nvPr/>
          </p:nvSpPr>
          <p:spPr>
            <a:xfrm rot="5400000">
              <a:off x="290020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48" name="Freeform: Shape 7147">
              <a:extLst>
                <a:ext uri="{FF2B5EF4-FFF2-40B4-BE49-F238E27FC236}">
                  <a16:creationId xmlns:a16="http://schemas.microsoft.com/office/drawing/2014/main" id="{A7C1D77A-6DBD-C5D8-4605-419479DEB44A}"/>
                </a:ext>
              </a:extLst>
            </p:cNvPr>
            <p:cNvSpPr/>
            <p:nvPr/>
          </p:nvSpPr>
          <p:spPr>
            <a:xfrm rot="5400000">
              <a:off x="851708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49" name="Freeform: Shape 7148">
              <a:extLst>
                <a:ext uri="{FF2B5EF4-FFF2-40B4-BE49-F238E27FC236}">
                  <a16:creationId xmlns:a16="http://schemas.microsoft.com/office/drawing/2014/main" id="{EEE5EFDE-EE53-5C63-AF62-9529934168A2}"/>
                </a:ext>
              </a:extLst>
            </p:cNvPr>
            <p:cNvSpPr/>
            <p:nvPr/>
          </p:nvSpPr>
          <p:spPr>
            <a:xfrm rot="5400000">
              <a:off x="8345574"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50" name="Freeform: Shape 7149">
              <a:extLst>
                <a:ext uri="{FF2B5EF4-FFF2-40B4-BE49-F238E27FC236}">
                  <a16:creationId xmlns:a16="http://schemas.microsoft.com/office/drawing/2014/main" id="{94A2AEFF-5702-6938-7740-FAAD9BABE662}"/>
                </a:ext>
              </a:extLst>
            </p:cNvPr>
            <p:cNvSpPr/>
            <p:nvPr/>
          </p:nvSpPr>
          <p:spPr>
            <a:xfrm rot="5400000">
              <a:off x="8176448"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51" name="Freeform: Shape 7150">
              <a:extLst>
                <a:ext uri="{FF2B5EF4-FFF2-40B4-BE49-F238E27FC236}">
                  <a16:creationId xmlns:a16="http://schemas.microsoft.com/office/drawing/2014/main" id="{91E5CA9A-58BD-4355-1C00-426073504477}"/>
                </a:ext>
              </a:extLst>
            </p:cNvPr>
            <p:cNvSpPr/>
            <p:nvPr/>
          </p:nvSpPr>
          <p:spPr>
            <a:xfrm rot="5400000">
              <a:off x="800732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52" name="Freeform: Shape 7151">
              <a:extLst>
                <a:ext uri="{FF2B5EF4-FFF2-40B4-BE49-F238E27FC236}">
                  <a16:creationId xmlns:a16="http://schemas.microsoft.com/office/drawing/2014/main" id="{B31733F3-7527-C081-6B19-3BD006FF9DF2}"/>
                </a:ext>
              </a:extLst>
            </p:cNvPr>
            <p:cNvSpPr/>
            <p:nvPr/>
          </p:nvSpPr>
          <p:spPr>
            <a:xfrm rot="5400000">
              <a:off x="783581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53" name="Freeform: Shape 7152">
              <a:extLst>
                <a:ext uri="{FF2B5EF4-FFF2-40B4-BE49-F238E27FC236}">
                  <a16:creationId xmlns:a16="http://schemas.microsoft.com/office/drawing/2014/main" id="{8BC02AE7-1D45-DE9D-4B55-E3E14B446B6B}"/>
                </a:ext>
              </a:extLst>
            </p:cNvPr>
            <p:cNvSpPr/>
            <p:nvPr/>
          </p:nvSpPr>
          <p:spPr>
            <a:xfrm rot="5400000">
              <a:off x="766430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54" name="Freeform: Shape 7153">
              <a:extLst>
                <a:ext uri="{FF2B5EF4-FFF2-40B4-BE49-F238E27FC236}">
                  <a16:creationId xmlns:a16="http://schemas.microsoft.com/office/drawing/2014/main" id="{86DDA3BD-AA24-C7D8-AE0B-D86C8FCABEB3}"/>
                </a:ext>
              </a:extLst>
            </p:cNvPr>
            <p:cNvSpPr/>
            <p:nvPr/>
          </p:nvSpPr>
          <p:spPr>
            <a:xfrm rot="5400000">
              <a:off x="7495182"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55" name="Freeform: Shape 7154">
              <a:extLst>
                <a:ext uri="{FF2B5EF4-FFF2-40B4-BE49-F238E27FC236}">
                  <a16:creationId xmlns:a16="http://schemas.microsoft.com/office/drawing/2014/main" id="{9ED4F898-3B37-07D5-397D-99FA86C0C0F3}"/>
                </a:ext>
              </a:extLst>
            </p:cNvPr>
            <p:cNvSpPr/>
            <p:nvPr/>
          </p:nvSpPr>
          <p:spPr>
            <a:xfrm rot="5400000">
              <a:off x="732605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56" name="Freeform: Shape 7155">
              <a:extLst>
                <a:ext uri="{FF2B5EF4-FFF2-40B4-BE49-F238E27FC236}">
                  <a16:creationId xmlns:a16="http://schemas.microsoft.com/office/drawing/2014/main" id="{A70A2888-9413-2207-1A4B-886AFC23FA66}"/>
                </a:ext>
              </a:extLst>
            </p:cNvPr>
            <p:cNvSpPr/>
            <p:nvPr/>
          </p:nvSpPr>
          <p:spPr>
            <a:xfrm rot="5400000">
              <a:off x="7154549"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57" name="Freeform: Shape 7156">
              <a:extLst>
                <a:ext uri="{FF2B5EF4-FFF2-40B4-BE49-F238E27FC236}">
                  <a16:creationId xmlns:a16="http://schemas.microsoft.com/office/drawing/2014/main" id="{1A4CA4E5-1C58-CDAC-5A13-6183BB92CB64}"/>
                </a:ext>
              </a:extLst>
            </p:cNvPr>
            <p:cNvSpPr/>
            <p:nvPr/>
          </p:nvSpPr>
          <p:spPr>
            <a:xfrm rot="5400000">
              <a:off x="6985423"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58" name="Freeform: Shape 7157">
              <a:extLst>
                <a:ext uri="{FF2B5EF4-FFF2-40B4-BE49-F238E27FC236}">
                  <a16:creationId xmlns:a16="http://schemas.microsoft.com/office/drawing/2014/main" id="{3FBC450E-5A84-60C3-5F2F-15A5D5E9E137}"/>
                </a:ext>
              </a:extLst>
            </p:cNvPr>
            <p:cNvSpPr/>
            <p:nvPr/>
          </p:nvSpPr>
          <p:spPr>
            <a:xfrm rot="5400000">
              <a:off x="681629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59" name="Freeform: Shape 7158">
              <a:extLst>
                <a:ext uri="{FF2B5EF4-FFF2-40B4-BE49-F238E27FC236}">
                  <a16:creationId xmlns:a16="http://schemas.microsoft.com/office/drawing/2014/main" id="{3DE89B7B-8B6A-8159-A40C-2395F8DC8641}"/>
                </a:ext>
              </a:extLst>
            </p:cNvPr>
            <p:cNvSpPr/>
            <p:nvPr/>
          </p:nvSpPr>
          <p:spPr>
            <a:xfrm rot="5400000">
              <a:off x="6644790"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60" name="Freeform: Shape 7159">
              <a:extLst>
                <a:ext uri="{FF2B5EF4-FFF2-40B4-BE49-F238E27FC236}">
                  <a16:creationId xmlns:a16="http://schemas.microsoft.com/office/drawing/2014/main" id="{4F61171C-46D8-5869-ED17-9C1FE6DC45BC}"/>
                </a:ext>
              </a:extLst>
            </p:cNvPr>
            <p:cNvSpPr/>
            <p:nvPr/>
          </p:nvSpPr>
          <p:spPr>
            <a:xfrm rot="5400000">
              <a:off x="647328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61" name="Freeform: Shape 7160">
              <a:extLst>
                <a:ext uri="{FF2B5EF4-FFF2-40B4-BE49-F238E27FC236}">
                  <a16:creationId xmlns:a16="http://schemas.microsoft.com/office/drawing/2014/main" id="{A7592EBE-177A-5DC8-0026-205CBDD24D84}"/>
                </a:ext>
              </a:extLst>
            </p:cNvPr>
            <p:cNvSpPr/>
            <p:nvPr/>
          </p:nvSpPr>
          <p:spPr>
            <a:xfrm rot="5400000">
              <a:off x="6304157"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62" name="Freeform: Shape 7161">
              <a:extLst>
                <a:ext uri="{FF2B5EF4-FFF2-40B4-BE49-F238E27FC236}">
                  <a16:creationId xmlns:a16="http://schemas.microsoft.com/office/drawing/2014/main" id="{43AD731F-180B-221C-7A07-14ED2F311C8E}"/>
                </a:ext>
              </a:extLst>
            </p:cNvPr>
            <p:cNvSpPr/>
            <p:nvPr/>
          </p:nvSpPr>
          <p:spPr>
            <a:xfrm rot="5400000">
              <a:off x="613503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63" name="Freeform: Shape 7162">
              <a:extLst>
                <a:ext uri="{FF2B5EF4-FFF2-40B4-BE49-F238E27FC236}">
                  <a16:creationId xmlns:a16="http://schemas.microsoft.com/office/drawing/2014/main" id="{3B1ADB98-784E-D180-6BDA-17C37291534B}"/>
                </a:ext>
              </a:extLst>
            </p:cNvPr>
            <p:cNvSpPr/>
            <p:nvPr/>
          </p:nvSpPr>
          <p:spPr>
            <a:xfrm rot="5400000">
              <a:off x="596352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64" name="Freeform: Shape 7163">
              <a:extLst>
                <a:ext uri="{FF2B5EF4-FFF2-40B4-BE49-F238E27FC236}">
                  <a16:creationId xmlns:a16="http://schemas.microsoft.com/office/drawing/2014/main" id="{D4512083-8485-A3D1-5D7E-AF840E7BECCC}"/>
                </a:ext>
              </a:extLst>
            </p:cNvPr>
            <p:cNvSpPr/>
            <p:nvPr/>
          </p:nvSpPr>
          <p:spPr>
            <a:xfrm rot="5400000">
              <a:off x="579201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65" name="Freeform: Shape 7164">
              <a:extLst>
                <a:ext uri="{FF2B5EF4-FFF2-40B4-BE49-F238E27FC236}">
                  <a16:creationId xmlns:a16="http://schemas.microsoft.com/office/drawing/2014/main" id="{A6276DFF-637F-1B36-5C99-CF44639B51C8}"/>
                </a:ext>
              </a:extLst>
            </p:cNvPr>
            <p:cNvSpPr/>
            <p:nvPr/>
          </p:nvSpPr>
          <p:spPr>
            <a:xfrm rot="5400000">
              <a:off x="562527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66" name="Freeform: Shape 7165">
              <a:extLst>
                <a:ext uri="{FF2B5EF4-FFF2-40B4-BE49-F238E27FC236}">
                  <a16:creationId xmlns:a16="http://schemas.microsoft.com/office/drawing/2014/main" id="{4FC05150-0145-1387-F2E3-2EEFAF57D09E}"/>
                </a:ext>
              </a:extLst>
            </p:cNvPr>
            <p:cNvSpPr/>
            <p:nvPr/>
          </p:nvSpPr>
          <p:spPr>
            <a:xfrm rot="5400000">
              <a:off x="545376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67" name="Freeform: Shape 7166">
              <a:extLst>
                <a:ext uri="{FF2B5EF4-FFF2-40B4-BE49-F238E27FC236}">
                  <a16:creationId xmlns:a16="http://schemas.microsoft.com/office/drawing/2014/main" id="{A0C2929C-9D81-860A-ED60-CA008B8CAC93}"/>
                </a:ext>
              </a:extLst>
            </p:cNvPr>
            <p:cNvSpPr/>
            <p:nvPr/>
          </p:nvSpPr>
          <p:spPr>
            <a:xfrm rot="5400000">
              <a:off x="528225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68" name="Freeform: Shape 7167">
              <a:extLst>
                <a:ext uri="{FF2B5EF4-FFF2-40B4-BE49-F238E27FC236}">
                  <a16:creationId xmlns:a16="http://schemas.microsoft.com/office/drawing/2014/main" id="{1C35CA81-038D-9CE7-2BAD-074195193CE7}"/>
                </a:ext>
              </a:extLst>
            </p:cNvPr>
            <p:cNvSpPr/>
            <p:nvPr/>
          </p:nvSpPr>
          <p:spPr>
            <a:xfrm rot="5400000">
              <a:off x="5113131"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69" name="Freeform: Shape 7168">
              <a:extLst>
                <a:ext uri="{FF2B5EF4-FFF2-40B4-BE49-F238E27FC236}">
                  <a16:creationId xmlns:a16="http://schemas.microsoft.com/office/drawing/2014/main" id="{D3EE909E-82F7-6D9B-51DF-0FA8D54218C0}"/>
                </a:ext>
              </a:extLst>
            </p:cNvPr>
            <p:cNvSpPr/>
            <p:nvPr/>
          </p:nvSpPr>
          <p:spPr>
            <a:xfrm rot="5400000">
              <a:off x="494400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70" name="Freeform: Shape 7169">
              <a:extLst>
                <a:ext uri="{FF2B5EF4-FFF2-40B4-BE49-F238E27FC236}">
                  <a16:creationId xmlns:a16="http://schemas.microsoft.com/office/drawing/2014/main" id="{F792912C-606B-84D4-4B99-EC37987F06C2}"/>
                </a:ext>
              </a:extLst>
            </p:cNvPr>
            <p:cNvSpPr/>
            <p:nvPr/>
          </p:nvSpPr>
          <p:spPr>
            <a:xfrm rot="5400000">
              <a:off x="4772498"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71" name="Freeform: Shape 7170">
              <a:extLst>
                <a:ext uri="{FF2B5EF4-FFF2-40B4-BE49-F238E27FC236}">
                  <a16:creationId xmlns:a16="http://schemas.microsoft.com/office/drawing/2014/main" id="{4ABD3388-2969-3A83-B416-29FD347B4E5B}"/>
                </a:ext>
              </a:extLst>
            </p:cNvPr>
            <p:cNvSpPr/>
            <p:nvPr/>
          </p:nvSpPr>
          <p:spPr>
            <a:xfrm rot="5400000">
              <a:off x="460099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72" name="Freeform: Shape 7171">
              <a:extLst>
                <a:ext uri="{FF2B5EF4-FFF2-40B4-BE49-F238E27FC236}">
                  <a16:creationId xmlns:a16="http://schemas.microsoft.com/office/drawing/2014/main" id="{3EA9D095-0DA6-5D91-76FD-7944C35AB395}"/>
                </a:ext>
              </a:extLst>
            </p:cNvPr>
            <p:cNvSpPr/>
            <p:nvPr/>
          </p:nvSpPr>
          <p:spPr>
            <a:xfrm rot="5400000">
              <a:off x="4431865"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73" name="Freeform: Shape 7172">
              <a:extLst>
                <a:ext uri="{FF2B5EF4-FFF2-40B4-BE49-F238E27FC236}">
                  <a16:creationId xmlns:a16="http://schemas.microsoft.com/office/drawing/2014/main" id="{358FA1EA-55A5-6F5A-4C23-7B4EB6DAE705}"/>
                </a:ext>
              </a:extLst>
            </p:cNvPr>
            <p:cNvSpPr/>
            <p:nvPr/>
          </p:nvSpPr>
          <p:spPr>
            <a:xfrm rot="5400000">
              <a:off x="4262739"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74" name="Freeform: Shape 7173">
              <a:extLst>
                <a:ext uri="{FF2B5EF4-FFF2-40B4-BE49-F238E27FC236}">
                  <a16:creationId xmlns:a16="http://schemas.microsoft.com/office/drawing/2014/main" id="{B73B1A76-777F-0765-22DF-561569E4546B}"/>
                </a:ext>
              </a:extLst>
            </p:cNvPr>
            <p:cNvSpPr/>
            <p:nvPr/>
          </p:nvSpPr>
          <p:spPr>
            <a:xfrm rot="5400000">
              <a:off x="409123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75" name="Freeform: Shape 7174">
              <a:extLst>
                <a:ext uri="{FF2B5EF4-FFF2-40B4-BE49-F238E27FC236}">
                  <a16:creationId xmlns:a16="http://schemas.microsoft.com/office/drawing/2014/main" id="{6504759E-DFCD-7430-3E9C-DC1E7DA5F85B}"/>
                </a:ext>
              </a:extLst>
            </p:cNvPr>
            <p:cNvSpPr/>
            <p:nvPr/>
          </p:nvSpPr>
          <p:spPr>
            <a:xfrm rot="5400000">
              <a:off x="3922106"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76" name="Freeform: Shape 7175">
              <a:extLst>
                <a:ext uri="{FF2B5EF4-FFF2-40B4-BE49-F238E27FC236}">
                  <a16:creationId xmlns:a16="http://schemas.microsoft.com/office/drawing/2014/main" id="{F06ABBBB-1700-557E-BE4B-9F67B6DB1B2B}"/>
                </a:ext>
              </a:extLst>
            </p:cNvPr>
            <p:cNvSpPr/>
            <p:nvPr/>
          </p:nvSpPr>
          <p:spPr>
            <a:xfrm rot="5400000">
              <a:off x="375298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77" name="Freeform: Shape 7176">
              <a:extLst>
                <a:ext uri="{FF2B5EF4-FFF2-40B4-BE49-F238E27FC236}">
                  <a16:creationId xmlns:a16="http://schemas.microsoft.com/office/drawing/2014/main" id="{0A5A3FB9-2ED9-DA7B-3F40-902CCE19B525}"/>
                </a:ext>
              </a:extLst>
            </p:cNvPr>
            <p:cNvSpPr/>
            <p:nvPr/>
          </p:nvSpPr>
          <p:spPr>
            <a:xfrm rot="5400000">
              <a:off x="358147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78" name="Freeform: Shape 7177">
              <a:extLst>
                <a:ext uri="{FF2B5EF4-FFF2-40B4-BE49-F238E27FC236}">
                  <a16:creationId xmlns:a16="http://schemas.microsoft.com/office/drawing/2014/main" id="{9124CF9D-0926-9A5B-4B35-B701FEC809B3}"/>
                </a:ext>
              </a:extLst>
            </p:cNvPr>
            <p:cNvSpPr/>
            <p:nvPr/>
          </p:nvSpPr>
          <p:spPr>
            <a:xfrm rot="5400000">
              <a:off x="340996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79" name="Freeform: Shape 7178">
              <a:extLst>
                <a:ext uri="{FF2B5EF4-FFF2-40B4-BE49-F238E27FC236}">
                  <a16:creationId xmlns:a16="http://schemas.microsoft.com/office/drawing/2014/main" id="{B1367EAA-E800-5771-9EA2-6F6E37E4D48E}"/>
                </a:ext>
              </a:extLst>
            </p:cNvPr>
            <p:cNvSpPr/>
            <p:nvPr/>
          </p:nvSpPr>
          <p:spPr>
            <a:xfrm rot="5400000">
              <a:off x="3240840"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80" name="Freeform: Shape 7179">
              <a:extLst>
                <a:ext uri="{FF2B5EF4-FFF2-40B4-BE49-F238E27FC236}">
                  <a16:creationId xmlns:a16="http://schemas.microsoft.com/office/drawing/2014/main" id="{021CFD10-09B7-107D-2FB6-A9B0297E20E7}"/>
                </a:ext>
              </a:extLst>
            </p:cNvPr>
            <p:cNvSpPr/>
            <p:nvPr/>
          </p:nvSpPr>
          <p:spPr>
            <a:xfrm rot="5400000">
              <a:off x="3071714"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81" name="Freeform: Shape 7180">
              <a:extLst>
                <a:ext uri="{FF2B5EF4-FFF2-40B4-BE49-F238E27FC236}">
                  <a16:creationId xmlns:a16="http://schemas.microsoft.com/office/drawing/2014/main" id="{FCFA1BCA-B16E-0BA8-5423-2F8B3E6BAD04}"/>
                </a:ext>
              </a:extLst>
            </p:cNvPr>
            <p:cNvSpPr/>
            <p:nvPr/>
          </p:nvSpPr>
          <p:spPr>
            <a:xfrm rot="5400000">
              <a:off x="290020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82" name="Freeform: Shape 7181">
              <a:extLst>
                <a:ext uri="{FF2B5EF4-FFF2-40B4-BE49-F238E27FC236}">
                  <a16:creationId xmlns:a16="http://schemas.microsoft.com/office/drawing/2014/main" id="{1B675662-03AC-C213-A0C4-E327244F50F5}"/>
                </a:ext>
              </a:extLst>
            </p:cNvPr>
            <p:cNvSpPr/>
            <p:nvPr/>
          </p:nvSpPr>
          <p:spPr>
            <a:xfrm rot="5400000">
              <a:off x="851708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83" name="Freeform: Shape 7182">
              <a:extLst>
                <a:ext uri="{FF2B5EF4-FFF2-40B4-BE49-F238E27FC236}">
                  <a16:creationId xmlns:a16="http://schemas.microsoft.com/office/drawing/2014/main" id="{0448FDAB-1266-C3B6-2A56-94BEB7E28B53}"/>
                </a:ext>
              </a:extLst>
            </p:cNvPr>
            <p:cNvSpPr/>
            <p:nvPr/>
          </p:nvSpPr>
          <p:spPr>
            <a:xfrm rot="5400000">
              <a:off x="8345574"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84" name="Freeform: Shape 7183">
              <a:extLst>
                <a:ext uri="{FF2B5EF4-FFF2-40B4-BE49-F238E27FC236}">
                  <a16:creationId xmlns:a16="http://schemas.microsoft.com/office/drawing/2014/main" id="{51614440-DEB2-AC28-2829-62324FA73472}"/>
                </a:ext>
              </a:extLst>
            </p:cNvPr>
            <p:cNvSpPr/>
            <p:nvPr/>
          </p:nvSpPr>
          <p:spPr>
            <a:xfrm rot="5400000">
              <a:off x="8176448"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85" name="Freeform: Shape 7184">
              <a:extLst>
                <a:ext uri="{FF2B5EF4-FFF2-40B4-BE49-F238E27FC236}">
                  <a16:creationId xmlns:a16="http://schemas.microsoft.com/office/drawing/2014/main" id="{018F85B1-6415-F286-66DA-D5D9484963F8}"/>
                </a:ext>
              </a:extLst>
            </p:cNvPr>
            <p:cNvSpPr/>
            <p:nvPr/>
          </p:nvSpPr>
          <p:spPr>
            <a:xfrm rot="5400000">
              <a:off x="800732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86" name="Freeform: Shape 7185">
              <a:extLst>
                <a:ext uri="{FF2B5EF4-FFF2-40B4-BE49-F238E27FC236}">
                  <a16:creationId xmlns:a16="http://schemas.microsoft.com/office/drawing/2014/main" id="{ADE785F1-EC22-846C-EA76-C511A289508A}"/>
                </a:ext>
              </a:extLst>
            </p:cNvPr>
            <p:cNvSpPr/>
            <p:nvPr/>
          </p:nvSpPr>
          <p:spPr>
            <a:xfrm rot="5400000">
              <a:off x="783581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87" name="Freeform: Shape 7186">
              <a:extLst>
                <a:ext uri="{FF2B5EF4-FFF2-40B4-BE49-F238E27FC236}">
                  <a16:creationId xmlns:a16="http://schemas.microsoft.com/office/drawing/2014/main" id="{5D68686D-86AB-28AD-369D-786099F942C0}"/>
                </a:ext>
              </a:extLst>
            </p:cNvPr>
            <p:cNvSpPr/>
            <p:nvPr/>
          </p:nvSpPr>
          <p:spPr>
            <a:xfrm rot="5400000">
              <a:off x="766430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88" name="Freeform: Shape 7187">
              <a:extLst>
                <a:ext uri="{FF2B5EF4-FFF2-40B4-BE49-F238E27FC236}">
                  <a16:creationId xmlns:a16="http://schemas.microsoft.com/office/drawing/2014/main" id="{B377C22A-3243-0172-BBCD-5DA74FEDBF84}"/>
                </a:ext>
              </a:extLst>
            </p:cNvPr>
            <p:cNvSpPr/>
            <p:nvPr/>
          </p:nvSpPr>
          <p:spPr>
            <a:xfrm rot="5400000">
              <a:off x="7495182"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89" name="Freeform: Shape 7188">
              <a:extLst>
                <a:ext uri="{FF2B5EF4-FFF2-40B4-BE49-F238E27FC236}">
                  <a16:creationId xmlns:a16="http://schemas.microsoft.com/office/drawing/2014/main" id="{2DA46736-0C51-694A-D70F-E3F24722A6A8}"/>
                </a:ext>
              </a:extLst>
            </p:cNvPr>
            <p:cNvSpPr/>
            <p:nvPr/>
          </p:nvSpPr>
          <p:spPr>
            <a:xfrm rot="5400000">
              <a:off x="732605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90" name="Freeform: Shape 7189">
              <a:extLst>
                <a:ext uri="{FF2B5EF4-FFF2-40B4-BE49-F238E27FC236}">
                  <a16:creationId xmlns:a16="http://schemas.microsoft.com/office/drawing/2014/main" id="{651FFE58-E464-9E29-D690-4AF07812F715}"/>
                </a:ext>
              </a:extLst>
            </p:cNvPr>
            <p:cNvSpPr/>
            <p:nvPr/>
          </p:nvSpPr>
          <p:spPr>
            <a:xfrm rot="5400000">
              <a:off x="7154549"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91" name="Freeform: Shape 7190">
              <a:extLst>
                <a:ext uri="{FF2B5EF4-FFF2-40B4-BE49-F238E27FC236}">
                  <a16:creationId xmlns:a16="http://schemas.microsoft.com/office/drawing/2014/main" id="{D05DC1AA-4549-6C7B-A46E-CAF66B516102}"/>
                </a:ext>
              </a:extLst>
            </p:cNvPr>
            <p:cNvSpPr/>
            <p:nvPr/>
          </p:nvSpPr>
          <p:spPr>
            <a:xfrm rot="5400000">
              <a:off x="6985423"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92" name="Freeform: Shape 7191">
              <a:extLst>
                <a:ext uri="{FF2B5EF4-FFF2-40B4-BE49-F238E27FC236}">
                  <a16:creationId xmlns:a16="http://schemas.microsoft.com/office/drawing/2014/main" id="{83068224-9753-3406-0A26-A0D3B5C45824}"/>
                </a:ext>
              </a:extLst>
            </p:cNvPr>
            <p:cNvSpPr/>
            <p:nvPr/>
          </p:nvSpPr>
          <p:spPr>
            <a:xfrm rot="5400000">
              <a:off x="681629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93" name="Freeform: Shape 7192">
              <a:extLst>
                <a:ext uri="{FF2B5EF4-FFF2-40B4-BE49-F238E27FC236}">
                  <a16:creationId xmlns:a16="http://schemas.microsoft.com/office/drawing/2014/main" id="{E072B01C-3C45-ED4A-B05D-FD32DB390A20}"/>
                </a:ext>
              </a:extLst>
            </p:cNvPr>
            <p:cNvSpPr/>
            <p:nvPr/>
          </p:nvSpPr>
          <p:spPr>
            <a:xfrm rot="5400000">
              <a:off x="6644790"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94" name="Freeform: Shape 7193">
              <a:extLst>
                <a:ext uri="{FF2B5EF4-FFF2-40B4-BE49-F238E27FC236}">
                  <a16:creationId xmlns:a16="http://schemas.microsoft.com/office/drawing/2014/main" id="{459F8A2F-EB74-E8FE-C815-E868A9CA8F68}"/>
                </a:ext>
              </a:extLst>
            </p:cNvPr>
            <p:cNvSpPr/>
            <p:nvPr/>
          </p:nvSpPr>
          <p:spPr>
            <a:xfrm rot="5400000">
              <a:off x="647328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95" name="Freeform: Shape 7194">
              <a:extLst>
                <a:ext uri="{FF2B5EF4-FFF2-40B4-BE49-F238E27FC236}">
                  <a16:creationId xmlns:a16="http://schemas.microsoft.com/office/drawing/2014/main" id="{0ABFA2D7-FCE0-78B8-0EE7-5FA2FC7780AB}"/>
                </a:ext>
              </a:extLst>
            </p:cNvPr>
            <p:cNvSpPr/>
            <p:nvPr/>
          </p:nvSpPr>
          <p:spPr>
            <a:xfrm rot="5400000">
              <a:off x="6304157"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96" name="Freeform: Shape 7195">
              <a:extLst>
                <a:ext uri="{FF2B5EF4-FFF2-40B4-BE49-F238E27FC236}">
                  <a16:creationId xmlns:a16="http://schemas.microsoft.com/office/drawing/2014/main" id="{A0E60D86-131B-84B7-12A8-6ABBB4BE0A06}"/>
                </a:ext>
              </a:extLst>
            </p:cNvPr>
            <p:cNvSpPr/>
            <p:nvPr/>
          </p:nvSpPr>
          <p:spPr>
            <a:xfrm rot="5400000">
              <a:off x="613503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97" name="Freeform: Shape 7196">
              <a:extLst>
                <a:ext uri="{FF2B5EF4-FFF2-40B4-BE49-F238E27FC236}">
                  <a16:creationId xmlns:a16="http://schemas.microsoft.com/office/drawing/2014/main" id="{F229D9F2-0580-D2B2-D24F-F3BF5A8E09FA}"/>
                </a:ext>
              </a:extLst>
            </p:cNvPr>
            <p:cNvSpPr/>
            <p:nvPr/>
          </p:nvSpPr>
          <p:spPr>
            <a:xfrm rot="5400000">
              <a:off x="596352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98" name="Freeform: Shape 7197">
              <a:extLst>
                <a:ext uri="{FF2B5EF4-FFF2-40B4-BE49-F238E27FC236}">
                  <a16:creationId xmlns:a16="http://schemas.microsoft.com/office/drawing/2014/main" id="{9B175BCD-E777-5CAD-70C0-401748A86B01}"/>
                </a:ext>
              </a:extLst>
            </p:cNvPr>
            <p:cNvSpPr/>
            <p:nvPr/>
          </p:nvSpPr>
          <p:spPr>
            <a:xfrm rot="5400000">
              <a:off x="579201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199" name="Freeform: Shape 7198">
              <a:extLst>
                <a:ext uri="{FF2B5EF4-FFF2-40B4-BE49-F238E27FC236}">
                  <a16:creationId xmlns:a16="http://schemas.microsoft.com/office/drawing/2014/main" id="{2D377D1F-6CDD-CE08-6D78-95DCCB923EF9}"/>
                </a:ext>
              </a:extLst>
            </p:cNvPr>
            <p:cNvSpPr/>
            <p:nvPr/>
          </p:nvSpPr>
          <p:spPr>
            <a:xfrm rot="5400000">
              <a:off x="562527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200" name="Freeform: Shape 7199">
              <a:extLst>
                <a:ext uri="{FF2B5EF4-FFF2-40B4-BE49-F238E27FC236}">
                  <a16:creationId xmlns:a16="http://schemas.microsoft.com/office/drawing/2014/main" id="{88A87F78-5E3F-A9D1-6990-74EF6922263B}"/>
                </a:ext>
              </a:extLst>
            </p:cNvPr>
            <p:cNvSpPr/>
            <p:nvPr/>
          </p:nvSpPr>
          <p:spPr>
            <a:xfrm rot="5400000">
              <a:off x="545376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201" name="Freeform: Shape 7200">
              <a:extLst>
                <a:ext uri="{FF2B5EF4-FFF2-40B4-BE49-F238E27FC236}">
                  <a16:creationId xmlns:a16="http://schemas.microsoft.com/office/drawing/2014/main" id="{76C43CED-04E9-5C14-2C7C-15578A20C6F0}"/>
                </a:ext>
              </a:extLst>
            </p:cNvPr>
            <p:cNvSpPr/>
            <p:nvPr/>
          </p:nvSpPr>
          <p:spPr>
            <a:xfrm rot="5400000">
              <a:off x="528225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202" name="Freeform: Shape 7201">
              <a:extLst>
                <a:ext uri="{FF2B5EF4-FFF2-40B4-BE49-F238E27FC236}">
                  <a16:creationId xmlns:a16="http://schemas.microsoft.com/office/drawing/2014/main" id="{14342E97-0167-FA4B-E820-323A99DB172D}"/>
                </a:ext>
              </a:extLst>
            </p:cNvPr>
            <p:cNvSpPr/>
            <p:nvPr/>
          </p:nvSpPr>
          <p:spPr>
            <a:xfrm rot="5400000">
              <a:off x="5113131"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203" name="Freeform: Shape 7202">
              <a:extLst>
                <a:ext uri="{FF2B5EF4-FFF2-40B4-BE49-F238E27FC236}">
                  <a16:creationId xmlns:a16="http://schemas.microsoft.com/office/drawing/2014/main" id="{FC892E58-44C8-FCD1-AFFF-60DE052F6B61}"/>
                </a:ext>
              </a:extLst>
            </p:cNvPr>
            <p:cNvSpPr/>
            <p:nvPr/>
          </p:nvSpPr>
          <p:spPr>
            <a:xfrm rot="5400000">
              <a:off x="494400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204" name="Freeform: Shape 7203">
              <a:extLst>
                <a:ext uri="{FF2B5EF4-FFF2-40B4-BE49-F238E27FC236}">
                  <a16:creationId xmlns:a16="http://schemas.microsoft.com/office/drawing/2014/main" id="{6CE25AE3-DD6E-506C-EB42-8F32C1968BA5}"/>
                </a:ext>
              </a:extLst>
            </p:cNvPr>
            <p:cNvSpPr/>
            <p:nvPr/>
          </p:nvSpPr>
          <p:spPr>
            <a:xfrm rot="5400000">
              <a:off x="4772498"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205" name="Freeform: Shape 7204">
              <a:extLst>
                <a:ext uri="{FF2B5EF4-FFF2-40B4-BE49-F238E27FC236}">
                  <a16:creationId xmlns:a16="http://schemas.microsoft.com/office/drawing/2014/main" id="{ED650B9F-4D30-644F-72C9-1B4D22B1630B}"/>
                </a:ext>
              </a:extLst>
            </p:cNvPr>
            <p:cNvSpPr/>
            <p:nvPr/>
          </p:nvSpPr>
          <p:spPr>
            <a:xfrm rot="5400000">
              <a:off x="460099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206" name="Freeform: Shape 7205">
              <a:extLst>
                <a:ext uri="{FF2B5EF4-FFF2-40B4-BE49-F238E27FC236}">
                  <a16:creationId xmlns:a16="http://schemas.microsoft.com/office/drawing/2014/main" id="{BC23ACE9-6631-AA22-B9B8-86B0B6C99208}"/>
                </a:ext>
              </a:extLst>
            </p:cNvPr>
            <p:cNvSpPr/>
            <p:nvPr/>
          </p:nvSpPr>
          <p:spPr>
            <a:xfrm rot="5400000">
              <a:off x="4431865"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207" name="Freeform: Shape 7206">
              <a:extLst>
                <a:ext uri="{FF2B5EF4-FFF2-40B4-BE49-F238E27FC236}">
                  <a16:creationId xmlns:a16="http://schemas.microsoft.com/office/drawing/2014/main" id="{08662CE2-0873-0973-96EA-9F017F777952}"/>
                </a:ext>
              </a:extLst>
            </p:cNvPr>
            <p:cNvSpPr/>
            <p:nvPr/>
          </p:nvSpPr>
          <p:spPr>
            <a:xfrm rot="5400000">
              <a:off x="4262739"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208" name="Freeform: Shape 7207">
              <a:extLst>
                <a:ext uri="{FF2B5EF4-FFF2-40B4-BE49-F238E27FC236}">
                  <a16:creationId xmlns:a16="http://schemas.microsoft.com/office/drawing/2014/main" id="{4D5ABFCB-A450-C4D8-CBFE-69B7799489D7}"/>
                </a:ext>
              </a:extLst>
            </p:cNvPr>
            <p:cNvSpPr/>
            <p:nvPr/>
          </p:nvSpPr>
          <p:spPr>
            <a:xfrm rot="5400000">
              <a:off x="409123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209" name="Freeform: Shape 7208">
              <a:extLst>
                <a:ext uri="{FF2B5EF4-FFF2-40B4-BE49-F238E27FC236}">
                  <a16:creationId xmlns:a16="http://schemas.microsoft.com/office/drawing/2014/main" id="{CE9F544E-7B8F-41AF-79A7-70165E13C963}"/>
                </a:ext>
              </a:extLst>
            </p:cNvPr>
            <p:cNvSpPr/>
            <p:nvPr/>
          </p:nvSpPr>
          <p:spPr>
            <a:xfrm rot="5400000">
              <a:off x="3922106"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210" name="Freeform: Shape 7209">
              <a:extLst>
                <a:ext uri="{FF2B5EF4-FFF2-40B4-BE49-F238E27FC236}">
                  <a16:creationId xmlns:a16="http://schemas.microsoft.com/office/drawing/2014/main" id="{DB720FC8-7547-32FB-0D95-970401AD22A6}"/>
                </a:ext>
              </a:extLst>
            </p:cNvPr>
            <p:cNvSpPr/>
            <p:nvPr/>
          </p:nvSpPr>
          <p:spPr>
            <a:xfrm rot="5400000">
              <a:off x="375298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211" name="Freeform: Shape 7210">
              <a:extLst>
                <a:ext uri="{FF2B5EF4-FFF2-40B4-BE49-F238E27FC236}">
                  <a16:creationId xmlns:a16="http://schemas.microsoft.com/office/drawing/2014/main" id="{B8632098-3FEA-FC47-4635-2743791FDDF9}"/>
                </a:ext>
              </a:extLst>
            </p:cNvPr>
            <p:cNvSpPr/>
            <p:nvPr/>
          </p:nvSpPr>
          <p:spPr>
            <a:xfrm rot="5400000">
              <a:off x="358147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212" name="Freeform: Shape 7211">
              <a:extLst>
                <a:ext uri="{FF2B5EF4-FFF2-40B4-BE49-F238E27FC236}">
                  <a16:creationId xmlns:a16="http://schemas.microsoft.com/office/drawing/2014/main" id="{EED35FAE-9C24-D77B-B067-D11413D1AC44}"/>
                </a:ext>
              </a:extLst>
            </p:cNvPr>
            <p:cNvSpPr/>
            <p:nvPr/>
          </p:nvSpPr>
          <p:spPr>
            <a:xfrm rot="5400000">
              <a:off x="340996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213" name="Freeform: Shape 7212">
              <a:extLst>
                <a:ext uri="{FF2B5EF4-FFF2-40B4-BE49-F238E27FC236}">
                  <a16:creationId xmlns:a16="http://schemas.microsoft.com/office/drawing/2014/main" id="{59B15CD1-F4F6-80B3-4081-E6037758B976}"/>
                </a:ext>
              </a:extLst>
            </p:cNvPr>
            <p:cNvSpPr/>
            <p:nvPr/>
          </p:nvSpPr>
          <p:spPr>
            <a:xfrm rot="5400000">
              <a:off x="3240840"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214" name="Freeform: Shape 7213">
              <a:extLst>
                <a:ext uri="{FF2B5EF4-FFF2-40B4-BE49-F238E27FC236}">
                  <a16:creationId xmlns:a16="http://schemas.microsoft.com/office/drawing/2014/main" id="{75971219-D53E-1975-995C-20E202A52E94}"/>
                </a:ext>
              </a:extLst>
            </p:cNvPr>
            <p:cNvSpPr/>
            <p:nvPr/>
          </p:nvSpPr>
          <p:spPr>
            <a:xfrm rot="5400000">
              <a:off x="3071714"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sp>
          <p:nvSpPr>
            <p:cNvPr id="7215" name="Freeform: Shape 7214">
              <a:extLst>
                <a:ext uri="{FF2B5EF4-FFF2-40B4-BE49-F238E27FC236}">
                  <a16:creationId xmlns:a16="http://schemas.microsoft.com/office/drawing/2014/main" id="{F7DC230D-9C8D-669D-7A0B-AB5E836AF5FB}"/>
                </a:ext>
              </a:extLst>
            </p:cNvPr>
            <p:cNvSpPr/>
            <p:nvPr/>
          </p:nvSpPr>
          <p:spPr>
            <a:xfrm rot="5400000">
              <a:off x="290020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sz="2400" dirty="0"/>
            </a:p>
          </p:txBody>
        </p:sp>
      </p:grpSp>
      <p:pic>
        <p:nvPicPr>
          <p:cNvPr id="8" name="Graphic 7">
            <a:extLst>
              <a:ext uri="{FF2B5EF4-FFF2-40B4-BE49-F238E27FC236}">
                <a16:creationId xmlns:a16="http://schemas.microsoft.com/office/drawing/2014/main" id="{937EDCEF-BD48-00E1-44A7-2DB900000C53}"/>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t="39894"/>
          <a:stretch/>
        </p:blipFill>
        <p:spPr>
          <a:xfrm rot="5400000">
            <a:off x="-437679" y="2080745"/>
            <a:ext cx="4282927" cy="3407569"/>
          </a:xfrm>
          <a:prstGeom prst="rect">
            <a:avLst/>
          </a:prstGeom>
        </p:spPr>
      </p:pic>
      <p:pic>
        <p:nvPicPr>
          <p:cNvPr id="9" name="Graphic 8">
            <a:extLst>
              <a:ext uri="{FF2B5EF4-FFF2-40B4-BE49-F238E27FC236}">
                <a16:creationId xmlns:a16="http://schemas.microsoft.com/office/drawing/2014/main" id="{717827A0-7205-839D-A4CC-9F40156FE0DA}"/>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39558"/>
          <a:stretch/>
        </p:blipFill>
        <p:spPr>
          <a:xfrm rot="5400000">
            <a:off x="8337228" y="2071220"/>
            <a:ext cx="4282927" cy="3426621"/>
          </a:xfrm>
          <a:prstGeom prst="rect">
            <a:avLst/>
          </a:prstGeom>
        </p:spPr>
      </p:pic>
      <p:sp>
        <p:nvSpPr>
          <p:cNvPr id="11" name="Oval 10">
            <a:extLst>
              <a:ext uri="{FF2B5EF4-FFF2-40B4-BE49-F238E27FC236}">
                <a16:creationId xmlns:a16="http://schemas.microsoft.com/office/drawing/2014/main" id="{E3D71C4B-6B8C-E8FB-AA6B-A9985EC9E17C}"/>
              </a:ext>
            </a:extLst>
          </p:cNvPr>
          <p:cNvSpPr/>
          <p:nvPr/>
        </p:nvSpPr>
        <p:spPr bwMode="auto">
          <a:xfrm>
            <a:off x="969378" y="1333501"/>
            <a:ext cx="4792663" cy="4792663"/>
          </a:xfrm>
          <a:prstGeom prst="ellipse">
            <a:avLst/>
          </a:prstGeom>
          <a:solidFill>
            <a:schemeClr val="accent2"/>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5" name="Oval 14">
            <a:extLst>
              <a:ext uri="{FF2B5EF4-FFF2-40B4-BE49-F238E27FC236}">
                <a16:creationId xmlns:a16="http://schemas.microsoft.com/office/drawing/2014/main" id="{ADA8651F-EFF9-5DFD-3934-F3CD06E5CD6F}"/>
              </a:ext>
            </a:extLst>
          </p:cNvPr>
          <p:cNvSpPr/>
          <p:nvPr/>
        </p:nvSpPr>
        <p:spPr bwMode="auto">
          <a:xfrm>
            <a:off x="6429961" y="1333501"/>
            <a:ext cx="4792663" cy="4792663"/>
          </a:xfrm>
          <a:prstGeom prst="ellipse">
            <a:avLst/>
          </a:prstGeom>
          <a:solidFill>
            <a:schemeClr val="accent3"/>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7"/>
            <a:ext cx="9391340" cy="102336"/>
          </a:xfrm>
          <a:prstGeom prst="rect">
            <a:avLst/>
          </a:prstGeom>
        </p:spPr>
        <p:txBody>
          <a:bodyPr vert="horz" wrap="square" lIns="0" tIns="0" rIns="0" bIns="0" rtlCol="0" anchor="b">
            <a:spAutoFit/>
          </a:bodyPr>
          <a:lstStyle>
            <a:lvl1pPr>
              <a:spcBef>
                <a:spcPts val="300"/>
              </a:spcBef>
              <a:defRPr lang="en-US" sz="700" baseline="0">
                <a:solidFill>
                  <a:schemeClr val="bg1"/>
                </a:solidFill>
              </a:defRPr>
            </a:lvl1pPr>
          </a:lstStyle>
          <a:p>
            <a:pPr defTabSz="685800">
              <a:lnSpc>
                <a:spcPct val="95000"/>
              </a:lnSpc>
              <a:buClr>
                <a:srgbClr val="3253DC"/>
              </a:buClr>
            </a:pPr>
            <a:endParaRPr lang="en-US" dirty="0"/>
          </a:p>
        </p:txBody>
      </p:sp>
      <p:sp>
        <p:nvSpPr>
          <p:cNvPr id="20" name="Content Placeholder 3">
            <a:extLst>
              <a:ext uri="{FF2B5EF4-FFF2-40B4-BE49-F238E27FC236}">
                <a16:creationId xmlns:a16="http://schemas.microsoft.com/office/drawing/2014/main" id="{F9654C8E-9AB3-E728-FA63-1CABDD36B941}"/>
              </a:ext>
            </a:extLst>
          </p:cNvPr>
          <p:cNvSpPr>
            <a:spLocks noGrp="1"/>
          </p:cNvSpPr>
          <p:nvPr>
            <p:ph sz="quarter" idx="12" hasCustomPrompt="1"/>
          </p:nvPr>
        </p:nvSpPr>
        <p:spPr>
          <a:xfrm>
            <a:off x="1785938" y="2843214"/>
            <a:ext cx="3164305" cy="2929081"/>
          </a:xfrm>
          <a:prstGeom prst="rect">
            <a:avLst/>
          </a:prstGeom>
        </p:spPr>
        <p:txBody>
          <a:bodyPr lIns="0" rIns="0"/>
          <a:lstStyle>
            <a:lvl1pPr>
              <a:defRPr cap="none">
                <a:solidFill>
                  <a:schemeClr val="bg1"/>
                </a:solidFill>
                <a:latin typeface="+mn-lt"/>
              </a:defRPr>
            </a:lvl1pPr>
            <a:lvl2pPr>
              <a:defRPr b="0">
                <a:solidFill>
                  <a:schemeClr val="bg1"/>
                </a:solidFill>
                <a:latin typeface="+mn-lt"/>
              </a:defRPr>
            </a:lvl2pPr>
            <a:lvl3pPr>
              <a:defRPr sz="1600">
                <a:solidFill>
                  <a:schemeClr val="bg1"/>
                </a:solidFill>
              </a:defRPr>
            </a:lvl3pPr>
            <a:lvl4pPr>
              <a:defRPr sz="1600">
                <a:solidFill>
                  <a:schemeClr val="bg1"/>
                </a:solidFill>
              </a:defRPr>
            </a:lvl4pPr>
            <a:lvl5pPr>
              <a:defRPr sz="1400">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3">
            <a:extLst>
              <a:ext uri="{FF2B5EF4-FFF2-40B4-BE49-F238E27FC236}">
                <a16:creationId xmlns:a16="http://schemas.microsoft.com/office/drawing/2014/main" id="{800D43A8-3A2F-3192-C852-FB30B45286C1}"/>
              </a:ext>
            </a:extLst>
          </p:cNvPr>
          <p:cNvSpPr>
            <a:spLocks noGrp="1"/>
          </p:cNvSpPr>
          <p:nvPr>
            <p:ph sz="quarter" idx="13" hasCustomPrompt="1"/>
          </p:nvPr>
        </p:nvSpPr>
        <p:spPr>
          <a:xfrm>
            <a:off x="7246521" y="2843214"/>
            <a:ext cx="3164305" cy="2929081"/>
          </a:xfrm>
          <a:prstGeom prst="rect">
            <a:avLst/>
          </a:prstGeom>
        </p:spPr>
        <p:txBody>
          <a:bodyPr lIns="0" rIns="0"/>
          <a:lstStyle>
            <a:lvl1pPr>
              <a:defRPr cap="none">
                <a:solidFill>
                  <a:schemeClr val="tx1"/>
                </a:solidFill>
                <a:latin typeface="+mn-lt"/>
              </a:defRPr>
            </a:lvl1pPr>
            <a:lvl2pPr>
              <a:defRPr b="0">
                <a:solidFill>
                  <a:schemeClr val="tx1"/>
                </a:solidFill>
                <a:latin typeface="+mn-lt"/>
              </a:defRPr>
            </a:lvl2pPr>
            <a:lvl3pPr>
              <a:defRPr sz="1600">
                <a:solidFill>
                  <a:schemeClr val="tx1"/>
                </a:solidFill>
              </a:defRPr>
            </a:lvl3pPr>
            <a:lvl4pPr>
              <a:defRPr sz="1600">
                <a:solidFill>
                  <a:schemeClr val="tx1"/>
                </a:solidFill>
              </a:defRPr>
            </a:lvl4pPr>
            <a:lvl5pPr>
              <a:defRPr sz="1400">
                <a:solidFill>
                  <a:schemeClr val="tx1"/>
                </a:solidFill>
              </a:defRPr>
            </a:lvl5pPr>
            <a:lvl6pPr>
              <a:defRPr>
                <a:solidFill>
                  <a:schemeClr val="tx1"/>
                </a:solidFill>
              </a:defRPr>
            </a:lvl6pPr>
            <a:lvl7pPr>
              <a:buClr>
                <a:schemeClr val="tx1"/>
              </a:buClr>
              <a:defRPr>
                <a:solidFill>
                  <a:schemeClr val="tx1"/>
                </a:solidFill>
              </a:defRPr>
            </a:lvl7pPr>
            <a:lvl8pPr>
              <a:buClr>
                <a:schemeClr val="tx1"/>
              </a:buClr>
              <a:defRPr>
                <a:solidFill>
                  <a:schemeClr val="tx1"/>
                </a:solidFill>
              </a:defRPr>
            </a:lvl8pPr>
            <a:lvl9pPr>
              <a:defRPr>
                <a:solidFill>
                  <a:schemeClr val="tx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3" name="Subtitle 2">
            <a:extLst>
              <a:ext uri="{FF2B5EF4-FFF2-40B4-BE49-F238E27FC236}">
                <a16:creationId xmlns:a16="http://schemas.microsoft.com/office/drawing/2014/main" id="{7DD913B7-E809-59E2-A230-45EF28DF7ED7}"/>
              </a:ext>
            </a:extLst>
          </p:cNvPr>
          <p:cNvSpPr>
            <a:spLocks noGrp="1"/>
          </p:cNvSpPr>
          <p:nvPr>
            <p:ph type="subTitle" idx="10"/>
          </p:nvPr>
        </p:nvSpPr>
        <p:spPr>
          <a:xfrm>
            <a:off x="463629" y="957944"/>
            <a:ext cx="11277600" cy="290849"/>
          </a:xfrm>
          <a:prstGeom prst="rect">
            <a:avLst/>
          </a:prstGeom>
        </p:spPr>
        <p:txBody>
          <a:bodyPr lIns="0" tIns="0" rIns="0" bIns="0">
            <a:noAutofit/>
          </a:bodyPr>
          <a:lstStyle>
            <a:lvl1pPr marL="0" indent="0" algn="l">
              <a:lnSpc>
                <a:spcPct val="103000"/>
              </a:lnSpc>
              <a:buNone/>
              <a:defRPr sz="18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24" name="Title 23">
            <a:extLst>
              <a:ext uri="{FF2B5EF4-FFF2-40B4-BE49-F238E27FC236}">
                <a16:creationId xmlns:a16="http://schemas.microsoft.com/office/drawing/2014/main" id="{6AA4A630-A27A-4E64-B21F-0D80FB335E10}"/>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25" name="Text Placeholder 24">
            <a:extLst>
              <a:ext uri="{FF2B5EF4-FFF2-40B4-BE49-F238E27FC236}">
                <a16:creationId xmlns:a16="http://schemas.microsoft.com/office/drawing/2014/main" id="{F609014A-9AF8-F1E2-E2DC-CC9BF800FE6A}"/>
              </a:ext>
            </a:extLst>
          </p:cNvPr>
          <p:cNvSpPr>
            <a:spLocks noGrp="1"/>
          </p:cNvSpPr>
          <p:nvPr>
            <p:ph type="body" sz="quarter" idx="14"/>
          </p:nvPr>
        </p:nvSpPr>
        <p:spPr>
          <a:xfrm>
            <a:off x="823914" y="1712119"/>
            <a:ext cx="4126329" cy="763588"/>
          </a:xfrm>
        </p:spPr>
        <p:txBody>
          <a:bodyPr anchor="b"/>
          <a:lstStyle>
            <a:lvl1pPr>
              <a:buNone/>
              <a:defRPr sz="32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p:txBody>
      </p:sp>
      <p:sp>
        <p:nvSpPr>
          <p:cNvPr id="26" name="Text Placeholder 24">
            <a:extLst>
              <a:ext uri="{FF2B5EF4-FFF2-40B4-BE49-F238E27FC236}">
                <a16:creationId xmlns:a16="http://schemas.microsoft.com/office/drawing/2014/main" id="{7ED82902-E99C-CE36-5F72-463F2D2E1DC8}"/>
              </a:ext>
            </a:extLst>
          </p:cNvPr>
          <p:cNvSpPr>
            <a:spLocks noGrp="1"/>
          </p:cNvSpPr>
          <p:nvPr>
            <p:ph type="body" sz="quarter" idx="15"/>
          </p:nvPr>
        </p:nvSpPr>
        <p:spPr>
          <a:xfrm>
            <a:off x="6284497" y="1712119"/>
            <a:ext cx="4126329" cy="763588"/>
          </a:xfrm>
        </p:spPr>
        <p:txBody>
          <a:bodyPr anchor="b"/>
          <a:lstStyle>
            <a:lvl1pPr>
              <a:buNone/>
              <a:defRPr sz="32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p:txBody>
      </p:sp>
      <p:sp>
        <p:nvSpPr>
          <p:cNvPr id="1507" name="Freeform 5">
            <a:extLst>
              <a:ext uri="{FF2B5EF4-FFF2-40B4-BE49-F238E27FC236}">
                <a16:creationId xmlns:a16="http://schemas.microsoft.com/office/drawing/2014/main" id="{27FEA0E9-A878-177B-9362-EF3CE2914C5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sz="2400" dirty="0">
              <a:solidFill>
                <a:schemeClr val="bg2"/>
              </a:solidFill>
            </a:endParaRPr>
          </a:p>
        </p:txBody>
      </p:sp>
      <p:sp>
        <p:nvSpPr>
          <p:cNvPr id="1508" name="TextBox 1507">
            <a:extLst>
              <a:ext uri="{FF2B5EF4-FFF2-40B4-BE49-F238E27FC236}">
                <a16:creationId xmlns:a16="http://schemas.microsoft.com/office/drawing/2014/main" id="{03FEF530-D434-888A-2EF9-FD16819E2FF2}"/>
              </a:ext>
            </a:extLst>
          </p:cNvPr>
          <p:cNvSpPr txBox="1"/>
          <p:nvPr/>
        </p:nvSpPr>
        <p:spPr>
          <a:xfrm>
            <a:off x="11368921" y="6562248"/>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509" name="TextBox 1508">
            <a:extLst>
              <a:ext uri="{FF2B5EF4-FFF2-40B4-BE49-F238E27FC236}">
                <a16:creationId xmlns:a16="http://schemas.microsoft.com/office/drawing/2014/main" id="{AF82C20F-7DC5-21C4-441A-092844150874}"/>
              </a:ext>
            </a:extLst>
          </p:cNvPr>
          <p:cNvSpPr txBox="1"/>
          <p:nvPr/>
        </p:nvSpPr>
        <p:spPr>
          <a:xfrm>
            <a:off x="11368921" y="6562248"/>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3149886382"/>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p:cSld name="Chart with supporting text righ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p:nvSpPr>
        <p:spPr bwMode="auto">
          <a:xfrm>
            <a:off x="0"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p:nvGrpSpPr>
        <p:grpSpPr>
          <a:xfrm>
            <a:off x="553982"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8" name="Freeform 5">
            <a:extLst>
              <a:ext uri="{FF2B5EF4-FFF2-40B4-BE49-F238E27FC236}">
                <a16:creationId xmlns:a16="http://schemas.microsoft.com/office/drawing/2014/main" id="{2DE454D7-1B44-056A-A8EE-1BE17D9CEBF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sz="2400" dirty="0">
              <a:solidFill>
                <a:schemeClr val="bg2"/>
              </a:solidFill>
            </a:endParaRPr>
          </a:p>
        </p:txBody>
      </p:sp>
      <p:sp>
        <p:nvSpPr>
          <p:cNvPr id="14" name="Footer Placeholder 2">
            <a:extLst>
              <a:ext uri="{FF2B5EF4-FFF2-40B4-BE49-F238E27FC236}">
                <a16:creationId xmlns:a16="http://schemas.microsoft.com/office/drawing/2014/main" id="{16EB3883-494B-C23E-5452-3B07D2154E28}"/>
              </a:ext>
            </a:extLst>
          </p:cNvPr>
          <p:cNvSpPr>
            <a:spLocks noGrp="1"/>
          </p:cNvSpPr>
          <p:nvPr>
            <p:ph type="ftr" sz="quarter" idx="14"/>
          </p:nvPr>
        </p:nvSpPr>
        <p:spPr>
          <a:xfrm>
            <a:off x="6577013" y="6555629"/>
            <a:ext cx="4600264" cy="102336"/>
          </a:xfrm>
        </p:spPr>
        <p:txBody>
          <a:bodyPr/>
          <a:lstStyle/>
          <a:p>
            <a:pPr defTabSz="685800">
              <a:lnSpc>
                <a:spcPct val="95000"/>
              </a:lnSpc>
              <a:spcBef>
                <a:spcPts val="1200"/>
              </a:spcBef>
              <a:buClr>
                <a:srgbClr val="3253DC"/>
              </a:buClr>
            </a:pPr>
            <a:endParaRPr lang="en-US" dirty="0"/>
          </a:p>
        </p:txBody>
      </p:sp>
      <p:sp>
        <p:nvSpPr>
          <p:cNvPr id="17" name="Title 1">
            <a:extLst>
              <a:ext uri="{FF2B5EF4-FFF2-40B4-BE49-F238E27FC236}">
                <a16:creationId xmlns:a16="http://schemas.microsoft.com/office/drawing/2014/main" id="{BBFF70F3-7D39-C8F1-A5E6-2560EEA9DFB2}"/>
              </a:ext>
            </a:extLst>
          </p:cNvPr>
          <p:cNvSpPr>
            <a:spLocks noGrp="1"/>
          </p:cNvSpPr>
          <p:nvPr>
            <p:ph type="title"/>
          </p:nvPr>
        </p:nvSpPr>
        <p:spPr>
          <a:xfrm>
            <a:off x="6929971" y="2315984"/>
            <a:ext cx="4803854" cy="1019382"/>
          </a:xfrm>
        </p:spPr>
        <p:txBody>
          <a:bodyPr/>
          <a:lstStyle>
            <a:lvl1pPr>
              <a:lnSpc>
                <a:spcPct val="92000"/>
              </a:lnSpc>
              <a:defRPr sz="3600"/>
            </a:lvl1pPr>
          </a:lstStyle>
          <a:p>
            <a:r>
              <a:rPr lang="en-US"/>
              <a:t>Click to edit Master title style</a:t>
            </a:r>
            <a:endParaRPr lang="en-US" dirty="0"/>
          </a:p>
        </p:txBody>
      </p:sp>
      <p:sp>
        <p:nvSpPr>
          <p:cNvPr id="18" name="Subtitle 2">
            <a:extLst>
              <a:ext uri="{FF2B5EF4-FFF2-40B4-BE49-F238E27FC236}">
                <a16:creationId xmlns:a16="http://schemas.microsoft.com/office/drawing/2014/main" id="{C766344F-D533-05E6-90AB-69D4F17FDC5E}"/>
              </a:ext>
            </a:extLst>
          </p:cNvPr>
          <p:cNvSpPr>
            <a:spLocks noGrp="1"/>
          </p:cNvSpPr>
          <p:nvPr>
            <p:ph type="subTitle" idx="10"/>
          </p:nvPr>
        </p:nvSpPr>
        <p:spPr>
          <a:xfrm>
            <a:off x="6937296" y="3493455"/>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2" name="Content Placeholder 10">
            <a:extLst>
              <a:ext uri="{FF2B5EF4-FFF2-40B4-BE49-F238E27FC236}">
                <a16:creationId xmlns:a16="http://schemas.microsoft.com/office/drawing/2014/main" id="{2231CAA3-D0E7-5E6C-A2AC-30E9E802301D}"/>
              </a:ext>
            </a:extLst>
          </p:cNvPr>
          <p:cNvSpPr>
            <a:spLocks noGrp="1"/>
          </p:cNvSpPr>
          <p:nvPr>
            <p:ph sz="quarter" idx="15"/>
          </p:nvPr>
        </p:nvSpPr>
        <p:spPr>
          <a:xfrm>
            <a:off x="748018" y="800071"/>
            <a:ext cx="4712676" cy="525785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132234673"/>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p:cSld name="Chart with supporting text lef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p:nvSpPr>
        <p:spPr bwMode="auto">
          <a:xfrm>
            <a:off x="5983288"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p:nvGrpSpPr>
        <p:grpSpPr>
          <a:xfrm>
            <a:off x="6537271"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2" name="Footer Placeholder 2">
            <a:extLst>
              <a:ext uri="{FF2B5EF4-FFF2-40B4-BE49-F238E27FC236}">
                <a16:creationId xmlns:a16="http://schemas.microsoft.com/office/drawing/2014/main" id="{1D4423EF-3778-C9FA-F44C-3E4E7AC0A500}"/>
              </a:ext>
            </a:extLst>
          </p:cNvPr>
          <p:cNvSpPr>
            <a:spLocks noGrp="1"/>
          </p:cNvSpPr>
          <p:nvPr>
            <p:ph type="ftr" sz="quarter" idx="14"/>
          </p:nvPr>
        </p:nvSpPr>
        <p:spPr>
          <a:xfrm>
            <a:off x="1019487" y="6566447"/>
            <a:ext cx="4600264" cy="102336"/>
          </a:xfrm>
        </p:spPr>
        <p:txBody>
          <a:bodyPr/>
          <a:lstStyle/>
          <a:p>
            <a:pPr defTabSz="685800">
              <a:lnSpc>
                <a:spcPct val="95000"/>
              </a:lnSpc>
              <a:spcBef>
                <a:spcPts val="1200"/>
              </a:spcBef>
              <a:buClr>
                <a:srgbClr val="3253DC"/>
              </a:buClr>
            </a:pPr>
            <a:endParaRPr lang="en-US" dirty="0"/>
          </a:p>
        </p:txBody>
      </p:sp>
      <p:sp>
        <p:nvSpPr>
          <p:cNvPr id="9" name="Title 1">
            <a:extLst>
              <a:ext uri="{FF2B5EF4-FFF2-40B4-BE49-F238E27FC236}">
                <a16:creationId xmlns:a16="http://schemas.microsoft.com/office/drawing/2014/main" id="{70CCD378-E599-D68F-4513-5B50B9FF0318}"/>
              </a:ext>
            </a:extLst>
          </p:cNvPr>
          <p:cNvSpPr>
            <a:spLocks noGrp="1"/>
          </p:cNvSpPr>
          <p:nvPr>
            <p:ph type="title"/>
          </p:nvPr>
        </p:nvSpPr>
        <p:spPr>
          <a:xfrm>
            <a:off x="443446" y="2330574"/>
            <a:ext cx="4803854" cy="1019382"/>
          </a:xfrm>
        </p:spPr>
        <p:txBody>
          <a:bodyPr/>
          <a:lstStyle>
            <a:lvl1pPr>
              <a:lnSpc>
                <a:spcPct val="92000"/>
              </a:lnSpc>
              <a:defRPr sz="3600"/>
            </a:lvl1pPr>
          </a:lstStyle>
          <a:p>
            <a:r>
              <a:rPr lang="en-US"/>
              <a:t>Click to edit Master title style</a:t>
            </a:r>
            <a:endParaRPr lang="en-US" dirty="0"/>
          </a:p>
        </p:txBody>
      </p:sp>
      <p:sp>
        <p:nvSpPr>
          <p:cNvPr id="10" name="Subtitle 2">
            <a:extLst>
              <a:ext uri="{FF2B5EF4-FFF2-40B4-BE49-F238E27FC236}">
                <a16:creationId xmlns:a16="http://schemas.microsoft.com/office/drawing/2014/main" id="{DBFCD7EE-5BD9-2D9B-DCB7-E7660482A88C}"/>
              </a:ext>
            </a:extLst>
          </p:cNvPr>
          <p:cNvSpPr>
            <a:spLocks noGrp="1"/>
          </p:cNvSpPr>
          <p:nvPr>
            <p:ph type="subTitle" idx="10"/>
          </p:nvPr>
        </p:nvSpPr>
        <p:spPr>
          <a:xfrm>
            <a:off x="450771" y="3508045"/>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11" name="Content Placeholder 10">
            <a:extLst>
              <a:ext uri="{FF2B5EF4-FFF2-40B4-BE49-F238E27FC236}">
                <a16:creationId xmlns:a16="http://schemas.microsoft.com/office/drawing/2014/main" id="{E181E957-E135-44B8-44CA-3CFA07E40E97}"/>
              </a:ext>
            </a:extLst>
          </p:cNvPr>
          <p:cNvSpPr>
            <a:spLocks noGrp="1"/>
          </p:cNvSpPr>
          <p:nvPr>
            <p:ph sz="quarter" idx="15"/>
          </p:nvPr>
        </p:nvSpPr>
        <p:spPr>
          <a:xfrm>
            <a:off x="6731306" y="800071"/>
            <a:ext cx="4712676" cy="525785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TextBox 11">
            <a:extLst>
              <a:ext uri="{FF2B5EF4-FFF2-40B4-BE49-F238E27FC236}">
                <a16:creationId xmlns:a16="http://schemas.microsoft.com/office/drawing/2014/main" id="{1F6EAFA2-AA20-D810-E220-052CD10EDD60}"/>
              </a:ext>
            </a:extLst>
          </p:cNvPr>
          <p:cNvSpPr txBox="1"/>
          <p:nvPr/>
        </p:nvSpPr>
        <p:spPr>
          <a:xfrm>
            <a:off x="11368921" y="6562248"/>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3" name="TextBox 12">
            <a:extLst>
              <a:ext uri="{FF2B5EF4-FFF2-40B4-BE49-F238E27FC236}">
                <a16:creationId xmlns:a16="http://schemas.microsoft.com/office/drawing/2014/main" id="{F8F36F10-D621-0E35-7D2D-51552EDF143E}"/>
              </a:ext>
            </a:extLst>
          </p:cNvPr>
          <p:cNvSpPr txBox="1"/>
          <p:nvPr/>
        </p:nvSpPr>
        <p:spPr>
          <a:xfrm>
            <a:off x="11368921" y="6562248"/>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2840630507"/>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showMasterSp="0" preserve="1">
  <p:cSld name="Navy Large Stat">
    <p:bg>
      <p:bgPr>
        <a:solidFill>
          <a:schemeClr val="tx1"/>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572FF612-EE65-1C17-62C7-CA20D470AA8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8"/>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7"/>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sz="2400" dirty="0">
              <a:solidFill>
                <a:schemeClr val="bg2"/>
              </a:solidFill>
            </a:endParaRPr>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1" y="1773521"/>
            <a:ext cx="5756275" cy="2425274"/>
          </a:xfrm>
          <a:prstGeom prst="rect">
            <a:avLst/>
          </a:prstGeom>
        </p:spPr>
        <p:txBody>
          <a:bodyPr/>
          <a:lstStyle>
            <a:lvl1pPr marL="0" indent="0">
              <a:buNone/>
              <a:defRPr sz="19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013" y="1915759"/>
            <a:ext cx="4791908" cy="1368323"/>
          </a:xfrm>
          <a:prstGeom prst="rect">
            <a:avLst/>
          </a:prstGeom>
        </p:spPr>
        <p:txBody>
          <a:bodyPr wrap="square">
            <a:spAutoFit/>
          </a:bodyPr>
          <a:lstStyle>
            <a:lvl1pPr marL="0" indent="0">
              <a:defRPr sz="4000">
                <a:solidFill>
                  <a:schemeClr val="bg1"/>
                </a:solidFill>
              </a:defRPr>
            </a:lvl1pPr>
            <a:lvl2pPr>
              <a:lnSpc>
                <a:spcPct val="102000"/>
              </a:lnSpc>
              <a:defRPr lang="en-US" sz="18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
        <p:nvSpPr>
          <p:cNvPr id="4" name="TextBox 3">
            <a:extLst>
              <a:ext uri="{FF2B5EF4-FFF2-40B4-BE49-F238E27FC236}">
                <a16:creationId xmlns:a16="http://schemas.microsoft.com/office/drawing/2014/main" id="{F30F21B7-148C-9AA6-32D9-14162AB530E0}"/>
              </a:ext>
            </a:extLst>
          </p:cNvPr>
          <p:cNvSpPr txBox="1"/>
          <p:nvPr/>
        </p:nvSpPr>
        <p:spPr>
          <a:xfrm>
            <a:off x="11368921" y="6562248"/>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1426824039"/>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showMasterSp="0" preserve="1">
  <p:cSld name="Blue Large Stat">
    <p:bg>
      <p:bgPr>
        <a:solidFill>
          <a:schemeClr val="accent2"/>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EA595FE4-B137-A55E-844A-A6EEEADA26A6}"/>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8"/>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7"/>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sz="2400" dirty="0">
              <a:solidFill>
                <a:schemeClr val="bg2"/>
              </a:solidFill>
            </a:endParaRPr>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1" y="1773521"/>
            <a:ext cx="5756275" cy="2425274"/>
          </a:xfrm>
          <a:prstGeom prst="rect">
            <a:avLst/>
          </a:prstGeom>
        </p:spPr>
        <p:txBody>
          <a:bodyPr/>
          <a:lstStyle>
            <a:lvl1pPr marL="0" indent="0">
              <a:buNone/>
              <a:defRPr sz="19700" spc="-600" baseline="0">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847" y="1915759"/>
            <a:ext cx="4791075" cy="1374543"/>
          </a:xfrm>
          <a:prstGeom prst="rect">
            <a:avLst/>
          </a:prstGeom>
        </p:spPr>
        <p:txBody>
          <a:bodyPr>
            <a:spAutoFit/>
          </a:bodyPr>
          <a:lstStyle>
            <a:lvl1pPr marL="0" indent="0">
              <a:defRPr sz="4000">
                <a:solidFill>
                  <a:schemeClr val="bg1"/>
                </a:solidFill>
              </a:defRPr>
            </a:lvl1pPr>
            <a:lvl2pPr>
              <a:lnSpc>
                <a:spcPct val="102000"/>
              </a:lnSpc>
              <a:defRPr lang="en-US" sz="18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
        <p:nvSpPr>
          <p:cNvPr id="4" name="TextBox 3">
            <a:extLst>
              <a:ext uri="{FF2B5EF4-FFF2-40B4-BE49-F238E27FC236}">
                <a16:creationId xmlns:a16="http://schemas.microsoft.com/office/drawing/2014/main" id="{F5F36035-3E74-7530-1708-3458BDE79221}"/>
              </a:ext>
            </a:extLst>
          </p:cNvPr>
          <p:cNvSpPr txBox="1"/>
          <p:nvPr/>
        </p:nvSpPr>
        <p:spPr>
          <a:xfrm>
            <a:off x="11368921" y="6562248"/>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2662676781"/>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p:cSld name="White Large Stat">
    <p:bg>
      <p:bgPr>
        <a:solidFill>
          <a:schemeClr val="bg1"/>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49AD618B-E036-D411-A404-F22CEC892FD8}"/>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 y="457200"/>
            <a:ext cx="4282927" cy="5669280"/>
          </a:xfrm>
          <a:prstGeom prst="rect">
            <a:avLst/>
          </a:prstGeom>
        </p:spPr>
      </p:pic>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7"/>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pPr>
            <a:endParaRPr lang="en-US" dirty="0"/>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1" y="1773521"/>
            <a:ext cx="5756275" cy="2425274"/>
          </a:xfrm>
          <a:prstGeom prst="rect">
            <a:avLst/>
          </a:prstGeom>
        </p:spPr>
        <p:txBody>
          <a:bodyPr/>
          <a:lstStyle>
            <a:lvl1pPr marL="0" indent="0">
              <a:buNone/>
              <a:defRPr sz="19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847" y="1915759"/>
            <a:ext cx="4791075" cy="1374543"/>
          </a:xfrm>
          <a:prstGeom prst="rect">
            <a:avLst/>
          </a:prstGeom>
        </p:spPr>
        <p:txBody>
          <a:bodyPr wrap="square">
            <a:spAutoFit/>
          </a:bodyPr>
          <a:lstStyle>
            <a:lvl1pPr marL="0" indent="0">
              <a:defRPr sz="4000">
                <a:solidFill>
                  <a:schemeClr val="tx1"/>
                </a:solidFill>
              </a:defRPr>
            </a:lvl1pPr>
            <a:lvl2pPr>
              <a:lnSpc>
                <a:spcPct val="102000"/>
              </a:lnSpc>
              <a:defRPr lang="en-US" sz="1800" b="0" kern="1200" dirty="0" smtClean="0">
                <a:solidFill>
                  <a:schemeClr val="tx1"/>
                </a:solidFill>
                <a:latin typeface="+mn-lt"/>
                <a:ea typeface="+mn-ea"/>
                <a:cs typeface="+mn-cs"/>
              </a:defRPr>
            </a:lvl2pPr>
            <a:lvl3pPr marL="0" indent="0">
              <a:buFont typeface="Calibri" panose="020F0502020204030204" pitchFamily="34" charset="0"/>
              <a:buChar char="​"/>
              <a:defRPr>
                <a:solidFill>
                  <a:schemeClr val="tx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846154216"/>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showMasterSp="0" preserve="1">
  <p:cSld name="Navy Two Stat">
    <p:bg>
      <p:bgPr>
        <a:solidFill>
          <a:schemeClr val="tx1"/>
        </a:solidFill>
        <a:effectLst/>
      </p:bgPr>
    </p:bg>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DB590344-1CB0-7D6E-2D31-10F128420719}"/>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8"/>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7"/>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sz="2400" dirty="0">
              <a:solidFill>
                <a:schemeClr val="bg2"/>
              </a:solidFill>
            </a:endParaRPr>
          </a:p>
        </p:txBody>
      </p:sp>
      <p:sp>
        <p:nvSpPr>
          <p:cNvPr id="2" name="Text Placeholder 17">
            <a:extLst>
              <a:ext uri="{FF2B5EF4-FFF2-40B4-BE49-F238E27FC236}">
                <a16:creationId xmlns:a16="http://schemas.microsoft.com/office/drawing/2014/main" id="{99AB62A8-3F89-F265-0021-D85C03EBFDEB}"/>
              </a:ext>
            </a:extLst>
          </p:cNvPr>
          <p:cNvSpPr>
            <a:spLocks noGrp="1"/>
          </p:cNvSpPr>
          <p:nvPr>
            <p:ph type="body" sz="quarter" idx="10" hasCustomPrompt="1"/>
          </p:nvPr>
        </p:nvSpPr>
        <p:spPr>
          <a:xfrm>
            <a:off x="1181100" y="516150"/>
            <a:ext cx="4438650" cy="2425274"/>
          </a:xfrm>
          <a:prstGeom prst="rect">
            <a:avLst/>
          </a:prstGeom>
        </p:spPr>
        <p:txBody>
          <a:bodyPr anchor="b"/>
          <a:lstStyle>
            <a:lvl1pPr marL="0" indent="0">
              <a:buNone/>
              <a:defRPr sz="164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4" name="Text Placeholder 23">
            <a:extLst>
              <a:ext uri="{FF2B5EF4-FFF2-40B4-BE49-F238E27FC236}">
                <a16:creationId xmlns:a16="http://schemas.microsoft.com/office/drawing/2014/main" id="{20FA1D9A-A503-3428-9160-22750B281A52}"/>
              </a:ext>
            </a:extLst>
          </p:cNvPr>
          <p:cNvSpPr>
            <a:spLocks noGrp="1"/>
          </p:cNvSpPr>
          <p:nvPr>
            <p:ph type="body" sz="quarter" idx="11"/>
          </p:nvPr>
        </p:nvSpPr>
        <p:spPr>
          <a:xfrm>
            <a:off x="5998126" y="1812639"/>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p:txBody>
      </p:sp>
      <p:sp>
        <p:nvSpPr>
          <p:cNvPr id="8" name="Text Placeholder 17">
            <a:extLst>
              <a:ext uri="{FF2B5EF4-FFF2-40B4-BE49-F238E27FC236}">
                <a16:creationId xmlns:a16="http://schemas.microsoft.com/office/drawing/2014/main" id="{5AECACCC-2B06-099B-4AD2-D595F7EF7F79}"/>
              </a:ext>
            </a:extLst>
          </p:cNvPr>
          <p:cNvSpPr>
            <a:spLocks noGrp="1"/>
          </p:cNvSpPr>
          <p:nvPr>
            <p:ph type="body" sz="quarter" idx="12" hasCustomPrompt="1"/>
          </p:nvPr>
        </p:nvSpPr>
        <p:spPr>
          <a:xfrm>
            <a:off x="1181100" y="3200859"/>
            <a:ext cx="4438650" cy="2425274"/>
          </a:xfrm>
          <a:prstGeom prst="rect">
            <a:avLst/>
          </a:prstGeom>
        </p:spPr>
        <p:txBody>
          <a:bodyPr anchor="b"/>
          <a:lstStyle>
            <a:lvl1pPr marL="0" indent="0">
              <a:buNone/>
              <a:defRPr sz="16400" spc="-600" baseline="0">
                <a:solidFill>
                  <a:schemeClr val="accent3"/>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0" name="Text Placeholder 23">
            <a:extLst>
              <a:ext uri="{FF2B5EF4-FFF2-40B4-BE49-F238E27FC236}">
                <a16:creationId xmlns:a16="http://schemas.microsoft.com/office/drawing/2014/main" id="{C8F6B1ED-2003-BBB0-37D3-B1E4C4A342B8}"/>
              </a:ext>
            </a:extLst>
          </p:cNvPr>
          <p:cNvSpPr>
            <a:spLocks noGrp="1"/>
          </p:cNvSpPr>
          <p:nvPr>
            <p:ph type="body" sz="quarter" idx="13"/>
          </p:nvPr>
        </p:nvSpPr>
        <p:spPr>
          <a:xfrm>
            <a:off x="5998126" y="4501236"/>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p:txBody>
      </p:sp>
      <p:sp>
        <p:nvSpPr>
          <p:cNvPr id="11" name="TextBox 10">
            <a:extLst>
              <a:ext uri="{FF2B5EF4-FFF2-40B4-BE49-F238E27FC236}">
                <a16:creationId xmlns:a16="http://schemas.microsoft.com/office/drawing/2014/main" id="{5E5F0055-D8EA-2D2E-38C3-DDF988B72B96}"/>
              </a:ext>
            </a:extLst>
          </p:cNvPr>
          <p:cNvSpPr txBox="1"/>
          <p:nvPr/>
        </p:nvSpPr>
        <p:spPr>
          <a:xfrm>
            <a:off x="11368921" y="6562248"/>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2699771710"/>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showMasterSp="0" preserve="1">
  <p:cSld name="Navy Three Stat">
    <p:bg>
      <p:bgPr>
        <a:solidFill>
          <a:schemeClr val="tx1"/>
        </a:solidFill>
        <a:effectLst/>
      </p:bgPr>
    </p:bg>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DB590344-1CB0-7D6E-2D31-10F128420719}"/>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8"/>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7"/>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sz="2400" dirty="0">
              <a:solidFill>
                <a:schemeClr val="bg2"/>
              </a:solidFill>
            </a:endParaRPr>
          </a:p>
        </p:txBody>
      </p:sp>
      <p:sp>
        <p:nvSpPr>
          <p:cNvPr id="2" name="Text Placeholder 17">
            <a:extLst>
              <a:ext uri="{FF2B5EF4-FFF2-40B4-BE49-F238E27FC236}">
                <a16:creationId xmlns:a16="http://schemas.microsoft.com/office/drawing/2014/main" id="{99AB62A8-3F89-F265-0021-D85C03EBFDEB}"/>
              </a:ext>
            </a:extLst>
          </p:cNvPr>
          <p:cNvSpPr>
            <a:spLocks noGrp="1"/>
          </p:cNvSpPr>
          <p:nvPr>
            <p:ph type="body" sz="quarter" idx="10" hasCustomPrompt="1"/>
          </p:nvPr>
        </p:nvSpPr>
        <p:spPr>
          <a:xfrm>
            <a:off x="1148833" y="631764"/>
            <a:ext cx="4105793" cy="1623965"/>
          </a:xfrm>
          <a:prstGeom prst="rect">
            <a:avLst/>
          </a:prstGeom>
        </p:spPr>
        <p:txBody>
          <a:bodyPr/>
          <a:lstStyle>
            <a:lvl1pPr marL="0" indent="0">
              <a:buNone/>
              <a:defRPr sz="13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4" name="Text Placeholder 23">
            <a:extLst>
              <a:ext uri="{FF2B5EF4-FFF2-40B4-BE49-F238E27FC236}">
                <a16:creationId xmlns:a16="http://schemas.microsoft.com/office/drawing/2014/main" id="{20FA1D9A-A503-3428-9160-22750B281A52}"/>
              </a:ext>
            </a:extLst>
          </p:cNvPr>
          <p:cNvSpPr>
            <a:spLocks noGrp="1"/>
          </p:cNvSpPr>
          <p:nvPr>
            <p:ph type="body" sz="quarter" idx="11"/>
          </p:nvPr>
        </p:nvSpPr>
        <p:spPr>
          <a:xfrm>
            <a:off x="5619750" y="1279604"/>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p:txBody>
      </p:sp>
      <p:sp>
        <p:nvSpPr>
          <p:cNvPr id="8" name="Text Placeholder 17">
            <a:extLst>
              <a:ext uri="{FF2B5EF4-FFF2-40B4-BE49-F238E27FC236}">
                <a16:creationId xmlns:a16="http://schemas.microsoft.com/office/drawing/2014/main" id="{5AECACCC-2B06-099B-4AD2-D595F7EF7F79}"/>
              </a:ext>
            </a:extLst>
          </p:cNvPr>
          <p:cNvSpPr>
            <a:spLocks noGrp="1"/>
          </p:cNvSpPr>
          <p:nvPr>
            <p:ph type="body" sz="quarter" idx="12" hasCustomPrompt="1"/>
          </p:nvPr>
        </p:nvSpPr>
        <p:spPr>
          <a:xfrm>
            <a:off x="1181101" y="2541792"/>
            <a:ext cx="4105793" cy="1623965"/>
          </a:xfrm>
          <a:prstGeom prst="rect">
            <a:avLst/>
          </a:prstGeom>
        </p:spPr>
        <p:txBody>
          <a:bodyPr/>
          <a:lstStyle>
            <a:lvl1pPr marL="0" indent="0">
              <a:buNone/>
              <a:defRPr sz="13700" spc="-600" baseline="0">
                <a:solidFill>
                  <a:schemeClr val="accent3"/>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0" name="Text Placeholder 23">
            <a:extLst>
              <a:ext uri="{FF2B5EF4-FFF2-40B4-BE49-F238E27FC236}">
                <a16:creationId xmlns:a16="http://schemas.microsoft.com/office/drawing/2014/main" id="{C8F6B1ED-2003-BBB0-37D3-B1E4C4A342B8}"/>
              </a:ext>
            </a:extLst>
          </p:cNvPr>
          <p:cNvSpPr>
            <a:spLocks noGrp="1"/>
          </p:cNvSpPr>
          <p:nvPr>
            <p:ph type="body" sz="quarter" idx="13"/>
          </p:nvPr>
        </p:nvSpPr>
        <p:spPr>
          <a:xfrm>
            <a:off x="5619750" y="3187727"/>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p:txBody>
      </p:sp>
      <p:sp>
        <p:nvSpPr>
          <p:cNvPr id="11" name="TextBox 10">
            <a:extLst>
              <a:ext uri="{FF2B5EF4-FFF2-40B4-BE49-F238E27FC236}">
                <a16:creationId xmlns:a16="http://schemas.microsoft.com/office/drawing/2014/main" id="{5E5F0055-D8EA-2D2E-38C3-DDF988B72B96}"/>
              </a:ext>
            </a:extLst>
          </p:cNvPr>
          <p:cNvSpPr txBox="1"/>
          <p:nvPr/>
        </p:nvSpPr>
        <p:spPr>
          <a:xfrm>
            <a:off x="11368921" y="6562248"/>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3" name="Text Placeholder 17">
            <a:extLst>
              <a:ext uri="{FF2B5EF4-FFF2-40B4-BE49-F238E27FC236}">
                <a16:creationId xmlns:a16="http://schemas.microsoft.com/office/drawing/2014/main" id="{44F85165-57DE-88B4-9A7E-D027A94677F7}"/>
              </a:ext>
            </a:extLst>
          </p:cNvPr>
          <p:cNvSpPr>
            <a:spLocks noGrp="1"/>
          </p:cNvSpPr>
          <p:nvPr>
            <p:ph type="body" sz="quarter" idx="14" hasCustomPrompt="1"/>
          </p:nvPr>
        </p:nvSpPr>
        <p:spPr>
          <a:xfrm>
            <a:off x="1181101" y="4451820"/>
            <a:ext cx="4105793" cy="1623965"/>
          </a:xfrm>
          <a:prstGeom prst="rect">
            <a:avLst/>
          </a:prstGeom>
        </p:spPr>
        <p:txBody>
          <a:bodyPr/>
          <a:lstStyle>
            <a:lvl1pPr marL="0" indent="0">
              <a:buNone/>
              <a:defRPr sz="13700" spc="-600" baseline="0">
                <a:solidFill>
                  <a:schemeClr val="accent4"/>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2" name="Text Placeholder 23">
            <a:extLst>
              <a:ext uri="{FF2B5EF4-FFF2-40B4-BE49-F238E27FC236}">
                <a16:creationId xmlns:a16="http://schemas.microsoft.com/office/drawing/2014/main" id="{CA979998-51D4-B362-C162-C585DCCE3AC1}"/>
              </a:ext>
            </a:extLst>
          </p:cNvPr>
          <p:cNvSpPr>
            <a:spLocks noGrp="1"/>
          </p:cNvSpPr>
          <p:nvPr>
            <p:ph type="body" sz="quarter" idx="15"/>
          </p:nvPr>
        </p:nvSpPr>
        <p:spPr>
          <a:xfrm>
            <a:off x="5619750" y="5096179"/>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p:txBody>
      </p:sp>
    </p:spTree>
    <p:extLst>
      <p:ext uri="{BB962C8B-B14F-4D97-AF65-F5344CB8AC3E}">
        <p14:creationId xmlns:p14="http://schemas.microsoft.com/office/powerpoint/2010/main" val="3753373503"/>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p:cSld name="Large Quote or Statement with Image">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9FA361E3-1026-09F3-BE3F-63F4B025E105}"/>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248030" y="457200"/>
            <a:ext cx="5493121" cy="5669280"/>
          </a:xfrm>
          <a:prstGeom prst="rect">
            <a:avLst/>
          </a:prstGeom>
        </p:spPr>
      </p:pic>
      <p:sp>
        <p:nvSpPr>
          <p:cNvPr id="5" name="Picture Placeholder 11">
            <a:extLst>
              <a:ext uri="{FF2B5EF4-FFF2-40B4-BE49-F238E27FC236}">
                <a16:creationId xmlns:a16="http://schemas.microsoft.com/office/drawing/2014/main" id="{BE360067-3A0E-F24C-12F0-D0AB0C326C48}"/>
              </a:ext>
            </a:extLst>
          </p:cNvPr>
          <p:cNvSpPr>
            <a:spLocks noGrp="1"/>
          </p:cNvSpPr>
          <p:nvPr>
            <p:ph type="pic" sz="quarter" idx="12" hasCustomPrompt="1"/>
          </p:nvPr>
        </p:nvSpPr>
        <p:spPr>
          <a:xfrm>
            <a:off x="6597186" y="896112"/>
            <a:ext cx="4794806" cy="4791456"/>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
        <p:nvSpPr>
          <p:cNvPr id="3" name="Footer Placeholder 2">
            <a:extLst>
              <a:ext uri="{FF2B5EF4-FFF2-40B4-BE49-F238E27FC236}">
                <a16:creationId xmlns:a16="http://schemas.microsoft.com/office/drawing/2014/main" id="{C4C22105-2460-6FA4-B80E-0ECD96837553}"/>
              </a:ext>
            </a:extLst>
          </p:cNvPr>
          <p:cNvSpPr>
            <a:spLocks noGrp="1"/>
          </p:cNvSpPr>
          <p:nvPr>
            <p:ph type="ftr" sz="quarter" idx="3"/>
          </p:nvPr>
        </p:nvSpPr>
        <p:spPr>
          <a:xfrm>
            <a:off x="1019486" y="6566447"/>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pPr>
            <a:endParaRPr lang="en-US" dirty="0"/>
          </a:p>
        </p:txBody>
      </p:sp>
      <p:sp>
        <p:nvSpPr>
          <p:cNvPr id="8" name="Text Placeholder 2">
            <a:extLst>
              <a:ext uri="{FF2B5EF4-FFF2-40B4-BE49-F238E27FC236}">
                <a16:creationId xmlns:a16="http://schemas.microsoft.com/office/drawing/2014/main" id="{8E727DE6-07AA-875A-3E95-38DC82815419}"/>
              </a:ext>
            </a:extLst>
          </p:cNvPr>
          <p:cNvSpPr>
            <a:spLocks noGrp="1"/>
          </p:cNvSpPr>
          <p:nvPr>
            <p:ph type="body" sz="quarter" idx="19"/>
          </p:nvPr>
        </p:nvSpPr>
        <p:spPr>
          <a:xfrm>
            <a:off x="457202" y="754062"/>
            <a:ext cx="5526087" cy="5075238"/>
          </a:xfrm>
          <a:prstGeom prst="rect">
            <a:avLst/>
          </a:prstGeom>
        </p:spPr>
        <p:txBody>
          <a:bodyPr/>
          <a:lstStyle>
            <a:lvl1pPr marL="0" indent="0">
              <a:defRPr sz="7200">
                <a:solidFill>
                  <a:schemeClr val="accent2"/>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824987113"/>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p:cSld name="Image with supporting text righ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p:nvSpPr>
        <p:spPr bwMode="auto">
          <a:xfrm>
            <a:off x="0"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p:nvGrpSpPr>
        <p:grpSpPr>
          <a:xfrm>
            <a:off x="553982"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8" name="Freeform 5">
            <a:extLst>
              <a:ext uri="{FF2B5EF4-FFF2-40B4-BE49-F238E27FC236}">
                <a16:creationId xmlns:a16="http://schemas.microsoft.com/office/drawing/2014/main" id="{2DE454D7-1B44-056A-A8EE-1BE17D9CEBF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sz="2400" dirty="0">
              <a:solidFill>
                <a:schemeClr val="bg2"/>
              </a:solidFill>
            </a:endParaRPr>
          </a:p>
        </p:txBody>
      </p:sp>
      <p:sp>
        <p:nvSpPr>
          <p:cNvPr id="13" name="Picture Placeholder 5">
            <a:extLst>
              <a:ext uri="{FF2B5EF4-FFF2-40B4-BE49-F238E27FC236}">
                <a16:creationId xmlns:a16="http://schemas.microsoft.com/office/drawing/2014/main" id="{D04BDDF5-2E96-8C42-86C2-7E05DAAAC5AA}"/>
              </a:ext>
            </a:extLst>
          </p:cNvPr>
          <p:cNvSpPr>
            <a:spLocks noGrp="1"/>
          </p:cNvSpPr>
          <p:nvPr>
            <p:ph type="pic" sz="quarter" idx="15" hasCustomPrompt="1"/>
          </p:nvPr>
        </p:nvSpPr>
        <p:spPr>
          <a:xfrm>
            <a:off x="759527" y="1083564"/>
            <a:ext cx="4690872" cy="4690872"/>
          </a:xfrm>
          <a:prstGeom prst="ellipse">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14" name="Footer Placeholder 2">
            <a:extLst>
              <a:ext uri="{FF2B5EF4-FFF2-40B4-BE49-F238E27FC236}">
                <a16:creationId xmlns:a16="http://schemas.microsoft.com/office/drawing/2014/main" id="{16EB3883-494B-C23E-5452-3B07D2154E28}"/>
              </a:ext>
            </a:extLst>
          </p:cNvPr>
          <p:cNvSpPr>
            <a:spLocks noGrp="1"/>
          </p:cNvSpPr>
          <p:nvPr>
            <p:ph type="ftr" sz="quarter" idx="14"/>
          </p:nvPr>
        </p:nvSpPr>
        <p:spPr>
          <a:xfrm>
            <a:off x="6577013" y="6555629"/>
            <a:ext cx="4600264" cy="102336"/>
          </a:xfrm>
        </p:spPr>
        <p:txBody>
          <a:bodyPr/>
          <a:lstStyle/>
          <a:p>
            <a:pPr defTabSz="685800">
              <a:lnSpc>
                <a:spcPct val="95000"/>
              </a:lnSpc>
              <a:spcBef>
                <a:spcPts val="1200"/>
              </a:spcBef>
              <a:buClr>
                <a:srgbClr val="3253DC"/>
              </a:buClr>
            </a:pPr>
            <a:endParaRPr lang="en-US" dirty="0"/>
          </a:p>
        </p:txBody>
      </p:sp>
      <p:sp>
        <p:nvSpPr>
          <p:cNvPr id="17" name="Title 1">
            <a:extLst>
              <a:ext uri="{FF2B5EF4-FFF2-40B4-BE49-F238E27FC236}">
                <a16:creationId xmlns:a16="http://schemas.microsoft.com/office/drawing/2014/main" id="{BBFF70F3-7D39-C8F1-A5E6-2560EEA9DFB2}"/>
              </a:ext>
            </a:extLst>
          </p:cNvPr>
          <p:cNvSpPr>
            <a:spLocks noGrp="1"/>
          </p:cNvSpPr>
          <p:nvPr>
            <p:ph type="title"/>
          </p:nvPr>
        </p:nvSpPr>
        <p:spPr>
          <a:xfrm>
            <a:off x="6929971" y="2227371"/>
            <a:ext cx="4803854" cy="1107996"/>
          </a:xfrm>
        </p:spPr>
        <p:txBody>
          <a:bodyPr/>
          <a:lstStyle/>
          <a:p>
            <a:r>
              <a:rPr lang="en-US"/>
              <a:t>Click to edit Master title style</a:t>
            </a:r>
            <a:endParaRPr lang="en-US" dirty="0"/>
          </a:p>
        </p:txBody>
      </p:sp>
      <p:sp>
        <p:nvSpPr>
          <p:cNvPr id="18" name="Subtitle 2">
            <a:extLst>
              <a:ext uri="{FF2B5EF4-FFF2-40B4-BE49-F238E27FC236}">
                <a16:creationId xmlns:a16="http://schemas.microsoft.com/office/drawing/2014/main" id="{C766344F-D533-05E6-90AB-69D4F17FDC5E}"/>
              </a:ext>
            </a:extLst>
          </p:cNvPr>
          <p:cNvSpPr>
            <a:spLocks noGrp="1"/>
          </p:cNvSpPr>
          <p:nvPr>
            <p:ph type="subTitle" idx="10"/>
          </p:nvPr>
        </p:nvSpPr>
        <p:spPr>
          <a:xfrm>
            <a:off x="6937296" y="3493455"/>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Tree>
    <p:extLst>
      <p:ext uri="{BB962C8B-B14F-4D97-AF65-F5344CB8AC3E}">
        <p14:creationId xmlns:p14="http://schemas.microsoft.com/office/powerpoint/2010/main" val="3872955021"/>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p:cSld name="Image with supporting text lef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p:nvSpPr>
        <p:spPr bwMode="auto">
          <a:xfrm>
            <a:off x="5983288"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p:nvGrpSpPr>
        <p:grpSpPr>
          <a:xfrm>
            <a:off x="6537271"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2" name="Footer Placeholder 2">
            <a:extLst>
              <a:ext uri="{FF2B5EF4-FFF2-40B4-BE49-F238E27FC236}">
                <a16:creationId xmlns:a16="http://schemas.microsoft.com/office/drawing/2014/main" id="{1D4423EF-3778-C9FA-F44C-3E4E7AC0A500}"/>
              </a:ext>
            </a:extLst>
          </p:cNvPr>
          <p:cNvSpPr>
            <a:spLocks noGrp="1"/>
          </p:cNvSpPr>
          <p:nvPr>
            <p:ph type="ftr" sz="quarter" idx="14"/>
          </p:nvPr>
        </p:nvSpPr>
        <p:spPr>
          <a:xfrm>
            <a:off x="1019487" y="6566447"/>
            <a:ext cx="4600264" cy="102336"/>
          </a:xfrm>
        </p:spPr>
        <p:txBody>
          <a:bodyPr/>
          <a:lstStyle/>
          <a:p>
            <a:pPr defTabSz="685800">
              <a:lnSpc>
                <a:spcPct val="95000"/>
              </a:lnSpc>
              <a:spcBef>
                <a:spcPts val="1200"/>
              </a:spcBef>
              <a:buClr>
                <a:srgbClr val="3253DC"/>
              </a:buClr>
            </a:pPr>
            <a:endParaRPr lang="en-US" dirty="0"/>
          </a:p>
        </p:txBody>
      </p:sp>
      <p:sp>
        <p:nvSpPr>
          <p:cNvPr id="3" name="Picture Placeholder 5">
            <a:extLst>
              <a:ext uri="{FF2B5EF4-FFF2-40B4-BE49-F238E27FC236}">
                <a16:creationId xmlns:a16="http://schemas.microsoft.com/office/drawing/2014/main" id="{EA2A9A59-B55B-C2C0-6772-698312179F32}"/>
              </a:ext>
            </a:extLst>
          </p:cNvPr>
          <p:cNvSpPr>
            <a:spLocks noGrp="1"/>
          </p:cNvSpPr>
          <p:nvPr>
            <p:ph type="pic" sz="quarter" idx="16" hasCustomPrompt="1"/>
          </p:nvPr>
        </p:nvSpPr>
        <p:spPr>
          <a:xfrm>
            <a:off x="6742208" y="1083564"/>
            <a:ext cx="4690872" cy="4690872"/>
          </a:xfrm>
          <a:prstGeom prst="ellipse">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9" name="Title 1">
            <a:extLst>
              <a:ext uri="{FF2B5EF4-FFF2-40B4-BE49-F238E27FC236}">
                <a16:creationId xmlns:a16="http://schemas.microsoft.com/office/drawing/2014/main" id="{70CCD378-E599-D68F-4513-5B50B9FF0318}"/>
              </a:ext>
            </a:extLst>
          </p:cNvPr>
          <p:cNvSpPr>
            <a:spLocks noGrp="1"/>
          </p:cNvSpPr>
          <p:nvPr>
            <p:ph type="title"/>
          </p:nvPr>
        </p:nvSpPr>
        <p:spPr>
          <a:xfrm>
            <a:off x="443446" y="2241961"/>
            <a:ext cx="4803854" cy="1107996"/>
          </a:xfrm>
        </p:spPr>
        <p:txBody>
          <a:bodyPr/>
          <a:lstStyle/>
          <a:p>
            <a:r>
              <a:rPr lang="en-US"/>
              <a:t>Click to edit Master title style</a:t>
            </a:r>
            <a:endParaRPr lang="en-US" dirty="0"/>
          </a:p>
        </p:txBody>
      </p:sp>
      <p:sp>
        <p:nvSpPr>
          <p:cNvPr id="10" name="Subtitle 2">
            <a:extLst>
              <a:ext uri="{FF2B5EF4-FFF2-40B4-BE49-F238E27FC236}">
                <a16:creationId xmlns:a16="http://schemas.microsoft.com/office/drawing/2014/main" id="{DBFCD7EE-5BD9-2D9B-DCB7-E7660482A88C}"/>
              </a:ext>
            </a:extLst>
          </p:cNvPr>
          <p:cNvSpPr>
            <a:spLocks noGrp="1"/>
          </p:cNvSpPr>
          <p:nvPr>
            <p:ph type="subTitle" idx="10"/>
          </p:nvPr>
        </p:nvSpPr>
        <p:spPr>
          <a:xfrm>
            <a:off x="450771" y="3508045"/>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15" name="TextBox 14">
            <a:extLst>
              <a:ext uri="{FF2B5EF4-FFF2-40B4-BE49-F238E27FC236}">
                <a16:creationId xmlns:a16="http://schemas.microsoft.com/office/drawing/2014/main" id="{F558E410-FF41-6E58-CD40-C864D1BA45C8}"/>
              </a:ext>
            </a:extLst>
          </p:cNvPr>
          <p:cNvSpPr txBox="1"/>
          <p:nvPr/>
        </p:nvSpPr>
        <p:spPr>
          <a:xfrm>
            <a:off x="11368921" y="6562248"/>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6" name="TextBox 15">
            <a:extLst>
              <a:ext uri="{FF2B5EF4-FFF2-40B4-BE49-F238E27FC236}">
                <a16:creationId xmlns:a16="http://schemas.microsoft.com/office/drawing/2014/main" id="{DBDA73C9-21BD-C7DA-6DE0-CB60881D5EDF}"/>
              </a:ext>
            </a:extLst>
          </p:cNvPr>
          <p:cNvSpPr txBox="1"/>
          <p:nvPr/>
        </p:nvSpPr>
        <p:spPr>
          <a:xfrm>
            <a:off x="11368921" y="6562248"/>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3010117077"/>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p:cSld name="Large Quote or Statement">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A0101F5D-E112-7CBD-8B48-3D090C82BA22}"/>
              </a:ext>
            </a:extLst>
          </p:cNvPr>
          <p:cNvPicPr>
            <a:picLocks noChangeAspect="1"/>
          </p:cNvPicPr>
          <p:nvPr/>
        </p:nvPicPr>
        <p:blipFill>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 y="457200"/>
            <a:ext cx="3678497" cy="5669280"/>
          </a:xfrm>
          <a:prstGeom prst="rect">
            <a:avLst/>
          </a:prstGeom>
        </p:spPr>
      </p:pic>
      <p:sp>
        <p:nvSpPr>
          <p:cNvPr id="3" name="Footer Placeholder 2">
            <a:extLst>
              <a:ext uri="{FF2B5EF4-FFF2-40B4-BE49-F238E27FC236}">
                <a16:creationId xmlns:a16="http://schemas.microsoft.com/office/drawing/2014/main" id="{0E2B0079-43D9-7F61-3F39-C6030F620259}"/>
              </a:ext>
            </a:extLst>
          </p:cNvPr>
          <p:cNvSpPr>
            <a:spLocks noGrp="1"/>
          </p:cNvSpPr>
          <p:nvPr>
            <p:ph type="ftr" sz="quarter" idx="3"/>
          </p:nvPr>
        </p:nvSpPr>
        <p:spPr>
          <a:xfrm>
            <a:off x="1019486" y="6566447"/>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pPr>
            <a:endParaRPr lang="en-US" dirty="0"/>
          </a:p>
        </p:txBody>
      </p:sp>
      <p:sp>
        <p:nvSpPr>
          <p:cNvPr id="5" name="Text Placeholder 2">
            <a:extLst>
              <a:ext uri="{FF2B5EF4-FFF2-40B4-BE49-F238E27FC236}">
                <a16:creationId xmlns:a16="http://schemas.microsoft.com/office/drawing/2014/main" id="{AF43232B-D391-9946-C4E6-E1F09E8A5B91}"/>
              </a:ext>
            </a:extLst>
          </p:cNvPr>
          <p:cNvSpPr>
            <a:spLocks noGrp="1"/>
          </p:cNvSpPr>
          <p:nvPr>
            <p:ph type="body" sz="quarter" idx="19"/>
          </p:nvPr>
        </p:nvSpPr>
        <p:spPr>
          <a:xfrm>
            <a:off x="4067175" y="754062"/>
            <a:ext cx="7302500" cy="5075238"/>
          </a:xfrm>
          <a:prstGeom prst="rect">
            <a:avLst/>
          </a:prstGeom>
        </p:spPr>
        <p:txBody>
          <a:bodyPr/>
          <a:lstStyle>
            <a:lvl1pPr marL="0" indent="0">
              <a:defRPr sz="7200">
                <a:solidFill>
                  <a:schemeClr val="accent2"/>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42551525"/>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showMasterSp="0" preserve="1">
  <p:cSld name="Navy Large Quote or Statement with Image">
    <p:bg>
      <p:bgPr>
        <a:solidFill>
          <a:schemeClr val="tx1"/>
        </a:solidFill>
        <a:effectLst/>
      </p:bgPr>
    </p:bg>
    <p:spTree>
      <p:nvGrpSpPr>
        <p:cNvPr id="1" name=""/>
        <p:cNvGrpSpPr/>
        <p:nvPr/>
      </p:nvGrpSpPr>
      <p:grpSpPr>
        <a:xfrm>
          <a:off x="0" y="0"/>
          <a:ext cx="0" cy="0"/>
          <a:chOff x="0" y="0"/>
          <a:chExt cx="0" cy="0"/>
        </a:xfrm>
      </p:grpSpPr>
      <p:sp>
        <p:nvSpPr>
          <p:cNvPr id="2" name="Freeform 19">
            <a:extLst>
              <a:ext uri="{FF2B5EF4-FFF2-40B4-BE49-F238E27FC236}">
                <a16:creationId xmlns:a16="http://schemas.microsoft.com/office/drawing/2014/main" id="{008C38FA-B18B-E2BC-23D3-2D8A4DD2A130}"/>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sz="2400" dirty="0"/>
          </a:p>
        </p:txBody>
      </p:sp>
      <p:sp>
        <p:nvSpPr>
          <p:cNvPr id="7" name="TextBox 6">
            <a:extLst>
              <a:ext uri="{FF2B5EF4-FFF2-40B4-BE49-F238E27FC236}">
                <a16:creationId xmlns:a16="http://schemas.microsoft.com/office/drawing/2014/main" id="{0F7AD3C5-B41B-3B34-7093-0279A2C1E0A8}"/>
              </a:ext>
            </a:extLst>
          </p:cNvPr>
          <p:cNvSpPr txBox="1"/>
          <p:nvPr/>
        </p:nvSpPr>
        <p:spPr>
          <a:xfrm>
            <a:off x="11368921" y="6562248"/>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8" name="Footer Placeholder 2">
            <a:extLst>
              <a:ext uri="{FF2B5EF4-FFF2-40B4-BE49-F238E27FC236}">
                <a16:creationId xmlns:a16="http://schemas.microsoft.com/office/drawing/2014/main" id="{A8AC6729-7AE0-A7FD-4E4D-83759F2D03FD}"/>
              </a:ext>
            </a:extLst>
          </p:cNvPr>
          <p:cNvSpPr>
            <a:spLocks noGrp="1"/>
          </p:cNvSpPr>
          <p:nvPr>
            <p:ph type="ftr" sz="quarter" idx="3"/>
          </p:nvPr>
        </p:nvSpPr>
        <p:spPr>
          <a:xfrm>
            <a:off x="1019486" y="6566447"/>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pPr>
            <a:endParaRPr lang="en-US" dirty="0"/>
          </a:p>
        </p:txBody>
      </p:sp>
      <p:sp>
        <p:nvSpPr>
          <p:cNvPr id="9" name="Freeform 5">
            <a:extLst>
              <a:ext uri="{FF2B5EF4-FFF2-40B4-BE49-F238E27FC236}">
                <a16:creationId xmlns:a16="http://schemas.microsoft.com/office/drawing/2014/main" id="{4AC67EA8-6A02-A031-00AA-38048A6966C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sz="2400" dirty="0">
              <a:solidFill>
                <a:schemeClr val="bg2"/>
              </a:solidFill>
            </a:endParaRPr>
          </a:p>
        </p:txBody>
      </p:sp>
      <p:sp>
        <p:nvSpPr>
          <p:cNvPr id="3" name="Text Placeholder 2">
            <a:extLst>
              <a:ext uri="{FF2B5EF4-FFF2-40B4-BE49-F238E27FC236}">
                <a16:creationId xmlns:a16="http://schemas.microsoft.com/office/drawing/2014/main" id="{0807F631-F51C-8389-A4F1-978DFC279B13}"/>
              </a:ext>
            </a:extLst>
          </p:cNvPr>
          <p:cNvSpPr>
            <a:spLocks noGrp="1"/>
          </p:cNvSpPr>
          <p:nvPr>
            <p:ph type="body" sz="quarter" idx="19"/>
          </p:nvPr>
        </p:nvSpPr>
        <p:spPr>
          <a:xfrm>
            <a:off x="457201" y="754062"/>
            <a:ext cx="9953623" cy="5075238"/>
          </a:xfrm>
          <a:prstGeom prst="rect">
            <a:avLst/>
          </a:prstGeom>
        </p:spPr>
        <p:txBody>
          <a:bodyPr anchor="ctr"/>
          <a:lstStyle>
            <a:lvl1pPr marL="0" indent="0">
              <a:defRPr sz="7200">
                <a:solidFill>
                  <a:schemeClr val="bg1"/>
                </a:solidFill>
              </a:defRPr>
            </a:lvl1pPr>
            <a:lvl2pPr>
              <a:defRPr sz="2400" b="0">
                <a:solidFill>
                  <a:schemeClr val="accent2"/>
                </a:solidFill>
                <a:latin typeface="+mn-lt"/>
              </a:defRPr>
            </a:lvl2pPr>
            <a:lvl3pPr>
              <a:defRPr sz="1800">
                <a:solidFill>
                  <a:schemeClr val="accent2"/>
                </a:solidFill>
              </a:defRPr>
            </a:lvl3pPr>
            <a:lvl4pPr marL="0" indent="0">
              <a:spcBef>
                <a:spcPts val="600"/>
              </a:spcBef>
              <a:buFont typeface="Calibri" panose="020F0502020204030204" pitchFamily="34" charset="0"/>
              <a:buChar char="​"/>
              <a:defRPr sz="1800">
                <a:solidFill>
                  <a:schemeClr val="accent2"/>
                </a:solidFill>
              </a:defRPr>
            </a:lvl4pPr>
            <a:lvl5pPr marL="0" indent="0">
              <a:buFont typeface="Calibri" panose="020F0502020204030204" pitchFamily="34" charset="0"/>
              <a:buChar char="​"/>
              <a:defRPr>
                <a:solidFill>
                  <a:schemeClr val="accent2"/>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Box 3">
            <a:extLst>
              <a:ext uri="{FF2B5EF4-FFF2-40B4-BE49-F238E27FC236}">
                <a16:creationId xmlns:a16="http://schemas.microsoft.com/office/drawing/2014/main" id="{A30CAE6C-CCA7-E4EE-63E3-2399B64E0C76}"/>
              </a:ext>
            </a:extLst>
          </p:cNvPr>
          <p:cNvSpPr txBox="1"/>
          <p:nvPr/>
        </p:nvSpPr>
        <p:spPr>
          <a:xfrm>
            <a:off x="11368921" y="6562248"/>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3060444483"/>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showMasterSp="0" preserve="1">
  <p:cSld name="Blue Large Quote or Statement with Image">
    <p:bg>
      <p:bgPr>
        <a:solidFill>
          <a:schemeClr val="accent2"/>
        </a:solidFill>
        <a:effectLst/>
      </p:bgPr>
    </p:bg>
    <p:spTree>
      <p:nvGrpSpPr>
        <p:cNvPr id="1" name=""/>
        <p:cNvGrpSpPr/>
        <p:nvPr/>
      </p:nvGrpSpPr>
      <p:grpSpPr>
        <a:xfrm>
          <a:off x="0" y="0"/>
          <a:ext cx="0" cy="0"/>
          <a:chOff x="0" y="0"/>
          <a:chExt cx="0" cy="0"/>
        </a:xfrm>
      </p:grpSpPr>
      <p:sp>
        <p:nvSpPr>
          <p:cNvPr id="2" name="Freeform 19">
            <a:extLst>
              <a:ext uri="{FF2B5EF4-FFF2-40B4-BE49-F238E27FC236}">
                <a16:creationId xmlns:a16="http://schemas.microsoft.com/office/drawing/2014/main" id="{B3AC160C-BDB1-C0DC-C9B6-746DDEEBC7DA}"/>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chemeClr val="tx1">
              <a:alpha val="22000"/>
            </a:schemeClr>
          </a:solidFill>
          <a:ln w="6350" cap="flat">
            <a:noFill/>
            <a:prstDash val="solid"/>
            <a:miter/>
          </a:ln>
        </p:spPr>
        <p:txBody>
          <a:bodyPr rtlCol="0" anchor="ctr"/>
          <a:lstStyle/>
          <a:p>
            <a:endParaRPr lang="en-US" sz="2400" dirty="0"/>
          </a:p>
        </p:txBody>
      </p:sp>
      <p:sp>
        <p:nvSpPr>
          <p:cNvPr id="5" name="TextBox 4">
            <a:extLst>
              <a:ext uri="{FF2B5EF4-FFF2-40B4-BE49-F238E27FC236}">
                <a16:creationId xmlns:a16="http://schemas.microsoft.com/office/drawing/2014/main" id="{40DF1438-F657-A0AC-EA36-AFF6AD092B4C}"/>
              </a:ext>
            </a:extLst>
          </p:cNvPr>
          <p:cNvSpPr txBox="1"/>
          <p:nvPr/>
        </p:nvSpPr>
        <p:spPr>
          <a:xfrm>
            <a:off x="11368921" y="6562248"/>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D38B5E32-5AED-3696-3A23-4FAFA74D78BE}"/>
              </a:ext>
            </a:extLst>
          </p:cNvPr>
          <p:cNvSpPr>
            <a:spLocks noGrp="1"/>
          </p:cNvSpPr>
          <p:nvPr>
            <p:ph type="ftr" sz="quarter" idx="3"/>
          </p:nvPr>
        </p:nvSpPr>
        <p:spPr>
          <a:xfrm>
            <a:off x="1019486" y="6566447"/>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pPr>
            <a:endParaRPr lang="en-US" dirty="0"/>
          </a:p>
        </p:txBody>
      </p:sp>
      <p:sp>
        <p:nvSpPr>
          <p:cNvPr id="8" name="Freeform 5">
            <a:extLst>
              <a:ext uri="{FF2B5EF4-FFF2-40B4-BE49-F238E27FC236}">
                <a16:creationId xmlns:a16="http://schemas.microsoft.com/office/drawing/2014/main" id="{2F19A5C5-5BC6-4510-055F-A7CB4C7F269F}"/>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sz="2400" dirty="0">
              <a:solidFill>
                <a:schemeClr val="bg2"/>
              </a:solidFill>
            </a:endParaRPr>
          </a:p>
        </p:txBody>
      </p:sp>
      <p:sp>
        <p:nvSpPr>
          <p:cNvPr id="6" name="Text Placeholder 2">
            <a:extLst>
              <a:ext uri="{FF2B5EF4-FFF2-40B4-BE49-F238E27FC236}">
                <a16:creationId xmlns:a16="http://schemas.microsoft.com/office/drawing/2014/main" id="{893805B3-EF0C-444E-8B4B-688BC4753000}"/>
              </a:ext>
            </a:extLst>
          </p:cNvPr>
          <p:cNvSpPr>
            <a:spLocks noGrp="1"/>
          </p:cNvSpPr>
          <p:nvPr>
            <p:ph type="body" sz="quarter" idx="19"/>
          </p:nvPr>
        </p:nvSpPr>
        <p:spPr>
          <a:xfrm>
            <a:off x="457201" y="754062"/>
            <a:ext cx="9953623" cy="5075238"/>
          </a:xfrm>
          <a:prstGeom prst="rect">
            <a:avLst/>
          </a:prstGeom>
        </p:spPr>
        <p:txBody>
          <a:bodyPr anchor="ctr"/>
          <a:lstStyle>
            <a:lvl1pPr marL="0" indent="0">
              <a:defRPr sz="7200">
                <a:solidFill>
                  <a:schemeClr val="bg1"/>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Box 3">
            <a:extLst>
              <a:ext uri="{FF2B5EF4-FFF2-40B4-BE49-F238E27FC236}">
                <a16:creationId xmlns:a16="http://schemas.microsoft.com/office/drawing/2014/main" id="{859F9316-6EC5-0DDD-B36E-8A39771BF882}"/>
              </a:ext>
            </a:extLst>
          </p:cNvPr>
          <p:cNvSpPr txBox="1"/>
          <p:nvPr/>
        </p:nvSpPr>
        <p:spPr>
          <a:xfrm>
            <a:off x="11368921" y="6562248"/>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2227486301"/>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p:cSld name="Blank Layou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586C28A8-63AF-3024-10C7-A69E36E87EB6}"/>
              </a:ext>
            </a:extLst>
          </p:cNvPr>
          <p:cNvSpPr>
            <a:spLocks noGrp="1"/>
          </p:cNvSpPr>
          <p:nvPr>
            <p:ph type="ftr" sz="quarter" idx="10"/>
          </p:nvPr>
        </p:nvSpPr>
        <p:spPr/>
        <p:txBody>
          <a:bodyPr/>
          <a:lstStyle/>
          <a:p>
            <a:pPr defTabSz="685800">
              <a:lnSpc>
                <a:spcPct val="95000"/>
              </a:lnSpc>
              <a:spcBef>
                <a:spcPts val="1200"/>
              </a:spcBef>
              <a:buClr>
                <a:srgbClr val="3253DC"/>
              </a:buClr>
            </a:pPr>
            <a:endParaRPr lang="en-US" dirty="0"/>
          </a:p>
        </p:txBody>
      </p:sp>
    </p:spTree>
    <p:extLst>
      <p:ext uri="{BB962C8B-B14F-4D97-AF65-F5344CB8AC3E}">
        <p14:creationId xmlns:p14="http://schemas.microsoft.com/office/powerpoint/2010/main" val="1448396518"/>
      </p:ext>
    </p:extLst>
  </p:cSld>
  <p:clrMapOvr>
    <a:masterClrMapping/>
  </p:clrMapOvr>
  <p:extLst>
    <p:ext uri="{DCECCB84-F9BA-43D5-87BE-67443E8EF086}">
      <p15:sldGuideLst xmlns:p15="http://schemas.microsoft.com/office/powerpoint/2012/main"/>
    </p:ext>
  </p:extLst>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p:cSld name="Closing ">
    <p:bg>
      <p:bgPr>
        <a:solidFill>
          <a:schemeClr val="tx1"/>
        </a:solidFill>
        <a:effectLst/>
      </p:bgPr>
    </p:bg>
    <p:spTree>
      <p:nvGrpSpPr>
        <p:cNvPr id="1" name=""/>
        <p:cNvGrpSpPr/>
        <p:nvPr/>
      </p:nvGrpSpPr>
      <p:grpSpPr>
        <a:xfrm>
          <a:off x="0" y="0"/>
          <a:ext cx="0" cy="0"/>
          <a:chOff x="0" y="0"/>
          <a:chExt cx="0" cy="0"/>
        </a:xfrm>
      </p:grpSpPr>
      <p:sp>
        <p:nvSpPr>
          <p:cNvPr id="7" name="Freeform 19">
            <a:extLst>
              <a:ext uri="{FF2B5EF4-FFF2-40B4-BE49-F238E27FC236}">
                <a16:creationId xmlns:a16="http://schemas.microsoft.com/office/drawing/2014/main" id="{B83A9B76-1C16-F4DF-59DA-204CFED1AF90}"/>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sz="2400" dirty="0"/>
          </a:p>
        </p:txBody>
      </p:sp>
      <p:grpSp>
        <p:nvGrpSpPr>
          <p:cNvPr id="4" name="Graphic 1164">
            <a:extLst>
              <a:ext uri="{FF2B5EF4-FFF2-40B4-BE49-F238E27FC236}">
                <a16:creationId xmlns:a16="http://schemas.microsoft.com/office/drawing/2014/main" id="{0B00E121-C6CE-65D1-E2F1-8185273DE9F1}"/>
              </a:ext>
            </a:extLst>
          </p:cNvPr>
          <p:cNvGrpSpPr/>
          <p:nvPr/>
        </p:nvGrpSpPr>
        <p:grpSpPr>
          <a:xfrm>
            <a:off x="1785938" y="457200"/>
            <a:ext cx="1919234" cy="440944"/>
            <a:chOff x="5082170" y="602010"/>
            <a:chExt cx="2868072" cy="658939"/>
          </a:xfrm>
          <a:solidFill>
            <a:srgbClr val="FFFFFF"/>
          </a:solidFill>
        </p:grpSpPr>
        <p:sp>
          <p:nvSpPr>
            <p:cNvPr id="5" name="Freeform 5">
              <a:extLst>
                <a:ext uri="{FF2B5EF4-FFF2-40B4-BE49-F238E27FC236}">
                  <a16:creationId xmlns:a16="http://schemas.microsoft.com/office/drawing/2014/main" id="{9008C2B3-844E-58B0-2B8F-C6F03DA0024E}"/>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sz="2400" dirty="0"/>
            </a:p>
          </p:txBody>
        </p:sp>
        <p:sp>
          <p:nvSpPr>
            <p:cNvPr id="6" name="Freeform 7">
              <a:extLst>
                <a:ext uri="{FF2B5EF4-FFF2-40B4-BE49-F238E27FC236}">
                  <a16:creationId xmlns:a16="http://schemas.microsoft.com/office/drawing/2014/main" id="{9A81B2B8-A233-89C2-59C1-6AB3463D0062}"/>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solidFill>
              <a:srgbClr val="FFFFFF"/>
            </a:solidFill>
            <a:ln w="9525" cap="flat">
              <a:noFill/>
              <a:prstDash val="solid"/>
              <a:miter/>
            </a:ln>
          </p:spPr>
          <p:txBody>
            <a:bodyPr rtlCol="0" anchor="ctr"/>
            <a:lstStyle/>
            <a:p>
              <a:endParaRPr lang="en-US" sz="2400" dirty="0"/>
            </a:p>
          </p:txBody>
        </p:sp>
      </p:grpSp>
      <p:sp>
        <p:nvSpPr>
          <p:cNvPr id="3" name="Text Placeholder 2">
            <a:extLst>
              <a:ext uri="{FF2B5EF4-FFF2-40B4-BE49-F238E27FC236}">
                <a16:creationId xmlns:a16="http://schemas.microsoft.com/office/drawing/2014/main" id="{CEF4BEF5-8A67-9F20-E722-0F7B741D0457}"/>
              </a:ext>
            </a:extLst>
          </p:cNvPr>
          <p:cNvSpPr>
            <a:spLocks noGrp="1"/>
          </p:cNvSpPr>
          <p:nvPr>
            <p:ph type="body" sz="quarter" idx="17"/>
          </p:nvPr>
        </p:nvSpPr>
        <p:spPr>
          <a:xfrm>
            <a:off x="1785939" y="2178009"/>
            <a:ext cx="9218611" cy="4475205"/>
          </a:xfrm>
          <a:prstGeom prst="rect">
            <a:avLst/>
          </a:prstGeom>
        </p:spPr>
        <p:txBody>
          <a:bodyPr/>
          <a:lstStyle>
            <a:lvl1pPr marL="0" indent="0">
              <a:defRPr sz="8000">
                <a:solidFill>
                  <a:schemeClr val="bg1"/>
                </a:solidFill>
              </a:defRPr>
            </a:lvl1pPr>
            <a:lvl2pPr>
              <a:defRPr sz="2400" b="0">
                <a:solidFill>
                  <a:schemeClr val="accent2"/>
                </a:solidFill>
                <a:latin typeface="+mn-lt"/>
              </a:defRPr>
            </a:lvl2pPr>
            <a:lvl3pPr>
              <a:defRPr sz="1800">
                <a:solidFill>
                  <a:schemeClr val="accent2"/>
                </a:solidFill>
              </a:defRPr>
            </a:lvl3pPr>
            <a:lvl4pPr marL="0" indent="0">
              <a:spcBef>
                <a:spcPts val="600"/>
              </a:spcBef>
              <a:buFont typeface="Calibri" panose="020F0502020204030204" pitchFamily="34" charset="0"/>
              <a:buChar char="​"/>
              <a:defRPr sz="1800">
                <a:solidFill>
                  <a:schemeClr val="accent2"/>
                </a:solidFill>
              </a:defRPr>
            </a:lvl4pPr>
            <a:lvl5pPr marL="0" indent="0">
              <a:buFont typeface="Calibri" panose="020F0502020204030204" pitchFamily="34" charset="0"/>
              <a:buChar cha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602997128"/>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showMasterSp="0" preserve="1">
  <p:cSld name="End Slide">
    <p:bg>
      <p:bgPr>
        <a:solidFill>
          <a:schemeClr val="tx1"/>
        </a:solidFill>
        <a:effectLst/>
      </p:bgPr>
    </p:bg>
    <p:spTree>
      <p:nvGrpSpPr>
        <p:cNvPr id="1" name=""/>
        <p:cNvGrpSpPr/>
        <p:nvPr/>
      </p:nvGrpSpPr>
      <p:grpSpPr>
        <a:xfrm>
          <a:off x="0" y="0"/>
          <a:ext cx="0" cy="0"/>
          <a:chOff x="0" y="0"/>
          <a:chExt cx="0" cy="0"/>
        </a:xfrm>
      </p:grpSpPr>
      <p:sp>
        <p:nvSpPr>
          <p:cNvPr id="5" name="Freeform 5">
            <a:extLst>
              <a:ext uri="{FF2B5EF4-FFF2-40B4-BE49-F238E27FC236}">
                <a16:creationId xmlns:a16="http://schemas.microsoft.com/office/drawing/2014/main" id="{56FDF35A-1521-C7AE-887C-455E6C0D7B2B}"/>
              </a:ext>
            </a:extLst>
          </p:cNvPr>
          <p:cNvSpPr>
            <a:spLocks noChangeAspect="1"/>
          </p:cNvSpPr>
          <p:nvPr/>
        </p:nvSpPr>
        <p:spPr>
          <a:xfrm>
            <a:off x="3900926" y="1236776"/>
            <a:ext cx="4390148" cy="438444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sz="2400" dirty="0"/>
          </a:p>
        </p:txBody>
      </p:sp>
    </p:spTree>
    <p:extLst>
      <p:ext uri="{BB962C8B-B14F-4D97-AF65-F5344CB8AC3E}">
        <p14:creationId xmlns:p14="http://schemas.microsoft.com/office/powerpoint/2010/main" val="784429064"/>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p:cSld name="Gri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C11F5EA-2441-4841-BBFF-4343B2CE2C9A}"/>
              </a:ext>
            </a:extLst>
          </p:cNvPr>
          <p:cNvGrpSpPr/>
          <p:nvPr/>
        </p:nvGrpSpPr>
        <p:grpSpPr>
          <a:xfrm>
            <a:off x="-646" y="0"/>
            <a:ext cx="12182357" cy="6860238"/>
            <a:chOff x="-646" y="-2238"/>
            <a:chExt cx="12182357" cy="6860238"/>
          </a:xfrm>
        </p:grpSpPr>
        <p:cxnSp>
          <p:nvCxnSpPr>
            <p:cNvPr id="3" name="Straight Connector 2">
              <a:extLst>
                <a:ext uri="{FF2B5EF4-FFF2-40B4-BE49-F238E27FC236}">
                  <a16:creationId xmlns:a16="http://schemas.microsoft.com/office/drawing/2014/main" id="{C95F5461-60E9-6545-9030-EC2C3877F3BA}"/>
                </a:ext>
              </a:extLst>
            </p:cNvPr>
            <p:cNvCxnSpPr>
              <a:cxnSpLocks/>
            </p:cNvCxnSpPr>
            <p:nvPr/>
          </p:nvCxnSpPr>
          <p:spPr>
            <a:xfrm>
              <a:off x="457200" y="0"/>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E19C1CBB-7796-6143-9115-DDEC31BED52A}"/>
                </a:ext>
              </a:extLst>
            </p:cNvPr>
            <p:cNvCxnSpPr>
              <a:cxnSpLocks/>
            </p:cNvCxnSpPr>
            <p:nvPr/>
          </p:nvCxnSpPr>
          <p:spPr>
            <a:xfrm flipH="1">
              <a:off x="-646" y="45720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8689545-BB34-EE4B-BA7D-F3E1946620A5}"/>
                </a:ext>
              </a:extLst>
            </p:cNvPr>
            <p:cNvCxnSpPr>
              <a:cxnSpLocks/>
            </p:cNvCxnSpPr>
            <p:nvPr/>
          </p:nvCxnSpPr>
          <p:spPr>
            <a:xfrm>
              <a:off x="11731752" y="-2238"/>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F3E499F-5B6A-6D49-8CA8-5A04BAA2E0C2}"/>
                </a:ext>
              </a:extLst>
            </p:cNvPr>
            <p:cNvCxnSpPr>
              <a:cxnSpLocks/>
            </p:cNvCxnSpPr>
            <p:nvPr/>
          </p:nvCxnSpPr>
          <p:spPr>
            <a:xfrm flipH="1">
              <a:off x="-646" y="612648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9902A72B-F19E-324A-893E-2BE7AE6A8F83}"/>
                </a:ext>
              </a:extLst>
            </p:cNvPr>
            <p:cNvSpPr/>
            <p:nvPr/>
          </p:nvSpPr>
          <p:spPr>
            <a:xfrm>
              <a:off x="46363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8" name="Rectangle 7">
              <a:extLst>
                <a:ext uri="{FF2B5EF4-FFF2-40B4-BE49-F238E27FC236}">
                  <a16:creationId xmlns:a16="http://schemas.microsoft.com/office/drawing/2014/main" id="{16726588-7A96-F040-882E-C41173DAC2D1}"/>
                </a:ext>
              </a:extLst>
            </p:cNvPr>
            <p:cNvSpPr/>
            <p:nvPr/>
          </p:nvSpPr>
          <p:spPr>
            <a:xfrm>
              <a:off x="142196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9" name="Rectangle 8">
              <a:extLst>
                <a:ext uri="{FF2B5EF4-FFF2-40B4-BE49-F238E27FC236}">
                  <a16:creationId xmlns:a16="http://schemas.microsoft.com/office/drawing/2014/main" id="{50D1E140-3525-ED48-A270-E61749E7BF52}"/>
                </a:ext>
              </a:extLst>
            </p:cNvPr>
            <p:cNvSpPr/>
            <p:nvPr/>
          </p:nvSpPr>
          <p:spPr>
            <a:xfrm>
              <a:off x="238030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0" name="Rectangle 9">
              <a:extLst>
                <a:ext uri="{FF2B5EF4-FFF2-40B4-BE49-F238E27FC236}">
                  <a16:creationId xmlns:a16="http://schemas.microsoft.com/office/drawing/2014/main" id="{0DA1D066-E657-1C48-AEB5-1255675507F4}"/>
                </a:ext>
              </a:extLst>
            </p:cNvPr>
            <p:cNvSpPr/>
            <p:nvPr/>
          </p:nvSpPr>
          <p:spPr>
            <a:xfrm>
              <a:off x="333864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1" name="Rectangle 10">
              <a:extLst>
                <a:ext uri="{FF2B5EF4-FFF2-40B4-BE49-F238E27FC236}">
                  <a16:creationId xmlns:a16="http://schemas.microsoft.com/office/drawing/2014/main" id="{AB70EF7D-BE1E-1845-B15B-09CCA121C665}"/>
                </a:ext>
              </a:extLst>
            </p:cNvPr>
            <p:cNvSpPr/>
            <p:nvPr/>
          </p:nvSpPr>
          <p:spPr>
            <a:xfrm>
              <a:off x="429697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2" name="Rectangle 11">
              <a:extLst>
                <a:ext uri="{FF2B5EF4-FFF2-40B4-BE49-F238E27FC236}">
                  <a16:creationId xmlns:a16="http://schemas.microsoft.com/office/drawing/2014/main" id="{E9E40C24-781B-E54B-9079-145DF1DF413B}"/>
                </a:ext>
              </a:extLst>
            </p:cNvPr>
            <p:cNvSpPr/>
            <p:nvPr/>
          </p:nvSpPr>
          <p:spPr>
            <a:xfrm>
              <a:off x="525531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3" name="Rectangle 12">
              <a:extLst>
                <a:ext uri="{FF2B5EF4-FFF2-40B4-BE49-F238E27FC236}">
                  <a16:creationId xmlns:a16="http://schemas.microsoft.com/office/drawing/2014/main" id="{D7724C83-DC00-4B41-ADE7-8CB60E599408}"/>
                </a:ext>
              </a:extLst>
            </p:cNvPr>
            <p:cNvSpPr/>
            <p:nvPr/>
          </p:nvSpPr>
          <p:spPr>
            <a:xfrm>
              <a:off x="621364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4" name="Rectangle 13">
              <a:extLst>
                <a:ext uri="{FF2B5EF4-FFF2-40B4-BE49-F238E27FC236}">
                  <a16:creationId xmlns:a16="http://schemas.microsoft.com/office/drawing/2014/main" id="{27236BF4-1A14-5D45-8653-16E39C079D60}"/>
                </a:ext>
              </a:extLst>
            </p:cNvPr>
            <p:cNvSpPr/>
            <p:nvPr/>
          </p:nvSpPr>
          <p:spPr>
            <a:xfrm>
              <a:off x="717198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5" name="Rectangle 14">
              <a:extLst>
                <a:ext uri="{FF2B5EF4-FFF2-40B4-BE49-F238E27FC236}">
                  <a16:creationId xmlns:a16="http://schemas.microsoft.com/office/drawing/2014/main" id="{5F1666E0-9409-2443-8B80-4E9F56D227D7}"/>
                </a:ext>
              </a:extLst>
            </p:cNvPr>
            <p:cNvSpPr/>
            <p:nvPr/>
          </p:nvSpPr>
          <p:spPr>
            <a:xfrm>
              <a:off x="813032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6" name="Rectangle 15">
              <a:extLst>
                <a:ext uri="{FF2B5EF4-FFF2-40B4-BE49-F238E27FC236}">
                  <a16:creationId xmlns:a16="http://schemas.microsoft.com/office/drawing/2014/main" id="{31377084-906A-304C-A373-40E03359972A}"/>
                </a:ext>
              </a:extLst>
            </p:cNvPr>
            <p:cNvSpPr/>
            <p:nvPr/>
          </p:nvSpPr>
          <p:spPr>
            <a:xfrm>
              <a:off x="908865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7" name="Rectangle 16">
              <a:extLst>
                <a:ext uri="{FF2B5EF4-FFF2-40B4-BE49-F238E27FC236}">
                  <a16:creationId xmlns:a16="http://schemas.microsoft.com/office/drawing/2014/main" id="{3EC83FDA-0F46-3C4E-A8C8-EA2784B2E295}"/>
                </a:ext>
              </a:extLst>
            </p:cNvPr>
            <p:cNvSpPr/>
            <p:nvPr/>
          </p:nvSpPr>
          <p:spPr>
            <a:xfrm>
              <a:off x="1004699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8" name="Rectangle 17">
              <a:extLst>
                <a:ext uri="{FF2B5EF4-FFF2-40B4-BE49-F238E27FC236}">
                  <a16:creationId xmlns:a16="http://schemas.microsoft.com/office/drawing/2014/main" id="{53A91CF8-5DF7-DB41-9F88-4C8EB75C4361}"/>
                </a:ext>
              </a:extLst>
            </p:cNvPr>
            <p:cNvSpPr/>
            <p:nvPr/>
          </p:nvSpPr>
          <p:spPr>
            <a:xfrm>
              <a:off x="11005328"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cxnSp>
          <p:nvCxnSpPr>
            <p:cNvPr id="19" name="Straight Connector 18">
              <a:extLst>
                <a:ext uri="{FF2B5EF4-FFF2-40B4-BE49-F238E27FC236}">
                  <a16:creationId xmlns:a16="http://schemas.microsoft.com/office/drawing/2014/main" id="{23472D53-7C5D-104A-A876-23176EF1D175}"/>
                </a:ext>
              </a:extLst>
            </p:cNvPr>
            <p:cNvCxnSpPr/>
            <p:nvPr/>
          </p:nvCxnSpPr>
          <p:spPr>
            <a:xfrm>
              <a:off x="82836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091A6CEE-0747-DA4A-A0BD-46934B3B1F70}"/>
                </a:ext>
              </a:extLst>
            </p:cNvPr>
            <p:cNvCxnSpPr/>
            <p:nvPr/>
          </p:nvCxnSpPr>
          <p:spPr>
            <a:xfrm>
              <a:off x="11370064"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337E2A7-E95E-1047-82DE-E5743C56AE5C}"/>
                </a:ext>
              </a:extLst>
            </p:cNvPr>
            <p:cNvCxnSpPr/>
            <p:nvPr/>
          </p:nvCxnSpPr>
          <p:spPr>
            <a:xfrm>
              <a:off x="10411729" y="45657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804B849-70CC-5348-B9B0-AF4A6E8A5F26}"/>
                </a:ext>
              </a:extLst>
            </p:cNvPr>
            <p:cNvCxnSpPr/>
            <p:nvPr/>
          </p:nvCxnSpPr>
          <p:spPr>
            <a:xfrm>
              <a:off x="945339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8789745-F344-B44E-AD12-83C1A60BDCE8}"/>
                </a:ext>
              </a:extLst>
            </p:cNvPr>
            <p:cNvCxnSpPr/>
            <p:nvPr/>
          </p:nvCxnSpPr>
          <p:spPr>
            <a:xfrm>
              <a:off x="849505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16E55C7-3BDE-464F-BCD9-EC1D466B7DEA}"/>
                </a:ext>
              </a:extLst>
            </p:cNvPr>
            <p:cNvCxnSpPr/>
            <p:nvPr/>
          </p:nvCxnSpPr>
          <p:spPr>
            <a:xfrm>
              <a:off x="753672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A0504C3-B463-4048-887F-46550C6ACE67}"/>
                </a:ext>
              </a:extLst>
            </p:cNvPr>
            <p:cNvCxnSpPr/>
            <p:nvPr/>
          </p:nvCxnSpPr>
          <p:spPr>
            <a:xfrm>
              <a:off x="657838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A14BE40-E6D3-2145-B705-511CF67CB593}"/>
                </a:ext>
              </a:extLst>
            </p:cNvPr>
            <p:cNvCxnSpPr/>
            <p:nvPr/>
          </p:nvCxnSpPr>
          <p:spPr>
            <a:xfrm>
              <a:off x="562004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EF2EF694-66E2-F048-9402-C0E8F42A0AAC}"/>
                </a:ext>
              </a:extLst>
            </p:cNvPr>
            <p:cNvCxnSpPr/>
            <p:nvPr/>
          </p:nvCxnSpPr>
          <p:spPr>
            <a:xfrm>
              <a:off x="466171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34B21065-6110-4446-8D00-C6DCD033F684}"/>
                </a:ext>
              </a:extLst>
            </p:cNvPr>
            <p:cNvCxnSpPr/>
            <p:nvPr/>
          </p:nvCxnSpPr>
          <p:spPr>
            <a:xfrm>
              <a:off x="370337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90DC8D47-5EA8-2141-8B1D-9D24FFDE8534}"/>
                </a:ext>
              </a:extLst>
            </p:cNvPr>
            <p:cNvCxnSpPr/>
            <p:nvPr/>
          </p:nvCxnSpPr>
          <p:spPr>
            <a:xfrm>
              <a:off x="274504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47972E9B-EEFA-4F40-B438-5C6F6BF65545}"/>
                </a:ext>
              </a:extLst>
            </p:cNvPr>
            <p:cNvCxnSpPr/>
            <p:nvPr/>
          </p:nvCxnSpPr>
          <p:spPr>
            <a:xfrm>
              <a:off x="178670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C6339759-5E50-554A-88BE-B2CE74D78611}"/>
                </a:ext>
              </a:extLst>
            </p:cNvPr>
            <p:cNvGrpSpPr/>
            <p:nvPr/>
          </p:nvGrpSpPr>
          <p:grpSpPr>
            <a:xfrm>
              <a:off x="457200" y="454969"/>
              <a:ext cx="11277600" cy="5667707"/>
              <a:chOff x="-769" y="454969"/>
              <a:chExt cx="12182357" cy="5667707"/>
            </a:xfrm>
          </p:grpSpPr>
          <p:cxnSp>
            <p:nvCxnSpPr>
              <p:cNvPr id="32" name="Straight Connector 31">
                <a:extLst>
                  <a:ext uri="{FF2B5EF4-FFF2-40B4-BE49-F238E27FC236}">
                    <a16:creationId xmlns:a16="http://schemas.microsoft.com/office/drawing/2014/main" id="{BE8972ED-B54B-4F45-BE36-0E565E1FEBA2}"/>
                  </a:ext>
                </a:extLst>
              </p:cNvPr>
              <p:cNvCxnSpPr>
                <a:cxnSpLocks/>
              </p:cNvCxnSpPr>
              <p:nvPr/>
            </p:nvCxnSpPr>
            <p:spPr>
              <a:xfrm flipH="1">
                <a:off x="-769" y="454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A3DB1C9-9617-2E43-A2B1-527336530745}"/>
                  </a:ext>
                </a:extLst>
              </p:cNvPr>
              <p:cNvCxnSpPr>
                <a:cxnSpLocks/>
              </p:cNvCxnSpPr>
              <p:nvPr/>
            </p:nvCxnSpPr>
            <p:spPr>
              <a:xfrm flipH="1">
                <a:off x="-769" y="753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949DED8F-556F-AD45-9EBB-7BC3B80B1759}"/>
                  </a:ext>
                </a:extLst>
              </p:cNvPr>
              <p:cNvCxnSpPr>
                <a:cxnSpLocks/>
              </p:cNvCxnSpPr>
              <p:nvPr/>
            </p:nvCxnSpPr>
            <p:spPr>
              <a:xfrm flipH="1">
                <a:off x="-769" y="1051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4073A208-B152-E64F-BEB1-936663A08C87}"/>
                  </a:ext>
                </a:extLst>
              </p:cNvPr>
              <p:cNvCxnSpPr>
                <a:cxnSpLocks/>
              </p:cNvCxnSpPr>
              <p:nvPr/>
            </p:nvCxnSpPr>
            <p:spPr>
              <a:xfrm flipH="1">
                <a:off x="-769" y="1349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2EEDE510-0C5E-AE48-9561-0A738E9C3D44}"/>
                  </a:ext>
                </a:extLst>
              </p:cNvPr>
              <p:cNvCxnSpPr>
                <a:cxnSpLocks/>
              </p:cNvCxnSpPr>
              <p:nvPr/>
            </p:nvCxnSpPr>
            <p:spPr>
              <a:xfrm flipH="1">
                <a:off x="-769" y="1648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69AF33A0-CCF0-964F-A670-B2651F3CB562}"/>
                  </a:ext>
                </a:extLst>
              </p:cNvPr>
              <p:cNvCxnSpPr>
                <a:cxnSpLocks/>
              </p:cNvCxnSpPr>
              <p:nvPr/>
            </p:nvCxnSpPr>
            <p:spPr>
              <a:xfrm flipH="1">
                <a:off x="-769" y="1946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47791A55-449D-7A40-916C-3FDD175B9DFD}"/>
                  </a:ext>
                </a:extLst>
              </p:cNvPr>
              <p:cNvCxnSpPr>
                <a:cxnSpLocks/>
              </p:cNvCxnSpPr>
              <p:nvPr/>
            </p:nvCxnSpPr>
            <p:spPr>
              <a:xfrm flipH="1">
                <a:off x="-769" y="2244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00E6BB8E-D2FB-0148-BC09-BFCCD2AB1638}"/>
                  </a:ext>
                </a:extLst>
              </p:cNvPr>
              <p:cNvCxnSpPr>
                <a:cxnSpLocks/>
              </p:cNvCxnSpPr>
              <p:nvPr/>
            </p:nvCxnSpPr>
            <p:spPr>
              <a:xfrm flipH="1">
                <a:off x="-769" y="2543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7F418BAC-86CA-A34D-B3B2-1768ED30BDE3}"/>
                  </a:ext>
                </a:extLst>
              </p:cNvPr>
              <p:cNvCxnSpPr>
                <a:cxnSpLocks/>
              </p:cNvCxnSpPr>
              <p:nvPr/>
            </p:nvCxnSpPr>
            <p:spPr>
              <a:xfrm flipH="1">
                <a:off x="-769" y="2841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6202F36-2D13-4F46-917C-5F5D6D06903C}"/>
                  </a:ext>
                </a:extLst>
              </p:cNvPr>
              <p:cNvCxnSpPr>
                <a:cxnSpLocks/>
              </p:cNvCxnSpPr>
              <p:nvPr/>
            </p:nvCxnSpPr>
            <p:spPr>
              <a:xfrm flipH="1">
                <a:off x="-769" y="31396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CA969691-DEF5-DC4D-819A-DF69A2D82925}"/>
                  </a:ext>
                </a:extLst>
              </p:cNvPr>
              <p:cNvCxnSpPr>
                <a:cxnSpLocks/>
              </p:cNvCxnSpPr>
              <p:nvPr/>
            </p:nvCxnSpPr>
            <p:spPr>
              <a:xfrm flipH="1">
                <a:off x="-769" y="3437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7A57E951-69A8-B046-A9E3-EE84C9369419}"/>
                  </a:ext>
                </a:extLst>
              </p:cNvPr>
              <p:cNvCxnSpPr>
                <a:cxnSpLocks/>
              </p:cNvCxnSpPr>
              <p:nvPr/>
            </p:nvCxnSpPr>
            <p:spPr>
              <a:xfrm flipH="1">
                <a:off x="-769" y="3736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E64E70C-5188-274B-AD65-9FAD208035A9}"/>
                  </a:ext>
                </a:extLst>
              </p:cNvPr>
              <p:cNvCxnSpPr>
                <a:cxnSpLocks/>
              </p:cNvCxnSpPr>
              <p:nvPr/>
            </p:nvCxnSpPr>
            <p:spPr>
              <a:xfrm flipH="1">
                <a:off x="-769" y="4034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F485D25-65B0-DC4B-B283-3693E0A91BDC}"/>
                  </a:ext>
                </a:extLst>
              </p:cNvPr>
              <p:cNvCxnSpPr>
                <a:cxnSpLocks/>
              </p:cNvCxnSpPr>
              <p:nvPr/>
            </p:nvCxnSpPr>
            <p:spPr>
              <a:xfrm flipH="1">
                <a:off x="-769" y="4332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43708D8-68FA-6843-AE1C-D74D15C661DA}"/>
                  </a:ext>
                </a:extLst>
              </p:cNvPr>
              <p:cNvCxnSpPr>
                <a:cxnSpLocks/>
              </p:cNvCxnSpPr>
              <p:nvPr/>
            </p:nvCxnSpPr>
            <p:spPr>
              <a:xfrm flipH="1">
                <a:off x="-769" y="4631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B643D4C-0B05-1D4D-BA43-2823705673C4}"/>
                  </a:ext>
                </a:extLst>
              </p:cNvPr>
              <p:cNvCxnSpPr>
                <a:cxnSpLocks/>
              </p:cNvCxnSpPr>
              <p:nvPr/>
            </p:nvCxnSpPr>
            <p:spPr>
              <a:xfrm flipH="1">
                <a:off x="-769" y="4929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6459F9D9-80AD-F94F-8751-58A5FA257D2B}"/>
                  </a:ext>
                </a:extLst>
              </p:cNvPr>
              <p:cNvCxnSpPr>
                <a:cxnSpLocks/>
              </p:cNvCxnSpPr>
              <p:nvPr/>
            </p:nvCxnSpPr>
            <p:spPr>
              <a:xfrm flipH="1">
                <a:off x="-769" y="5227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BFBE0C18-8781-4F40-B228-7692C3CFCABD}"/>
                  </a:ext>
                </a:extLst>
              </p:cNvPr>
              <p:cNvCxnSpPr>
                <a:cxnSpLocks/>
              </p:cNvCxnSpPr>
              <p:nvPr/>
            </p:nvCxnSpPr>
            <p:spPr>
              <a:xfrm flipH="1">
                <a:off x="-769" y="5526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3E62B51-E115-AC4A-95F3-B32C38DCB161}"/>
                  </a:ext>
                </a:extLst>
              </p:cNvPr>
              <p:cNvCxnSpPr>
                <a:cxnSpLocks/>
              </p:cNvCxnSpPr>
              <p:nvPr/>
            </p:nvCxnSpPr>
            <p:spPr>
              <a:xfrm flipH="1">
                <a:off x="-769" y="5824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063149-D237-9049-8F5F-2E39D4EF2087}"/>
                  </a:ext>
                </a:extLst>
              </p:cNvPr>
              <p:cNvCxnSpPr>
                <a:cxnSpLocks/>
              </p:cNvCxnSpPr>
              <p:nvPr/>
            </p:nvCxnSpPr>
            <p:spPr>
              <a:xfrm flipH="1">
                <a:off x="-769" y="6122676"/>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sp>
        <p:nvSpPr>
          <p:cNvPr id="54" name="Footer Placeholder 53">
            <a:extLst>
              <a:ext uri="{FF2B5EF4-FFF2-40B4-BE49-F238E27FC236}">
                <a16:creationId xmlns:a16="http://schemas.microsoft.com/office/drawing/2014/main" id="{7422BBAD-1281-87C2-694B-1FAABE662B91}"/>
              </a:ext>
            </a:extLst>
          </p:cNvPr>
          <p:cNvSpPr>
            <a:spLocks noGrp="1"/>
          </p:cNvSpPr>
          <p:nvPr>
            <p:ph type="ftr" sz="quarter" idx="10"/>
          </p:nvPr>
        </p:nvSpPr>
        <p:spPr/>
        <p:txBody>
          <a:bodyPr/>
          <a:lstStyle/>
          <a:p>
            <a:pPr defTabSz="685800">
              <a:lnSpc>
                <a:spcPct val="95000"/>
              </a:lnSpc>
              <a:spcBef>
                <a:spcPts val="1200"/>
              </a:spcBef>
              <a:buClr>
                <a:srgbClr val="3253DC"/>
              </a:buClr>
            </a:pPr>
            <a:endParaRPr lang="en-US" dirty="0"/>
          </a:p>
        </p:txBody>
      </p:sp>
      <p:grpSp>
        <p:nvGrpSpPr>
          <p:cNvPr id="52" name="Group 51">
            <a:extLst>
              <a:ext uri="{FF2B5EF4-FFF2-40B4-BE49-F238E27FC236}">
                <a16:creationId xmlns:a16="http://schemas.microsoft.com/office/drawing/2014/main" id="{16CF70CB-4C01-10B9-30E1-10BD87410741}"/>
              </a:ext>
            </a:extLst>
          </p:cNvPr>
          <p:cNvGrpSpPr/>
          <p:nvPr/>
        </p:nvGrpSpPr>
        <p:grpSpPr>
          <a:xfrm>
            <a:off x="-646" y="0"/>
            <a:ext cx="12182357" cy="6860238"/>
            <a:chOff x="-646" y="-2238"/>
            <a:chExt cx="12182357" cy="6860238"/>
          </a:xfrm>
        </p:grpSpPr>
        <p:cxnSp>
          <p:nvCxnSpPr>
            <p:cNvPr id="53" name="Straight Connector 52">
              <a:extLst>
                <a:ext uri="{FF2B5EF4-FFF2-40B4-BE49-F238E27FC236}">
                  <a16:creationId xmlns:a16="http://schemas.microsoft.com/office/drawing/2014/main" id="{8EA384D8-4F9F-4F33-E18F-2595E67748B8}"/>
                </a:ext>
              </a:extLst>
            </p:cNvPr>
            <p:cNvCxnSpPr>
              <a:cxnSpLocks/>
            </p:cNvCxnSpPr>
            <p:nvPr/>
          </p:nvCxnSpPr>
          <p:spPr>
            <a:xfrm>
              <a:off x="457200" y="0"/>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153242-6E43-7523-A773-5F5B37F33CA0}"/>
                </a:ext>
              </a:extLst>
            </p:cNvPr>
            <p:cNvCxnSpPr>
              <a:cxnSpLocks/>
            </p:cNvCxnSpPr>
            <p:nvPr/>
          </p:nvCxnSpPr>
          <p:spPr>
            <a:xfrm flipH="1">
              <a:off x="-646" y="45720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A24E7632-8D0E-5A78-E3DA-711BDE70F541}"/>
                </a:ext>
              </a:extLst>
            </p:cNvPr>
            <p:cNvCxnSpPr>
              <a:cxnSpLocks/>
            </p:cNvCxnSpPr>
            <p:nvPr/>
          </p:nvCxnSpPr>
          <p:spPr>
            <a:xfrm>
              <a:off x="11731752" y="-2238"/>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DE4096FD-E484-77F7-58E6-AAF5B9CE5F65}"/>
                </a:ext>
              </a:extLst>
            </p:cNvPr>
            <p:cNvCxnSpPr>
              <a:cxnSpLocks/>
            </p:cNvCxnSpPr>
            <p:nvPr/>
          </p:nvCxnSpPr>
          <p:spPr>
            <a:xfrm flipH="1">
              <a:off x="-646" y="612648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58" name="Rectangle 57">
              <a:extLst>
                <a:ext uri="{FF2B5EF4-FFF2-40B4-BE49-F238E27FC236}">
                  <a16:creationId xmlns:a16="http://schemas.microsoft.com/office/drawing/2014/main" id="{4EB4BED9-CB3E-C940-C6C1-D5D5E5746EB2}"/>
                </a:ext>
              </a:extLst>
            </p:cNvPr>
            <p:cNvSpPr/>
            <p:nvPr/>
          </p:nvSpPr>
          <p:spPr>
            <a:xfrm>
              <a:off x="46363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59" name="Rectangle 58">
              <a:extLst>
                <a:ext uri="{FF2B5EF4-FFF2-40B4-BE49-F238E27FC236}">
                  <a16:creationId xmlns:a16="http://schemas.microsoft.com/office/drawing/2014/main" id="{5B54620F-37FE-E5E1-6A63-AE2415CDEDAB}"/>
                </a:ext>
              </a:extLst>
            </p:cNvPr>
            <p:cNvSpPr/>
            <p:nvPr/>
          </p:nvSpPr>
          <p:spPr>
            <a:xfrm>
              <a:off x="142196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0" name="Rectangle 59">
              <a:extLst>
                <a:ext uri="{FF2B5EF4-FFF2-40B4-BE49-F238E27FC236}">
                  <a16:creationId xmlns:a16="http://schemas.microsoft.com/office/drawing/2014/main" id="{8B7DC46B-6BA1-278D-3012-A6A214C42CD9}"/>
                </a:ext>
              </a:extLst>
            </p:cNvPr>
            <p:cNvSpPr/>
            <p:nvPr/>
          </p:nvSpPr>
          <p:spPr>
            <a:xfrm>
              <a:off x="238030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1" name="Rectangle 60">
              <a:extLst>
                <a:ext uri="{FF2B5EF4-FFF2-40B4-BE49-F238E27FC236}">
                  <a16:creationId xmlns:a16="http://schemas.microsoft.com/office/drawing/2014/main" id="{012D703A-C469-4BBD-270B-8AE6AE091EB5}"/>
                </a:ext>
              </a:extLst>
            </p:cNvPr>
            <p:cNvSpPr/>
            <p:nvPr/>
          </p:nvSpPr>
          <p:spPr>
            <a:xfrm>
              <a:off x="333864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2" name="Rectangle 61">
              <a:extLst>
                <a:ext uri="{FF2B5EF4-FFF2-40B4-BE49-F238E27FC236}">
                  <a16:creationId xmlns:a16="http://schemas.microsoft.com/office/drawing/2014/main" id="{A6CFFC40-66A4-B365-FC2F-90FDF08EA582}"/>
                </a:ext>
              </a:extLst>
            </p:cNvPr>
            <p:cNvSpPr/>
            <p:nvPr/>
          </p:nvSpPr>
          <p:spPr>
            <a:xfrm>
              <a:off x="429697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3" name="Rectangle 62">
              <a:extLst>
                <a:ext uri="{FF2B5EF4-FFF2-40B4-BE49-F238E27FC236}">
                  <a16:creationId xmlns:a16="http://schemas.microsoft.com/office/drawing/2014/main" id="{6D8E637B-F213-E4D5-1130-41727F9C0E4A}"/>
                </a:ext>
              </a:extLst>
            </p:cNvPr>
            <p:cNvSpPr/>
            <p:nvPr/>
          </p:nvSpPr>
          <p:spPr>
            <a:xfrm>
              <a:off x="525531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4" name="Rectangle 63">
              <a:extLst>
                <a:ext uri="{FF2B5EF4-FFF2-40B4-BE49-F238E27FC236}">
                  <a16:creationId xmlns:a16="http://schemas.microsoft.com/office/drawing/2014/main" id="{ADC72A23-E3E9-251A-7A37-9FF416CFE047}"/>
                </a:ext>
              </a:extLst>
            </p:cNvPr>
            <p:cNvSpPr/>
            <p:nvPr/>
          </p:nvSpPr>
          <p:spPr>
            <a:xfrm>
              <a:off x="621364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5" name="Rectangle 64">
              <a:extLst>
                <a:ext uri="{FF2B5EF4-FFF2-40B4-BE49-F238E27FC236}">
                  <a16:creationId xmlns:a16="http://schemas.microsoft.com/office/drawing/2014/main" id="{9A55E7EF-9F66-B975-FDF0-D67B9054470D}"/>
                </a:ext>
              </a:extLst>
            </p:cNvPr>
            <p:cNvSpPr/>
            <p:nvPr/>
          </p:nvSpPr>
          <p:spPr>
            <a:xfrm>
              <a:off x="717198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6" name="Rectangle 65">
              <a:extLst>
                <a:ext uri="{FF2B5EF4-FFF2-40B4-BE49-F238E27FC236}">
                  <a16:creationId xmlns:a16="http://schemas.microsoft.com/office/drawing/2014/main" id="{A603875F-502D-B0AB-4668-8DE74829B67A}"/>
                </a:ext>
              </a:extLst>
            </p:cNvPr>
            <p:cNvSpPr/>
            <p:nvPr/>
          </p:nvSpPr>
          <p:spPr>
            <a:xfrm>
              <a:off x="813032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7" name="Rectangle 66">
              <a:extLst>
                <a:ext uri="{FF2B5EF4-FFF2-40B4-BE49-F238E27FC236}">
                  <a16:creationId xmlns:a16="http://schemas.microsoft.com/office/drawing/2014/main" id="{900E526A-664C-F67C-410E-0D13560C48CE}"/>
                </a:ext>
              </a:extLst>
            </p:cNvPr>
            <p:cNvSpPr/>
            <p:nvPr/>
          </p:nvSpPr>
          <p:spPr>
            <a:xfrm>
              <a:off x="908865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8" name="Rectangle 67">
              <a:extLst>
                <a:ext uri="{FF2B5EF4-FFF2-40B4-BE49-F238E27FC236}">
                  <a16:creationId xmlns:a16="http://schemas.microsoft.com/office/drawing/2014/main" id="{5634B516-878E-38D7-9FD0-9E72C35B8370}"/>
                </a:ext>
              </a:extLst>
            </p:cNvPr>
            <p:cNvSpPr/>
            <p:nvPr/>
          </p:nvSpPr>
          <p:spPr>
            <a:xfrm>
              <a:off x="1004699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9" name="Rectangle 68">
              <a:extLst>
                <a:ext uri="{FF2B5EF4-FFF2-40B4-BE49-F238E27FC236}">
                  <a16:creationId xmlns:a16="http://schemas.microsoft.com/office/drawing/2014/main" id="{5D0D61DF-6828-9F13-55D9-06EF7D6E564E}"/>
                </a:ext>
              </a:extLst>
            </p:cNvPr>
            <p:cNvSpPr/>
            <p:nvPr/>
          </p:nvSpPr>
          <p:spPr>
            <a:xfrm>
              <a:off x="11005328"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cxnSp>
          <p:nvCxnSpPr>
            <p:cNvPr id="70" name="Straight Connector 69">
              <a:extLst>
                <a:ext uri="{FF2B5EF4-FFF2-40B4-BE49-F238E27FC236}">
                  <a16:creationId xmlns:a16="http://schemas.microsoft.com/office/drawing/2014/main" id="{6C172621-9283-220D-69EC-B73B024C593E}"/>
                </a:ext>
              </a:extLst>
            </p:cNvPr>
            <p:cNvCxnSpPr/>
            <p:nvPr/>
          </p:nvCxnSpPr>
          <p:spPr>
            <a:xfrm>
              <a:off x="82836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0C481E7D-289C-3D03-AB73-11146E044321}"/>
                </a:ext>
              </a:extLst>
            </p:cNvPr>
            <p:cNvCxnSpPr/>
            <p:nvPr/>
          </p:nvCxnSpPr>
          <p:spPr>
            <a:xfrm>
              <a:off x="11370064"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96F08276-6458-479F-0410-0FC406DE6220}"/>
                </a:ext>
              </a:extLst>
            </p:cNvPr>
            <p:cNvCxnSpPr/>
            <p:nvPr/>
          </p:nvCxnSpPr>
          <p:spPr>
            <a:xfrm>
              <a:off x="10411729" y="45657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9B6D503C-EE4B-7AFC-188C-DEADAF7E51AA}"/>
                </a:ext>
              </a:extLst>
            </p:cNvPr>
            <p:cNvCxnSpPr/>
            <p:nvPr/>
          </p:nvCxnSpPr>
          <p:spPr>
            <a:xfrm>
              <a:off x="945339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22A881D3-7A22-EBDC-79B5-7F03380B31CE}"/>
                </a:ext>
              </a:extLst>
            </p:cNvPr>
            <p:cNvCxnSpPr/>
            <p:nvPr/>
          </p:nvCxnSpPr>
          <p:spPr>
            <a:xfrm>
              <a:off x="849505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910D03A8-1CCB-78C3-4FC6-7D8B38032B30}"/>
                </a:ext>
              </a:extLst>
            </p:cNvPr>
            <p:cNvCxnSpPr/>
            <p:nvPr/>
          </p:nvCxnSpPr>
          <p:spPr>
            <a:xfrm>
              <a:off x="753672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BF5D655A-D58D-5B64-F6E3-0CB927F8D021}"/>
                </a:ext>
              </a:extLst>
            </p:cNvPr>
            <p:cNvCxnSpPr/>
            <p:nvPr/>
          </p:nvCxnSpPr>
          <p:spPr>
            <a:xfrm>
              <a:off x="657838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E9E2C4BE-9EE3-8642-ECF9-0E5BA3943091}"/>
                </a:ext>
              </a:extLst>
            </p:cNvPr>
            <p:cNvCxnSpPr/>
            <p:nvPr/>
          </p:nvCxnSpPr>
          <p:spPr>
            <a:xfrm>
              <a:off x="562004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C9355B82-C08D-E9D1-E65B-332D8BF88D75}"/>
                </a:ext>
              </a:extLst>
            </p:cNvPr>
            <p:cNvCxnSpPr/>
            <p:nvPr/>
          </p:nvCxnSpPr>
          <p:spPr>
            <a:xfrm>
              <a:off x="466171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8B2BA15F-32BF-37FF-E917-DEAC5CCCCCA8}"/>
                </a:ext>
              </a:extLst>
            </p:cNvPr>
            <p:cNvCxnSpPr/>
            <p:nvPr/>
          </p:nvCxnSpPr>
          <p:spPr>
            <a:xfrm>
              <a:off x="370337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7AD40461-AF0F-66AF-1783-C608286D1CC0}"/>
                </a:ext>
              </a:extLst>
            </p:cNvPr>
            <p:cNvCxnSpPr/>
            <p:nvPr/>
          </p:nvCxnSpPr>
          <p:spPr>
            <a:xfrm>
              <a:off x="274504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3CCFBE25-03B8-7263-1A56-6221E203BF3E}"/>
                </a:ext>
              </a:extLst>
            </p:cNvPr>
            <p:cNvCxnSpPr/>
            <p:nvPr/>
          </p:nvCxnSpPr>
          <p:spPr>
            <a:xfrm>
              <a:off x="178670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nvGrpSpPr>
            <p:cNvPr id="82" name="Group 81">
              <a:extLst>
                <a:ext uri="{FF2B5EF4-FFF2-40B4-BE49-F238E27FC236}">
                  <a16:creationId xmlns:a16="http://schemas.microsoft.com/office/drawing/2014/main" id="{AA85F12F-6FFA-9B1E-02EB-C8AD3950FEEA}"/>
                </a:ext>
              </a:extLst>
            </p:cNvPr>
            <p:cNvGrpSpPr/>
            <p:nvPr/>
          </p:nvGrpSpPr>
          <p:grpSpPr>
            <a:xfrm>
              <a:off x="457200" y="454969"/>
              <a:ext cx="11277600" cy="5667707"/>
              <a:chOff x="-769" y="454969"/>
              <a:chExt cx="12182357" cy="5667707"/>
            </a:xfrm>
          </p:grpSpPr>
          <p:cxnSp>
            <p:nvCxnSpPr>
              <p:cNvPr id="83" name="Straight Connector 82">
                <a:extLst>
                  <a:ext uri="{FF2B5EF4-FFF2-40B4-BE49-F238E27FC236}">
                    <a16:creationId xmlns:a16="http://schemas.microsoft.com/office/drawing/2014/main" id="{BE93217E-3A78-61F7-393F-15B91AC86DB2}"/>
                  </a:ext>
                </a:extLst>
              </p:cNvPr>
              <p:cNvCxnSpPr>
                <a:cxnSpLocks/>
              </p:cNvCxnSpPr>
              <p:nvPr/>
            </p:nvCxnSpPr>
            <p:spPr>
              <a:xfrm flipH="1">
                <a:off x="-769" y="454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F93C498F-E5DD-BBE1-7B10-1DD0F7BA901D}"/>
                  </a:ext>
                </a:extLst>
              </p:cNvPr>
              <p:cNvCxnSpPr>
                <a:cxnSpLocks/>
              </p:cNvCxnSpPr>
              <p:nvPr/>
            </p:nvCxnSpPr>
            <p:spPr>
              <a:xfrm flipH="1">
                <a:off x="-769" y="753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1D4DE9BE-7514-12B4-A853-B4161D9E1FE6}"/>
                  </a:ext>
                </a:extLst>
              </p:cNvPr>
              <p:cNvCxnSpPr>
                <a:cxnSpLocks/>
              </p:cNvCxnSpPr>
              <p:nvPr/>
            </p:nvCxnSpPr>
            <p:spPr>
              <a:xfrm flipH="1">
                <a:off x="-769" y="1051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F63E3F70-4F22-4C3E-3608-82A1F01C071E}"/>
                  </a:ext>
                </a:extLst>
              </p:cNvPr>
              <p:cNvCxnSpPr>
                <a:cxnSpLocks/>
              </p:cNvCxnSpPr>
              <p:nvPr/>
            </p:nvCxnSpPr>
            <p:spPr>
              <a:xfrm flipH="1">
                <a:off x="-769" y="1349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14D806C-2269-3306-70F8-D1E8D9939BEE}"/>
                  </a:ext>
                </a:extLst>
              </p:cNvPr>
              <p:cNvCxnSpPr>
                <a:cxnSpLocks/>
              </p:cNvCxnSpPr>
              <p:nvPr/>
            </p:nvCxnSpPr>
            <p:spPr>
              <a:xfrm flipH="1">
                <a:off x="-769" y="1648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FE862858-06C5-3F38-2FD5-ADDEF945A489}"/>
                  </a:ext>
                </a:extLst>
              </p:cNvPr>
              <p:cNvCxnSpPr>
                <a:cxnSpLocks/>
              </p:cNvCxnSpPr>
              <p:nvPr/>
            </p:nvCxnSpPr>
            <p:spPr>
              <a:xfrm flipH="1">
                <a:off x="-769" y="1946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6A222922-19FB-BC96-D2C1-EE87C000EA5D}"/>
                  </a:ext>
                </a:extLst>
              </p:cNvPr>
              <p:cNvCxnSpPr>
                <a:cxnSpLocks/>
              </p:cNvCxnSpPr>
              <p:nvPr/>
            </p:nvCxnSpPr>
            <p:spPr>
              <a:xfrm flipH="1">
                <a:off x="-769" y="2244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FA52722-027C-8D38-5F6B-46932A4DE52C}"/>
                  </a:ext>
                </a:extLst>
              </p:cNvPr>
              <p:cNvCxnSpPr>
                <a:cxnSpLocks/>
              </p:cNvCxnSpPr>
              <p:nvPr/>
            </p:nvCxnSpPr>
            <p:spPr>
              <a:xfrm flipH="1">
                <a:off x="-769" y="2543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25BE6D6-609A-CEF2-43B7-050AAA5570B8}"/>
                  </a:ext>
                </a:extLst>
              </p:cNvPr>
              <p:cNvCxnSpPr>
                <a:cxnSpLocks/>
              </p:cNvCxnSpPr>
              <p:nvPr/>
            </p:nvCxnSpPr>
            <p:spPr>
              <a:xfrm flipH="1">
                <a:off x="-769" y="2841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BC8FA7C8-A37A-56FE-E586-6872D366BBB6}"/>
                  </a:ext>
                </a:extLst>
              </p:cNvPr>
              <p:cNvCxnSpPr>
                <a:cxnSpLocks/>
              </p:cNvCxnSpPr>
              <p:nvPr/>
            </p:nvCxnSpPr>
            <p:spPr>
              <a:xfrm flipH="1">
                <a:off x="-769" y="31396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E7B84BEC-1936-5E68-E7B6-EECA12B4D99C}"/>
                  </a:ext>
                </a:extLst>
              </p:cNvPr>
              <p:cNvCxnSpPr>
                <a:cxnSpLocks/>
              </p:cNvCxnSpPr>
              <p:nvPr/>
            </p:nvCxnSpPr>
            <p:spPr>
              <a:xfrm flipH="1">
                <a:off x="-769" y="3437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CCDE42D-50D8-151D-30CE-CE9792E582D6}"/>
                  </a:ext>
                </a:extLst>
              </p:cNvPr>
              <p:cNvCxnSpPr>
                <a:cxnSpLocks/>
              </p:cNvCxnSpPr>
              <p:nvPr/>
            </p:nvCxnSpPr>
            <p:spPr>
              <a:xfrm flipH="1">
                <a:off x="-769" y="3736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BA93BF97-EA7F-6DE9-23CA-DD6F01CABD9E}"/>
                  </a:ext>
                </a:extLst>
              </p:cNvPr>
              <p:cNvCxnSpPr>
                <a:cxnSpLocks/>
              </p:cNvCxnSpPr>
              <p:nvPr/>
            </p:nvCxnSpPr>
            <p:spPr>
              <a:xfrm flipH="1">
                <a:off x="-769" y="4034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D956AD9-1FAB-B05F-7886-CB0C0C6DFA52}"/>
                  </a:ext>
                </a:extLst>
              </p:cNvPr>
              <p:cNvCxnSpPr>
                <a:cxnSpLocks/>
              </p:cNvCxnSpPr>
              <p:nvPr/>
            </p:nvCxnSpPr>
            <p:spPr>
              <a:xfrm flipH="1">
                <a:off x="-769" y="4332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CF92ACD1-70BB-30E2-44A8-F90387A06E1B}"/>
                  </a:ext>
                </a:extLst>
              </p:cNvPr>
              <p:cNvCxnSpPr>
                <a:cxnSpLocks/>
              </p:cNvCxnSpPr>
              <p:nvPr/>
            </p:nvCxnSpPr>
            <p:spPr>
              <a:xfrm flipH="1">
                <a:off x="-769" y="4631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F7B4139-9C23-6AF5-A8F8-77391FF88F7E}"/>
                  </a:ext>
                </a:extLst>
              </p:cNvPr>
              <p:cNvCxnSpPr>
                <a:cxnSpLocks/>
              </p:cNvCxnSpPr>
              <p:nvPr/>
            </p:nvCxnSpPr>
            <p:spPr>
              <a:xfrm flipH="1">
                <a:off x="-769" y="4929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F719EA2B-5802-2D90-B56D-B62AF846158A}"/>
                  </a:ext>
                </a:extLst>
              </p:cNvPr>
              <p:cNvCxnSpPr>
                <a:cxnSpLocks/>
              </p:cNvCxnSpPr>
              <p:nvPr/>
            </p:nvCxnSpPr>
            <p:spPr>
              <a:xfrm flipH="1">
                <a:off x="-769" y="5227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0A4622E6-838B-D396-0C5B-CED20BCD93B2}"/>
                  </a:ext>
                </a:extLst>
              </p:cNvPr>
              <p:cNvCxnSpPr>
                <a:cxnSpLocks/>
              </p:cNvCxnSpPr>
              <p:nvPr/>
            </p:nvCxnSpPr>
            <p:spPr>
              <a:xfrm flipH="1">
                <a:off x="-769" y="5526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4FA89D5D-59D7-F563-3FCC-132282FA4325}"/>
                  </a:ext>
                </a:extLst>
              </p:cNvPr>
              <p:cNvCxnSpPr>
                <a:cxnSpLocks/>
              </p:cNvCxnSpPr>
              <p:nvPr/>
            </p:nvCxnSpPr>
            <p:spPr>
              <a:xfrm flipH="1">
                <a:off x="-769" y="5824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A165A97-A3F8-F1A3-D14E-84DF072B115E}"/>
                  </a:ext>
                </a:extLst>
              </p:cNvPr>
              <p:cNvCxnSpPr>
                <a:cxnSpLocks/>
              </p:cNvCxnSpPr>
              <p:nvPr/>
            </p:nvCxnSpPr>
            <p:spPr>
              <a:xfrm flipH="1">
                <a:off x="-769" y="6122676"/>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724717377"/>
      </p:ext>
    </p:extLst>
  </p:cSld>
  <p:clrMapOvr>
    <a:masterClrMapping/>
  </p:clrMapOvr>
  <p:extLst>
    <p:ext uri="{DCECCB84-F9BA-43D5-87BE-67443E8EF086}">
      <p15:sldGuideLst xmlns:p15="http://schemas.microsoft.com/office/powerpoint/2012/main"/>
    </p:ext>
  </p:extLst>
</p:sldLayout>
</file>

<file path=ppt/slideLayouts/slideLayout223.xml><?xml version="1.0" encoding="utf-8"?>
<p:sldLayout xmlns:a="http://schemas.openxmlformats.org/drawingml/2006/main" xmlns:r="http://schemas.openxmlformats.org/officeDocument/2006/relationships" xmlns:p="http://schemas.openxmlformats.org/presentationml/2006/main" userDrawn="1">
  <p:cSld name="Title Slide">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22FE2A-1223-9A82-9FEB-082F2E913D47}"/>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5" name="Content Placeholder 4">
            <a:extLst>
              <a:ext uri="{FF2B5EF4-FFF2-40B4-BE49-F238E27FC236}">
                <a16:creationId xmlns:a16="http://schemas.microsoft.com/office/drawing/2014/main" id="{A5BBB8E1-10DD-6515-CAF8-EFEFE6652E83}"/>
              </a:ext>
            </a:extLst>
          </p:cNvPr>
          <p:cNvSpPr>
            <a:spLocks noGrp="1"/>
          </p:cNvSpPr>
          <p:nvPr>
            <p:ph sz="quarter" idx="10"/>
          </p:nvPr>
        </p:nvSpPr>
        <p:spPr>
          <a:xfrm>
            <a:off x="538163" y="1290638"/>
            <a:ext cx="10736262" cy="90328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Content Placeholder 6">
            <a:extLst>
              <a:ext uri="{FF2B5EF4-FFF2-40B4-BE49-F238E27FC236}">
                <a16:creationId xmlns:a16="http://schemas.microsoft.com/office/drawing/2014/main" id="{6D7C3548-2841-9BFF-2B6F-216D54BF2E62}"/>
              </a:ext>
            </a:extLst>
          </p:cNvPr>
          <p:cNvSpPr>
            <a:spLocks noGrp="1"/>
          </p:cNvSpPr>
          <p:nvPr>
            <p:ph sz="quarter" idx="11"/>
          </p:nvPr>
        </p:nvSpPr>
        <p:spPr>
          <a:xfrm>
            <a:off x="538163" y="2398713"/>
            <a:ext cx="5184775" cy="151707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0D1B4012-1562-BE4F-E450-B25D94795F1A}"/>
              </a:ext>
            </a:extLst>
          </p:cNvPr>
          <p:cNvSpPr>
            <a:spLocks noGrp="1"/>
          </p:cNvSpPr>
          <p:nvPr>
            <p:ph sz="quarter" idx="12"/>
          </p:nvPr>
        </p:nvSpPr>
        <p:spPr>
          <a:xfrm>
            <a:off x="5970588" y="2378075"/>
            <a:ext cx="5153025" cy="1860550"/>
          </a:xfrm>
        </p:spPr>
        <p:txBody>
          <a:bodyPr/>
          <a:lstStyle>
            <a:lvl1pPr>
              <a:defRPr b="0" cap="none" spc="0">
                <a:ln w="0"/>
                <a:solidFill>
                  <a:schemeClr val="tx1"/>
                </a:solidFill>
                <a:effectLst>
                  <a:outerShdw blurRad="38100" dist="19050" dir="2700000" algn="tl" rotWithShape="0">
                    <a:schemeClr val="dk1">
                      <a:alpha val="40000"/>
                    </a:schemeClr>
                  </a:outerShdw>
                </a:effectLst>
              </a:defRPr>
            </a:lvl1pPr>
            <a:lvl2pPr>
              <a:defRPr b="0" cap="none" spc="0">
                <a:ln w="0"/>
                <a:solidFill>
                  <a:schemeClr val="tx1"/>
                </a:solidFill>
                <a:effectLst>
                  <a:outerShdw blurRad="38100" dist="19050" dir="2700000" algn="tl" rotWithShape="0">
                    <a:schemeClr val="dk1">
                      <a:alpha val="40000"/>
                    </a:schemeClr>
                  </a:outerShdw>
                </a:effectLst>
              </a:defRPr>
            </a:lvl2pPr>
            <a:lvl3pPr>
              <a:defRPr b="0" cap="none" spc="0">
                <a:ln w="0"/>
                <a:solidFill>
                  <a:schemeClr val="tx1"/>
                </a:solidFill>
                <a:effectLst>
                  <a:outerShdw blurRad="38100" dist="19050" dir="2700000" algn="tl" rotWithShape="0">
                    <a:schemeClr val="dk1">
                      <a:alpha val="40000"/>
                    </a:schemeClr>
                  </a:outerShdw>
                </a:effectLst>
              </a:defRPr>
            </a:lvl3pPr>
            <a:lvl4pPr>
              <a:defRPr b="0" cap="none" spc="0">
                <a:ln w="0"/>
                <a:solidFill>
                  <a:schemeClr val="tx1"/>
                </a:solidFill>
                <a:effectLst>
                  <a:outerShdw blurRad="38100" dist="19050" dir="2700000" algn="tl" rotWithShape="0">
                    <a:schemeClr val="dk1">
                      <a:alpha val="40000"/>
                    </a:schemeClr>
                  </a:outerShdw>
                </a:effectLst>
              </a:defRPr>
            </a:lvl4pPr>
            <a:lvl5pPr>
              <a:defRPr b="0" cap="none" spc="0">
                <a:ln w="0"/>
                <a:solidFill>
                  <a:schemeClr val="tx1"/>
                </a:solidFill>
                <a:effectLst>
                  <a:outerShdw blurRad="38100" dist="19050" dir="2700000" algn="tl" rotWithShape="0">
                    <a:schemeClr val="dk1">
                      <a:alpha val="40000"/>
                    </a:schemeClr>
                  </a:outerShdw>
                </a:effect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7">
            <a:extLst>
              <a:ext uri="{FF2B5EF4-FFF2-40B4-BE49-F238E27FC236}">
                <a16:creationId xmlns:a16="http://schemas.microsoft.com/office/drawing/2014/main" id="{95C2785E-B5DB-3CB1-E266-B8B610B43318}"/>
              </a:ext>
            </a:extLst>
          </p:cNvPr>
          <p:cNvSpPr txBox="1">
            <a:spLocks/>
          </p:cNvSpPr>
          <p:nvPr userDrawn="1"/>
        </p:nvSpPr>
        <p:spPr>
          <a:xfrm>
            <a:off x="970008" y="6282813"/>
            <a:ext cx="6900729" cy="372846"/>
          </a:xfrm>
          <a:prstGeom prst="rect">
            <a:avLst/>
          </a:prstGeom>
        </p:spPr>
        <p:txBody>
          <a:bodyPr anchor="ctr"/>
          <a:lstStyle>
            <a:lvl1pPr marL="0" indent="0" algn="l" defTabSz="457200" rtl="0" eaLnBrk="1" latinLnBrk="0" hangingPunct="1">
              <a:spcBef>
                <a:spcPts val="0"/>
              </a:spcBef>
              <a:spcAft>
                <a:spcPts val="0"/>
              </a:spcAft>
              <a:buFontTx/>
              <a:buNone/>
              <a:defRPr sz="1200" b="0" i="0" kern="1200" spc="0">
                <a:solidFill>
                  <a:schemeClr val="bg1"/>
                </a:solidFill>
                <a:latin typeface="+mn-lt"/>
                <a:ea typeface="PrudentialModern Bold SemiConde" charset="0"/>
                <a:cs typeface="PrudentialModern Bold SemiConde" charset="0"/>
              </a:defRPr>
            </a:lvl1pPr>
            <a:lvl2pPr marL="61913" indent="0" algn="l" defTabSz="457200" rtl="0" eaLnBrk="1" latinLnBrk="0" hangingPunct="1">
              <a:lnSpc>
                <a:spcPct val="100000"/>
              </a:lnSpc>
              <a:spcBef>
                <a:spcPts val="0"/>
              </a:spcBef>
              <a:spcAft>
                <a:spcPts val="1000"/>
              </a:spcAft>
              <a:buFontTx/>
              <a:buNone/>
              <a:defRPr sz="1600" b="0" i="0" kern="1200" spc="0">
                <a:solidFill>
                  <a:schemeClr val="bg1"/>
                </a:solidFill>
                <a:latin typeface="+mn-lt"/>
                <a:ea typeface="PrudentialModern Medium" charset="0"/>
                <a:cs typeface="PrudentialModern Medium" charset="0"/>
              </a:defRPr>
            </a:lvl2pPr>
            <a:lvl3pPr marL="285750" indent="0" algn="l" defTabSz="457200" rtl="0" eaLnBrk="1" latinLnBrk="0" hangingPunct="1">
              <a:lnSpc>
                <a:spcPct val="100000"/>
              </a:lnSpc>
              <a:spcBef>
                <a:spcPts val="0"/>
              </a:spcBef>
              <a:spcAft>
                <a:spcPts val="1000"/>
              </a:spcAft>
              <a:buClr>
                <a:schemeClr val="bg2"/>
              </a:buClr>
              <a:buFontTx/>
              <a:buNone/>
              <a:tabLst/>
              <a:defRPr sz="1600" b="0" i="0" kern="1200" spc="0">
                <a:solidFill>
                  <a:schemeClr val="bg1"/>
                </a:solidFill>
                <a:latin typeface="+mn-lt"/>
                <a:ea typeface="PrudentialModern Medium" charset="0"/>
                <a:cs typeface="PrudentialModern Medium" charset="0"/>
              </a:defRPr>
            </a:lvl3pPr>
            <a:lvl4pPr marL="461963" indent="0" algn="l" defTabSz="457200" rtl="0" eaLnBrk="1" latinLnBrk="0" hangingPunct="1">
              <a:lnSpc>
                <a:spcPct val="100000"/>
              </a:lnSpc>
              <a:spcBef>
                <a:spcPts val="0"/>
              </a:spcBef>
              <a:spcAft>
                <a:spcPts val="1000"/>
              </a:spcAft>
              <a:buClr>
                <a:schemeClr val="bg2"/>
              </a:buClr>
              <a:buFontTx/>
              <a:buNone/>
              <a:tabLst/>
              <a:defRPr sz="1600" b="0" i="0" kern="1200" spc="0">
                <a:solidFill>
                  <a:schemeClr val="bg1"/>
                </a:solidFill>
                <a:latin typeface="+mn-lt"/>
                <a:ea typeface="PrudentialModern Medium" charset="0"/>
                <a:cs typeface="PrudentialModern Medium" charset="0"/>
              </a:defRPr>
            </a:lvl4pPr>
            <a:lvl5pPr marL="801688" indent="0" algn="l" defTabSz="457200" rtl="0" eaLnBrk="1" latinLnBrk="0" hangingPunct="1">
              <a:spcBef>
                <a:spcPts val="600"/>
              </a:spcBef>
              <a:buFontTx/>
              <a:buNone/>
              <a:defRPr sz="1000" b="0" i="0" kern="1200" spc="0">
                <a:solidFill>
                  <a:schemeClr val="bg1"/>
                </a:solidFill>
                <a:latin typeface="+mn-lt"/>
                <a:ea typeface="PrudentialModern Medium" charset="0"/>
                <a:cs typeface="PrudentialModern Medium"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effectLst/>
                <a:uLnTx/>
                <a:uFillTx/>
                <a:latin typeface="PrudentialModern Med"/>
                <a:sym typeface="Helvetica Neue" panose="02000503000000020004" pitchFamily="2" charset="0"/>
              </a:rPr>
              <a:t>FOR FINANCIAL PROFESSIONAL USE ONLY. NOT FOR USE WITH THE PUBLIC.</a:t>
            </a:r>
          </a:p>
        </p:txBody>
      </p:sp>
      <p:pic>
        <p:nvPicPr>
          <p:cNvPr id="11" name="Picture 10" descr="A white and black logo&#10;&#10;Description automatically generated">
            <a:extLst>
              <a:ext uri="{FF2B5EF4-FFF2-40B4-BE49-F238E27FC236}">
                <a16:creationId xmlns:a16="http://schemas.microsoft.com/office/drawing/2014/main" id="{C8571DBA-6278-8E61-DF47-26ACA204DB50}"/>
              </a:ext>
            </a:extLst>
          </p:cNvPr>
          <p:cNvPicPr>
            <a:picLocks noChangeAspect="1"/>
          </p:cNvPicPr>
          <p:nvPr userDrawn="1"/>
        </p:nvPicPr>
        <p:blipFill>
          <a:blip r:embed="rId3" cstate="hqprint">
            <a:extLst>
              <a:ext uri="{28A0092B-C50C-407E-A947-70E740481C1C}">
                <a14:useLocalDpi xmlns:a14="http://schemas.microsoft.com/office/drawing/2010/main"/>
              </a:ext>
            </a:extLst>
          </a:blip>
          <a:stretch>
            <a:fillRect/>
          </a:stretch>
        </p:blipFill>
        <p:spPr>
          <a:xfrm>
            <a:off x="468053" y="6201309"/>
            <a:ext cx="501955" cy="500671"/>
          </a:xfrm>
          <a:prstGeom prst="rect">
            <a:avLst/>
          </a:prstGeom>
        </p:spPr>
      </p:pic>
    </p:spTree>
    <p:custDataLst>
      <p:tags r:id="rId1"/>
    </p:custDataLst>
    <p:extLst>
      <p:ext uri="{BB962C8B-B14F-4D97-AF65-F5344CB8AC3E}">
        <p14:creationId xmlns:p14="http://schemas.microsoft.com/office/powerpoint/2010/main" val="2803057198"/>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showMasterSp="0" preserve="1">
  <p:cSld name="Navy Title">
    <p:bg>
      <p:bgPr>
        <a:solidFill>
          <a:schemeClr val="tx1"/>
        </a:solidFill>
        <a:effectLst/>
      </p:bgPr>
    </p:bg>
    <p:spTree>
      <p:nvGrpSpPr>
        <p:cNvPr id="1" name=""/>
        <p:cNvGrpSpPr/>
        <p:nvPr/>
      </p:nvGrpSpPr>
      <p:grpSpPr>
        <a:xfrm>
          <a:off x="0" y="0"/>
          <a:ext cx="0" cy="0"/>
          <a:chOff x="0" y="0"/>
          <a:chExt cx="0" cy="0"/>
        </a:xfrm>
      </p:grpSpPr>
      <p:sp>
        <p:nvSpPr>
          <p:cNvPr id="8" name="Freeform 19">
            <a:extLst>
              <a:ext uri="{FF2B5EF4-FFF2-40B4-BE49-F238E27FC236}">
                <a16:creationId xmlns:a16="http://schemas.microsoft.com/office/drawing/2014/main" id="{7AFD042A-F21A-D5B8-8CB9-4D77A1A1873E}"/>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grpSp>
        <p:nvGrpSpPr>
          <p:cNvPr id="5" name="Graphic 1164">
            <a:extLst>
              <a:ext uri="{FF2B5EF4-FFF2-40B4-BE49-F238E27FC236}">
                <a16:creationId xmlns:a16="http://schemas.microsoft.com/office/drawing/2014/main" id="{2633E432-6F53-C5D9-483E-D7A3620B334A}"/>
              </a:ext>
            </a:extLst>
          </p:cNvPr>
          <p:cNvGrpSpPr/>
          <p:nvPr/>
        </p:nvGrpSpPr>
        <p:grpSpPr>
          <a:xfrm>
            <a:off x="460429" y="457200"/>
            <a:ext cx="1919234" cy="440944"/>
            <a:chOff x="5082170" y="602010"/>
            <a:chExt cx="2868072" cy="658939"/>
          </a:xfrm>
          <a:solidFill>
            <a:srgbClr val="FFFFFF"/>
          </a:solidFill>
        </p:grpSpPr>
        <p:sp>
          <p:nvSpPr>
            <p:cNvPr id="6" name="Freeform 5">
              <a:extLst>
                <a:ext uri="{FF2B5EF4-FFF2-40B4-BE49-F238E27FC236}">
                  <a16:creationId xmlns:a16="http://schemas.microsoft.com/office/drawing/2014/main" id="{74B3E2CA-F646-A2F5-12B6-DB9F8533E834}"/>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7" name="Freeform 7">
              <a:extLst>
                <a:ext uri="{FF2B5EF4-FFF2-40B4-BE49-F238E27FC236}">
                  <a16:creationId xmlns:a16="http://schemas.microsoft.com/office/drawing/2014/main" id="{A58F434B-9874-A55C-B153-CD0401BA31C9}"/>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solidFill>
              <a:srgbClr val="FFFFFF"/>
            </a:solidFill>
            <a:ln w="9525" cap="flat">
              <a:noFill/>
              <a:prstDash val="solid"/>
              <a:miter/>
            </a:ln>
          </p:spPr>
          <p:txBody>
            <a:bodyPr rtlCol="0" anchor="ctr"/>
            <a:lstStyle/>
            <a:p>
              <a:endParaRPr lang="en-US" dirty="0"/>
            </a:p>
          </p:txBody>
        </p:sp>
      </p:grpSp>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0" y="4622066"/>
            <a:ext cx="9358313" cy="290849"/>
          </a:xfrm>
        </p:spPr>
        <p:txBody>
          <a:bodyPr lIns="0" tIns="0" rIns="0" bIns="0">
            <a:noAutofit/>
          </a:bodyPr>
          <a:lstStyle>
            <a:lvl1pPr marL="0" indent="0" algn="l">
              <a:lnSpc>
                <a:spcPct val="82000"/>
              </a:lnSpc>
              <a:buNone/>
              <a:defRPr sz="18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0" y="2560461"/>
            <a:ext cx="9358313" cy="1969770"/>
          </a:xfrm>
        </p:spPr>
        <p:txBody>
          <a:bodyPr wrap="square">
            <a:spAutoFit/>
          </a:bodyPr>
          <a:lstStyle>
            <a:lvl1pPr>
              <a:lnSpc>
                <a:spcPct val="80000"/>
              </a:lnSpc>
              <a:defRPr sz="8000" spc="-100" baseline="0">
                <a:solidFill>
                  <a:schemeClr val="bg1"/>
                </a:solidFill>
              </a:defRPr>
            </a:lvl1pPr>
          </a:lstStyle>
          <a:p>
            <a:r>
              <a:rPr lang="en-US"/>
              <a:t>Click to edit Master title style</a:t>
            </a:r>
            <a:endParaRPr lang="en-US" dirty="0"/>
          </a:p>
        </p:txBody>
      </p:sp>
      <p:sp>
        <p:nvSpPr>
          <p:cNvPr id="9" name="Text Placeholder 8">
            <a:extLst>
              <a:ext uri="{FF2B5EF4-FFF2-40B4-BE49-F238E27FC236}">
                <a16:creationId xmlns:a16="http://schemas.microsoft.com/office/drawing/2014/main" id="{71B20FDD-BFE8-D85A-E157-4150CC9F35C2}"/>
              </a:ext>
            </a:extLst>
          </p:cNvPr>
          <p:cNvSpPr>
            <a:spLocks noGrp="1"/>
          </p:cNvSpPr>
          <p:nvPr>
            <p:ph type="body" sz="quarter" idx="11" hasCustomPrompt="1"/>
          </p:nvPr>
        </p:nvSpPr>
        <p:spPr>
          <a:xfrm>
            <a:off x="457201" y="5365098"/>
            <a:ext cx="3838574" cy="1084262"/>
          </a:xfrm>
        </p:spPr>
        <p:txBody>
          <a:bodyPr/>
          <a:lstStyle>
            <a:lvl1pPr>
              <a:defRPr sz="1600" cap="none">
                <a:solidFill>
                  <a:schemeClr val="bg1"/>
                </a:solidFill>
                <a:latin typeface="+mn-lt"/>
              </a:defRPr>
            </a:lvl1pPr>
            <a:lvl2pPr>
              <a:lnSpc>
                <a:spcPct val="82000"/>
              </a:lnSpc>
              <a:spcBef>
                <a:spcPts val="900"/>
              </a:spcBef>
              <a:defRPr sz="1200" b="0">
                <a:solidFill>
                  <a:schemeClr val="bg1"/>
                </a:solidFill>
                <a:latin typeface="+mn-lt"/>
              </a:defRPr>
            </a:lvl2pPr>
            <a:lvl3pPr>
              <a:lnSpc>
                <a:spcPct val="82000"/>
              </a:lnSpc>
              <a:spcBef>
                <a:spcPts val="1600"/>
              </a:spcBef>
              <a:defRPr>
                <a:solidFill>
                  <a:schemeClr val="accent2"/>
                </a:solidFill>
              </a:defRPr>
            </a:lvl3pPr>
            <a:lvl4pPr>
              <a:defRPr>
                <a:solidFill>
                  <a:schemeClr val="bg1"/>
                </a:solidFill>
              </a:defRPr>
            </a:lvl4pPr>
            <a:lvl5pPr>
              <a:defRPr>
                <a:solidFill>
                  <a:schemeClr val="bg1"/>
                </a:solidFill>
              </a:defRPr>
            </a:lvl5pPr>
          </a:lstStyle>
          <a:p>
            <a:pPr lvl="0"/>
            <a:r>
              <a:rPr lang="en-US" dirty="0"/>
              <a:t>Click to edit master text styles</a:t>
            </a:r>
          </a:p>
          <a:p>
            <a:pPr lvl="1"/>
            <a:r>
              <a:rPr lang="en-US" dirty="0"/>
              <a:t>Second level</a:t>
            </a:r>
          </a:p>
          <a:p>
            <a:pPr lvl="2"/>
            <a:r>
              <a:rPr lang="en-US" dirty="0"/>
              <a:t>Third level</a:t>
            </a:r>
          </a:p>
        </p:txBody>
      </p:sp>
      <p:grpSp>
        <p:nvGrpSpPr>
          <p:cNvPr id="10" name="Graphic 1164">
            <a:extLst>
              <a:ext uri="{FF2B5EF4-FFF2-40B4-BE49-F238E27FC236}">
                <a16:creationId xmlns:a16="http://schemas.microsoft.com/office/drawing/2014/main" id="{E0A0E6C2-86C8-AA1E-5B82-88F53E8A66A3}"/>
              </a:ext>
            </a:extLst>
          </p:cNvPr>
          <p:cNvGrpSpPr/>
          <p:nvPr/>
        </p:nvGrpSpPr>
        <p:grpSpPr>
          <a:xfrm>
            <a:off x="460429" y="457200"/>
            <a:ext cx="1919234" cy="440944"/>
            <a:chOff x="5082170" y="602010"/>
            <a:chExt cx="2868072" cy="658939"/>
          </a:xfrm>
          <a:solidFill>
            <a:srgbClr val="FFFFFF"/>
          </a:solidFill>
        </p:grpSpPr>
        <p:sp>
          <p:nvSpPr>
            <p:cNvPr id="11" name="Freeform 5">
              <a:extLst>
                <a:ext uri="{FF2B5EF4-FFF2-40B4-BE49-F238E27FC236}">
                  <a16:creationId xmlns:a16="http://schemas.microsoft.com/office/drawing/2014/main" id="{9FB2BE92-B2B5-3C3C-0924-7A4D42D4816C}"/>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12" name="Freeform 7">
              <a:extLst>
                <a:ext uri="{FF2B5EF4-FFF2-40B4-BE49-F238E27FC236}">
                  <a16:creationId xmlns:a16="http://schemas.microsoft.com/office/drawing/2014/main" id="{31D40B8E-C39D-BA28-4181-6053CF8F7322}"/>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solidFill>
              <a:srgbClr val="FFFFFF"/>
            </a:solidFill>
            <a:ln w="9525"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297096863"/>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showMasterSp="0" preserve="1">
  <p:cSld name="White Title">
    <p:bg>
      <p:bgPr>
        <a:solidFill>
          <a:schemeClr val="bg1"/>
        </a:solidFill>
        <a:effectLst/>
      </p:bgPr>
    </p:bg>
    <p:spTree>
      <p:nvGrpSpPr>
        <p:cNvPr id="1" name=""/>
        <p:cNvGrpSpPr/>
        <p:nvPr/>
      </p:nvGrpSpPr>
      <p:grpSpPr>
        <a:xfrm>
          <a:off x="0" y="0"/>
          <a:ext cx="0" cy="0"/>
          <a:chOff x="0" y="0"/>
          <a:chExt cx="0" cy="0"/>
        </a:xfrm>
      </p:grpSpPr>
      <p:sp>
        <p:nvSpPr>
          <p:cNvPr id="3" name="Freeform 19">
            <a:extLst>
              <a:ext uri="{FF2B5EF4-FFF2-40B4-BE49-F238E27FC236}">
                <a16:creationId xmlns:a16="http://schemas.microsoft.com/office/drawing/2014/main" id="{3937B84A-0504-F4F1-8E4B-3660FB140892}"/>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EBEDF0"/>
          </a:solidFill>
          <a:ln w="6350" cap="flat">
            <a:noFill/>
            <a:prstDash val="solid"/>
            <a:miter/>
          </a:ln>
        </p:spPr>
        <p:txBody>
          <a:bodyPr rtlCol="0" anchor="ctr"/>
          <a:lstStyle/>
          <a:p>
            <a:endParaRPr lang="en-US" dirty="0"/>
          </a:p>
        </p:txBody>
      </p:sp>
      <p:grpSp>
        <p:nvGrpSpPr>
          <p:cNvPr id="5" name="Graphic 1164">
            <a:extLst>
              <a:ext uri="{FF2B5EF4-FFF2-40B4-BE49-F238E27FC236}">
                <a16:creationId xmlns:a16="http://schemas.microsoft.com/office/drawing/2014/main" id="{2633E432-6F53-C5D9-483E-D7A3620B334A}"/>
              </a:ext>
            </a:extLst>
          </p:cNvPr>
          <p:cNvGrpSpPr/>
          <p:nvPr/>
        </p:nvGrpSpPr>
        <p:grpSpPr>
          <a:xfrm>
            <a:off x="460429" y="457200"/>
            <a:ext cx="1919234" cy="440944"/>
            <a:chOff x="5082170" y="602010"/>
            <a:chExt cx="2868072" cy="658939"/>
          </a:xfrm>
          <a:solidFill>
            <a:schemeClr val="tx1"/>
          </a:solidFill>
        </p:grpSpPr>
        <p:sp>
          <p:nvSpPr>
            <p:cNvPr id="6" name="Freeform 5">
              <a:extLst>
                <a:ext uri="{FF2B5EF4-FFF2-40B4-BE49-F238E27FC236}">
                  <a16:creationId xmlns:a16="http://schemas.microsoft.com/office/drawing/2014/main" id="{74B3E2CA-F646-A2F5-12B6-DB9F8533E834}"/>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grpFill/>
            <a:ln w="9525" cap="flat">
              <a:noFill/>
              <a:prstDash val="solid"/>
              <a:miter/>
            </a:ln>
          </p:spPr>
          <p:txBody>
            <a:bodyPr rtlCol="0" anchor="ctr"/>
            <a:lstStyle/>
            <a:p>
              <a:endParaRPr lang="en-US" dirty="0"/>
            </a:p>
          </p:txBody>
        </p:sp>
        <p:sp>
          <p:nvSpPr>
            <p:cNvPr id="7" name="Freeform 7">
              <a:extLst>
                <a:ext uri="{FF2B5EF4-FFF2-40B4-BE49-F238E27FC236}">
                  <a16:creationId xmlns:a16="http://schemas.microsoft.com/office/drawing/2014/main" id="{A58F434B-9874-A55C-B153-CD0401BA31C9}"/>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grpFill/>
            <a:ln w="9525" cap="flat">
              <a:noFill/>
              <a:prstDash val="solid"/>
              <a:miter/>
            </a:ln>
          </p:spPr>
          <p:txBody>
            <a:bodyPr rtlCol="0" anchor="ctr"/>
            <a:lstStyle/>
            <a:p>
              <a:endParaRPr lang="en-US" dirty="0"/>
            </a:p>
          </p:txBody>
        </p:sp>
      </p:grpSp>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0" y="4622066"/>
            <a:ext cx="9358313" cy="290849"/>
          </a:xfrm>
        </p:spPr>
        <p:txBody>
          <a:bodyPr lIns="0" tIns="0" rIns="0" bIns="0">
            <a:noAutofit/>
          </a:bodyPr>
          <a:lstStyle>
            <a:lvl1pPr marL="0" indent="0" algn="l">
              <a:lnSpc>
                <a:spcPct val="82000"/>
              </a:lnSpc>
              <a:buNone/>
              <a:defRPr sz="18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0" y="2560461"/>
            <a:ext cx="9358313" cy="1969770"/>
          </a:xfrm>
        </p:spPr>
        <p:txBody>
          <a:bodyPr wrap="square">
            <a:spAutoFit/>
          </a:bodyPr>
          <a:lstStyle>
            <a:lvl1pPr>
              <a:lnSpc>
                <a:spcPct val="80000"/>
              </a:lnSpc>
              <a:defRPr sz="8000" spc="-100" baseline="0">
                <a:solidFill>
                  <a:schemeClr val="tx1"/>
                </a:solidFill>
              </a:defRPr>
            </a:lvl1pPr>
          </a:lstStyle>
          <a:p>
            <a:r>
              <a:rPr lang="en-US"/>
              <a:t>Click to edit Master title style</a:t>
            </a:r>
            <a:endParaRPr lang="en-US" dirty="0"/>
          </a:p>
        </p:txBody>
      </p:sp>
      <p:sp>
        <p:nvSpPr>
          <p:cNvPr id="9" name="Text Placeholder 8">
            <a:extLst>
              <a:ext uri="{FF2B5EF4-FFF2-40B4-BE49-F238E27FC236}">
                <a16:creationId xmlns:a16="http://schemas.microsoft.com/office/drawing/2014/main" id="{71B20FDD-BFE8-D85A-E157-4150CC9F35C2}"/>
              </a:ext>
            </a:extLst>
          </p:cNvPr>
          <p:cNvSpPr>
            <a:spLocks noGrp="1"/>
          </p:cNvSpPr>
          <p:nvPr>
            <p:ph type="body" sz="quarter" idx="11" hasCustomPrompt="1"/>
          </p:nvPr>
        </p:nvSpPr>
        <p:spPr>
          <a:xfrm>
            <a:off x="457201" y="5365098"/>
            <a:ext cx="3838574" cy="1084262"/>
          </a:xfrm>
        </p:spPr>
        <p:txBody>
          <a:bodyPr/>
          <a:lstStyle>
            <a:lvl1pPr>
              <a:defRPr sz="1600" cap="none">
                <a:solidFill>
                  <a:schemeClr val="tx1"/>
                </a:solidFill>
                <a:latin typeface="+mn-lt"/>
              </a:defRPr>
            </a:lvl1pPr>
            <a:lvl2pPr>
              <a:lnSpc>
                <a:spcPct val="82000"/>
              </a:lnSpc>
              <a:spcBef>
                <a:spcPts val="900"/>
              </a:spcBef>
              <a:defRPr sz="1200" b="0">
                <a:solidFill>
                  <a:schemeClr val="tx1"/>
                </a:solidFill>
                <a:latin typeface="+mn-lt"/>
              </a:defRPr>
            </a:lvl2pPr>
            <a:lvl3pPr>
              <a:lnSpc>
                <a:spcPct val="82000"/>
              </a:lnSpc>
              <a:spcBef>
                <a:spcPts val="1600"/>
              </a:spcBef>
              <a:defRPr>
                <a:solidFill>
                  <a:schemeClr val="accent2"/>
                </a:solidFill>
              </a:defRPr>
            </a:lvl3pPr>
            <a:lvl4pPr>
              <a:defRPr>
                <a:solidFill>
                  <a:schemeClr val="bg1"/>
                </a:solidFill>
              </a:defRPr>
            </a:lvl4pPr>
            <a:lvl5pPr>
              <a:defRPr>
                <a:solidFill>
                  <a:schemeClr val="bg1"/>
                </a:solidFill>
              </a:defRPr>
            </a:lvl5pPr>
          </a:lstStyle>
          <a:p>
            <a:pPr lvl="0"/>
            <a:r>
              <a:rPr lang="en-US" dirty="0"/>
              <a:t>Click to edit master text styles</a:t>
            </a:r>
          </a:p>
          <a:p>
            <a:pPr lvl="1"/>
            <a:r>
              <a:rPr lang="en-US" dirty="0"/>
              <a:t>Second level</a:t>
            </a:r>
          </a:p>
          <a:p>
            <a:pPr lvl="2"/>
            <a:r>
              <a:rPr lang="en-US" dirty="0"/>
              <a:t>Third level</a:t>
            </a:r>
          </a:p>
        </p:txBody>
      </p:sp>
      <p:sp>
        <p:nvSpPr>
          <p:cNvPr id="8" name="Freeform 19">
            <a:extLst>
              <a:ext uri="{FF2B5EF4-FFF2-40B4-BE49-F238E27FC236}">
                <a16:creationId xmlns:a16="http://schemas.microsoft.com/office/drawing/2014/main" id="{34A6FE4D-05DC-7484-2CC3-BCB622203A1D}"/>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EBEDF0"/>
          </a:solidFill>
          <a:ln w="6350" cap="flat">
            <a:noFill/>
            <a:prstDash val="solid"/>
            <a:miter/>
          </a:ln>
        </p:spPr>
        <p:txBody>
          <a:bodyPr rtlCol="0" anchor="ctr"/>
          <a:lstStyle/>
          <a:p>
            <a:endParaRPr lang="en-US" dirty="0"/>
          </a:p>
        </p:txBody>
      </p:sp>
      <p:grpSp>
        <p:nvGrpSpPr>
          <p:cNvPr id="10" name="Graphic 1164">
            <a:extLst>
              <a:ext uri="{FF2B5EF4-FFF2-40B4-BE49-F238E27FC236}">
                <a16:creationId xmlns:a16="http://schemas.microsoft.com/office/drawing/2014/main" id="{0D7D8EB2-3544-915B-820F-37A91FA75F37}"/>
              </a:ext>
            </a:extLst>
          </p:cNvPr>
          <p:cNvGrpSpPr/>
          <p:nvPr/>
        </p:nvGrpSpPr>
        <p:grpSpPr>
          <a:xfrm>
            <a:off x="460429" y="457200"/>
            <a:ext cx="1919234" cy="440944"/>
            <a:chOff x="5082170" y="602010"/>
            <a:chExt cx="2868072" cy="658939"/>
          </a:xfrm>
          <a:solidFill>
            <a:schemeClr val="tx1"/>
          </a:solidFill>
        </p:grpSpPr>
        <p:sp>
          <p:nvSpPr>
            <p:cNvPr id="11" name="Freeform 5">
              <a:extLst>
                <a:ext uri="{FF2B5EF4-FFF2-40B4-BE49-F238E27FC236}">
                  <a16:creationId xmlns:a16="http://schemas.microsoft.com/office/drawing/2014/main" id="{7D34F155-81E5-7632-B101-0CA98EB49D27}"/>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grpFill/>
            <a:ln w="9525" cap="flat">
              <a:noFill/>
              <a:prstDash val="solid"/>
              <a:miter/>
            </a:ln>
          </p:spPr>
          <p:txBody>
            <a:bodyPr rtlCol="0" anchor="ctr"/>
            <a:lstStyle/>
            <a:p>
              <a:endParaRPr lang="en-US" dirty="0"/>
            </a:p>
          </p:txBody>
        </p:sp>
        <p:sp>
          <p:nvSpPr>
            <p:cNvPr id="12" name="Freeform 7">
              <a:extLst>
                <a:ext uri="{FF2B5EF4-FFF2-40B4-BE49-F238E27FC236}">
                  <a16:creationId xmlns:a16="http://schemas.microsoft.com/office/drawing/2014/main" id="{1F0E3F9D-E7C3-7132-6CE3-F7888A337E1B}"/>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grpFill/>
            <a:ln w="9525"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239291338"/>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p:cSld name="Table of Contents with Summary">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AC4562D6-B270-540B-28D2-2BB0F49F8E9D}"/>
              </a:ext>
            </a:extLst>
          </p:cNvPr>
          <p:cNvSpPr/>
          <p:nvPr/>
        </p:nvSpPr>
        <p:spPr bwMode="auto">
          <a:xfrm>
            <a:off x="0" y="0"/>
            <a:ext cx="4089293" cy="6858000"/>
          </a:xfrm>
          <a:prstGeom prst="rect">
            <a:avLst/>
          </a:prstGeom>
          <a:solidFill>
            <a:schemeClr val="tx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sp>
        <p:nvSpPr>
          <p:cNvPr id="22" name="Text Placeholder 64">
            <a:extLst>
              <a:ext uri="{FF2B5EF4-FFF2-40B4-BE49-F238E27FC236}">
                <a16:creationId xmlns:a16="http://schemas.microsoft.com/office/drawing/2014/main" id="{F9F5C97C-2052-5A41-8352-BA9E0DAF9BB1}"/>
              </a:ext>
            </a:extLst>
          </p:cNvPr>
          <p:cNvSpPr>
            <a:spLocks noGrp="1"/>
          </p:cNvSpPr>
          <p:nvPr>
            <p:ph type="body" sz="quarter" idx="10" hasCustomPrompt="1"/>
          </p:nvPr>
        </p:nvSpPr>
        <p:spPr>
          <a:xfrm>
            <a:off x="4662742" y="692627"/>
            <a:ext cx="370440" cy="304800"/>
          </a:xfr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3" name="Text Placeholder 64">
            <a:extLst>
              <a:ext uri="{FF2B5EF4-FFF2-40B4-BE49-F238E27FC236}">
                <a16:creationId xmlns:a16="http://schemas.microsoft.com/office/drawing/2014/main" id="{3D7BB07E-592D-DD45-9784-D236793A1312}"/>
              </a:ext>
            </a:extLst>
          </p:cNvPr>
          <p:cNvSpPr>
            <a:spLocks noGrp="1"/>
          </p:cNvSpPr>
          <p:nvPr>
            <p:ph type="body" sz="quarter" idx="11" hasCustomPrompt="1"/>
          </p:nvPr>
        </p:nvSpPr>
        <p:spPr>
          <a:xfrm>
            <a:off x="5261580" y="692627"/>
            <a:ext cx="2625119" cy="304800"/>
          </a:xfr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4" name="Text Placeholder 64">
            <a:extLst>
              <a:ext uri="{FF2B5EF4-FFF2-40B4-BE49-F238E27FC236}">
                <a16:creationId xmlns:a16="http://schemas.microsoft.com/office/drawing/2014/main" id="{C9A310E7-76EB-D340-B416-6395D1B06D93}"/>
              </a:ext>
            </a:extLst>
          </p:cNvPr>
          <p:cNvSpPr>
            <a:spLocks noGrp="1"/>
          </p:cNvSpPr>
          <p:nvPr>
            <p:ph type="body" sz="quarter" idx="13" hasCustomPrompt="1"/>
          </p:nvPr>
        </p:nvSpPr>
        <p:spPr>
          <a:xfrm>
            <a:off x="4662742" y="2674543"/>
            <a:ext cx="370440" cy="304800"/>
          </a:xfr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5" name="Text Placeholder 64">
            <a:extLst>
              <a:ext uri="{FF2B5EF4-FFF2-40B4-BE49-F238E27FC236}">
                <a16:creationId xmlns:a16="http://schemas.microsoft.com/office/drawing/2014/main" id="{07881189-0E09-7345-B040-913A962E5686}"/>
              </a:ext>
            </a:extLst>
          </p:cNvPr>
          <p:cNvSpPr>
            <a:spLocks noGrp="1"/>
          </p:cNvSpPr>
          <p:nvPr>
            <p:ph type="body" sz="quarter" idx="14" hasCustomPrompt="1"/>
          </p:nvPr>
        </p:nvSpPr>
        <p:spPr>
          <a:xfrm>
            <a:off x="5261580" y="2674543"/>
            <a:ext cx="2625119" cy="304800"/>
          </a:xfr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6" name="Text Placeholder 64">
            <a:extLst>
              <a:ext uri="{FF2B5EF4-FFF2-40B4-BE49-F238E27FC236}">
                <a16:creationId xmlns:a16="http://schemas.microsoft.com/office/drawing/2014/main" id="{4A4450FB-0929-1D4F-96AA-6BA767301D41}"/>
              </a:ext>
            </a:extLst>
          </p:cNvPr>
          <p:cNvSpPr>
            <a:spLocks noGrp="1"/>
          </p:cNvSpPr>
          <p:nvPr>
            <p:ph type="body" sz="quarter" idx="16" hasCustomPrompt="1"/>
          </p:nvPr>
        </p:nvSpPr>
        <p:spPr>
          <a:xfrm>
            <a:off x="4662742" y="4654180"/>
            <a:ext cx="370440" cy="304800"/>
          </a:xfr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7" name="Text Placeholder 64">
            <a:extLst>
              <a:ext uri="{FF2B5EF4-FFF2-40B4-BE49-F238E27FC236}">
                <a16:creationId xmlns:a16="http://schemas.microsoft.com/office/drawing/2014/main" id="{11104D28-5D74-454F-94D0-FA2ECB4B3C62}"/>
              </a:ext>
            </a:extLst>
          </p:cNvPr>
          <p:cNvSpPr>
            <a:spLocks noGrp="1"/>
          </p:cNvSpPr>
          <p:nvPr>
            <p:ph type="body" sz="quarter" idx="17" hasCustomPrompt="1"/>
          </p:nvPr>
        </p:nvSpPr>
        <p:spPr>
          <a:xfrm>
            <a:off x="5261580" y="4654180"/>
            <a:ext cx="2625119" cy="304800"/>
          </a:xfr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8" name="Text Placeholder 64">
            <a:extLst>
              <a:ext uri="{FF2B5EF4-FFF2-40B4-BE49-F238E27FC236}">
                <a16:creationId xmlns:a16="http://schemas.microsoft.com/office/drawing/2014/main" id="{22A3497E-91E9-7546-A1FC-AE4D53FE4D67}"/>
              </a:ext>
            </a:extLst>
          </p:cNvPr>
          <p:cNvSpPr>
            <a:spLocks noGrp="1"/>
          </p:cNvSpPr>
          <p:nvPr>
            <p:ph type="body" sz="quarter" idx="19" hasCustomPrompt="1"/>
          </p:nvPr>
        </p:nvSpPr>
        <p:spPr>
          <a:xfrm>
            <a:off x="8473905" y="692627"/>
            <a:ext cx="370440" cy="304800"/>
          </a:xfr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9" name="Text Placeholder 64">
            <a:extLst>
              <a:ext uri="{FF2B5EF4-FFF2-40B4-BE49-F238E27FC236}">
                <a16:creationId xmlns:a16="http://schemas.microsoft.com/office/drawing/2014/main" id="{F07ED195-286C-8A41-B4B4-ECA0880ACA83}"/>
              </a:ext>
            </a:extLst>
          </p:cNvPr>
          <p:cNvSpPr>
            <a:spLocks noGrp="1"/>
          </p:cNvSpPr>
          <p:nvPr>
            <p:ph type="body" sz="quarter" idx="20" hasCustomPrompt="1"/>
          </p:nvPr>
        </p:nvSpPr>
        <p:spPr>
          <a:xfrm>
            <a:off x="9067800" y="692627"/>
            <a:ext cx="2667000" cy="304800"/>
          </a:xfr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0" name="Text Placeholder 64">
            <a:extLst>
              <a:ext uri="{FF2B5EF4-FFF2-40B4-BE49-F238E27FC236}">
                <a16:creationId xmlns:a16="http://schemas.microsoft.com/office/drawing/2014/main" id="{9C0F9C89-1FD2-DD40-ABF3-3AE49EA80ABB}"/>
              </a:ext>
            </a:extLst>
          </p:cNvPr>
          <p:cNvSpPr>
            <a:spLocks noGrp="1"/>
          </p:cNvSpPr>
          <p:nvPr>
            <p:ph type="body" sz="quarter" idx="22" hasCustomPrompt="1"/>
          </p:nvPr>
        </p:nvSpPr>
        <p:spPr>
          <a:xfrm>
            <a:off x="8473905" y="2674543"/>
            <a:ext cx="370440" cy="304800"/>
          </a:xfr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31" name="Text Placeholder 64">
            <a:extLst>
              <a:ext uri="{FF2B5EF4-FFF2-40B4-BE49-F238E27FC236}">
                <a16:creationId xmlns:a16="http://schemas.microsoft.com/office/drawing/2014/main" id="{85A4CEE8-7077-B54A-9EE4-A3B43B32227C}"/>
              </a:ext>
            </a:extLst>
          </p:cNvPr>
          <p:cNvSpPr>
            <a:spLocks noGrp="1"/>
          </p:cNvSpPr>
          <p:nvPr>
            <p:ph type="body" sz="quarter" idx="23" hasCustomPrompt="1"/>
          </p:nvPr>
        </p:nvSpPr>
        <p:spPr>
          <a:xfrm>
            <a:off x="9067800" y="2674543"/>
            <a:ext cx="2667000" cy="304800"/>
          </a:xfr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2" name="Text Placeholder 64">
            <a:extLst>
              <a:ext uri="{FF2B5EF4-FFF2-40B4-BE49-F238E27FC236}">
                <a16:creationId xmlns:a16="http://schemas.microsoft.com/office/drawing/2014/main" id="{311CD5A9-1B36-B64C-8D7E-21832CBF7E87}"/>
              </a:ext>
            </a:extLst>
          </p:cNvPr>
          <p:cNvSpPr>
            <a:spLocks noGrp="1"/>
          </p:cNvSpPr>
          <p:nvPr>
            <p:ph type="body" sz="quarter" idx="25" hasCustomPrompt="1"/>
          </p:nvPr>
        </p:nvSpPr>
        <p:spPr>
          <a:xfrm>
            <a:off x="8473905" y="4654180"/>
            <a:ext cx="370440" cy="304800"/>
          </a:xfr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33" name="Text Placeholder 64">
            <a:extLst>
              <a:ext uri="{FF2B5EF4-FFF2-40B4-BE49-F238E27FC236}">
                <a16:creationId xmlns:a16="http://schemas.microsoft.com/office/drawing/2014/main" id="{4F94B8FF-F27B-0345-AC38-56B8E078FECF}"/>
              </a:ext>
            </a:extLst>
          </p:cNvPr>
          <p:cNvSpPr>
            <a:spLocks noGrp="1"/>
          </p:cNvSpPr>
          <p:nvPr>
            <p:ph type="body" sz="quarter" idx="26" hasCustomPrompt="1"/>
          </p:nvPr>
        </p:nvSpPr>
        <p:spPr>
          <a:xfrm>
            <a:off x="9067800" y="4654180"/>
            <a:ext cx="2667000" cy="304800"/>
          </a:xfr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4" name="Text Placeholder 64">
            <a:extLst>
              <a:ext uri="{FF2B5EF4-FFF2-40B4-BE49-F238E27FC236}">
                <a16:creationId xmlns:a16="http://schemas.microsoft.com/office/drawing/2014/main" id="{2F187913-1E0E-4242-B9F1-6B8289F43C7D}"/>
              </a:ext>
            </a:extLst>
          </p:cNvPr>
          <p:cNvSpPr>
            <a:spLocks noGrp="1"/>
          </p:cNvSpPr>
          <p:nvPr>
            <p:ph type="body" sz="quarter" idx="12" hasCustomPrompt="1"/>
          </p:nvPr>
        </p:nvSpPr>
        <p:spPr>
          <a:xfrm>
            <a:off x="5270393" y="1160295"/>
            <a:ext cx="2616307" cy="969863"/>
          </a:xfrm>
        </p:spPr>
        <p:txBody>
          <a:bodyPr anchor="t"/>
          <a:lstStyle>
            <a:lvl1pPr marL="0" indent="0" algn="l">
              <a:lnSpc>
                <a:spcPct val="103000"/>
              </a:lnSpc>
              <a:spcBef>
                <a:spcPts val="600"/>
              </a:spcBef>
              <a:buNone/>
              <a:defRPr sz="12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5" name="Text Placeholder 64">
            <a:extLst>
              <a:ext uri="{FF2B5EF4-FFF2-40B4-BE49-F238E27FC236}">
                <a16:creationId xmlns:a16="http://schemas.microsoft.com/office/drawing/2014/main" id="{6F73080F-E64A-0A46-BE01-1198F7437044}"/>
              </a:ext>
            </a:extLst>
          </p:cNvPr>
          <p:cNvSpPr>
            <a:spLocks noGrp="1"/>
          </p:cNvSpPr>
          <p:nvPr>
            <p:ph type="body" sz="quarter" idx="15" hasCustomPrompt="1"/>
          </p:nvPr>
        </p:nvSpPr>
        <p:spPr>
          <a:xfrm>
            <a:off x="5270393" y="3142211"/>
            <a:ext cx="2616307" cy="969863"/>
          </a:xfrm>
        </p:spPr>
        <p:txBody>
          <a:bodyPr anchor="t"/>
          <a:lstStyle>
            <a:lvl1pPr marL="0" indent="0" algn="l">
              <a:lnSpc>
                <a:spcPct val="103000"/>
              </a:lnSpc>
              <a:spcBef>
                <a:spcPts val="600"/>
              </a:spcBef>
              <a:buNone/>
              <a:defRPr sz="12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6" name="Text Placeholder 64">
            <a:extLst>
              <a:ext uri="{FF2B5EF4-FFF2-40B4-BE49-F238E27FC236}">
                <a16:creationId xmlns:a16="http://schemas.microsoft.com/office/drawing/2014/main" id="{FD8D350E-A604-6E47-A770-E701A13B6EBA}"/>
              </a:ext>
            </a:extLst>
          </p:cNvPr>
          <p:cNvSpPr>
            <a:spLocks noGrp="1"/>
          </p:cNvSpPr>
          <p:nvPr>
            <p:ph type="body" sz="quarter" idx="18" hasCustomPrompt="1"/>
          </p:nvPr>
        </p:nvSpPr>
        <p:spPr>
          <a:xfrm>
            <a:off x="5270393" y="5164715"/>
            <a:ext cx="2616307" cy="969863"/>
          </a:xfrm>
        </p:spPr>
        <p:txBody>
          <a:bodyPr anchor="t"/>
          <a:lstStyle>
            <a:lvl1pPr marL="0" indent="0" algn="l">
              <a:lnSpc>
                <a:spcPct val="103000"/>
              </a:lnSpc>
              <a:spcBef>
                <a:spcPts val="600"/>
              </a:spcBef>
              <a:buNone/>
              <a:defRPr sz="12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7" name="Text Placeholder 64">
            <a:extLst>
              <a:ext uri="{FF2B5EF4-FFF2-40B4-BE49-F238E27FC236}">
                <a16:creationId xmlns:a16="http://schemas.microsoft.com/office/drawing/2014/main" id="{2B317F54-1E7E-B742-8A4D-95CA8015764A}"/>
              </a:ext>
            </a:extLst>
          </p:cNvPr>
          <p:cNvSpPr>
            <a:spLocks noGrp="1"/>
          </p:cNvSpPr>
          <p:nvPr>
            <p:ph type="body" sz="quarter" idx="21" hasCustomPrompt="1"/>
          </p:nvPr>
        </p:nvSpPr>
        <p:spPr>
          <a:xfrm>
            <a:off x="9067800" y="1160295"/>
            <a:ext cx="2666907" cy="969863"/>
          </a:xfrm>
        </p:spPr>
        <p:txBody>
          <a:bodyPr anchor="t"/>
          <a:lstStyle>
            <a:lvl1pPr marL="0" indent="0" algn="l">
              <a:lnSpc>
                <a:spcPct val="103000"/>
              </a:lnSpc>
              <a:spcBef>
                <a:spcPts val="600"/>
              </a:spcBef>
              <a:buNone/>
              <a:defRPr sz="12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8" name="Text Placeholder 64">
            <a:extLst>
              <a:ext uri="{FF2B5EF4-FFF2-40B4-BE49-F238E27FC236}">
                <a16:creationId xmlns:a16="http://schemas.microsoft.com/office/drawing/2014/main" id="{7657FB1F-04C7-6445-81FE-D15C631847C5}"/>
              </a:ext>
            </a:extLst>
          </p:cNvPr>
          <p:cNvSpPr>
            <a:spLocks noGrp="1"/>
          </p:cNvSpPr>
          <p:nvPr>
            <p:ph type="body" sz="quarter" idx="24" hasCustomPrompt="1"/>
          </p:nvPr>
        </p:nvSpPr>
        <p:spPr>
          <a:xfrm>
            <a:off x="9067800" y="3142211"/>
            <a:ext cx="2666907" cy="969863"/>
          </a:xfrm>
        </p:spPr>
        <p:txBody>
          <a:bodyPr anchor="t"/>
          <a:lstStyle>
            <a:lvl1pPr marL="0" indent="0" algn="l">
              <a:lnSpc>
                <a:spcPct val="103000"/>
              </a:lnSpc>
              <a:spcBef>
                <a:spcPts val="600"/>
              </a:spcBef>
              <a:buNone/>
              <a:defRPr sz="12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9" name="Text Placeholder 64">
            <a:extLst>
              <a:ext uri="{FF2B5EF4-FFF2-40B4-BE49-F238E27FC236}">
                <a16:creationId xmlns:a16="http://schemas.microsoft.com/office/drawing/2014/main" id="{DFE0A3E3-B7A0-2540-8806-61D6B956C95F}"/>
              </a:ext>
            </a:extLst>
          </p:cNvPr>
          <p:cNvSpPr>
            <a:spLocks noGrp="1"/>
          </p:cNvSpPr>
          <p:nvPr>
            <p:ph type="body" sz="quarter" idx="27" hasCustomPrompt="1"/>
          </p:nvPr>
        </p:nvSpPr>
        <p:spPr>
          <a:xfrm>
            <a:off x="9067800" y="5164715"/>
            <a:ext cx="2666907" cy="969863"/>
          </a:xfrm>
        </p:spPr>
        <p:txBody>
          <a:bodyPr anchor="t"/>
          <a:lstStyle>
            <a:lvl1pPr marL="0" indent="0" algn="l">
              <a:lnSpc>
                <a:spcPct val="103000"/>
              </a:lnSpc>
              <a:spcBef>
                <a:spcPts val="600"/>
              </a:spcBef>
              <a:buNone/>
              <a:defRPr sz="12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pic>
        <p:nvPicPr>
          <p:cNvPr id="1146" name="Graphic 1145">
            <a:extLst>
              <a:ext uri="{FF2B5EF4-FFF2-40B4-BE49-F238E27FC236}">
                <a16:creationId xmlns:a16="http://schemas.microsoft.com/office/drawing/2014/main" id="{92568D6A-BA58-E03F-1B31-FDA7132FD782}"/>
              </a:ext>
            </a:extLst>
          </p:cNvPr>
          <p:cNvPicPr>
            <a:picLocks noChangeAspect="1"/>
          </p:cNvPicPr>
          <p:nvPr/>
        </p:nvPicPr>
        <p:blipFill>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sp>
        <p:nvSpPr>
          <p:cNvPr id="1147" name="Freeform 5">
            <a:extLst>
              <a:ext uri="{FF2B5EF4-FFF2-40B4-BE49-F238E27FC236}">
                <a16:creationId xmlns:a16="http://schemas.microsoft.com/office/drawing/2014/main" id="{92106EB2-87DF-A486-2947-C4BDEDEDA3B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pic>
        <p:nvPicPr>
          <p:cNvPr id="2" name="Graphic 1">
            <a:extLst>
              <a:ext uri="{FF2B5EF4-FFF2-40B4-BE49-F238E27FC236}">
                <a16:creationId xmlns:a16="http://schemas.microsoft.com/office/drawing/2014/main" id="{9954503D-B4F1-5793-51A7-5D5006A5748E}"/>
              </a:ext>
            </a:extLst>
          </p:cNvPr>
          <p:cNvPicPr>
            <a:picLocks noChangeAspect="1"/>
          </p:cNvPicPr>
          <p:nvPr/>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4" name="Footer Placeholder 2">
            <a:extLst>
              <a:ext uri="{FF2B5EF4-FFF2-40B4-BE49-F238E27FC236}">
                <a16:creationId xmlns:a16="http://schemas.microsoft.com/office/drawing/2014/main" id="{463059FD-3E02-6132-2C95-A7A1EED9AB6F}"/>
              </a:ext>
            </a:extLst>
          </p:cNvPr>
          <p:cNvSpPr>
            <a:spLocks noGrp="1"/>
          </p:cNvSpPr>
          <p:nvPr>
            <p:ph type="ftr" sz="quarter" idx="3"/>
          </p:nvPr>
        </p:nvSpPr>
        <p:spPr>
          <a:xfrm>
            <a:off x="4662742" y="6566446"/>
            <a:ext cx="5748083" cy="102336"/>
          </a:xfrm>
          <a:prstGeom prst="rect">
            <a:avLst/>
          </a:prstGeom>
        </p:spPr>
        <p:txBody>
          <a:bodyPr vert="horz" wrap="square" lIns="0" tIns="0" rIns="0" bIns="0" rtlCol="0" anchor="b">
            <a:spAutoFit/>
          </a:bodyPr>
          <a:lstStyle>
            <a:lvl1pPr>
              <a:defRPr lang="en-US" sz="700" baseline="0">
                <a:solidFill>
                  <a:schemeClr val="tx2"/>
                </a:solidFill>
              </a:defRPr>
            </a:lvl1pPr>
          </a:lstStyle>
          <a:p>
            <a:endParaRPr lang="en-US" dirty="0"/>
          </a:p>
        </p:txBody>
      </p:sp>
      <p:pic>
        <p:nvPicPr>
          <p:cNvPr id="6" name="Graphic 5">
            <a:extLst>
              <a:ext uri="{FF2B5EF4-FFF2-40B4-BE49-F238E27FC236}">
                <a16:creationId xmlns:a16="http://schemas.microsoft.com/office/drawing/2014/main" id="{8CBB4205-43EC-33D0-3B78-FD9B020DFA8E}"/>
              </a:ext>
            </a:extLst>
          </p:cNvPr>
          <p:cNvPicPr>
            <a:picLocks noChangeAspect="1"/>
          </p:cNvPicPr>
          <p:nvPr/>
        </p:nvPicPr>
        <p:blipFill>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sp>
        <p:nvSpPr>
          <p:cNvPr id="7" name="Freeform 5">
            <a:extLst>
              <a:ext uri="{FF2B5EF4-FFF2-40B4-BE49-F238E27FC236}">
                <a16:creationId xmlns:a16="http://schemas.microsoft.com/office/drawing/2014/main" id="{7ABF24C8-5DD8-6584-1243-63DCF19245E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pic>
        <p:nvPicPr>
          <p:cNvPr id="8" name="Graphic 7">
            <a:extLst>
              <a:ext uri="{FF2B5EF4-FFF2-40B4-BE49-F238E27FC236}">
                <a16:creationId xmlns:a16="http://schemas.microsoft.com/office/drawing/2014/main" id="{259F9178-DF2E-2B63-1D9D-E64631AEFD6F}"/>
              </a:ext>
            </a:extLst>
          </p:cNvPr>
          <p:cNvPicPr>
            <a:picLocks noChangeAspect="1"/>
          </p:cNvPicPr>
          <p:nvPr/>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9" name="Title 1">
            <a:extLst>
              <a:ext uri="{FF2B5EF4-FFF2-40B4-BE49-F238E27FC236}">
                <a16:creationId xmlns:a16="http://schemas.microsoft.com/office/drawing/2014/main" id="{4FEBE298-A23D-7866-FFEB-FFEC9CAF0A79}"/>
              </a:ext>
            </a:extLst>
          </p:cNvPr>
          <p:cNvSpPr>
            <a:spLocks noGrp="1"/>
          </p:cNvSpPr>
          <p:nvPr>
            <p:ph type="title" hasCustomPrompt="1"/>
          </p:nvPr>
        </p:nvSpPr>
        <p:spPr>
          <a:xfrm>
            <a:off x="470061" y="747247"/>
            <a:ext cx="3231989" cy="1520670"/>
          </a:xfrm>
        </p:spPr>
        <p:txBody>
          <a:bodyPr anchor="t"/>
          <a:lstStyle>
            <a:lvl1pPr>
              <a:lnSpc>
                <a:spcPct val="82000"/>
              </a:lnSpc>
              <a:defRPr sz="5400" spc="-80" baseline="0">
                <a:solidFill>
                  <a:schemeClr val="bg1"/>
                </a:solidFill>
              </a:defRPr>
            </a:lvl1pPr>
          </a:lstStyle>
          <a:p>
            <a:r>
              <a:rPr lang="en-US" dirty="0"/>
              <a:t>Table of contents</a:t>
            </a:r>
          </a:p>
        </p:txBody>
      </p:sp>
    </p:spTree>
    <p:extLst>
      <p:ext uri="{BB962C8B-B14F-4D97-AF65-F5344CB8AC3E}">
        <p14:creationId xmlns:p14="http://schemas.microsoft.com/office/powerpoint/2010/main" val="2929700578"/>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p:cSld name="Table of Contents">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967985CE-789C-AD2A-428A-B490693E3C11}"/>
              </a:ext>
            </a:extLst>
          </p:cNvPr>
          <p:cNvSpPr/>
          <p:nvPr/>
        </p:nvSpPr>
        <p:spPr bwMode="auto">
          <a:xfrm>
            <a:off x="0" y="0"/>
            <a:ext cx="4089293" cy="6858000"/>
          </a:xfrm>
          <a:prstGeom prst="rect">
            <a:avLst/>
          </a:prstGeom>
          <a:solidFill>
            <a:schemeClr val="tx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sp>
        <p:nvSpPr>
          <p:cNvPr id="19" name="Freeform 5">
            <a:extLst>
              <a:ext uri="{FF2B5EF4-FFF2-40B4-BE49-F238E27FC236}">
                <a16:creationId xmlns:a16="http://schemas.microsoft.com/office/drawing/2014/main" id="{A2522900-E7B8-1A19-A3D2-7AC3A733F3D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sp>
        <p:nvSpPr>
          <p:cNvPr id="5" name="Title 1">
            <a:extLst>
              <a:ext uri="{FF2B5EF4-FFF2-40B4-BE49-F238E27FC236}">
                <a16:creationId xmlns:a16="http://schemas.microsoft.com/office/drawing/2014/main" id="{B751C22E-584D-8C9D-00B3-E7EE7E7A66A3}"/>
              </a:ext>
            </a:extLst>
          </p:cNvPr>
          <p:cNvSpPr>
            <a:spLocks noGrp="1"/>
          </p:cNvSpPr>
          <p:nvPr>
            <p:ph type="title" hasCustomPrompt="1"/>
          </p:nvPr>
        </p:nvSpPr>
        <p:spPr>
          <a:xfrm>
            <a:off x="470061" y="747247"/>
            <a:ext cx="3231989" cy="1520670"/>
          </a:xfrm>
        </p:spPr>
        <p:txBody>
          <a:bodyPr anchor="t"/>
          <a:lstStyle>
            <a:lvl1pPr>
              <a:lnSpc>
                <a:spcPct val="82000"/>
              </a:lnSpc>
              <a:defRPr sz="5400" spc="-80" baseline="0">
                <a:solidFill>
                  <a:schemeClr val="bg1"/>
                </a:solidFill>
              </a:defRPr>
            </a:lvl1pPr>
          </a:lstStyle>
          <a:p>
            <a:r>
              <a:rPr lang="en-US" dirty="0"/>
              <a:t>Table of contents</a:t>
            </a:r>
          </a:p>
        </p:txBody>
      </p:sp>
      <p:pic>
        <p:nvPicPr>
          <p:cNvPr id="6" name="Graphic 5">
            <a:extLst>
              <a:ext uri="{FF2B5EF4-FFF2-40B4-BE49-F238E27FC236}">
                <a16:creationId xmlns:a16="http://schemas.microsoft.com/office/drawing/2014/main" id="{F90D8A24-FEE3-C7C1-12D1-340F76AC7DA3}"/>
              </a:ext>
            </a:extLst>
          </p:cNvPr>
          <p:cNvPicPr>
            <a:picLocks noChangeAspect="1"/>
          </p:cNvPicPr>
          <p:nvPr/>
        </p:nvPicPr>
        <p:blipFill>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pic>
        <p:nvPicPr>
          <p:cNvPr id="7" name="Graphic 6">
            <a:extLst>
              <a:ext uri="{FF2B5EF4-FFF2-40B4-BE49-F238E27FC236}">
                <a16:creationId xmlns:a16="http://schemas.microsoft.com/office/drawing/2014/main" id="{11186C07-B4E7-7D71-45B6-5E13EE6D6875}"/>
              </a:ext>
            </a:extLst>
          </p:cNvPr>
          <p:cNvPicPr>
            <a:picLocks noChangeAspect="1"/>
          </p:cNvPicPr>
          <p:nvPr/>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2" name="Footer Placeholder 2">
            <a:extLst>
              <a:ext uri="{FF2B5EF4-FFF2-40B4-BE49-F238E27FC236}">
                <a16:creationId xmlns:a16="http://schemas.microsoft.com/office/drawing/2014/main" id="{772B60F7-D35A-8302-D982-5170BF675969}"/>
              </a:ext>
            </a:extLst>
          </p:cNvPr>
          <p:cNvSpPr>
            <a:spLocks noGrp="1"/>
          </p:cNvSpPr>
          <p:nvPr>
            <p:ph type="ftr" sz="quarter" idx="3"/>
          </p:nvPr>
        </p:nvSpPr>
        <p:spPr>
          <a:xfrm>
            <a:off x="4662742" y="6566446"/>
            <a:ext cx="5748083" cy="102336"/>
          </a:xfrm>
          <a:prstGeom prst="rect">
            <a:avLst/>
          </a:prstGeom>
        </p:spPr>
        <p:txBody>
          <a:bodyPr vert="horz" wrap="square" lIns="0" tIns="0" rIns="0" bIns="0" rtlCol="0" anchor="b">
            <a:spAutoFit/>
          </a:bodyPr>
          <a:lstStyle>
            <a:lvl1pPr>
              <a:defRPr lang="en-US" sz="700" baseline="0">
                <a:solidFill>
                  <a:schemeClr val="tx2"/>
                </a:solidFill>
              </a:defRPr>
            </a:lvl1pPr>
          </a:lstStyle>
          <a:p>
            <a:endParaRPr lang="en-US" dirty="0"/>
          </a:p>
        </p:txBody>
      </p:sp>
      <p:sp>
        <p:nvSpPr>
          <p:cNvPr id="9" name="Freeform 5">
            <a:extLst>
              <a:ext uri="{FF2B5EF4-FFF2-40B4-BE49-F238E27FC236}">
                <a16:creationId xmlns:a16="http://schemas.microsoft.com/office/drawing/2014/main" id="{17760F00-C5C4-E3FF-49D0-5F001D3E1513}"/>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pic>
        <p:nvPicPr>
          <p:cNvPr id="10" name="Graphic 9">
            <a:extLst>
              <a:ext uri="{FF2B5EF4-FFF2-40B4-BE49-F238E27FC236}">
                <a16:creationId xmlns:a16="http://schemas.microsoft.com/office/drawing/2014/main" id="{B48DB443-E5EC-3855-B631-1DD1A18A8EEE}"/>
              </a:ext>
            </a:extLst>
          </p:cNvPr>
          <p:cNvPicPr>
            <a:picLocks noChangeAspect="1"/>
          </p:cNvPicPr>
          <p:nvPr/>
        </p:nvPicPr>
        <p:blipFill>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pic>
        <p:nvPicPr>
          <p:cNvPr id="11" name="Graphic 10">
            <a:extLst>
              <a:ext uri="{FF2B5EF4-FFF2-40B4-BE49-F238E27FC236}">
                <a16:creationId xmlns:a16="http://schemas.microsoft.com/office/drawing/2014/main" id="{E3C76294-EE1E-BADD-06B8-E198807D44BA}"/>
              </a:ext>
            </a:extLst>
          </p:cNvPr>
          <p:cNvPicPr>
            <a:picLocks noChangeAspect="1"/>
          </p:cNvPicPr>
          <p:nvPr/>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8" name="Text Placeholder 3">
            <a:extLst>
              <a:ext uri="{FF2B5EF4-FFF2-40B4-BE49-F238E27FC236}">
                <a16:creationId xmlns:a16="http://schemas.microsoft.com/office/drawing/2014/main" id="{5CEFCE71-7C8B-5964-634A-E5B61FE66B00}"/>
              </a:ext>
            </a:extLst>
          </p:cNvPr>
          <p:cNvSpPr>
            <a:spLocks noGrp="1"/>
          </p:cNvSpPr>
          <p:nvPr>
            <p:ph type="body" sz="quarter" idx="12" hasCustomPrompt="1"/>
          </p:nvPr>
        </p:nvSpPr>
        <p:spPr>
          <a:xfrm>
            <a:off x="4662742" y="704863"/>
            <a:ext cx="7078408" cy="5372100"/>
          </a:xfrm>
        </p:spPr>
        <p:txBody>
          <a:bodyPr numCol="1" spcCol="365760"/>
          <a:lstStyle>
            <a:lvl1pPr marL="411480" indent="-411480">
              <a:lnSpc>
                <a:spcPct val="86000"/>
              </a:lnSpc>
              <a:spcBef>
                <a:spcPts val="0"/>
              </a:spcBef>
              <a:spcAft>
                <a:spcPts val="1800"/>
              </a:spcAft>
              <a:buClr>
                <a:schemeClr val="accent2"/>
              </a:buClr>
              <a:buSzPct val="100000"/>
              <a:buFont typeface="+mj-lt"/>
              <a:buAutoNum type="arabicPeriod"/>
              <a:defRPr lang="en-US" sz="1800" b="0" kern="1200" cap="none" baseline="0" dirty="0">
                <a:solidFill>
                  <a:schemeClr val="accent1"/>
                </a:solidFill>
                <a:latin typeface="+mj-lt"/>
                <a:ea typeface="+mn-ea"/>
                <a:cs typeface="+mn-cs"/>
              </a:defRPr>
            </a:lvl1pPr>
            <a:lvl2pPr marL="285750" indent="-285750">
              <a:defRPr/>
            </a:lvl2pPr>
            <a:lvl3pPr marL="285750" indent="-285750">
              <a:defRPr/>
            </a:lvl3pPr>
            <a:lvl4pPr marL="285750" indent="-285750">
              <a:defRPr/>
            </a:lvl4pPr>
            <a:lvl5pPr marL="285750" indent="-285750">
              <a:defRPr/>
            </a:lvl5pPr>
          </a:lstStyle>
          <a:p>
            <a:pPr lvl="0"/>
            <a:r>
              <a:rPr lang="en-US" dirty="0"/>
              <a:t>CLICK TO EDIT MASTER TEXT STYLES</a:t>
            </a:r>
          </a:p>
        </p:txBody>
      </p:sp>
    </p:spTree>
    <p:extLst>
      <p:ext uri="{BB962C8B-B14F-4D97-AF65-F5344CB8AC3E}">
        <p14:creationId xmlns:p14="http://schemas.microsoft.com/office/powerpoint/2010/main" val="4022596747"/>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94312EF9-3565-6244-A092-FAEE2FCDE4AF}"/>
              </a:ext>
            </a:extLst>
          </p:cNvPr>
          <p:cNvSpPr>
            <a:spLocks noGrp="1"/>
          </p:cNvSpPr>
          <p:nvPr>
            <p:ph sz="quarter" idx="11"/>
          </p:nvPr>
        </p:nvSpPr>
        <p:spPr>
          <a:xfrm>
            <a:off x="457200" y="1649412"/>
            <a:ext cx="11283950" cy="44751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5">
            <a:extLst>
              <a:ext uri="{FF2B5EF4-FFF2-40B4-BE49-F238E27FC236}">
                <a16:creationId xmlns:a16="http://schemas.microsoft.com/office/drawing/2014/main" id="{574C1E29-463B-9F66-F435-D797557EEFD9}"/>
              </a:ext>
            </a:extLst>
          </p:cNvPr>
          <p:cNvSpPr>
            <a:spLocks noGrp="1"/>
          </p:cNvSpPr>
          <p:nvPr>
            <p:ph type="title"/>
          </p:nvPr>
        </p:nvSpPr>
        <p:spPr>
          <a:xfrm>
            <a:off x="457200" y="330411"/>
            <a:ext cx="11283950" cy="523220"/>
          </a:xfrm>
        </p:spPr>
        <p:txBody>
          <a:bodyPr/>
          <a:lstStyle/>
          <a:p>
            <a:r>
              <a:rPr lang="en-US"/>
              <a:t>Click to edit Master title style</a:t>
            </a:r>
          </a:p>
        </p:txBody>
      </p:sp>
      <p:sp>
        <p:nvSpPr>
          <p:cNvPr id="8" name="Subtitle 2">
            <a:extLst>
              <a:ext uri="{FF2B5EF4-FFF2-40B4-BE49-F238E27FC236}">
                <a16:creationId xmlns:a16="http://schemas.microsoft.com/office/drawing/2014/main" id="{439222DF-F3F9-C501-A004-A6181C7A42C7}"/>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 name="Footer Placeholder 1">
            <a:extLst>
              <a:ext uri="{FF2B5EF4-FFF2-40B4-BE49-F238E27FC236}">
                <a16:creationId xmlns:a16="http://schemas.microsoft.com/office/drawing/2014/main" id="{A14DE9E8-5236-9C1B-30CC-13CD21A55593}"/>
              </a:ext>
            </a:extLst>
          </p:cNvPr>
          <p:cNvSpPr>
            <a:spLocks noGrp="1"/>
          </p:cNvSpPr>
          <p:nvPr>
            <p:ph type="ftr" sz="quarter" idx="12"/>
          </p:nvPr>
        </p:nvSpPr>
        <p:spPr/>
        <p:txBody>
          <a:bodyPr/>
          <a:lstStyle/>
          <a:p>
            <a:endParaRPr lang="en-US" dirty="0"/>
          </a:p>
        </p:txBody>
      </p:sp>
      <p:sp>
        <p:nvSpPr>
          <p:cNvPr id="3" name="Footer Placeholder 17">
            <a:extLst>
              <a:ext uri="{FF2B5EF4-FFF2-40B4-BE49-F238E27FC236}">
                <a16:creationId xmlns:a16="http://schemas.microsoft.com/office/drawing/2014/main" id="{DDABF73F-F976-BB0B-F5A2-D364470E3828}"/>
              </a:ext>
            </a:extLst>
          </p:cNvPr>
          <p:cNvSpPr txBox="1">
            <a:spLocks/>
          </p:cNvSpPr>
          <p:nvPr userDrawn="1"/>
        </p:nvSpPr>
        <p:spPr>
          <a:xfrm>
            <a:off x="813009" y="6507801"/>
            <a:ext cx="9391340" cy="153888"/>
          </a:xfrm>
          <a:prstGeom prst="rect">
            <a:avLst/>
          </a:prstGeom>
        </p:spPr>
        <p:txBody>
          <a:bodyPr vert="horz" lIns="0" tIns="0" rIns="0" bIns="0" rtlCol="0" anchor="t">
            <a:noAutofit/>
          </a:bodyPr>
          <a:lst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a:solidFill>
                  <a:schemeClr val="tx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tx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tx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tx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tx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tx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a:lstStyle>
          <a:p>
            <a:pPr marL="0" marR="0" lvl="0" indent="0" algn="l" defTabSz="914400" rtl="0" eaLnBrk="1" fontAlgn="auto" latinLnBrk="0" hangingPunct="1">
              <a:lnSpc>
                <a:spcPct val="82000"/>
              </a:lnSpc>
              <a:spcBef>
                <a:spcPts val="1500"/>
              </a:spcBef>
              <a:spcAft>
                <a:spcPts val="0"/>
              </a:spcAft>
              <a:buClrTx/>
              <a:buSzPct val="80000"/>
              <a:buFont typeface="PrudentialModern Med" pitchFamily="2" charset="0"/>
              <a:buChar char="​"/>
              <a:tabLst/>
              <a:defRPr/>
            </a:pPr>
            <a:r>
              <a:rPr kumimoji="0" lang="en-US" sz="1000" b="0" i="0" u="none" strike="noStrike" kern="1200" cap="all" spc="0" normalizeH="0" baseline="0" noProof="0" dirty="0">
                <a:ln>
                  <a:noFill/>
                </a:ln>
                <a:solidFill>
                  <a:srgbClr val="001F45"/>
                </a:solidFill>
                <a:effectLst/>
                <a:uLnTx/>
                <a:uFillTx/>
                <a:latin typeface="PrudentialModern Med"/>
                <a:ea typeface="+mn-ea"/>
                <a:cs typeface="+mn-cs"/>
              </a:rPr>
              <a:t>FOR FINANCIAL PROFESSIONAL USE ONLY. NOT FOR USE WITH THE PUBLIC.</a:t>
            </a:r>
          </a:p>
        </p:txBody>
      </p:sp>
    </p:spTree>
    <p:extLst>
      <p:ext uri="{BB962C8B-B14F-4D97-AF65-F5344CB8AC3E}">
        <p14:creationId xmlns:p14="http://schemas.microsoft.com/office/powerpoint/2010/main" val="350031355"/>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p:cSld name="Two Content Columns">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1649414"/>
            <a:ext cx="5463835" cy="447141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6278956" y="1649414"/>
            <a:ext cx="5462194" cy="447141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Subtitle 2">
            <a:extLst>
              <a:ext uri="{FF2B5EF4-FFF2-40B4-BE49-F238E27FC236}">
                <a16:creationId xmlns:a16="http://schemas.microsoft.com/office/drawing/2014/main" id="{E27C342B-3344-3771-7783-3BDCB853C56A}"/>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Title 3">
            <a:extLst>
              <a:ext uri="{FF2B5EF4-FFF2-40B4-BE49-F238E27FC236}">
                <a16:creationId xmlns:a16="http://schemas.microsoft.com/office/drawing/2014/main" id="{FB6A6646-9A3E-27A0-6207-5DCCD63CCFF9}"/>
              </a:ext>
            </a:extLst>
          </p:cNvPr>
          <p:cNvSpPr>
            <a:spLocks noGrp="1"/>
          </p:cNvSpPr>
          <p:nvPr>
            <p:ph type="title"/>
          </p:nvPr>
        </p:nvSpPr>
        <p:spPr>
          <a:xfrm>
            <a:off x="457200" y="330411"/>
            <a:ext cx="11283950" cy="523220"/>
          </a:xfrm>
        </p:spPr>
        <p:txBody>
          <a:bodyPr/>
          <a:lstStyle/>
          <a:p>
            <a:r>
              <a:rPr lang="en-US"/>
              <a:t>Click to edit Master title style</a:t>
            </a:r>
          </a:p>
        </p:txBody>
      </p:sp>
      <p:sp>
        <p:nvSpPr>
          <p:cNvPr id="2" name="Footer Placeholder 1">
            <a:extLst>
              <a:ext uri="{FF2B5EF4-FFF2-40B4-BE49-F238E27FC236}">
                <a16:creationId xmlns:a16="http://schemas.microsoft.com/office/drawing/2014/main" id="{D1226EA9-1718-2A4C-F734-4EE7F3A87F81}"/>
              </a:ext>
            </a:extLst>
          </p:cNvPr>
          <p:cNvSpPr>
            <a:spLocks noGrp="1"/>
          </p:cNvSpPr>
          <p:nvPr>
            <p:ph type="ftr" sz="quarter" idx="14"/>
          </p:nvPr>
        </p:nvSpPr>
        <p:spPr/>
        <p:txBody>
          <a:bodyPr/>
          <a:lstStyle/>
          <a:p>
            <a:endParaRPr lang="en-US" dirty="0"/>
          </a:p>
        </p:txBody>
      </p:sp>
    </p:spTree>
    <p:extLst>
      <p:ext uri="{BB962C8B-B14F-4D97-AF65-F5344CB8AC3E}">
        <p14:creationId xmlns:p14="http://schemas.microsoft.com/office/powerpoint/2010/main" val="3576883862"/>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p:cSld name="Three Column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AA569CC-FF0D-B940-87F9-2250AB9266C6}"/>
              </a:ext>
            </a:extLst>
          </p:cNvPr>
          <p:cNvSpPr>
            <a:spLocks noGrp="1"/>
          </p:cNvSpPr>
          <p:nvPr>
            <p:ph type="title"/>
          </p:nvPr>
        </p:nvSpPr>
        <p:spPr>
          <a:xfrm>
            <a:off x="457200" y="330411"/>
            <a:ext cx="11283950" cy="523220"/>
          </a:xfrm>
        </p:spPr>
        <p:txBody>
          <a:bodyPr/>
          <a:lstStyle/>
          <a:p>
            <a:r>
              <a:rPr lang="en-US"/>
              <a:t>Click to edit Master title style</a:t>
            </a:r>
          </a:p>
        </p:txBody>
      </p:sp>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1649413"/>
            <a:ext cx="3555946" cy="447141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25255" y="1649414"/>
            <a:ext cx="3555148" cy="447141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186081" y="1643064"/>
            <a:ext cx="3555148" cy="447141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ubtitle 2">
            <a:extLst>
              <a:ext uri="{FF2B5EF4-FFF2-40B4-BE49-F238E27FC236}">
                <a16:creationId xmlns:a16="http://schemas.microsoft.com/office/drawing/2014/main" id="{8EF58911-B540-0270-1994-764E5E956A82}"/>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 name="Footer Placeholder 1">
            <a:extLst>
              <a:ext uri="{FF2B5EF4-FFF2-40B4-BE49-F238E27FC236}">
                <a16:creationId xmlns:a16="http://schemas.microsoft.com/office/drawing/2014/main" id="{2BBF9F0B-B340-4CB4-FF2B-B5B4F2F150FB}"/>
              </a:ext>
            </a:extLst>
          </p:cNvPr>
          <p:cNvSpPr>
            <a:spLocks noGrp="1"/>
          </p:cNvSpPr>
          <p:nvPr>
            <p:ph type="ftr" sz="quarter" idx="16"/>
          </p:nvPr>
        </p:nvSpPr>
        <p:spPr/>
        <p:txBody>
          <a:bodyPr/>
          <a:lstStyle/>
          <a:p>
            <a:endParaRPr lang="en-US" dirty="0"/>
          </a:p>
        </p:txBody>
      </p:sp>
    </p:spTree>
    <p:extLst>
      <p:ext uri="{BB962C8B-B14F-4D97-AF65-F5344CB8AC3E}">
        <p14:creationId xmlns:p14="http://schemas.microsoft.com/office/powerpoint/2010/main" val="1243277248"/>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p:cSld name="Four Column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3A749BA-A8E0-4944-843E-DD1267BBBF24}"/>
              </a:ext>
            </a:extLst>
          </p:cNvPr>
          <p:cNvSpPr>
            <a:spLocks noGrp="1"/>
          </p:cNvSpPr>
          <p:nvPr>
            <p:ph type="title"/>
          </p:nvPr>
        </p:nvSpPr>
        <p:spPr>
          <a:xfrm>
            <a:off x="457200" y="330411"/>
            <a:ext cx="11283950" cy="523220"/>
          </a:xfrm>
        </p:spPr>
        <p:txBody>
          <a:bodyPr/>
          <a:lstStyle/>
          <a:p>
            <a:r>
              <a:rPr lang="en-US"/>
              <a:t>Click to edit Master title style</a:t>
            </a:r>
          </a:p>
        </p:txBody>
      </p:sp>
      <p:sp>
        <p:nvSpPr>
          <p:cNvPr id="19" name="Content Placeholder 4">
            <a:extLst>
              <a:ext uri="{FF2B5EF4-FFF2-40B4-BE49-F238E27FC236}">
                <a16:creationId xmlns:a16="http://schemas.microsoft.com/office/drawing/2014/main" id="{E3905050-976B-5E45-87E8-BD9035EEF0BF}"/>
              </a:ext>
            </a:extLst>
          </p:cNvPr>
          <p:cNvSpPr>
            <a:spLocks noGrp="1"/>
          </p:cNvSpPr>
          <p:nvPr>
            <p:ph sz="quarter" idx="14"/>
          </p:nvPr>
        </p:nvSpPr>
        <p:spPr>
          <a:xfrm>
            <a:off x="457200" y="1649413"/>
            <a:ext cx="2651125" cy="447675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0" name="Content Placeholder 4">
            <a:extLst>
              <a:ext uri="{FF2B5EF4-FFF2-40B4-BE49-F238E27FC236}">
                <a16:creationId xmlns:a16="http://schemas.microsoft.com/office/drawing/2014/main" id="{D5F6E019-AA66-A248-B5BC-0D0DBE521FF8}"/>
              </a:ext>
            </a:extLst>
          </p:cNvPr>
          <p:cNvSpPr>
            <a:spLocks noGrp="1"/>
          </p:cNvSpPr>
          <p:nvPr>
            <p:ph sz="quarter" idx="15"/>
          </p:nvPr>
        </p:nvSpPr>
        <p:spPr>
          <a:xfrm>
            <a:off x="3338513" y="1649413"/>
            <a:ext cx="2651124" cy="447141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Content Placeholder 4">
            <a:extLst>
              <a:ext uri="{FF2B5EF4-FFF2-40B4-BE49-F238E27FC236}">
                <a16:creationId xmlns:a16="http://schemas.microsoft.com/office/drawing/2014/main" id="{53B354C4-066A-054C-A070-F7A6ED0C68E4}"/>
              </a:ext>
            </a:extLst>
          </p:cNvPr>
          <p:cNvSpPr>
            <a:spLocks noGrp="1"/>
          </p:cNvSpPr>
          <p:nvPr>
            <p:ph sz="quarter" idx="16"/>
          </p:nvPr>
        </p:nvSpPr>
        <p:spPr>
          <a:xfrm>
            <a:off x="6216598" y="1649413"/>
            <a:ext cx="2651760" cy="447141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2" name="Content Placeholder 4">
            <a:extLst>
              <a:ext uri="{FF2B5EF4-FFF2-40B4-BE49-F238E27FC236}">
                <a16:creationId xmlns:a16="http://schemas.microsoft.com/office/drawing/2014/main" id="{B4AA97EA-11C3-F642-ABA7-5A11A6457449}"/>
              </a:ext>
            </a:extLst>
          </p:cNvPr>
          <p:cNvSpPr>
            <a:spLocks noGrp="1"/>
          </p:cNvSpPr>
          <p:nvPr>
            <p:ph sz="quarter" idx="17"/>
          </p:nvPr>
        </p:nvSpPr>
        <p:spPr>
          <a:xfrm>
            <a:off x="9089469" y="1649413"/>
            <a:ext cx="2651760" cy="447141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Subtitle 2">
            <a:extLst>
              <a:ext uri="{FF2B5EF4-FFF2-40B4-BE49-F238E27FC236}">
                <a16:creationId xmlns:a16="http://schemas.microsoft.com/office/drawing/2014/main" id="{40A4B7D6-EB52-F5AB-F0A6-CF96F05E072F}"/>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 name="Footer Placeholder 1">
            <a:extLst>
              <a:ext uri="{FF2B5EF4-FFF2-40B4-BE49-F238E27FC236}">
                <a16:creationId xmlns:a16="http://schemas.microsoft.com/office/drawing/2014/main" id="{90BF7D02-5BDD-E3C7-D8BF-0C510A416585}"/>
              </a:ext>
            </a:extLst>
          </p:cNvPr>
          <p:cNvSpPr>
            <a:spLocks noGrp="1"/>
          </p:cNvSpPr>
          <p:nvPr>
            <p:ph type="ftr" sz="quarter" idx="18"/>
          </p:nvPr>
        </p:nvSpPr>
        <p:spPr/>
        <p:txBody>
          <a:bodyPr/>
          <a:lstStyle/>
          <a:p>
            <a:endParaRPr lang="en-US" dirty="0"/>
          </a:p>
        </p:txBody>
      </p:sp>
    </p:spTree>
    <p:extLst>
      <p:ext uri="{BB962C8B-B14F-4D97-AF65-F5344CB8AC3E}">
        <p14:creationId xmlns:p14="http://schemas.microsoft.com/office/powerpoint/2010/main" val="156160568"/>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p:cSld name="Two Columns Weighted Righ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6BBD33-6450-7846-8CB6-E0B4118F4460}"/>
              </a:ext>
            </a:extLst>
          </p:cNvPr>
          <p:cNvSpPr>
            <a:spLocks noGrp="1"/>
          </p:cNvSpPr>
          <p:nvPr>
            <p:ph type="title"/>
          </p:nvPr>
        </p:nvSpPr>
        <p:spPr>
          <a:xfrm>
            <a:off x="457200" y="330411"/>
            <a:ext cx="11283950" cy="523220"/>
          </a:xfrm>
        </p:spPr>
        <p:txBody>
          <a:bodyPr/>
          <a:lstStyle/>
          <a:p>
            <a:r>
              <a:rPr lang="en-US"/>
              <a:t>Click to edit Master title style</a:t>
            </a:r>
          </a:p>
        </p:txBody>
      </p:sp>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649413"/>
            <a:ext cx="3548972" cy="4471416"/>
          </a:xfr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Content Placeholder 4">
            <a:extLst>
              <a:ext uri="{FF2B5EF4-FFF2-40B4-BE49-F238E27FC236}">
                <a16:creationId xmlns:a16="http://schemas.microsoft.com/office/drawing/2014/main" id="{73674642-C681-4049-B537-437CD9269599}"/>
              </a:ext>
            </a:extLst>
          </p:cNvPr>
          <p:cNvSpPr>
            <a:spLocks noGrp="1"/>
          </p:cNvSpPr>
          <p:nvPr>
            <p:ph sz="quarter" idx="13"/>
          </p:nvPr>
        </p:nvSpPr>
        <p:spPr>
          <a:xfrm>
            <a:off x="4295775" y="1649413"/>
            <a:ext cx="7445375" cy="447141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Subtitle 2">
            <a:extLst>
              <a:ext uri="{FF2B5EF4-FFF2-40B4-BE49-F238E27FC236}">
                <a16:creationId xmlns:a16="http://schemas.microsoft.com/office/drawing/2014/main" id="{9581883A-2DD1-DEA5-F654-38FC477E4715}"/>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p:txBody>
          <a:bodyPr/>
          <a:lstStyle/>
          <a:p>
            <a:endParaRPr lang="en-US" dirty="0"/>
          </a:p>
        </p:txBody>
      </p:sp>
    </p:spTree>
    <p:extLst>
      <p:ext uri="{BB962C8B-B14F-4D97-AF65-F5344CB8AC3E}">
        <p14:creationId xmlns:p14="http://schemas.microsoft.com/office/powerpoint/2010/main" val="3791474388"/>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p:cSld name="Two Columns Weighted Le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6BBD33-6450-7846-8CB6-E0B4118F4460}"/>
              </a:ext>
            </a:extLst>
          </p:cNvPr>
          <p:cNvSpPr>
            <a:spLocks noGrp="1"/>
          </p:cNvSpPr>
          <p:nvPr>
            <p:ph type="title"/>
          </p:nvPr>
        </p:nvSpPr>
        <p:spPr>
          <a:xfrm>
            <a:off x="457200" y="330411"/>
            <a:ext cx="11283950" cy="523220"/>
          </a:xfrm>
        </p:spPr>
        <p:txBody>
          <a:bodyPr/>
          <a:lstStyle/>
          <a:p>
            <a:r>
              <a:rPr lang="en-US"/>
              <a:t>Click to edit Master title style</a:t>
            </a:r>
          </a:p>
        </p:txBody>
      </p:sp>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649413"/>
            <a:ext cx="7443216" cy="4471416"/>
          </a:xfr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Content Placeholder 4">
            <a:extLst>
              <a:ext uri="{FF2B5EF4-FFF2-40B4-BE49-F238E27FC236}">
                <a16:creationId xmlns:a16="http://schemas.microsoft.com/office/drawing/2014/main" id="{73674642-C681-4049-B537-437CD9269599}"/>
              </a:ext>
            </a:extLst>
          </p:cNvPr>
          <p:cNvSpPr>
            <a:spLocks noGrp="1"/>
          </p:cNvSpPr>
          <p:nvPr>
            <p:ph sz="quarter" idx="13"/>
          </p:nvPr>
        </p:nvSpPr>
        <p:spPr>
          <a:xfrm>
            <a:off x="8193278" y="1649413"/>
            <a:ext cx="3547872" cy="447141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ubtitle 2">
            <a:extLst>
              <a:ext uri="{FF2B5EF4-FFF2-40B4-BE49-F238E27FC236}">
                <a16:creationId xmlns:a16="http://schemas.microsoft.com/office/drawing/2014/main" id="{9581883A-2DD1-DEA5-F654-38FC477E4715}"/>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p:txBody>
          <a:bodyPr/>
          <a:lstStyle/>
          <a:p>
            <a:endParaRPr lang="en-US" dirty="0"/>
          </a:p>
        </p:txBody>
      </p:sp>
    </p:spTree>
    <p:extLst>
      <p:ext uri="{BB962C8B-B14F-4D97-AF65-F5344CB8AC3E}">
        <p14:creationId xmlns:p14="http://schemas.microsoft.com/office/powerpoint/2010/main" val="2468755842"/>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p:cSld name="Content with Image Righ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6BBD33-6450-7846-8CB6-E0B4118F4460}"/>
              </a:ext>
            </a:extLst>
          </p:cNvPr>
          <p:cNvSpPr>
            <a:spLocks noGrp="1"/>
          </p:cNvSpPr>
          <p:nvPr>
            <p:ph type="title"/>
          </p:nvPr>
        </p:nvSpPr>
        <p:spPr>
          <a:xfrm>
            <a:off x="457200" y="330411"/>
            <a:ext cx="6713538" cy="523220"/>
          </a:xfrm>
        </p:spPr>
        <p:txBody>
          <a:bodyPr/>
          <a:lstStyle/>
          <a:p>
            <a:r>
              <a:rPr lang="en-US"/>
              <a:t>Click to edit Master title style</a:t>
            </a:r>
            <a:endParaRPr lang="en-US" dirty="0"/>
          </a:p>
        </p:txBody>
      </p:sp>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649413"/>
            <a:ext cx="6713538" cy="4471416"/>
          </a:xfr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Subtitle 2">
            <a:extLst>
              <a:ext uri="{FF2B5EF4-FFF2-40B4-BE49-F238E27FC236}">
                <a16:creationId xmlns:a16="http://schemas.microsoft.com/office/drawing/2014/main" id="{9581883A-2DD1-DEA5-F654-38FC477E4715}"/>
              </a:ext>
            </a:extLst>
          </p:cNvPr>
          <p:cNvSpPr>
            <a:spLocks noGrp="1"/>
          </p:cNvSpPr>
          <p:nvPr>
            <p:ph type="subTitle" idx="10"/>
          </p:nvPr>
        </p:nvSpPr>
        <p:spPr>
          <a:xfrm>
            <a:off x="463628" y="906740"/>
            <a:ext cx="6707109"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a:xfrm>
            <a:off x="1019486" y="6566446"/>
            <a:ext cx="6151251" cy="102336"/>
          </a:xfrm>
        </p:spPr>
        <p:txBody>
          <a:bodyPr/>
          <a:lstStyle/>
          <a:p>
            <a:endParaRPr lang="en-US" dirty="0"/>
          </a:p>
        </p:txBody>
      </p:sp>
      <p:sp>
        <p:nvSpPr>
          <p:cNvPr id="6" name="Picture Placeholder 5">
            <a:extLst>
              <a:ext uri="{FF2B5EF4-FFF2-40B4-BE49-F238E27FC236}">
                <a16:creationId xmlns:a16="http://schemas.microsoft.com/office/drawing/2014/main" id="{90826440-59C4-E5AB-ADB4-F4DE3537B646}"/>
              </a:ext>
            </a:extLst>
          </p:cNvPr>
          <p:cNvSpPr>
            <a:spLocks noGrp="1"/>
          </p:cNvSpPr>
          <p:nvPr>
            <p:ph type="pic" sz="quarter" idx="15" hasCustomPrompt="1"/>
          </p:nvPr>
        </p:nvSpPr>
        <p:spPr>
          <a:xfrm>
            <a:off x="7535863" y="0"/>
            <a:ext cx="4656137" cy="6858000"/>
          </a:xfrm>
          <a:solidFill>
            <a:schemeClr val="tx1">
              <a:lumMod val="10000"/>
              <a:lumOff val="90000"/>
            </a:schemeClr>
          </a:solidFill>
        </p:spPr>
        <p:txBody>
          <a:bodyPr/>
          <a:lstStyle>
            <a:lvl1pPr algn="ctr">
              <a:defRPr/>
            </a:lvl1pPr>
          </a:lstStyle>
          <a:p>
            <a:r>
              <a:rPr lang="en-US" dirty="0"/>
              <a:t>Please use Prudential approved images</a:t>
            </a:r>
          </a:p>
        </p:txBody>
      </p:sp>
    </p:spTree>
    <p:extLst>
      <p:ext uri="{BB962C8B-B14F-4D97-AF65-F5344CB8AC3E}">
        <p14:creationId xmlns:p14="http://schemas.microsoft.com/office/powerpoint/2010/main" val="2007998297"/>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p:cSld name="Content with Image Le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6BBD33-6450-7846-8CB6-E0B4118F4460}"/>
              </a:ext>
            </a:extLst>
          </p:cNvPr>
          <p:cNvSpPr>
            <a:spLocks noGrp="1"/>
          </p:cNvSpPr>
          <p:nvPr>
            <p:ph type="title"/>
          </p:nvPr>
        </p:nvSpPr>
        <p:spPr>
          <a:xfrm>
            <a:off x="5026024" y="330759"/>
            <a:ext cx="6711696" cy="523220"/>
          </a:xfrm>
        </p:spPr>
        <p:txBody>
          <a:bodyPr/>
          <a:lstStyle/>
          <a:p>
            <a:r>
              <a:rPr lang="en-US"/>
              <a:t>Click to edit Master title style</a:t>
            </a:r>
            <a:endParaRPr lang="en-US" dirty="0"/>
          </a:p>
        </p:txBody>
      </p:sp>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5026024" y="1649413"/>
            <a:ext cx="6715125" cy="4471416"/>
          </a:xfr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Subtitle 2">
            <a:extLst>
              <a:ext uri="{FF2B5EF4-FFF2-40B4-BE49-F238E27FC236}">
                <a16:creationId xmlns:a16="http://schemas.microsoft.com/office/drawing/2014/main" id="{9581883A-2DD1-DEA5-F654-38FC477E4715}"/>
              </a:ext>
            </a:extLst>
          </p:cNvPr>
          <p:cNvSpPr>
            <a:spLocks noGrp="1"/>
          </p:cNvSpPr>
          <p:nvPr>
            <p:ph type="subTitle" idx="10"/>
          </p:nvPr>
        </p:nvSpPr>
        <p:spPr>
          <a:xfrm>
            <a:off x="5026024" y="907088"/>
            <a:ext cx="6711696"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a:xfrm>
            <a:off x="5026024" y="6566446"/>
            <a:ext cx="5384802" cy="102336"/>
          </a:xfrm>
        </p:spPr>
        <p:txBody>
          <a:bodyPr/>
          <a:lstStyle/>
          <a:p>
            <a:endParaRPr lang="en-US" dirty="0"/>
          </a:p>
        </p:txBody>
      </p:sp>
      <p:sp>
        <p:nvSpPr>
          <p:cNvPr id="6" name="Picture Placeholder 5">
            <a:extLst>
              <a:ext uri="{FF2B5EF4-FFF2-40B4-BE49-F238E27FC236}">
                <a16:creationId xmlns:a16="http://schemas.microsoft.com/office/drawing/2014/main" id="{90826440-59C4-E5AB-ADB4-F4DE3537B646}"/>
              </a:ext>
            </a:extLst>
          </p:cNvPr>
          <p:cNvSpPr>
            <a:spLocks noGrp="1"/>
          </p:cNvSpPr>
          <p:nvPr>
            <p:ph type="pic" sz="quarter" idx="15" hasCustomPrompt="1"/>
          </p:nvPr>
        </p:nvSpPr>
        <p:spPr>
          <a:xfrm>
            <a:off x="0" y="0"/>
            <a:ext cx="4656137" cy="6858000"/>
          </a:xfrm>
          <a:solidFill>
            <a:schemeClr val="tx1">
              <a:lumMod val="10000"/>
              <a:lumOff val="90000"/>
            </a:schemeClr>
          </a:solidFill>
        </p:spPr>
        <p:txBody>
          <a:bodyPr/>
          <a:lstStyle>
            <a:lvl1pPr algn="ctr">
              <a:defRPr/>
            </a:lvl1pPr>
          </a:lstStyle>
          <a:p>
            <a:r>
              <a:rPr lang="en-US" dirty="0"/>
              <a:t>Please use Prudential approved images</a:t>
            </a:r>
          </a:p>
        </p:txBody>
      </p:sp>
    </p:spTree>
    <p:extLst>
      <p:ext uri="{BB962C8B-B14F-4D97-AF65-F5344CB8AC3E}">
        <p14:creationId xmlns:p14="http://schemas.microsoft.com/office/powerpoint/2010/main" val="3528874867"/>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p:cSld name="Title Only">
    <p:spTree>
      <p:nvGrpSpPr>
        <p:cNvPr id="1" name=""/>
        <p:cNvGrpSpPr/>
        <p:nvPr/>
      </p:nvGrpSpPr>
      <p:grpSpPr>
        <a:xfrm>
          <a:off x="0" y="0"/>
          <a:ext cx="0" cy="0"/>
          <a:chOff x="0" y="0"/>
          <a:chExt cx="0" cy="0"/>
        </a:xfrm>
      </p:grpSpPr>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p:txBody>
          <a:bodyPr/>
          <a:lstStyle/>
          <a:p>
            <a:r>
              <a:rPr lang="en-US"/>
              <a:t>Click to edit Master title style</a:t>
            </a:r>
          </a:p>
        </p:txBody>
      </p:sp>
      <p:sp>
        <p:nvSpPr>
          <p:cNvPr id="5" name="Footer Placeholder 4">
            <a:extLst>
              <a:ext uri="{FF2B5EF4-FFF2-40B4-BE49-F238E27FC236}">
                <a16:creationId xmlns:a16="http://schemas.microsoft.com/office/drawing/2014/main" id="{4AA4BEAF-B4B2-472A-5ADE-B11CA56CC321}"/>
              </a:ext>
            </a:extLst>
          </p:cNvPr>
          <p:cNvSpPr>
            <a:spLocks noGrp="1"/>
          </p:cNvSpPr>
          <p:nvPr>
            <p:ph type="ftr" sz="quarter" idx="11"/>
          </p:nvPr>
        </p:nvSpPr>
        <p:spPr/>
        <p:txBody>
          <a:bodyPr/>
          <a:lstStyle/>
          <a:p>
            <a:endParaRPr lang="en-US" dirty="0"/>
          </a:p>
        </p:txBody>
      </p:sp>
    </p:spTree>
    <p:extLst>
      <p:ext uri="{BB962C8B-B14F-4D97-AF65-F5344CB8AC3E}">
        <p14:creationId xmlns:p14="http://schemas.microsoft.com/office/powerpoint/2010/main" val="2660416517"/>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showMasterSp="0" preserve="1">
  <p:cSld name="Navy Divider with Image">
    <p:bg>
      <p:bgPr>
        <a:solidFill>
          <a:schemeClr val="tx1"/>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1" y="4574392"/>
            <a:ext cx="4568824" cy="907197"/>
          </a:xfrm>
        </p:spPr>
        <p:txBody>
          <a:bodyPr lIns="0" tIns="0" rIns="0" bIns="0">
            <a:noAutofit/>
          </a:bodyPr>
          <a:lstStyle>
            <a:lvl1pPr marL="0" indent="0" algn="l">
              <a:lnSpc>
                <a:spcPct val="103000"/>
              </a:lnSpc>
              <a:buNone/>
              <a:defRPr sz="24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bg1"/>
                </a:solidFill>
              </a:defRPr>
            </a:lvl1pPr>
          </a:lstStyle>
          <a:p>
            <a:r>
              <a:rPr lang="en-US"/>
              <a:t>Click to edit Master title style</a:t>
            </a:r>
          </a:p>
        </p:txBody>
      </p:sp>
      <p:sp>
        <p:nvSpPr>
          <p:cNvPr id="13" name="Picture Placeholder 11">
            <a:extLst>
              <a:ext uri="{FF2B5EF4-FFF2-40B4-BE49-F238E27FC236}">
                <a16:creationId xmlns:a16="http://schemas.microsoft.com/office/drawing/2014/main" id="{ECFD96A6-A102-11BD-9FAC-AF80E8674C59}"/>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pic>
        <p:nvPicPr>
          <p:cNvPr id="3" name="Graphic 2">
            <a:extLst>
              <a:ext uri="{FF2B5EF4-FFF2-40B4-BE49-F238E27FC236}">
                <a16:creationId xmlns:a16="http://schemas.microsoft.com/office/drawing/2014/main" id="{2BFC411E-B67C-8CA4-E654-150EA7414EF5}"/>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5" name="Freeform 1168">
            <a:extLst>
              <a:ext uri="{FF2B5EF4-FFF2-40B4-BE49-F238E27FC236}">
                <a16:creationId xmlns:a16="http://schemas.microsoft.com/office/drawing/2014/main" id="{58ED5A91-2E7F-D5D6-8A84-D2FFB562C957}"/>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227144167"/>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showMasterSp="0" preserve="1">
  <p:cSld name="Blue Divider with Image">
    <p:bg>
      <p:bgPr>
        <a:solidFill>
          <a:schemeClr val="accent2"/>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bg1"/>
                </a:solidFill>
              </a:defRPr>
            </a:lvl1pPr>
          </a:lstStyle>
          <a:p>
            <a:r>
              <a:rPr lang="en-US"/>
              <a:t>Click to edit Master title style</a:t>
            </a:r>
          </a:p>
        </p:txBody>
      </p:sp>
      <p:sp>
        <p:nvSpPr>
          <p:cNvPr id="13" name="Picture Placeholder 11">
            <a:extLst>
              <a:ext uri="{FF2B5EF4-FFF2-40B4-BE49-F238E27FC236}">
                <a16:creationId xmlns:a16="http://schemas.microsoft.com/office/drawing/2014/main" id="{ECFD96A6-A102-11BD-9FAC-AF80E8674C59}"/>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
        <p:nvSpPr>
          <p:cNvPr id="5" name="Subtitle 2">
            <a:extLst>
              <a:ext uri="{FF2B5EF4-FFF2-40B4-BE49-F238E27FC236}">
                <a16:creationId xmlns:a16="http://schemas.microsoft.com/office/drawing/2014/main" id="{00325C25-B33D-6B3F-EFE2-D6462A8A92CD}"/>
              </a:ext>
            </a:extLst>
          </p:cNvPr>
          <p:cNvSpPr>
            <a:spLocks noGrp="1"/>
          </p:cNvSpPr>
          <p:nvPr>
            <p:ph type="subTitle" idx="10"/>
          </p:nvPr>
        </p:nvSpPr>
        <p:spPr>
          <a:xfrm>
            <a:off x="457201" y="4574392"/>
            <a:ext cx="4568824" cy="907197"/>
          </a:xfrm>
        </p:spPr>
        <p:txBody>
          <a:bodyPr lIns="0" tIns="0" rIns="0" bIns="0">
            <a:noAutofit/>
          </a:bodyPr>
          <a:lstStyle>
            <a:lvl1pPr marL="0" indent="0" algn="l">
              <a:lnSpc>
                <a:spcPct val="103000"/>
              </a:lnSpc>
              <a:buNone/>
              <a:defRPr sz="24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pic>
        <p:nvPicPr>
          <p:cNvPr id="2" name="Graphic 1">
            <a:extLst>
              <a:ext uri="{FF2B5EF4-FFF2-40B4-BE49-F238E27FC236}">
                <a16:creationId xmlns:a16="http://schemas.microsoft.com/office/drawing/2014/main" id="{D3173F1F-C855-9435-769C-B77C141A0755}"/>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Tree>
    <p:extLst>
      <p:ext uri="{BB962C8B-B14F-4D97-AF65-F5344CB8AC3E}">
        <p14:creationId xmlns:p14="http://schemas.microsoft.com/office/powerpoint/2010/main" val="1269893726"/>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showMasterSp="0" preserve="1">
  <p:cSld name="White Divider with Image">
    <p:bg>
      <p:bgPr>
        <a:solidFill>
          <a:schemeClr val="bg1"/>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tx1"/>
                </a:solidFill>
              </a:defRPr>
            </a:lvl1pPr>
          </a:lstStyle>
          <a:p>
            <a:r>
              <a:rPr lang="en-US"/>
              <a:t>Click to edit Master title style</a:t>
            </a:r>
            <a:endParaRPr lang="en-US" dirty="0"/>
          </a:p>
        </p:txBody>
      </p:sp>
      <p:sp>
        <p:nvSpPr>
          <p:cNvPr id="13" name="Picture Placeholder 11">
            <a:extLst>
              <a:ext uri="{FF2B5EF4-FFF2-40B4-BE49-F238E27FC236}">
                <a16:creationId xmlns:a16="http://schemas.microsoft.com/office/drawing/2014/main" id="{ECFD96A6-A102-11BD-9FAC-AF80E8674C59}"/>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chemeClr val="tx1"/>
          </a:solidFill>
          <a:ln w="9525" cap="flat">
            <a:noFill/>
            <a:prstDash val="solid"/>
            <a:miter/>
          </a:ln>
        </p:spPr>
        <p:txBody>
          <a:bodyPr rtlCol="0" anchor="ctr"/>
          <a:lstStyle/>
          <a:p>
            <a:endParaRPr lang="en-US" dirty="0"/>
          </a:p>
        </p:txBody>
      </p:sp>
      <p:sp>
        <p:nvSpPr>
          <p:cNvPr id="5" name="Subtitle 2">
            <a:extLst>
              <a:ext uri="{FF2B5EF4-FFF2-40B4-BE49-F238E27FC236}">
                <a16:creationId xmlns:a16="http://schemas.microsoft.com/office/drawing/2014/main" id="{8B909B4C-5039-2B1A-3B74-009B770C3DD8}"/>
              </a:ext>
            </a:extLst>
          </p:cNvPr>
          <p:cNvSpPr>
            <a:spLocks noGrp="1"/>
          </p:cNvSpPr>
          <p:nvPr>
            <p:ph type="subTitle" idx="10"/>
          </p:nvPr>
        </p:nvSpPr>
        <p:spPr>
          <a:xfrm>
            <a:off x="457201" y="4574392"/>
            <a:ext cx="4568824" cy="907197"/>
          </a:xfrm>
        </p:spPr>
        <p:txBody>
          <a:bodyPr lIns="0" tIns="0" rIns="0" bIns="0">
            <a:noAutofit/>
          </a:bodyPr>
          <a:lstStyle>
            <a:lvl1pPr marL="0" indent="0" algn="l">
              <a:lnSpc>
                <a:spcPct val="103000"/>
              </a:lnSpc>
              <a:buNone/>
              <a:defRPr sz="24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pic>
        <p:nvPicPr>
          <p:cNvPr id="2" name="Graphic 1">
            <a:extLst>
              <a:ext uri="{FF2B5EF4-FFF2-40B4-BE49-F238E27FC236}">
                <a16:creationId xmlns:a16="http://schemas.microsoft.com/office/drawing/2014/main" id="{FDF72016-0EFA-178A-94F8-4DBA16F2C62F}"/>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3" name="Freeform 1168">
            <a:extLst>
              <a:ext uri="{FF2B5EF4-FFF2-40B4-BE49-F238E27FC236}">
                <a16:creationId xmlns:a16="http://schemas.microsoft.com/office/drawing/2014/main" id="{27F19727-28A9-6559-A8AD-4863C52067AC}"/>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chemeClr val="tx1"/>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3311240006"/>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showMasterSp="0" preserve="1">
  <p:cSld name="Navy Divider">
    <p:bg>
      <p:bgPr>
        <a:solidFill>
          <a:schemeClr val="tx1"/>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accent2"/>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p:spPr>
        <p:txBody>
          <a:bodyPr wrap="square">
            <a:spAutoFit/>
          </a:bodyPr>
          <a:lstStyle>
            <a:lvl1pPr marL="0" indent="0">
              <a:defRPr sz="7200">
                <a:solidFill>
                  <a:schemeClr val="bg1"/>
                </a:solidFill>
              </a:defRPr>
            </a:lvl1pPr>
            <a:lvl2pPr>
              <a:spcBef>
                <a:spcPts val="2000"/>
              </a:spcBef>
              <a:defRPr lang="en-US" sz="2400" b="0" kern="1200" dirty="0" smtClean="0">
                <a:solidFill>
                  <a:schemeClr val="bg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pic>
        <p:nvPicPr>
          <p:cNvPr id="2" name="Graphic 1">
            <a:extLst>
              <a:ext uri="{FF2B5EF4-FFF2-40B4-BE49-F238E27FC236}">
                <a16:creationId xmlns:a16="http://schemas.microsoft.com/office/drawing/2014/main" id="{C77BC5D3-763F-F91A-5274-4B58860ADBC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Tree>
    <p:extLst>
      <p:ext uri="{BB962C8B-B14F-4D97-AF65-F5344CB8AC3E}">
        <p14:creationId xmlns:p14="http://schemas.microsoft.com/office/powerpoint/2010/main" val="2329103595"/>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showMasterSp="0" preserve="1">
  <p:cSld name="Blue Divider">
    <p:bg>
      <p:bgPr>
        <a:solidFill>
          <a:schemeClr val="accent2"/>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tx1"/>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p:spPr>
        <p:txBody>
          <a:bodyPr wrap="square">
            <a:spAutoFit/>
          </a:bodyPr>
          <a:lstStyle>
            <a:lvl1pPr marL="0" indent="0">
              <a:defRPr sz="7200">
                <a:solidFill>
                  <a:schemeClr val="bg1"/>
                </a:solidFill>
              </a:defRPr>
            </a:lvl1pPr>
            <a:lvl2pPr>
              <a:spcBef>
                <a:spcPts val="2000"/>
              </a:spcBef>
              <a:defRPr lang="en-US" sz="2400" b="0" kern="1200" dirty="0" smtClean="0">
                <a:solidFill>
                  <a:schemeClr val="bg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pic>
        <p:nvPicPr>
          <p:cNvPr id="2" name="Graphic 1">
            <a:extLst>
              <a:ext uri="{FF2B5EF4-FFF2-40B4-BE49-F238E27FC236}">
                <a16:creationId xmlns:a16="http://schemas.microsoft.com/office/drawing/2014/main" id="{B29344D7-0AC6-7329-97F0-02325A3599F9}"/>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Tree>
    <p:extLst>
      <p:ext uri="{BB962C8B-B14F-4D97-AF65-F5344CB8AC3E}">
        <p14:creationId xmlns:p14="http://schemas.microsoft.com/office/powerpoint/2010/main" val="3743428889"/>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showMasterSp="0" preserve="1">
  <p:cSld name="White Divider">
    <p:bg>
      <p:bgPr>
        <a:solidFill>
          <a:schemeClr val="bg1"/>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accent2"/>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chemeClr val="tx1"/>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p:spPr>
        <p:txBody>
          <a:bodyPr wrap="square">
            <a:spAutoFit/>
          </a:bodyPr>
          <a:lstStyle>
            <a:lvl1pPr marL="0" indent="0">
              <a:defRPr sz="7200">
                <a:solidFill>
                  <a:schemeClr val="tx1"/>
                </a:solidFill>
              </a:defRPr>
            </a:lvl1pPr>
            <a:lvl2pPr>
              <a:spcBef>
                <a:spcPts val="2000"/>
              </a:spcBef>
              <a:defRPr lang="en-US" sz="2400" b="0" kern="1200" dirty="0" smtClean="0">
                <a:solidFill>
                  <a:schemeClr val="tx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pic>
        <p:nvPicPr>
          <p:cNvPr id="2" name="Graphic 1">
            <a:extLst>
              <a:ext uri="{FF2B5EF4-FFF2-40B4-BE49-F238E27FC236}">
                <a16:creationId xmlns:a16="http://schemas.microsoft.com/office/drawing/2014/main" id="{C93789E4-5E93-3324-EF26-D31E3F3FA51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Tree>
    <p:extLst>
      <p:ext uri="{BB962C8B-B14F-4D97-AF65-F5344CB8AC3E}">
        <p14:creationId xmlns:p14="http://schemas.microsoft.com/office/powerpoint/2010/main" val="1891822680"/>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p:cSld name="Two Columns with Icon">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AA569CC-FF0D-B940-87F9-2250AB9266C6}"/>
              </a:ext>
            </a:extLst>
          </p:cNvPr>
          <p:cNvSpPr>
            <a:spLocks noGrp="1"/>
          </p:cNvSpPr>
          <p:nvPr>
            <p:ph type="title"/>
          </p:nvPr>
        </p:nvSpPr>
        <p:spPr>
          <a:xfrm>
            <a:off x="457200" y="330411"/>
            <a:ext cx="11283950" cy="523220"/>
          </a:xfrm>
        </p:spPr>
        <p:txBody>
          <a:bodyPr/>
          <a:lstStyle/>
          <a:p>
            <a:r>
              <a:rPr lang="en-US"/>
              <a:t>Click to edit Master title style</a:t>
            </a:r>
          </a:p>
        </p:txBody>
      </p:sp>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2847976"/>
            <a:ext cx="5458968" cy="327818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6283821" y="2847976"/>
            <a:ext cx="5457329" cy="327818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653985"/>
            <a:ext cx="914400" cy="910264"/>
          </a:xfrm>
        </p:spPr>
        <p:txBody>
          <a:bodyPr/>
          <a:lstStyle>
            <a:lvl1pPr algn="ctr">
              <a:defRPr sz="1600" b="1">
                <a:solidFill>
                  <a:schemeClr val="accent2"/>
                </a:solidFill>
              </a:defRPr>
            </a:lvl1pPr>
          </a:lstStyle>
          <a:p>
            <a:r>
              <a:rPr lang="en-US" dirty="0"/>
              <a:t>ICON</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6283821" y="1653985"/>
            <a:ext cx="914400" cy="910264"/>
          </a:xfrm>
        </p:spPr>
        <p:txBody>
          <a:bodyPr/>
          <a:lstStyle>
            <a:lvl1pPr algn="ctr">
              <a:defRPr sz="1600" b="1">
                <a:solidFill>
                  <a:schemeClr val="accent2"/>
                </a:solidFill>
              </a:defRPr>
            </a:lvl1pPr>
          </a:lstStyle>
          <a:p>
            <a:r>
              <a:rPr lang="en-US" dirty="0"/>
              <a:t>ICON</a:t>
            </a:r>
          </a:p>
        </p:txBody>
      </p:sp>
      <p:sp>
        <p:nvSpPr>
          <p:cNvPr id="12" name="Subtitle 2">
            <a:extLst>
              <a:ext uri="{FF2B5EF4-FFF2-40B4-BE49-F238E27FC236}">
                <a16:creationId xmlns:a16="http://schemas.microsoft.com/office/drawing/2014/main" id="{3C3EEF66-A212-380F-2BF9-1197BF717A27}"/>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endParaRPr lang="en-US" dirty="0"/>
          </a:p>
        </p:txBody>
      </p:sp>
    </p:spTree>
    <p:extLst>
      <p:ext uri="{BB962C8B-B14F-4D97-AF65-F5344CB8AC3E}">
        <p14:creationId xmlns:p14="http://schemas.microsoft.com/office/powerpoint/2010/main" val="1065461354"/>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p:cSld name="Three Columns with Icon">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AA569CC-FF0D-B940-87F9-2250AB9266C6}"/>
              </a:ext>
            </a:extLst>
          </p:cNvPr>
          <p:cNvSpPr>
            <a:spLocks noGrp="1"/>
          </p:cNvSpPr>
          <p:nvPr>
            <p:ph type="title"/>
          </p:nvPr>
        </p:nvSpPr>
        <p:spPr>
          <a:xfrm>
            <a:off x="457200" y="330411"/>
            <a:ext cx="11283950" cy="523220"/>
          </a:xfrm>
        </p:spPr>
        <p:txBody>
          <a:bodyPr/>
          <a:lstStyle/>
          <a:p>
            <a:r>
              <a:rPr lang="en-US"/>
              <a:t>Click to edit Master title style</a:t>
            </a:r>
          </a:p>
        </p:txBody>
      </p:sp>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2847975"/>
            <a:ext cx="3602736" cy="328269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295774" y="2847975"/>
            <a:ext cx="3602736" cy="328269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138414" y="2847975"/>
            <a:ext cx="3602736" cy="328269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653985"/>
            <a:ext cx="914400" cy="910264"/>
          </a:xfrm>
        </p:spPr>
        <p:txBody>
          <a:bodyPr/>
          <a:lstStyle>
            <a:lvl1pPr algn="ctr">
              <a:defRPr sz="1600" b="1">
                <a:solidFill>
                  <a:schemeClr val="accent2"/>
                </a:solidFill>
              </a:defRPr>
            </a:lvl1pPr>
          </a:lstStyle>
          <a:p>
            <a:r>
              <a:rPr lang="en-US" dirty="0"/>
              <a:t>ICON</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4295774" y="1653985"/>
            <a:ext cx="914400" cy="910264"/>
          </a:xfrm>
        </p:spPr>
        <p:txBody>
          <a:bodyPr/>
          <a:lstStyle>
            <a:lvl1pPr algn="ctr">
              <a:defRPr sz="1600" b="1">
                <a:solidFill>
                  <a:schemeClr val="accent2"/>
                </a:solidFill>
              </a:defRPr>
            </a:lvl1pPr>
          </a:lstStyle>
          <a:p>
            <a:r>
              <a:rPr lang="en-US" dirty="0"/>
              <a:t>ICON</a:t>
            </a:r>
          </a:p>
        </p:txBody>
      </p:sp>
      <p:sp>
        <p:nvSpPr>
          <p:cNvPr id="8" name="Picture Placeholder 5">
            <a:extLst>
              <a:ext uri="{FF2B5EF4-FFF2-40B4-BE49-F238E27FC236}">
                <a16:creationId xmlns:a16="http://schemas.microsoft.com/office/drawing/2014/main" id="{044F3EAB-22A8-B421-0DA1-059152D076D8}"/>
              </a:ext>
            </a:extLst>
          </p:cNvPr>
          <p:cNvSpPr>
            <a:spLocks noGrp="1"/>
          </p:cNvSpPr>
          <p:nvPr>
            <p:ph type="pic" sz="quarter" idx="18" hasCustomPrompt="1"/>
          </p:nvPr>
        </p:nvSpPr>
        <p:spPr>
          <a:xfrm>
            <a:off x="8138414" y="1653985"/>
            <a:ext cx="914400" cy="910264"/>
          </a:xfrm>
        </p:spPr>
        <p:txBody>
          <a:bodyPr/>
          <a:lstStyle>
            <a:lvl1pPr algn="ctr">
              <a:defRPr sz="1600" b="1">
                <a:solidFill>
                  <a:schemeClr val="accent2"/>
                </a:solidFill>
              </a:defRPr>
            </a:lvl1pPr>
          </a:lstStyle>
          <a:p>
            <a:r>
              <a:rPr lang="en-US" dirty="0"/>
              <a:t>ICON</a:t>
            </a:r>
          </a:p>
        </p:txBody>
      </p:sp>
      <p:sp>
        <p:nvSpPr>
          <p:cNvPr id="12" name="Subtitle 2">
            <a:extLst>
              <a:ext uri="{FF2B5EF4-FFF2-40B4-BE49-F238E27FC236}">
                <a16:creationId xmlns:a16="http://schemas.microsoft.com/office/drawing/2014/main" id="{3C3EEF66-A212-380F-2BF9-1197BF717A27}"/>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endParaRPr lang="en-US" dirty="0"/>
          </a:p>
        </p:txBody>
      </p:sp>
    </p:spTree>
    <p:extLst>
      <p:ext uri="{BB962C8B-B14F-4D97-AF65-F5344CB8AC3E}">
        <p14:creationId xmlns:p14="http://schemas.microsoft.com/office/powerpoint/2010/main" val="2678303031"/>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p:cSld name="Four Columns with Icon">
    <p:spTree>
      <p:nvGrpSpPr>
        <p:cNvPr id="1" name=""/>
        <p:cNvGrpSpPr/>
        <p:nvPr/>
      </p:nvGrpSpPr>
      <p:grpSpPr>
        <a:xfrm>
          <a:off x="0" y="0"/>
          <a:ext cx="0" cy="0"/>
          <a:chOff x="0" y="0"/>
          <a:chExt cx="0" cy="0"/>
        </a:xfrm>
      </p:grpSpPr>
      <p:sp>
        <p:nvSpPr>
          <p:cNvPr id="10" name="Subtitle 2">
            <a:extLst>
              <a:ext uri="{FF2B5EF4-FFF2-40B4-BE49-F238E27FC236}">
                <a16:creationId xmlns:a16="http://schemas.microsoft.com/office/drawing/2014/main" id="{2BA2E3C9-4017-3D2E-C4C2-667442A31A9A}"/>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1" name="Title 10">
            <a:extLst>
              <a:ext uri="{FF2B5EF4-FFF2-40B4-BE49-F238E27FC236}">
                <a16:creationId xmlns:a16="http://schemas.microsoft.com/office/drawing/2014/main" id="{6712CEE6-543B-1B22-C972-7066FB178E35}"/>
              </a:ext>
            </a:extLst>
          </p:cNvPr>
          <p:cNvSpPr>
            <a:spLocks noGrp="1"/>
          </p:cNvSpPr>
          <p:nvPr>
            <p:ph type="title"/>
          </p:nvPr>
        </p:nvSpPr>
        <p:spPr>
          <a:xfrm>
            <a:off x="457200" y="330411"/>
            <a:ext cx="11283950" cy="523220"/>
          </a:xfrm>
        </p:spPr>
        <p:txBody>
          <a:bodyPr/>
          <a:lstStyle/>
          <a:p>
            <a:r>
              <a:rPr lang="en-US"/>
              <a:t>Click to edit Master title style</a:t>
            </a:r>
          </a:p>
        </p:txBody>
      </p:sp>
      <p:sp>
        <p:nvSpPr>
          <p:cNvPr id="3" name="Footer Placeholder 2">
            <a:extLst>
              <a:ext uri="{FF2B5EF4-FFF2-40B4-BE49-F238E27FC236}">
                <a16:creationId xmlns:a16="http://schemas.microsoft.com/office/drawing/2014/main" id="{D187BCEE-5A78-B51D-949D-E243E8907C12}"/>
              </a:ext>
            </a:extLst>
          </p:cNvPr>
          <p:cNvSpPr>
            <a:spLocks noGrp="1"/>
          </p:cNvSpPr>
          <p:nvPr>
            <p:ph type="ftr" sz="quarter" idx="22"/>
          </p:nvPr>
        </p:nvSpPr>
        <p:spPr/>
        <p:txBody>
          <a:bodyPr/>
          <a:lstStyle/>
          <a:p>
            <a:endParaRPr lang="en-US" dirty="0"/>
          </a:p>
        </p:txBody>
      </p:sp>
      <p:sp>
        <p:nvSpPr>
          <p:cNvPr id="16" name="Content Placeholder 4">
            <a:extLst>
              <a:ext uri="{FF2B5EF4-FFF2-40B4-BE49-F238E27FC236}">
                <a16:creationId xmlns:a16="http://schemas.microsoft.com/office/drawing/2014/main" id="{5BF804B1-05F6-F743-078D-FB11D56C48C0}"/>
              </a:ext>
            </a:extLst>
          </p:cNvPr>
          <p:cNvSpPr>
            <a:spLocks noGrp="1"/>
          </p:cNvSpPr>
          <p:nvPr>
            <p:ph sz="quarter" idx="14"/>
          </p:nvPr>
        </p:nvSpPr>
        <p:spPr>
          <a:xfrm>
            <a:off x="457200" y="2847975"/>
            <a:ext cx="2651125" cy="328269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7" name="Content Placeholder 4">
            <a:extLst>
              <a:ext uri="{FF2B5EF4-FFF2-40B4-BE49-F238E27FC236}">
                <a16:creationId xmlns:a16="http://schemas.microsoft.com/office/drawing/2014/main" id="{5300723D-4C9A-6D2E-96F6-3C97AC0C14F0}"/>
              </a:ext>
            </a:extLst>
          </p:cNvPr>
          <p:cNvSpPr>
            <a:spLocks noGrp="1"/>
          </p:cNvSpPr>
          <p:nvPr>
            <p:ph sz="quarter" idx="15"/>
          </p:nvPr>
        </p:nvSpPr>
        <p:spPr>
          <a:xfrm>
            <a:off x="3338513" y="2847975"/>
            <a:ext cx="2651124" cy="328269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4">
            <a:extLst>
              <a:ext uri="{FF2B5EF4-FFF2-40B4-BE49-F238E27FC236}">
                <a16:creationId xmlns:a16="http://schemas.microsoft.com/office/drawing/2014/main" id="{1F99D49F-C60A-1215-3A87-FF538A31CAC4}"/>
              </a:ext>
            </a:extLst>
          </p:cNvPr>
          <p:cNvSpPr>
            <a:spLocks noGrp="1"/>
          </p:cNvSpPr>
          <p:nvPr>
            <p:ph sz="quarter" idx="16"/>
          </p:nvPr>
        </p:nvSpPr>
        <p:spPr>
          <a:xfrm>
            <a:off x="6216598" y="2847975"/>
            <a:ext cx="2651760" cy="328269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Content Placeholder 4">
            <a:extLst>
              <a:ext uri="{FF2B5EF4-FFF2-40B4-BE49-F238E27FC236}">
                <a16:creationId xmlns:a16="http://schemas.microsoft.com/office/drawing/2014/main" id="{364B63A6-A201-FB5A-538B-95B1BBDB5882}"/>
              </a:ext>
            </a:extLst>
          </p:cNvPr>
          <p:cNvSpPr>
            <a:spLocks noGrp="1"/>
          </p:cNvSpPr>
          <p:nvPr>
            <p:ph sz="quarter" idx="17"/>
          </p:nvPr>
        </p:nvSpPr>
        <p:spPr>
          <a:xfrm>
            <a:off x="9089469" y="2847975"/>
            <a:ext cx="2651760" cy="328269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4" name="Picture Placeholder 5">
            <a:extLst>
              <a:ext uri="{FF2B5EF4-FFF2-40B4-BE49-F238E27FC236}">
                <a16:creationId xmlns:a16="http://schemas.microsoft.com/office/drawing/2014/main" id="{61463353-89A3-8479-757E-2D2C5C838750}"/>
              </a:ext>
            </a:extLst>
          </p:cNvPr>
          <p:cNvSpPr>
            <a:spLocks noGrp="1"/>
          </p:cNvSpPr>
          <p:nvPr>
            <p:ph type="pic" sz="quarter" idx="19" hasCustomPrompt="1"/>
          </p:nvPr>
        </p:nvSpPr>
        <p:spPr>
          <a:xfrm>
            <a:off x="457200" y="1653985"/>
            <a:ext cx="910265" cy="910265"/>
          </a:xfrm>
        </p:spPr>
        <p:txBody>
          <a:bodyPr/>
          <a:lstStyle>
            <a:lvl1pPr algn="ctr">
              <a:defRPr sz="1600" b="1">
                <a:solidFill>
                  <a:schemeClr val="accent2"/>
                </a:solidFill>
              </a:defRPr>
            </a:lvl1pPr>
          </a:lstStyle>
          <a:p>
            <a:r>
              <a:rPr lang="en-US" dirty="0"/>
              <a:t>ICON</a:t>
            </a:r>
          </a:p>
        </p:txBody>
      </p:sp>
      <p:sp>
        <p:nvSpPr>
          <p:cNvPr id="25" name="Picture Placeholder 5">
            <a:extLst>
              <a:ext uri="{FF2B5EF4-FFF2-40B4-BE49-F238E27FC236}">
                <a16:creationId xmlns:a16="http://schemas.microsoft.com/office/drawing/2014/main" id="{B4AA80AD-CFF1-0B2F-BEDF-133C41200B51}"/>
              </a:ext>
            </a:extLst>
          </p:cNvPr>
          <p:cNvSpPr>
            <a:spLocks noGrp="1"/>
          </p:cNvSpPr>
          <p:nvPr>
            <p:ph type="pic" sz="quarter" idx="20" hasCustomPrompt="1"/>
          </p:nvPr>
        </p:nvSpPr>
        <p:spPr>
          <a:xfrm>
            <a:off x="3338513" y="1653985"/>
            <a:ext cx="910265" cy="910265"/>
          </a:xfrm>
        </p:spPr>
        <p:txBody>
          <a:bodyPr/>
          <a:lstStyle>
            <a:lvl1pPr algn="ctr">
              <a:defRPr sz="1600" b="1">
                <a:solidFill>
                  <a:schemeClr val="accent2"/>
                </a:solidFill>
              </a:defRPr>
            </a:lvl1pPr>
          </a:lstStyle>
          <a:p>
            <a:r>
              <a:rPr lang="en-US" dirty="0"/>
              <a:t>ICON</a:t>
            </a:r>
          </a:p>
        </p:txBody>
      </p:sp>
      <p:sp>
        <p:nvSpPr>
          <p:cNvPr id="26" name="Picture Placeholder 5">
            <a:extLst>
              <a:ext uri="{FF2B5EF4-FFF2-40B4-BE49-F238E27FC236}">
                <a16:creationId xmlns:a16="http://schemas.microsoft.com/office/drawing/2014/main" id="{5B1744DD-FC14-FE55-44C8-4CA14976B02C}"/>
              </a:ext>
            </a:extLst>
          </p:cNvPr>
          <p:cNvSpPr>
            <a:spLocks noGrp="1"/>
          </p:cNvSpPr>
          <p:nvPr>
            <p:ph type="pic" sz="quarter" idx="21" hasCustomPrompt="1"/>
          </p:nvPr>
        </p:nvSpPr>
        <p:spPr>
          <a:xfrm>
            <a:off x="6216598" y="1653985"/>
            <a:ext cx="910265" cy="910265"/>
          </a:xfrm>
        </p:spPr>
        <p:txBody>
          <a:bodyPr/>
          <a:lstStyle>
            <a:lvl1pPr algn="ctr">
              <a:defRPr sz="1600" b="1">
                <a:solidFill>
                  <a:schemeClr val="accent2"/>
                </a:solidFill>
              </a:defRPr>
            </a:lvl1pPr>
          </a:lstStyle>
          <a:p>
            <a:r>
              <a:rPr lang="en-US" dirty="0"/>
              <a:t>ICON</a:t>
            </a:r>
          </a:p>
        </p:txBody>
      </p:sp>
      <p:sp>
        <p:nvSpPr>
          <p:cNvPr id="27" name="Picture Placeholder 5">
            <a:extLst>
              <a:ext uri="{FF2B5EF4-FFF2-40B4-BE49-F238E27FC236}">
                <a16:creationId xmlns:a16="http://schemas.microsoft.com/office/drawing/2014/main" id="{EE585404-DE28-08E0-5E61-C7585BE254B4}"/>
              </a:ext>
            </a:extLst>
          </p:cNvPr>
          <p:cNvSpPr>
            <a:spLocks noGrp="1"/>
          </p:cNvSpPr>
          <p:nvPr>
            <p:ph type="pic" sz="quarter" idx="23" hasCustomPrompt="1"/>
          </p:nvPr>
        </p:nvSpPr>
        <p:spPr>
          <a:xfrm>
            <a:off x="9089469" y="1653985"/>
            <a:ext cx="910265" cy="910265"/>
          </a:xfrm>
        </p:spPr>
        <p:txBody>
          <a:bodyPr/>
          <a:lstStyle>
            <a:lvl1pPr algn="ctr">
              <a:defRPr sz="1600" b="1">
                <a:solidFill>
                  <a:schemeClr val="accent2"/>
                </a:solidFill>
              </a:defRPr>
            </a:lvl1pPr>
          </a:lstStyle>
          <a:p>
            <a:r>
              <a:rPr lang="en-US" dirty="0"/>
              <a:t>ICON</a:t>
            </a:r>
          </a:p>
        </p:txBody>
      </p:sp>
    </p:spTree>
    <p:extLst>
      <p:ext uri="{BB962C8B-B14F-4D97-AF65-F5344CB8AC3E}">
        <p14:creationId xmlns:p14="http://schemas.microsoft.com/office/powerpoint/2010/main" val="2146096792"/>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p:cSld name="Five Columns with Icon">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AA569CC-FF0D-B940-87F9-2250AB9266C6}"/>
              </a:ext>
            </a:extLst>
          </p:cNvPr>
          <p:cNvSpPr>
            <a:spLocks noGrp="1"/>
          </p:cNvSpPr>
          <p:nvPr>
            <p:ph type="title"/>
          </p:nvPr>
        </p:nvSpPr>
        <p:spPr>
          <a:xfrm>
            <a:off x="457200" y="330411"/>
            <a:ext cx="11283950" cy="523220"/>
          </a:xfrm>
        </p:spPr>
        <p:txBody>
          <a:bodyPr/>
          <a:lstStyle/>
          <a:p>
            <a:r>
              <a:rPr lang="en-US"/>
              <a:t>Click to edit Master title style</a:t>
            </a:r>
          </a:p>
        </p:txBody>
      </p:sp>
      <p:sp>
        <p:nvSpPr>
          <p:cNvPr id="41" name="Picture Placeholder 5">
            <a:extLst>
              <a:ext uri="{FF2B5EF4-FFF2-40B4-BE49-F238E27FC236}">
                <a16:creationId xmlns:a16="http://schemas.microsoft.com/office/drawing/2014/main" id="{5370DC5B-8536-174B-9389-3D5708C8B338}"/>
              </a:ext>
            </a:extLst>
          </p:cNvPr>
          <p:cNvSpPr>
            <a:spLocks noGrp="1"/>
          </p:cNvSpPr>
          <p:nvPr>
            <p:ph type="pic" sz="quarter" idx="19" hasCustomPrompt="1"/>
          </p:nvPr>
        </p:nvSpPr>
        <p:spPr>
          <a:xfrm>
            <a:off x="457200" y="1653985"/>
            <a:ext cx="910265" cy="910265"/>
          </a:xfrm>
        </p:spPr>
        <p:txBody>
          <a:bodyPr/>
          <a:lstStyle>
            <a:lvl1pPr algn="ctr">
              <a:defRPr sz="1600" b="1">
                <a:solidFill>
                  <a:schemeClr val="accent2"/>
                </a:solidFill>
              </a:defRPr>
            </a:lvl1pPr>
          </a:lstStyle>
          <a:p>
            <a:r>
              <a:rPr lang="en-US" dirty="0"/>
              <a:t>ICON</a:t>
            </a:r>
          </a:p>
        </p:txBody>
      </p:sp>
      <p:sp>
        <p:nvSpPr>
          <p:cNvPr id="42" name="Picture Placeholder 5">
            <a:extLst>
              <a:ext uri="{FF2B5EF4-FFF2-40B4-BE49-F238E27FC236}">
                <a16:creationId xmlns:a16="http://schemas.microsoft.com/office/drawing/2014/main" id="{CDA008E6-3A9C-8E4F-A76D-AF654918D2E5}"/>
              </a:ext>
            </a:extLst>
          </p:cNvPr>
          <p:cNvSpPr>
            <a:spLocks noGrp="1"/>
          </p:cNvSpPr>
          <p:nvPr>
            <p:ph type="pic" sz="quarter" idx="20" hasCustomPrompt="1"/>
          </p:nvPr>
        </p:nvSpPr>
        <p:spPr>
          <a:xfrm>
            <a:off x="2761999" y="1653985"/>
            <a:ext cx="910265" cy="910265"/>
          </a:xfrm>
        </p:spPr>
        <p:txBody>
          <a:bodyPr/>
          <a:lstStyle>
            <a:lvl1pPr algn="ctr">
              <a:defRPr sz="1600" b="1">
                <a:solidFill>
                  <a:schemeClr val="accent2"/>
                </a:solidFill>
              </a:defRPr>
            </a:lvl1pPr>
          </a:lstStyle>
          <a:p>
            <a:r>
              <a:rPr lang="en-US" dirty="0"/>
              <a:t>ICON</a:t>
            </a:r>
          </a:p>
        </p:txBody>
      </p:sp>
      <p:sp>
        <p:nvSpPr>
          <p:cNvPr id="43" name="Picture Placeholder 5">
            <a:extLst>
              <a:ext uri="{FF2B5EF4-FFF2-40B4-BE49-F238E27FC236}">
                <a16:creationId xmlns:a16="http://schemas.microsoft.com/office/drawing/2014/main" id="{8CB4003F-B5B3-B04A-994D-D16287C1F333}"/>
              </a:ext>
            </a:extLst>
          </p:cNvPr>
          <p:cNvSpPr>
            <a:spLocks noGrp="1"/>
          </p:cNvSpPr>
          <p:nvPr>
            <p:ph type="pic" sz="quarter" idx="21" hasCustomPrompt="1"/>
          </p:nvPr>
        </p:nvSpPr>
        <p:spPr>
          <a:xfrm>
            <a:off x="5066799" y="1653985"/>
            <a:ext cx="910265" cy="910265"/>
          </a:xfrm>
        </p:spPr>
        <p:txBody>
          <a:bodyPr/>
          <a:lstStyle>
            <a:lvl1pPr algn="ctr">
              <a:defRPr sz="1600" b="1">
                <a:solidFill>
                  <a:schemeClr val="accent2"/>
                </a:solidFill>
              </a:defRPr>
            </a:lvl1pPr>
          </a:lstStyle>
          <a:p>
            <a:r>
              <a:rPr lang="en-US" dirty="0"/>
              <a:t>ICON</a:t>
            </a:r>
          </a:p>
        </p:txBody>
      </p:sp>
      <p:sp>
        <p:nvSpPr>
          <p:cNvPr id="44" name="Picture Placeholder 5">
            <a:extLst>
              <a:ext uri="{FF2B5EF4-FFF2-40B4-BE49-F238E27FC236}">
                <a16:creationId xmlns:a16="http://schemas.microsoft.com/office/drawing/2014/main" id="{F5744648-8088-2E4F-B87E-1364FAA9F1C2}"/>
              </a:ext>
            </a:extLst>
          </p:cNvPr>
          <p:cNvSpPr>
            <a:spLocks noGrp="1"/>
          </p:cNvSpPr>
          <p:nvPr>
            <p:ph type="pic" sz="quarter" idx="22" hasCustomPrompt="1"/>
          </p:nvPr>
        </p:nvSpPr>
        <p:spPr>
          <a:xfrm>
            <a:off x="7371599" y="1653985"/>
            <a:ext cx="910265" cy="910265"/>
          </a:xfrm>
        </p:spPr>
        <p:txBody>
          <a:bodyPr/>
          <a:lstStyle>
            <a:lvl1pPr algn="ctr">
              <a:defRPr sz="1600" b="1">
                <a:solidFill>
                  <a:schemeClr val="accent2"/>
                </a:solidFill>
              </a:defRPr>
            </a:lvl1pPr>
          </a:lstStyle>
          <a:p>
            <a:r>
              <a:rPr lang="en-US" dirty="0"/>
              <a:t>ICON</a:t>
            </a:r>
          </a:p>
        </p:txBody>
      </p:sp>
      <p:sp>
        <p:nvSpPr>
          <p:cNvPr id="11" name="Content Placeholder 4">
            <a:extLst>
              <a:ext uri="{FF2B5EF4-FFF2-40B4-BE49-F238E27FC236}">
                <a16:creationId xmlns:a16="http://schemas.microsoft.com/office/drawing/2014/main" id="{5A5AB37A-720B-9222-5881-A3C389E6BB4F}"/>
              </a:ext>
            </a:extLst>
          </p:cNvPr>
          <p:cNvSpPr>
            <a:spLocks noGrp="1"/>
          </p:cNvSpPr>
          <p:nvPr>
            <p:ph sz="quarter" idx="14"/>
          </p:nvPr>
        </p:nvSpPr>
        <p:spPr>
          <a:xfrm>
            <a:off x="457200" y="2847976"/>
            <a:ext cx="2057400" cy="3282696"/>
          </a:xfrm>
        </p:spPr>
        <p:txBody>
          <a:bodyPr/>
          <a:lstStyle>
            <a:lvl1pPr>
              <a:defRPr sz="1800"/>
            </a:lvl1pPr>
            <a:lvl2pPr>
              <a:defRPr sz="1200" b="0">
                <a:latin typeface="+mn-lt"/>
              </a:defRPr>
            </a:lvl2pPr>
            <a:lvl3pPr marL="171450" indent="-171450">
              <a:buFont typeface="Arial" panose="020B0604020202020204" pitchFamily="34" charset="0"/>
              <a:buChar char="•"/>
              <a:defRPr b="0"/>
            </a:lvl3pPr>
            <a:lvl4pPr marL="0" indent="0">
              <a:buNone/>
              <a:defRPr/>
            </a:lvl4pPr>
          </a:lstStyle>
          <a:p>
            <a:pPr lvl="0"/>
            <a:r>
              <a:rPr lang="en-US"/>
              <a:t>Click to edit Master text styles</a:t>
            </a:r>
          </a:p>
          <a:p>
            <a:pPr lvl="1"/>
            <a:r>
              <a:rPr lang="en-US"/>
              <a:t>Second level</a:t>
            </a:r>
          </a:p>
          <a:p>
            <a:pPr lvl="2"/>
            <a:r>
              <a:rPr lang="en-US"/>
              <a:t>Third level</a:t>
            </a:r>
          </a:p>
        </p:txBody>
      </p:sp>
      <p:sp>
        <p:nvSpPr>
          <p:cNvPr id="12" name="Content Placeholder 4">
            <a:extLst>
              <a:ext uri="{FF2B5EF4-FFF2-40B4-BE49-F238E27FC236}">
                <a16:creationId xmlns:a16="http://schemas.microsoft.com/office/drawing/2014/main" id="{D2918853-9C6D-150A-A346-FF5605299431}"/>
              </a:ext>
            </a:extLst>
          </p:cNvPr>
          <p:cNvSpPr>
            <a:spLocks noGrp="1"/>
          </p:cNvSpPr>
          <p:nvPr>
            <p:ph sz="quarter" idx="15"/>
          </p:nvPr>
        </p:nvSpPr>
        <p:spPr>
          <a:xfrm>
            <a:off x="2761999" y="2847976"/>
            <a:ext cx="2057400" cy="3282696"/>
          </a:xfrm>
        </p:spPr>
        <p:txBody>
          <a:bodyPr/>
          <a:lstStyle>
            <a:lvl1pPr>
              <a:defRPr sz="1800"/>
            </a:lvl1pPr>
            <a:lvl2pPr>
              <a:defRPr sz="1200" b="0">
                <a:latin typeface="+mn-lt"/>
              </a:defRPr>
            </a:lvl2pPr>
            <a:lvl3pPr marL="171450" indent="-171450">
              <a:buFont typeface="Arial" panose="020B0604020202020204" pitchFamily="34" charset="0"/>
              <a:buChar char="•"/>
              <a:defRPr sz="1200" b="0"/>
            </a:lvl3pPr>
            <a:lvl4pPr marL="0" indent="0">
              <a:buNone/>
              <a:defRPr sz="1200"/>
            </a:lvl4pPr>
          </a:lstStyle>
          <a:p>
            <a:pPr lvl="0"/>
            <a:r>
              <a:rPr lang="en-US"/>
              <a:t>Click to edit Master text styles</a:t>
            </a:r>
          </a:p>
          <a:p>
            <a:pPr lvl="1"/>
            <a:r>
              <a:rPr lang="en-US"/>
              <a:t>Second level</a:t>
            </a:r>
          </a:p>
          <a:p>
            <a:pPr lvl="2"/>
            <a:r>
              <a:rPr lang="en-US"/>
              <a:t>Third level</a:t>
            </a:r>
          </a:p>
        </p:txBody>
      </p:sp>
      <p:sp>
        <p:nvSpPr>
          <p:cNvPr id="13" name="Content Placeholder 4">
            <a:extLst>
              <a:ext uri="{FF2B5EF4-FFF2-40B4-BE49-F238E27FC236}">
                <a16:creationId xmlns:a16="http://schemas.microsoft.com/office/drawing/2014/main" id="{3533B0D9-7F44-608F-CE71-E656A0368501}"/>
              </a:ext>
            </a:extLst>
          </p:cNvPr>
          <p:cNvSpPr>
            <a:spLocks noGrp="1"/>
          </p:cNvSpPr>
          <p:nvPr>
            <p:ph sz="quarter" idx="16"/>
          </p:nvPr>
        </p:nvSpPr>
        <p:spPr>
          <a:xfrm>
            <a:off x="5066799" y="2847976"/>
            <a:ext cx="2057400" cy="3282696"/>
          </a:xfrm>
        </p:spPr>
        <p:txBody>
          <a:bodyPr/>
          <a:lstStyle>
            <a:lvl1pPr>
              <a:defRPr sz="1800"/>
            </a:lvl1pPr>
            <a:lvl2pPr>
              <a:defRPr sz="1200" b="0">
                <a:latin typeface="+mn-lt"/>
              </a:defRPr>
            </a:lvl2pPr>
            <a:lvl3pPr marL="171450" indent="-171450">
              <a:buFont typeface="Arial" panose="020B0604020202020204" pitchFamily="34" charset="0"/>
              <a:buChar char="•"/>
              <a:defRPr sz="1200" b="0"/>
            </a:lvl3pPr>
            <a:lvl4pPr marL="0" indent="0">
              <a:buNone/>
              <a:defRPr sz="1200"/>
            </a:lvl4pPr>
          </a:lstStyle>
          <a:p>
            <a:pPr lvl="0"/>
            <a:r>
              <a:rPr lang="en-US"/>
              <a:t>Click to edit Master text styles</a:t>
            </a:r>
          </a:p>
          <a:p>
            <a:pPr lvl="1"/>
            <a:r>
              <a:rPr lang="en-US"/>
              <a:t>Second level</a:t>
            </a:r>
          </a:p>
          <a:p>
            <a:pPr lvl="2"/>
            <a:r>
              <a:rPr lang="en-US"/>
              <a:t>Third level</a:t>
            </a:r>
          </a:p>
        </p:txBody>
      </p:sp>
      <p:sp>
        <p:nvSpPr>
          <p:cNvPr id="14" name="Content Placeholder 4">
            <a:extLst>
              <a:ext uri="{FF2B5EF4-FFF2-40B4-BE49-F238E27FC236}">
                <a16:creationId xmlns:a16="http://schemas.microsoft.com/office/drawing/2014/main" id="{E20383DF-8C66-43B2-3004-0D2B7D6FDAAB}"/>
              </a:ext>
            </a:extLst>
          </p:cNvPr>
          <p:cNvSpPr>
            <a:spLocks noGrp="1"/>
          </p:cNvSpPr>
          <p:nvPr>
            <p:ph sz="quarter" idx="17"/>
          </p:nvPr>
        </p:nvSpPr>
        <p:spPr>
          <a:xfrm>
            <a:off x="7371599" y="2847976"/>
            <a:ext cx="2057400" cy="3282696"/>
          </a:xfrm>
        </p:spPr>
        <p:txBody>
          <a:bodyPr/>
          <a:lstStyle>
            <a:lvl1pPr>
              <a:defRPr sz="1800"/>
            </a:lvl1pPr>
            <a:lvl2pPr>
              <a:defRPr sz="1200" b="0">
                <a:latin typeface="+mn-lt"/>
              </a:defRPr>
            </a:lvl2pPr>
            <a:lvl3pPr marL="171450" indent="-171450">
              <a:buFont typeface="Arial" panose="020B0604020202020204" pitchFamily="34" charset="0"/>
              <a:buChar char="•"/>
              <a:defRPr sz="1200" b="0"/>
            </a:lvl3pPr>
            <a:lvl4pPr marL="0" indent="0">
              <a:buNone/>
              <a:defRPr sz="1200"/>
            </a:lvl4pPr>
          </a:lstStyle>
          <a:p>
            <a:pPr lvl="0"/>
            <a:r>
              <a:rPr lang="en-US"/>
              <a:t>Click to edit Master text styles</a:t>
            </a:r>
          </a:p>
          <a:p>
            <a:pPr lvl="1"/>
            <a:r>
              <a:rPr lang="en-US"/>
              <a:t>Second level</a:t>
            </a:r>
          </a:p>
          <a:p>
            <a:pPr lvl="2"/>
            <a:r>
              <a:rPr lang="en-US"/>
              <a:t>Third level</a:t>
            </a:r>
          </a:p>
        </p:txBody>
      </p:sp>
      <p:sp>
        <p:nvSpPr>
          <p:cNvPr id="19" name="Content Placeholder 4">
            <a:extLst>
              <a:ext uri="{FF2B5EF4-FFF2-40B4-BE49-F238E27FC236}">
                <a16:creationId xmlns:a16="http://schemas.microsoft.com/office/drawing/2014/main" id="{DB71241C-5092-1A79-9E1D-336DC7E19F01}"/>
              </a:ext>
            </a:extLst>
          </p:cNvPr>
          <p:cNvSpPr>
            <a:spLocks noGrp="1"/>
          </p:cNvSpPr>
          <p:nvPr>
            <p:ph sz="quarter" idx="23"/>
          </p:nvPr>
        </p:nvSpPr>
        <p:spPr>
          <a:xfrm>
            <a:off x="9676399" y="2847976"/>
            <a:ext cx="2057400" cy="3282696"/>
          </a:xfrm>
        </p:spPr>
        <p:txBody>
          <a:bodyPr/>
          <a:lstStyle>
            <a:lvl1pPr>
              <a:defRPr sz="1800"/>
            </a:lvl1pPr>
            <a:lvl2pPr>
              <a:defRPr sz="1200" b="0">
                <a:latin typeface="+mn-lt"/>
              </a:defRPr>
            </a:lvl2pPr>
            <a:lvl3pPr marL="171450" indent="-171450">
              <a:buFont typeface="Arial" panose="020B0604020202020204" pitchFamily="34" charset="0"/>
              <a:buChar char="•"/>
              <a:defRPr sz="1200" b="0"/>
            </a:lvl3pPr>
            <a:lvl4pPr marL="0" indent="0">
              <a:buNone/>
              <a:defRPr sz="1200"/>
            </a:lvl4pPr>
          </a:lstStyle>
          <a:p>
            <a:pPr lvl="0"/>
            <a:r>
              <a:rPr lang="en-US"/>
              <a:t>Click to edit Master text styles</a:t>
            </a:r>
          </a:p>
          <a:p>
            <a:pPr lvl="1"/>
            <a:r>
              <a:rPr lang="en-US"/>
              <a:t>Second level</a:t>
            </a:r>
          </a:p>
          <a:p>
            <a:pPr lvl="2"/>
            <a:r>
              <a:rPr lang="en-US"/>
              <a:t>Third level</a:t>
            </a:r>
          </a:p>
        </p:txBody>
      </p:sp>
      <p:sp>
        <p:nvSpPr>
          <p:cNvPr id="2" name="Subtitle 2">
            <a:extLst>
              <a:ext uri="{FF2B5EF4-FFF2-40B4-BE49-F238E27FC236}">
                <a16:creationId xmlns:a16="http://schemas.microsoft.com/office/drawing/2014/main" id="{DABD4218-E660-A7F9-9552-F721F6608DDF}"/>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Footer Placeholder 4">
            <a:extLst>
              <a:ext uri="{FF2B5EF4-FFF2-40B4-BE49-F238E27FC236}">
                <a16:creationId xmlns:a16="http://schemas.microsoft.com/office/drawing/2014/main" id="{BFE5E869-1FFA-C3D5-C06D-AF2082FC9803}"/>
              </a:ext>
            </a:extLst>
          </p:cNvPr>
          <p:cNvSpPr>
            <a:spLocks noGrp="1"/>
          </p:cNvSpPr>
          <p:nvPr>
            <p:ph type="ftr" sz="quarter" idx="24"/>
          </p:nvPr>
        </p:nvSpPr>
        <p:spPr/>
        <p:txBody>
          <a:bodyPr/>
          <a:lstStyle/>
          <a:p>
            <a:endParaRPr lang="en-US" dirty="0"/>
          </a:p>
        </p:txBody>
      </p:sp>
      <p:sp>
        <p:nvSpPr>
          <p:cNvPr id="7" name="Picture Placeholder 5">
            <a:extLst>
              <a:ext uri="{FF2B5EF4-FFF2-40B4-BE49-F238E27FC236}">
                <a16:creationId xmlns:a16="http://schemas.microsoft.com/office/drawing/2014/main" id="{03305775-36CB-401B-5526-F6D839A417C0}"/>
              </a:ext>
            </a:extLst>
          </p:cNvPr>
          <p:cNvSpPr>
            <a:spLocks noGrp="1"/>
          </p:cNvSpPr>
          <p:nvPr>
            <p:ph type="pic" sz="quarter" idx="26" hasCustomPrompt="1"/>
          </p:nvPr>
        </p:nvSpPr>
        <p:spPr>
          <a:xfrm>
            <a:off x="9676399" y="1653985"/>
            <a:ext cx="910265" cy="910265"/>
          </a:xfrm>
        </p:spPr>
        <p:txBody>
          <a:bodyPr/>
          <a:lstStyle>
            <a:lvl1pPr algn="ctr">
              <a:defRPr sz="1600" b="1">
                <a:solidFill>
                  <a:schemeClr val="accent2"/>
                </a:solidFill>
              </a:defRPr>
            </a:lvl1pPr>
          </a:lstStyle>
          <a:p>
            <a:r>
              <a:rPr lang="en-US" dirty="0"/>
              <a:t>ICON</a:t>
            </a:r>
          </a:p>
        </p:txBody>
      </p:sp>
    </p:spTree>
    <p:extLst>
      <p:ext uri="{BB962C8B-B14F-4D97-AF65-F5344CB8AC3E}">
        <p14:creationId xmlns:p14="http://schemas.microsoft.com/office/powerpoint/2010/main" val="2976521189"/>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p:cSld name="Six Columns with Icon">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AA569CC-FF0D-B940-87F9-2250AB9266C6}"/>
              </a:ext>
            </a:extLst>
          </p:cNvPr>
          <p:cNvSpPr>
            <a:spLocks noGrp="1"/>
          </p:cNvSpPr>
          <p:nvPr>
            <p:ph type="title"/>
          </p:nvPr>
        </p:nvSpPr>
        <p:spPr>
          <a:xfrm>
            <a:off x="470061" y="1060704"/>
            <a:ext cx="3606639" cy="2216747"/>
          </a:xfrm>
        </p:spPr>
        <p:txBody>
          <a:bodyPr/>
          <a:lstStyle>
            <a:lvl1pPr algn="l" defTabSz="914400" rtl="0" eaLnBrk="1" latinLnBrk="0" hangingPunct="1">
              <a:lnSpc>
                <a:spcPct val="82000"/>
              </a:lnSpc>
              <a:spcBef>
                <a:spcPct val="0"/>
              </a:spcBef>
              <a:buNone/>
              <a:defRPr lang="en-US" sz="4000" b="0" kern="1200" cap="all" spc="-80" baseline="0" dirty="0">
                <a:solidFill>
                  <a:schemeClr val="tx1"/>
                </a:solidFill>
                <a:latin typeface="+mj-lt"/>
                <a:ea typeface="+mj-ea"/>
                <a:cs typeface="+mj-cs"/>
              </a:defRPr>
            </a:lvl1pPr>
          </a:lstStyle>
          <a:p>
            <a:r>
              <a:rPr lang="en-US"/>
              <a:t>Click to edit Master title style</a:t>
            </a:r>
            <a:endParaRPr lang="en-US" dirty="0"/>
          </a:p>
        </p:txBody>
      </p:sp>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hasCustomPrompt="1"/>
          </p:nvPr>
        </p:nvSpPr>
        <p:spPr>
          <a:xfrm>
            <a:off x="5026026" y="1628894"/>
            <a:ext cx="1911096" cy="1325880"/>
          </a:xfrm>
        </p:spPr>
        <p:txBody>
          <a:bodyPr/>
          <a:lstStyle>
            <a:lvl1pPr>
              <a:defRPr sz="1800">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173736" indent="-171450">
              <a:lnSpc>
                <a:spcPct val="105000"/>
              </a:lnSpc>
              <a:spcBef>
                <a:spcPts val="800"/>
              </a:spcBef>
              <a:buFont typeface="Arial" panose="020B060402020202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Click to edit text</a:t>
            </a:r>
          </a:p>
          <a:p>
            <a:pPr lvl="1"/>
            <a:r>
              <a:rPr lang="en-US" dirty="0"/>
              <a:t>Supporting info</a:t>
            </a:r>
          </a:p>
          <a:p>
            <a:pPr lvl="2"/>
            <a:r>
              <a:rPr lang="en-US" dirty="0"/>
              <a:t>Additional supporting</a:t>
            </a:r>
          </a:p>
        </p:txBody>
      </p:sp>
      <p:sp>
        <p:nvSpPr>
          <p:cNvPr id="15" name="Content Placeholder 4">
            <a:extLst>
              <a:ext uri="{FF2B5EF4-FFF2-40B4-BE49-F238E27FC236}">
                <a16:creationId xmlns:a16="http://schemas.microsoft.com/office/drawing/2014/main" id="{7D432E79-DAB3-8D4F-944D-0A5A85505AC7}"/>
              </a:ext>
            </a:extLst>
          </p:cNvPr>
          <p:cNvSpPr>
            <a:spLocks noGrp="1"/>
          </p:cNvSpPr>
          <p:nvPr>
            <p:ph sz="quarter" idx="14" hasCustomPrompt="1"/>
          </p:nvPr>
        </p:nvSpPr>
        <p:spPr>
          <a:xfrm>
            <a:off x="7424484" y="1628894"/>
            <a:ext cx="1914780" cy="1325880"/>
          </a:xfrm>
        </p:spPr>
        <p:txBody>
          <a:bodyPr/>
          <a:lstStyle>
            <a:lvl1pPr>
              <a:defRPr sz="1800">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173736" indent="-171450">
              <a:lnSpc>
                <a:spcPct val="105000"/>
              </a:lnSpc>
              <a:spcBef>
                <a:spcPts val="800"/>
              </a:spcBef>
              <a:buFont typeface="Arial" panose="020B060402020202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Click to edit text</a:t>
            </a:r>
          </a:p>
          <a:p>
            <a:pPr lvl="1"/>
            <a:r>
              <a:rPr lang="en-US" dirty="0"/>
              <a:t>Supporting info</a:t>
            </a:r>
          </a:p>
          <a:p>
            <a:pPr lvl="2"/>
            <a:r>
              <a:rPr lang="en-US" dirty="0"/>
              <a:t>Additional supporting</a:t>
            </a:r>
          </a:p>
        </p:txBody>
      </p:sp>
      <p:sp>
        <p:nvSpPr>
          <p:cNvPr id="16" name="Content Placeholder 4">
            <a:extLst>
              <a:ext uri="{FF2B5EF4-FFF2-40B4-BE49-F238E27FC236}">
                <a16:creationId xmlns:a16="http://schemas.microsoft.com/office/drawing/2014/main" id="{50040452-5FC8-0545-9A8E-C6C9DE8C8FB0}"/>
              </a:ext>
            </a:extLst>
          </p:cNvPr>
          <p:cNvSpPr>
            <a:spLocks noGrp="1"/>
          </p:cNvSpPr>
          <p:nvPr>
            <p:ph sz="quarter" idx="15" hasCustomPrompt="1"/>
          </p:nvPr>
        </p:nvSpPr>
        <p:spPr>
          <a:xfrm>
            <a:off x="9826627" y="1628894"/>
            <a:ext cx="1914780" cy="1325880"/>
          </a:xfrm>
        </p:spPr>
        <p:txBody>
          <a:bodyPr/>
          <a:lstStyle>
            <a:lvl1pPr>
              <a:defRPr sz="1800">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173736" indent="-171450">
              <a:lnSpc>
                <a:spcPct val="105000"/>
              </a:lnSpc>
              <a:spcBef>
                <a:spcPts val="800"/>
              </a:spcBef>
              <a:buFont typeface="Arial" panose="020B060402020202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Click to edit text</a:t>
            </a:r>
          </a:p>
          <a:p>
            <a:pPr lvl="1"/>
            <a:r>
              <a:rPr lang="en-US" dirty="0"/>
              <a:t>Supporting info</a:t>
            </a:r>
          </a:p>
          <a:p>
            <a:pPr lvl="2"/>
            <a:r>
              <a:rPr lang="en-US" dirty="0"/>
              <a:t>Additional supporting</a:t>
            </a:r>
          </a:p>
        </p:txBody>
      </p:sp>
      <p:sp>
        <p:nvSpPr>
          <p:cNvPr id="17" name="Content Placeholder 4">
            <a:extLst>
              <a:ext uri="{FF2B5EF4-FFF2-40B4-BE49-F238E27FC236}">
                <a16:creationId xmlns:a16="http://schemas.microsoft.com/office/drawing/2014/main" id="{13471936-5EAB-8A4A-9419-A5A08CF58BEE}"/>
              </a:ext>
            </a:extLst>
          </p:cNvPr>
          <p:cNvSpPr>
            <a:spLocks noGrp="1"/>
          </p:cNvSpPr>
          <p:nvPr>
            <p:ph sz="quarter" idx="16" hasCustomPrompt="1"/>
          </p:nvPr>
        </p:nvSpPr>
        <p:spPr>
          <a:xfrm>
            <a:off x="5026026" y="4637257"/>
            <a:ext cx="1914780" cy="1325880"/>
          </a:xfrm>
        </p:spPr>
        <p:txBody>
          <a:bodyPr/>
          <a:lstStyle>
            <a:lvl1pPr>
              <a:defRPr sz="1800">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173736" indent="-171450">
              <a:lnSpc>
                <a:spcPct val="105000"/>
              </a:lnSpc>
              <a:spcBef>
                <a:spcPts val="800"/>
              </a:spcBef>
              <a:buFont typeface="Arial" panose="020B060402020202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Click to edit text</a:t>
            </a:r>
          </a:p>
          <a:p>
            <a:pPr lvl="1"/>
            <a:r>
              <a:rPr lang="en-US" dirty="0"/>
              <a:t>Supporting info</a:t>
            </a:r>
          </a:p>
          <a:p>
            <a:pPr lvl="2"/>
            <a:r>
              <a:rPr lang="en-US" dirty="0"/>
              <a:t>Additional supporting</a:t>
            </a:r>
          </a:p>
        </p:txBody>
      </p:sp>
      <p:sp>
        <p:nvSpPr>
          <p:cNvPr id="18" name="Content Placeholder 4">
            <a:extLst>
              <a:ext uri="{FF2B5EF4-FFF2-40B4-BE49-F238E27FC236}">
                <a16:creationId xmlns:a16="http://schemas.microsoft.com/office/drawing/2014/main" id="{66A27CC9-5FC7-F245-B022-057A4C445220}"/>
              </a:ext>
            </a:extLst>
          </p:cNvPr>
          <p:cNvSpPr>
            <a:spLocks noGrp="1"/>
          </p:cNvSpPr>
          <p:nvPr>
            <p:ph sz="quarter" idx="17" hasCustomPrompt="1"/>
          </p:nvPr>
        </p:nvSpPr>
        <p:spPr>
          <a:xfrm>
            <a:off x="7426198" y="4637257"/>
            <a:ext cx="1914780" cy="1325880"/>
          </a:xfrm>
        </p:spPr>
        <p:txBody>
          <a:bodyPr/>
          <a:lstStyle>
            <a:lvl1pPr>
              <a:defRPr sz="1800">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173736" indent="-171450">
              <a:lnSpc>
                <a:spcPct val="105000"/>
              </a:lnSpc>
              <a:spcBef>
                <a:spcPts val="800"/>
              </a:spcBef>
              <a:buFont typeface="Arial" panose="020B060402020202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Click to edit text</a:t>
            </a:r>
          </a:p>
          <a:p>
            <a:pPr lvl="1"/>
            <a:r>
              <a:rPr lang="en-US" dirty="0"/>
              <a:t>Supporting info</a:t>
            </a:r>
          </a:p>
          <a:p>
            <a:pPr lvl="2"/>
            <a:r>
              <a:rPr lang="en-US" dirty="0"/>
              <a:t>Additional supporting</a:t>
            </a:r>
          </a:p>
        </p:txBody>
      </p:sp>
      <p:sp>
        <p:nvSpPr>
          <p:cNvPr id="20" name="Content Placeholder 4">
            <a:extLst>
              <a:ext uri="{FF2B5EF4-FFF2-40B4-BE49-F238E27FC236}">
                <a16:creationId xmlns:a16="http://schemas.microsoft.com/office/drawing/2014/main" id="{459EC634-3048-D346-B784-082073FA9F31}"/>
              </a:ext>
            </a:extLst>
          </p:cNvPr>
          <p:cNvSpPr>
            <a:spLocks noGrp="1"/>
          </p:cNvSpPr>
          <p:nvPr>
            <p:ph sz="quarter" idx="18" hasCustomPrompt="1"/>
          </p:nvPr>
        </p:nvSpPr>
        <p:spPr>
          <a:xfrm>
            <a:off x="9826370" y="4637257"/>
            <a:ext cx="1914780" cy="1325880"/>
          </a:xfrm>
        </p:spPr>
        <p:txBody>
          <a:bodyPr/>
          <a:lstStyle>
            <a:lvl1pPr>
              <a:defRPr sz="1800">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173736" indent="-171450">
              <a:lnSpc>
                <a:spcPct val="105000"/>
              </a:lnSpc>
              <a:spcBef>
                <a:spcPts val="800"/>
              </a:spcBef>
              <a:buFont typeface="Arial" panose="020B060402020202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Click to edit text</a:t>
            </a:r>
          </a:p>
          <a:p>
            <a:pPr lvl="1"/>
            <a:r>
              <a:rPr lang="en-US" dirty="0"/>
              <a:t>Supporting info</a:t>
            </a:r>
          </a:p>
          <a:p>
            <a:pPr lvl="2"/>
            <a:r>
              <a:rPr lang="en-US" dirty="0"/>
              <a:t>Additional supporting</a:t>
            </a:r>
          </a:p>
        </p:txBody>
      </p:sp>
      <p:sp>
        <p:nvSpPr>
          <p:cNvPr id="27" name="Picture Placeholder 5">
            <a:extLst>
              <a:ext uri="{FF2B5EF4-FFF2-40B4-BE49-F238E27FC236}">
                <a16:creationId xmlns:a16="http://schemas.microsoft.com/office/drawing/2014/main" id="{34DC33E8-D423-9B40-87E5-1D94061C298B}"/>
              </a:ext>
            </a:extLst>
          </p:cNvPr>
          <p:cNvSpPr>
            <a:spLocks noGrp="1"/>
          </p:cNvSpPr>
          <p:nvPr>
            <p:ph type="pic" sz="quarter" idx="25" hasCustomPrompt="1"/>
          </p:nvPr>
        </p:nvSpPr>
        <p:spPr>
          <a:xfrm>
            <a:off x="5026026" y="729335"/>
            <a:ext cx="603504" cy="603504"/>
          </a:xfrm>
        </p:spPr>
        <p:txBody>
          <a:bodyPr/>
          <a:lstStyle>
            <a:lvl1pPr algn="ctr">
              <a:defRPr sz="900" b="1">
                <a:solidFill>
                  <a:schemeClr val="accent2"/>
                </a:solidFill>
              </a:defRPr>
            </a:lvl1pPr>
          </a:lstStyle>
          <a:p>
            <a:r>
              <a:rPr lang="en-US" dirty="0"/>
              <a:t>ICON</a:t>
            </a:r>
          </a:p>
        </p:txBody>
      </p:sp>
      <p:sp>
        <p:nvSpPr>
          <p:cNvPr id="28" name="Picture Placeholder 5">
            <a:extLst>
              <a:ext uri="{FF2B5EF4-FFF2-40B4-BE49-F238E27FC236}">
                <a16:creationId xmlns:a16="http://schemas.microsoft.com/office/drawing/2014/main" id="{DE6F2096-D9C7-8E49-AFCA-62B8FE4E9878}"/>
              </a:ext>
            </a:extLst>
          </p:cNvPr>
          <p:cNvSpPr>
            <a:spLocks noGrp="1"/>
          </p:cNvSpPr>
          <p:nvPr>
            <p:ph type="pic" sz="quarter" idx="19" hasCustomPrompt="1"/>
          </p:nvPr>
        </p:nvSpPr>
        <p:spPr>
          <a:xfrm>
            <a:off x="7424484" y="729335"/>
            <a:ext cx="603504" cy="603504"/>
          </a:xfrm>
        </p:spPr>
        <p:txBody>
          <a:bodyPr/>
          <a:lstStyle>
            <a:lvl1pPr algn="ctr">
              <a:defRPr sz="900" b="1">
                <a:solidFill>
                  <a:schemeClr val="accent2"/>
                </a:solidFill>
              </a:defRPr>
            </a:lvl1pPr>
          </a:lstStyle>
          <a:p>
            <a:r>
              <a:rPr lang="en-US" dirty="0"/>
              <a:t>ICON</a:t>
            </a:r>
          </a:p>
        </p:txBody>
      </p:sp>
      <p:sp>
        <p:nvSpPr>
          <p:cNvPr id="29" name="Picture Placeholder 5">
            <a:extLst>
              <a:ext uri="{FF2B5EF4-FFF2-40B4-BE49-F238E27FC236}">
                <a16:creationId xmlns:a16="http://schemas.microsoft.com/office/drawing/2014/main" id="{FB40099E-0266-A147-9A72-BC2F9D2233DF}"/>
              </a:ext>
            </a:extLst>
          </p:cNvPr>
          <p:cNvSpPr>
            <a:spLocks noGrp="1"/>
          </p:cNvSpPr>
          <p:nvPr>
            <p:ph type="pic" sz="quarter" idx="20" hasCustomPrompt="1"/>
          </p:nvPr>
        </p:nvSpPr>
        <p:spPr>
          <a:xfrm>
            <a:off x="9826627" y="729335"/>
            <a:ext cx="603504" cy="603504"/>
          </a:xfrm>
        </p:spPr>
        <p:txBody>
          <a:bodyPr/>
          <a:lstStyle>
            <a:lvl1pPr algn="ctr">
              <a:defRPr sz="900" b="1">
                <a:solidFill>
                  <a:schemeClr val="accent2"/>
                </a:solidFill>
              </a:defRPr>
            </a:lvl1pPr>
          </a:lstStyle>
          <a:p>
            <a:r>
              <a:rPr lang="en-US" dirty="0"/>
              <a:t>ICON</a:t>
            </a:r>
          </a:p>
        </p:txBody>
      </p:sp>
      <p:sp>
        <p:nvSpPr>
          <p:cNvPr id="30" name="Picture Placeholder 5">
            <a:extLst>
              <a:ext uri="{FF2B5EF4-FFF2-40B4-BE49-F238E27FC236}">
                <a16:creationId xmlns:a16="http://schemas.microsoft.com/office/drawing/2014/main" id="{CC2E3A56-77D8-2C45-8669-B7C335914B1E}"/>
              </a:ext>
            </a:extLst>
          </p:cNvPr>
          <p:cNvSpPr>
            <a:spLocks noGrp="1"/>
          </p:cNvSpPr>
          <p:nvPr>
            <p:ph type="pic" sz="quarter" idx="21" hasCustomPrompt="1"/>
          </p:nvPr>
        </p:nvSpPr>
        <p:spPr>
          <a:xfrm>
            <a:off x="5026026" y="3732685"/>
            <a:ext cx="603504" cy="603504"/>
          </a:xfrm>
        </p:spPr>
        <p:txBody>
          <a:bodyPr/>
          <a:lstStyle>
            <a:lvl1pPr algn="ctr">
              <a:defRPr sz="900" b="1">
                <a:solidFill>
                  <a:schemeClr val="accent2"/>
                </a:solidFill>
              </a:defRPr>
            </a:lvl1pPr>
          </a:lstStyle>
          <a:p>
            <a:r>
              <a:rPr lang="en-US" dirty="0"/>
              <a:t>ICON</a:t>
            </a:r>
          </a:p>
        </p:txBody>
      </p:sp>
      <p:sp>
        <p:nvSpPr>
          <p:cNvPr id="31" name="Picture Placeholder 5">
            <a:extLst>
              <a:ext uri="{FF2B5EF4-FFF2-40B4-BE49-F238E27FC236}">
                <a16:creationId xmlns:a16="http://schemas.microsoft.com/office/drawing/2014/main" id="{0625094E-F66D-8E4E-8D13-805B9CEB83F9}"/>
              </a:ext>
            </a:extLst>
          </p:cNvPr>
          <p:cNvSpPr>
            <a:spLocks noGrp="1"/>
          </p:cNvSpPr>
          <p:nvPr>
            <p:ph type="pic" sz="quarter" idx="26" hasCustomPrompt="1"/>
          </p:nvPr>
        </p:nvSpPr>
        <p:spPr>
          <a:xfrm>
            <a:off x="7426198" y="3732685"/>
            <a:ext cx="603504" cy="603504"/>
          </a:xfrm>
        </p:spPr>
        <p:txBody>
          <a:bodyPr/>
          <a:lstStyle>
            <a:lvl1pPr algn="ctr">
              <a:defRPr sz="900" b="1">
                <a:solidFill>
                  <a:schemeClr val="accent2"/>
                </a:solidFill>
              </a:defRPr>
            </a:lvl1pPr>
          </a:lstStyle>
          <a:p>
            <a:r>
              <a:rPr lang="en-US" dirty="0"/>
              <a:t>ICON</a:t>
            </a:r>
          </a:p>
        </p:txBody>
      </p:sp>
      <p:sp>
        <p:nvSpPr>
          <p:cNvPr id="32" name="Picture Placeholder 5">
            <a:extLst>
              <a:ext uri="{FF2B5EF4-FFF2-40B4-BE49-F238E27FC236}">
                <a16:creationId xmlns:a16="http://schemas.microsoft.com/office/drawing/2014/main" id="{BF143E8C-E2D8-1C45-8A51-42C2D1DAA590}"/>
              </a:ext>
            </a:extLst>
          </p:cNvPr>
          <p:cNvSpPr>
            <a:spLocks noGrp="1"/>
          </p:cNvSpPr>
          <p:nvPr>
            <p:ph type="pic" sz="quarter" idx="27" hasCustomPrompt="1"/>
          </p:nvPr>
        </p:nvSpPr>
        <p:spPr>
          <a:xfrm>
            <a:off x="9826370" y="3732685"/>
            <a:ext cx="603504" cy="603504"/>
          </a:xfrm>
        </p:spPr>
        <p:txBody>
          <a:bodyPr/>
          <a:lstStyle>
            <a:lvl1pPr algn="ctr">
              <a:defRPr sz="900" b="1">
                <a:solidFill>
                  <a:schemeClr val="accent2"/>
                </a:solidFill>
              </a:defRPr>
            </a:lvl1pPr>
          </a:lstStyle>
          <a:p>
            <a:r>
              <a:rPr lang="en-US" dirty="0"/>
              <a:t>ICON</a:t>
            </a:r>
          </a:p>
        </p:txBody>
      </p:sp>
      <p:sp>
        <p:nvSpPr>
          <p:cNvPr id="7" name="Subtitle 2">
            <a:extLst>
              <a:ext uri="{FF2B5EF4-FFF2-40B4-BE49-F238E27FC236}">
                <a16:creationId xmlns:a16="http://schemas.microsoft.com/office/drawing/2014/main" id="{EE1A7E7A-CA20-2AF3-6276-3CD4865AA59C}"/>
              </a:ext>
            </a:extLst>
          </p:cNvPr>
          <p:cNvSpPr>
            <a:spLocks noGrp="1"/>
          </p:cNvSpPr>
          <p:nvPr>
            <p:ph type="subTitle" idx="10"/>
          </p:nvPr>
        </p:nvSpPr>
        <p:spPr>
          <a:xfrm>
            <a:off x="463629" y="3340309"/>
            <a:ext cx="3606639" cy="1577379"/>
          </a:xfrm>
        </p:spPr>
        <p:txBody>
          <a:bodyPr lIns="0" tIns="0" rIns="0" bIns="0">
            <a:noAutofit/>
          </a:bodyPr>
          <a:lstStyle>
            <a:lvl1pPr marL="0" indent="0" algn="l">
              <a:lnSpc>
                <a:spcPct val="103000"/>
              </a:lnSpc>
              <a:spcBef>
                <a:spcPts val="1600"/>
              </a:spcBef>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Footer Placeholder 3">
            <a:extLst>
              <a:ext uri="{FF2B5EF4-FFF2-40B4-BE49-F238E27FC236}">
                <a16:creationId xmlns:a16="http://schemas.microsoft.com/office/drawing/2014/main" id="{FEC37FF9-BDFA-188B-9133-77D75E41A2A7}"/>
              </a:ext>
            </a:extLst>
          </p:cNvPr>
          <p:cNvSpPr>
            <a:spLocks noGrp="1"/>
          </p:cNvSpPr>
          <p:nvPr>
            <p:ph type="ftr" sz="quarter" idx="28"/>
          </p:nvPr>
        </p:nvSpPr>
        <p:spPr/>
        <p:txBody>
          <a:bodyPr/>
          <a:lstStyle/>
          <a:p>
            <a:endParaRPr lang="en-US" dirty="0"/>
          </a:p>
        </p:txBody>
      </p:sp>
    </p:spTree>
    <p:extLst>
      <p:ext uri="{BB962C8B-B14F-4D97-AF65-F5344CB8AC3E}">
        <p14:creationId xmlns:p14="http://schemas.microsoft.com/office/powerpoint/2010/main" val="3764492627"/>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p:cSld name="Two 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6BBD33-6450-7846-8CB6-E0B4118F4460}"/>
              </a:ext>
            </a:extLst>
          </p:cNvPr>
          <p:cNvSpPr>
            <a:spLocks noGrp="1"/>
          </p:cNvSpPr>
          <p:nvPr>
            <p:ph type="title"/>
          </p:nvPr>
        </p:nvSpPr>
        <p:spPr/>
        <p:txBody>
          <a:bodyPr/>
          <a:lstStyle/>
          <a:p>
            <a:r>
              <a:rPr lang="en-US"/>
              <a:t>Click to edit Master title style</a:t>
            </a:r>
          </a:p>
        </p:txBody>
      </p:sp>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2560320"/>
            <a:ext cx="5524500" cy="3581400"/>
          </a:xfr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6217920" y="2560320"/>
            <a:ext cx="5524500" cy="3581400"/>
          </a:xfr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p:nvPr>
        </p:nvSpPr>
        <p:spPr>
          <a:xfrm>
            <a:off x="457200" y="1674617"/>
            <a:ext cx="5526088" cy="609600"/>
          </a:xfrm>
          <a:noFill/>
        </p:spPr>
        <p:txBody>
          <a:bodyPr lIns="0" rIns="0" anchor="b"/>
          <a:lstStyle>
            <a:lvl1pPr marL="0" indent="0" algn="l">
              <a:lnSpc>
                <a:spcPct val="103000"/>
              </a:lnSpc>
              <a:buNone/>
              <a:defRPr sz="1800" spc="-8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a:t>Click to edit Master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p:nvPr>
        </p:nvSpPr>
        <p:spPr>
          <a:xfrm>
            <a:off x="6217920" y="1674617"/>
            <a:ext cx="5530927" cy="609600"/>
          </a:xfrm>
          <a:noFill/>
        </p:spPr>
        <p:txBody>
          <a:bodyPr lIns="0" rIns="0" anchor="b"/>
          <a:lstStyle>
            <a:lvl1pPr marL="0" indent="0" algn="l">
              <a:lnSpc>
                <a:spcPct val="103000"/>
              </a:lnSpc>
              <a:buNone/>
              <a:defRPr sz="1800" spc="-8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a:t>Click to edit Master text styles</a:t>
            </a:r>
          </a:p>
        </p:txBody>
      </p:sp>
      <p:sp>
        <p:nvSpPr>
          <p:cNvPr id="3" name="Subtitle 2">
            <a:extLst>
              <a:ext uri="{FF2B5EF4-FFF2-40B4-BE49-F238E27FC236}">
                <a16:creationId xmlns:a16="http://schemas.microsoft.com/office/drawing/2014/main" id="{D4AB6EDE-B9E3-2FEC-28BD-062B2192BFDD}"/>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cxnSp>
        <p:nvCxnSpPr>
          <p:cNvPr id="4" name="Straight Connector 3">
            <a:extLst>
              <a:ext uri="{FF2B5EF4-FFF2-40B4-BE49-F238E27FC236}">
                <a16:creationId xmlns:a16="http://schemas.microsoft.com/office/drawing/2014/main" id="{6165C1F4-D2A3-AE3C-E925-2763A3F90A77}"/>
              </a:ext>
            </a:extLst>
          </p:cNvPr>
          <p:cNvCxnSpPr>
            <a:cxnSpLocks/>
          </p:cNvCxnSpPr>
          <p:nvPr/>
        </p:nvCxnSpPr>
        <p:spPr>
          <a:xfrm>
            <a:off x="457200" y="2313692"/>
            <a:ext cx="552608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978CA9B7-03CA-403D-77EE-5B135E9DED85}"/>
              </a:ext>
            </a:extLst>
          </p:cNvPr>
          <p:cNvCxnSpPr>
            <a:cxnSpLocks/>
          </p:cNvCxnSpPr>
          <p:nvPr/>
        </p:nvCxnSpPr>
        <p:spPr>
          <a:xfrm>
            <a:off x="6217921" y="2313692"/>
            <a:ext cx="553092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endParaRPr lang="en-US" dirty="0"/>
          </a:p>
        </p:txBody>
      </p:sp>
      <p:cxnSp>
        <p:nvCxnSpPr>
          <p:cNvPr id="9" name="Straight Connector 8">
            <a:extLst>
              <a:ext uri="{FF2B5EF4-FFF2-40B4-BE49-F238E27FC236}">
                <a16:creationId xmlns:a16="http://schemas.microsoft.com/office/drawing/2014/main" id="{0BEB1358-E750-5804-A780-F6E9D8846F95}"/>
              </a:ext>
            </a:extLst>
          </p:cNvPr>
          <p:cNvCxnSpPr>
            <a:cxnSpLocks/>
          </p:cNvCxnSpPr>
          <p:nvPr/>
        </p:nvCxnSpPr>
        <p:spPr>
          <a:xfrm>
            <a:off x="457200" y="2313692"/>
            <a:ext cx="552608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D69A88D8-3C33-F650-6C7A-BFB62ECFD9DC}"/>
              </a:ext>
            </a:extLst>
          </p:cNvPr>
          <p:cNvCxnSpPr>
            <a:cxnSpLocks/>
          </p:cNvCxnSpPr>
          <p:nvPr/>
        </p:nvCxnSpPr>
        <p:spPr>
          <a:xfrm>
            <a:off x="6217921" y="2313692"/>
            <a:ext cx="553092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2259105"/>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p:cSld name="Three 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6BBD33-6450-7846-8CB6-E0B4118F4460}"/>
              </a:ext>
            </a:extLst>
          </p:cNvPr>
          <p:cNvSpPr>
            <a:spLocks noGrp="1"/>
          </p:cNvSpPr>
          <p:nvPr>
            <p:ph type="title"/>
          </p:nvPr>
        </p:nvSpPr>
        <p:spPr/>
        <p:txBody>
          <a:bodyPr/>
          <a:lstStyle/>
          <a:p>
            <a:r>
              <a:rPr lang="en-US"/>
              <a:t>Click to edit Master title style</a:t>
            </a:r>
          </a:p>
        </p:txBody>
      </p:sp>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2560320"/>
            <a:ext cx="3619500" cy="3581400"/>
          </a:xfr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4286250" y="2560320"/>
            <a:ext cx="3619500" cy="3581400"/>
          </a:xfr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hasCustomPrompt="1"/>
          </p:nvPr>
        </p:nvSpPr>
        <p:spPr>
          <a:xfrm>
            <a:off x="457200" y="1674617"/>
            <a:ext cx="3621024" cy="609600"/>
          </a:xfr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dirty="0"/>
              <a:t>Click to edit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hasCustomPrompt="1"/>
          </p:nvPr>
        </p:nvSpPr>
        <p:spPr>
          <a:xfrm>
            <a:off x="4284145" y="1674617"/>
            <a:ext cx="3623711" cy="609600"/>
          </a:xfr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dirty="0"/>
              <a:t>Click to edit text styles</a:t>
            </a:r>
          </a:p>
        </p:txBody>
      </p:sp>
      <p:sp>
        <p:nvSpPr>
          <p:cNvPr id="9" name="Content Placeholder 3">
            <a:extLst>
              <a:ext uri="{FF2B5EF4-FFF2-40B4-BE49-F238E27FC236}">
                <a16:creationId xmlns:a16="http://schemas.microsoft.com/office/drawing/2014/main" id="{437BCDB7-1A3B-2946-9635-351C11A0EE3D}"/>
              </a:ext>
            </a:extLst>
          </p:cNvPr>
          <p:cNvSpPr>
            <a:spLocks noGrp="1"/>
          </p:cNvSpPr>
          <p:nvPr>
            <p:ph sz="quarter" idx="16"/>
          </p:nvPr>
        </p:nvSpPr>
        <p:spPr>
          <a:xfrm>
            <a:off x="8119872" y="2560320"/>
            <a:ext cx="3619500" cy="3581400"/>
          </a:xfr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4">
            <a:extLst>
              <a:ext uri="{FF2B5EF4-FFF2-40B4-BE49-F238E27FC236}">
                <a16:creationId xmlns:a16="http://schemas.microsoft.com/office/drawing/2014/main" id="{791A482C-DBEC-C941-A1E1-13448D3AFEA0}"/>
              </a:ext>
            </a:extLst>
          </p:cNvPr>
          <p:cNvSpPr>
            <a:spLocks noGrp="1"/>
          </p:cNvSpPr>
          <p:nvPr>
            <p:ph type="body" sz="quarter" idx="17" hasCustomPrompt="1"/>
          </p:nvPr>
        </p:nvSpPr>
        <p:spPr>
          <a:xfrm>
            <a:off x="8119872" y="1674617"/>
            <a:ext cx="3623711" cy="609600"/>
          </a:xfr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a:t>Click to edit text styles</a:t>
            </a:r>
          </a:p>
        </p:txBody>
      </p:sp>
      <p:sp>
        <p:nvSpPr>
          <p:cNvPr id="3" name="Subtitle 2">
            <a:extLst>
              <a:ext uri="{FF2B5EF4-FFF2-40B4-BE49-F238E27FC236}">
                <a16:creationId xmlns:a16="http://schemas.microsoft.com/office/drawing/2014/main" id="{42BA1978-4611-463F-E384-6CE04342946D}"/>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cxnSp>
        <p:nvCxnSpPr>
          <p:cNvPr id="6" name="Straight Connector 5">
            <a:extLst>
              <a:ext uri="{FF2B5EF4-FFF2-40B4-BE49-F238E27FC236}">
                <a16:creationId xmlns:a16="http://schemas.microsoft.com/office/drawing/2014/main" id="{F18D358F-54EE-E06E-C026-78728FEB2B03}"/>
              </a:ext>
            </a:extLst>
          </p:cNvPr>
          <p:cNvCxnSpPr>
            <a:cxnSpLocks/>
          </p:cNvCxnSpPr>
          <p:nvPr/>
        </p:nvCxnSpPr>
        <p:spPr>
          <a:xfrm>
            <a:off x="457200" y="2313692"/>
            <a:ext cx="36195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9D58224-FA6A-0638-2E17-75944CB87BB0}"/>
              </a:ext>
            </a:extLst>
          </p:cNvPr>
          <p:cNvCxnSpPr>
            <a:cxnSpLocks/>
          </p:cNvCxnSpPr>
          <p:nvPr/>
        </p:nvCxnSpPr>
        <p:spPr>
          <a:xfrm>
            <a:off x="4288356" y="2313692"/>
            <a:ext cx="36195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3CBD5A9-7F3A-CFA5-21AA-7FD2C607BA76}"/>
              </a:ext>
            </a:extLst>
          </p:cNvPr>
          <p:cNvCxnSpPr>
            <a:cxnSpLocks/>
          </p:cNvCxnSpPr>
          <p:nvPr/>
        </p:nvCxnSpPr>
        <p:spPr>
          <a:xfrm>
            <a:off x="8124083" y="2313692"/>
            <a:ext cx="36195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Footer Placeholder 2">
            <a:extLst>
              <a:ext uri="{FF2B5EF4-FFF2-40B4-BE49-F238E27FC236}">
                <a16:creationId xmlns:a16="http://schemas.microsoft.com/office/drawing/2014/main" id="{AF89F2CB-B982-186D-0795-34A2EF924AF6}"/>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endParaRPr lang="en-US" dirty="0"/>
          </a:p>
        </p:txBody>
      </p:sp>
      <p:cxnSp>
        <p:nvCxnSpPr>
          <p:cNvPr id="14" name="Straight Connector 13">
            <a:extLst>
              <a:ext uri="{FF2B5EF4-FFF2-40B4-BE49-F238E27FC236}">
                <a16:creationId xmlns:a16="http://schemas.microsoft.com/office/drawing/2014/main" id="{1641C55D-EA43-41FF-3903-95C51EF38490}"/>
              </a:ext>
            </a:extLst>
          </p:cNvPr>
          <p:cNvCxnSpPr>
            <a:cxnSpLocks/>
          </p:cNvCxnSpPr>
          <p:nvPr/>
        </p:nvCxnSpPr>
        <p:spPr>
          <a:xfrm>
            <a:off x="457200" y="2313692"/>
            <a:ext cx="36195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976D381-8EF5-313B-4F83-61D85344F348}"/>
              </a:ext>
            </a:extLst>
          </p:cNvPr>
          <p:cNvCxnSpPr>
            <a:cxnSpLocks/>
          </p:cNvCxnSpPr>
          <p:nvPr/>
        </p:nvCxnSpPr>
        <p:spPr>
          <a:xfrm>
            <a:off x="4288356" y="2313692"/>
            <a:ext cx="36195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1CA83F21-7A50-8B03-B0AE-056294AA8398}"/>
              </a:ext>
            </a:extLst>
          </p:cNvPr>
          <p:cNvCxnSpPr>
            <a:cxnSpLocks/>
          </p:cNvCxnSpPr>
          <p:nvPr/>
        </p:nvCxnSpPr>
        <p:spPr>
          <a:xfrm>
            <a:off x="8124083" y="2313692"/>
            <a:ext cx="36195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52682264"/>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p:cSld name="Grid Layout 1-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6BBD33-6450-7846-8CB6-E0B4118F4460}"/>
              </a:ext>
            </a:extLst>
          </p:cNvPr>
          <p:cNvSpPr>
            <a:spLocks noGrp="1"/>
          </p:cNvSpPr>
          <p:nvPr>
            <p:ph type="title"/>
          </p:nvPr>
        </p:nvSpPr>
        <p:spPr/>
        <p:txBody>
          <a:bodyPr/>
          <a:lstStyle/>
          <a:p>
            <a:r>
              <a:rPr lang="en-US"/>
              <a:t>Click to edit Master title style</a:t>
            </a:r>
          </a:p>
        </p:txBody>
      </p:sp>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1813335"/>
            <a:ext cx="5162550" cy="4320763"/>
          </a:xfrm>
        </p:spPr>
        <p:txBody>
          <a:bodyPr lIns="0" rIns="0"/>
          <a:lstStyle/>
          <a:p>
            <a:pPr lvl="0"/>
            <a:r>
              <a:rPr lang="en-US"/>
              <a:t>Click to edit Master text styles</a:t>
            </a:r>
          </a:p>
          <a:p>
            <a:pPr lvl="1"/>
            <a:r>
              <a:rPr lang="en-US"/>
              <a:t>Second level</a:t>
            </a:r>
          </a:p>
          <a:p>
            <a:pPr lvl="2"/>
            <a:r>
              <a:rPr lang="en-US"/>
              <a:t>Third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6211957" y="1813336"/>
            <a:ext cx="5505393" cy="1800408"/>
          </a:xfrm>
        </p:spPr>
        <p:txBody>
          <a:bodyPr lIns="0" rIns="0"/>
          <a:lstStyle/>
          <a:p>
            <a:pPr lvl="0"/>
            <a:r>
              <a:rPr lang="en-US"/>
              <a:t>Click to edit Master text styles</a:t>
            </a:r>
          </a:p>
          <a:p>
            <a:pPr lvl="1"/>
            <a:r>
              <a:rPr lang="en-US"/>
              <a:t>Second level</a:t>
            </a:r>
          </a:p>
          <a:p>
            <a:pPr lvl="2"/>
            <a:r>
              <a:rPr lang="en-US"/>
              <a:t>Third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hasCustomPrompt="1"/>
          </p:nvPr>
        </p:nvSpPr>
        <p:spPr>
          <a:xfrm>
            <a:off x="469900" y="1371600"/>
            <a:ext cx="5150682" cy="304800"/>
          </a:xfrm>
          <a:noFill/>
        </p:spPr>
        <p:txBody>
          <a:bodyPr lIns="0" tIns="0" rIns="0" anchor="b"/>
          <a:lstStyle>
            <a:lvl1pPr marL="0" indent="0" algn="l">
              <a:lnSpc>
                <a:spcPct val="103000"/>
              </a:lnSpc>
              <a:buNone/>
              <a:defRPr sz="1200" b="0" cap="all" spc="-2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dirty="0"/>
              <a:t>Click to edit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hasCustomPrompt="1"/>
          </p:nvPr>
        </p:nvSpPr>
        <p:spPr>
          <a:xfrm>
            <a:off x="6210302" y="1371600"/>
            <a:ext cx="5511798" cy="304800"/>
          </a:xfrm>
          <a:noFill/>
        </p:spPr>
        <p:txBody>
          <a:bodyPr lIns="0" tIns="0" rIns="0" anchor="b"/>
          <a:lstStyle>
            <a:lvl1pPr marL="0" indent="0" algn="l">
              <a:lnSpc>
                <a:spcPct val="103000"/>
              </a:lnSpc>
              <a:buNone/>
              <a:defRPr sz="1200" b="0" cap="all" spc="-2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dirty="0"/>
              <a:t>Click to edit text styles</a:t>
            </a:r>
          </a:p>
        </p:txBody>
      </p:sp>
      <p:sp>
        <p:nvSpPr>
          <p:cNvPr id="9" name="Content Placeholder 3">
            <a:extLst>
              <a:ext uri="{FF2B5EF4-FFF2-40B4-BE49-F238E27FC236}">
                <a16:creationId xmlns:a16="http://schemas.microsoft.com/office/drawing/2014/main" id="{437BCDB7-1A3B-2946-9635-351C11A0EE3D}"/>
              </a:ext>
            </a:extLst>
          </p:cNvPr>
          <p:cNvSpPr>
            <a:spLocks noGrp="1"/>
          </p:cNvSpPr>
          <p:nvPr>
            <p:ph sz="quarter" idx="16"/>
          </p:nvPr>
        </p:nvSpPr>
        <p:spPr>
          <a:xfrm>
            <a:off x="6221167" y="4333691"/>
            <a:ext cx="5505393" cy="1800408"/>
          </a:xfrm>
        </p:spPr>
        <p:txBody>
          <a:bodyPr lIns="0" rIns="0"/>
          <a:lstStyle/>
          <a:p>
            <a:pPr lvl="0"/>
            <a:r>
              <a:rPr lang="en-US"/>
              <a:t>Click to edit Master text styles</a:t>
            </a:r>
          </a:p>
          <a:p>
            <a:pPr lvl="1"/>
            <a:r>
              <a:rPr lang="en-US"/>
              <a:t>Second level</a:t>
            </a:r>
          </a:p>
          <a:p>
            <a:pPr lvl="2"/>
            <a:r>
              <a:rPr lang="en-US"/>
              <a:t>Third level</a:t>
            </a:r>
          </a:p>
        </p:txBody>
      </p:sp>
      <p:sp>
        <p:nvSpPr>
          <p:cNvPr id="11" name="Text Placeholder 4">
            <a:extLst>
              <a:ext uri="{FF2B5EF4-FFF2-40B4-BE49-F238E27FC236}">
                <a16:creationId xmlns:a16="http://schemas.microsoft.com/office/drawing/2014/main" id="{791A482C-DBEC-C941-A1E1-13448D3AFEA0}"/>
              </a:ext>
            </a:extLst>
          </p:cNvPr>
          <p:cNvSpPr>
            <a:spLocks noGrp="1"/>
          </p:cNvSpPr>
          <p:nvPr>
            <p:ph type="body" sz="quarter" idx="17" hasCustomPrompt="1"/>
          </p:nvPr>
        </p:nvSpPr>
        <p:spPr>
          <a:xfrm>
            <a:off x="6217318" y="3897826"/>
            <a:ext cx="5511798" cy="304800"/>
          </a:xfrm>
          <a:noFill/>
        </p:spPr>
        <p:txBody>
          <a:bodyPr lIns="0" tIns="0" rIns="0" anchor="b"/>
          <a:lstStyle>
            <a:lvl1pPr marL="0" indent="0" algn="l">
              <a:lnSpc>
                <a:spcPct val="103000"/>
              </a:lnSpc>
              <a:buNone/>
              <a:defRPr sz="1200" b="0" cap="all" spc="-2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a:t>Click to edit text styles</a:t>
            </a:r>
          </a:p>
        </p:txBody>
      </p:sp>
      <p:sp>
        <p:nvSpPr>
          <p:cNvPr id="3" name="Subtitle 2">
            <a:extLst>
              <a:ext uri="{FF2B5EF4-FFF2-40B4-BE49-F238E27FC236}">
                <a16:creationId xmlns:a16="http://schemas.microsoft.com/office/drawing/2014/main" id="{30A5E50C-D607-8D19-0F50-A726D016E71C}"/>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Footer Placeholder 2">
            <a:extLst>
              <a:ext uri="{FF2B5EF4-FFF2-40B4-BE49-F238E27FC236}">
                <a16:creationId xmlns:a16="http://schemas.microsoft.com/office/drawing/2014/main" id="{070AE4D4-684F-6B8D-2597-6B86BC4E848D}"/>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endParaRPr lang="en-US" dirty="0"/>
          </a:p>
        </p:txBody>
      </p:sp>
    </p:spTree>
    <p:extLst>
      <p:ext uri="{BB962C8B-B14F-4D97-AF65-F5344CB8AC3E}">
        <p14:creationId xmlns:p14="http://schemas.microsoft.com/office/powerpoint/2010/main" val="3915536561"/>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p:cSld name="Grid Layout 1-2-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6BBD33-6450-7846-8CB6-E0B4118F4460}"/>
              </a:ext>
            </a:extLst>
          </p:cNvPr>
          <p:cNvSpPr>
            <a:spLocks noGrp="1"/>
          </p:cNvSpPr>
          <p:nvPr>
            <p:ph type="title"/>
          </p:nvPr>
        </p:nvSpPr>
        <p:spPr/>
        <p:txBody>
          <a:bodyPr/>
          <a:lstStyle/>
          <a:p>
            <a:r>
              <a:rPr lang="en-US"/>
              <a:t>Click to edit Master title style</a:t>
            </a:r>
          </a:p>
        </p:txBody>
      </p:sp>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1813335"/>
            <a:ext cx="3605564" cy="4320764"/>
          </a:xfrm>
        </p:spPr>
        <p:txBody>
          <a:bodyPr lIns="0" rIns="0"/>
          <a:lstStyle/>
          <a:p>
            <a:pPr lvl="0"/>
            <a:r>
              <a:rPr lang="en-US"/>
              <a:t>Click to edit Master text styles</a:t>
            </a:r>
          </a:p>
          <a:p>
            <a:pPr lvl="1"/>
            <a:r>
              <a:rPr lang="en-US"/>
              <a:t>Second level</a:t>
            </a:r>
          </a:p>
          <a:p>
            <a:pPr lvl="2"/>
            <a:r>
              <a:rPr lang="en-US"/>
              <a:t>Third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4295794" y="1813336"/>
            <a:ext cx="3605194" cy="1800408"/>
          </a:xfrm>
        </p:spPr>
        <p:txBody>
          <a:bodyPr lIns="0" rIns="0"/>
          <a:lstStyle/>
          <a:p>
            <a:pPr lvl="0"/>
            <a:r>
              <a:rPr lang="en-US"/>
              <a:t>Click to edit Master text styles</a:t>
            </a:r>
          </a:p>
          <a:p>
            <a:pPr lvl="1"/>
            <a:r>
              <a:rPr lang="en-US"/>
              <a:t>Second level</a:t>
            </a:r>
          </a:p>
          <a:p>
            <a:pPr lvl="2"/>
            <a:r>
              <a:rPr lang="en-US"/>
              <a:t>Third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hasCustomPrompt="1"/>
          </p:nvPr>
        </p:nvSpPr>
        <p:spPr>
          <a:xfrm>
            <a:off x="469900" y="1371600"/>
            <a:ext cx="3597275" cy="304800"/>
          </a:xfrm>
          <a:noFill/>
        </p:spPr>
        <p:txBody>
          <a:bodyPr vert="horz" lIns="0" tIns="0" rIns="0" bIns="0" rtlCol="0" anchor="b">
            <a:noAutofit/>
          </a:bodyPr>
          <a:lstStyle>
            <a:lvl1pPr>
              <a:defRPr lang="en-US" sz="1200" spc="-20">
                <a:solidFill>
                  <a:schemeClr val="tx1"/>
                </a:solidFill>
              </a:defRPr>
            </a:lvl1pPr>
          </a:lstStyle>
          <a:p>
            <a:pPr marL="0" lvl="0" indent="0">
              <a:lnSpc>
                <a:spcPct val="103000"/>
              </a:lnSpc>
              <a:buNone/>
            </a:pPr>
            <a:r>
              <a:rPr lang="en-US" dirty="0"/>
              <a:t>Click to edit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hasCustomPrompt="1"/>
          </p:nvPr>
        </p:nvSpPr>
        <p:spPr>
          <a:xfrm>
            <a:off x="4295775" y="1371600"/>
            <a:ext cx="3609389" cy="304800"/>
          </a:xfrm>
          <a:noFill/>
        </p:spPr>
        <p:txBody>
          <a:bodyPr vert="horz" lIns="0" tIns="0" rIns="0" bIns="0" rtlCol="0" anchor="b">
            <a:noAutofit/>
          </a:bodyPr>
          <a:lstStyle>
            <a:lvl1pPr>
              <a:defRPr lang="en-US" sz="1200" spc="-20">
                <a:solidFill>
                  <a:schemeClr val="tx1"/>
                </a:solidFill>
              </a:defRPr>
            </a:lvl1pPr>
          </a:lstStyle>
          <a:p>
            <a:pPr marL="0" lvl="0" indent="0">
              <a:lnSpc>
                <a:spcPct val="103000"/>
              </a:lnSpc>
              <a:buNone/>
            </a:pPr>
            <a:r>
              <a:rPr lang="en-US" dirty="0"/>
              <a:t>Click to edit text styles</a:t>
            </a:r>
          </a:p>
        </p:txBody>
      </p:sp>
      <p:sp>
        <p:nvSpPr>
          <p:cNvPr id="9" name="Content Placeholder 3">
            <a:extLst>
              <a:ext uri="{FF2B5EF4-FFF2-40B4-BE49-F238E27FC236}">
                <a16:creationId xmlns:a16="http://schemas.microsoft.com/office/drawing/2014/main" id="{437BCDB7-1A3B-2946-9635-351C11A0EE3D}"/>
              </a:ext>
            </a:extLst>
          </p:cNvPr>
          <p:cNvSpPr>
            <a:spLocks noGrp="1"/>
          </p:cNvSpPr>
          <p:nvPr>
            <p:ph sz="quarter" idx="16"/>
          </p:nvPr>
        </p:nvSpPr>
        <p:spPr>
          <a:xfrm>
            <a:off x="4295794" y="4333691"/>
            <a:ext cx="3605194" cy="1800408"/>
          </a:xfrm>
        </p:spPr>
        <p:txBody>
          <a:bodyPr lIns="0" rIns="0"/>
          <a:lstStyle/>
          <a:p>
            <a:pPr lvl="0"/>
            <a:r>
              <a:rPr lang="en-US"/>
              <a:t>Click to edit Master text styles</a:t>
            </a:r>
          </a:p>
          <a:p>
            <a:pPr lvl="1"/>
            <a:r>
              <a:rPr lang="en-US"/>
              <a:t>Second level</a:t>
            </a:r>
          </a:p>
          <a:p>
            <a:pPr lvl="2"/>
            <a:r>
              <a:rPr lang="en-US"/>
              <a:t>Third level</a:t>
            </a:r>
          </a:p>
        </p:txBody>
      </p:sp>
      <p:sp>
        <p:nvSpPr>
          <p:cNvPr id="11" name="Text Placeholder 4">
            <a:extLst>
              <a:ext uri="{FF2B5EF4-FFF2-40B4-BE49-F238E27FC236}">
                <a16:creationId xmlns:a16="http://schemas.microsoft.com/office/drawing/2014/main" id="{791A482C-DBEC-C941-A1E1-13448D3AFEA0}"/>
              </a:ext>
            </a:extLst>
          </p:cNvPr>
          <p:cNvSpPr>
            <a:spLocks noGrp="1"/>
          </p:cNvSpPr>
          <p:nvPr>
            <p:ph type="body" sz="quarter" idx="17" hasCustomPrompt="1"/>
          </p:nvPr>
        </p:nvSpPr>
        <p:spPr>
          <a:xfrm>
            <a:off x="4295775" y="3897826"/>
            <a:ext cx="3609389" cy="304800"/>
          </a:xfrm>
          <a:noFill/>
        </p:spPr>
        <p:txBody>
          <a:bodyPr vert="horz" lIns="0" tIns="0" rIns="0" bIns="0" rtlCol="0" anchor="b">
            <a:noAutofit/>
          </a:bodyPr>
          <a:lstStyle>
            <a:lvl1pPr>
              <a:defRPr lang="en-US" sz="1200" spc="-20">
                <a:solidFill>
                  <a:schemeClr val="tx1"/>
                </a:solidFill>
              </a:defRPr>
            </a:lvl1pPr>
          </a:lstStyle>
          <a:p>
            <a:pPr marL="0" lvl="0" indent="0">
              <a:lnSpc>
                <a:spcPct val="103000"/>
              </a:lnSpc>
              <a:buNone/>
            </a:pPr>
            <a:r>
              <a:rPr lang="en-US" dirty="0"/>
              <a:t>Click to edit text styles</a:t>
            </a:r>
          </a:p>
        </p:txBody>
      </p:sp>
      <p:sp>
        <p:nvSpPr>
          <p:cNvPr id="12" name="Content Placeholder 3">
            <a:extLst>
              <a:ext uri="{FF2B5EF4-FFF2-40B4-BE49-F238E27FC236}">
                <a16:creationId xmlns:a16="http://schemas.microsoft.com/office/drawing/2014/main" id="{75C92760-7FAF-3541-A0D0-29535DE03005}"/>
              </a:ext>
            </a:extLst>
          </p:cNvPr>
          <p:cNvSpPr>
            <a:spLocks noGrp="1"/>
          </p:cNvSpPr>
          <p:nvPr>
            <p:ph sz="quarter" idx="18"/>
          </p:nvPr>
        </p:nvSpPr>
        <p:spPr>
          <a:xfrm>
            <a:off x="8134018" y="1813336"/>
            <a:ext cx="3607132" cy="1800408"/>
          </a:xfrm>
        </p:spPr>
        <p:txBody>
          <a:bodyPr lIns="0" rIns="0"/>
          <a:lstStyle/>
          <a:p>
            <a:pPr lvl="0"/>
            <a:r>
              <a:rPr lang="en-US"/>
              <a:t>Click to edit Master text styles</a:t>
            </a:r>
          </a:p>
          <a:p>
            <a:pPr lvl="1"/>
            <a:r>
              <a:rPr lang="en-US"/>
              <a:t>Second level</a:t>
            </a:r>
          </a:p>
          <a:p>
            <a:pPr lvl="2"/>
            <a:r>
              <a:rPr lang="en-US"/>
              <a:t>Third level</a:t>
            </a:r>
          </a:p>
        </p:txBody>
      </p:sp>
      <p:sp>
        <p:nvSpPr>
          <p:cNvPr id="13" name="Text Placeholder 4">
            <a:extLst>
              <a:ext uri="{FF2B5EF4-FFF2-40B4-BE49-F238E27FC236}">
                <a16:creationId xmlns:a16="http://schemas.microsoft.com/office/drawing/2014/main" id="{557453D9-6621-174C-8ADE-72FF8E604E0B}"/>
              </a:ext>
            </a:extLst>
          </p:cNvPr>
          <p:cNvSpPr>
            <a:spLocks noGrp="1"/>
          </p:cNvSpPr>
          <p:nvPr>
            <p:ph type="body" sz="quarter" idx="19" hasCustomPrompt="1"/>
          </p:nvPr>
        </p:nvSpPr>
        <p:spPr>
          <a:xfrm>
            <a:off x="8134008" y="1371600"/>
            <a:ext cx="3607142" cy="304800"/>
          </a:xfrm>
          <a:noFill/>
        </p:spPr>
        <p:txBody>
          <a:bodyPr vert="horz" lIns="0" tIns="0" rIns="0" bIns="0" rtlCol="0" anchor="b">
            <a:noAutofit/>
          </a:bodyPr>
          <a:lstStyle>
            <a:lvl1pPr>
              <a:defRPr lang="en-US" sz="1200" spc="-20">
                <a:solidFill>
                  <a:schemeClr val="tx1"/>
                </a:solidFill>
              </a:defRPr>
            </a:lvl1pPr>
          </a:lstStyle>
          <a:p>
            <a:pPr marL="0" lvl="0" indent="0">
              <a:lnSpc>
                <a:spcPct val="103000"/>
              </a:lnSpc>
              <a:buNone/>
            </a:pPr>
            <a:r>
              <a:rPr lang="en-US" dirty="0"/>
              <a:t>Click to edit text styles</a:t>
            </a:r>
          </a:p>
        </p:txBody>
      </p:sp>
      <p:sp>
        <p:nvSpPr>
          <p:cNvPr id="14" name="Content Placeholder 3">
            <a:extLst>
              <a:ext uri="{FF2B5EF4-FFF2-40B4-BE49-F238E27FC236}">
                <a16:creationId xmlns:a16="http://schemas.microsoft.com/office/drawing/2014/main" id="{FF24BD57-4EBC-1245-B2DC-98FA8B450451}"/>
              </a:ext>
            </a:extLst>
          </p:cNvPr>
          <p:cNvSpPr>
            <a:spLocks noGrp="1"/>
          </p:cNvSpPr>
          <p:nvPr>
            <p:ph sz="quarter" idx="20"/>
          </p:nvPr>
        </p:nvSpPr>
        <p:spPr>
          <a:xfrm>
            <a:off x="8134018" y="4333691"/>
            <a:ext cx="3607132" cy="1800408"/>
          </a:xfrm>
        </p:spPr>
        <p:txBody>
          <a:bodyPr lIns="0" rIns="0"/>
          <a:lstStyle/>
          <a:p>
            <a:pPr lvl="0"/>
            <a:r>
              <a:rPr lang="en-US"/>
              <a:t>Click to edit Master text styles</a:t>
            </a:r>
          </a:p>
          <a:p>
            <a:pPr lvl="1"/>
            <a:r>
              <a:rPr lang="en-US"/>
              <a:t>Second level</a:t>
            </a:r>
          </a:p>
          <a:p>
            <a:pPr lvl="2"/>
            <a:r>
              <a:rPr lang="en-US"/>
              <a:t>Third level</a:t>
            </a:r>
          </a:p>
        </p:txBody>
      </p:sp>
      <p:sp>
        <p:nvSpPr>
          <p:cNvPr id="15" name="Text Placeholder 4">
            <a:extLst>
              <a:ext uri="{FF2B5EF4-FFF2-40B4-BE49-F238E27FC236}">
                <a16:creationId xmlns:a16="http://schemas.microsoft.com/office/drawing/2014/main" id="{4C06C85C-C218-E94F-A960-B25247EB48FB}"/>
              </a:ext>
            </a:extLst>
          </p:cNvPr>
          <p:cNvSpPr>
            <a:spLocks noGrp="1"/>
          </p:cNvSpPr>
          <p:nvPr>
            <p:ph type="body" sz="quarter" idx="21" hasCustomPrompt="1"/>
          </p:nvPr>
        </p:nvSpPr>
        <p:spPr>
          <a:xfrm>
            <a:off x="8134008" y="3897826"/>
            <a:ext cx="3607142" cy="304800"/>
          </a:xfrm>
          <a:noFill/>
        </p:spPr>
        <p:txBody>
          <a:bodyPr vert="horz" lIns="0" tIns="0" rIns="0" bIns="0" rtlCol="0" anchor="b">
            <a:noAutofit/>
          </a:bodyPr>
          <a:lstStyle>
            <a:lvl1pPr>
              <a:defRPr lang="en-US" sz="1200" spc="-20">
                <a:solidFill>
                  <a:schemeClr val="tx1"/>
                </a:solidFill>
              </a:defRPr>
            </a:lvl1pPr>
          </a:lstStyle>
          <a:p>
            <a:pPr marL="0" lvl="0" indent="0">
              <a:lnSpc>
                <a:spcPct val="103000"/>
              </a:lnSpc>
              <a:buNone/>
            </a:pPr>
            <a:r>
              <a:rPr lang="en-US" dirty="0"/>
              <a:t>Click to edit text styles</a:t>
            </a:r>
          </a:p>
        </p:txBody>
      </p:sp>
      <p:sp>
        <p:nvSpPr>
          <p:cNvPr id="3" name="Subtitle 2">
            <a:extLst>
              <a:ext uri="{FF2B5EF4-FFF2-40B4-BE49-F238E27FC236}">
                <a16:creationId xmlns:a16="http://schemas.microsoft.com/office/drawing/2014/main" id="{640A0E71-C5CE-C244-D00F-B161E821651E}"/>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Footer Placeholder 2">
            <a:extLst>
              <a:ext uri="{FF2B5EF4-FFF2-40B4-BE49-F238E27FC236}">
                <a16:creationId xmlns:a16="http://schemas.microsoft.com/office/drawing/2014/main" id="{FD48131D-CE1F-E138-1EB3-9ED72A4F489A}"/>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endParaRPr lang="en-US" dirty="0"/>
          </a:p>
        </p:txBody>
      </p:sp>
    </p:spTree>
    <p:extLst>
      <p:ext uri="{BB962C8B-B14F-4D97-AF65-F5344CB8AC3E}">
        <p14:creationId xmlns:p14="http://schemas.microsoft.com/office/powerpoint/2010/main" val="2205983814"/>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p:cSld name="Grid Layout 2-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6BBD33-6450-7846-8CB6-E0B4118F4460}"/>
              </a:ext>
            </a:extLst>
          </p:cNvPr>
          <p:cNvSpPr>
            <a:spLocks noGrp="1"/>
          </p:cNvSpPr>
          <p:nvPr>
            <p:ph type="title"/>
          </p:nvPr>
        </p:nvSpPr>
        <p:spPr/>
        <p:txBody>
          <a:bodyPr/>
          <a:lstStyle/>
          <a:p>
            <a:r>
              <a:rPr lang="en-US"/>
              <a:t>Click to edit Master title style</a:t>
            </a:r>
          </a:p>
        </p:txBody>
      </p:sp>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1813335"/>
            <a:ext cx="5162545" cy="1727852"/>
          </a:xfrm>
        </p:spPr>
        <p:txBody>
          <a:bodyPr lIns="0" rIns="0"/>
          <a:lstStyle/>
          <a:p>
            <a:pPr lvl="0"/>
            <a:r>
              <a:rPr lang="en-US"/>
              <a:t>Click to edit Master text styles</a:t>
            </a:r>
          </a:p>
          <a:p>
            <a:pPr lvl="1"/>
            <a:r>
              <a:rPr lang="en-US"/>
              <a:t>Second level</a:t>
            </a:r>
          </a:p>
          <a:p>
            <a:pPr lvl="2"/>
            <a:r>
              <a:rPr lang="en-US"/>
              <a:t>Third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458856" y="4339562"/>
            <a:ext cx="5144690" cy="1786602"/>
          </a:xfrm>
        </p:spPr>
        <p:txBody>
          <a:bodyPr lIns="0" rIns="0"/>
          <a:lstStyle/>
          <a:p>
            <a:pPr lvl="0"/>
            <a:r>
              <a:rPr lang="en-US"/>
              <a:t>Click to edit Master text styles</a:t>
            </a:r>
          </a:p>
          <a:p>
            <a:pPr lvl="1"/>
            <a:r>
              <a:rPr lang="en-US"/>
              <a:t>Second level</a:t>
            </a:r>
          </a:p>
          <a:p>
            <a:pPr lvl="2"/>
            <a:r>
              <a:rPr lang="en-US"/>
              <a:t>Third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hasCustomPrompt="1"/>
          </p:nvPr>
        </p:nvSpPr>
        <p:spPr>
          <a:xfrm>
            <a:off x="469900" y="1371600"/>
            <a:ext cx="5150677" cy="304800"/>
          </a:xfrm>
          <a:noFill/>
        </p:spPr>
        <p:txBody>
          <a:bodyPr vert="horz" lIns="0" tIns="0" rIns="0" bIns="0" rtlCol="0" anchor="b">
            <a:noAutofit/>
          </a:bodyPr>
          <a:lstStyle>
            <a:lvl1pPr>
              <a:defRPr lang="en-US" sz="1200" spc="-20">
                <a:solidFill>
                  <a:schemeClr val="tx1"/>
                </a:solidFill>
              </a:defRPr>
            </a:lvl1pPr>
          </a:lstStyle>
          <a:p>
            <a:pPr marL="0" lvl="0" indent="0">
              <a:lnSpc>
                <a:spcPct val="103000"/>
              </a:lnSpc>
              <a:buNone/>
            </a:pPr>
            <a:r>
              <a:rPr lang="en-US" dirty="0"/>
              <a:t>Click to edit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hasCustomPrompt="1"/>
          </p:nvPr>
        </p:nvSpPr>
        <p:spPr>
          <a:xfrm>
            <a:off x="457200" y="3897826"/>
            <a:ext cx="5150675" cy="304800"/>
          </a:xfrm>
          <a:noFill/>
        </p:spPr>
        <p:txBody>
          <a:bodyPr vert="horz" lIns="0" tIns="0" rIns="0" bIns="0" rtlCol="0" anchor="b">
            <a:noAutofit/>
          </a:bodyPr>
          <a:lstStyle>
            <a:lvl1pPr>
              <a:defRPr lang="en-US" sz="1200" spc="-20">
                <a:solidFill>
                  <a:schemeClr val="tx1"/>
                </a:solidFill>
              </a:defRPr>
            </a:lvl1pPr>
          </a:lstStyle>
          <a:p>
            <a:pPr marL="0" lvl="0" indent="0">
              <a:lnSpc>
                <a:spcPct val="103000"/>
              </a:lnSpc>
              <a:buNone/>
            </a:pPr>
            <a:r>
              <a:rPr lang="en-US"/>
              <a:t>Click to edit text styles</a:t>
            </a:r>
          </a:p>
        </p:txBody>
      </p:sp>
      <p:sp>
        <p:nvSpPr>
          <p:cNvPr id="12" name="Content Placeholder 3">
            <a:extLst>
              <a:ext uri="{FF2B5EF4-FFF2-40B4-BE49-F238E27FC236}">
                <a16:creationId xmlns:a16="http://schemas.microsoft.com/office/drawing/2014/main" id="{CFCD1C7A-D9A4-1544-B2E5-FAF3B2A7F997}"/>
              </a:ext>
            </a:extLst>
          </p:cNvPr>
          <p:cNvSpPr>
            <a:spLocks noGrp="1"/>
          </p:cNvSpPr>
          <p:nvPr>
            <p:ph sz="quarter" idx="16"/>
          </p:nvPr>
        </p:nvSpPr>
        <p:spPr>
          <a:xfrm>
            <a:off x="6208776" y="1813335"/>
            <a:ext cx="5524500" cy="1727852"/>
          </a:xfrm>
        </p:spPr>
        <p:txBody>
          <a:bodyPr lIns="0" rIns="0"/>
          <a:lstStyle/>
          <a:p>
            <a:pPr lvl="0"/>
            <a:r>
              <a:rPr lang="en-US"/>
              <a:t>Click to edit Master text styles</a:t>
            </a:r>
          </a:p>
          <a:p>
            <a:pPr lvl="1"/>
            <a:r>
              <a:rPr lang="en-US"/>
              <a:t>Second level</a:t>
            </a:r>
          </a:p>
          <a:p>
            <a:pPr lvl="2"/>
            <a:r>
              <a:rPr lang="en-US"/>
              <a:t>Third level</a:t>
            </a:r>
          </a:p>
        </p:txBody>
      </p:sp>
      <p:sp>
        <p:nvSpPr>
          <p:cNvPr id="13" name="Content Placeholder 3">
            <a:extLst>
              <a:ext uri="{FF2B5EF4-FFF2-40B4-BE49-F238E27FC236}">
                <a16:creationId xmlns:a16="http://schemas.microsoft.com/office/drawing/2014/main" id="{EAB00EFF-2AA5-9D4C-949B-5AC8DB45164C}"/>
              </a:ext>
            </a:extLst>
          </p:cNvPr>
          <p:cNvSpPr>
            <a:spLocks noGrp="1"/>
          </p:cNvSpPr>
          <p:nvPr>
            <p:ph sz="quarter" idx="17"/>
          </p:nvPr>
        </p:nvSpPr>
        <p:spPr>
          <a:xfrm>
            <a:off x="6210431" y="4339562"/>
            <a:ext cx="5505393" cy="1786602"/>
          </a:xfrm>
        </p:spPr>
        <p:txBody>
          <a:bodyPr lIns="0" rIns="0"/>
          <a:lstStyle/>
          <a:p>
            <a:pPr lvl="0"/>
            <a:r>
              <a:rPr lang="en-US"/>
              <a:t>Click to edit Master text styles</a:t>
            </a:r>
          </a:p>
          <a:p>
            <a:pPr lvl="1"/>
            <a:r>
              <a:rPr lang="en-US"/>
              <a:t>Second level</a:t>
            </a:r>
          </a:p>
          <a:p>
            <a:pPr lvl="2"/>
            <a:r>
              <a:rPr lang="en-US"/>
              <a:t>Third level</a:t>
            </a:r>
          </a:p>
        </p:txBody>
      </p:sp>
      <p:sp>
        <p:nvSpPr>
          <p:cNvPr id="14" name="Text Placeholder 4">
            <a:extLst>
              <a:ext uri="{FF2B5EF4-FFF2-40B4-BE49-F238E27FC236}">
                <a16:creationId xmlns:a16="http://schemas.microsoft.com/office/drawing/2014/main" id="{47D06EB3-393E-F84D-8787-3C1338D20D63}"/>
              </a:ext>
            </a:extLst>
          </p:cNvPr>
          <p:cNvSpPr>
            <a:spLocks noGrp="1"/>
          </p:cNvSpPr>
          <p:nvPr>
            <p:ph type="body" sz="quarter" idx="18" hasCustomPrompt="1"/>
          </p:nvPr>
        </p:nvSpPr>
        <p:spPr>
          <a:xfrm>
            <a:off x="6221476" y="1371600"/>
            <a:ext cx="5511800" cy="304800"/>
          </a:xfrm>
          <a:noFill/>
        </p:spPr>
        <p:txBody>
          <a:bodyPr vert="horz" lIns="0" tIns="0" rIns="0" bIns="0" rtlCol="0" anchor="b">
            <a:noAutofit/>
          </a:bodyPr>
          <a:lstStyle>
            <a:lvl1pPr>
              <a:defRPr lang="en-US" sz="1200" spc="-20">
                <a:solidFill>
                  <a:schemeClr val="tx1"/>
                </a:solidFill>
              </a:defRPr>
            </a:lvl1pPr>
          </a:lstStyle>
          <a:p>
            <a:pPr marL="0" lvl="0" indent="0">
              <a:lnSpc>
                <a:spcPct val="103000"/>
              </a:lnSpc>
              <a:buNone/>
            </a:pPr>
            <a:r>
              <a:rPr lang="en-US" dirty="0"/>
              <a:t>Click to edit text styles</a:t>
            </a:r>
          </a:p>
        </p:txBody>
      </p:sp>
      <p:sp>
        <p:nvSpPr>
          <p:cNvPr id="15" name="Text Placeholder 4">
            <a:extLst>
              <a:ext uri="{FF2B5EF4-FFF2-40B4-BE49-F238E27FC236}">
                <a16:creationId xmlns:a16="http://schemas.microsoft.com/office/drawing/2014/main" id="{176D3B0B-0345-FE48-B235-63345930193F}"/>
              </a:ext>
            </a:extLst>
          </p:cNvPr>
          <p:cNvSpPr>
            <a:spLocks noGrp="1"/>
          </p:cNvSpPr>
          <p:nvPr>
            <p:ph type="body" sz="quarter" idx="19" hasCustomPrompt="1"/>
          </p:nvPr>
        </p:nvSpPr>
        <p:spPr>
          <a:xfrm>
            <a:off x="6208776" y="3897826"/>
            <a:ext cx="5511798" cy="304800"/>
          </a:xfrm>
          <a:noFill/>
        </p:spPr>
        <p:txBody>
          <a:bodyPr vert="horz" lIns="0" tIns="0" rIns="0" bIns="0" rtlCol="0" anchor="b">
            <a:noAutofit/>
          </a:bodyPr>
          <a:lstStyle>
            <a:lvl1pPr>
              <a:defRPr lang="en-US" sz="1200" spc="-20">
                <a:solidFill>
                  <a:schemeClr val="tx1"/>
                </a:solidFill>
              </a:defRPr>
            </a:lvl1pPr>
          </a:lstStyle>
          <a:p>
            <a:pPr marL="0" lvl="0" indent="0">
              <a:lnSpc>
                <a:spcPct val="103000"/>
              </a:lnSpc>
              <a:buNone/>
            </a:pPr>
            <a:r>
              <a:rPr lang="en-US"/>
              <a:t>Click to edit text styles</a:t>
            </a:r>
          </a:p>
        </p:txBody>
      </p:sp>
      <p:sp>
        <p:nvSpPr>
          <p:cNvPr id="3" name="Subtitle 2">
            <a:extLst>
              <a:ext uri="{FF2B5EF4-FFF2-40B4-BE49-F238E27FC236}">
                <a16:creationId xmlns:a16="http://schemas.microsoft.com/office/drawing/2014/main" id="{B7C631D0-FFF5-C7D5-C812-1D7664706DA5}"/>
              </a:ext>
            </a:extLst>
          </p:cNvPr>
          <p:cNvSpPr>
            <a:spLocks noGrp="1"/>
          </p:cNvSpPr>
          <p:nvPr>
            <p:ph type="subTitle" idx="10"/>
          </p:nvPr>
        </p:nvSpPr>
        <p:spPr>
          <a:xfrm>
            <a:off x="463629" y="906740"/>
            <a:ext cx="11277600" cy="290849"/>
          </a:xfr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Footer Placeholder 2">
            <a:extLst>
              <a:ext uri="{FF2B5EF4-FFF2-40B4-BE49-F238E27FC236}">
                <a16:creationId xmlns:a16="http://schemas.microsoft.com/office/drawing/2014/main" id="{D166D74F-2803-DB3B-E3A5-6E2B20954E0E}"/>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endParaRPr lang="en-US" dirty="0"/>
          </a:p>
        </p:txBody>
      </p:sp>
    </p:spTree>
    <p:extLst>
      <p:ext uri="{BB962C8B-B14F-4D97-AF65-F5344CB8AC3E}">
        <p14:creationId xmlns:p14="http://schemas.microsoft.com/office/powerpoint/2010/main" val="2175597107"/>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showMasterSp="0" preserve="1">
  <p:cSld name="Navy Large Stat">
    <p:bg>
      <p:bgPr>
        <a:solidFill>
          <a:schemeClr val="tx1"/>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572FF612-EE65-1C17-62C7-CA20D470AA8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pic>
        <p:nvPicPr>
          <p:cNvPr id="3" name="Graphic 2">
            <a:extLst>
              <a:ext uri="{FF2B5EF4-FFF2-40B4-BE49-F238E27FC236}">
                <a16:creationId xmlns:a16="http://schemas.microsoft.com/office/drawing/2014/main" id="{F365761A-C470-7569-65F6-2F6803AFA5D3}"/>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p:spPr>
        <p:txBody>
          <a:bodyPr/>
          <a:lstStyle>
            <a:lvl1pPr marL="0" indent="0">
              <a:buNone/>
              <a:defRPr sz="19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013" y="1915758"/>
            <a:ext cx="4791908" cy="1368323"/>
          </a:xfrm>
        </p:spPr>
        <p:txBody>
          <a:bodyPr wrap="square">
            <a:spAutoFit/>
          </a:bodyPr>
          <a:lstStyle>
            <a:lvl1pPr marL="0" indent="0">
              <a:defRPr sz="4000">
                <a:solidFill>
                  <a:schemeClr val="bg1"/>
                </a:solidFill>
              </a:defRPr>
            </a:lvl1pPr>
            <a:lvl2pPr>
              <a:lnSpc>
                <a:spcPct val="102000"/>
              </a:lnSpc>
              <a:defRPr lang="en-US" sz="18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
        <p:nvSpPr>
          <p:cNvPr id="4" name="TextBox 3">
            <a:extLst>
              <a:ext uri="{FF2B5EF4-FFF2-40B4-BE49-F238E27FC236}">
                <a16:creationId xmlns:a16="http://schemas.microsoft.com/office/drawing/2014/main" id="{F30F21B7-148C-9AA6-32D9-14162AB530E0}"/>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5" name="Freeform 5">
            <a:extLst>
              <a:ext uri="{FF2B5EF4-FFF2-40B4-BE49-F238E27FC236}">
                <a16:creationId xmlns:a16="http://schemas.microsoft.com/office/drawing/2014/main" id="{57167438-322F-5F3F-A777-5645028164EA}"/>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Tree>
    <p:extLst>
      <p:ext uri="{BB962C8B-B14F-4D97-AF65-F5344CB8AC3E}">
        <p14:creationId xmlns:p14="http://schemas.microsoft.com/office/powerpoint/2010/main" val="1571594999"/>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showMasterSp="0" preserve="1">
  <p:cSld name="Blue Large Stat">
    <p:bg>
      <p:bgPr>
        <a:solidFill>
          <a:schemeClr val="accent2"/>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EA595FE4-B137-A55E-844A-A6EEEADA26A6}"/>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pic>
        <p:nvPicPr>
          <p:cNvPr id="3" name="Graphic 2">
            <a:extLst>
              <a:ext uri="{FF2B5EF4-FFF2-40B4-BE49-F238E27FC236}">
                <a16:creationId xmlns:a16="http://schemas.microsoft.com/office/drawing/2014/main" id="{F365761A-C470-7569-65F6-2F6803AFA5D3}"/>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p:spPr>
        <p:txBody>
          <a:bodyPr/>
          <a:lstStyle>
            <a:lvl1pPr marL="0" indent="0">
              <a:buNone/>
              <a:defRPr sz="19700" spc="-600" baseline="0">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846" y="1915758"/>
            <a:ext cx="4791075" cy="1374543"/>
          </a:xfrm>
        </p:spPr>
        <p:txBody>
          <a:bodyPr>
            <a:spAutoFit/>
          </a:bodyPr>
          <a:lstStyle>
            <a:lvl1pPr marL="0" indent="0">
              <a:defRPr sz="4000">
                <a:solidFill>
                  <a:schemeClr val="bg1"/>
                </a:solidFill>
              </a:defRPr>
            </a:lvl1pPr>
            <a:lvl2pPr>
              <a:lnSpc>
                <a:spcPct val="102000"/>
              </a:lnSpc>
              <a:defRPr lang="en-US" sz="18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
        <p:nvSpPr>
          <p:cNvPr id="4" name="TextBox 3">
            <a:extLst>
              <a:ext uri="{FF2B5EF4-FFF2-40B4-BE49-F238E27FC236}">
                <a16:creationId xmlns:a16="http://schemas.microsoft.com/office/drawing/2014/main" id="{F5F36035-3E74-7530-1708-3458BDE79221}"/>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5" name="Freeform 5">
            <a:extLst>
              <a:ext uri="{FF2B5EF4-FFF2-40B4-BE49-F238E27FC236}">
                <a16:creationId xmlns:a16="http://schemas.microsoft.com/office/drawing/2014/main" id="{4A75C042-F984-D1CE-0DFF-2B9C6F55894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Tree>
    <p:extLst>
      <p:ext uri="{BB962C8B-B14F-4D97-AF65-F5344CB8AC3E}">
        <p14:creationId xmlns:p14="http://schemas.microsoft.com/office/powerpoint/2010/main" val="293437087"/>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p:cSld name="White Large Stat">
    <p:bg>
      <p:bgPr>
        <a:solidFill>
          <a:schemeClr val="bg1"/>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49AD618B-E036-D411-A404-F22CEC892FD8}"/>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pic>
        <p:nvPicPr>
          <p:cNvPr id="3" name="Graphic 2">
            <a:extLst>
              <a:ext uri="{FF2B5EF4-FFF2-40B4-BE49-F238E27FC236}">
                <a16:creationId xmlns:a16="http://schemas.microsoft.com/office/drawing/2014/main" id="{F365761A-C470-7569-65F6-2F6803AFA5D3}"/>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p:spPr>
        <p:txBody>
          <a:bodyPr/>
          <a:lstStyle>
            <a:lvl1pPr marL="0" indent="0">
              <a:buNone/>
              <a:defRPr sz="19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846" y="1915758"/>
            <a:ext cx="4791075" cy="1374543"/>
          </a:xfrm>
        </p:spPr>
        <p:txBody>
          <a:bodyPr wrap="square">
            <a:spAutoFit/>
          </a:bodyPr>
          <a:lstStyle>
            <a:lvl1pPr marL="0" indent="0">
              <a:defRPr sz="4000">
                <a:solidFill>
                  <a:schemeClr val="tx1"/>
                </a:solidFill>
              </a:defRPr>
            </a:lvl1pPr>
            <a:lvl2pPr>
              <a:lnSpc>
                <a:spcPct val="102000"/>
              </a:lnSpc>
              <a:defRPr lang="en-US" sz="1800" b="0" kern="1200" dirty="0" smtClean="0">
                <a:solidFill>
                  <a:schemeClr val="tx1"/>
                </a:solidFill>
                <a:latin typeface="+mn-lt"/>
                <a:ea typeface="+mn-ea"/>
                <a:cs typeface="+mn-cs"/>
              </a:defRPr>
            </a:lvl2pPr>
            <a:lvl3pPr marL="0" indent="0">
              <a:buFont typeface="Calibri" panose="020F0502020204030204" pitchFamily="34" charset="0"/>
              <a:buChar char="​"/>
              <a:defRPr>
                <a:solidFill>
                  <a:schemeClr val="tx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35015293"/>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showMasterSp="0" preserve="1">
  <p:cSld name="Navy Two Stat">
    <p:bg>
      <p:bgPr>
        <a:solidFill>
          <a:schemeClr val="tx1"/>
        </a:solidFill>
        <a:effectLst/>
      </p:bgPr>
    </p:bg>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DB590344-1CB0-7D6E-2D31-10F128420719}"/>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pic>
        <p:nvPicPr>
          <p:cNvPr id="3" name="Graphic 2">
            <a:extLst>
              <a:ext uri="{FF2B5EF4-FFF2-40B4-BE49-F238E27FC236}">
                <a16:creationId xmlns:a16="http://schemas.microsoft.com/office/drawing/2014/main" id="{F365761A-C470-7569-65F6-2F6803AFA5D3}"/>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2" name="Text Placeholder 17">
            <a:extLst>
              <a:ext uri="{FF2B5EF4-FFF2-40B4-BE49-F238E27FC236}">
                <a16:creationId xmlns:a16="http://schemas.microsoft.com/office/drawing/2014/main" id="{99AB62A8-3F89-F265-0021-D85C03EBFDEB}"/>
              </a:ext>
            </a:extLst>
          </p:cNvPr>
          <p:cNvSpPr>
            <a:spLocks noGrp="1"/>
          </p:cNvSpPr>
          <p:nvPr>
            <p:ph type="body" sz="quarter" idx="10" hasCustomPrompt="1"/>
          </p:nvPr>
        </p:nvSpPr>
        <p:spPr>
          <a:xfrm>
            <a:off x="1148832" y="920798"/>
            <a:ext cx="4105793" cy="2425274"/>
          </a:xfrm>
        </p:spPr>
        <p:txBody>
          <a:bodyPr/>
          <a:lstStyle>
            <a:lvl1pPr marL="0" indent="0">
              <a:buNone/>
              <a:defRPr sz="13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4" name="Text Placeholder 23">
            <a:extLst>
              <a:ext uri="{FF2B5EF4-FFF2-40B4-BE49-F238E27FC236}">
                <a16:creationId xmlns:a16="http://schemas.microsoft.com/office/drawing/2014/main" id="{20FA1D9A-A503-3428-9160-22750B281A52}"/>
              </a:ext>
            </a:extLst>
          </p:cNvPr>
          <p:cNvSpPr>
            <a:spLocks noGrp="1"/>
          </p:cNvSpPr>
          <p:nvPr>
            <p:ph type="body" sz="quarter" idx="11"/>
          </p:nvPr>
        </p:nvSpPr>
        <p:spPr>
          <a:xfrm>
            <a:off x="5619750" y="1015310"/>
            <a:ext cx="4792662" cy="1138004"/>
          </a:xfrm>
        </p:spPr>
        <p:txBody>
          <a:bodyPr wrap="square">
            <a:spAutoFit/>
          </a:bodyPr>
          <a:lstStyle>
            <a:lvl1pPr marL="0" indent="0">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
        <p:nvSpPr>
          <p:cNvPr id="8" name="Text Placeholder 17">
            <a:extLst>
              <a:ext uri="{FF2B5EF4-FFF2-40B4-BE49-F238E27FC236}">
                <a16:creationId xmlns:a16="http://schemas.microsoft.com/office/drawing/2014/main" id="{5AECACCC-2B06-099B-4AD2-D595F7EF7F79}"/>
              </a:ext>
            </a:extLst>
          </p:cNvPr>
          <p:cNvSpPr>
            <a:spLocks noGrp="1"/>
          </p:cNvSpPr>
          <p:nvPr>
            <p:ph type="body" sz="quarter" idx="12" hasCustomPrompt="1"/>
          </p:nvPr>
        </p:nvSpPr>
        <p:spPr>
          <a:xfrm>
            <a:off x="1148832" y="3605507"/>
            <a:ext cx="4105793" cy="2425274"/>
          </a:xfrm>
        </p:spPr>
        <p:txBody>
          <a:bodyPr/>
          <a:lstStyle>
            <a:lvl1pPr marL="0" indent="0">
              <a:buNone/>
              <a:defRPr sz="13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0" name="Text Placeholder 23">
            <a:extLst>
              <a:ext uri="{FF2B5EF4-FFF2-40B4-BE49-F238E27FC236}">
                <a16:creationId xmlns:a16="http://schemas.microsoft.com/office/drawing/2014/main" id="{C8F6B1ED-2003-BBB0-37D3-B1E4C4A342B8}"/>
              </a:ext>
            </a:extLst>
          </p:cNvPr>
          <p:cNvSpPr>
            <a:spLocks noGrp="1"/>
          </p:cNvSpPr>
          <p:nvPr>
            <p:ph type="body" sz="quarter" idx="13"/>
          </p:nvPr>
        </p:nvSpPr>
        <p:spPr>
          <a:xfrm>
            <a:off x="5619750" y="3713399"/>
            <a:ext cx="4792662" cy="1138004"/>
          </a:xfrm>
        </p:spPr>
        <p:txBody>
          <a:bodyPr wrap="square">
            <a:spAutoFit/>
          </a:bodyPr>
          <a:lstStyle>
            <a:lvl1pPr marL="0" indent="0">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
        <p:nvSpPr>
          <p:cNvPr id="11" name="TextBox 10">
            <a:extLst>
              <a:ext uri="{FF2B5EF4-FFF2-40B4-BE49-F238E27FC236}">
                <a16:creationId xmlns:a16="http://schemas.microsoft.com/office/drawing/2014/main" id="{5E5F0055-D8EA-2D2E-38C3-DDF988B72B96}"/>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12" name="Freeform 5">
            <a:extLst>
              <a:ext uri="{FF2B5EF4-FFF2-40B4-BE49-F238E27FC236}">
                <a16:creationId xmlns:a16="http://schemas.microsoft.com/office/drawing/2014/main" id="{5BBAB6EA-6AA1-83CD-B296-55E3B9D8E326}"/>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Tree>
    <p:extLst>
      <p:ext uri="{BB962C8B-B14F-4D97-AF65-F5344CB8AC3E}">
        <p14:creationId xmlns:p14="http://schemas.microsoft.com/office/powerpoint/2010/main" val="1771020255"/>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showMasterSp="0" preserve="1">
  <p:cSld name="Blue Two Stat">
    <p:bg>
      <p:bgPr>
        <a:solidFill>
          <a:schemeClr val="accent2"/>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02BFAC2A-AA7A-7D1C-865A-F99B377290B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pic>
        <p:nvPicPr>
          <p:cNvPr id="3" name="Graphic 2">
            <a:extLst>
              <a:ext uri="{FF2B5EF4-FFF2-40B4-BE49-F238E27FC236}">
                <a16:creationId xmlns:a16="http://schemas.microsoft.com/office/drawing/2014/main" id="{F365761A-C470-7569-65F6-2F6803AFA5D3}"/>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1148832" y="920798"/>
            <a:ext cx="4105793" cy="2425274"/>
          </a:xfrm>
        </p:spPr>
        <p:txBody>
          <a:bodyPr/>
          <a:lstStyle>
            <a:lvl1pPr marL="0" indent="0">
              <a:buNone/>
              <a:defRPr sz="13700" spc="-600" baseline="0">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5619750" y="1015310"/>
            <a:ext cx="4792662" cy="1138004"/>
          </a:xfrm>
        </p:spPr>
        <p:txBody>
          <a:bodyPr wrap="square">
            <a:spAutoFit/>
          </a:bodyPr>
          <a:lstStyle>
            <a:lvl1pPr marL="0" indent="0">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
        <p:nvSpPr>
          <p:cNvPr id="4" name="Text Placeholder 17">
            <a:extLst>
              <a:ext uri="{FF2B5EF4-FFF2-40B4-BE49-F238E27FC236}">
                <a16:creationId xmlns:a16="http://schemas.microsoft.com/office/drawing/2014/main" id="{354034A1-14E4-74E0-916F-3A7D3703AEB6}"/>
              </a:ext>
            </a:extLst>
          </p:cNvPr>
          <p:cNvSpPr>
            <a:spLocks noGrp="1"/>
          </p:cNvSpPr>
          <p:nvPr>
            <p:ph type="body" sz="quarter" idx="12" hasCustomPrompt="1"/>
          </p:nvPr>
        </p:nvSpPr>
        <p:spPr>
          <a:xfrm>
            <a:off x="1148832" y="3605507"/>
            <a:ext cx="4105793" cy="2425274"/>
          </a:xfrm>
        </p:spPr>
        <p:txBody>
          <a:bodyPr/>
          <a:lstStyle>
            <a:lvl1pPr marL="0" indent="0">
              <a:buNone/>
              <a:defRPr sz="13700" spc="-600" baseline="0">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8" name="Text Placeholder 23">
            <a:extLst>
              <a:ext uri="{FF2B5EF4-FFF2-40B4-BE49-F238E27FC236}">
                <a16:creationId xmlns:a16="http://schemas.microsoft.com/office/drawing/2014/main" id="{7A26AC6B-45B9-5B76-72E5-B2E23A600464}"/>
              </a:ext>
            </a:extLst>
          </p:cNvPr>
          <p:cNvSpPr>
            <a:spLocks noGrp="1"/>
          </p:cNvSpPr>
          <p:nvPr>
            <p:ph type="body" sz="quarter" idx="13"/>
          </p:nvPr>
        </p:nvSpPr>
        <p:spPr>
          <a:xfrm>
            <a:off x="5619750" y="3713399"/>
            <a:ext cx="4792662" cy="1138004"/>
          </a:xfrm>
        </p:spPr>
        <p:txBody>
          <a:bodyPr wrap="square">
            <a:spAutoFit/>
          </a:bodyPr>
          <a:lstStyle>
            <a:lvl1pPr marL="0" indent="0">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
        <p:nvSpPr>
          <p:cNvPr id="5" name="TextBox 4">
            <a:extLst>
              <a:ext uri="{FF2B5EF4-FFF2-40B4-BE49-F238E27FC236}">
                <a16:creationId xmlns:a16="http://schemas.microsoft.com/office/drawing/2014/main" id="{B8D9F3A0-3393-FA4E-687D-0E5215BF91F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10" name="Freeform 5">
            <a:extLst>
              <a:ext uri="{FF2B5EF4-FFF2-40B4-BE49-F238E27FC236}">
                <a16:creationId xmlns:a16="http://schemas.microsoft.com/office/drawing/2014/main" id="{30DC06E6-653E-9E82-8A22-CE2E58D5FF62}"/>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Tree>
    <p:extLst>
      <p:ext uri="{BB962C8B-B14F-4D97-AF65-F5344CB8AC3E}">
        <p14:creationId xmlns:p14="http://schemas.microsoft.com/office/powerpoint/2010/main" val="2375610783"/>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p:cSld name="Two White Stat">
    <p:bg>
      <p:bgPr>
        <a:solidFill>
          <a:schemeClr val="bg1"/>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9FF668D2-E20C-0F5F-5969-B481AB05952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pic>
        <p:nvPicPr>
          <p:cNvPr id="3" name="Graphic 2">
            <a:extLst>
              <a:ext uri="{FF2B5EF4-FFF2-40B4-BE49-F238E27FC236}">
                <a16:creationId xmlns:a16="http://schemas.microsoft.com/office/drawing/2014/main" id="{F365761A-C470-7569-65F6-2F6803AFA5D3}"/>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
        <p:nvSpPr>
          <p:cNvPr id="4" name="Text Placeholder 23">
            <a:extLst>
              <a:ext uri="{FF2B5EF4-FFF2-40B4-BE49-F238E27FC236}">
                <a16:creationId xmlns:a16="http://schemas.microsoft.com/office/drawing/2014/main" id="{901D6E1F-71ED-1E57-BDCB-06F0FFE58EC1}"/>
              </a:ext>
            </a:extLst>
          </p:cNvPr>
          <p:cNvSpPr>
            <a:spLocks noGrp="1"/>
          </p:cNvSpPr>
          <p:nvPr>
            <p:ph type="body" sz="quarter" idx="11"/>
          </p:nvPr>
        </p:nvSpPr>
        <p:spPr>
          <a:xfrm>
            <a:off x="5619750" y="1015310"/>
            <a:ext cx="4792662" cy="1109599"/>
          </a:xfrm>
        </p:spPr>
        <p:txBody>
          <a:bodyPr wrap="square">
            <a:spAutoFit/>
          </a:bodyPr>
          <a:lstStyle>
            <a:lvl1pPr marL="0" indent="0">
              <a:defRPr sz="3200">
                <a:solidFill>
                  <a:schemeClr val="tx1"/>
                </a:solidFill>
              </a:defRPr>
            </a:lvl1pPr>
            <a:lvl2pPr>
              <a:lnSpc>
                <a:spcPct val="102000"/>
              </a:lnSpc>
              <a:defRPr lang="en-US" sz="1400" b="0" kern="1200" dirty="0" smtClean="0">
                <a:solidFill>
                  <a:schemeClr val="tx1"/>
                </a:solidFill>
                <a:latin typeface="+mn-lt"/>
                <a:ea typeface="+mn-ea"/>
                <a:cs typeface="+mn-cs"/>
              </a:defRPr>
            </a:lvl2pPr>
            <a:lvl3pPr marL="0" indent="0">
              <a:buFont typeface="Calibri" panose="020F0502020204030204" pitchFamily="34" charset="0"/>
              <a:buNone/>
              <a:defRPr>
                <a:solidFill>
                  <a:schemeClr val="tx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
        <p:nvSpPr>
          <p:cNvPr id="10" name="Text Placeholder 23">
            <a:extLst>
              <a:ext uri="{FF2B5EF4-FFF2-40B4-BE49-F238E27FC236}">
                <a16:creationId xmlns:a16="http://schemas.microsoft.com/office/drawing/2014/main" id="{D0E649B2-6140-9233-6EC0-75290687F81E}"/>
              </a:ext>
            </a:extLst>
          </p:cNvPr>
          <p:cNvSpPr>
            <a:spLocks noGrp="1"/>
          </p:cNvSpPr>
          <p:nvPr>
            <p:ph type="body" sz="quarter" idx="13"/>
          </p:nvPr>
        </p:nvSpPr>
        <p:spPr>
          <a:xfrm>
            <a:off x="5619750" y="3713399"/>
            <a:ext cx="4792662" cy="1109599"/>
          </a:xfrm>
        </p:spPr>
        <p:txBody>
          <a:bodyPr wrap="square">
            <a:spAutoFit/>
          </a:bodyPr>
          <a:lstStyle>
            <a:lvl1pPr marL="0" indent="0">
              <a:defRPr sz="3200">
                <a:solidFill>
                  <a:schemeClr val="tx1"/>
                </a:solidFill>
              </a:defRPr>
            </a:lvl1pPr>
            <a:lvl2pPr>
              <a:lnSpc>
                <a:spcPct val="102000"/>
              </a:lnSpc>
              <a:defRPr lang="en-US" sz="1400" b="0" kern="1200" dirty="0" smtClean="0">
                <a:solidFill>
                  <a:schemeClr val="tx1"/>
                </a:solidFill>
                <a:latin typeface="+mn-lt"/>
                <a:ea typeface="+mn-ea"/>
                <a:cs typeface="+mn-cs"/>
              </a:defRPr>
            </a:lvl2pPr>
            <a:lvl3pPr marL="0" indent="0">
              <a:buFont typeface="Calibri" panose="020F0502020204030204" pitchFamily="34" charset="0"/>
              <a:buNone/>
              <a:defRPr>
                <a:solidFill>
                  <a:schemeClr val="tx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a:t>Click to edit Master text styles</a:t>
            </a:r>
          </a:p>
          <a:p>
            <a:pPr lvl="1"/>
            <a:r>
              <a:rPr lang="en-US"/>
              <a:t>Second level</a:t>
            </a:r>
          </a:p>
        </p:txBody>
      </p:sp>
      <p:sp>
        <p:nvSpPr>
          <p:cNvPr id="9" name="Text Placeholder 17">
            <a:extLst>
              <a:ext uri="{FF2B5EF4-FFF2-40B4-BE49-F238E27FC236}">
                <a16:creationId xmlns:a16="http://schemas.microsoft.com/office/drawing/2014/main" id="{3EDD48F4-39B3-F8B4-0707-C8A71390ADF9}"/>
              </a:ext>
            </a:extLst>
          </p:cNvPr>
          <p:cNvSpPr>
            <a:spLocks noGrp="1"/>
          </p:cNvSpPr>
          <p:nvPr>
            <p:ph type="body" sz="quarter" idx="10" hasCustomPrompt="1"/>
          </p:nvPr>
        </p:nvSpPr>
        <p:spPr>
          <a:xfrm>
            <a:off x="1148832" y="920798"/>
            <a:ext cx="4105793" cy="2425274"/>
          </a:xfrm>
        </p:spPr>
        <p:txBody>
          <a:bodyPr/>
          <a:lstStyle>
            <a:lvl1pPr marL="0" indent="0">
              <a:buNone/>
              <a:defRPr sz="13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1" name="Text Placeholder 17">
            <a:extLst>
              <a:ext uri="{FF2B5EF4-FFF2-40B4-BE49-F238E27FC236}">
                <a16:creationId xmlns:a16="http://schemas.microsoft.com/office/drawing/2014/main" id="{50EA4ECE-7285-8D19-437D-CF2AAD7361DB}"/>
              </a:ext>
            </a:extLst>
          </p:cNvPr>
          <p:cNvSpPr>
            <a:spLocks noGrp="1"/>
          </p:cNvSpPr>
          <p:nvPr>
            <p:ph type="body" sz="quarter" idx="12" hasCustomPrompt="1"/>
          </p:nvPr>
        </p:nvSpPr>
        <p:spPr>
          <a:xfrm>
            <a:off x="1148832" y="3605507"/>
            <a:ext cx="4105793" cy="2425274"/>
          </a:xfrm>
        </p:spPr>
        <p:txBody>
          <a:bodyPr/>
          <a:lstStyle>
            <a:lvl1pPr marL="0" indent="0">
              <a:buNone/>
              <a:defRPr sz="13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Tree>
    <p:extLst>
      <p:ext uri="{BB962C8B-B14F-4D97-AF65-F5344CB8AC3E}">
        <p14:creationId xmlns:p14="http://schemas.microsoft.com/office/powerpoint/2010/main" val="267424135"/>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p:cSld name="Six Sta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AA569CC-FF0D-B940-87F9-2250AB9266C6}"/>
              </a:ext>
            </a:extLst>
          </p:cNvPr>
          <p:cNvSpPr>
            <a:spLocks noGrp="1"/>
          </p:cNvSpPr>
          <p:nvPr>
            <p:ph type="title"/>
          </p:nvPr>
        </p:nvSpPr>
        <p:spPr>
          <a:xfrm>
            <a:off x="470061" y="1060704"/>
            <a:ext cx="3606639" cy="2216747"/>
          </a:xfrm>
        </p:spPr>
        <p:txBody>
          <a:bodyPr/>
          <a:lstStyle>
            <a:lvl1pPr algn="l" defTabSz="914400" rtl="0" eaLnBrk="1" latinLnBrk="0" hangingPunct="1">
              <a:lnSpc>
                <a:spcPct val="82000"/>
              </a:lnSpc>
              <a:spcBef>
                <a:spcPct val="0"/>
              </a:spcBef>
              <a:buNone/>
              <a:defRPr lang="en-US" sz="4000" b="0" kern="1200" cap="all" spc="-80" baseline="0" dirty="0">
                <a:solidFill>
                  <a:schemeClr val="tx1"/>
                </a:solidFill>
                <a:latin typeface="+mj-lt"/>
                <a:ea typeface="+mj-ea"/>
                <a:cs typeface="+mj-cs"/>
              </a:defRPr>
            </a:lvl1pPr>
          </a:lstStyle>
          <a:p>
            <a:r>
              <a:rPr lang="en-US"/>
              <a:t>Click to edit Master title style</a:t>
            </a:r>
            <a:endParaRPr lang="en-US" dirty="0"/>
          </a:p>
        </p:txBody>
      </p:sp>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hasCustomPrompt="1"/>
          </p:nvPr>
        </p:nvSpPr>
        <p:spPr>
          <a:xfrm>
            <a:off x="5026026" y="880691"/>
            <a:ext cx="1911096" cy="2075688"/>
          </a:xfrm>
        </p:spPr>
        <p:txBody>
          <a:bodyPr/>
          <a:lstStyle>
            <a:lvl1pPr>
              <a:spcBef>
                <a:spcPts val="0"/>
              </a:spcBef>
              <a:spcAft>
                <a:spcPts val="400"/>
              </a:spcAft>
              <a:defRPr sz="5400">
                <a:solidFill>
                  <a:schemeClr val="accent2"/>
                </a:solidFill>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0" indent="1588">
              <a:lnSpc>
                <a:spcPct val="105000"/>
              </a:lnSpc>
              <a:spcBef>
                <a:spcPts val="800"/>
              </a:spcBef>
              <a:buFont typeface="Calibri" panose="020F050202020403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a:t>
            </a:r>
          </a:p>
          <a:p>
            <a:pPr lvl="1"/>
            <a:r>
              <a:rPr lang="en-US" dirty="0"/>
              <a:t>Supporting info</a:t>
            </a:r>
          </a:p>
          <a:p>
            <a:pPr lvl="2"/>
            <a:r>
              <a:rPr lang="en-US" dirty="0"/>
              <a:t>Supporting info</a:t>
            </a:r>
          </a:p>
        </p:txBody>
      </p:sp>
      <p:sp>
        <p:nvSpPr>
          <p:cNvPr id="15" name="Content Placeholder 4">
            <a:extLst>
              <a:ext uri="{FF2B5EF4-FFF2-40B4-BE49-F238E27FC236}">
                <a16:creationId xmlns:a16="http://schemas.microsoft.com/office/drawing/2014/main" id="{7D432E79-DAB3-8D4F-944D-0A5A85505AC7}"/>
              </a:ext>
            </a:extLst>
          </p:cNvPr>
          <p:cNvSpPr>
            <a:spLocks noGrp="1"/>
          </p:cNvSpPr>
          <p:nvPr>
            <p:ph sz="quarter" idx="14" hasCustomPrompt="1"/>
          </p:nvPr>
        </p:nvSpPr>
        <p:spPr>
          <a:xfrm>
            <a:off x="7424484" y="880691"/>
            <a:ext cx="1914780" cy="2075688"/>
          </a:xfrm>
        </p:spPr>
        <p:txBody>
          <a:bodyPr/>
          <a:lstStyle>
            <a:lvl1pPr>
              <a:spcBef>
                <a:spcPts val="0"/>
              </a:spcBef>
              <a:spcAft>
                <a:spcPts val="400"/>
              </a:spcAft>
              <a:defRPr sz="5400">
                <a:solidFill>
                  <a:schemeClr val="accent2"/>
                </a:solidFill>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0" indent="1588">
              <a:lnSpc>
                <a:spcPct val="105000"/>
              </a:lnSpc>
              <a:spcBef>
                <a:spcPts val="800"/>
              </a:spcBef>
              <a:buFont typeface="Calibri" panose="020F050202020403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a:t>
            </a:r>
          </a:p>
          <a:p>
            <a:pPr lvl="1"/>
            <a:r>
              <a:rPr lang="en-US" dirty="0"/>
              <a:t>Supporting info</a:t>
            </a:r>
          </a:p>
          <a:p>
            <a:pPr lvl="2"/>
            <a:r>
              <a:rPr lang="en-US" dirty="0"/>
              <a:t>Supporting info</a:t>
            </a:r>
          </a:p>
        </p:txBody>
      </p:sp>
      <p:sp>
        <p:nvSpPr>
          <p:cNvPr id="16" name="Content Placeholder 4">
            <a:extLst>
              <a:ext uri="{FF2B5EF4-FFF2-40B4-BE49-F238E27FC236}">
                <a16:creationId xmlns:a16="http://schemas.microsoft.com/office/drawing/2014/main" id="{50040452-5FC8-0545-9A8E-C6C9DE8C8FB0}"/>
              </a:ext>
            </a:extLst>
          </p:cNvPr>
          <p:cNvSpPr>
            <a:spLocks noGrp="1"/>
          </p:cNvSpPr>
          <p:nvPr>
            <p:ph sz="quarter" idx="15" hasCustomPrompt="1"/>
          </p:nvPr>
        </p:nvSpPr>
        <p:spPr>
          <a:xfrm>
            <a:off x="9826627" y="880691"/>
            <a:ext cx="1914780" cy="2075688"/>
          </a:xfrm>
        </p:spPr>
        <p:txBody>
          <a:bodyPr/>
          <a:lstStyle>
            <a:lvl1pPr>
              <a:spcBef>
                <a:spcPts val="0"/>
              </a:spcBef>
              <a:spcAft>
                <a:spcPts val="400"/>
              </a:spcAft>
              <a:defRPr sz="5400">
                <a:solidFill>
                  <a:schemeClr val="accent2"/>
                </a:solidFill>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0" indent="1588">
              <a:lnSpc>
                <a:spcPct val="105000"/>
              </a:lnSpc>
              <a:spcBef>
                <a:spcPts val="800"/>
              </a:spcBef>
              <a:buFont typeface="Calibri" panose="020F050202020403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a:t>
            </a:r>
          </a:p>
          <a:p>
            <a:pPr lvl="1"/>
            <a:r>
              <a:rPr lang="en-US" dirty="0"/>
              <a:t>Supporting info</a:t>
            </a:r>
          </a:p>
          <a:p>
            <a:pPr lvl="2"/>
            <a:r>
              <a:rPr lang="en-US" dirty="0"/>
              <a:t>Supporting info</a:t>
            </a:r>
          </a:p>
        </p:txBody>
      </p:sp>
      <p:sp>
        <p:nvSpPr>
          <p:cNvPr id="17" name="Content Placeholder 4">
            <a:extLst>
              <a:ext uri="{FF2B5EF4-FFF2-40B4-BE49-F238E27FC236}">
                <a16:creationId xmlns:a16="http://schemas.microsoft.com/office/drawing/2014/main" id="{13471936-5EAB-8A4A-9419-A5A08CF58BEE}"/>
              </a:ext>
            </a:extLst>
          </p:cNvPr>
          <p:cNvSpPr>
            <a:spLocks noGrp="1"/>
          </p:cNvSpPr>
          <p:nvPr>
            <p:ph sz="quarter" idx="16" hasCustomPrompt="1"/>
          </p:nvPr>
        </p:nvSpPr>
        <p:spPr>
          <a:xfrm>
            <a:off x="5026026" y="3901621"/>
            <a:ext cx="1914780" cy="2075688"/>
          </a:xfrm>
        </p:spPr>
        <p:txBody>
          <a:bodyPr/>
          <a:lstStyle>
            <a:lvl1pPr>
              <a:spcAft>
                <a:spcPts val="400"/>
              </a:spcAft>
              <a:defRPr sz="5400">
                <a:solidFill>
                  <a:schemeClr val="accent2"/>
                </a:solidFill>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0" indent="1588">
              <a:lnSpc>
                <a:spcPct val="105000"/>
              </a:lnSpc>
              <a:spcBef>
                <a:spcPts val="800"/>
              </a:spcBef>
              <a:buFont typeface="Calibri" panose="020F050202020403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a:t>
            </a:r>
          </a:p>
          <a:p>
            <a:pPr lvl="1"/>
            <a:r>
              <a:rPr lang="en-US" dirty="0"/>
              <a:t>Supporting info</a:t>
            </a:r>
          </a:p>
          <a:p>
            <a:pPr lvl="2"/>
            <a:r>
              <a:rPr lang="en-US" dirty="0"/>
              <a:t>Supporting info</a:t>
            </a:r>
          </a:p>
        </p:txBody>
      </p:sp>
      <p:sp>
        <p:nvSpPr>
          <p:cNvPr id="18" name="Content Placeholder 4">
            <a:extLst>
              <a:ext uri="{FF2B5EF4-FFF2-40B4-BE49-F238E27FC236}">
                <a16:creationId xmlns:a16="http://schemas.microsoft.com/office/drawing/2014/main" id="{66A27CC9-5FC7-F245-B022-057A4C445220}"/>
              </a:ext>
            </a:extLst>
          </p:cNvPr>
          <p:cNvSpPr>
            <a:spLocks noGrp="1"/>
          </p:cNvSpPr>
          <p:nvPr>
            <p:ph sz="quarter" idx="17" hasCustomPrompt="1"/>
          </p:nvPr>
        </p:nvSpPr>
        <p:spPr>
          <a:xfrm>
            <a:off x="7426198" y="3901621"/>
            <a:ext cx="1914780" cy="2075688"/>
          </a:xfrm>
        </p:spPr>
        <p:txBody>
          <a:bodyPr/>
          <a:lstStyle>
            <a:lvl1pPr>
              <a:spcAft>
                <a:spcPts val="400"/>
              </a:spcAft>
              <a:defRPr sz="5400">
                <a:solidFill>
                  <a:schemeClr val="accent2"/>
                </a:solidFill>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0" indent="1588">
              <a:lnSpc>
                <a:spcPct val="105000"/>
              </a:lnSpc>
              <a:spcBef>
                <a:spcPts val="800"/>
              </a:spcBef>
              <a:buFont typeface="Calibri" panose="020F050202020403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a:t>
            </a:r>
          </a:p>
          <a:p>
            <a:pPr lvl="1"/>
            <a:r>
              <a:rPr lang="en-US" dirty="0"/>
              <a:t>Supporting info</a:t>
            </a:r>
          </a:p>
          <a:p>
            <a:pPr lvl="2"/>
            <a:r>
              <a:rPr lang="en-US" dirty="0"/>
              <a:t>Supporting info</a:t>
            </a:r>
          </a:p>
        </p:txBody>
      </p:sp>
      <p:sp>
        <p:nvSpPr>
          <p:cNvPr id="20" name="Content Placeholder 4">
            <a:extLst>
              <a:ext uri="{FF2B5EF4-FFF2-40B4-BE49-F238E27FC236}">
                <a16:creationId xmlns:a16="http://schemas.microsoft.com/office/drawing/2014/main" id="{459EC634-3048-D346-B784-082073FA9F31}"/>
              </a:ext>
            </a:extLst>
          </p:cNvPr>
          <p:cNvSpPr>
            <a:spLocks noGrp="1"/>
          </p:cNvSpPr>
          <p:nvPr>
            <p:ph sz="quarter" idx="18" hasCustomPrompt="1"/>
          </p:nvPr>
        </p:nvSpPr>
        <p:spPr>
          <a:xfrm>
            <a:off x="9826370" y="3901621"/>
            <a:ext cx="1914780" cy="2075688"/>
          </a:xfrm>
        </p:spPr>
        <p:txBody>
          <a:bodyPr/>
          <a:lstStyle>
            <a:lvl1pPr>
              <a:defRPr sz="5400">
                <a:solidFill>
                  <a:schemeClr val="accent2"/>
                </a:solidFill>
                <a:latin typeface="+mj-lt"/>
              </a:defRPr>
            </a:lvl1pPr>
            <a:lvl2pPr marL="9525" indent="0">
              <a:lnSpc>
                <a:spcPct val="105000"/>
              </a:lnSpc>
              <a:spcBef>
                <a:spcPts val="800"/>
              </a:spcBef>
              <a:buFont typeface="PrudentialModern Med" pitchFamily="2" charset="0"/>
              <a:buChar char="​"/>
              <a:tabLst/>
              <a:defRPr sz="1200" b="0">
                <a:solidFill>
                  <a:schemeClr val="tx1"/>
                </a:solidFill>
                <a:latin typeface="+mn-lt"/>
              </a:defRPr>
            </a:lvl2pPr>
            <a:lvl3pPr marL="0" indent="1588">
              <a:lnSpc>
                <a:spcPct val="105000"/>
              </a:lnSpc>
              <a:spcBef>
                <a:spcPts val="800"/>
              </a:spcBef>
              <a:buFont typeface="Calibri" panose="020F0502020204030204" pitchFamily="34" charset="0"/>
              <a:buChar char="​"/>
              <a:tabLst/>
              <a:defRPr sz="1200" b="0">
                <a:solidFill>
                  <a:schemeClr val="tx1"/>
                </a:solidFill>
                <a:latin typeface="+mn-lt"/>
              </a:defRPr>
            </a:lvl3pPr>
            <a:lvl4pPr marL="9525" indent="0">
              <a:lnSpc>
                <a:spcPct val="105000"/>
              </a:lnSpc>
              <a:spcBef>
                <a:spcPts val="1500"/>
              </a:spcBef>
              <a:buFont typeface="PrudentialModern Med" pitchFamily="2" charset="0"/>
              <a:buChar char="​"/>
              <a:tabLst/>
              <a:defRPr sz="1200">
                <a:solidFill>
                  <a:schemeClr val="tx1"/>
                </a:solidFill>
                <a:latin typeface="+mn-lt"/>
              </a:defRPr>
            </a:lvl4pPr>
            <a:lvl5pPr marL="9525" indent="0">
              <a:lnSpc>
                <a:spcPct val="105000"/>
              </a:lnSpc>
              <a:spcBef>
                <a:spcPts val="1500"/>
              </a:spcBef>
              <a:buFont typeface="PrudentialModern Med" pitchFamily="2" charset="0"/>
              <a:buChar char="​"/>
              <a:tabLst/>
              <a:defRPr sz="1200">
                <a:solidFill>
                  <a:schemeClr val="tx1"/>
                </a:solidFill>
                <a:latin typeface="+mn-lt"/>
              </a:defRPr>
            </a:lvl5pPr>
            <a:lvl6pPr marL="9525" indent="0">
              <a:lnSpc>
                <a:spcPct val="105000"/>
              </a:lnSpc>
              <a:spcBef>
                <a:spcPts val="1500"/>
              </a:spcBef>
              <a:buFont typeface="PrudentialModern Med" pitchFamily="2" charset="0"/>
              <a:buChar char="​"/>
              <a:tabLst/>
              <a:defRPr sz="1200">
                <a:solidFill>
                  <a:schemeClr val="tx1"/>
                </a:solidFill>
                <a:latin typeface="+mn-lt"/>
              </a:defRPr>
            </a:lvl6pPr>
            <a:lvl7pPr marL="9525" indent="0">
              <a:lnSpc>
                <a:spcPct val="105000"/>
              </a:lnSpc>
              <a:spcBef>
                <a:spcPts val="1500"/>
              </a:spcBef>
              <a:buFont typeface="PrudentialModern Med" pitchFamily="2" charset="0"/>
              <a:buChar char="​"/>
              <a:tabLst/>
              <a:defRPr sz="1200" b="0" cap="none" spc="0" baseline="0">
                <a:solidFill>
                  <a:schemeClr val="tx1"/>
                </a:solidFill>
                <a:latin typeface="+mn-lt"/>
              </a:defRPr>
            </a:lvl7pPr>
            <a:lvl8pPr marL="9525" indent="0">
              <a:lnSpc>
                <a:spcPct val="105000"/>
              </a:lnSpc>
              <a:spcBef>
                <a:spcPts val="1500"/>
              </a:spcBef>
              <a:buFont typeface="PrudentialModern Med" pitchFamily="2" charset="0"/>
              <a:buChar char="​"/>
              <a:tabLst/>
              <a:defRPr sz="1200">
                <a:solidFill>
                  <a:schemeClr val="tx1"/>
                </a:solidFill>
                <a:latin typeface="+mn-lt"/>
              </a:defRPr>
            </a:lvl8pPr>
            <a:lvl9pPr marL="9525" indent="0">
              <a:lnSpc>
                <a:spcPct val="105000"/>
              </a:lnSpc>
              <a:spcBef>
                <a:spcPts val="1500"/>
              </a:spcBef>
              <a:buFont typeface="PrudentialModern Med" pitchFamily="2" charset="0"/>
              <a:buChar char="​"/>
              <a:tabLst/>
              <a:defRPr sz="1200">
                <a:solidFill>
                  <a:schemeClr val="tx1"/>
                </a:solidFill>
                <a:latin typeface="+mn-lt"/>
              </a:defRPr>
            </a:lvl9pPr>
          </a:lstStyle>
          <a:p>
            <a:pPr lvl="0"/>
            <a:r>
              <a:rPr lang="en-US" dirty="0"/>
              <a:t>###</a:t>
            </a:r>
          </a:p>
          <a:p>
            <a:pPr lvl="1"/>
            <a:r>
              <a:rPr lang="en-US" dirty="0"/>
              <a:t>Supporting info</a:t>
            </a:r>
          </a:p>
          <a:p>
            <a:pPr lvl="2"/>
            <a:r>
              <a:rPr lang="en-US" dirty="0"/>
              <a:t>Supporting info</a:t>
            </a:r>
          </a:p>
        </p:txBody>
      </p:sp>
      <p:sp>
        <p:nvSpPr>
          <p:cNvPr id="7" name="Subtitle 2">
            <a:extLst>
              <a:ext uri="{FF2B5EF4-FFF2-40B4-BE49-F238E27FC236}">
                <a16:creationId xmlns:a16="http://schemas.microsoft.com/office/drawing/2014/main" id="{EE1A7E7A-CA20-2AF3-6276-3CD4865AA59C}"/>
              </a:ext>
            </a:extLst>
          </p:cNvPr>
          <p:cNvSpPr>
            <a:spLocks noGrp="1"/>
          </p:cNvSpPr>
          <p:nvPr>
            <p:ph type="subTitle" idx="10"/>
          </p:nvPr>
        </p:nvSpPr>
        <p:spPr>
          <a:xfrm>
            <a:off x="463629" y="3340309"/>
            <a:ext cx="3606639" cy="1577379"/>
          </a:xfrm>
        </p:spPr>
        <p:txBody>
          <a:bodyPr lIns="0" tIns="0" rIns="0" bIns="0">
            <a:noAutofit/>
          </a:bodyPr>
          <a:lstStyle>
            <a:lvl1pPr marL="0" indent="0" algn="l">
              <a:lnSpc>
                <a:spcPct val="103000"/>
              </a:lnSpc>
              <a:spcBef>
                <a:spcPts val="1600"/>
              </a:spcBef>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2" name="Footer Placeholder 2">
            <a:extLst>
              <a:ext uri="{FF2B5EF4-FFF2-40B4-BE49-F238E27FC236}">
                <a16:creationId xmlns:a16="http://schemas.microsoft.com/office/drawing/2014/main" id="{46E8F13D-1F56-9FA9-0E24-426FAE5B552B}"/>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Tree>
    <p:extLst>
      <p:ext uri="{BB962C8B-B14F-4D97-AF65-F5344CB8AC3E}">
        <p14:creationId xmlns:p14="http://schemas.microsoft.com/office/powerpoint/2010/main" val="456892774"/>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Large Quote or Statement with Image">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C4C22105-2460-6FA4-B80E-0ECD96837553}"/>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
        <p:nvSpPr>
          <p:cNvPr id="8" name="Text Placeholder 2">
            <a:extLst>
              <a:ext uri="{FF2B5EF4-FFF2-40B4-BE49-F238E27FC236}">
                <a16:creationId xmlns:a16="http://schemas.microsoft.com/office/drawing/2014/main" id="{8E727DE6-07AA-875A-3E95-38DC82815419}"/>
              </a:ext>
            </a:extLst>
          </p:cNvPr>
          <p:cNvSpPr>
            <a:spLocks noGrp="1"/>
          </p:cNvSpPr>
          <p:nvPr>
            <p:ph type="body" sz="quarter" idx="19"/>
          </p:nvPr>
        </p:nvSpPr>
        <p:spPr>
          <a:xfrm>
            <a:off x="457201" y="754062"/>
            <a:ext cx="5526087" cy="5075238"/>
          </a:xfrm>
        </p:spPr>
        <p:txBody>
          <a:bodyPr/>
          <a:lstStyle>
            <a:lvl1pPr marL="0" indent="0">
              <a:defRPr sz="7200">
                <a:solidFill>
                  <a:schemeClr val="accent2"/>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4003601912"/>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p:cSld name="Large Quote or Statement">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A0101F5D-E112-7CBD-8B48-3D090C82BA22}"/>
              </a:ext>
            </a:extLst>
          </p:cNvPr>
          <p:cNvPicPr>
            <a:picLocks noChangeAspect="1"/>
          </p:cNvPicPr>
          <p:nvPr/>
        </p:nvPicPr>
        <p:blipFill>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0" y="457200"/>
            <a:ext cx="3678497" cy="5669280"/>
          </a:xfrm>
          <a:prstGeom prst="rect">
            <a:avLst/>
          </a:prstGeom>
        </p:spPr>
      </p:pic>
      <p:sp>
        <p:nvSpPr>
          <p:cNvPr id="3" name="Footer Placeholder 2">
            <a:extLst>
              <a:ext uri="{FF2B5EF4-FFF2-40B4-BE49-F238E27FC236}">
                <a16:creationId xmlns:a16="http://schemas.microsoft.com/office/drawing/2014/main" id="{0E2B0079-43D9-7F61-3F39-C6030F620259}"/>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
        <p:nvSpPr>
          <p:cNvPr id="5" name="Text Placeholder 2">
            <a:extLst>
              <a:ext uri="{FF2B5EF4-FFF2-40B4-BE49-F238E27FC236}">
                <a16:creationId xmlns:a16="http://schemas.microsoft.com/office/drawing/2014/main" id="{AF43232B-D391-9946-C4E6-E1F09E8A5B91}"/>
              </a:ext>
            </a:extLst>
          </p:cNvPr>
          <p:cNvSpPr>
            <a:spLocks noGrp="1"/>
          </p:cNvSpPr>
          <p:nvPr>
            <p:ph type="body" sz="quarter" idx="19"/>
          </p:nvPr>
        </p:nvSpPr>
        <p:spPr>
          <a:xfrm>
            <a:off x="4067175" y="754062"/>
            <a:ext cx="7302500" cy="5075238"/>
          </a:xfrm>
        </p:spPr>
        <p:txBody>
          <a:bodyPr/>
          <a:lstStyle>
            <a:lvl1pPr marL="0" indent="0">
              <a:defRPr sz="7200">
                <a:solidFill>
                  <a:schemeClr val="accent2"/>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pic>
        <p:nvPicPr>
          <p:cNvPr id="4" name="Graphic 3">
            <a:extLst>
              <a:ext uri="{FF2B5EF4-FFF2-40B4-BE49-F238E27FC236}">
                <a16:creationId xmlns:a16="http://schemas.microsoft.com/office/drawing/2014/main" id="{F1DE15A9-EBCB-7E3A-C04F-A050AAB203D6}"/>
              </a:ext>
            </a:extLst>
          </p:cNvPr>
          <p:cNvPicPr>
            <a:picLocks noChangeAspect="1"/>
          </p:cNvPicPr>
          <p:nvPr/>
        </p:nvPicPr>
        <p:blipFill>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0" y="457200"/>
            <a:ext cx="3678497" cy="5669280"/>
          </a:xfrm>
          <a:prstGeom prst="rect">
            <a:avLst/>
          </a:prstGeom>
        </p:spPr>
      </p:pic>
    </p:spTree>
    <p:extLst>
      <p:ext uri="{BB962C8B-B14F-4D97-AF65-F5344CB8AC3E}">
        <p14:creationId xmlns:p14="http://schemas.microsoft.com/office/powerpoint/2010/main" val="368743217"/>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showMasterSp="0" preserve="1">
  <p:cSld name="Navy Large Quote or Statement with Image">
    <p:bg>
      <p:bgPr>
        <a:solidFill>
          <a:schemeClr val="tx1"/>
        </a:solidFill>
        <a:effectLst/>
      </p:bgPr>
    </p:bg>
    <p:spTree>
      <p:nvGrpSpPr>
        <p:cNvPr id="1" name=""/>
        <p:cNvGrpSpPr/>
        <p:nvPr/>
      </p:nvGrpSpPr>
      <p:grpSpPr>
        <a:xfrm>
          <a:off x="0" y="0"/>
          <a:ext cx="0" cy="0"/>
          <a:chOff x="0" y="0"/>
          <a:chExt cx="0" cy="0"/>
        </a:xfrm>
      </p:grpSpPr>
      <p:sp>
        <p:nvSpPr>
          <p:cNvPr id="2" name="Freeform 19">
            <a:extLst>
              <a:ext uri="{FF2B5EF4-FFF2-40B4-BE49-F238E27FC236}">
                <a16:creationId xmlns:a16="http://schemas.microsoft.com/office/drawing/2014/main" id="{008C38FA-B18B-E2BC-23D3-2D8A4DD2A130}"/>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sp>
        <p:nvSpPr>
          <p:cNvPr id="6" name="Freeform 19">
            <a:extLst>
              <a:ext uri="{FF2B5EF4-FFF2-40B4-BE49-F238E27FC236}">
                <a16:creationId xmlns:a16="http://schemas.microsoft.com/office/drawing/2014/main" id="{00BAD167-9875-048F-C136-8B516A7D1C03}"/>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sp>
        <p:nvSpPr>
          <p:cNvPr id="7" name="TextBox 6">
            <a:extLst>
              <a:ext uri="{FF2B5EF4-FFF2-40B4-BE49-F238E27FC236}">
                <a16:creationId xmlns:a16="http://schemas.microsoft.com/office/drawing/2014/main" id="{0F7AD3C5-B41B-3B34-7093-0279A2C1E0A8}"/>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8" name="Footer Placeholder 2">
            <a:extLst>
              <a:ext uri="{FF2B5EF4-FFF2-40B4-BE49-F238E27FC236}">
                <a16:creationId xmlns:a16="http://schemas.microsoft.com/office/drawing/2014/main" id="{A8AC6729-7AE0-A7FD-4E4D-83759F2D03FD}"/>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
        <p:nvSpPr>
          <p:cNvPr id="9" name="Freeform 5">
            <a:extLst>
              <a:ext uri="{FF2B5EF4-FFF2-40B4-BE49-F238E27FC236}">
                <a16:creationId xmlns:a16="http://schemas.microsoft.com/office/drawing/2014/main" id="{4AC67EA8-6A02-A031-00AA-38048A6966C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3" name="Text Placeholder 2">
            <a:extLst>
              <a:ext uri="{FF2B5EF4-FFF2-40B4-BE49-F238E27FC236}">
                <a16:creationId xmlns:a16="http://schemas.microsoft.com/office/drawing/2014/main" id="{0807F631-F51C-8389-A4F1-978DFC279B13}"/>
              </a:ext>
            </a:extLst>
          </p:cNvPr>
          <p:cNvSpPr>
            <a:spLocks noGrp="1"/>
          </p:cNvSpPr>
          <p:nvPr>
            <p:ph type="body" sz="quarter" idx="19"/>
          </p:nvPr>
        </p:nvSpPr>
        <p:spPr>
          <a:xfrm>
            <a:off x="457200" y="754062"/>
            <a:ext cx="9953623" cy="5075238"/>
          </a:xfrm>
        </p:spPr>
        <p:txBody>
          <a:bodyPr anchor="ctr"/>
          <a:lstStyle>
            <a:lvl1pPr marL="0" indent="0">
              <a:defRPr sz="7200">
                <a:solidFill>
                  <a:schemeClr val="bg1"/>
                </a:solidFill>
              </a:defRPr>
            </a:lvl1pPr>
            <a:lvl2pPr>
              <a:defRPr sz="2400" b="0">
                <a:solidFill>
                  <a:schemeClr val="accent2"/>
                </a:solidFill>
                <a:latin typeface="+mn-lt"/>
              </a:defRPr>
            </a:lvl2pPr>
            <a:lvl3pPr>
              <a:defRPr sz="1800">
                <a:solidFill>
                  <a:schemeClr val="accent2"/>
                </a:solidFill>
              </a:defRPr>
            </a:lvl3pPr>
            <a:lvl4pPr marL="0" indent="0">
              <a:spcBef>
                <a:spcPts val="600"/>
              </a:spcBef>
              <a:buFont typeface="Calibri" panose="020F0502020204030204" pitchFamily="34" charset="0"/>
              <a:buChar char="​"/>
              <a:defRPr sz="1800">
                <a:solidFill>
                  <a:schemeClr val="accent2"/>
                </a:solidFill>
              </a:defRPr>
            </a:lvl4pPr>
            <a:lvl5pPr marL="0" indent="0">
              <a:buFont typeface="Calibri" panose="020F0502020204030204" pitchFamily="34" charset="0"/>
              <a:buChar char="​"/>
              <a:defRPr>
                <a:solidFill>
                  <a:schemeClr val="accent2"/>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Box 3">
            <a:extLst>
              <a:ext uri="{FF2B5EF4-FFF2-40B4-BE49-F238E27FC236}">
                <a16:creationId xmlns:a16="http://schemas.microsoft.com/office/drawing/2014/main" id="{A30CAE6C-CCA7-E4EE-63E3-2399B64E0C76}"/>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5" name="Freeform 5">
            <a:extLst>
              <a:ext uri="{FF2B5EF4-FFF2-40B4-BE49-F238E27FC236}">
                <a16:creationId xmlns:a16="http://schemas.microsoft.com/office/drawing/2014/main" id="{9DA79301-2CA7-6998-5970-D69858460724}"/>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Tree>
    <p:extLst>
      <p:ext uri="{BB962C8B-B14F-4D97-AF65-F5344CB8AC3E}">
        <p14:creationId xmlns:p14="http://schemas.microsoft.com/office/powerpoint/2010/main" val="2930148458"/>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showMasterSp="0" preserve="1">
  <p:cSld name="Blue Large Quote or Statement with Image">
    <p:bg>
      <p:bgPr>
        <a:solidFill>
          <a:schemeClr val="accent2"/>
        </a:solidFill>
        <a:effectLst/>
      </p:bgPr>
    </p:bg>
    <p:spTree>
      <p:nvGrpSpPr>
        <p:cNvPr id="1" name=""/>
        <p:cNvGrpSpPr/>
        <p:nvPr/>
      </p:nvGrpSpPr>
      <p:grpSpPr>
        <a:xfrm>
          <a:off x="0" y="0"/>
          <a:ext cx="0" cy="0"/>
          <a:chOff x="0" y="0"/>
          <a:chExt cx="0" cy="0"/>
        </a:xfrm>
      </p:grpSpPr>
      <p:sp>
        <p:nvSpPr>
          <p:cNvPr id="2" name="Freeform 19">
            <a:extLst>
              <a:ext uri="{FF2B5EF4-FFF2-40B4-BE49-F238E27FC236}">
                <a16:creationId xmlns:a16="http://schemas.microsoft.com/office/drawing/2014/main" id="{B3AC160C-BDB1-C0DC-C9B6-746DDEEBC7DA}"/>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chemeClr val="tx1">
              <a:alpha val="22000"/>
            </a:schemeClr>
          </a:solidFill>
          <a:ln w="6350" cap="flat">
            <a:noFill/>
            <a:prstDash val="solid"/>
            <a:miter/>
          </a:ln>
        </p:spPr>
        <p:txBody>
          <a:bodyPr rtlCol="0" anchor="ctr"/>
          <a:lstStyle/>
          <a:p>
            <a:endParaRPr lang="en-US" dirty="0"/>
          </a:p>
        </p:txBody>
      </p:sp>
      <p:sp>
        <p:nvSpPr>
          <p:cNvPr id="5" name="TextBox 4">
            <a:extLst>
              <a:ext uri="{FF2B5EF4-FFF2-40B4-BE49-F238E27FC236}">
                <a16:creationId xmlns:a16="http://schemas.microsoft.com/office/drawing/2014/main" id="{40DF1438-F657-A0AC-EA36-AFF6AD092B4C}"/>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D38B5E32-5AED-3696-3A23-4FAFA74D78BE}"/>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endParaRPr lang="en-US" dirty="0"/>
          </a:p>
        </p:txBody>
      </p:sp>
      <p:sp>
        <p:nvSpPr>
          <p:cNvPr id="8" name="Freeform 5">
            <a:extLst>
              <a:ext uri="{FF2B5EF4-FFF2-40B4-BE49-F238E27FC236}">
                <a16:creationId xmlns:a16="http://schemas.microsoft.com/office/drawing/2014/main" id="{2F19A5C5-5BC6-4510-055F-A7CB4C7F269F}"/>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6" name="Text Placeholder 2">
            <a:extLst>
              <a:ext uri="{FF2B5EF4-FFF2-40B4-BE49-F238E27FC236}">
                <a16:creationId xmlns:a16="http://schemas.microsoft.com/office/drawing/2014/main" id="{893805B3-EF0C-444E-8B4B-688BC4753000}"/>
              </a:ext>
            </a:extLst>
          </p:cNvPr>
          <p:cNvSpPr>
            <a:spLocks noGrp="1"/>
          </p:cNvSpPr>
          <p:nvPr>
            <p:ph type="body" sz="quarter" idx="19"/>
          </p:nvPr>
        </p:nvSpPr>
        <p:spPr>
          <a:xfrm>
            <a:off x="457200" y="754062"/>
            <a:ext cx="9953623" cy="5075238"/>
          </a:xfrm>
        </p:spPr>
        <p:txBody>
          <a:bodyPr anchor="ctr"/>
          <a:lstStyle>
            <a:lvl1pPr marL="0" indent="0">
              <a:defRPr sz="7200">
                <a:solidFill>
                  <a:schemeClr val="bg1"/>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 name="Freeform 19">
            <a:extLst>
              <a:ext uri="{FF2B5EF4-FFF2-40B4-BE49-F238E27FC236}">
                <a16:creationId xmlns:a16="http://schemas.microsoft.com/office/drawing/2014/main" id="{9FD8FCC6-622C-5D6E-7A1A-5C3C6F1DF790}"/>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chemeClr val="tx1">
              <a:alpha val="22000"/>
            </a:schemeClr>
          </a:solidFill>
          <a:ln w="6350" cap="flat">
            <a:noFill/>
            <a:prstDash val="solid"/>
            <a:miter/>
          </a:ln>
        </p:spPr>
        <p:txBody>
          <a:bodyPr rtlCol="0" anchor="ctr"/>
          <a:lstStyle/>
          <a:p>
            <a:endParaRPr lang="en-US" dirty="0"/>
          </a:p>
        </p:txBody>
      </p:sp>
      <p:sp>
        <p:nvSpPr>
          <p:cNvPr id="4" name="TextBox 3">
            <a:extLst>
              <a:ext uri="{FF2B5EF4-FFF2-40B4-BE49-F238E27FC236}">
                <a16:creationId xmlns:a16="http://schemas.microsoft.com/office/drawing/2014/main" id="{859F9316-6EC5-0DDD-B36E-8A39771BF882}"/>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9" name="Freeform 5">
            <a:extLst>
              <a:ext uri="{FF2B5EF4-FFF2-40B4-BE49-F238E27FC236}">
                <a16:creationId xmlns:a16="http://schemas.microsoft.com/office/drawing/2014/main" id="{030D27A6-4617-C88C-2A7B-BCE1964BF35B}"/>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Tree>
    <p:extLst>
      <p:ext uri="{BB962C8B-B14F-4D97-AF65-F5344CB8AC3E}">
        <p14:creationId xmlns:p14="http://schemas.microsoft.com/office/powerpoint/2010/main" val="1552947715"/>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p:cSld name="Closing ">
    <p:bg>
      <p:bgPr>
        <a:solidFill>
          <a:schemeClr val="tx1"/>
        </a:solidFill>
        <a:effectLst/>
      </p:bgPr>
    </p:bg>
    <p:spTree>
      <p:nvGrpSpPr>
        <p:cNvPr id="1" name=""/>
        <p:cNvGrpSpPr/>
        <p:nvPr/>
      </p:nvGrpSpPr>
      <p:grpSpPr>
        <a:xfrm>
          <a:off x="0" y="0"/>
          <a:ext cx="0" cy="0"/>
          <a:chOff x="0" y="0"/>
          <a:chExt cx="0" cy="0"/>
        </a:xfrm>
      </p:grpSpPr>
      <p:sp>
        <p:nvSpPr>
          <p:cNvPr id="7" name="Freeform 19">
            <a:extLst>
              <a:ext uri="{FF2B5EF4-FFF2-40B4-BE49-F238E27FC236}">
                <a16:creationId xmlns:a16="http://schemas.microsoft.com/office/drawing/2014/main" id="{B83A9B76-1C16-F4DF-59DA-204CFED1AF90}"/>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sp>
        <p:nvSpPr>
          <p:cNvPr id="2" name="Freeform 19">
            <a:extLst>
              <a:ext uri="{FF2B5EF4-FFF2-40B4-BE49-F238E27FC236}">
                <a16:creationId xmlns:a16="http://schemas.microsoft.com/office/drawing/2014/main" id="{B01A089F-F8E9-1218-DCEB-8E11D7C5006D}"/>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grpSp>
        <p:nvGrpSpPr>
          <p:cNvPr id="4" name="Graphic 1164">
            <a:extLst>
              <a:ext uri="{FF2B5EF4-FFF2-40B4-BE49-F238E27FC236}">
                <a16:creationId xmlns:a16="http://schemas.microsoft.com/office/drawing/2014/main" id="{0B00E121-C6CE-65D1-E2F1-8185273DE9F1}"/>
              </a:ext>
            </a:extLst>
          </p:cNvPr>
          <p:cNvGrpSpPr/>
          <p:nvPr/>
        </p:nvGrpSpPr>
        <p:grpSpPr>
          <a:xfrm>
            <a:off x="1785938" y="457200"/>
            <a:ext cx="1919234" cy="440944"/>
            <a:chOff x="5082170" y="602010"/>
            <a:chExt cx="2868072" cy="658939"/>
          </a:xfrm>
          <a:solidFill>
            <a:srgbClr val="FFFFFF"/>
          </a:solidFill>
        </p:grpSpPr>
        <p:sp>
          <p:nvSpPr>
            <p:cNvPr id="5" name="Freeform 5">
              <a:extLst>
                <a:ext uri="{FF2B5EF4-FFF2-40B4-BE49-F238E27FC236}">
                  <a16:creationId xmlns:a16="http://schemas.microsoft.com/office/drawing/2014/main" id="{9008C2B3-844E-58B0-2B8F-C6F03DA0024E}"/>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6" name="Freeform 7">
              <a:extLst>
                <a:ext uri="{FF2B5EF4-FFF2-40B4-BE49-F238E27FC236}">
                  <a16:creationId xmlns:a16="http://schemas.microsoft.com/office/drawing/2014/main" id="{9A81B2B8-A233-89C2-59C1-6AB3463D0062}"/>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solidFill>
              <a:srgbClr val="FFFFFF"/>
            </a:solidFill>
            <a:ln w="9525" cap="flat">
              <a:noFill/>
              <a:prstDash val="solid"/>
              <a:miter/>
            </a:ln>
          </p:spPr>
          <p:txBody>
            <a:bodyPr rtlCol="0" anchor="ctr"/>
            <a:lstStyle/>
            <a:p>
              <a:endParaRPr lang="en-US" dirty="0"/>
            </a:p>
          </p:txBody>
        </p:sp>
      </p:grpSp>
      <p:sp>
        <p:nvSpPr>
          <p:cNvPr id="3" name="Text Placeholder 2">
            <a:extLst>
              <a:ext uri="{FF2B5EF4-FFF2-40B4-BE49-F238E27FC236}">
                <a16:creationId xmlns:a16="http://schemas.microsoft.com/office/drawing/2014/main" id="{CEF4BEF5-8A67-9F20-E722-0F7B741D0457}"/>
              </a:ext>
            </a:extLst>
          </p:cNvPr>
          <p:cNvSpPr>
            <a:spLocks noGrp="1"/>
          </p:cNvSpPr>
          <p:nvPr>
            <p:ph type="body" sz="quarter" idx="17"/>
          </p:nvPr>
        </p:nvSpPr>
        <p:spPr>
          <a:xfrm>
            <a:off x="1785938" y="2178008"/>
            <a:ext cx="9218611" cy="4475205"/>
          </a:xfrm>
        </p:spPr>
        <p:txBody>
          <a:bodyPr/>
          <a:lstStyle>
            <a:lvl1pPr marL="0" indent="0">
              <a:defRPr sz="8000">
                <a:solidFill>
                  <a:schemeClr val="bg1"/>
                </a:solidFill>
              </a:defRPr>
            </a:lvl1pPr>
            <a:lvl2pPr>
              <a:defRPr sz="2400" b="0">
                <a:solidFill>
                  <a:schemeClr val="accent2"/>
                </a:solidFill>
                <a:latin typeface="+mn-lt"/>
              </a:defRPr>
            </a:lvl2pPr>
            <a:lvl3pPr>
              <a:defRPr sz="1800">
                <a:solidFill>
                  <a:schemeClr val="accent2"/>
                </a:solidFill>
              </a:defRPr>
            </a:lvl3pPr>
            <a:lvl4pPr marL="0" indent="0">
              <a:spcBef>
                <a:spcPts val="600"/>
              </a:spcBef>
              <a:buFont typeface="Calibri" panose="020F0502020204030204" pitchFamily="34" charset="0"/>
              <a:buChar char="​"/>
              <a:defRPr sz="1800">
                <a:solidFill>
                  <a:schemeClr val="accent2"/>
                </a:solidFill>
              </a:defRPr>
            </a:lvl4pPr>
            <a:lvl5pPr marL="0" indent="0">
              <a:buFont typeface="Calibri" panose="020F0502020204030204" pitchFamily="34" charset="0"/>
              <a:buChar cha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grpSp>
        <p:nvGrpSpPr>
          <p:cNvPr id="8" name="Graphic 1164">
            <a:extLst>
              <a:ext uri="{FF2B5EF4-FFF2-40B4-BE49-F238E27FC236}">
                <a16:creationId xmlns:a16="http://schemas.microsoft.com/office/drawing/2014/main" id="{318B75F2-0AAA-6859-983D-8A755EC75E6A}"/>
              </a:ext>
            </a:extLst>
          </p:cNvPr>
          <p:cNvGrpSpPr/>
          <p:nvPr/>
        </p:nvGrpSpPr>
        <p:grpSpPr>
          <a:xfrm>
            <a:off x="1785938" y="457200"/>
            <a:ext cx="1919234" cy="440944"/>
            <a:chOff x="5082170" y="602010"/>
            <a:chExt cx="2868072" cy="658939"/>
          </a:xfrm>
          <a:solidFill>
            <a:srgbClr val="FFFFFF"/>
          </a:solidFill>
        </p:grpSpPr>
        <p:sp>
          <p:nvSpPr>
            <p:cNvPr id="9" name="Freeform 5">
              <a:extLst>
                <a:ext uri="{FF2B5EF4-FFF2-40B4-BE49-F238E27FC236}">
                  <a16:creationId xmlns:a16="http://schemas.microsoft.com/office/drawing/2014/main" id="{ECAFC655-7448-9986-7FD0-6CC83B87AA65}"/>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10" name="Freeform 7">
              <a:extLst>
                <a:ext uri="{FF2B5EF4-FFF2-40B4-BE49-F238E27FC236}">
                  <a16:creationId xmlns:a16="http://schemas.microsoft.com/office/drawing/2014/main" id="{04B7433D-92A6-2480-D69E-F37BB919A66B}"/>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solidFill>
              <a:srgbClr val="FFFFFF"/>
            </a:solidFill>
            <a:ln w="9525"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296840764"/>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p:cSld name="Blank Layou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586C28A8-63AF-3024-10C7-A69E36E87EB6}"/>
              </a:ext>
            </a:extLst>
          </p:cNvPr>
          <p:cNvSpPr>
            <a:spLocks noGrp="1"/>
          </p:cNvSpPr>
          <p:nvPr>
            <p:ph type="ftr" sz="quarter" idx="10"/>
          </p:nvPr>
        </p:nvSpPr>
        <p:spPr/>
        <p:txBody>
          <a:bodyPr/>
          <a:lstStyle/>
          <a:p>
            <a:endParaRPr lang="en-US" dirty="0"/>
          </a:p>
        </p:txBody>
      </p:sp>
    </p:spTree>
    <p:extLst>
      <p:ext uri="{BB962C8B-B14F-4D97-AF65-F5344CB8AC3E}">
        <p14:creationId xmlns:p14="http://schemas.microsoft.com/office/powerpoint/2010/main" val="3150990235"/>
      </p:ext>
    </p:extLst>
  </p:cSld>
  <p:clrMapOvr>
    <a:masterClrMapping/>
  </p:clrMapOvr>
  <p:extLst>
    <p:ext uri="{DCECCB84-F9BA-43D5-87BE-67443E8EF086}">
      <p15:sldGuideLst xmlns:p15="http://schemas.microsoft.com/office/powerpoint/2012/main"/>
    </p:ext>
  </p:extLst>
</p:sldLayout>
</file>

<file path=ppt/slideLayouts/slideLayout266.xml><?xml version="1.0" encoding="utf-8"?>
<p:sldLayout xmlns:a="http://schemas.openxmlformats.org/drawingml/2006/main" xmlns:r="http://schemas.openxmlformats.org/officeDocument/2006/relationships" xmlns:p="http://schemas.openxmlformats.org/presentationml/2006/main" showMasterSp="0" preserve="1">
  <p:cSld name="End Slide">
    <p:bg>
      <p:bgPr>
        <a:solidFill>
          <a:schemeClr val="tx1"/>
        </a:solidFill>
        <a:effectLst/>
      </p:bgPr>
    </p:bg>
    <p:spTree>
      <p:nvGrpSpPr>
        <p:cNvPr id="1" name=""/>
        <p:cNvGrpSpPr/>
        <p:nvPr/>
      </p:nvGrpSpPr>
      <p:grpSpPr>
        <a:xfrm>
          <a:off x="0" y="0"/>
          <a:ext cx="0" cy="0"/>
          <a:chOff x="0" y="0"/>
          <a:chExt cx="0" cy="0"/>
        </a:xfrm>
      </p:grpSpPr>
      <p:sp>
        <p:nvSpPr>
          <p:cNvPr id="5" name="Freeform 5">
            <a:extLst>
              <a:ext uri="{FF2B5EF4-FFF2-40B4-BE49-F238E27FC236}">
                <a16:creationId xmlns:a16="http://schemas.microsoft.com/office/drawing/2014/main" id="{56FDF35A-1521-C7AE-887C-455E6C0D7B2B}"/>
              </a:ext>
            </a:extLst>
          </p:cNvPr>
          <p:cNvSpPr>
            <a:spLocks noChangeAspect="1"/>
          </p:cNvSpPr>
          <p:nvPr/>
        </p:nvSpPr>
        <p:spPr>
          <a:xfrm>
            <a:off x="3900926" y="1236775"/>
            <a:ext cx="4390148" cy="438444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3234869093"/>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p:cSld name="Gri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C11F5EA-2441-4841-BBFF-4343B2CE2C9A}"/>
              </a:ext>
            </a:extLst>
          </p:cNvPr>
          <p:cNvGrpSpPr/>
          <p:nvPr/>
        </p:nvGrpSpPr>
        <p:grpSpPr>
          <a:xfrm>
            <a:off x="-646" y="0"/>
            <a:ext cx="12182357" cy="6860238"/>
            <a:chOff x="-646" y="-2238"/>
            <a:chExt cx="12182357" cy="6860238"/>
          </a:xfrm>
        </p:grpSpPr>
        <p:cxnSp>
          <p:nvCxnSpPr>
            <p:cNvPr id="3" name="Straight Connector 2">
              <a:extLst>
                <a:ext uri="{FF2B5EF4-FFF2-40B4-BE49-F238E27FC236}">
                  <a16:creationId xmlns:a16="http://schemas.microsoft.com/office/drawing/2014/main" id="{C95F5461-60E9-6545-9030-EC2C3877F3BA}"/>
                </a:ext>
              </a:extLst>
            </p:cNvPr>
            <p:cNvCxnSpPr>
              <a:cxnSpLocks/>
            </p:cNvCxnSpPr>
            <p:nvPr/>
          </p:nvCxnSpPr>
          <p:spPr>
            <a:xfrm>
              <a:off x="457200" y="0"/>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E19C1CBB-7796-6143-9115-DDEC31BED52A}"/>
                </a:ext>
              </a:extLst>
            </p:cNvPr>
            <p:cNvCxnSpPr>
              <a:cxnSpLocks/>
            </p:cNvCxnSpPr>
            <p:nvPr/>
          </p:nvCxnSpPr>
          <p:spPr>
            <a:xfrm flipH="1">
              <a:off x="-646" y="45720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8689545-BB34-EE4B-BA7D-F3E1946620A5}"/>
                </a:ext>
              </a:extLst>
            </p:cNvPr>
            <p:cNvCxnSpPr>
              <a:cxnSpLocks/>
            </p:cNvCxnSpPr>
            <p:nvPr/>
          </p:nvCxnSpPr>
          <p:spPr>
            <a:xfrm>
              <a:off x="11731752" y="-2238"/>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F3E499F-5B6A-6D49-8CA8-5A04BAA2E0C2}"/>
                </a:ext>
              </a:extLst>
            </p:cNvPr>
            <p:cNvCxnSpPr>
              <a:cxnSpLocks/>
            </p:cNvCxnSpPr>
            <p:nvPr/>
          </p:nvCxnSpPr>
          <p:spPr>
            <a:xfrm flipH="1">
              <a:off x="-646" y="612648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9902A72B-F19E-324A-893E-2BE7AE6A8F83}"/>
                </a:ext>
              </a:extLst>
            </p:cNvPr>
            <p:cNvSpPr/>
            <p:nvPr/>
          </p:nvSpPr>
          <p:spPr>
            <a:xfrm>
              <a:off x="46363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8" name="Rectangle 7">
              <a:extLst>
                <a:ext uri="{FF2B5EF4-FFF2-40B4-BE49-F238E27FC236}">
                  <a16:creationId xmlns:a16="http://schemas.microsoft.com/office/drawing/2014/main" id="{16726588-7A96-F040-882E-C41173DAC2D1}"/>
                </a:ext>
              </a:extLst>
            </p:cNvPr>
            <p:cNvSpPr/>
            <p:nvPr/>
          </p:nvSpPr>
          <p:spPr>
            <a:xfrm>
              <a:off x="142196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9" name="Rectangle 8">
              <a:extLst>
                <a:ext uri="{FF2B5EF4-FFF2-40B4-BE49-F238E27FC236}">
                  <a16:creationId xmlns:a16="http://schemas.microsoft.com/office/drawing/2014/main" id="{50D1E140-3525-ED48-A270-E61749E7BF52}"/>
                </a:ext>
              </a:extLst>
            </p:cNvPr>
            <p:cNvSpPr/>
            <p:nvPr/>
          </p:nvSpPr>
          <p:spPr>
            <a:xfrm>
              <a:off x="238030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0" name="Rectangle 9">
              <a:extLst>
                <a:ext uri="{FF2B5EF4-FFF2-40B4-BE49-F238E27FC236}">
                  <a16:creationId xmlns:a16="http://schemas.microsoft.com/office/drawing/2014/main" id="{0DA1D066-E657-1C48-AEB5-1255675507F4}"/>
                </a:ext>
              </a:extLst>
            </p:cNvPr>
            <p:cNvSpPr/>
            <p:nvPr/>
          </p:nvSpPr>
          <p:spPr>
            <a:xfrm>
              <a:off x="333864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1" name="Rectangle 10">
              <a:extLst>
                <a:ext uri="{FF2B5EF4-FFF2-40B4-BE49-F238E27FC236}">
                  <a16:creationId xmlns:a16="http://schemas.microsoft.com/office/drawing/2014/main" id="{AB70EF7D-BE1E-1845-B15B-09CCA121C665}"/>
                </a:ext>
              </a:extLst>
            </p:cNvPr>
            <p:cNvSpPr/>
            <p:nvPr/>
          </p:nvSpPr>
          <p:spPr>
            <a:xfrm>
              <a:off x="429697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2" name="Rectangle 11">
              <a:extLst>
                <a:ext uri="{FF2B5EF4-FFF2-40B4-BE49-F238E27FC236}">
                  <a16:creationId xmlns:a16="http://schemas.microsoft.com/office/drawing/2014/main" id="{E9E40C24-781B-E54B-9079-145DF1DF413B}"/>
                </a:ext>
              </a:extLst>
            </p:cNvPr>
            <p:cNvSpPr/>
            <p:nvPr/>
          </p:nvSpPr>
          <p:spPr>
            <a:xfrm>
              <a:off x="525531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3" name="Rectangle 12">
              <a:extLst>
                <a:ext uri="{FF2B5EF4-FFF2-40B4-BE49-F238E27FC236}">
                  <a16:creationId xmlns:a16="http://schemas.microsoft.com/office/drawing/2014/main" id="{D7724C83-DC00-4B41-ADE7-8CB60E599408}"/>
                </a:ext>
              </a:extLst>
            </p:cNvPr>
            <p:cNvSpPr/>
            <p:nvPr/>
          </p:nvSpPr>
          <p:spPr>
            <a:xfrm>
              <a:off x="621364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4" name="Rectangle 13">
              <a:extLst>
                <a:ext uri="{FF2B5EF4-FFF2-40B4-BE49-F238E27FC236}">
                  <a16:creationId xmlns:a16="http://schemas.microsoft.com/office/drawing/2014/main" id="{27236BF4-1A14-5D45-8653-16E39C079D60}"/>
                </a:ext>
              </a:extLst>
            </p:cNvPr>
            <p:cNvSpPr/>
            <p:nvPr/>
          </p:nvSpPr>
          <p:spPr>
            <a:xfrm>
              <a:off x="717198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5" name="Rectangle 14">
              <a:extLst>
                <a:ext uri="{FF2B5EF4-FFF2-40B4-BE49-F238E27FC236}">
                  <a16:creationId xmlns:a16="http://schemas.microsoft.com/office/drawing/2014/main" id="{5F1666E0-9409-2443-8B80-4E9F56D227D7}"/>
                </a:ext>
              </a:extLst>
            </p:cNvPr>
            <p:cNvSpPr/>
            <p:nvPr/>
          </p:nvSpPr>
          <p:spPr>
            <a:xfrm>
              <a:off x="813032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6" name="Rectangle 15">
              <a:extLst>
                <a:ext uri="{FF2B5EF4-FFF2-40B4-BE49-F238E27FC236}">
                  <a16:creationId xmlns:a16="http://schemas.microsoft.com/office/drawing/2014/main" id="{31377084-906A-304C-A373-40E03359972A}"/>
                </a:ext>
              </a:extLst>
            </p:cNvPr>
            <p:cNvSpPr/>
            <p:nvPr/>
          </p:nvSpPr>
          <p:spPr>
            <a:xfrm>
              <a:off x="908865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7" name="Rectangle 16">
              <a:extLst>
                <a:ext uri="{FF2B5EF4-FFF2-40B4-BE49-F238E27FC236}">
                  <a16:creationId xmlns:a16="http://schemas.microsoft.com/office/drawing/2014/main" id="{3EC83FDA-0F46-3C4E-A8C8-EA2784B2E295}"/>
                </a:ext>
              </a:extLst>
            </p:cNvPr>
            <p:cNvSpPr/>
            <p:nvPr/>
          </p:nvSpPr>
          <p:spPr>
            <a:xfrm>
              <a:off x="1004699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8" name="Rectangle 17">
              <a:extLst>
                <a:ext uri="{FF2B5EF4-FFF2-40B4-BE49-F238E27FC236}">
                  <a16:creationId xmlns:a16="http://schemas.microsoft.com/office/drawing/2014/main" id="{53A91CF8-5DF7-DB41-9F88-4C8EB75C4361}"/>
                </a:ext>
              </a:extLst>
            </p:cNvPr>
            <p:cNvSpPr/>
            <p:nvPr/>
          </p:nvSpPr>
          <p:spPr>
            <a:xfrm>
              <a:off x="11005328"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cxnSp>
          <p:nvCxnSpPr>
            <p:cNvPr id="19" name="Straight Connector 18">
              <a:extLst>
                <a:ext uri="{FF2B5EF4-FFF2-40B4-BE49-F238E27FC236}">
                  <a16:creationId xmlns:a16="http://schemas.microsoft.com/office/drawing/2014/main" id="{23472D53-7C5D-104A-A876-23176EF1D175}"/>
                </a:ext>
              </a:extLst>
            </p:cNvPr>
            <p:cNvCxnSpPr/>
            <p:nvPr/>
          </p:nvCxnSpPr>
          <p:spPr>
            <a:xfrm>
              <a:off x="82836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091A6CEE-0747-DA4A-A0BD-46934B3B1F70}"/>
                </a:ext>
              </a:extLst>
            </p:cNvPr>
            <p:cNvCxnSpPr/>
            <p:nvPr/>
          </p:nvCxnSpPr>
          <p:spPr>
            <a:xfrm>
              <a:off x="11370064"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337E2A7-E95E-1047-82DE-E5743C56AE5C}"/>
                </a:ext>
              </a:extLst>
            </p:cNvPr>
            <p:cNvCxnSpPr/>
            <p:nvPr/>
          </p:nvCxnSpPr>
          <p:spPr>
            <a:xfrm>
              <a:off x="10411729" y="45657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804B849-70CC-5348-B9B0-AF4A6E8A5F26}"/>
                </a:ext>
              </a:extLst>
            </p:cNvPr>
            <p:cNvCxnSpPr/>
            <p:nvPr/>
          </p:nvCxnSpPr>
          <p:spPr>
            <a:xfrm>
              <a:off x="945339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8789745-F344-B44E-AD12-83C1A60BDCE8}"/>
                </a:ext>
              </a:extLst>
            </p:cNvPr>
            <p:cNvCxnSpPr/>
            <p:nvPr/>
          </p:nvCxnSpPr>
          <p:spPr>
            <a:xfrm>
              <a:off x="849505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16E55C7-3BDE-464F-BCD9-EC1D466B7DEA}"/>
                </a:ext>
              </a:extLst>
            </p:cNvPr>
            <p:cNvCxnSpPr/>
            <p:nvPr/>
          </p:nvCxnSpPr>
          <p:spPr>
            <a:xfrm>
              <a:off x="753672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A0504C3-B463-4048-887F-46550C6ACE67}"/>
                </a:ext>
              </a:extLst>
            </p:cNvPr>
            <p:cNvCxnSpPr/>
            <p:nvPr/>
          </p:nvCxnSpPr>
          <p:spPr>
            <a:xfrm>
              <a:off x="657838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A14BE40-E6D3-2145-B705-511CF67CB593}"/>
                </a:ext>
              </a:extLst>
            </p:cNvPr>
            <p:cNvCxnSpPr/>
            <p:nvPr/>
          </p:nvCxnSpPr>
          <p:spPr>
            <a:xfrm>
              <a:off x="562004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EF2EF694-66E2-F048-9402-C0E8F42A0AAC}"/>
                </a:ext>
              </a:extLst>
            </p:cNvPr>
            <p:cNvCxnSpPr/>
            <p:nvPr/>
          </p:nvCxnSpPr>
          <p:spPr>
            <a:xfrm>
              <a:off x="466171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34B21065-6110-4446-8D00-C6DCD033F684}"/>
                </a:ext>
              </a:extLst>
            </p:cNvPr>
            <p:cNvCxnSpPr/>
            <p:nvPr/>
          </p:nvCxnSpPr>
          <p:spPr>
            <a:xfrm>
              <a:off x="370337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90DC8D47-5EA8-2141-8B1D-9D24FFDE8534}"/>
                </a:ext>
              </a:extLst>
            </p:cNvPr>
            <p:cNvCxnSpPr/>
            <p:nvPr/>
          </p:nvCxnSpPr>
          <p:spPr>
            <a:xfrm>
              <a:off x="274504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47972E9B-EEFA-4F40-B438-5C6F6BF65545}"/>
                </a:ext>
              </a:extLst>
            </p:cNvPr>
            <p:cNvCxnSpPr/>
            <p:nvPr/>
          </p:nvCxnSpPr>
          <p:spPr>
            <a:xfrm>
              <a:off x="178670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C6339759-5E50-554A-88BE-B2CE74D78611}"/>
                </a:ext>
              </a:extLst>
            </p:cNvPr>
            <p:cNvGrpSpPr/>
            <p:nvPr/>
          </p:nvGrpSpPr>
          <p:grpSpPr>
            <a:xfrm>
              <a:off x="457200" y="454969"/>
              <a:ext cx="11277600" cy="5667707"/>
              <a:chOff x="-769" y="454969"/>
              <a:chExt cx="12182357" cy="5667707"/>
            </a:xfrm>
          </p:grpSpPr>
          <p:cxnSp>
            <p:nvCxnSpPr>
              <p:cNvPr id="32" name="Straight Connector 31">
                <a:extLst>
                  <a:ext uri="{FF2B5EF4-FFF2-40B4-BE49-F238E27FC236}">
                    <a16:creationId xmlns:a16="http://schemas.microsoft.com/office/drawing/2014/main" id="{BE8972ED-B54B-4F45-BE36-0E565E1FEBA2}"/>
                  </a:ext>
                </a:extLst>
              </p:cNvPr>
              <p:cNvCxnSpPr>
                <a:cxnSpLocks/>
              </p:cNvCxnSpPr>
              <p:nvPr/>
            </p:nvCxnSpPr>
            <p:spPr>
              <a:xfrm flipH="1">
                <a:off x="-769" y="454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A3DB1C9-9617-2E43-A2B1-527336530745}"/>
                  </a:ext>
                </a:extLst>
              </p:cNvPr>
              <p:cNvCxnSpPr>
                <a:cxnSpLocks/>
              </p:cNvCxnSpPr>
              <p:nvPr/>
            </p:nvCxnSpPr>
            <p:spPr>
              <a:xfrm flipH="1">
                <a:off x="-769" y="753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949DED8F-556F-AD45-9EBB-7BC3B80B1759}"/>
                  </a:ext>
                </a:extLst>
              </p:cNvPr>
              <p:cNvCxnSpPr>
                <a:cxnSpLocks/>
              </p:cNvCxnSpPr>
              <p:nvPr/>
            </p:nvCxnSpPr>
            <p:spPr>
              <a:xfrm flipH="1">
                <a:off x="-769" y="1051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4073A208-B152-E64F-BEB1-936663A08C87}"/>
                  </a:ext>
                </a:extLst>
              </p:cNvPr>
              <p:cNvCxnSpPr>
                <a:cxnSpLocks/>
              </p:cNvCxnSpPr>
              <p:nvPr/>
            </p:nvCxnSpPr>
            <p:spPr>
              <a:xfrm flipH="1">
                <a:off x="-769" y="1349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2EEDE510-0C5E-AE48-9561-0A738E9C3D44}"/>
                  </a:ext>
                </a:extLst>
              </p:cNvPr>
              <p:cNvCxnSpPr>
                <a:cxnSpLocks/>
              </p:cNvCxnSpPr>
              <p:nvPr/>
            </p:nvCxnSpPr>
            <p:spPr>
              <a:xfrm flipH="1">
                <a:off x="-769" y="1648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69AF33A0-CCF0-964F-A670-B2651F3CB562}"/>
                  </a:ext>
                </a:extLst>
              </p:cNvPr>
              <p:cNvCxnSpPr>
                <a:cxnSpLocks/>
              </p:cNvCxnSpPr>
              <p:nvPr/>
            </p:nvCxnSpPr>
            <p:spPr>
              <a:xfrm flipH="1">
                <a:off x="-769" y="1946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47791A55-449D-7A40-916C-3FDD175B9DFD}"/>
                  </a:ext>
                </a:extLst>
              </p:cNvPr>
              <p:cNvCxnSpPr>
                <a:cxnSpLocks/>
              </p:cNvCxnSpPr>
              <p:nvPr/>
            </p:nvCxnSpPr>
            <p:spPr>
              <a:xfrm flipH="1">
                <a:off x="-769" y="2244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00E6BB8E-D2FB-0148-BC09-BFCCD2AB1638}"/>
                  </a:ext>
                </a:extLst>
              </p:cNvPr>
              <p:cNvCxnSpPr>
                <a:cxnSpLocks/>
              </p:cNvCxnSpPr>
              <p:nvPr/>
            </p:nvCxnSpPr>
            <p:spPr>
              <a:xfrm flipH="1">
                <a:off x="-769" y="2543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7F418BAC-86CA-A34D-B3B2-1768ED30BDE3}"/>
                  </a:ext>
                </a:extLst>
              </p:cNvPr>
              <p:cNvCxnSpPr>
                <a:cxnSpLocks/>
              </p:cNvCxnSpPr>
              <p:nvPr/>
            </p:nvCxnSpPr>
            <p:spPr>
              <a:xfrm flipH="1">
                <a:off x="-769" y="2841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6202F36-2D13-4F46-917C-5F5D6D06903C}"/>
                  </a:ext>
                </a:extLst>
              </p:cNvPr>
              <p:cNvCxnSpPr>
                <a:cxnSpLocks/>
              </p:cNvCxnSpPr>
              <p:nvPr/>
            </p:nvCxnSpPr>
            <p:spPr>
              <a:xfrm flipH="1">
                <a:off x="-769" y="31396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CA969691-DEF5-DC4D-819A-DF69A2D82925}"/>
                  </a:ext>
                </a:extLst>
              </p:cNvPr>
              <p:cNvCxnSpPr>
                <a:cxnSpLocks/>
              </p:cNvCxnSpPr>
              <p:nvPr/>
            </p:nvCxnSpPr>
            <p:spPr>
              <a:xfrm flipH="1">
                <a:off x="-769" y="3437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7A57E951-69A8-B046-A9E3-EE84C9369419}"/>
                  </a:ext>
                </a:extLst>
              </p:cNvPr>
              <p:cNvCxnSpPr>
                <a:cxnSpLocks/>
              </p:cNvCxnSpPr>
              <p:nvPr/>
            </p:nvCxnSpPr>
            <p:spPr>
              <a:xfrm flipH="1">
                <a:off x="-769" y="3736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E64E70C-5188-274B-AD65-9FAD208035A9}"/>
                  </a:ext>
                </a:extLst>
              </p:cNvPr>
              <p:cNvCxnSpPr>
                <a:cxnSpLocks/>
              </p:cNvCxnSpPr>
              <p:nvPr/>
            </p:nvCxnSpPr>
            <p:spPr>
              <a:xfrm flipH="1">
                <a:off x="-769" y="4034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F485D25-65B0-DC4B-B283-3693E0A91BDC}"/>
                  </a:ext>
                </a:extLst>
              </p:cNvPr>
              <p:cNvCxnSpPr>
                <a:cxnSpLocks/>
              </p:cNvCxnSpPr>
              <p:nvPr/>
            </p:nvCxnSpPr>
            <p:spPr>
              <a:xfrm flipH="1">
                <a:off x="-769" y="4332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43708D8-68FA-6843-AE1C-D74D15C661DA}"/>
                  </a:ext>
                </a:extLst>
              </p:cNvPr>
              <p:cNvCxnSpPr>
                <a:cxnSpLocks/>
              </p:cNvCxnSpPr>
              <p:nvPr/>
            </p:nvCxnSpPr>
            <p:spPr>
              <a:xfrm flipH="1">
                <a:off x="-769" y="4631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B643D4C-0B05-1D4D-BA43-2823705673C4}"/>
                  </a:ext>
                </a:extLst>
              </p:cNvPr>
              <p:cNvCxnSpPr>
                <a:cxnSpLocks/>
              </p:cNvCxnSpPr>
              <p:nvPr/>
            </p:nvCxnSpPr>
            <p:spPr>
              <a:xfrm flipH="1">
                <a:off x="-769" y="4929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6459F9D9-80AD-F94F-8751-58A5FA257D2B}"/>
                  </a:ext>
                </a:extLst>
              </p:cNvPr>
              <p:cNvCxnSpPr>
                <a:cxnSpLocks/>
              </p:cNvCxnSpPr>
              <p:nvPr/>
            </p:nvCxnSpPr>
            <p:spPr>
              <a:xfrm flipH="1">
                <a:off x="-769" y="5227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BFBE0C18-8781-4F40-B228-7692C3CFCABD}"/>
                  </a:ext>
                </a:extLst>
              </p:cNvPr>
              <p:cNvCxnSpPr>
                <a:cxnSpLocks/>
              </p:cNvCxnSpPr>
              <p:nvPr/>
            </p:nvCxnSpPr>
            <p:spPr>
              <a:xfrm flipH="1">
                <a:off x="-769" y="5526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3E62B51-E115-AC4A-95F3-B32C38DCB161}"/>
                  </a:ext>
                </a:extLst>
              </p:cNvPr>
              <p:cNvCxnSpPr>
                <a:cxnSpLocks/>
              </p:cNvCxnSpPr>
              <p:nvPr/>
            </p:nvCxnSpPr>
            <p:spPr>
              <a:xfrm flipH="1">
                <a:off x="-769" y="5824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063149-D237-9049-8F5F-2E39D4EF2087}"/>
                  </a:ext>
                </a:extLst>
              </p:cNvPr>
              <p:cNvCxnSpPr>
                <a:cxnSpLocks/>
              </p:cNvCxnSpPr>
              <p:nvPr/>
            </p:nvCxnSpPr>
            <p:spPr>
              <a:xfrm flipH="1">
                <a:off x="-769" y="6122676"/>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sp>
        <p:nvSpPr>
          <p:cNvPr id="54" name="Footer Placeholder 53">
            <a:extLst>
              <a:ext uri="{FF2B5EF4-FFF2-40B4-BE49-F238E27FC236}">
                <a16:creationId xmlns:a16="http://schemas.microsoft.com/office/drawing/2014/main" id="{7422BBAD-1281-87C2-694B-1FAABE662B91}"/>
              </a:ext>
            </a:extLst>
          </p:cNvPr>
          <p:cNvSpPr>
            <a:spLocks noGrp="1"/>
          </p:cNvSpPr>
          <p:nvPr>
            <p:ph type="ftr" sz="quarter" idx="10"/>
          </p:nvPr>
        </p:nvSpPr>
        <p:spPr/>
        <p:txBody>
          <a:bodyPr/>
          <a:lstStyle/>
          <a:p>
            <a:endParaRPr lang="en-US" dirty="0"/>
          </a:p>
        </p:txBody>
      </p:sp>
      <p:grpSp>
        <p:nvGrpSpPr>
          <p:cNvPr id="52" name="Group 51">
            <a:extLst>
              <a:ext uri="{FF2B5EF4-FFF2-40B4-BE49-F238E27FC236}">
                <a16:creationId xmlns:a16="http://schemas.microsoft.com/office/drawing/2014/main" id="{16CF70CB-4C01-10B9-30E1-10BD87410741}"/>
              </a:ext>
            </a:extLst>
          </p:cNvPr>
          <p:cNvGrpSpPr/>
          <p:nvPr/>
        </p:nvGrpSpPr>
        <p:grpSpPr>
          <a:xfrm>
            <a:off x="-646" y="0"/>
            <a:ext cx="12182357" cy="6860238"/>
            <a:chOff x="-646" y="-2238"/>
            <a:chExt cx="12182357" cy="6860238"/>
          </a:xfrm>
        </p:grpSpPr>
        <p:cxnSp>
          <p:nvCxnSpPr>
            <p:cNvPr id="53" name="Straight Connector 52">
              <a:extLst>
                <a:ext uri="{FF2B5EF4-FFF2-40B4-BE49-F238E27FC236}">
                  <a16:creationId xmlns:a16="http://schemas.microsoft.com/office/drawing/2014/main" id="{8EA384D8-4F9F-4F33-E18F-2595E67748B8}"/>
                </a:ext>
              </a:extLst>
            </p:cNvPr>
            <p:cNvCxnSpPr>
              <a:cxnSpLocks/>
            </p:cNvCxnSpPr>
            <p:nvPr/>
          </p:nvCxnSpPr>
          <p:spPr>
            <a:xfrm>
              <a:off x="457200" y="0"/>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153242-6E43-7523-A773-5F5B37F33CA0}"/>
                </a:ext>
              </a:extLst>
            </p:cNvPr>
            <p:cNvCxnSpPr>
              <a:cxnSpLocks/>
            </p:cNvCxnSpPr>
            <p:nvPr/>
          </p:nvCxnSpPr>
          <p:spPr>
            <a:xfrm flipH="1">
              <a:off x="-646" y="45720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A24E7632-8D0E-5A78-E3DA-711BDE70F541}"/>
                </a:ext>
              </a:extLst>
            </p:cNvPr>
            <p:cNvCxnSpPr>
              <a:cxnSpLocks/>
            </p:cNvCxnSpPr>
            <p:nvPr/>
          </p:nvCxnSpPr>
          <p:spPr>
            <a:xfrm>
              <a:off x="11731752" y="-2238"/>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DE4096FD-E484-77F7-58E6-AAF5B9CE5F65}"/>
                </a:ext>
              </a:extLst>
            </p:cNvPr>
            <p:cNvCxnSpPr>
              <a:cxnSpLocks/>
            </p:cNvCxnSpPr>
            <p:nvPr/>
          </p:nvCxnSpPr>
          <p:spPr>
            <a:xfrm flipH="1">
              <a:off x="-646" y="612648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58" name="Rectangle 57">
              <a:extLst>
                <a:ext uri="{FF2B5EF4-FFF2-40B4-BE49-F238E27FC236}">
                  <a16:creationId xmlns:a16="http://schemas.microsoft.com/office/drawing/2014/main" id="{4EB4BED9-CB3E-C940-C6C1-D5D5E5746EB2}"/>
                </a:ext>
              </a:extLst>
            </p:cNvPr>
            <p:cNvSpPr/>
            <p:nvPr/>
          </p:nvSpPr>
          <p:spPr>
            <a:xfrm>
              <a:off x="46363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59" name="Rectangle 58">
              <a:extLst>
                <a:ext uri="{FF2B5EF4-FFF2-40B4-BE49-F238E27FC236}">
                  <a16:creationId xmlns:a16="http://schemas.microsoft.com/office/drawing/2014/main" id="{5B54620F-37FE-E5E1-6A63-AE2415CDEDAB}"/>
                </a:ext>
              </a:extLst>
            </p:cNvPr>
            <p:cNvSpPr/>
            <p:nvPr/>
          </p:nvSpPr>
          <p:spPr>
            <a:xfrm>
              <a:off x="142196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0" name="Rectangle 59">
              <a:extLst>
                <a:ext uri="{FF2B5EF4-FFF2-40B4-BE49-F238E27FC236}">
                  <a16:creationId xmlns:a16="http://schemas.microsoft.com/office/drawing/2014/main" id="{8B7DC46B-6BA1-278D-3012-A6A214C42CD9}"/>
                </a:ext>
              </a:extLst>
            </p:cNvPr>
            <p:cNvSpPr/>
            <p:nvPr/>
          </p:nvSpPr>
          <p:spPr>
            <a:xfrm>
              <a:off x="238030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1" name="Rectangle 60">
              <a:extLst>
                <a:ext uri="{FF2B5EF4-FFF2-40B4-BE49-F238E27FC236}">
                  <a16:creationId xmlns:a16="http://schemas.microsoft.com/office/drawing/2014/main" id="{012D703A-C469-4BBD-270B-8AE6AE091EB5}"/>
                </a:ext>
              </a:extLst>
            </p:cNvPr>
            <p:cNvSpPr/>
            <p:nvPr/>
          </p:nvSpPr>
          <p:spPr>
            <a:xfrm>
              <a:off x="333864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2" name="Rectangle 61">
              <a:extLst>
                <a:ext uri="{FF2B5EF4-FFF2-40B4-BE49-F238E27FC236}">
                  <a16:creationId xmlns:a16="http://schemas.microsoft.com/office/drawing/2014/main" id="{A6CFFC40-66A4-B365-FC2F-90FDF08EA582}"/>
                </a:ext>
              </a:extLst>
            </p:cNvPr>
            <p:cNvSpPr/>
            <p:nvPr/>
          </p:nvSpPr>
          <p:spPr>
            <a:xfrm>
              <a:off x="429697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3" name="Rectangle 62">
              <a:extLst>
                <a:ext uri="{FF2B5EF4-FFF2-40B4-BE49-F238E27FC236}">
                  <a16:creationId xmlns:a16="http://schemas.microsoft.com/office/drawing/2014/main" id="{6D8E637B-F213-E4D5-1130-41727F9C0E4A}"/>
                </a:ext>
              </a:extLst>
            </p:cNvPr>
            <p:cNvSpPr/>
            <p:nvPr/>
          </p:nvSpPr>
          <p:spPr>
            <a:xfrm>
              <a:off x="525531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4" name="Rectangle 63">
              <a:extLst>
                <a:ext uri="{FF2B5EF4-FFF2-40B4-BE49-F238E27FC236}">
                  <a16:creationId xmlns:a16="http://schemas.microsoft.com/office/drawing/2014/main" id="{ADC72A23-E3E9-251A-7A37-9FF416CFE047}"/>
                </a:ext>
              </a:extLst>
            </p:cNvPr>
            <p:cNvSpPr/>
            <p:nvPr/>
          </p:nvSpPr>
          <p:spPr>
            <a:xfrm>
              <a:off x="621364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5" name="Rectangle 64">
              <a:extLst>
                <a:ext uri="{FF2B5EF4-FFF2-40B4-BE49-F238E27FC236}">
                  <a16:creationId xmlns:a16="http://schemas.microsoft.com/office/drawing/2014/main" id="{9A55E7EF-9F66-B975-FDF0-D67B9054470D}"/>
                </a:ext>
              </a:extLst>
            </p:cNvPr>
            <p:cNvSpPr/>
            <p:nvPr/>
          </p:nvSpPr>
          <p:spPr>
            <a:xfrm>
              <a:off x="717198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6" name="Rectangle 65">
              <a:extLst>
                <a:ext uri="{FF2B5EF4-FFF2-40B4-BE49-F238E27FC236}">
                  <a16:creationId xmlns:a16="http://schemas.microsoft.com/office/drawing/2014/main" id="{A603875F-502D-B0AB-4668-8DE74829B67A}"/>
                </a:ext>
              </a:extLst>
            </p:cNvPr>
            <p:cNvSpPr/>
            <p:nvPr/>
          </p:nvSpPr>
          <p:spPr>
            <a:xfrm>
              <a:off x="813032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7" name="Rectangle 66">
              <a:extLst>
                <a:ext uri="{FF2B5EF4-FFF2-40B4-BE49-F238E27FC236}">
                  <a16:creationId xmlns:a16="http://schemas.microsoft.com/office/drawing/2014/main" id="{900E526A-664C-F67C-410E-0D13560C48CE}"/>
                </a:ext>
              </a:extLst>
            </p:cNvPr>
            <p:cNvSpPr/>
            <p:nvPr/>
          </p:nvSpPr>
          <p:spPr>
            <a:xfrm>
              <a:off x="908865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8" name="Rectangle 67">
              <a:extLst>
                <a:ext uri="{FF2B5EF4-FFF2-40B4-BE49-F238E27FC236}">
                  <a16:creationId xmlns:a16="http://schemas.microsoft.com/office/drawing/2014/main" id="{5634B516-878E-38D7-9FD0-9E72C35B8370}"/>
                </a:ext>
              </a:extLst>
            </p:cNvPr>
            <p:cNvSpPr/>
            <p:nvPr/>
          </p:nvSpPr>
          <p:spPr>
            <a:xfrm>
              <a:off x="1004699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9" name="Rectangle 68">
              <a:extLst>
                <a:ext uri="{FF2B5EF4-FFF2-40B4-BE49-F238E27FC236}">
                  <a16:creationId xmlns:a16="http://schemas.microsoft.com/office/drawing/2014/main" id="{5D0D61DF-6828-9F13-55D9-06EF7D6E564E}"/>
                </a:ext>
              </a:extLst>
            </p:cNvPr>
            <p:cNvSpPr/>
            <p:nvPr/>
          </p:nvSpPr>
          <p:spPr>
            <a:xfrm>
              <a:off x="11005328"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cxnSp>
          <p:nvCxnSpPr>
            <p:cNvPr id="70" name="Straight Connector 69">
              <a:extLst>
                <a:ext uri="{FF2B5EF4-FFF2-40B4-BE49-F238E27FC236}">
                  <a16:creationId xmlns:a16="http://schemas.microsoft.com/office/drawing/2014/main" id="{6C172621-9283-220D-69EC-B73B024C593E}"/>
                </a:ext>
              </a:extLst>
            </p:cNvPr>
            <p:cNvCxnSpPr/>
            <p:nvPr/>
          </p:nvCxnSpPr>
          <p:spPr>
            <a:xfrm>
              <a:off x="82836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0C481E7D-289C-3D03-AB73-11146E044321}"/>
                </a:ext>
              </a:extLst>
            </p:cNvPr>
            <p:cNvCxnSpPr/>
            <p:nvPr/>
          </p:nvCxnSpPr>
          <p:spPr>
            <a:xfrm>
              <a:off x="11370064"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96F08276-6458-479F-0410-0FC406DE6220}"/>
                </a:ext>
              </a:extLst>
            </p:cNvPr>
            <p:cNvCxnSpPr/>
            <p:nvPr/>
          </p:nvCxnSpPr>
          <p:spPr>
            <a:xfrm>
              <a:off x="10411729" y="45657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9B6D503C-EE4B-7AFC-188C-DEADAF7E51AA}"/>
                </a:ext>
              </a:extLst>
            </p:cNvPr>
            <p:cNvCxnSpPr/>
            <p:nvPr/>
          </p:nvCxnSpPr>
          <p:spPr>
            <a:xfrm>
              <a:off x="945339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22A881D3-7A22-EBDC-79B5-7F03380B31CE}"/>
                </a:ext>
              </a:extLst>
            </p:cNvPr>
            <p:cNvCxnSpPr/>
            <p:nvPr/>
          </p:nvCxnSpPr>
          <p:spPr>
            <a:xfrm>
              <a:off x="849505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910D03A8-1CCB-78C3-4FC6-7D8B38032B30}"/>
                </a:ext>
              </a:extLst>
            </p:cNvPr>
            <p:cNvCxnSpPr/>
            <p:nvPr/>
          </p:nvCxnSpPr>
          <p:spPr>
            <a:xfrm>
              <a:off x="753672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BF5D655A-D58D-5B64-F6E3-0CB927F8D021}"/>
                </a:ext>
              </a:extLst>
            </p:cNvPr>
            <p:cNvCxnSpPr/>
            <p:nvPr/>
          </p:nvCxnSpPr>
          <p:spPr>
            <a:xfrm>
              <a:off x="657838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E9E2C4BE-9EE3-8642-ECF9-0E5BA3943091}"/>
                </a:ext>
              </a:extLst>
            </p:cNvPr>
            <p:cNvCxnSpPr/>
            <p:nvPr/>
          </p:nvCxnSpPr>
          <p:spPr>
            <a:xfrm>
              <a:off x="562004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C9355B82-C08D-E9D1-E65B-332D8BF88D75}"/>
                </a:ext>
              </a:extLst>
            </p:cNvPr>
            <p:cNvCxnSpPr/>
            <p:nvPr/>
          </p:nvCxnSpPr>
          <p:spPr>
            <a:xfrm>
              <a:off x="466171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8B2BA15F-32BF-37FF-E917-DEAC5CCCCCA8}"/>
                </a:ext>
              </a:extLst>
            </p:cNvPr>
            <p:cNvCxnSpPr/>
            <p:nvPr/>
          </p:nvCxnSpPr>
          <p:spPr>
            <a:xfrm>
              <a:off x="370337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7AD40461-AF0F-66AF-1783-C608286D1CC0}"/>
                </a:ext>
              </a:extLst>
            </p:cNvPr>
            <p:cNvCxnSpPr/>
            <p:nvPr/>
          </p:nvCxnSpPr>
          <p:spPr>
            <a:xfrm>
              <a:off x="274504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3CCFBE25-03B8-7263-1A56-6221E203BF3E}"/>
                </a:ext>
              </a:extLst>
            </p:cNvPr>
            <p:cNvCxnSpPr/>
            <p:nvPr/>
          </p:nvCxnSpPr>
          <p:spPr>
            <a:xfrm>
              <a:off x="178670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nvGrpSpPr>
            <p:cNvPr id="82" name="Group 81">
              <a:extLst>
                <a:ext uri="{FF2B5EF4-FFF2-40B4-BE49-F238E27FC236}">
                  <a16:creationId xmlns:a16="http://schemas.microsoft.com/office/drawing/2014/main" id="{AA85F12F-6FFA-9B1E-02EB-C8AD3950FEEA}"/>
                </a:ext>
              </a:extLst>
            </p:cNvPr>
            <p:cNvGrpSpPr/>
            <p:nvPr/>
          </p:nvGrpSpPr>
          <p:grpSpPr>
            <a:xfrm>
              <a:off x="457200" y="454969"/>
              <a:ext cx="11277600" cy="5667707"/>
              <a:chOff x="-769" y="454969"/>
              <a:chExt cx="12182357" cy="5667707"/>
            </a:xfrm>
          </p:grpSpPr>
          <p:cxnSp>
            <p:nvCxnSpPr>
              <p:cNvPr id="83" name="Straight Connector 82">
                <a:extLst>
                  <a:ext uri="{FF2B5EF4-FFF2-40B4-BE49-F238E27FC236}">
                    <a16:creationId xmlns:a16="http://schemas.microsoft.com/office/drawing/2014/main" id="{BE93217E-3A78-61F7-393F-15B91AC86DB2}"/>
                  </a:ext>
                </a:extLst>
              </p:cNvPr>
              <p:cNvCxnSpPr>
                <a:cxnSpLocks/>
              </p:cNvCxnSpPr>
              <p:nvPr/>
            </p:nvCxnSpPr>
            <p:spPr>
              <a:xfrm flipH="1">
                <a:off x="-769" y="454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F93C498F-E5DD-BBE1-7B10-1DD0F7BA901D}"/>
                  </a:ext>
                </a:extLst>
              </p:cNvPr>
              <p:cNvCxnSpPr>
                <a:cxnSpLocks/>
              </p:cNvCxnSpPr>
              <p:nvPr/>
            </p:nvCxnSpPr>
            <p:spPr>
              <a:xfrm flipH="1">
                <a:off x="-769" y="753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1D4DE9BE-7514-12B4-A853-B4161D9E1FE6}"/>
                  </a:ext>
                </a:extLst>
              </p:cNvPr>
              <p:cNvCxnSpPr>
                <a:cxnSpLocks/>
              </p:cNvCxnSpPr>
              <p:nvPr/>
            </p:nvCxnSpPr>
            <p:spPr>
              <a:xfrm flipH="1">
                <a:off x="-769" y="1051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F63E3F70-4F22-4C3E-3608-82A1F01C071E}"/>
                  </a:ext>
                </a:extLst>
              </p:cNvPr>
              <p:cNvCxnSpPr>
                <a:cxnSpLocks/>
              </p:cNvCxnSpPr>
              <p:nvPr/>
            </p:nvCxnSpPr>
            <p:spPr>
              <a:xfrm flipH="1">
                <a:off x="-769" y="1349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14D806C-2269-3306-70F8-D1E8D9939BEE}"/>
                  </a:ext>
                </a:extLst>
              </p:cNvPr>
              <p:cNvCxnSpPr>
                <a:cxnSpLocks/>
              </p:cNvCxnSpPr>
              <p:nvPr/>
            </p:nvCxnSpPr>
            <p:spPr>
              <a:xfrm flipH="1">
                <a:off x="-769" y="1648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FE862858-06C5-3F38-2FD5-ADDEF945A489}"/>
                  </a:ext>
                </a:extLst>
              </p:cNvPr>
              <p:cNvCxnSpPr>
                <a:cxnSpLocks/>
              </p:cNvCxnSpPr>
              <p:nvPr/>
            </p:nvCxnSpPr>
            <p:spPr>
              <a:xfrm flipH="1">
                <a:off x="-769" y="1946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6A222922-19FB-BC96-D2C1-EE87C000EA5D}"/>
                  </a:ext>
                </a:extLst>
              </p:cNvPr>
              <p:cNvCxnSpPr>
                <a:cxnSpLocks/>
              </p:cNvCxnSpPr>
              <p:nvPr/>
            </p:nvCxnSpPr>
            <p:spPr>
              <a:xfrm flipH="1">
                <a:off x="-769" y="2244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FA52722-027C-8D38-5F6B-46932A4DE52C}"/>
                  </a:ext>
                </a:extLst>
              </p:cNvPr>
              <p:cNvCxnSpPr>
                <a:cxnSpLocks/>
              </p:cNvCxnSpPr>
              <p:nvPr/>
            </p:nvCxnSpPr>
            <p:spPr>
              <a:xfrm flipH="1">
                <a:off x="-769" y="2543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25BE6D6-609A-CEF2-43B7-050AAA5570B8}"/>
                  </a:ext>
                </a:extLst>
              </p:cNvPr>
              <p:cNvCxnSpPr>
                <a:cxnSpLocks/>
              </p:cNvCxnSpPr>
              <p:nvPr/>
            </p:nvCxnSpPr>
            <p:spPr>
              <a:xfrm flipH="1">
                <a:off x="-769" y="2841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BC8FA7C8-A37A-56FE-E586-6872D366BBB6}"/>
                  </a:ext>
                </a:extLst>
              </p:cNvPr>
              <p:cNvCxnSpPr>
                <a:cxnSpLocks/>
              </p:cNvCxnSpPr>
              <p:nvPr/>
            </p:nvCxnSpPr>
            <p:spPr>
              <a:xfrm flipH="1">
                <a:off x="-769" y="31396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E7B84BEC-1936-5E68-E7B6-EECA12B4D99C}"/>
                  </a:ext>
                </a:extLst>
              </p:cNvPr>
              <p:cNvCxnSpPr>
                <a:cxnSpLocks/>
              </p:cNvCxnSpPr>
              <p:nvPr/>
            </p:nvCxnSpPr>
            <p:spPr>
              <a:xfrm flipH="1">
                <a:off x="-769" y="3437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CCDE42D-50D8-151D-30CE-CE9792E582D6}"/>
                  </a:ext>
                </a:extLst>
              </p:cNvPr>
              <p:cNvCxnSpPr>
                <a:cxnSpLocks/>
              </p:cNvCxnSpPr>
              <p:nvPr/>
            </p:nvCxnSpPr>
            <p:spPr>
              <a:xfrm flipH="1">
                <a:off x="-769" y="3736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BA93BF97-EA7F-6DE9-23CA-DD6F01CABD9E}"/>
                  </a:ext>
                </a:extLst>
              </p:cNvPr>
              <p:cNvCxnSpPr>
                <a:cxnSpLocks/>
              </p:cNvCxnSpPr>
              <p:nvPr/>
            </p:nvCxnSpPr>
            <p:spPr>
              <a:xfrm flipH="1">
                <a:off x="-769" y="4034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D956AD9-1FAB-B05F-7886-CB0C0C6DFA52}"/>
                  </a:ext>
                </a:extLst>
              </p:cNvPr>
              <p:cNvCxnSpPr>
                <a:cxnSpLocks/>
              </p:cNvCxnSpPr>
              <p:nvPr/>
            </p:nvCxnSpPr>
            <p:spPr>
              <a:xfrm flipH="1">
                <a:off x="-769" y="4332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CF92ACD1-70BB-30E2-44A8-F90387A06E1B}"/>
                  </a:ext>
                </a:extLst>
              </p:cNvPr>
              <p:cNvCxnSpPr>
                <a:cxnSpLocks/>
              </p:cNvCxnSpPr>
              <p:nvPr/>
            </p:nvCxnSpPr>
            <p:spPr>
              <a:xfrm flipH="1">
                <a:off x="-769" y="4631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F7B4139-9C23-6AF5-A8F8-77391FF88F7E}"/>
                  </a:ext>
                </a:extLst>
              </p:cNvPr>
              <p:cNvCxnSpPr>
                <a:cxnSpLocks/>
              </p:cNvCxnSpPr>
              <p:nvPr/>
            </p:nvCxnSpPr>
            <p:spPr>
              <a:xfrm flipH="1">
                <a:off x="-769" y="4929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F719EA2B-5802-2D90-B56D-B62AF846158A}"/>
                  </a:ext>
                </a:extLst>
              </p:cNvPr>
              <p:cNvCxnSpPr>
                <a:cxnSpLocks/>
              </p:cNvCxnSpPr>
              <p:nvPr/>
            </p:nvCxnSpPr>
            <p:spPr>
              <a:xfrm flipH="1">
                <a:off x="-769" y="5227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0A4622E6-838B-D396-0C5B-CED20BCD93B2}"/>
                  </a:ext>
                </a:extLst>
              </p:cNvPr>
              <p:cNvCxnSpPr>
                <a:cxnSpLocks/>
              </p:cNvCxnSpPr>
              <p:nvPr/>
            </p:nvCxnSpPr>
            <p:spPr>
              <a:xfrm flipH="1">
                <a:off x="-769" y="5526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4FA89D5D-59D7-F563-3FCC-132282FA4325}"/>
                  </a:ext>
                </a:extLst>
              </p:cNvPr>
              <p:cNvCxnSpPr>
                <a:cxnSpLocks/>
              </p:cNvCxnSpPr>
              <p:nvPr/>
            </p:nvCxnSpPr>
            <p:spPr>
              <a:xfrm flipH="1">
                <a:off x="-769" y="5824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A165A97-A3F8-F1A3-D14E-84DF072B115E}"/>
                  </a:ext>
                </a:extLst>
              </p:cNvPr>
              <p:cNvCxnSpPr>
                <a:cxnSpLocks/>
              </p:cNvCxnSpPr>
              <p:nvPr/>
            </p:nvCxnSpPr>
            <p:spPr>
              <a:xfrm flipH="1">
                <a:off x="-769" y="6122676"/>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932492367"/>
      </p:ext>
    </p:extLst>
  </p:cSld>
  <p:clrMapOvr>
    <a:masterClrMapping/>
  </p:clrMapOvr>
  <p:extLst>
    <p:ext uri="{DCECCB84-F9BA-43D5-87BE-67443E8EF086}">
      <p15:sldGuideLst xmlns:p15="http://schemas.microsoft.com/office/powerpoint/2012/main"/>
    </p:ext>
  </p:extLst>
</p:sldLayout>
</file>

<file path=ppt/slideLayouts/slideLayout268.xml><?xml version="1.0" encoding="utf-8"?>
<p:sldLayout xmlns:a="http://schemas.openxmlformats.org/drawingml/2006/main" xmlns:r="http://schemas.openxmlformats.org/officeDocument/2006/relationships" xmlns:p="http://schemas.openxmlformats.org/presentationml/2006/main" userDrawn="1">
  <p:cSld name="Content">
    <p:spTree>
      <p:nvGrpSpPr>
        <p:cNvPr id="1" name=""/>
        <p:cNvGrpSpPr/>
        <p:nvPr/>
      </p:nvGrpSpPr>
      <p:grpSpPr>
        <a:xfrm>
          <a:off x="0" y="0"/>
          <a:ext cx="0" cy="0"/>
          <a:chOff x="0" y="0"/>
          <a:chExt cx="0" cy="0"/>
        </a:xfrm>
      </p:grpSpPr>
      <p:sp>
        <p:nvSpPr>
          <p:cNvPr id="6" name="Content Placeholder 5"/>
          <p:cNvSpPr>
            <a:spLocks noGrp="1"/>
          </p:cNvSpPr>
          <p:nvPr>
            <p:ph sz="quarter" idx="12"/>
          </p:nvPr>
        </p:nvSpPr>
        <p:spPr>
          <a:xfrm>
            <a:off x="457200" y="1072336"/>
            <a:ext cx="11315700" cy="4713327"/>
          </a:xfrm>
        </p:spPr>
        <p:txBody>
          <a:bodyPr/>
          <a:lstStyle>
            <a:lvl1pPr>
              <a:spcAft>
                <a:spcPts val="1200"/>
              </a:spcAft>
              <a:defRPr sz="1800"/>
            </a:lvl1pPr>
            <a:lvl2pPr>
              <a:defRPr sz="1600"/>
            </a:lvl2pPr>
            <a:lvl3pPr>
              <a:defRPr sz="1600"/>
            </a:lvl3pPr>
            <a:lvl4pPr>
              <a:defRPr sz="1600"/>
            </a:lvl4pPr>
            <a:lvl5pPr>
              <a:defRPr sz="1600"/>
            </a:lvl5pPr>
          </a:lstStyle>
          <a:p>
            <a:pPr lvl="0"/>
            <a:r>
              <a:rPr lang="en-GB" dirty="0"/>
              <a:t>Click to edit Master text styles</a:t>
            </a:r>
          </a:p>
          <a:p>
            <a:pPr lvl="1"/>
            <a:r>
              <a:rPr lang="en-GB" dirty="0"/>
              <a:t>Second level</a:t>
            </a:r>
          </a:p>
          <a:p>
            <a:pPr lvl="2"/>
            <a:r>
              <a:rPr lang="en-GB" dirty="0"/>
              <a:t>Third level</a:t>
            </a:r>
          </a:p>
          <a:p>
            <a:pPr lvl="3"/>
            <a:r>
              <a:rPr lang="en-GB" dirty="0"/>
              <a:t>Fourth level</a:t>
            </a:r>
          </a:p>
        </p:txBody>
      </p:sp>
      <p:sp>
        <p:nvSpPr>
          <p:cNvPr id="5" name="Footer Placeholder 4">
            <a:extLst>
              <a:ext uri="{FF2B5EF4-FFF2-40B4-BE49-F238E27FC236}">
                <a16:creationId xmlns:a16="http://schemas.microsoft.com/office/drawing/2014/main" id="{823F169C-6C78-4096-9EF6-2D0684610B34}"/>
              </a:ext>
            </a:extLst>
          </p:cNvPr>
          <p:cNvSpPr>
            <a:spLocks noGrp="1"/>
          </p:cNvSpPr>
          <p:nvPr>
            <p:ph type="ftr" sz="quarter" idx="13"/>
          </p:nvPr>
        </p:nvSpPr>
        <p:spPr/>
        <p:txBody>
          <a:bodyPr/>
          <a:lstStyle/>
          <a:p>
            <a:r>
              <a:rPr lang="en-US" dirty="0"/>
              <a:t>Insert &gt; Header &amp; Footer - Deck Title     |</a:t>
            </a:r>
          </a:p>
        </p:txBody>
      </p:sp>
      <p:sp>
        <p:nvSpPr>
          <p:cNvPr id="7" name="Slide Number Placeholder 6">
            <a:extLst>
              <a:ext uri="{FF2B5EF4-FFF2-40B4-BE49-F238E27FC236}">
                <a16:creationId xmlns:a16="http://schemas.microsoft.com/office/drawing/2014/main" id="{9718CA0B-6F13-404F-994F-FB57F7A68F20}"/>
              </a:ext>
            </a:extLst>
          </p:cNvPr>
          <p:cNvSpPr>
            <a:spLocks noGrp="1"/>
          </p:cNvSpPr>
          <p:nvPr>
            <p:ph type="sldNum" sz="quarter" idx="14"/>
          </p:nvPr>
        </p:nvSpPr>
        <p:spPr/>
        <p:txBody>
          <a:bodyPr/>
          <a:lstStyle/>
          <a:p>
            <a:fld id="{BB544E63-09F9-914E-B731-EB7D262F5FD2}" type="slidenum">
              <a:rPr lang="en-US" smtClean="0"/>
              <a:pPr/>
              <a:t>‹#›</a:t>
            </a:fld>
            <a:endParaRPr lang="en-US" dirty="0"/>
          </a:p>
        </p:txBody>
      </p:sp>
      <p:sp>
        <p:nvSpPr>
          <p:cNvPr id="8" name="Title 7">
            <a:extLst>
              <a:ext uri="{FF2B5EF4-FFF2-40B4-BE49-F238E27FC236}">
                <a16:creationId xmlns:a16="http://schemas.microsoft.com/office/drawing/2014/main" id="{AA09113B-C052-49F6-B7EA-DBE948C7A21B}"/>
              </a:ext>
            </a:extLst>
          </p:cNvPr>
          <p:cNvSpPr>
            <a:spLocks noGrp="1"/>
          </p:cNvSpPr>
          <p:nvPr>
            <p:ph type="title"/>
          </p:nvPr>
        </p:nvSpPr>
        <p:spPr>
          <a:xfrm>
            <a:off x="441605" y="222075"/>
            <a:ext cx="11331295" cy="685675"/>
          </a:xfrm>
        </p:spPr>
        <p:txBody>
          <a:bodyPr/>
          <a:lstStyle>
            <a:lvl1pPr>
              <a:defRPr b="1"/>
            </a:lvl1pPr>
          </a:lstStyle>
          <a:p>
            <a:r>
              <a:rPr lang="en-US" dirty="0"/>
              <a:t>Click to edit Master title style</a:t>
            </a:r>
          </a:p>
        </p:txBody>
      </p:sp>
    </p:spTree>
    <p:extLst>
      <p:ext uri="{BB962C8B-B14F-4D97-AF65-F5344CB8AC3E}">
        <p14:creationId xmlns:p14="http://schemas.microsoft.com/office/powerpoint/2010/main" val="4218920011"/>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userDrawn="1">
  <p:cSld name="Text &amp; image slide">
    <p:spTree>
      <p:nvGrpSpPr>
        <p:cNvPr id="1" name=""/>
        <p:cNvGrpSpPr/>
        <p:nvPr/>
      </p:nvGrpSpPr>
      <p:grpSpPr>
        <a:xfrm>
          <a:off x="0" y="0"/>
          <a:ext cx="0" cy="0"/>
          <a:chOff x="0" y="0"/>
          <a:chExt cx="0" cy="0"/>
        </a:xfrm>
      </p:grpSpPr>
      <p:pic>
        <p:nvPicPr>
          <p:cNvPr id="10" name="Picture 9" descr="Background pattern&#10;&#10;Description automatically generated">
            <a:extLst>
              <a:ext uri="{FF2B5EF4-FFF2-40B4-BE49-F238E27FC236}">
                <a16:creationId xmlns:a16="http://schemas.microsoft.com/office/drawing/2014/main" id="{BE361685-A2A2-808A-0233-436B5240AA04}"/>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6260124"/>
            <a:ext cx="12192000" cy="597876"/>
          </a:xfrm>
          <a:prstGeom prst="rect">
            <a:avLst/>
          </a:prstGeom>
        </p:spPr>
      </p:pic>
      <p:sp>
        <p:nvSpPr>
          <p:cNvPr id="9" name="Picture Placeholder 8">
            <a:extLst>
              <a:ext uri="{FF2B5EF4-FFF2-40B4-BE49-F238E27FC236}">
                <a16:creationId xmlns:a16="http://schemas.microsoft.com/office/drawing/2014/main" id="{2EA7A047-6840-0879-1BBF-FE4B7AF08181}"/>
              </a:ext>
            </a:extLst>
          </p:cNvPr>
          <p:cNvSpPr>
            <a:spLocks noGrp="1"/>
          </p:cNvSpPr>
          <p:nvPr>
            <p:ph type="pic" sz="quarter" idx="15" hasCustomPrompt="1"/>
          </p:nvPr>
        </p:nvSpPr>
        <p:spPr>
          <a:xfrm>
            <a:off x="6198178" y="257801"/>
            <a:ext cx="5731132" cy="5744524"/>
          </a:xfrm>
          <a:blipFill>
            <a:blip r:embed="rId3"/>
            <a:stretch>
              <a:fillRect/>
            </a:stretch>
          </a:blipFill>
        </p:spPr>
        <p:txBody>
          <a:bodyPr bIns="792000" anchor="ctr"/>
          <a:lstStyle>
            <a:lvl1pPr algn="ctr">
              <a:defRPr>
                <a:solidFill>
                  <a:schemeClr val="bg1"/>
                </a:solidFill>
              </a:defRPr>
            </a:lvl1pPr>
          </a:lstStyle>
          <a:p>
            <a:r>
              <a:rPr lang="en-US" dirty="0"/>
              <a:t>Click icon to insert image</a:t>
            </a:r>
          </a:p>
        </p:txBody>
      </p:sp>
      <p:sp>
        <p:nvSpPr>
          <p:cNvPr id="6" name="Content Placeholder 5"/>
          <p:cNvSpPr>
            <a:spLocks noGrp="1"/>
          </p:cNvSpPr>
          <p:nvPr>
            <p:ph sz="quarter" idx="12" hasCustomPrompt="1"/>
          </p:nvPr>
        </p:nvSpPr>
        <p:spPr>
          <a:xfrm>
            <a:off x="555154" y="1245198"/>
            <a:ext cx="5421750" cy="3977433"/>
          </a:xfrm>
          <a:prstGeom prst="rect">
            <a:avLst/>
          </a:prstGeom>
        </p:spPr>
        <p:txBody>
          <a:bodyPr/>
          <a:lstStyle>
            <a:lvl1pPr>
              <a:spcAft>
                <a:spcPts val="1000"/>
              </a:spcAft>
              <a:defRPr sz="1800"/>
            </a:lvl1pPr>
            <a:lvl2pPr>
              <a:defRPr sz="1600"/>
            </a:lvl2pPr>
            <a:lvl3pPr marL="223838" indent="-214313">
              <a:tabLst/>
              <a:defRPr sz="1600"/>
            </a:lvl3pPr>
            <a:lvl4pPr marL="449263" indent="-176213">
              <a:tabLst/>
              <a:defRPr sz="1600"/>
            </a:lvl4pPr>
            <a:lvl5pPr>
              <a:defRPr sz="1600"/>
            </a:lvl5pPr>
          </a:lstStyle>
          <a:p>
            <a:pPr lvl="0"/>
            <a:r>
              <a:rPr lang="en-GB" dirty="0"/>
              <a:t>Subhead bold 18pt</a:t>
            </a:r>
          </a:p>
          <a:p>
            <a:pPr lvl="1"/>
            <a:r>
              <a:rPr lang="en-GB" dirty="0"/>
              <a:t>Body copy medium 16pt</a:t>
            </a:r>
          </a:p>
          <a:p>
            <a:pPr lvl="2"/>
            <a:r>
              <a:rPr lang="en-GB" dirty="0"/>
              <a:t>Third level</a:t>
            </a:r>
          </a:p>
          <a:p>
            <a:pPr lvl="3"/>
            <a:r>
              <a:rPr lang="en-GB" dirty="0"/>
              <a:t>Fourth level</a:t>
            </a:r>
          </a:p>
        </p:txBody>
      </p:sp>
      <p:sp>
        <p:nvSpPr>
          <p:cNvPr id="2" name="Title 1">
            <a:extLst>
              <a:ext uri="{FF2B5EF4-FFF2-40B4-BE49-F238E27FC236}">
                <a16:creationId xmlns:a16="http://schemas.microsoft.com/office/drawing/2014/main" id="{F8786953-6566-F1CA-2751-571944AAC977}"/>
              </a:ext>
            </a:extLst>
          </p:cNvPr>
          <p:cNvSpPr>
            <a:spLocks noGrp="1"/>
          </p:cNvSpPr>
          <p:nvPr>
            <p:ph type="title" hasCustomPrompt="1"/>
          </p:nvPr>
        </p:nvSpPr>
        <p:spPr>
          <a:xfrm>
            <a:off x="539558" y="257800"/>
            <a:ext cx="5379462" cy="685800"/>
          </a:xfrm>
          <a:prstGeom prst="rect">
            <a:avLst/>
          </a:prstGeom>
        </p:spPr>
        <p:txBody>
          <a:bodyPr anchor="b"/>
          <a:lstStyle>
            <a:lvl1pPr>
              <a:lnSpc>
                <a:spcPct val="85000"/>
              </a:lnSpc>
              <a:defRPr sz="2800"/>
            </a:lvl1pPr>
          </a:lstStyle>
          <a:p>
            <a:r>
              <a:rPr lang="en-GB" dirty="0"/>
              <a:t>Text &amp; image slide</a:t>
            </a:r>
            <a:endParaRPr lang="en-US" dirty="0"/>
          </a:p>
        </p:txBody>
      </p:sp>
      <p:pic>
        <p:nvPicPr>
          <p:cNvPr id="19" name="Graphic 18">
            <a:extLst>
              <a:ext uri="{FF2B5EF4-FFF2-40B4-BE49-F238E27FC236}">
                <a16:creationId xmlns:a16="http://schemas.microsoft.com/office/drawing/2014/main" id="{28265883-F2B8-6D8C-6A19-502A876729D6}"/>
              </a:ext>
            </a:extLst>
          </p:cNvPr>
          <p:cNvPicPr>
            <a:picLocks noChangeAspect="1"/>
          </p:cNvPicPr>
          <p:nvPr userDrawn="1"/>
        </p:nvPicPr>
        <p:blipFill rotWithShape="1">
          <a:blip r:embed="rId4" cstate="screen">
            <a:extLst>
              <a:ext uri="{28A0092B-C50C-407E-A947-70E740481C1C}">
                <a14:useLocalDpi xmlns:a14="http://schemas.microsoft.com/office/drawing/2010/main"/>
              </a:ext>
              <a:ext uri="{96DAC541-7B7A-43D3-8B79-37D633B846F1}">
                <asvg:svgBlip xmlns:asvg="http://schemas.microsoft.com/office/drawing/2016/SVG/main" r:embed="rId5"/>
              </a:ext>
            </a:extLst>
          </a:blip>
          <a:srcRect b="18202"/>
          <a:stretch/>
        </p:blipFill>
        <p:spPr>
          <a:xfrm>
            <a:off x="344839" y="6393515"/>
            <a:ext cx="361960" cy="326442"/>
          </a:xfrm>
          <a:prstGeom prst="rect">
            <a:avLst/>
          </a:prstGeom>
        </p:spPr>
      </p:pic>
      <p:sp>
        <p:nvSpPr>
          <p:cNvPr id="20" name="Footer Placeholder 4">
            <a:extLst>
              <a:ext uri="{FF2B5EF4-FFF2-40B4-BE49-F238E27FC236}">
                <a16:creationId xmlns:a16="http://schemas.microsoft.com/office/drawing/2014/main" id="{68323F78-4A0D-441C-7493-3AA4E198A503}"/>
              </a:ext>
            </a:extLst>
          </p:cNvPr>
          <p:cNvSpPr>
            <a:spLocks noGrp="1"/>
          </p:cNvSpPr>
          <p:nvPr>
            <p:ph type="ftr" sz="quarter" idx="13"/>
          </p:nvPr>
        </p:nvSpPr>
        <p:spPr>
          <a:xfrm>
            <a:off x="6151201" y="6357436"/>
            <a:ext cx="5334000" cy="290051"/>
          </a:xfrm>
        </p:spPr>
        <p:txBody>
          <a:bodyPr anchor="b"/>
          <a:lstStyle>
            <a:lvl1pPr algn="r">
              <a:defRPr>
                <a:solidFill>
                  <a:schemeClr val="bg1"/>
                </a:solidFill>
              </a:defRPr>
            </a:lvl1pPr>
          </a:lstStyle>
          <a:p>
            <a:r>
              <a:rPr lang="en-US" dirty="0"/>
              <a:t>Insert &gt; Header &amp; Footer - Deck Title     </a:t>
            </a:r>
          </a:p>
        </p:txBody>
      </p:sp>
      <p:sp>
        <p:nvSpPr>
          <p:cNvPr id="21" name="Slide Number Placeholder 6">
            <a:extLst>
              <a:ext uri="{FF2B5EF4-FFF2-40B4-BE49-F238E27FC236}">
                <a16:creationId xmlns:a16="http://schemas.microsoft.com/office/drawing/2014/main" id="{4D6FDF79-27CC-B645-D9E6-7B618D4C90B7}"/>
              </a:ext>
            </a:extLst>
          </p:cNvPr>
          <p:cNvSpPr>
            <a:spLocks noGrp="1"/>
          </p:cNvSpPr>
          <p:nvPr>
            <p:ph type="sldNum" sz="quarter" idx="14"/>
          </p:nvPr>
        </p:nvSpPr>
        <p:spPr>
          <a:xfrm>
            <a:off x="11647106" y="6357435"/>
            <a:ext cx="282204" cy="290052"/>
          </a:xfrm>
        </p:spPr>
        <p:txBody>
          <a:bodyPr anchor="b"/>
          <a:lstStyle>
            <a:lvl1pPr algn="ctr">
              <a:defRPr>
                <a:solidFill>
                  <a:schemeClr val="bg1"/>
                </a:solidFill>
              </a:defRPr>
            </a:lvl1pPr>
          </a:lstStyle>
          <a:p>
            <a:fld id="{BB544E63-09F9-914E-B731-EB7D262F5FD2}" type="slidenum">
              <a:rPr lang="en-US" smtClean="0"/>
              <a:pPr/>
              <a:t>‹#›</a:t>
            </a:fld>
            <a:endParaRPr lang="en-US" dirty="0"/>
          </a:p>
        </p:txBody>
      </p:sp>
      <p:cxnSp>
        <p:nvCxnSpPr>
          <p:cNvPr id="22" name="Straight Connector 21">
            <a:extLst>
              <a:ext uri="{FF2B5EF4-FFF2-40B4-BE49-F238E27FC236}">
                <a16:creationId xmlns:a16="http://schemas.microsoft.com/office/drawing/2014/main" id="{608634E6-A2C2-F0E5-B54B-B56E04491835}"/>
              </a:ext>
            </a:extLst>
          </p:cNvPr>
          <p:cNvCxnSpPr>
            <a:cxnSpLocks/>
          </p:cNvCxnSpPr>
          <p:nvPr userDrawn="1"/>
        </p:nvCxnSpPr>
        <p:spPr>
          <a:xfrm>
            <a:off x="11600006" y="6473705"/>
            <a:ext cx="0" cy="180000"/>
          </a:xfrm>
          <a:prstGeom prst="line">
            <a:avLst/>
          </a:prstGeom>
          <a:ln w="12700">
            <a:solidFill>
              <a:schemeClr val="tx2"/>
            </a:solidFill>
          </a:ln>
        </p:spPr>
        <p:style>
          <a:lnRef idx="1">
            <a:schemeClr val="dk1"/>
          </a:lnRef>
          <a:fillRef idx="0">
            <a:schemeClr val="dk1"/>
          </a:fillRef>
          <a:effectRef idx="0">
            <a:schemeClr val="dk1"/>
          </a:effectRef>
          <a:fontRef idx="minor">
            <a:schemeClr val="tx1"/>
          </a:fontRef>
        </p:style>
      </p:cxnSp>
      <p:sp>
        <p:nvSpPr>
          <p:cNvPr id="4" name="Content Placeholder 3">
            <a:extLst>
              <a:ext uri="{FF2B5EF4-FFF2-40B4-BE49-F238E27FC236}">
                <a16:creationId xmlns:a16="http://schemas.microsoft.com/office/drawing/2014/main" id="{04CC74AF-9E9F-A4F2-701E-289E6437366B}"/>
              </a:ext>
            </a:extLst>
          </p:cNvPr>
          <p:cNvSpPr>
            <a:spLocks noGrp="1"/>
          </p:cNvSpPr>
          <p:nvPr>
            <p:ph sz="quarter" idx="16"/>
          </p:nvPr>
        </p:nvSpPr>
        <p:spPr>
          <a:xfrm>
            <a:off x="555625" y="5407025"/>
            <a:ext cx="5421313" cy="685800"/>
          </a:xfrm>
        </p:spPr>
        <p:txBody>
          <a:bodyPr/>
          <a:lstStyle/>
          <a:p>
            <a:pPr lvl="0"/>
            <a:r>
              <a:rPr lang="en-US" dirty="0"/>
              <a:t>Click to edit Master text styles</a:t>
            </a:r>
          </a:p>
        </p:txBody>
      </p:sp>
    </p:spTree>
    <p:extLst>
      <p:ext uri="{BB962C8B-B14F-4D97-AF65-F5344CB8AC3E}">
        <p14:creationId xmlns:p14="http://schemas.microsoft.com/office/powerpoint/2010/main" val="3141405671"/>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270.xml><?xml version="1.0" encoding="utf-8"?>
<p:sldLayout xmlns:a="http://schemas.openxmlformats.org/drawingml/2006/main" xmlns:r="http://schemas.openxmlformats.org/officeDocument/2006/relationships" xmlns:p="http://schemas.openxmlformats.org/presentationml/2006/main" userDrawn="1">
  <p:cSld name="Executive Summary 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C92020E2-11B4-2DFE-C959-B2B90580A16B}"/>
              </a:ext>
            </a:extLst>
          </p:cNvPr>
          <p:cNvSpPr/>
          <p:nvPr userDrawn="1"/>
        </p:nvSpPr>
        <p:spPr>
          <a:xfrm>
            <a:off x="6096000" y="3205213"/>
            <a:ext cx="6096000" cy="3652787"/>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pic>
        <p:nvPicPr>
          <p:cNvPr id="14" name="Picture 13" descr="Background pattern&#10;&#10;Description automatically generated">
            <a:extLst>
              <a:ext uri="{FF2B5EF4-FFF2-40B4-BE49-F238E27FC236}">
                <a16:creationId xmlns:a16="http://schemas.microsoft.com/office/drawing/2014/main" id="{E168E47D-86A2-2F1A-FED3-59B7D73E0431}"/>
              </a:ext>
            </a:extLst>
          </p:cNvPr>
          <p:cNvPicPr>
            <a:picLocks noChangeAspect="1"/>
          </p:cNvPicPr>
          <p:nvPr userDrawn="1"/>
        </p:nvPicPr>
        <p:blipFill rotWithShape="1">
          <a:blip r:embed="rId2" cstate="hqprint">
            <a:extLst>
              <a:ext uri="{28A0092B-C50C-407E-A947-70E740481C1C}">
                <a14:useLocalDpi xmlns:a14="http://schemas.microsoft.com/office/drawing/2010/main"/>
              </a:ext>
            </a:extLst>
          </a:blip>
          <a:srcRect t="-73"/>
          <a:stretch/>
        </p:blipFill>
        <p:spPr>
          <a:xfrm>
            <a:off x="6096000" y="0"/>
            <a:ext cx="6094292" cy="6145200"/>
          </a:xfrm>
          <a:prstGeom prst="rect">
            <a:avLst/>
          </a:prstGeom>
          <a:effectLst>
            <a:outerShdw blurRad="50800" dist="53894" dir="5400000" algn="t" rotWithShape="0">
              <a:prstClr val="black">
                <a:alpha val="40000"/>
              </a:prstClr>
            </a:outerShdw>
          </a:effectLst>
        </p:spPr>
      </p:pic>
      <p:pic>
        <p:nvPicPr>
          <p:cNvPr id="11" name="Picture 10" descr="Background pattern&#10;&#10;Description automatically generated">
            <a:extLst>
              <a:ext uri="{FF2B5EF4-FFF2-40B4-BE49-F238E27FC236}">
                <a16:creationId xmlns:a16="http://schemas.microsoft.com/office/drawing/2014/main" id="{6D9C08EB-D342-F4AE-161B-A888403116E0}"/>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0" y="6260124"/>
            <a:ext cx="12192000" cy="597876"/>
          </a:xfrm>
          <a:prstGeom prst="rect">
            <a:avLst/>
          </a:prstGeom>
        </p:spPr>
      </p:pic>
      <p:pic>
        <p:nvPicPr>
          <p:cNvPr id="13" name="Graphic 12">
            <a:extLst>
              <a:ext uri="{FF2B5EF4-FFF2-40B4-BE49-F238E27FC236}">
                <a16:creationId xmlns:a16="http://schemas.microsoft.com/office/drawing/2014/main" id="{BACB049A-E799-CDA5-AA10-5EAA1085D914}"/>
              </a:ext>
            </a:extLst>
          </p:cNvPr>
          <p:cNvPicPr>
            <a:picLocks noChangeAspect="1"/>
          </p:cNvPicPr>
          <p:nvPr userDrawn="1"/>
        </p:nvPicPr>
        <p:blipFill rotWithShape="1">
          <a:blip r:embed="rId4" cstate="screen">
            <a:extLst>
              <a:ext uri="{28A0092B-C50C-407E-A947-70E740481C1C}">
                <a14:useLocalDpi xmlns:a14="http://schemas.microsoft.com/office/drawing/2010/main"/>
              </a:ext>
              <a:ext uri="{96DAC541-7B7A-43D3-8B79-37D633B846F1}">
                <asvg:svgBlip xmlns:asvg="http://schemas.microsoft.com/office/drawing/2016/SVG/main" r:embed="rId5"/>
              </a:ext>
            </a:extLst>
          </a:blip>
          <a:srcRect b="18202"/>
          <a:stretch/>
        </p:blipFill>
        <p:spPr>
          <a:xfrm>
            <a:off x="344839" y="6393515"/>
            <a:ext cx="361960" cy="326442"/>
          </a:xfrm>
          <a:prstGeom prst="rect">
            <a:avLst/>
          </a:prstGeom>
        </p:spPr>
      </p:pic>
      <p:sp>
        <p:nvSpPr>
          <p:cNvPr id="6" name="Content Placeholder 5"/>
          <p:cNvSpPr>
            <a:spLocks noGrp="1"/>
          </p:cNvSpPr>
          <p:nvPr>
            <p:ph sz="quarter" idx="12" hasCustomPrompt="1"/>
          </p:nvPr>
        </p:nvSpPr>
        <p:spPr>
          <a:xfrm>
            <a:off x="555154" y="1245198"/>
            <a:ext cx="4776502" cy="4713327"/>
          </a:xfrm>
          <a:prstGeom prst="rect">
            <a:avLst/>
          </a:prstGeom>
        </p:spPr>
        <p:txBody>
          <a:bodyPr/>
          <a:lstStyle>
            <a:lvl1pPr>
              <a:spcAft>
                <a:spcPts val="1000"/>
              </a:spcAft>
              <a:defRPr sz="1800"/>
            </a:lvl1pPr>
            <a:lvl2pPr>
              <a:defRPr sz="1600"/>
            </a:lvl2pPr>
            <a:lvl3pPr marL="223838" indent="-214313">
              <a:tabLst/>
              <a:defRPr sz="1600"/>
            </a:lvl3pPr>
            <a:lvl4pPr marL="449263" indent="-176213">
              <a:tabLst/>
              <a:defRPr sz="1600"/>
            </a:lvl4pPr>
            <a:lvl5pPr>
              <a:defRPr sz="1600"/>
            </a:lvl5pPr>
          </a:lstStyle>
          <a:p>
            <a:pPr lvl="0"/>
            <a:r>
              <a:rPr lang="en-GB" dirty="0"/>
              <a:t>Subhead bold 18pt</a:t>
            </a:r>
          </a:p>
          <a:p>
            <a:pPr lvl="1"/>
            <a:r>
              <a:rPr lang="en-GB" dirty="0"/>
              <a:t>Body copy medium 16pt</a:t>
            </a:r>
          </a:p>
          <a:p>
            <a:pPr lvl="2"/>
            <a:r>
              <a:rPr lang="en-GB" dirty="0"/>
              <a:t>Third level</a:t>
            </a:r>
          </a:p>
          <a:p>
            <a:pPr lvl="3"/>
            <a:r>
              <a:rPr lang="en-GB" dirty="0"/>
              <a:t>Fourth level</a:t>
            </a:r>
          </a:p>
        </p:txBody>
      </p:sp>
      <p:sp>
        <p:nvSpPr>
          <p:cNvPr id="2" name="Title 1">
            <a:extLst>
              <a:ext uri="{FF2B5EF4-FFF2-40B4-BE49-F238E27FC236}">
                <a16:creationId xmlns:a16="http://schemas.microsoft.com/office/drawing/2014/main" id="{F8786953-6566-F1CA-2751-571944AAC977}"/>
              </a:ext>
            </a:extLst>
          </p:cNvPr>
          <p:cNvSpPr>
            <a:spLocks noGrp="1"/>
          </p:cNvSpPr>
          <p:nvPr>
            <p:ph type="title" hasCustomPrompt="1"/>
          </p:nvPr>
        </p:nvSpPr>
        <p:spPr>
          <a:xfrm>
            <a:off x="539558" y="257800"/>
            <a:ext cx="4818601" cy="685800"/>
          </a:xfrm>
          <a:prstGeom prst="rect">
            <a:avLst/>
          </a:prstGeom>
        </p:spPr>
        <p:txBody>
          <a:bodyPr anchor="b"/>
          <a:lstStyle>
            <a:lvl1pPr>
              <a:lnSpc>
                <a:spcPct val="85000"/>
              </a:lnSpc>
              <a:defRPr sz="2800"/>
            </a:lvl1pPr>
          </a:lstStyle>
          <a:p>
            <a:r>
              <a:rPr lang="en-GB" dirty="0"/>
              <a:t>Executive Summary</a:t>
            </a:r>
            <a:endParaRPr lang="en-US" dirty="0"/>
          </a:p>
        </p:txBody>
      </p:sp>
      <p:sp>
        <p:nvSpPr>
          <p:cNvPr id="8" name="Footer Placeholder 4">
            <a:extLst>
              <a:ext uri="{FF2B5EF4-FFF2-40B4-BE49-F238E27FC236}">
                <a16:creationId xmlns:a16="http://schemas.microsoft.com/office/drawing/2014/main" id="{585F2B8F-F988-6755-D8B5-72AC658E00AF}"/>
              </a:ext>
            </a:extLst>
          </p:cNvPr>
          <p:cNvSpPr>
            <a:spLocks noGrp="1"/>
          </p:cNvSpPr>
          <p:nvPr>
            <p:ph type="ftr" sz="quarter" idx="13"/>
          </p:nvPr>
        </p:nvSpPr>
        <p:spPr>
          <a:xfrm>
            <a:off x="6151201" y="6357436"/>
            <a:ext cx="5334000" cy="290051"/>
          </a:xfrm>
        </p:spPr>
        <p:txBody>
          <a:bodyPr anchor="b"/>
          <a:lstStyle>
            <a:lvl1pPr algn="r">
              <a:defRPr>
                <a:solidFill>
                  <a:schemeClr val="bg1"/>
                </a:solidFill>
              </a:defRPr>
            </a:lvl1pPr>
          </a:lstStyle>
          <a:p>
            <a:r>
              <a:rPr lang="en-US" dirty="0"/>
              <a:t>Insert &gt; Header &amp; Footer - Deck Title     </a:t>
            </a:r>
          </a:p>
        </p:txBody>
      </p:sp>
      <p:sp>
        <p:nvSpPr>
          <p:cNvPr id="9" name="Slide Number Placeholder 6">
            <a:extLst>
              <a:ext uri="{FF2B5EF4-FFF2-40B4-BE49-F238E27FC236}">
                <a16:creationId xmlns:a16="http://schemas.microsoft.com/office/drawing/2014/main" id="{6D2AA5DB-B61E-8B9F-549E-607E6D75B01B}"/>
              </a:ext>
            </a:extLst>
          </p:cNvPr>
          <p:cNvSpPr>
            <a:spLocks noGrp="1"/>
          </p:cNvSpPr>
          <p:nvPr>
            <p:ph type="sldNum" sz="quarter" idx="14"/>
          </p:nvPr>
        </p:nvSpPr>
        <p:spPr>
          <a:xfrm>
            <a:off x="11647106" y="6357435"/>
            <a:ext cx="282204" cy="290052"/>
          </a:xfrm>
        </p:spPr>
        <p:txBody>
          <a:bodyPr anchor="b"/>
          <a:lstStyle>
            <a:lvl1pPr algn="ctr">
              <a:defRPr>
                <a:solidFill>
                  <a:schemeClr val="bg1"/>
                </a:solidFill>
              </a:defRPr>
            </a:lvl1pPr>
          </a:lstStyle>
          <a:p>
            <a:fld id="{BB544E63-09F9-914E-B731-EB7D262F5FD2}" type="slidenum">
              <a:rPr lang="en-US" smtClean="0"/>
              <a:pPr/>
              <a:t>‹#›</a:t>
            </a:fld>
            <a:endParaRPr lang="en-US" dirty="0"/>
          </a:p>
        </p:txBody>
      </p:sp>
      <p:cxnSp>
        <p:nvCxnSpPr>
          <p:cNvPr id="4" name="Straight Connector 3">
            <a:extLst>
              <a:ext uri="{FF2B5EF4-FFF2-40B4-BE49-F238E27FC236}">
                <a16:creationId xmlns:a16="http://schemas.microsoft.com/office/drawing/2014/main" id="{403DDDF2-BE47-70B6-F8A9-7B7F6E95EAD6}"/>
              </a:ext>
            </a:extLst>
          </p:cNvPr>
          <p:cNvCxnSpPr>
            <a:cxnSpLocks/>
          </p:cNvCxnSpPr>
          <p:nvPr userDrawn="1"/>
        </p:nvCxnSpPr>
        <p:spPr>
          <a:xfrm>
            <a:off x="11600006" y="6473705"/>
            <a:ext cx="0" cy="180000"/>
          </a:xfrm>
          <a:prstGeom prst="line">
            <a:avLst/>
          </a:prstGeom>
          <a:ln w="12700">
            <a:solidFill>
              <a:schemeClr val="tx2"/>
            </a:solidFill>
          </a:ln>
        </p:spPr>
        <p:style>
          <a:lnRef idx="1">
            <a:schemeClr val="dk1"/>
          </a:lnRef>
          <a:fillRef idx="0">
            <a:schemeClr val="dk1"/>
          </a:fillRef>
          <a:effectRef idx="0">
            <a:schemeClr val="dk1"/>
          </a:effectRef>
          <a:fontRef idx="minor">
            <a:schemeClr val="tx1"/>
          </a:fontRef>
        </p:style>
      </p:cxnSp>
      <p:sp>
        <p:nvSpPr>
          <p:cNvPr id="15" name="Content Placeholder 5">
            <a:extLst>
              <a:ext uri="{FF2B5EF4-FFF2-40B4-BE49-F238E27FC236}">
                <a16:creationId xmlns:a16="http://schemas.microsoft.com/office/drawing/2014/main" id="{53C4DB02-2C00-7300-642F-9D6C2B90C008}"/>
              </a:ext>
            </a:extLst>
          </p:cNvPr>
          <p:cNvSpPr>
            <a:spLocks noGrp="1"/>
          </p:cNvSpPr>
          <p:nvPr>
            <p:ph sz="quarter" idx="15" hasCustomPrompt="1"/>
          </p:nvPr>
        </p:nvSpPr>
        <p:spPr>
          <a:xfrm>
            <a:off x="6709209" y="881396"/>
            <a:ext cx="4927638" cy="1980036"/>
          </a:xfrm>
          <a:prstGeom prst="rect">
            <a:avLst/>
          </a:prstGeom>
        </p:spPr>
        <p:txBody>
          <a:bodyPr/>
          <a:lstStyle>
            <a:lvl1pPr>
              <a:spcAft>
                <a:spcPts val="1000"/>
              </a:spcAft>
              <a:defRPr sz="1800">
                <a:solidFill>
                  <a:schemeClr val="bg1"/>
                </a:solidFill>
              </a:defRPr>
            </a:lvl1pPr>
            <a:lvl2pPr>
              <a:defRPr sz="1600">
                <a:solidFill>
                  <a:schemeClr val="bg1"/>
                </a:solidFill>
              </a:defRPr>
            </a:lvl2pPr>
            <a:lvl3pPr marL="223838" indent="-214313">
              <a:tabLst/>
              <a:defRPr sz="1600">
                <a:solidFill>
                  <a:schemeClr val="bg1"/>
                </a:solidFill>
              </a:defRPr>
            </a:lvl3pPr>
            <a:lvl4pPr marL="449263" indent="-176213">
              <a:tabLst/>
              <a:defRPr sz="1600">
                <a:solidFill>
                  <a:schemeClr val="bg1"/>
                </a:solidFill>
              </a:defRPr>
            </a:lvl4pPr>
            <a:lvl5pPr>
              <a:defRPr sz="1600"/>
            </a:lvl5pPr>
          </a:lstStyle>
          <a:p>
            <a:pPr lvl="0"/>
            <a:r>
              <a:rPr lang="en-GB" dirty="0"/>
              <a:t>Subhead bold 18pt</a:t>
            </a:r>
          </a:p>
          <a:p>
            <a:pPr lvl="1"/>
            <a:r>
              <a:rPr lang="en-GB" dirty="0"/>
              <a:t>Body copy medium 16pt</a:t>
            </a:r>
          </a:p>
        </p:txBody>
      </p:sp>
      <p:sp>
        <p:nvSpPr>
          <p:cNvPr id="25" name="Content Placeholder 5">
            <a:extLst>
              <a:ext uri="{FF2B5EF4-FFF2-40B4-BE49-F238E27FC236}">
                <a16:creationId xmlns:a16="http://schemas.microsoft.com/office/drawing/2014/main" id="{3D2BF264-38CB-4B77-DC18-29AD69B1EA00}"/>
              </a:ext>
            </a:extLst>
          </p:cNvPr>
          <p:cNvSpPr>
            <a:spLocks noGrp="1"/>
          </p:cNvSpPr>
          <p:nvPr>
            <p:ph sz="quarter" idx="17" hasCustomPrompt="1"/>
          </p:nvPr>
        </p:nvSpPr>
        <p:spPr>
          <a:xfrm>
            <a:off x="6709209" y="3634222"/>
            <a:ext cx="4927638" cy="1980036"/>
          </a:xfrm>
          <a:prstGeom prst="rect">
            <a:avLst/>
          </a:prstGeom>
        </p:spPr>
        <p:txBody>
          <a:bodyPr/>
          <a:lstStyle>
            <a:lvl1pPr>
              <a:spcAft>
                <a:spcPts val="1000"/>
              </a:spcAft>
              <a:defRPr sz="1800">
                <a:solidFill>
                  <a:schemeClr val="bg1"/>
                </a:solidFill>
              </a:defRPr>
            </a:lvl1pPr>
            <a:lvl2pPr>
              <a:defRPr sz="1600">
                <a:solidFill>
                  <a:schemeClr val="bg1"/>
                </a:solidFill>
              </a:defRPr>
            </a:lvl2pPr>
            <a:lvl3pPr marL="223838" indent="-214313">
              <a:tabLst/>
              <a:defRPr sz="1600">
                <a:solidFill>
                  <a:schemeClr val="bg1"/>
                </a:solidFill>
              </a:defRPr>
            </a:lvl3pPr>
            <a:lvl4pPr marL="449263" indent="-176213">
              <a:tabLst/>
              <a:defRPr sz="1600">
                <a:solidFill>
                  <a:schemeClr val="bg1"/>
                </a:solidFill>
              </a:defRPr>
            </a:lvl4pPr>
            <a:lvl5pPr>
              <a:defRPr sz="1600"/>
            </a:lvl5pPr>
          </a:lstStyle>
          <a:p>
            <a:pPr lvl="0"/>
            <a:r>
              <a:rPr lang="en-GB" dirty="0"/>
              <a:t>Subhead bold 18pt</a:t>
            </a:r>
          </a:p>
          <a:p>
            <a:pPr lvl="1"/>
            <a:r>
              <a:rPr lang="en-GB" dirty="0"/>
              <a:t>Body copy medium 16pt</a:t>
            </a:r>
          </a:p>
        </p:txBody>
      </p:sp>
    </p:spTree>
    <p:extLst>
      <p:ext uri="{BB962C8B-B14F-4D97-AF65-F5344CB8AC3E}">
        <p14:creationId xmlns:p14="http://schemas.microsoft.com/office/powerpoint/2010/main" val="264091968"/>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271.xml><?xml version="1.0" encoding="utf-8"?>
<p:sldLayout xmlns:a="http://schemas.openxmlformats.org/drawingml/2006/main" xmlns:r="http://schemas.openxmlformats.org/officeDocument/2006/relationships" xmlns:p="http://schemas.openxmlformats.org/presentationml/2006/main" showMasterSp="0" preserve="1">
  <p:cSld name="Navy Title">
    <p:bg>
      <p:bgPr>
        <a:solidFill>
          <a:schemeClr val="tx1"/>
        </a:solidFill>
        <a:effectLst/>
      </p:bgPr>
    </p:bg>
    <p:spTree>
      <p:nvGrpSpPr>
        <p:cNvPr id="1" name=""/>
        <p:cNvGrpSpPr/>
        <p:nvPr/>
      </p:nvGrpSpPr>
      <p:grpSpPr>
        <a:xfrm>
          <a:off x="0" y="0"/>
          <a:ext cx="0" cy="0"/>
          <a:chOff x="0" y="0"/>
          <a:chExt cx="0" cy="0"/>
        </a:xfrm>
      </p:grpSpPr>
      <p:sp>
        <p:nvSpPr>
          <p:cNvPr id="8" name="Freeform 19">
            <a:extLst>
              <a:ext uri="{FF2B5EF4-FFF2-40B4-BE49-F238E27FC236}">
                <a16:creationId xmlns:a16="http://schemas.microsoft.com/office/drawing/2014/main" id="{7AFD042A-F21A-D5B8-8CB9-4D77A1A1873E}"/>
              </a:ext>
            </a:extLst>
          </p:cNvPr>
          <p:cNvSpPr/>
          <p:nvPr userDrawn="1"/>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grpSp>
        <p:nvGrpSpPr>
          <p:cNvPr id="5" name="Graphic 1164">
            <a:extLst>
              <a:ext uri="{FF2B5EF4-FFF2-40B4-BE49-F238E27FC236}">
                <a16:creationId xmlns:a16="http://schemas.microsoft.com/office/drawing/2014/main" id="{2633E432-6F53-C5D9-483E-D7A3620B334A}"/>
              </a:ext>
            </a:extLst>
          </p:cNvPr>
          <p:cNvGrpSpPr/>
          <p:nvPr/>
        </p:nvGrpSpPr>
        <p:grpSpPr>
          <a:xfrm>
            <a:off x="460429" y="457200"/>
            <a:ext cx="1919234" cy="440944"/>
            <a:chOff x="5082170" y="602010"/>
            <a:chExt cx="2868072" cy="658939"/>
          </a:xfrm>
          <a:solidFill>
            <a:srgbClr val="FFFFFF"/>
          </a:solidFill>
        </p:grpSpPr>
        <p:sp>
          <p:nvSpPr>
            <p:cNvPr id="6" name="Freeform 5">
              <a:extLst>
                <a:ext uri="{FF2B5EF4-FFF2-40B4-BE49-F238E27FC236}">
                  <a16:creationId xmlns:a16="http://schemas.microsoft.com/office/drawing/2014/main" id="{74B3E2CA-F646-A2F5-12B6-DB9F8533E834}"/>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7" name="Freeform 7">
              <a:extLst>
                <a:ext uri="{FF2B5EF4-FFF2-40B4-BE49-F238E27FC236}">
                  <a16:creationId xmlns:a16="http://schemas.microsoft.com/office/drawing/2014/main" id="{A58F434B-9874-A55C-B153-CD0401BA31C9}"/>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solidFill>
              <a:srgbClr val="FFFFFF"/>
            </a:solidFill>
            <a:ln w="9525" cap="flat">
              <a:noFill/>
              <a:prstDash val="solid"/>
              <a:miter/>
            </a:ln>
          </p:spPr>
          <p:txBody>
            <a:bodyPr rtlCol="0" anchor="ctr"/>
            <a:lstStyle/>
            <a:p>
              <a:endParaRPr lang="en-US" dirty="0"/>
            </a:p>
          </p:txBody>
        </p:sp>
      </p:grpSp>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0" y="4622066"/>
            <a:ext cx="9358313" cy="290849"/>
          </a:xfrm>
          <a:prstGeom prst="rect">
            <a:avLst/>
          </a:prstGeom>
        </p:spPr>
        <p:txBody>
          <a:bodyPr lIns="0" tIns="0" rIns="0" bIns="0">
            <a:noAutofit/>
          </a:bodyPr>
          <a:lstStyle>
            <a:lvl1pPr marL="0" indent="0" algn="l">
              <a:lnSpc>
                <a:spcPct val="82000"/>
              </a:lnSpc>
              <a:buNone/>
              <a:defRPr sz="18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0" y="2560461"/>
            <a:ext cx="9358313" cy="1969770"/>
          </a:xfrm>
        </p:spPr>
        <p:txBody>
          <a:bodyPr wrap="square">
            <a:spAutoFit/>
          </a:bodyPr>
          <a:lstStyle>
            <a:lvl1pPr>
              <a:lnSpc>
                <a:spcPct val="80000"/>
              </a:lnSpc>
              <a:defRPr sz="8000" spc="-100" baseline="0">
                <a:solidFill>
                  <a:schemeClr val="bg1"/>
                </a:solidFill>
              </a:defRPr>
            </a:lvl1pPr>
          </a:lstStyle>
          <a:p>
            <a:r>
              <a:rPr lang="en-US" dirty="0"/>
              <a:t>Click to edit Master title style</a:t>
            </a:r>
          </a:p>
        </p:txBody>
      </p:sp>
      <p:sp>
        <p:nvSpPr>
          <p:cNvPr id="9" name="Text Placeholder 8">
            <a:extLst>
              <a:ext uri="{FF2B5EF4-FFF2-40B4-BE49-F238E27FC236}">
                <a16:creationId xmlns:a16="http://schemas.microsoft.com/office/drawing/2014/main" id="{71B20FDD-BFE8-D85A-E157-4150CC9F35C2}"/>
              </a:ext>
            </a:extLst>
          </p:cNvPr>
          <p:cNvSpPr>
            <a:spLocks noGrp="1"/>
          </p:cNvSpPr>
          <p:nvPr>
            <p:ph type="body" sz="quarter" idx="11" hasCustomPrompt="1"/>
          </p:nvPr>
        </p:nvSpPr>
        <p:spPr>
          <a:xfrm>
            <a:off x="457201" y="5365098"/>
            <a:ext cx="3838574" cy="1084262"/>
          </a:xfrm>
          <a:prstGeom prst="rect">
            <a:avLst/>
          </a:prstGeom>
        </p:spPr>
        <p:txBody>
          <a:bodyPr/>
          <a:lstStyle>
            <a:lvl1pPr>
              <a:defRPr sz="1600" cap="none">
                <a:solidFill>
                  <a:schemeClr val="bg1"/>
                </a:solidFill>
                <a:latin typeface="+mn-lt"/>
              </a:defRPr>
            </a:lvl1pPr>
            <a:lvl2pPr>
              <a:lnSpc>
                <a:spcPct val="82000"/>
              </a:lnSpc>
              <a:spcBef>
                <a:spcPts val="900"/>
              </a:spcBef>
              <a:defRPr sz="1200" b="0">
                <a:solidFill>
                  <a:schemeClr val="bg1"/>
                </a:solidFill>
                <a:latin typeface="+mn-lt"/>
              </a:defRPr>
            </a:lvl2pPr>
            <a:lvl3pPr>
              <a:lnSpc>
                <a:spcPct val="82000"/>
              </a:lnSpc>
              <a:spcBef>
                <a:spcPts val="1600"/>
              </a:spcBef>
              <a:defRPr>
                <a:solidFill>
                  <a:schemeClr val="accent2"/>
                </a:solidFill>
              </a:defRPr>
            </a:lvl3pPr>
            <a:lvl4pPr>
              <a:defRPr>
                <a:solidFill>
                  <a:schemeClr val="bg1"/>
                </a:solidFill>
              </a:defRPr>
            </a:lvl4pPr>
            <a:lvl5pPr>
              <a:defRPr>
                <a:solidFill>
                  <a:schemeClr val="bg1"/>
                </a:solidFill>
              </a:defRPr>
            </a:lvl5pPr>
          </a:lstStyle>
          <a:p>
            <a:pPr lvl="0"/>
            <a:r>
              <a:rPr lang="en-US" dirty="0"/>
              <a:t>Click to edit master text styles</a:t>
            </a:r>
          </a:p>
          <a:p>
            <a:pPr lvl="1"/>
            <a:r>
              <a:rPr lang="en-US" dirty="0"/>
              <a:t>Second level</a:t>
            </a:r>
          </a:p>
          <a:p>
            <a:pPr lvl="2"/>
            <a:r>
              <a:rPr lang="en-US" dirty="0"/>
              <a:t>Third level</a:t>
            </a:r>
          </a:p>
        </p:txBody>
      </p:sp>
    </p:spTree>
    <p:extLst>
      <p:ext uri="{BB962C8B-B14F-4D97-AF65-F5344CB8AC3E}">
        <p14:creationId xmlns:p14="http://schemas.microsoft.com/office/powerpoint/2010/main" val="3174047742"/>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showMasterSp="0" preserve="1">
  <p:cSld name="White Title">
    <p:bg>
      <p:bgPr>
        <a:solidFill>
          <a:schemeClr val="bg1"/>
        </a:solidFill>
        <a:effectLst/>
      </p:bgPr>
    </p:bg>
    <p:spTree>
      <p:nvGrpSpPr>
        <p:cNvPr id="1" name=""/>
        <p:cNvGrpSpPr/>
        <p:nvPr/>
      </p:nvGrpSpPr>
      <p:grpSpPr>
        <a:xfrm>
          <a:off x="0" y="0"/>
          <a:ext cx="0" cy="0"/>
          <a:chOff x="0" y="0"/>
          <a:chExt cx="0" cy="0"/>
        </a:xfrm>
      </p:grpSpPr>
      <p:sp>
        <p:nvSpPr>
          <p:cNvPr id="3" name="Freeform 19">
            <a:extLst>
              <a:ext uri="{FF2B5EF4-FFF2-40B4-BE49-F238E27FC236}">
                <a16:creationId xmlns:a16="http://schemas.microsoft.com/office/drawing/2014/main" id="{3937B84A-0504-F4F1-8E4B-3660FB140892}"/>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EBEDF0"/>
          </a:solidFill>
          <a:ln w="6350" cap="flat">
            <a:noFill/>
            <a:prstDash val="solid"/>
            <a:miter/>
          </a:ln>
        </p:spPr>
        <p:txBody>
          <a:bodyPr rtlCol="0" anchor="ctr"/>
          <a:lstStyle/>
          <a:p>
            <a:endParaRPr lang="en-US" dirty="0"/>
          </a:p>
        </p:txBody>
      </p:sp>
      <p:grpSp>
        <p:nvGrpSpPr>
          <p:cNvPr id="5" name="Graphic 1164">
            <a:extLst>
              <a:ext uri="{FF2B5EF4-FFF2-40B4-BE49-F238E27FC236}">
                <a16:creationId xmlns:a16="http://schemas.microsoft.com/office/drawing/2014/main" id="{2633E432-6F53-C5D9-483E-D7A3620B334A}"/>
              </a:ext>
            </a:extLst>
          </p:cNvPr>
          <p:cNvGrpSpPr/>
          <p:nvPr/>
        </p:nvGrpSpPr>
        <p:grpSpPr>
          <a:xfrm>
            <a:off x="460429" y="457200"/>
            <a:ext cx="1919234" cy="440944"/>
            <a:chOff x="5082170" y="602010"/>
            <a:chExt cx="2868072" cy="658939"/>
          </a:xfrm>
          <a:solidFill>
            <a:schemeClr val="tx1"/>
          </a:solidFill>
        </p:grpSpPr>
        <p:sp>
          <p:nvSpPr>
            <p:cNvPr id="6" name="Freeform 5">
              <a:extLst>
                <a:ext uri="{FF2B5EF4-FFF2-40B4-BE49-F238E27FC236}">
                  <a16:creationId xmlns:a16="http://schemas.microsoft.com/office/drawing/2014/main" id="{74B3E2CA-F646-A2F5-12B6-DB9F8533E834}"/>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grpFill/>
            <a:ln w="9525" cap="flat">
              <a:noFill/>
              <a:prstDash val="solid"/>
              <a:miter/>
            </a:ln>
          </p:spPr>
          <p:txBody>
            <a:bodyPr rtlCol="0" anchor="ctr"/>
            <a:lstStyle/>
            <a:p>
              <a:endParaRPr lang="en-US" dirty="0"/>
            </a:p>
          </p:txBody>
        </p:sp>
        <p:sp>
          <p:nvSpPr>
            <p:cNvPr id="7" name="Freeform 7">
              <a:extLst>
                <a:ext uri="{FF2B5EF4-FFF2-40B4-BE49-F238E27FC236}">
                  <a16:creationId xmlns:a16="http://schemas.microsoft.com/office/drawing/2014/main" id="{A58F434B-9874-A55C-B153-CD0401BA31C9}"/>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grpFill/>
            <a:ln w="9525" cap="flat">
              <a:noFill/>
              <a:prstDash val="solid"/>
              <a:miter/>
            </a:ln>
          </p:spPr>
          <p:txBody>
            <a:bodyPr rtlCol="0" anchor="ctr"/>
            <a:lstStyle/>
            <a:p>
              <a:endParaRPr lang="en-US" dirty="0"/>
            </a:p>
          </p:txBody>
        </p:sp>
      </p:grpSp>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0" y="4622066"/>
            <a:ext cx="9358313" cy="290849"/>
          </a:xfrm>
          <a:prstGeom prst="rect">
            <a:avLst/>
          </a:prstGeom>
        </p:spPr>
        <p:txBody>
          <a:bodyPr lIns="0" tIns="0" rIns="0" bIns="0">
            <a:noAutofit/>
          </a:bodyPr>
          <a:lstStyle>
            <a:lvl1pPr marL="0" indent="0" algn="l">
              <a:lnSpc>
                <a:spcPct val="82000"/>
              </a:lnSpc>
              <a:buNone/>
              <a:defRPr sz="18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0" y="2560461"/>
            <a:ext cx="9358313" cy="1969770"/>
          </a:xfrm>
        </p:spPr>
        <p:txBody>
          <a:bodyPr wrap="square">
            <a:spAutoFit/>
          </a:bodyPr>
          <a:lstStyle>
            <a:lvl1pPr>
              <a:lnSpc>
                <a:spcPct val="80000"/>
              </a:lnSpc>
              <a:defRPr sz="8000" spc="-100" baseline="0">
                <a:solidFill>
                  <a:schemeClr val="tx1"/>
                </a:solidFill>
              </a:defRPr>
            </a:lvl1pPr>
          </a:lstStyle>
          <a:p>
            <a:r>
              <a:rPr lang="en-US" dirty="0"/>
              <a:t>Click to edit Master title style</a:t>
            </a:r>
          </a:p>
        </p:txBody>
      </p:sp>
      <p:sp>
        <p:nvSpPr>
          <p:cNvPr id="9" name="Text Placeholder 8">
            <a:extLst>
              <a:ext uri="{FF2B5EF4-FFF2-40B4-BE49-F238E27FC236}">
                <a16:creationId xmlns:a16="http://schemas.microsoft.com/office/drawing/2014/main" id="{71B20FDD-BFE8-D85A-E157-4150CC9F35C2}"/>
              </a:ext>
            </a:extLst>
          </p:cNvPr>
          <p:cNvSpPr>
            <a:spLocks noGrp="1"/>
          </p:cNvSpPr>
          <p:nvPr>
            <p:ph type="body" sz="quarter" idx="11" hasCustomPrompt="1"/>
          </p:nvPr>
        </p:nvSpPr>
        <p:spPr>
          <a:xfrm>
            <a:off x="457201" y="5365098"/>
            <a:ext cx="3838574" cy="1084262"/>
          </a:xfrm>
          <a:prstGeom prst="rect">
            <a:avLst/>
          </a:prstGeom>
        </p:spPr>
        <p:txBody>
          <a:bodyPr/>
          <a:lstStyle>
            <a:lvl1pPr>
              <a:defRPr sz="1600" cap="none">
                <a:solidFill>
                  <a:schemeClr val="tx1"/>
                </a:solidFill>
                <a:latin typeface="+mn-lt"/>
              </a:defRPr>
            </a:lvl1pPr>
            <a:lvl2pPr>
              <a:lnSpc>
                <a:spcPct val="82000"/>
              </a:lnSpc>
              <a:spcBef>
                <a:spcPts val="900"/>
              </a:spcBef>
              <a:defRPr sz="1200" b="0">
                <a:solidFill>
                  <a:schemeClr val="tx1"/>
                </a:solidFill>
                <a:latin typeface="+mn-lt"/>
              </a:defRPr>
            </a:lvl2pPr>
            <a:lvl3pPr>
              <a:lnSpc>
                <a:spcPct val="82000"/>
              </a:lnSpc>
              <a:spcBef>
                <a:spcPts val="1600"/>
              </a:spcBef>
              <a:defRPr>
                <a:solidFill>
                  <a:schemeClr val="accent2"/>
                </a:solidFill>
              </a:defRPr>
            </a:lvl3pPr>
            <a:lvl4pPr>
              <a:defRPr>
                <a:solidFill>
                  <a:schemeClr val="bg1"/>
                </a:solidFill>
              </a:defRPr>
            </a:lvl4pPr>
            <a:lvl5pPr>
              <a:defRPr>
                <a:solidFill>
                  <a:schemeClr val="bg1"/>
                </a:solidFill>
              </a:defRPr>
            </a:lvl5pPr>
          </a:lstStyle>
          <a:p>
            <a:pPr lvl="0"/>
            <a:r>
              <a:rPr lang="en-US" dirty="0"/>
              <a:t>Click to edit master text styles</a:t>
            </a:r>
          </a:p>
          <a:p>
            <a:pPr lvl="1"/>
            <a:r>
              <a:rPr lang="en-US" dirty="0"/>
              <a:t>Second level</a:t>
            </a:r>
          </a:p>
          <a:p>
            <a:pPr lvl="2"/>
            <a:r>
              <a:rPr lang="en-US" dirty="0"/>
              <a:t>Third level</a:t>
            </a:r>
          </a:p>
        </p:txBody>
      </p:sp>
    </p:spTree>
    <p:extLst>
      <p:ext uri="{BB962C8B-B14F-4D97-AF65-F5344CB8AC3E}">
        <p14:creationId xmlns:p14="http://schemas.microsoft.com/office/powerpoint/2010/main" val="1636676954"/>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Table of Contents with Summary">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AC4562D6-B270-540B-28D2-2BB0F49F8E9D}"/>
              </a:ext>
            </a:extLst>
          </p:cNvPr>
          <p:cNvSpPr/>
          <p:nvPr/>
        </p:nvSpPr>
        <p:spPr bwMode="auto">
          <a:xfrm>
            <a:off x="0" y="0"/>
            <a:ext cx="4089293" cy="6858000"/>
          </a:xfrm>
          <a:prstGeom prst="rect">
            <a:avLst/>
          </a:prstGeom>
          <a:solidFill>
            <a:schemeClr val="tx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sp>
        <p:nvSpPr>
          <p:cNvPr id="22" name="Text Placeholder 64">
            <a:extLst>
              <a:ext uri="{FF2B5EF4-FFF2-40B4-BE49-F238E27FC236}">
                <a16:creationId xmlns:a16="http://schemas.microsoft.com/office/drawing/2014/main" id="{F9F5C97C-2052-5A41-8352-BA9E0DAF9BB1}"/>
              </a:ext>
            </a:extLst>
          </p:cNvPr>
          <p:cNvSpPr>
            <a:spLocks noGrp="1"/>
          </p:cNvSpPr>
          <p:nvPr>
            <p:ph type="body" sz="quarter" idx="10" hasCustomPrompt="1"/>
          </p:nvPr>
        </p:nvSpPr>
        <p:spPr>
          <a:xfrm>
            <a:off x="4614041" y="692627"/>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3" name="Text Placeholder 64">
            <a:extLst>
              <a:ext uri="{FF2B5EF4-FFF2-40B4-BE49-F238E27FC236}">
                <a16:creationId xmlns:a16="http://schemas.microsoft.com/office/drawing/2014/main" id="{3D7BB07E-592D-DD45-9784-D236793A1312}"/>
              </a:ext>
            </a:extLst>
          </p:cNvPr>
          <p:cNvSpPr>
            <a:spLocks noGrp="1"/>
          </p:cNvSpPr>
          <p:nvPr>
            <p:ph type="body" sz="quarter" idx="11" hasCustomPrompt="1"/>
          </p:nvPr>
        </p:nvSpPr>
        <p:spPr>
          <a:xfrm>
            <a:off x="5261580" y="692627"/>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4" name="Text Placeholder 64">
            <a:extLst>
              <a:ext uri="{FF2B5EF4-FFF2-40B4-BE49-F238E27FC236}">
                <a16:creationId xmlns:a16="http://schemas.microsoft.com/office/drawing/2014/main" id="{C9A310E7-76EB-D340-B416-6395D1B06D93}"/>
              </a:ext>
            </a:extLst>
          </p:cNvPr>
          <p:cNvSpPr>
            <a:spLocks noGrp="1"/>
          </p:cNvSpPr>
          <p:nvPr>
            <p:ph type="body" sz="quarter" idx="13" hasCustomPrompt="1"/>
          </p:nvPr>
        </p:nvSpPr>
        <p:spPr>
          <a:xfrm>
            <a:off x="4614041" y="2674543"/>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5" name="Text Placeholder 64">
            <a:extLst>
              <a:ext uri="{FF2B5EF4-FFF2-40B4-BE49-F238E27FC236}">
                <a16:creationId xmlns:a16="http://schemas.microsoft.com/office/drawing/2014/main" id="{07881189-0E09-7345-B040-913A962E5686}"/>
              </a:ext>
            </a:extLst>
          </p:cNvPr>
          <p:cNvSpPr>
            <a:spLocks noGrp="1"/>
          </p:cNvSpPr>
          <p:nvPr>
            <p:ph type="body" sz="quarter" idx="14" hasCustomPrompt="1"/>
          </p:nvPr>
        </p:nvSpPr>
        <p:spPr>
          <a:xfrm>
            <a:off x="5261580" y="2674543"/>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6" name="Text Placeholder 64">
            <a:extLst>
              <a:ext uri="{FF2B5EF4-FFF2-40B4-BE49-F238E27FC236}">
                <a16:creationId xmlns:a16="http://schemas.microsoft.com/office/drawing/2014/main" id="{4A4450FB-0929-1D4F-96AA-6BA767301D41}"/>
              </a:ext>
            </a:extLst>
          </p:cNvPr>
          <p:cNvSpPr>
            <a:spLocks noGrp="1"/>
          </p:cNvSpPr>
          <p:nvPr>
            <p:ph type="body" sz="quarter" idx="16" hasCustomPrompt="1"/>
          </p:nvPr>
        </p:nvSpPr>
        <p:spPr>
          <a:xfrm>
            <a:off x="4614041" y="4654180"/>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7" name="Text Placeholder 64">
            <a:extLst>
              <a:ext uri="{FF2B5EF4-FFF2-40B4-BE49-F238E27FC236}">
                <a16:creationId xmlns:a16="http://schemas.microsoft.com/office/drawing/2014/main" id="{11104D28-5D74-454F-94D0-FA2ECB4B3C62}"/>
              </a:ext>
            </a:extLst>
          </p:cNvPr>
          <p:cNvSpPr>
            <a:spLocks noGrp="1"/>
          </p:cNvSpPr>
          <p:nvPr>
            <p:ph type="body" sz="quarter" idx="17" hasCustomPrompt="1"/>
          </p:nvPr>
        </p:nvSpPr>
        <p:spPr>
          <a:xfrm>
            <a:off x="5261580" y="4654180"/>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8" name="Text Placeholder 64">
            <a:extLst>
              <a:ext uri="{FF2B5EF4-FFF2-40B4-BE49-F238E27FC236}">
                <a16:creationId xmlns:a16="http://schemas.microsoft.com/office/drawing/2014/main" id="{22A3497E-91E9-7546-A1FC-AE4D53FE4D67}"/>
              </a:ext>
            </a:extLst>
          </p:cNvPr>
          <p:cNvSpPr>
            <a:spLocks noGrp="1"/>
          </p:cNvSpPr>
          <p:nvPr>
            <p:ph type="body" sz="quarter" idx="19" hasCustomPrompt="1"/>
          </p:nvPr>
        </p:nvSpPr>
        <p:spPr>
          <a:xfrm>
            <a:off x="8425204" y="692627"/>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9" name="Text Placeholder 64">
            <a:extLst>
              <a:ext uri="{FF2B5EF4-FFF2-40B4-BE49-F238E27FC236}">
                <a16:creationId xmlns:a16="http://schemas.microsoft.com/office/drawing/2014/main" id="{F07ED195-286C-8A41-B4B4-ECA0880ACA83}"/>
              </a:ext>
            </a:extLst>
          </p:cNvPr>
          <p:cNvSpPr>
            <a:spLocks noGrp="1"/>
          </p:cNvSpPr>
          <p:nvPr>
            <p:ph type="body" sz="quarter" idx="20" hasCustomPrompt="1"/>
          </p:nvPr>
        </p:nvSpPr>
        <p:spPr>
          <a:xfrm>
            <a:off x="9067800" y="692627"/>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0" name="Text Placeholder 64">
            <a:extLst>
              <a:ext uri="{FF2B5EF4-FFF2-40B4-BE49-F238E27FC236}">
                <a16:creationId xmlns:a16="http://schemas.microsoft.com/office/drawing/2014/main" id="{9C0F9C89-1FD2-DD40-ABF3-3AE49EA80ABB}"/>
              </a:ext>
            </a:extLst>
          </p:cNvPr>
          <p:cNvSpPr>
            <a:spLocks noGrp="1"/>
          </p:cNvSpPr>
          <p:nvPr>
            <p:ph type="body" sz="quarter" idx="22" hasCustomPrompt="1"/>
          </p:nvPr>
        </p:nvSpPr>
        <p:spPr>
          <a:xfrm>
            <a:off x="8425204" y="2674543"/>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31" name="Text Placeholder 64">
            <a:extLst>
              <a:ext uri="{FF2B5EF4-FFF2-40B4-BE49-F238E27FC236}">
                <a16:creationId xmlns:a16="http://schemas.microsoft.com/office/drawing/2014/main" id="{85A4CEE8-7077-B54A-9EE4-A3B43B32227C}"/>
              </a:ext>
            </a:extLst>
          </p:cNvPr>
          <p:cNvSpPr>
            <a:spLocks noGrp="1"/>
          </p:cNvSpPr>
          <p:nvPr>
            <p:ph type="body" sz="quarter" idx="23" hasCustomPrompt="1"/>
          </p:nvPr>
        </p:nvSpPr>
        <p:spPr>
          <a:xfrm>
            <a:off x="9067800" y="2674543"/>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2" name="Text Placeholder 64">
            <a:extLst>
              <a:ext uri="{FF2B5EF4-FFF2-40B4-BE49-F238E27FC236}">
                <a16:creationId xmlns:a16="http://schemas.microsoft.com/office/drawing/2014/main" id="{311CD5A9-1B36-B64C-8D7E-21832CBF7E87}"/>
              </a:ext>
            </a:extLst>
          </p:cNvPr>
          <p:cNvSpPr>
            <a:spLocks noGrp="1"/>
          </p:cNvSpPr>
          <p:nvPr>
            <p:ph type="body" sz="quarter" idx="25" hasCustomPrompt="1"/>
          </p:nvPr>
        </p:nvSpPr>
        <p:spPr>
          <a:xfrm>
            <a:off x="8425204" y="4654180"/>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33" name="Text Placeholder 64">
            <a:extLst>
              <a:ext uri="{FF2B5EF4-FFF2-40B4-BE49-F238E27FC236}">
                <a16:creationId xmlns:a16="http://schemas.microsoft.com/office/drawing/2014/main" id="{4F94B8FF-F27B-0345-AC38-56B8E078FECF}"/>
              </a:ext>
            </a:extLst>
          </p:cNvPr>
          <p:cNvSpPr>
            <a:spLocks noGrp="1"/>
          </p:cNvSpPr>
          <p:nvPr>
            <p:ph type="body" sz="quarter" idx="26" hasCustomPrompt="1"/>
          </p:nvPr>
        </p:nvSpPr>
        <p:spPr>
          <a:xfrm>
            <a:off x="9067800" y="4654180"/>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4" name="Text Placeholder 64">
            <a:extLst>
              <a:ext uri="{FF2B5EF4-FFF2-40B4-BE49-F238E27FC236}">
                <a16:creationId xmlns:a16="http://schemas.microsoft.com/office/drawing/2014/main" id="{2F187913-1E0E-4242-B9F1-6B8289F43C7D}"/>
              </a:ext>
            </a:extLst>
          </p:cNvPr>
          <p:cNvSpPr>
            <a:spLocks noGrp="1"/>
          </p:cNvSpPr>
          <p:nvPr>
            <p:ph type="body" sz="quarter" idx="12" hasCustomPrompt="1"/>
          </p:nvPr>
        </p:nvSpPr>
        <p:spPr>
          <a:xfrm>
            <a:off x="5270393" y="1160295"/>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dirty="0"/>
              <a:t>Section summary</a:t>
            </a:r>
          </a:p>
        </p:txBody>
      </p:sp>
      <p:sp>
        <p:nvSpPr>
          <p:cNvPr id="35" name="Text Placeholder 64">
            <a:extLst>
              <a:ext uri="{FF2B5EF4-FFF2-40B4-BE49-F238E27FC236}">
                <a16:creationId xmlns:a16="http://schemas.microsoft.com/office/drawing/2014/main" id="{6F73080F-E64A-0A46-BE01-1198F7437044}"/>
              </a:ext>
            </a:extLst>
          </p:cNvPr>
          <p:cNvSpPr>
            <a:spLocks noGrp="1"/>
          </p:cNvSpPr>
          <p:nvPr>
            <p:ph type="body" sz="quarter" idx="15" hasCustomPrompt="1"/>
          </p:nvPr>
        </p:nvSpPr>
        <p:spPr>
          <a:xfrm>
            <a:off x="5270393" y="3142211"/>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6" name="Text Placeholder 64">
            <a:extLst>
              <a:ext uri="{FF2B5EF4-FFF2-40B4-BE49-F238E27FC236}">
                <a16:creationId xmlns:a16="http://schemas.microsoft.com/office/drawing/2014/main" id="{FD8D350E-A604-6E47-A770-E701A13B6EBA}"/>
              </a:ext>
            </a:extLst>
          </p:cNvPr>
          <p:cNvSpPr>
            <a:spLocks noGrp="1"/>
          </p:cNvSpPr>
          <p:nvPr>
            <p:ph type="body" sz="quarter" idx="18" hasCustomPrompt="1"/>
          </p:nvPr>
        </p:nvSpPr>
        <p:spPr>
          <a:xfrm>
            <a:off x="5270393" y="5164715"/>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7" name="Text Placeholder 64">
            <a:extLst>
              <a:ext uri="{FF2B5EF4-FFF2-40B4-BE49-F238E27FC236}">
                <a16:creationId xmlns:a16="http://schemas.microsoft.com/office/drawing/2014/main" id="{2B317F54-1E7E-B742-8A4D-95CA8015764A}"/>
              </a:ext>
            </a:extLst>
          </p:cNvPr>
          <p:cNvSpPr>
            <a:spLocks noGrp="1"/>
          </p:cNvSpPr>
          <p:nvPr>
            <p:ph type="body" sz="quarter" idx="21" hasCustomPrompt="1"/>
          </p:nvPr>
        </p:nvSpPr>
        <p:spPr>
          <a:xfrm>
            <a:off x="9067800" y="1160295"/>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8" name="Text Placeholder 64">
            <a:extLst>
              <a:ext uri="{FF2B5EF4-FFF2-40B4-BE49-F238E27FC236}">
                <a16:creationId xmlns:a16="http://schemas.microsoft.com/office/drawing/2014/main" id="{7657FB1F-04C7-6445-81FE-D15C631847C5}"/>
              </a:ext>
            </a:extLst>
          </p:cNvPr>
          <p:cNvSpPr>
            <a:spLocks noGrp="1"/>
          </p:cNvSpPr>
          <p:nvPr>
            <p:ph type="body" sz="quarter" idx="24" hasCustomPrompt="1"/>
          </p:nvPr>
        </p:nvSpPr>
        <p:spPr>
          <a:xfrm>
            <a:off x="9067800" y="3142211"/>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9" name="Text Placeholder 64">
            <a:extLst>
              <a:ext uri="{FF2B5EF4-FFF2-40B4-BE49-F238E27FC236}">
                <a16:creationId xmlns:a16="http://schemas.microsoft.com/office/drawing/2014/main" id="{DFE0A3E3-B7A0-2540-8806-61D6B956C95F}"/>
              </a:ext>
            </a:extLst>
          </p:cNvPr>
          <p:cNvSpPr>
            <a:spLocks noGrp="1"/>
          </p:cNvSpPr>
          <p:nvPr>
            <p:ph type="body" sz="quarter" idx="27" hasCustomPrompt="1"/>
          </p:nvPr>
        </p:nvSpPr>
        <p:spPr>
          <a:xfrm>
            <a:off x="9067800" y="5164715"/>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pic>
        <p:nvPicPr>
          <p:cNvPr id="1146" name="Graphic 1145">
            <a:extLst>
              <a:ext uri="{FF2B5EF4-FFF2-40B4-BE49-F238E27FC236}">
                <a16:creationId xmlns:a16="http://schemas.microsoft.com/office/drawing/2014/main" id="{92568D6A-BA58-E03F-1B31-FDA7132FD782}"/>
              </a:ext>
            </a:extLst>
          </p:cNvPr>
          <p:cNvPicPr>
            <a:picLocks noChangeAspect="1"/>
          </p:cNvPicPr>
          <p:nvPr/>
        </p:nvPicPr>
        <p:blipFill>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sp>
        <p:nvSpPr>
          <p:cNvPr id="1147" name="Freeform 5">
            <a:extLst>
              <a:ext uri="{FF2B5EF4-FFF2-40B4-BE49-F238E27FC236}">
                <a16:creationId xmlns:a16="http://schemas.microsoft.com/office/drawing/2014/main" id="{92106EB2-87DF-A486-2947-C4BDEDEDA3B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pic>
        <p:nvPicPr>
          <p:cNvPr id="2" name="Graphic 1">
            <a:extLst>
              <a:ext uri="{FF2B5EF4-FFF2-40B4-BE49-F238E27FC236}">
                <a16:creationId xmlns:a16="http://schemas.microsoft.com/office/drawing/2014/main" id="{9954503D-B4F1-5793-51A7-5D5006A5748E}"/>
              </a:ext>
            </a:extLst>
          </p:cNvPr>
          <p:cNvPicPr>
            <a:picLocks noChangeAspect="1"/>
          </p:cNvPicPr>
          <p:nvPr/>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4" name="Footer Placeholder 2">
            <a:extLst>
              <a:ext uri="{FF2B5EF4-FFF2-40B4-BE49-F238E27FC236}">
                <a16:creationId xmlns:a16="http://schemas.microsoft.com/office/drawing/2014/main" id="{463059FD-3E02-6132-2C95-A7A1EED9AB6F}"/>
              </a:ext>
            </a:extLst>
          </p:cNvPr>
          <p:cNvSpPr>
            <a:spLocks noGrp="1"/>
          </p:cNvSpPr>
          <p:nvPr>
            <p:ph type="ftr" sz="quarter" idx="3"/>
          </p:nvPr>
        </p:nvSpPr>
        <p:spPr>
          <a:xfrm>
            <a:off x="4662742" y="6566446"/>
            <a:ext cx="5748083" cy="102336"/>
          </a:xfrm>
          <a:prstGeom prst="rect">
            <a:avLst/>
          </a:prstGeom>
        </p:spPr>
        <p:txBody>
          <a:bodyPr vert="horz" wrap="square" lIns="0" tIns="0" rIns="0" bIns="0" rtlCol="0" anchor="b">
            <a:spAutoFit/>
          </a:bodyPr>
          <a:lstStyle>
            <a:lvl1pPr>
              <a:defRPr lang="en-US" sz="700" baseline="0">
                <a:solidFill>
                  <a:schemeClr val="tx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Title 1">
            <a:extLst>
              <a:ext uri="{FF2B5EF4-FFF2-40B4-BE49-F238E27FC236}">
                <a16:creationId xmlns:a16="http://schemas.microsoft.com/office/drawing/2014/main" id="{4FEBE298-A23D-7866-FFEB-FFEC9CAF0A79}"/>
              </a:ext>
            </a:extLst>
          </p:cNvPr>
          <p:cNvSpPr>
            <a:spLocks noGrp="1"/>
          </p:cNvSpPr>
          <p:nvPr>
            <p:ph type="title" hasCustomPrompt="1"/>
          </p:nvPr>
        </p:nvSpPr>
        <p:spPr>
          <a:xfrm>
            <a:off x="470061" y="747247"/>
            <a:ext cx="3231989" cy="1520670"/>
          </a:xfrm>
        </p:spPr>
        <p:txBody>
          <a:bodyPr anchor="t"/>
          <a:lstStyle>
            <a:lvl1pPr>
              <a:lnSpc>
                <a:spcPct val="82000"/>
              </a:lnSpc>
              <a:defRPr sz="5400" spc="-80" baseline="0">
                <a:solidFill>
                  <a:schemeClr val="bg1"/>
                </a:solidFill>
              </a:defRPr>
            </a:lvl1pPr>
          </a:lstStyle>
          <a:p>
            <a:r>
              <a:rPr lang="en-US" dirty="0"/>
              <a:t>Table of contents</a:t>
            </a:r>
          </a:p>
        </p:txBody>
      </p:sp>
    </p:spTree>
    <p:extLst>
      <p:ext uri="{BB962C8B-B14F-4D97-AF65-F5344CB8AC3E}">
        <p14:creationId xmlns:p14="http://schemas.microsoft.com/office/powerpoint/2010/main" val="3895448141"/>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967985CE-789C-AD2A-428A-B490693E3C11}"/>
              </a:ext>
            </a:extLst>
          </p:cNvPr>
          <p:cNvSpPr/>
          <p:nvPr/>
        </p:nvSpPr>
        <p:spPr bwMode="auto">
          <a:xfrm>
            <a:off x="0" y="0"/>
            <a:ext cx="4089293" cy="6858000"/>
          </a:xfrm>
          <a:prstGeom prst="rect">
            <a:avLst/>
          </a:prstGeom>
          <a:solidFill>
            <a:schemeClr val="tx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sp>
        <p:nvSpPr>
          <p:cNvPr id="5" name="Title 1">
            <a:extLst>
              <a:ext uri="{FF2B5EF4-FFF2-40B4-BE49-F238E27FC236}">
                <a16:creationId xmlns:a16="http://schemas.microsoft.com/office/drawing/2014/main" id="{B751C22E-584D-8C9D-00B3-E7EE7E7A66A3}"/>
              </a:ext>
            </a:extLst>
          </p:cNvPr>
          <p:cNvSpPr>
            <a:spLocks noGrp="1"/>
          </p:cNvSpPr>
          <p:nvPr>
            <p:ph type="title" hasCustomPrompt="1"/>
          </p:nvPr>
        </p:nvSpPr>
        <p:spPr>
          <a:xfrm>
            <a:off x="470061" y="747247"/>
            <a:ext cx="3231989" cy="1520670"/>
          </a:xfrm>
        </p:spPr>
        <p:txBody>
          <a:bodyPr anchor="t"/>
          <a:lstStyle>
            <a:lvl1pPr>
              <a:lnSpc>
                <a:spcPct val="82000"/>
              </a:lnSpc>
              <a:defRPr sz="5400" spc="-80" baseline="0">
                <a:solidFill>
                  <a:schemeClr val="bg1"/>
                </a:solidFill>
              </a:defRPr>
            </a:lvl1pPr>
          </a:lstStyle>
          <a:p>
            <a:r>
              <a:rPr lang="en-US" dirty="0"/>
              <a:t>Table of contents</a:t>
            </a:r>
          </a:p>
        </p:txBody>
      </p:sp>
      <p:pic>
        <p:nvPicPr>
          <p:cNvPr id="6" name="Graphic 5">
            <a:extLst>
              <a:ext uri="{FF2B5EF4-FFF2-40B4-BE49-F238E27FC236}">
                <a16:creationId xmlns:a16="http://schemas.microsoft.com/office/drawing/2014/main" id="{F90D8A24-FEE3-C7C1-12D1-340F76AC7DA3}"/>
              </a:ext>
            </a:extLst>
          </p:cNvPr>
          <p:cNvPicPr>
            <a:picLocks noChangeAspect="1"/>
          </p:cNvPicPr>
          <p:nvPr/>
        </p:nvPicPr>
        <p:blipFill>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pic>
        <p:nvPicPr>
          <p:cNvPr id="7" name="Graphic 6">
            <a:extLst>
              <a:ext uri="{FF2B5EF4-FFF2-40B4-BE49-F238E27FC236}">
                <a16:creationId xmlns:a16="http://schemas.microsoft.com/office/drawing/2014/main" id="{11186C07-B4E7-7D71-45B6-5E13EE6D6875}"/>
              </a:ext>
            </a:extLst>
          </p:cNvPr>
          <p:cNvPicPr>
            <a:picLocks noChangeAspect="1"/>
          </p:cNvPicPr>
          <p:nvPr/>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2" name="Footer Placeholder 2">
            <a:extLst>
              <a:ext uri="{FF2B5EF4-FFF2-40B4-BE49-F238E27FC236}">
                <a16:creationId xmlns:a16="http://schemas.microsoft.com/office/drawing/2014/main" id="{772B60F7-D35A-8302-D982-5170BF675969}"/>
              </a:ext>
            </a:extLst>
          </p:cNvPr>
          <p:cNvSpPr>
            <a:spLocks noGrp="1"/>
          </p:cNvSpPr>
          <p:nvPr>
            <p:ph type="ftr" sz="quarter" idx="3"/>
          </p:nvPr>
        </p:nvSpPr>
        <p:spPr>
          <a:xfrm>
            <a:off x="4662742" y="6566446"/>
            <a:ext cx="5748083" cy="102336"/>
          </a:xfrm>
          <a:prstGeom prst="rect">
            <a:avLst/>
          </a:prstGeom>
        </p:spPr>
        <p:txBody>
          <a:bodyPr vert="horz" wrap="square" lIns="0" tIns="0" rIns="0" bIns="0" rtlCol="0" anchor="b">
            <a:spAutoFit/>
          </a:bodyPr>
          <a:lstStyle>
            <a:lvl1pPr>
              <a:defRPr lang="en-US" sz="700" baseline="0">
                <a:solidFill>
                  <a:schemeClr val="tx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pic>
        <p:nvPicPr>
          <p:cNvPr id="10" name="Graphic 9">
            <a:extLst>
              <a:ext uri="{FF2B5EF4-FFF2-40B4-BE49-F238E27FC236}">
                <a16:creationId xmlns:a16="http://schemas.microsoft.com/office/drawing/2014/main" id="{B48DB443-E5EC-3855-B631-1DD1A18A8EEE}"/>
              </a:ext>
            </a:extLst>
          </p:cNvPr>
          <p:cNvPicPr>
            <a:picLocks noChangeAspect="1"/>
          </p:cNvPicPr>
          <p:nvPr userDrawn="1"/>
        </p:nvPicPr>
        <p:blipFill>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pic>
        <p:nvPicPr>
          <p:cNvPr id="11" name="Graphic 10">
            <a:extLst>
              <a:ext uri="{FF2B5EF4-FFF2-40B4-BE49-F238E27FC236}">
                <a16:creationId xmlns:a16="http://schemas.microsoft.com/office/drawing/2014/main" id="{E3C76294-EE1E-BADD-06B8-E198807D44BA}"/>
              </a:ext>
            </a:extLst>
          </p:cNvPr>
          <p:cNvPicPr>
            <a:picLocks noChangeAspect="1"/>
          </p:cNvPicPr>
          <p:nvPr userDrawn="1"/>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8" name="Text Placeholder 3">
            <a:extLst>
              <a:ext uri="{FF2B5EF4-FFF2-40B4-BE49-F238E27FC236}">
                <a16:creationId xmlns:a16="http://schemas.microsoft.com/office/drawing/2014/main" id="{5CEFCE71-7C8B-5964-634A-E5B61FE66B00}"/>
              </a:ext>
            </a:extLst>
          </p:cNvPr>
          <p:cNvSpPr>
            <a:spLocks noGrp="1"/>
          </p:cNvSpPr>
          <p:nvPr>
            <p:ph type="body" sz="quarter" idx="12" hasCustomPrompt="1"/>
          </p:nvPr>
        </p:nvSpPr>
        <p:spPr>
          <a:xfrm>
            <a:off x="4662742" y="733563"/>
            <a:ext cx="6113208" cy="5392600"/>
          </a:xfrm>
        </p:spPr>
        <p:txBody>
          <a:bodyPr numCol="1" spcCol="365760" anchor="ctr"/>
          <a:lstStyle>
            <a:lvl1pPr marL="411480" indent="-411480">
              <a:lnSpc>
                <a:spcPct val="86000"/>
              </a:lnSpc>
              <a:spcBef>
                <a:spcPts val="0"/>
              </a:spcBef>
              <a:spcAft>
                <a:spcPts val="1800"/>
              </a:spcAft>
              <a:buClr>
                <a:schemeClr val="accent2"/>
              </a:buClr>
              <a:buSzPct val="100000"/>
              <a:buFont typeface="+mj-lt"/>
              <a:buAutoNum type="arabicPeriod"/>
              <a:defRPr lang="en-US" sz="1800" b="0" kern="1200" cap="all" baseline="0" dirty="0">
                <a:solidFill>
                  <a:schemeClr val="accent1"/>
                </a:solidFill>
                <a:latin typeface="+mj-lt"/>
                <a:ea typeface="+mn-ea"/>
                <a:cs typeface="+mn-cs"/>
              </a:defRPr>
            </a:lvl1pPr>
            <a:lvl2pPr marL="285750" indent="-285750">
              <a:defRPr/>
            </a:lvl2pPr>
            <a:lvl3pPr marL="285750" indent="-285750">
              <a:defRPr/>
            </a:lvl3pPr>
            <a:lvl4pPr marL="285750" indent="-285750">
              <a:defRPr/>
            </a:lvl4pPr>
            <a:lvl5pPr marL="285750" indent="-285750">
              <a:defRPr/>
            </a:lvl5pPr>
          </a:lstStyle>
          <a:p>
            <a:pPr lvl="0"/>
            <a:r>
              <a:rPr lang="en-US" dirty="0"/>
              <a:t>CLICK TO EDIT MASTER TEXT STYLES</a:t>
            </a:r>
          </a:p>
        </p:txBody>
      </p:sp>
      <p:sp>
        <p:nvSpPr>
          <p:cNvPr id="12" name="TextBox 11">
            <a:extLst>
              <a:ext uri="{FF2B5EF4-FFF2-40B4-BE49-F238E27FC236}">
                <a16:creationId xmlns:a16="http://schemas.microsoft.com/office/drawing/2014/main" id="{11478B60-ACA6-B8E3-1874-5BFD6CE4287E}"/>
              </a:ext>
            </a:extLst>
          </p:cNvPr>
          <p:cNvSpPr txBox="1"/>
          <p:nvPr userDrawn="1"/>
        </p:nvSpPr>
        <p:spPr>
          <a:xfrm>
            <a:off x="1215851" y="-733530"/>
            <a:ext cx="65" cy="240066"/>
          </a:xfrm>
          <a:prstGeom prst="rect">
            <a:avLst/>
          </a:prstGeom>
          <a:noFill/>
        </p:spPr>
        <p:txBody>
          <a:bodyPr wrap="none" lIns="0" tIns="0" rIns="0" bIns="0" rtlCol="0">
            <a:spAutoFit/>
          </a:bodyPr>
          <a:lstStyle/>
          <a:p>
            <a:pPr marL="0" marR="0" indent="0" algn="l" defTabSz="914400" rtl="0" eaLnBrk="1" fontAlgn="auto" latinLnBrk="0" hangingPunct="1">
              <a:lnSpc>
                <a:spcPct val="102000"/>
              </a:lnSpc>
              <a:spcAft>
                <a:spcPts val="0"/>
              </a:spcAft>
              <a:buClrTx/>
              <a:buSzTx/>
              <a:buFont typeface="Arial" panose="020B0604020202020204" pitchFamily="34" charset="0"/>
              <a:buNone/>
              <a:tabLst/>
            </a:pPr>
            <a:endParaRPr lang="en-US" sz="1600" kern="1200" spc="-30" dirty="0"/>
          </a:p>
        </p:txBody>
      </p:sp>
    </p:spTree>
    <p:extLst>
      <p:ext uri="{BB962C8B-B14F-4D97-AF65-F5344CB8AC3E}">
        <p14:creationId xmlns:p14="http://schemas.microsoft.com/office/powerpoint/2010/main" val="2436783826"/>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94312EF9-3565-6244-A092-FAEE2FCDE4AF}"/>
              </a:ext>
            </a:extLst>
          </p:cNvPr>
          <p:cNvSpPr>
            <a:spLocks noGrp="1"/>
          </p:cNvSpPr>
          <p:nvPr>
            <p:ph sz="quarter" idx="11"/>
          </p:nvPr>
        </p:nvSpPr>
        <p:spPr>
          <a:xfrm>
            <a:off x="457200" y="1947863"/>
            <a:ext cx="11283950" cy="4176712"/>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Subtitle 2">
            <a:extLst>
              <a:ext uri="{FF2B5EF4-FFF2-40B4-BE49-F238E27FC236}">
                <a16:creationId xmlns:a16="http://schemas.microsoft.com/office/drawing/2014/main" id="{439222DF-F3F9-C501-A004-A6181C7A42C7}"/>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Footer Placeholder 1">
            <a:extLst>
              <a:ext uri="{FF2B5EF4-FFF2-40B4-BE49-F238E27FC236}">
                <a16:creationId xmlns:a16="http://schemas.microsoft.com/office/drawing/2014/main" id="{A14DE9E8-5236-9C1B-30CC-13CD21A55593}"/>
              </a:ext>
            </a:extLst>
          </p:cNvPr>
          <p:cNvSpPr>
            <a:spLocks noGrp="1"/>
          </p:cNvSpPr>
          <p:nvPr>
            <p:ph type="ftr" sz="quarter" idx="12"/>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2" name="Title 31">
            <a:extLst>
              <a:ext uri="{FF2B5EF4-FFF2-40B4-BE49-F238E27FC236}">
                <a16:creationId xmlns:a16="http://schemas.microsoft.com/office/drawing/2014/main" id="{EA4DA338-3D82-5A7C-1A0E-AF325BA644C7}"/>
              </a:ext>
            </a:extLst>
          </p:cNvPr>
          <p:cNvSpPr>
            <a:spLocks noGrp="1"/>
          </p:cNvSpPr>
          <p:nvPr>
            <p:ph type="title"/>
          </p:nvPr>
        </p:nvSpPr>
        <p:spPr/>
        <p:txBody>
          <a:bodyPr/>
          <a:lstStyle/>
          <a:p>
            <a:r>
              <a:rPr lang="en-US" dirty="0"/>
              <a:t>Click to edit Master title style</a:t>
            </a:r>
          </a:p>
        </p:txBody>
      </p:sp>
    </p:spTree>
    <p:extLst>
      <p:ext uri="{BB962C8B-B14F-4D97-AF65-F5344CB8AC3E}">
        <p14:creationId xmlns:p14="http://schemas.microsoft.com/office/powerpoint/2010/main" val="2176752754"/>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Two Content Columns">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1" y="1947863"/>
            <a:ext cx="5395440"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6345709" y="1947863"/>
            <a:ext cx="5395441"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Footer Placeholder 1">
            <a:extLst>
              <a:ext uri="{FF2B5EF4-FFF2-40B4-BE49-F238E27FC236}">
                <a16:creationId xmlns:a16="http://schemas.microsoft.com/office/drawing/2014/main" id="{D1226EA9-1718-2A4C-F734-4EE7F3A87F81}"/>
              </a:ext>
            </a:extLst>
          </p:cNvPr>
          <p:cNvSpPr>
            <a:spLocks noGrp="1"/>
          </p:cNvSpPr>
          <p:nvPr>
            <p:ph type="ftr" sz="quarter" idx="14"/>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 name="Subtitle 2">
            <a:extLst>
              <a:ext uri="{FF2B5EF4-FFF2-40B4-BE49-F238E27FC236}">
                <a16:creationId xmlns:a16="http://schemas.microsoft.com/office/drawing/2014/main" id="{8F9FC5B3-61B9-558D-B516-6664BE2A9334}"/>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5" name="Title 4">
            <a:extLst>
              <a:ext uri="{FF2B5EF4-FFF2-40B4-BE49-F238E27FC236}">
                <a16:creationId xmlns:a16="http://schemas.microsoft.com/office/drawing/2014/main" id="{07BFF467-7932-4DCE-4D36-5573C79FF30A}"/>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132721405"/>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Three Column Conten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1947863"/>
            <a:ext cx="3426254"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82873" y="1947863"/>
            <a:ext cx="3426255"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8547" y="1947863"/>
            <a:ext cx="3432681"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Footer Placeholder 1">
            <a:extLst>
              <a:ext uri="{FF2B5EF4-FFF2-40B4-BE49-F238E27FC236}">
                <a16:creationId xmlns:a16="http://schemas.microsoft.com/office/drawing/2014/main" id="{2BBF9F0B-B340-4CB4-FF2B-B5B4F2F150FB}"/>
              </a:ext>
            </a:extLst>
          </p:cNvPr>
          <p:cNvSpPr>
            <a:spLocks noGrp="1"/>
          </p:cNvSpPr>
          <p:nvPr>
            <p:ph type="ftr" sz="quarter" idx="16"/>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Title 3">
            <a:extLst>
              <a:ext uri="{FF2B5EF4-FFF2-40B4-BE49-F238E27FC236}">
                <a16:creationId xmlns:a16="http://schemas.microsoft.com/office/drawing/2014/main" id="{AE20FA0E-B149-A950-7FFF-59E6DD85106E}"/>
              </a:ext>
            </a:extLst>
          </p:cNvPr>
          <p:cNvSpPr>
            <a:spLocks noGrp="1"/>
          </p:cNvSpPr>
          <p:nvPr>
            <p:ph type="title"/>
          </p:nvPr>
        </p:nvSpPr>
        <p:spPr/>
        <p:txBody>
          <a:bodyPr/>
          <a:lstStyle/>
          <a:p>
            <a:r>
              <a:rPr lang="en-US" dirty="0"/>
              <a:t>Click to edit Master title style</a:t>
            </a:r>
          </a:p>
        </p:txBody>
      </p:sp>
      <p:sp>
        <p:nvSpPr>
          <p:cNvPr id="6" name="Subtitle 2">
            <a:extLst>
              <a:ext uri="{FF2B5EF4-FFF2-40B4-BE49-F238E27FC236}">
                <a16:creationId xmlns:a16="http://schemas.microsoft.com/office/drawing/2014/main" id="{6FD08005-F8B3-10BC-9837-BF2A939A3466}"/>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Tree>
    <p:extLst>
      <p:ext uri="{BB962C8B-B14F-4D97-AF65-F5344CB8AC3E}">
        <p14:creationId xmlns:p14="http://schemas.microsoft.com/office/powerpoint/2010/main" val="1168023761"/>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Four Column Content">
    <p:spTree>
      <p:nvGrpSpPr>
        <p:cNvPr id="1" name=""/>
        <p:cNvGrpSpPr/>
        <p:nvPr/>
      </p:nvGrpSpPr>
      <p:grpSpPr>
        <a:xfrm>
          <a:off x="0" y="0"/>
          <a:ext cx="0" cy="0"/>
          <a:chOff x="0" y="0"/>
          <a:chExt cx="0" cy="0"/>
        </a:xfrm>
      </p:grpSpPr>
      <p:sp>
        <p:nvSpPr>
          <p:cNvPr id="19" name="Content Placeholder 4">
            <a:extLst>
              <a:ext uri="{FF2B5EF4-FFF2-40B4-BE49-F238E27FC236}">
                <a16:creationId xmlns:a16="http://schemas.microsoft.com/office/drawing/2014/main" id="{E3905050-976B-5E45-87E8-BD9035EEF0BF}"/>
              </a:ext>
            </a:extLst>
          </p:cNvPr>
          <p:cNvSpPr>
            <a:spLocks noGrp="1"/>
          </p:cNvSpPr>
          <p:nvPr>
            <p:ph sz="quarter" idx="14"/>
          </p:nvPr>
        </p:nvSpPr>
        <p:spPr>
          <a:xfrm>
            <a:off x="457201"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4">
            <a:extLst>
              <a:ext uri="{FF2B5EF4-FFF2-40B4-BE49-F238E27FC236}">
                <a16:creationId xmlns:a16="http://schemas.microsoft.com/office/drawing/2014/main" id="{D5F6E019-AA66-A248-B5BC-0D0DBE521FF8}"/>
              </a:ext>
            </a:extLst>
          </p:cNvPr>
          <p:cNvSpPr>
            <a:spLocks noGrp="1"/>
          </p:cNvSpPr>
          <p:nvPr>
            <p:ph sz="quarter" idx="15"/>
          </p:nvPr>
        </p:nvSpPr>
        <p:spPr>
          <a:xfrm>
            <a:off x="3378248"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4">
            <a:extLst>
              <a:ext uri="{FF2B5EF4-FFF2-40B4-BE49-F238E27FC236}">
                <a16:creationId xmlns:a16="http://schemas.microsoft.com/office/drawing/2014/main" id="{53B354C4-066A-054C-A070-F7A6ED0C68E4}"/>
              </a:ext>
            </a:extLst>
          </p:cNvPr>
          <p:cNvSpPr>
            <a:spLocks noGrp="1"/>
          </p:cNvSpPr>
          <p:nvPr>
            <p:ph sz="quarter" idx="16"/>
          </p:nvPr>
        </p:nvSpPr>
        <p:spPr>
          <a:xfrm>
            <a:off x="6299295"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2" name="Content Placeholder 4">
            <a:extLst>
              <a:ext uri="{FF2B5EF4-FFF2-40B4-BE49-F238E27FC236}">
                <a16:creationId xmlns:a16="http://schemas.microsoft.com/office/drawing/2014/main" id="{B4AA97EA-11C3-F642-ABA7-5A11A6457449}"/>
              </a:ext>
            </a:extLst>
          </p:cNvPr>
          <p:cNvSpPr>
            <a:spLocks noGrp="1"/>
          </p:cNvSpPr>
          <p:nvPr>
            <p:ph sz="quarter" idx="17"/>
          </p:nvPr>
        </p:nvSpPr>
        <p:spPr>
          <a:xfrm>
            <a:off x="9220341"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Footer Placeholder 1">
            <a:extLst>
              <a:ext uri="{FF2B5EF4-FFF2-40B4-BE49-F238E27FC236}">
                <a16:creationId xmlns:a16="http://schemas.microsoft.com/office/drawing/2014/main" id="{90BF7D02-5BDD-E3C7-D8BF-0C510A416585}"/>
              </a:ext>
            </a:extLst>
          </p:cNvPr>
          <p:cNvSpPr>
            <a:spLocks noGrp="1"/>
          </p:cNvSpPr>
          <p:nvPr>
            <p:ph type="ftr" sz="quarter" idx="18"/>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6250C60D-79A8-C292-3139-E70D3EF43B94}"/>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5" name="Title 4">
            <a:extLst>
              <a:ext uri="{FF2B5EF4-FFF2-40B4-BE49-F238E27FC236}">
                <a16:creationId xmlns:a16="http://schemas.microsoft.com/office/drawing/2014/main" id="{6EF61D3B-4469-8D54-F62A-1F0F75784EFF}"/>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440388366"/>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Two Columns Weighted Righ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947863"/>
            <a:ext cx="3548972" cy="4178808"/>
          </a:xfrm>
          <a:prstGeom prst="rect">
            <a:avLst/>
          </a:prstGeom>
        </p:spPr>
        <p:txBody>
          <a:bodyPr/>
          <a:lstStyle>
            <a:lvl3pPr>
              <a:defRPr b="0"/>
            </a:lvl3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4">
            <a:extLst>
              <a:ext uri="{FF2B5EF4-FFF2-40B4-BE49-F238E27FC236}">
                <a16:creationId xmlns:a16="http://schemas.microsoft.com/office/drawing/2014/main" id="{73674642-C681-4049-B537-437CD9269599}"/>
              </a:ext>
            </a:extLst>
          </p:cNvPr>
          <p:cNvSpPr>
            <a:spLocks noGrp="1"/>
          </p:cNvSpPr>
          <p:nvPr>
            <p:ph sz="quarter" idx="13"/>
          </p:nvPr>
        </p:nvSpPr>
        <p:spPr>
          <a:xfrm>
            <a:off x="4505591" y="1947863"/>
            <a:ext cx="7235559"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C9ED6AE4-671E-4CCD-1D13-B94EE1C1AA9C}"/>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6" name="Title 5">
            <a:extLst>
              <a:ext uri="{FF2B5EF4-FFF2-40B4-BE49-F238E27FC236}">
                <a16:creationId xmlns:a16="http://schemas.microsoft.com/office/drawing/2014/main" id="{6B1321D4-E906-DCC6-1DD9-9411215B9A81}"/>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545555814"/>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Two Columns Weighted Lef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947863"/>
            <a:ext cx="7236659" cy="4178808"/>
          </a:xfrm>
          <a:prstGeom prst="rect">
            <a:avLst/>
          </a:prstGeo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Content Placeholder 4">
            <a:extLst>
              <a:ext uri="{FF2B5EF4-FFF2-40B4-BE49-F238E27FC236}">
                <a16:creationId xmlns:a16="http://schemas.microsoft.com/office/drawing/2014/main" id="{73674642-C681-4049-B537-437CD9269599}"/>
              </a:ext>
            </a:extLst>
          </p:cNvPr>
          <p:cNvSpPr>
            <a:spLocks noGrp="1"/>
          </p:cNvSpPr>
          <p:nvPr>
            <p:ph sz="quarter" idx="13"/>
          </p:nvPr>
        </p:nvSpPr>
        <p:spPr>
          <a:xfrm>
            <a:off x="8193278" y="1947863"/>
            <a:ext cx="3547872" cy="41788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B2ED0898-CB21-6CA2-4CDA-E3561CA491B4}"/>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9" name="Title 8">
            <a:extLst>
              <a:ext uri="{FF2B5EF4-FFF2-40B4-BE49-F238E27FC236}">
                <a16:creationId xmlns:a16="http://schemas.microsoft.com/office/drawing/2014/main" id="{1CDEC56C-7287-E7AD-7140-61C15106A1A5}"/>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4287542627"/>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Content with Image Righ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947863"/>
            <a:ext cx="6713538" cy="4178808"/>
          </a:xfrm>
          <a:prstGeom prst="rect">
            <a:avLst/>
          </a:prstGeo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a:xfrm>
            <a:off x="1019486" y="6566446"/>
            <a:ext cx="6151251"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6" name="Picture Placeholder 5">
            <a:extLst>
              <a:ext uri="{FF2B5EF4-FFF2-40B4-BE49-F238E27FC236}">
                <a16:creationId xmlns:a16="http://schemas.microsoft.com/office/drawing/2014/main" id="{90826440-59C4-E5AB-ADB4-F4DE3537B646}"/>
              </a:ext>
            </a:extLst>
          </p:cNvPr>
          <p:cNvSpPr>
            <a:spLocks noGrp="1"/>
          </p:cNvSpPr>
          <p:nvPr>
            <p:ph type="pic" sz="quarter" idx="15" hasCustomPrompt="1"/>
          </p:nvPr>
        </p:nvSpPr>
        <p:spPr>
          <a:xfrm>
            <a:off x="7535863" y="0"/>
            <a:ext cx="4656137" cy="6858000"/>
          </a:xfrm>
          <a:prstGeom prst="rect">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4" name="Subtitle 2">
            <a:extLst>
              <a:ext uri="{FF2B5EF4-FFF2-40B4-BE49-F238E27FC236}">
                <a16:creationId xmlns:a16="http://schemas.microsoft.com/office/drawing/2014/main" id="{06B791BC-53AA-E771-A935-988371AC1835}"/>
              </a:ext>
            </a:extLst>
          </p:cNvPr>
          <p:cNvSpPr>
            <a:spLocks noGrp="1"/>
          </p:cNvSpPr>
          <p:nvPr>
            <p:ph type="subTitle" idx="10"/>
          </p:nvPr>
        </p:nvSpPr>
        <p:spPr>
          <a:xfrm>
            <a:off x="463629" y="957943"/>
            <a:ext cx="6707108"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Title 1">
            <a:extLst>
              <a:ext uri="{FF2B5EF4-FFF2-40B4-BE49-F238E27FC236}">
                <a16:creationId xmlns:a16="http://schemas.microsoft.com/office/drawing/2014/main" id="{179790FD-CC63-062C-A5F4-2B9BCE2BAC4D}"/>
              </a:ext>
            </a:extLst>
          </p:cNvPr>
          <p:cNvSpPr>
            <a:spLocks noGrp="1"/>
          </p:cNvSpPr>
          <p:nvPr>
            <p:ph type="title"/>
          </p:nvPr>
        </p:nvSpPr>
        <p:spPr>
          <a:xfrm>
            <a:off x="457200" y="371702"/>
            <a:ext cx="6713537" cy="553998"/>
          </a:xfrm>
        </p:spPr>
        <p:txBody>
          <a:bodyPr/>
          <a:lstStyle/>
          <a:p>
            <a:r>
              <a:rPr lang="en-US" dirty="0"/>
              <a:t>Click to edit Master title style</a:t>
            </a:r>
          </a:p>
        </p:txBody>
      </p:sp>
    </p:spTree>
    <p:extLst>
      <p:ext uri="{BB962C8B-B14F-4D97-AF65-F5344CB8AC3E}">
        <p14:creationId xmlns:p14="http://schemas.microsoft.com/office/powerpoint/2010/main" val="2059868197"/>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Content with Image Lef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5026024" y="1947863"/>
            <a:ext cx="6715125" cy="4178808"/>
          </a:xfrm>
          <a:prstGeom prst="rect">
            <a:avLst/>
          </a:prstGeom>
        </p:spPr>
        <p:txBody>
          <a:bodyPr/>
          <a:lstStyle>
            <a:lvl3pPr>
              <a:defRPr b="0"/>
            </a:lvl3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a:xfrm>
            <a:off x="5026024" y="6566446"/>
            <a:ext cx="5384802"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FD097CDD-AD00-83D9-7A34-F70170D690B6}"/>
              </a:ext>
            </a:extLst>
          </p:cNvPr>
          <p:cNvSpPr>
            <a:spLocks noGrp="1"/>
          </p:cNvSpPr>
          <p:nvPr>
            <p:ph type="subTitle" idx="10"/>
          </p:nvPr>
        </p:nvSpPr>
        <p:spPr>
          <a:xfrm>
            <a:off x="5026023" y="957943"/>
            <a:ext cx="6715205"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Title 1">
            <a:extLst>
              <a:ext uri="{FF2B5EF4-FFF2-40B4-BE49-F238E27FC236}">
                <a16:creationId xmlns:a16="http://schemas.microsoft.com/office/drawing/2014/main" id="{4CC183FB-BF77-E239-457C-A80111E499CB}"/>
              </a:ext>
            </a:extLst>
          </p:cNvPr>
          <p:cNvSpPr>
            <a:spLocks noGrp="1"/>
          </p:cNvSpPr>
          <p:nvPr>
            <p:ph type="title"/>
          </p:nvPr>
        </p:nvSpPr>
        <p:spPr>
          <a:xfrm>
            <a:off x="5016368" y="371702"/>
            <a:ext cx="6715206" cy="553998"/>
          </a:xfrm>
        </p:spPr>
        <p:txBody>
          <a:bodyPr/>
          <a:lstStyle/>
          <a:p>
            <a:r>
              <a:rPr lang="en-US" dirty="0"/>
              <a:t>Click to edit Master title style</a:t>
            </a:r>
          </a:p>
        </p:txBody>
      </p:sp>
    </p:spTree>
    <p:extLst>
      <p:ext uri="{BB962C8B-B14F-4D97-AF65-F5344CB8AC3E}">
        <p14:creationId xmlns:p14="http://schemas.microsoft.com/office/powerpoint/2010/main" val="1435042619"/>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5" name="Footer Placeholder 4">
            <a:extLst>
              <a:ext uri="{FF2B5EF4-FFF2-40B4-BE49-F238E27FC236}">
                <a16:creationId xmlns:a16="http://schemas.microsoft.com/office/drawing/2014/main" id="{4AA4BEAF-B4B2-472A-5ADE-B11CA56CC321}"/>
              </a:ext>
            </a:extLst>
          </p:cNvPr>
          <p:cNvSpPr>
            <a:spLocks noGrp="1"/>
          </p:cNvSpPr>
          <p:nvPr>
            <p:ph type="ftr" sz="quarter" idx="11"/>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 name="Subtitle 2">
            <a:extLst>
              <a:ext uri="{FF2B5EF4-FFF2-40B4-BE49-F238E27FC236}">
                <a16:creationId xmlns:a16="http://schemas.microsoft.com/office/drawing/2014/main" id="{3A6F50DD-133F-0DA4-06C2-13537595252C}"/>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7" name="Title 6">
            <a:extLst>
              <a:ext uri="{FF2B5EF4-FFF2-40B4-BE49-F238E27FC236}">
                <a16:creationId xmlns:a16="http://schemas.microsoft.com/office/drawing/2014/main" id="{BF8ACBAE-241F-4802-A905-2983050A3F40}"/>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79844379"/>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showMasterSp="0" preserve="1" userDrawn="1">
  <p:cSld name="Navy Divider with Image">
    <p:bg>
      <p:bgPr>
        <a:solidFill>
          <a:schemeClr val="tx1"/>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1" y="4574392"/>
            <a:ext cx="4568824" cy="907197"/>
          </a:xfrm>
          <a:prstGeom prst="rect">
            <a:avLst/>
          </a:prstGeom>
        </p:spPr>
        <p:txBody>
          <a:bodyPr lIns="0" tIns="0" rIns="0" bIns="0">
            <a:noAutofit/>
          </a:bodyPr>
          <a:lstStyle>
            <a:lvl1pPr marL="0" indent="0" algn="l">
              <a:lnSpc>
                <a:spcPct val="103000"/>
              </a:lnSpc>
              <a:buNone/>
              <a:defRPr sz="24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bg1"/>
                </a:solidFill>
              </a:defRPr>
            </a:lvl1pPr>
          </a:lstStyle>
          <a:p>
            <a:r>
              <a:rPr lang="en-US"/>
              <a:t>Click to edit Master title style</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5" name="Picture Placeholder 11">
            <a:extLst>
              <a:ext uri="{FF2B5EF4-FFF2-40B4-BE49-F238E27FC236}">
                <a16:creationId xmlns:a16="http://schemas.microsoft.com/office/drawing/2014/main" id="{CCACFAF4-47C1-F441-4ED7-27C382EA1FA4}"/>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Tree>
    <p:extLst>
      <p:ext uri="{BB962C8B-B14F-4D97-AF65-F5344CB8AC3E}">
        <p14:creationId xmlns:p14="http://schemas.microsoft.com/office/powerpoint/2010/main" val="3335103273"/>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showMasterSp="0" preserve="1" userDrawn="1">
  <p:cSld name="Blue Divider with Image">
    <p:bg>
      <p:bgPr>
        <a:solidFill>
          <a:schemeClr val="accent2"/>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bg1"/>
                </a:solidFill>
              </a:defRPr>
            </a:lvl1pPr>
          </a:lstStyle>
          <a:p>
            <a:r>
              <a:rPr lang="en-US"/>
              <a:t>Click to edit Master title style</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5" name="Subtitle 2">
            <a:extLst>
              <a:ext uri="{FF2B5EF4-FFF2-40B4-BE49-F238E27FC236}">
                <a16:creationId xmlns:a16="http://schemas.microsoft.com/office/drawing/2014/main" id="{00325C25-B33D-6B3F-EFE2-D6462A8A92CD}"/>
              </a:ext>
            </a:extLst>
          </p:cNvPr>
          <p:cNvSpPr>
            <a:spLocks noGrp="1"/>
          </p:cNvSpPr>
          <p:nvPr>
            <p:ph type="subTitle" idx="10"/>
          </p:nvPr>
        </p:nvSpPr>
        <p:spPr>
          <a:xfrm>
            <a:off x="457201" y="4574392"/>
            <a:ext cx="4568824" cy="907197"/>
          </a:xfrm>
          <a:prstGeom prst="rect">
            <a:avLst/>
          </a:prstGeom>
        </p:spPr>
        <p:txBody>
          <a:bodyPr lIns="0" tIns="0" rIns="0" bIns="0">
            <a:noAutofit/>
          </a:bodyPr>
          <a:lstStyle>
            <a:lvl1pPr marL="0" indent="0" algn="l">
              <a:lnSpc>
                <a:spcPct val="103000"/>
              </a:lnSpc>
              <a:buNone/>
              <a:defRPr sz="24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3" name="Picture Placeholder 11">
            <a:extLst>
              <a:ext uri="{FF2B5EF4-FFF2-40B4-BE49-F238E27FC236}">
                <a16:creationId xmlns:a16="http://schemas.microsoft.com/office/drawing/2014/main" id="{F92CA6F9-9602-FD20-0607-60DCF8C19B4C}"/>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Tree>
    <p:extLst>
      <p:ext uri="{BB962C8B-B14F-4D97-AF65-F5344CB8AC3E}">
        <p14:creationId xmlns:p14="http://schemas.microsoft.com/office/powerpoint/2010/main" val="202662074"/>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showMasterSp="0" preserve="1" userDrawn="1">
  <p:cSld name="White Divider with Image">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2272788"/>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showMasterSp="0" preserve="1">
  <p:cSld name="Navy Divider">
    <p:bg>
      <p:bgPr>
        <a:solidFill>
          <a:schemeClr val="tx1"/>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accent2"/>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bg1"/>
                </a:solidFill>
              </a:defRPr>
            </a:lvl1pPr>
            <a:lvl2pPr>
              <a:spcBef>
                <a:spcPts val="2000"/>
              </a:spcBef>
              <a:defRPr lang="en-US" sz="2400" b="0" kern="1200" dirty="0" smtClean="0">
                <a:solidFill>
                  <a:schemeClr val="bg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1355217282"/>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showMasterSp="0" preserve="1">
  <p:cSld name="Blue Divider">
    <p:bg>
      <p:bgPr>
        <a:solidFill>
          <a:schemeClr val="accent2"/>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tx1"/>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bg1"/>
                </a:solidFill>
              </a:defRPr>
            </a:lvl1pPr>
            <a:lvl2pPr>
              <a:spcBef>
                <a:spcPts val="2000"/>
              </a:spcBef>
              <a:defRPr lang="en-US" sz="2400" b="0" kern="1200" dirty="0" smtClean="0">
                <a:solidFill>
                  <a:schemeClr val="bg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800026235"/>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showMasterSp="0" preserve="1">
  <p:cSld name="White Divider">
    <p:bg>
      <p:bgPr>
        <a:solidFill>
          <a:schemeClr val="bg1"/>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accent2"/>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chemeClr val="tx1"/>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tx1"/>
                </a:solidFill>
              </a:defRPr>
            </a:lvl1pPr>
            <a:lvl2pPr>
              <a:spcBef>
                <a:spcPts val="2000"/>
              </a:spcBef>
              <a:defRPr lang="en-US" sz="2400" b="0" kern="1200" dirty="0" smtClean="0">
                <a:solidFill>
                  <a:schemeClr val="tx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2454346509"/>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Three Columns with Images">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09ABE61C-7976-DB9A-B00F-186F69B20EDE}"/>
              </a:ext>
            </a:extLst>
          </p:cNvPr>
          <p:cNvGrpSpPr/>
          <p:nvPr userDrawn="1"/>
        </p:nvGrpSpPr>
        <p:grpSpPr>
          <a:xfrm>
            <a:off x="-32658" y="2009800"/>
            <a:ext cx="12192000" cy="2079627"/>
            <a:chOff x="0" y="2356643"/>
            <a:chExt cx="12192000" cy="2079627"/>
          </a:xfrm>
        </p:grpSpPr>
        <p:pic>
          <p:nvPicPr>
            <p:cNvPr id="14" name="Graphic 13">
              <a:extLst>
                <a:ext uri="{FF2B5EF4-FFF2-40B4-BE49-F238E27FC236}">
                  <a16:creationId xmlns:a16="http://schemas.microsoft.com/office/drawing/2014/main" id="{94695753-409E-5A11-2C16-E879D16195A1}"/>
                </a:ext>
              </a:extLst>
            </p:cNvPr>
            <p:cNvPicPr>
              <a:picLocks noChangeAspect="1"/>
            </p:cNvPicPr>
            <p:nvPr/>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b="60347"/>
            <a:stretch/>
          </p:blipFill>
          <p:spPr>
            <a:xfrm>
              <a:off x="4172205" y="2356644"/>
              <a:ext cx="3379578" cy="2065338"/>
            </a:xfrm>
            <a:prstGeom prst="rect">
              <a:avLst/>
            </a:prstGeom>
          </p:spPr>
        </p:pic>
        <p:pic>
          <p:nvPicPr>
            <p:cNvPr id="15" name="Graphic 14">
              <a:extLst>
                <a:ext uri="{FF2B5EF4-FFF2-40B4-BE49-F238E27FC236}">
                  <a16:creationId xmlns:a16="http://schemas.microsoft.com/office/drawing/2014/main" id="{8D63C2F4-DE2F-CF2C-00C2-A9A4C96CCAEE}"/>
                </a:ext>
              </a:extLst>
            </p:cNvPr>
            <p:cNvPicPr>
              <a:picLocks noChangeAspect="1"/>
            </p:cNvPicPr>
            <p:nvPr/>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b="60073"/>
            <a:stretch/>
          </p:blipFill>
          <p:spPr>
            <a:xfrm>
              <a:off x="836645" y="2356644"/>
              <a:ext cx="3379578" cy="2079626"/>
            </a:xfrm>
            <a:prstGeom prst="rect">
              <a:avLst/>
            </a:prstGeom>
          </p:spPr>
        </p:pic>
        <p:pic>
          <p:nvPicPr>
            <p:cNvPr id="16" name="Graphic 15">
              <a:extLst>
                <a:ext uri="{FF2B5EF4-FFF2-40B4-BE49-F238E27FC236}">
                  <a16:creationId xmlns:a16="http://schemas.microsoft.com/office/drawing/2014/main" id="{076265B9-FED7-C759-4F70-DBBBD6622E8E}"/>
                </a:ext>
              </a:extLst>
            </p:cNvPr>
            <p:cNvPicPr>
              <a:picLocks noChangeAspect="1"/>
            </p:cNvPicPr>
            <p:nvPr/>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r="60112" b="60073"/>
            <a:stretch/>
          </p:blipFill>
          <p:spPr>
            <a:xfrm>
              <a:off x="10843958" y="2356644"/>
              <a:ext cx="1348042" cy="2079626"/>
            </a:xfrm>
            <a:prstGeom prst="rect">
              <a:avLst/>
            </a:prstGeom>
          </p:spPr>
        </p:pic>
        <p:pic>
          <p:nvPicPr>
            <p:cNvPr id="17" name="Graphic 16">
              <a:extLst>
                <a:ext uri="{FF2B5EF4-FFF2-40B4-BE49-F238E27FC236}">
                  <a16:creationId xmlns:a16="http://schemas.microsoft.com/office/drawing/2014/main" id="{96543DE8-C181-82C2-B645-6F20400D7F07}"/>
                </a:ext>
              </a:extLst>
            </p:cNvPr>
            <p:cNvPicPr>
              <a:picLocks noChangeAspect="1"/>
            </p:cNvPicPr>
            <p:nvPr/>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b="60073"/>
            <a:stretch/>
          </p:blipFill>
          <p:spPr>
            <a:xfrm>
              <a:off x="7508398" y="2356644"/>
              <a:ext cx="3379578" cy="2079626"/>
            </a:xfrm>
            <a:prstGeom prst="rect">
              <a:avLst/>
            </a:prstGeom>
          </p:spPr>
        </p:pic>
        <p:pic>
          <p:nvPicPr>
            <p:cNvPr id="18" name="Graphic 17">
              <a:extLst>
                <a:ext uri="{FF2B5EF4-FFF2-40B4-BE49-F238E27FC236}">
                  <a16:creationId xmlns:a16="http://schemas.microsoft.com/office/drawing/2014/main" id="{721C7283-176C-6BBE-326F-3E4D44710A90}"/>
                </a:ext>
              </a:extLst>
            </p:cNvPr>
            <p:cNvPicPr>
              <a:picLocks noChangeAspect="1"/>
            </p:cNvPicPr>
            <p:nvPr/>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l="73974" b="60485"/>
            <a:stretch/>
          </p:blipFill>
          <p:spPr>
            <a:xfrm>
              <a:off x="0" y="2356643"/>
              <a:ext cx="879558" cy="2058195"/>
            </a:xfrm>
            <a:prstGeom prst="rect">
              <a:avLst/>
            </a:prstGeom>
          </p:spPr>
        </p:pic>
      </p:grpSp>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4335463"/>
            <a:ext cx="3429000" cy="17952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79887" y="4335463"/>
            <a:ext cx="3429000" cy="17952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2574" y="4335463"/>
            <a:ext cx="3429000" cy="17952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454284"/>
            <a:ext cx="2286000" cy="2286000"/>
          </a:xfrm>
          <a:prstGeom prst="ellipse">
            <a:avLst/>
          </a:prstGeom>
          <a:solidFill>
            <a:schemeClr val="tx1">
              <a:lumMod val="10000"/>
              <a:lumOff val="90000"/>
            </a:schemeClr>
          </a:solidFill>
        </p:spPr>
        <p:txBody>
          <a:bodyPr/>
          <a:lstStyle>
            <a:lvl1pPr algn="ctr">
              <a:buNone/>
              <a:defRPr sz="1600" b="1">
                <a:solidFill>
                  <a:schemeClr val="accent2"/>
                </a:solidFill>
              </a:defRPr>
            </a:lvl1pPr>
          </a:lstStyle>
          <a:p>
            <a:r>
              <a:rPr lang="en-US" dirty="0"/>
              <a:t>Please use Prudential approved images or illustrations</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4379887" y="1457595"/>
            <a:ext cx="2286000" cy="2286000"/>
          </a:xfrm>
          <a:prstGeom prst="ellipse">
            <a:avLst/>
          </a:prstGeom>
          <a:solidFill>
            <a:schemeClr val="tx1">
              <a:lumMod val="10000"/>
              <a:lumOff val="90000"/>
            </a:schemeClr>
          </a:solidFill>
        </p:spPr>
        <p:txBody>
          <a:bodyPr/>
          <a:lstStyle>
            <a:lvl1pPr algn="ctr">
              <a:defRPr sz="1600" b="1">
                <a:solidFill>
                  <a:schemeClr val="accent2"/>
                </a:solidFill>
              </a:defRPr>
            </a:lvl1pPr>
          </a:lstStyle>
          <a:p>
            <a:r>
              <a:rPr lang="en-US" dirty="0"/>
              <a:t>Please use Prudential approved images or illustrations</a:t>
            </a:r>
          </a:p>
        </p:txBody>
      </p:sp>
      <p:sp>
        <p:nvSpPr>
          <p:cNvPr id="8" name="Picture Placeholder 5">
            <a:extLst>
              <a:ext uri="{FF2B5EF4-FFF2-40B4-BE49-F238E27FC236}">
                <a16:creationId xmlns:a16="http://schemas.microsoft.com/office/drawing/2014/main" id="{044F3EAB-22A8-B421-0DA1-059152D076D8}"/>
              </a:ext>
            </a:extLst>
          </p:cNvPr>
          <p:cNvSpPr>
            <a:spLocks noGrp="1"/>
          </p:cNvSpPr>
          <p:nvPr>
            <p:ph type="pic" sz="quarter" idx="18" hasCustomPrompt="1"/>
          </p:nvPr>
        </p:nvSpPr>
        <p:spPr>
          <a:xfrm>
            <a:off x="8302574" y="1449712"/>
            <a:ext cx="2286000" cy="2286000"/>
          </a:xfrm>
          <a:prstGeom prst="ellipse">
            <a:avLst/>
          </a:prstGeom>
          <a:solidFill>
            <a:schemeClr val="tx1">
              <a:lumMod val="10000"/>
              <a:lumOff val="90000"/>
            </a:schemeClr>
          </a:solidFill>
        </p:spPr>
        <p:txBody>
          <a:bodyPr/>
          <a:lstStyle>
            <a:lvl1pPr algn="ctr">
              <a:defRPr sz="1600" b="1">
                <a:solidFill>
                  <a:schemeClr val="accent2"/>
                </a:solidFill>
              </a:defRPr>
            </a:lvl1pPr>
          </a:lstStyle>
          <a:p>
            <a:r>
              <a:rPr lang="en-US" dirty="0"/>
              <a:t>Please use Prudential approved images or illustrations</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6F9739C1-0CFC-FB9C-A8F6-17DB0ADFD7B6}"/>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9" name="Title 18">
            <a:extLst>
              <a:ext uri="{FF2B5EF4-FFF2-40B4-BE49-F238E27FC236}">
                <a16:creationId xmlns:a16="http://schemas.microsoft.com/office/drawing/2014/main" id="{2FE8FD9A-50D9-8695-5196-B31FB725FAB7}"/>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670136663"/>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Two Columns with Icon">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3141855"/>
            <a:ext cx="528087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6468320" y="3141855"/>
            <a:ext cx="5285232"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646832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8" name="Subtitle 2">
            <a:extLst>
              <a:ext uri="{FF2B5EF4-FFF2-40B4-BE49-F238E27FC236}">
                <a16:creationId xmlns:a16="http://schemas.microsoft.com/office/drawing/2014/main" id="{E9D371C6-57ED-B070-E026-6E4E11118813}"/>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3" name="Title 12">
            <a:extLst>
              <a:ext uri="{FF2B5EF4-FFF2-40B4-BE49-F238E27FC236}">
                <a16:creationId xmlns:a16="http://schemas.microsoft.com/office/drawing/2014/main" id="{F66C88E6-74F2-45C3-D19B-73547384FA2C}"/>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62976560"/>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Three Columns with Icon">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3141853"/>
            <a:ext cx="342900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79887" y="3141853"/>
            <a:ext cx="342900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2574" y="3141853"/>
            <a:ext cx="342900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4379887"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8" name="Picture Placeholder 5">
            <a:extLst>
              <a:ext uri="{FF2B5EF4-FFF2-40B4-BE49-F238E27FC236}">
                <a16:creationId xmlns:a16="http://schemas.microsoft.com/office/drawing/2014/main" id="{044F3EAB-22A8-B421-0DA1-059152D076D8}"/>
              </a:ext>
            </a:extLst>
          </p:cNvPr>
          <p:cNvSpPr>
            <a:spLocks noGrp="1"/>
          </p:cNvSpPr>
          <p:nvPr>
            <p:ph type="pic" sz="quarter" idx="18" hasCustomPrompt="1"/>
          </p:nvPr>
        </p:nvSpPr>
        <p:spPr>
          <a:xfrm>
            <a:off x="8302574"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6F9739C1-0CFC-FB9C-A8F6-17DB0ADFD7B6}"/>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3" name="Title 12">
            <a:extLst>
              <a:ext uri="{FF2B5EF4-FFF2-40B4-BE49-F238E27FC236}">
                <a16:creationId xmlns:a16="http://schemas.microsoft.com/office/drawing/2014/main" id="{3E1EE20A-A703-C113-EE7C-94EA903DBC69}"/>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987726354"/>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Four Columns with Icon">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D187BCEE-5A78-B51D-949D-E243E8907C12}"/>
              </a:ext>
            </a:extLst>
          </p:cNvPr>
          <p:cNvSpPr>
            <a:spLocks noGrp="1"/>
          </p:cNvSpPr>
          <p:nvPr>
            <p:ph type="ftr" sz="quarter" idx="22"/>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6" name="Content Placeholder 4">
            <a:extLst>
              <a:ext uri="{FF2B5EF4-FFF2-40B4-BE49-F238E27FC236}">
                <a16:creationId xmlns:a16="http://schemas.microsoft.com/office/drawing/2014/main" id="{5BF804B1-05F6-F743-078D-FB11D56C48C0}"/>
              </a:ext>
            </a:extLst>
          </p:cNvPr>
          <p:cNvSpPr>
            <a:spLocks noGrp="1"/>
          </p:cNvSpPr>
          <p:nvPr>
            <p:ph sz="quarter" idx="14"/>
          </p:nvPr>
        </p:nvSpPr>
        <p:spPr>
          <a:xfrm>
            <a:off x="457200" y="3141853"/>
            <a:ext cx="2523744"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Content Placeholder 4">
            <a:extLst>
              <a:ext uri="{FF2B5EF4-FFF2-40B4-BE49-F238E27FC236}">
                <a16:creationId xmlns:a16="http://schemas.microsoft.com/office/drawing/2014/main" id="{5300723D-4C9A-6D2E-96F6-3C97AC0C14F0}"/>
              </a:ext>
            </a:extLst>
          </p:cNvPr>
          <p:cNvSpPr>
            <a:spLocks noGrp="1"/>
          </p:cNvSpPr>
          <p:nvPr>
            <p:ph sz="quarter" idx="15"/>
          </p:nvPr>
        </p:nvSpPr>
        <p:spPr>
          <a:xfrm>
            <a:off x="3334623" y="3141853"/>
            <a:ext cx="2523744" cy="29843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4">
            <a:extLst>
              <a:ext uri="{FF2B5EF4-FFF2-40B4-BE49-F238E27FC236}">
                <a16:creationId xmlns:a16="http://schemas.microsoft.com/office/drawing/2014/main" id="{1F99D49F-C60A-1215-3A87-FF538A31CAC4}"/>
              </a:ext>
            </a:extLst>
          </p:cNvPr>
          <p:cNvSpPr>
            <a:spLocks noGrp="1"/>
          </p:cNvSpPr>
          <p:nvPr>
            <p:ph sz="quarter" idx="16"/>
          </p:nvPr>
        </p:nvSpPr>
        <p:spPr>
          <a:xfrm>
            <a:off x="6212046" y="3141853"/>
            <a:ext cx="2523744"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3" name="Content Placeholder 4">
            <a:extLst>
              <a:ext uri="{FF2B5EF4-FFF2-40B4-BE49-F238E27FC236}">
                <a16:creationId xmlns:a16="http://schemas.microsoft.com/office/drawing/2014/main" id="{364B63A6-A201-FB5A-538B-95B1BBDB5882}"/>
              </a:ext>
            </a:extLst>
          </p:cNvPr>
          <p:cNvSpPr>
            <a:spLocks noGrp="1"/>
          </p:cNvSpPr>
          <p:nvPr>
            <p:ph sz="quarter" idx="17"/>
          </p:nvPr>
        </p:nvSpPr>
        <p:spPr>
          <a:xfrm>
            <a:off x="9089469" y="3141853"/>
            <a:ext cx="2523744"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 name="Picture Placeholder 5">
            <a:extLst>
              <a:ext uri="{FF2B5EF4-FFF2-40B4-BE49-F238E27FC236}">
                <a16:creationId xmlns:a16="http://schemas.microsoft.com/office/drawing/2014/main" id="{61463353-89A3-8479-757E-2D2C5C838750}"/>
              </a:ext>
            </a:extLst>
          </p:cNvPr>
          <p:cNvSpPr>
            <a:spLocks noGrp="1"/>
          </p:cNvSpPr>
          <p:nvPr>
            <p:ph type="pic" sz="quarter" idx="19" hasCustomPrompt="1"/>
          </p:nvPr>
        </p:nvSpPr>
        <p:spPr>
          <a:xfrm>
            <a:off x="457200"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5" name="Picture Placeholder 5">
            <a:extLst>
              <a:ext uri="{FF2B5EF4-FFF2-40B4-BE49-F238E27FC236}">
                <a16:creationId xmlns:a16="http://schemas.microsoft.com/office/drawing/2014/main" id="{B4AA80AD-CFF1-0B2F-BEDF-133C41200B51}"/>
              </a:ext>
            </a:extLst>
          </p:cNvPr>
          <p:cNvSpPr>
            <a:spLocks noGrp="1"/>
          </p:cNvSpPr>
          <p:nvPr>
            <p:ph type="pic" sz="quarter" idx="20" hasCustomPrompt="1"/>
          </p:nvPr>
        </p:nvSpPr>
        <p:spPr>
          <a:xfrm>
            <a:off x="3334623"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6" name="Picture Placeholder 5">
            <a:extLst>
              <a:ext uri="{FF2B5EF4-FFF2-40B4-BE49-F238E27FC236}">
                <a16:creationId xmlns:a16="http://schemas.microsoft.com/office/drawing/2014/main" id="{5B1744DD-FC14-FE55-44C8-4CA14976B02C}"/>
              </a:ext>
            </a:extLst>
          </p:cNvPr>
          <p:cNvSpPr>
            <a:spLocks noGrp="1"/>
          </p:cNvSpPr>
          <p:nvPr>
            <p:ph type="pic" sz="quarter" idx="21" hasCustomPrompt="1"/>
          </p:nvPr>
        </p:nvSpPr>
        <p:spPr>
          <a:xfrm>
            <a:off x="6212046"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7" name="Picture Placeholder 5">
            <a:extLst>
              <a:ext uri="{FF2B5EF4-FFF2-40B4-BE49-F238E27FC236}">
                <a16:creationId xmlns:a16="http://schemas.microsoft.com/office/drawing/2014/main" id="{EE585404-DE28-08E0-5E61-C7585BE254B4}"/>
              </a:ext>
            </a:extLst>
          </p:cNvPr>
          <p:cNvSpPr>
            <a:spLocks noGrp="1"/>
          </p:cNvSpPr>
          <p:nvPr>
            <p:ph type="pic" sz="quarter" idx="23" hasCustomPrompt="1"/>
          </p:nvPr>
        </p:nvSpPr>
        <p:spPr>
          <a:xfrm>
            <a:off x="9089469"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 name="Subtitle 2">
            <a:extLst>
              <a:ext uri="{FF2B5EF4-FFF2-40B4-BE49-F238E27FC236}">
                <a16:creationId xmlns:a16="http://schemas.microsoft.com/office/drawing/2014/main" id="{FCDD1283-822D-48AD-E70C-014567210D3B}"/>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5" name="Title 4">
            <a:extLst>
              <a:ext uri="{FF2B5EF4-FFF2-40B4-BE49-F238E27FC236}">
                <a16:creationId xmlns:a16="http://schemas.microsoft.com/office/drawing/2014/main" id="{68693AC9-E51C-9E5C-57C9-EB6AF9798304}"/>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504914041"/>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Two Comparison">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2843213"/>
            <a:ext cx="5280528" cy="3282949"/>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6468320" y="2843213"/>
            <a:ext cx="5274099" cy="3282949"/>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p:nvPr>
        </p:nvSpPr>
        <p:spPr>
          <a:xfrm>
            <a:off x="457200" y="1957510"/>
            <a:ext cx="5280527" cy="609600"/>
          </a:xfrm>
          <a:prstGeom prst="rect">
            <a:avLst/>
          </a:prstGeom>
          <a:noFill/>
        </p:spPr>
        <p:txBody>
          <a:bodyPr lIns="0" rIns="0" anchor="b"/>
          <a:lstStyle>
            <a:lvl1pPr marL="0" indent="0" algn="l">
              <a:lnSpc>
                <a:spcPct val="103000"/>
              </a:lnSpc>
              <a:buNone/>
              <a:defRPr sz="1800" spc="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dirty="0"/>
              <a:t>Click to edit Master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p:nvPr>
        </p:nvSpPr>
        <p:spPr>
          <a:xfrm>
            <a:off x="6468320" y="1957510"/>
            <a:ext cx="5280527" cy="609600"/>
          </a:xfrm>
          <a:prstGeom prst="rect">
            <a:avLst/>
          </a:prstGeom>
          <a:noFill/>
        </p:spPr>
        <p:txBody>
          <a:bodyPr lIns="0" rIns="0" anchor="b"/>
          <a:lstStyle>
            <a:lvl1pPr marL="0" indent="0" algn="l">
              <a:lnSpc>
                <a:spcPct val="103000"/>
              </a:lnSpc>
              <a:buNone/>
              <a:defRPr sz="1800" spc="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dirty="0"/>
              <a:t>Click to edit Master text styles</a:t>
            </a:r>
          </a:p>
        </p:txBody>
      </p: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12" name="Subtitle 2">
            <a:extLst>
              <a:ext uri="{FF2B5EF4-FFF2-40B4-BE49-F238E27FC236}">
                <a16:creationId xmlns:a16="http://schemas.microsoft.com/office/drawing/2014/main" id="{C89EE924-796B-A524-99AE-F9CCA80140E8}"/>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cxnSp>
        <p:nvCxnSpPr>
          <p:cNvPr id="11" name="Straight Connector 10">
            <a:extLst>
              <a:ext uri="{FF2B5EF4-FFF2-40B4-BE49-F238E27FC236}">
                <a16:creationId xmlns:a16="http://schemas.microsoft.com/office/drawing/2014/main" id="{D69A88D8-3C33-F650-6C7A-BFB62ECFD9DC}"/>
              </a:ext>
            </a:extLst>
          </p:cNvPr>
          <p:cNvCxnSpPr>
            <a:cxnSpLocks/>
          </p:cNvCxnSpPr>
          <p:nvPr userDrawn="1"/>
        </p:nvCxnSpPr>
        <p:spPr>
          <a:xfrm>
            <a:off x="6468319" y="2596585"/>
            <a:ext cx="52805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A54E65EB-2E48-6181-54CA-1F6457F2CE1A}"/>
              </a:ext>
            </a:extLst>
          </p:cNvPr>
          <p:cNvCxnSpPr>
            <a:cxnSpLocks/>
          </p:cNvCxnSpPr>
          <p:nvPr userDrawn="1"/>
        </p:nvCxnSpPr>
        <p:spPr>
          <a:xfrm>
            <a:off x="457200" y="2596585"/>
            <a:ext cx="52805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Title 18">
            <a:extLst>
              <a:ext uri="{FF2B5EF4-FFF2-40B4-BE49-F238E27FC236}">
                <a16:creationId xmlns:a16="http://schemas.microsoft.com/office/drawing/2014/main" id="{67D77CDC-E307-B000-3A6D-82A98CB15978}"/>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270620360"/>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Three Comparison">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2843213"/>
            <a:ext cx="3429000" cy="3282950"/>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4379887" y="2843213"/>
            <a:ext cx="3429000" cy="3282950"/>
          </a:xfrm>
          <a:prstGeom prst="rect">
            <a:avLst/>
          </a:prstGeo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hasCustomPrompt="1"/>
          </p:nvPr>
        </p:nvSpPr>
        <p:spPr>
          <a:xfrm>
            <a:off x="457200"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dirty="0"/>
              <a:t>Click to edit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hasCustomPrompt="1"/>
          </p:nvPr>
        </p:nvSpPr>
        <p:spPr>
          <a:xfrm>
            <a:off x="4379887"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dirty="0"/>
              <a:t>Click to edit text styles</a:t>
            </a:r>
          </a:p>
        </p:txBody>
      </p:sp>
      <p:sp>
        <p:nvSpPr>
          <p:cNvPr id="9" name="Content Placeholder 3">
            <a:extLst>
              <a:ext uri="{FF2B5EF4-FFF2-40B4-BE49-F238E27FC236}">
                <a16:creationId xmlns:a16="http://schemas.microsoft.com/office/drawing/2014/main" id="{437BCDB7-1A3B-2946-9635-351C11A0EE3D}"/>
              </a:ext>
            </a:extLst>
          </p:cNvPr>
          <p:cNvSpPr>
            <a:spLocks noGrp="1"/>
          </p:cNvSpPr>
          <p:nvPr>
            <p:ph sz="quarter" idx="16"/>
          </p:nvPr>
        </p:nvSpPr>
        <p:spPr>
          <a:xfrm>
            <a:off x="8302574" y="2843213"/>
            <a:ext cx="3429000" cy="3282950"/>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4">
            <a:extLst>
              <a:ext uri="{FF2B5EF4-FFF2-40B4-BE49-F238E27FC236}">
                <a16:creationId xmlns:a16="http://schemas.microsoft.com/office/drawing/2014/main" id="{791A482C-DBEC-C941-A1E1-13448D3AFEA0}"/>
              </a:ext>
            </a:extLst>
          </p:cNvPr>
          <p:cNvSpPr>
            <a:spLocks noGrp="1"/>
          </p:cNvSpPr>
          <p:nvPr>
            <p:ph type="body" sz="quarter" idx="17" hasCustomPrompt="1"/>
          </p:nvPr>
        </p:nvSpPr>
        <p:spPr>
          <a:xfrm>
            <a:off x="8302574"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a:t>Click to edit text styles</a:t>
            </a:r>
          </a:p>
        </p:txBody>
      </p:sp>
      <p:cxnSp>
        <p:nvCxnSpPr>
          <p:cNvPr id="6" name="Straight Connector 5">
            <a:extLst>
              <a:ext uri="{FF2B5EF4-FFF2-40B4-BE49-F238E27FC236}">
                <a16:creationId xmlns:a16="http://schemas.microsoft.com/office/drawing/2014/main" id="{F18D358F-54EE-E06E-C026-78728FEB2B03}"/>
              </a:ext>
            </a:extLst>
          </p:cNvPr>
          <p:cNvCxnSpPr>
            <a:cxnSpLocks/>
          </p:cNvCxnSpPr>
          <p:nvPr/>
        </p:nvCxnSpPr>
        <p:spPr>
          <a:xfrm>
            <a:off x="457200" y="2596585"/>
            <a:ext cx="3429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9D58224-FA6A-0638-2E17-75944CB87BB0}"/>
              </a:ext>
            </a:extLst>
          </p:cNvPr>
          <p:cNvCxnSpPr>
            <a:cxnSpLocks/>
          </p:cNvCxnSpPr>
          <p:nvPr/>
        </p:nvCxnSpPr>
        <p:spPr>
          <a:xfrm>
            <a:off x="4379887" y="2596585"/>
            <a:ext cx="3429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3CBD5A9-7F3A-CFA5-21AA-7FD2C607BA76}"/>
              </a:ext>
            </a:extLst>
          </p:cNvPr>
          <p:cNvCxnSpPr>
            <a:cxnSpLocks/>
          </p:cNvCxnSpPr>
          <p:nvPr/>
        </p:nvCxnSpPr>
        <p:spPr>
          <a:xfrm>
            <a:off x="8302574" y="2596585"/>
            <a:ext cx="3429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Footer Placeholder 2">
            <a:extLst>
              <a:ext uri="{FF2B5EF4-FFF2-40B4-BE49-F238E27FC236}">
                <a16:creationId xmlns:a16="http://schemas.microsoft.com/office/drawing/2014/main" id="{AF89F2CB-B982-186D-0795-34A2EF924AF6}"/>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17" name="Subtitle 2">
            <a:extLst>
              <a:ext uri="{FF2B5EF4-FFF2-40B4-BE49-F238E27FC236}">
                <a16:creationId xmlns:a16="http://schemas.microsoft.com/office/drawing/2014/main" id="{1755B38C-3A72-9E76-44AC-507101EA081C}"/>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9" name="Title 18">
            <a:extLst>
              <a:ext uri="{FF2B5EF4-FFF2-40B4-BE49-F238E27FC236}">
                <a16:creationId xmlns:a16="http://schemas.microsoft.com/office/drawing/2014/main" id="{DB555D89-9B76-E187-ACE5-725336E35771}"/>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4167640764"/>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Two Comparison with color">
    <p:spTree>
      <p:nvGrpSpPr>
        <p:cNvPr id="1" name=""/>
        <p:cNvGrpSpPr/>
        <p:nvPr/>
      </p:nvGrpSpPr>
      <p:grpSpPr>
        <a:xfrm>
          <a:off x="0" y="0"/>
          <a:ext cx="0" cy="0"/>
          <a:chOff x="0" y="0"/>
          <a:chExt cx="0" cy="0"/>
        </a:xfrm>
      </p:grpSpPr>
      <p:sp>
        <p:nvSpPr>
          <p:cNvPr id="6" name="Footer Placeholder 2">
            <a:extLst>
              <a:ext uri="{FF2B5EF4-FFF2-40B4-BE49-F238E27FC236}">
                <a16:creationId xmlns:a16="http://schemas.microsoft.com/office/drawing/2014/main" id="{61692445-FD11-0139-AF27-248874C828E1}"/>
              </a:ext>
            </a:extLst>
          </p:cNvPr>
          <p:cNvSpPr>
            <a:spLocks noGrp="1"/>
          </p:cNvSpPr>
          <p:nvPr userDrawn="1">
            <p:ph type="ftr" sz="quarter" idx="3"/>
          </p:nvPr>
        </p:nvSpPr>
        <p:spPr>
          <a:xfrm>
            <a:off x="939378" y="6383962"/>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12" name="Rectangle 11">
            <a:extLst>
              <a:ext uri="{FF2B5EF4-FFF2-40B4-BE49-F238E27FC236}">
                <a16:creationId xmlns:a16="http://schemas.microsoft.com/office/drawing/2014/main" id="{50F870FB-6096-2726-8CC3-62CEA326C7AC}"/>
              </a:ext>
            </a:extLst>
          </p:cNvPr>
          <p:cNvSpPr/>
          <p:nvPr userDrawn="1"/>
        </p:nvSpPr>
        <p:spPr bwMode="auto">
          <a:xfrm>
            <a:off x="447625" y="1326554"/>
            <a:ext cx="5526088" cy="4333461"/>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3" name="Rectangle 12">
            <a:extLst>
              <a:ext uri="{FF2B5EF4-FFF2-40B4-BE49-F238E27FC236}">
                <a16:creationId xmlns:a16="http://schemas.microsoft.com/office/drawing/2014/main" id="{52F183F6-CBBA-CDA8-2E24-B6996A947F01}"/>
              </a:ext>
            </a:extLst>
          </p:cNvPr>
          <p:cNvSpPr/>
          <p:nvPr userDrawn="1"/>
        </p:nvSpPr>
        <p:spPr bwMode="auto">
          <a:xfrm>
            <a:off x="6205486" y="1326554"/>
            <a:ext cx="5526088" cy="4333461"/>
          </a:xfrm>
          <a:prstGeom prst="rect">
            <a:avLst/>
          </a:prstGeom>
          <a:solidFill>
            <a:schemeClr val="accent2"/>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grpSp>
        <p:nvGrpSpPr>
          <p:cNvPr id="14" name="Group 13">
            <a:extLst>
              <a:ext uri="{FF2B5EF4-FFF2-40B4-BE49-F238E27FC236}">
                <a16:creationId xmlns:a16="http://schemas.microsoft.com/office/drawing/2014/main" id="{8EDF9D88-7514-B128-F907-A0D81BA6AB60}"/>
              </a:ext>
            </a:extLst>
          </p:cNvPr>
          <p:cNvGrpSpPr/>
          <p:nvPr userDrawn="1"/>
        </p:nvGrpSpPr>
        <p:grpSpPr>
          <a:xfrm>
            <a:off x="5625472" y="3022226"/>
            <a:ext cx="905885" cy="905885"/>
            <a:chOff x="5635048" y="3305897"/>
            <a:chExt cx="905885" cy="905885"/>
          </a:xfrm>
        </p:grpSpPr>
        <p:sp>
          <p:nvSpPr>
            <p:cNvPr id="16" name="Oval 15">
              <a:extLst>
                <a:ext uri="{FF2B5EF4-FFF2-40B4-BE49-F238E27FC236}">
                  <a16:creationId xmlns:a16="http://schemas.microsoft.com/office/drawing/2014/main" id="{ABD5544A-D681-B37D-821E-D675AC4A9913}"/>
                </a:ext>
              </a:extLst>
            </p:cNvPr>
            <p:cNvSpPr/>
            <p:nvPr/>
          </p:nvSpPr>
          <p:spPr bwMode="auto">
            <a:xfrm>
              <a:off x="5635048" y="3305897"/>
              <a:ext cx="905885" cy="905885"/>
            </a:xfrm>
            <a:prstGeom prst="ellipse">
              <a:avLst/>
            </a:prstGeom>
            <a:solidFill>
              <a:schemeClr val="accent3"/>
            </a:solidFill>
            <a:ln w="57150"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7" name="Graphic 72">
              <a:extLst>
                <a:ext uri="{FF2B5EF4-FFF2-40B4-BE49-F238E27FC236}">
                  <a16:creationId xmlns:a16="http://schemas.microsoft.com/office/drawing/2014/main" id="{9BE0C6B1-B4C6-3AE1-031F-54404A2C68A1}"/>
                </a:ext>
              </a:extLst>
            </p:cNvPr>
            <p:cNvSpPr/>
            <p:nvPr/>
          </p:nvSpPr>
          <p:spPr>
            <a:xfrm>
              <a:off x="5962511" y="3507920"/>
              <a:ext cx="250958" cy="501839"/>
            </a:xfrm>
            <a:custGeom>
              <a:avLst/>
              <a:gdLst>
                <a:gd name="connsiteX0" fmla="*/ 0 w 305943"/>
                <a:gd name="connsiteY0" fmla="*/ 0 h 611790"/>
                <a:gd name="connsiteX1" fmla="*/ 305943 w 305943"/>
                <a:gd name="connsiteY1" fmla="*/ 305943 h 611790"/>
                <a:gd name="connsiteX2" fmla="*/ 0 w 305943"/>
                <a:gd name="connsiteY2" fmla="*/ 611791 h 611790"/>
              </a:gdLst>
              <a:ahLst/>
              <a:cxnLst>
                <a:cxn ang="0">
                  <a:pos x="connsiteX0" y="connsiteY0"/>
                </a:cxn>
                <a:cxn ang="0">
                  <a:pos x="connsiteX1" y="connsiteY1"/>
                </a:cxn>
                <a:cxn ang="0">
                  <a:pos x="connsiteX2" y="connsiteY2"/>
                </a:cxn>
              </a:cxnLst>
              <a:rect l="l" t="t" r="r" b="b"/>
              <a:pathLst>
                <a:path w="305943" h="611790">
                  <a:moveTo>
                    <a:pt x="0" y="0"/>
                  </a:moveTo>
                  <a:lnTo>
                    <a:pt x="305943" y="305943"/>
                  </a:lnTo>
                  <a:lnTo>
                    <a:pt x="0" y="611791"/>
                  </a:lnTo>
                </a:path>
              </a:pathLst>
            </a:custGeom>
            <a:noFill/>
            <a:ln w="69850" cap="flat">
              <a:solidFill>
                <a:schemeClr val="accent1"/>
              </a:solidFill>
              <a:prstDash val="solid"/>
              <a:miter/>
            </a:ln>
          </p:spPr>
          <p:txBody>
            <a:bodyPr rtlCol="0" anchor="ctr"/>
            <a:lstStyle/>
            <a:p>
              <a:endParaRPr lang="en-US" dirty="0"/>
            </a:p>
          </p:txBody>
        </p:sp>
      </p:grpSp>
      <p:sp>
        <p:nvSpPr>
          <p:cNvPr id="20" name="Content Placeholder 3">
            <a:extLst>
              <a:ext uri="{FF2B5EF4-FFF2-40B4-BE49-F238E27FC236}">
                <a16:creationId xmlns:a16="http://schemas.microsoft.com/office/drawing/2014/main" id="{F9654C8E-9AB3-E728-FA63-1CABDD36B941}"/>
              </a:ext>
            </a:extLst>
          </p:cNvPr>
          <p:cNvSpPr>
            <a:spLocks noGrp="1"/>
          </p:cNvSpPr>
          <p:nvPr userDrawn="1">
            <p:ph sz="quarter" idx="12"/>
          </p:nvPr>
        </p:nvSpPr>
        <p:spPr>
          <a:xfrm>
            <a:off x="814337" y="1647166"/>
            <a:ext cx="4501621" cy="3581400"/>
          </a:xfrm>
          <a:prstGeom prst="rect">
            <a:avLst/>
          </a:prstGeom>
        </p:spPr>
        <p:txBody>
          <a:bodyPr lIns="0" rIns="0"/>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3">
            <a:extLst>
              <a:ext uri="{FF2B5EF4-FFF2-40B4-BE49-F238E27FC236}">
                <a16:creationId xmlns:a16="http://schemas.microsoft.com/office/drawing/2014/main" id="{800D43A8-3A2F-3192-C852-FB30B45286C1}"/>
              </a:ext>
            </a:extLst>
          </p:cNvPr>
          <p:cNvSpPr>
            <a:spLocks noGrp="1"/>
          </p:cNvSpPr>
          <p:nvPr userDrawn="1">
            <p:ph sz="quarter" idx="13"/>
          </p:nvPr>
        </p:nvSpPr>
        <p:spPr>
          <a:xfrm>
            <a:off x="6861848" y="1647166"/>
            <a:ext cx="4498251" cy="3581400"/>
          </a:xfrm>
          <a:prstGeom prst="rect">
            <a:avLst/>
          </a:prstGeom>
        </p:spPr>
        <p:txBody>
          <a:bodyPr lIns="0" rIns="0"/>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3" name="Subtitle 2">
            <a:extLst>
              <a:ext uri="{FF2B5EF4-FFF2-40B4-BE49-F238E27FC236}">
                <a16:creationId xmlns:a16="http://schemas.microsoft.com/office/drawing/2014/main" id="{7DD913B7-E809-59E2-A230-45EF28DF7ED7}"/>
              </a:ext>
            </a:extLst>
          </p:cNvPr>
          <p:cNvSpPr>
            <a:spLocks noGrp="1"/>
          </p:cNvSpPr>
          <p:nvPr userDrawn="1">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4" name="Title 23">
            <a:extLst>
              <a:ext uri="{FF2B5EF4-FFF2-40B4-BE49-F238E27FC236}">
                <a16:creationId xmlns:a16="http://schemas.microsoft.com/office/drawing/2014/main" id="{6AA4A630-A27A-4E64-B21F-0D80FB335E10}"/>
              </a:ext>
            </a:extLst>
          </p:cNvPr>
          <p:cNvSpPr>
            <a:spLocks noGrp="1"/>
          </p:cNvSpPr>
          <p:nvPr userDrawn="1">
            <p:ph type="title"/>
          </p:nvPr>
        </p:nvSpPr>
        <p:spPr/>
        <p:txBody>
          <a:bodyPr/>
          <a:lstStyle/>
          <a:p>
            <a:r>
              <a:rPr lang="en-US"/>
              <a:t>Click to edit Master title style</a:t>
            </a:r>
          </a:p>
        </p:txBody>
      </p:sp>
    </p:spTree>
    <p:extLst>
      <p:ext uri="{BB962C8B-B14F-4D97-AF65-F5344CB8AC3E}">
        <p14:creationId xmlns:p14="http://schemas.microsoft.com/office/powerpoint/2010/main" val="1225579476"/>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showMasterSp="0" preserve="1" userDrawn="1">
  <p:cSld name="Two Side-by-Side">
    <p:bg>
      <p:bgPr>
        <a:solidFill>
          <a:schemeClr val="tx1"/>
        </a:solidFill>
        <a:effectLst/>
      </p:bgPr>
    </p:bg>
    <p:spTree>
      <p:nvGrpSpPr>
        <p:cNvPr id="1" name=""/>
        <p:cNvGrpSpPr/>
        <p:nvPr/>
      </p:nvGrpSpPr>
      <p:grpSpPr>
        <a:xfrm>
          <a:off x="0" y="0"/>
          <a:ext cx="0" cy="0"/>
          <a:chOff x="0" y="0"/>
          <a:chExt cx="0" cy="0"/>
        </a:xfrm>
      </p:grpSpPr>
      <p:grpSp>
        <p:nvGrpSpPr>
          <p:cNvPr id="1511" name="Graphic 9">
            <a:extLst>
              <a:ext uri="{FF2B5EF4-FFF2-40B4-BE49-F238E27FC236}">
                <a16:creationId xmlns:a16="http://schemas.microsoft.com/office/drawing/2014/main" id="{AB397673-9880-C71B-CBF1-E200CF33998A}"/>
              </a:ext>
            </a:extLst>
          </p:cNvPr>
          <p:cNvGrpSpPr/>
          <p:nvPr userDrawn="1"/>
        </p:nvGrpSpPr>
        <p:grpSpPr>
          <a:xfrm rot="5400000">
            <a:off x="3593377" y="949895"/>
            <a:ext cx="4282977" cy="5669315"/>
            <a:chOff x="3593331" y="949901"/>
            <a:chExt cx="4282977" cy="5669315"/>
          </a:xfrm>
          <a:solidFill>
            <a:schemeClr val="accent2">
              <a:alpha val="35000"/>
            </a:schemeClr>
          </a:solidFill>
        </p:grpSpPr>
        <p:sp>
          <p:nvSpPr>
            <p:cNvPr id="1512" name="Freeform: Shape 1511">
              <a:extLst>
                <a:ext uri="{FF2B5EF4-FFF2-40B4-BE49-F238E27FC236}">
                  <a16:creationId xmlns:a16="http://schemas.microsoft.com/office/drawing/2014/main" id="{80CA7985-7051-36F9-E56B-D1D84D5927BD}"/>
                </a:ext>
              </a:extLst>
            </p:cNvPr>
            <p:cNvSpPr/>
            <p:nvPr/>
          </p:nvSpPr>
          <p:spPr>
            <a:xfrm>
              <a:off x="3593331" y="94993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1" y="-96"/>
                    <a:pt x="26203" y="-96"/>
                  </a:cubicBezTo>
                  <a:cubicBezTo>
                    <a:pt x="40674" y="-96"/>
                    <a:pt x="52406" y="11636"/>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3" name="Freeform: Shape 1512">
              <a:extLst>
                <a:ext uri="{FF2B5EF4-FFF2-40B4-BE49-F238E27FC236}">
                  <a16:creationId xmlns:a16="http://schemas.microsoft.com/office/drawing/2014/main" id="{90784E62-1F4D-F48B-27A6-02DBCF5D9AE3}"/>
                </a:ext>
              </a:extLst>
            </p:cNvPr>
            <p:cNvSpPr/>
            <p:nvPr/>
          </p:nvSpPr>
          <p:spPr>
            <a:xfrm>
              <a:off x="3593331" y="112144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4" name="Freeform: Shape 1513">
              <a:extLst>
                <a:ext uri="{FF2B5EF4-FFF2-40B4-BE49-F238E27FC236}">
                  <a16:creationId xmlns:a16="http://schemas.microsoft.com/office/drawing/2014/main" id="{81D7C70D-CFE2-B518-E12D-2B876EC370E8}"/>
                </a:ext>
              </a:extLst>
            </p:cNvPr>
            <p:cNvSpPr/>
            <p:nvPr/>
          </p:nvSpPr>
          <p:spPr>
            <a:xfrm>
              <a:off x="3593331" y="128818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15" name="Freeform: Shape 1514">
              <a:extLst>
                <a:ext uri="{FF2B5EF4-FFF2-40B4-BE49-F238E27FC236}">
                  <a16:creationId xmlns:a16="http://schemas.microsoft.com/office/drawing/2014/main" id="{206593F9-DC4B-23D7-80A9-B83B38034914}"/>
                </a:ext>
              </a:extLst>
            </p:cNvPr>
            <p:cNvSpPr/>
            <p:nvPr/>
          </p:nvSpPr>
          <p:spPr>
            <a:xfrm>
              <a:off x="3593331" y="145969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6" name="Freeform: Shape 1515">
              <a:extLst>
                <a:ext uri="{FF2B5EF4-FFF2-40B4-BE49-F238E27FC236}">
                  <a16:creationId xmlns:a16="http://schemas.microsoft.com/office/drawing/2014/main" id="{80109878-839E-A75D-FB3C-9F6853DC3E96}"/>
                </a:ext>
              </a:extLst>
            </p:cNvPr>
            <p:cNvSpPr/>
            <p:nvPr/>
          </p:nvSpPr>
          <p:spPr>
            <a:xfrm>
              <a:off x="3593331" y="163120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7" name="Freeform: Shape 1516">
              <a:extLst>
                <a:ext uri="{FF2B5EF4-FFF2-40B4-BE49-F238E27FC236}">
                  <a16:creationId xmlns:a16="http://schemas.microsoft.com/office/drawing/2014/main" id="{72AAF61F-914B-88F9-B181-BBE93999EE8C}"/>
                </a:ext>
              </a:extLst>
            </p:cNvPr>
            <p:cNvSpPr/>
            <p:nvPr/>
          </p:nvSpPr>
          <p:spPr>
            <a:xfrm>
              <a:off x="3593331" y="180271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8" name="Freeform: Shape 1517">
              <a:extLst>
                <a:ext uri="{FF2B5EF4-FFF2-40B4-BE49-F238E27FC236}">
                  <a16:creationId xmlns:a16="http://schemas.microsoft.com/office/drawing/2014/main" id="{0E100A28-03FB-3180-17CF-DA7C6C48673C}"/>
                </a:ext>
              </a:extLst>
            </p:cNvPr>
            <p:cNvSpPr/>
            <p:nvPr/>
          </p:nvSpPr>
          <p:spPr>
            <a:xfrm>
              <a:off x="3593331" y="1969455"/>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19" name="Freeform: Shape 1518">
              <a:extLst>
                <a:ext uri="{FF2B5EF4-FFF2-40B4-BE49-F238E27FC236}">
                  <a16:creationId xmlns:a16="http://schemas.microsoft.com/office/drawing/2014/main" id="{7AE5FBE3-07E1-09A7-07A6-6C56461E4416}"/>
                </a:ext>
              </a:extLst>
            </p:cNvPr>
            <p:cNvSpPr/>
            <p:nvPr/>
          </p:nvSpPr>
          <p:spPr>
            <a:xfrm>
              <a:off x="3593331" y="214096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0" name="Freeform: Shape 1519">
              <a:extLst>
                <a:ext uri="{FF2B5EF4-FFF2-40B4-BE49-F238E27FC236}">
                  <a16:creationId xmlns:a16="http://schemas.microsoft.com/office/drawing/2014/main" id="{75C6D5BC-76EB-C74F-0B8F-AC7CFEB0227D}"/>
                </a:ext>
              </a:extLst>
            </p:cNvPr>
            <p:cNvSpPr/>
            <p:nvPr/>
          </p:nvSpPr>
          <p:spPr>
            <a:xfrm>
              <a:off x="3593331" y="231247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1" name="Freeform: Shape 1520">
              <a:extLst>
                <a:ext uri="{FF2B5EF4-FFF2-40B4-BE49-F238E27FC236}">
                  <a16:creationId xmlns:a16="http://schemas.microsoft.com/office/drawing/2014/main" id="{E4C13BC5-D2E7-386B-1052-A81777B6B306}"/>
                </a:ext>
              </a:extLst>
            </p:cNvPr>
            <p:cNvSpPr/>
            <p:nvPr/>
          </p:nvSpPr>
          <p:spPr>
            <a:xfrm>
              <a:off x="3593331" y="247921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22" name="Freeform: Shape 1521">
              <a:extLst>
                <a:ext uri="{FF2B5EF4-FFF2-40B4-BE49-F238E27FC236}">
                  <a16:creationId xmlns:a16="http://schemas.microsoft.com/office/drawing/2014/main" id="{FAACD599-BBAE-13EE-F3B2-D3BF348E63EC}"/>
                </a:ext>
              </a:extLst>
            </p:cNvPr>
            <p:cNvSpPr/>
            <p:nvPr/>
          </p:nvSpPr>
          <p:spPr>
            <a:xfrm>
              <a:off x="3593331" y="265072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3" name="Freeform: Shape 1522">
              <a:extLst>
                <a:ext uri="{FF2B5EF4-FFF2-40B4-BE49-F238E27FC236}">
                  <a16:creationId xmlns:a16="http://schemas.microsoft.com/office/drawing/2014/main" id="{C45E76C2-4ACF-D258-FE4F-82B93164F0AC}"/>
                </a:ext>
              </a:extLst>
            </p:cNvPr>
            <p:cNvSpPr/>
            <p:nvPr/>
          </p:nvSpPr>
          <p:spPr>
            <a:xfrm>
              <a:off x="3593331" y="282222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4" name="Freeform: Shape 1523">
              <a:extLst>
                <a:ext uri="{FF2B5EF4-FFF2-40B4-BE49-F238E27FC236}">
                  <a16:creationId xmlns:a16="http://schemas.microsoft.com/office/drawing/2014/main" id="{68FEB973-8B73-8A58-DDBF-00722E1D2271}"/>
                </a:ext>
              </a:extLst>
            </p:cNvPr>
            <p:cNvSpPr/>
            <p:nvPr/>
          </p:nvSpPr>
          <p:spPr>
            <a:xfrm>
              <a:off x="3593331" y="29937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5" name="Freeform: Shape 1524">
              <a:extLst>
                <a:ext uri="{FF2B5EF4-FFF2-40B4-BE49-F238E27FC236}">
                  <a16:creationId xmlns:a16="http://schemas.microsoft.com/office/drawing/2014/main" id="{1A905986-96E0-425E-7022-CB18964CA8A7}"/>
                </a:ext>
              </a:extLst>
            </p:cNvPr>
            <p:cNvSpPr/>
            <p:nvPr/>
          </p:nvSpPr>
          <p:spPr>
            <a:xfrm>
              <a:off x="3593331" y="3160480"/>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26" name="Freeform: Shape 1525">
              <a:extLst>
                <a:ext uri="{FF2B5EF4-FFF2-40B4-BE49-F238E27FC236}">
                  <a16:creationId xmlns:a16="http://schemas.microsoft.com/office/drawing/2014/main" id="{FD1712BA-18F5-94B7-8881-80B7FDCA568D}"/>
                </a:ext>
              </a:extLst>
            </p:cNvPr>
            <p:cNvSpPr/>
            <p:nvPr/>
          </p:nvSpPr>
          <p:spPr>
            <a:xfrm>
              <a:off x="3593331" y="333198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7" name="Freeform: Shape 1526">
              <a:extLst>
                <a:ext uri="{FF2B5EF4-FFF2-40B4-BE49-F238E27FC236}">
                  <a16:creationId xmlns:a16="http://schemas.microsoft.com/office/drawing/2014/main" id="{70DA20D0-A099-E957-072A-4E9EB78C931C}"/>
                </a:ext>
              </a:extLst>
            </p:cNvPr>
            <p:cNvSpPr/>
            <p:nvPr/>
          </p:nvSpPr>
          <p:spPr>
            <a:xfrm>
              <a:off x="3593331" y="350349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8" name="Freeform: Shape 1527">
              <a:extLst>
                <a:ext uri="{FF2B5EF4-FFF2-40B4-BE49-F238E27FC236}">
                  <a16:creationId xmlns:a16="http://schemas.microsoft.com/office/drawing/2014/main" id="{13787D2D-F66B-A7E0-57BB-9153E2082062}"/>
                </a:ext>
              </a:extLst>
            </p:cNvPr>
            <p:cNvSpPr/>
            <p:nvPr/>
          </p:nvSpPr>
          <p:spPr>
            <a:xfrm>
              <a:off x="3593331" y="36750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9" name="Freeform: Shape 1528">
              <a:extLst>
                <a:ext uri="{FF2B5EF4-FFF2-40B4-BE49-F238E27FC236}">
                  <a16:creationId xmlns:a16="http://schemas.microsoft.com/office/drawing/2014/main" id="{027A9523-0410-25D7-E588-C127E6CB8B3C}"/>
                </a:ext>
              </a:extLst>
            </p:cNvPr>
            <p:cNvSpPr/>
            <p:nvPr/>
          </p:nvSpPr>
          <p:spPr>
            <a:xfrm>
              <a:off x="3593331" y="384174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0" name="Freeform: Shape 1529">
              <a:extLst>
                <a:ext uri="{FF2B5EF4-FFF2-40B4-BE49-F238E27FC236}">
                  <a16:creationId xmlns:a16="http://schemas.microsoft.com/office/drawing/2014/main" id="{CD34EE1D-1F69-65C1-72B3-C157F39F9EF7}"/>
                </a:ext>
              </a:extLst>
            </p:cNvPr>
            <p:cNvSpPr/>
            <p:nvPr/>
          </p:nvSpPr>
          <p:spPr>
            <a:xfrm>
              <a:off x="3593331" y="401325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1" name="Freeform: Shape 1530">
              <a:extLst>
                <a:ext uri="{FF2B5EF4-FFF2-40B4-BE49-F238E27FC236}">
                  <a16:creationId xmlns:a16="http://schemas.microsoft.com/office/drawing/2014/main" id="{7714F026-5211-B0CD-0519-9C3EA331D524}"/>
                </a:ext>
              </a:extLst>
            </p:cNvPr>
            <p:cNvSpPr/>
            <p:nvPr/>
          </p:nvSpPr>
          <p:spPr>
            <a:xfrm>
              <a:off x="3593331" y="418476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2" name="Freeform: Shape 1531">
              <a:extLst>
                <a:ext uri="{FF2B5EF4-FFF2-40B4-BE49-F238E27FC236}">
                  <a16:creationId xmlns:a16="http://schemas.microsoft.com/office/drawing/2014/main" id="{22E79995-7EC3-BE8A-58D7-FAA29A57AFE0}"/>
                </a:ext>
              </a:extLst>
            </p:cNvPr>
            <p:cNvSpPr/>
            <p:nvPr/>
          </p:nvSpPr>
          <p:spPr>
            <a:xfrm>
              <a:off x="3593331" y="435150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33" name="Freeform: Shape 1532">
              <a:extLst>
                <a:ext uri="{FF2B5EF4-FFF2-40B4-BE49-F238E27FC236}">
                  <a16:creationId xmlns:a16="http://schemas.microsoft.com/office/drawing/2014/main" id="{39064879-0ACB-C1D4-F423-67656E237D75}"/>
                </a:ext>
              </a:extLst>
            </p:cNvPr>
            <p:cNvSpPr/>
            <p:nvPr/>
          </p:nvSpPr>
          <p:spPr>
            <a:xfrm>
              <a:off x="3593331" y="452301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4" name="Freeform: Shape 1533">
              <a:extLst>
                <a:ext uri="{FF2B5EF4-FFF2-40B4-BE49-F238E27FC236}">
                  <a16:creationId xmlns:a16="http://schemas.microsoft.com/office/drawing/2014/main" id="{4CE7BF6A-DBEF-969A-57F0-1266F75C4736}"/>
                </a:ext>
              </a:extLst>
            </p:cNvPr>
            <p:cNvSpPr/>
            <p:nvPr/>
          </p:nvSpPr>
          <p:spPr>
            <a:xfrm>
              <a:off x="3593331" y="469452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5" name="Freeform: Shape 1534">
              <a:extLst>
                <a:ext uri="{FF2B5EF4-FFF2-40B4-BE49-F238E27FC236}">
                  <a16:creationId xmlns:a16="http://schemas.microsoft.com/office/drawing/2014/main" id="{0EF92DB6-2998-ECED-BBEE-03F052702610}"/>
                </a:ext>
              </a:extLst>
            </p:cNvPr>
            <p:cNvSpPr/>
            <p:nvPr/>
          </p:nvSpPr>
          <p:spPr>
            <a:xfrm>
              <a:off x="3593331" y="486602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2944" name="Freeform: Shape 2943">
              <a:extLst>
                <a:ext uri="{FF2B5EF4-FFF2-40B4-BE49-F238E27FC236}">
                  <a16:creationId xmlns:a16="http://schemas.microsoft.com/office/drawing/2014/main" id="{C142AADC-E0CC-69AF-025C-A231F45F37E5}"/>
                </a:ext>
              </a:extLst>
            </p:cNvPr>
            <p:cNvSpPr/>
            <p:nvPr/>
          </p:nvSpPr>
          <p:spPr>
            <a:xfrm>
              <a:off x="3593331" y="5032772"/>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2945" name="Freeform: Shape 2944">
              <a:extLst>
                <a:ext uri="{FF2B5EF4-FFF2-40B4-BE49-F238E27FC236}">
                  <a16:creationId xmlns:a16="http://schemas.microsoft.com/office/drawing/2014/main" id="{AD059A7C-989A-16F1-C23B-24AF5E3ED15F}"/>
                </a:ext>
              </a:extLst>
            </p:cNvPr>
            <p:cNvSpPr/>
            <p:nvPr/>
          </p:nvSpPr>
          <p:spPr>
            <a:xfrm>
              <a:off x="3593331" y="520428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2946" name="Freeform: Shape 2945">
              <a:extLst>
                <a:ext uri="{FF2B5EF4-FFF2-40B4-BE49-F238E27FC236}">
                  <a16:creationId xmlns:a16="http://schemas.microsoft.com/office/drawing/2014/main" id="{CEF03334-50E0-4650-23F0-59A1DF6AC291}"/>
                </a:ext>
              </a:extLst>
            </p:cNvPr>
            <p:cNvSpPr/>
            <p:nvPr/>
          </p:nvSpPr>
          <p:spPr>
            <a:xfrm>
              <a:off x="3593331" y="537578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2947" name="Freeform: Shape 2946">
              <a:extLst>
                <a:ext uri="{FF2B5EF4-FFF2-40B4-BE49-F238E27FC236}">
                  <a16:creationId xmlns:a16="http://schemas.microsoft.com/office/drawing/2014/main" id="{8D5CDF1F-FF12-ACE5-06A7-3CF75E8CD689}"/>
                </a:ext>
              </a:extLst>
            </p:cNvPr>
            <p:cNvSpPr/>
            <p:nvPr/>
          </p:nvSpPr>
          <p:spPr>
            <a:xfrm>
              <a:off x="3593331" y="554253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1" y="-96"/>
                    <a:pt x="26203" y="-96"/>
                  </a:cubicBezTo>
                  <a:cubicBezTo>
                    <a:pt x="40674" y="-96"/>
                    <a:pt x="52406" y="12719"/>
                    <a:pt x="52406" y="28489"/>
                  </a:cubicBezTo>
                  <a:cubicBezTo>
                    <a:pt x="52406" y="44258"/>
                    <a:pt x="40674" y="57073"/>
                    <a:pt x="26203" y="57073"/>
                  </a:cubicBezTo>
                  <a:cubicBezTo>
                    <a:pt x="11731" y="57073"/>
                    <a:pt x="0" y="44258"/>
                    <a:pt x="0" y="28489"/>
                  </a:cubicBezTo>
                  <a:close/>
                </a:path>
              </a:pathLst>
            </a:custGeom>
            <a:grpFill/>
            <a:ln w="4757" cap="flat">
              <a:noFill/>
              <a:prstDash val="solid"/>
              <a:miter/>
            </a:ln>
          </p:spPr>
          <p:txBody>
            <a:bodyPr rtlCol="0" anchor="ctr"/>
            <a:lstStyle/>
            <a:p>
              <a:endParaRPr lang="en-US" dirty="0"/>
            </a:p>
          </p:txBody>
        </p:sp>
        <p:sp>
          <p:nvSpPr>
            <p:cNvPr id="2948" name="Freeform: Shape 2947">
              <a:extLst>
                <a:ext uri="{FF2B5EF4-FFF2-40B4-BE49-F238E27FC236}">
                  <a16:creationId xmlns:a16="http://schemas.microsoft.com/office/drawing/2014/main" id="{C5F1660A-873C-7E54-5C63-D77CCDACF340}"/>
                </a:ext>
              </a:extLst>
            </p:cNvPr>
            <p:cNvSpPr/>
            <p:nvPr/>
          </p:nvSpPr>
          <p:spPr>
            <a:xfrm>
              <a:off x="3593331" y="571403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2949" name="Freeform: Shape 2948">
              <a:extLst>
                <a:ext uri="{FF2B5EF4-FFF2-40B4-BE49-F238E27FC236}">
                  <a16:creationId xmlns:a16="http://schemas.microsoft.com/office/drawing/2014/main" id="{98C3304C-D928-A5CF-F931-11E85EF8B469}"/>
                </a:ext>
              </a:extLst>
            </p:cNvPr>
            <p:cNvSpPr/>
            <p:nvPr/>
          </p:nvSpPr>
          <p:spPr>
            <a:xfrm>
              <a:off x="3593331" y="588554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32" name="Freeform: Shape 4831">
              <a:extLst>
                <a:ext uri="{FF2B5EF4-FFF2-40B4-BE49-F238E27FC236}">
                  <a16:creationId xmlns:a16="http://schemas.microsoft.com/office/drawing/2014/main" id="{64D5484D-70B5-4121-5AC7-73672D8D116D}"/>
                </a:ext>
              </a:extLst>
            </p:cNvPr>
            <p:cNvSpPr/>
            <p:nvPr/>
          </p:nvSpPr>
          <p:spPr>
            <a:xfrm>
              <a:off x="3593331" y="605705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58" name="Freeform: Shape 4857">
              <a:extLst>
                <a:ext uri="{FF2B5EF4-FFF2-40B4-BE49-F238E27FC236}">
                  <a16:creationId xmlns:a16="http://schemas.microsoft.com/office/drawing/2014/main" id="{346DE155-5EB5-CB44-6014-7D7792CAF954}"/>
                </a:ext>
              </a:extLst>
            </p:cNvPr>
            <p:cNvSpPr/>
            <p:nvPr/>
          </p:nvSpPr>
          <p:spPr>
            <a:xfrm>
              <a:off x="3593331" y="6223797"/>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1" y="-96"/>
                    <a:pt x="26203" y="-96"/>
                  </a:cubicBezTo>
                  <a:cubicBezTo>
                    <a:pt x="40674" y="-96"/>
                    <a:pt x="52406" y="12719"/>
                    <a:pt x="52406" y="28489"/>
                  </a:cubicBezTo>
                  <a:cubicBezTo>
                    <a:pt x="52406" y="44258"/>
                    <a:pt x="40674" y="57073"/>
                    <a:pt x="26203" y="57073"/>
                  </a:cubicBezTo>
                  <a:cubicBezTo>
                    <a:pt x="11731" y="57073"/>
                    <a:pt x="0" y="44258"/>
                    <a:pt x="0" y="28489"/>
                  </a:cubicBezTo>
                  <a:close/>
                </a:path>
              </a:pathLst>
            </a:custGeom>
            <a:grpFill/>
            <a:ln w="4757" cap="flat">
              <a:noFill/>
              <a:prstDash val="solid"/>
              <a:miter/>
            </a:ln>
          </p:spPr>
          <p:txBody>
            <a:bodyPr rtlCol="0" anchor="ctr"/>
            <a:lstStyle/>
            <a:p>
              <a:endParaRPr lang="en-US" dirty="0"/>
            </a:p>
          </p:txBody>
        </p:sp>
        <p:sp>
          <p:nvSpPr>
            <p:cNvPr id="4859" name="Freeform: Shape 4858">
              <a:extLst>
                <a:ext uri="{FF2B5EF4-FFF2-40B4-BE49-F238E27FC236}">
                  <a16:creationId xmlns:a16="http://schemas.microsoft.com/office/drawing/2014/main" id="{7790BBDE-5B7D-E823-0354-6054372C978E}"/>
                </a:ext>
              </a:extLst>
            </p:cNvPr>
            <p:cNvSpPr/>
            <p:nvPr/>
          </p:nvSpPr>
          <p:spPr>
            <a:xfrm>
              <a:off x="3593331" y="639530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60" name="Freeform: Shape 4859">
              <a:extLst>
                <a:ext uri="{FF2B5EF4-FFF2-40B4-BE49-F238E27FC236}">
                  <a16:creationId xmlns:a16="http://schemas.microsoft.com/office/drawing/2014/main" id="{460473A7-6AEC-7F86-3ECF-323BE6EC2607}"/>
                </a:ext>
              </a:extLst>
            </p:cNvPr>
            <p:cNvSpPr/>
            <p:nvPr/>
          </p:nvSpPr>
          <p:spPr>
            <a:xfrm>
              <a:off x="3593332" y="656681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61" name="Freeform: Shape 4860">
              <a:extLst>
                <a:ext uri="{FF2B5EF4-FFF2-40B4-BE49-F238E27FC236}">
                  <a16:creationId xmlns:a16="http://schemas.microsoft.com/office/drawing/2014/main" id="{C3F5D789-349A-B490-B91A-3FCA5C872662}"/>
                </a:ext>
              </a:extLst>
            </p:cNvPr>
            <p:cNvSpPr/>
            <p:nvPr/>
          </p:nvSpPr>
          <p:spPr>
            <a:xfrm>
              <a:off x="3755311" y="9499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2" y="-96"/>
                    <a:pt x="26203" y="-96"/>
                  </a:cubicBezTo>
                  <a:cubicBezTo>
                    <a:pt x="40674" y="-96"/>
                    <a:pt x="52406" y="11636"/>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2" name="Freeform: Shape 4861">
              <a:extLst>
                <a:ext uri="{FF2B5EF4-FFF2-40B4-BE49-F238E27FC236}">
                  <a16:creationId xmlns:a16="http://schemas.microsoft.com/office/drawing/2014/main" id="{BB3C4434-9A6A-256C-1763-BCC8B7B1F7B0}"/>
                </a:ext>
              </a:extLst>
            </p:cNvPr>
            <p:cNvSpPr/>
            <p:nvPr/>
          </p:nvSpPr>
          <p:spPr>
            <a:xfrm>
              <a:off x="3755311" y="112144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3" name="Freeform: Shape 4862">
              <a:extLst>
                <a:ext uri="{FF2B5EF4-FFF2-40B4-BE49-F238E27FC236}">
                  <a16:creationId xmlns:a16="http://schemas.microsoft.com/office/drawing/2014/main" id="{EDFBB3F1-ADE0-8D4B-FA6B-917FE40E32A4}"/>
                </a:ext>
              </a:extLst>
            </p:cNvPr>
            <p:cNvSpPr/>
            <p:nvPr/>
          </p:nvSpPr>
          <p:spPr>
            <a:xfrm>
              <a:off x="3755311" y="1288188"/>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864" name="Freeform: Shape 4863">
              <a:extLst>
                <a:ext uri="{FF2B5EF4-FFF2-40B4-BE49-F238E27FC236}">
                  <a16:creationId xmlns:a16="http://schemas.microsoft.com/office/drawing/2014/main" id="{1CA7DCF4-1285-5D74-F740-3E7207F050BA}"/>
                </a:ext>
              </a:extLst>
            </p:cNvPr>
            <p:cNvSpPr/>
            <p:nvPr/>
          </p:nvSpPr>
          <p:spPr>
            <a:xfrm>
              <a:off x="3755311" y="145969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5" name="Freeform: Shape 4864">
              <a:extLst>
                <a:ext uri="{FF2B5EF4-FFF2-40B4-BE49-F238E27FC236}">
                  <a16:creationId xmlns:a16="http://schemas.microsoft.com/office/drawing/2014/main" id="{30F65AFF-CD6D-5547-1752-A093D95B78D8}"/>
                </a:ext>
              </a:extLst>
            </p:cNvPr>
            <p:cNvSpPr/>
            <p:nvPr/>
          </p:nvSpPr>
          <p:spPr>
            <a:xfrm>
              <a:off x="3755311" y="16312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6" name="Freeform: Shape 4865">
              <a:extLst>
                <a:ext uri="{FF2B5EF4-FFF2-40B4-BE49-F238E27FC236}">
                  <a16:creationId xmlns:a16="http://schemas.microsoft.com/office/drawing/2014/main" id="{7F0A9999-DC79-E133-F74D-B8C3A3DCD663}"/>
                </a:ext>
              </a:extLst>
            </p:cNvPr>
            <p:cNvSpPr/>
            <p:nvPr/>
          </p:nvSpPr>
          <p:spPr>
            <a:xfrm>
              <a:off x="3755311" y="180271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7" name="Freeform: Shape 4866">
              <a:extLst>
                <a:ext uri="{FF2B5EF4-FFF2-40B4-BE49-F238E27FC236}">
                  <a16:creationId xmlns:a16="http://schemas.microsoft.com/office/drawing/2014/main" id="{FA2276CA-8E01-0F61-5D7A-B092BBC03876}"/>
                </a:ext>
              </a:extLst>
            </p:cNvPr>
            <p:cNvSpPr/>
            <p:nvPr/>
          </p:nvSpPr>
          <p:spPr>
            <a:xfrm>
              <a:off x="3755311" y="196945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868" name="Freeform: Shape 4867">
              <a:extLst>
                <a:ext uri="{FF2B5EF4-FFF2-40B4-BE49-F238E27FC236}">
                  <a16:creationId xmlns:a16="http://schemas.microsoft.com/office/drawing/2014/main" id="{05641A7A-810D-4A62-A7F9-F439D734B120}"/>
                </a:ext>
              </a:extLst>
            </p:cNvPr>
            <p:cNvSpPr/>
            <p:nvPr/>
          </p:nvSpPr>
          <p:spPr>
            <a:xfrm>
              <a:off x="3755311" y="214096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9" name="Freeform: Shape 4868">
              <a:extLst>
                <a:ext uri="{FF2B5EF4-FFF2-40B4-BE49-F238E27FC236}">
                  <a16:creationId xmlns:a16="http://schemas.microsoft.com/office/drawing/2014/main" id="{04E07579-0EF6-7761-FFF4-FDAA157DD67D}"/>
                </a:ext>
              </a:extLst>
            </p:cNvPr>
            <p:cNvSpPr/>
            <p:nvPr/>
          </p:nvSpPr>
          <p:spPr>
            <a:xfrm>
              <a:off x="3755311" y="231246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70" name="Freeform: Shape 4869">
              <a:extLst>
                <a:ext uri="{FF2B5EF4-FFF2-40B4-BE49-F238E27FC236}">
                  <a16:creationId xmlns:a16="http://schemas.microsoft.com/office/drawing/2014/main" id="{C9DC53D2-568B-C317-2443-DB75C3EFEC7A}"/>
                </a:ext>
              </a:extLst>
            </p:cNvPr>
            <p:cNvSpPr/>
            <p:nvPr/>
          </p:nvSpPr>
          <p:spPr>
            <a:xfrm>
              <a:off x="3755311" y="2479213"/>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871" name="Freeform: Shape 4870">
              <a:extLst>
                <a:ext uri="{FF2B5EF4-FFF2-40B4-BE49-F238E27FC236}">
                  <a16:creationId xmlns:a16="http://schemas.microsoft.com/office/drawing/2014/main" id="{805959C7-1963-2A0E-C40B-2A47ADCC87F9}"/>
                </a:ext>
              </a:extLst>
            </p:cNvPr>
            <p:cNvSpPr/>
            <p:nvPr/>
          </p:nvSpPr>
          <p:spPr>
            <a:xfrm>
              <a:off x="3755311" y="265072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72" name="Freeform: Shape 4871">
              <a:extLst>
                <a:ext uri="{FF2B5EF4-FFF2-40B4-BE49-F238E27FC236}">
                  <a16:creationId xmlns:a16="http://schemas.microsoft.com/office/drawing/2014/main" id="{1A3FBEC0-12EC-7DC5-8B03-0768DA9FEAD9}"/>
                </a:ext>
              </a:extLst>
            </p:cNvPr>
            <p:cNvSpPr/>
            <p:nvPr/>
          </p:nvSpPr>
          <p:spPr>
            <a:xfrm>
              <a:off x="3755311" y="282222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98" name="Freeform: Shape 4897">
              <a:extLst>
                <a:ext uri="{FF2B5EF4-FFF2-40B4-BE49-F238E27FC236}">
                  <a16:creationId xmlns:a16="http://schemas.microsoft.com/office/drawing/2014/main" id="{CDD91A0B-7B09-5757-AEF5-8550AFB9F7D9}"/>
                </a:ext>
              </a:extLst>
            </p:cNvPr>
            <p:cNvSpPr/>
            <p:nvPr/>
          </p:nvSpPr>
          <p:spPr>
            <a:xfrm>
              <a:off x="3755311" y="299373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99" name="Freeform: Shape 4898">
              <a:extLst>
                <a:ext uri="{FF2B5EF4-FFF2-40B4-BE49-F238E27FC236}">
                  <a16:creationId xmlns:a16="http://schemas.microsoft.com/office/drawing/2014/main" id="{778D698A-EDA2-A95A-5A15-20D318205A3F}"/>
                </a:ext>
              </a:extLst>
            </p:cNvPr>
            <p:cNvSpPr/>
            <p:nvPr/>
          </p:nvSpPr>
          <p:spPr>
            <a:xfrm>
              <a:off x="3755311" y="316047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00" name="Freeform: Shape 4899">
              <a:extLst>
                <a:ext uri="{FF2B5EF4-FFF2-40B4-BE49-F238E27FC236}">
                  <a16:creationId xmlns:a16="http://schemas.microsoft.com/office/drawing/2014/main" id="{9F7108A9-2FAC-CA16-25DE-EA327C8BD772}"/>
                </a:ext>
              </a:extLst>
            </p:cNvPr>
            <p:cNvSpPr/>
            <p:nvPr/>
          </p:nvSpPr>
          <p:spPr>
            <a:xfrm>
              <a:off x="3755311" y="333198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1" name="Freeform: Shape 4900">
              <a:extLst>
                <a:ext uri="{FF2B5EF4-FFF2-40B4-BE49-F238E27FC236}">
                  <a16:creationId xmlns:a16="http://schemas.microsoft.com/office/drawing/2014/main" id="{94F29C7D-C3CC-20A7-8D6B-E8AD098A0DB7}"/>
                </a:ext>
              </a:extLst>
            </p:cNvPr>
            <p:cNvSpPr/>
            <p:nvPr/>
          </p:nvSpPr>
          <p:spPr>
            <a:xfrm>
              <a:off x="3755311" y="350349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2" name="Freeform: Shape 4901">
              <a:extLst>
                <a:ext uri="{FF2B5EF4-FFF2-40B4-BE49-F238E27FC236}">
                  <a16:creationId xmlns:a16="http://schemas.microsoft.com/office/drawing/2014/main" id="{1AE6D069-A5AA-7BEE-A1CD-639598D1A057}"/>
                </a:ext>
              </a:extLst>
            </p:cNvPr>
            <p:cNvSpPr/>
            <p:nvPr/>
          </p:nvSpPr>
          <p:spPr>
            <a:xfrm>
              <a:off x="3755311" y="367500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3" name="Freeform: Shape 4902">
              <a:extLst>
                <a:ext uri="{FF2B5EF4-FFF2-40B4-BE49-F238E27FC236}">
                  <a16:creationId xmlns:a16="http://schemas.microsoft.com/office/drawing/2014/main" id="{AC5BEF62-0C1A-EC72-FCB0-7CE8DCD87311}"/>
                </a:ext>
              </a:extLst>
            </p:cNvPr>
            <p:cNvSpPr/>
            <p:nvPr/>
          </p:nvSpPr>
          <p:spPr>
            <a:xfrm>
              <a:off x="3755311" y="384174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4" name="Freeform: Shape 4903">
              <a:extLst>
                <a:ext uri="{FF2B5EF4-FFF2-40B4-BE49-F238E27FC236}">
                  <a16:creationId xmlns:a16="http://schemas.microsoft.com/office/drawing/2014/main" id="{503893E0-CFF4-B4B2-B90E-266EF762A5CE}"/>
                </a:ext>
              </a:extLst>
            </p:cNvPr>
            <p:cNvSpPr/>
            <p:nvPr/>
          </p:nvSpPr>
          <p:spPr>
            <a:xfrm>
              <a:off x="3755311" y="401325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5" name="Freeform: Shape 4904">
              <a:extLst>
                <a:ext uri="{FF2B5EF4-FFF2-40B4-BE49-F238E27FC236}">
                  <a16:creationId xmlns:a16="http://schemas.microsoft.com/office/drawing/2014/main" id="{4A0259C5-8FB9-BC78-C2CE-54D4A5BD5D1A}"/>
                </a:ext>
              </a:extLst>
            </p:cNvPr>
            <p:cNvSpPr/>
            <p:nvPr/>
          </p:nvSpPr>
          <p:spPr>
            <a:xfrm>
              <a:off x="3755311" y="418476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6" name="Freeform: Shape 4905">
              <a:extLst>
                <a:ext uri="{FF2B5EF4-FFF2-40B4-BE49-F238E27FC236}">
                  <a16:creationId xmlns:a16="http://schemas.microsoft.com/office/drawing/2014/main" id="{66582B9E-7F69-3720-901C-6CDF46E8B6E8}"/>
                </a:ext>
              </a:extLst>
            </p:cNvPr>
            <p:cNvSpPr/>
            <p:nvPr/>
          </p:nvSpPr>
          <p:spPr>
            <a:xfrm>
              <a:off x="3755311" y="4351505"/>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07" name="Freeform: Shape 4906">
              <a:extLst>
                <a:ext uri="{FF2B5EF4-FFF2-40B4-BE49-F238E27FC236}">
                  <a16:creationId xmlns:a16="http://schemas.microsoft.com/office/drawing/2014/main" id="{4A0A13E2-0B3D-D69C-31EF-756C56CCFBAC}"/>
                </a:ext>
              </a:extLst>
            </p:cNvPr>
            <p:cNvSpPr/>
            <p:nvPr/>
          </p:nvSpPr>
          <p:spPr>
            <a:xfrm>
              <a:off x="3755311" y="452301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8" name="Freeform: Shape 4907">
              <a:extLst>
                <a:ext uri="{FF2B5EF4-FFF2-40B4-BE49-F238E27FC236}">
                  <a16:creationId xmlns:a16="http://schemas.microsoft.com/office/drawing/2014/main" id="{FE06A8C9-967A-9053-F69D-980549BA508B}"/>
                </a:ext>
              </a:extLst>
            </p:cNvPr>
            <p:cNvSpPr/>
            <p:nvPr/>
          </p:nvSpPr>
          <p:spPr>
            <a:xfrm>
              <a:off x="3755311" y="469452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9" name="Freeform: Shape 4908">
              <a:extLst>
                <a:ext uri="{FF2B5EF4-FFF2-40B4-BE49-F238E27FC236}">
                  <a16:creationId xmlns:a16="http://schemas.microsoft.com/office/drawing/2014/main" id="{DE301066-ECD3-A93E-FD47-D0AE76247360}"/>
                </a:ext>
              </a:extLst>
            </p:cNvPr>
            <p:cNvSpPr/>
            <p:nvPr/>
          </p:nvSpPr>
          <p:spPr>
            <a:xfrm>
              <a:off x="3755311" y="486602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10" name="Freeform: Shape 4909">
              <a:extLst>
                <a:ext uri="{FF2B5EF4-FFF2-40B4-BE49-F238E27FC236}">
                  <a16:creationId xmlns:a16="http://schemas.microsoft.com/office/drawing/2014/main" id="{30B2830E-BD0F-D622-7A17-321805294921}"/>
                </a:ext>
              </a:extLst>
            </p:cNvPr>
            <p:cNvSpPr/>
            <p:nvPr/>
          </p:nvSpPr>
          <p:spPr>
            <a:xfrm>
              <a:off x="3755311" y="503277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11" name="Freeform: Shape 4910">
              <a:extLst>
                <a:ext uri="{FF2B5EF4-FFF2-40B4-BE49-F238E27FC236}">
                  <a16:creationId xmlns:a16="http://schemas.microsoft.com/office/drawing/2014/main" id="{7CB8403E-ACF5-94F5-DFF5-46E0DCF13447}"/>
                </a:ext>
              </a:extLst>
            </p:cNvPr>
            <p:cNvSpPr/>
            <p:nvPr/>
          </p:nvSpPr>
          <p:spPr>
            <a:xfrm>
              <a:off x="3755311" y="520427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12" name="Freeform: Shape 4911">
              <a:extLst>
                <a:ext uri="{FF2B5EF4-FFF2-40B4-BE49-F238E27FC236}">
                  <a16:creationId xmlns:a16="http://schemas.microsoft.com/office/drawing/2014/main" id="{CD047CE1-FD32-A350-B441-07435BE360F3}"/>
                </a:ext>
              </a:extLst>
            </p:cNvPr>
            <p:cNvSpPr/>
            <p:nvPr/>
          </p:nvSpPr>
          <p:spPr>
            <a:xfrm>
              <a:off x="3755311" y="537578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38" name="Freeform: Shape 4937">
              <a:extLst>
                <a:ext uri="{FF2B5EF4-FFF2-40B4-BE49-F238E27FC236}">
                  <a16:creationId xmlns:a16="http://schemas.microsoft.com/office/drawing/2014/main" id="{3FBEF433-27AD-0E4B-A0AB-AB275A83E4B6}"/>
                </a:ext>
              </a:extLst>
            </p:cNvPr>
            <p:cNvSpPr/>
            <p:nvPr/>
          </p:nvSpPr>
          <p:spPr>
            <a:xfrm>
              <a:off x="3755311" y="5542530"/>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4939" name="Freeform: Shape 4938">
              <a:extLst>
                <a:ext uri="{FF2B5EF4-FFF2-40B4-BE49-F238E27FC236}">
                  <a16:creationId xmlns:a16="http://schemas.microsoft.com/office/drawing/2014/main" id="{16F8F28F-C9D9-8D86-7017-A4BF2E88E08F}"/>
                </a:ext>
              </a:extLst>
            </p:cNvPr>
            <p:cNvSpPr/>
            <p:nvPr/>
          </p:nvSpPr>
          <p:spPr>
            <a:xfrm>
              <a:off x="3755311" y="57140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0" name="Freeform: Shape 4939">
              <a:extLst>
                <a:ext uri="{FF2B5EF4-FFF2-40B4-BE49-F238E27FC236}">
                  <a16:creationId xmlns:a16="http://schemas.microsoft.com/office/drawing/2014/main" id="{3176ACCE-0229-1007-31F3-B5424B254CD8}"/>
                </a:ext>
              </a:extLst>
            </p:cNvPr>
            <p:cNvSpPr/>
            <p:nvPr/>
          </p:nvSpPr>
          <p:spPr>
            <a:xfrm>
              <a:off x="3755311" y="588554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1" name="Freeform: Shape 4940">
              <a:extLst>
                <a:ext uri="{FF2B5EF4-FFF2-40B4-BE49-F238E27FC236}">
                  <a16:creationId xmlns:a16="http://schemas.microsoft.com/office/drawing/2014/main" id="{D44C9935-5944-3F60-362C-E21B283C7BD3}"/>
                </a:ext>
              </a:extLst>
            </p:cNvPr>
            <p:cNvSpPr/>
            <p:nvPr/>
          </p:nvSpPr>
          <p:spPr>
            <a:xfrm>
              <a:off x="3755311" y="605705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2" name="Freeform: Shape 4941">
              <a:extLst>
                <a:ext uri="{FF2B5EF4-FFF2-40B4-BE49-F238E27FC236}">
                  <a16:creationId xmlns:a16="http://schemas.microsoft.com/office/drawing/2014/main" id="{62A8A70B-728B-4FB0-5F4A-A1F60DC2DDF9}"/>
                </a:ext>
              </a:extLst>
            </p:cNvPr>
            <p:cNvSpPr/>
            <p:nvPr/>
          </p:nvSpPr>
          <p:spPr>
            <a:xfrm>
              <a:off x="3755311" y="622379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4943" name="Freeform: Shape 4942">
              <a:extLst>
                <a:ext uri="{FF2B5EF4-FFF2-40B4-BE49-F238E27FC236}">
                  <a16:creationId xmlns:a16="http://schemas.microsoft.com/office/drawing/2014/main" id="{4103F724-C5FE-4DA6-EEF5-7A5C2E796A9E}"/>
                </a:ext>
              </a:extLst>
            </p:cNvPr>
            <p:cNvSpPr/>
            <p:nvPr/>
          </p:nvSpPr>
          <p:spPr>
            <a:xfrm>
              <a:off x="3755312" y="63953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4" name="Freeform: Shape 4943">
              <a:extLst>
                <a:ext uri="{FF2B5EF4-FFF2-40B4-BE49-F238E27FC236}">
                  <a16:creationId xmlns:a16="http://schemas.microsoft.com/office/drawing/2014/main" id="{1998C104-41EC-E03A-A9B3-80A1ED336013}"/>
                </a:ext>
              </a:extLst>
            </p:cNvPr>
            <p:cNvSpPr/>
            <p:nvPr/>
          </p:nvSpPr>
          <p:spPr>
            <a:xfrm>
              <a:off x="3755313" y="656680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5" name="Freeform: Shape 4944">
              <a:extLst>
                <a:ext uri="{FF2B5EF4-FFF2-40B4-BE49-F238E27FC236}">
                  <a16:creationId xmlns:a16="http://schemas.microsoft.com/office/drawing/2014/main" id="{2A0150B6-BF9D-5F10-417B-E8760D42D830}"/>
                </a:ext>
              </a:extLst>
            </p:cNvPr>
            <p:cNvSpPr/>
            <p:nvPr/>
          </p:nvSpPr>
          <p:spPr>
            <a:xfrm>
              <a:off x="3917292" y="94993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2" y="-96"/>
                    <a:pt x="26203" y="-96"/>
                  </a:cubicBezTo>
                  <a:cubicBezTo>
                    <a:pt x="40674" y="-96"/>
                    <a:pt x="52406" y="11636"/>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46" name="Freeform: Shape 4945">
              <a:extLst>
                <a:ext uri="{FF2B5EF4-FFF2-40B4-BE49-F238E27FC236}">
                  <a16:creationId xmlns:a16="http://schemas.microsoft.com/office/drawing/2014/main" id="{F104D1C1-0BEA-AD5C-60EF-F38CC5EF58B6}"/>
                </a:ext>
              </a:extLst>
            </p:cNvPr>
            <p:cNvSpPr/>
            <p:nvPr/>
          </p:nvSpPr>
          <p:spPr>
            <a:xfrm>
              <a:off x="3917292" y="112144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47" name="Freeform: Shape 4946">
              <a:extLst>
                <a:ext uri="{FF2B5EF4-FFF2-40B4-BE49-F238E27FC236}">
                  <a16:creationId xmlns:a16="http://schemas.microsoft.com/office/drawing/2014/main" id="{8C598F2C-E495-70F1-2E99-7E8E642CD6BA}"/>
                </a:ext>
              </a:extLst>
            </p:cNvPr>
            <p:cNvSpPr/>
            <p:nvPr/>
          </p:nvSpPr>
          <p:spPr>
            <a:xfrm>
              <a:off x="3917292" y="128818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48" name="Freeform: Shape 4947">
              <a:extLst>
                <a:ext uri="{FF2B5EF4-FFF2-40B4-BE49-F238E27FC236}">
                  <a16:creationId xmlns:a16="http://schemas.microsoft.com/office/drawing/2014/main" id="{CEEC38AC-C632-E24F-6922-83916F4D2497}"/>
                </a:ext>
              </a:extLst>
            </p:cNvPr>
            <p:cNvSpPr/>
            <p:nvPr/>
          </p:nvSpPr>
          <p:spPr>
            <a:xfrm>
              <a:off x="3917292" y="145969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49" name="Freeform: Shape 4948">
              <a:extLst>
                <a:ext uri="{FF2B5EF4-FFF2-40B4-BE49-F238E27FC236}">
                  <a16:creationId xmlns:a16="http://schemas.microsoft.com/office/drawing/2014/main" id="{C34C6C81-D34A-DF4F-BE60-E59A24BCBBD3}"/>
                </a:ext>
              </a:extLst>
            </p:cNvPr>
            <p:cNvSpPr/>
            <p:nvPr/>
          </p:nvSpPr>
          <p:spPr>
            <a:xfrm>
              <a:off x="3917292" y="163120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50" name="Freeform: Shape 4949">
              <a:extLst>
                <a:ext uri="{FF2B5EF4-FFF2-40B4-BE49-F238E27FC236}">
                  <a16:creationId xmlns:a16="http://schemas.microsoft.com/office/drawing/2014/main" id="{4B873096-BB9E-DCE8-565C-E81301061251}"/>
                </a:ext>
              </a:extLst>
            </p:cNvPr>
            <p:cNvSpPr/>
            <p:nvPr/>
          </p:nvSpPr>
          <p:spPr>
            <a:xfrm>
              <a:off x="3917292" y="180270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51" name="Freeform: Shape 4950">
              <a:extLst>
                <a:ext uri="{FF2B5EF4-FFF2-40B4-BE49-F238E27FC236}">
                  <a16:creationId xmlns:a16="http://schemas.microsoft.com/office/drawing/2014/main" id="{5410C38B-08AD-7872-58C1-7015A6658A4D}"/>
                </a:ext>
              </a:extLst>
            </p:cNvPr>
            <p:cNvSpPr/>
            <p:nvPr/>
          </p:nvSpPr>
          <p:spPr>
            <a:xfrm>
              <a:off x="3917292" y="1969452"/>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52" name="Freeform: Shape 4951">
              <a:extLst>
                <a:ext uri="{FF2B5EF4-FFF2-40B4-BE49-F238E27FC236}">
                  <a16:creationId xmlns:a16="http://schemas.microsoft.com/office/drawing/2014/main" id="{738B13D8-F87C-CF88-F1A1-8589C35E970A}"/>
                </a:ext>
              </a:extLst>
            </p:cNvPr>
            <p:cNvSpPr/>
            <p:nvPr/>
          </p:nvSpPr>
          <p:spPr>
            <a:xfrm>
              <a:off x="3917292" y="214096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78" name="Freeform: Shape 4977">
              <a:extLst>
                <a:ext uri="{FF2B5EF4-FFF2-40B4-BE49-F238E27FC236}">
                  <a16:creationId xmlns:a16="http://schemas.microsoft.com/office/drawing/2014/main" id="{04FF8442-86FE-FBFB-9D75-10486A8D0DDF}"/>
                </a:ext>
              </a:extLst>
            </p:cNvPr>
            <p:cNvSpPr/>
            <p:nvPr/>
          </p:nvSpPr>
          <p:spPr>
            <a:xfrm>
              <a:off x="3917292" y="231246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79" name="Freeform: Shape 4978">
              <a:extLst>
                <a:ext uri="{FF2B5EF4-FFF2-40B4-BE49-F238E27FC236}">
                  <a16:creationId xmlns:a16="http://schemas.microsoft.com/office/drawing/2014/main" id="{C30D0413-E6C3-28BF-95D8-506813743588}"/>
                </a:ext>
              </a:extLst>
            </p:cNvPr>
            <p:cNvSpPr/>
            <p:nvPr/>
          </p:nvSpPr>
          <p:spPr>
            <a:xfrm>
              <a:off x="3917292" y="247921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80" name="Freeform: Shape 4979">
              <a:extLst>
                <a:ext uri="{FF2B5EF4-FFF2-40B4-BE49-F238E27FC236}">
                  <a16:creationId xmlns:a16="http://schemas.microsoft.com/office/drawing/2014/main" id="{6C11DDF6-2F4A-84B6-4DC4-C1B1C03D00AE}"/>
                </a:ext>
              </a:extLst>
            </p:cNvPr>
            <p:cNvSpPr/>
            <p:nvPr/>
          </p:nvSpPr>
          <p:spPr>
            <a:xfrm>
              <a:off x="3917292" y="265071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1" name="Freeform: Shape 4980">
              <a:extLst>
                <a:ext uri="{FF2B5EF4-FFF2-40B4-BE49-F238E27FC236}">
                  <a16:creationId xmlns:a16="http://schemas.microsoft.com/office/drawing/2014/main" id="{19E2DF23-3D88-0D0D-D383-D7F27BEBF386}"/>
                </a:ext>
              </a:extLst>
            </p:cNvPr>
            <p:cNvSpPr/>
            <p:nvPr/>
          </p:nvSpPr>
          <p:spPr>
            <a:xfrm>
              <a:off x="3917292" y="282222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2" name="Freeform: Shape 4981">
              <a:extLst>
                <a:ext uri="{FF2B5EF4-FFF2-40B4-BE49-F238E27FC236}">
                  <a16:creationId xmlns:a16="http://schemas.microsoft.com/office/drawing/2014/main" id="{F7F36637-9BC0-C930-6447-FC725AFB0D16}"/>
                </a:ext>
              </a:extLst>
            </p:cNvPr>
            <p:cNvSpPr/>
            <p:nvPr/>
          </p:nvSpPr>
          <p:spPr>
            <a:xfrm>
              <a:off x="3917292" y="299373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3" name="Freeform: Shape 4982">
              <a:extLst>
                <a:ext uri="{FF2B5EF4-FFF2-40B4-BE49-F238E27FC236}">
                  <a16:creationId xmlns:a16="http://schemas.microsoft.com/office/drawing/2014/main" id="{9F1AA051-34F1-A77C-9E22-FDB9B35B6107}"/>
                </a:ext>
              </a:extLst>
            </p:cNvPr>
            <p:cNvSpPr/>
            <p:nvPr/>
          </p:nvSpPr>
          <p:spPr>
            <a:xfrm>
              <a:off x="3917292" y="3160477"/>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84" name="Freeform: Shape 4983">
              <a:extLst>
                <a:ext uri="{FF2B5EF4-FFF2-40B4-BE49-F238E27FC236}">
                  <a16:creationId xmlns:a16="http://schemas.microsoft.com/office/drawing/2014/main" id="{CA5BB5AA-69DB-9F03-9DCB-942E50A54398}"/>
                </a:ext>
              </a:extLst>
            </p:cNvPr>
            <p:cNvSpPr/>
            <p:nvPr/>
          </p:nvSpPr>
          <p:spPr>
            <a:xfrm>
              <a:off x="3917292" y="333198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5" name="Freeform: Shape 4984">
              <a:extLst>
                <a:ext uri="{FF2B5EF4-FFF2-40B4-BE49-F238E27FC236}">
                  <a16:creationId xmlns:a16="http://schemas.microsoft.com/office/drawing/2014/main" id="{A393AB24-2C61-F553-0241-9F792083DA16}"/>
                </a:ext>
              </a:extLst>
            </p:cNvPr>
            <p:cNvSpPr/>
            <p:nvPr/>
          </p:nvSpPr>
          <p:spPr>
            <a:xfrm>
              <a:off x="3917292" y="350349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6" name="Freeform: Shape 4985">
              <a:extLst>
                <a:ext uri="{FF2B5EF4-FFF2-40B4-BE49-F238E27FC236}">
                  <a16:creationId xmlns:a16="http://schemas.microsoft.com/office/drawing/2014/main" id="{484D9E3E-121D-ACDA-5161-EA676DC41339}"/>
                </a:ext>
              </a:extLst>
            </p:cNvPr>
            <p:cNvSpPr/>
            <p:nvPr/>
          </p:nvSpPr>
          <p:spPr>
            <a:xfrm>
              <a:off x="3917292" y="367500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7" name="Freeform: Shape 4986">
              <a:extLst>
                <a:ext uri="{FF2B5EF4-FFF2-40B4-BE49-F238E27FC236}">
                  <a16:creationId xmlns:a16="http://schemas.microsoft.com/office/drawing/2014/main" id="{67C75206-72FA-EA35-3BA5-BC3ADC5607D8}"/>
                </a:ext>
              </a:extLst>
            </p:cNvPr>
            <p:cNvSpPr/>
            <p:nvPr/>
          </p:nvSpPr>
          <p:spPr>
            <a:xfrm>
              <a:off x="3917292" y="384174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8" name="Freeform: Shape 4987">
              <a:extLst>
                <a:ext uri="{FF2B5EF4-FFF2-40B4-BE49-F238E27FC236}">
                  <a16:creationId xmlns:a16="http://schemas.microsoft.com/office/drawing/2014/main" id="{FBB2B125-6535-F0B5-79E4-BE497E6837AB}"/>
                </a:ext>
              </a:extLst>
            </p:cNvPr>
            <p:cNvSpPr/>
            <p:nvPr/>
          </p:nvSpPr>
          <p:spPr>
            <a:xfrm>
              <a:off x="3917292" y="401325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9" name="Freeform: Shape 4988">
              <a:extLst>
                <a:ext uri="{FF2B5EF4-FFF2-40B4-BE49-F238E27FC236}">
                  <a16:creationId xmlns:a16="http://schemas.microsoft.com/office/drawing/2014/main" id="{D5E54BF6-D8E8-441C-B206-A7A8FE2D595A}"/>
                </a:ext>
              </a:extLst>
            </p:cNvPr>
            <p:cNvSpPr/>
            <p:nvPr/>
          </p:nvSpPr>
          <p:spPr>
            <a:xfrm>
              <a:off x="3917292" y="418475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90" name="Freeform: Shape 4989">
              <a:extLst>
                <a:ext uri="{FF2B5EF4-FFF2-40B4-BE49-F238E27FC236}">
                  <a16:creationId xmlns:a16="http://schemas.microsoft.com/office/drawing/2014/main" id="{F3F93657-EAFD-8251-E3F2-EAD351626C1B}"/>
                </a:ext>
              </a:extLst>
            </p:cNvPr>
            <p:cNvSpPr/>
            <p:nvPr/>
          </p:nvSpPr>
          <p:spPr>
            <a:xfrm>
              <a:off x="3917292" y="4351503"/>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91" name="Freeform: Shape 4990">
              <a:extLst>
                <a:ext uri="{FF2B5EF4-FFF2-40B4-BE49-F238E27FC236}">
                  <a16:creationId xmlns:a16="http://schemas.microsoft.com/office/drawing/2014/main" id="{7DF26E0F-8669-CACF-A556-02292EF43EC9}"/>
                </a:ext>
              </a:extLst>
            </p:cNvPr>
            <p:cNvSpPr/>
            <p:nvPr/>
          </p:nvSpPr>
          <p:spPr>
            <a:xfrm>
              <a:off x="3917292" y="452301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92" name="Freeform: Shape 4991">
              <a:extLst>
                <a:ext uri="{FF2B5EF4-FFF2-40B4-BE49-F238E27FC236}">
                  <a16:creationId xmlns:a16="http://schemas.microsoft.com/office/drawing/2014/main" id="{9550D2A1-7D13-1868-AD32-82D186E1D398}"/>
                </a:ext>
              </a:extLst>
            </p:cNvPr>
            <p:cNvSpPr/>
            <p:nvPr/>
          </p:nvSpPr>
          <p:spPr>
            <a:xfrm>
              <a:off x="3917292" y="469451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5018" name="Freeform: Shape 5017">
              <a:extLst>
                <a:ext uri="{FF2B5EF4-FFF2-40B4-BE49-F238E27FC236}">
                  <a16:creationId xmlns:a16="http://schemas.microsoft.com/office/drawing/2014/main" id="{6BC14DB4-EB26-DBB0-2654-0680ACDB7F97}"/>
                </a:ext>
              </a:extLst>
            </p:cNvPr>
            <p:cNvSpPr/>
            <p:nvPr/>
          </p:nvSpPr>
          <p:spPr>
            <a:xfrm>
              <a:off x="3917292" y="486602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5019" name="Freeform: Shape 5018">
              <a:extLst>
                <a:ext uri="{FF2B5EF4-FFF2-40B4-BE49-F238E27FC236}">
                  <a16:creationId xmlns:a16="http://schemas.microsoft.com/office/drawing/2014/main" id="{36FC11F8-3F8D-74F0-3FA5-0ADEDB35381D}"/>
                </a:ext>
              </a:extLst>
            </p:cNvPr>
            <p:cNvSpPr/>
            <p:nvPr/>
          </p:nvSpPr>
          <p:spPr>
            <a:xfrm>
              <a:off x="3917292" y="503276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5020" name="Freeform: Shape 5019">
              <a:extLst>
                <a:ext uri="{FF2B5EF4-FFF2-40B4-BE49-F238E27FC236}">
                  <a16:creationId xmlns:a16="http://schemas.microsoft.com/office/drawing/2014/main" id="{88C7E5B7-93FB-E059-FDBD-F2F833402B40}"/>
                </a:ext>
              </a:extLst>
            </p:cNvPr>
            <p:cNvSpPr/>
            <p:nvPr/>
          </p:nvSpPr>
          <p:spPr>
            <a:xfrm>
              <a:off x="3917292" y="520427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5021" name="Freeform: Shape 5020">
              <a:extLst>
                <a:ext uri="{FF2B5EF4-FFF2-40B4-BE49-F238E27FC236}">
                  <a16:creationId xmlns:a16="http://schemas.microsoft.com/office/drawing/2014/main" id="{2AB24870-3499-35F2-82BC-46FDD5EAA7BA}"/>
                </a:ext>
              </a:extLst>
            </p:cNvPr>
            <p:cNvSpPr/>
            <p:nvPr/>
          </p:nvSpPr>
          <p:spPr>
            <a:xfrm>
              <a:off x="3917292" y="537578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2" name="Freeform: Shape 5021">
              <a:extLst>
                <a:ext uri="{FF2B5EF4-FFF2-40B4-BE49-F238E27FC236}">
                  <a16:creationId xmlns:a16="http://schemas.microsoft.com/office/drawing/2014/main" id="{5AE02EEC-90EC-8D89-3B55-F81E9053265A}"/>
                </a:ext>
              </a:extLst>
            </p:cNvPr>
            <p:cNvSpPr/>
            <p:nvPr/>
          </p:nvSpPr>
          <p:spPr>
            <a:xfrm>
              <a:off x="3917292" y="5542528"/>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5023" name="Freeform: Shape 5022">
              <a:extLst>
                <a:ext uri="{FF2B5EF4-FFF2-40B4-BE49-F238E27FC236}">
                  <a16:creationId xmlns:a16="http://schemas.microsoft.com/office/drawing/2014/main" id="{C1276A49-D219-97B0-A99E-C72745E58DAF}"/>
                </a:ext>
              </a:extLst>
            </p:cNvPr>
            <p:cNvSpPr/>
            <p:nvPr/>
          </p:nvSpPr>
          <p:spPr>
            <a:xfrm>
              <a:off x="3917292" y="571403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4" name="Freeform: Shape 5023">
              <a:extLst>
                <a:ext uri="{FF2B5EF4-FFF2-40B4-BE49-F238E27FC236}">
                  <a16:creationId xmlns:a16="http://schemas.microsoft.com/office/drawing/2014/main" id="{43D33592-1857-38F5-3E7B-3EBDF6F1B112}"/>
                </a:ext>
              </a:extLst>
            </p:cNvPr>
            <p:cNvSpPr/>
            <p:nvPr/>
          </p:nvSpPr>
          <p:spPr>
            <a:xfrm>
              <a:off x="3917292" y="588554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5" name="Freeform: Shape 5024">
              <a:extLst>
                <a:ext uri="{FF2B5EF4-FFF2-40B4-BE49-F238E27FC236}">
                  <a16:creationId xmlns:a16="http://schemas.microsoft.com/office/drawing/2014/main" id="{9D080A2D-2D9F-2C2F-CE00-DD69DD772B3C}"/>
                </a:ext>
              </a:extLst>
            </p:cNvPr>
            <p:cNvSpPr/>
            <p:nvPr/>
          </p:nvSpPr>
          <p:spPr>
            <a:xfrm>
              <a:off x="3917292" y="605705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6" name="Freeform: Shape 5025">
              <a:extLst>
                <a:ext uri="{FF2B5EF4-FFF2-40B4-BE49-F238E27FC236}">
                  <a16:creationId xmlns:a16="http://schemas.microsoft.com/office/drawing/2014/main" id="{E94F1690-78BA-645B-ACDC-171492EDEB8B}"/>
                </a:ext>
              </a:extLst>
            </p:cNvPr>
            <p:cNvSpPr/>
            <p:nvPr/>
          </p:nvSpPr>
          <p:spPr>
            <a:xfrm>
              <a:off x="3917292" y="622379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5027" name="Freeform: Shape 5026">
              <a:extLst>
                <a:ext uri="{FF2B5EF4-FFF2-40B4-BE49-F238E27FC236}">
                  <a16:creationId xmlns:a16="http://schemas.microsoft.com/office/drawing/2014/main" id="{EE15E94E-BF66-6BA3-69FF-259FF34C0D98}"/>
                </a:ext>
              </a:extLst>
            </p:cNvPr>
            <p:cNvSpPr/>
            <p:nvPr/>
          </p:nvSpPr>
          <p:spPr>
            <a:xfrm>
              <a:off x="3917292" y="639530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8" name="Freeform: Shape 5027">
              <a:extLst>
                <a:ext uri="{FF2B5EF4-FFF2-40B4-BE49-F238E27FC236}">
                  <a16:creationId xmlns:a16="http://schemas.microsoft.com/office/drawing/2014/main" id="{7E060D60-2B1D-6FA9-D321-6F74AD6A580C}"/>
                </a:ext>
              </a:extLst>
            </p:cNvPr>
            <p:cNvSpPr/>
            <p:nvPr/>
          </p:nvSpPr>
          <p:spPr>
            <a:xfrm>
              <a:off x="3917293" y="656680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9" name="Freeform: Shape 5028">
              <a:extLst>
                <a:ext uri="{FF2B5EF4-FFF2-40B4-BE49-F238E27FC236}">
                  <a16:creationId xmlns:a16="http://schemas.microsoft.com/office/drawing/2014/main" id="{766C6AED-F81C-85E0-63E0-9F513B57DD67}"/>
                </a:ext>
              </a:extLst>
            </p:cNvPr>
            <p:cNvSpPr/>
            <p:nvPr/>
          </p:nvSpPr>
          <p:spPr>
            <a:xfrm>
              <a:off x="4079273" y="9499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30" name="Freeform: Shape 5029">
              <a:extLst>
                <a:ext uri="{FF2B5EF4-FFF2-40B4-BE49-F238E27FC236}">
                  <a16:creationId xmlns:a16="http://schemas.microsoft.com/office/drawing/2014/main" id="{F9B4ED36-2693-97F3-435B-7CB98269C626}"/>
                </a:ext>
              </a:extLst>
            </p:cNvPr>
            <p:cNvSpPr/>
            <p:nvPr/>
          </p:nvSpPr>
          <p:spPr>
            <a:xfrm>
              <a:off x="4079273" y="11214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31" name="Freeform: Shape 5030">
              <a:extLst>
                <a:ext uri="{FF2B5EF4-FFF2-40B4-BE49-F238E27FC236}">
                  <a16:creationId xmlns:a16="http://schemas.microsoft.com/office/drawing/2014/main" id="{E0C272FB-6704-E0A7-A739-08429EAB563D}"/>
                </a:ext>
              </a:extLst>
            </p:cNvPr>
            <p:cNvSpPr/>
            <p:nvPr/>
          </p:nvSpPr>
          <p:spPr>
            <a:xfrm>
              <a:off x="4079273" y="128818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32" name="Freeform: Shape 5031">
              <a:extLst>
                <a:ext uri="{FF2B5EF4-FFF2-40B4-BE49-F238E27FC236}">
                  <a16:creationId xmlns:a16="http://schemas.microsoft.com/office/drawing/2014/main" id="{E77A0F3E-2BEE-9C4D-66D6-270C7F7004DA}"/>
                </a:ext>
              </a:extLst>
            </p:cNvPr>
            <p:cNvSpPr/>
            <p:nvPr/>
          </p:nvSpPr>
          <p:spPr>
            <a:xfrm>
              <a:off x="4079273" y="14596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58" name="Freeform: Shape 5057">
              <a:extLst>
                <a:ext uri="{FF2B5EF4-FFF2-40B4-BE49-F238E27FC236}">
                  <a16:creationId xmlns:a16="http://schemas.microsoft.com/office/drawing/2014/main" id="{AEFCC658-431F-C211-7792-08F5E55C3205}"/>
                </a:ext>
              </a:extLst>
            </p:cNvPr>
            <p:cNvSpPr/>
            <p:nvPr/>
          </p:nvSpPr>
          <p:spPr>
            <a:xfrm>
              <a:off x="4079273" y="16312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59" name="Freeform: Shape 5058">
              <a:extLst>
                <a:ext uri="{FF2B5EF4-FFF2-40B4-BE49-F238E27FC236}">
                  <a16:creationId xmlns:a16="http://schemas.microsoft.com/office/drawing/2014/main" id="{8B225C41-1A81-E1DC-D92B-74A36AAA6DA9}"/>
                </a:ext>
              </a:extLst>
            </p:cNvPr>
            <p:cNvSpPr/>
            <p:nvPr/>
          </p:nvSpPr>
          <p:spPr>
            <a:xfrm>
              <a:off x="4079273" y="18027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0" name="Freeform: Shape 5059">
              <a:extLst>
                <a:ext uri="{FF2B5EF4-FFF2-40B4-BE49-F238E27FC236}">
                  <a16:creationId xmlns:a16="http://schemas.microsoft.com/office/drawing/2014/main" id="{34C9BFDE-9C54-948A-5595-3C118B01FFEA}"/>
                </a:ext>
              </a:extLst>
            </p:cNvPr>
            <p:cNvSpPr/>
            <p:nvPr/>
          </p:nvSpPr>
          <p:spPr>
            <a:xfrm>
              <a:off x="4079273" y="196945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61" name="Freeform: Shape 5060">
              <a:extLst>
                <a:ext uri="{FF2B5EF4-FFF2-40B4-BE49-F238E27FC236}">
                  <a16:creationId xmlns:a16="http://schemas.microsoft.com/office/drawing/2014/main" id="{D7E43EB5-CB8B-25D6-C621-9C36AA941DBB}"/>
                </a:ext>
              </a:extLst>
            </p:cNvPr>
            <p:cNvSpPr/>
            <p:nvPr/>
          </p:nvSpPr>
          <p:spPr>
            <a:xfrm>
              <a:off x="4079273" y="214095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2" name="Freeform: Shape 5061">
              <a:extLst>
                <a:ext uri="{FF2B5EF4-FFF2-40B4-BE49-F238E27FC236}">
                  <a16:creationId xmlns:a16="http://schemas.microsoft.com/office/drawing/2014/main" id="{57645B6A-408A-5CAC-C372-054F468B836D}"/>
                </a:ext>
              </a:extLst>
            </p:cNvPr>
            <p:cNvSpPr/>
            <p:nvPr/>
          </p:nvSpPr>
          <p:spPr>
            <a:xfrm>
              <a:off x="4079273" y="231246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3" name="Freeform: Shape 5062">
              <a:extLst>
                <a:ext uri="{FF2B5EF4-FFF2-40B4-BE49-F238E27FC236}">
                  <a16:creationId xmlns:a16="http://schemas.microsoft.com/office/drawing/2014/main" id="{20AA07F8-ACF1-A172-E1EF-EA4AD82714EB}"/>
                </a:ext>
              </a:extLst>
            </p:cNvPr>
            <p:cNvSpPr/>
            <p:nvPr/>
          </p:nvSpPr>
          <p:spPr>
            <a:xfrm>
              <a:off x="4079273" y="247921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64" name="Freeform: Shape 5063">
              <a:extLst>
                <a:ext uri="{FF2B5EF4-FFF2-40B4-BE49-F238E27FC236}">
                  <a16:creationId xmlns:a16="http://schemas.microsoft.com/office/drawing/2014/main" id="{353B6CD0-6851-B128-ED37-34CD6B7970A5}"/>
                </a:ext>
              </a:extLst>
            </p:cNvPr>
            <p:cNvSpPr/>
            <p:nvPr/>
          </p:nvSpPr>
          <p:spPr>
            <a:xfrm>
              <a:off x="4079273" y="265071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5" name="Freeform: Shape 5064">
              <a:extLst>
                <a:ext uri="{FF2B5EF4-FFF2-40B4-BE49-F238E27FC236}">
                  <a16:creationId xmlns:a16="http://schemas.microsoft.com/office/drawing/2014/main" id="{7574CEA3-A2D2-ED05-DDC2-C404E6C81AF5}"/>
                </a:ext>
              </a:extLst>
            </p:cNvPr>
            <p:cNvSpPr/>
            <p:nvPr/>
          </p:nvSpPr>
          <p:spPr>
            <a:xfrm>
              <a:off x="4079273" y="28222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6" name="Freeform: Shape 5065">
              <a:extLst>
                <a:ext uri="{FF2B5EF4-FFF2-40B4-BE49-F238E27FC236}">
                  <a16:creationId xmlns:a16="http://schemas.microsoft.com/office/drawing/2014/main" id="{AD751E1A-948A-0FBE-A855-F742182AB395}"/>
                </a:ext>
              </a:extLst>
            </p:cNvPr>
            <p:cNvSpPr/>
            <p:nvPr/>
          </p:nvSpPr>
          <p:spPr>
            <a:xfrm>
              <a:off x="4079273" y="29937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7" name="Freeform: Shape 5066">
              <a:extLst>
                <a:ext uri="{FF2B5EF4-FFF2-40B4-BE49-F238E27FC236}">
                  <a16:creationId xmlns:a16="http://schemas.microsoft.com/office/drawing/2014/main" id="{9932B5AA-E95C-DBF6-A06F-00345514A59E}"/>
                </a:ext>
              </a:extLst>
            </p:cNvPr>
            <p:cNvSpPr/>
            <p:nvPr/>
          </p:nvSpPr>
          <p:spPr>
            <a:xfrm>
              <a:off x="4079273" y="31604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68" name="Freeform: Shape 5067">
              <a:extLst>
                <a:ext uri="{FF2B5EF4-FFF2-40B4-BE49-F238E27FC236}">
                  <a16:creationId xmlns:a16="http://schemas.microsoft.com/office/drawing/2014/main" id="{361E23B7-F83B-C869-9BF6-51460BF93337}"/>
                </a:ext>
              </a:extLst>
            </p:cNvPr>
            <p:cNvSpPr/>
            <p:nvPr/>
          </p:nvSpPr>
          <p:spPr>
            <a:xfrm>
              <a:off x="4079273" y="333198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9" name="Freeform: Shape 5068">
              <a:extLst>
                <a:ext uri="{FF2B5EF4-FFF2-40B4-BE49-F238E27FC236}">
                  <a16:creationId xmlns:a16="http://schemas.microsoft.com/office/drawing/2014/main" id="{716001D6-E315-6C6F-DC0B-09AF38B6EF17}"/>
                </a:ext>
              </a:extLst>
            </p:cNvPr>
            <p:cNvSpPr/>
            <p:nvPr/>
          </p:nvSpPr>
          <p:spPr>
            <a:xfrm>
              <a:off x="4079273" y="35034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70" name="Freeform: Shape 5069">
              <a:extLst>
                <a:ext uri="{FF2B5EF4-FFF2-40B4-BE49-F238E27FC236}">
                  <a16:creationId xmlns:a16="http://schemas.microsoft.com/office/drawing/2014/main" id="{455D97DA-7B76-F0ED-B72F-593E06D0D65F}"/>
                </a:ext>
              </a:extLst>
            </p:cNvPr>
            <p:cNvSpPr/>
            <p:nvPr/>
          </p:nvSpPr>
          <p:spPr>
            <a:xfrm>
              <a:off x="4079273" y="367499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71" name="Freeform: Shape 5070">
              <a:extLst>
                <a:ext uri="{FF2B5EF4-FFF2-40B4-BE49-F238E27FC236}">
                  <a16:creationId xmlns:a16="http://schemas.microsoft.com/office/drawing/2014/main" id="{87B5944E-2450-8E39-0807-7220A0BCBC0E}"/>
                </a:ext>
              </a:extLst>
            </p:cNvPr>
            <p:cNvSpPr/>
            <p:nvPr/>
          </p:nvSpPr>
          <p:spPr>
            <a:xfrm>
              <a:off x="4079273" y="384174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72" name="Freeform: Shape 5071">
              <a:extLst>
                <a:ext uri="{FF2B5EF4-FFF2-40B4-BE49-F238E27FC236}">
                  <a16:creationId xmlns:a16="http://schemas.microsoft.com/office/drawing/2014/main" id="{21B5D56B-180C-E824-A186-FACDAE06E41D}"/>
                </a:ext>
              </a:extLst>
            </p:cNvPr>
            <p:cNvSpPr/>
            <p:nvPr/>
          </p:nvSpPr>
          <p:spPr>
            <a:xfrm>
              <a:off x="4079273" y="40132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98" name="Freeform: Shape 5097">
              <a:extLst>
                <a:ext uri="{FF2B5EF4-FFF2-40B4-BE49-F238E27FC236}">
                  <a16:creationId xmlns:a16="http://schemas.microsoft.com/office/drawing/2014/main" id="{6B34E2D2-51A2-A6FF-F8B6-2B774F8642E7}"/>
                </a:ext>
              </a:extLst>
            </p:cNvPr>
            <p:cNvSpPr/>
            <p:nvPr/>
          </p:nvSpPr>
          <p:spPr>
            <a:xfrm>
              <a:off x="4079273" y="418475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99" name="Freeform: Shape 5098">
              <a:extLst>
                <a:ext uri="{FF2B5EF4-FFF2-40B4-BE49-F238E27FC236}">
                  <a16:creationId xmlns:a16="http://schemas.microsoft.com/office/drawing/2014/main" id="{4D29BC86-C964-7083-FD14-2B997678C7F4}"/>
                </a:ext>
              </a:extLst>
            </p:cNvPr>
            <p:cNvSpPr/>
            <p:nvPr/>
          </p:nvSpPr>
          <p:spPr>
            <a:xfrm>
              <a:off x="4079273" y="435150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100" name="Freeform: Shape 5099">
              <a:extLst>
                <a:ext uri="{FF2B5EF4-FFF2-40B4-BE49-F238E27FC236}">
                  <a16:creationId xmlns:a16="http://schemas.microsoft.com/office/drawing/2014/main" id="{43316E13-DE51-3BD9-FCA1-EA407D13E18C}"/>
                </a:ext>
              </a:extLst>
            </p:cNvPr>
            <p:cNvSpPr/>
            <p:nvPr/>
          </p:nvSpPr>
          <p:spPr>
            <a:xfrm>
              <a:off x="4079273" y="452300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1" name="Freeform: Shape 5100">
              <a:extLst>
                <a:ext uri="{FF2B5EF4-FFF2-40B4-BE49-F238E27FC236}">
                  <a16:creationId xmlns:a16="http://schemas.microsoft.com/office/drawing/2014/main" id="{98DAD3DC-835D-14B9-379B-491B28CA280C}"/>
                </a:ext>
              </a:extLst>
            </p:cNvPr>
            <p:cNvSpPr/>
            <p:nvPr/>
          </p:nvSpPr>
          <p:spPr>
            <a:xfrm>
              <a:off x="4079273" y="46945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2" name="Freeform: Shape 5101">
              <a:extLst>
                <a:ext uri="{FF2B5EF4-FFF2-40B4-BE49-F238E27FC236}">
                  <a16:creationId xmlns:a16="http://schemas.microsoft.com/office/drawing/2014/main" id="{999EAD9E-ADCF-2E74-5AFA-0159A334D615}"/>
                </a:ext>
              </a:extLst>
            </p:cNvPr>
            <p:cNvSpPr/>
            <p:nvPr/>
          </p:nvSpPr>
          <p:spPr>
            <a:xfrm>
              <a:off x="4079273" y="48660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3" name="Freeform: Shape 5102">
              <a:extLst>
                <a:ext uri="{FF2B5EF4-FFF2-40B4-BE49-F238E27FC236}">
                  <a16:creationId xmlns:a16="http://schemas.microsoft.com/office/drawing/2014/main" id="{307CA536-1991-2ABA-B526-284AA8FAD5C9}"/>
                </a:ext>
              </a:extLst>
            </p:cNvPr>
            <p:cNvSpPr/>
            <p:nvPr/>
          </p:nvSpPr>
          <p:spPr>
            <a:xfrm>
              <a:off x="4079273" y="503276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104" name="Freeform: Shape 5103">
              <a:extLst>
                <a:ext uri="{FF2B5EF4-FFF2-40B4-BE49-F238E27FC236}">
                  <a16:creationId xmlns:a16="http://schemas.microsoft.com/office/drawing/2014/main" id="{BE105408-4C0B-BD8F-6640-D12A401947BA}"/>
                </a:ext>
              </a:extLst>
            </p:cNvPr>
            <p:cNvSpPr/>
            <p:nvPr/>
          </p:nvSpPr>
          <p:spPr>
            <a:xfrm>
              <a:off x="4079273" y="520427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5" name="Freeform: Shape 5104">
              <a:extLst>
                <a:ext uri="{FF2B5EF4-FFF2-40B4-BE49-F238E27FC236}">
                  <a16:creationId xmlns:a16="http://schemas.microsoft.com/office/drawing/2014/main" id="{9C828FAC-1406-33FB-BF1A-5D4804B2C5D8}"/>
                </a:ext>
              </a:extLst>
            </p:cNvPr>
            <p:cNvSpPr/>
            <p:nvPr/>
          </p:nvSpPr>
          <p:spPr>
            <a:xfrm>
              <a:off x="4079273" y="53757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06" name="Freeform: Shape 5105">
              <a:extLst>
                <a:ext uri="{FF2B5EF4-FFF2-40B4-BE49-F238E27FC236}">
                  <a16:creationId xmlns:a16="http://schemas.microsoft.com/office/drawing/2014/main" id="{DBCF9CC7-08EB-819D-28DF-5841DA77DF19}"/>
                </a:ext>
              </a:extLst>
            </p:cNvPr>
            <p:cNvSpPr/>
            <p:nvPr/>
          </p:nvSpPr>
          <p:spPr>
            <a:xfrm>
              <a:off x="4079273" y="554252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107" name="Freeform: Shape 5106">
              <a:extLst>
                <a:ext uri="{FF2B5EF4-FFF2-40B4-BE49-F238E27FC236}">
                  <a16:creationId xmlns:a16="http://schemas.microsoft.com/office/drawing/2014/main" id="{B3E0DCC0-64EE-9F18-CFD8-DB79398A5BBF}"/>
                </a:ext>
              </a:extLst>
            </p:cNvPr>
            <p:cNvSpPr/>
            <p:nvPr/>
          </p:nvSpPr>
          <p:spPr>
            <a:xfrm>
              <a:off x="4079273" y="57140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08" name="Freeform: Shape 5107">
              <a:extLst>
                <a:ext uri="{FF2B5EF4-FFF2-40B4-BE49-F238E27FC236}">
                  <a16:creationId xmlns:a16="http://schemas.microsoft.com/office/drawing/2014/main" id="{AC53DAC1-FC92-D179-A81E-F56DF8B61A00}"/>
                </a:ext>
              </a:extLst>
            </p:cNvPr>
            <p:cNvSpPr/>
            <p:nvPr/>
          </p:nvSpPr>
          <p:spPr>
            <a:xfrm>
              <a:off x="4079273" y="588554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09" name="Freeform: Shape 5108">
              <a:extLst>
                <a:ext uri="{FF2B5EF4-FFF2-40B4-BE49-F238E27FC236}">
                  <a16:creationId xmlns:a16="http://schemas.microsoft.com/office/drawing/2014/main" id="{C88DD423-FE26-E5EF-A75E-146553184550}"/>
                </a:ext>
              </a:extLst>
            </p:cNvPr>
            <p:cNvSpPr/>
            <p:nvPr/>
          </p:nvSpPr>
          <p:spPr>
            <a:xfrm>
              <a:off x="4079273" y="60570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10" name="Freeform: Shape 5109">
              <a:extLst>
                <a:ext uri="{FF2B5EF4-FFF2-40B4-BE49-F238E27FC236}">
                  <a16:creationId xmlns:a16="http://schemas.microsoft.com/office/drawing/2014/main" id="{A888D548-0F13-E4A2-BE2B-8C1EF62F4A47}"/>
                </a:ext>
              </a:extLst>
            </p:cNvPr>
            <p:cNvSpPr/>
            <p:nvPr/>
          </p:nvSpPr>
          <p:spPr>
            <a:xfrm>
              <a:off x="4079273" y="62237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111" name="Freeform: Shape 5110">
              <a:extLst>
                <a:ext uri="{FF2B5EF4-FFF2-40B4-BE49-F238E27FC236}">
                  <a16:creationId xmlns:a16="http://schemas.microsoft.com/office/drawing/2014/main" id="{FF098EC5-B5E6-84C8-40A9-D41D1996EE5E}"/>
                </a:ext>
              </a:extLst>
            </p:cNvPr>
            <p:cNvSpPr/>
            <p:nvPr/>
          </p:nvSpPr>
          <p:spPr>
            <a:xfrm>
              <a:off x="4079273" y="639530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12" name="Freeform: Shape 5111">
              <a:extLst>
                <a:ext uri="{FF2B5EF4-FFF2-40B4-BE49-F238E27FC236}">
                  <a16:creationId xmlns:a16="http://schemas.microsoft.com/office/drawing/2014/main" id="{5529768B-EF1D-28C7-D962-0BF1017614AF}"/>
                </a:ext>
              </a:extLst>
            </p:cNvPr>
            <p:cNvSpPr/>
            <p:nvPr/>
          </p:nvSpPr>
          <p:spPr>
            <a:xfrm>
              <a:off x="4079274" y="65668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38" name="Freeform: Shape 5137">
              <a:extLst>
                <a:ext uri="{FF2B5EF4-FFF2-40B4-BE49-F238E27FC236}">
                  <a16:creationId xmlns:a16="http://schemas.microsoft.com/office/drawing/2014/main" id="{AF45B954-4F81-6BA3-A09D-9E3B66696757}"/>
                </a:ext>
              </a:extLst>
            </p:cNvPr>
            <p:cNvSpPr/>
            <p:nvPr/>
          </p:nvSpPr>
          <p:spPr>
            <a:xfrm>
              <a:off x="4246017" y="9499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39" name="Freeform: Shape 5138">
              <a:extLst>
                <a:ext uri="{FF2B5EF4-FFF2-40B4-BE49-F238E27FC236}">
                  <a16:creationId xmlns:a16="http://schemas.microsoft.com/office/drawing/2014/main" id="{9D7BEA71-A5DA-185F-C7CA-0A6919ACBE12}"/>
                </a:ext>
              </a:extLst>
            </p:cNvPr>
            <p:cNvSpPr/>
            <p:nvPr/>
          </p:nvSpPr>
          <p:spPr>
            <a:xfrm>
              <a:off x="4246017" y="11214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0" name="Freeform: Shape 5139">
              <a:extLst>
                <a:ext uri="{FF2B5EF4-FFF2-40B4-BE49-F238E27FC236}">
                  <a16:creationId xmlns:a16="http://schemas.microsoft.com/office/drawing/2014/main" id="{B39DA262-EE66-F846-24E7-BE3EAB0BB3BB}"/>
                </a:ext>
              </a:extLst>
            </p:cNvPr>
            <p:cNvSpPr/>
            <p:nvPr/>
          </p:nvSpPr>
          <p:spPr>
            <a:xfrm>
              <a:off x="4246017" y="12881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41" name="Freeform: Shape 5140">
              <a:extLst>
                <a:ext uri="{FF2B5EF4-FFF2-40B4-BE49-F238E27FC236}">
                  <a16:creationId xmlns:a16="http://schemas.microsoft.com/office/drawing/2014/main" id="{5C300C0C-53CB-834F-B0FF-95E4F8D14D9D}"/>
                </a:ext>
              </a:extLst>
            </p:cNvPr>
            <p:cNvSpPr/>
            <p:nvPr/>
          </p:nvSpPr>
          <p:spPr>
            <a:xfrm>
              <a:off x="4246017" y="14596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2" name="Freeform: Shape 5141">
              <a:extLst>
                <a:ext uri="{FF2B5EF4-FFF2-40B4-BE49-F238E27FC236}">
                  <a16:creationId xmlns:a16="http://schemas.microsoft.com/office/drawing/2014/main" id="{9BBFD2C1-E233-8F1F-4124-B17E7A3D57EA}"/>
                </a:ext>
              </a:extLst>
            </p:cNvPr>
            <p:cNvSpPr/>
            <p:nvPr/>
          </p:nvSpPr>
          <p:spPr>
            <a:xfrm>
              <a:off x="4246017" y="16311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3" name="Freeform: Shape 5142">
              <a:extLst>
                <a:ext uri="{FF2B5EF4-FFF2-40B4-BE49-F238E27FC236}">
                  <a16:creationId xmlns:a16="http://schemas.microsoft.com/office/drawing/2014/main" id="{DCC97954-D296-C870-BAC3-9AD837519A8D}"/>
                </a:ext>
              </a:extLst>
            </p:cNvPr>
            <p:cNvSpPr/>
            <p:nvPr/>
          </p:nvSpPr>
          <p:spPr>
            <a:xfrm>
              <a:off x="4246017" y="180270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4" name="Freeform: Shape 5143">
              <a:extLst>
                <a:ext uri="{FF2B5EF4-FFF2-40B4-BE49-F238E27FC236}">
                  <a16:creationId xmlns:a16="http://schemas.microsoft.com/office/drawing/2014/main" id="{05A7080C-899E-EE73-0998-74F5770203EC}"/>
                </a:ext>
              </a:extLst>
            </p:cNvPr>
            <p:cNvSpPr/>
            <p:nvPr/>
          </p:nvSpPr>
          <p:spPr>
            <a:xfrm>
              <a:off x="4246017" y="196945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45" name="Freeform: Shape 5144">
              <a:extLst>
                <a:ext uri="{FF2B5EF4-FFF2-40B4-BE49-F238E27FC236}">
                  <a16:creationId xmlns:a16="http://schemas.microsoft.com/office/drawing/2014/main" id="{572D9E70-1249-24A0-374F-1306A9E76ACA}"/>
                </a:ext>
              </a:extLst>
            </p:cNvPr>
            <p:cNvSpPr/>
            <p:nvPr/>
          </p:nvSpPr>
          <p:spPr>
            <a:xfrm>
              <a:off x="4246017" y="214095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6" name="Freeform: Shape 5145">
              <a:extLst>
                <a:ext uri="{FF2B5EF4-FFF2-40B4-BE49-F238E27FC236}">
                  <a16:creationId xmlns:a16="http://schemas.microsoft.com/office/drawing/2014/main" id="{3BE9A996-618E-F9F8-1413-02899359702F}"/>
                </a:ext>
              </a:extLst>
            </p:cNvPr>
            <p:cNvSpPr/>
            <p:nvPr/>
          </p:nvSpPr>
          <p:spPr>
            <a:xfrm>
              <a:off x="4246017" y="23124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7" name="Freeform: Shape 5146">
              <a:extLst>
                <a:ext uri="{FF2B5EF4-FFF2-40B4-BE49-F238E27FC236}">
                  <a16:creationId xmlns:a16="http://schemas.microsoft.com/office/drawing/2014/main" id="{244BB409-6352-7042-C876-23263B60EA3D}"/>
                </a:ext>
              </a:extLst>
            </p:cNvPr>
            <p:cNvSpPr/>
            <p:nvPr/>
          </p:nvSpPr>
          <p:spPr>
            <a:xfrm>
              <a:off x="4246017" y="247920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48" name="Freeform: Shape 5147">
              <a:extLst>
                <a:ext uri="{FF2B5EF4-FFF2-40B4-BE49-F238E27FC236}">
                  <a16:creationId xmlns:a16="http://schemas.microsoft.com/office/drawing/2014/main" id="{A6F81EEC-035E-A982-C9C2-6C98FB4CEE77}"/>
                </a:ext>
              </a:extLst>
            </p:cNvPr>
            <p:cNvSpPr/>
            <p:nvPr/>
          </p:nvSpPr>
          <p:spPr>
            <a:xfrm>
              <a:off x="4246017" y="2650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9" name="Freeform: Shape 5148">
              <a:extLst>
                <a:ext uri="{FF2B5EF4-FFF2-40B4-BE49-F238E27FC236}">
                  <a16:creationId xmlns:a16="http://schemas.microsoft.com/office/drawing/2014/main" id="{38473F44-6804-B02D-34FB-1EFDB806A678}"/>
                </a:ext>
              </a:extLst>
            </p:cNvPr>
            <p:cNvSpPr/>
            <p:nvPr/>
          </p:nvSpPr>
          <p:spPr>
            <a:xfrm>
              <a:off x="4246017" y="28222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50" name="Freeform: Shape 5149">
              <a:extLst>
                <a:ext uri="{FF2B5EF4-FFF2-40B4-BE49-F238E27FC236}">
                  <a16:creationId xmlns:a16="http://schemas.microsoft.com/office/drawing/2014/main" id="{03085C2A-062E-08D3-666F-1E0357056B60}"/>
                </a:ext>
              </a:extLst>
            </p:cNvPr>
            <p:cNvSpPr/>
            <p:nvPr/>
          </p:nvSpPr>
          <p:spPr>
            <a:xfrm>
              <a:off x="4246017" y="299373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51" name="Freeform: Shape 5150">
              <a:extLst>
                <a:ext uri="{FF2B5EF4-FFF2-40B4-BE49-F238E27FC236}">
                  <a16:creationId xmlns:a16="http://schemas.microsoft.com/office/drawing/2014/main" id="{C47F378C-BE95-32E5-48FF-4BD35D4AEA93}"/>
                </a:ext>
              </a:extLst>
            </p:cNvPr>
            <p:cNvSpPr/>
            <p:nvPr/>
          </p:nvSpPr>
          <p:spPr>
            <a:xfrm>
              <a:off x="4246017" y="316047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52" name="Freeform: Shape 5151">
              <a:extLst>
                <a:ext uri="{FF2B5EF4-FFF2-40B4-BE49-F238E27FC236}">
                  <a16:creationId xmlns:a16="http://schemas.microsoft.com/office/drawing/2014/main" id="{73048E83-D1C4-319B-3441-2270C49666C0}"/>
                </a:ext>
              </a:extLst>
            </p:cNvPr>
            <p:cNvSpPr/>
            <p:nvPr/>
          </p:nvSpPr>
          <p:spPr>
            <a:xfrm>
              <a:off x="4246017" y="33319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78" name="Freeform: Shape 5177">
              <a:extLst>
                <a:ext uri="{FF2B5EF4-FFF2-40B4-BE49-F238E27FC236}">
                  <a16:creationId xmlns:a16="http://schemas.microsoft.com/office/drawing/2014/main" id="{D60A5EB2-FE5B-9E88-A45E-0D9C633A7B14}"/>
                </a:ext>
              </a:extLst>
            </p:cNvPr>
            <p:cNvSpPr/>
            <p:nvPr/>
          </p:nvSpPr>
          <p:spPr>
            <a:xfrm>
              <a:off x="4246017" y="35034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79" name="Freeform: Shape 5178">
              <a:extLst>
                <a:ext uri="{FF2B5EF4-FFF2-40B4-BE49-F238E27FC236}">
                  <a16:creationId xmlns:a16="http://schemas.microsoft.com/office/drawing/2014/main" id="{B0CEB6E6-A81D-47AE-407B-D6196782F692}"/>
                </a:ext>
              </a:extLst>
            </p:cNvPr>
            <p:cNvSpPr/>
            <p:nvPr/>
          </p:nvSpPr>
          <p:spPr>
            <a:xfrm>
              <a:off x="4246017" y="36749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0" name="Freeform: Shape 5179">
              <a:extLst>
                <a:ext uri="{FF2B5EF4-FFF2-40B4-BE49-F238E27FC236}">
                  <a16:creationId xmlns:a16="http://schemas.microsoft.com/office/drawing/2014/main" id="{9BADEAF7-3F99-C2B7-14C4-106445F96C9B}"/>
                </a:ext>
              </a:extLst>
            </p:cNvPr>
            <p:cNvSpPr/>
            <p:nvPr/>
          </p:nvSpPr>
          <p:spPr>
            <a:xfrm>
              <a:off x="4246017" y="384174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1" name="Freeform: Shape 5180">
              <a:extLst>
                <a:ext uri="{FF2B5EF4-FFF2-40B4-BE49-F238E27FC236}">
                  <a16:creationId xmlns:a16="http://schemas.microsoft.com/office/drawing/2014/main" id="{9B5B676D-3F2B-1661-AA93-F485376B8ED6}"/>
                </a:ext>
              </a:extLst>
            </p:cNvPr>
            <p:cNvSpPr/>
            <p:nvPr/>
          </p:nvSpPr>
          <p:spPr>
            <a:xfrm>
              <a:off x="4246017" y="401324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2" name="Freeform: Shape 5181">
              <a:extLst>
                <a:ext uri="{FF2B5EF4-FFF2-40B4-BE49-F238E27FC236}">
                  <a16:creationId xmlns:a16="http://schemas.microsoft.com/office/drawing/2014/main" id="{61A6E210-55EE-72E7-3364-A229D71869F8}"/>
                </a:ext>
              </a:extLst>
            </p:cNvPr>
            <p:cNvSpPr/>
            <p:nvPr/>
          </p:nvSpPr>
          <p:spPr>
            <a:xfrm>
              <a:off x="4246017" y="41847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3" name="Freeform: Shape 5182">
              <a:extLst>
                <a:ext uri="{FF2B5EF4-FFF2-40B4-BE49-F238E27FC236}">
                  <a16:creationId xmlns:a16="http://schemas.microsoft.com/office/drawing/2014/main" id="{4A8C8D0C-F759-19FF-199F-A56BB00ABA92}"/>
                </a:ext>
              </a:extLst>
            </p:cNvPr>
            <p:cNvSpPr/>
            <p:nvPr/>
          </p:nvSpPr>
          <p:spPr>
            <a:xfrm>
              <a:off x="4246017" y="435150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84" name="Freeform: Shape 5183">
              <a:extLst>
                <a:ext uri="{FF2B5EF4-FFF2-40B4-BE49-F238E27FC236}">
                  <a16:creationId xmlns:a16="http://schemas.microsoft.com/office/drawing/2014/main" id="{D409300C-F74D-25AF-837E-EB91984BC013}"/>
                </a:ext>
              </a:extLst>
            </p:cNvPr>
            <p:cNvSpPr/>
            <p:nvPr/>
          </p:nvSpPr>
          <p:spPr>
            <a:xfrm>
              <a:off x="4246017" y="45230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5" name="Freeform: Shape 5184">
              <a:extLst>
                <a:ext uri="{FF2B5EF4-FFF2-40B4-BE49-F238E27FC236}">
                  <a16:creationId xmlns:a16="http://schemas.microsoft.com/office/drawing/2014/main" id="{9485A3EA-B631-EBFA-C5B4-11D3D9143239}"/>
                </a:ext>
              </a:extLst>
            </p:cNvPr>
            <p:cNvSpPr/>
            <p:nvPr/>
          </p:nvSpPr>
          <p:spPr>
            <a:xfrm>
              <a:off x="4246017" y="469451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6" name="Freeform: Shape 5185">
              <a:extLst>
                <a:ext uri="{FF2B5EF4-FFF2-40B4-BE49-F238E27FC236}">
                  <a16:creationId xmlns:a16="http://schemas.microsoft.com/office/drawing/2014/main" id="{9F7C5601-310B-4ADA-D264-FD800A1BD41B}"/>
                </a:ext>
              </a:extLst>
            </p:cNvPr>
            <p:cNvSpPr/>
            <p:nvPr/>
          </p:nvSpPr>
          <p:spPr>
            <a:xfrm>
              <a:off x="4246017" y="48660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7" name="Freeform: Shape 5186">
              <a:extLst>
                <a:ext uri="{FF2B5EF4-FFF2-40B4-BE49-F238E27FC236}">
                  <a16:creationId xmlns:a16="http://schemas.microsoft.com/office/drawing/2014/main" id="{6A4D0928-E81F-2D6C-2075-4A4D9D3A7D3D}"/>
                </a:ext>
              </a:extLst>
            </p:cNvPr>
            <p:cNvSpPr/>
            <p:nvPr/>
          </p:nvSpPr>
          <p:spPr>
            <a:xfrm>
              <a:off x="4246017" y="503276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88" name="Freeform: Shape 5187">
              <a:extLst>
                <a:ext uri="{FF2B5EF4-FFF2-40B4-BE49-F238E27FC236}">
                  <a16:creationId xmlns:a16="http://schemas.microsoft.com/office/drawing/2014/main" id="{170C61E5-AE56-D0A6-EDA6-1DF06EF47090}"/>
                </a:ext>
              </a:extLst>
            </p:cNvPr>
            <p:cNvSpPr/>
            <p:nvPr/>
          </p:nvSpPr>
          <p:spPr>
            <a:xfrm>
              <a:off x="4246017" y="52042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9" name="Freeform: Shape 5188">
              <a:extLst>
                <a:ext uri="{FF2B5EF4-FFF2-40B4-BE49-F238E27FC236}">
                  <a16:creationId xmlns:a16="http://schemas.microsoft.com/office/drawing/2014/main" id="{0EB19218-60FC-EEE9-FB2D-DE4208804B43}"/>
                </a:ext>
              </a:extLst>
            </p:cNvPr>
            <p:cNvSpPr/>
            <p:nvPr/>
          </p:nvSpPr>
          <p:spPr>
            <a:xfrm>
              <a:off x="4246017" y="537578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190" name="Freeform: Shape 5189">
              <a:extLst>
                <a:ext uri="{FF2B5EF4-FFF2-40B4-BE49-F238E27FC236}">
                  <a16:creationId xmlns:a16="http://schemas.microsoft.com/office/drawing/2014/main" id="{E41FE67A-6C85-352E-3A1D-C532081F1CFF}"/>
                </a:ext>
              </a:extLst>
            </p:cNvPr>
            <p:cNvSpPr/>
            <p:nvPr/>
          </p:nvSpPr>
          <p:spPr>
            <a:xfrm>
              <a:off x="4246017" y="554252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191" name="Freeform: Shape 5190">
              <a:extLst>
                <a:ext uri="{FF2B5EF4-FFF2-40B4-BE49-F238E27FC236}">
                  <a16:creationId xmlns:a16="http://schemas.microsoft.com/office/drawing/2014/main" id="{5A2A8CC3-F9E5-FD6A-074C-908AFD576AA8}"/>
                </a:ext>
              </a:extLst>
            </p:cNvPr>
            <p:cNvSpPr/>
            <p:nvPr/>
          </p:nvSpPr>
          <p:spPr>
            <a:xfrm>
              <a:off x="4246017" y="57140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192" name="Freeform: Shape 5191">
              <a:extLst>
                <a:ext uri="{FF2B5EF4-FFF2-40B4-BE49-F238E27FC236}">
                  <a16:creationId xmlns:a16="http://schemas.microsoft.com/office/drawing/2014/main" id="{E4D0B8B4-C589-AA9E-606F-86D5B2A0205E}"/>
                </a:ext>
              </a:extLst>
            </p:cNvPr>
            <p:cNvSpPr/>
            <p:nvPr/>
          </p:nvSpPr>
          <p:spPr>
            <a:xfrm>
              <a:off x="4246017" y="588554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18" name="Freeform: Shape 5217">
              <a:extLst>
                <a:ext uri="{FF2B5EF4-FFF2-40B4-BE49-F238E27FC236}">
                  <a16:creationId xmlns:a16="http://schemas.microsoft.com/office/drawing/2014/main" id="{7593BDAD-82B8-2055-BE3D-1C34F85CCB59}"/>
                </a:ext>
              </a:extLst>
            </p:cNvPr>
            <p:cNvSpPr/>
            <p:nvPr/>
          </p:nvSpPr>
          <p:spPr>
            <a:xfrm>
              <a:off x="4246017" y="605704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19" name="Freeform: Shape 5218">
              <a:extLst>
                <a:ext uri="{FF2B5EF4-FFF2-40B4-BE49-F238E27FC236}">
                  <a16:creationId xmlns:a16="http://schemas.microsoft.com/office/drawing/2014/main" id="{7E4BCD7D-5853-B683-8993-0DCABF287293}"/>
                </a:ext>
              </a:extLst>
            </p:cNvPr>
            <p:cNvSpPr/>
            <p:nvPr/>
          </p:nvSpPr>
          <p:spPr>
            <a:xfrm>
              <a:off x="4246017" y="622379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220" name="Freeform: Shape 5219">
              <a:extLst>
                <a:ext uri="{FF2B5EF4-FFF2-40B4-BE49-F238E27FC236}">
                  <a16:creationId xmlns:a16="http://schemas.microsoft.com/office/drawing/2014/main" id="{0D6C2078-1BD2-426B-830B-5AE47DFF3B2A}"/>
                </a:ext>
              </a:extLst>
            </p:cNvPr>
            <p:cNvSpPr/>
            <p:nvPr/>
          </p:nvSpPr>
          <p:spPr>
            <a:xfrm>
              <a:off x="4246018" y="63952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21" name="Freeform: Shape 5220">
              <a:extLst>
                <a:ext uri="{FF2B5EF4-FFF2-40B4-BE49-F238E27FC236}">
                  <a16:creationId xmlns:a16="http://schemas.microsoft.com/office/drawing/2014/main" id="{0FB59CB8-3BE9-CA33-E171-D60748E8227A}"/>
                </a:ext>
              </a:extLst>
            </p:cNvPr>
            <p:cNvSpPr/>
            <p:nvPr/>
          </p:nvSpPr>
          <p:spPr>
            <a:xfrm>
              <a:off x="4246019" y="65668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22" name="Freeform: Shape 5221">
              <a:extLst>
                <a:ext uri="{FF2B5EF4-FFF2-40B4-BE49-F238E27FC236}">
                  <a16:creationId xmlns:a16="http://schemas.microsoft.com/office/drawing/2014/main" id="{0994388D-201F-75BE-94D5-2BA1534A9DBC}"/>
                </a:ext>
              </a:extLst>
            </p:cNvPr>
            <p:cNvSpPr/>
            <p:nvPr/>
          </p:nvSpPr>
          <p:spPr>
            <a:xfrm>
              <a:off x="4407999" y="9499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3" name="Freeform: Shape 5222">
              <a:extLst>
                <a:ext uri="{FF2B5EF4-FFF2-40B4-BE49-F238E27FC236}">
                  <a16:creationId xmlns:a16="http://schemas.microsoft.com/office/drawing/2014/main" id="{1E9572A8-0957-850C-A76C-1F301801F6ED}"/>
                </a:ext>
              </a:extLst>
            </p:cNvPr>
            <p:cNvSpPr/>
            <p:nvPr/>
          </p:nvSpPr>
          <p:spPr>
            <a:xfrm>
              <a:off x="4407999" y="11214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4" name="Freeform: Shape 5223">
              <a:extLst>
                <a:ext uri="{FF2B5EF4-FFF2-40B4-BE49-F238E27FC236}">
                  <a16:creationId xmlns:a16="http://schemas.microsoft.com/office/drawing/2014/main" id="{4CCE4E1B-D8CB-8A33-D4B4-BCFD5FD17A05}"/>
                </a:ext>
              </a:extLst>
            </p:cNvPr>
            <p:cNvSpPr/>
            <p:nvPr/>
          </p:nvSpPr>
          <p:spPr>
            <a:xfrm>
              <a:off x="4407999" y="12881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25" name="Freeform: Shape 5224">
              <a:extLst>
                <a:ext uri="{FF2B5EF4-FFF2-40B4-BE49-F238E27FC236}">
                  <a16:creationId xmlns:a16="http://schemas.microsoft.com/office/drawing/2014/main" id="{21A290EF-357C-4085-F538-F83D1C6B8CAA}"/>
                </a:ext>
              </a:extLst>
            </p:cNvPr>
            <p:cNvSpPr/>
            <p:nvPr/>
          </p:nvSpPr>
          <p:spPr>
            <a:xfrm>
              <a:off x="4407999" y="1459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6" name="Freeform: Shape 5225">
              <a:extLst>
                <a:ext uri="{FF2B5EF4-FFF2-40B4-BE49-F238E27FC236}">
                  <a16:creationId xmlns:a16="http://schemas.microsoft.com/office/drawing/2014/main" id="{0E3738DD-1B49-0F70-B12A-BCB7623D8C85}"/>
                </a:ext>
              </a:extLst>
            </p:cNvPr>
            <p:cNvSpPr/>
            <p:nvPr/>
          </p:nvSpPr>
          <p:spPr>
            <a:xfrm>
              <a:off x="4407999" y="16311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7" name="Freeform: Shape 5226">
              <a:extLst>
                <a:ext uri="{FF2B5EF4-FFF2-40B4-BE49-F238E27FC236}">
                  <a16:creationId xmlns:a16="http://schemas.microsoft.com/office/drawing/2014/main" id="{68BABCB1-1F74-CF5C-164F-48A0A0675D53}"/>
                </a:ext>
              </a:extLst>
            </p:cNvPr>
            <p:cNvSpPr/>
            <p:nvPr/>
          </p:nvSpPr>
          <p:spPr>
            <a:xfrm>
              <a:off x="4407999" y="18027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8" name="Freeform: Shape 5227">
              <a:extLst>
                <a:ext uri="{FF2B5EF4-FFF2-40B4-BE49-F238E27FC236}">
                  <a16:creationId xmlns:a16="http://schemas.microsoft.com/office/drawing/2014/main" id="{64554395-6D2C-808F-F568-1826C0F8BA85}"/>
                </a:ext>
              </a:extLst>
            </p:cNvPr>
            <p:cNvSpPr/>
            <p:nvPr/>
          </p:nvSpPr>
          <p:spPr>
            <a:xfrm>
              <a:off x="4407999" y="196944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29" name="Freeform: Shape 5228">
              <a:extLst>
                <a:ext uri="{FF2B5EF4-FFF2-40B4-BE49-F238E27FC236}">
                  <a16:creationId xmlns:a16="http://schemas.microsoft.com/office/drawing/2014/main" id="{C595FCC8-B6AE-D2F2-9D6D-5EE8DEE7004C}"/>
                </a:ext>
              </a:extLst>
            </p:cNvPr>
            <p:cNvSpPr/>
            <p:nvPr/>
          </p:nvSpPr>
          <p:spPr>
            <a:xfrm>
              <a:off x="4407999" y="214095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30" name="Freeform: Shape 5229">
              <a:extLst>
                <a:ext uri="{FF2B5EF4-FFF2-40B4-BE49-F238E27FC236}">
                  <a16:creationId xmlns:a16="http://schemas.microsoft.com/office/drawing/2014/main" id="{9B95EB0B-A15E-9A5B-C06F-65A45452F673}"/>
                </a:ext>
              </a:extLst>
            </p:cNvPr>
            <p:cNvSpPr/>
            <p:nvPr/>
          </p:nvSpPr>
          <p:spPr>
            <a:xfrm>
              <a:off x="4407999" y="23124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31" name="Freeform: Shape 5230">
              <a:extLst>
                <a:ext uri="{FF2B5EF4-FFF2-40B4-BE49-F238E27FC236}">
                  <a16:creationId xmlns:a16="http://schemas.microsoft.com/office/drawing/2014/main" id="{7872FEE9-8657-6CE9-6BCB-3D0D779636D0}"/>
                </a:ext>
              </a:extLst>
            </p:cNvPr>
            <p:cNvSpPr/>
            <p:nvPr/>
          </p:nvSpPr>
          <p:spPr>
            <a:xfrm>
              <a:off x="4407999" y="247920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32" name="Freeform: Shape 5231">
              <a:extLst>
                <a:ext uri="{FF2B5EF4-FFF2-40B4-BE49-F238E27FC236}">
                  <a16:creationId xmlns:a16="http://schemas.microsoft.com/office/drawing/2014/main" id="{DCC96B2D-9F81-1E11-5AB3-D4A341DFDFEC}"/>
                </a:ext>
              </a:extLst>
            </p:cNvPr>
            <p:cNvSpPr/>
            <p:nvPr/>
          </p:nvSpPr>
          <p:spPr>
            <a:xfrm>
              <a:off x="4407999" y="26507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58" name="Freeform: Shape 5257">
              <a:extLst>
                <a:ext uri="{FF2B5EF4-FFF2-40B4-BE49-F238E27FC236}">
                  <a16:creationId xmlns:a16="http://schemas.microsoft.com/office/drawing/2014/main" id="{890FFC00-1B33-347D-AF70-9768BC865600}"/>
                </a:ext>
              </a:extLst>
            </p:cNvPr>
            <p:cNvSpPr/>
            <p:nvPr/>
          </p:nvSpPr>
          <p:spPr>
            <a:xfrm>
              <a:off x="4407999" y="28222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59" name="Freeform: Shape 5258">
              <a:extLst>
                <a:ext uri="{FF2B5EF4-FFF2-40B4-BE49-F238E27FC236}">
                  <a16:creationId xmlns:a16="http://schemas.microsoft.com/office/drawing/2014/main" id="{A8A9351F-0AC8-3A74-9F52-EF1D1267E6DF}"/>
                </a:ext>
              </a:extLst>
            </p:cNvPr>
            <p:cNvSpPr/>
            <p:nvPr/>
          </p:nvSpPr>
          <p:spPr>
            <a:xfrm>
              <a:off x="4407999" y="29937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0" name="Freeform: Shape 5259">
              <a:extLst>
                <a:ext uri="{FF2B5EF4-FFF2-40B4-BE49-F238E27FC236}">
                  <a16:creationId xmlns:a16="http://schemas.microsoft.com/office/drawing/2014/main" id="{E3D883B6-7011-E16B-14CA-C75B4D3C6F1C}"/>
                </a:ext>
              </a:extLst>
            </p:cNvPr>
            <p:cNvSpPr/>
            <p:nvPr/>
          </p:nvSpPr>
          <p:spPr>
            <a:xfrm>
              <a:off x="4407999" y="31604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61" name="Freeform: Shape 5260">
              <a:extLst>
                <a:ext uri="{FF2B5EF4-FFF2-40B4-BE49-F238E27FC236}">
                  <a16:creationId xmlns:a16="http://schemas.microsoft.com/office/drawing/2014/main" id="{60F2A21E-7FC9-7FE0-308A-36064B1297E8}"/>
                </a:ext>
              </a:extLst>
            </p:cNvPr>
            <p:cNvSpPr/>
            <p:nvPr/>
          </p:nvSpPr>
          <p:spPr>
            <a:xfrm>
              <a:off x="4407999" y="33319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2" name="Freeform: Shape 5261">
              <a:extLst>
                <a:ext uri="{FF2B5EF4-FFF2-40B4-BE49-F238E27FC236}">
                  <a16:creationId xmlns:a16="http://schemas.microsoft.com/office/drawing/2014/main" id="{F34CE969-AB08-5F99-2B0F-F78FA5C47808}"/>
                </a:ext>
              </a:extLst>
            </p:cNvPr>
            <p:cNvSpPr/>
            <p:nvPr/>
          </p:nvSpPr>
          <p:spPr>
            <a:xfrm>
              <a:off x="4407999" y="35034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3" name="Freeform: Shape 5262">
              <a:extLst>
                <a:ext uri="{FF2B5EF4-FFF2-40B4-BE49-F238E27FC236}">
                  <a16:creationId xmlns:a16="http://schemas.microsoft.com/office/drawing/2014/main" id="{0267B5EB-26D2-68F5-2F89-DF6D055BA6EC}"/>
                </a:ext>
              </a:extLst>
            </p:cNvPr>
            <p:cNvSpPr/>
            <p:nvPr/>
          </p:nvSpPr>
          <p:spPr>
            <a:xfrm>
              <a:off x="4407999" y="36749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4" name="Freeform: Shape 5263">
              <a:extLst>
                <a:ext uri="{FF2B5EF4-FFF2-40B4-BE49-F238E27FC236}">
                  <a16:creationId xmlns:a16="http://schemas.microsoft.com/office/drawing/2014/main" id="{FCD6DA76-08A2-772C-87B4-341A1482B1C8}"/>
                </a:ext>
              </a:extLst>
            </p:cNvPr>
            <p:cNvSpPr/>
            <p:nvPr/>
          </p:nvSpPr>
          <p:spPr>
            <a:xfrm>
              <a:off x="4407999" y="38417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5" name="Freeform: Shape 5264">
              <a:extLst>
                <a:ext uri="{FF2B5EF4-FFF2-40B4-BE49-F238E27FC236}">
                  <a16:creationId xmlns:a16="http://schemas.microsoft.com/office/drawing/2014/main" id="{98AA0CE5-67DA-B9D7-72FF-06C800F9B723}"/>
                </a:ext>
              </a:extLst>
            </p:cNvPr>
            <p:cNvSpPr/>
            <p:nvPr/>
          </p:nvSpPr>
          <p:spPr>
            <a:xfrm>
              <a:off x="4407999" y="40132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6" name="Freeform: Shape 5265">
              <a:extLst>
                <a:ext uri="{FF2B5EF4-FFF2-40B4-BE49-F238E27FC236}">
                  <a16:creationId xmlns:a16="http://schemas.microsoft.com/office/drawing/2014/main" id="{E27EE90B-418A-3472-B16F-447E87AEE8DD}"/>
                </a:ext>
              </a:extLst>
            </p:cNvPr>
            <p:cNvSpPr/>
            <p:nvPr/>
          </p:nvSpPr>
          <p:spPr>
            <a:xfrm>
              <a:off x="4407999" y="41847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7" name="Freeform: Shape 5266">
              <a:extLst>
                <a:ext uri="{FF2B5EF4-FFF2-40B4-BE49-F238E27FC236}">
                  <a16:creationId xmlns:a16="http://schemas.microsoft.com/office/drawing/2014/main" id="{44621E6A-8622-D969-B827-647C95FC573C}"/>
                </a:ext>
              </a:extLst>
            </p:cNvPr>
            <p:cNvSpPr/>
            <p:nvPr/>
          </p:nvSpPr>
          <p:spPr>
            <a:xfrm>
              <a:off x="4407999" y="435149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68" name="Freeform: Shape 5267">
              <a:extLst>
                <a:ext uri="{FF2B5EF4-FFF2-40B4-BE49-F238E27FC236}">
                  <a16:creationId xmlns:a16="http://schemas.microsoft.com/office/drawing/2014/main" id="{A575C688-8525-6CDE-77EE-9CCE41572B6B}"/>
                </a:ext>
              </a:extLst>
            </p:cNvPr>
            <p:cNvSpPr/>
            <p:nvPr/>
          </p:nvSpPr>
          <p:spPr>
            <a:xfrm>
              <a:off x="4407999" y="4523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9" name="Freeform: Shape 5268">
              <a:extLst>
                <a:ext uri="{FF2B5EF4-FFF2-40B4-BE49-F238E27FC236}">
                  <a16:creationId xmlns:a16="http://schemas.microsoft.com/office/drawing/2014/main" id="{554AFC88-E365-BDFC-E90C-6A4D714BECAD}"/>
                </a:ext>
              </a:extLst>
            </p:cNvPr>
            <p:cNvSpPr/>
            <p:nvPr/>
          </p:nvSpPr>
          <p:spPr>
            <a:xfrm>
              <a:off x="4407999" y="46945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70" name="Freeform: Shape 5269">
              <a:extLst>
                <a:ext uri="{FF2B5EF4-FFF2-40B4-BE49-F238E27FC236}">
                  <a16:creationId xmlns:a16="http://schemas.microsoft.com/office/drawing/2014/main" id="{51111F3F-6C8B-FB3D-6133-D68DFFED2D27}"/>
                </a:ext>
              </a:extLst>
            </p:cNvPr>
            <p:cNvSpPr/>
            <p:nvPr/>
          </p:nvSpPr>
          <p:spPr>
            <a:xfrm>
              <a:off x="4407999" y="4866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71" name="Freeform: Shape 5270">
              <a:extLst>
                <a:ext uri="{FF2B5EF4-FFF2-40B4-BE49-F238E27FC236}">
                  <a16:creationId xmlns:a16="http://schemas.microsoft.com/office/drawing/2014/main" id="{5D21998A-E866-E3D3-CFEE-F2A94A306814}"/>
                </a:ext>
              </a:extLst>
            </p:cNvPr>
            <p:cNvSpPr/>
            <p:nvPr/>
          </p:nvSpPr>
          <p:spPr>
            <a:xfrm>
              <a:off x="4407999" y="503276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72" name="Freeform: Shape 5271">
              <a:extLst>
                <a:ext uri="{FF2B5EF4-FFF2-40B4-BE49-F238E27FC236}">
                  <a16:creationId xmlns:a16="http://schemas.microsoft.com/office/drawing/2014/main" id="{FD51331A-05F6-BD73-D85E-B5508EA75D41}"/>
                </a:ext>
              </a:extLst>
            </p:cNvPr>
            <p:cNvSpPr/>
            <p:nvPr/>
          </p:nvSpPr>
          <p:spPr>
            <a:xfrm>
              <a:off x="4407999" y="52042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98" name="Freeform: Shape 5297">
              <a:extLst>
                <a:ext uri="{FF2B5EF4-FFF2-40B4-BE49-F238E27FC236}">
                  <a16:creationId xmlns:a16="http://schemas.microsoft.com/office/drawing/2014/main" id="{FAE0B027-D714-9C32-BFCF-BDCBB626FC34}"/>
                </a:ext>
              </a:extLst>
            </p:cNvPr>
            <p:cNvSpPr/>
            <p:nvPr/>
          </p:nvSpPr>
          <p:spPr>
            <a:xfrm>
              <a:off x="4407999" y="53757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99" name="Freeform: Shape 5298">
              <a:extLst>
                <a:ext uri="{FF2B5EF4-FFF2-40B4-BE49-F238E27FC236}">
                  <a16:creationId xmlns:a16="http://schemas.microsoft.com/office/drawing/2014/main" id="{D0678505-582A-B4BE-CE3F-56C4A4490C8F}"/>
                </a:ext>
              </a:extLst>
            </p:cNvPr>
            <p:cNvSpPr/>
            <p:nvPr/>
          </p:nvSpPr>
          <p:spPr>
            <a:xfrm>
              <a:off x="4407999" y="55425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00" name="Freeform: Shape 5299">
              <a:extLst>
                <a:ext uri="{FF2B5EF4-FFF2-40B4-BE49-F238E27FC236}">
                  <a16:creationId xmlns:a16="http://schemas.microsoft.com/office/drawing/2014/main" id="{07A23DD4-4FD5-D641-B400-E68BFFD4CD60}"/>
                </a:ext>
              </a:extLst>
            </p:cNvPr>
            <p:cNvSpPr/>
            <p:nvPr/>
          </p:nvSpPr>
          <p:spPr>
            <a:xfrm>
              <a:off x="4407999" y="57140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1" name="Freeform: Shape 5300">
              <a:extLst>
                <a:ext uri="{FF2B5EF4-FFF2-40B4-BE49-F238E27FC236}">
                  <a16:creationId xmlns:a16="http://schemas.microsoft.com/office/drawing/2014/main" id="{CB8BBF48-B90E-FAB7-85E4-116EEFE47531}"/>
                </a:ext>
              </a:extLst>
            </p:cNvPr>
            <p:cNvSpPr/>
            <p:nvPr/>
          </p:nvSpPr>
          <p:spPr>
            <a:xfrm>
              <a:off x="4407999" y="58855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2" name="Freeform: Shape 5301">
              <a:extLst>
                <a:ext uri="{FF2B5EF4-FFF2-40B4-BE49-F238E27FC236}">
                  <a16:creationId xmlns:a16="http://schemas.microsoft.com/office/drawing/2014/main" id="{64141436-6231-0C43-826F-6CD83EAD603D}"/>
                </a:ext>
              </a:extLst>
            </p:cNvPr>
            <p:cNvSpPr/>
            <p:nvPr/>
          </p:nvSpPr>
          <p:spPr>
            <a:xfrm>
              <a:off x="4407999" y="60570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3" name="Freeform: Shape 5302">
              <a:extLst>
                <a:ext uri="{FF2B5EF4-FFF2-40B4-BE49-F238E27FC236}">
                  <a16:creationId xmlns:a16="http://schemas.microsoft.com/office/drawing/2014/main" id="{A60F21AB-B326-5ED1-9BDA-54C8A9AA0454}"/>
                </a:ext>
              </a:extLst>
            </p:cNvPr>
            <p:cNvSpPr/>
            <p:nvPr/>
          </p:nvSpPr>
          <p:spPr>
            <a:xfrm>
              <a:off x="4407999" y="622379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04" name="Freeform: Shape 5303">
              <a:extLst>
                <a:ext uri="{FF2B5EF4-FFF2-40B4-BE49-F238E27FC236}">
                  <a16:creationId xmlns:a16="http://schemas.microsoft.com/office/drawing/2014/main" id="{93D72F41-5131-FA7F-B4E3-E38F0791A85C}"/>
                </a:ext>
              </a:extLst>
            </p:cNvPr>
            <p:cNvSpPr/>
            <p:nvPr/>
          </p:nvSpPr>
          <p:spPr>
            <a:xfrm>
              <a:off x="4408000" y="63952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5" name="Freeform: Shape 5304">
              <a:extLst>
                <a:ext uri="{FF2B5EF4-FFF2-40B4-BE49-F238E27FC236}">
                  <a16:creationId xmlns:a16="http://schemas.microsoft.com/office/drawing/2014/main" id="{658D3615-1729-D985-D68A-B66057C52E6C}"/>
                </a:ext>
              </a:extLst>
            </p:cNvPr>
            <p:cNvSpPr/>
            <p:nvPr/>
          </p:nvSpPr>
          <p:spPr>
            <a:xfrm>
              <a:off x="4408001" y="65668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6" name="Freeform: Shape 5305">
              <a:extLst>
                <a:ext uri="{FF2B5EF4-FFF2-40B4-BE49-F238E27FC236}">
                  <a16:creationId xmlns:a16="http://schemas.microsoft.com/office/drawing/2014/main" id="{4D037ADE-E0A2-0810-3519-D7191AC05B3C}"/>
                </a:ext>
              </a:extLst>
            </p:cNvPr>
            <p:cNvSpPr/>
            <p:nvPr/>
          </p:nvSpPr>
          <p:spPr>
            <a:xfrm>
              <a:off x="4569980" y="9499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07" name="Freeform: Shape 5306">
              <a:extLst>
                <a:ext uri="{FF2B5EF4-FFF2-40B4-BE49-F238E27FC236}">
                  <a16:creationId xmlns:a16="http://schemas.microsoft.com/office/drawing/2014/main" id="{56D5C435-06DB-38C4-9E3E-00A8E923F213}"/>
                </a:ext>
              </a:extLst>
            </p:cNvPr>
            <p:cNvSpPr/>
            <p:nvPr/>
          </p:nvSpPr>
          <p:spPr>
            <a:xfrm>
              <a:off x="4569980" y="11214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08" name="Freeform: Shape 5307">
              <a:extLst>
                <a:ext uri="{FF2B5EF4-FFF2-40B4-BE49-F238E27FC236}">
                  <a16:creationId xmlns:a16="http://schemas.microsoft.com/office/drawing/2014/main" id="{C8DB2A93-DD69-38AB-8E05-2D9D398BA845}"/>
                </a:ext>
              </a:extLst>
            </p:cNvPr>
            <p:cNvSpPr/>
            <p:nvPr/>
          </p:nvSpPr>
          <p:spPr>
            <a:xfrm>
              <a:off x="4569980" y="12881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09" name="Freeform: Shape 5308">
              <a:extLst>
                <a:ext uri="{FF2B5EF4-FFF2-40B4-BE49-F238E27FC236}">
                  <a16:creationId xmlns:a16="http://schemas.microsoft.com/office/drawing/2014/main" id="{2F8B1758-1EBE-91FF-7653-5E605FE4F6AE}"/>
                </a:ext>
              </a:extLst>
            </p:cNvPr>
            <p:cNvSpPr/>
            <p:nvPr/>
          </p:nvSpPr>
          <p:spPr>
            <a:xfrm>
              <a:off x="4569980" y="1459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10" name="Freeform: Shape 5309">
              <a:extLst>
                <a:ext uri="{FF2B5EF4-FFF2-40B4-BE49-F238E27FC236}">
                  <a16:creationId xmlns:a16="http://schemas.microsoft.com/office/drawing/2014/main" id="{DC0E2A7E-A6E0-CB8A-1CAD-0DE47028D6B7}"/>
                </a:ext>
              </a:extLst>
            </p:cNvPr>
            <p:cNvSpPr/>
            <p:nvPr/>
          </p:nvSpPr>
          <p:spPr>
            <a:xfrm>
              <a:off x="4569980" y="16311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11" name="Freeform: Shape 5310">
              <a:extLst>
                <a:ext uri="{FF2B5EF4-FFF2-40B4-BE49-F238E27FC236}">
                  <a16:creationId xmlns:a16="http://schemas.microsoft.com/office/drawing/2014/main" id="{9677968C-B33C-00A8-A6F5-B3A592CA2D56}"/>
                </a:ext>
              </a:extLst>
            </p:cNvPr>
            <p:cNvSpPr/>
            <p:nvPr/>
          </p:nvSpPr>
          <p:spPr>
            <a:xfrm>
              <a:off x="4569980" y="18027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12" name="Freeform: Shape 5311">
              <a:extLst>
                <a:ext uri="{FF2B5EF4-FFF2-40B4-BE49-F238E27FC236}">
                  <a16:creationId xmlns:a16="http://schemas.microsoft.com/office/drawing/2014/main" id="{DAFD4614-3D21-0D01-5F2F-2F318B795A4E}"/>
                </a:ext>
              </a:extLst>
            </p:cNvPr>
            <p:cNvSpPr/>
            <p:nvPr/>
          </p:nvSpPr>
          <p:spPr>
            <a:xfrm>
              <a:off x="4569980" y="196944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38" name="Freeform: Shape 5337">
              <a:extLst>
                <a:ext uri="{FF2B5EF4-FFF2-40B4-BE49-F238E27FC236}">
                  <a16:creationId xmlns:a16="http://schemas.microsoft.com/office/drawing/2014/main" id="{6B1E6057-579C-21B0-14CC-7FE1798C89DE}"/>
                </a:ext>
              </a:extLst>
            </p:cNvPr>
            <p:cNvSpPr/>
            <p:nvPr/>
          </p:nvSpPr>
          <p:spPr>
            <a:xfrm>
              <a:off x="4569980" y="21409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39" name="Freeform: Shape 5338">
              <a:extLst>
                <a:ext uri="{FF2B5EF4-FFF2-40B4-BE49-F238E27FC236}">
                  <a16:creationId xmlns:a16="http://schemas.microsoft.com/office/drawing/2014/main" id="{4A5DA0EB-B6B5-9249-6E71-300CAB9AA215}"/>
                </a:ext>
              </a:extLst>
            </p:cNvPr>
            <p:cNvSpPr/>
            <p:nvPr/>
          </p:nvSpPr>
          <p:spPr>
            <a:xfrm>
              <a:off x="4569980" y="23124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0" name="Freeform: Shape 5339">
              <a:extLst>
                <a:ext uri="{FF2B5EF4-FFF2-40B4-BE49-F238E27FC236}">
                  <a16:creationId xmlns:a16="http://schemas.microsoft.com/office/drawing/2014/main" id="{52DC5D74-E7F4-8379-0151-E334F0049E16}"/>
                </a:ext>
              </a:extLst>
            </p:cNvPr>
            <p:cNvSpPr/>
            <p:nvPr/>
          </p:nvSpPr>
          <p:spPr>
            <a:xfrm>
              <a:off x="4569980" y="247920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41" name="Freeform: Shape 5340">
              <a:extLst>
                <a:ext uri="{FF2B5EF4-FFF2-40B4-BE49-F238E27FC236}">
                  <a16:creationId xmlns:a16="http://schemas.microsoft.com/office/drawing/2014/main" id="{7CFB9B91-D67F-9698-E17C-B6666ABA902E}"/>
                </a:ext>
              </a:extLst>
            </p:cNvPr>
            <p:cNvSpPr/>
            <p:nvPr/>
          </p:nvSpPr>
          <p:spPr>
            <a:xfrm>
              <a:off x="4569980" y="26507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2" name="Freeform: Shape 5341">
              <a:extLst>
                <a:ext uri="{FF2B5EF4-FFF2-40B4-BE49-F238E27FC236}">
                  <a16:creationId xmlns:a16="http://schemas.microsoft.com/office/drawing/2014/main" id="{7B93FBCB-8453-F67A-1FEF-08FB5D8C3575}"/>
                </a:ext>
              </a:extLst>
            </p:cNvPr>
            <p:cNvSpPr/>
            <p:nvPr/>
          </p:nvSpPr>
          <p:spPr>
            <a:xfrm>
              <a:off x="4569980" y="28222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3" name="Freeform: Shape 5342">
              <a:extLst>
                <a:ext uri="{FF2B5EF4-FFF2-40B4-BE49-F238E27FC236}">
                  <a16:creationId xmlns:a16="http://schemas.microsoft.com/office/drawing/2014/main" id="{21584E2C-F95F-EC56-EF39-4324236AAC4C}"/>
                </a:ext>
              </a:extLst>
            </p:cNvPr>
            <p:cNvSpPr/>
            <p:nvPr/>
          </p:nvSpPr>
          <p:spPr>
            <a:xfrm>
              <a:off x="4569980" y="29937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4" name="Freeform: Shape 5343">
              <a:extLst>
                <a:ext uri="{FF2B5EF4-FFF2-40B4-BE49-F238E27FC236}">
                  <a16:creationId xmlns:a16="http://schemas.microsoft.com/office/drawing/2014/main" id="{635C194C-B3F5-E962-9B80-AE9B50FDE942}"/>
                </a:ext>
              </a:extLst>
            </p:cNvPr>
            <p:cNvSpPr/>
            <p:nvPr/>
          </p:nvSpPr>
          <p:spPr>
            <a:xfrm>
              <a:off x="4569980" y="31604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45" name="Freeform: Shape 5344">
              <a:extLst>
                <a:ext uri="{FF2B5EF4-FFF2-40B4-BE49-F238E27FC236}">
                  <a16:creationId xmlns:a16="http://schemas.microsoft.com/office/drawing/2014/main" id="{33448334-50A8-CD74-B42D-4A17E224528B}"/>
                </a:ext>
              </a:extLst>
            </p:cNvPr>
            <p:cNvSpPr/>
            <p:nvPr/>
          </p:nvSpPr>
          <p:spPr>
            <a:xfrm>
              <a:off x="4569980" y="33319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6" name="Freeform: Shape 5345">
              <a:extLst>
                <a:ext uri="{FF2B5EF4-FFF2-40B4-BE49-F238E27FC236}">
                  <a16:creationId xmlns:a16="http://schemas.microsoft.com/office/drawing/2014/main" id="{8E418E8C-AFE3-F2CD-FC06-CAC37964C63D}"/>
                </a:ext>
              </a:extLst>
            </p:cNvPr>
            <p:cNvSpPr/>
            <p:nvPr/>
          </p:nvSpPr>
          <p:spPr>
            <a:xfrm>
              <a:off x="4569980" y="35034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7" name="Freeform: Shape 5346">
              <a:extLst>
                <a:ext uri="{FF2B5EF4-FFF2-40B4-BE49-F238E27FC236}">
                  <a16:creationId xmlns:a16="http://schemas.microsoft.com/office/drawing/2014/main" id="{E1B528D2-8987-4F89-91C7-1055E65A5CB1}"/>
                </a:ext>
              </a:extLst>
            </p:cNvPr>
            <p:cNvSpPr/>
            <p:nvPr/>
          </p:nvSpPr>
          <p:spPr>
            <a:xfrm>
              <a:off x="4569980" y="36749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8" name="Freeform: Shape 5347">
              <a:extLst>
                <a:ext uri="{FF2B5EF4-FFF2-40B4-BE49-F238E27FC236}">
                  <a16:creationId xmlns:a16="http://schemas.microsoft.com/office/drawing/2014/main" id="{2173D848-A2FA-E1D7-0CCA-C27767BF4C23}"/>
                </a:ext>
              </a:extLst>
            </p:cNvPr>
            <p:cNvSpPr/>
            <p:nvPr/>
          </p:nvSpPr>
          <p:spPr>
            <a:xfrm>
              <a:off x="4569980" y="38417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9" name="Freeform: Shape 5348">
              <a:extLst>
                <a:ext uri="{FF2B5EF4-FFF2-40B4-BE49-F238E27FC236}">
                  <a16:creationId xmlns:a16="http://schemas.microsoft.com/office/drawing/2014/main" id="{A2B14860-FF59-6246-6822-768CE5D27971}"/>
                </a:ext>
              </a:extLst>
            </p:cNvPr>
            <p:cNvSpPr/>
            <p:nvPr/>
          </p:nvSpPr>
          <p:spPr>
            <a:xfrm>
              <a:off x="4569980" y="40132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50" name="Freeform: Shape 5349">
              <a:extLst>
                <a:ext uri="{FF2B5EF4-FFF2-40B4-BE49-F238E27FC236}">
                  <a16:creationId xmlns:a16="http://schemas.microsoft.com/office/drawing/2014/main" id="{3568C598-3036-8850-69A6-D5E19EF08710}"/>
                </a:ext>
              </a:extLst>
            </p:cNvPr>
            <p:cNvSpPr/>
            <p:nvPr/>
          </p:nvSpPr>
          <p:spPr>
            <a:xfrm>
              <a:off x="4569980" y="41847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51" name="Freeform: Shape 5350">
              <a:extLst>
                <a:ext uri="{FF2B5EF4-FFF2-40B4-BE49-F238E27FC236}">
                  <a16:creationId xmlns:a16="http://schemas.microsoft.com/office/drawing/2014/main" id="{C64C5ECE-2EF6-93E7-648A-25FC6F2A6E27}"/>
                </a:ext>
              </a:extLst>
            </p:cNvPr>
            <p:cNvSpPr/>
            <p:nvPr/>
          </p:nvSpPr>
          <p:spPr>
            <a:xfrm>
              <a:off x="4569980" y="435149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52" name="Freeform: Shape 5351">
              <a:extLst>
                <a:ext uri="{FF2B5EF4-FFF2-40B4-BE49-F238E27FC236}">
                  <a16:creationId xmlns:a16="http://schemas.microsoft.com/office/drawing/2014/main" id="{96B65423-7332-BE8C-2852-C20ED3EFE968}"/>
                </a:ext>
              </a:extLst>
            </p:cNvPr>
            <p:cNvSpPr/>
            <p:nvPr/>
          </p:nvSpPr>
          <p:spPr>
            <a:xfrm>
              <a:off x="4569980" y="45230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78" name="Freeform: Shape 5377">
              <a:extLst>
                <a:ext uri="{FF2B5EF4-FFF2-40B4-BE49-F238E27FC236}">
                  <a16:creationId xmlns:a16="http://schemas.microsoft.com/office/drawing/2014/main" id="{4409541A-9A37-B97F-77A6-2209F69A661A}"/>
                </a:ext>
              </a:extLst>
            </p:cNvPr>
            <p:cNvSpPr/>
            <p:nvPr/>
          </p:nvSpPr>
          <p:spPr>
            <a:xfrm>
              <a:off x="4569980" y="46945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79" name="Freeform: Shape 5378">
              <a:extLst>
                <a:ext uri="{FF2B5EF4-FFF2-40B4-BE49-F238E27FC236}">
                  <a16:creationId xmlns:a16="http://schemas.microsoft.com/office/drawing/2014/main" id="{237053E7-E529-9D40-ACD3-89C766408CA1}"/>
                </a:ext>
              </a:extLst>
            </p:cNvPr>
            <p:cNvSpPr/>
            <p:nvPr/>
          </p:nvSpPr>
          <p:spPr>
            <a:xfrm>
              <a:off x="4569980" y="4866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80" name="Freeform: Shape 5379">
              <a:extLst>
                <a:ext uri="{FF2B5EF4-FFF2-40B4-BE49-F238E27FC236}">
                  <a16:creationId xmlns:a16="http://schemas.microsoft.com/office/drawing/2014/main" id="{9D76B18C-5209-868C-EE2C-3C0EA629726A}"/>
                </a:ext>
              </a:extLst>
            </p:cNvPr>
            <p:cNvSpPr/>
            <p:nvPr/>
          </p:nvSpPr>
          <p:spPr>
            <a:xfrm>
              <a:off x="4569980" y="50327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81" name="Freeform: Shape 5380">
              <a:extLst>
                <a:ext uri="{FF2B5EF4-FFF2-40B4-BE49-F238E27FC236}">
                  <a16:creationId xmlns:a16="http://schemas.microsoft.com/office/drawing/2014/main" id="{7EC96011-64CF-318D-E061-9864946141A8}"/>
                </a:ext>
              </a:extLst>
            </p:cNvPr>
            <p:cNvSpPr/>
            <p:nvPr/>
          </p:nvSpPr>
          <p:spPr>
            <a:xfrm>
              <a:off x="4569980" y="52042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82" name="Freeform: Shape 5381">
              <a:extLst>
                <a:ext uri="{FF2B5EF4-FFF2-40B4-BE49-F238E27FC236}">
                  <a16:creationId xmlns:a16="http://schemas.microsoft.com/office/drawing/2014/main" id="{8074547E-53FB-6E5E-1350-F951A02C826E}"/>
                </a:ext>
              </a:extLst>
            </p:cNvPr>
            <p:cNvSpPr/>
            <p:nvPr/>
          </p:nvSpPr>
          <p:spPr>
            <a:xfrm>
              <a:off x="4569980" y="53757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3" name="Freeform: Shape 5382">
              <a:extLst>
                <a:ext uri="{FF2B5EF4-FFF2-40B4-BE49-F238E27FC236}">
                  <a16:creationId xmlns:a16="http://schemas.microsoft.com/office/drawing/2014/main" id="{AD713F76-7055-6294-39E5-07E0F104884A}"/>
                </a:ext>
              </a:extLst>
            </p:cNvPr>
            <p:cNvSpPr/>
            <p:nvPr/>
          </p:nvSpPr>
          <p:spPr>
            <a:xfrm>
              <a:off x="4569980" y="55425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84" name="Freeform: Shape 5383">
              <a:extLst>
                <a:ext uri="{FF2B5EF4-FFF2-40B4-BE49-F238E27FC236}">
                  <a16:creationId xmlns:a16="http://schemas.microsoft.com/office/drawing/2014/main" id="{7DAE35C3-AD0D-1CD5-71C0-0C7C6729C42E}"/>
                </a:ext>
              </a:extLst>
            </p:cNvPr>
            <p:cNvSpPr/>
            <p:nvPr/>
          </p:nvSpPr>
          <p:spPr>
            <a:xfrm>
              <a:off x="4569980" y="57140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5" name="Freeform: Shape 5384">
              <a:extLst>
                <a:ext uri="{FF2B5EF4-FFF2-40B4-BE49-F238E27FC236}">
                  <a16:creationId xmlns:a16="http://schemas.microsoft.com/office/drawing/2014/main" id="{68D75EA6-0353-8435-4488-68F5BBDFB189}"/>
                </a:ext>
              </a:extLst>
            </p:cNvPr>
            <p:cNvSpPr/>
            <p:nvPr/>
          </p:nvSpPr>
          <p:spPr>
            <a:xfrm>
              <a:off x="4569980" y="58855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6" name="Freeform: Shape 5385">
              <a:extLst>
                <a:ext uri="{FF2B5EF4-FFF2-40B4-BE49-F238E27FC236}">
                  <a16:creationId xmlns:a16="http://schemas.microsoft.com/office/drawing/2014/main" id="{FD47F1B0-B904-3A6C-9231-854F63B12F91}"/>
                </a:ext>
              </a:extLst>
            </p:cNvPr>
            <p:cNvSpPr/>
            <p:nvPr/>
          </p:nvSpPr>
          <p:spPr>
            <a:xfrm>
              <a:off x="4569980" y="60570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7" name="Freeform: Shape 5386">
              <a:extLst>
                <a:ext uri="{FF2B5EF4-FFF2-40B4-BE49-F238E27FC236}">
                  <a16:creationId xmlns:a16="http://schemas.microsoft.com/office/drawing/2014/main" id="{701B0CB1-E3CA-572F-8413-BCCBD64CC2BD}"/>
                </a:ext>
              </a:extLst>
            </p:cNvPr>
            <p:cNvSpPr/>
            <p:nvPr/>
          </p:nvSpPr>
          <p:spPr>
            <a:xfrm>
              <a:off x="4569980" y="622378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88" name="Freeform: Shape 5387">
              <a:extLst>
                <a:ext uri="{FF2B5EF4-FFF2-40B4-BE49-F238E27FC236}">
                  <a16:creationId xmlns:a16="http://schemas.microsoft.com/office/drawing/2014/main" id="{21481E2B-C8E3-C0B1-6148-FF81AE098775}"/>
                </a:ext>
              </a:extLst>
            </p:cNvPr>
            <p:cNvSpPr/>
            <p:nvPr/>
          </p:nvSpPr>
          <p:spPr>
            <a:xfrm>
              <a:off x="4569980" y="63952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9" name="Freeform: Shape 5388">
              <a:extLst>
                <a:ext uri="{FF2B5EF4-FFF2-40B4-BE49-F238E27FC236}">
                  <a16:creationId xmlns:a16="http://schemas.microsoft.com/office/drawing/2014/main" id="{AD41BC97-6F2E-32BF-3A18-4A9A681E7943}"/>
                </a:ext>
              </a:extLst>
            </p:cNvPr>
            <p:cNvSpPr/>
            <p:nvPr/>
          </p:nvSpPr>
          <p:spPr>
            <a:xfrm>
              <a:off x="4569981" y="65668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90" name="Freeform: Shape 5389">
              <a:extLst>
                <a:ext uri="{FF2B5EF4-FFF2-40B4-BE49-F238E27FC236}">
                  <a16:creationId xmlns:a16="http://schemas.microsoft.com/office/drawing/2014/main" id="{E5C996C3-E246-F959-BF6D-9C76C681E524}"/>
                </a:ext>
              </a:extLst>
            </p:cNvPr>
            <p:cNvSpPr/>
            <p:nvPr/>
          </p:nvSpPr>
          <p:spPr>
            <a:xfrm>
              <a:off x="4731961" y="9499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91" name="Freeform: Shape 5390">
              <a:extLst>
                <a:ext uri="{FF2B5EF4-FFF2-40B4-BE49-F238E27FC236}">
                  <a16:creationId xmlns:a16="http://schemas.microsoft.com/office/drawing/2014/main" id="{1BBF3A1C-24E4-41E7-C54D-B13D80C46F21}"/>
                </a:ext>
              </a:extLst>
            </p:cNvPr>
            <p:cNvSpPr/>
            <p:nvPr/>
          </p:nvSpPr>
          <p:spPr>
            <a:xfrm>
              <a:off x="4731961" y="11214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92" name="Freeform: Shape 5391">
              <a:extLst>
                <a:ext uri="{FF2B5EF4-FFF2-40B4-BE49-F238E27FC236}">
                  <a16:creationId xmlns:a16="http://schemas.microsoft.com/office/drawing/2014/main" id="{933ED30F-04CB-8DB0-A633-62D0FAB79A36}"/>
                </a:ext>
              </a:extLst>
            </p:cNvPr>
            <p:cNvSpPr/>
            <p:nvPr/>
          </p:nvSpPr>
          <p:spPr>
            <a:xfrm>
              <a:off x="4731961" y="12881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18" name="Freeform: Shape 5417">
              <a:extLst>
                <a:ext uri="{FF2B5EF4-FFF2-40B4-BE49-F238E27FC236}">
                  <a16:creationId xmlns:a16="http://schemas.microsoft.com/office/drawing/2014/main" id="{E3546036-B62A-8356-E7BF-6F75A55A0F1B}"/>
                </a:ext>
              </a:extLst>
            </p:cNvPr>
            <p:cNvSpPr/>
            <p:nvPr/>
          </p:nvSpPr>
          <p:spPr>
            <a:xfrm>
              <a:off x="4731961" y="14596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19" name="Freeform: Shape 5418">
              <a:extLst>
                <a:ext uri="{FF2B5EF4-FFF2-40B4-BE49-F238E27FC236}">
                  <a16:creationId xmlns:a16="http://schemas.microsoft.com/office/drawing/2014/main" id="{45BB44B8-1B18-EE06-6576-C5055876AEBD}"/>
                </a:ext>
              </a:extLst>
            </p:cNvPr>
            <p:cNvSpPr/>
            <p:nvPr/>
          </p:nvSpPr>
          <p:spPr>
            <a:xfrm>
              <a:off x="4731961" y="16311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0" name="Freeform: Shape 5419">
              <a:extLst>
                <a:ext uri="{FF2B5EF4-FFF2-40B4-BE49-F238E27FC236}">
                  <a16:creationId xmlns:a16="http://schemas.microsoft.com/office/drawing/2014/main" id="{AA9E25AB-C47C-93C8-9D4E-3396A72EAAE0}"/>
                </a:ext>
              </a:extLst>
            </p:cNvPr>
            <p:cNvSpPr/>
            <p:nvPr/>
          </p:nvSpPr>
          <p:spPr>
            <a:xfrm>
              <a:off x="4731961" y="1802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1" name="Freeform: Shape 5420">
              <a:extLst>
                <a:ext uri="{FF2B5EF4-FFF2-40B4-BE49-F238E27FC236}">
                  <a16:creationId xmlns:a16="http://schemas.microsoft.com/office/drawing/2014/main" id="{A669D6F6-A1B6-3DBB-3D9D-EC94FC998311}"/>
                </a:ext>
              </a:extLst>
            </p:cNvPr>
            <p:cNvSpPr/>
            <p:nvPr/>
          </p:nvSpPr>
          <p:spPr>
            <a:xfrm>
              <a:off x="4731961" y="19694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22" name="Freeform: Shape 5421">
              <a:extLst>
                <a:ext uri="{FF2B5EF4-FFF2-40B4-BE49-F238E27FC236}">
                  <a16:creationId xmlns:a16="http://schemas.microsoft.com/office/drawing/2014/main" id="{F0104D16-B539-4DA7-6EF6-358AB195CAD5}"/>
                </a:ext>
              </a:extLst>
            </p:cNvPr>
            <p:cNvSpPr/>
            <p:nvPr/>
          </p:nvSpPr>
          <p:spPr>
            <a:xfrm>
              <a:off x="4731961" y="21409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3" name="Freeform: Shape 5422">
              <a:extLst>
                <a:ext uri="{FF2B5EF4-FFF2-40B4-BE49-F238E27FC236}">
                  <a16:creationId xmlns:a16="http://schemas.microsoft.com/office/drawing/2014/main" id="{A3AB4C4A-1DC2-E42E-7998-4C105426928E}"/>
                </a:ext>
              </a:extLst>
            </p:cNvPr>
            <p:cNvSpPr/>
            <p:nvPr/>
          </p:nvSpPr>
          <p:spPr>
            <a:xfrm>
              <a:off x="4731961" y="23124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4" name="Freeform: Shape 5423">
              <a:extLst>
                <a:ext uri="{FF2B5EF4-FFF2-40B4-BE49-F238E27FC236}">
                  <a16:creationId xmlns:a16="http://schemas.microsoft.com/office/drawing/2014/main" id="{834524E2-2840-25E1-46BF-3DF8F4F0D763}"/>
                </a:ext>
              </a:extLst>
            </p:cNvPr>
            <p:cNvSpPr/>
            <p:nvPr/>
          </p:nvSpPr>
          <p:spPr>
            <a:xfrm>
              <a:off x="4731961" y="24792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25" name="Freeform: Shape 5424">
              <a:extLst>
                <a:ext uri="{FF2B5EF4-FFF2-40B4-BE49-F238E27FC236}">
                  <a16:creationId xmlns:a16="http://schemas.microsoft.com/office/drawing/2014/main" id="{D4A15066-F587-3009-E9B1-28C0DC9F502F}"/>
                </a:ext>
              </a:extLst>
            </p:cNvPr>
            <p:cNvSpPr/>
            <p:nvPr/>
          </p:nvSpPr>
          <p:spPr>
            <a:xfrm>
              <a:off x="4731961" y="2650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6" name="Freeform: Shape 5425">
              <a:extLst>
                <a:ext uri="{FF2B5EF4-FFF2-40B4-BE49-F238E27FC236}">
                  <a16:creationId xmlns:a16="http://schemas.microsoft.com/office/drawing/2014/main" id="{0C60FFAC-987B-E378-01EC-8C50D8173E86}"/>
                </a:ext>
              </a:extLst>
            </p:cNvPr>
            <p:cNvSpPr/>
            <p:nvPr/>
          </p:nvSpPr>
          <p:spPr>
            <a:xfrm>
              <a:off x="4731961" y="28222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7" name="Freeform: Shape 5426">
              <a:extLst>
                <a:ext uri="{FF2B5EF4-FFF2-40B4-BE49-F238E27FC236}">
                  <a16:creationId xmlns:a16="http://schemas.microsoft.com/office/drawing/2014/main" id="{B08BB8EB-2515-6685-2172-E4BBF564E3A6}"/>
                </a:ext>
              </a:extLst>
            </p:cNvPr>
            <p:cNvSpPr/>
            <p:nvPr/>
          </p:nvSpPr>
          <p:spPr>
            <a:xfrm>
              <a:off x="4731961" y="2993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8" name="Freeform: Shape 5427">
              <a:extLst>
                <a:ext uri="{FF2B5EF4-FFF2-40B4-BE49-F238E27FC236}">
                  <a16:creationId xmlns:a16="http://schemas.microsoft.com/office/drawing/2014/main" id="{B14879CB-5685-F710-AC08-E93A52BC7323}"/>
                </a:ext>
              </a:extLst>
            </p:cNvPr>
            <p:cNvSpPr/>
            <p:nvPr/>
          </p:nvSpPr>
          <p:spPr>
            <a:xfrm>
              <a:off x="4731961" y="31604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29" name="Freeform: Shape 5428">
              <a:extLst>
                <a:ext uri="{FF2B5EF4-FFF2-40B4-BE49-F238E27FC236}">
                  <a16:creationId xmlns:a16="http://schemas.microsoft.com/office/drawing/2014/main" id="{939F5007-1C93-2139-5DF9-10C1067D17E8}"/>
                </a:ext>
              </a:extLst>
            </p:cNvPr>
            <p:cNvSpPr/>
            <p:nvPr/>
          </p:nvSpPr>
          <p:spPr>
            <a:xfrm>
              <a:off x="4731961" y="3331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30" name="Freeform: Shape 5429">
              <a:extLst>
                <a:ext uri="{FF2B5EF4-FFF2-40B4-BE49-F238E27FC236}">
                  <a16:creationId xmlns:a16="http://schemas.microsoft.com/office/drawing/2014/main" id="{626E8E5D-225D-0FB9-9785-F8C843A792DF}"/>
                </a:ext>
              </a:extLst>
            </p:cNvPr>
            <p:cNvSpPr/>
            <p:nvPr/>
          </p:nvSpPr>
          <p:spPr>
            <a:xfrm>
              <a:off x="4731961" y="35034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31" name="Freeform: Shape 5430">
              <a:extLst>
                <a:ext uri="{FF2B5EF4-FFF2-40B4-BE49-F238E27FC236}">
                  <a16:creationId xmlns:a16="http://schemas.microsoft.com/office/drawing/2014/main" id="{6B1A3286-25AC-0BF9-BB10-B197E9E87469}"/>
                </a:ext>
              </a:extLst>
            </p:cNvPr>
            <p:cNvSpPr/>
            <p:nvPr/>
          </p:nvSpPr>
          <p:spPr>
            <a:xfrm>
              <a:off x="4731961" y="3674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32" name="Freeform: Shape 5431">
              <a:extLst>
                <a:ext uri="{FF2B5EF4-FFF2-40B4-BE49-F238E27FC236}">
                  <a16:creationId xmlns:a16="http://schemas.microsoft.com/office/drawing/2014/main" id="{021C56A1-41BD-36F7-116C-289F23E201AE}"/>
                </a:ext>
              </a:extLst>
            </p:cNvPr>
            <p:cNvSpPr/>
            <p:nvPr/>
          </p:nvSpPr>
          <p:spPr>
            <a:xfrm>
              <a:off x="4731961" y="38417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58" name="Freeform: Shape 5457">
              <a:extLst>
                <a:ext uri="{FF2B5EF4-FFF2-40B4-BE49-F238E27FC236}">
                  <a16:creationId xmlns:a16="http://schemas.microsoft.com/office/drawing/2014/main" id="{B6A45D9E-C8BC-D32D-E305-50BECED1A6C1}"/>
                </a:ext>
              </a:extLst>
            </p:cNvPr>
            <p:cNvSpPr/>
            <p:nvPr/>
          </p:nvSpPr>
          <p:spPr>
            <a:xfrm>
              <a:off x="4731961" y="40132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59" name="Freeform: Shape 5458">
              <a:extLst>
                <a:ext uri="{FF2B5EF4-FFF2-40B4-BE49-F238E27FC236}">
                  <a16:creationId xmlns:a16="http://schemas.microsoft.com/office/drawing/2014/main" id="{D8F79237-984B-6198-691E-E6F4D859202C}"/>
                </a:ext>
              </a:extLst>
            </p:cNvPr>
            <p:cNvSpPr/>
            <p:nvPr/>
          </p:nvSpPr>
          <p:spPr>
            <a:xfrm>
              <a:off x="4731961" y="41847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0" name="Freeform: Shape 5459">
              <a:extLst>
                <a:ext uri="{FF2B5EF4-FFF2-40B4-BE49-F238E27FC236}">
                  <a16:creationId xmlns:a16="http://schemas.microsoft.com/office/drawing/2014/main" id="{A36A0BCF-D137-7E05-4D56-D39144683B53}"/>
                </a:ext>
              </a:extLst>
            </p:cNvPr>
            <p:cNvSpPr/>
            <p:nvPr/>
          </p:nvSpPr>
          <p:spPr>
            <a:xfrm>
              <a:off x="4731961" y="435149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61" name="Freeform: Shape 5460">
              <a:extLst>
                <a:ext uri="{FF2B5EF4-FFF2-40B4-BE49-F238E27FC236}">
                  <a16:creationId xmlns:a16="http://schemas.microsoft.com/office/drawing/2014/main" id="{0C494AA9-58BE-2C9E-8537-A1424CCF7795}"/>
                </a:ext>
              </a:extLst>
            </p:cNvPr>
            <p:cNvSpPr/>
            <p:nvPr/>
          </p:nvSpPr>
          <p:spPr>
            <a:xfrm>
              <a:off x="4731961" y="4523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2" name="Freeform: Shape 5461">
              <a:extLst>
                <a:ext uri="{FF2B5EF4-FFF2-40B4-BE49-F238E27FC236}">
                  <a16:creationId xmlns:a16="http://schemas.microsoft.com/office/drawing/2014/main" id="{CD29AA83-9638-40CE-7419-5FDDCC70F25C}"/>
                </a:ext>
              </a:extLst>
            </p:cNvPr>
            <p:cNvSpPr/>
            <p:nvPr/>
          </p:nvSpPr>
          <p:spPr>
            <a:xfrm>
              <a:off x="4731961" y="46945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3" name="Freeform: Shape 5462">
              <a:extLst>
                <a:ext uri="{FF2B5EF4-FFF2-40B4-BE49-F238E27FC236}">
                  <a16:creationId xmlns:a16="http://schemas.microsoft.com/office/drawing/2014/main" id="{21303D2B-AF58-A6E4-EC02-F1EC06D01C2C}"/>
                </a:ext>
              </a:extLst>
            </p:cNvPr>
            <p:cNvSpPr/>
            <p:nvPr/>
          </p:nvSpPr>
          <p:spPr>
            <a:xfrm>
              <a:off x="4731961" y="48660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4" name="Freeform: Shape 5463">
              <a:extLst>
                <a:ext uri="{FF2B5EF4-FFF2-40B4-BE49-F238E27FC236}">
                  <a16:creationId xmlns:a16="http://schemas.microsoft.com/office/drawing/2014/main" id="{3749306F-8347-C495-427D-2B4F76DA47BB}"/>
                </a:ext>
              </a:extLst>
            </p:cNvPr>
            <p:cNvSpPr/>
            <p:nvPr/>
          </p:nvSpPr>
          <p:spPr>
            <a:xfrm>
              <a:off x="4731961" y="50327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65" name="Freeform: Shape 5464">
              <a:extLst>
                <a:ext uri="{FF2B5EF4-FFF2-40B4-BE49-F238E27FC236}">
                  <a16:creationId xmlns:a16="http://schemas.microsoft.com/office/drawing/2014/main" id="{6CD14940-6911-8A3C-E0F3-B0A451C80731}"/>
                </a:ext>
              </a:extLst>
            </p:cNvPr>
            <p:cNvSpPr/>
            <p:nvPr/>
          </p:nvSpPr>
          <p:spPr>
            <a:xfrm>
              <a:off x="4731961" y="52042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6" name="Freeform: Shape 5465">
              <a:extLst>
                <a:ext uri="{FF2B5EF4-FFF2-40B4-BE49-F238E27FC236}">
                  <a16:creationId xmlns:a16="http://schemas.microsoft.com/office/drawing/2014/main" id="{04C4BF40-196A-D981-E750-B15ABABD6CB8}"/>
                </a:ext>
              </a:extLst>
            </p:cNvPr>
            <p:cNvSpPr/>
            <p:nvPr/>
          </p:nvSpPr>
          <p:spPr>
            <a:xfrm>
              <a:off x="4731961" y="53757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67" name="Freeform: Shape 5466">
              <a:extLst>
                <a:ext uri="{FF2B5EF4-FFF2-40B4-BE49-F238E27FC236}">
                  <a16:creationId xmlns:a16="http://schemas.microsoft.com/office/drawing/2014/main" id="{5F2A549B-05C8-EBF3-7D51-59AF8092E809}"/>
                </a:ext>
              </a:extLst>
            </p:cNvPr>
            <p:cNvSpPr/>
            <p:nvPr/>
          </p:nvSpPr>
          <p:spPr>
            <a:xfrm>
              <a:off x="4731961" y="554252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468" name="Freeform: Shape 5467">
              <a:extLst>
                <a:ext uri="{FF2B5EF4-FFF2-40B4-BE49-F238E27FC236}">
                  <a16:creationId xmlns:a16="http://schemas.microsoft.com/office/drawing/2014/main" id="{ED081F49-2030-498A-0C0C-659FAEE9A75E}"/>
                </a:ext>
              </a:extLst>
            </p:cNvPr>
            <p:cNvSpPr/>
            <p:nvPr/>
          </p:nvSpPr>
          <p:spPr>
            <a:xfrm>
              <a:off x="4731961" y="57140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69" name="Freeform: Shape 5468">
              <a:extLst>
                <a:ext uri="{FF2B5EF4-FFF2-40B4-BE49-F238E27FC236}">
                  <a16:creationId xmlns:a16="http://schemas.microsoft.com/office/drawing/2014/main" id="{79A1FC60-3B19-6E21-AE02-C79F81B79914}"/>
                </a:ext>
              </a:extLst>
            </p:cNvPr>
            <p:cNvSpPr/>
            <p:nvPr/>
          </p:nvSpPr>
          <p:spPr>
            <a:xfrm>
              <a:off x="4731961" y="58855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70" name="Freeform: Shape 5469">
              <a:extLst>
                <a:ext uri="{FF2B5EF4-FFF2-40B4-BE49-F238E27FC236}">
                  <a16:creationId xmlns:a16="http://schemas.microsoft.com/office/drawing/2014/main" id="{B4C3C952-14F8-36A4-531C-0C334EBD23E2}"/>
                </a:ext>
              </a:extLst>
            </p:cNvPr>
            <p:cNvSpPr/>
            <p:nvPr/>
          </p:nvSpPr>
          <p:spPr>
            <a:xfrm>
              <a:off x="4731961" y="60570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71" name="Freeform: Shape 5470">
              <a:extLst>
                <a:ext uri="{FF2B5EF4-FFF2-40B4-BE49-F238E27FC236}">
                  <a16:creationId xmlns:a16="http://schemas.microsoft.com/office/drawing/2014/main" id="{8FAB5B86-6776-BE53-9DE0-F48CD3D8A275}"/>
                </a:ext>
              </a:extLst>
            </p:cNvPr>
            <p:cNvSpPr/>
            <p:nvPr/>
          </p:nvSpPr>
          <p:spPr>
            <a:xfrm>
              <a:off x="4731961" y="62237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472" name="Freeform: Shape 5471">
              <a:extLst>
                <a:ext uri="{FF2B5EF4-FFF2-40B4-BE49-F238E27FC236}">
                  <a16:creationId xmlns:a16="http://schemas.microsoft.com/office/drawing/2014/main" id="{C521A5BA-37DC-C06F-D857-C8680BF3B76B}"/>
                </a:ext>
              </a:extLst>
            </p:cNvPr>
            <p:cNvSpPr/>
            <p:nvPr/>
          </p:nvSpPr>
          <p:spPr>
            <a:xfrm>
              <a:off x="4731961" y="63952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98" name="Freeform: Shape 5497">
              <a:extLst>
                <a:ext uri="{FF2B5EF4-FFF2-40B4-BE49-F238E27FC236}">
                  <a16:creationId xmlns:a16="http://schemas.microsoft.com/office/drawing/2014/main" id="{84B6B82E-EC91-0516-CB77-3CC8D423B2BA}"/>
                </a:ext>
              </a:extLst>
            </p:cNvPr>
            <p:cNvSpPr/>
            <p:nvPr/>
          </p:nvSpPr>
          <p:spPr>
            <a:xfrm>
              <a:off x="4731962" y="65668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99" name="Freeform: Shape 5498">
              <a:extLst>
                <a:ext uri="{FF2B5EF4-FFF2-40B4-BE49-F238E27FC236}">
                  <a16:creationId xmlns:a16="http://schemas.microsoft.com/office/drawing/2014/main" id="{E2BB6947-4ACA-6CB2-A796-31AF952FB60D}"/>
                </a:ext>
              </a:extLst>
            </p:cNvPr>
            <p:cNvSpPr/>
            <p:nvPr/>
          </p:nvSpPr>
          <p:spPr>
            <a:xfrm>
              <a:off x="4893941" y="9499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0" name="Freeform: Shape 5499">
              <a:extLst>
                <a:ext uri="{FF2B5EF4-FFF2-40B4-BE49-F238E27FC236}">
                  <a16:creationId xmlns:a16="http://schemas.microsoft.com/office/drawing/2014/main" id="{0702B8C9-1240-612A-D98B-152D2DD15B82}"/>
                </a:ext>
              </a:extLst>
            </p:cNvPr>
            <p:cNvSpPr/>
            <p:nvPr/>
          </p:nvSpPr>
          <p:spPr>
            <a:xfrm>
              <a:off x="4893941" y="11214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1" name="Freeform: Shape 5500">
              <a:extLst>
                <a:ext uri="{FF2B5EF4-FFF2-40B4-BE49-F238E27FC236}">
                  <a16:creationId xmlns:a16="http://schemas.microsoft.com/office/drawing/2014/main" id="{7F357164-8CC4-D429-1CA2-84C44E2340FB}"/>
                </a:ext>
              </a:extLst>
            </p:cNvPr>
            <p:cNvSpPr/>
            <p:nvPr/>
          </p:nvSpPr>
          <p:spPr>
            <a:xfrm>
              <a:off x="4893941" y="128817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02" name="Freeform: Shape 5501">
              <a:extLst>
                <a:ext uri="{FF2B5EF4-FFF2-40B4-BE49-F238E27FC236}">
                  <a16:creationId xmlns:a16="http://schemas.microsoft.com/office/drawing/2014/main" id="{4E646B75-F352-2426-63D2-CD3A4E4AB257}"/>
                </a:ext>
              </a:extLst>
            </p:cNvPr>
            <p:cNvSpPr/>
            <p:nvPr/>
          </p:nvSpPr>
          <p:spPr>
            <a:xfrm>
              <a:off x="4893941" y="1459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3" name="Freeform: Shape 5502">
              <a:extLst>
                <a:ext uri="{FF2B5EF4-FFF2-40B4-BE49-F238E27FC236}">
                  <a16:creationId xmlns:a16="http://schemas.microsoft.com/office/drawing/2014/main" id="{5FC6B3BE-4170-6359-CCD2-89EA4AE90028}"/>
                </a:ext>
              </a:extLst>
            </p:cNvPr>
            <p:cNvSpPr/>
            <p:nvPr/>
          </p:nvSpPr>
          <p:spPr>
            <a:xfrm>
              <a:off x="4893941" y="16311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4" name="Freeform: Shape 5503">
              <a:extLst>
                <a:ext uri="{FF2B5EF4-FFF2-40B4-BE49-F238E27FC236}">
                  <a16:creationId xmlns:a16="http://schemas.microsoft.com/office/drawing/2014/main" id="{3F805658-C702-3C9F-1426-6513975B1A74}"/>
                </a:ext>
              </a:extLst>
            </p:cNvPr>
            <p:cNvSpPr/>
            <p:nvPr/>
          </p:nvSpPr>
          <p:spPr>
            <a:xfrm>
              <a:off x="4893941" y="18027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5" name="Freeform: Shape 5504">
              <a:extLst>
                <a:ext uri="{FF2B5EF4-FFF2-40B4-BE49-F238E27FC236}">
                  <a16:creationId xmlns:a16="http://schemas.microsoft.com/office/drawing/2014/main" id="{BF163AA3-895F-CF74-34BD-4F26F7BC4FBB}"/>
                </a:ext>
              </a:extLst>
            </p:cNvPr>
            <p:cNvSpPr/>
            <p:nvPr/>
          </p:nvSpPr>
          <p:spPr>
            <a:xfrm>
              <a:off x="4893941" y="196944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06" name="Freeform: Shape 5505">
              <a:extLst>
                <a:ext uri="{FF2B5EF4-FFF2-40B4-BE49-F238E27FC236}">
                  <a16:creationId xmlns:a16="http://schemas.microsoft.com/office/drawing/2014/main" id="{EEE5BD53-5239-96CE-028D-34D9B4E7EAB5}"/>
                </a:ext>
              </a:extLst>
            </p:cNvPr>
            <p:cNvSpPr/>
            <p:nvPr/>
          </p:nvSpPr>
          <p:spPr>
            <a:xfrm>
              <a:off x="4893941" y="21409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7" name="Freeform: Shape 5506">
              <a:extLst>
                <a:ext uri="{FF2B5EF4-FFF2-40B4-BE49-F238E27FC236}">
                  <a16:creationId xmlns:a16="http://schemas.microsoft.com/office/drawing/2014/main" id="{37DEC3CC-8A16-369B-98AA-69656D7A7600}"/>
                </a:ext>
              </a:extLst>
            </p:cNvPr>
            <p:cNvSpPr/>
            <p:nvPr/>
          </p:nvSpPr>
          <p:spPr>
            <a:xfrm>
              <a:off x="4893941" y="23124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8" name="Freeform: Shape 5507">
              <a:extLst>
                <a:ext uri="{FF2B5EF4-FFF2-40B4-BE49-F238E27FC236}">
                  <a16:creationId xmlns:a16="http://schemas.microsoft.com/office/drawing/2014/main" id="{D4CB3FFE-1BB9-5289-CC93-50C5C745989E}"/>
                </a:ext>
              </a:extLst>
            </p:cNvPr>
            <p:cNvSpPr/>
            <p:nvPr/>
          </p:nvSpPr>
          <p:spPr>
            <a:xfrm>
              <a:off x="4893941" y="247920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09" name="Freeform: Shape 5508">
              <a:extLst>
                <a:ext uri="{FF2B5EF4-FFF2-40B4-BE49-F238E27FC236}">
                  <a16:creationId xmlns:a16="http://schemas.microsoft.com/office/drawing/2014/main" id="{9F3508C2-200D-4A28-E3EB-CC1CDD52BB07}"/>
                </a:ext>
              </a:extLst>
            </p:cNvPr>
            <p:cNvSpPr/>
            <p:nvPr/>
          </p:nvSpPr>
          <p:spPr>
            <a:xfrm>
              <a:off x="4893941" y="26507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10" name="Freeform: Shape 5509">
              <a:extLst>
                <a:ext uri="{FF2B5EF4-FFF2-40B4-BE49-F238E27FC236}">
                  <a16:creationId xmlns:a16="http://schemas.microsoft.com/office/drawing/2014/main" id="{9C86F37E-82ED-110A-CFD9-A63899F04D46}"/>
                </a:ext>
              </a:extLst>
            </p:cNvPr>
            <p:cNvSpPr/>
            <p:nvPr/>
          </p:nvSpPr>
          <p:spPr>
            <a:xfrm>
              <a:off x="4893941" y="28222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11" name="Freeform: Shape 5510">
              <a:extLst>
                <a:ext uri="{FF2B5EF4-FFF2-40B4-BE49-F238E27FC236}">
                  <a16:creationId xmlns:a16="http://schemas.microsoft.com/office/drawing/2014/main" id="{B4247F74-6E31-22B0-85BF-78D2ACC95050}"/>
                </a:ext>
              </a:extLst>
            </p:cNvPr>
            <p:cNvSpPr/>
            <p:nvPr/>
          </p:nvSpPr>
          <p:spPr>
            <a:xfrm>
              <a:off x="4893941" y="29937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12" name="Freeform: Shape 5511">
              <a:extLst>
                <a:ext uri="{FF2B5EF4-FFF2-40B4-BE49-F238E27FC236}">
                  <a16:creationId xmlns:a16="http://schemas.microsoft.com/office/drawing/2014/main" id="{69E66B1E-D778-DB83-729F-2193681250FB}"/>
                </a:ext>
              </a:extLst>
            </p:cNvPr>
            <p:cNvSpPr/>
            <p:nvPr/>
          </p:nvSpPr>
          <p:spPr>
            <a:xfrm>
              <a:off x="4893941" y="31604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38" name="Freeform: Shape 5537">
              <a:extLst>
                <a:ext uri="{FF2B5EF4-FFF2-40B4-BE49-F238E27FC236}">
                  <a16:creationId xmlns:a16="http://schemas.microsoft.com/office/drawing/2014/main" id="{0F709387-EF38-7E2F-AFF2-3D9A8E7AE694}"/>
                </a:ext>
              </a:extLst>
            </p:cNvPr>
            <p:cNvSpPr/>
            <p:nvPr/>
          </p:nvSpPr>
          <p:spPr>
            <a:xfrm>
              <a:off x="4893941" y="33319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39" name="Freeform: Shape 5538">
              <a:extLst>
                <a:ext uri="{FF2B5EF4-FFF2-40B4-BE49-F238E27FC236}">
                  <a16:creationId xmlns:a16="http://schemas.microsoft.com/office/drawing/2014/main" id="{692C4381-B3C9-C8BF-4027-7AC239D67963}"/>
                </a:ext>
              </a:extLst>
            </p:cNvPr>
            <p:cNvSpPr/>
            <p:nvPr/>
          </p:nvSpPr>
          <p:spPr>
            <a:xfrm>
              <a:off x="4893941" y="35034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0" name="Freeform: Shape 5539">
              <a:extLst>
                <a:ext uri="{FF2B5EF4-FFF2-40B4-BE49-F238E27FC236}">
                  <a16:creationId xmlns:a16="http://schemas.microsoft.com/office/drawing/2014/main" id="{E5757E1F-9BCD-50A1-BB08-302C52B4C964}"/>
                </a:ext>
              </a:extLst>
            </p:cNvPr>
            <p:cNvSpPr/>
            <p:nvPr/>
          </p:nvSpPr>
          <p:spPr>
            <a:xfrm>
              <a:off x="4893941" y="36749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1" name="Freeform: Shape 5540">
              <a:extLst>
                <a:ext uri="{FF2B5EF4-FFF2-40B4-BE49-F238E27FC236}">
                  <a16:creationId xmlns:a16="http://schemas.microsoft.com/office/drawing/2014/main" id="{0A0E6948-01C4-F82F-5CBB-B5CB96825EC2}"/>
                </a:ext>
              </a:extLst>
            </p:cNvPr>
            <p:cNvSpPr/>
            <p:nvPr/>
          </p:nvSpPr>
          <p:spPr>
            <a:xfrm>
              <a:off x="4893941" y="38417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2" name="Freeform: Shape 5541">
              <a:extLst>
                <a:ext uri="{FF2B5EF4-FFF2-40B4-BE49-F238E27FC236}">
                  <a16:creationId xmlns:a16="http://schemas.microsoft.com/office/drawing/2014/main" id="{D0A7CBA1-0066-403B-1B0E-1092581B93E9}"/>
                </a:ext>
              </a:extLst>
            </p:cNvPr>
            <p:cNvSpPr/>
            <p:nvPr/>
          </p:nvSpPr>
          <p:spPr>
            <a:xfrm>
              <a:off x="4893941" y="40132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3" name="Freeform: Shape 5542">
              <a:extLst>
                <a:ext uri="{FF2B5EF4-FFF2-40B4-BE49-F238E27FC236}">
                  <a16:creationId xmlns:a16="http://schemas.microsoft.com/office/drawing/2014/main" id="{C4C7E319-E500-8274-A48B-46F2BCC8A6FE}"/>
                </a:ext>
              </a:extLst>
            </p:cNvPr>
            <p:cNvSpPr/>
            <p:nvPr/>
          </p:nvSpPr>
          <p:spPr>
            <a:xfrm>
              <a:off x="4893941" y="41847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4" name="Freeform: Shape 5543">
              <a:extLst>
                <a:ext uri="{FF2B5EF4-FFF2-40B4-BE49-F238E27FC236}">
                  <a16:creationId xmlns:a16="http://schemas.microsoft.com/office/drawing/2014/main" id="{085925F6-B22B-8BE4-6056-5FDEFF9CE0AA}"/>
                </a:ext>
              </a:extLst>
            </p:cNvPr>
            <p:cNvSpPr/>
            <p:nvPr/>
          </p:nvSpPr>
          <p:spPr>
            <a:xfrm>
              <a:off x="4893941" y="435149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45" name="Freeform: Shape 5544">
              <a:extLst>
                <a:ext uri="{FF2B5EF4-FFF2-40B4-BE49-F238E27FC236}">
                  <a16:creationId xmlns:a16="http://schemas.microsoft.com/office/drawing/2014/main" id="{79C1C507-660D-434F-55C4-C583D82F377D}"/>
                </a:ext>
              </a:extLst>
            </p:cNvPr>
            <p:cNvSpPr/>
            <p:nvPr/>
          </p:nvSpPr>
          <p:spPr>
            <a:xfrm>
              <a:off x="4893941" y="45230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6" name="Freeform: Shape 5545">
              <a:extLst>
                <a:ext uri="{FF2B5EF4-FFF2-40B4-BE49-F238E27FC236}">
                  <a16:creationId xmlns:a16="http://schemas.microsoft.com/office/drawing/2014/main" id="{509EE821-AA03-DF12-F830-81CD8FCBB586}"/>
                </a:ext>
              </a:extLst>
            </p:cNvPr>
            <p:cNvSpPr/>
            <p:nvPr/>
          </p:nvSpPr>
          <p:spPr>
            <a:xfrm>
              <a:off x="4893941" y="46945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7" name="Freeform: Shape 5546">
              <a:extLst>
                <a:ext uri="{FF2B5EF4-FFF2-40B4-BE49-F238E27FC236}">
                  <a16:creationId xmlns:a16="http://schemas.microsoft.com/office/drawing/2014/main" id="{7D2827F4-348A-0E7B-6899-A6226F35FEAD}"/>
                </a:ext>
              </a:extLst>
            </p:cNvPr>
            <p:cNvSpPr/>
            <p:nvPr/>
          </p:nvSpPr>
          <p:spPr>
            <a:xfrm>
              <a:off x="4893941" y="48660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8" name="Freeform: Shape 5547">
              <a:extLst>
                <a:ext uri="{FF2B5EF4-FFF2-40B4-BE49-F238E27FC236}">
                  <a16:creationId xmlns:a16="http://schemas.microsoft.com/office/drawing/2014/main" id="{18544038-3FA5-8150-15E9-E66CE7D6FE65}"/>
                </a:ext>
              </a:extLst>
            </p:cNvPr>
            <p:cNvSpPr/>
            <p:nvPr/>
          </p:nvSpPr>
          <p:spPr>
            <a:xfrm>
              <a:off x="4893941" y="50327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49" name="Freeform: Shape 5548">
              <a:extLst>
                <a:ext uri="{FF2B5EF4-FFF2-40B4-BE49-F238E27FC236}">
                  <a16:creationId xmlns:a16="http://schemas.microsoft.com/office/drawing/2014/main" id="{F4498AB3-0144-F0E8-9978-EEBB2BDE6A09}"/>
                </a:ext>
              </a:extLst>
            </p:cNvPr>
            <p:cNvSpPr/>
            <p:nvPr/>
          </p:nvSpPr>
          <p:spPr>
            <a:xfrm>
              <a:off x="4893941" y="52042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50" name="Freeform: Shape 5549">
              <a:extLst>
                <a:ext uri="{FF2B5EF4-FFF2-40B4-BE49-F238E27FC236}">
                  <a16:creationId xmlns:a16="http://schemas.microsoft.com/office/drawing/2014/main" id="{211E1EDE-CF5A-4116-108D-BC6FB54FF600}"/>
                </a:ext>
              </a:extLst>
            </p:cNvPr>
            <p:cNvSpPr/>
            <p:nvPr/>
          </p:nvSpPr>
          <p:spPr>
            <a:xfrm>
              <a:off x="4893941" y="53757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51" name="Freeform: Shape 5550">
              <a:extLst>
                <a:ext uri="{FF2B5EF4-FFF2-40B4-BE49-F238E27FC236}">
                  <a16:creationId xmlns:a16="http://schemas.microsoft.com/office/drawing/2014/main" id="{8568D1C0-2688-685F-6C8F-3F24CFB32792}"/>
                </a:ext>
              </a:extLst>
            </p:cNvPr>
            <p:cNvSpPr/>
            <p:nvPr/>
          </p:nvSpPr>
          <p:spPr>
            <a:xfrm>
              <a:off x="4893941" y="554252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552" name="Freeform: Shape 5551">
              <a:extLst>
                <a:ext uri="{FF2B5EF4-FFF2-40B4-BE49-F238E27FC236}">
                  <a16:creationId xmlns:a16="http://schemas.microsoft.com/office/drawing/2014/main" id="{2B51EFE0-9129-30C5-6184-5693ED7C18F3}"/>
                </a:ext>
              </a:extLst>
            </p:cNvPr>
            <p:cNvSpPr/>
            <p:nvPr/>
          </p:nvSpPr>
          <p:spPr>
            <a:xfrm>
              <a:off x="4893941" y="5714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78" name="Freeform: Shape 5577">
              <a:extLst>
                <a:ext uri="{FF2B5EF4-FFF2-40B4-BE49-F238E27FC236}">
                  <a16:creationId xmlns:a16="http://schemas.microsoft.com/office/drawing/2014/main" id="{B14A6DB8-E9A6-98F5-5ACC-BE6077EA7FD2}"/>
                </a:ext>
              </a:extLst>
            </p:cNvPr>
            <p:cNvSpPr/>
            <p:nvPr/>
          </p:nvSpPr>
          <p:spPr>
            <a:xfrm>
              <a:off x="4893941" y="58855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79" name="Freeform: Shape 5578">
              <a:extLst>
                <a:ext uri="{FF2B5EF4-FFF2-40B4-BE49-F238E27FC236}">
                  <a16:creationId xmlns:a16="http://schemas.microsoft.com/office/drawing/2014/main" id="{70C487D3-F924-5AB4-C94A-574CAC37F142}"/>
                </a:ext>
              </a:extLst>
            </p:cNvPr>
            <p:cNvSpPr/>
            <p:nvPr/>
          </p:nvSpPr>
          <p:spPr>
            <a:xfrm>
              <a:off x="4893941" y="60570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80" name="Freeform: Shape 5579">
              <a:extLst>
                <a:ext uri="{FF2B5EF4-FFF2-40B4-BE49-F238E27FC236}">
                  <a16:creationId xmlns:a16="http://schemas.microsoft.com/office/drawing/2014/main" id="{7E0961CF-033D-AD0B-3B74-A2FA86BC53FD}"/>
                </a:ext>
              </a:extLst>
            </p:cNvPr>
            <p:cNvSpPr/>
            <p:nvPr/>
          </p:nvSpPr>
          <p:spPr>
            <a:xfrm>
              <a:off x="4893941" y="622378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581" name="Freeform: Shape 5580">
              <a:extLst>
                <a:ext uri="{FF2B5EF4-FFF2-40B4-BE49-F238E27FC236}">
                  <a16:creationId xmlns:a16="http://schemas.microsoft.com/office/drawing/2014/main" id="{C695CA52-839E-8856-99B0-82BD2732A133}"/>
                </a:ext>
              </a:extLst>
            </p:cNvPr>
            <p:cNvSpPr/>
            <p:nvPr/>
          </p:nvSpPr>
          <p:spPr>
            <a:xfrm>
              <a:off x="4893942" y="63952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82" name="Freeform: Shape 5581">
              <a:extLst>
                <a:ext uri="{FF2B5EF4-FFF2-40B4-BE49-F238E27FC236}">
                  <a16:creationId xmlns:a16="http://schemas.microsoft.com/office/drawing/2014/main" id="{FB268F37-F158-C1CC-2A3E-00A5114F7599}"/>
                </a:ext>
              </a:extLst>
            </p:cNvPr>
            <p:cNvSpPr/>
            <p:nvPr/>
          </p:nvSpPr>
          <p:spPr>
            <a:xfrm>
              <a:off x="4893943" y="65667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83" name="Freeform: Shape 5582">
              <a:extLst>
                <a:ext uri="{FF2B5EF4-FFF2-40B4-BE49-F238E27FC236}">
                  <a16:creationId xmlns:a16="http://schemas.microsoft.com/office/drawing/2014/main" id="{C01DC3CB-7F39-6051-3853-E3D4D2BEBEE5}"/>
                </a:ext>
              </a:extLst>
            </p:cNvPr>
            <p:cNvSpPr/>
            <p:nvPr/>
          </p:nvSpPr>
          <p:spPr>
            <a:xfrm>
              <a:off x="5055923" y="9499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4" name="Freeform: Shape 5583">
              <a:extLst>
                <a:ext uri="{FF2B5EF4-FFF2-40B4-BE49-F238E27FC236}">
                  <a16:creationId xmlns:a16="http://schemas.microsoft.com/office/drawing/2014/main" id="{93622543-CB1D-25B1-AAC4-C77672087ADF}"/>
                </a:ext>
              </a:extLst>
            </p:cNvPr>
            <p:cNvSpPr/>
            <p:nvPr/>
          </p:nvSpPr>
          <p:spPr>
            <a:xfrm>
              <a:off x="5055923" y="112143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5" name="Freeform: Shape 5584">
              <a:extLst>
                <a:ext uri="{FF2B5EF4-FFF2-40B4-BE49-F238E27FC236}">
                  <a16:creationId xmlns:a16="http://schemas.microsoft.com/office/drawing/2014/main" id="{D6A5D20B-7EDA-6813-5D63-616912D8D715}"/>
                </a:ext>
              </a:extLst>
            </p:cNvPr>
            <p:cNvSpPr/>
            <p:nvPr/>
          </p:nvSpPr>
          <p:spPr>
            <a:xfrm>
              <a:off x="5055923" y="12881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586" name="Freeform: Shape 5585">
              <a:extLst>
                <a:ext uri="{FF2B5EF4-FFF2-40B4-BE49-F238E27FC236}">
                  <a16:creationId xmlns:a16="http://schemas.microsoft.com/office/drawing/2014/main" id="{DAB09291-2D61-2F1D-C2AC-2D14BF06BA3C}"/>
                </a:ext>
              </a:extLst>
            </p:cNvPr>
            <p:cNvSpPr/>
            <p:nvPr/>
          </p:nvSpPr>
          <p:spPr>
            <a:xfrm>
              <a:off x="5055923" y="14596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7" name="Freeform: Shape 5586">
              <a:extLst>
                <a:ext uri="{FF2B5EF4-FFF2-40B4-BE49-F238E27FC236}">
                  <a16:creationId xmlns:a16="http://schemas.microsoft.com/office/drawing/2014/main" id="{BEB55372-0B73-38F2-2223-E79711AD6F42}"/>
                </a:ext>
              </a:extLst>
            </p:cNvPr>
            <p:cNvSpPr/>
            <p:nvPr/>
          </p:nvSpPr>
          <p:spPr>
            <a:xfrm>
              <a:off x="5055923" y="16311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8" name="Freeform: Shape 5587">
              <a:extLst>
                <a:ext uri="{FF2B5EF4-FFF2-40B4-BE49-F238E27FC236}">
                  <a16:creationId xmlns:a16="http://schemas.microsoft.com/office/drawing/2014/main" id="{49C8721A-AC81-B2CF-E035-787473357FFF}"/>
                </a:ext>
              </a:extLst>
            </p:cNvPr>
            <p:cNvSpPr/>
            <p:nvPr/>
          </p:nvSpPr>
          <p:spPr>
            <a:xfrm>
              <a:off x="5055923" y="180269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9" name="Freeform: Shape 5588">
              <a:extLst>
                <a:ext uri="{FF2B5EF4-FFF2-40B4-BE49-F238E27FC236}">
                  <a16:creationId xmlns:a16="http://schemas.microsoft.com/office/drawing/2014/main" id="{B720D914-4488-892F-7C8F-9AA311BE790E}"/>
                </a:ext>
              </a:extLst>
            </p:cNvPr>
            <p:cNvSpPr/>
            <p:nvPr/>
          </p:nvSpPr>
          <p:spPr>
            <a:xfrm>
              <a:off x="5055923" y="196944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590" name="Freeform: Shape 5589">
              <a:extLst>
                <a:ext uri="{FF2B5EF4-FFF2-40B4-BE49-F238E27FC236}">
                  <a16:creationId xmlns:a16="http://schemas.microsoft.com/office/drawing/2014/main" id="{AD224518-D82A-EF36-57A8-37FDF17A107C}"/>
                </a:ext>
              </a:extLst>
            </p:cNvPr>
            <p:cNvSpPr/>
            <p:nvPr/>
          </p:nvSpPr>
          <p:spPr>
            <a:xfrm>
              <a:off x="5055923" y="21409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91" name="Freeform: Shape 5590">
              <a:extLst>
                <a:ext uri="{FF2B5EF4-FFF2-40B4-BE49-F238E27FC236}">
                  <a16:creationId xmlns:a16="http://schemas.microsoft.com/office/drawing/2014/main" id="{93F165C6-F5D9-9123-4F39-D26EAE3D9A6D}"/>
                </a:ext>
              </a:extLst>
            </p:cNvPr>
            <p:cNvSpPr/>
            <p:nvPr/>
          </p:nvSpPr>
          <p:spPr>
            <a:xfrm>
              <a:off x="5055923" y="231245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92" name="Freeform: Shape 5591">
              <a:extLst>
                <a:ext uri="{FF2B5EF4-FFF2-40B4-BE49-F238E27FC236}">
                  <a16:creationId xmlns:a16="http://schemas.microsoft.com/office/drawing/2014/main" id="{1831C506-C3EF-7E7D-C0C1-12440336811D}"/>
                </a:ext>
              </a:extLst>
            </p:cNvPr>
            <p:cNvSpPr/>
            <p:nvPr/>
          </p:nvSpPr>
          <p:spPr>
            <a:xfrm>
              <a:off x="5055923" y="247920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18" name="Freeform: Shape 5617">
              <a:extLst>
                <a:ext uri="{FF2B5EF4-FFF2-40B4-BE49-F238E27FC236}">
                  <a16:creationId xmlns:a16="http://schemas.microsoft.com/office/drawing/2014/main" id="{260237F0-ABD6-2596-5D33-6850B7C47B04}"/>
                </a:ext>
              </a:extLst>
            </p:cNvPr>
            <p:cNvSpPr/>
            <p:nvPr/>
          </p:nvSpPr>
          <p:spPr>
            <a:xfrm>
              <a:off x="5055923" y="265070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19" name="Freeform: Shape 5618">
              <a:extLst>
                <a:ext uri="{FF2B5EF4-FFF2-40B4-BE49-F238E27FC236}">
                  <a16:creationId xmlns:a16="http://schemas.microsoft.com/office/drawing/2014/main" id="{8EC857A3-8E93-96E7-0080-772F115445DF}"/>
                </a:ext>
              </a:extLst>
            </p:cNvPr>
            <p:cNvSpPr/>
            <p:nvPr/>
          </p:nvSpPr>
          <p:spPr>
            <a:xfrm>
              <a:off x="5055923" y="28222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0" name="Freeform: Shape 5619">
              <a:extLst>
                <a:ext uri="{FF2B5EF4-FFF2-40B4-BE49-F238E27FC236}">
                  <a16:creationId xmlns:a16="http://schemas.microsoft.com/office/drawing/2014/main" id="{26EAC160-7D43-DD07-1BCF-D303CEA79696}"/>
                </a:ext>
              </a:extLst>
            </p:cNvPr>
            <p:cNvSpPr/>
            <p:nvPr/>
          </p:nvSpPr>
          <p:spPr>
            <a:xfrm>
              <a:off x="5055923" y="29937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1" name="Freeform: Shape 5620">
              <a:extLst>
                <a:ext uri="{FF2B5EF4-FFF2-40B4-BE49-F238E27FC236}">
                  <a16:creationId xmlns:a16="http://schemas.microsoft.com/office/drawing/2014/main" id="{5AAD38C1-D45C-9CC8-7775-BE884092C6DA}"/>
                </a:ext>
              </a:extLst>
            </p:cNvPr>
            <p:cNvSpPr/>
            <p:nvPr/>
          </p:nvSpPr>
          <p:spPr>
            <a:xfrm>
              <a:off x="5055923" y="316046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22" name="Freeform: Shape 5621">
              <a:extLst>
                <a:ext uri="{FF2B5EF4-FFF2-40B4-BE49-F238E27FC236}">
                  <a16:creationId xmlns:a16="http://schemas.microsoft.com/office/drawing/2014/main" id="{477E1F53-B8C1-6F8E-8756-8A8A39C99AFC}"/>
                </a:ext>
              </a:extLst>
            </p:cNvPr>
            <p:cNvSpPr/>
            <p:nvPr/>
          </p:nvSpPr>
          <p:spPr>
            <a:xfrm>
              <a:off x="5055923" y="33319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3" name="Freeform: Shape 5622">
              <a:extLst>
                <a:ext uri="{FF2B5EF4-FFF2-40B4-BE49-F238E27FC236}">
                  <a16:creationId xmlns:a16="http://schemas.microsoft.com/office/drawing/2014/main" id="{B60659F8-180A-F53E-CD10-3682E66A2901}"/>
                </a:ext>
              </a:extLst>
            </p:cNvPr>
            <p:cNvSpPr/>
            <p:nvPr/>
          </p:nvSpPr>
          <p:spPr>
            <a:xfrm>
              <a:off x="5055923" y="35034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4" name="Freeform: Shape 5623">
              <a:extLst>
                <a:ext uri="{FF2B5EF4-FFF2-40B4-BE49-F238E27FC236}">
                  <a16:creationId xmlns:a16="http://schemas.microsoft.com/office/drawing/2014/main" id="{F7B8878B-F10A-9553-8E30-E4EE4D3FD9A7}"/>
                </a:ext>
              </a:extLst>
            </p:cNvPr>
            <p:cNvSpPr/>
            <p:nvPr/>
          </p:nvSpPr>
          <p:spPr>
            <a:xfrm>
              <a:off x="5055923" y="36749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5" name="Freeform: Shape 5624">
              <a:extLst>
                <a:ext uri="{FF2B5EF4-FFF2-40B4-BE49-F238E27FC236}">
                  <a16:creationId xmlns:a16="http://schemas.microsoft.com/office/drawing/2014/main" id="{30E87C53-2F27-2286-E9D6-D1D6ACD28406}"/>
                </a:ext>
              </a:extLst>
            </p:cNvPr>
            <p:cNvSpPr/>
            <p:nvPr/>
          </p:nvSpPr>
          <p:spPr>
            <a:xfrm>
              <a:off x="5055923" y="38417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6" name="Freeform: Shape 5625">
              <a:extLst>
                <a:ext uri="{FF2B5EF4-FFF2-40B4-BE49-F238E27FC236}">
                  <a16:creationId xmlns:a16="http://schemas.microsoft.com/office/drawing/2014/main" id="{CADD23D3-6460-1C3B-FB91-48AAF4A16FDE}"/>
                </a:ext>
              </a:extLst>
            </p:cNvPr>
            <p:cNvSpPr/>
            <p:nvPr/>
          </p:nvSpPr>
          <p:spPr>
            <a:xfrm>
              <a:off x="5055923" y="40132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7" name="Freeform: Shape 5626">
              <a:extLst>
                <a:ext uri="{FF2B5EF4-FFF2-40B4-BE49-F238E27FC236}">
                  <a16:creationId xmlns:a16="http://schemas.microsoft.com/office/drawing/2014/main" id="{1443DAE0-A425-1570-647C-9BE7F4B9145F}"/>
                </a:ext>
              </a:extLst>
            </p:cNvPr>
            <p:cNvSpPr/>
            <p:nvPr/>
          </p:nvSpPr>
          <p:spPr>
            <a:xfrm>
              <a:off x="5055923" y="41847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8" name="Freeform: Shape 5627">
              <a:extLst>
                <a:ext uri="{FF2B5EF4-FFF2-40B4-BE49-F238E27FC236}">
                  <a16:creationId xmlns:a16="http://schemas.microsoft.com/office/drawing/2014/main" id="{43DB65C8-6E64-C415-50E7-397CCF43B42B}"/>
                </a:ext>
              </a:extLst>
            </p:cNvPr>
            <p:cNvSpPr/>
            <p:nvPr/>
          </p:nvSpPr>
          <p:spPr>
            <a:xfrm>
              <a:off x="5055923" y="43514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29" name="Freeform: Shape 5628">
              <a:extLst>
                <a:ext uri="{FF2B5EF4-FFF2-40B4-BE49-F238E27FC236}">
                  <a16:creationId xmlns:a16="http://schemas.microsoft.com/office/drawing/2014/main" id="{5052D973-3A6C-0DDD-04D1-0CD03DD4C12B}"/>
                </a:ext>
              </a:extLst>
            </p:cNvPr>
            <p:cNvSpPr/>
            <p:nvPr/>
          </p:nvSpPr>
          <p:spPr>
            <a:xfrm>
              <a:off x="5055923" y="45230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30" name="Freeform: Shape 5629">
              <a:extLst>
                <a:ext uri="{FF2B5EF4-FFF2-40B4-BE49-F238E27FC236}">
                  <a16:creationId xmlns:a16="http://schemas.microsoft.com/office/drawing/2014/main" id="{D606DF78-7C32-7E7C-FB51-C6B3A1624728}"/>
                </a:ext>
              </a:extLst>
            </p:cNvPr>
            <p:cNvSpPr/>
            <p:nvPr/>
          </p:nvSpPr>
          <p:spPr>
            <a:xfrm>
              <a:off x="5055923" y="46945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31" name="Freeform: Shape 5630">
              <a:extLst>
                <a:ext uri="{FF2B5EF4-FFF2-40B4-BE49-F238E27FC236}">
                  <a16:creationId xmlns:a16="http://schemas.microsoft.com/office/drawing/2014/main" id="{38120BF3-5056-8FCB-CE74-37E80F5ED71E}"/>
                </a:ext>
              </a:extLst>
            </p:cNvPr>
            <p:cNvSpPr/>
            <p:nvPr/>
          </p:nvSpPr>
          <p:spPr>
            <a:xfrm>
              <a:off x="5055923" y="48660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32" name="Freeform: Shape 5631">
              <a:extLst>
                <a:ext uri="{FF2B5EF4-FFF2-40B4-BE49-F238E27FC236}">
                  <a16:creationId xmlns:a16="http://schemas.microsoft.com/office/drawing/2014/main" id="{0ADD0EDD-AD01-B7A2-E29B-DA6AF3D1B3ED}"/>
                </a:ext>
              </a:extLst>
            </p:cNvPr>
            <p:cNvSpPr/>
            <p:nvPr/>
          </p:nvSpPr>
          <p:spPr>
            <a:xfrm>
              <a:off x="5055923" y="503275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58" name="Freeform: Shape 5657">
              <a:extLst>
                <a:ext uri="{FF2B5EF4-FFF2-40B4-BE49-F238E27FC236}">
                  <a16:creationId xmlns:a16="http://schemas.microsoft.com/office/drawing/2014/main" id="{3DDB643C-246E-78BC-F9ED-1FD01F4B3028}"/>
                </a:ext>
              </a:extLst>
            </p:cNvPr>
            <p:cNvSpPr/>
            <p:nvPr/>
          </p:nvSpPr>
          <p:spPr>
            <a:xfrm>
              <a:off x="5055923" y="520426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59" name="Freeform: Shape 5658">
              <a:extLst>
                <a:ext uri="{FF2B5EF4-FFF2-40B4-BE49-F238E27FC236}">
                  <a16:creationId xmlns:a16="http://schemas.microsoft.com/office/drawing/2014/main" id="{8BA0C144-76D4-C049-30A3-11B9AC3041C2}"/>
                </a:ext>
              </a:extLst>
            </p:cNvPr>
            <p:cNvSpPr/>
            <p:nvPr/>
          </p:nvSpPr>
          <p:spPr>
            <a:xfrm>
              <a:off x="5055923" y="537577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0" name="Freeform: Shape 5659">
              <a:extLst>
                <a:ext uri="{FF2B5EF4-FFF2-40B4-BE49-F238E27FC236}">
                  <a16:creationId xmlns:a16="http://schemas.microsoft.com/office/drawing/2014/main" id="{E2332EB7-6039-6DF0-D918-63D89EFA30D2}"/>
                </a:ext>
              </a:extLst>
            </p:cNvPr>
            <p:cNvSpPr/>
            <p:nvPr/>
          </p:nvSpPr>
          <p:spPr>
            <a:xfrm>
              <a:off x="5055923" y="554251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661" name="Freeform: Shape 5660">
              <a:extLst>
                <a:ext uri="{FF2B5EF4-FFF2-40B4-BE49-F238E27FC236}">
                  <a16:creationId xmlns:a16="http://schemas.microsoft.com/office/drawing/2014/main" id="{A7BF8022-F159-8745-B203-64552B25ACF7}"/>
                </a:ext>
              </a:extLst>
            </p:cNvPr>
            <p:cNvSpPr/>
            <p:nvPr/>
          </p:nvSpPr>
          <p:spPr>
            <a:xfrm>
              <a:off x="5055923" y="5714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2" name="Freeform: Shape 5661">
              <a:extLst>
                <a:ext uri="{FF2B5EF4-FFF2-40B4-BE49-F238E27FC236}">
                  <a16:creationId xmlns:a16="http://schemas.microsoft.com/office/drawing/2014/main" id="{3F8B2EE2-8A27-04D6-EC85-C2E020591192}"/>
                </a:ext>
              </a:extLst>
            </p:cNvPr>
            <p:cNvSpPr/>
            <p:nvPr/>
          </p:nvSpPr>
          <p:spPr>
            <a:xfrm>
              <a:off x="5055923" y="58855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3" name="Freeform: Shape 5662">
              <a:extLst>
                <a:ext uri="{FF2B5EF4-FFF2-40B4-BE49-F238E27FC236}">
                  <a16:creationId xmlns:a16="http://schemas.microsoft.com/office/drawing/2014/main" id="{C62FBD12-DF1E-7301-E3FE-BBE8CD7EE31F}"/>
                </a:ext>
              </a:extLst>
            </p:cNvPr>
            <p:cNvSpPr/>
            <p:nvPr/>
          </p:nvSpPr>
          <p:spPr>
            <a:xfrm>
              <a:off x="5055923" y="60570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4" name="Freeform: Shape 5663">
              <a:extLst>
                <a:ext uri="{FF2B5EF4-FFF2-40B4-BE49-F238E27FC236}">
                  <a16:creationId xmlns:a16="http://schemas.microsoft.com/office/drawing/2014/main" id="{159DE9B2-03B9-6FC6-A5AD-3F27EB478240}"/>
                </a:ext>
              </a:extLst>
            </p:cNvPr>
            <p:cNvSpPr/>
            <p:nvPr/>
          </p:nvSpPr>
          <p:spPr>
            <a:xfrm>
              <a:off x="5055923" y="622378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665" name="Freeform: Shape 5664">
              <a:extLst>
                <a:ext uri="{FF2B5EF4-FFF2-40B4-BE49-F238E27FC236}">
                  <a16:creationId xmlns:a16="http://schemas.microsoft.com/office/drawing/2014/main" id="{49F9E727-D651-A3EB-7AA9-EA99E0E61B7C}"/>
                </a:ext>
              </a:extLst>
            </p:cNvPr>
            <p:cNvSpPr/>
            <p:nvPr/>
          </p:nvSpPr>
          <p:spPr>
            <a:xfrm>
              <a:off x="5055924" y="63952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6" name="Freeform: Shape 5665">
              <a:extLst>
                <a:ext uri="{FF2B5EF4-FFF2-40B4-BE49-F238E27FC236}">
                  <a16:creationId xmlns:a16="http://schemas.microsoft.com/office/drawing/2014/main" id="{7DFFEF4D-CFC8-A25B-F145-C637722FCCC9}"/>
                </a:ext>
              </a:extLst>
            </p:cNvPr>
            <p:cNvSpPr/>
            <p:nvPr/>
          </p:nvSpPr>
          <p:spPr>
            <a:xfrm>
              <a:off x="5055925" y="65667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7" name="Freeform: Shape 5666">
              <a:extLst>
                <a:ext uri="{FF2B5EF4-FFF2-40B4-BE49-F238E27FC236}">
                  <a16:creationId xmlns:a16="http://schemas.microsoft.com/office/drawing/2014/main" id="{1CD01770-8BF5-0355-91BE-1E73C5DEAFD2}"/>
                </a:ext>
              </a:extLst>
            </p:cNvPr>
            <p:cNvSpPr/>
            <p:nvPr/>
          </p:nvSpPr>
          <p:spPr>
            <a:xfrm>
              <a:off x="5222668" y="9499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68" name="Freeform: Shape 5667">
              <a:extLst>
                <a:ext uri="{FF2B5EF4-FFF2-40B4-BE49-F238E27FC236}">
                  <a16:creationId xmlns:a16="http://schemas.microsoft.com/office/drawing/2014/main" id="{33CB9FF7-7E1A-3407-93D0-44FA53CE7335}"/>
                </a:ext>
              </a:extLst>
            </p:cNvPr>
            <p:cNvSpPr/>
            <p:nvPr/>
          </p:nvSpPr>
          <p:spPr>
            <a:xfrm>
              <a:off x="5222668" y="11214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69" name="Freeform: Shape 5668">
              <a:extLst>
                <a:ext uri="{FF2B5EF4-FFF2-40B4-BE49-F238E27FC236}">
                  <a16:creationId xmlns:a16="http://schemas.microsoft.com/office/drawing/2014/main" id="{5619CC16-7E2E-5365-4BF3-D16CE7972F19}"/>
                </a:ext>
              </a:extLst>
            </p:cNvPr>
            <p:cNvSpPr/>
            <p:nvPr/>
          </p:nvSpPr>
          <p:spPr>
            <a:xfrm>
              <a:off x="5222668" y="128817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670" name="Freeform: Shape 5669">
              <a:extLst>
                <a:ext uri="{FF2B5EF4-FFF2-40B4-BE49-F238E27FC236}">
                  <a16:creationId xmlns:a16="http://schemas.microsoft.com/office/drawing/2014/main" id="{D40904B3-6B95-43DB-8395-D699C51370B6}"/>
                </a:ext>
              </a:extLst>
            </p:cNvPr>
            <p:cNvSpPr/>
            <p:nvPr/>
          </p:nvSpPr>
          <p:spPr>
            <a:xfrm>
              <a:off x="5222668" y="14596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71" name="Freeform: Shape 5670">
              <a:extLst>
                <a:ext uri="{FF2B5EF4-FFF2-40B4-BE49-F238E27FC236}">
                  <a16:creationId xmlns:a16="http://schemas.microsoft.com/office/drawing/2014/main" id="{609311FD-1363-6A7B-F16B-5C9BAB31E9B7}"/>
                </a:ext>
              </a:extLst>
            </p:cNvPr>
            <p:cNvSpPr/>
            <p:nvPr/>
          </p:nvSpPr>
          <p:spPr>
            <a:xfrm>
              <a:off x="5222668" y="16311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72" name="Freeform: Shape 5671">
              <a:extLst>
                <a:ext uri="{FF2B5EF4-FFF2-40B4-BE49-F238E27FC236}">
                  <a16:creationId xmlns:a16="http://schemas.microsoft.com/office/drawing/2014/main" id="{4DDC2FA5-F21D-8FAC-1BA9-43FF56B240C7}"/>
                </a:ext>
              </a:extLst>
            </p:cNvPr>
            <p:cNvSpPr/>
            <p:nvPr/>
          </p:nvSpPr>
          <p:spPr>
            <a:xfrm>
              <a:off x="5222668" y="18026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98" name="Freeform: Shape 5697">
              <a:extLst>
                <a:ext uri="{FF2B5EF4-FFF2-40B4-BE49-F238E27FC236}">
                  <a16:creationId xmlns:a16="http://schemas.microsoft.com/office/drawing/2014/main" id="{155774DA-A523-163A-90E2-513AC74216DA}"/>
                </a:ext>
              </a:extLst>
            </p:cNvPr>
            <p:cNvSpPr/>
            <p:nvPr/>
          </p:nvSpPr>
          <p:spPr>
            <a:xfrm>
              <a:off x="5222668" y="196944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699" name="Freeform: Shape 5698">
              <a:extLst>
                <a:ext uri="{FF2B5EF4-FFF2-40B4-BE49-F238E27FC236}">
                  <a16:creationId xmlns:a16="http://schemas.microsoft.com/office/drawing/2014/main" id="{A5C79F8A-D41B-5E4F-5B73-BFD50AD4A4C6}"/>
                </a:ext>
              </a:extLst>
            </p:cNvPr>
            <p:cNvSpPr/>
            <p:nvPr/>
          </p:nvSpPr>
          <p:spPr>
            <a:xfrm>
              <a:off x="5222668" y="214094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0" name="Freeform: Shape 5699">
              <a:extLst>
                <a:ext uri="{FF2B5EF4-FFF2-40B4-BE49-F238E27FC236}">
                  <a16:creationId xmlns:a16="http://schemas.microsoft.com/office/drawing/2014/main" id="{A36CF79A-D84A-54C3-F290-E21B92562338}"/>
                </a:ext>
              </a:extLst>
            </p:cNvPr>
            <p:cNvSpPr/>
            <p:nvPr/>
          </p:nvSpPr>
          <p:spPr>
            <a:xfrm>
              <a:off x="5222668" y="23124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1" name="Freeform: Shape 5700">
              <a:extLst>
                <a:ext uri="{FF2B5EF4-FFF2-40B4-BE49-F238E27FC236}">
                  <a16:creationId xmlns:a16="http://schemas.microsoft.com/office/drawing/2014/main" id="{7DD13A2F-2910-38DA-01E9-3E545E86223C}"/>
                </a:ext>
              </a:extLst>
            </p:cNvPr>
            <p:cNvSpPr/>
            <p:nvPr/>
          </p:nvSpPr>
          <p:spPr>
            <a:xfrm>
              <a:off x="5222668" y="247919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02" name="Freeform: Shape 5701">
              <a:extLst>
                <a:ext uri="{FF2B5EF4-FFF2-40B4-BE49-F238E27FC236}">
                  <a16:creationId xmlns:a16="http://schemas.microsoft.com/office/drawing/2014/main" id="{78C4306C-B4AD-FA29-1346-35440EB573C0}"/>
                </a:ext>
              </a:extLst>
            </p:cNvPr>
            <p:cNvSpPr/>
            <p:nvPr/>
          </p:nvSpPr>
          <p:spPr>
            <a:xfrm>
              <a:off x="5222668" y="265070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3" name="Freeform: Shape 5702">
              <a:extLst>
                <a:ext uri="{FF2B5EF4-FFF2-40B4-BE49-F238E27FC236}">
                  <a16:creationId xmlns:a16="http://schemas.microsoft.com/office/drawing/2014/main" id="{BE741932-921A-AAD2-7636-A19B6E92D869}"/>
                </a:ext>
              </a:extLst>
            </p:cNvPr>
            <p:cNvSpPr/>
            <p:nvPr/>
          </p:nvSpPr>
          <p:spPr>
            <a:xfrm>
              <a:off x="5222668" y="28222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4" name="Freeform: Shape 5703">
              <a:extLst>
                <a:ext uri="{FF2B5EF4-FFF2-40B4-BE49-F238E27FC236}">
                  <a16:creationId xmlns:a16="http://schemas.microsoft.com/office/drawing/2014/main" id="{14834F39-95F6-D469-0AB1-15BD9714BDBA}"/>
                </a:ext>
              </a:extLst>
            </p:cNvPr>
            <p:cNvSpPr/>
            <p:nvPr/>
          </p:nvSpPr>
          <p:spPr>
            <a:xfrm>
              <a:off x="5222668" y="29937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5" name="Freeform: Shape 5704">
              <a:extLst>
                <a:ext uri="{FF2B5EF4-FFF2-40B4-BE49-F238E27FC236}">
                  <a16:creationId xmlns:a16="http://schemas.microsoft.com/office/drawing/2014/main" id="{0BAD6705-F2D6-98BD-7734-3168984A501C}"/>
                </a:ext>
              </a:extLst>
            </p:cNvPr>
            <p:cNvSpPr/>
            <p:nvPr/>
          </p:nvSpPr>
          <p:spPr>
            <a:xfrm>
              <a:off x="5222668" y="316046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06" name="Freeform: Shape 5705">
              <a:extLst>
                <a:ext uri="{FF2B5EF4-FFF2-40B4-BE49-F238E27FC236}">
                  <a16:creationId xmlns:a16="http://schemas.microsoft.com/office/drawing/2014/main" id="{9D80ED8F-4158-521B-8C9F-A4F04D539689}"/>
                </a:ext>
              </a:extLst>
            </p:cNvPr>
            <p:cNvSpPr/>
            <p:nvPr/>
          </p:nvSpPr>
          <p:spPr>
            <a:xfrm>
              <a:off x="5222668" y="33319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7" name="Freeform: Shape 5706">
              <a:extLst>
                <a:ext uri="{FF2B5EF4-FFF2-40B4-BE49-F238E27FC236}">
                  <a16:creationId xmlns:a16="http://schemas.microsoft.com/office/drawing/2014/main" id="{2862983E-31DB-28BB-EE9C-5393F04EC93F}"/>
                </a:ext>
              </a:extLst>
            </p:cNvPr>
            <p:cNvSpPr/>
            <p:nvPr/>
          </p:nvSpPr>
          <p:spPr>
            <a:xfrm>
              <a:off x="5222668" y="35034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8" name="Freeform: Shape 5707">
              <a:extLst>
                <a:ext uri="{FF2B5EF4-FFF2-40B4-BE49-F238E27FC236}">
                  <a16:creationId xmlns:a16="http://schemas.microsoft.com/office/drawing/2014/main" id="{4318DB8C-79BF-C5A9-15C3-F558142FFDEA}"/>
                </a:ext>
              </a:extLst>
            </p:cNvPr>
            <p:cNvSpPr/>
            <p:nvPr/>
          </p:nvSpPr>
          <p:spPr>
            <a:xfrm>
              <a:off x="5222668" y="36749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9" name="Freeform: Shape 5708">
              <a:extLst>
                <a:ext uri="{FF2B5EF4-FFF2-40B4-BE49-F238E27FC236}">
                  <a16:creationId xmlns:a16="http://schemas.microsoft.com/office/drawing/2014/main" id="{26111A27-A6BA-D415-A687-85BC9859F3EC}"/>
                </a:ext>
              </a:extLst>
            </p:cNvPr>
            <p:cNvSpPr/>
            <p:nvPr/>
          </p:nvSpPr>
          <p:spPr>
            <a:xfrm>
              <a:off x="5222668" y="384173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10" name="Freeform: Shape 5709">
              <a:extLst>
                <a:ext uri="{FF2B5EF4-FFF2-40B4-BE49-F238E27FC236}">
                  <a16:creationId xmlns:a16="http://schemas.microsoft.com/office/drawing/2014/main" id="{015492A5-FB4C-3522-61AF-7A606EF03474}"/>
                </a:ext>
              </a:extLst>
            </p:cNvPr>
            <p:cNvSpPr/>
            <p:nvPr/>
          </p:nvSpPr>
          <p:spPr>
            <a:xfrm>
              <a:off x="5222668" y="40132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11" name="Freeform: Shape 5710">
              <a:extLst>
                <a:ext uri="{FF2B5EF4-FFF2-40B4-BE49-F238E27FC236}">
                  <a16:creationId xmlns:a16="http://schemas.microsoft.com/office/drawing/2014/main" id="{000B4398-52B1-46FC-7F46-029C948DC77B}"/>
                </a:ext>
              </a:extLst>
            </p:cNvPr>
            <p:cNvSpPr/>
            <p:nvPr/>
          </p:nvSpPr>
          <p:spPr>
            <a:xfrm>
              <a:off x="5222668" y="41847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12" name="Freeform: Shape 5711">
              <a:extLst>
                <a:ext uri="{FF2B5EF4-FFF2-40B4-BE49-F238E27FC236}">
                  <a16:creationId xmlns:a16="http://schemas.microsoft.com/office/drawing/2014/main" id="{FC679B72-1D3F-D1E3-36B1-9FDAA60314D2}"/>
                </a:ext>
              </a:extLst>
            </p:cNvPr>
            <p:cNvSpPr/>
            <p:nvPr/>
          </p:nvSpPr>
          <p:spPr>
            <a:xfrm>
              <a:off x="5222668" y="435149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38" name="Freeform: Shape 5737">
              <a:extLst>
                <a:ext uri="{FF2B5EF4-FFF2-40B4-BE49-F238E27FC236}">
                  <a16:creationId xmlns:a16="http://schemas.microsoft.com/office/drawing/2014/main" id="{951EC065-ADF4-FDA1-FC35-C443254E0075}"/>
                </a:ext>
              </a:extLst>
            </p:cNvPr>
            <p:cNvSpPr/>
            <p:nvPr/>
          </p:nvSpPr>
          <p:spPr>
            <a:xfrm>
              <a:off x="5222668" y="45229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39" name="Freeform: Shape 5738">
              <a:extLst>
                <a:ext uri="{FF2B5EF4-FFF2-40B4-BE49-F238E27FC236}">
                  <a16:creationId xmlns:a16="http://schemas.microsoft.com/office/drawing/2014/main" id="{AA778556-8EB5-CFEE-4D4F-623305C3AEAD}"/>
                </a:ext>
              </a:extLst>
            </p:cNvPr>
            <p:cNvSpPr/>
            <p:nvPr/>
          </p:nvSpPr>
          <p:spPr>
            <a:xfrm>
              <a:off x="5222668" y="46945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40" name="Freeform: Shape 5739">
              <a:extLst>
                <a:ext uri="{FF2B5EF4-FFF2-40B4-BE49-F238E27FC236}">
                  <a16:creationId xmlns:a16="http://schemas.microsoft.com/office/drawing/2014/main" id="{D67C510F-2535-6B89-CF4E-1D01519A62E2}"/>
                </a:ext>
              </a:extLst>
            </p:cNvPr>
            <p:cNvSpPr/>
            <p:nvPr/>
          </p:nvSpPr>
          <p:spPr>
            <a:xfrm>
              <a:off x="5222668" y="48660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41" name="Freeform: Shape 5740">
              <a:extLst>
                <a:ext uri="{FF2B5EF4-FFF2-40B4-BE49-F238E27FC236}">
                  <a16:creationId xmlns:a16="http://schemas.microsoft.com/office/drawing/2014/main" id="{FDE584FE-A70D-8ED1-38E6-4783CEA9B7B6}"/>
                </a:ext>
              </a:extLst>
            </p:cNvPr>
            <p:cNvSpPr/>
            <p:nvPr/>
          </p:nvSpPr>
          <p:spPr>
            <a:xfrm>
              <a:off x="5222668" y="503275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42" name="Freeform: Shape 5741">
              <a:extLst>
                <a:ext uri="{FF2B5EF4-FFF2-40B4-BE49-F238E27FC236}">
                  <a16:creationId xmlns:a16="http://schemas.microsoft.com/office/drawing/2014/main" id="{258A95A2-255D-004C-7D9B-8A69662A4DEF}"/>
                </a:ext>
              </a:extLst>
            </p:cNvPr>
            <p:cNvSpPr/>
            <p:nvPr/>
          </p:nvSpPr>
          <p:spPr>
            <a:xfrm>
              <a:off x="5222668" y="52042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43" name="Freeform: Shape 5742">
              <a:extLst>
                <a:ext uri="{FF2B5EF4-FFF2-40B4-BE49-F238E27FC236}">
                  <a16:creationId xmlns:a16="http://schemas.microsoft.com/office/drawing/2014/main" id="{A29735C8-7509-FBB3-E4EA-CC1E630FB069}"/>
                </a:ext>
              </a:extLst>
            </p:cNvPr>
            <p:cNvSpPr/>
            <p:nvPr/>
          </p:nvSpPr>
          <p:spPr>
            <a:xfrm>
              <a:off x="5222668" y="537577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4" name="Freeform: Shape 5743">
              <a:extLst>
                <a:ext uri="{FF2B5EF4-FFF2-40B4-BE49-F238E27FC236}">
                  <a16:creationId xmlns:a16="http://schemas.microsoft.com/office/drawing/2014/main" id="{6688E134-9BFE-6FBC-4CFE-59F928A0962E}"/>
                </a:ext>
              </a:extLst>
            </p:cNvPr>
            <p:cNvSpPr/>
            <p:nvPr/>
          </p:nvSpPr>
          <p:spPr>
            <a:xfrm>
              <a:off x="5222668" y="554251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745" name="Freeform: Shape 5744">
              <a:extLst>
                <a:ext uri="{FF2B5EF4-FFF2-40B4-BE49-F238E27FC236}">
                  <a16:creationId xmlns:a16="http://schemas.microsoft.com/office/drawing/2014/main" id="{F10F7856-95DB-2A70-9713-19DE07542C8F}"/>
                </a:ext>
              </a:extLst>
            </p:cNvPr>
            <p:cNvSpPr/>
            <p:nvPr/>
          </p:nvSpPr>
          <p:spPr>
            <a:xfrm>
              <a:off x="5222668" y="57140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6" name="Freeform: Shape 5745">
              <a:extLst>
                <a:ext uri="{FF2B5EF4-FFF2-40B4-BE49-F238E27FC236}">
                  <a16:creationId xmlns:a16="http://schemas.microsoft.com/office/drawing/2014/main" id="{19F65B07-B8F4-4FBF-DB37-CEC152CECC7C}"/>
                </a:ext>
              </a:extLst>
            </p:cNvPr>
            <p:cNvSpPr/>
            <p:nvPr/>
          </p:nvSpPr>
          <p:spPr>
            <a:xfrm>
              <a:off x="5222668" y="58855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7" name="Freeform: Shape 5746">
              <a:extLst>
                <a:ext uri="{FF2B5EF4-FFF2-40B4-BE49-F238E27FC236}">
                  <a16:creationId xmlns:a16="http://schemas.microsoft.com/office/drawing/2014/main" id="{84F995DB-EB1A-C8DD-BC23-4604AF7B62FF}"/>
                </a:ext>
              </a:extLst>
            </p:cNvPr>
            <p:cNvSpPr/>
            <p:nvPr/>
          </p:nvSpPr>
          <p:spPr>
            <a:xfrm>
              <a:off x="5222668" y="60570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8" name="Freeform: Shape 5747">
              <a:extLst>
                <a:ext uri="{FF2B5EF4-FFF2-40B4-BE49-F238E27FC236}">
                  <a16:creationId xmlns:a16="http://schemas.microsoft.com/office/drawing/2014/main" id="{1B6AC920-379C-A3C8-489E-AF934688932A}"/>
                </a:ext>
              </a:extLst>
            </p:cNvPr>
            <p:cNvSpPr/>
            <p:nvPr/>
          </p:nvSpPr>
          <p:spPr>
            <a:xfrm>
              <a:off x="5222668" y="62237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749" name="Freeform: Shape 5748">
              <a:extLst>
                <a:ext uri="{FF2B5EF4-FFF2-40B4-BE49-F238E27FC236}">
                  <a16:creationId xmlns:a16="http://schemas.microsoft.com/office/drawing/2014/main" id="{81DDF528-C057-9649-BC66-E2299FC7B051}"/>
                </a:ext>
              </a:extLst>
            </p:cNvPr>
            <p:cNvSpPr/>
            <p:nvPr/>
          </p:nvSpPr>
          <p:spPr>
            <a:xfrm>
              <a:off x="5222668" y="639529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50" name="Freeform: Shape 5749">
              <a:extLst>
                <a:ext uri="{FF2B5EF4-FFF2-40B4-BE49-F238E27FC236}">
                  <a16:creationId xmlns:a16="http://schemas.microsoft.com/office/drawing/2014/main" id="{F7AD9FB9-2DEB-7EDC-4578-94D8BFB23876}"/>
                </a:ext>
              </a:extLst>
            </p:cNvPr>
            <p:cNvSpPr/>
            <p:nvPr/>
          </p:nvSpPr>
          <p:spPr>
            <a:xfrm>
              <a:off x="5222669" y="65667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51" name="Freeform: Shape 5750">
              <a:extLst>
                <a:ext uri="{FF2B5EF4-FFF2-40B4-BE49-F238E27FC236}">
                  <a16:creationId xmlns:a16="http://schemas.microsoft.com/office/drawing/2014/main" id="{2598B115-4960-927E-CEF8-3A399F2C3B4B}"/>
                </a:ext>
              </a:extLst>
            </p:cNvPr>
            <p:cNvSpPr/>
            <p:nvPr/>
          </p:nvSpPr>
          <p:spPr>
            <a:xfrm>
              <a:off x="5384649" y="9499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52" name="Freeform: Shape 5751">
              <a:extLst>
                <a:ext uri="{FF2B5EF4-FFF2-40B4-BE49-F238E27FC236}">
                  <a16:creationId xmlns:a16="http://schemas.microsoft.com/office/drawing/2014/main" id="{A4C8AB09-1F5C-F3E1-8EE9-FA077DEB116C}"/>
                </a:ext>
              </a:extLst>
            </p:cNvPr>
            <p:cNvSpPr/>
            <p:nvPr/>
          </p:nvSpPr>
          <p:spPr>
            <a:xfrm>
              <a:off x="5384649" y="11214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78" name="Freeform: Shape 5777">
              <a:extLst>
                <a:ext uri="{FF2B5EF4-FFF2-40B4-BE49-F238E27FC236}">
                  <a16:creationId xmlns:a16="http://schemas.microsoft.com/office/drawing/2014/main" id="{B33470DD-EBB6-18FB-C514-8F18653E275B}"/>
                </a:ext>
              </a:extLst>
            </p:cNvPr>
            <p:cNvSpPr/>
            <p:nvPr/>
          </p:nvSpPr>
          <p:spPr>
            <a:xfrm>
              <a:off x="5384649" y="12881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79" name="Freeform: Shape 5778">
              <a:extLst>
                <a:ext uri="{FF2B5EF4-FFF2-40B4-BE49-F238E27FC236}">
                  <a16:creationId xmlns:a16="http://schemas.microsoft.com/office/drawing/2014/main" id="{F132002D-0648-17D7-5206-E91CB97F5DD1}"/>
                </a:ext>
              </a:extLst>
            </p:cNvPr>
            <p:cNvSpPr/>
            <p:nvPr/>
          </p:nvSpPr>
          <p:spPr>
            <a:xfrm>
              <a:off x="5384649" y="14596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0" name="Freeform: Shape 5779">
              <a:extLst>
                <a:ext uri="{FF2B5EF4-FFF2-40B4-BE49-F238E27FC236}">
                  <a16:creationId xmlns:a16="http://schemas.microsoft.com/office/drawing/2014/main" id="{0FF2CADA-6EDE-EA90-DB9B-26A5484755FC}"/>
                </a:ext>
              </a:extLst>
            </p:cNvPr>
            <p:cNvSpPr/>
            <p:nvPr/>
          </p:nvSpPr>
          <p:spPr>
            <a:xfrm>
              <a:off x="5384649" y="16311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1" name="Freeform: Shape 5780">
              <a:extLst>
                <a:ext uri="{FF2B5EF4-FFF2-40B4-BE49-F238E27FC236}">
                  <a16:creationId xmlns:a16="http://schemas.microsoft.com/office/drawing/2014/main" id="{D550FB8C-7CDB-1909-0316-9242C541705C}"/>
                </a:ext>
              </a:extLst>
            </p:cNvPr>
            <p:cNvSpPr/>
            <p:nvPr/>
          </p:nvSpPr>
          <p:spPr>
            <a:xfrm>
              <a:off x="5384649" y="18026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2" name="Freeform: Shape 5781">
              <a:extLst>
                <a:ext uri="{FF2B5EF4-FFF2-40B4-BE49-F238E27FC236}">
                  <a16:creationId xmlns:a16="http://schemas.microsoft.com/office/drawing/2014/main" id="{CFF7002A-3741-B843-BAC2-697307A8CD99}"/>
                </a:ext>
              </a:extLst>
            </p:cNvPr>
            <p:cNvSpPr/>
            <p:nvPr/>
          </p:nvSpPr>
          <p:spPr>
            <a:xfrm>
              <a:off x="5384649" y="196943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83" name="Freeform: Shape 5782">
              <a:extLst>
                <a:ext uri="{FF2B5EF4-FFF2-40B4-BE49-F238E27FC236}">
                  <a16:creationId xmlns:a16="http://schemas.microsoft.com/office/drawing/2014/main" id="{7A219690-0304-FBA7-3836-B9B273C33572}"/>
                </a:ext>
              </a:extLst>
            </p:cNvPr>
            <p:cNvSpPr/>
            <p:nvPr/>
          </p:nvSpPr>
          <p:spPr>
            <a:xfrm>
              <a:off x="5384649" y="21409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4" name="Freeform: Shape 5783">
              <a:extLst>
                <a:ext uri="{FF2B5EF4-FFF2-40B4-BE49-F238E27FC236}">
                  <a16:creationId xmlns:a16="http://schemas.microsoft.com/office/drawing/2014/main" id="{18812969-567E-EF3A-049D-AE1C9E593BED}"/>
                </a:ext>
              </a:extLst>
            </p:cNvPr>
            <p:cNvSpPr/>
            <p:nvPr/>
          </p:nvSpPr>
          <p:spPr>
            <a:xfrm>
              <a:off x="5384649" y="23124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5" name="Freeform: Shape 5784">
              <a:extLst>
                <a:ext uri="{FF2B5EF4-FFF2-40B4-BE49-F238E27FC236}">
                  <a16:creationId xmlns:a16="http://schemas.microsoft.com/office/drawing/2014/main" id="{86C6BAF0-7605-7472-2EAE-B22B3AD8AA19}"/>
                </a:ext>
              </a:extLst>
            </p:cNvPr>
            <p:cNvSpPr/>
            <p:nvPr/>
          </p:nvSpPr>
          <p:spPr>
            <a:xfrm>
              <a:off x="5384649" y="247919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86" name="Freeform: Shape 5785">
              <a:extLst>
                <a:ext uri="{FF2B5EF4-FFF2-40B4-BE49-F238E27FC236}">
                  <a16:creationId xmlns:a16="http://schemas.microsoft.com/office/drawing/2014/main" id="{4103F364-24F7-D86A-6316-90A2E7E305DC}"/>
                </a:ext>
              </a:extLst>
            </p:cNvPr>
            <p:cNvSpPr/>
            <p:nvPr/>
          </p:nvSpPr>
          <p:spPr>
            <a:xfrm>
              <a:off x="5384649" y="26507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7" name="Freeform: Shape 5786">
              <a:extLst>
                <a:ext uri="{FF2B5EF4-FFF2-40B4-BE49-F238E27FC236}">
                  <a16:creationId xmlns:a16="http://schemas.microsoft.com/office/drawing/2014/main" id="{67064121-D67A-E4C3-4635-8AD40DB3A463}"/>
                </a:ext>
              </a:extLst>
            </p:cNvPr>
            <p:cNvSpPr/>
            <p:nvPr/>
          </p:nvSpPr>
          <p:spPr>
            <a:xfrm>
              <a:off x="5384649" y="28222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8" name="Freeform: Shape 5787">
              <a:extLst>
                <a:ext uri="{FF2B5EF4-FFF2-40B4-BE49-F238E27FC236}">
                  <a16:creationId xmlns:a16="http://schemas.microsoft.com/office/drawing/2014/main" id="{40086266-06EC-33A9-F3C4-F422BD2F990E}"/>
                </a:ext>
              </a:extLst>
            </p:cNvPr>
            <p:cNvSpPr/>
            <p:nvPr/>
          </p:nvSpPr>
          <p:spPr>
            <a:xfrm>
              <a:off x="5384649" y="29937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9" name="Freeform: Shape 5788">
              <a:extLst>
                <a:ext uri="{FF2B5EF4-FFF2-40B4-BE49-F238E27FC236}">
                  <a16:creationId xmlns:a16="http://schemas.microsoft.com/office/drawing/2014/main" id="{C7FAAF7E-912C-9FD2-794C-118A4CDA0112}"/>
                </a:ext>
              </a:extLst>
            </p:cNvPr>
            <p:cNvSpPr/>
            <p:nvPr/>
          </p:nvSpPr>
          <p:spPr>
            <a:xfrm>
              <a:off x="5384649" y="31604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90" name="Freeform: Shape 5789">
              <a:extLst>
                <a:ext uri="{FF2B5EF4-FFF2-40B4-BE49-F238E27FC236}">
                  <a16:creationId xmlns:a16="http://schemas.microsoft.com/office/drawing/2014/main" id="{E953359A-8B6C-A768-5096-5EBFD55CD2B1}"/>
                </a:ext>
              </a:extLst>
            </p:cNvPr>
            <p:cNvSpPr/>
            <p:nvPr/>
          </p:nvSpPr>
          <p:spPr>
            <a:xfrm>
              <a:off x="5384649" y="333197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91" name="Freeform: Shape 5790">
              <a:extLst>
                <a:ext uri="{FF2B5EF4-FFF2-40B4-BE49-F238E27FC236}">
                  <a16:creationId xmlns:a16="http://schemas.microsoft.com/office/drawing/2014/main" id="{76E872EE-8671-50FA-170F-9AD36B9A213E}"/>
                </a:ext>
              </a:extLst>
            </p:cNvPr>
            <p:cNvSpPr/>
            <p:nvPr/>
          </p:nvSpPr>
          <p:spPr>
            <a:xfrm>
              <a:off x="5384649" y="35034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92" name="Freeform: Shape 5791">
              <a:extLst>
                <a:ext uri="{FF2B5EF4-FFF2-40B4-BE49-F238E27FC236}">
                  <a16:creationId xmlns:a16="http://schemas.microsoft.com/office/drawing/2014/main" id="{C06C24F1-9E3E-5014-AFF9-64BFF4B6FBE6}"/>
                </a:ext>
              </a:extLst>
            </p:cNvPr>
            <p:cNvSpPr/>
            <p:nvPr/>
          </p:nvSpPr>
          <p:spPr>
            <a:xfrm>
              <a:off x="5384649" y="36749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18" name="Freeform: Shape 5817">
              <a:extLst>
                <a:ext uri="{FF2B5EF4-FFF2-40B4-BE49-F238E27FC236}">
                  <a16:creationId xmlns:a16="http://schemas.microsoft.com/office/drawing/2014/main" id="{A5C5BC4E-C6A0-F562-D34E-F4FB0B57406E}"/>
                </a:ext>
              </a:extLst>
            </p:cNvPr>
            <p:cNvSpPr/>
            <p:nvPr/>
          </p:nvSpPr>
          <p:spPr>
            <a:xfrm>
              <a:off x="5384649" y="38417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19" name="Freeform: Shape 5818">
              <a:extLst>
                <a:ext uri="{FF2B5EF4-FFF2-40B4-BE49-F238E27FC236}">
                  <a16:creationId xmlns:a16="http://schemas.microsoft.com/office/drawing/2014/main" id="{291A86D8-D7CF-1471-1CE6-EBFF42C0BD21}"/>
                </a:ext>
              </a:extLst>
            </p:cNvPr>
            <p:cNvSpPr/>
            <p:nvPr/>
          </p:nvSpPr>
          <p:spPr>
            <a:xfrm>
              <a:off x="5384649" y="40132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0" name="Freeform: Shape 5819">
              <a:extLst>
                <a:ext uri="{FF2B5EF4-FFF2-40B4-BE49-F238E27FC236}">
                  <a16:creationId xmlns:a16="http://schemas.microsoft.com/office/drawing/2014/main" id="{1C1F90B5-58B2-163D-A711-BEF51116158D}"/>
                </a:ext>
              </a:extLst>
            </p:cNvPr>
            <p:cNvSpPr/>
            <p:nvPr/>
          </p:nvSpPr>
          <p:spPr>
            <a:xfrm>
              <a:off x="5384649" y="418474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1" name="Freeform: Shape 5820">
              <a:extLst>
                <a:ext uri="{FF2B5EF4-FFF2-40B4-BE49-F238E27FC236}">
                  <a16:creationId xmlns:a16="http://schemas.microsoft.com/office/drawing/2014/main" id="{2AAC44BB-FDF8-5673-D8F8-27F974A3284E}"/>
                </a:ext>
              </a:extLst>
            </p:cNvPr>
            <p:cNvSpPr/>
            <p:nvPr/>
          </p:nvSpPr>
          <p:spPr>
            <a:xfrm>
              <a:off x="5384649" y="435149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22" name="Freeform: Shape 5821">
              <a:extLst>
                <a:ext uri="{FF2B5EF4-FFF2-40B4-BE49-F238E27FC236}">
                  <a16:creationId xmlns:a16="http://schemas.microsoft.com/office/drawing/2014/main" id="{AB389087-EC18-0237-2B02-E297DF935B8E}"/>
                </a:ext>
              </a:extLst>
            </p:cNvPr>
            <p:cNvSpPr/>
            <p:nvPr/>
          </p:nvSpPr>
          <p:spPr>
            <a:xfrm>
              <a:off x="5384649" y="45229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3" name="Freeform: Shape 5822">
              <a:extLst>
                <a:ext uri="{FF2B5EF4-FFF2-40B4-BE49-F238E27FC236}">
                  <a16:creationId xmlns:a16="http://schemas.microsoft.com/office/drawing/2014/main" id="{1C956FB7-DA60-6FAB-8A89-923A0A86052A}"/>
                </a:ext>
              </a:extLst>
            </p:cNvPr>
            <p:cNvSpPr/>
            <p:nvPr/>
          </p:nvSpPr>
          <p:spPr>
            <a:xfrm>
              <a:off x="5384649" y="46945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4" name="Freeform: Shape 5823">
              <a:extLst>
                <a:ext uri="{FF2B5EF4-FFF2-40B4-BE49-F238E27FC236}">
                  <a16:creationId xmlns:a16="http://schemas.microsoft.com/office/drawing/2014/main" id="{96052931-81B7-B563-A2BD-971690E3EDC2}"/>
                </a:ext>
              </a:extLst>
            </p:cNvPr>
            <p:cNvSpPr/>
            <p:nvPr/>
          </p:nvSpPr>
          <p:spPr>
            <a:xfrm>
              <a:off x="5384649" y="48660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5" name="Freeform: Shape 5824">
              <a:extLst>
                <a:ext uri="{FF2B5EF4-FFF2-40B4-BE49-F238E27FC236}">
                  <a16:creationId xmlns:a16="http://schemas.microsoft.com/office/drawing/2014/main" id="{C9A37246-2716-9B62-ECF7-2C736206EFF9}"/>
                </a:ext>
              </a:extLst>
            </p:cNvPr>
            <p:cNvSpPr/>
            <p:nvPr/>
          </p:nvSpPr>
          <p:spPr>
            <a:xfrm>
              <a:off x="5384649" y="503275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26" name="Freeform: Shape 5825">
              <a:extLst>
                <a:ext uri="{FF2B5EF4-FFF2-40B4-BE49-F238E27FC236}">
                  <a16:creationId xmlns:a16="http://schemas.microsoft.com/office/drawing/2014/main" id="{657BC47C-E5CE-C226-84C1-3878C259E135}"/>
                </a:ext>
              </a:extLst>
            </p:cNvPr>
            <p:cNvSpPr/>
            <p:nvPr/>
          </p:nvSpPr>
          <p:spPr>
            <a:xfrm>
              <a:off x="5384649" y="520426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7" name="Freeform: Shape 5826">
              <a:extLst>
                <a:ext uri="{FF2B5EF4-FFF2-40B4-BE49-F238E27FC236}">
                  <a16:creationId xmlns:a16="http://schemas.microsoft.com/office/drawing/2014/main" id="{8DB77D12-309E-8554-27D4-503DDAEFA2EF}"/>
                </a:ext>
              </a:extLst>
            </p:cNvPr>
            <p:cNvSpPr/>
            <p:nvPr/>
          </p:nvSpPr>
          <p:spPr>
            <a:xfrm>
              <a:off x="5384649" y="53757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28" name="Freeform: Shape 5827">
              <a:extLst>
                <a:ext uri="{FF2B5EF4-FFF2-40B4-BE49-F238E27FC236}">
                  <a16:creationId xmlns:a16="http://schemas.microsoft.com/office/drawing/2014/main" id="{A482CC13-1E38-A682-1BBA-AD9DC000816C}"/>
                </a:ext>
              </a:extLst>
            </p:cNvPr>
            <p:cNvSpPr/>
            <p:nvPr/>
          </p:nvSpPr>
          <p:spPr>
            <a:xfrm>
              <a:off x="5384649" y="554251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829" name="Freeform: Shape 5828">
              <a:extLst>
                <a:ext uri="{FF2B5EF4-FFF2-40B4-BE49-F238E27FC236}">
                  <a16:creationId xmlns:a16="http://schemas.microsoft.com/office/drawing/2014/main" id="{D2BBD564-A87E-3004-6EE3-2BF9CD071A5F}"/>
                </a:ext>
              </a:extLst>
            </p:cNvPr>
            <p:cNvSpPr/>
            <p:nvPr/>
          </p:nvSpPr>
          <p:spPr>
            <a:xfrm>
              <a:off x="5384649" y="57140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30" name="Freeform: Shape 5829">
              <a:extLst>
                <a:ext uri="{FF2B5EF4-FFF2-40B4-BE49-F238E27FC236}">
                  <a16:creationId xmlns:a16="http://schemas.microsoft.com/office/drawing/2014/main" id="{90FEC063-22D6-3B37-5681-107D1D79CC40}"/>
                </a:ext>
              </a:extLst>
            </p:cNvPr>
            <p:cNvSpPr/>
            <p:nvPr/>
          </p:nvSpPr>
          <p:spPr>
            <a:xfrm>
              <a:off x="5384649" y="58855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31" name="Freeform: Shape 5830">
              <a:extLst>
                <a:ext uri="{FF2B5EF4-FFF2-40B4-BE49-F238E27FC236}">
                  <a16:creationId xmlns:a16="http://schemas.microsoft.com/office/drawing/2014/main" id="{83A4BA40-41D7-2B37-01D3-EF0415692D43}"/>
                </a:ext>
              </a:extLst>
            </p:cNvPr>
            <p:cNvSpPr/>
            <p:nvPr/>
          </p:nvSpPr>
          <p:spPr>
            <a:xfrm>
              <a:off x="5384649" y="60570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32" name="Freeform: Shape 5831">
              <a:extLst>
                <a:ext uri="{FF2B5EF4-FFF2-40B4-BE49-F238E27FC236}">
                  <a16:creationId xmlns:a16="http://schemas.microsoft.com/office/drawing/2014/main" id="{BEA5B0D5-8995-BF7A-0542-DF2CE6ED2B24}"/>
                </a:ext>
              </a:extLst>
            </p:cNvPr>
            <p:cNvSpPr/>
            <p:nvPr/>
          </p:nvSpPr>
          <p:spPr>
            <a:xfrm>
              <a:off x="5384649" y="62237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858" name="Freeform: Shape 5857">
              <a:extLst>
                <a:ext uri="{FF2B5EF4-FFF2-40B4-BE49-F238E27FC236}">
                  <a16:creationId xmlns:a16="http://schemas.microsoft.com/office/drawing/2014/main" id="{97C3DA8B-A211-739A-F43E-750040C0B231}"/>
                </a:ext>
              </a:extLst>
            </p:cNvPr>
            <p:cNvSpPr/>
            <p:nvPr/>
          </p:nvSpPr>
          <p:spPr>
            <a:xfrm>
              <a:off x="5384649" y="63952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59" name="Freeform: Shape 5858">
              <a:extLst>
                <a:ext uri="{FF2B5EF4-FFF2-40B4-BE49-F238E27FC236}">
                  <a16:creationId xmlns:a16="http://schemas.microsoft.com/office/drawing/2014/main" id="{5D230B4B-1261-81FE-27C5-6922CFCC2032}"/>
                </a:ext>
              </a:extLst>
            </p:cNvPr>
            <p:cNvSpPr/>
            <p:nvPr/>
          </p:nvSpPr>
          <p:spPr>
            <a:xfrm>
              <a:off x="5384650" y="65667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60" name="Freeform: Shape 5859">
              <a:extLst>
                <a:ext uri="{FF2B5EF4-FFF2-40B4-BE49-F238E27FC236}">
                  <a16:creationId xmlns:a16="http://schemas.microsoft.com/office/drawing/2014/main" id="{CF6CB63F-58DD-DE0E-5E77-E225A30BD940}"/>
                </a:ext>
              </a:extLst>
            </p:cNvPr>
            <p:cNvSpPr/>
            <p:nvPr/>
          </p:nvSpPr>
          <p:spPr>
            <a:xfrm>
              <a:off x="5546629" y="9499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1" name="Freeform: Shape 5860">
              <a:extLst>
                <a:ext uri="{FF2B5EF4-FFF2-40B4-BE49-F238E27FC236}">
                  <a16:creationId xmlns:a16="http://schemas.microsoft.com/office/drawing/2014/main" id="{8876A80D-2412-9A23-B1C8-870D7BC23E55}"/>
                </a:ext>
              </a:extLst>
            </p:cNvPr>
            <p:cNvSpPr/>
            <p:nvPr/>
          </p:nvSpPr>
          <p:spPr>
            <a:xfrm>
              <a:off x="5546629" y="11214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2" name="Freeform: Shape 5861">
              <a:extLst>
                <a:ext uri="{FF2B5EF4-FFF2-40B4-BE49-F238E27FC236}">
                  <a16:creationId xmlns:a16="http://schemas.microsoft.com/office/drawing/2014/main" id="{52A6A2F5-4221-7A08-8546-89CE80612D6A}"/>
                </a:ext>
              </a:extLst>
            </p:cNvPr>
            <p:cNvSpPr/>
            <p:nvPr/>
          </p:nvSpPr>
          <p:spPr>
            <a:xfrm>
              <a:off x="5546629" y="128817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63" name="Freeform: Shape 5862">
              <a:extLst>
                <a:ext uri="{FF2B5EF4-FFF2-40B4-BE49-F238E27FC236}">
                  <a16:creationId xmlns:a16="http://schemas.microsoft.com/office/drawing/2014/main" id="{4D81D112-A9F8-4D66-6361-F21347E8A6E2}"/>
                </a:ext>
              </a:extLst>
            </p:cNvPr>
            <p:cNvSpPr/>
            <p:nvPr/>
          </p:nvSpPr>
          <p:spPr>
            <a:xfrm>
              <a:off x="5546629" y="14596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4" name="Freeform: Shape 5863">
              <a:extLst>
                <a:ext uri="{FF2B5EF4-FFF2-40B4-BE49-F238E27FC236}">
                  <a16:creationId xmlns:a16="http://schemas.microsoft.com/office/drawing/2014/main" id="{CC0F022B-30A9-8BAB-5FAC-5470AACE22B8}"/>
                </a:ext>
              </a:extLst>
            </p:cNvPr>
            <p:cNvSpPr/>
            <p:nvPr/>
          </p:nvSpPr>
          <p:spPr>
            <a:xfrm>
              <a:off x="5546629" y="16311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5" name="Freeform: Shape 5864">
              <a:extLst>
                <a:ext uri="{FF2B5EF4-FFF2-40B4-BE49-F238E27FC236}">
                  <a16:creationId xmlns:a16="http://schemas.microsoft.com/office/drawing/2014/main" id="{FC8DCD5F-A0F2-EBE8-771B-77D6DE29242E}"/>
                </a:ext>
              </a:extLst>
            </p:cNvPr>
            <p:cNvSpPr/>
            <p:nvPr/>
          </p:nvSpPr>
          <p:spPr>
            <a:xfrm>
              <a:off x="5546629" y="18026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6" name="Freeform: Shape 5865">
              <a:extLst>
                <a:ext uri="{FF2B5EF4-FFF2-40B4-BE49-F238E27FC236}">
                  <a16:creationId xmlns:a16="http://schemas.microsoft.com/office/drawing/2014/main" id="{898845B8-090E-19CC-181A-0B14AE58E783}"/>
                </a:ext>
              </a:extLst>
            </p:cNvPr>
            <p:cNvSpPr/>
            <p:nvPr/>
          </p:nvSpPr>
          <p:spPr>
            <a:xfrm>
              <a:off x="5546629" y="196943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67" name="Freeform: Shape 5866">
              <a:extLst>
                <a:ext uri="{FF2B5EF4-FFF2-40B4-BE49-F238E27FC236}">
                  <a16:creationId xmlns:a16="http://schemas.microsoft.com/office/drawing/2014/main" id="{7B42F2BB-156B-2FD7-9C12-1D2981B64C11}"/>
                </a:ext>
              </a:extLst>
            </p:cNvPr>
            <p:cNvSpPr/>
            <p:nvPr/>
          </p:nvSpPr>
          <p:spPr>
            <a:xfrm>
              <a:off x="5546629" y="214094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8" name="Freeform: Shape 5867">
              <a:extLst>
                <a:ext uri="{FF2B5EF4-FFF2-40B4-BE49-F238E27FC236}">
                  <a16:creationId xmlns:a16="http://schemas.microsoft.com/office/drawing/2014/main" id="{0A59A66C-B688-21D3-1180-A7E0727B2B59}"/>
                </a:ext>
              </a:extLst>
            </p:cNvPr>
            <p:cNvSpPr/>
            <p:nvPr/>
          </p:nvSpPr>
          <p:spPr>
            <a:xfrm>
              <a:off x="5546629" y="23124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9" name="Freeform: Shape 5868">
              <a:extLst>
                <a:ext uri="{FF2B5EF4-FFF2-40B4-BE49-F238E27FC236}">
                  <a16:creationId xmlns:a16="http://schemas.microsoft.com/office/drawing/2014/main" id="{19F5D8F1-ACBA-FBA4-24DD-1988A05E0CD9}"/>
                </a:ext>
              </a:extLst>
            </p:cNvPr>
            <p:cNvSpPr/>
            <p:nvPr/>
          </p:nvSpPr>
          <p:spPr>
            <a:xfrm>
              <a:off x="5546629" y="247919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70" name="Freeform: Shape 5869">
              <a:extLst>
                <a:ext uri="{FF2B5EF4-FFF2-40B4-BE49-F238E27FC236}">
                  <a16:creationId xmlns:a16="http://schemas.microsoft.com/office/drawing/2014/main" id="{26DF7E28-177D-BA28-4551-28B4D6EA5164}"/>
                </a:ext>
              </a:extLst>
            </p:cNvPr>
            <p:cNvSpPr/>
            <p:nvPr/>
          </p:nvSpPr>
          <p:spPr>
            <a:xfrm>
              <a:off x="5546629" y="26507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71" name="Freeform: Shape 5870">
              <a:extLst>
                <a:ext uri="{FF2B5EF4-FFF2-40B4-BE49-F238E27FC236}">
                  <a16:creationId xmlns:a16="http://schemas.microsoft.com/office/drawing/2014/main" id="{2EF99836-2F6A-95B2-FF5D-20B730C8B527}"/>
                </a:ext>
              </a:extLst>
            </p:cNvPr>
            <p:cNvSpPr/>
            <p:nvPr/>
          </p:nvSpPr>
          <p:spPr>
            <a:xfrm>
              <a:off x="5546629" y="28222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72" name="Freeform: Shape 5871">
              <a:extLst>
                <a:ext uri="{FF2B5EF4-FFF2-40B4-BE49-F238E27FC236}">
                  <a16:creationId xmlns:a16="http://schemas.microsoft.com/office/drawing/2014/main" id="{757449EB-5AEE-418C-AE30-C7EFB7983083}"/>
                </a:ext>
              </a:extLst>
            </p:cNvPr>
            <p:cNvSpPr/>
            <p:nvPr/>
          </p:nvSpPr>
          <p:spPr>
            <a:xfrm>
              <a:off x="5546629" y="29937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98" name="Freeform: Shape 5897">
              <a:extLst>
                <a:ext uri="{FF2B5EF4-FFF2-40B4-BE49-F238E27FC236}">
                  <a16:creationId xmlns:a16="http://schemas.microsoft.com/office/drawing/2014/main" id="{6E6B68C0-E31F-1FDF-38CD-808915C4EB53}"/>
                </a:ext>
              </a:extLst>
            </p:cNvPr>
            <p:cNvSpPr/>
            <p:nvPr/>
          </p:nvSpPr>
          <p:spPr>
            <a:xfrm>
              <a:off x="5546629" y="31604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99" name="Freeform: Shape 5898">
              <a:extLst>
                <a:ext uri="{FF2B5EF4-FFF2-40B4-BE49-F238E27FC236}">
                  <a16:creationId xmlns:a16="http://schemas.microsoft.com/office/drawing/2014/main" id="{DB885999-022A-029A-2D11-E45E5AC32F76}"/>
                </a:ext>
              </a:extLst>
            </p:cNvPr>
            <p:cNvSpPr/>
            <p:nvPr/>
          </p:nvSpPr>
          <p:spPr>
            <a:xfrm>
              <a:off x="5546629" y="33319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0" name="Freeform: Shape 5899">
              <a:extLst>
                <a:ext uri="{FF2B5EF4-FFF2-40B4-BE49-F238E27FC236}">
                  <a16:creationId xmlns:a16="http://schemas.microsoft.com/office/drawing/2014/main" id="{E756A01B-63E9-6E74-EA1C-58456C474D33}"/>
                </a:ext>
              </a:extLst>
            </p:cNvPr>
            <p:cNvSpPr/>
            <p:nvPr/>
          </p:nvSpPr>
          <p:spPr>
            <a:xfrm>
              <a:off x="5546629" y="35034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1" name="Freeform: Shape 5900">
              <a:extLst>
                <a:ext uri="{FF2B5EF4-FFF2-40B4-BE49-F238E27FC236}">
                  <a16:creationId xmlns:a16="http://schemas.microsoft.com/office/drawing/2014/main" id="{94A1BE01-2E41-C3B1-0BD9-FD18DBD99357}"/>
                </a:ext>
              </a:extLst>
            </p:cNvPr>
            <p:cNvSpPr/>
            <p:nvPr/>
          </p:nvSpPr>
          <p:spPr>
            <a:xfrm>
              <a:off x="5546629" y="3674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2" name="Freeform: Shape 5901">
              <a:extLst>
                <a:ext uri="{FF2B5EF4-FFF2-40B4-BE49-F238E27FC236}">
                  <a16:creationId xmlns:a16="http://schemas.microsoft.com/office/drawing/2014/main" id="{A6D49A71-B759-5C3F-0B4F-F48639F379D2}"/>
                </a:ext>
              </a:extLst>
            </p:cNvPr>
            <p:cNvSpPr/>
            <p:nvPr/>
          </p:nvSpPr>
          <p:spPr>
            <a:xfrm>
              <a:off x="5546629" y="38417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3" name="Freeform: Shape 5902">
              <a:extLst>
                <a:ext uri="{FF2B5EF4-FFF2-40B4-BE49-F238E27FC236}">
                  <a16:creationId xmlns:a16="http://schemas.microsoft.com/office/drawing/2014/main" id="{958A6F99-2C2C-D840-CE76-060454DC5B76}"/>
                </a:ext>
              </a:extLst>
            </p:cNvPr>
            <p:cNvSpPr/>
            <p:nvPr/>
          </p:nvSpPr>
          <p:spPr>
            <a:xfrm>
              <a:off x="5546629" y="40132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4" name="Freeform: Shape 5903">
              <a:extLst>
                <a:ext uri="{FF2B5EF4-FFF2-40B4-BE49-F238E27FC236}">
                  <a16:creationId xmlns:a16="http://schemas.microsoft.com/office/drawing/2014/main" id="{C0865D18-DC29-5B25-4145-14DCEB3A6A4D}"/>
                </a:ext>
              </a:extLst>
            </p:cNvPr>
            <p:cNvSpPr/>
            <p:nvPr/>
          </p:nvSpPr>
          <p:spPr>
            <a:xfrm>
              <a:off x="5546629" y="41847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5" name="Freeform: Shape 5904">
              <a:extLst>
                <a:ext uri="{FF2B5EF4-FFF2-40B4-BE49-F238E27FC236}">
                  <a16:creationId xmlns:a16="http://schemas.microsoft.com/office/drawing/2014/main" id="{D924F84B-22E8-ACBC-5EAE-4EDDFC7345A6}"/>
                </a:ext>
              </a:extLst>
            </p:cNvPr>
            <p:cNvSpPr/>
            <p:nvPr/>
          </p:nvSpPr>
          <p:spPr>
            <a:xfrm>
              <a:off x="5546629" y="435148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06" name="Freeform: Shape 5905">
              <a:extLst>
                <a:ext uri="{FF2B5EF4-FFF2-40B4-BE49-F238E27FC236}">
                  <a16:creationId xmlns:a16="http://schemas.microsoft.com/office/drawing/2014/main" id="{4E17D240-8931-F2A5-591A-E3D80F39DA7E}"/>
                </a:ext>
              </a:extLst>
            </p:cNvPr>
            <p:cNvSpPr/>
            <p:nvPr/>
          </p:nvSpPr>
          <p:spPr>
            <a:xfrm>
              <a:off x="5546629" y="45229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7" name="Freeform: Shape 5906">
              <a:extLst>
                <a:ext uri="{FF2B5EF4-FFF2-40B4-BE49-F238E27FC236}">
                  <a16:creationId xmlns:a16="http://schemas.microsoft.com/office/drawing/2014/main" id="{5832E412-A0CA-BD4C-9E86-CB75837210EE}"/>
                </a:ext>
              </a:extLst>
            </p:cNvPr>
            <p:cNvSpPr/>
            <p:nvPr/>
          </p:nvSpPr>
          <p:spPr>
            <a:xfrm>
              <a:off x="5546629" y="46945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8" name="Freeform: Shape 5907">
              <a:extLst>
                <a:ext uri="{FF2B5EF4-FFF2-40B4-BE49-F238E27FC236}">
                  <a16:creationId xmlns:a16="http://schemas.microsoft.com/office/drawing/2014/main" id="{50A0071D-52C7-9126-D640-DA5735113F71}"/>
                </a:ext>
              </a:extLst>
            </p:cNvPr>
            <p:cNvSpPr/>
            <p:nvPr/>
          </p:nvSpPr>
          <p:spPr>
            <a:xfrm>
              <a:off x="5546629" y="48660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9" name="Freeform: Shape 5908">
              <a:extLst>
                <a:ext uri="{FF2B5EF4-FFF2-40B4-BE49-F238E27FC236}">
                  <a16:creationId xmlns:a16="http://schemas.microsoft.com/office/drawing/2014/main" id="{F5A6E37D-F1F7-755B-90DC-DE1B804A1ED1}"/>
                </a:ext>
              </a:extLst>
            </p:cNvPr>
            <p:cNvSpPr/>
            <p:nvPr/>
          </p:nvSpPr>
          <p:spPr>
            <a:xfrm>
              <a:off x="5546629" y="503275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10" name="Freeform: Shape 5909">
              <a:extLst>
                <a:ext uri="{FF2B5EF4-FFF2-40B4-BE49-F238E27FC236}">
                  <a16:creationId xmlns:a16="http://schemas.microsoft.com/office/drawing/2014/main" id="{3A2DFFC2-6361-8836-6B4C-063686C452DF}"/>
                </a:ext>
              </a:extLst>
            </p:cNvPr>
            <p:cNvSpPr/>
            <p:nvPr/>
          </p:nvSpPr>
          <p:spPr>
            <a:xfrm>
              <a:off x="5546629" y="52042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11" name="Freeform: Shape 5910">
              <a:extLst>
                <a:ext uri="{FF2B5EF4-FFF2-40B4-BE49-F238E27FC236}">
                  <a16:creationId xmlns:a16="http://schemas.microsoft.com/office/drawing/2014/main" id="{56C52D26-E5AE-5A3B-E21E-8FC46BB58C0F}"/>
                </a:ext>
              </a:extLst>
            </p:cNvPr>
            <p:cNvSpPr/>
            <p:nvPr/>
          </p:nvSpPr>
          <p:spPr>
            <a:xfrm>
              <a:off x="5546629" y="53757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12" name="Freeform: Shape 5911">
              <a:extLst>
                <a:ext uri="{FF2B5EF4-FFF2-40B4-BE49-F238E27FC236}">
                  <a16:creationId xmlns:a16="http://schemas.microsoft.com/office/drawing/2014/main" id="{D718896E-4FD7-0820-F084-D0DC9732F4A8}"/>
                </a:ext>
              </a:extLst>
            </p:cNvPr>
            <p:cNvSpPr/>
            <p:nvPr/>
          </p:nvSpPr>
          <p:spPr>
            <a:xfrm>
              <a:off x="5546629" y="554251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938" name="Freeform: Shape 5937">
              <a:extLst>
                <a:ext uri="{FF2B5EF4-FFF2-40B4-BE49-F238E27FC236}">
                  <a16:creationId xmlns:a16="http://schemas.microsoft.com/office/drawing/2014/main" id="{24D8E42B-C43D-46CC-7058-2D7F2A50431C}"/>
                </a:ext>
              </a:extLst>
            </p:cNvPr>
            <p:cNvSpPr/>
            <p:nvPr/>
          </p:nvSpPr>
          <p:spPr>
            <a:xfrm>
              <a:off x="5546629" y="5714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39" name="Freeform: Shape 5938">
              <a:extLst>
                <a:ext uri="{FF2B5EF4-FFF2-40B4-BE49-F238E27FC236}">
                  <a16:creationId xmlns:a16="http://schemas.microsoft.com/office/drawing/2014/main" id="{90BD3AB1-B05E-DACC-6088-970B87CC4581}"/>
                </a:ext>
              </a:extLst>
            </p:cNvPr>
            <p:cNvSpPr/>
            <p:nvPr/>
          </p:nvSpPr>
          <p:spPr>
            <a:xfrm>
              <a:off x="5546629" y="58855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0" name="Freeform: Shape 5939">
              <a:extLst>
                <a:ext uri="{FF2B5EF4-FFF2-40B4-BE49-F238E27FC236}">
                  <a16:creationId xmlns:a16="http://schemas.microsoft.com/office/drawing/2014/main" id="{38E34EFB-C7D8-2BA8-E7CA-4ABD74D9C86B}"/>
                </a:ext>
              </a:extLst>
            </p:cNvPr>
            <p:cNvSpPr/>
            <p:nvPr/>
          </p:nvSpPr>
          <p:spPr>
            <a:xfrm>
              <a:off x="5546629" y="60570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1" name="Freeform: Shape 5940">
              <a:extLst>
                <a:ext uri="{FF2B5EF4-FFF2-40B4-BE49-F238E27FC236}">
                  <a16:creationId xmlns:a16="http://schemas.microsoft.com/office/drawing/2014/main" id="{5E7E2970-3C10-4609-6874-C11AF3A9DFA9}"/>
                </a:ext>
              </a:extLst>
            </p:cNvPr>
            <p:cNvSpPr/>
            <p:nvPr/>
          </p:nvSpPr>
          <p:spPr>
            <a:xfrm>
              <a:off x="5546629" y="62237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942" name="Freeform: Shape 5941">
              <a:extLst>
                <a:ext uri="{FF2B5EF4-FFF2-40B4-BE49-F238E27FC236}">
                  <a16:creationId xmlns:a16="http://schemas.microsoft.com/office/drawing/2014/main" id="{697717F0-3522-FD70-295B-29920C0792EE}"/>
                </a:ext>
              </a:extLst>
            </p:cNvPr>
            <p:cNvSpPr/>
            <p:nvPr/>
          </p:nvSpPr>
          <p:spPr>
            <a:xfrm>
              <a:off x="5546630" y="63952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3" name="Freeform: Shape 5942">
              <a:extLst>
                <a:ext uri="{FF2B5EF4-FFF2-40B4-BE49-F238E27FC236}">
                  <a16:creationId xmlns:a16="http://schemas.microsoft.com/office/drawing/2014/main" id="{76AB5719-A657-5076-F608-6DE9FFB72BFB}"/>
                </a:ext>
              </a:extLst>
            </p:cNvPr>
            <p:cNvSpPr/>
            <p:nvPr/>
          </p:nvSpPr>
          <p:spPr>
            <a:xfrm>
              <a:off x="5546631" y="65667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4" name="Freeform: Shape 5943">
              <a:extLst>
                <a:ext uri="{FF2B5EF4-FFF2-40B4-BE49-F238E27FC236}">
                  <a16:creationId xmlns:a16="http://schemas.microsoft.com/office/drawing/2014/main" id="{760C1B98-0646-F763-D5B7-A50AB26A6872}"/>
                </a:ext>
              </a:extLst>
            </p:cNvPr>
            <p:cNvSpPr/>
            <p:nvPr/>
          </p:nvSpPr>
          <p:spPr>
            <a:xfrm>
              <a:off x="5708610" y="9499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5" name="Freeform: Shape 5944">
              <a:extLst>
                <a:ext uri="{FF2B5EF4-FFF2-40B4-BE49-F238E27FC236}">
                  <a16:creationId xmlns:a16="http://schemas.microsoft.com/office/drawing/2014/main" id="{B2786358-4A58-AD80-CAB9-7423202D43C6}"/>
                </a:ext>
              </a:extLst>
            </p:cNvPr>
            <p:cNvSpPr/>
            <p:nvPr/>
          </p:nvSpPr>
          <p:spPr>
            <a:xfrm>
              <a:off x="5708610" y="11214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6" name="Freeform: Shape 5945">
              <a:extLst>
                <a:ext uri="{FF2B5EF4-FFF2-40B4-BE49-F238E27FC236}">
                  <a16:creationId xmlns:a16="http://schemas.microsoft.com/office/drawing/2014/main" id="{C8CAB1C2-F782-B58D-86E5-3F6B11C47BC5}"/>
                </a:ext>
              </a:extLst>
            </p:cNvPr>
            <p:cNvSpPr/>
            <p:nvPr/>
          </p:nvSpPr>
          <p:spPr>
            <a:xfrm>
              <a:off x="5708610" y="12881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47" name="Freeform: Shape 5946">
              <a:extLst>
                <a:ext uri="{FF2B5EF4-FFF2-40B4-BE49-F238E27FC236}">
                  <a16:creationId xmlns:a16="http://schemas.microsoft.com/office/drawing/2014/main" id="{7CB16627-8739-E1B3-510A-0E05689C267E}"/>
                </a:ext>
              </a:extLst>
            </p:cNvPr>
            <p:cNvSpPr/>
            <p:nvPr/>
          </p:nvSpPr>
          <p:spPr>
            <a:xfrm>
              <a:off x="5708610" y="14596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8" name="Freeform: Shape 5947">
              <a:extLst>
                <a:ext uri="{FF2B5EF4-FFF2-40B4-BE49-F238E27FC236}">
                  <a16:creationId xmlns:a16="http://schemas.microsoft.com/office/drawing/2014/main" id="{56AC5600-782B-AF69-E7EE-5B73DA7996F0}"/>
                </a:ext>
              </a:extLst>
            </p:cNvPr>
            <p:cNvSpPr/>
            <p:nvPr/>
          </p:nvSpPr>
          <p:spPr>
            <a:xfrm>
              <a:off x="5708610" y="16311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9" name="Freeform: Shape 5948">
              <a:extLst>
                <a:ext uri="{FF2B5EF4-FFF2-40B4-BE49-F238E27FC236}">
                  <a16:creationId xmlns:a16="http://schemas.microsoft.com/office/drawing/2014/main" id="{6359D18D-5299-4BA6-EC53-094488B64787}"/>
                </a:ext>
              </a:extLst>
            </p:cNvPr>
            <p:cNvSpPr/>
            <p:nvPr/>
          </p:nvSpPr>
          <p:spPr>
            <a:xfrm>
              <a:off x="5708610" y="18026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50" name="Freeform: Shape 5949">
              <a:extLst>
                <a:ext uri="{FF2B5EF4-FFF2-40B4-BE49-F238E27FC236}">
                  <a16:creationId xmlns:a16="http://schemas.microsoft.com/office/drawing/2014/main" id="{6D57C79B-6AF8-E2EE-C48E-4D09F29F0102}"/>
                </a:ext>
              </a:extLst>
            </p:cNvPr>
            <p:cNvSpPr/>
            <p:nvPr/>
          </p:nvSpPr>
          <p:spPr>
            <a:xfrm>
              <a:off x="5708610" y="196943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51" name="Freeform: Shape 5950">
              <a:extLst>
                <a:ext uri="{FF2B5EF4-FFF2-40B4-BE49-F238E27FC236}">
                  <a16:creationId xmlns:a16="http://schemas.microsoft.com/office/drawing/2014/main" id="{4046193A-0E46-8397-D923-E7D79FFA0461}"/>
                </a:ext>
              </a:extLst>
            </p:cNvPr>
            <p:cNvSpPr/>
            <p:nvPr/>
          </p:nvSpPr>
          <p:spPr>
            <a:xfrm>
              <a:off x="5708610" y="21409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52" name="Freeform: Shape 5951">
              <a:extLst>
                <a:ext uri="{FF2B5EF4-FFF2-40B4-BE49-F238E27FC236}">
                  <a16:creationId xmlns:a16="http://schemas.microsoft.com/office/drawing/2014/main" id="{DA1D8F47-174D-198C-53D3-43CD935C34D4}"/>
                </a:ext>
              </a:extLst>
            </p:cNvPr>
            <p:cNvSpPr/>
            <p:nvPr/>
          </p:nvSpPr>
          <p:spPr>
            <a:xfrm>
              <a:off x="5708610" y="23124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78" name="Freeform: Shape 5977">
              <a:extLst>
                <a:ext uri="{FF2B5EF4-FFF2-40B4-BE49-F238E27FC236}">
                  <a16:creationId xmlns:a16="http://schemas.microsoft.com/office/drawing/2014/main" id="{53247BEA-61DA-EB7E-B113-331465EA965C}"/>
                </a:ext>
              </a:extLst>
            </p:cNvPr>
            <p:cNvSpPr/>
            <p:nvPr/>
          </p:nvSpPr>
          <p:spPr>
            <a:xfrm>
              <a:off x="5708610" y="247919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79" name="Freeform: Shape 5978">
              <a:extLst>
                <a:ext uri="{FF2B5EF4-FFF2-40B4-BE49-F238E27FC236}">
                  <a16:creationId xmlns:a16="http://schemas.microsoft.com/office/drawing/2014/main" id="{FA37603A-11F5-D1F7-4DCD-685D773C6130}"/>
                </a:ext>
              </a:extLst>
            </p:cNvPr>
            <p:cNvSpPr/>
            <p:nvPr/>
          </p:nvSpPr>
          <p:spPr>
            <a:xfrm>
              <a:off x="5708610" y="26507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0" name="Freeform: Shape 5979">
              <a:extLst>
                <a:ext uri="{FF2B5EF4-FFF2-40B4-BE49-F238E27FC236}">
                  <a16:creationId xmlns:a16="http://schemas.microsoft.com/office/drawing/2014/main" id="{7241A9D9-C4A1-26A0-8A7F-B888E4382883}"/>
                </a:ext>
              </a:extLst>
            </p:cNvPr>
            <p:cNvSpPr/>
            <p:nvPr/>
          </p:nvSpPr>
          <p:spPr>
            <a:xfrm>
              <a:off x="5708610" y="28222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1" name="Freeform: Shape 5980">
              <a:extLst>
                <a:ext uri="{FF2B5EF4-FFF2-40B4-BE49-F238E27FC236}">
                  <a16:creationId xmlns:a16="http://schemas.microsoft.com/office/drawing/2014/main" id="{F561FB7A-D4A3-CCE3-4847-19BCF81E061F}"/>
                </a:ext>
              </a:extLst>
            </p:cNvPr>
            <p:cNvSpPr/>
            <p:nvPr/>
          </p:nvSpPr>
          <p:spPr>
            <a:xfrm>
              <a:off x="5708610" y="29937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2" name="Freeform: Shape 5981">
              <a:extLst>
                <a:ext uri="{FF2B5EF4-FFF2-40B4-BE49-F238E27FC236}">
                  <a16:creationId xmlns:a16="http://schemas.microsoft.com/office/drawing/2014/main" id="{EF6AEA9E-9EA5-2341-7D9B-571CB7FF33FD}"/>
                </a:ext>
              </a:extLst>
            </p:cNvPr>
            <p:cNvSpPr/>
            <p:nvPr/>
          </p:nvSpPr>
          <p:spPr>
            <a:xfrm>
              <a:off x="5708610" y="31604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83" name="Freeform: Shape 5982">
              <a:extLst>
                <a:ext uri="{FF2B5EF4-FFF2-40B4-BE49-F238E27FC236}">
                  <a16:creationId xmlns:a16="http://schemas.microsoft.com/office/drawing/2014/main" id="{DF0F2018-FA8B-7154-5046-F63A56835AF3}"/>
                </a:ext>
              </a:extLst>
            </p:cNvPr>
            <p:cNvSpPr/>
            <p:nvPr/>
          </p:nvSpPr>
          <p:spPr>
            <a:xfrm>
              <a:off x="5708610" y="33319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4" name="Freeform: Shape 5983">
              <a:extLst>
                <a:ext uri="{FF2B5EF4-FFF2-40B4-BE49-F238E27FC236}">
                  <a16:creationId xmlns:a16="http://schemas.microsoft.com/office/drawing/2014/main" id="{97D7CBDF-0A7B-129E-910E-069CA3923C24}"/>
                </a:ext>
              </a:extLst>
            </p:cNvPr>
            <p:cNvSpPr/>
            <p:nvPr/>
          </p:nvSpPr>
          <p:spPr>
            <a:xfrm>
              <a:off x="5708610" y="35034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5" name="Freeform: Shape 5984">
              <a:extLst>
                <a:ext uri="{FF2B5EF4-FFF2-40B4-BE49-F238E27FC236}">
                  <a16:creationId xmlns:a16="http://schemas.microsoft.com/office/drawing/2014/main" id="{CC2B888E-D0E1-C153-132D-9CF2E7A1B417}"/>
                </a:ext>
              </a:extLst>
            </p:cNvPr>
            <p:cNvSpPr/>
            <p:nvPr/>
          </p:nvSpPr>
          <p:spPr>
            <a:xfrm>
              <a:off x="5708610" y="36749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6" name="Freeform: Shape 5985">
              <a:extLst>
                <a:ext uri="{FF2B5EF4-FFF2-40B4-BE49-F238E27FC236}">
                  <a16:creationId xmlns:a16="http://schemas.microsoft.com/office/drawing/2014/main" id="{8CC9C7D0-9C52-C68F-E072-C9FDECBC0D1E}"/>
                </a:ext>
              </a:extLst>
            </p:cNvPr>
            <p:cNvSpPr/>
            <p:nvPr/>
          </p:nvSpPr>
          <p:spPr>
            <a:xfrm>
              <a:off x="5708610" y="38417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7" name="Freeform: Shape 5986">
              <a:extLst>
                <a:ext uri="{FF2B5EF4-FFF2-40B4-BE49-F238E27FC236}">
                  <a16:creationId xmlns:a16="http://schemas.microsoft.com/office/drawing/2014/main" id="{4A88A51D-2299-C1CF-D0CB-9D2C1C0657BD}"/>
                </a:ext>
              </a:extLst>
            </p:cNvPr>
            <p:cNvSpPr/>
            <p:nvPr/>
          </p:nvSpPr>
          <p:spPr>
            <a:xfrm>
              <a:off x="5708610" y="40132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8" name="Freeform: Shape 5987">
              <a:extLst>
                <a:ext uri="{FF2B5EF4-FFF2-40B4-BE49-F238E27FC236}">
                  <a16:creationId xmlns:a16="http://schemas.microsoft.com/office/drawing/2014/main" id="{DB7B2444-10A3-F497-4554-88048C3E8A19}"/>
                </a:ext>
              </a:extLst>
            </p:cNvPr>
            <p:cNvSpPr/>
            <p:nvPr/>
          </p:nvSpPr>
          <p:spPr>
            <a:xfrm>
              <a:off x="5708610" y="41847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9" name="Freeform: Shape 5988">
              <a:extLst>
                <a:ext uri="{FF2B5EF4-FFF2-40B4-BE49-F238E27FC236}">
                  <a16:creationId xmlns:a16="http://schemas.microsoft.com/office/drawing/2014/main" id="{495AC816-F9F5-52B1-716D-AE130C0D576C}"/>
                </a:ext>
              </a:extLst>
            </p:cNvPr>
            <p:cNvSpPr/>
            <p:nvPr/>
          </p:nvSpPr>
          <p:spPr>
            <a:xfrm>
              <a:off x="5708610" y="43514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90" name="Freeform: Shape 5989">
              <a:extLst>
                <a:ext uri="{FF2B5EF4-FFF2-40B4-BE49-F238E27FC236}">
                  <a16:creationId xmlns:a16="http://schemas.microsoft.com/office/drawing/2014/main" id="{D8995A83-4920-AC94-770F-770EA28C8CCB}"/>
                </a:ext>
              </a:extLst>
            </p:cNvPr>
            <p:cNvSpPr/>
            <p:nvPr/>
          </p:nvSpPr>
          <p:spPr>
            <a:xfrm>
              <a:off x="5708610" y="45229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91" name="Freeform: Shape 5990">
              <a:extLst>
                <a:ext uri="{FF2B5EF4-FFF2-40B4-BE49-F238E27FC236}">
                  <a16:creationId xmlns:a16="http://schemas.microsoft.com/office/drawing/2014/main" id="{D4B38A1E-3638-21E3-5A27-38FF852F4FD2}"/>
                </a:ext>
              </a:extLst>
            </p:cNvPr>
            <p:cNvSpPr/>
            <p:nvPr/>
          </p:nvSpPr>
          <p:spPr>
            <a:xfrm>
              <a:off x="5708610" y="46945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92" name="Freeform: Shape 5991">
              <a:extLst>
                <a:ext uri="{FF2B5EF4-FFF2-40B4-BE49-F238E27FC236}">
                  <a16:creationId xmlns:a16="http://schemas.microsoft.com/office/drawing/2014/main" id="{F7AB6CD6-D1DD-0DD7-897A-8B528783AC9A}"/>
                </a:ext>
              </a:extLst>
            </p:cNvPr>
            <p:cNvSpPr/>
            <p:nvPr/>
          </p:nvSpPr>
          <p:spPr>
            <a:xfrm>
              <a:off x="5708610" y="48660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18" name="Freeform: Shape 6017">
              <a:extLst>
                <a:ext uri="{FF2B5EF4-FFF2-40B4-BE49-F238E27FC236}">
                  <a16:creationId xmlns:a16="http://schemas.microsoft.com/office/drawing/2014/main" id="{422E2BA4-6902-C037-E44F-B53843364C9B}"/>
                </a:ext>
              </a:extLst>
            </p:cNvPr>
            <p:cNvSpPr/>
            <p:nvPr/>
          </p:nvSpPr>
          <p:spPr>
            <a:xfrm>
              <a:off x="5708610" y="503275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19" name="Freeform: Shape 6018">
              <a:extLst>
                <a:ext uri="{FF2B5EF4-FFF2-40B4-BE49-F238E27FC236}">
                  <a16:creationId xmlns:a16="http://schemas.microsoft.com/office/drawing/2014/main" id="{99304D64-0CE0-D967-A964-8F230F614F88}"/>
                </a:ext>
              </a:extLst>
            </p:cNvPr>
            <p:cNvSpPr/>
            <p:nvPr/>
          </p:nvSpPr>
          <p:spPr>
            <a:xfrm>
              <a:off x="5708610" y="52042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20" name="Freeform: Shape 6019">
              <a:extLst>
                <a:ext uri="{FF2B5EF4-FFF2-40B4-BE49-F238E27FC236}">
                  <a16:creationId xmlns:a16="http://schemas.microsoft.com/office/drawing/2014/main" id="{0E078349-3117-B789-D265-377CA5B54333}"/>
                </a:ext>
              </a:extLst>
            </p:cNvPr>
            <p:cNvSpPr/>
            <p:nvPr/>
          </p:nvSpPr>
          <p:spPr>
            <a:xfrm>
              <a:off x="5708610" y="53757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1" name="Freeform: Shape 6020">
              <a:extLst>
                <a:ext uri="{FF2B5EF4-FFF2-40B4-BE49-F238E27FC236}">
                  <a16:creationId xmlns:a16="http://schemas.microsoft.com/office/drawing/2014/main" id="{5BF12D72-F795-6654-5235-7B786D936B0E}"/>
                </a:ext>
              </a:extLst>
            </p:cNvPr>
            <p:cNvSpPr/>
            <p:nvPr/>
          </p:nvSpPr>
          <p:spPr>
            <a:xfrm>
              <a:off x="5708610" y="554251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022" name="Freeform: Shape 6021">
              <a:extLst>
                <a:ext uri="{FF2B5EF4-FFF2-40B4-BE49-F238E27FC236}">
                  <a16:creationId xmlns:a16="http://schemas.microsoft.com/office/drawing/2014/main" id="{60920F64-D450-74BE-BF15-17F28C4433F2}"/>
                </a:ext>
              </a:extLst>
            </p:cNvPr>
            <p:cNvSpPr/>
            <p:nvPr/>
          </p:nvSpPr>
          <p:spPr>
            <a:xfrm>
              <a:off x="5708610" y="5714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3" name="Freeform: Shape 6022">
              <a:extLst>
                <a:ext uri="{FF2B5EF4-FFF2-40B4-BE49-F238E27FC236}">
                  <a16:creationId xmlns:a16="http://schemas.microsoft.com/office/drawing/2014/main" id="{61D682C7-5224-A9AD-3B89-D8E80DC22045}"/>
                </a:ext>
              </a:extLst>
            </p:cNvPr>
            <p:cNvSpPr/>
            <p:nvPr/>
          </p:nvSpPr>
          <p:spPr>
            <a:xfrm>
              <a:off x="5708610" y="58855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4" name="Freeform: Shape 6023">
              <a:extLst>
                <a:ext uri="{FF2B5EF4-FFF2-40B4-BE49-F238E27FC236}">
                  <a16:creationId xmlns:a16="http://schemas.microsoft.com/office/drawing/2014/main" id="{4FE29B41-415E-2299-1667-1C9580CECCFE}"/>
                </a:ext>
              </a:extLst>
            </p:cNvPr>
            <p:cNvSpPr/>
            <p:nvPr/>
          </p:nvSpPr>
          <p:spPr>
            <a:xfrm>
              <a:off x="5708610" y="60570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5" name="Freeform: Shape 6024">
              <a:extLst>
                <a:ext uri="{FF2B5EF4-FFF2-40B4-BE49-F238E27FC236}">
                  <a16:creationId xmlns:a16="http://schemas.microsoft.com/office/drawing/2014/main" id="{2B9EFD8A-9218-639D-7835-5C42F0A3E670}"/>
                </a:ext>
              </a:extLst>
            </p:cNvPr>
            <p:cNvSpPr/>
            <p:nvPr/>
          </p:nvSpPr>
          <p:spPr>
            <a:xfrm>
              <a:off x="5708610" y="622377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026" name="Freeform: Shape 6025">
              <a:extLst>
                <a:ext uri="{FF2B5EF4-FFF2-40B4-BE49-F238E27FC236}">
                  <a16:creationId xmlns:a16="http://schemas.microsoft.com/office/drawing/2014/main" id="{EE6BD554-9D5B-2D43-A430-52CE236BE8B0}"/>
                </a:ext>
              </a:extLst>
            </p:cNvPr>
            <p:cNvSpPr/>
            <p:nvPr/>
          </p:nvSpPr>
          <p:spPr>
            <a:xfrm>
              <a:off x="5708610" y="63952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7" name="Freeform: Shape 6026">
              <a:extLst>
                <a:ext uri="{FF2B5EF4-FFF2-40B4-BE49-F238E27FC236}">
                  <a16:creationId xmlns:a16="http://schemas.microsoft.com/office/drawing/2014/main" id="{CC02A816-C295-43D9-74A9-0D38155B932E}"/>
                </a:ext>
              </a:extLst>
            </p:cNvPr>
            <p:cNvSpPr/>
            <p:nvPr/>
          </p:nvSpPr>
          <p:spPr>
            <a:xfrm>
              <a:off x="5708611" y="65667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8" name="Freeform: Shape 6027">
              <a:extLst>
                <a:ext uri="{FF2B5EF4-FFF2-40B4-BE49-F238E27FC236}">
                  <a16:creationId xmlns:a16="http://schemas.microsoft.com/office/drawing/2014/main" id="{FF117232-968A-BA0D-7039-5C70A49A6BAE}"/>
                </a:ext>
              </a:extLst>
            </p:cNvPr>
            <p:cNvSpPr/>
            <p:nvPr/>
          </p:nvSpPr>
          <p:spPr>
            <a:xfrm>
              <a:off x="5870591" y="9499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29" name="Freeform: Shape 6028">
              <a:extLst>
                <a:ext uri="{FF2B5EF4-FFF2-40B4-BE49-F238E27FC236}">
                  <a16:creationId xmlns:a16="http://schemas.microsoft.com/office/drawing/2014/main" id="{DEAA9975-DBBE-E0A6-2D91-FDA278ECA574}"/>
                </a:ext>
              </a:extLst>
            </p:cNvPr>
            <p:cNvSpPr/>
            <p:nvPr/>
          </p:nvSpPr>
          <p:spPr>
            <a:xfrm>
              <a:off x="5870591" y="11214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30" name="Freeform: Shape 6029">
              <a:extLst>
                <a:ext uri="{FF2B5EF4-FFF2-40B4-BE49-F238E27FC236}">
                  <a16:creationId xmlns:a16="http://schemas.microsoft.com/office/drawing/2014/main" id="{27C729EE-D1D3-6063-D663-0D35BE06BF6C}"/>
                </a:ext>
              </a:extLst>
            </p:cNvPr>
            <p:cNvSpPr/>
            <p:nvPr/>
          </p:nvSpPr>
          <p:spPr>
            <a:xfrm>
              <a:off x="5870591" y="12881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31" name="Freeform: Shape 6030">
              <a:extLst>
                <a:ext uri="{FF2B5EF4-FFF2-40B4-BE49-F238E27FC236}">
                  <a16:creationId xmlns:a16="http://schemas.microsoft.com/office/drawing/2014/main" id="{1ECDF19F-E4CC-3AAC-BA14-381B89CF23CE}"/>
                </a:ext>
              </a:extLst>
            </p:cNvPr>
            <p:cNvSpPr/>
            <p:nvPr/>
          </p:nvSpPr>
          <p:spPr>
            <a:xfrm>
              <a:off x="5870591" y="14596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32" name="Freeform: Shape 6031">
              <a:extLst>
                <a:ext uri="{FF2B5EF4-FFF2-40B4-BE49-F238E27FC236}">
                  <a16:creationId xmlns:a16="http://schemas.microsoft.com/office/drawing/2014/main" id="{47942C4A-1E8D-3D1B-EDA7-FA3607F85A5D}"/>
                </a:ext>
              </a:extLst>
            </p:cNvPr>
            <p:cNvSpPr/>
            <p:nvPr/>
          </p:nvSpPr>
          <p:spPr>
            <a:xfrm>
              <a:off x="5870591" y="16311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58" name="Freeform: Shape 6057">
              <a:extLst>
                <a:ext uri="{FF2B5EF4-FFF2-40B4-BE49-F238E27FC236}">
                  <a16:creationId xmlns:a16="http://schemas.microsoft.com/office/drawing/2014/main" id="{EC686FF1-1DF9-6197-A90D-179FC0875063}"/>
                </a:ext>
              </a:extLst>
            </p:cNvPr>
            <p:cNvSpPr/>
            <p:nvPr/>
          </p:nvSpPr>
          <p:spPr>
            <a:xfrm>
              <a:off x="5870591" y="18026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59" name="Freeform: Shape 6058">
              <a:extLst>
                <a:ext uri="{FF2B5EF4-FFF2-40B4-BE49-F238E27FC236}">
                  <a16:creationId xmlns:a16="http://schemas.microsoft.com/office/drawing/2014/main" id="{82349E09-BB3D-0383-68A0-4808C4E06E8C}"/>
                </a:ext>
              </a:extLst>
            </p:cNvPr>
            <p:cNvSpPr/>
            <p:nvPr/>
          </p:nvSpPr>
          <p:spPr>
            <a:xfrm>
              <a:off x="5870591" y="196943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60" name="Freeform: Shape 6059">
              <a:extLst>
                <a:ext uri="{FF2B5EF4-FFF2-40B4-BE49-F238E27FC236}">
                  <a16:creationId xmlns:a16="http://schemas.microsoft.com/office/drawing/2014/main" id="{757F0E60-27F5-D0CA-C658-2293B40093A1}"/>
                </a:ext>
              </a:extLst>
            </p:cNvPr>
            <p:cNvSpPr/>
            <p:nvPr/>
          </p:nvSpPr>
          <p:spPr>
            <a:xfrm>
              <a:off x="5870591" y="21409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1" name="Freeform: Shape 6060">
              <a:extLst>
                <a:ext uri="{FF2B5EF4-FFF2-40B4-BE49-F238E27FC236}">
                  <a16:creationId xmlns:a16="http://schemas.microsoft.com/office/drawing/2014/main" id="{6D271A0C-054A-6020-CBAF-19BC53260305}"/>
                </a:ext>
              </a:extLst>
            </p:cNvPr>
            <p:cNvSpPr/>
            <p:nvPr/>
          </p:nvSpPr>
          <p:spPr>
            <a:xfrm>
              <a:off x="5870591" y="231245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2" name="Freeform: Shape 6061">
              <a:extLst>
                <a:ext uri="{FF2B5EF4-FFF2-40B4-BE49-F238E27FC236}">
                  <a16:creationId xmlns:a16="http://schemas.microsoft.com/office/drawing/2014/main" id="{FFD99E84-932A-421A-A584-2C8EC5522A1B}"/>
                </a:ext>
              </a:extLst>
            </p:cNvPr>
            <p:cNvSpPr/>
            <p:nvPr/>
          </p:nvSpPr>
          <p:spPr>
            <a:xfrm>
              <a:off x="5870591" y="247919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63" name="Freeform: Shape 6062">
              <a:extLst>
                <a:ext uri="{FF2B5EF4-FFF2-40B4-BE49-F238E27FC236}">
                  <a16:creationId xmlns:a16="http://schemas.microsoft.com/office/drawing/2014/main" id="{959C7E25-EB46-CAA7-48D8-0AEE3DF5604C}"/>
                </a:ext>
              </a:extLst>
            </p:cNvPr>
            <p:cNvSpPr/>
            <p:nvPr/>
          </p:nvSpPr>
          <p:spPr>
            <a:xfrm>
              <a:off x="5870591" y="2650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4" name="Freeform: Shape 6063">
              <a:extLst>
                <a:ext uri="{FF2B5EF4-FFF2-40B4-BE49-F238E27FC236}">
                  <a16:creationId xmlns:a16="http://schemas.microsoft.com/office/drawing/2014/main" id="{D13ABCC1-0350-B242-864E-D53669777594}"/>
                </a:ext>
              </a:extLst>
            </p:cNvPr>
            <p:cNvSpPr/>
            <p:nvPr/>
          </p:nvSpPr>
          <p:spPr>
            <a:xfrm>
              <a:off x="5870591" y="28222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5" name="Freeform: Shape 6064">
              <a:extLst>
                <a:ext uri="{FF2B5EF4-FFF2-40B4-BE49-F238E27FC236}">
                  <a16:creationId xmlns:a16="http://schemas.microsoft.com/office/drawing/2014/main" id="{66C406CF-67A2-F337-8A71-52599328C604}"/>
                </a:ext>
              </a:extLst>
            </p:cNvPr>
            <p:cNvSpPr/>
            <p:nvPr/>
          </p:nvSpPr>
          <p:spPr>
            <a:xfrm>
              <a:off x="5870591" y="2993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6" name="Freeform: Shape 6065">
              <a:extLst>
                <a:ext uri="{FF2B5EF4-FFF2-40B4-BE49-F238E27FC236}">
                  <a16:creationId xmlns:a16="http://schemas.microsoft.com/office/drawing/2014/main" id="{C669C3E3-103A-F79A-9E43-873D459552B6}"/>
                </a:ext>
              </a:extLst>
            </p:cNvPr>
            <p:cNvSpPr/>
            <p:nvPr/>
          </p:nvSpPr>
          <p:spPr>
            <a:xfrm>
              <a:off x="5870591" y="31604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67" name="Freeform: Shape 6066">
              <a:extLst>
                <a:ext uri="{FF2B5EF4-FFF2-40B4-BE49-F238E27FC236}">
                  <a16:creationId xmlns:a16="http://schemas.microsoft.com/office/drawing/2014/main" id="{E049691F-D66E-E365-7478-7C62EAF18A06}"/>
                </a:ext>
              </a:extLst>
            </p:cNvPr>
            <p:cNvSpPr/>
            <p:nvPr/>
          </p:nvSpPr>
          <p:spPr>
            <a:xfrm>
              <a:off x="5870591" y="3331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8" name="Freeform: Shape 6067">
              <a:extLst>
                <a:ext uri="{FF2B5EF4-FFF2-40B4-BE49-F238E27FC236}">
                  <a16:creationId xmlns:a16="http://schemas.microsoft.com/office/drawing/2014/main" id="{58821678-A932-F8D2-1240-56EAEB193FED}"/>
                </a:ext>
              </a:extLst>
            </p:cNvPr>
            <p:cNvSpPr/>
            <p:nvPr/>
          </p:nvSpPr>
          <p:spPr>
            <a:xfrm>
              <a:off x="5870591" y="35034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9" name="Freeform: Shape 6068">
              <a:extLst>
                <a:ext uri="{FF2B5EF4-FFF2-40B4-BE49-F238E27FC236}">
                  <a16:creationId xmlns:a16="http://schemas.microsoft.com/office/drawing/2014/main" id="{A585B55F-9944-1FFA-C573-B89F8A702DA0}"/>
                </a:ext>
              </a:extLst>
            </p:cNvPr>
            <p:cNvSpPr/>
            <p:nvPr/>
          </p:nvSpPr>
          <p:spPr>
            <a:xfrm>
              <a:off x="5870591" y="36749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70" name="Freeform: Shape 6069">
              <a:extLst>
                <a:ext uri="{FF2B5EF4-FFF2-40B4-BE49-F238E27FC236}">
                  <a16:creationId xmlns:a16="http://schemas.microsoft.com/office/drawing/2014/main" id="{D8008E8D-A9BD-F7D5-8C4A-BA1EC215909C}"/>
                </a:ext>
              </a:extLst>
            </p:cNvPr>
            <p:cNvSpPr/>
            <p:nvPr/>
          </p:nvSpPr>
          <p:spPr>
            <a:xfrm>
              <a:off x="5870591" y="3841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71" name="Freeform: Shape 6070">
              <a:extLst>
                <a:ext uri="{FF2B5EF4-FFF2-40B4-BE49-F238E27FC236}">
                  <a16:creationId xmlns:a16="http://schemas.microsoft.com/office/drawing/2014/main" id="{E6EB7359-C506-1191-7D5D-C1596997ADE1}"/>
                </a:ext>
              </a:extLst>
            </p:cNvPr>
            <p:cNvSpPr/>
            <p:nvPr/>
          </p:nvSpPr>
          <p:spPr>
            <a:xfrm>
              <a:off x="5870591" y="40132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72" name="Freeform: Shape 6071">
              <a:extLst>
                <a:ext uri="{FF2B5EF4-FFF2-40B4-BE49-F238E27FC236}">
                  <a16:creationId xmlns:a16="http://schemas.microsoft.com/office/drawing/2014/main" id="{5D7BB456-812B-F85A-10EA-8B25C8A21F05}"/>
                </a:ext>
              </a:extLst>
            </p:cNvPr>
            <p:cNvSpPr/>
            <p:nvPr/>
          </p:nvSpPr>
          <p:spPr>
            <a:xfrm>
              <a:off x="5870591" y="418474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98" name="Freeform: Shape 6097">
              <a:extLst>
                <a:ext uri="{FF2B5EF4-FFF2-40B4-BE49-F238E27FC236}">
                  <a16:creationId xmlns:a16="http://schemas.microsoft.com/office/drawing/2014/main" id="{EDDCF531-2C3C-C2EB-5101-E31F4D7DC134}"/>
                </a:ext>
              </a:extLst>
            </p:cNvPr>
            <p:cNvSpPr/>
            <p:nvPr/>
          </p:nvSpPr>
          <p:spPr>
            <a:xfrm>
              <a:off x="5870591" y="435148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99" name="Freeform: Shape 6098">
              <a:extLst>
                <a:ext uri="{FF2B5EF4-FFF2-40B4-BE49-F238E27FC236}">
                  <a16:creationId xmlns:a16="http://schemas.microsoft.com/office/drawing/2014/main" id="{C22512B8-B84D-D799-7867-7EDBD97F2B6E}"/>
                </a:ext>
              </a:extLst>
            </p:cNvPr>
            <p:cNvSpPr/>
            <p:nvPr/>
          </p:nvSpPr>
          <p:spPr>
            <a:xfrm>
              <a:off x="5870591" y="4522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0" name="Freeform: Shape 6099">
              <a:extLst>
                <a:ext uri="{FF2B5EF4-FFF2-40B4-BE49-F238E27FC236}">
                  <a16:creationId xmlns:a16="http://schemas.microsoft.com/office/drawing/2014/main" id="{74583097-3BF2-6C1C-2D45-9D85841F00E3}"/>
                </a:ext>
              </a:extLst>
            </p:cNvPr>
            <p:cNvSpPr/>
            <p:nvPr/>
          </p:nvSpPr>
          <p:spPr>
            <a:xfrm>
              <a:off x="5870591" y="46945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1" name="Freeform: Shape 6100">
              <a:extLst>
                <a:ext uri="{FF2B5EF4-FFF2-40B4-BE49-F238E27FC236}">
                  <a16:creationId xmlns:a16="http://schemas.microsoft.com/office/drawing/2014/main" id="{42D324E1-E765-55D9-0A04-305EDCB45DCA}"/>
                </a:ext>
              </a:extLst>
            </p:cNvPr>
            <p:cNvSpPr/>
            <p:nvPr/>
          </p:nvSpPr>
          <p:spPr>
            <a:xfrm>
              <a:off x="5870591" y="48660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2" name="Freeform: Shape 6101">
              <a:extLst>
                <a:ext uri="{FF2B5EF4-FFF2-40B4-BE49-F238E27FC236}">
                  <a16:creationId xmlns:a16="http://schemas.microsoft.com/office/drawing/2014/main" id="{251CDA0F-0332-61B1-E4E4-FFCFFB7073FE}"/>
                </a:ext>
              </a:extLst>
            </p:cNvPr>
            <p:cNvSpPr/>
            <p:nvPr/>
          </p:nvSpPr>
          <p:spPr>
            <a:xfrm>
              <a:off x="5870591" y="503275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103" name="Freeform: Shape 6102">
              <a:extLst>
                <a:ext uri="{FF2B5EF4-FFF2-40B4-BE49-F238E27FC236}">
                  <a16:creationId xmlns:a16="http://schemas.microsoft.com/office/drawing/2014/main" id="{3A4FA573-F9B8-8157-322F-EEF853A84D2F}"/>
                </a:ext>
              </a:extLst>
            </p:cNvPr>
            <p:cNvSpPr/>
            <p:nvPr/>
          </p:nvSpPr>
          <p:spPr>
            <a:xfrm>
              <a:off x="5870591" y="52042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4" name="Freeform: Shape 6103">
              <a:extLst>
                <a:ext uri="{FF2B5EF4-FFF2-40B4-BE49-F238E27FC236}">
                  <a16:creationId xmlns:a16="http://schemas.microsoft.com/office/drawing/2014/main" id="{351687A1-D5DD-8B28-E8F4-A2D15426EFB6}"/>
                </a:ext>
              </a:extLst>
            </p:cNvPr>
            <p:cNvSpPr/>
            <p:nvPr/>
          </p:nvSpPr>
          <p:spPr>
            <a:xfrm>
              <a:off x="5870591" y="53757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5" name="Freeform: Shape 6104">
              <a:extLst>
                <a:ext uri="{FF2B5EF4-FFF2-40B4-BE49-F238E27FC236}">
                  <a16:creationId xmlns:a16="http://schemas.microsoft.com/office/drawing/2014/main" id="{0C42D939-540B-058E-D9DB-F1F52758D966}"/>
                </a:ext>
              </a:extLst>
            </p:cNvPr>
            <p:cNvSpPr/>
            <p:nvPr/>
          </p:nvSpPr>
          <p:spPr>
            <a:xfrm>
              <a:off x="5870591" y="554251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106" name="Freeform: Shape 6105">
              <a:extLst>
                <a:ext uri="{FF2B5EF4-FFF2-40B4-BE49-F238E27FC236}">
                  <a16:creationId xmlns:a16="http://schemas.microsoft.com/office/drawing/2014/main" id="{0EAFD08E-6AE6-0711-588D-620A28E1D4AB}"/>
                </a:ext>
              </a:extLst>
            </p:cNvPr>
            <p:cNvSpPr/>
            <p:nvPr/>
          </p:nvSpPr>
          <p:spPr>
            <a:xfrm>
              <a:off x="5870591" y="57140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7" name="Freeform: Shape 6106">
              <a:extLst>
                <a:ext uri="{FF2B5EF4-FFF2-40B4-BE49-F238E27FC236}">
                  <a16:creationId xmlns:a16="http://schemas.microsoft.com/office/drawing/2014/main" id="{B50D1CF0-B681-5D57-B6D7-91F7660BF6C2}"/>
                </a:ext>
              </a:extLst>
            </p:cNvPr>
            <p:cNvSpPr/>
            <p:nvPr/>
          </p:nvSpPr>
          <p:spPr>
            <a:xfrm>
              <a:off x="5870591" y="58855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8" name="Freeform: Shape 6107">
              <a:extLst>
                <a:ext uri="{FF2B5EF4-FFF2-40B4-BE49-F238E27FC236}">
                  <a16:creationId xmlns:a16="http://schemas.microsoft.com/office/drawing/2014/main" id="{729A3F7E-CC23-9CB2-1EB9-4CC929F94FA2}"/>
                </a:ext>
              </a:extLst>
            </p:cNvPr>
            <p:cNvSpPr/>
            <p:nvPr/>
          </p:nvSpPr>
          <p:spPr>
            <a:xfrm>
              <a:off x="5870591" y="60570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9" name="Freeform: Shape 6108">
              <a:extLst>
                <a:ext uri="{FF2B5EF4-FFF2-40B4-BE49-F238E27FC236}">
                  <a16:creationId xmlns:a16="http://schemas.microsoft.com/office/drawing/2014/main" id="{A99B837A-421F-CD6C-6A93-F9DDD2CF4E46}"/>
                </a:ext>
              </a:extLst>
            </p:cNvPr>
            <p:cNvSpPr/>
            <p:nvPr/>
          </p:nvSpPr>
          <p:spPr>
            <a:xfrm>
              <a:off x="5870591" y="62237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110" name="Freeform: Shape 6109">
              <a:extLst>
                <a:ext uri="{FF2B5EF4-FFF2-40B4-BE49-F238E27FC236}">
                  <a16:creationId xmlns:a16="http://schemas.microsoft.com/office/drawing/2014/main" id="{BA2B0C84-98DD-184A-39A0-8B25F453FCC6}"/>
                </a:ext>
              </a:extLst>
            </p:cNvPr>
            <p:cNvSpPr/>
            <p:nvPr/>
          </p:nvSpPr>
          <p:spPr>
            <a:xfrm>
              <a:off x="5870591" y="63952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11" name="Freeform: Shape 6110">
              <a:extLst>
                <a:ext uri="{FF2B5EF4-FFF2-40B4-BE49-F238E27FC236}">
                  <a16:creationId xmlns:a16="http://schemas.microsoft.com/office/drawing/2014/main" id="{075556AC-BFD3-69F1-BB2E-12E4A0790E30}"/>
                </a:ext>
              </a:extLst>
            </p:cNvPr>
            <p:cNvSpPr/>
            <p:nvPr/>
          </p:nvSpPr>
          <p:spPr>
            <a:xfrm>
              <a:off x="5870592" y="65667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12" name="Freeform: Shape 6111">
              <a:extLst>
                <a:ext uri="{FF2B5EF4-FFF2-40B4-BE49-F238E27FC236}">
                  <a16:creationId xmlns:a16="http://schemas.microsoft.com/office/drawing/2014/main" id="{A8BFFB15-C9CC-E746-20E8-669994E2A2D6}"/>
                </a:ext>
              </a:extLst>
            </p:cNvPr>
            <p:cNvSpPr/>
            <p:nvPr/>
          </p:nvSpPr>
          <p:spPr>
            <a:xfrm>
              <a:off x="6032571" y="9499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38" name="Freeform: Shape 6137">
              <a:extLst>
                <a:ext uri="{FF2B5EF4-FFF2-40B4-BE49-F238E27FC236}">
                  <a16:creationId xmlns:a16="http://schemas.microsoft.com/office/drawing/2014/main" id="{93D15B54-2292-BE7B-266F-C69211FB0F55}"/>
                </a:ext>
              </a:extLst>
            </p:cNvPr>
            <p:cNvSpPr/>
            <p:nvPr/>
          </p:nvSpPr>
          <p:spPr>
            <a:xfrm>
              <a:off x="6032571" y="11214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39" name="Freeform: Shape 6138">
              <a:extLst>
                <a:ext uri="{FF2B5EF4-FFF2-40B4-BE49-F238E27FC236}">
                  <a16:creationId xmlns:a16="http://schemas.microsoft.com/office/drawing/2014/main" id="{EE059144-408D-E30B-E6CC-966A98AF917F}"/>
                </a:ext>
              </a:extLst>
            </p:cNvPr>
            <p:cNvSpPr/>
            <p:nvPr/>
          </p:nvSpPr>
          <p:spPr>
            <a:xfrm>
              <a:off x="6032571" y="128816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40" name="Freeform: Shape 6139">
              <a:extLst>
                <a:ext uri="{FF2B5EF4-FFF2-40B4-BE49-F238E27FC236}">
                  <a16:creationId xmlns:a16="http://schemas.microsoft.com/office/drawing/2014/main" id="{89F92B38-16FB-9AD0-D7F6-05B10BB78C9F}"/>
                </a:ext>
              </a:extLst>
            </p:cNvPr>
            <p:cNvSpPr/>
            <p:nvPr/>
          </p:nvSpPr>
          <p:spPr>
            <a:xfrm>
              <a:off x="6032571" y="14596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1" name="Freeform: Shape 6140">
              <a:extLst>
                <a:ext uri="{FF2B5EF4-FFF2-40B4-BE49-F238E27FC236}">
                  <a16:creationId xmlns:a16="http://schemas.microsoft.com/office/drawing/2014/main" id="{D790A2CD-CC9D-9D2F-F805-D2FE276ADEB3}"/>
                </a:ext>
              </a:extLst>
            </p:cNvPr>
            <p:cNvSpPr/>
            <p:nvPr/>
          </p:nvSpPr>
          <p:spPr>
            <a:xfrm>
              <a:off x="6032571" y="16311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2" name="Freeform: Shape 6141">
              <a:extLst>
                <a:ext uri="{FF2B5EF4-FFF2-40B4-BE49-F238E27FC236}">
                  <a16:creationId xmlns:a16="http://schemas.microsoft.com/office/drawing/2014/main" id="{B2319FCE-EB25-9C58-4AC2-1AFC62708C35}"/>
                </a:ext>
              </a:extLst>
            </p:cNvPr>
            <p:cNvSpPr/>
            <p:nvPr/>
          </p:nvSpPr>
          <p:spPr>
            <a:xfrm>
              <a:off x="6032571" y="18026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3" name="Freeform: Shape 6142">
              <a:extLst>
                <a:ext uri="{FF2B5EF4-FFF2-40B4-BE49-F238E27FC236}">
                  <a16:creationId xmlns:a16="http://schemas.microsoft.com/office/drawing/2014/main" id="{6890D08B-1DA3-22C8-B843-65966F26FD3D}"/>
                </a:ext>
              </a:extLst>
            </p:cNvPr>
            <p:cNvSpPr/>
            <p:nvPr/>
          </p:nvSpPr>
          <p:spPr>
            <a:xfrm>
              <a:off x="6032571" y="196943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44" name="Freeform: Shape 6143">
              <a:extLst>
                <a:ext uri="{FF2B5EF4-FFF2-40B4-BE49-F238E27FC236}">
                  <a16:creationId xmlns:a16="http://schemas.microsoft.com/office/drawing/2014/main" id="{D61B5782-58D9-B6FB-DD8E-435B5C8600B1}"/>
                </a:ext>
              </a:extLst>
            </p:cNvPr>
            <p:cNvSpPr/>
            <p:nvPr/>
          </p:nvSpPr>
          <p:spPr>
            <a:xfrm>
              <a:off x="6032571" y="214094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5" name="Freeform: Shape 6144">
              <a:extLst>
                <a:ext uri="{FF2B5EF4-FFF2-40B4-BE49-F238E27FC236}">
                  <a16:creationId xmlns:a16="http://schemas.microsoft.com/office/drawing/2014/main" id="{61311C57-157E-9BD7-7F6A-5474B356FEBC}"/>
                </a:ext>
              </a:extLst>
            </p:cNvPr>
            <p:cNvSpPr/>
            <p:nvPr/>
          </p:nvSpPr>
          <p:spPr>
            <a:xfrm>
              <a:off x="6032571" y="23124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6" name="Freeform: Shape 6145">
              <a:extLst>
                <a:ext uri="{FF2B5EF4-FFF2-40B4-BE49-F238E27FC236}">
                  <a16:creationId xmlns:a16="http://schemas.microsoft.com/office/drawing/2014/main" id="{5BBD95F7-92F1-101E-66F5-D1A577033984}"/>
                </a:ext>
              </a:extLst>
            </p:cNvPr>
            <p:cNvSpPr/>
            <p:nvPr/>
          </p:nvSpPr>
          <p:spPr>
            <a:xfrm>
              <a:off x="6032571" y="24791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47" name="Freeform: Shape 6146">
              <a:extLst>
                <a:ext uri="{FF2B5EF4-FFF2-40B4-BE49-F238E27FC236}">
                  <a16:creationId xmlns:a16="http://schemas.microsoft.com/office/drawing/2014/main" id="{E0780DE3-8BE7-5B45-63BF-BC7625681676}"/>
                </a:ext>
              </a:extLst>
            </p:cNvPr>
            <p:cNvSpPr/>
            <p:nvPr/>
          </p:nvSpPr>
          <p:spPr>
            <a:xfrm>
              <a:off x="6032571" y="265070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8" name="Freeform: Shape 6147">
              <a:extLst>
                <a:ext uri="{FF2B5EF4-FFF2-40B4-BE49-F238E27FC236}">
                  <a16:creationId xmlns:a16="http://schemas.microsoft.com/office/drawing/2014/main" id="{FD340904-557B-3340-DB7F-025476F40978}"/>
                </a:ext>
              </a:extLst>
            </p:cNvPr>
            <p:cNvSpPr/>
            <p:nvPr/>
          </p:nvSpPr>
          <p:spPr>
            <a:xfrm>
              <a:off x="6032571" y="28222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9" name="Freeform: Shape 6148">
              <a:extLst>
                <a:ext uri="{FF2B5EF4-FFF2-40B4-BE49-F238E27FC236}">
                  <a16:creationId xmlns:a16="http://schemas.microsoft.com/office/drawing/2014/main" id="{635E777F-53D0-AD91-F2A0-AE4F6455036F}"/>
                </a:ext>
              </a:extLst>
            </p:cNvPr>
            <p:cNvSpPr/>
            <p:nvPr/>
          </p:nvSpPr>
          <p:spPr>
            <a:xfrm>
              <a:off x="6032571" y="29937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50" name="Freeform: Shape 6149">
              <a:extLst>
                <a:ext uri="{FF2B5EF4-FFF2-40B4-BE49-F238E27FC236}">
                  <a16:creationId xmlns:a16="http://schemas.microsoft.com/office/drawing/2014/main" id="{80889BA3-79D6-0531-0831-F0E843AD28ED}"/>
                </a:ext>
              </a:extLst>
            </p:cNvPr>
            <p:cNvSpPr/>
            <p:nvPr/>
          </p:nvSpPr>
          <p:spPr>
            <a:xfrm>
              <a:off x="6032571" y="316045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51" name="Freeform: Shape 6150">
              <a:extLst>
                <a:ext uri="{FF2B5EF4-FFF2-40B4-BE49-F238E27FC236}">
                  <a16:creationId xmlns:a16="http://schemas.microsoft.com/office/drawing/2014/main" id="{116C391E-5A06-787D-77E7-37A3252E97C0}"/>
                </a:ext>
              </a:extLst>
            </p:cNvPr>
            <p:cNvSpPr/>
            <p:nvPr/>
          </p:nvSpPr>
          <p:spPr>
            <a:xfrm>
              <a:off x="6032571" y="333196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52" name="Freeform: Shape 6151">
              <a:extLst>
                <a:ext uri="{FF2B5EF4-FFF2-40B4-BE49-F238E27FC236}">
                  <a16:creationId xmlns:a16="http://schemas.microsoft.com/office/drawing/2014/main" id="{ED971ABF-A05C-234C-00CC-9320B9143CB0}"/>
                </a:ext>
              </a:extLst>
            </p:cNvPr>
            <p:cNvSpPr/>
            <p:nvPr/>
          </p:nvSpPr>
          <p:spPr>
            <a:xfrm>
              <a:off x="6032571" y="35034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78" name="Freeform: Shape 6177">
              <a:extLst>
                <a:ext uri="{FF2B5EF4-FFF2-40B4-BE49-F238E27FC236}">
                  <a16:creationId xmlns:a16="http://schemas.microsoft.com/office/drawing/2014/main" id="{8215F144-3EDE-EB8B-E7F2-2ADD911C462F}"/>
                </a:ext>
              </a:extLst>
            </p:cNvPr>
            <p:cNvSpPr/>
            <p:nvPr/>
          </p:nvSpPr>
          <p:spPr>
            <a:xfrm>
              <a:off x="6032571" y="367498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79" name="Freeform: Shape 6178">
              <a:extLst>
                <a:ext uri="{FF2B5EF4-FFF2-40B4-BE49-F238E27FC236}">
                  <a16:creationId xmlns:a16="http://schemas.microsoft.com/office/drawing/2014/main" id="{58ADF5FC-FE71-4DC5-BA22-E4C75A209E9F}"/>
                </a:ext>
              </a:extLst>
            </p:cNvPr>
            <p:cNvSpPr/>
            <p:nvPr/>
          </p:nvSpPr>
          <p:spPr>
            <a:xfrm>
              <a:off x="6032571" y="384172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0" name="Freeform: Shape 6179">
              <a:extLst>
                <a:ext uri="{FF2B5EF4-FFF2-40B4-BE49-F238E27FC236}">
                  <a16:creationId xmlns:a16="http://schemas.microsoft.com/office/drawing/2014/main" id="{A5A66C07-8AB5-C2A4-CF03-A3E1E23EE107}"/>
                </a:ext>
              </a:extLst>
            </p:cNvPr>
            <p:cNvSpPr/>
            <p:nvPr/>
          </p:nvSpPr>
          <p:spPr>
            <a:xfrm>
              <a:off x="6032571" y="40132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1" name="Freeform: Shape 6180">
              <a:extLst>
                <a:ext uri="{FF2B5EF4-FFF2-40B4-BE49-F238E27FC236}">
                  <a16:creationId xmlns:a16="http://schemas.microsoft.com/office/drawing/2014/main" id="{DC688C21-B56C-229C-131B-B876DA0B8D25}"/>
                </a:ext>
              </a:extLst>
            </p:cNvPr>
            <p:cNvSpPr/>
            <p:nvPr/>
          </p:nvSpPr>
          <p:spPr>
            <a:xfrm>
              <a:off x="6032571" y="41847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2" name="Freeform: Shape 6181">
              <a:extLst>
                <a:ext uri="{FF2B5EF4-FFF2-40B4-BE49-F238E27FC236}">
                  <a16:creationId xmlns:a16="http://schemas.microsoft.com/office/drawing/2014/main" id="{76781EDB-CD59-20E8-0F97-0B3EA553D97B}"/>
                </a:ext>
              </a:extLst>
            </p:cNvPr>
            <p:cNvSpPr/>
            <p:nvPr/>
          </p:nvSpPr>
          <p:spPr>
            <a:xfrm>
              <a:off x="6032571" y="435148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83" name="Freeform: Shape 6182">
              <a:extLst>
                <a:ext uri="{FF2B5EF4-FFF2-40B4-BE49-F238E27FC236}">
                  <a16:creationId xmlns:a16="http://schemas.microsoft.com/office/drawing/2014/main" id="{C9D674FD-E46A-B6AA-3365-68431ED6F6EE}"/>
                </a:ext>
              </a:extLst>
            </p:cNvPr>
            <p:cNvSpPr/>
            <p:nvPr/>
          </p:nvSpPr>
          <p:spPr>
            <a:xfrm>
              <a:off x="6032571" y="45229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4" name="Freeform: Shape 6183">
              <a:extLst>
                <a:ext uri="{FF2B5EF4-FFF2-40B4-BE49-F238E27FC236}">
                  <a16:creationId xmlns:a16="http://schemas.microsoft.com/office/drawing/2014/main" id="{563871AB-BFEA-99FD-3844-FC8CE53B373F}"/>
                </a:ext>
              </a:extLst>
            </p:cNvPr>
            <p:cNvSpPr/>
            <p:nvPr/>
          </p:nvSpPr>
          <p:spPr>
            <a:xfrm>
              <a:off x="6032571" y="46945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5" name="Freeform: Shape 6184">
              <a:extLst>
                <a:ext uri="{FF2B5EF4-FFF2-40B4-BE49-F238E27FC236}">
                  <a16:creationId xmlns:a16="http://schemas.microsoft.com/office/drawing/2014/main" id="{DEDA0ED9-4637-DBE9-E389-A633D705F680}"/>
                </a:ext>
              </a:extLst>
            </p:cNvPr>
            <p:cNvSpPr/>
            <p:nvPr/>
          </p:nvSpPr>
          <p:spPr>
            <a:xfrm>
              <a:off x="6032571" y="48660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6" name="Freeform: Shape 6185">
              <a:extLst>
                <a:ext uri="{FF2B5EF4-FFF2-40B4-BE49-F238E27FC236}">
                  <a16:creationId xmlns:a16="http://schemas.microsoft.com/office/drawing/2014/main" id="{81E68D05-875D-3C3A-F19C-D5C1B94D5395}"/>
                </a:ext>
              </a:extLst>
            </p:cNvPr>
            <p:cNvSpPr/>
            <p:nvPr/>
          </p:nvSpPr>
          <p:spPr>
            <a:xfrm>
              <a:off x="6032571" y="503275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87" name="Freeform: Shape 6186">
              <a:extLst>
                <a:ext uri="{FF2B5EF4-FFF2-40B4-BE49-F238E27FC236}">
                  <a16:creationId xmlns:a16="http://schemas.microsoft.com/office/drawing/2014/main" id="{38F509D8-F6DF-0F54-736F-81A8DDED85AE}"/>
                </a:ext>
              </a:extLst>
            </p:cNvPr>
            <p:cNvSpPr/>
            <p:nvPr/>
          </p:nvSpPr>
          <p:spPr>
            <a:xfrm>
              <a:off x="6032571" y="520425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8" name="Freeform: Shape 6187">
              <a:extLst>
                <a:ext uri="{FF2B5EF4-FFF2-40B4-BE49-F238E27FC236}">
                  <a16:creationId xmlns:a16="http://schemas.microsoft.com/office/drawing/2014/main" id="{7E344471-C93D-E0EC-D018-B7328A87667A}"/>
                </a:ext>
              </a:extLst>
            </p:cNvPr>
            <p:cNvSpPr/>
            <p:nvPr/>
          </p:nvSpPr>
          <p:spPr>
            <a:xfrm>
              <a:off x="6032571" y="537576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189" name="Freeform: Shape 6188">
              <a:extLst>
                <a:ext uri="{FF2B5EF4-FFF2-40B4-BE49-F238E27FC236}">
                  <a16:creationId xmlns:a16="http://schemas.microsoft.com/office/drawing/2014/main" id="{79886C7D-ABBC-0B3A-6C87-748102F87840}"/>
                </a:ext>
              </a:extLst>
            </p:cNvPr>
            <p:cNvSpPr/>
            <p:nvPr/>
          </p:nvSpPr>
          <p:spPr>
            <a:xfrm>
              <a:off x="6032571" y="554251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190" name="Freeform: Shape 6189">
              <a:extLst>
                <a:ext uri="{FF2B5EF4-FFF2-40B4-BE49-F238E27FC236}">
                  <a16:creationId xmlns:a16="http://schemas.microsoft.com/office/drawing/2014/main" id="{94F03075-28AF-8509-A5EF-0FC2A0064C91}"/>
                </a:ext>
              </a:extLst>
            </p:cNvPr>
            <p:cNvSpPr/>
            <p:nvPr/>
          </p:nvSpPr>
          <p:spPr>
            <a:xfrm>
              <a:off x="6032571" y="57140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191" name="Freeform: Shape 6190">
              <a:extLst>
                <a:ext uri="{FF2B5EF4-FFF2-40B4-BE49-F238E27FC236}">
                  <a16:creationId xmlns:a16="http://schemas.microsoft.com/office/drawing/2014/main" id="{604B767E-0FB6-561C-5177-450E04C57054}"/>
                </a:ext>
              </a:extLst>
            </p:cNvPr>
            <p:cNvSpPr/>
            <p:nvPr/>
          </p:nvSpPr>
          <p:spPr>
            <a:xfrm>
              <a:off x="6032571" y="58855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192" name="Freeform: Shape 6191">
              <a:extLst>
                <a:ext uri="{FF2B5EF4-FFF2-40B4-BE49-F238E27FC236}">
                  <a16:creationId xmlns:a16="http://schemas.microsoft.com/office/drawing/2014/main" id="{A4860023-65E5-636E-D1B3-F15EDE564049}"/>
                </a:ext>
              </a:extLst>
            </p:cNvPr>
            <p:cNvSpPr/>
            <p:nvPr/>
          </p:nvSpPr>
          <p:spPr>
            <a:xfrm>
              <a:off x="6032571" y="60570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218" name="Freeform: Shape 6217">
              <a:extLst>
                <a:ext uri="{FF2B5EF4-FFF2-40B4-BE49-F238E27FC236}">
                  <a16:creationId xmlns:a16="http://schemas.microsoft.com/office/drawing/2014/main" id="{D22E2D29-026B-B547-D0DD-781016AD3A32}"/>
                </a:ext>
              </a:extLst>
            </p:cNvPr>
            <p:cNvSpPr/>
            <p:nvPr/>
          </p:nvSpPr>
          <p:spPr>
            <a:xfrm>
              <a:off x="6032571" y="62237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219" name="Freeform: Shape 6218">
              <a:extLst>
                <a:ext uri="{FF2B5EF4-FFF2-40B4-BE49-F238E27FC236}">
                  <a16:creationId xmlns:a16="http://schemas.microsoft.com/office/drawing/2014/main" id="{B194237E-5BF1-742E-C5CE-17FD19103DBD}"/>
                </a:ext>
              </a:extLst>
            </p:cNvPr>
            <p:cNvSpPr/>
            <p:nvPr/>
          </p:nvSpPr>
          <p:spPr>
            <a:xfrm>
              <a:off x="6032572" y="63952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220" name="Freeform: Shape 6219">
              <a:extLst>
                <a:ext uri="{FF2B5EF4-FFF2-40B4-BE49-F238E27FC236}">
                  <a16:creationId xmlns:a16="http://schemas.microsoft.com/office/drawing/2014/main" id="{B07411A0-1A89-F6CF-33B5-E954429CC591}"/>
                </a:ext>
              </a:extLst>
            </p:cNvPr>
            <p:cNvSpPr/>
            <p:nvPr/>
          </p:nvSpPr>
          <p:spPr>
            <a:xfrm>
              <a:off x="6032573" y="656678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221" name="Freeform: Shape 6220">
              <a:extLst>
                <a:ext uri="{FF2B5EF4-FFF2-40B4-BE49-F238E27FC236}">
                  <a16:creationId xmlns:a16="http://schemas.microsoft.com/office/drawing/2014/main" id="{3DBBF8FD-6C8C-2504-5CF1-06BDDE2D7A6C}"/>
                </a:ext>
              </a:extLst>
            </p:cNvPr>
            <p:cNvSpPr/>
            <p:nvPr/>
          </p:nvSpPr>
          <p:spPr>
            <a:xfrm>
              <a:off x="6199317" y="9499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2" name="Freeform: Shape 6221">
              <a:extLst>
                <a:ext uri="{FF2B5EF4-FFF2-40B4-BE49-F238E27FC236}">
                  <a16:creationId xmlns:a16="http://schemas.microsoft.com/office/drawing/2014/main" id="{AD698255-509F-64D2-9957-F93F246A6D0D}"/>
                </a:ext>
              </a:extLst>
            </p:cNvPr>
            <p:cNvSpPr/>
            <p:nvPr/>
          </p:nvSpPr>
          <p:spPr>
            <a:xfrm>
              <a:off x="6199317" y="11214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3" name="Freeform: Shape 6222">
              <a:extLst>
                <a:ext uri="{FF2B5EF4-FFF2-40B4-BE49-F238E27FC236}">
                  <a16:creationId xmlns:a16="http://schemas.microsoft.com/office/drawing/2014/main" id="{6068650C-D691-83C6-D7F9-EEBE0F4A835D}"/>
                </a:ext>
              </a:extLst>
            </p:cNvPr>
            <p:cNvSpPr/>
            <p:nvPr/>
          </p:nvSpPr>
          <p:spPr>
            <a:xfrm>
              <a:off x="6199317" y="128816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24" name="Freeform: Shape 6223">
              <a:extLst>
                <a:ext uri="{FF2B5EF4-FFF2-40B4-BE49-F238E27FC236}">
                  <a16:creationId xmlns:a16="http://schemas.microsoft.com/office/drawing/2014/main" id="{86E43121-A9DC-37EF-8D0A-123CBE658317}"/>
                </a:ext>
              </a:extLst>
            </p:cNvPr>
            <p:cNvSpPr/>
            <p:nvPr/>
          </p:nvSpPr>
          <p:spPr>
            <a:xfrm>
              <a:off x="6199317" y="14596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5" name="Freeform: Shape 6224">
              <a:extLst>
                <a:ext uri="{FF2B5EF4-FFF2-40B4-BE49-F238E27FC236}">
                  <a16:creationId xmlns:a16="http://schemas.microsoft.com/office/drawing/2014/main" id="{ED0BEE2B-5076-7DFA-AFB2-404EBF691E54}"/>
                </a:ext>
              </a:extLst>
            </p:cNvPr>
            <p:cNvSpPr/>
            <p:nvPr/>
          </p:nvSpPr>
          <p:spPr>
            <a:xfrm>
              <a:off x="6199317" y="16311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6" name="Freeform: Shape 6225">
              <a:extLst>
                <a:ext uri="{FF2B5EF4-FFF2-40B4-BE49-F238E27FC236}">
                  <a16:creationId xmlns:a16="http://schemas.microsoft.com/office/drawing/2014/main" id="{24F7893C-91AA-1569-BBEF-5BE2E529010B}"/>
                </a:ext>
              </a:extLst>
            </p:cNvPr>
            <p:cNvSpPr/>
            <p:nvPr/>
          </p:nvSpPr>
          <p:spPr>
            <a:xfrm>
              <a:off x="6199317" y="1802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7" name="Freeform: Shape 6226">
              <a:extLst>
                <a:ext uri="{FF2B5EF4-FFF2-40B4-BE49-F238E27FC236}">
                  <a16:creationId xmlns:a16="http://schemas.microsoft.com/office/drawing/2014/main" id="{8A5F6E7C-47B5-709C-765E-0066AABFBFEB}"/>
                </a:ext>
              </a:extLst>
            </p:cNvPr>
            <p:cNvSpPr/>
            <p:nvPr/>
          </p:nvSpPr>
          <p:spPr>
            <a:xfrm>
              <a:off x="6199317" y="196943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28" name="Freeform: Shape 6227">
              <a:extLst>
                <a:ext uri="{FF2B5EF4-FFF2-40B4-BE49-F238E27FC236}">
                  <a16:creationId xmlns:a16="http://schemas.microsoft.com/office/drawing/2014/main" id="{85B8E7BF-BC64-197C-3AB4-428A835E9F35}"/>
                </a:ext>
              </a:extLst>
            </p:cNvPr>
            <p:cNvSpPr/>
            <p:nvPr/>
          </p:nvSpPr>
          <p:spPr>
            <a:xfrm>
              <a:off x="6199317" y="21409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9" name="Freeform: Shape 6228">
              <a:extLst>
                <a:ext uri="{FF2B5EF4-FFF2-40B4-BE49-F238E27FC236}">
                  <a16:creationId xmlns:a16="http://schemas.microsoft.com/office/drawing/2014/main" id="{D2A6A8D6-60B7-95C7-56C1-5A2A1588996A}"/>
                </a:ext>
              </a:extLst>
            </p:cNvPr>
            <p:cNvSpPr/>
            <p:nvPr/>
          </p:nvSpPr>
          <p:spPr>
            <a:xfrm>
              <a:off x="6199317" y="23124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30" name="Freeform: Shape 6229">
              <a:extLst>
                <a:ext uri="{FF2B5EF4-FFF2-40B4-BE49-F238E27FC236}">
                  <a16:creationId xmlns:a16="http://schemas.microsoft.com/office/drawing/2014/main" id="{456B9787-FBA4-F856-984B-3FEA7F7AE1BA}"/>
                </a:ext>
              </a:extLst>
            </p:cNvPr>
            <p:cNvSpPr/>
            <p:nvPr/>
          </p:nvSpPr>
          <p:spPr>
            <a:xfrm>
              <a:off x="6199317" y="247919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31" name="Freeform: Shape 6230">
              <a:extLst>
                <a:ext uri="{FF2B5EF4-FFF2-40B4-BE49-F238E27FC236}">
                  <a16:creationId xmlns:a16="http://schemas.microsoft.com/office/drawing/2014/main" id="{E85B7783-FE91-9D4E-55C4-55383B0392CF}"/>
                </a:ext>
              </a:extLst>
            </p:cNvPr>
            <p:cNvSpPr/>
            <p:nvPr/>
          </p:nvSpPr>
          <p:spPr>
            <a:xfrm>
              <a:off x="6199317" y="26506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32" name="Freeform: Shape 6231">
              <a:extLst>
                <a:ext uri="{FF2B5EF4-FFF2-40B4-BE49-F238E27FC236}">
                  <a16:creationId xmlns:a16="http://schemas.microsoft.com/office/drawing/2014/main" id="{1F043E1A-3668-E014-9563-DE868BD1F1C2}"/>
                </a:ext>
              </a:extLst>
            </p:cNvPr>
            <p:cNvSpPr/>
            <p:nvPr/>
          </p:nvSpPr>
          <p:spPr>
            <a:xfrm>
              <a:off x="6199317" y="28222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58" name="Freeform: Shape 6257">
              <a:extLst>
                <a:ext uri="{FF2B5EF4-FFF2-40B4-BE49-F238E27FC236}">
                  <a16:creationId xmlns:a16="http://schemas.microsoft.com/office/drawing/2014/main" id="{09EDA55D-B04D-5024-3C75-CADBB83DB63B}"/>
                </a:ext>
              </a:extLst>
            </p:cNvPr>
            <p:cNvSpPr/>
            <p:nvPr/>
          </p:nvSpPr>
          <p:spPr>
            <a:xfrm>
              <a:off x="6199317" y="29937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59" name="Freeform: Shape 6258">
              <a:extLst>
                <a:ext uri="{FF2B5EF4-FFF2-40B4-BE49-F238E27FC236}">
                  <a16:creationId xmlns:a16="http://schemas.microsoft.com/office/drawing/2014/main" id="{7311168F-F872-4FED-F261-7FBE77E15B1D}"/>
                </a:ext>
              </a:extLst>
            </p:cNvPr>
            <p:cNvSpPr/>
            <p:nvPr/>
          </p:nvSpPr>
          <p:spPr>
            <a:xfrm>
              <a:off x="6199317" y="316045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60" name="Freeform: Shape 6259">
              <a:extLst>
                <a:ext uri="{FF2B5EF4-FFF2-40B4-BE49-F238E27FC236}">
                  <a16:creationId xmlns:a16="http://schemas.microsoft.com/office/drawing/2014/main" id="{9A0B2374-B983-7E80-7415-B172F6F08E78}"/>
                </a:ext>
              </a:extLst>
            </p:cNvPr>
            <p:cNvSpPr/>
            <p:nvPr/>
          </p:nvSpPr>
          <p:spPr>
            <a:xfrm>
              <a:off x="6199317" y="3331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1" name="Freeform: Shape 6260">
              <a:extLst>
                <a:ext uri="{FF2B5EF4-FFF2-40B4-BE49-F238E27FC236}">
                  <a16:creationId xmlns:a16="http://schemas.microsoft.com/office/drawing/2014/main" id="{1CA44548-822C-FF75-EE9C-BDA22AF2AC9C}"/>
                </a:ext>
              </a:extLst>
            </p:cNvPr>
            <p:cNvSpPr/>
            <p:nvPr/>
          </p:nvSpPr>
          <p:spPr>
            <a:xfrm>
              <a:off x="6199317" y="35034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2" name="Freeform: Shape 6261">
              <a:extLst>
                <a:ext uri="{FF2B5EF4-FFF2-40B4-BE49-F238E27FC236}">
                  <a16:creationId xmlns:a16="http://schemas.microsoft.com/office/drawing/2014/main" id="{42387A47-3277-98D9-C8CC-5F0447A34934}"/>
                </a:ext>
              </a:extLst>
            </p:cNvPr>
            <p:cNvSpPr/>
            <p:nvPr/>
          </p:nvSpPr>
          <p:spPr>
            <a:xfrm>
              <a:off x="6199317" y="36749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3" name="Freeform: Shape 6262">
              <a:extLst>
                <a:ext uri="{FF2B5EF4-FFF2-40B4-BE49-F238E27FC236}">
                  <a16:creationId xmlns:a16="http://schemas.microsoft.com/office/drawing/2014/main" id="{32118B99-C544-949C-C70A-664B26AE6AF9}"/>
                </a:ext>
              </a:extLst>
            </p:cNvPr>
            <p:cNvSpPr/>
            <p:nvPr/>
          </p:nvSpPr>
          <p:spPr>
            <a:xfrm>
              <a:off x="6199317" y="38417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4" name="Freeform: Shape 6263">
              <a:extLst>
                <a:ext uri="{FF2B5EF4-FFF2-40B4-BE49-F238E27FC236}">
                  <a16:creationId xmlns:a16="http://schemas.microsoft.com/office/drawing/2014/main" id="{80BE6C25-CFD6-7E50-DAEA-5FB4E1D9ADE8}"/>
                </a:ext>
              </a:extLst>
            </p:cNvPr>
            <p:cNvSpPr/>
            <p:nvPr/>
          </p:nvSpPr>
          <p:spPr>
            <a:xfrm>
              <a:off x="6199317" y="40132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5" name="Freeform: Shape 6264">
              <a:extLst>
                <a:ext uri="{FF2B5EF4-FFF2-40B4-BE49-F238E27FC236}">
                  <a16:creationId xmlns:a16="http://schemas.microsoft.com/office/drawing/2014/main" id="{38A4F82D-F94C-B5F7-57C5-80DEC95D7580}"/>
                </a:ext>
              </a:extLst>
            </p:cNvPr>
            <p:cNvSpPr/>
            <p:nvPr/>
          </p:nvSpPr>
          <p:spPr>
            <a:xfrm>
              <a:off x="6199317" y="41847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6" name="Freeform: Shape 6265">
              <a:extLst>
                <a:ext uri="{FF2B5EF4-FFF2-40B4-BE49-F238E27FC236}">
                  <a16:creationId xmlns:a16="http://schemas.microsoft.com/office/drawing/2014/main" id="{3C803B21-1A29-09F1-34CB-60AEFF116077}"/>
                </a:ext>
              </a:extLst>
            </p:cNvPr>
            <p:cNvSpPr/>
            <p:nvPr/>
          </p:nvSpPr>
          <p:spPr>
            <a:xfrm>
              <a:off x="6199317" y="43514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67" name="Freeform: Shape 6266">
              <a:extLst>
                <a:ext uri="{FF2B5EF4-FFF2-40B4-BE49-F238E27FC236}">
                  <a16:creationId xmlns:a16="http://schemas.microsoft.com/office/drawing/2014/main" id="{74D09EEF-1B86-0F79-76F2-01392BC41CF8}"/>
                </a:ext>
              </a:extLst>
            </p:cNvPr>
            <p:cNvSpPr/>
            <p:nvPr/>
          </p:nvSpPr>
          <p:spPr>
            <a:xfrm>
              <a:off x="6199317" y="452299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8" name="Freeform: Shape 6267">
              <a:extLst>
                <a:ext uri="{FF2B5EF4-FFF2-40B4-BE49-F238E27FC236}">
                  <a16:creationId xmlns:a16="http://schemas.microsoft.com/office/drawing/2014/main" id="{987FEF8C-130F-557A-7427-A7F9F59E80CD}"/>
                </a:ext>
              </a:extLst>
            </p:cNvPr>
            <p:cNvSpPr/>
            <p:nvPr/>
          </p:nvSpPr>
          <p:spPr>
            <a:xfrm>
              <a:off x="6199317" y="46944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9" name="Freeform: Shape 6268">
              <a:extLst>
                <a:ext uri="{FF2B5EF4-FFF2-40B4-BE49-F238E27FC236}">
                  <a16:creationId xmlns:a16="http://schemas.microsoft.com/office/drawing/2014/main" id="{EEAAA082-A68B-F458-9AAE-3CF3C512B7B9}"/>
                </a:ext>
              </a:extLst>
            </p:cNvPr>
            <p:cNvSpPr/>
            <p:nvPr/>
          </p:nvSpPr>
          <p:spPr>
            <a:xfrm>
              <a:off x="6199317" y="4866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70" name="Freeform: Shape 6269">
              <a:extLst>
                <a:ext uri="{FF2B5EF4-FFF2-40B4-BE49-F238E27FC236}">
                  <a16:creationId xmlns:a16="http://schemas.microsoft.com/office/drawing/2014/main" id="{CB5E4DEF-BD87-485E-546B-28C14599977E}"/>
                </a:ext>
              </a:extLst>
            </p:cNvPr>
            <p:cNvSpPr/>
            <p:nvPr/>
          </p:nvSpPr>
          <p:spPr>
            <a:xfrm>
              <a:off x="6199317" y="503274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71" name="Freeform: Shape 6270">
              <a:extLst>
                <a:ext uri="{FF2B5EF4-FFF2-40B4-BE49-F238E27FC236}">
                  <a16:creationId xmlns:a16="http://schemas.microsoft.com/office/drawing/2014/main" id="{FC24A670-56AF-07E0-8DDB-658476F61E5B}"/>
                </a:ext>
              </a:extLst>
            </p:cNvPr>
            <p:cNvSpPr/>
            <p:nvPr/>
          </p:nvSpPr>
          <p:spPr>
            <a:xfrm>
              <a:off x="6199317" y="52042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72" name="Freeform: Shape 6271">
              <a:extLst>
                <a:ext uri="{FF2B5EF4-FFF2-40B4-BE49-F238E27FC236}">
                  <a16:creationId xmlns:a16="http://schemas.microsoft.com/office/drawing/2014/main" id="{55729C6D-390F-D6F6-F852-9A9958F8BBC2}"/>
                </a:ext>
              </a:extLst>
            </p:cNvPr>
            <p:cNvSpPr/>
            <p:nvPr/>
          </p:nvSpPr>
          <p:spPr>
            <a:xfrm>
              <a:off x="6199317" y="537576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298" name="Freeform: Shape 6297">
              <a:extLst>
                <a:ext uri="{FF2B5EF4-FFF2-40B4-BE49-F238E27FC236}">
                  <a16:creationId xmlns:a16="http://schemas.microsoft.com/office/drawing/2014/main" id="{0A4625E8-D462-C033-8356-AB2ED8919CDD}"/>
                </a:ext>
              </a:extLst>
            </p:cNvPr>
            <p:cNvSpPr/>
            <p:nvPr/>
          </p:nvSpPr>
          <p:spPr>
            <a:xfrm>
              <a:off x="6199317" y="554250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299" name="Freeform: Shape 6298">
              <a:extLst>
                <a:ext uri="{FF2B5EF4-FFF2-40B4-BE49-F238E27FC236}">
                  <a16:creationId xmlns:a16="http://schemas.microsoft.com/office/drawing/2014/main" id="{70FF0281-9087-4605-A528-94619885F65A}"/>
                </a:ext>
              </a:extLst>
            </p:cNvPr>
            <p:cNvSpPr/>
            <p:nvPr/>
          </p:nvSpPr>
          <p:spPr>
            <a:xfrm>
              <a:off x="6199317" y="57140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0" name="Freeform: Shape 6299">
              <a:extLst>
                <a:ext uri="{FF2B5EF4-FFF2-40B4-BE49-F238E27FC236}">
                  <a16:creationId xmlns:a16="http://schemas.microsoft.com/office/drawing/2014/main" id="{6D0B5C26-C1CD-C0D3-3232-8BF1DA0CEBB2}"/>
                </a:ext>
              </a:extLst>
            </p:cNvPr>
            <p:cNvSpPr/>
            <p:nvPr/>
          </p:nvSpPr>
          <p:spPr>
            <a:xfrm>
              <a:off x="6199317" y="58855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1" name="Freeform: Shape 6300">
              <a:extLst>
                <a:ext uri="{FF2B5EF4-FFF2-40B4-BE49-F238E27FC236}">
                  <a16:creationId xmlns:a16="http://schemas.microsoft.com/office/drawing/2014/main" id="{DF9D4884-B6BA-B4EB-9CA1-5D907A2C85FB}"/>
                </a:ext>
              </a:extLst>
            </p:cNvPr>
            <p:cNvSpPr/>
            <p:nvPr/>
          </p:nvSpPr>
          <p:spPr>
            <a:xfrm>
              <a:off x="6199317" y="60570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2" name="Freeform: Shape 6301">
              <a:extLst>
                <a:ext uri="{FF2B5EF4-FFF2-40B4-BE49-F238E27FC236}">
                  <a16:creationId xmlns:a16="http://schemas.microsoft.com/office/drawing/2014/main" id="{10D9CD60-40C1-3DE0-A410-F163D0D3FC07}"/>
                </a:ext>
              </a:extLst>
            </p:cNvPr>
            <p:cNvSpPr/>
            <p:nvPr/>
          </p:nvSpPr>
          <p:spPr>
            <a:xfrm>
              <a:off x="6199317" y="622377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303" name="Freeform: Shape 6302">
              <a:extLst>
                <a:ext uri="{FF2B5EF4-FFF2-40B4-BE49-F238E27FC236}">
                  <a16:creationId xmlns:a16="http://schemas.microsoft.com/office/drawing/2014/main" id="{C1115209-EDA9-1430-E7B5-367F64437A49}"/>
                </a:ext>
              </a:extLst>
            </p:cNvPr>
            <p:cNvSpPr/>
            <p:nvPr/>
          </p:nvSpPr>
          <p:spPr>
            <a:xfrm>
              <a:off x="6199318" y="63952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4" name="Freeform: Shape 6303">
              <a:extLst>
                <a:ext uri="{FF2B5EF4-FFF2-40B4-BE49-F238E27FC236}">
                  <a16:creationId xmlns:a16="http://schemas.microsoft.com/office/drawing/2014/main" id="{8465E673-721E-1985-1C19-8577D7D3D2CE}"/>
                </a:ext>
              </a:extLst>
            </p:cNvPr>
            <p:cNvSpPr/>
            <p:nvPr/>
          </p:nvSpPr>
          <p:spPr>
            <a:xfrm>
              <a:off x="6199319" y="65667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5" name="Freeform: Shape 6304">
              <a:extLst>
                <a:ext uri="{FF2B5EF4-FFF2-40B4-BE49-F238E27FC236}">
                  <a16:creationId xmlns:a16="http://schemas.microsoft.com/office/drawing/2014/main" id="{EC63694E-7563-4474-9809-DD931BB0CE09}"/>
                </a:ext>
              </a:extLst>
            </p:cNvPr>
            <p:cNvSpPr/>
            <p:nvPr/>
          </p:nvSpPr>
          <p:spPr>
            <a:xfrm>
              <a:off x="6361298" y="9499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06" name="Freeform: Shape 6305">
              <a:extLst>
                <a:ext uri="{FF2B5EF4-FFF2-40B4-BE49-F238E27FC236}">
                  <a16:creationId xmlns:a16="http://schemas.microsoft.com/office/drawing/2014/main" id="{A78242D3-5E51-42DF-FDF4-5955894D3206}"/>
                </a:ext>
              </a:extLst>
            </p:cNvPr>
            <p:cNvSpPr/>
            <p:nvPr/>
          </p:nvSpPr>
          <p:spPr>
            <a:xfrm>
              <a:off x="6361298" y="11214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07" name="Freeform: Shape 6306">
              <a:extLst>
                <a:ext uri="{FF2B5EF4-FFF2-40B4-BE49-F238E27FC236}">
                  <a16:creationId xmlns:a16="http://schemas.microsoft.com/office/drawing/2014/main" id="{92C995D0-3EE2-D313-61D2-3D0313BDACBD}"/>
                </a:ext>
              </a:extLst>
            </p:cNvPr>
            <p:cNvSpPr/>
            <p:nvPr/>
          </p:nvSpPr>
          <p:spPr>
            <a:xfrm>
              <a:off x="6361298" y="12881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08" name="Freeform: Shape 6307">
              <a:extLst>
                <a:ext uri="{FF2B5EF4-FFF2-40B4-BE49-F238E27FC236}">
                  <a16:creationId xmlns:a16="http://schemas.microsoft.com/office/drawing/2014/main" id="{2470728E-2B29-04BA-B3E3-4331B34ED469}"/>
                </a:ext>
              </a:extLst>
            </p:cNvPr>
            <p:cNvSpPr/>
            <p:nvPr/>
          </p:nvSpPr>
          <p:spPr>
            <a:xfrm>
              <a:off x="6361298" y="14596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09" name="Freeform: Shape 6308">
              <a:extLst>
                <a:ext uri="{FF2B5EF4-FFF2-40B4-BE49-F238E27FC236}">
                  <a16:creationId xmlns:a16="http://schemas.microsoft.com/office/drawing/2014/main" id="{89BABDC9-0E05-C940-D7B5-A554E89DBB6A}"/>
                </a:ext>
              </a:extLst>
            </p:cNvPr>
            <p:cNvSpPr/>
            <p:nvPr/>
          </p:nvSpPr>
          <p:spPr>
            <a:xfrm>
              <a:off x="6361298" y="16311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10" name="Freeform: Shape 6309">
              <a:extLst>
                <a:ext uri="{FF2B5EF4-FFF2-40B4-BE49-F238E27FC236}">
                  <a16:creationId xmlns:a16="http://schemas.microsoft.com/office/drawing/2014/main" id="{A6352C1A-7B28-22C0-AAF7-67560730015E}"/>
                </a:ext>
              </a:extLst>
            </p:cNvPr>
            <p:cNvSpPr/>
            <p:nvPr/>
          </p:nvSpPr>
          <p:spPr>
            <a:xfrm>
              <a:off x="6361298" y="1802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11" name="Freeform: Shape 6310">
              <a:extLst>
                <a:ext uri="{FF2B5EF4-FFF2-40B4-BE49-F238E27FC236}">
                  <a16:creationId xmlns:a16="http://schemas.microsoft.com/office/drawing/2014/main" id="{B9181ED0-AF0B-C28E-9D87-E0510548CF98}"/>
                </a:ext>
              </a:extLst>
            </p:cNvPr>
            <p:cNvSpPr/>
            <p:nvPr/>
          </p:nvSpPr>
          <p:spPr>
            <a:xfrm>
              <a:off x="6361298" y="196943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12" name="Freeform: Shape 6311">
              <a:extLst>
                <a:ext uri="{FF2B5EF4-FFF2-40B4-BE49-F238E27FC236}">
                  <a16:creationId xmlns:a16="http://schemas.microsoft.com/office/drawing/2014/main" id="{80500727-1F12-264C-D74E-AA0606E0F7E6}"/>
                </a:ext>
              </a:extLst>
            </p:cNvPr>
            <p:cNvSpPr/>
            <p:nvPr/>
          </p:nvSpPr>
          <p:spPr>
            <a:xfrm>
              <a:off x="6361298" y="21409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38" name="Freeform: Shape 6337">
              <a:extLst>
                <a:ext uri="{FF2B5EF4-FFF2-40B4-BE49-F238E27FC236}">
                  <a16:creationId xmlns:a16="http://schemas.microsoft.com/office/drawing/2014/main" id="{FBED2387-3CD2-0C51-B2FC-4C067B5623D3}"/>
                </a:ext>
              </a:extLst>
            </p:cNvPr>
            <p:cNvSpPr/>
            <p:nvPr/>
          </p:nvSpPr>
          <p:spPr>
            <a:xfrm>
              <a:off x="6361298" y="23124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39" name="Freeform: Shape 6338">
              <a:extLst>
                <a:ext uri="{FF2B5EF4-FFF2-40B4-BE49-F238E27FC236}">
                  <a16:creationId xmlns:a16="http://schemas.microsoft.com/office/drawing/2014/main" id="{19E29663-C138-A497-15E3-7612562AFBDE}"/>
                </a:ext>
              </a:extLst>
            </p:cNvPr>
            <p:cNvSpPr/>
            <p:nvPr/>
          </p:nvSpPr>
          <p:spPr>
            <a:xfrm>
              <a:off x="6361298" y="247918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40" name="Freeform: Shape 6339">
              <a:extLst>
                <a:ext uri="{FF2B5EF4-FFF2-40B4-BE49-F238E27FC236}">
                  <a16:creationId xmlns:a16="http://schemas.microsoft.com/office/drawing/2014/main" id="{6CCC2E53-0D87-D2AC-2374-9C5B6221BE54}"/>
                </a:ext>
              </a:extLst>
            </p:cNvPr>
            <p:cNvSpPr/>
            <p:nvPr/>
          </p:nvSpPr>
          <p:spPr>
            <a:xfrm>
              <a:off x="6361298" y="26506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1" name="Freeform: Shape 6340">
              <a:extLst>
                <a:ext uri="{FF2B5EF4-FFF2-40B4-BE49-F238E27FC236}">
                  <a16:creationId xmlns:a16="http://schemas.microsoft.com/office/drawing/2014/main" id="{1C0758CB-8E9E-DBE2-F042-269B8FBC85BC}"/>
                </a:ext>
              </a:extLst>
            </p:cNvPr>
            <p:cNvSpPr/>
            <p:nvPr/>
          </p:nvSpPr>
          <p:spPr>
            <a:xfrm>
              <a:off x="6361298" y="28222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2" name="Freeform: Shape 6341">
              <a:extLst>
                <a:ext uri="{FF2B5EF4-FFF2-40B4-BE49-F238E27FC236}">
                  <a16:creationId xmlns:a16="http://schemas.microsoft.com/office/drawing/2014/main" id="{0F8AB51D-45C7-F79A-0B2E-EA3D09F809D4}"/>
                </a:ext>
              </a:extLst>
            </p:cNvPr>
            <p:cNvSpPr/>
            <p:nvPr/>
          </p:nvSpPr>
          <p:spPr>
            <a:xfrm>
              <a:off x="6361298" y="2993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3" name="Freeform: Shape 6342">
              <a:extLst>
                <a:ext uri="{FF2B5EF4-FFF2-40B4-BE49-F238E27FC236}">
                  <a16:creationId xmlns:a16="http://schemas.microsoft.com/office/drawing/2014/main" id="{63A4FB59-F99E-0F23-6A67-0B1E1F597AA5}"/>
                </a:ext>
              </a:extLst>
            </p:cNvPr>
            <p:cNvSpPr/>
            <p:nvPr/>
          </p:nvSpPr>
          <p:spPr>
            <a:xfrm>
              <a:off x="6361298" y="316045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44" name="Freeform: Shape 6343">
              <a:extLst>
                <a:ext uri="{FF2B5EF4-FFF2-40B4-BE49-F238E27FC236}">
                  <a16:creationId xmlns:a16="http://schemas.microsoft.com/office/drawing/2014/main" id="{0A5BE0B7-51E4-04B7-34D7-CC313E46FAD8}"/>
                </a:ext>
              </a:extLst>
            </p:cNvPr>
            <p:cNvSpPr/>
            <p:nvPr/>
          </p:nvSpPr>
          <p:spPr>
            <a:xfrm>
              <a:off x="6361298" y="33319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5" name="Freeform: Shape 6344">
              <a:extLst>
                <a:ext uri="{FF2B5EF4-FFF2-40B4-BE49-F238E27FC236}">
                  <a16:creationId xmlns:a16="http://schemas.microsoft.com/office/drawing/2014/main" id="{B537F3E0-B08D-D75D-5439-4532B4C489D0}"/>
                </a:ext>
              </a:extLst>
            </p:cNvPr>
            <p:cNvSpPr/>
            <p:nvPr/>
          </p:nvSpPr>
          <p:spPr>
            <a:xfrm>
              <a:off x="6361298" y="35034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6" name="Freeform: Shape 6345">
              <a:extLst>
                <a:ext uri="{FF2B5EF4-FFF2-40B4-BE49-F238E27FC236}">
                  <a16:creationId xmlns:a16="http://schemas.microsoft.com/office/drawing/2014/main" id="{B1556C2D-77B5-5B9B-DD15-B6961741CCD7}"/>
                </a:ext>
              </a:extLst>
            </p:cNvPr>
            <p:cNvSpPr/>
            <p:nvPr/>
          </p:nvSpPr>
          <p:spPr>
            <a:xfrm>
              <a:off x="6361298" y="3674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7" name="Freeform: Shape 6346">
              <a:extLst>
                <a:ext uri="{FF2B5EF4-FFF2-40B4-BE49-F238E27FC236}">
                  <a16:creationId xmlns:a16="http://schemas.microsoft.com/office/drawing/2014/main" id="{067D5DAB-2C15-97DD-BCAC-AEFC6A6C05A7}"/>
                </a:ext>
              </a:extLst>
            </p:cNvPr>
            <p:cNvSpPr/>
            <p:nvPr/>
          </p:nvSpPr>
          <p:spPr>
            <a:xfrm>
              <a:off x="6361298" y="38417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8" name="Freeform: Shape 6347">
              <a:extLst>
                <a:ext uri="{FF2B5EF4-FFF2-40B4-BE49-F238E27FC236}">
                  <a16:creationId xmlns:a16="http://schemas.microsoft.com/office/drawing/2014/main" id="{5D2DDD45-E0C3-08F8-D0D4-65F6C06ECEF4}"/>
                </a:ext>
              </a:extLst>
            </p:cNvPr>
            <p:cNvSpPr/>
            <p:nvPr/>
          </p:nvSpPr>
          <p:spPr>
            <a:xfrm>
              <a:off x="6361298" y="40132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9" name="Freeform: Shape 6348">
              <a:extLst>
                <a:ext uri="{FF2B5EF4-FFF2-40B4-BE49-F238E27FC236}">
                  <a16:creationId xmlns:a16="http://schemas.microsoft.com/office/drawing/2014/main" id="{38344607-C9AB-01F9-C111-CBA07A5DB60C}"/>
                </a:ext>
              </a:extLst>
            </p:cNvPr>
            <p:cNvSpPr/>
            <p:nvPr/>
          </p:nvSpPr>
          <p:spPr>
            <a:xfrm>
              <a:off x="6361298" y="41847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50" name="Freeform: Shape 6349">
              <a:extLst>
                <a:ext uri="{FF2B5EF4-FFF2-40B4-BE49-F238E27FC236}">
                  <a16:creationId xmlns:a16="http://schemas.microsoft.com/office/drawing/2014/main" id="{6938E8DB-30C1-DC9A-3CA8-060649AD5E58}"/>
                </a:ext>
              </a:extLst>
            </p:cNvPr>
            <p:cNvSpPr/>
            <p:nvPr/>
          </p:nvSpPr>
          <p:spPr>
            <a:xfrm>
              <a:off x="6361298" y="43514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51" name="Freeform: Shape 6350">
              <a:extLst>
                <a:ext uri="{FF2B5EF4-FFF2-40B4-BE49-F238E27FC236}">
                  <a16:creationId xmlns:a16="http://schemas.microsoft.com/office/drawing/2014/main" id="{E368794B-32A9-D9CC-83CE-2693997C7C6A}"/>
                </a:ext>
              </a:extLst>
            </p:cNvPr>
            <p:cNvSpPr/>
            <p:nvPr/>
          </p:nvSpPr>
          <p:spPr>
            <a:xfrm>
              <a:off x="6361298" y="45229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52" name="Freeform: Shape 6351">
              <a:extLst>
                <a:ext uri="{FF2B5EF4-FFF2-40B4-BE49-F238E27FC236}">
                  <a16:creationId xmlns:a16="http://schemas.microsoft.com/office/drawing/2014/main" id="{A009B8E2-675E-EFDB-BC12-DE141AF3D0A7}"/>
                </a:ext>
              </a:extLst>
            </p:cNvPr>
            <p:cNvSpPr/>
            <p:nvPr/>
          </p:nvSpPr>
          <p:spPr>
            <a:xfrm>
              <a:off x="6361298" y="46944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78" name="Freeform: Shape 6377">
              <a:extLst>
                <a:ext uri="{FF2B5EF4-FFF2-40B4-BE49-F238E27FC236}">
                  <a16:creationId xmlns:a16="http://schemas.microsoft.com/office/drawing/2014/main" id="{6522C29F-E7F8-C8C6-6090-35D4D10BD3B7}"/>
                </a:ext>
              </a:extLst>
            </p:cNvPr>
            <p:cNvSpPr/>
            <p:nvPr/>
          </p:nvSpPr>
          <p:spPr>
            <a:xfrm>
              <a:off x="6361298" y="4866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79" name="Freeform: Shape 6378">
              <a:extLst>
                <a:ext uri="{FF2B5EF4-FFF2-40B4-BE49-F238E27FC236}">
                  <a16:creationId xmlns:a16="http://schemas.microsoft.com/office/drawing/2014/main" id="{1F8B9152-797E-D667-1765-AC628CA4A1F1}"/>
                </a:ext>
              </a:extLst>
            </p:cNvPr>
            <p:cNvSpPr/>
            <p:nvPr/>
          </p:nvSpPr>
          <p:spPr>
            <a:xfrm>
              <a:off x="6361298" y="503274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80" name="Freeform: Shape 6379">
              <a:extLst>
                <a:ext uri="{FF2B5EF4-FFF2-40B4-BE49-F238E27FC236}">
                  <a16:creationId xmlns:a16="http://schemas.microsoft.com/office/drawing/2014/main" id="{0E0D5E1B-0D8B-B2C5-D57F-A2230D40C3C3}"/>
                </a:ext>
              </a:extLst>
            </p:cNvPr>
            <p:cNvSpPr/>
            <p:nvPr/>
          </p:nvSpPr>
          <p:spPr>
            <a:xfrm>
              <a:off x="6361298" y="52042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81" name="Freeform: Shape 6380">
              <a:extLst>
                <a:ext uri="{FF2B5EF4-FFF2-40B4-BE49-F238E27FC236}">
                  <a16:creationId xmlns:a16="http://schemas.microsoft.com/office/drawing/2014/main" id="{E55A45DB-71F7-64FA-E722-36DABE6B0A1E}"/>
                </a:ext>
              </a:extLst>
            </p:cNvPr>
            <p:cNvSpPr/>
            <p:nvPr/>
          </p:nvSpPr>
          <p:spPr>
            <a:xfrm>
              <a:off x="6361298" y="537576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2" name="Freeform: Shape 6381">
              <a:extLst>
                <a:ext uri="{FF2B5EF4-FFF2-40B4-BE49-F238E27FC236}">
                  <a16:creationId xmlns:a16="http://schemas.microsoft.com/office/drawing/2014/main" id="{1A96147A-650C-68DE-D257-CE42136F1C33}"/>
                </a:ext>
              </a:extLst>
            </p:cNvPr>
            <p:cNvSpPr/>
            <p:nvPr/>
          </p:nvSpPr>
          <p:spPr>
            <a:xfrm>
              <a:off x="6361298" y="554250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383" name="Freeform: Shape 6382">
              <a:extLst>
                <a:ext uri="{FF2B5EF4-FFF2-40B4-BE49-F238E27FC236}">
                  <a16:creationId xmlns:a16="http://schemas.microsoft.com/office/drawing/2014/main" id="{65D9B17E-A902-9C8A-49DD-06887E2C3A54}"/>
                </a:ext>
              </a:extLst>
            </p:cNvPr>
            <p:cNvSpPr/>
            <p:nvPr/>
          </p:nvSpPr>
          <p:spPr>
            <a:xfrm>
              <a:off x="6361298" y="57140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4" name="Freeform: Shape 6383">
              <a:extLst>
                <a:ext uri="{FF2B5EF4-FFF2-40B4-BE49-F238E27FC236}">
                  <a16:creationId xmlns:a16="http://schemas.microsoft.com/office/drawing/2014/main" id="{3F071082-2E2C-8685-9C93-62D47E65CE92}"/>
                </a:ext>
              </a:extLst>
            </p:cNvPr>
            <p:cNvSpPr/>
            <p:nvPr/>
          </p:nvSpPr>
          <p:spPr>
            <a:xfrm>
              <a:off x="6361298" y="58855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5" name="Freeform: Shape 6384">
              <a:extLst>
                <a:ext uri="{FF2B5EF4-FFF2-40B4-BE49-F238E27FC236}">
                  <a16:creationId xmlns:a16="http://schemas.microsoft.com/office/drawing/2014/main" id="{82323663-8089-C6F7-79EF-212306885E67}"/>
                </a:ext>
              </a:extLst>
            </p:cNvPr>
            <p:cNvSpPr/>
            <p:nvPr/>
          </p:nvSpPr>
          <p:spPr>
            <a:xfrm>
              <a:off x="6361298" y="60570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6" name="Freeform: Shape 6385">
              <a:extLst>
                <a:ext uri="{FF2B5EF4-FFF2-40B4-BE49-F238E27FC236}">
                  <a16:creationId xmlns:a16="http://schemas.microsoft.com/office/drawing/2014/main" id="{B8D7E4BD-B052-2E13-143A-BBC55030E461}"/>
                </a:ext>
              </a:extLst>
            </p:cNvPr>
            <p:cNvSpPr/>
            <p:nvPr/>
          </p:nvSpPr>
          <p:spPr>
            <a:xfrm>
              <a:off x="6361298" y="622377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387" name="Freeform: Shape 6386">
              <a:extLst>
                <a:ext uri="{FF2B5EF4-FFF2-40B4-BE49-F238E27FC236}">
                  <a16:creationId xmlns:a16="http://schemas.microsoft.com/office/drawing/2014/main" id="{B9B4F706-54A5-B687-6B3A-73A01D0ECA9E}"/>
                </a:ext>
              </a:extLst>
            </p:cNvPr>
            <p:cNvSpPr/>
            <p:nvPr/>
          </p:nvSpPr>
          <p:spPr>
            <a:xfrm>
              <a:off x="6361298" y="63952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8" name="Freeform: Shape 6387">
              <a:extLst>
                <a:ext uri="{FF2B5EF4-FFF2-40B4-BE49-F238E27FC236}">
                  <a16:creationId xmlns:a16="http://schemas.microsoft.com/office/drawing/2014/main" id="{51B59C35-8DAB-D3F5-7C96-AEC8C5684792}"/>
                </a:ext>
              </a:extLst>
            </p:cNvPr>
            <p:cNvSpPr/>
            <p:nvPr/>
          </p:nvSpPr>
          <p:spPr>
            <a:xfrm>
              <a:off x="6361299" y="65667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9" name="Freeform: Shape 6388">
              <a:extLst>
                <a:ext uri="{FF2B5EF4-FFF2-40B4-BE49-F238E27FC236}">
                  <a16:creationId xmlns:a16="http://schemas.microsoft.com/office/drawing/2014/main" id="{949E8BF3-8FEA-160D-E3BE-07A852045E74}"/>
                </a:ext>
              </a:extLst>
            </p:cNvPr>
            <p:cNvSpPr/>
            <p:nvPr/>
          </p:nvSpPr>
          <p:spPr>
            <a:xfrm>
              <a:off x="6523279" y="9499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90" name="Freeform: Shape 6389">
              <a:extLst>
                <a:ext uri="{FF2B5EF4-FFF2-40B4-BE49-F238E27FC236}">
                  <a16:creationId xmlns:a16="http://schemas.microsoft.com/office/drawing/2014/main" id="{3DD794CA-0790-CA96-7A50-99714F683A4A}"/>
                </a:ext>
              </a:extLst>
            </p:cNvPr>
            <p:cNvSpPr/>
            <p:nvPr/>
          </p:nvSpPr>
          <p:spPr>
            <a:xfrm>
              <a:off x="6523279" y="11214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91" name="Freeform: Shape 6390">
              <a:extLst>
                <a:ext uri="{FF2B5EF4-FFF2-40B4-BE49-F238E27FC236}">
                  <a16:creationId xmlns:a16="http://schemas.microsoft.com/office/drawing/2014/main" id="{5FD3F08D-36F7-2F61-5BCC-BFCAF47F7F8A}"/>
                </a:ext>
              </a:extLst>
            </p:cNvPr>
            <p:cNvSpPr/>
            <p:nvPr/>
          </p:nvSpPr>
          <p:spPr>
            <a:xfrm>
              <a:off x="6523279" y="12881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92" name="Freeform: Shape 6391">
              <a:extLst>
                <a:ext uri="{FF2B5EF4-FFF2-40B4-BE49-F238E27FC236}">
                  <a16:creationId xmlns:a16="http://schemas.microsoft.com/office/drawing/2014/main" id="{C87DE8D9-98E5-C084-FF94-3B7A2430B845}"/>
                </a:ext>
              </a:extLst>
            </p:cNvPr>
            <p:cNvSpPr/>
            <p:nvPr/>
          </p:nvSpPr>
          <p:spPr>
            <a:xfrm>
              <a:off x="6523279" y="14596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18" name="Freeform: Shape 6417">
              <a:extLst>
                <a:ext uri="{FF2B5EF4-FFF2-40B4-BE49-F238E27FC236}">
                  <a16:creationId xmlns:a16="http://schemas.microsoft.com/office/drawing/2014/main" id="{A4976DA5-AB40-E6BE-4B7F-CB352B5585EA}"/>
                </a:ext>
              </a:extLst>
            </p:cNvPr>
            <p:cNvSpPr/>
            <p:nvPr/>
          </p:nvSpPr>
          <p:spPr>
            <a:xfrm>
              <a:off x="6523279" y="16311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19" name="Freeform: Shape 6418">
              <a:extLst>
                <a:ext uri="{FF2B5EF4-FFF2-40B4-BE49-F238E27FC236}">
                  <a16:creationId xmlns:a16="http://schemas.microsoft.com/office/drawing/2014/main" id="{AFC1F07F-5FE4-AC16-FDED-9FD6A9490C90}"/>
                </a:ext>
              </a:extLst>
            </p:cNvPr>
            <p:cNvSpPr/>
            <p:nvPr/>
          </p:nvSpPr>
          <p:spPr>
            <a:xfrm>
              <a:off x="6523279" y="18026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0" name="Freeform: Shape 6419">
              <a:extLst>
                <a:ext uri="{FF2B5EF4-FFF2-40B4-BE49-F238E27FC236}">
                  <a16:creationId xmlns:a16="http://schemas.microsoft.com/office/drawing/2014/main" id="{A5B33EDB-BCE4-1EB0-8B82-9A1658FA64D2}"/>
                </a:ext>
              </a:extLst>
            </p:cNvPr>
            <p:cNvSpPr/>
            <p:nvPr/>
          </p:nvSpPr>
          <p:spPr>
            <a:xfrm>
              <a:off x="6523279" y="196942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21" name="Freeform: Shape 6420">
              <a:extLst>
                <a:ext uri="{FF2B5EF4-FFF2-40B4-BE49-F238E27FC236}">
                  <a16:creationId xmlns:a16="http://schemas.microsoft.com/office/drawing/2014/main" id="{019371D4-6278-C0F1-BD5B-C71A4C093D11}"/>
                </a:ext>
              </a:extLst>
            </p:cNvPr>
            <p:cNvSpPr/>
            <p:nvPr/>
          </p:nvSpPr>
          <p:spPr>
            <a:xfrm>
              <a:off x="6523279" y="21409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2" name="Freeform: Shape 6421">
              <a:extLst>
                <a:ext uri="{FF2B5EF4-FFF2-40B4-BE49-F238E27FC236}">
                  <a16:creationId xmlns:a16="http://schemas.microsoft.com/office/drawing/2014/main" id="{CE2185BD-C491-3FF0-AA39-836CCAE15EC9}"/>
                </a:ext>
              </a:extLst>
            </p:cNvPr>
            <p:cNvSpPr/>
            <p:nvPr/>
          </p:nvSpPr>
          <p:spPr>
            <a:xfrm>
              <a:off x="6523279" y="23124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3" name="Freeform: Shape 6422">
              <a:extLst>
                <a:ext uri="{FF2B5EF4-FFF2-40B4-BE49-F238E27FC236}">
                  <a16:creationId xmlns:a16="http://schemas.microsoft.com/office/drawing/2014/main" id="{1C69A0BA-BC54-BD72-41C2-BD5332463256}"/>
                </a:ext>
              </a:extLst>
            </p:cNvPr>
            <p:cNvSpPr/>
            <p:nvPr/>
          </p:nvSpPr>
          <p:spPr>
            <a:xfrm>
              <a:off x="6523279" y="247918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24" name="Freeform: Shape 6423">
              <a:extLst>
                <a:ext uri="{FF2B5EF4-FFF2-40B4-BE49-F238E27FC236}">
                  <a16:creationId xmlns:a16="http://schemas.microsoft.com/office/drawing/2014/main" id="{C7CEAB3F-A6DE-2174-233F-FA4743FE1A2F}"/>
                </a:ext>
              </a:extLst>
            </p:cNvPr>
            <p:cNvSpPr/>
            <p:nvPr/>
          </p:nvSpPr>
          <p:spPr>
            <a:xfrm>
              <a:off x="6523279" y="26506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5" name="Freeform: Shape 6424">
              <a:extLst>
                <a:ext uri="{FF2B5EF4-FFF2-40B4-BE49-F238E27FC236}">
                  <a16:creationId xmlns:a16="http://schemas.microsoft.com/office/drawing/2014/main" id="{671FEA4F-1D2B-6AB1-5DEC-98A2EC6C8FAC}"/>
                </a:ext>
              </a:extLst>
            </p:cNvPr>
            <p:cNvSpPr/>
            <p:nvPr/>
          </p:nvSpPr>
          <p:spPr>
            <a:xfrm>
              <a:off x="6523279" y="28222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6" name="Freeform: Shape 6425">
              <a:extLst>
                <a:ext uri="{FF2B5EF4-FFF2-40B4-BE49-F238E27FC236}">
                  <a16:creationId xmlns:a16="http://schemas.microsoft.com/office/drawing/2014/main" id="{819CE635-AE8A-8DAC-E997-8976F5A50C25}"/>
                </a:ext>
              </a:extLst>
            </p:cNvPr>
            <p:cNvSpPr/>
            <p:nvPr/>
          </p:nvSpPr>
          <p:spPr>
            <a:xfrm>
              <a:off x="6523279" y="29937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7" name="Freeform: Shape 6426">
              <a:extLst>
                <a:ext uri="{FF2B5EF4-FFF2-40B4-BE49-F238E27FC236}">
                  <a16:creationId xmlns:a16="http://schemas.microsoft.com/office/drawing/2014/main" id="{48672A74-801D-346B-8010-F495933C3CEA}"/>
                </a:ext>
              </a:extLst>
            </p:cNvPr>
            <p:cNvSpPr/>
            <p:nvPr/>
          </p:nvSpPr>
          <p:spPr>
            <a:xfrm>
              <a:off x="6523279" y="316045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28" name="Freeform: Shape 6427">
              <a:extLst>
                <a:ext uri="{FF2B5EF4-FFF2-40B4-BE49-F238E27FC236}">
                  <a16:creationId xmlns:a16="http://schemas.microsoft.com/office/drawing/2014/main" id="{03791557-14DA-C301-7832-EB290006BC6E}"/>
                </a:ext>
              </a:extLst>
            </p:cNvPr>
            <p:cNvSpPr/>
            <p:nvPr/>
          </p:nvSpPr>
          <p:spPr>
            <a:xfrm>
              <a:off x="6523279" y="333196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9" name="Freeform: Shape 6428">
              <a:extLst>
                <a:ext uri="{FF2B5EF4-FFF2-40B4-BE49-F238E27FC236}">
                  <a16:creationId xmlns:a16="http://schemas.microsoft.com/office/drawing/2014/main" id="{B718946A-9653-4EFA-942E-23D505D736DE}"/>
                </a:ext>
              </a:extLst>
            </p:cNvPr>
            <p:cNvSpPr/>
            <p:nvPr/>
          </p:nvSpPr>
          <p:spPr>
            <a:xfrm>
              <a:off x="6523279" y="35034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30" name="Freeform: Shape 6429">
              <a:extLst>
                <a:ext uri="{FF2B5EF4-FFF2-40B4-BE49-F238E27FC236}">
                  <a16:creationId xmlns:a16="http://schemas.microsoft.com/office/drawing/2014/main" id="{060537D4-758A-A84A-73DB-5BFDDE74B1E0}"/>
                </a:ext>
              </a:extLst>
            </p:cNvPr>
            <p:cNvSpPr/>
            <p:nvPr/>
          </p:nvSpPr>
          <p:spPr>
            <a:xfrm>
              <a:off x="6523279" y="36749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31" name="Freeform: Shape 6430">
              <a:extLst>
                <a:ext uri="{FF2B5EF4-FFF2-40B4-BE49-F238E27FC236}">
                  <a16:creationId xmlns:a16="http://schemas.microsoft.com/office/drawing/2014/main" id="{EBCCE734-FBE8-A0E8-AE3B-348B602ECAB9}"/>
                </a:ext>
              </a:extLst>
            </p:cNvPr>
            <p:cNvSpPr/>
            <p:nvPr/>
          </p:nvSpPr>
          <p:spPr>
            <a:xfrm>
              <a:off x="6523279" y="38417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32" name="Freeform: Shape 6431">
              <a:extLst>
                <a:ext uri="{FF2B5EF4-FFF2-40B4-BE49-F238E27FC236}">
                  <a16:creationId xmlns:a16="http://schemas.microsoft.com/office/drawing/2014/main" id="{8FB6149F-EF23-AB51-7AC3-98157918D2E9}"/>
                </a:ext>
              </a:extLst>
            </p:cNvPr>
            <p:cNvSpPr/>
            <p:nvPr/>
          </p:nvSpPr>
          <p:spPr>
            <a:xfrm>
              <a:off x="6523279" y="40132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58" name="Freeform: Shape 6457">
              <a:extLst>
                <a:ext uri="{FF2B5EF4-FFF2-40B4-BE49-F238E27FC236}">
                  <a16:creationId xmlns:a16="http://schemas.microsoft.com/office/drawing/2014/main" id="{F1CBE626-F4E8-3187-0030-CE99EC1F8DBC}"/>
                </a:ext>
              </a:extLst>
            </p:cNvPr>
            <p:cNvSpPr/>
            <p:nvPr/>
          </p:nvSpPr>
          <p:spPr>
            <a:xfrm>
              <a:off x="6523279" y="41847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59" name="Freeform: Shape 6458">
              <a:extLst>
                <a:ext uri="{FF2B5EF4-FFF2-40B4-BE49-F238E27FC236}">
                  <a16:creationId xmlns:a16="http://schemas.microsoft.com/office/drawing/2014/main" id="{7CB67345-D70A-7609-70B0-05E972D14FE6}"/>
                </a:ext>
              </a:extLst>
            </p:cNvPr>
            <p:cNvSpPr/>
            <p:nvPr/>
          </p:nvSpPr>
          <p:spPr>
            <a:xfrm>
              <a:off x="6523279" y="43514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60" name="Freeform: Shape 6459">
              <a:extLst>
                <a:ext uri="{FF2B5EF4-FFF2-40B4-BE49-F238E27FC236}">
                  <a16:creationId xmlns:a16="http://schemas.microsoft.com/office/drawing/2014/main" id="{30A65149-2453-588B-4F13-3EAFD716CBAA}"/>
                </a:ext>
              </a:extLst>
            </p:cNvPr>
            <p:cNvSpPr/>
            <p:nvPr/>
          </p:nvSpPr>
          <p:spPr>
            <a:xfrm>
              <a:off x="6523279" y="45229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1" name="Freeform: Shape 6460">
              <a:extLst>
                <a:ext uri="{FF2B5EF4-FFF2-40B4-BE49-F238E27FC236}">
                  <a16:creationId xmlns:a16="http://schemas.microsoft.com/office/drawing/2014/main" id="{F4BD1C68-B913-37CD-6E7B-71A12DE11198}"/>
                </a:ext>
              </a:extLst>
            </p:cNvPr>
            <p:cNvSpPr/>
            <p:nvPr/>
          </p:nvSpPr>
          <p:spPr>
            <a:xfrm>
              <a:off x="6523279" y="46944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2" name="Freeform: Shape 6461">
              <a:extLst>
                <a:ext uri="{FF2B5EF4-FFF2-40B4-BE49-F238E27FC236}">
                  <a16:creationId xmlns:a16="http://schemas.microsoft.com/office/drawing/2014/main" id="{C85FD0CB-EB30-E511-0CC8-1C0E00982837}"/>
                </a:ext>
              </a:extLst>
            </p:cNvPr>
            <p:cNvSpPr/>
            <p:nvPr/>
          </p:nvSpPr>
          <p:spPr>
            <a:xfrm>
              <a:off x="6523279" y="48660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3" name="Freeform: Shape 6462">
              <a:extLst>
                <a:ext uri="{FF2B5EF4-FFF2-40B4-BE49-F238E27FC236}">
                  <a16:creationId xmlns:a16="http://schemas.microsoft.com/office/drawing/2014/main" id="{1820E146-29A3-25C5-D447-E110A6216440}"/>
                </a:ext>
              </a:extLst>
            </p:cNvPr>
            <p:cNvSpPr/>
            <p:nvPr/>
          </p:nvSpPr>
          <p:spPr>
            <a:xfrm>
              <a:off x="6523279" y="503274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64" name="Freeform: Shape 6463">
              <a:extLst>
                <a:ext uri="{FF2B5EF4-FFF2-40B4-BE49-F238E27FC236}">
                  <a16:creationId xmlns:a16="http://schemas.microsoft.com/office/drawing/2014/main" id="{7836000E-90EE-D406-CD75-2C275859E177}"/>
                </a:ext>
              </a:extLst>
            </p:cNvPr>
            <p:cNvSpPr/>
            <p:nvPr/>
          </p:nvSpPr>
          <p:spPr>
            <a:xfrm>
              <a:off x="6523279" y="52042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5" name="Freeform: Shape 6464">
              <a:extLst>
                <a:ext uri="{FF2B5EF4-FFF2-40B4-BE49-F238E27FC236}">
                  <a16:creationId xmlns:a16="http://schemas.microsoft.com/office/drawing/2014/main" id="{EE228951-55A2-044C-3ACB-2D2439B351B2}"/>
                </a:ext>
              </a:extLst>
            </p:cNvPr>
            <p:cNvSpPr/>
            <p:nvPr/>
          </p:nvSpPr>
          <p:spPr>
            <a:xfrm>
              <a:off x="6523279" y="53757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66" name="Freeform: Shape 6465">
              <a:extLst>
                <a:ext uri="{FF2B5EF4-FFF2-40B4-BE49-F238E27FC236}">
                  <a16:creationId xmlns:a16="http://schemas.microsoft.com/office/drawing/2014/main" id="{1D1C0D36-53C4-B2E5-A0C7-854CD3082ACD}"/>
                </a:ext>
              </a:extLst>
            </p:cNvPr>
            <p:cNvSpPr/>
            <p:nvPr/>
          </p:nvSpPr>
          <p:spPr>
            <a:xfrm>
              <a:off x="6523279" y="554250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467" name="Freeform: Shape 6466">
              <a:extLst>
                <a:ext uri="{FF2B5EF4-FFF2-40B4-BE49-F238E27FC236}">
                  <a16:creationId xmlns:a16="http://schemas.microsoft.com/office/drawing/2014/main" id="{EAD63022-A03E-70A2-6EB1-1AADE068405B}"/>
                </a:ext>
              </a:extLst>
            </p:cNvPr>
            <p:cNvSpPr/>
            <p:nvPr/>
          </p:nvSpPr>
          <p:spPr>
            <a:xfrm>
              <a:off x="6523279" y="57140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68" name="Freeform: Shape 6467">
              <a:extLst>
                <a:ext uri="{FF2B5EF4-FFF2-40B4-BE49-F238E27FC236}">
                  <a16:creationId xmlns:a16="http://schemas.microsoft.com/office/drawing/2014/main" id="{03975EDF-2BA3-E420-013D-BB1A25D233C1}"/>
                </a:ext>
              </a:extLst>
            </p:cNvPr>
            <p:cNvSpPr/>
            <p:nvPr/>
          </p:nvSpPr>
          <p:spPr>
            <a:xfrm>
              <a:off x="6523279" y="58855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69" name="Freeform: Shape 6468">
              <a:extLst>
                <a:ext uri="{FF2B5EF4-FFF2-40B4-BE49-F238E27FC236}">
                  <a16:creationId xmlns:a16="http://schemas.microsoft.com/office/drawing/2014/main" id="{4314BD0C-9AA8-1BE7-E387-1FDA1EF969E2}"/>
                </a:ext>
              </a:extLst>
            </p:cNvPr>
            <p:cNvSpPr/>
            <p:nvPr/>
          </p:nvSpPr>
          <p:spPr>
            <a:xfrm>
              <a:off x="6523279" y="60570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70" name="Freeform: Shape 6469">
              <a:extLst>
                <a:ext uri="{FF2B5EF4-FFF2-40B4-BE49-F238E27FC236}">
                  <a16:creationId xmlns:a16="http://schemas.microsoft.com/office/drawing/2014/main" id="{6A8F68D6-8413-2672-016B-9FC21F57B86A}"/>
                </a:ext>
              </a:extLst>
            </p:cNvPr>
            <p:cNvSpPr/>
            <p:nvPr/>
          </p:nvSpPr>
          <p:spPr>
            <a:xfrm>
              <a:off x="6523279" y="62237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471" name="Freeform: Shape 6470">
              <a:extLst>
                <a:ext uri="{FF2B5EF4-FFF2-40B4-BE49-F238E27FC236}">
                  <a16:creationId xmlns:a16="http://schemas.microsoft.com/office/drawing/2014/main" id="{267C4EEE-D543-7440-D3D6-D519BBA36E12}"/>
                </a:ext>
              </a:extLst>
            </p:cNvPr>
            <p:cNvSpPr/>
            <p:nvPr/>
          </p:nvSpPr>
          <p:spPr>
            <a:xfrm>
              <a:off x="6523279" y="63952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72" name="Freeform: Shape 6471">
              <a:extLst>
                <a:ext uri="{FF2B5EF4-FFF2-40B4-BE49-F238E27FC236}">
                  <a16:creationId xmlns:a16="http://schemas.microsoft.com/office/drawing/2014/main" id="{21984ABA-165E-3C81-A700-95E6FEAE9800}"/>
                </a:ext>
              </a:extLst>
            </p:cNvPr>
            <p:cNvSpPr/>
            <p:nvPr/>
          </p:nvSpPr>
          <p:spPr>
            <a:xfrm>
              <a:off x="6523280" y="65667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98" name="Freeform: Shape 6497">
              <a:extLst>
                <a:ext uri="{FF2B5EF4-FFF2-40B4-BE49-F238E27FC236}">
                  <a16:creationId xmlns:a16="http://schemas.microsoft.com/office/drawing/2014/main" id="{DF4CABE4-16E2-7AB3-5309-012E44F4AEF4}"/>
                </a:ext>
              </a:extLst>
            </p:cNvPr>
            <p:cNvSpPr/>
            <p:nvPr/>
          </p:nvSpPr>
          <p:spPr>
            <a:xfrm>
              <a:off x="6685259" y="9499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99" name="Freeform: Shape 6498">
              <a:extLst>
                <a:ext uri="{FF2B5EF4-FFF2-40B4-BE49-F238E27FC236}">
                  <a16:creationId xmlns:a16="http://schemas.microsoft.com/office/drawing/2014/main" id="{9D8D1E40-E7ED-5975-757C-B85181DA3C7E}"/>
                </a:ext>
              </a:extLst>
            </p:cNvPr>
            <p:cNvSpPr/>
            <p:nvPr/>
          </p:nvSpPr>
          <p:spPr>
            <a:xfrm>
              <a:off x="6685259" y="11214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0" name="Freeform: Shape 6499">
              <a:extLst>
                <a:ext uri="{FF2B5EF4-FFF2-40B4-BE49-F238E27FC236}">
                  <a16:creationId xmlns:a16="http://schemas.microsoft.com/office/drawing/2014/main" id="{F6E3F395-B9AF-4CDB-ED75-DFD75851648F}"/>
                </a:ext>
              </a:extLst>
            </p:cNvPr>
            <p:cNvSpPr/>
            <p:nvPr/>
          </p:nvSpPr>
          <p:spPr>
            <a:xfrm>
              <a:off x="6685259" y="12881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01" name="Freeform: Shape 6500">
              <a:extLst>
                <a:ext uri="{FF2B5EF4-FFF2-40B4-BE49-F238E27FC236}">
                  <a16:creationId xmlns:a16="http://schemas.microsoft.com/office/drawing/2014/main" id="{1DB2FA4D-4720-C77C-5859-0BC80E5D5FFE}"/>
                </a:ext>
              </a:extLst>
            </p:cNvPr>
            <p:cNvSpPr/>
            <p:nvPr/>
          </p:nvSpPr>
          <p:spPr>
            <a:xfrm>
              <a:off x="6685259" y="14596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2" name="Freeform: Shape 6501">
              <a:extLst>
                <a:ext uri="{FF2B5EF4-FFF2-40B4-BE49-F238E27FC236}">
                  <a16:creationId xmlns:a16="http://schemas.microsoft.com/office/drawing/2014/main" id="{9CC42B1A-80C7-AE52-7334-F12EA13B876D}"/>
                </a:ext>
              </a:extLst>
            </p:cNvPr>
            <p:cNvSpPr/>
            <p:nvPr/>
          </p:nvSpPr>
          <p:spPr>
            <a:xfrm>
              <a:off x="6685259" y="16311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3" name="Freeform: Shape 6502">
              <a:extLst>
                <a:ext uri="{FF2B5EF4-FFF2-40B4-BE49-F238E27FC236}">
                  <a16:creationId xmlns:a16="http://schemas.microsoft.com/office/drawing/2014/main" id="{5C744ECD-4B17-91F0-440B-4ACFF186FB54}"/>
                </a:ext>
              </a:extLst>
            </p:cNvPr>
            <p:cNvSpPr/>
            <p:nvPr/>
          </p:nvSpPr>
          <p:spPr>
            <a:xfrm>
              <a:off x="6685259" y="1802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4" name="Freeform: Shape 6503">
              <a:extLst>
                <a:ext uri="{FF2B5EF4-FFF2-40B4-BE49-F238E27FC236}">
                  <a16:creationId xmlns:a16="http://schemas.microsoft.com/office/drawing/2014/main" id="{FAE0D8C9-8CEE-EC46-BF27-F8B606418E16}"/>
                </a:ext>
              </a:extLst>
            </p:cNvPr>
            <p:cNvSpPr/>
            <p:nvPr/>
          </p:nvSpPr>
          <p:spPr>
            <a:xfrm>
              <a:off x="6685259" y="196942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05" name="Freeform: Shape 6504">
              <a:extLst>
                <a:ext uri="{FF2B5EF4-FFF2-40B4-BE49-F238E27FC236}">
                  <a16:creationId xmlns:a16="http://schemas.microsoft.com/office/drawing/2014/main" id="{A3AB44D9-3100-CF22-BE9A-8EE68A2655DA}"/>
                </a:ext>
              </a:extLst>
            </p:cNvPr>
            <p:cNvSpPr/>
            <p:nvPr/>
          </p:nvSpPr>
          <p:spPr>
            <a:xfrm>
              <a:off x="6685259" y="21409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6" name="Freeform: Shape 6505">
              <a:extLst>
                <a:ext uri="{FF2B5EF4-FFF2-40B4-BE49-F238E27FC236}">
                  <a16:creationId xmlns:a16="http://schemas.microsoft.com/office/drawing/2014/main" id="{77D88FE1-25AF-069C-42A9-6B263DD2A570}"/>
                </a:ext>
              </a:extLst>
            </p:cNvPr>
            <p:cNvSpPr/>
            <p:nvPr/>
          </p:nvSpPr>
          <p:spPr>
            <a:xfrm>
              <a:off x="6685259" y="23124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7" name="Freeform: Shape 6506">
              <a:extLst>
                <a:ext uri="{FF2B5EF4-FFF2-40B4-BE49-F238E27FC236}">
                  <a16:creationId xmlns:a16="http://schemas.microsoft.com/office/drawing/2014/main" id="{F438CC71-8F08-BF3D-4535-D636EC4496B3}"/>
                </a:ext>
              </a:extLst>
            </p:cNvPr>
            <p:cNvSpPr/>
            <p:nvPr/>
          </p:nvSpPr>
          <p:spPr>
            <a:xfrm>
              <a:off x="6685259" y="24791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08" name="Freeform: Shape 6507">
              <a:extLst>
                <a:ext uri="{FF2B5EF4-FFF2-40B4-BE49-F238E27FC236}">
                  <a16:creationId xmlns:a16="http://schemas.microsoft.com/office/drawing/2014/main" id="{0C230F93-47C7-6144-FBE9-F83355E4B212}"/>
                </a:ext>
              </a:extLst>
            </p:cNvPr>
            <p:cNvSpPr/>
            <p:nvPr/>
          </p:nvSpPr>
          <p:spPr>
            <a:xfrm>
              <a:off x="6685259" y="26506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9" name="Freeform: Shape 6508">
              <a:extLst>
                <a:ext uri="{FF2B5EF4-FFF2-40B4-BE49-F238E27FC236}">
                  <a16:creationId xmlns:a16="http://schemas.microsoft.com/office/drawing/2014/main" id="{D21215AB-B187-A583-8806-385A1AE7F60E}"/>
                </a:ext>
              </a:extLst>
            </p:cNvPr>
            <p:cNvSpPr/>
            <p:nvPr/>
          </p:nvSpPr>
          <p:spPr>
            <a:xfrm>
              <a:off x="6685259" y="28222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0" name="Freeform: Shape 6509">
              <a:extLst>
                <a:ext uri="{FF2B5EF4-FFF2-40B4-BE49-F238E27FC236}">
                  <a16:creationId xmlns:a16="http://schemas.microsoft.com/office/drawing/2014/main" id="{78282315-0922-0EBF-F323-5DAEC776134A}"/>
                </a:ext>
              </a:extLst>
            </p:cNvPr>
            <p:cNvSpPr/>
            <p:nvPr/>
          </p:nvSpPr>
          <p:spPr>
            <a:xfrm>
              <a:off x="6685259" y="29937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1" name="Freeform: Shape 6510">
              <a:extLst>
                <a:ext uri="{FF2B5EF4-FFF2-40B4-BE49-F238E27FC236}">
                  <a16:creationId xmlns:a16="http://schemas.microsoft.com/office/drawing/2014/main" id="{6C4712B4-274D-06A2-BDCD-E01A19D39410}"/>
                </a:ext>
              </a:extLst>
            </p:cNvPr>
            <p:cNvSpPr/>
            <p:nvPr/>
          </p:nvSpPr>
          <p:spPr>
            <a:xfrm>
              <a:off x="6685259" y="316045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12" name="Freeform: Shape 6511">
              <a:extLst>
                <a:ext uri="{FF2B5EF4-FFF2-40B4-BE49-F238E27FC236}">
                  <a16:creationId xmlns:a16="http://schemas.microsoft.com/office/drawing/2014/main" id="{1082F3D6-09D4-837C-5667-FC960D2FA016}"/>
                </a:ext>
              </a:extLst>
            </p:cNvPr>
            <p:cNvSpPr/>
            <p:nvPr/>
          </p:nvSpPr>
          <p:spPr>
            <a:xfrm>
              <a:off x="6685259" y="33319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5" name="Freeform: Shape 6514">
              <a:extLst>
                <a:ext uri="{FF2B5EF4-FFF2-40B4-BE49-F238E27FC236}">
                  <a16:creationId xmlns:a16="http://schemas.microsoft.com/office/drawing/2014/main" id="{1EB777D4-30F2-A9FB-B216-14ABA3B3FF5D}"/>
                </a:ext>
              </a:extLst>
            </p:cNvPr>
            <p:cNvSpPr/>
            <p:nvPr/>
          </p:nvSpPr>
          <p:spPr>
            <a:xfrm>
              <a:off x="6685259" y="35034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6" name="Freeform: Shape 6515">
              <a:extLst>
                <a:ext uri="{FF2B5EF4-FFF2-40B4-BE49-F238E27FC236}">
                  <a16:creationId xmlns:a16="http://schemas.microsoft.com/office/drawing/2014/main" id="{0C304FF2-D04E-F7CB-2590-F48DB1EB00B8}"/>
                </a:ext>
              </a:extLst>
            </p:cNvPr>
            <p:cNvSpPr/>
            <p:nvPr/>
          </p:nvSpPr>
          <p:spPr>
            <a:xfrm>
              <a:off x="6685259" y="36749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7" name="Freeform: Shape 6516">
              <a:extLst>
                <a:ext uri="{FF2B5EF4-FFF2-40B4-BE49-F238E27FC236}">
                  <a16:creationId xmlns:a16="http://schemas.microsoft.com/office/drawing/2014/main" id="{6C44A509-10A5-62C7-3754-58C9EB252813}"/>
                </a:ext>
              </a:extLst>
            </p:cNvPr>
            <p:cNvSpPr/>
            <p:nvPr/>
          </p:nvSpPr>
          <p:spPr>
            <a:xfrm>
              <a:off x="6685259" y="38417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8" name="Freeform: Shape 6517">
              <a:extLst>
                <a:ext uri="{FF2B5EF4-FFF2-40B4-BE49-F238E27FC236}">
                  <a16:creationId xmlns:a16="http://schemas.microsoft.com/office/drawing/2014/main" id="{7FA3C1DA-420A-323E-FF23-D34E02FBD9B9}"/>
                </a:ext>
              </a:extLst>
            </p:cNvPr>
            <p:cNvSpPr/>
            <p:nvPr/>
          </p:nvSpPr>
          <p:spPr>
            <a:xfrm>
              <a:off x="6685259" y="40132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9" name="Freeform: Shape 6518">
              <a:extLst>
                <a:ext uri="{FF2B5EF4-FFF2-40B4-BE49-F238E27FC236}">
                  <a16:creationId xmlns:a16="http://schemas.microsoft.com/office/drawing/2014/main" id="{16925824-FD57-3D35-5624-9B45782296BD}"/>
                </a:ext>
              </a:extLst>
            </p:cNvPr>
            <p:cNvSpPr/>
            <p:nvPr/>
          </p:nvSpPr>
          <p:spPr>
            <a:xfrm>
              <a:off x="6685259" y="41847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0" name="Freeform: Shape 6519">
              <a:extLst>
                <a:ext uri="{FF2B5EF4-FFF2-40B4-BE49-F238E27FC236}">
                  <a16:creationId xmlns:a16="http://schemas.microsoft.com/office/drawing/2014/main" id="{EA1F6A2B-F992-9CB5-833C-314967DCB34F}"/>
                </a:ext>
              </a:extLst>
            </p:cNvPr>
            <p:cNvSpPr/>
            <p:nvPr/>
          </p:nvSpPr>
          <p:spPr>
            <a:xfrm>
              <a:off x="6685259" y="43514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21" name="Freeform: Shape 6520">
              <a:extLst>
                <a:ext uri="{FF2B5EF4-FFF2-40B4-BE49-F238E27FC236}">
                  <a16:creationId xmlns:a16="http://schemas.microsoft.com/office/drawing/2014/main" id="{8129D861-B854-141A-7098-59F391132A40}"/>
                </a:ext>
              </a:extLst>
            </p:cNvPr>
            <p:cNvSpPr/>
            <p:nvPr/>
          </p:nvSpPr>
          <p:spPr>
            <a:xfrm>
              <a:off x="6685259" y="452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2" name="Freeform: Shape 6521">
              <a:extLst>
                <a:ext uri="{FF2B5EF4-FFF2-40B4-BE49-F238E27FC236}">
                  <a16:creationId xmlns:a16="http://schemas.microsoft.com/office/drawing/2014/main" id="{5B3B6869-A588-1EDD-4771-579E21A3BB08}"/>
                </a:ext>
              </a:extLst>
            </p:cNvPr>
            <p:cNvSpPr/>
            <p:nvPr/>
          </p:nvSpPr>
          <p:spPr>
            <a:xfrm>
              <a:off x="6685259" y="46944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3" name="Freeform: Shape 6522">
              <a:extLst>
                <a:ext uri="{FF2B5EF4-FFF2-40B4-BE49-F238E27FC236}">
                  <a16:creationId xmlns:a16="http://schemas.microsoft.com/office/drawing/2014/main" id="{D45481E2-FAF3-3728-B8AC-160963572F4E}"/>
                </a:ext>
              </a:extLst>
            </p:cNvPr>
            <p:cNvSpPr/>
            <p:nvPr/>
          </p:nvSpPr>
          <p:spPr>
            <a:xfrm>
              <a:off x="6685259" y="48660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4" name="Freeform: Shape 6523">
              <a:extLst>
                <a:ext uri="{FF2B5EF4-FFF2-40B4-BE49-F238E27FC236}">
                  <a16:creationId xmlns:a16="http://schemas.microsoft.com/office/drawing/2014/main" id="{1E5DAC18-18FF-FD39-FF42-FF012886D16D}"/>
                </a:ext>
              </a:extLst>
            </p:cNvPr>
            <p:cNvSpPr/>
            <p:nvPr/>
          </p:nvSpPr>
          <p:spPr>
            <a:xfrm>
              <a:off x="6685259" y="50327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25" name="Freeform: Shape 6524">
              <a:extLst>
                <a:ext uri="{FF2B5EF4-FFF2-40B4-BE49-F238E27FC236}">
                  <a16:creationId xmlns:a16="http://schemas.microsoft.com/office/drawing/2014/main" id="{B0F26E79-F22A-02ED-9F65-57D7A2127991}"/>
                </a:ext>
              </a:extLst>
            </p:cNvPr>
            <p:cNvSpPr/>
            <p:nvPr/>
          </p:nvSpPr>
          <p:spPr>
            <a:xfrm>
              <a:off x="6685259" y="52042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6" name="Freeform: Shape 6525">
              <a:extLst>
                <a:ext uri="{FF2B5EF4-FFF2-40B4-BE49-F238E27FC236}">
                  <a16:creationId xmlns:a16="http://schemas.microsoft.com/office/drawing/2014/main" id="{F1845C95-7A28-DF75-DCA3-1EB3FB1C7891}"/>
                </a:ext>
              </a:extLst>
            </p:cNvPr>
            <p:cNvSpPr/>
            <p:nvPr/>
          </p:nvSpPr>
          <p:spPr>
            <a:xfrm>
              <a:off x="6685259" y="53757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27" name="Freeform: Shape 6526">
              <a:extLst>
                <a:ext uri="{FF2B5EF4-FFF2-40B4-BE49-F238E27FC236}">
                  <a16:creationId xmlns:a16="http://schemas.microsoft.com/office/drawing/2014/main" id="{DF563011-3215-846D-536F-5EDBBB6CB73A}"/>
                </a:ext>
              </a:extLst>
            </p:cNvPr>
            <p:cNvSpPr/>
            <p:nvPr/>
          </p:nvSpPr>
          <p:spPr>
            <a:xfrm>
              <a:off x="6685259" y="55425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28" name="Freeform: Shape 6527">
              <a:extLst>
                <a:ext uri="{FF2B5EF4-FFF2-40B4-BE49-F238E27FC236}">
                  <a16:creationId xmlns:a16="http://schemas.microsoft.com/office/drawing/2014/main" id="{1673A1F6-D9C6-C4EF-9CC5-1705ADF0F770}"/>
                </a:ext>
              </a:extLst>
            </p:cNvPr>
            <p:cNvSpPr/>
            <p:nvPr/>
          </p:nvSpPr>
          <p:spPr>
            <a:xfrm>
              <a:off x="6685259" y="57140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29" name="Freeform: Shape 6528">
              <a:extLst>
                <a:ext uri="{FF2B5EF4-FFF2-40B4-BE49-F238E27FC236}">
                  <a16:creationId xmlns:a16="http://schemas.microsoft.com/office/drawing/2014/main" id="{187C13AC-35D9-223A-9C62-6892CECF8A27}"/>
                </a:ext>
              </a:extLst>
            </p:cNvPr>
            <p:cNvSpPr/>
            <p:nvPr/>
          </p:nvSpPr>
          <p:spPr>
            <a:xfrm>
              <a:off x="6685259" y="58855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0" name="Freeform: Shape 6529">
              <a:extLst>
                <a:ext uri="{FF2B5EF4-FFF2-40B4-BE49-F238E27FC236}">
                  <a16:creationId xmlns:a16="http://schemas.microsoft.com/office/drawing/2014/main" id="{A10A04A6-72A0-C676-2383-477AE48EA51D}"/>
                </a:ext>
              </a:extLst>
            </p:cNvPr>
            <p:cNvSpPr/>
            <p:nvPr/>
          </p:nvSpPr>
          <p:spPr>
            <a:xfrm>
              <a:off x="6685259" y="6057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1" name="Freeform: Shape 6530">
              <a:extLst>
                <a:ext uri="{FF2B5EF4-FFF2-40B4-BE49-F238E27FC236}">
                  <a16:creationId xmlns:a16="http://schemas.microsoft.com/office/drawing/2014/main" id="{349D88C7-32BF-7902-D89A-C5258A15CEDF}"/>
                </a:ext>
              </a:extLst>
            </p:cNvPr>
            <p:cNvSpPr/>
            <p:nvPr/>
          </p:nvSpPr>
          <p:spPr>
            <a:xfrm>
              <a:off x="6685259" y="62237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32" name="Freeform: Shape 6531">
              <a:extLst>
                <a:ext uri="{FF2B5EF4-FFF2-40B4-BE49-F238E27FC236}">
                  <a16:creationId xmlns:a16="http://schemas.microsoft.com/office/drawing/2014/main" id="{B8DC3FE2-E451-18F9-832B-166883FFE64B}"/>
                </a:ext>
              </a:extLst>
            </p:cNvPr>
            <p:cNvSpPr/>
            <p:nvPr/>
          </p:nvSpPr>
          <p:spPr>
            <a:xfrm>
              <a:off x="6685260" y="63952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3" name="Freeform: Shape 6532">
              <a:extLst>
                <a:ext uri="{FF2B5EF4-FFF2-40B4-BE49-F238E27FC236}">
                  <a16:creationId xmlns:a16="http://schemas.microsoft.com/office/drawing/2014/main" id="{05D90F8F-F477-C3E7-A029-0B30D539E2A1}"/>
                </a:ext>
              </a:extLst>
            </p:cNvPr>
            <p:cNvSpPr/>
            <p:nvPr/>
          </p:nvSpPr>
          <p:spPr>
            <a:xfrm>
              <a:off x="6685261" y="65667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4" name="Freeform: Shape 6533">
              <a:extLst>
                <a:ext uri="{FF2B5EF4-FFF2-40B4-BE49-F238E27FC236}">
                  <a16:creationId xmlns:a16="http://schemas.microsoft.com/office/drawing/2014/main" id="{CBD58679-B246-5C44-D0A3-094537436DB2}"/>
                </a:ext>
              </a:extLst>
            </p:cNvPr>
            <p:cNvSpPr/>
            <p:nvPr/>
          </p:nvSpPr>
          <p:spPr>
            <a:xfrm>
              <a:off x="6847241" y="9499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5" name="Freeform: Shape 6534">
              <a:extLst>
                <a:ext uri="{FF2B5EF4-FFF2-40B4-BE49-F238E27FC236}">
                  <a16:creationId xmlns:a16="http://schemas.microsoft.com/office/drawing/2014/main" id="{C84E362B-CEF6-F1EB-AFE7-E68F123E160D}"/>
                </a:ext>
              </a:extLst>
            </p:cNvPr>
            <p:cNvSpPr/>
            <p:nvPr/>
          </p:nvSpPr>
          <p:spPr>
            <a:xfrm>
              <a:off x="6847241" y="112141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6" name="Freeform: Shape 6535">
              <a:extLst>
                <a:ext uri="{FF2B5EF4-FFF2-40B4-BE49-F238E27FC236}">
                  <a16:creationId xmlns:a16="http://schemas.microsoft.com/office/drawing/2014/main" id="{055D3EF6-C5D0-83A4-5174-8B3D9DCE519E}"/>
                </a:ext>
              </a:extLst>
            </p:cNvPr>
            <p:cNvSpPr/>
            <p:nvPr/>
          </p:nvSpPr>
          <p:spPr>
            <a:xfrm>
              <a:off x="6847241" y="12881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37" name="Freeform: Shape 6536">
              <a:extLst>
                <a:ext uri="{FF2B5EF4-FFF2-40B4-BE49-F238E27FC236}">
                  <a16:creationId xmlns:a16="http://schemas.microsoft.com/office/drawing/2014/main" id="{38C94E77-4AC0-ED09-5B1C-4A97108BD019}"/>
                </a:ext>
              </a:extLst>
            </p:cNvPr>
            <p:cNvSpPr/>
            <p:nvPr/>
          </p:nvSpPr>
          <p:spPr>
            <a:xfrm>
              <a:off x="6847241" y="14596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8" name="Freeform: Shape 6537">
              <a:extLst>
                <a:ext uri="{FF2B5EF4-FFF2-40B4-BE49-F238E27FC236}">
                  <a16:creationId xmlns:a16="http://schemas.microsoft.com/office/drawing/2014/main" id="{321C2C99-998E-9743-6424-F99A3F12FE08}"/>
                </a:ext>
              </a:extLst>
            </p:cNvPr>
            <p:cNvSpPr/>
            <p:nvPr/>
          </p:nvSpPr>
          <p:spPr>
            <a:xfrm>
              <a:off x="6847241" y="16311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9" name="Freeform: Shape 6538">
              <a:extLst>
                <a:ext uri="{FF2B5EF4-FFF2-40B4-BE49-F238E27FC236}">
                  <a16:creationId xmlns:a16="http://schemas.microsoft.com/office/drawing/2014/main" id="{AD4B3F56-506A-53C9-4E0D-05ED35AA52B8}"/>
                </a:ext>
              </a:extLst>
            </p:cNvPr>
            <p:cNvSpPr/>
            <p:nvPr/>
          </p:nvSpPr>
          <p:spPr>
            <a:xfrm>
              <a:off x="6847241" y="18026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0" name="Freeform: Shape 6539">
              <a:extLst>
                <a:ext uri="{FF2B5EF4-FFF2-40B4-BE49-F238E27FC236}">
                  <a16:creationId xmlns:a16="http://schemas.microsoft.com/office/drawing/2014/main" id="{E5A3CCE1-C9D7-4FEA-A4FE-0E5D717ADC1E}"/>
                </a:ext>
              </a:extLst>
            </p:cNvPr>
            <p:cNvSpPr/>
            <p:nvPr/>
          </p:nvSpPr>
          <p:spPr>
            <a:xfrm>
              <a:off x="6847241" y="196942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41" name="Freeform: Shape 6540">
              <a:extLst>
                <a:ext uri="{FF2B5EF4-FFF2-40B4-BE49-F238E27FC236}">
                  <a16:creationId xmlns:a16="http://schemas.microsoft.com/office/drawing/2014/main" id="{B61EE8B1-4D5B-2275-340D-6356F47BE6F4}"/>
                </a:ext>
              </a:extLst>
            </p:cNvPr>
            <p:cNvSpPr/>
            <p:nvPr/>
          </p:nvSpPr>
          <p:spPr>
            <a:xfrm>
              <a:off x="6847241" y="21409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2" name="Freeform: Shape 6541">
              <a:extLst>
                <a:ext uri="{FF2B5EF4-FFF2-40B4-BE49-F238E27FC236}">
                  <a16:creationId xmlns:a16="http://schemas.microsoft.com/office/drawing/2014/main" id="{1BAA2313-D2C6-28D5-78AD-4CD9ACCA55D5}"/>
                </a:ext>
              </a:extLst>
            </p:cNvPr>
            <p:cNvSpPr/>
            <p:nvPr/>
          </p:nvSpPr>
          <p:spPr>
            <a:xfrm>
              <a:off x="6847241" y="231244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3" name="Freeform: Shape 6542">
              <a:extLst>
                <a:ext uri="{FF2B5EF4-FFF2-40B4-BE49-F238E27FC236}">
                  <a16:creationId xmlns:a16="http://schemas.microsoft.com/office/drawing/2014/main" id="{DA56E989-13AC-DC52-DDB4-5CAD7DD8CB22}"/>
                </a:ext>
              </a:extLst>
            </p:cNvPr>
            <p:cNvSpPr/>
            <p:nvPr/>
          </p:nvSpPr>
          <p:spPr>
            <a:xfrm>
              <a:off x="6847241" y="247918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44" name="Freeform: Shape 6543">
              <a:extLst>
                <a:ext uri="{FF2B5EF4-FFF2-40B4-BE49-F238E27FC236}">
                  <a16:creationId xmlns:a16="http://schemas.microsoft.com/office/drawing/2014/main" id="{8F01A9A8-6119-E80F-D6B7-E7E804C5419A}"/>
                </a:ext>
              </a:extLst>
            </p:cNvPr>
            <p:cNvSpPr/>
            <p:nvPr/>
          </p:nvSpPr>
          <p:spPr>
            <a:xfrm>
              <a:off x="6847241" y="26506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5" name="Freeform: Shape 6544">
              <a:extLst>
                <a:ext uri="{FF2B5EF4-FFF2-40B4-BE49-F238E27FC236}">
                  <a16:creationId xmlns:a16="http://schemas.microsoft.com/office/drawing/2014/main" id="{11D062C7-CC22-5F06-9208-61034D86AC28}"/>
                </a:ext>
              </a:extLst>
            </p:cNvPr>
            <p:cNvSpPr/>
            <p:nvPr/>
          </p:nvSpPr>
          <p:spPr>
            <a:xfrm>
              <a:off x="6847241" y="282220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6" name="Freeform: Shape 6545">
              <a:extLst>
                <a:ext uri="{FF2B5EF4-FFF2-40B4-BE49-F238E27FC236}">
                  <a16:creationId xmlns:a16="http://schemas.microsoft.com/office/drawing/2014/main" id="{55CA0B3F-ECB0-8DF9-7598-7FD7EC27F3A5}"/>
                </a:ext>
              </a:extLst>
            </p:cNvPr>
            <p:cNvSpPr/>
            <p:nvPr/>
          </p:nvSpPr>
          <p:spPr>
            <a:xfrm>
              <a:off x="6847241" y="29937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7" name="Freeform: Shape 6546">
              <a:extLst>
                <a:ext uri="{FF2B5EF4-FFF2-40B4-BE49-F238E27FC236}">
                  <a16:creationId xmlns:a16="http://schemas.microsoft.com/office/drawing/2014/main" id="{14E79901-88BD-ED4D-ED5C-27DD5A560CE5}"/>
                </a:ext>
              </a:extLst>
            </p:cNvPr>
            <p:cNvSpPr/>
            <p:nvPr/>
          </p:nvSpPr>
          <p:spPr>
            <a:xfrm>
              <a:off x="6847241" y="316045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48" name="Freeform: Shape 6547">
              <a:extLst>
                <a:ext uri="{FF2B5EF4-FFF2-40B4-BE49-F238E27FC236}">
                  <a16:creationId xmlns:a16="http://schemas.microsoft.com/office/drawing/2014/main" id="{A6B93975-88D5-C290-59C7-3D79E2502BA6}"/>
                </a:ext>
              </a:extLst>
            </p:cNvPr>
            <p:cNvSpPr/>
            <p:nvPr/>
          </p:nvSpPr>
          <p:spPr>
            <a:xfrm>
              <a:off x="6847241" y="33319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9" name="Freeform: Shape 6548">
              <a:extLst>
                <a:ext uri="{FF2B5EF4-FFF2-40B4-BE49-F238E27FC236}">
                  <a16:creationId xmlns:a16="http://schemas.microsoft.com/office/drawing/2014/main" id="{BF4A1D1B-2B04-14E7-0D6C-6DE295CCADA5}"/>
                </a:ext>
              </a:extLst>
            </p:cNvPr>
            <p:cNvSpPr/>
            <p:nvPr/>
          </p:nvSpPr>
          <p:spPr>
            <a:xfrm>
              <a:off x="6847241" y="35034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0" name="Freeform: Shape 6549">
              <a:extLst>
                <a:ext uri="{FF2B5EF4-FFF2-40B4-BE49-F238E27FC236}">
                  <a16:creationId xmlns:a16="http://schemas.microsoft.com/office/drawing/2014/main" id="{FEDAD5CE-12DE-C5AC-F6F1-F0BCBE7873C2}"/>
                </a:ext>
              </a:extLst>
            </p:cNvPr>
            <p:cNvSpPr/>
            <p:nvPr/>
          </p:nvSpPr>
          <p:spPr>
            <a:xfrm>
              <a:off x="6847241" y="367497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1" name="Freeform: Shape 6550">
              <a:extLst>
                <a:ext uri="{FF2B5EF4-FFF2-40B4-BE49-F238E27FC236}">
                  <a16:creationId xmlns:a16="http://schemas.microsoft.com/office/drawing/2014/main" id="{197CB204-8828-44AB-8280-89D093BB089E}"/>
                </a:ext>
              </a:extLst>
            </p:cNvPr>
            <p:cNvSpPr/>
            <p:nvPr/>
          </p:nvSpPr>
          <p:spPr>
            <a:xfrm>
              <a:off x="6847241" y="38417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2" name="Freeform: Shape 6551">
              <a:extLst>
                <a:ext uri="{FF2B5EF4-FFF2-40B4-BE49-F238E27FC236}">
                  <a16:creationId xmlns:a16="http://schemas.microsoft.com/office/drawing/2014/main" id="{8B0E4192-1A99-0CA0-B628-15142E9EBEE2}"/>
                </a:ext>
              </a:extLst>
            </p:cNvPr>
            <p:cNvSpPr/>
            <p:nvPr/>
          </p:nvSpPr>
          <p:spPr>
            <a:xfrm>
              <a:off x="6847241" y="40132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3" name="Freeform: Shape 6552">
              <a:extLst>
                <a:ext uri="{FF2B5EF4-FFF2-40B4-BE49-F238E27FC236}">
                  <a16:creationId xmlns:a16="http://schemas.microsoft.com/office/drawing/2014/main" id="{4125BDB3-51F1-904C-158B-BF97A6497FD2}"/>
                </a:ext>
              </a:extLst>
            </p:cNvPr>
            <p:cNvSpPr/>
            <p:nvPr/>
          </p:nvSpPr>
          <p:spPr>
            <a:xfrm>
              <a:off x="6847241" y="41847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4" name="Freeform: Shape 6553">
              <a:extLst>
                <a:ext uri="{FF2B5EF4-FFF2-40B4-BE49-F238E27FC236}">
                  <a16:creationId xmlns:a16="http://schemas.microsoft.com/office/drawing/2014/main" id="{B7EE876A-812C-4A7A-9AC7-F5BD05C9509F}"/>
                </a:ext>
              </a:extLst>
            </p:cNvPr>
            <p:cNvSpPr/>
            <p:nvPr/>
          </p:nvSpPr>
          <p:spPr>
            <a:xfrm>
              <a:off x="6847241" y="43514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55" name="Freeform: Shape 6554">
              <a:extLst>
                <a:ext uri="{FF2B5EF4-FFF2-40B4-BE49-F238E27FC236}">
                  <a16:creationId xmlns:a16="http://schemas.microsoft.com/office/drawing/2014/main" id="{AD40D11E-52E3-E7AB-F628-12070ECD8324}"/>
                </a:ext>
              </a:extLst>
            </p:cNvPr>
            <p:cNvSpPr/>
            <p:nvPr/>
          </p:nvSpPr>
          <p:spPr>
            <a:xfrm>
              <a:off x="6847241" y="45229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6" name="Freeform: Shape 6555">
              <a:extLst>
                <a:ext uri="{FF2B5EF4-FFF2-40B4-BE49-F238E27FC236}">
                  <a16:creationId xmlns:a16="http://schemas.microsoft.com/office/drawing/2014/main" id="{48E90850-E3E1-4C6B-F72A-A4C1B539D4EE}"/>
                </a:ext>
              </a:extLst>
            </p:cNvPr>
            <p:cNvSpPr/>
            <p:nvPr/>
          </p:nvSpPr>
          <p:spPr>
            <a:xfrm>
              <a:off x="6847241" y="46944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7" name="Freeform: Shape 6556">
              <a:extLst>
                <a:ext uri="{FF2B5EF4-FFF2-40B4-BE49-F238E27FC236}">
                  <a16:creationId xmlns:a16="http://schemas.microsoft.com/office/drawing/2014/main" id="{EB08AE09-EB29-F5C5-BADA-EC3E749D7B43}"/>
                </a:ext>
              </a:extLst>
            </p:cNvPr>
            <p:cNvSpPr/>
            <p:nvPr/>
          </p:nvSpPr>
          <p:spPr>
            <a:xfrm>
              <a:off x="6847241" y="48659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8" name="Freeform: Shape 6557">
              <a:extLst>
                <a:ext uri="{FF2B5EF4-FFF2-40B4-BE49-F238E27FC236}">
                  <a16:creationId xmlns:a16="http://schemas.microsoft.com/office/drawing/2014/main" id="{77E632AD-113D-7254-1A7C-B264DD1D4149}"/>
                </a:ext>
              </a:extLst>
            </p:cNvPr>
            <p:cNvSpPr/>
            <p:nvPr/>
          </p:nvSpPr>
          <p:spPr>
            <a:xfrm>
              <a:off x="6847241" y="503274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59" name="Freeform: Shape 6558">
              <a:extLst>
                <a:ext uri="{FF2B5EF4-FFF2-40B4-BE49-F238E27FC236}">
                  <a16:creationId xmlns:a16="http://schemas.microsoft.com/office/drawing/2014/main" id="{39D01E19-9A6D-40DC-3816-D669B4012B23}"/>
                </a:ext>
              </a:extLst>
            </p:cNvPr>
            <p:cNvSpPr/>
            <p:nvPr/>
          </p:nvSpPr>
          <p:spPr>
            <a:xfrm>
              <a:off x="6847241" y="52042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60" name="Freeform: Shape 6559">
              <a:extLst>
                <a:ext uri="{FF2B5EF4-FFF2-40B4-BE49-F238E27FC236}">
                  <a16:creationId xmlns:a16="http://schemas.microsoft.com/office/drawing/2014/main" id="{35564F94-DC61-7BBB-531B-5803D75B28C0}"/>
                </a:ext>
              </a:extLst>
            </p:cNvPr>
            <p:cNvSpPr/>
            <p:nvPr/>
          </p:nvSpPr>
          <p:spPr>
            <a:xfrm>
              <a:off x="6847241" y="537575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1" name="Freeform: Shape 6560">
              <a:extLst>
                <a:ext uri="{FF2B5EF4-FFF2-40B4-BE49-F238E27FC236}">
                  <a16:creationId xmlns:a16="http://schemas.microsoft.com/office/drawing/2014/main" id="{8F09FAEB-703C-C666-9B08-7902296041EB}"/>
                </a:ext>
              </a:extLst>
            </p:cNvPr>
            <p:cNvSpPr/>
            <p:nvPr/>
          </p:nvSpPr>
          <p:spPr>
            <a:xfrm>
              <a:off x="6847241" y="55425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62" name="Freeform: Shape 6561">
              <a:extLst>
                <a:ext uri="{FF2B5EF4-FFF2-40B4-BE49-F238E27FC236}">
                  <a16:creationId xmlns:a16="http://schemas.microsoft.com/office/drawing/2014/main" id="{2E6B371A-976B-E4E2-BA57-0376A38B1AF6}"/>
                </a:ext>
              </a:extLst>
            </p:cNvPr>
            <p:cNvSpPr/>
            <p:nvPr/>
          </p:nvSpPr>
          <p:spPr>
            <a:xfrm>
              <a:off x="6847241" y="57140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3" name="Freeform: Shape 6562">
              <a:extLst>
                <a:ext uri="{FF2B5EF4-FFF2-40B4-BE49-F238E27FC236}">
                  <a16:creationId xmlns:a16="http://schemas.microsoft.com/office/drawing/2014/main" id="{2BFDDFB5-6A2F-3895-4548-39D85724B7E8}"/>
                </a:ext>
              </a:extLst>
            </p:cNvPr>
            <p:cNvSpPr/>
            <p:nvPr/>
          </p:nvSpPr>
          <p:spPr>
            <a:xfrm>
              <a:off x="6847241" y="58855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4" name="Freeform: Shape 6563">
              <a:extLst>
                <a:ext uri="{FF2B5EF4-FFF2-40B4-BE49-F238E27FC236}">
                  <a16:creationId xmlns:a16="http://schemas.microsoft.com/office/drawing/2014/main" id="{47111165-90C5-49DB-E8BC-4B0C0022DB3D}"/>
                </a:ext>
              </a:extLst>
            </p:cNvPr>
            <p:cNvSpPr/>
            <p:nvPr/>
          </p:nvSpPr>
          <p:spPr>
            <a:xfrm>
              <a:off x="6847241" y="60570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5" name="Freeform: Shape 6564">
              <a:extLst>
                <a:ext uri="{FF2B5EF4-FFF2-40B4-BE49-F238E27FC236}">
                  <a16:creationId xmlns:a16="http://schemas.microsoft.com/office/drawing/2014/main" id="{282F4E6D-DAF3-696A-E91D-8A22E0041A26}"/>
                </a:ext>
              </a:extLst>
            </p:cNvPr>
            <p:cNvSpPr/>
            <p:nvPr/>
          </p:nvSpPr>
          <p:spPr>
            <a:xfrm>
              <a:off x="6847241" y="622376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66" name="Freeform: Shape 6565">
              <a:extLst>
                <a:ext uri="{FF2B5EF4-FFF2-40B4-BE49-F238E27FC236}">
                  <a16:creationId xmlns:a16="http://schemas.microsoft.com/office/drawing/2014/main" id="{3BE70D2F-C092-65D0-75CC-928C3EE93E4C}"/>
                </a:ext>
              </a:extLst>
            </p:cNvPr>
            <p:cNvSpPr/>
            <p:nvPr/>
          </p:nvSpPr>
          <p:spPr>
            <a:xfrm>
              <a:off x="6847242" y="63952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7" name="Freeform: Shape 6566">
              <a:extLst>
                <a:ext uri="{FF2B5EF4-FFF2-40B4-BE49-F238E27FC236}">
                  <a16:creationId xmlns:a16="http://schemas.microsoft.com/office/drawing/2014/main" id="{8BD530AB-245B-2ADE-7CE4-CCFBB9D899FA}"/>
                </a:ext>
              </a:extLst>
            </p:cNvPr>
            <p:cNvSpPr/>
            <p:nvPr/>
          </p:nvSpPr>
          <p:spPr>
            <a:xfrm>
              <a:off x="6847243" y="65667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8" name="Freeform: Shape 6567">
              <a:extLst>
                <a:ext uri="{FF2B5EF4-FFF2-40B4-BE49-F238E27FC236}">
                  <a16:creationId xmlns:a16="http://schemas.microsoft.com/office/drawing/2014/main" id="{9DD3798E-D2A7-7922-1296-B977F14D17FD}"/>
                </a:ext>
              </a:extLst>
            </p:cNvPr>
            <p:cNvSpPr/>
            <p:nvPr/>
          </p:nvSpPr>
          <p:spPr>
            <a:xfrm>
              <a:off x="7009222" y="9499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69" name="Freeform: Shape 6568">
              <a:extLst>
                <a:ext uri="{FF2B5EF4-FFF2-40B4-BE49-F238E27FC236}">
                  <a16:creationId xmlns:a16="http://schemas.microsoft.com/office/drawing/2014/main" id="{EBC0BA6A-EF66-A23F-34E3-70C523FDE860}"/>
                </a:ext>
              </a:extLst>
            </p:cNvPr>
            <p:cNvSpPr/>
            <p:nvPr/>
          </p:nvSpPr>
          <p:spPr>
            <a:xfrm>
              <a:off x="7009222" y="112141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0" name="Freeform: Shape 6569">
              <a:extLst>
                <a:ext uri="{FF2B5EF4-FFF2-40B4-BE49-F238E27FC236}">
                  <a16:creationId xmlns:a16="http://schemas.microsoft.com/office/drawing/2014/main" id="{FFBEFC39-E21C-FD2C-C5A6-B0B9B927BF84}"/>
                </a:ext>
              </a:extLst>
            </p:cNvPr>
            <p:cNvSpPr/>
            <p:nvPr/>
          </p:nvSpPr>
          <p:spPr>
            <a:xfrm>
              <a:off x="7009222" y="128815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71" name="Freeform: Shape 6570">
              <a:extLst>
                <a:ext uri="{FF2B5EF4-FFF2-40B4-BE49-F238E27FC236}">
                  <a16:creationId xmlns:a16="http://schemas.microsoft.com/office/drawing/2014/main" id="{9E57B7DC-3433-53C6-BE5D-B29CC3C554DC}"/>
                </a:ext>
              </a:extLst>
            </p:cNvPr>
            <p:cNvSpPr/>
            <p:nvPr/>
          </p:nvSpPr>
          <p:spPr>
            <a:xfrm>
              <a:off x="7009222" y="1459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2" name="Freeform: Shape 6571">
              <a:extLst>
                <a:ext uri="{FF2B5EF4-FFF2-40B4-BE49-F238E27FC236}">
                  <a16:creationId xmlns:a16="http://schemas.microsoft.com/office/drawing/2014/main" id="{9531EAE0-9A05-D94B-3844-B4EE3220BA02}"/>
                </a:ext>
              </a:extLst>
            </p:cNvPr>
            <p:cNvSpPr/>
            <p:nvPr/>
          </p:nvSpPr>
          <p:spPr>
            <a:xfrm>
              <a:off x="7009222" y="163117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3" name="Freeform: Shape 6572">
              <a:extLst>
                <a:ext uri="{FF2B5EF4-FFF2-40B4-BE49-F238E27FC236}">
                  <a16:creationId xmlns:a16="http://schemas.microsoft.com/office/drawing/2014/main" id="{85764645-5267-BD35-80BE-66CE93D97829}"/>
                </a:ext>
              </a:extLst>
            </p:cNvPr>
            <p:cNvSpPr/>
            <p:nvPr/>
          </p:nvSpPr>
          <p:spPr>
            <a:xfrm>
              <a:off x="7009222" y="180268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4" name="Freeform: Shape 6573">
              <a:extLst>
                <a:ext uri="{FF2B5EF4-FFF2-40B4-BE49-F238E27FC236}">
                  <a16:creationId xmlns:a16="http://schemas.microsoft.com/office/drawing/2014/main" id="{70D9CAE9-A867-209F-EC4F-BA3F6975269C}"/>
                </a:ext>
              </a:extLst>
            </p:cNvPr>
            <p:cNvSpPr/>
            <p:nvPr/>
          </p:nvSpPr>
          <p:spPr>
            <a:xfrm>
              <a:off x="7009222" y="196942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75" name="Freeform: Shape 6574">
              <a:extLst>
                <a:ext uri="{FF2B5EF4-FFF2-40B4-BE49-F238E27FC236}">
                  <a16:creationId xmlns:a16="http://schemas.microsoft.com/office/drawing/2014/main" id="{488E2DBE-20F8-9A5B-478C-B301924DD745}"/>
                </a:ext>
              </a:extLst>
            </p:cNvPr>
            <p:cNvSpPr/>
            <p:nvPr/>
          </p:nvSpPr>
          <p:spPr>
            <a:xfrm>
              <a:off x="7009222" y="214093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6" name="Freeform: Shape 6575">
              <a:extLst>
                <a:ext uri="{FF2B5EF4-FFF2-40B4-BE49-F238E27FC236}">
                  <a16:creationId xmlns:a16="http://schemas.microsoft.com/office/drawing/2014/main" id="{4636E904-E453-9039-892B-56811B302056}"/>
                </a:ext>
              </a:extLst>
            </p:cNvPr>
            <p:cNvSpPr/>
            <p:nvPr/>
          </p:nvSpPr>
          <p:spPr>
            <a:xfrm>
              <a:off x="7009222" y="231243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7" name="Freeform: Shape 6576">
              <a:extLst>
                <a:ext uri="{FF2B5EF4-FFF2-40B4-BE49-F238E27FC236}">
                  <a16:creationId xmlns:a16="http://schemas.microsoft.com/office/drawing/2014/main" id="{EDA4FDF6-76C6-7EA5-6C12-08FE68512CE9}"/>
                </a:ext>
              </a:extLst>
            </p:cNvPr>
            <p:cNvSpPr/>
            <p:nvPr/>
          </p:nvSpPr>
          <p:spPr>
            <a:xfrm>
              <a:off x="7009222" y="24791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78" name="Freeform: Shape 6577">
              <a:extLst>
                <a:ext uri="{FF2B5EF4-FFF2-40B4-BE49-F238E27FC236}">
                  <a16:creationId xmlns:a16="http://schemas.microsoft.com/office/drawing/2014/main" id="{DD3CFCF6-7746-BFD2-CAF3-491D6E7BFA57}"/>
                </a:ext>
              </a:extLst>
            </p:cNvPr>
            <p:cNvSpPr/>
            <p:nvPr/>
          </p:nvSpPr>
          <p:spPr>
            <a:xfrm>
              <a:off x="7009222" y="26506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9" name="Freeform: Shape 6578">
              <a:extLst>
                <a:ext uri="{FF2B5EF4-FFF2-40B4-BE49-F238E27FC236}">
                  <a16:creationId xmlns:a16="http://schemas.microsoft.com/office/drawing/2014/main" id="{5992E53F-2385-12D1-716D-FBCB11909FB7}"/>
                </a:ext>
              </a:extLst>
            </p:cNvPr>
            <p:cNvSpPr/>
            <p:nvPr/>
          </p:nvSpPr>
          <p:spPr>
            <a:xfrm>
              <a:off x="7009222" y="282219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0" name="Freeform: Shape 6579">
              <a:extLst>
                <a:ext uri="{FF2B5EF4-FFF2-40B4-BE49-F238E27FC236}">
                  <a16:creationId xmlns:a16="http://schemas.microsoft.com/office/drawing/2014/main" id="{7885AC9F-9079-727D-5B1D-240E068D2829}"/>
                </a:ext>
              </a:extLst>
            </p:cNvPr>
            <p:cNvSpPr/>
            <p:nvPr/>
          </p:nvSpPr>
          <p:spPr>
            <a:xfrm>
              <a:off x="7009222" y="29937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1" name="Freeform: Shape 6580">
              <a:extLst>
                <a:ext uri="{FF2B5EF4-FFF2-40B4-BE49-F238E27FC236}">
                  <a16:creationId xmlns:a16="http://schemas.microsoft.com/office/drawing/2014/main" id="{A4907B28-BC57-DCEE-7A22-26B3709F46EC}"/>
                </a:ext>
              </a:extLst>
            </p:cNvPr>
            <p:cNvSpPr/>
            <p:nvPr/>
          </p:nvSpPr>
          <p:spPr>
            <a:xfrm>
              <a:off x="7009222" y="316044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82" name="Freeform: Shape 6581">
              <a:extLst>
                <a:ext uri="{FF2B5EF4-FFF2-40B4-BE49-F238E27FC236}">
                  <a16:creationId xmlns:a16="http://schemas.microsoft.com/office/drawing/2014/main" id="{29C00059-67C2-BD0E-A451-D0E1BCBD25DF}"/>
                </a:ext>
              </a:extLst>
            </p:cNvPr>
            <p:cNvSpPr/>
            <p:nvPr/>
          </p:nvSpPr>
          <p:spPr>
            <a:xfrm>
              <a:off x="7009222" y="333195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3" name="Freeform: Shape 6582">
              <a:extLst>
                <a:ext uri="{FF2B5EF4-FFF2-40B4-BE49-F238E27FC236}">
                  <a16:creationId xmlns:a16="http://schemas.microsoft.com/office/drawing/2014/main" id="{4DF65291-BBB3-08BD-0BED-4502F2FD0968}"/>
                </a:ext>
              </a:extLst>
            </p:cNvPr>
            <p:cNvSpPr/>
            <p:nvPr/>
          </p:nvSpPr>
          <p:spPr>
            <a:xfrm>
              <a:off x="7009222" y="35034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4" name="Freeform: Shape 6583">
              <a:extLst>
                <a:ext uri="{FF2B5EF4-FFF2-40B4-BE49-F238E27FC236}">
                  <a16:creationId xmlns:a16="http://schemas.microsoft.com/office/drawing/2014/main" id="{B5236EE5-C4BE-F448-2E4D-84A33D6156B6}"/>
                </a:ext>
              </a:extLst>
            </p:cNvPr>
            <p:cNvSpPr/>
            <p:nvPr/>
          </p:nvSpPr>
          <p:spPr>
            <a:xfrm>
              <a:off x="7009222" y="367497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5" name="Freeform: Shape 6584">
              <a:extLst>
                <a:ext uri="{FF2B5EF4-FFF2-40B4-BE49-F238E27FC236}">
                  <a16:creationId xmlns:a16="http://schemas.microsoft.com/office/drawing/2014/main" id="{97F4D706-DE5C-F2AD-D64C-53A08A08FC67}"/>
                </a:ext>
              </a:extLst>
            </p:cNvPr>
            <p:cNvSpPr/>
            <p:nvPr/>
          </p:nvSpPr>
          <p:spPr>
            <a:xfrm>
              <a:off x="7009222" y="38417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6" name="Freeform: Shape 6585">
              <a:extLst>
                <a:ext uri="{FF2B5EF4-FFF2-40B4-BE49-F238E27FC236}">
                  <a16:creationId xmlns:a16="http://schemas.microsoft.com/office/drawing/2014/main" id="{8866E7A5-A3B3-C1E8-26E8-68B4BB355CAD}"/>
                </a:ext>
              </a:extLst>
            </p:cNvPr>
            <p:cNvSpPr/>
            <p:nvPr/>
          </p:nvSpPr>
          <p:spPr>
            <a:xfrm>
              <a:off x="7009222" y="401322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7" name="Freeform: Shape 6586">
              <a:extLst>
                <a:ext uri="{FF2B5EF4-FFF2-40B4-BE49-F238E27FC236}">
                  <a16:creationId xmlns:a16="http://schemas.microsoft.com/office/drawing/2014/main" id="{59694EB0-E255-6DBC-A278-A2E41289BB93}"/>
                </a:ext>
              </a:extLst>
            </p:cNvPr>
            <p:cNvSpPr/>
            <p:nvPr/>
          </p:nvSpPr>
          <p:spPr>
            <a:xfrm>
              <a:off x="7009222" y="418473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8" name="Freeform: Shape 6587">
              <a:extLst>
                <a:ext uri="{FF2B5EF4-FFF2-40B4-BE49-F238E27FC236}">
                  <a16:creationId xmlns:a16="http://schemas.microsoft.com/office/drawing/2014/main" id="{8847A389-4BCB-B5F1-0AEE-7AE1B252FCFF}"/>
                </a:ext>
              </a:extLst>
            </p:cNvPr>
            <p:cNvSpPr/>
            <p:nvPr/>
          </p:nvSpPr>
          <p:spPr>
            <a:xfrm>
              <a:off x="7009222" y="435147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89" name="Freeform: Shape 6588">
              <a:extLst>
                <a:ext uri="{FF2B5EF4-FFF2-40B4-BE49-F238E27FC236}">
                  <a16:creationId xmlns:a16="http://schemas.microsoft.com/office/drawing/2014/main" id="{4EC8F291-771D-2858-67C5-2AC0F8CB8DB4}"/>
                </a:ext>
              </a:extLst>
            </p:cNvPr>
            <p:cNvSpPr/>
            <p:nvPr/>
          </p:nvSpPr>
          <p:spPr>
            <a:xfrm>
              <a:off x="7009222" y="452298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0" name="Freeform: Shape 6589">
              <a:extLst>
                <a:ext uri="{FF2B5EF4-FFF2-40B4-BE49-F238E27FC236}">
                  <a16:creationId xmlns:a16="http://schemas.microsoft.com/office/drawing/2014/main" id="{C75B2324-0B3A-861F-3F14-9B1F5E8A5A29}"/>
                </a:ext>
              </a:extLst>
            </p:cNvPr>
            <p:cNvSpPr/>
            <p:nvPr/>
          </p:nvSpPr>
          <p:spPr>
            <a:xfrm>
              <a:off x="7009222" y="46944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1" name="Freeform: Shape 6590">
              <a:extLst>
                <a:ext uri="{FF2B5EF4-FFF2-40B4-BE49-F238E27FC236}">
                  <a16:creationId xmlns:a16="http://schemas.microsoft.com/office/drawing/2014/main" id="{22BD4DF1-49BD-60E7-BA2D-B75134365253}"/>
                </a:ext>
              </a:extLst>
            </p:cNvPr>
            <p:cNvSpPr/>
            <p:nvPr/>
          </p:nvSpPr>
          <p:spPr>
            <a:xfrm>
              <a:off x="7009222" y="48659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2" name="Freeform: Shape 6591">
              <a:extLst>
                <a:ext uri="{FF2B5EF4-FFF2-40B4-BE49-F238E27FC236}">
                  <a16:creationId xmlns:a16="http://schemas.microsoft.com/office/drawing/2014/main" id="{4EB0C2C5-B895-9D3F-4AF3-04D38C864D25}"/>
                </a:ext>
              </a:extLst>
            </p:cNvPr>
            <p:cNvSpPr/>
            <p:nvPr/>
          </p:nvSpPr>
          <p:spPr>
            <a:xfrm>
              <a:off x="7009222" y="503274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93" name="Freeform: Shape 6592">
              <a:extLst>
                <a:ext uri="{FF2B5EF4-FFF2-40B4-BE49-F238E27FC236}">
                  <a16:creationId xmlns:a16="http://schemas.microsoft.com/office/drawing/2014/main" id="{512A6D7A-1FDA-3CAF-E3CF-8A476F8E7D05}"/>
                </a:ext>
              </a:extLst>
            </p:cNvPr>
            <p:cNvSpPr/>
            <p:nvPr/>
          </p:nvSpPr>
          <p:spPr>
            <a:xfrm>
              <a:off x="7009222" y="52042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4" name="Freeform: Shape 6593">
              <a:extLst>
                <a:ext uri="{FF2B5EF4-FFF2-40B4-BE49-F238E27FC236}">
                  <a16:creationId xmlns:a16="http://schemas.microsoft.com/office/drawing/2014/main" id="{1F5E61B8-0688-85EA-BF4B-EC384DB1F4CB}"/>
                </a:ext>
              </a:extLst>
            </p:cNvPr>
            <p:cNvSpPr/>
            <p:nvPr/>
          </p:nvSpPr>
          <p:spPr>
            <a:xfrm>
              <a:off x="7009222" y="537575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5" name="Freeform: Shape 6594">
              <a:extLst>
                <a:ext uri="{FF2B5EF4-FFF2-40B4-BE49-F238E27FC236}">
                  <a16:creationId xmlns:a16="http://schemas.microsoft.com/office/drawing/2014/main" id="{736E5308-AFCD-8CCB-A62E-7F773EABFBB9}"/>
                </a:ext>
              </a:extLst>
            </p:cNvPr>
            <p:cNvSpPr/>
            <p:nvPr/>
          </p:nvSpPr>
          <p:spPr>
            <a:xfrm>
              <a:off x="7009222" y="554250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596" name="Freeform: Shape 6595">
              <a:extLst>
                <a:ext uri="{FF2B5EF4-FFF2-40B4-BE49-F238E27FC236}">
                  <a16:creationId xmlns:a16="http://schemas.microsoft.com/office/drawing/2014/main" id="{9BA82FE3-65BA-F22A-E8B7-8516C122FF2E}"/>
                </a:ext>
              </a:extLst>
            </p:cNvPr>
            <p:cNvSpPr/>
            <p:nvPr/>
          </p:nvSpPr>
          <p:spPr>
            <a:xfrm>
              <a:off x="7009222" y="57140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7" name="Freeform: Shape 6596">
              <a:extLst>
                <a:ext uri="{FF2B5EF4-FFF2-40B4-BE49-F238E27FC236}">
                  <a16:creationId xmlns:a16="http://schemas.microsoft.com/office/drawing/2014/main" id="{DAA75D33-7F27-C6F2-7DC1-101185639498}"/>
                </a:ext>
              </a:extLst>
            </p:cNvPr>
            <p:cNvSpPr/>
            <p:nvPr/>
          </p:nvSpPr>
          <p:spPr>
            <a:xfrm>
              <a:off x="7009222" y="58855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8" name="Freeform: Shape 6597">
              <a:extLst>
                <a:ext uri="{FF2B5EF4-FFF2-40B4-BE49-F238E27FC236}">
                  <a16:creationId xmlns:a16="http://schemas.microsoft.com/office/drawing/2014/main" id="{CFF0729A-971E-F7EE-8C2C-4A4A04DAE8CC}"/>
                </a:ext>
              </a:extLst>
            </p:cNvPr>
            <p:cNvSpPr/>
            <p:nvPr/>
          </p:nvSpPr>
          <p:spPr>
            <a:xfrm>
              <a:off x="7009222" y="605702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9" name="Freeform: Shape 6598">
              <a:extLst>
                <a:ext uri="{FF2B5EF4-FFF2-40B4-BE49-F238E27FC236}">
                  <a16:creationId xmlns:a16="http://schemas.microsoft.com/office/drawing/2014/main" id="{4C1B2D3F-CF99-BB39-8A4C-7EBE7EA0FEBE}"/>
                </a:ext>
              </a:extLst>
            </p:cNvPr>
            <p:cNvSpPr/>
            <p:nvPr/>
          </p:nvSpPr>
          <p:spPr>
            <a:xfrm>
              <a:off x="7009222" y="622376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600" name="Freeform: Shape 6599">
              <a:extLst>
                <a:ext uri="{FF2B5EF4-FFF2-40B4-BE49-F238E27FC236}">
                  <a16:creationId xmlns:a16="http://schemas.microsoft.com/office/drawing/2014/main" id="{9D22905C-3369-0D44-2D65-DC658B01F15D}"/>
                </a:ext>
              </a:extLst>
            </p:cNvPr>
            <p:cNvSpPr/>
            <p:nvPr/>
          </p:nvSpPr>
          <p:spPr>
            <a:xfrm>
              <a:off x="7009222" y="639527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01" name="Freeform: Shape 6600">
              <a:extLst>
                <a:ext uri="{FF2B5EF4-FFF2-40B4-BE49-F238E27FC236}">
                  <a16:creationId xmlns:a16="http://schemas.microsoft.com/office/drawing/2014/main" id="{C221264D-BF79-C3CD-12C9-620E64533F05}"/>
                </a:ext>
              </a:extLst>
            </p:cNvPr>
            <p:cNvSpPr/>
            <p:nvPr/>
          </p:nvSpPr>
          <p:spPr>
            <a:xfrm>
              <a:off x="7009223" y="656678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02" name="Freeform: Shape 6601">
              <a:extLst>
                <a:ext uri="{FF2B5EF4-FFF2-40B4-BE49-F238E27FC236}">
                  <a16:creationId xmlns:a16="http://schemas.microsoft.com/office/drawing/2014/main" id="{CDD67D8B-F6C3-4DD2-43DE-C7098AC80D97}"/>
                </a:ext>
              </a:extLst>
            </p:cNvPr>
            <p:cNvSpPr/>
            <p:nvPr/>
          </p:nvSpPr>
          <p:spPr>
            <a:xfrm>
              <a:off x="7171203" y="9499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3" name="Freeform: Shape 6602">
              <a:extLst>
                <a:ext uri="{FF2B5EF4-FFF2-40B4-BE49-F238E27FC236}">
                  <a16:creationId xmlns:a16="http://schemas.microsoft.com/office/drawing/2014/main" id="{CDDC4D00-AE10-700D-141F-E03ECB247F5B}"/>
                </a:ext>
              </a:extLst>
            </p:cNvPr>
            <p:cNvSpPr/>
            <p:nvPr/>
          </p:nvSpPr>
          <p:spPr>
            <a:xfrm>
              <a:off x="7171203" y="112141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4" name="Freeform: Shape 6603">
              <a:extLst>
                <a:ext uri="{FF2B5EF4-FFF2-40B4-BE49-F238E27FC236}">
                  <a16:creationId xmlns:a16="http://schemas.microsoft.com/office/drawing/2014/main" id="{80E087CC-20EF-8677-13F7-F4F7489C7803}"/>
                </a:ext>
              </a:extLst>
            </p:cNvPr>
            <p:cNvSpPr/>
            <p:nvPr/>
          </p:nvSpPr>
          <p:spPr>
            <a:xfrm>
              <a:off x="7171203" y="128815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05" name="Freeform: Shape 6604">
              <a:extLst>
                <a:ext uri="{FF2B5EF4-FFF2-40B4-BE49-F238E27FC236}">
                  <a16:creationId xmlns:a16="http://schemas.microsoft.com/office/drawing/2014/main" id="{A10E7B60-011E-105D-1073-21842C26134E}"/>
                </a:ext>
              </a:extLst>
            </p:cNvPr>
            <p:cNvSpPr/>
            <p:nvPr/>
          </p:nvSpPr>
          <p:spPr>
            <a:xfrm>
              <a:off x="7171203" y="145966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6" name="Freeform: Shape 6605">
              <a:extLst>
                <a:ext uri="{FF2B5EF4-FFF2-40B4-BE49-F238E27FC236}">
                  <a16:creationId xmlns:a16="http://schemas.microsoft.com/office/drawing/2014/main" id="{D85C70E9-E2A1-8AD7-3CE3-80F63210CBF4}"/>
                </a:ext>
              </a:extLst>
            </p:cNvPr>
            <p:cNvSpPr/>
            <p:nvPr/>
          </p:nvSpPr>
          <p:spPr>
            <a:xfrm>
              <a:off x="7171203" y="163117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7" name="Freeform: Shape 6606">
              <a:extLst>
                <a:ext uri="{FF2B5EF4-FFF2-40B4-BE49-F238E27FC236}">
                  <a16:creationId xmlns:a16="http://schemas.microsoft.com/office/drawing/2014/main" id="{BB29EAE1-17E3-ADAC-CACF-0FB949369500}"/>
                </a:ext>
              </a:extLst>
            </p:cNvPr>
            <p:cNvSpPr/>
            <p:nvPr/>
          </p:nvSpPr>
          <p:spPr>
            <a:xfrm>
              <a:off x="7171203" y="180268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8" name="Freeform: Shape 6607">
              <a:extLst>
                <a:ext uri="{FF2B5EF4-FFF2-40B4-BE49-F238E27FC236}">
                  <a16:creationId xmlns:a16="http://schemas.microsoft.com/office/drawing/2014/main" id="{6004C02A-B420-CF4B-D5CD-94A3DC261F5F}"/>
                </a:ext>
              </a:extLst>
            </p:cNvPr>
            <p:cNvSpPr/>
            <p:nvPr/>
          </p:nvSpPr>
          <p:spPr>
            <a:xfrm>
              <a:off x="7171203" y="196942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09" name="Freeform: Shape 6608">
              <a:extLst>
                <a:ext uri="{FF2B5EF4-FFF2-40B4-BE49-F238E27FC236}">
                  <a16:creationId xmlns:a16="http://schemas.microsoft.com/office/drawing/2014/main" id="{93079218-14C4-0B3F-E8FB-204EC12DEEE0}"/>
                </a:ext>
              </a:extLst>
            </p:cNvPr>
            <p:cNvSpPr/>
            <p:nvPr/>
          </p:nvSpPr>
          <p:spPr>
            <a:xfrm>
              <a:off x="7171203" y="214093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0" name="Freeform: Shape 6609">
              <a:extLst>
                <a:ext uri="{FF2B5EF4-FFF2-40B4-BE49-F238E27FC236}">
                  <a16:creationId xmlns:a16="http://schemas.microsoft.com/office/drawing/2014/main" id="{FEBD6591-0E6A-4062-DF42-5518AEFDFD02}"/>
                </a:ext>
              </a:extLst>
            </p:cNvPr>
            <p:cNvSpPr/>
            <p:nvPr/>
          </p:nvSpPr>
          <p:spPr>
            <a:xfrm>
              <a:off x="7171203" y="231243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1" name="Freeform: Shape 6610">
              <a:extLst>
                <a:ext uri="{FF2B5EF4-FFF2-40B4-BE49-F238E27FC236}">
                  <a16:creationId xmlns:a16="http://schemas.microsoft.com/office/drawing/2014/main" id="{B365A270-C014-48EA-F0D2-5B6E83CB316F}"/>
                </a:ext>
              </a:extLst>
            </p:cNvPr>
            <p:cNvSpPr/>
            <p:nvPr/>
          </p:nvSpPr>
          <p:spPr>
            <a:xfrm>
              <a:off x="7171203" y="247918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12" name="Freeform: Shape 6611">
              <a:extLst>
                <a:ext uri="{FF2B5EF4-FFF2-40B4-BE49-F238E27FC236}">
                  <a16:creationId xmlns:a16="http://schemas.microsoft.com/office/drawing/2014/main" id="{47A1DA13-C1B2-96B2-03A2-DFC2E1BBDA0C}"/>
                </a:ext>
              </a:extLst>
            </p:cNvPr>
            <p:cNvSpPr/>
            <p:nvPr/>
          </p:nvSpPr>
          <p:spPr>
            <a:xfrm>
              <a:off x="7171203" y="26506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3" name="Freeform: Shape 6612">
              <a:extLst>
                <a:ext uri="{FF2B5EF4-FFF2-40B4-BE49-F238E27FC236}">
                  <a16:creationId xmlns:a16="http://schemas.microsoft.com/office/drawing/2014/main" id="{78EC1AB3-3378-921F-4211-A3409BE19717}"/>
                </a:ext>
              </a:extLst>
            </p:cNvPr>
            <p:cNvSpPr/>
            <p:nvPr/>
          </p:nvSpPr>
          <p:spPr>
            <a:xfrm>
              <a:off x="7171203" y="28221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4" name="Freeform: Shape 6613">
              <a:extLst>
                <a:ext uri="{FF2B5EF4-FFF2-40B4-BE49-F238E27FC236}">
                  <a16:creationId xmlns:a16="http://schemas.microsoft.com/office/drawing/2014/main" id="{D1C8A677-92FE-593A-069D-D9C8D38F5528}"/>
                </a:ext>
              </a:extLst>
            </p:cNvPr>
            <p:cNvSpPr/>
            <p:nvPr/>
          </p:nvSpPr>
          <p:spPr>
            <a:xfrm>
              <a:off x="7171203" y="299370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5" name="Freeform: Shape 6614">
              <a:extLst>
                <a:ext uri="{FF2B5EF4-FFF2-40B4-BE49-F238E27FC236}">
                  <a16:creationId xmlns:a16="http://schemas.microsoft.com/office/drawing/2014/main" id="{15D52C85-1DF0-1086-8C80-5E66A7ECF2CA}"/>
                </a:ext>
              </a:extLst>
            </p:cNvPr>
            <p:cNvSpPr/>
            <p:nvPr/>
          </p:nvSpPr>
          <p:spPr>
            <a:xfrm>
              <a:off x="7171203" y="316044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16" name="Freeform: Shape 6615">
              <a:extLst>
                <a:ext uri="{FF2B5EF4-FFF2-40B4-BE49-F238E27FC236}">
                  <a16:creationId xmlns:a16="http://schemas.microsoft.com/office/drawing/2014/main" id="{DA2548FC-3123-0B8C-50B8-0091FCF38685}"/>
                </a:ext>
              </a:extLst>
            </p:cNvPr>
            <p:cNvSpPr/>
            <p:nvPr/>
          </p:nvSpPr>
          <p:spPr>
            <a:xfrm>
              <a:off x="7171203" y="333195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7" name="Freeform: Shape 6616">
              <a:extLst>
                <a:ext uri="{FF2B5EF4-FFF2-40B4-BE49-F238E27FC236}">
                  <a16:creationId xmlns:a16="http://schemas.microsoft.com/office/drawing/2014/main" id="{ABE47079-028D-6B75-00ED-1DF0916A9BDB}"/>
                </a:ext>
              </a:extLst>
            </p:cNvPr>
            <p:cNvSpPr/>
            <p:nvPr/>
          </p:nvSpPr>
          <p:spPr>
            <a:xfrm>
              <a:off x="7171203" y="350346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8" name="Freeform: Shape 6617">
              <a:extLst>
                <a:ext uri="{FF2B5EF4-FFF2-40B4-BE49-F238E27FC236}">
                  <a16:creationId xmlns:a16="http://schemas.microsoft.com/office/drawing/2014/main" id="{603891BF-ED99-351A-DEF8-D96CB508E89D}"/>
                </a:ext>
              </a:extLst>
            </p:cNvPr>
            <p:cNvSpPr/>
            <p:nvPr/>
          </p:nvSpPr>
          <p:spPr>
            <a:xfrm>
              <a:off x="7171203" y="367497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9" name="Freeform: Shape 6618">
              <a:extLst>
                <a:ext uri="{FF2B5EF4-FFF2-40B4-BE49-F238E27FC236}">
                  <a16:creationId xmlns:a16="http://schemas.microsoft.com/office/drawing/2014/main" id="{BEAE6D16-221B-5E00-8C01-475F50077080}"/>
                </a:ext>
              </a:extLst>
            </p:cNvPr>
            <p:cNvSpPr/>
            <p:nvPr/>
          </p:nvSpPr>
          <p:spPr>
            <a:xfrm>
              <a:off x="7171203" y="38417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0" name="Freeform: Shape 6619">
              <a:extLst>
                <a:ext uri="{FF2B5EF4-FFF2-40B4-BE49-F238E27FC236}">
                  <a16:creationId xmlns:a16="http://schemas.microsoft.com/office/drawing/2014/main" id="{DDD3AF07-CEBE-A962-4A60-E14A97065794}"/>
                </a:ext>
              </a:extLst>
            </p:cNvPr>
            <p:cNvSpPr/>
            <p:nvPr/>
          </p:nvSpPr>
          <p:spPr>
            <a:xfrm>
              <a:off x="7171203" y="401322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1" name="Freeform: Shape 6620">
              <a:extLst>
                <a:ext uri="{FF2B5EF4-FFF2-40B4-BE49-F238E27FC236}">
                  <a16:creationId xmlns:a16="http://schemas.microsoft.com/office/drawing/2014/main" id="{39039232-7818-4DDF-4E63-7983E87A1A16}"/>
                </a:ext>
              </a:extLst>
            </p:cNvPr>
            <p:cNvSpPr/>
            <p:nvPr/>
          </p:nvSpPr>
          <p:spPr>
            <a:xfrm>
              <a:off x="7171203" y="418473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2" name="Freeform: Shape 6621">
              <a:extLst>
                <a:ext uri="{FF2B5EF4-FFF2-40B4-BE49-F238E27FC236}">
                  <a16:creationId xmlns:a16="http://schemas.microsoft.com/office/drawing/2014/main" id="{550B6962-E8F6-0A5C-7F68-4972527E7F4A}"/>
                </a:ext>
              </a:extLst>
            </p:cNvPr>
            <p:cNvSpPr/>
            <p:nvPr/>
          </p:nvSpPr>
          <p:spPr>
            <a:xfrm>
              <a:off x="7171203" y="435147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23" name="Freeform: Shape 6622">
              <a:extLst>
                <a:ext uri="{FF2B5EF4-FFF2-40B4-BE49-F238E27FC236}">
                  <a16:creationId xmlns:a16="http://schemas.microsoft.com/office/drawing/2014/main" id="{264A083C-3BF2-558C-9458-73F31309C13C}"/>
                </a:ext>
              </a:extLst>
            </p:cNvPr>
            <p:cNvSpPr/>
            <p:nvPr/>
          </p:nvSpPr>
          <p:spPr>
            <a:xfrm>
              <a:off x="7171203" y="452298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4" name="Freeform: Shape 6623">
              <a:extLst>
                <a:ext uri="{FF2B5EF4-FFF2-40B4-BE49-F238E27FC236}">
                  <a16:creationId xmlns:a16="http://schemas.microsoft.com/office/drawing/2014/main" id="{89F035B6-050C-5E4C-6712-CA92CA6847D1}"/>
                </a:ext>
              </a:extLst>
            </p:cNvPr>
            <p:cNvSpPr/>
            <p:nvPr/>
          </p:nvSpPr>
          <p:spPr>
            <a:xfrm>
              <a:off x="7171203" y="469448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5" name="Freeform: Shape 6624">
              <a:extLst>
                <a:ext uri="{FF2B5EF4-FFF2-40B4-BE49-F238E27FC236}">
                  <a16:creationId xmlns:a16="http://schemas.microsoft.com/office/drawing/2014/main" id="{9E277281-995D-DECB-903E-8ABD45F4833B}"/>
                </a:ext>
              </a:extLst>
            </p:cNvPr>
            <p:cNvSpPr/>
            <p:nvPr/>
          </p:nvSpPr>
          <p:spPr>
            <a:xfrm>
              <a:off x="7171203" y="486599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6" name="Freeform: Shape 6625">
              <a:extLst>
                <a:ext uri="{FF2B5EF4-FFF2-40B4-BE49-F238E27FC236}">
                  <a16:creationId xmlns:a16="http://schemas.microsoft.com/office/drawing/2014/main" id="{96131563-E1D5-A55D-E597-7C778BC9D309}"/>
                </a:ext>
              </a:extLst>
            </p:cNvPr>
            <p:cNvSpPr/>
            <p:nvPr/>
          </p:nvSpPr>
          <p:spPr>
            <a:xfrm>
              <a:off x="7171203" y="503274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27" name="Freeform: Shape 6626">
              <a:extLst>
                <a:ext uri="{FF2B5EF4-FFF2-40B4-BE49-F238E27FC236}">
                  <a16:creationId xmlns:a16="http://schemas.microsoft.com/office/drawing/2014/main" id="{568D63CA-6927-DF81-AB02-2637558B1211}"/>
                </a:ext>
              </a:extLst>
            </p:cNvPr>
            <p:cNvSpPr/>
            <p:nvPr/>
          </p:nvSpPr>
          <p:spPr>
            <a:xfrm>
              <a:off x="7171203" y="520424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8" name="Freeform: Shape 6627">
              <a:extLst>
                <a:ext uri="{FF2B5EF4-FFF2-40B4-BE49-F238E27FC236}">
                  <a16:creationId xmlns:a16="http://schemas.microsoft.com/office/drawing/2014/main" id="{9EDD0253-3638-39D4-4894-915DD9F874CE}"/>
                </a:ext>
              </a:extLst>
            </p:cNvPr>
            <p:cNvSpPr/>
            <p:nvPr/>
          </p:nvSpPr>
          <p:spPr>
            <a:xfrm>
              <a:off x="7171203" y="537575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29" name="Freeform: Shape 6628">
              <a:extLst>
                <a:ext uri="{FF2B5EF4-FFF2-40B4-BE49-F238E27FC236}">
                  <a16:creationId xmlns:a16="http://schemas.microsoft.com/office/drawing/2014/main" id="{4D9F3160-AB17-0A06-9020-ACC5745020AB}"/>
                </a:ext>
              </a:extLst>
            </p:cNvPr>
            <p:cNvSpPr/>
            <p:nvPr/>
          </p:nvSpPr>
          <p:spPr>
            <a:xfrm>
              <a:off x="7171203" y="554249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630" name="Freeform: Shape 6629">
              <a:extLst>
                <a:ext uri="{FF2B5EF4-FFF2-40B4-BE49-F238E27FC236}">
                  <a16:creationId xmlns:a16="http://schemas.microsoft.com/office/drawing/2014/main" id="{3B626C7C-4814-6A6D-3116-792BFAF2DD9D}"/>
                </a:ext>
              </a:extLst>
            </p:cNvPr>
            <p:cNvSpPr/>
            <p:nvPr/>
          </p:nvSpPr>
          <p:spPr>
            <a:xfrm>
              <a:off x="7171203" y="57140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1" name="Freeform: Shape 6630">
              <a:extLst>
                <a:ext uri="{FF2B5EF4-FFF2-40B4-BE49-F238E27FC236}">
                  <a16:creationId xmlns:a16="http://schemas.microsoft.com/office/drawing/2014/main" id="{E6CC7433-9BE3-B19D-9C5B-312E32D34A06}"/>
                </a:ext>
              </a:extLst>
            </p:cNvPr>
            <p:cNvSpPr/>
            <p:nvPr/>
          </p:nvSpPr>
          <p:spPr>
            <a:xfrm>
              <a:off x="7171203" y="588551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2" name="Freeform: Shape 6631">
              <a:extLst>
                <a:ext uri="{FF2B5EF4-FFF2-40B4-BE49-F238E27FC236}">
                  <a16:creationId xmlns:a16="http://schemas.microsoft.com/office/drawing/2014/main" id="{D3EEF2BD-1DB7-5907-8953-35D5CDCD968A}"/>
                </a:ext>
              </a:extLst>
            </p:cNvPr>
            <p:cNvSpPr/>
            <p:nvPr/>
          </p:nvSpPr>
          <p:spPr>
            <a:xfrm>
              <a:off x="7171203" y="605702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3" name="Freeform: Shape 6632">
              <a:extLst>
                <a:ext uri="{FF2B5EF4-FFF2-40B4-BE49-F238E27FC236}">
                  <a16:creationId xmlns:a16="http://schemas.microsoft.com/office/drawing/2014/main" id="{AC3E8EE7-E965-ADA3-5979-28E8FA84D71C}"/>
                </a:ext>
              </a:extLst>
            </p:cNvPr>
            <p:cNvSpPr/>
            <p:nvPr/>
          </p:nvSpPr>
          <p:spPr>
            <a:xfrm>
              <a:off x="7171203" y="622376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634" name="Freeform: Shape 6633">
              <a:extLst>
                <a:ext uri="{FF2B5EF4-FFF2-40B4-BE49-F238E27FC236}">
                  <a16:creationId xmlns:a16="http://schemas.microsoft.com/office/drawing/2014/main" id="{C55621F4-2610-E122-BBEF-E9EEEF759053}"/>
                </a:ext>
              </a:extLst>
            </p:cNvPr>
            <p:cNvSpPr/>
            <p:nvPr/>
          </p:nvSpPr>
          <p:spPr>
            <a:xfrm>
              <a:off x="7171203" y="639527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5" name="Freeform: Shape 6634">
              <a:extLst>
                <a:ext uri="{FF2B5EF4-FFF2-40B4-BE49-F238E27FC236}">
                  <a16:creationId xmlns:a16="http://schemas.microsoft.com/office/drawing/2014/main" id="{B91C65CF-185F-D743-2379-AB967435651C}"/>
                </a:ext>
              </a:extLst>
            </p:cNvPr>
            <p:cNvSpPr/>
            <p:nvPr/>
          </p:nvSpPr>
          <p:spPr>
            <a:xfrm>
              <a:off x="7171204" y="656677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6" name="Freeform: Shape 6635">
              <a:extLst>
                <a:ext uri="{FF2B5EF4-FFF2-40B4-BE49-F238E27FC236}">
                  <a16:creationId xmlns:a16="http://schemas.microsoft.com/office/drawing/2014/main" id="{2044973F-6520-9AC8-B62D-D24B6A60463A}"/>
                </a:ext>
              </a:extLst>
            </p:cNvPr>
            <p:cNvSpPr/>
            <p:nvPr/>
          </p:nvSpPr>
          <p:spPr>
            <a:xfrm>
              <a:off x="7337947" y="9499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37" name="Freeform: Shape 6636">
              <a:extLst>
                <a:ext uri="{FF2B5EF4-FFF2-40B4-BE49-F238E27FC236}">
                  <a16:creationId xmlns:a16="http://schemas.microsoft.com/office/drawing/2014/main" id="{BA45AF31-96CB-9D03-B214-9CEB1C743C3B}"/>
                </a:ext>
              </a:extLst>
            </p:cNvPr>
            <p:cNvSpPr/>
            <p:nvPr/>
          </p:nvSpPr>
          <p:spPr>
            <a:xfrm>
              <a:off x="7337947" y="11214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38" name="Freeform: Shape 6637">
              <a:extLst>
                <a:ext uri="{FF2B5EF4-FFF2-40B4-BE49-F238E27FC236}">
                  <a16:creationId xmlns:a16="http://schemas.microsoft.com/office/drawing/2014/main" id="{CCEF9C18-A6FB-C540-08DE-432BEA1C6EC8}"/>
                </a:ext>
              </a:extLst>
            </p:cNvPr>
            <p:cNvSpPr/>
            <p:nvPr/>
          </p:nvSpPr>
          <p:spPr>
            <a:xfrm>
              <a:off x="7337947" y="128815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39" name="Freeform: Shape 6638">
              <a:extLst>
                <a:ext uri="{FF2B5EF4-FFF2-40B4-BE49-F238E27FC236}">
                  <a16:creationId xmlns:a16="http://schemas.microsoft.com/office/drawing/2014/main" id="{D98E8E7B-A905-A9EF-961F-EB2C1A0F0FE9}"/>
                </a:ext>
              </a:extLst>
            </p:cNvPr>
            <p:cNvSpPr/>
            <p:nvPr/>
          </p:nvSpPr>
          <p:spPr>
            <a:xfrm>
              <a:off x="7337947" y="1459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0" name="Freeform: Shape 6639">
              <a:extLst>
                <a:ext uri="{FF2B5EF4-FFF2-40B4-BE49-F238E27FC236}">
                  <a16:creationId xmlns:a16="http://schemas.microsoft.com/office/drawing/2014/main" id="{9C30276C-2C55-E80B-EE02-F8F7BD298709}"/>
                </a:ext>
              </a:extLst>
            </p:cNvPr>
            <p:cNvSpPr/>
            <p:nvPr/>
          </p:nvSpPr>
          <p:spPr>
            <a:xfrm>
              <a:off x="7337947" y="16311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1" name="Freeform: Shape 6640">
              <a:extLst>
                <a:ext uri="{FF2B5EF4-FFF2-40B4-BE49-F238E27FC236}">
                  <a16:creationId xmlns:a16="http://schemas.microsoft.com/office/drawing/2014/main" id="{E1EFCFEF-35D3-F48D-A113-1721C3ACDCFC}"/>
                </a:ext>
              </a:extLst>
            </p:cNvPr>
            <p:cNvSpPr/>
            <p:nvPr/>
          </p:nvSpPr>
          <p:spPr>
            <a:xfrm>
              <a:off x="7337947" y="18026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2" name="Freeform: Shape 6641">
              <a:extLst>
                <a:ext uri="{FF2B5EF4-FFF2-40B4-BE49-F238E27FC236}">
                  <a16:creationId xmlns:a16="http://schemas.microsoft.com/office/drawing/2014/main" id="{B039E176-25E8-BA65-3D46-E79E84FA0AFD}"/>
                </a:ext>
              </a:extLst>
            </p:cNvPr>
            <p:cNvSpPr/>
            <p:nvPr/>
          </p:nvSpPr>
          <p:spPr>
            <a:xfrm>
              <a:off x="7337947" y="19694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43" name="Freeform: Shape 6642">
              <a:extLst>
                <a:ext uri="{FF2B5EF4-FFF2-40B4-BE49-F238E27FC236}">
                  <a16:creationId xmlns:a16="http://schemas.microsoft.com/office/drawing/2014/main" id="{418095BD-9241-D667-F574-91CD30BA5D09}"/>
                </a:ext>
              </a:extLst>
            </p:cNvPr>
            <p:cNvSpPr/>
            <p:nvPr/>
          </p:nvSpPr>
          <p:spPr>
            <a:xfrm>
              <a:off x="7337947" y="21409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4" name="Freeform: Shape 6643">
              <a:extLst>
                <a:ext uri="{FF2B5EF4-FFF2-40B4-BE49-F238E27FC236}">
                  <a16:creationId xmlns:a16="http://schemas.microsoft.com/office/drawing/2014/main" id="{15F15921-A1F1-95C6-84F0-3346C8D90EC5}"/>
                </a:ext>
              </a:extLst>
            </p:cNvPr>
            <p:cNvSpPr/>
            <p:nvPr/>
          </p:nvSpPr>
          <p:spPr>
            <a:xfrm>
              <a:off x="7337947" y="23124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5" name="Freeform: Shape 6644">
              <a:extLst>
                <a:ext uri="{FF2B5EF4-FFF2-40B4-BE49-F238E27FC236}">
                  <a16:creationId xmlns:a16="http://schemas.microsoft.com/office/drawing/2014/main" id="{5576C60D-A380-58DE-1EAB-4F7C6620B3E2}"/>
                </a:ext>
              </a:extLst>
            </p:cNvPr>
            <p:cNvSpPr/>
            <p:nvPr/>
          </p:nvSpPr>
          <p:spPr>
            <a:xfrm>
              <a:off x="7337947" y="24791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46" name="Freeform: Shape 6645">
              <a:extLst>
                <a:ext uri="{FF2B5EF4-FFF2-40B4-BE49-F238E27FC236}">
                  <a16:creationId xmlns:a16="http://schemas.microsoft.com/office/drawing/2014/main" id="{F7236640-FE24-F9FF-16B7-4FF66F62F538}"/>
                </a:ext>
              </a:extLst>
            </p:cNvPr>
            <p:cNvSpPr/>
            <p:nvPr/>
          </p:nvSpPr>
          <p:spPr>
            <a:xfrm>
              <a:off x="7337947" y="2650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7" name="Freeform: Shape 6646">
              <a:extLst>
                <a:ext uri="{FF2B5EF4-FFF2-40B4-BE49-F238E27FC236}">
                  <a16:creationId xmlns:a16="http://schemas.microsoft.com/office/drawing/2014/main" id="{EA0E2E58-9C09-7974-F021-EB215103DEA8}"/>
                </a:ext>
              </a:extLst>
            </p:cNvPr>
            <p:cNvSpPr/>
            <p:nvPr/>
          </p:nvSpPr>
          <p:spPr>
            <a:xfrm>
              <a:off x="7337947" y="28221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8" name="Freeform: Shape 6647">
              <a:extLst>
                <a:ext uri="{FF2B5EF4-FFF2-40B4-BE49-F238E27FC236}">
                  <a16:creationId xmlns:a16="http://schemas.microsoft.com/office/drawing/2014/main" id="{61589A4D-23BA-A66F-DFFE-982247F2D167}"/>
                </a:ext>
              </a:extLst>
            </p:cNvPr>
            <p:cNvSpPr/>
            <p:nvPr/>
          </p:nvSpPr>
          <p:spPr>
            <a:xfrm>
              <a:off x="7337947" y="29937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9" name="Freeform: Shape 6648">
              <a:extLst>
                <a:ext uri="{FF2B5EF4-FFF2-40B4-BE49-F238E27FC236}">
                  <a16:creationId xmlns:a16="http://schemas.microsoft.com/office/drawing/2014/main" id="{99714013-2646-BD57-793C-84A38B1DBF2D}"/>
                </a:ext>
              </a:extLst>
            </p:cNvPr>
            <p:cNvSpPr/>
            <p:nvPr/>
          </p:nvSpPr>
          <p:spPr>
            <a:xfrm>
              <a:off x="7337947" y="316044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50" name="Freeform: Shape 6649">
              <a:extLst>
                <a:ext uri="{FF2B5EF4-FFF2-40B4-BE49-F238E27FC236}">
                  <a16:creationId xmlns:a16="http://schemas.microsoft.com/office/drawing/2014/main" id="{0E020571-5F0B-A868-0DF8-B1C85DD41CCF}"/>
                </a:ext>
              </a:extLst>
            </p:cNvPr>
            <p:cNvSpPr/>
            <p:nvPr/>
          </p:nvSpPr>
          <p:spPr>
            <a:xfrm>
              <a:off x="7337947" y="33319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1" name="Freeform: Shape 6650">
              <a:extLst>
                <a:ext uri="{FF2B5EF4-FFF2-40B4-BE49-F238E27FC236}">
                  <a16:creationId xmlns:a16="http://schemas.microsoft.com/office/drawing/2014/main" id="{44C2043C-1D80-7361-2270-AF186CB4ED84}"/>
                </a:ext>
              </a:extLst>
            </p:cNvPr>
            <p:cNvSpPr/>
            <p:nvPr/>
          </p:nvSpPr>
          <p:spPr>
            <a:xfrm>
              <a:off x="7337947" y="35034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2" name="Freeform: Shape 6651">
              <a:extLst>
                <a:ext uri="{FF2B5EF4-FFF2-40B4-BE49-F238E27FC236}">
                  <a16:creationId xmlns:a16="http://schemas.microsoft.com/office/drawing/2014/main" id="{CEE0C9C0-B7B6-8DEE-62C8-5B955F469513}"/>
                </a:ext>
              </a:extLst>
            </p:cNvPr>
            <p:cNvSpPr/>
            <p:nvPr/>
          </p:nvSpPr>
          <p:spPr>
            <a:xfrm>
              <a:off x="7337947" y="36749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3" name="Freeform: Shape 6652">
              <a:extLst>
                <a:ext uri="{FF2B5EF4-FFF2-40B4-BE49-F238E27FC236}">
                  <a16:creationId xmlns:a16="http://schemas.microsoft.com/office/drawing/2014/main" id="{37DF3EFC-074B-19F0-D645-9BADE56B2BB1}"/>
                </a:ext>
              </a:extLst>
            </p:cNvPr>
            <p:cNvSpPr/>
            <p:nvPr/>
          </p:nvSpPr>
          <p:spPr>
            <a:xfrm>
              <a:off x="7337947" y="38417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4" name="Freeform: Shape 6653">
              <a:extLst>
                <a:ext uri="{FF2B5EF4-FFF2-40B4-BE49-F238E27FC236}">
                  <a16:creationId xmlns:a16="http://schemas.microsoft.com/office/drawing/2014/main" id="{EE7F41F9-943B-7BED-F724-E7941C871E2D}"/>
                </a:ext>
              </a:extLst>
            </p:cNvPr>
            <p:cNvSpPr/>
            <p:nvPr/>
          </p:nvSpPr>
          <p:spPr>
            <a:xfrm>
              <a:off x="7337947" y="40132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5" name="Freeform: Shape 6654">
              <a:extLst>
                <a:ext uri="{FF2B5EF4-FFF2-40B4-BE49-F238E27FC236}">
                  <a16:creationId xmlns:a16="http://schemas.microsoft.com/office/drawing/2014/main" id="{F71A0CBB-E472-E7AB-4F25-56A389E075A0}"/>
                </a:ext>
              </a:extLst>
            </p:cNvPr>
            <p:cNvSpPr/>
            <p:nvPr/>
          </p:nvSpPr>
          <p:spPr>
            <a:xfrm>
              <a:off x="7337947" y="41847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6" name="Freeform: Shape 6655">
              <a:extLst>
                <a:ext uri="{FF2B5EF4-FFF2-40B4-BE49-F238E27FC236}">
                  <a16:creationId xmlns:a16="http://schemas.microsoft.com/office/drawing/2014/main" id="{FBA55049-CE33-CE99-6CFB-B13FE7553085}"/>
                </a:ext>
              </a:extLst>
            </p:cNvPr>
            <p:cNvSpPr/>
            <p:nvPr/>
          </p:nvSpPr>
          <p:spPr>
            <a:xfrm>
              <a:off x="7337947" y="43514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57" name="Freeform: Shape 6656">
              <a:extLst>
                <a:ext uri="{FF2B5EF4-FFF2-40B4-BE49-F238E27FC236}">
                  <a16:creationId xmlns:a16="http://schemas.microsoft.com/office/drawing/2014/main" id="{2D45BB28-00EB-8A99-F79D-6AFB849D89AB}"/>
                </a:ext>
              </a:extLst>
            </p:cNvPr>
            <p:cNvSpPr/>
            <p:nvPr/>
          </p:nvSpPr>
          <p:spPr>
            <a:xfrm>
              <a:off x="7337947" y="45229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8" name="Freeform: Shape 6657">
              <a:extLst>
                <a:ext uri="{FF2B5EF4-FFF2-40B4-BE49-F238E27FC236}">
                  <a16:creationId xmlns:a16="http://schemas.microsoft.com/office/drawing/2014/main" id="{E07DAA99-2779-685F-10C2-FFA1853B51FC}"/>
                </a:ext>
              </a:extLst>
            </p:cNvPr>
            <p:cNvSpPr/>
            <p:nvPr/>
          </p:nvSpPr>
          <p:spPr>
            <a:xfrm>
              <a:off x="7337947" y="46944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9" name="Freeform: Shape 6658">
              <a:extLst>
                <a:ext uri="{FF2B5EF4-FFF2-40B4-BE49-F238E27FC236}">
                  <a16:creationId xmlns:a16="http://schemas.microsoft.com/office/drawing/2014/main" id="{9C836EC7-091D-2967-95E8-82D9A256B6F8}"/>
                </a:ext>
              </a:extLst>
            </p:cNvPr>
            <p:cNvSpPr/>
            <p:nvPr/>
          </p:nvSpPr>
          <p:spPr>
            <a:xfrm>
              <a:off x="7337947" y="48659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60" name="Freeform: Shape 6659">
              <a:extLst>
                <a:ext uri="{FF2B5EF4-FFF2-40B4-BE49-F238E27FC236}">
                  <a16:creationId xmlns:a16="http://schemas.microsoft.com/office/drawing/2014/main" id="{2B17596A-EB5E-7AA8-8DA6-DC783EAD0D6B}"/>
                </a:ext>
              </a:extLst>
            </p:cNvPr>
            <p:cNvSpPr/>
            <p:nvPr/>
          </p:nvSpPr>
          <p:spPr>
            <a:xfrm>
              <a:off x="7337947" y="503273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61" name="Freeform: Shape 6660">
              <a:extLst>
                <a:ext uri="{FF2B5EF4-FFF2-40B4-BE49-F238E27FC236}">
                  <a16:creationId xmlns:a16="http://schemas.microsoft.com/office/drawing/2014/main" id="{7A9621E2-F000-6B89-CA05-54EF909606D8}"/>
                </a:ext>
              </a:extLst>
            </p:cNvPr>
            <p:cNvSpPr/>
            <p:nvPr/>
          </p:nvSpPr>
          <p:spPr>
            <a:xfrm>
              <a:off x="7337947" y="52042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62" name="Freeform: Shape 6661">
              <a:extLst>
                <a:ext uri="{FF2B5EF4-FFF2-40B4-BE49-F238E27FC236}">
                  <a16:creationId xmlns:a16="http://schemas.microsoft.com/office/drawing/2014/main" id="{E690F8E7-E563-A6AD-B536-7A38911E43C1}"/>
                </a:ext>
              </a:extLst>
            </p:cNvPr>
            <p:cNvSpPr/>
            <p:nvPr/>
          </p:nvSpPr>
          <p:spPr>
            <a:xfrm>
              <a:off x="7337947" y="53757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3" name="Freeform: Shape 6662">
              <a:extLst>
                <a:ext uri="{FF2B5EF4-FFF2-40B4-BE49-F238E27FC236}">
                  <a16:creationId xmlns:a16="http://schemas.microsoft.com/office/drawing/2014/main" id="{320456D7-8B02-AE6A-9B24-C09EA536CDA3}"/>
                </a:ext>
              </a:extLst>
            </p:cNvPr>
            <p:cNvSpPr/>
            <p:nvPr/>
          </p:nvSpPr>
          <p:spPr>
            <a:xfrm>
              <a:off x="7337947" y="554249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664" name="Freeform: Shape 6663">
              <a:extLst>
                <a:ext uri="{FF2B5EF4-FFF2-40B4-BE49-F238E27FC236}">
                  <a16:creationId xmlns:a16="http://schemas.microsoft.com/office/drawing/2014/main" id="{75978B23-7EE0-A0B7-48A8-AC514EA59ABA}"/>
                </a:ext>
              </a:extLst>
            </p:cNvPr>
            <p:cNvSpPr/>
            <p:nvPr/>
          </p:nvSpPr>
          <p:spPr>
            <a:xfrm>
              <a:off x="7337947" y="5714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5" name="Freeform: Shape 6664">
              <a:extLst>
                <a:ext uri="{FF2B5EF4-FFF2-40B4-BE49-F238E27FC236}">
                  <a16:creationId xmlns:a16="http://schemas.microsoft.com/office/drawing/2014/main" id="{F65F16EA-803E-A22D-40C4-67BDEFAABDB0}"/>
                </a:ext>
              </a:extLst>
            </p:cNvPr>
            <p:cNvSpPr/>
            <p:nvPr/>
          </p:nvSpPr>
          <p:spPr>
            <a:xfrm>
              <a:off x="7337947" y="58855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6" name="Freeform: Shape 6665">
              <a:extLst>
                <a:ext uri="{FF2B5EF4-FFF2-40B4-BE49-F238E27FC236}">
                  <a16:creationId xmlns:a16="http://schemas.microsoft.com/office/drawing/2014/main" id="{55624CBF-8A74-A0BF-D4F3-0F18564B72B0}"/>
                </a:ext>
              </a:extLst>
            </p:cNvPr>
            <p:cNvSpPr/>
            <p:nvPr/>
          </p:nvSpPr>
          <p:spPr>
            <a:xfrm>
              <a:off x="7337947" y="6057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7" name="Freeform: Shape 6666">
              <a:extLst>
                <a:ext uri="{FF2B5EF4-FFF2-40B4-BE49-F238E27FC236}">
                  <a16:creationId xmlns:a16="http://schemas.microsoft.com/office/drawing/2014/main" id="{F25EC910-01F3-F44E-6520-4BDA362C5829}"/>
                </a:ext>
              </a:extLst>
            </p:cNvPr>
            <p:cNvSpPr/>
            <p:nvPr/>
          </p:nvSpPr>
          <p:spPr>
            <a:xfrm>
              <a:off x="7337947" y="62237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668" name="Freeform: Shape 6667">
              <a:extLst>
                <a:ext uri="{FF2B5EF4-FFF2-40B4-BE49-F238E27FC236}">
                  <a16:creationId xmlns:a16="http://schemas.microsoft.com/office/drawing/2014/main" id="{F03AA781-6772-B548-5278-D9E3CD039D47}"/>
                </a:ext>
              </a:extLst>
            </p:cNvPr>
            <p:cNvSpPr/>
            <p:nvPr/>
          </p:nvSpPr>
          <p:spPr>
            <a:xfrm>
              <a:off x="7337948" y="63952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9" name="Freeform: Shape 6668">
              <a:extLst>
                <a:ext uri="{FF2B5EF4-FFF2-40B4-BE49-F238E27FC236}">
                  <a16:creationId xmlns:a16="http://schemas.microsoft.com/office/drawing/2014/main" id="{23DCEEAE-484D-9447-82D2-71FC5D7B8F52}"/>
                </a:ext>
              </a:extLst>
            </p:cNvPr>
            <p:cNvSpPr/>
            <p:nvPr/>
          </p:nvSpPr>
          <p:spPr>
            <a:xfrm>
              <a:off x="7337949" y="65667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70" name="Freeform: Shape 6669">
              <a:extLst>
                <a:ext uri="{FF2B5EF4-FFF2-40B4-BE49-F238E27FC236}">
                  <a16:creationId xmlns:a16="http://schemas.microsoft.com/office/drawing/2014/main" id="{F82BB838-E640-B670-7D11-43B7EA109221}"/>
                </a:ext>
              </a:extLst>
            </p:cNvPr>
            <p:cNvSpPr/>
            <p:nvPr/>
          </p:nvSpPr>
          <p:spPr>
            <a:xfrm>
              <a:off x="7499929" y="9499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1" name="Freeform: Shape 6670">
              <a:extLst>
                <a:ext uri="{FF2B5EF4-FFF2-40B4-BE49-F238E27FC236}">
                  <a16:creationId xmlns:a16="http://schemas.microsoft.com/office/drawing/2014/main" id="{612F0826-0CD3-6F49-5E0C-1EDAA01605E7}"/>
                </a:ext>
              </a:extLst>
            </p:cNvPr>
            <p:cNvSpPr/>
            <p:nvPr/>
          </p:nvSpPr>
          <p:spPr>
            <a:xfrm>
              <a:off x="7499929" y="11214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2" name="Freeform: Shape 6671">
              <a:extLst>
                <a:ext uri="{FF2B5EF4-FFF2-40B4-BE49-F238E27FC236}">
                  <a16:creationId xmlns:a16="http://schemas.microsoft.com/office/drawing/2014/main" id="{8148A18A-E43C-D604-F0ED-B598BF1D1940}"/>
                </a:ext>
              </a:extLst>
            </p:cNvPr>
            <p:cNvSpPr/>
            <p:nvPr/>
          </p:nvSpPr>
          <p:spPr>
            <a:xfrm>
              <a:off x="7499929" y="128815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73" name="Freeform: Shape 6672">
              <a:extLst>
                <a:ext uri="{FF2B5EF4-FFF2-40B4-BE49-F238E27FC236}">
                  <a16:creationId xmlns:a16="http://schemas.microsoft.com/office/drawing/2014/main" id="{5246C420-515E-A9CA-079A-F999CB9A8C50}"/>
                </a:ext>
              </a:extLst>
            </p:cNvPr>
            <p:cNvSpPr/>
            <p:nvPr/>
          </p:nvSpPr>
          <p:spPr>
            <a:xfrm>
              <a:off x="7499929" y="14596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4" name="Freeform: Shape 6673">
              <a:extLst>
                <a:ext uri="{FF2B5EF4-FFF2-40B4-BE49-F238E27FC236}">
                  <a16:creationId xmlns:a16="http://schemas.microsoft.com/office/drawing/2014/main" id="{F6EE2AFF-F40F-3F09-5212-93DF50A86CD6}"/>
                </a:ext>
              </a:extLst>
            </p:cNvPr>
            <p:cNvSpPr/>
            <p:nvPr/>
          </p:nvSpPr>
          <p:spPr>
            <a:xfrm>
              <a:off x="7499929" y="16311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5" name="Freeform: Shape 6674">
              <a:extLst>
                <a:ext uri="{FF2B5EF4-FFF2-40B4-BE49-F238E27FC236}">
                  <a16:creationId xmlns:a16="http://schemas.microsoft.com/office/drawing/2014/main" id="{3925CE4E-86B6-3EED-AB15-5B623EF62B03}"/>
                </a:ext>
              </a:extLst>
            </p:cNvPr>
            <p:cNvSpPr/>
            <p:nvPr/>
          </p:nvSpPr>
          <p:spPr>
            <a:xfrm>
              <a:off x="7499929" y="18026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6" name="Freeform: Shape 6675">
              <a:extLst>
                <a:ext uri="{FF2B5EF4-FFF2-40B4-BE49-F238E27FC236}">
                  <a16:creationId xmlns:a16="http://schemas.microsoft.com/office/drawing/2014/main" id="{9FB03EE6-C238-6472-8D11-E5FCE414F215}"/>
                </a:ext>
              </a:extLst>
            </p:cNvPr>
            <p:cNvSpPr/>
            <p:nvPr/>
          </p:nvSpPr>
          <p:spPr>
            <a:xfrm>
              <a:off x="7499929" y="196942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77" name="Freeform: Shape 6676">
              <a:extLst>
                <a:ext uri="{FF2B5EF4-FFF2-40B4-BE49-F238E27FC236}">
                  <a16:creationId xmlns:a16="http://schemas.microsoft.com/office/drawing/2014/main" id="{C43A4634-56EF-2914-848B-3808E697E693}"/>
                </a:ext>
              </a:extLst>
            </p:cNvPr>
            <p:cNvSpPr/>
            <p:nvPr/>
          </p:nvSpPr>
          <p:spPr>
            <a:xfrm>
              <a:off x="7499929" y="21409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8" name="Freeform: Shape 6677">
              <a:extLst>
                <a:ext uri="{FF2B5EF4-FFF2-40B4-BE49-F238E27FC236}">
                  <a16:creationId xmlns:a16="http://schemas.microsoft.com/office/drawing/2014/main" id="{85486E63-2952-F713-F817-40B3B255DED4}"/>
                </a:ext>
              </a:extLst>
            </p:cNvPr>
            <p:cNvSpPr/>
            <p:nvPr/>
          </p:nvSpPr>
          <p:spPr>
            <a:xfrm>
              <a:off x="7499929" y="23124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9" name="Freeform: Shape 6678">
              <a:extLst>
                <a:ext uri="{FF2B5EF4-FFF2-40B4-BE49-F238E27FC236}">
                  <a16:creationId xmlns:a16="http://schemas.microsoft.com/office/drawing/2014/main" id="{FFAC4924-1948-23A8-A875-D0EE9BA607FA}"/>
                </a:ext>
              </a:extLst>
            </p:cNvPr>
            <p:cNvSpPr/>
            <p:nvPr/>
          </p:nvSpPr>
          <p:spPr>
            <a:xfrm>
              <a:off x="7499929" y="24791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80" name="Freeform: Shape 6679">
              <a:extLst>
                <a:ext uri="{FF2B5EF4-FFF2-40B4-BE49-F238E27FC236}">
                  <a16:creationId xmlns:a16="http://schemas.microsoft.com/office/drawing/2014/main" id="{8BF1478A-F3DA-4A3C-C39F-2CF21A7F36FF}"/>
                </a:ext>
              </a:extLst>
            </p:cNvPr>
            <p:cNvSpPr/>
            <p:nvPr/>
          </p:nvSpPr>
          <p:spPr>
            <a:xfrm>
              <a:off x="7499929" y="2650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1" name="Freeform: Shape 6680">
              <a:extLst>
                <a:ext uri="{FF2B5EF4-FFF2-40B4-BE49-F238E27FC236}">
                  <a16:creationId xmlns:a16="http://schemas.microsoft.com/office/drawing/2014/main" id="{B86FDD3D-5439-9C4A-3186-FB1E29CC73DE}"/>
                </a:ext>
              </a:extLst>
            </p:cNvPr>
            <p:cNvSpPr/>
            <p:nvPr/>
          </p:nvSpPr>
          <p:spPr>
            <a:xfrm>
              <a:off x="7499929" y="28221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2" name="Freeform: Shape 6681">
              <a:extLst>
                <a:ext uri="{FF2B5EF4-FFF2-40B4-BE49-F238E27FC236}">
                  <a16:creationId xmlns:a16="http://schemas.microsoft.com/office/drawing/2014/main" id="{3464D8DF-6512-E915-3F94-882A61643BF4}"/>
                </a:ext>
              </a:extLst>
            </p:cNvPr>
            <p:cNvSpPr/>
            <p:nvPr/>
          </p:nvSpPr>
          <p:spPr>
            <a:xfrm>
              <a:off x="7499929" y="2993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3" name="Freeform: Shape 6682">
              <a:extLst>
                <a:ext uri="{FF2B5EF4-FFF2-40B4-BE49-F238E27FC236}">
                  <a16:creationId xmlns:a16="http://schemas.microsoft.com/office/drawing/2014/main" id="{016A34ED-AA1A-8EF8-8B50-2858B962E9FA}"/>
                </a:ext>
              </a:extLst>
            </p:cNvPr>
            <p:cNvSpPr/>
            <p:nvPr/>
          </p:nvSpPr>
          <p:spPr>
            <a:xfrm>
              <a:off x="7499929" y="31604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84" name="Freeform: Shape 6683">
              <a:extLst>
                <a:ext uri="{FF2B5EF4-FFF2-40B4-BE49-F238E27FC236}">
                  <a16:creationId xmlns:a16="http://schemas.microsoft.com/office/drawing/2014/main" id="{BA0694FC-04D2-A680-C2B1-E0D0DFC09454}"/>
                </a:ext>
              </a:extLst>
            </p:cNvPr>
            <p:cNvSpPr/>
            <p:nvPr/>
          </p:nvSpPr>
          <p:spPr>
            <a:xfrm>
              <a:off x="7499929" y="33319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5" name="Freeform: Shape 6684">
              <a:extLst>
                <a:ext uri="{FF2B5EF4-FFF2-40B4-BE49-F238E27FC236}">
                  <a16:creationId xmlns:a16="http://schemas.microsoft.com/office/drawing/2014/main" id="{EF989483-0F62-1D3B-3798-ED3A5B531BFC}"/>
                </a:ext>
              </a:extLst>
            </p:cNvPr>
            <p:cNvSpPr/>
            <p:nvPr/>
          </p:nvSpPr>
          <p:spPr>
            <a:xfrm>
              <a:off x="7499929" y="35034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6" name="Freeform: Shape 6685">
              <a:extLst>
                <a:ext uri="{FF2B5EF4-FFF2-40B4-BE49-F238E27FC236}">
                  <a16:creationId xmlns:a16="http://schemas.microsoft.com/office/drawing/2014/main" id="{7F3C93E0-8B2F-8306-2400-D21B0DFDD2FD}"/>
                </a:ext>
              </a:extLst>
            </p:cNvPr>
            <p:cNvSpPr/>
            <p:nvPr/>
          </p:nvSpPr>
          <p:spPr>
            <a:xfrm>
              <a:off x="7499929" y="3674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7" name="Freeform: Shape 6686">
              <a:extLst>
                <a:ext uri="{FF2B5EF4-FFF2-40B4-BE49-F238E27FC236}">
                  <a16:creationId xmlns:a16="http://schemas.microsoft.com/office/drawing/2014/main" id="{FAD87C49-52DD-4F59-4F30-714EC3571C05}"/>
                </a:ext>
              </a:extLst>
            </p:cNvPr>
            <p:cNvSpPr/>
            <p:nvPr/>
          </p:nvSpPr>
          <p:spPr>
            <a:xfrm>
              <a:off x="7499929" y="3841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8" name="Freeform: Shape 6687">
              <a:extLst>
                <a:ext uri="{FF2B5EF4-FFF2-40B4-BE49-F238E27FC236}">
                  <a16:creationId xmlns:a16="http://schemas.microsoft.com/office/drawing/2014/main" id="{7823A78B-0F79-B014-73C7-B9E4C247FDD4}"/>
                </a:ext>
              </a:extLst>
            </p:cNvPr>
            <p:cNvSpPr/>
            <p:nvPr/>
          </p:nvSpPr>
          <p:spPr>
            <a:xfrm>
              <a:off x="7499929" y="40132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9" name="Freeform: Shape 6688">
              <a:extLst>
                <a:ext uri="{FF2B5EF4-FFF2-40B4-BE49-F238E27FC236}">
                  <a16:creationId xmlns:a16="http://schemas.microsoft.com/office/drawing/2014/main" id="{2795994B-7965-489E-1FEF-2C3821DD818A}"/>
                </a:ext>
              </a:extLst>
            </p:cNvPr>
            <p:cNvSpPr/>
            <p:nvPr/>
          </p:nvSpPr>
          <p:spPr>
            <a:xfrm>
              <a:off x="7499929" y="4184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0" name="Freeform: Shape 6689">
              <a:extLst>
                <a:ext uri="{FF2B5EF4-FFF2-40B4-BE49-F238E27FC236}">
                  <a16:creationId xmlns:a16="http://schemas.microsoft.com/office/drawing/2014/main" id="{5FE007AC-BDF1-E550-3635-A11F10ADDF16}"/>
                </a:ext>
              </a:extLst>
            </p:cNvPr>
            <p:cNvSpPr/>
            <p:nvPr/>
          </p:nvSpPr>
          <p:spPr>
            <a:xfrm>
              <a:off x="7499929" y="43514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91" name="Freeform: Shape 6690">
              <a:extLst>
                <a:ext uri="{FF2B5EF4-FFF2-40B4-BE49-F238E27FC236}">
                  <a16:creationId xmlns:a16="http://schemas.microsoft.com/office/drawing/2014/main" id="{7C545116-84D7-3E90-581B-2C61D1EFBD8B}"/>
                </a:ext>
              </a:extLst>
            </p:cNvPr>
            <p:cNvSpPr/>
            <p:nvPr/>
          </p:nvSpPr>
          <p:spPr>
            <a:xfrm>
              <a:off x="7499929" y="4522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2" name="Freeform: Shape 6691">
              <a:extLst>
                <a:ext uri="{FF2B5EF4-FFF2-40B4-BE49-F238E27FC236}">
                  <a16:creationId xmlns:a16="http://schemas.microsoft.com/office/drawing/2014/main" id="{041E7B5E-247F-0F89-981C-942D01EC4E7F}"/>
                </a:ext>
              </a:extLst>
            </p:cNvPr>
            <p:cNvSpPr/>
            <p:nvPr/>
          </p:nvSpPr>
          <p:spPr>
            <a:xfrm>
              <a:off x="7499929" y="46944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3" name="Freeform: Shape 6692">
              <a:extLst>
                <a:ext uri="{FF2B5EF4-FFF2-40B4-BE49-F238E27FC236}">
                  <a16:creationId xmlns:a16="http://schemas.microsoft.com/office/drawing/2014/main" id="{63A6E501-7C76-2B56-A107-7E5E9D8FE2AF}"/>
                </a:ext>
              </a:extLst>
            </p:cNvPr>
            <p:cNvSpPr/>
            <p:nvPr/>
          </p:nvSpPr>
          <p:spPr>
            <a:xfrm>
              <a:off x="7499929" y="4865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4" name="Freeform: Shape 6693">
              <a:extLst>
                <a:ext uri="{FF2B5EF4-FFF2-40B4-BE49-F238E27FC236}">
                  <a16:creationId xmlns:a16="http://schemas.microsoft.com/office/drawing/2014/main" id="{D87BC623-F376-6A62-6FBB-7EB6F296157D}"/>
                </a:ext>
              </a:extLst>
            </p:cNvPr>
            <p:cNvSpPr/>
            <p:nvPr/>
          </p:nvSpPr>
          <p:spPr>
            <a:xfrm>
              <a:off x="7499929" y="503273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95" name="Freeform: Shape 6694">
              <a:extLst>
                <a:ext uri="{FF2B5EF4-FFF2-40B4-BE49-F238E27FC236}">
                  <a16:creationId xmlns:a16="http://schemas.microsoft.com/office/drawing/2014/main" id="{A8152B72-E68A-7109-6C23-08F15810646B}"/>
                </a:ext>
              </a:extLst>
            </p:cNvPr>
            <p:cNvSpPr/>
            <p:nvPr/>
          </p:nvSpPr>
          <p:spPr>
            <a:xfrm>
              <a:off x="7499929" y="52042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6" name="Freeform: Shape 6695">
              <a:extLst>
                <a:ext uri="{FF2B5EF4-FFF2-40B4-BE49-F238E27FC236}">
                  <a16:creationId xmlns:a16="http://schemas.microsoft.com/office/drawing/2014/main" id="{21108F9A-43FF-F363-B116-87028706C325}"/>
                </a:ext>
              </a:extLst>
            </p:cNvPr>
            <p:cNvSpPr/>
            <p:nvPr/>
          </p:nvSpPr>
          <p:spPr>
            <a:xfrm>
              <a:off x="7499929" y="53757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97" name="Freeform: Shape 6696">
              <a:extLst>
                <a:ext uri="{FF2B5EF4-FFF2-40B4-BE49-F238E27FC236}">
                  <a16:creationId xmlns:a16="http://schemas.microsoft.com/office/drawing/2014/main" id="{1848EDBC-DD45-30F7-2E7C-7725DE51B82F}"/>
                </a:ext>
              </a:extLst>
            </p:cNvPr>
            <p:cNvSpPr/>
            <p:nvPr/>
          </p:nvSpPr>
          <p:spPr>
            <a:xfrm>
              <a:off x="7499929" y="554249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698" name="Freeform: Shape 6697">
              <a:extLst>
                <a:ext uri="{FF2B5EF4-FFF2-40B4-BE49-F238E27FC236}">
                  <a16:creationId xmlns:a16="http://schemas.microsoft.com/office/drawing/2014/main" id="{F1897304-7D9E-C949-8CE4-A548C674A9F6}"/>
                </a:ext>
              </a:extLst>
            </p:cNvPr>
            <p:cNvSpPr/>
            <p:nvPr/>
          </p:nvSpPr>
          <p:spPr>
            <a:xfrm>
              <a:off x="7499929" y="5714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99" name="Freeform: Shape 6698">
              <a:extLst>
                <a:ext uri="{FF2B5EF4-FFF2-40B4-BE49-F238E27FC236}">
                  <a16:creationId xmlns:a16="http://schemas.microsoft.com/office/drawing/2014/main" id="{3B13F154-2A90-DD3D-E712-E0C436D87D3A}"/>
                </a:ext>
              </a:extLst>
            </p:cNvPr>
            <p:cNvSpPr/>
            <p:nvPr/>
          </p:nvSpPr>
          <p:spPr>
            <a:xfrm>
              <a:off x="7499929" y="58855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0" name="Freeform: Shape 6699">
              <a:extLst>
                <a:ext uri="{FF2B5EF4-FFF2-40B4-BE49-F238E27FC236}">
                  <a16:creationId xmlns:a16="http://schemas.microsoft.com/office/drawing/2014/main" id="{2350D554-E944-5B89-81AD-91B10B522503}"/>
                </a:ext>
              </a:extLst>
            </p:cNvPr>
            <p:cNvSpPr/>
            <p:nvPr/>
          </p:nvSpPr>
          <p:spPr>
            <a:xfrm>
              <a:off x="7499929" y="6057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1" name="Freeform: Shape 6700">
              <a:extLst>
                <a:ext uri="{FF2B5EF4-FFF2-40B4-BE49-F238E27FC236}">
                  <a16:creationId xmlns:a16="http://schemas.microsoft.com/office/drawing/2014/main" id="{2FEA4DE0-93A0-6EEC-FC4A-F77C6B0F264F}"/>
                </a:ext>
              </a:extLst>
            </p:cNvPr>
            <p:cNvSpPr/>
            <p:nvPr/>
          </p:nvSpPr>
          <p:spPr>
            <a:xfrm>
              <a:off x="7499929" y="62237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02" name="Freeform: Shape 6701">
              <a:extLst>
                <a:ext uri="{FF2B5EF4-FFF2-40B4-BE49-F238E27FC236}">
                  <a16:creationId xmlns:a16="http://schemas.microsoft.com/office/drawing/2014/main" id="{576CD13C-2172-7D6A-B0E3-974449AE1A2F}"/>
                </a:ext>
              </a:extLst>
            </p:cNvPr>
            <p:cNvSpPr/>
            <p:nvPr/>
          </p:nvSpPr>
          <p:spPr>
            <a:xfrm>
              <a:off x="7499930" y="63952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3" name="Freeform: Shape 6702">
              <a:extLst>
                <a:ext uri="{FF2B5EF4-FFF2-40B4-BE49-F238E27FC236}">
                  <a16:creationId xmlns:a16="http://schemas.microsoft.com/office/drawing/2014/main" id="{A7E7C3A6-E767-982E-013D-A9753F8F7241}"/>
                </a:ext>
              </a:extLst>
            </p:cNvPr>
            <p:cNvSpPr/>
            <p:nvPr/>
          </p:nvSpPr>
          <p:spPr>
            <a:xfrm>
              <a:off x="7499931" y="65667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4" name="Freeform: Shape 6703">
              <a:extLst>
                <a:ext uri="{FF2B5EF4-FFF2-40B4-BE49-F238E27FC236}">
                  <a16:creationId xmlns:a16="http://schemas.microsoft.com/office/drawing/2014/main" id="{E1D87607-659F-DBC9-F9B5-749CE44123BD}"/>
                </a:ext>
              </a:extLst>
            </p:cNvPr>
            <p:cNvSpPr/>
            <p:nvPr/>
          </p:nvSpPr>
          <p:spPr>
            <a:xfrm>
              <a:off x="7661911" y="9499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5" name="Freeform: Shape 6704">
              <a:extLst>
                <a:ext uri="{FF2B5EF4-FFF2-40B4-BE49-F238E27FC236}">
                  <a16:creationId xmlns:a16="http://schemas.microsoft.com/office/drawing/2014/main" id="{91FB6EAB-B247-CC2D-ED20-F8C1FD58C86C}"/>
                </a:ext>
              </a:extLst>
            </p:cNvPr>
            <p:cNvSpPr/>
            <p:nvPr/>
          </p:nvSpPr>
          <p:spPr>
            <a:xfrm>
              <a:off x="7661911" y="11214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6" name="Freeform: Shape 6705">
              <a:extLst>
                <a:ext uri="{FF2B5EF4-FFF2-40B4-BE49-F238E27FC236}">
                  <a16:creationId xmlns:a16="http://schemas.microsoft.com/office/drawing/2014/main" id="{59221F55-7B7C-47E7-536A-D37B63FD23B9}"/>
                </a:ext>
              </a:extLst>
            </p:cNvPr>
            <p:cNvSpPr/>
            <p:nvPr/>
          </p:nvSpPr>
          <p:spPr>
            <a:xfrm>
              <a:off x="7661911" y="128815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07" name="Freeform: Shape 6706">
              <a:extLst>
                <a:ext uri="{FF2B5EF4-FFF2-40B4-BE49-F238E27FC236}">
                  <a16:creationId xmlns:a16="http://schemas.microsoft.com/office/drawing/2014/main" id="{7BB4FE56-E962-0D03-1B72-668496C723EC}"/>
                </a:ext>
              </a:extLst>
            </p:cNvPr>
            <p:cNvSpPr/>
            <p:nvPr/>
          </p:nvSpPr>
          <p:spPr>
            <a:xfrm>
              <a:off x="7661911" y="14596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8" name="Freeform: Shape 6707">
              <a:extLst>
                <a:ext uri="{FF2B5EF4-FFF2-40B4-BE49-F238E27FC236}">
                  <a16:creationId xmlns:a16="http://schemas.microsoft.com/office/drawing/2014/main" id="{21777CD3-769A-598A-B62E-154896604A9D}"/>
                </a:ext>
              </a:extLst>
            </p:cNvPr>
            <p:cNvSpPr/>
            <p:nvPr/>
          </p:nvSpPr>
          <p:spPr>
            <a:xfrm>
              <a:off x="7661911" y="16311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9" name="Freeform: Shape 6708">
              <a:extLst>
                <a:ext uri="{FF2B5EF4-FFF2-40B4-BE49-F238E27FC236}">
                  <a16:creationId xmlns:a16="http://schemas.microsoft.com/office/drawing/2014/main" id="{3571F306-1AEE-5212-D544-B2F7EDA33E7A}"/>
                </a:ext>
              </a:extLst>
            </p:cNvPr>
            <p:cNvSpPr/>
            <p:nvPr/>
          </p:nvSpPr>
          <p:spPr>
            <a:xfrm>
              <a:off x="7661911" y="18026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0" name="Freeform: Shape 6709">
              <a:extLst>
                <a:ext uri="{FF2B5EF4-FFF2-40B4-BE49-F238E27FC236}">
                  <a16:creationId xmlns:a16="http://schemas.microsoft.com/office/drawing/2014/main" id="{162C72DD-A24F-89B1-1994-813B17CD5F3D}"/>
                </a:ext>
              </a:extLst>
            </p:cNvPr>
            <p:cNvSpPr/>
            <p:nvPr/>
          </p:nvSpPr>
          <p:spPr>
            <a:xfrm>
              <a:off x="7661910" y="196941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11" name="Freeform: Shape 6710">
              <a:extLst>
                <a:ext uri="{FF2B5EF4-FFF2-40B4-BE49-F238E27FC236}">
                  <a16:creationId xmlns:a16="http://schemas.microsoft.com/office/drawing/2014/main" id="{73E7BAA0-F68E-84BD-059E-9C432B938F9D}"/>
                </a:ext>
              </a:extLst>
            </p:cNvPr>
            <p:cNvSpPr/>
            <p:nvPr/>
          </p:nvSpPr>
          <p:spPr>
            <a:xfrm>
              <a:off x="7661910" y="21409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2" name="Freeform: Shape 6711">
              <a:extLst>
                <a:ext uri="{FF2B5EF4-FFF2-40B4-BE49-F238E27FC236}">
                  <a16:creationId xmlns:a16="http://schemas.microsoft.com/office/drawing/2014/main" id="{CF08EB81-372D-7025-3853-C42ABCCFC581}"/>
                </a:ext>
              </a:extLst>
            </p:cNvPr>
            <p:cNvSpPr/>
            <p:nvPr/>
          </p:nvSpPr>
          <p:spPr>
            <a:xfrm>
              <a:off x="7661910" y="23124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3" name="Freeform: Shape 6712">
              <a:extLst>
                <a:ext uri="{FF2B5EF4-FFF2-40B4-BE49-F238E27FC236}">
                  <a16:creationId xmlns:a16="http://schemas.microsoft.com/office/drawing/2014/main" id="{3FF9DF31-9B66-07E2-AD2E-E44EB92CB02F}"/>
                </a:ext>
              </a:extLst>
            </p:cNvPr>
            <p:cNvSpPr/>
            <p:nvPr/>
          </p:nvSpPr>
          <p:spPr>
            <a:xfrm>
              <a:off x="7661910" y="24791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14" name="Freeform: Shape 6713">
              <a:extLst>
                <a:ext uri="{FF2B5EF4-FFF2-40B4-BE49-F238E27FC236}">
                  <a16:creationId xmlns:a16="http://schemas.microsoft.com/office/drawing/2014/main" id="{9AE16D20-539F-31B0-C03F-E72371FCD5FF}"/>
                </a:ext>
              </a:extLst>
            </p:cNvPr>
            <p:cNvSpPr/>
            <p:nvPr/>
          </p:nvSpPr>
          <p:spPr>
            <a:xfrm>
              <a:off x="7661910" y="2650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5" name="Freeform: Shape 6714">
              <a:extLst>
                <a:ext uri="{FF2B5EF4-FFF2-40B4-BE49-F238E27FC236}">
                  <a16:creationId xmlns:a16="http://schemas.microsoft.com/office/drawing/2014/main" id="{919617DD-8212-3D7C-3E9C-6686D73007B2}"/>
                </a:ext>
              </a:extLst>
            </p:cNvPr>
            <p:cNvSpPr/>
            <p:nvPr/>
          </p:nvSpPr>
          <p:spPr>
            <a:xfrm>
              <a:off x="7661910" y="28221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6" name="Freeform: Shape 6715">
              <a:extLst>
                <a:ext uri="{FF2B5EF4-FFF2-40B4-BE49-F238E27FC236}">
                  <a16:creationId xmlns:a16="http://schemas.microsoft.com/office/drawing/2014/main" id="{B9506B2D-C212-5889-9CFE-B4179C13B4C6}"/>
                </a:ext>
              </a:extLst>
            </p:cNvPr>
            <p:cNvSpPr/>
            <p:nvPr/>
          </p:nvSpPr>
          <p:spPr>
            <a:xfrm>
              <a:off x="7661910" y="299370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7" name="Freeform: Shape 6716">
              <a:extLst>
                <a:ext uri="{FF2B5EF4-FFF2-40B4-BE49-F238E27FC236}">
                  <a16:creationId xmlns:a16="http://schemas.microsoft.com/office/drawing/2014/main" id="{AA73BCA5-EFE2-A307-EED2-0CD1B8E52AF8}"/>
                </a:ext>
              </a:extLst>
            </p:cNvPr>
            <p:cNvSpPr/>
            <p:nvPr/>
          </p:nvSpPr>
          <p:spPr>
            <a:xfrm>
              <a:off x="7661910" y="316044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18" name="Freeform: Shape 6717">
              <a:extLst>
                <a:ext uri="{FF2B5EF4-FFF2-40B4-BE49-F238E27FC236}">
                  <a16:creationId xmlns:a16="http://schemas.microsoft.com/office/drawing/2014/main" id="{61B992AF-8A25-F9FE-CD32-C676D2A716FC}"/>
                </a:ext>
              </a:extLst>
            </p:cNvPr>
            <p:cNvSpPr/>
            <p:nvPr/>
          </p:nvSpPr>
          <p:spPr>
            <a:xfrm>
              <a:off x="7661910" y="33319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9" name="Freeform: Shape 6718">
              <a:extLst>
                <a:ext uri="{FF2B5EF4-FFF2-40B4-BE49-F238E27FC236}">
                  <a16:creationId xmlns:a16="http://schemas.microsoft.com/office/drawing/2014/main" id="{CF42FBC8-BE8E-2C7F-DA58-CF61E5F3F92E}"/>
                </a:ext>
              </a:extLst>
            </p:cNvPr>
            <p:cNvSpPr/>
            <p:nvPr/>
          </p:nvSpPr>
          <p:spPr>
            <a:xfrm>
              <a:off x="7661910" y="35034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0" name="Freeform: Shape 6719">
              <a:extLst>
                <a:ext uri="{FF2B5EF4-FFF2-40B4-BE49-F238E27FC236}">
                  <a16:creationId xmlns:a16="http://schemas.microsoft.com/office/drawing/2014/main" id="{46F0BE82-9FF2-5493-F466-430F3A2CD057}"/>
                </a:ext>
              </a:extLst>
            </p:cNvPr>
            <p:cNvSpPr/>
            <p:nvPr/>
          </p:nvSpPr>
          <p:spPr>
            <a:xfrm>
              <a:off x="7661910" y="36749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1" name="Freeform: Shape 6720">
              <a:extLst>
                <a:ext uri="{FF2B5EF4-FFF2-40B4-BE49-F238E27FC236}">
                  <a16:creationId xmlns:a16="http://schemas.microsoft.com/office/drawing/2014/main" id="{EFF31623-C020-ECAA-822B-E1C22D4F4F19}"/>
                </a:ext>
              </a:extLst>
            </p:cNvPr>
            <p:cNvSpPr/>
            <p:nvPr/>
          </p:nvSpPr>
          <p:spPr>
            <a:xfrm>
              <a:off x="7661910" y="38417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2" name="Freeform: Shape 6721">
              <a:extLst>
                <a:ext uri="{FF2B5EF4-FFF2-40B4-BE49-F238E27FC236}">
                  <a16:creationId xmlns:a16="http://schemas.microsoft.com/office/drawing/2014/main" id="{86BE75E9-FA57-2916-C955-2F850D6752DC}"/>
                </a:ext>
              </a:extLst>
            </p:cNvPr>
            <p:cNvSpPr/>
            <p:nvPr/>
          </p:nvSpPr>
          <p:spPr>
            <a:xfrm>
              <a:off x="7661910" y="40132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3" name="Freeform: Shape 6722">
              <a:extLst>
                <a:ext uri="{FF2B5EF4-FFF2-40B4-BE49-F238E27FC236}">
                  <a16:creationId xmlns:a16="http://schemas.microsoft.com/office/drawing/2014/main" id="{599B3EB3-AE4E-53AF-E34C-2E598CF746DD}"/>
                </a:ext>
              </a:extLst>
            </p:cNvPr>
            <p:cNvSpPr/>
            <p:nvPr/>
          </p:nvSpPr>
          <p:spPr>
            <a:xfrm>
              <a:off x="7661910" y="41847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4" name="Freeform: Shape 6723">
              <a:extLst>
                <a:ext uri="{FF2B5EF4-FFF2-40B4-BE49-F238E27FC236}">
                  <a16:creationId xmlns:a16="http://schemas.microsoft.com/office/drawing/2014/main" id="{34E238A8-931A-5F27-794B-F3C4CD99B2C5}"/>
                </a:ext>
              </a:extLst>
            </p:cNvPr>
            <p:cNvSpPr/>
            <p:nvPr/>
          </p:nvSpPr>
          <p:spPr>
            <a:xfrm>
              <a:off x="7661910" y="43514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25" name="Freeform: Shape 6724">
              <a:extLst>
                <a:ext uri="{FF2B5EF4-FFF2-40B4-BE49-F238E27FC236}">
                  <a16:creationId xmlns:a16="http://schemas.microsoft.com/office/drawing/2014/main" id="{C8C4AC9E-4554-4619-40F3-A97D3A9A5E50}"/>
                </a:ext>
              </a:extLst>
            </p:cNvPr>
            <p:cNvSpPr/>
            <p:nvPr/>
          </p:nvSpPr>
          <p:spPr>
            <a:xfrm>
              <a:off x="7661910" y="45229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6" name="Freeform: Shape 6725">
              <a:extLst>
                <a:ext uri="{FF2B5EF4-FFF2-40B4-BE49-F238E27FC236}">
                  <a16:creationId xmlns:a16="http://schemas.microsoft.com/office/drawing/2014/main" id="{B806042C-A823-CC04-D9DC-B75E02446FC7}"/>
                </a:ext>
              </a:extLst>
            </p:cNvPr>
            <p:cNvSpPr/>
            <p:nvPr/>
          </p:nvSpPr>
          <p:spPr>
            <a:xfrm>
              <a:off x="7661910" y="46944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7" name="Freeform: Shape 6726">
              <a:extLst>
                <a:ext uri="{FF2B5EF4-FFF2-40B4-BE49-F238E27FC236}">
                  <a16:creationId xmlns:a16="http://schemas.microsoft.com/office/drawing/2014/main" id="{A103E34E-06A6-E148-0493-D1D59348A1C4}"/>
                </a:ext>
              </a:extLst>
            </p:cNvPr>
            <p:cNvSpPr/>
            <p:nvPr/>
          </p:nvSpPr>
          <p:spPr>
            <a:xfrm>
              <a:off x="7661910" y="48659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8" name="Freeform: Shape 6727">
              <a:extLst>
                <a:ext uri="{FF2B5EF4-FFF2-40B4-BE49-F238E27FC236}">
                  <a16:creationId xmlns:a16="http://schemas.microsoft.com/office/drawing/2014/main" id="{9C417776-DCE7-BCCE-F553-C1C6C2113409}"/>
                </a:ext>
              </a:extLst>
            </p:cNvPr>
            <p:cNvSpPr/>
            <p:nvPr/>
          </p:nvSpPr>
          <p:spPr>
            <a:xfrm>
              <a:off x="7661910" y="503273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29" name="Freeform: Shape 6728">
              <a:extLst>
                <a:ext uri="{FF2B5EF4-FFF2-40B4-BE49-F238E27FC236}">
                  <a16:creationId xmlns:a16="http://schemas.microsoft.com/office/drawing/2014/main" id="{EFD22BFF-149C-7606-9E18-2A85B1A2947D}"/>
                </a:ext>
              </a:extLst>
            </p:cNvPr>
            <p:cNvSpPr/>
            <p:nvPr/>
          </p:nvSpPr>
          <p:spPr>
            <a:xfrm>
              <a:off x="7661910" y="52042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30" name="Freeform: Shape 6729">
              <a:extLst>
                <a:ext uri="{FF2B5EF4-FFF2-40B4-BE49-F238E27FC236}">
                  <a16:creationId xmlns:a16="http://schemas.microsoft.com/office/drawing/2014/main" id="{56D4E57C-620E-153C-86CE-025D9962BEDD}"/>
                </a:ext>
              </a:extLst>
            </p:cNvPr>
            <p:cNvSpPr/>
            <p:nvPr/>
          </p:nvSpPr>
          <p:spPr>
            <a:xfrm>
              <a:off x="7661910" y="537575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1" name="Freeform: Shape 6730">
              <a:extLst>
                <a:ext uri="{FF2B5EF4-FFF2-40B4-BE49-F238E27FC236}">
                  <a16:creationId xmlns:a16="http://schemas.microsoft.com/office/drawing/2014/main" id="{71B69472-753F-7421-61F0-D3018C8B6BDD}"/>
                </a:ext>
              </a:extLst>
            </p:cNvPr>
            <p:cNvSpPr/>
            <p:nvPr/>
          </p:nvSpPr>
          <p:spPr>
            <a:xfrm>
              <a:off x="7661910" y="554249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32" name="Freeform: Shape 6731">
              <a:extLst>
                <a:ext uri="{FF2B5EF4-FFF2-40B4-BE49-F238E27FC236}">
                  <a16:creationId xmlns:a16="http://schemas.microsoft.com/office/drawing/2014/main" id="{B01A01FF-235C-151A-D4C1-06F90FFAE3CB}"/>
                </a:ext>
              </a:extLst>
            </p:cNvPr>
            <p:cNvSpPr/>
            <p:nvPr/>
          </p:nvSpPr>
          <p:spPr>
            <a:xfrm>
              <a:off x="7661910" y="57140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3" name="Freeform: Shape 6732">
              <a:extLst>
                <a:ext uri="{FF2B5EF4-FFF2-40B4-BE49-F238E27FC236}">
                  <a16:creationId xmlns:a16="http://schemas.microsoft.com/office/drawing/2014/main" id="{40BB571C-9ED4-2E21-87EC-F933613C1CF1}"/>
                </a:ext>
              </a:extLst>
            </p:cNvPr>
            <p:cNvSpPr/>
            <p:nvPr/>
          </p:nvSpPr>
          <p:spPr>
            <a:xfrm>
              <a:off x="7661910" y="58855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4" name="Freeform: Shape 6733">
              <a:extLst>
                <a:ext uri="{FF2B5EF4-FFF2-40B4-BE49-F238E27FC236}">
                  <a16:creationId xmlns:a16="http://schemas.microsoft.com/office/drawing/2014/main" id="{4AD27ECF-8FAB-0F6A-187B-3F640A7E6573}"/>
                </a:ext>
              </a:extLst>
            </p:cNvPr>
            <p:cNvSpPr/>
            <p:nvPr/>
          </p:nvSpPr>
          <p:spPr>
            <a:xfrm>
              <a:off x="7661910" y="60570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5" name="Freeform: Shape 6734">
              <a:extLst>
                <a:ext uri="{FF2B5EF4-FFF2-40B4-BE49-F238E27FC236}">
                  <a16:creationId xmlns:a16="http://schemas.microsoft.com/office/drawing/2014/main" id="{E1EBCC31-1E7E-E240-B0B6-39F48B7168CF}"/>
                </a:ext>
              </a:extLst>
            </p:cNvPr>
            <p:cNvSpPr/>
            <p:nvPr/>
          </p:nvSpPr>
          <p:spPr>
            <a:xfrm>
              <a:off x="7661910" y="62237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36" name="Freeform: Shape 6735">
              <a:extLst>
                <a:ext uri="{FF2B5EF4-FFF2-40B4-BE49-F238E27FC236}">
                  <a16:creationId xmlns:a16="http://schemas.microsoft.com/office/drawing/2014/main" id="{3408F38E-C6A7-EB2F-6701-CA71F987E652}"/>
                </a:ext>
              </a:extLst>
            </p:cNvPr>
            <p:cNvSpPr/>
            <p:nvPr/>
          </p:nvSpPr>
          <p:spPr>
            <a:xfrm>
              <a:off x="7661910" y="63952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7" name="Freeform: Shape 6736">
              <a:extLst>
                <a:ext uri="{FF2B5EF4-FFF2-40B4-BE49-F238E27FC236}">
                  <a16:creationId xmlns:a16="http://schemas.microsoft.com/office/drawing/2014/main" id="{2C65C66F-ABE1-4D3B-C40D-39719FC85D0C}"/>
                </a:ext>
              </a:extLst>
            </p:cNvPr>
            <p:cNvSpPr/>
            <p:nvPr/>
          </p:nvSpPr>
          <p:spPr>
            <a:xfrm>
              <a:off x="7661910" y="65667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8" name="Freeform: Shape 6737">
              <a:extLst>
                <a:ext uri="{FF2B5EF4-FFF2-40B4-BE49-F238E27FC236}">
                  <a16:creationId xmlns:a16="http://schemas.microsoft.com/office/drawing/2014/main" id="{7CDD0029-076D-2012-7830-CAA0E0C9FC5E}"/>
                </a:ext>
              </a:extLst>
            </p:cNvPr>
            <p:cNvSpPr/>
            <p:nvPr/>
          </p:nvSpPr>
          <p:spPr>
            <a:xfrm>
              <a:off x="7823890" y="9499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39" name="Freeform: Shape 6738">
              <a:extLst>
                <a:ext uri="{FF2B5EF4-FFF2-40B4-BE49-F238E27FC236}">
                  <a16:creationId xmlns:a16="http://schemas.microsoft.com/office/drawing/2014/main" id="{3796DE0E-0493-121D-6B89-3E6A2957C85E}"/>
                </a:ext>
              </a:extLst>
            </p:cNvPr>
            <p:cNvSpPr/>
            <p:nvPr/>
          </p:nvSpPr>
          <p:spPr>
            <a:xfrm>
              <a:off x="7823891" y="11214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0" name="Freeform: Shape 6739">
              <a:extLst>
                <a:ext uri="{FF2B5EF4-FFF2-40B4-BE49-F238E27FC236}">
                  <a16:creationId xmlns:a16="http://schemas.microsoft.com/office/drawing/2014/main" id="{66C80C6B-19E4-745B-B291-5ECC6703B567}"/>
                </a:ext>
              </a:extLst>
            </p:cNvPr>
            <p:cNvSpPr/>
            <p:nvPr/>
          </p:nvSpPr>
          <p:spPr>
            <a:xfrm>
              <a:off x="7823891" y="128815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41" name="Freeform: Shape 6740">
              <a:extLst>
                <a:ext uri="{FF2B5EF4-FFF2-40B4-BE49-F238E27FC236}">
                  <a16:creationId xmlns:a16="http://schemas.microsoft.com/office/drawing/2014/main" id="{DBA78280-09EF-7348-91AC-3BE422D9CFE5}"/>
                </a:ext>
              </a:extLst>
            </p:cNvPr>
            <p:cNvSpPr/>
            <p:nvPr/>
          </p:nvSpPr>
          <p:spPr>
            <a:xfrm>
              <a:off x="7823891" y="14596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2" name="Freeform: Shape 6741">
              <a:extLst>
                <a:ext uri="{FF2B5EF4-FFF2-40B4-BE49-F238E27FC236}">
                  <a16:creationId xmlns:a16="http://schemas.microsoft.com/office/drawing/2014/main" id="{953C5667-4CA2-54F6-9081-91787AC117C5}"/>
                </a:ext>
              </a:extLst>
            </p:cNvPr>
            <p:cNvSpPr/>
            <p:nvPr/>
          </p:nvSpPr>
          <p:spPr>
            <a:xfrm>
              <a:off x="7823891" y="16311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3" name="Freeform: Shape 6742">
              <a:extLst>
                <a:ext uri="{FF2B5EF4-FFF2-40B4-BE49-F238E27FC236}">
                  <a16:creationId xmlns:a16="http://schemas.microsoft.com/office/drawing/2014/main" id="{120CFDCF-2EA9-94DE-B83F-C142CE44E59E}"/>
                </a:ext>
              </a:extLst>
            </p:cNvPr>
            <p:cNvSpPr/>
            <p:nvPr/>
          </p:nvSpPr>
          <p:spPr>
            <a:xfrm>
              <a:off x="7823893" y="18026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4" name="Freeform: Shape 6743">
              <a:extLst>
                <a:ext uri="{FF2B5EF4-FFF2-40B4-BE49-F238E27FC236}">
                  <a16:creationId xmlns:a16="http://schemas.microsoft.com/office/drawing/2014/main" id="{5DAC2BCA-AC76-95E1-1507-130A5F9E26BA}"/>
                </a:ext>
              </a:extLst>
            </p:cNvPr>
            <p:cNvSpPr/>
            <p:nvPr/>
          </p:nvSpPr>
          <p:spPr>
            <a:xfrm>
              <a:off x="7823891" y="196941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45" name="Freeform: Shape 6744">
              <a:extLst>
                <a:ext uri="{FF2B5EF4-FFF2-40B4-BE49-F238E27FC236}">
                  <a16:creationId xmlns:a16="http://schemas.microsoft.com/office/drawing/2014/main" id="{A0696E74-E0CD-99FE-F0F5-5A5800EF1214}"/>
                </a:ext>
              </a:extLst>
            </p:cNvPr>
            <p:cNvSpPr/>
            <p:nvPr/>
          </p:nvSpPr>
          <p:spPr>
            <a:xfrm>
              <a:off x="7823893" y="21409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6" name="Freeform: Shape 6745">
              <a:extLst>
                <a:ext uri="{FF2B5EF4-FFF2-40B4-BE49-F238E27FC236}">
                  <a16:creationId xmlns:a16="http://schemas.microsoft.com/office/drawing/2014/main" id="{14018FE2-6069-E07C-5404-9D9425767919}"/>
                </a:ext>
              </a:extLst>
            </p:cNvPr>
            <p:cNvSpPr/>
            <p:nvPr/>
          </p:nvSpPr>
          <p:spPr>
            <a:xfrm>
              <a:off x="7823893" y="23124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7" name="Freeform: Shape 6746">
              <a:extLst>
                <a:ext uri="{FF2B5EF4-FFF2-40B4-BE49-F238E27FC236}">
                  <a16:creationId xmlns:a16="http://schemas.microsoft.com/office/drawing/2014/main" id="{8D8193D6-C7E5-3F19-46A1-3A4D11DC79CC}"/>
                </a:ext>
              </a:extLst>
            </p:cNvPr>
            <p:cNvSpPr/>
            <p:nvPr/>
          </p:nvSpPr>
          <p:spPr>
            <a:xfrm>
              <a:off x="7823893" y="24791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48" name="Freeform: Shape 6747">
              <a:extLst>
                <a:ext uri="{FF2B5EF4-FFF2-40B4-BE49-F238E27FC236}">
                  <a16:creationId xmlns:a16="http://schemas.microsoft.com/office/drawing/2014/main" id="{C8360169-0775-DB7D-ADDE-189F6C4670AA}"/>
                </a:ext>
              </a:extLst>
            </p:cNvPr>
            <p:cNvSpPr/>
            <p:nvPr/>
          </p:nvSpPr>
          <p:spPr>
            <a:xfrm>
              <a:off x="7823893" y="26506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9" name="Freeform: Shape 6748">
              <a:extLst>
                <a:ext uri="{FF2B5EF4-FFF2-40B4-BE49-F238E27FC236}">
                  <a16:creationId xmlns:a16="http://schemas.microsoft.com/office/drawing/2014/main" id="{CB0C71DA-D13C-5E14-FA43-ECA32F9D56D2}"/>
                </a:ext>
              </a:extLst>
            </p:cNvPr>
            <p:cNvSpPr/>
            <p:nvPr/>
          </p:nvSpPr>
          <p:spPr>
            <a:xfrm>
              <a:off x="7823893" y="28221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0" name="Freeform: Shape 6749">
              <a:extLst>
                <a:ext uri="{FF2B5EF4-FFF2-40B4-BE49-F238E27FC236}">
                  <a16:creationId xmlns:a16="http://schemas.microsoft.com/office/drawing/2014/main" id="{A6A00624-2A16-E2DA-52B7-AD5B61265FA8}"/>
                </a:ext>
              </a:extLst>
            </p:cNvPr>
            <p:cNvSpPr/>
            <p:nvPr/>
          </p:nvSpPr>
          <p:spPr>
            <a:xfrm>
              <a:off x="7823895" y="29936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1" name="Freeform: Shape 6750">
              <a:extLst>
                <a:ext uri="{FF2B5EF4-FFF2-40B4-BE49-F238E27FC236}">
                  <a16:creationId xmlns:a16="http://schemas.microsoft.com/office/drawing/2014/main" id="{9824EFE9-7E3E-ED5D-0AEE-78DC4400C1CD}"/>
                </a:ext>
              </a:extLst>
            </p:cNvPr>
            <p:cNvSpPr/>
            <p:nvPr/>
          </p:nvSpPr>
          <p:spPr>
            <a:xfrm>
              <a:off x="7823895" y="316043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52" name="Freeform: Shape 6751">
              <a:extLst>
                <a:ext uri="{FF2B5EF4-FFF2-40B4-BE49-F238E27FC236}">
                  <a16:creationId xmlns:a16="http://schemas.microsoft.com/office/drawing/2014/main" id="{81A14DFF-4372-1B1D-5527-9FAC9DFA697D}"/>
                </a:ext>
              </a:extLst>
            </p:cNvPr>
            <p:cNvSpPr/>
            <p:nvPr/>
          </p:nvSpPr>
          <p:spPr>
            <a:xfrm>
              <a:off x="7823895" y="33319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3" name="Freeform: Shape 6752">
              <a:extLst>
                <a:ext uri="{FF2B5EF4-FFF2-40B4-BE49-F238E27FC236}">
                  <a16:creationId xmlns:a16="http://schemas.microsoft.com/office/drawing/2014/main" id="{604B50FC-BEEB-3F46-603C-EEAC41293202}"/>
                </a:ext>
              </a:extLst>
            </p:cNvPr>
            <p:cNvSpPr/>
            <p:nvPr/>
          </p:nvSpPr>
          <p:spPr>
            <a:xfrm>
              <a:off x="7823895" y="35034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4" name="Freeform: Shape 6753">
              <a:extLst>
                <a:ext uri="{FF2B5EF4-FFF2-40B4-BE49-F238E27FC236}">
                  <a16:creationId xmlns:a16="http://schemas.microsoft.com/office/drawing/2014/main" id="{027C71F8-006A-C787-1F9B-E60FA14D495E}"/>
                </a:ext>
              </a:extLst>
            </p:cNvPr>
            <p:cNvSpPr/>
            <p:nvPr/>
          </p:nvSpPr>
          <p:spPr>
            <a:xfrm>
              <a:off x="7823895" y="36749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5" name="Freeform: Shape 6754">
              <a:extLst>
                <a:ext uri="{FF2B5EF4-FFF2-40B4-BE49-F238E27FC236}">
                  <a16:creationId xmlns:a16="http://schemas.microsoft.com/office/drawing/2014/main" id="{D43D4149-37BD-B450-6AFA-CDB92CB17492}"/>
                </a:ext>
              </a:extLst>
            </p:cNvPr>
            <p:cNvSpPr/>
            <p:nvPr/>
          </p:nvSpPr>
          <p:spPr>
            <a:xfrm>
              <a:off x="7823897" y="3841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6" name="Freeform: Shape 6755">
              <a:extLst>
                <a:ext uri="{FF2B5EF4-FFF2-40B4-BE49-F238E27FC236}">
                  <a16:creationId xmlns:a16="http://schemas.microsoft.com/office/drawing/2014/main" id="{6FF8B49D-0DFC-BD65-A13A-28506E2331A5}"/>
                </a:ext>
              </a:extLst>
            </p:cNvPr>
            <p:cNvSpPr/>
            <p:nvPr/>
          </p:nvSpPr>
          <p:spPr>
            <a:xfrm>
              <a:off x="7823897" y="40132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7" name="Freeform: Shape 6756">
              <a:extLst>
                <a:ext uri="{FF2B5EF4-FFF2-40B4-BE49-F238E27FC236}">
                  <a16:creationId xmlns:a16="http://schemas.microsoft.com/office/drawing/2014/main" id="{D060DAA6-E857-C423-327F-692D84511628}"/>
                </a:ext>
              </a:extLst>
            </p:cNvPr>
            <p:cNvSpPr/>
            <p:nvPr/>
          </p:nvSpPr>
          <p:spPr>
            <a:xfrm>
              <a:off x="7823897" y="4184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8" name="Freeform: Shape 6757">
              <a:extLst>
                <a:ext uri="{FF2B5EF4-FFF2-40B4-BE49-F238E27FC236}">
                  <a16:creationId xmlns:a16="http://schemas.microsoft.com/office/drawing/2014/main" id="{5D95407A-C052-F9E7-0B50-5EC9DBC1544A}"/>
                </a:ext>
              </a:extLst>
            </p:cNvPr>
            <p:cNvSpPr/>
            <p:nvPr/>
          </p:nvSpPr>
          <p:spPr>
            <a:xfrm>
              <a:off x="7823897" y="43514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59" name="Freeform: Shape 6758">
              <a:extLst>
                <a:ext uri="{FF2B5EF4-FFF2-40B4-BE49-F238E27FC236}">
                  <a16:creationId xmlns:a16="http://schemas.microsoft.com/office/drawing/2014/main" id="{631870D4-F85F-A509-A74F-D96B66572EE0}"/>
                </a:ext>
              </a:extLst>
            </p:cNvPr>
            <p:cNvSpPr/>
            <p:nvPr/>
          </p:nvSpPr>
          <p:spPr>
            <a:xfrm>
              <a:off x="7823897" y="4522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0" name="Freeform: Shape 6759">
              <a:extLst>
                <a:ext uri="{FF2B5EF4-FFF2-40B4-BE49-F238E27FC236}">
                  <a16:creationId xmlns:a16="http://schemas.microsoft.com/office/drawing/2014/main" id="{3BDD76B0-D319-305A-254E-818F8140A2FF}"/>
                </a:ext>
              </a:extLst>
            </p:cNvPr>
            <p:cNvSpPr/>
            <p:nvPr/>
          </p:nvSpPr>
          <p:spPr>
            <a:xfrm>
              <a:off x="7823899" y="469447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1" name="Freeform: Shape 6760">
              <a:extLst>
                <a:ext uri="{FF2B5EF4-FFF2-40B4-BE49-F238E27FC236}">
                  <a16:creationId xmlns:a16="http://schemas.microsoft.com/office/drawing/2014/main" id="{CB173E50-1641-80D7-2570-C583C9679E65}"/>
                </a:ext>
              </a:extLst>
            </p:cNvPr>
            <p:cNvSpPr/>
            <p:nvPr/>
          </p:nvSpPr>
          <p:spPr>
            <a:xfrm>
              <a:off x="7823899" y="48659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2" name="Freeform: Shape 6761">
              <a:extLst>
                <a:ext uri="{FF2B5EF4-FFF2-40B4-BE49-F238E27FC236}">
                  <a16:creationId xmlns:a16="http://schemas.microsoft.com/office/drawing/2014/main" id="{DC33389D-048C-AEFC-6F64-76C33C398B20}"/>
                </a:ext>
              </a:extLst>
            </p:cNvPr>
            <p:cNvSpPr/>
            <p:nvPr/>
          </p:nvSpPr>
          <p:spPr>
            <a:xfrm>
              <a:off x="7823899" y="503272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63" name="Freeform: Shape 6762">
              <a:extLst>
                <a:ext uri="{FF2B5EF4-FFF2-40B4-BE49-F238E27FC236}">
                  <a16:creationId xmlns:a16="http://schemas.microsoft.com/office/drawing/2014/main" id="{8B4324A8-0AA3-7382-3F46-23B2E04D7F7F}"/>
                </a:ext>
              </a:extLst>
            </p:cNvPr>
            <p:cNvSpPr/>
            <p:nvPr/>
          </p:nvSpPr>
          <p:spPr>
            <a:xfrm>
              <a:off x="7823899" y="52042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4" name="Freeform: Shape 6763">
              <a:extLst>
                <a:ext uri="{FF2B5EF4-FFF2-40B4-BE49-F238E27FC236}">
                  <a16:creationId xmlns:a16="http://schemas.microsoft.com/office/drawing/2014/main" id="{03F827A7-E1E8-8654-FAFD-E1337CFABFFF}"/>
                </a:ext>
              </a:extLst>
            </p:cNvPr>
            <p:cNvSpPr/>
            <p:nvPr/>
          </p:nvSpPr>
          <p:spPr>
            <a:xfrm>
              <a:off x="7823899" y="53757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5" name="Freeform: Shape 6764">
              <a:extLst>
                <a:ext uri="{FF2B5EF4-FFF2-40B4-BE49-F238E27FC236}">
                  <a16:creationId xmlns:a16="http://schemas.microsoft.com/office/drawing/2014/main" id="{28927F30-D3ED-B775-5A80-8264D42BDA13}"/>
                </a:ext>
              </a:extLst>
            </p:cNvPr>
            <p:cNvSpPr/>
            <p:nvPr/>
          </p:nvSpPr>
          <p:spPr>
            <a:xfrm>
              <a:off x="7823901" y="55424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66" name="Freeform: Shape 6765">
              <a:extLst>
                <a:ext uri="{FF2B5EF4-FFF2-40B4-BE49-F238E27FC236}">
                  <a16:creationId xmlns:a16="http://schemas.microsoft.com/office/drawing/2014/main" id="{61E2069B-9EFA-62F4-FF89-2218F21E9926}"/>
                </a:ext>
              </a:extLst>
            </p:cNvPr>
            <p:cNvSpPr/>
            <p:nvPr/>
          </p:nvSpPr>
          <p:spPr>
            <a:xfrm>
              <a:off x="7823901" y="57139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7" name="Freeform: Shape 6766">
              <a:extLst>
                <a:ext uri="{FF2B5EF4-FFF2-40B4-BE49-F238E27FC236}">
                  <a16:creationId xmlns:a16="http://schemas.microsoft.com/office/drawing/2014/main" id="{71438153-0E4B-450A-595A-A5C0081B6B6C}"/>
                </a:ext>
              </a:extLst>
            </p:cNvPr>
            <p:cNvSpPr/>
            <p:nvPr/>
          </p:nvSpPr>
          <p:spPr>
            <a:xfrm>
              <a:off x="7823901" y="58854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8" name="Freeform: Shape 6767">
              <a:extLst>
                <a:ext uri="{FF2B5EF4-FFF2-40B4-BE49-F238E27FC236}">
                  <a16:creationId xmlns:a16="http://schemas.microsoft.com/office/drawing/2014/main" id="{F5F5D9C7-1844-464D-D996-2CB28DF64470}"/>
                </a:ext>
              </a:extLst>
            </p:cNvPr>
            <p:cNvSpPr/>
            <p:nvPr/>
          </p:nvSpPr>
          <p:spPr>
            <a:xfrm>
              <a:off x="7823901" y="6057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9" name="Freeform: Shape 6768">
              <a:extLst>
                <a:ext uri="{FF2B5EF4-FFF2-40B4-BE49-F238E27FC236}">
                  <a16:creationId xmlns:a16="http://schemas.microsoft.com/office/drawing/2014/main" id="{FEC59E7E-E819-51DE-790B-D3783877CE5B}"/>
                </a:ext>
              </a:extLst>
            </p:cNvPr>
            <p:cNvSpPr/>
            <p:nvPr/>
          </p:nvSpPr>
          <p:spPr>
            <a:xfrm>
              <a:off x="7823901" y="622374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70" name="Freeform: Shape 6769">
              <a:extLst>
                <a:ext uri="{FF2B5EF4-FFF2-40B4-BE49-F238E27FC236}">
                  <a16:creationId xmlns:a16="http://schemas.microsoft.com/office/drawing/2014/main" id="{92ED5F66-BECA-A11B-9978-D563C01347F7}"/>
                </a:ext>
              </a:extLst>
            </p:cNvPr>
            <p:cNvSpPr/>
            <p:nvPr/>
          </p:nvSpPr>
          <p:spPr>
            <a:xfrm>
              <a:off x="7823903" y="63952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71" name="Freeform: Shape 6770">
              <a:extLst>
                <a:ext uri="{FF2B5EF4-FFF2-40B4-BE49-F238E27FC236}">
                  <a16:creationId xmlns:a16="http://schemas.microsoft.com/office/drawing/2014/main" id="{644D3D5E-25BE-9FDE-8EB7-971A415C4233}"/>
                </a:ext>
              </a:extLst>
            </p:cNvPr>
            <p:cNvSpPr/>
            <p:nvPr/>
          </p:nvSpPr>
          <p:spPr>
            <a:xfrm>
              <a:off x="7823903" y="65667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grpSp>
      <p:grpSp>
        <p:nvGrpSpPr>
          <p:cNvPr id="7216" name="Group 7215">
            <a:extLst>
              <a:ext uri="{FF2B5EF4-FFF2-40B4-BE49-F238E27FC236}">
                <a16:creationId xmlns:a16="http://schemas.microsoft.com/office/drawing/2014/main" id="{D8304C29-23F8-191C-6805-88F1EA0C860D}"/>
              </a:ext>
            </a:extLst>
          </p:cNvPr>
          <p:cNvGrpSpPr/>
          <p:nvPr userDrawn="1"/>
        </p:nvGrpSpPr>
        <p:grpSpPr>
          <a:xfrm>
            <a:off x="2900207" y="2781684"/>
            <a:ext cx="5669279" cy="2005686"/>
            <a:chOff x="2900207" y="2781684"/>
            <a:chExt cx="5669279" cy="2005686"/>
          </a:xfrm>
        </p:grpSpPr>
        <p:sp>
          <p:nvSpPr>
            <p:cNvPr id="6774" name="Freeform: Shape 6773">
              <a:extLst>
                <a:ext uri="{FF2B5EF4-FFF2-40B4-BE49-F238E27FC236}">
                  <a16:creationId xmlns:a16="http://schemas.microsoft.com/office/drawing/2014/main" id="{C7A45084-1BED-EC68-90FA-3FAF5847FF09}"/>
                </a:ext>
              </a:extLst>
            </p:cNvPr>
            <p:cNvSpPr/>
            <p:nvPr userDrawn="1"/>
          </p:nvSpPr>
          <p:spPr>
            <a:xfrm rot="5400000">
              <a:off x="851708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5" name="Freeform: Shape 6774">
              <a:extLst>
                <a:ext uri="{FF2B5EF4-FFF2-40B4-BE49-F238E27FC236}">
                  <a16:creationId xmlns:a16="http://schemas.microsoft.com/office/drawing/2014/main" id="{71EB0BC3-D3C2-794C-1C7A-EFB29EBA8536}"/>
                </a:ext>
              </a:extLst>
            </p:cNvPr>
            <p:cNvSpPr/>
            <p:nvPr userDrawn="1"/>
          </p:nvSpPr>
          <p:spPr>
            <a:xfrm rot="5400000">
              <a:off x="8345574"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6" name="Freeform: Shape 6775">
              <a:extLst>
                <a:ext uri="{FF2B5EF4-FFF2-40B4-BE49-F238E27FC236}">
                  <a16:creationId xmlns:a16="http://schemas.microsoft.com/office/drawing/2014/main" id="{63571A92-EF07-27C1-BFA8-13B2657E58F6}"/>
                </a:ext>
              </a:extLst>
            </p:cNvPr>
            <p:cNvSpPr/>
            <p:nvPr userDrawn="1"/>
          </p:nvSpPr>
          <p:spPr>
            <a:xfrm rot="5400000">
              <a:off x="8176448"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7" name="Freeform: Shape 6776">
              <a:extLst>
                <a:ext uri="{FF2B5EF4-FFF2-40B4-BE49-F238E27FC236}">
                  <a16:creationId xmlns:a16="http://schemas.microsoft.com/office/drawing/2014/main" id="{A10158FF-9C90-1D1A-D6EE-9E1B3C1D0AC8}"/>
                </a:ext>
              </a:extLst>
            </p:cNvPr>
            <p:cNvSpPr/>
            <p:nvPr userDrawn="1"/>
          </p:nvSpPr>
          <p:spPr>
            <a:xfrm rot="5400000">
              <a:off x="800732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8" name="Freeform: Shape 6777">
              <a:extLst>
                <a:ext uri="{FF2B5EF4-FFF2-40B4-BE49-F238E27FC236}">
                  <a16:creationId xmlns:a16="http://schemas.microsoft.com/office/drawing/2014/main" id="{BA1B271B-412D-6ED7-58D3-7FC24EBA9797}"/>
                </a:ext>
              </a:extLst>
            </p:cNvPr>
            <p:cNvSpPr/>
            <p:nvPr userDrawn="1"/>
          </p:nvSpPr>
          <p:spPr>
            <a:xfrm rot="5400000">
              <a:off x="783581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9" name="Freeform: Shape 6778">
              <a:extLst>
                <a:ext uri="{FF2B5EF4-FFF2-40B4-BE49-F238E27FC236}">
                  <a16:creationId xmlns:a16="http://schemas.microsoft.com/office/drawing/2014/main" id="{4CDF8F7C-9A16-D249-732E-E740A83DE85B}"/>
                </a:ext>
              </a:extLst>
            </p:cNvPr>
            <p:cNvSpPr/>
            <p:nvPr userDrawn="1"/>
          </p:nvSpPr>
          <p:spPr>
            <a:xfrm rot="5400000">
              <a:off x="766430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0" name="Freeform: Shape 6779">
              <a:extLst>
                <a:ext uri="{FF2B5EF4-FFF2-40B4-BE49-F238E27FC236}">
                  <a16:creationId xmlns:a16="http://schemas.microsoft.com/office/drawing/2014/main" id="{05595A62-D0E8-FAAD-E74C-363DB690629A}"/>
                </a:ext>
              </a:extLst>
            </p:cNvPr>
            <p:cNvSpPr/>
            <p:nvPr userDrawn="1"/>
          </p:nvSpPr>
          <p:spPr>
            <a:xfrm rot="5400000">
              <a:off x="7495182"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1" name="Freeform: Shape 6780">
              <a:extLst>
                <a:ext uri="{FF2B5EF4-FFF2-40B4-BE49-F238E27FC236}">
                  <a16:creationId xmlns:a16="http://schemas.microsoft.com/office/drawing/2014/main" id="{E8008BF6-52A1-EA50-8BCD-A8ABE53227F9}"/>
                </a:ext>
              </a:extLst>
            </p:cNvPr>
            <p:cNvSpPr/>
            <p:nvPr userDrawn="1"/>
          </p:nvSpPr>
          <p:spPr>
            <a:xfrm rot="5400000">
              <a:off x="732605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2" name="Freeform: Shape 6781">
              <a:extLst>
                <a:ext uri="{FF2B5EF4-FFF2-40B4-BE49-F238E27FC236}">
                  <a16:creationId xmlns:a16="http://schemas.microsoft.com/office/drawing/2014/main" id="{58F6CF85-AB95-BCDE-4854-842A9FC22C59}"/>
                </a:ext>
              </a:extLst>
            </p:cNvPr>
            <p:cNvSpPr/>
            <p:nvPr userDrawn="1"/>
          </p:nvSpPr>
          <p:spPr>
            <a:xfrm rot="5400000">
              <a:off x="7154549"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3" name="Freeform: Shape 6782">
              <a:extLst>
                <a:ext uri="{FF2B5EF4-FFF2-40B4-BE49-F238E27FC236}">
                  <a16:creationId xmlns:a16="http://schemas.microsoft.com/office/drawing/2014/main" id="{FA8A645A-9B05-319F-106A-FA8F2977FF85}"/>
                </a:ext>
              </a:extLst>
            </p:cNvPr>
            <p:cNvSpPr/>
            <p:nvPr userDrawn="1"/>
          </p:nvSpPr>
          <p:spPr>
            <a:xfrm rot="5400000">
              <a:off x="6985423"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4" name="Freeform: Shape 6783">
              <a:extLst>
                <a:ext uri="{FF2B5EF4-FFF2-40B4-BE49-F238E27FC236}">
                  <a16:creationId xmlns:a16="http://schemas.microsoft.com/office/drawing/2014/main" id="{F8A645DA-F518-766C-8D6E-BF8F77E7D44E}"/>
                </a:ext>
              </a:extLst>
            </p:cNvPr>
            <p:cNvSpPr/>
            <p:nvPr userDrawn="1"/>
          </p:nvSpPr>
          <p:spPr>
            <a:xfrm rot="5400000">
              <a:off x="681629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5" name="Freeform: Shape 6784">
              <a:extLst>
                <a:ext uri="{FF2B5EF4-FFF2-40B4-BE49-F238E27FC236}">
                  <a16:creationId xmlns:a16="http://schemas.microsoft.com/office/drawing/2014/main" id="{161EB0E2-4265-0974-9463-DE20ABEB2A23}"/>
                </a:ext>
              </a:extLst>
            </p:cNvPr>
            <p:cNvSpPr/>
            <p:nvPr userDrawn="1"/>
          </p:nvSpPr>
          <p:spPr>
            <a:xfrm rot="5400000">
              <a:off x="6644790"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6" name="Freeform: Shape 6785">
              <a:extLst>
                <a:ext uri="{FF2B5EF4-FFF2-40B4-BE49-F238E27FC236}">
                  <a16:creationId xmlns:a16="http://schemas.microsoft.com/office/drawing/2014/main" id="{38D33351-E440-2840-25BE-1F9CBE9B58E0}"/>
                </a:ext>
              </a:extLst>
            </p:cNvPr>
            <p:cNvSpPr/>
            <p:nvPr userDrawn="1"/>
          </p:nvSpPr>
          <p:spPr>
            <a:xfrm rot="5400000">
              <a:off x="647328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7" name="Freeform: Shape 6786">
              <a:extLst>
                <a:ext uri="{FF2B5EF4-FFF2-40B4-BE49-F238E27FC236}">
                  <a16:creationId xmlns:a16="http://schemas.microsoft.com/office/drawing/2014/main" id="{0E657593-9B27-0C96-8ADA-295C9DB53A7E}"/>
                </a:ext>
              </a:extLst>
            </p:cNvPr>
            <p:cNvSpPr/>
            <p:nvPr userDrawn="1"/>
          </p:nvSpPr>
          <p:spPr>
            <a:xfrm rot="5400000">
              <a:off x="6304157"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8" name="Freeform: Shape 6787">
              <a:extLst>
                <a:ext uri="{FF2B5EF4-FFF2-40B4-BE49-F238E27FC236}">
                  <a16:creationId xmlns:a16="http://schemas.microsoft.com/office/drawing/2014/main" id="{66928069-4D15-D7E7-5EC3-11EEED3CF42F}"/>
                </a:ext>
              </a:extLst>
            </p:cNvPr>
            <p:cNvSpPr/>
            <p:nvPr userDrawn="1"/>
          </p:nvSpPr>
          <p:spPr>
            <a:xfrm rot="5400000">
              <a:off x="613503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9" name="Freeform: Shape 6788">
              <a:extLst>
                <a:ext uri="{FF2B5EF4-FFF2-40B4-BE49-F238E27FC236}">
                  <a16:creationId xmlns:a16="http://schemas.microsoft.com/office/drawing/2014/main" id="{39CAAFBF-4DDF-B0C4-575E-BB6E2DAD8758}"/>
                </a:ext>
              </a:extLst>
            </p:cNvPr>
            <p:cNvSpPr/>
            <p:nvPr userDrawn="1"/>
          </p:nvSpPr>
          <p:spPr>
            <a:xfrm rot="5400000">
              <a:off x="596352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0" name="Freeform: Shape 6789">
              <a:extLst>
                <a:ext uri="{FF2B5EF4-FFF2-40B4-BE49-F238E27FC236}">
                  <a16:creationId xmlns:a16="http://schemas.microsoft.com/office/drawing/2014/main" id="{03C7A431-94EA-4A16-4A4B-CB93A14DB19C}"/>
                </a:ext>
              </a:extLst>
            </p:cNvPr>
            <p:cNvSpPr/>
            <p:nvPr userDrawn="1"/>
          </p:nvSpPr>
          <p:spPr>
            <a:xfrm rot="5400000">
              <a:off x="579201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1" name="Freeform: Shape 6790">
              <a:extLst>
                <a:ext uri="{FF2B5EF4-FFF2-40B4-BE49-F238E27FC236}">
                  <a16:creationId xmlns:a16="http://schemas.microsoft.com/office/drawing/2014/main" id="{DBD61EC8-066C-85B9-F26B-2AEEA87BB16A}"/>
                </a:ext>
              </a:extLst>
            </p:cNvPr>
            <p:cNvSpPr/>
            <p:nvPr userDrawn="1"/>
          </p:nvSpPr>
          <p:spPr>
            <a:xfrm rot="5400000">
              <a:off x="562527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2" name="Freeform: Shape 6791">
              <a:extLst>
                <a:ext uri="{FF2B5EF4-FFF2-40B4-BE49-F238E27FC236}">
                  <a16:creationId xmlns:a16="http://schemas.microsoft.com/office/drawing/2014/main" id="{C33B9AB8-3D7A-C832-3E8B-33898862BA25}"/>
                </a:ext>
              </a:extLst>
            </p:cNvPr>
            <p:cNvSpPr/>
            <p:nvPr userDrawn="1"/>
          </p:nvSpPr>
          <p:spPr>
            <a:xfrm rot="5400000">
              <a:off x="545376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3" name="Freeform: Shape 6792">
              <a:extLst>
                <a:ext uri="{FF2B5EF4-FFF2-40B4-BE49-F238E27FC236}">
                  <a16:creationId xmlns:a16="http://schemas.microsoft.com/office/drawing/2014/main" id="{EA3B0134-153D-960E-A583-B037032D3E37}"/>
                </a:ext>
              </a:extLst>
            </p:cNvPr>
            <p:cNvSpPr/>
            <p:nvPr userDrawn="1"/>
          </p:nvSpPr>
          <p:spPr>
            <a:xfrm rot="5400000">
              <a:off x="528225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4" name="Freeform: Shape 6793">
              <a:extLst>
                <a:ext uri="{FF2B5EF4-FFF2-40B4-BE49-F238E27FC236}">
                  <a16:creationId xmlns:a16="http://schemas.microsoft.com/office/drawing/2014/main" id="{A07C9402-409A-27A1-4F98-D9F03DE7F2E5}"/>
                </a:ext>
              </a:extLst>
            </p:cNvPr>
            <p:cNvSpPr/>
            <p:nvPr userDrawn="1"/>
          </p:nvSpPr>
          <p:spPr>
            <a:xfrm rot="5400000">
              <a:off x="5113131"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5" name="Freeform: Shape 6794">
              <a:extLst>
                <a:ext uri="{FF2B5EF4-FFF2-40B4-BE49-F238E27FC236}">
                  <a16:creationId xmlns:a16="http://schemas.microsoft.com/office/drawing/2014/main" id="{B7CB31B0-7F55-E453-B592-D5A9E08A9ECB}"/>
                </a:ext>
              </a:extLst>
            </p:cNvPr>
            <p:cNvSpPr/>
            <p:nvPr userDrawn="1"/>
          </p:nvSpPr>
          <p:spPr>
            <a:xfrm rot="5400000">
              <a:off x="494400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6" name="Freeform: Shape 6795">
              <a:extLst>
                <a:ext uri="{FF2B5EF4-FFF2-40B4-BE49-F238E27FC236}">
                  <a16:creationId xmlns:a16="http://schemas.microsoft.com/office/drawing/2014/main" id="{259A383B-7E3C-7450-D9F9-A3F055BD3C2F}"/>
                </a:ext>
              </a:extLst>
            </p:cNvPr>
            <p:cNvSpPr/>
            <p:nvPr userDrawn="1"/>
          </p:nvSpPr>
          <p:spPr>
            <a:xfrm rot="5400000">
              <a:off x="4772498"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7" name="Freeform: Shape 6796">
              <a:extLst>
                <a:ext uri="{FF2B5EF4-FFF2-40B4-BE49-F238E27FC236}">
                  <a16:creationId xmlns:a16="http://schemas.microsoft.com/office/drawing/2014/main" id="{40B61D65-92B5-B4D8-9317-810D0B529EC9}"/>
                </a:ext>
              </a:extLst>
            </p:cNvPr>
            <p:cNvSpPr/>
            <p:nvPr userDrawn="1"/>
          </p:nvSpPr>
          <p:spPr>
            <a:xfrm rot="5400000">
              <a:off x="460099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8" name="Freeform: Shape 6797">
              <a:extLst>
                <a:ext uri="{FF2B5EF4-FFF2-40B4-BE49-F238E27FC236}">
                  <a16:creationId xmlns:a16="http://schemas.microsoft.com/office/drawing/2014/main" id="{09A6B6E8-D254-44A4-0811-045D59ED8EDD}"/>
                </a:ext>
              </a:extLst>
            </p:cNvPr>
            <p:cNvSpPr/>
            <p:nvPr userDrawn="1"/>
          </p:nvSpPr>
          <p:spPr>
            <a:xfrm rot="5400000">
              <a:off x="4431865"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9" name="Freeform: Shape 6798">
              <a:extLst>
                <a:ext uri="{FF2B5EF4-FFF2-40B4-BE49-F238E27FC236}">
                  <a16:creationId xmlns:a16="http://schemas.microsoft.com/office/drawing/2014/main" id="{C017BD5A-42FF-3974-EA5E-02186022A9A8}"/>
                </a:ext>
              </a:extLst>
            </p:cNvPr>
            <p:cNvSpPr/>
            <p:nvPr userDrawn="1"/>
          </p:nvSpPr>
          <p:spPr>
            <a:xfrm rot="5400000">
              <a:off x="4262739"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0" name="Freeform: Shape 6799">
              <a:extLst>
                <a:ext uri="{FF2B5EF4-FFF2-40B4-BE49-F238E27FC236}">
                  <a16:creationId xmlns:a16="http://schemas.microsoft.com/office/drawing/2014/main" id="{05B51C0E-5395-E191-5736-D7C488C4DD6A}"/>
                </a:ext>
              </a:extLst>
            </p:cNvPr>
            <p:cNvSpPr/>
            <p:nvPr userDrawn="1"/>
          </p:nvSpPr>
          <p:spPr>
            <a:xfrm rot="5400000">
              <a:off x="409123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1" name="Freeform: Shape 6800">
              <a:extLst>
                <a:ext uri="{FF2B5EF4-FFF2-40B4-BE49-F238E27FC236}">
                  <a16:creationId xmlns:a16="http://schemas.microsoft.com/office/drawing/2014/main" id="{9970DB5E-6EE4-D45F-55B8-73F038E3A429}"/>
                </a:ext>
              </a:extLst>
            </p:cNvPr>
            <p:cNvSpPr/>
            <p:nvPr userDrawn="1"/>
          </p:nvSpPr>
          <p:spPr>
            <a:xfrm rot="5400000">
              <a:off x="3922106"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2" name="Freeform: Shape 6801">
              <a:extLst>
                <a:ext uri="{FF2B5EF4-FFF2-40B4-BE49-F238E27FC236}">
                  <a16:creationId xmlns:a16="http://schemas.microsoft.com/office/drawing/2014/main" id="{094D1164-50F9-087F-970F-FD1893F3971F}"/>
                </a:ext>
              </a:extLst>
            </p:cNvPr>
            <p:cNvSpPr/>
            <p:nvPr userDrawn="1"/>
          </p:nvSpPr>
          <p:spPr>
            <a:xfrm rot="5400000">
              <a:off x="375298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3" name="Freeform: Shape 6802">
              <a:extLst>
                <a:ext uri="{FF2B5EF4-FFF2-40B4-BE49-F238E27FC236}">
                  <a16:creationId xmlns:a16="http://schemas.microsoft.com/office/drawing/2014/main" id="{59D20FF3-5393-D868-40E4-75CE4351B21D}"/>
                </a:ext>
              </a:extLst>
            </p:cNvPr>
            <p:cNvSpPr/>
            <p:nvPr userDrawn="1"/>
          </p:nvSpPr>
          <p:spPr>
            <a:xfrm rot="5400000">
              <a:off x="358147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4" name="Freeform: Shape 6803">
              <a:extLst>
                <a:ext uri="{FF2B5EF4-FFF2-40B4-BE49-F238E27FC236}">
                  <a16:creationId xmlns:a16="http://schemas.microsoft.com/office/drawing/2014/main" id="{1652CC33-AB66-1216-3ABB-680F5686652D}"/>
                </a:ext>
              </a:extLst>
            </p:cNvPr>
            <p:cNvSpPr/>
            <p:nvPr userDrawn="1"/>
          </p:nvSpPr>
          <p:spPr>
            <a:xfrm rot="5400000">
              <a:off x="340996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5" name="Freeform: Shape 6804">
              <a:extLst>
                <a:ext uri="{FF2B5EF4-FFF2-40B4-BE49-F238E27FC236}">
                  <a16:creationId xmlns:a16="http://schemas.microsoft.com/office/drawing/2014/main" id="{234C3DD6-A88B-B690-0556-25770FBF3EE2}"/>
                </a:ext>
              </a:extLst>
            </p:cNvPr>
            <p:cNvSpPr/>
            <p:nvPr userDrawn="1"/>
          </p:nvSpPr>
          <p:spPr>
            <a:xfrm rot="5400000">
              <a:off x="3240840"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6" name="Freeform: Shape 6805">
              <a:extLst>
                <a:ext uri="{FF2B5EF4-FFF2-40B4-BE49-F238E27FC236}">
                  <a16:creationId xmlns:a16="http://schemas.microsoft.com/office/drawing/2014/main" id="{14A2EA55-7C88-A7E2-FE06-A1985C1AB0EE}"/>
                </a:ext>
              </a:extLst>
            </p:cNvPr>
            <p:cNvSpPr/>
            <p:nvPr userDrawn="1"/>
          </p:nvSpPr>
          <p:spPr>
            <a:xfrm rot="5400000">
              <a:off x="3071714"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7" name="Freeform: Shape 6806">
              <a:extLst>
                <a:ext uri="{FF2B5EF4-FFF2-40B4-BE49-F238E27FC236}">
                  <a16:creationId xmlns:a16="http://schemas.microsoft.com/office/drawing/2014/main" id="{869FC5F1-8918-95DF-8B43-22D9AA136934}"/>
                </a:ext>
              </a:extLst>
            </p:cNvPr>
            <p:cNvSpPr/>
            <p:nvPr userDrawn="1"/>
          </p:nvSpPr>
          <p:spPr>
            <a:xfrm rot="5400000">
              <a:off x="290020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8" name="Freeform: Shape 6807">
              <a:extLst>
                <a:ext uri="{FF2B5EF4-FFF2-40B4-BE49-F238E27FC236}">
                  <a16:creationId xmlns:a16="http://schemas.microsoft.com/office/drawing/2014/main" id="{84C6B241-8A11-810B-2040-8B7FD1CC940C}"/>
                </a:ext>
              </a:extLst>
            </p:cNvPr>
            <p:cNvSpPr/>
            <p:nvPr userDrawn="1"/>
          </p:nvSpPr>
          <p:spPr>
            <a:xfrm rot="5400000">
              <a:off x="851708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9" name="Freeform: Shape 6808">
              <a:extLst>
                <a:ext uri="{FF2B5EF4-FFF2-40B4-BE49-F238E27FC236}">
                  <a16:creationId xmlns:a16="http://schemas.microsoft.com/office/drawing/2014/main" id="{06C99F42-1C1E-2A08-EE5A-D47FD7E7F72C}"/>
                </a:ext>
              </a:extLst>
            </p:cNvPr>
            <p:cNvSpPr/>
            <p:nvPr userDrawn="1"/>
          </p:nvSpPr>
          <p:spPr>
            <a:xfrm rot="5400000">
              <a:off x="8345574"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0" name="Freeform: Shape 6809">
              <a:extLst>
                <a:ext uri="{FF2B5EF4-FFF2-40B4-BE49-F238E27FC236}">
                  <a16:creationId xmlns:a16="http://schemas.microsoft.com/office/drawing/2014/main" id="{AF67BB83-19E6-1E39-5054-BB9BB44C66C0}"/>
                </a:ext>
              </a:extLst>
            </p:cNvPr>
            <p:cNvSpPr/>
            <p:nvPr userDrawn="1"/>
          </p:nvSpPr>
          <p:spPr>
            <a:xfrm rot="5400000">
              <a:off x="8176448"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1" name="Freeform: Shape 6810">
              <a:extLst>
                <a:ext uri="{FF2B5EF4-FFF2-40B4-BE49-F238E27FC236}">
                  <a16:creationId xmlns:a16="http://schemas.microsoft.com/office/drawing/2014/main" id="{2DC714F1-C0B3-10D2-860A-A7EF07C8ED0F}"/>
                </a:ext>
              </a:extLst>
            </p:cNvPr>
            <p:cNvSpPr/>
            <p:nvPr userDrawn="1"/>
          </p:nvSpPr>
          <p:spPr>
            <a:xfrm rot="5400000">
              <a:off x="800732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2" name="Freeform: Shape 6811">
              <a:extLst>
                <a:ext uri="{FF2B5EF4-FFF2-40B4-BE49-F238E27FC236}">
                  <a16:creationId xmlns:a16="http://schemas.microsoft.com/office/drawing/2014/main" id="{596A6ED3-562A-F9D8-9910-9FBDE61CC97C}"/>
                </a:ext>
              </a:extLst>
            </p:cNvPr>
            <p:cNvSpPr/>
            <p:nvPr userDrawn="1"/>
          </p:nvSpPr>
          <p:spPr>
            <a:xfrm rot="5400000">
              <a:off x="783581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3" name="Freeform: Shape 6812">
              <a:extLst>
                <a:ext uri="{FF2B5EF4-FFF2-40B4-BE49-F238E27FC236}">
                  <a16:creationId xmlns:a16="http://schemas.microsoft.com/office/drawing/2014/main" id="{E9C20758-0595-8DB5-E327-A14E99304FE4}"/>
                </a:ext>
              </a:extLst>
            </p:cNvPr>
            <p:cNvSpPr/>
            <p:nvPr userDrawn="1"/>
          </p:nvSpPr>
          <p:spPr>
            <a:xfrm rot="5400000">
              <a:off x="766430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4" name="Freeform: Shape 6813">
              <a:extLst>
                <a:ext uri="{FF2B5EF4-FFF2-40B4-BE49-F238E27FC236}">
                  <a16:creationId xmlns:a16="http://schemas.microsoft.com/office/drawing/2014/main" id="{DED0BD8D-DCB2-CDE4-CD87-7076D916F7D8}"/>
                </a:ext>
              </a:extLst>
            </p:cNvPr>
            <p:cNvSpPr/>
            <p:nvPr userDrawn="1"/>
          </p:nvSpPr>
          <p:spPr>
            <a:xfrm rot="5400000">
              <a:off x="7495182"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5" name="Freeform: Shape 6814">
              <a:extLst>
                <a:ext uri="{FF2B5EF4-FFF2-40B4-BE49-F238E27FC236}">
                  <a16:creationId xmlns:a16="http://schemas.microsoft.com/office/drawing/2014/main" id="{A9F1671E-A322-0BA1-DFB6-3EAB9711F3AC}"/>
                </a:ext>
              </a:extLst>
            </p:cNvPr>
            <p:cNvSpPr/>
            <p:nvPr userDrawn="1"/>
          </p:nvSpPr>
          <p:spPr>
            <a:xfrm rot="5400000">
              <a:off x="732605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6" name="Freeform: Shape 6815">
              <a:extLst>
                <a:ext uri="{FF2B5EF4-FFF2-40B4-BE49-F238E27FC236}">
                  <a16:creationId xmlns:a16="http://schemas.microsoft.com/office/drawing/2014/main" id="{038234A2-EACF-EA42-2666-5DEDA22EB941}"/>
                </a:ext>
              </a:extLst>
            </p:cNvPr>
            <p:cNvSpPr/>
            <p:nvPr userDrawn="1"/>
          </p:nvSpPr>
          <p:spPr>
            <a:xfrm rot="5400000">
              <a:off x="7154549"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7" name="Freeform: Shape 6816">
              <a:extLst>
                <a:ext uri="{FF2B5EF4-FFF2-40B4-BE49-F238E27FC236}">
                  <a16:creationId xmlns:a16="http://schemas.microsoft.com/office/drawing/2014/main" id="{EAEC26F2-409E-BC9B-F2B6-5B714CBE88A3}"/>
                </a:ext>
              </a:extLst>
            </p:cNvPr>
            <p:cNvSpPr/>
            <p:nvPr userDrawn="1"/>
          </p:nvSpPr>
          <p:spPr>
            <a:xfrm rot="5400000">
              <a:off x="6985423"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8" name="Freeform: Shape 6817">
              <a:extLst>
                <a:ext uri="{FF2B5EF4-FFF2-40B4-BE49-F238E27FC236}">
                  <a16:creationId xmlns:a16="http://schemas.microsoft.com/office/drawing/2014/main" id="{F67E87A3-E7CA-383E-648A-B8F2ECA980F7}"/>
                </a:ext>
              </a:extLst>
            </p:cNvPr>
            <p:cNvSpPr/>
            <p:nvPr userDrawn="1"/>
          </p:nvSpPr>
          <p:spPr>
            <a:xfrm rot="5400000">
              <a:off x="681629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9" name="Freeform: Shape 6818">
              <a:extLst>
                <a:ext uri="{FF2B5EF4-FFF2-40B4-BE49-F238E27FC236}">
                  <a16:creationId xmlns:a16="http://schemas.microsoft.com/office/drawing/2014/main" id="{D80590C4-C767-6FB4-B03F-FE5699019749}"/>
                </a:ext>
              </a:extLst>
            </p:cNvPr>
            <p:cNvSpPr/>
            <p:nvPr userDrawn="1"/>
          </p:nvSpPr>
          <p:spPr>
            <a:xfrm rot="5400000">
              <a:off x="6644790"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0" name="Freeform: Shape 6819">
              <a:extLst>
                <a:ext uri="{FF2B5EF4-FFF2-40B4-BE49-F238E27FC236}">
                  <a16:creationId xmlns:a16="http://schemas.microsoft.com/office/drawing/2014/main" id="{AB2BB0C6-A11F-3264-09A6-62E40A970BBE}"/>
                </a:ext>
              </a:extLst>
            </p:cNvPr>
            <p:cNvSpPr/>
            <p:nvPr userDrawn="1"/>
          </p:nvSpPr>
          <p:spPr>
            <a:xfrm rot="5400000">
              <a:off x="647328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1" name="Freeform: Shape 6820">
              <a:extLst>
                <a:ext uri="{FF2B5EF4-FFF2-40B4-BE49-F238E27FC236}">
                  <a16:creationId xmlns:a16="http://schemas.microsoft.com/office/drawing/2014/main" id="{9C2FDF27-942F-828B-171F-A6EF21FC6B93}"/>
                </a:ext>
              </a:extLst>
            </p:cNvPr>
            <p:cNvSpPr/>
            <p:nvPr userDrawn="1"/>
          </p:nvSpPr>
          <p:spPr>
            <a:xfrm rot="5400000">
              <a:off x="6304157"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2" name="Freeform: Shape 6821">
              <a:extLst>
                <a:ext uri="{FF2B5EF4-FFF2-40B4-BE49-F238E27FC236}">
                  <a16:creationId xmlns:a16="http://schemas.microsoft.com/office/drawing/2014/main" id="{C611A479-8A31-BC47-A1F6-144FF449E958}"/>
                </a:ext>
              </a:extLst>
            </p:cNvPr>
            <p:cNvSpPr/>
            <p:nvPr userDrawn="1"/>
          </p:nvSpPr>
          <p:spPr>
            <a:xfrm rot="5400000">
              <a:off x="613503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3" name="Freeform: Shape 6822">
              <a:extLst>
                <a:ext uri="{FF2B5EF4-FFF2-40B4-BE49-F238E27FC236}">
                  <a16:creationId xmlns:a16="http://schemas.microsoft.com/office/drawing/2014/main" id="{1327A97D-C5B7-E0DB-D2E5-6BBB6538C6FF}"/>
                </a:ext>
              </a:extLst>
            </p:cNvPr>
            <p:cNvSpPr/>
            <p:nvPr userDrawn="1"/>
          </p:nvSpPr>
          <p:spPr>
            <a:xfrm rot="5400000">
              <a:off x="596352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4" name="Freeform: Shape 6823">
              <a:extLst>
                <a:ext uri="{FF2B5EF4-FFF2-40B4-BE49-F238E27FC236}">
                  <a16:creationId xmlns:a16="http://schemas.microsoft.com/office/drawing/2014/main" id="{26B279F9-3C7D-CA51-B01E-DA6B63B2D6FF}"/>
                </a:ext>
              </a:extLst>
            </p:cNvPr>
            <p:cNvSpPr/>
            <p:nvPr userDrawn="1"/>
          </p:nvSpPr>
          <p:spPr>
            <a:xfrm rot="5400000">
              <a:off x="579201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5" name="Freeform: Shape 6824">
              <a:extLst>
                <a:ext uri="{FF2B5EF4-FFF2-40B4-BE49-F238E27FC236}">
                  <a16:creationId xmlns:a16="http://schemas.microsoft.com/office/drawing/2014/main" id="{9CD1381E-98EB-3F95-5CE0-59D88CC40EE8}"/>
                </a:ext>
              </a:extLst>
            </p:cNvPr>
            <p:cNvSpPr/>
            <p:nvPr userDrawn="1"/>
          </p:nvSpPr>
          <p:spPr>
            <a:xfrm rot="5400000">
              <a:off x="562527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6" name="Freeform: Shape 6825">
              <a:extLst>
                <a:ext uri="{FF2B5EF4-FFF2-40B4-BE49-F238E27FC236}">
                  <a16:creationId xmlns:a16="http://schemas.microsoft.com/office/drawing/2014/main" id="{37156F48-1A64-067D-8731-C14E8795CB44}"/>
                </a:ext>
              </a:extLst>
            </p:cNvPr>
            <p:cNvSpPr/>
            <p:nvPr userDrawn="1"/>
          </p:nvSpPr>
          <p:spPr>
            <a:xfrm rot="5400000">
              <a:off x="545376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7" name="Freeform: Shape 6826">
              <a:extLst>
                <a:ext uri="{FF2B5EF4-FFF2-40B4-BE49-F238E27FC236}">
                  <a16:creationId xmlns:a16="http://schemas.microsoft.com/office/drawing/2014/main" id="{EE9071B4-370D-A178-FAA1-205F592A86CF}"/>
                </a:ext>
              </a:extLst>
            </p:cNvPr>
            <p:cNvSpPr/>
            <p:nvPr userDrawn="1"/>
          </p:nvSpPr>
          <p:spPr>
            <a:xfrm rot="5400000">
              <a:off x="528225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8" name="Freeform: Shape 6827">
              <a:extLst>
                <a:ext uri="{FF2B5EF4-FFF2-40B4-BE49-F238E27FC236}">
                  <a16:creationId xmlns:a16="http://schemas.microsoft.com/office/drawing/2014/main" id="{EAE9A33D-BABB-C7E8-0648-3E5A80C0C1DC}"/>
                </a:ext>
              </a:extLst>
            </p:cNvPr>
            <p:cNvSpPr/>
            <p:nvPr userDrawn="1"/>
          </p:nvSpPr>
          <p:spPr>
            <a:xfrm rot="5400000">
              <a:off x="5113131"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9" name="Freeform: Shape 6828">
              <a:extLst>
                <a:ext uri="{FF2B5EF4-FFF2-40B4-BE49-F238E27FC236}">
                  <a16:creationId xmlns:a16="http://schemas.microsoft.com/office/drawing/2014/main" id="{9CF95D20-C6FD-0EBA-C238-E539EFAFA864}"/>
                </a:ext>
              </a:extLst>
            </p:cNvPr>
            <p:cNvSpPr/>
            <p:nvPr userDrawn="1"/>
          </p:nvSpPr>
          <p:spPr>
            <a:xfrm rot="5400000">
              <a:off x="494400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0" name="Freeform: Shape 6829">
              <a:extLst>
                <a:ext uri="{FF2B5EF4-FFF2-40B4-BE49-F238E27FC236}">
                  <a16:creationId xmlns:a16="http://schemas.microsoft.com/office/drawing/2014/main" id="{7B485CD2-A0D6-7A3F-20E2-D2C94BF966C7}"/>
                </a:ext>
              </a:extLst>
            </p:cNvPr>
            <p:cNvSpPr/>
            <p:nvPr userDrawn="1"/>
          </p:nvSpPr>
          <p:spPr>
            <a:xfrm rot="5400000">
              <a:off x="4772498"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1" name="Freeform: Shape 6830">
              <a:extLst>
                <a:ext uri="{FF2B5EF4-FFF2-40B4-BE49-F238E27FC236}">
                  <a16:creationId xmlns:a16="http://schemas.microsoft.com/office/drawing/2014/main" id="{55A55A63-EAF0-86CD-C31C-804CB7472F5F}"/>
                </a:ext>
              </a:extLst>
            </p:cNvPr>
            <p:cNvSpPr/>
            <p:nvPr userDrawn="1"/>
          </p:nvSpPr>
          <p:spPr>
            <a:xfrm rot="5400000">
              <a:off x="460099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2" name="Freeform: Shape 6831">
              <a:extLst>
                <a:ext uri="{FF2B5EF4-FFF2-40B4-BE49-F238E27FC236}">
                  <a16:creationId xmlns:a16="http://schemas.microsoft.com/office/drawing/2014/main" id="{7878A01E-6D9C-6762-B823-BD061C438B40}"/>
                </a:ext>
              </a:extLst>
            </p:cNvPr>
            <p:cNvSpPr/>
            <p:nvPr userDrawn="1"/>
          </p:nvSpPr>
          <p:spPr>
            <a:xfrm rot="5400000">
              <a:off x="4431865"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3" name="Freeform: Shape 6832">
              <a:extLst>
                <a:ext uri="{FF2B5EF4-FFF2-40B4-BE49-F238E27FC236}">
                  <a16:creationId xmlns:a16="http://schemas.microsoft.com/office/drawing/2014/main" id="{37F04A02-8093-6D35-E23E-CF5C02FEC244}"/>
                </a:ext>
              </a:extLst>
            </p:cNvPr>
            <p:cNvSpPr/>
            <p:nvPr userDrawn="1"/>
          </p:nvSpPr>
          <p:spPr>
            <a:xfrm rot="5400000">
              <a:off x="4262739"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4" name="Freeform: Shape 6833">
              <a:extLst>
                <a:ext uri="{FF2B5EF4-FFF2-40B4-BE49-F238E27FC236}">
                  <a16:creationId xmlns:a16="http://schemas.microsoft.com/office/drawing/2014/main" id="{51A60BD9-3983-47E9-A072-47828EAFCD7F}"/>
                </a:ext>
              </a:extLst>
            </p:cNvPr>
            <p:cNvSpPr/>
            <p:nvPr userDrawn="1"/>
          </p:nvSpPr>
          <p:spPr>
            <a:xfrm rot="5400000">
              <a:off x="409123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5" name="Freeform: Shape 6834">
              <a:extLst>
                <a:ext uri="{FF2B5EF4-FFF2-40B4-BE49-F238E27FC236}">
                  <a16:creationId xmlns:a16="http://schemas.microsoft.com/office/drawing/2014/main" id="{0F5CBC09-361C-936C-7FF7-E6B3447ECDB9}"/>
                </a:ext>
              </a:extLst>
            </p:cNvPr>
            <p:cNvSpPr/>
            <p:nvPr userDrawn="1"/>
          </p:nvSpPr>
          <p:spPr>
            <a:xfrm rot="5400000">
              <a:off x="3922106"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6" name="Freeform: Shape 6835">
              <a:extLst>
                <a:ext uri="{FF2B5EF4-FFF2-40B4-BE49-F238E27FC236}">
                  <a16:creationId xmlns:a16="http://schemas.microsoft.com/office/drawing/2014/main" id="{55A48B33-0E39-D22B-2B57-35EF3A0D02B7}"/>
                </a:ext>
              </a:extLst>
            </p:cNvPr>
            <p:cNvSpPr/>
            <p:nvPr userDrawn="1"/>
          </p:nvSpPr>
          <p:spPr>
            <a:xfrm rot="5400000">
              <a:off x="375298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7" name="Freeform: Shape 6836">
              <a:extLst>
                <a:ext uri="{FF2B5EF4-FFF2-40B4-BE49-F238E27FC236}">
                  <a16:creationId xmlns:a16="http://schemas.microsoft.com/office/drawing/2014/main" id="{78367D4E-E573-FCED-2A74-BA783DA6AA9F}"/>
                </a:ext>
              </a:extLst>
            </p:cNvPr>
            <p:cNvSpPr/>
            <p:nvPr userDrawn="1"/>
          </p:nvSpPr>
          <p:spPr>
            <a:xfrm rot="5400000">
              <a:off x="358147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8" name="Freeform: Shape 6837">
              <a:extLst>
                <a:ext uri="{FF2B5EF4-FFF2-40B4-BE49-F238E27FC236}">
                  <a16:creationId xmlns:a16="http://schemas.microsoft.com/office/drawing/2014/main" id="{6AB4B80A-8642-DCF1-A06D-F4BA5564BB8C}"/>
                </a:ext>
              </a:extLst>
            </p:cNvPr>
            <p:cNvSpPr/>
            <p:nvPr userDrawn="1"/>
          </p:nvSpPr>
          <p:spPr>
            <a:xfrm rot="5400000">
              <a:off x="340996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9" name="Freeform: Shape 6838">
              <a:extLst>
                <a:ext uri="{FF2B5EF4-FFF2-40B4-BE49-F238E27FC236}">
                  <a16:creationId xmlns:a16="http://schemas.microsoft.com/office/drawing/2014/main" id="{90F3CBDF-A51F-C5ED-231A-EBDDEB9A238B}"/>
                </a:ext>
              </a:extLst>
            </p:cNvPr>
            <p:cNvSpPr/>
            <p:nvPr userDrawn="1"/>
          </p:nvSpPr>
          <p:spPr>
            <a:xfrm rot="5400000">
              <a:off x="3240840"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0" name="Freeform: Shape 6839">
              <a:extLst>
                <a:ext uri="{FF2B5EF4-FFF2-40B4-BE49-F238E27FC236}">
                  <a16:creationId xmlns:a16="http://schemas.microsoft.com/office/drawing/2014/main" id="{A31D6300-7FFD-0ED5-8129-0267492A93FB}"/>
                </a:ext>
              </a:extLst>
            </p:cNvPr>
            <p:cNvSpPr/>
            <p:nvPr userDrawn="1"/>
          </p:nvSpPr>
          <p:spPr>
            <a:xfrm rot="5400000">
              <a:off x="3071714"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1" name="Freeform: Shape 6840">
              <a:extLst>
                <a:ext uri="{FF2B5EF4-FFF2-40B4-BE49-F238E27FC236}">
                  <a16:creationId xmlns:a16="http://schemas.microsoft.com/office/drawing/2014/main" id="{0AD01A4F-7A81-4429-17E5-08ACCDBF449C}"/>
                </a:ext>
              </a:extLst>
            </p:cNvPr>
            <p:cNvSpPr/>
            <p:nvPr userDrawn="1"/>
          </p:nvSpPr>
          <p:spPr>
            <a:xfrm rot="5400000">
              <a:off x="290020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2" name="Freeform: Shape 6841">
              <a:extLst>
                <a:ext uri="{FF2B5EF4-FFF2-40B4-BE49-F238E27FC236}">
                  <a16:creationId xmlns:a16="http://schemas.microsoft.com/office/drawing/2014/main" id="{3C8BC6A9-9D42-145A-171A-601E3B48A98E}"/>
                </a:ext>
              </a:extLst>
            </p:cNvPr>
            <p:cNvSpPr/>
            <p:nvPr userDrawn="1"/>
          </p:nvSpPr>
          <p:spPr>
            <a:xfrm rot="5400000">
              <a:off x="851469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3" name="Freeform: Shape 6842">
              <a:extLst>
                <a:ext uri="{FF2B5EF4-FFF2-40B4-BE49-F238E27FC236}">
                  <a16:creationId xmlns:a16="http://schemas.microsoft.com/office/drawing/2014/main" id="{68C633CA-187D-54FA-27DD-4D510804D2DC}"/>
                </a:ext>
              </a:extLst>
            </p:cNvPr>
            <p:cNvSpPr/>
            <p:nvPr userDrawn="1"/>
          </p:nvSpPr>
          <p:spPr>
            <a:xfrm rot="5400000">
              <a:off x="8343192"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4" name="Freeform: Shape 6843">
              <a:extLst>
                <a:ext uri="{FF2B5EF4-FFF2-40B4-BE49-F238E27FC236}">
                  <a16:creationId xmlns:a16="http://schemas.microsoft.com/office/drawing/2014/main" id="{5EFFB56C-4B75-5DA7-73D2-7DC0CE24BFEB}"/>
                </a:ext>
              </a:extLst>
            </p:cNvPr>
            <p:cNvSpPr/>
            <p:nvPr userDrawn="1"/>
          </p:nvSpPr>
          <p:spPr>
            <a:xfrm rot="5400000">
              <a:off x="8174066"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5" name="Freeform: Shape 6844">
              <a:extLst>
                <a:ext uri="{FF2B5EF4-FFF2-40B4-BE49-F238E27FC236}">
                  <a16:creationId xmlns:a16="http://schemas.microsoft.com/office/drawing/2014/main" id="{4047366E-67C7-E9DC-E09B-03BE4373BAA2}"/>
                </a:ext>
              </a:extLst>
            </p:cNvPr>
            <p:cNvSpPr/>
            <p:nvPr userDrawn="1"/>
          </p:nvSpPr>
          <p:spPr>
            <a:xfrm rot="5400000">
              <a:off x="800494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6" name="Freeform: Shape 6845">
              <a:extLst>
                <a:ext uri="{FF2B5EF4-FFF2-40B4-BE49-F238E27FC236}">
                  <a16:creationId xmlns:a16="http://schemas.microsoft.com/office/drawing/2014/main" id="{40DE1822-B385-0E09-F83D-6DF47AE714E5}"/>
                </a:ext>
              </a:extLst>
            </p:cNvPr>
            <p:cNvSpPr/>
            <p:nvPr userDrawn="1"/>
          </p:nvSpPr>
          <p:spPr>
            <a:xfrm rot="5400000">
              <a:off x="783343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7" name="Freeform: Shape 6846">
              <a:extLst>
                <a:ext uri="{FF2B5EF4-FFF2-40B4-BE49-F238E27FC236}">
                  <a16:creationId xmlns:a16="http://schemas.microsoft.com/office/drawing/2014/main" id="{FD4D23F4-BF7D-E7AC-083E-13CAC5EB5324}"/>
                </a:ext>
              </a:extLst>
            </p:cNvPr>
            <p:cNvSpPr/>
            <p:nvPr userDrawn="1"/>
          </p:nvSpPr>
          <p:spPr>
            <a:xfrm rot="5400000">
              <a:off x="766192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8" name="Freeform: Shape 6847">
              <a:extLst>
                <a:ext uri="{FF2B5EF4-FFF2-40B4-BE49-F238E27FC236}">
                  <a16:creationId xmlns:a16="http://schemas.microsoft.com/office/drawing/2014/main" id="{ACA8E6AC-FFB0-EA56-3567-B807F707DBFE}"/>
                </a:ext>
              </a:extLst>
            </p:cNvPr>
            <p:cNvSpPr/>
            <p:nvPr userDrawn="1"/>
          </p:nvSpPr>
          <p:spPr>
            <a:xfrm rot="5400000">
              <a:off x="7492800"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9" name="Freeform: Shape 6848">
              <a:extLst>
                <a:ext uri="{FF2B5EF4-FFF2-40B4-BE49-F238E27FC236}">
                  <a16:creationId xmlns:a16="http://schemas.microsoft.com/office/drawing/2014/main" id="{A86D4C7C-B3D9-13AE-97AB-91F668B02E5A}"/>
                </a:ext>
              </a:extLst>
            </p:cNvPr>
            <p:cNvSpPr/>
            <p:nvPr userDrawn="1"/>
          </p:nvSpPr>
          <p:spPr>
            <a:xfrm rot="5400000">
              <a:off x="732367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0" name="Freeform: Shape 6849">
              <a:extLst>
                <a:ext uri="{FF2B5EF4-FFF2-40B4-BE49-F238E27FC236}">
                  <a16:creationId xmlns:a16="http://schemas.microsoft.com/office/drawing/2014/main" id="{3D721147-24C4-4F18-EBB1-AC4ACD852E60}"/>
                </a:ext>
              </a:extLst>
            </p:cNvPr>
            <p:cNvSpPr/>
            <p:nvPr userDrawn="1"/>
          </p:nvSpPr>
          <p:spPr>
            <a:xfrm rot="5400000">
              <a:off x="7152167"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1" name="Freeform: Shape 6850">
              <a:extLst>
                <a:ext uri="{FF2B5EF4-FFF2-40B4-BE49-F238E27FC236}">
                  <a16:creationId xmlns:a16="http://schemas.microsoft.com/office/drawing/2014/main" id="{1D1899D3-15D4-8974-69BE-AE136953A28B}"/>
                </a:ext>
              </a:extLst>
            </p:cNvPr>
            <p:cNvSpPr/>
            <p:nvPr userDrawn="1"/>
          </p:nvSpPr>
          <p:spPr>
            <a:xfrm rot="5400000">
              <a:off x="6983041"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2" name="Freeform: Shape 6851">
              <a:extLst>
                <a:ext uri="{FF2B5EF4-FFF2-40B4-BE49-F238E27FC236}">
                  <a16:creationId xmlns:a16="http://schemas.microsoft.com/office/drawing/2014/main" id="{5084FE0C-9A83-083E-4A9E-F7C1680489E9}"/>
                </a:ext>
              </a:extLst>
            </p:cNvPr>
            <p:cNvSpPr/>
            <p:nvPr userDrawn="1"/>
          </p:nvSpPr>
          <p:spPr>
            <a:xfrm rot="5400000">
              <a:off x="681391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3" name="Freeform: Shape 6852">
              <a:extLst>
                <a:ext uri="{FF2B5EF4-FFF2-40B4-BE49-F238E27FC236}">
                  <a16:creationId xmlns:a16="http://schemas.microsoft.com/office/drawing/2014/main" id="{E5A81D19-8E0E-BCA8-8561-1F2535F620D1}"/>
                </a:ext>
              </a:extLst>
            </p:cNvPr>
            <p:cNvSpPr/>
            <p:nvPr userDrawn="1"/>
          </p:nvSpPr>
          <p:spPr>
            <a:xfrm rot="5400000">
              <a:off x="6642408"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4" name="Freeform: Shape 6853">
              <a:extLst>
                <a:ext uri="{FF2B5EF4-FFF2-40B4-BE49-F238E27FC236}">
                  <a16:creationId xmlns:a16="http://schemas.microsoft.com/office/drawing/2014/main" id="{72894CAC-A020-E792-0D69-7C5750040977}"/>
                </a:ext>
              </a:extLst>
            </p:cNvPr>
            <p:cNvSpPr/>
            <p:nvPr userDrawn="1"/>
          </p:nvSpPr>
          <p:spPr>
            <a:xfrm rot="5400000">
              <a:off x="647090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5" name="Freeform: Shape 6854">
              <a:extLst>
                <a:ext uri="{FF2B5EF4-FFF2-40B4-BE49-F238E27FC236}">
                  <a16:creationId xmlns:a16="http://schemas.microsoft.com/office/drawing/2014/main" id="{B894343E-4425-F81A-CE4F-38B0ABF31DC3}"/>
                </a:ext>
              </a:extLst>
            </p:cNvPr>
            <p:cNvSpPr/>
            <p:nvPr userDrawn="1"/>
          </p:nvSpPr>
          <p:spPr>
            <a:xfrm rot="5400000">
              <a:off x="6301775"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6" name="Freeform: Shape 6855">
              <a:extLst>
                <a:ext uri="{FF2B5EF4-FFF2-40B4-BE49-F238E27FC236}">
                  <a16:creationId xmlns:a16="http://schemas.microsoft.com/office/drawing/2014/main" id="{B8D75390-1620-0182-6454-28787111A614}"/>
                </a:ext>
              </a:extLst>
            </p:cNvPr>
            <p:cNvSpPr/>
            <p:nvPr userDrawn="1"/>
          </p:nvSpPr>
          <p:spPr>
            <a:xfrm rot="5400000">
              <a:off x="613264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7" name="Freeform: Shape 6856">
              <a:extLst>
                <a:ext uri="{FF2B5EF4-FFF2-40B4-BE49-F238E27FC236}">
                  <a16:creationId xmlns:a16="http://schemas.microsoft.com/office/drawing/2014/main" id="{64D9E047-442A-BD50-FB06-A70BEB8CB22F}"/>
                </a:ext>
              </a:extLst>
            </p:cNvPr>
            <p:cNvSpPr/>
            <p:nvPr userDrawn="1"/>
          </p:nvSpPr>
          <p:spPr>
            <a:xfrm rot="5400000">
              <a:off x="596114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8" name="Freeform: Shape 6857">
              <a:extLst>
                <a:ext uri="{FF2B5EF4-FFF2-40B4-BE49-F238E27FC236}">
                  <a16:creationId xmlns:a16="http://schemas.microsoft.com/office/drawing/2014/main" id="{A03BC77A-6799-D921-170C-97FAD2D5665A}"/>
                </a:ext>
              </a:extLst>
            </p:cNvPr>
            <p:cNvSpPr/>
            <p:nvPr userDrawn="1"/>
          </p:nvSpPr>
          <p:spPr>
            <a:xfrm rot="5400000">
              <a:off x="578963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9" name="Freeform: Shape 6858">
              <a:extLst>
                <a:ext uri="{FF2B5EF4-FFF2-40B4-BE49-F238E27FC236}">
                  <a16:creationId xmlns:a16="http://schemas.microsoft.com/office/drawing/2014/main" id="{F223D9C5-0DA8-EA06-73DF-81F68794D440}"/>
                </a:ext>
              </a:extLst>
            </p:cNvPr>
            <p:cNvSpPr/>
            <p:nvPr userDrawn="1"/>
          </p:nvSpPr>
          <p:spPr>
            <a:xfrm rot="5400000">
              <a:off x="562289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0" name="Freeform: Shape 6859">
              <a:extLst>
                <a:ext uri="{FF2B5EF4-FFF2-40B4-BE49-F238E27FC236}">
                  <a16:creationId xmlns:a16="http://schemas.microsoft.com/office/drawing/2014/main" id="{05ED4B6B-A07E-8843-F851-D964641094C8}"/>
                </a:ext>
              </a:extLst>
            </p:cNvPr>
            <p:cNvSpPr/>
            <p:nvPr userDrawn="1"/>
          </p:nvSpPr>
          <p:spPr>
            <a:xfrm rot="5400000">
              <a:off x="545138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1" name="Freeform: Shape 6860">
              <a:extLst>
                <a:ext uri="{FF2B5EF4-FFF2-40B4-BE49-F238E27FC236}">
                  <a16:creationId xmlns:a16="http://schemas.microsoft.com/office/drawing/2014/main" id="{4E3E8C20-FB66-174B-BEBA-B5697A50EBD6}"/>
                </a:ext>
              </a:extLst>
            </p:cNvPr>
            <p:cNvSpPr/>
            <p:nvPr userDrawn="1"/>
          </p:nvSpPr>
          <p:spPr>
            <a:xfrm rot="5400000">
              <a:off x="527987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2" name="Freeform: Shape 6861">
              <a:extLst>
                <a:ext uri="{FF2B5EF4-FFF2-40B4-BE49-F238E27FC236}">
                  <a16:creationId xmlns:a16="http://schemas.microsoft.com/office/drawing/2014/main" id="{3C766F75-9613-8C55-E07D-9C3E2CCE8AC2}"/>
                </a:ext>
              </a:extLst>
            </p:cNvPr>
            <p:cNvSpPr/>
            <p:nvPr userDrawn="1"/>
          </p:nvSpPr>
          <p:spPr>
            <a:xfrm rot="5400000">
              <a:off x="5110749"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3" name="Freeform: Shape 6862">
              <a:extLst>
                <a:ext uri="{FF2B5EF4-FFF2-40B4-BE49-F238E27FC236}">
                  <a16:creationId xmlns:a16="http://schemas.microsoft.com/office/drawing/2014/main" id="{6DDE5D43-02DE-EDA0-FB33-F09F64376258}"/>
                </a:ext>
              </a:extLst>
            </p:cNvPr>
            <p:cNvSpPr/>
            <p:nvPr userDrawn="1"/>
          </p:nvSpPr>
          <p:spPr>
            <a:xfrm rot="5400000">
              <a:off x="494162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4" name="Freeform: Shape 6863">
              <a:extLst>
                <a:ext uri="{FF2B5EF4-FFF2-40B4-BE49-F238E27FC236}">
                  <a16:creationId xmlns:a16="http://schemas.microsoft.com/office/drawing/2014/main" id="{347CAB69-F34D-9212-36E9-AFF62B2A2BF9}"/>
                </a:ext>
              </a:extLst>
            </p:cNvPr>
            <p:cNvSpPr/>
            <p:nvPr userDrawn="1"/>
          </p:nvSpPr>
          <p:spPr>
            <a:xfrm rot="5400000">
              <a:off x="4770116"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5" name="Freeform: Shape 6864">
              <a:extLst>
                <a:ext uri="{FF2B5EF4-FFF2-40B4-BE49-F238E27FC236}">
                  <a16:creationId xmlns:a16="http://schemas.microsoft.com/office/drawing/2014/main" id="{7AC9396E-3245-1FA7-BE22-9D75C8678A20}"/>
                </a:ext>
              </a:extLst>
            </p:cNvPr>
            <p:cNvSpPr/>
            <p:nvPr userDrawn="1"/>
          </p:nvSpPr>
          <p:spPr>
            <a:xfrm rot="5400000">
              <a:off x="459860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6" name="Freeform: Shape 6865">
              <a:extLst>
                <a:ext uri="{FF2B5EF4-FFF2-40B4-BE49-F238E27FC236}">
                  <a16:creationId xmlns:a16="http://schemas.microsoft.com/office/drawing/2014/main" id="{C7181945-CE16-9349-9178-76E386D7389E}"/>
                </a:ext>
              </a:extLst>
            </p:cNvPr>
            <p:cNvSpPr/>
            <p:nvPr userDrawn="1"/>
          </p:nvSpPr>
          <p:spPr>
            <a:xfrm rot="5400000">
              <a:off x="4429483"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7" name="Freeform: Shape 6866">
              <a:extLst>
                <a:ext uri="{FF2B5EF4-FFF2-40B4-BE49-F238E27FC236}">
                  <a16:creationId xmlns:a16="http://schemas.microsoft.com/office/drawing/2014/main" id="{FCBE672C-CE93-5A79-C9C1-D291DAC2746D}"/>
                </a:ext>
              </a:extLst>
            </p:cNvPr>
            <p:cNvSpPr/>
            <p:nvPr userDrawn="1"/>
          </p:nvSpPr>
          <p:spPr>
            <a:xfrm rot="5400000">
              <a:off x="4260357"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8" name="Freeform: Shape 6867">
              <a:extLst>
                <a:ext uri="{FF2B5EF4-FFF2-40B4-BE49-F238E27FC236}">
                  <a16:creationId xmlns:a16="http://schemas.microsoft.com/office/drawing/2014/main" id="{75E99C2D-8610-C047-5F2B-1F01F2297EE6}"/>
                </a:ext>
              </a:extLst>
            </p:cNvPr>
            <p:cNvSpPr/>
            <p:nvPr userDrawn="1"/>
          </p:nvSpPr>
          <p:spPr>
            <a:xfrm rot="5400000">
              <a:off x="408885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9" name="Freeform: Shape 6868">
              <a:extLst>
                <a:ext uri="{FF2B5EF4-FFF2-40B4-BE49-F238E27FC236}">
                  <a16:creationId xmlns:a16="http://schemas.microsoft.com/office/drawing/2014/main" id="{F98A3C7A-5293-AC2C-FAA9-D11BF8039956}"/>
                </a:ext>
              </a:extLst>
            </p:cNvPr>
            <p:cNvSpPr/>
            <p:nvPr userDrawn="1"/>
          </p:nvSpPr>
          <p:spPr>
            <a:xfrm rot="5400000">
              <a:off x="3919724"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0" name="Freeform: Shape 6869">
              <a:extLst>
                <a:ext uri="{FF2B5EF4-FFF2-40B4-BE49-F238E27FC236}">
                  <a16:creationId xmlns:a16="http://schemas.microsoft.com/office/drawing/2014/main" id="{3058C35A-347A-D377-0F30-8547AB9E9449}"/>
                </a:ext>
              </a:extLst>
            </p:cNvPr>
            <p:cNvSpPr/>
            <p:nvPr userDrawn="1"/>
          </p:nvSpPr>
          <p:spPr>
            <a:xfrm rot="5400000">
              <a:off x="375059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1" name="Freeform: Shape 6870">
              <a:extLst>
                <a:ext uri="{FF2B5EF4-FFF2-40B4-BE49-F238E27FC236}">
                  <a16:creationId xmlns:a16="http://schemas.microsoft.com/office/drawing/2014/main" id="{8DC5F2EB-505D-8969-B3CE-87C233D4DD5F}"/>
                </a:ext>
              </a:extLst>
            </p:cNvPr>
            <p:cNvSpPr/>
            <p:nvPr userDrawn="1"/>
          </p:nvSpPr>
          <p:spPr>
            <a:xfrm rot="5400000">
              <a:off x="357909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2" name="Freeform: Shape 6871">
              <a:extLst>
                <a:ext uri="{FF2B5EF4-FFF2-40B4-BE49-F238E27FC236}">
                  <a16:creationId xmlns:a16="http://schemas.microsoft.com/office/drawing/2014/main" id="{E85EE410-3343-AF9C-6B9C-F053E1458742}"/>
                </a:ext>
              </a:extLst>
            </p:cNvPr>
            <p:cNvSpPr/>
            <p:nvPr userDrawn="1"/>
          </p:nvSpPr>
          <p:spPr>
            <a:xfrm rot="5400000">
              <a:off x="340758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3" name="Freeform: Shape 6872">
              <a:extLst>
                <a:ext uri="{FF2B5EF4-FFF2-40B4-BE49-F238E27FC236}">
                  <a16:creationId xmlns:a16="http://schemas.microsoft.com/office/drawing/2014/main" id="{E5988543-BC05-266E-5283-8BF881761E81}"/>
                </a:ext>
              </a:extLst>
            </p:cNvPr>
            <p:cNvSpPr/>
            <p:nvPr userDrawn="1"/>
          </p:nvSpPr>
          <p:spPr>
            <a:xfrm rot="5400000">
              <a:off x="3238458"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4" name="Freeform: Shape 6873">
              <a:extLst>
                <a:ext uri="{FF2B5EF4-FFF2-40B4-BE49-F238E27FC236}">
                  <a16:creationId xmlns:a16="http://schemas.microsoft.com/office/drawing/2014/main" id="{603EC1AB-8156-3B1B-C6E9-EFD534FB33A9}"/>
                </a:ext>
              </a:extLst>
            </p:cNvPr>
            <p:cNvSpPr/>
            <p:nvPr userDrawn="1"/>
          </p:nvSpPr>
          <p:spPr>
            <a:xfrm rot="5400000">
              <a:off x="3069332"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5" name="Freeform: Shape 6874">
              <a:extLst>
                <a:ext uri="{FF2B5EF4-FFF2-40B4-BE49-F238E27FC236}">
                  <a16:creationId xmlns:a16="http://schemas.microsoft.com/office/drawing/2014/main" id="{7E544190-1C68-D809-2CE9-CF50AD3D0654}"/>
                </a:ext>
              </a:extLst>
            </p:cNvPr>
            <p:cNvSpPr/>
            <p:nvPr userDrawn="1"/>
          </p:nvSpPr>
          <p:spPr>
            <a:xfrm rot="5400000">
              <a:off x="289782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6" name="Freeform: Shape 6875">
              <a:extLst>
                <a:ext uri="{FF2B5EF4-FFF2-40B4-BE49-F238E27FC236}">
                  <a16:creationId xmlns:a16="http://schemas.microsoft.com/office/drawing/2014/main" id="{2B72C2D1-DF9F-9F76-F5C5-81ECB207566A}"/>
                </a:ext>
              </a:extLst>
            </p:cNvPr>
            <p:cNvSpPr/>
            <p:nvPr userDrawn="1"/>
          </p:nvSpPr>
          <p:spPr>
            <a:xfrm rot="5400000">
              <a:off x="851708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7" name="Freeform: Shape 6876">
              <a:extLst>
                <a:ext uri="{FF2B5EF4-FFF2-40B4-BE49-F238E27FC236}">
                  <a16:creationId xmlns:a16="http://schemas.microsoft.com/office/drawing/2014/main" id="{F1AD2C0C-D843-3024-41E9-BC7872DD1D84}"/>
                </a:ext>
              </a:extLst>
            </p:cNvPr>
            <p:cNvSpPr/>
            <p:nvPr userDrawn="1"/>
          </p:nvSpPr>
          <p:spPr>
            <a:xfrm rot="5400000">
              <a:off x="8345574"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8" name="Freeform: Shape 6877">
              <a:extLst>
                <a:ext uri="{FF2B5EF4-FFF2-40B4-BE49-F238E27FC236}">
                  <a16:creationId xmlns:a16="http://schemas.microsoft.com/office/drawing/2014/main" id="{7FB96367-825E-B6C0-BB08-4A31F32EC11C}"/>
                </a:ext>
              </a:extLst>
            </p:cNvPr>
            <p:cNvSpPr/>
            <p:nvPr userDrawn="1"/>
          </p:nvSpPr>
          <p:spPr>
            <a:xfrm rot="5400000">
              <a:off x="8176448"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9" name="Freeform: Shape 6878">
              <a:extLst>
                <a:ext uri="{FF2B5EF4-FFF2-40B4-BE49-F238E27FC236}">
                  <a16:creationId xmlns:a16="http://schemas.microsoft.com/office/drawing/2014/main" id="{E9EE713F-129E-2FBB-DFB0-48D2D8114236}"/>
                </a:ext>
              </a:extLst>
            </p:cNvPr>
            <p:cNvSpPr/>
            <p:nvPr userDrawn="1"/>
          </p:nvSpPr>
          <p:spPr>
            <a:xfrm rot="5400000">
              <a:off x="800732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0" name="Freeform: Shape 6879">
              <a:extLst>
                <a:ext uri="{FF2B5EF4-FFF2-40B4-BE49-F238E27FC236}">
                  <a16:creationId xmlns:a16="http://schemas.microsoft.com/office/drawing/2014/main" id="{C2BCD187-C926-2C9E-C649-0E187CA1B2E2}"/>
                </a:ext>
              </a:extLst>
            </p:cNvPr>
            <p:cNvSpPr/>
            <p:nvPr userDrawn="1"/>
          </p:nvSpPr>
          <p:spPr>
            <a:xfrm rot="5400000">
              <a:off x="783581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1" name="Freeform: Shape 6880">
              <a:extLst>
                <a:ext uri="{FF2B5EF4-FFF2-40B4-BE49-F238E27FC236}">
                  <a16:creationId xmlns:a16="http://schemas.microsoft.com/office/drawing/2014/main" id="{1D94EFBA-51D0-C89E-F698-D97CA4AAD489}"/>
                </a:ext>
              </a:extLst>
            </p:cNvPr>
            <p:cNvSpPr/>
            <p:nvPr userDrawn="1"/>
          </p:nvSpPr>
          <p:spPr>
            <a:xfrm rot="5400000">
              <a:off x="766430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2" name="Freeform: Shape 6881">
              <a:extLst>
                <a:ext uri="{FF2B5EF4-FFF2-40B4-BE49-F238E27FC236}">
                  <a16:creationId xmlns:a16="http://schemas.microsoft.com/office/drawing/2014/main" id="{A8F404AF-80B8-0F6C-8C5D-688C5971A012}"/>
                </a:ext>
              </a:extLst>
            </p:cNvPr>
            <p:cNvSpPr/>
            <p:nvPr userDrawn="1"/>
          </p:nvSpPr>
          <p:spPr>
            <a:xfrm rot="5400000">
              <a:off x="7495182"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3" name="Freeform: Shape 6882">
              <a:extLst>
                <a:ext uri="{FF2B5EF4-FFF2-40B4-BE49-F238E27FC236}">
                  <a16:creationId xmlns:a16="http://schemas.microsoft.com/office/drawing/2014/main" id="{0EB86A9B-4E9B-BEB9-83C2-A555D06D3F15}"/>
                </a:ext>
              </a:extLst>
            </p:cNvPr>
            <p:cNvSpPr/>
            <p:nvPr userDrawn="1"/>
          </p:nvSpPr>
          <p:spPr>
            <a:xfrm rot="5400000">
              <a:off x="732605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4" name="Freeform: Shape 6883">
              <a:extLst>
                <a:ext uri="{FF2B5EF4-FFF2-40B4-BE49-F238E27FC236}">
                  <a16:creationId xmlns:a16="http://schemas.microsoft.com/office/drawing/2014/main" id="{9F41A310-D3E6-91BE-BD69-5F44C513D026}"/>
                </a:ext>
              </a:extLst>
            </p:cNvPr>
            <p:cNvSpPr/>
            <p:nvPr userDrawn="1"/>
          </p:nvSpPr>
          <p:spPr>
            <a:xfrm rot="5400000">
              <a:off x="7154549"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5" name="Freeform: Shape 6884">
              <a:extLst>
                <a:ext uri="{FF2B5EF4-FFF2-40B4-BE49-F238E27FC236}">
                  <a16:creationId xmlns:a16="http://schemas.microsoft.com/office/drawing/2014/main" id="{2574D92F-32F2-DB4B-F29F-684F0CC2D0B6}"/>
                </a:ext>
              </a:extLst>
            </p:cNvPr>
            <p:cNvSpPr/>
            <p:nvPr userDrawn="1"/>
          </p:nvSpPr>
          <p:spPr>
            <a:xfrm rot="5400000">
              <a:off x="6985423"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6" name="Freeform: Shape 6885">
              <a:extLst>
                <a:ext uri="{FF2B5EF4-FFF2-40B4-BE49-F238E27FC236}">
                  <a16:creationId xmlns:a16="http://schemas.microsoft.com/office/drawing/2014/main" id="{0684876B-391C-8E5D-FE27-822866599D1D}"/>
                </a:ext>
              </a:extLst>
            </p:cNvPr>
            <p:cNvSpPr/>
            <p:nvPr userDrawn="1"/>
          </p:nvSpPr>
          <p:spPr>
            <a:xfrm rot="5400000">
              <a:off x="681629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7" name="Freeform: Shape 6886">
              <a:extLst>
                <a:ext uri="{FF2B5EF4-FFF2-40B4-BE49-F238E27FC236}">
                  <a16:creationId xmlns:a16="http://schemas.microsoft.com/office/drawing/2014/main" id="{BA9B2111-BA87-95C3-31B3-3AC122D26012}"/>
                </a:ext>
              </a:extLst>
            </p:cNvPr>
            <p:cNvSpPr/>
            <p:nvPr userDrawn="1"/>
          </p:nvSpPr>
          <p:spPr>
            <a:xfrm rot="5400000">
              <a:off x="6644790"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8" name="Freeform: Shape 6887">
              <a:extLst>
                <a:ext uri="{FF2B5EF4-FFF2-40B4-BE49-F238E27FC236}">
                  <a16:creationId xmlns:a16="http://schemas.microsoft.com/office/drawing/2014/main" id="{4A0CA201-8E7B-8C3B-B8E9-B089323E8E19}"/>
                </a:ext>
              </a:extLst>
            </p:cNvPr>
            <p:cNvSpPr/>
            <p:nvPr userDrawn="1"/>
          </p:nvSpPr>
          <p:spPr>
            <a:xfrm rot="5400000">
              <a:off x="647328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9" name="Freeform: Shape 6888">
              <a:extLst>
                <a:ext uri="{FF2B5EF4-FFF2-40B4-BE49-F238E27FC236}">
                  <a16:creationId xmlns:a16="http://schemas.microsoft.com/office/drawing/2014/main" id="{04E00C78-1874-71DF-E782-41EF633B799F}"/>
                </a:ext>
              </a:extLst>
            </p:cNvPr>
            <p:cNvSpPr/>
            <p:nvPr userDrawn="1"/>
          </p:nvSpPr>
          <p:spPr>
            <a:xfrm rot="5400000">
              <a:off x="6304157"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0" name="Freeform: Shape 6889">
              <a:extLst>
                <a:ext uri="{FF2B5EF4-FFF2-40B4-BE49-F238E27FC236}">
                  <a16:creationId xmlns:a16="http://schemas.microsoft.com/office/drawing/2014/main" id="{C66198C8-595D-6C19-693D-C5485F5FF762}"/>
                </a:ext>
              </a:extLst>
            </p:cNvPr>
            <p:cNvSpPr/>
            <p:nvPr userDrawn="1"/>
          </p:nvSpPr>
          <p:spPr>
            <a:xfrm rot="5400000">
              <a:off x="613503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1" name="Freeform: Shape 6890">
              <a:extLst>
                <a:ext uri="{FF2B5EF4-FFF2-40B4-BE49-F238E27FC236}">
                  <a16:creationId xmlns:a16="http://schemas.microsoft.com/office/drawing/2014/main" id="{763D2CA1-B583-DEE3-584D-84AADD2498DD}"/>
                </a:ext>
              </a:extLst>
            </p:cNvPr>
            <p:cNvSpPr/>
            <p:nvPr userDrawn="1"/>
          </p:nvSpPr>
          <p:spPr>
            <a:xfrm rot="5400000">
              <a:off x="596352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2" name="Freeform: Shape 6891">
              <a:extLst>
                <a:ext uri="{FF2B5EF4-FFF2-40B4-BE49-F238E27FC236}">
                  <a16:creationId xmlns:a16="http://schemas.microsoft.com/office/drawing/2014/main" id="{414ECC6F-0340-C803-8283-A7851FB28684}"/>
                </a:ext>
              </a:extLst>
            </p:cNvPr>
            <p:cNvSpPr/>
            <p:nvPr userDrawn="1"/>
          </p:nvSpPr>
          <p:spPr>
            <a:xfrm rot="5400000">
              <a:off x="579201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3" name="Freeform: Shape 6892">
              <a:extLst>
                <a:ext uri="{FF2B5EF4-FFF2-40B4-BE49-F238E27FC236}">
                  <a16:creationId xmlns:a16="http://schemas.microsoft.com/office/drawing/2014/main" id="{962C409D-B1CF-4B8B-38D5-DA9B224D532E}"/>
                </a:ext>
              </a:extLst>
            </p:cNvPr>
            <p:cNvSpPr/>
            <p:nvPr userDrawn="1"/>
          </p:nvSpPr>
          <p:spPr>
            <a:xfrm rot="5400000">
              <a:off x="562527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4" name="Freeform: Shape 6893">
              <a:extLst>
                <a:ext uri="{FF2B5EF4-FFF2-40B4-BE49-F238E27FC236}">
                  <a16:creationId xmlns:a16="http://schemas.microsoft.com/office/drawing/2014/main" id="{CA56B986-CAF2-FFBF-C09E-5529BA098B4B}"/>
                </a:ext>
              </a:extLst>
            </p:cNvPr>
            <p:cNvSpPr/>
            <p:nvPr userDrawn="1"/>
          </p:nvSpPr>
          <p:spPr>
            <a:xfrm rot="5400000">
              <a:off x="545376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5" name="Freeform: Shape 6894">
              <a:extLst>
                <a:ext uri="{FF2B5EF4-FFF2-40B4-BE49-F238E27FC236}">
                  <a16:creationId xmlns:a16="http://schemas.microsoft.com/office/drawing/2014/main" id="{226CCE98-3747-5726-C163-8D008C6069E6}"/>
                </a:ext>
              </a:extLst>
            </p:cNvPr>
            <p:cNvSpPr/>
            <p:nvPr userDrawn="1"/>
          </p:nvSpPr>
          <p:spPr>
            <a:xfrm rot="5400000">
              <a:off x="528225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6" name="Freeform: Shape 6895">
              <a:extLst>
                <a:ext uri="{FF2B5EF4-FFF2-40B4-BE49-F238E27FC236}">
                  <a16:creationId xmlns:a16="http://schemas.microsoft.com/office/drawing/2014/main" id="{A7BA503D-53E8-E62F-B9F0-0E9A25A25E0F}"/>
                </a:ext>
              </a:extLst>
            </p:cNvPr>
            <p:cNvSpPr/>
            <p:nvPr userDrawn="1"/>
          </p:nvSpPr>
          <p:spPr>
            <a:xfrm rot="5400000">
              <a:off x="5113131"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7" name="Freeform: Shape 6896">
              <a:extLst>
                <a:ext uri="{FF2B5EF4-FFF2-40B4-BE49-F238E27FC236}">
                  <a16:creationId xmlns:a16="http://schemas.microsoft.com/office/drawing/2014/main" id="{1175831D-E0EE-9C18-1FB5-01BB5EEF46A1}"/>
                </a:ext>
              </a:extLst>
            </p:cNvPr>
            <p:cNvSpPr/>
            <p:nvPr userDrawn="1"/>
          </p:nvSpPr>
          <p:spPr>
            <a:xfrm rot="5400000">
              <a:off x="494400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8" name="Freeform: Shape 6897">
              <a:extLst>
                <a:ext uri="{FF2B5EF4-FFF2-40B4-BE49-F238E27FC236}">
                  <a16:creationId xmlns:a16="http://schemas.microsoft.com/office/drawing/2014/main" id="{FA474762-0D7A-9367-8781-312BFBB02926}"/>
                </a:ext>
              </a:extLst>
            </p:cNvPr>
            <p:cNvSpPr/>
            <p:nvPr userDrawn="1"/>
          </p:nvSpPr>
          <p:spPr>
            <a:xfrm rot="5400000">
              <a:off x="4772498"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9" name="Freeform: Shape 6898">
              <a:extLst>
                <a:ext uri="{FF2B5EF4-FFF2-40B4-BE49-F238E27FC236}">
                  <a16:creationId xmlns:a16="http://schemas.microsoft.com/office/drawing/2014/main" id="{D9E0D200-D556-E78D-075A-2BAA9DFDB239}"/>
                </a:ext>
              </a:extLst>
            </p:cNvPr>
            <p:cNvSpPr/>
            <p:nvPr userDrawn="1"/>
          </p:nvSpPr>
          <p:spPr>
            <a:xfrm rot="5400000">
              <a:off x="460099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0" name="Freeform: Shape 6899">
              <a:extLst>
                <a:ext uri="{FF2B5EF4-FFF2-40B4-BE49-F238E27FC236}">
                  <a16:creationId xmlns:a16="http://schemas.microsoft.com/office/drawing/2014/main" id="{90F433DF-4116-8713-21EA-BCA61B24FCE6}"/>
                </a:ext>
              </a:extLst>
            </p:cNvPr>
            <p:cNvSpPr/>
            <p:nvPr userDrawn="1"/>
          </p:nvSpPr>
          <p:spPr>
            <a:xfrm rot="5400000">
              <a:off x="4431865"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1" name="Freeform: Shape 6900">
              <a:extLst>
                <a:ext uri="{FF2B5EF4-FFF2-40B4-BE49-F238E27FC236}">
                  <a16:creationId xmlns:a16="http://schemas.microsoft.com/office/drawing/2014/main" id="{32A54079-25FA-FF17-04CE-CD068BD57265}"/>
                </a:ext>
              </a:extLst>
            </p:cNvPr>
            <p:cNvSpPr/>
            <p:nvPr userDrawn="1"/>
          </p:nvSpPr>
          <p:spPr>
            <a:xfrm rot="5400000">
              <a:off x="4262739"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2" name="Freeform: Shape 6901">
              <a:extLst>
                <a:ext uri="{FF2B5EF4-FFF2-40B4-BE49-F238E27FC236}">
                  <a16:creationId xmlns:a16="http://schemas.microsoft.com/office/drawing/2014/main" id="{0D55809B-8737-A420-4204-A3DE0214AAEA}"/>
                </a:ext>
              </a:extLst>
            </p:cNvPr>
            <p:cNvSpPr/>
            <p:nvPr userDrawn="1"/>
          </p:nvSpPr>
          <p:spPr>
            <a:xfrm rot="5400000">
              <a:off x="409123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3" name="Freeform: Shape 6902">
              <a:extLst>
                <a:ext uri="{FF2B5EF4-FFF2-40B4-BE49-F238E27FC236}">
                  <a16:creationId xmlns:a16="http://schemas.microsoft.com/office/drawing/2014/main" id="{6829E64A-2899-69EE-1980-CE907516D39A}"/>
                </a:ext>
              </a:extLst>
            </p:cNvPr>
            <p:cNvSpPr/>
            <p:nvPr userDrawn="1"/>
          </p:nvSpPr>
          <p:spPr>
            <a:xfrm rot="5400000">
              <a:off x="3922106"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4" name="Freeform: Shape 6903">
              <a:extLst>
                <a:ext uri="{FF2B5EF4-FFF2-40B4-BE49-F238E27FC236}">
                  <a16:creationId xmlns:a16="http://schemas.microsoft.com/office/drawing/2014/main" id="{EDED7B21-E8AD-6AA4-F709-FD9A8ECD0BAB}"/>
                </a:ext>
              </a:extLst>
            </p:cNvPr>
            <p:cNvSpPr/>
            <p:nvPr userDrawn="1"/>
          </p:nvSpPr>
          <p:spPr>
            <a:xfrm rot="5400000">
              <a:off x="375298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5" name="Freeform: Shape 6904">
              <a:extLst>
                <a:ext uri="{FF2B5EF4-FFF2-40B4-BE49-F238E27FC236}">
                  <a16:creationId xmlns:a16="http://schemas.microsoft.com/office/drawing/2014/main" id="{BA55CAC0-C750-7201-7C32-1A999AFF4D7B}"/>
                </a:ext>
              </a:extLst>
            </p:cNvPr>
            <p:cNvSpPr/>
            <p:nvPr userDrawn="1"/>
          </p:nvSpPr>
          <p:spPr>
            <a:xfrm rot="5400000">
              <a:off x="358147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6" name="Freeform: Shape 6905">
              <a:extLst>
                <a:ext uri="{FF2B5EF4-FFF2-40B4-BE49-F238E27FC236}">
                  <a16:creationId xmlns:a16="http://schemas.microsoft.com/office/drawing/2014/main" id="{88C56F3E-A9F0-F1E8-88EE-73E768B17E60}"/>
                </a:ext>
              </a:extLst>
            </p:cNvPr>
            <p:cNvSpPr/>
            <p:nvPr userDrawn="1"/>
          </p:nvSpPr>
          <p:spPr>
            <a:xfrm rot="5400000">
              <a:off x="340996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7" name="Freeform: Shape 6906">
              <a:extLst>
                <a:ext uri="{FF2B5EF4-FFF2-40B4-BE49-F238E27FC236}">
                  <a16:creationId xmlns:a16="http://schemas.microsoft.com/office/drawing/2014/main" id="{CCD8E4DD-7218-39CA-2BF0-173606E0DBF5}"/>
                </a:ext>
              </a:extLst>
            </p:cNvPr>
            <p:cNvSpPr/>
            <p:nvPr userDrawn="1"/>
          </p:nvSpPr>
          <p:spPr>
            <a:xfrm rot="5400000">
              <a:off x="3240840"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8" name="Freeform: Shape 6907">
              <a:extLst>
                <a:ext uri="{FF2B5EF4-FFF2-40B4-BE49-F238E27FC236}">
                  <a16:creationId xmlns:a16="http://schemas.microsoft.com/office/drawing/2014/main" id="{E0180739-87A0-9C57-352C-89FFB6BCE34E}"/>
                </a:ext>
              </a:extLst>
            </p:cNvPr>
            <p:cNvSpPr/>
            <p:nvPr userDrawn="1"/>
          </p:nvSpPr>
          <p:spPr>
            <a:xfrm rot="5400000">
              <a:off x="3071714"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9" name="Freeform: Shape 6908">
              <a:extLst>
                <a:ext uri="{FF2B5EF4-FFF2-40B4-BE49-F238E27FC236}">
                  <a16:creationId xmlns:a16="http://schemas.microsoft.com/office/drawing/2014/main" id="{0943FD89-AA7D-DC70-F1F6-53FAC9ED1E33}"/>
                </a:ext>
              </a:extLst>
            </p:cNvPr>
            <p:cNvSpPr/>
            <p:nvPr userDrawn="1"/>
          </p:nvSpPr>
          <p:spPr>
            <a:xfrm rot="5400000">
              <a:off x="290020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0" name="Freeform: Shape 6909">
              <a:extLst>
                <a:ext uri="{FF2B5EF4-FFF2-40B4-BE49-F238E27FC236}">
                  <a16:creationId xmlns:a16="http://schemas.microsoft.com/office/drawing/2014/main" id="{E0E33481-4E65-D5A9-EB26-1A631DA9AB1A}"/>
                </a:ext>
              </a:extLst>
            </p:cNvPr>
            <p:cNvSpPr/>
            <p:nvPr userDrawn="1"/>
          </p:nvSpPr>
          <p:spPr>
            <a:xfrm rot="5400000">
              <a:off x="851708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1" name="Freeform: Shape 6910">
              <a:extLst>
                <a:ext uri="{FF2B5EF4-FFF2-40B4-BE49-F238E27FC236}">
                  <a16:creationId xmlns:a16="http://schemas.microsoft.com/office/drawing/2014/main" id="{E2295214-3A26-CA67-DF03-60879869F95E}"/>
                </a:ext>
              </a:extLst>
            </p:cNvPr>
            <p:cNvSpPr/>
            <p:nvPr userDrawn="1"/>
          </p:nvSpPr>
          <p:spPr>
            <a:xfrm rot="5400000">
              <a:off x="8345574"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2" name="Freeform: Shape 6911">
              <a:extLst>
                <a:ext uri="{FF2B5EF4-FFF2-40B4-BE49-F238E27FC236}">
                  <a16:creationId xmlns:a16="http://schemas.microsoft.com/office/drawing/2014/main" id="{6941515A-DD69-345E-728A-B3741B882906}"/>
                </a:ext>
              </a:extLst>
            </p:cNvPr>
            <p:cNvSpPr/>
            <p:nvPr userDrawn="1"/>
          </p:nvSpPr>
          <p:spPr>
            <a:xfrm rot="5400000">
              <a:off x="8176448"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3" name="Freeform: Shape 6912">
              <a:extLst>
                <a:ext uri="{FF2B5EF4-FFF2-40B4-BE49-F238E27FC236}">
                  <a16:creationId xmlns:a16="http://schemas.microsoft.com/office/drawing/2014/main" id="{1185B34B-E480-BB4E-FCED-C5742183BAE7}"/>
                </a:ext>
              </a:extLst>
            </p:cNvPr>
            <p:cNvSpPr/>
            <p:nvPr userDrawn="1"/>
          </p:nvSpPr>
          <p:spPr>
            <a:xfrm rot="5400000">
              <a:off x="800732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4" name="Freeform: Shape 6913">
              <a:extLst>
                <a:ext uri="{FF2B5EF4-FFF2-40B4-BE49-F238E27FC236}">
                  <a16:creationId xmlns:a16="http://schemas.microsoft.com/office/drawing/2014/main" id="{E226A6AD-D6EC-B78D-1728-26EA4E2207A1}"/>
                </a:ext>
              </a:extLst>
            </p:cNvPr>
            <p:cNvSpPr/>
            <p:nvPr userDrawn="1"/>
          </p:nvSpPr>
          <p:spPr>
            <a:xfrm rot="5400000">
              <a:off x="783581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5" name="Freeform: Shape 6914">
              <a:extLst>
                <a:ext uri="{FF2B5EF4-FFF2-40B4-BE49-F238E27FC236}">
                  <a16:creationId xmlns:a16="http://schemas.microsoft.com/office/drawing/2014/main" id="{714FCDA8-0F17-1877-4F7E-BE4E2C622926}"/>
                </a:ext>
              </a:extLst>
            </p:cNvPr>
            <p:cNvSpPr/>
            <p:nvPr userDrawn="1"/>
          </p:nvSpPr>
          <p:spPr>
            <a:xfrm rot="5400000">
              <a:off x="766430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6" name="Freeform: Shape 6915">
              <a:extLst>
                <a:ext uri="{FF2B5EF4-FFF2-40B4-BE49-F238E27FC236}">
                  <a16:creationId xmlns:a16="http://schemas.microsoft.com/office/drawing/2014/main" id="{A62C3802-0448-E350-956B-C4290F85A88F}"/>
                </a:ext>
              </a:extLst>
            </p:cNvPr>
            <p:cNvSpPr/>
            <p:nvPr userDrawn="1"/>
          </p:nvSpPr>
          <p:spPr>
            <a:xfrm rot="5400000">
              <a:off x="7495182"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7" name="Freeform: Shape 6916">
              <a:extLst>
                <a:ext uri="{FF2B5EF4-FFF2-40B4-BE49-F238E27FC236}">
                  <a16:creationId xmlns:a16="http://schemas.microsoft.com/office/drawing/2014/main" id="{9B97C9D9-6C6B-A39E-0EF0-74DFDAD88981}"/>
                </a:ext>
              </a:extLst>
            </p:cNvPr>
            <p:cNvSpPr/>
            <p:nvPr userDrawn="1"/>
          </p:nvSpPr>
          <p:spPr>
            <a:xfrm rot="5400000">
              <a:off x="732605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8" name="Freeform: Shape 6917">
              <a:extLst>
                <a:ext uri="{FF2B5EF4-FFF2-40B4-BE49-F238E27FC236}">
                  <a16:creationId xmlns:a16="http://schemas.microsoft.com/office/drawing/2014/main" id="{5CE546F2-A815-2D28-9C5D-28CA6D218189}"/>
                </a:ext>
              </a:extLst>
            </p:cNvPr>
            <p:cNvSpPr/>
            <p:nvPr userDrawn="1"/>
          </p:nvSpPr>
          <p:spPr>
            <a:xfrm rot="5400000">
              <a:off x="7154549"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9" name="Freeform: Shape 6918">
              <a:extLst>
                <a:ext uri="{FF2B5EF4-FFF2-40B4-BE49-F238E27FC236}">
                  <a16:creationId xmlns:a16="http://schemas.microsoft.com/office/drawing/2014/main" id="{C1004F32-EC41-7110-1A5A-ECCF289A8B27}"/>
                </a:ext>
              </a:extLst>
            </p:cNvPr>
            <p:cNvSpPr/>
            <p:nvPr userDrawn="1"/>
          </p:nvSpPr>
          <p:spPr>
            <a:xfrm rot="5400000">
              <a:off x="6985423"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0" name="Freeform: Shape 6919">
              <a:extLst>
                <a:ext uri="{FF2B5EF4-FFF2-40B4-BE49-F238E27FC236}">
                  <a16:creationId xmlns:a16="http://schemas.microsoft.com/office/drawing/2014/main" id="{126FE596-91BD-9452-5353-4C7D3FDE362C}"/>
                </a:ext>
              </a:extLst>
            </p:cNvPr>
            <p:cNvSpPr/>
            <p:nvPr userDrawn="1"/>
          </p:nvSpPr>
          <p:spPr>
            <a:xfrm rot="5400000">
              <a:off x="681629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1" name="Freeform: Shape 6920">
              <a:extLst>
                <a:ext uri="{FF2B5EF4-FFF2-40B4-BE49-F238E27FC236}">
                  <a16:creationId xmlns:a16="http://schemas.microsoft.com/office/drawing/2014/main" id="{A7F02677-C28A-D53F-1D28-5835C59944D7}"/>
                </a:ext>
              </a:extLst>
            </p:cNvPr>
            <p:cNvSpPr/>
            <p:nvPr userDrawn="1"/>
          </p:nvSpPr>
          <p:spPr>
            <a:xfrm rot="5400000">
              <a:off x="6644790"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2" name="Freeform: Shape 6921">
              <a:extLst>
                <a:ext uri="{FF2B5EF4-FFF2-40B4-BE49-F238E27FC236}">
                  <a16:creationId xmlns:a16="http://schemas.microsoft.com/office/drawing/2014/main" id="{A97459F6-F605-5625-36F8-5C55BED25F1B}"/>
                </a:ext>
              </a:extLst>
            </p:cNvPr>
            <p:cNvSpPr/>
            <p:nvPr userDrawn="1"/>
          </p:nvSpPr>
          <p:spPr>
            <a:xfrm rot="5400000">
              <a:off x="647328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3" name="Freeform: Shape 6922">
              <a:extLst>
                <a:ext uri="{FF2B5EF4-FFF2-40B4-BE49-F238E27FC236}">
                  <a16:creationId xmlns:a16="http://schemas.microsoft.com/office/drawing/2014/main" id="{ADE96BC1-C6D3-F9C4-3AA8-3EC8FACA6197}"/>
                </a:ext>
              </a:extLst>
            </p:cNvPr>
            <p:cNvSpPr/>
            <p:nvPr userDrawn="1"/>
          </p:nvSpPr>
          <p:spPr>
            <a:xfrm rot="5400000">
              <a:off x="6304157"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4" name="Freeform: Shape 6923">
              <a:extLst>
                <a:ext uri="{FF2B5EF4-FFF2-40B4-BE49-F238E27FC236}">
                  <a16:creationId xmlns:a16="http://schemas.microsoft.com/office/drawing/2014/main" id="{8ACA3388-7734-FFC0-A143-87C440E7E2A8}"/>
                </a:ext>
              </a:extLst>
            </p:cNvPr>
            <p:cNvSpPr/>
            <p:nvPr userDrawn="1"/>
          </p:nvSpPr>
          <p:spPr>
            <a:xfrm rot="5400000">
              <a:off x="613503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5" name="Freeform: Shape 6924">
              <a:extLst>
                <a:ext uri="{FF2B5EF4-FFF2-40B4-BE49-F238E27FC236}">
                  <a16:creationId xmlns:a16="http://schemas.microsoft.com/office/drawing/2014/main" id="{8DBCE00A-3744-9A27-074C-1860FD2B7E8D}"/>
                </a:ext>
              </a:extLst>
            </p:cNvPr>
            <p:cNvSpPr/>
            <p:nvPr userDrawn="1"/>
          </p:nvSpPr>
          <p:spPr>
            <a:xfrm rot="5400000">
              <a:off x="596352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6" name="Freeform: Shape 6925">
              <a:extLst>
                <a:ext uri="{FF2B5EF4-FFF2-40B4-BE49-F238E27FC236}">
                  <a16:creationId xmlns:a16="http://schemas.microsoft.com/office/drawing/2014/main" id="{267921B5-5ABE-2B1F-3BB1-AE002A942788}"/>
                </a:ext>
              </a:extLst>
            </p:cNvPr>
            <p:cNvSpPr/>
            <p:nvPr userDrawn="1"/>
          </p:nvSpPr>
          <p:spPr>
            <a:xfrm rot="5400000">
              <a:off x="579201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7" name="Freeform: Shape 6926">
              <a:extLst>
                <a:ext uri="{FF2B5EF4-FFF2-40B4-BE49-F238E27FC236}">
                  <a16:creationId xmlns:a16="http://schemas.microsoft.com/office/drawing/2014/main" id="{EBCD3DC5-06B0-BA0C-E6B8-2A6BD705F144}"/>
                </a:ext>
              </a:extLst>
            </p:cNvPr>
            <p:cNvSpPr/>
            <p:nvPr userDrawn="1"/>
          </p:nvSpPr>
          <p:spPr>
            <a:xfrm rot="5400000">
              <a:off x="562527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8" name="Freeform: Shape 6927">
              <a:extLst>
                <a:ext uri="{FF2B5EF4-FFF2-40B4-BE49-F238E27FC236}">
                  <a16:creationId xmlns:a16="http://schemas.microsoft.com/office/drawing/2014/main" id="{799C7049-1D11-4117-1329-61DA749A81F6}"/>
                </a:ext>
              </a:extLst>
            </p:cNvPr>
            <p:cNvSpPr/>
            <p:nvPr userDrawn="1"/>
          </p:nvSpPr>
          <p:spPr>
            <a:xfrm rot="5400000">
              <a:off x="545376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9" name="Freeform: Shape 6928">
              <a:extLst>
                <a:ext uri="{FF2B5EF4-FFF2-40B4-BE49-F238E27FC236}">
                  <a16:creationId xmlns:a16="http://schemas.microsoft.com/office/drawing/2014/main" id="{FB06DA56-F4F9-21D0-598B-38776C2C25B3}"/>
                </a:ext>
              </a:extLst>
            </p:cNvPr>
            <p:cNvSpPr/>
            <p:nvPr userDrawn="1"/>
          </p:nvSpPr>
          <p:spPr>
            <a:xfrm rot="5400000">
              <a:off x="528225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0" name="Freeform: Shape 6929">
              <a:extLst>
                <a:ext uri="{FF2B5EF4-FFF2-40B4-BE49-F238E27FC236}">
                  <a16:creationId xmlns:a16="http://schemas.microsoft.com/office/drawing/2014/main" id="{708CE453-DF04-E3E8-87BA-FCA7246F5275}"/>
                </a:ext>
              </a:extLst>
            </p:cNvPr>
            <p:cNvSpPr/>
            <p:nvPr userDrawn="1"/>
          </p:nvSpPr>
          <p:spPr>
            <a:xfrm rot="5400000">
              <a:off x="5113131"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1" name="Freeform: Shape 6930">
              <a:extLst>
                <a:ext uri="{FF2B5EF4-FFF2-40B4-BE49-F238E27FC236}">
                  <a16:creationId xmlns:a16="http://schemas.microsoft.com/office/drawing/2014/main" id="{E7212212-07AD-B382-8C78-8E2E292EC85E}"/>
                </a:ext>
              </a:extLst>
            </p:cNvPr>
            <p:cNvSpPr/>
            <p:nvPr userDrawn="1"/>
          </p:nvSpPr>
          <p:spPr>
            <a:xfrm rot="5400000">
              <a:off x="494400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2" name="Freeform: Shape 6931">
              <a:extLst>
                <a:ext uri="{FF2B5EF4-FFF2-40B4-BE49-F238E27FC236}">
                  <a16:creationId xmlns:a16="http://schemas.microsoft.com/office/drawing/2014/main" id="{FBE5A09A-0665-89F6-9D3B-6A0425CB89A6}"/>
                </a:ext>
              </a:extLst>
            </p:cNvPr>
            <p:cNvSpPr/>
            <p:nvPr userDrawn="1"/>
          </p:nvSpPr>
          <p:spPr>
            <a:xfrm rot="5400000">
              <a:off x="4772498"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3" name="Freeform: Shape 6932">
              <a:extLst>
                <a:ext uri="{FF2B5EF4-FFF2-40B4-BE49-F238E27FC236}">
                  <a16:creationId xmlns:a16="http://schemas.microsoft.com/office/drawing/2014/main" id="{BF709116-A75E-91F1-B610-CC356B75677A}"/>
                </a:ext>
              </a:extLst>
            </p:cNvPr>
            <p:cNvSpPr/>
            <p:nvPr userDrawn="1"/>
          </p:nvSpPr>
          <p:spPr>
            <a:xfrm rot="5400000">
              <a:off x="460099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4" name="Freeform: Shape 6933">
              <a:extLst>
                <a:ext uri="{FF2B5EF4-FFF2-40B4-BE49-F238E27FC236}">
                  <a16:creationId xmlns:a16="http://schemas.microsoft.com/office/drawing/2014/main" id="{14639D59-12B5-FB19-E189-93543FC5B988}"/>
                </a:ext>
              </a:extLst>
            </p:cNvPr>
            <p:cNvSpPr/>
            <p:nvPr userDrawn="1"/>
          </p:nvSpPr>
          <p:spPr>
            <a:xfrm rot="5400000">
              <a:off x="4431865"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5" name="Freeform: Shape 6934">
              <a:extLst>
                <a:ext uri="{FF2B5EF4-FFF2-40B4-BE49-F238E27FC236}">
                  <a16:creationId xmlns:a16="http://schemas.microsoft.com/office/drawing/2014/main" id="{7C7F298B-81EF-716B-3A9B-5CD188F64326}"/>
                </a:ext>
              </a:extLst>
            </p:cNvPr>
            <p:cNvSpPr/>
            <p:nvPr userDrawn="1"/>
          </p:nvSpPr>
          <p:spPr>
            <a:xfrm rot="5400000">
              <a:off x="4262739"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6" name="Freeform: Shape 6935">
              <a:extLst>
                <a:ext uri="{FF2B5EF4-FFF2-40B4-BE49-F238E27FC236}">
                  <a16:creationId xmlns:a16="http://schemas.microsoft.com/office/drawing/2014/main" id="{C3F6AA5D-2389-514F-3C92-BB57FC7F7C5B}"/>
                </a:ext>
              </a:extLst>
            </p:cNvPr>
            <p:cNvSpPr/>
            <p:nvPr userDrawn="1"/>
          </p:nvSpPr>
          <p:spPr>
            <a:xfrm rot="5400000">
              <a:off x="409123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7" name="Freeform: Shape 6936">
              <a:extLst>
                <a:ext uri="{FF2B5EF4-FFF2-40B4-BE49-F238E27FC236}">
                  <a16:creationId xmlns:a16="http://schemas.microsoft.com/office/drawing/2014/main" id="{3A61C2E3-5F05-B44A-85E6-DE5EE97D161D}"/>
                </a:ext>
              </a:extLst>
            </p:cNvPr>
            <p:cNvSpPr/>
            <p:nvPr userDrawn="1"/>
          </p:nvSpPr>
          <p:spPr>
            <a:xfrm rot="5400000">
              <a:off x="3922106"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8" name="Freeform: Shape 6937">
              <a:extLst>
                <a:ext uri="{FF2B5EF4-FFF2-40B4-BE49-F238E27FC236}">
                  <a16:creationId xmlns:a16="http://schemas.microsoft.com/office/drawing/2014/main" id="{9D6B31AB-0A94-8BC6-A847-1CFE7DFFC5E1}"/>
                </a:ext>
              </a:extLst>
            </p:cNvPr>
            <p:cNvSpPr/>
            <p:nvPr userDrawn="1"/>
          </p:nvSpPr>
          <p:spPr>
            <a:xfrm rot="5400000">
              <a:off x="375298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9" name="Freeform: Shape 6938">
              <a:extLst>
                <a:ext uri="{FF2B5EF4-FFF2-40B4-BE49-F238E27FC236}">
                  <a16:creationId xmlns:a16="http://schemas.microsoft.com/office/drawing/2014/main" id="{D0AEB708-58F8-AF8F-EACC-B075E2FB4B64}"/>
                </a:ext>
              </a:extLst>
            </p:cNvPr>
            <p:cNvSpPr/>
            <p:nvPr userDrawn="1"/>
          </p:nvSpPr>
          <p:spPr>
            <a:xfrm rot="5400000">
              <a:off x="358147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0" name="Freeform: Shape 6939">
              <a:extLst>
                <a:ext uri="{FF2B5EF4-FFF2-40B4-BE49-F238E27FC236}">
                  <a16:creationId xmlns:a16="http://schemas.microsoft.com/office/drawing/2014/main" id="{C9A7AC61-7F52-C7EF-1C3F-CD20CEE8C37C}"/>
                </a:ext>
              </a:extLst>
            </p:cNvPr>
            <p:cNvSpPr/>
            <p:nvPr userDrawn="1"/>
          </p:nvSpPr>
          <p:spPr>
            <a:xfrm rot="5400000">
              <a:off x="340996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1" name="Freeform: Shape 6940">
              <a:extLst>
                <a:ext uri="{FF2B5EF4-FFF2-40B4-BE49-F238E27FC236}">
                  <a16:creationId xmlns:a16="http://schemas.microsoft.com/office/drawing/2014/main" id="{5DD6EB82-E8BC-7D9A-3CE7-CCCCF978A51E}"/>
                </a:ext>
              </a:extLst>
            </p:cNvPr>
            <p:cNvSpPr/>
            <p:nvPr userDrawn="1"/>
          </p:nvSpPr>
          <p:spPr>
            <a:xfrm rot="5400000">
              <a:off x="3240840"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2" name="Freeform: Shape 6941">
              <a:extLst>
                <a:ext uri="{FF2B5EF4-FFF2-40B4-BE49-F238E27FC236}">
                  <a16:creationId xmlns:a16="http://schemas.microsoft.com/office/drawing/2014/main" id="{CA042F9E-482A-357C-7CB0-7CE213211DB0}"/>
                </a:ext>
              </a:extLst>
            </p:cNvPr>
            <p:cNvSpPr/>
            <p:nvPr userDrawn="1"/>
          </p:nvSpPr>
          <p:spPr>
            <a:xfrm rot="5400000">
              <a:off x="3071714"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3" name="Freeform: Shape 6942">
              <a:extLst>
                <a:ext uri="{FF2B5EF4-FFF2-40B4-BE49-F238E27FC236}">
                  <a16:creationId xmlns:a16="http://schemas.microsoft.com/office/drawing/2014/main" id="{B0E877AD-E0A2-EBC5-552E-2F156D4FB6A8}"/>
                </a:ext>
              </a:extLst>
            </p:cNvPr>
            <p:cNvSpPr/>
            <p:nvPr userDrawn="1"/>
          </p:nvSpPr>
          <p:spPr>
            <a:xfrm rot="5400000">
              <a:off x="290020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4" name="Freeform: Shape 6943">
              <a:extLst>
                <a:ext uri="{FF2B5EF4-FFF2-40B4-BE49-F238E27FC236}">
                  <a16:creationId xmlns:a16="http://schemas.microsoft.com/office/drawing/2014/main" id="{AFFD49CA-D319-4058-DCC0-AE6CE5091EE0}"/>
                </a:ext>
              </a:extLst>
            </p:cNvPr>
            <p:cNvSpPr/>
            <p:nvPr userDrawn="1"/>
          </p:nvSpPr>
          <p:spPr>
            <a:xfrm rot="5400000">
              <a:off x="851708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5" name="Freeform: Shape 6944">
              <a:extLst>
                <a:ext uri="{FF2B5EF4-FFF2-40B4-BE49-F238E27FC236}">
                  <a16:creationId xmlns:a16="http://schemas.microsoft.com/office/drawing/2014/main" id="{9B310576-90FD-B048-CE6C-E8D046FE598D}"/>
                </a:ext>
              </a:extLst>
            </p:cNvPr>
            <p:cNvSpPr/>
            <p:nvPr userDrawn="1"/>
          </p:nvSpPr>
          <p:spPr>
            <a:xfrm rot="5400000">
              <a:off x="8345574"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6" name="Freeform: Shape 6945">
              <a:extLst>
                <a:ext uri="{FF2B5EF4-FFF2-40B4-BE49-F238E27FC236}">
                  <a16:creationId xmlns:a16="http://schemas.microsoft.com/office/drawing/2014/main" id="{197B3D85-AC3D-21FF-3139-72DDA5F2CAEC}"/>
                </a:ext>
              </a:extLst>
            </p:cNvPr>
            <p:cNvSpPr/>
            <p:nvPr userDrawn="1"/>
          </p:nvSpPr>
          <p:spPr>
            <a:xfrm rot="5400000">
              <a:off x="8176448"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7" name="Freeform: Shape 6946">
              <a:extLst>
                <a:ext uri="{FF2B5EF4-FFF2-40B4-BE49-F238E27FC236}">
                  <a16:creationId xmlns:a16="http://schemas.microsoft.com/office/drawing/2014/main" id="{F4CAEC2C-0661-F494-1BFF-69B6D11EC473}"/>
                </a:ext>
              </a:extLst>
            </p:cNvPr>
            <p:cNvSpPr/>
            <p:nvPr userDrawn="1"/>
          </p:nvSpPr>
          <p:spPr>
            <a:xfrm rot="5400000">
              <a:off x="800732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8" name="Freeform: Shape 6947">
              <a:extLst>
                <a:ext uri="{FF2B5EF4-FFF2-40B4-BE49-F238E27FC236}">
                  <a16:creationId xmlns:a16="http://schemas.microsoft.com/office/drawing/2014/main" id="{BACAF2BD-57D4-081F-2008-2D709F3E1FEA}"/>
                </a:ext>
              </a:extLst>
            </p:cNvPr>
            <p:cNvSpPr/>
            <p:nvPr userDrawn="1"/>
          </p:nvSpPr>
          <p:spPr>
            <a:xfrm rot="5400000">
              <a:off x="783581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9" name="Freeform: Shape 6948">
              <a:extLst>
                <a:ext uri="{FF2B5EF4-FFF2-40B4-BE49-F238E27FC236}">
                  <a16:creationId xmlns:a16="http://schemas.microsoft.com/office/drawing/2014/main" id="{DC435DC3-E3E4-0550-A339-E38584C0FF3A}"/>
                </a:ext>
              </a:extLst>
            </p:cNvPr>
            <p:cNvSpPr/>
            <p:nvPr userDrawn="1"/>
          </p:nvSpPr>
          <p:spPr>
            <a:xfrm rot="5400000">
              <a:off x="766430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0" name="Freeform: Shape 6949">
              <a:extLst>
                <a:ext uri="{FF2B5EF4-FFF2-40B4-BE49-F238E27FC236}">
                  <a16:creationId xmlns:a16="http://schemas.microsoft.com/office/drawing/2014/main" id="{8CB942AC-1FAA-3C9A-B99F-930115E36F65}"/>
                </a:ext>
              </a:extLst>
            </p:cNvPr>
            <p:cNvSpPr/>
            <p:nvPr userDrawn="1"/>
          </p:nvSpPr>
          <p:spPr>
            <a:xfrm rot="5400000">
              <a:off x="7495182"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1" name="Freeform: Shape 6950">
              <a:extLst>
                <a:ext uri="{FF2B5EF4-FFF2-40B4-BE49-F238E27FC236}">
                  <a16:creationId xmlns:a16="http://schemas.microsoft.com/office/drawing/2014/main" id="{3A731316-DE0D-B03C-CE78-05CE085C9FFC}"/>
                </a:ext>
              </a:extLst>
            </p:cNvPr>
            <p:cNvSpPr/>
            <p:nvPr userDrawn="1"/>
          </p:nvSpPr>
          <p:spPr>
            <a:xfrm rot="5400000">
              <a:off x="732605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2" name="Freeform: Shape 6951">
              <a:extLst>
                <a:ext uri="{FF2B5EF4-FFF2-40B4-BE49-F238E27FC236}">
                  <a16:creationId xmlns:a16="http://schemas.microsoft.com/office/drawing/2014/main" id="{96ECB1A6-B3CB-4FE2-3890-B3BE6CE5C687}"/>
                </a:ext>
              </a:extLst>
            </p:cNvPr>
            <p:cNvSpPr/>
            <p:nvPr userDrawn="1"/>
          </p:nvSpPr>
          <p:spPr>
            <a:xfrm rot="5400000">
              <a:off x="7154549"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3" name="Freeform: Shape 6952">
              <a:extLst>
                <a:ext uri="{FF2B5EF4-FFF2-40B4-BE49-F238E27FC236}">
                  <a16:creationId xmlns:a16="http://schemas.microsoft.com/office/drawing/2014/main" id="{27CC6365-60FA-19E1-7BB7-DA98C82A0A4F}"/>
                </a:ext>
              </a:extLst>
            </p:cNvPr>
            <p:cNvSpPr/>
            <p:nvPr userDrawn="1"/>
          </p:nvSpPr>
          <p:spPr>
            <a:xfrm rot="5400000">
              <a:off x="6985423"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4" name="Freeform: Shape 6953">
              <a:extLst>
                <a:ext uri="{FF2B5EF4-FFF2-40B4-BE49-F238E27FC236}">
                  <a16:creationId xmlns:a16="http://schemas.microsoft.com/office/drawing/2014/main" id="{FA8BAC92-1982-A533-1015-C6ABDDE312A2}"/>
                </a:ext>
              </a:extLst>
            </p:cNvPr>
            <p:cNvSpPr/>
            <p:nvPr userDrawn="1"/>
          </p:nvSpPr>
          <p:spPr>
            <a:xfrm rot="5400000">
              <a:off x="681629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5" name="Freeform: Shape 6954">
              <a:extLst>
                <a:ext uri="{FF2B5EF4-FFF2-40B4-BE49-F238E27FC236}">
                  <a16:creationId xmlns:a16="http://schemas.microsoft.com/office/drawing/2014/main" id="{F5DB18E4-9F1D-4DEA-266C-C67DC6023FDE}"/>
                </a:ext>
              </a:extLst>
            </p:cNvPr>
            <p:cNvSpPr/>
            <p:nvPr userDrawn="1"/>
          </p:nvSpPr>
          <p:spPr>
            <a:xfrm rot="5400000">
              <a:off x="6644790"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6" name="Freeform: Shape 6955">
              <a:extLst>
                <a:ext uri="{FF2B5EF4-FFF2-40B4-BE49-F238E27FC236}">
                  <a16:creationId xmlns:a16="http://schemas.microsoft.com/office/drawing/2014/main" id="{8E87081A-A1E8-907A-071C-15D62E487379}"/>
                </a:ext>
              </a:extLst>
            </p:cNvPr>
            <p:cNvSpPr/>
            <p:nvPr userDrawn="1"/>
          </p:nvSpPr>
          <p:spPr>
            <a:xfrm rot="5400000">
              <a:off x="647328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7" name="Freeform: Shape 6956">
              <a:extLst>
                <a:ext uri="{FF2B5EF4-FFF2-40B4-BE49-F238E27FC236}">
                  <a16:creationId xmlns:a16="http://schemas.microsoft.com/office/drawing/2014/main" id="{76896B29-3AFB-0EA4-CBDC-AB7B110C9D00}"/>
                </a:ext>
              </a:extLst>
            </p:cNvPr>
            <p:cNvSpPr/>
            <p:nvPr userDrawn="1"/>
          </p:nvSpPr>
          <p:spPr>
            <a:xfrm rot="5400000">
              <a:off x="6304157"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8" name="Freeform: Shape 6957">
              <a:extLst>
                <a:ext uri="{FF2B5EF4-FFF2-40B4-BE49-F238E27FC236}">
                  <a16:creationId xmlns:a16="http://schemas.microsoft.com/office/drawing/2014/main" id="{E19EF87E-4D31-E540-B476-A3775E442F96}"/>
                </a:ext>
              </a:extLst>
            </p:cNvPr>
            <p:cNvSpPr/>
            <p:nvPr userDrawn="1"/>
          </p:nvSpPr>
          <p:spPr>
            <a:xfrm rot="5400000">
              <a:off x="613503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9" name="Freeform: Shape 6958">
              <a:extLst>
                <a:ext uri="{FF2B5EF4-FFF2-40B4-BE49-F238E27FC236}">
                  <a16:creationId xmlns:a16="http://schemas.microsoft.com/office/drawing/2014/main" id="{F8DD2FEA-B6FA-C3EE-6E7A-874DA92FC424}"/>
                </a:ext>
              </a:extLst>
            </p:cNvPr>
            <p:cNvSpPr/>
            <p:nvPr userDrawn="1"/>
          </p:nvSpPr>
          <p:spPr>
            <a:xfrm rot="5400000">
              <a:off x="596352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0" name="Freeform: Shape 6959">
              <a:extLst>
                <a:ext uri="{FF2B5EF4-FFF2-40B4-BE49-F238E27FC236}">
                  <a16:creationId xmlns:a16="http://schemas.microsoft.com/office/drawing/2014/main" id="{026942E7-F5F2-BE3D-12ED-8D727A6B1D48}"/>
                </a:ext>
              </a:extLst>
            </p:cNvPr>
            <p:cNvSpPr/>
            <p:nvPr userDrawn="1"/>
          </p:nvSpPr>
          <p:spPr>
            <a:xfrm rot="5400000">
              <a:off x="579201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1" name="Freeform: Shape 6960">
              <a:extLst>
                <a:ext uri="{FF2B5EF4-FFF2-40B4-BE49-F238E27FC236}">
                  <a16:creationId xmlns:a16="http://schemas.microsoft.com/office/drawing/2014/main" id="{2405A6DA-483A-82F5-415E-1361EBA35035}"/>
                </a:ext>
              </a:extLst>
            </p:cNvPr>
            <p:cNvSpPr/>
            <p:nvPr userDrawn="1"/>
          </p:nvSpPr>
          <p:spPr>
            <a:xfrm rot="5400000">
              <a:off x="562527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2" name="Freeform: Shape 6961">
              <a:extLst>
                <a:ext uri="{FF2B5EF4-FFF2-40B4-BE49-F238E27FC236}">
                  <a16:creationId xmlns:a16="http://schemas.microsoft.com/office/drawing/2014/main" id="{060B5C5D-97DF-5B14-A2A5-8C28AF47D7A3}"/>
                </a:ext>
              </a:extLst>
            </p:cNvPr>
            <p:cNvSpPr/>
            <p:nvPr userDrawn="1"/>
          </p:nvSpPr>
          <p:spPr>
            <a:xfrm rot="5400000">
              <a:off x="545376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3" name="Freeform: Shape 6962">
              <a:extLst>
                <a:ext uri="{FF2B5EF4-FFF2-40B4-BE49-F238E27FC236}">
                  <a16:creationId xmlns:a16="http://schemas.microsoft.com/office/drawing/2014/main" id="{1752BB22-4927-AECD-C18D-FF3A2583BC75}"/>
                </a:ext>
              </a:extLst>
            </p:cNvPr>
            <p:cNvSpPr/>
            <p:nvPr userDrawn="1"/>
          </p:nvSpPr>
          <p:spPr>
            <a:xfrm rot="5400000">
              <a:off x="528225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4" name="Freeform: Shape 6963">
              <a:extLst>
                <a:ext uri="{FF2B5EF4-FFF2-40B4-BE49-F238E27FC236}">
                  <a16:creationId xmlns:a16="http://schemas.microsoft.com/office/drawing/2014/main" id="{055A67AF-E461-02DD-B81E-37123A527225}"/>
                </a:ext>
              </a:extLst>
            </p:cNvPr>
            <p:cNvSpPr/>
            <p:nvPr userDrawn="1"/>
          </p:nvSpPr>
          <p:spPr>
            <a:xfrm rot="5400000">
              <a:off x="5113131"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5" name="Freeform: Shape 6964">
              <a:extLst>
                <a:ext uri="{FF2B5EF4-FFF2-40B4-BE49-F238E27FC236}">
                  <a16:creationId xmlns:a16="http://schemas.microsoft.com/office/drawing/2014/main" id="{EAE51C5B-077C-6A7A-14F9-2B3A0BF2AF60}"/>
                </a:ext>
              </a:extLst>
            </p:cNvPr>
            <p:cNvSpPr/>
            <p:nvPr userDrawn="1"/>
          </p:nvSpPr>
          <p:spPr>
            <a:xfrm rot="5400000">
              <a:off x="494400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6" name="Freeform: Shape 6965">
              <a:extLst>
                <a:ext uri="{FF2B5EF4-FFF2-40B4-BE49-F238E27FC236}">
                  <a16:creationId xmlns:a16="http://schemas.microsoft.com/office/drawing/2014/main" id="{01926E7D-C5FA-3C46-B1B8-80AF865544D5}"/>
                </a:ext>
              </a:extLst>
            </p:cNvPr>
            <p:cNvSpPr/>
            <p:nvPr userDrawn="1"/>
          </p:nvSpPr>
          <p:spPr>
            <a:xfrm rot="5400000">
              <a:off x="4772498"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7" name="Freeform: Shape 6966">
              <a:extLst>
                <a:ext uri="{FF2B5EF4-FFF2-40B4-BE49-F238E27FC236}">
                  <a16:creationId xmlns:a16="http://schemas.microsoft.com/office/drawing/2014/main" id="{1607BBCE-0468-3838-9A02-A2C5BA45F4CD}"/>
                </a:ext>
              </a:extLst>
            </p:cNvPr>
            <p:cNvSpPr/>
            <p:nvPr userDrawn="1"/>
          </p:nvSpPr>
          <p:spPr>
            <a:xfrm rot="5400000">
              <a:off x="460099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8" name="Freeform: Shape 6967">
              <a:extLst>
                <a:ext uri="{FF2B5EF4-FFF2-40B4-BE49-F238E27FC236}">
                  <a16:creationId xmlns:a16="http://schemas.microsoft.com/office/drawing/2014/main" id="{E850EAFB-4CB1-3BAC-6A4C-F88ACC07A8C0}"/>
                </a:ext>
              </a:extLst>
            </p:cNvPr>
            <p:cNvSpPr/>
            <p:nvPr userDrawn="1"/>
          </p:nvSpPr>
          <p:spPr>
            <a:xfrm rot="5400000">
              <a:off x="4431865"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9" name="Freeform: Shape 6968">
              <a:extLst>
                <a:ext uri="{FF2B5EF4-FFF2-40B4-BE49-F238E27FC236}">
                  <a16:creationId xmlns:a16="http://schemas.microsoft.com/office/drawing/2014/main" id="{E6F72F2B-7D04-1FB2-FA11-22E955225C1A}"/>
                </a:ext>
              </a:extLst>
            </p:cNvPr>
            <p:cNvSpPr/>
            <p:nvPr userDrawn="1"/>
          </p:nvSpPr>
          <p:spPr>
            <a:xfrm rot="5400000">
              <a:off x="4262739"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0" name="Freeform: Shape 6969">
              <a:extLst>
                <a:ext uri="{FF2B5EF4-FFF2-40B4-BE49-F238E27FC236}">
                  <a16:creationId xmlns:a16="http://schemas.microsoft.com/office/drawing/2014/main" id="{8C34D569-F616-A81B-E0F1-3F19D261517B}"/>
                </a:ext>
              </a:extLst>
            </p:cNvPr>
            <p:cNvSpPr/>
            <p:nvPr userDrawn="1"/>
          </p:nvSpPr>
          <p:spPr>
            <a:xfrm rot="5400000">
              <a:off x="409123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1" name="Freeform: Shape 6970">
              <a:extLst>
                <a:ext uri="{FF2B5EF4-FFF2-40B4-BE49-F238E27FC236}">
                  <a16:creationId xmlns:a16="http://schemas.microsoft.com/office/drawing/2014/main" id="{124410EC-B9B4-118B-143C-90C76A4F86E2}"/>
                </a:ext>
              </a:extLst>
            </p:cNvPr>
            <p:cNvSpPr/>
            <p:nvPr userDrawn="1"/>
          </p:nvSpPr>
          <p:spPr>
            <a:xfrm rot="5400000">
              <a:off x="3922106"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2" name="Freeform: Shape 6971">
              <a:extLst>
                <a:ext uri="{FF2B5EF4-FFF2-40B4-BE49-F238E27FC236}">
                  <a16:creationId xmlns:a16="http://schemas.microsoft.com/office/drawing/2014/main" id="{99506D82-05A1-63F1-496F-48C20C94538E}"/>
                </a:ext>
              </a:extLst>
            </p:cNvPr>
            <p:cNvSpPr/>
            <p:nvPr userDrawn="1"/>
          </p:nvSpPr>
          <p:spPr>
            <a:xfrm rot="5400000">
              <a:off x="375298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3" name="Freeform: Shape 6972">
              <a:extLst>
                <a:ext uri="{FF2B5EF4-FFF2-40B4-BE49-F238E27FC236}">
                  <a16:creationId xmlns:a16="http://schemas.microsoft.com/office/drawing/2014/main" id="{014F2963-366D-A0DF-4804-1DA887556FAE}"/>
                </a:ext>
              </a:extLst>
            </p:cNvPr>
            <p:cNvSpPr/>
            <p:nvPr userDrawn="1"/>
          </p:nvSpPr>
          <p:spPr>
            <a:xfrm rot="5400000">
              <a:off x="358147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4" name="Freeform: Shape 6973">
              <a:extLst>
                <a:ext uri="{FF2B5EF4-FFF2-40B4-BE49-F238E27FC236}">
                  <a16:creationId xmlns:a16="http://schemas.microsoft.com/office/drawing/2014/main" id="{16C3BB66-275B-FC5A-24DA-3D7BA9E2E17C}"/>
                </a:ext>
              </a:extLst>
            </p:cNvPr>
            <p:cNvSpPr/>
            <p:nvPr userDrawn="1"/>
          </p:nvSpPr>
          <p:spPr>
            <a:xfrm rot="5400000">
              <a:off x="340996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5" name="Freeform: Shape 6974">
              <a:extLst>
                <a:ext uri="{FF2B5EF4-FFF2-40B4-BE49-F238E27FC236}">
                  <a16:creationId xmlns:a16="http://schemas.microsoft.com/office/drawing/2014/main" id="{1A9A8C16-C27B-E22D-8E59-FD16EB7849EE}"/>
                </a:ext>
              </a:extLst>
            </p:cNvPr>
            <p:cNvSpPr/>
            <p:nvPr userDrawn="1"/>
          </p:nvSpPr>
          <p:spPr>
            <a:xfrm rot="5400000">
              <a:off x="3240840"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6" name="Freeform: Shape 6975">
              <a:extLst>
                <a:ext uri="{FF2B5EF4-FFF2-40B4-BE49-F238E27FC236}">
                  <a16:creationId xmlns:a16="http://schemas.microsoft.com/office/drawing/2014/main" id="{637C8922-D53A-6C61-81AD-1663A30A0A1A}"/>
                </a:ext>
              </a:extLst>
            </p:cNvPr>
            <p:cNvSpPr/>
            <p:nvPr userDrawn="1"/>
          </p:nvSpPr>
          <p:spPr>
            <a:xfrm rot="5400000">
              <a:off x="3071714"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7" name="Freeform: Shape 6976">
              <a:extLst>
                <a:ext uri="{FF2B5EF4-FFF2-40B4-BE49-F238E27FC236}">
                  <a16:creationId xmlns:a16="http://schemas.microsoft.com/office/drawing/2014/main" id="{F10640AC-E98E-A576-A1ED-C310EB0EA515}"/>
                </a:ext>
              </a:extLst>
            </p:cNvPr>
            <p:cNvSpPr/>
            <p:nvPr userDrawn="1"/>
          </p:nvSpPr>
          <p:spPr>
            <a:xfrm rot="5400000">
              <a:off x="290020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8" name="Freeform: Shape 6977">
              <a:extLst>
                <a:ext uri="{FF2B5EF4-FFF2-40B4-BE49-F238E27FC236}">
                  <a16:creationId xmlns:a16="http://schemas.microsoft.com/office/drawing/2014/main" id="{C5403F27-8894-1204-27D4-4FCEC2A5AE3F}"/>
                </a:ext>
              </a:extLst>
            </p:cNvPr>
            <p:cNvSpPr/>
            <p:nvPr userDrawn="1"/>
          </p:nvSpPr>
          <p:spPr>
            <a:xfrm rot="5400000">
              <a:off x="851708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9" name="Freeform: Shape 6978">
              <a:extLst>
                <a:ext uri="{FF2B5EF4-FFF2-40B4-BE49-F238E27FC236}">
                  <a16:creationId xmlns:a16="http://schemas.microsoft.com/office/drawing/2014/main" id="{6CBA6904-D975-0F01-EDDF-65D64560DA64}"/>
                </a:ext>
              </a:extLst>
            </p:cNvPr>
            <p:cNvSpPr/>
            <p:nvPr userDrawn="1"/>
          </p:nvSpPr>
          <p:spPr>
            <a:xfrm rot="5400000">
              <a:off x="8345574"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0" name="Freeform: Shape 6979">
              <a:extLst>
                <a:ext uri="{FF2B5EF4-FFF2-40B4-BE49-F238E27FC236}">
                  <a16:creationId xmlns:a16="http://schemas.microsoft.com/office/drawing/2014/main" id="{DC14AF3A-408A-D6FE-F0C2-5B74297ACBBA}"/>
                </a:ext>
              </a:extLst>
            </p:cNvPr>
            <p:cNvSpPr/>
            <p:nvPr userDrawn="1"/>
          </p:nvSpPr>
          <p:spPr>
            <a:xfrm rot="5400000">
              <a:off x="8176448"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1" name="Freeform: Shape 6980">
              <a:extLst>
                <a:ext uri="{FF2B5EF4-FFF2-40B4-BE49-F238E27FC236}">
                  <a16:creationId xmlns:a16="http://schemas.microsoft.com/office/drawing/2014/main" id="{68ACAEB4-3BC1-74EA-5CA3-CBE1D0F4FB2C}"/>
                </a:ext>
              </a:extLst>
            </p:cNvPr>
            <p:cNvSpPr/>
            <p:nvPr userDrawn="1"/>
          </p:nvSpPr>
          <p:spPr>
            <a:xfrm rot="5400000">
              <a:off x="800732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2" name="Freeform: Shape 6981">
              <a:extLst>
                <a:ext uri="{FF2B5EF4-FFF2-40B4-BE49-F238E27FC236}">
                  <a16:creationId xmlns:a16="http://schemas.microsoft.com/office/drawing/2014/main" id="{FFF03654-1852-0007-4565-3C8938BAF8BE}"/>
                </a:ext>
              </a:extLst>
            </p:cNvPr>
            <p:cNvSpPr/>
            <p:nvPr userDrawn="1"/>
          </p:nvSpPr>
          <p:spPr>
            <a:xfrm rot="5400000">
              <a:off x="783581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3" name="Freeform: Shape 6982">
              <a:extLst>
                <a:ext uri="{FF2B5EF4-FFF2-40B4-BE49-F238E27FC236}">
                  <a16:creationId xmlns:a16="http://schemas.microsoft.com/office/drawing/2014/main" id="{410F168A-4CCB-14EA-D379-5D5F499F04F1}"/>
                </a:ext>
              </a:extLst>
            </p:cNvPr>
            <p:cNvSpPr/>
            <p:nvPr userDrawn="1"/>
          </p:nvSpPr>
          <p:spPr>
            <a:xfrm rot="5400000">
              <a:off x="766430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4" name="Freeform: Shape 6983">
              <a:extLst>
                <a:ext uri="{FF2B5EF4-FFF2-40B4-BE49-F238E27FC236}">
                  <a16:creationId xmlns:a16="http://schemas.microsoft.com/office/drawing/2014/main" id="{EB393B7E-AE28-3405-B317-452519269432}"/>
                </a:ext>
              </a:extLst>
            </p:cNvPr>
            <p:cNvSpPr/>
            <p:nvPr userDrawn="1"/>
          </p:nvSpPr>
          <p:spPr>
            <a:xfrm rot="5400000">
              <a:off x="7495182"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5" name="Freeform: Shape 6984">
              <a:extLst>
                <a:ext uri="{FF2B5EF4-FFF2-40B4-BE49-F238E27FC236}">
                  <a16:creationId xmlns:a16="http://schemas.microsoft.com/office/drawing/2014/main" id="{D3E60A1E-9E18-5CD6-B281-45761111C681}"/>
                </a:ext>
              </a:extLst>
            </p:cNvPr>
            <p:cNvSpPr/>
            <p:nvPr userDrawn="1"/>
          </p:nvSpPr>
          <p:spPr>
            <a:xfrm rot="5400000">
              <a:off x="732605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6" name="Freeform: Shape 6985">
              <a:extLst>
                <a:ext uri="{FF2B5EF4-FFF2-40B4-BE49-F238E27FC236}">
                  <a16:creationId xmlns:a16="http://schemas.microsoft.com/office/drawing/2014/main" id="{EF637F9A-1C08-D2B1-C1B5-B5E4B624A427}"/>
                </a:ext>
              </a:extLst>
            </p:cNvPr>
            <p:cNvSpPr/>
            <p:nvPr userDrawn="1"/>
          </p:nvSpPr>
          <p:spPr>
            <a:xfrm rot="5400000">
              <a:off x="7154549"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7" name="Freeform: Shape 6986">
              <a:extLst>
                <a:ext uri="{FF2B5EF4-FFF2-40B4-BE49-F238E27FC236}">
                  <a16:creationId xmlns:a16="http://schemas.microsoft.com/office/drawing/2014/main" id="{E9D852F5-679B-E6B3-8278-CC636F008063}"/>
                </a:ext>
              </a:extLst>
            </p:cNvPr>
            <p:cNvSpPr/>
            <p:nvPr userDrawn="1"/>
          </p:nvSpPr>
          <p:spPr>
            <a:xfrm rot="5400000">
              <a:off x="6985423"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8" name="Freeform: Shape 6987">
              <a:extLst>
                <a:ext uri="{FF2B5EF4-FFF2-40B4-BE49-F238E27FC236}">
                  <a16:creationId xmlns:a16="http://schemas.microsoft.com/office/drawing/2014/main" id="{D7253521-361A-24A3-98F6-A1128F19C596}"/>
                </a:ext>
              </a:extLst>
            </p:cNvPr>
            <p:cNvSpPr/>
            <p:nvPr userDrawn="1"/>
          </p:nvSpPr>
          <p:spPr>
            <a:xfrm rot="5400000">
              <a:off x="681629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9" name="Freeform: Shape 6988">
              <a:extLst>
                <a:ext uri="{FF2B5EF4-FFF2-40B4-BE49-F238E27FC236}">
                  <a16:creationId xmlns:a16="http://schemas.microsoft.com/office/drawing/2014/main" id="{7FCD72AB-99FD-598C-39C9-3B3850557BF0}"/>
                </a:ext>
              </a:extLst>
            </p:cNvPr>
            <p:cNvSpPr/>
            <p:nvPr userDrawn="1"/>
          </p:nvSpPr>
          <p:spPr>
            <a:xfrm rot="5400000">
              <a:off x="6644790"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0" name="Freeform: Shape 6989">
              <a:extLst>
                <a:ext uri="{FF2B5EF4-FFF2-40B4-BE49-F238E27FC236}">
                  <a16:creationId xmlns:a16="http://schemas.microsoft.com/office/drawing/2014/main" id="{3DB9C665-DC9C-108B-672C-0992985ACCB9}"/>
                </a:ext>
              </a:extLst>
            </p:cNvPr>
            <p:cNvSpPr/>
            <p:nvPr userDrawn="1"/>
          </p:nvSpPr>
          <p:spPr>
            <a:xfrm rot="5400000">
              <a:off x="647328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1" name="Freeform: Shape 6990">
              <a:extLst>
                <a:ext uri="{FF2B5EF4-FFF2-40B4-BE49-F238E27FC236}">
                  <a16:creationId xmlns:a16="http://schemas.microsoft.com/office/drawing/2014/main" id="{2038D77F-14F6-B39A-C19D-A3DE00075DF2}"/>
                </a:ext>
              </a:extLst>
            </p:cNvPr>
            <p:cNvSpPr/>
            <p:nvPr userDrawn="1"/>
          </p:nvSpPr>
          <p:spPr>
            <a:xfrm rot="5400000">
              <a:off x="6304157"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2" name="Freeform: Shape 6991">
              <a:extLst>
                <a:ext uri="{FF2B5EF4-FFF2-40B4-BE49-F238E27FC236}">
                  <a16:creationId xmlns:a16="http://schemas.microsoft.com/office/drawing/2014/main" id="{6662C8D3-EC7B-51CD-1F69-F6D400D5F2D3}"/>
                </a:ext>
              </a:extLst>
            </p:cNvPr>
            <p:cNvSpPr/>
            <p:nvPr userDrawn="1"/>
          </p:nvSpPr>
          <p:spPr>
            <a:xfrm rot="5400000">
              <a:off x="613503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3" name="Freeform: Shape 6992">
              <a:extLst>
                <a:ext uri="{FF2B5EF4-FFF2-40B4-BE49-F238E27FC236}">
                  <a16:creationId xmlns:a16="http://schemas.microsoft.com/office/drawing/2014/main" id="{5D2A1166-C72C-F5F4-80BB-F620A6DFB65E}"/>
                </a:ext>
              </a:extLst>
            </p:cNvPr>
            <p:cNvSpPr/>
            <p:nvPr userDrawn="1"/>
          </p:nvSpPr>
          <p:spPr>
            <a:xfrm rot="5400000">
              <a:off x="596352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4" name="Freeform: Shape 6993">
              <a:extLst>
                <a:ext uri="{FF2B5EF4-FFF2-40B4-BE49-F238E27FC236}">
                  <a16:creationId xmlns:a16="http://schemas.microsoft.com/office/drawing/2014/main" id="{87B02809-E4BB-C376-E509-EE8AEFD64A4A}"/>
                </a:ext>
              </a:extLst>
            </p:cNvPr>
            <p:cNvSpPr/>
            <p:nvPr userDrawn="1"/>
          </p:nvSpPr>
          <p:spPr>
            <a:xfrm rot="5400000">
              <a:off x="579201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5" name="Freeform: Shape 6994">
              <a:extLst>
                <a:ext uri="{FF2B5EF4-FFF2-40B4-BE49-F238E27FC236}">
                  <a16:creationId xmlns:a16="http://schemas.microsoft.com/office/drawing/2014/main" id="{ECDE6920-4903-E843-06B5-983B52A6E768}"/>
                </a:ext>
              </a:extLst>
            </p:cNvPr>
            <p:cNvSpPr/>
            <p:nvPr userDrawn="1"/>
          </p:nvSpPr>
          <p:spPr>
            <a:xfrm rot="5400000">
              <a:off x="562527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6" name="Freeform: Shape 6995">
              <a:extLst>
                <a:ext uri="{FF2B5EF4-FFF2-40B4-BE49-F238E27FC236}">
                  <a16:creationId xmlns:a16="http://schemas.microsoft.com/office/drawing/2014/main" id="{0F066070-7217-9DC2-2AF0-E0D4FA0016D5}"/>
                </a:ext>
              </a:extLst>
            </p:cNvPr>
            <p:cNvSpPr/>
            <p:nvPr userDrawn="1"/>
          </p:nvSpPr>
          <p:spPr>
            <a:xfrm rot="5400000">
              <a:off x="545376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7" name="Freeform: Shape 6996">
              <a:extLst>
                <a:ext uri="{FF2B5EF4-FFF2-40B4-BE49-F238E27FC236}">
                  <a16:creationId xmlns:a16="http://schemas.microsoft.com/office/drawing/2014/main" id="{683102B8-CBF9-64A3-3C72-055BDCCA258E}"/>
                </a:ext>
              </a:extLst>
            </p:cNvPr>
            <p:cNvSpPr/>
            <p:nvPr userDrawn="1"/>
          </p:nvSpPr>
          <p:spPr>
            <a:xfrm rot="5400000">
              <a:off x="528225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8" name="Freeform: Shape 6997">
              <a:extLst>
                <a:ext uri="{FF2B5EF4-FFF2-40B4-BE49-F238E27FC236}">
                  <a16:creationId xmlns:a16="http://schemas.microsoft.com/office/drawing/2014/main" id="{D10EA9CE-DC7A-AE34-C9E5-A2F17D9C7727}"/>
                </a:ext>
              </a:extLst>
            </p:cNvPr>
            <p:cNvSpPr/>
            <p:nvPr userDrawn="1"/>
          </p:nvSpPr>
          <p:spPr>
            <a:xfrm rot="5400000">
              <a:off x="5113131"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9" name="Freeform: Shape 6998">
              <a:extLst>
                <a:ext uri="{FF2B5EF4-FFF2-40B4-BE49-F238E27FC236}">
                  <a16:creationId xmlns:a16="http://schemas.microsoft.com/office/drawing/2014/main" id="{23B34C30-19A7-3C9C-74C1-9EFD6A535BA6}"/>
                </a:ext>
              </a:extLst>
            </p:cNvPr>
            <p:cNvSpPr/>
            <p:nvPr userDrawn="1"/>
          </p:nvSpPr>
          <p:spPr>
            <a:xfrm rot="5400000">
              <a:off x="494400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0" name="Freeform: Shape 6999">
              <a:extLst>
                <a:ext uri="{FF2B5EF4-FFF2-40B4-BE49-F238E27FC236}">
                  <a16:creationId xmlns:a16="http://schemas.microsoft.com/office/drawing/2014/main" id="{3886FABC-1871-3244-0085-5BC3D7D6DEDF}"/>
                </a:ext>
              </a:extLst>
            </p:cNvPr>
            <p:cNvSpPr/>
            <p:nvPr userDrawn="1"/>
          </p:nvSpPr>
          <p:spPr>
            <a:xfrm rot="5400000">
              <a:off x="4772498"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1" name="Freeform: Shape 7000">
              <a:extLst>
                <a:ext uri="{FF2B5EF4-FFF2-40B4-BE49-F238E27FC236}">
                  <a16:creationId xmlns:a16="http://schemas.microsoft.com/office/drawing/2014/main" id="{3BC45B5D-6B0A-64BF-5E9C-2CFFF2653736}"/>
                </a:ext>
              </a:extLst>
            </p:cNvPr>
            <p:cNvSpPr/>
            <p:nvPr userDrawn="1"/>
          </p:nvSpPr>
          <p:spPr>
            <a:xfrm rot="5400000">
              <a:off x="460099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2" name="Freeform: Shape 7001">
              <a:extLst>
                <a:ext uri="{FF2B5EF4-FFF2-40B4-BE49-F238E27FC236}">
                  <a16:creationId xmlns:a16="http://schemas.microsoft.com/office/drawing/2014/main" id="{EB402862-00EB-0807-F4AB-7458E0C7FA34}"/>
                </a:ext>
              </a:extLst>
            </p:cNvPr>
            <p:cNvSpPr/>
            <p:nvPr userDrawn="1"/>
          </p:nvSpPr>
          <p:spPr>
            <a:xfrm rot="5400000">
              <a:off x="4431865"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3" name="Freeform: Shape 7002">
              <a:extLst>
                <a:ext uri="{FF2B5EF4-FFF2-40B4-BE49-F238E27FC236}">
                  <a16:creationId xmlns:a16="http://schemas.microsoft.com/office/drawing/2014/main" id="{84CC4F24-E9F5-B429-2664-87D744B9E3E0}"/>
                </a:ext>
              </a:extLst>
            </p:cNvPr>
            <p:cNvSpPr/>
            <p:nvPr userDrawn="1"/>
          </p:nvSpPr>
          <p:spPr>
            <a:xfrm rot="5400000">
              <a:off x="4262739"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4" name="Freeform: Shape 7003">
              <a:extLst>
                <a:ext uri="{FF2B5EF4-FFF2-40B4-BE49-F238E27FC236}">
                  <a16:creationId xmlns:a16="http://schemas.microsoft.com/office/drawing/2014/main" id="{6008E17B-F985-6F77-61DE-BC2B2A254312}"/>
                </a:ext>
              </a:extLst>
            </p:cNvPr>
            <p:cNvSpPr/>
            <p:nvPr userDrawn="1"/>
          </p:nvSpPr>
          <p:spPr>
            <a:xfrm rot="5400000">
              <a:off x="409123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5" name="Freeform: Shape 7004">
              <a:extLst>
                <a:ext uri="{FF2B5EF4-FFF2-40B4-BE49-F238E27FC236}">
                  <a16:creationId xmlns:a16="http://schemas.microsoft.com/office/drawing/2014/main" id="{5B486B30-609D-F6BD-6293-2763E5372C85}"/>
                </a:ext>
              </a:extLst>
            </p:cNvPr>
            <p:cNvSpPr/>
            <p:nvPr userDrawn="1"/>
          </p:nvSpPr>
          <p:spPr>
            <a:xfrm rot="5400000">
              <a:off x="3922106"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6" name="Freeform: Shape 7005">
              <a:extLst>
                <a:ext uri="{FF2B5EF4-FFF2-40B4-BE49-F238E27FC236}">
                  <a16:creationId xmlns:a16="http://schemas.microsoft.com/office/drawing/2014/main" id="{D8CEF94C-8DB2-C6CC-D573-B2837D1B0730}"/>
                </a:ext>
              </a:extLst>
            </p:cNvPr>
            <p:cNvSpPr/>
            <p:nvPr userDrawn="1"/>
          </p:nvSpPr>
          <p:spPr>
            <a:xfrm rot="5400000">
              <a:off x="375298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7" name="Freeform: Shape 7006">
              <a:extLst>
                <a:ext uri="{FF2B5EF4-FFF2-40B4-BE49-F238E27FC236}">
                  <a16:creationId xmlns:a16="http://schemas.microsoft.com/office/drawing/2014/main" id="{2EED0311-6450-F760-C1C3-71A4D4127009}"/>
                </a:ext>
              </a:extLst>
            </p:cNvPr>
            <p:cNvSpPr/>
            <p:nvPr userDrawn="1"/>
          </p:nvSpPr>
          <p:spPr>
            <a:xfrm rot="5400000">
              <a:off x="358147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8" name="Freeform: Shape 7007">
              <a:extLst>
                <a:ext uri="{FF2B5EF4-FFF2-40B4-BE49-F238E27FC236}">
                  <a16:creationId xmlns:a16="http://schemas.microsoft.com/office/drawing/2014/main" id="{01BD08E4-7E9D-3475-3EF8-BE60E8E62414}"/>
                </a:ext>
              </a:extLst>
            </p:cNvPr>
            <p:cNvSpPr/>
            <p:nvPr userDrawn="1"/>
          </p:nvSpPr>
          <p:spPr>
            <a:xfrm rot="5400000">
              <a:off x="340996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9" name="Freeform: Shape 7008">
              <a:extLst>
                <a:ext uri="{FF2B5EF4-FFF2-40B4-BE49-F238E27FC236}">
                  <a16:creationId xmlns:a16="http://schemas.microsoft.com/office/drawing/2014/main" id="{AE3CD10B-45C7-A778-FF5A-FDF24F2CBE76}"/>
                </a:ext>
              </a:extLst>
            </p:cNvPr>
            <p:cNvSpPr/>
            <p:nvPr userDrawn="1"/>
          </p:nvSpPr>
          <p:spPr>
            <a:xfrm rot="5400000">
              <a:off x="3240840"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0" name="Freeform: Shape 7009">
              <a:extLst>
                <a:ext uri="{FF2B5EF4-FFF2-40B4-BE49-F238E27FC236}">
                  <a16:creationId xmlns:a16="http://schemas.microsoft.com/office/drawing/2014/main" id="{4EC91DC1-618F-5764-E294-847E49498718}"/>
                </a:ext>
              </a:extLst>
            </p:cNvPr>
            <p:cNvSpPr/>
            <p:nvPr userDrawn="1"/>
          </p:nvSpPr>
          <p:spPr>
            <a:xfrm rot="5400000">
              <a:off x="3071714"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1" name="Freeform: Shape 7010">
              <a:extLst>
                <a:ext uri="{FF2B5EF4-FFF2-40B4-BE49-F238E27FC236}">
                  <a16:creationId xmlns:a16="http://schemas.microsoft.com/office/drawing/2014/main" id="{D6CED42C-64E2-1C07-8BA3-ED9C1900B8FD}"/>
                </a:ext>
              </a:extLst>
            </p:cNvPr>
            <p:cNvSpPr/>
            <p:nvPr userDrawn="1"/>
          </p:nvSpPr>
          <p:spPr>
            <a:xfrm rot="5400000">
              <a:off x="290020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2" name="Freeform: Shape 7011">
              <a:extLst>
                <a:ext uri="{FF2B5EF4-FFF2-40B4-BE49-F238E27FC236}">
                  <a16:creationId xmlns:a16="http://schemas.microsoft.com/office/drawing/2014/main" id="{D1850C76-8833-AFCE-A7F2-2D487081E510}"/>
                </a:ext>
              </a:extLst>
            </p:cNvPr>
            <p:cNvSpPr/>
            <p:nvPr userDrawn="1"/>
          </p:nvSpPr>
          <p:spPr>
            <a:xfrm rot="5400000">
              <a:off x="851708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3" name="Freeform: Shape 7012">
              <a:extLst>
                <a:ext uri="{FF2B5EF4-FFF2-40B4-BE49-F238E27FC236}">
                  <a16:creationId xmlns:a16="http://schemas.microsoft.com/office/drawing/2014/main" id="{3E9BCFBE-E4F2-B17A-3688-FB0EF62D12B1}"/>
                </a:ext>
              </a:extLst>
            </p:cNvPr>
            <p:cNvSpPr/>
            <p:nvPr userDrawn="1"/>
          </p:nvSpPr>
          <p:spPr>
            <a:xfrm rot="5400000">
              <a:off x="8345574"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4" name="Freeform: Shape 7013">
              <a:extLst>
                <a:ext uri="{FF2B5EF4-FFF2-40B4-BE49-F238E27FC236}">
                  <a16:creationId xmlns:a16="http://schemas.microsoft.com/office/drawing/2014/main" id="{1C62D089-7E6C-C7AE-C2EF-2CB93A130B47}"/>
                </a:ext>
              </a:extLst>
            </p:cNvPr>
            <p:cNvSpPr/>
            <p:nvPr userDrawn="1"/>
          </p:nvSpPr>
          <p:spPr>
            <a:xfrm rot="5400000">
              <a:off x="8176448"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5" name="Freeform: Shape 7014">
              <a:extLst>
                <a:ext uri="{FF2B5EF4-FFF2-40B4-BE49-F238E27FC236}">
                  <a16:creationId xmlns:a16="http://schemas.microsoft.com/office/drawing/2014/main" id="{5FD9F30C-F35A-CB51-0721-C46DECB43286}"/>
                </a:ext>
              </a:extLst>
            </p:cNvPr>
            <p:cNvSpPr/>
            <p:nvPr userDrawn="1"/>
          </p:nvSpPr>
          <p:spPr>
            <a:xfrm rot="5400000">
              <a:off x="800732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6" name="Freeform: Shape 7015">
              <a:extLst>
                <a:ext uri="{FF2B5EF4-FFF2-40B4-BE49-F238E27FC236}">
                  <a16:creationId xmlns:a16="http://schemas.microsoft.com/office/drawing/2014/main" id="{46CB2AFA-71A0-BE54-51AB-63E5CE0D8D35}"/>
                </a:ext>
              </a:extLst>
            </p:cNvPr>
            <p:cNvSpPr/>
            <p:nvPr userDrawn="1"/>
          </p:nvSpPr>
          <p:spPr>
            <a:xfrm rot="5400000">
              <a:off x="783581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7" name="Freeform: Shape 7016">
              <a:extLst>
                <a:ext uri="{FF2B5EF4-FFF2-40B4-BE49-F238E27FC236}">
                  <a16:creationId xmlns:a16="http://schemas.microsoft.com/office/drawing/2014/main" id="{7A730F6E-A72D-2A03-3582-AC3D1CD86770}"/>
                </a:ext>
              </a:extLst>
            </p:cNvPr>
            <p:cNvSpPr/>
            <p:nvPr userDrawn="1"/>
          </p:nvSpPr>
          <p:spPr>
            <a:xfrm rot="5400000">
              <a:off x="766430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8" name="Freeform: Shape 7017">
              <a:extLst>
                <a:ext uri="{FF2B5EF4-FFF2-40B4-BE49-F238E27FC236}">
                  <a16:creationId xmlns:a16="http://schemas.microsoft.com/office/drawing/2014/main" id="{5161BBDE-4F51-7110-42AE-E90FB36A8A38}"/>
                </a:ext>
              </a:extLst>
            </p:cNvPr>
            <p:cNvSpPr/>
            <p:nvPr userDrawn="1"/>
          </p:nvSpPr>
          <p:spPr>
            <a:xfrm rot="5400000">
              <a:off x="7495182"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9" name="Freeform: Shape 7018">
              <a:extLst>
                <a:ext uri="{FF2B5EF4-FFF2-40B4-BE49-F238E27FC236}">
                  <a16:creationId xmlns:a16="http://schemas.microsoft.com/office/drawing/2014/main" id="{ADB76DD1-392E-7F5B-2069-EE05B6C940CC}"/>
                </a:ext>
              </a:extLst>
            </p:cNvPr>
            <p:cNvSpPr/>
            <p:nvPr userDrawn="1"/>
          </p:nvSpPr>
          <p:spPr>
            <a:xfrm rot="5400000">
              <a:off x="732605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0" name="Freeform: Shape 7019">
              <a:extLst>
                <a:ext uri="{FF2B5EF4-FFF2-40B4-BE49-F238E27FC236}">
                  <a16:creationId xmlns:a16="http://schemas.microsoft.com/office/drawing/2014/main" id="{A177D116-E89F-B92E-7795-022D2CC7FED2}"/>
                </a:ext>
              </a:extLst>
            </p:cNvPr>
            <p:cNvSpPr/>
            <p:nvPr userDrawn="1"/>
          </p:nvSpPr>
          <p:spPr>
            <a:xfrm rot="5400000">
              <a:off x="7154549"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1" name="Freeform: Shape 7020">
              <a:extLst>
                <a:ext uri="{FF2B5EF4-FFF2-40B4-BE49-F238E27FC236}">
                  <a16:creationId xmlns:a16="http://schemas.microsoft.com/office/drawing/2014/main" id="{E03ECF87-0F2D-4511-7913-41189D14A2B0}"/>
                </a:ext>
              </a:extLst>
            </p:cNvPr>
            <p:cNvSpPr/>
            <p:nvPr userDrawn="1"/>
          </p:nvSpPr>
          <p:spPr>
            <a:xfrm rot="5400000">
              <a:off x="6985423"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2" name="Freeform: Shape 7021">
              <a:extLst>
                <a:ext uri="{FF2B5EF4-FFF2-40B4-BE49-F238E27FC236}">
                  <a16:creationId xmlns:a16="http://schemas.microsoft.com/office/drawing/2014/main" id="{82AFFFC9-21E8-08F8-1B65-BC21291149D3}"/>
                </a:ext>
              </a:extLst>
            </p:cNvPr>
            <p:cNvSpPr/>
            <p:nvPr userDrawn="1"/>
          </p:nvSpPr>
          <p:spPr>
            <a:xfrm rot="5400000">
              <a:off x="681629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3" name="Freeform: Shape 7022">
              <a:extLst>
                <a:ext uri="{FF2B5EF4-FFF2-40B4-BE49-F238E27FC236}">
                  <a16:creationId xmlns:a16="http://schemas.microsoft.com/office/drawing/2014/main" id="{9490627A-A089-93CB-6899-749B4443AAA9}"/>
                </a:ext>
              </a:extLst>
            </p:cNvPr>
            <p:cNvSpPr/>
            <p:nvPr userDrawn="1"/>
          </p:nvSpPr>
          <p:spPr>
            <a:xfrm rot="5400000">
              <a:off x="6644790"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4" name="Freeform: Shape 7023">
              <a:extLst>
                <a:ext uri="{FF2B5EF4-FFF2-40B4-BE49-F238E27FC236}">
                  <a16:creationId xmlns:a16="http://schemas.microsoft.com/office/drawing/2014/main" id="{EE3847C2-6EC3-959B-E950-E4F0B38BAFE8}"/>
                </a:ext>
              </a:extLst>
            </p:cNvPr>
            <p:cNvSpPr/>
            <p:nvPr userDrawn="1"/>
          </p:nvSpPr>
          <p:spPr>
            <a:xfrm rot="5400000">
              <a:off x="647328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5" name="Freeform: Shape 7024">
              <a:extLst>
                <a:ext uri="{FF2B5EF4-FFF2-40B4-BE49-F238E27FC236}">
                  <a16:creationId xmlns:a16="http://schemas.microsoft.com/office/drawing/2014/main" id="{0FAB6081-6648-BC9D-05CC-835EC7835400}"/>
                </a:ext>
              </a:extLst>
            </p:cNvPr>
            <p:cNvSpPr/>
            <p:nvPr userDrawn="1"/>
          </p:nvSpPr>
          <p:spPr>
            <a:xfrm rot="5400000">
              <a:off x="6304157"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6" name="Freeform: Shape 7025">
              <a:extLst>
                <a:ext uri="{FF2B5EF4-FFF2-40B4-BE49-F238E27FC236}">
                  <a16:creationId xmlns:a16="http://schemas.microsoft.com/office/drawing/2014/main" id="{BF6322F7-D9F9-AA1E-7023-90D23A9A6DDC}"/>
                </a:ext>
              </a:extLst>
            </p:cNvPr>
            <p:cNvSpPr/>
            <p:nvPr userDrawn="1"/>
          </p:nvSpPr>
          <p:spPr>
            <a:xfrm rot="5400000">
              <a:off x="613503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7" name="Freeform: Shape 7026">
              <a:extLst>
                <a:ext uri="{FF2B5EF4-FFF2-40B4-BE49-F238E27FC236}">
                  <a16:creationId xmlns:a16="http://schemas.microsoft.com/office/drawing/2014/main" id="{84270494-AB82-DAD1-A9E7-D56151A775B9}"/>
                </a:ext>
              </a:extLst>
            </p:cNvPr>
            <p:cNvSpPr/>
            <p:nvPr userDrawn="1"/>
          </p:nvSpPr>
          <p:spPr>
            <a:xfrm rot="5400000">
              <a:off x="596352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8" name="Freeform: Shape 7027">
              <a:extLst>
                <a:ext uri="{FF2B5EF4-FFF2-40B4-BE49-F238E27FC236}">
                  <a16:creationId xmlns:a16="http://schemas.microsoft.com/office/drawing/2014/main" id="{6FEEBD7A-D16B-C37F-F420-71EBEE844E40}"/>
                </a:ext>
              </a:extLst>
            </p:cNvPr>
            <p:cNvSpPr/>
            <p:nvPr userDrawn="1"/>
          </p:nvSpPr>
          <p:spPr>
            <a:xfrm rot="5400000">
              <a:off x="579201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9" name="Freeform: Shape 7028">
              <a:extLst>
                <a:ext uri="{FF2B5EF4-FFF2-40B4-BE49-F238E27FC236}">
                  <a16:creationId xmlns:a16="http://schemas.microsoft.com/office/drawing/2014/main" id="{4FA62393-F698-6EB5-1748-57B597AD2FCE}"/>
                </a:ext>
              </a:extLst>
            </p:cNvPr>
            <p:cNvSpPr/>
            <p:nvPr userDrawn="1"/>
          </p:nvSpPr>
          <p:spPr>
            <a:xfrm rot="5400000">
              <a:off x="562527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0" name="Freeform: Shape 7029">
              <a:extLst>
                <a:ext uri="{FF2B5EF4-FFF2-40B4-BE49-F238E27FC236}">
                  <a16:creationId xmlns:a16="http://schemas.microsoft.com/office/drawing/2014/main" id="{7455F093-FE89-930A-824A-E44D04426F4C}"/>
                </a:ext>
              </a:extLst>
            </p:cNvPr>
            <p:cNvSpPr/>
            <p:nvPr userDrawn="1"/>
          </p:nvSpPr>
          <p:spPr>
            <a:xfrm rot="5400000">
              <a:off x="545376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1" name="Freeform: Shape 7030">
              <a:extLst>
                <a:ext uri="{FF2B5EF4-FFF2-40B4-BE49-F238E27FC236}">
                  <a16:creationId xmlns:a16="http://schemas.microsoft.com/office/drawing/2014/main" id="{F6C0EEDC-168B-77F3-7515-80C8979BA31F}"/>
                </a:ext>
              </a:extLst>
            </p:cNvPr>
            <p:cNvSpPr/>
            <p:nvPr userDrawn="1"/>
          </p:nvSpPr>
          <p:spPr>
            <a:xfrm rot="5400000">
              <a:off x="528225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2" name="Freeform: Shape 7031">
              <a:extLst>
                <a:ext uri="{FF2B5EF4-FFF2-40B4-BE49-F238E27FC236}">
                  <a16:creationId xmlns:a16="http://schemas.microsoft.com/office/drawing/2014/main" id="{DA74E310-7309-407B-A178-E665DAC74C15}"/>
                </a:ext>
              </a:extLst>
            </p:cNvPr>
            <p:cNvSpPr/>
            <p:nvPr userDrawn="1"/>
          </p:nvSpPr>
          <p:spPr>
            <a:xfrm rot="5400000">
              <a:off x="5113131"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3" name="Freeform: Shape 7032">
              <a:extLst>
                <a:ext uri="{FF2B5EF4-FFF2-40B4-BE49-F238E27FC236}">
                  <a16:creationId xmlns:a16="http://schemas.microsoft.com/office/drawing/2014/main" id="{F9F697BA-8F57-8254-BEEA-69979096B6FB}"/>
                </a:ext>
              </a:extLst>
            </p:cNvPr>
            <p:cNvSpPr/>
            <p:nvPr userDrawn="1"/>
          </p:nvSpPr>
          <p:spPr>
            <a:xfrm rot="5400000">
              <a:off x="494400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4" name="Freeform: Shape 7033">
              <a:extLst>
                <a:ext uri="{FF2B5EF4-FFF2-40B4-BE49-F238E27FC236}">
                  <a16:creationId xmlns:a16="http://schemas.microsoft.com/office/drawing/2014/main" id="{07DD39F9-8694-839A-AD52-5ADCB66926F7}"/>
                </a:ext>
              </a:extLst>
            </p:cNvPr>
            <p:cNvSpPr/>
            <p:nvPr userDrawn="1"/>
          </p:nvSpPr>
          <p:spPr>
            <a:xfrm rot="5400000">
              <a:off x="4772498"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5" name="Freeform: Shape 7034">
              <a:extLst>
                <a:ext uri="{FF2B5EF4-FFF2-40B4-BE49-F238E27FC236}">
                  <a16:creationId xmlns:a16="http://schemas.microsoft.com/office/drawing/2014/main" id="{0C905108-D3DD-054F-FCC0-D1A90A218675}"/>
                </a:ext>
              </a:extLst>
            </p:cNvPr>
            <p:cNvSpPr/>
            <p:nvPr userDrawn="1"/>
          </p:nvSpPr>
          <p:spPr>
            <a:xfrm rot="5400000">
              <a:off x="460099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6" name="Freeform: Shape 7035">
              <a:extLst>
                <a:ext uri="{FF2B5EF4-FFF2-40B4-BE49-F238E27FC236}">
                  <a16:creationId xmlns:a16="http://schemas.microsoft.com/office/drawing/2014/main" id="{A5B093E6-B0FF-2304-3CA9-3E80BFDE6657}"/>
                </a:ext>
              </a:extLst>
            </p:cNvPr>
            <p:cNvSpPr/>
            <p:nvPr userDrawn="1"/>
          </p:nvSpPr>
          <p:spPr>
            <a:xfrm rot="5400000">
              <a:off x="4431865"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7" name="Freeform: Shape 7036">
              <a:extLst>
                <a:ext uri="{FF2B5EF4-FFF2-40B4-BE49-F238E27FC236}">
                  <a16:creationId xmlns:a16="http://schemas.microsoft.com/office/drawing/2014/main" id="{6BD47FFD-ED94-4009-B2D6-7CFA58F1E64E}"/>
                </a:ext>
              </a:extLst>
            </p:cNvPr>
            <p:cNvSpPr/>
            <p:nvPr userDrawn="1"/>
          </p:nvSpPr>
          <p:spPr>
            <a:xfrm rot="5400000">
              <a:off x="4262739"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8" name="Freeform: Shape 7037">
              <a:extLst>
                <a:ext uri="{FF2B5EF4-FFF2-40B4-BE49-F238E27FC236}">
                  <a16:creationId xmlns:a16="http://schemas.microsoft.com/office/drawing/2014/main" id="{AC6D884A-81C6-87E1-61DA-A1D0DF55D41D}"/>
                </a:ext>
              </a:extLst>
            </p:cNvPr>
            <p:cNvSpPr/>
            <p:nvPr userDrawn="1"/>
          </p:nvSpPr>
          <p:spPr>
            <a:xfrm rot="5400000">
              <a:off x="409123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9" name="Freeform: Shape 7038">
              <a:extLst>
                <a:ext uri="{FF2B5EF4-FFF2-40B4-BE49-F238E27FC236}">
                  <a16:creationId xmlns:a16="http://schemas.microsoft.com/office/drawing/2014/main" id="{D75AC8D1-1E28-0587-6A19-03DE8BD37072}"/>
                </a:ext>
              </a:extLst>
            </p:cNvPr>
            <p:cNvSpPr/>
            <p:nvPr userDrawn="1"/>
          </p:nvSpPr>
          <p:spPr>
            <a:xfrm rot="5400000">
              <a:off x="3922106"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0" name="Freeform: Shape 7039">
              <a:extLst>
                <a:ext uri="{FF2B5EF4-FFF2-40B4-BE49-F238E27FC236}">
                  <a16:creationId xmlns:a16="http://schemas.microsoft.com/office/drawing/2014/main" id="{7A5B284F-6280-2B8D-C865-FA2A448E2264}"/>
                </a:ext>
              </a:extLst>
            </p:cNvPr>
            <p:cNvSpPr/>
            <p:nvPr userDrawn="1"/>
          </p:nvSpPr>
          <p:spPr>
            <a:xfrm rot="5400000">
              <a:off x="375298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1" name="Freeform: Shape 7040">
              <a:extLst>
                <a:ext uri="{FF2B5EF4-FFF2-40B4-BE49-F238E27FC236}">
                  <a16:creationId xmlns:a16="http://schemas.microsoft.com/office/drawing/2014/main" id="{E6D43EAB-BD18-1C9C-3DCC-AED0B4DED654}"/>
                </a:ext>
              </a:extLst>
            </p:cNvPr>
            <p:cNvSpPr/>
            <p:nvPr userDrawn="1"/>
          </p:nvSpPr>
          <p:spPr>
            <a:xfrm rot="5400000">
              <a:off x="358147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2" name="Freeform: Shape 7041">
              <a:extLst>
                <a:ext uri="{FF2B5EF4-FFF2-40B4-BE49-F238E27FC236}">
                  <a16:creationId xmlns:a16="http://schemas.microsoft.com/office/drawing/2014/main" id="{0645FD3C-3A43-9CC8-11C0-9440E272E547}"/>
                </a:ext>
              </a:extLst>
            </p:cNvPr>
            <p:cNvSpPr/>
            <p:nvPr userDrawn="1"/>
          </p:nvSpPr>
          <p:spPr>
            <a:xfrm rot="5400000">
              <a:off x="340996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3" name="Freeform: Shape 7042">
              <a:extLst>
                <a:ext uri="{FF2B5EF4-FFF2-40B4-BE49-F238E27FC236}">
                  <a16:creationId xmlns:a16="http://schemas.microsoft.com/office/drawing/2014/main" id="{1972F887-A610-BDFD-1D6E-74776A9C56A9}"/>
                </a:ext>
              </a:extLst>
            </p:cNvPr>
            <p:cNvSpPr/>
            <p:nvPr userDrawn="1"/>
          </p:nvSpPr>
          <p:spPr>
            <a:xfrm rot="5400000">
              <a:off x="3240840"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4" name="Freeform: Shape 7043">
              <a:extLst>
                <a:ext uri="{FF2B5EF4-FFF2-40B4-BE49-F238E27FC236}">
                  <a16:creationId xmlns:a16="http://schemas.microsoft.com/office/drawing/2014/main" id="{A9B94BC6-D2B5-4113-CD37-F5E23D0B859B}"/>
                </a:ext>
              </a:extLst>
            </p:cNvPr>
            <p:cNvSpPr/>
            <p:nvPr userDrawn="1"/>
          </p:nvSpPr>
          <p:spPr>
            <a:xfrm rot="5400000">
              <a:off x="3071714"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5" name="Freeform: Shape 7044">
              <a:extLst>
                <a:ext uri="{FF2B5EF4-FFF2-40B4-BE49-F238E27FC236}">
                  <a16:creationId xmlns:a16="http://schemas.microsoft.com/office/drawing/2014/main" id="{5E98AF18-8E3C-3787-25DA-4534F1A8EF4D}"/>
                </a:ext>
              </a:extLst>
            </p:cNvPr>
            <p:cNvSpPr/>
            <p:nvPr userDrawn="1"/>
          </p:nvSpPr>
          <p:spPr>
            <a:xfrm rot="5400000">
              <a:off x="290020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6" name="Freeform: Shape 7045">
              <a:extLst>
                <a:ext uri="{FF2B5EF4-FFF2-40B4-BE49-F238E27FC236}">
                  <a16:creationId xmlns:a16="http://schemas.microsoft.com/office/drawing/2014/main" id="{BC58639A-654A-DC71-C40C-1B05A711D614}"/>
                </a:ext>
              </a:extLst>
            </p:cNvPr>
            <p:cNvSpPr/>
            <p:nvPr userDrawn="1"/>
          </p:nvSpPr>
          <p:spPr>
            <a:xfrm rot="5400000">
              <a:off x="851469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7" name="Freeform: Shape 7046">
              <a:extLst>
                <a:ext uri="{FF2B5EF4-FFF2-40B4-BE49-F238E27FC236}">
                  <a16:creationId xmlns:a16="http://schemas.microsoft.com/office/drawing/2014/main" id="{33BCA19B-DCBB-43E8-ECAD-9507088550B0}"/>
                </a:ext>
              </a:extLst>
            </p:cNvPr>
            <p:cNvSpPr/>
            <p:nvPr userDrawn="1"/>
          </p:nvSpPr>
          <p:spPr>
            <a:xfrm rot="5400000">
              <a:off x="8343192"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8" name="Freeform: Shape 7047">
              <a:extLst>
                <a:ext uri="{FF2B5EF4-FFF2-40B4-BE49-F238E27FC236}">
                  <a16:creationId xmlns:a16="http://schemas.microsoft.com/office/drawing/2014/main" id="{48244629-4149-F10A-2775-735400847987}"/>
                </a:ext>
              </a:extLst>
            </p:cNvPr>
            <p:cNvSpPr/>
            <p:nvPr userDrawn="1"/>
          </p:nvSpPr>
          <p:spPr>
            <a:xfrm rot="5400000">
              <a:off x="8174066"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9" name="Freeform: Shape 7048">
              <a:extLst>
                <a:ext uri="{FF2B5EF4-FFF2-40B4-BE49-F238E27FC236}">
                  <a16:creationId xmlns:a16="http://schemas.microsoft.com/office/drawing/2014/main" id="{D6BE6653-98D6-76EE-CB4E-72876902E767}"/>
                </a:ext>
              </a:extLst>
            </p:cNvPr>
            <p:cNvSpPr/>
            <p:nvPr userDrawn="1"/>
          </p:nvSpPr>
          <p:spPr>
            <a:xfrm rot="5400000">
              <a:off x="800494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0" name="Freeform: Shape 7049">
              <a:extLst>
                <a:ext uri="{FF2B5EF4-FFF2-40B4-BE49-F238E27FC236}">
                  <a16:creationId xmlns:a16="http://schemas.microsoft.com/office/drawing/2014/main" id="{8024BFEB-4CB1-0946-E797-37647B7BEA8E}"/>
                </a:ext>
              </a:extLst>
            </p:cNvPr>
            <p:cNvSpPr/>
            <p:nvPr userDrawn="1"/>
          </p:nvSpPr>
          <p:spPr>
            <a:xfrm rot="5400000">
              <a:off x="783343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1" name="Freeform: Shape 7050">
              <a:extLst>
                <a:ext uri="{FF2B5EF4-FFF2-40B4-BE49-F238E27FC236}">
                  <a16:creationId xmlns:a16="http://schemas.microsoft.com/office/drawing/2014/main" id="{1893BC42-A426-E551-7008-44445A16F3F3}"/>
                </a:ext>
              </a:extLst>
            </p:cNvPr>
            <p:cNvSpPr/>
            <p:nvPr userDrawn="1"/>
          </p:nvSpPr>
          <p:spPr>
            <a:xfrm rot="5400000">
              <a:off x="766192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2" name="Freeform: Shape 7051">
              <a:extLst>
                <a:ext uri="{FF2B5EF4-FFF2-40B4-BE49-F238E27FC236}">
                  <a16:creationId xmlns:a16="http://schemas.microsoft.com/office/drawing/2014/main" id="{C7B5C0A5-E89B-6604-D142-512B0745E82B}"/>
                </a:ext>
              </a:extLst>
            </p:cNvPr>
            <p:cNvSpPr/>
            <p:nvPr userDrawn="1"/>
          </p:nvSpPr>
          <p:spPr>
            <a:xfrm rot="5400000">
              <a:off x="7492800"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3" name="Freeform: Shape 7052">
              <a:extLst>
                <a:ext uri="{FF2B5EF4-FFF2-40B4-BE49-F238E27FC236}">
                  <a16:creationId xmlns:a16="http://schemas.microsoft.com/office/drawing/2014/main" id="{B8694E77-5AD3-E258-DBC8-77EB998E1382}"/>
                </a:ext>
              </a:extLst>
            </p:cNvPr>
            <p:cNvSpPr/>
            <p:nvPr userDrawn="1"/>
          </p:nvSpPr>
          <p:spPr>
            <a:xfrm rot="5400000">
              <a:off x="732367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4" name="Freeform: Shape 7053">
              <a:extLst>
                <a:ext uri="{FF2B5EF4-FFF2-40B4-BE49-F238E27FC236}">
                  <a16:creationId xmlns:a16="http://schemas.microsoft.com/office/drawing/2014/main" id="{935A8B9D-DACC-E034-1D45-8AC1F3672DF8}"/>
                </a:ext>
              </a:extLst>
            </p:cNvPr>
            <p:cNvSpPr/>
            <p:nvPr userDrawn="1"/>
          </p:nvSpPr>
          <p:spPr>
            <a:xfrm rot="5400000">
              <a:off x="7152167"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5" name="Freeform: Shape 7054">
              <a:extLst>
                <a:ext uri="{FF2B5EF4-FFF2-40B4-BE49-F238E27FC236}">
                  <a16:creationId xmlns:a16="http://schemas.microsoft.com/office/drawing/2014/main" id="{2CDCBF42-8A85-9592-45E5-1D8D50077158}"/>
                </a:ext>
              </a:extLst>
            </p:cNvPr>
            <p:cNvSpPr/>
            <p:nvPr userDrawn="1"/>
          </p:nvSpPr>
          <p:spPr>
            <a:xfrm rot="5400000">
              <a:off x="6983041"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6" name="Freeform: Shape 7055">
              <a:extLst>
                <a:ext uri="{FF2B5EF4-FFF2-40B4-BE49-F238E27FC236}">
                  <a16:creationId xmlns:a16="http://schemas.microsoft.com/office/drawing/2014/main" id="{58A6F41C-9836-1157-2CA8-C90DDE331C99}"/>
                </a:ext>
              </a:extLst>
            </p:cNvPr>
            <p:cNvSpPr/>
            <p:nvPr userDrawn="1"/>
          </p:nvSpPr>
          <p:spPr>
            <a:xfrm rot="5400000">
              <a:off x="681391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7" name="Freeform: Shape 7056">
              <a:extLst>
                <a:ext uri="{FF2B5EF4-FFF2-40B4-BE49-F238E27FC236}">
                  <a16:creationId xmlns:a16="http://schemas.microsoft.com/office/drawing/2014/main" id="{6066C523-9706-B0B9-04AC-DEC30D261588}"/>
                </a:ext>
              </a:extLst>
            </p:cNvPr>
            <p:cNvSpPr/>
            <p:nvPr userDrawn="1"/>
          </p:nvSpPr>
          <p:spPr>
            <a:xfrm rot="5400000">
              <a:off x="6642408"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8" name="Freeform: Shape 7057">
              <a:extLst>
                <a:ext uri="{FF2B5EF4-FFF2-40B4-BE49-F238E27FC236}">
                  <a16:creationId xmlns:a16="http://schemas.microsoft.com/office/drawing/2014/main" id="{10DD436E-127E-8B39-780D-B8F5285690AC}"/>
                </a:ext>
              </a:extLst>
            </p:cNvPr>
            <p:cNvSpPr/>
            <p:nvPr userDrawn="1"/>
          </p:nvSpPr>
          <p:spPr>
            <a:xfrm rot="5400000">
              <a:off x="647090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9" name="Freeform: Shape 7058">
              <a:extLst>
                <a:ext uri="{FF2B5EF4-FFF2-40B4-BE49-F238E27FC236}">
                  <a16:creationId xmlns:a16="http://schemas.microsoft.com/office/drawing/2014/main" id="{82B487D8-38B1-00ED-646F-58066DA5E45A}"/>
                </a:ext>
              </a:extLst>
            </p:cNvPr>
            <p:cNvSpPr/>
            <p:nvPr userDrawn="1"/>
          </p:nvSpPr>
          <p:spPr>
            <a:xfrm rot="5400000">
              <a:off x="6301775"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0" name="Freeform: Shape 7059">
              <a:extLst>
                <a:ext uri="{FF2B5EF4-FFF2-40B4-BE49-F238E27FC236}">
                  <a16:creationId xmlns:a16="http://schemas.microsoft.com/office/drawing/2014/main" id="{BAAF410B-3023-2F51-DFD2-483AB1BA0101}"/>
                </a:ext>
              </a:extLst>
            </p:cNvPr>
            <p:cNvSpPr/>
            <p:nvPr userDrawn="1"/>
          </p:nvSpPr>
          <p:spPr>
            <a:xfrm rot="5400000">
              <a:off x="613264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1" name="Freeform: Shape 7060">
              <a:extLst>
                <a:ext uri="{FF2B5EF4-FFF2-40B4-BE49-F238E27FC236}">
                  <a16:creationId xmlns:a16="http://schemas.microsoft.com/office/drawing/2014/main" id="{D7DAA124-D956-9A5F-E9B4-D12FCEBBD67E}"/>
                </a:ext>
              </a:extLst>
            </p:cNvPr>
            <p:cNvSpPr/>
            <p:nvPr userDrawn="1"/>
          </p:nvSpPr>
          <p:spPr>
            <a:xfrm rot="5400000">
              <a:off x="596114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2" name="Freeform: Shape 7061">
              <a:extLst>
                <a:ext uri="{FF2B5EF4-FFF2-40B4-BE49-F238E27FC236}">
                  <a16:creationId xmlns:a16="http://schemas.microsoft.com/office/drawing/2014/main" id="{1380FF11-0F7B-973E-AEF0-463F2249B6B2}"/>
                </a:ext>
              </a:extLst>
            </p:cNvPr>
            <p:cNvSpPr/>
            <p:nvPr userDrawn="1"/>
          </p:nvSpPr>
          <p:spPr>
            <a:xfrm rot="5400000">
              <a:off x="578963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3" name="Freeform: Shape 7062">
              <a:extLst>
                <a:ext uri="{FF2B5EF4-FFF2-40B4-BE49-F238E27FC236}">
                  <a16:creationId xmlns:a16="http://schemas.microsoft.com/office/drawing/2014/main" id="{FAC046B0-CE73-7895-8F70-39098536F978}"/>
                </a:ext>
              </a:extLst>
            </p:cNvPr>
            <p:cNvSpPr/>
            <p:nvPr userDrawn="1"/>
          </p:nvSpPr>
          <p:spPr>
            <a:xfrm rot="5400000">
              <a:off x="562289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4" name="Freeform: Shape 7063">
              <a:extLst>
                <a:ext uri="{FF2B5EF4-FFF2-40B4-BE49-F238E27FC236}">
                  <a16:creationId xmlns:a16="http://schemas.microsoft.com/office/drawing/2014/main" id="{B3F7E881-4F6D-68C4-1DBF-928A64D2A155}"/>
                </a:ext>
              </a:extLst>
            </p:cNvPr>
            <p:cNvSpPr/>
            <p:nvPr userDrawn="1"/>
          </p:nvSpPr>
          <p:spPr>
            <a:xfrm rot="5400000">
              <a:off x="545138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5" name="Freeform: Shape 7064">
              <a:extLst>
                <a:ext uri="{FF2B5EF4-FFF2-40B4-BE49-F238E27FC236}">
                  <a16:creationId xmlns:a16="http://schemas.microsoft.com/office/drawing/2014/main" id="{E9CA8359-2EE6-0D0F-1134-C913E4C5D818}"/>
                </a:ext>
              </a:extLst>
            </p:cNvPr>
            <p:cNvSpPr/>
            <p:nvPr userDrawn="1"/>
          </p:nvSpPr>
          <p:spPr>
            <a:xfrm rot="5400000">
              <a:off x="527987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6" name="Freeform: Shape 7065">
              <a:extLst>
                <a:ext uri="{FF2B5EF4-FFF2-40B4-BE49-F238E27FC236}">
                  <a16:creationId xmlns:a16="http://schemas.microsoft.com/office/drawing/2014/main" id="{4369B95C-1B90-80E8-D7CC-0F57441C0711}"/>
                </a:ext>
              </a:extLst>
            </p:cNvPr>
            <p:cNvSpPr/>
            <p:nvPr userDrawn="1"/>
          </p:nvSpPr>
          <p:spPr>
            <a:xfrm rot="5400000">
              <a:off x="5110749"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7" name="Freeform: Shape 7066">
              <a:extLst>
                <a:ext uri="{FF2B5EF4-FFF2-40B4-BE49-F238E27FC236}">
                  <a16:creationId xmlns:a16="http://schemas.microsoft.com/office/drawing/2014/main" id="{74CE296A-7423-32DF-C91F-90A2F06F5912}"/>
                </a:ext>
              </a:extLst>
            </p:cNvPr>
            <p:cNvSpPr/>
            <p:nvPr userDrawn="1"/>
          </p:nvSpPr>
          <p:spPr>
            <a:xfrm rot="5400000">
              <a:off x="494162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8" name="Freeform: Shape 7067">
              <a:extLst>
                <a:ext uri="{FF2B5EF4-FFF2-40B4-BE49-F238E27FC236}">
                  <a16:creationId xmlns:a16="http://schemas.microsoft.com/office/drawing/2014/main" id="{A9816CF1-CA87-8040-9080-F17E91EEE208}"/>
                </a:ext>
              </a:extLst>
            </p:cNvPr>
            <p:cNvSpPr/>
            <p:nvPr userDrawn="1"/>
          </p:nvSpPr>
          <p:spPr>
            <a:xfrm rot="5400000">
              <a:off x="4770116"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9" name="Freeform: Shape 7068">
              <a:extLst>
                <a:ext uri="{FF2B5EF4-FFF2-40B4-BE49-F238E27FC236}">
                  <a16:creationId xmlns:a16="http://schemas.microsoft.com/office/drawing/2014/main" id="{6191674D-AE03-282E-C128-9C9A395B287A}"/>
                </a:ext>
              </a:extLst>
            </p:cNvPr>
            <p:cNvSpPr/>
            <p:nvPr userDrawn="1"/>
          </p:nvSpPr>
          <p:spPr>
            <a:xfrm rot="5400000">
              <a:off x="459860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0" name="Freeform: Shape 7069">
              <a:extLst>
                <a:ext uri="{FF2B5EF4-FFF2-40B4-BE49-F238E27FC236}">
                  <a16:creationId xmlns:a16="http://schemas.microsoft.com/office/drawing/2014/main" id="{8B59217C-0F4F-4D70-E9DC-F9045924544F}"/>
                </a:ext>
              </a:extLst>
            </p:cNvPr>
            <p:cNvSpPr/>
            <p:nvPr userDrawn="1"/>
          </p:nvSpPr>
          <p:spPr>
            <a:xfrm rot="5400000">
              <a:off x="4429483"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1" name="Freeform: Shape 7070">
              <a:extLst>
                <a:ext uri="{FF2B5EF4-FFF2-40B4-BE49-F238E27FC236}">
                  <a16:creationId xmlns:a16="http://schemas.microsoft.com/office/drawing/2014/main" id="{96C68723-32DD-D05A-E8CC-3A47C2648B42}"/>
                </a:ext>
              </a:extLst>
            </p:cNvPr>
            <p:cNvSpPr/>
            <p:nvPr userDrawn="1"/>
          </p:nvSpPr>
          <p:spPr>
            <a:xfrm rot="5400000">
              <a:off x="4260357"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2" name="Freeform: Shape 7071">
              <a:extLst>
                <a:ext uri="{FF2B5EF4-FFF2-40B4-BE49-F238E27FC236}">
                  <a16:creationId xmlns:a16="http://schemas.microsoft.com/office/drawing/2014/main" id="{6B7BCB75-D3FF-DC41-D20C-E4DDBF85F83B}"/>
                </a:ext>
              </a:extLst>
            </p:cNvPr>
            <p:cNvSpPr/>
            <p:nvPr userDrawn="1"/>
          </p:nvSpPr>
          <p:spPr>
            <a:xfrm rot="5400000">
              <a:off x="408885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3" name="Freeform: Shape 7072">
              <a:extLst>
                <a:ext uri="{FF2B5EF4-FFF2-40B4-BE49-F238E27FC236}">
                  <a16:creationId xmlns:a16="http://schemas.microsoft.com/office/drawing/2014/main" id="{F41DFE21-8FE7-45FE-F821-ED0C4B0B5497}"/>
                </a:ext>
              </a:extLst>
            </p:cNvPr>
            <p:cNvSpPr/>
            <p:nvPr userDrawn="1"/>
          </p:nvSpPr>
          <p:spPr>
            <a:xfrm rot="5400000">
              <a:off x="3919724"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4" name="Freeform: Shape 7073">
              <a:extLst>
                <a:ext uri="{FF2B5EF4-FFF2-40B4-BE49-F238E27FC236}">
                  <a16:creationId xmlns:a16="http://schemas.microsoft.com/office/drawing/2014/main" id="{153CE09D-2728-C9E1-0605-0CE093D10B8E}"/>
                </a:ext>
              </a:extLst>
            </p:cNvPr>
            <p:cNvSpPr/>
            <p:nvPr userDrawn="1"/>
          </p:nvSpPr>
          <p:spPr>
            <a:xfrm rot="5400000">
              <a:off x="375059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5" name="Freeform: Shape 7074">
              <a:extLst>
                <a:ext uri="{FF2B5EF4-FFF2-40B4-BE49-F238E27FC236}">
                  <a16:creationId xmlns:a16="http://schemas.microsoft.com/office/drawing/2014/main" id="{15B56954-128F-C474-B68C-D67FAB38A3F6}"/>
                </a:ext>
              </a:extLst>
            </p:cNvPr>
            <p:cNvSpPr/>
            <p:nvPr userDrawn="1"/>
          </p:nvSpPr>
          <p:spPr>
            <a:xfrm rot="5400000">
              <a:off x="357909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6" name="Freeform: Shape 7075">
              <a:extLst>
                <a:ext uri="{FF2B5EF4-FFF2-40B4-BE49-F238E27FC236}">
                  <a16:creationId xmlns:a16="http://schemas.microsoft.com/office/drawing/2014/main" id="{F7943FB5-6F95-AAC5-A2BB-2E3A941565B7}"/>
                </a:ext>
              </a:extLst>
            </p:cNvPr>
            <p:cNvSpPr/>
            <p:nvPr userDrawn="1"/>
          </p:nvSpPr>
          <p:spPr>
            <a:xfrm rot="5400000">
              <a:off x="340758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7" name="Freeform: Shape 7076">
              <a:extLst>
                <a:ext uri="{FF2B5EF4-FFF2-40B4-BE49-F238E27FC236}">
                  <a16:creationId xmlns:a16="http://schemas.microsoft.com/office/drawing/2014/main" id="{4E1A3ABE-CAF3-F329-1EE6-0C4B043510CA}"/>
                </a:ext>
              </a:extLst>
            </p:cNvPr>
            <p:cNvSpPr/>
            <p:nvPr userDrawn="1"/>
          </p:nvSpPr>
          <p:spPr>
            <a:xfrm rot="5400000">
              <a:off x="3238458"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8" name="Freeform: Shape 7077">
              <a:extLst>
                <a:ext uri="{FF2B5EF4-FFF2-40B4-BE49-F238E27FC236}">
                  <a16:creationId xmlns:a16="http://schemas.microsoft.com/office/drawing/2014/main" id="{858B22E0-718F-2574-356D-3D7523829C4E}"/>
                </a:ext>
              </a:extLst>
            </p:cNvPr>
            <p:cNvSpPr/>
            <p:nvPr userDrawn="1"/>
          </p:nvSpPr>
          <p:spPr>
            <a:xfrm rot="5400000">
              <a:off x="3069332"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9" name="Freeform: Shape 7078">
              <a:extLst>
                <a:ext uri="{FF2B5EF4-FFF2-40B4-BE49-F238E27FC236}">
                  <a16:creationId xmlns:a16="http://schemas.microsoft.com/office/drawing/2014/main" id="{D4611D3F-B0CD-C631-8B74-A6C452E5FD4D}"/>
                </a:ext>
              </a:extLst>
            </p:cNvPr>
            <p:cNvSpPr/>
            <p:nvPr userDrawn="1"/>
          </p:nvSpPr>
          <p:spPr>
            <a:xfrm rot="5400000">
              <a:off x="289782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0" name="Freeform: Shape 7079">
              <a:extLst>
                <a:ext uri="{FF2B5EF4-FFF2-40B4-BE49-F238E27FC236}">
                  <a16:creationId xmlns:a16="http://schemas.microsoft.com/office/drawing/2014/main" id="{2397DBEE-6A48-BEFD-AE2E-ADFEB35E4F06}"/>
                </a:ext>
              </a:extLst>
            </p:cNvPr>
            <p:cNvSpPr/>
            <p:nvPr userDrawn="1"/>
          </p:nvSpPr>
          <p:spPr>
            <a:xfrm rot="5400000">
              <a:off x="851708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1" name="Freeform: Shape 7080">
              <a:extLst>
                <a:ext uri="{FF2B5EF4-FFF2-40B4-BE49-F238E27FC236}">
                  <a16:creationId xmlns:a16="http://schemas.microsoft.com/office/drawing/2014/main" id="{96BCF999-AB0F-2A94-55C5-C97906875004}"/>
                </a:ext>
              </a:extLst>
            </p:cNvPr>
            <p:cNvSpPr/>
            <p:nvPr userDrawn="1"/>
          </p:nvSpPr>
          <p:spPr>
            <a:xfrm rot="5400000">
              <a:off x="8345574"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2" name="Freeform: Shape 7081">
              <a:extLst>
                <a:ext uri="{FF2B5EF4-FFF2-40B4-BE49-F238E27FC236}">
                  <a16:creationId xmlns:a16="http://schemas.microsoft.com/office/drawing/2014/main" id="{8C7D9D9F-CCB0-A672-F7F9-4DAD30E4BDFE}"/>
                </a:ext>
              </a:extLst>
            </p:cNvPr>
            <p:cNvSpPr/>
            <p:nvPr userDrawn="1"/>
          </p:nvSpPr>
          <p:spPr>
            <a:xfrm rot="5400000">
              <a:off x="8176448"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3" name="Freeform: Shape 7082">
              <a:extLst>
                <a:ext uri="{FF2B5EF4-FFF2-40B4-BE49-F238E27FC236}">
                  <a16:creationId xmlns:a16="http://schemas.microsoft.com/office/drawing/2014/main" id="{35CC2743-C0E6-B398-27E8-65F6DC6F5BA6}"/>
                </a:ext>
              </a:extLst>
            </p:cNvPr>
            <p:cNvSpPr/>
            <p:nvPr userDrawn="1"/>
          </p:nvSpPr>
          <p:spPr>
            <a:xfrm rot="5400000">
              <a:off x="800732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4" name="Freeform: Shape 7083">
              <a:extLst>
                <a:ext uri="{FF2B5EF4-FFF2-40B4-BE49-F238E27FC236}">
                  <a16:creationId xmlns:a16="http://schemas.microsoft.com/office/drawing/2014/main" id="{72B4A8DC-B6D0-FAEA-AA3F-5DA56D0141BB}"/>
                </a:ext>
              </a:extLst>
            </p:cNvPr>
            <p:cNvSpPr/>
            <p:nvPr userDrawn="1"/>
          </p:nvSpPr>
          <p:spPr>
            <a:xfrm rot="5400000">
              <a:off x="783581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5" name="Freeform: Shape 7084">
              <a:extLst>
                <a:ext uri="{FF2B5EF4-FFF2-40B4-BE49-F238E27FC236}">
                  <a16:creationId xmlns:a16="http://schemas.microsoft.com/office/drawing/2014/main" id="{0A51E9CB-D930-7EE5-6EC4-3563B8DC5460}"/>
                </a:ext>
              </a:extLst>
            </p:cNvPr>
            <p:cNvSpPr/>
            <p:nvPr userDrawn="1"/>
          </p:nvSpPr>
          <p:spPr>
            <a:xfrm rot="5400000">
              <a:off x="766430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6" name="Freeform: Shape 7085">
              <a:extLst>
                <a:ext uri="{FF2B5EF4-FFF2-40B4-BE49-F238E27FC236}">
                  <a16:creationId xmlns:a16="http://schemas.microsoft.com/office/drawing/2014/main" id="{443CA5BB-A6D1-DF18-E732-0E9052EC2051}"/>
                </a:ext>
              </a:extLst>
            </p:cNvPr>
            <p:cNvSpPr/>
            <p:nvPr userDrawn="1"/>
          </p:nvSpPr>
          <p:spPr>
            <a:xfrm rot="5400000">
              <a:off x="7495182"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7" name="Freeform: Shape 7086">
              <a:extLst>
                <a:ext uri="{FF2B5EF4-FFF2-40B4-BE49-F238E27FC236}">
                  <a16:creationId xmlns:a16="http://schemas.microsoft.com/office/drawing/2014/main" id="{45D0C70B-0B7F-4C3B-2CF1-26EA50EC74EA}"/>
                </a:ext>
              </a:extLst>
            </p:cNvPr>
            <p:cNvSpPr/>
            <p:nvPr userDrawn="1"/>
          </p:nvSpPr>
          <p:spPr>
            <a:xfrm rot="5400000">
              <a:off x="732605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8" name="Freeform: Shape 7087">
              <a:extLst>
                <a:ext uri="{FF2B5EF4-FFF2-40B4-BE49-F238E27FC236}">
                  <a16:creationId xmlns:a16="http://schemas.microsoft.com/office/drawing/2014/main" id="{F55278F2-2356-F6F0-7F40-69E0C4ECF13A}"/>
                </a:ext>
              </a:extLst>
            </p:cNvPr>
            <p:cNvSpPr/>
            <p:nvPr userDrawn="1"/>
          </p:nvSpPr>
          <p:spPr>
            <a:xfrm rot="5400000">
              <a:off x="7154549"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9" name="Freeform: Shape 7088">
              <a:extLst>
                <a:ext uri="{FF2B5EF4-FFF2-40B4-BE49-F238E27FC236}">
                  <a16:creationId xmlns:a16="http://schemas.microsoft.com/office/drawing/2014/main" id="{623674F2-92C3-6B77-F8C3-14A7EE04C165}"/>
                </a:ext>
              </a:extLst>
            </p:cNvPr>
            <p:cNvSpPr/>
            <p:nvPr userDrawn="1"/>
          </p:nvSpPr>
          <p:spPr>
            <a:xfrm rot="5400000">
              <a:off x="6985423"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0" name="Freeform: Shape 7089">
              <a:extLst>
                <a:ext uri="{FF2B5EF4-FFF2-40B4-BE49-F238E27FC236}">
                  <a16:creationId xmlns:a16="http://schemas.microsoft.com/office/drawing/2014/main" id="{E26EFCBA-CE34-0EED-8F2F-928AD4DD5556}"/>
                </a:ext>
              </a:extLst>
            </p:cNvPr>
            <p:cNvSpPr/>
            <p:nvPr userDrawn="1"/>
          </p:nvSpPr>
          <p:spPr>
            <a:xfrm rot="5400000">
              <a:off x="681629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1" name="Freeform: Shape 7090">
              <a:extLst>
                <a:ext uri="{FF2B5EF4-FFF2-40B4-BE49-F238E27FC236}">
                  <a16:creationId xmlns:a16="http://schemas.microsoft.com/office/drawing/2014/main" id="{8E956B32-71A5-B7C2-DEA2-BF71B4916114}"/>
                </a:ext>
              </a:extLst>
            </p:cNvPr>
            <p:cNvSpPr/>
            <p:nvPr userDrawn="1"/>
          </p:nvSpPr>
          <p:spPr>
            <a:xfrm rot="5400000">
              <a:off x="6644790"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2" name="Freeform: Shape 7091">
              <a:extLst>
                <a:ext uri="{FF2B5EF4-FFF2-40B4-BE49-F238E27FC236}">
                  <a16:creationId xmlns:a16="http://schemas.microsoft.com/office/drawing/2014/main" id="{1EFB569E-1841-CBF8-3455-5FA3B288BB64}"/>
                </a:ext>
              </a:extLst>
            </p:cNvPr>
            <p:cNvSpPr/>
            <p:nvPr userDrawn="1"/>
          </p:nvSpPr>
          <p:spPr>
            <a:xfrm rot="5400000">
              <a:off x="647328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3" name="Freeform: Shape 7092">
              <a:extLst>
                <a:ext uri="{FF2B5EF4-FFF2-40B4-BE49-F238E27FC236}">
                  <a16:creationId xmlns:a16="http://schemas.microsoft.com/office/drawing/2014/main" id="{0A103E36-88F4-D2DB-34F2-A662A827BF88}"/>
                </a:ext>
              </a:extLst>
            </p:cNvPr>
            <p:cNvSpPr/>
            <p:nvPr userDrawn="1"/>
          </p:nvSpPr>
          <p:spPr>
            <a:xfrm rot="5400000">
              <a:off x="6304157"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4" name="Freeform: Shape 7093">
              <a:extLst>
                <a:ext uri="{FF2B5EF4-FFF2-40B4-BE49-F238E27FC236}">
                  <a16:creationId xmlns:a16="http://schemas.microsoft.com/office/drawing/2014/main" id="{B53F2DD0-3178-8B31-1AC2-AC889827EB4F}"/>
                </a:ext>
              </a:extLst>
            </p:cNvPr>
            <p:cNvSpPr/>
            <p:nvPr userDrawn="1"/>
          </p:nvSpPr>
          <p:spPr>
            <a:xfrm rot="5400000">
              <a:off x="613503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5" name="Freeform: Shape 7094">
              <a:extLst>
                <a:ext uri="{FF2B5EF4-FFF2-40B4-BE49-F238E27FC236}">
                  <a16:creationId xmlns:a16="http://schemas.microsoft.com/office/drawing/2014/main" id="{825A9FEC-DFCC-A557-7E23-96C2BC9FD227}"/>
                </a:ext>
              </a:extLst>
            </p:cNvPr>
            <p:cNvSpPr/>
            <p:nvPr userDrawn="1"/>
          </p:nvSpPr>
          <p:spPr>
            <a:xfrm rot="5400000">
              <a:off x="596352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6" name="Freeform: Shape 7095">
              <a:extLst>
                <a:ext uri="{FF2B5EF4-FFF2-40B4-BE49-F238E27FC236}">
                  <a16:creationId xmlns:a16="http://schemas.microsoft.com/office/drawing/2014/main" id="{642ADE5B-8DC4-B921-AEF9-A0B409A4C5DE}"/>
                </a:ext>
              </a:extLst>
            </p:cNvPr>
            <p:cNvSpPr/>
            <p:nvPr userDrawn="1"/>
          </p:nvSpPr>
          <p:spPr>
            <a:xfrm rot="5400000">
              <a:off x="579201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7" name="Freeform: Shape 7096">
              <a:extLst>
                <a:ext uri="{FF2B5EF4-FFF2-40B4-BE49-F238E27FC236}">
                  <a16:creationId xmlns:a16="http://schemas.microsoft.com/office/drawing/2014/main" id="{E6CB5875-FB5F-1794-99AB-9A7F093A060C}"/>
                </a:ext>
              </a:extLst>
            </p:cNvPr>
            <p:cNvSpPr/>
            <p:nvPr userDrawn="1"/>
          </p:nvSpPr>
          <p:spPr>
            <a:xfrm rot="5400000">
              <a:off x="562527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8" name="Freeform: Shape 7097">
              <a:extLst>
                <a:ext uri="{FF2B5EF4-FFF2-40B4-BE49-F238E27FC236}">
                  <a16:creationId xmlns:a16="http://schemas.microsoft.com/office/drawing/2014/main" id="{7199C99D-640B-97E4-7261-10339DD07E63}"/>
                </a:ext>
              </a:extLst>
            </p:cNvPr>
            <p:cNvSpPr/>
            <p:nvPr userDrawn="1"/>
          </p:nvSpPr>
          <p:spPr>
            <a:xfrm rot="5400000">
              <a:off x="545376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9" name="Freeform: Shape 7098">
              <a:extLst>
                <a:ext uri="{FF2B5EF4-FFF2-40B4-BE49-F238E27FC236}">
                  <a16:creationId xmlns:a16="http://schemas.microsoft.com/office/drawing/2014/main" id="{DC8E59DC-4871-88D6-C486-99DA9A03B2B7}"/>
                </a:ext>
              </a:extLst>
            </p:cNvPr>
            <p:cNvSpPr/>
            <p:nvPr userDrawn="1"/>
          </p:nvSpPr>
          <p:spPr>
            <a:xfrm rot="5400000">
              <a:off x="528225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0" name="Freeform: Shape 7099">
              <a:extLst>
                <a:ext uri="{FF2B5EF4-FFF2-40B4-BE49-F238E27FC236}">
                  <a16:creationId xmlns:a16="http://schemas.microsoft.com/office/drawing/2014/main" id="{9CDE0937-9CB6-C00E-EA2F-7B157E95FD29}"/>
                </a:ext>
              </a:extLst>
            </p:cNvPr>
            <p:cNvSpPr/>
            <p:nvPr userDrawn="1"/>
          </p:nvSpPr>
          <p:spPr>
            <a:xfrm rot="5400000">
              <a:off x="5113131"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1" name="Freeform: Shape 7100">
              <a:extLst>
                <a:ext uri="{FF2B5EF4-FFF2-40B4-BE49-F238E27FC236}">
                  <a16:creationId xmlns:a16="http://schemas.microsoft.com/office/drawing/2014/main" id="{74B5F682-4578-803D-8FE9-0AA046679EA0}"/>
                </a:ext>
              </a:extLst>
            </p:cNvPr>
            <p:cNvSpPr/>
            <p:nvPr userDrawn="1"/>
          </p:nvSpPr>
          <p:spPr>
            <a:xfrm rot="5400000">
              <a:off x="494400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2" name="Freeform: Shape 7101">
              <a:extLst>
                <a:ext uri="{FF2B5EF4-FFF2-40B4-BE49-F238E27FC236}">
                  <a16:creationId xmlns:a16="http://schemas.microsoft.com/office/drawing/2014/main" id="{5307EA39-CF62-969B-6B3F-3CF8F99DC00E}"/>
                </a:ext>
              </a:extLst>
            </p:cNvPr>
            <p:cNvSpPr/>
            <p:nvPr userDrawn="1"/>
          </p:nvSpPr>
          <p:spPr>
            <a:xfrm rot="5400000">
              <a:off x="4772498"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3" name="Freeform: Shape 7102">
              <a:extLst>
                <a:ext uri="{FF2B5EF4-FFF2-40B4-BE49-F238E27FC236}">
                  <a16:creationId xmlns:a16="http://schemas.microsoft.com/office/drawing/2014/main" id="{E1FF665C-D2A5-54A8-D8F6-6397903B0765}"/>
                </a:ext>
              </a:extLst>
            </p:cNvPr>
            <p:cNvSpPr/>
            <p:nvPr userDrawn="1"/>
          </p:nvSpPr>
          <p:spPr>
            <a:xfrm rot="5400000">
              <a:off x="460099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4" name="Freeform: Shape 7103">
              <a:extLst>
                <a:ext uri="{FF2B5EF4-FFF2-40B4-BE49-F238E27FC236}">
                  <a16:creationId xmlns:a16="http://schemas.microsoft.com/office/drawing/2014/main" id="{A9276D8A-BB85-4637-9D04-A08F70CFE5FB}"/>
                </a:ext>
              </a:extLst>
            </p:cNvPr>
            <p:cNvSpPr/>
            <p:nvPr userDrawn="1"/>
          </p:nvSpPr>
          <p:spPr>
            <a:xfrm rot="5400000">
              <a:off x="4431865"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5" name="Freeform: Shape 7104">
              <a:extLst>
                <a:ext uri="{FF2B5EF4-FFF2-40B4-BE49-F238E27FC236}">
                  <a16:creationId xmlns:a16="http://schemas.microsoft.com/office/drawing/2014/main" id="{A19C1A45-81E8-BC40-7133-46E0122BA3BF}"/>
                </a:ext>
              </a:extLst>
            </p:cNvPr>
            <p:cNvSpPr/>
            <p:nvPr userDrawn="1"/>
          </p:nvSpPr>
          <p:spPr>
            <a:xfrm rot="5400000">
              <a:off x="4262739"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6" name="Freeform: Shape 7105">
              <a:extLst>
                <a:ext uri="{FF2B5EF4-FFF2-40B4-BE49-F238E27FC236}">
                  <a16:creationId xmlns:a16="http://schemas.microsoft.com/office/drawing/2014/main" id="{6C079BF5-03A4-F121-F297-39F4F5A238D6}"/>
                </a:ext>
              </a:extLst>
            </p:cNvPr>
            <p:cNvSpPr/>
            <p:nvPr userDrawn="1"/>
          </p:nvSpPr>
          <p:spPr>
            <a:xfrm rot="5400000">
              <a:off x="409123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7" name="Freeform: Shape 7106">
              <a:extLst>
                <a:ext uri="{FF2B5EF4-FFF2-40B4-BE49-F238E27FC236}">
                  <a16:creationId xmlns:a16="http://schemas.microsoft.com/office/drawing/2014/main" id="{0422A518-6EE3-CA84-8FD0-835EE719F47A}"/>
                </a:ext>
              </a:extLst>
            </p:cNvPr>
            <p:cNvSpPr/>
            <p:nvPr userDrawn="1"/>
          </p:nvSpPr>
          <p:spPr>
            <a:xfrm rot="5400000">
              <a:off x="3922106"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8" name="Freeform: Shape 7107">
              <a:extLst>
                <a:ext uri="{FF2B5EF4-FFF2-40B4-BE49-F238E27FC236}">
                  <a16:creationId xmlns:a16="http://schemas.microsoft.com/office/drawing/2014/main" id="{7D0E72E4-ADAA-5AE4-29CC-F6A22BA1BA4A}"/>
                </a:ext>
              </a:extLst>
            </p:cNvPr>
            <p:cNvSpPr/>
            <p:nvPr userDrawn="1"/>
          </p:nvSpPr>
          <p:spPr>
            <a:xfrm rot="5400000">
              <a:off x="375298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9" name="Freeform: Shape 7108">
              <a:extLst>
                <a:ext uri="{FF2B5EF4-FFF2-40B4-BE49-F238E27FC236}">
                  <a16:creationId xmlns:a16="http://schemas.microsoft.com/office/drawing/2014/main" id="{17DB4895-0922-4E55-8EEF-DE974FA5DF66}"/>
                </a:ext>
              </a:extLst>
            </p:cNvPr>
            <p:cNvSpPr/>
            <p:nvPr userDrawn="1"/>
          </p:nvSpPr>
          <p:spPr>
            <a:xfrm rot="5400000">
              <a:off x="358147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0" name="Freeform: Shape 7109">
              <a:extLst>
                <a:ext uri="{FF2B5EF4-FFF2-40B4-BE49-F238E27FC236}">
                  <a16:creationId xmlns:a16="http://schemas.microsoft.com/office/drawing/2014/main" id="{DD6E795C-CB39-AEA5-8262-4F691ABC6310}"/>
                </a:ext>
              </a:extLst>
            </p:cNvPr>
            <p:cNvSpPr/>
            <p:nvPr userDrawn="1"/>
          </p:nvSpPr>
          <p:spPr>
            <a:xfrm rot="5400000">
              <a:off x="340996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1" name="Freeform: Shape 7110">
              <a:extLst>
                <a:ext uri="{FF2B5EF4-FFF2-40B4-BE49-F238E27FC236}">
                  <a16:creationId xmlns:a16="http://schemas.microsoft.com/office/drawing/2014/main" id="{6789F048-AB8D-CF7F-905A-0BCA0A3441FA}"/>
                </a:ext>
              </a:extLst>
            </p:cNvPr>
            <p:cNvSpPr/>
            <p:nvPr userDrawn="1"/>
          </p:nvSpPr>
          <p:spPr>
            <a:xfrm rot="5400000">
              <a:off x="3240840"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2" name="Freeform: Shape 7111">
              <a:extLst>
                <a:ext uri="{FF2B5EF4-FFF2-40B4-BE49-F238E27FC236}">
                  <a16:creationId xmlns:a16="http://schemas.microsoft.com/office/drawing/2014/main" id="{FB79E227-286A-27F4-FE19-1DD4FEF0FCA8}"/>
                </a:ext>
              </a:extLst>
            </p:cNvPr>
            <p:cNvSpPr/>
            <p:nvPr userDrawn="1"/>
          </p:nvSpPr>
          <p:spPr>
            <a:xfrm rot="5400000">
              <a:off x="3071714"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3" name="Freeform: Shape 7112">
              <a:extLst>
                <a:ext uri="{FF2B5EF4-FFF2-40B4-BE49-F238E27FC236}">
                  <a16:creationId xmlns:a16="http://schemas.microsoft.com/office/drawing/2014/main" id="{D64D1B25-E68D-DAC5-A228-1F5FC9E51BC8}"/>
                </a:ext>
              </a:extLst>
            </p:cNvPr>
            <p:cNvSpPr/>
            <p:nvPr userDrawn="1"/>
          </p:nvSpPr>
          <p:spPr>
            <a:xfrm rot="5400000">
              <a:off x="290020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4" name="Freeform: Shape 7113">
              <a:extLst>
                <a:ext uri="{FF2B5EF4-FFF2-40B4-BE49-F238E27FC236}">
                  <a16:creationId xmlns:a16="http://schemas.microsoft.com/office/drawing/2014/main" id="{2AAB1D6E-EEC7-0F11-5A72-5115BC6AAEC1}"/>
                </a:ext>
              </a:extLst>
            </p:cNvPr>
            <p:cNvSpPr/>
            <p:nvPr userDrawn="1"/>
          </p:nvSpPr>
          <p:spPr>
            <a:xfrm rot="5400000">
              <a:off x="851708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5" name="Freeform: Shape 7114">
              <a:extLst>
                <a:ext uri="{FF2B5EF4-FFF2-40B4-BE49-F238E27FC236}">
                  <a16:creationId xmlns:a16="http://schemas.microsoft.com/office/drawing/2014/main" id="{BFE3D3C8-608E-B278-49CD-24B47CAED6C7}"/>
                </a:ext>
              </a:extLst>
            </p:cNvPr>
            <p:cNvSpPr/>
            <p:nvPr userDrawn="1"/>
          </p:nvSpPr>
          <p:spPr>
            <a:xfrm rot="5400000">
              <a:off x="8345574"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6" name="Freeform: Shape 7115">
              <a:extLst>
                <a:ext uri="{FF2B5EF4-FFF2-40B4-BE49-F238E27FC236}">
                  <a16:creationId xmlns:a16="http://schemas.microsoft.com/office/drawing/2014/main" id="{436E620E-A956-E32B-9612-626EC988A178}"/>
                </a:ext>
              </a:extLst>
            </p:cNvPr>
            <p:cNvSpPr/>
            <p:nvPr userDrawn="1"/>
          </p:nvSpPr>
          <p:spPr>
            <a:xfrm rot="5400000">
              <a:off x="8176448"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7" name="Freeform: Shape 7116">
              <a:extLst>
                <a:ext uri="{FF2B5EF4-FFF2-40B4-BE49-F238E27FC236}">
                  <a16:creationId xmlns:a16="http://schemas.microsoft.com/office/drawing/2014/main" id="{5EB13F69-5293-A61C-61BA-2456F959541D}"/>
                </a:ext>
              </a:extLst>
            </p:cNvPr>
            <p:cNvSpPr/>
            <p:nvPr userDrawn="1"/>
          </p:nvSpPr>
          <p:spPr>
            <a:xfrm rot="5400000">
              <a:off x="800732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8" name="Freeform: Shape 7117">
              <a:extLst>
                <a:ext uri="{FF2B5EF4-FFF2-40B4-BE49-F238E27FC236}">
                  <a16:creationId xmlns:a16="http://schemas.microsoft.com/office/drawing/2014/main" id="{64F0D33E-5583-EDCA-079C-F875D9CCFEB7}"/>
                </a:ext>
              </a:extLst>
            </p:cNvPr>
            <p:cNvSpPr/>
            <p:nvPr userDrawn="1"/>
          </p:nvSpPr>
          <p:spPr>
            <a:xfrm rot="5400000">
              <a:off x="783581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9" name="Freeform: Shape 7118">
              <a:extLst>
                <a:ext uri="{FF2B5EF4-FFF2-40B4-BE49-F238E27FC236}">
                  <a16:creationId xmlns:a16="http://schemas.microsoft.com/office/drawing/2014/main" id="{6547FCB3-696B-8826-7DB4-0F4CE3C548BD}"/>
                </a:ext>
              </a:extLst>
            </p:cNvPr>
            <p:cNvSpPr/>
            <p:nvPr userDrawn="1"/>
          </p:nvSpPr>
          <p:spPr>
            <a:xfrm rot="5400000">
              <a:off x="766430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0" name="Freeform: Shape 7119">
              <a:extLst>
                <a:ext uri="{FF2B5EF4-FFF2-40B4-BE49-F238E27FC236}">
                  <a16:creationId xmlns:a16="http://schemas.microsoft.com/office/drawing/2014/main" id="{8E82FA9B-1C8A-10F3-F32F-817C4A553FEF}"/>
                </a:ext>
              </a:extLst>
            </p:cNvPr>
            <p:cNvSpPr/>
            <p:nvPr userDrawn="1"/>
          </p:nvSpPr>
          <p:spPr>
            <a:xfrm rot="5400000">
              <a:off x="7495182"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1" name="Freeform: Shape 7120">
              <a:extLst>
                <a:ext uri="{FF2B5EF4-FFF2-40B4-BE49-F238E27FC236}">
                  <a16:creationId xmlns:a16="http://schemas.microsoft.com/office/drawing/2014/main" id="{7554CBB3-5FA6-FB51-82C7-5D807FB633A2}"/>
                </a:ext>
              </a:extLst>
            </p:cNvPr>
            <p:cNvSpPr/>
            <p:nvPr userDrawn="1"/>
          </p:nvSpPr>
          <p:spPr>
            <a:xfrm rot="5400000">
              <a:off x="732605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2" name="Freeform: Shape 7121">
              <a:extLst>
                <a:ext uri="{FF2B5EF4-FFF2-40B4-BE49-F238E27FC236}">
                  <a16:creationId xmlns:a16="http://schemas.microsoft.com/office/drawing/2014/main" id="{3AB803B7-8AD6-223F-5689-266CCDE6E2D7}"/>
                </a:ext>
              </a:extLst>
            </p:cNvPr>
            <p:cNvSpPr/>
            <p:nvPr userDrawn="1"/>
          </p:nvSpPr>
          <p:spPr>
            <a:xfrm rot="5400000">
              <a:off x="7154549"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3" name="Freeform: Shape 7122">
              <a:extLst>
                <a:ext uri="{FF2B5EF4-FFF2-40B4-BE49-F238E27FC236}">
                  <a16:creationId xmlns:a16="http://schemas.microsoft.com/office/drawing/2014/main" id="{BBF4A25F-FD10-B4F2-6C56-17A34128DECB}"/>
                </a:ext>
              </a:extLst>
            </p:cNvPr>
            <p:cNvSpPr/>
            <p:nvPr userDrawn="1"/>
          </p:nvSpPr>
          <p:spPr>
            <a:xfrm rot="5400000">
              <a:off x="6985423"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4" name="Freeform: Shape 7123">
              <a:extLst>
                <a:ext uri="{FF2B5EF4-FFF2-40B4-BE49-F238E27FC236}">
                  <a16:creationId xmlns:a16="http://schemas.microsoft.com/office/drawing/2014/main" id="{18FA515D-695A-7455-49CA-75233DFD9DDC}"/>
                </a:ext>
              </a:extLst>
            </p:cNvPr>
            <p:cNvSpPr/>
            <p:nvPr userDrawn="1"/>
          </p:nvSpPr>
          <p:spPr>
            <a:xfrm rot="5400000">
              <a:off x="681629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5" name="Freeform: Shape 7124">
              <a:extLst>
                <a:ext uri="{FF2B5EF4-FFF2-40B4-BE49-F238E27FC236}">
                  <a16:creationId xmlns:a16="http://schemas.microsoft.com/office/drawing/2014/main" id="{C1FE393B-ADBA-958A-86EC-B199AEFFB126}"/>
                </a:ext>
              </a:extLst>
            </p:cNvPr>
            <p:cNvSpPr/>
            <p:nvPr userDrawn="1"/>
          </p:nvSpPr>
          <p:spPr>
            <a:xfrm rot="5400000">
              <a:off x="6644790"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6" name="Freeform: Shape 7125">
              <a:extLst>
                <a:ext uri="{FF2B5EF4-FFF2-40B4-BE49-F238E27FC236}">
                  <a16:creationId xmlns:a16="http://schemas.microsoft.com/office/drawing/2014/main" id="{6E00F673-58EC-AE81-1925-1E573B25EEC7}"/>
                </a:ext>
              </a:extLst>
            </p:cNvPr>
            <p:cNvSpPr/>
            <p:nvPr userDrawn="1"/>
          </p:nvSpPr>
          <p:spPr>
            <a:xfrm rot="5400000">
              <a:off x="647328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7" name="Freeform: Shape 7126">
              <a:extLst>
                <a:ext uri="{FF2B5EF4-FFF2-40B4-BE49-F238E27FC236}">
                  <a16:creationId xmlns:a16="http://schemas.microsoft.com/office/drawing/2014/main" id="{E8C16772-3440-8A22-47FE-BE8F29871810}"/>
                </a:ext>
              </a:extLst>
            </p:cNvPr>
            <p:cNvSpPr/>
            <p:nvPr userDrawn="1"/>
          </p:nvSpPr>
          <p:spPr>
            <a:xfrm rot="5400000">
              <a:off x="6304157"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8" name="Freeform: Shape 7127">
              <a:extLst>
                <a:ext uri="{FF2B5EF4-FFF2-40B4-BE49-F238E27FC236}">
                  <a16:creationId xmlns:a16="http://schemas.microsoft.com/office/drawing/2014/main" id="{CE645383-D8C2-4641-7F10-8CD65394757C}"/>
                </a:ext>
              </a:extLst>
            </p:cNvPr>
            <p:cNvSpPr/>
            <p:nvPr userDrawn="1"/>
          </p:nvSpPr>
          <p:spPr>
            <a:xfrm rot="5400000">
              <a:off x="613503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9" name="Freeform: Shape 7128">
              <a:extLst>
                <a:ext uri="{FF2B5EF4-FFF2-40B4-BE49-F238E27FC236}">
                  <a16:creationId xmlns:a16="http://schemas.microsoft.com/office/drawing/2014/main" id="{DB4BEA65-AE77-569D-2307-0F222AD563C4}"/>
                </a:ext>
              </a:extLst>
            </p:cNvPr>
            <p:cNvSpPr/>
            <p:nvPr userDrawn="1"/>
          </p:nvSpPr>
          <p:spPr>
            <a:xfrm rot="5400000">
              <a:off x="596352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0" name="Freeform: Shape 7129">
              <a:extLst>
                <a:ext uri="{FF2B5EF4-FFF2-40B4-BE49-F238E27FC236}">
                  <a16:creationId xmlns:a16="http://schemas.microsoft.com/office/drawing/2014/main" id="{7E291D77-6F74-6E09-D417-341D087E4E75}"/>
                </a:ext>
              </a:extLst>
            </p:cNvPr>
            <p:cNvSpPr/>
            <p:nvPr userDrawn="1"/>
          </p:nvSpPr>
          <p:spPr>
            <a:xfrm rot="5400000">
              <a:off x="579201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1" name="Freeform: Shape 7130">
              <a:extLst>
                <a:ext uri="{FF2B5EF4-FFF2-40B4-BE49-F238E27FC236}">
                  <a16:creationId xmlns:a16="http://schemas.microsoft.com/office/drawing/2014/main" id="{05DED4DA-FB63-5474-6A6D-CB95AA9C85D6}"/>
                </a:ext>
              </a:extLst>
            </p:cNvPr>
            <p:cNvSpPr/>
            <p:nvPr userDrawn="1"/>
          </p:nvSpPr>
          <p:spPr>
            <a:xfrm rot="5400000">
              <a:off x="562527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2" name="Freeform: Shape 7131">
              <a:extLst>
                <a:ext uri="{FF2B5EF4-FFF2-40B4-BE49-F238E27FC236}">
                  <a16:creationId xmlns:a16="http://schemas.microsoft.com/office/drawing/2014/main" id="{B08200CC-EAFD-3370-2337-A6585E4CFE1C}"/>
                </a:ext>
              </a:extLst>
            </p:cNvPr>
            <p:cNvSpPr/>
            <p:nvPr userDrawn="1"/>
          </p:nvSpPr>
          <p:spPr>
            <a:xfrm rot="5400000">
              <a:off x="545376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3" name="Freeform: Shape 7132">
              <a:extLst>
                <a:ext uri="{FF2B5EF4-FFF2-40B4-BE49-F238E27FC236}">
                  <a16:creationId xmlns:a16="http://schemas.microsoft.com/office/drawing/2014/main" id="{B6CCD039-E889-97E6-70F8-4A91A19819DF}"/>
                </a:ext>
              </a:extLst>
            </p:cNvPr>
            <p:cNvSpPr/>
            <p:nvPr userDrawn="1"/>
          </p:nvSpPr>
          <p:spPr>
            <a:xfrm rot="5400000">
              <a:off x="528225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4" name="Freeform: Shape 7133">
              <a:extLst>
                <a:ext uri="{FF2B5EF4-FFF2-40B4-BE49-F238E27FC236}">
                  <a16:creationId xmlns:a16="http://schemas.microsoft.com/office/drawing/2014/main" id="{12EC0162-76C9-D957-5533-AA30FAFC0829}"/>
                </a:ext>
              </a:extLst>
            </p:cNvPr>
            <p:cNvSpPr/>
            <p:nvPr userDrawn="1"/>
          </p:nvSpPr>
          <p:spPr>
            <a:xfrm rot="5400000">
              <a:off x="5113131"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5" name="Freeform: Shape 7134">
              <a:extLst>
                <a:ext uri="{FF2B5EF4-FFF2-40B4-BE49-F238E27FC236}">
                  <a16:creationId xmlns:a16="http://schemas.microsoft.com/office/drawing/2014/main" id="{D64BF982-90C0-4AF8-01C7-069ECBBC391A}"/>
                </a:ext>
              </a:extLst>
            </p:cNvPr>
            <p:cNvSpPr/>
            <p:nvPr userDrawn="1"/>
          </p:nvSpPr>
          <p:spPr>
            <a:xfrm rot="5400000">
              <a:off x="494400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6" name="Freeform: Shape 7135">
              <a:extLst>
                <a:ext uri="{FF2B5EF4-FFF2-40B4-BE49-F238E27FC236}">
                  <a16:creationId xmlns:a16="http://schemas.microsoft.com/office/drawing/2014/main" id="{2FB2D34F-6A12-545F-6267-16B1D5C75B8A}"/>
                </a:ext>
              </a:extLst>
            </p:cNvPr>
            <p:cNvSpPr/>
            <p:nvPr userDrawn="1"/>
          </p:nvSpPr>
          <p:spPr>
            <a:xfrm rot="5400000">
              <a:off x="4772498"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7" name="Freeform: Shape 7136">
              <a:extLst>
                <a:ext uri="{FF2B5EF4-FFF2-40B4-BE49-F238E27FC236}">
                  <a16:creationId xmlns:a16="http://schemas.microsoft.com/office/drawing/2014/main" id="{1ACBE5DD-E044-F335-61A8-875C1D4F3C47}"/>
                </a:ext>
              </a:extLst>
            </p:cNvPr>
            <p:cNvSpPr/>
            <p:nvPr userDrawn="1"/>
          </p:nvSpPr>
          <p:spPr>
            <a:xfrm rot="5400000">
              <a:off x="460099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8" name="Freeform: Shape 7137">
              <a:extLst>
                <a:ext uri="{FF2B5EF4-FFF2-40B4-BE49-F238E27FC236}">
                  <a16:creationId xmlns:a16="http://schemas.microsoft.com/office/drawing/2014/main" id="{2514C6B0-AE71-E239-653F-7A6F7E4AA98F}"/>
                </a:ext>
              </a:extLst>
            </p:cNvPr>
            <p:cNvSpPr/>
            <p:nvPr userDrawn="1"/>
          </p:nvSpPr>
          <p:spPr>
            <a:xfrm rot="5400000">
              <a:off x="4431865"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9" name="Freeform: Shape 7138">
              <a:extLst>
                <a:ext uri="{FF2B5EF4-FFF2-40B4-BE49-F238E27FC236}">
                  <a16:creationId xmlns:a16="http://schemas.microsoft.com/office/drawing/2014/main" id="{AD936B0D-41DC-F0AD-531B-3B9F6114F3E5}"/>
                </a:ext>
              </a:extLst>
            </p:cNvPr>
            <p:cNvSpPr/>
            <p:nvPr userDrawn="1"/>
          </p:nvSpPr>
          <p:spPr>
            <a:xfrm rot="5400000">
              <a:off x="4262739"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0" name="Freeform: Shape 7139">
              <a:extLst>
                <a:ext uri="{FF2B5EF4-FFF2-40B4-BE49-F238E27FC236}">
                  <a16:creationId xmlns:a16="http://schemas.microsoft.com/office/drawing/2014/main" id="{1DBB048D-B92C-71D8-9CF3-BA06BC67B374}"/>
                </a:ext>
              </a:extLst>
            </p:cNvPr>
            <p:cNvSpPr/>
            <p:nvPr userDrawn="1"/>
          </p:nvSpPr>
          <p:spPr>
            <a:xfrm rot="5400000">
              <a:off x="409123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1" name="Freeform: Shape 7140">
              <a:extLst>
                <a:ext uri="{FF2B5EF4-FFF2-40B4-BE49-F238E27FC236}">
                  <a16:creationId xmlns:a16="http://schemas.microsoft.com/office/drawing/2014/main" id="{8875262D-E6E8-37A1-33F9-BECC4C6AAF10}"/>
                </a:ext>
              </a:extLst>
            </p:cNvPr>
            <p:cNvSpPr/>
            <p:nvPr userDrawn="1"/>
          </p:nvSpPr>
          <p:spPr>
            <a:xfrm rot="5400000">
              <a:off x="3922106"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2" name="Freeform: Shape 7141">
              <a:extLst>
                <a:ext uri="{FF2B5EF4-FFF2-40B4-BE49-F238E27FC236}">
                  <a16:creationId xmlns:a16="http://schemas.microsoft.com/office/drawing/2014/main" id="{DC4E8349-9CB6-EB4F-4BEA-34B277ADCCBA}"/>
                </a:ext>
              </a:extLst>
            </p:cNvPr>
            <p:cNvSpPr/>
            <p:nvPr userDrawn="1"/>
          </p:nvSpPr>
          <p:spPr>
            <a:xfrm rot="5400000">
              <a:off x="375298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3" name="Freeform: Shape 7142">
              <a:extLst>
                <a:ext uri="{FF2B5EF4-FFF2-40B4-BE49-F238E27FC236}">
                  <a16:creationId xmlns:a16="http://schemas.microsoft.com/office/drawing/2014/main" id="{BF9EC059-AE67-F76A-0DC1-9FE2D6147599}"/>
                </a:ext>
              </a:extLst>
            </p:cNvPr>
            <p:cNvSpPr/>
            <p:nvPr userDrawn="1"/>
          </p:nvSpPr>
          <p:spPr>
            <a:xfrm rot="5400000">
              <a:off x="358147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4" name="Freeform: Shape 7143">
              <a:extLst>
                <a:ext uri="{FF2B5EF4-FFF2-40B4-BE49-F238E27FC236}">
                  <a16:creationId xmlns:a16="http://schemas.microsoft.com/office/drawing/2014/main" id="{465152D2-4925-1462-60A8-B5AAD4E7EDA6}"/>
                </a:ext>
              </a:extLst>
            </p:cNvPr>
            <p:cNvSpPr/>
            <p:nvPr userDrawn="1"/>
          </p:nvSpPr>
          <p:spPr>
            <a:xfrm rot="5400000">
              <a:off x="340996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5" name="Freeform: Shape 7144">
              <a:extLst>
                <a:ext uri="{FF2B5EF4-FFF2-40B4-BE49-F238E27FC236}">
                  <a16:creationId xmlns:a16="http://schemas.microsoft.com/office/drawing/2014/main" id="{43FCCC2F-3D4A-0BAD-5D8F-481C8E4EAD8C}"/>
                </a:ext>
              </a:extLst>
            </p:cNvPr>
            <p:cNvSpPr/>
            <p:nvPr userDrawn="1"/>
          </p:nvSpPr>
          <p:spPr>
            <a:xfrm rot="5400000">
              <a:off x="3240840"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6" name="Freeform: Shape 7145">
              <a:extLst>
                <a:ext uri="{FF2B5EF4-FFF2-40B4-BE49-F238E27FC236}">
                  <a16:creationId xmlns:a16="http://schemas.microsoft.com/office/drawing/2014/main" id="{D0666BFD-8817-E00A-11A4-283168EA720F}"/>
                </a:ext>
              </a:extLst>
            </p:cNvPr>
            <p:cNvSpPr/>
            <p:nvPr userDrawn="1"/>
          </p:nvSpPr>
          <p:spPr>
            <a:xfrm rot="5400000">
              <a:off x="3071714"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7" name="Freeform: Shape 7146">
              <a:extLst>
                <a:ext uri="{FF2B5EF4-FFF2-40B4-BE49-F238E27FC236}">
                  <a16:creationId xmlns:a16="http://schemas.microsoft.com/office/drawing/2014/main" id="{660BF27B-9001-A056-B9ED-03DDA78A5055}"/>
                </a:ext>
              </a:extLst>
            </p:cNvPr>
            <p:cNvSpPr/>
            <p:nvPr userDrawn="1"/>
          </p:nvSpPr>
          <p:spPr>
            <a:xfrm rot="5400000">
              <a:off x="290020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8" name="Freeform: Shape 7147">
              <a:extLst>
                <a:ext uri="{FF2B5EF4-FFF2-40B4-BE49-F238E27FC236}">
                  <a16:creationId xmlns:a16="http://schemas.microsoft.com/office/drawing/2014/main" id="{A7C1D77A-6DBD-C5D8-4605-419479DEB44A}"/>
                </a:ext>
              </a:extLst>
            </p:cNvPr>
            <p:cNvSpPr/>
            <p:nvPr userDrawn="1"/>
          </p:nvSpPr>
          <p:spPr>
            <a:xfrm rot="5400000">
              <a:off x="851708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9" name="Freeform: Shape 7148">
              <a:extLst>
                <a:ext uri="{FF2B5EF4-FFF2-40B4-BE49-F238E27FC236}">
                  <a16:creationId xmlns:a16="http://schemas.microsoft.com/office/drawing/2014/main" id="{EEE5EFDE-EE53-5C63-AF62-9529934168A2}"/>
                </a:ext>
              </a:extLst>
            </p:cNvPr>
            <p:cNvSpPr/>
            <p:nvPr userDrawn="1"/>
          </p:nvSpPr>
          <p:spPr>
            <a:xfrm rot="5400000">
              <a:off x="8345574"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0" name="Freeform: Shape 7149">
              <a:extLst>
                <a:ext uri="{FF2B5EF4-FFF2-40B4-BE49-F238E27FC236}">
                  <a16:creationId xmlns:a16="http://schemas.microsoft.com/office/drawing/2014/main" id="{94A2AEFF-5702-6938-7740-FAAD9BABE662}"/>
                </a:ext>
              </a:extLst>
            </p:cNvPr>
            <p:cNvSpPr/>
            <p:nvPr userDrawn="1"/>
          </p:nvSpPr>
          <p:spPr>
            <a:xfrm rot="5400000">
              <a:off x="8176448"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1" name="Freeform: Shape 7150">
              <a:extLst>
                <a:ext uri="{FF2B5EF4-FFF2-40B4-BE49-F238E27FC236}">
                  <a16:creationId xmlns:a16="http://schemas.microsoft.com/office/drawing/2014/main" id="{91E5CA9A-58BD-4355-1C00-426073504477}"/>
                </a:ext>
              </a:extLst>
            </p:cNvPr>
            <p:cNvSpPr/>
            <p:nvPr userDrawn="1"/>
          </p:nvSpPr>
          <p:spPr>
            <a:xfrm rot="5400000">
              <a:off x="800732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2" name="Freeform: Shape 7151">
              <a:extLst>
                <a:ext uri="{FF2B5EF4-FFF2-40B4-BE49-F238E27FC236}">
                  <a16:creationId xmlns:a16="http://schemas.microsoft.com/office/drawing/2014/main" id="{B31733F3-7527-C081-6B19-3BD006FF9DF2}"/>
                </a:ext>
              </a:extLst>
            </p:cNvPr>
            <p:cNvSpPr/>
            <p:nvPr userDrawn="1"/>
          </p:nvSpPr>
          <p:spPr>
            <a:xfrm rot="5400000">
              <a:off x="783581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3" name="Freeform: Shape 7152">
              <a:extLst>
                <a:ext uri="{FF2B5EF4-FFF2-40B4-BE49-F238E27FC236}">
                  <a16:creationId xmlns:a16="http://schemas.microsoft.com/office/drawing/2014/main" id="{8BC02AE7-1D45-DE9D-4B55-E3E14B446B6B}"/>
                </a:ext>
              </a:extLst>
            </p:cNvPr>
            <p:cNvSpPr/>
            <p:nvPr userDrawn="1"/>
          </p:nvSpPr>
          <p:spPr>
            <a:xfrm rot="5400000">
              <a:off x="766430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4" name="Freeform: Shape 7153">
              <a:extLst>
                <a:ext uri="{FF2B5EF4-FFF2-40B4-BE49-F238E27FC236}">
                  <a16:creationId xmlns:a16="http://schemas.microsoft.com/office/drawing/2014/main" id="{86DDA3BD-AA24-C7D8-AE0B-D86C8FCABEB3}"/>
                </a:ext>
              </a:extLst>
            </p:cNvPr>
            <p:cNvSpPr/>
            <p:nvPr userDrawn="1"/>
          </p:nvSpPr>
          <p:spPr>
            <a:xfrm rot="5400000">
              <a:off x="7495182"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5" name="Freeform: Shape 7154">
              <a:extLst>
                <a:ext uri="{FF2B5EF4-FFF2-40B4-BE49-F238E27FC236}">
                  <a16:creationId xmlns:a16="http://schemas.microsoft.com/office/drawing/2014/main" id="{9ED4F898-3B37-07D5-397D-99FA86C0C0F3}"/>
                </a:ext>
              </a:extLst>
            </p:cNvPr>
            <p:cNvSpPr/>
            <p:nvPr userDrawn="1"/>
          </p:nvSpPr>
          <p:spPr>
            <a:xfrm rot="5400000">
              <a:off x="732605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6" name="Freeform: Shape 7155">
              <a:extLst>
                <a:ext uri="{FF2B5EF4-FFF2-40B4-BE49-F238E27FC236}">
                  <a16:creationId xmlns:a16="http://schemas.microsoft.com/office/drawing/2014/main" id="{A70A2888-9413-2207-1A4B-886AFC23FA66}"/>
                </a:ext>
              </a:extLst>
            </p:cNvPr>
            <p:cNvSpPr/>
            <p:nvPr userDrawn="1"/>
          </p:nvSpPr>
          <p:spPr>
            <a:xfrm rot="5400000">
              <a:off x="7154549"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7" name="Freeform: Shape 7156">
              <a:extLst>
                <a:ext uri="{FF2B5EF4-FFF2-40B4-BE49-F238E27FC236}">
                  <a16:creationId xmlns:a16="http://schemas.microsoft.com/office/drawing/2014/main" id="{1A4CA4E5-1C58-CDAC-5A13-6183BB92CB64}"/>
                </a:ext>
              </a:extLst>
            </p:cNvPr>
            <p:cNvSpPr/>
            <p:nvPr userDrawn="1"/>
          </p:nvSpPr>
          <p:spPr>
            <a:xfrm rot="5400000">
              <a:off x="6985423"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8" name="Freeform: Shape 7157">
              <a:extLst>
                <a:ext uri="{FF2B5EF4-FFF2-40B4-BE49-F238E27FC236}">
                  <a16:creationId xmlns:a16="http://schemas.microsoft.com/office/drawing/2014/main" id="{3FBC450E-5A84-60C3-5F2F-15A5D5E9E137}"/>
                </a:ext>
              </a:extLst>
            </p:cNvPr>
            <p:cNvSpPr/>
            <p:nvPr userDrawn="1"/>
          </p:nvSpPr>
          <p:spPr>
            <a:xfrm rot="5400000">
              <a:off x="681629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9" name="Freeform: Shape 7158">
              <a:extLst>
                <a:ext uri="{FF2B5EF4-FFF2-40B4-BE49-F238E27FC236}">
                  <a16:creationId xmlns:a16="http://schemas.microsoft.com/office/drawing/2014/main" id="{3DE89B7B-8B6A-8159-A40C-2395F8DC8641}"/>
                </a:ext>
              </a:extLst>
            </p:cNvPr>
            <p:cNvSpPr/>
            <p:nvPr userDrawn="1"/>
          </p:nvSpPr>
          <p:spPr>
            <a:xfrm rot="5400000">
              <a:off x="6644790"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0" name="Freeform: Shape 7159">
              <a:extLst>
                <a:ext uri="{FF2B5EF4-FFF2-40B4-BE49-F238E27FC236}">
                  <a16:creationId xmlns:a16="http://schemas.microsoft.com/office/drawing/2014/main" id="{4F61171C-46D8-5869-ED17-9C1FE6DC45BC}"/>
                </a:ext>
              </a:extLst>
            </p:cNvPr>
            <p:cNvSpPr/>
            <p:nvPr userDrawn="1"/>
          </p:nvSpPr>
          <p:spPr>
            <a:xfrm rot="5400000">
              <a:off x="647328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1" name="Freeform: Shape 7160">
              <a:extLst>
                <a:ext uri="{FF2B5EF4-FFF2-40B4-BE49-F238E27FC236}">
                  <a16:creationId xmlns:a16="http://schemas.microsoft.com/office/drawing/2014/main" id="{A7592EBE-177A-5DC8-0026-205CBDD24D84}"/>
                </a:ext>
              </a:extLst>
            </p:cNvPr>
            <p:cNvSpPr/>
            <p:nvPr userDrawn="1"/>
          </p:nvSpPr>
          <p:spPr>
            <a:xfrm rot="5400000">
              <a:off x="6304157"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2" name="Freeform: Shape 7161">
              <a:extLst>
                <a:ext uri="{FF2B5EF4-FFF2-40B4-BE49-F238E27FC236}">
                  <a16:creationId xmlns:a16="http://schemas.microsoft.com/office/drawing/2014/main" id="{43AD731F-180B-221C-7A07-14ED2F311C8E}"/>
                </a:ext>
              </a:extLst>
            </p:cNvPr>
            <p:cNvSpPr/>
            <p:nvPr userDrawn="1"/>
          </p:nvSpPr>
          <p:spPr>
            <a:xfrm rot="5400000">
              <a:off x="613503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3" name="Freeform: Shape 7162">
              <a:extLst>
                <a:ext uri="{FF2B5EF4-FFF2-40B4-BE49-F238E27FC236}">
                  <a16:creationId xmlns:a16="http://schemas.microsoft.com/office/drawing/2014/main" id="{3B1ADB98-784E-D180-6BDA-17C37291534B}"/>
                </a:ext>
              </a:extLst>
            </p:cNvPr>
            <p:cNvSpPr/>
            <p:nvPr userDrawn="1"/>
          </p:nvSpPr>
          <p:spPr>
            <a:xfrm rot="5400000">
              <a:off x="596352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4" name="Freeform: Shape 7163">
              <a:extLst>
                <a:ext uri="{FF2B5EF4-FFF2-40B4-BE49-F238E27FC236}">
                  <a16:creationId xmlns:a16="http://schemas.microsoft.com/office/drawing/2014/main" id="{D4512083-8485-A3D1-5D7E-AF840E7BECCC}"/>
                </a:ext>
              </a:extLst>
            </p:cNvPr>
            <p:cNvSpPr/>
            <p:nvPr userDrawn="1"/>
          </p:nvSpPr>
          <p:spPr>
            <a:xfrm rot="5400000">
              <a:off x="579201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5" name="Freeform: Shape 7164">
              <a:extLst>
                <a:ext uri="{FF2B5EF4-FFF2-40B4-BE49-F238E27FC236}">
                  <a16:creationId xmlns:a16="http://schemas.microsoft.com/office/drawing/2014/main" id="{A6276DFF-637F-1B36-5C99-CF44639B51C8}"/>
                </a:ext>
              </a:extLst>
            </p:cNvPr>
            <p:cNvSpPr/>
            <p:nvPr userDrawn="1"/>
          </p:nvSpPr>
          <p:spPr>
            <a:xfrm rot="5400000">
              <a:off x="562527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6" name="Freeform: Shape 7165">
              <a:extLst>
                <a:ext uri="{FF2B5EF4-FFF2-40B4-BE49-F238E27FC236}">
                  <a16:creationId xmlns:a16="http://schemas.microsoft.com/office/drawing/2014/main" id="{4FC05150-0145-1387-F2E3-2EEFAF57D09E}"/>
                </a:ext>
              </a:extLst>
            </p:cNvPr>
            <p:cNvSpPr/>
            <p:nvPr userDrawn="1"/>
          </p:nvSpPr>
          <p:spPr>
            <a:xfrm rot="5400000">
              <a:off x="545376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7" name="Freeform: Shape 7166">
              <a:extLst>
                <a:ext uri="{FF2B5EF4-FFF2-40B4-BE49-F238E27FC236}">
                  <a16:creationId xmlns:a16="http://schemas.microsoft.com/office/drawing/2014/main" id="{A0C2929C-9D81-860A-ED60-CA008B8CAC93}"/>
                </a:ext>
              </a:extLst>
            </p:cNvPr>
            <p:cNvSpPr/>
            <p:nvPr userDrawn="1"/>
          </p:nvSpPr>
          <p:spPr>
            <a:xfrm rot="5400000">
              <a:off x="528225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8" name="Freeform: Shape 7167">
              <a:extLst>
                <a:ext uri="{FF2B5EF4-FFF2-40B4-BE49-F238E27FC236}">
                  <a16:creationId xmlns:a16="http://schemas.microsoft.com/office/drawing/2014/main" id="{1C35CA81-038D-9CE7-2BAD-074195193CE7}"/>
                </a:ext>
              </a:extLst>
            </p:cNvPr>
            <p:cNvSpPr/>
            <p:nvPr userDrawn="1"/>
          </p:nvSpPr>
          <p:spPr>
            <a:xfrm rot="5400000">
              <a:off x="5113131"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9" name="Freeform: Shape 7168">
              <a:extLst>
                <a:ext uri="{FF2B5EF4-FFF2-40B4-BE49-F238E27FC236}">
                  <a16:creationId xmlns:a16="http://schemas.microsoft.com/office/drawing/2014/main" id="{D3EE909E-82F7-6D9B-51DF-0FA8D54218C0}"/>
                </a:ext>
              </a:extLst>
            </p:cNvPr>
            <p:cNvSpPr/>
            <p:nvPr userDrawn="1"/>
          </p:nvSpPr>
          <p:spPr>
            <a:xfrm rot="5400000">
              <a:off x="494400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0" name="Freeform: Shape 7169">
              <a:extLst>
                <a:ext uri="{FF2B5EF4-FFF2-40B4-BE49-F238E27FC236}">
                  <a16:creationId xmlns:a16="http://schemas.microsoft.com/office/drawing/2014/main" id="{F792912C-606B-84D4-4B99-EC37987F06C2}"/>
                </a:ext>
              </a:extLst>
            </p:cNvPr>
            <p:cNvSpPr/>
            <p:nvPr userDrawn="1"/>
          </p:nvSpPr>
          <p:spPr>
            <a:xfrm rot="5400000">
              <a:off x="4772498"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1" name="Freeform: Shape 7170">
              <a:extLst>
                <a:ext uri="{FF2B5EF4-FFF2-40B4-BE49-F238E27FC236}">
                  <a16:creationId xmlns:a16="http://schemas.microsoft.com/office/drawing/2014/main" id="{4ABD3388-2969-3A83-B416-29FD347B4E5B}"/>
                </a:ext>
              </a:extLst>
            </p:cNvPr>
            <p:cNvSpPr/>
            <p:nvPr userDrawn="1"/>
          </p:nvSpPr>
          <p:spPr>
            <a:xfrm rot="5400000">
              <a:off x="460099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2" name="Freeform: Shape 7171">
              <a:extLst>
                <a:ext uri="{FF2B5EF4-FFF2-40B4-BE49-F238E27FC236}">
                  <a16:creationId xmlns:a16="http://schemas.microsoft.com/office/drawing/2014/main" id="{3EA9D095-0DA6-5D91-76FD-7944C35AB395}"/>
                </a:ext>
              </a:extLst>
            </p:cNvPr>
            <p:cNvSpPr/>
            <p:nvPr userDrawn="1"/>
          </p:nvSpPr>
          <p:spPr>
            <a:xfrm rot="5400000">
              <a:off x="4431865"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3" name="Freeform: Shape 7172">
              <a:extLst>
                <a:ext uri="{FF2B5EF4-FFF2-40B4-BE49-F238E27FC236}">
                  <a16:creationId xmlns:a16="http://schemas.microsoft.com/office/drawing/2014/main" id="{358FA1EA-55A5-6F5A-4C23-7B4EB6DAE705}"/>
                </a:ext>
              </a:extLst>
            </p:cNvPr>
            <p:cNvSpPr/>
            <p:nvPr userDrawn="1"/>
          </p:nvSpPr>
          <p:spPr>
            <a:xfrm rot="5400000">
              <a:off x="4262739"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4" name="Freeform: Shape 7173">
              <a:extLst>
                <a:ext uri="{FF2B5EF4-FFF2-40B4-BE49-F238E27FC236}">
                  <a16:creationId xmlns:a16="http://schemas.microsoft.com/office/drawing/2014/main" id="{B73B1A76-777F-0765-22DF-561569E4546B}"/>
                </a:ext>
              </a:extLst>
            </p:cNvPr>
            <p:cNvSpPr/>
            <p:nvPr userDrawn="1"/>
          </p:nvSpPr>
          <p:spPr>
            <a:xfrm rot="5400000">
              <a:off x="409123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5" name="Freeform: Shape 7174">
              <a:extLst>
                <a:ext uri="{FF2B5EF4-FFF2-40B4-BE49-F238E27FC236}">
                  <a16:creationId xmlns:a16="http://schemas.microsoft.com/office/drawing/2014/main" id="{6504759E-DFCD-7430-3E9C-DC1E7DA5F85B}"/>
                </a:ext>
              </a:extLst>
            </p:cNvPr>
            <p:cNvSpPr/>
            <p:nvPr userDrawn="1"/>
          </p:nvSpPr>
          <p:spPr>
            <a:xfrm rot="5400000">
              <a:off x="3922106"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6" name="Freeform: Shape 7175">
              <a:extLst>
                <a:ext uri="{FF2B5EF4-FFF2-40B4-BE49-F238E27FC236}">
                  <a16:creationId xmlns:a16="http://schemas.microsoft.com/office/drawing/2014/main" id="{F06ABBBB-1700-557E-BE4B-9F67B6DB1B2B}"/>
                </a:ext>
              </a:extLst>
            </p:cNvPr>
            <p:cNvSpPr/>
            <p:nvPr userDrawn="1"/>
          </p:nvSpPr>
          <p:spPr>
            <a:xfrm rot="5400000">
              <a:off x="375298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7" name="Freeform: Shape 7176">
              <a:extLst>
                <a:ext uri="{FF2B5EF4-FFF2-40B4-BE49-F238E27FC236}">
                  <a16:creationId xmlns:a16="http://schemas.microsoft.com/office/drawing/2014/main" id="{0A5A3FB9-2ED9-DA7B-3F40-902CCE19B525}"/>
                </a:ext>
              </a:extLst>
            </p:cNvPr>
            <p:cNvSpPr/>
            <p:nvPr userDrawn="1"/>
          </p:nvSpPr>
          <p:spPr>
            <a:xfrm rot="5400000">
              <a:off x="358147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8" name="Freeform: Shape 7177">
              <a:extLst>
                <a:ext uri="{FF2B5EF4-FFF2-40B4-BE49-F238E27FC236}">
                  <a16:creationId xmlns:a16="http://schemas.microsoft.com/office/drawing/2014/main" id="{9124CF9D-0926-9A5B-4B35-B701FEC809B3}"/>
                </a:ext>
              </a:extLst>
            </p:cNvPr>
            <p:cNvSpPr/>
            <p:nvPr userDrawn="1"/>
          </p:nvSpPr>
          <p:spPr>
            <a:xfrm rot="5400000">
              <a:off x="340996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9" name="Freeform: Shape 7178">
              <a:extLst>
                <a:ext uri="{FF2B5EF4-FFF2-40B4-BE49-F238E27FC236}">
                  <a16:creationId xmlns:a16="http://schemas.microsoft.com/office/drawing/2014/main" id="{B1367EAA-E800-5771-9EA2-6F6E37E4D48E}"/>
                </a:ext>
              </a:extLst>
            </p:cNvPr>
            <p:cNvSpPr/>
            <p:nvPr userDrawn="1"/>
          </p:nvSpPr>
          <p:spPr>
            <a:xfrm rot="5400000">
              <a:off x="3240840"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0" name="Freeform: Shape 7179">
              <a:extLst>
                <a:ext uri="{FF2B5EF4-FFF2-40B4-BE49-F238E27FC236}">
                  <a16:creationId xmlns:a16="http://schemas.microsoft.com/office/drawing/2014/main" id="{021CFD10-09B7-107D-2FB6-A9B0297E20E7}"/>
                </a:ext>
              </a:extLst>
            </p:cNvPr>
            <p:cNvSpPr/>
            <p:nvPr userDrawn="1"/>
          </p:nvSpPr>
          <p:spPr>
            <a:xfrm rot="5400000">
              <a:off x="3071714"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1" name="Freeform: Shape 7180">
              <a:extLst>
                <a:ext uri="{FF2B5EF4-FFF2-40B4-BE49-F238E27FC236}">
                  <a16:creationId xmlns:a16="http://schemas.microsoft.com/office/drawing/2014/main" id="{FCFA1BCA-B16E-0BA8-5423-2F8B3E6BAD04}"/>
                </a:ext>
              </a:extLst>
            </p:cNvPr>
            <p:cNvSpPr/>
            <p:nvPr userDrawn="1"/>
          </p:nvSpPr>
          <p:spPr>
            <a:xfrm rot="5400000">
              <a:off x="290020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2" name="Freeform: Shape 7181">
              <a:extLst>
                <a:ext uri="{FF2B5EF4-FFF2-40B4-BE49-F238E27FC236}">
                  <a16:creationId xmlns:a16="http://schemas.microsoft.com/office/drawing/2014/main" id="{1B675662-03AC-C213-A0C4-E327244F50F5}"/>
                </a:ext>
              </a:extLst>
            </p:cNvPr>
            <p:cNvSpPr/>
            <p:nvPr userDrawn="1"/>
          </p:nvSpPr>
          <p:spPr>
            <a:xfrm rot="5400000">
              <a:off x="851708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3" name="Freeform: Shape 7182">
              <a:extLst>
                <a:ext uri="{FF2B5EF4-FFF2-40B4-BE49-F238E27FC236}">
                  <a16:creationId xmlns:a16="http://schemas.microsoft.com/office/drawing/2014/main" id="{0448FDAB-1266-C3B6-2A56-94BEB7E28B53}"/>
                </a:ext>
              </a:extLst>
            </p:cNvPr>
            <p:cNvSpPr/>
            <p:nvPr userDrawn="1"/>
          </p:nvSpPr>
          <p:spPr>
            <a:xfrm rot="5400000">
              <a:off x="8345574"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4" name="Freeform: Shape 7183">
              <a:extLst>
                <a:ext uri="{FF2B5EF4-FFF2-40B4-BE49-F238E27FC236}">
                  <a16:creationId xmlns:a16="http://schemas.microsoft.com/office/drawing/2014/main" id="{51614440-DEB2-AC28-2829-62324FA73472}"/>
                </a:ext>
              </a:extLst>
            </p:cNvPr>
            <p:cNvSpPr/>
            <p:nvPr userDrawn="1"/>
          </p:nvSpPr>
          <p:spPr>
            <a:xfrm rot="5400000">
              <a:off x="8176448"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5" name="Freeform: Shape 7184">
              <a:extLst>
                <a:ext uri="{FF2B5EF4-FFF2-40B4-BE49-F238E27FC236}">
                  <a16:creationId xmlns:a16="http://schemas.microsoft.com/office/drawing/2014/main" id="{018F85B1-6415-F286-66DA-D5D9484963F8}"/>
                </a:ext>
              </a:extLst>
            </p:cNvPr>
            <p:cNvSpPr/>
            <p:nvPr userDrawn="1"/>
          </p:nvSpPr>
          <p:spPr>
            <a:xfrm rot="5400000">
              <a:off x="800732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6" name="Freeform: Shape 7185">
              <a:extLst>
                <a:ext uri="{FF2B5EF4-FFF2-40B4-BE49-F238E27FC236}">
                  <a16:creationId xmlns:a16="http://schemas.microsoft.com/office/drawing/2014/main" id="{ADE785F1-EC22-846C-EA76-C511A289508A}"/>
                </a:ext>
              </a:extLst>
            </p:cNvPr>
            <p:cNvSpPr/>
            <p:nvPr userDrawn="1"/>
          </p:nvSpPr>
          <p:spPr>
            <a:xfrm rot="5400000">
              <a:off x="783581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7" name="Freeform: Shape 7186">
              <a:extLst>
                <a:ext uri="{FF2B5EF4-FFF2-40B4-BE49-F238E27FC236}">
                  <a16:creationId xmlns:a16="http://schemas.microsoft.com/office/drawing/2014/main" id="{5D68686D-86AB-28AD-369D-786099F942C0}"/>
                </a:ext>
              </a:extLst>
            </p:cNvPr>
            <p:cNvSpPr/>
            <p:nvPr userDrawn="1"/>
          </p:nvSpPr>
          <p:spPr>
            <a:xfrm rot="5400000">
              <a:off x="766430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8" name="Freeform: Shape 7187">
              <a:extLst>
                <a:ext uri="{FF2B5EF4-FFF2-40B4-BE49-F238E27FC236}">
                  <a16:creationId xmlns:a16="http://schemas.microsoft.com/office/drawing/2014/main" id="{B377C22A-3243-0172-BBCD-5DA74FEDBF84}"/>
                </a:ext>
              </a:extLst>
            </p:cNvPr>
            <p:cNvSpPr/>
            <p:nvPr userDrawn="1"/>
          </p:nvSpPr>
          <p:spPr>
            <a:xfrm rot="5400000">
              <a:off x="7495182"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9" name="Freeform: Shape 7188">
              <a:extLst>
                <a:ext uri="{FF2B5EF4-FFF2-40B4-BE49-F238E27FC236}">
                  <a16:creationId xmlns:a16="http://schemas.microsoft.com/office/drawing/2014/main" id="{2DA46736-0C51-694A-D70F-E3F24722A6A8}"/>
                </a:ext>
              </a:extLst>
            </p:cNvPr>
            <p:cNvSpPr/>
            <p:nvPr userDrawn="1"/>
          </p:nvSpPr>
          <p:spPr>
            <a:xfrm rot="5400000">
              <a:off x="732605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0" name="Freeform: Shape 7189">
              <a:extLst>
                <a:ext uri="{FF2B5EF4-FFF2-40B4-BE49-F238E27FC236}">
                  <a16:creationId xmlns:a16="http://schemas.microsoft.com/office/drawing/2014/main" id="{651FFE58-E464-9E29-D690-4AF07812F715}"/>
                </a:ext>
              </a:extLst>
            </p:cNvPr>
            <p:cNvSpPr/>
            <p:nvPr userDrawn="1"/>
          </p:nvSpPr>
          <p:spPr>
            <a:xfrm rot="5400000">
              <a:off x="7154549"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1" name="Freeform: Shape 7190">
              <a:extLst>
                <a:ext uri="{FF2B5EF4-FFF2-40B4-BE49-F238E27FC236}">
                  <a16:creationId xmlns:a16="http://schemas.microsoft.com/office/drawing/2014/main" id="{D05DC1AA-4549-6C7B-A46E-CAF66B516102}"/>
                </a:ext>
              </a:extLst>
            </p:cNvPr>
            <p:cNvSpPr/>
            <p:nvPr userDrawn="1"/>
          </p:nvSpPr>
          <p:spPr>
            <a:xfrm rot="5400000">
              <a:off x="6985423"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2" name="Freeform: Shape 7191">
              <a:extLst>
                <a:ext uri="{FF2B5EF4-FFF2-40B4-BE49-F238E27FC236}">
                  <a16:creationId xmlns:a16="http://schemas.microsoft.com/office/drawing/2014/main" id="{83068224-9753-3406-0A26-A0D3B5C45824}"/>
                </a:ext>
              </a:extLst>
            </p:cNvPr>
            <p:cNvSpPr/>
            <p:nvPr userDrawn="1"/>
          </p:nvSpPr>
          <p:spPr>
            <a:xfrm rot="5400000">
              <a:off x="681629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3" name="Freeform: Shape 7192">
              <a:extLst>
                <a:ext uri="{FF2B5EF4-FFF2-40B4-BE49-F238E27FC236}">
                  <a16:creationId xmlns:a16="http://schemas.microsoft.com/office/drawing/2014/main" id="{E072B01C-3C45-ED4A-B05D-FD32DB390A20}"/>
                </a:ext>
              </a:extLst>
            </p:cNvPr>
            <p:cNvSpPr/>
            <p:nvPr userDrawn="1"/>
          </p:nvSpPr>
          <p:spPr>
            <a:xfrm rot="5400000">
              <a:off x="6644790"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4" name="Freeform: Shape 7193">
              <a:extLst>
                <a:ext uri="{FF2B5EF4-FFF2-40B4-BE49-F238E27FC236}">
                  <a16:creationId xmlns:a16="http://schemas.microsoft.com/office/drawing/2014/main" id="{459F8A2F-EB74-E8FE-C815-E868A9CA8F68}"/>
                </a:ext>
              </a:extLst>
            </p:cNvPr>
            <p:cNvSpPr/>
            <p:nvPr userDrawn="1"/>
          </p:nvSpPr>
          <p:spPr>
            <a:xfrm rot="5400000">
              <a:off x="647328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5" name="Freeform: Shape 7194">
              <a:extLst>
                <a:ext uri="{FF2B5EF4-FFF2-40B4-BE49-F238E27FC236}">
                  <a16:creationId xmlns:a16="http://schemas.microsoft.com/office/drawing/2014/main" id="{0ABFA2D7-FCE0-78B8-0EE7-5FA2FC7780AB}"/>
                </a:ext>
              </a:extLst>
            </p:cNvPr>
            <p:cNvSpPr/>
            <p:nvPr userDrawn="1"/>
          </p:nvSpPr>
          <p:spPr>
            <a:xfrm rot="5400000">
              <a:off x="6304157"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6" name="Freeform: Shape 7195">
              <a:extLst>
                <a:ext uri="{FF2B5EF4-FFF2-40B4-BE49-F238E27FC236}">
                  <a16:creationId xmlns:a16="http://schemas.microsoft.com/office/drawing/2014/main" id="{A0E60D86-131B-84B7-12A8-6ABBB4BE0A06}"/>
                </a:ext>
              </a:extLst>
            </p:cNvPr>
            <p:cNvSpPr/>
            <p:nvPr userDrawn="1"/>
          </p:nvSpPr>
          <p:spPr>
            <a:xfrm rot="5400000">
              <a:off x="613503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7" name="Freeform: Shape 7196">
              <a:extLst>
                <a:ext uri="{FF2B5EF4-FFF2-40B4-BE49-F238E27FC236}">
                  <a16:creationId xmlns:a16="http://schemas.microsoft.com/office/drawing/2014/main" id="{F229D9F2-0580-D2B2-D24F-F3BF5A8E09FA}"/>
                </a:ext>
              </a:extLst>
            </p:cNvPr>
            <p:cNvSpPr/>
            <p:nvPr userDrawn="1"/>
          </p:nvSpPr>
          <p:spPr>
            <a:xfrm rot="5400000">
              <a:off x="596352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8" name="Freeform: Shape 7197">
              <a:extLst>
                <a:ext uri="{FF2B5EF4-FFF2-40B4-BE49-F238E27FC236}">
                  <a16:creationId xmlns:a16="http://schemas.microsoft.com/office/drawing/2014/main" id="{9B175BCD-E777-5CAD-70C0-401748A86B01}"/>
                </a:ext>
              </a:extLst>
            </p:cNvPr>
            <p:cNvSpPr/>
            <p:nvPr userDrawn="1"/>
          </p:nvSpPr>
          <p:spPr>
            <a:xfrm rot="5400000">
              <a:off x="579201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9" name="Freeform: Shape 7198">
              <a:extLst>
                <a:ext uri="{FF2B5EF4-FFF2-40B4-BE49-F238E27FC236}">
                  <a16:creationId xmlns:a16="http://schemas.microsoft.com/office/drawing/2014/main" id="{2D377D1F-6CDD-CE08-6D78-95DCCB923EF9}"/>
                </a:ext>
              </a:extLst>
            </p:cNvPr>
            <p:cNvSpPr/>
            <p:nvPr userDrawn="1"/>
          </p:nvSpPr>
          <p:spPr>
            <a:xfrm rot="5400000">
              <a:off x="562527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0" name="Freeform: Shape 7199">
              <a:extLst>
                <a:ext uri="{FF2B5EF4-FFF2-40B4-BE49-F238E27FC236}">
                  <a16:creationId xmlns:a16="http://schemas.microsoft.com/office/drawing/2014/main" id="{88A87F78-5E3F-A9D1-6990-74EF6922263B}"/>
                </a:ext>
              </a:extLst>
            </p:cNvPr>
            <p:cNvSpPr/>
            <p:nvPr userDrawn="1"/>
          </p:nvSpPr>
          <p:spPr>
            <a:xfrm rot="5400000">
              <a:off x="545376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1" name="Freeform: Shape 7200">
              <a:extLst>
                <a:ext uri="{FF2B5EF4-FFF2-40B4-BE49-F238E27FC236}">
                  <a16:creationId xmlns:a16="http://schemas.microsoft.com/office/drawing/2014/main" id="{76C43CED-04E9-5C14-2C7C-15578A20C6F0}"/>
                </a:ext>
              </a:extLst>
            </p:cNvPr>
            <p:cNvSpPr/>
            <p:nvPr userDrawn="1"/>
          </p:nvSpPr>
          <p:spPr>
            <a:xfrm rot="5400000">
              <a:off x="528225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2" name="Freeform: Shape 7201">
              <a:extLst>
                <a:ext uri="{FF2B5EF4-FFF2-40B4-BE49-F238E27FC236}">
                  <a16:creationId xmlns:a16="http://schemas.microsoft.com/office/drawing/2014/main" id="{14342E97-0167-FA4B-E820-323A99DB172D}"/>
                </a:ext>
              </a:extLst>
            </p:cNvPr>
            <p:cNvSpPr/>
            <p:nvPr userDrawn="1"/>
          </p:nvSpPr>
          <p:spPr>
            <a:xfrm rot="5400000">
              <a:off x="5113131"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3" name="Freeform: Shape 7202">
              <a:extLst>
                <a:ext uri="{FF2B5EF4-FFF2-40B4-BE49-F238E27FC236}">
                  <a16:creationId xmlns:a16="http://schemas.microsoft.com/office/drawing/2014/main" id="{FC892E58-44C8-FCD1-AFFF-60DE052F6B61}"/>
                </a:ext>
              </a:extLst>
            </p:cNvPr>
            <p:cNvSpPr/>
            <p:nvPr userDrawn="1"/>
          </p:nvSpPr>
          <p:spPr>
            <a:xfrm rot="5400000">
              <a:off x="494400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4" name="Freeform: Shape 7203">
              <a:extLst>
                <a:ext uri="{FF2B5EF4-FFF2-40B4-BE49-F238E27FC236}">
                  <a16:creationId xmlns:a16="http://schemas.microsoft.com/office/drawing/2014/main" id="{6CE25AE3-DD6E-506C-EB42-8F32C1968BA5}"/>
                </a:ext>
              </a:extLst>
            </p:cNvPr>
            <p:cNvSpPr/>
            <p:nvPr userDrawn="1"/>
          </p:nvSpPr>
          <p:spPr>
            <a:xfrm rot="5400000">
              <a:off x="4772498"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5" name="Freeform: Shape 7204">
              <a:extLst>
                <a:ext uri="{FF2B5EF4-FFF2-40B4-BE49-F238E27FC236}">
                  <a16:creationId xmlns:a16="http://schemas.microsoft.com/office/drawing/2014/main" id="{ED650B9F-4D30-644F-72C9-1B4D22B1630B}"/>
                </a:ext>
              </a:extLst>
            </p:cNvPr>
            <p:cNvSpPr/>
            <p:nvPr userDrawn="1"/>
          </p:nvSpPr>
          <p:spPr>
            <a:xfrm rot="5400000">
              <a:off x="460099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6" name="Freeform: Shape 7205">
              <a:extLst>
                <a:ext uri="{FF2B5EF4-FFF2-40B4-BE49-F238E27FC236}">
                  <a16:creationId xmlns:a16="http://schemas.microsoft.com/office/drawing/2014/main" id="{BC23ACE9-6631-AA22-B9B8-86B0B6C99208}"/>
                </a:ext>
              </a:extLst>
            </p:cNvPr>
            <p:cNvSpPr/>
            <p:nvPr userDrawn="1"/>
          </p:nvSpPr>
          <p:spPr>
            <a:xfrm rot="5400000">
              <a:off x="4431865"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7" name="Freeform: Shape 7206">
              <a:extLst>
                <a:ext uri="{FF2B5EF4-FFF2-40B4-BE49-F238E27FC236}">
                  <a16:creationId xmlns:a16="http://schemas.microsoft.com/office/drawing/2014/main" id="{08662CE2-0873-0973-96EA-9F017F777952}"/>
                </a:ext>
              </a:extLst>
            </p:cNvPr>
            <p:cNvSpPr/>
            <p:nvPr userDrawn="1"/>
          </p:nvSpPr>
          <p:spPr>
            <a:xfrm rot="5400000">
              <a:off x="4262739"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8" name="Freeform: Shape 7207">
              <a:extLst>
                <a:ext uri="{FF2B5EF4-FFF2-40B4-BE49-F238E27FC236}">
                  <a16:creationId xmlns:a16="http://schemas.microsoft.com/office/drawing/2014/main" id="{4D5ABFCB-A450-C4D8-CBFE-69B7799489D7}"/>
                </a:ext>
              </a:extLst>
            </p:cNvPr>
            <p:cNvSpPr/>
            <p:nvPr userDrawn="1"/>
          </p:nvSpPr>
          <p:spPr>
            <a:xfrm rot="5400000">
              <a:off x="409123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9" name="Freeform: Shape 7208">
              <a:extLst>
                <a:ext uri="{FF2B5EF4-FFF2-40B4-BE49-F238E27FC236}">
                  <a16:creationId xmlns:a16="http://schemas.microsoft.com/office/drawing/2014/main" id="{CE9F544E-7B8F-41AF-79A7-70165E13C963}"/>
                </a:ext>
              </a:extLst>
            </p:cNvPr>
            <p:cNvSpPr/>
            <p:nvPr userDrawn="1"/>
          </p:nvSpPr>
          <p:spPr>
            <a:xfrm rot="5400000">
              <a:off x="3922106"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0" name="Freeform: Shape 7209">
              <a:extLst>
                <a:ext uri="{FF2B5EF4-FFF2-40B4-BE49-F238E27FC236}">
                  <a16:creationId xmlns:a16="http://schemas.microsoft.com/office/drawing/2014/main" id="{DB720FC8-7547-32FB-0D95-970401AD22A6}"/>
                </a:ext>
              </a:extLst>
            </p:cNvPr>
            <p:cNvSpPr/>
            <p:nvPr userDrawn="1"/>
          </p:nvSpPr>
          <p:spPr>
            <a:xfrm rot="5400000">
              <a:off x="375298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1" name="Freeform: Shape 7210">
              <a:extLst>
                <a:ext uri="{FF2B5EF4-FFF2-40B4-BE49-F238E27FC236}">
                  <a16:creationId xmlns:a16="http://schemas.microsoft.com/office/drawing/2014/main" id="{B8632098-3FEA-FC47-4635-2743791FDDF9}"/>
                </a:ext>
              </a:extLst>
            </p:cNvPr>
            <p:cNvSpPr/>
            <p:nvPr userDrawn="1"/>
          </p:nvSpPr>
          <p:spPr>
            <a:xfrm rot="5400000">
              <a:off x="358147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2" name="Freeform: Shape 7211">
              <a:extLst>
                <a:ext uri="{FF2B5EF4-FFF2-40B4-BE49-F238E27FC236}">
                  <a16:creationId xmlns:a16="http://schemas.microsoft.com/office/drawing/2014/main" id="{EED35FAE-9C24-D77B-B067-D11413D1AC44}"/>
                </a:ext>
              </a:extLst>
            </p:cNvPr>
            <p:cNvSpPr/>
            <p:nvPr userDrawn="1"/>
          </p:nvSpPr>
          <p:spPr>
            <a:xfrm rot="5400000">
              <a:off x="340996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3" name="Freeform: Shape 7212">
              <a:extLst>
                <a:ext uri="{FF2B5EF4-FFF2-40B4-BE49-F238E27FC236}">
                  <a16:creationId xmlns:a16="http://schemas.microsoft.com/office/drawing/2014/main" id="{59B15CD1-F4F6-80B3-4081-E6037758B976}"/>
                </a:ext>
              </a:extLst>
            </p:cNvPr>
            <p:cNvSpPr/>
            <p:nvPr userDrawn="1"/>
          </p:nvSpPr>
          <p:spPr>
            <a:xfrm rot="5400000">
              <a:off x="3240840"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4" name="Freeform: Shape 7213">
              <a:extLst>
                <a:ext uri="{FF2B5EF4-FFF2-40B4-BE49-F238E27FC236}">
                  <a16:creationId xmlns:a16="http://schemas.microsoft.com/office/drawing/2014/main" id="{75971219-D53E-1975-995C-20E202A52E94}"/>
                </a:ext>
              </a:extLst>
            </p:cNvPr>
            <p:cNvSpPr/>
            <p:nvPr userDrawn="1"/>
          </p:nvSpPr>
          <p:spPr>
            <a:xfrm rot="5400000">
              <a:off x="3071714"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5" name="Freeform: Shape 7214">
              <a:extLst>
                <a:ext uri="{FF2B5EF4-FFF2-40B4-BE49-F238E27FC236}">
                  <a16:creationId xmlns:a16="http://schemas.microsoft.com/office/drawing/2014/main" id="{F7DC230D-9C8D-669D-7A0B-AB5E836AF5FB}"/>
                </a:ext>
              </a:extLst>
            </p:cNvPr>
            <p:cNvSpPr/>
            <p:nvPr userDrawn="1"/>
          </p:nvSpPr>
          <p:spPr>
            <a:xfrm rot="5400000">
              <a:off x="290020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grpSp>
      <p:pic>
        <p:nvPicPr>
          <p:cNvPr id="8" name="Graphic 7">
            <a:extLst>
              <a:ext uri="{FF2B5EF4-FFF2-40B4-BE49-F238E27FC236}">
                <a16:creationId xmlns:a16="http://schemas.microsoft.com/office/drawing/2014/main" id="{937EDCEF-BD48-00E1-44A7-2DB900000C53}"/>
              </a:ext>
            </a:extLst>
          </p:cNvPr>
          <p:cNvPicPr>
            <a:picLocks noChangeAspect="1"/>
          </p:cNvPicPr>
          <p:nvPr userDrawn="1"/>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t="39894"/>
          <a:stretch/>
        </p:blipFill>
        <p:spPr>
          <a:xfrm rot="5400000">
            <a:off x="-437679" y="2080744"/>
            <a:ext cx="4282927" cy="3407569"/>
          </a:xfrm>
          <a:prstGeom prst="rect">
            <a:avLst/>
          </a:prstGeom>
        </p:spPr>
      </p:pic>
      <p:pic>
        <p:nvPicPr>
          <p:cNvPr id="9" name="Graphic 8">
            <a:extLst>
              <a:ext uri="{FF2B5EF4-FFF2-40B4-BE49-F238E27FC236}">
                <a16:creationId xmlns:a16="http://schemas.microsoft.com/office/drawing/2014/main" id="{717827A0-7205-839D-A4CC-9F40156FE0DA}"/>
              </a:ext>
            </a:extLst>
          </p:cNvPr>
          <p:cNvPicPr>
            <a:picLocks noChangeAspect="1"/>
          </p:cNvPicPr>
          <p:nvPr userDrawn="1"/>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b="39558"/>
          <a:stretch/>
        </p:blipFill>
        <p:spPr>
          <a:xfrm rot="5400000">
            <a:off x="8337227" y="2071219"/>
            <a:ext cx="4282927" cy="3426621"/>
          </a:xfrm>
          <a:prstGeom prst="rect">
            <a:avLst/>
          </a:prstGeom>
        </p:spPr>
      </p:pic>
      <p:sp>
        <p:nvSpPr>
          <p:cNvPr id="11" name="Oval 10">
            <a:extLst>
              <a:ext uri="{FF2B5EF4-FFF2-40B4-BE49-F238E27FC236}">
                <a16:creationId xmlns:a16="http://schemas.microsoft.com/office/drawing/2014/main" id="{E3D71C4B-6B8C-E8FB-AA6B-A9985EC9E17C}"/>
              </a:ext>
            </a:extLst>
          </p:cNvPr>
          <p:cNvSpPr/>
          <p:nvPr userDrawn="1"/>
        </p:nvSpPr>
        <p:spPr bwMode="auto">
          <a:xfrm>
            <a:off x="969377" y="1333500"/>
            <a:ext cx="4792663" cy="4792663"/>
          </a:xfrm>
          <a:prstGeom prst="ellipse">
            <a:avLst/>
          </a:prstGeom>
          <a:solidFill>
            <a:schemeClr val="accent2"/>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5" name="Oval 14">
            <a:extLst>
              <a:ext uri="{FF2B5EF4-FFF2-40B4-BE49-F238E27FC236}">
                <a16:creationId xmlns:a16="http://schemas.microsoft.com/office/drawing/2014/main" id="{ADA8651F-EFF9-5DFD-3934-F3CD06E5CD6F}"/>
              </a:ext>
            </a:extLst>
          </p:cNvPr>
          <p:cNvSpPr/>
          <p:nvPr userDrawn="1"/>
        </p:nvSpPr>
        <p:spPr bwMode="auto">
          <a:xfrm>
            <a:off x="6429960" y="1333500"/>
            <a:ext cx="4792663" cy="4792663"/>
          </a:xfrm>
          <a:prstGeom prst="ellipse">
            <a:avLst/>
          </a:prstGeom>
          <a:solidFill>
            <a:schemeClr val="accent3"/>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bg1"/>
                </a:solidFill>
              </a:defRPr>
            </a:lvl1pPr>
          </a:lstStyle>
          <a:p>
            <a:pPr defTabSz="685800">
              <a:lnSpc>
                <a:spcPct val="95000"/>
              </a:lnSpc>
              <a:buClr>
                <a:srgbClr val="3253DC"/>
              </a:buClr>
              <a:buFont typeface="Arial" panose="020B0604020202020204" pitchFamily="34" charset="0"/>
              <a:buNone/>
            </a:pPr>
            <a:endParaRPr lang="en-US" dirty="0"/>
          </a:p>
        </p:txBody>
      </p:sp>
      <p:sp>
        <p:nvSpPr>
          <p:cNvPr id="20" name="Content Placeholder 3">
            <a:extLst>
              <a:ext uri="{FF2B5EF4-FFF2-40B4-BE49-F238E27FC236}">
                <a16:creationId xmlns:a16="http://schemas.microsoft.com/office/drawing/2014/main" id="{F9654C8E-9AB3-E728-FA63-1CABDD36B941}"/>
              </a:ext>
            </a:extLst>
          </p:cNvPr>
          <p:cNvSpPr>
            <a:spLocks noGrp="1"/>
          </p:cNvSpPr>
          <p:nvPr>
            <p:ph sz="quarter" idx="12" hasCustomPrompt="1"/>
          </p:nvPr>
        </p:nvSpPr>
        <p:spPr>
          <a:xfrm>
            <a:off x="1785937" y="2843213"/>
            <a:ext cx="3164305" cy="2929081"/>
          </a:xfrm>
          <a:prstGeom prst="rect">
            <a:avLst/>
          </a:prstGeom>
        </p:spPr>
        <p:txBody>
          <a:bodyPr lIns="0" rIns="0"/>
          <a:lstStyle>
            <a:lvl1pPr>
              <a:defRPr cap="none">
                <a:solidFill>
                  <a:schemeClr val="bg1"/>
                </a:solidFill>
                <a:latin typeface="+mn-lt"/>
              </a:defRPr>
            </a:lvl1pPr>
            <a:lvl2pPr>
              <a:defRPr b="0">
                <a:solidFill>
                  <a:schemeClr val="bg1"/>
                </a:solidFill>
                <a:latin typeface="+mn-lt"/>
              </a:defRPr>
            </a:lvl2pPr>
            <a:lvl3pPr>
              <a:defRPr sz="1600">
                <a:solidFill>
                  <a:schemeClr val="bg1"/>
                </a:solidFill>
              </a:defRPr>
            </a:lvl3pPr>
            <a:lvl4pPr>
              <a:defRPr sz="1600">
                <a:solidFill>
                  <a:schemeClr val="bg1"/>
                </a:solidFill>
              </a:defRPr>
            </a:lvl4pPr>
            <a:lvl5pPr>
              <a:defRPr sz="1400">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3">
            <a:extLst>
              <a:ext uri="{FF2B5EF4-FFF2-40B4-BE49-F238E27FC236}">
                <a16:creationId xmlns:a16="http://schemas.microsoft.com/office/drawing/2014/main" id="{800D43A8-3A2F-3192-C852-FB30B45286C1}"/>
              </a:ext>
            </a:extLst>
          </p:cNvPr>
          <p:cNvSpPr>
            <a:spLocks noGrp="1"/>
          </p:cNvSpPr>
          <p:nvPr>
            <p:ph sz="quarter" idx="13" hasCustomPrompt="1"/>
          </p:nvPr>
        </p:nvSpPr>
        <p:spPr>
          <a:xfrm>
            <a:off x="7246520" y="2843213"/>
            <a:ext cx="3164305" cy="2929081"/>
          </a:xfrm>
          <a:prstGeom prst="rect">
            <a:avLst/>
          </a:prstGeom>
        </p:spPr>
        <p:txBody>
          <a:bodyPr lIns="0" rIns="0"/>
          <a:lstStyle>
            <a:lvl1pPr>
              <a:defRPr cap="none">
                <a:solidFill>
                  <a:schemeClr val="tx1"/>
                </a:solidFill>
                <a:latin typeface="+mn-lt"/>
              </a:defRPr>
            </a:lvl1pPr>
            <a:lvl2pPr>
              <a:defRPr b="0">
                <a:solidFill>
                  <a:schemeClr val="tx1"/>
                </a:solidFill>
                <a:latin typeface="+mn-lt"/>
              </a:defRPr>
            </a:lvl2pPr>
            <a:lvl3pPr>
              <a:defRPr sz="1600">
                <a:solidFill>
                  <a:schemeClr val="tx1"/>
                </a:solidFill>
              </a:defRPr>
            </a:lvl3pPr>
            <a:lvl4pPr>
              <a:defRPr sz="1600">
                <a:solidFill>
                  <a:schemeClr val="tx1"/>
                </a:solidFill>
              </a:defRPr>
            </a:lvl4pPr>
            <a:lvl5pPr>
              <a:defRPr sz="1400">
                <a:solidFill>
                  <a:schemeClr val="tx1"/>
                </a:solidFill>
              </a:defRPr>
            </a:lvl5pPr>
            <a:lvl6pPr>
              <a:defRPr>
                <a:solidFill>
                  <a:schemeClr val="tx1"/>
                </a:solidFill>
              </a:defRPr>
            </a:lvl6pPr>
            <a:lvl7pPr>
              <a:buClr>
                <a:schemeClr val="tx1"/>
              </a:buClr>
              <a:defRPr>
                <a:solidFill>
                  <a:schemeClr val="tx1"/>
                </a:solidFill>
              </a:defRPr>
            </a:lvl7pPr>
            <a:lvl8pPr>
              <a:buClr>
                <a:schemeClr val="tx1"/>
              </a:buClr>
              <a:defRPr>
                <a:solidFill>
                  <a:schemeClr val="tx1"/>
                </a:solidFill>
              </a:defRPr>
            </a:lvl8pPr>
            <a:lvl9pPr>
              <a:defRPr>
                <a:solidFill>
                  <a:schemeClr val="tx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3" name="Subtitle 2">
            <a:extLst>
              <a:ext uri="{FF2B5EF4-FFF2-40B4-BE49-F238E27FC236}">
                <a16:creationId xmlns:a16="http://schemas.microsoft.com/office/drawing/2014/main" id="{7DD913B7-E809-59E2-A230-45EF28DF7ED7}"/>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4" name="Title 23">
            <a:extLst>
              <a:ext uri="{FF2B5EF4-FFF2-40B4-BE49-F238E27FC236}">
                <a16:creationId xmlns:a16="http://schemas.microsoft.com/office/drawing/2014/main" id="{6AA4A630-A27A-4E64-B21F-0D80FB335E10}"/>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25" name="Text Placeholder 24">
            <a:extLst>
              <a:ext uri="{FF2B5EF4-FFF2-40B4-BE49-F238E27FC236}">
                <a16:creationId xmlns:a16="http://schemas.microsoft.com/office/drawing/2014/main" id="{F609014A-9AF8-F1E2-E2DC-CC9BF800FE6A}"/>
              </a:ext>
            </a:extLst>
          </p:cNvPr>
          <p:cNvSpPr>
            <a:spLocks noGrp="1"/>
          </p:cNvSpPr>
          <p:nvPr>
            <p:ph type="body" sz="quarter" idx="14"/>
          </p:nvPr>
        </p:nvSpPr>
        <p:spPr>
          <a:xfrm>
            <a:off x="823913" y="1712119"/>
            <a:ext cx="4126329" cy="763588"/>
          </a:xfrm>
        </p:spPr>
        <p:txBody>
          <a:bodyPr anchor="b"/>
          <a:lstStyle>
            <a:lvl1pPr>
              <a:buNone/>
              <a:defRPr sz="32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Master text styles</a:t>
            </a:r>
          </a:p>
        </p:txBody>
      </p:sp>
      <p:sp>
        <p:nvSpPr>
          <p:cNvPr id="26" name="Text Placeholder 24">
            <a:extLst>
              <a:ext uri="{FF2B5EF4-FFF2-40B4-BE49-F238E27FC236}">
                <a16:creationId xmlns:a16="http://schemas.microsoft.com/office/drawing/2014/main" id="{7ED82902-E99C-CE36-5F72-463F2D2E1DC8}"/>
              </a:ext>
            </a:extLst>
          </p:cNvPr>
          <p:cNvSpPr>
            <a:spLocks noGrp="1"/>
          </p:cNvSpPr>
          <p:nvPr>
            <p:ph type="body" sz="quarter" idx="15"/>
          </p:nvPr>
        </p:nvSpPr>
        <p:spPr>
          <a:xfrm>
            <a:off x="6284496" y="1712119"/>
            <a:ext cx="4126329" cy="763588"/>
          </a:xfrm>
        </p:spPr>
        <p:txBody>
          <a:bodyPr anchor="b"/>
          <a:lstStyle>
            <a:lvl1pPr>
              <a:buNone/>
              <a:defRPr sz="32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Master text styles</a:t>
            </a:r>
          </a:p>
        </p:txBody>
      </p:sp>
      <p:sp>
        <p:nvSpPr>
          <p:cNvPr id="1507" name="Freeform 5">
            <a:extLst>
              <a:ext uri="{FF2B5EF4-FFF2-40B4-BE49-F238E27FC236}">
                <a16:creationId xmlns:a16="http://schemas.microsoft.com/office/drawing/2014/main" id="{27FEA0E9-A878-177B-9362-EF3CE2914C50}"/>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508" name="TextBox 1507">
            <a:extLst>
              <a:ext uri="{FF2B5EF4-FFF2-40B4-BE49-F238E27FC236}">
                <a16:creationId xmlns:a16="http://schemas.microsoft.com/office/drawing/2014/main" id="{03FEF530-D434-888A-2EF9-FD16819E2FF2}"/>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509" name="TextBox 1508">
            <a:extLst>
              <a:ext uri="{FF2B5EF4-FFF2-40B4-BE49-F238E27FC236}">
                <a16:creationId xmlns:a16="http://schemas.microsoft.com/office/drawing/2014/main" id="{AF82C20F-7DC5-21C4-441A-092844150874}"/>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487413398"/>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Chart with supporting text righ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0"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553982"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8" name="Freeform 5">
            <a:extLst>
              <a:ext uri="{FF2B5EF4-FFF2-40B4-BE49-F238E27FC236}">
                <a16:creationId xmlns:a16="http://schemas.microsoft.com/office/drawing/2014/main" id="{2DE454D7-1B44-056A-A8EE-1BE17D9CEBF8}"/>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4" name="Footer Placeholder 2">
            <a:extLst>
              <a:ext uri="{FF2B5EF4-FFF2-40B4-BE49-F238E27FC236}">
                <a16:creationId xmlns:a16="http://schemas.microsoft.com/office/drawing/2014/main" id="{16EB3883-494B-C23E-5452-3B07D2154E28}"/>
              </a:ext>
            </a:extLst>
          </p:cNvPr>
          <p:cNvSpPr>
            <a:spLocks noGrp="1"/>
          </p:cNvSpPr>
          <p:nvPr>
            <p:ph type="ftr" sz="quarter" idx="14"/>
          </p:nvPr>
        </p:nvSpPr>
        <p:spPr>
          <a:xfrm>
            <a:off x="6577013" y="6555628"/>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7" name="Title 1">
            <a:extLst>
              <a:ext uri="{FF2B5EF4-FFF2-40B4-BE49-F238E27FC236}">
                <a16:creationId xmlns:a16="http://schemas.microsoft.com/office/drawing/2014/main" id="{BBFF70F3-7D39-C8F1-A5E6-2560EEA9DFB2}"/>
              </a:ext>
            </a:extLst>
          </p:cNvPr>
          <p:cNvSpPr>
            <a:spLocks noGrp="1"/>
          </p:cNvSpPr>
          <p:nvPr>
            <p:ph type="title"/>
          </p:nvPr>
        </p:nvSpPr>
        <p:spPr>
          <a:xfrm>
            <a:off x="6929971" y="2315984"/>
            <a:ext cx="4803854" cy="1019382"/>
          </a:xfrm>
        </p:spPr>
        <p:txBody>
          <a:bodyPr/>
          <a:lstStyle>
            <a:lvl1pPr>
              <a:lnSpc>
                <a:spcPct val="92000"/>
              </a:lnSpc>
              <a:defRPr sz="3600"/>
            </a:lvl1pPr>
          </a:lstStyle>
          <a:p>
            <a:r>
              <a:rPr lang="en-US" dirty="0"/>
              <a:t>Click to edit Master title style</a:t>
            </a:r>
          </a:p>
        </p:txBody>
      </p:sp>
      <p:sp>
        <p:nvSpPr>
          <p:cNvPr id="18" name="Subtitle 2">
            <a:extLst>
              <a:ext uri="{FF2B5EF4-FFF2-40B4-BE49-F238E27FC236}">
                <a16:creationId xmlns:a16="http://schemas.microsoft.com/office/drawing/2014/main" id="{C766344F-D533-05E6-90AB-69D4F17FDC5E}"/>
              </a:ext>
            </a:extLst>
          </p:cNvPr>
          <p:cNvSpPr>
            <a:spLocks noGrp="1"/>
          </p:cNvSpPr>
          <p:nvPr>
            <p:ph type="subTitle" idx="10"/>
          </p:nvPr>
        </p:nvSpPr>
        <p:spPr>
          <a:xfrm>
            <a:off x="6937296" y="349345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Content Placeholder 10">
            <a:extLst>
              <a:ext uri="{FF2B5EF4-FFF2-40B4-BE49-F238E27FC236}">
                <a16:creationId xmlns:a16="http://schemas.microsoft.com/office/drawing/2014/main" id="{2231CAA3-D0E7-5E6C-A2AC-30E9E802301D}"/>
              </a:ext>
            </a:extLst>
          </p:cNvPr>
          <p:cNvSpPr>
            <a:spLocks noGrp="1"/>
          </p:cNvSpPr>
          <p:nvPr>
            <p:ph sz="quarter" idx="15"/>
          </p:nvPr>
        </p:nvSpPr>
        <p:spPr>
          <a:xfrm>
            <a:off x="748018" y="800071"/>
            <a:ext cx="4712676" cy="525785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982393171"/>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Chart with supporting text lef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5983288"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6537270"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2" name="Footer Placeholder 2">
            <a:extLst>
              <a:ext uri="{FF2B5EF4-FFF2-40B4-BE49-F238E27FC236}">
                <a16:creationId xmlns:a16="http://schemas.microsoft.com/office/drawing/2014/main" id="{1D4423EF-3778-C9FA-F44C-3E4E7AC0A500}"/>
              </a:ext>
            </a:extLst>
          </p:cNvPr>
          <p:cNvSpPr>
            <a:spLocks noGrp="1"/>
          </p:cNvSpPr>
          <p:nvPr>
            <p:ph type="ftr" sz="quarter" idx="14"/>
          </p:nvPr>
        </p:nvSpPr>
        <p:spPr>
          <a:xfrm>
            <a:off x="1019487" y="6566446"/>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Title 1">
            <a:extLst>
              <a:ext uri="{FF2B5EF4-FFF2-40B4-BE49-F238E27FC236}">
                <a16:creationId xmlns:a16="http://schemas.microsoft.com/office/drawing/2014/main" id="{70CCD378-E599-D68F-4513-5B50B9FF0318}"/>
              </a:ext>
            </a:extLst>
          </p:cNvPr>
          <p:cNvSpPr>
            <a:spLocks noGrp="1"/>
          </p:cNvSpPr>
          <p:nvPr>
            <p:ph type="title"/>
          </p:nvPr>
        </p:nvSpPr>
        <p:spPr>
          <a:xfrm>
            <a:off x="443446" y="2330574"/>
            <a:ext cx="4803854" cy="1019382"/>
          </a:xfrm>
        </p:spPr>
        <p:txBody>
          <a:bodyPr/>
          <a:lstStyle>
            <a:lvl1pPr>
              <a:lnSpc>
                <a:spcPct val="92000"/>
              </a:lnSpc>
              <a:defRPr sz="3600"/>
            </a:lvl1pPr>
          </a:lstStyle>
          <a:p>
            <a:r>
              <a:rPr lang="en-US" dirty="0"/>
              <a:t>Click to edit Master title style</a:t>
            </a:r>
          </a:p>
        </p:txBody>
      </p:sp>
      <p:sp>
        <p:nvSpPr>
          <p:cNvPr id="10" name="Subtitle 2">
            <a:extLst>
              <a:ext uri="{FF2B5EF4-FFF2-40B4-BE49-F238E27FC236}">
                <a16:creationId xmlns:a16="http://schemas.microsoft.com/office/drawing/2014/main" id="{DBFCD7EE-5BD9-2D9B-DCB7-E7660482A88C}"/>
              </a:ext>
            </a:extLst>
          </p:cNvPr>
          <p:cNvSpPr>
            <a:spLocks noGrp="1"/>
          </p:cNvSpPr>
          <p:nvPr>
            <p:ph type="subTitle" idx="10"/>
          </p:nvPr>
        </p:nvSpPr>
        <p:spPr>
          <a:xfrm>
            <a:off x="450771" y="350804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1" name="Content Placeholder 10">
            <a:extLst>
              <a:ext uri="{FF2B5EF4-FFF2-40B4-BE49-F238E27FC236}">
                <a16:creationId xmlns:a16="http://schemas.microsoft.com/office/drawing/2014/main" id="{E181E957-E135-44B8-44CA-3CFA07E40E97}"/>
              </a:ext>
            </a:extLst>
          </p:cNvPr>
          <p:cNvSpPr>
            <a:spLocks noGrp="1"/>
          </p:cNvSpPr>
          <p:nvPr>
            <p:ph sz="quarter" idx="15"/>
          </p:nvPr>
        </p:nvSpPr>
        <p:spPr>
          <a:xfrm>
            <a:off x="6731306" y="800071"/>
            <a:ext cx="4712676" cy="525785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TextBox 11">
            <a:extLst>
              <a:ext uri="{FF2B5EF4-FFF2-40B4-BE49-F238E27FC236}">
                <a16:creationId xmlns:a16="http://schemas.microsoft.com/office/drawing/2014/main" id="{1F6EAFA2-AA20-D810-E220-052CD10EDD60}"/>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3" name="TextBox 12">
            <a:extLst>
              <a:ext uri="{FF2B5EF4-FFF2-40B4-BE49-F238E27FC236}">
                <a16:creationId xmlns:a16="http://schemas.microsoft.com/office/drawing/2014/main" id="{F8F36F10-D621-0E35-7D2D-51552EDF143E}"/>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2877861986"/>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showMasterSp="0" preserve="1">
  <p:cSld name="Navy Large Stat">
    <p:bg>
      <p:bgPr>
        <a:solidFill>
          <a:schemeClr val="tx1"/>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572FF612-EE65-1C17-62C7-CA20D470AA84}"/>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a:prstGeom prst="rect">
            <a:avLst/>
          </a:prstGeom>
        </p:spPr>
        <p:txBody>
          <a:bodyPr/>
          <a:lstStyle>
            <a:lvl1pPr marL="0" indent="0">
              <a:buNone/>
              <a:defRPr sz="19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013" y="1915758"/>
            <a:ext cx="4791908" cy="1368323"/>
          </a:xfrm>
          <a:prstGeom prst="rect">
            <a:avLst/>
          </a:prstGeom>
        </p:spPr>
        <p:txBody>
          <a:bodyPr wrap="square">
            <a:spAutoFit/>
          </a:bodyPr>
          <a:lstStyle>
            <a:lvl1pPr marL="0" indent="0">
              <a:defRPr sz="4000">
                <a:solidFill>
                  <a:schemeClr val="bg1"/>
                </a:solidFill>
              </a:defRPr>
            </a:lvl1pPr>
            <a:lvl2pPr>
              <a:lnSpc>
                <a:spcPct val="102000"/>
              </a:lnSpc>
              <a:defRPr lang="en-US" sz="18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
        <p:nvSpPr>
          <p:cNvPr id="4" name="TextBox 3">
            <a:extLst>
              <a:ext uri="{FF2B5EF4-FFF2-40B4-BE49-F238E27FC236}">
                <a16:creationId xmlns:a16="http://schemas.microsoft.com/office/drawing/2014/main" id="{F30F21B7-148C-9AA6-32D9-14162AB530E0}"/>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1489597346"/>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showMasterSp="0" preserve="1">
  <p:cSld name="Blue Large Stat">
    <p:bg>
      <p:bgPr>
        <a:solidFill>
          <a:schemeClr val="accent2"/>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EA595FE4-B137-A55E-844A-A6EEEADA26A6}"/>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a:prstGeom prst="rect">
            <a:avLst/>
          </a:prstGeom>
        </p:spPr>
        <p:txBody>
          <a:bodyPr/>
          <a:lstStyle>
            <a:lvl1pPr marL="0" indent="0">
              <a:buNone/>
              <a:defRPr sz="19700" spc="-600" baseline="0">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846" y="1915758"/>
            <a:ext cx="4791075" cy="1374543"/>
          </a:xfrm>
          <a:prstGeom prst="rect">
            <a:avLst/>
          </a:prstGeom>
        </p:spPr>
        <p:txBody>
          <a:bodyPr>
            <a:spAutoFit/>
          </a:bodyPr>
          <a:lstStyle>
            <a:lvl1pPr marL="0" indent="0">
              <a:defRPr sz="4000">
                <a:solidFill>
                  <a:schemeClr val="bg1"/>
                </a:solidFill>
              </a:defRPr>
            </a:lvl1pPr>
            <a:lvl2pPr>
              <a:lnSpc>
                <a:spcPct val="102000"/>
              </a:lnSpc>
              <a:defRPr lang="en-US" sz="18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
        <p:nvSpPr>
          <p:cNvPr id="4" name="TextBox 3">
            <a:extLst>
              <a:ext uri="{FF2B5EF4-FFF2-40B4-BE49-F238E27FC236}">
                <a16:creationId xmlns:a16="http://schemas.microsoft.com/office/drawing/2014/main" id="{F5F36035-3E74-7530-1708-3458BDE79221}"/>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104185765"/>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p:cSld name="White Large Stat">
    <p:bg>
      <p:bgPr>
        <a:solidFill>
          <a:schemeClr val="bg1"/>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49AD618B-E036-D411-A404-F22CEC892FD8}"/>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a:prstGeom prst="rect">
            <a:avLst/>
          </a:prstGeom>
        </p:spPr>
        <p:txBody>
          <a:bodyPr/>
          <a:lstStyle>
            <a:lvl1pPr marL="0" indent="0">
              <a:buNone/>
              <a:defRPr sz="19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846" y="1915758"/>
            <a:ext cx="4791075" cy="1374543"/>
          </a:xfrm>
          <a:prstGeom prst="rect">
            <a:avLst/>
          </a:prstGeom>
        </p:spPr>
        <p:txBody>
          <a:bodyPr wrap="square">
            <a:spAutoFit/>
          </a:bodyPr>
          <a:lstStyle>
            <a:lvl1pPr marL="0" indent="0">
              <a:defRPr sz="4000">
                <a:solidFill>
                  <a:schemeClr val="tx1"/>
                </a:solidFill>
              </a:defRPr>
            </a:lvl1pPr>
            <a:lvl2pPr>
              <a:lnSpc>
                <a:spcPct val="102000"/>
              </a:lnSpc>
              <a:defRPr lang="en-US" sz="1800" b="0" kern="1200" dirty="0" smtClean="0">
                <a:solidFill>
                  <a:schemeClr val="tx1"/>
                </a:solidFill>
                <a:latin typeface="+mn-lt"/>
                <a:ea typeface="+mn-ea"/>
                <a:cs typeface="+mn-cs"/>
              </a:defRPr>
            </a:lvl2pPr>
            <a:lvl3pPr marL="0" indent="0">
              <a:buFont typeface="Calibri" panose="020F0502020204030204" pitchFamily="34" charset="0"/>
              <a:buChar char="​"/>
              <a:defRPr>
                <a:solidFill>
                  <a:schemeClr val="tx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2984799765"/>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showMasterSp="0" preserve="1">
  <p:cSld name="Navy Two Stat">
    <p:bg>
      <p:bgPr>
        <a:solidFill>
          <a:schemeClr val="tx1"/>
        </a:solidFill>
        <a:effectLst/>
      </p:bgPr>
    </p:bg>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DB590344-1CB0-7D6E-2D31-10F128420719}"/>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2" name="Text Placeholder 17">
            <a:extLst>
              <a:ext uri="{FF2B5EF4-FFF2-40B4-BE49-F238E27FC236}">
                <a16:creationId xmlns:a16="http://schemas.microsoft.com/office/drawing/2014/main" id="{99AB62A8-3F89-F265-0021-D85C03EBFDEB}"/>
              </a:ext>
            </a:extLst>
          </p:cNvPr>
          <p:cNvSpPr>
            <a:spLocks noGrp="1"/>
          </p:cNvSpPr>
          <p:nvPr>
            <p:ph type="body" sz="quarter" idx="10" hasCustomPrompt="1"/>
          </p:nvPr>
        </p:nvSpPr>
        <p:spPr>
          <a:xfrm>
            <a:off x="1181100" y="516150"/>
            <a:ext cx="4438650" cy="2425274"/>
          </a:xfrm>
          <a:prstGeom prst="rect">
            <a:avLst/>
          </a:prstGeom>
        </p:spPr>
        <p:txBody>
          <a:bodyPr anchor="b"/>
          <a:lstStyle>
            <a:lvl1pPr marL="0" indent="0">
              <a:buNone/>
              <a:defRPr sz="164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4" name="Text Placeholder 23">
            <a:extLst>
              <a:ext uri="{FF2B5EF4-FFF2-40B4-BE49-F238E27FC236}">
                <a16:creationId xmlns:a16="http://schemas.microsoft.com/office/drawing/2014/main" id="{20FA1D9A-A503-3428-9160-22750B281A52}"/>
              </a:ext>
            </a:extLst>
          </p:cNvPr>
          <p:cNvSpPr>
            <a:spLocks noGrp="1"/>
          </p:cNvSpPr>
          <p:nvPr>
            <p:ph type="body" sz="quarter" idx="11"/>
          </p:nvPr>
        </p:nvSpPr>
        <p:spPr>
          <a:xfrm>
            <a:off x="5998126" y="1812638"/>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8" name="Text Placeholder 17">
            <a:extLst>
              <a:ext uri="{FF2B5EF4-FFF2-40B4-BE49-F238E27FC236}">
                <a16:creationId xmlns:a16="http://schemas.microsoft.com/office/drawing/2014/main" id="{5AECACCC-2B06-099B-4AD2-D595F7EF7F79}"/>
              </a:ext>
            </a:extLst>
          </p:cNvPr>
          <p:cNvSpPr>
            <a:spLocks noGrp="1"/>
          </p:cNvSpPr>
          <p:nvPr>
            <p:ph type="body" sz="quarter" idx="12" hasCustomPrompt="1"/>
          </p:nvPr>
        </p:nvSpPr>
        <p:spPr>
          <a:xfrm>
            <a:off x="1181100" y="3200859"/>
            <a:ext cx="4438650" cy="2425274"/>
          </a:xfrm>
          <a:prstGeom prst="rect">
            <a:avLst/>
          </a:prstGeom>
        </p:spPr>
        <p:txBody>
          <a:bodyPr anchor="b"/>
          <a:lstStyle>
            <a:lvl1pPr marL="0" indent="0">
              <a:buNone/>
              <a:defRPr sz="16400" spc="-600" baseline="0">
                <a:solidFill>
                  <a:schemeClr val="accent3"/>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0" name="Text Placeholder 23">
            <a:extLst>
              <a:ext uri="{FF2B5EF4-FFF2-40B4-BE49-F238E27FC236}">
                <a16:creationId xmlns:a16="http://schemas.microsoft.com/office/drawing/2014/main" id="{C8F6B1ED-2003-BBB0-37D3-B1E4C4A342B8}"/>
              </a:ext>
            </a:extLst>
          </p:cNvPr>
          <p:cNvSpPr>
            <a:spLocks noGrp="1"/>
          </p:cNvSpPr>
          <p:nvPr>
            <p:ph type="body" sz="quarter" idx="13"/>
          </p:nvPr>
        </p:nvSpPr>
        <p:spPr>
          <a:xfrm>
            <a:off x="5998126" y="4501235"/>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11" name="TextBox 10">
            <a:extLst>
              <a:ext uri="{FF2B5EF4-FFF2-40B4-BE49-F238E27FC236}">
                <a16:creationId xmlns:a16="http://schemas.microsoft.com/office/drawing/2014/main" id="{5E5F0055-D8EA-2D2E-38C3-DDF988B72B96}"/>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105006277"/>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showMasterSp="0" preserve="1">
  <p:cSld name="Navy Three Stat">
    <p:bg>
      <p:bgPr>
        <a:solidFill>
          <a:schemeClr val="tx1"/>
        </a:solidFill>
        <a:effectLst/>
      </p:bgPr>
    </p:bg>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DB590344-1CB0-7D6E-2D31-10F128420719}"/>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2" name="Text Placeholder 17">
            <a:extLst>
              <a:ext uri="{FF2B5EF4-FFF2-40B4-BE49-F238E27FC236}">
                <a16:creationId xmlns:a16="http://schemas.microsoft.com/office/drawing/2014/main" id="{99AB62A8-3F89-F265-0021-D85C03EBFDEB}"/>
              </a:ext>
            </a:extLst>
          </p:cNvPr>
          <p:cNvSpPr>
            <a:spLocks noGrp="1"/>
          </p:cNvSpPr>
          <p:nvPr>
            <p:ph type="body" sz="quarter" idx="10" hasCustomPrompt="1"/>
          </p:nvPr>
        </p:nvSpPr>
        <p:spPr>
          <a:xfrm>
            <a:off x="1148832" y="631763"/>
            <a:ext cx="4105793" cy="1623965"/>
          </a:xfrm>
          <a:prstGeom prst="rect">
            <a:avLst/>
          </a:prstGeom>
        </p:spPr>
        <p:txBody>
          <a:bodyPr/>
          <a:lstStyle>
            <a:lvl1pPr marL="0" indent="0">
              <a:buNone/>
              <a:defRPr sz="13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4" name="Text Placeholder 23">
            <a:extLst>
              <a:ext uri="{FF2B5EF4-FFF2-40B4-BE49-F238E27FC236}">
                <a16:creationId xmlns:a16="http://schemas.microsoft.com/office/drawing/2014/main" id="{20FA1D9A-A503-3428-9160-22750B281A52}"/>
              </a:ext>
            </a:extLst>
          </p:cNvPr>
          <p:cNvSpPr>
            <a:spLocks noGrp="1"/>
          </p:cNvSpPr>
          <p:nvPr>
            <p:ph type="body" sz="quarter" idx="11"/>
          </p:nvPr>
        </p:nvSpPr>
        <p:spPr>
          <a:xfrm>
            <a:off x="5619750" y="1279603"/>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8" name="Text Placeholder 17">
            <a:extLst>
              <a:ext uri="{FF2B5EF4-FFF2-40B4-BE49-F238E27FC236}">
                <a16:creationId xmlns:a16="http://schemas.microsoft.com/office/drawing/2014/main" id="{5AECACCC-2B06-099B-4AD2-D595F7EF7F79}"/>
              </a:ext>
            </a:extLst>
          </p:cNvPr>
          <p:cNvSpPr>
            <a:spLocks noGrp="1"/>
          </p:cNvSpPr>
          <p:nvPr>
            <p:ph type="body" sz="quarter" idx="12" hasCustomPrompt="1"/>
          </p:nvPr>
        </p:nvSpPr>
        <p:spPr>
          <a:xfrm>
            <a:off x="1181100" y="2541791"/>
            <a:ext cx="4105793" cy="1623965"/>
          </a:xfrm>
          <a:prstGeom prst="rect">
            <a:avLst/>
          </a:prstGeom>
        </p:spPr>
        <p:txBody>
          <a:bodyPr/>
          <a:lstStyle>
            <a:lvl1pPr marL="0" indent="0">
              <a:buNone/>
              <a:defRPr sz="13700" spc="-600" baseline="0">
                <a:solidFill>
                  <a:schemeClr val="accent3"/>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0" name="Text Placeholder 23">
            <a:extLst>
              <a:ext uri="{FF2B5EF4-FFF2-40B4-BE49-F238E27FC236}">
                <a16:creationId xmlns:a16="http://schemas.microsoft.com/office/drawing/2014/main" id="{C8F6B1ED-2003-BBB0-37D3-B1E4C4A342B8}"/>
              </a:ext>
            </a:extLst>
          </p:cNvPr>
          <p:cNvSpPr>
            <a:spLocks noGrp="1"/>
          </p:cNvSpPr>
          <p:nvPr>
            <p:ph type="body" sz="quarter" idx="13"/>
          </p:nvPr>
        </p:nvSpPr>
        <p:spPr>
          <a:xfrm>
            <a:off x="5619750" y="3187726"/>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11" name="TextBox 10">
            <a:extLst>
              <a:ext uri="{FF2B5EF4-FFF2-40B4-BE49-F238E27FC236}">
                <a16:creationId xmlns:a16="http://schemas.microsoft.com/office/drawing/2014/main" id="{5E5F0055-D8EA-2D2E-38C3-DDF988B72B96}"/>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3" name="Text Placeholder 17">
            <a:extLst>
              <a:ext uri="{FF2B5EF4-FFF2-40B4-BE49-F238E27FC236}">
                <a16:creationId xmlns:a16="http://schemas.microsoft.com/office/drawing/2014/main" id="{44F85165-57DE-88B4-9A7E-D027A94677F7}"/>
              </a:ext>
            </a:extLst>
          </p:cNvPr>
          <p:cNvSpPr>
            <a:spLocks noGrp="1"/>
          </p:cNvSpPr>
          <p:nvPr>
            <p:ph type="body" sz="quarter" idx="14" hasCustomPrompt="1"/>
          </p:nvPr>
        </p:nvSpPr>
        <p:spPr>
          <a:xfrm>
            <a:off x="1181100" y="4451819"/>
            <a:ext cx="4105793" cy="1623965"/>
          </a:xfrm>
          <a:prstGeom prst="rect">
            <a:avLst/>
          </a:prstGeom>
        </p:spPr>
        <p:txBody>
          <a:bodyPr/>
          <a:lstStyle>
            <a:lvl1pPr marL="0" indent="0">
              <a:buNone/>
              <a:defRPr sz="13700" spc="-600" baseline="0">
                <a:solidFill>
                  <a:schemeClr val="accent4"/>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2" name="Text Placeholder 23">
            <a:extLst>
              <a:ext uri="{FF2B5EF4-FFF2-40B4-BE49-F238E27FC236}">
                <a16:creationId xmlns:a16="http://schemas.microsoft.com/office/drawing/2014/main" id="{CA979998-51D4-B362-C162-C585DCCE3AC1}"/>
              </a:ext>
            </a:extLst>
          </p:cNvPr>
          <p:cNvSpPr>
            <a:spLocks noGrp="1"/>
          </p:cNvSpPr>
          <p:nvPr>
            <p:ph type="body" sz="quarter" idx="15"/>
          </p:nvPr>
        </p:nvSpPr>
        <p:spPr>
          <a:xfrm>
            <a:off x="5619750" y="5096178"/>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Tree>
    <p:extLst>
      <p:ext uri="{BB962C8B-B14F-4D97-AF65-F5344CB8AC3E}">
        <p14:creationId xmlns:p14="http://schemas.microsoft.com/office/powerpoint/2010/main" val="688211718"/>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p:cSld name="Large Quote or Statement with Image">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9FA361E3-1026-09F3-BE3F-63F4B025E105}"/>
              </a:ext>
            </a:extLst>
          </p:cNvPr>
          <p:cNvPicPr>
            <a:picLocks noChangeAspect="1"/>
          </p:cNvPicPr>
          <p:nvPr/>
        </p:nvPicPr>
        <p:blipFill>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6248029" y="457200"/>
            <a:ext cx="5493121" cy="5669280"/>
          </a:xfrm>
          <a:prstGeom prst="rect">
            <a:avLst/>
          </a:prstGeom>
        </p:spPr>
      </p:pic>
      <p:sp>
        <p:nvSpPr>
          <p:cNvPr id="5" name="Picture Placeholder 11">
            <a:extLst>
              <a:ext uri="{FF2B5EF4-FFF2-40B4-BE49-F238E27FC236}">
                <a16:creationId xmlns:a16="http://schemas.microsoft.com/office/drawing/2014/main" id="{BE360067-3A0E-F24C-12F0-D0AB0C326C48}"/>
              </a:ext>
            </a:extLst>
          </p:cNvPr>
          <p:cNvSpPr>
            <a:spLocks noGrp="1"/>
          </p:cNvSpPr>
          <p:nvPr>
            <p:ph type="pic" sz="quarter" idx="12" hasCustomPrompt="1"/>
          </p:nvPr>
        </p:nvSpPr>
        <p:spPr>
          <a:xfrm>
            <a:off x="6597186" y="896112"/>
            <a:ext cx="4794806" cy="4791456"/>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
        <p:nvSpPr>
          <p:cNvPr id="3" name="Footer Placeholder 2">
            <a:extLst>
              <a:ext uri="{FF2B5EF4-FFF2-40B4-BE49-F238E27FC236}">
                <a16:creationId xmlns:a16="http://schemas.microsoft.com/office/drawing/2014/main" id="{C4C22105-2460-6FA4-B80E-0ECD96837553}"/>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8" name="Text Placeholder 2">
            <a:extLst>
              <a:ext uri="{FF2B5EF4-FFF2-40B4-BE49-F238E27FC236}">
                <a16:creationId xmlns:a16="http://schemas.microsoft.com/office/drawing/2014/main" id="{8E727DE6-07AA-875A-3E95-38DC82815419}"/>
              </a:ext>
            </a:extLst>
          </p:cNvPr>
          <p:cNvSpPr>
            <a:spLocks noGrp="1"/>
          </p:cNvSpPr>
          <p:nvPr>
            <p:ph type="body" sz="quarter" idx="19"/>
          </p:nvPr>
        </p:nvSpPr>
        <p:spPr>
          <a:xfrm>
            <a:off x="457201" y="754062"/>
            <a:ext cx="5526087" cy="5075238"/>
          </a:xfrm>
          <a:prstGeom prst="rect">
            <a:avLst/>
          </a:prstGeom>
        </p:spPr>
        <p:txBody>
          <a:bodyPr/>
          <a:lstStyle>
            <a:lvl1pPr marL="0" indent="0">
              <a:defRPr sz="7200">
                <a:solidFill>
                  <a:schemeClr val="accent2"/>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950597461"/>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Image with supporting text righ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0"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553982"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8" name="Freeform 5">
            <a:extLst>
              <a:ext uri="{FF2B5EF4-FFF2-40B4-BE49-F238E27FC236}">
                <a16:creationId xmlns:a16="http://schemas.microsoft.com/office/drawing/2014/main" id="{2DE454D7-1B44-056A-A8EE-1BE17D9CEBF8}"/>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3" name="Picture Placeholder 5">
            <a:extLst>
              <a:ext uri="{FF2B5EF4-FFF2-40B4-BE49-F238E27FC236}">
                <a16:creationId xmlns:a16="http://schemas.microsoft.com/office/drawing/2014/main" id="{D04BDDF5-2E96-8C42-86C2-7E05DAAAC5AA}"/>
              </a:ext>
            </a:extLst>
          </p:cNvPr>
          <p:cNvSpPr>
            <a:spLocks noGrp="1"/>
          </p:cNvSpPr>
          <p:nvPr>
            <p:ph type="pic" sz="quarter" idx="15" hasCustomPrompt="1"/>
          </p:nvPr>
        </p:nvSpPr>
        <p:spPr>
          <a:xfrm>
            <a:off x="759527" y="1083564"/>
            <a:ext cx="4690872" cy="4690872"/>
          </a:xfrm>
          <a:prstGeom prst="ellipse">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14" name="Footer Placeholder 2">
            <a:extLst>
              <a:ext uri="{FF2B5EF4-FFF2-40B4-BE49-F238E27FC236}">
                <a16:creationId xmlns:a16="http://schemas.microsoft.com/office/drawing/2014/main" id="{16EB3883-494B-C23E-5452-3B07D2154E28}"/>
              </a:ext>
            </a:extLst>
          </p:cNvPr>
          <p:cNvSpPr>
            <a:spLocks noGrp="1"/>
          </p:cNvSpPr>
          <p:nvPr>
            <p:ph type="ftr" sz="quarter" idx="14"/>
          </p:nvPr>
        </p:nvSpPr>
        <p:spPr>
          <a:xfrm>
            <a:off x="6577013" y="6555628"/>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7" name="Title 1">
            <a:extLst>
              <a:ext uri="{FF2B5EF4-FFF2-40B4-BE49-F238E27FC236}">
                <a16:creationId xmlns:a16="http://schemas.microsoft.com/office/drawing/2014/main" id="{BBFF70F3-7D39-C8F1-A5E6-2560EEA9DFB2}"/>
              </a:ext>
            </a:extLst>
          </p:cNvPr>
          <p:cNvSpPr>
            <a:spLocks noGrp="1"/>
          </p:cNvSpPr>
          <p:nvPr>
            <p:ph type="title"/>
          </p:nvPr>
        </p:nvSpPr>
        <p:spPr>
          <a:xfrm>
            <a:off x="6929971" y="1972910"/>
            <a:ext cx="4803854" cy="1362456"/>
          </a:xfrm>
        </p:spPr>
        <p:txBody>
          <a:bodyPr/>
          <a:lstStyle/>
          <a:p>
            <a:r>
              <a:rPr lang="en-US" dirty="0"/>
              <a:t>Click to edit Master title style</a:t>
            </a:r>
          </a:p>
        </p:txBody>
      </p:sp>
      <p:sp>
        <p:nvSpPr>
          <p:cNvPr id="18" name="Subtitle 2">
            <a:extLst>
              <a:ext uri="{FF2B5EF4-FFF2-40B4-BE49-F238E27FC236}">
                <a16:creationId xmlns:a16="http://schemas.microsoft.com/office/drawing/2014/main" id="{C766344F-D533-05E6-90AB-69D4F17FDC5E}"/>
              </a:ext>
            </a:extLst>
          </p:cNvPr>
          <p:cNvSpPr>
            <a:spLocks noGrp="1"/>
          </p:cNvSpPr>
          <p:nvPr>
            <p:ph type="subTitle" idx="10"/>
          </p:nvPr>
        </p:nvSpPr>
        <p:spPr>
          <a:xfrm>
            <a:off x="6937296" y="349345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Tree>
    <p:extLst>
      <p:ext uri="{BB962C8B-B14F-4D97-AF65-F5344CB8AC3E}">
        <p14:creationId xmlns:p14="http://schemas.microsoft.com/office/powerpoint/2010/main" val="3469179589"/>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Image with supporting text lef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5983288"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6537270"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cstate="hqprint">
              <a:extLst>
                <a:ext uri="{28A0092B-C50C-407E-A947-70E740481C1C}">
                  <a14:useLocalDpi xmlns:a14="http://schemas.microsoft.com/office/drawing/2010/main"/>
                </a:ex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2" name="Footer Placeholder 2">
            <a:extLst>
              <a:ext uri="{FF2B5EF4-FFF2-40B4-BE49-F238E27FC236}">
                <a16:creationId xmlns:a16="http://schemas.microsoft.com/office/drawing/2014/main" id="{1D4423EF-3778-C9FA-F44C-3E4E7AC0A500}"/>
              </a:ext>
            </a:extLst>
          </p:cNvPr>
          <p:cNvSpPr>
            <a:spLocks noGrp="1"/>
          </p:cNvSpPr>
          <p:nvPr>
            <p:ph type="ftr" sz="quarter" idx="14"/>
          </p:nvPr>
        </p:nvSpPr>
        <p:spPr>
          <a:xfrm>
            <a:off x="1019487" y="6566446"/>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 name="Picture Placeholder 5">
            <a:extLst>
              <a:ext uri="{FF2B5EF4-FFF2-40B4-BE49-F238E27FC236}">
                <a16:creationId xmlns:a16="http://schemas.microsoft.com/office/drawing/2014/main" id="{EA2A9A59-B55B-C2C0-6772-698312179F32}"/>
              </a:ext>
            </a:extLst>
          </p:cNvPr>
          <p:cNvSpPr>
            <a:spLocks noGrp="1"/>
          </p:cNvSpPr>
          <p:nvPr>
            <p:ph type="pic" sz="quarter" idx="16" hasCustomPrompt="1"/>
          </p:nvPr>
        </p:nvSpPr>
        <p:spPr>
          <a:xfrm>
            <a:off x="6742208" y="1083564"/>
            <a:ext cx="4690872" cy="4690872"/>
          </a:xfrm>
          <a:prstGeom prst="ellipse">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9" name="Title 1">
            <a:extLst>
              <a:ext uri="{FF2B5EF4-FFF2-40B4-BE49-F238E27FC236}">
                <a16:creationId xmlns:a16="http://schemas.microsoft.com/office/drawing/2014/main" id="{70CCD378-E599-D68F-4513-5B50B9FF0318}"/>
              </a:ext>
            </a:extLst>
          </p:cNvPr>
          <p:cNvSpPr>
            <a:spLocks noGrp="1"/>
          </p:cNvSpPr>
          <p:nvPr>
            <p:ph type="title"/>
          </p:nvPr>
        </p:nvSpPr>
        <p:spPr>
          <a:xfrm>
            <a:off x="443446" y="1987500"/>
            <a:ext cx="4803854" cy="1362456"/>
          </a:xfrm>
        </p:spPr>
        <p:txBody>
          <a:bodyPr/>
          <a:lstStyle/>
          <a:p>
            <a:r>
              <a:rPr lang="en-US" dirty="0"/>
              <a:t>Click to edit Master title style</a:t>
            </a:r>
          </a:p>
        </p:txBody>
      </p:sp>
      <p:sp>
        <p:nvSpPr>
          <p:cNvPr id="10" name="Subtitle 2">
            <a:extLst>
              <a:ext uri="{FF2B5EF4-FFF2-40B4-BE49-F238E27FC236}">
                <a16:creationId xmlns:a16="http://schemas.microsoft.com/office/drawing/2014/main" id="{DBFCD7EE-5BD9-2D9B-DCB7-E7660482A88C}"/>
              </a:ext>
            </a:extLst>
          </p:cNvPr>
          <p:cNvSpPr>
            <a:spLocks noGrp="1"/>
          </p:cNvSpPr>
          <p:nvPr>
            <p:ph type="subTitle" idx="10"/>
          </p:nvPr>
        </p:nvSpPr>
        <p:spPr>
          <a:xfrm>
            <a:off x="450771" y="350804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5" name="TextBox 14">
            <a:extLst>
              <a:ext uri="{FF2B5EF4-FFF2-40B4-BE49-F238E27FC236}">
                <a16:creationId xmlns:a16="http://schemas.microsoft.com/office/drawing/2014/main" id="{F558E410-FF41-6E58-CD40-C864D1BA45C8}"/>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6" name="TextBox 15">
            <a:extLst>
              <a:ext uri="{FF2B5EF4-FFF2-40B4-BE49-F238E27FC236}">
                <a16:creationId xmlns:a16="http://schemas.microsoft.com/office/drawing/2014/main" id="{DBDA73C9-21BD-C7DA-6DE0-CB60881D5EDF}"/>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4063177307"/>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p:cSld name="Large Quote or Statement">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A0101F5D-E112-7CBD-8B48-3D090C82BA22}"/>
              </a:ext>
            </a:extLst>
          </p:cNvPr>
          <p:cNvPicPr>
            <a:picLocks noChangeAspect="1"/>
          </p:cNvPicPr>
          <p:nvPr/>
        </p:nvPicPr>
        <p:blipFill>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0" y="457200"/>
            <a:ext cx="3678497" cy="5669280"/>
          </a:xfrm>
          <a:prstGeom prst="rect">
            <a:avLst/>
          </a:prstGeom>
        </p:spPr>
      </p:pic>
      <p:sp>
        <p:nvSpPr>
          <p:cNvPr id="3" name="Footer Placeholder 2">
            <a:extLst>
              <a:ext uri="{FF2B5EF4-FFF2-40B4-BE49-F238E27FC236}">
                <a16:creationId xmlns:a16="http://schemas.microsoft.com/office/drawing/2014/main" id="{0E2B0079-43D9-7F61-3F39-C6030F620259}"/>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5" name="Text Placeholder 2">
            <a:extLst>
              <a:ext uri="{FF2B5EF4-FFF2-40B4-BE49-F238E27FC236}">
                <a16:creationId xmlns:a16="http://schemas.microsoft.com/office/drawing/2014/main" id="{AF43232B-D391-9946-C4E6-E1F09E8A5B91}"/>
              </a:ext>
            </a:extLst>
          </p:cNvPr>
          <p:cNvSpPr>
            <a:spLocks noGrp="1"/>
          </p:cNvSpPr>
          <p:nvPr>
            <p:ph type="body" sz="quarter" idx="19"/>
          </p:nvPr>
        </p:nvSpPr>
        <p:spPr>
          <a:xfrm>
            <a:off x="4067175" y="754062"/>
            <a:ext cx="7302500" cy="5075238"/>
          </a:xfrm>
          <a:prstGeom prst="rect">
            <a:avLst/>
          </a:prstGeom>
        </p:spPr>
        <p:txBody>
          <a:bodyPr/>
          <a:lstStyle>
            <a:lvl1pPr marL="0" indent="0">
              <a:defRPr sz="7200">
                <a:solidFill>
                  <a:schemeClr val="accent2"/>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38354396"/>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showMasterSp="0" preserve="1">
  <p:cSld name="Navy Large Quote or Statement with Image">
    <p:bg>
      <p:bgPr>
        <a:solidFill>
          <a:schemeClr val="tx1"/>
        </a:solidFill>
        <a:effectLst/>
      </p:bgPr>
    </p:bg>
    <p:spTree>
      <p:nvGrpSpPr>
        <p:cNvPr id="1" name=""/>
        <p:cNvGrpSpPr/>
        <p:nvPr/>
      </p:nvGrpSpPr>
      <p:grpSpPr>
        <a:xfrm>
          <a:off x="0" y="0"/>
          <a:ext cx="0" cy="0"/>
          <a:chOff x="0" y="0"/>
          <a:chExt cx="0" cy="0"/>
        </a:xfrm>
      </p:grpSpPr>
      <p:sp>
        <p:nvSpPr>
          <p:cNvPr id="2" name="Freeform 19">
            <a:extLst>
              <a:ext uri="{FF2B5EF4-FFF2-40B4-BE49-F238E27FC236}">
                <a16:creationId xmlns:a16="http://schemas.microsoft.com/office/drawing/2014/main" id="{008C38FA-B18B-E2BC-23D3-2D8A4DD2A130}"/>
              </a:ext>
            </a:extLst>
          </p:cNvPr>
          <p:cNvSpPr/>
          <p:nvPr userDrawn="1"/>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sp>
        <p:nvSpPr>
          <p:cNvPr id="7" name="TextBox 6">
            <a:extLst>
              <a:ext uri="{FF2B5EF4-FFF2-40B4-BE49-F238E27FC236}">
                <a16:creationId xmlns:a16="http://schemas.microsoft.com/office/drawing/2014/main" id="{0F7AD3C5-B41B-3B34-7093-0279A2C1E0A8}"/>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8" name="Footer Placeholder 2">
            <a:extLst>
              <a:ext uri="{FF2B5EF4-FFF2-40B4-BE49-F238E27FC236}">
                <a16:creationId xmlns:a16="http://schemas.microsoft.com/office/drawing/2014/main" id="{A8AC6729-7AE0-A7FD-4E4D-83759F2D03FD}"/>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4AC67EA8-6A02-A031-00AA-38048A6966C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3" name="Text Placeholder 2">
            <a:extLst>
              <a:ext uri="{FF2B5EF4-FFF2-40B4-BE49-F238E27FC236}">
                <a16:creationId xmlns:a16="http://schemas.microsoft.com/office/drawing/2014/main" id="{0807F631-F51C-8389-A4F1-978DFC279B13}"/>
              </a:ext>
            </a:extLst>
          </p:cNvPr>
          <p:cNvSpPr>
            <a:spLocks noGrp="1"/>
          </p:cNvSpPr>
          <p:nvPr>
            <p:ph type="body" sz="quarter" idx="19"/>
          </p:nvPr>
        </p:nvSpPr>
        <p:spPr>
          <a:xfrm>
            <a:off x="457200" y="754062"/>
            <a:ext cx="9953623" cy="5075238"/>
          </a:xfrm>
          <a:prstGeom prst="rect">
            <a:avLst/>
          </a:prstGeom>
        </p:spPr>
        <p:txBody>
          <a:bodyPr anchor="ctr"/>
          <a:lstStyle>
            <a:lvl1pPr marL="0" indent="0">
              <a:defRPr sz="7200">
                <a:solidFill>
                  <a:schemeClr val="bg1"/>
                </a:solidFill>
              </a:defRPr>
            </a:lvl1pPr>
            <a:lvl2pPr>
              <a:defRPr sz="2400" b="0">
                <a:solidFill>
                  <a:schemeClr val="accent2"/>
                </a:solidFill>
                <a:latin typeface="+mn-lt"/>
              </a:defRPr>
            </a:lvl2pPr>
            <a:lvl3pPr>
              <a:defRPr sz="1800">
                <a:solidFill>
                  <a:schemeClr val="accent2"/>
                </a:solidFill>
              </a:defRPr>
            </a:lvl3pPr>
            <a:lvl4pPr marL="0" indent="0">
              <a:spcBef>
                <a:spcPts val="600"/>
              </a:spcBef>
              <a:buFont typeface="Calibri" panose="020F0502020204030204" pitchFamily="34" charset="0"/>
              <a:buChar char="​"/>
              <a:defRPr sz="1800">
                <a:solidFill>
                  <a:schemeClr val="accent2"/>
                </a:solidFill>
              </a:defRPr>
            </a:lvl4pPr>
            <a:lvl5pPr marL="0" indent="0">
              <a:buFont typeface="Calibri" panose="020F0502020204030204" pitchFamily="34" charset="0"/>
              <a:buChar char="​"/>
              <a:defRPr>
                <a:solidFill>
                  <a:schemeClr val="accent2"/>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Box 3">
            <a:extLst>
              <a:ext uri="{FF2B5EF4-FFF2-40B4-BE49-F238E27FC236}">
                <a16:creationId xmlns:a16="http://schemas.microsoft.com/office/drawing/2014/main" id="{A30CAE6C-CCA7-E4EE-63E3-2399B64E0C76}"/>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384805319"/>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showMasterSp="0" preserve="1">
  <p:cSld name="Blue Large Quote or Statement with Image">
    <p:bg>
      <p:bgPr>
        <a:solidFill>
          <a:schemeClr val="accent2"/>
        </a:solidFill>
        <a:effectLst/>
      </p:bgPr>
    </p:bg>
    <p:spTree>
      <p:nvGrpSpPr>
        <p:cNvPr id="1" name=""/>
        <p:cNvGrpSpPr/>
        <p:nvPr/>
      </p:nvGrpSpPr>
      <p:grpSpPr>
        <a:xfrm>
          <a:off x="0" y="0"/>
          <a:ext cx="0" cy="0"/>
          <a:chOff x="0" y="0"/>
          <a:chExt cx="0" cy="0"/>
        </a:xfrm>
      </p:grpSpPr>
      <p:sp>
        <p:nvSpPr>
          <p:cNvPr id="2" name="Freeform 19">
            <a:extLst>
              <a:ext uri="{FF2B5EF4-FFF2-40B4-BE49-F238E27FC236}">
                <a16:creationId xmlns:a16="http://schemas.microsoft.com/office/drawing/2014/main" id="{B3AC160C-BDB1-C0DC-C9B6-746DDEEBC7DA}"/>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chemeClr val="tx1">
              <a:alpha val="22000"/>
            </a:schemeClr>
          </a:solidFill>
          <a:ln w="6350" cap="flat">
            <a:noFill/>
            <a:prstDash val="solid"/>
            <a:miter/>
          </a:ln>
        </p:spPr>
        <p:txBody>
          <a:bodyPr rtlCol="0" anchor="ctr"/>
          <a:lstStyle/>
          <a:p>
            <a:endParaRPr lang="en-US" dirty="0"/>
          </a:p>
        </p:txBody>
      </p:sp>
      <p:sp>
        <p:nvSpPr>
          <p:cNvPr id="5" name="TextBox 4">
            <a:extLst>
              <a:ext uri="{FF2B5EF4-FFF2-40B4-BE49-F238E27FC236}">
                <a16:creationId xmlns:a16="http://schemas.microsoft.com/office/drawing/2014/main" id="{40DF1438-F657-A0AC-EA36-AFF6AD092B4C}"/>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D38B5E32-5AED-3696-3A23-4FAFA74D78BE}"/>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8" name="Freeform 5">
            <a:extLst>
              <a:ext uri="{FF2B5EF4-FFF2-40B4-BE49-F238E27FC236}">
                <a16:creationId xmlns:a16="http://schemas.microsoft.com/office/drawing/2014/main" id="{2F19A5C5-5BC6-4510-055F-A7CB4C7F269F}"/>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6" name="Text Placeholder 2">
            <a:extLst>
              <a:ext uri="{FF2B5EF4-FFF2-40B4-BE49-F238E27FC236}">
                <a16:creationId xmlns:a16="http://schemas.microsoft.com/office/drawing/2014/main" id="{893805B3-EF0C-444E-8B4B-688BC4753000}"/>
              </a:ext>
            </a:extLst>
          </p:cNvPr>
          <p:cNvSpPr>
            <a:spLocks noGrp="1"/>
          </p:cNvSpPr>
          <p:nvPr>
            <p:ph type="body" sz="quarter" idx="19"/>
          </p:nvPr>
        </p:nvSpPr>
        <p:spPr>
          <a:xfrm>
            <a:off x="457200" y="754062"/>
            <a:ext cx="9953623" cy="5075238"/>
          </a:xfrm>
          <a:prstGeom prst="rect">
            <a:avLst/>
          </a:prstGeom>
        </p:spPr>
        <p:txBody>
          <a:bodyPr anchor="ctr"/>
          <a:lstStyle>
            <a:lvl1pPr marL="0" indent="0">
              <a:defRPr sz="7200">
                <a:solidFill>
                  <a:schemeClr val="bg1"/>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Box 3">
            <a:extLst>
              <a:ext uri="{FF2B5EF4-FFF2-40B4-BE49-F238E27FC236}">
                <a16:creationId xmlns:a16="http://schemas.microsoft.com/office/drawing/2014/main" id="{859F9316-6EC5-0DDD-B36E-8A39771BF882}"/>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85221416"/>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p:cSld name="Blank Layou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586C28A8-63AF-3024-10C7-A69E36E87EB6}"/>
              </a:ext>
            </a:extLst>
          </p:cNvPr>
          <p:cNvSpPr>
            <a:spLocks noGrp="1"/>
          </p:cNvSpPr>
          <p:nvPr>
            <p:ph type="ftr" sz="quarter" idx="10"/>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Tree>
    <p:extLst>
      <p:ext uri="{BB962C8B-B14F-4D97-AF65-F5344CB8AC3E}">
        <p14:creationId xmlns:p14="http://schemas.microsoft.com/office/powerpoint/2010/main" val="1607003512"/>
      </p:ext>
    </p:extLst>
  </p:cSld>
  <p:clrMapOvr>
    <a:masterClrMapping/>
  </p:clrMapOvr>
  <p:extLst>
    <p:ext uri="{DCECCB84-F9BA-43D5-87BE-67443E8EF086}">
      <p15:sldGuideLst xmlns:p15="http://schemas.microsoft.com/office/powerpoint/2012/main"/>
    </p:ext>
  </p:extLst>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p:cSld name="Closing ">
    <p:bg>
      <p:bgPr>
        <a:solidFill>
          <a:schemeClr val="tx1"/>
        </a:solidFill>
        <a:effectLst/>
      </p:bgPr>
    </p:bg>
    <p:spTree>
      <p:nvGrpSpPr>
        <p:cNvPr id="1" name=""/>
        <p:cNvGrpSpPr/>
        <p:nvPr/>
      </p:nvGrpSpPr>
      <p:grpSpPr>
        <a:xfrm>
          <a:off x="0" y="0"/>
          <a:ext cx="0" cy="0"/>
          <a:chOff x="0" y="0"/>
          <a:chExt cx="0" cy="0"/>
        </a:xfrm>
      </p:grpSpPr>
      <p:sp>
        <p:nvSpPr>
          <p:cNvPr id="7" name="Freeform 19">
            <a:extLst>
              <a:ext uri="{FF2B5EF4-FFF2-40B4-BE49-F238E27FC236}">
                <a16:creationId xmlns:a16="http://schemas.microsoft.com/office/drawing/2014/main" id="{B83A9B76-1C16-F4DF-59DA-204CFED1AF90}"/>
              </a:ext>
            </a:extLst>
          </p:cNvPr>
          <p:cNvSpPr/>
          <p:nvPr userDrawn="1"/>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grpSp>
        <p:nvGrpSpPr>
          <p:cNvPr id="4" name="Graphic 1164">
            <a:extLst>
              <a:ext uri="{FF2B5EF4-FFF2-40B4-BE49-F238E27FC236}">
                <a16:creationId xmlns:a16="http://schemas.microsoft.com/office/drawing/2014/main" id="{0B00E121-C6CE-65D1-E2F1-8185273DE9F1}"/>
              </a:ext>
            </a:extLst>
          </p:cNvPr>
          <p:cNvGrpSpPr/>
          <p:nvPr/>
        </p:nvGrpSpPr>
        <p:grpSpPr>
          <a:xfrm>
            <a:off x="1785938" y="457200"/>
            <a:ext cx="1919234" cy="440944"/>
            <a:chOff x="5082170" y="602010"/>
            <a:chExt cx="2868072" cy="658939"/>
          </a:xfrm>
          <a:solidFill>
            <a:srgbClr val="FFFFFF"/>
          </a:solidFill>
        </p:grpSpPr>
        <p:sp>
          <p:nvSpPr>
            <p:cNvPr id="5" name="Freeform 5">
              <a:extLst>
                <a:ext uri="{FF2B5EF4-FFF2-40B4-BE49-F238E27FC236}">
                  <a16:creationId xmlns:a16="http://schemas.microsoft.com/office/drawing/2014/main" id="{9008C2B3-844E-58B0-2B8F-C6F03DA0024E}"/>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6" name="Freeform 7">
              <a:extLst>
                <a:ext uri="{FF2B5EF4-FFF2-40B4-BE49-F238E27FC236}">
                  <a16:creationId xmlns:a16="http://schemas.microsoft.com/office/drawing/2014/main" id="{9A81B2B8-A233-89C2-59C1-6AB3463D0062}"/>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solidFill>
              <a:srgbClr val="FFFFFF"/>
            </a:solidFill>
            <a:ln w="9525" cap="flat">
              <a:noFill/>
              <a:prstDash val="solid"/>
              <a:miter/>
            </a:ln>
          </p:spPr>
          <p:txBody>
            <a:bodyPr rtlCol="0" anchor="ctr"/>
            <a:lstStyle/>
            <a:p>
              <a:endParaRPr lang="en-US" dirty="0"/>
            </a:p>
          </p:txBody>
        </p:sp>
      </p:grpSp>
      <p:sp>
        <p:nvSpPr>
          <p:cNvPr id="3" name="Text Placeholder 2">
            <a:extLst>
              <a:ext uri="{FF2B5EF4-FFF2-40B4-BE49-F238E27FC236}">
                <a16:creationId xmlns:a16="http://schemas.microsoft.com/office/drawing/2014/main" id="{CEF4BEF5-8A67-9F20-E722-0F7B741D0457}"/>
              </a:ext>
            </a:extLst>
          </p:cNvPr>
          <p:cNvSpPr>
            <a:spLocks noGrp="1"/>
          </p:cNvSpPr>
          <p:nvPr>
            <p:ph type="body" sz="quarter" idx="17"/>
          </p:nvPr>
        </p:nvSpPr>
        <p:spPr>
          <a:xfrm>
            <a:off x="1785938" y="2178008"/>
            <a:ext cx="9218611" cy="4475205"/>
          </a:xfrm>
          <a:prstGeom prst="rect">
            <a:avLst/>
          </a:prstGeom>
        </p:spPr>
        <p:txBody>
          <a:bodyPr/>
          <a:lstStyle>
            <a:lvl1pPr marL="0" indent="0">
              <a:defRPr sz="8000">
                <a:solidFill>
                  <a:schemeClr val="bg1"/>
                </a:solidFill>
              </a:defRPr>
            </a:lvl1pPr>
            <a:lvl2pPr>
              <a:defRPr sz="2400" b="0">
                <a:solidFill>
                  <a:schemeClr val="accent2"/>
                </a:solidFill>
                <a:latin typeface="+mn-lt"/>
              </a:defRPr>
            </a:lvl2pPr>
            <a:lvl3pPr>
              <a:defRPr sz="1800">
                <a:solidFill>
                  <a:schemeClr val="accent2"/>
                </a:solidFill>
              </a:defRPr>
            </a:lvl3pPr>
            <a:lvl4pPr marL="0" indent="0">
              <a:spcBef>
                <a:spcPts val="600"/>
              </a:spcBef>
              <a:buFont typeface="Calibri" panose="020F0502020204030204" pitchFamily="34" charset="0"/>
              <a:buChar char="​"/>
              <a:defRPr sz="1800">
                <a:solidFill>
                  <a:schemeClr val="accent2"/>
                </a:solidFill>
              </a:defRPr>
            </a:lvl4pPr>
            <a:lvl5pPr marL="0" indent="0">
              <a:buFont typeface="Calibri" panose="020F0502020204030204" pitchFamily="34" charset="0"/>
              <a:buChar char="​"/>
              <a:defRPr>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381113888"/>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showMasterSp="0" preserve="1">
  <p:cSld name="End Slide">
    <p:bg>
      <p:bgPr>
        <a:solidFill>
          <a:schemeClr val="tx1"/>
        </a:solidFill>
        <a:effectLst/>
      </p:bgPr>
    </p:bg>
    <p:spTree>
      <p:nvGrpSpPr>
        <p:cNvPr id="1" name=""/>
        <p:cNvGrpSpPr/>
        <p:nvPr/>
      </p:nvGrpSpPr>
      <p:grpSpPr>
        <a:xfrm>
          <a:off x="0" y="0"/>
          <a:ext cx="0" cy="0"/>
          <a:chOff x="0" y="0"/>
          <a:chExt cx="0" cy="0"/>
        </a:xfrm>
      </p:grpSpPr>
      <p:sp>
        <p:nvSpPr>
          <p:cNvPr id="5" name="Freeform 5">
            <a:extLst>
              <a:ext uri="{FF2B5EF4-FFF2-40B4-BE49-F238E27FC236}">
                <a16:creationId xmlns:a16="http://schemas.microsoft.com/office/drawing/2014/main" id="{56FDF35A-1521-C7AE-887C-455E6C0D7B2B}"/>
              </a:ext>
            </a:extLst>
          </p:cNvPr>
          <p:cNvSpPr>
            <a:spLocks noChangeAspect="1"/>
          </p:cNvSpPr>
          <p:nvPr/>
        </p:nvSpPr>
        <p:spPr>
          <a:xfrm>
            <a:off x="3900926" y="1236775"/>
            <a:ext cx="4390148" cy="438444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154575461"/>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p:cSld name="Gri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C11F5EA-2441-4841-BBFF-4343B2CE2C9A}"/>
              </a:ext>
            </a:extLst>
          </p:cNvPr>
          <p:cNvGrpSpPr/>
          <p:nvPr/>
        </p:nvGrpSpPr>
        <p:grpSpPr>
          <a:xfrm>
            <a:off x="-646" y="0"/>
            <a:ext cx="12182357" cy="6860238"/>
            <a:chOff x="-646" y="-2238"/>
            <a:chExt cx="12182357" cy="6860238"/>
          </a:xfrm>
        </p:grpSpPr>
        <p:cxnSp>
          <p:nvCxnSpPr>
            <p:cNvPr id="3" name="Straight Connector 2">
              <a:extLst>
                <a:ext uri="{FF2B5EF4-FFF2-40B4-BE49-F238E27FC236}">
                  <a16:creationId xmlns:a16="http://schemas.microsoft.com/office/drawing/2014/main" id="{C95F5461-60E9-6545-9030-EC2C3877F3BA}"/>
                </a:ext>
              </a:extLst>
            </p:cNvPr>
            <p:cNvCxnSpPr>
              <a:cxnSpLocks/>
            </p:cNvCxnSpPr>
            <p:nvPr/>
          </p:nvCxnSpPr>
          <p:spPr>
            <a:xfrm>
              <a:off x="457200" y="0"/>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E19C1CBB-7796-6143-9115-DDEC31BED52A}"/>
                </a:ext>
              </a:extLst>
            </p:cNvPr>
            <p:cNvCxnSpPr>
              <a:cxnSpLocks/>
            </p:cNvCxnSpPr>
            <p:nvPr/>
          </p:nvCxnSpPr>
          <p:spPr>
            <a:xfrm flipH="1">
              <a:off x="-646" y="45720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8689545-BB34-EE4B-BA7D-F3E1946620A5}"/>
                </a:ext>
              </a:extLst>
            </p:cNvPr>
            <p:cNvCxnSpPr>
              <a:cxnSpLocks/>
            </p:cNvCxnSpPr>
            <p:nvPr/>
          </p:nvCxnSpPr>
          <p:spPr>
            <a:xfrm>
              <a:off x="11731752" y="-2238"/>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F3E499F-5B6A-6D49-8CA8-5A04BAA2E0C2}"/>
                </a:ext>
              </a:extLst>
            </p:cNvPr>
            <p:cNvCxnSpPr>
              <a:cxnSpLocks/>
            </p:cNvCxnSpPr>
            <p:nvPr/>
          </p:nvCxnSpPr>
          <p:spPr>
            <a:xfrm flipH="1">
              <a:off x="-646" y="612648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9902A72B-F19E-324A-893E-2BE7AE6A8F83}"/>
                </a:ext>
              </a:extLst>
            </p:cNvPr>
            <p:cNvSpPr/>
            <p:nvPr/>
          </p:nvSpPr>
          <p:spPr>
            <a:xfrm>
              <a:off x="46363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8" name="Rectangle 7">
              <a:extLst>
                <a:ext uri="{FF2B5EF4-FFF2-40B4-BE49-F238E27FC236}">
                  <a16:creationId xmlns:a16="http://schemas.microsoft.com/office/drawing/2014/main" id="{16726588-7A96-F040-882E-C41173DAC2D1}"/>
                </a:ext>
              </a:extLst>
            </p:cNvPr>
            <p:cNvSpPr/>
            <p:nvPr/>
          </p:nvSpPr>
          <p:spPr>
            <a:xfrm>
              <a:off x="142196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9" name="Rectangle 8">
              <a:extLst>
                <a:ext uri="{FF2B5EF4-FFF2-40B4-BE49-F238E27FC236}">
                  <a16:creationId xmlns:a16="http://schemas.microsoft.com/office/drawing/2014/main" id="{50D1E140-3525-ED48-A270-E61749E7BF52}"/>
                </a:ext>
              </a:extLst>
            </p:cNvPr>
            <p:cNvSpPr/>
            <p:nvPr/>
          </p:nvSpPr>
          <p:spPr>
            <a:xfrm>
              <a:off x="238030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0" name="Rectangle 9">
              <a:extLst>
                <a:ext uri="{FF2B5EF4-FFF2-40B4-BE49-F238E27FC236}">
                  <a16:creationId xmlns:a16="http://schemas.microsoft.com/office/drawing/2014/main" id="{0DA1D066-E657-1C48-AEB5-1255675507F4}"/>
                </a:ext>
              </a:extLst>
            </p:cNvPr>
            <p:cNvSpPr/>
            <p:nvPr/>
          </p:nvSpPr>
          <p:spPr>
            <a:xfrm>
              <a:off x="333864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1" name="Rectangle 10">
              <a:extLst>
                <a:ext uri="{FF2B5EF4-FFF2-40B4-BE49-F238E27FC236}">
                  <a16:creationId xmlns:a16="http://schemas.microsoft.com/office/drawing/2014/main" id="{AB70EF7D-BE1E-1845-B15B-09CCA121C665}"/>
                </a:ext>
              </a:extLst>
            </p:cNvPr>
            <p:cNvSpPr/>
            <p:nvPr/>
          </p:nvSpPr>
          <p:spPr>
            <a:xfrm>
              <a:off x="429697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2" name="Rectangle 11">
              <a:extLst>
                <a:ext uri="{FF2B5EF4-FFF2-40B4-BE49-F238E27FC236}">
                  <a16:creationId xmlns:a16="http://schemas.microsoft.com/office/drawing/2014/main" id="{E9E40C24-781B-E54B-9079-145DF1DF413B}"/>
                </a:ext>
              </a:extLst>
            </p:cNvPr>
            <p:cNvSpPr/>
            <p:nvPr/>
          </p:nvSpPr>
          <p:spPr>
            <a:xfrm>
              <a:off x="525531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3" name="Rectangle 12">
              <a:extLst>
                <a:ext uri="{FF2B5EF4-FFF2-40B4-BE49-F238E27FC236}">
                  <a16:creationId xmlns:a16="http://schemas.microsoft.com/office/drawing/2014/main" id="{D7724C83-DC00-4B41-ADE7-8CB60E599408}"/>
                </a:ext>
              </a:extLst>
            </p:cNvPr>
            <p:cNvSpPr/>
            <p:nvPr/>
          </p:nvSpPr>
          <p:spPr>
            <a:xfrm>
              <a:off x="621364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4" name="Rectangle 13">
              <a:extLst>
                <a:ext uri="{FF2B5EF4-FFF2-40B4-BE49-F238E27FC236}">
                  <a16:creationId xmlns:a16="http://schemas.microsoft.com/office/drawing/2014/main" id="{27236BF4-1A14-5D45-8653-16E39C079D60}"/>
                </a:ext>
              </a:extLst>
            </p:cNvPr>
            <p:cNvSpPr/>
            <p:nvPr/>
          </p:nvSpPr>
          <p:spPr>
            <a:xfrm>
              <a:off x="717198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5" name="Rectangle 14">
              <a:extLst>
                <a:ext uri="{FF2B5EF4-FFF2-40B4-BE49-F238E27FC236}">
                  <a16:creationId xmlns:a16="http://schemas.microsoft.com/office/drawing/2014/main" id="{5F1666E0-9409-2443-8B80-4E9F56D227D7}"/>
                </a:ext>
              </a:extLst>
            </p:cNvPr>
            <p:cNvSpPr/>
            <p:nvPr/>
          </p:nvSpPr>
          <p:spPr>
            <a:xfrm>
              <a:off x="813032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6" name="Rectangle 15">
              <a:extLst>
                <a:ext uri="{FF2B5EF4-FFF2-40B4-BE49-F238E27FC236}">
                  <a16:creationId xmlns:a16="http://schemas.microsoft.com/office/drawing/2014/main" id="{31377084-906A-304C-A373-40E03359972A}"/>
                </a:ext>
              </a:extLst>
            </p:cNvPr>
            <p:cNvSpPr/>
            <p:nvPr/>
          </p:nvSpPr>
          <p:spPr>
            <a:xfrm>
              <a:off x="908865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7" name="Rectangle 16">
              <a:extLst>
                <a:ext uri="{FF2B5EF4-FFF2-40B4-BE49-F238E27FC236}">
                  <a16:creationId xmlns:a16="http://schemas.microsoft.com/office/drawing/2014/main" id="{3EC83FDA-0F46-3C4E-A8C8-EA2784B2E295}"/>
                </a:ext>
              </a:extLst>
            </p:cNvPr>
            <p:cNvSpPr/>
            <p:nvPr/>
          </p:nvSpPr>
          <p:spPr>
            <a:xfrm>
              <a:off x="1004699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8" name="Rectangle 17">
              <a:extLst>
                <a:ext uri="{FF2B5EF4-FFF2-40B4-BE49-F238E27FC236}">
                  <a16:creationId xmlns:a16="http://schemas.microsoft.com/office/drawing/2014/main" id="{53A91CF8-5DF7-DB41-9F88-4C8EB75C4361}"/>
                </a:ext>
              </a:extLst>
            </p:cNvPr>
            <p:cNvSpPr/>
            <p:nvPr/>
          </p:nvSpPr>
          <p:spPr>
            <a:xfrm>
              <a:off x="11005328"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cxnSp>
          <p:nvCxnSpPr>
            <p:cNvPr id="19" name="Straight Connector 18">
              <a:extLst>
                <a:ext uri="{FF2B5EF4-FFF2-40B4-BE49-F238E27FC236}">
                  <a16:creationId xmlns:a16="http://schemas.microsoft.com/office/drawing/2014/main" id="{23472D53-7C5D-104A-A876-23176EF1D175}"/>
                </a:ext>
              </a:extLst>
            </p:cNvPr>
            <p:cNvCxnSpPr/>
            <p:nvPr/>
          </p:nvCxnSpPr>
          <p:spPr>
            <a:xfrm>
              <a:off x="82836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091A6CEE-0747-DA4A-A0BD-46934B3B1F70}"/>
                </a:ext>
              </a:extLst>
            </p:cNvPr>
            <p:cNvCxnSpPr/>
            <p:nvPr/>
          </p:nvCxnSpPr>
          <p:spPr>
            <a:xfrm>
              <a:off x="11370064"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337E2A7-E95E-1047-82DE-E5743C56AE5C}"/>
                </a:ext>
              </a:extLst>
            </p:cNvPr>
            <p:cNvCxnSpPr/>
            <p:nvPr/>
          </p:nvCxnSpPr>
          <p:spPr>
            <a:xfrm>
              <a:off x="10411729" y="45657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804B849-70CC-5348-B9B0-AF4A6E8A5F26}"/>
                </a:ext>
              </a:extLst>
            </p:cNvPr>
            <p:cNvCxnSpPr/>
            <p:nvPr/>
          </p:nvCxnSpPr>
          <p:spPr>
            <a:xfrm>
              <a:off x="945339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8789745-F344-B44E-AD12-83C1A60BDCE8}"/>
                </a:ext>
              </a:extLst>
            </p:cNvPr>
            <p:cNvCxnSpPr/>
            <p:nvPr/>
          </p:nvCxnSpPr>
          <p:spPr>
            <a:xfrm>
              <a:off x="849505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16E55C7-3BDE-464F-BCD9-EC1D466B7DEA}"/>
                </a:ext>
              </a:extLst>
            </p:cNvPr>
            <p:cNvCxnSpPr/>
            <p:nvPr/>
          </p:nvCxnSpPr>
          <p:spPr>
            <a:xfrm>
              <a:off x="753672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A0504C3-B463-4048-887F-46550C6ACE67}"/>
                </a:ext>
              </a:extLst>
            </p:cNvPr>
            <p:cNvCxnSpPr/>
            <p:nvPr/>
          </p:nvCxnSpPr>
          <p:spPr>
            <a:xfrm>
              <a:off x="657838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A14BE40-E6D3-2145-B705-511CF67CB593}"/>
                </a:ext>
              </a:extLst>
            </p:cNvPr>
            <p:cNvCxnSpPr/>
            <p:nvPr/>
          </p:nvCxnSpPr>
          <p:spPr>
            <a:xfrm>
              <a:off x="562004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EF2EF694-66E2-F048-9402-C0E8F42A0AAC}"/>
                </a:ext>
              </a:extLst>
            </p:cNvPr>
            <p:cNvCxnSpPr/>
            <p:nvPr/>
          </p:nvCxnSpPr>
          <p:spPr>
            <a:xfrm>
              <a:off x="466171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34B21065-6110-4446-8D00-C6DCD033F684}"/>
                </a:ext>
              </a:extLst>
            </p:cNvPr>
            <p:cNvCxnSpPr/>
            <p:nvPr/>
          </p:nvCxnSpPr>
          <p:spPr>
            <a:xfrm>
              <a:off x="370337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90DC8D47-5EA8-2141-8B1D-9D24FFDE8534}"/>
                </a:ext>
              </a:extLst>
            </p:cNvPr>
            <p:cNvCxnSpPr/>
            <p:nvPr/>
          </p:nvCxnSpPr>
          <p:spPr>
            <a:xfrm>
              <a:off x="274504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47972E9B-EEFA-4F40-B438-5C6F6BF65545}"/>
                </a:ext>
              </a:extLst>
            </p:cNvPr>
            <p:cNvCxnSpPr/>
            <p:nvPr/>
          </p:nvCxnSpPr>
          <p:spPr>
            <a:xfrm>
              <a:off x="178670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C6339759-5E50-554A-88BE-B2CE74D78611}"/>
                </a:ext>
              </a:extLst>
            </p:cNvPr>
            <p:cNvGrpSpPr/>
            <p:nvPr/>
          </p:nvGrpSpPr>
          <p:grpSpPr>
            <a:xfrm>
              <a:off x="457200" y="454969"/>
              <a:ext cx="11277600" cy="5667707"/>
              <a:chOff x="-769" y="454969"/>
              <a:chExt cx="12182357" cy="5667707"/>
            </a:xfrm>
          </p:grpSpPr>
          <p:cxnSp>
            <p:nvCxnSpPr>
              <p:cNvPr id="32" name="Straight Connector 31">
                <a:extLst>
                  <a:ext uri="{FF2B5EF4-FFF2-40B4-BE49-F238E27FC236}">
                    <a16:creationId xmlns:a16="http://schemas.microsoft.com/office/drawing/2014/main" id="{BE8972ED-B54B-4F45-BE36-0E565E1FEBA2}"/>
                  </a:ext>
                </a:extLst>
              </p:cNvPr>
              <p:cNvCxnSpPr>
                <a:cxnSpLocks/>
              </p:cNvCxnSpPr>
              <p:nvPr/>
            </p:nvCxnSpPr>
            <p:spPr>
              <a:xfrm flipH="1">
                <a:off x="-769" y="454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A3DB1C9-9617-2E43-A2B1-527336530745}"/>
                  </a:ext>
                </a:extLst>
              </p:cNvPr>
              <p:cNvCxnSpPr>
                <a:cxnSpLocks/>
              </p:cNvCxnSpPr>
              <p:nvPr/>
            </p:nvCxnSpPr>
            <p:spPr>
              <a:xfrm flipH="1">
                <a:off x="-769" y="753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949DED8F-556F-AD45-9EBB-7BC3B80B1759}"/>
                  </a:ext>
                </a:extLst>
              </p:cNvPr>
              <p:cNvCxnSpPr>
                <a:cxnSpLocks/>
              </p:cNvCxnSpPr>
              <p:nvPr/>
            </p:nvCxnSpPr>
            <p:spPr>
              <a:xfrm flipH="1">
                <a:off x="-769" y="1051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4073A208-B152-E64F-BEB1-936663A08C87}"/>
                  </a:ext>
                </a:extLst>
              </p:cNvPr>
              <p:cNvCxnSpPr>
                <a:cxnSpLocks/>
              </p:cNvCxnSpPr>
              <p:nvPr/>
            </p:nvCxnSpPr>
            <p:spPr>
              <a:xfrm flipH="1">
                <a:off x="-769" y="1349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2EEDE510-0C5E-AE48-9561-0A738E9C3D44}"/>
                  </a:ext>
                </a:extLst>
              </p:cNvPr>
              <p:cNvCxnSpPr>
                <a:cxnSpLocks/>
              </p:cNvCxnSpPr>
              <p:nvPr/>
            </p:nvCxnSpPr>
            <p:spPr>
              <a:xfrm flipH="1">
                <a:off x="-769" y="1648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69AF33A0-CCF0-964F-A670-B2651F3CB562}"/>
                  </a:ext>
                </a:extLst>
              </p:cNvPr>
              <p:cNvCxnSpPr>
                <a:cxnSpLocks/>
              </p:cNvCxnSpPr>
              <p:nvPr/>
            </p:nvCxnSpPr>
            <p:spPr>
              <a:xfrm flipH="1">
                <a:off x="-769" y="1946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47791A55-449D-7A40-916C-3FDD175B9DFD}"/>
                  </a:ext>
                </a:extLst>
              </p:cNvPr>
              <p:cNvCxnSpPr>
                <a:cxnSpLocks/>
              </p:cNvCxnSpPr>
              <p:nvPr/>
            </p:nvCxnSpPr>
            <p:spPr>
              <a:xfrm flipH="1">
                <a:off x="-769" y="2244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00E6BB8E-D2FB-0148-BC09-BFCCD2AB1638}"/>
                  </a:ext>
                </a:extLst>
              </p:cNvPr>
              <p:cNvCxnSpPr>
                <a:cxnSpLocks/>
              </p:cNvCxnSpPr>
              <p:nvPr/>
            </p:nvCxnSpPr>
            <p:spPr>
              <a:xfrm flipH="1">
                <a:off x="-769" y="2543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7F418BAC-86CA-A34D-B3B2-1768ED30BDE3}"/>
                  </a:ext>
                </a:extLst>
              </p:cNvPr>
              <p:cNvCxnSpPr>
                <a:cxnSpLocks/>
              </p:cNvCxnSpPr>
              <p:nvPr/>
            </p:nvCxnSpPr>
            <p:spPr>
              <a:xfrm flipH="1">
                <a:off x="-769" y="2841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6202F36-2D13-4F46-917C-5F5D6D06903C}"/>
                  </a:ext>
                </a:extLst>
              </p:cNvPr>
              <p:cNvCxnSpPr>
                <a:cxnSpLocks/>
              </p:cNvCxnSpPr>
              <p:nvPr/>
            </p:nvCxnSpPr>
            <p:spPr>
              <a:xfrm flipH="1">
                <a:off x="-769" y="31396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CA969691-DEF5-DC4D-819A-DF69A2D82925}"/>
                  </a:ext>
                </a:extLst>
              </p:cNvPr>
              <p:cNvCxnSpPr>
                <a:cxnSpLocks/>
              </p:cNvCxnSpPr>
              <p:nvPr/>
            </p:nvCxnSpPr>
            <p:spPr>
              <a:xfrm flipH="1">
                <a:off x="-769" y="3437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7A57E951-69A8-B046-A9E3-EE84C9369419}"/>
                  </a:ext>
                </a:extLst>
              </p:cNvPr>
              <p:cNvCxnSpPr>
                <a:cxnSpLocks/>
              </p:cNvCxnSpPr>
              <p:nvPr/>
            </p:nvCxnSpPr>
            <p:spPr>
              <a:xfrm flipH="1">
                <a:off x="-769" y="3736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E64E70C-5188-274B-AD65-9FAD208035A9}"/>
                  </a:ext>
                </a:extLst>
              </p:cNvPr>
              <p:cNvCxnSpPr>
                <a:cxnSpLocks/>
              </p:cNvCxnSpPr>
              <p:nvPr/>
            </p:nvCxnSpPr>
            <p:spPr>
              <a:xfrm flipH="1">
                <a:off x="-769" y="4034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F485D25-65B0-DC4B-B283-3693E0A91BDC}"/>
                  </a:ext>
                </a:extLst>
              </p:cNvPr>
              <p:cNvCxnSpPr>
                <a:cxnSpLocks/>
              </p:cNvCxnSpPr>
              <p:nvPr/>
            </p:nvCxnSpPr>
            <p:spPr>
              <a:xfrm flipH="1">
                <a:off x="-769" y="4332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43708D8-68FA-6843-AE1C-D74D15C661DA}"/>
                  </a:ext>
                </a:extLst>
              </p:cNvPr>
              <p:cNvCxnSpPr>
                <a:cxnSpLocks/>
              </p:cNvCxnSpPr>
              <p:nvPr/>
            </p:nvCxnSpPr>
            <p:spPr>
              <a:xfrm flipH="1">
                <a:off x="-769" y="4631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B643D4C-0B05-1D4D-BA43-2823705673C4}"/>
                  </a:ext>
                </a:extLst>
              </p:cNvPr>
              <p:cNvCxnSpPr>
                <a:cxnSpLocks/>
              </p:cNvCxnSpPr>
              <p:nvPr/>
            </p:nvCxnSpPr>
            <p:spPr>
              <a:xfrm flipH="1">
                <a:off x="-769" y="4929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6459F9D9-80AD-F94F-8751-58A5FA257D2B}"/>
                  </a:ext>
                </a:extLst>
              </p:cNvPr>
              <p:cNvCxnSpPr>
                <a:cxnSpLocks/>
              </p:cNvCxnSpPr>
              <p:nvPr/>
            </p:nvCxnSpPr>
            <p:spPr>
              <a:xfrm flipH="1">
                <a:off x="-769" y="5227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BFBE0C18-8781-4F40-B228-7692C3CFCABD}"/>
                  </a:ext>
                </a:extLst>
              </p:cNvPr>
              <p:cNvCxnSpPr>
                <a:cxnSpLocks/>
              </p:cNvCxnSpPr>
              <p:nvPr/>
            </p:nvCxnSpPr>
            <p:spPr>
              <a:xfrm flipH="1">
                <a:off x="-769" y="5526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3E62B51-E115-AC4A-95F3-B32C38DCB161}"/>
                  </a:ext>
                </a:extLst>
              </p:cNvPr>
              <p:cNvCxnSpPr>
                <a:cxnSpLocks/>
              </p:cNvCxnSpPr>
              <p:nvPr/>
            </p:nvCxnSpPr>
            <p:spPr>
              <a:xfrm flipH="1">
                <a:off x="-769" y="5824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063149-D237-9049-8F5F-2E39D4EF2087}"/>
                  </a:ext>
                </a:extLst>
              </p:cNvPr>
              <p:cNvCxnSpPr>
                <a:cxnSpLocks/>
              </p:cNvCxnSpPr>
              <p:nvPr/>
            </p:nvCxnSpPr>
            <p:spPr>
              <a:xfrm flipH="1">
                <a:off x="-769" y="6122676"/>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sp>
        <p:nvSpPr>
          <p:cNvPr id="54" name="Footer Placeholder 53">
            <a:extLst>
              <a:ext uri="{FF2B5EF4-FFF2-40B4-BE49-F238E27FC236}">
                <a16:creationId xmlns:a16="http://schemas.microsoft.com/office/drawing/2014/main" id="{7422BBAD-1281-87C2-694B-1FAABE662B91}"/>
              </a:ext>
            </a:extLst>
          </p:cNvPr>
          <p:cNvSpPr>
            <a:spLocks noGrp="1"/>
          </p:cNvSpPr>
          <p:nvPr>
            <p:ph type="ftr" sz="quarter" idx="10"/>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grpSp>
        <p:nvGrpSpPr>
          <p:cNvPr id="52" name="Group 51">
            <a:extLst>
              <a:ext uri="{FF2B5EF4-FFF2-40B4-BE49-F238E27FC236}">
                <a16:creationId xmlns:a16="http://schemas.microsoft.com/office/drawing/2014/main" id="{16CF70CB-4C01-10B9-30E1-10BD87410741}"/>
              </a:ext>
            </a:extLst>
          </p:cNvPr>
          <p:cNvGrpSpPr/>
          <p:nvPr userDrawn="1"/>
        </p:nvGrpSpPr>
        <p:grpSpPr>
          <a:xfrm>
            <a:off x="-646" y="0"/>
            <a:ext cx="12182357" cy="6860238"/>
            <a:chOff x="-646" y="-2238"/>
            <a:chExt cx="12182357" cy="6860238"/>
          </a:xfrm>
        </p:grpSpPr>
        <p:cxnSp>
          <p:nvCxnSpPr>
            <p:cNvPr id="53" name="Straight Connector 52">
              <a:extLst>
                <a:ext uri="{FF2B5EF4-FFF2-40B4-BE49-F238E27FC236}">
                  <a16:creationId xmlns:a16="http://schemas.microsoft.com/office/drawing/2014/main" id="{8EA384D8-4F9F-4F33-E18F-2595E67748B8}"/>
                </a:ext>
              </a:extLst>
            </p:cNvPr>
            <p:cNvCxnSpPr>
              <a:cxnSpLocks/>
            </p:cNvCxnSpPr>
            <p:nvPr/>
          </p:nvCxnSpPr>
          <p:spPr>
            <a:xfrm>
              <a:off x="457200" y="0"/>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153242-6E43-7523-A773-5F5B37F33CA0}"/>
                </a:ext>
              </a:extLst>
            </p:cNvPr>
            <p:cNvCxnSpPr>
              <a:cxnSpLocks/>
            </p:cNvCxnSpPr>
            <p:nvPr/>
          </p:nvCxnSpPr>
          <p:spPr>
            <a:xfrm flipH="1">
              <a:off x="-646" y="45720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A24E7632-8D0E-5A78-E3DA-711BDE70F541}"/>
                </a:ext>
              </a:extLst>
            </p:cNvPr>
            <p:cNvCxnSpPr>
              <a:cxnSpLocks/>
            </p:cNvCxnSpPr>
            <p:nvPr/>
          </p:nvCxnSpPr>
          <p:spPr>
            <a:xfrm>
              <a:off x="11731752" y="-2238"/>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DE4096FD-E484-77F7-58E6-AAF5B9CE5F65}"/>
                </a:ext>
              </a:extLst>
            </p:cNvPr>
            <p:cNvCxnSpPr>
              <a:cxnSpLocks/>
            </p:cNvCxnSpPr>
            <p:nvPr/>
          </p:nvCxnSpPr>
          <p:spPr>
            <a:xfrm flipH="1">
              <a:off x="-646" y="612648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58" name="Rectangle 57">
              <a:extLst>
                <a:ext uri="{FF2B5EF4-FFF2-40B4-BE49-F238E27FC236}">
                  <a16:creationId xmlns:a16="http://schemas.microsoft.com/office/drawing/2014/main" id="{4EB4BED9-CB3E-C940-C6C1-D5D5E5746EB2}"/>
                </a:ext>
              </a:extLst>
            </p:cNvPr>
            <p:cNvSpPr/>
            <p:nvPr/>
          </p:nvSpPr>
          <p:spPr>
            <a:xfrm>
              <a:off x="46363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59" name="Rectangle 58">
              <a:extLst>
                <a:ext uri="{FF2B5EF4-FFF2-40B4-BE49-F238E27FC236}">
                  <a16:creationId xmlns:a16="http://schemas.microsoft.com/office/drawing/2014/main" id="{5B54620F-37FE-E5E1-6A63-AE2415CDEDAB}"/>
                </a:ext>
              </a:extLst>
            </p:cNvPr>
            <p:cNvSpPr/>
            <p:nvPr/>
          </p:nvSpPr>
          <p:spPr>
            <a:xfrm>
              <a:off x="142196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0" name="Rectangle 59">
              <a:extLst>
                <a:ext uri="{FF2B5EF4-FFF2-40B4-BE49-F238E27FC236}">
                  <a16:creationId xmlns:a16="http://schemas.microsoft.com/office/drawing/2014/main" id="{8B7DC46B-6BA1-278D-3012-A6A214C42CD9}"/>
                </a:ext>
              </a:extLst>
            </p:cNvPr>
            <p:cNvSpPr/>
            <p:nvPr/>
          </p:nvSpPr>
          <p:spPr>
            <a:xfrm>
              <a:off x="238030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1" name="Rectangle 60">
              <a:extLst>
                <a:ext uri="{FF2B5EF4-FFF2-40B4-BE49-F238E27FC236}">
                  <a16:creationId xmlns:a16="http://schemas.microsoft.com/office/drawing/2014/main" id="{012D703A-C469-4BBD-270B-8AE6AE091EB5}"/>
                </a:ext>
              </a:extLst>
            </p:cNvPr>
            <p:cNvSpPr/>
            <p:nvPr/>
          </p:nvSpPr>
          <p:spPr>
            <a:xfrm>
              <a:off x="333864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2" name="Rectangle 61">
              <a:extLst>
                <a:ext uri="{FF2B5EF4-FFF2-40B4-BE49-F238E27FC236}">
                  <a16:creationId xmlns:a16="http://schemas.microsoft.com/office/drawing/2014/main" id="{A6CFFC40-66A4-B365-FC2F-90FDF08EA582}"/>
                </a:ext>
              </a:extLst>
            </p:cNvPr>
            <p:cNvSpPr/>
            <p:nvPr/>
          </p:nvSpPr>
          <p:spPr>
            <a:xfrm>
              <a:off x="429697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3" name="Rectangle 62">
              <a:extLst>
                <a:ext uri="{FF2B5EF4-FFF2-40B4-BE49-F238E27FC236}">
                  <a16:creationId xmlns:a16="http://schemas.microsoft.com/office/drawing/2014/main" id="{6D8E637B-F213-E4D5-1130-41727F9C0E4A}"/>
                </a:ext>
              </a:extLst>
            </p:cNvPr>
            <p:cNvSpPr/>
            <p:nvPr/>
          </p:nvSpPr>
          <p:spPr>
            <a:xfrm>
              <a:off x="525531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4" name="Rectangle 63">
              <a:extLst>
                <a:ext uri="{FF2B5EF4-FFF2-40B4-BE49-F238E27FC236}">
                  <a16:creationId xmlns:a16="http://schemas.microsoft.com/office/drawing/2014/main" id="{ADC72A23-E3E9-251A-7A37-9FF416CFE047}"/>
                </a:ext>
              </a:extLst>
            </p:cNvPr>
            <p:cNvSpPr/>
            <p:nvPr/>
          </p:nvSpPr>
          <p:spPr>
            <a:xfrm>
              <a:off x="621364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5" name="Rectangle 64">
              <a:extLst>
                <a:ext uri="{FF2B5EF4-FFF2-40B4-BE49-F238E27FC236}">
                  <a16:creationId xmlns:a16="http://schemas.microsoft.com/office/drawing/2014/main" id="{9A55E7EF-9F66-B975-FDF0-D67B9054470D}"/>
                </a:ext>
              </a:extLst>
            </p:cNvPr>
            <p:cNvSpPr/>
            <p:nvPr/>
          </p:nvSpPr>
          <p:spPr>
            <a:xfrm>
              <a:off x="717198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6" name="Rectangle 65">
              <a:extLst>
                <a:ext uri="{FF2B5EF4-FFF2-40B4-BE49-F238E27FC236}">
                  <a16:creationId xmlns:a16="http://schemas.microsoft.com/office/drawing/2014/main" id="{A603875F-502D-B0AB-4668-8DE74829B67A}"/>
                </a:ext>
              </a:extLst>
            </p:cNvPr>
            <p:cNvSpPr/>
            <p:nvPr/>
          </p:nvSpPr>
          <p:spPr>
            <a:xfrm>
              <a:off x="813032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7" name="Rectangle 66">
              <a:extLst>
                <a:ext uri="{FF2B5EF4-FFF2-40B4-BE49-F238E27FC236}">
                  <a16:creationId xmlns:a16="http://schemas.microsoft.com/office/drawing/2014/main" id="{900E526A-664C-F67C-410E-0D13560C48CE}"/>
                </a:ext>
              </a:extLst>
            </p:cNvPr>
            <p:cNvSpPr/>
            <p:nvPr/>
          </p:nvSpPr>
          <p:spPr>
            <a:xfrm>
              <a:off x="908865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8" name="Rectangle 67">
              <a:extLst>
                <a:ext uri="{FF2B5EF4-FFF2-40B4-BE49-F238E27FC236}">
                  <a16:creationId xmlns:a16="http://schemas.microsoft.com/office/drawing/2014/main" id="{5634B516-878E-38D7-9FD0-9E72C35B8370}"/>
                </a:ext>
              </a:extLst>
            </p:cNvPr>
            <p:cNvSpPr/>
            <p:nvPr/>
          </p:nvSpPr>
          <p:spPr>
            <a:xfrm>
              <a:off x="1004699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9" name="Rectangle 68">
              <a:extLst>
                <a:ext uri="{FF2B5EF4-FFF2-40B4-BE49-F238E27FC236}">
                  <a16:creationId xmlns:a16="http://schemas.microsoft.com/office/drawing/2014/main" id="{5D0D61DF-6828-9F13-55D9-06EF7D6E564E}"/>
                </a:ext>
              </a:extLst>
            </p:cNvPr>
            <p:cNvSpPr/>
            <p:nvPr/>
          </p:nvSpPr>
          <p:spPr>
            <a:xfrm>
              <a:off x="11005328"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cxnSp>
          <p:nvCxnSpPr>
            <p:cNvPr id="70" name="Straight Connector 69">
              <a:extLst>
                <a:ext uri="{FF2B5EF4-FFF2-40B4-BE49-F238E27FC236}">
                  <a16:creationId xmlns:a16="http://schemas.microsoft.com/office/drawing/2014/main" id="{6C172621-9283-220D-69EC-B73B024C593E}"/>
                </a:ext>
              </a:extLst>
            </p:cNvPr>
            <p:cNvCxnSpPr/>
            <p:nvPr/>
          </p:nvCxnSpPr>
          <p:spPr>
            <a:xfrm>
              <a:off x="82836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0C481E7D-289C-3D03-AB73-11146E044321}"/>
                </a:ext>
              </a:extLst>
            </p:cNvPr>
            <p:cNvCxnSpPr/>
            <p:nvPr/>
          </p:nvCxnSpPr>
          <p:spPr>
            <a:xfrm>
              <a:off x="11370064"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96F08276-6458-479F-0410-0FC406DE6220}"/>
                </a:ext>
              </a:extLst>
            </p:cNvPr>
            <p:cNvCxnSpPr/>
            <p:nvPr/>
          </p:nvCxnSpPr>
          <p:spPr>
            <a:xfrm>
              <a:off x="10411729" y="45657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9B6D503C-EE4B-7AFC-188C-DEADAF7E51AA}"/>
                </a:ext>
              </a:extLst>
            </p:cNvPr>
            <p:cNvCxnSpPr/>
            <p:nvPr/>
          </p:nvCxnSpPr>
          <p:spPr>
            <a:xfrm>
              <a:off x="945339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22A881D3-7A22-EBDC-79B5-7F03380B31CE}"/>
                </a:ext>
              </a:extLst>
            </p:cNvPr>
            <p:cNvCxnSpPr/>
            <p:nvPr/>
          </p:nvCxnSpPr>
          <p:spPr>
            <a:xfrm>
              <a:off x="849505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910D03A8-1CCB-78C3-4FC6-7D8B38032B30}"/>
                </a:ext>
              </a:extLst>
            </p:cNvPr>
            <p:cNvCxnSpPr/>
            <p:nvPr/>
          </p:nvCxnSpPr>
          <p:spPr>
            <a:xfrm>
              <a:off x="753672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BF5D655A-D58D-5B64-F6E3-0CB927F8D021}"/>
                </a:ext>
              </a:extLst>
            </p:cNvPr>
            <p:cNvCxnSpPr/>
            <p:nvPr/>
          </p:nvCxnSpPr>
          <p:spPr>
            <a:xfrm>
              <a:off x="657838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E9E2C4BE-9EE3-8642-ECF9-0E5BA3943091}"/>
                </a:ext>
              </a:extLst>
            </p:cNvPr>
            <p:cNvCxnSpPr/>
            <p:nvPr/>
          </p:nvCxnSpPr>
          <p:spPr>
            <a:xfrm>
              <a:off x="562004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C9355B82-C08D-E9D1-E65B-332D8BF88D75}"/>
                </a:ext>
              </a:extLst>
            </p:cNvPr>
            <p:cNvCxnSpPr/>
            <p:nvPr/>
          </p:nvCxnSpPr>
          <p:spPr>
            <a:xfrm>
              <a:off x="466171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8B2BA15F-32BF-37FF-E917-DEAC5CCCCCA8}"/>
                </a:ext>
              </a:extLst>
            </p:cNvPr>
            <p:cNvCxnSpPr/>
            <p:nvPr/>
          </p:nvCxnSpPr>
          <p:spPr>
            <a:xfrm>
              <a:off x="370337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7AD40461-AF0F-66AF-1783-C608286D1CC0}"/>
                </a:ext>
              </a:extLst>
            </p:cNvPr>
            <p:cNvCxnSpPr/>
            <p:nvPr/>
          </p:nvCxnSpPr>
          <p:spPr>
            <a:xfrm>
              <a:off x="274504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3CCFBE25-03B8-7263-1A56-6221E203BF3E}"/>
                </a:ext>
              </a:extLst>
            </p:cNvPr>
            <p:cNvCxnSpPr/>
            <p:nvPr/>
          </p:nvCxnSpPr>
          <p:spPr>
            <a:xfrm>
              <a:off x="178670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nvGrpSpPr>
            <p:cNvPr id="82" name="Group 81">
              <a:extLst>
                <a:ext uri="{FF2B5EF4-FFF2-40B4-BE49-F238E27FC236}">
                  <a16:creationId xmlns:a16="http://schemas.microsoft.com/office/drawing/2014/main" id="{AA85F12F-6FFA-9B1E-02EB-C8AD3950FEEA}"/>
                </a:ext>
              </a:extLst>
            </p:cNvPr>
            <p:cNvGrpSpPr/>
            <p:nvPr/>
          </p:nvGrpSpPr>
          <p:grpSpPr>
            <a:xfrm>
              <a:off x="457200" y="454969"/>
              <a:ext cx="11277600" cy="5667707"/>
              <a:chOff x="-769" y="454969"/>
              <a:chExt cx="12182357" cy="5667707"/>
            </a:xfrm>
          </p:grpSpPr>
          <p:cxnSp>
            <p:nvCxnSpPr>
              <p:cNvPr id="83" name="Straight Connector 82">
                <a:extLst>
                  <a:ext uri="{FF2B5EF4-FFF2-40B4-BE49-F238E27FC236}">
                    <a16:creationId xmlns:a16="http://schemas.microsoft.com/office/drawing/2014/main" id="{BE93217E-3A78-61F7-393F-15B91AC86DB2}"/>
                  </a:ext>
                </a:extLst>
              </p:cNvPr>
              <p:cNvCxnSpPr>
                <a:cxnSpLocks/>
              </p:cNvCxnSpPr>
              <p:nvPr/>
            </p:nvCxnSpPr>
            <p:spPr>
              <a:xfrm flipH="1">
                <a:off x="-769" y="454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F93C498F-E5DD-BBE1-7B10-1DD0F7BA901D}"/>
                  </a:ext>
                </a:extLst>
              </p:cNvPr>
              <p:cNvCxnSpPr>
                <a:cxnSpLocks/>
              </p:cNvCxnSpPr>
              <p:nvPr/>
            </p:nvCxnSpPr>
            <p:spPr>
              <a:xfrm flipH="1">
                <a:off x="-769" y="753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1D4DE9BE-7514-12B4-A853-B4161D9E1FE6}"/>
                  </a:ext>
                </a:extLst>
              </p:cNvPr>
              <p:cNvCxnSpPr>
                <a:cxnSpLocks/>
              </p:cNvCxnSpPr>
              <p:nvPr/>
            </p:nvCxnSpPr>
            <p:spPr>
              <a:xfrm flipH="1">
                <a:off x="-769" y="1051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F63E3F70-4F22-4C3E-3608-82A1F01C071E}"/>
                  </a:ext>
                </a:extLst>
              </p:cNvPr>
              <p:cNvCxnSpPr>
                <a:cxnSpLocks/>
              </p:cNvCxnSpPr>
              <p:nvPr/>
            </p:nvCxnSpPr>
            <p:spPr>
              <a:xfrm flipH="1">
                <a:off x="-769" y="1349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14D806C-2269-3306-70F8-D1E8D9939BEE}"/>
                  </a:ext>
                </a:extLst>
              </p:cNvPr>
              <p:cNvCxnSpPr>
                <a:cxnSpLocks/>
              </p:cNvCxnSpPr>
              <p:nvPr/>
            </p:nvCxnSpPr>
            <p:spPr>
              <a:xfrm flipH="1">
                <a:off x="-769" y="1648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FE862858-06C5-3F38-2FD5-ADDEF945A489}"/>
                  </a:ext>
                </a:extLst>
              </p:cNvPr>
              <p:cNvCxnSpPr>
                <a:cxnSpLocks/>
              </p:cNvCxnSpPr>
              <p:nvPr/>
            </p:nvCxnSpPr>
            <p:spPr>
              <a:xfrm flipH="1">
                <a:off x="-769" y="1946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6A222922-19FB-BC96-D2C1-EE87C000EA5D}"/>
                  </a:ext>
                </a:extLst>
              </p:cNvPr>
              <p:cNvCxnSpPr>
                <a:cxnSpLocks/>
              </p:cNvCxnSpPr>
              <p:nvPr/>
            </p:nvCxnSpPr>
            <p:spPr>
              <a:xfrm flipH="1">
                <a:off x="-769" y="2244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FA52722-027C-8D38-5F6B-46932A4DE52C}"/>
                  </a:ext>
                </a:extLst>
              </p:cNvPr>
              <p:cNvCxnSpPr>
                <a:cxnSpLocks/>
              </p:cNvCxnSpPr>
              <p:nvPr/>
            </p:nvCxnSpPr>
            <p:spPr>
              <a:xfrm flipH="1">
                <a:off x="-769" y="2543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25BE6D6-609A-CEF2-43B7-050AAA5570B8}"/>
                  </a:ext>
                </a:extLst>
              </p:cNvPr>
              <p:cNvCxnSpPr>
                <a:cxnSpLocks/>
              </p:cNvCxnSpPr>
              <p:nvPr/>
            </p:nvCxnSpPr>
            <p:spPr>
              <a:xfrm flipH="1">
                <a:off x="-769" y="2841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BC8FA7C8-A37A-56FE-E586-6872D366BBB6}"/>
                  </a:ext>
                </a:extLst>
              </p:cNvPr>
              <p:cNvCxnSpPr>
                <a:cxnSpLocks/>
              </p:cNvCxnSpPr>
              <p:nvPr/>
            </p:nvCxnSpPr>
            <p:spPr>
              <a:xfrm flipH="1">
                <a:off x="-769" y="31396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E7B84BEC-1936-5E68-E7B6-EECA12B4D99C}"/>
                  </a:ext>
                </a:extLst>
              </p:cNvPr>
              <p:cNvCxnSpPr>
                <a:cxnSpLocks/>
              </p:cNvCxnSpPr>
              <p:nvPr/>
            </p:nvCxnSpPr>
            <p:spPr>
              <a:xfrm flipH="1">
                <a:off x="-769" y="3437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CCDE42D-50D8-151D-30CE-CE9792E582D6}"/>
                  </a:ext>
                </a:extLst>
              </p:cNvPr>
              <p:cNvCxnSpPr>
                <a:cxnSpLocks/>
              </p:cNvCxnSpPr>
              <p:nvPr/>
            </p:nvCxnSpPr>
            <p:spPr>
              <a:xfrm flipH="1">
                <a:off x="-769" y="3736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BA93BF97-EA7F-6DE9-23CA-DD6F01CABD9E}"/>
                  </a:ext>
                </a:extLst>
              </p:cNvPr>
              <p:cNvCxnSpPr>
                <a:cxnSpLocks/>
              </p:cNvCxnSpPr>
              <p:nvPr/>
            </p:nvCxnSpPr>
            <p:spPr>
              <a:xfrm flipH="1">
                <a:off x="-769" y="4034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D956AD9-1FAB-B05F-7886-CB0C0C6DFA52}"/>
                  </a:ext>
                </a:extLst>
              </p:cNvPr>
              <p:cNvCxnSpPr>
                <a:cxnSpLocks/>
              </p:cNvCxnSpPr>
              <p:nvPr/>
            </p:nvCxnSpPr>
            <p:spPr>
              <a:xfrm flipH="1">
                <a:off x="-769" y="4332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CF92ACD1-70BB-30E2-44A8-F90387A06E1B}"/>
                  </a:ext>
                </a:extLst>
              </p:cNvPr>
              <p:cNvCxnSpPr>
                <a:cxnSpLocks/>
              </p:cNvCxnSpPr>
              <p:nvPr/>
            </p:nvCxnSpPr>
            <p:spPr>
              <a:xfrm flipH="1">
                <a:off x="-769" y="4631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F7B4139-9C23-6AF5-A8F8-77391FF88F7E}"/>
                  </a:ext>
                </a:extLst>
              </p:cNvPr>
              <p:cNvCxnSpPr>
                <a:cxnSpLocks/>
              </p:cNvCxnSpPr>
              <p:nvPr/>
            </p:nvCxnSpPr>
            <p:spPr>
              <a:xfrm flipH="1">
                <a:off x="-769" y="4929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F719EA2B-5802-2D90-B56D-B62AF846158A}"/>
                  </a:ext>
                </a:extLst>
              </p:cNvPr>
              <p:cNvCxnSpPr>
                <a:cxnSpLocks/>
              </p:cNvCxnSpPr>
              <p:nvPr/>
            </p:nvCxnSpPr>
            <p:spPr>
              <a:xfrm flipH="1">
                <a:off x="-769" y="5227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0A4622E6-838B-D396-0C5B-CED20BCD93B2}"/>
                  </a:ext>
                </a:extLst>
              </p:cNvPr>
              <p:cNvCxnSpPr>
                <a:cxnSpLocks/>
              </p:cNvCxnSpPr>
              <p:nvPr/>
            </p:nvCxnSpPr>
            <p:spPr>
              <a:xfrm flipH="1">
                <a:off x="-769" y="5526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4FA89D5D-59D7-F563-3FCC-132282FA4325}"/>
                  </a:ext>
                </a:extLst>
              </p:cNvPr>
              <p:cNvCxnSpPr>
                <a:cxnSpLocks/>
              </p:cNvCxnSpPr>
              <p:nvPr/>
            </p:nvCxnSpPr>
            <p:spPr>
              <a:xfrm flipH="1">
                <a:off x="-769" y="5824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A165A97-A3F8-F1A3-D14E-84DF072B115E}"/>
                  </a:ext>
                </a:extLst>
              </p:cNvPr>
              <p:cNvCxnSpPr>
                <a:cxnSpLocks/>
              </p:cNvCxnSpPr>
              <p:nvPr/>
            </p:nvCxnSpPr>
            <p:spPr>
              <a:xfrm flipH="1">
                <a:off x="-769" y="6122676"/>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4127083518"/>
      </p:ext>
    </p:extLst>
  </p:cSld>
  <p:clrMapOvr>
    <a:masterClrMapping/>
  </p:clrMapOvr>
  <p:extLst>
    <p:ext uri="{DCECCB84-F9BA-43D5-87BE-67443E8EF086}">
      <p15:sldGuideLst xmlns:p15="http://schemas.microsoft.com/office/powerpoint/2012/main"/>
    </p:ext>
  </p:extLst>
</p:sldLayout>
</file>

<file path=ppt/slideLayouts/slideLayout315.xml><?xml version="1.0" encoding="utf-8"?>
<p:sldLayout xmlns:a="http://schemas.openxmlformats.org/drawingml/2006/main" xmlns:r="http://schemas.openxmlformats.org/officeDocument/2006/relationships" xmlns:p="http://schemas.openxmlformats.org/presentationml/2006/main" showMasterSp="0" preserve="1">
  <p:cSld name="Navy Title">
    <p:bg>
      <p:bgPr>
        <a:solidFill>
          <a:schemeClr val="tx1"/>
        </a:solidFill>
        <a:effectLst/>
      </p:bgPr>
    </p:bg>
    <p:spTree>
      <p:nvGrpSpPr>
        <p:cNvPr id="1" name=""/>
        <p:cNvGrpSpPr/>
        <p:nvPr/>
      </p:nvGrpSpPr>
      <p:grpSpPr>
        <a:xfrm>
          <a:off x="0" y="0"/>
          <a:ext cx="0" cy="0"/>
          <a:chOff x="0" y="0"/>
          <a:chExt cx="0" cy="0"/>
        </a:xfrm>
      </p:grpSpPr>
      <p:sp>
        <p:nvSpPr>
          <p:cNvPr id="8" name="Freeform 19">
            <a:extLst>
              <a:ext uri="{FF2B5EF4-FFF2-40B4-BE49-F238E27FC236}">
                <a16:creationId xmlns:a16="http://schemas.microsoft.com/office/drawing/2014/main" id="{7AFD042A-F21A-D5B8-8CB9-4D77A1A1873E}"/>
              </a:ext>
            </a:extLst>
          </p:cNvPr>
          <p:cNvSpPr/>
          <p:nvPr userDrawn="1"/>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grpSp>
        <p:nvGrpSpPr>
          <p:cNvPr id="5" name="Graphic 1164">
            <a:extLst>
              <a:ext uri="{FF2B5EF4-FFF2-40B4-BE49-F238E27FC236}">
                <a16:creationId xmlns:a16="http://schemas.microsoft.com/office/drawing/2014/main" id="{2633E432-6F53-C5D9-483E-D7A3620B334A}"/>
              </a:ext>
            </a:extLst>
          </p:cNvPr>
          <p:cNvGrpSpPr/>
          <p:nvPr/>
        </p:nvGrpSpPr>
        <p:grpSpPr>
          <a:xfrm>
            <a:off x="460429" y="457200"/>
            <a:ext cx="1919234" cy="440944"/>
            <a:chOff x="5082170" y="602010"/>
            <a:chExt cx="2868072" cy="658939"/>
          </a:xfrm>
          <a:solidFill>
            <a:srgbClr val="FFFFFF"/>
          </a:solidFill>
        </p:grpSpPr>
        <p:sp>
          <p:nvSpPr>
            <p:cNvPr id="6" name="Freeform 5">
              <a:extLst>
                <a:ext uri="{FF2B5EF4-FFF2-40B4-BE49-F238E27FC236}">
                  <a16:creationId xmlns:a16="http://schemas.microsoft.com/office/drawing/2014/main" id="{74B3E2CA-F646-A2F5-12B6-DB9F8533E834}"/>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7" name="Freeform 7">
              <a:extLst>
                <a:ext uri="{FF2B5EF4-FFF2-40B4-BE49-F238E27FC236}">
                  <a16:creationId xmlns:a16="http://schemas.microsoft.com/office/drawing/2014/main" id="{A58F434B-9874-A55C-B153-CD0401BA31C9}"/>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solidFill>
              <a:srgbClr val="FFFFFF"/>
            </a:solidFill>
            <a:ln w="9525" cap="flat">
              <a:noFill/>
              <a:prstDash val="solid"/>
              <a:miter/>
            </a:ln>
          </p:spPr>
          <p:txBody>
            <a:bodyPr rtlCol="0" anchor="ctr"/>
            <a:lstStyle/>
            <a:p>
              <a:endParaRPr lang="en-US" dirty="0"/>
            </a:p>
          </p:txBody>
        </p:sp>
      </p:grpSp>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0" y="4622066"/>
            <a:ext cx="9358313" cy="290849"/>
          </a:xfrm>
          <a:prstGeom prst="rect">
            <a:avLst/>
          </a:prstGeom>
        </p:spPr>
        <p:txBody>
          <a:bodyPr lIns="0" tIns="0" rIns="0" bIns="0">
            <a:noAutofit/>
          </a:bodyPr>
          <a:lstStyle>
            <a:lvl1pPr marL="0" indent="0" algn="l">
              <a:lnSpc>
                <a:spcPct val="82000"/>
              </a:lnSpc>
              <a:buNone/>
              <a:defRPr sz="18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0" y="2560461"/>
            <a:ext cx="9358313" cy="1969770"/>
          </a:xfrm>
        </p:spPr>
        <p:txBody>
          <a:bodyPr wrap="square">
            <a:spAutoFit/>
          </a:bodyPr>
          <a:lstStyle>
            <a:lvl1pPr>
              <a:lnSpc>
                <a:spcPct val="80000"/>
              </a:lnSpc>
              <a:defRPr sz="8000" spc="-100" baseline="0">
                <a:solidFill>
                  <a:schemeClr val="bg1"/>
                </a:solidFill>
              </a:defRPr>
            </a:lvl1pPr>
          </a:lstStyle>
          <a:p>
            <a:r>
              <a:rPr lang="en-US" dirty="0"/>
              <a:t>Click to edit Master title style</a:t>
            </a:r>
          </a:p>
        </p:txBody>
      </p:sp>
      <p:sp>
        <p:nvSpPr>
          <p:cNvPr id="9" name="Text Placeholder 8">
            <a:extLst>
              <a:ext uri="{FF2B5EF4-FFF2-40B4-BE49-F238E27FC236}">
                <a16:creationId xmlns:a16="http://schemas.microsoft.com/office/drawing/2014/main" id="{71B20FDD-BFE8-D85A-E157-4150CC9F35C2}"/>
              </a:ext>
            </a:extLst>
          </p:cNvPr>
          <p:cNvSpPr>
            <a:spLocks noGrp="1"/>
          </p:cNvSpPr>
          <p:nvPr>
            <p:ph type="body" sz="quarter" idx="11" hasCustomPrompt="1"/>
          </p:nvPr>
        </p:nvSpPr>
        <p:spPr>
          <a:xfrm>
            <a:off x="457201" y="5365098"/>
            <a:ext cx="3838574" cy="1084262"/>
          </a:xfrm>
          <a:prstGeom prst="rect">
            <a:avLst/>
          </a:prstGeom>
        </p:spPr>
        <p:txBody>
          <a:bodyPr/>
          <a:lstStyle>
            <a:lvl1pPr>
              <a:defRPr sz="1600" cap="none">
                <a:solidFill>
                  <a:schemeClr val="bg1"/>
                </a:solidFill>
                <a:latin typeface="+mn-lt"/>
              </a:defRPr>
            </a:lvl1pPr>
            <a:lvl2pPr>
              <a:lnSpc>
                <a:spcPct val="82000"/>
              </a:lnSpc>
              <a:spcBef>
                <a:spcPts val="900"/>
              </a:spcBef>
              <a:defRPr sz="1200" b="0">
                <a:solidFill>
                  <a:schemeClr val="bg1"/>
                </a:solidFill>
                <a:latin typeface="+mn-lt"/>
              </a:defRPr>
            </a:lvl2pPr>
            <a:lvl3pPr>
              <a:lnSpc>
                <a:spcPct val="82000"/>
              </a:lnSpc>
              <a:spcBef>
                <a:spcPts val="1600"/>
              </a:spcBef>
              <a:defRPr>
                <a:solidFill>
                  <a:schemeClr val="accent2"/>
                </a:solidFill>
              </a:defRPr>
            </a:lvl3pPr>
            <a:lvl4pPr>
              <a:defRPr>
                <a:solidFill>
                  <a:schemeClr val="bg1"/>
                </a:solidFill>
              </a:defRPr>
            </a:lvl4pPr>
            <a:lvl5pPr>
              <a:defRPr>
                <a:solidFill>
                  <a:schemeClr val="bg1"/>
                </a:solidFill>
              </a:defRPr>
            </a:lvl5pPr>
          </a:lstStyle>
          <a:p>
            <a:pPr lvl="0"/>
            <a:r>
              <a:rPr lang="en-US" dirty="0"/>
              <a:t>Click to edit master text styles</a:t>
            </a:r>
          </a:p>
          <a:p>
            <a:pPr lvl="1"/>
            <a:r>
              <a:rPr lang="en-US" dirty="0"/>
              <a:t>Second level</a:t>
            </a:r>
          </a:p>
          <a:p>
            <a:pPr lvl="2"/>
            <a:r>
              <a:rPr lang="en-US" dirty="0"/>
              <a:t>Third level</a:t>
            </a:r>
          </a:p>
        </p:txBody>
      </p:sp>
    </p:spTree>
    <p:extLst>
      <p:ext uri="{BB962C8B-B14F-4D97-AF65-F5344CB8AC3E}">
        <p14:creationId xmlns:p14="http://schemas.microsoft.com/office/powerpoint/2010/main" val="1676692742"/>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showMasterSp="0" preserve="1">
  <p:cSld name="White Title">
    <p:bg>
      <p:bgPr>
        <a:solidFill>
          <a:schemeClr val="bg1"/>
        </a:solidFill>
        <a:effectLst/>
      </p:bgPr>
    </p:bg>
    <p:spTree>
      <p:nvGrpSpPr>
        <p:cNvPr id="1" name=""/>
        <p:cNvGrpSpPr/>
        <p:nvPr/>
      </p:nvGrpSpPr>
      <p:grpSpPr>
        <a:xfrm>
          <a:off x="0" y="0"/>
          <a:ext cx="0" cy="0"/>
          <a:chOff x="0" y="0"/>
          <a:chExt cx="0" cy="0"/>
        </a:xfrm>
      </p:grpSpPr>
      <p:sp>
        <p:nvSpPr>
          <p:cNvPr id="3" name="Freeform 19">
            <a:extLst>
              <a:ext uri="{FF2B5EF4-FFF2-40B4-BE49-F238E27FC236}">
                <a16:creationId xmlns:a16="http://schemas.microsoft.com/office/drawing/2014/main" id="{3937B84A-0504-F4F1-8E4B-3660FB140892}"/>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EBEDF0"/>
          </a:solidFill>
          <a:ln w="6350" cap="flat">
            <a:noFill/>
            <a:prstDash val="solid"/>
            <a:miter/>
          </a:ln>
        </p:spPr>
        <p:txBody>
          <a:bodyPr rtlCol="0" anchor="ctr"/>
          <a:lstStyle/>
          <a:p>
            <a:endParaRPr lang="en-US" dirty="0"/>
          </a:p>
        </p:txBody>
      </p:sp>
      <p:grpSp>
        <p:nvGrpSpPr>
          <p:cNvPr id="5" name="Graphic 1164">
            <a:extLst>
              <a:ext uri="{FF2B5EF4-FFF2-40B4-BE49-F238E27FC236}">
                <a16:creationId xmlns:a16="http://schemas.microsoft.com/office/drawing/2014/main" id="{2633E432-6F53-C5D9-483E-D7A3620B334A}"/>
              </a:ext>
            </a:extLst>
          </p:cNvPr>
          <p:cNvGrpSpPr/>
          <p:nvPr/>
        </p:nvGrpSpPr>
        <p:grpSpPr>
          <a:xfrm>
            <a:off x="460429" y="457200"/>
            <a:ext cx="1919234" cy="440944"/>
            <a:chOff x="5082170" y="602010"/>
            <a:chExt cx="2868072" cy="658939"/>
          </a:xfrm>
          <a:solidFill>
            <a:schemeClr val="tx1"/>
          </a:solidFill>
        </p:grpSpPr>
        <p:sp>
          <p:nvSpPr>
            <p:cNvPr id="6" name="Freeform 5">
              <a:extLst>
                <a:ext uri="{FF2B5EF4-FFF2-40B4-BE49-F238E27FC236}">
                  <a16:creationId xmlns:a16="http://schemas.microsoft.com/office/drawing/2014/main" id="{74B3E2CA-F646-A2F5-12B6-DB9F8533E834}"/>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grpFill/>
            <a:ln w="9525" cap="flat">
              <a:noFill/>
              <a:prstDash val="solid"/>
              <a:miter/>
            </a:ln>
          </p:spPr>
          <p:txBody>
            <a:bodyPr rtlCol="0" anchor="ctr"/>
            <a:lstStyle/>
            <a:p>
              <a:endParaRPr lang="en-US" dirty="0"/>
            </a:p>
          </p:txBody>
        </p:sp>
        <p:sp>
          <p:nvSpPr>
            <p:cNvPr id="7" name="Freeform 7">
              <a:extLst>
                <a:ext uri="{FF2B5EF4-FFF2-40B4-BE49-F238E27FC236}">
                  <a16:creationId xmlns:a16="http://schemas.microsoft.com/office/drawing/2014/main" id="{A58F434B-9874-A55C-B153-CD0401BA31C9}"/>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grpFill/>
            <a:ln w="9525" cap="flat">
              <a:noFill/>
              <a:prstDash val="solid"/>
              <a:miter/>
            </a:ln>
          </p:spPr>
          <p:txBody>
            <a:bodyPr rtlCol="0" anchor="ctr"/>
            <a:lstStyle/>
            <a:p>
              <a:endParaRPr lang="en-US" dirty="0"/>
            </a:p>
          </p:txBody>
        </p:sp>
      </p:grpSp>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0" y="4622066"/>
            <a:ext cx="9358313" cy="290849"/>
          </a:xfrm>
          <a:prstGeom prst="rect">
            <a:avLst/>
          </a:prstGeom>
        </p:spPr>
        <p:txBody>
          <a:bodyPr lIns="0" tIns="0" rIns="0" bIns="0">
            <a:noAutofit/>
          </a:bodyPr>
          <a:lstStyle>
            <a:lvl1pPr marL="0" indent="0" algn="l">
              <a:lnSpc>
                <a:spcPct val="82000"/>
              </a:lnSpc>
              <a:buNone/>
              <a:defRPr sz="18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0" y="2560461"/>
            <a:ext cx="9358313" cy="1969770"/>
          </a:xfrm>
        </p:spPr>
        <p:txBody>
          <a:bodyPr wrap="square">
            <a:spAutoFit/>
          </a:bodyPr>
          <a:lstStyle>
            <a:lvl1pPr>
              <a:lnSpc>
                <a:spcPct val="80000"/>
              </a:lnSpc>
              <a:defRPr sz="8000" spc="-100" baseline="0">
                <a:solidFill>
                  <a:schemeClr val="tx1"/>
                </a:solidFill>
              </a:defRPr>
            </a:lvl1pPr>
          </a:lstStyle>
          <a:p>
            <a:r>
              <a:rPr lang="en-US" dirty="0"/>
              <a:t>Click to edit Master title style</a:t>
            </a:r>
          </a:p>
        </p:txBody>
      </p:sp>
      <p:sp>
        <p:nvSpPr>
          <p:cNvPr id="9" name="Text Placeholder 8">
            <a:extLst>
              <a:ext uri="{FF2B5EF4-FFF2-40B4-BE49-F238E27FC236}">
                <a16:creationId xmlns:a16="http://schemas.microsoft.com/office/drawing/2014/main" id="{71B20FDD-BFE8-D85A-E157-4150CC9F35C2}"/>
              </a:ext>
            </a:extLst>
          </p:cNvPr>
          <p:cNvSpPr>
            <a:spLocks noGrp="1"/>
          </p:cNvSpPr>
          <p:nvPr>
            <p:ph type="body" sz="quarter" idx="11" hasCustomPrompt="1"/>
          </p:nvPr>
        </p:nvSpPr>
        <p:spPr>
          <a:xfrm>
            <a:off x="457201" y="5365098"/>
            <a:ext cx="3838574" cy="1084262"/>
          </a:xfrm>
          <a:prstGeom prst="rect">
            <a:avLst/>
          </a:prstGeom>
        </p:spPr>
        <p:txBody>
          <a:bodyPr/>
          <a:lstStyle>
            <a:lvl1pPr>
              <a:defRPr sz="1600" cap="none">
                <a:solidFill>
                  <a:schemeClr val="tx1"/>
                </a:solidFill>
                <a:latin typeface="+mn-lt"/>
              </a:defRPr>
            </a:lvl1pPr>
            <a:lvl2pPr>
              <a:lnSpc>
                <a:spcPct val="82000"/>
              </a:lnSpc>
              <a:spcBef>
                <a:spcPts val="900"/>
              </a:spcBef>
              <a:defRPr sz="1200" b="0">
                <a:solidFill>
                  <a:schemeClr val="tx1"/>
                </a:solidFill>
                <a:latin typeface="+mn-lt"/>
              </a:defRPr>
            </a:lvl2pPr>
            <a:lvl3pPr>
              <a:lnSpc>
                <a:spcPct val="82000"/>
              </a:lnSpc>
              <a:spcBef>
                <a:spcPts val="1600"/>
              </a:spcBef>
              <a:defRPr>
                <a:solidFill>
                  <a:schemeClr val="accent2"/>
                </a:solidFill>
              </a:defRPr>
            </a:lvl3pPr>
            <a:lvl4pPr>
              <a:defRPr>
                <a:solidFill>
                  <a:schemeClr val="bg1"/>
                </a:solidFill>
              </a:defRPr>
            </a:lvl4pPr>
            <a:lvl5pPr>
              <a:defRPr>
                <a:solidFill>
                  <a:schemeClr val="bg1"/>
                </a:solidFill>
              </a:defRPr>
            </a:lvl5pPr>
          </a:lstStyle>
          <a:p>
            <a:pPr lvl="0"/>
            <a:r>
              <a:rPr lang="en-US" dirty="0"/>
              <a:t>Click to edit master text styles</a:t>
            </a:r>
          </a:p>
          <a:p>
            <a:pPr lvl="1"/>
            <a:r>
              <a:rPr lang="en-US" dirty="0"/>
              <a:t>Second level</a:t>
            </a:r>
          </a:p>
          <a:p>
            <a:pPr lvl="2"/>
            <a:r>
              <a:rPr lang="en-US" dirty="0"/>
              <a:t>Third level</a:t>
            </a:r>
          </a:p>
        </p:txBody>
      </p:sp>
    </p:spTree>
    <p:extLst>
      <p:ext uri="{BB962C8B-B14F-4D97-AF65-F5344CB8AC3E}">
        <p14:creationId xmlns:p14="http://schemas.microsoft.com/office/powerpoint/2010/main" val="1173751461"/>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Table of Contents with Summary">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AC4562D6-B270-540B-28D2-2BB0F49F8E9D}"/>
              </a:ext>
            </a:extLst>
          </p:cNvPr>
          <p:cNvSpPr/>
          <p:nvPr/>
        </p:nvSpPr>
        <p:spPr bwMode="auto">
          <a:xfrm>
            <a:off x="0" y="0"/>
            <a:ext cx="4089293" cy="6858000"/>
          </a:xfrm>
          <a:prstGeom prst="rect">
            <a:avLst/>
          </a:prstGeom>
          <a:solidFill>
            <a:schemeClr val="tx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sp>
        <p:nvSpPr>
          <p:cNvPr id="22" name="Text Placeholder 64">
            <a:extLst>
              <a:ext uri="{FF2B5EF4-FFF2-40B4-BE49-F238E27FC236}">
                <a16:creationId xmlns:a16="http://schemas.microsoft.com/office/drawing/2014/main" id="{F9F5C97C-2052-5A41-8352-BA9E0DAF9BB1}"/>
              </a:ext>
            </a:extLst>
          </p:cNvPr>
          <p:cNvSpPr>
            <a:spLocks noGrp="1"/>
          </p:cNvSpPr>
          <p:nvPr>
            <p:ph type="body" sz="quarter" idx="10" hasCustomPrompt="1"/>
          </p:nvPr>
        </p:nvSpPr>
        <p:spPr>
          <a:xfrm>
            <a:off x="4614041" y="692627"/>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3" name="Text Placeholder 64">
            <a:extLst>
              <a:ext uri="{FF2B5EF4-FFF2-40B4-BE49-F238E27FC236}">
                <a16:creationId xmlns:a16="http://schemas.microsoft.com/office/drawing/2014/main" id="{3D7BB07E-592D-DD45-9784-D236793A1312}"/>
              </a:ext>
            </a:extLst>
          </p:cNvPr>
          <p:cNvSpPr>
            <a:spLocks noGrp="1"/>
          </p:cNvSpPr>
          <p:nvPr>
            <p:ph type="body" sz="quarter" idx="11" hasCustomPrompt="1"/>
          </p:nvPr>
        </p:nvSpPr>
        <p:spPr>
          <a:xfrm>
            <a:off x="5261580" y="692627"/>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4" name="Text Placeholder 64">
            <a:extLst>
              <a:ext uri="{FF2B5EF4-FFF2-40B4-BE49-F238E27FC236}">
                <a16:creationId xmlns:a16="http://schemas.microsoft.com/office/drawing/2014/main" id="{C9A310E7-76EB-D340-B416-6395D1B06D93}"/>
              </a:ext>
            </a:extLst>
          </p:cNvPr>
          <p:cNvSpPr>
            <a:spLocks noGrp="1"/>
          </p:cNvSpPr>
          <p:nvPr>
            <p:ph type="body" sz="quarter" idx="13" hasCustomPrompt="1"/>
          </p:nvPr>
        </p:nvSpPr>
        <p:spPr>
          <a:xfrm>
            <a:off x="4614041" y="2674543"/>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5" name="Text Placeholder 64">
            <a:extLst>
              <a:ext uri="{FF2B5EF4-FFF2-40B4-BE49-F238E27FC236}">
                <a16:creationId xmlns:a16="http://schemas.microsoft.com/office/drawing/2014/main" id="{07881189-0E09-7345-B040-913A962E5686}"/>
              </a:ext>
            </a:extLst>
          </p:cNvPr>
          <p:cNvSpPr>
            <a:spLocks noGrp="1"/>
          </p:cNvSpPr>
          <p:nvPr>
            <p:ph type="body" sz="quarter" idx="14" hasCustomPrompt="1"/>
          </p:nvPr>
        </p:nvSpPr>
        <p:spPr>
          <a:xfrm>
            <a:off x="5261580" y="2674543"/>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6" name="Text Placeholder 64">
            <a:extLst>
              <a:ext uri="{FF2B5EF4-FFF2-40B4-BE49-F238E27FC236}">
                <a16:creationId xmlns:a16="http://schemas.microsoft.com/office/drawing/2014/main" id="{4A4450FB-0929-1D4F-96AA-6BA767301D41}"/>
              </a:ext>
            </a:extLst>
          </p:cNvPr>
          <p:cNvSpPr>
            <a:spLocks noGrp="1"/>
          </p:cNvSpPr>
          <p:nvPr>
            <p:ph type="body" sz="quarter" idx="16" hasCustomPrompt="1"/>
          </p:nvPr>
        </p:nvSpPr>
        <p:spPr>
          <a:xfrm>
            <a:off x="4614041" y="4654180"/>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7" name="Text Placeholder 64">
            <a:extLst>
              <a:ext uri="{FF2B5EF4-FFF2-40B4-BE49-F238E27FC236}">
                <a16:creationId xmlns:a16="http://schemas.microsoft.com/office/drawing/2014/main" id="{11104D28-5D74-454F-94D0-FA2ECB4B3C62}"/>
              </a:ext>
            </a:extLst>
          </p:cNvPr>
          <p:cNvSpPr>
            <a:spLocks noGrp="1"/>
          </p:cNvSpPr>
          <p:nvPr>
            <p:ph type="body" sz="quarter" idx="17" hasCustomPrompt="1"/>
          </p:nvPr>
        </p:nvSpPr>
        <p:spPr>
          <a:xfrm>
            <a:off x="5261580" y="4654180"/>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8" name="Text Placeholder 64">
            <a:extLst>
              <a:ext uri="{FF2B5EF4-FFF2-40B4-BE49-F238E27FC236}">
                <a16:creationId xmlns:a16="http://schemas.microsoft.com/office/drawing/2014/main" id="{22A3497E-91E9-7546-A1FC-AE4D53FE4D67}"/>
              </a:ext>
            </a:extLst>
          </p:cNvPr>
          <p:cNvSpPr>
            <a:spLocks noGrp="1"/>
          </p:cNvSpPr>
          <p:nvPr>
            <p:ph type="body" sz="quarter" idx="19" hasCustomPrompt="1"/>
          </p:nvPr>
        </p:nvSpPr>
        <p:spPr>
          <a:xfrm>
            <a:off x="8425204" y="692627"/>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9" name="Text Placeholder 64">
            <a:extLst>
              <a:ext uri="{FF2B5EF4-FFF2-40B4-BE49-F238E27FC236}">
                <a16:creationId xmlns:a16="http://schemas.microsoft.com/office/drawing/2014/main" id="{F07ED195-286C-8A41-B4B4-ECA0880ACA83}"/>
              </a:ext>
            </a:extLst>
          </p:cNvPr>
          <p:cNvSpPr>
            <a:spLocks noGrp="1"/>
          </p:cNvSpPr>
          <p:nvPr>
            <p:ph type="body" sz="quarter" idx="20" hasCustomPrompt="1"/>
          </p:nvPr>
        </p:nvSpPr>
        <p:spPr>
          <a:xfrm>
            <a:off x="9067800" y="692627"/>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0" name="Text Placeholder 64">
            <a:extLst>
              <a:ext uri="{FF2B5EF4-FFF2-40B4-BE49-F238E27FC236}">
                <a16:creationId xmlns:a16="http://schemas.microsoft.com/office/drawing/2014/main" id="{9C0F9C89-1FD2-DD40-ABF3-3AE49EA80ABB}"/>
              </a:ext>
            </a:extLst>
          </p:cNvPr>
          <p:cNvSpPr>
            <a:spLocks noGrp="1"/>
          </p:cNvSpPr>
          <p:nvPr>
            <p:ph type="body" sz="quarter" idx="22" hasCustomPrompt="1"/>
          </p:nvPr>
        </p:nvSpPr>
        <p:spPr>
          <a:xfrm>
            <a:off x="8425204" y="2674543"/>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31" name="Text Placeholder 64">
            <a:extLst>
              <a:ext uri="{FF2B5EF4-FFF2-40B4-BE49-F238E27FC236}">
                <a16:creationId xmlns:a16="http://schemas.microsoft.com/office/drawing/2014/main" id="{85A4CEE8-7077-B54A-9EE4-A3B43B32227C}"/>
              </a:ext>
            </a:extLst>
          </p:cNvPr>
          <p:cNvSpPr>
            <a:spLocks noGrp="1"/>
          </p:cNvSpPr>
          <p:nvPr>
            <p:ph type="body" sz="quarter" idx="23" hasCustomPrompt="1"/>
          </p:nvPr>
        </p:nvSpPr>
        <p:spPr>
          <a:xfrm>
            <a:off x="9067800" y="2674543"/>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2" name="Text Placeholder 64">
            <a:extLst>
              <a:ext uri="{FF2B5EF4-FFF2-40B4-BE49-F238E27FC236}">
                <a16:creationId xmlns:a16="http://schemas.microsoft.com/office/drawing/2014/main" id="{311CD5A9-1B36-B64C-8D7E-21832CBF7E87}"/>
              </a:ext>
            </a:extLst>
          </p:cNvPr>
          <p:cNvSpPr>
            <a:spLocks noGrp="1"/>
          </p:cNvSpPr>
          <p:nvPr>
            <p:ph type="body" sz="quarter" idx="25" hasCustomPrompt="1"/>
          </p:nvPr>
        </p:nvSpPr>
        <p:spPr>
          <a:xfrm>
            <a:off x="8425204" y="4654180"/>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33" name="Text Placeholder 64">
            <a:extLst>
              <a:ext uri="{FF2B5EF4-FFF2-40B4-BE49-F238E27FC236}">
                <a16:creationId xmlns:a16="http://schemas.microsoft.com/office/drawing/2014/main" id="{4F94B8FF-F27B-0345-AC38-56B8E078FECF}"/>
              </a:ext>
            </a:extLst>
          </p:cNvPr>
          <p:cNvSpPr>
            <a:spLocks noGrp="1"/>
          </p:cNvSpPr>
          <p:nvPr>
            <p:ph type="body" sz="quarter" idx="26" hasCustomPrompt="1"/>
          </p:nvPr>
        </p:nvSpPr>
        <p:spPr>
          <a:xfrm>
            <a:off x="9067800" y="4654180"/>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4" name="Text Placeholder 64">
            <a:extLst>
              <a:ext uri="{FF2B5EF4-FFF2-40B4-BE49-F238E27FC236}">
                <a16:creationId xmlns:a16="http://schemas.microsoft.com/office/drawing/2014/main" id="{2F187913-1E0E-4242-B9F1-6B8289F43C7D}"/>
              </a:ext>
            </a:extLst>
          </p:cNvPr>
          <p:cNvSpPr>
            <a:spLocks noGrp="1"/>
          </p:cNvSpPr>
          <p:nvPr>
            <p:ph type="body" sz="quarter" idx="12" hasCustomPrompt="1"/>
          </p:nvPr>
        </p:nvSpPr>
        <p:spPr>
          <a:xfrm>
            <a:off x="5270393" y="1160295"/>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dirty="0"/>
              <a:t>Section summary</a:t>
            </a:r>
          </a:p>
        </p:txBody>
      </p:sp>
      <p:sp>
        <p:nvSpPr>
          <p:cNvPr id="35" name="Text Placeholder 64">
            <a:extLst>
              <a:ext uri="{FF2B5EF4-FFF2-40B4-BE49-F238E27FC236}">
                <a16:creationId xmlns:a16="http://schemas.microsoft.com/office/drawing/2014/main" id="{6F73080F-E64A-0A46-BE01-1198F7437044}"/>
              </a:ext>
            </a:extLst>
          </p:cNvPr>
          <p:cNvSpPr>
            <a:spLocks noGrp="1"/>
          </p:cNvSpPr>
          <p:nvPr>
            <p:ph type="body" sz="quarter" idx="15" hasCustomPrompt="1"/>
          </p:nvPr>
        </p:nvSpPr>
        <p:spPr>
          <a:xfrm>
            <a:off x="5270393" y="3142211"/>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6" name="Text Placeholder 64">
            <a:extLst>
              <a:ext uri="{FF2B5EF4-FFF2-40B4-BE49-F238E27FC236}">
                <a16:creationId xmlns:a16="http://schemas.microsoft.com/office/drawing/2014/main" id="{FD8D350E-A604-6E47-A770-E701A13B6EBA}"/>
              </a:ext>
            </a:extLst>
          </p:cNvPr>
          <p:cNvSpPr>
            <a:spLocks noGrp="1"/>
          </p:cNvSpPr>
          <p:nvPr>
            <p:ph type="body" sz="quarter" idx="18" hasCustomPrompt="1"/>
          </p:nvPr>
        </p:nvSpPr>
        <p:spPr>
          <a:xfrm>
            <a:off x="5270393" y="5164715"/>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7" name="Text Placeholder 64">
            <a:extLst>
              <a:ext uri="{FF2B5EF4-FFF2-40B4-BE49-F238E27FC236}">
                <a16:creationId xmlns:a16="http://schemas.microsoft.com/office/drawing/2014/main" id="{2B317F54-1E7E-B742-8A4D-95CA8015764A}"/>
              </a:ext>
            </a:extLst>
          </p:cNvPr>
          <p:cNvSpPr>
            <a:spLocks noGrp="1"/>
          </p:cNvSpPr>
          <p:nvPr>
            <p:ph type="body" sz="quarter" idx="21" hasCustomPrompt="1"/>
          </p:nvPr>
        </p:nvSpPr>
        <p:spPr>
          <a:xfrm>
            <a:off x="9067800" y="1160295"/>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8" name="Text Placeholder 64">
            <a:extLst>
              <a:ext uri="{FF2B5EF4-FFF2-40B4-BE49-F238E27FC236}">
                <a16:creationId xmlns:a16="http://schemas.microsoft.com/office/drawing/2014/main" id="{7657FB1F-04C7-6445-81FE-D15C631847C5}"/>
              </a:ext>
            </a:extLst>
          </p:cNvPr>
          <p:cNvSpPr>
            <a:spLocks noGrp="1"/>
          </p:cNvSpPr>
          <p:nvPr>
            <p:ph type="body" sz="quarter" idx="24" hasCustomPrompt="1"/>
          </p:nvPr>
        </p:nvSpPr>
        <p:spPr>
          <a:xfrm>
            <a:off x="9067800" y="3142211"/>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9" name="Text Placeholder 64">
            <a:extLst>
              <a:ext uri="{FF2B5EF4-FFF2-40B4-BE49-F238E27FC236}">
                <a16:creationId xmlns:a16="http://schemas.microsoft.com/office/drawing/2014/main" id="{DFE0A3E3-B7A0-2540-8806-61D6B956C95F}"/>
              </a:ext>
            </a:extLst>
          </p:cNvPr>
          <p:cNvSpPr>
            <a:spLocks noGrp="1"/>
          </p:cNvSpPr>
          <p:nvPr>
            <p:ph type="body" sz="quarter" idx="27" hasCustomPrompt="1"/>
          </p:nvPr>
        </p:nvSpPr>
        <p:spPr>
          <a:xfrm>
            <a:off x="9067800" y="5164715"/>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pic>
        <p:nvPicPr>
          <p:cNvPr id="1146" name="Graphic 1145">
            <a:extLst>
              <a:ext uri="{FF2B5EF4-FFF2-40B4-BE49-F238E27FC236}">
                <a16:creationId xmlns:a16="http://schemas.microsoft.com/office/drawing/2014/main" id="{92568D6A-BA58-E03F-1B31-FDA7132FD78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sp>
        <p:nvSpPr>
          <p:cNvPr id="1147" name="Freeform 5">
            <a:extLst>
              <a:ext uri="{FF2B5EF4-FFF2-40B4-BE49-F238E27FC236}">
                <a16:creationId xmlns:a16="http://schemas.microsoft.com/office/drawing/2014/main" id="{92106EB2-87DF-A486-2947-C4BDEDEDA3B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pic>
        <p:nvPicPr>
          <p:cNvPr id="2" name="Graphic 1">
            <a:extLst>
              <a:ext uri="{FF2B5EF4-FFF2-40B4-BE49-F238E27FC236}">
                <a16:creationId xmlns:a16="http://schemas.microsoft.com/office/drawing/2014/main" id="{9954503D-B4F1-5793-51A7-5D5006A5748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4" name="Footer Placeholder 2">
            <a:extLst>
              <a:ext uri="{FF2B5EF4-FFF2-40B4-BE49-F238E27FC236}">
                <a16:creationId xmlns:a16="http://schemas.microsoft.com/office/drawing/2014/main" id="{463059FD-3E02-6132-2C95-A7A1EED9AB6F}"/>
              </a:ext>
            </a:extLst>
          </p:cNvPr>
          <p:cNvSpPr>
            <a:spLocks noGrp="1"/>
          </p:cNvSpPr>
          <p:nvPr>
            <p:ph type="ftr" sz="quarter" idx="3"/>
          </p:nvPr>
        </p:nvSpPr>
        <p:spPr>
          <a:xfrm>
            <a:off x="4662742" y="6566446"/>
            <a:ext cx="5748083" cy="102336"/>
          </a:xfrm>
          <a:prstGeom prst="rect">
            <a:avLst/>
          </a:prstGeom>
        </p:spPr>
        <p:txBody>
          <a:bodyPr vert="horz" wrap="square" lIns="0" tIns="0" rIns="0" bIns="0" rtlCol="0" anchor="b">
            <a:spAutoFit/>
          </a:bodyPr>
          <a:lstStyle>
            <a:lvl1pPr>
              <a:defRPr lang="en-US" sz="700" baseline="0">
                <a:solidFill>
                  <a:schemeClr val="tx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Title 1">
            <a:extLst>
              <a:ext uri="{FF2B5EF4-FFF2-40B4-BE49-F238E27FC236}">
                <a16:creationId xmlns:a16="http://schemas.microsoft.com/office/drawing/2014/main" id="{4FEBE298-A23D-7866-FFEB-FFEC9CAF0A79}"/>
              </a:ext>
            </a:extLst>
          </p:cNvPr>
          <p:cNvSpPr>
            <a:spLocks noGrp="1"/>
          </p:cNvSpPr>
          <p:nvPr>
            <p:ph type="title" hasCustomPrompt="1"/>
          </p:nvPr>
        </p:nvSpPr>
        <p:spPr>
          <a:xfrm>
            <a:off x="470061" y="747247"/>
            <a:ext cx="3231989" cy="1520670"/>
          </a:xfrm>
        </p:spPr>
        <p:txBody>
          <a:bodyPr anchor="t"/>
          <a:lstStyle>
            <a:lvl1pPr>
              <a:lnSpc>
                <a:spcPct val="82000"/>
              </a:lnSpc>
              <a:defRPr sz="5400" spc="-80" baseline="0">
                <a:solidFill>
                  <a:schemeClr val="bg1"/>
                </a:solidFill>
              </a:defRPr>
            </a:lvl1pPr>
          </a:lstStyle>
          <a:p>
            <a:r>
              <a:rPr lang="en-US" dirty="0"/>
              <a:t>Table of contents</a:t>
            </a:r>
          </a:p>
        </p:txBody>
      </p:sp>
    </p:spTree>
    <p:extLst>
      <p:ext uri="{BB962C8B-B14F-4D97-AF65-F5344CB8AC3E}">
        <p14:creationId xmlns:p14="http://schemas.microsoft.com/office/powerpoint/2010/main" val="2027665084"/>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967985CE-789C-AD2A-428A-B490693E3C11}"/>
              </a:ext>
            </a:extLst>
          </p:cNvPr>
          <p:cNvSpPr/>
          <p:nvPr/>
        </p:nvSpPr>
        <p:spPr bwMode="auto">
          <a:xfrm>
            <a:off x="0" y="0"/>
            <a:ext cx="4089293" cy="6858000"/>
          </a:xfrm>
          <a:prstGeom prst="rect">
            <a:avLst/>
          </a:prstGeom>
          <a:solidFill>
            <a:schemeClr val="tx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sp>
        <p:nvSpPr>
          <p:cNvPr id="19" name="Freeform 5">
            <a:extLst>
              <a:ext uri="{FF2B5EF4-FFF2-40B4-BE49-F238E27FC236}">
                <a16:creationId xmlns:a16="http://schemas.microsoft.com/office/drawing/2014/main" id="{A2522900-E7B8-1A19-A3D2-7AC3A733F3D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sp>
        <p:nvSpPr>
          <p:cNvPr id="5" name="Title 1">
            <a:extLst>
              <a:ext uri="{FF2B5EF4-FFF2-40B4-BE49-F238E27FC236}">
                <a16:creationId xmlns:a16="http://schemas.microsoft.com/office/drawing/2014/main" id="{B751C22E-584D-8C9D-00B3-E7EE7E7A66A3}"/>
              </a:ext>
            </a:extLst>
          </p:cNvPr>
          <p:cNvSpPr>
            <a:spLocks noGrp="1"/>
          </p:cNvSpPr>
          <p:nvPr>
            <p:ph type="title" hasCustomPrompt="1"/>
          </p:nvPr>
        </p:nvSpPr>
        <p:spPr>
          <a:xfrm>
            <a:off x="470061" y="747247"/>
            <a:ext cx="3231989" cy="1520670"/>
          </a:xfrm>
        </p:spPr>
        <p:txBody>
          <a:bodyPr anchor="t"/>
          <a:lstStyle>
            <a:lvl1pPr>
              <a:lnSpc>
                <a:spcPct val="82000"/>
              </a:lnSpc>
              <a:defRPr sz="5400" spc="-80" baseline="0">
                <a:solidFill>
                  <a:schemeClr val="bg1"/>
                </a:solidFill>
              </a:defRPr>
            </a:lvl1pPr>
          </a:lstStyle>
          <a:p>
            <a:r>
              <a:rPr lang="en-US" dirty="0"/>
              <a:t>Table of contents</a:t>
            </a:r>
          </a:p>
        </p:txBody>
      </p:sp>
      <p:pic>
        <p:nvPicPr>
          <p:cNvPr id="6" name="Graphic 5">
            <a:extLst>
              <a:ext uri="{FF2B5EF4-FFF2-40B4-BE49-F238E27FC236}">
                <a16:creationId xmlns:a16="http://schemas.microsoft.com/office/drawing/2014/main" id="{F90D8A24-FEE3-C7C1-12D1-340F76AC7DA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pic>
        <p:nvPicPr>
          <p:cNvPr id="7" name="Graphic 6">
            <a:extLst>
              <a:ext uri="{FF2B5EF4-FFF2-40B4-BE49-F238E27FC236}">
                <a16:creationId xmlns:a16="http://schemas.microsoft.com/office/drawing/2014/main" id="{11186C07-B4E7-7D71-45B6-5E13EE6D687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2" name="Footer Placeholder 2">
            <a:extLst>
              <a:ext uri="{FF2B5EF4-FFF2-40B4-BE49-F238E27FC236}">
                <a16:creationId xmlns:a16="http://schemas.microsoft.com/office/drawing/2014/main" id="{772B60F7-D35A-8302-D982-5170BF675969}"/>
              </a:ext>
            </a:extLst>
          </p:cNvPr>
          <p:cNvSpPr>
            <a:spLocks noGrp="1"/>
          </p:cNvSpPr>
          <p:nvPr>
            <p:ph type="ftr" sz="quarter" idx="3"/>
          </p:nvPr>
        </p:nvSpPr>
        <p:spPr>
          <a:xfrm>
            <a:off x="4662742" y="6566446"/>
            <a:ext cx="5748083" cy="102336"/>
          </a:xfrm>
          <a:prstGeom prst="rect">
            <a:avLst/>
          </a:prstGeom>
        </p:spPr>
        <p:txBody>
          <a:bodyPr vert="horz" wrap="square" lIns="0" tIns="0" rIns="0" bIns="0" rtlCol="0" anchor="b">
            <a:spAutoFit/>
          </a:bodyPr>
          <a:lstStyle>
            <a:lvl1pPr>
              <a:defRPr lang="en-US" sz="700" baseline="0">
                <a:solidFill>
                  <a:schemeClr val="tx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17760F00-C5C4-E3FF-49D0-5F001D3E1513}"/>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pic>
        <p:nvPicPr>
          <p:cNvPr id="10" name="Graphic 9">
            <a:extLst>
              <a:ext uri="{FF2B5EF4-FFF2-40B4-BE49-F238E27FC236}">
                <a16:creationId xmlns:a16="http://schemas.microsoft.com/office/drawing/2014/main" id="{B48DB443-E5EC-3855-B631-1DD1A18A8EEE}"/>
              </a:ext>
            </a:extLst>
          </p:cNvPr>
          <p:cNvPicPr>
            <a:picLocks noChangeAspect="1"/>
          </p:cNvPicPr>
          <p:nvPr userDrawn="1"/>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pic>
        <p:nvPicPr>
          <p:cNvPr id="11" name="Graphic 10">
            <a:extLst>
              <a:ext uri="{FF2B5EF4-FFF2-40B4-BE49-F238E27FC236}">
                <a16:creationId xmlns:a16="http://schemas.microsoft.com/office/drawing/2014/main" id="{E3C76294-EE1E-BADD-06B8-E198807D44BA}"/>
              </a:ext>
            </a:extLst>
          </p:cNvPr>
          <p:cNvPicPr>
            <a:picLocks noChangeAspect="1"/>
          </p:cNvPicPr>
          <p:nvPr userDrawn="1"/>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8" name="Text Placeholder 3">
            <a:extLst>
              <a:ext uri="{FF2B5EF4-FFF2-40B4-BE49-F238E27FC236}">
                <a16:creationId xmlns:a16="http://schemas.microsoft.com/office/drawing/2014/main" id="{5CEFCE71-7C8B-5964-634A-E5B61FE66B00}"/>
              </a:ext>
            </a:extLst>
          </p:cNvPr>
          <p:cNvSpPr>
            <a:spLocks noGrp="1"/>
          </p:cNvSpPr>
          <p:nvPr>
            <p:ph type="body" sz="quarter" idx="12" hasCustomPrompt="1"/>
          </p:nvPr>
        </p:nvSpPr>
        <p:spPr>
          <a:xfrm>
            <a:off x="4662742" y="733563"/>
            <a:ext cx="6113208" cy="5392600"/>
          </a:xfrm>
        </p:spPr>
        <p:txBody>
          <a:bodyPr numCol="1" spcCol="365760" anchor="ctr"/>
          <a:lstStyle>
            <a:lvl1pPr marL="411480" indent="-411480">
              <a:lnSpc>
                <a:spcPct val="86000"/>
              </a:lnSpc>
              <a:spcBef>
                <a:spcPts val="0"/>
              </a:spcBef>
              <a:spcAft>
                <a:spcPts val="1800"/>
              </a:spcAft>
              <a:buClr>
                <a:schemeClr val="accent2"/>
              </a:buClr>
              <a:buSzPct val="100000"/>
              <a:buFont typeface="+mj-lt"/>
              <a:buAutoNum type="arabicPeriod"/>
              <a:defRPr lang="en-US" sz="1800" b="0" kern="1200" cap="all" baseline="0" dirty="0">
                <a:solidFill>
                  <a:schemeClr val="accent1"/>
                </a:solidFill>
                <a:latin typeface="+mj-lt"/>
                <a:ea typeface="+mn-ea"/>
                <a:cs typeface="+mn-cs"/>
              </a:defRPr>
            </a:lvl1pPr>
            <a:lvl2pPr marL="285750" indent="-285750">
              <a:defRPr/>
            </a:lvl2pPr>
            <a:lvl3pPr marL="285750" indent="-285750">
              <a:defRPr/>
            </a:lvl3pPr>
            <a:lvl4pPr marL="285750" indent="-285750">
              <a:defRPr/>
            </a:lvl4pPr>
            <a:lvl5pPr marL="285750" indent="-285750">
              <a:defRPr/>
            </a:lvl5pPr>
          </a:lstStyle>
          <a:p>
            <a:pPr lvl="0"/>
            <a:r>
              <a:rPr lang="en-US" dirty="0"/>
              <a:t>CLICK TO EDIT MASTER TEXT STYLES</a:t>
            </a:r>
          </a:p>
        </p:txBody>
      </p:sp>
    </p:spTree>
    <p:extLst>
      <p:ext uri="{BB962C8B-B14F-4D97-AF65-F5344CB8AC3E}">
        <p14:creationId xmlns:p14="http://schemas.microsoft.com/office/powerpoint/2010/main" val="394499967"/>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94312EF9-3565-6244-A092-FAEE2FCDE4AF}"/>
              </a:ext>
            </a:extLst>
          </p:cNvPr>
          <p:cNvSpPr>
            <a:spLocks noGrp="1"/>
          </p:cNvSpPr>
          <p:nvPr>
            <p:ph sz="quarter" idx="11"/>
          </p:nvPr>
        </p:nvSpPr>
        <p:spPr>
          <a:xfrm>
            <a:off x="457200" y="1947863"/>
            <a:ext cx="11283950" cy="4176712"/>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Subtitle 2">
            <a:extLst>
              <a:ext uri="{FF2B5EF4-FFF2-40B4-BE49-F238E27FC236}">
                <a16:creationId xmlns:a16="http://schemas.microsoft.com/office/drawing/2014/main" id="{439222DF-F3F9-C501-A004-A6181C7A42C7}"/>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Footer Placeholder 1">
            <a:extLst>
              <a:ext uri="{FF2B5EF4-FFF2-40B4-BE49-F238E27FC236}">
                <a16:creationId xmlns:a16="http://schemas.microsoft.com/office/drawing/2014/main" id="{A14DE9E8-5236-9C1B-30CC-13CD21A55593}"/>
              </a:ext>
            </a:extLst>
          </p:cNvPr>
          <p:cNvSpPr>
            <a:spLocks noGrp="1"/>
          </p:cNvSpPr>
          <p:nvPr>
            <p:ph type="ftr" sz="quarter" idx="12"/>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2" name="Title 31">
            <a:extLst>
              <a:ext uri="{FF2B5EF4-FFF2-40B4-BE49-F238E27FC236}">
                <a16:creationId xmlns:a16="http://schemas.microsoft.com/office/drawing/2014/main" id="{EA4DA338-3D82-5A7C-1A0E-AF325BA644C7}"/>
              </a:ext>
            </a:extLst>
          </p:cNvPr>
          <p:cNvSpPr>
            <a:spLocks noGrp="1"/>
          </p:cNvSpPr>
          <p:nvPr>
            <p:ph type="title"/>
          </p:nvPr>
        </p:nvSpPr>
        <p:spPr/>
        <p:txBody>
          <a:bodyPr/>
          <a:lstStyle/>
          <a:p>
            <a:r>
              <a:rPr lang="en-US" dirty="0"/>
              <a:t>Click to edit Master title style</a:t>
            </a:r>
          </a:p>
        </p:txBody>
      </p:sp>
    </p:spTree>
    <p:extLst>
      <p:ext uri="{BB962C8B-B14F-4D97-AF65-F5344CB8AC3E}">
        <p14:creationId xmlns:p14="http://schemas.microsoft.com/office/powerpoint/2010/main" val="1248186843"/>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Two Content Columns">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1" y="1947863"/>
            <a:ext cx="5395440"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6345709" y="1947863"/>
            <a:ext cx="5395441"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Footer Placeholder 1">
            <a:extLst>
              <a:ext uri="{FF2B5EF4-FFF2-40B4-BE49-F238E27FC236}">
                <a16:creationId xmlns:a16="http://schemas.microsoft.com/office/drawing/2014/main" id="{D1226EA9-1718-2A4C-F734-4EE7F3A87F81}"/>
              </a:ext>
            </a:extLst>
          </p:cNvPr>
          <p:cNvSpPr>
            <a:spLocks noGrp="1"/>
          </p:cNvSpPr>
          <p:nvPr>
            <p:ph type="ftr" sz="quarter" idx="14"/>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 name="Subtitle 2">
            <a:extLst>
              <a:ext uri="{FF2B5EF4-FFF2-40B4-BE49-F238E27FC236}">
                <a16:creationId xmlns:a16="http://schemas.microsoft.com/office/drawing/2014/main" id="{8F9FC5B3-61B9-558D-B516-6664BE2A9334}"/>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5" name="Title 4">
            <a:extLst>
              <a:ext uri="{FF2B5EF4-FFF2-40B4-BE49-F238E27FC236}">
                <a16:creationId xmlns:a16="http://schemas.microsoft.com/office/drawing/2014/main" id="{07BFF467-7932-4DCE-4D36-5573C79FF30A}"/>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837774520"/>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Three Column Conten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1947863"/>
            <a:ext cx="3426254"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82873" y="1947863"/>
            <a:ext cx="3426255"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8547" y="1947863"/>
            <a:ext cx="3432681"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Footer Placeholder 1">
            <a:extLst>
              <a:ext uri="{FF2B5EF4-FFF2-40B4-BE49-F238E27FC236}">
                <a16:creationId xmlns:a16="http://schemas.microsoft.com/office/drawing/2014/main" id="{2BBF9F0B-B340-4CB4-FF2B-B5B4F2F150FB}"/>
              </a:ext>
            </a:extLst>
          </p:cNvPr>
          <p:cNvSpPr>
            <a:spLocks noGrp="1"/>
          </p:cNvSpPr>
          <p:nvPr>
            <p:ph type="ftr" sz="quarter" idx="16"/>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Title 3">
            <a:extLst>
              <a:ext uri="{FF2B5EF4-FFF2-40B4-BE49-F238E27FC236}">
                <a16:creationId xmlns:a16="http://schemas.microsoft.com/office/drawing/2014/main" id="{AE20FA0E-B149-A950-7FFF-59E6DD85106E}"/>
              </a:ext>
            </a:extLst>
          </p:cNvPr>
          <p:cNvSpPr>
            <a:spLocks noGrp="1"/>
          </p:cNvSpPr>
          <p:nvPr>
            <p:ph type="title"/>
          </p:nvPr>
        </p:nvSpPr>
        <p:spPr/>
        <p:txBody>
          <a:bodyPr/>
          <a:lstStyle/>
          <a:p>
            <a:r>
              <a:rPr lang="en-US" dirty="0"/>
              <a:t>Click to edit Master title style</a:t>
            </a:r>
          </a:p>
        </p:txBody>
      </p:sp>
      <p:sp>
        <p:nvSpPr>
          <p:cNvPr id="6" name="Subtitle 2">
            <a:extLst>
              <a:ext uri="{FF2B5EF4-FFF2-40B4-BE49-F238E27FC236}">
                <a16:creationId xmlns:a16="http://schemas.microsoft.com/office/drawing/2014/main" id="{6FD08005-F8B3-10BC-9837-BF2A939A3466}"/>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Tree>
    <p:extLst>
      <p:ext uri="{BB962C8B-B14F-4D97-AF65-F5344CB8AC3E}">
        <p14:creationId xmlns:p14="http://schemas.microsoft.com/office/powerpoint/2010/main" val="1002261663"/>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Four Column Content">
    <p:spTree>
      <p:nvGrpSpPr>
        <p:cNvPr id="1" name=""/>
        <p:cNvGrpSpPr/>
        <p:nvPr/>
      </p:nvGrpSpPr>
      <p:grpSpPr>
        <a:xfrm>
          <a:off x="0" y="0"/>
          <a:ext cx="0" cy="0"/>
          <a:chOff x="0" y="0"/>
          <a:chExt cx="0" cy="0"/>
        </a:xfrm>
      </p:grpSpPr>
      <p:sp>
        <p:nvSpPr>
          <p:cNvPr id="19" name="Content Placeholder 4">
            <a:extLst>
              <a:ext uri="{FF2B5EF4-FFF2-40B4-BE49-F238E27FC236}">
                <a16:creationId xmlns:a16="http://schemas.microsoft.com/office/drawing/2014/main" id="{E3905050-976B-5E45-87E8-BD9035EEF0BF}"/>
              </a:ext>
            </a:extLst>
          </p:cNvPr>
          <p:cNvSpPr>
            <a:spLocks noGrp="1"/>
          </p:cNvSpPr>
          <p:nvPr>
            <p:ph sz="quarter" idx="14"/>
          </p:nvPr>
        </p:nvSpPr>
        <p:spPr>
          <a:xfrm>
            <a:off x="457201"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4">
            <a:extLst>
              <a:ext uri="{FF2B5EF4-FFF2-40B4-BE49-F238E27FC236}">
                <a16:creationId xmlns:a16="http://schemas.microsoft.com/office/drawing/2014/main" id="{D5F6E019-AA66-A248-B5BC-0D0DBE521FF8}"/>
              </a:ext>
            </a:extLst>
          </p:cNvPr>
          <p:cNvSpPr>
            <a:spLocks noGrp="1"/>
          </p:cNvSpPr>
          <p:nvPr>
            <p:ph sz="quarter" idx="15"/>
          </p:nvPr>
        </p:nvSpPr>
        <p:spPr>
          <a:xfrm>
            <a:off x="3378248"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4">
            <a:extLst>
              <a:ext uri="{FF2B5EF4-FFF2-40B4-BE49-F238E27FC236}">
                <a16:creationId xmlns:a16="http://schemas.microsoft.com/office/drawing/2014/main" id="{53B354C4-066A-054C-A070-F7A6ED0C68E4}"/>
              </a:ext>
            </a:extLst>
          </p:cNvPr>
          <p:cNvSpPr>
            <a:spLocks noGrp="1"/>
          </p:cNvSpPr>
          <p:nvPr>
            <p:ph sz="quarter" idx="16"/>
          </p:nvPr>
        </p:nvSpPr>
        <p:spPr>
          <a:xfrm>
            <a:off x="6299295"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2" name="Content Placeholder 4">
            <a:extLst>
              <a:ext uri="{FF2B5EF4-FFF2-40B4-BE49-F238E27FC236}">
                <a16:creationId xmlns:a16="http://schemas.microsoft.com/office/drawing/2014/main" id="{B4AA97EA-11C3-F642-ABA7-5A11A6457449}"/>
              </a:ext>
            </a:extLst>
          </p:cNvPr>
          <p:cNvSpPr>
            <a:spLocks noGrp="1"/>
          </p:cNvSpPr>
          <p:nvPr>
            <p:ph sz="quarter" idx="17"/>
          </p:nvPr>
        </p:nvSpPr>
        <p:spPr>
          <a:xfrm>
            <a:off x="9220341"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Footer Placeholder 1">
            <a:extLst>
              <a:ext uri="{FF2B5EF4-FFF2-40B4-BE49-F238E27FC236}">
                <a16:creationId xmlns:a16="http://schemas.microsoft.com/office/drawing/2014/main" id="{90BF7D02-5BDD-E3C7-D8BF-0C510A416585}"/>
              </a:ext>
            </a:extLst>
          </p:cNvPr>
          <p:cNvSpPr>
            <a:spLocks noGrp="1"/>
          </p:cNvSpPr>
          <p:nvPr>
            <p:ph type="ftr" sz="quarter" idx="18"/>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6250C60D-79A8-C292-3139-E70D3EF43B94}"/>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5" name="Title 4">
            <a:extLst>
              <a:ext uri="{FF2B5EF4-FFF2-40B4-BE49-F238E27FC236}">
                <a16:creationId xmlns:a16="http://schemas.microsoft.com/office/drawing/2014/main" id="{6EF61D3B-4469-8D54-F62A-1F0F75784EFF}"/>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016395668"/>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Two Columns Weighted Righ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947863"/>
            <a:ext cx="3548972" cy="4178808"/>
          </a:xfrm>
          <a:prstGeom prst="rect">
            <a:avLst/>
          </a:prstGeom>
        </p:spPr>
        <p:txBody>
          <a:bodyPr/>
          <a:lstStyle>
            <a:lvl3pPr>
              <a:defRPr b="0"/>
            </a:lvl3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4">
            <a:extLst>
              <a:ext uri="{FF2B5EF4-FFF2-40B4-BE49-F238E27FC236}">
                <a16:creationId xmlns:a16="http://schemas.microsoft.com/office/drawing/2014/main" id="{73674642-C681-4049-B537-437CD9269599}"/>
              </a:ext>
            </a:extLst>
          </p:cNvPr>
          <p:cNvSpPr>
            <a:spLocks noGrp="1"/>
          </p:cNvSpPr>
          <p:nvPr>
            <p:ph sz="quarter" idx="13"/>
          </p:nvPr>
        </p:nvSpPr>
        <p:spPr>
          <a:xfrm>
            <a:off x="4505591" y="1947863"/>
            <a:ext cx="7235559"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C9ED6AE4-671E-4CCD-1D13-B94EE1C1AA9C}"/>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6" name="Title 5">
            <a:extLst>
              <a:ext uri="{FF2B5EF4-FFF2-40B4-BE49-F238E27FC236}">
                <a16:creationId xmlns:a16="http://schemas.microsoft.com/office/drawing/2014/main" id="{6B1321D4-E906-DCC6-1DD9-9411215B9A81}"/>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621230566"/>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Two Columns Weighted Lef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947863"/>
            <a:ext cx="7236659" cy="4178808"/>
          </a:xfrm>
          <a:prstGeom prst="rect">
            <a:avLst/>
          </a:prstGeo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Content Placeholder 4">
            <a:extLst>
              <a:ext uri="{FF2B5EF4-FFF2-40B4-BE49-F238E27FC236}">
                <a16:creationId xmlns:a16="http://schemas.microsoft.com/office/drawing/2014/main" id="{73674642-C681-4049-B537-437CD9269599}"/>
              </a:ext>
            </a:extLst>
          </p:cNvPr>
          <p:cNvSpPr>
            <a:spLocks noGrp="1"/>
          </p:cNvSpPr>
          <p:nvPr>
            <p:ph sz="quarter" idx="13"/>
          </p:nvPr>
        </p:nvSpPr>
        <p:spPr>
          <a:xfrm>
            <a:off x="8193278" y="1947863"/>
            <a:ext cx="3547872" cy="41788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B2ED0898-CB21-6CA2-4CDA-E3561CA491B4}"/>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9" name="Title 8">
            <a:extLst>
              <a:ext uri="{FF2B5EF4-FFF2-40B4-BE49-F238E27FC236}">
                <a16:creationId xmlns:a16="http://schemas.microsoft.com/office/drawing/2014/main" id="{1CDEC56C-7287-E7AD-7140-61C15106A1A5}"/>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830532827"/>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Content with Image Righ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947863"/>
            <a:ext cx="6713538" cy="4178808"/>
          </a:xfrm>
          <a:prstGeom prst="rect">
            <a:avLst/>
          </a:prstGeo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a:xfrm>
            <a:off x="1019486" y="6566446"/>
            <a:ext cx="6151251"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6" name="Picture Placeholder 5">
            <a:extLst>
              <a:ext uri="{FF2B5EF4-FFF2-40B4-BE49-F238E27FC236}">
                <a16:creationId xmlns:a16="http://schemas.microsoft.com/office/drawing/2014/main" id="{90826440-59C4-E5AB-ADB4-F4DE3537B646}"/>
              </a:ext>
            </a:extLst>
          </p:cNvPr>
          <p:cNvSpPr>
            <a:spLocks noGrp="1"/>
          </p:cNvSpPr>
          <p:nvPr>
            <p:ph type="pic" sz="quarter" idx="15" hasCustomPrompt="1"/>
          </p:nvPr>
        </p:nvSpPr>
        <p:spPr>
          <a:xfrm>
            <a:off x="7535863" y="0"/>
            <a:ext cx="4656137" cy="6858000"/>
          </a:xfrm>
          <a:prstGeom prst="rect">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4" name="Subtitle 2">
            <a:extLst>
              <a:ext uri="{FF2B5EF4-FFF2-40B4-BE49-F238E27FC236}">
                <a16:creationId xmlns:a16="http://schemas.microsoft.com/office/drawing/2014/main" id="{06B791BC-53AA-E771-A935-988371AC1835}"/>
              </a:ext>
            </a:extLst>
          </p:cNvPr>
          <p:cNvSpPr>
            <a:spLocks noGrp="1"/>
          </p:cNvSpPr>
          <p:nvPr>
            <p:ph type="subTitle" idx="10"/>
          </p:nvPr>
        </p:nvSpPr>
        <p:spPr>
          <a:xfrm>
            <a:off x="463629" y="957943"/>
            <a:ext cx="6707108"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Title 1">
            <a:extLst>
              <a:ext uri="{FF2B5EF4-FFF2-40B4-BE49-F238E27FC236}">
                <a16:creationId xmlns:a16="http://schemas.microsoft.com/office/drawing/2014/main" id="{179790FD-CC63-062C-A5F4-2B9BCE2BAC4D}"/>
              </a:ext>
            </a:extLst>
          </p:cNvPr>
          <p:cNvSpPr>
            <a:spLocks noGrp="1"/>
          </p:cNvSpPr>
          <p:nvPr>
            <p:ph type="title"/>
          </p:nvPr>
        </p:nvSpPr>
        <p:spPr>
          <a:xfrm>
            <a:off x="457200" y="371702"/>
            <a:ext cx="6713537" cy="553998"/>
          </a:xfrm>
        </p:spPr>
        <p:txBody>
          <a:bodyPr/>
          <a:lstStyle/>
          <a:p>
            <a:r>
              <a:rPr lang="en-US" dirty="0"/>
              <a:t>Click to edit Master title style</a:t>
            </a:r>
          </a:p>
        </p:txBody>
      </p:sp>
    </p:spTree>
    <p:extLst>
      <p:ext uri="{BB962C8B-B14F-4D97-AF65-F5344CB8AC3E}">
        <p14:creationId xmlns:p14="http://schemas.microsoft.com/office/powerpoint/2010/main" val="2324429856"/>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Content with Image Lef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5026024" y="1947863"/>
            <a:ext cx="6715125" cy="4178808"/>
          </a:xfrm>
          <a:prstGeom prst="rect">
            <a:avLst/>
          </a:prstGeom>
        </p:spPr>
        <p:txBody>
          <a:bodyPr/>
          <a:lstStyle>
            <a:lvl3pPr>
              <a:defRPr b="0"/>
            </a:lvl3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a:xfrm>
            <a:off x="5026024" y="6566446"/>
            <a:ext cx="5384802"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6" name="Picture Placeholder 5">
            <a:extLst>
              <a:ext uri="{FF2B5EF4-FFF2-40B4-BE49-F238E27FC236}">
                <a16:creationId xmlns:a16="http://schemas.microsoft.com/office/drawing/2014/main" id="{90826440-59C4-E5AB-ADB4-F4DE3537B646}"/>
              </a:ext>
            </a:extLst>
          </p:cNvPr>
          <p:cNvSpPr>
            <a:spLocks noGrp="1"/>
          </p:cNvSpPr>
          <p:nvPr>
            <p:ph type="pic" sz="quarter" idx="15" hasCustomPrompt="1"/>
          </p:nvPr>
        </p:nvSpPr>
        <p:spPr>
          <a:xfrm>
            <a:off x="0" y="0"/>
            <a:ext cx="4656137" cy="6858000"/>
          </a:xfrm>
          <a:prstGeom prst="rect">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4" name="Subtitle 2">
            <a:extLst>
              <a:ext uri="{FF2B5EF4-FFF2-40B4-BE49-F238E27FC236}">
                <a16:creationId xmlns:a16="http://schemas.microsoft.com/office/drawing/2014/main" id="{FD097CDD-AD00-83D9-7A34-F70170D690B6}"/>
              </a:ext>
            </a:extLst>
          </p:cNvPr>
          <p:cNvSpPr>
            <a:spLocks noGrp="1"/>
          </p:cNvSpPr>
          <p:nvPr>
            <p:ph type="subTitle" idx="10"/>
          </p:nvPr>
        </p:nvSpPr>
        <p:spPr>
          <a:xfrm>
            <a:off x="5026023" y="957943"/>
            <a:ext cx="6715205"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Title 1">
            <a:extLst>
              <a:ext uri="{FF2B5EF4-FFF2-40B4-BE49-F238E27FC236}">
                <a16:creationId xmlns:a16="http://schemas.microsoft.com/office/drawing/2014/main" id="{4CC183FB-BF77-E239-457C-A80111E499CB}"/>
              </a:ext>
            </a:extLst>
          </p:cNvPr>
          <p:cNvSpPr>
            <a:spLocks noGrp="1"/>
          </p:cNvSpPr>
          <p:nvPr>
            <p:ph type="title"/>
          </p:nvPr>
        </p:nvSpPr>
        <p:spPr>
          <a:xfrm>
            <a:off x="5016368" y="371702"/>
            <a:ext cx="6715206" cy="553998"/>
          </a:xfrm>
        </p:spPr>
        <p:txBody>
          <a:bodyPr/>
          <a:lstStyle/>
          <a:p>
            <a:r>
              <a:rPr lang="en-US" dirty="0"/>
              <a:t>Click to edit Master title style</a:t>
            </a:r>
          </a:p>
        </p:txBody>
      </p:sp>
    </p:spTree>
    <p:extLst>
      <p:ext uri="{BB962C8B-B14F-4D97-AF65-F5344CB8AC3E}">
        <p14:creationId xmlns:p14="http://schemas.microsoft.com/office/powerpoint/2010/main" val="1547729875"/>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5" name="Footer Placeholder 4">
            <a:extLst>
              <a:ext uri="{FF2B5EF4-FFF2-40B4-BE49-F238E27FC236}">
                <a16:creationId xmlns:a16="http://schemas.microsoft.com/office/drawing/2014/main" id="{4AA4BEAF-B4B2-472A-5ADE-B11CA56CC321}"/>
              </a:ext>
            </a:extLst>
          </p:cNvPr>
          <p:cNvSpPr>
            <a:spLocks noGrp="1"/>
          </p:cNvSpPr>
          <p:nvPr>
            <p:ph type="ftr" sz="quarter" idx="11"/>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 name="Subtitle 2">
            <a:extLst>
              <a:ext uri="{FF2B5EF4-FFF2-40B4-BE49-F238E27FC236}">
                <a16:creationId xmlns:a16="http://schemas.microsoft.com/office/drawing/2014/main" id="{3A6F50DD-133F-0DA4-06C2-13537595252C}"/>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7" name="Title 6">
            <a:extLst>
              <a:ext uri="{FF2B5EF4-FFF2-40B4-BE49-F238E27FC236}">
                <a16:creationId xmlns:a16="http://schemas.microsoft.com/office/drawing/2014/main" id="{BF8ACBAE-241F-4802-A905-2983050A3F40}"/>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745370505"/>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showMasterSp="0" preserve="1" userDrawn="1">
  <p:cSld name="Navy Divider with Image">
    <p:bg>
      <p:bgPr>
        <a:solidFill>
          <a:schemeClr val="tx1"/>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1" y="4574392"/>
            <a:ext cx="4568824" cy="907197"/>
          </a:xfrm>
          <a:prstGeom prst="rect">
            <a:avLst/>
          </a:prstGeom>
        </p:spPr>
        <p:txBody>
          <a:bodyPr lIns="0" tIns="0" rIns="0" bIns="0">
            <a:noAutofit/>
          </a:bodyPr>
          <a:lstStyle>
            <a:lvl1pPr marL="0" indent="0" algn="l">
              <a:lnSpc>
                <a:spcPct val="103000"/>
              </a:lnSpc>
              <a:buNone/>
              <a:defRPr sz="24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bg1"/>
                </a:solidFill>
              </a:defRPr>
            </a:lvl1pPr>
          </a:lstStyle>
          <a:p>
            <a:r>
              <a:rPr lang="en-US"/>
              <a:t>Click to edit Master title style</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5" name="Picture Placeholder 11">
            <a:extLst>
              <a:ext uri="{FF2B5EF4-FFF2-40B4-BE49-F238E27FC236}">
                <a16:creationId xmlns:a16="http://schemas.microsoft.com/office/drawing/2014/main" id="{CCACFAF4-47C1-F441-4ED7-27C382EA1FA4}"/>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Tree>
    <p:extLst>
      <p:ext uri="{BB962C8B-B14F-4D97-AF65-F5344CB8AC3E}">
        <p14:creationId xmlns:p14="http://schemas.microsoft.com/office/powerpoint/2010/main" val="4277646354"/>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showMasterSp="0" preserve="1" userDrawn="1">
  <p:cSld name="Blue Divider with Image">
    <p:bg>
      <p:bgPr>
        <a:solidFill>
          <a:schemeClr val="accent2"/>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bg1"/>
                </a:solidFill>
              </a:defRPr>
            </a:lvl1pPr>
          </a:lstStyle>
          <a:p>
            <a:r>
              <a:rPr lang="en-US"/>
              <a:t>Click to edit Master title style</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5" name="Subtitle 2">
            <a:extLst>
              <a:ext uri="{FF2B5EF4-FFF2-40B4-BE49-F238E27FC236}">
                <a16:creationId xmlns:a16="http://schemas.microsoft.com/office/drawing/2014/main" id="{00325C25-B33D-6B3F-EFE2-D6462A8A92CD}"/>
              </a:ext>
            </a:extLst>
          </p:cNvPr>
          <p:cNvSpPr>
            <a:spLocks noGrp="1"/>
          </p:cNvSpPr>
          <p:nvPr>
            <p:ph type="subTitle" idx="10"/>
          </p:nvPr>
        </p:nvSpPr>
        <p:spPr>
          <a:xfrm>
            <a:off x="457201" y="4574392"/>
            <a:ext cx="4568824" cy="907197"/>
          </a:xfrm>
          <a:prstGeom prst="rect">
            <a:avLst/>
          </a:prstGeom>
        </p:spPr>
        <p:txBody>
          <a:bodyPr lIns="0" tIns="0" rIns="0" bIns="0">
            <a:noAutofit/>
          </a:bodyPr>
          <a:lstStyle>
            <a:lvl1pPr marL="0" indent="0" algn="l">
              <a:lnSpc>
                <a:spcPct val="103000"/>
              </a:lnSpc>
              <a:buNone/>
              <a:defRPr sz="24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3" name="Picture Placeholder 11">
            <a:extLst>
              <a:ext uri="{FF2B5EF4-FFF2-40B4-BE49-F238E27FC236}">
                <a16:creationId xmlns:a16="http://schemas.microsoft.com/office/drawing/2014/main" id="{F92CA6F9-9602-FD20-0607-60DCF8C19B4C}"/>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Tree>
    <p:extLst>
      <p:ext uri="{BB962C8B-B14F-4D97-AF65-F5344CB8AC3E}">
        <p14:creationId xmlns:p14="http://schemas.microsoft.com/office/powerpoint/2010/main" val="434125021"/>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showMasterSp="0" preserve="1" userDrawn="1">
  <p:cSld name="White Divider with Image">
    <p:bg>
      <p:bgPr>
        <a:solidFill>
          <a:schemeClr val="bg1"/>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tx1"/>
                </a:solidFill>
              </a:defRPr>
            </a:lvl1pPr>
          </a:lstStyle>
          <a:p>
            <a:r>
              <a:rPr lang="en-US" dirty="0"/>
              <a:t>Click to edit Master title style</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chemeClr val="tx1"/>
          </a:solidFill>
          <a:ln w="9525" cap="flat">
            <a:noFill/>
            <a:prstDash val="solid"/>
            <a:miter/>
          </a:ln>
        </p:spPr>
        <p:txBody>
          <a:bodyPr rtlCol="0" anchor="ctr"/>
          <a:lstStyle/>
          <a:p>
            <a:endParaRPr lang="en-US" dirty="0"/>
          </a:p>
        </p:txBody>
      </p:sp>
      <p:sp>
        <p:nvSpPr>
          <p:cNvPr id="5" name="Subtitle 2">
            <a:extLst>
              <a:ext uri="{FF2B5EF4-FFF2-40B4-BE49-F238E27FC236}">
                <a16:creationId xmlns:a16="http://schemas.microsoft.com/office/drawing/2014/main" id="{8B909B4C-5039-2B1A-3B74-009B770C3DD8}"/>
              </a:ext>
            </a:extLst>
          </p:cNvPr>
          <p:cNvSpPr>
            <a:spLocks noGrp="1"/>
          </p:cNvSpPr>
          <p:nvPr>
            <p:ph type="subTitle" idx="10"/>
          </p:nvPr>
        </p:nvSpPr>
        <p:spPr>
          <a:xfrm>
            <a:off x="457201" y="4574392"/>
            <a:ext cx="4568824" cy="907197"/>
          </a:xfrm>
          <a:prstGeom prst="rect">
            <a:avLst/>
          </a:prstGeom>
        </p:spPr>
        <p:txBody>
          <a:bodyPr lIns="0" tIns="0" rIns="0" bIns="0">
            <a:noAutofit/>
          </a:bodyPr>
          <a:lstStyle>
            <a:lvl1pPr marL="0" indent="0" algn="l">
              <a:lnSpc>
                <a:spcPct val="103000"/>
              </a:lnSpc>
              <a:buNone/>
              <a:defRPr sz="24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3" name="Picture Placeholder 11">
            <a:extLst>
              <a:ext uri="{FF2B5EF4-FFF2-40B4-BE49-F238E27FC236}">
                <a16:creationId xmlns:a16="http://schemas.microsoft.com/office/drawing/2014/main" id="{3B1D43F2-A6A7-C3A9-37A3-CAE20C6978E3}"/>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Tree>
    <p:extLst>
      <p:ext uri="{BB962C8B-B14F-4D97-AF65-F5344CB8AC3E}">
        <p14:creationId xmlns:p14="http://schemas.microsoft.com/office/powerpoint/2010/main" val="3821682229"/>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showMasterSp="0" preserve="1">
  <p:cSld name="Navy Divider">
    <p:bg>
      <p:bgPr>
        <a:solidFill>
          <a:schemeClr val="tx1"/>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accent2"/>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bg1"/>
                </a:solidFill>
              </a:defRPr>
            </a:lvl1pPr>
            <a:lvl2pPr>
              <a:spcBef>
                <a:spcPts val="2000"/>
              </a:spcBef>
              <a:defRPr lang="en-US" sz="2400" b="0" kern="1200" dirty="0" smtClean="0">
                <a:solidFill>
                  <a:schemeClr val="bg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926148728"/>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showMasterSp="0" preserve="1">
  <p:cSld name="Blue Divider">
    <p:bg>
      <p:bgPr>
        <a:solidFill>
          <a:schemeClr val="accent2"/>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tx1"/>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bg1"/>
                </a:solidFill>
              </a:defRPr>
            </a:lvl1pPr>
            <a:lvl2pPr>
              <a:spcBef>
                <a:spcPts val="2000"/>
              </a:spcBef>
              <a:defRPr lang="en-US" sz="2400" b="0" kern="1200" dirty="0" smtClean="0">
                <a:solidFill>
                  <a:schemeClr val="bg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1884411875"/>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showMasterSp="0" preserve="1">
  <p:cSld name="White Divider">
    <p:bg>
      <p:bgPr>
        <a:solidFill>
          <a:schemeClr val="bg1"/>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accent2"/>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chemeClr val="tx1"/>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tx1"/>
                </a:solidFill>
              </a:defRPr>
            </a:lvl1pPr>
            <a:lvl2pPr>
              <a:spcBef>
                <a:spcPts val="2000"/>
              </a:spcBef>
              <a:defRPr lang="en-US" sz="2400" b="0" kern="1200" dirty="0" smtClean="0">
                <a:solidFill>
                  <a:schemeClr val="tx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2788008822"/>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Three Columns with Images">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09ABE61C-7976-DB9A-B00F-186F69B20EDE}"/>
              </a:ext>
            </a:extLst>
          </p:cNvPr>
          <p:cNvGrpSpPr/>
          <p:nvPr userDrawn="1"/>
        </p:nvGrpSpPr>
        <p:grpSpPr>
          <a:xfrm>
            <a:off x="-32658" y="2009800"/>
            <a:ext cx="12192000" cy="2079627"/>
            <a:chOff x="0" y="2356643"/>
            <a:chExt cx="12192000" cy="2079627"/>
          </a:xfrm>
        </p:grpSpPr>
        <p:pic>
          <p:nvPicPr>
            <p:cNvPr id="14" name="Graphic 13">
              <a:extLst>
                <a:ext uri="{FF2B5EF4-FFF2-40B4-BE49-F238E27FC236}">
                  <a16:creationId xmlns:a16="http://schemas.microsoft.com/office/drawing/2014/main" id="{94695753-409E-5A11-2C16-E879D16195A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b="60347"/>
            <a:stretch/>
          </p:blipFill>
          <p:spPr>
            <a:xfrm>
              <a:off x="4172205" y="2356644"/>
              <a:ext cx="3379578" cy="2065338"/>
            </a:xfrm>
            <a:prstGeom prst="rect">
              <a:avLst/>
            </a:prstGeom>
          </p:spPr>
        </p:pic>
        <p:pic>
          <p:nvPicPr>
            <p:cNvPr id="15" name="Graphic 14">
              <a:extLst>
                <a:ext uri="{FF2B5EF4-FFF2-40B4-BE49-F238E27FC236}">
                  <a16:creationId xmlns:a16="http://schemas.microsoft.com/office/drawing/2014/main" id="{8D63C2F4-DE2F-CF2C-00C2-A9A4C96CCAE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b="60073"/>
            <a:stretch/>
          </p:blipFill>
          <p:spPr>
            <a:xfrm>
              <a:off x="836645" y="2356644"/>
              <a:ext cx="3379578" cy="2079626"/>
            </a:xfrm>
            <a:prstGeom prst="rect">
              <a:avLst/>
            </a:prstGeom>
          </p:spPr>
        </p:pic>
        <p:pic>
          <p:nvPicPr>
            <p:cNvPr id="16" name="Graphic 15">
              <a:extLst>
                <a:ext uri="{FF2B5EF4-FFF2-40B4-BE49-F238E27FC236}">
                  <a16:creationId xmlns:a16="http://schemas.microsoft.com/office/drawing/2014/main" id="{076265B9-FED7-C759-4F70-DBBBD6622E8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r="60112" b="60073"/>
            <a:stretch/>
          </p:blipFill>
          <p:spPr>
            <a:xfrm>
              <a:off x="10843958" y="2356644"/>
              <a:ext cx="1348042" cy="2079626"/>
            </a:xfrm>
            <a:prstGeom prst="rect">
              <a:avLst/>
            </a:prstGeom>
          </p:spPr>
        </p:pic>
        <p:pic>
          <p:nvPicPr>
            <p:cNvPr id="17" name="Graphic 16">
              <a:extLst>
                <a:ext uri="{FF2B5EF4-FFF2-40B4-BE49-F238E27FC236}">
                  <a16:creationId xmlns:a16="http://schemas.microsoft.com/office/drawing/2014/main" id="{96543DE8-C181-82C2-B645-6F20400D7F0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b="60073"/>
            <a:stretch/>
          </p:blipFill>
          <p:spPr>
            <a:xfrm>
              <a:off x="7508398" y="2356644"/>
              <a:ext cx="3379578" cy="2079626"/>
            </a:xfrm>
            <a:prstGeom prst="rect">
              <a:avLst/>
            </a:prstGeom>
          </p:spPr>
        </p:pic>
        <p:pic>
          <p:nvPicPr>
            <p:cNvPr id="18" name="Graphic 17">
              <a:extLst>
                <a:ext uri="{FF2B5EF4-FFF2-40B4-BE49-F238E27FC236}">
                  <a16:creationId xmlns:a16="http://schemas.microsoft.com/office/drawing/2014/main" id="{721C7283-176C-6BBE-326F-3E4D44710A9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73974" b="60485"/>
            <a:stretch/>
          </p:blipFill>
          <p:spPr>
            <a:xfrm>
              <a:off x="0" y="2356643"/>
              <a:ext cx="879558" cy="2058195"/>
            </a:xfrm>
            <a:prstGeom prst="rect">
              <a:avLst/>
            </a:prstGeom>
          </p:spPr>
        </p:pic>
      </p:grpSp>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4335463"/>
            <a:ext cx="3429000" cy="17952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79887" y="4335463"/>
            <a:ext cx="3429000" cy="17952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2574" y="4335463"/>
            <a:ext cx="3429000" cy="17952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454284"/>
            <a:ext cx="2286000" cy="2286000"/>
          </a:xfrm>
          <a:prstGeom prst="ellipse">
            <a:avLst/>
          </a:prstGeom>
          <a:solidFill>
            <a:schemeClr val="tx1">
              <a:lumMod val="10000"/>
              <a:lumOff val="90000"/>
            </a:schemeClr>
          </a:solidFill>
        </p:spPr>
        <p:txBody>
          <a:bodyPr/>
          <a:lstStyle>
            <a:lvl1pPr algn="ctr">
              <a:buNone/>
              <a:defRPr sz="1600" b="1">
                <a:solidFill>
                  <a:schemeClr val="accent2"/>
                </a:solidFill>
              </a:defRPr>
            </a:lvl1pPr>
          </a:lstStyle>
          <a:p>
            <a:r>
              <a:rPr lang="en-US" dirty="0"/>
              <a:t>Please use Prudential approved images or illustrations</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4379887" y="1457595"/>
            <a:ext cx="2286000" cy="2286000"/>
          </a:xfrm>
          <a:prstGeom prst="ellipse">
            <a:avLst/>
          </a:prstGeom>
          <a:solidFill>
            <a:schemeClr val="tx1">
              <a:lumMod val="10000"/>
              <a:lumOff val="90000"/>
            </a:schemeClr>
          </a:solidFill>
        </p:spPr>
        <p:txBody>
          <a:bodyPr/>
          <a:lstStyle>
            <a:lvl1pPr algn="ctr">
              <a:defRPr sz="1600" b="1">
                <a:solidFill>
                  <a:schemeClr val="accent2"/>
                </a:solidFill>
              </a:defRPr>
            </a:lvl1pPr>
          </a:lstStyle>
          <a:p>
            <a:r>
              <a:rPr lang="en-US" dirty="0"/>
              <a:t>Please use Prudential approved images or illustrations</a:t>
            </a:r>
          </a:p>
        </p:txBody>
      </p:sp>
      <p:sp>
        <p:nvSpPr>
          <p:cNvPr id="8" name="Picture Placeholder 5">
            <a:extLst>
              <a:ext uri="{FF2B5EF4-FFF2-40B4-BE49-F238E27FC236}">
                <a16:creationId xmlns:a16="http://schemas.microsoft.com/office/drawing/2014/main" id="{044F3EAB-22A8-B421-0DA1-059152D076D8}"/>
              </a:ext>
            </a:extLst>
          </p:cNvPr>
          <p:cNvSpPr>
            <a:spLocks noGrp="1"/>
          </p:cNvSpPr>
          <p:nvPr>
            <p:ph type="pic" sz="quarter" idx="18" hasCustomPrompt="1"/>
          </p:nvPr>
        </p:nvSpPr>
        <p:spPr>
          <a:xfrm>
            <a:off x="8302574" y="1449712"/>
            <a:ext cx="2286000" cy="2286000"/>
          </a:xfrm>
          <a:prstGeom prst="ellipse">
            <a:avLst/>
          </a:prstGeom>
          <a:solidFill>
            <a:schemeClr val="tx1">
              <a:lumMod val="10000"/>
              <a:lumOff val="90000"/>
            </a:schemeClr>
          </a:solidFill>
        </p:spPr>
        <p:txBody>
          <a:bodyPr/>
          <a:lstStyle>
            <a:lvl1pPr algn="ctr">
              <a:defRPr sz="1600" b="1">
                <a:solidFill>
                  <a:schemeClr val="accent2"/>
                </a:solidFill>
              </a:defRPr>
            </a:lvl1pPr>
          </a:lstStyle>
          <a:p>
            <a:r>
              <a:rPr lang="en-US" dirty="0"/>
              <a:t>Please use Prudential approved images or illustrations</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6F9739C1-0CFC-FB9C-A8F6-17DB0ADFD7B6}"/>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9" name="Title 18">
            <a:extLst>
              <a:ext uri="{FF2B5EF4-FFF2-40B4-BE49-F238E27FC236}">
                <a16:creationId xmlns:a16="http://schemas.microsoft.com/office/drawing/2014/main" id="{2FE8FD9A-50D9-8695-5196-B31FB725FAB7}"/>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271402581"/>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Two Columns with Icon">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3141855"/>
            <a:ext cx="528087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6468320" y="3141855"/>
            <a:ext cx="5285232"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646832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8" name="Subtitle 2">
            <a:extLst>
              <a:ext uri="{FF2B5EF4-FFF2-40B4-BE49-F238E27FC236}">
                <a16:creationId xmlns:a16="http://schemas.microsoft.com/office/drawing/2014/main" id="{E9D371C6-57ED-B070-E026-6E4E11118813}"/>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3" name="Title 12">
            <a:extLst>
              <a:ext uri="{FF2B5EF4-FFF2-40B4-BE49-F238E27FC236}">
                <a16:creationId xmlns:a16="http://schemas.microsoft.com/office/drawing/2014/main" id="{F66C88E6-74F2-45C3-D19B-73547384FA2C}"/>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397778948"/>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Three Columns with Icon">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3141853"/>
            <a:ext cx="342900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79887" y="3141853"/>
            <a:ext cx="342900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2574" y="3141853"/>
            <a:ext cx="342900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4379887"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8" name="Picture Placeholder 5">
            <a:extLst>
              <a:ext uri="{FF2B5EF4-FFF2-40B4-BE49-F238E27FC236}">
                <a16:creationId xmlns:a16="http://schemas.microsoft.com/office/drawing/2014/main" id="{044F3EAB-22A8-B421-0DA1-059152D076D8}"/>
              </a:ext>
            </a:extLst>
          </p:cNvPr>
          <p:cNvSpPr>
            <a:spLocks noGrp="1"/>
          </p:cNvSpPr>
          <p:nvPr>
            <p:ph type="pic" sz="quarter" idx="18" hasCustomPrompt="1"/>
          </p:nvPr>
        </p:nvSpPr>
        <p:spPr>
          <a:xfrm>
            <a:off x="8302574"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6F9739C1-0CFC-FB9C-A8F6-17DB0ADFD7B6}"/>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3" name="Title 12">
            <a:extLst>
              <a:ext uri="{FF2B5EF4-FFF2-40B4-BE49-F238E27FC236}">
                <a16:creationId xmlns:a16="http://schemas.microsoft.com/office/drawing/2014/main" id="{3E1EE20A-A703-C113-EE7C-94EA903DBC69}"/>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484164312"/>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Four Columns with Icon">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D187BCEE-5A78-B51D-949D-E243E8907C12}"/>
              </a:ext>
            </a:extLst>
          </p:cNvPr>
          <p:cNvSpPr>
            <a:spLocks noGrp="1"/>
          </p:cNvSpPr>
          <p:nvPr>
            <p:ph type="ftr" sz="quarter" idx="22"/>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6" name="Content Placeholder 4">
            <a:extLst>
              <a:ext uri="{FF2B5EF4-FFF2-40B4-BE49-F238E27FC236}">
                <a16:creationId xmlns:a16="http://schemas.microsoft.com/office/drawing/2014/main" id="{5BF804B1-05F6-F743-078D-FB11D56C48C0}"/>
              </a:ext>
            </a:extLst>
          </p:cNvPr>
          <p:cNvSpPr>
            <a:spLocks noGrp="1"/>
          </p:cNvSpPr>
          <p:nvPr>
            <p:ph sz="quarter" idx="14"/>
          </p:nvPr>
        </p:nvSpPr>
        <p:spPr>
          <a:xfrm>
            <a:off x="457200" y="3141853"/>
            <a:ext cx="2523744"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Content Placeholder 4">
            <a:extLst>
              <a:ext uri="{FF2B5EF4-FFF2-40B4-BE49-F238E27FC236}">
                <a16:creationId xmlns:a16="http://schemas.microsoft.com/office/drawing/2014/main" id="{5300723D-4C9A-6D2E-96F6-3C97AC0C14F0}"/>
              </a:ext>
            </a:extLst>
          </p:cNvPr>
          <p:cNvSpPr>
            <a:spLocks noGrp="1"/>
          </p:cNvSpPr>
          <p:nvPr>
            <p:ph sz="quarter" idx="15"/>
          </p:nvPr>
        </p:nvSpPr>
        <p:spPr>
          <a:xfrm>
            <a:off x="3334623" y="3141853"/>
            <a:ext cx="2523744" cy="29843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4">
            <a:extLst>
              <a:ext uri="{FF2B5EF4-FFF2-40B4-BE49-F238E27FC236}">
                <a16:creationId xmlns:a16="http://schemas.microsoft.com/office/drawing/2014/main" id="{1F99D49F-C60A-1215-3A87-FF538A31CAC4}"/>
              </a:ext>
            </a:extLst>
          </p:cNvPr>
          <p:cNvSpPr>
            <a:spLocks noGrp="1"/>
          </p:cNvSpPr>
          <p:nvPr>
            <p:ph sz="quarter" idx="16"/>
          </p:nvPr>
        </p:nvSpPr>
        <p:spPr>
          <a:xfrm>
            <a:off x="6212046" y="3141853"/>
            <a:ext cx="2523744"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3" name="Content Placeholder 4">
            <a:extLst>
              <a:ext uri="{FF2B5EF4-FFF2-40B4-BE49-F238E27FC236}">
                <a16:creationId xmlns:a16="http://schemas.microsoft.com/office/drawing/2014/main" id="{364B63A6-A201-FB5A-538B-95B1BBDB5882}"/>
              </a:ext>
            </a:extLst>
          </p:cNvPr>
          <p:cNvSpPr>
            <a:spLocks noGrp="1"/>
          </p:cNvSpPr>
          <p:nvPr>
            <p:ph sz="quarter" idx="17"/>
          </p:nvPr>
        </p:nvSpPr>
        <p:spPr>
          <a:xfrm>
            <a:off x="9089469" y="3141853"/>
            <a:ext cx="2523744"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 name="Picture Placeholder 5">
            <a:extLst>
              <a:ext uri="{FF2B5EF4-FFF2-40B4-BE49-F238E27FC236}">
                <a16:creationId xmlns:a16="http://schemas.microsoft.com/office/drawing/2014/main" id="{61463353-89A3-8479-757E-2D2C5C838750}"/>
              </a:ext>
            </a:extLst>
          </p:cNvPr>
          <p:cNvSpPr>
            <a:spLocks noGrp="1"/>
          </p:cNvSpPr>
          <p:nvPr>
            <p:ph type="pic" sz="quarter" idx="19" hasCustomPrompt="1"/>
          </p:nvPr>
        </p:nvSpPr>
        <p:spPr>
          <a:xfrm>
            <a:off x="457200"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5" name="Picture Placeholder 5">
            <a:extLst>
              <a:ext uri="{FF2B5EF4-FFF2-40B4-BE49-F238E27FC236}">
                <a16:creationId xmlns:a16="http://schemas.microsoft.com/office/drawing/2014/main" id="{B4AA80AD-CFF1-0B2F-BEDF-133C41200B51}"/>
              </a:ext>
            </a:extLst>
          </p:cNvPr>
          <p:cNvSpPr>
            <a:spLocks noGrp="1"/>
          </p:cNvSpPr>
          <p:nvPr>
            <p:ph type="pic" sz="quarter" idx="20" hasCustomPrompt="1"/>
          </p:nvPr>
        </p:nvSpPr>
        <p:spPr>
          <a:xfrm>
            <a:off x="3334623"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6" name="Picture Placeholder 5">
            <a:extLst>
              <a:ext uri="{FF2B5EF4-FFF2-40B4-BE49-F238E27FC236}">
                <a16:creationId xmlns:a16="http://schemas.microsoft.com/office/drawing/2014/main" id="{5B1744DD-FC14-FE55-44C8-4CA14976B02C}"/>
              </a:ext>
            </a:extLst>
          </p:cNvPr>
          <p:cNvSpPr>
            <a:spLocks noGrp="1"/>
          </p:cNvSpPr>
          <p:nvPr>
            <p:ph type="pic" sz="quarter" idx="21" hasCustomPrompt="1"/>
          </p:nvPr>
        </p:nvSpPr>
        <p:spPr>
          <a:xfrm>
            <a:off x="6212046"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7" name="Picture Placeholder 5">
            <a:extLst>
              <a:ext uri="{FF2B5EF4-FFF2-40B4-BE49-F238E27FC236}">
                <a16:creationId xmlns:a16="http://schemas.microsoft.com/office/drawing/2014/main" id="{EE585404-DE28-08E0-5E61-C7585BE254B4}"/>
              </a:ext>
            </a:extLst>
          </p:cNvPr>
          <p:cNvSpPr>
            <a:spLocks noGrp="1"/>
          </p:cNvSpPr>
          <p:nvPr>
            <p:ph type="pic" sz="quarter" idx="23" hasCustomPrompt="1"/>
          </p:nvPr>
        </p:nvSpPr>
        <p:spPr>
          <a:xfrm>
            <a:off x="9089469"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 name="Subtitle 2">
            <a:extLst>
              <a:ext uri="{FF2B5EF4-FFF2-40B4-BE49-F238E27FC236}">
                <a16:creationId xmlns:a16="http://schemas.microsoft.com/office/drawing/2014/main" id="{FCDD1283-822D-48AD-E70C-014567210D3B}"/>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5" name="Title 4">
            <a:extLst>
              <a:ext uri="{FF2B5EF4-FFF2-40B4-BE49-F238E27FC236}">
                <a16:creationId xmlns:a16="http://schemas.microsoft.com/office/drawing/2014/main" id="{68693AC9-E51C-9E5C-57C9-EB6AF9798304}"/>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946485746"/>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Two Comparison">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2843213"/>
            <a:ext cx="5280528" cy="3282949"/>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6468320" y="2843213"/>
            <a:ext cx="5274099" cy="3282949"/>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p:nvPr>
        </p:nvSpPr>
        <p:spPr>
          <a:xfrm>
            <a:off x="457200" y="1957510"/>
            <a:ext cx="5280527" cy="609600"/>
          </a:xfrm>
          <a:prstGeom prst="rect">
            <a:avLst/>
          </a:prstGeom>
          <a:noFill/>
        </p:spPr>
        <p:txBody>
          <a:bodyPr lIns="0" rIns="0" anchor="b"/>
          <a:lstStyle>
            <a:lvl1pPr marL="0" indent="0" algn="l">
              <a:lnSpc>
                <a:spcPct val="103000"/>
              </a:lnSpc>
              <a:buNone/>
              <a:defRPr sz="1800" spc="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dirty="0"/>
              <a:t>Click to edit Master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p:nvPr>
        </p:nvSpPr>
        <p:spPr>
          <a:xfrm>
            <a:off x="6468320" y="1957510"/>
            <a:ext cx="5280527" cy="609600"/>
          </a:xfrm>
          <a:prstGeom prst="rect">
            <a:avLst/>
          </a:prstGeom>
          <a:noFill/>
        </p:spPr>
        <p:txBody>
          <a:bodyPr lIns="0" rIns="0" anchor="b"/>
          <a:lstStyle>
            <a:lvl1pPr marL="0" indent="0" algn="l">
              <a:lnSpc>
                <a:spcPct val="103000"/>
              </a:lnSpc>
              <a:buNone/>
              <a:defRPr sz="1800" spc="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dirty="0"/>
              <a:t>Click to edit Master text styles</a:t>
            </a:r>
          </a:p>
        </p:txBody>
      </p: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12" name="Subtitle 2">
            <a:extLst>
              <a:ext uri="{FF2B5EF4-FFF2-40B4-BE49-F238E27FC236}">
                <a16:creationId xmlns:a16="http://schemas.microsoft.com/office/drawing/2014/main" id="{C89EE924-796B-A524-99AE-F9CCA80140E8}"/>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cxnSp>
        <p:nvCxnSpPr>
          <p:cNvPr id="11" name="Straight Connector 10">
            <a:extLst>
              <a:ext uri="{FF2B5EF4-FFF2-40B4-BE49-F238E27FC236}">
                <a16:creationId xmlns:a16="http://schemas.microsoft.com/office/drawing/2014/main" id="{D69A88D8-3C33-F650-6C7A-BFB62ECFD9DC}"/>
              </a:ext>
            </a:extLst>
          </p:cNvPr>
          <p:cNvCxnSpPr>
            <a:cxnSpLocks/>
          </p:cNvCxnSpPr>
          <p:nvPr userDrawn="1"/>
        </p:nvCxnSpPr>
        <p:spPr>
          <a:xfrm>
            <a:off x="6468319" y="2596585"/>
            <a:ext cx="52805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A54E65EB-2E48-6181-54CA-1F6457F2CE1A}"/>
              </a:ext>
            </a:extLst>
          </p:cNvPr>
          <p:cNvCxnSpPr>
            <a:cxnSpLocks/>
          </p:cNvCxnSpPr>
          <p:nvPr userDrawn="1"/>
        </p:nvCxnSpPr>
        <p:spPr>
          <a:xfrm>
            <a:off x="457200" y="2596585"/>
            <a:ext cx="52805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Title 18">
            <a:extLst>
              <a:ext uri="{FF2B5EF4-FFF2-40B4-BE49-F238E27FC236}">
                <a16:creationId xmlns:a16="http://schemas.microsoft.com/office/drawing/2014/main" id="{67D77CDC-E307-B000-3A6D-82A98CB15978}"/>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4283955283"/>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Three Comparison">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2843213"/>
            <a:ext cx="3429000" cy="3282950"/>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4379887" y="2843213"/>
            <a:ext cx="3429000" cy="3282950"/>
          </a:xfrm>
          <a:prstGeom prst="rect">
            <a:avLst/>
          </a:prstGeo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hasCustomPrompt="1"/>
          </p:nvPr>
        </p:nvSpPr>
        <p:spPr>
          <a:xfrm>
            <a:off x="457200"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dirty="0"/>
              <a:t>Click to edit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hasCustomPrompt="1"/>
          </p:nvPr>
        </p:nvSpPr>
        <p:spPr>
          <a:xfrm>
            <a:off x="4379887"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dirty="0"/>
              <a:t>Click to edit text styles</a:t>
            </a:r>
          </a:p>
        </p:txBody>
      </p:sp>
      <p:sp>
        <p:nvSpPr>
          <p:cNvPr id="9" name="Content Placeholder 3">
            <a:extLst>
              <a:ext uri="{FF2B5EF4-FFF2-40B4-BE49-F238E27FC236}">
                <a16:creationId xmlns:a16="http://schemas.microsoft.com/office/drawing/2014/main" id="{437BCDB7-1A3B-2946-9635-351C11A0EE3D}"/>
              </a:ext>
            </a:extLst>
          </p:cNvPr>
          <p:cNvSpPr>
            <a:spLocks noGrp="1"/>
          </p:cNvSpPr>
          <p:nvPr>
            <p:ph sz="quarter" idx="16"/>
          </p:nvPr>
        </p:nvSpPr>
        <p:spPr>
          <a:xfrm>
            <a:off x="8302574" y="2843213"/>
            <a:ext cx="3429000" cy="3282950"/>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4">
            <a:extLst>
              <a:ext uri="{FF2B5EF4-FFF2-40B4-BE49-F238E27FC236}">
                <a16:creationId xmlns:a16="http://schemas.microsoft.com/office/drawing/2014/main" id="{791A482C-DBEC-C941-A1E1-13448D3AFEA0}"/>
              </a:ext>
            </a:extLst>
          </p:cNvPr>
          <p:cNvSpPr>
            <a:spLocks noGrp="1"/>
          </p:cNvSpPr>
          <p:nvPr>
            <p:ph type="body" sz="quarter" idx="17" hasCustomPrompt="1"/>
          </p:nvPr>
        </p:nvSpPr>
        <p:spPr>
          <a:xfrm>
            <a:off x="8302574"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a:t>Click to edit text styles</a:t>
            </a:r>
          </a:p>
        </p:txBody>
      </p:sp>
      <p:cxnSp>
        <p:nvCxnSpPr>
          <p:cNvPr id="6" name="Straight Connector 5">
            <a:extLst>
              <a:ext uri="{FF2B5EF4-FFF2-40B4-BE49-F238E27FC236}">
                <a16:creationId xmlns:a16="http://schemas.microsoft.com/office/drawing/2014/main" id="{F18D358F-54EE-E06E-C026-78728FEB2B03}"/>
              </a:ext>
            </a:extLst>
          </p:cNvPr>
          <p:cNvCxnSpPr>
            <a:cxnSpLocks/>
          </p:cNvCxnSpPr>
          <p:nvPr/>
        </p:nvCxnSpPr>
        <p:spPr>
          <a:xfrm>
            <a:off x="457200" y="2596585"/>
            <a:ext cx="3429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9D58224-FA6A-0638-2E17-75944CB87BB0}"/>
              </a:ext>
            </a:extLst>
          </p:cNvPr>
          <p:cNvCxnSpPr>
            <a:cxnSpLocks/>
          </p:cNvCxnSpPr>
          <p:nvPr/>
        </p:nvCxnSpPr>
        <p:spPr>
          <a:xfrm>
            <a:off x="4379887" y="2596585"/>
            <a:ext cx="3429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3CBD5A9-7F3A-CFA5-21AA-7FD2C607BA76}"/>
              </a:ext>
            </a:extLst>
          </p:cNvPr>
          <p:cNvCxnSpPr>
            <a:cxnSpLocks/>
          </p:cNvCxnSpPr>
          <p:nvPr/>
        </p:nvCxnSpPr>
        <p:spPr>
          <a:xfrm>
            <a:off x="8302574" y="2596585"/>
            <a:ext cx="3429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Footer Placeholder 2">
            <a:extLst>
              <a:ext uri="{FF2B5EF4-FFF2-40B4-BE49-F238E27FC236}">
                <a16:creationId xmlns:a16="http://schemas.microsoft.com/office/drawing/2014/main" id="{AF89F2CB-B982-186D-0795-34A2EF924AF6}"/>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17" name="Subtitle 2">
            <a:extLst>
              <a:ext uri="{FF2B5EF4-FFF2-40B4-BE49-F238E27FC236}">
                <a16:creationId xmlns:a16="http://schemas.microsoft.com/office/drawing/2014/main" id="{1755B38C-3A72-9E76-44AC-507101EA081C}"/>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9" name="Title 18">
            <a:extLst>
              <a:ext uri="{FF2B5EF4-FFF2-40B4-BE49-F238E27FC236}">
                <a16:creationId xmlns:a16="http://schemas.microsoft.com/office/drawing/2014/main" id="{DB555D89-9B76-E187-ACE5-725336E35771}"/>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352399182"/>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Two Comparison with color">
    <p:spTree>
      <p:nvGrpSpPr>
        <p:cNvPr id="1" name=""/>
        <p:cNvGrpSpPr/>
        <p:nvPr/>
      </p:nvGrpSpPr>
      <p:grpSpPr>
        <a:xfrm>
          <a:off x="0" y="0"/>
          <a:ext cx="0" cy="0"/>
          <a:chOff x="0" y="0"/>
          <a:chExt cx="0" cy="0"/>
        </a:xfrm>
      </p:grpSpPr>
      <p:grpSp>
        <p:nvGrpSpPr>
          <p:cNvPr id="6514" name="Group 6513">
            <a:extLst>
              <a:ext uri="{FF2B5EF4-FFF2-40B4-BE49-F238E27FC236}">
                <a16:creationId xmlns:a16="http://schemas.microsoft.com/office/drawing/2014/main" id="{F8C2C3E5-F28A-4558-09FD-FBE85ACAFF0C}"/>
              </a:ext>
            </a:extLst>
          </p:cNvPr>
          <p:cNvGrpSpPr/>
          <p:nvPr userDrawn="1"/>
        </p:nvGrpSpPr>
        <p:grpSpPr>
          <a:xfrm>
            <a:off x="31638" y="1670926"/>
            <a:ext cx="12128724" cy="4736027"/>
            <a:chOff x="55118" y="1670926"/>
            <a:chExt cx="12128724" cy="4736027"/>
          </a:xfrm>
          <a:solidFill>
            <a:schemeClr val="tx1">
              <a:alpha val="20000"/>
            </a:schemeClr>
          </a:solidFill>
        </p:grpSpPr>
        <p:grpSp>
          <p:nvGrpSpPr>
            <p:cNvPr id="3150" name="Group 3149">
              <a:extLst>
                <a:ext uri="{FF2B5EF4-FFF2-40B4-BE49-F238E27FC236}">
                  <a16:creationId xmlns:a16="http://schemas.microsoft.com/office/drawing/2014/main" id="{3D4B903A-8A36-DEC3-CC50-0D71E89F7A1D}"/>
                </a:ext>
              </a:extLst>
            </p:cNvPr>
            <p:cNvGrpSpPr/>
            <p:nvPr userDrawn="1"/>
          </p:nvGrpSpPr>
          <p:grpSpPr>
            <a:xfrm>
              <a:off x="55118" y="1670926"/>
              <a:ext cx="4564508" cy="4736027"/>
              <a:chOff x="55118" y="1670926"/>
              <a:chExt cx="4564508" cy="4736027"/>
            </a:xfrm>
            <a:grpFill/>
          </p:grpSpPr>
          <p:sp>
            <p:nvSpPr>
              <p:cNvPr id="27" name="Freeform: Shape 26">
                <a:extLst>
                  <a:ext uri="{FF2B5EF4-FFF2-40B4-BE49-F238E27FC236}">
                    <a16:creationId xmlns:a16="http://schemas.microsoft.com/office/drawing/2014/main" id="{B2D906CD-3F7E-5127-3877-B700E001201B}"/>
                  </a:ext>
                </a:extLst>
              </p:cNvPr>
              <p:cNvSpPr/>
              <p:nvPr/>
            </p:nvSpPr>
            <p:spPr>
              <a:xfrm>
                <a:off x="5511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464B0E10-BAEB-1E9A-3774-A0FCB8F146EF}"/>
                  </a:ext>
                </a:extLst>
              </p:cNvPr>
              <p:cNvSpPr/>
              <p:nvPr/>
            </p:nvSpPr>
            <p:spPr>
              <a:xfrm>
                <a:off x="17115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C24284D0-49D2-B355-924D-9CABFADDA617}"/>
                  </a:ext>
                </a:extLst>
              </p:cNvPr>
              <p:cNvSpPr/>
              <p:nvPr/>
            </p:nvSpPr>
            <p:spPr>
              <a:xfrm>
                <a:off x="2871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33C47400-3255-5C86-6DE5-AE00584A3E0C}"/>
                  </a:ext>
                </a:extLst>
              </p:cNvPr>
              <p:cNvSpPr/>
              <p:nvPr/>
            </p:nvSpPr>
            <p:spPr>
              <a:xfrm>
                <a:off x="40320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0D38D4EC-F2F6-69AB-0B0F-E43C358D128F}"/>
                  </a:ext>
                </a:extLst>
              </p:cNvPr>
              <p:cNvSpPr/>
              <p:nvPr/>
            </p:nvSpPr>
            <p:spPr>
              <a:xfrm>
                <a:off x="51923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381BB74D-8744-7629-ADE3-A5675C77B2C9}"/>
                  </a:ext>
                </a:extLst>
              </p:cNvPr>
              <p:cNvSpPr/>
              <p:nvPr/>
            </p:nvSpPr>
            <p:spPr>
              <a:xfrm>
                <a:off x="63526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C9805117-2516-B688-1DD8-736008AFAD0F}"/>
                  </a:ext>
                </a:extLst>
              </p:cNvPr>
              <p:cNvSpPr/>
              <p:nvPr/>
            </p:nvSpPr>
            <p:spPr>
              <a:xfrm>
                <a:off x="7512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47D232A6-98DE-0C44-B6FB-FEFB457A1A08}"/>
                  </a:ext>
                </a:extLst>
              </p:cNvPr>
              <p:cNvSpPr/>
              <p:nvPr/>
            </p:nvSpPr>
            <p:spPr>
              <a:xfrm>
                <a:off x="8673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1CD07680-2846-E753-95D7-B7746D68C008}"/>
                  </a:ext>
                </a:extLst>
              </p:cNvPr>
              <p:cNvSpPr/>
              <p:nvPr/>
            </p:nvSpPr>
            <p:spPr>
              <a:xfrm>
                <a:off x="98334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F24E7748-D20A-6BBD-AB92-D0B178D5F6ED}"/>
                  </a:ext>
                </a:extLst>
              </p:cNvPr>
              <p:cNvSpPr/>
              <p:nvPr/>
            </p:nvSpPr>
            <p:spPr>
              <a:xfrm>
                <a:off x="10993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59F306A9-4570-C6B8-624D-70E55333C469}"/>
                  </a:ext>
                </a:extLst>
              </p:cNvPr>
              <p:cNvSpPr/>
              <p:nvPr/>
            </p:nvSpPr>
            <p:spPr>
              <a:xfrm>
                <a:off x="121541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3C03F8E0-12EC-2053-9C4E-2683EE265F0E}"/>
                  </a:ext>
                </a:extLst>
              </p:cNvPr>
              <p:cNvSpPr/>
              <p:nvPr/>
            </p:nvSpPr>
            <p:spPr>
              <a:xfrm>
                <a:off x="13314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33BB1217-858A-5E52-8BBC-EE1ADEF11980}"/>
                  </a:ext>
                </a:extLst>
              </p:cNvPr>
              <p:cNvSpPr/>
              <p:nvPr/>
            </p:nvSpPr>
            <p:spPr>
              <a:xfrm>
                <a:off x="144748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35948984-A3FC-49DA-9541-4726D465D3C8}"/>
                  </a:ext>
                </a:extLst>
              </p:cNvPr>
              <p:cNvSpPr/>
              <p:nvPr/>
            </p:nvSpPr>
            <p:spPr>
              <a:xfrm>
                <a:off x="15634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6B4B4606-0C09-9752-F1C0-193762A73E44}"/>
                  </a:ext>
                </a:extLst>
              </p:cNvPr>
              <p:cNvSpPr/>
              <p:nvPr/>
            </p:nvSpPr>
            <p:spPr>
              <a:xfrm>
                <a:off x="16795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D2FF36B7-7745-5417-1D73-D8E46ABE4AD7}"/>
                  </a:ext>
                </a:extLst>
              </p:cNvPr>
              <p:cNvSpPr/>
              <p:nvPr/>
            </p:nvSpPr>
            <p:spPr>
              <a:xfrm>
                <a:off x="17955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F979B4B3-CEEC-721B-DA78-CA0FE25E9241}"/>
                  </a:ext>
                </a:extLst>
              </p:cNvPr>
              <p:cNvSpPr/>
              <p:nvPr/>
            </p:nvSpPr>
            <p:spPr>
              <a:xfrm>
                <a:off x="191159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FB1E141E-8D72-2646-0656-81DF1BEBE51D}"/>
                  </a:ext>
                </a:extLst>
              </p:cNvPr>
              <p:cNvSpPr/>
              <p:nvPr/>
            </p:nvSpPr>
            <p:spPr>
              <a:xfrm>
                <a:off x="20276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E938A4CE-FF9E-CA4D-9E21-6C9AFC26F8ED}"/>
                  </a:ext>
                </a:extLst>
              </p:cNvPr>
              <p:cNvSpPr/>
              <p:nvPr/>
            </p:nvSpPr>
            <p:spPr>
              <a:xfrm>
                <a:off x="21436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C763F640-B64B-E910-BCBE-87FD79CA8EE0}"/>
                  </a:ext>
                </a:extLst>
              </p:cNvPr>
              <p:cNvSpPr/>
              <p:nvPr/>
            </p:nvSpPr>
            <p:spPr>
              <a:xfrm>
                <a:off x="225968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A005C0A-2562-2C3E-057C-1AEE4F447693}"/>
                  </a:ext>
                </a:extLst>
              </p:cNvPr>
              <p:cNvSpPr/>
              <p:nvPr/>
            </p:nvSpPr>
            <p:spPr>
              <a:xfrm>
                <a:off x="237571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889F62D2-8114-ED06-34F4-C364A40D3329}"/>
                  </a:ext>
                </a:extLst>
              </p:cNvPr>
              <p:cNvSpPr/>
              <p:nvPr/>
            </p:nvSpPr>
            <p:spPr>
              <a:xfrm>
                <a:off x="24917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E44C10F2-0790-DEF2-7302-F16C15FA8A71}"/>
                  </a:ext>
                </a:extLst>
              </p:cNvPr>
              <p:cNvSpPr/>
              <p:nvPr/>
            </p:nvSpPr>
            <p:spPr>
              <a:xfrm>
                <a:off x="26077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050C6575-6475-4DA1-7AE2-0AE1091B7A13}"/>
                  </a:ext>
                </a:extLst>
              </p:cNvPr>
              <p:cNvSpPr/>
              <p:nvPr/>
            </p:nvSpPr>
            <p:spPr>
              <a:xfrm>
                <a:off x="272379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A7D44F15-9ED4-20DB-71CE-DC01E1ACE284}"/>
                  </a:ext>
                </a:extLst>
              </p:cNvPr>
              <p:cNvSpPr/>
              <p:nvPr/>
            </p:nvSpPr>
            <p:spPr>
              <a:xfrm>
                <a:off x="28398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A73CED12-9E3B-A746-9A37-DE55C265A76A}"/>
                  </a:ext>
                </a:extLst>
              </p:cNvPr>
              <p:cNvSpPr/>
              <p:nvPr/>
            </p:nvSpPr>
            <p:spPr>
              <a:xfrm>
                <a:off x="29558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4C3DAD9D-3726-CD05-444C-F4EFC7F648EC}"/>
                  </a:ext>
                </a:extLst>
              </p:cNvPr>
              <p:cNvSpPr/>
              <p:nvPr/>
            </p:nvSpPr>
            <p:spPr>
              <a:xfrm>
                <a:off x="307189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59F7EABF-FF14-DFA5-4475-AEBE7E5C55AC}"/>
                  </a:ext>
                </a:extLst>
              </p:cNvPr>
              <p:cNvSpPr/>
              <p:nvPr/>
            </p:nvSpPr>
            <p:spPr>
              <a:xfrm>
                <a:off x="318791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719B0BB1-32AE-A068-1FBF-DB95687D2694}"/>
                  </a:ext>
                </a:extLst>
              </p:cNvPr>
              <p:cNvSpPr/>
              <p:nvPr/>
            </p:nvSpPr>
            <p:spPr>
              <a:xfrm>
                <a:off x="33039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D6DDA5FC-697B-3E05-8149-6D421715470B}"/>
                  </a:ext>
                </a:extLst>
              </p:cNvPr>
              <p:cNvSpPr/>
              <p:nvPr/>
            </p:nvSpPr>
            <p:spPr>
              <a:xfrm>
                <a:off x="341997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2EB9C54F-0BDE-9CC3-BED2-52518F4177DF}"/>
                  </a:ext>
                </a:extLst>
              </p:cNvPr>
              <p:cNvSpPr/>
              <p:nvPr/>
            </p:nvSpPr>
            <p:spPr>
              <a:xfrm>
                <a:off x="35360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76D70539-9275-C555-CCE4-D0BF7FB9E642}"/>
                  </a:ext>
                </a:extLst>
              </p:cNvPr>
              <p:cNvSpPr/>
              <p:nvPr/>
            </p:nvSpPr>
            <p:spPr>
              <a:xfrm>
                <a:off x="36520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0739D432-9FC8-447C-3FCD-6992AA5E7B65}"/>
                  </a:ext>
                </a:extLst>
              </p:cNvPr>
              <p:cNvSpPr/>
              <p:nvPr/>
            </p:nvSpPr>
            <p:spPr>
              <a:xfrm>
                <a:off x="37680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1EBB3E4E-8485-620E-873C-265B46F5C4A7}"/>
                  </a:ext>
                </a:extLst>
              </p:cNvPr>
              <p:cNvSpPr/>
              <p:nvPr/>
            </p:nvSpPr>
            <p:spPr>
              <a:xfrm>
                <a:off x="38840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33BE6885-358E-95A6-1F89-A26823DA2147}"/>
                  </a:ext>
                </a:extLst>
              </p:cNvPr>
              <p:cNvSpPr/>
              <p:nvPr/>
            </p:nvSpPr>
            <p:spPr>
              <a:xfrm>
                <a:off x="400012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D8D78D88-C4CD-16EC-5EE4-E181BD6019D8}"/>
                  </a:ext>
                </a:extLst>
              </p:cNvPr>
              <p:cNvSpPr/>
              <p:nvPr/>
            </p:nvSpPr>
            <p:spPr>
              <a:xfrm>
                <a:off x="41161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032CA97D-B651-EA9B-A643-988EFDD1F322}"/>
                  </a:ext>
                </a:extLst>
              </p:cNvPr>
              <p:cNvSpPr/>
              <p:nvPr/>
            </p:nvSpPr>
            <p:spPr>
              <a:xfrm>
                <a:off x="42321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63E15203-9956-F16D-CBF2-953A7B618F33}"/>
                  </a:ext>
                </a:extLst>
              </p:cNvPr>
              <p:cNvSpPr/>
              <p:nvPr/>
            </p:nvSpPr>
            <p:spPr>
              <a:xfrm>
                <a:off x="43482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1520CBF8-2CE9-1944-56A8-CFCC7E7E8B18}"/>
                  </a:ext>
                </a:extLst>
              </p:cNvPr>
              <p:cNvSpPr/>
              <p:nvPr/>
            </p:nvSpPr>
            <p:spPr>
              <a:xfrm>
                <a:off x="446424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9E7473EB-E1C2-C420-3039-F4EBBA8B4CC6}"/>
                  </a:ext>
                </a:extLst>
              </p:cNvPr>
              <p:cNvSpPr/>
              <p:nvPr/>
            </p:nvSpPr>
            <p:spPr>
              <a:xfrm>
                <a:off x="458027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3C118FAA-682E-28B0-444B-41BB014D59A3}"/>
                  </a:ext>
                </a:extLst>
              </p:cNvPr>
              <p:cNvSpPr/>
              <p:nvPr/>
            </p:nvSpPr>
            <p:spPr>
              <a:xfrm>
                <a:off x="5511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28143501-2C5F-13DE-6AA2-AB0BD6056428}"/>
                  </a:ext>
                </a:extLst>
              </p:cNvPr>
              <p:cNvSpPr/>
              <p:nvPr/>
            </p:nvSpPr>
            <p:spPr>
              <a:xfrm>
                <a:off x="17115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4ACE370D-B219-3025-242A-63F2C037821A}"/>
                  </a:ext>
                </a:extLst>
              </p:cNvPr>
              <p:cNvSpPr/>
              <p:nvPr/>
            </p:nvSpPr>
            <p:spPr>
              <a:xfrm>
                <a:off x="2871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568D9B2B-16B3-62A7-D4F3-2FBA973CE813}"/>
                  </a:ext>
                </a:extLst>
              </p:cNvPr>
              <p:cNvSpPr/>
              <p:nvPr/>
            </p:nvSpPr>
            <p:spPr>
              <a:xfrm>
                <a:off x="40320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153999A5-9BC1-17A3-8047-05E0CAD52D6A}"/>
                  </a:ext>
                </a:extLst>
              </p:cNvPr>
              <p:cNvSpPr/>
              <p:nvPr/>
            </p:nvSpPr>
            <p:spPr>
              <a:xfrm>
                <a:off x="51923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3889745E-D82D-735E-062A-A0BF53CEBB0D}"/>
                  </a:ext>
                </a:extLst>
              </p:cNvPr>
              <p:cNvSpPr/>
              <p:nvPr/>
            </p:nvSpPr>
            <p:spPr>
              <a:xfrm>
                <a:off x="63526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3089BEAF-4A52-8750-7C13-228B6D2E6689}"/>
                  </a:ext>
                </a:extLst>
              </p:cNvPr>
              <p:cNvSpPr/>
              <p:nvPr/>
            </p:nvSpPr>
            <p:spPr>
              <a:xfrm>
                <a:off x="7512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25E546D2-8E97-B6EA-8F8A-48D137297A2C}"/>
                  </a:ext>
                </a:extLst>
              </p:cNvPr>
              <p:cNvSpPr/>
              <p:nvPr/>
            </p:nvSpPr>
            <p:spPr>
              <a:xfrm>
                <a:off x="8673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1756B2C3-F8AB-8BCD-A2DA-E38D56C714E0}"/>
                  </a:ext>
                </a:extLst>
              </p:cNvPr>
              <p:cNvSpPr/>
              <p:nvPr/>
            </p:nvSpPr>
            <p:spPr>
              <a:xfrm>
                <a:off x="98334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F3855A6F-69CC-5EB5-3506-B79877BAFD2B}"/>
                  </a:ext>
                </a:extLst>
              </p:cNvPr>
              <p:cNvSpPr/>
              <p:nvPr/>
            </p:nvSpPr>
            <p:spPr>
              <a:xfrm>
                <a:off x="10993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B38C0A90-FA5F-9EB0-79CE-3F685B271D55}"/>
                  </a:ext>
                </a:extLst>
              </p:cNvPr>
              <p:cNvSpPr/>
              <p:nvPr/>
            </p:nvSpPr>
            <p:spPr>
              <a:xfrm>
                <a:off x="121541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2ECFBED0-6DD9-AADD-F3AD-1BAC3CBFBDD0}"/>
                  </a:ext>
                </a:extLst>
              </p:cNvPr>
              <p:cNvSpPr/>
              <p:nvPr/>
            </p:nvSpPr>
            <p:spPr>
              <a:xfrm>
                <a:off x="13314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21A8AA36-82EB-C4F2-EA12-D7877A0EC36E}"/>
                  </a:ext>
                </a:extLst>
              </p:cNvPr>
              <p:cNvSpPr/>
              <p:nvPr/>
            </p:nvSpPr>
            <p:spPr>
              <a:xfrm>
                <a:off x="144748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D88F6B0F-7C4D-9DC7-5D77-7C806306124E}"/>
                  </a:ext>
                </a:extLst>
              </p:cNvPr>
              <p:cNvSpPr/>
              <p:nvPr/>
            </p:nvSpPr>
            <p:spPr>
              <a:xfrm>
                <a:off x="15634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6647DC85-A2A2-71A1-548E-F28C6166601E}"/>
                  </a:ext>
                </a:extLst>
              </p:cNvPr>
              <p:cNvSpPr/>
              <p:nvPr/>
            </p:nvSpPr>
            <p:spPr>
              <a:xfrm>
                <a:off x="16795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4B25E78B-55CD-9301-CD5D-B0128F0128B1}"/>
                  </a:ext>
                </a:extLst>
              </p:cNvPr>
              <p:cNvSpPr/>
              <p:nvPr/>
            </p:nvSpPr>
            <p:spPr>
              <a:xfrm>
                <a:off x="17955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04754F5A-B00D-93BD-95B1-283602275BAB}"/>
                  </a:ext>
                </a:extLst>
              </p:cNvPr>
              <p:cNvSpPr/>
              <p:nvPr/>
            </p:nvSpPr>
            <p:spPr>
              <a:xfrm>
                <a:off x="191159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5D113029-50FB-B4B0-153E-6A32EB4CDBD9}"/>
                  </a:ext>
                </a:extLst>
              </p:cNvPr>
              <p:cNvSpPr/>
              <p:nvPr/>
            </p:nvSpPr>
            <p:spPr>
              <a:xfrm>
                <a:off x="20276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8A696BAE-9D25-292E-61AB-637EA84468AC}"/>
                  </a:ext>
                </a:extLst>
              </p:cNvPr>
              <p:cNvSpPr/>
              <p:nvPr/>
            </p:nvSpPr>
            <p:spPr>
              <a:xfrm>
                <a:off x="21436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3A13A034-DEB8-4B9A-CE5E-90714720F15E}"/>
                  </a:ext>
                </a:extLst>
              </p:cNvPr>
              <p:cNvSpPr/>
              <p:nvPr/>
            </p:nvSpPr>
            <p:spPr>
              <a:xfrm>
                <a:off x="225968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5B5FBF2A-0A09-F6BD-62E4-906031136DF2}"/>
                  </a:ext>
                </a:extLst>
              </p:cNvPr>
              <p:cNvSpPr/>
              <p:nvPr/>
            </p:nvSpPr>
            <p:spPr>
              <a:xfrm>
                <a:off x="237571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3A6837C2-E831-0E6F-C9EE-81FE29F7222F}"/>
                  </a:ext>
                </a:extLst>
              </p:cNvPr>
              <p:cNvSpPr/>
              <p:nvPr/>
            </p:nvSpPr>
            <p:spPr>
              <a:xfrm>
                <a:off x="24917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D646ACCC-A3B7-2D8A-BFD0-359EBA80773A}"/>
                  </a:ext>
                </a:extLst>
              </p:cNvPr>
              <p:cNvSpPr/>
              <p:nvPr/>
            </p:nvSpPr>
            <p:spPr>
              <a:xfrm>
                <a:off x="26077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0EA5186A-0026-1B02-29C2-16F93F56ED0E}"/>
                  </a:ext>
                </a:extLst>
              </p:cNvPr>
              <p:cNvSpPr/>
              <p:nvPr/>
            </p:nvSpPr>
            <p:spPr>
              <a:xfrm>
                <a:off x="272379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8DA4ED31-8B48-7B46-5A17-3E58F26F1EAB}"/>
                  </a:ext>
                </a:extLst>
              </p:cNvPr>
              <p:cNvSpPr/>
              <p:nvPr/>
            </p:nvSpPr>
            <p:spPr>
              <a:xfrm>
                <a:off x="28398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06897C81-CD89-A4F7-22F2-1E8FA765268A}"/>
                  </a:ext>
                </a:extLst>
              </p:cNvPr>
              <p:cNvSpPr/>
              <p:nvPr/>
            </p:nvSpPr>
            <p:spPr>
              <a:xfrm>
                <a:off x="29558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524E030D-16AB-D31B-87DD-3D479EAFFE97}"/>
                  </a:ext>
                </a:extLst>
              </p:cNvPr>
              <p:cNvSpPr/>
              <p:nvPr/>
            </p:nvSpPr>
            <p:spPr>
              <a:xfrm>
                <a:off x="307189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084D663A-82DC-9E12-D572-1E934291B049}"/>
                  </a:ext>
                </a:extLst>
              </p:cNvPr>
              <p:cNvSpPr/>
              <p:nvPr/>
            </p:nvSpPr>
            <p:spPr>
              <a:xfrm>
                <a:off x="318791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384B775B-46D6-0699-75B7-6AEBCF3E80B0}"/>
                  </a:ext>
                </a:extLst>
              </p:cNvPr>
              <p:cNvSpPr/>
              <p:nvPr/>
            </p:nvSpPr>
            <p:spPr>
              <a:xfrm>
                <a:off x="33039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DFC3B3C5-1B7A-D9F0-7C00-367555A699B4}"/>
                  </a:ext>
                </a:extLst>
              </p:cNvPr>
              <p:cNvSpPr/>
              <p:nvPr/>
            </p:nvSpPr>
            <p:spPr>
              <a:xfrm>
                <a:off x="341997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2009F82-CF44-2916-E4A7-CE30E606B50D}"/>
                  </a:ext>
                </a:extLst>
              </p:cNvPr>
              <p:cNvSpPr/>
              <p:nvPr/>
            </p:nvSpPr>
            <p:spPr>
              <a:xfrm>
                <a:off x="35360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B39317D4-376F-9104-1254-3BE8DC4DC4D2}"/>
                  </a:ext>
                </a:extLst>
              </p:cNvPr>
              <p:cNvSpPr/>
              <p:nvPr/>
            </p:nvSpPr>
            <p:spPr>
              <a:xfrm>
                <a:off x="36520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AC1FC337-DE02-C3D1-86C4-10D61274E7CD}"/>
                  </a:ext>
                </a:extLst>
              </p:cNvPr>
              <p:cNvSpPr/>
              <p:nvPr/>
            </p:nvSpPr>
            <p:spPr>
              <a:xfrm>
                <a:off x="37680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717590C0-8B1B-3ACF-AC46-0A056558D6C8}"/>
                  </a:ext>
                </a:extLst>
              </p:cNvPr>
              <p:cNvSpPr/>
              <p:nvPr/>
            </p:nvSpPr>
            <p:spPr>
              <a:xfrm>
                <a:off x="38840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F293D6E8-DD7A-09BE-5989-C5D6F1E6A6A8}"/>
                  </a:ext>
                </a:extLst>
              </p:cNvPr>
              <p:cNvSpPr/>
              <p:nvPr/>
            </p:nvSpPr>
            <p:spPr>
              <a:xfrm>
                <a:off x="400012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751E9A47-EA8C-5E59-7277-52414AE389FB}"/>
                  </a:ext>
                </a:extLst>
              </p:cNvPr>
              <p:cNvSpPr/>
              <p:nvPr/>
            </p:nvSpPr>
            <p:spPr>
              <a:xfrm>
                <a:off x="41161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3F5ED059-80A9-DFC7-FDD8-50D844850102}"/>
                  </a:ext>
                </a:extLst>
              </p:cNvPr>
              <p:cNvSpPr/>
              <p:nvPr/>
            </p:nvSpPr>
            <p:spPr>
              <a:xfrm>
                <a:off x="42321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3AEA70EC-8A47-257C-7DE0-140776483A2D}"/>
                  </a:ext>
                </a:extLst>
              </p:cNvPr>
              <p:cNvSpPr/>
              <p:nvPr/>
            </p:nvSpPr>
            <p:spPr>
              <a:xfrm>
                <a:off x="43482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FE412428-FA63-E2B3-D328-041F60EAB5BA}"/>
                  </a:ext>
                </a:extLst>
              </p:cNvPr>
              <p:cNvSpPr/>
              <p:nvPr/>
            </p:nvSpPr>
            <p:spPr>
              <a:xfrm>
                <a:off x="446424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DE5D14E2-F461-F8CE-25AE-AA9FE5D022EC}"/>
                  </a:ext>
                </a:extLst>
              </p:cNvPr>
              <p:cNvSpPr/>
              <p:nvPr/>
            </p:nvSpPr>
            <p:spPr>
              <a:xfrm>
                <a:off x="458027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9E0D61A0-8F72-F858-00D2-0D5CD07D9FE2}"/>
                  </a:ext>
                </a:extLst>
              </p:cNvPr>
              <p:cNvSpPr/>
              <p:nvPr/>
            </p:nvSpPr>
            <p:spPr>
              <a:xfrm>
                <a:off x="5511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63D54190-B303-BB1B-6EA2-27F3D02C04C1}"/>
                  </a:ext>
                </a:extLst>
              </p:cNvPr>
              <p:cNvSpPr/>
              <p:nvPr/>
            </p:nvSpPr>
            <p:spPr>
              <a:xfrm>
                <a:off x="17115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0A9FD663-082E-6FFD-38B5-FA16916C37D4}"/>
                  </a:ext>
                </a:extLst>
              </p:cNvPr>
              <p:cNvSpPr/>
              <p:nvPr/>
            </p:nvSpPr>
            <p:spPr>
              <a:xfrm>
                <a:off x="2871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9AE082CB-9053-8B63-5A43-274509A943D4}"/>
                  </a:ext>
                </a:extLst>
              </p:cNvPr>
              <p:cNvSpPr/>
              <p:nvPr/>
            </p:nvSpPr>
            <p:spPr>
              <a:xfrm>
                <a:off x="40320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1CC51581-EC7F-6413-3B3B-8A837C2B3998}"/>
                  </a:ext>
                </a:extLst>
              </p:cNvPr>
              <p:cNvSpPr/>
              <p:nvPr/>
            </p:nvSpPr>
            <p:spPr>
              <a:xfrm>
                <a:off x="51923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AFB45641-ED0A-A0E1-C92D-A26FFB469F97}"/>
                  </a:ext>
                </a:extLst>
              </p:cNvPr>
              <p:cNvSpPr/>
              <p:nvPr/>
            </p:nvSpPr>
            <p:spPr>
              <a:xfrm>
                <a:off x="63526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49424A83-E605-AB1D-7751-E2EE60A29FFB}"/>
                  </a:ext>
                </a:extLst>
              </p:cNvPr>
              <p:cNvSpPr/>
              <p:nvPr/>
            </p:nvSpPr>
            <p:spPr>
              <a:xfrm>
                <a:off x="7512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4A109883-55E4-A1ED-A6C4-A117BF12CECB}"/>
                  </a:ext>
                </a:extLst>
              </p:cNvPr>
              <p:cNvSpPr/>
              <p:nvPr/>
            </p:nvSpPr>
            <p:spPr>
              <a:xfrm>
                <a:off x="8673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771FF5CF-6EA2-E536-4840-84B2D8D5683F}"/>
                  </a:ext>
                </a:extLst>
              </p:cNvPr>
              <p:cNvSpPr/>
              <p:nvPr/>
            </p:nvSpPr>
            <p:spPr>
              <a:xfrm>
                <a:off x="98334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FEBF9FE8-FDB1-FB10-3A19-40B0D04DC12F}"/>
                  </a:ext>
                </a:extLst>
              </p:cNvPr>
              <p:cNvSpPr/>
              <p:nvPr/>
            </p:nvSpPr>
            <p:spPr>
              <a:xfrm>
                <a:off x="10993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3919B45E-89FE-C0B4-CB11-2728F6F2F26F}"/>
                  </a:ext>
                </a:extLst>
              </p:cNvPr>
              <p:cNvSpPr/>
              <p:nvPr/>
            </p:nvSpPr>
            <p:spPr>
              <a:xfrm>
                <a:off x="121541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AC49BE84-AD3B-2C8E-143E-812B1B570212}"/>
                  </a:ext>
                </a:extLst>
              </p:cNvPr>
              <p:cNvSpPr/>
              <p:nvPr/>
            </p:nvSpPr>
            <p:spPr>
              <a:xfrm>
                <a:off x="13314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F691331F-5582-68C9-528D-703E9A3E3CD3}"/>
                  </a:ext>
                </a:extLst>
              </p:cNvPr>
              <p:cNvSpPr/>
              <p:nvPr/>
            </p:nvSpPr>
            <p:spPr>
              <a:xfrm>
                <a:off x="144748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8E0C3AD2-98E1-0008-B642-A29B4B45A378}"/>
                  </a:ext>
                </a:extLst>
              </p:cNvPr>
              <p:cNvSpPr/>
              <p:nvPr/>
            </p:nvSpPr>
            <p:spPr>
              <a:xfrm>
                <a:off x="15634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48A26F63-30EF-6EE9-7796-ABEA0634162E}"/>
                  </a:ext>
                </a:extLst>
              </p:cNvPr>
              <p:cNvSpPr/>
              <p:nvPr/>
            </p:nvSpPr>
            <p:spPr>
              <a:xfrm>
                <a:off x="16795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EFA004B8-7D1A-CACA-9658-50076E32EFCC}"/>
                  </a:ext>
                </a:extLst>
              </p:cNvPr>
              <p:cNvSpPr/>
              <p:nvPr/>
            </p:nvSpPr>
            <p:spPr>
              <a:xfrm>
                <a:off x="17955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E6D32682-5FF5-A529-F822-F788759F8321}"/>
                  </a:ext>
                </a:extLst>
              </p:cNvPr>
              <p:cNvSpPr/>
              <p:nvPr/>
            </p:nvSpPr>
            <p:spPr>
              <a:xfrm>
                <a:off x="191159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4DC7DFC0-3811-E9B2-C7AC-4F6F171AE129}"/>
                  </a:ext>
                </a:extLst>
              </p:cNvPr>
              <p:cNvSpPr/>
              <p:nvPr/>
            </p:nvSpPr>
            <p:spPr>
              <a:xfrm>
                <a:off x="20276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5F24B98D-C696-519A-6613-39FF81F700C6}"/>
                  </a:ext>
                </a:extLst>
              </p:cNvPr>
              <p:cNvSpPr/>
              <p:nvPr/>
            </p:nvSpPr>
            <p:spPr>
              <a:xfrm>
                <a:off x="21436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F1B95488-108A-22CC-35B8-1FDE4915D3CA}"/>
                  </a:ext>
                </a:extLst>
              </p:cNvPr>
              <p:cNvSpPr/>
              <p:nvPr/>
            </p:nvSpPr>
            <p:spPr>
              <a:xfrm>
                <a:off x="225968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7131B2E1-579C-A20B-56A1-D68898DEA5C4}"/>
                  </a:ext>
                </a:extLst>
              </p:cNvPr>
              <p:cNvSpPr/>
              <p:nvPr/>
            </p:nvSpPr>
            <p:spPr>
              <a:xfrm>
                <a:off x="237571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0C24620D-A0D4-495F-F453-2EDA46777648}"/>
                  </a:ext>
                </a:extLst>
              </p:cNvPr>
              <p:cNvSpPr/>
              <p:nvPr/>
            </p:nvSpPr>
            <p:spPr>
              <a:xfrm>
                <a:off x="24917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3BADDAC8-169F-BECF-8507-A540B656CAA6}"/>
                  </a:ext>
                </a:extLst>
              </p:cNvPr>
              <p:cNvSpPr/>
              <p:nvPr/>
            </p:nvSpPr>
            <p:spPr>
              <a:xfrm>
                <a:off x="26077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E51CCF9D-014D-61C9-065C-0722354915C4}"/>
                  </a:ext>
                </a:extLst>
              </p:cNvPr>
              <p:cNvSpPr/>
              <p:nvPr/>
            </p:nvSpPr>
            <p:spPr>
              <a:xfrm>
                <a:off x="272379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1498455C-3F2A-78DA-0B71-C520DDE5B1CE}"/>
                  </a:ext>
                </a:extLst>
              </p:cNvPr>
              <p:cNvSpPr/>
              <p:nvPr/>
            </p:nvSpPr>
            <p:spPr>
              <a:xfrm>
                <a:off x="28398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EBA3702E-B68D-3C2F-9A2A-8381D384CA13}"/>
                  </a:ext>
                </a:extLst>
              </p:cNvPr>
              <p:cNvSpPr/>
              <p:nvPr/>
            </p:nvSpPr>
            <p:spPr>
              <a:xfrm>
                <a:off x="29558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4700CB15-C292-70B1-4BA0-9452A3E39C59}"/>
                  </a:ext>
                </a:extLst>
              </p:cNvPr>
              <p:cNvSpPr/>
              <p:nvPr/>
            </p:nvSpPr>
            <p:spPr>
              <a:xfrm>
                <a:off x="307189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7C165B83-4D81-349B-3E9A-DA0788817B01}"/>
                  </a:ext>
                </a:extLst>
              </p:cNvPr>
              <p:cNvSpPr/>
              <p:nvPr/>
            </p:nvSpPr>
            <p:spPr>
              <a:xfrm>
                <a:off x="318791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58420A68-8769-D63C-5468-72DD35CCF7A6}"/>
                  </a:ext>
                </a:extLst>
              </p:cNvPr>
              <p:cNvSpPr/>
              <p:nvPr/>
            </p:nvSpPr>
            <p:spPr>
              <a:xfrm>
                <a:off x="33039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D0C1AD8B-AE9C-C8B5-617F-E2CC36D9C90E}"/>
                  </a:ext>
                </a:extLst>
              </p:cNvPr>
              <p:cNvSpPr/>
              <p:nvPr/>
            </p:nvSpPr>
            <p:spPr>
              <a:xfrm>
                <a:off x="341997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5159F516-D79D-F6E8-C84C-6F116EEC00DF}"/>
                  </a:ext>
                </a:extLst>
              </p:cNvPr>
              <p:cNvSpPr/>
              <p:nvPr/>
            </p:nvSpPr>
            <p:spPr>
              <a:xfrm>
                <a:off x="35360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2E90241D-FDDA-8AEC-DCDC-87BF2660796C}"/>
                  </a:ext>
                </a:extLst>
              </p:cNvPr>
              <p:cNvSpPr/>
              <p:nvPr/>
            </p:nvSpPr>
            <p:spPr>
              <a:xfrm>
                <a:off x="36520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ADF542F5-33A3-BA03-A9C6-A2B021E68BDC}"/>
                  </a:ext>
                </a:extLst>
              </p:cNvPr>
              <p:cNvSpPr/>
              <p:nvPr/>
            </p:nvSpPr>
            <p:spPr>
              <a:xfrm>
                <a:off x="37680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6C434E81-C8C2-461E-3574-BAD51E25C830}"/>
                  </a:ext>
                </a:extLst>
              </p:cNvPr>
              <p:cNvSpPr/>
              <p:nvPr/>
            </p:nvSpPr>
            <p:spPr>
              <a:xfrm>
                <a:off x="38840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8636BF08-356E-A456-44B2-C988836EC13F}"/>
                  </a:ext>
                </a:extLst>
              </p:cNvPr>
              <p:cNvSpPr/>
              <p:nvPr/>
            </p:nvSpPr>
            <p:spPr>
              <a:xfrm>
                <a:off x="400012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569DE48A-C7D5-1D91-C4D1-D6ED561BEEDD}"/>
                  </a:ext>
                </a:extLst>
              </p:cNvPr>
              <p:cNvSpPr/>
              <p:nvPr/>
            </p:nvSpPr>
            <p:spPr>
              <a:xfrm>
                <a:off x="41161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27ED27B6-C1F9-0D4D-575C-A3A26474322D}"/>
                  </a:ext>
                </a:extLst>
              </p:cNvPr>
              <p:cNvSpPr/>
              <p:nvPr/>
            </p:nvSpPr>
            <p:spPr>
              <a:xfrm>
                <a:off x="42321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6408769D-FE19-D954-F26E-DE09C5BBB329}"/>
                  </a:ext>
                </a:extLst>
              </p:cNvPr>
              <p:cNvSpPr/>
              <p:nvPr/>
            </p:nvSpPr>
            <p:spPr>
              <a:xfrm>
                <a:off x="43482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5FF28A91-597C-6F77-4CF7-435144D23EB1}"/>
                  </a:ext>
                </a:extLst>
              </p:cNvPr>
              <p:cNvSpPr/>
              <p:nvPr/>
            </p:nvSpPr>
            <p:spPr>
              <a:xfrm>
                <a:off x="446424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E252A656-FF17-833D-38A5-91BCAA604CFE}"/>
                  </a:ext>
                </a:extLst>
              </p:cNvPr>
              <p:cNvSpPr/>
              <p:nvPr/>
            </p:nvSpPr>
            <p:spPr>
              <a:xfrm>
                <a:off x="458027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EF27D821-65BB-A479-5909-7481B19B1D60}"/>
                  </a:ext>
                </a:extLst>
              </p:cNvPr>
              <p:cNvSpPr/>
              <p:nvPr/>
            </p:nvSpPr>
            <p:spPr>
              <a:xfrm>
                <a:off x="5511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183FF608-FA69-F4E8-DB6E-CF199768259E}"/>
                  </a:ext>
                </a:extLst>
              </p:cNvPr>
              <p:cNvSpPr/>
              <p:nvPr/>
            </p:nvSpPr>
            <p:spPr>
              <a:xfrm>
                <a:off x="17115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A955C806-3C4B-9939-9198-A592F85F5309}"/>
                  </a:ext>
                </a:extLst>
              </p:cNvPr>
              <p:cNvSpPr/>
              <p:nvPr/>
            </p:nvSpPr>
            <p:spPr>
              <a:xfrm>
                <a:off x="2871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98FB0262-7BEA-16C9-3228-4D0398F40EF9}"/>
                  </a:ext>
                </a:extLst>
              </p:cNvPr>
              <p:cNvSpPr/>
              <p:nvPr/>
            </p:nvSpPr>
            <p:spPr>
              <a:xfrm>
                <a:off x="40320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4F29D47F-4196-6408-BA3C-7CF52A920CCE}"/>
                  </a:ext>
                </a:extLst>
              </p:cNvPr>
              <p:cNvSpPr/>
              <p:nvPr/>
            </p:nvSpPr>
            <p:spPr>
              <a:xfrm>
                <a:off x="51923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DB82AD32-224E-2192-FA43-E016B1A5A093}"/>
                  </a:ext>
                </a:extLst>
              </p:cNvPr>
              <p:cNvSpPr/>
              <p:nvPr/>
            </p:nvSpPr>
            <p:spPr>
              <a:xfrm>
                <a:off x="63526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47C9426B-0421-360D-16F2-1A7C0A928EB4}"/>
                  </a:ext>
                </a:extLst>
              </p:cNvPr>
              <p:cNvSpPr/>
              <p:nvPr/>
            </p:nvSpPr>
            <p:spPr>
              <a:xfrm>
                <a:off x="7512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9A191323-B295-8C37-898C-1A775A698AE9}"/>
                  </a:ext>
                </a:extLst>
              </p:cNvPr>
              <p:cNvSpPr/>
              <p:nvPr/>
            </p:nvSpPr>
            <p:spPr>
              <a:xfrm>
                <a:off x="8673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40F5BE57-267B-82CF-CDF7-07B2DE1F5FEC}"/>
                  </a:ext>
                </a:extLst>
              </p:cNvPr>
              <p:cNvSpPr/>
              <p:nvPr/>
            </p:nvSpPr>
            <p:spPr>
              <a:xfrm>
                <a:off x="98334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5EF05BCF-0808-DCB3-FB51-3D3A00C0785B}"/>
                  </a:ext>
                </a:extLst>
              </p:cNvPr>
              <p:cNvSpPr/>
              <p:nvPr/>
            </p:nvSpPr>
            <p:spPr>
              <a:xfrm>
                <a:off x="10993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8C961060-A3F6-7E06-16B2-F2914C3CBEF6}"/>
                  </a:ext>
                </a:extLst>
              </p:cNvPr>
              <p:cNvSpPr/>
              <p:nvPr/>
            </p:nvSpPr>
            <p:spPr>
              <a:xfrm>
                <a:off x="121541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6AE9256C-0706-FDCD-539C-94BD13C5FA22}"/>
                  </a:ext>
                </a:extLst>
              </p:cNvPr>
              <p:cNvSpPr/>
              <p:nvPr/>
            </p:nvSpPr>
            <p:spPr>
              <a:xfrm>
                <a:off x="13314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AC491EEC-FAE2-4E49-D0C4-B28AC7D908A2}"/>
                  </a:ext>
                </a:extLst>
              </p:cNvPr>
              <p:cNvSpPr/>
              <p:nvPr/>
            </p:nvSpPr>
            <p:spPr>
              <a:xfrm>
                <a:off x="144748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2F870E6C-1919-771B-BE96-AB06D6838788}"/>
                  </a:ext>
                </a:extLst>
              </p:cNvPr>
              <p:cNvSpPr/>
              <p:nvPr/>
            </p:nvSpPr>
            <p:spPr>
              <a:xfrm>
                <a:off x="15634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54BABCFB-366D-71AD-428F-8737A47D1D58}"/>
                  </a:ext>
                </a:extLst>
              </p:cNvPr>
              <p:cNvSpPr/>
              <p:nvPr/>
            </p:nvSpPr>
            <p:spPr>
              <a:xfrm>
                <a:off x="16795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B32AD335-7527-E26F-CE4B-70F2ABCAD33A}"/>
                  </a:ext>
                </a:extLst>
              </p:cNvPr>
              <p:cNvSpPr/>
              <p:nvPr/>
            </p:nvSpPr>
            <p:spPr>
              <a:xfrm>
                <a:off x="17955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F484CBD6-1E6E-449A-E425-D1702142F428}"/>
                  </a:ext>
                </a:extLst>
              </p:cNvPr>
              <p:cNvSpPr/>
              <p:nvPr/>
            </p:nvSpPr>
            <p:spPr>
              <a:xfrm>
                <a:off x="191159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70C07275-E99C-7D89-B712-C5067681D932}"/>
                  </a:ext>
                </a:extLst>
              </p:cNvPr>
              <p:cNvSpPr/>
              <p:nvPr/>
            </p:nvSpPr>
            <p:spPr>
              <a:xfrm>
                <a:off x="20276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76402344-EA9F-7B48-7A1C-CF4EEF0BFD4C}"/>
                  </a:ext>
                </a:extLst>
              </p:cNvPr>
              <p:cNvSpPr/>
              <p:nvPr/>
            </p:nvSpPr>
            <p:spPr>
              <a:xfrm>
                <a:off x="21436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8540ABFF-ED8E-D9C6-B2FD-44C58FD294EC}"/>
                  </a:ext>
                </a:extLst>
              </p:cNvPr>
              <p:cNvSpPr/>
              <p:nvPr/>
            </p:nvSpPr>
            <p:spPr>
              <a:xfrm>
                <a:off x="225968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FD2699D7-D2E9-CAF4-81AC-F8BC9710337A}"/>
                  </a:ext>
                </a:extLst>
              </p:cNvPr>
              <p:cNvSpPr/>
              <p:nvPr/>
            </p:nvSpPr>
            <p:spPr>
              <a:xfrm>
                <a:off x="237571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B69773F1-6500-4990-7BE3-94612B174900}"/>
                  </a:ext>
                </a:extLst>
              </p:cNvPr>
              <p:cNvSpPr/>
              <p:nvPr/>
            </p:nvSpPr>
            <p:spPr>
              <a:xfrm>
                <a:off x="24917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417E92B-BB82-4A1D-9A43-5257E180C9CF}"/>
                  </a:ext>
                </a:extLst>
              </p:cNvPr>
              <p:cNvSpPr/>
              <p:nvPr/>
            </p:nvSpPr>
            <p:spPr>
              <a:xfrm>
                <a:off x="26077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74FFAB7D-3FCA-C1C4-F217-FAC39A2F210F}"/>
                  </a:ext>
                </a:extLst>
              </p:cNvPr>
              <p:cNvSpPr/>
              <p:nvPr/>
            </p:nvSpPr>
            <p:spPr>
              <a:xfrm>
                <a:off x="272379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1B89EDEF-82CB-8728-0E23-9F6448F0B95B}"/>
                  </a:ext>
                </a:extLst>
              </p:cNvPr>
              <p:cNvSpPr/>
              <p:nvPr/>
            </p:nvSpPr>
            <p:spPr>
              <a:xfrm>
                <a:off x="28398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9C93F4A8-66DF-9D76-E9C7-28AA8280FAE8}"/>
                  </a:ext>
                </a:extLst>
              </p:cNvPr>
              <p:cNvSpPr/>
              <p:nvPr/>
            </p:nvSpPr>
            <p:spPr>
              <a:xfrm>
                <a:off x="29558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B8CC8886-CA2A-9720-FA11-36E1933425FA}"/>
                  </a:ext>
                </a:extLst>
              </p:cNvPr>
              <p:cNvSpPr/>
              <p:nvPr/>
            </p:nvSpPr>
            <p:spPr>
              <a:xfrm>
                <a:off x="307189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E30F0526-1FA6-5085-9C33-79B236D403F8}"/>
                  </a:ext>
                </a:extLst>
              </p:cNvPr>
              <p:cNvSpPr/>
              <p:nvPr/>
            </p:nvSpPr>
            <p:spPr>
              <a:xfrm>
                <a:off x="318791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3BBE1F4D-B126-8B78-47B7-27A46A00E9CA}"/>
                  </a:ext>
                </a:extLst>
              </p:cNvPr>
              <p:cNvSpPr/>
              <p:nvPr/>
            </p:nvSpPr>
            <p:spPr>
              <a:xfrm>
                <a:off x="33039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AB2F5B18-FD0A-D62B-1A22-C46EABBC25F4}"/>
                  </a:ext>
                </a:extLst>
              </p:cNvPr>
              <p:cNvSpPr/>
              <p:nvPr/>
            </p:nvSpPr>
            <p:spPr>
              <a:xfrm>
                <a:off x="341997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92E478C6-BC80-08F0-7484-21B769299727}"/>
                  </a:ext>
                </a:extLst>
              </p:cNvPr>
              <p:cNvSpPr/>
              <p:nvPr/>
            </p:nvSpPr>
            <p:spPr>
              <a:xfrm>
                <a:off x="35360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ABC7ED54-E332-E52A-64D5-E639FCE22F44}"/>
                  </a:ext>
                </a:extLst>
              </p:cNvPr>
              <p:cNvSpPr/>
              <p:nvPr/>
            </p:nvSpPr>
            <p:spPr>
              <a:xfrm>
                <a:off x="36520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957F7FBC-CE72-0500-3C81-B3584E164599}"/>
                  </a:ext>
                </a:extLst>
              </p:cNvPr>
              <p:cNvSpPr/>
              <p:nvPr/>
            </p:nvSpPr>
            <p:spPr>
              <a:xfrm>
                <a:off x="37680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9D917C7D-4A54-C82D-3472-648D22CF35C4}"/>
                  </a:ext>
                </a:extLst>
              </p:cNvPr>
              <p:cNvSpPr/>
              <p:nvPr/>
            </p:nvSpPr>
            <p:spPr>
              <a:xfrm>
                <a:off x="38840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F2014F13-F541-B59C-C836-CFC5983B2632}"/>
                  </a:ext>
                </a:extLst>
              </p:cNvPr>
              <p:cNvSpPr/>
              <p:nvPr/>
            </p:nvSpPr>
            <p:spPr>
              <a:xfrm>
                <a:off x="400012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44F9876C-42B0-3B1A-C45B-47F8F334CE48}"/>
                  </a:ext>
                </a:extLst>
              </p:cNvPr>
              <p:cNvSpPr/>
              <p:nvPr/>
            </p:nvSpPr>
            <p:spPr>
              <a:xfrm>
                <a:off x="41161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BCC60333-85BF-5ADB-A31D-EC1D4A0D0946}"/>
                  </a:ext>
                </a:extLst>
              </p:cNvPr>
              <p:cNvSpPr/>
              <p:nvPr/>
            </p:nvSpPr>
            <p:spPr>
              <a:xfrm>
                <a:off x="42321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35983D2A-AF60-FFE4-21C7-F5F726576A86}"/>
                  </a:ext>
                </a:extLst>
              </p:cNvPr>
              <p:cNvSpPr/>
              <p:nvPr/>
            </p:nvSpPr>
            <p:spPr>
              <a:xfrm>
                <a:off x="43482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DDB1802E-F0D2-DE4E-E297-7541FDCF6D0B}"/>
                  </a:ext>
                </a:extLst>
              </p:cNvPr>
              <p:cNvSpPr/>
              <p:nvPr/>
            </p:nvSpPr>
            <p:spPr>
              <a:xfrm>
                <a:off x="446424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A3AD189E-8BA8-AD7D-73CE-BA508A999D45}"/>
                  </a:ext>
                </a:extLst>
              </p:cNvPr>
              <p:cNvSpPr/>
              <p:nvPr/>
            </p:nvSpPr>
            <p:spPr>
              <a:xfrm>
                <a:off x="458027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25466E1C-D11D-1DB6-45C6-59A9CB1EA260}"/>
                  </a:ext>
                </a:extLst>
              </p:cNvPr>
              <p:cNvSpPr/>
              <p:nvPr/>
            </p:nvSpPr>
            <p:spPr>
              <a:xfrm>
                <a:off x="5511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F6636E50-6D99-081F-CDB5-2C4174545881}"/>
                  </a:ext>
                </a:extLst>
              </p:cNvPr>
              <p:cNvSpPr/>
              <p:nvPr/>
            </p:nvSpPr>
            <p:spPr>
              <a:xfrm>
                <a:off x="17115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380FEDAC-045E-7BEC-5075-ACD7FE323B08}"/>
                  </a:ext>
                </a:extLst>
              </p:cNvPr>
              <p:cNvSpPr/>
              <p:nvPr/>
            </p:nvSpPr>
            <p:spPr>
              <a:xfrm>
                <a:off x="2871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67260BE2-D18E-3B32-19C6-3194CF094D3D}"/>
                  </a:ext>
                </a:extLst>
              </p:cNvPr>
              <p:cNvSpPr/>
              <p:nvPr/>
            </p:nvSpPr>
            <p:spPr>
              <a:xfrm>
                <a:off x="40320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1B38F3C9-BFB2-EE1A-98AF-CAF3F32EA991}"/>
                  </a:ext>
                </a:extLst>
              </p:cNvPr>
              <p:cNvSpPr/>
              <p:nvPr/>
            </p:nvSpPr>
            <p:spPr>
              <a:xfrm>
                <a:off x="51923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2E992BD9-9091-C91D-DFE1-F1494CD2A323}"/>
                  </a:ext>
                </a:extLst>
              </p:cNvPr>
              <p:cNvSpPr/>
              <p:nvPr/>
            </p:nvSpPr>
            <p:spPr>
              <a:xfrm>
                <a:off x="63526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20F41BE4-AAB9-B28D-2200-330E4D4C5B20}"/>
                  </a:ext>
                </a:extLst>
              </p:cNvPr>
              <p:cNvSpPr/>
              <p:nvPr/>
            </p:nvSpPr>
            <p:spPr>
              <a:xfrm>
                <a:off x="7512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0938D638-8E38-39CB-BDEE-80194A558A78}"/>
                  </a:ext>
                </a:extLst>
              </p:cNvPr>
              <p:cNvSpPr/>
              <p:nvPr/>
            </p:nvSpPr>
            <p:spPr>
              <a:xfrm>
                <a:off x="8673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CFEAFF41-9872-908B-F1D3-AB45560638A2}"/>
                  </a:ext>
                </a:extLst>
              </p:cNvPr>
              <p:cNvSpPr/>
              <p:nvPr/>
            </p:nvSpPr>
            <p:spPr>
              <a:xfrm>
                <a:off x="98334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C58ACEBE-67ED-1CB6-C571-2DBF63E63C1C}"/>
                  </a:ext>
                </a:extLst>
              </p:cNvPr>
              <p:cNvSpPr/>
              <p:nvPr/>
            </p:nvSpPr>
            <p:spPr>
              <a:xfrm>
                <a:off x="10993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A88384B3-EC58-E8D1-D969-1DA3707E7C54}"/>
                  </a:ext>
                </a:extLst>
              </p:cNvPr>
              <p:cNvSpPr/>
              <p:nvPr/>
            </p:nvSpPr>
            <p:spPr>
              <a:xfrm>
                <a:off x="121541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24093597-5A45-F033-9846-DD0C4FC05409}"/>
                  </a:ext>
                </a:extLst>
              </p:cNvPr>
              <p:cNvSpPr/>
              <p:nvPr/>
            </p:nvSpPr>
            <p:spPr>
              <a:xfrm>
                <a:off x="13314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B62F0F23-D071-2CB9-0FFB-37506F336C14}"/>
                  </a:ext>
                </a:extLst>
              </p:cNvPr>
              <p:cNvSpPr/>
              <p:nvPr/>
            </p:nvSpPr>
            <p:spPr>
              <a:xfrm>
                <a:off x="144748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82322651-209C-826A-3AFC-C20F0EF8269A}"/>
                  </a:ext>
                </a:extLst>
              </p:cNvPr>
              <p:cNvSpPr/>
              <p:nvPr/>
            </p:nvSpPr>
            <p:spPr>
              <a:xfrm>
                <a:off x="15634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B905DF9B-E854-3A17-0F70-E458BFE7F8F6}"/>
                  </a:ext>
                </a:extLst>
              </p:cNvPr>
              <p:cNvSpPr/>
              <p:nvPr/>
            </p:nvSpPr>
            <p:spPr>
              <a:xfrm>
                <a:off x="16795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E9D96C56-B48F-7262-FFD6-019C6A9372BC}"/>
                  </a:ext>
                </a:extLst>
              </p:cNvPr>
              <p:cNvSpPr/>
              <p:nvPr/>
            </p:nvSpPr>
            <p:spPr>
              <a:xfrm>
                <a:off x="17955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8D9DD002-7E59-AC52-845E-6E88AA51F994}"/>
                  </a:ext>
                </a:extLst>
              </p:cNvPr>
              <p:cNvSpPr/>
              <p:nvPr/>
            </p:nvSpPr>
            <p:spPr>
              <a:xfrm>
                <a:off x="191159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6850CAE1-8B79-8E66-B4F8-C26DDE03F6D3}"/>
                  </a:ext>
                </a:extLst>
              </p:cNvPr>
              <p:cNvSpPr/>
              <p:nvPr/>
            </p:nvSpPr>
            <p:spPr>
              <a:xfrm>
                <a:off x="20276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14CFF434-5102-9D71-47EB-7A7CAB2361DF}"/>
                  </a:ext>
                </a:extLst>
              </p:cNvPr>
              <p:cNvSpPr/>
              <p:nvPr/>
            </p:nvSpPr>
            <p:spPr>
              <a:xfrm>
                <a:off x="21436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9440B6BD-2F54-BAAB-1C74-73D433D72DA2}"/>
                  </a:ext>
                </a:extLst>
              </p:cNvPr>
              <p:cNvSpPr/>
              <p:nvPr/>
            </p:nvSpPr>
            <p:spPr>
              <a:xfrm>
                <a:off x="225968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B39FDD03-1EFD-C8E1-6FF0-67EB531DD97B}"/>
                  </a:ext>
                </a:extLst>
              </p:cNvPr>
              <p:cNvSpPr/>
              <p:nvPr/>
            </p:nvSpPr>
            <p:spPr>
              <a:xfrm>
                <a:off x="237571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6AAF4CEE-5654-42A0-D701-F7C9F0FC9D83}"/>
                  </a:ext>
                </a:extLst>
              </p:cNvPr>
              <p:cNvSpPr/>
              <p:nvPr/>
            </p:nvSpPr>
            <p:spPr>
              <a:xfrm>
                <a:off x="24917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E8685054-EA96-3FE8-B20D-55932B080AD0}"/>
                  </a:ext>
                </a:extLst>
              </p:cNvPr>
              <p:cNvSpPr/>
              <p:nvPr/>
            </p:nvSpPr>
            <p:spPr>
              <a:xfrm>
                <a:off x="26077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703C8002-B0B6-60FD-F6C8-1E4D629A6D19}"/>
                  </a:ext>
                </a:extLst>
              </p:cNvPr>
              <p:cNvSpPr/>
              <p:nvPr/>
            </p:nvSpPr>
            <p:spPr>
              <a:xfrm>
                <a:off x="272379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7BBBDE03-7000-4771-64F2-62B3D9E7B9C4}"/>
                  </a:ext>
                </a:extLst>
              </p:cNvPr>
              <p:cNvSpPr/>
              <p:nvPr/>
            </p:nvSpPr>
            <p:spPr>
              <a:xfrm>
                <a:off x="28398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A7554570-6916-E81B-CB3C-72FD2045DD28}"/>
                  </a:ext>
                </a:extLst>
              </p:cNvPr>
              <p:cNvSpPr/>
              <p:nvPr/>
            </p:nvSpPr>
            <p:spPr>
              <a:xfrm>
                <a:off x="29558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574B6AA9-48BF-BB67-00AA-FC7ECD728B97}"/>
                  </a:ext>
                </a:extLst>
              </p:cNvPr>
              <p:cNvSpPr/>
              <p:nvPr/>
            </p:nvSpPr>
            <p:spPr>
              <a:xfrm>
                <a:off x="307189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D3EEC277-A726-69CC-EC63-C7CB4466A6A6}"/>
                  </a:ext>
                </a:extLst>
              </p:cNvPr>
              <p:cNvSpPr/>
              <p:nvPr/>
            </p:nvSpPr>
            <p:spPr>
              <a:xfrm>
                <a:off x="318791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2DD22002-D743-B4DD-B16D-7E8A67117380}"/>
                  </a:ext>
                </a:extLst>
              </p:cNvPr>
              <p:cNvSpPr/>
              <p:nvPr/>
            </p:nvSpPr>
            <p:spPr>
              <a:xfrm>
                <a:off x="33039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9D9D7696-C684-7606-7859-2481D4C1062B}"/>
                  </a:ext>
                </a:extLst>
              </p:cNvPr>
              <p:cNvSpPr/>
              <p:nvPr/>
            </p:nvSpPr>
            <p:spPr>
              <a:xfrm>
                <a:off x="341997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07CB0CF3-6A29-D581-8D57-D6199EA8C17A}"/>
                  </a:ext>
                </a:extLst>
              </p:cNvPr>
              <p:cNvSpPr/>
              <p:nvPr/>
            </p:nvSpPr>
            <p:spPr>
              <a:xfrm>
                <a:off x="35360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208FCD2A-90FA-0E47-9140-977E12AF39B1}"/>
                  </a:ext>
                </a:extLst>
              </p:cNvPr>
              <p:cNvSpPr/>
              <p:nvPr/>
            </p:nvSpPr>
            <p:spPr>
              <a:xfrm>
                <a:off x="36520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47B6559D-DB2C-6B35-B499-FE55F8D452C6}"/>
                  </a:ext>
                </a:extLst>
              </p:cNvPr>
              <p:cNvSpPr/>
              <p:nvPr/>
            </p:nvSpPr>
            <p:spPr>
              <a:xfrm>
                <a:off x="37680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58431BA8-F912-37F6-61EC-9AFCF08C5126}"/>
                  </a:ext>
                </a:extLst>
              </p:cNvPr>
              <p:cNvSpPr/>
              <p:nvPr/>
            </p:nvSpPr>
            <p:spPr>
              <a:xfrm>
                <a:off x="38840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FADA92E8-4C6A-4AD6-3EA9-D264B625354A}"/>
                  </a:ext>
                </a:extLst>
              </p:cNvPr>
              <p:cNvSpPr/>
              <p:nvPr/>
            </p:nvSpPr>
            <p:spPr>
              <a:xfrm>
                <a:off x="400012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EEC6E5FE-6F82-DF03-B570-F11D8BD54B99}"/>
                  </a:ext>
                </a:extLst>
              </p:cNvPr>
              <p:cNvSpPr/>
              <p:nvPr/>
            </p:nvSpPr>
            <p:spPr>
              <a:xfrm>
                <a:off x="41161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B189E690-38FF-406B-F57B-3370D705E44A}"/>
                  </a:ext>
                </a:extLst>
              </p:cNvPr>
              <p:cNvSpPr/>
              <p:nvPr/>
            </p:nvSpPr>
            <p:spPr>
              <a:xfrm>
                <a:off x="42321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9A65C1A2-37FA-A930-6991-3C7B3F531B4E}"/>
                  </a:ext>
                </a:extLst>
              </p:cNvPr>
              <p:cNvSpPr/>
              <p:nvPr/>
            </p:nvSpPr>
            <p:spPr>
              <a:xfrm>
                <a:off x="43482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A7D92142-1987-DE10-BF8C-D5350F3E85E0}"/>
                  </a:ext>
                </a:extLst>
              </p:cNvPr>
              <p:cNvSpPr/>
              <p:nvPr/>
            </p:nvSpPr>
            <p:spPr>
              <a:xfrm>
                <a:off x="446424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3345C415-35EA-9C12-F545-6B190BD21673}"/>
                  </a:ext>
                </a:extLst>
              </p:cNvPr>
              <p:cNvSpPr/>
              <p:nvPr/>
            </p:nvSpPr>
            <p:spPr>
              <a:xfrm>
                <a:off x="458027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FDB8D134-3261-4A94-6291-B62A9ACD0BDB}"/>
                  </a:ext>
                </a:extLst>
              </p:cNvPr>
              <p:cNvSpPr/>
              <p:nvPr/>
            </p:nvSpPr>
            <p:spPr>
              <a:xfrm>
                <a:off x="5511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614E2DF1-B916-43B1-24EC-3FB92154ECAA}"/>
                  </a:ext>
                </a:extLst>
              </p:cNvPr>
              <p:cNvSpPr/>
              <p:nvPr/>
            </p:nvSpPr>
            <p:spPr>
              <a:xfrm>
                <a:off x="17115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2BBC8489-77EE-894E-C433-54015CFEFE3E}"/>
                  </a:ext>
                </a:extLst>
              </p:cNvPr>
              <p:cNvSpPr/>
              <p:nvPr/>
            </p:nvSpPr>
            <p:spPr>
              <a:xfrm>
                <a:off x="2871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2E960892-FC51-72C1-AE72-BB50E22B3653}"/>
                  </a:ext>
                </a:extLst>
              </p:cNvPr>
              <p:cNvSpPr/>
              <p:nvPr/>
            </p:nvSpPr>
            <p:spPr>
              <a:xfrm>
                <a:off x="40320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86FC9ABC-2901-4ACB-A6B7-BA6A93FA625F}"/>
                  </a:ext>
                </a:extLst>
              </p:cNvPr>
              <p:cNvSpPr/>
              <p:nvPr/>
            </p:nvSpPr>
            <p:spPr>
              <a:xfrm>
                <a:off x="51923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39F5C1A4-1C00-733B-810D-C3A21F4BF6C4}"/>
                  </a:ext>
                </a:extLst>
              </p:cNvPr>
              <p:cNvSpPr/>
              <p:nvPr/>
            </p:nvSpPr>
            <p:spPr>
              <a:xfrm>
                <a:off x="63526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0B536464-3EBF-5EF4-CF6F-27B3BCDA083B}"/>
                  </a:ext>
                </a:extLst>
              </p:cNvPr>
              <p:cNvSpPr/>
              <p:nvPr/>
            </p:nvSpPr>
            <p:spPr>
              <a:xfrm>
                <a:off x="7512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5E6283FC-DD0C-5554-7DA8-33C16D12848A}"/>
                  </a:ext>
                </a:extLst>
              </p:cNvPr>
              <p:cNvSpPr/>
              <p:nvPr/>
            </p:nvSpPr>
            <p:spPr>
              <a:xfrm>
                <a:off x="8673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1B8D2B6D-6937-9257-28C9-D294A19149BD}"/>
                  </a:ext>
                </a:extLst>
              </p:cNvPr>
              <p:cNvSpPr/>
              <p:nvPr/>
            </p:nvSpPr>
            <p:spPr>
              <a:xfrm>
                <a:off x="98334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A624A3FB-3CB5-1370-782F-CDC0340934AD}"/>
                  </a:ext>
                </a:extLst>
              </p:cNvPr>
              <p:cNvSpPr/>
              <p:nvPr/>
            </p:nvSpPr>
            <p:spPr>
              <a:xfrm>
                <a:off x="10993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87AADE91-F888-59A4-3B7F-FEA06E978708}"/>
                  </a:ext>
                </a:extLst>
              </p:cNvPr>
              <p:cNvSpPr/>
              <p:nvPr/>
            </p:nvSpPr>
            <p:spPr>
              <a:xfrm>
                <a:off x="121541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6B19D664-62A1-2E18-B0E7-FFB8A5D8B933}"/>
                  </a:ext>
                </a:extLst>
              </p:cNvPr>
              <p:cNvSpPr/>
              <p:nvPr/>
            </p:nvSpPr>
            <p:spPr>
              <a:xfrm>
                <a:off x="13314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0993DCDF-4E94-84DF-E6A6-CA0FE911DB7C}"/>
                  </a:ext>
                </a:extLst>
              </p:cNvPr>
              <p:cNvSpPr/>
              <p:nvPr/>
            </p:nvSpPr>
            <p:spPr>
              <a:xfrm>
                <a:off x="144748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1985458E-1C67-6755-D7EC-E75AED3A296F}"/>
                  </a:ext>
                </a:extLst>
              </p:cNvPr>
              <p:cNvSpPr/>
              <p:nvPr/>
            </p:nvSpPr>
            <p:spPr>
              <a:xfrm>
                <a:off x="15634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CED55B46-AA73-C098-DF99-E0BF77277F1A}"/>
                  </a:ext>
                </a:extLst>
              </p:cNvPr>
              <p:cNvSpPr/>
              <p:nvPr/>
            </p:nvSpPr>
            <p:spPr>
              <a:xfrm>
                <a:off x="16795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014C4802-E4B1-5B60-4F63-B8EF831E7399}"/>
                  </a:ext>
                </a:extLst>
              </p:cNvPr>
              <p:cNvSpPr/>
              <p:nvPr/>
            </p:nvSpPr>
            <p:spPr>
              <a:xfrm>
                <a:off x="17955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E05E7150-61F0-F916-885F-2128632D950B}"/>
                  </a:ext>
                </a:extLst>
              </p:cNvPr>
              <p:cNvSpPr/>
              <p:nvPr/>
            </p:nvSpPr>
            <p:spPr>
              <a:xfrm>
                <a:off x="191159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74BFF0F7-57D2-0E95-7103-172A1C4C4991}"/>
                  </a:ext>
                </a:extLst>
              </p:cNvPr>
              <p:cNvSpPr/>
              <p:nvPr/>
            </p:nvSpPr>
            <p:spPr>
              <a:xfrm>
                <a:off x="20276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C391D2F8-B041-A0AE-5019-4B9ADDBCE629}"/>
                  </a:ext>
                </a:extLst>
              </p:cNvPr>
              <p:cNvSpPr/>
              <p:nvPr/>
            </p:nvSpPr>
            <p:spPr>
              <a:xfrm>
                <a:off x="21436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D2C3BAC6-F9DA-5AFF-CECF-BC3B0F38593D}"/>
                  </a:ext>
                </a:extLst>
              </p:cNvPr>
              <p:cNvSpPr/>
              <p:nvPr/>
            </p:nvSpPr>
            <p:spPr>
              <a:xfrm>
                <a:off x="225968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55386CAE-D7AD-1C3A-9BF0-37CEC5925275}"/>
                  </a:ext>
                </a:extLst>
              </p:cNvPr>
              <p:cNvSpPr/>
              <p:nvPr/>
            </p:nvSpPr>
            <p:spPr>
              <a:xfrm>
                <a:off x="237571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4D0CF9C1-22F8-A466-995C-398132045F52}"/>
                  </a:ext>
                </a:extLst>
              </p:cNvPr>
              <p:cNvSpPr/>
              <p:nvPr/>
            </p:nvSpPr>
            <p:spPr>
              <a:xfrm>
                <a:off x="24917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67E4EE9A-2FD8-E9AD-4734-106F0781A167}"/>
                  </a:ext>
                </a:extLst>
              </p:cNvPr>
              <p:cNvSpPr/>
              <p:nvPr/>
            </p:nvSpPr>
            <p:spPr>
              <a:xfrm>
                <a:off x="26077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8EA28C93-5940-2E8B-FDA0-62EA49E1E983}"/>
                  </a:ext>
                </a:extLst>
              </p:cNvPr>
              <p:cNvSpPr/>
              <p:nvPr/>
            </p:nvSpPr>
            <p:spPr>
              <a:xfrm>
                <a:off x="272379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BFC571EE-DFEF-A49A-6E73-77FC4B1C61C2}"/>
                  </a:ext>
                </a:extLst>
              </p:cNvPr>
              <p:cNvSpPr/>
              <p:nvPr/>
            </p:nvSpPr>
            <p:spPr>
              <a:xfrm>
                <a:off x="28398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678085B7-0CC5-60AC-2B49-E0C964C44F6E}"/>
                  </a:ext>
                </a:extLst>
              </p:cNvPr>
              <p:cNvSpPr/>
              <p:nvPr/>
            </p:nvSpPr>
            <p:spPr>
              <a:xfrm>
                <a:off x="29558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2B00AD8B-C97E-3CE4-A575-4EA2218E8B3C}"/>
                  </a:ext>
                </a:extLst>
              </p:cNvPr>
              <p:cNvSpPr/>
              <p:nvPr/>
            </p:nvSpPr>
            <p:spPr>
              <a:xfrm>
                <a:off x="307189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A02FE922-FAE0-5BAF-A7BD-4EA22C847CB8}"/>
                  </a:ext>
                </a:extLst>
              </p:cNvPr>
              <p:cNvSpPr/>
              <p:nvPr/>
            </p:nvSpPr>
            <p:spPr>
              <a:xfrm>
                <a:off x="318791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32C48042-12AE-4FDB-CABD-879269B15456}"/>
                  </a:ext>
                </a:extLst>
              </p:cNvPr>
              <p:cNvSpPr/>
              <p:nvPr/>
            </p:nvSpPr>
            <p:spPr>
              <a:xfrm>
                <a:off x="33039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8AB65EF5-F5A3-C60C-CFC4-1C8E1B54973A}"/>
                  </a:ext>
                </a:extLst>
              </p:cNvPr>
              <p:cNvSpPr/>
              <p:nvPr/>
            </p:nvSpPr>
            <p:spPr>
              <a:xfrm>
                <a:off x="341997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7827A9A5-8A06-F0FC-742A-5E857417C14B}"/>
                  </a:ext>
                </a:extLst>
              </p:cNvPr>
              <p:cNvSpPr/>
              <p:nvPr/>
            </p:nvSpPr>
            <p:spPr>
              <a:xfrm>
                <a:off x="35360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8FE74AD5-5377-E425-5DFE-F476864EE2E0}"/>
                  </a:ext>
                </a:extLst>
              </p:cNvPr>
              <p:cNvSpPr/>
              <p:nvPr/>
            </p:nvSpPr>
            <p:spPr>
              <a:xfrm>
                <a:off x="36520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7E8D36B8-005F-9836-5778-D75C9563DCBF}"/>
                  </a:ext>
                </a:extLst>
              </p:cNvPr>
              <p:cNvSpPr/>
              <p:nvPr/>
            </p:nvSpPr>
            <p:spPr>
              <a:xfrm>
                <a:off x="37680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50447433-DC68-9C0F-E6EA-2576C1A26F50}"/>
                  </a:ext>
                </a:extLst>
              </p:cNvPr>
              <p:cNvSpPr/>
              <p:nvPr/>
            </p:nvSpPr>
            <p:spPr>
              <a:xfrm>
                <a:off x="38840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CBD86864-88A7-9D0F-9DCF-42CD357A819A}"/>
                  </a:ext>
                </a:extLst>
              </p:cNvPr>
              <p:cNvSpPr/>
              <p:nvPr/>
            </p:nvSpPr>
            <p:spPr>
              <a:xfrm>
                <a:off x="400012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FECA4580-14D8-453C-268F-9463CA1077BD}"/>
                  </a:ext>
                </a:extLst>
              </p:cNvPr>
              <p:cNvSpPr/>
              <p:nvPr/>
            </p:nvSpPr>
            <p:spPr>
              <a:xfrm>
                <a:off x="41161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0C02809C-64DF-6E01-3390-4F856C3947A6}"/>
                  </a:ext>
                </a:extLst>
              </p:cNvPr>
              <p:cNvSpPr/>
              <p:nvPr/>
            </p:nvSpPr>
            <p:spPr>
              <a:xfrm>
                <a:off x="42321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D74E838E-104A-B659-037B-CE4E165270A3}"/>
                  </a:ext>
                </a:extLst>
              </p:cNvPr>
              <p:cNvSpPr/>
              <p:nvPr/>
            </p:nvSpPr>
            <p:spPr>
              <a:xfrm>
                <a:off x="43482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D79600A5-3237-B179-0E59-0CB42F2929D7}"/>
                  </a:ext>
                </a:extLst>
              </p:cNvPr>
              <p:cNvSpPr/>
              <p:nvPr/>
            </p:nvSpPr>
            <p:spPr>
              <a:xfrm>
                <a:off x="446424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FD63F69F-7629-E550-6219-40DE8E0668DC}"/>
                  </a:ext>
                </a:extLst>
              </p:cNvPr>
              <p:cNvSpPr/>
              <p:nvPr/>
            </p:nvSpPr>
            <p:spPr>
              <a:xfrm>
                <a:off x="458027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1058090A-A949-51C3-EA49-190C86347E16}"/>
                  </a:ext>
                </a:extLst>
              </p:cNvPr>
              <p:cNvSpPr/>
              <p:nvPr/>
            </p:nvSpPr>
            <p:spPr>
              <a:xfrm>
                <a:off x="5511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DF4B88D5-AF46-9497-39F6-F4418ADA1D9B}"/>
                  </a:ext>
                </a:extLst>
              </p:cNvPr>
              <p:cNvSpPr/>
              <p:nvPr/>
            </p:nvSpPr>
            <p:spPr>
              <a:xfrm>
                <a:off x="17115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85F4E883-740D-9608-3D6B-5AFBAEF9C2D5}"/>
                  </a:ext>
                </a:extLst>
              </p:cNvPr>
              <p:cNvSpPr/>
              <p:nvPr/>
            </p:nvSpPr>
            <p:spPr>
              <a:xfrm>
                <a:off x="2871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4D4EF9A0-367D-0F8F-A335-C1C8DB06EAC0}"/>
                  </a:ext>
                </a:extLst>
              </p:cNvPr>
              <p:cNvSpPr/>
              <p:nvPr/>
            </p:nvSpPr>
            <p:spPr>
              <a:xfrm>
                <a:off x="40320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A47031FC-F6C1-D14A-333D-C61716D8E518}"/>
                  </a:ext>
                </a:extLst>
              </p:cNvPr>
              <p:cNvSpPr/>
              <p:nvPr/>
            </p:nvSpPr>
            <p:spPr>
              <a:xfrm>
                <a:off x="51923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F6BA8706-AAE2-5BD8-4616-A7ED82BDF53A}"/>
                  </a:ext>
                </a:extLst>
              </p:cNvPr>
              <p:cNvSpPr/>
              <p:nvPr/>
            </p:nvSpPr>
            <p:spPr>
              <a:xfrm>
                <a:off x="63526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40677992-84C5-968A-8CF1-B63F945BFF04}"/>
                  </a:ext>
                </a:extLst>
              </p:cNvPr>
              <p:cNvSpPr/>
              <p:nvPr/>
            </p:nvSpPr>
            <p:spPr>
              <a:xfrm>
                <a:off x="7512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DDADED8E-E6B6-C770-E07D-9EBFBCD24C8F}"/>
                  </a:ext>
                </a:extLst>
              </p:cNvPr>
              <p:cNvSpPr/>
              <p:nvPr/>
            </p:nvSpPr>
            <p:spPr>
              <a:xfrm>
                <a:off x="8673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6D50D3DD-5605-D647-DD88-D355718C8254}"/>
                  </a:ext>
                </a:extLst>
              </p:cNvPr>
              <p:cNvSpPr/>
              <p:nvPr/>
            </p:nvSpPr>
            <p:spPr>
              <a:xfrm>
                <a:off x="98334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E8EE14A6-3DDC-8724-2A46-8E13EB182584}"/>
                  </a:ext>
                </a:extLst>
              </p:cNvPr>
              <p:cNvSpPr/>
              <p:nvPr/>
            </p:nvSpPr>
            <p:spPr>
              <a:xfrm>
                <a:off x="10993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7CA7E7CC-85FB-E561-BD9B-48A1CF6B67AA}"/>
                  </a:ext>
                </a:extLst>
              </p:cNvPr>
              <p:cNvSpPr/>
              <p:nvPr/>
            </p:nvSpPr>
            <p:spPr>
              <a:xfrm>
                <a:off x="121541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CF069D32-E422-2774-3415-440FCD7EE287}"/>
                  </a:ext>
                </a:extLst>
              </p:cNvPr>
              <p:cNvSpPr/>
              <p:nvPr/>
            </p:nvSpPr>
            <p:spPr>
              <a:xfrm>
                <a:off x="13314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7C492153-AA46-DCD5-E875-23D49A0D6606}"/>
                  </a:ext>
                </a:extLst>
              </p:cNvPr>
              <p:cNvSpPr/>
              <p:nvPr/>
            </p:nvSpPr>
            <p:spPr>
              <a:xfrm>
                <a:off x="144748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6239094F-6CD4-7626-CBAC-F80D424F6146}"/>
                  </a:ext>
                </a:extLst>
              </p:cNvPr>
              <p:cNvSpPr/>
              <p:nvPr/>
            </p:nvSpPr>
            <p:spPr>
              <a:xfrm>
                <a:off x="15634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822D48CB-37F1-6968-0463-517EDCB40DF6}"/>
                  </a:ext>
                </a:extLst>
              </p:cNvPr>
              <p:cNvSpPr/>
              <p:nvPr/>
            </p:nvSpPr>
            <p:spPr>
              <a:xfrm>
                <a:off x="16795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F7292723-FF53-0AE8-EC4B-88D2B736DE5C}"/>
                  </a:ext>
                </a:extLst>
              </p:cNvPr>
              <p:cNvSpPr/>
              <p:nvPr/>
            </p:nvSpPr>
            <p:spPr>
              <a:xfrm>
                <a:off x="17955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C680EE44-130D-4456-686F-017BE281AAB6}"/>
                  </a:ext>
                </a:extLst>
              </p:cNvPr>
              <p:cNvSpPr/>
              <p:nvPr/>
            </p:nvSpPr>
            <p:spPr>
              <a:xfrm>
                <a:off x="191159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454D3FB2-22AE-EA55-6ECB-FC677C1DDA9F}"/>
                  </a:ext>
                </a:extLst>
              </p:cNvPr>
              <p:cNvSpPr/>
              <p:nvPr/>
            </p:nvSpPr>
            <p:spPr>
              <a:xfrm>
                <a:off x="20276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817FEFB7-DCAC-6B11-E502-02D4C74372DB}"/>
                  </a:ext>
                </a:extLst>
              </p:cNvPr>
              <p:cNvSpPr/>
              <p:nvPr/>
            </p:nvSpPr>
            <p:spPr>
              <a:xfrm>
                <a:off x="21436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7B3F7382-704E-1FA8-844E-C3084704F266}"/>
                  </a:ext>
                </a:extLst>
              </p:cNvPr>
              <p:cNvSpPr/>
              <p:nvPr/>
            </p:nvSpPr>
            <p:spPr>
              <a:xfrm>
                <a:off x="225968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185D3A4B-3981-9814-D0C2-F924F8F29C68}"/>
                  </a:ext>
                </a:extLst>
              </p:cNvPr>
              <p:cNvSpPr/>
              <p:nvPr/>
            </p:nvSpPr>
            <p:spPr>
              <a:xfrm>
                <a:off x="237571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1364BB09-F848-55E5-ABD5-FDC42C102207}"/>
                  </a:ext>
                </a:extLst>
              </p:cNvPr>
              <p:cNvSpPr/>
              <p:nvPr/>
            </p:nvSpPr>
            <p:spPr>
              <a:xfrm>
                <a:off x="24917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06F16A27-0C49-0AE8-682D-0F845945681D}"/>
                  </a:ext>
                </a:extLst>
              </p:cNvPr>
              <p:cNvSpPr/>
              <p:nvPr/>
            </p:nvSpPr>
            <p:spPr>
              <a:xfrm>
                <a:off x="26077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4F848461-2ED6-A062-4E3F-A27FB46CDE84}"/>
                  </a:ext>
                </a:extLst>
              </p:cNvPr>
              <p:cNvSpPr/>
              <p:nvPr/>
            </p:nvSpPr>
            <p:spPr>
              <a:xfrm>
                <a:off x="272379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670A8A1B-B9C2-91E0-17A2-5E27B2375887}"/>
                  </a:ext>
                </a:extLst>
              </p:cNvPr>
              <p:cNvSpPr/>
              <p:nvPr/>
            </p:nvSpPr>
            <p:spPr>
              <a:xfrm>
                <a:off x="28398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6080C86D-7230-1C63-A002-413C69568114}"/>
                  </a:ext>
                </a:extLst>
              </p:cNvPr>
              <p:cNvSpPr/>
              <p:nvPr/>
            </p:nvSpPr>
            <p:spPr>
              <a:xfrm>
                <a:off x="29558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595DFF74-1D96-4A4E-81FE-DAE4DAE187E9}"/>
                  </a:ext>
                </a:extLst>
              </p:cNvPr>
              <p:cNvSpPr/>
              <p:nvPr/>
            </p:nvSpPr>
            <p:spPr>
              <a:xfrm>
                <a:off x="307189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92E4BF31-AB3A-924C-168E-8BAB33A1BD3A}"/>
                  </a:ext>
                </a:extLst>
              </p:cNvPr>
              <p:cNvSpPr/>
              <p:nvPr/>
            </p:nvSpPr>
            <p:spPr>
              <a:xfrm>
                <a:off x="318791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CDE8B4CA-8E4E-1C11-52CC-FFA6B860516C}"/>
                  </a:ext>
                </a:extLst>
              </p:cNvPr>
              <p:cNvSpPr/>
              <p:nvPr/>
            </p:nvSpPr>
            <p:spPr>
              <a:xfrm>
                <a:off x="33039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68A146F0-B129-A2DA-2751-B77094C8E343}"/>
                  </a:ext>
                </a:extLst>
              </p:cNvPr>
              <p:cNvSpPr/>
              <p:nvPr/>
            </p:nvSpPr>
            <p:spPr>
              <a:xfrm>
                <a:off x="341997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1C66468D-83C5-3A21-3773-C9466F4A10F3}"/>
                  </a:ext>
                </a:extLst>
              </p:cNvPr>
              <p:cNvSpPr/>
              <p:nvPr/>
            </p:nvSpPr>
            <p:spPr>
              <a:xfrm>
                <a:off x="35360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ADC59778-3DC1-61BD-E28E-BB122E66CACD}"/>
                  </a:ext>
                </a:extLst>
              </p:cNvPr>
              <p:cNvSpPr/>
              <p:nvPr/>
            </p:nvSpPr>
            <p:spPr>
              <a:xfrm>
                <a:off x="36520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56E3C9F9-A874-3645-EA2F-D772664BC761}"/>
                  </a:ext>
                </a:extLst>
              </p:cNvPr>
              <p:cNvSpPr/>
              <p:nvPr/>
            </p:nvSpPr>
            <p:spPr>
              <a:xfrm>
                <a:off x="37680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D7CCB812-C15B-5B22-D3D5-B87DF58025C6}"/>
                  </a:ext>
                </a:extLst>
              </p:cNvPr>
              <p:cNvSpPr/>
              <p:nvPr/>
            </p:nvSpPr>
            <p:spPr>
              <a:xfrm>
                <a:off x="38840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1F8C6426-4A67-8C2F-357C-85671CD6DF6F}"/>
                  </a:ext>
                </a:extLst>
              </p:cNvPr>
              <p:cNvSpPr/>
              <p:nvPr/>
            </p:nvSpPr>
            <p:spPr>
              <a:xfrm>
                <a:off x="400012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D95F07BA-8D58-7B8A-128A-A93DEF139430}"/>
                  </a:ext>
                </a:extLst>
              </p:cNvPr>
              <p:cNvSpPr/>
              <p:nvPr/>
            </p:nvSpPr>
            <p:spPr>
              <a:xfrm>
                <a:off x="41161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83386DE5-8283-7B18-FCEE-D1C4A0228FDF}"/>
                  </a:ext>
                </a:extLst>
              </p:cNvPr>
              <p:cNvSpPr/>
              <p:nvPr/>
            </p:nvSpPr>
            <p:spPr>
              <a:xfrm>
                <a:off x="42321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7AEE96DC-A27F-F3F5-2125-ACC6BD46A5EB}"/>
                  </a:ext>
                </a:extLst>
              </p:cNvPr>
              <p:cNvSpPr/>
              <p:nvPr/>
            </p:nvSpPr>
            <p:spPr>
              <a:xfrm>
                <a:off x="43482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D82380A7-7C8B-2499-FA9E-C9A3D4843FC3}"/>
                  </a:ext>
                </a:extLst>
              </p:cNvPr>
              <p:cNvSpPr/>
              <p:nvPr/>
            </p:nvSpPr>
            <p:spPr>
              <a:xfrm>
                <a:off x="446424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0DA067F7-47E3-587E-3D27-FD7CA342863F}"/>
                  </a:ext>
                </a:extLst>
              </p:cNvPr>
              <p:cNvSpPr/>
              <p:nvPr/>
            </p:nvSpPr>
            <p:spPr>
              <a:xfrm>
                <a:off x="458027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A96A9C8F-D65D-4BDA-1B14-036D9C28DFA5}"/>
                  </a:ext>
                </a:extLst>
              </p:cNvPr>
              <p:cNvSpPr/>
              <p:nvPr/>
            </p:nvSpPr>
            <p:spPr>
              <a:xfrm>
                <a:off x="5511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745AF296-74FF-BECE-B79A-5167E2F14D9E}"/>
                  </a:ext>
                </a:extLst>
              </p:cNvPr>
              <p:cNvSpPr/>
              <p:nvPr/>
            </p:nvSpPr>
            <p:spPr>
              <a:xfrm>
                <a:off x="17115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F83D624A-B1D3-D759-708F-457804A2E6C5}"/>
                  </a:ext>
                </a:extLst>
              </p:cNvPr>
              <p:cNvSpPr/>
              <p:nvPr/>
            </p:nvSpPr>
            <p:spPr>
              <a:xfrm>
                <a:off x="2871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9465D4F2-CE6A-DE83-DB04-64ED2BF72051}"/>
                  </a:ext>
                </a:extLst>
              </p:cNvPr>
              <p:cNvSpPr/>
              <p:nvPr/>
            </p:nvSpPr>
            <p:spPr>
              <a:xfrm>
                <a:off x="40320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3A897EE6-ACCE-DCEE-4FE0-DE725B4D878B}"/>
                  </a:ext>
                </a:extLst>
              </p:cNvPr>
              <p:cNvSpPr/>
              <p:nvPr/>
            </p:nvSpPr>
            <p:spPr>
              <a:xfrm>
                <a:off x="51923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EFF2EB08-714A-CB89-1CD3-476646BCF879}"/>
                  </a:ext>
                </a:extLst>
              </p:cNvPr>
              <p:cNvSpPr/>
              <p:nvPr/>
            </p:nvSpPr>
            <p:spPr>
              <a:xfrm>
                <a:off x="63526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6E5839DD-EB77-A684-CABE-516B60DCF438}"/>
                  </a:ext>
                </a:extLst>
              </p:cNvPr>
              <p:cNvSpPr/>
              <p:nvPr/>
            </p:nvSpPr>
            <p:spPr>
              <a:xfrm>
                <a:off x="7512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42DF098B-3CA4-31ED-54B5-C8EA50D39DCE}"/>
                  </a:ext>
                </a:extLst>
              </p:cNvPr>
              <p:cNvSpPr/>
              <p:nvPr/>
            </p:nvSpPr>
            <p:spPr>
              <a:xfrm>
                <a:off x="8673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1A501AD5-8F00-4BC4-410C-F4029E67FD7C}"/>
                  </a:ext>
                </a:extLst>
              </p:cNvPr>
              <p:cNvSpPr/>
              <p:nvPr/>
            </p:nvSpPr>
            <p:spPr>
              <a:xfrm>
                <a:off x="98334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C7D9E622-0363-CEFD-1812-68BBDC046F16}"/>
                  </a:ext>
                </a:extLst>
              </p:cNvPr>
              <p:cNvSpPr/>
              <p:nvPr/>
            </p:nvSpPr>
            <p:spPr>
              <a:xfrm>
                <a:off x="10993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6C0B1F35-373C-17C3-A56A-7D89697B4030}"/>
                  </a:ext>
                </a:extLst>
              </p:cNvPr>
              <p:cNvSpPr/>
              <p:nvPr/>
            </p:nvSpPr>
            <p:spPr>
              <a:xfrm>
                <a:off x="121541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EDBCE1AD-8C96-2842-2932-3146A13C97F6}"/>
                  </a:ext>
                </a:extLst>
              </p:cNvPr>
              <p:cNvSpPr/>
              <p:nvPr/>
            </p:nvSpPr>
            <p:spPr>
              <a:xfrm>
                <a:off x="13314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95177DC5-3696-19F8-5373-033B5B11B698}"/>
                  </a:ext>
                </a:extLst>
              </p:cNvPr>
              <p:cNvSpPr/>
              <p:nvPr/>
            </p:nvSpPr>
            <p:spPr>
              <a:xfrm>
                <a:off x="144748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68A078D9-4C55-817F-3D8D-0F54F45FC1F0}"/>
                  </a:ext>
                </a:extLst>
              </p:cNvPr>
              <p:cNvSpPr/>
              <p:nvPr/>
            </p:nvSpPr>
            <p:spPr>
              <a:xfrm>
                <a:off x="15634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AECC537B-289D-79AF-F9C4-3A2007612269}"/>
                  </a:ext>
                </a:extLst>
              </p:cNvPr>
              <p:cNvSpPr/>
              <p:nvPr/>
            </p:nvSpPr>
            <p:spPr>
              <a:xfrm>
                <a:off x="16795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C39E3272-E6BF-4E07-E59F-65AC122EB210}"/>
                  </a:ext>
                </a:extLst>
              </p:cNvPr>
              <p:cNvSpPr/>
              <p:nvPr/>
            </p:nvSpPr>
            <p:spPr>
              <a:xfrm>
                <a:off x="17955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45AD1060-4C0E-9F1F-7FF5-E8CB824CE041}"/>
                  </a:ext>
                </a:extLst>
              </p:cNvPr>
              <p:cNvSpPr/>
              <p:nvPr/>
            </p:nvSpPr>
            <p:spPr>
              <a:xfrm>
                <a:off x="191159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553E05FA-F1E8-CAE0-835B-A89BA2A68E76}"/>
                  </a:ext>
                </a:extLst>
              </p:cNvPr>
              <p:cNvSpPr/>
              <p:nvPr/>
            </p:nvSpPr>
            <p:spPr>
              <a:xfrm>
                <a:off x="20276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20DF69AD-E162-0B1A-A3F0-934481D44545}"/>
                  </a:ext>
                </a:extLst>
              </p:cNvPr>
              <p:cNvSpPr/>
              <p:nvPr/>
            </p:nvSpPr>
            <p:spPr>
              <a:xfrm>
                <a:off x="21436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72E609FA-B7B5-7260-71DC-A55F1BACBD76}"/>
                  </a:ext>
                </a:extLst>
              </p:cNvPr>
              <p:cNvSpPr/>
              <p:nvPr/>
            </p:nvSpPr>
            <p:spPr>
              <a:xfrm>
                <a:off x="225968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448A1ABD-BB33-B4A1-A095-A9FEC6C0E5EA}"/>
                  </a:ext>
                </a:extLst>
              </p:cNvPr>
              <p:cNvSpPr/>
              <p:nvPr/>
            </p:nvSpPr>
            <p:spPr>
              <a:xfrm>
                <a:off x="237571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C3687657-9905-EC69-C0E9-AFC65170B4EB}"/>
                  </a:ext>
                </a:extLst>
              </p:cNvPr>
              <p:cNvSpPr/>
              <p:nvPr/>
            </p:nvSpPr>
            <p:spPr>
              <a:xfrm>
                <a:off x="24917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FAB517D9-D068-A95D-2B0C-9D873C224B2B}"/>
                  </a:ext>
                </a:extLst>
              </p:cNvPr>
              <p:cNvSpPr/>
              <p:nvPr/>
            </p:nvSpPr>
            <p:spPr>
              <a:xfrm>
                <a:off x="26077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94469C91-D1B2-4535-2EE5-7DBDF6CB6285}"/>
                  </a:ext>
                </a:extLst>
              </p:cNvPr>
              <p:cNvSpPr/>
              <p:nvPr/>
            </p:nvSpPr>
            <p:spPr>
              <a:xfrm>
                <a:off x="272379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CF14587D-4D5B-CED1-0B03-944F47712B4C}"/>
                  </a:ext>
                </a:extLst>
              </p:cNvPr>
              <p:cNvSpPr/>
              <p:nvPr/>
            </p:nvSpPr>
            <p:spPr>
              <a:xfrm>
                <a:off x="28398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6DAB4187-3E37-0184-92BE-C05089AAF355}"/>
                  </a:ext>
                </a:extLst>
              </p:cNvPr>
              <p:cNvSpPr/>
              <p:nvPr/>
            </p:nvSpPr>
            <p:spPr>
              <a:xfrm>
                <a:off x="29558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5A2921F9-282A-6268-3E04-5BB83D3472EC}"/>
                  </a:ext>
                </a:extLst>
              </p:cNvPr>
              <p:cNvSpPr/>
              <p:nvPr/>
            </p:nvSpPr>
            <p:spPr>
              <a:xfrm>
                <a:off x="307189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802ADB0A-C1CA-211C-5FC1-1E616B68CD56}"/>
                  </a:ext>
                </a:extLst>
              </p:cNvPr>
              <p:cNvSpPr/>
              <p:nvPr/>
            </p:nvSpPr>
            <p:spPr>
              <a:xfrm>
                <a:off x="318791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B9C63770-53BC-EC0D-4DD5-2C84BCC4159A}"/>
                  </a:ext>
                </a:extLst>
              </p:cNvPr>
              <p:cNvSpPr/>
              <p:nvPr/>
            </p:nvSpPr>
            <p:spPr>
              <a:xfrm>
                <a:off x="33039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D65A5067-BF51-04BC-F13A-4897230E386D}"/>
                  </a:ext>
                </a:extLst>
              </p:cNvPr>
              <p:cNvSpPr/>
              <p:nvPr/>
            </p:nvSpPr>
            <p:spPr>
              <a:xfrm>
                <a:off x="341997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68E09155-6E48-744C-E9E4-FEF8799545E0}"/>
                  </a:ext>
                </a:extLst>
              </p:cNvPr>
              <p:cNvSpPr/>
              <p:nvPr/>
            </p:nvSpPr>
            <p:spPr>
              <a:xfrm>
                <a:off x="35360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771BDC7F-1E24-C11D-2276-C14F1E27790D}"/>
                  </a:ext>
                </a:extLst>
              </p:cNvPr>
              <p:cNvSpPr/>
              <p:nvPr/>
            </p:nvSpPr>
            <p:spPr>
              <a:xfrm>
                <a:off x="36520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E736C7C1-87B2-FF30-2CF1-1223A537818F}"/>
                  </a:ext>
                </a:extLst>
              </p:cNvPr>
              <p:cNvSpPr/>
              <p:nvPr/>
            </p:nvSpPr>
            <p:spPr>
              <a:xfrm>
                <a:off x="37680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ACC85E39-DCE5-5B65-CD69-D729FD78D5D4}"/>
                  </a:ext>
                </a:extLst>
              </p:cNvPr>
              <p:cNvSpPr/>
              <p:nvPr/>
            </p:nvSpPr>
            <p:spPr>
              <a:xfrm>
                <a:off x="38840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FE52029E-7C06-43CD-5C66-9358BABEA41C}"/>
                  </a:ext>
                </a:extLst>
              </p:cNvPr>
              <p:cNvSpPr/>
              <p:nvPr/>
            </p:nvSpPr>
            <p:spPr>
              <a:xfrm>
                <a:off x="400012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E4FADF1E-CBD6-27AC-AB1D-05F8540FEDCD}"/>
                  </a:ext>
                </a:extLst>
              </p:cNvPr>
              <p:cNvSpPr/>
              <p:nvPr/>
            </p:nvSpPr>
            <p:spPr>
              <a:xfrm>
                <a:off x="41161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A9BDFD97-7D2C-1E6A-05C5-5FE16B750235}"/>
                  </a:ext>
                </a:extLst>
              </p:cNvPr>
              <p:cNvSpPr/>
              <p:nvPr/>
            </p:nvSpPr>
            <p:spPr>
              <a:xfrm>
                <a:off x="42321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749E18CF-A885-F70D-94ED-296990C9074B}"/>
                  </a:ext>
                </a:extLst>
              </p:cNvPr>
              <p:cNvSpPr/>
              <p:nvPr/>
            </p:nvSpPr>
            <p:spPr>
              <a:xfrm>
                <a:off x="43482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43F72D45-9494-CB23-F935-17F381367D2E}"/>
                  </a:ext>
                </a:extLst>
              </p:cNvPr>
              <p:cNvSpPr/>
              <p:nvPr/>
            </p:nvSpPr>
            <p:spPr>
              <a:xfrm>
                <a:off x="446424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398177D4-341E-FF48-B2AE-89CA050DBE95}"/>
                  </a:ext>
                </a:extLst>
              </p:cNvPr>
              <p:cNvSpPr/>
              <p:nvPr/>
            </p:nvSpPr>
            <p:spPr>
              <a:xfrm>
                <a:off x="458027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49424A59-AA5C-BBE8-4294-B5A5A6A46A88}"/>
                  </a:ext>
                </a:extLst>
              </p:cNvPr>
              <p:cNvSpPr/>
              <p:nvPr/>
            </p:nvSpPr>
            <p:spPr>
              <a:xfrm>
                <a:off x="5511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4B9C3EC2-DC47-D360-E18C-896E5DD4904C}"/>
                  </a:ext>
                </a:extLst>
              </p:cNvPr>
              <p:cNvSpPr/>
              <p:nvPr/>
            </p:nvSpPr>
            <p:spPr>
              <a:xfrm>
                <a:off x="17115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8161D1D8-DB6A-8CD2-6946-5A5275BE8F46}"/>
                  </a:ext>
                </a:extLst>
              </p:cNvPr>
              <p:cNvSpPr/>
              <p:nvPr/>
            </p:nvSpPr>
            <p:spPr>
              <a:xfrm>
                <a:off x="2871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4EBE1EE8-BFEE-3EC5-702D-E671B7BA6D34}"/>
                  </a:ext>
                </a:extLst>
              </p:cNvPr>
              <p:cNvSpPr/>
              <p:nvPr/>
            </p:nvSpPr>
            <p:spPr>
              <a:xfrm>
                <a:off x="40320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BD1F1284-38CD-9971-3636-7A76950A4048}"/>
                  </a:ext>
                </a:extLst>
              </p:cNvPr>
              <p:cNvSpPr/>
              <p:nvPr/>
            </p:nvSpPr>
            <p:spPr>
              <a:xfrm>
                <a:off x="51923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B3A25381-3917-0485-823E-0E153A158E5E}"/>
                  </a:ext>
                </a:extLst>
              </p:cNvPr>
              <p:cNvSpPr/>
              <p:nvPr/>
            </p:nvSpPr>
            <p:spPr>
              <a:xfrm>
                <a:off x="63526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56DC9C5D-977C-1C97-393D-C980F204BBA0}"/>
                  </a:ext>
                </a:extLst>
              </p:cNvPr>
              <p:cNvSpPr/>
              <p:nvPr/>
            </p:nvSpPr>
            <p:spPr>
              <a:xfrm>
                <a:off x="7512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5D09BCFD-57F0-667F-492B-CF30AB13DAB4}"/>
                  </a:ext>
                </a:extLst>
              </p:cNvPr>
              <p:cNvSpPr/>
              <p:nvPr/>
            </p:nvSpPr>
            <p:spPr>
              <a:xfrm>
                <a:off x="8673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9EC764C3-C2A0-0694-6D77-0D0D00999051}"/>
                  </a:ext>
                </a:extLst>
              </p:cNvPr>
              <p:cNvSpPr/>
              <p:nvPr/>
            </p:nvSpPr>
            <p:spPr>
              <a:xfrm>
                <a:off x="98334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57A5F1A5-36AD-343A-BCF6-ECA42AC04163}"/>
                  </a:ext>
                </a:extLst>
              </p:cNvPr>
              <p:cNvSpPr/>
              <p:nvPr/>
            </p:nvSpPr>
            <p:spPr>
              <a:xfrm>
                <a:off x="10993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FF564854-D3C9-3DAC-D03D-320084A443B7}"/>
                  </a:ext>
                </a:extLst>
              </p:cNvPr>
              <p:cNvSpPr/>
              <p:nvPr/>
            </p:nvSpPr>
            <p:spPr>
              <a:xfrm>
                <a:off x="121541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83DFC394-976C-51C0-A712-FEF20BC43D60}"/>
                  </a:ext>
                </a:extLst>
              </p:cNvPr>
              <p:cNvSpPr/>
              <p:nvPr/>
            </p:nvSpPr>
            <p:spPr>
              <a:xfrm>
                <a:off x="13314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D62FE786-AA14-0156-7232-059374F9BC5C}"/>
                  </a:ext>
                </a:extLst>
              </p:cNvPr>
              <p:cNvSpPr/>
              <p:nvPr/>
            </p:nvSpPr>
            <p:spPr>
              <a:xfrm>
                <a:off x="144748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0AED0B9B-3E2B-270D-C1BB-07F5CEF635F7}"/>
                  </a:ext>
                </a:extLst>
              </p:cNvPr>
              <p:cNvSpPr/>
              <p:nvPr/>
            </p:nvSpPr>
            <p:spPr>
              <a:xfrm>
                <a:off x="15634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A7F2147C-953C-2015-F889-AFC5A4FB3CF0}"/>
                  </a:ext>
                </a:extLst>
              </p:cNvPr>
              <p:cNvSpPr/>
              <p:nvPr/>
            </p:nvSpPr>
            <p:spPr>
              <a:xfrm>
                <a:off x="16795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438B955A-AD26-967F-BFBE-99EA99EDDE06}"/>
                  </a:ext>
                </a:extLst>
              </p:cNvPr>
              <p:cNvSpPr/>
              <p:nvPr/>
            </p:nvSpPr>
            <p:spPr>
              <a:xfrm>
                <a:off x="17955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2A4343A3-A5E3-F282-E112-805140DED815}"/>
                  </a:ext>
                </a:extLst>
              </p:cNvPr>
              <p:cNvSpPr/>
              <p:nvPr/>
            </p:nvSpPr>
            <p:spPr>
              <a:xfrm>
                <a:off x="191159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1DAD9A29-FA01-C02A-B7C2-ACED01038562}"/>
                  </a:ext>
                </a:extLst>
              </p:cNvPr>
              <p:cNvSpPr/>
              <p:nvPr/>
            </p:nvSpPr>
            <p:spPr>
              <a:xfrm>
                <a:off x="20276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D6C21A6A-5513-DB0F-0BF9-96A0A86D4314}"/>
                  </a:ext>
                </a:extLst>
              </p:cNvPr>
              <p:cNvSpPr/>
              <p:nvPr/>
            </p:nvSpPr>
            <p:spPr>
              <a:xfrm>
                <a:off x="21436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CD0FFF9D-3FD0-A9D1-403F-95933A669A97}"/>
                  </a:ext>
                </a:extLst>
              </p:cNvPr>
              <p:cNvSpPr/>
              <p:nvPr/>
            </p:nvSpPr>
            <p:spPr>
              <a:xfrm>
                <a:off x="225968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85355377-A6AA-1ED0-9B07-5032948501D9}"/>
                  </a:ext>
                </a:extLst>
              </p:cNvPr>
              <p:cNvSpPr/>
              <p:nvPr/>
            </p:nvSpPr>
            <p:spPr>
              <a:xfrm>
                <a:off x="237571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E6F42B21-46DA-41C8-E8E3-039695B5874C}"/>
                  </a:ext>
                </a:extLst>
              </p:cNvPr>
              <p:cNvSpPr/>
              <p:nvPr/>
            </p:nvSpPr>
            <p:spPr>
              <a:xfrm>
                <a:off x="24917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B3F46D02-9549-5F21-E86E-F484F7CE31C6}"/>
                  </a:ext>
                </a:extLst>
              </p:cNvPr>
              <p:cNvSpPr/>
              <p:nvPr/>
            </p:nvSpPr>
            <p:spPr>
              <a:xfrm>
                <a:off x="26077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9CD28531-473B-B01D-5724-F5D93D3E12CF}"/>
                  </a:ext>
                </a:extLst>
              </p:cNvPr>
              <p:cNvSpPr/>
              <p:nvPr/>
            </p:nvSpPr>
            <p:spPr>
              <a:xfrm>
                <a:off x="272379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511D1314-1518-339F-F0F4-A1DFFC1DF9F3}"/>
                  </a:ext>
                </a:extLst>
              </p:cNvPr>
              <p:cNvSpPr/>
              <p:nvPr/>
            </p:nvSpPr>
            <p:spPr>
              <a:xfrm>
                <a:off x="28398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414719BE-2906-9324-F20B-D8626AE56B11}"/>
                  </a:ext>
                </a:extLst>
              </p:cNvPr>
              <p:cNvSpPr/>
              <p:nvPr/>
            </p:nvSpPr>
            <p:spPr>
              <a:xfrm>
                <a:off x="29558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1DC08EC6-8DC1-36F5-91AB-62DD311BF970}"/>
                  </a:ext>
                </a:extLst>
              </p:cNvPr>
              <p:cNvSpPr/>
              <p:nvPr/>
            </p:nvSpPr>
            <p:spPr>
              <a:xfrm>
                <a:off x="307189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8234C43F-D593-EAB2-6873-C8816C981F1E}"/>
                  </a:ext>
                </a:extLst>
              </p:cNvPr>
              <p:cNvSpPr/>
              <p:nvPr/>
            </p:nvSpPr>
            <p:spPr>
              <a:xfrm>
                <a:off x="318791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D5C9C17E-78CF-635A-AA9C-20DBDBB363C4}"/>
                  </a:ext>
                </a:extLst>
              </p:cNvPr>
              <p:cNvSpPr/>
              <p:nvPr/>
            </p:nvSpPr>
            <p:spPr>
              <a:xfrm>
                <a:off x="33039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C2E9DA1C-2ADF-E0CD-C2B1-6FBA73249350}"/>
                  </a:ext>
                </a:extLst>
              </p:cNvPr>
              <p:cNvSpPr/>
              <p:nvPr/>
            </p:nvSpPr>
            <p:spPr>
              <a:xfrm>
                <a:off x="341997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11E1DB74-50E6-FE89-F96B-7534A9E56691}"/>
                  </a:ext>
                </a:extLst>
              </p:cNvPr>
              <p:cNvSpPr/>
              <p:nvPr/>
            </p:nvSpPr>
            <p:spPr>
              <a:xfrm>
                <a:off x="35360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0742FAFB-C675-5065-D980-7D1452EF09B6}"/>
                  </a:ext>
                </a:extLst>
              </p:cNvPr>
              <p:cNvSpPr/>
              <p:nvPr/>
            </p:nvSpPr>
            <p:spPr>
              <a:xfrm>
                <a:off x="36520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72E944D8-8ACB-4181-0952-B8751C2C7BA0}"/>
                  </a:ext>
                </a:extLst>
              </p:cNvPr>
              <p:cNvSpPr/>
              <p:nvPr/>
            </p:nvSpPr>
            <p:spPr>
              <a:xfrm>
                <a:off x="37680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98896BEC-9C44-A4B6-6B4D-73D89228600A}"/>
                  </a:ext>
                </a:extLst>
              </p:cNvPr>
              <p:cNvSpPr/>
              <p:nvPr/>
            </p:nvSpPr>
            <p:spPr>
              <a:xfrm>
                <a:off x="38840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23548BDE-7BEA-54ED-DC5F-32AF03CAC038}"/>
                  </a:ext>
                </a:extLst>
              </p:cNvPr>
              <p:cNvSpPr/>
              <p:nvPr/>
            </p:nvSpPr>
            <p:spPr>
              <a:xfrm>
                <a:off x="400012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60A33A9F-8D5E-E813-3BB7-91D37E69A79D}"/>
                  </a:ext>
                </a:extLst>
              </p:cNvPr>
              <p:cNvSpPr/>
              <p:nvPr/>
            </p:nvSpPr>
            <p:spPr>
              <a:xfrm>
                <a:off x="41161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6C8005F8-42BC-14BA-EEAE-6BE98669ED26}"/>
                  </a:ext>
                </a:extLst>
              </p:cNvPr>
              <p:cNvSpPr/>
              <p:nvPr/>
            </p:nvSpPr>
            <p:spPr>
              <a:xfrm>
                <a:off x="42321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A1A8A7DA-AD8A-6412-3381-AEC399E72D34}"/>
                  </a:ext>
                </a:extLst>
              </p:cNvPr>
              <p:cNvSpPr/>
              <p:nvPr/>
            </p:nvSpPr>
            <p:spPr>
              <a:xfrm>
                <a:off x="43482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D4EA69DE-4913-6D16-73DD-9662C31220A8}"/>
                  </a:ext>
                </a:extLst>
              </p:cNvPr>
              <p:cNvSpPr/>
              <p:nvPr/>
            </p:nvSpPr>
            <p:spPr>
              <a:xfrm>
                <a:off x="446424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671761D6-3E26-2AF7-68BF-847E7B6AE53A}"/>
                  </a:ext>
                </a:extLst>
              </p:cNvPr>
              <p:cNvSpPr/>
              <p:nvPr/>
            </p:nvSpPr>
            <p:spPr>
              <a:xfrm>
                <a:off x="458027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88940794-45C5-4B5B-43C2-806057F7EC93}"/>
                  </a:ext>
                </a:extLst>
              </p:cNvPr>
              <p:cNvSpPr/>
              <p:nvPr/>
            </p:nvSpPr>
            <p:spPr>
              <a:xfrm>
                <a:off x="5511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41BBCA7E-F36B-6A42-A902-7B7931A50F3D}"/>
                  </a:ext>
                </a:extLst>
              </p:cNvPr>
              <p:cNvSpPr/>
              <p:nvPr/>
            </p:nvSpPr>
            <p:spPr>
              <a:xfrm>
                <a:off x="17115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39B5F7C1-9FD5-2FEB-55DE-03EA87E8A29A}"/>
                  </a:ext>
                </a:extLst>
              </p:cNvPr>
              <p:cNvSpPr/>
              <p:nvPr/>
            </p:nvSpPr>
            <p:spPr>
              <a:xfrm>
                <a:off x="2871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53C231CB-82B1-C777-2C4F-AB53764ECAAA}"/>
                  </a:ext>
                </a:extLst>
              </p:cNvPr>
              <p:cNvSpPr/>
              <p:nvPr/>
            </p:nvSpPr>
            <p:spPr>
              <a:xfrm>
                <a:off x="40320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77C4526E-D5EF-00FC-81D6-865344F50DEB}"/>
                  </a:ext>
                </a:extLst>
              </p:cNvPr>
              <p:cNvSpPr/>
              <p:nvPr/>
            </p:nvSpPr>
            <p:spPr>
              <a:xfrm>
                <a:off x="51923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4F3E65FD-FBA1-7134-8EEF-9EE871BB0685}"/>
                  </a:ext>
                </a:extLst>
              </p:cNvPr>
              <p:cNvSpPr/>
              <p:nvPr/>
            </p:nvSpPr>
            <p:spPr>
              <a:xfrm>
                <a:off x="63526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94F7D095-0680-86D4-BEEF-8D57C14B3B90}"/>
                  </a:ext>
                </a:extLst>
              </p:cNvPr>
              <p:cNvSpPr/>
              <p:nvPr/>
            </p:nvSpPr>
            <p:spPr>
              <a:xfrm>
                <a:off x="7512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4CBD44DE-EC4E-2A0B-9356-F6AC62708692}"/>
                  </a:ext>
                </a:extLst>
              </p:cNvPr>
              <p:cNvSpPr/>
              <p:nvPr/>
            </p:nvSpPr>
            <p:spPr>
              <a:xfrm>
                <a:off x="8673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6068E25B-B78C-3915-E0CE-78AE355D0946}"/>
                  </a:ext>
                </a:extLst>
              </p:cNvPr>
              <p:cNvSpPr/>
              <p:nvPr/>
            </p:nvSpPr>
            <p:spPr>
              <a:xfrm>
                <a:off x="98334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67ABBCF7-B88E-7C77-5690-75B94B929053}"/>
                  </a:ext>
                </a:extLst>
              </p:cNvPr>
              <p:cNvSpPr/>
              <p:nvPr/>
            </p:nvSpPr>
            <p:spPr>
              <a:xfrm>
                <a:off x="10993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33E9F99B-83BB-9300-B9F8-239B7D138C7E}"/>
                  </a:ext>
                </a:extLst>
              </p:cNvPr>
              <p:cNvSpPr/>
              <p:nvPr/>
            </p:nvSpPr>
            <p:spPr>
              <a:xfrm>
                <a:off x="121541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F95D9700-9427-5509-8B45-C4B434D752EC}"/>
                  </a:ext>
                </a:extLst>
              </p:cNvPr>
              <p:cNvSpPr/>
              <p:nvPr/>
            </p:nvSpPr>
            <p:spPr>
              <a:xfrm>
                <a:off x="13314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AC2FD75C-6170-82BD-465A-CA30C3B52D80}"/>
                  </a:ext>
                </a:extLst>
              </p:cNvPr>
              <p:cNvSpPr/>
              <p:nvPr/>
            </p:nvSpPr>
            <p:spPr>
              <a:xfrm>
                <a:off x="144748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A6177BC4-715E-0C44-B163-C03CC0256C2A}"/>
                  </a:ext>
                </a:extLst>
              </p:cNvPr>
              <p:cNvSpPr/>
              <p:nvPr/>
            </p:nvSpPr>
            <p:spPr>
              <a:xfrm>
                <a:off x="15634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CB6933C5-0EE3-4A05-75EE-042FF7862FA1}"/>
                  </a:ext>
                </a:extLst>
              </p:cNvPr>
              <p:cNvSpPr/>
              <p:nvPr/>
            </p:nvSpPr>
            <p:spPr>
              <a:xfrm>
                <a:off x="16795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63F98494-B16C-A19D-F7DA-A55AA1CDEBED}"/>
                  </a:ext>
                </a:extLst>
              </p:cNvPr>
              <p:cNvSpPr/>
              <p:nvPr/>
            </p:nvSpPr>
            <p:spPr>
              <a:xfrm>
                <a:off x="17955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895CFD10-5E39-FA12-81DE-66881355B0D7}"/>
                  </a:ext>
                </a:extLst>
              </p:cNvPr>
              <p:cNvSpPr/>
              <p:nvPr/>
            </p:nvSpPr>
            <p:spPr>
              <a:xfrm>
                <a:off x="191159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D0880BCC-3D9A-1B77-D797-D8D2757F9206}"/>
                  </a:ext>
                </a:extLst>
              </p:cNvPr>
              <p:cNvSpPr/>
              <p:nvPr/>
            </p:nvSpPr>
            <p:spPr>
              <a:xfrm>
                <a:off x="20276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2058457E-DDD5-4D30-EA6A-1804F3FD1A12}"/>
                  </a:ext>
                </a:extLst>
              </p:cNvPr>
              <p:cNvSpPr/>
              <p:nvPr/>
            </p:nvSpPr>
            <p:spPr>
              <a:xfrm>
                <a:off x="21436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96BC6E5C-85D3-E53D-CFC8-3C66C488CEE2}"/>
                  </a:ext>
                </a:extLst>
              </p:cNvPr>
              <p:cNvSpPr/>
              <p:nvPr/>
            </p:nvSpPr>
            <p:spPr>
              <a:xfrm>
                <a:off x="225968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FBDDDDFF-8629-C4AF-E054-709E1731D9D1}"/>
                  </a:ext>
                </a:extLst>
              </p:cNvPr>
              <p:cNvSpPr/>
              <p:nvPr/>
            </p:nvSpPr>
            <p:spPr>
              <a:xfrm>
                <a:off x="237571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FF8A5059-50E3-19A3-FC9C-B615AD529DD8}"/>
                  </a:ext>
                </a:extLst>
              </p:cNvPr>
              <p:cNvSpPr/>
              <p:nvPr/>
            </p:nvSpPr>
            <p:spPr>
              <a:xfrm>
                <a:off x="24917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D51739EC-B40A-9F7B-EFF8-1CE4E835DB5D}"/>
                  </a:ext>
                </a:extLst>
              </p:cNvPr>
              <p:cNvSpPr/>
              <p:nvPr/>
            </p:nvSpPr>
            <p:spPr>
              <a:xfrm>
                <a:off x="26077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87FAE664-08B1-34F7-D1D6-94506650E72F}"/>
                  </a:ext>
                </a:extLst>
              </p:cNvPr>
              <p:cNvSpPr/>
              <p:nvPr/>
            </p:nvSpPr>
            <p:spPr>
              <a:xfrm>
                <a:off x="272379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3AE7A27F-38BE-0239-5527-FA864A1B4533}"/>
                  </a:ext>
                </a:extLst>
              </p:cNvPr>
              <p:cNvSpPr/>
              <p:nvPr/>
            </p:nvSpPr>
            <p:spPr>
              <a:xfrm>
                <a:off x="28398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5D8B6638-202B-773C-AEF4-05830B20E9A7}"/>
                  </a:ext>
                </a:extLst>
              </p:cNvPr>
              <p:cNvSpPr/>
              <p:nvPr/>
            </p:nvSpPr>
            <p:spPr>
              <a:xfrm>
                <a:off x="29558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F6AE9A56-1CCC-4135-60F4-11B94D172CA3}"/>
                  </a:ext>
                </a:extLst>
              </p:cNvPr>
              <p:cNvSpPr/>
              <p:nvPr/>
            </p:nvSpPr>
            <p:spPr>
              <a:xfrm>
                <a:off x="307189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5B4E6517-F02C-EDFB-8813-12350037DD7B}"/>
                  </a:ext>
                </a:extLst>
              </p:cNvPr>
              <p:cNvSpPr/>
              <p:nvPr/>
            </p:nvSpPr>
            <p:spPr>
              <a:xfrm>
                <a:off x="318791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A42DB16E-00A2-57A8-252D-66262A6F3714}"/>
                  </a:ext>
                </a:extLst>
              </p:cNvPr>
              <p:cNvSpPr/>
              <p:nvPr/>
            </p:nvSpPr>
            <p:spPr>
              <a:xfrm>
                <a:off x="33039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6FACC962-1D95-54B5-BA64-A5A0534DD51F}"/>
                  </a:ext>
                </a:extLst>
              </p:cNvPr>
              <p:cNvSpPr/>
              <p:nvPr/>
            </p:nvSpPr>
            <p:spPr>
              <a:xfrm>
                <a:off x="341997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D736436B-557B-27C2-338C-498F91D505AB}"/>
                  </a:ext>
                </a:extLst>
              </p:cNvPr>
              <p:cNvSpPr/>
              <p:nvPr/>
            </p:nvSpPr>
            <p:spPr>
              <a:xfrm>
                <a:off x="35360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006557FC-6E5B-27E1-0C3A-0FFD3A9B6672}"/>
                  </a:ext>
                </a:extLst>
              </p:cNvPr>
              <p:cNvSpPr/>
              <p:nvPr/>
            </p:nvSpPr>
            <p:spPr>
              <a:xfrm>
                <a:off x="36520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BB99A084-36F7-B826-FE99-DB9D8686A7A0}"/>
                  </a:ext>
                </a:extLst>
              </p:cNvPr>
              <p:cNvSpPr/>
              <p:nvPr/>
            </p:nvSpPr>
            <p:spPr>
              <a:xfrm>
                <a:off x="37680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7DEFD109-DA0D-5149-4C28-D622BA76F3B8}"/>
                  </a:ext>
                </a:extLst>
              </p:cNvPr>
              <p:cNvSpPr/>
              <p:nvPr/>
            </p:nvSpPr>
            <p:spPr>
              <a:xfrm>
                <a:off x="38840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5DF4741C-7184-BA5A-083B-A4676D739DBE}"/>
                  </a:ext>
                </a:extLst>
              </p:cNvPr>
              <p:cNvSpPr/>
              <p:nvPr/>
            </p:nvSpPr>
            <p:spPr>
              <a:xfrm>
                <a:off x="400012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62787D73-2C2D-56A5-2318-63AF33E365D7}"/>
                  </a:ext>
                </a:extLst>
              </p:cNvPr>
              <p:cNvSpPr/>
              <p:nvPr/>
            </p:nvSpPr>
            <p:spPr>
              <a:xfrm>
                <a:off x="41161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A78DF44F-75DD-2DDB-AF04-DD62F9EDAF85}"/>
                  </a:ext>
                </a:extLst>
              </p:cNvPr>
              <p:cNvSpPr/>
              <p:nvPr/>
            </p:nvSpPr>
            <p:spPr>
              <a:xfrm>
                <a:off x="42321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B4BA0856-2C60-9594-D996-A2C221797A5C}"/>
                  </a:ext>
                </a:extLst>
              </p:cNvPr>
              <p:cNvSpPr/>
              <p:nvPr/>
            </p:nvSpPr>
            <p:spPr>
              <a:xfrm>
                <a:off x="43482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EE48A9C9-EABE-DA69-35D4-C07B274C6EE4}"/>
                  </a:ext>
                </a:extLst>
              </p:cNvPr>
              <p:cNvSpPr/>
              <p:nvPr/>
            </p:nvSpPr>
            <p:spPr>
              <a:xfrm>
                <a:off x="446424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92F09669-085F-C139-6C9C-106075EBEF9B}"/>
                  </a:ext>
                </a:extLst>
              </p:cNvPr>
              <p:cNvSpPr/>
              <p:nvPr/>
            </p:nvSpPr>
            <p:spPr>
              <a:xfrm>
                <a:off x="458027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A40F74BB-E09B-FBD9-C7A3-8087025D2CE9}"/>
                  </a:ext>
                </a:extLst>
              </p:cNvPr>
              <p:cNvSpPr/>
              <p:nvPr/>
            </p:nvSpPr>
            <p:spPr>
              <a:xfrm>
                <a:off x="5511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6282A92A-05CF-B9DD-1453-7608A0C6FF11}"/>
                  </a:ext>
                </a:extLst>
              </p:cNvPr>
              <p:cNvSpPr/>
              <p:nvPr/>
            </p:nvSpPr>
            <p:spPr>
              <a:xfrm>
                <a:off x="17115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CC32DB9A-7249-E02C-9CBF-5EF35CC7A9F2}"/>
                  </a:ext>
                </a:extLst>
              </p:cNvPr>
              <p:cNvSpPr/>
              <p:nvPr/>
            </p:nvSpPr>
            <p:spPr>
              <a:xfrm>
                <a:off x="2871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8F3D7259-A164-1314-C612-9366556D206A}"/>
                  </a:ext>
                </a:extLst>
              </p:cNvPr>
              <p:cNvSpPr/>
              <p:nvPr/>
            </p:nvSpPr>
            <p:spPr>
              <a:xfrm>
                <a:off x="40320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599F67D0-1BD5-CD92-314E-75E834A2B27A}"/>
                  </a:ext>
                </a:extLst>
              </p:cNvPr>
              <p:cNvSpPr/>
              <p:nvPr/>
            </p:nvSpPr>
            <p:spPr>
              <a:xfrm>
                <a:off x="51923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91AFDFFC-EF71-1EDD-66B4-09C01A1A7AB7}"/>
                  </a:ext>
                </a:extLst>
              </p:cNvPr>
              <p:cNvSpPr/>
              <p:nvPr/>
            </p:nvSpPr>
            <p:spPr>
              <a:xfrm>
                <a:off x="63526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3D147068-0ABB-1D02-0CCB-C667B6456C0F}"/>
                  </a:ext>
                </a:extLst>
              </p:cNvPr>
              <p:cNvSpPr/>
              <p:nvPr/>
            </p:nvSpPr>
            <p:spPr>
              <a:xfrm>
                <a:off x="7512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DDAD86F2-CA11-F1DA-085A-0A4EC9E46132}"/>
                  </a:ext>
                </a:extLst>
              </p:cNvPr>
              <p:cNvSpPr/>
              <p:nvPr/>
            </p:nvSpPr>
            <p:spPr>
              <a:xfrm>
                <a:off x="8673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575112E7-D612-E524-62A0-573E09904401}"/>
                  </a:ext>
                </a:extLst>
              </p:cNvPr>
              <p:cNvSpPr/>
              <p:nvPr/>
            </p:nvSpPr>
            <p:spPr>
              <a:xfrm>
                <a:off x="98334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94EB19FF-AD50-2C2E-0351-F612B0E447B8}"/>
                  </a:ext>
                </a:extLst>
              </p:cNvPr>
              <p:cNvSpPr/>
              <p:nvPr/>
            </p:nvSpPr>
            <p:spPr>
              <a:xfrm>
                <a:off x="10993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053AD645-A630-D7FB-1AB1-40C9735B50F5}"/>
                  </a:ext>
                </a:extLst>
              </p:cNvPr>
              <p:cNvSpPr/>
              <p:nvPr/>
            </p:nvSpPr>
            <p:spPr>
              <a:xfrm>
                <a:off x="121541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11E94BD0-8589-82B8-56EC-85E48E143FE8}"/>
                  </a:ext>
                </a:extLst>
              </p:cNvPr>
              <p:cNvSpPr/>
              <p:nvPr/>
            </p:nvSpPr>
            <p:spPr>
              <a:xfrm>
                <a:off x="13314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67585161-A080-191F-7133-2FD113B7E4AE}"/>
                  </a:ext>
                </a:extLst>
              </p:cNvPr>
              <p:cNvSpPr/>
              <p:nvPr/>
            </p:nvSpPr>
            <p:spPr>
              <a:xfrm>
                <a:off x="144748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542B6F6F-436A-B8FF-5A9E-12D9D5985428}"/>
                  </a:ext>
                </a:extLst>
              </p:cNvPr>
              <p:cNvSpPr/>
              <p:nvPr/>
            </p:nvSpPr>
            <p:spPr>
              <a:xfrm>
                <a:off x="15634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4B8155A9-7F24-A81B-A913-D3B9A461F4A4}"/>
                  </a:ext>
                </a:extLst>
              </p:cNvPr>
              <p:cNvSpPr/>
              <p:nvPr/>
            </p:nvSpPr>
            <p:spPr>
              <a:xfrm>
                <a:off x="16795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2E68E193-C177-577D-A7E7-151A2D709865}"/>
                  </a:ext>
                </a:extLst>
              </p:cNvPr>
              <p:cNvSpPr/>
              <p:nvPr/>
            </p:nvSpPr>
            <p:spPr>
              <a:xfrm>
                <a:off x="17955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01F57DCF-983B-859B-C046-A31875228944}"/>
                  </a:ext>
                </a:extLst>
              </p:cNvPr>
              <p:cNvSpPr/>
              <p:nvPr/>
            </p:nvSpPr>
            <p:spPr>
              <a:xfrm>
                <a:off x="191159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269183F5-D83B-E557-9C65-D323019A17D5}"/>
                  </a:ext>
                </a:extLst>
              </p:cNvPr>
              <p:cNvSpPr/>
              <p:nvPr/>
            </p:nvSpPr>
            <p:spPr>
              <a:xfrm>
                <a:off x="20276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8CDD9062-12CB-709B-FE4A-8EF04C4037AE}"/>
                  </a:ext>
                </a:extLst>
              </p:cNvPr>
              <p:cNvSpPr/>
              <p:nvPr/>
            </p:nvSpPr>
            <p:spPr>
              <a:xfrm>
                <a:off x="21436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F422D4E4-1C1F-DF3D-00DB-3310F58161D3}"/>
                  </a:ext>
                </a:extLst>
              </p:cNvPr>
              <p:cNvSpPr/>
              <p:nvPr/>
            </p:nvSpPr>
            <p:spPr>
              <a:xfrm>
                <a:off x="225968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13B40D64-A97D-C621-9DB2-69A21EB48C3C}"/>
                  </a:ext>
                </a:extLst>
              </p:cNvPr>
              <p:cNvSpPr/>
              <p:nvPr/>
            </p:nvSpPr>
            <p:spPr>
              <a:xfrm>
                <a:off x="237571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1ADA2A04-0F3E-B882-0D0F-485F24C36E30}"/>
                  </a:ext>
                </a:extLst>
              </p:cNvPr>
              <p:cNvSpPr/>
              <p:nvPr/>
            </p:nvSpPr>
            <p:spPr>
              <a:xfrm>
                <a:off x="24917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F9C2098F-B202-0636-F793-1433B065765B}"/>
                  </a:ext>
                </a:extLst>
              </p:cNvPr>
              <p:cNvSpPr/>
              <p:nvPr/>
            </p:nvSpPr>
            <p:spPr>
              <a:xfrm>
                <a:off x="26077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4680B506-552D-C280-6041-DFCC15A282F6}"/>
                  </a:ext>
                </a:extLst>
              </p:cNvPr>
              <p:cNvSpPr/>
              <p:nvPr/>
            </p:nvSpPr>
            <p:spPr>
              <a:xfrm>
                <a:off x="272379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34C68ACB-490C-3D08-8591-91D5A70556D7}"/>
                  </a:ext>
                </a:extLst>
              </p:cNvPr>
              <p:cNvSpPr/>
              <p:nvPr/>
            </p:nvSpPr>
            <p:spPr>
              <a:xfrm>
                <a:off x="28398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4100263F-DACF-7FA8-144F-DA2B5BB2DBF1}"/>
                  </a:ext>
                </a:extLst>
              </p:cNvPr>
              <p:cNvSpPr/>
              <p:nvPr/>
            </p:nvSpPr>
            <p:spPr>
              <a:xfrm>
                <a:off x="29558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FEE23198-8E50-7D01-7F72-3E9BF296C666}"/>
                  </a:ext>
                </a:extLst>
              </p:cNvPr>
              <p:cNvSpPr/>
              <p:nvPr/>
            </p:nvSpPr>
            <p:spPr>
              <a:xfrm>
                <a:off x="307189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8A8EF6F6-A0B4-BEC0-47E0-0F4DF2FFAE81}"/>
                  </a:ext>
                </a:extLst>
              </p:cNvPr>
              <p:cNvSpPr/>
              <p:nvPr/>
            </p:nvSpPr>
            <p:spPr>
              <a:xfrm>
                <a:off x="318791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C41B80BB-9B17-2BCB-4651-43A872D097AE}"/>
                  </a:ext>
                </a:extLst>
              </p:cNvPr>
              <p:cNvSpPr/>
              <p:nvPr/>
            </p:nvSpPr>
            <p:spPr>
              <a:xfrm>
                <a:off x="33039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FA596AC5-E0E1-C77D-3234-D7FD1647B399}"/>
                  </a:ext>
                </a:extLst>
              </p:cNvPr>
              <p:cNvSpPr/>
              <p:nvPr/>
            </p:nvSpPr>
            <p:spPr>
              <a:xfrm>
                <a:off x="341997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A26DE17B-AA09-3C92-F083-5F1AF7CB62D0}"/>
                  </a:ext>
                </a:extLst>
              </p:cNvPr>
              <p:cNvSpPr/>
              <p:nvPr/>
            </p:nvSpPr>
            <p:spPr>
              <a:xfrm>
                <a:off x="35360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D5E7FA0B-E00B-AA38-C3B3-1194AF579C18}"/>
                  </a:ext>
                </a:extLst>
              </p:cNvPr>
              <p:cNvSpPr/>
              <p:nvPr/>
            </p:nvSpPr>
            <p:spPr>
              <a:xfrm>
                <a:off x="36520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59B4DF74-7C64-8C11-D98B-13C2C8E8CD0B}"/>
                  </a:ext>
                </a:extLst>
              </p:cNvPr>
              <p:cNvSpPr/>
              <p:nvPr/>
            </p:nvSpPr>
            <p:spPr>
              <a:xfrm>
                <a:off x="37680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EC3B98D3-A9AE-4732-2878-323DC42B243D}"/>
                  </a:ext>
                </a:extLst>
              </p:cNvPr>
              <p:cNvSpPr/>
              <p:nvPr/>
            </p:nvSpPr>
            <p:spPr>
              <a:xfrm>
                <a:off x="38840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58A7B988-CFCB-AE4D-7783-2CAEF1FF1429}"/>
                  </a:ext>
                </a:extLst>
              </p:cNvPr>
              <p:cNvSpPr/>
              <p:nvPr/>
            </p:nvSpPr>
            <p:spPr>
              <a:xfrm>
                <a:off x="400012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A74E0831-FAA7-7746-C4B3-A3208DE7535D}"/>
                  </a:ext>
                </a:extLst>
              </p:cNvPr>
              <p:cNvSpPr/>
              <p:nvPr/>
            </p:nvSpPr>
            <p:spPr>
              <a:xfrm>
                <a:off x="41161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A29EA12B-FE79-5CDB-7634-483092D1F6FD}"/>
                  </a:ext>
                </a:extLst>
              </p:cNvPr>
              <p:cNvSpPr/>
              <p:nvPr/>
            </p:nvSpPr>
            <p:spPr>
              <a:xfrm>
                <a:off x="42321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280350DC-CB8E-DED1-BD94-E92980601258}"/>
                  </a:ext>
                </a:extLst>
              </p:cNvPr>
              <p:cNvSpPr/>
              <p:nvPr/>
            </p:nvSpPr>
            <p:spPr>
              <a:xfrm>
                <a:off x="43482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431C143E-C72D-39F3-9EB3-BF544C3CF046}"/>
                  </a:ext>
                </a:extLst>
              </p:cNvPr>
              <p:cNvSpPr/>
              <p:nvPr/>
            </p:nvSpPr>
            <p:spPr>
              <a:xfrm>
                <a:off x="446424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EA51FFE6-40B3-0DA4-9F89-1ED8A7C34657}"/>
                  </a:ext>
                </a:extLst>
              </p:cNvPr>
              <p:cNvSpPr/>
              <p:nvPr/>
            </p:nvSpPr>
            <p:spPr>
              <a:xfrm>
                <a:off x="458027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E6B6CF6C-2C97-D77C-0DCE-DD87FDD3D122}"/>
                  </a:ext>
                </a:extLst>
              </p:cNvPr>
              <p:cNvSpPr/>
              <p:nvPr/>
            </p:nvSpPr>
            <p:spPr>
              <a:xfrm>
                <a:off x="5511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51C7B5FC-5A8E-027E-9E02-84F35B5DB197}"/>
                  </a:ext>
                </a:extLst>
              </p:cNvPr>
              <p:cNvSpPr/>
              <p:nvPr/>
            </p:nvSpPr>
            <p:spPr>
              <a:xfrm>
                <a:off x="17115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66C577E8-EE4F-A7DC-2630-9CBBDF8B6C3D}"/>
                  </a:ext>
                </a:extLst>
              </p:cNvPr>
              <p:cNvSpPr/>
              <p:nvPr/>
            </p:nvSpPr>
            <p:spPr>
              <a:xfrm>
                <a:off x="2871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56EF8193-7E2F-D3B8-63F0-213E1D7A81AB}"/>
                  </a:ext>
                </a:extLst>
              </p:cNvPr>
              <p:cNvSpPr/>
              <p:nvPr/>
            </p:nvSpPr>
            <p:spPr>
              <a:xfrm>
                <a:off x="40320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D5537C5C-1C4D-0D6E-C73F-506036C57CDC}"/>
                  </a:ext>
                </a:extLst>
              </p:cNvPr>
              <p:cNvSpPr/>
              <p:nvPr/>
            </p:nvSpPr>
            <p:spPr>
              <a:xfrm>
                <a:off x="51923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6F5DCAB2-F5FA-DD60-CC3C-398C0431E527}"/>
                  </a:ext>
                </a:extLst>
              </p:cNvPr>
              <p:cNvSpPr/>
              <p:nvPr/>
            </p:nvSpPr>
            <p:spPr>
              <a:xfrm>
                <a:off x="63526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CD694E3E-DB73-BA1D-7CF1-FC74F0F3D322}"/>
                  </a:ext>
                </a:extLst>
              </p:cNvPr>
              <p:cNvSpPr/>
              <p:nvPr/>
            </p:nvSpPr>
            <p:spPr>
              <a:xfrm>
                <a:off x="7512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9024C6F1-3CCC-684F-27DE-7B136D66FE25}"/>
                  </a:ext>
                </a:extLst>
              </p:cNvPr>
              <p:cNvSpPr/>
              <p:nvPr/>
            </p:nvSpPr>
            <p:spPr>
              <a:xfrm>
                <a:off x="8673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CACC3768-F47C-A15B-97A1-C1DD0FE5BB6C}"/>
                  </a:ext>
                </a:extLst>
              </p:cNvPr>
              <p:cNvSpPr/>
              <p:nvPr/>
            </p:nvSpPr>
            <p:spPr>
              <a:xfrm>
                <a:off x="98334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A35A9ED9-E4D3-D4DE-561E-0068FC1869E7}"/>
                  </a:ext>
                </a:extLst>
              </p:cNvPr>
              <p:cNvSpPr/>
              <p:nvPr/>
            </p:nvSpPr>
            <p:spPr>
              <a:xfrm>
                <a:off x="10993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9D995DA4-46CA-AAA2-93E8-6347AB0314BD}"/>
                  </a:ext>
                </a:extLst>
              </p:cNvPr>
              <p:cNvSpPr/>
              <p:nvPr/>
            </p:nvSpPr>
            <p:spPr>
              <a:xfrm>
                <a:off x="121541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0F688C6E-67F3-9320-0BF7-C0E33510BE56}"/>
                  </a:ext>
                </a:extLst>
              </p:cNvPr>
              <p:cNvSpPr/>
              <p:nvPr/>
            </p:nvSpPr>
            <p:spPr>
              <a:xfrm>
                <a:off x="13314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EF278091-C55C-F674-70CA-49F855E27DF4}"/>
                  </a:ext>
                </a:extLst>
              </p:cNvPr>
              <p:cNvSpPr/>
              <p:nvPr/>
            </p:nvSpPr>
            <p:spPr>
              <a:xfrm>
                <a:off x="144748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BD8C0A9F-9CB5-CED0-19FB-44477CC0EF95}"/>
                  </a:ext>
                </a:extLst>
              </p:cNvPr>
              <p:cNvSpPr/>
              <p:nvPr/>
            </p:nvSpPr>
            <p:spPr>
              <a:xfrm>
                <a:off x="15634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3814E437-2AFF-6D95-CFA3-DF43823CB61E}"/>
                  </a:ext>
                </a:extLst>
              </p:cNvPr>
              <p:cNvSpPr/>
              <p:nvPr/>
            </p:nvSpPr>
            <p:spPr>
              <a:xfrm>
                <a:off x="16795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A8F41AE8-327B-5B7A-BAD9-FDF76196B25C}"/>
                  </a:ext>
                </a:extLst>
              </p:cNvPr>
              <p:cNvSpPr/>
              <p:nvPr/>
            </p:nvSpPr>
            <p:spPr>
              <a:xfrm>
                <a:off x="17955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56E6EB75-0773-B2C6-B239-337EC7D36B32}"/>
                  </a:ext>
                </a:extLst>
              </p:cNvPr>
              <p:cNvSpPr/>
              <p:nvPr/>
            </p:nvSpPr>
            <p:spPr>
              <a:xfrm>
                <a:off x="191159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A59B9E0C-FEEB-E8A8-126F-085895FB7C5B}"/>
                  </a:ext>
                </a:extLst>
              </p:cNvPr>
              <p:cNvSpPr/>
              <p:nvPr/>
            </p:nvSpPr>
            <p:spPr>
              <a:xfrm>
                <a:off x="20276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9F43F97E-DDB7-1E1C-CC03-7AC80B3E3D48}"/>
                  </a:ext>
                </a:extLst>
              </p:cNvPr>
              <p:cNvSpPr/>
              <p:nvPr/>
            </p:nvSpPr>
            <p:spPr>
              <a:xfrm>
                <a:off x="21436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4F2BB41C-28DB-9F5C-7679-58619E9820C1}"/>
                  </a:ext>
                </a:extLst>
              </p:cNvPr>
              <p:cNvSpPr/>
              <p:nvPr/>
            </p:nvSpPr>
            <p:spPr>
              <a:xfrm>
                <a:off x="225968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9B589822-91BA-A1E8-08DE-0E1CB1DC4596}"/>
                  </a:ext>
                </a:extLst>
              </p:cNvPr>
              <p:cNvSpPr/>
              <p:nvPr/>
            </p:nvSpPr>
            <p:spPr>
              <a:xfrm>
                <a:off x="237571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9613E9F1-199A-B85D-5010-3079DD047C6E}"/>
                  </a:ext>
                </a:extLst>
              </p:cNvPr>
              <p:cNvSpPr/>
              <p:nvPr/>
            </p:nvSpPr>
            <p:spPr>
              <a:xfrm>
                <a:off x="24917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E1F13AD9-A492-13E6-211A-4273281FFC6F}"/>
                  </a:ext>
                </a:extLst>
              </p:cNvPr>
              <p:cNvSpPr/>
              <p:nvPr/>
            </p:nvSpPr>
            <p:spPr>
              <a:xfrm>
                <a:off x="26077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D793FA60-EA04-1926-B707-74C13F9BD326}"/>
                  </a:ext>
                </a:extLst>
              </p:cNvPr>
              <p:cNvSpPr/>
              <p:nvPr/>
            </p:nvSpPr>
            <p:spPr>
              <a:xfrm>
                <a:off x="272379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1C7ECF1B-5050-8599-5DBD-31EDD3211BF1}"/>
                  </a:ext>
                </a:extLst>
              </p:cNvPr>
              <p:cNvSpPr/>
              <p:nvPr/>
            </p:nvSpPr>
            <p:spPr>
              <a:xfrm>
                <a:off x="28398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3BE5DE42-385D-ED70-A4E0-B6FB021E463A}"/>
                  </a:ext>
                </a:extLst>
              </p:cNvPr>
              <p:cNvSpPr/>
              <p:nvPr/>
            </p:nvSpPr>
            <p:spPr>
              <a:xfrm>
                <a:off x="29558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438A743B-D197-B556-B6EE-FF1D11F86C34}"/>
                  </a:ext>
                </a:extLst>
              </p:cNvPr>
              <p:cNvSpPr/>
              <p:nvPr/>
            </p:nvSpPr>
            <p:spPr>
              <a:xfrm>
                <a:off x="307189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899574B2-5D32-26DB-F169-7B055A3BA729}"/>
                  </a:ext>
                </a:extLst>
              </p:cNvPr>
              <p:cNvSpPr/>
              <p:nvPr/>
            </p:nvSpPr>
            <p:spPr>
              <a:xfrm>
                <a:off x="318791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C2D3F143-0CBA-B949-E07E-8E52460BBBD8}"/>
                  </a:ext>
                </a:extLst>
              </p:cNvPr>
              <p:cNvSpPr/>
              <p:nvPr/>
            </p:nvSpPr>
            <p:spPr>
              <a:xfrm>
                <a:off x="33039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76259F49-116A-2ABC-EBBB-6BF60781C42E}"/>
                  </a:ext>
                </a:extLst>
              </p:cNvPr>
              <p:cNvSpPr/>
              <p:nvPr/>
            </p:nvSpPr>
            <p:spPr>
              <a:xfrm>
                <a:off x="341997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F1BE9027-1D08-06EA-CD18-3A9899587420}"/>
                  </a:ext>
                </a:extLst>
              </p:cNvPr>
              <p:cNvSpPr/>
              <p:nvPr/>
            </p:nvSpPr>
            <p:spPr>
              <a:xfrm>
                <a:off x="35360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AC44A50E-7EDE-6A57-7E92-2B57EB7DBF1B}"/>
                  </a:ext>
                </a:extLst>
              </p:cNvPr>
              <p:cNvSpPr/>
              <p:nvPr/>
            </p:nvSpPr>
            <p:spPr>
              <a:xfrm>
                <a:off x="36520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657EC81B-549A-D015-797C-761CC5AFD932}"/>
                  </a:ext>
                </a:extLst>
              </p:cNvPr>
              <p:cNvSpPr/>
              <p:nvPr/>
            </p:nvSpPr>
            <p:spPr>
              <a:xfrm>
                <a:off x="37680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B09B18E7-52EC-4394-1D21-8C3E2C9B654C}"/>
                  </a:ext>
                </a:extLst>
              </p:cNvPr>
              <p:cNvSpPr/>
              <p:nvPr/>
            </p:nvSpPr>
            <p:spPr>
              <a:xfrm>
                <a:off x="38840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A5A9C20D-5423-919B-EA82-D14BE729D77F}"/>
                  </a:ext>
                </a:extLst>
              </p:cNvPr>
              <p:cNvSpPr/>
              <p:nvPr/>
            </p:nvSpPr>
            <p:spPr>
              <a:xfrm>
                <a:off x="400012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AD739F6F-5D44-D57B-15DA-4501BE45F61F}"/>
                  </a:ext>
                </a:extLst>
              </p:cNvPr>
              <p:cNvSpPr/>
              <p:nvPr/>
            </p:nvSpPr>
            <p:spPr>
              <a:xfrm>
                <a:off x="41161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5445A1FD-D33A-0123-F01E-2E121E51D99B}"/>
                  </a:ext>
                </a:extLst>
              </p:cNvPr>
              <p:cNvSpPr/>
              <p:nvPr/>
            </p:nvSpPr>
            <p:spPr>
              <a:xfrm>
                <a:off x="42321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4C175FF3-05E2-64F9-50F7-C3B6076DA1BE}"/>
                  </a:ext>
                </a:extLst>
              </p:cNvPr>
              <p:cNvSpPr/>
              <p:nvPr/>
            </p:nvSpPr>
            <p:spPr>
              <a:xfrm>
                <a:off x="43482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6244FDD4-CDDE-FC60-4365-9D17273CEBA5}"/>
                  </a:ext>
                </a:extLst>
              </p:cNvPr>
              <p:cNvSpPr/>
              <p:nvPr/>
            </p:nvSpPr>
            <p:spPr>
              <a:xfrm>
                <a:off x="446424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D60367B3-DCEB-34A1-8296-41F8AEFB17F6}"/>
                  </a:ext>
                </a:extLst>
              </p:cNvPr>
              <p:cNvSpPr/>
              <p:nvPr/>
            </p:nvSpPr>
            <p:spPr>
              <a:xfrm>
                <a:off x="458027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0327AC44-A189-F53F-D330-8223B1647492}"/>
                  </a:ext>
                </a:extLst>
              </p:cNvPr>
              <p:cNvSpPr/>
              <p:nvPr/>
            </p:nvSpPr>
            <p:spPr>
              <a:xfrm>
                <a:off x="5511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745FB33A-C32B-5B44-C6CE-90DDB012E0B0}"/>
                  </a:ext>
                </a:extLst>
              </p:cNvPr>
              <p:cNvSpPr/>
              <p:nvPr/>
            </p:nvSpPr>
            <p:spPr>
              <a:xfrm>
                <a:off x="17115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8684B23D-8FEC-A9E8-BD88-CCF52C317FD7}"/>
                  </a:ext>
                </a:extLst>
              </p:cNvPr>
              <p:cNvSpPr/>
              <p:nvPr/>
            </p:nvSpPr>
            <p:spPr>
              <a:xfrm>
                <a:off x="2871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1E273C29-E2B7-2730-B006-01ED2F8D36BD}"/>
                  </a:ext>
                </a:extLst>
              </p:cNvPr>
              <p:cNvSpPr/>
              <p:nvPr/>
            </p:nvSpPr>
            <p:spPr>
              <a:xfrm>
                <a:off x="40320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5838184A-D904-5134-56CD-42A70F52CC50}"/>
                  </a:ext>
                </a:extLst>
              </p:cNvPr>
              <p:cNvSpPr/>
              <p:nvPr/>
            </p:nvSpPr>
            <p:spPr>
              <a:xfrm>
                <a:off x="51923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034DFE50-6CF4-D7FA-0759-C7A3D1D79552}"/>
                  </a:ext>
                </a:extLst>
              </p:cNvPr>
              <p:cNvSpPr/>
              <p:nvPr/>
            </p:nvSpPr>
            <p:spPr>
              <a:xfrm>
                <a:off x="63526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A59605D2-5F86-7C62-6749-3EE9D64DBE4D}"/>
                  </a:ext>
                </a:extLst>
              </p:cNvPr>
              <p:cNvSpPr/>
              <p:nvPr/>
            </p:nvSpPr>
            <p:spPr>
              <a:xfrm>
                <a:off x="7512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5A948007-48F5-FB3D-DC60-7EFF6B8565AC}"/>
                  </a:ext>
                </a:extLst>
              </p:cNvPr>
              <p:cNvSpPr/>
              <p:nvPr/>
            </p:nvSpPr>
            <p:spPr>
              <a:xfrm>
                <a:off x="8673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DF8AAF74-7307-1BD1-4E44-79E00CEA2C64}"/>
                  </a:ext>
                </a:extLst>
              </p:cNvPr>
              <p:cNvSpPr/>
              <p:nvPr/>
            </p:nvSpPr>
            <p:spPr>
              <a:xfrm>
                <a:off x="98334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4FA92328-30FE-2F23-F1D6-30ED656959BC}"/>
                  </a:ext>
                </a:extLst>
              </p:cNvPr>
              <p:cNvSpPr/>
              <p:nvPr/>
            </p:nvSpPr>
            <p:spPr>
              <a:xfrm>
                <a:off x="10993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45E3C81C-9FEC-99DF-9A64-222383C63539}"/>
                  </a:ext>
                </a:extLst>
              </p:cNvPr>
              <p:cNvSpPr/>
              <p:nvPr/>
            </p:nvSpPr>
            <p:spPr>
              <a:xfrm>
                <a:off x="121541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6FB5A3EC-7D6E-C003-C7FF-09494ADA3426}"/>
                  </a:ext>
                </a:extLst>
              </p:cNvPr>
              <p:cNvSpPr/>
              <p:nvPr/>
            </p:nvSpPr>
            <p:spPr>
              <a:xfrm>
                <a:off x="13314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BC7DAA8E-8746-CACA-376B-03CC770A34CD}"/>
                  </a:ext>
                </a:extLst>
              </p:cNvPr>
              <p:cNvSpPr/>
              <p:nvPr/>
            </p:nvSpPr>
            <p:spPr>
              <a:xfrm>
                <a:off x="144748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0FC35F11-67B8-5A1B-DA69-FD1D94FC2811}"/>
                  </a:ext>
                </a:extLst>
              </p:cNvPr>
              <p:cNvSpPr/>
              <p:nvPr/>
            </p:nvSpPr>
            <p:spPr>
              <a:xfrm>
                <a:off x="15634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9FE9C13B-7950-13CC-0C6D-6A17B0BBEF22}"/>
                  </a:ext>
                </a:extLst>
              </p:cNvPr>
              <p:cNvSpPr/>
              <p:nvPr/>
            </p:nvSpPr>
            <p:spPr>
              <a:xfrm>
                <a:off x="16795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90B28D29-A131-218F-C03A-B6A65F6A1A40}"/>
                  </a:ext>
                </a:extLst>
              </p:cNvPr>
              <p:cNvSpPr/>
              <p:nvPr/>
            </p:nvSpPr>
            <p:spPr>
              <a:xfrm>
                <a:off x="17955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CE19A688-4856-8264-B5F1-1B33A432D76C}"/>
                  </a:ext>
                </a:extLst>
              </p:cNvPr>
              <p:cNvSpPr/>
              <p:nvPr/>
            </p:nvSpPr>
            <p:spPr>
              <a:xfrm>
                <a:off x="191159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31459A41-ECA2-A5A6-699F-1E72D1AC3BCD}"/>
                  </a:ext>
                </a:extLst>
              </p:cNvPr>
              <p:cNvSpPr/>
              <p:nvPr/>
            </p:nvSpPr>
            <p:spPr>
              <a:xfrm>
                <a:off x="20276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1C167EF4-0C05-CADB-6BCF-8EF540BE5138}"/>
                  </a:ext>
                </a:extLst>
              </p:cNvPr>
              <p:cNvSpPr/>
              <p:nvPr/>
            </p:nvSpPr>
            <p:spPr>
              <a:xfrm>
                <a:off x="21436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58D9C5F9-9BB5-0C57-E893-8D60F46FCCC6}"/>
                  </a:ext>
                </a:extLst>
              </p:cNvPr>
              <p:cNvSpPr/>
              <p:nvPr/>
            </p:nvSpPr>
            <p:spPr>
              <a:xfrm>
                <a:off x="225968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60415A50-6C61-000C-8C6D-70C118B42D9D}"/>
                  </a:ext>
                </a:extLst>
              </p:cNvPr>
              <p:cNvSpPr/>
              <p:nvPr/>
            </p:nvSpPr>
            <p:spPr>
              <a:xfrm>
                <a:off x="237571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D942324E-23F0-AC47-0F9B-7322DA63B292}"/>
                  </a:ext>
                </a:extLst>
              </p:cNvPr>
              <p:cNvSpPr/>
              <p:nvPr/>
            </p:nvSpPr>
            <p:spPr>
              <a:xfrm>
                <a:off x="24917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F81AA076-AC93-243C-D5CC-3FCA4CF9A59F}"/>
                  </a:ext>
                </a:extLst>
              </p:cNvPr>
              <p:cNvSpPr/>
              <p:nvPr/>
            </p:nvSpPr>
            <p:spPr>
              <a:xfrm>
                <a:off x="26077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94AE44A4-BC75-A482-9DAB-BA0A8902A163}"/>
                  </a:ext>
                </a:extLst>
              </p:cNvPr>
              <p:cNvSpPr/>
              <p:nvPr/>
            </p:nvSpPr>
            <p:spPr>
              <a:xfrm>
                <a:off x="272379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6B64AE09-75DB-DBEA-3C41-B2C751C78B25}"/>
                  </a:ext>
                </a:extLst>
              </p:cNvPr>
              <p:cNvSpPr/>
              <p:nvPr/>
            </p:nvSpPr>
            <p:spPr>
              <a:xfrm>
                <a:off x="28398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8753B8F2-21FC-CE1A-F025-B4615E9889A7}"/>
                  </a:ext>
                </a:extLst>
              </p:cNvPr>
              <p:cNvSpPr/>
              <p:nvPr/>
            </p:nvSpPr>
            <p:spPr>
              <a:xfrm>
                <a:off x="29558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BEF78474-BE36-E66C-7191-66F5E8A7487E}"/>
                  </a:ext>
                </a:extLst>
              </p:cNvPr>
              <p:cNvSpPr/>
              <p:nvPr/>
            </p:nvSpPr>
            <p:spPr>
              <a:xfrm>
                <a:off x="307189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926B2F12-ED15-22DE-9A76-A155EE6FF4AB}"/>
                  </a:ext>
                </a:extLst>
              </p:cNvPr>
              <p:cNvSpPr/>
              <p:nvPr/>
            </p:nvSpPr>
            <p:spPr>
              <a:xfrm>
                <a:off x="318791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A24C5600-FDE1-4B5A-4954-9116608D80D9}"/>
                  </a:ext>
                </a:extLst>
              </p:cNvPr>
              <p:cNvSpPr/>
              <p:nvPr/>
            </p:nvSpPr>
            <p:spPr>
              <a:xfrm>
                <a:off x="33039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19CE284F-0146-8F5A-9EFB-BB786B7C5AC1}"/>
                  </a:ext>
                </a:extLst>
              </p:cNvPr>
              <p:cNvSpPr/>
              <p:nvPr/>
            </p:nvSpPr>
            <p:spPr>
              <a:xfrm>
                <a:off x="341997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964E0B87-27DE-3727-48A2-66BD48D9F291}"/>
                  </a:ext>
                </a:extLst>
              </p:cNvPr>
              <p:cNvSpPr/>
              <p:nvPr/>
            </p:nvSpPr>
            <p:spPr>
              <a:xfrm>
                <a:off x="35360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49925064-F434-49B5-1CB4-82B15E6DCEF4}"/>
                  </a:ext>
                </a:extLst>
              </p:cNvPr>
              <p:cNvSpPr/>
              <p:nvPr/>
            </p:nvSpPr>
            <p:spPr>
              <a:xfrm>
                <a:off x="36520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7B5768B9-1A04-EC95-613B-D12F12536820}"/>
                  </a:ext>
                </a:extLst>
              </p:cNvPr>
              <p:cNvSpPr/>
              <p:nvPr/>
            </p:nvSpPr>
            <p:spPr>
              <a:xfrm>
                <a:off x="37680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F5D9765D-A559-F013-28EB-99000BB038C8}"/>
                  </a:ext>
                </a:extLst>
              </p:cNvPr>
              <p:cNvSpPr/>
              <p:nvPr/>
            </p:nvSpPr>
            <p:spPr>
              <a:xfrm>
                <a:off x="38840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12CAA3C9-135A-44AD-A59C-694E34418E57}"/>
                  </a:ext>
                </a:extLst>
              </p:cNvPr>
              <p:cNvSpPr/>
              <p:nvPr/>
            </p:nvSpPr>
            <p:spPr>
              <a:xfrm>
                <a:off x="400012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C847FECC-CD8C-B119-E6E4-0A36F3DD528F}"/>
                  </a:ext>
                </a:extLst>
              </p:cNvPr>
              <p:cNvSpPr/>
              <p:nvPr/>
            </p:nvSpPr>
            <p:spPr>
              <a:xfrm>
                <a:off x="41161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04843124-9FB1-7EA1-A0D0-594AC1EBEBD3}"/>
                  </a:ext>
                </a:extLst>
              </p:cNvPr>
              <p:cNvSpPr/>
              <p:nvPr/>
            </p:nvSpPr>
            <p:spPr>
              <a:xfrm>
                <a:off x="42321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FE3F553A-2144-0490-37BB-2A6DF8E60E65}"/>
                  </a:ext>
                </a:extLst>
              </p:cNvPr>
              <p:cNvSpPr/>
              <p:nvPr/>
            </p:nvSpPr>
            <p:spPr>
              <a:xfrm>
                <a:off x="43482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084C992D-6F93-38FA-BB9A-396B6AD2FFCF}"/>
                  </a:ext>
                </a:extLst>
              </p:cNvPr>
              <p:cNvSpPr/>
              <p:nvPr/>
            </p:nvSpPr>
            <p:spPr>
              <a:xfrm>
                <a:off x="446424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704BBDF7-2B4C-29EB-77CF-998D158E8448}"/>
                  </a:ext>
                </a:extLst>
              </p:cNvPr>
              <p:cNvSpPr/>
              <p:nvPr/>
            </p:nvSpPr>
            <p:spPr>
              <a:xfrm>
                <a:off x="458027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C0F19A7E-04F3-EA2D-A510-E74CC33EB378}"/>
                  </a:ext>
                </a:extLst>
              </p:cNvPr>
              <p:cNvSpPr/>
              <p:nvPr/>
            </p:nvSpPr>
            <p:spPr>
              <a:xfrm>
                <a:off x="5511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D5618BC3-1069-89C7-F163-F817B63DD115}"/>
                  </a:ext>
                </a:extLst>
              </p:cNvPr>
              <p:cNvSpPr/>
              <p:nvPr/>
            </p:nvSpPr>
            <p:spPr>
              <a:xfrm>
                <a:off x="17115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6939CDE2-B0F1-B598-5506-7C4FD2015E79}"/>
                  </a:ext>
                </a:extLst>
              </p:cNvPr>
              <p:cNvSpPr/>
              <p:nvPr/>
            </p:nvSpPr>
            <p:spPr>
              <a:xfrm>
                <a:off x="2871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CE2C8C7B-EFF3-160D-7D91-0A937B89BD1C}"/>
                  </a:ext>
                </a:extLst>
              </p:cNvPr>
              <p:cNvSpPr/>
              <p:nvPr/>
            </p:nvSpPr>
            <p:spPr>
              <a:xfrm>
                <a:off x="40320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B0BB43AC-B8E9-201D-9BB5-720982027C99}"/>
                  </a:ext>
                </a:extLst>
              </p:cNvPr>
              <p:cNvSpPr/>
              <p:nvPr/>
            </p:nvSpPr>
            <p:spPr>
              <a:xfrm>
                <a:off x="51923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2993EF47-A1B6-237B-173A-8546EF19B4E3}"/>
                  </a:ext>
                </a:extLst>
              </p:cNvPr>
              <p:cNvSpPr/>
              <p:nvPr/>
            </p:nvSpPr>
            <p:spPr>
              <a:xfrm>
                <a:off x="63526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57ED5E6F-0767-C5DB-FAD2-C27963FB66BB}"/>
                  </a:ext>
                </a:extLst>
              </p:cNvPr>
              <p:cNvSpPr/>
              <p:nvPr/>
            </p:nvSpPr>
            <p:spPr>
              <a:xfrm>
                <a:off x="7512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D17580D9-8865-D51F-CDCE-6EBDE32B67A9}"/>
                  </a:ext>
                </a:extLst>
              </p:cNvPr>
              <p:cNvSpPr/>
              <p:nvPr/>
            </p:nvSpPr>
            <p:spPr>
              <a:xfrm>
                <a:off x="8673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FEFEEFE5-5D74-C891-E49D-4E7DDC1DD82C}"/>
                  </a:ext>
                </a:extLst>
              </p:cNvPr>
              <p:cNvSpPr/>
              <p:nvPr/>
            </p:nvSpPr>
            <p:spPr>
              <a:xfrm>
                <a:off x="98334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1A7684EF-547B-4724-BCC3-417EF17187C9}"/>
                  </a:ext>
                </a:extLst>
              </p:cNvPr>
              <p:cNvSpPr/>
              <p:nvPr/>
            </p:nvSpPr>
            <p:spPr>
              <a:xfrm>
                <a:off x="10993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263E412B-E85F-3E0F-8AD4-28DC654045F2}"/>
                  </a:ext>
                </a:extLst>
              </p:cNvPr>
              <p:cNvSpPr/>
              <p:nvPr/>
            </p:nvSpPr>
            <p:spPr>
              <a:xfrm>
                <a:off x="121541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66BFCE02-18A5-18F0-A729-2EF1BC7CCCD1}"/>
                  </a:ext>
                </a:extLst>
              </p:cNvPr>
              <p:cNvSpPr/>
              <p:nvPr/>
            </p:nvSpPr>
            <p:spPr>
              <a:xfrm>
                <a:off x="13314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07D3772E-6C7D-BE06-712D-C9152911EF34}"/>
                  </a:ext>
                </a:extLst>
              </p:cNvPr>
              <p:cNvSpPr/>
              <p:nvPr/>
            </p:nvSpPr>
            <p:spPr>
              <a:xfrm>
                <a:off x="144748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87F175EB-C01D-EABE-2ED3-98FDDA3D2D23}"/>
                  </a:ext>
                </a:extLst>
              </p:cNvPr>
              <p:cNvSpPr/>
              <p:nvPr/>
            </p:nvSpPr>
            <p:spPr>
              <a:xfrm>
                <a:off x="15634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D2560B4D-C7C5-A41E-CECF-F58457DFFABE}"/>
                  </a:ext>
                </a:extLst>
              </p:cNvPr>
              <p:cNvSpPr/>
              <p:nvPr/>
            </p:nvSpPr>
            <p:spPr>
              <a:xfrm>
                <a:off x="16795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ED56CE3C-6364-C6D0-78D4-1970DADEC7D8}"/>
                  </a:ext>
                </a:extLst>
              </p:cNvPr>
              <p:cNvSpPr/>
              <p:nvPr/>
            </p:nvSpPr>
            <p:spPr>
              <a:xfrm>
                <a:off x="17955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DED885FB-25D1-0B62-601E-3D5A654BAFF6}"/>
                  </a:ext>
                </a:extLst>
              </p:cNvPr>
              <p:cNvSpPr/>
              <p:nvPr/>
            </p:nvSpPr>
            <p:spPr>
              <a:xfrm>
                <a:off x="191159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F7D16064-F267-0E42-E52F-B3843985B9FD}"/>
                  </a:ext>
                </a:extLst>
              </p:cNvPr>
              <p:cNvSpPr/>
              <p:nvPr/>
            </p:nvSpPr>
            <p:spPr>
              <a:xfrm>
                <a:off x="20276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8A53A64D-230F-8065-1DC3-05BDDDDE61B8}"/>
                  </a:ext>
                </a:extLst>
              </p:cNvPr>
              <p:cNvSpPr/>
              <p:nvPr/>
            </p:nvSpPr>
            <p:spPr>
              <a:xfrm>
                <a:off x="21436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D1C1DC67-1744-E245-8EC1-056B66A76CDC}"/>
                  </a:ext>
                </a:extLst>
              </p:cNvPr>
              <p:cNvSpPr/>
              <p:nvPr/>
            </p:nvSpPr>
            <p:spPr>
              <a:xfrm>
                <a:off x="225968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9673553D-A2C0-F977-C6BD-318D49A802BE}"/>
                  </a:ext>
                </a:extLst>
              </p:cNvPr>
              <p:cNvSpPr/>
              <p:nvPr/>
            </p:nvSpPr>
            <p:spPr>
              <a:xfrm>
                <a:off x="237571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4FB585C9-1B2D-499F-B2C4-DD6377BFF5B9}"/>
                  </a:ext>
                </a:extLst>
              </p:cNvPr>
              <p:cNvSpPr/>
              <p:nvPr/>
            </p:nvSpPr>
            <p:spPr>
              <a:xfrm>
                <a:off x="24917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CA73A3C2-1525-8998-ABD5-379FCDC1A983}"/>
                  </a:ext>
                </a:extLst>
              </p:cNvPr>
              <p:cNvSpPr/>
              <p:nvPr/>
            </p:nvSpPr>
            <p:spPr>
              <a:xfrm>
                <a:off x="26077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208C2CDE-982B-CB55-09A2-EFA995DAD4D4}"/>
                  </a:ext>
                </a:extLst>
              </p:cNvPr>
              <p:cNvSpPr/>
              <p:nvPr/>
            </p:nvSpPr>
            <p:spPr>
              <a:xfrm>
                <a:off x="272379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0DB87676-5D07-06D7-AF46-2B85C0A0A640}"/>
                  </a:ext>
                </a:extLst>
              </p:cNvPr>
              <p:cNvSpPr/>
              <p:nvPr/>
            </p:nvSpPr>
            <p:spPr>
              <a:xfrm>
                <a:off x="28398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5E8F9920-C087-C8AC-C3DD-8073F8EDB60A}"/>
                  </a:ext>
                </a:extLst>
              </p:cNvPr>
              <p:cNvSpPr/>
              <p:nvPr/>
            </p:nvSpPr>
            <p:spPr>
              <a:xfrm>
                <a:off x="29558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02C6529F-F71D-01E6-41BE-68446DCB4693}"/>
                  </a:ext>
                </a:extLst>
              </p:cNvPr>
              <p:cNvSpPr/>
              <p:nvPr/>
            </p:nvSpPr>
            <p:spPr>
              <a:xfrm>
                <a:off x="307189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AEC5361A-AF5A-6880-41C0-CEC0776964C0}"/>
                  </a:ext>
                </a:extLst>
              </p:cNvPr>
              <p:cNvSpPr/>
              <p:nvPr/>
            </p:nvSpPr>
            <p:spPr>
              <a:xfrm>
                <a:off x="318791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1B899147-EA7F-E48C-D4AF-27816455A29C}"/>
                  </a:ext>
                </a:extLst>
              </p:cNvPr>
              <p:cNvSpPr/>
              <p:nvPr/>
            </p:nvSpPr>
            <p:spPr>
              <a:xfrm>
                <a:off x="33039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EBDBFB24-99C4-33E3-553E-5163C1FD5073}"/>
                  </a:ext>
                </a:extLst>
              </p:cNvPr>
              <p:cNvSpPr/>
              <p:nvPr/>
            </p:nvSpPr>
            <p:spPr>
              <a:xfrm>
                <a:off x="341997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DD3BCD22-B22F-8FAF-D2EB-EF26073C145A}"/>
                  </a:ext>
                </a:extLst>
              </p:cNvPr>
              <p:cNvSpPr/>
              <p:nvPr/>
            </p:nvSpPr>
            <p:spPr>
              <a:xfrm>
                <a:off x="35360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2D86F84C-7B81-7ED0-1B66-2AB2751C4E3E}"/>
                  </a:ext>
                </a:extLst>
              </p:cNvPr>
              <p:cNvSpPr/>
              <p:nvPr/>
            </p:nvSpPr>
            <p:spPr>
              <a:xfrm>
                <a:off x="36520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3B2E707F-2068-A88A-4643-197552C55ED3}"/>
                  </a:ext>
                </a:extLst>
              </p:cNvPr>
              <p:cNvSpPr/>
              <p:nvPr/>
            </p:nvSpPr>
            <p:spPr>
              <a:xfrm>
                <a:off x="37680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3842B262-9B37-C205-7E8F-26149BFB703E}"/>
                  </a:ext>
                </a:extLst>
              </p:cNvPr>
              <p:cNvSpPr/>
              <p:nvPr/>
            </p:nvSpPr>
            <p:spPr>
              <a:xfrm>
                <a:off x="38840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8A241AD0-09CF-3575-A2E4-67F3F2060CDB}"/>
                  </a:ext>
                </a:extLst>
              </p:cNvPr>
              <p:cNvSpPr/>
              <p:nvPr/>
            </p:nvSpPr>
            <p:spPr>
              <a:xfrm>
                <a:off x="400012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D1BCA5B7-7288-628D-11F8-D4188F4A2F9B}"/>
                  </a:ext>
                </a:extLst>
              </p:cNvPr>
              <p:cNvSpPr/>
              <p:nvPr/>
            </p:nvSpPr>
            <p:spPr>
              <a:xfrm>
                <a:off x="41161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F286B1BB-3185-32CB-B1DD-502F77D91205}"/>
                  </a:ext>
                </a:extLst>
              </p:cNvPr>
              <p:cNvSpPr/>
              <p:nvPr/>
            </p:nvSpPr>
            <p:spPr>
              <a:xfrm>
                <a:off x="42321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F4F737C6-4AF3-84CD-742C-1EE4E173CAF0}"/>
                  </a:ext>
                </a:extLst>
              </p:cNvPr>
              <p:cNvSpPr/>
              <p:nvPr/>
            </p:nvSpPr>
            <p:spPr>
              <a:xfrm>
                <a:off x="43482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EAF6E53F-E471-99EA-E205-6CBB4ECAEBFF}"/>
                  </a:ext>
                </a:extLst>
              </p:cNvPr>
              <p:cNvSpPr/>
              <p:nvPr/>
            </p:nvSpPr>
            <p:spPr>
              <a:xfrm>
                <a:off x="446424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18134B29-EA80-FD43-E632-C6EBABF643CB}"/>
                  </a:ext>
                </a:extLst>
              </p:cNvPr>
              <p:cNvSpPr/>
              <p:nvPr/>
            </p:nvSpPr>
            <p:spPr>
              <a:xfrm>
                <a:off x="458027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D1D8E38B-C473-E213-3935-70229A34B6C9}"/>
                  </a:ext>
                </a:extLst>
              </p:cNvPr>
              <p:cNvSpPr/>
              <p:nvPr/>
            </p:nvSpPr>
            <p:spPr>
              <a:xfrm>
                <a:off x="5511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84987ADB-9E20-4C1C-C1B3-1CB9717C357E}"/>
                  </a:ext>
                </a:extLst>
              </p:cNvPr>
              <p:cNvSpPr/>
              <p:nvPr/>
            </p:nvSpPr>
            <p:spPr>
              <a:xfrm>
                <a:off x="17115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9ACF92B1-65DF-8EF8-758A-A87CB6277D57}"/>
                  </a:ext>
                </a:extLst>
              </p:cNvPr>
              <p:cNvSpPr/>
              <p:nvPr/>
            </p:nvSpPr>
            <p:spPr>
              <a:xfrm>
                <a:off x="2871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AD947B74-641F-C867-006A-7A3875F0AD59}"/>
                  </a:ext>
                </a:extLst>
              </p:cNvPr>
              <p:cNvSpPr/>
              <p:nvPr/>
            </p:nvSpPr>
            <p:spPr>
              <a:xfrm>
                <a:off x="40320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A42EE4F2-FBC0-A2C6-2FA0-CBF499E05D53}"/>
                  </a:ext>
                </a:extLst>
              </p:cNvPr>
              <p:cNvSpPr/>
              <p:nvPr/>
            </p:nvSpPr>
            <p:spPr>
              <a:xfrm>
                <a:off x="51923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CAC13016-2F22-F724-BDF0-FB4486EE654D}"/>
                  </a:ext>
                </a:extLst>
              </p:cNvPr>
              <p:cNvSpPr/>
              <p:nvPr/>
            </p:nvSpPr>
            <p:spPr>
              <a:xfrm>
                <a:off x="63526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9CD0A79B-4ECA-450D-C5D0-2E4606A54EAD}"/>
                  </a:ext>
                </a:extLst>
              </p:cNvPr>
              <p:cNvSpPr/>
              <p:nvPr/>
            </p:nvSpPr>
            <p:spPr>
              <a:xfrm>
                <a:off x="7512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21BEAFE7-ACD0-4880-A6DF-1AF9B7CE34E2}"/>
                  </a:ext>
                </a:extLst>
              </p:cNvPr>
              <p:cNvSpPr/>
              <p:nvPr/>
            </p:nvSpPr>
            <p:spPr>
              <a:xfrm>
                <a:off x="8673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BB28C881-A9F2-03C0-8523-A52C1473A366}"/>
                  </a:ext>
                </a:extLst>
              </p:cNvPr>
              <p:cNvSpPr/>
              <p:nvPr/>
            </p:nvSpPr>
            <p:spPr>
              <a:xfrm>
                <a:off x="98334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B9812FED-DD62-9951-4D5B-27B7AE12DA5C}"/>
                  </a:ext>
                </a:extLst>
              </p:cNvPr>
              <p:cNvSpPr/>
              <p:nvPr/>
            </p:nvSpPr>
            <p:spPr>
              <a:xfrm>
                <a:off x="10993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A53D43E1-E0EF-4F96-F2A3-9C5B69CC23FD}"/>
                  </a:ext>
                </a:extLst>
              </p:cNvPr>
              <p:cNvSpPr/>
              <p:nvPr/>
            </p:nvSpPr>
            <p:spPr>
              <a:xfrm>
                <a:off x="121541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AAE600E8-C8BA-E41C-10E6-5D80B647080D}"/>
                  </a:ext>
                </a:extLst>
              </p:cNvPr>
              <p:cNvSpPr/>
              <p:nvPr/>
            </p:nvSpPr>
            <p:spPr>
              <a:xfrm>
                <a:off x="13314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73219622-A4CE-68C3-46C8-5BFD0870573A}"/>
                  </a:ext>
                </a:extLst>
              </p:cNvPr>
              <p:cNvSpPr/>
              <p:nvPr/>
            </p:nvSpPr>
            <p:spPr>
              <a:xfrm>
                <a:off x="144748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EBF208A0-B6BF-0D4D-1B00-AFB55375633F}"/>
                  </a:ext>
                </a:extLst>
              </p:cNvPr>
              <p:cNvSpPr/>
              <p:nvPr/>
            </p:nvSpPr>
            <p:spPr>
              <a:xfrm>
                <a:off x="15634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2221E658-0A3D-92D6-7BBE-8D04570EBD6C}"/>
                  </a:ext>
                </a:extLst>
              </p:cNvPr>
              <p:cNvSpPr/>
              <p:nvPr/>
            </p:nvSpPr>
            <p:spPr>
              <a:xfrm>
                <a:off x="16795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A3DB0F2B-757F-ED1E-3743-E91B91D41514}"/>
                  </a:ext>
                </a:extLst>
              </p:cNvPr>
              <p:cNvSpPr/>
              <p:nvPr/>
            </p:nvSpPr>
            <p:spPr>
              <a:xfrm>
                <a:off x="17955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0BE39A46-3C0E-7D17-1219-AEF3B9D9A7FC}"/>
                  </a:ext>
                </a:extLst>
              </p:cNvPr>
              <p:cNvSpPr/>
              <p:nvPr/>
            </p:nvSpPr>
            <p:spPr>
              <a:xfrm>
                <a:off x="191159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95218053-301A-C2D1-25F4-893AD036C323}"/>
                  </a:ext>
                </a:extLst>
              </p:cNvPr>
              <p:cNvSpPr/>
              <p:nvPr/>
            </p:nvSpPr>
            <p:spPr>
              <a:xfrm>
                <a:off x="20276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A0837A18-43D5-EFCD-3508-ABFAA73496A6}"/>
                  </a:ext>
                </a:extLst>
              </p:cNvPr>
              <p:cNvSpPr/>
              <p:nvPr/>
            </p:nvSpPr>
            <p:spPr>
              <a:xfrm>
                <a:off x="21436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94F1C414-D4FE-AF5D-0185-525585E9BCB3}"/>
                  </a:ext>
                </a:extLst>
              </p:cNvPr>
              <p:cNvSpPr/>
              <p:nvPr/>
            </p:nvSpPr>
            <p:spPr>
              <a:xfrm>
                <a:off x="225968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9814463F-5974-F5E8-7935-B77ACAF5B18A}"/>
                  </a:ext>
                </a:extLst>
              </p:cNvPr>
              <p:cNvSpPr/>
              <p:nvPr/>
            </p:nvSpPr>
            <p:spPr>
              <a:xfrm>
                <a:off x="237571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D4F283B4-85EA-CE92-B9D2-A814E1CDE55E}"/>
                  </a:ext>
                </a:extLst>
              </p:cNvPr>
              <p:cNvSpPr/>
              <p:nvPr/>
            </p:nvSpPr>
            <p:spPr>
              <a:xfrm>
                <a:off x="24917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955D7A26-D29E-835B-450E-B7DEF0E09F36}"/>
                  </a:ext>
                </a:extLst>
              </p:cNvPr>
              <p:cNvSpPr/>
              <p:nvPr/>
            </p:nvSpPr>
            <p:spPr>
              <a:xfrm>
                <a:off x="26077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BF15CF21-ABC2-7438-BC29-6050C11B86A3}"/>
                  </a:ext>
                </a:extLst>
              </p:cNvPr>
              <p:cNvSpPr/>
              <p:nvPr/>
            </p:nvSpPr>
            <p:spPr>
              <a:xfrm>
                <a:off x="272379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4CA08A35-6997-7A79-FE90-B1842531D7AE}"/>
                  </a:ext>
                </a:extLst>
              </p:cNvPr>
              <p:cNvSpPr/>
              <p:nvPr/>
            </p:nvSpPr>
            <p:spPr>
              <a:xfrm>
                <a:off x="28398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70AD0E5D-9EB4-FFA3-6C7D-C0064374686F}"/>
                  </a:ext>
                </a:extLst>
              </p:cNvPr>
              <p:cNvSpPr/>
              <p:nvPr/>
            </p:nvSpPr>
            <p:spPr>
              <a:xfrm>
                <a:off x="29558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5861910A-353E-C5A7-F5D0-D1CAC67C4D2E}"/>
                  </a:ext>
                </a:extLst>
              </p:cNvPr>
              <p:cNvSpPr/>
              <p:nvPr/>
            </p:nvSpPr>
            <p:spPr>
              <a:xfrm>
                <a:off x="307189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1517774F-3F65-6C0B-4F24-83A11319770A}"/>
                  </a:ext>
                </a:extLst>
              </p:cNvPr>
              <p:cNvSpPr/>
              <p:nvPr/>
            </p:nvSpPr>
            <p:spPr>
              <a:xfrm>
                <a:off x="318791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4F4C3C23-F1A1-02D2-0C21-AEB85033A6D4}"/>
                  </a:ext>
                </a:extLst>
              </p:cNvPr>
              <p:cNvSpPr/>
              <p:nvPr/>
            </p:nvSpPr>
            <p:spPr>
              <a:xfrm>
                <a:off x="33039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BA6C5BB6-57CE-CE00-A565-9B82086F3813}"/>
                  </a:ext>
                </a:extLst>
              </p:cNvPr>
              <p:cNvSpPr/>
              <p:nvPr/>
            </p:nvSpPr>
            <p:spPr>
              <a:xfrm>
                <a:off x="341997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E16A5578-3BD4-88D2-640B-A7507D0E0A84}"/>
                  </a:ext>
                </a:extLst>
              </p:cNvPr>
              <p:cNvSpPr/>
              <p:nvPr/>
            </p:nvSpPr>
            <p:spPr>
              <a:xfrm>
                <a:off x="35360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8634B899-3C0A-7E42-33DD-32659B17FFAC}"/>
                  </a:ext>
                </a:extLst>
              </p:cNvPr>
              <p:cNvSpPr/>
              <p:nvPr/>
            </p:nvSpPr>
            <p:spPr>
              <a:xfrm>
                <a:off x="36520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D3B42B22-D857-2824-4835-4878AEF314F3}"/>
                  </a:ext>
                </a:extLst>
              </p:cNvPr>
              <p:cNvSpPr/>
              <p:nvPr/>
            </p:nvSpPr>
            <p:spPr>
              <a:xfrm>
                <a:off x="37680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0EF8E388-A151-37B9-0C3B-723BD250D31D}"/>
                  </a:ext>
                </a:extLst>
              </p:cNvPr>
              <p:cNvSpPr/>
              <p:nvPr/>
            </p:nvSpPr>
            <p:spPr>
              <a:xfrm>
                <a:off x="38840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7B22EED2-64C2-3B22-FCD5-39B48590BBDA}"/>
                  </a:ext>
                </a:extLst>
              </p:cNvPr>
              <p:cNvSpPr/>
              <p:nvPr/>
            </p:nvSpPr>
            <p:spPr>
              <a:xfrm>
                <a:off x="400012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D4DA88E8-F375-BFE3-0FAD-689FD532238A}"/>
                  </a:ext>
                </a:extLst>
              </p:cNvPr>
              <p:cNvSpPr/>
              <p:nvPr/>
            </p:nvSpPr>
            <p:spPr>
              <a:xfrm>
                <a:off x="41161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EB72B07E-E729-BA2B-9C43-17A5B7BF8ED5}"/>
                  </a:ext>
                </a:extLst>
              </p:cNvPr>
              <p:cNvSpPr/>
              <p:nvPr/>
            </p:nvSpPr>
            <p:spPr>
              <a:xfrm>
                <a:off x="42321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D484B5D0-D1BE-02E1-80FF-4E1F2D0E0B2D}"/>
                  </a:ext>
                </a:extLst>
              </p:cNvPr>
              <p:cNvSpPr/>
              <p:nvPr/>
            </p:nvSpPr>
            <p:spPr>
              <a:xfrm>
                <a:off x="43482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2408F7B3-00BD-0087-F0F0-D4D612EE79A6}"/>
                  </a:ext>
                </a:extLst>
              </p:cNvPr>
              <p:cNvSpPr/>
              <p:nvPr/>
            </p:nvSpPr>
            <p:spPr>
              <a:xfrm>
                <a:off x="446424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80C843AD-1728-542D-F967-76BFE6460202}"/>
                  </a:ext>
                </a:extLst>
              </p:cNvPr>
              <p:cNvSpPr/>
              <p:nvPr/>
            </p:nvSpPr>
            <p:spPr>
              <a:xfrm>
                <a:off x="458027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2C0991C1-1282-A96C-BB27-43F8C9C3B3CA}"/>
                  </a:ext>
                </a:extLst>
              </p:cNvPr>
              <p:cNvSpPr/>
              <p:nvPr/>
            </p:nvSpPr>
            <p:spPr>
              <a:xfrm>
                <a:off x="5511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99209E9C-3B29-97DA-C69B-379B3A5D7A91}"/>
                  </a:ext>
                </a:extLst>
              </p:cNvPr>
              <p:cNvSpPr/>
              <p:nvPr/>
            </p:nvSpPr>
            <p:spPr>
              <a:xfrm>
                <a:off x="17115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0B4C5E6A-674E-F900-9F40-162FDDD3BC35}"/>
                  </a:ext>
                </a:extLst>
              </p:cNvPr>
              <p:cNvSpPr/>
              <p:nvPr/>
            </p:nvSpPr>
            <p:spPr>
              <a:xfrm>
                <a:off x="2871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639A5FB4-E551-993D-7B32-9A017D4DBD98}"/>
                  </a:ext>
                </a:extLst>
              </p:cNvPr>
              <p:cNvSpPr/>
              <p:nvPr/>
            </p:nvSpPr>
            <p:spPr>
              <a:xfrm>
                <a:off x="40320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0E0DB575-BAC7-99AC-43CA-B681598FF0AC}"/>
                  </a:ext>
                </a:extLst>
              </p:cNvPr>
              <p:cNvSpPr/>
              <p:nvPr/>
            </p:nvSpPr>
            <p:spPr>
              <a:xfrm>
                <a:off x="51923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2B6C89A3-2C5E-6ECD-9FCD-098120A7B6D6}"/>
                  </a:ext>
                </a:extLst>
              </p:cNvPr>
              <p:cNvSpPr/>
              <p:nvPr/>
            </p:nvSpPr>
            <p:spPr>
              <a:xfrm>
                <a:off x="63526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71C0A1B7-689C-5910-CF7A-AE16D52D95DF}"/>
                  </a:ext>
                </a:extLst>
              </p:cNvPr>
              <p:cNvSpPr/>
              <p:nvPr/>
            </p:nvSpPr>
            <p:spPr>
              <a:xfrm>
                <a:off x="7512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61A21296-5FAD-6C9D-4CEB-6556FC21E952}"/>
                  </a:ext>
                </a:extLst>
              </p:cNvPr>
              <p:cNvSpPr/>
              <p:nvPr/>
            </p:nvSpPr>
            <p:spPr>
              <a:xfrm>
                <a:off x="8673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5BEFEB31-2E3D-D838-551E-0EECBAC94FD0}"/>
                  </a:ext>
                </a:extLst>
              </p:cNvPr>
              <p:cNvSpPr/>
              <p:nvPr/>
            </p:nvSpPr>
            <p:spPr>
              <a:xfrm>
                <a:off x="98334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3690F867-8BD7-F519-CBD2-0101DB212356}"/>
                  </a:ext>
                </a:extLst>
              </p:cNvPr>
              <p:cNvSpPr/>
              <p:nvPr/>
            </p:nvSpPr>
            <p:spPr>
              <a:xfrm>
                <a:off x="10993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ACA58ADC-104F-10D0-68BC-147FDFF0BEA4}"/>
                  </a:ext>
                </a:extLst>
              </p:cNvPr>
              <p:cNvSpPr/>
              <p:nvPr/>
            </p:nvSpPr>
            <p:spPr>
              <a:xfrm>
                <a:off x="121541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FBEF8C1E-478D-EC8F-7CA6-CCA6926B2758}"/>
                  </a:ext>
                </a:extLst>
              </p:cNvPr>
              <p:cNvSpPr/>
              <p:nvPr/>
            </p:nvSpPr>
            <p:spPr>
              <a:xfrm>
                <a:off x="13314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83D9D521-8E6B-FF61-F731-4EFC9CC4D9C2}"/>
                  </a:ext>
                </a:extLst>
              </p:cNvPr>
              <p:cNvSpPr/>
              <p:nvPr/>
            </p:nvSpPr>
            <p:spPr>
              <a:xfrm>
                <a:off x="144748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3858F35C-2095-0D05-FBBE-5B6A859B04CC}"/>
                  </a:ext>
                </a:extLst>
              </p:cNvPr>
              <p:cNvSpPr/>
              <p:nvPr/>
            </p:nvSpPr>
            <p:spPr>
              <a:xfrm>
                <a:off x="15634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640E53CF-D961-6B81-C3FE-356797F759E8}"/>
                  </a:ext>
                </a:extLst>
              </p:cNvPr>
              <p:cNvSpPr/>
              <p:nvPr/>
            </p:nvSpPr>
            <p:spPr>
              <a:xfrm>
                <a:off x="16795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3283109C-93BC-131C-F81D-5774C005812B}"/>
                  </a:ext>
                </a:extLst>
              </p:cNvPr>
              <p:cNvSpPr/>
              <p:nvPr/>
            </p:nvSpPr>
            <p:spPr>
              <a:xfrm>
                <a:off x="17955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E9791AE3-F6DF-514E-6685-19A463748666}"/>
                  </a:ext>
                </a:extLst>
              </p:cNvPr>
              <p:cNvSpPr/>
              <p:nvPr/>
            </p:nvSpPr>
            <p:spPr>
              <a:xfrm>
                <a:off x="191159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22E4C3DB-F5A3-0C88-D30E-BB53C59E1D42}"/>
                  </a:ext>
                </a:extLst>
              </p:cNvPr>
              <p:cNvSpPr/>
              <p:nvPr/>
            </p:nvSpPr>
            <p:spPr>
              <a:xfrm>
                <a:off x="20276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E6C4EAA8-EBF0-E658-60A7-764E48EA9349}"/>
                  </a:ext>
                </a:extLst>
              </p:cNvPr>
              <p:cNvSpPr/>
              <p:nvPr/>
            </p:nvSpPr>
            <p:spPr>
              <a:xfrm>
                <a:off x="21436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19220BDC-4974-3CD7-320B-B01D911C0FA3}"/>
                  </a:ext>
                </a:extLst>
              </p:cNvPr>
              <p:cNvSpPr/>
              <p:nvPr/>
            </p:nvSpPr>
            <p:spPr>
              <a:xfrm>
                <a:off x="225968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E8ADE4E9-0375-5833-7F9A-C3979F8F23D8}"/>
                  </a:ext>
                </a:extLst>
              </p:cNvPr>
              <p:cNvSpPr/>
              <p:nvPr/>
            </p:nvSpPr>
            <p:spPr>
              <a:xfrm>
                <a:off x="237571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208A077A-F9C4-151D-6D4D-760F673BB8A1}"/>
                  </a:ext>
                </a:extLst>
              </p:cNvPr>
              <p:cNvSpPr/>
              <p:nvPr/>
            </p:nvSpPr>
            <p:spPr>
              <a:xfrm>
                <a:off x="24917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8CB4172C-6CF3-FC14-9A13-0E402B5BC0ED}"/>
                  </a:ext>
                </a:extLst>
              </p:cNvPr>
              <p:cNvSpPr/>
              <p:nvPr/>
            </p:nvSpPr>
            <p:spPr>
              <a:xfrm>
                <a:off x="26077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78BF75B7-47AE-8D02-81FF-4221EA69CB68}"/>
                  </a:ext>
                </a:extLst>
              </p:cNvPr>
              <p:cNvSpPr/>
              <p:nvPr/>
            </p:nvSpPr>
            <p:spPr>
              <a:xfrm>
                <a:off x="272379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CE3B74A0-8A42-2DBD-89FB-2C7E1B662B28}"/>
                  </a:ext>
                </a:extLst>
              </p:cNvPr>
              <p:cNvSpPr/>
              <p:nvPr/>
            </p:nvSpPr>
            <p:spPr>
              <a:xfrm>
                <a:off x="28398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75ACB4A6-8D4A-02A6-390A-9CBC69795797}"/>
                  </a:ext>
                </a:extLst>
              </p:cNvPr>
              <p:cNvSpPr/>
              <p:nvPr/>
            </p:nvSpPr>
            <p:spPr>
              <a:xfrm>
                <a:off x="29558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9A60B995-3968-0886-AC54-6AAB18C7A7C8}"/>
                  </a:ext>
                </a:extLst>
              </p:cNvPr>
              <p:cNvSpPr/>
              <p:nvPr/>
            </p:nvSpPr>
            <p:spPr>
              <a:xfrm>
                <a:off x="307189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7909A18C-178D-3F34-FA63-14D1CCA56A61}"/>
                  </a:ext>
                </a:extLst>
              </p:cNvPr>
              <p:cNvSpPr/>
              <p:nvPr/>
            </p:nvSpPr>
            <p:spPr>
              <a:xfrm>
                <a:off x="318791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41989F5E-93AB-C4A8-30D1-007EAF2A656E}"/>
                  </a:ext>
                </a:extLst>
              </p:cNvPr>
              <p:cNvSpPr/>
              <p:nvPr/>
            </p:nvSpPr>
            <p:spPr>
              <a:xfrm>
                <a:off x="33039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F2D4AE84-A8D1-A13D-3E8C-485329BCA7DA}"/>
                  </a:ext>
                </a:extLst>
              </p:cNvPr>
              <p:cNvSpPr/>
              <p:nvPr/>
            </p:nvSpPr>
            <p:spPr>
              <a:xfrm>
                <a:off x="341997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F2C65050-A88E-B00A-0A7F-260DB73D76B8}"/>
                  </a:ext>
                </a:extLst>
              </p:cNvPr>
              <p:cNvSpPr/>
              <p:nvPr/>
            </p:nvSpPr>
            <p:spPr>
              <a:xfrm>
                <a:off x="35360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14B46AD7-6E8B-A5E4-0994-256386C16B68}"/>
                  </a:ext>
                </a:extLst>
              </p:cNvPr>
              <p:cNvSpPr/>
              <p:nvPr/>
            </p:nvSpPr>
            <p:spPr>
              <a:xfrm>
                <a:off x="36520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DCD88E42-1EEE-760D-AAED-E03C6B096404}"/>
                  </a:ext>
                </a:extLst>
              </p:cNvPr>
              <p:cNvSpPr/>
              <p:nvPr/>
            </p:nvSpPr>
            <p:spPr>
              <a:xfrm>
                <a:off x="37680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8907344E-C988-3946-89B9-29A30E6EE2CB}"/>
                  </a:ext>
                </a:extLst>
              </p:cNvPr>
              <p:cNvSpPr/>
              <p:nvPr/>
            </p:nvSpPr>
            <p:spPr>
              <a:xfrm>
                <a:off x="38840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DE28C266-9926-8598-597C-11A59C46A547}"/>
                  </a:ext>
                </a:extLst>
              </p:cNvPr>
              <p:cNvSpPr/>
              <p:nvPr/>
            </p:nvSpPr>
            <p:spPr>
              <a:xfrm>
                <a:off x="400012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70CA19F6-EEBE-B7AA-8620-E0F86E741D4E}"/>
                  </a:ext>
                </a:extLst>
              </p:cNvPr>
              <p:cNvSpPr/>
              <p:nvPr/>
            </p:nvSpPr>
            <p:spPr>
              <a:xfrm>
                <a:off x="41161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0BA1A512-3A22-26F5-2482-7664C6BECEDF}"/>
                  </a:ext>
                </a:extLst>
              </p:cNvPr>
              <p:cNvSpPr/>
              <p:nvPr/>
            </p:nvSpPr>
            <p:spPr>
              <a:xfrm>
                <a:off x="42321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F12A58BB-5AA3-ABC2-43FC-EC44F0B2980F}"/>
                  </a:ext>
                </a:extLst>
              </p:cNvPr>
              <p:cNvSpPr/>
              <p:nvPr/>
            </p:nvSpPr>
            <p:spPr>
              <a:xfrm>
                <a:off x="43482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D489D8B0-B8F1-D1BE-CFC3-B9E00F92A6E7}"/>
                  </a:ext>
                </a:extLst>
              </p:cNvPr>
              <p:cNvSpPr/>
              <p:nvPr/>
            </p:nvSpPr>
            <p:spPr>
              <a:xfrm>
                <a:off x="446424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C767782E-1E40-10F9-1761-28A75B4BF019}"/>
                  </a:ext>
                </a:extLst>
              </p:cNvPr>
              <p:cNvSpPr/>
              <p:nvPr/>
            </p:nvSpPr>
            <p:spPr>
              <a:xfrm>
                <a:off x="458027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A3A96E9B-5477-5B9D-B6C2-4563C79ECE70}"/>
                  </a:ext>
                </a:extLst>
              </p:cNvPr>
              <p:cNvSpPr/>
              <p:nvPr/>
            </p:nvSpPr>
            <p:spPr>
              <a:xfrm>
                <a:off x="5511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E58B232F-25F3-18C6-39F5-E45BA0490286}"/>
                  </a:ext>
                </a:extLst>
              </p:cNvPr>
              <p:cNvSpPr/>
              <p:nvPr/>
            </p:nvSpPr>
            <p:spPr>
              <a:xfrm>
                <a:off x="17115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85C46760-93CC-6ECA-3C11-5AC7729FF666}"/>
                  </a:ext>
                </a:extLst>
              </p:cNvPr>
              <p:cNvSpPr/>
              <p:nvPr/>
            </p:nvSpPr>
            <p:spPr>
              <a:xfrm>
                <a:off x="2871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0" name="Freeform: Shape 669">
                <a:extLst>
                  <a:ext uri="{FF2B5EF4-FFF2-40B4-BE49-F238E27FC236}">
                    <a16:creationId xmlns:a16="http://schemas.microsoft.com/office/drawing/2014/main" id="{AA90DB0A-D768-08A9-7D78-A0379F4A91CB}"/>
                  </a:ext>
                </a:extLst>
              </p:cNvPr>
              <p:cNvSpPr/>
              <p:nvPr/>
            </p:nvSpPr>
            <p:spPr>
              <a:xfrm>
                <a:off x="40320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1" name="Freeform: Shape 670">
                <a:extLst>
                  <a:ext uri="{FF2B5EF4-FFF2-40B4-BE49-F238E27FC236}">
                    <a16:creationId xmlns:a16="http://schemas.microsoft.com/office/drawing/2014/main" id="{4F0D62E6-01AE-C6A4-9818-26663661E2D1}"/>
                  </a:ext>
                </a:extLst>
              </p:cNvPr>
              <p:cNvSpPr/>
              <p:nvPr/>
            </p:nvSpPr>
            <p:spPr>
              <a:xfrm>
                <a:off x="51923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2" name="Freeform: Shape 671">
                <a:extLst>
                  <a:ext uri="{FF2B5EF4-FFF2-40B4-BE49-F238E27FC236}">
                    <a16:creationId xmlns:a16="http://schemas.microsoft.com/office/drawing/2014/main" id="{5197FF2C-DE64-3776-0CFD-5041288A67D6}"/>
                  </a:ext>
                </a:extLst>
              </p:cNvPr>
              <p:cNvSpPr/>
              <p:nvPr/>
            </p:nvSpPr>
            <p:spPr>
              <a:xfrm>
                <a:off x="63526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3" name="Freeform: Shape 672">
                <a:extLst>
                  <a:ext uri="{FF2B5EF4-FFF2-40B4-BE49-F238E27FC236}">
                    <a16:creationId xmlns:a16="http://schemas.microsoft.com/office/drawing/2014/main" id="{50C1D345-23C2-9703-2183-B0F5B3F9988B}"/>
                  </a:ext>
                </a:extLst>
              </p:cNvPr>
              <p:cNvSpPr/>
              <p:nvPr/>
            </p:nvSpPr>
            <p:spPr>
              <a:xfrm>
                <a:off x="7512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4" name="Freeform: Shape 673">
                <a:extLst>
                  <a:ext uri="{FF2B5EF4-FFF2-40B4-BE49-F238E27FC236}">
                    <a16:creationId xmlns:a16="http://schemas.microsoft.com/office/drawing/2014/main" id="{E09430AE-EFF5-8FFD-F7A0-A18703054516}"/>
                  </a:ext>
                </a:extLst>
              </p:cNvPr>
              <p:cNvSpPr/>
              <p:nvPr/>
            </p:nvSpPr>
            <p:spPr>
              <a:xfrm>
                <a:off x="8673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5" name="Freeform: Shape 674">
                <a:extLst>
                  <a:ext uri="{FF2B5EF4-FFF2-40B4-BE49-F238E27FC236}">
                    <a16:creationId xmlns:a16="http://schemas.microsoft.com/office/drawing/2014/main" id="{7C6264CB-7C1A-DF9B-0DA9-064F3E91D14E}"/>
                  </a:ext>
                </a:extLst>
              </p:cNvPr>
              <p:cNvSpPr/>
              <p:nvPr/>
            </p:nvSpPr>
            <p:spPr>
              <a:xfrm>
                <a:off x="98334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6" name="Freeform: Shape 675">
                <a:extLst>
                  <a:ext uri="{FF2B5EF4-FFF2-40B4-BE49-F238E27FC236}">
                    <a16:creationId xmlns:a16="http://schemas.microsoft.com/office/drawing/2014/main" id="{819A5F80-4087-FAAE-BCD6-29077413F4A4}"/>
                  </a:ext>
                </a:extLst>
              </p:cNvPr>
              <p:cNvSpPr/>
              <p:nvPr/>
            </p:nvSpPr>
            <p:spPr>
              <a:xfrm>
                <a:off x="10993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7" name="Freeform: Shape 676">
                <a:extLst>
                  <a:ext uri="{FF2B5EF4-FFF2-40B4-BE49-F238E27FC236}">
                    <a16:creationId xmlns:a16="http://schemas.microsoft.com/office/drawing/2014/main" id="{0ED6F123-5357-AF29-861D-10CA0B41F8C1}"/>
                  </a:ext>
                </a:extLst>
              </p:cNvPr>
              <p:cNvSpPr/>
              <p:nvPr/>
            </p:nvSpPr>
            <p:spPr>
              <a:xfrm>
                <a:off x="121541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8" name="Freeform: Shape 677">
                <a:extLst>
                  <a:ext uri="{FF2B5EF4-FFF2-40B4-BE49-F238E27FC236}">
                    <a16:creationId xmlns:a16="http://schemas.microsoft.com/office/drawing/2014/main" id="{955FF9A0-847C-EE0E-1882-625809CCCCDC}"/>
                  </a:ext>
                </a:extLst>
              </p:cNvPr>
              <p:cNvSpPr/>
              <p:nvPr/>
            </p:nvSpPr>
            <p:spPr>
              <a:xfrm>
                <a:off x="13314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9" name="Freeform: Shape 678">
                <a:extLst>
                  <a:ext uri="{FF2B5EF4-FFF2-40B4-BE49-F238E27FC236}">
                    <a16:creationId xmlns:a16="http://schemas.microsoft.com/office/drawing/2014/main" id="{536439D9-62BE-78F4-F510-04A725730697}"/>
                  </a:ext>
                </a:extLst>
              </p:cNvPr>
              <p:cNvSpPr/>
              <p:nvPr/>
            </p:nvSpPr>
            <p:spPr>
              <a:xfrm>
                <a:off x="144748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0" name="Freeform: Shape 679">
                <a:extLst>
                  <a:ext uri="{FF2B5EF4-FFF2-40B4-BE49-F238E27FC236}">
                    <a16:creationId xmlns:a16="http://schemas.microsoft.com/office/drawing/2014/main" id="{FE1E034D-1CB5-0241-271C-303DC0C9C806}"/>
                  </a:ext>
                </a:extLst>
              </p:cNvPr>
              <p:cNvSpPr/>
              <p:nvPr/>
            </p:nvSpPr>
            <p:spPr>
              <a:xfrm>
                <a:off x="15634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1" name="Freeform: Shape 680">
                <a:extLst>
                  <a:ext uri="{FF2B5EF4-FFF2-40B4-BE49-F238E27FC236}">
                    <a16:creationId xmlns:a16="http://schemas.microsoft.com/office/drawing/2014/main" id="{09721A2B-DF60-D3DF-554A-E2F1B6190767}"/>
                  </a:ext>
                </a:extLst>
              </p:cNvPr>
              <p:cNvSpPr/>
              <p:nvPr/>
            </p:nvSpPr>
            <p:spPr>
              <a:xfrm>
                <a:off x="16795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2" name="Freeform: Shape 681">
                <a:extLst>
                  <a:ext uri="{FF2B5EF4-FFF2-40B4-BE49-F238E27FC236}">
                    <a16:creationId xmlns:a16="http://schemas.microsoft.com/office/drawing/2014/main" id="{48140676-2C17-EBA0-B7B1-E0D879989068}"/>
                  </a:ext>
                </a:extLst>
              </p:cNvPr>
              <p:cNvSpPr/>
              <p:nvPr/>
            </p:nvSpPr>
            <p:spPr>
              <a:xfrm>
                <a:off x="17955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3" name="Freeform: Shape 682">
                <a:extLst>
                  <a:ext uri="{FF2B5EF4-FFF2-40B4-BE49-F238E27FC236}">
                    <a16:creationId xmlns:a16="http://schemas.microsoft.com/office/drawing/2014/main" id="{9928F4E3-DF9C-DA50-5E16-253033F7D8D8}"/>
                  </a:ext>
                </a:extLst>
              </p:cNvPr>
              <p:cNvSpPr/>
              <p:nvPr/>
            </p:nvSpPr>
            <p:spPr>
              <a:xfrm>
                <a:off x="191159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4" name="Freeform: Shape 683">
                <a:extLst>
                  <a:ext uri="{FF2B5EF4-FFF2-40B4-BE49-F238E27FC236}">
                    <a16:creationId xmlns:a16="http://schemas.microsoft.com/office/drawing/2014/main" id="{93C7694F-3471-BD18-1A97-64E5995DD177}"/>
                  </a:ext>
                </a:extLst>
              </p:cNvPr>
              <p:cNvSpPr/>
              <p:nvPr/>
            </p:nvSpPr>
            <p:spPr>
              <a:xfrm>
                <a:off x="20276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5" name="Freeform: Shape 684">
                <a:extLst>
                  <a:ext uri="{FF2B5EF4-FFF2-40B4-BE49-F238E27FC236}">
                    <a16:creationId xmlns:a16="http://schemas.microsoft.com/office/drawing/2014/main" id="{AA0401D0-6A79-6A2C-00A6-1D6A44857366}"/>
                  </a:ext>
                </a:extLst>
              </p:cNvPr>
              <p:cNvSpPr/>
              <p:nvPr/>
            </p:nvSpPr>
            <p:spPr>
              <a:xfrm>
                <a:off x="21436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6" name="Freeform: Shape 685">
                <a:extLst>
                  <a:ext uri="{FF2B5EF4-FFF2-40B4-BE49-F238E27FC236}">
                    <a16:creationId xmlns:a16="http://schemas.microsoft.com/office/drawing/2014/main" id="{BC767AA6-4CC7-287B-4B05-86AD59A22E46}"/>
                  </a:ext>
                </a:extLst>
              </p:cNvPr>
              <p:cNvSpPr/>
              <p:nvPr/>
            </p:nvSpPr>
            <p:spPr>
              <a:xfrm>
                <a:off x="225968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7" name="Freeform: Shape 686">
                <a:extLst>
                  <a:ext uri="{FF2B5EF4-FFF2-40B4-BE49-F238E27FC236}">
                    <a16:creationId xmlns:a16="http://schemas.microsoft.com/office/drawing/2014/main" id="{F1101ACA-0FE9-AFDB-A06E-CD0A0F59B971}"/>
                  </a:ext>
                </a:extLst>
              </p:cNvPr>
              <p:cNvSpPr/>
              <p:nvPr/>
            </p:nvSpPr>
            <p:spPr>
              <a:xfrm>
                <a:off x="237571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8" name="Freeform: Shape 687">
                <a:extLst>
                  <a:ext uri="{FF2B5EF4-FFF2-40B4-BE49-F238E27FC236}">
                    <a16:creationId xmlns:a16="http://schemas.microsoft.com/office/drawing/2014/main" id="{0B199AE5-7AA6-394E-D9B1-17585676BF6A}"/>
                  </a:ext>
                </a:extLst>
              </p:cNvPr>
              <p:cNvSpPr/>
              <p:nvPr/>
            </p:nvSpPr>
            <p:spPr>
              <a:xfrm>
                <a:off x="24917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9" name="Freeform: Shape 688">
                <a:extLst>
                  <a:ext uri="{FF2B5EF4-FFF2-40B4-BE49-F238E27FC236}">
                    <a16:creationId xmlns:a16="http://schemas.microsoft.com/office/drawing/2014/main" id="{B9739D6A-61CA-FAD5-EF52-D0CE8B81562D}"/>
                  </a:ext>
                </a:extLst>
              </p:cNvPr>
              <p:cNvSpPr/>
              <p:nvPr/>
            </p:nvSpPr>
            <p:spPr>
              <a:xfrm>
                <a:off x="26077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0" name="Freeform: Shape 689">
                <a:extLst>
                  <a:ext uri="{FF2B5EF4-FFF2-40B4-BE49-F238E27FC236}">
                    <a16:creationId xmlns:a16="http://schemas.microsoft.com/office/drawing/2014/main" id="{5F116FBA-47F3-9008-8626-3001848FC57A}"/>
                  </a:ext>
                </a:extLst>
              </p:cNvPr>
              <p:cNvSpPr/>
              <p:nvPr/>
            </p:nvSpPr>
            <p:spPr>
              <a:xfrm>
                <a:off x="272379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1" name="Freeform: Shape 690">
                <a:extLst>
                  <a:ext uri="{FF2B5EF4-FFF2-40B4-BE49-F238E27FC236}">
                    <a16:creationId xmlns:a16="http://schemas.microsoft.com/office/drawing/2014/main" id="{1FEDFEF7-D26A-AD74-1A52-3EE459344AA2}"/>
                  </a:ext>
                </a:extLst>
              </p:cNvPr>
              <p:cNvSpPr/>
              <p:nvPr/>
            </p:nvSpPr>
            <p:spPr>
              <a:xfrm>
                <a:off x="28398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2" name="Freeform: Shape 691">
                <a:extLst>
                  <a:ext uri="{FF2B5EF4-FFF2-40B4-BE49-F238E27FC236}">
                    <a16:creationId xmlns:a16="http://schemas.microsoft.com/office/drawing/2014/main" id="{C16C7A14-1532-0B44-1900-BF6EBBE79863}"/>
                  </a:ext>
                </a:extLst>
              </p:cNvPr>
              <p:cNvSpPr/>
              <p:nvPr/>
            </p:nvSpPr>
            <p:spPr>
              <a:xfrm>
                <a:off x="29558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3" name="Freeform: Shape 692">
                <a:extLst>
                  <a:ext uri="{FF2B5EF4-FFF2-40B4-BE49-F238E27FC236}">
                    <a16:creationId xmlns:a16="http://schemas.microsoft.com/office/drawing/2014/main" id="{217AB8CB-9DAC-B061-8BFA-91A7C5C1C1F5}"/>
                  </a:ext>
                </a:extLst>
              </p:cNvPr>
              <p:cNvSpPr/>
              <p:nvPr/>
            </p:nvSpPr>
            <p:spPr>
              <a:xfrm>
                <a:off x="307189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4" name="Freeform: Shape 693">
                <a:extLst>
                  <a:ext uri="{FF2B5EF4-FFF2-40B4-BE49-F238E27FC236}">
                    <a16:creationId xmlns:a16="http://schemas.microsoft.com/office/drawing/2014/main" id="{27048416-FB46-2772-BCEC-36307FD829BB}"/>
                  </a:ext>
                </a:extLst>
              </p:cNvPr>
              <p:cNvSpPr/>
              <p:nvPr/>
            </p:nvSpPr>
            <p:spPr>
              <a:xfrm>
                <a:off x="318791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5" name="Freeform: Shape 694">
                <a:extLst>
                  <a:ext uri="{FF2B5EF4-FFF2-40B4-BE49-F238E27FC236}">
                    <a16:creationId xmlns:a16="http://schemas.microsoft.com/office/drawing/2014/main" id="{CA7EA856-F6F4-0881-5931-CF953DE3C8F6}"/>
                  </a:ext>
                </a:extLst>
              </p:cNvPr>
              <p:cNvSpPr/>
              <p:nvPr/>
            </p:nvSpPr>
            <p:spPr>
              <a:xfrm>
                <a:off x="33039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6" name="Freeform: Shape 695">
                <a:extLst>
                  <a:ext uri="{FF2B5EF4-FFF2-40B4-BE49-F238E27FC236}">
                    <a16:creationId xmlns:a16="http://schemas.microsoft.com/office/drawing/2014/main" id="{780D2D5E-7818-3371-9EF5-C20C39471CB1}"/>
                  </a:ext>
                </a:extLst>
              </p:cNvPr>
              <p:cNvSpPr/>
              <p:nvPr/>
            </p:nvSpPr>
            <p:spPr>
              <a:xfrm>
                <a:off x="341997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7" name="Freeform: Shape 696">
                <a:extLst>
                  <a:ext uri="{FF2B5EF4-FFF2-40B4-BE49-F238E27FC236}">
                    <a16:creationId xmlns:a16="http://schemas.microsoft.com/office/drawing/2014/main" id="{E225883A-C03C-1973-BDA7-99A6ACDC9521}"/>
                  </a:ext>
                </a:extLst>
              </p:cNvPr>
              <p:cNvSpPr/>
              <p:nvPr/>
            </p:nvSpPr>
            <p:spPr>
              <a:xfrm>
                <a:off x="35360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8" name="Freeform: Shape 697">
                <a:extLst>
                  <a:ext uri="{FF2B5EF4-FFF2-40B4-BE49-F238E27FC236}">
                    <a16:creationId xmlns:a16="http://schemas.microsoft.com/office/drawing/2014/main" id="{383500B9-108A-76D5-7AC8-0BA6A9BB5A63}"/>
                  </a:ext>
                </a:extLst>
              </p:cNvPr>
              <p:cNvSpPr/>
              <p:nvPr/>
            </p:nvSpPr>
            <p:spPr>
              <a:xfrm>
                <a:off x="36520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9" name="Freeform: Shape 698">
                <a:extLst>
                  <a:ext uri="{FF2B5EF4-FFF2-40B4-BE49-F238E27FC236}">
                    <a16:creationId xmlns:a16="http://schemas.microsoft.com/office/drawing/2014/main" id="{20F8C335-CAAD-BB9B-DECF-8B16864CA6C0}"/>
                  </a:ext>
                </a:extLst>
              </p:cNvPr>
              <p:cNvSpPr/>
              <p:nvPr/>
            </p:nvSpPr>
            <p:spPr>
              <a:xfrm>
                <a:off x="37680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0" name="Freeform: Shape 699">
                <a:extLst>
                  <a:ext uri="{FF2B5EF4-FFF2-40B4-BE49-F238E27FC236}">
                    <a16:creationId xmlns:a16="http://schemas.microsoft.com/office/drawing/2014/main" id="{F912F324-2D10-7DD3-92A3-BBB758B403F7}"/>
                  </a:ext>
                </a:extLst>
              </p:cNvPr>
              <p:cNvSpPr/>
              <p:nvPr/>
            </p:nvSpPr>
            <p:spPr>
              <a:xfrm>
                <a:off x="38840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1" name="Freeform: Shape 700">
                <a:extLst>
                  <a:ext uri="{FF2B5EF4-FFF2-40B4-BE49-F238E27FC236}">
                    <a16:creationId xmlns:a16="http://schemas.microsoft.com/office/drawing/2014/main" id="{83A46ED7-13FC-6D9F-9303-537649CDD6DA}"/>
                  </a:ext>
                </a:extLst>
              </p:cNvPr>
              <p:cNvSpPr/>
              <p:nvPr/>
            </p:nvSpPr>
            <p:spPr>
              <a:xfrm>
                <a:off x="400012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2" name="Freeform: Shape 701">
                <a:extLst>
                  <a:ext uri="{FF2B5EF4-FFF2-40B4-BE49-F238E27FC236}">
                    <a16:creationId xmlns:a16="http://schemas.microsoft.com/office/drawing/2014/main" id="{188D5730-D3CE-4554-3805-A6A8F1AC0F91}"/>
                  </a:ext>
                </a:extLst>
              </p:cNvPr>
              <p:cNvSpPr/>
              <p:nvPr/>
            </p:nvSpPr>
            <p:spPr>
              <a:xfrm>
                <a:off x="41161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3" name="Freeform: Shape 702">
                <a:extLst>
                  <a:ext uri="{FF2B5EF4-FFF2-40B4-BE49-F238E27FC236}">
                    <a16:creationId xmlns:a16="http://schemas.microsoft.com/office/drawing/2014/main" id="{472359AA-7C7A-127C-E6D4-EDCB3CEC3C9E}"/>
                  </a:ext>
                </a:extLst>
              </p:cNvPr>
              <p:cNvSpPr/>
              <p:nvPr/>
            </p:nvSpPr>
            <p:spPr>
              <a:xfrm>
                <a:off x="42321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4" name="Freeform: Shape 703">
                <a:extLst>
                  <a:ext uri="{FF2B5EF4-FFF2-40B4-BE49-F238E27FC236}">
                    <a16:creationId xmlns:a16="http://schemas.microsoft.com/office/drawing/2014/main" id="{2AFAF222-6E59-38F1-EC5C-178800A87EED}"/>
                  </a:ext>
                </a:extLst>
              </p:cNvPr>
              <p:cNvSpPr/>
              <p:nvPr/>
            </p:nvSpPr>
            <p:spPr>
              <a:xfrm>
                <a:off x="43482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5" name="Freeform: Shape 704">
                <a:extLst>
                  <a:ext uri="{FF2B5EF4-FFF2-40B4-BE49-F238E27FC236}">
                    <a16:creationId xmlns:a16="http://schemas.microsoft.com/office/drawing/2014/main" id="{00C8DD37-803B-5DA7-F08E-45591B8DDC0F}"/>
                  </a:ext>
                </a:extLst>
              </p:cNvPr>
              <p:cNvSpPr/>
              <p:nvPr/>
            </p:nvSpPr>
            <p:spPr>
              <a:xfrm>
                <a:off x="446424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6" name="Freeform: Shape 705">
                <a:extLst>
                  <a:ext uri="{FF2B5EF4-FFF2-40B4-BE49-F238E27FC236}">
                    <a16:creationId xmlns:a16="http://schemas.microsoft.com/office/drawing/2014/main" id="{58914EA3-1777-8D05-B3F1-4DBA73D92581}"/>
                  </a:ext>
                </a:extLst>
              </p:cNvPr>
              <p:cNvSpPr/>
              <p:nvPr/>
            </p:nvSpPr>
            <p:spPr>
              <a:xfrm>
                <a:off x="458027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7" name="Freeform: Shape 706">
                <a:extLst>
                  <a:ext uri="{FF2B5EF4-FFF2-40B4-BE49-F238E27FC236}">
                    <a16:creationId xmlns:a16="http://schemas.microsoft.com/office/drawing/2014/main" id="{9DC543D9-37D9-7542-3ABD-204B12F36F24}"/>
                  </a:ext>
                </a:extLst>
              </p:cNvPr>
              <p:cNvSpPr/>
              <p:nvPr/>
            </p:nvSpPr>
            <p:spPr>
              <a:xfrm>
                <a:off x="5511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8" name="Freeform: Shape 707">
                <a:extLst>
                  <a:ext uri="{FF2B5EF4-FFF2-40B4-BE49-F238E27FC236}">
                    <a16:creationId xmlns:a16="http://schemas.microsoft.com/office/drawing/2014/main" id="{9A4D197F-8BB2-1FFD-0E8A-F8D34139E334}"/>
                  </a:ext>
                </a:extLst>
              </p:cNvPr>
              <p:cNvSpPr/>
              <p:nvPr/>
            </p:nvSpPr>
            <p:spPr>
              <a:xfrm>
                <a:off x="17115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9" name="Freeform: Shape 708">
                <a:extLst>
                  <a:ext uri="{FF2B5EF4-FFF2-40B4-BE49-F238E27FC236}">
                    <a16:creationId xmlns:a16="http://schemas.microsoft.com/office/drawing/2014/main" id="{E76EBAC2-079B-9514-6276-D61B629A1B81}"/>
                  </a:ext>
                </a:extLst>
              </p:cNvPr>
              <p:cNvSpPr/>
              <p:nvPr/>
            </p:nvSpPr>
            <p:spPr>
              <a:xfrm>
                <a:off x="2871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0" name="Freeform: Shape 709">
                <a:extLst>
                  <a:ext uri="{FF2B5EF4-FFF2-40B4-BE49-F238E27FC236}">
                    <a16:creationId xmlns:a16="http://schemas.microsoft.com/office/drawing/2014/main" id="{D16D48CC-3138-D8C4-C169-F92942D74619}"/>
                  </a:ext>
                </a:extLst>
              </p:cNvPr>
              <p:cNvSpPr/>
              <p:nvPr/>
            </p:nvSpPr>
            <p:spPr>
              <a:xfrm>
                <a:off x="40320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1" name="Freeform: Shape 710">
                <a:extLst>
                  <a:ext uri="{FF2B5EF4-FFF2-40B4-BE49-F238E27FC236}">
                    <a16:creationId xmlns:a16="http://schemas.microsoft.com/office/drawing/2014/main" id="{980EAB26-48C0-F35C-4055-85A220A5B8C2}"/>
                  </a:ext>
                </a:extLst>
              </p:cNvPr>
              <p:cNvSpPr/>
              <p:nvPr/>
            </p:nvSpPr>
            <p:spPr>
              <a:xfrm>
                <a:off x="51923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2" name="Freeform: Shape 711">
                <a:extLst>
                  <a:ext uri="{FF2B5EF4-FFF2-40B4-BE49-F238E27FC236}">
                    <a16:creationId xmlns:a16="http://schemas.microsoft.com/office/drawing/2014/main" id="{DAD06D40-91E5-8F7C-A5A4-2A19B8214DEB}"/>
                  </a:ext>
                </a:extLst>
              </p:cNvPr>
              <p:cNvSpPr/>
              <p:nvPr/>
            </p:nvSpPr>
            <p:spPr>
              <a:xfrm>
                <a:off x="63526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3" name="Freeform: Shape 712">
                <a:extLst>
                  <a:ext uri="{FF2B5EF4-FFF2-40B4-BE49-F238E27FC236}">
                    <a16:creationId xmlns:a16="http://schemas.microsoft.com/office/drawing/2014/main" id="{85A7A921-DB7D-0619-8866-E1E5117075BC}"/>
                  </a:ext>
                </a:extLst>
              </p:cNvPr>
              <p:cNvSpPr/>
              <p:nvPr/>
            </p:nvSpPr>
            <p:spPr>
              <a:xfrm>
                <a:off x="7512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4" name="Freeform: Shape 713">
                <a:extLst>
                  <a:ext uri="{FF2B5EF4-FFF2-40B4-BE49-F238E27FC236}">
                    <a16:creationId xmlns:a16="http://schemas.microsoft.com/office/drawing/2014/main" id="{B547BACC-A73E-FD5E-2758-7DBDDFF7F499}"/>
                  </a:ext>
                </a:extLst>
              </p:cNvPr>
              <p:cNvSpPr/>
              <p:nvPr/>
            </p:nvSpPr>
            <p:spPr>
              <a:xfrm>
                <a:off x="8673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5" name="Freeform: Shape 714">
                <a:extLst>
                  <a:ext uri="{FF2B5EF4-FFF2-40B4-BE49-F238E27FC236}">
                    <a16:creationId xmlns:a16="http://schemas.microsoft.com/office/drawing/2014/main" id="{FF9B4520-05D8-7429-D05C-C506C969F000}"/>
                  </a:ext>
                </a:extLst>
              </p:cNvPr>
              <p:cNvSpPr/>
              <p:nvPr/>
            </p:nvSpPr>
            <p:spPr>
              <a:xfrm>
                <a:off x="98334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6" name="Freeform: Shape 715">
                <a:extLst>
                  <a:ext uri="{FF2B5EF4-FFF2-40B4-BE49-F238E27FC236}">
                    <a16:creationId xmlns:a16="http://schemas.microsoft.com/office/drawing/2014/main" id="{0CAA1E66-E7BA-062D-1FF4-5E0D14F1C0C5}"/>
                  </a:ext>
                </a:extLst>
              </p:cNvPr>
              <p:cNvSpPr/>
              <p:nvPr/>
            </p:nvSpPr>
            <p:spPr>
              <a:xfrm>
                <a:off x="10993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7" name="Freeform: Shape 716">
                <a:extLst>
                  <a:ext uri="{FF2B5EF4-FFF2-40B4-BE49-F238E27FC236}">
                    <a16:creationId xmlns:a16="http://schemas.microsoft.com/office/drawing/2014/main" id="{F9AE28ED-C1AF-1D12-8F39-DF3029E6D0FE}"/>
                  </a:ext>
                </a:extLst>
              </p:cNvPr>
              <p:cNvSpPr/>
              <p:nvPr/>
            </p:nvSpPr>
            <p:spPr>
              <a:xfrm>
                <a:off x="121541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8" name="Freeform: Shape 717">
                <a:extLst>
                  <a:ext uri="{FF2B5EF4-FFF2-40B4-BE49-F238E27FC236}">
                    <a16:creationId xmlns:a16="http://schemas.microsoft.com/office/drawing/2014/main" id="{2CF2E629-9882-86BE-9830-06EDA2C49DB3}"/>
                  </a:ext>
                </a:extLst>
              </p:cNvPr>
              <p:cNvSpPr/>
              <p:nvPr/>
            </p:nvSpPr>
            <p:spPr>
              <a:xfrm>
                <a:off x="13314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9" name="Freeform: Shape 718">
                <a:extLst>
                  <a:ext uri="{FF2B5EF4-FFF2-40B4-BE49-F238E27FC236}">
                    <a16:creationId xmlns:a16="http://schemas.microsoft.com/office/drawing/2014/main" id="{CC31C11E-2948-E99A-00C1-1099D1FDB667}"/>
                  </a:ext>
                </a:extLst>
              </p:cNvPr>
              <p:cNvSpPr/>
              <p:nvPr/>
            </p:nvSpPr>
            <p:spPr>
              <a:xfrm>
                <a:off x="144748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0" name="Freeform: Shape 719">
                <a:extLst>
                  <a:ext uri="{FF2B5EF4-FFF2-40B4-BE49-F238E27FC236}">
                    <a16:creationId xmlns:a16="http://schemas.microsoft.com/office/drawing/2014/main" id="{79580439-314C-5BA7-2B07-994899237B2A}"/>
                  </a:ext>
                </a:extLst>
              </p:cNvPr>
              <p:cNvSpPr/>
              <p:nvPr/>
            </p:nvSpPr>
            <p:spPr>
              <a:xfrm>
                <a:off x="15634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1" name="Freeform: Shape 720">
                <a:extLst>
                  <a:ext uri="{FF2B5EF4-FFF2-40B4-BE49-F238E27FC236}">
                    <a16:creationId xmlns:a16="http://schemas.microsoft.com/office/drawing/2014/main" id="{D466C3D2-916B-4ABF-32DC-DE6390759599}"/>
                  </a:ext>
                </a:extLst>
              </p:cNvPr>
              <p:cNvSpPr/>
              <p:nvPr/>
            </p:nvSpPr>
            <p:spPr>
              <a:xfrm>
                <a:off x="16795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2" name="Freeform: Shape 721">
                <a:extLst>
                  <a:ext uri="{FF2B5EF4-FFF2-40B4-BE49-F238E27FC236}">
                    <a16:creationId xmlns:a16="http://schemas.microsoft.com/office/drawing/2014/main" id="{D2195CEC-1FB9-1C44-5474-CC2CDCAB54B1}"/>
                  </a:ext>
                </a:extLst>
              </p:cNvPr>
              <p:cNvSpPr/>
              <p:nvPr/>
            </p:nvSpPr>
            <p:spPr>
              <a:xfrm>
                <a:off x="17955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3" name="Freeform: Shape 722">
                <a:extLst>
                  <a:ext uri="{FF2B5EF4-FFF2-40B4-BE49-F238E27FC236}">
                    <a16:creationId xmlns:a16="http://schemas.microsoft.com/office/drawing/2014/main" id="{AF77322C-F36C-AD5F-F417-BC229D754241}"/>
                  </a:ext>
                </a:extLst>
              </p:cNvPr>
              <p:cNvSpPr/>
              <p:nvPr/>
            </p:nvSpPr>
            <p:spPr>
              <a:xfrm>
                <a:off x="191159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4" name="Freeform: Shape 723">
                <a:extLst>
                  <a:ext uri="{FF2B5EF4-FFF2-40B4-BE49-F238E27FC236}">
                    <a16:creationId xmlns:a16="http://schemas.microsoft.com/office/drawing/2014/main" id="{17FB2BBA-EF55-86A4-390D-4B0CD96CDF8D}"/>
                  </a:ext>
                </a:extLst>
              </p:cNvPr>
              <p:cNvSpPr/>
              <p:nvPr/>
            </p:nvSpPr>
            <p:spPr>
              <a:xfrm>
                <a:off x="20276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5" name="Freeform: Shape 724">
                <a:extLst>
                  <a:ext uri="{FF2B5EF4-FFF2-40B4-BE49-F238E27FC236}">
                    <a16:creationId xmlns:a16="http://schemas.microsoft.com/office/drawing/2014/main" id="{CB1EC47E-6FD1-1D2C-A770-E3B3F602A21D}"/>
                  </a:ext>
                </a:extLst>
              </p:cNvPr>
              <p:cNvSpPr/>
              <p:nvPr/>
            </p:nvSpPr>
            <p:spPr>
              <a:xfrm>
                <a:off x="21436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6" name="Freeform: Shape 725">
                <a:extLst>
                  <a:ext uri="{FF2B5EF4-FFF2-40B4-BE49-F238E27FC236}">
                    <a16:creationId xmlns:a16="http://schemas.microsoft.com/office/drawing/2014/main" id="{371C5260-F7DD-AA57-EEBB-41AECCEFCC0C}"/>
                  </a:ext>
                </a:extLst>
              </p:cNvPr>
              <p:cNvSpPr/>
              <p:nvPr/>
            </p:nvSpPr>
            <p:spPr>
              <a:xfrm>
                <a:off x="225968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7" name="Freeform: Shape 726">
                <a:extLst>
                  <a:ext uri="{FF2B5EF4-FFF2-40B4-BE49-F238E27FC236}">
                    <a16:creationId xmlns:a16="http://schemas.microsoft.com/office/drawing/2014/main" id="{C25246DB-7ECF-11FD-D6FE-5F58E7EE1893}"/>
                  </a:ext>
                </a:extLst>
              </p:cNvPr>
              <p:cNvSpPr/>
              <p:nvPr/>
            </p:nvSpPr>
            <p:spPr>
              <a:xfrm>
                <a:off x="237571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8" name="Freeform: Shape 727">
                <a:extLst>
                  <a:ext uri="{FF2B5EF4-FFF2-40B4-BE49-F238E27FC236}">
                    <a16:creationId xmlns:a16="http://schemas.microsoft.com/office/drawing/2014/main" id="{873EF47E-3DE9-A55B-B1EB-1334B8AF7CDA}"/>
                  </a:ext>
                </a:extLst>
              </p:cNvPr>
              <p:cNvSpPr/>
              <p:nvPr/>
            </p:nvSpPr>
            <p:spPr>
              <a:xfrm>
                <a:off x="24917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9" name="Freeform: Shape 728">
                <a:extLst>
                  <a:ext uri="{FF2B5EF4-FFF2-40B4-BE49-F238E27FC236}">
                    <a16:creationId xmlns:a16="http://schemas.microsoft.com/office/drawing/2014/main" id="{912E3C0A-5D28-09F8-84ED-35F5E1E759C3}"/>
                  </a:ext>
                </a:extLst>
              </p:cNvPr>
              <p:cNvSpPr/>
              <p:nvPr/>
            </p:nvSpPr>
            <p:spPr>
              <a:xfrm>
                <a:off x="26077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0" name="Freeform: Shape 729">
                <a:extLst>
                  <a:ext uri="{FF2B5EF4-FFF2-40B4-BE49-F238E27FC236}">
                    <a16:creationId xmlns:a16="http://schemas.microsoft.com/office/drawing/2014/main" id="{A2A6FF40-FB7D-F225-9E4D-E4CF531ACA68}"/>
                  </a:ext>
                </a:extLst>
              </p:cNvPr>
              <p:cNvSpPr/>
              <p:nvPr/>
            </p:nvSpPr>
            <p:spPr>
              <a:xfrm>
                <a:off x="272379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1" name="Freeform: Shape 730">
                <a:extLst>
                  <a:ext uri="{FF2B5EF4-FFF2-40B4-BE49-F238E27FC236}">
                    <a16:creationId xmlns:a16="http://schemas.microsoft.com/office/drawing/2014/main" id="{07F54463-D834-DFF9-93E6-2198AFE2E778}"/>
                  </a:ext>
                </a:extLst>
              </p:cNvPr>
              <p:cNvSpPr/>
              <p:nvPr/>
            </p:nvSpPr>
            <p:spPr>
              <a:xfrm>
                <a:off x="28398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2" name="Freeform: Shape 731">
                <a:extLst>
                  <a:ext uri="{FF2B5EF4-FFF2-40B4-BE49-F238E27FC236}">
                    <a16:creationId xmlns:a16="http://schemas.microsoft.com/office/drawing/2014/main" id="{86CCE592-DBBD-C585-251D-A73996DEBC3E}"/>
                  </a:ext>
                </a:extLst>
              </p:cNvPr>
              <p:cNvSpPr/>
              <p:nvPr/>
            </p:nvSpPr>
            <p:spPr>
              <a:xfrm>
                <a:off x="29558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3" name="Freeform: Shape 732">
                <a:extLst>
                  <a:ext uri="{FF2B5EF4-FFF2-40B4-BE49-F238E27FC236}">
                    <a16:creationId xmlns:a16="http://schemas.microsoft.com/office/drawing/2014/main" id="{745E45FE-8C95-125C-F3AD-B37FD7320F15}"/>
                  </a:ext>
                </a:extLst>
              </p:cNvPr>
              <p:cNvSpPr/>
              <p:nvPr/>
            </p:nvSpPr>
            <p:spPr>
              <a:xfrm>
                <a:off x="307189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4" name="Freeform: Shape 733">
                <a:extLst>
                  <a:ext uri="{FF2B5EF4-FFF2-40B4-BE49-F238E27FC236}">
                    <a16:creationId xmlns:a16="http://schemas.microsoft.com/office/drawing/2014/main" id="{28EC0698-1BC8-08F5-5F45-3CE393E2F6F4}"/>
                  </a:ext>
                </a:extLst>
              </p:cNvPr>
              <p:cNvSpPr/>
              <p:nvPr/>
            </p:nvSpPr>
            <p:spPr>
              <a:xfrm>
                <a:off x="318791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5" name="Freeform: Shape 734">
                <a:extLst>
                  <a:ext uri="{FF2B5EF4-FFF2-40B4-BE49-F238E27FC236}">
                    <a16:creationId xmlns:a16="http://schemas.microsoft.com/office/drawing/2014/main" id="{FE087C40-64A4-360C-2C86-F89641F4ACBF}"/>
                  </a:ext>
                </a:extLst>
              </p:cNvPr>
              <p:cNvSpPr/>
              <p:nvPr/>
            </p:nvSpPr>
            <p:spPr>
              <a:xfrm>
                <a:off x="33039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6" name="Freeform: Shape 735">
                <a:extLst>
                  <a:ext uri="{FF2B5EF4-FFF2-40B4-BE49-F238E27FC236}">
                    <a16:creationId xmlns:a16="http://schemas.microsoft.com/office/drawing/2014/main" id="{26FA4524-8369-1157-76B7-934CFC3D70BE}"/>
                  </a:ext>
                </a:extLst>
              </p:cNvPr>
              <p:cNvSpPr/>
              <p:nvPr/>
            </p:nvSpPr>
            <p:spPr>
              <a:xfrm>
                <a:off x="341997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7" name="Freeform: Shape 736">
                <a:extLst>
                  <a:ext uri="{FF2B5EF4-FFF2-40B4-BE49-F238E27FC236}">
                    <a16:creationId xmlns:a16="http://schemas.microsoft.com/office/drawing/2014/main" id="{362E9F46-0696-DD85-B1E2-A3F3D217BD47}"/>
                  </a:ext>
                </a:extLst>
              </p:cNvPr>
              <p:cNvSpPr/>
              <p:nvPr/>
            </p:nvSpPr>
            <p:spPr>
              <a:xfrm>
                <a:off x="35360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8" name="Freeform: Shape 737">
                <a:extLst>
                  <a:ext uri="{FF2B5EF4-FFF2-40B4-BE49-F238E27FC236}">
                    <a16:creationId xmlns:a16="http://schemas.microsoft.com/office/drawing/2014/main" id="{EE30A625-202E-53A7-0232-88E6B7EE67CE}"/>
                  </a:ext>
                </a:extLst>
              </p:cNvPr>
              <p:cNvSpPr/>
              <p:nvPr/>
            </p:nvSpPr>
            <p:spPr>
              <a:xfrm>
                <a:off x="36520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9" name="Freeform: Shape 738">
                <a:extLst>
                  <a:ext uri="{FF2B5EF4-FFF2-40B4-BE49-F238E27FC236}">
                    <a16:creationId xmlns:a16="http://schemas.microsoft.com/office/drawing/2014/main" id="{A54E17AB-49D9-E117-15A5-4FEABEA44BE9}"/>
                  </a:ext>
                </a:extLst>
              </p:cNvPr>
              <p:cNvSpPr/>
              <p:nvPr/>
            </p:nvSpPr>
            <p:spPr>
              <a:xfrm>
                <a:off x="37680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0" name="Freeform: Shape 739">
                <a:extLst>
                  <a:ext uri="{FF2B5EF4-FFF2-40B4-BE49-F238E27FC236}">
                    <a16:creationId xmlns:a16="http://schemas.microsoft.com/office/drawing/2014/main" id="{C3B274D8-666A-A10B-5873-2E26ED314F74}"/>
                  </a:ext>
                </a:extLst>
              </p:cNvPr>
              <p:cNvSpPr/>
              <p:nvPr/>
            </p:nvSpPr>
            <p:spPr>
              <a:xfrm>
                <a:off x="38840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1" name="Freeform: Shape 740">
                <a:extLst>
                  <a:ext uri="{FF2B5EF4-FFF2-40B4-BE49-F238E27FC236}">
                    <a16:creationId xmlns:a16="http://schemas.microsoft.com/office/drawing/2014/main" id="{CF49C2D0-D357-7F2F-5FAC-BD5B7640F69A}"/>
                  </a:ext>
                </a:extLst>
              </p:cNvPr>
              <p:cNvSpPr/>
              <p:nvPr/>
            </p:nvSpPr>
            <p:spPr>
              <a:xfrm>
                <a:off x="400012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2" name="Freeform: Shape 741">
                <a:extLst>
                  <a:ext uri="{FF2B5EF4-FFF2-40B4-BE49-F238E27FC236}">
                    <a16:creationId xmlns:a16="http://schemas.microsoft.com/office/drawing/2014/main" id="{B408B930-F375-FC25-052B-F8F5EF322046}"/>
                  </a:ext>
                </a:extLst>
              </p:cNvPr>
              <p:cNvSpPr/>
              <p:nvPr/>
            </p:nvSpPr>
            <p:spPr>
              <a:xfrm>
                <a:off x="41161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3" name="Freeform: Shape 742">
                <a:extLst>
                  <a:ext uri="{FF2B5EF4-FFF2-40B4-BE49-F238E27FC236}">
                    <a16:creationId xmlns:a16="http://schemas.microsoft.com/office/drawing/2014/main" id="{113E750B-E7CD-43E2-DB7B-6C035EB4A3F8}"/>
                  </a:ext>
                </a:extLst>
              </p:cNvPr>
              <p:cNvSpPr/>
              <p:nvPr/>
            </p:nvSpPr>
            <p:spPr>
              <a:xfrm>
                <a:off x="42321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4" name="Freeform: Shape 743">
                <a:extLst>
                  <a:ext uri="{FF2B5EF4-FFF2-40B4-BE49-F238E27FC236}">
                    <a16:creationId xmlns:a16="http://schemas.microsoft.com/office/drawing/2014/main" id="{E7EFC03E-390E-8BE6-036D-EAD84E86EED1}"/>
                  </a:ext>
                </a:extLst>
              </p:cNvPr>
              <p:cNvSpPr/>
              <p:nvPr/>
            </p:nvSpPr>
            <p:spPr>
              <a:xfrm>
                <a:off x="43482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5" name="Freeform: Shape 744">
                <a:extLst>
                  <a:ext uri="{FF2B5EF4-FFF2-40B4-BE49-F238E27FC236}">
                    <a16:creationId xmlns:a16="http://schemas.microsoft.com/office/drawing/2014/main" id="{A8103523-8313-4C82-7ADA-7F8F0C4CCB5D}"/>
                  </a:ext>
                </a:extLst>
              </p:cNvPr>
              <p:cNvSpPr/>
              <p:nvPr/>
            </p:nvSpPr>
            <p:spPr>
              <a:xfrm>
                <a:off x="446424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6" name="Freeform: Shape 745">
                <a:extLst>
                  <a:ext uri="{FF2B5EF4-FFF2-40B4-BE49-F238E27FC236}">
                    <a16:creationId xmlns:a16="http://schemas.microsoft.com/office/drawing/2014/main" id="{3A25F86C-E624-CA86-C3C3-938C2E433485}"/>
                  </a:ext>
                </a:extLst>
              </p:cNvPr>
              <p:cNvSpPr/>
              <p:nvPr/>
            </p:nvSpPr>
            <p:spPr>
              <a:xfrm>
                <a:off x="458027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7" name="Freeform: Shape 746">
                <a:extLst>
                  <a:ext uri="{FF2B5EF4-FFF2-40B4-BE49-F238E27FC236}">
                    <a16:creationId xmlns:a16="http://schemas.microsoft.com/office/drawing/2014/main" id="{F830091D-BA38-E1A5-CBC5-B29C1B0158E5}"/>
                  </a:ext>
                </a:extLst>
              </p:cNvPr>
              <p:cNvSpPr/>
              <p:nvPr/>
            </p:nvSpPr>
            <p:spPr>
              <a:xfrm>
                <a:off x="5511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8" name="Freeform: Shape 747">
                <a:extLst>
                  <a:ext uri="{FF2B5EF4-FFF2-40B4-BE49-F238E27FC236}">
                    <a16:creationId xmlns:a16="http://schemas.microsoft.com/office/drawing/2014/main" id="{5109527E-2BAB-F73D-BA90-FE26BE9357DE}"/>
                  </a:ext>
                </a:extLst>
              </p:cNvPr>
              <p:cNvSpPr/>
              <p:nvPr/>
            </p:nvSpPr>
            <p:spPr>
              <a:xfrm>
                <a:off x="17115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9" name="Freeform: Shape 748">
                <a:extLst>
                  <a:ext uri="{FF2B5EF4-FFF2-40B4-BE49-F238E27FC236}">
                    <a16:creationId xmlns:a16="http://schemas.microsoft.com/office/drawing/2014/main" id="{3FC55DCB-805E-3DE9-0F6A-3E8839179FC5}"/>
                  </a:ext>
                </a:extLst>
              </p:cNvPr>
              <p:cNvSpPr/>
              <p:nvPr/>
            </p:nvSpPr>
            <p:spPr>
              <a:xfrm>
                <a:off x="2871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0" name="Freeform: Shape 749">
                <a:extLst>
                  <a:ext uri="{FF2B5EF4-FFF2-40B4-BE49-F238E27FC236}">
                    <a16:creationId xmlns:a16="http://schemas.microsoft.com/office/drawing/2014/main" id="{51EEAF9D-17E9-CA4E-5EC4-BC1171746513}"/>
                  </a:ext>
                </a:extLst>
              </p:cNvPr>
              <p:cNvSpPr/>
              <p:nvPr/>
            </p:nvSpPr>
            <p:spPr>
              <a:xfrm>
                <a:off x="40320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1" name="Freeform: Shape 750">
                <a:extLst>
                  <a:ext uri="{FF2B5EF4-FFF2-40B4-BE49-F238E27FC236}">
                    <a16:creationId xmlns:a16="http://schemas.microsoft.com/office/drawing/2014/main" id="{E8015DB7-D622-3AD1-702B-9EF38ACE29AD}"/>
                  </a:ext>
                </a:extLst>
              </p:cNvPr>
              <p:cNvSpPr/>
              <p:nvPr/>
            </p:nvSpPr>
            <p:spPr>
              <a:xfrm>
                <a:off x="51923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2" name="Freeform: Shape 751">
                <a:extLst>
                  <a:ext uri="{FF2B5EF4-FFF2-40B4-BE49-F238E27FC236}">
                    <a16:creationId xmlns:a16="http://schemas.microsoft.com/office/drawing/2014/main" id="{E3FA7A7F-FE93-0C20-3B53-F934B0179DC0}"/>
                  </a:ext>
                </a:extLst>
              </p:cNvPr>
              <p:cNvSpPr/>
              <p:nvPr/>
            </p:nvSpPr>
            <p:spPr>
              <a:xfrm>
                <a:off x="63526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3" name="Freeform: Shape 752">
                <a:extLst>
                  <a:ext uri="{FF2B5EF4-FFF2-40B4-BE49-F238E27FC236}">
                    <a16:creationId xmlns:a16="http://schemas.microsoft.com/office/drawing/2014/main" id="{79A0BA3F-5161-9D55-F465-E3ECECDE6296}"/>
                  </a:ext>
                </a:extLst>
              </p:cNvPr>
              <p:cNvSpPr/>
              <p:nvPr/>
            </p:nvSpPr>
            <p:spPr>
              <a:xfrm>
                <a:off x="7512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4" name="Freeform: Shape 753">
                <a:extLst>
                  <a:ext uri="{FF2B5EF4-FFF2-40B4-BE49-F238E27FC236}">
                    <a16:creationId xmlns:a16="http://schemas.microsoft.com/office/drawing/2014/main" id="{F41D7667-BB39-92C4-2023-68E55786718C}"/>
                  </a:ext>
                </a:extLst>
              </p:cNvPr>
              <p:cNvSpPr/>
              <p:nvPr/>
            </p:nvSpPr>
            <p:spPr>
              <a:xfrm>
                <a:off x="8673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5" name="Freeform: Shape 754">
                <a:extLst>
                  <a:ext uri="{FF2B5EF4-FFF2-40B4-BE49-F238E27FC236}">
                    <a16:creationId xmlns:a16="http://schemas.microsoft.com/office/drawing/2014/main" id="{46AC93CD-1CE3-08F0-9F8E-C2FDF33EA19E}"/>
                  </a:ext>
                </a:extLst>
              </p:cNvPr>
              <p:cNvSpPr/>
              <p:nvPr/>
            </p:nvSpPr>
            <p:spPr>
              <a:xfrm>
                <a:off x="98334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6" name="Freeform: Shape 755">
                <a:extLst>
                  <a:ext uri="{FF2B5EF4-FFF2-40B4-BE49-F238E27FC236}">
                    <a16:creationId xmlns:a16="http://schemas.microsoft.com/office/drawing/2014/main" id="{449C0404-EDE5-A961-1621-0FB5FE665909}"/>
                  </a:ext>
                </a:extLst>
              </p:cNvPr>
              <p:cNvSpPr/>
              <p:nvPr/>
            </p:nvSpPr>
            <p:spPr>
              <a:xfrm>
                <a:off x="10993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7" name="Freeform: Shape 756">
                <a:extLst>
                  <a:ext uri="{FF2B5EF4-FFF2-40B4-BE49-F238E27FC236}">
                    <a16:creationId xmlns:a16="http://schemas.microsoft.com/office/drawing/2014/main" id="{54A5D6E7-4181-534B-AEC3-CD36C1620F24}"/>
                  </a:ext>
                </a:extLst>
              </p:cNvPr>
              <p:cNvSpPr/>
              <p:nvPr/>
            </p:nvSpPr>
            <p:spPr>
              <a:xfrm>
                <a:off x="121541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8" name="Freeform: Shape 757">
                <a:extLst>
                  <a:ext uri="{FF2B5EF4-FFF2-40B4-BE49-F238E27FC236}">
                    <a16:creationId xmlns:a16="http://schemas.microsoft.com/office/drawing/2014/main" id="{D7058B8B-F8F9-E92D-6F13-DC3E55DDED4B}"/>
                  </a:ext>
                </a:extLst>
              </p:cNvPr>
              <p:cNvSpPr/>
              <p:nvPr/>
            </p:nvSpPr>
            <p:spPr>
              <a:xfrm>
                <a:off x="13314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9" name="Freeform: Shape 758">
                <a:extLst>
                  <a:ext uri="{FF2B5EF4-FFF2-40B4-BE49-F238E27FC236}">
                    <a16:creationId xmlns:a16="http://schemas.microsoft.com/office/drawing/2014/main" id="{643A20BA-FE32-C2CC-BE01-A1C80EA8ED3D}"/>
                  </a:ext>
                </a:extLst>
              </p:cNvPr>
              <p:cNvSpPr/>
              <p:nvPr/>
            </p:nvSpPr>
            <p:spPr>
              <a:xfrm>
                <a:off x="144748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0" name="Freeform: Shape 759">
                <a:extLst>
                  <a:ext uri="{FF2B5EF4-FFF2-40B4-BE49-F238E27FC236}">
                    <a16:creationId xmlns:a16="http://schemas.microsoft.com/office/drawing/2014/main" id="{1C2ECFB3-5678-3A78-E924-5BBB12A6D64C}"/>
                  </a:ext>
                </a:extLst>
              </p:cNvPr>
              <p:cNvSpPr/>
              <p:nvPr/>
            </p:nvSpPr>
            <p:spPr>
              <a:xfrm>
                <a:off x="15634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1" name="Freeform: Shape 760">
                <a:extLst>
                  <a:ext uri="{FF2B5EF4-FFF2-40B4-BE49-F238E27FC236}">
                    <a16:creationId xmlns:a16="http://schemas.microsoft.com/office/drawing/2014/main" id="{CD5FA076-64F0-F789-7CC7-99D58E349676}"/>
                  </a:ext>
                </a:extLst>
              </p:cNvPr>
              <p:cNvSpPr/>
              <p:nvPr/>
            </p:nvSpPr>
            <p:spPr>
              <a:xfrm>
                <a:off x="16795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2" name="Freeform: Shape 761">
                <a:extLst>
                  <a:ext uri="{FF2B5EF4-FFF2-40B4-BE49-F238E27FC236}">
                    <a16:creationId xmlns:a16="http://schemas.microsoft.com/office/drawing/2014/main" id="{B399AF3A-72DA-B4DF-BD12-79524CB0634D}"/>
                  </a:ext>
                </a:extLst>
              </p:cNvPr>
              <p:cNvSpPr/>
              <p:nvPr/>
            </p:nvSpPr>
            <p:spPr>
              <a:xfrm>
                <a:off x="17955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3" name="Freeform: Shape 762">
                <a:extLst>
                  <a:ext uri="{FF2B5EF4-FFF2-40B4-BE49-F238E27FC236}">
                    <a16:creationId xmlns:a16="http://schemas.microsoft.com/office/drawing/2014/main" id="{8D5F74F7-5770-334F-4907-F34812EA8119}"/>
                  </a:ext>
                </a:extLst>
              </p:cNvPr>
              <p:cNvSpPr/>
              <p:nvPr/>
            </p:nvSpPr>
            <p:spPr>
              <a:xfrm>
                <a:off x="191159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4" name="Freeform: Shape 763">
                <a:extLst>
                  <a:ext uri="{FF2B5EF4-FFF2-40B4-BE49-F238E27FC236}">
                    <a16:creationId xmlns:a16="http://schemas.microsoft.com/office/drawing/2014/main" id="{F46DF5F7-6496-75A8-21D7-849B834382D7}"/>
                  </a:ext>
                </a:extLst>
              </p:cNvPr>
              <p:cNvSpPr/>
              <p:nvPr/>
            </p:nvSpPr>
            <p:spPr>
              <a:xfrm>
                <a:off x="20276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5" name="Freeform: Shape 764">
                <a:extLst>
                  <a:ext uri="{FF2B5EF4-FFF2-40B4-BE49-F238E27FC236}">
                    <a16:creationId xmlns:a16="http://schemas.microsoft.com/office/drawing/2014/main" id="{26B4D616-D00F-AFC1-3592-CCA16FF2891B}"/>
                  </a:ext>
                </a:extLst>
              </p:cNvPr>
              <p:cNvSpPr/>
              <p:nvPr/>
            </p:nvSpPr>
            <p:spPr>
              <a:xfrm>
                <a:off x="21436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6" name="Freeform: Shape 765">
                <a:extLst>
                  <a:ext uri="{FF2B5EF4-FFF2-40B4-BE49-F238E27FC236}">
                    <a16:creationId xmlns:a16="http://schemas.microsoft.com/office/drawing/2014/main" id="{D64431C0-00FC-27B3-2FD5-BA19FB394DDC}"/>
                  </a:ext>
                </a:extLst>
              </p:cNvPr>
              <p:cNvSpPr/>
              <p:nvPr/>
            </p:nvSpPr>
            <p:spPr>
              <a:xfrm>
                <a:off x="225968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7" name="Freeform: Shape 766">
                <a:extLst>
                  <a:ext uri="{FF2B5EF4-FFF2-40B4-BE49-F238E27FC236}">
                    <a16:creationId xmlns:a16="http://schemas.microsoft.com/office/drawing/2014/main" id="{5F22A9AE-B3A7-ECE3-C873-C1AAA2A24C6C}"/>
                  </a:ext>
                </a:extLst>
              </p:cNvPr>
              <p:cNvSpPr/>
              <p:nvPr/>
            </p:nvSpPr>
            <p:spPr>
              <a:xfrm>
                <a:off x="237571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8" name="Freeform: Shape 767">
                <a:extLst>
                  <a:ext uri="{FF2B5EF4-FFF2-40B4-BE49-F238E27FC236}">
                    <a16:creationId xmlns:a16="http://schemas.microsoft.com/office/drawing/2014/main" id="{92E80D1C-45CD-255A-2684-DD5DF6BEC566}"/>
                  </a:ext>
                </a:extLst>
              </p:cNvPr>
              <p:cNvSpPr/>
              <p:nvPr/>
            </p:nvSpPr>
            <p:spPr>
              <a:xfrm>
                <a:off x="24917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9" name="Freeform: Shape 768">
                <a:extLst>
                  <a:ext uri="{FF2B5EF4-FFF2-40B4-BE49-F238E27FC236}">
                    <a16:creationId xmlns:a16="http://schemas.microsoft.com/office/drawing/2014/main" id="{2A6DDF2C-F4A8-ED1F-4D66-B80CD743D99D}"/>
                  </a:ext>
                </a:extLst>
              </p:cNvPr>
              <p:cNvSpPr/>
              <p:nvPr/>
            </p:nvSpPr>
            <p:spPr>
              <a:xfrm>
                <a:off x="26077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0" name="Freeform: Shape 769">
                <a:extLst>
                  <a:ext uri="{FF2B5EF4-FFF2-40B4-BE49-F238E27FC236}">
                    <a16:creationId xmlns:a16="http://schemas.microsoft.com/office/drawing/2014/main" id="{03841762-359D-5CF4-E22E-503A4205F8B8}"/>
                  </a:ext>
                </a:extLst>
              </p:cNvPr>
              <p:cNvSpPr/>
              <p:nvPr/>
            </p:nvSpPr>
            <p:spPr>
              <a:xfrm>
                <a:off x="272379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1" name="Freeform: Shape 770">
                <a:extLst>
                  <a:ext uri="{FF2B5EF4-FFF2-40B4-BE49-F238E27FC236}">
                    <a16:creationId xmlns:a16="http://schemas.microsoft.com/office/drawing/2014/main" id="{41506ABB-2EFC-7D0B-018A-FE9FE67336BB}"/>
                  </a:ext>
                </a:extLst>
              </p:cNvPr>
              <p:cNvSpPr/>
              <p:nvPr/>
            </p:nvSpPr>
            <p:spPr>
              <a:xfrm>
                <a:off x="28398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2" name="Freeform: Shape 771">
                <a:extLst>
                  <a:ext uri="{FF2B5EF4-FFF2-40B4-BE49-F238E27FC236}">
                    <a16:creationId xmlns:a16="http://schemas.microsoft.com/office/drawing/2014/main" id="{3588F14B-FD66-9FBC-6959-F81F23D672F0}"/>
                  </a:ext>
                </a:extLst>
              </p:cNvPr>
              <p:cNvSpPr/>
              <p:nvPr/>
            </p:nvSpPr>
            <p:spPr>
              <a:xfrm>
                <a:off x="29558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3" name="Freeform: Shape 772">
                <a:extLst>
                  <a:ext uri="{FF2B5EF4-FFF2-40B4-BE49-F238E27FC236}">
                    <a16:creationId xmlns:a16="http://schemas.microsoft.com/office/drawing/2014/main" id="{69F9A435-3EAA-6AE4-0F53-2FC7AA10A076}"/>
                  </a:ext>
                </a:extLst>
              </p:cNvPr>
              <p:cNvSpPr/>
              <p:nvPr/>
            </p:nvSpPr>
            <p:spPr>
              <a:xfrm>
                <a:off x="307189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4" name="Freeform: Shape 773">
                <a:extLst>
                  <a:ext uri="{FF2B5EF4-FFF2-40B4-BE49-F238E27FC236}">
                    <a16:creationId xmlns:a16="http://schemas.microsoft.com/office/drawing/2014/main" id="{55F30970-FFDD-1CB7-C6B1-C4945FB9432C}"/>
                  </a:ext>
                </a:extLst>
              </p:cNvPr>
              <p:cNvSpPr/>
              <p:nvPr/>
            </p:nvSpPr>
            <p:spPr>
              <a:xfrm>
                <a:off x="318791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5" name="Freeform: Shape 774">
                <a:extLst>
                  <a:ext uri="{FF2B5EF4-FFF2-40B4-BE49-F238E27FC236}">
                    <a16:creationId xmlns:a16="http://schemas.microsoft.com/office/drawing/2014/main" id="{5691DAF2-FB7F-27D0-7C79-F78C4BF3C98E}"/>
                  </a:ext>
                </a:extLst>
              </p:cNvPr>
              <p:cNvSpPr/>
              <p:nvPr/>
            </p:nvSpPr>
            <p:spPr>
              <a:xfrm>
                <a:off x="33039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6" name="Freeform: Shape 775">
                <a:extLst>
                  <a:ext uri="{FF2B5EF4-FFF2-40B4-BE49-F238E27FC236}">
                    <a16:creationId xmlns:a16="http://schemas.microsoft.com/office/drawing/2014/main" id="{7357CAA7-082C-1033-37FD-2D27ACA1E955}"/>
                  </a:ext>
                </a:extLst>
              </p:cNvPr>
              <p:cNvSpPr/>
              <p:nvPr/>
            </p:nvSpPr>
            <p:spPr>
              <a:xfrm>
                <a:off x="341997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7" name="Freeform: Shape 776">
                <a:extLst>
                  <a:ext uri="{FF2B5EF4-FFF2-40B4-BE49-F238E27FC236}">
                    <a16:creationId xmlns:a16="http://schemas.microsoft.com/office/drawing/2014/main" id="{C039D33B-E567-DAC1-06A1-463320C7511D}"/>
                  </a:ext>
                </a:extLst>
              </p:cNvPr>
              <p:cNvSpPr/>
              <p:nvPr/>
            </p:nvSpPr>
            <p:spPr>
              <a:xfrm>
                <a:off x="35360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8" name="Freeform: Shape 777">
                <a:extLst>
                  <a:ext uri="{FF2B5EF4-FFF2-40B4-BE49-F238E27FC236}">
                    <a16:creationId xmlns:a16="http://schemas.microsoft.com/office/drawing/2014/main" id="{4A9552F2-FCB3-4C1E-6636-CAC06074C86F}"/>
                  </a:ext>
                </a:extLst>
              </p:cNvPr>
              <p:cNvSpPr/>
              <p:nvPr/>
            </p:nvSpPr>
            <p:spPr>
              <a:xfrm>
                <a:off x="36520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9" name="Freeform: Shape 778">
                <a:extLst>
                  <a:ext uri="{FF2B5EF4-FFF2-40B4-BE49-F238E27FC236}">
                    <a16:creationId xmlns:a16="http://schemas.microsoft.com/office/drawing/2014/main" id="{626B02D7-86C0-7178-C7A7-FE6CF8563ADB}"/>
                  </a:ext>
                </a:extLst>
              </p:cNvPr>
              <p:cNvSpPr/>
              <p:nvPr/>
            </p:nvSpPr>
            <p:spPr>
              <a:xfrm>
                <a:off x="37680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0" name="Freeform: Shape 779">
                <a:extLst>
                  <a:ext uri="{FF2B5EF4-FFF2-40B4-BE49-F238E27FC236}">
                    <a16:creationId xmlns:a16="http://schemas.microsoft.com/office/drawing/2014/main" id="{6D064002-4A25-3C16-97CB-78770680FAA8}"/>
                  </a:ext>
                </a:extLst>
              </p:cNvPr>
              <p:cNvSpPr/>
              <p:nvPr/>
            </p:nvSpPr>
            <p:spPr>
              <a:xfrm>
                <a:off x="38840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1" name="Freeform: Shape 780">
                <a:extLst>
                  <a:ext uri="{FF2B5EF4-FFF2-40B4-BE49-F238E27FC236}">
                    <a16:creationId xmlns:a16="http://schemas.microsoft.com/office/drawing/2014/main" id="{51DAFC0A-E8C8-9F26-709A-CE44138EFD13}"/>
                  </a:ext>
                </a:extLst>
              </p:cNvPr>
              <p:cNvSpPr/>
              <p:nvPr/>
            </p:nvSpPr>
            <p:spPr>
              <a:xfrm>
                <a:off x="400012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2" name="Freeform: Shape 781">
                <a:extLst>
                  <a:ext uri="{FF2B5EF4-FFF2-40B4-BE49-F238E27FC236}">
                    <a16:creationId xmlns:a16="http://schemas.microsoft.com/office/drawing/2014/main" id="{E0C22CFE-0FEC-A8E0-73BB-5E773E206F04}"/>
                  </a:ext>
                </a:extLst>
              </p:cNvPr>
              <p:cNvSpPr/>
              <p:nvPr/>
            </p:nvSpPr>
            <p:spPr>
              <a:xfrm>
                <a:off x="41161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3" name="Freeform: Shape 782">
                <a:extLst>
                  <a:ext uri="{FF2B5EF4-FFF2-40B4-BE49-F238E27FC236}">
                    <a16:creationId xmlns:a16="http://schemas.microsoft.com/office/drawing/2014/main" id="{ECAB009A-DD46-1C80-9D06-011FCB6BE488}"/>
                  </a:ext>
                </a:extLst>
              </p:cNvPr>
              <p:cNvSpPr/>
              <p:nvPr/>
            </p:nvSpPr>
            <p:spPr>
              <a:xfrm>
                <a:off x="42321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4" name="Freeform: Shape 783">
                <a:extLst>
                  <a:ext uri="{FF2B5EF4-FFF2-40B4-BE49-F238E27FC236}">
                    <a16:creationId xmlns:a16="http://schemas.microsoft.com/office/drawing/2014/main" id="{38AACE1A-C496-9705-BA97-20CF71878052}"/>
                  </a:ext>
                </a:extLst>
              </p:cNvPr>
              <p:cNvSpPr/>
              <p:nvPr/>
            </p:nvSpPr>
            <p:spPr>
              <a:xfrm>
                <a:off x="43482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5" name="Freeform: Shape 784">
                <a:extLst>
                  <a:ext uri="{FF2B5EF4-FFF2-40B4-BE49-F238E27FC236}">
                    <a16:creationId xmlns:a16="http://schemas.microsoft.com/office/drawing/2014/main" id="{259176A2-25F1-02A1-D351-5DD0E4FC7115}"/>
                  </a:ext>
                </a:extLst>
              </p:cNvPr>
              <p:cNvSpPr/>
              <p:nvPr/>
            </p:nvSpPr>
            <p:spPr>
              <a:xfrm>
                <a:off x="446424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6" name="Freeform: Shape 785">
                <a:extLst>
                  <a:ext uri="{FF2B5EF4-FFF2-40B4-BE49-F238E27FC236}">
                    <a16:creationId xmlns:a16="http://schemas.microsoft.com/office/drawing/2014/main" id="{4B0F8A9F-9908-2195-CEAC-F70E92BE18CB}"/>
                  </a:ext>
                </a:extLst>
              </p:cNvPr>
              <p:cNvSpPr/>
              <p:nvPr/>
            </p:nvSpPr>
            <p:spPr>
              <a:xfrm>
                <a:off x="458027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7" name="Freeform: Shape 786">
                <a:extLst>
                  <a:ext uri="{FF2B5EF4-FFF2-40B4-BE49-F238E27FC236}">
                    <a16:creationId xmlns:a16="http://schemas.microsoft.com/office/drawing/2014/main" id="{B0CCD5E0-8DC4-8005-E2F0-461F68F37AC0}"/>
                  </a:ext>
                </a:extLst>
              </p:cNvPr>
              <p:cNvSpPr/>
              <p:nvPr/>
            </p:nvSpPr>
            <p:spPr>
              <a:xfrm>
                <a:off x="5511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8" name="Freeform: Shape 787">
                <a:extLst>
                  <a:ext uri="{FF2B5EF4-FFF2-40B4-BE49-F238E27FC236}">
                    <a16:creationId xmlns:a16="http://schemas.microsoft.com/office/drawing/2014/main" id="{F838FCA3-E892-C53D-2CA1-77AF7C79D437}"/>
                  </a:ext>
                </a:extLst>
              </p:cNvPr>
              <p:cNvSpPr/>
              <p:nvPr/>
            </p:nvSpPr>
            <p:spPr>
              <a:xfrm>
                <a:off x="17115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9" name="Freeform: Shape 788">
                <a:extLst>
                  <a:ext uri="{FF2B5EF4-FFF2-40B4-BE49-F238E27FC236}">
                    <a16:creationId xmlns:a16="http://schemas.microsoft.com/office/drawing/2014/main" id="{DC2E1E23-6C55-59F6-D34E-6609162DC612}"/>
                  </a:ext>
                </a:extLst>
              </p:cNvPr>
              <p:cNvSpPr/>
              <p:nvPr/>
            </p:nvSpPr>
            <p:spPr>
              <a:xfrm>
                <a:off x="2871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0" name="Freeform: Shape 789">
                <a:extLst>
                  <a:ext uri="{FF2B5EF4-FFF2-40B4-BE49-F238E27FC236}">
                    <a16:creationId xmlns:a16="http://schemas.microsoft.com/office/drawing/2014/main" id="{16A544B8-B99C-8FE3-D882-35127C828069}"/>
                  </a:ext>
                </a:extLst>
              </p:cNvPr>
              <p:cNvSpPr/>
              <p:nvPr/>
            </p:nvSpPr>
            <p:spPr>
              <a:xfrm>
                <a:off x="40320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1" name="Freeform: Shape 790">
                <a:extLst>
                  <a:ext uri="{FF2B5EF4-FFF2-40B4-BE49-F238E27FC236}">
                    <a16:creationId xmlns:a16="http://schemas.microsoft.com/office/drawing/2014/main" id="{D99AD508-6207-2DA5-77A4-99BF5BCEC4F5}"/>
                  </a:ext>
                </a:extLst>
              </p:cNvPr>
              <p:cNvSpPr/>
              <p:nvPr/>
            </p:nvSpPr>
            <p:spPr>
              <a:xfrm>
                <a:off x="51923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2" name="Freeform: Shape 791">
                <a:extLst>
                  <a:ext uri="{FF2B5EF4-FFF2-40B4-BE49-F238E27FC236}">
                    <a16:creationId xmlns:a16="http://schemas.microsoft.com/office/drawing/2014/main" id="{715E6D45-FBC4-7BB4-B715-F50366007A53}"/>
                  </a:ext>
                </a:extLst>
              </p:cNvPr>
              <p:cNvSpPr/>
              <p:nvPr/>
            </p:nvSpPr>
            <p:spPr>
              <a:xfrm>
                <a:off x="63526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3" name="Freeform: Shape 792">
                <a:extLst>
                  <a:ext uri="{FF2B5EF4-FFF2-40B4-BE49-F238E27FC236}">
                    <a16:creationId xmlns:a16="http://schemas.microsoft.com/office/drawing/2014/main" id="{AA9D58D4-DCFA-1F2B-98C6-A61B1D524AA0}"/>
                  </a:ext>
                </a:extLst>
              </p:cNvPr>
              <p:cNvSpPr/>
              <p:nvPr/>
            </p:nvSpPr>
            <p:spPr>
              <a:xfrm>
                <a:off x="7512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4" name="Freeform: Shape 793">
                <a:extLst>
                  <a:ext uri="{FF2B5EF4-FFF2-40B4-BE49-F238E27FC236}">
                    <a16:creationId xmlns:a16="http://schemas.microsoft.com/office/drawing/2014/main" id="{900DD787-FD2B-609E-F6A1-5930B54A8FF5}"/>
                  </a:ext>
                </a:extLst>
              </p:cNvPr>
              <p:cNvSpPr/>
              <p:nvPr/>
            </p:nvSpPr>
            <p:spPr>
              <a:xfrm>
                <a:off x="8673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5" name="Freeform: Shape 794">
                <a:extLst>
                  <a:ext uri="{FF2B5EF4-FFF2-40B4-BE49-F238E27FC236}">
                    <a16:creationId xmlns:a16="http://schemas.microsoft.com/office/drawing/2014/main" id="{FA12F64B-8A3F-52F0-5065-683DBD2604EC}"/>
                  </a:ext>
                </a:extLst>
              </p:cNvPr>
              <p:cNvSpPr/>
              <p:nvPr/>
            </p:nvSpPr>
            <p:spPr>
              <a:xfrm>
                <a:off x="98334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6" name="Freeform: Shape 795">
                <a:extLst>
                  <a:ext uri="{FF2B5EF4-FFF2-40B4-BE49-F238E27FC236}">
                    <a16:creationId xmlns:a16="http://schemas.microsoft.com/office/drawing/2014/main" id="{6A4B1604-CBE7-9BC4-C85F-340848A70ADA}"/>
                  </a:ext>
                </a:extLst>
              </p:cNvPr>
              <p:cNvSpPr/>
              <p:nvPr/>
            </p:nvSpPr>
            <p:spPr>
              <a:xfrm>
                <a:off x="10993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7" name="Freeform: Shape 796">
                <a:extLst>
                  <a:ext uri="{FF2B5EF4-FFF2-40B4-BE49-F238E27FC236}">
                    <a16:creationId xmlns:a16="http://schemas.microsoft.com/office/drawing/2014/main" id="{A9E3DB06-79FE-1E4D-6FDC-B045B6947940}"/>
                  </a:ext>
                </a:extLst>
              </p:cNvPr>
              <p:cNvSpPr/>
              <p:nvPr/>
            </p:nvSpPr>
            <p:spPr>
              <a:xfrm>
                <a:off x="121541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8" name="Freeform: Shape 797">
                <a:extLst>
                  <a:ext uri="{FF2B5EF4-FFF2-40B4-BE49-F238E27FC236}">
                    <a16:creationId xmlns:a16="http://schemas.microsoft.com/office/drawing/2014/main" id="{8BFC9915-A0FC-9FA0-627D-EB3874DB9440}"/>
                  </a:ext>
                </a:extLst>
              </p:cNvPr>
              <p:cNvSpPr/>
              <p:nvPr/>
            </p:nvSpPr>
            <p:spPr>
              <a:xfrm>
                <a:off x="13314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9" name="Freeform: Shape 798">
                <a:extLst>
                  <a:ext uri="{FF2B5EF4-FFF2-40B4-BE49-F238E27FC236}">
                    <a16:creationId xmlns:a16="http://schemas.microsoft.com/office/drawing/2014/main" id="{0A433D79-7592-9177-6188-3B5ED6703B8D}"/>
                  </a:ext>
                </a:extLst>
              </p:cNvPr>
              <p:cNvSpPr/>
              <p:nvPr/>
            </p:nvSpPr>
            <p:spPr>
              <a:xfrm>
                <a:off x="144748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0" name="Freeform: Shape 799">
                <a:extLst>
                  <a:ext uri="{FF2B5EF4-FFF2-40B4-BE49-F238E27FC236}">
                    <a16:creationId xmlns:a16="http://schemas.microsoft.com/office/drawing/2014/main" id="{938B4009-E399-B26A-0437-2A507740B5AA}"/>
                  </a:ext>
                </a:extLst>
              </p:cNvPr>
              <p:cNvSpPr/>
              <p:nvPr/>
            </p:nvSpPr>
            <p:spPr>
              <a:xfrm>
                <a:off x="15634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1" name="Freeform: Shape 800">
                <a:extLst>
                  <a:ext uri="{FF2B5EF4-FFF2-40B4-BE49-F238E27FC236}">
                    <a16:creationId xmlns:a16="http://schemas.microsoft.com/office/drawing/2014/main" id="{3AC36406-9E4F-1039-9EF7-426BC9782679}"/>
                  </a:ext>
                </a:extLst>
              </p:cNvPr>
              <p:cNvSpPr/>
              <p:nvPr/>
            </p:nvSpPr>
            <p:spPr>
              <a:xfrm>
                <a:off x="16795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2" name="Freeform: Shape 801">
                <a:extLst>
                  <a:ext uri="{FF2B5EF4-FFF2-40B4-BE49-F238E27FC236}">
                    <a16:creationId xmlns:a16="http://schemas.microsoft.com/office/drawing/2014/main" id="{69857CEA-1B9D-4EF4-A5D1-490D5FCC1A66}"/>
                  </a:ext>
                </a:extLst>
              </p:cNvPr>
              <p:cNvSpPr/>
              <p:nvPr/>
            </p:nvSpPr>
            <p:spPr>
              <a:xfrm>
                <a:off x="17955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3" name="Freeform: Shape 802">
                <a:extLst>
                  <a:ext uri="{FF2B5EF4-FFF2-40B4-BE49-F238E27FC236}">
                    <a16:creationId xmlns:a16="http://schemas.microsoft.com/office/drawing/2014/main" id="{69946BA6-AA3E-5559-FCD8-64F16CA034E9}"/>
                  </a:ext>
                </a:extLst>
              </p:cNvPr>
              <p:cNvSpPr/>
              <p:nvPr/>
            </p:nvSpPr>
            <p:spPr>
              <a:xfrm>
                <a:off x="191159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4" name="Freeform: Shape 803">
                <a:extLst>
                  <a:ext uri="{FF2B5EF4-FFF2-40B4-BE49-F238E27FC236}">
                    <a16:creationId xmlns:a16="http://schemas.microsoft.com/office/drawing/2014/main" id="{25C7D500-CD13-D428-77B2-DA6CA5233AC1}"/>
                  </a:ext>
                </a:extLst>
              </p:cNvPr>
              <p:cNvSpPr/>
              <p:nvPr/>
            </p:nvSpPr>
            <p:spPr>
              <a:xfrm>
                <a:off x="20276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5" name="Freeform: Shape 804">
                <a:extLst>
                  <a:ext uri="{FF2B5EF4-FFF2-40B4-BE49-F238E27FC236}">
                    <a16:creationId xmlns:a16="http://schemas.microsoft.com/office/drawing/2014/main" id="{B718D3A1-E332-A5CB-10BB-A6C7691A1EF8}"/>
                  </a:ext>
                </a:extLst>
              </p:cNvPr>
              <p:cNvSpPr/>
              <p:nvPr/>
            </p:nvSpPr>
            <p:spPr>
              <a:xfrm>
                <a:off x="21436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6" name="Freeform: Shape 805">
                <a:extLst>
                  <a:ext uri="{FF2B5EF4-FFF2-40B4-BE49-F238E27FC236}">
                    <a16:creationId xmlns:a16="http://schemas.microsoft.com/office/drawing/2014/main" id="{2BB0F59F-2B67-ED03-7D16-994B5A083225}"/>
                  </a:ext>
                </a:extLst>
              </p:cNvPr>
              <p:cNvSpPr/>
              <p:nvPr/>
            </p:nvSpPr>
            <p:spPr>
              <a:xfrm>
                <a:off x="225968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7" name="Freeform: Shape 806">
                <a:extLst>
                  <a:ext uri="{FF2B5EF4-FFF2-40B4-BE49-F238E27FC236}">
                    <a16:creationId xmlns:a16="http://schemas.microsoft.com/office/drawing/2014/main" id="{4FB6E52D-BD49-3B13-1063-4C0749A7EE32}"/>
                  </a:ext>
                </a:extLst>
              </p:cNvPr>
              <p:cNvSpPr/>
              <p:nvPr/>
            </p:nvSpPr>
            <p:spPr>
              <a:xfrm>
                <a:off x="237571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8" name="Freeform: Shape 807">
                <a:extLst>
                  <a:ext uri="{FF2B5EF4-FFF2-40B4-BE49-F238E27FC236}">
                    <a16:creationId xmlns:a16="http://schemas.microsoft.com/office/drawing/2014/main" id="{6754AA85-5AFB-7D1C-889B-65D9F3996B0A}"/>
                  </a:ext>
                </a:extLst>
              </p:cNvPr>
              <p:cNvSpPr/>
              <p:nvPr/>
            </p:nvSpPr>
            <p:spPr>
              <a:xfrm>
                <a:off x="24917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9" name="Freeform: Shape 808">
                <a:extLst>
                  <a:ext uri="{FF2B5EF4-FFF2-40B4-BE49-F238E27FC236}">
                    <a16:creationId xmlns:a16="http://schemas.microsoft.com/office/drawing/2014/main" id="{D236CF42-E76C-E418-2E06-1354605EBCE6}"/>
                  </a:ext>
                </a:extLst>
              </p:cNvPr>
              <p:cNvSpPr/>
              <p:nvPr/>
            </p:nvSpPr>
            <p:spPr>
              <a:xfrm>
                <a:off x="26077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0" name="Freeform: Shape 809">
                <a:extLst>
                  <a:ext uri="{FF2B5EF4-FFF2-40B4-BE49-F238E27FC236}">
                    <a16:creationId xmlns:a16="http://schemas.microsoft.com/office/drawing/2014/main" id="{E4002F86-CD6C-B4E8-4218-A5C523832B0E}"/>
                  </a:ext>
                </a:extLst>
              </p:cNvPr>
              <p:cNvSpPr/>
              <p:nvPr/>
            </p:nvSpPr>
            <p:spPr>
              <a:xfrm>
                <a:off x="272379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1" name="Freeform: Shape 810">
                <a:extLst>
                  <a:ext uri="{FF2B5EF4-FFF2-40B4-BE49-F238E27FC236}">
                    <a16:creationId xmlns:a16="http://schemas.microsoft.com/office/drawing/2014/main" id="{AB71F623-48A0-1D58-3340-9930AC4AF270}"/>
                  </a:ext>
                </a:extLst>
              </p:cNvPr>
              <p:cNvSpPr/>
              <p:nvPr/>
            </p:nvSpPr>
            <p:spPr>
              <a:xfrm>
                <a:off x="28398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2" name="Freeform: Shape 811">
                <a:extLst>
                  <a:ext uri="{FF2B5EF4-FFF2-40B4-BE49-F238E27FC236}">
                    <a16:creationId xmlns:a16="http://schemas.microsoft.com/office/drawing/2014/main" id="{8C0891D3-B7D9-BB3D-0F2C-C5FE87A73130}"/>
                  </a:ext>
                </a:extLst>
              </p:cNvPr>
              <p:cNvSpPr/>
              <p:nvPr/>
            </p:nvSpPr>
            <p:spPr>
              <a:xfrm>
                <a:off x="29558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3" name="Freeform: Shape 812">
                <a:extLst>
                  <a:ext uri="{FF2B5EF4-FFF2-40B4-BE49-F238E27FC236}">
                    <a16:creationId xmlns:a16="http://schemas.microsoft.com/office/drawing/2014/main" id="{BA7412C3-E918-96A0-F2F1-AE36528F89F9}"/>
                  </a:ext>
                </a:extLst>
              </p:cNvPr>
              <p:cNvSpPr/>
              <p:nvPr/>
            </p:nvSpPr>
            <p:spPr>
              <a:xfrm>
                <a:off x="307189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4" name="Freeform: Shape 813">
                <a:extLst>
                  <a:ext uri="{FF2B5EF4-FFF2-40B4-BE49-F238E27FC236}">
                    <a16:creationId xmlns:a16="http://schemas.microsoft.com/office/drawing/2014/main" id="{E3CAFA9A-F0DA-F95B-9051-BB1EE6795F4B}"/>
                  </a:ext>
                </a:extLst>
              </p:cNvPr>
              <p:cNvSpPr/>
              <p:nvPr/>
            </p:nvSpPr>
            <p:spPr>
              <a:xfrm>
                <a:off x="318791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5" name="Freeform: Shape 814">
                <a:extLst>
                  <a:ext uri="{FF2B5EF4-FFF2-40B4-BE49-F238E27FC236}">
                    <a16:creationId xmlns:a16="http://schemas.microsoft.com/office/drawing/2014/main" id="{206A6CD6-AB3B-C40A-850F-2C34F14AF387}"/>
                  </a:ext>
                </a:extLst>
              </p:cNvPr>
              <p:cNvSpPr/>
              <p:nvPr/>
            </p:nvSpPr>
            <p:spPr>
              <a:xfrm>
                <a:off x="33039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6" name="Freeform: Shape 815">
                <a:extLst>
                  <a:ext uri="{FF2B5EF4-FFF2-40B4-BE49-F238E27FC236}">
                    <a16:creationId xmlns:a16="http://schemas.microsoft.com/office/drawing/2014/main" id="{2D50F3D2-455D-28D9-BE8F-94F5B36B7BD1}"/>
                  </a:ext>
                </a:extLst>
              </p:cNvPr>
              <p:cNvSpPr/>
              <p:nvPr/>
            </p:nvSpPr>
            <p:spPr>
              <a:xfrm>
                <a:off x="341997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7" name="Freeform: Shape 816">
                <a:extLst>
                  <a:ext uri="{FF2B5EF4-FFF2-40B4-BE49-F238E27FC236}">
                    <a16:creationId xmlns:a16="http://schemas.microsoft.com/office/drawing/2014/main" id="{88C1295C-EF3D-DA91-6FDF-389B9CF181DC}"/>
                  </a:ext>
                </a:extLst>
              </p:cNvPr>
              <p:cNvSpPr/>
              <p:nvPr/>
            </p:nvSpPr>
            <p:spPr>
              <a:xfrm>
                <a:off x="35360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8" name="Freeform: Shape 817">
                <a:extLst>
                  <a:ext uri="{FF2B5EF4-FFF2-40B4-BE49-F238E27FC236}">
                    <a16:creationId xmlns:a16="http://schemas.microsoft.com/office/drawing/2014/main" id="{932F0FD3-6791-85B1-09AB-608A10AE9E6D}"/>
                  </a:ext>
                </a:extLst>
              </p:cNvPr>
              <p:cNvSpPr/>
              <p:nvPr/>
            </p:nvSpPr>
            <p:spPr>
              <a:xfrm>
                <a:off x="36520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9" name="Freeform: Shape 818">
                <a:extLst>
                  <a:ext uri="{FF2B5EF4-FFF2-40B4-BE49-F238E27FC236}">
                    <a16:creationId xmlns:a16="http://schemas.microsoft.com/office/drawing/2014/main" id="{85DFDE90-687C-E8FE-B1B8-5C4B2DE35E53}"/>
                  </a:ext>
                </a:extLst>
              </p:cNvPr>
              <p:cNvSpPr/>
              <p:nvPr/>
            </p:nvSpPr>
            <p:spPr>
              <a:xfrm>
                <a:off x="37680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0" name="Freeform: Shape 819">
                <a:extLst>
                  <a:ext uri="{FF2B5EF4-FFF2-40B4-BE49-F238E27FC236}">
                    <a16:creationId xmlns:a16="http://schemas.microsoft.com/office/drawing/2014/main" id="{40F95E13-9D3F-4942-7AEE-6BBF6547BA71}"/>
                  </a:ext>
                </a:extLst>
              </p:cNvPr>
              <p:cNvSpPr/>
              <p:nvPr/>
            </p:nvSpPr>
            <p:spPr>
              <a:xfrm>
                <a:off x="38840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1" name="Freeform: Shape 820">
                <a:extLst>
                  <a:ext uri="{FF2B5EF4-FFF2-40B4-BE49-F238E27FC236}">
                    <a16:creationId xmlns:a16="http://schemas.microsoft.com/office/drawing/2014/main" id="{0E5E2636-2067-BCF0-C4CE-D8C2C44F94FF}"/>
                  </a:ext>
                </a:extLst>
              </p:cNvPr>
              <p:cNvSpPr/>
              <p:nvPr/>
            </p:nvSpPr>
            <p:spPr>
              <a:xfrm>
                <a:off x="400012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2" name="Freeform: Shape 821">
                <a:extLst>
                  <a:ext uri="{FF2B5EF4-FFF2-40B4-BE49-F238E27FC236}">
                    <a16:creationId xmlns:a16="http://schemas.microsoft.com/office/drawing/2014/main" id="{CA3F0030-1771-A8D5-167A-4D657DABFCA7}"/>
                  </a:ext>
                </a:extLst>
              </p:cNvPr>
              <p:cNvSpPr/>
              <p:nvPr/>
            </p:nvSpPr>
            <p:spPr>
              <a:xfrm>
                <a:off x="41161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3" name="Freeform: Shape 822">
                <a:extLst>
                  <a:ext uri="{FF2B5EF4-FFF2-40B4-BE49-F238E27FC236}">
                    <a16:creationId xmlns:a16="http://schemas.microsoft.com/office/drawing/2014/main" id="{5B88A0F3-7220-0E03-1042-1558225C1FED}"/>
                  </a:ext>
                </a:extLst>
              </p:cNvPr>
              <p:cNvSpPr/>
              <p:nvPr/>
            </p:nvSpPr>
            <p:spPr>
              <a:xfrm>
                <a:off x="42321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4" name="Freeform: Shape 823">
                <a:extLst>
                  <a:ext uri="{FF2B5EF4-FFF2-40B4-BE49-F238E27FC236}">
                    <a16:creationId xmlns:a16="http://schemas.microsoft.com/office/drawing/2014/main" id="{A5BA347D-ED44-5CAA-BDEF-B7E700C675A3}"/>
                  </a:ext>
                </a:extLst>
              </p:cNvPr>
              <p:cNvSpPr/>
              <p:nvPr/>
            </p:nvSpPr>
            <p:spPr>
              <a:xfrm>
                <a:off x="43482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5" name="Freeform: Shape 824">
                <a:extLst>
                  <a:ext uri="{FF2B5EF4-FFF2-40B4-BE49-F238E27FC236}">
                    <a16:creationId xmlns:a16="http://schemas.microsoft.com/office/drawing/2014/main" id="{0B02F717-4398-B880-5B82-9660E1308C56}"/>
                  </a:ext>
                </a:extLst>
              </p:cNvPr>
              <p:cNvSpPr/>
              <p:nvPr/>
            </p:nvSpPr>
            <p:spPr>
              <a:xfrm>
                <a:off x="446424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6" name="Freeform: Shape 825">
                <a:extLst>
                  <a:ext uri="{FF2B5EF4-FFF2-40B4-BE49-F238E27FC236}">
                    <a16:creationId xmlns:a16="http://schemas.microsoft.com/office/drawing/2014/main" id="{A5294A73-6784-3866-2059-FE8023E5C622}"/>
                  </a:ext>
                </a:extLst>
              </p:cNvPr>
              <p:cNvSpPr/>
              <p:nvPr/>
            </p:nvSpPr>
            <p:spPr>
              <a:xfrm>
                <a:off x="458027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7" name="Freeform: Shape 826">
                <a:extLst>
                  <a:ext uri="{FF2B5EF4-FFF2-40B4-BE49-F238E27FC236}">
                    <a16:creationId xmlns:a16="http://schemas.microsoft.com/office/drawing/2014/main" id="{B97257E1-DC18-0570-71F1-C2447BBAB833}"/>
                  </a:ext>
                </a:extLst>
              </p:cNvPr>
              <p:cNvSpPr/>
              <p:nvPr/>
            </p:nvSpPr>
            <p:spPr>
              <a:xfrm>
                <a:off x="5511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8" name="Freeform: Shape 827">
                <a:extLst>
                  <a:ext uri="{FF2B5EF4-FFF2-40B4-BE49-F238E27FC236}">
                    <a16:creationId xmlns:a16="http://schemas.microsoft.com/office/drawing/2014/main" id="{343F1D8A-84DA-A5F4-BD58-943533934541}"/>
                  </a:ext>
                </a:extLst>
              </p:cNvPr>
              <p:cNvSpPr/>
              <p:nvPr/>
            </p:nvSpPr>
            <p:spPr>
              <a:xfrm>
                <a:off x="17115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9" name="Freeform: Shape 828">
                <a:extLst>
                  <a:ext uri="{FF2B5EF4-FFF2-40B4-BE49-F238E27FC236}">
                    <a16:creationId xmlns:a16="http://schemas.microsoft.com/office/drawing/2014/main" id="{08325562-5B55-EF79-ACDE-98DE8DF4026E}"/>
                  </a:ext>
                </a:extLst>
              </p:cNvPr>
              <p:cNvSpPr/>
              <p:nvPr/>
            </p:nvSpPr>
            <p:spPr>
              <a:xfrm>
                <a:off x="2871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0" name="Freeform: Shape 829">
                <a:extLst>
                  <a:ext uri="{FF2B5EF4-FFF2-40B4-BE49-F238E27FC236}">
                    <a16:creationId xmlns:a16="http://schemas.microsoft.com/office/drawing/2014/main" id="{EDDE43BF-52F2-33C4-52D3-535F5FFBD27D}"/>
                  </a:ext>
                </a:extLst>
              </p:cNvPr>
              <p:cNvSpPr/>
              <p:nvPr/>
            </p:nvSpPr>
            <p:spPr>
              <a:xfrm>
                <a:off x="40320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1" name="Freeform: Shape 830">
                <a:extLst>
                  <a:ext uri="{FF2B5EF4-FFF2-40B4-BE49-F238E27FC236}">
                    <a16:creationId xmlns:a16="http://schemas.microsoft.com/office/drawing/2014/main" id="{9BDA55DF-73B2-D1E6-A41C-42A3D6AB317F}"/>
                  </a:ext>
                </a:extLst>
              </p:cNvPr>
              <p:cNvSpPr/>
              <p:nvPr/>
            </p:nvSpPr>
            <p:spPr>
              <a:xfrm>
                <a:off x="51923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2" name="Freeform: Shape 831">
                <a:extLst>
                  <a:ext uri="{FF2B5EF4-FFF2-40B4-BE49-F238E27FC236}">
                    <a16:creationId xmlns:a16="http://schemas.microsoft.com/office/drawing/2014/main" id="{7B95BCFC-F181-5F52-4CC4-1F06B774A617}"/>
                  </a:ext>
                </a:extLst>
              </p:cNvPr>
              <p:cNvSpPr/>
              <p:nvPr/>
            </p:nvSpPr>
            <p:spPr>
              <a:xfrm>
                <a:off x="63526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3" name="Freeform: Shape 832">
                <a:extLst>
                  <a:ext uri="{FF2B5EF4-FFF2-40B4-BE49-F238E27FC236}">
                    <a16:creationId xmlns:a16="http://schemas.microsoft.com/office/drawing/2014/main" id="{2EC46FC7-BFD5-9C20-E0D5-374382FB8BD5}"/>
                  </a:ext>
                </a:extLst>
              </p:cNvPr>
              <p:cNvSpPr/>
              <p:nvPr/>
            </p:nvSpPr>
            <p:spPr>
              <a:xfrm>
                <a:off x="7512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4" name="Freeform: Shape 833">
                <a:extLst>
                  <a:ext uri="{FF2B5EF4-FFF2-40B4-BE49-F238E27FC236}">
                    <a16:creationId xmlns:a16="http://schemas.microsoft.com/office/drawing/2014/main" id="{DC9D0ED1-AD7A-275D-2E65-BFD4C6EF68A0}"/>
                  </a:ext>
                </a:extLst>
              </p:cNvPr>
              <p:cNvSpPr/>
              <p:nvPr/>
            </p:nvSpPr>
            <p:spPr>
              <a:xfrm>
                <a:off x="8673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5" name="Freeform: Shape 834">
                <a:extLst>
                  <a:ext uri="{FF2B5EF4-FFF2-40B4-BE49-F238E27FC236}">
                    <a16:creationId xmlns:a16="http://schemas.microsoft.com/office/drawing/2014/main" id="{00A65BD2-79B8-F72D-707F-65E4641AF28E}"/>
                  </a:ext>
                </a:extLst>
              </p:cNvPr>
              <p:cNvSpPr/>
              <p:nvPr/>
            </p:nvSpPr>
            <p:spPr>
              <a:xfrm>
                <a:off x="98334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6" name="Freeform: Shape 835">
                <a:extLst>
                  <a:ext uri="{FF2B5EF4-FFF2-40B4-BE49-F238E27FC236}">
                    <a16:creationId xmlns:a16="http://schemas.microsoft.com/office/drawing/2014/main" id="{BAA12B38-5E1D-5EB0-55E8-26F6A8D31475}"/>
                  </a:ext>
                </a:extLst>
              </p:cNvPr>
              <p:cNvSpPr/>
              <p:nvPr/>
            </p:nvSpPr>
            <p:spPr>
              <a:xfrm>
                <a:off x="10993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7" name="Freeform: Shape 836">
                <a:extLst>
                  <a:ext uri="{FF2B5EF4-FFF2-40B4-BE49-F238E27FC236}">
                    <a16:creationId xmlns:a16="http://schemas.microsoft.com/office/drawing/2014/main" id="{A4AF6B5A-AA95-469D-812A-5F72A9688C21}"/>
                  </a:ext>
                </a:extLst>
              </p:cNvPr>
              <p:cNvSpPr/>
              <p:nvPr/>
            </p:nvSpPr>
            <p:spPr>
              <a:xfrm>
                <a:off x="121541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8" name="Freeform: Shape 837">
                <a:extLst>
                  <a:ext uri="{FF2B5EF4-FFF2-40B4-BE49-F238E27FC236}">
                    <a16:creationId xmlns:a16="http://schemas.microsoft.com/office/drawing/2014/main" id="{3400E4B0-1310-AEE9-4F26-D98DB812C3E9}"/>
                  </a:ext>
                </a:extLst>
              </p:cNvPr>
              <p:cNvSpPr/>
              <p:nvPr/>
            </p:nvSpPr>
            <p:spPr>
              <a:xfrm>
                <a:off x="13314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9" name="Freeform: Shape 838">
                <a:extLst>
                  <a:ext uri="{FF2B5EF4-FFF2-40B4-BE49-F238E27FC236}">
                    <a16:creationId xmlns:a16="http://schemas.microsoft.com/office/drawing/2014/main" id="{DE581E57-3B5C-9EAD-8BA0-E2BAD59B3F90}"/>
                  </a:ext>
                </a:extLst>
              </p:cNvPr>
              <p:cNvSpPr/>
              <p:nvPr/>
            </p:nvSpPr>
            <p:spPr>
              <a:xfrm>
                <a:off x="144748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0" name="Freeform: Shape 839">
                <a:extLst>
                  <a:ext uri="{FF2B5EF4-FFF2-40B4-BE49-F238E27FC236}">
                    <a16:creationId xmlns:a16="http://schemas.microsoft.com/office/drawing/2014/main" id="{51FE93BF-8CAB-C9ED-5C1C-B467C703AF4B}"/>
                  </a:ext>
                </a:extLst>
              </p:cNvPr>
              <p:cNvSpPr/>
              <p:nvPr/>
            </p:nvSpPr>
            <p:spPr>
              <a:xfrm>
                <a:off x="15634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1" name="Freeform: Shape 840">
                <a:extLst>
                  <a:ext uri="{FF2B5EF4-FFF2-40B4-BE49-F238E27FC236}">
                    <a16:creationId xmlns:a16="http://schemas.microsoft.com/office/drawing/2014/main" id="{62F5CC7F-9261-D435-83F9-AEBAF45D8052}"/>
                  </a:ext>
                </a:extLst>
              </p:cNvPr>
              <p:cNvSpPr/>
              <p:nvPr/>
            </p:nvSpPr>
            <p:spPr>
              <a:xfrm>
                <a:off x="16795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2" name="Freeform: Shape 841">
                <a:extLst>
                  <a:ext uri="{FF2B5EF4-FFF2-40B4-BE49-F238E27FC236}">
                    <a16:creationId xmlns:a16="http://schemas.microsoft.com/office/drawing/2014/main" id="{0585B8B3-51C0-B4EC-B80F-87F0C70E6E5E}"/>
                  </a:ext>
                </a:extLst>
              </p:cNvPr>
              <p:cNvSpPr/>
              <p:nvPr/>
            </p:nvSpPr>
            <p:spPr>
              <a:xfrm>
                <a:off x="17955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3" name="Freeform: Shape 842">
                <a:extLst>
                  <a:ext uri="{FF2B5EF4-FFF2-40B4-BE49-F238E27FC236}">
                    <a16:creationId xmlns:a16="http://schemas.microsoft.com/office/drawing/2014/main" id="{198EF4F4-846A-1A03-2CB6-07F413BCF7B7}"/>
                  </a:ext>
                </a:extLst>
              </p:cNvPr>
              <p:cNvSpPr/>
              <p:nvPr/>
            </p:nvSpPr>
            <p:spPr>
              <a:xfrm>
                <a:off x="191159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4" name="Freeform: Shape 843">
                <a:extLst>
                  <a:ext uri="{FF2B5EF4-FFF2-40B4-BE49-F238E27FC236}">
                    <a16:creationId xmlns:a16="http://schemas.microsoft.com/office/drawing/2014/main" id="{5173DA6E-F9AD-CA90-3C7F-7F7D3E94552C}"/>
                  </a:ext>
                </a:extLst>
              </p:cNvPr>
              <p:cNvSpPr/>
              <p:nvPr/>
            </p:nvSpPr>
            <p:spPr>
              <a:xfrm>
                <a:off x="20276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5" name="Freeform: Shape 844">
                <a:extLst>
                  <a:ext uri="{FF2B5EF4-FFF2-40B4-BE49-F238E27FC236}">
                    <a16:creationId xmlns:a16="http://schemas.microsoft.com/office/drawing/2014/main" id="{06B2EA0F-A8FE-D7D9-47A6-05C4B12D3B5C}"/>
                  </a:ext>
                </a:extLst>
              </p:cNvPr>
              <p:cNvSpPr/>
              <p:nvPr/>
            </p:nvSpPr>
            <p:spPr>
              <a:xfrm>
                <a:off x="21436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6" name="Freeform: Shape 845">
                <a:extLst>
                  <a:ext uri="{FF2B5EF4-FFF2-40B4-BE49-F238E27FC236}">
                    <a16:creationId xmlns:a16="http://schemas.microsoft.com/office/drawing/2014/main" id="{352E45B1-54F7-9012-2D5C-D8FD92C9984D}"/>
                  </a:ext>
                </a:extLst>
              </p:cNvPr>
              <p:cNvSpPr/>
              <p:nvPr/>
            </p:nvSpPr>
            <p:spPr>
              <a:xfrm>
                <a:off x="225968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7" name="Freeform: Shape 846">
                <a:extLst>
                  <a:ext uri="{FF2B5EF4-FFF2-40B4-BE49-F238E27FC236}">
                    <a16:creationId xmlns:a16="http://schemas.microsoft.com/office/drawing/2014/main" id="{38C25FEB-419D-5482-2DBE-49B6690FFD35}"/>
                  </a:ext>
                </a:extLst>
              </p:cNvPr>
              <p:cNvSpPr/>
              <p:nvPr/>
            </p:nvSpPr>
            <p:spPr>
              <a:xfrm>
                <a:off x="237571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8" name="Freeform: Shape 847">
                <a:extLst>
                  <a:ext uri="{FF2B5EF4-FFF2-40B4-BE49-F238E27FC236}">
                    <a16:creationId xmlns:a16="http://schemas.microsoft.com/office/drawing/2014/main" id="{A77F639A-A309-0D10-025C-1354081FBB6F}"/>
                  </a:ext>
                </a:extLst>
              </p:cNvPr>
              <p:cNvSpPr/>
              <p:nvPr/>
            </p:nvSpPr>
            <p:spPr>
              <a:xfrm>
                <a:off x="24917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9" name="Freeform: Shape 848">
                <a:extLst>
                  <a:ext uri="{FF2B5EF4-FFF2-40B4-BE49-F238E27FC236}">
                    <a16:creationId xmlns:a16="http://schemas.microsoft.com/office/drawing/2014/main" id="{2CB11AFF-90A0-C43E-2C41-7D95E1BD0EF9}"/>
                  </a:ext>
                </a:extLst>
              </p:cNvPr>
              <p:cNvSpPr/>
              <p:nvPr/>
            </p:nvSpPr>
            <p:spPr>
              <a:xfrm>
                <a:off x="26077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0" name="Freeform: Shape 849">
                <a:extLst>
                  <a:ext uri="{FF2B5EF4-FFF2-40B4-BE49-F238E27FC236}">
                    <a16:creationId xmlns:a16="http://schemas.microsoft.com/office/drawing/2014/main" id="{952CF951-2B64-27F5-D05E-80925957B886}"/>
                  </a:ext>
                </a:extLst>
              </p:cNvPr>
              <p:cNvSpPr/>
              <p:nvPr/>
            </p:nvSpPr>
            <p:spPr>
              <a:xfrm>
                <a:off x="272379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1" name="Freeform: Shape 850">
                <a:extLst>
                  <a:ext uri="{FF2B5EF4-FFF2-40B4-BE49-F238E27FC236}">
                    <a16:creationId xmlns:a16="http://schemas.microsoft.com/office/drawing/2014/main" id="{D69825B6-01DB-1EB2-1080-89D05A5A5938}"/>
                  </a:ext>
                </a:extLst>
              </p:cNvPr>
              <p:cNvSpPr/>
              <p:nvPr/>
            </p:nvSpPr>
            <p:spPr>
              <a:xfrm>
                <a:off x="28398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2" name="Freeform: Shape 851">
                <a:extLst>
                  <a:ext uri="{FF2B5EF4-FFF2-40B4-BE49-F238E27FC236}">
                    <a16:creationId xmlns:a16="http://schemas.microsoft.com/office/drawing/2014/main" id="{E6BE1C5B-9AFA-1541-003A-938E7D3262D8}"/>
                  </a:ext>
                </a:extLst>
              </p:cNvPr>
              <p:cNvSpPr/>
              <p:nvPr/>
            </p:nvSpPr>
            <p:spPr>
              <a:xfrm>
                <a:off x="29558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3" name="Freeform: Shape 852">
                <a:extLst>
                  <a:ext uri="{FF2B5EF4-FFF2-40B4-BE49-F238E27FC236}">
                    <a16:creationId xmlns:a16="http://schemas.microsoft.com/office/drawing/2014/main" id="{3995691C-8AB3-91E5-CB62-732C6438FF68}"/>
                  </a:ext>
                </a:extLst>
              </p:cNvPr>
              <p:cNvSpPr/>
              <p:nvPr/>
            </p:nvSpPr>
            <p:spPr>
              <a:xfrm>
                <a:off x="307189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4" name="Freeform: Shape 853">
                <a:extLst>
                  <a:ext uri="{FF2B5EF4-FFF2-40B4-BE49-F238E27FC236}">
                    <a16:creationId xmlns:a16="http://schemas.microsoft.com/office/drawing/2014/main" id="{BBF54205-BDE6-17BA-17A7-63B0B0984633}"/>
                  </a:ext>
                </a:extLst>
              </p:cNvPr>
              <p:cNvSpPr/>
              <p:nvPr/>
            </p:nvSpPr>
            <p:spPr>
              <a:xfrm>
                <a:off x="318791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5" name="Freeform: Shape 854">
                <a:extLst>
                  <a:ext uri="{FF2B5EF4-FFF2-40B4-BE49-F238E27FC236}">
                    <a16:creationId xmlns:a16="http://schemas.microsoft.com/office/drawing/2014/main" id="{BA13AC92-366B-8C0C-E3C7-A7AA4CBD0F00}"/>
                  </a:ext>
                </a:extLst>
              </p:cNvPr>
              <p:cNvSpPr/>
              <p:nvPr/>
            </p:nvSpPr>
            <p:spPr>
              <a:xfrm>
                <a:off x="33039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6" name="Freeform: Shape 855">
                <a:extLst>
                  <a:ext uri="{FF2B5EF4-FFF2-40B4-BE49-F238E27FC236}">
                    <a16:creationId xmlns:a16="http://schemas.microsoft.com/office/drawing/2014/main" id="{7B2D7A37-5848-F4D0-B93D-710E95E6E4D7}"/>
                  </a:ext>
                </a:extLst>
              </p:cNvPr>
              <p:cNvSpPr/>
              <p:nvPr/>
            </p:nvSpPr>
            <p:spPr>
              <a:xfrm>
                <a:off x="341997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7" name="Freeform: Shape 856">
                <a:extLst>
                  <a:ext uri="{FF2B5EF4-FFF2-40B4-BE49-F238E27FC236}">
                    <a16:creationId xmlns:a16="http://schemas.microsoft.com/office/drawing/2014/main" id="{3187C919-A020-FB11-B207-AFECFD27CCE7}"/>
                  </a:ext>
                </a:extLst>
              </p:cNvPr>
              <p:cNvSpPr/>
              <p:nvPr/>
            </p:nvSpPr>
            <p:spPr>
              <a:xfrm>
                <a:off x="35360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8" name="Freeform: Shape 857">
                <a:extLst>
                  <a:ext uri="{FF2B5EF4-FFF2-40B4-BE49-F238E27FC236}">
                    <a16:creationId xmlns:a16="http://schemas.microsoft.com/office/drawing/2014/main" id="{D6CC3A14-99A0-4015-27EB-7AFFF8195A7B}"/>
                  </a:ext>
                </a:extLst>
              </p:cNvPr>
              <p:cNvSpPr/>
              <p:nvPr/>
            </p:nvSpPr>
            <p:spPr>
              <a:xfrm>
                <a:off x="36520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9" name="Freeform: Shape 858">
                <a:extLst>
                  <a:ext uri="{FF2B5EF4-FFF2-40B4-BE49-F238E27FC236}">
                    <a16:creationId xmlns:a16="http://schemas.microsoft.com/office/drawing/2014/main" id="{FFC7FD62-192F-F697-7981-C3AD180FB084}"/>
                  </a:ext>
                </a:extLst>
              </p:cNvPr>
              <p:cNvSpPr/>
              <p:nvPr/>
            </p:nvSpPr>
            <p:spPr>
              <a:xfrm>
                <a:off x="37680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0" name="Freeform: Shape 859">
                <a:extLst>
                  <a:ext uri="{FF2B5EF4-FFF2-40B4-BE49-F238E27FC236}">
                    <a16:creationId xmlns:a16="http://schemas.microsoft.com/office/drawing/2014/main" id="{6BEEAED8-3EEF-5B83-A479-3BF3DF580855}"/>
                  </a:ext>
                </a:extLst>
              </p:cNvPr>
              <p:cNvSpPr/>
              <p:nvPr/>
            </p:nvSpPr>
            <p:spPr>
              <a:xfrm>
                <a:off x="38840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1" name="Freeform: Shape 860">
                <a:extLst>
                  <a:ext uri="{FF2B5EF4-FFF2-40B4-BE49-F238E27FC236}">
                    <a16:creationId xmlns:a16="http://schemas.microsoft.com/office/drawing/2014/main" id="{D308CBB3-487A-1EA6-D865-1B6865F3B810}"/>
                  </a:ext>
                </a:extLst>
              </p:cNvPr>
              <p:cNvSpPr/>
              <p:nvPr/>
            </p:nvSpPr>
            <p:spPr>
              <a:xfrm>
                <a:off x="400012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2" name="Freeform: Shape 861">
                <a:extLst>
                  <a:ext uri="{FF2B5EF4-FFF2-40B4-BE49-F238E27FC236}">
                    <a16:creationId xmlns:a16="http://schemas.microsoft.com/office/drawing/2014/main" id="{0A24F7B9-D0B3-4821-EFC1-60987820D014}"/>
                  </a:ext>
                </a:extLst>
              </p:cNvPr>
              <p:cNvSpPr/>
              <p:nvPr/>
            </p:nvSpPr>
            <p:spPr>
              <a:xfrm>
                <a:off x="41161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3" name="Freeform: Shape 862">
                <a:extLst>
                  <a:ext uri="{FF2B5EF4-FFF2-40B4-BE49-F238E27FC236}">
                    <a16:creationId xmlns:a16="http://schemas.microsoft.com/office/drawing/2014/main" id="{78CA1F18-E041-D60E-1B34-7B13EDAF5282}"/>
                  </a:ext>
                </a:extLst>
              </p:cNvPr>
              <p:cNvSpPr/>
              <p:nvPr/>
            </p:nvSpPr>
            <p:spPr>
              <a:xfrm>
                <a:off x="42321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4" name="Freeform: Shape 863">
                <a:extLst>
                  <a:ext uri="{FF2B5EF4-FFF2-40B4-BE49-F238E27FC236}">
                    <a16:creationId xmlns:a16="http://schemas.microsoft.com/office/drawing/2014/main" id="{7257A6BE-D565-F156-2CAD-7EFD052D08AD}"/>
                  </a:ext>
                </a:extLst>
              </p:cNvPr>
              <p:cNvSpPr/>
              <p:nvPr/>
            </p:nvSpPr>
            <p:spPr>
              <a:xfrm>
                <a:off x="43482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5" name="Freeform: Shape 864">
                <a:extLst>
                  <a:ext uri="{FF2B5EF4-FFF2-40B4-BE49-F238E27FC236}">
                    <a16:creationId xmlns:a16="http://schemas.microsoft.com/office/drawing/2014/main" id="{E2CE5857-C005-3CFB-255A-DCB4A43596A6}"/>
                  </a:ext>
                </a:extLst>
              </p:cNvPr>
              <p:cNvSpPr/>
              <p:nvPr/>
            </p:nvSpPr>
            <p:spPr>
              <a:xfrm>
                <a:off x="446424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6" name="Freeform: Shape 865">
                <a:extLst>
                  <a:ext uri="{FF2B5EF4-FFF2-40B4-BE49-F238E27FC236}">
                    <a16:creationId xmlns:a16="http://schemas.microsoft.com/office/drawing/2014/main" id="{DDC56C99-B4B2-0B61-7AAA-8A55A232CA9A}"/>
                  </a:ext>
                </a:extLst>
              </p:cNvPr>
              <p:cNvSpPr/>
              <p:nvPr/>
            </p:nvSpPr>
            <p:spPr>
              <a:xfrm>
                <a:off x="458027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7" name="Freeform: Shape 866">
                <a:extLst>
                  <a:ext uri="{FF2B5EF4-FFF2-40B4-BE49-F238E27FC236}">
                    <a16:creationId xmlns:a16="http://schemas.microsoft.com/office/drawing/2014/main" id="{564C7EB3-DD26-9725-2765-79B0C280459C}"/>
                  </a:ext>
                </a:extLst>
              </p:cNvPr>
              <p:cNvSpPr/>
              <p:nvPr/>
            </p:nvSpPr>
            <p:spPr>
              <a:xfrm>
                <a:off x="5511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8" name="Freeform: Shape 867">
                <a:extLst>
                  <a:ext uri="{FF2B5EF4-FFF2-40B4-BE49-F238E27FC236}">
                    <a16:creationId xmlns:a16="http://schemas.microsoft.com/office/drawing/2014/main" id="{2545130C-D600-7A92-AF90-A27694B901F9}"/>
                  </a:ext>
                </a:extLst>
              </p:cNvPr>
              <p:cNvSpPr/>
              <p:nvPr/>
            </p:nvSpPr>
            <p:spPr>
              <a:xfrm>
                <a:off x="17115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9" name="Freeform: Shape 868">
                <a:extLst>
                  <a:ext uri="{FF2B5EF4-FFF2-40B4-BE49-F238E27FC236}">
                    <a16:creationId xmlns:a16="http://schemas.microsoft.com/office/drawing/2014/main" id="{B300EE94-AF5A-99B7-B543-01268EE940F7}"/>
                  </a:ext>
                </a:extLst>
              </p:cNvPr>
              <p:cNvSpPr/>
              <p:nvPr/>
            </p:nvSpPr>
            <p:spPr>
              <a:xfrm>
                <a:off x="2871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0" name="Freeform: Shape 869">
                <a:extLst>
                  <a:ext uri="{FF2B5EF4-FFF2-40B4-BE49-F238E27FC236}">
                    <a16:creationId xmlns:a16="http://schemas.microsoft.com/office/drawing/2014/main" id="{C1431F11-4154-B889-A2EC-93A7D3D43812}"/>
                  </a:ext>
                </a:extLst>
              </p:cNvPr>
              <p:cNvSpPr/>
              <p:nvPr/>
            </p:nvSpPr>
            <p:spPr>
              <a:xfrm>
                <a:off x="40320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1" name="Freeform: Shape 870">
                <a:extLst>
                  <a:ext uri="{FF2B5EF4-FFF2-40B4-BE49-F238E27FC236}">
                    <a16:creationId xmlns:a16="http://schemas.microsoft.com/office/drawing/2014/main" id="{E7C46852-53CB-C463-EB7C-397DFC9AE90A}"/>
                  </a:ext>
                </a:extLst>
              </p:cNvPr>
              <p:cNvSpPr/>
              <p:nvPr/>
            </p:nvSpPr>
            <p:spPr>
              <a:xfrm>
                <a:off x="51923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2" name="Freeform: Shape 871">
                <a:extLst>
                  <a:ext uri="{FF2B5EF4-FFF2-40B4-BE49-F238E27FC236}">
                    <a16:creationId xmlns:a16="http://schemas.microsoft.com/office/drawing/2014/main" id="{6AD0E266-EB1A-C2EC-7053-37940B576358}"/>
                  </a:ext>
                </a:extLst>
              </p:cNvPr>
              <p:cNvSpPr/>
              <p:nvPr/>
            </p:nvSpPr>
            <p:spPr>
              <a:xfrm>
                <a:off x="63526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3" name="Freeform: Shape 872">
                <a:extLst>
                  <a:ext uri="{FF2B5EF4-FFF2-40B4-BE49-F238E27FC236}">
                    <a16:creationId xmlns:a16="http://schemas.microsoft.com/office/drawing/2014/main" id="{39AB1A39-BD39-8B9B-6A5F-58F3FE7434E6}"/>
                  </a:ext>
                </a:extLst>
              </p:cNvPr>
              <p:cNvSpPr/>
              <p:nvPr/>
            </p:nvSpPr>
            <p:spPr>
              <a:xfrm>
                <a:off x="7512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4" name="Freeform: Shape 873">
                <a:extLst>
                  <a:ext uri="{FF2B5EF4-FFF2-40B4-BE49-F238E27FC236}">
                    <a16:creationId xmlns:a16="http://schemas.microsoft.com/office/drawing/2014/main" id="{ADA5F9B2-3C9B-0D68-5B41-F4615FDCF27E}"/>
                  </a:ext>
                </a:extLst>
              </p:cNvPr>
              <p:cNvSpPr/>
              <p:nvPr/>
            </p:nvSpPr>
            <p:spPr>
              <a:xfrm>
                <a:off x="8673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5" name="Freeform: Shape 874">
                <a:extLst>
                  <a:ext uri="{FF2B5EF4-FFF2-40B4-BE49-F238E27FC236}">
                    <a16:creationId xmlns:a16="http://schemas.microsoft.com/office/drawing/2014/main" id="{0B1E079C-2732-9CA3-9FD9-8F6A054C30F9}"/>
                  </a:ext>
                </a:extLst>
              </p:cNvPr>
              <p:cNvSpPr/>
              <p:nvPr/>
            </p:nvSpPr>
            <p:spPr>
              <a:xfrm>
                <a:off x="98334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6" name="Freeform: Shape 875">
                <a:extLst>
                  <a:ext uri="{FF2B5EF4-FFF2-40B4-BE49-F238E27FC236}">
                    <a16:creationId xmlns:a16="http://schemas.microsoft.com/office/drawing/2014/main" id="{C6F30E30-EA42-4E25-8FBA-FE7FE0AC2678}"/>
                  </a:ext>
                </a:extLst>
              </p:cNvPr>
              <p:cNvSpPr/>
              <p:nvPr/>
            </p:nvSpPr>
            <p:spPr>
              <a:xfrm>
                <a:off x="10993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7" name="Freeform: Shape 876">
                <a:extLst>
                  <a:ext uri="{FF2B5EF4-FFF2-40B4-BE49-F238E27FC236}">
                    <a16:creationId xmlns:a16="http://schemas.microsoft.com/office/drawing/2014/main" id="{1C279162-6135-4EFB-27DC-45426C2994E8}"/>
                  </a:ext>
                </a:extLst>
              </p:cNvPr>
              <p:cNvSpPr/>
              <p:nvPr/>
            </p:nvSpPr>
            <p:spPr>
              <a:xfrm>
                <a:off x="121541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8" name="Freeform: Shape 877">
                <a:extLst>
                  <a:ext uri="{FF2B5EF4-FFF2-40B4-BE49-F238E27FC236}">
                    <a16:creationId xmlns:a16="http://schemas.microsoft.com/office/drawing/2014/main" id="{1574F4D4-8294-7E03-B8CC-6D830990323F}"/>
                  </a:ext>
                </a:extLst>
              </p:cNvPr>
              <p:cNvSpPr/>
              <p:nvPr/>
            </p:nvSpPr>
            <p:spPr>
              <a:xfrm>
                <a:off x="13314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9" name="Freeform: Shape 878">
                <a:extLst>
                  <a:ext uri="{FF2B5EF4-FFF2-40B4-BE49-F238E27FC236}">
                    <a16:creationId xmlns:a16="http://schemas.microsoft.com/office/drawing/2014/main" id="{9186BF0D-1D0A-7286-631D-3E226C413CEB}"/>
                  </a:ext>
                </a:extLst>
              </p:cNvPr>
              <p:cNvSpPr/>
              <p:nvPr/>
            </p:nvSpPr>
            <p:spPr>
              <a:xfrm>
                <a:off x="144748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0" name="Freeform: Shape 879">
                <a:extLst>
                  <a:ext uri="{FF2B5EF4-FFF2-40B4-BE49-F238E27FC236}">
                    <a16:creationId xmlns:a16="http://schemas.microsoft.com/office/drawing/2014/main" id="{4C6E3796-6835-2ABA-7A1F-C5975431B751}"/>
                  </a:ext>
                </a:extLst>
              </p:cNvPr>
              <p:cNvSpPr/>
              <p:nvPr/>
            </p:nvSpPr>
            <p:spPr>
              <a:xfrm>
                <a:off x="15634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1" name="Freeform: Shape 880">
                <a:extLst>
                  <a:ext uri="{FF2B5EF4-FFF2-40B4-BE49-F238E27FC236}">
                    <a16:creationId xmlns:a16="http://schemas.microsoft.com/office/drawing/2014/main" id="{097B9ADB-EF30-6894-D51C-52EB53191738}"/>
                  </a:ext>
                </a:extLst>
              </p:cNvPr>
              <p:cNvSpPr/>
              <p:nvPr/>
            </p:nvSpPr>
            <p:spPr>
              <a:xfrm>
                <a:off x="16795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2" name="Freeform: Shape 881">
                <a:extLst>
                  <a:ext uri="{FF2B5EF4-FFF2-40B4-BE49-F238E27FC236}">
                    <a16:creationId xmlns:a16="http://schemas.microsoft.com/office/drawing/2014/main" id="{F4DBF0E1-9364-84E4-5AF8-3C7C9A2BDAEF}"/>
                  </a:ext>
                </a:extLst>
              </p:cNvPr>
              <p:cNvSpPr/>
              <p:nvPr/>
            </p:nvSpPr>
            <p:spPr>
              <a:xfrm>
                <a:off x="17955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3" name="Freeform: Shape 882">
                <a:extLst>
                  <a:ext uri="{FF2B5EF4-FFF2-40B4-BE49-F238E27FC236}">
                    <a16:creationId xmlns:a16="http://schemas.microsoft.com/office/drawing/2014/main" id="{4B20DB62-CDAD-BBBC-36F4-F05A8B69F837}"/>
                  </a:ext>
                </a:extLst>
              </p:cNvPr>
              <p:cNvSpPr/>
              <p:nvPr/>
            </p:nvSpPr>
            <p:spPr>
              <a:xfrm>
                <a:off x="191159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4" name="Freeform: Shape 883">
                <a:extLst>
                  <a:ext uri="{FF2B5EF4-FFF2-40B4-BE49-F238E27FC236}">
                    <a16:creationId xmlns:a16="http://schemas.microsoft.com/office/drawing/2014/main" id="{BB2D75DB-2BEB-892A-F1DA-1905F010653F}"/>
                  </a:ext>
                </a:extLst>
              </p:cNvPr>
              <p:cNvSpPr/>
              <p:nvPr/>
            </p:nvSpPr>
            <p:spPr>
              <a:xfrm>
                <a:off x="20276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5" name="Freeform: Shape 884">
                <a:extLst>
                  <a:ext uri="{FF2B5EF4-FFF2-40B4-BE49-F238E27FC236}">
                    <a16:creationId xmlns:a16="http://schemas.microsoft.com/office/drawing/2014/main" id="{1083A84B-DC1C-C6A8-F16E-DA2394825A21}"/>
                  </a:ext>
                </a:extLst>
              </p:cNvPr>
              <p:cNvSpPr/>
              <p:nvPr/>
            </p:nvSpPr>
            <p:spPr>
              <a:xfrm>
                <a:off x="21436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6" name="Freeform: Shape 885">
                <a:extLst>
                  <a:ext uri="{FF2B5EF4-FFF2-40B4-BE49-F238E27FC236}">
                    <a16:creationId xmlns:a16="http://schemas.microsoft.com/office/drawing/2014/main" id="{198906DE-E8FB-6386-6450-433F71FBB4AB}"/>
                  </a:ext>
                </a:extLst>
              </p:cNvPr>
              <p:cNvSpPr/>
              <p:nvPr/>
            </p:nvSpPr>
            <p:spPr>
              <a:xfrm>
                <a:off x="225968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7" name="Freeform: Shape 886">
                <a:extLst>
                  <a:ext uri="{FF2B5EF4-FFF2-40B4-BE49-F238E27FC236}">
                    <a16:creationId xmlns:a16="http://schemas.microsoft.com/office/drawing/2014/main" id="{17E1CD26-426C-11E1-D04F-EA8EDB706EE3}"/>
                  </a:ext>
                </a:extLst>
              </p:cNvPr>
              <p:cNvSpPr/>
              <p:nvPr/>
            </p:nvSpPr>
            <p:spPr>
              <a:xfrm>
                <a:off x="237571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8" name="Freeform: Shape 887">
                <a:extLst>
                  <a:ext uri="{FF2B5EF4-FFF2-40B4-BE49-F238E27FC236}">
                    <a16:creationId xmlns:a16="http://schemas.microsoft.com/office/drawing/2014/main" id="{71647E44-5B70-CE5A-C283-06A6E2078C73}"/>
                  </a:ext>
                </a:extLst>
              </p:cNvPr>
              <p:cNvSpPr/>
              <p:nvPr/>
            </p:nvSpPr>
            <p:spPr>
              <a:xfrm>
                <a:off x="24917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9" name="Freeform: Shape 888">
                <a:extLst>
                  <a:ext uri="{FF2B5EF4-FFF2-40B4-BE49-F238E27FC236}">
                    <a16:creationId xmlns:a16="http://schemas.microsoft.com/office/drawing/2014/main" id="{FADA274A-A88F-EFF1-CE2E-E091837351D6}"/>
                  </a:ext>
                </a:extLst>
              </p:cNvPr>
              <p:cNvSpPr/>
              <p:nvPr/>
            </p:nvSpPr>
            <p:spPr>
              <a:xfrm>
                <a:off x="26077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0" name="Freeform: Shape 889">
                <a:extLst>
                  <a:ext uri="{FF2B5EF4-FFF2-40B4-BE49-F238E27FC236}">
                    <a16:creationId xmlns:a16="http://schemas.microsoft.com/office/drawing/2014/main" id="{74776D11-1B83-A675-509B-765545692E8D}"/>
                  </a:ext>
                </a:extLst>
              </p:cNvPr>
              <p:cNvSpPr/>
              <p:nvPr/>
            </p:nvSpPr>
            <p:spPr>
              <a:xfrm>
                <a:off x="272379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1" name="Freeform: Shape 890">
                <a:extLst>
                  <a:ext uri="{FF2B5EF4-FFF2-40B4-BE49-F238E27FC236}">
                    <a16:creationId xmlns:a16="http://schemas.microsoft.com/office/drawing/2014/main" id="{C0492E9F-F6C8-EF99-5036-E9194816E5A5}"/>
                  </a:ext>
                </a:extLst>
              </p:cNvPr>
              <p:cNvSpPr/>
              <p:nvPr/>
            </p:nvSpPr>
            <p:spPr>
              <a:xfrm>
                <a:off x="28398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2" name="Freeform: Shape 891">
                <a:extLst>
                  <a:ext uri="{FF2B5EF4-FFF2-40B4-BE49-F238E27FC236}">
                    <a16:creationId xmlns:a16="http://schemas.microsoft.com/office/drawing/2014/main" id="{A1974470-CE2A-6B43-ACF5-F7BC67BD9591}"/>
                  </a:ext>
                </a:extLst>
              </p:cNvPr>
              <p:cNvSpPr/>
              <p:nvPr/>
            </p:nvSpPr>
            <p:spPr>
              <a:xfrm>
                <a:off x="29558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3" name="Freeform: Shape 892">
                <a:extLst>
                  <a:ext uri="{FF2B5EF4-FFF2-40B4-BE49-F238E27FC236}">
                    <a16:creationId xmlns:a16="http://schemas.microsoft.com/office/drawing/2014/main" id="{E5568255-ED7F-5597-F102-09A266BDC76D}"/>
                  </a:ext>
                </a:extLst>
              </p:cNvPr>
              <p:cNvSpPr/>
              <p:nvPr/>
            </p:nvSpPr>
            <p:spPr>
              <a:xfrm>
                <a:off x="307189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4" name="Freeform: Shape 893">
                <a:extLst>
                  <a:ext uri="{FF2B5EF4-FFF2-40B4-BE49-F238E27FC236}">
                    <a16:creationId xmlns:a16="http://schemas.microsoft.com/office/drawing/2014/main" id="{945FA56D-C6AF-4694-B416-CEDCC80006C5}"/>
                  </a:ext>
                </a:extLst>
              </p:cNvPr>
              <p:cNvSpPr/>
              <p:nvPr/>
            </p:nvSpPr>
            <p:spPr>
              <a:xfrm>
                <a:off x="318791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5" name="Freeform: Shape 894">
                <a:extLst>
                  <a:ext uri="{FF2B5EF4-FFF2-40B4-BE49-F238E27FC236}">
                    <a16:creationId xmlns:a16="http://schemas.microsoft.com/office/drawing/2014/main" id="{DCBF5815-C474-59A2-9991-C25587947193}"/>
                  </a:ext>
                </a:extLst>
              </p:cNvPr>
              <p:cNvSpPr/>
              <p:nvPr/>
            </p:nvSpPr>
            <p:spPr>
              <a:xfrm>
                <a:off x="33039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6" name="Freeform: Shape 895">
                <a:extLst>
                  <a:ext uri="{FF2B5EF4-FFF2-40B4-BE49-F238E27FC236}">
                    <a16:creationId xmlns:a16="http://schemas.microsoft.com/office/drawing/2014/main" id="{52ED12B4-9391-B930-F51F-15117F3C7F3F}"/>
                  </a:ext>
                </a:extLst>
              </p:cNvPr>
              <p:cNvSpPr/>
              <p:nvPr/>
            </p:nvSpPr>
            <p:spPr>
              <a:xfrm>
                <a:off x="341997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7" name="Freeform: Shape 896">
                <a:extLst>
                  <a:ext uri="{FF2B5EF4-FFF2-40B4-BE49-F238E27FC236}">
                    <a16:creationId xmlns:a16="http://schemas.microsoft.com/office/drawing/2014/main" id="{D1368940-3FA8-8F75-2EC2-BCC0CBAC6014}"/>
                  </a:ext>
                </a:extLst>
              </p:cNvPr>
              <p:cNvSpPr/>
              <p:nvPr/>
            </p:nvSpPr>
            <p:spPr>
              <a:xfrm>
                <a:off x="35360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8" name="Freeform: Shape 897">
                <a:extLst>
                  <a:ext uri="{FF2B5EF4-FFF2-40B4-BE49-F238E27FC236}">
                    <a16:creationId xmlns:a16="http://schemas.microsoft.com/office/drawing/2014/main" id="{04740C2A-BEE0-970A-F345-AC0D05B0CF6D}"/>
                  </a:ext>
                </a:extLst>
              </p:cNvPr>
              <p:cNvSpPr/>
              <p:nvPr/>
            </p:nvSpPr>
            <p:spPr>
              <a:xfrm>
                <a:off x="36520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9" name="Freeform: Shape 898">
                <a:extLst>
                  <a:ext uri="{FF2B5EF4-FFF2-40B4-BE49-F238E27FC236}">
                    <a16:creationId xmlns:a16="http://schemas.microsoft.com/office/drawing/2014/main" id="{A630EE45-8007-75A2-D2F8-16768375C804}"/>
                  </a:ext>
                </a:extLst>
              </p:cNvPr>
              <p:cNvSpPr/>
              <p:nvPr/>
            </p:nvSpPr>
            <p:spPr>
              <a:xfrm>
                <a:off x="37680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0" name="Freeform: Shape 899">
                <a:extLst>
                  <a:ext uri="{FF2B5EF4-FFF2-40B4-BE49-F238E27FC236}">
                    <a16:creationId xmlns:a16="http://schemas.microsoft.com/office/drawing/2014/main" id="{BEA8038B-3D19-98EA-F7CB-F537A4D84D1A}"/>
                  </a:ext>
                </a:extLst>
              </p:cNvPr>
              <p:cNvSpPr/>
              <p:nvPr/>
            </p:nvSpPr>
            <p:spPr>
              <a:xfrm>
                <a:off x="38840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1" name="Freeform: Shape 900">
                <a:extLst>
                  <a:ext uri="{FF2B5EF4-FFF2-40B4-BE49-F238E27FC236}">
                    <a16:creationId xmlns:a16="http://schemas.microsoft.com/office/drawing/2014/main" id="{491E607A-1C7D-5879-16E9-5A635FD4CDC0}"/>
                  </a:ext>
                </a:extLst>
              </p:cNvPr>
              <p:cNvSpPr/>
              <p:nvPr/>
            </p:nvSpPr>
            <p:spPr>
              <a:xfrm>
                <a:off x="400012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2" name="Freeform: Shape 901">
                <a:extLst>
                  <a:ext uri="{FF2B5EF4-FFF2-40B4-BE49-F238E27FC236}">
                    <a16:creationId xmlns:a16="http://schemas.microsoft.com/office/drawing/2014/main" id="{F59EEBFE-7D38-9C32-65B7-6FD32E35BBE3}"/>
                  </a:ext>
                </a:extLst>
              </p:cNvPr>
              <p:cNvSpPr/>
              <p:nvPr/>
            </p:nvSpPr>
            <p:spPr>
              <a:xfrm>
                <a:off x="41161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3" name="Freeform: Shape 902">
                <a:extLst>
                  <a:ext uri="{FF2B5EF4-FFF2-40B4-BE49-F238E27FC236}">
                    <a16:creationId xmlns:a16="http://schemas.microsoft.com/office/drawing/2014/main" id="{951CBA14-8B6E-FEF4-096E-55F8DB8FBF0E}"/>
                  </a:ext>
                </a:extLst>
              </p:cNvPr>
              <p:cNvSpPr/>
              <p:nvPr/>
            </p:nvSpPr>
            <p:spPr>
              <a:xfrm>
                <a:off x="42321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4" name="Freeform: Shape 903">
                <a:extLst>
                  <a:ext uri="{FF2B5EF4-FFF2-40B4-BE49-F238E27FC236}">
                    <a16:creationId xmlns:a16="http://schemas.microsoft.com/office/drawing/2014/main" id="{9E7DC845-11CB-911B-6568-DB2A0BA54FA4}"/>
                  </a:ext>
                </a:extLst>
              </p:cNvPr>
              <p:cNvSpPr/>
              <p:nvPr/>
            </p:nvSpPr>
            <p:spPr>
              <a:xfrm>
                <a:off x="43482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5" name="Freeform: Shape 904">
                <a:extLst>
                  <a:ext uri="{FF2B5EF4-FFF2-40B4-BE49-F238E27FC236}">
                    <a16:creationId xmlns:a16="http://schemas.microsoft.com/office/drawing/2014/main" id="{301E53E8-1AB8-54DD-F0F6-B0943EFD4A54}"/>
                  </a:ext>
                </a:extLst>
              </p:cNvPr>
              <p:cNvSpPr/>
              <p:nvPr/>
            </p:nvSpPr>
            <p:spPr>
              <a:xfrm>
                <a:off x="446424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6" name="Freeform: Shape 905">
                <a:extLst>
                  <a:ext uri="{FF2B5EF4-FFF2-40B4-BE49-F238E27FC236}">
                    <a16:creationId xmlns:a16="http://schemas.microsoft.com/office/drawing/2014/main" id="{634101B9-6851-A2C5-09C3-4B27A3BE0179}"/>
                  </a:ext>
                </a:extLst>
              </p:cNvPr>
              <p:cNvSpPr/>
              <p:nvPr/>
            </p:nvSpPr>
            <p:spPr>
              <a:xfrm>
                <a:off x="458027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7" name="Freeform: Shape 906">
                <a:extLst>
                  <a:ext uri="{FF2B5EF4-FFF2-40B4-BE49-F238E27FC236}">
                    <a16:creationId xmlns:a16="http://schemas.microsoft.com/office/drawing/2014/main" id="{D4B7751E-2BFA-C297-A2B7-C11AE39DFFAD}"/>
                  </a:ext>
                </a:extLst>
              </p:cNvPr>
              <p:cNvSpPr/>
              <p:nvPr/>
            </p:nvSpPr>
            <p:spPr>
              <a:xfrm>
                <a:off x="5511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8" name="Freeform: Shape 907">
                <a:extLst>
                  <a:ext uri="{FF2B5EF4-FFF2-40B4-BE49-F238E27FC236}">
                    <a16:creationId xmlns:a16="http://schemas.microsoft.com/office/drawing/2014/main" id="{E30DCD4B-4004-790D-9152-51277ADCCE72}"/>
                  </a:ext>
                </a:extLst>
              </p:cNvPr>
              <p:cNvSpPr/>
              <p:nvPr/>
            </p:nvSpPr>
            <p:spPr>
              <a:xfrm>
                <a:off x="17115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9" name="Freeform: Shape 908">
                <a:extLst>
                  <a:ext uri="{FF2B5EF4-FFF2-40B4-BE49-F238E27FC236}">
                    <a16:creationId xmlns:a16="http://schemas.microsoft.com/office/drawing/2014/main" id="{B6DCF2A6-5E8F-6180-E812-09D7AE7762D1}"/>
                  </a:ext>
                </a:extLst>
              </p:cNvPr>
              <p:cNvSpPr/>
              <p:nvPr/>
            </p:nvSpPr>
            <p:spPr>
              <a:xfrm>
                <a:off x="2871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0" name="Freeform: Shape 909">
                <a:extLst>
                  <a:ext uri="{FF2B5EF4-FFF2-40B4-BE49-F238E27FC236}">
                    <a16:creationId xmlns:a16="http://schemas.microsoft.com/office/drawing/2014/main" id="{C2565C80-578C-4CA4-28E8-03454DF1FF8D}"/>
                  </a:ext>
                </a:extLst>
              </p:cNvPr>
              <p:cNvSpPr/>
              <p:nvPr/>
            </p:nvSpPr>
            <p:spPr>
              <a:xfrm>
                <a:off x="40320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1" name="Freeform: Shape 910">
                <a:extLst>
                  <a:ext uri="{FF2B5EF4-FFF2-40B4-BE49-F238E27FC236}">
                    <a16:creationId xmlns:a16="http://schemas.microsoft.com/office/drawing/2014/main" id="{B1DAD08B-615F-E41A-C983-51CE22324A4E}"/>
                  </a:ext>
                </a:extLst>
              </p:cNvPr>
              <p:cNvSpPr/>
              <p:nvPr/>
            </p:nvSpPr>
            <p:spPr>
              <a:xfrm>
                <a:off x="51923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2" name="Freeform: Shape 911">
                <a:extLst>
                  <a:ext uri="{FF2B5EF4-FFF2-40B4-BE49-F238E27FC236}">
                    <a16:creationId xmlns:a16="http://schemas.microsoft.com/office/drawing/2014/main" id="{0E70E3D9-8A25-D66A-7741-9E012976E1E6}"/>
                  </a:ext>
                </a:extLst>
              </p:cNvPr>
              <p:cNvSpPr/>
              <p:nvPr/>
            </p:nvSpPr>
            <p:spPr>
              <a:xfrm>
                <a:off x="63526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3" name="Freeform: Shape 912">
                <a:extLst>
                  <a:ext uri="{FF2B5EF4-FFF2-40B4-BE49-F238E27FC236}">
                    <a16:creationId xmlns:a16="http://schemas.microsoft.com/office/drawing/2014/main" id="{9B876B50-0E3F-3693-A45C-CA0F94450CCC}"/>
                  </a:ext>
                </a:extLst>
              </p:cNvPr>
              <p:cNvSpPr/>
              <p:nvPr/>
            </p:nvSpPr>
            <p:spPr>
              <a:xfrm>
                <a:off x="7512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4" name="Freeform: Shape 913">
                <a:extLst>
                  <a:ext uri="{FF2B5EF4-FFF2-40B4-BE49-F238E27FC236}">
                    <a16:creationId xmlns:a16="http://schemas.microsoft.com/office/drawing/2014/main" id="{26062C39-E5FF-6111-81B6-AC6C48F455B3}"/>
                  </a:ext>
                </a:extLst>
              </p:cNvPr>
              <p:cNvSpPr/>
              <p:nvPr/>
            </p:nvSpPr>
            <p:spPr>
              <a:xfrm>
                <a:off x="8673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5" name="Freeform: Shape 914">
                <a:extLst>
                  <a:ext uri="{FF2B5EF4-FFF2-40B4-BE49-F238E27FC236}">
                    <a16:creationId xmlns:a16="http://schemas.microsoft.com/office/drawing/2014/main" id="{C0BC76BA-30A1-3908-B2D0-647A709D2756}"/>
                  </a:ext>
                </a:extLst>
              </p:cNvPr>
              <p:cNvSpPr/>
              <p:nvPr/>
            </p:nvSpPr>
            <p:spPr>
              <a:xfrm>
                <a:off x="98334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6" name="Freeform: Shape 915">
                <a:extLst>
                  <a:ext uri="{FF2B5EF4-FFF2-40B4-BE49-F238E27FC236}">
                    <a16:creationId xmlns:a16="http://schemas.microsoft.com/office/drawing/2014/main" id="{D5D79E80-280E-04ED-B7EB-6FCA9F5FC226}"/>
                  </a:ext>
                </a:extLst>
              </p:cNvPr>
              <p:cNvSpPr/>
              <p:nvPr/>
            </p:nvSpPr>
            <p:spPr>
              <a:xfrm>
                <a:off x="10993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7" name="Freeform: Shape 916">
                <a:extLst>
                  <a:ext uri="{FF2B5EF4-FFF2-40B4-BE49-F238E27FC236}">
                    <a16:creationId xmlns:a16="http://schemas.microsoft.com/office/drawing/2014/main" id="{E18D73C4-0AE9-DA28-5D66-0E201F936A63}"/>
                  </a:ext>
                </a:extLst>
              </p:cNvPr>
              <p:cNvSpPr/>
              <p:nvPr/>
            </p:nvSpPr>
            <p:spPr>
              <a:xfrm>
                <a:off x="121541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8" name="Freeform: Shape 917">
                <a:extLst>
                  <a:ext uri="{FF2B5EF4-FFF2-40B4-BE49-F238E27FC236}">
                    <a16:creationId xmlns:a16="http://schemas.microsoft.com/office/drawing/2014/main" id="{BA99F6B7-C981-EF64-5DC8-000CD5ADBD87}"/>
                  </a:ext>
                </a:extLst>
              </p:cNvPr>
              <p:cNvSpPr/>
              <p:nvPr/>
            </p:nvSpPr>
            <p:spPr>
              <a:xfrm>
                <a:off x="13314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9" name="Freeform: Shape 918">
                <a:extLst>
                  <a:ext uri="{FF2B5EF4-FFF2-40B4-BE49-F238E27FC236}">
                    <a16:creationId xmlns:a16="http://schemas.microsoft.com/office/drawing/2014/main" id="{1F4B283A-389B-188D-F9C6-FA950C73867A}"/>
                  </a:ext>
                </a:extLst>
              </p:cNvPr>
              <p:cNvSpPr/>
              <p:nvPr/>
            </p:nvSpPr>
            <p:spPr>
              <a:xfrm>
                <a:off x="144748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0" name="Freeform: Shape 919">
                <a:extLst>
                  <a:ext uri="{FF2B5EF4-FFF2-40B4-BE49-F238E27FC236}">
                    <a16:creationId xmlns:a16="http://schemas.microsoft.com/office/drawing/2014/main" id="{4024ADE0-F8A0-D2AF-2681-0BFDEF87F8D2}"/>
                  </a:ext>
                </a:extLst>
              </p:cNvPr>
              <p:cNvSpPr/>
              <p:nvPr/>
            </p:nvSpPr>
            <p:spPr>
              <a:xfrm>
                <a:off x="15634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1" name="Freeform: Shape 920">
                <a:extLst>
                  <a:ext uri="{FF2B5EF4-FFF2-40B4-BE49-F238E27FC236}">
                    <a16:creationId xmlns:a16="http://schemas.microsoft.com/office/drawing/2014/main" id="{820E8D95-C403-6C9A-FB7D-1E0897DBEA87}"/>
                  </a:ext>
                </a:extLst>
              </p:cNvPr>
              <p:cNvSpPr/>
              <p:nvPr/>
            </p:nvSpPr>
            <p:spPr>
              <a:xfrm>
                <a:off x="16795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2" name="Freeform: Shape 921">
                <a:extLst>
                  <a:ext uri="{FF2B5EF4-FFF2-40B4-BE49-F238E27FC236}">
                    <a16:creationId xmlns:a16="http://schemas.microsoft.com/office/drawing/2014/main" id="{DFCC1895-B2DA-F1F8-66E4-4A271ABF403B}"/>
                  </a:ext>
                </a:extLst>
              </p:cNvPr>
              <p:cNvSpPr/>
              <p:nvPr/>
            </p:nvSpPr>
            <p:spPr>
              <a:xfrm>
                <a:off x="17955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3" name="Freeform: Shape 922">
                <a:extLst>
                  <a:ext uri="{FF2B5EF4-FFF2-40B4-BE49-F238E27FC236}">
                    <a16:creationId xmlns:a16="http://schemas.microsoft.com/office/drawing/2014/main" id="{ECBD92BD-F028-8199-FBD6-DD8BED2CBBFA}"/>
                  </a:ext>
                </a:extLst>
              </p:cNvPr>
              <p:cNvSpPr/>
              <p:nvPr/>
            </p:nvSpPr>
            <p:spPr>
              <a:xfrm>
                <a:off x="191159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4" name="Freeform: Shape 923">
                <a:extLst>
                  <a:ext uri="{FF2B5EF4-FFF2-40B4-BE49-F238E27FC236}">
                    <a16:creationId xmlns:a16="http://schemas.microsoft.com/office/drawing/2014/main" id="{8765AA55-6B04-1E59-2554-1F2C30782195}"/>
                  </a:ext>
                </a:extLst>
              </p:cNvPr>
              <p:cNvSpPr/>
              <p:nvPr/>
            </p:nvSpPr>
            <p:spPr>
              <a:xfrm>
                <a:off x="20276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5" name="Freeform: Shape 924">
                <a:extLst>
                  <a:ext uri="{FF2B5EF4-FFF2-40B4-BE49-F238E27FC236}">
                    <a16:creationId xmlns:a16="http://schemas.microsoft.com/office/drawing/2014/main" id="{444630DD-F33D-6B4C-AAB6-F56F9EFF3C19}"/>
                  </a:ext>
                </a:extLst>
              </p:cNvPr>
              <p:cNvSpPr/>
              <p:nvPr/>
            </p:nvSpPr>
            <p:spPr>
              <a:xfrm>
                <a:off x="21436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6" name="Freeform: Shape 925">
                <a:extLst>
                  <a:ext uri="{FF2B5EF4-FFF2-40B4-BE49-F238E27FC236}">
                    <a16:creationId xmlns:a16="http://schemas.microsoft.com/office/drawing/2014/main" id="{185403AF-FBE3-17CE-EC12-DE6439D74DEF}"/>
                  </a:ext>
                </a:extLst>
              </p:cNvPr>
              <p:cNvSpPr/>
              <p:nvPr/>
            </p:nvSpPr>
            <p:spPr>
              <a:xfrm>
                <a:off x="225968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7" name="Freeform: Shape 926">
                <a:extLst>
                  <a:ext uri="{FF2B5EF4-FFF2-40B4-BE49-F238E27FC236}">
                    <a16:creationId xmlns:a16="http://schemas.microsoft.com/office/drawing/2014/main" id="{B7C16E64-0E90-A22F-186A-FAEE0CB9F214}"/>
                  </a:ext>
                </a:extLst>
              </p:cNvPr>
              <p:cNvSpPr/>
              <p:nvPr/>
            </p:nvSpPr>
            <p:spPr>
              <a:xfrm>
                <a:off x="237571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8" name="Freeform: Shape 927">
                <a:extLst>
                  <a:ext uri="{FF2B5EF4-FFF2-40B4-BE49-F238E27FC236}">
                    <a16:creationId xmlns:a16="http://schemas.microsoft.com/office/drawing/2014/main" id="{3086E039-5E9E-0901-A990-E7D9748BCBB7}"/>
                  </a:ext>
                </a:extLst>
              </p:cNvPr>
              <p:cNvSpPr/>
              <p:nvPr/>
            </p:nvSpPr>
            <p:spPr>
              <a:xfrm>
                <a:off x="24917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9" name="Freeform: Shape 928">
                <a:extLst>
                  <a:ext uri="{FF2B5EF4-FFF2-40B4-BE49-F238E27FC236}">
                    <a16:creationId xmlns:a16="http://schemas.microsoft.com/office/drawing/2014/main" id="{B082A91D-8A03-6C2E-42BF-F80CB92CD307}"/>
                  </a:ext>
                </a:extLst>
              </p:cNvPr>
              <p:cNvSpPr/>
              <p:nvPr/>
            </p:nvSpPr>
            <p:spPr>
              <a:xfrm>
                <a:off x="26077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0" name="Freeform: Shape 929">
                <a:extLst>
                  <a:ext uri="{FF2B5EF4-FFF2-40B4-BE49-F238E27FC236}">
                    <a16:creationId xmlns:a16="http://schemas.microsoft.com/office/drawing/2014/main" id="{579A009A-59FD-D811-ABC0-DB888B512749}"/>
                  </a:ext>
                </a:extLst>
              </p:cNvPr>
              <p:cNvSpPr/>
              <p:nvPr/>
            </p:nvSpPr>
            <p:spPr>
              <a:xfrm>
                <a:off x="272379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1" name="Freeform: Shape 930">
                <a:extLst>
                  <a:ext uri="{FF2B5EF4-FFF2-40B4-BE49-F238E27FC236}">
                    <a16:creationId xmlns:a16="http://schemas.microsoft.com/office/drawing/2014/main" id="{ACA25FF8-0BB2-C0B6-5F77-4E43DF623CC2}"/>
                  </a:ext>
                </a:extLst>
              </p:cNvPr>
              <p:cNvSpPr/>
              <p:nvPr/>
            </p:nvSpPr>
            <p:spPr>
              <a:xfrm>
                <a:off x="28398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2" name="Freeform: Shape 931">
                <a:extLst>
                  <a:ext uri="{FF2B5EF4-FFF2-40B4-BE49-F238E27FC236}">
                    <a16:creationId xmlns:a16="http://schemas.microsoft.com/office/drawing/2014/main" id="{EFB1B4BC-B383-62CA-CC15-721870E3E6C1}"/>
                  </a:ext>
                </a:extLst>
              </p:cNvPr>
              <p:cNvSpPr/>
              <p:nvPr/>
            </p:nvSpPr>
            <p:spPr>
              <a:xfrm>
                <a:off x="29558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3" name="Freeform: Shape 932">
                <a:extLst>
                  <a:ext uri="{FF2B5EF4-FFF2-40B4-BE49-F238E27FC236}">
                    <a16:creationId xmlns:a16="http://schemas.microsoft.com/office/drawing/2014/main" id="{5ABE655C-6D6B-F0D2-5293-BBF0F46581C0}"/>
                  </a:ext>
                </a:extLst>
              </p:cNvPr>
              <p:cNvSpPr/>
              <p:nvPr/>
            </p:nvSpPr>
            <p:spPr>
              <a:xfrm>
                <a:off x="307189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4" name="Freeform: Shape 933">
                <a:extLst>
                  <a:ext uri="{FF2B5EF4-FFF2-40B4-BE49-F238E27FC236}">
                    <a16:creationId xmlns:a16="http://schemas.microsoft.com/office/drawing/2014/main" id="{F801CD8D-14A4-6310-569B-34DC7964AEFC}"/>
                  </a:ext>
                </a:extLst>
              </p:cNvPr>
              <p:cNvSpPr/>
              <p:nvPr/>
            </p:nvSpPr>
            <p:spPr>
              <a:xfrm>
                <a:off x="318791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5" name="Freeform: Shape 934">
                <a:extLst>
                  <a:ext uri="{FF2B5EF4-FFF2-40B4-BE49-F238E27FC236}">
                    <a16:creationId xmlns:a16="http://schemas.microsoft.com/office/drawing/2014/main" id="{585AE9A3-AA5D-3ECD-7C62-12F5FB35FD23}"/>
                  </a:ext>
                </a:extLst>
              </p:cNvPr>
              <p:cNvSpPr/>
              <p:nvPr/>
            </p:nvSpPr>
            <p:spPr>
              <a:xfrm>
                <a:off x="33039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6" name="Freeform: Shape 935">
                <a:extLst>
                  <a:ext uri="{FF2B5EF4-FFF2-40B4-BE49-F238E27FC236}">
                    <a16:creationId xmlns:a16="http://schemas.microsoft.com/office/drawing/2014/main" id="{C8AA78EE-32CD-5E71-78BE-DA02EFA60D9A}"/>
                  </a:ext>
                </a:extLst>
              </p:cNvPr>
              <p:cNvSpPr/>
              <p:nvPr/>
            </p:nvSpPr>
            <p:spPr>
              <a:xfrm>
                <a:off x="341997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7" name="Freeform: Shape 936">
                <a:extLst>
                  <a:ext uri="{FF2B5EF4-FFF2-40B4-BE49-F238E27FC236}">
                    <a16:creationId xmlns:a16="http://schemas.microsoft.com/office/drawing/2014/main" id="{539C3433-45FC-E3C9-1561-DF738A20844B}"/>
                  </a:ext>
                </a:extLst>
              </p:cNvPr>
              <p:cNvSpPr/>
              <p:nvPr/>
            </p:nvSpPr>
            <p:spPr>
              <a:xfrm>
                <a:off x="35360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8" name="Freeform: Shape 937">
                <a:extLst>
                  <a:ext uri="{FF2B5EF4-FFF2-40B4-BE49-F238E27FC236}">
                    <a16:creationId xmlns:a16="http://schemas.microsoft.com/office/drawing/2014/main" id="{560E8928-8CAF-D013-FC8E-F718CAF3C48D}"/>
                  </a:ext>
                </a:extLst>
              </p:cNvPr>
              <p:cNvSpPr/>
              <p:nvPr/>
            </p:nvSpPr>
            <p:spPr>
              <a:xfrm>
                <a:off x="36520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9" name="Freeform: Shape 938">
                <a:extLst>
                  <a:ext uri="{FF2B5EF4-FFF2-40B4-BE49-F238E27FC236}">
                    <a16:creationId xmlns:a16="http://schemas.microsoft.com/office/drawing/2014/main" id="{A8BBE442-446B-C51E-FF7A-68AEA4996C93}"/>
                  </a:ext>
                </a:extLst>
              </p:cNvPr>
              <p:cNvSpPr/>
              <p:nvPr/>
            </p:nvSpPr>
            <p:spPr>
              <a:xfrm>
                <a:off x="37680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0" name="Freeform: Shape 939">
                <a:extLst>
                  <a:ext uri="{FF2B5EF4-FFF2-40B4-BE49-F238E27FC236}">
                    <a16:creationId xmlns:a16="http://schemas.microsoft.com/office/drawing/2014/main" id="{13CBB60E-45C6-BC61-C556-A7DD0E35E7ED}"/>
                  </a:ext>
                </a:extLst>
              </p:cNvPr>
              <p:cNvSpPr/>
              <p:nvPr/>
            </p:nvSpPr>
            <p:spPr>
              <a:xfrm>
                <a:off x="38840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1" name="Freeform: Shape 940">
                <a:extLst>
                  <a:ext uri="{FF2B5EF4-FFF2-40B4-BE49-F238E27FC236}">
                    <a16:creationId xmlns:a16="http://schemas.microsoft.com/office/drawing/2014/main" id="{BCE4F08B-DB4F-FE49-ED77-33481F989972}"/>
                  </a:ext>
                </a:extLst>
              </p:cNvPr>
              <p:cNvSpPr/>
              <p:nvPr/>
            </p:nvSpPr>
            <p:spPr>
              <a:xfrm>
                <a:off x="400012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2" name="Freeform: Shape 941">
                <a:extLst>
                  <a:ext uri="{FF2B5EF4-FFF2-40B4-BE49-F238E27FC236}">
                    <a16:creationId xmlns:a16="http://schemas.microsoft.com/office/drawing/2014/main" id="{C9E321EF-03DD-EBE3-655F-403E987E4D8A}"/>
                  </a:ext>
                </a:extLst>
              </p:cNvPr>
              <p:cNvSpPr/>
              <p:nvPr/>
            </p:nvSpPr>
            <p:spPr>
              <a:xfrm>
                <a:off x="41161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3" name="Freeform: Shape 942">
                <a:extLst>
                  <a:ext uri="{FF2B5EF4-FFF2-40B4-BE49-F238E27FC236}">
                    <a16:creationId xmlns:a16="http://schemas.microsoft.com/office/drawing/2014/main" id="{1011C967-A9D3-E658-4A84-96D5DEF01FD5}"/>
                  </a:ext>
                </a:extLst>
              </p:cNvPr>
              <p:cNvSpPr/>
              <p:nvPr/>
            </p:nvSpPr>
            <p:spPr>
              <a:xfrm>
                <a:off x="42321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4" name="Freeform: Shape 943">
                <a:extLst>
                  <a:ext uri="{FF2B5EF4-FFF2-40B4-BE49-F238E27FC236}">
                    <a16:creationId xmlns:a16="http://schemas.microsoft.com/office/drawing/2014/main" id="{309DE1F1-040E-64FE-8D64-87E5E250DC59}"/>
                  </a:ext>
                </a:extLst>
              </p:cNvPr>
              <p:cNvSpPr/>
              <p:nvPr/>
            </p:nvSpPr>
            <p:spPr>
              <a:xfrm>
                <a:off x="43482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5" name="Freeform: Shape 944">
                <a:extLst>
                  <a:ext uri="{FF2B5EF4-FFF2-40B4-BE49-F238E27FC236}">
                    <a16:creationId xmlns:a16="http://schemas.microsoft.com/office/drawing/2014/main" id="{E1033355-EB18-7708-8A25-88AD0B773A06}"/>
                  </a:ext>
                </a:extLst>
              </p:cNvPr>
              <p:cNvSpPr/>
              <p:nvPr/>
            </p:nvSpPr>
            <p:spPr>
              <a:xfrm>
                <a:off x="446424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6" name="Freeform: Shape 945">
                <a:extLst>
                  <a:ext uri="{FF2B5EF4-FFF2-40B4-BE49-F238E27FC236}">
                    <a16:creationId xmlns:a16="http://schemas.microsoft.com/office/drawing/2014/main" id="{3E69A948-2AC7-9D47-EA79-4CF793F70C60}"/>
                  </a:ext>
                </a:extLst>
              </p:cNvPr>
              <p:cNvSpPr/>
              <p:nvPr/>
            </p:nvSpPr>
            <p:spPr>
              <a:xfrm>
                <a:off x="458027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7" name="Freeform: Shape 946">
                <a:extLst>
                  <a:ext uri="{FF2B5EF4-FFF2-40B4-BE49-F238E27FC236}">
                    <a16:creationId xmlns:a16="http://schemas.microsoft.com/office/drawing/2014/main" id="{B52A474D-242C-2F0F-9C2A-4FD108654F11}"/>
                  </a:ext>
                </a:extLst>
              </p:cNvPr>
              <p:cNvSpPr/>
              <p:nvPr/>
            </p:nvSpPr>
            <p:spPr>
              <a:xfrm>
                <a:off x="5511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8" name="Freeform: Shape 947">
                <a:extLst>
                  <a:ext uri="{FF2B5EF4-FFF2-40B4-BE49-F238E27FC236}">
                    <a16:creationId xmlns:a16="http://schemas.microsoft.com/office/drawing/2014/main" id="{32128365-54AD-B411-6726-0281849D06AB}"/>
                  </a:ext>
                </a:extLst>
              </p:cNvPr>
              <p:cNvSpPr/>
              <p:nvPr/>
            </p:nvSpPr>
            <p:spPr>
              <a:xfrm>
                <a:off x="17115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9" name="Freeform: Shape 948">
                <a:extLst>
                  <a:ext uri="{FF2B5EF4-FFF2-40B4-BE49-F238E27FC236}">
                    <a16:creationId xmlns:a16="http://schemas.microsoft.com/office/drawing/2014/main" id="{6C213D59-670F-3936-B6CE-74B8F7A53FE1}"/>
                  </a:ext>
                </a:extLst>
              </p:cNvPr>
              <p:cNvSpPr/>
              <p:nvPr/>
            </p:nvSpPr>
            <p:spPr>
              <a:xfrm>
                <a:off x="2871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0" name="Freeform: Shape 949">
                <a:extLst>
                  <a:ext uri="{FF2B5EF4-FFF2-40B4-BE49-F238E27FC236}">
                    <a16:creationId xmlns:a16="http://schemas.microsoft.com/office/drawing/2014/main" id="{E309D372-6603-59CA-4766-519CE53AA65D}"/>
                  </a:ext>
                </a:extLst>
              </p:cNvPr>
              <p:cNvSpPr/>
              <p:nvPr/>
            </p:nvSpPr>
            <p:spPr>
              <a:xfrm>
                <a:off x="40320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1" name="Freeform: Shape 950">
                <a:extLst>
                  <a:ext uri="{FF2B5EF4-FFF2-40B4-BE49-F238E27FC236}">
                    <a16:creationId xmlns:a16="http://schemas.microsoft.com/office/drawing/2014/main" id="{657B384C-7D90-3E74-9139-66041B4641D5}"/>
                  </a:ext>
                </a:extLst>
              </p:cNvPr>
              <p:cNvSpPr/>
              <p:nvPr/>
            </p:nvSpPr>
            <p:spPr>
              <a:xfrm>
                <a:off x="51923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2" name="Freeform: Shape 951">
                <a:extLst>
                  <a:ext uri="{FF2B5EF4-FFF2-40B4-BE49-F238E27FC236}">
                    <a16:creationId xmlns:a16="http://schemas.microsoft.com/office/drawing/2014/main" id="{0C98B32E-F331-4158-F9D6-EF82B860717B}"/>
                  </a:ext>
                </a:extLst>
              </p:cNvPr>
              <p:cNvSpPr/>
              <p:nvPr/>
            </p:nvSpPr>
            <p:spPr>
              <a:xfrm>
                <a:off x="63526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3" name="Freeform: Shape 952">
                <a:extLst>
                  <a:ext uri="{FF2B5EF4-FFF2-40B4-BE49-F238E27FC236}">
                    <a16:creationId xmlns:a16="http://schemas.microsoft.com/office/drawing/2014/main" id="{17A085E4-C541-CB9E-9655-6869E419044B}"/>
                  </a:ext>
                </a:extLst>
              </p:cNvPr>
              <p:cNvSpPr/>
              <p:nvPr/>
            </p:nvSpPr>
            <p:spPr>
              <a:xfrm>
                <a:off x="7512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4" name="Freeform: Shape 953">
                <a:extLst>
                  <a:ext uri="{FF2B5EF4-FFF2-40B4-BE49-F238E27FC236}">
                    <a16:creationId xmlns:a16="http://schemas.microsoft.com/office/drawing/2014/main" id="{94E0CC83-F02A-323F-BDFF-794A11758750}"/>
                  </a:ext>
                </a:extLst>
              </p:cNvPr>
              <p:cNvSpPr/>
              <p:nvPr/>
            </p:nvSpPr>
            <p:spPr>
              <a:xfrm>
                <a:off x="8673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5" name="Freeform: Shape 954">
                <a:extLst>
                  <a:ext uri="{FF2B5EF4-FFF2-40B4-BE49-F238E27FC236}">
                    <a16:creationId xmlns:a16="http://schemas.microsoft.com/office/drawing/2014/main" id="{760E3D0E-FB06-E3D7-4657-41CCCD36D810}"/>
                  </a:ext>
                </a:extLst>
              </p:cNvPr>
              <p:cNvSpPr/>
              <p:nvPr/>
            </p:nvSpPr>
            <p:spPr>
              <a:xfrm>
                <a:off x="98334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6" name="Freeform: Shape 955">
                <a:extLst>
                  <a:ext uri="{FF2B5EF4-FFF2-40B4-BE49-F238E27FC236}">
                    <a16:creationId xmlns:a16="http://schemas.microsoft.com/office/drawing/2014/main" id="{6878FEAE-055F-E27A-ACE3-66F80EC2956F}"/>
                  </a:ext>
                </a:extLst>
              </p:cNvPr>
              <p:cNvSpPr/>
              <p:nvPr/>
            </p:nvSpPr>
            <p:spPr>
              <a:xfrm>
                <a:off x="10993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7" name="Freeform: Shape 956">
                <a:extLst>
                  <a:ext uri="{FF2B5EF4-FFF2-40B4-BE49-F238E27FC236}">
                    <a16:creationId xmlns:a16="http://schemas.microsoft.com/office/drawing/2014/main" id="{46DCED8D-A4BC-131F-FDC4-8E1836961A4F}"/>
                  </a:ext>
                </a:extLst>
              </p:cNvPr>
              <p:cNvSpPr/>
              <p:nvPr/>
            </p:nvSpPr>
            <p:spPr>
              <a:xfrm>
                <a:off x="121541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8" name="Freeform: Shape 957">
                <a:extLst>
                  <a:ext uri="{FF2B5EF4-FFF2-40B4-BE49-F238E27FC236}">
                    <a16:creationId xmlns:a16="http://schemas.microsoft.com/office/drawing/2014/main" id="{D0C9635B-F83A-FF63-7574-1DB4BB2D022A}"/>
                  </a:ext>
                </a:extLst>
              </p:cNvPr>
              <p:cNvSpPr/>
              <p:nvPr/>
            </p:nvSpPr>
            <p:spPr>
              <a:xfrm>
                <a:off x="13314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9" name="Freeform: Shape 958">
                <a:extLst>
                  <a:ext uri="{FF2B5EF4-FFF2-40B4-BE49-F238E27FC236}">
                    <a16:creationId xmlns:a16="http://schemas.microsoft.com/office/drawing/2014/main" id="{FD83EB8E-F2A5-0736-6444-7A3798D77097}"/>
                  </a:ext>
                </a:extLst>
              </p:cNvPr>
              <p:cNvSpPr/>
              <p:nvPr/>
            </p:nvSpPr>
            <p:spPr>
              <a:xfrm>
                <a:off x="144748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0" name="Freeform: Shape 959">
                <a:extLst>
                  <a:ext uri="{FF2B5EF4-FFF2-40B4-BE49-F238E27FC236}">
                    <a16:creationId xmlns:a16="http://schemas.microsoft.com/office/drawing/2014/main" id="{E188436B-0048-E581-A769-63FA24620571}"/>
                  </a:ext>
                </a:extLst>
              </p:cNvPr>
              <p:cNvSpPr/>
              <p:nvPr/>
            </p:nvSpPr>
            <p:spPr>
              <a:xfrm>
                <a:off x="15634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1" name="Freeform: Shape 960">
                <a:extLst>
                  <a:ext uri="{FF2B5EF4-FFF2-40B4-BE49-F238E27FC236}">
                    <a16:creationId xmlns:a16="http://schemas.microsoft.com/office/drawing/2014/main" id="{33DEE020-079A-7FD5-1FDE-44EE2C51DDF2}"/>
                  </a:ext>
                </a:extLst>
              </p:cNvPr>
              <p:cNvSpPr/>
              <p:nvPr/>
            </p:nvSpPr>
            <p:spPr>
              <a:xfrm>
                <a:off x="16795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2" name="Freeform: Shape 961">
                <a:extLst>
                  <a:ext uri="{FF2B5EF4-FFF2-40B4-BE49-F238E27FC236}">
                    <a16:creationId xmlns:a16="http://schemas.microsoft.com/office/drawing/2014/main" id="{D81D10FA-A65C-A459-F23E-CCE51F782B5C}"/>
                  </a:ext>
                </a:extLst>
              </p:cNvPr>
              <p:cNvSpPr/>
              <p:nvPr/>
            </p:nvSpPr>
            <p:spPr>
              <a:xfrm>
                <a:off x="17955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3" name="Freeform: Shape 962">
                <a:extLst>
                  <a:ext uri="{FF2B5EF4-FFF2-40B4-BE49-F238E27FC236}">
                    <a16:creationId xmlns:a16="http://schemas.microsoft.com/office/drawing/2014/main" id="{D54BC373-5601-D522-47B6-E706B17B3468}"/>
                  </a:ext>
                </a:extLst>
              </p:cNvPr>
              <p:cNvSpPr/>
              <p:nvPr/>
            </p:nvSpPr>
            <p:spPr>
              <a:xfrm>
                <a:off x="191159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4" name="Freeform: Shape 963">
                <a:extLst>
                  <a:ext uri="{FF2B5EF4-FFF2-40B4-BE49-F238E27FC236}">
                    <a16:creationId xmlns:a16="http://schemas.microsoft.com/office/drawing/2014/main" id="{F7CBD02C-5774-E498-0F55-C0C85DE3AC3D}"/>
                  </a:ext>
                </a:extLst>
              </p:cNvPr>
              <p:cNvSpPr/>
              <p:nvPr/>
            </p:nvSpPr>
            <p:spPr>
              <a:xfrm>
                <a:off x="20276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5" name="Freeform: Shape 964">
                <a:extLst>
                  <a:ext uri="{FF2B5EF4-FFF2-40B4-BE49-F238E27FC236}">
                    <a16:creationId xmlns:a16="http://schemas.microsoft.com/office/drawing/2014/main" id="{8A4DA890-FCCF-CCEB-5FFC-01B94CF48D6D}"/>
                  </a:ext>
                </a:extLst>
              </p:cNvPr>
              <p:cNvSpPr/>
              <p:nvPr/>
            </p:nvSpPr>
            <p:spPr>
              <a:xfrm>
                <a:off x="21436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6" name="Freeform: Shape 965">
                <a:extLst>
                  <a:ext uri="{FF2B5EF4-FFF2-40B4-BE49-F238E27FC236}">
                    <a16:creationId xmlns:a16="http://schemas.microsoft.com/office/drawing/2014/main" id="{63122DE1-975F-237F-F3CE-8B09DBB3DC4F}"/>
                  </a:ext>
                </a:extLst>
              </p:cNvPr>
              <p:cNvSpPr/>
              <p:nvPr/>
            </p:nvSpPr>
            <p:spPr>
              <a:xfrm>
                <a:off x="225968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7" name="Freeform: Shape 966">
                <a:extLst>
                  <a:ext uri="{FF2B5EF4-FFF2-40B4-BE49-F238E27FC236}">
                    <a16:creationId xmlns:a16="http://schemas.microsoft.com/office/drawing/2014/main" id="{685DAEFE-D62F-C5A3-3179-D3BE8897BFC6}"/>
                  </a:ext>
                </a:extLst>
              </p:cNvPr>
              <p:cNvSpPr/>
              <p:nvPr/>
            </p:nvSpPr>
            <p:spPr>
              <a:xfrm>
                <a:off x="237571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8" name="Freeform: Shape 967">
                <a:extLst>
                  <a:ext uri="{FF2B5EF4-FFF2-40B4-BE49-F238E27FC236}">
                    <a16:creationId xmlns:a16="http://schemas.microsoft.com/office/drawing/2014/main" id="{3B4F9A62-3B72-6C4D-CD0D-1FB538286E82}"/>
                  </a:ext>
                </a:extLst>
              </p:cNvPr>
              <p:cNvSpPr/>
              <p:nvPr/>
            </p:nvSpPr>
            <p:spPr>
              <a:xfrm>
                <a:off x="24917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9" name="Freeform: Shape 968">
                <a:extLst>
                  <a:ext uri="{FF2B5EF4-FFF2-40B4-BE49-F238E27FC236}">
                    <a16:creationId xmlns:a16="http://schemas.microsoft.com/office/drawing/2014/main" id="{8442B6B8-70F5-8C14-639B-27EB077AE018}"/>
                  </a:ext>
                </a:extLst>
              </p:cNvPr>
              <p:cNvSpPr/>
              <p:nvPr/>
            </p:nvSpPr>
            <p:spPr>
              <a:xfrm>
                <a:off x="26077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0" name="Freeform: Shape 969">
                <a:extLst>
                  <a:ext uri="{FF2B5EF4-FFF2-40B4-BE49-F238E27FC236}">
                    <a16:creationId xmlns:a16="http://schemas.microsoft.com/office/drawing/2014/main" id="{4ADD2977-1A4F-8271-F244-A5201EB18E82}"/>
                  </a:ext>
                </a:extLst>
              </p:cNvPr>
              <p:cNvSpPr/>
              <p:nvPr/>
            </p:nvSpPr>
            <p:spPr>
              <a:xfrm>
                <a:off x="272379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1" name="Freeform: Shape 970">
                <a:extLst>
                  <a:ext uri="{FF2B5EF4-FFF2-40B4-BE49-F238E27FC236}">
                    <a16:creationId xmlns:a16="http://schemas.microsoft.com/office/drawing/2014/main" id="{1C2CD5A7-109D-6CBC-E48D-72556D667064}"/>
                  </a:ext>
                </a:extLst>
              </p:cNvPr>
              <p:cNvSpPr/>
              <p:nvPr/>
            </p:nvSpPr>
            <p:spPr>
              <a:xfrm>
                <a:off x="28398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2" name="Freeform: Shape 971">
                <a:extLst>
                  <a:ext uri="{FF2B5EF4-FFF2-40B4-BE49-F238E27FC236}">
                    <a16:creationId xmlns:a16="http://schemas.microsoft.com/office/drawing/2014/main" id="{A907FC68-9667-4DCB-775A-EF05F32FDCE1}"/>
                  </a:ext>
                </a:extLst>
              </p:cNvPr>
              <p:cNvSpPr/>
              <p:nvPr/>
            </p:nvSpPr>
            <p:spPr>
              <a:xfrm>
                <a:off x="29558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F8DD67C4-BBA6-D938-EDC6-6844BBFD5156}"/>
                  </a:ext>
                </a:extLst>
              </p:cNvPr>
              <p:cNvSpPr/>
              <p:nvPr/>
            </p:nvSpPr>
            <p:spPr>
              <a:xfrm>
                <a:off x="307189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362D0BBB-3CD7-6CA6-2AF2-1460AEBF4196}"/>
                  </a:ext>
                </a:extLst>
              </p:cNvPr>
              <p:cNvSpPr/>
              <p:nvPr/>
            </p:nvSpPr>
            <p:spPr>
              <a:xfrm>
                <a:off x="318791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B44750E9-719C-F1FC-BA43-24A5CA7A8719}"/>
                  </a:ext>
                </a:extLst>
              </p:cNvPr>
              <p:cNvSpPr/>
              <p:nvPr/>
            </p:nvSpPr>
            <p:spPr>
              <a:xfrm>
                <a:off x="33039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4D62EC72-C209-106D-E2D9-A69FF02F3101}"/>
                  </a:ext>
                </a:extLst>
              </p:cNvPr>
              <p:cNvSpPr/>
              <p:nvPr/>
            </p:nvSpPr>
            <p:spPr>
              <a:xfrm>
                <a:off x="341997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21232371-1EA4-51DA-56D1-872D8D557C68}"/>
                  </a:ext>
                </a:extLst>
              </p:cNvPr>
              <p:cNvSpPr/>
              <p:nvPr/>
            </p:nvSpPr>
            <p:spPr>
              <a:xfrm>
                <a:off x="35360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100AB8FC-9829-73BE-7AD1-1327D6A16E1F}"/>
                  </a:ext>
                </a:extLst>
              </p:cNvPr>
              <p:cNvSpPr/>
              <p:nvPr/>
            </p:nvSpPr>
            <p:spPr>
              <a:xfrm>
                <a:off x="36520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4F501CCF-125C-7F89-A288-476A6A89DAC0}"/>
                  </a:ext>
                </a:extLst>
              </p:cNvPr>
              <p:cNvSpPr/>
              <p:nvPr/>
            </p:nvSpPr>
            <p:spPr>
              <a:xfrm>
                <a:off x="37680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CA189193-5190-DB4D-6732-E934FF0A2AF0}"/>
                  </a:ext>
                </a:extLst>
              </p:cNvPr>
              <p:cNvSpPr/>
              <p:nvPr/>
            </p:nvSpPr>
            <p:spPr>
              <a:xfrm>
                <a:off x="38840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91ECAB70-745B-8CD4-9F87-D71DA0EE77A9}"/>
                  </a:ext>
                </a:extLst>
              </p:cNvPr>
              <p:cNvSpPr/>
              <p:nvPr/>
            </p:nvSpPr>
            <p:spPr>
              <a:xfrm>
                <a:off x="400012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A2213749-8181-DB58-2877-7143CA6A836E}"/>
                  </a:ext>
                </a:extLst>
              </p:cNvPr>
              <p:cNvSpPr/>
              <p:nvPr/>
            </p:nvSpPr>
            <p:spPr>
              <a:xfrm>
                <a:off x="41161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27504CA0-E24D-7B4E-8CD3-118D5DD14FBB}"/>
                  </a:ext>
                </a:extLst>
              </p:cNvPr>
              <p:cNvSpPr/>
              <p:nvPr/>
            </p:nvSpPr>
            <p:spPr>
              <a:xfrm>
                <a:off x="42321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0E9A9A9B-231D-1736-F356-24FBA2D4E687}"/>
                  </a:ext>
                </a:extLst>
              </p:cNvPr>
              <p:cNvSpPr/>
              <p:nvPr/>
            </p:nvSpPr>
            <p:spPr>
              <a:xfrm>
                <a:off x="43482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F2F0B805-D75D-90ED-2AE1-690E64072C41}"/>
                  </a:ext>
                </a:extLst>
              </p:cNvPr>
              <p:cNvSpPr/>
              <p:nvPr/>
            </p:nvSpPr>
            <p:spPr>
              <a:xfrm>
                <a:off x="446424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B88BE26B-BEBF-A548-CC2E-DE4045E2976A}"/>
                  </a:ext>
                </a:extLst>
              </p:cNvPr>
              <p:cNvSpPr/>
              <p:nvPr/>
            </p:nvSpPr>
            <p:spPr>
              <a:xfrm>
                <a:off x="458027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CBE1D3D3-C991-9DD8-5E49-E9072345D845}"/>
                  </a:ext>
                </a:extLst>
              </p:cNvPr>
              <p:cNvSpPr/>
              <p:nvPr/>
            </p:nvSpPr>
            <p:spPr>
              <a:xfrm>
                <a:off x="5511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F4D1185E-84AC-48E4-68E1-FA2453B06AE2}"/>
                  </a:ext>
                </a:extLst>
              </p:cNvPr>
              <p:cNvSpPr/>
              <p:nvPr/>
            </p:nvSpPr>
            <p:spPr>
              <a:xfrm>
                <a:off x="17115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166CC6EA-D4E4-BD31-1531-0F05368326B9}"/>
                  </a:ext>
                </a:extLst>
              </p:cNvPr>
              <p:cNvSpPr/>
              <p:nvPr/>
            </p:nvSpPr>
            <p:spPr>
              <a:xfrm>
                <a:off x="2871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8A5AB39B-6F97-3174-862B-3254BE505424}"/>
                  </a:ext>
                </a:extLst>
              </p:cNvPr>
              <p:cNvSpPr/>
              <p:nvPr/>
            </p:nvSpPr>
            <p:spPr>
              <a:xfrm>
                <a:off x="40320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DCDD8EAD-C75A-EFD4-2715-B9D3827D3385}"/>
                  </a:ext>
                </a:extLst>
              </p:cNvPr>
              <p:cNvSpPr/>
              <p:nvPr/>
            </p:nvSpPr>
            <p:spPr>
              <a:xfrm>
                <a:off x="51923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626FEDA1-55DD-6127-5DEE-7CEA48613678}"/>
                  </a:ext>
                </a:extLst>
              </p:cNvPr>
              <p:cNvSpPr/>
              <p:nvPr/>
            </p:nvSpPr>
            <p:spPr>
              <a:xfrm>
                <a:off x="63526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A247CCF2-521F-08DB-092A-E53A1FEC240B}"/>
                  </a:ext>
                </a:extLst>
              </p:cNvPr>
              <p:cNvSpPr/>
              <p:nvPr/>
            </p:nvSpPr>
            <p:spPr>
              <a:xfrm>
                <a:off x="7512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34BDB767-05E4-FC13-F977-2A49BB6B6037}"/>
                  </a:ext>
                </a:extLst>
              </p:cNvPr>
              <p:cNvSpPr/>
              <p:nvPr/>
            </p:nvSpPr>
            <p:spPr>
              <a:xfrm>
                <a:off x="8673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890A91DD-588C-E60B-0047-BB10221E3C71}"/>
                  </a:ext>
                </a:extLst>
              </p:cNvPr>
              <p:cNvSpPr/>
              <p:nvPr/>
            </p:nvSpPr>
            <p:spPr>
              <a:xfrm>
                <a:off x="98334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D8FF9A1B-3055-D675-C2D4-460763C47B7A}"/>
                  </a:ext>
                </a:extLst>
              </p:cNvPr>
              <p:cNvSpPr/>
              <p:nvPr/>
            </p:nvSpPr>
            <p:spPr>
              <a:xfrm>
                <a:off x="10993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54CC5618-D57E-B8FC-4D2D-F77697A15C0A}"/>
                  </a:ext>
                </a:extLst>
              </p:cNvPr>
              <p:cNvSpPr/>
              <p:nvPr/>
            </p:nvSpPr>
            <p:spPr>
              <a:xfrm>
                <a:off x="121541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4FB5DCC2-94BB-EDA5-7347-1A91FE31B475}"/>
                  </a:ext>
                </a:extLst>
              </p:cNvPr>
              <p:cNvSpPr/>
              <p:nvPr/>
            </p:nvSpPr>
            <p:spPr>
              <a:xfrm>
                <a:off x="13314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9F761FE2-582A-A631-AB2B-3D6CC5DDCF15}"/>
                  </a:ext>
                </a:extLst>
              </p:cNvPr>
              <p:cNvSpPr/>
              <p:nvPr/>
            </p:nvSpPr>
            <p:spPr>
              <a:xfrm>
                <a:off x="144748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2015EC2E-2250-D244-0C36-8000E7859F52}"/>
                  </a:ext>
                </a:extLst>
              </p:cNvPr>
              <p:cNvSpPr/>
              <p:nvPr/>
            </p:nvSpPr>
            <p:spPr>
              <a:xfrm>
                <a:off x="15634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C9717C33-ED66-39A7-2513-26724E9D141E}"/>
                  </a:ext>
                </a:extLst>
              </p:cNvPr>
              <p:cNvSpPr/>
              <p:nvPr/>
            </p:nvSpPr>
            <p:spPr>
              <a:xfrm>
                <a:off x="16795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745A3DED-510B-0B0D-B5D5-AB9D93295D61}"/>
                  </a:ext>
                </a:extLst>
              </p:cNvPr>
              <p:cNvSpPr/>
              <p:nvPr/>
            </p:nvSpPr>
            <p:spPr>
              <a:xfrm>
                <a:off x="17955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74C96121-0FA0-233E-788C-80284F5A98DD}"/>
                  </a:ext>
                </a:extLst>
              </p:cNvPr>
              <p:cNvSpPr/>
              <p:nvPr/>
            </p:nvSpPr>
            <p:spPr>
              <a:xfrm>
                <a:off x="191159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FAA7CCD0-CB74-F678-F7B1-69E06C6B424D}"/>
                  </a:ext>
                </a:extLst>
              </p:cNvPr>
              <p:cNvSpPr/>
              <p:nvPr/>
            </p:nvSpPr>
            <p:spPr>
              <a:xfrm>
                <a:off x="20276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1F7C8D81-1F4C-2B0C-4821-049EC6BC86E1}"/>
                  </a:ext>
                </a:extLst>
              </p:cNvPr>
              <p:cNvSpPr/>
              <p:nvPr/>
            </p:nvSpPr>
            <p:spPr>
              <a:xfrm>
                <a:off x="21436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4A21C846-040E-090F-7C9E-E937965D07E2}"/>
                  </a:ext>
                </a:extLst>
              </p:cNvPr>
              <p:cNvSpPr/>
              <p:nvPr/>
            </p:nvSpPr>
            <p:spPr>
              <a:xfrm>
                <a:off x="225968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79D1E55B-D2EE-2218-65ED-73829564508B}"/>
                  </a:ext>
                </a:extLst>
              </p:cNvPr>
              <p:cNvSpPr/>
              <p:nvPr/>
            </p:nvSpPr>
            <p:spPr>
              <a:xfrm>
                <a:off x="237571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4272C6C1-E66E-E5A5-B684-8032EEC55711}"/>
                  </a:ext>
                </a:extLst>
              </p:cNvPr>
              <p:cNvSpPr/>
              <p:nvPr/>
            </p:nvSpPr>
            <p:spPr>
              <a:xfrm>
                <a:off x="24917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A23FD4AE-347A-B4A5-B6E0-8F4C3A7C1A30}"/>
                  </a:ext>
                </a:extLst>
              </p:cNvPr>
              <p:cNvSpPr/>
              <p:nvPr/>
            </p:nvSpPr>
            <p:spPr>
              <a:xfrm>
                <a:off x="26077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3BF40D6D-A4AB-2C05-BB61-08F83D301ADA}"/>
                  </a:ext>
                </a:extLst>
              </p:cNvPr>
              <p:cNvSpPr/>
              <p:nvPr/>
            </p:nvSpPr>
            <p:spPr>
              <a:xfrm>
                <a:off x="272379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9C30173F-F16B-18AA-37AA-777A0D63B58D}"/>
                  </a:ext>
                </a:extLst>
              </p:cNvPr>
              <p:cNvSpPr/>
              <p:nvPr/>
            </p:nvSpPr>
            <p:spPr>
              <a:xfrm>
                <a:off x="28398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7F4C9B6A-029C-4DC7-AD1B-44F628EEA329}"/>
                  </a:ext>
                </a:extLst>
              </p:cNvPr>
              <p:cNvSpPr/>
              <p:nvPr/>
            </p:nvSpPr>
            <p:spPr>
              <a:xfrm>
                <a:off x="29558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8B81507F-B2AD-9971-C4A1-9478E0CC0866}"/>
                  </a:ext>
                </a:extLst>
              </p:cNvPr>
              <p:cNvSpPr/>
              <p:nvPr/>
            </p:nvSpPr>
            <p:spPr>
              <a:xfrm>
                <a:off x="307189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C3F7E66A-5C3A-3ABB-87B5-45767579FACB}"/>
                  </a:ext>
                </a:extLst>
              </p:cNvPr>
              <p:cNvSpPr/>
              <p:nvPr/>
            </p:nvSpPr>
            <p:spPr>
              <a:xfrm>
                <a:off x="318791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5845350C-C1A1-8880-46E3-7DD2563A5518}"/>
                  </a:ext>
                </a:extLst>
              </p:cNvPr>
              <p:cNvSpPr/>
              <p:nvPr/>
            </p:nvSpPr>
            <p:spPr>
              <a:xfrm>
                <a:off x="33039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AA7E2B23-8563-8F0A-06F5-6DF7B9A3B17A}"/>
                  </a:ext>
                </a:extLst>
              </p:cNvPr>
              <p:cNvSpPr/>
              <p:nvPr/>
            </p:nvSpPr>
            <p:spPr>
              <a:xfrm>
                <a:off x="341997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CB683CFB-27BF-A69B-4859-FDC51C84608D}"/>
                  </a:ext>
                </a:extLst>
              </p:cNvPr>
              <p:cNvSpPr/>
              <p:nvPr/>
            </p:nvSpPr>
            <p:spPr>
              <a:xfrm>
                <a:off x="35360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FEBBCF25-A344-C030-DC6B-AD81C09ED5F1}"/>
                  </a:ext>
                </a:extLst>
              </p:cNvPr>
              <p:cNvSpPr/>
              <p:nvPr/>
            </p:nvSpPr>
            <p:spPr>
              <a:xfrm>
                <a:off x="36520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390B9B19-2676-5683-BED4-C30C536861D4}"/>
                  </a:ext>
                </a:extLst>
              </p:cNvPr>
              <p:cNvSpPr/>
              <p:nvPr/>
            </p:nvSpPr>
            <p:spPr>
              <a:xfrm>
                <a:off x="37680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D618AC4C-8AED-F368-A342-661CA905E0D9}"/>
                  </a:ext>
                </a:extLst>
              </p:cNvPr>
              <p:cNvSpPr/>
              <p:nvPr/>
            </p:nvSpPr>
            <p:spPr>
              <a:xfrm>
                <a:off x="38840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229C307D-3781-FFFF-C491-631FA4FC2A66}"/>
                  </a:ext>
                </a:extLst>
              </p:cNvPr>
              <p:cNvSpPr/>
              <p:nvPr/>
            </p:nvSpPr>
            <p:spPr>
              <a:xfrm>
                <a:off x="400012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BFB07380-07BD-1396-34EB-5B4ADA8C6CC3}"/>
                  </a:ext>
                </a:extLst>
              </p:cNvPr>
              <p:cNvSpPr/>
              <p:nvPr/>
            </p:nvSpPr>
            <p:spPr>
              <a:xfrm>
                <a:off x="41161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AD2490D1-2F1F-F77D-F150-A21DE1F9610A}"/>
                  </a:ext>
                </a:extLst>
              </p:cNvPr>
              <p:cNvSpPr/>
              <p:nvPr/>
            </p:nvSpPr>
            <p:spPr>
              <a:xfrm>
                <a:off x="42321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532F0BF7-ACBD-27C2-C58D-AB1BF0DDB20B}"/>
                  </a:ext>
                </a:extLst>
              </p:cNvPr>
              <p:cNvSpPr/>
              <p:nvPr/>
            </p:nvSpPr>
            <p:spPr>
              <a:xfrm>
                <a:off x="43482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56748C48-57AF-FCC6-481D-140818767FDB}"/>
                  </a:ext>
                </a:extLst>
              </p:cNvPr>
              <p:cNvSpPr/>
              <p:nvPr/>
            </p:nvSpPr>
            <p:spPr>
              <a:xfrm>
                <a:off x="446424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B423D9DD-E2D7-707C-B742-890EBAF9E02A}"/>
                  </a:ext>
                </a:extLst>
              </p:cNvPr>
              <p:cNvSpPr/>
              <p:nvPr/>
            </p:nvSpPr>
            <p:spPr>
              <a:xfrm>
                <a:off x="458027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F64B2FF7-85E3-C2DD-12F8-99BB2B8E29D1}"/>
                  </a:ext>
                </a:extLst>
              </p:cNvPr>
              <p:cNvSpPr/>
              <p:nvPr/>
            </p:nvSpPr>
            <p:spPr>
              <a:xfrm>
                <a:off x="5511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1C6C986F-D65F-9E7F-7C2A-31ADE3F73F16}"/>
                  </a:ext>
                </a:extLst>
              </p:cNvPr>
              <p:cNvSpPr/>
              <p:nvPr/>
            </p:nvSpPr>
            <p:spPr>
              <a:xfrm>
                <a:off x="17115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5A326414-3CC2-6F32-BC15-4F1276C3296F}"/>
                  </a:ext>
                </a:extLst>
              </p:cNvPr>
              <p:cNvSpPr/>
              <p:nvPr/>
            </p:nvSpPr>
            <p:spPr>
              <a:xfrm>
                <a:off x="2871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A3400E01-1A81-41AE-C7D0-8ACB1DA9A4A2}"/>
                  </a:ext>
                </a:extLst>
              </p:cNvPr>
              <p:cNvSpPr/>
              <p:nvPr/>
            </p:nvSpPr>
            <p:spPr>
              <a:xfrm>
                <a:off x="40320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540C5C20-FAB0-FF31-CAA9-4B2A5C02F153}"/>
                  </a:ext>
                </a:extLst>
              </p:cNvPr>
              <p:cNvSpPr/>
              <p:nvPr/>
            </p:nvSpPr>
            <p:spPr>
              <a:xfrm>
                <a:off x="51923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E7618854-CC25-C008-4B35-13BD0F441B3C}"/>
                  </a:ext>
                </a:extLst>
              </p:cNvPr>
              <p:cNvSpPr/>
              <p:nvPr/>
            </p:nvSpPr>
            <p:spPr>
              <a:xfrm>
                <a:off x="63526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CCCAAE85-4134-2F4B-6FAD-77E26F328A01}"/>
                  </a:ext>
                </a:extLst>
              </p:cNvPr>
              <p:cNvSpPr/>
              <p:nvPr/>
            </p:nvSpPr>
            <p:spPr>
              <a:xfrm>
                <a:off x="7512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C9B4D42E-6462-E80D-A817-13B8267A629A}"/>
                  </a:ext>
                </a:extLst>
              </p:cNvPr>
              <p:cNvSpPr/>
              <p:nvPr/>
            </p:nvSpPr>
            <p:spPr>
              <a:xfrm>
                <a:off x="8673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25A6960D-A335-9B47-ADED-1610B683F576}"/>
                  </a:ext>
                </a:extLst>
              </p:cNvPr>
              <p:cNvSpPr/>
              <p:nvPr/>
            </p:nvSpPr>
            <p:spPr>
              <a:xfrm>
                <a:off x="98334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D19DA6DF-7A84-ADC2-0DB8-6F5F43B02CD2}"/>
                  </a:ext>
                </a:extLst>
              </p:cNvPr>
              <p:cNvSpPr/>
              <p:nvPr/>
            </p:nvSpPr>
            <p:spPr>
              <a:xfrm>
                <a:off x="10993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24A489FF-6014-54B9-BBE1-B14EEDF04973}"/>
                  </a:ext>
                </a:extLst>
              </p:cNvPr>
              <p:cNvSpPr/>
              <p:nvPr/>
            </p:nvSpPr>
            <p:spPr>
              <a:xfrm>
                <a:off x="121541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4027275B-8B81-CB1E-4324-EA1F6DBDA028}"/>
                  </a:ext>
                </a:extLst>
              </p:cNvPr>
              <p:cNvSpPr/>
              <p:nvPr/>
            </p:nvSpPr>
            <p:spPr>
              <a:xfrm>
                <a:off x="13314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15CCEF7F-B1F0-1B92-4AE9-2496B1591EE1}"/>
                  </a:ext>
                </a:extLst>
              </p:cNvPr>
              <p:cNvSpPr/>
              <p:nvPr/>
            </p:nvSpPr>
            <p:spPr>
              <a:xfrm>
                <a:off x="144748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C8B3A2F6-5987-F625-C049-F15434AD3B62}"/>
                  </a:ext>
                </a:extLst>
              </p:cNvPr>
              <p:cNvSpPr/>
              <p:nvPr/>
            </p:nvSpPr>
            <p:spPr>
              <a:xfrm>
                <a:off x="15634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C45CB9ED-4F69-78E9-C9C7-ED731049DFEB}"/>
                  </a:ext>
                </a:extLst>
              </p:cNvPr>
              <p:cNvSpPr/>
              <p:nvPr/>
            </p:nvSpPr>
            <p:spPr>
              <a:xfrm>
                <a:off x="16795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60A5B395-4E89-A5D8-77DC-23365246613B}"/>
                  </a:ext>
                </a:extLst>
              </p:cNvPr>
              <p:cNvSpPr/>
              <p:nvPr/>
            </p:nvSpPr>
            <p:spPr>
              <a:xfrm>
                <a:off x="17955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1CCA6B94-F451-1BFF-74EB-61CBE4D989DF}"/>
                  </a:ext>
                </a:extLst>
              </p:cNvPr>
              <p:cNvSpPr/>
              <p:nvPr/>
            </p:nvSpPr>
            <p:spPr>
              <a:xfrm>
                <a:off x="191159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CC3D19CE-2905-80E4-70E0-3ACBA2AEFB5D}"/>
                  </a:ext>
                </a:extLst>
              </p:cNvPr>
              <p:cNvSpPr/>
              <p:nvPr/>
            </p:nvSpPr>
            <p:spPr>
              <a:xfrm>
                <a:off x="20276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904074B6-3DB0-C699-6C0A-43FA0D127DA6}"/>
                  </a:ext>
                </a:extLst>
              </p:cNvPr>
              <p:cNvSpPr/>
              <p:nvPr/>
            </p:nvSpPr>
            <p:spPr>
              <a:xfrm>
                <a:off x="21436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9B85A6E7-A9D0-DB2F-ACEB-2862BACA8326}"/>
                  </a:ext>
                </a:extLst>
              </p:cNvPr>
              <p:cNvSpPr/>
              <p:nvPr/>
            </p:nvSpPr>
            <p:spPr>
              <a:xfrm>
                <a:off x="225968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84D33791-1606-3521-A681-EF58058BEE88}"/>
                  </a:ext>
                </a:extLst>
              </p:cNvPr>
              <p:cNvSpPr/>
              <p:nvPr/>
            </p:nvSpPr>
            <p:spPr>
              <a:xfrm>
                <a:off x="237571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8C48AFF2-FBFE-E307-9AA9-2B9530DFB82F}"/>
                  </a:ext>
                </a:extLst>
              </p:cNvPr>
              <p:cNvSpPr/>
              <p:nvPr/>
            </p:nvSpPr>
            <p:spPr>
              <a:xfrm>
                <a:off x="24917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03B30655-72B6-D1BD-5548-9BDF3C04A349}"/>
                  </a:ext>
                </a:extLst>
              </p:cNvPr>
              <p:cNvSpPr/>
              <p:nvPr/>
            </p:nvSpPr>
            <p:spPr>
              <a:xfrm>
                <a:off x="26077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C78C6E88-3018-E25B-AD06-A130BCEAC946}"/>
                  </a:ext>
                </a:extLst>
              </p:cNvPr>
              <p:cNvSpPr/>
              <p:nvPr/>
            </p:nvSpPr>
            <p:spPr>
              <a:xfrm>
                <a:off x="272379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2DF5F600-D9DA-A4B2-F919-4A1BD8C10A34}"/>
                  </a:ext>
                </a:extLst>
              </p:cNvPr>
              <p:cNvSpPr/>
              <p:nvPr/>
            </p:nvSpPr>
            <p:spPr>
              <a:xfrm>
                <a:off x="28398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D0A68B14-5601-00C4-2005-D0DBB2C3486C}"/>
                  </a:ext>
                </a:extLst>
              </p:cNvPr>
              <p:cNvSpPr/>
              <p:nvPr/>
            </p:nvSpPr>
            <p:spPr>
              <a:xfrm>
                <a:off x="29558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B8268D89-350D-C69A-90C7-11021936A81C}"/>
                  </a:ext>
                </a:extLst>
              </p:cNvPr>
              <p:cNvSpPr/>
              <p:nvPr/>
            </p:nvSpPr>
            <p:spPr>
              <a:xfrm>
                <a:off x="307189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C8187F26-A0DC-5DBD-7205-53C41BBCF0AD}"/>
                  </a:ext>
                </a:extLst>
              </p:cNvPr>
              <p:cNvSpPr/>
              <p:nvPr/>
            </p:nvSpPr>
            <p:spPr>
              <a:xfrm>
                <a:off x="318791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38A1135E-C9DC-17BA-F8DB-053E424D8EF4}"/>
                  </a:ext>
                </a:extLst>
              </p:cNvPr>
              <p:cNvSpPr/>
              <p:nvPr/>
            </p:nvSpPr>
            <p:spPr>
              <a:xfrm>
                <a:off x="33039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F719B875-2911-8B1D-8912-4FCEDE9BE6B0}"/>
                  </a:ext>
                </a:extLst>
              </p:cNvPr>
              <p:cNvSpPr/>
              <p:nvPr/>
            </p:nvSpPr>
            <p:spPr>
              <a:xfrm>
                <a:off x="341997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F2D70894-117B-D3D3-62BF-76BD1784196C}"/>
                  </a:ext>
                </a:extLst>
              </p:cNvPr>
              <p:cNvSpPr/>
              <p:nvPr/>
            </p:nvSpPr>
            <p:spPr>
              <a:xfrm>
                <a:off x="35360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6A291D55-20E0-9806-D0F9-B277BA154D21}"/>
                  </a:ext>
                </a:extLst>
              </p:cNvPr>
              <p:cNvSpPr/>
              <p:nvPr/>
            </p:nvSpPr>
            <p:spPr>
              <a:xfrm>
                <a:off x="36520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DC432011-B674-22EE-44D1-CA797658768B}"/>
                  </a:ext>
                </a:extLst>
              </p:cNvPr>
              <p:cNvSpPr/>
              <p:nvPr/>
            </p:nvSpPr>
            <p:spPr>
              <a:xfrm>
                <a:off x="37680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3C9A84A4-FF9A-9B86-9728-8E549AF3DEEB}"/>
                  </a:ext>
                </a:extLst>
              </p:cNvPr>
              <p:cNvSpPr/>
              <p:nvPr/>
            </p:nvSpPr>
            <p:spPr>
              <a:xfrm>
                <a:off x="38840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C8A07694-567B-1B73-FEE5-F31B2A84EF68}"/>
                  </a:ext>
                </a:extLst>
              </p:cNvPr>
              <p:cNvSpPr/>
              <p:nvPr/>
            </p:nvSpPr>
            <p:spPr>
              <a:xfrm>
                <a:off x="400012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0A6DED69-905E-5D50-0735-BB5015DA4F9B}"/>
                  </a:ext>
                </a:extLst>
              </p:cNvPr>
              <p:cNvSpPr/>
              <p:nvPr/>
            </p:nvSpPr>
            <p:spPr>
              <a:xfrm>
                <a:off x="41161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799ECA4C-EE1B-5711-564C-8A5CE331E88E}"/>
                  </a:ext>
                </a:extLst>
              </p:cNvPr>
              <p:cNvSpPr/>
              <p:nvPr/>
            </p:nvSpPr>
            <p:spPr>
              <a:xfrm>
                <a:off x="42321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199C21E5-8705-64F7-2DD6-7C39CDAB0E69}"/>
                  </a:ext>
                </a:extLst>
              </p:cNvPr>
              <p:cNvSpPr/>
              <p:nvPr/>
            </p:nvSpPr>
            <p:spPr>
              <a:xfrm>
                <a:off x="43482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02EB37DF-6E7E-AD5D-AC81-BF9DF66971CD}"/>
                  </a:ext>
                </a:extLst>
              </p:cNvPr>
              <p:cNvSpPr/>
              <p:nvPr/>
            </p:nvSpPr>
            <p:spPr>
              <a:xfrm>
                <a:off x="446424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C3682006-1BFC-1048-361E-3B1CAE13ACF0}"/>
                  </a:ext>
                </a:extLst>
              </p:cNvPr>
              <p:cNvSpPr/>
              <p:nvPr/>
            </p:nvSpPr>
            <p:spPr>
              <a:xfrm>
                <a:off x="458027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1A76DD48-51B6-F21A-6278-8EE213324771}"/>
                  </a:ext>
                </a:extLst>
              </p:cNvPr>
              <p:cNvSpPr/>
              <p:nvPr/>
            </p:nvSpPr>
            <p:spPr>
              <a:xfrm>
                <a:off x="5511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57871DBD-F536-76AD-57E7-810C4864BEA9}"/>
                  </a:ext>
                </a:extLst>
              </p:cNvPr>
              <p:cNvSpPr/>
              <p:nvPr/>
            </p:nvSpPr>
            <p:spPr>
              <a:xfrm>
                <a:off x="17115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5CCAB7FA-A96D-F9C8-5103-E287EB4AD21E}"/>
                  </a:ext>
                </a:extLst>
              </p:cNvPr>
              <p:cNvSpPr/>
              <p:nvPr/>
            </p:nvSpPr>
            <p:spPr>
              <a:xfrm>
                <a:off x="2871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6BCBBB84-6D53-8AE9-497A-4C45AD5E0358}"/>
                  </a:ext>
                </a:extLst>
              </p:cNvPr>
              <p:cNvSpPr/>
              <p:nvPr/>
            </p:nvSpPr>
            <p:spPr>
              <a:xfrm>
                <a:off x="40320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707B41E1-39A4-F5CD-DF0E-202D709374A1}"/>
                  </a:ext>
                </a:extLst>
              </p:cNvPr>
              <p:cNvSpPr/>
              <p:nvPr/>
            </p:nvSpPr>
            <p:spPr>
              <a:xfrm>
                <a:off x="51923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371A8C7F-8566-A68F-6EA8-E7C5CD21EDBF}"/>
                  </a:ext>
                </a:extLst>
              </p:cNvPr>
              <p:cNvSpPr/>
              <p:nvPr/>
            </p:nvSpPr>
            <p:spPr>
              <a:xfrm>
                <a:off x="63526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055379C6-E7FD-7B33-F506-56612678DE88}"/>
                  </a:ext>
                </a:extLst>
              </p:cNvPr>
              <p:cNvSpPr/>
              <p:nvPr/>
            </p:nvSpPr>
            <p:spPr>
              <a:xfrm>
                <a:off x="7512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A0BA2F5B-960E-E9BF-3859-62D85EFB3144}"/>
                  </a:ext>
                </a:extLst>
              </p:cNvPr>
              <p:cNvSpPr/>
              <p:nvPr/>
            </p:nvSpPr>
            <p:spPr>
              <a:xfrm>
                <a:off x="8673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BEE6C597-6C0A-D32B-899B-146D28B2DF7C}"/>
                  </a:ext>
                </a:extLst>
              </p:cNvPr>
              <p:cNvSpPr/>
              <p:nvPr/>
            </p:nvSpPr>
            <p:spPr>
              <a:xfrm>
                <a:off x="98334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6A433A7F-F205-F5C7-BA07-B2C53DB2FB76}"/>
                  </a:ext>
                </a:extLst>
              </p:cNvPr>
              <p:cNvSpPr/>
              <p:nvPr/>
            </p:nvSpPr>
            <p:spPr>
              <a:xfrm>
                <a:off x="10993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7" name="Freeform: Shape 1076">
                <a:extLst>
                  <a:ext uri="{FF2B5EF4-FFF2-40B4-BE49-F238E27FC236}">
                    <a16:creationId xmlns:a16="http://schemas.microsoft.com/office/drawing/2014/main" id="{1D4D0046-65E3-BF22-6E4C-5590FCF23804}"/>
                  </a:ext>
                </a:extLst>
              </p:cNvPr>
              <p:cNvSpPr/>
              <p:nvPr/>
            </p:nvSpPr>
            <p:spPr>
              <a:xfrm>
                <a:off x="121541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8" name="Freeform: Shape 1077">
                <a:extLst>
                  <a:ext uri="{FF2B5EF4-FFF2-40B4-BE49-F238E27FC236}">
                    <a16:creationId xmlns:a16="http://schemas.microsoft.com/office/drawing/2014/main" id="{0195E5A8-5DEE-6DE5-67B7-D5DC072C4142}"/>
                  </a:ext>
                </a:extLst>
              </p:cNvPr>
              <p:cNvSpPr/>
              <p:nvPr/>
            </p:nvSpPr>
            <p:spPr>
              <a:xfrm>
                <a:off x="13314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9" name="Freeform: Shape 1078">
                <a:extLst>
                  <a:ext uri="{FF2B5EF4-FFF2-40B4-BE49-F238E27FC236}">
                    <a16:creationId xmlns:a16="http://schemas.microsoft.com/office/drawing/2014/main" id="{F5FD0C0C-6812-FC9F-9D04-6A2D21D1CAE0}"/>
                  </a:ext>
                </a:extLst>
              </p:cNvPr>
              <p:cNvSpPr/>
              <p:nvPr/>
            </p:nvSpPr>
            <p:spPr>
              <a:xfrm>
                <a:off x="144748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0" name="Freeform: Shape 1079">
                <a:extLst>
                  <a:ext uri="{FF2B5EF4-FFF2-40B4-BE49-F238E27FC236}">
                    <a16:creationId xmlns:a16="http://schemas.microsoft.com/office/drawing/2014/main" id="{F65860F1-F326-982F-5FE0-CD0F97A2171F}"/>
                  </a:ext>
                </a:extLst>
              </p:cNvPr>
              <p:cNvSpPr/>
              <p:nvPr/>
            </p:nvSpPr>
            <p:spPr>
              <a:xfrm>
                <a:off x="15634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1" name="Freeform: Shape 1080">
                <a:extLst>
                  <a:ext uri="{FF2B5EF4-FFF2-40B4-BE49-F238E27FC236}">
                    <a16:creationId xmlns:a16="http://schemas.microsoft.com/office/drawing/2014/main" id="{3D9F3667-D0F1-BFEC-5C14-1EABAC75BE6B}"/>
                  </a:ext>
                </a:extLst>
              </p:cNvPr>
              <p:cNvSpPr/>
              <p:nvPr/>
            </p:nvSpPr>
            <p:spPr>
              <a:xfrm>
                <a:off x="16795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90C54837-9563-4A13-F647-85209ACD1BA8}"/>
                  </a:ext>
                </a:extLst>
              </p:cNvPr>
              <p:cNvSpPr/>
              <p:nvPr/>
            </p:nvSpPr>
            <p:spPr>
              <a:xfrm>
                <a:off x="17955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F38148B8-2C5E-14CC-741E-659BDEE37377}"/>
                  </a:ext>
                </a:extLst>
              </p:cNvPr>
              <p:cNvSpPr/>
              <p:nvPr/>
            </p:nvSpPr>
            <p:spPr>
              <a:xfrm>
                <a:off x="191159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4" name="Freeform: Shape 1083">
                <a:extLst>
                  <a:ext uri="{FF2B5EF4-FFF2-40B4-BE49-F238E27FC236}">
                    <a16:creationId xmlns:a16="http://schemas.microsoft.com/office/drawing/2014/main" id="{BCE8ABED-6B76-D601-271A-A16CC87A0149}"/>
                  </a:ext>
                </a:extLst>
              </p:cNvPr>
              <p:cNvSpPr/>
              <p:nvPr/>
            </p:nvSpPr>
            <p:spPr>
              <a:xfrm>
                <a:off x="20276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5" name="Freeform: Shape 1084">
                <a:extLst>
                  <a:ext uri="{FF2B5EF4-FFF2-40B4-BE49-F238E27FC236}">
                    <a16:creationId xmlns:a16="http://schemas.microsoft.com/office/drawing/2014/main" id="{2173290C-A08E-4005-669B-FEC6E3369DB5}"/>
                  </a:ext>
                </a:extLst>
              </p:cNvPr>
              <p:cNvSpPr/>
              <p:nvPr/>
            </p:nvSpPr>
            <p:spPr>
              <a:xfrm>
                <a:off x="21436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CF6E0A81-075F-0DA2-C1D2-5DD830967C72}"/>
                  </a:ext>
                </a:extLst>
              </p:cNvPr>
              <p:cNvSpPr/>
              <p:nvPr/>
            </p:nvSpPr>
            <p:spPr>
              <a:xfrm>
                <a:off x="225968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7" name="Freeform: Shape 1086">
                <a:extLst>
                  <a:ext uri="{FF2B5EF4-FFF2-40B4-BE49-F238E27FC236}">
                    <a16:creationId xmlns:a16="http://schemas.microsoft.com/office/drawing/2014/main" id="{C6605979-3BD5-FA1F-C6AC-957D457B627C}"/>
                  </a:ext>
                </a:extLst>
              </p:cNvPr>
              <p:cNvSpPr/>
              <p:nvPr/>
            </p:nvSpPr>
            <p:spPr>
              <a:xfrm>
                <a:off x="237571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8" name="Freeform: Shape 1087">
                <a:extLst>
                  <a:ext uri="{FF2B5EF4-FFF2-40B4-BE49-F238E27FC236}">
                    <a16:creationId xmlns:a16="http://schemas.microsoft.com/office/drawing/2014/main" id="{81C4BD9B-0D2C-12E1-A9A9-55CA237E7727}"/>
                  </a:ext>
                </a:extLst>
              </p:cNvPr>
              <p:cNvSpPr/>
              <p:nvPr/>
            </p:nvSpPr>
            <p:spPr>
              <a:xfrm>
                <a:off x="24917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9" name="Freeform: Shape 1088">
                <a:extLst>
                  <a:ext uri="{FF2B5EF4-FFF2-40B4-BE49-F238E27FC236}">
                    <a16:creationId xmlns:a16="http://schemas.microsoft.com/office/drawing/2014/main" id="{F4A53D53-1AB9-86B0-024E-8AB9A95F6E44}"/>
                  </a:ext>
                </a:extLst>
              </p:cNvPr>
              <p:cNvSpPr/>
              <p:nvPr/>
            </p:nvSpPr>
            <p:spPr>
              <a:xfrm>
                <a:off x="26077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0" name="Freeform: Shape 1089">
                <a:extLst>
                  <a:ext uri="{FF2B5EF4-FFF2-40B4-BE49-F238E27FC236}">
                    <a16:creationId xmlns:a16="http://schemas.microsoft.com/office/drawing/2014/main" id="{7D7BE4E1-250C-D8D6-5D25-5F7E80947DD4}"/>
                  </a:ext>
                </a:extLst>
              </p:cNvPr>
              <p:cNvSpPr/>
              <p:nvPr/>
            </p:nvSpPr>
            <p:spPr>
              <a:xfrm>
                <a:off x="272379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1" name="Freeform: Shape 1090">
                <a:extLst>
                  <a:ext uri="{FF2B5EF4-FFF2-40B4-BE49-F238E27FC236}">
                    <a16:creationId xmlns:a16="http://schemas.microsoft.com/office/drawing/2014/main" id="{C98AE5AD-94F1-459E-108C-BF6F737374FF}"/>
                  </a:ext>
                </a:extLst>
              </p:cNvPr>
              <p:cNvSpPr/>
              <p:nvPr/>
            </p:nvSpPr>
            <p:spPr>
              <a:xfrm>
                <a:off x="28398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D519B133-FF22-F272-7CAC-D6C4839F759B}"/>
                  </a:ext>
                </a:extLst>
              </p:cNvPr>
              <p:cNvSpPr/>
              <p:nvPr/>
            </p:nvSpPr>
            <p:spPr>
              <a:xfrm>
                <a:off x="29558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3" name="Freeform: Shape 1092">
                <a:extLst>
                  <a:ext uri="{FF2B5EF4-FFF2-40B4-BE49-F238E27FC236}">
                    <a16:creationId xmlns:a16="http://schemas.microsoft.com/office/drawing/2014/main" id="{51CD49F9-4B12-E253-6D51-B3AF11FFEC51}"/>
                  </a:ext>
                </a:extLst>
              </p:cNvPr>
              <p:cNvSpPr/>
              <p:nvPr/>
            </p:nvSpPr>
            <p:spPr>
              <a:xfrm>
                <a:off x="307189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4" name="Freeform: Shape 1093">
                <a:extLst>
                  <a:ext uri="{FF2B5EF4-FFF2-40B4-BE49-F238E27FC236}">
                    <a16:creationId xmlns:a16="http://schemas.microsoft.com/office/drawing/2014/main" id="{AEDFEA2A-0444-AB26-B122-9F5269DDC011}"/>
                  </a:ext>
                </a:extLst>
              </p:cNvPr>
              <p:cNvSpPr/>
              <p:nvPr/>
            </p:nvSpPr>
            <p:spPr>
              <a:xfrm>
                <a:off x="318791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5" name="Freeform: Shape 1094">
                <a:extLst>
                  <a:ext uri="{FF2B5EF4-FFF2-40B4-BE49-F238E27FC236}">
                    <a16:creationId xmlns:a16="http://schemas.microsoft.com/office/drawing/2014/main" id="{909B75AF-FFD3-16A7-73A8-81091F055B6E}"/>
                  </a:ext>
                </a:extLst>
              </p:cNvPr>
              <p:cNvSpPr/>
              <p:nvPr/>
            </p:nvSpPr>
            <p:spPr>
              <a:xfrm>
                <a:off x="33039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6" name="Freeform: Shape 1095">
                <a:extLst>
                  <a:ext uri="{FF2B5EF4-FFF2-40B4-BE49-F238E27FC236}">
                    <a16:creationId xmlns:a16="http://schemas.microsoft.com/office/drawing/2014/main" id="{B5974E07-E95F-4F61-66AB-9AB9AFF67459}"/>
                  </a:ext>
                </a:extLst>
              </p:cNvPr>
              <p:cNvSpPr/>
              <p:nvPr/>
            </p:nvSpPr>
            <p:spPr>
              <a:xfrm>
                <a:off x="341997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7" name="Freeform: Shape 1096">
                <a:extLst>
                  <a:ext uri="{FF2B5EF4-FFF2-40B4-BE49-F238E27FC236}">
                    <a16:creationId xmlns:a16="http://schemas.microsoft.com/office/drawing/2014/main" id="{F1392674-23EC-18F8-DD5B-A2EF1BC4D512}"/>
                  </a:ext>
                </a:extLst>
              </p:cNvPr>
              <p:cNvSpPr/>
              <p:nvPr/>
            </p:nvSpPr>
            <p:spPr>
              <a:xfrm>
                <a:off x="35360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8" name="Freeform: Shape 1097">
                <a:extLst>
                  <a:ext uri="{FF2B5EF4-FFF2-40B4-BE49-F238E27FC236}">
                    <a16:creationId xmlns:a16="http://schemas.microsoft.com/office/drawing/2014/main" id="{4E2F3CFF-3388-BF9C-575D-DC4057E86D60}"/>
                  </a:ext>
                </a:extLst>
              </p:cNvPr>
              <p:cNvSpPr/>
              <p:nvPr/>
            </p:nvSpPr>
            <p:spPr>
              <a:xfrm>
                <a:off x="36520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9" name="Freeform: Shape 1098">
                <a:extLst>
                  <a:ext uri="{FF2B5EF4-FFF2-40B4-BE49-F238E27FC236}">
                    <a16:creationId xmlns:a16="http://schemas.microsoft.com/office/drawing/2014/main" id="{7EDF0C36-C0DD-31C0-9BCC-EDA3DEADA9ED}"/>
                  </a:ext>
                </a:extLst>
              </p:cNvPr>
              <p:cNvSpPr/>
              <p:nvPr/>
            </p:nvSpPr>
            <p:spPr>
              <a:xfrm>
                <a:off x="37680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0" name="Freeform: Shape 1099">
                <a:extLst>
                  <a:ext uri="{FF2B5EF4-FFF2-40B4-BE49-F238E27FC236}">
                    <a16:creationId xmlns:a16="http://schemas.microsoft.com/office/drawing/2014/main" id="{A2B5450E-D57B-8F26-30AC-7BC9F94A514C}"/>
                  </a:ext>
                </a:extLst>
              </p:cNvPr>
              <p:cNvSpPr/>
              <p:nvPr/>
            </p:nvSpPr>
            <p:spPr>
              <a:xfrm>
                <a:off x="38840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1" name="Freeform: Shape 1100">
                <a:extLst>
                  <a:ext uri="{FF2B5EF4-FFF2-40B4-BE49-F238E27FC236}">
                    <a16:creationId xmlns:a16="http://schemas.microsoft.com/office/drawing/2014/main" id="{6170A3E5-4418-3C46-220B-071386099D38}"/>
                  </a:ext>
                </a:extLst>
              </p:cNvPr>
              <p:cNvSpPr/>
              <p:nvPr/>
            </p:nvSpPr>
            <p:spPr>
              <a:xfrm>
                <a:off x="400012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2" name="Freeform: Shape 1101">
                <a:extLst>
                  <a:ext uri="{FF2B5EF4-FFF2-40B4-BE49-F238E27FC236}">
                    <a16:creationId xmlns:a16="http://schemas.microsoft.com/office/drawing/2014/main" id="{9332A24C-9D09-D2A6-90A5-A14960FFF31C}"/>
                  </a:ext>
                </a:extLst>
              </p:cNvPr>
              <p:cNvSpPr/>
              <p:nvPr/>
            </p:nvSpPr>
            <p:spPr>
              <a:xfrm>
                <a:off x="41161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3" name="Freeform: Shape 1102">
                <a:extLst>
                  <a:ext uri="{FF2B5EF4-FFF2-40B4-BE49-F238E27FC236}">
                    <a16:creationId xmlns:a16="http://schemas.microsoft.com/office/drawing/2014/main" id="{271CBD3A-9DBE-8F3F-7D2E-4D3802DF7ACE}"/>
                  </a:ext>
                </a:extLst>
              </p:cNvPr>
              <p:cNvSpPr/>
              <p:nvPr/>
            </p:nvSpPr>
            <p:spPr>
              <a:xfrm>
                <a:off x="42321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4" name="Freeform: Shape 1103">
                <a:extLst>
                  <a:ext uri="{FF2B5EF4-FFF2-40B4-BE49-F238E27FC236}">
                    <a16:creationId xmlns:a16="http://schemas.microsoft.com/office/drawing/2014/main" id="{EC3C4DE1-EB7A-0BF2-1941-A4CF56940E96}"/>
                  </a:ext>
                </a:extLst>
              </p:cNvPr>
              <p:cNvSpPr/>
              <p:nvPr/>
            </p:nvSpPr>
            <p:spPr>
              <a:xfrm>
                <a:off x="43482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5" name="Freeform: Shape 1104">
                <a:extLst>
                  <a:ext uri="{FF2B5EF4-FFF2-40B4-BE49-F238E27FC236}">
                    <a16:creationId xmlns:a16="http://schemas.microsoft.com/office/drawing/2014/main" id="{208ED43E-163A-7BAD-EED2-F8A08500A450}"/>
                  </a:ext>
                </a:extLst>
              </p:cNvPr>
              <p:cNvSpPr/>
              <p:nvPr/>
            </p:nvSpPr>
            <p:spPr>
              <a:xfrm>
                <a:off x="446424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6" name="Freeform: Shape 1105">
                <a:extLst>
                  <a:ext uri="{FF2B5EF4-FFF2-40B4-BE49-F238E27FC236}">
                    <a16:creationId xmlns:a16="http://schemas.microsoft.com/office/drawing/2014/main" id="{B466AA71-7810-2ECD-9C6E-A1DF4F07F231}"/>
                  </a:ext>
                </a:extLst>
              </p:cNvPr>
              <p:cNvSpPr/>
              <p:nvPr/>
            </p:nvSpPr>
            <p:spPr>
              <a:xfrm>
                <a:off x="458027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7" name="Freeform: Shape 1106">
                <a:extLst>
                  <a:ext uri="{FF2B5EF4-FFF2-40B4-BE49-F238E27FC236}">
                    <a16:creationId xmlns:a16="http://schemas.microsoft.com/office/drawing/2014/main" id="{707B160F-061B-4C9A-1701-3F74B4CB1CFA}"/>
                  </a:ext>
                </a:extLst>
              </p:cNvPr>
              <p:cNvSpPr/>
              <p:nvPr/>
            </p:nvSpPr>
            <p:spPr>
              <a:xfrm>
                <a:off x="5511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8" name="Freeform: Shape 1107">
                <a:extLst>
                  <a:ext uri="{FF2B5EF4-FFF2-40B4-BE49-F238E27FC236}">
                    <a16:creationId xmlns:a16="http://schemas.microsoft.com/office/drawing/2014/main" id="{6CCC9127-3447-5FE7-805C-FCDC9CBAC14D}"/>
                  </a:ext>
                </a:extLst>
              </p:cNvPr>
              <p:cNvSpPr/>
              <p:nvPr/>
            </p:nvSpPr>
            <p:spPr>
              <a:xfrm>
                <a:off x="17115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9" name="Freeform: Shape 1108">
                <a:extLst>
                  <a:ext uri="{FF2B5EF4-FFF2-40B4-BE49-F238E27FC236}">
                    <a16:creationId xmlns:a16="http://schemas.microsoft.com/office/drawing/2014/main" id="{C3B16EDA-3D7F-761E-2A50-BC8E19D3D80E}"/>
                  </a:ext>
                </a:extLst>
              </p:cNvPr>
              <p:cNvSpPr/>
              <p:nvPr/>
            </p:nvSpPr>
            <p:spPr>
              <a:xfrm>
                <a:off x="2871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0" name="Freeform: Shape 1109">
                <a:extLst>
                  <a:ext uri="{FF2B5EF4-FFF2-40B4-BE49-F238E27FC236}">
                    <a16:creationId xmlns:a16="http://schemas.microsoft.com/office/drawing/2014/main" id="{C248B0CC-732E-B22A-86A3-E153DDD03E57}"/>
                  </a:ext>
                </a:extLst>
              </p:cNvPr>
              <p:cNvSpPr/>
              <p:nvPr/>
            </p:nvSpPr>
            <p:spPr>
              <a:xfrm>
                <a:off x="40320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1" name="Freeform: Shape 1110">
                <a:extLst>
                  <a:ext uri="{FF2B5EF4-FFF2-40B4-BE49-F238E27FC236}">
                    <a16:creationId xmlns:a16="http://schemas.microsoft.com/office/drawing/2014/main" id="{0B3E855A-9CCD-E802-5019-395D42FD3A6A}"/>
                  </a:ext>
                </a:extLst>
              </p:cNvPr>
              <p:cNvSpPr/>
              <p:nvPr/>
            </p:nvSpPr>
            <p:spPr>
              <a:xfrm>
                <a:off x="51923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2" name="Freeform: Shape 1111">
                <a:extLst>
                  <a:ext uri="{FF2B5EF4-FFF2-40B4-BE49-F238E27FC236}">
                    <a16:creationId xmlns:a16="http://schemas.microsoft.com/office/drawing/2014/main" id="{777291A8-AA28-1625-BFD1-17EC1E793B97}"/>
                  </a:ext>
                </a:extLst>
              </p:cNvPr>
              <p:cNvSpPr/>
              <p:nvPr/>
            </p:nvSpPr>
            <p:spPr>
              <a:xfrm>
                <a:off x="63526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3" name="Freeform: Shape 1112">
                <a:extLst>
                  <a:ext uri="{FF2B5EF4-FFF2-40B4-BE49-F238E27FC236}">
                    <a16:creationId xmlns:a16="http://schemas.microsoft.com/office/drawing/2014/main" id="{20808F25-CCB9-45EA-B5C4-5C72C7BACE3D}"/>
                  </a:ext>
                </a:extLst>
              </p:cNvPr>
              <p:cNvSpPr/>
              <p:nvPr/>
            </p:nvSpPr>
            <p:spPr>
              <a:xfrm>
                <a:off x="7512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4" name="Freeform: Shape 1113">
                <a:extLst>
                  <a:ext uri="{FF2B5EF4-FFF2-40B4-BE49-F238E27FC236}">
                    <a16:creationId xmlns:a16="http://schemas.microsoft.com/office/drawing/2014/main" id="{F813EB30-D85B-2384-BC90-62BD47830EDB}"/>
                  </a:ext>
                </a:extLst>
              </p:cNvPr>
              <p:cNvSpPr/>
              <p:nvPr/>
            </p:nvSpPr>
            <p:spPr>
              <a:xfrm>
                <a:off x="8673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5" name="Freeform: Shape 1114">
                <a:extLst>
                  <a:ext uri="{FF2B5EF4-FFF2-40B4-BE49-F238E27FC236}">
                    <a16:creationId xmlns:a16="http://schemas.microsoft.com/office/drawing/2014/main" id="{F56D25EA-5B75-7269-5C0B-25F47F627BA0}"/>
                  </a:ext>
                </a:extLst>
              </p:cNvPr>
              <p:cNvSpPr/>
              <p:nvPr/>
            </p:nvSpPr>
            <p:spPr>
              <a:xfrm>
                <a:off x="98334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6" name="Freeform: Shape 1115">
                <a:extLst>
                  <a:ext uri="{FF2B5EF4-FFF2-40B4-BE49-F238E27FC236}">
                    <a16:creationId xmlns:a16="http://schemas.microsoft.com/office/drawing/2014/main" id="{183F1C69-F3AC-6419-1857-8FE03FE1F224}"/>
                  </a:ext>
                </a:extLst>
              </p:cNvPr>
              <p:cNvSpPr/>
              <p:nvPr/>
            </p:nvSpPr>
            <p:spPr>
              <a:xfrm>
                <a:off x="10993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7" name="Freeform: Shape 1116">
                <a:extLst>
                  <a:ext uri="{FF2B5EF4-FFF2-40B4-BE49-F238E27FC236}">
                    <a16:creationId xmlns:a16="http://schemas.microsoft.com/office/drawing/2014/main" id="{C56237D2-496F-7C33-1AB1-C71583BCF36E}"/>
                  </a:ext>
                </a:extLst>
              </p:cNvPr>
              <p:cNvSpPr/>
              <p:nvPr/>
            </p:nvSpPr>
            <p:spPr>
              <a:xfrm>
                <a:off x="121541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8" name="Freeform: Shape 1117">
                <a:extLst>
                  <a:ext uri="{FF2B5EF4-FFF2-40B4-BE49-F238E27FC236}">
                    <a16:creationId xmlns:a16="http://schemas.microsoft.com/office/drawing/2014/main" id="{3E3811FA-2B7D-A617-D4E8-D6477BBC1A6B}"/>
                  </a:ext>
                </a:extLst>
              </p:cNvPr>
              <p:cNvSpPr/>
              <p:nvPr/>
            </p:nvSpPr>
            <p:spPr>
              <a:xfrm>
                <a:off x="13314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9" name="Freeform: Shape 1118">
                <a:extLst>
                  <a:ext uri="{FF2B5EF4-FFF2-40B4-BE49-F238E27FC236}">
                    <a16:creationId xmlns:a16="http://schemas.microsoft.com/office/drawing/2014/main" id="{A1C4AC5E-20E5-F5D7-B3E5-C717635ACB1A}"/>
                  </a:ext>
                </a:extLst>
              </p:cNvPr>
              <p:cNvSpPr/>
              <p:nvPr/>
            </p:nvSpPr>
            <p:spPr>
              <a:xfrm>
                <a:off x="144748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0" name="Freeform: Shape 1119">
                <a:extLst>
                  <a:ext uri="{FF2B5EF4-FFF2-40B4-BE49-F238E27FC236}">
                    <a16:creationId xmlns:a16="http://schemas.microsoft.com/office/drawing/2014/main" id="{7E32D783-FE8A-38F5-7FEC-F1F5CBA1DFEE}"/>
                  </a:ext>
                </a:extLst>
              </p:cNvPr>
              <p:cNvSpPr/>
              <p:nvPr/>
            </p:nvSpPr>
            <p:spPr>
              <a:xfrm>
                <a:off x="15634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1" name="Freeform: Shape 1120">
                <a:extLst>
                  <a:ext uri="{FF2B5EF4-FFF2-40B4-BE49-F238E27FC236}">
                    <a16:creationId xmlns:a16="http://schemas.microsoft.com/office/drawing/2014/main" id="{88564FF3-1051-74A6-930C-330EF51B19ED}"/>
                  </a:ext>
                </a:extLst>
              </p:cNvPr>
              <p:cNvSpPr/>
              <p:nvPr/>
            </p:nvSpPr>
            <p:spPr>
              <a:xfrm>
                <a:off x="16795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2" name="Freeform: Shape 1121">
                <a:extLst>
                  <a:ext uri="{FF2B5EF4-FFF2-40B4-BE49-F238E27FC236}">
                    <a16:creationId xmlns:a16="http://schemas.microsoft.com/office/drawing/2014/main" id="{20848214-910D-A4E4-40EB-AC6F395E79E1}"/>
                  </a:ext>
                </a:extLst>
              </p:cNvPr>
              <p:cNvSpPr/>
              <p:nvPr/>
            </p:nvSpPr>
            <p:spPr>
              <a:xfrm>
                <a:off x="17955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3" name="Freeform: Shape 1122">
                <a:extLst>
                  <a:ext uri="{FF2B5EF4-FFF2-40B4-BE49-F238E27FC236}">
                    <a16:creationId xmlns:a16="http://schemas.microsoft.com/office/drawing/2014/main" id="{1C243757-6085-39CF-4860-FF55E69CA234}"/>
                  </a:ext>
                </a:extLst>
              </p:cNvPr>
              <p:cNvSpPr/>
              <p:nvPr/>
            </p:nvSpPr>
            <p:spPr>
              <a:xfrm>
                <a:off x="191159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4" name="Freeform: Shape 1123">
                <a:extLst>
                  <a:ext uri="{FF2B5EF4-FFF2-40B4-BE49-F238E27FC236}">
                    <a16:creationId xmlns:a16="http://schemas.microsoft.com/office/drawing/2014/main" id="{DC7BE5DE-5024-EA19-D4E2-5866A3F94162}"/>
                  </a:ext>
                </a:extLst>
              </p:cNvPr>
              <p:cNvSpPr/>
              <p:nvPr/>
            </p:nvSpPr>
            <p:spPr>
              <a:xfrm>
                <a:off x="20276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5" name="Freeform: Shape 1124">
                <a:extLst>
                  <a:ext uri="{FF2B5EF4-FFF2-40B4-BE49-F238E27FC236}">
                    <a16:creationId xmlns:a16="http://schemas.microsoft.com/office/drawing/2014/main" id="{D3BC10F7-C9D9-430A-5B66-6CB3BCEFE950}"/>
                  </a:ext>
                </a:extLst>
              </p:cNvPr>
              <p:cNvSpPr/>
              <p:nvPr/>
            </p:nvSpPr>
            <p:spPr>
              <a:xfrm>
                <a:off x="21436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6" name="Freeform: Shape 1125">
                <a:extLst>
                  <a:ext uri="{FF2B5EF4-FFF2-40B4-BE49-F238E27FC236}">
                    <a16:creationId xmlns:a16="http://schemas.microsoft.com/office/drawing/2014/main" id="{DBB2E11E-F089-3B32-6401-12EBB425F64A}"/>
                  </a:ext>
                </a:extLst>
              </p:cNvPr>
              <p:cNvSpPr/>
              <p:nvPr/>
            </p:nvSpPr>
            <p:spPr>
              <a:xfrm>
                <a:off x="225968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7" name="Freeform: Shape 1126">
                <a:extLst>
                  <a:ext uri="{FF2B5EF4-FFF2-40B4-BE49-F238E27FC236}">
                    <a16:creationId xmlns:a16="http://schemas.microsoft.com/office/drawing/2014/main" id="{83EDAE81-F827-57F0-719D-8C815B4A2C0F}"/>
                  </a:ext>
                </a:extLst>
              </p:cNvPr>
              <p:cNvSpPr/>
              <p:nvPr/>
            </p:nvSpPr>
            <p:spPr>
              <a:xfrm>
                <a:off x="237571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8" name="Freeform: Shape 1127">
                <a:extLst>
                  <a:ext uri="{FF2B5EF4-FFF2-40B4-BE49-F238E27FC236}">
                    <a16:creationId xmlns:a16="http://schemas.microsoft.com/office/drawing/2014/main" id="{14A5EADE-7682-3D11-E136-C6A9F7A33A83}"/>
                  </a:ext>
                </a:extLst>
              </p:cNvPr>
              <p:cNvSpPr/>
              <p:nvPr/>
            </p:nvSpPr>
            <p:spPr>
              <a:xfrm>
                <a:off x="24917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9" name="Freeform: Shape 1128">
                <a:extLst>
                  <a:ext uri="{FF2B5EF4-FFF2-40B4-BE49-F238E27FC236}">
                    <a16:creationId xmlns:a16="http://schemas.microsoft.com/office/drawing/2014/main" id="{B8CE760C-BA3C-792D-4684-23425219F6D8}"/>
                  </a:ext>
                </a:extLst>
              </p:cNvPr>
              <p:cNvSpPr/>
              <p:nvPr/>
            </p:nvSpPr>
            <p:spPr>
              <a:xfrm>
                <a:off x="26077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0" name="Freeform: Shape 1129">
                <a:extLst>
                  <a:ext uri="{FF2B5EF4-FFF2-40B4-BE49-F238E27FC236}">
                    <a16:creationId xmlns:a16="http://schemas.microsoft.com/office/drawing/2014/main" id="{D3DF81AF-CA56-2ABC-0914-DE1DC6573E31}"/>
                  </a:ext>
                </a:extLst>
              </p:cNvPr>
              <p:cNvSpPr/>
              <p:nvPr/>
            </p:nvSpPr>
            <p:spPr>
              <a:xfrm>
                <a:off x="272379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1" name="Freeform: Shape 1130">
                <a:extLst>
                  <a:ext uri="{FF2B5EF4-FFF2-40B4-BE49-F238E27FC236}">
                    <a16:creationId xmlns:a16="http://schemas.microsoft.com/office/drawing/2014/main" id="{1BB6C2A1-B70C-5E72-A066-37CE227B2D28}"/>
                  </a:ext>
                </a:extLst>
              </p:cNvPr>
              <p:cNvSpPr/>
              <p:nvPr/>
            </p:nvSpPr>
            <p:spPr>
              <a:xfrm>
                <a:off x="28398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2" name="Freeform: Shape 1131">
                <a:extLst>
                  <a:ext uri="{FF2B5EF4-FFF2-40B4-BE49-F238E27FC236}">
                    <a16:creationId xmlns:a16="http://schemas.microsoft.com/office/drawing/2014/main" id="{DB6CAFA8-B616-9837-A39E-3A69F11631C2}"/>
                  </a:ext>
                </a:extLst>
              </p:cNvPr>
              <p:cNvSpPr/>
              <p:nvPr/>
            </p:nvSpPr>
            <p:spPr>
              <a:xfrm>
                <a:off x="29558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3" name="Freeform: Shape 1132">
                <a:extLst>
                  <a:ext uri="{FF2B5EF4-FFF2-40B4-BE49-F238E27FC236}">
                    <a16:creationId xmlns:a16="http://schemas.microsoft.com/office/drawing/2014/main" id="{B81AF602-64E8-3E83-D432-51EC1697DE09}"/>
                  </a:ext>
                </a:extLst>
              </p:cNvPr>
              <p:cNvSpPr/>
              <p:nvPr/>
            </p:nvSpPr>
            <p:spPr>
              <a:xfrm>
                <a:off x="307189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4" name="Freeform: Shape 1133">
                <a:extLst>
                  <a:ext uri="{FF2B5EF4-FFF2-40B4-BE49-F238E27FC236}">
                    <a16:creationId xmlns:a16="http://schemas.microsoft.com/office/drawing/2014/main" id="{F1ACC752-0B9A-6944-EDAF-57BA5E2059EE}"/>
                  </a:ext>
                </a:extLst>
              </p:cNvPr>
              <p:cNvSpPr/>
              <p:nvPr/>
            </p:nvSpPr>
            <p:spPr>
              <a:xfrm>
                <a:off x="318791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5" name="Freeform: Shape 1134">
                <a:extLst>
                  <a:ext uri="{FF2B5EF4-FFF2-40B4-BE49-F238E27FC236}">
                    <a16:creationId xmlns:a16="http://schemas.microsoft.com/office/drawing/2014/main" id="{FED677C6-C4B8-0154-5F19-E99D3F6F2CC4}"/>
                  </a:ext>
                </a:extLst>
              </p:cNvPr>
              <p:cNvSpPr/>
              <p:nvPr/>
            </p:nvSpPr>
            <p:spPr>
              <a:xfrm>
                <a:off x="33039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6" name="Freeform: Shape 1135">
                <a:extLst>
                  <a:ext uri="{FF2B5EF4-FFF2-40B4-BE49-F238E27FC236}">
                    <a16:creationId xmlns:a16="http://schemas.microsoft.com/office/drawing/2014/main" id="{F958C621-2F3C-C2F7-BABA-8A9498F2B8F9}"/>
                  </a:ext>
                </a:extLst>
              </p:cNvPr>
              <p:cNvSpPr/>
              <p:nvPr/>
            </p:nvSpPr>
            <p:spPr>
              <a:xfrm>
                <a:off x="341997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7" name="Freeform: Shape 1136">
                <a:extLst>
                  <a:ext uri="{FF2B5EF4-FFF2-40B4-BE49-F238E27FC236}">
                    <a16:creationId xmlns:a16="http://schemas.microsoft.com/office/drawing/2014/main" id="{D3A5280D-1904-5109-F883-6EDA9988E9F7}"/>
                  </a:ext>
                </a:extLst>
              </p:cNvPr>
              <p:cNvSpPr/>
              <p:nvPr/>
            </p:nvSpPr>
            <p:spPr>
              <a:xfrm>
                <a:off x="35360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8" name="Freeform: Shape 1137">
                <a:extLst>
                  <a:ext uri="{FF2B5EF4-FFF2-40B4-BE49-F238E27FC236}">
                    <a16:creationId xmlns:a16="http://schemas.microsoft.com/office/drawing/2014/main" id="{EA40DD6C-1317-A391-C200-D39EA05BEBB6}"/>
                  </a:ext>
                </a:extLst>
              </p:cNvPr>
              <p:cNvSpPr/>
              <p:nvPr/>
            </p:nvSpPr>
            <p:spPr>
              <a:xfrm>
                <a:off x="36520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9" name="Freeform: Shape 1138">
                <a:extLst>
                  <a:ext uri="{FF2B5EF4-FFF2-40B4-BE49-F238E27FC236}">
                    <a16:creationId xmlns:a16="http://schemas.microsoft.com/office/drawing/2014/main" id="{46EB7A38-6B86-E78E-FB2C-7B4F8EC871E8}"/>
                  </a:ext>
                </a:extLst>
              </p:cNvPr>
              <p:cNvSpPr/>
              <p:nvPr/>
            </p:nvSpPr>
            <p:spPr>
              <a:xfrm>
                <a:off x="37680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0" name="Freeform: Shape 1139">
                <a:extLst>
                  <a:ext uri="{FF2B5EF4-FFF2-40B4-BE49-F238E27FC236}">
                    <a16:creationId xmlns:a16="http://schemas.microsoft.com/office/drawing/2014/main" id="{32C56265-5D43-5946-84F9-13A9F89233DA}"/>
                  </a:ext>
                </a:extLst>
              </p:cNvPr>
              <p:cNvSpPr/>
              <p:nvPr/>
            </p:nvSpPr>
            <p:spPr>
              <a:xfrm>
                <a:off x="38840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1" name="Freeform: Shape 1140">
                <a:extLst>
                  <a:ext uri="{FF2B5EF4-FFF2-40B4-BE49-F238E27FC236}">
                    <a16:creationId xmlns:a16="http://schemas.microsoft.com/office/drawing/2014/main" id="{F23ECB5F-5071-5DEA-28E7-A88141617621}"/>
                  </a:ext>
                </a:extLst>
              </p:cNvPr>
              <p:cNvSpPr/>
              <p:nvPr/>
            </p:nvSpPr>
            <p:spPr>
              <a:xfrm>
                <a:off x="400012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2" name="Freeform: Shape 1141">
                <a:extLst>
                  <a:ext uri="{FF2B5EF4-FFF2-40B4-BE49-F238E27FC236}">
                    <a16:creationId xmlns:a16="http://schemas.microsoft.com/office/drawing/2014/main" id="{E9358AE8-C0BE-C486-4EDC-4BEB81F7B038}"/>
                  </a:ext>
                </a:extLst>
              </p:cNvPr>
              <p:cNvSpPr/>
              <p:nvPr/>
            </p:nvSpPr>
            <p:spPr>
              <a:xfrm>
                <a:off x="41161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3" name="Freeform: Shape 1142">
                <a:extLst>
                  <a:ext uri="{FF2B5EF4-FFF2-40B4-BE49-F238E27FC236}">
                    <a16:creationId xmlns:a16="http://schemas.microsoft.com/office/drawing/2014/main" id="{B1420F1A-5FDA-C1A6-5171-DE2C77950C13}"/>
                  </a:ext>
                </a:extLst>
              </p:cNvPr>
              <p:cNvSpPr/>
              <p:nvPr/>
            </p:nvSpPr>
            <p:spPr>
              <a:xfrm>
                <a:off x="42321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4" name="Freeform: Shape 1143">
                <a:extLst>
                  <a:ext uri="{FF2B5EF4-FFF2-40B4-BE49-F238E27FC236}">
                    <a16:creationId xmlns:a16="http://schemas.microsoft.com/office/drawing/2014/main" id="{4D5A2CC1-10A9-3BD0-42A3-5EF18CF00B26}"/>
                  </a:ext>
                </a:extLst>
              </p:cNvPr>
              <p:cNvSpPr/>
              <p:nvPr/>
            </p:nvSpPr>
            <p:spPr>
              <a:xfrm>
                <a:off x="43482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5" name="Freeform: Shape 1144">
                <a:extLst>
                  <a:ext uri="{FF2B5EF4-FFF2-40B4-BE49-F238E27FC236}">
                    <a16:creationId xmlns:a16="http://schemas.microsoft.com/office/drawing/2014/main" id="{01E5E63A-CF95-FB34-E276-C3670E42336F}"/>
                  </a:ext>
                </a:extLst>
              </p:cNvPr>
              <p:cNvSpPr/>
              <p:nvPr/>
            </p:nvSpPr>
            <p:spPr>
              <a:xfrm>
                <a:off x="446424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6" name="Freeform: Shape 1145">
                <a:extLst>
                  <a:ext uri="{FF2B5EF4-FFF2-40B4-BE49-F238E27FC236}">
                    <a16:creationId xmlns:a16="http://schemas.microsoft.com/office/drawing/2014/main" id="{8492A8B6-8BEC-DA0B-5843-928FEBD16AE7}"/>
                  </a:ext>
                </a:extLst>
              </p:cNvPr>
              <p:cNvSpPr/>
              <p:nvPr/>
            </p:nvSpPr>
            <p:spPr>
              <a:xfrm>
                <a:off x="458027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7" name="Freeform: Shape 1146">
                <a:extLst>
                  <a:ext uri="{FF2B5EF4-FFF2-40B4-BE49-F238E27FC236}">
                    <a16:creationId xmlns:a16="http://schemas.microsoft.com/office/drawing/2014/main" id="{3A348C72-2B04-55A6-37B7-715E13930398}"/>
                  </a:ext>
                </a:extLst>
              </p:cNvPr>
              <p:cNvSpPr/>
              <p:nvPr/>
            </p:nvSpPr>
            <p:spPr>
              <a:xfrm>
                <a:off x="5511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8" name="Freeform: Shape 1147">
                <a:extLst>
                  <a:ext uri="{FF2B5EF4-FFF2-40B4-BE49-F238E27FC236}">
                    <a16:creationId xmlns:a16="http://schemas.microsoft.com/office/drawing/2014/main" id="{B024003B-C613-2E7E-79A8-8DDEE89DEA98}"/>
                  </a:ext>
                </a:extLst>
              </p:cNvPr>
              <p:cNvSpPr/>
              <p:nvPr/>
            </p:nvSpPr>
            <p:spPr>
              <a:xfrm>
                <a:off x="17115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9" name="Freeform: Shape 1148">
                <a:extLst>
                  <a:ext uri="{FF2B5EF4-FFF2-40B4-BE49-F238E27FC236}">
                    <a16:creationId xmlns:a16="http://schemas.microsoft.com/office/drawing/2014/main" id="{66B9671B-919A-9041-0D8E-955CDAF5F838}"/>
                  </a:ext>
                </a:extLst>
              </p:cNvPr>
              <p:cNvSpPr/>
              <p:nvPr/>
            </p:nvSpPr>
            <p:spPr>
              <a:xfrm>
                <a:off x="2871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0" name="Freeform: Shape 1149">
                <a:extLst>
                  <a:ext uri="{FF2B5EF4-FFF2-40B4-BE49-F238E27FC236}">
                    <a16:creationId xmlns:a16="http://schemas.microsoft.com/office/drawing/2014/main" id="{027BC26D-87AE-322D-BBCB-87B6E532C67E}"/>
                  </a:ext>
                </a:extLst>
              </p:cNvPr>
              <p:cNvSpPr/>
              <p:nvPr/>
            </p:nvSpPr>
            <p:spPr>
              <a:xfrm>
                <a:off x="40320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1" name="Freeform: Shape 1150">
                <a:extLst>
                  <a:ext uri="{FF2B5EF4-FFF2-40B4-BE49-F238E27FC236}">
                    <a16:creationId xmlns:a16="http://schemas.microsoft.com/office/drawing/2014/main" id="{AC27BCAA-7E37-38F1-8722-4127FE78705A}"/>
                  </a:ext>
                </a:extLst>
              </p:cNvPr>
              <p:cNvSpPr/>
              <p:nvPr/>
            </p:nvSpPr>
            <p:spPr>
              <a:xfrm>
                <a:off x="51923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2" name="Freeform: Shape 1151">
                <a:extLst>
                  <a:ext uri="{FF2B5EF4-FFF2-40B4-BE49-F238E27FC236}">
                    <a16:creationId xmlns:a16="http://schemas.microsoft.com/office/drawing/2014/main" id="{04F0B330-8DDF-0B16-5D43-458080E19576}"/>
                  </a:ext>
                </a:extLst>
              </p:cNvPr>
              <p:cNvSpPr/>
              <p:nvPr/>
            </p:nvSpPr>
            <p:spPr>
              <a:xfrm>
                <a:off x="63526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3" name="Freeform: Shape 1152">
                <a:extLst>
                  <a:ext uri="{FF2B5EF4-FFF2-40B4-BE49-F238E27FC236}">
                    <a16:creationId xmlns:a16="http://schemas.microsoft.com/office/drawing/2014/main" id="{32DC5C94-8AA3-C6AF-2E48-55B6CA417B34}"/>
                  </a:ext>
                </a:extLst>
              </p:cNvPr>
              <p:cNvSpPr/>
              <p:nvPr/>
            </p:nvSpPr>
            <p:spPr>
              <a:xfrm>
                <a:off x="7512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4" name="Freeform: Shape 1153">
                <a:extLst>
                  <a:ext uri="{FF2B5EF4-FFF2-40B4-BE49-F238E27FC236}">
                    <a16:creationId xmlns:a16="http://schemas.microsoft.com/office/drawing/2014/main" id="{FCAE087C-23C0-A687-8173-4F2903551E7B}"/>
                  </a:ext>
                </a:extLst>
              </p:cNvPr>
              <p:cNvSpPr/>
              <p:nvPr/>
            </p:nvSpPr>
            <p:spPr>
              <a:xfrm>
                <a:off x="8673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5" name="Freeform: Shape 1154">
                <a:extLst>
                  <a:ext uri="{FF2B5EF4-FFF2-40B4-BE49-F238E27FC236}">
                    <a16:creationId xmlns:a16="http://schemas.microsoft.com/office/drawing/2014/main" id="{65C16E98-3566-B986-BF2C-814193521570}"/>
                  </a:ext>
                </a:extLst>
              </p:cNvPr>
              <p:cNvSpPr/>
              <p:nvPr/>
            </p:nvSpPr>
            <p:spPr>
              <a:xfrm>
                <a:off x="98334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6" name="Freeform: Shape 1155">
                <a:extLst>
                  <a:ext uri="{FF2B5EF4-FFF2-40B4-BE49-F238E27FC236}">
                    <a16:creationId xmlns:a16="http://schemas.microsoft.com/office/drawing/2014/main" id="{FBB67D63-27D3-9FC0-415F-5809B936DF54}"/>
                  </a:ext>
                </a:extLst>
              </p:cNvPr>
              <p:cNvSpPr/>
              <p:nvPr/>
            </p:nvSpPr>
            <p:spPr>
              <a:xfrm>
                <a:off x="10993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7" name="Freeform: Shape 1156">
                <a:extLst>
                  <a:ext uri="{FF2B5EF4-FFF2-40B4-BE49-F238E27FC236}">
                    <a16:creationId xmlns:a16="http://schemas.microsoft.com/office/drawing/2014/main" id="{D689D09F-AE5D-361C-C365-D500F4925E8E}"/>
                  </a:ext>
                </a:extLst>
              </p:cNvPr>
              <p:cNvSpPr/>
              <p:nvPr/>
            </p:nvSpPr>
            <p:spPr>
              <a:xfrm>
                <a:off x="121541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8" name="Freeform: Shape 1157">
                <a:extLst>
                  <a:ext uri="{FF2B5EF4-FFF2-40B4-BE49-F238E27FC236}">
                    <a16:creationId xmlns:a16="http://schemas.microsoft.com/office/drawing/2014/main" id="{B1A97D78-2873-8D9B-4364-C543D8F5E0CE}"/>
                  </a:ext>
                </a:extLst>
              </p:cNvPr>
              <p:cNvSpPr/>
              <p:nvPr/>
            </p:nvSpPr>
            <p:spPr>
              <a:xfrm>
                <a:off x="13314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9" name="Freeform: Shape 1158">
                <a:extLst>
                  <a:ext uri="{FF2B5EF4-FFF2-40B4-BE49-F238E27FC236}">
                    <a16:creationId xmlns:a16="http://schemas.microsoft.com/office/drawing/2014/main" id="{BBD9295A-804D-F4B1-E691-D9588E465BC3}"/>
                  </a:ext>
                </a:extLst>
              </p:cNvPr>
              <p:cNvSpPr/>
              <p:nvPr/>
            </p:nvSpPr>
            <p:spPr>
              <a:xfrm>
                <a:off x="144748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0" name="Freeform: Shape 1159">
                <a:extLst>
                  <a:ext uri="{FF2B5EF4-FFF2-40B4-BE49-F238E27FC236}">
                    <a16:creationId xmlns:a16="http://schemas.microsoft.com/office/drawing/2014/main" id="{8C2135AD-6751-C766-1D42-0C33D50D3425}"/>
                  </a:ext>
                </a:extLst>
              </p:cNvPr>
              <p:cNvSpPr/>
              <p:nvPr/>
            </p:nvSpPr>
            <p:spPr>
              <a:xfrm>
                <a:off x="15634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1" name="Freeform: Shape 1160">
                <a:extLst>
                  <a:ext uri="{FF2B5EF4-FFF2-40B4-BE49-F238E27FC236}">
                    <a16:creationId xmlns:a16="http://schemas.microsoft.com/office/drawing/2014/main" id="{A7C96BF3-96AE-BFA6-415E-E5A40911FAD8}"/>
                  </a:ext>
                </a:extLst>
              </p:cNvPr>
              <p:cNvSpPr/>
              <p:nvPr/>
            </p:nvSpPr>
            <p:spPr>
              <a:xfrm>
                <a:off x="16795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2" name="Freeform: Shape 1161">
                <a:extLst>
                  <a:ext uri="{FF2B5EF4-FFF2-40B4-BE49-F238E27FC236}">
                    <a16:creationId xmlns:a16="http://schemas.microsoft.com/office/drawing/2014/main" id="{6497C7E5-C858-757C-4EDA-A7607A3BF950}"/>
                  </a:ext>
                </a:extLst>
              </p:cNvPr>
              <p:cNvSpPr/>
              <p:nvPr/>
            </p:nvSpPr>
            <p:spPr>
              <a:xfrm>
                <a:off x="17955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3" name="Freeform: Shape 1162">
                <a:extLst>
                  <a:ext uri="{FF2B5EF4-FFF2-40B4-BE49-F238E27FC236}">
                    <a16:creationId xmlns:a16="http://schemas.microsoft.com/office/drawing/2014/main" id="{C6392201-43A3-3F71-1AD5-3259C289BE74}"/>
                  </a:ext>
                </a:extLst>
              </p:cNvPr>
              <p:cNvSpPr/>
              <p:nvPr/>
            </p:nvSpPr>
            <p:spPr>
              <a:xfrm>
                <a:off x="191159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4" name="Freeform: Shape 1163">
                <a:extLst>
                  <a:ext uri="{FF2B5EF4-FFF2-40B4-BE49-F238E27FC236}">
                    <a16:creationId xmlns:a16="http://schemas.microsoft.com/office/drawing/2014/main" id="{BDE90447-0771-FDE9-68F1-9E25AD33C3B0}"/>
                  </a:ext>
                </a:extLst>
              </p:cNvPr>
              <p:cNvSpPr/>
              <p:nvPr/>
            </p:nvSpPr>
            <p:spPr>
              <a:xfrm>
                <a:off x="20276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5" name="Freeform: Shape 1164">
                <a:extLst>
                  <a:ext uri="{FF2B5EF4-FFF2-40B4-BE49-F238E27FC236}">
                    <a16:creationId xmlns:a16="http://schemas.microsoft.com/office/drawing/2014/main" id="{6783415C-4EA8-A38A-A9A7-FEC421E5ECEA}"/>
                  </a:ext>
                </a:extLst>
              </p:cNvPr>
              <p:cNvSpPr/>
              <p:nvPr/>
            </p:nvSpPr>
            <p:spPr>
              <a:xfrm>
                <a:off x="21436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6" name="Freeform: Shape 1165">
                <a:extLst>
                  <a:ext uri="{FF2B5EF4-FFF2-40B4-BE49-F238E27FC236}">
                    <a16:creationId xmlns:a16="http://schemas.microsoft.com/office/drawing/2014/main" id="{00B9B451-9AF5-7555-70CF-910C8B196F91}"/>
                  </a:ext>
                </a:extLst>
              </p:cNvPr>
              <p:cNvSpPr/>
              <p:nvPr/>
            </p:nvSpPr>
            <p:spPr>
              <a:xfrm>
                <a:off x="225968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7" name="Freeform: Shape 1166">
                <a:extLst>
                  <a:ext uri="{FF2B5EF4-FFF2-40B4-BE49-F238E27FC236}">
                    <a16:creationId xmlns:a16="http://schemas.microsoft.com/office/drawing/2014/main" id="{EB79BA9C-D5C6-2560-2C63-CF4315CAA10C}"/>
                  </a:ext>
                </a:extLst>
              </p:cNvPr>
              <p:cNvSpPr/>
              <p:nvPr/>
            </p:nvSpPr>
            <p:spPr>
              <a:xfrm>
                <a:off x="237571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8" name="Freeform: Shape 1167">
                <a:extLst>
                  <a:ext uri="{FF2B5EF4-FFF2-40B4-BE49-F238E27FC236}">
                    <a16:creationId xmlns:a16="http://schemas.microsoft.com/office/drawing/2014/main" id="{14819FC7-4B07-DC65-5BBC-91850F95F35C}"/>
                  </a:ext>
                </a:extLst>
              </p:cNvPr>
              <p:cNvSpPr/>
              <p:nvPr/>
            </p:nvSpPr>
            <p:spPr>
              <a:xfrm>
                <a:off x="24917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9" name="Freeform: Shape 1168">
                <a:extLst>
                  <a:ext uri="{FF2B5EF4-FFF2-40B4-BE49-F238E27FC236}">
                    <a16:creationId xmlns:a16="http://schemas.microsoft.com/office/drawing/2014/main" id="{541525A1-4B66-4ACF-0B8C-A9DDF08C0108}"/>
                  </a:ext>
                </a:extLst>
              </p:cNvPr>
              <p:cNvSpPr/>
              <p:nvPr/>
            </p:nvSpPr>
            <p:spPr>
              <a:xfrm>
                <a:off x="26077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0" name="Freeform: Shape 1169">
                <a:extLst>
                  <a:ext uri="{FF2B5EF4-FFF2-40B4-BE49-F238E27FC236}">
                    <a16:creationId xmlns:a16="http://schemas.microsoft.com/office/drawing/2014/main" id="{9B92ACFD-3D42-BFCD-3AD8-4A8EF6F1E613}"/>
                  </a:ext>
                </a:extLst>
              </p:cNvPr>
              <p:cNvSpPr/>
              <p:nvPr/>
            </p:nvSpPr>
            <p:spPr>
              <a:xfrm>
                <a:off x="272379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1" name="Freeform: Shape 1170">
                <a:extLst>
                  <a:ext uri="{FF2B5EF4-FFF2-40B4-BE49-F238E27FC236}">
                    <a16:creationId xmlns:a16="http://schemas.microsoft.com/office/drawing/2014/main" id="{2A5E6A8F-8DD2-AB00-3D54-AE6213672A7A}"/>
                  </a:ext>
                </a:extLst>
              </p:cNvPr>
              <p:cNvSpPr/>
              <p:nvPr/>
            </p:nvSpPr>
            <p:spPr>
              <a:xfrm>
                <a:off x="28398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2" name="Freeform: Shape 1171">
                <a:extLst>
                  <a:ext uri="{FF2B5EF4-FFF2-40B4-BE49-F238E27FC236}">
                    <a16:creationId xmlns:a16="http://schemas.microsoft.com/office/drawing/2014/main" id="{81C0F9AE-6B51-5DA5-FD10-E3514C7EF772}"/>
                  </a:ext>
                </a:extLst>
              </p:cNvPr>
              <p:cNvSpPr/>
              <p:nvPr/>
            </p:nvSpPr>
            <p:spPr>
              <a:xfrm>
                <a:off x="29558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3" name="Freeform: Shape 1172">
                <a:extLst>
                  <a:ext uri="{FF2B5EF4-FFF2-40B4-BE49-F238E27FC236}">
                    <a16:creationId xmlns:a16="http://schemas.microsoft.com/office/drawing/2014/main" id="{8C24C77B-CE65-DC0B-7149-D8CBE9EFCA0B}"/>
                  </a:ext>
                </a:extLst>
              </p:cNvPr>
              <p:cNvSpPr/>
              <p:nvPr/>
            </p:nvSpPr>
            <p:spPr>
              <a:xfrm>
                <a:off x="307189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4" name="Freeform: Shape 1173">
                <a:extLst>
                  <a:ext uri="{FF2B5EF4-FFF2-40B4-BE49-F238E27FC236}">
                    <a16:creationId xmlns:a16="http://schemas.microsoft.com/office/drawing/2014/main" id="{091738C1-ABC7-50A6-8AAF-4DD763E67E51}"/>
                  </a:ext>
                </a:extLst>
              </p:cNvPr>
              <p:cNvSpPr/>
              <p:nvPr/>
            </p:nvSpPr>
            <p:spPr>
              <a:xfrm>
                <a:off x="318791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5" name="Freeform: Shape 1174">
                <a:extLst>
                  <a:ext uri="{FF2B5EF4-FFF2-40B4-BE49-F238E27FC236}">
                    <a16:creationId xmlns:a16="http://schemas.microsoft.com/office/drawing/2014/main" id="{35564026-7CE3-F6B1-9105-36A1313A9283}"/>
                  </a:ext>
                </a:extLst>
              </p:cNvPr>
              <p:cNvSpPr/>
              <p:nvPr/>
            </p:nvSpPr>
            <p:spPr>
              <a:xfrm>
                <a:off x="33039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6" name="Freeform: Shape 1175">
                <a:extLst>
                  <a:ext uri="{FF2B5EF4-FFF2-40B4-BE49-F238E27FC236}">
                    <a16:creationId xmlns:a16="http://schemas.microsoft.com/office/drawing/2014/main" id="{6BFB0126-6B6D-FD40-46ED-87BE5520B32A}"/>
                  </a:ext>
                </a:extLst>
              </p:cNvPr>
              <p:cNvSpPr/>
              <p:nvPr/>
            </p:nvSpPr>
            <p:spPr>
              <a:xfrm>
                <a:off x="341997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7" name="Freeform: Shape 1176">
                <a:extLst>
                  <a:ext uri="{FF2B5EF4-FFF2-40B4-BE49-F238E27FC236}">
                    <a16:creationId xmlns:a16="http://schemas.microsoft.com/office/drawing/2014/main" id="{B1405D74-341F-5347-0239-1B53C9FF6F95}"/>
                  </a:ext>
                </a:extLst>
              </p:cNvPr>
              <p:cNvSpPr/>
              <p:nvPr/>
            </p:nvSpPr>
            <p:spPr>
              <a:xfrm>
                <a:off x="35360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8" name="Freeform: Shape 1177">
                <a:extLst>
                  <a:ext uri="{FF2B5EF4-FFF2-40B4-BE49-F238E27FC236}">
                    <a16:creationId xmlns:a16="http://schemas.microsoft.com/office/drawing/2014/main" id="{69207102-3464-7AA9-91CC-94DF340A0847}"/>
                  </a:ext>
                </a:extLst>
              </p:cNvPr>
              <p:cNvSpPr/>
              <p:nvPr/>
            </p:nvSpPr>
            <p:spPr>
              <a:xfrm>
                <a:off x="36520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9" name="Freeform: Shape 1178">
                <a:extLst>
                  <a:ext uri="{FF2B5EF4-FFF2-40B4-BE49-F238E27FC236}">
                    <a16:creationId xmlns:a16="http://schemas.microsoft.com/office/drawing/2014/main" id="{00BAD13D-EEBF-635C-307A-BF451D44249A}"/>
                  </a:ext>
                </a:extLst>
              </p:cNvPr>
              <p:cNvSpPr/>
              <p:nvPr/>
            </p:nvSpPr>
            <p:spPr>
              <a:xfrm>
                <a:off x="37680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0" name="Freeform: Shape 1179">
                <a:extLst>
                  <a:ext uri="{FF2B5EF4-FFF2-40B4-BE49-F238E27FC236}">
                    <a16:creationId xmlns:a16="http://schemas.microsoft.com/office/drawing/2014/main" id="{5F86A263-CB6D-DC20-F1AC-973345DE0940}"/>
                  </a:ext>
                </a:extLst>
              </p:cNvPr>
              <p:cNvSpPr/>
              <p:nvPr/>
            </p:nvSpPr>
            <p:spPr>
              <a:xfrm>
                <a:off x="38840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1" name="Freeform: Shape 1180">
                <a:extLst>
                  <a:ext uri="{FF2B5EF4-FFF2-40B4-BE49-F238E27FC236}">
                    <a16:creationId xmlns:a16="http://schemas.microsoft.com/office/drawing/2014/main" id="{CF49F165-4094-49C1-CD32-18B8991B1B46}"/>
                  </a:ext>
                </a:extLst>
              </p:cNvPr>
              <p:cNvSpPr/>
              <p:nvPr/>
            </p:nvSpPr>
            <p:spPr>
              <a:xfrm>
                <a:off x="400012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2" name="Freeform: Shape 1181">
                <a:extLst>
                  <a:ext uri="{FF2B5EF4-FFF2-40B4-BE49-F238E27FC236}">
                    <a16:creationId xmlns:a16="http://schemas.microsoft.com/office/drawing/2014/main" id="{DCE2F1EC-9CFC-BBA0-46C0-CD2C09468DA7}"/>
                  </a:ext>
                </a:extLst>
              </p:cNvPr>
              <p:cNvSpPr/>
              <p:nvPr/>
            </p:nvSpPr>
            <p:spPr>
              <a:xfrm>
                <a:off x="41161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3" name="Freeform: Shape 1182">
                <a:extLst>
                  <a:ext uri="{FF2B5EF4-FFF2-40B4-BE49-F238E27FC236}">
                    <a16:creationId xmlns:a16="http://schemas.microsoft.com/office/drawing/2014/main" id="{DD93E869-08AB-B329-2837-5DDF59C3E7AA}"/>
                  </a:ext>
                </a:extLst>
              </p:cNvPr>
              <p:cNvSpPr/>
              <p:nvPr/>
            </p:nvSpPr>
            <p:spPr>
              <a:xfrm>
                <a:off x="42321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4" name="Freeform: Shape 1183">
                <a:extLst>
                  <a:ext uri="{FF2B5EF4-FFF2-40B4-BE49-F238E27FC236}">
                    <a16:creationId xmlns:a16="http://schemas.microsoft.com/office/drawing/2014/main" id="{1D2B27A4-409F-8470-EDAC-E59F8E1E9A84}"/>
                  </a:ext>
                </a:extLst>
              </p:cNvPr>
              <p:cNvSpPr/>
              <p:nvPr/>
            </p:nvSpPr>
            <p:spPr>
              <a:xfrm>
                <a:off x="43482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5" name="Freeform: Shape 1184">
                <a:extLst>
                  <a:ext uri="{FF2B5EF4-FFF2-40B4-BE49-F238E27FC236}">
                    <a16:creationId xmlns:a16="http://schemas.microsoft.com/office/drawing/2014/main" id="{136F389C-28E0-616F-8DA6-FC87171EF8E5}"/>
                  </a:ext>
                </a:extLst>
              </p:cNvPr>
              <p:cNvSpPr/>
              <p:nvPr/>
            </p:nvSpPr>
            <p:spPr>
              <a:xfrm>
                <a:off x="446424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6" name="Freeform: Shape 1185">
                <a:extLst>
                  <a:ext uri="{FF2B5EF4-FFF2-40B4-BE49-F238E27FC236}">
                    <a16:creationId xmlns:a16="http://schemas.microsoft.com/office/drawing/2014/main" id="{9DFA4892-DB1C-DC31-3131-A696B01DEDAB}"/>
                  </a:ext>
                </a:extLst>
              </p:cNvPr>
              <p:cNvSpPr/>
              <p:nvPr/>
            </p:nvSpPr>
            <p:spPr>
              <a:xfrm>
                <a:off x="458027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7" name="Freeform: Shape 1186">
                <a:extLst>
                  <a:ext uri="{FF2B5EF4-FFF2-40B4-BE49-F238E27FC236}">
                    <a16:creationId xmlns:a16="http://schemas.microsoft.com/office/drawing/2014/main" id="{9E552E4A-5C1F-D7E3-7C37-5EAF9D996E60}"/>
                  </a:ext>
                </a:extLst>
              </p:cNvPr>
              <p:cNvSpPr/>
              <p:nvPr/>
            </p:nvSpPr>
            <p:spPr>
              <a:xfrm>
                <a:off x="5511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8" name="Freeform: Shape 1187">
                <a:extLst>
                  <a:ext uri="{FF2B5EF4-FFF2-40B4-BE49-F238E27FC236}">
                    <a16:creationId xmlns:a16="http://schemas.microsoft.com/office/drawing/2014/main" id="{7A3A47CD-CF26-0F21-315C-09E374F6FC77}"/>
                  </a:ext>
                </a:extLst>
              </p:cNvPr>
              <p:cNvSpPr/>
              <p:nvPr/>
            </p:nvSpPr>
            <p:spPr>
              <a:xfrm>
                <a:off x="17115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9" name="Freeform: Shape 1188">
                <a:extLst>
                  <a:ext uri="{FF2B5EF4-FFF2-40B4-BE49-F238E27FC236}">
                    <a16:creationId xmlns:a16="http://schemas.microsoft.com/office/drawing/2014/main" id="{CFEA4A01-D6E0-FD30-89EF-E08A6350C9A5}"/>
                  </a:ext>
                </a:extLst>
              </p:cNvPr>
              <p:cNvSpPr/>
              <p:nvPr/>
            </p:nvSpPr>
            <p:spPr>
              <a:xfrm>
                <a:off x="2871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0" name="Freeform: Shape 1189">
                <a:extLst>
                  <a:ext uri="{FF2B5EF4-FFF2-40B4-BE49-F238E27FC236}">
                    <a16:creationId xmlns:a16="http://schemas.microsoft.com/office/drawing/2014/main" id="{359BA6DB-BFEF-755A-D1B3-E4F319787B6C}"/>
                  </a:ext>
                </a:extLst>
              </p:cNvPr>
              <p:cNvSpPr/>
              <p:nvPr/>
            </p:nvSpPr>
            <p:spPr>
              <a:xfrm>
                <a:off x="40320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1" name="Freeform: Shape 1190">
                <a:extLst>
                  <a:ext uri="{FF2B5EF4-FFF2-40B4-BE49-F238E27FC236}">
                    <a16:creationId xmlns:a16="http://schemas.microsoft.com/office/drawing/2014/main" id="{F1D1C9A1-F8E9-CF07-110C-256741392EC9}"/>
                  </a:ext>
                </a:extLst>
              </p:cNvPr>
              <p:cNvSpPr/>
              <p:nvPr/>
            </p:nvSpPr>
            <p:spPr>
              <a:xfrm>
                <a:off x="51923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2" name="Freeform: Shape 1191">
                <a:extLst>
                  <a:ext uri="{FF2B5EF4-FFF2-40B4-BE49-F238E27FC236}">
                    <a16:creationId xmlns:a16="http://schemas.microsoft.com/office/drawing/2014/main" id="{70F590C1-7F67-072B-5B50-9958E087D25E}"/>
                  </a:ext>
                </a:extLst>
              </p:cNvPr>
              <p:cNvSpPr/>
              <p:nvPr/>
            </p:nvSpPr>
            <p:spPr>
              <a:xfrm>
                <a:off x="63526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3" name="Freeform: Shape 1192">
                <a:extLst>
                  <a:ext uri="{FF2B5EF4-FFF2-40B4-BE49-F238E27FC236}">
                    <a16:creationId xmlns:a16="http://schemas.microsoft.com/office/drawing/2014/main" id="{C1B511CF-9230-E69D-1922-326EB04EA8F9}"/>
                  </a:ext>
                </a:extLst>
              </p:cNvPr>
              <p:cNvSpPr/>
              <p:nvPr/>
            </p:nvSpPr>
            <p:spPr>
              <a:xfrm>
                <a:off x="7512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4" name="Freeform: Shape 1193">
                <a:extLst>
                  <a:ext uri="{FF2B5EF4-FFF2-40B4-BE49-F238E27FC236}">
                    <a16:creationId xmlns:a16="http://schemas.microsoft.com/office/drawing/2014/main" id="{719F13B6-73C8-3773-73B1-69E57862BD62}"/>
                  </a:ext>
                </a:extLst>
              </p:cNvPr>
              <p:cNvSpPr/>
              <p:nvPr/>
            </p:nvSpPr>
            <p:spPr>
              <a:xfrm>
                <a:off x="8673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5" name="Freeform: Shape 1194">
                <a:extLst>
                  <a:ext uri="{FF2B5EF4-FFF2-40B4-BE49-F238E27FC236}">
                    <a16:creationId xmlns:a16="http://schemas.microsoft.com/office/drawing/2014/main" id="{25442FFF-396B-D50D-F2F5-966220DFE8D6}"/>
                  </a:ext>
                </a:extLst>
              </p:cNvPr>
              <p:cNvSpPr/>
              <p:nvPr/>
            </p:nvSpPr>
            <p:spPr>
              <a:xfrm>
                <a:off x="98334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6" name="Freeform: Shape 1195">
                <a:extLst>
                  <a:ext uri="{FF2B5EF4-FFF2-40B4-BE49-F238E27FC236}">
                    <a16:creationId xmlns:a16="http://schemas.microsoft.com/office/drawing/2014/main" id="{402909D5-2A2B-40BC-4F71-AD660C34FC94}"/>
                  </a:ext>
                </a:extLst>
              </p:cNvPr>
              <p:cNvSpPr/>
              <p:nvPr/>
            </p:nvSpPr>
            <p:spPr>
              <a:xfrm>
                <a:off x="10993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7" name="Freeform: Shape 1196">
                <a:extLst>
                  <a:ext uri="{FF2B5EF4-FFF2-40B4-BE49-F238E27FC236}">
                    <a16:creationId xmlns:a16="http://schemas.microsoft.com/office/drawing/2014/main" id="{DFA771FA-E4DB-0FC3-9F88-18E0823007CB}"/>
                  </a:ext>
                </a:extLst>
              </p:cNvPr>
              <p:cNvSpPr/>
              <p:nvPr/>
            </p:nvSpPr>
            <p:spPr>
              <a:xfrm>
                <a:off x="121541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8" name="Freeform: Shape 1197">
                <a:extLst>
                  <a:ext uri="{FF2B5EF4-FFF2-40B4-BE49-F238E27FC236}">
                    <a16:creationId xmlns:a16="http://schemas.microsoft.com/office/drawing/2014/main" id="{63388EEA-0844-AD39-CAB9-7A9176EA72FD}"/>
                  </a:ext>
                </a:extLst>
              </p:cNvPr>
              <p:cNvSpPr/>
              <p:nvPr/>
            </p:nvSpPr>
            <p:spPr>
              <a:xfrm>
                <a:off x="13314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9" name="Freeform: Shape 1198">
                <a:extLst>
                  <a:ext uri="{FF2B5EF4-FFF2-40B4-BE49-F238E27FC236}">
                    <a16:creationId xmlns:a16="http://schemas.microsoft.com/office/drawing/2014/main" id="{46D9627F-598F-F26D-4B02-D0CF66A7574B}"/>
                  </a:ext>
                </a:extLst>
              </p:cNvPr>
              <p:cNvSpPr/>
              <p:nvPr/>
            </p:nvSpPr>
            <p:spPr>
              <a:xfrm>
                <a:off x="144748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0" name="Freeform: Shape 1199">
                <a:extLst>
                  <a:ext uri="{FF2B5EF4-FFF2-40B4-BE49-F238E27FC236}">
                    <a16:creationId xmlns:a16="http://schemas.microsoft.com/office/drawing/2014/main" id="{FD2267DF-2443-EFD7-FA70-DCD5FA55215D}"/>
                  </a:ext>
                </a:extLst>
              </p:cNvPr>
              <p:cNvSpPr/>
              <p:nvPr/>
            </p:nvSpPr>
            <p:spPr>
              <a:xfrm>
                <a:off x="15634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1" name="Freeform: Shape 1200">
                <a:extLst>
                  <a:ext uri="{FF2B5EF4-FFF2-40B4-BE49-F238E27FC236}">
                    <a16:creationId xmlns:a16="http://schemas.microsoft.com/office/drawing/2014/main" id="{A77DB511-FC48-DB56-29E7-E3F8517829AE}"/>
                  </a:ext>
                </a:extLst>
              </p:cNvPr>
              <p:cNvSpPr/>
              <p:nvPr/>
            </p:nvSpPr>
            <p:spPr>
              <a:xfrm>
                <a:off x="16795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2" name="Freeform: Shape 1201">
                <a:extLst>
                  <a:ext uri="{FF2B5EF4-FFF2-40B4-BE49-F238E27FC236}">
                    <a16:creationId xmlns:a16="http://schemas.microsoft.com/office/drawing/2014/main" id="{64F7EE89-62D5-CEC2-D15F-D78A9A2C7078}"/>
                  </a:ext>
                </a:extLst>
              </p:cNvPr>
              <p:cNvSpPr/>
              <p:nvPr/>
            </p:nvSpPr>
            <p:spPr>
              <a:xfrm>
                <a:off x="17955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3" name="Freeform: Shape 1202">
                <a:extLst>
                  <a:ext uri="{FF2B5EF4-FFF2-40B4-BE49-F238E27FC236}">
                    <a16:creationId xmlns:a16="http://schemas.microsoft.com/office/drawing/2014/main" id="{08D6021C-3A81-AA40-F3E4-35482416DE70}"/>
                  </a:ext>
                </a:extLst>
              </p:cNvPr>
              <p:cNvSpPr/>
              <p:nvPr/>
            </p:nvSpPr>
            <p:spPr>
              <a:xfrm>
                <a:off x="191159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4" name="Freeform: Shape 1203">
                <a:extLst>
                  <a:ext uri="{FF2B5EF4-FFF2-40B4-BE49-F238E27FC236}">
                    <a16:creationId xmlns:a16="http://schemas.microsoft.com/office/drawing/2014/main" id="{0E31C20A-6DA5-6B5F-06CB-78424B9EE0D3}"/>
                  </a:ext>
                </a:extLst>
              </p:cNvPr>
              <p:cNvSpPr/>
              <p:nvPr/>
            </p:nvSpPr>
            <p:spPr>
              <a:xfrm>
                <a:off x="20276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5" name="Freeform: Shape 1204">
                <a:extLst>
                  <a:ext uri="{FF2B5EF4-FFF2-40B4-BE49-F238E27FC236}">
                    <a16:creationId xmlns:a16="http://schemas.microsoft.com/office/drawing/2014/main" id="{6FA69B88-7E23-E203-19F0-B171075DBDC4}"/>
                  </a:ext>
                </a:extLst>
              </p:cNvPr>
              <p:cNvSpPr/>
              <p:nvPr/>
            </p:nvSpPr>
            <p:spPr>
              <a:xfrm>
                <a:off x="21436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6" name="Freeform: Shape 1205">
                <a:extLst>
                  <a:ext uri="{FF2B5EF4-FFF2-40B4-BE49-F238E27FC236}">
                    <a16:creationId xmlns:a16="http://schemas.microsoft.com/office/drawing/2014/main" id="{DA2EA4C5-850F-9A93-495D-D7E928869AEF}"/>
                  </a:ext>
                </a:extLst>
              </p:cNvPr>
              <p:cNvSpPr/>
              <p:nvPr/>
            </p:nvSpPr>
            <p:spPr>
              <a:xfrm>
                <a:off x="225968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7" name="Freeform: Shape 1206">
                <a:extLst>
                  <a:ext uri="{FF2B5EF4-FFF2-40B4-BE49-F238E27FC236}">
                    <a16:creationId xmlns:a16="http://schemas.microsoft.com/office/drawing/2014/main" id="{AF6E82D7-73D3-D1D2-16EB-58B885C739A5}"/>
                  </a:ext>
                </a:extLst>
              </p:cNvPr>
              <p:cNvSpPr/>
              <p:nvPr/>
            </p:nvSpPr>
            <p:spPr>
              <a:xfrm>
                <a:off x="237571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8" name="Freeform: Shape 1207">
                <a:extLst>
                  <a:ext uri="{FF2B5EF4-FFF2-40B4-BE49-F238E27FC236}">
                    <a16:creationId xmlns:a16="http://schemas.microsoft.com/office/drawing/2014/main" id="{D2B6A36B-1F82-E899-A938-649958233B29}"/>
                  </a:ext>
                </a:extLst>
              </p:cNvPr>
              <p:cNvSpPr/>
              <p:nvPr/>
            </p:nvSpPr>
            <p:spPr>
              <a:xfrm>
                <a:off x="24917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9" name="Freeform: Shape 1208">
                <a:extLst>
                  <a:ext uri="{FF2B5EF4-FFF2-40B4-BE49-F238E27FC236}">
                    <a16:creationId xmlns:a16="http://schemas.microsoft.com/office/drawing/2014/main" id="{97DD3DE7-A846-330D-263C-CB098BCEB36A}"/>
                  </a:ext>
                </a:extLst>
              </p:cNvPr>
              <p:cNvSpPr/>
              <p:nvPr/>
            </p:nvSpPr>
            <p:spPr>
              <a:xfrm>
                <a:off x="26077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0" name="Freeform: Shape 1209">
                <a:extLst>
                  <a:ext uri="{FF2B5EF4-FFF2-40B4-BE49-F238E27FC236}">
                    <a16:creationId xmlns:a16="http://schemas.microsoft.com/office/drawing/2014/main" id="{38612D55-FA56-A950-9C10-89EA46F48D66}"/>
                  </a:ext>
                </a:extLst>
              </p:cNvPr>
              <p:cNvSpPr/>
              <p:nvPr/>
            </p:nvSpPr>
            <p:spPr>
              <a:xfrm>
                <a:off x="272379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1" name="Freeform: Shape 1210">
                <a:extLst>
                  <a:ext uri="{FF2B5EF4-FFF2-40B4-BE49-F238E27FC236}">
                    <a16:creationId xmlns:a16="http://schemas.microsoft.com/office/drawing/2014/main" id="{DE925E1D-5198-7D22-3728-F2031B22EBC7}"/>
                  </a:ext>
                </a:extLst>
              </p:cNvPr>
              <p:cNvSpPr/>
              <p:nvPr/>
            </p:nvSpPr>
            <p:spPr>
              <a:xfrm>
                <a:off x="28398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2" name="Freeform: Shape 1211">
                <a:extLst>
                  <a:ext uri="{FF2B5EF4-FFF2-40B4-BE49-F238E27FC236}">
                    <a16:creationId xmlns:a16="http://schemas.microsoft.com/office/drawing/2014/main" id="{48BDD1E2-C90A-84A6-116E-D12E43C986AF}"/>
                  </a:ext>
                </a:extLst>
              </p:cNvPr>
              <p:cNvSpPr/>
              <p:nvPr/>
            </p:nvSpPr>
            <p:spPr>
              <a:xfrm>
                <a:off x="29558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3" name="Freeform: Shape 1212">
                <a:extLst>
                  <a:ext uri="{FF2B5EF4-FFF2-40B4-BE49-F238E27FC236}">
                    <a16:creationId xmlns:a16="http://schemas.microsoft.com/office/drawing/2014/main" id="{5001678B-E6C1-C45C-F314-3D04F4AA0EFF}"/>
                  </a:ext>
                </a:extLst>
              </p:cNvPr>
              <p:cNvSpPr/>
              <p:nvPr/>
            </p:nvSpPr>
            <p:spPr>
              <a:xfrm>
                <a:off x="307189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4" name="Freeform: Shape 1213">
                <a:extLst>
                  <a:ext uri="{FF2B5EF4-FFF2-40B4-BE49-F238E27FC236}">
                    <a16:creationId xmlns:a16="http://schemas.microsoft.com/office/drawing/2014/main" id="{99A3AD1F-9C26-8ACD-EB38-287118D1EC49}"/>
                  </a:ext>
                </a:extLst>
              </p:cNvPr>
              <p:cNvSpPr/>
              <p:nvPr/>
            </p:nvSpPr>
            <p:spPr>
              <a:xfrm>
                <a:off x="318791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5" name="Freeform: Shape 1214">
                <a:extLst>
                  <a:ext uri="{FF2B5EF4-FFF2-40B4-BE49-F238E27FC236}">
                    <a16:creationId xmlns:a16="http://schemas.microsoft.com/office/drawing/2014/main" id="{34BBBEE4-9ABF-C2A7-DD4F-9298A58DBDBE}"/>
                  </a:ext>
                </a:extLst>
              </p:cNvPr>
              <p:cNvSpPr/>
              <p:nvPr/>
            </p:nvSpPr>
            <p:spPr>
              <a:xfrm>
                <a:off x="33039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6" name="Freeform: Shape 1215">
                <a:extLst>
                  <a:ext uri="{FF2B5EF4-FFF2-40B4-BE49-F238E27FC236}">
                    <a16:creationId xmlns:a16="http://schemas.microsoft.com/office/drawing/2014/main" id="{1AF4597A-14A6-72DF-5A86-82E301EC5989}"/>
                  </a:ext>
                </a:extLst>
              </p:cNvPr>
              <p:cNvSpPr/>
              <p:nvPr/>
            </p:nvSpPr>
            <p:spPr>
              <a:xfrm>
                <a:off x="341997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7" name="Freeform: Shape 1216">
                <a:extLst>
                  <a:ext uri="{FF2B5EF4-FFF2-40B4-BE49-F238E27FC236}">
                    <a16:creationId xmlns:a16="http://schemas.microsoft.com/office/drawing/2014/main" id="{9AF914E5-9CEC-5B26-0914-76A9C571A08F}"/>
                  </a:ext>
                </a:extLst>
              </p:cNvPr>
              <p:cNvSpPr/>
              <p:nvPr/>
            </p:nvSpPr>
            <p:spPr>
              <a:xfrm>
                <a:off x="35360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8" name="Freeform: Shape 1217">
                <a:extLst>
                  <a:ext uri="{FF2B5EF4-FFF2-40B4-BE49-F238E27FC236}">
                    <a16:creationId xmlns:a16="http://schemas.microsoft.com/office/drawing/2014/main" id="{1AAB9396-1099-06EF-2D72-D0A773A8BFE1}"/>
                  </a:ext>
                </a:extLst>
              </p:cNvPr>
              <p:cNvSpPr/>
              <p:nvPr/>
            </p:nvSpPr>
            <p:spPr>
              <a:xfrm>
                <a:off x="36520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9" name="Freeform: Shape 1218">
                <a:extLst>
                  <a:ext uri="{FF2B5EF4-FFF2-40B4-BE49-F238E27FC236}">
                    <a16:creationId xmlns:a16="http://schemas.microsoft.com/office/drawing/2014/main" id="{FF2CE5B3-EDF8-6AB8-0E9D-A3EFF83446F2}"/>
                  </a:ext>
                </a:extLst>
              </p:cNvPr>
              <p:cNvSpPr/>
              <p:nvPr/>
            </p:nvSpPr>
            <p:spPr>
              <a:xfrm>
                <a:off x="37680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0" name="Freeform: Shape 1219">
                <a:extLst>
                  <a:ext uri="{FF2B5EF4-FFF2-40B4-BE49-F238E27FC236}">
                    <a16:creationId xmlns:a16="http://schemas.microsoft.com/office/drawing/2014/main" id="{28542523-CD05-68C7-01B5-DCC336346EEF}"/>
                  </a:ext>
                </a:extLst>
              </p:cNvPr>
              <p:cNvSpPr/>
              <p:nvPr/>
            </p:nvSpPr>
            <p:spPr>
              <a:xfrm>
                <a:off x="38840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1" name="Freeform: Shape 1220">
                <a:extLst>
                  <a:ext uri="{FF2B5EF4-FFF2-40B4-BE49-F238E27FC236}">
                    <a16:creationId xmlns:a16="http://schemas.microsoft.com/office/drawing/2014/main" id="{98CE7CE3-474A-1F06-B307-EAEA0E861CD2}"/>
                  </a:ext>
                </a:extLst>
              </p:cNvPr>
              <p:cNvSpPr/>
              <p:nvPr/>
            </p:nvSpPr>
            <p:spPr>
              <a:xfrm>
                <a:off x="400012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2" name="Freeform: Shape 1221">
                <a:extLst>
                  <a:ext uri="{FF2B5EF4-FFF2-40B4-BE49-F238E27FC236}">
                    <a16:creationId xmlns:a16="http://schemas.microsoft.com/office/drawing/2014/main" id="{9C3E62FD-8F28-291E-5D11-460C44C061A5}"/>
                  </a:ext>
                </a:extLst>
              </p:cNvPr>
              <p:cNvSpPr/>
              <p:nvPr/>
            </p:nvSpPr>
            <p:spPr>
              <a:xfrm>
                <a:off x="41161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3" name="Freeform: Shape 1222">
                <a:extLst>
                  <a:ext uri="{FF2B5EF4-FFF2-40B4-BE49-F238E27FC236}">
                    <a16:creationId xmlns:a16="http://schemas.microsoft.com/office/drawing/2014/main" id="{EAAF40B0-675C-7E06-BB47-F29E1D631A7A}"/>
                  </a:ext>
                </a:extLst>
              </p:cNvPr>
              <p:cNvSpPr/>
              <p:nvPr/>
            </p:nvSpPr>
            <p:spPr>
              <a:xfrm>
                <a:off x="42321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4" name="Freeform: Shape 1223">
                <a:extLst>
                  <a:ext uri="{FF2B5EF4-FFF2-40B4-BE49-F238E27FC236}">
                    <a16:creationId xmlns:a16="http://schemas.microsoft.com/office/drawing/2014/main" id="{53B39885-159D-412F-4566-FB9E7BAE6DFD}"/>
                  </a:ext>
                </a:extLst>
              </p:cNvPr>
              <p:cNvSpPr/>
              <p:nvPr/>
            </p:nvSpPr>
            <p:spPr>
              <a:xfrm>
                <a:off x="43482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5" name="Freeform: Shape 1224">
                <a:extLst>
                  <a:ext uri="{FF2B5EF4-FFF2-40B4-BE49-F238E27FC236}">
                    <a16:creationId xmlns:a16="http://schemas.microsoft.com/office/drawing/2014/main" id="{9C426C88-D72C-CCC6-0172-4C4821F49B36}"/>
                  </a:ext>
                </a:extLst>
              </p:cNvPr>
              <p:cNvSpPr/>
              <p:nvPr/>
            </p:nvSpPr>
            <p:spPr>
              <a:xfrm>
                <a:off x="446424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6" name="Freeform: Shape 1225">
                <a:extLst>
                  <a:ext uri="{FF2B5EF4-FFF2-40B4-BE49-F238E27FC236}">
                    <a16:creationId xmlns:a16="http://schemas.microsoft.com/office/drawing/2014/main" id="{5B05F724-9E79-8891-9AA7-377B1D9779C2}"/>
                  </a:ext>
                </a:extLst>
              </p:cNvPr>
              <p:cNvSpPr/>
              <p:nvPr/>
            </p:nvSpPr>
            <p:spPr>
              <a:xfrm>
                <a:off x="458027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7" name="Freeform: Shape 1226">
                <a:extLst>
                  <a:ext uri="{FF2B5EF4-FFF2-40B4-BE49-F238E27FC236}">
                    <a16:creationId xmlns:a16="http://schemas.microsoft.com/office/drawing/2014/main" id="{0E395BB8-46AA-630D-5A32-47AE78B23303}"/>
                  </a:ext>
                </a:extLst>
              </p:cNvPr>
              <p:cNvSpPr/>
              <p:nvPr/>
            </p:nvSpPr>
            <p:spPr>
              <a:xfrm>
                <a:off x="5511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8" name="Freeform: Shape 1227">
                <a:extLst>
                  <a:ext uri="{FF2B5EF4-FFF2-40B4-BE49-F238E27FC236}">
                    <a16:creationId xmlns:a16="http://schemas.microsoft.com/office/drawing/2014/main" id="{92176E78-DAD4-C4B1-41DD-676BAEF56BDA}"/>
                  </a:ext>
                </a:extLst>
              </p:cNvPr>
              <p:cNvSpPr/>
              <p:nvPr/>
            </p:nvSpPr>
            <p:spPr>
              <a:xfrm>
                <a:off x="17115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B76EE7B9-0ED3-3970-6D84-365040B57F5B}"/>
                  </a:ext>
                </a:extLst>
              </p:cNvPr>
              <p:cNvSpPr/>
              <p:nvPr/>
            </p:nvSpPr>
            <p:spPr>
              <a:xfrm>
                <a:off x="2871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81C42A4E-0B11-0BC8-E80D-6A8488AB9B62}"/>
                  </a:ext>
                </a:extLst>
              </p:cNvPr>
              <p:cNvSpPr/>
              <p:nvPr/>
            </p:nvSpPr>
            <p:spPr>
              <a:xfrm>
                <a:off x="40320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E2627A61-D452-B098-A27C-ED800F6EEC74}"/>
                  </a:ext>
                </a:extLst>
              </p:cNvPr>
              <p:cNvSpPr/>
              <p:nvPr/>
            </p:nvSpPr>
            <p:spPr>
              <a:xfrm>
                <a:off x="51923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2" name="Freeform: Shape 1231">
                <a:extLst>
                  <a:ext uri="{FF2B5EF4-FFF2-40B4-BE49-F238E27FC236}">
                    <a16:creationId xmlns:a16="http://schemas.microsoft.com/office/drawing/2014/main" id="{DB8DE5BE-546D-6716-6434-052928746DB3}"/>
                  </a:ext>
                </a:extLst>
              </p:cNvPr>
              <p:cNvSpPr/>
              <p:nvPr/>
            </p:nvSpPr>
            <p:spPr>
              <a:xfrm>
                <a:off x="63526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3" name="Freeform: Shape 1232">
                <a:extLst>
                  <a:ext uri="{FF2B5EF4-FFF2-40B4-BE49-F238E27FC236}">
                    <a16:creationId xmlns:a16="http://schemas.microsoft.com/office/drawing/2014/main" id="{D7CE68B6-B82F-4B29-AFB4-8AFA585B473F}"/>
                  </a:ext>
                </a:extLst>
              </p:cNvPr>
              <p:cNvSpPr/>
              <p:nvPr/>
            </p:nvSpPr>
            <p:spPr>
              <a:xfrm>
                <a:off x="7512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4" name="Freeform: Shape 1233">
                <a:extLst>
                  <a:ext uri="{FF2B5EF4-FFF2-40B4-BE49-F238E27FC236}">
                    <a16:creationId xmlns:a16="http://schemas.microsoft.com/office/drawing/2014/main" id="{125A8824-0BF8-1D51-71E3-B3C701A9F2B5}"/>
                  </a:ext>
                </a:extLst>
              </p:cNvPr>
              <p:cNvSpPr/>
              <p:nvPr/>
            </p:nvSpPr>
            <p:spPr>
              <a:xfrm>
                <a:off x="8673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5" name="Freeform: Shape 1234">
                <a:extLst>
                  <a:ext uri="{FF2B5EF4-FFF2-40B4-BE49-F238E27FC236}">
                    <a16:creationId xmlns:a16="http://schemas.microsoft.com/office/drawing/2014/main" id="{837836C0-783C-AFA2-45A7-EDF2B37EB6D6}"/>
                  </a:ext>
                </a:extLst>
              </p:cNvPr>
              <p:cNvSpPr/>
              <p:nvPr/>
            </p:nvSpPr>
            <p:spPr>
              <a:xfrm>
                <a:off x="98334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6" name="Freeform: Shape 1235">
                <a:extLst>
                  <a:ext uri="{FF2B5EF4-FFF2-40B4-BE49-F238E27FC236}">
                    <a16:creationId xmlns:a16="http://schemas.microsoft.com/office/drawing/2014/main" id="{EBA28ED5-FD98-1999-15B1-0D514F6BE334}"/>
                  </a:ext>
                </a:extLst>
              </p:cNvPr>
              <p:cNvSpPr/>
              <p:nvPr/>
            </p:nvSpPr>
            <p:spPr>
              <a:xfrm>
                <a:off x="10993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7" name="Freeform: Shape 1236">
                <a:extLst>
                  <a:ext uri="{FF2B5EF4-FFF2-40B4-BE49-F238E27FC236}">
                    <a16:creationId xmlns:a16="http://schemas.microsoft.com/office/drawing/2014/main" id="{361FED36-547F-2F8D-2F20-5778792EE08B}"/>
                  </a:ext>
                </a:extLst>
              </p:cNvPr>
              <p:cNvSpPr/>
              <p:nvPr/>
            </p:nvSpPr>
            <p:spPr>
              <a:xfrm>
                <a:off x="121541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8" name="Freeform: Shape 1237">
                <a:extLst>
                  <a:ext uri="{FF2B5EF4-FFF2-40B4-BE49-F238E27FC236}">
                    <a16:creationId xmlns:a16="http://schemas.microsoft.com/office/drawing/2014/main" id="{0F9CEFE6-0D3A-7B94-B49B-BD90CAC59746}"/>
                  </a:ext>
                </a:extLst>
              </p:cNvPr>
              <p:cNvSpPr/>
              <p:nvPr/>
            </p:nvSpPr>
            <p:spPr>
              <a:xfrm>
                <a:off x="13314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9" name="Freeform: Shape 1238">
                <a:extLst>
                  <a:ext uri="{FF2B5EF4-FFF2-40B4-BE49-F238E27FC236}">
                    <a16:creationId xmlns:a16="http://schemas.microsoft.com/office/drawing/2014/main" id="{D1A3505F-1452-825F-8B21-678B9B6213DF}"/>
                  </a:ext>
                </a:extLst>
              </p:cNvPr>
              <p:cNvSpPr/>
              <p:nvPr/>
            </p:nvSpPr>
            <p:spPr>
              <a:xfrm>
                <a:off x="144748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0" name="Freeform: Shape 1239">
                <a:extLst>
                  <a:ext uri="{FF2B5EF4-FFF2-40B4-BE49-F238E27FC236}">
                    <a16:creationId xmlns:a16="http://schemas.microsoft.com/office/drawing/2014/main" id="{83B2DB4D-551E-43DA-2E97-9BE23AE3835B}"/>
                  </a:ext>
                </a:extLst>
              </p:cNvPr>
              <p:cNvSpPr/>
              <p:nvPr/>
            </p:nvSpPr>
            <p:spPr>
              <a:xfrm>
                <a:off x="15634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1" name="Freeform: Shape 1240">
                <a:extLst>
                  <a:ext uri="{FF2B5EF4-FFF2-40B4-BE49-F238E27FC236}">
                    <a16:creationId xmlns:a16="http://schemas.microsoft.com/office/drawing/2014/main" id="{8EC8BDB8-7710-224A-ECEA-50B28AF433C1}"/>
                  </a:ext>
                </a:extLst>
              </p:cNvPr>
              <p:cNvSpPr/>
              <p:nvPr/>
            </p:nvSpPr>
            <p:spPr>
              <a:xfrm>
                <a:off x="16795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2" name="Freeform: Shape 1241">
                <a:extLst>
                  <a:ext uri="{FF2B5EF4-FFF2-40B4-BE49-F238E27FC236}">
                    <a16:creationId xmlns:a16="http://schemas.microsoft.com/office/drawing/2014/main" id="{8BD5F77B-2BE3-D59F-90F9-352B37DA95C9}"/>
                  </a:ext>
                </a:extLst>
              </p:cNvPr>
              <p:cNvSpPr/>
              <p:nvPr/>
            </p:nvSpPr>
            <p:spPr>
              <a:xfrm>
                <a:off x="17955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3" name="Freeform: Shape 1242">
                <a:extLst>
                  <a:ext uri="{FF2B5EF4-FFF2-40B4-BE49-F238E27FC236}">
                    <a16:creationId xmlns:a16="http://schemas.microsoft.com/office/drawing/2014/main" id="{3B8A4097-07B7-9051-0C91-E70DA94FFDF7}"/>
                  </a:ext>
                </a:extLst>
              </p:cNvPr>
              <p:cNvSpPr/>
              <p:nvPr/>
            </p:nvSpPr>
            <p:spPr>
              <a:xfrm>
                <a:off x="191159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4" name="Freeform: Shape 1243">
                <a:extLst>
                  <a:ext uri="{FF2B5EF4-FFF2-40B4-BE49-F238E27FC236}">
                    <a16:creationId xmlns:a16="http://schemas.microsoft.com/office/drawing/2014/main" id="{35FB3F23-81D9-5F03-2B74-4C4F78465428}"/>
                  </a:ext>
                </a:extLst>
              </p:cNvPr>
              <p:cNvSpPr/>
              <p:nvPr/>
            </p:nvSpPr>
            <p:spPr>
              <a:xfrm>
                <a:off x="20276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5" name="Freeform: Shape 1244">
                <a:extLst>
                  <a:ext uri="{FF2B5EF4-FFF2-40B4-BE49-F238E27FC236}">
                    <a16:creationId xmlns:a16="http://schemas.microsoft.com/office/drawing/2014/main" id="{6462B5D2-BF49-7DA9-F68A-8588A7BCDA1C}"/>
                  </a:ext>
                </a:extLst>
              </p:cNvPr>
              <p:cNvSpPr/>
              <p:nvPr/>
            </p:nvSpPr>
            <p:spPr>
              <a:xfrm>
                <a:off x="21436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6" name="Freeform: Shape 1245">
                <a:extLst>
                  <a:ext uri="{FF2B5EF4-FFF2-40B4-BE49-F238E27FC236}">
                    <a16:creationId xmlns:a16="http://schemas.microsoft.com/office/drawing/2014/main" id="{23653940-9090-7CE4-8FA5-0CEF661AD669}"/>
                  </a:ext>
                </a:extLst>
              </p:cNvPr>
              <p:cNvSpPr/>
              <p:nvPr/>
            </p:nvSpPr>
            <p:spPr>
              <a:xfrm>
                <a:off x="225968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7" name="Freeform: Shape 1246">
                <a:extLst>
                  <a:ext uri="{FF2B5EF4-FFF2-40B4-BE49-F238E27FC236}">
                    <a16:creationId xmlns:a16="http://schemas.microsoft.com/office/drawing/2014/main" id="{DE430FB4-0F10-8D35-A47A-EC2A1E04FD1E}"/>
                  </a:ext>
                </a:extLst>
              </p:cNvPr>
              <p:cNvSpPr/>
              <p:nvPr/>
            </p:nvSpPr>
            <p:spPr>
              <a:xfrm>
                <a:off x="237571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8" name="Freeform: Shape 1247">
                <a:extLst>
                  <a:ext uri="{FF2B5EF4-FFF2-40B4-BE49-F238E27FC236}">
                    <a16:creationId xmlns:a16="http://schemas.microsoft.com/office/drawing/2014/main" id="{67BB46C9-4872-31FE-D516-DF84A1A3BFB6}"/>
                  </a:ext>
                </a:extLst>
              </p:cNvPr>
              <p:cNvSpPr/>
              <p:nvPr/>
            </p:nvSpPr>
            <p:spPr>
              <a:xfrm>
                <a:off x="24917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9" name="Freeform: Shape 1248">
                <a:extLst>
                  <a:ext uri="{FF2B5EF4-FFF2-40B4-BE49-F238E27FC236}">
                    <a16:creationId xmlns:a16="http://schemas.microsoft.com/office/drawing/2014/main" id="{8749A635-C347-2ECB-5550-893A3735DF89}"/>
                  </a:ext>
                </a:extLst>
              </p:cNvPr>
              <p:cNvSpPr/>
              <p:nvPr/>
            </p:nvSpPr>
            <p:spPr>
              <a:xfrm>
                <a:off x="26077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0" name="Freeform: Shape 1249">
                <a:extLst>
                  <a:ext uri="{FF2B5EF4-FFF2-40B4-BE49-F238E27FC236}">
                    <a16:creationId xmlns:a16="http://schemas.microsoft.com/office/drawing/2014/main" id="{E7C96864-E8A5-7451-A443-88EE2CFE89EB}"/>
                  </a:ext>
                </a:extLst>
              </p:cNvPr>
              <p:cNvSpPr/>
              <p:nvPr/>
            </p:nvSpPr>
            <p:spPr>
              <a:xfrm>
                <a:off x="272379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1" name="Freeform: Shape 1250">
                <a:extLst>
                  <a:ext uri="{FF2B5EF4-FFF2-40B4-BE49-F238E27FC236}">
                    <a16:creationId xmlns:a16="http://schemas.microsoft.com/office/drawing/2014/main" id="{2F258EB9-2DEB-608C-96D4-5559B1892B7D}"/>
                  </a:ext>
                </a:extLst>
              </p:cNvPr>
              <p:cNvSpPr/>
              <p:nvPr/>
            </p:nvSpPr>
            <p:spPr>
              <a:xfrm>
                <a:off x="28398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2" name="Freeform: Shape 1251">
                <a:extLst>
                  <a:ext uri="{FF2B5EF4-FFF2-40B4-BE49-F238E27FC236}">
                    <a16:creationId xmlns:a16="http://schemas.microsoft.com/office/drawing/2014/main" id="{AF3ACFB4-740E-F5B1-46AE-EBC2CD263F19}"/>
                  </a:ext>
                </a:extLst>
              </p:cNvPr>
              <p:cNvSpPr/>
              <p:nvPr/>
            </p:nvSpPr>
            <p:spPr>
              <a:xfrm>
                <a:off x="29558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3" name="Freeform: Shape 1252">
                <a:extLst>
                  <a:ext uri="{FF2B5EF4-FFF2-40B4-BE49-F238E27FC236}">
                    <a16:creationId xmlns:a16="http://schemas.microsoft.com/office/drawing/2014/main" id="{6FA5C457-28D1-78F1-3583-7EE3BCBF2788}"/>
                  </a:ext>
                </a:extLst>
              </p:cNvPr>
              <p:cNvSpPr/>
              <p:nvPr/>
            </p:nvSpPr>
            <p:spPr>
              <a:xfrm>
                <a:off x="307189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4" name="Freeform: Shape 1253">
                <a:extLst>
                  <a:ext uri="{FF2B5EF4-FFF2-40B4-BE49-F238E27FC236}">
                    <a16:creationId xmlns:a16="http://schemas.microsoft.com/office/drawing/2014/main" id="{1EAB380D-E0D8-1375-D0FF-8E70CAADDDA5}"/>
                  </a:ext>
                </a:extLst>
              </p:cNvPr>
              <p:cNvSpPr/>
              <p:nvPr/>
            </p:nvSpPr>
            <p:spPr>
              <a:xfrm>
                <a:off x="318791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5" name="Freeform: Shape 1254">
                <a:extLst>
                  <a:ext uri="{FF2B5EF4-FFF2-40B4-BE49-F238E27FC236}">
                    <a16:creationId xmlns:a16="http://schemas.microsoft.com/office/drawing/2014/main" id="{95B1FABE-81D0-03AF-20EC-2B558A281AF9}"/>
                  </a:ext>
                </a:extLst>
              </p:cNvPr>
              <p:cNvSpPr/>
              <p:nvPr/>
            </p:nvSpPr>
            <p:spPr>
              <a:xfrm>
                <a:off x="33039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6" name="Freeform: Shape 1255">
                <a:extLst>
                  <a:ext uri="{FF2B5EF4-FFF2-40B4-BE49-F238E27FC236}">
                    <a16:creationId xmlns:a16="http://schemas.microsoft.com/office/drawing/2014/main" id="{4770819B-F1CA-5A10-58A6-BB533BB1E3A4}"/>
                  </a:ext>
                </a:extLst>
              </p:cNvPr>
              <p:cNvSpPr/>
              <p:nvPr/>
            </p:nvSpPr>
            <p:spPr>
              <a:xfrm>
                <a:off x="341997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7" name="Freeform: Shape 1256">
                <a:extLst>
                  <a:ext uri="{FF2B5EF4-FFF2-40B4-BE49-F238E27FC236}">
                    <a16:creationId xmlns:a16="http://schemas.microsoft.com/office/drawing/2014/main" id="{B0E3481E-C292-08BF-6896-F0CCE2FE2007}"/>
                  </a:ext>
                </a:extLst>
              </p:cNvPr>
              <p:cNvSpPr/>
              <p:nvPr/>
            </p:nvSpPr>
            <p:spPr>
              <a:xfrm>
                <a:off x="35360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8" name="Freeform: Shape 1257">
                <a:extLst>
                  <a:ext uri="{FF2B5EF4-FFF2-40B4-BE49-F238E27FC236}">
                    <a16:creationId xmlns:a16="http://schemas.microsoft.com/office/drawing/2014/main" id="{E169F801-D467-48EF-628E-10134B848E9B}"/>
                  </a:ext>
                </a:extLst>
              </p:cNvPr>
              <p:cNvSpPr/>
              <p:nvPr/>
            </p:nvSpPr>
            <p:spPr>
              <a:xfrm>
                <a:off x="36520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9" name="Freeform: Shape 1258">
                <a:extLst>
                  <a:ext uri="{FF2B5EF4-FFF2-40B4-BE49-F238E27FC236}">
                    <a16:creationId xmlns:a16="http://schemas.microsoft.com/office/drawing/2014/main" id="{44441286-66F1-5404-EAE3-AF16B5E98FB8}"/>
                  </a:ext>
                </a:extLst>
              </p:cNvPr>
              <p:cNvSpPr/>
              <p:nvPr/>
            </p:nvSpPr>
            <p:spPr>
              <a:xfrm>
                <a:off x="37680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0" name="Freeform: Shape 1259">
                <a:extLst>
                  <a:ext uri="{FF2B5EF4-FFF2-40B4-BE49-F238E27FC236}">
                    <a16:creationId xmlns:a16="http://schemas.microsoft.com/office/drawing/2014/main" id="{9ACA7AA4-43EC-42FB-CB1C-1884C226B8E6}"/>
                  </a:ext>
                </a:extLst>
              </p:cNvPr>
              <p:cNvSpPr/>
              <p:nvPr/>
            </p:nvSpPr>
            <p:spPr>
              <a:xfrm>
                <a:off x="38840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1" name="Freeform: Shape 1260">
                <a:extLst>
                  <a:ext uri="{FF2B5EF4-FFF2-40B4-BE49-F238E27FC236}">
                    <a16:creationId xmlns:a16="http://schemas.microsoft.com/office/drawing/2014/main" id="{F82688E4-6753-614A-E761-8E126D42ACE9}"/>
                  </a:ext>
                </a:extLst>
              </p:cNvPr>
              <p:cNvSpPr/>
              <p:nvPr/>
            </p:nvSpPr>
            <p:spPr>
              <a:xfrm>
                <a:off x="400012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2" name="Freeform: Shape 1261">
                <a:extLst>
                  <a:ext uri="{FF2B5EF4-FFF2-40B4-BE49-F238E27FC236}">
                    <a16:creationId xmlns:a16="http://schemas.microsoft.com/office/drawing/2014/main" id="{34A3145B-C748-E8A5-45CD-0E01EBE57D9C}"/>
                  </a:ext>
                </a:extLst>
              </p:cNvPr>
              <p:cNvSpPr/>
              <p:nvPr/>
            </p:nvSpPr>
            <p:spPr>
              <a:xfrm>
                <a:off x="41161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3" name="Freeform: Shape 1262">
                <a:extLst>
                  <a:ext uri="{FF2B5EF4-FFF2-40B4-BE49-F238E27FC236}">
                    <a16:creationId xmlns:a16="http://schemas.microsoft.com/office/drawing/2014/main" id="{BBAD30C4-022B-BA9B-0CB6-B5E0C830E0F2}"/>
                  </a:ext>
                </a:extLst>
              </p:cNvPr>
              <p:cNvSpPr/>
              <p:nvPr/>
            </p:nvSpPr>
            <p:spPr>
              <a:xfrm>
                <a:off x="42321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4" name="Freeform: Shape 1263">
                <a:extLst>
                  <a:ext uri="{FF2B5EF4-FFF2-40B4-BE49-F238E27FC236}">
                    <a16:creationId xmlns:a16="http://schemas.microsoft.com/office/drawing/2014/main" id="{AEC5CC10-2488-6EDD-F293-CBB7D0CEB1BF}"/>
                  </a:ext>
                </a:extLst>
              </p:cNvPr>
              <p:cNvSpPr/>
              <p:nvPr/>
            </p:nvSpPr>
            <p:spPr>
              <a:xfrm>
                <a:off x="43482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5" name="Freeform: Shape 1264">
                <a:extLst>
                  <a:ext uri="{FF2B5EF4-FFF2-40B4-BE49-F238E27FC236}">
                    <a16:creationId xmlns:a16="http://schemas.microsoft.com/office/drawing/2014/main" id="{2330EB9E-5D32-B113-D561-7598E3EEFB29}"/>
                  </a:ext>
                </a:extLst>
              </p:cNvPr>
              <p:cNvSpPr/>
              <p:nvPr/>
            </p:nvSpPr>
            <p:spPr>
              <a:xfrm>
                <a:off x="446424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6" name="Freeform: Shape 1265">
                <a:extLst>
                  <a:ext uri="{FF2B5EF4-FFF2-40B4-BE49-F238E27FC236}">
                    <a16:creationId xmlns:a16="http://schemas.microsoft.com/office/drawing/2014/main" id="{56124379-122D-BC4F-DF05-9FF76A0B4123}"/>
                  </a:ext>
                </a:extLst>
              </p:cNvPr>
              <p:cNvSpPr/>
              <p:nvPr/>
            </p:nvSpPr>
            <p:spPr>
              <a:xfrm>
                <a:off x="458027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7" name="Freeform: Shape 1266">
                <a:extLst>
                  <a:ext uri="{FF2B5EF4-FFF2-40B4-BE49-F238E27FC236}">
                    <a16:creationId xmlns:a16="http://schemas.microsoft.com/office/drawing/2014/main" id="{9ADDEE50-F44C-C9AD-0629-74F61AED76BC}"/>
                  </a:ext>
                </a:extLst>
              </p:cNvPr>
              <p:cNvSpPr/>
              <p:nvPr/>
            </p:nvSpPr>
            <p:spPr>
              <a:xfrm>
                <a:off x="5511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8" name="Freeform: Shape 1267">
                <a:extLst>
                  <a:ext uri="{FF2B5EF4-FFF2-40B4-BE49-F238E27FC236}">
                    <a16:creationId xmlns:a16="http://schemas.microsoft.com/office/drawing/2014/main" id="{D92A9A98-B70E-0343-6530-D4DA8011F0A5}"/>
                  </a:ext>
                </a:extLst>
              </p:cNvPr>
              <p:cNvSpPr/>
              <p:nvPr/>
            </p:nvSpPr>
            <p:spPr>
              <a:xfrm>
                <a:off x="17115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9" name="Freeform: Shape 1268">
                <a:extLst>
                  <a:ext uri="{FF2B5EF4-FFF2-40B4-BE49-F238E27FC236}">
                    <a16:creationId xmlns:a16="http://schemas.microsoft.com/office/drawing/2014/main" id="{A4FE9417-C32A-198E-E123-345C6B5647CF}"/>
                  </a:ext>
                </a:extLst>
              </p:cNvPr>
              <p:cNvSpPr/>
              <p:nvPr/>
            </p:nvSpPr>
            <p:spPr>
              <a:xfrm>
                <a:off x="2871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0" name="Freeform: Shape 1269">
                <a:extLst>
                  <a:ext uri="{FF2B5EF4-FFF2-40B4-BE49-F238E27FC236}">
                    <a16:creationId xmlns:a16="http://schemas.microsoft.com/office/drawing/2014/main" id="{7418E92B-BB18-A04B-EE51-4418C4E098BC}"/>
                  </a:ext>
                </a:extLst>
              </p:cNvPr>
              <p:cNvSpPr/>
              <p:nvPr/>
            </p:nvSpPr>
            <p:spPr>
              <a:xfrm>
                <a:off x="40320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1" name="Freeform: Shape 1270">
                <a:extLst>
                  <a:ext uri="{FF2B5EF4-FFF2-40B4-BE49-F238E27FC236}">
                    <a16:creationId xmlns:a16="http://schemas.microsoft.com/office/drawing/2014/main" id="{61A22B72-E036-7245-E4AF-2F6059248EAB}"/>
                  </a:ext>
                </a:extLst>
              </p:cNvPr>
              <p:cNvSpPr/>
              <p:nvPr/>
            </p:nvSpPr>
            <p:spPr>
              <a:xfrm>
                <a:off x="51923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2" name="Freeform: Shape 1271">
                <a:extLst>
                  <a:ext uri="{FF2B5EF4-FFF2-40B4-BE49-F238E27FC236}">
                    <a16:creationId xmlns:a16="http://schemas.microsoft.com/office/drawing/2014/main" id="{4B75D23B-A408-11BA-7033-A284C3457544}"/>
                  </a:ext>
                </a:extLst>
              </p:cNvPr>
              <p:cNvSpPr/>
              <p:nvPr/>
            </p:nvSpPr>
            <p:spPr>
              <a:xfrm>
                <a:off x="63526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3" name="Freeform: Shape 1272">
                <a:extLst>
                  <a:ext uri="{FF2B5EF4-FFF2-40B4-BE49-F238E27FC236}">
                    <a16:creationId xmlns:a16="http://schemas.microsoft.com/office/drawing/2014/main" id="{DCA57186-065E-1D00-8EF9-A5C531C1EB12}"/>
                  </a:ext>
                </a:extLst>
              </p:cNvPr>
              <p:cNvSpPr/>
              <p:nvPr/>
            </p:nvSpPr>
            <p:spPr>
              <a:xfrm>
                <a:off x="7512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4" name="Freeform: Shape 1273">
                <a:extLst>
                  <a:ext uri="{FF2B5EF4-FFF2-40B4-BE49-F238E27FC236}">
                    <a16:creationId xmlns:a16="http://schemas.microsoft.com/office/drawing/2014/main" id="{F2721B4B-ECC2-7FA3-6235-BFCCF72A2CCE}"/>
                  </a:ext>
                </a:extLst>
              </p:cNvPr>
              <p:cNvSpPr/>
              <p:nvPr/>
            </p:nvSpPr>
            <p:spPr>
              <a:xfrm>
                <a:off x="8673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5" name="Freeform: Shape 1274">
                <a:extLst>
                  <a:ext uri="{FF2B5EF4-FFF2-40B4-BE49-F238E27FC236}">
                    <a16:creationId xmlns:a16="http://schemas.microsoft.com/office/drawing/2014/main" id="{B8194205-D5BF-B539-AA7C-8FD41C2CA64F}"/>
                  </a:ext>
                </a:extLst>
              </p:cNvPr>
              <p:cNvSpPr/>
              <p:nvPr/>
            </p:nvSpPr>
            <p:spPr>
              <a:xfrm>
                <a:off x="98334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6" name="Freeform: Shape 1275">
                <a:extLst>
                  <a:ext uri="{FF2B5EF4-FFF2-40B4-BE49-F238E27FC236}">
                    <a16:creationId xmlns:a16="http://schemas.microsoft.com/office/drawing/2014/main" id="{60019BEE-AE2F-F4FB-98B1-B116ED63CFA5}"/>
                  </a:ext>
                </a:extLst>
              </p:cNvPr>
              <p:cNvSpPr/>
              <p:nvPr/>
            </p:nvSpPr>
            <p:spPr>
              <a:xfrm>
                <a:off x="10993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7" name="Freeform: Shape 1276">
                <a:extLst>
                  <a:ext uri="{FF2B5EF4-FFF2-40B4-BE49-F238E27FC236}">
                    <a16:creationId xmlns:a16="http://schemas.microsoft.com/office/drawing/2014/main" id="{85A99882-71DC-F3B9-8E54-E6F5A3BF15F4}"/>
                  </a:ext>
                </a:extLst>
              </p:cNvPr>
              <p:cNvSpPr/>
              <p:nvPr/>
            </p:nvSpPr>
            <p:spPr>
              <a:xfrm>
                <a:off x="121541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8" name="Freeform: Shape 1277">
                <a:extLst>
                  <a:ext uri="{FF2B5EF4-FFF2-40B4-BE49-F238E27FC236}">
                    <a16:creationId xmlns:a16="http://schemas.microsoft.com/office/drawing/2014/main" id="{0E709E19-888F-3CF7-70C4-BF4BEDED1843}"/>
                  </a:ext>
                </a:extLst>
              </p:cNvPr>
              <p:cNvSpPr/>
              <p:nvPr/>
            </p:nvSpPr>
            <p:spPr>
              <a:xfrm>
                <a:off x="13314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9" name="Freeform: Shape 1278">
                <a:extLst>
                  <a:ext uri="{FF2B5EF4-FFF2-40B4-BE49-F238E27FC236}">
                    <a16:creationId xmlns:a16="http://schemas.microsoft.com/office/drawing/2014/main" id="{CB1A25F4-B7FE-E3EA-AE32-93F564946F2C}"/>
                  </a:ext>
                </a:extLst>
              </p:cNvPr>
              <p:cNvSpPr/>
              <p:nvPr/>
            </p:nvSpPr>
            <p:spPr>
              <a:xfrm>
                <a:off x="144748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0" name="Freeform: Shape 1279">
                <a:extLst>
                  <a:ext uri="{FF2B5EF4-FFF2-40B4-BE49-F238E27FC236}">
                    <a16:creationId xmlns:a16="http://schemas.microsoft.com/office/drawing/2014/main" id="{E82C43D9-53AA-B595-EE13-7AE6B23F56E9}"/>
                  </a:ext>
                </a:extLst>
              </p:cNvPr>
              <p:cNvSpPr/>
              <p:nvPr/>
            </p:nvSpPr>
            <p:spPr>
              <a:xfrm>
                <a:off x="15634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1" name="Freeform: Shape 1280">
                <a:extLst>
                  <a:ext uri="{FF2B5EF4-FFF2-40B4-BE49-F238E27FC236}">
                    <a16:creationId xmlns:a16="http://schemas.microsoft.com/office/drawing/2014/main" id="{D021B62E-AA2E-2A06-0C5D-3D0167BFAA9F}"/>
                  </a:ext>
                </a:extLst>
              </p:cNvPr>
              <p:cNvSpPr/>
              <p:nvPr/>
            </p:nvSpPr>
            <p:spPr>
              <a:xfrm>
                <a:off x="16795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2" name="Freeform: Shape 1281">
                <a:extLst>
                  <a:ext uri="{FF2B5EF4-FFF2-40B4-BE49-F238E27FC236}">
                    <a16:creationId xmlns:a16="http://schemas.microsoft.com/office/drawing/2014/main" id="{3F0D8816-AF4B-395D-345C-B82F112672FF}"/>
                  </a:ext>
                </a:extLst>
              </p:cNvPr>
              <p:cNvSpPr/>
              <p:nvPr/>
            </p:nvSpPr>
            <p:spPr>
              <a:xfrm>
                <a:off x="17955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3" name="Freeform: Shape 1282">
                <a:extLst>
                  <a:ext uri="{FF2B5EF4-FFF2-40B4-BE49-F238E27FC236}">
                    <a16:creationId xmlns:a16="http://schemas.microsoft.com/office/drawing/2014/main" id="{DB716825-6950-E0EB-4674-A56A81B2FCB1}"/>
                  </a:ext>
                </a:extLst>
              </p:cNvPr>
              <p:cNvSpPr/>
              <p:nvPr/>
            </p:nvSpPr>
            <p:spPr>
              <a:xfrm>
                <a:off x="191159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4" name="Freeform: Shape 1283">
                <a:extLst>
                  <a:ext uri="{FF2B5EF4-FFF2-40B4-BE49-F238E27FC236}">
                    <a16:creationId xmlns:a16="http://schemas.microsoft.com/office/drawing/2014/main" id="{3275A6F1-7DC5-657F-EDFD-FF1C8684AF29}"/>
                  </a:ext>
                </a:extLst>
              </p:cNvPr>
              <p:cNvSpPr/>
              <p:nvPr/>
            </p:nvSpPr>
            <p:spPr>
              <a:xfrm>
                <a:off x="20276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5" name="Freeform: Shape 1284">
                <a:extLst>
                  <a:ext uri="{FF2B5EF4-FFF2-40B4-BE49-F238E27FC236}">
                    <a16:creationId xmlns:a16="http://schemas.microsoft.com/office/drawing/2014/main" id="{9D9A1CE3-6447-735B-C572-897181F2E369}"/>
                  </a:ext>
                </a:extLst>
              </p:cNvPr>
              <p:cNvSpPr/>
              <p:nvPr/>
            </p:nvSpPr>
            <p:spPr>
              <a:xfrm>
                <a:off x="21436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6" name="Freeform: Shape 1285">
                <a:extLst>
                  <a:ext uri="{FF2B5EF4-FFF2-40B4-BE49-F238E27FC236}">
                    <a16:creationId xmlns:a16="http://schemas.microsoft.com/office/drawing/2014/main" id="{CE7E1B66-FB89-BBF7-AE96-80CC423EF898}"/>
                  </a:ext>
                </a:extLst>
              </p:cNvPr>
              <p:cNvSpPr/>
              <p:nvPr/>
            </p:nvSpPr>
            <p:spPr>
              <a:xfrm>
                <a:off x="225968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7" name="Freeform: Shape 1286">
                <a:extLst>
                  <a:ext uri="{FF2B5EF4-FFF2-40B4-BE49-F238E27FC236}">
                    <a16:creationId xmlns:a16="http://schemas.microsoft.com/office/drawing/2014/main" id="{93CE0D97-C12D-2C7B-980A-30E2974968E2}"/>
                  </a:ext>
                </a:extLst>
              </p:cNvPr>
              <p:cNvSpPr/>
              <p:nvPr/>
            </p:nvSpPr>
            <p:spPr>
              <a:xfrm>
                <a:off x="237571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8" name="Freeform: Shape 1287">
                <a:extLst>
                  <a:ext uri="{FF2B5EF4-FFF2-40B4-BE49-F238E27FC236}">
                    <a16:creationId xmlns:a16="http://schemas.microsoft.com/office/drawing/2014/main" id="{6C518493-E57C-F048-E5D7-6E65BB47D5C9}"/>
                  </a:ext>
                </a:extLst>
              </p:cNvPr>
              <p:cNvSpPr/>
              <p:nvPr/>
            </p:nvSpPr>
            <p:spPr>
              <a:xfrm>
                <a:off x="24917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9" name="Freeform: Shape 1288">
                <a:extLst>
                  <a:ext uri="{FF2B5EF4-FFF2-40B4-BE49-F238E27FC236}">
                    <a16:creationId xmlns:a16="http://schemas.microsoft.com/office/drawing/2014/main" id="{87B02D0C-2BA6-BB53-9046-62B53666004B}"/>
                  </a:ext>
                </a:extLst>
              </p:cNvPr>
              <p:cNvSpPr/>
              <p:nvPr/>
            </p:nvSpPr>
            <p:spPr>
              <a:xfrm>
                <a:off x="26077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0" name="Freeform: Shape 1289">
                <a:extLst>
                  <a:ext uri="{FF2B5EF4-FFF2-40B4-BE49-F238E27FC236}">
                    <a16:creationId xmlns:a16="http://schemas.microsoft.com/office/drawing/2014/main" id="{96D81476-D0E2-6C91-6B8F-BE9806DB01D9}"/>
                  </a:ext>
                </a:extLst>
              </p:cNvPr>
              <p:cNvSpPr/>
              <p:nvPr/>
            </p:nvSpPr>
            <p:spPr>
              <a:xfrm>
                <a:off x="272379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1" name="Freeform: Shape 1290">
                <a:extLst>
                  <a:ext uri="{FF2B5EF4-FFF2-40B4-BE49-F238E27FC236}">
                    <a16:creationId xmlns:a16="http://schemas.microsoft.com/office/drawing/2014/main" id="{B1C63AEC-507D-6DEC-C86A-6874EA4A62FA}"/>
                  </a:ext>
                </a:extLst>
              </p:cNvPr>
              <p:cNvSpPr/>
              <p:nvPr/>
            </p:nvSpPr>
            <p:spPr>
              <a:xfrm>
                <a:off x="28398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2" name="Freeform: Shape 1291">
                <a:extLst>
                  <a:ext uri="{FF2B5EF4-FFF2-40B4-BE49-F238E27FC236}">
                    <a16:creationId xmlns:a16="http://schemas.microsoft.com/office/drawing/2014/main" id="{A476F2F3-152C-B53D-FB96-64E59FFC26B3}"/>
                  </a:ext>
                </a:extLst>
              </p:cNvPr>
              <p:cNvSpPr/>
              <p:nvPr/>
            </p:nvSpPr>
            <p:spPr>
              <a:xfrm>
                <a:off x="29558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3" name="Freeform: Shape 1292">
                <a:extLst>
                  <a:ext uri="{FF2B5EF4-FFF2-40B4-BE49-F238E27FC236}">
                    <a16:creationId xmlns:a16="http://schemas.microsoft.com/office/drawing/2014/main" id="{C845589D-650F-DEAB-E64B-0056F63812E0}"/>
                  </a:ext>
                </a:extLst>
              </p:cNvPr>
              <p:cNvSpPr/>
              <p:nvPr/>
            </p:nvSpPr>
            <p:spPr>
              <a:xfrm>
                <a:off x="307189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4" name="Freeform: Shape 1293">
                <a:extLst>
                  <a:ext uri="{FF2B5EF4-FFF2-40B4-BE49-F238E27FC236}">
                    <a16:creationId xmlns:a16="http://schemas.microsoft.com/office/drawing/2014/main" id="{8BD21249-A391-B7B8-FA01-4900A7893B9B}"/>
                  </a:ext>
                </a:extLst>
              </p:cNvPr>
              <p:cNvSpPr/>
              <p:nvPr/>
            </p:nvSpPr>
            <p:spPr>
              <a:xfrm>
                <a:off x="318791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5" name="Freeform: Shape 1294">
                <a:extLst>
                  <a:ext uri="{FF2B5EF4-FFF2-40B4-BE49-F238E27FC236}">
                    <a16:creationId xmlns:a16="http://schemas.microsoft.com/office/drawing/2014/main" id="{1863C1A2-E9D7-B961-C78C-7E8F34AAC741}"/>
                  </a:ext>
                </a:extLst>
              </p:cNvPr>
              <p:cNvSpPr/>
              <p:nvPr/>
            </p:nvSpPr>
            <p:spPr>
              <a:xfrm>
                <a:off x="33039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6" name="Freeform: Shape 1295">
                <a:extLst>
                  <a:ext uri="{FF2B5EF4-FFF2-40B4-BE49-F238E27FC236}">
                    <a16:creationId xmlns:a16="http://schemas.microsoft.com/office/drawing/2014/main" id="{D6DBE028-AF7E-E187-36E5-C418DD7670E9}"/>
                  </a:ext>
                </a:extLst>
              </p:cNvPr>
              <p:cNvSpPr/>
              <p:nvPr/>
            </p:nvSpPr>
            <p:spPr>
              <a:xfrm>
                <a:off x="341997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7" name="Freeform: Shape 1296">
                <a:extLst>
                  <a:ext uri="{FF2B5EF4-FFF2-40B4-BE49-F238E27FC236}">
                    <a16:creationId xmlns:a16="http://schemas.microsoft.com/office/drawing/2014/main" id="{572064DC-9F48-D226-0687-6F534EABBD62}"/>
                  </a:ext>
                </a:extLst>
              </p:cNvPr>
              <p:cNvSpPr/>
              <p:nvPr/>
            </p:nvSpPr>
            <p:spPr>
              <a:xfrm>
                <a:off x="35360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8" name="Freeform: Shape 1297">
                <a:extLst>
                  <a:ext uri="{FF2B5EF4-FFF2-40B4-BE49-F238E27FC236}">
                    <a16:creationId xmlns:a16="http://schemas.microsoft.com/office/drawing/2014/main" id="{58089449-56AE-A8C2-1F66-134375A80206}"/>
                  </a:ext>
                </a:extLst>
              </p:cNvPr>
              <p:cNvSpPr/>
              <p:nvPr/>
            </p:nvSpPr>
            <p:spPr>
              <a:xfrm>
                <a:off x="36520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9" name="Freeform: Shape 1298">
                <a:extLst>
                  <a:ext uri="{FF2B5EF4-FFF2-40B4-BE49-F238E27FC236}">
                    <a16:creationId xmlns:a16="http://schemas.microsoft.com/office/drawing/2014/main" id="{1AD9B995-AE7D-C544-F2D6-79FB3953F13E}"/>
                  </a:ext>
                </a:extLst>
              </p:cNvPr>
              <p:cNvSpPr/>
              <p:nvPr/>
            </p:nvSpPr>
            <p:spPr>
              <a:xfrm>
                <a:off x="37680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0" name="Freeform: Shape 1299">
                <a:extLst>
                  <a:ext uri="{FF2B5EF4-FFF2-40B4-BE49-F238E27FC236}">
                    <a16:creationId xmlns:a16="http://schemas.microsoft.com/office/drawing/2014/main" id="{3AB40A91-A3E3-706B-5D1E-CB317B13FA20}"/>
                  </a:ext>
                </a:extLst>
              </p:cNvPr>
              <p:cNvSpPr/>
              <p:nvPr/>
            </p:nvSpPr>
            <p:spPr>
              <a:xfrm>
                <a:off x="38840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1" name="Freeform: Shape 1300">
                <a:extLst>
                  <a:ext uri="{FF2B5EF4-FFF2-40B4-BE49-F238E27FC236}">
                    <a16:creationId xmlns:a16="http://schemas.microsoft.com/office/drawing/2014/main" id="{906BF9E9-C1D8-3ACC-A36E-53C988268CB8}"/>
                  </a:ext>
                </a:extLst>
              </p:cNvPr>
              <p:cNvSpPr/>
              <p:nvPr/>
            </p:nvSpPr>
            <p:spPr>
              <a:xfrm>
                <a:off x="400012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2" name="Freeform: Shape 1301">
                <a:extLst>
                  <a:ext uri="{FF2B5EF4-FFF2-40B4-BE49-F238E27FC236}">
                    <a16:creationId xmlns:a16="http://schemas.microsoft.com/office/drawing/2014/main" id="{FAEF6B9B-AB62-3DBD-0C3F-8520D4D8B00D}"/>
                  </a:ext>
                </a:extLst>
              </p:cNvPr>
              <p:cNvSpPr/>
              <p:nvPr/>
            </p:nvSpPr>
            <p:spPr>
              <a:xfrm>
                <a:off x="41161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3" name="Freeform: Shape 1302">
                <a:extLst>
                  <a:ext uri="{FF2B5EF4-FFF2-40B4-BE49-F238E27FC236}">
                    <a16:creationId xmlns:a16="http://schemas.microsoft.com/office/drawing/2014/main" id="{BC05F1B2-3847-94BC-0CB8-E67933863ED8}"/>
                  </a:ext>
                </a:extLst>
              </p:cNvPr>
              <p:cNvSpPr/>
              <p:nvPr/>
            </p:nvSpPr>
            <p:spPr>
              <a:xfrm>
                <a:off x="42321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4" name="Freeform: Shape 1303">
                <a:extLst>
                  <a:ext uri="{FF2B5EF4-FFF2-40B4-BE49-F238E27FC236}">
                    <a16:creationId xmlns:a16="http://schemas.microsoft.com/office/drawing/2014/main" id="{19A19B03-66A2-28A9-45A3-FE3A17E1D0AB}"/>
                  </a:ext>
                </a:extLst>
              </p:cNvPr>
              <p:cNvSpPr/>
              <p:nvPr/>
            </p:nvSpPr>
            <p:spPr>
              <a:xfrm>
                <a:off x="43482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5" name="Freeform: Shape 1304">
                <a:extLst>
                  <a:ext uri="{FF2B5EF4-FFF2-40B4-BE49-F238E27FC236}">
                    <a16:creationId xmlns:a16="http://schemas.microsoft.com/office/drawing/2014/main" id="{EC516949-0DDA-6E91-F967-39B6121C1934}"/>
                  </a:ext>
                </a:extLst>
              </p:cNvPr>
              <p:cNvSpPr/>
              <p:nvPr/>
            </p:nvSpPr>
            <p:spPr>
              <a:xfrm>
                <a:off x="446424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6" name="Freeform: Shape 1305">
                <a:extLst>
                  <a:ext uri="{FF2B5EF4-FFF2-40B4-BE49-F238E27FC236}">
                    <a16:creationId xmlns:a16="http://schemas.microsoft.com/office/drawing/2014/main" id="{B2955264-3125-5B2D-2CF2-ED6FF3450A40}"/>
                  </a:ext>
                </a:extLst>
              </p:cNvPr>
              <p:cNvSpPr/>
              <p:nvPr/>
            </p:nvSpPr>
            <p:spPr>
              <a:xfrm>
                <a:off x="458027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7" name="Freeform: Shape 1306">
                <a:extLst>
                  <a:ext uri="{FF2B5EF4-FFF2-40B4-BE49-F238E27FC236}">
                    <a16:creationId xmlns:a16="http://schemas.microsoft.com/office/drawing/2014/main" id="{A356B387-84E5-67AB-090F-A99F25A1E480}"/>
                  </a:ext>
                </a:extLst>
              </p:cNvPr>
              <p:cNvSpPr/>
              <p:nvPr/>
            </p:nvSpPr>
            <p:spPr>
              <a:xfrm>
                <a:off x="5511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8" name="Freeform: Shape 1307">
                <a:extLst>
                  <a:ext uri="{FF2B5EF4-FFF2-40B4-BE49-F238E27FC236}">
                    <a16:creationId xmlns:a16="http://schemas.microsoft.com/office/drawing/2014/main" id="{E398D9B1-36D1-8BFF-2D12-3A244FE35034}"/>
                  </a:ext>
                </a:extLst>
              </p:cNvPr>
              <p:cNvSpPr/>
              <p:nvPr/>
            </p:nvSpPr>
            <p:spPr>
              <a:xfrm>
                <a:off x="17115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9" name="Freeform: Shape 1308">
                <a:extLst>
                  <a:ext uri="{FF2B5EF4-FFF2-40B4-BE49-F238E27FC236}">
                    <a16:creationId xmlns:a16="http://schemas.microsoft.com/office/drawing/2014/main" id="{4B6F177E-F7C3-EEA5-C5FB-4D777FC556A7}"/>
                  </a:ext>
                </a:extLst>
              </p:cNvPr>
              <p:cNvSpPr/>
              <p:nvPr/>
            </p:nvSpPr>
            <p:spPr>
              <a:xfrm>
                <a:off x="2871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0" name="Freeform: Shape 1309">
                <a:extLst>
                  <a:ext uri="{FF2B5EF4-FFF2-40B4-BE49-F238E27FC236}">
                    <a16:creationId xmlns:a16="http://schemas.microsoft.com/office/drawing/2014/main" id="{1D96645B-5787-CC86-4843-DF3329F957F2}"/>
                  </a:ext>
                </a:extLst>
              </p:cNvPr>
              <p:cNvSpPr/>
              <p:nvPr/>
            </p:nvSpPr>
            <p:spPr>
              <a:xfrm>
                <a:off x="40320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1" name="Freeform: Shape 1310">
                <a:extLst>
                  <a:ext uri="{FF2B5EF4-FFF2-40B4-BE49-F238E27FC236}">
                    <a16:creationId xmlns:a16="http://schemas.microsoft.com/office/drawing/2014/main" id="{47BC7D8B-B354-D273-750C-3D39A53D214F}"/>
                  </a:ext>
                </a:extLst>
              </p:cNvPr>
              <p:cNvSpPr/>
              <p:nvPr/>
            </p:nvSpPr>
            <p:spPr>
              <a:xfrm>
                <a:off x="51923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2" name="Freeform: Shape 1311">
                <a:extLst>
                  <a:ext uri="{FF2B5EF4-FFF2-40B4-BE49-F238E27FC236}">
                    <a16:creationId xmlns:a16="http://schemas.microsoft.com/office/drawing/2014/main" id="{37CA7FC0-4071-65E3-3BCA-D4872CE59245}"/>
                  </a:ext>
                </a:extLst>
              </p:cNvPr>
              <p:cNvSpPr/>
              <p:nvPr/>
            </p:nvSpPr>
            <p:spPr>
              <a:xfrm>
                <a:off x="63526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3" name="Freeform: Shape 1312">
                <a:extLst>
                  <a:ext uri="{FF2B5EF4-FFF2-40B4-BE49-F238E27FC236}">
                    <a16:creationId xmlns:a16="http://schemas.microsoft.com/office/drawing/2014/main" id="{4C7429D8-6E11-1AF7-B475-A36CE0806724}"/>
                  </a:ext>
                </a:extLst>
              </p:cNvPr>
              <p:cNvSpPr/>
              <p:nvPr/>
            </p:nvSpPr>
            <p:spPr>
              <a:xfrm>
                <a:off x="7512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4" name="Freeform: Shape 1313">
                <a:extLst>
                  <a:ext uri="{FF2B5EF4-FFF2-40B4-BE49-F238E27FC236}">
                    <a16:creationId xmlns:a16="http://schemas.microsoft.com/office/drawing/2014/main" id="{E8CD6C58-5124-AFAB-A769-B876239BCCE0}"/>
                  </a:ext>
                </a:extLst>
              </p:cNvPr>
              <p:cNvSpPr/>
              <p:nvPr/>
            </p:nvSpPr>
            <p:spPr>
              <a:xfrm>
                <a:off x="8673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5" name="Freeform: Shape 1314">
                <a:extLst>
                  <a:ext uri="{FF2B5EF4-FFF2-40B4-BE49-F238E27FC236}">
                    <a16:creationId xmlns:a16="http://schemas.microsoft.com/office/drawing/2014/main" id="{8D15CA6F-C868-D3CC-0EA0-9FD2C2824D90}"/>
                  </a:ext>
                </a:extLst>
              </p:cNvPr>
              <p:cNvSpPr/>
              <p:nvPr/>
            </p:nvSpPr>
            <p:spPr>
              <a:xfrm>
                <a:off x="98334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6" name="Freeform: Shape 1315">
                <a:extLst>
                  <a:ext uri="{FF2B5EF4-FFF2-40B4-BE49-F238E27FC236}">
                    <a16:creationId xmlns:a16="http://schemas.microsoft.com/office/drawing/2014/main" id="{89B42608-DD8F-16B4-1278-C61646160360}"/>
                  </a:ext>
                </a:extLst>
              </p:cNvPr>
              <p:cNvSpPr/>
              <p:nvPr/>
            </p:nvSpPr>
            <p:spPr>
              <a:xfrm>
                <a:off x="10993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7" name="Freeform: Shape 1316">
                <a:extLst>
                  <a:ext uri="{FF2B5EF4-FFF2-40B4-BE49-F238E27FC236}">
                    <a16:creationId xmlns:a16="http://schemas.microsoft.com/office/drawing/2014/main" id="{31E1C21A-6DFA-A48C-71DE-FF84D40C9CF8}"/>
                  </a:ext>
                </a:extLst>
              </p:cNvPr>
              <p:cNvSpPr/>
              <p:nvPr/>
            </p:nvSpPr>
            <p:spPr>
              <a:xfrm>
                <a:off x="121541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8" name="Freeform: Shape 1317">
                <a:extLst>
                  <a:ext uri="{FF2B5EF4-FFF2-40B4-BE49-F238E27FC236}">
                    <a16:creationId xmlns:a16="http://schemas.microsoft.com/office/drawing/2014/main" id="{0CBEE20E-C29B-A330-EC71-2A463F957BF0}"/>
                  </a:ext>
                </a:extLst>
              </p:cNvPr>
              <p:cNvSpPr/>
              <p:nvPr/>
            </p:nvSpPr>
            <p:spPr>
              <a:xfrm>
                <a:off x="13314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9" name="Freeform: Shape 1318">
                <a:extLst>
                  <a:ext uri="{FF2B5EF4-FFF2-40B4-BE49-F238E27FC236}">
                    <a16:creationId xmlns:a16="http://schemas.microsoft.com/office/drawing/2014/main" id="{E2AB8AEC-375A-5327-C1E7-8E57D64EE4EF}"/>
                  </a:ext>
                </a:extLst>
              </p:cNvPr>
              <p:cNvSpPr/>
              <p:nvPr/>
            </p:nvSpPr>
            <p:spPr>
              <a:xfrm>
                <a:off x="144748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0" name="Freeform: Shape 1319">
                <a:extLst>
                  <a:ext uri="{FF2B5EF4-FFF2-40B4-BE49-F238E27FC236}">
                    <a16:creationId xmlns:a16="http://schemas.microsoft.com/office/drawing/2014/main" id="{79A9320F-5304-338B-4F95-86269A85E6CA}"/>
                  </a:ext>
                </a:extLst>
              </p:cNvPr>
              <p:cNvSpPr/>
              <p:nvPr/>
            </p:nvSpPr>
            <p:spPr>
              <a:xfrm>
                <a:off x="15634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1" name="Freeform: Shape 1320">
                <a:extLst>
                  <a:ext uri="{FF2B5EF4-FFF2-40B4-BE49-F238E27FC236}">
                    <a16:creationId xmlns:a16="http://schemas.microsoft.com/office/drawing/2014/main" id="{3451EA68-E665-1CC5-F1BC-9B4BB848F9E5}"/>
                  </a:ext>
                </a:extLst>
              </p:cNvPr>
              <p:cNvSpPr/>
              <p:nvPr/>
            </p:nvSpPr>
            <p:spPr>
              <a:xfrm>
                <a:off x="16795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2" name="Freeform: Shape 1321">
                <a:extLst>
                  <a:ext uri="{FF2B5EF4-FFF2-40B4-BE49-F238E27FC236}">
                    <a16:creationId xmlns:a16="http://schemas.microsoft.com/office/drawing/2014/main" id="{BBDD92FA-3A29-D16C-B152-0C62ECF60F9E}"/>
                  </a:ext>
                </a:extLst>
              </p:cNvPr>
              <p:cNvSpPr/>
              <p:nvPr/>
            </p:nvSpPr>
            <p:spPr>
              <a:xfrm>
                <a:off x="17955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3" name="Freeform: Shape 1322">
                <a:extLst>
                  <a:ext uri="{FF2B5EF4-FFF2-40B4-BE49-F238E27FC236}">
                    <a16:creationId xmlns:a16="http://schemas.microsoft.com/office/drawing/2014/main" id="{1BBFAC31-4586-9E62-DC8E-D4DE3636D069}"/>
                  </a:ext>
                </a:extLst>
              </p:cNvPr>
              <p:cNvSpPr/>
              <p:nvPr/>
            </p:nvSpPr>
            <p:spPr>
              <a:xfrm>
                <a:off x="191159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4" name="Freeform: Shape 1323">
                <a:extLst>
                  <a:ext uri="{FF2B5EF4-FFF2-40B4-BE49-F238E27FC236}">
                    <a16:creationId xmlns:a16="http://schemas.microsoft.com/office/drawing/2014/main" id="{A8D6B007-B8B7-21D1-A7D5-C4E40E182136}"/>
                  </a:ext>
                </a:extLst>
              </p:cNvPr>
              <p:cNvSpPr/>
              <p:nvPr/>
            </p:nvSpPr>
            <p:spPr>
              <a:xfrm>
                <a:off x="20276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5" name="Freeform: Shape 1324">
                <a:extLst>
                  <a:ext uri="{FF2B5EF4-FFF2-40B4-BE49-F238E27FC236}">
                    <a16:creationId xmlns:a16="http://schemas.microsoft.com/office/drawing/2014/main" id="{6DD14553-B94E-D585-89E2-C155D82570AC}"/>
                  </a:ext>
                </a:extLst>
              </p:cNvPr>
              <p:cNvSpPr/>
              <p:nvPr/>
            </p:nvSpPr>
            <p:spPr>
              <a:xfrm>
                <a:off x="21436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6" name="Freeform: Shape 1325">
                <a:extLst>
                  <a:ext uri="{FF2B5EF4-FFF2-40B4-BE49-F238E27FC236}">
                    <a16:creationId xmlns:a16="http://schemas.microsoft.com/office/drawing/2014/main" id="{F99E8099-FEF4-4B02-DC83-694DF94F9F03}"/>
                  </a:ext>
                </a:extLst>
              </p:cNvPr>
              <p:cNvSpPr/>
              <p:nvPr/>
            </p:nvSpPr>
            <p:spPr>
              <a:xfrm>
                <a:off x="225968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7" name="Freeform: Shape 1326">
                <a:extLst>
                  <a:ext uri="{FF2B5EF4-FFF2-40B4-BE49-F238E27FC236}">
                    <a16:creationId xmlns:a16="http://schemas.microsoft.com/office/drawing/2014/main" id="{C101295E-EA2D-4077-AB24-B1FFCE70916F}"/>
                  </a:ext>
                </a:extLst>
              </p:cNvPr>
              <p:cNvSpPr/>
              <p:nvPr/>
            </p:nvSpPr>
            <p:spPr>
              <a:xfrm>
                <a:off x="237571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8" name="Freeform: Shape 1327">
                <a:extLst>
                  <a:ext uri="{FF2B5EF4-FFF2-40B4-BE49-F238E27FC236}">
                    <a16:creationId xmlns:a16="http://schemas.microsoft.com/office/drawing/2014/main" id="{36CDFBA4-AB25-BD10-667D-1D27AC5C8BCD}"/>
                  </a:ext>
                </a:extLst>
              </p:cNvPr>
              <p:cNvSpPr/>
              <p:nvPr/>
            </p:nvSpPr>
            <p:spPr>
              <a:xfrm>
                <a:off x="24917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9" name="Freeform: Shape 1328">
                <a:extLst>
                  <a:ext uri="{FF2B5EF4-FFF2-40B4-BE49-F238E27FC236}">
                    <a16:creationId xmlns:a16="http://schemas.microsoft.com/office/drawing/2014/main" id="{C8572E05-A55B-DCD6-9FE6-EC619C607013}"/>
                  </a:ext>
                </a:extLst>
              </p:cNvPr>
              <p:cNvSpPr/>
              <p:nvPr/>
            </p:nvSpPr>
            <p:spPr>
              <a:xfrm>
                <a:off x="26077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0" name="Freeform: Shape 1329">
                <a:extLst>
                  <a:ext uri="{FF2B5EF4-FFF2-40B4-BE49-F238E27FC236}">
                    <a16:creationId xmlns:a16="http://schemas.microsoft.com/office/drawing/2014/main" id="{38FE77A6-2705-60BC-FA60-BF74752FCC00}"/>
                  </a:ext>
                </a:extLst>
              </p:cNvPr>
              <p:cNvSpPr/>
              <p:nvPr/>
            </p:nvSpPr>
            <p:spPr>
              <a:xfrm>
                <a:off x="272379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1" name="Freeform: Shape 1330">
                <a:extLst>
                  <a:ext uri="{FF2B5EF4-FFF2-40B4-BE49-F238E27FC236}">
                    <a16:creationId xmlns:a16="http://schemas.microsoft.com/office/drawing/2014/main" id="{09EB4947-99DF-BD01-22EE-1ADFAAE9ACBF}"/>
                  </a:ext>
                </a:extLst>
              </p:cNvPr>
              <p:cNvSpPr/>
              <p:nvPr/>
            </p:nvSpPr>
            <p:spPr>
              <a:xfrm>
                <a:off x="28398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2" name="Freeform: Shape 1331">
                <a:extLst>
                  <a:ext uri="{FF2B5EF4-FFF2-40B4-BE49-F238E27FC236}">
                    <a16:creationId xmlns:a16="http://schemas.microsoft.com/office/drawing/2014/main" id="{EC928998-5D37-55B7-CD35-518D89FD927A}"/>
                  </a:ext>
                </a:extLst>
              </p:cNvPr>
              <p:cNvSpPr/>
              <p:nvPr/>
            </p:nvSpPr>
            <p:spPr>
              <a:xfrm>
                <a:off x="29558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3" name="Freeform: Shape 1332">
                <a:extLst>
                  <a:ext uri="{FF2B5EF4-FFF2-40B4-BE49-F238E27FC236}">
                    <a16:creationId xmlns:a16="http://schemas.microsoft.com/office/drawing/2014/main" id="{E2595E5B-532C-61DA-41AC-D74F1D42ADDD}"/>
                  </a:ext>
                </a:extLst>
              </p:cNvPr>
              <p:cNvSpPr/>
              <p:nvPr/>
            </p:nvSpPr>
            <p:spPr>
              <a:xfrm>
                <a:off x="307189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4" name="Freeform: Shape 1333">
                <a:extLst>
                  <a:ext uri="{FF2B5EF4-FFF2-40B4-BE49-F238E27FC236}">
                    <a16:creationId xmlns:a16="http://schemas.microsoft.com/office/drawing/2014/main" id="{E97FB777-9EC9-15F7-E081-83D3561A3AD9}"/>
                  </a:ext>
                </a:extLst>
              </p:cNvPr>
              <p:cNvSpPr/>
              <p:nvPr/>
            </p:nvSpPr>
            <p:spPr>
              <a:xfrm>
                <a:off x="318791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5" name="Freeform: Shape 1334">
                <a:extLst>
                  <a:ext uri="{FF2B5EF4-FFF2-40B4-BE49-F238E27FC236}">
                    <a16:creationId xmlns:a16="http://schemas.microsoft.com/office/drawing/2014/main" id="{8DE8AFEA-1506-8F54-9FFA-3A80D6F73DD8}"/>
                  </a:ext>
                </a:extLst>
              </p:cNvPr>
              <p:cNvSpPr/>
              <p:nvPr/>
            </p:nvSpPr>
            <p:spPr>
              <a:xfrm>
                <a:off x="33039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6" name="Freeform: Shape 1335">
                <a:extLst>
                  <a:ext uri="{FF2B5EF4-FFF2-40B4-BE49-F238E27FC236}">
                    <a16:creationId xmlns:a16="http://schemas.microsoft.com/office/drawing/2014/main" id="{3D4D511A-E804-5038-D965-57A7915B4C37}"/>
                  </a:ext>
                </a:extLst>
              </p:cNvPr>
              <p:cNvSpPr/>
              <p:nvPr/>
            </p:nvSpPr>
            <p:spPr>
              <a:xfrm>
                <a:off x="341997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7" name="Freeform: Shape 1336">
                <a:extLst>
                  <a:ext uri="{FF2B5EF4-FFF2-40B4-BE49-F238E27FC236}">
                    <a16:creationId xmlns:a16="http://schemas.microsoft.com/office/drawing/2014/main" id="{DA618431-A293-56A9-BFE8-AED879645126}"/>
                  </a:ext>
                </a:extLst>
              </p:cNvPr>
              <p:cNvSpPr/>
              <p:nvPr/>
            </p:nvSpPr>
            <p:spPr>
              <a:xfrm>
                <a:off x="35360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8" name="Freeform: Shape 1337">
                <a:extLst>
                  <a:ext uri="{FF2B5EF4-FFF2-40B4-BE49-F238E27FC236}">
                    <a16:creationId xmlns:a16="http://schemas.microsoft.com/office/drawing/2014/main" id="{285495B7-E60C-2A42-88F2-4BA32426F51F}"/>
                  </a:ext>
                </a:extLst>
              </p:cNvPr>
              <p:cNvSpPr/>
              <p:nvPr/>
            </p:nvSpPr>
            <p:spPr>
              <a:xfrm>
                <a:off x="36520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9" name="Freeform: Shape 1338">
                <a:extLst>
                  <a:ext uri="{FF2B5EF4-FFF2-40B4-BE49-F238E27FC236}">
                    <a16:creationId xmlns:a16="http://schemas.microsoft.com/office/drawing/2014/main" id="{CF8844D5-3971-2623-7C99-C5077ADC77F9}"/>
                  </a:ext>
                </a:extLst>
              </p:cNvPr>
              <p:cNvSpPr/>
              <p:nvPr/>
            </p:nvSpPr>
            <p:spPr>
              <a:xfrm>
                <a:off x="37680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0" name="Freeform: Shape 1339">
                <a:extLst>
                  <a:ext uri="{FF2B5EF4-FFF2-40B4-BE49-F238E27FC236}">
                    <a16:creationId xmlns:a16="http://schemas.microsoft.com/office/drawing/2014/main" id="{95446B9F-2CBF-AA39-9F5F-0301324E2D69}"/>
                  </a:ext>
                </a:extLst>
              </p:cNvPr>
              <p:cNvSpPr/>
              <p:nvPr/>
            </p:nvSpPr>
            <p:spPr>
              <a:xfrm>
                <a:off x="38840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1" name="Freeform: Shape 1340">
                <a:extLst>
                  <a:ext uri="{FF2B5EF4-FFF2-40B4-BE49-F238E27FC236}">
                    <a16:creationId xmlns:a16="http://schemas.microsoft.com/office/drawing/2014/main" id="{7DA153EF-0CA4-1CA5-1D7F-F46D183B2550}"/>
                  </a:ext>
                </a:extLst>
              </p:cNvPr>
              <p:cNvSpPr/>
              <p:nvPr/>
            </p:nvSpPr>
            <p:spPr>
              <a:xfrm>
                <a:off x="400012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2" name="Freeform: Shape 1341">
                <a:extLst>
                  <a:ext uri="{FF2B5EF4-FFF2-40B4-BE49-F238E27FC236}">
                    <a16:creationId xmlns:a16="http://schemas.microsoft.com/office/drawing/2014/main" id="{F04C5A00-8296-7DA5-FC5E-E5500B7ECC66}"/>
                  </a:ext>
                </a:extLst>
              </p:cNvPr>
              <p:cNvSpPr/>
              <p:nvPr/>
            </p:nvSpPr>
            <p:spPr>
              <a:xfrm>
                <a:off x="41161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3" name="Freeform: Shape 1342">
                <a:extLst>
                  <a:ext uri="{FF2B5EF4-FFF2-40B4-BE49-F238E27FC236}">
                    <a16:creationId xmlns:a16="http://schemas.microsoft.com/office/drawing/2014/main" id="{67429B11-8A3C-AC93-7EAC-5932413A4985}"/>
                  </a:ext>
                </a:extLst>
              </p:cNvPr>
              <p:cNvSpPr/>
              <p:nvPr/>
            </p:nvSpPr>
            <p:spPr>
              <a:xfrm>
                <a:off x="42321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4" name="Freeform: Shape 1343">
                <a:extLst>
                  <a:ext uri="{FF2B5EF4-FFF2-40B4-BE49-F238E27FC236}">
                    <a16:creationId xmlns:a16="http://schemas.microsoft.com/office/drawing/2014/main" id="{1AF3A88D-360D-3C2F-CBD7-D2435A29FB43}"/>
                  </a:ext>
                </a:extLst>
              </p:cNvPr>
              <p:cNvSpPr/>
              <p:nvPr/>
            </p:nvSpPr>
            <p:spPr>
              <a:xfrm>
                <a:off x="43482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5" name="Freeform: Shape 1344">
                <a:extLst>
                  <a:ext uri="{FF2B5EF4-FFF2-40B4-BE49-F238E27FC236}">
                    <a16:creationId xmlns:a16="http://schemas.microsoft.com/office/drawing/2014/main" id="{F21C10AF-F074-F8B3-E155-61FE5308141C}"/>
                  </a:ext>
                </a:extLst>
              </p:cNvPr>
              <p:cNvSpPr/>
              <p:nvPr/>
            </p:nvSpPr>
            <p:spPr>
              <a:xfrm>
                <a:off x="446424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6" name="Freeform: Shape 1345">
                <a:extLst>
                  <a:ext uri="{FF2B5EF4-FFF2-40B4-BE49-F238E27FC236}">
                    <a16:creationId xmlns:a16="http://schemas.microsoft.com/office/drawing/2014/main" id="{997D4728-2E90-0E8F-1222-D9835EAA736A}"/>
                  </a:ext>
                </a:extLst>
              </p:cNvPr>
              <p:cNvSpPr/>
              <p:nvPr/>
            </p:nvSpPr>
            <p:spPr>
              <a:xfrm>
                <a:off x="458027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7" name="Freeform: Shape 1346">
                <a:extLst>
                  <a:ext uri="{FF2B5EF4-FFF2-40B4-BE49-F238E27FC236}">
                    <a16:creationId xmlns:a16="http://schemas.microsoft.com/office/drawing/2014/main" id="{4CCCFC4C-CB24-418F-5862-881DF5F740AC}"/>
                  </a:ext>
                </a:extLst>
              </p:cNvPr>
              <p:cNvSpPr/>
              <p:nvPr/>
            </p:nvSpPr>
            <p:spPr>
              <a:xfrm>
                <a:off x="5511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8" name="Freeform: Shape 1347">
                <a:extLst>
                  <a:ext uri="{FF2B5EF4-FFF2-40B4-BE49-F238E27FC236}">
                    <a16:creationId xmlns:a16="http://schemas.microsoft.com/office/drawing/2014/main" id="{F7D58257-38EB-6F32-E5F7-C8574D55908C}"/>
                  </a:ext>
                </a:extLst>
              </p:cNvPr>
              <p:cNvSpPr/>
              <p:nvPr/>
            </p:nvSpPr>
            <p:spPr>
              <a:xfrm>
                <a:off x="17115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9" name="Freeform: Shape 1348">
                <a:extLst>
                  <a:ext uri="{FF2B5EF4-FFF2-40B4-BE49-F238E27FC236}">
                    <a16:creationId xmlns:a16="http://schemas.microsoft.com/office/drawing/2014/main" id="{605CC960-3D52-05DF-8891-DA15FD9BEB85}"/>
                  </a:ext>
                </a:extLst>
              </p:cNvPr>
              <p:cNvSpPr/>
              <p:nvPr/>
            </p:nvSpPr>
            <p:spPr>
              <a:xfrm>
                <a:off x="2871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0" name="Freeform: Shape 1349">
                <a:extLst>
                  <a:ext uri="{FF2B5EF4-FFF2-40B4-BE49-F238E27FC236}">
                    <a16:creationId xmlns:a16="http://schemas.microsoft.com/office/drawing/2014/main" id="{CDDF5BA2-6D55-B148-3014-34596D0ECE94}"/>
                  </a:ext>
                </a:extLst>
              </p:cNvPr>
              <p:cNvSpPr/>
              <p:nvPr/>
            </p:nvSpPr>
            <p:spPr>
              <a:xfrm>
                <a:off x="40320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1" name="Freeform: Shape 1350">
                <a:extLst>
                  <a:ext uri="{FF2B5EF4-FFF2-40B4-BE49-F238E27FC236}">
                    <a16:creationId xmlns:a16="http://schemas.microsoft.com/office/drawing/2014/main" id="{E63832C4-FE03-C7B7-F48E-94AABB1E37D7}"/>
                  </a:ext>
                </a:extLst>
              </p:cNvPr>
              <p:cNvSpPr/>
              <p:nvPr/>
            </p:nvSpPr>
            <p:spPr>
              <a:xfrm>
                <a:off x="51923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2" name="Freeform: Shape 1351">
                <a:extLst>
                  <a:ext uri="{FF2B5EF4-FFF2-40B4-BE49-F238E27FC236}">
                    <a16:creationId xmlns:a16="http://schemas.microsoft.com/office/drawing/2014/main" id="{31883E15-A9F1-4C0D-8BBB-945289C263DE}"/>
                  </a:ext>
                </a:extLst>
              </p:cNvPr>
              <p:cNvSpPr/>
              <p:nvPr/>
            </p:nvSpPr>
            <p:spPr>
              <a:xfrm>
                <a:off x="63526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3" name="Freeform: Shape 1352">
                <a:extLst>
                  <a:ext uri="{FF2B5EF4-FFF2-40B4-BE49-F238E27FC236}">
                    <a16:creationId xmlns:a16="http://schemas.microsoft.com/office/drawing/2014/main" id="{8150EAFC-DF2A-2226-7591-3EC31759B617}"/>
                  </a:ext>
                </a:extLst>
              </p:cNvPr>
              <p:cNvSpPr/>
              <p:nvPr/>
            </p:nvSpPr>
            <p:spPr>
              <a:xfrm>
                <a:off x="7512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4" name="Freeform: Shape 1353">
                <a:extLst>
                  <a:ext uri="{FF2B5EF4-FFF2-40B4-BE49-F238E27FC236}">
                    <a16:creationId xmlns:a16="http://schemas.microsoft.com/office/drawing/2014/main" id="{54186415-CAF6-CB3A-4912-D267DF8B9A97}"/>
                  </a:ext>
                </a:extLst>
              </p:cNvPr>
              <p:cNvSpPr/>
              <p:nvPr/>
            </p:nvSpPr>
            <p:spPr>
              <a:xfrm>
                <a:off x="8673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5" name="Freeform: Shape 1354">
                <a:extLst>
                  <a:ext uri="{FF2B5EF4-FFF2-40B4-BE49-F238E27FC236}">
                    <a16:creationId xmlns:a16="http://schemas.microsoft.com/office/drawing/2014/main" id="{7CF2D2E6-29C8-418A-AED1-92B274F43117}"/>
                  </a:ext>
                </a:extLst>
              </p:cNvPr>
              <p:cNvSpPr/>
              <p:nvPr/>
            </p:nvSpPr>
            <p:spPr>
              <a:xfrm>
                <a:off x="98334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6" name="Freeform: Shape 1355">
                <a:extLst>
                  <a:ext uri="{FF2B5EF4-FFF2-40B4-BE49-F238E27FC236}">
                    <a16:creationId xmlns:a16="http://schemas.microsoft.com/office/drawing/2014/main" id="{938D18DF-9B6F-8E67-5EF0-BFA8DB6375E2}"/>
                  </a:ext>
                </a:extLst>
              </p:cNvPr>
              <p:cNvSpPr/>
              <p:nvPr/>
            </p:nvSpPr>
            <p:spPr>
              <a:xfrm>
                <a:off x="10993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7" name="Freeform: Shape 1356">
                <a:extLst>
                  <a:ext uri="{FF2B5EF4-FFF2-40B4-BE49-F238E27FC236}">
                    <a16:creationId xmlns:a16="http://schemas.microsoft.com/office/drawing/2014/main" id="{0CE6E7E4-9AA1-7A50-97B2-27308CB7E736}"/>
                  </a:ext>
                </a:extLst>
              </p:cNvPr>
              <p:cNvSpPr/>
              <p:nvPr/>
            </p:nvSpPr>
            <p:spPr>
              <a:xfrm>
                <a:off x="121541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8" name="Freeform: Shape 1357">
                <a:extLst>
                  <a:ext uri="{FF2B5EF4-FFF2-40B4-BE49-F238E27FC236}">
                    <a16:creationId xmlns:a16="http://schemas.microsoft.com/office/drawing/2014/main" id="{7378A69E-9E96-9FD1-20F5-FB6C6C601EF6}"/>
                  </a:ext>
                </a:extLst>
              </p:cNvPr>
              <p:cNvSpPr/>
              <p:nvPr/>
            </p:nvSpPr>
            <p:spPr>
              <a:xfrm>
                <a:off x="13314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9" name="Freeform: Shape 1358">
                <a:extLst>
                  <a:ext uri="{FF2B5EF4-FFF2-40B4-BE49-F238E27FC236}">
                    <a16:creationId xmlns:a16="http://schemas.microsoft.com/office/drawing/2014/main" id="{428860AC-F37D-3C05-9ABE-9C81CE196A22}"/>
                  </a:ext>
                </a:extLst>
              </p:cNvPr>
              <p:cNvSpPr/>
              <p:nvPr/>
            </p:nvSpPr>
            <p:spPr>
              <a:xfrm>
                <a:off x="144748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0" name="Freeform: Shape 1359">
                <a:extLst>
                  <a:ext uri="{FF2B5EF4-FFF2-40B4-BE49-F238E27FC236}">
                    <a16:creationId xmlns:a16="http://schemas.microsoft.com/office/drawing/2014/main" id="{64C7EF78-BE3D-2ACD-9828-4F7E4689A319}"/>
                  </a:ext>
                </a:extLst>
              </p:cNvPr>
              <p:cNvSpPr/>
              <p:nvPr/>
            </p:nvSpPr>
            <p:spPr>
              <a:xfrm>
                <a:off x="15634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1" name="Freeform: Shape 1360">
                <a:extLst>
                  <a:ext uri="{FF2B5EF4-FFF2-40B4-BE49-F238E27FC236}">
                    <a16:creationId xmlns:a16="http://schemas.microsoft.com/office/drawing/2014/main" id="{6C1E701D-5A78-A7E9-B9FF-7B0E916F5A77}"/>
                  </a:ext>
                </a:extLst>
              </p:cNvPr>
              <p:cNvSpPr/>
              <p:nvPr/>
            </p:nvSpPr>
            <p:spPr>
              <a:xfrm>
                <a:off x="16795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2" name="Freeform: Shape 1361">
                <a:extLst>
                  <a:ext uri="{FF2B5EF4-FFF2-40B4-BE49-F238E27FC236}">
                    <a16:creationId xmlns:a16="http://schemas.microsoft.com/office/drawing/2014/main" id="{BE5F8F3B-F763-46F7-8A9E-DD93CCD264C1}"/>
                  </a:ext>
                </a:extLst>
              </p:cNvPr>
              <p:cNvSpPr/>
              <p:nvPr/>
            </p:nvSpPr>
            <p:spPr>
              <a:xfrm>
                <a:off x="17955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3" name="Freeform: Shape 1362">
                <a:extLst>
                  <a:ext uri="{FF2B5EF4-FFF2-40B4-BE49-F238E27FC236}">
                    <a16:creationId xmlns:a16="http://schemas.microsoft.com/office/drawing/2014/main" id="{94480CEC-4594-D03A-9E93-C9EE209546A8}"/>
                  </a:ext>
                </a:extLst>
              </p:cNvPr>
              <p:cNvSpPr/>
              <p:nvPr/>
            </p:nvSpPr>
            <p:spPr>
              <a:xfrm>
                <a:off x="191159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4" name="Freeform: Shape 1363">
                <a:extLst>
                  <a:ext uri="{FF2B5EF4-FFF2-40B4-BE49-F238E27FC236}">
                    <a16:creationId xmlns:a16="http://schemas.microsoft.com/office/drawing/2014/main" id="{AC1E2AF7-1F41-058A-9F01-C918FA535C77}"/>
                  </a:ext>
                </a:extLst>
              </p:cNvPr>
              <p:cNvSpPr/>
              <p:nvPr/>
            </p:nvSpPr>
            <p:spPr>
              <a:xfrm>
                <a:off x="20276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5" name="Freeform: Shape 1364">
                <a:extLst>
                  <a:ext uri="{FF2B5EF4-FFF2-40B4-BE49-F238E27FC236}">
                    <a16:creationId xmlns:a16="http://schemas.microsoft.com/office/drawing/2014/main" id="{6BE4293E-C323-F463-8F6F-A2F42AD251E2}"/>
                  </a:ext>
                </a:extLst>
              </p:cNvPr>
              <p:cNvSpPr/>
              <p:nvPr/>
            </p:nvSpPr>
            <p:spPr>
              <a:xfrm>
                <a:off x="21436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6" name="Freeform: Shape 1365">
                <a:extLst>
                  <a:ext uri="{FF2B5EF4-FFF2-40B4-BE49-F238E27FC236}">
                    <a16:creationId xmlns:a16="http://schemas.microsoft.com/office/drawing/2014/main" id="{040F70DF-9D31-1292-3201-C9B01C2B2C9E}"/>
                  </a:ext>
                </a:extLst>
              </p:cNvPr>
              <p:cNvSpPr/>
              <p:nvPr/>
            </p:nvSpPr>
            <p:spPr>
              <a:xfrm>
                <a:off x="225968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7" name="Freeform: Shape 1366">
                <a:extLst>
                  <a:ext uri="{FF2B5EF4-FFF2-40B4-BE49-F238E27FC236}">
                    <a16:creationId xmlns:a16="http://schemas.microsoft.com/office/drawing/2014/main" id="{526B37B1-F314-926B-BAEE-011C1ADA9821}"/>
                  </a:ext>
                </a:extLst>
              </p:cNvPr>
              <p:cNvSpPr/>
              <p:nvPr/>
            </p:nvSpPr>
            <p:spPr>
              <a:xfrm>
                <a:off x="237571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8" name="Freeform: Shape 1367">
                <a:extLst>
                  <a:ext uri="{FF2B5EF4-FFF2-40B4-BE49-F238E27FC236}">
                    <a16:creationId xmlns:a16="http://schemas.microsoft.com/office/drawing/2014/main" id="{6BEC2D3F-3859-84A9-76B8-BFA0ADB0E684}"/>
                  </a:ext>
                </a:extLst>
              </p:cNvPr>
              <p:cNvSpPr/>
              <p:nvPr/>
            </p:nvSpPr>
            <p:spPr>
              <a:xfrm>
                <a:off x="24917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9" name="Freeform: Shape 1368">
                <a:extLst>
                  <a:ext uri="{FF2B5EF4-FFF2-40B4-BE49-F238E27FC236}">
                    <a16:creationId xmlns:a16="http://schemas.microsoft.com/office/drawing/2014/main" id="{E98B97C2-6F3E-2833-3EA6-DBE86605214E}"/>
                  </a:ext>
                </a:extLst>
              </p:cNvPr>
              <p:cNvSpPr/>
              <p:nvPr/>
            </p:nvSpPr>
            <p:spPr>
              <a:xfrm>
                <a:off x="26077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0" name="Freeform: Shape 1369">
                <a:extLst>
                  <a:ext uri="{FF2B5EF4-FFF2-40B4-BE49-F238E27FC236}">
                    <a16:creationId xmlns:a16="http://schemas.microsoft.com/office/drawing/2014/main" id="{27E8EFC2-F137-5883-763C-17D6C1D11323}"/>
                  </a:ext>
                </a:extLst>
              </p:cNvPr>
              <p:cNvSpPr/>
              <p:nvPr/>
            </p:nvSpPr>
            <p:spPr>
              <a:xfrm>
                <a:off x="272379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1" name="Freeform: Shape 1370">
                <a:extLst>
                  <a:ext uri="{FF2B5EF4-FFF2-40B4-BE49-F238E27FC236}">
                    <a16:creationId xmlns:a16="http://schemas.microsoft.com/office/drawing/2014/main" id="{77C19DBF-C72C-9549-BA39-D46E2E305158}"/>
                  </a:ext>
                </a:extLst>
              </p:cNvPr>
              <p:cNvSpPr/>
              <p:nvPr/>
            </p:nvSpPr>
            <p:spPr>
              <a:xfrm>
                <a:off x="28398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2" name="Freeform: Shape 1371">
                <a:extLst>
                  <a:ext uri="{FF2B5EF4-FFF2-40B4-BE49-F238E27FC236}">
                    <a16:creationId xmlns:a16="http://schemas.microsoft.com/office/drawing/2014/main" id="{FF837B44-A9D5-088A-FF07-DA4776A919DB}"/>
                  </a:ext>
                </a:extLst>
              </p:cNvPr>
              <p:cNvSpPr/>
              <p:nvPr/>
            </p:nvSpPr>
            <p:spPr>
              <a:xfrm>
                <a:off x="29558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3" name="Freeform: Shape 1372">
                <a:extLst>
                  <a:ext uri="{FF2B5EF4-FFF2-40B4-BE49-F238E27FC236}">
                    <a16:creationId xmlns:a16="http://schemas.microsoft.com/office/drawing/2014/main" id="{4B4708D6-590A-4FFC-D899-1E1E89DDD156}"/>
                  </a:ext>
                </a:extLst>
              </p:cNvPr>
              <p:cNvSpPr/>
              <p:nvPr/>
            </p:nvSpPr>
            <p:spPr>
              <a:xfrm>
                <a:off x="307189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4" name="Freeform: Shape 1373">
                <a:extLst>
                  <a:ext uri="{FF2B5EF4-FFF2-40B4-BE49-F238E27FC236}">
                    <a16:creationId xmlns:a16="http://schemas.microsoft.com/office/drawing/2014/main" id="{0A7AD745-BB55-7B05-713C-CCC0E5CBB4D7}"/>
                  </a:ext>
                </a:extLst>
              </p:cNvPr>
              <p:cNvSpPr/>
              <p:nvPr/>
            </p:nvSpPr>
            <p:spPr>
              <a:xfrm>
                <a:off x="318791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5" name="Freeform: Shape 1374">
                <a:extLst>
                  <a:ext uri="{FF2B5EF4-FFF2-40B4-BE49-F238E27FC236}">
                    <a16:creationId xmlns:a16="http://schemas.microsoft.com/office/drawing/2014/main" id="{8F905376-8D19-950F-163B-7EE1BBAA011D}"/>
                  </a:ext>
                </a:extLst>
              </p:cNvPr>
              <p:cNvSpPr/>
              <p:nvPr/>
            </p:nvSpPr>
            <p:spPr>
              <a:xfrm>
                <a:off x="33039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6" name="Freeform: Shape 1375">
                <a:extLst>
                  <a:ext uri="{FF2B5EF4-FFF2-40B4-BE49-F238E27FC236}">
                    <a16:creationId xmlns:a16="http://schemas.microsoft.com/office/drawing/2014/main" id="{65FE4F22-E376-0176-B62E-E020A27F2F86}"/>
                  </a:ext>
                </a:extLst>
              </p:cNvPr>
              <p:cNvSpPr/>
              <p:nvPr/>
            </p:nvSpPr>
            <p:spPr>
              <a:xfrm>
                <a:off x="341997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7" name="Freeform: Shape 1376">
                <a:extLst>
                  <a:ext uri="{FF2B5EF4-FFF2-40B4-BE49-F238E27FC236}">
                    <a16:creationId xmlns:a16="http://schemas.microsoft.com/office/drawing/2014/main" id="{58B0A3EA-C42E-F2BD-4C49-9CC38B150BCF}"/>
                  </a:ext>
                </a:extLst>
              </p:cNvPr>
              <p:cNvSpPr/>
              <p:nvPr/>
            </p:nvSpPr>
            <p:spPr>
              <a:xfrm>
                <a:off x="35360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8" name="Freeform: Shape 1377">
                <a:extLst>
                  <a:ext uri="{FF2B5EF4-FFF2-40B4-BE49-F238E27FC236}">
                    <a16:creationId xmlns:a16="http://schemas.microsoft.com/office/drawing/2014/main" id="{31572DCA-98F6-4166-A7BC-7B7BF68FBFB4}"/>
                  </a:ext>
                </a:extLst>
              </p:cNvPr>
              <p:cNvSpPr/>
              <p:nvPr/>
            </p:nvSpPr>
            <p:spPr>
              <a:xfrm>
                <a:off x="36520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9" name="Freeform: Shape 1378">
                <a:extLst>
                  <a:ext uri="{FF2B5EF4-FFF2-40B4-BE49-F238E27FC236}">
                    <a16:creationId xmlns:a16="http://schemas.microsoft.com/office/drawing/2014/main" id="{BBC054BA-87D5-DAC3-678B-D6E37FBFD19C}"/>
                  </a:ext>
                </a:extLst>
              </p:cNvPr>
              <p:cNvSpPr/>
              <p:nvPr/>
            </p:nvSpPr>
            <p:spPr>
              <a:xfrm>
                <a:off x="37680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0" name="Freeform: Shape 1379">
                <a:extLst>
                  <a:ext uri="{FF2B5EF4-FFF2-40B4-BE49-F238E27FC236}">
                    <a16:creationId xmlns:a16="http://schemas.microsoft.com/office/drawing/2014/main" id="{929261D4-80CB-DD25-4598-2EBBED362EE0}"/>
                  </a:ext>
                </a:extLst>
              </p:cNvPr>
              <p:cNvSpPr/>
              <p:nvPr/>
            </p:nvSpPr>
            <p:spPr>
              <a:xfrm>
                <a:off x="38840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1" name="Freeform: Shape 1380">
                <a:extLst>
                  <a:ext uri="{FF2B5EF4-FFF2-40B4-BE49-F238E27FC236}">
                    <a16:creationId xmlns:a16="http://schemas.microsoft.com/office/drawing/2014/main" id="{59CA1C2A-93BC-05E6-9B78-BC6DD8C25F08}"/>
                  </a:ext>
                </a:extLst>
              </p:cNvPr>
              <p:cNvSpPr/>
              <p:nvPr/>
            </p:nvSpPr>
            <p:spPr>
              <a:xfrm>
                <a:off x="400012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2" name="Freeform: Shape 1381">
                <a:extLst>
                  <a:ext uri="{FF2B5EF4-FFF2-40B4-BE49-F238E27FC236}">
                    <a16:creationId xmlns:a16="http://schemas.microsoft.com/office/drawing/2014/main" id="{0F1F8437-E45F-5E6D-963F-EE2674D9DA2D}"/>
                  </a:ext>
                </a:extLst>
              </p:cNvPr>
              <p:cNvSpPr/>
              <p:nvPr/>
            </p:nvSpPr>
            <p:spPr>
              <a:xfrm>
                <a:off x="41161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3" name="Freeform: Shape 1382">
                <a:extLst>
                  <a:ext uri="{FF2B5EF4-FFF2-40B4-BE49-F238E27FC236}">
                    <a16:creationId xmlns:a16="http://schemas.microsoft.com/office/drawing/2014/main" id="{550E9B44-083A-EA26-8C1F-C56BCFEEEF6E}"/>
                  </a:ext>
                </a:extLst>
              </p:cNvPr>
              <p:cNvSpPr/>
              <p:nvPr/>
            </p:nvSpPr>
            <p:spPr>
              <a:xfrm>
                <a:off x="42321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4" name="Freeform: Shape 1383">
                <a:extLst>
                  <a:ext uri="{FF2B5EF4-FFF2-40B4-BE49-F238E27FC236}">
                    <a16:creationId xmlns:a16="http://schemas.microsoft.com/office/drawing/2014/main" id="{55A9AD38-D383-A3FB-0101-FC79B43BE4F5}"/>
                  </a:ext>
                </a:extLst>
              </p:cNvPr>
              <p:cNvSpPr/>
              <p:nvPr/>
            </p:nvSpPr>
            <p:spPr>
              <a:xfrm>
                <a:off x="43482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5" name="Freeform: Shape 1384">
                <a:extLst>
                  <a:ext uri="{FF2B5EF4-FFF2-40B4-BE49-F238E27FC236}">
                    <a16:creationId xmlns:a16="http://schemas.microsoft.com/office/drawing/2014/main" id="{AFEEE6AE-9158-4AFF-D9EB-A4D184D34FC2}"/>
                  </a:ext>
                </a:extLst>
              </p:cNvPr>
              <p:cNvSpPr/>
              <p:nvPr/>
            </p:nvSpPr>
            <p:spPr>
              <a:xfrm>
                <a:off x="446424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6" name="Freeform: Shape 1385">
                <a:extLst>
                  <a:ext uri="{FF2B5EF4-FFF2-40B4-BE49-F238E27FC236}">
                    <a16:creationId xmlns:a16="http://schemas.microsoft.com/office/drawing/2014/main" id="{BE580306-83FC-D2EC-B836-307CFBF9B23F}"/>
                  </a:ext>
                </a:extLst>
              </p:cNvPr>
              <p:cNvSpPr/>
              <p:nvPr/>
            </p:nvSpPr>
            <p:spPr>
              <a:xfrm>
                <a:off x="458027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7" name="Freeform: Shape 1386">
                <a:extLst>
                  <a:ext uri="{FF2B5EF4-FFF2-40B4-BE49-F238E27FC236}">
                    <a16:creationId xmlns:a16="http://schemas.microsoft.com/office/drawing/2014/main" id="{AB3AD71B-F61D-0908-384D-D64665852254}"/>
                  </a:ext>
                </a:extLst>
              </p:cNvPr>
              <p:cNvSpPr/>
              <p:nvPr/>
            </p:nvSpPr>
            <p:spPr>
              <a:xfrm>
                <a:off x="5511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8" name="Freeform: Shape 1387">
                <a:extLst>
                  <a:ext uri="{FF2B5EF4-FFF2-40B4-BE49-F238E27FC236}">
                    <a16:creationId xmlns:a16="http://schemas.microsoft.com/office/drawing/2014/main" id="{3AD25606-1C93-A646-A310-337C815E6721}"/>
                  </a:ext>
                </a:extLst>
              </p:cNvPr>
              <p:cNvSpPr/>
              <p:nvPr/>
            </p:nvSpPr>
            <p:spPr>
              <a:xfrm>
                <a:off x="17115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9" name="Freeform: Shape 1388">
                <a:extLst>
                  <a:ext uri="{FF2B5EF4-FFF2-40B4-BE49-F238E27FC236}">
                    <a16:creationId xmlns:a16="http://schemas.microsoft.com/office/drawing/2014/main" id="{43A3AE98-A701-6A61-81BD-9D90EB4623DD}"/>
                  </a:ext>
                </a:extLst>
              </p:cNvPr>
              <p:cNvSpPr/>
              <p:nvPr/>
            </p:nvSpPr>
            <p:spPr>
              <a:xfrm>
                <a:off x="2871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0" name="Freeform: Shape 1389">
                <a:extLst>
                  <a:ext uri="{FF2B5EF4-FFF2-40B4-BE49-F238E27FC236}">
                    <a16:creationId xmlns:a16="http://schemas.microsoft.com/office/drawing/2014/main" id="{0AEDF481-F4CB-3FC4-0A3D-C9FADCE68DDB}"/>
                  </a:ext>
                </a:extLst>
              </p:cNvPr>
              <p:cNvSpPr/>
              <p:nvPr/>
            </p:nvSpPr>
            <p:spPr>
              <a:xfrm>
                <a:off x="40320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1" name="Freeform: Shape 1390">
                <a:extLst>
                  <a:ext uri="{FF2B5EF4-FFF2-40B4-BE49-F238E27FC236}">
                    <a16:creationId xmlns:a16="http://schemas.microsoft.com/office/drawing/2014/main" id="{D5FE5321-B265-7180-AE45-3A285B366405}"/>
                  </a:ext>
                </a:extLst>
              </p:cNvPr>
              <p:cNvSpPr/>
              <p:nvPr/>
            </p:nvSpPr>
            <p:spPr>
              <a:xfrm>
                <a:off x="51923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2" name="Freeform: Shape 1391">
                <a:extLst>
                  <a:ext uri="{FF2B5EF4-FFF2-40B4-BE49-F238E27FC236}">
                    <a16:creationId xmlns:a16="http://schemas.microsoft.com/office/drawing/2014/main" id="{06712E09-5CC2-3CB8-9A72-3B30EDE6E7F9}"/>
                  </a:ext>
                </a:extLst>
              </p:cNvPr>
              <p:cNvSpPr/>
              <p:nvPr/>
            </p:nvSpPr>
            <p:spPr>
              <a:xfrm>
                <a:off x="63526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3" name="Freeform: Shape 1392">
                <a:extLst>
                  <a:ext uri="{FF2B5EF4-FFF2-40B4-BE49-F238E27FC236}">
                    <a16:creationId xmlns:a16="http://schemas.microsoft.com/office/drawing/2014/main" id="{752E0CE6-3543-2DF3-9827-2BD46136D10F}"/>
                  </a:ext>
                </a:extLst>
              </p:cNvPr>
              <p:cNvSpPr/>
              <p:nvPr/>
            </p:nvSpPr>
            <p:spPr>
              <a:xfrm>
                <a:off x="7512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4" name="Freeform: Shape 1393">
                <a:extLst>
                  <a:ext uri="{FF2B5EF4-FFF2-40B4-BE49-F238E27FC236}">
                    <a16:creationId xmlns:a16="http://schemas.microsoft.com/office/drawing/2014/main" id="{6B8D877A-B812-C686-34D2-F4E91E54BB0A}"/>
                  </a:ext>
                </a:extLst>
              </p:cNvPr>
              <p:cNvSpPr/>
              <p:nvPr/>
            </p:nvSpPr>
            <p:spPr>
              <a:xfrm>
                <a:off x="8673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5" name="Freeform: Shape 1394">
                <a:extLst>
                  <a:ext uri="{FF2B5EF4-FFF2-40B4-BE49-F238E27FC236}">
                    <a16:creationId xmlns:a16="http://schemas.microsoft.com/office/drawing/2014/main" id="{7B1C6C0D-CE11-402D-CC68-F0AEDCAEF226}"/>
                  </a:ext>
                </a:extLst>
              </p:cNvPr>
              <p:cNvSpPr/>
              <p:nvPr/>
            </p:nvSpPr>
            <p:spPr>
              <a:xfrm>
                <a:off x="98334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6" name="Freeform: Shape 1395">
                <a:extLst>
                  <a:ext uri="{FF2B5EF4-FFF2-40B4-BE49-F238E27FC236}">
                    <a16:creationId xmlns:a16="http://schemas.microsoft.com/office/drawing/2014/main" id="{CC95045B-6DFC-4B28-9059-E20BC5167684}"/>
                  </a:ext>
                </a:extLst>
              </p:cNvPr>
              <p:cNvSpPr/>
              <p:nvPr/>
            </p:nvSpPr>
            <p:spPr>
              <a:xfrm>
                <a:off x="10993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7" name="Freeform: Shape 1396">
                <a:extLst>
                  <a:ext uri="{FF2B5EF4-FFF2-40B4-BE49-F238E27FC236}">
                    <a16:creationId xmlns:a16="http://schemas.microsoft.com/office/drawing/2014/main" id="{68611F28-D4C6-5A16-CDD6-45D50C51B209}"/>
                  </a:ext>
                </a:extLst>
              </p:cNvPr>
              <p:cNvSpPr/>
              <p:nvPr/>
            </p:nvSpPr>
            <p:spPr>
              <a:xfrm>
                <a:off x="121541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8" name="Freeform: Shape 1397">
                <a:extLst>
                  <a:ext uri="{FF2B5EF4-FFF2-40B4-BE49-F238E27FC236}">
                    <a16:creationId xmlns:a16="http://schemas.microsoft.com/office/drawing/2014/main" id="{72CF0EF7-F2F5-1878-ED81-51E02D233560}"/>
                  </a:ext>
                </a:extLst>
              </p:cNvPr>
              <p:cNvSpPr/>
              <p:nvPr/>
            </p:nvSpPr>
            <p:spPr>
              <a:xfrm>
                <a:off x="13314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9" name="Freeform: Shape 1398">
                <a:extLst>
                  <a:ext uri="{FF2B5EF4-FFF2-40B4-BE49-F238E27FC236}">
                    <a16:creationId xmlns:a16="http://schemas.microsoft.com/office/drawing/2014/main" id="{FF7FB8AB-67FC-E8FE-955B-E1A12A041E79}"/>
                  </a:ext>
                </a:extLst>
              </p:cNvPr>
              <p:cNvSpPr/>
              <p:nvPr/>
            </p:nvSpPr>
            <p:spPr>
              <a:xfrm>
                <a:off x="144748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0" name="Freeform: Shape 1399">
                <a:extLst>
                  <a:ext uri="{FF2B5EF4-FFF2-40B4-BE49-F238E27FC236}">
                    <a16:creationId xmlns:a16="http://schemas.microsoft.com/office/drawing/2014/main" id="{15087EDC-A253-D7CC-82E6-DDB86CAC7169}"/>
                  </a:ext>
                </a:extLst>
              </p:cNvPr>
              <p:cNvSpPr/>
              <p:nvPr/>
            </p:nvSpPr>
            <p:spPr>
              <a:xfrm>
                <a:off x="15634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1" name="Freeform: Shape 1400">
                <a:extLst>
                  <a:ext uri="{FF2B5EF4-FFF2-40B4-BE49-F238E27FC236}">
                    <a16:creationId xmlns:a16="http://schemas.microsoft.com/office/drawing/2014/main" id="{A2485AB6-26F6-8E87-0D26-EFC399DDA9DF}"/>
                  </a:ext>
                </a:extLst>
              </p:cNvPr>
              <p:cNvSpPr/>
              <p:nvPr/>
            </p:nvSpPr>
            <p:spPr>
              <a:xfrm>
                <a:off x="16795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2" name="Freeform: Shape 1401">
                <a:extLst>
                  <a:ext uri="{FF2B5EF4-FFF2-40B4-BE49-F238E27FC236}">
                    <a16:creationId xmlns:a16="http://schemas.microsoft.com/office/drawing/2014/main" id="{1E51A01B-C4FE-63D9-EC64-BFDFFA7C21E8}"/>
                  </a:ext>
                </a:extLst>
              </p:cNvPr>
              <p:cNvSpPr/>
              <p:nvPr/>
            </p:nvSpPr>
            <p:spPr>
              <a:xfrm>
                <a:off x="17955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1702A391-511C-6C30-9A65-57CC05DE495B}"/>
                  </a:ext>
                </a:extLst>
              </p:cNvPr>
              <p:cNvSpPr/>
              <p:nvPr/>
            </p:nvSpPr>
            <p:spPr>
              <a:xfrm>
                <a:off x="191159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4" name="Freeform: Shape 1403">
                <a:extLst>
                  <a:ext uri="{FF2B5EF4-FFF2-40B4-BE49-F238E27FC236}">
                    <a16:creationId xmlns:a16="http://schemas.microsoft.com/office/drawing/2014/main" id="{490336FB-4605-E4AC-261C-8F5FA885D950}"/>
                  </a:ext>
                </a:extLst>
              </p:cNvPr>
              <p:cNvSpPr/>
              <p:nvPr/>
            </p:nvSpPr>
            <p:spPr>
              <a:xfrm>
                <a:off x="20276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5" name="Freeform: Shape 1404">
                <a:extLst>
                  <a:ext uri="{FF2B5EF4-FFF2-40B4-BE49-F238E27FC236}">
                    <a16:creationId xmlns:a16="http://schemas.microsoft.com/office/drawing/2014/main" id="{1FFD32D5-A5B6-1565-110B-418440598FD4}"/>
                  </a:ext>
                </a:extLst>
              </p:cNvPr>
              <p:cNvSpPr/>
              <p:nvPr/>
            </p:nvSpPr>
            <p:spPr>
              <a:xfrm>
                <a:off x="21436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F1982C9F-B767-B559-CA5C-11805F779CDA}"/>
                  </a:ext>
                </a:extLst>
              </p:cNvPr>
              <p:cNvSpPr/>
              <p:nvPr/>
            </p:nvSpPr>
            <p:spPr>
              <a:xfrm>
                <a:off x="225968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13538A8F-641A-B52D-C688-4A683C854C9F}"/>
                  </a:ext>
                </a:extLst>
              </p:cNvPr>
              <p:cNvSpPr/>
              <p:nvPr/>
            </p:nvSpPr>
            <p:spPr>
              <a:xfrm>
                <a:off x="237571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8" name="Freeform: Shape 1407">
                <a:extLst>
                  <a:ext uri="{FF2B5EF4-FFF2-40B4-BE49-F238E27FC236}">
                    <a16:creationId xmlns:a16="http://schemas.microsoft.com/office/drawing/2014/main" id="{AA540B4B-14E7-E126-8A0D-7A28C38FC39A}"/>
                  </a:ext>
                </a:extLst>
              </p:cNvPr>
              <p:cNvSpPr/>
              <p:nvPr/>
            </p:nvSpPr>
            <p:spPr>
              <a:xfrm>
                <a:off x="24917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9" name="Freeform: Shape 1408">
                <a:extLst>
                  <a:ext uri="{FF2B5EF4-FFF2-40B4-BE49-F238E27FC236}">
                    <a16:creationId xmlns:a16="http://schemas.microsoft.com/office/drawing/2014/main" id="{B71BEF54-EFF1-CAB9-1AC1-B1692C5B959E}"/>
                  </a:ext>
                </a:extLst>
              </p:cNvPr>
              <p:cNvSpPr/>
              <p:nvPr/>
            </p:nvSpPr>
            <p:spPr>
              <a:xfrm>
                <a:off x="26077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0" name="Freeform: Shape 1409">
                <a:extLst>
                  <a:ext uri="{FF2B5EF4-FFF2-40B4-BE49-F238E27FC236}">
                    <a16:creationId xmlns:a16="http://schemas.microsoft.com/office/drawing/2014/main" id="{88F85F89-B1C9-0E0A-237F-2D956EE438B2}"/>
                  </a:ext>
                </a:extLst>
              </p:cNvPr>
              <p:cNvSpPr/>
              <p:nvPr/>
            </p:nvSpPr>
            <p:spPr>
              <a:xfrm>
                <a:off x="272379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1" name="Freeform: Shape 1410">
                <a:extLst>
                  <a:ext uri="{FF2B5EF4-FFF2-40B4-BE49-F238E27FC236}">
                    <a16:creationId xmlns:a16="http://schemas.microsoft.com/office/drawing/2014/main" id="{7309E4D8-E7BC-4227-3725-A55C94BBE672}"/>
                  </a:ext>
                </a:extLst>
              </p:cNvPr>
              <p:cNvSpPr/>
              <p:nvPr/>
            </p:nvSpPr>
            <p:spPr>
              <a:xfrm>
                <a:off x="28398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2" name="Freeform: Shape 1411">
                <a:extLst>
                  <a:ext uri="{FF2B5EF4-FFF2-40B4-BE49-F238E27FC236}">
                    <a16:creationId xmlns:a16="http://schemas.microsoft.com/office/drawing/2014/main" id="{50E594F8-A04F-8D3F-68A3-512FD545080E}"/>
                  </a:ext>
                </a:extLst>
              </p:cNvPr>
              <p:cNvSpPr/>
              <p:nvPr/>
            </p:nvSpPr>
            <p:spPr>
              <a:xfrm>
                <a:off x="29558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3" name="Freeform: Shape 1412">
                <a:extLst>
                  <a:ext uri="{FF2B5EF4-FFF2-40B4-BE49-F238E27FC236}">
                    <a16:creationId xmlns:a16="http://schemas.microsoft.com/office/drawing/2014/main" id="{DFFE4B17-0DA0-61D6-85D5-BCBA3338C999}"/>
                  </a:ext>
                </a:extLst>
              </p:cNvPr>
              <p:cNvSpPr/>
              <p:nvPr/>
            </p:nvSpPr>
            <p:spPr>
              <a:xfrm>
                <a:off x="307189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4" name="Freeform: Shape 1413">
                <a:extLst>
                  <a:ext uri="{FF2B5EF4-FFF2-40B4-BE49-F238E27FC236}">
                    <a16:creationId xmlns:a16="http://schemas.microsoft.com/office/drawing/2014/main" id="{656D3A03-E36D-DE21-2EBF-5EC17BE835E1}"/>
                  </a:ext>
                </a:extLst>
              </p:cNvPr>
              <p:cNvSpPr/>
              <p:nvPr/>
            </p:nvSpPr>
            <p:spPr>
              <a:xfrm>
                <a:off x="318791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5" name="Freeform: Shape 1414">
                <a:extLst>
                  <a:ext uri="{FF2B5EF4-FFF2-40B4-BE49-F238E27FC236}">
                    <a16:creationId xmlns:a16="http://schemas.microsoft.com/office/drawing/2014/main" id="{D459AFAF-82E1-CB62-5349-49A60CAD9AD6}"/>
                  </a:ext>
                </a:extLst>
              </p:cNvPr>
              <p:cNvSpPr/>
              <p:nvPr/>
            </p:nvSpPr>
            <p:spPr>
              <a:xfrm>
                <a:off x="33039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6" name="Freeform: Shape 1415">
                <a:extLst>
                  <a:ext uri="{FF2B5EF4-FFF2-40B4-BE49-F238E27FC236}">
                    <a16:creationId xmlns:a16="http://schemas.microsoft.com/office/drawing/2014/main" id="{32983DD7-5F62-D310-E097-F09C67C73EC0}"/>
                  </a:ext>
                </a:extLst>
              </p:cNvPr>
              <p:cNvSpPr/>
              <p:nvPr/>
            </p:nvSpPr>
            <p:spPr>
              <a:xfrm>
                <a:off x="341997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7" name="Freeform: Shape 1416">
                <a:extLst>
                  <a:ext uri="{FF2B5EF4-FFF2-40B4-BE49-F238E27FC236}">
                    <a16:creationId xmlns:a16="http://schemas.microsoft.com/office/drawing/2014/main" id="{5A180D28-690B-7C93-8E8A-CCF92182BC3D}"/>
                  </a:ext>
                </a:extLst>
              </p:cNvPr>
              <p:cNvSpPr/>
              <p:nvPr/>
            </p:nvSpPr>
            <p:spPr>
              <a:xfrm>
                <a:off x="35360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8" name="Freeform: Shape 1417">
                <a:extLst>
                  <a:ext uri="{FF2B5EF4-FFF2-40B4-BE49-F238E27FC236}">
                    <a16:creationId xmlns:a16="http://schemas.microsoft.com/office/drawing/2014/main" id="{16AE0405-E656-7D86-22C1-1214225AE225}"/>
                  </a:ext>
                </a:extLst>
              </p:cNvPr>
              <p:cNvSpPr/>
              <p:nvPr/>
            </p:nvSpPr>
            <p:spPr>
              <a:xfrm>
                <a:off x="36520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9" name="Freeform: Shape 1418">
                <a:extLst>
                  <a:ext uri="{FF2B5EF4-FFF2-40B4-BE49-F238E27FC236}">
                    <a16:creationId xmlns:a16="http://schemas.microsoft.com/office/drawing/2014/main" id="{15406574-6F16-B450-C1DC-04094DD7C042}"/>
                  </a:ext>
                </a:extLst>
              </p:cNvPr>
              <p:cNvSpPr/>
              <p:nvPr/>
            </p:nvSpPr>
            <p:spPr>
              <a:xfrm>
                <a:off x="37680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0" name="Freeform: Shape 1419">
                <a:extLst>
                  <a:ext uri="{FF2B5EF4-FFF2-40B4-BE49-F238E27FC236}">
                    <a16:creationId xmlns:a16="http://schemas.microsoft.com/office/drawing/2014/main" id="{3F8C9E4E-A7C5-BE90-3FB4-8619C3CAE9A0}"/>
                  </a:ext>
                </a:extLst>
              </p:cNvPr>
              <p:cNvSpPr/>
              <p:nvPr/>
            </p:nvSpPr>
            <p:spPr>
              <a:xfrm>
                <a:off x="38840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1" name="Freeform: Shape 1420">
                <a:extLst>
                  <a:ext uri="{FF2B5EF4-FFF2-40B4-BE49-F238E27FC236}">
                    <a16:creationId xmlns:a16="http://schemas.microsoft.com/office/drawing/2014/main" id="{E9A3EA71-7BDF-51D5-AE7E-22E9DDBC1FF2}"/>
                  </a:ext>
                </a:extLst>
              </p:cNvPr>
              <p:cNvSpPr/>
              <p:nvPr/>
            </p:nvSpPr>
            <p:spPr>
              <a:xfrm>
                <a:off x="400012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2" name="Freeform: Shape 1421">
                <a:extLst>
                  <a:ext uri="{FF2B5EF4-FFF2-40B4-BE49-F238E27FC236}">
                    <a16:creationId xmlns:a16="http://schemas.microsoft.com/office/drawing/2014/main" id="{E2FE97D7-A7EE-EDC4-9639-C380EB29DD61}"/>
                  </a:ext>
                </a:extLst>
              </p:cNvPr>
              <p:cNvSpPr/>
              <p:nvPr/>
            </p:nvSpPr>
            <p:spPr>
              <a:xfrm>
                <a:off x="41161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3" name="Freeform: Shape 1422">
                <a:extLst>
                  <a:ext uri="{FF2B5EF4-FFF2-40B4-BE49-F238E27FC236}">
                    <a16:creationId xmlns:a16="http://schemas.microsoft.com/office/drawing/2014/main" id="{1410041A-F628-649A-8BE5-81B0915F1E0D}"/>
                  </a:ext>
                </a:extLst>
              </p:cNvPr>
              <p:cNvSpPr/>
              <p:nvPr/>
            </p:nvSpPr>
            <p:spPr>
              <a:xfrm>
                <a:off x="42321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4" name="Freeform: Shape 1423">
                <a:extLst>
                  <a:ext uri="{FF2B5EF4-FFF2-40B4-BE49-F238E27FC236}">
                    <a16:creationId xmlns:a16="http://schemas.microsoft.com/office/drawing/2014/main" id="{85EEED5E-E314-A757-30DC-BF16A310D27B}"/>
                  </a:ext>
                </a:extLst>
              </p:cNvPr>
              <p:cNvSpPr/>
              <p:nvPr/>
            </p:nvSpPr>
            <p:spPr>
              <a:xfrm>
                <a:off x="43482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5" name="Freeform: Shape 1424">
                <a:extLst>
                  <a:ext uri="{FF2B5EF4-FFF2-40B4-BE49-F238E27FC236}">
                    <a16:creationId xmlns:a16="http://schemas.microsoft.com/office/drawing/2014/main" id="{F2CC361A-D6B2-DA46-9A66-C589D1A29290}"/>
                  </a:ext>
                </a:extLst>
              </p:cNvPr>
              <p:cNvSpPr/>
              <p:nvPr/>
            </p:nvSpPr>
            <p:spPr>
              <a:xfrm>
                <a:off x="446424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6" name="Freeform: Shape 1425">
                <a:extLst>
                  <a:ext uri="{FF2B5EF4-FFF2-40B4-BE49-F238E27FC236}">
                    <a16:creationId xmlns:a16="http://schemas.microsoft.com/office/drawing/2014/main" id="{7D84146D-B584-D4BF-5035-BC071B0305A7}"/>
                  </a:ext>
                </a:extLst>
              </p:cNvPr>
              <p:cNvSpPr/>
              <p:nvPr/>
            </p:nvSpPr>
            <p:spPr>
              <a:xfrm>
                <a:off x="458027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7" name="Freeform: Shape 1426">
                <a:extLst>
                  <a:ext uri="{FF2B5EF4-FFF2-40B4-BE49-F238E27FC236}">
                    <a16:creationId xmlns:a16="http://schemas.microsoft.com/office/drawing/2014/main" id="{6AD1E1DC-A58B-D91C-A00C-ABBF93CE04D9}"/>
                  </a:ext>
                </a:extLst>
              </p:cNvPr>
              <p:cNvSpPr/>
              <p:nvPr/>
            </p:nvSpPr>
            <p:spPr>
              <a:xfrm>
                <a:off x="5511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8" name="Freeform: Shape 1427">
                <a:extLst>
                  <a:ext uri="{FF2B5EF4-FFF2-40B4-BE49-F238E27FC236}">
                    <a16:creationId xmlns:a16="http://schemas.microsoft.com/office/drawing/2014/main" id="{DE09C5E7-F44F-9BB1-935C-2F1E542BF691}"/>
                  </a:ext>
                </a:extLst>
              </p:cNvPr>
              <p:cNvSpPr/>
              <p:nvPr/>
            </p:nvSpPr>
            <p:spPr>
              <a:xfrm>
                <a:off x="17115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9" name="Freeform: Shape 1428">
                <a:extLst>
                  <a:ext uri="{FF2B5EF4-FFF2-40B4-BE49-F238E27FC236}">
                    <a16:creationId xmlns:a16="http://schemas.microsoft.com/office/drawing/2014/main" id="{BCF35C77-C5F2-C66C-7A8E-07543085D83E}"/>
                  </a:ext>
                </a:extLst>
              </p:cNvPr>
              <p:cNvSpPr/>
              <p:nvPr/>
            </p:nvSpPr>
            <p:spPr>
              <a:xfrm>
                <a:off x="2871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0" name="Freeform: Shape 1429">
                <a:extLst>
                  <a:ext uri="{FF2B5EF4-FFF2-40B4-BE49-F238E27FC236}">
                    <a16:creationId xmlns:a16="http://schemas.microsoft.com/office/drawing/2014/main" id="{ADF7C4C7-16A5-3BAF-993A-14A3A34AA133}"/>
                  </a:ext>
                </a:extLst>
              </p:cNvPr>
              <p:cNvSpPr/>
              <p:nvPr/>
            </p:nvSpPr>
            <p:spPr>
              <a:xfrm>
                <a:off x="40320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1" name="Freeform: Shape 1430">
                <a:extLst>
                  <a:ext uri="{FF2B5EF4-FFF2-40B4-BE49-F238E27FC236}">
                    <a16:creationId xmlns:a16="http://schemas.microsoft.com/office/drawing/2014/main" id="{67B2B3FB-E3A2-D176-0D1C-5093295D7140}"/>
                  </a:ext>
                </a:extLst>
              </p:cNvPr>
              <p:cNvSpPr/>
              <p:nvPr/>
            </p:nvSpPr>
            <p:spPr>
              <a:xfrm>
                <a:off x="51923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2" name="Freeform: Shape 1431">
                <a:extLst>
                  <a:ext uri="{FF2B5EF4-FFF2-40B4-BE49-F238E27FC236}">
                    <a16:creationId xmlns:a16="http://schemas.microsoft.com/office/drawing/2014/main" id="{1049CB1C-9665-4443-DA57-03139D436B27}"/>
                  </a:ext>
                </a:extLst>
              </p:cNvPr>
              <p:cNvSpPr/>
              <p:nvPr/>
            </p:nvSpPr>
            <p:spPr>
              <a:xfrm>
                <a:off x="63526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3" name="Freeform: Shape 1432">
                <a:extLst>
                  <a:ext uri="{FF2B5EF4-FFF2-40B4-BE49-F238E27FC236}">
                    <a16:creationId xmlns:a16="http://schemas.microsoft.com/office/drawing/2014/main" id="{E041E3DB-C183-0E43-73B0-21D63F8F1064}"/>
                  </a:ext>
                </a:extLst>
              </p:cNvPr>
              <p:cNvSpPr/>
              <p:nvPr/>
            </p:nvSpPr>
            <p:spPr>
              <a:xfrm>
                <a:off x="7512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4" name="Freeform: Shape 1433">
                <a:extLst>
                  <a:ext uri="{FF2B5EF4-FFF2-40B4-BE49-F238E27FC236}">
                    <a16:creationId xmlns:a16="http://schemas.microsoft.com/office/drawing/2014/main" id="{A53F1E46-BD6F-244C-0B92-46B0AF222DD0}"/>
                  </a:ext>
                </a:extLst>
              </p:cNvPr>
              <p:cNvSpPr/>
              <p:nvPr/>
            </p:nvSpPr>
            <p:spPr>
              <a:xfrm>
                <a:off x="8673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5" name="Freeform: Shape 1434">
                <a:extLst>
                  <a:ext uri="{FF2B5EF4-FFF2-40B4-BE49-F238E27FC236}">
                    <a16:creationId xmlns:a16="http://schemas.microsoft.com/office/drawing/2014/main" id="{B8D74578-A3FE-BA6A-D03C-99667A31D7AB}"/>
                  </a:ext>
                </a:extLst>
              </p:cNvPr>
              <p:cNvSpPr/>
              <p:nvPr/>
            </p:nvSpPr>
            <p:spPr>
              <a:xfrm>
                <a:off x="98334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6" name="Freeform: Shape 1435">
                <a:extLst>
                  <a:ext uri="{FF2B5EF4-FFF2-40B4-BE49-F238E27FC236}">
                    <a16:creationId xmlns:a16="http://schemas.microsoft.com/office/drawing/2014/main" id="{45C71FC8-965B-5A87-8D93-F38AB962425F}"/>
                  </a:ext>
                </a:extLst>
              </p:cNvPr>
              <p:cNvSpPr/>
              <p:nvPr/>
            </p:nvSpPr>
            <p:spPr>
              <a:xfrm>
                <a:off x="10993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7" name="Freeform: Shape 1436">
                <a:extLst>
                  <a:ext uri="{FF2B5EF4-FFF2-40B4-BE49-F238E27FC236}">
                    <a16:creationId xmlns:a16="http://schemas.microsoft.com/office/drawing/2014/main" id="{A12BDFA8-4014-91BB-7B28-3AC41AB4AE4A}"/>
                  </a:ext>
                </a:extLst>
              </p:cNvPr>
              <p:cNvSpPr/>
              <p:nvPr/>
            </p:nvSpPr>
            <p:spPr>
              <a:xfrm>
                <a:off x="121541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8" name="Freeform: Shape 1437">
                <a:extLst>
                  <a:ext uri="{FF2B5EF4-FFF2-40B4-BE49-F238E27FC236}">
                    <a16:creationId xmlns:a16="http://schemas.microsoft.com/office/drawing/2014/main" id="{C168916B-2A3D-0019-F779-83E4D1F3364A}"/>
                  </a:ext>
                </a:extLst>
              </p:cNvPr>
              <p:cNvSpPr/>
              <p:nvPr/>
            </p:nvSpPr>
            <p:spPr>
              <a:xfrm>
                <a:off x="13314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9" name="Freeform: Shape 1438">
                <a:extLst>
                  <a:ext uri="{FF2B5EF4-FFF2-40B4-BE49-F238E27FC236}">
                    <a16:creationId xmlns:a16="http://schemas.microsoft.com/office/drawing/2014/main" id="{C7599AF6-D1D9-E9BE-90FE-2E72528EF7FF}"/>
                  </a:ext>
                </a:extLst>
              </p:cNvPr>
              <p:cNvSpPr/>
              <p:nvPr/>
            </p:nvSpPr>
            <p:spPr>
              <a:xfrm>
                <a:off x="144748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0" name="Freeform: Shape 1439">
                <a:extLst>
                  <a:ext uri="{FF2B5EF4-FFF2-40B4-BE49-F238E27FC236}">
                    <a16:creationId xmlns:a16="http://schemas.microsoft.com/office/drawing/2014/main" id="{19BD0711-030A-9A53-FE85-DA36C6A6EA21}"/>
                  </a:ext>
                </a:extLst>
              </p:cNvPr>
              <p:cNvSpPr/>
              <p:nvPr/>
            </p:nvSpPr>
            <p:spPr>
              <a:xfrm>
                <a:off x="15634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1" name="Freeform: Shape 1440">
                <a:extLst>
                  <a:ext uri="{FF2B5EF4-FFF2-40B4-BE49-F238E27FC236}">
                    <a16:creationId xmlns:a16="http://schemas.microsoft.com/office/drawing/2014/main" id="{688A5DBC-FF4D-C89C-A494-7CF9BC6D55AB}"/>
                  </a:ext>
                </a:extLst>
              </p:cNvPr>
              <p:cNvSpPr/>
              <p:nvPr/>
            </p:nvSpPr>
            <p:spPr>
              <a:xfrm>
                <a:off x="16795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2" name="Freeform: Shape 1441">
                <a:extLst>
                  <a:ext uri="{FF2B5EF4-FFF2-40B4-BE49-F238E27FC236}">
                    <a16:creationId xmlns:a16="http://schemas.microsoft.com/office/drawing/2014/main" id="{2CD46439-81D5-820B-F445-4A82E4D0E4CB}"/>
                  </a:ext>
                </a:extLst>
              </p:cNvPr>
              <p:cNvSpPr/>
              <p:nvPr/>
            </p:nvSpPr>
            <p:spPr>
              <a:xfrm>
                <a:off x="17955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3" name="Freeform: Shape 1442">
                <a:extLst>
                  <a:ext uri="{FF2B5EF4-FFF2-40B4-BE49-F238E27FC236}">
                    <a16:creationId xmlns:a16="http://schemas.microsoft.com/office/drawing/2014/main" id="{0EAAEF19-3C5E-CE4B-9145-FA0345E73C75}"/>
                  </a:ext>
                </a:extLst>
              </p:cNvPr>
              <p:cNvSpPr/>
              <p:nvPr/>
            </p:nvSpPr>
            <p:spPr>
              <a:xfrm>
                <a:off x="191159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4" name="Freeform: Shape 1443">
                <a:extLst>
                  <a:ext uri="{FF2B5EF4-FFF2-40B4-BE49-F238E27FC236}">
                    <a16:creationId xmlns:a16="http://schemas.microsoft.com/office/drawing/2014/main" id="{BF9D3908-EE9D-61A6-3142-F42BA73C63F1}"/>
                  </a:ext>
                </a:extLst>
              </p:cNvPr>
              <p:cNvSpPr/>
              <p:nvPr/>
            </p:nvSpPr>
            <p:spPr>
              <a:xfrm>
                <a:off x="20276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5" name="Freeform: Shape 1444">
                <a:extLst>
                  <a:ext uri="{FF2B5EF4-FFF2-40B4-BE49-F238E27FC236}">
                    <a16:creationId xmlns:a16="http://schemas.microsoft.com/office/drawing/2014/main" id="{392C4D59-55C6-BEE7-0002-8F9EFC4AAE4F}"/>
                  </a:ext>
                </a:extLst>
              </p:cNvPr>
              <p:cNvSpPr/>
              <p:nvPr/>
            </p:nvSpPr>
            <p:spPr>
              <a:xfrm>
                <a:off x="21436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6" name="Freeform: Shape 1445">
                <a:extLst>
                  <a:ext uri="{FF2B5EF4-FFF2-40B4-BE49-F238E27FC236}">
                    <a16:creationId xmlns:a16="http://schemas.microsoft.com/office/drawing/2014/main" id="{EB83B89A-20F5-2EA1-0633-1B9FBB26B9EE}"/>
                  </a:ext>
                </a:extLst>
              </p:cNvPr>
              <p:cNvSpPr/>
              <p:nvPr/>
            </p:nvSpPr>
            <p:spPr>
              <a:xfrm>
                <a:off x="225968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7" name="Freeform: Shape 1446">
                <a:extLst>
                  <a:ext uri="{FF2B5EF4-FFF2-40B4-BE49-F238E27FC236}">
                    <a16:creationId xmlns:a16="http://schemas.microsoft.com/office/drawing/2014/main" id="{4673026D-28B6-040E-7401-69CE6C6E43FF}"/>
                  </a:ext>
                </a:extLst>
              </p:cNvPr>
              <p:cNvSpPr/>
              <p:nvPr/>
            </p:nvSpPr>
            <p:spPr>
              <a:xfrm>
                <a:off x="237571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8" name="Freeform: Shape 1447">
                <a:extLst>
                  <a:ext uri="{FF2B5EF4-FFF2-40B4-BE49-F238E27FC236}">
                    <a16:creationId xmlns:a16="http://schemas.microsoft.com/office/drawing/2014/main" id="{ADC4015C-1600-BFE6-2DE8-12338D1339B7}"/>
                  </a:ext>
                </a:extLst>
              </p:cNvPr>
              <p:cNvSpPr/>
              <p:nvPr/>
            </p:nvSpPr>
            <p:spPr>
              <a:xfrm>
                <a:off x="24917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9" name="Freeform: Shape 1448">
                <a:extLst>
                  <a:ext uri="{FF2B5EF4-FFF2-40B4-BE49-F238E27FC236}">
                    <a16:creationId xmlns:a16="http://schemas.microsoft.com/office/drawing/2014/main" id="{BFCB2665-49CE-C3E2-1DC5-EE09F9483820}"/>
                  </a:ext>
                </a:extLst>
              </p:cNvPr>
              <p:cNvSpPr/>
              <p:nvPr/>
            </p:nvSpPr>
            <p:spPr>
              <a:xfrm>
                <a:off x="26077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0" name="Freeform: Shape 1449">
                <a:extLst>
                  <a:ext uri="{FF2B5EF4-FFF2-40B4-BE49-F238E27FC236}">
                    <a16:creationId xmlns:a16="http://schemas.microsoft.com/office/drawing/2014/main" id="{7DB1577F-FA2E-33E1-23D7-48F200BE0743}"/>
                  </a:ext>
                </a:extLst>
              </p:cNvPr>
              <p:cNvSpPr/>
              <p:nvPr/>
            </p:nvSpPr>
            <p:spPr>
              <a:xfrm>
                <a:off x="272379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1" name="Freeform: Shape 1450">
                <a:extLst>
                  <a:ext uri="{FF2B5EF4-FFF2-40B4-BE49-F238E27FC236}">
                    <a16:creationId xmlns:a16="http://schemas.microsoft.com/office/drawing/2014/main" id="{0C50965E-CD6E-8C99-005A-E22E04183A5F}"/>
                  </a:ext>
                </a:extLst>
              </p:cNvPr>
              <p:cNvSpPr/>
              <p:nvPr/>
            </p:nvSpPr>
            <p:spPr>
              <a:xfrm>
                <a:off x="28398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2" name="Freeform: Shape 1451">
                <a:extLst>
                  <a:ext uri="{FF2B5EF4-FFF2-40B4-BE49-F238E27FC236}">
                    <a16:creationId xmlns:a16="http://schemas.microsoft.com/office/drawing/2014/main" id="{7F1A7E27-034B-6FC1-1F1B-F6209A987F06}"/>
                  </a:ext>
                </a:extLst>
              </p:cNvPr>
              <p:cNvSpPr/>
              <p:nvPr/>
            </p:nvSpPr>
            <p:spPr>
              <a:xfrm>
                <a:off x="29558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3" name="Freeform: Shape 1452">
                <a:extLst>
                  <a:ext uri="{FF2B5EF4-FFF2-40B4-BE49-F238E27FC236}">
                    <a16:creationId xmlns:a16="http://schemas.microsoft.com/office/drawing/2014/main" id="{50DC8056-9EB0-9B7F-EE5A-2833F8E82A2C}"/>
                  </a:ext>
                </a:extLst>
              </p:cNvPr>
              <p:cNvSpPr/>
              <p:nvPr/>
            </p:nvSpPr>
            <p:spPr>
              <a:xfrm>
                <a:off x="307189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4" name="Freeform: Shape 1453">
                <a:extLst>
                  <a:ext uri="{FF2B5EF4-FFF2-40B4-BE49-F238E27FC236}">
                    <a16:creationId xmlns:a16="http://schemas.microsoft.com/office/drawing/2014/main" id="{3DAD81F0-8069-8128-D0AC-B0E632D99024}"/>
                  </a:ext>
                </a:extLst>
              </p:cNvPr>
              <p:cNvSpPr/>
              <p:nvPr/>
            </p:nvSpPr>
            <p:spPr>
              <a:xfrm>
                <a:off x="318791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5" name="Freeform: Shape 1454">
                <a:extLst>
                  <a:ext uri="{FF2B5EF4-FFF2-40B4-BE49-F238E27FC236}">
                    <a16:creationId xmlns:a16="http://schemas.microsoft.com/office/drawing/2014/main" id="{71130028-6996-8A07-EE30-6C8AFA34D08D}"/>
                  </a:ext>
                </a:extLst>
              </p:cNvPr>
              <p:cNvSpPr/>
              <p:nvPr/>
            </p:nvSpPr>
            <p:spPr>
              <a:xfrm>
                <a:off x="33039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6" name="Freeform: Shape 1455">
                <a:extLst>
                  <a:ext uri="{FF2B5EF4-FFF2-40B4-BE49-F238E27FC236}">
                    <a16:creationId xmlns:a16="http://schemas.microsoft.com/office/drawing/2014/main" id="{72009C89-50D8-D8E5-5D4E-2D4B9F4C119A}"/>
                  </a:ext>
                </a:extLst>
              </p:cNvPr>
              <p:cNvSpPr/>
              <p:nvPr/>
            </p:nvSpPr>
            <p:spPr>
              <a:xfrm>
                <a:off x="341997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7" name="Freeform: Shape 1456">
                <a:extLst>
                  <a:ext uri="{FF2B5EF4-FFF2-40B4-BE49-F238E27FC236}">
                    <a16:creationId xmlns:a16="http://schemas.microsoft.com/office/drawing/2014/main" id="{03101B81-63A4-AFBC-3EFF-EC17C4DEEB65}"/>
                  </a:ext>
                </a:extLst>
              </p:cNvPr>
              <p:cNvSpPr/>
              <p:nvPr/>
            </p:nvSpPr>
            <p:spPr>
              <a:xfrm>
                <a:off x="35360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8" name="Freeform: Shape 1457">
                <a:extLst>
                  <a:ext uri="{FF2B5EF4-FFF2-40B4-BE49-F238E27FC236}">
                    <a16:creationId xmlns:a16="http://schemas.microsoft.com/office/drawing/2014/main" id="{D7AF46AB-3C40-8A8B-DEAD-63D47F5868D6}"/>
                  </a:ext>
                </a:extLst>
              </p:cNvPr>
              <p:cNvSpPr/>
              <p:nvPr/>
            </p:nvSpPr>
            <p:spPr>
              <a:xfrm>
                <a:off x="36520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9" name="Freeform: Shape 1458">
                <a:extLst>
                  <a:ext uri="{FF2B5EF4-FFF2-40B4-BE49-F238E27FC236}">
                    <a16:creationId xmlns:a16="http://schemas.microsoft.com/office/drawing/2014/main" id="{8C3E5D6B-1739-0BD6-F7D2-4C351317C92C}"/>
                  </a:ext>
                </a:extLst>
              </p:cNvPr>
              <p:cNvSpPr/>
              <p:nvPr/>
            </p:nvSpPr>
            <p:spPr>
              <a:xfrm>
                <a:off x="37680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0" name="Freeform: Shape 1459">
                <a:extLst>
                  <a:ext uri="{FF2B5EF4-FFF2-40B4-BE49-F238E27FC236}">
                    <a16:creationId xmlns:a16="http://schemas.microsoft.com/office/drawing/2014/main" id="{4C6AD6A9-BE45-2699-6852-1EFA67BCB09B}"/>
                  </a:ext>
                </a:extLst>
              </p:cNvPr>
              <p:cNvSpPr/>
              <p:nvPr/>
            </p:nvSpPr>
            <p:spPr>
              <a:xfrm>
                <a:off x="38840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1" name="Freeform: Shape 1460">
                <a:extLst>
                  <a:ext uri="{FF2B5EF4-FFF2-40B4-BE49-F238E27FC236}">
                    <a16:creationId xmlns:a16="http://schemas.microsoft.com/office/drawing/2014/main" id="{908D2528-EF5C-B93B-CF69-67F6200023CE}"/>
                  </a:ext>
                </a:extLst>
              </p:cNvPr>
              <p:cNvSpPr/>
              <p:nvPr/>
            </p:nvSpPr>
            <p:spPr>
              <a:xfrm>
                <a:off x="400012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2" name="Freeform: Shape 1461">
                <a:extLst>
                  <a:ext uri="{FF2B5EF4-FFF2-40B4-BE49-F238E27FC236}">
                    <a16:creationId xmlns:a16="http://schemas.microsoft.com/office/drawing/2014/main" id="{DC10044A-6D20-AB27-AD1E-33F3A5EBDD50}"/>
                  </a:ext>
                </a:extLst>
              </p:cNvPr>
              <p:cNvSpPr/>
              <p:nvPr/>
            </p:nvSpPr>
            <p:spPr>
              <a:xfrm>
                <a:off x="41161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3" name="Freeform: Shape 1462">
                <a:extLst>
                  <a:ext uri="{FF2B5EF4-FFF2-40B4-BE49-F238E27FC236}">
                    <a16:creationId xmlns:a16="http://schemas.microsoft.com/office/drawing/2014/main" id="{F5C48892-A831-97FF-B94C-82D8AD80D175}"/>
                  </a:ext>
                </a:extLst>
              </p:cNvPr>
              <p:cNvSpPr/>
              <p:nvPr/>
            </p:nvSpPr>
            <p:spPr>
              <a:xfrm>
                <a:off x="42321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4" name="Freeform: Shape 1463">
                <a:extLst>
                  <a:ext uri="{FF2B5EF4-FFF2-40B4-BE49-F238E27FC236}">
                    <a16:creationId xmlns:a16="http://schemas.microsoft.com/office/drawing/2014/main" id="{EC42C673-9EE2-375C-9757-BACB8F7AEEFE}"/>
                  </a:ext>
                </a:extLst>
              </p:cNvPr>
              <p:cNvSpPr/>
              <p:nvPr/>
            </p:nvSpPr>
            <p:spPr>
              <a:xfrm>
                <a:off x="43482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5" name="Freeform: Shape 1464">
                <a:extLst>
                  <a:ext uri="{FF2B5EF4-FFF2-40B4-BE49-F238E27FC236}">
                    <a16:creationId xmlns:a16="http://schemas.microsoft.com/office/drawing/2014/main" id="{FE7A34E9-F03B-88F2-7D49-3E73D9016F48}"/>
                  </a:ext>
                </a:extLst>
              </p:cNvPr>
              <p:cNvSpPr/>
              <p:nvPr/>
            </p:nvSpPr>
            <p:spPr>
              <a:xfrm>
                <a:off x="446424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6" name="Freeform: Shape 1465">
                <a:extLst>
                  <a:ext uri="{FF2B5EF4-FFF2-40B4-BE49-F238E27FC236}">
                    <a16:creationId xmlns:a16="http://schemas.microsoft.com/office/drawing/2014/main" id="{5B2218DD-C13D-A976-BA5D-42C8F66254B4}"/>
                  </a:ext>
                </a:extLst>
              </p:cNvPr>
              <p:cNvSpPr/>
              <p:nvPr/>
            </p:nvSpPr>
            <p:spPr>
              <a:xfrm>
                <a:off x="458027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7" name="Freeform: Shape 1466">
                <a:extLst>
                  <a:ext uri="{FF2B5EF4-FFF2-40B4-BE49-F238E27FC236}">
                    <a16:creationId xmlns:a16="http://schemas.microsoft.com/office/drawing/2014/main" id="{A869062A-F03A-ED90-EB5E-66BB6CF81EB6}"/>
                  </a:ext>
                </a:extLst>
              </p:cNvPr>
              <p:cNvSpPr/>
              <p:nvPr/>
            </p:nvSpPr>
            <p:spPr>
              <a:xfrm>
                <a:off x="5511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8" name="Freeform: Shape 1467">
                <a:extLst>
                  <a:ext uri="{FF2B5EF4-FFF2-40B4-BE49-F238E27FC236}">
                    <a16:creationId xmlns:a16="http://schemas.microsoft.com/office/drawing/2014/main" id="{0C2E1D62-4A97-040B-8D42-ABFCEAFA0BEB}"/>
                  </a:ext>
                </a:extLst>
              </p:cNvPr>
              <p:cNvSpPr/>
              <p:nvPr/>
            </p:nvSpPr>
            <p:spPr>
              <a:xfrm>
                <a:off x="17115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9" name="Freeform: Shape 1468">
                <a:extLst>
                  <a:ext uri="{FF2B5EF4-FFF2-40B4-BE49-F238E27FC236}">
                    <a16:creationId xmlns:a16="http://schemas.microsoft.com/office/drawing/2014/main" id="{EFCDBF3D-F164-01DB-4217-6303832E6999}"/>
                  </a:ext>
                </a:extLst>
              </p:cNvPr>
              <p:cNvSpPr/>
              <p:nvPr/>
            </p:nvSpPr>
            <p:spPr>
              <a:xfrm>
                <a:off x="2871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0" name="Freeform: Shape 1469">
                <a:extLst>
                  <a:ext uri="{FF2B5EF4-FFF2-40B4-BE49-F238E27FC236}">
                    <a16:creationId xmlns:a16="http://schemas.microsoft.com/office/drawing/2014/main" id="{4F3976C7-2C93-0439-E42D-9DAEAC65DD44}"/>
                  </a:ext>
                </a:extLst>
              </p:cNvPr>
              <p:cNvSpPr/>
              <p:nvPr/>
            </p:nvSpPr>
            <p:spPr>
              <a:xfrm>
                <a:off x="40320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1" name="Freeform: Shape 1470">
                <a:extLst>
                  <a:ext uri="{FF2B5EF4-FFF2-40B4-BE49-F238E27FC236}">
                    <a16:creationId xmlns:a16="http://schemas.microsoft.com/office/drawing/2014/main" id="{7EF54D21-AF68-05D2-53C5-8AF68A0A8594}"/>
                  </a:ext>
                </a:extLst>
              </p:cNvPr>
              <p:cNvSpPr/>
              <p:nvPr/>
            </p:nvSpPr>
            <p:spPr>
              <a:xfrm>
                <a:off x="51923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2" name="Freeform: Shape 1471">
                <a:extLst>
                  <a:ext uri="{FF2B5EF4-FFF2-40B4-BE49-F238E27FC236}">
                    <a16:creationId xmlns:a16="http://schemas.microsoft.com/office/drawing/2014/main" id="{888FF9DA-90C2-7559-EE7A-EDE7FBD7E876}"/>
                  </a:ext>
                </a:extLst>
              </p:cNvPr>
              <p:cNvSpPr/>
              <p:nvPr/>
            </p:nvSpPr>
            <p:spPr>
              <a:xfrm>
                <a:off x="63526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3" name="Freeform: Shape 1472">
                <a:extLst>
                  <a:ext uri="{FF2B5EF4-FFF2-40B4-BE49-F238E27FC236}">
                    <a16:creationId xmlns:a16="http://schemas.microsoft.com/office/drawing/2014/main" id="{75C071DC-1A24-A218-E27B-C167C0A2E3E9}"/>
                  </a:ext>
                </a:extLst>
              </p:cNvPr>
              <p:cNvSpPr/>
              <p:nvPr/>
            </p:nvSpPr>
            <p:spPr>
              <a:xfrm>
                <a:off x="7512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4" name="Freeform: Shape 1473">
                <a:extLst>
                  <a:ext uri="{FF2B5EF4-FFF2-40B4-BE49-F238E27FC236}">
                    <a16:creationId xmlns:a16="http://schemas.microsoft.com/office/drawing/2014/main" id="{0A30B930-1CF3-853D-873C-A1FEC7D8862E}"/>
                  </a:ext>
                </a:extLst>
              </p:cNvPr>
              <p:cNvSpPr/>
              <p:nvPr/>
            </p:nvSpPr>
            <p:spPr>
              <a:xfrm>
                <a:off x="8673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5" name="Freeform: Shape 1474">
                <a:extLst>
                  <a:ext uri="{FF2B5EF4-FFF2-40B4-BE49-F238E27FC236}">
                    <a16:creationId xmlns:a16="http://schemas.microsoft.com/office/drawing/2014/main" id="{60A786BF-FEB6-C1F4-69BC-0175754D9B50}"/>
                  </a:ext>
                </a:extLst>
              </p:cNvPr>
              <p:cNvSpPr/>
              <p:nvPr/>
            </p:nvSpPr>
            <p:spPr>
              <a:xfrm>
                <a:off x="98334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6" name="Freeform: Shape 1475">
                <a:extLst>
                  <a:ext uri="{FF2B5EF4-FFF2-40B4-BE49-F238E27FC236}">
                    <a16:creationId xmlns:a16="http://schemas.microsoft.com/office/drawing/2014/main" id="{252D5745-050C-89FE-DA7A-9362941C7818}"/>
                  </a:ext>
                </a:extLst>
              </p:cNvPr>
              <p:cNvSpPr/>
              <p:nvPr/>
            </p:nvSpPr>
            <p:spPr>
              <a:xfrm>
                <a:off x="10993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7" name="Freeform: Shape 1476">
                <a:extLst>
                  <a:ext uri="{FF2B5EF4-FFF2-40B4-BE49-F238E27FC236}">
                    <a16:creationId xmlns:a16="http://schemas.microsoft.com/office/drawing/2014/main" id="{6B6D03FE-AFCA-A5E2-CEEF-B45D06616748}"/>
                  </a:ext>
                </a:extLst>
              </p:cNvPr>
              <p:cNvSpPr/>
              <p:nvPr/>
            </p:nvSpPr>
            <p:spPr>
              <a:xfrm>
                <a:off x="121541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8" name="Freeform: Shape 1477">
                <a:extLst>
                  <a:ext uri="{FF2B5EF4-FFF2-40B4-BE49-F238E27FC236}">
                    <a16:creationId xmlns:a16="http://schemas.microsoft.com/office/drawing/2014/main" id="{C6087F34-443A-308A-351D-1758DC8D7272}"/>
                  </a:ext>
                </a:extLst>
              </p:cNvPr>
              <p:cNvSpPr/>
              <p:nvPr/>
            </p:nvSpPr>
            <p:spPr>
              <a:xfrm>
                <a:off x="13314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9" name="Freeform: Shape 1478">
                <a:extLst>
                  <a:ext uri="{FF2B5EF4-FFF2-40B4-BE49-F238E27FC236}">
                    <a16:creationId xmlns:a16="http://schemas.microsoft.com/office/drawing/2014/main" id="{F1FA0338-4F6C-1D95-56F7-D7BA04637C5B}"/>
                  </a:ext>
                </a:extLst>
              </p:cNvPr>
              <p:cNvSpPr/>
              <p:nvPr/>
            </p:nvSpPr>
            <p:spPr>
              <a:xfrm>
                <a:off x="144748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0" name="Freeform: Shape 1479">
                <a:extLst>
                  <a:ext uri="{FF2B5EF4-FFF2-40B4-BE49-F238E27FC236}">
                    <a16:creationId xmlns:a16="http://schemas.microsoft.com/office/drawing/2014/main" id="{74230F4C-1218-6DDF-69D0-D099239B8C8F}"/>
                  </a:ext>
                </a:extLst>
              </p:cNvPr>
              <p:cNvSpPr/>
              <p:nvPr/>
            </p:nvSpPr>
            <p:spPr>
              <a:xfrm>
                <a:off x="15634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1" name="Freeform: Shape 1480">
                <a:extLst>
                  <a:ext uri="{FF2B5EF4-FFF2-40B4-BE49-F238E27FC236}">
                    <a16:creationId xmlns:a16="http://schemas.microsoft.com/office/drawing/2014/main" id="{EB1BEAB8-6F22-E6A2-1A5E-A001BC306DD5}"/>
                  </a:ext>
                </a:extLst>
              </p:cNvPr>
              <p:cNvSpPr/>
              <p:nvPr/>
            </p:nvSpPr>
            <p:spPr>
              <a:xfrm>
                <a:off x="16795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2" name="Freeform: Shape 1481">
                <a:extLst>
                  <a:ext uri="{FF2B5EF4-FFF2-40B4-BE49-F238E27FC236}">
                    <a16:creationId xmlns:a16="http://schemas.microsoft.com/office/drawing/2014/main" id="{2C8E605E-E7E7-A533-15E9-1413E120A6A8}"/>
                  </a:ext>
                </a:extLst>
              </p:cNvPr>
              <p:cNvSpPr/>
              <p:nvPr/>
            </p:nvSpPr>
            <p:spPr>
              <a:xfrm>
                <a:off x="17955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3" name="Freeform: Shape 1482">
                <a:extLst>
                  <a:ext uri="{FF2B5EF4-FFF2-40B4-BE49-F238E27FC236}">
                    <a16:creationId xmlns:a16="http://schemas.microsoft.com/office/drawing/2014/main" id="{FA587DD6-603B-87F8-302B-BAB624412AD1}"/>
                  </a:ext>
                </a:extLst>
              </p:cNvPr>
              <p:cNvSpPr/>
              <p:nvPr/>
            </p:nvSpPr>
            <p:spPr>
              <a:xfrm>
                <a:off x="191159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4" name="Freeform: Shape 1483">
                <a:extLst>
                  <a:ext uri="{FF2B5EF4-FFF2-40B4-BE49-F238E27FC236}">
                    <a16:creationId xmlns:a16="http://schemas.microsoft.com/office/drawing/2014/main" id="{E591A1F8-8607-C2E1-C1AE-1E534E718EC8}"/>
                  </a:ext>
                </a:extLst>
              </p:cNvPr>
              <p:cNvSpPr/>
              <p:nvPr/>
            </p:nvSpPr>
            <p:spPr>
              <a:xfrm>
                <a:off x="20276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5" name="Freeform: Shape 1484">
                <a:extLst>
                  <a:ext uri="{FF2B5EF4-FFF2-40B4-BE49-F238E27FC236}">
                    <a16:creationId xmlns:a16="http://schemas.microsoft.com/office/drawing/2014/main" id="{90A1742E-DD28-0C73-D98C-5488203756C5}"/>
                  </a:ext>
                </a:extLst>
              </p:cNvPr>
              <p:cNvSpPr/>
              <p:nvPr/>
            </p:nvSpPr>
            <p:spPr>
              <a:xfrm>
                <a:off x="21436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6" name="Freeform: Shape 1485">
                <a:extLst>
                  <a:ext uri="{FF2B5EF4-FFF2-40B4-BE49-F238E27FC236}">
                    <a16:creationId xmlns:a16="http://schemas.microsoft.com/office/drawing/2014/main" id="{3C13A873-F27D-8F3C-FDDA-6E1D90F24EAF}"/>
                  </a:ext>
                </a:extLst>
              </p:cNvPr>
              <p:cNvSpPr/>
              <p:nvPr/>
            </p:nvSpPr>
            <p:spPr>
              <a:xfrm>
                <a:off x="225968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7" name="Freeform: Shape 1486">
                <a:extLst>
                  <a:ext uri="{FF2B5EF4-FFF2-40B4-BE49-F238E27FC236}">
                    <a16:creationId xmlns:a16="http://schemas.microsoft.com/office/drawing/2014/main" id="{48D2375E-6A1F-9703-DB8C-E3A0737545F7}"/>
                  </a:ext>
                </a:extLst>
              </p:cNvPr>
              <p:cNvSpPr/>
              <p:nvPr/>
            </p:nvSpPr>
            <p:spPr>
              <a:xfrm>
                <a:off x="237571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8" name="Freeform: Shape 1487">
                <a:extLst>
                  <a:ext uri="{FF2B5EF4-FFF2-40B4-BE49-F238E27FC236}">
                    <a16:creationId xmlns:a16="http://schemas.microsoft.com/office/drawing/2014/main" id="{4C0571BB-14ED-4082-5695-B5210DFC046F}"/>
                  </a:ext>
                </a:extLst>
              </p:cNvPr>
              <p:cNvSpPr/>
              <p:nvPr/>
            </p:nvSpPr>
            <p:spPr>
              <a:xfrm>
                <a:off x="24917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9" name="Freeform: Shape 1488">
                <a:extLst>
                  <a:ext uri="{FF2B5EF4-FFF2-40B4-BE49-F238E27FC236}">
                    <a16:creationId xmlns:a16="http://schemas.microsoft.com/office/drawing/2014/main" id="{E908FD94-C278-8BF2-BA86-226FDE34DE7D}"/>
                  </a:ext>
                </a:extLst>
              </p:cNvPr>
              <p:cNvSpPr/>
              <p:nvPr/>
            </p:nvSpPr>
            <p:spPr>
              <a:xfrm>
                <a:off x="26077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0" name="Freeform: Shape 1489">
                <a:extLst>
                  <a:ext uri="{FF2B5EF4-FFF2-40B4-BE49-F238E27FC236}">
                    <a16:creationId xmlns:a16="http://schemas.microsoft.com/office/drawing/2014/main" id="{82197811-A77C-4185-6D8C-AA7B0F7FCD2B}"/>
                  </a:ext>
                </a:extLst>
              </p:cNvPr>
              <p:cNvSpPr/>
              <p:nvPr/>
            </p:nvSpPr>
            <p:spPr>
              <a:xfrm>
                <a:off x="272379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1" name="Freeform: Shape 1490">
                <a:extLst>
                  <a:ext uri="{FF2B5EF4-FFF2-40B4-BE49-F238E27FC236}">
                    <a16:creationId xmlns:a16="http://schemas.microsoft.com/office/drawing/2014/main" id="{02B584DF-D738-027F-04A3-8BDE4DBDA3E5}"/>
                  </a:ext>
                </a:extLst>
              </p:cNvPr>
              <p:cNvSpPr/>
              <p:nvPr/>
            </p:nvSpPr>
            <p:spPr>
              <a:xfrm>
                <a:off x="28398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2" name="Freeform: Shape 1491">
                <a:extLst>
                  <a:ext uri="{FF2B5EF4-FFF2-40B4-BE49-F238E27FC236}">
                    <a16:creationId xmlns:a16="http://schemas.microsoft.com/office/drawing/2014/main" id="{46436A89-F339-48C4-0CAC-ADBC58AD16B2}"/>
                  </a:ext>
                </a:extLst>
              </p:cNvPr>
              <p:cNvSpPr/>
              <p:nvPr/>
            </p:nvSpPr>
            <p:spPr>
              <a:xfrm>
                <a:off x="29558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3" name="Freeform: Shape 1492">
                <a:extLst>
                  <a:ext uri="{FF2B5EF4-FFF2-40B4-BE49-F238E27FC236}">
                    <a16:creationId xmlns:a16="http://schemas.microsoft.com/office/drawing/2014/main" id="{BE38A839-B612-0F34-36DA-998F6A812EC6}"/>
                  </a:ext>
                </a:extLst>
              </p:cNvPr>
              <p:cNvSpPr/>
              <p:nvPr/>
            </p:nvSpPr>
            <p:spPr>
              <a:xfrm>
                <a:off x="307189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4" name="Freeform: Shape 1493">
                <a:extLst>
                  <a:ext uri="{FF2B5EF4-FFF2-40B4-BE49-F238E27FC236}">
                    <a16:creationId xmlns:a16="http://schemas.microsoft.com/office/drawing/2014/main" id="{38173240-C6CF-83BE-DF77-8B1BDDE3FE8F}"/>
                  </a:ext>
                </a:extLst>
              </p:cNvPr>
              <p:cNvSpPr/>
              <p:nvPr/>
            </p:nvSpPr>
            <p:spPr>
              <a:xfrm>
                <a:off x="318791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5" name="Freeform: Shape 1494">
                <a:extLst>
                  <a:ext uri="{FF2B5EF4-FFF2-40B4-BE49-F238E27FC236}">
                    <a16:creationId xmlns:a16="http://schemas.microsoft.com/office/drawing/2014/main" id="{29B0A844-B7A0-1EBE-19CD-0AA8FBB49AC4}"/>
                  </a:ext>
                </a:extLst>
              </p:cNvPr>
              <p:cNvSpPr/>
              <p:nvPr/>
            </p:nvSpPr>
            <p:spPr>
              <a:xfrm>
                <a:off x="33039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6" name="Freeform: Shape 1495">
                <a:extLst>
                  <a:ext uri="{FF2B5EF4-FFF2-40B4-BE49-F238E27FC236}">
                    <a16:creationId xmlns:a16="http://schemas.microsoft.com/office/drawing/2014/main" id="{038FFC9A-BA9A-DC55-CE9E-CBF41DF5D4D7}"/>
                  </a:ext>
                </a:extLst>
              </p:cNvPr>
              <p:cNvSpPr/>
              <p:nvPr/>
            </p:nvSpPr>
            <p:spPr>
              <a:xfrm>
                <a:off x="341997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7" name="Freeform: Shape 1496">
                <a:extLst>
                  <a:ext uri="{FF2B5EF4-FFF2-40B4-BE49-F238E27FC236}">
                    <a16:creationId xmlns:a16="http://schemas.microsoft.com/office/drawing/2014/main" id="{E0A17305-60D8-E498-5CD7-C9957949A940}"/>
                  </a:ext>
                </a:extLst>
              </p:cNvPr>
              <p:cNvSpPr/>
              <p:nvPr/>
            </p:nvSpPr>
            <p:spPr>
              <a:xfrm>
                <a:off x="35360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8" name="Freeform: Shape 1497">
                <a:extLst>
                  <a:ext uri="{FF2B5EF4-FFF2-40B4-BE49-F238E27FC236}">
                    <a16:creationId xmlns:a16="http://schemas.microsoft.com/office/drawing/2014/main" id="{F97A83EE-F6F0-F7C8-E453-21E6001AEE0A}"/>
                  </a:ext>
                </a:extLst>
              </p:cNvPr>
              <p:cNvSpPr/>
              <p:nvPr/>
            </p:nvSpPr>
            <p:spPr>
              <a:xfrm>
                <a:off x="36520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9" name="Freeform: Shape 1498">
                <a:extLst>
                  <a:ext uri="{FF2B5EF4-FFF2-40B4-BE49-F238E27FC236}">
                    <a16:creationId xmlns:a16="http://schemas.microsoft.com/office/drawing/2014/main" id="{385CD63A-85AB-BF01-0F79-3CDF5CA0ACCF}"/>
                  </a:ext>
                </a:extLst>
              </p:cNvPr>
              <p:cNvSpPr/>
              <p:nvPr/>
            </p:nvSpPr>
            <p:spPr>
              <a:xfrm>
                <a:off x="37680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0" name="Freeform: Shape 1499">
                <a:extLst>
                  <a:ext uri="{FF2B5EF4-FFF2-40B4-BE49-F238E27FC236}">
                    <a16:creationId xmlns:a16="http://schemas.microsoft.com/office/drawing/2014/main" id="{45A38502-2274-D4E8-9A96-687A05C775CC}"/>
                  </a:ext>
                </a:extLst>
              </p:cNvPr>
              <p:cNvSpPr/>
              <p:nvPr/>
            </p:nvSpPr>
            <p:spPr>
              <a:xfrm>
                <a:off x="38840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1" name="Freeform: Shape 1500">
                <a:extLst>
                  <a:ext uri="{FF2B5EF4-FFF2-40B4-BE49-F238E27FC236}">
                    <a16:creationId xmlns:a16="http://schemas.microsoft.com/office/drawing/2014/main" id="{FF463DAE-A709-9426-DFE4-BBD9F666B3DC}"/>
                  </a:ext>
                </a:extLst>
              </p:cNvPr>
              <p:cNvSpPr/>
              <p:nvPr/>
            </p:nvSpPr>
            <p:spPr>
              <a:xfrm>
                <a:off x="400012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2" name="Freeform: Shape 1501">
                <a:extLst>
                  <a:ext uri="{FF2B5EF4-FFF2-40B4-BE49-F238E27FC236}">
                    <a16:creationId xmlns:a16="http://schemas.microsoft.com/office/drawing/2014/main" id="{29184C85-6252-2977-3046-1F79468016FB}"/>
                  </a:ext>
                </a:extLst>
              </p:cNvPr>
              <p:cNvSpPr/>
              <p:nvPr/>
            </p:nvSpPr>
            <p:spPr>
              <a:xfrm>
                <a:off x="41161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3" name="Freeform: Shape 1502">
                <a:extLst>
                  <a:ext uri="{FF2B5EF4-FFF2-40B4-BE49-F238E27FC236}">
                    <a16:creationId xmlns:a16="http://schemas.microsoft.com/office/drawing/2014/main" id="{FCBBC164-D9D7-79F5-E608-C4F67EDBB6BC}"/>
                  </a:ext>
                </a:extLst>
              </p:cNvPr>
              <p:cNvSpPr/>
              <p:nvPr/>
            </p:nvSpPr>
            <p:spPr>
              <a:xfrm>
                <a:off x="42321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4" name="Freeform: Shape 1503">
                <a:extLst>
                  <a:ext uri="{FF2B5EF4-FFF2-40B4-BE49-F238E27FC236}">
                    <a16:creationId xmlns:a16="http://schemas.microsoft.com/office/drawing/2014/main" id="{971FF056-08D1-D891-0323-1CF6AAB69F42}"/>
                  </a:ext>
                </a:extLst>
              </p:cNvPr>
              <p:cNvSpPr/>
              <p:nvPr/>
            </p:nvSpPr>
            <p:spPr>
              <a:xfrm>
                <a:off x="43482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5" name="Freeform: Shape 1504">
                <a:extLst>
                  <a:ext uri="{FF2B5EF4-FFF2-40B4-BE49-F238E27FC236}">
                    <a16:creationId xmlns:a16="http://schemas.microsoft.com/office/drawing/2014/main" id="{619C6B78-B62C-2B02-7DFC-6045E11BC5E5}"/>
                  </a:ext>
                </a:extLst>
              </p:cNvPr>
              <p:cNvSpPr/>
              <p:nvPr/>
            </p:nvSpPr>
            <p:spPr>
              <a:xfrm>
                <a:off x="446424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6" name="Freeform: Shape 1505">
                <a:extLst>
                  <a:ext uri="{FF2B5EF4-FFF2-40B4-BE49-F238E27FC236}">
                    <a16:creationId xmlns:a16="http://schemas.microsoft.com/office/drawing/2014/main" id="{E4EF81D5-F653-A359-BE3E-4DBBF6E54D7A}"/>
                  </a:ext>
                </a:extLst>
              </p:cNvPr>
              <p:cNvSpPr/>
              <p:nvPr/>
            </p:nvSpPr>
            <p:spPr>
              <a:xfrm>
                <a:off x="458027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0" name="Freeform: Shape 2949">
                <a:extLst>
                  <a:ext uri="{FF2B5EF4-FFF2-40B4-BE49-F238E27FC236}">
                    <a16:creationId xmlns:a16="http://schemas.microsoft.com/office/drawing/2014/main" id="{41CB3B05-5945-736F-F3EA-B897467FD14E}"/>
                  </a:ext>
                </a:extLst>
              </p:cNvPr>
              <p:cNvSpPr/>
              <p:nvPr/>
            </p:nvSpPr>
            <p:spPr>
              <a:xfrm>
                <a:off x="5511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1" name="Freeform: Shape 2950">
                <a:extLst>
                  <a:ext uri="{FF2B5EF4-FFF2-40B4-BE49-F238E27FC236}">
                    <a16:creationId xmlns:a16="http://schemas.microsoft.com/office/drawing/2014/main" id="{5D258847-9D11-1770-85B5-2EDA95BBA242}"/>
                  </a:ext>
                </a:extLst>
              </p:cNvPr>
              <p:cNvSpPr/>
              <p:nvPr/>
            </p:nvSpPr>
            <p:spPr>
              <a:xfrm>
                <a:off x="17115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2" name="Freeform: Shape 2951">
                <a:extLst>
                  <a:ext uri="{FF2B5EF4-FFF2-40B4-BE49-F238E27FC236}">
                    <a16:creationId xmlns:a16="http://schemas.microsoft.com/office/drawing/2014/main" id="{85BA15EA-1225-2B2C-E21C-BEBFDAC6919B}"/>
                  </a:ext>
                </a:extLst>
              </p:cNvPr>
              <p:cNvSpPr/>
              <p:nvPr/>
            </p:nvSpPr>
            <p:spPr>
              <a:xfrm>
                <a:off x="2871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3" name="Freeform: Shape 2952">
                <a:extLst>
                  <a:ext uri="{FF2B5EF4-FFF2-40B4-BE49-F238E27FC236}">
                    <a16:creationId xmlns:a16="http://schemas.microsoft.com/office/drawing/2014/main" id="{A6F8256D-8840-0CF1-8CAA-85929F1D9051}"/>
                  </a:ext>
                </a:extLst>
              </p:cNvPr>
              <p:cNvSpPr/>
              <p:nvPr/>
            </p:nvSpPr>
            <p:spPr>
              <a:xfrm>
                <a:off x="40320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4" name="Freeform: Shape 2953">
                <a:extLst>
                  <a:ext uri="{FF2B5EF4-FFF2-40B4-BE49-F238E27FC236}">
                    <a16:creationId xmlns:a16="http://schemas.microsoft.com/office/drawing/2014/main" id="{CCD0A070-297B-F1BF-D74F-B0A8CF2147F5}"/>
                  </a:ext>
                </a:extLst>
              </p:cNvPr>
              <p:cNvSpPr/>
              <p:nvPr/>
            </p:nvSpPr>
            <p:spPr>
              <a:xfrm>
                <a:off x="51923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5" name="Freeform: Shape 2954">
                <a:extLst>
                  <a:ext uri="{FF2B5EF4-FFF2-40B4-BE49-F238E27FC236}">
                    <a16:creationId xmlns:a16="http://schemas.microsoft.com/office/drawing/2014/main" id="{0FA0CC38-794A-D756-1E5E-8DCF8C2DBC7A}"/>
                  </a:ext>
                </a:extLst>
              </p:cNvPr>
              <p:cNvSpPr/>
              <p:nvPr/>
            </p:nvSpPr>
            <p:spPr>
              <a:xfrm>
                <a:off x="63526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6" name="Freeform: Shape 2955">
                <a:extLst>
                  <a:ext uri="{FF2B5EF4-FFF2-40B4-BE49-F238E27FC236}">
                    <a16:creationId xmlns:a16="http://schemas.microsoft.com/office/drawing/2014/main" id="{1F66588F-3D5F-FF1F-2067-7110FA9E272C}"/>
                  </a:ext>
                </a:extLst>
              </p:cNvPr>
              <p:cNvSpPr/>
              <p:nvPr/>
            </p:nvSpPr>
            <p:spPr>
              <a:xfrm>
                <a:off x="7512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7" name="Freeform: Shape 2956">
                <a:extLst>
                  <a:ext uri="{FF2B5EF4-FFF2-40B4-BE49-F238E27FC236}">
                    <a16:creationId xmlns:a16="http://schemas.microsoft.com/office/drawing/2014/main" id="{49B9FB84-809D-CF34-1360-42ECB8D09EA7}"/>
                  </a:ext>
                </a:extLst>
              </p:cNvPr>
              <p:cNvSpPr/>
              <p:nvPr/>
            </p:nvSpPr>
            <p:spPr>
              <a:xfrm>
                <a:off x="8673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8" name="Freeform: Shape 2957">
                <a:extLst>
                  <a:ext uri="{FF2B5EF4-FFF2-40B4-BE49-F238E27FC236}">
                    <a16:creationId xmlns:a16="http://schemas.microsoft.com/office/drawing/2014/main" id="{DCD64979-24B7-9911-5521-477AC8A7D58F}"/>
                  </a:ext>
                </a:extLst>
              </p:cNvPr>
              <p:cNvSpPr/>
              <p:nvPr/>
            </p:nvSpPr>
            <p:spPr>
              <a:xfrm>
                <a:off x="98334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9" name="Freeform: Shape 2958">
                <a:extLst>
                  <a:ext uri="{FF2B5EF4-FFF2-40B4-BE49-F238E27FC236}">
                    <a16:creationId xmlns:a16="http://schemas.microsoft.com/office/drawing/2014/main" id="{D1796903-4A5F-5663-D9F8-E03C9120ECE0}"/>
                  </a:ext>
                </a:extLst>
              </p:cNvPr>
              <p:cNvSpPr/>
              <p:nvPr/>
            </p:nvSpPr>
            <p:spPr>
              <a:xfrm>
                <a:off x="10993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0" name="Freeform: Shape 2959">
                <a:extLst>
                  <a:ext uri="{FF2B5EF4-FFF2-40B4-BE49-F238E27FC236}">
                    <a16:creationId xmlns:a16="http://schemas.microsoft.com/office/drawing/2014/main" id="{18F8EAE6-988F-64FC-4305-534701BB14AC}"/>
                  </a:ext>
                </a:extLst>
              </p:cNvPr>
              <p:cNvSpPr/>
              <p:nvPr/>
            </p:nvSpPr>
            <p:spPr>
              <a:xfrm>
                <a:off x="121541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1" name="Freeform: Shape 2960">
                <a:extLst>
                  <a:ext uri="{FF2B5EF4-FFF2-40B4-BE49-F238E27FC236}">
                    <a16:creationId xmlns:a16="http://schemas.microsoft.com/office/drawing/2014/main" id="{94D5EF01-198A-3FF9-1B98-CCAC7A74DBDB}"/>
                  </a:ext>
                </a:extLst>
              </p:cNvPr>
              <p:cNvSpPr/>
              <p:nvPr/>
            </p:nvSpPr>
            <p:spPr>
              <a:xfrm>
                <a:off x="13314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2" name="Freeform: Shape 2961">
                <a:extLst>
                  <a:ext uri="{FF2B5EF4-FFF2-40B4-BE49-F238E27FC236}">
                    <a16:creationId xmlns:a16="http://schemas.microsoft.com/office/drawing/2014/main" id="{DF03857D-56D7-1EBF-C64D-56D20D6AF756}"/>
                  </a:ext>
                </a:extLst>
              </p:cNvPr>
              <p:cNvSpPr/>
              <p:nvPr/>
            </p:nvSpPr>
            <p:spPr>
              <a:xfrm>
                <a:off x="144748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3" name="Freeform: Shape 2962">
                <a:extLst>
                  <a:ext uri="{FF2B5EF4-FFF2-40B4-BE49-F238E27FC236}">
                    <a16:creationId xmlns:a16="http://schemas.microsoft.com/office/drawing/2014/main" id="{BEBF247E-D91C-09AD-925A-23660538564D}"/>
                  </a:ext>
                </a:extLst>
              </p:cNvPr>
              <p:cNvSpPr/>
              <p:nvPr/>
            </p:nvSpPr>
            <p:spPr>
              <a:xfrm>
                <a:off x="15634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4" name="Freeform: Shape 2963">
                <a:extLst>
                  <a:ext uri="{FF2B5EF4-FFF2-40B4-BE49-F238E27FC236}">
                    <a16:creationId xmlns:a16="http://schemas.microsoft.com/office/drawing/2014/main" id="{383E9B0D-8B73-D846-65B3-2F5C84EB2106}"/>
                  </a:ext>
                </a:extLst>
              </p:cNvPr>
              <p:cNvSpPr/>
              <p:nvPr/>
            </p:nvSpPr>
            <p:spPr>
              <a:xfrm>
                <a:off x="16795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5" name="Freeform: Shape 2964">
                <a:extLst>
                  <a:ext uri="{FF2B5EF4-FFF2-40B4-BE49-F238E27FC236}">
                    <a16:creationId xmlns:a16="http://schemas.microsoft.com/office/drawing/2014/main" id="{AF2CE811-1D5F-C8B3-4D8E-4C288CAEF092}"/>
                  </a:ext>
                </a:extLst>
              </p:cNvPr>
              <p:cNvSpPr/>
              <p:nvPr/>
            </p:nvSpPr>
            <p:spPr>
              <a:xfrm>
                <a:off x="17955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6" name="Freeform: Shape 2965">
                <a:extLst>
                  <a:ext uri="{FF2B5EF4-FFF2-40B4-BE49-F238E27FC236}">
                    <a16:creationId xmlns:a16="http://schemas.microsoft.com/office/drawing/2014/main" id="{DA692E9D-05DE-7E64-BEB9-110C025735A3}"/>
                  </a:ext>
                </a:extLst>
              </p:cNvPr>
              <p:cNvSpPr/>
              <p:nvPr/>
            </p:nvSpPr>
            <p:spPr>
              <a:xfrm>
                <a:off x="191159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7" name="Freeform: Shape 2966">
                <a:extLst>
                  <a:ext uri="{FF2B5EF4-FFF2-40B4-BE49-F238E27FC236}">
                    <a16:creationId xmlns:a16="http://schemas.microsoft.com/office/drawing/2014/main" id="{E52BB18D-C88A-D161-C8D3-ED68803991D2}"/>
                  </a:ext>
                </a:extLst>
              </p:cNvPr>
              <p:cNvSpPr/>
              <p:nvPr/>
            </p:nvSpPr>
            <p:spPr>
              <a:xfrm>
                <a:off x="20276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8" name="Freeform: Shape 2967">
                <a:extLst>
                  <a:ext uri="{FF2B5EF4-FFF2-40B4-BE49-F238E27FC236}">
                    <a16:creationId xmlns:a16="http://schemas.microsoft.com/office/drawing/2014/main" id="{7BD5AFD6-DD2F-5352-D489-7EFFC1C84A58}"/>
                  </a:ext>
                </a:extLst>
              </p:cNvPr>
              <p:cNvSpPr/>
              <p:nvPr/>
            </p:nvSpPr>
            <p:spPr>
              <a:xfrm>
                <a:off x="21436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9" name="Freeform: Shape 2968">
                <a:extLst>
                  <a:ext uri="{FF2B5EF4-FFF2-40B4-BE49-F238E27FC236}">
                    <a16:creationId xmlns:a16="http://schemas.microsoft.com/office/drawing/2014/main" id="{A4BAED38-AFB6-5466-1D6F-E6E8C0C5CBDD}"/>
                  </a:ext>
                </a:extLst>
              </p:cNvPr>
              <p:cNvSpPr/>
              <p:nvPr/>
            </p:nvSpPr>
            <p:spPr>
              <a:xfrm>
                <a:off x="225968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0" name="Freeform: Shape 2969">
                <a:extLst>
                  <a:ext uri="{FF2B5EF4-FFF2-40B4-BE49-F238E27FC236}">
                    <a16:creationId xmlns:a16="http://schemas.microsoft.com/office/drawing/2014/main" id="{70695FA5-1475-94DC-8FE3-DC9A1F98E429}"/>
                  </a:ext>
                </a:extLst>
              </p:cNvPr>
              <p:cNvSpPr/>
              <p:nvPr/>
            </p:nvSpPr>
            <p:spPr>
              <a:xfrm>
                <a:off x="237571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1" name="Freeform: Shape 2970">
                <a:extLst>
                  <a:ext uri="{FF2B5EF4-FFF2-40B4-BE49-F238E27FC236}">
                    <a16:creationId xmlns:a16="http://schemas.microsoft.com/office/drawing/2014/main" id="{5194ED4D-62F2-8522-88A4-35C8454D3B69}"/>
                  </a:ext>
                </a:extLst>
              </p:cNvPr>
              <p:cNvSpPr/>
              <p:nvPr/>
            </p:nvSpPr>
            <p:spPr>
              <a:xfrm>
                <a:off x="24917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2" name="Freeform: Shape 2971">
                <a:extLst>
                  <a:ext uri="{FF2B5EF4-FFF2-40B4-BE49-F238E27FC236}">
                    <a16:creationId xmlns:a16="http://schemas.microsoft.com/office/drawing/2014/main" id="{1E6122E0-C3FC-02F8-F4C9-4C096E44B041}"/>
                  </a:ext>
                </a:extLst>
              </p:cNvPr>
              <p:cNvSpPr/>
              <p:nvPr/>
            </p:nvSpPr>
            <p:spPr>
              <a:xfrm>
                <a:off x="26077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3" name="Freeform: Shape 2972">
                <a:extLst>
                  <a:ext uri="{FF2B5EF4-FFF2-40B4-BE49-F238E27FC236}">
                    <a16:creationId xmlns:a16="http://schemas.microsoft.com/office/drawing/2014/main" id="{B6EFF77E-AED6-9A4B-45A2-23E668B4C2C8}"/>
                  </a:ext>
                </a:extLst>
              </p:cNvPr>
              <p:cNvSpPr/>
              <p:nvPr/>
            </p:nvSpPr>
            <p:spPr>
              <a:xfrm>
                <a:off x="272379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4" name="Freeform: Shape 2973">
                <a:extLst>
                  <a:ext uri="{FF2B5EF4-FFF2-40B4-BE49-F238E27FC236}">
                    <a16:creationId xmlns:a16="http://schemas.microsoft.com/office/drawing/2014/main" id="{30EDCB60-3AF4-9651-B58C-B57C954C285A}"/>
                  </a:ext>
                </a:extLst>
              </p:cNvPr>
              <p:cNvSpPr/>
              <p:nvPr/>
            </p:nvSpPr>
            <p:spPr>
              <a:xfrm>
                <a:off x="28398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5" name="Freeform: Shape 2974">
                <a:extLst>
                  <a:ext uri="{FF2B5EF4-FFF2-40B4-BE49-F238E27FC236}">
                    <a16:creationId xmlns:a16="http://schemas.microsoft.com/office/drawing/2014/main" id="{759C9345-3CF5-6207-8E23-7A2B923DA364}"/>
                  </a:ext>
                </a:extLst>
              </p:cNvPr>
              <p:cNvSpPr/>
              <p:nvPr/>
            </p:nvSpPr>
            <p:spPr>
              <a:xfrm>
                <a:off x="29558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6" name="Freeform: Shape 2975">
                <a:extLst>
                  <a:ext uri="{FF2B5EF4-FFF2-40B4-BE49-F238E27FC236}">
                    <a16:creationId xmlns:a16="http://schemas.microsoft.com/office/drawing/2014/main" id="{00D90CCC-56CE-27A8-A82C-111B6317D53D}"/>
                  </a:ext>
                </a:extLst>
              </p:cNvPr>
              <p:cNvSpPr/>
              <p:nvPr/>
            </p:nvSpPr>
            <p:spPr>
              <a:xfrm>
                <a:off x="307189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7" name="Freeform: Shape 2976">
                <a:extLst>
                  <a:ext uri="{FF2B5EF4-FFF2-40B4-BE49-F238E27FC236}">
                    <a16:creationId xmlns:a16="http://schemas.microsoft.com/office/drawing/2014/main" id="{41C8A28A-4F2A-4E64-531F-1A014C03FC0F}"/>
                  </a:ext>
                </a:extLst>
              </p:cNvPr>
              <p:cNvSpPr/>
              <p:nvPr/>
            </p:nvSpPr>
            <p:spPr>
              <a:xfrm>
                <a:off x="318791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8" name="Freeform: Shape 2977">
                <a:extLst>
                  <a:ext uri="{FF2B5EF4-FFF2-40B4-BE49-F238E27FC236}">
                    <a16:creationId xmlns:a16="http://schemas.microsoft.com/office/drawing/2014/main" id="{CBDB7756-7804-CFAD-724B-7A1E22DBBBC7}"/>
                  </a:ext>
                </a:extLst>
              </p:cNvPr>
              <p:cNvSpPr/>
              <p:nvPr/>
            </p:nvSpPr>
            <p:spPr>
              <a:xfrm>
                <a:off x="33039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9" name="Freeform: Shape 2978">
                <a:extLst>
                  <a:ext uri="{FF2B5EF4-FFF2-40B4-BE49-F238E27FC236}">
                    <a16:creationId xmlns:a16="http://schemas.microsoft.com/office/drawing/2014/main" id="{29D6B97C-85F1-1656-9A6D-965FC5652333}"/>
                  </a:ext>
                </a:extLst>
              </p:cNvPr>
              <p:cNvSpPr/>
              <p:nvPr/>
            </p:nvSpPr>
            <p:spPr>
              <a:xfrm>
                <a:off x="341997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0" name="Freeform: Shape 2979">
                <a:extLst>
                  <a:ext uri="{FF2B5EF4-FFF2-40B4-BE49-F238E27FC236}">
                    <a16:creationId xmlns:a16="http://schemas.microsoft.com/office/drawing/2014/main" id="{D939E29D-279E-AE1A-500F-929BBC8AC7D8}"/>
                  </a:ext>
                </a:extLst>
              </p:cNvPr>
              <p:cNvSpPr/>
              <p:nvPr/>
            </p:nvSpPr>
            <p:spPr>
              <a:xfrm>
                <a:off x="35360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1" name="Freeform: Shape 2980">
                <a:extLst>
                  <a:ext uri="{FF2B5EF4-FFF2-40B4-BE49-F238E27FC236}">
                    <a16:creationId xmlns:a16="http://schemas.microsoft.com/office/drawing/2014/main" id="{C4553FA6-28E9-8032-1C46-03B08C7E82E6}"/>
                  </a:ext>
                </a:extLst>
              </p:cNvPr>
              <p:cNvSpPr/>
              <p:nvPr/>
            </p:nvSpPr>
            <p:spPr>
              <a:xfrm>
                <a:off x="36520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2" name="Freeform: Shape 2981">
                <a:extLst>
                  <a:ext uri="{FF2B5EF4-FFF2-40B4-BE49-F238E27FC236}">
                    <a16:creationId xmlns:a16="http://schemas.microsoft.com/office/drawing/2014/main" id="{9662532A-304D-FB93-5556-5E9D8A8FC0EA}"/>
                  </a:ext>
                </a:extLst>
              </p:cNvPr>
              <p:cNvSpPr/>
              <p:nvPr/>
            </p:nvSpPr>
            <p:spPr>
              <a:xfrm>
                <a:off x="37680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3" name="Freeform: Shape 2982">
                <a:extLst>
                  <a:ext uri="{FF2B5EF4-FFF2-40B4-BE49-F238E27FC236}">
                    <a16:creationId xmlns:a16="http://schemas.microsoft.com/office/drawing/2014/main" id="{59714B46-85CF-31A2-5A67-B51F0343C513}"/>
                  </a:ext>
                </a:extLst>
              </p:cNvPr>
              <p:cNvSpPr/>
              <p:nvPr/>
            </p:nvSpPr>
            <p:spPr>
              <a:xfrm>
                <a:off x="38840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4" name="Freeform: Shape 2983">
                <a:extLst>
                  <a:ext uri="{FF2B5EF4-FFF2-40B4-BE49-F238E27FC236}">
                    <a16:creationId xmlns:a16="http://schemas.microsoft.com/office/drawing/2014/main" id="{E41B923D-B47C-96BB-B8AA-0E6FA0E95743}"/>
                  </a:ext>
                </a:extLst>
              </p:cNvPr>
              <p:cNvSpPr/>
              <p:nvPr/>
            </p:nvSpPr>
            <p:spPr>
              <a:xfrm>
                <a:off x="400012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5" name="Freeform: Shape 2984">
                <a:extLst>
                  <a:ext uri="{FF2B5EF4-FFF2-40B4-BE49-F238E27FC236}">
                    <a16:creationId xmlns:a16="http://schemas.microsoft.com/office/drawing/2014/main" id="{1437431C-BC11-D6B5-1B06-4A84F9A26703}"/>
                  </a:ext>
                </a:extLst>
              </p:cNvPr>
              <p:cNvSpPr/>
              <p:nvPr/>
            </p:nvSpPr>
            <p:spPr>
              <a:xfrm>
                <a:off x="41161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6" name="Freeform: Shape 2985">
                <a:extLst>
                  <a:ext uri="{FF2B5EF4-FFF2-40B4-BE49-F238E27FC236}">
                    <a16:creationId xmlns:a16="http://schemas.microsoft.com/office/drawing/2014/main" id="{FAE30888-8C41-6825-124C-6E5497150830}"/>
                  </a:ext>
                </a:extLst>
              </p:cNvPr>
              <p:cNvSpPr/>
              <p:nvPr/>
            </p:nvSpPr>
            <p:spPr>
              <a:xfrm>
                <a:off x="42321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7" name="Freeform: Shape 2986">
                <a:extLst>
                  <a:ext uri="{FF2B5EF4-FFF2-40B4-BE49-F238E27FC236}">
                    <a16:creationId xmlns:a16="http://schemas.microsoft.com/office/drawing/2014/main" id="{4AA435DC-B14C-1D7D-9807-19B7C3D28339}"/>
                  </a:ext>
                </a:extLst>
              </p:cNvPr>
              <p:cNvSpPr/>
              <p:nvPr/>
            </p:nvSpPr>
            <p:spPr>
              <a:xfrm>
                <a:off x="43482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8" name="Freeform: Shape 2987">
                <a:extLst>
                  <a:ext uri="{FF2B5EF4-FFF2-40B4-BE49-F238E27FC236}">
                    <a16:creationId xmlns:a16="http://schemas.microsoft.com/office/drawing/2014/main" id="{6A7A3B8B-F9B8-9351-E6E1-1F0688BDA6BC}"/>
                  </a:ext>
                </a:extLst>
              </p:cNvPr>
              <p:cNvSpPr/>
              <p:nvPr/>
            </p:nvSpPr>
            <p:spPr>
              <a:xfrm>
                <a:off x="446424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9" name="Freeform: Shape 2988">
                <a:extLst>
                  <a:ext uri="{FF2B5EF4-FFF2-40B4-BE49-F238E27FC236}">
                    <a16:creationId xmlns:a16="http://schemas.microsoft.com/office/drawing/2014/main" id="{4B653224-FD5A-DD3C-805D-D778A47F3224}"/>
                  </a:ext>
                </a:extLst>
              </p:cNvPr>
              <p:cNvSpPr/>
              <p:nvPr/>
            </p:nvSpPr>
            <p:spPr>
              <a:xfrm>
                <a:off x="458027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0" name="Freeform: Shape 2989">
                <a:extLst>
                  <a:ext uri="{FF2B5EF4-FFF2-40B4-BE49-F238E27FC236}">
                    <a16:creationId xmlns:a16="http://schemas.microsoft.com/office/drawing/2014/main" id="{D968A23B-2F66-4796-22B6-9D21525DE837}"/>
                  </a:ext>
                </a:extLst>
              </p:cNvPr>
              <p:cNvSpPr/>
              <p:nvPr/>
            </p:nvSpPr>
            <p:spPr>
              <a:xfrm>
                <a:off x="5511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1" name="Freeform: Shape 2990">
                <a:extLst>
                  <a:ext uri="{FF2B5EF4-FFF2-40B4-BE49-F238E27FC236}">
                    <a16:creationId xmlns:a16="http://schemas.microsoft.com/office/drawing/2014/main" id="{B1030C9C-6A9E-257F-A1FB-1B80EBB00A87}"/>
                  </a:ext>
                </a:extLst>
              </p:cNvPr>
              <p:cNvSpPr/>
              <p:nvPr/>
            </p:nvSpPr>
            <p:spPr>
              <a:xfrm>
                <a:off x="17115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2" name="Freeform: Shape 2991">
                <a:extLst>
                  <a:ext uri="{FF2B5EF4-FFF2-40B4-BE49-F238E27FC236}">
                    <a16:creationId xmlns:a16="http://schemas.microsoft.com/office/drawing/2014/main" id="{83CA0C62-DDF8-48BA-A313-74502CD168A6}"/>
                  </a:ext>
                </a:extLst>
              </p:cNvPr>
              <p:cNvSpPr/>
              <p:nvPr/>
            </p:nvSpPr>
            <p:spPr>
              <a:xfrm>
                <a:off x="2871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3" name="Freeform: Shape 2992">
                <a:extLst>
                  <a:ext uri="{FF2B5EF4-FFF2-40B4-BE49-F238E27FC236}">
                    <a16:creationId xmlns:a16="http://schemas.microsoft.com/office/drawing/2014/main" id="{D5445975-5386-31BB-8591-5AE099C76583}"/>
                  </a:ext>
                </a:extLst>
              </p:cNvPr>
              <p:cNvSpPr/>
              <p:nvPr/>
            </p:nvSpPr>
            <p:spPr>
              <a:xfrm>
                <a:off x="40320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4" name="Freeform: Shape 2993">
                <a:extLst>
                  <a:ext uri="{FF2B5EF4-FFF2-40B4-BE49-F238E27FC236}">
                    <a16:creationId xmlns:a16="http://schemas.microsoft.com/office/drawing/2014/main" id="{A0293B92-E078-C5D9-5E7A-8462776422CF}"/>
                  </a:ext>
                </a:extLst>
              </p:cNvPr>
              <p:cNvSpPr/>
              <p:nvPr/>
            </p:nvSpPr>
            <p:spPr>
              <a:xfrm>
                <a:off x="51923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5" name="Freeform: Shape 2994">
                <a:extLst>
                  <a:ext uri="{FF2B5EF4-FFF2-40B4-BE49-F238E27FC236}">
                    <a16:creationId xmlns:a16="http://schemas.microsoft.com/office/drawing/2014/main" id="{08C4E6B7-EED7-71B4-EF87-0D85D4C6EF2D}"/>
                  </a:ext>
                </a:extLst>
              </p:cNvPr>
              <p:cNvSpPr/>
              <p:nvPr/>
            </p:nvSpPr>
            <p:spPr>
              <a:xfrm>
                <a:off x="63526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6" name="Freeform: Shape 2995">
                <a:extLst>
                  <a:ext uri="{FF2B5EF4-FFF2-40B4-BE49-F238E27FC236}">
                    <a16:creationId xmlns:a16="http://schemas.microsoft.com/office/drawing/2014/main" id="{8B26B336-5754-9AE1-6B6D-F515F27FD316}"/>
                  </a:ext>
                </a:extLst>
              </p:cNvPr>
              <p:cNvSpPr/>
              <p:nvPr/>
            </p:nvSpPr>
            <p:spPr>
              <a:xfrm>
                <a:off x="7512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7" name="Freeform: Shape 2996">
                <a:extLst>
                  <a:ext uri="{FF2B5EF4-FFF2-40B4-BE49-F238E27FC236}">
                    <a16:creationId xmlns:a16="http://schemas.microsoft.com/office/drawing/2014/main" id="{F496EA0B-47A8-DEDC-0551-988E33735BE6}"/>
                  </a:ext>
                </a:extLst>
              </p:cNvPr>
              <p:cNvSpPr/>
              <p:nvPr/>
            </p:nvSpPr>
            <p:spPr>
              <a:xfrm>
                <a:off x="8673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8" name="Freeform: Shape 2997">
                <a:extLst>
                  <a:ext uri="{FF2B5EF4-FFF2-40B4-BE49-F238E27FC236}">
                    <a16:creationId xmlns:a16="http://schemas.microsoft.com/office/drawing/2014/main" id="{8537A530-B46F-25A5-41DE-E5F287E010CF}"/>
                  </a:ext>
                </a:extLst>
              </p:cNvPr>
              <p:cNvSpPr/>
              <p:nvPr/>
            </p:nvSpPr>
            <p:spPr>
              <a:xfrm>
                <a:off x="98334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9" name="Freeform: Shape 2998">
                <a:extLst>
                  <a:ext uri="{FF2B5EF4-FFF2-40B4-BE49-F238E27FC236}">
                    <a16:creationId xmlns:a16="http://schemas.microsoft.com/office/drawing/2014/main" id="{1F07C966-8540-6BA0-75D0-7B2200598EDC}"/>
                  </a:ext>
                </a:extLst>
              </p:cNvPr>
              <p:cNvSpPr/>
              <p:nvPr/>
            </p:nvSpPr>
            <p:spPr>
              <a:xfrm>
                <a:off x="10993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0" name="Freeform: Shape 2999">
                <a:extLst>
                  <a:ext uri="{FF2B5EF4-FFF2-40B4-BE49-F238E27FC236}">
                    <a16:creationId xmlns:a16="http://schemas.microsoft.com/office/drawing/2014/main" id="{1D9B90A6-4BE1-289F-7797-B0EB61530701}"/>
                  </a:ext>
                </a:extLst>
              </p:cNvPr>
              <p:cNvSpPr/>
              <p:nvPr/>
            </p:nvSpPr>
            <p:spPr>
              <a:xfrm>
                <a:off x="121541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1" name="Freeform: Shape 3000">
                <a:extLst>
                  <a:ext uri="{FF2B5EF4-FFF2-40B4-BE49-F238E27FC236}">
                    <a16:creationId xmlns:a16="http://schemas.microsoft.com/office/drawing/2014/main" id="{5DFDE7A2-9B3D-19E1-0F49-8C493D82B3B4}"/>
                  </a:ext>
                </a:extLst>
              </p:cNvPr>
              <p:cNvSpPr/>
              <p:nvPr/>
            </p:nvSpPr>
            <p:spPr>
              <a:xfrm>
                <a:off x="13314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2" name="Freeform: Shape 3001">
                <a:extLst>
                  <a:ext uri="{FF2B5EF4-FFF2-40B4-BE49-F238E27FC236}">
                    <a16:creationId xmlns:a16="http://schemas.microsoft.com/office/drawing/2014/main" id="{C3ADA7ED-4959-16DD-53DF-D86F87713D3E}"/>
                  </a:ext>
                </a:extLst>
              </p:cNvPr>
              <p:cNvSpPr/>
              <p:nvPr/>
            </p:nvSpPr>
            <p:spPr>
              <a:xfrm>
                <a:off x="144748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3" name="Freeform: Shape 3002">
                <a:extLst>
                  <a:ext uri="{FF2B5EF4-FFF2-40B4-BE49-F238E27FC236}">
                    <a16:creationId xmlns:a16="http://schemas.microsoft.com/office/drawing/2014/main" id="{6B96B1CD-14C8-9A7D-AB72-773B409E0DB5}"/>
                  </a:ext>
                </a:extLst>
              </p:cNvPr>
              <p:cNvSpPr/>
              <p:nvPr/>
            </p:nvSpPr>
            <p:spPr>
              <a:xfrm>
                <a:off x="15634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4" name="Freeform: Shape 3003">
                <a:extLst>
                  <a:ext uri="{FF2B5EF4-FFF2-40B4-BE49-F238E27FC236}">
                    <a16:creationId xmlns:a16="http://schemas.microsoft.com/office/drawing/2014/main" id="{0C0281DA-3A32-AEBE-7895-05165217B5C4}"/>
                  </a:ext>
                </a:extLst>
              </p:cNvPr>
              <p:cNvSpPr/>
              <p:nvPr/>
            </p:nvSpPr>
            <p:spPr>
              <a:xfrm>
                <a:off x="16795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5" name="Freeform: Shape 3004">
                <a:extLst>
                  <a:ext uri="{FF2B5EF4-FFF2-40B4-BE49-F238E27FC236}">
                    <a16:creationId xmlns:a16="http://schemas.microsoft.com/office/drawing/2014/main" id="{7E57048C-64BE-FF8A-3DC1-AB52AB90157E}"/>
                  </a:ext>
                </a:extLst>
              </p:cNvPr>
              <p:cNvSpPr/>
              <p:nvPr/>
            </p:nvSpPr>
            <p:spPr>
              <a:xfrm>
                <a:off x="17955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6" name="Freeform: Shape 3005">
                <a:extLst>
                  <a:ext uri="{FF2B5EF4-FFF2-40B4-BE49-F238E27FC236}">
                    <a16:creationId xmlns:a16="http://schemas.microsoft.com/office/drawing/2014/main" id="{B050FE28-3518-9FEA-9DD6-69A6DF439CFE}"/>
                  </a:ext>
                </a:extLst>
              </p:cNvPr>
              <p:cNvSpPr/>
              <p:nvPr/>
            </p:nvSpPr>
            <p:spPr>
              <a:xfrm>
                <a:off x="191159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7" name="Freeform: Shape 3006">
                <a:extLst>
                  <a:ext uri="{FF2B5EF4-FFF2-40B4-BE49-F238E27FC236}">
                    <a16:creationId xmlns:a16="http://schemas.microsoft.com/office/drawing/2014/main" id="{506F6309-257B-0987-84B2-0540EBD5D8B7}"/>
                  </a:ext>
                </a:extLst>
              </p:cNvPr>
              <p:cNvSpPr/>
              <p:nvPr/>
            </p:nvSpPr>
            <p:spPr>
              <a:xfrm>
                <a:off x="20276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8" name="Freeform: Shape 3007">
                <a:extLst>
                  <a:ext uri="{FF2B5EF4-FFF2-40B4-BE49-F238E27FC236}">
                    <a16:creationId xmlns:a16="http://schemas.microsoft.com/office/drawing/2014/main" id="{D14DD6C3-9C85-E586-D621-3237665F85C4}"/>
                  </a:ext>
                </a:extLst>
              </p:cNvPr>
              <p:cNvSpPr/>
              <p:nvPr/>
            </p:nvSpPr>
            <p:spPr>
              <a:xfrm>
                <a:off x="21436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9" name="Freeform: Shape 3008">
                <a:extLst>
                  <a:ext uri="{FF2B5EF4-FFF2-40B4-BE49-F238E27FC236}">
                    <a16:creationId xmlns:a16="http://schemas.microsoft.com/office/drawing/2014/main" id="{0168B0CF-F7E2-1E00-5B40-F9F54F7CDD0B}"/>
                  </a:ext>
                </a:extLst>
              </p:cNvPr>
              <p:cNvSpPr/>
              <p:nvPr/>
            </p:nvSpPr>
            <p:spPr>
              <a:xfrm>
                <a:off x="225968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0" name="Freeform: Shape 3009">
                <a:extLst>
                  <a:ext uri="{FF2B5EF4-FFF2-40B4-BE49-F238E27FC236}">
                    <a16:creationId xmlns:a16="http://schemas.microsoft.com/office/drawing/2014/main" id="{519E0EBB-F2F5-C179-5FCE-D293FCFDABB5}"/>
                  </a:ext>
                </a:extLst>
              </p:cNvPr>
              <p:cNvSpPr/>
              <p:nvPr/>
            </p:nvSpPr>
            <p:spPr>
              <a:xfrm>
                <a:off x="237571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1" name="Freeform: Shape 3010">
                <a:extLst>
                  <a:ext uri="{FF2B5EF4-FFF2-40B4-BE49-F238E27FC236}">
                    <a16:creationId xmlns:a16="http://schemas.microsoft.com/office/drawing/2014/main" id="{A89FA6F7-EE5C-F4B7-F44B-94D98BC9E5EE}"/>
                  </a:ext>
                </a:extLst>
              </p:cNvPr>
              <p:cNvSpPr/>
              <p:nvPr/>
            </p:nvSpPr>
            <p:spPr>
              <a:xfrm>
                <a:off x="24917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2" name="Freeform: Shape 3011">
                <a:extLst>
                  <a:ext uri="{FF2B5EF4-FFF2-40B4-BE49-F238E27FC236}">
                    <a16:creationId xmlns:a16="http://schemas.microsoft.com/office/drawing/2014/main" id="{227822DB-A474-213F-2961-8AE5EC08C4F5}"/>
                  </a:ext>
                </a:extLst>
              </p:cNvPr>
              <p:cNvSpPr/>
              <p:nvPr/>
            </p:nvSpPr>
            <p:spPr>
              <a:xfrm>
                <a:off x="26077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3" name="Freeform: Shape 3012">
                <a:extLst>
                  <a:ext uri="{FF2B5EF4-FFF2-40B4-BE49-F238E27FC236}">
                    <a16:creationId xmlns:a16="http://schemas.microsoft.com/office/drawing/2014/main" id="{FAA58871-BDF4-45EE-DB46-48EA5205132B}"/>
                  </a:ext>
                </a:extLst>
              </p:cNvPr>
              <p:cNvSpPr/>
              <p:nvPr/>
            </p:nvSpPr>
            <p:spPr>
              <a:xfrm>
                <a:off x="272379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4" name="Freeform: Shape 3013">
                <a:extLst>
                  <a:ext uri="{FF2B5EF4-FFF2-40B4-BE49-F238E27FC236}">
                    <a16:creationId xmlns:a16="http://schemas.microsoft.com/office/drawing/2014/main" id="{5CC40CD3-E037-F91E-383C-F55D72A674E1}"/>
                  </a:ext>
                </a:extLst>
              </p:cNvPr>
              <p:cNvSpPr/>
              <p:nvPr/>
            </p:nvSpPr>
            <p:spPr>
              <a:xfrm>
                <a:off x="28398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5" name="Freeform: Shape 3014">
                <a:extLst>
                  <a:ext uri="{FF2B5EF4-FFF2-40B4-BE49-F238E27FC236}">
                    <a16:creationId xmlns:a16="http://schemas.microsoft.com/office/drawing/2014/main" id="{8D98D742-897D-5147-D748-091EEADA8EB8}"/>
                  </a:ext>
                </a:extLst>
              </p:cNvPr>
              <p:cNvSpPr/>
              <p:nvPr/>
            </p:nvSpPr>
            <p:spPr>
              <a:xfrm>
                <a:off x="29558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6" name="Freeform: Shape 3015">
                <a:extLst>
                  <a:ext uri="{FF2B5EF4-FFF2-40B4-BE49-F238E27FC236}">
                    <a16:creationId xmlns:a16="http://schemas.microsoft.com/office/drawing/2014/main" id="{83132E34-31F9-AB64-9BA8-7E64156DD094}"/>
                  </a:ext>
                </a:extLst>
              </p:cNvPr>
              <p:cNvSpPr/>
              <p:nvPr/>
            </p:nvSpPr>
            <p:spPr>
              <a:xfrm>
                <a:off x="307189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7" name="Freeform: Shape 3016">
                <a:extLst>
                  <a:ext uri="{FF2B5EF4-FFF2-40B4-BE49-F238E27FC236}">
                    <a16:creationId xmlns:a16="http://schemas.microsoft.com/office/drawing/2014/main" id="{9055FC2A-82EE-904D-63EE-2EE21320B4DE}"/>
                  </a:ext>
                </a:extLst>
              </p:cNvPr>
              <p:cNvSpPr/>
              <p:nvPr/>
            </p:nvSpPr>
            <p:spPr>
              <a:xfrm>
                <a:off x="318791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8" name="Freeform: Shape 3017">
                <a:extLst>
                  <a:ext uri="{FF2B5EF4-FFF2-40B4-BE49-F238E27FC236}">
                    <a16:creationId xmlns:a16="http://schemas.microsoft.com/office/drawing/2014/main" id="{47ED82B8-6566-2223-74E2-C0C0E0A49A23}"/>
                  </a:ext>
                </a:extLst>
              </p:cNvPr>
              <p:cNvSpPr/>
              <p:nvPr/>
            </p:nvSpPr>
            <p:spPr>
              <a:xfrm>
                <a:off x="33039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9" name="Freeform: Shape 3018">
                <a:extLst>
                  <a:ext uri="{FF2B5EF4-FFF2-40B4-BE49-F238E27FC236}">
                    <a16:creationId xmlns:a16="http://schemas.microsoft.com/office/drawing/2014/main" id="{1A72C423-3986-6904-D761-FABEC08011EA}"/>
                  </a:ext>
                </a:extLst>
              </p:cNvPr>
              <p:cNvSpPr/>
              <p:nvPr/>
            </p:nvSpPr>
            <p:spPr>
              <a:xfrm>
                <a:off x="341997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0" name="Freeform: Shape 3019">
                <a:extLst>
                  <a:ext uri="{FF2B5EF4-FFF2-40B4-BE49-F238E27FC236}">
                    <a16:creationId xmlns:a16="http://schemas.microsoft.com/office/drawing/2014/main" id="{E17907F2-AFFC-A834-8EBD-2D2B84D75807}"/>
                  </a:ext>
                </a:extLst>
              </p:cNvPr>
              <p:cNvSpPr/>
              <p:nvPr/>
            </p:nvSpPr>
            <p:spPr>
              <a:xfrm>
                <a:off x="35360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1" name="Freeform: Shape 3020">
                <a:extLst>
                  <a:ext uri="{FF2B5EF4-FFF2-40B4-BE49-F238E27FC236}">
                    <a16:creationId xmlns:a16="http://schemas.microsoft.com/office/drawing/2014/main" id="{72880963-784A-C9B3-77C1-08DB8D70C21C}"/>
                  </a:ext>
                </a:extLst>
              </p:cNvPr>
              <p:cNvSpPr/>
              <p:nvPr/>
            </p:nvSpPr>
            <p:spPr>
              <a:xfrm>
                <a:off x="36520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2" name="Freeform: Shape 3021">
                <a:extLst>
                  <a:ext uri="{FF2B5EF4-FFF2-40B4-BE49-F238E27FC236}">
                    <a16:creationId xmlns:a16="http://schemas.microsoft.com/office/drawing/2014/main" id="{9FD3A4B8-3CA5-B23F-F1F1-4C4EAF2DB920}"/>
                  </a:ext>
                </a:extLst>
              </p:cNvPr>
              <p:cNvSpPr/>
              <p:nvPr/>
            </p:nvSpPr>
            <p:spPr>
              <a:xfrm>
                <a:off x="37680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3" name="Freeform: Shape 3022">
                <a:extLst>
                  <a:ext uri="{FF2B5EF4-FFF2-40B4-BE49-F238E27FC236}">
                    <a16:creationId xmlns:a16="http://schemas.microsoft.com/office/drawing/2014/main" id="{64316545-C8AF-682C-2C2B-9B3B8EB83DB8}"/>
                  </a:ext>
                </a:extLst>
              </p:cNvPr>
              <p:cNvSpPr/>
              <p:nvPr/>
            </p:nvSpPr>
            <p:spPr>
              <a:xfrm>
                <a:off x="38840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4" name="Freeform: Shape 3023">
                <a:extLst>
                  <a:ext uri="{FF2B5EF4-FFF2-40B4-BE49-F238E27FC236}">
                    <a16:creationId xmlns:a16="http://schemas.microsoft.com/office/drawing/2014/main" id="{C0B8E10F-2EBC-24D1-3186-FE0C229102CE}"/>
                  </a:ext>
                </a:extLst>
              </p:cNvPr>
              <p:cNvSpPr/>
              <p:nvPr/>
            </p:nvSpPr>
            <p:spPr>
              <a:xfrm>
                <a:off x="400012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5" name="Freeform: Shape 3024">
                <a:extLst>
                  <a:ext uri="{FF2B5EF4-FFF2-40B4-BE49-F238E27FC236}">
                    <a16:creationId xmlns:a16="http://schemas.microsoft.com/office/drawing/2014/main" id="{6557A2BB-560D-DFA1-F415-BF99E607EFA5}"/>
                  </a:ext>
                </a:extLst>
              </p:cNvPr>
              <p:cNvSpPr/>
              <p:nvPr/>
            </p:nvSpPr>
            <p:spPr>
              <a:xfrm>
                <a:off x="41161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6" name="Freeform: Shape 3025">
                <a:extLst>
                  <a:ext uri="{FF2B5EF4-FFF2-40B4-BE49-F238E27FC236}">
                    <a16:creationId xmlns:a16="http://schemas.microsoft.com/office/drawing/2014/main" id="{0A4E2339-A65C-7E3A-25AC-6AEC0360CC28}"/>
                  </a:ext>
                </a:extLst>
              </p:cNvPr>
              <p:cNvSpPr/>
              <p:nvPr/>
            </p:nvSpPr>
            <p:spPr>
              <a:xfrm>
                <a:off x="42321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7" name="Freeform: Shape 3026">
                <a:extLst>
                  <a:ext uri="{FF2B5EF4-FFF2-40B4-BE49-F238E27FC236}">
                    <a16:creationId xmlns:a16="http://schemas.microsoft.com/office/drawing/2014/main" id="{809823C8-472C-E922-3F49-25C1A4D2E584}"/>
                  </a:ext>
                </a:extLst>
              </p:cNvPr>
              <p:cNvSpPr/>
              <p:nvPr/>
            </p:nvSpPr>
            <p:spPr>
              <a:xfrm>
                <a:off x="43482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8" name="Freeform: Shape 3027">
                <a:extLst>
                  <a:ext uri="{FF2B5EF4-FFF2-40B4-BE49-F238E27FC236}">
                    <a16:creationId xmlns:a16="http://schemas.microsoft.com/office/drawing/2014/main" id="{28D73433-A95E-38E3-2EDA-582CC727C119}"/>
                  </a:ext>
                </a:extLst>
              </p:cNvPr>
              <p:cNvSpPr/>
              <p:nvPr/>
            </p:nvSpPr>
            <p:spPr>
              <a:xfrm>
                <a:off x="446424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9" name="Freeform: Shape 3028">
                <a:extLst>
                  <a:ext uri="{FF2B5EF4-FFF2-40B4-BE49-F238E27FC236}">
                    <a16:creationId xmlns:a16="http://schemas.microsoft.com/office/drawing/2014/main" id="{A9E399DD-5A8B-CB41-4FB9-3B885BE71527}"/>
                  </a:ext>
                </a:extLst>
              </p:cNvPr>
              <p:cNvSpPr/>
              <p:nvPr/>
            </p:nvSpPr>
            <p:spPr>
              <a:xfrm>
                <a:off x="458027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0" name="Freeform: Shape 3029">
                <a:extLst>
                  <a:ext uri="{FF2B5EF4-FFF2-40B4-BE49-F238E27FC236}">
                    <a16:creationId xmlns:a16="http://schemas.microsoft.com/office/drawing/2014/main" id="{82EFEA16-E8CE-D3EC-7BC2-153A702D799D}"/>
                  </a:ext>
                </a:extLst>
              </p:cNvPr>
              <p:cNvSpPr/>
              <p:nvPr/>
            </p:nvSpPr>
            <p:spPr>
              <a:xfrm>
                <a:off x="5511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1" name="Freeform: Shape 3030">
                <a:extLst>
                  <a:ext uri="{FF2B5EF4-FFF2-40B4-BE49-F238E27FC236}">
                    <a16:creationId xmlns:a16="http://schemas.microsoft.com/office/drawing/2014/main" id="{A1176C57-3373-D3D7-1E59-CA486F59DD05}"/>
                  </a:ext>
                </a:extLst>
              </p:cNvPr>
              <p:cNvSpPr/>
              <p:nvPr/>
            </p:nvSpPr>
            <p:spPr>
              <a:xfrm>
                <a:off x="17115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2" name="Freeform: Shape 3031">
                <a:extLst>
                  <a:ext uri="{FF2B5EF4-FFF2-40B4-BE49-F238E27FC236}">
                    <a16:creationId xmlns:a16="http://schemas.microsoft.com/office/drawing/2014/main" id="{48AC8363-C0A6-8FB5-E88C-ED7E0AC20C3A}"/>
                  </a:ext>
                </a:extLst>
              </p:cNvPr>
              <p:cNvSpPr/>
              <p:nvPr/>
            </p:nvSpPr>
            <p:spPr>
              <a:xfrm>
                <a:off x="2871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3" name="Freeform: Shape 3032">
                <a:extLst>
                  <a:ext uri="{FF2B5EF4-FFF2-40B4-BE49-F238E27FC236}">
                    <a16:creationId xmlns:a16="http://schemas.microsoft.com/office/drawing/2014/main" id="{46D21948-0C74-6D0E-9491-B8BDAB79D1E7}"/>
                  </a:ext>
                </a:extLst>
              </p:cNvPr>
              <p:cNvSpPr/>
              <p:nvPr/>
            </p:nvSpPr>
            <p:spPr>
              <a:xfrm>
                <a:off x="40320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4" name="Freeform: Shape 3033">
                <a:extLst>
                  <a:ext uri="{FF2B5EF4-FFF2-40B4-BE49-F238E27FC236}">
                    <a16:creationId xmlns:a16="http://schemas.microsoft.com/office/drawing/2014/main" id="{E3C9B647-EE1C-A7DA-70A3-B9DBE44D2621}"/>
                  </a:ext>
                </a:extLst>
              </p:cNvPr>
              <p:cNvSpPr/>
              <p:nvPr/>
            </p:nvSpPr>
            <p:spPr>
              <a:xfrm>
                <a:off x="51923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5" name="Freeform: Shape 3034">
                <a:extLst>
                  <a:ext uri="{FF2B5EF4-FFF2-40B4-BE49-F238E27FC236}">
                    <a16:creationId xmlns:a16="http://schemas.microsoft.com/office/drawing/2014/main" id="{B531C1F4-DCB4-81B0-D3DB-58DF5FC586A8}"/>
                  </a:ext>
                </a:extLst>
              </p:cNvPr>
              <p:cNvSpPr/>
              <p:nvPr/>
            </p:nvSpPr>
            <p:spPr>
              <a:xfrm>
                <a:off x="63526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6" name="Freeform: Shape 3035">
                <a:extLst>
                  <a:ext uri="{FF2B5EF4-FFF2-40B4-BE49-F238E27FC236}">
                    <a16:creationId xmlns:a16="http://schemas.microsoft.com/office/drawing/2014/main" id="{869500DA-B58C-A878-BFC9-46C0F18FD225}"/>
                  </a:ext>
                </a:extLst>
              </p:cNvPr>
              <p:cNvSpPr/>
              <p:nvPr/>
            </p:nvSpPr>
            <p:spPr>
              <a:xfrm>
                <a:off x="7512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7" name="Freeform: Shape 3036">
                <a:extLst>
                  <a:ext uri="{FF2B5EF4-FFF2-40B4-BE49-F238E27FC236}">
                    <a16:creationId xmlns:a16="http://schemas.microsoft.com/office/drawing/2014/main" id="{D5BBE47F-FA83-087A-7C3B-81B7611E8DBC}"/>
                  </a:ext>
                </a:extLst>
              </p:cNvPr>
              <p:cNvSpPr/>
              <p:nvPr/>
            </p:nvSpPr>
            <p:spPr>
              <a:xfrm>
                <a:off x="8673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8" name="Freeform: Shape 3037">
                <a:extLst>
                  <a:ext uri="{FF2B5EF4-FFF2-40B4-BE49-F238E27FC236}">
                    <a16:creationId xmlns:a16="http://schemas.microsoft.com/office/drawing/2014/main" id="{BA8CB1EC-FE27-0152-1AFB-F8B426CF0F1B}"/>
                  </a:ext>
                </a:extLst>
              </p:cNvPr>
              <p:cNvSpPr/>
              <p:nvPr/>
            </p:nvSpPr>
            <p:spPr>
              <a:xfrm>
                <a:off x="98334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9" name="Freeform: Shape 3038">
                <a:extLst>
                  <a:ext uri="{FF2B5EF4-FFF2-40B4-BE49-F238E27FC236}">
                    <a16:creationId xmlns:a16="http://schemas.microsoft.com/office/drawing/2014/main" id="{DC6C596C-127E-CA21-5D4F-64A6D30C25DB}"/>
                  </a:ext>
                </a:extLst>
              </p:cNvPr>
              <p:cNvSpPr/>
              <p:nvPr/>
            </p:nvSpPr>
            <p:spPr>
              <a:xfrm>
                <a:off x="10993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0" name="Freeform: Shape 3039">
                <a:extLst>
                  <a:ext uri="{FF2B5EF4-FFF2-40B4-BE49-F238E27FC236}">
                    <a16:creationId xmlns:a16="http://schemas.microsoft.com/office/drawing/2014/main" id="{E282A2C1-3E79-8ABF-19D9-7347B29E4943}"/>
                  </a:ext>
                </a:extLst>
              </p:cNvPr>
              <p:cNvSpPr/>
              <p:nvPr/>
            </p:nvSpPr>
            <p:spPr>
              <a:xfrm>
                <a:off x="121541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1" name="Freeform: Shape 3040">
                <a:extLst>
                  <a:ext uri="{FF2B5EF4-FFF2-40B4-BE49-F238E27FC236}">
                    <a16:creationId xmlns:a16="http://schemas.microsoft.com/office/drawing/2014/main" id="{DECAC903-01F8-32F0-9CD1-CC1EE103C0F4}"/>
                  </a:ext>
                </a:extLst>
              </p:cNvPr>
              <p:cNvSpPr/>
              <p:nvPr/>
            </p:nvSpPr>
            <p:spPr>
              <a:xfrm>
                <a:off x="13314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2" name="Freeform: Shape 3041">
                <a:extLst>
                  <a:ext uri="{FF2B5EF4-FFF2-40B4-BE49-F238E27FC236}">
                    <a16:creationId xmlns:a16="http://schemas.microsoft.com/office/drawing/2014/main" id="{D911396D-09AE-A6D6-F09E-B4475DCD56F1}"/>
                  </a:ext>
                </a:extLst>
              </p:cNvPr>
              <p:cNvSpPr/>
              <p:nvPr/>
            </p:nvSpPr>
            <p:spPr>
              <a:xfrm>
                <a:off x="144748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3" name="Freeform: Shape 3042">
                <a:extLst>
                  <a:ext uri="{FF2B5EF4-FFF2-40B4-BE49-F238E27FC236}">
                    <a16:creationId xmlns:a16="http://schemas.microsoft.com/office/drawing/2014/main" id="{4DFE5FA5-4489-AF4B-0750-D98A6C5FFC12}"/>
                  </a:ext>
                </a:extLst>
              </p:cNvPr>
              <p:cNvSpPr/>
              <p:nvPr/>
            </p:nvSpPr>
            <p:spPr>
              <a:xfrm>
                <a:off x="15634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4" name="Freeform: Shape 3043">
                <a:extLst>
                  <a:ext uri="{FF2B5EF4-FFF2-40B4-BE49-F238E27FC236}">
                    <a16:creationId xmlns:a16="http://schemas.microsoft.com/office/drawing/2014/main" id="{D12CFFD9-1C65-B0DB-F103-63FCCEB93CAD}"/>
                  </a:ext>
                </a:extLst>
              </p:cNvPr>
              <p:cNvSpPr/>
              <p:nvPr/>
            </p:nvSpPr>
            <p:spPr>
              <a:xfrm>
                <a:off x="16795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5" name="Freeform: Shape 3044">
                <a:extLst>
                  <a:ext uri="{FF2B5EF4-FFF2-40B4-BE49-F238E27FC236}">
                    <a16:creationId xmlns:a16="http://schemas.microsoft.com/office/drawing/2014/main" id="{57ABE7B6-3C08-EFC9-AF15-7AE6C32CB2D3}"/>
                  </a:ext>
                </a:extLst>
              </p:cNvPr>
              <p:cNvSpPr/>
              <p:nvPr/>
            </p:nvSpPr>
            <p:spPr>
              <a:xfrm>
                <a:off x="17955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6" name="Freeform: Shape 3045">
                <a:extLst>
                  <a:ext uri="{FF2B5EF4-FFF2-40B4-BE49-F238E27FC236}">
                    <a16:creationId xmlns:a16="http://schemas.microsoft.com/office/drawing/2014/main" id="{C903C9D7-4B25-CD30-2AE0-574DC265176C}"/>
                  </a:ext>
                </a:extLst>
              </p:cNvPr>
              <p:cNvSpPr/>
              <p:nvPr/>
            </p:nvSpPr>
            <p:spPr>
              <a:xfrm>
                <a:off x="191159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7" name="Freeform: Shape 3046">
                <a:extLst>
                  <a:ext uri="{FF2B5EF4-FFF2-40B4-BE49-F238E27FC236}">
                    <a16:creationId xmlns:a16="http://schemas.microsoft.com/office/drawing/2014/main" id="{F23BC207-163C-ACF0-3C20-F6DB58389247}"/>
                  </a:ext>
                </a:extLst>
              </p:cNvPr>
              <p:cNvSpPr/>
              <p:nvPr/>
            </p:nvSpPr>
            <p:spPr>
              <a:xfrm>
                <a:off x="20276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8" name="Freeform: Shape 3047">
                <a:extLst>
                  <a:ext uri="{FF2B5EF4-FFF2-40B4-BE49-F238E27FC236}">
                    <a16:creationId xmlns:a16="http://schemas.microsoft.com/office/drawing/2014/main" id="{5D38B59F-170B-3D62-299D-675627F673C9}"/>
                  </a:ext>
                </a:extLst>
              </p:cNvPr>
              <p:cNvSpPr/>
              <p:nvPr/>
            </p:nvSpPr>
            <p:spPr>
              <a:xfrm>
                <a:off x="21436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9" name="Freeform: Shape 3048">
                <a:extLst>
                  <a:ext uri="{FF2B5EF4-FFF2-40B4-BE49-F238E27FC236}">
                    <a16:creationId xmlns:a16="http://schemas.microsoft.com/office/drawing/2014/main" id="{0F377F0F-41A6-4962-1045-4902E345BF45}"/>
                  </a:ext>
                </a:extLst>
              </p:cNvPr>
              <p:cNvSpPr/>
              <p:nvPr/>
            </p:nvSpPr>
            <p:spPr>
              <a:xfrm>
                <a:off x="225968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0" name="Freeform: Shape 3049">
                <a:extLst>
                  <a:ext uri="{FF2B5EF4-FFF2-40B4-BE49-F238E27FC236}">
                    <a16:creationId xmlns:a16="http://schemas.microsoft.com/office/drawing/2014/main" id="{C437F323-D84C-E443-4984-0CB1723B66FE}"/>
                  </a:ext>
                </a:extLst>
              </p:cNvPr>
              <p:cNvSpPr/>
              <p:nvPr/>
            </p:nvSpPr>
            <p:spPr>
              <a:xfrm>
                <a:off x="237571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1" name="Freeform: Shape 3050">
                <a:extLst>
                  <a:ext uri="{FF2B5EF4-FFF2-40B4-BE49-F238E27FC236}">
                    <a16:creationId xmlns:a16="http://schemas.microsoft.com/office/drawing/2014/main" id="{0B05D2AA-E2FF-6A7E-0595-416EF83CC57A}"/>
                  </a:ext>
                </a:extLst>
              </p:cNvPr>
              <p:cNvSpPr/>
              <p:nvPr/>
            </p:nvSpPr>
            <p:spPr>
              <a:xfrm>
                <a:off x="24917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2" name="Freeform: Shape 3051">
                <a:extLst>
                  <a:ext uri="{FF2B5EF4-FFF2-40B4-BE49-F238E27FC236}">
                    <a16:creationId xmlns:a16="http://schemas.microsoft.com/office/drawing/2014/main" id="{DFB1CC67-277D-650A-B763-1FAE3F689D2D}"/>
                  </a:ext>
                </a:extLst>
              </p:cNvPr>
              <p:cNvSpPr/>
              <p:nvPr/>
            </p:nvSpPr>
            <p:spPr>
              <a:xfrm>
                <a:off x="26077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3" name="Freeform: Shape 3052">
                <a:extLst>
                  <a:ext uri="{FF2B5EF4-FFF2-40B4-BE49-F238E27FC236}">
                    <a16:creationId xmlns:a16="http://schemas.microsoft.com/office/drawing/2014/main" id="{68ABB668-9D44-6BB3-2807-C0FF4AE59016}"/>
                  </a:ext>
                </a:extLst>
              </p:cNvPr>
              <p:cNvSpPr/>
              <p:nvPr/>
            </p:nvSpPr>
            <p:spPr>
              <a:xfrm>
                <a:off x="272379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4" name="Freeform: Shape 3053">
                <a:extLst>
                  <a:ext uri="{FF2B5EF4-FFF2-40B4-BE49-F238E27FC236}">
                    <a16:creationId xmlns:a16="http://schemas.microsoft.com/office/drawing/2014/main" id="{ACE21ABA-F85B-34CF-086A-B6409E607679}"/>
                  </a:ext>
                </a:extLst>
              </p:cNvPr>
              <p:cNvSpPr/>
              <p:nvPr/>
            </p:nvSpPr>
            <p:spPr>
              <a:xfrm>
                <a:off x="28398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5" name="Freeform: Shape 3054">
                <a:extLst>
                  <a:ext uri="{FF2B5EF4-FFF2-40B4-BE49-F238E27FC236}">
                    <a16:creationId xmlns:a16="http://schemas.microsoft.com/office/drawing/2014/main" id="{DEDEAACD-38ED-0465-5BBC-C9E88DD84DDD}"/>
                  </a:ext>
                </a:extLst>
              </p:cNvPr>
              <p:cNvSpPr/>
              <p:nvPr/>
            </p:nvSpPr>
            <p:spPr>
              <a:xfrm>
                <a:off x="29558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6" name="Freeform: Shape 3055">
                <a:extLst>
                  <a:ext uri="{FF2B5EF4-FFF2-40B4-BE49-F238E27FC236}">
                    <a16:creationId xmlns:a16="http://schemas.microsoft.com/office/drawing/2014/main" id="{3C712088-E4B1-BB3F-BA27-4378831A5D10}"/>
                  </a:ext>
                </a:extLst>
              </p:cNvPr>
              <p:cNvSpPr/>
              <p:nvPr/>
            </p:nvSpPr>
            <p:spPr>
              <a:xfrm>
                <a:off x="307189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7" name="Freeform: Shape 3056">
                <a:extLst>
                  <a:ext uri="{FF2B5EF4-FFF2-40B4-BE49-F238E27FC236}">
                    <a16:creationId xmlns:a16="http://schemas.microsoft.com/office/drawing/2014/main" id="{308FE4A7-4574-182A-F104-70E4AF5915DA}"/>
                  </a:ext>
                </a:extLst>
              </p:cNvPr>
              <p:cNvSpPr/>
              <p:nvPr/>
            </p:nvSpPr>
            <p:spPr>
              <a:xfrm>
                <a:off x="318791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8" name="Freeform: Shape 3057">
                <a:extLst>
                  <a:ext uri="{FF2B5EF4-FFF2-40B4-BE49-F238E27FC236}">
                    <a16:creationId xmlns:a16="http://schemas.microsoft.com/office/drawing/2014/main" id="{23300C39-3E49-818A-CC92-1C18B9BD2ECB}"/>
                  </a:ext>
                </a:extLst>
              </p:cNvPr>
              <p:cNvSpPr/>
              <p:nvPr/>
            </p:nvSpPr>
            <p:spPr>
              <a:xfrm>
                <a:off x="33039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9" name="Freeform: Shape 3058">
                <a:extLst>
                  <a:ext uri="{FF2B5EF4-FFF2-40B4-BE49-F238E27FC236}">
                    <a16:creationId xmlns:a16="http://schemas.microsoft.com/office/drawing/2014/main" id="{1FF14F14-D412-92D8-C931-FA40275856BD}"/>
                  </a:ext>
                </a:extLst>
              </p:cNvPr>
              <p:cNvSpPr/>
              <p:nvPr/>
            </p:nvSpPr>
            <p:spPr>
              <a:xfrm>
                <a:off x="341997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0" name="Freeform: Shape 3059">
                <a:extLst>
                  <a:ext uri="{FF2B5EF4-FFF2-40B4-BE49-F238E27FC236}">
                    <a16:creationId xmlns:a16="http://schemas.microsoft.com/office/drawing/2014/main" id="{0027EF96-F2B9-56D6-DD6E-EDA14A6DA563}"/>
                  </a:ext>
                </a:extLst>
              </p:cNvPr>
              <p:cNvSpPr/>
              <p:nvPr/>
            </p:nvSpPr>
            <p:spPr>
              <a:xfrm>
                <a:off x="35360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1" name="Freeform: Shape 3060">
                <a:extLst>
                  <a:ext uri="{FF2B5EF4-FFF2-40B4-BE49-F238E27FC236}">
                    <a16:creationId xmlns:a16="http://schemas.microsoft.com/office/drawing/2014/main" id="{6D7BD6A0-C0A3-E146-68C2-DBF393CC9710}"/>
                  </a:ext>
                </a:extLst>
              </p:cNvPr>
              <p:cNvSpPr/>
              <p:nvPr/>
            </p:nvSpPr>
            <p:spPr>
              <a:xfrm>
                <a:off x="36520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2" name="Freeform: Shape 3061">
                <a:extLst>
                  <a:ext uri="{FF2B5EF4-FFF2-40B4-BE49-F238E27FC236}">
                    <a16:creationId xmlns:a16="http://schemas.microsoft.com/office/drawing/2014/main" id="{64A990C2-2027-CDAF-9D58-745078192E68}"/>
                  </a:ext>
                </a:extLst>
              </p:cNvPr>
              <p:cNvSpPr/>
              <p:nvPr/>
            </p:nvSpPr>
            <p:spPr>
              <a:xfrm>
                <a:off x="37680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3" name="Freeform: Shape 3062">
                <a:extLst>
                  <a:ext uri="{FF2B5EF4-FFF2-40B4-BE49-F238E27FC236}">
                    <a16:creationId xmlns:a16="http://schemas.microsoft.com/office/drawing/2014/main" id="{E70FFDFC-EC29-130D-3057-EC3EF9200BBE}"/>
                  </a:ext>
                </a:extLst>
              </p:cNvPr>
              <p:cNvSpPr/>
              <p:nvPr/>
            </p:nvSpPr>
            <p:spPr>
              <a:xfrm>
                <a:off x="38840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4" name="Freeform: Shape 3063">
                <a:extLst>
                  <a:ext uri="{FF2B5EF4-FFF2-40B4-BE49-F238E27FC236}">
                    <a16:creationId xmlns:a16="http://schemas.microsoft.com/office/drawing/2014/main" id="{318D5727-06DA-3771-9892-5571E4BAF2EB}"/>
                  </a:ext>
                </a:extLst>
              </p:cNvPr>
              <p:cNvSpPr/>
              <p:nvPr/>
            </p:nvSpPr>
            <p:spPr>
              <a:xfrm>
                <a:off x="400012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5" name="Freeform: Shape 3064">
                <a:extLst>
                  <a:ext uri="{FF2B5EF4-FFF2-40B4-BE49-F238E27FC236}">
                    <a16:creationId xmlns:a16="http://schemas.microsoft.com/office/drawing/2014/main" id="{8E2DB764-D1BE-4728-487A-A036B86B0558}"/>
                  </a:ext>
                </a:extLst>
              </p:cNvPr>
              <p:cNvSpPr/>
              <p:nvPr/>
            </p:nvSpPr>
            <p:spPr>
              <a:xfrm>
                <a:off x="41161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6" name="Freeform: Shape 3065">
                <a:extLst>
                  <a:ext uri="{FF2B5EF4-FFF2-40B4-BE49-F238E27FC236}">
                    <a16:creationId xmlns:a16="http://schemas.microsoft.com/office/drawing/2014/main" id="{A33D6F06-334E-F6A4-8F60-D4C280AE7187}"/>
                  </a:ext>
                </a:extLst>
              </p:cNvPr>
              <p:cNvSpPr/>
              <p:nvPr/>
            </p:nvSpPr>
            <p:spPr>
              <a:xfrm>
                <a:off x="42321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7" name="Freeform: Shape 3066">
                <a:extLst>
                  <a:ext uri="{FF2B5EF4-FFF2-40B4-BE49-F238E27FC236}">
                    <a16:creationId xmlns:a16="http://schemas.microsoft.com/office/drawing/2014/main" id="{224A2A72-E145-E04A-074D-29D23126AF7C}"/>
                  </a:ext>
                </a:extLst>
              </p:cNvPr>
              <p:cNvSpPr/>
              <p:nvPr/>
            </p:nvSpPr>
            <p:spPr>
              <a:xfrm>
                <a:off x="43482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8" name="Freeform: Shape 3067">
                <a:extLst>
                  <a:ext uri="{FF2B5EF4-FFF2-40B4-BE49-F238E27FC236}">
                    <a16:creationId xmlns:a16="http://schemas.microsoft.com/office/drawing/2014/main" id="{2EDA2DA8-D7A6-63F5-AFBF-D2E70F9AD72F}"/>
                  </a:ext>
                </a:extLst>
              </p:cNvPr>
              <p:cNvSpPr/>
              <p:nvPr/>
            </p:nvSpPr>
            <p:spPr>
              <a:xfrm>
                <a:off x="446424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9" name="Freeform: Shape 3068">
                <a:extLst>
                  <a:ext uri="{FF2B5EF4-FFF2-40B4-BE49-F238E27FC236}">
                    <a16:creationId xmlns:a16="http://schemas.microsoft.com/office/drawing/2014/main" id="{DA6A3FEF-B261-DCA3-60E1-D21A8B60A709}"/>
                  </a:ext>
                </a:extLst>
              </p:cNvPr>
              <p:cNvSpPr/>
              <p:nvPr/>
            </p:nvSpPr>
            <p:spPr>
              <a:xfrm>
                <a:off x="458027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0" name="Freeform: Shape 3069">
                <a:extLst>
                  <a:ext uri="{FF2B5EF4-FFF2-40B4-BE49-F238E27FC236}">
                    <a16:creationId xmlns:a16="http://schemas.microsoft.com/office/drawing/2014/main" id="{8CB75FF2-75BD-58B2-213E-E84F51C28969}"/>
                  </a:ext>
                </a:extLst>
              </p:cNvPr>
              <p:cNvSpPr/>
              <p:nvPr/>
            </p:nvSpPr>
            <p:spPr>
              <a:xfrm>
                <a:off x="5511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1" name="Freeform: Shape 3070">
                <a:extLst>
                  <a:ext uri="{FF2B5EF4-FFF2-40B4-BE49-F238E27FC236}">
                    <a16:creationId xmlns:a16="http://schemas.microsoft.com/office/drawing/2014/main" id="{F2E42595-5E4C-A066-52BD-475840C64024}"/>
                  </a:ext>
                </a:extLst>
              </p:cNvPr>
              <p:cNvSpPr/>
              <p:nvPr/>
            </p:nvSpPr>
            <p:spPr>
              <a:xfrm>
                <a:off x="17115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2" name="Freeform: Shape 3071">
                <a:extLst>
                  <a:ext uri="{FF2B5EF4-FFF2-40B4-BE49-F238E27FC236}">
                    <a16:creationId xmlns:a16="http://schemas.microsoft.com/office/drawing/2014/main" id="{D81AE6EF-14FA-F155-4FD3-7FDC26974131}"/>
                  </a:ext>
                </a:extLst>
              </p:cNvPr>
              <p:cNvSpPr/>
              <p:nvPr/>
            </p:nvSpPr>
            <p:spPr>
              <a:xfrm>
                <a:off x="2871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3" name="Freeform: Shape 3072">
                <a:extLst>
                  <a:ext uri="{FF2B5EF4-FFF2-40B4-BE49-F238E27FC236}">
                    <a16:creationId xmlns:a16="http://schemas.microsoft.com/office/drawing/2014/main" id="{89B54CC5-0056-DBF7-BEEE-53CA18A22972}"/>
                  </a:ext>
                </a:extLst>
              </p:cNvPr>
              <p:cNvSpPr/>
              <p:nvPr/>
            </p:nvSpPr>
            <p:spPr>
              <a:xfrm>
                <a:off x="40320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4" name="Freeform: Shape 3073">
                <a:extLst>
                  <a:ext uri="{FF2B5EF4-FFF2-40B4-BE49-F238E27FC236}">
                    <a16:creationId xmlns:a16="http://schemas.microsoft.com/office/drawing/2014/main" id="{B193BB9E-00F2-1908-C9BC-26E13AB8F3D2}"/>
                  </a:ext>
                </a:extLst>
              </p:cNvPr>
              <p:cNvSpPr/>
              <p:nvPr/>
            </p:nvSpPr>
            <p:spPr>
              <a:xfrm>
                <a:off x="51923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5" name="Freeform: Shape 3074">
                <a:extLst>
                  <a:ext uri="{FF2B5EF4-FFF2-40B4-BE49-F238E27FC236}">
                    <a16:creationId xmlns:a16="http://schemas.microsoft.com/office/drawing/2014/main" id="{00422D4D-FCE4-82FB-21EC-7BE0328C2575}"/>
                  </a:ext>
                </a:extLst>
              </p:cNvPr>
              <p:cNvSpPr/>
              <p:nvPr/>
            </p:nvSpPr>
            <p:spPr>
              <a:xfrm>
                <a:off x="63526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6" name="Freeform: Shape 3075">
                <a:extLst>
                  <a:ext uri="{FF2B5EF4-FFF2-40B4-BE49-F238E27FC236}">
                    <a16:creationId xmlns:a16="http://schemas.microsoft.com/office/drawing/2014/main" id="{4DC86B1B-00BF-9891-1AB1-C59A3A1B2390}"/>
                  </a:ext>
                </a:extLst>
              </p:cNvPr>
              <p:cNvSpPr/>
              <p:nvPr/>
            </p:nvSpPr>
            <p:spPr>
              <a:xfrm>
                <a:off x="7512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7" name="Freeform: Shape 3076">
                <a:extLst>
                  <a:ext uri="{FF2B5EF4-FFF2-40B4-BE49-F238E27FC236}">
                    <a16:creationId xmlns:a16="http://schemas.microsoft.com/office/drawing/2014/main" id="{544F4C57-1E63-5E8D-39B5-3A5A40860882}"/>
                  </a:ext>
                </a:extLst>
              </p:cNvPr>
              <p:cNvSpPr/>
              <p:nvPr/>
            </p:nvSpPr>
            <p:spPr>
              <a:xfrm>
                <a:off x="8673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8" name="Freeform: Shape 3077">
                <a:extLst>
                  <a:ext uri="{FF2B5EF4-FFF2-40B4-BE49-F238E27FC236}">
                    <a16:creationId xmlns:a16="http://schemas.microsoft.com/office/drawing/2014/main" id="{3FAC17F9-EB01-A073-E84A-E0472CC7BEAF}"/>
                  </a:ext>
                </a:extLst>
              </p:cNvPr>
              <p:cNvSpPr/>
              <p:nvPr/>
            </p:nvSpPr>
            <p:spPr>
              <a:xfrm>
                <a:off x="98334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9" name="Freeform: Shape 3078">
                <a:extLst>
                  <a:ext uri="{FF2B5EF4-FFF2-40B4-BE49-F238E27FC236}">
                    <a16:creationId xmlns:a16="http://schemas.microsoft.com/office/drawing/2014/main" id="{101CE0CF-EF72-E2DC-57DA-C819F2BABF23}"/>
                  </a:ext>
                </a:extLst>
              </p:cNvPr>
              <p:cNvSpPr/>
              <p:nvPr/>
            </p:nvSpPr>
            <p:spPr>
              <a:xfrm>
                <a:off x="10993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0" name="Freeform: Shape 3079">
                <a:extLst>
                  <a:ext uri="{FF2B5EF4-FFF2-40B4-BE49-F238E27FC236}">
                    <a16:creationId xmlns:a16="http://schemas.microsoft.com/office/drawing/2014/main" id="{597AF6C7-E803-A81B-6F3E-9767E4ED4319}"/>
                  </a:ext>
                </a:extLst>
              </p:cNvPr>
              <p:cNvSpPr/>
              <p:nvPr/>
            </p:nvSpPr>
            <p:spPr>
              <a:xfrm>
                <a:off x="121541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1" name="Freeform: Shape 3080">
                <a:extLst>
                  <a:ext uri="{FF2B5EF4-FFF2-40B4-BE49-F238E27FC236}">
                    <a16:creationId xmlns:a16="http://schemas.microsoft.com/office/drawing/2014/main" id="{CD86F08A-585C-F64C-23F5-85C143C52558}"/>
                  </a:ext>
                </a:extLst>
              </p:cNvPr>
              <p:cNvSpPr/>
              <p:nvPr/>
            </p:nvSpPr>
            <p:spPr>
              <a:xfrm>
                <a:off x="13314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2" name="Freeform: Shape 3081">
                <a:extLst>
                  <a:ext uri="{FF2B5EF4-FFF2-40B4-BE49-F238E27FC236}">
                    <a16:creationId xmlns:a16="http://schemas.microsoft.com/office/drawing/2014/main" id="{59E4D801-FCEB-6B46-C815-B5E7AF891E80}"/>
                  </a:ext>
                </a:extLst>
              </p:cNvPr>
              <p:cNvSpPr/>
              <p:nvPr/>
            </p:nvSpPr>
            <p:spPr>
              <a:xfrm>
                <a:off x="144748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3" name="Freeform: Shape 3082">
                <a:extLst>
                  <a:ext uri="{FF2B5EF4-FFF2-40B4-BE49-F238E27FC236}">
                    <a16:creationId xmlns:a16="http://schemas.microsoft.com/office/drawing/2014/main" id="{A6DE7F06-CCF9-283A-D8E8-4D4EA37DDB40}"/>
                  </a:ext>
                </a:extLst>
              </p:cNvPr>
              <p:cNvSpPr/>
              <p:nvPr/>
            </p:nvSpPr>
            <p:spPr>
              <a:xfrm>
                <a:off x="15634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4" name="Freeform: Shape 3083">
                <a:extLst>
                  <a:ext uri="{FF2B5EF4-FFF2-40B4-BE49-F238E27FC236}">
                    <a16:creationId xmlns:a16="http://schemas.microsoft.com/office/drawing/2014/main" id="{BC5D2E8E-40F1-0B80-CA55-4AB5C1AD0901}"/>
                  </a:ext>
                </a:extLst>
              </p:cNvPr>
              <p:cNvSpPr/>
              <p:nvPr/>
            </p:nvSpPr>
            <p:spPr>
              <a:xfrm>
                <a:off x="16795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5" name="Freeform: Shape 3084">
                <a:extLst>
                  <a:ext uri="{FF2B5EF4-FFF2-40B4-BE49-F238E27FC236}">
                    <a16:creationId xmlns:a16="http://schemas.microsoft.com/office/drawing/2014/main" id="{03E6AF8E-B48C-67DF-2A90-742064D0F1E6}"/>
                  </a:ext>
                </a:extLst>
              </p:cNvPr>
              <p:cNvSpPr/>
              <p:nvPr/>
            </p:nvSpPr>
            <p:spPr>
              <a:xfrm>
                <a:off x="17955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6" name="Freeform: Shape 3085">
                <a:extLst>
                  <a:ext uri="{FF2B5EF4-FFF2-40B4-BE49-F238E27FC236}">
                    <a16:creationId xmlns:a16="http://schemas.microsoft.com/office/drawing/2014/main" id="{3F6187DF-BB55-9215-5A79-86BBC5B77C8E}"/>
                  </a:ext>
                </a:extLst>
              </p:cNvPr>
              <p:cNvSpPr/>
              <p:nvPr/>
            </p:nvSpPr>
            <p:spPr>
              <a:xfrm>
                <a:off x="191159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7" name="Freeform: Shape 3086">
                <a:extLst>
                  <a:ext uri="{FF2B5EF4-FFF2-40B4-BE49-F238E27FC236}">
                    <a16:creationId xmlns:a16="http://schemas.microsoft.com/office/drawing/2014/main" id="{64A31927-7F90-DECB-C152-BF1840EB6092}"/>
                  </a:ext>
                </a:extLst>
              </p:cNvPr>
              <p:cNvSpPr/>
              <p:nvPr/>
            </p:nvSpPr>
            <p:spPr>
              <a:xfrm>
                <a:off x="20276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8" name="Freeform: Shape 3087">
                <a:extLst>
                  <a:ext uri="{FF2B5EF4-FFF2-40B4-BE49-F238E27FC236}">
                    <a16:creationId xmlns:a16="http://schemas.microsoft.com/office/drawing/2014/main" id="{916D3CFC-A378-1E3A-CAFC-AEE27F0A9A56}"/>
                  </a:ext>
                </a:extLst>
              </p:cNvPr>
              <p:cNvSpPr/>
              <p:nvPr/>
            </p:nvSpPr>
            <p:spPr>
              <a:xfrm>
                <a:off x="21436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9" name="Freeform: Shape 3088">
                <a:extLst>
                  <a:ext uri="{FF2B5EF4-FFF2-40B4-BE49-F238E27FC236}">
                    <a16:creationId xmlns:a16="http://schemas.microsoft.com/office/drawing/2014/main" id="{9DC228A6-865C-42E9-DC9A-75616139B4D6}"/>
                  </a:ext>
                </a:extLst>
              </p:cNvPr>
              <p:cNvSpPr/>
              <p:nvPr/>
            </p:nvSpPr>
            <p:spPr>
              <a:xfrm>
                <a:off x="225968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0" name="Freeform: Shape 3089">
                <a:extLst>
                  <a:ext uri="{FF2B5EF4-FFF2-40B4-BE49-F238E27FC236}">
                    <a16:creationId xmlns:a16="http://schemas.microsoft.com/office/drawing/2014/main" id="{8857ED27-E51B-B30B-3603-1A65E13B2F8D}"/>
                  </a:ext>
                </a:extLst>
              </p:cNvPr>
              <p:cNvSpPr/>
              <p:nvPr/>
            </p:nvSpPr>
            <p:spPr>
              <a:xfrm>
                <a:off x="237571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1" name="Freeform: Shape 3090">
                <a:extLst>
                  <a:ext uri="{FF2B5EF4-FFF2-40B4-BE49-F238E27FC236}">
                    <a16:creationId xmlns:a16="http://schemas.microsoft.com/office/drawing/2014/main" id="{C63CFBBA-4C32-11A8-3C21-3C7A3A4CE586}"/>
                  </a:ext>
                </a:extLst>
              </p:cNvPr>
              <p:cNvSpPr/>
              <p:nvPr/>
            </p:nvSpPr>
            <p:spPr>
              <a:xfrm>
                <a:off x="24917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2" name="Freeform: Shape 3091">
                <a:extLst>
                  <a:ext uri="{FF2B5EF4-FFF2-40B4-BE49-F238E27FC236}">
                    <a16:creationId xmlns:a16="http://schemas.microsoft.com/office/drawing/2014/main" id="{43B740D3-B74C-6A32-2D69-E6079B51AF21}"/>
                  </a:ext>
                </a:extLst>
              </p:cNvPr>
              <p:cNvSpPr/>
              <p:nvPr/>
            </p:nvSpPr>
            <p:spPr>
              <a:xfrm>
                <a:off x="26077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3" name="Freeform: Shape 3092">
                <a:extLst>
                  <a:ext uri="{FF2B5EF4-FFF2-40B4-BE49-F238E27FC236}">
                    <a16:creationId xmlns:a16="http://schemas.microsoft.com/office/drawing/2014/main" id="{078C165F-FAD2-258D-99D0-AE6176B95B48}"/>
                  </a:ext>
                </a:extLst>
              </p:cNvPr>
              <p:cNvSpPr/>
              <p:nvPr/>
            </p:nvSpPr>
            <p:spPr>
              <a:xfrm>
                <a:off x="272379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4" name="Freeform: Shape 3093">
                <a:extLst>
                  <a:ext uri="{FF2B5EF4-FFF2-40B4-BE49-F238E27FC236}">
                    <a16:creationId xmlns:a16="http://schemas.microsoft.com/office/drawing/2014/main" id="{ED2CE897-4798-7E93-F200-DB979C48DB4F}"/>
                  </a:ext>
                </a:extLst>
              </p:cNvPr>
              <p:cNvSpPr/>
              <p:nvPr/>
            </p:nvSpPr>
            <p:spPr>
              <a:xfrm>
                <a:off x="28398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5" name="Freeform: Shape 3094">
                <a:extLst>
                  <a:ext uri="{FF2B5EF4-FFF2-40B4-BE49-F238E27FC236}">
                    <a16:creationId xmlns:a16="http://schemas.microsoft.com/office/drawing/2014/main" id="{47C97D07-EFB1-5907-622D-79877C648AD1}"/>
                  </a:ext>
                </a:extLst>
              </p:cNvPr>
              <p:cNvSpPr/>
              <p:nvPr/>
            </p:nvSpPr>
            <p:spPr>
              <a:xfrm>
                <a:off x="29558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6" name="Freeform: Shape 3095">
                <a:extLst>
                  <a:ext uri="{FF2B5EF4-FFF2-40B4-BE49-F238E27FC236}">
                    <a16:creationId xmlns:a16="http://schemas.microsoft.com/office/drawing/2014/main" id="{0378AC3F-7D5C-AAEE-D38C-248B853C9D78}"/>
                  </a:ext>
                </a:extLst>
              </p:cNvPr>
              <p:cNvSpPr/>
              <p:nvPr/>
            </p:nvSpPr>
            <p:spPr>
              <a:xfrm>
                <a:off x="307189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7" name="Freeform: Shape 3096">
                <a:extLst>
                  <a:ext uri="{FF2B5EF4-FFF2-40B4-BE49-F238E27FC236}">
                    <a16:creationId xmlns:a16="http://schemas.microsoft.com/office/drawing/2014/main" id="{82CA704B-4F0C-4729-2DB0-285A4BF7CAC3}"/>
                  </a:ext>
                </a:extLst>
              </p:cNvPr>
              <p:cNvSpPr/>
              <p:nvPr/>
            </p:nvSpPr>
            <p:spPr>
              <a:xfrm>
                <a:off x="318791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8" name="Freeform: Shape 3097">
                <a:extLst>
                  <a:ext uri="{FF2B5EF4-FFF2-40B4-BE49-F238E27FC236}">
                    <a16:creationId xmlns:a16="http://schemas.microsoft.com/office/drawing/2014/main" id="{B994C68C-E475-8043-C89B-D319120627F0}"/>
                  </a:ext>
                </a:extLst>
              </p:cNvPr>
              <p:cNvSpPr/>
              <p:nvPr/>
            </p:nvSpPr>
            <p:spPr>
              <a:xfrm>
                <a:off x="33039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9" name="Freeform: Shape 3098">
                <a:extLst>
                  <a:ext uri="{FF2B5EF4-FFF2-40B4-BE49-F238E27FC236}">
                    <a16:creationId xmlns:a16="http://schemas.microsoft.com/office/drawing/2014/main" id="{0C8D809D-B593-28AD-447C-A439691FB805}"/>
                  </a:ext>
                </a:extLst>
              </p:cNvPr>
              <p:cNvSpPr/>
              <p:nvPr/>
            </p:nvSpPr>
            <p:spPr>
              <a:xfrm>
                <a:off x="341997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0" name="Freeform: Shape 3099">
                <a:extLst>
                  <a:ext uri="{FF2B5EF4-FFF2-40B4-BE49-F238E27FC236}">
                    <a16:creationId xmlns:a16="http://schemas.microsoft.com/office/drawing/2014/main" id="{E35A2785-D372-95C0-4F6E-EDC8107A002A}"/>
                  </a:ext>
                </a:extLst>
              </p:cNvPr>
              <p:cNvSpPr/>
              <p:nvPr/>
            </p:nvSpPr>
            <p:spPr>
              <a:xfrm>
                <a:off x="35360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1" name="Freeform: Shape 3100">
                <a:extLst>
                  <a:ext uri="{FF2B5EF4-FFF2-40B4-BE49-F238E27FC236}">
                    <a16:creationId xmlns:a16="http://schemas.microsoft.com/office/drawing/2014/main" id="{598015C6-DCC3-5EA9-9CE8-23443711B2D1}"/>
                  </a:ext>
                </a:extLst>
              </p:cNvPr>
              <p:cNvSpPr/>
              <p:nvPr/>
            </p:nvSpPr>
            <p:spPr>
              <a:xfrm>
                <a:off x="36520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2" name="Freeform: Shape 3101">
                <a:extLst>
                  <a:ext uri="{FF2B5EF4-FFF2-40B4-BE49-F238E27FC236}">
                    <a16:creationId xmlns:a16="http://schemas.microsoft.com/office/drawing/2014/main" id="{4844E9DD-014B-344C-5099-71D3B4D93967}"/>
                  </a:ext>
                </a:extLst>
              </p:cNvPr>
              <p:cNvSpPr/>
              <p:nvPr/>
            </p:nvSpPr>
            <p:spPr>
              <a:xfrm>
                <a:off x="37680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3" name="Freeform: Shape 3102">
                <a:extLst>
                  <a:ext uri="{FF2B5EF4-FFF2-40B4-BE49-F238E27FC236}">
                    <a16:creationId xmlns:a16="http://schemas.microsoft.com/office/drawing/2014/main" id="{4C56298A-ECD1-1851-AA1F-A3F8096612F8}"/>
                  </a:ext>
                </a:extLst>
              </p:cNvPr>
              <p:cNvSpPr/>
              <p:nvPr/>
            </p:nvSpPr>
            <p:spPr>
              <a:xfrm>
                <a:off x="38840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4" name="Freeform: Shape 3103">
                <a:extLst>
                  <a:ext uri="{FF2B5EF4-FFF2-40B4-BE49-F238E27FC236}">
                    <a16:creationId xmlns:a16="http://schemas.microsoft.com/office/drawing/2014/main" id="{7B5CCE72-EE42-59AA-5C91-37B4FE313A0F}"/>
                  </a:ext>
                </a:extLst>
              </p:cNvPr>
              <p:cNvSpPr/>
              <p:nvPr/>
            </p:nvSpPr>
            <p:spPr>
              <a:xfrm>
                <a:off x="400012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5" name="Freeform: Shape 3104">
                <a:extLst>
                  <a:ext uri="{FF2B5EF4-FFF2-40B4-BE49-F238E27FC236}">
                    <a16:creationId xmlns:a16="http://schemas.microsoft.com/office/drawing/2014/main" id="{1CA614C2-BEB1-30C4-C48F-DDF24885E1ED}"/>
                  </a:ext>
                </a:extLst>
              </p:cNvPr>
              <p:cNvSpPr/>
              <p:nvPr/>
            </p:nvSpPr>
            <p:spPr>
              <a:xfrm>
                <a:off x="41161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6" name="Freeform: Shape 3105">
                <a:extLst>
                  <a:ext uri="{FF2B5EF4-FFF2-40B4-BE49-F238E27FC236}">
                    <a16:creationId xmlns:a16="http://schemas.microsoft.com/office/drawing/2014/main" id="{747D1164-C0B2-9BE1-5FAB-5F8C22F6252A}"/>
                  </a:ext>
                </a:extLst>
              </p:cNvPr>
              <p:cNvSpPr/>
              <p:nvPr/>
            </p:nvSpPr>
            <p:spPr>
              <a:xfrm>
                <a:off x="42321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7" name="Freeform: Shape 3106">
                <a:extLst>
                  <a:ext uri="{FF2B5EF4-FFF2-40B4-BE49-F238E27FC236}">
                    <a16:creationId xmlns:a16="http://schemas.microsoft.com/office/drawing/2014/main" id="{F1FE9DFB-BF9C-DD8C-62EE-9175A7D9BB07}"/>
                  </a:ext>
                </a:extLst>
              </p:cNvPr>
              <p:cNvSpPr/>
              <p:nvPr/>
            </p:nvSpPr>
            <p:spPr>
              <a:xfrm>
                <a:off x="43482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8" name="Freeform: Shape 3107">
                <a:extLst>
                  <a:ext uri="{FF2B5EF4-FFF2-40B4-BE49-F238E27FC236}">
                    <a16:creationId xmlns:a16="http://schemas.microsoft.com/office/drawing/2014/main" id="{23499E41-741E-2309-DFB7-9CB4E094F110}"/>
                  </a:ext>
                </a:extLst>
              </p:cNvPr>
              <p:cNvSpPr/>
              <p:nvPr/>
            </p:nvSpPr>
            <p:spPr>
              <a:xfrm>
                <a:off x="446424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9" name="Freeform: Shape 3108">
                <a:extLst>
                  <a:ext uri="{FF2B5EF4-FFF2-40B4-BE49-F238E27FC236}">
                    <a16:creationId xmlns:a16="http://schemas.microsoft.com/office/drawing/2014/main" id="{6973AC76-38FD-AEC7-2B92-00FD90F875E4}"/>
                  </a:ext>
                </a:extLst>
              </p:cNvPr>
              <p:cNvSpPr/>
              <p:nvPr/>
            </p:nvSpPr>
            <p:spPr>
              <a:xfrm>
                <a:off x="458027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0" name="Freeform: Shape 3109">
                <a:extLst>
                  <a:ext uri="{FF2B5EF4-FFF2-40B4-BE49-F238E27FC236}">
                    <a16:creationId xmlns:a16="http://schemas.microsoft.com/office/drawing/2014/main" id="{E2795950-33FE-A87F-A906-9D4F5C1EC5C3}"/>
                  </a:ext>
                </a:extLst>
              </p:cNvPr>
              <p:cNvSpPr/>
              <p:nvPr/>
            </p:nvSpPr>
            <p:spPr>
              <a:xfrm>
                <a:off x="5511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1" name="Freeform: Shape 3110">
                <a:extLst>
                  <a:ext uri="{FF2B5EF4-FFF2-40B4-BE49-F238E27FC236}">
                    <a16:creationId xmlns:a16="http://schemas.microsoft.com/office/drawing/2014/main" id="{4F350A41-FC0F-F163-EBCD-C440EC049B12}"/>
                  </a:ext>
                </a:extLst>
              </p:cNvPr>
              <p:cNvSpPr/>
              <p:nvPr/>
            </p:nvSpPr>
            <p:spPr>
              <a:xfrm>
                <a:off x="17115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2" name="Freeform: Shape 3111">
                <a:extLst>
                  <a:ext uri="{FF2B5EF4-FFF2-40B4-BE49-F238E27FC236}">
                    <a16:creationId xmlns:a16="http://schemas.microsoft.com/office/drawing/2014/main" id="{E3C409D2-7F71-AE06-559A-174B9B9E1245}"/>
                  </a:ext>
                </a:extLst>
              </p:cNvPr>
              <p:cNvSpPr/>
              <p:nvPr/>
            </p:nvSpPr>
            <p:spPr>
              <a:xfrm>
                <a:off x="2871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3" name="Freeform: Shape 3112">
                <a:extLst>
                  <a:ext uri="{FF2B5EF4-FFF2-40B4-BE49-F238E27FC236}">
                    <a16:creationId xmlns:a16="http://schemas.microsoft.com/office/drawing/2014/main" id="{DC954DA8-48F8-667D-C226-42B8D0F9BD3A}"/>
                  </a:ext>
                </a:extLst>
              </p:cNvPr>
              <p:cNvSpPr/>
              <p:nvPr/>
            </p:nvSpPr>
            <p:spPr>
              <a:xfrm>
                <a:off x="40320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4" name="Freeform: Shape 3113">
                <a:extLst>
                  <a:ext uri="{FF2B5EF4-FFF2-40B4-BE49-F238E27FC236}">
                    <a16:creationId xmlns:a16="http://schemas.microsoft.com/office/drawing/2014/main" id="{4E09E069-7136-B812-3134-FE6B08B349DF}"/>
                  </a:ext>
                </a:extLst>
              </p:cNvPr>
              <p:cNvSpPr/>
              <p:nvPr/>
            </p:nvSpPr>
            <p:spPr>
              <a:xfrm>
                <a:off x="51923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5" name="Freeform: Shape 3114">
                <a:extLst>
                  <a:ext uri="{FF2B5EF4-FFF2-40B4-BE49-F238E27FC236}">
                    <a16:creationId xmlns:a16="http://schemas.microsoft.com/office/drawing/2014/main" id="{AE513336-6833-F076-DF55-87DE1B475211}"/>
                  </a:ext>
                </a:extLst>
              </p:cNvPr>
              <p:cNvSpPr/>
              <p:nvPr/>
            </p:nvSpPr>
            <p:spPr>
              <a:xfrm>
                <a:off x="63526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6" name="Freeform: Shape 3115">
                <a:extLst>
                  <a:ext uri="{FF2B5EF4-FFF2-40B4-BE49-F238E27FC236}">
                    <a16:creationId xmlns:a16="http://schemas.microsoft.com/office/drawing/2014/main" id="{D6D0C0FC-3A20-DEAF-8EDB-4BE49B44421A}"/>
                  </a:ext>
                </a:extLst>
              </p:cNvPr>
              <p:cNvSpPr/>
              <p:nvPr/>
            </p:nvSpPr>
            <p:spPr>
              <a:xfrm>
                <a:off x="7512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7" name="Freeform: Shape 3116">
                <a:extLst>
                  <a:ext uri="{FF2B5EF4-FFF2-40B4-BE49-F238E27FC236}">
                    <a16:creationId xmlns:a16="http://schemas.microsoft.com/office/drawing/2014/main" id="{822B329A-0E49-904F-1CB9-46BBAA103F7D}"/>
                  </a:ext>
                </a:extLst>
              </p:cNvPr>
              <p:cNvSpPr/>
              <p:nvPr/>
            </p:nvSpPr>
            <p:spPr>
              <a:xfrm>
                <a:off x="8673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8" name="Freeform: Shape 3117">
                <a:extLst>
                  <a:ext uri="{FF2B5EF4-FFF2-40B4-BE49-F238E27FC236}">
                    <a16:creationId xmlns:a16="http://schemas.microsoft.com/office/drawing/2014/main" id="{FE2607E2-7CEB-72D6-A4C6-95C216D81E33}"/>
                  </a:ext>
                </a:extLst>
              </p:cNvPr>
              <p:cNvSpPr/>
              <p:nvPr/>
            </p:nvSpPr>
            <p:spPr>
              <a:xfrm>
                <a:off x="98334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9" name="Freeform: Shape 3118">
                <a:extLst>
                  <a:ext uri="{FF2B5EF4-FFF2-40B4-BE49-F238E27FC236}">
                    <a16:creationId xmlns:a16="http://schemas.microsoft.com/office/drawing/2014/main" id="{AC791512-AF73-E6D9-9C9B-88E485B8581D}"/>
                  </a:ext>
                </a:extLst>
              </p:cNvPr>
              <p:cNvSpPr/>
              <p:nvPr/>
            </p:nvSpPr>
            <p:spPr>
              <a:xfrm>
                <a:off x="10993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0" name="Freeform: Shape 3119">
                <a:extLst>
                  <a:ext uri="{FF2B5EF4-FFF2-40B4-BE49-F238E27FC236}">
                    <a16:creationId xmlns:a16="http://schemas.microsoft.com/office/drawing/2014/main" id="{ADA52248-7632-A2DF-6331-6024D5F0AC70}"/>
                  </a:ext>
                </a:extLst>
              </p:cNvPr>
              <p:cNvSpPr/>
              <p:nvPr/>
            </p:nvSpPr>
            <p:spPr>
              <a:xfrm>
                <a:off x="121541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1" name="Freeform: Shape 3120">
                <a:extLst>
                  <a:ext uri="{FF2B5EF4-FFF2-40B4-BE49-F238E27FC236}">
                    <a16:creationId xmlns:a16="http://schemas.microsoft.com/office/drawing/2014/main" id="{C14A98FB-AFCD-345A-F5F4-6F0412134080}"/>
                  </a:ext>
                </a:extLst>
              </p:cNvPr>
              <p:cNvSpPr/>
              <p:nvPr/>
            </p:nvSpPr>
            <p:spPr>
              <a:xfrm>
                <a:off x="13314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2" name="Freeform: Shape 3121">
                <a:extLst>
                  <a:ext uri="{FF2B5EF4-FFF2-40B4-BE49-F238E27FC236}">
                    <a16:creationId xmlns:a16="http://schemas.microsoft.com/office/drawing/2014/main" id="{B055D21F-ED15-8521-24CB-CB0F9BE0724B}"/>
                  </a:ext>
                </a:extLst>
              </p:cNvPr>
              <p:cNvSpPr/>
              <p:nvPr/>
            </p:nvSpPr>
            <p:spPr>
              <a:xfrm>
                <a:off x="144748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3" name="Freeform: Shape 3122">
                <a:extLst>
                  <a:ext uri="{FF2B5EF4-FFF2-40B4-BE49-F238E27FC236}">
                    <a16:creationId xmlns:a16="http://schemas.microsoft.com/office/drawing/2014/main" id="{4D59950C-7132-9727-9566-BFEE0426A6A9}"/>
                  </a:ext>
                </a:extLst>
              </p:cNvPr>
              <p:cNvSpPr/>
              <p:nvPr/>
            </p:nvSpPr>
            <p:spPr>
              <a:xfrm>
                <a:off x="15634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4" name="Freeform: Shape 3123">
                <a:extLst>
                  <a:ext uri="{FF2B5EF4-FFF2-40B4-BE49-F238E27FC236}">
                    <a16:creationId xmlns:a16="http://schemas.microsoft.com/office/drawing/2014/main" id="{A7A1BC71-E0A4-F42F-F78D-BCCD94961377}"/>
                  </a:ext>
                </a:extLst>
              </p:cNvPr>
              <p:cNvSpPr/>
              <p:nvPr/>
            </p:nvSpPr>
            <p:spPr>
              <a:xfrm>
                <a:off x="16795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5" name="Freeform: Shape 3124">
                <a:extLst>
                  <a:ext uri="{FF2B5EF4-FFF2-40B4-BE49-F238E27FC236}">
                    <a16:creationId xmlns:a16="http://schemas.microsoft.com/office/drawing/2014/main" id="{76718EC8-9540-2849-9969-65B8AF8FD89B}"/>
                  </a:ext>
                </a:extLst>
              </p:cNvPr>
              <p:cNvSpPr/>
              <p:nvPr/>
            </p:nvSpPr>
            <p:spPr>
              <a:xfrm>
                <a:off x="17955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6" name="Freeform: Shape 3125">
                <a:extLst>
                  <a:ext uri="{FF2B5EF4-FFF2-40B4-BE49-F238E27FC236}">
                    <a16:creationId xmlns:a16="http://schemas.microsoft.com/office/drawing/2014/main" id="{0B5DA915-5A0C-B35E-A00E-E28DB6D13209}"/>
                  </a:ext>
                </a:extLst>
              </p:cNvPr>
              <p:cNvSpPr/>
              <p:nvPr/>
            </p:nvSpPr>
            <p:spPr>
              <a:xfrm>
                <a:off x="191159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7" name="Freeform: Shape 3126">
                <a:extLst>
                  <a:ext uri="{FF2B5EF4-FFF2-40B4-BE49-F238E27FC236}">
                    <a16:creationId xmlns:a16="http://schemas.microsoft.com/office/drawing/2014/main" id="{C1D32AB0-8785-E35D-8F10-080109D29ACA}"/>
                  </a:ext>
                </a:extLst>
              </p:cNvPr>
              <p:cNvSpPr/>
              <p:nvPr/>
            </p:nvSpPr>
            <p:spPr>
              <a:xfrm>
                <a:off x="20276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8" name="Freeform: Shape 3127">
                <a:extLst>
                  <a:ext uri="{FF2B5EF4-FFF2-40B4-BE49-F238E27FC236}">
                    <a16:creationId xmlns:a16="http://schemas.microsoft.com/office/drawing/2014/main" id="{4DDD0710-4622-AD6F-12D6-1A11A227EFAF}"/>
                  </a:ext>
                </a:extLst>
              </p:cNvPr>
              <p:cNvSpPr/>
              <p:nvPr/>
            </p:nvSpPr>
            <p:spPr>
              <a:xfrm>
                <a:off x="21436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9" name="Freeform: Shape 3128">
                <a:extLst>
                  <a:ext uri="{FF2B5EF4-FFF2-40B4-BE49-F238E27FC236}">
                    <a16:creationId xmlns:a16="http://schemas.microsoft.com/office/drawing/2014/main" id="{AB6D87D4-32C8-BC0B-53FE-21D2668B4DB3}"/>
                  </a:ext>
                </a:extLst>
              </p:cNvPr>
              <p:cNvSpPr/>
              <p:nvPr/>
            </p:nvSpPr>
            <p:spPr>
              <a:xfrm>
                <a:off x="225968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0" name="Freeform: Shape 3129">
                <a:extLst>
                  <a:ext uri="{FF2B5EF4-FFF2-40B4-BE49-F238E27FC236}">
                    <a16:creationId xmlns:a16="http://schemas.microsoft.com/office/drawing/2014/main" id="{95D061EA-E5F6-EA7C-0728-4352736C2683}"/>
                  </a:ext>
                </a:extLst>
              </p:cNvPr>
              <p:cNvSpPr/>
              <p:nvPr/>
            </p:nvSpPr>
            <p:spPr>
              <a:xfrm>
                <a:off x="237571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1" name="Freeform: Shape 3130">
                <a:extLst>
                  <a:ext uri="{FF2B5EF4-FFF2-40B4-BE49-F238E27FC236}">
                    <a16:creationId xmlns:a16="http://schemas.microsoft.com/office/drawing/2014/main" id="{D7127CC8-BE93-ADD6-9B9E-812A99DB4657}"/>
                  </a:ext>
                </a:extLst>
              </p:cNvPr>
              <p:cNvSpPr/>
              <p:nvPr/>
            </p:nvSpPr>
            <p:spPr>
              <a:xfrm>
                <a:off x="24917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2" name="Freeform: Shape 3131">
                <a:extLst>
                  <a:ext uri="{FF2B5EF4-FFF2-40B4-BE49-F238E27FC236}">
                    <a16:creationId xmlns:a16="http://schemas.microsoft.com/office/drawing/2014/main" id="{3F0C70CB-5654-B343-89F2-2D9E7BB62476}"/>
                  </a:ext>
                </a:extLst>
              </p:cNvPr>
              <p:cNvSpPr/>
              <p:nvPr/>
            </p:nvSpPr>
            <p:spPr>
              <a:xfrm>
                <a:off x="26077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3" name="Freeform: Shape 3132">
                <a:extLst>
                  <a:ext uri="{FF2B5EF4-FFF2-40B4-BE49-F238E27FC236}">
                    <a16:creationId xmlns:a16="http://schemas.microsoft.com/office/drawing/2014/main" id="{B23BF588-0794-0D78-D9E1-89F90CAC2B00}"/>
                  </a:ext>
                </a:extLst>
              </p:cNvPr>
              <p:cNvSpPr/>
              <p:nvPr/>
            </p:nvSpPr>
            <p:spPr>
              <a:xfrm>
                <a:off x="272379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4" name="Freeform: Shape 3133">
                <a:extLst>
                  <a:ext uri="{FF2B5EF4-FFF2-40B4-BE49-F238E27FC236}">
                    <a16:creationId xmlns:a16="http://schemas.microsoft.com/office/drawing/2014/main" id="{9A155689-6A1A-3A7D-280B-1111BEAF3938}"/>
                  </a:ext>
                </a:extLst>
              </p:cNvPr>
              <p:cNvSpPr/>
              <p:nvPr/>
            </p:nvSpPr>
            <p:spPr>
              <a:xfrm>
                <a:off x="28398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5" name="Freeform: Shape 3134">
                <a:extLst>
                  <a:ext uri="{FF2B5EF4-FFF2-40B4-BE49-F238E27FC236}">
                    <a16:creationId xmlns:a16="http://schemas.microsoft.com/office/drawing/2014/main" id="{E9E9FCA8-289A-D278-73C3-5F660FD095B9}"/>
                  </a:ext>
                </a:extLst>
              </p:cNvPr>
              <p:cNvSpPr/>
              <p:nvPr/>
            </p:nvSpPr>
            <p:spPr>
              <a:xfrm>
                <a:off x="29558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6" name="Freeform: Shape 3135">
                <a:extLst>
                  <a:ext uri="{FF2B5EF4-FFF2-40B4-BE49-F238E27FC236}">
                    <a16:creationId xmlns:a16="http://schemas.microsoft.com/office/drawing/2014/main" id="{C3A8A233-9D28-960C-18E7-B5E932AF8070}"/>
                  </a:ext>
                </a:extLst>
              </p:cNvPr>
              <p:cNvSpPr/>
              <p:nvPr/>
            </p:nvSpPr>
            <p:spPr>
              <a:xfrm>
                <a:off x="307189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7" name="Freeform: Shape 3136">
                <a:extLst>
                  <a:ext uri="{FF2B5EF4-FFF2-40B4-BE49-F238E27FC236}">
                    <a16:creationId xmlns:a16="http://schemas.microsoft.com/office/drawing/2014/main" id="{35BE6542-AB78-1136-5CDF-253231B81FA3}"/>
                  </a:ext>
                </a:extLst>
              </p:cNvPr>
              <p:cNvSpPr/>
              <p:nvPr/>
            </p:nvSpPr>
            <p:spPr>
              <a:xfrm>
                <a:off x="318791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8" name="Freeform: Shape 3137">
                <a:extLst>
                  <a:ext uri="{FF2B5EF4-FFF2-40B4-BE49-F238E27FC236}">
                    <a16:creationId xmlns:a16="http://schemas.microsoft.com/office/drawing/2014/main" id="{9A2F5BD9-1220-45E9-FE33-C1E7EB73DFBA}"/>
                  </a:ext>
                </a:extLst>
              </p:cNvPr>
              <p:cNvSpPr/>
              <p:nvPr/>
            </p:nvSpPr>
            <p:spPr>
              <a:xfrm>
                <a:off x="33039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9" name="Freeform: Shape 3138">
                <a:extLst>
                  <a:ext uri="{FF2B5EF4-FFF2-40B4-BE49-F238E27FC236}">
                    <a16:creationId xmlns:a16="http://schemas.microsoft.com/office/drawing/2014/main" id="{84E1FD3D-723F-83FF-19E7-3B6099165F02}"/>
                  </a:ext>
                </a:extLst>
              </p:cNvPr>
              <p:cNvSpPr/>
              <p:nvPr/>
            </p:nvSpPr>
            <p:spPr>
              <a:xfrm>
                <a:off x="341997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0" name="Freeform: Shape 3139">
                <a:extLst>
                  <a:ext uri="{FF2B5EF4-FFF2-40B4-BE49-F238E27FC236}">
                    <a16:creationId xmlns:a16="http://schemas.microsoft.com/office/drawing/2014/main" id="{48D13D3F-696F-7E19-4ABC-EA8E65CA7EDA}"/>
                  </a:ext>
                </a:extLst>
              </p:cNvPr>
              <p:cNvSpPr/>
              <p:nvPr/>
            </p:nvSpPr>
            <p:spPr>
              <a:xfrm>
                <a:off x="35360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1" name="Freeform: Shape 3140">
                <a:extLst>
                  <a:ext uri="{FF2B5EF4-FFF2-40B4-BE49-F238E27FC236}">
                    <a16:creationId xmlns:a16="http://schemas.microsoft.com/office/drawing/2014/main" id="{DFDFC723-D5EA-C440-A4BB-469AC7D263E2}"/>
                  </a:ext>
                </a:extLst>
              </p:cNvPr>
              <p:cNvSpPr/>
              <p:nvPr/>
            </p:nvSpPr>
            <p:spPr>
              <a:xfrm>
                <a:off x="36520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2" name="Freeform: Shape 3141">
                <a:extLst>
                  <a:ext uri="{FF2B5EF4-FFF2-40B4-BE49-F238E27FC236}">
                    <a16:creationId xmlns:a16="http://schemas.microsoft.com/office/drawing/2014/main" id="{E25D6D79-8A4A-C018-1E66-F27FB9AB8BB3}"/>
                  </a:ext>
                </a:extLst>
              </p:cNvPr>
              <p:cNvSpPr/>
              <p:nvPr/>
            </p:nvSpPr>
            <p:spPr>
              <a:xfrm>
                <a:off x="37680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3" name="Freeform: Shape 3142">
                <a:extLst>
                  <a:ext uri="{FF2B5EF4-FFF2-40B4-BE49-F238E27FC236}">
                    <a16:creationId xmlns:a16="http://schemas.microsoft.com/office/drawing/2014/main" id="{6BA52B1C-9D14-0D4F-2885-6924E4723ADB}"/>
                  </a:ext>
                </a:extLst>
              </p:cNvPr>
              <p:cNvSpPr/>
              <p:nvPr/>
            </p:nvSpPr>
            <p:spPr>
              <a:xfrm>
                <a:off x="38840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4" name="Freeform: Shape 3143">
                <a:extLst>
                  <a:ext uri="{FF2B5EF4-FFF2-40B4-BE49-F238E27FC236}">
                    <a16:creationId xmlns:a16="http://schemas.microsoft.com/office/drawing/2014/main" id="{7D1B8292-960C-C9C4-BE68-BC8544EACDDE}"/>
                  </a:ext>
                </a:extLst>
              </p:cNvPr>
              <p:cNvSpPr/>
              <p:nvPr/>
            </p:nvSpPr>
            <p:spPr>
              <a:xfrm>
                <a:off x="400012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5" name="Freeform: Shape 3144">
                <a:extLst>
                  <a:ext uri="{FF2B5EF4-FFF2-40B4-BE49-F238E27FC236}">
                    <a16:creationId xmlns:a16="http://schemas.microsoft.com/office/drawing/2014/main" id="{AB9BDD06-4D88-01C4-EF45-FA33DBE9895D}"/>
                  </a:ext>
                </a:extLst>
              </p:cNvPr>
              <p:cNvSpPr/>
              <p:nvPr/>
            </p:nvSpPr>
            <p:spPr>
              <a:xfrm>
                <a:off x="41161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6" name="Freeform: Shape 3145">
                <a:extLst>
                  <a:ext uri="{FF2B5EF4-FFF2-40B4-BE49-F238E27FC236}">
                    <a16:creationId xmlns:a16="http://schemas.microsoft.com/office/drawing/2014/main" id="{3B7787B2-F32F-1676-1D69-2B36DF9EDE96}"/>
                  </a:ext>
                </a:extLst>
              </p:cNvPr>
              <p:cNvSpPr/>
              <p:nvPr/>
            </p:nvSpPr>
            <p:spPr>
              <a:xfrm>
                <a:off x="42321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7" name="Freeform: Shape 3146">
                <a:extLst>
                  <a:ext uri="{FF2B5EF4-FFF2-40B4-BE49-F238E27FC236}">
                    <a16:creationId xmlns:a16="http://schemas.microsoft.com/office/drawing/2014/main" id="{E797F4D7-3E3A-09E1-EB28-464B8E87F566}"/>
                  </a:ext>
                </a:extLst>
              </p:cNvPr>
              <p:cNvSpPr/>
              <p:nvPr/>
            </p:nvSpPr>
            <p:spPr>
              <a:xfrm>
                <a:off x="43482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8" name="Freeform: Shape 3147">
                <a:extLst>
                  <a:ext uri="{FF2B5EF4-FFF2-40B4-BE49-F238E27FC236}">
                    <a16:creationId xmlns:a16="http://schemas.microsoft.com/office/drawing/2014/main" id="{FFADC94D-AEA0-A343-F923-CE973C32ADF3}"/>
                  </a:ext>
                </a:extLst>
              </p:cNvPr>
              <p:cNvSpPr/>
              <p:nvPr/>
            </p:nvSpPr>
            <p:spPr>
              <a:xfrm>
                <a:off x="446424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9" name="Freeform: Shape 3148">
                <a:extLst>
                  <a:ext uri="{FF2B5EF4-FFF2-40B4-BE49-F238E27FC236}">
                    <a16:creationId xmlns:a16="http://schemas.microsoft.com/office/drawing/2014/main" id="{6B350E2C-2A34-C950-EBED-9825186AFFB8}"/>
                  </a:ext>
                </a:extLst>
              </p:cNvPr>
              <p:cNvSpPr/>
              <p:nvPr/>
            </p:nvSpPr>
            <p:spPr>
              <a:xfrm>
                <a:off x="458027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grpSp>
        <p:grpSp>
          <p:nvGrpSpPr>
            <p:cNvPr id="3151" name="Group 3150">
              <a:extLst>
                <a:ext uri="{FF2B5EF4-FFF2-40B4-BE49-F238E27FC236}">
                  <a16:creationId xmlns:a16="http://schemas.microsoft.com/office/drawing/2014/main" id="{58B02E8F-0311-901F-9680-77196B6D06E9}"/>
                </a:ext>
              </a:extLst>
            </p:cNvPr>
            <p:cNvGrpSpPr/>
            <p:nvPr userDrawn="1"/>
          </p:nvGrpSpPr>
          <p:grpSpPr>
            <a:xfrm>
              <a:off x="4712181" y="1670926"/>
              <a:ext cx="4564508" cy="4736027"/>
              <a:chOff x="55118" y="1670926"/>
              <a:chExt cx="4564508" cy="4736027"/>
            </a:xfrm>
            <a:grpFill/>
          </p:grpSpPr>
          <p:sp>
            <p:nvSpPr>
              <p:cNvPr id="3152" name="Freeform: Shape 3151">
                <a:extLst>
                  <a:ext uri="{FF2B5EF4-FFF2-40B4-BE49-F238E27FC236}">
                    <a16:creationId xmlns:a16="http://schemas.microsoft.com/office/drawing/2014/main" id="{C45346CF-974E-6042-D713-6CB73AC065C5}"/>
                  </a:ext>
                </a:extLst>
              </p:cNvPr>
              <p:cNvSpPr/>
              <p:nvPr/>
            </p:nvSpPr>
            <p:spPr>
              <a:xfrm>
                <a:off x="5511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3" name="Freeform: Shape 3152">
                <a:extLst>
                  <a:ext uri="{FF2B5EF4-FFF2-40B4-BE49-F238E27FC236}">
                    <a16:creationId xmlns:a16="http://schemas.microsoft.com/office/drawing/2014/main" id="{403F841B-5106-9DA0-F2F5-73365B96F9A6}"/>
                  </a:ext>
                </a:extLst>
              </p:cNvPr>
              <p:cNvSpPr/>
              <p:nvPr/>
            </p:nvSpPr>
            <p:spPr>
              <a:xfrm>
                <a:off x="17115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4" name="Freeform: Shape 3153">
                <a:extLst>
                  <a:ext uri="{FF2B5EF4-FFF2-40B4-BE49-F238E27FC236}">
                    <a16:creationId xmlns:a16="http://schemas.microsoft.com/office/drawing/2014/main" id="{162A6F95-813D-E875-5C4F-425BD4FCCCE6}"/>
                  </a:ext>
                </a:extLst>
              </p:cNvPr>
              <p:cNvSpPr/>
              <p:nvPr/>
            </p:nvSpPr>
            <p:spPr>
              <a:xfrm>
                <a:off x="2871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5" name="Freeform: Shape 3154">
                <a:extLst>
                  <a:ext uri="{FF2B5EF4-FFF2-40B4-BE49-F238E27FC236}">
                    <a16:creationId xmlns:a16="http://schemas.microsoft.com/office/drawing/2014/main" id="{823FAF63-E214-5019-1C3D-79BD81EE4DC0}"/>
                  </a:ext>
                </a:extLst>
              </p:cNvPr>
              <p:cNvSpPr/>
              <p:nvPr/>
            </p:nvSpPr>
            <p:spPr>
              <a:xfrm>
                <a:off x="40320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6" name="Freeform: Shape 3155">
                <a:extLst>
                  <a:ext uri="{FF2B5EF4-FFF2-40B4-BE49-F238E27FC236}">
                    <a16:creationId xmlns:a16="http://schemas.microsoft.com/office/drawing/2014/main" id="{3721AE86-BAC4-ADFF-A97E-77EE422377D6}"/>
                  </a:ext>
                </a:extLst>
              </p:cNvPr>
              <p:cNvSpPr/>
              <p:nvPr/>
            </p:nvSpPr>
            <p:spPr>
              <a:xfrm>
                <a:off x="51923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7" name="Freeform: Shape 3156">
                <a:extLst>
                  <a:ext uri="{FF2B5EF4-FFF2-40B4-BE49-F238E27FC236}">
                    <a16:creationId xmlns:a16="http://schemas.microsoft.com/office/drawing/2014/main" id="{59087BF9-5D8C-0076-9F12-089AA953E8F3}"/>
                  </a:ext>
                </a:extLst>
              </p:cNvPr>
              <p:cNvSpPr/>
              <p:nvPr/>
            </p:nvSpPr>
            <p:spPr>
              <a:xfrm>
                <a:off x="63526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8" name="Freeform: Shape 3157">
                <a:extLst>
                  <a:ext uri="{FF2B5EF4-FFF2-40B4-BE49-F238E27FC236}">
                    <a16:creationId xmlns:a16="http://schemas.microsoft.com/office/drawing/2014/main" id="{51C1E8A0-6250-6466-BB40-353545CDF47F}"/>
                  </a:ext>
                </a:extLst>
              </p:cNvPr>
              <p:cNvSpPr/>
              <p:nvPr/>
            </p:nvSpPr>
            <p:spPr>
              <a:xfrm>
                <a:off x="7512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9" name="Freeform: Shape 3158">
                <a:extLst>
                  <a:ext uri="{FF2B5EF4-FFF2-40B4-BE49-F238E27FC236}">
                    <a16:creationId xmlns:a16="http://schemas.microsoft.com/office/drawing/2014/main" id="{BF1EF8DE-CCBB-4EED-9E8C-60FD9F352314}"/>
                  </a:ext>
                </a:extLst>
              </p:cNvPr>
              <p:cNvSpPr/>
              <p:nvPr/>
            </p:nvSpPr>
            <p:spPr>
              <a:xfrm>
                <a:off x="8673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0" name="Freeform: Shape 3159">
                <a:extLst>
                  <a:ext uri="{FF2B5EF4-FFF2-40B4-BE49-F238E27FC236}">
                    <a16:creationId xmlns:a16="http://schemas.microsoft.com/office/drawing/2014/main" id="{E9411D4C-C609-1B4C-C444-526BBEFFEBFC}"/>
                  </a:ext>
                </a:extLst>
              </p:cNvPr>
              <p:cNvSpPr/>
              <p:nvPr/>
            </p:nvSpPr>
            <p:spPr>
              <a:xfrm>
                <a:off x="98334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1" name="Freeform: Shape 3160">
                <a:extLst>
                  <a:ext uri="{FF2B5EF4-FFF2-40B4-BE49-F238E27FC236}">
                    <a16:creationId xmlns:a16="http://schemas.microsoft.com/office/drawing/2014/main" id="{3075CAE9-B7C9-F762-A723-E2065147980D}"/>
                  </a:ext>
                </a:extLst>
              </p:cNvPr>
              <p:cNvSpPr/>
              <p:nvPr/>
            </p:nvSpPr>
            <p:spPr>
              <a:xfrm>
                <a:off x="10993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2" name="Freeform: Shape 3161">
                <a:extLst>
                  <a:ext uri="{FF2B5EF4-FFF2-40B4-BE49-F238E27FC236}">
                    <a16:creationId xmlns:a16="http://schemas.microsoft.com/office/drawing/2014/main" id="{B6D0C6C4-994C-DEC5-60F5-B0A90A75D743}"/>
                  </a:ext>
                </a:extLst>
              </p:cNvPr>
              <p:cNvSpPr/>
              <p:nvPr/>
            </p:nvSpPr>
            <p:spPr>
              <a:xfrm>
                <a:off x="121541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3" name="Freeform: Shape 3162">
                <a:extLst>
                  <a:ext uri="{FF2B5EF4-FFF2-40B4-BE49-F238E27FC236}">
                    <a16:creationId xmlns:a16="http://schemas.microsoft.com/office/drawing/2014/main" id="{38494FCB-05EE-7F26-598D-5F4E64384697}"/>
                  </a:ext>
                </a:extLst>
              </p:cNvPr>
              <p:cNvSpPr/>
              <p:nvPr/>
            </p:nvSpPr>
            <p:spPr>
              <a:xfrm>
                <a:off x="13314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4" name="Freeform: Shape 3163">
                <a:extLst>
                  <a:ext uri="{FF2B5EF4-FFF2-40B4-BE49-F238E27FC236}">
                    <a16:creationId xmlns:a16="http://schemas.microsoft.com/office/drawing/2014/main" id="{ACC1884D-BF2B-EA21-2BD9-66572F43E9CD}"/>
                  </a:ext>
                </a:extLst>
              </p:cNvPr>
              <p:cNvSpPr/>
              <p:nvPr/>
            </p:nvSpPr>
            <p:spPr>
              <a:xfrm>
                <a:off x="144748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5" name="Freeform: Shape 3164">
                <a:extLst>
                  <a:ext uri="{FF2B5EF4-FFF2-40B4-BE49-F238E27FC236}">
                    <a16:creationId xmlns:a16="http://schemas.microsoft.com/office/drawing/2014/main" id="{9CC765D3-5A75-91C2-212A-A221D30F6476}"/>
                  </a:ext>
                </a:extLst>
              </p:cNvPr>
              <p:cNvSpPr/>
              <p:nvPr/>
            </p:nvSpPr>
            <p:spPr>
              <a:xfrm>
                <a:off x="15634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6" name="Freeform: Shape 3165">
                <a:extLst>
                  <a:ext uri="{FF2B5EF4-FFF2-40B4-BE49-F238E27FC236}">
                    <a16:creationId xmlns:a16="http://schemas.microsoft.com/office/drawing/2014/main" id="{074B3921-BA79-B1FD-3D7C-BD29E90EAAC2}"/>
                  </a:ext>
                </a:extLst>
              </p:cNvPr>
              <p:cNvSpPr/>
              <p:nvPr/>
            </p:nvSpPr>
            <p:spPr>
              <a:xfrm>
                <a:off x="16795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7" name="Freeform: Shape 3166">
                <a:extLst>
                  <a:ext uri="{FF2B5EF4-FFF2-40B4-BE49-F238E27FC236}">
                    <a16:creationId xmlns:a16="http://schemas.microsoft.com/office/drawing/2014/main" id="{D9437414-8B5B-2B2D-0191-57AC262E0B1E}"/>
                  </a:ext>
                </a:extLst>
              </p:cNvPr>
              <p:cNvSpPr/>
              <p:nvPr/>
            </p:nvSpPr>
            <p:spPr>
              <a:xfrm>
                <a:off x="17955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8" name="Freeform: Shape 3167">
                <a:extLst>
                  <a:ext uri="{FF2B5EF4-FFF2-40B4-BE49-F238E27FC236}">
                    <a16:creationId xmlns:a16="http://schemas.microsoft.com/office/drawing/2014/main" id="{F6D3DBDD-AB96-F7B5-DF49-5601E4053DED}"/>
                  </a:ext>
                </a:extLst>
              </p:cNvPr>
              <p:cNvSpPr/>
              <p:nvPr/>
            </p:nvSpPr>
            <p:spPr>
              <a:xfrm>
                <a:off x="191159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9" name="Freeform: Shape 3168">
                <a:extLst>
                  <a:ext uri="{FF2B5EF4-FFF2-40B4-BE49-F238E27FC236}">
                    <a16:creationId xmlns:a16="http://schemas.microsoft.com/office/drawing/2014/main" id="{B6BF2409-0E7C-5443-39F2-9986F031ABEA}"/>
                  </a:ext>
                </a:extLst>
              </p:cNvPr>
              <p:cNvSpPr/>
              <p:nvPr/>
            </p:nvSpPr>
            <p:spPr>
              <a:xfrm>
                <a:off x="20276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0" name="Freeform: Shape 3169">
                <a:extLst>
                  <a:ext uri="{FF2B5EF4-FFF2-40B4-BE49-F238E27FC236}">
                    <a16:creationId xmlns:a16="http://schemas.microsoft.com/office/drawing/2014/main" id="{58BD6FE6-1A57-348E-FBBC-6773932391F2}"/>
                  </a:ext>
                </a:extLst>
              </p:cNvPr>
              <p:cNvSpPr/>
              <p:nvPr/>
            </p:nvSpPr>
            <p:spPr>
              <a:xfrm>
                <a:off x="21436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1" name="Freeform: Shape 3170">
                <a:extLst>
                  <a:ext uri="{FF2B5EF4-FFF2-40B4-BE49-F238E27FC236}">
                    <a16:creationId xmlns:a16="http://schemas.microsoft.com/office/drawing/2014/main" id="{124461C4-A6F7-B819-74C8-9C48A5D415D0}"/>
                  </a:ext>
                </a:extLst>
              </p:cNvPr>
              <p:cNvSpPr/>
              <p:nvPr/>
            </p:nvSpPr>
            <p:spPr>
              <a:xfrm>
                <a:off x="225968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2" name="Freeform: Shape 3171">
                <a:extLst>
                  <a:ext uri="{FF2B5EF4-FFF2-40B4-BE49-F238E27FC236}">
                    <a16:creationId xmlns:a16="http://schemas.microsoft.com/office/drawing/2014/main" id="{1836057F-B314-4F73-E52D-D4274C992E18}"/>
                  </a:ext>
                </a:extLst>
              </p:cNvPr>
              <p:cNvSpPr/>
              <p:nvPr/>
            </p:nvSpPr>
            <p:spPr>
              <a:xfrm>
                <a:off x="237571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3" name="Freeform: Shape 3172">
                <a:extLst>
                  <a:ext uri="{FF2B5EF4-FFF2-40B4-BE49-F238E27FC236}">
                    <a16:creationId xmlns:a16="http://schemas.microsoft.com/office/drawing/2014/main" id="{8C9E8268-7151-6E04-A30B-D18CA234C2A8}"/>
                  </a:ext>
                </a:extLst>
              </p:cNvPr>
              <p:cNvSpPr/>
              <p:nvPr/>
            </p:nvSpPr>
            <p:spPr>
              <a:xfrm>
                <a:off x="24917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4" name="Freeform: Shape 3173">
                <a:extLst>
                  <a:ext uri="{FF2B5EF4-FFF2-40B4-BE49-F238E27FC236}">
                    <a16:creationId xmlns:a16="http://schemas.microsoft.com/office/drawing/2014/main" id="{D8376017-8F44-1293-A1BC-6F9FA9D5BE62}"/>
                  </a:ext>
                </a:extLst>
              </p:cNvPr>
              <p:cNvSpPr/>
              <p:nvPr/>
            </p:nvSpPr>
            <p:spPr>
              <a:xfrm>
                <a:off x="26077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5" name="Freeform: Shape 3174">
                <a:extLst>
                  <a:ext uri="{FF2B5EF4-FFF2-40B4-BE49-F238E27FC236}">
                    <a16:creationId xmlns:a16="http://schemas.microsoft.com/office/drawing/2014/main" id="{0F40BB3C-6F15-621C-6987-8715E0CE61B0}"/>
                  </a:ext>
                </a:extLst>
              </p:cNvPr>
              <p:cNvSpPr/>
              <p:nvPr/>
            </p:nvSpPr>
            <p:spPr>
              <a:xfrm>
                <a:off x="272379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6" name="Freeform: Shape 3175">
                <a:extLst>
                  <a:ext uri="{FF2B5EF4-FFF2-40B4-BE49-F238E27FC236}">
                    <a16:creationId xmlns:a16="http://schemas.microsoft.com/office/drawing/2014/main" id="{4B9A7AF0-2879-7341-1AEE-F49E156E0B12}"/>
                  </a:ext>
                </a:extLst>
              </p:cNvPr>
              <p:cNvSpPr/>
              <p:nvPr/>
            </p:nvSpPr>
            <p:spPr>
              <a:xfrm>
                <a:off x="28398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7" name="Freeform: Shape 3176">
                <a:extLst>
                  <a:ext uri="{FF2B5EF4-FFF2-40B4-BE49-F238E27FC236}">
                    <a16:creationId xmlns:a16="http://schemas.microsoft.com/office/drawing/2014/main" id="{553666BF-9773-FB7B-F794-A4CE9AB357B9}"/>
                  </a:ext>
                </a:extLst>
              </p:cNvPr>
              <p:cNvSpPr/>
              <p:nvPr/>
            </p:nvSpPr>
            <p:spPr>
              <a:xfrm>
                <a:off x="29558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8" name="Freeform: Shape 3177">
                <a:extLst>
                  <a:ext uri="{FF2B5EF4-FFF2-40B4-BE49-F238E27FC236}">
                    <a16:creationId xmlns:a16="http://schemas.microsoft.com/office/drawing/2014/main" id="{A1E19BAB-C68F-C3F0-D784-5A356C1A84F0}"/>
                  </a:ext>
                </a:extLst>
              </p:cNvPr>
              <p:cNvSpPr/>
              <p:nvPr/>
            </p:nvSpPr>
            <p:spPr>
              <a:xfrm>
                <a:off x="307189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9" name="Freeform: Shape 3178">
                <a:extLst>
                  <a:ext uri="{FF2B5EF4-FFF2-40B4-BE49-F238E27FC236}">
                    <a16:creationId xmlns:a16="http://schemas.microsoft.com/office/drawing/2014/main" id="{E4FD855F-574E-3ADF-7637-00E714B73056}"/>
                  </a:ext>
                </a:extLst>
              </p:cNvPr>
              <p:cNvSpPr/>
              <p:nvPr/>
            </p:nvSpPr>
            <p:spPr>
              <a:xfrm>
                <a:off x="318791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0" name="Freeform: Shape 3179">
                <a:extLst>
                  <a:ext uri="{FF2B5EF4-FFF2-40B4-BE49-F238E27FC236}">
                    <a16:creationId xmlns:a16="http://schemas.microsoft.com/office/drawing/2014/main" id="{6AE86350-5AB1-FAA0-0C7E-47993499363D}"/>
                  </a:ext>
                </a:extLst>
              </p:cNvPr>
              <p:cNvSpPr/>
              <p:nvPr/>
            </p:nvSpPr>
            <p:spPr>
              <a:xfrm>
                <a:off x="33039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1" name="Freeform: Shape 3180">
                <a:extLst>
                  <a:ext uri="{FF2B5EF4-FFF2-40B4-BE49-F238E27FC236}">
                    <a16:creationId xmlns:a16="http://schemas.microsoft.com/office/drawing/2014/main" id="{43A3C004-C34A-98D2-FFAB-9DF001C4BD12}"/>
                  </a:ext>
                </a:extLst>
              </p:cNvPr>
              <p:cNvSpPr/>
              <p:nvPr/>
            </p:nvSpPr>
            <p:spPr>
              <a:xfrm>
                <a:off x="341997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2" name="Freeform: Shape 3181">
                <a:extLst>
                  <a:ext uri="{FF2B5EF4-FFF2-40B4-BE49-F238E27FC236}">
                    <a16:creationId xmlns:a16="http://schemas.microsoft.com/office/drawing/2014/main" id="{01B4850A-A5D7-F1BD-B5C6-63A31AABEADA}"/>
                  </a:ext>
                </a:extLst>
              </p:cNvPr>
              <p:cNvSpPr/>
              <p:nvPr/>
            </p:nvSpPr>
            <p:spPr>
              <a:xfrm>
                <a:off x="35360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3" name="Freeform: Shape 3182">
                <a:extLst>
                  <a:ext uri="{FF2B5EF4-FFF2-40B4-BE49-F238E27FC236}">
                    <a16:creationId xmlns:a16="http://schemas.microsoft.com/office/drawing/2014/main" id="{9F700254-867B-5C23-0F27-DCEA52685BDC}"/>
                  </a:ext>
                </a:extLst>
              </p:cNvPr>
              <p:cNvSpPr/>
              <p:nvPr/>
            </p:nvSpPr>
            <p:spPr>
              <a:xfrm>
                <a:off x="36520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4" name="Freeform: Shape 3183">
                <a:extLst>
                  <a:ext uri="{FF2B5EF4-FFF2-40B4-BE49-F238E27FC236}">
                    <a16:creationId xmlns:a16="http://schemas.microsoft.com/office/drawing/2014/main" id="{1B65277E-E24F-BAC2-3CC5-AEAD4AD0EEA9}"/>
                  </a:ext>
                </a:extLst>
              </p:cNvPr>
              <p:cNvSpPr/>
              <p:nvPr/>
            </p:nvSpPr>
            <p:spPr>
              <a:xfrm>
                <a:off x="37680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5" name="Freeform: Shape 3184">
                <a:extLst>
                  <a:ext uri="{FF2B5EF4-FFF2-40B4-BE49-F238E27FC236}">
                    <a16:creationId xmlns:a16="http://schemas.microsoft.com/office/drawing/2014/main" id="{A23CA4F0-27D6-F29A-8249-24BA3239A880}"/>
                  </a:ext>
                </a:extLst>
              </p:cNvPr>
              <p:cNvSpPr/>
              <p:nvPr/>
            </p:nvSpPr>
            <p:spPr>
              <a:xfrm>
                <a:off x="38840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6" name="Freeform: Shape 3185">
                <a:extLst>
                  <a:ext uri="{FF2B5EF4-FFF2-40B4-BE49-F238E27FC236}">
                    <a16:creationId xmlns:a16="http://schemas.microsoft.com/office/drawing/2014/main" id="{B3B48775-3C51-D37E-BB84-70FCDCB1F640}"/>
                  </a:ext>
                </a:extLst>
              </p:cNvPr>
              <p:cNvSpPr/>
              <p:nvPr/>
            </p:nvSpPr>
            <p:spPr>
              <a:xfrm>
                <a:off x="400012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7" name="Freeform: Shape 3186">
                <a:extLst>
                  <a:ext uri="{FF2B5EF4-FFF2-40B4-BE49-F238E27FC236}">
                    <a16:creationId xmlns:a16="http://schemas.microsoft.com/office/drawing/2014/main" id="{81F27043-8A7A-E002-9F9A-D018A091BB51}"/>
                  </a:ext>
                </a:extLst>
              </p:cNvPr>
              <p:cNvSpPr/>
              <p:nvPr/>
            </p:nvSpPr>
            <p:spPr>
              <a:xfrm>
                <a:off x="41161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8" name="Freeform: Shape 3187">
                <a:extLst>
                  <a:ext uri="{FF2B5EF4-FFF2-40B4-BE49-F238E27FC236}">
                    <a16:creationId xmlns:a16="http://schemas.microsoft.com/office/drawing/2014/main" id="{46D3BF54-6F81-BCAC-A844-9A93821EA324}"/>
                  </a:ext>
                </a:extLst>
              </p:cNvPr>
              <p:cNvSpPr/>
              <p:nvPr/>
            </p:nvSpPr>
            <p:spPr>
              <a:xfrm>
                <a:off x="42321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9" name="Freeform: Shape 3188">
                <a:extLst>
                  <a:ext uri="{FF2B5EF4-FFF2-40B4-BE49-F238E27FC236}">
                    <a16:creationId xmlns:a16="http://schemas.microsoft.com/office/drawing/2014/main" id="{932F4DA9-717D-FE94-E048-225AEA7D5B72}"/>
                  </a:ext>
                </a:extLst>
              </p:cNvPr>
              <p:cNvSpPr/>
              <p:nvPr/>
            </p:nvSpPr>
            <p:spPr>
              <a:xfrm>
                <a:off x="43482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0" name="Freeform: Shape 3189">
                <a:extLst>
                  <a:ext uri="{FF2B5EF4-FFF2-40B4-BE49-F238E27FC236}">
                    <a16:creationId xmlns:a16="http://schemas.microsoft.com/office/drawing/2014/main" id="{18CECEB7-4DEA-34C7-AE1B-ACF14F7BAFC4}"/>
                  </a:ext>
                </a:extLst>
              </p:cNvPr>
              <p:cNvSpPr/>
              <p:nvPr/>
            </p:nvSpPr>
            <p:spPr>
              <a:xfrm>
                <a:off x="446424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1" name="Freeform: Shape 3190">
                <a:extLst>
                  <a:ext uri="{FF2B5EF4-FFF2-40B4-BE49-F238E27FC236}">
                    <a16:creationId xmlns:a16="http://schemas.microsoft.com/office/drawing/2014/main" id="{03B4F106-36D6-81DF-63E3-8D0620F88B3F}"/>
                  </a:ext>
                </a:extLst>
              </p:cNvPr>
              <p:cNvSpPr/>
              <p:nvPr/>
            </p:nvSpPr>
            <p:spPr>
              <a:xfrm>
                <a:off x="458027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2" name="Freeform: Shape 3191">
                <a:extLst>
                  <a:ext uri="{FF2B5EF4-FFF2-40B4-BE49-F238E27FC236}">
                    <a16:creationId xmlns:a16="http://schemas.microsoft.com/office/drawing/2014/main" id="{14FE3395-5D2F-0D07-7E91-ED552A7F2C92}"/>
                  </a:ext>
                </a:extLst>
              </p:cNvPr>
              <p:cNvSpPr/>
              <p:nvPr/>
            </p:nvSpPr>
            <p:spPr>
              <a:xfrm>
                <a:off x="5511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3" name="Freeform: Shape 3192">
                <a:extLst>
                  <a:ext uri="{FF2B5EF4-FFF2-40B4-BE49-F238E27FC236}">
                    <a16:creationId xmlns:a16="http://schemas.microsoft.com/office/drawing/2014/main" id="{AD7F2C5D-D5F6-D532-922E-5019CF7EEC85}"/>
                  </a:ext>
                </a:extLst>
              </p:cNvPr>
              <p:cNvSpPr/>
              <p:nvPr/>
            </p:nvSpPr>
            <p:spPr>
              <a:xfrm>
                <a:off x="17115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4" name="Freeform: Shape 3193">
                <a:extLst>
                  <a:ext uri="{FF2B5EF4-FFF2-40B4-BE49-F238E27FC236}">
                    <a16:creationId xmlns:a16="http://schemas.microsoft.com/office/drawing/2014/main" id="{ADD0476C-F2C6-93C7-1663-4C08AC2FB342}"/>
                  </a:ext>
                </a:extLst>
              </p:cNvPr>
              <p:cNvSpPr/>
              <p:nvPr/>
            </p:nvSpPr>
            <p:spPr>
              <a:xfrm>
                <a:off x="2871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5" name="Freeform: Shape 3194">
                <a:extLst>
                  <a:ext uri="{FF2B5EF4-FFF2-40B4-BE49-F238E27FC236}">
                    <a16:creationId xmlns:a16="http://schemas.microsoft.com/office/drawing/2014/main" id="{06EE0B63-8730-1244-9C2E-A3B0FF9095FC}"/>
                  </a:ext>
                </a:extLst>
              </p:cNvPr>
              <p:cNvSpPr/>
              <p:nvPr/>
            </p:nvSpPr>
            <p:spPr>
              <a:xfrm>
                <a:off x="40320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6" name="Freeform: Shape 3195">
                <a:extLst>
                  <a:ext uri="{FF2B5EF4-FFF2-40B4-BE49-F238E27FC236}">
                    <a16:creationId xmlns:a16="http://schemas.microsoft.com/office/drawing/2014/main" id="{CB2812D5-0D33-B5F9-64D3-28FF043CC6E7}"/>
                  </a:ext>
                </a:extLst>
              </p:cNvPr>
              <p:cNvSpPr/>
              <p:nvPr/>
            </p:nvSpPr>
            <p:spPr>
              <a:xfrm>
                <a:off x="51923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7" name="Freeform: Shape 3196">
                <a:extLst>
                  <a:ext uri="{FF2B5EF4-FFF2-40B4-BE49-F238E27FC236}">
                    <a16:creationId xmlns:a16="http://schemas.microsoft.com/office/drawing/2014/main" id="{CA04FBA9-A894-B022-1BA1-0775D24025A4}"/>
                  </a:ext>
                </a:extLst>
              </p:cNvPr>
              <p:cNvSpPr/>
              <p:nvPr/>
            </p:nvSpPr>
            <p:spPr>
              <a:xfrm>
                <a:off x="63526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8" name="Freeform: Shape 3197">
                <a:extLst>
                  <a:ext uri="{FF2B5EF4-FFF2-40B4-BE49-F238E27FC236}">
                    <a16:creationId xmlns:a16="http://schemas.microsoft.com/office/drawing/2014/main" id="{AFE8CD44-2FA5-F780-3116-76BC7E65C4D9}"/>
                  </a:ext>
                </a:extLst>
              </p:cNvPr>
              <p:cNvSpPr/>
              <p:nvPr/>
            </p:nvSpPr>
            <p:spPr>
              <a:xfrm>
                <a:off x="7512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9" name="Freeform: Shape 3198">
                <a:extLst>
                  <a:ext uri="{FF2B5EF4-FFF2-40B4-BE49-F238E27FC236}">
                    <a16:creationId xmlns:a16="http://schemas.microsoft.com/office/drawing/2014/main" id="{ACBAA5CF-1CF1-1175-73C9-3CF8072075EB}"/>
                  </a:ext>
                </a:extLst>
              </p:cNvPr>
              <p:cNvSpPr/>
              <p:nvPr/>
            </p:nvSpPr>
            <p:spPr>
              <a:xfrm>
                <a:off x="8673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0" name="Freeform: Shape 3199">
                <a:extLst>
                  <a:ext uri="{FF2B5EF4-FFF2-40B4-BE49-F238E27FC236}">
                    <a16:creationId xmlns:a16="http://schemas.microsoft.com/office/drawing/2014/main" id="{74112419-C169-C8A7-BAE8-34C0E8E4A695}"/>
                  </a:ext>
                </a:extLst>
              </p:cNvPr>
              <p:cNvSpPr/>
              <p:nvPr/>
            </p:nvSpPr>
            <p:spPr>
              <a:xfrm>
                <a:off x="98334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1" name="Freeform: Shape 3200">
                <a:extLst>
                  <a:ext uri="{FF2B5EF4-FFF2-40B4-BE49-F238E27FC236}">
                    <a16:creationId xmlns:a16="http://schemas.microsoft.com/office/drawing/2014/main" id="{3732931E-5200-1BD8-B232-91E21ED76017}"/>
                  </a:ext>
                </a:extLst>
              </p:cNvPr>
              <p:cNvSpPr/>
              <p:nvPr/>
            </p:nvSpPr>
            <p:spPr>
              <a:xfrm>
                <a:off x="10993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2" name="Freeform: Shape 3201">
                <a:extLst>
                  <a:ext uri="{FF2B5EF4-FFF2-40B4-BE49-F238E27FC236}">
                    <a16:creationId xmlns:a16="http://schemas.microsoft.com/office/drawing/2014/main" id="{22B2D780-840A-EE38-8234-82850E0476BF}"/>
                  </a:ext>
                </a:extLst>
              </p:cNvPr>
              <p:cNvSpPr/>
              <p:nvPr/>
            </p:nvSpPr>
            <p:spPr>
              <a:xfrm>
                <a:off x="121541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3" name="Freeform: Shape 3202">
                <a:extLst>
                  <a:ext uri="{FF2B5EF4-FFF2-40B4-BE49-F238E27FC236}">
                    <a16:creationId xmlns:a16="http://schemas.microsoft.com/office/drawing/2014/main" id="{BAD52654-9310-AAF1-9DFE-1A9276F41057}"/>
                  </a:ext>
                </a:extLst>
              </p:cNvPr>
              <p:cNvSpPr/>
              <p:nvPr/>
            </p:nvSpPr>
            <p:spPr>
              <a:xfrm>
                <a:off x="13314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4" name="Freeform: Shape 3203">
                <a:extLst>
                  <a:ext uri="{FF2B5EF4-FFF2-40B4-BE49-F238E27FC236}">
                    <a16:creationId xmlns:a16="http://schemas.microsoft.com/office/drawing/2014/main" id="{F9370996-6B73-FB32-670E-CF5F3F4364F0}"/>
                  </a:ext>
                </a:extLst>
              </p:cNvPr>
              <p:cNvSpPr/>
              <p:nvPr/>
            </p:nvSpPr>
            <p:spPr>
              <a:xfrm>
                <a:off x="144748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5" name="Freeform: Shape 3204">
                <a:extLst>
                  <a:ext uri="{FF2B5EF4-FFF2-40B4-BE49-F238E27FC236}">
                    <a16:creationId xmlns:a16="http://schemas.microsoft.com/office/drawing/2014/main" id="{6C6306EA-3F6A-7D48-1033-E484C783208D}"/>
                  </a:ext>
                </a:extLst>
              </p:cNvPr>
              <p:cNvSpPr/>
              <p:nvPr/>
            </p:nvSpPr>
            <p:spPr>
              <a:xfrm>
                <a:off x="15634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6" name="Freeform: Shape 3205">
                <a:extLst>
                  <a:ext uri="{FF2B5EF4-FFF2-40B4-BE49-F238E27FC236}">
                    <a16:creationId xmlns:a16="http://schemas.microsoft.com/office/drawing/2014/main" id="{AA4B9950-0700-A24D-60EB-AF45A87BAE9F}"/>
                  </a:ext>
                </a:extLst>
              </p:cNvPr>
              <p:cNvSpPr/>
              <p:nvPr/>
            </p:nvSpPr>
            <p:spPr>
              <a:xfrm>
                <a:off x="16795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7" name="Freeform: Shape 3206">
                <a:extLst>
                  <a:ext uri="{FF2B5EF4-FFF2-40B4-BE49-F238E27FC236}">
                    <a16:creationId xmlns:a16="http://schemas.microsoft.com/office/drawing/2014/main" id="{A655C02A-61AA-8A45-081E-ED7B9C4D88A2}"/>
                  </a:ext>
                </a:extLst>
              </p:cNvPr>
              <p:cNvSpPr/>
              <p:nvPr/>
            </p:nvSpPr>
            <p:spPr>
              <a:xfrm>
                <a:off x="17955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8" name="Freeform: Shape 3207">
                <a:extLst>
                  <a:ext uri="{FF2B5EF4-FFF2-40B4-BE49-F238E27FC236}">
                    <a16:creationId xmlns:a16="http://schemas.microsoft.com/office/drawing/2014/main" id="{2389CDC6-7F5C-1860-AEB7-99E54D413C6F}"/>
                  </a:ext>
                </a:extLst>
              </p:cNvPr>
              <p:cNvSpPr/>
              <p:nvPr/>
            </p:nvSpPr>
            <p:spPr>
              <a:xfrm>
                <a:off x="191159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9" name="Freeform: Shape 3208">
                <a:extLst>
                  <a:ext uri="{FF2B5EF4-FFF2-40B4-BE49-F238E27FC236}">
                    <a16:creationId xmlns:a16="http://schemas.microsoft.com/office/drawing/2014/main" id="{9DF1EBF6-DEF7-EEC4-CB72-DCEEEBC2D4E7}"/>
                  </a:ext>
                </a:extLst>
              </p:cNvPr>
              <p:cNvSpPr/>
              <p:nvPr/>
            </p:nvSpPr>
            <p:spPr>
              <a:xfrm>
                <a:off x="20276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0" name="Freeform: Shape 3209">
                <a:extLst>
                  <a:ext uri="{FF2B5EF4-FFF2-40B4-BE49-F238E27FC236}">
                    <a16:creationId xmlns:a16="http://schemas.microsoft.com/office/drawing/2014/main" id="{685EB4A0-BEB8-0049-8016-2F691BE2A065}"/>
                  </a:ext>
                </a:extLst>
              </p:cNvPr>
              <p:cNvSpPr/>
              <p:nvPr/>
            </p:nvSpPr>
            <p:spPr>
              <a:xfrm>
                <a:off x="21436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1" name="Freeform: Shape 3210">
                <a:extLst>
                  <a:ext uri="{FF2B5EF4-FFF2-40B4-BE49-F238E27FC236}">
                    <a16:creationId xmlns:a16="http://schemas.microsoft.com/office/drawing/2014/main" id="{0540B0B1-BC40-B98C-B4AD-65CB4E7FF401}"/>
                  </a:ext>
                </a:extLst>
              </p:cNvPr>
              <p:cNvSpPr/>
              <p:nvPr/>
            </p:nvSpPr>
            <p:spPr>
              <a:xfrm>
                <a:off x="225968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2" name="Freeform: Shape 3211">
                <a:extLst>
                  <a:ext uri="{FF2B5EF4-FFF2-40B4-BE49-F238E27FC236}">
                    <a16:creationId xmlns:a16="http://schemas.microsoft.com/office/drawing/2014/main" id="{1BB3C335-D7A8-0119-AEA9-1B77973AFD1E}"/>
                  </a:ext>
                </a:extLst>
              </p:cNvPr>
              <p:cNvSpPr/>
              <p:nvPr/>
            </p:nvSpPr>
            <p:spPr>
              <a:xfrm>
                <a:off x="237571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3" name="Freeform: Shape 3212">
                <a:extLst>
                  <a:ext uri="{FF2B5EF4-FFF2-40B4-BE49-F238E27FC236}">
                    <a16:creationId xmlns:a16="http://schemas.microsoft.com/office/drawing/2014/main" id="{595DAA9C-426C-2A39-30CD-F0B410794186}"/>
                  </a:ext>
                </a:extLst>
              </p:cNvPr>
              <p:cNvSpPr/>
              <p:nvPr/>
            </p:nvSpPr>
            <p:spPr>
              <a:xfrm>
                <a:off x="24917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4" name="Freeform: Shape 3213">
                <a:extLst>
                  <a:ext uri="{FF2B5EF4-FFF2-40B4-BE49-F238E27FC236}">
                    <a16:creationId xmlns:a16="http://schemas.microsoft.com/office/drawing/2014/main" id="{66BF8002-C082-2312-C197-B3127D36ED08}"/>
                  </a:ext>
                </a:extLst>
              </p:cNvPr>
              <p:cNvSpPr/>
              <p:nvPr/>
            </p:nvSpPr>
            <p:spPr>
              <a:xfrm>
                <a:off x="26077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5" name="Freeform: Shape 3214">
                <a:extLst>
                  <a:ext uri="{FF2B5EF4-FFF2-40B4-BE49-F238E27FC236}">
                    <a16:creationId xmlns:a16="http://schemas.microsoft.com/office/drawing/2014/main" id="{1BDE3611-1542-ADF8-FCAC-01641B8AABDB}"/>
                  </a:ext>
                </a:extLst>
              </p:cNvPr>
              <p:cNvSpPr/>
              <p:nvPr/>
            </p:nvSpPr>
            <p:spPr>
              <a:xfrm>
                <a:off x="272379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6" name="Freeform: Shape 3215">
                <a:extLst>
                  <a:ext uri="{FF2B5EF4-FFF2-40B4-BE49-F238E27FC236}">
                    <a16:creationId xmlns:a16="http://schemas.microsoft.com/office/drawing/2014/main" id="{6E849481-3488-957F-1339-687A8ECA8C0D}"/>
                  </a:ext>
                </a:extLst>
              </p:cNvPr>
              <p:cNvSpPr/>
              <p:nvPr/>
            </p:nvSpPr>
            <p:spPr>
              <a:xfrm>
                <a:off x="28398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7" name="Freeform: Shape 3216">
                <a:extLst>
                  <a:ext uri="{FF2B5EF4-FFF2-40B4-BE49-F238E27FC236}">
                    <a16:creationId xmlns:a16="http://schemas.microsoft.com/office/drawing/2014/main" id="{9483DD83-1011-6F0F-8B7C-80F653FAE09C}"/>
                  </a:ext>
                </a:extLst>
              </p:cNvPr>
              <p:cNvSpPr/>
              <p:nvPr/>
            </p:nvSpPr>
            <p:spPr>
              <a:xfrm>
                <a:off x="29558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8" name="Freeform: Shape 3217">
                <a:extLst>
                  <a:ext uri="{FF2B5EF4-FFF2-40B4-BE49-F238E27FC236}">
                    <a16:creationId xmlns:a16="http://schemas.microsoft.com/office/drawing/2014/main" id="{AE7DEB35-D18F-1A02-319B-B958094E633E}"/>
                  </a:ext>
                </a:extLst>
              </p:cNvPr>
              <p:cNvSpPr/>
              <p:nvPr/>
            </p:nvSpPr>
            <p:spPr>
              <a:xfrm>
                <a:off x="307189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9" name="Freeform: Shape 3218">
                <a:extLst>
                  <a:ext uri="{FF2B5EF4-FFF2-40B4-BE49-F238E27FC236}">
                    <a16:creationId xmlns:a16="http://schemas.microsoft.com/office/drawing/2014/main" id="{AA183130-BEE4-EEAF-4F1C-32C8399587C8}"/>
                  </a:ext>
                </a:extLst>
              </p:cNvPr>
              <p:cNvSpPr/>
              <p:nvPr/>
            </p:nvSpPr>
            <p:spPr>
              <a:xfrm>
                <a:off x="318791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0" name="Freeform: Shape 3219">
                <a:extLst>
                  <a:ext uri="{FF2B5EF4-FFF2-40B4-BE49-F238E27FC236}">
                    <a16:creationId xmlns:a16="http://schemas.microsoft.com/office/drawing/2014/main" id="{D89DDB2A-8BEC-1670-E046-E69579F6F26D}"/>
                  </a:ext>
                </a:extLst>
              </p:cNvPr>
              <p:cNvSpPr/>
              <p:nvPr/>
            </p:nvSpPr>
            <p:spPr>
              <a:xfrm>
                <a:off x="33039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1" name="Freeform: Shape 3220">
                <a:extLst>
                  <a:ext uri="{FF2B5EF4-FFF2-40B4-BE49-F238E27FC236}">
                    <a16:creationId xmlns:a16="http://schemas.microsoft.com/office/drawing/2014/main" id="{2B0F30ED-0876-E052-2749-AFE4737628E0}"/>
                  </a:ext>
                </a:extLst>
              </p:cNvPr>
              <p:cNvSpPr/>
              <p:nvPr/>
            </p:nvSpPr>
            <p:spPr>
              <a:xfrm>
                <a:off x="341997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2" name="Freeform: Shape 3221">
                <a:extLst>
                  <a:ext uri="{FF2B5EF4-FFF2-40B4-BE49-F238E27FC236}">
                    <a16:creationId xmlns:a16="http://schemas.microsoft.com/office/drawing/2014/main" id="{88D632C7-69FD-3B5E-7D2F-35F73863241A}"/>
                  </a:ext>
                </a:extLst>
              </p:cNvPr>
              <p:cNvSpPr/>
              <p:nvPr/>
            </p:nvSpPr>
            <p:spPr>
              <a:xfrm>
                <a:off x="35360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3" name="Freeform: Shape 3222">
                <a:extLst>
                  <a:ext uri="{FF2B5EF4-FFF2-40B4-BE49-F238E27FC236}">
                    <a16:creationId xmlns:a16="http://schemas.microsoft.com/office/drawing/2014/main" id="{3E5F38EE-A64A-D5C2-0EE8-DA1F49A63CD8}"/>
                  </a:ext>
                </a:extLst>
              </p:cNvPr>
              <p:cNvSpPr/>
              <p:nvPr/>
            </p:nvSpPr>
            <p:spPr>
              <a:xfrm>
                <a:off x="36520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4" name="Freeform: Shape 3223">
                <a:extLst>
                  <a:ext uri="{FF2B5EF4-FFF2-40B4-BE49-F238E27FC236}">
                    <a16:creationId xmlns:a16="http://schemas.microsoft.com/office/drawing/2014/main" id="{0964E5BB-A74C-A079-C391-3F42F52F8F91}"/>
                  </a:ext>
                </a:extLst>
              </p:cNvPr>
              <p:cNvSpPr/>
              <p:nvPr/>
            </p:nvSpPr>
            <p:spPr>
              <a:xfrm>
                <a:off x="37680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5" name="Freeform: Shape 3224">
                <a:extLst>
                  <a:ext uri="{FF2B5EF4-FFF2-40B4-BE49-F238E27FC236}">
                    <a16:creationId xmlns:a16="http://schemas.microsoft.com/office/drawing/2014/main" id="{F3E2C2FD-146F-C5DE-E995-D0B5FC46AEF9}"/>
                  </a:ext>
                </a:extLst>
              </p:cNvPr>
              <p:cNvSpPr/>
              <p:nvPr/>
            </p:nvSpPr>
            <p:spPr>
              <a:xfrm>
                <a:off x="38840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6" name="Freeform: Shape 3225">
                <a:extLst>
                  <a:ext uri="{FF2B5EF4-FFF2-40B4-BE49-F238E27FC236}">
                    <a16:creationId xmlns:a16="http://schemas.microsoft.com/office/drawing/2014/main" id="{43666921-38EF-DFBF-7769-151CD132F39E}"/>
                  </a:ext>
                </a:extLst>
              </p:cNvPr>
              <p:cNvSpPr/>
              <p:nvPr/>
            </p:nvSpPr>
            <p:spPr>
              <a:xfrm>
                <a:off x="400012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7" name="Freeform: Shape 3226">
                <a:extLst>
                  <a:ext uri="{FF2B5EF4-FFF2-40B4-BE49-F238E27FC236}">
                    <a16:creationId xmlns:a16="http://schemas.microsoft.com/office/drawing/2014/main" id="{E6A05F58-41C0-148F-FE88-DAA3E11CE0B1}"/>
                  </a:ext>
                </a:extLst>
              </p:cNvPr>
              <p:cNvSpPr/>
              <p:nvPr/>
            </p:nvSpPr>
            <p:spPr>
              <a:xfrm>
                <a:off x="41161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8" name="Freeform: Shape 3227">
                <a:extLst>
                  <a:ext uri="{FF2B5EF4-FFF2-40B4-BE49-F238E27FC236}">
                    <a16:creationId xmlns:a16="http://schemas.microsoft.com/office/drawing/2014/main" id="{CD33CDD4-5519-4712-0938-AAA3D1D7EC04}"/>
                  </a:ext>
                </a:extLst>
              </p:cNvPr>
              <p:cNvSpPr/>
              <p:nvPr/>
            </p:nvSpPr>
            <p:spPr>
              <a:xfrm>
                <a:off x="42321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9" name="Freeform: Shape 3228">
                <a:extLst>
                  <a:ext uri="{FF2B5EF4-FFF2-40B4-BE49-F238E27FC236}">
                    <a16:creationId xmlns:a16="http://schemas.microsoft.com/office/drawing/2014/main" id="{C4C921AC-E34D-817A-6B8F-36A29F7C0086}"/>
                  </a:ext>
                </a:extLst>
              </p:cNvPr>
              <p:cNvSpPr/>
              <p:nvPr/>
            </p:nvSpPr>
            <p:spPr>
              <a:xfrm>
                <a:off x="43482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0" name="Freeform: Shape 3229">
                <a:extLst>
                  <a:ext uri="{FF2B5EF4-FFF2-40B4-BE49-F238E27FC236}">
                    <a16:creationId xmlns:a16="http://schemas.microsoft.com/office/drawing/2014/main" id="{27F96934-948A-C424-DFEE-6F1A8DA17B29}"/>
                  </a:ext>
                </a:extLst>
              </p:cNvPr>
              <p:cNvSpPr/>
              <p:nvPr/>
            </p:nvSpPr>
            <p:spPr>
              <a:xfrm>
                <a:off x="446424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1" name="Freeform: Shape 3230">
                <a:extLst>
                  <a:ext uri="{FF2B5EF4-FFF2-40B4-BE49-F238E27FC236}">
                    <a16:creationId xmlns:a16="http://schemas.microsoft.com/office/drawing/2014/main" id="{2466EFCA-34E5-BCE4-54B6-51792838A363}"/>
                  </a:ext>
                </a:extLst>
              </p:cNvPr>
              <p:cNvSpPr/>
              <p:nvPr/>
            </p:nvSpPr>
            <p:spPr>
              <a:xfrm>
                <a:off x="458027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2" name="Freeform: Shape 3231">
                <a:extLst>
                  <a:ext uri="{FF2B5EF4-FFF2-40B4-BE49-F238E27FC236}">
                    <a16:creationId xmlns:a16="http://schemas.microsoft.com/office/drawing/2014/main" id="{ADC18F91-9C61-F6B3-13EC-A3A434C89F6B}"/>
                  </a:ext>
                </a:extLst>
              </p:cNvPr>
              <p:cNvSpPr/>
              <p:nvPr/>
            </p:nvSpPr>
            <p:spPr>
              <a:xfrm>
                <a:off x="5511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3" name="Freeform: Shape 3232">
                <a:extLst>
                  <a:ext uri="{FF2B5EF4-FFF2-40B4-BE49-F238E27FC236}">
                    <a16:creationId xmlns:a16="http://schemas.microsoft.com/office/drawing/2014/main" id="{8666E95A-5FB3-6868-884B-2410E5541FEB}"/>
                  </a:ext>
                </a:extLst>
              </p:cNvPr>
              <p:cNvSpPr/>
              <p:nvPr/>
            </p:nvSpPr>
            <p:spPr>
              <a:xfrm>
                <a:off x="17115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4" name="Freeform: Shape 3233">
                <a:extLst>
                  <a:ext uri="{FF2B5EF4-FFF2-40B4-BE49-F238E27FC236}">
                    <a16:creationId xmlns:a16="http://schemas.microsoft.com/office/drawing/2014/main" id="{5B2F195B-769D-9776-C9D8-77D08ACE0DD6}"/>
                  </a:ext>
                </a:extLst>
              </p:cNvPr>
              <p:cNvSpPr/>
              <p:nvPr/>
            </p:nvSpPr>
            <p:spPr>
              <a:xfrm>
                <a:off x="2871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5" name="Freeform: Shape 3234">
                <a:extLst>
                  <a:ext uri="{FF2B5EF4-FFF2-40B4-BE49-F238E27FC236}">
                    <a16:creationId xmlns:a16="http://schemas.microsoft.com/office/drawing/2014/main" id="{65A77319-24E4-5B0C-2F8F-5AA795610F59}"/>
                  </a:ext>
                </a:extLst>
              </p:cNvPr>
              <p:cNvSpPr/>
              <p:nvPr/>
            </p:nvSpPr>
            <p:spPr>
              <a:xfrm>
                <a:off x="40320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6" name="Freeform: Shape 3235">
                <a:extLst>
                  <a:ext uri="{FF2B5EF4-FFF2-40B4-BE49-F238E27FC236}">
                    <a16:creationId xmlns:a16="http://schemas.microsoft.com/office/drawing/2014/main" id="{3282850C-76DF-FD4F-943D-BB92ED80B012}"/>
                  </a:ext>
                </a:extLst>
              </p:cNvPr>
              <p:cNvSpPr/>
              <p:nvPr/>
            </p:nvSpPr>
            <p:spPr>
              <a:xfrm>
                <a:off x="51923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7" name="Freeform: Shape 3236">
                <a:extLst>
                  <a:ext uri="{FF2B5EF4-FFF2-40B4-BE49-F238E27FC236}">
                    <a16:creationId xmlns:a16="http://schemas.microsoft.com/office/drawing/2014/main" id="{376EBC13-4762-6470-A916-11127AA0D7F3}"/>
                  </a:ext>
                </a:extLst>
              </p:cNvPr>
              <p:cNvSpPr/>
              <p:nvPr/>
            </p:nvSpPr>
            <p:spPr>
              <a:xfrm>
                <a:off x="63526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8" name="Freeform: Shape 3237">
                <a:extLst>
                  <a:ext uri="{FF2B5EF4-FFF2-40B4-BE49-F238E27FC236}">
                    <a16:creationId xmlns:a16="http://schemas.microsoft.com/office/drawing/2014/main" id="{7A4EC605-54B6-58E3-2CF9-2AA6115B36F8}"/>
                  </a:ext>
                </a:extLst>
              </p:cNvPr>
              <p:cNvSpPr/>
              <p:nvPr/>
            </p:nvSpPr>
            <p:spPr>
              <a:xfrm>
                <a:off x="7512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9" name="Freeform: Shape 3238">
                <a:extLst>
                  <a:ext uri="{FF2B5EF4-FFF2-40B4-BE49-F238E27FC236}">
                    <a16:creationId xmlns:a16="http://schemas.microsoft.com/office/drawing/2014/main" id="{4D5FD0C5-2FDE-4B2F-A501-7DFF4DC43C81}"/>
                  </a:ext>
                </a:extLst>
              </p:cNvPr>
              <p:cNvSpPr/>
              <p:nvPr/>
            </p:nvSpPr>
            <p:spPr>
              <a:xfrm>
                <a:off x="8673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0" name="Freeform: Shape 3239">
                <a:extLst>
                  <a:ext uri="{FF2B5EF4-FFF2-40B4-BE49-F238E27FC236}">
                    <a16:creationId xmlns:a16="http://schemas.microsoft.com/office/drawing/2014/main" id="{0F6AC26C-4DA6-CDE2-0DBF-9C6A4D189198}"/>
                  </a:ext>
                </a:extLst>
              </p:cNvPr>
              <p:cNvSpPr/>
              <p:nvPr/>
            </p:nvSpPr>
            <p:spPr>
              <a:xfrm>
                <a:off x="98334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1" name="Freeform: Shape 3240">
                <a:extLst>
                  <a:ext uri="{FF2B5EF4-FFF2-40B4-BE49-F238E27FC236}">
                    <a16:creationId xmlns:a16="http://schemas.microsoft.com/office/drawing/2014/main" id="{620C43AF-CBD4-474C-8282-43A386D3BC28}"/>
                  </a:ext>
                </a:extLst>
              </p:cNvPr>
              <p:cNvSpPr/>
              <p:nvPr/>
            </p:nvSpPr>
            <p:spPr>
              <a:xfrm>
                <a:off x="10993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2" name="Freeform: Shape 3241">
                <a:extLst>
                  <a:ext uri="{FF2B5EF4-FFF2-40B4-BE49-F238E27FC236}">
                    <a16:creationId xmlns:a16="http://schemas.microsoft.com/office/drawing/2014/main" id="{202F9B33-2563-EB53-540E-C6C9F4D2A577}"/>
                  </a:ext>
                </a:extLst>
              </p:cNvPr>
              <p:cNvSpPr/>
              <p:nvPr/>
            </p:nvSpPr>
            <p:spPr>
              <a:xfrm>
                <a:off x="121541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3" name="Freeform: Shape 3242">
                <a:extLst>
                  <a:ext uri="{FF2B5EF4-FFF2-40B4-BE49-F238E27FC236}">
                    <a16:creationId xmlns:a16="http://schemas.microsoft.com/office/drawing/2014/main" id="{70D54A00-A940-EB11-436A-E324C063BB6E}"/>
                  </a:ext>
                </a:extLst>
              </p:cNvPr>
              <p:cNvSpPr/>
              <p:nvPr/>
            </p:nvSpPr>
            <p:spPr>
              <a:xfrm>
                <a:off x="13314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4" name="Freeform: Shape 3243">
                <a:extLst>
                  <a:ext uri="{FF2B5EF4-FFF2-40B4-BE49-F238E27FC236}">
                    <a16:creationId xmlns:a16="http://schemas.microsoft.com/office/drawing/2014/main" id="{3D73077F-DB94-FD79-0E8F-2EF38B532164}"/>
                  </a:ext>
                </a:extLst>
              </p:cNvPr>
              <p:cNvSpPr/>
              <p:nvPr/>
            </p:nvSpPr>
            <p:spPr>
              <a:xfrm>
                <a:off x="144748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5" name="Freeform: Shape 3244">
                <a:extLst>
                  <a:ext uri="{FF2B5EF4-FFF2-40B4-BE49-F238E27FC236}">
                    <a16:creationId xmlns:a16="http://schemas.microsoft.com/office/drawing/2014/main" id="{7BDB1ABB-230F-3527-5EAA-498E7851DEA6}"/>
                  </a:ext>
                </a:extLst>
              </p:cNvPr>
              <p:cNvSpPr/>
              <p:nvPr/>
            </p:nvSpPr>
            <p:spPr>
              <a:xfrm>
                <a:off x="15634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6" name="Freeform: Shape 3245">
                <a:extLst>
                  <a:ext uri="{FF2B5EF4-FFF2-40B4-BE49-F238E27FC236}">
                    <a16:creationId xmlns:a16="http://schemas.microsoft.com/office/drawing/2014/main" id="{101AB97B-6FCA-CD74-EEB3-85C771EEDC46}"/>
                  </a:ext>
                </a:extLst>
              </p:cNvPr>
              <p:cNvSpPr/>
              <p:nvPr/>
            </p:nvSpPr>
            <p:spPr>
              <a:xfrm>
                <a:off x="16795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7" name="Freeform: Shape 3246">
                <a:extLst>
                  <a:ext uri="{FF2B5EF4-FFF2-40B4-BE49-F238E27FC236}">
                    <a16:creationId xmlns:a16="http://schemas.microsoft.com/office/drawing/2014/main" id="{167BDAB5-98CF-B372-5FD6-2228AE796C48}"/>
                  </a:ext>
                </a:extLst>
              </p:cNvPr>
              <p:cNvSpPr/>
              <p:nvPr/>
            </p:nvSpPr>
            <p:spPr>
              <a:xfrm>
                <a:off x="17955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8" name="Freeform: Shape 3247">
                <a:extLst>
                  <a:ext uri="{FF2B5EF4-FFF2-40B4-BE49-F238E27FC236}">
                    <a16:creationId xmlns:a16="http://schemas.microsoft.com/office/drawing/2014/main" id="{A0CB9467-3B00-7A98-8B5C-801EC65E3D69}"/>
                  </a:ext>
                </a:extLst>
              </p:cNvPr>
              <p:cNvSpPr/>
              <p:nvPr/>
            </p:nvSpPr>
            <p:spPr>
              <a:xfrm>
                <a:off x="191159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9" name="Freeform: Shape 3248">
                <a:extLst>
                  <a:ext uri="{FF2B5EF4-FFF2-40B4-BE49-F238E27FC236}">
                    <a16:creationId xmlns:a16="http://schemas.microsoft.com/office/drawing/2014/main" id="{A4FE82DF-2DDC-DECD-BF21-94CE4FE9EA33}"/>
                  </a:ext>
                </a:extLst>
              </p:cNvPr>
              <p:cNvSpPr/>
              <p:nvPr/>
            </p:nvSpPr>
            <p:spPr>
              <a:xfrm>
                <a:off x="20276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0" name="Freeform: Shape 3249">
                <a:extLst>
                  <a:ext uri="{FF2B5EF4-FFF2-40B4-BE49-F238E27FC236}">
                    <a16:creationId xmlns:a16="http://schemas.microsoft.com/office/drawing/2014/main" id="{F0A1B4E4-CD89-223B-9BD7-8F8D28A00B76}"/>
                  </a:ext>
                </a:extLst>
              </p:cNvPr>
              <p:cNvSpPr/>
              <p:nvPr/>
            </p:nvSpPr>
            <p:spPr>
              <a:xfrm>
                <a:off x="21436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1" name="Freeform: Shape 3250">
                <a:extLst>
                  <a:ext uri="{FF2B5EF4-FFF2-40B4-BE49-F238E27FC236}">
                    <a16:creationId xmlns:a16="http://schemas.microsoft.com/office/drawing/2014/main" id="{5E3D6661-43A2-4B07-9DBA-034771C2124C}"/>
                  </a:ext>
                </a:extLst>
              </p:cNvPr>
              <p:cNvSpPr/>
              <p:nvPr/>
            </p:nvSpPr>
            <p:spPr>
              <a:xfrm>
                <a:off x="225968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2" name="Freeform: Shape 3251">
                <a:extLst>
                  <a:ext uri="{FF2B5EF4-FFF2-40B4-BE49-F238E27FC236}">
                    <a16:creationId xmlns:a16="http://schemas.microsoft.com/office/drawing/2014/main" id="{BBEE46EC-E82F-21AD-0F95-ECED3DD84F38}"/>
                  </a:ext>
                </a:extLst>
              </p:cNvPr>
              <p:cNvSpPr/>
              <p:nvPr/>
            </p:nvSpPr>
            <p:spPr>
              <a:xfrm>
                <a:off x="237571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3" name="Freeform: Shape 3252">
                <a:extLst>
                  <a:ext uri="{FF2B5EF4-FFF2-40B4-BE49-F238E27FC236}">
                    <a16:creationId xmlns:a16="http://schemas.microsoft.com/office/drawing/2014/main" id="{B5AA9F5B-6043-0893-2FB3-9E0FF07D446D}"/>
                  </a:ext>
                </a:extLst>
              </p:cNvPr>
              <p:cNvSpPr/>
              <p:nvPr/>
            </p:nvSpPr>
            <p:spPr>
              <a:xfrm>
                <a:off x="24917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4" name="Freeform: Shape 3253">
                <a:extLst>
                  <a:ext uri="{FF2B5EF4-FFF2-40B4-BE49-F238E27FC236}">
                    <a16:creationId xmlns:a16="http://schemas.microsoft.com/office/drawing/2014/main" id="{E8810A0A-7F59-4131-5659-D57262767C5E}"/>
                  </a:ext>
                </a:extLst>
              </p:cNvPr>
              <p:cNvSpPr/>
              <p:nvPr/>
            </p:nvSpPr>
            <p:spPr>
              <a:xfrm>
                <a:off x="26077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5" name="Freeform: Shape 3254">
                <a:extLst>
                  <a:ext uri="{FF2B5EF4-FFF2-40B4-BE49-F238E27FC236}">
                    <a16:creationId xmlns:a16="http://schemas.microsoft.com/office/drawing/2014/main" id="{727E0DA5-258D-E669-E4FA-510BE3E38A7F}"/>
                  </a:ext>
                </a:extLst>
              </p:cNvPr>
              <p:cNvSpPr/>
              <p:nvPr/>
            </p:nvSpPr>
            <p:spPr>
              <a:xfrm>
                <a:off x="272379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6" name="Freeform: Shape 3255">
                <a:extLst>
                  <a:ext uri="{FF2B5EF4-FFF2-40B4-BE49-F238E27FC236}">
                    <a16:creationId xmlns:a16="http://schemas.microsoft.com/office/drawing/2014/main" id="{A2871D94-BE6A-3D34-9EBA-A57E7399C0AB}"/>
                  </a:ext>
                </a:extLst>
              </p:cNvPr>
              <p:cNvSpPr/>
              <p:nvPr/>
            </p:nvSpPr>
            <p:spPr>
              <a:xfrm>
                <a:off x="28398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7" name="Freeform: Shape 3256">
                <a:extLst>
                  <a:ext uri="{FF2B5EF4-FFF2-40B4-BE49-F238E27FC236}">
                    <a16:creationId xmlns:a16="http://schemas.microsoft.com/office/drawing/2014/main" id="{581A3420-92AF-A12B-13E5-1EA83F9A42ED}"/>
                  </a:ext>
                </a:extLst>
              </p:cNvPr>
              <p:cNvSpPr/>
              <p:nvPr/>
            </p:nvSpPr>
            <p:spPr>
              <a:xfrm>
                <a:off x="29558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8" name="Freeform: Shape 3257">
                <a:extLst>
                  <a:ext uri="{FF2B5EF4-FFF2-40B4-BE49-F238E27FC236}">
                    <a16:creationId xmlns:a16="http://schemas.microsoft.com/office/drawing/2014/main" id="{B52E3DCB-6DD4-55CA-5099-2A1240CE33C7}"/>
                  </a:ext>
                </a:extLst>
              </p:cNvPr>
              <p:cNvSpPr/>
              <p:nvPr/>
            </p:nvSpPr>
            <p:spPr>
              <a:xfrm>
                <a:off x="307189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9" name="Freeform: Shape 3258">
                <a:extLst>
                  <a:ext uri="{FF2B5EF4-FFF2-40B4-BE49-F238E27FC236}">
                    <a16:creationId xmlns:a16="http://schemas.microsoft.com/office/drawing/2014/main" id="{E49CB1DB-5A9F-FB95-B984-507CFA47CC10}"/>
                  </a:ext>
                </a:extLst>
              </p:cNvPr>
              <p:cNvSpPr/>
              <p:nvPr/>
            </p:nvSpPr>
            <p:spPr>
              <a:xfrm>
                <a:off x="318791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0" name="Freeform: Shape 3259">
                <a:extLst>
                  <a:ext uri="{FF2B5EF4-FFF2-40B4-BE49-F238E27FC236}">
                    <a16:creationId xmlns:a16="http://schemas.microsoft.com/office/drawing/2014/main" id="{72D5AA77-A385-C43A-2737-45C253C8A381}"/>
                  </a:ext>
                </a:extLst>
              </p:cNvPr>
              <p:cNvSpPr/>
              <p:nvPr/>
            </p:nvSpPr>
            <p:spPr>
              <a:xfrm>
                <a:off x="33039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1" name="Freeform: Shape 3260">
                <a:extLst>
                  <a:ext uri="{FF2B5EF4-FFF2-40B4-BE49-F238E27FC236}">
                    <a16:creationId xmlns:a16="http://schemas.microsoft.com/office/drawing/2014/main" id="{E01F1EA7-AEEA-D67D-F678-B50C6C416522}"/>
                  </a:ext>
                </a:extLst>
              </p:cNvPr>
              <p:cNvSpPr/>
              <p:nvPr/>
            </p:nvSpPr>
            <p:spPr>
              <a:xfrm>
                <a:off x="341997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2" name="Freeform: Shape 3261">
                <a:extLst>
                  <a:ext uri="{FF2B5EF4-FFF2-40B4-BE49-F238E27FC236}">
                    <a16:creationId xmlns:a16="http://schemas.microsoft.com/office/drawing/2014/main" id="{345DC9DB-6590-4EC7-13BF-DAB0ED90F49C}"/>
                  </a:ext>
                </a:extLst>
              </p:cNvPr>
              <p:cNvSpPr/>
              <p:nvPr/>
            </p:nvSpPr>
            <p:spPr>
              <a:xfrm>
                <a:off x="35360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3" name="Freeform: Shape 3262">
                <a:extLst>
                  <a:ext uri="{FF2B5EF4-FFF2-40B4-BE49-F238E27FC236}">
                    <a16:creationId xmlns:a16="http://schemas.microsoft.com/office/drawing/2014/main" id="{D2B609D8-65C9-DA70-E090-4776F4D920CD}"/>
                  </a:ext>
                </a:extLst>
              </p:cNvPr>
              <p:cNvSpPr/>
              <p:nvPr/>
            </p:nvSpPr>
            <p:spPr>
              <a:xfrm>
                <a:off x="36520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4" name="Freeform: Shape 3263">
                <a:extLst>
                  <a:ext uri="{FF2B5EF4-FFF2-40B4-BE49-F238E27FC236}">
                    <a16:creationId xmlns:a16="http://schemas.microsoft.com/office/drawing/2014/main" id="{1C942C04-2527-1EF4-167A-0C8E1C61F0A6}"/>
                  </a:ext>
                </a:extLst>
              </p:cNvPr>
              <p:cNvSpPr/>
              <p:nvPr/>
            </p:nvSpPr>
            <p:spPr>
              <a:xfrm>
                <a:off x="37680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5" name="Freeform: Shape 3264">
                <a:extLst>
                  <a:ext uri="{FF2B5EF4-FFF2-40B4-BE49-F238E27FC236}">
                    <a16:creationId xmlns:a16="http://schemas.microsoft.com/office/drawing/2014/main" id="{97E51634-0589-921F-78AE-EDA3681A7B9B}"/>
                  </a:ext>
                </a:extLst>
              </p:cNvPr>
              <p:cNvSpPr/>
              <p:nvPr/>
            </p:nvSpPr>
            <p:spPr>
              <a:xfrm>
                <a:off x="38840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6" name="Freeform: Shape 3265">
                <a:extLst>
                  <a:ext uri="{FF2B5EF4-FFF2-40B4-BE49-F238E27FC236}">
                    <a16:creationId xmlns:a16="http://schemas.microsoft.com/office/drawing/2014/main" id="{4B20C5D5-4843-7339-827C-A5800CA5B10A}"/>
                  </a:ext>
                </a:extLst>
              </p:cNvPr>
              <p:cNvSpPr/>
              <p:nvPr/>
            </p:nvSpPr>
            <p:spPr>
              <a:xfrm>
                <a:off x="400012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7" name="Freeform: Shape 3266">
                <a:extLst>
                  <a:ext uri="{FF2B5EF4-FFF2-40B4-BE49-F238E27FC236}">
                    <a16:creationId xmlns:a16="http://schemas.microsoft.com/office/drawing/2014/main" id="{FF9139A1-F9CC-40B6-4CB0-A3BFF0EC821A}"/>
                  </a:ext>
                </a:extLst>
              </p:cNvPr>
              <p:cNvSpPr/>
              <p:nvPr/>
            </p:nvSpPr>
            <p:spPr>
              <a:xfrm>
                <a:off x="41161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8" name="Freeform: Shape 3267">
                <a:extLst>
                  <a:ext uri="{FF2B5EF4-FFF2-40B4-BE49-F238E27FC236}">
                    <a16:creationId xmlns:a16="http://schemas.microsoft.com/office/drawing/2014/main" id="{A84AE9E7-1A62-E7E6-814D-5EF13AE0A849}"/>
                  </a:ext>
                </a:extLst>
              </p:cNvPr>
              <p:cNvSpPr/>
              <p:nvPr/>
            </p:nvSpPr>
            <p:spPr>
              <a:xfrm>
                <a:off x="42321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9" name="Freeform: Shape 3268">
                <a:extLst>
                  <a:ext uri="{FF2B5EF4-FFF2-40B4-BE49-F238E27FC236}">
                    <a16:creationId xmlns:a16="http://schemas.microsoft.com/office/drawing/2014/main" id="{36DED36F-9042-59B1-D614-1FB5A439F045}"/>
                  </a:ext>
                </a:extLst>
              </p:cNvPr>
              <p:cNvSpPr/>
              <p:nvPr/>
            </p:nvSpPr>
            <p:spPr>
              <a:xfrm>
                <a:off x="43482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0" name="Freeform: Shape 3269">
                <a:extLst>
                  <a:ext uri="{FF2B5EF4-FFF2-40B4-BE49-F238E27FC236}">
                    <a16:creationId xmlns:a16="http://schemas.microsoft.com/office/drawing/2014/main" id="{6ED97B12-2C7F-7A76-FC83-6E6AD7BDEFCB}"/>
                  </a:ext>
                </a:extLst>
              </p:cNvPr>
              <p:cNvSpPr/>
              <p:nvPr/>
            </p:nvSpPr>
            <p:spPr>
              <a:xfrm>
                <a:off x="446424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1" name="Freeform: Shape 3270">
                <a:extLst>
                  <a:ext uri="{FF2B5EF4-FFF2-40B4-BE49-F238E27FC236}">
                    <a16:creationId xmlns:a16="http://schemas.microsoft.com/office/drawing/2014/main" id="{C39E16F5-E622-3DC1-D628-4B08461368D3}"/>
                  </a:ext>
                </a:extLst>
              </p:cNvPr>
              <p:cNvSpPr/>
              <p:nvPr/>
            </p:nvSpPr>
            <p:spPr>
              <a:xfrm>
                <a:off x="458027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2" name="Freeform: Shape 3271">
                <a:extLst>
                  <a:ext uri="{FF2B5EF4-FFF2-40B4-BE49-F238E27FC236}">
                    <a16:creationId xmlns:a16="http://schemas.microsoft.com/office/drawing/2014/main" id="{40B0DC38-0BB8-98F1-B142-420CBB366DF2}"/>
                  </a:ext>
                </a:extLst>
              </p:cNvPr>
              <p:cNvSpPr/>
              <p:nvPr/>
            </p:nvSpPr>
            <p:spPr>
              <a:xfrm>
                <a:off x="5511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3" name="Freeform: Shape 3272">
                <a:extLst>
                  <a:ext uri="{FF2B5EF4-FFF2-40B4-BE49-F238E27FC236}">
                    <a16:creationId xmlns:a16="http://schemas.microsoft.com/office/drawing/2014/main" id="{630F5F44-247C-17A4-5228-064E76F7FE84}"/>
                  </a:ext>
                </a:extLst>
              </p:cNvPr>
              <p:cNvSpPr/>
              <p:nvPr/>
            </p:nvSpPr>
            <p:spPr>
              <a:xfrm>
                <a:off x="17115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4" name="Freeform: Shape 3273">
                <a:extLst>
                  <a:ext uri="{FF2B5EF4-FFF2-40B4-BE49-F238E27FC236}">
                    <a16:creationId xmlns:a16="http://schemas.microsoft.com/office/drawing/2014/main" id="{F9A51F5B-6B5B-1DAD-E2B4-AC3A35295AAF}"/>
                  </a:ext>
                </a:extLst>
              </p:cNvPr>
              <p:cNvSpPr/>
              <p:nvPr/>
            </p:nvSpPr>
            <p:spPr>
              <a:xfrm>
                <a:off x="2871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5" name="Freeform: Shape 3274">
                <a:extLst>
                  <a:ext uri="{FF2B5EF4-FFF2-40B4-BE49-F238E27FC236}">
                    <a16:creationId xmlns:a16="http://schemas.microsoft.com/office/drawing/2014/main" id="{5D8EC3D0-28B2-1791-FC82-67B4D1D53670}"/>
                  </a:ext>
                </a:extLst>
              </p:cNvPr>
              <p:cNvSpPr/>
              <p:nvPr/>
            </p:nvSpPr>
            <p:spPr>
              <a:xfrm>
                <a:off x="40320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6" name="Freeform: Shape 3275">
                <a:extLst>
                  <a:ext uri="{FF2B5EF4-FFF2-40B4-BE49-F238E27FC236}">
                    <a16:creationId xmlns:a16="http://schemas.microsoft.com/office/drawing/2014/main" id="{36F9221B-E905-CE53-8ED7-0A7D1C1BA65C}"/>
                  </a:ext>
                </a:extLst>
              </p:cNvPr>
              <p:cNvSpPr/>
              <p:nvPr/>
            </p:nvSpPr>
            <p:spPr>
              <a:xfrm>
                <a:off x="51923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7" name="Freeform: Shape 3276">
                <a:extLst>
                  <a:ext uri="{FF2B5EF4-FFF2-40B4-BE49-F238E27FC236}">
                    <a16:creationId xmlns:a16="http://schemas.microsoft.com/office/drawing/2014/main" id="{18C106B0-0DBD-A33A-BA83-C3EAF4341A04}"/>
                  </a:ext>
                </a:extLst>
              </p:cNvPr>
              <p:cNvSpPr/>
              <p:nvPr/>
            </p:nvSpPr>
            <p:spPr>
              <a:xfrm>
                <a:off x="63526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8" name="Freeform: Shape 3277">
                <a:extLst>
                  <a:ext uri="{FF2B5EF4-FFF2-40B4-BE49-F238E27FC236}">
                    <a16:creationId xmlns:a16="http://schemas.microsoft.com/office/drawing/2014/main" id="{4010C5C9-A07B-EDFA-AD34-06853D4EE5AA}"/>
                  </a:ext>
                </a:extLst>
              </p:cNvPr>
              <p:cNvSpPr/>
              <p:nvPr/>
            </p:nvSpPr>
            <p:spPr>
              <a:xfrm>
                <a:off x="7512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9" name="Freeform: Shape 3278">
                <a:extLst>
                  <a:ext uri="{FF2B5EF4-FFF2-40B4-BE49-F238E27FC236}">
                    <a16:creationId xmlns:a16="http://schemas.microsoft.com/office/drawing/2014/main" id="{A1E3AEB3-1412-6B98-C2CB-99D87B905A99}"/>
                  </a:ext>
                </a:extLst>
              </p:cNvPr>
              <p:cNvSpPr/>
              <p:nvPr/>
            </p:nvSpPr>
            <p:spPr>
              <a:xfrm>
                <a:off x="8673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0" name="Freeform: Shape 3279">
                <a:extLst>
                  <a:ext uri="{FF2B5EF4-FFF2-40B4-BE49-F238E27FC236}">
                    <a16:creationId xmlns:a16="http://schemas.microsoft.com/office/drawing/2014/main" id="{065D6371-6EA3-BE32-CD71-E24F56A84554}"/>
                  </a:ext>
                </a:extLst>
              </p:cNvPr>
              <p:cNvSpPr/>
              <p:nvPr/>
            </p:nvSpPr>
            <p:spPr>
              <a:xfrm>
                <a:off x="98334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1" name="Freeform: Shape 3280">
                <a:extLst>
                  <a:ext uri="{FF2B5EF4-FFF2-40B4-BE49-F238E27FC236}">
                    <a16:creationId xmlns:a16="http://schemas.microsoft.com/office/drawing/2014/main" id="{28B814B5-B5AB-593E-333F-6A33E567DF8E}"/>
                  </a:ext>
                </a:extLst>
              </p:cNvPr>
              <p:cNvSpPr/>
              <p:nvPr/>
            </p:nvSpPr>
            <p:spPr>
              <a:xfrm>
                <a:off x="10993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2" name="Freeform: Shape 3281">
                <a:extLst>
                  <a:ext uri="{FF2B5EF4-FFF2-40B4-BE49-F238E27FC236}">
                    <a16:creationId xmlns:a16="http://schemas.microsoft.com/office/drawing/2014/main" id="{0E56355E-B825-49A2-803B-070361E0D40E}"/>
                  </a:ext>
                </a:extLst>
              </p:cNvPr>
              <p:cNvSpPr/>
              <p:nvPr/>
            </p:nvSpPr>
            <p:spPr>
              <a:xfrm>
                <a:off x="121541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3" name="Freeform: Shape 3282">
                <a:extLst>
                  <a:ext uri="{FF2B5EF4-FFF2-40B4-BE49-F238E27FC236}">
                    <a16:creationId xmlns:a16="http://schemas.microsoft.com/office/drawing/2014/main" id="{8D80B8C3-F438-924B-09D5-84C25DCF2F2A}"/>
                  </a:ext>
                </a:extLst>
              </p:cNvPr>
              <p:cNvSpPr/>
              <p:nvPr/>
            </p:nvSpPr>
            <p:spPr>
              <a:xfrm>
                <a:off x="13314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4" name="Freeform: Shape 3283">
                <a:extLst>
                  <a:ext uri="{FF2B5EF4-FFF2-40B4-BE49-F238E27FC236}">
                    <a16:creationId xmlns:a16="http://schemas.microsoft.com/office/drawing/2014/main" id="{101F0490-D756-9D92-F950-F87D464E13FC}"/>
                  </a:ext>
                </a:extLst>
              </p:cNvPr>
              <p:cNvSpPr/>
              <p:nvPr/>
            </p:nvSpPr>
            <p:spPr>
              <a:xfrm>
                <a:off x="144748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5" name="Freeform: Shape 3284">
                <a:extLst>
                  <a:ext uri="{FF2B5EF4-FFF2-40B4-BE49-F238E27FC236}">
                    <a16:creationId xmlns:a16="http://schemas.microsoft.com/office/drawing/2014/main" id="{946A6489-C4C4-E0D1-99E2-F5EA95741FE0}"/>
                  </a:ext>
                </a:extLst>
              </p:cNvPr>
              <p:cNvSpPr/>
              <p:nvPr/>
            </p:nvSpPr>
            <p:spPr>
              <a:xfrm>
                <a:off x="15634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6" name="Freeform: Shape 3285">
                <a:extLst>
                  <a:ext uri="{FF2B5EF4-FFF2-40B4-BE49-F238E27FC236}">
                    <a16:creationId xmlns:a16="http://schemas.microsoft.com/office/drawing/2014/main" id="{AC45CC76-70E5-3F84-E2BC-5FC2C00AA973}"/>
                  </a:ext>
                </a:extLst>
              </p:cNvPr>
              <p:cNvSpPr/>
              <p:nvPr/>
            </p:nvSpPr>
            <p:spPr>
              <a:xfrm>
                <a:off x="16795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7" name="Freeform: Shape 3286">
                <a:extLst>
                  <a:ext uri="{FF2B5EF4-FFF2-40B4-BE49-F238E27FC236}">
                    <a16:creationId xmlns:a16="http://schemas.microsoft.com/office/drawing/2014/main" id="{5A93ED82-CFC5-0AA9-2F89-32CADE783A4E}"/>
                  </a:ext>
                </a:extLst>
              </p:cNvPr>
              <p:cNvSpPr/>
              <p:nvPr/>
            </p:nvSpPr>
            <p:spPr>
              <a:xfrm>
                <a:off x="17955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8" name="Freeform: Shape 3287">
                <a:extLst>
                  <a:ext uri="{FF2B5EF4-FFF2-40B4-BE49-F238E27FC236}">
                    <a16:creationId xmlns:a16="http://schemas.microsoft.com/office/drawing/2014/main" id="{DD12DB9E-D067-BEE3-029E-378DEF90AFCF}"/>
                  </a:ext>
                </a:extLst>
              </p:cNvPr>
              <p:cNvSpPr/>
              <p:nvPr/>
            </p:nvSpPr>
            <p:spPr>
              <a:xfrm>
                <a:off x="191159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9" name="Freeform: Shape 3288">
                <a:extLst>
                  <a:ext uri="{FF2B5EF4-FFF2-40B4-BE49-F238E27FC236}">
                    <a16:creationId xmlns:a16="http://schemas.microsoft.com/office/drawing/2014/main" id="{6EA38388-1EC0-5114-5D72-6CB9887EDEC3}"/>
                  </a:ext>
                </a:extLst>
              </p:cNvPr>
              <p:cNvSpPr/>
              <p:nvPr/>
            </p:nvSpPr>
            <p:spPr>
              <a:xfrm>
                <a:off x="20276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0" name="Freeform: Shape 3289">
                <a:extLst>
                  <a:ext uri="{FF2B5EF4-FFF2-40B4-BE49-F238E27FC236}">
                    <a16:creationId xmlns:a16="http://schemas.microsoft.com/office/drawing/2014/main" id="{EDE77821-6983-22FF-49C3-FA4F05C80C3C}"/>
                  </a:ext>
                </a:extLst>
              </p:cNvPr>
              <p:cNvSpPr/>
              <p:nvPr/>
            </p:nvSpPr>
            <p:spPr>
              <a:xfrm>
                <a:off x="21436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1" name="Freeform: Shape 3290">
                <a:extLst>
                  <a:ext uri="{FF2B5EF4-FFF2-40B4-BE49-F238E27FC236}">
                    <a16:creationId xmlns:a16="http://schemas.microsoft.com/office/drawing/2014/main" id="{F51C28A5-E741-294C-A5FC-1C9566DC2FFF}"/>
                  </a:ext>
                </a:extLst>
              </p:cNvPr>
              <p:cNvSpPr/>
              <p:nvPr/>
            </p:nvSpPr>
            <p:spPr>
              <a:xfrm>
                <a:off x="225968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2" name="Freeform: Shape 3291">
                <a:extLst>
                  <a:ext uri="{FF2B5EF4-FFF2-40B4-BE49-F238E27FC236}">
                    <a16:creationId xmlns:a16="http://schemas.microsoft.com/office/drawing/2014/main" id="{B9E59D57-7E32-AB95-D66D-8B58F3B82FFE}"/>
                  </a:ext>
                </a:extLst>
              </p:cNvPr>
              <p:cNvSpPr/>
              <p:nvPr/>
            </p:nvSpPr>
            <p:spPr>
              <a:xfrm>
                <a:off x="237571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3" name="Freeform: Shape 3292">
                <a:extLst>
                  <a:ext uri="{FF2B5EF4-FFF2-40B4-BE49-F238E27FC236}">
                    <a16:creationId xmlns:a16="http://schemas.microsoft.com/office/drawing/2014/main" id="{218D2251-BDF5-1587-61D5-4892E78196FC}"/>
                  </a:ext>
                </a:extLst>
              </p:cNvPr>
              <p:cNvSpPr/>
              <p:nvPr/>
            </p:nvSpPr>
            <p:spPr>
              <a:xfrm>
                <a:off x="24917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4" name="Freeform: Shape 3293">
                <a:extLst>
                  <a:ext uri="{FF2B5EF4-FFF2-40B4-BE49-F238E27FC236}">
                    <a16:creationId xmlns:a16="http://schemas.microsoft.com/office/drawing/2014/main" id="{3D22E29C-F204-87D4-9037-1D33A8D08BBB}"/>
                  </a:ext>
                </a:extLst>
              </p:cNvPr>
              <p:cNvSpPr/>
              <p:nvPr/>
            </p:nvSpPr>
            <p:spPr>
              <a:xfrm>
                <a:off x="26077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5" name="Freeform: Shape 3294">
                <a:extLst>
                  <a:ext uri="{FF2B5EF4-FFF2-40B4-BE49-F238E27FC236}">
                    <a16:creationId xmlns:a16="http://schemas.microsoft.com/office/drawing/2014/main" id="{7DC22D72-241F-D5FB-9F88-FE937ACE64DC}"/>
                  </a:ext>
                </a:extLst>
              </p:cNvPr>
              <p:cNvSpPr/>
              <p:nvPr/>
            </p:nvSpPr>
            <p:spPr>
              <a:xfrm>
                <a:off x="272379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6" name="Freeform: Shape 3295">
                <a:extLst>
                  <a:ext uri="{FF2B5EF4-FFF2-40B4-BE49-F238E27FC236}">
                    <a16:creationId xmlns:a16="http://schemas.microsoft.com/office/drawing/2014/main" id="{9283EC74-D356-9928-237D-74706912F989}"/>
                  </a:ext>
                </a:extLst>
              </p:cNvPr>
              <p:cNvSpPr/>
              <p:nvPr/>
            </p:nvSpPr>
            <p:spPr>
              <a:xfrm>
                <a:off x="28398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7" name="Freeform: Shape 3296">
                <a:extLst>
                  <a:ext uri="{FF2B5EF4-FFF2-40B4-BE49-F238E27FC236}">
                    <a16:creationId xmlns:a16="http://schemas.microsoft.com/office/drawing/2014/main" id="{CF38AFA1-D252-663F-E8E8-E1B8E1F77A20}"/>
                  </a:ext>
                </a:extLst>
              </p:cNvPr>
              <p:cNvSpPr/>
              <p:nvPr/>
            </p:nvSpPr>
            <p:spPr>
              <a:xfrm>
                <a:off x="29558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8" name="Freeform: Shape 3297">
                <a:extLst>
                  <a:ext uri="{FF2B5EF4-FFF2-40B4-BE49-F238E27FC236}">
                    <a16:creationId xmlns:a16="http://schemas.microsoft.com/office/drawing/2014/main" id="{71125098-27CE-F75B-6DD5-AAE2F2096499}"/>
                  </a:ext>
                </a:extLst>
              </p:cNvPr>
              <p:cNvSpPr/>
              <p:nvPr/>
            </p:nvSpPr>
            <p:spPr>
              <a:xfrm>
                <a:off x="307189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9" name="Freeform: Shape 3298">
                <a:extLst>
                  <a:ext uri="{FF2B5EF4-FFF2-40B4-BE49-F238E27FC236}">
                    <a16:creationId xmlns:a16="http://schemas.microsoft.com/office/drawing/2014/main" id="{F3888D95-59EF-9969-C229-B0D84A4DEB9D}"/>
                  </a:ext>
                </a:extLst>
              </p:cNvPr>
              <p:cNvSpPr/>
              <p:nvPr/>
            </p:nvSpPr>
            <p:spPr>
              <a:xfrm>
                <a:off x="318791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0" name="Freeform: Shape 3299">
                <a:extLst>
                  <a:ext uri="{FF2B5EF4-FFF2-40B4-BE49-F238E27FC236}">
                    <a16:creationId xmlns:a16="http://schemas.microsoft.com/office/drawing/2014/main" id="{4E815E5D-4947-FE88-0AF7-61D7D3463851}"/>
                  </a:ext>
                </a:extLst>
              </p:cNvPr>
              <p:cNvSpPr/>
              <p:nvPr/>
            </p:nvSpPr>
            <p:spPr>
              <a:xfrm>
                <a:off x="33039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1" name="Freeform: Shape 3300">
                <a:extLst>
                  <a:ext uri="{FF2B5EF4-FFF2-40B4-BE49-F238E27FC236}">
                    <a16:creationId xmlns:a16="http://schemas.microsoft.com/office/drawing/2014/main" id="{8A74384A-6BAD-610E-9DB3-1A1FE2054A52}"/>
                  </a:ext>
                </a:extLst>
              </p:cNvPr>
              <p:cNvSpPr/>
              <p:nvPr/>
            </p:nvSpPr>
            <p:spPr>
              <a:xfrm>
                <a:off x="341997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2" name="Freeform: Shape 3301">
                <a:extLst>
                  <a:ext uri="{FF2B5EF4-FFF2-40B4-BE49-F238E27FC236}">
                    <a16:creationId xmlns:a16="http://schemas.microsoft.com/office/drawing/2014/main" id="{59EED2FA-BC6A-088F-F394-97B586B028F5}"/>
                  </a:ext>
                </a:extLst>
              </p:cNvPr>
              <p:cNvSpPr/>
              <p:nvPr/>
            </p:nvSpPr>
            <p:spPr>
              <a:xfrm>
                <a:off x="35360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3" name="Freeform: Shape 3302">
                <a:extLst>
                  <a:ext uri="{FF2B5EF4-FFF2-40B4-BE49-F238E27FC236}">
                    <a16:creationId xmlns:a16="http://schemas.microsoft.com/office/drawing/2014/main" id="{BDC5F147-ABD6-A7D8-D153-C6127EC112D3}"/>
                  </a:ext>
                </a:extLst>
              </p:cNvPr>
              <p:cNvSpPr/>
              <p:nvPr/>
            </p:nvSpPr>
            <p:spPr>
              <a:xfrm>
                <a:off x="36520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4" name="Freeform: Shape 3303">
                <a:extLst>
                  <a:ext uri="{FF2B5EF4-FFF2-40B4-BE49-F238E27FC236}">
                    <a16:creationId xmlns:a16="http://schemas.microsoft.com/office/drawing/2014/main" id="{8EE9CAC5-0EEB-E7BA-93B5-3FC57385D39A}"/>
                  </a:ext>
                </a:extLst>
              </p:cNvPr>
              <p:cNvSpPr/>
              <p:nvPr/>
            </p:nvSpPr>
            <p:spPr>
              <a:xfrm>
                <a:off x="37680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5" name="Freeform: Shape 3304">
                <a:extLst>
                  <a:ext uri="{FF2B5EF4-FFF2-40B4-BE49-F238E27FC236}">
                    <a16:creationId xmlns:a16="http://schemas.microsoft.com/office/drawing/2014/main" id="{99CC4C90-9D4C-B011-1CEA-18212DB73E9A}"/>
                  </a:ext>
                </a:extLst>
              </p:cNvPr>
              <p:cNvSpPr/>
              <p:nvPr/>
            </p:nvSpPr>
            <p:spPr>
              <a:xfrm>
                <a:off x="38840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6" name="Freeform: Shape 3305">
                <a:extLst>
                  <a:ext uri="{FF2B5EF4-FFF2-40B4-BE49-F238E27FC236}">
                    <a16:creationId xmlns:a16="http://schemas.microsoft.com/office/drawing/2014/main" id="{EB1DD289-6B65-002A-769D-B7C08C4FA9CB}"/>
                  </a:ext>
                </a:extLst>
              </p:cNvPr>
              <p:cNvSpPr/>
              <p:nvPr/>
            </p:nvSpPr>
            <p:spPr>
              <a:xfrm>
                <a:off x="400012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7" name="Freeform: Shape 3306">
                <a:extLst>
                  <a:ext uri="{FF2B5EF4-FFF2-40B4-BE49-F238E27FC236}">
                    <a16:creationId xmlns:a16="http://schemas.microsoft.com/office/drawing/2014/main" id="{B5314FFB-C2EC-BCDE-B185-38C98D8E5184}"/>
                  </a:ext>
                </a:extLst>
              </p:cNvPr>
              <p:cNvSpPr/>
              <p:nvPr/>
            </p:nvSpPr>
            <p:spPr>
              <a:xfrm>
                <a:off x="41161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8" name="Freeform: Shape 3307">
                <a:extLst>
                  <a:ext uri="{FF2B5EF4-FFF2-40B4-BE49-F238E27FC236}">
                    <a16:creationId xmlns:a16="http://schemas.microsoft.com/office/drawing/2014/main" id="{99FF06AC-E9E5-541C-A2C2-99A20A6AE14D}"/>
                  </a:ext>
                </a:extLst>
              </p:cNvPr>
              <p:cNvSpPr/>
              <p:nvPr/>
            </p:nvSpPr>
            <p:spPr>
              <a:xfrm>
                <a:off x="42321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9" name="Freeform: Shape 3308">
                <a:extLst>
                  <a:ext uri="{FF2B5EF4-FFF2-40B4-BE49-F238E27FC236}">
                    <a16:creationId xmlns:a16="http://schemas.microsoft.com/office/drawing/2014/main" id="{EB5AEB49-807C-517B-4D64-8203D1EB06DC}"/>
                  </a:ext>
                </a:extLst>
              </p:cNvPr>
              <p:cNvSpPr/>
              <p:nvPr/>
            </p:nvSpPr>
            <p:spPr>
              <a:xfrm>
                <a:off x="43482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0" name="Freeform: Shape 3309">
                <a:extLst>
                  <a:ext uri="{FF2B5EF4-FFF2-40B4-BE49-F238E27FC236}">
                    <a16:creationId xmlns:a16="http://schemas.microsoft.com/office/drawing/2014/main" id="{EF9AA295-6EB3-9998-E441-27F1764971D9}"/>
                  </a:ext>
                </a:extLst>
              </p:cNvPr>
              <p:cNvSpPr/>
              <p:nvPr/>
            </p:nvSpPr>
            <p:spPr>
              <a:xfrm>
                <a:off x="446424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1" name="Freeform: Shape 3310">
                <a:extLst>
                  <a:ext uri="{FF2B5EF4-FFF2-40B4-BE49-F238E27FC236}">
                    <a16:creationId xmlns:a16="http://schemas.microsoft.com/office/drawing/2014/main" id="{5FE36DA2-51A3-559B-E4B0-05F7EE5BD729}"/>
                  </a:ext>
                </a:extLst>
              </p:cNvPr>
              <p:cNvSpPr/>
              <p:nvPr/>
            </p:nvSpPr>
            <p:spPr>
              <a:xfrm>
                <a:off x="458027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2" name="Freeform: Shape 3311">
                <a:extLst>
                  <a:ext uri="{FF2B5EF4-FFF2-40B4-BE49-F238E27FC236}">
                    <a16:creationId xmlns:a16="http://schemas.microsoft.com/office/drawing/2014/main" id="{AAA3EC6F-D34D-72FD-660E-1174D5899E1C}"/>
                  </a:ext>
                </a:extLst>
              </p:cNvPr>
              <p:cNvSpPr/>
              <p:nvPr/>
            </p:nvSpPr>
            <p:spPr>
              <a:xfrm>
                <a:off x="5511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3" name="Freeform: Shape 3312">
                <a:extLst>
                  <a:ext uri="{FF2B5EF4-FFF2-40B4-BE49-F238E27FC236}">
                    <a16:creationId xmlns:a16="http://schemas.microsoft.com/office/drawing/2014/main" id="{163F99E0-1E30-CA5F-16EB-B58BF0ADB0E0}"/>
                  </a:ext>
                </a:extLst>
              </p:cNvPr>
              <p:cNvSpPr/>
              <p:nvPr/>
            </p:nvSpPr>
            <p:spPr>
              <a:xfrm>
                <a:off x="17115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4" name="Freeform: Shape 3313">
                <a:extLst>
                  <a:ext uri="{FF2B5EF4-FFF2-40B4-BE49-F238E27FC236}">
                    <a16:creationId xmlns:a16="http://schemas.microsoft.com/office/drawing/2014/main" id="{4B260396-39ED-9BFF-08E6-B4594A73028F}"/>
                  </a:ext>
                </a:extLst>
              </p:cNvPr>
              <p:cNvSpPr/>
              <p:nvPr/>
            </p:nvSpPr>
            <p:spPr>
              <a:xfrm>
                <a:off x="2871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5" name="Freeform: Shape 3314">
                <a:extLst>
                  <a:ext uri="{FF2B5EF4-FFF2-40B4-BE49-F238E27FC236}">
                    <a16:creationId xmlns:a16="http://schemas.microsoft.com/office/drawing/2014/main" id="{0E441CF0-A23D-2DCF-58F8-8979655DC88B}"/>
                  </a:ext>
                </a:extLst>
              </p:cNvPr>
              <p:cNvSpPr/>
              <p:nvPr/>
            </p:nvSpPr>
            <p:spPr>
              <a:xfrm>
                <a:off x="40320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6" name="Freeform: Shape 3315">
                <a:extLst>
                  <a:ext uri="{FF2B5EF4-FFF2-40B4-BE49-F238E27FC236}">
                    <a16:creationId xmlns:a16="http://schemas.microsoft.com/office/drawing/2014/main" id="{1248F436-26FE-2169-77EB-0F2E44F6F786}"/>
                  </a:ext>
                </a:extLst>
              </p:cNvPr>
              <p:cNvSpPr/>
              <p:nvPr/>
            </p:nvSpPr>
            <p:spPr>
              <a:xfrm>
                <a:off x="51923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7" name="Freeform: Shape 3316">
                <a:extLst>
                  <a:ext uri="{FF2B5EF4-FFF2-40B4-BE49-F238E27FC236}">
                    <a16:creationId xmlns:a16="http://schemas.microsoft.com/office/drawing/2014/main" id="{EF2315A7-7BD9-2719-3194-16EB96D9DA82}"/>
                  </a:ext>
                </a:extLst>
              </p:cNvPr>
              <p:cNvSpPr/>
              <p:nvPr/>
            </p:nvSpPr>
            <p:spPr>
              <a:xfrm>
                <a:off x="63526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8" name="Freeform: Shape 3317">
                <a:extLst>
                  <a:ext uri="{FF2B5EF4-FFF2-40B4-BE49-F238E27FC236}">
                    <a16:creationId xmlns:a16="http://schemas.microsoft.com/office/drawing/2014/main" id="{2CFA40C2-F0BF-9D0C-6406-E12F538E3126}"/>
                  </a:ext>
                </a:extLst>
              </p:cNvPr>
              <p:cNvSpPr/>
              <p:nvPr/>
            </p:nvSpPr>
            <p:spPr>
              <a:xfrm>
                <a:off x="7512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9" name="Freeform: Shape 3318">
                <a:extLst>
                  <a:ext uri="{FF2B5EF4-FFF2-40B4-BE49-F238E27FC236}">
                    <a16:creationId xmlns:a16="http://schemas.microsoft.com/office/drawing/2014/main" id="{6F91E22C-5708-F0DF-548F-BFF811A1CD0B}"/>
                  </a:ext>
                </a:extLst>
              </p:cNvPr>
              <p:cNvSpPr/>
              <p:nvPr/>
            </p:nvSpPr>
            <p:spPr>
              <a:xfrm>
                <a:off x="8673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0" name="Freeform: Shape 3319">
                <a:extLst>
                  <a:ext uri="{FF2B5EF4-FFF2-40B4-BE49-F238E27FC236}">
                    <a16:creationId xmlns:a16="http://schemas.microsoft.com/office/drawing/2014/main" id="{50AF5603-A26E-1C6F-C804-75E493965CC0}"/>
                  </a:ext>
                </a:extLst>
              </p:cNvPr>
              <p:cNvSpPr/>
              <p:nvPr/>
            </p:nvSpPr>
            <p:spPr>
              <a:xfrm>
                <a:off x="98334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1" name="Freeform: Shape 3320">
                <a:extLst>
                  <a:ext uri="{FF2B5EF4-FFF2-40B4-BE49-F238E27FC236}">
                    <a16:creationId xmlns:a16="http://schemas.microsoft.com/office/drawing/2014/main" id="{0C7AB006-75E9-4B9C-878E-1A5BFBC165F7}"/>
                  </a:ext>
                </a:extLst>
              </p:cNvPr>
              <p:cNvSpPr/>
              <p:nvPr/>
            </p:nvSpPr>
            <p:spPr>
              <a:xfrm>
                <a:off x="10993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2" name="Freeform: Shape 3321">
                <a:extLst>
                  <a:ext uri="{FF2B5EF4-FFF2-40B4-BE49-F238E27FC236}">
                    <a16:creationId xmlns:a16="http://schemas.microsoft.com/office/drawing/2014/main" id="{19018843-B530-4387-5DC7-A486BB631769}"/>
                  </a:ext>
                </a:extLst>
              </p:cNvPr>
              <p:cNvSpPr/>
              <p:nvPr/>
            </p:nvSpPr>
            <p:spPr>
              <a:xfrm>
                <a:off x="121541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3" name="Freeform: Shape 3322">
                <a:extLst>
                  <a:ext uri="{FF2B5EF4-FFF2-40B4-BE49-F238E27FC236}">
                    <a16:creationId xmlns:a16="http://schemas.microsoft.com/office/drawing/2014/main" id="{E909DF42-CB87-74BB-B02D-426AF015E9FE}"/>
                  </a:ext>
                </a:extLst>
              </p:cNvPr>
              <p:cNvSpPr/>
              <p:nvPr/>
            </p:nvSpPr>
            <p:spPr>
              <a:xfrm>
                <a:off x="13314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4" name="Freeform: Shape 3323">
                <a:extLst>
                  <a:ext uri="{FF2B5EF4-FFF2-40B4-BE49-F238E27FC236}">
                    <a16:creationId xmlns:a16="http://schemas.microsoft.com/office/drawing/2014/main" id="{C51A54F7-B0B6-6B55-45C7-F8C7D2534C55}"/>
                  </a:ext>
                </a:extLst>
              </p:cNvPr>
              <p:cNvSpPr/>
              <p:nvPr/>
            </p:nvSpPr>
            <p:spPr>
              <a:xfrm>
                <a:off x="144748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5" name="Freeform: Shape 3324">
                <a:extLst>
                  <a:ext uri="{FF2B5EF4-FFF2-40B4-BE49-F238E27FC236}">
                    <a16:creationId xmlns:a16="http://schemas.microsoft.com/office/drawing/2014/main" id="{22246C8F-384A-421F-396B-01C59DD12762}"/>
                  </a:ext>
                </a:extLst>
              </p:cNvPr>
              <p:cNvSpPr/>
              <p:nvPr/>
            </p:nvSpPr>
            <p:spPr>
              <a:xfrm>
                <a:off x="15634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6" name="Freeform: Shape 3325">
                <a:extLst>
                  <a:ext uri="{FF2B5EF4-FFF2-40B4-BE49-F238E27FC236}">
                    <a16:creationId xmlns:a16="http://schemas.microsoft.com/office/drawing/2014/main" id="{7AD0704C-6EC4-1E7E-23BC-87DEE280CC04}"/>
                  </a:ext>
                </a:extLst>
              </p:cNvPr>
              <p:cNvSpPr/>
              <p:nvPr/>
            </p:nvSpPr>
            <p:spPr>
              <a:xfrm>
                <a:off x="16795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7" name="Freeform: Shape 3326">
                <a:extLst>
                  <a:ext uri="{FF2B5EF4-FFF2-40B4-BE49-F238E27FC236}">
                    <a16:creationId xmlns:a16="http://schemas.microsoft.com/office/drawing/2014/main" id="{262E9754-9F44-9E34-AA96-DC54CC301929}"/>
                  </a:ext>
                </a:extLst>
              </p:cNvPr>
              <p:cNvSpPr/>
              <p:nvPr/>
            </p:nvSpPr>
            <p:spPr>
              <a:xfrm>
                <a:off x="17955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8" name="Freeform: Shape 3327">
                <a:extLst>
                  <a:ext uri="{FF2B5EF4-FFF2-40B4-BE49-F238E27FC236}">
                    <a16:creationId xmlns:a16="http://schemas.microsoft.com/office/drawing/2014/main" id="{3CDFED07-28C6-805B-C530-54B4EE14FDDB}"/>
                  </a:ext>
                </a:extLst>
              </p:cNvPr>
              <p:cNvSpPr/>
              <p:nvPr/>
            </p:nvSpPr>
            <p:spPr>
              <a:xfrm>
                <a:off x="191159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9" name="Freeform: Shape 3328">
                <a:extLst>
                  <a:ext uri="{FF2B5EF4-FFF2-40B4-BE49-F238E27FC236}">
                    <a16:creationId xmlns:a16="http://schemas.microsoft.com/office/drawing/2014/main" id="{9847F27A-F126-F41F-116C-9CAFA871A58F}"/>
                  </a:ext>
                </a:extLst>
              </p:cNvPr>
              <p:cNvSpPr/>
              <p:nvPr/>
            </p:nvSpPr>
            <p:spPr>
              <a:xfrm>
                <a:off x="20276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0" name="Freeform: Shape 3329">
                <a:extLst>
                  <a:ext uri="{FF2B5EF4-FFF2-40B4-BE49-F238E27FC236}">
                    <a16:creationId xmlns:a16="http://schemas.microsoft.com/office/drawing/2014/main" id="{6255647E-ACC2-ACE2-79E3-5CFB8D9CB9F4}"/>
                  </a:ext>
                </a:extLst>
              </p:cNvPr>
              <p:cNvSpPr/>
              <p:nvPr/>
            </p:nvSpPr>
            <p:spPr>
              <a:xfrm>
                <a:off x="21436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1" name="Freeform: Shape 3330">
                <a:extLst>
                  <a:ext uri="{FF2B5EF4-FFF2-40B4-BE49-F238E27FC236}">
                    <a16:creationId xmlns:a16="http://schemas.microsoft.com/office/drawing/2014/main" id="{3549FB9E-1CAD-F1CB-3B67-7B52FE6C1113}"/>
                  </a:ext>
                </a:extLst>
              </p:cNvPr>
              <p:cNvSpPr/>
              <p:nvPr/>
            </p:nvSpPr>
            <p:spPr>
              <a:xfrm>
                <a:off x="225968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2" name="Freeform: Shape 3331">
                <a:extLst>
                  <a:ext uri="{FF2B5EF4-FFF2-40B4-BE49-F238E27FC236}">
                    <a16:creationId xmlns:a16="http://schemas.microsoft.com/office/drawing/2014/main" id="{6DCE3B6E-18EE-849E-1DC2-2FF52A3D90BE}"/>
                  </a:ext>
                </a:extLst>
              </p:cNvPr>
              <p:cNvSpPr/>
              <p:nvPr/>
            </p:nvSpPr>
            <p:spPr>
              <a:xfrm>
                <a:off x="237571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3" name="Freeform: Shape 3332">
                <a:extLst>
                  <a:ext uri="{FF2B5EF4-FFF2-40B4-BE49-F238E27FC236}">
                    <a16:creationId xmlns:a16="http://schemas.microsoft.com/office/drawing/2014/main" id="{9C41D0EE-D3D9-62B9-7A69-4AC806C61915}"/>
                  </a:ext>
                </a:extLst>
              </p:cNvPr>
              <p:cNvSpPr/>
              <p:nvPr/>
            </p:nvSpPr>
            <p:spPr>
              <a:xfrm>
                <a:off x="24917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4" name="Freeform: Shape 3333">
                <a:extLst>
                  <a:ext uri="{FF2B5EF4-FFF2-40B4-BE49-F238E27FC236}">
                    <a16:creationId xmlns:a16="http://schemas.microsoft.com/office/drawing/2014/main" id="{DFD122B1-5F7F-8C7F-75F3-952072BB7B81}"/>
                  </a:ext>
                </a:extLst>
              </p:cNvPr>
              <p:cNvSpPr/>
              <p:nvPr/>
            </p:nvSpPr>
            <p:spPr>
              <a:xfrm>
                <a:off x="26077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5" name="Freeform: Shape 3334">
                <a:extLst>
                  <a:ext uri="{FF2B5EF4-FFF2-40B4-BE49-F238E27FC236}">
                    <a16:creationId xmlns:a16="http://schemas.microsoft.com/office/drawing/2014/main" id="{5A36F273-F314-EFA0-0766-67130E8B69B0}"/>
                  </a:ext>
                </a:extLst>
              </p:cNvPr>
              <p:cNvSpPr/>
              <p:nvPr/>
            </p:nvSpPr>
            <p:spPr>
              <a:xfrm>
                <a:off x="272379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6" name="Freeform: Shape 3335">
                <a:extLst>
                  <a:ext uri="{FF2B5EF4-FFF2-40B4-BE49-F238E27FC236}">
                    <a16:creationId xmlns:a16="http://schemas.microsoft.com/office/drawing/2014/main" id="{E6E3FDB1-5C85-3652-60DB-35276D38BCB0}"/>
                  </a:ext>
                </a:extLst>
              </p:cNvPr>
              <p:cNvSpPr/>
              <p:nvPr/>
            </p:nvSpPr>
            <p:spPr>
              <a:xfrm>
                <a:off x="28398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7" name="Freeform: Shape 3336">
                <a:extLst>
                  <a:ext uri="{FF2B5EF4-FFF2-40B4-BE49-F238E27FC236}">
                    <a16:creationId xmlns:a16="http://schemas.microsoft.com/office/drawing/2014/main" id="{9BCBE5AF-85EA-95E2-8A3B-A444D403C2F3}"/>
                  </a:ext>
                </a:extLst>
              </p:cNvPr>
              <p:cNvSpPr/>
              <p:nvPr/>
            </p:nvSpPr>
            <p:spPr>
              <a:xfrm>
                <a:off x="29558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8" name="Freeform: Shape 3337">
                <a:extLst>
                  <a:ext uri="{FF2B5EF4-FFF2-40B4-BE49-F238E27FC236}">
                    <a16:creationId xmlns:a16="http://schemas.microsoft.com/office/drawing/2014/main" id="{AABC135E-6BB1-CE88-93CF-D074CFB196D7}"/>
                  </a:ext>
                </a:extLst>
              </p:cNvPr>
              <p:cNvSpPr/>
              <p:nvPr/>
            </p:nvSpPr>
            <p:spPr>
              <a:xfrm>
                <a:off x="307189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9" name="Freeform: Shape 3338">
                <a:extLst>
                  <a:ext uri="{FF2B5EF4-FFF2-40B4-BE49-F238E27FC236}">
                    <a16:creationId xmlns:a16="http://schemas.microsoft.com/office/drawing/2014/main" id="{6F336774-08F0-3165-6A2E-39D539BF3C9C}"/>
                  </a:ext>
                </a:extLst>
              </p:cNvPr>
              <p:cNvSpPr/>
              <p:nvPr/>
            </p:nvSpPr>
            <p:spPr>
              <a:xfrm>
                <a:off x="318791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0" name="Freeform: Shape 3339">
                <a:extLst>
                  <a:ext uri="{FF2B5EF4-FFF2-40B4-BE49-F238E27FC236}">
                    <a16:creationId xmlns:a16="http://schemas.microsoft.com/office/drawing/2014/main" id="{2D15C3A1-EBF3-86CE-DE89-62722594EC51}"/>
                  </a:ext>
                </a:extLst>
              </p:cNvPr>
              <p:cNvSpPr/>
              <p:nvPr/>
            </p:nvSpPr>
            <p:spPr>
              <a:xfrm>
                <a:off x="33039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1" name="Freeform: Shape 3340">
                <a:extLst>
                  <a:ext uri="{FF2B5EF4-FFF2-40B4-BE49-F238E27FC236}">
                    <a16:creationId xmlns:a16="http://schemas.microsoft.com/office/drawing/2014/main" id="{8255FB8D-0AA6-7739-91AA-C4C595C44281}"/>
                  </a:ext>
                </a:extLst>
              </p:cNvPr>
              <p:cNvSpPr/>
              <p:nvPr/>
            </p:nvSpPr>
            <p:spPr>
              <a:xfrm>
                <a:off x="341997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2" name="Freeform: Shape 3341">
                <a:extLst>
                  <a:ext uri="{FF2B5EF4-FFF2-40B4-BE49-F238E27FC236}">
                    <a16:creationId xmlns:a16="http://schemas.microsoft.com/office/drawing/2014/main" id="{F606F549-7A63-31E6-EDBC-79B70FAA9C63}"/>
                  </a:ext>
                </a:extLst>
              </p:cNvPr>
              <p:cNvSpPr/>
              <p:nvPr/>
            </p:nvSpPr>
            <p:spPr>
              <a:xfrm>
                <a:off x="35360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3" name="Freeform: Shape 3342">
                <a:extLst>
                  <a:ext uri="{FF2B5EF4-FFF2-40B4-BE49-F238E27FC236}">
                    <a16:creationId xmlns:a16="http://schemas.microsoft.com/office/drawing/2014/main" id="{3863D280-77A0-48F6-50B9-A9F83523D673}"/>
                  </a:ext>
                </a:extLst>
              </p:cNvPr>
              <p:cNvSpPr/>
              <p:nvPr/>
            </p:nvSpPr>
            <p:spPr>
              <a:xfrm>
                <a:off x="36520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4" name="Freeform: Shape 3343">
                <a:extLst>
                  <a:ext uri="{FF2B5EF4-FFF2-40B4-BE49-F238E27FC236}">
                    <a16:creationId xmlns:a16="http://schemas.microsoft.com/office/drawing/2014/main" id="{F50B1950-6306-750C-355D-14B8816ABAF2}"/>
                  </a:ext>
                </a:extLst>
              </p:cNvPr>
              <p:cNvSpPr/>
              <p:nvPr/>
            </p:nvSpPr>
            <p:spPr>
              <a:xfrm>
                <a:off x="37680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5" name="Freeform: Shape 3344">
                <a:extLst>
                  <a:ext uri="{FF2B5EF4-FFF2-40B4-BE49-F238E27FC236}">
                    <a16:creationId xmlns:a16="http://schemas.microsoft.com/office/drawing/2014/main" id="{F225C9ED-36AE-E4DE-EDAE-166F784AA494}"/>
                  </a:ext>
                </a:extLst>
              </p:cNvPr>
              <p:cNvSpPr/>
              <p:nvPr/>
            </p:nvSpPr>
            <p:spPr>
              <a:xfrm>
                <a:off x="38840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6" name="Freeform: Shape 3345">
                <a:extLst>
                  <a:ext uri="{FF2B5EF4-FFF2-40B4-BE49-F238E27FC236}">
                    <a16:creationId xmlns:a16="http://schemas.microsoft.com/office/drawing/2014/main" id="{1F6C14AC-EB84-0EA4-2722-B5D991B00A0E}"/>
                  </a:ext>
                </a:extLst>
              </p:cNvPr>
              <p:cNvSpPr/>
              <p:nvPr/>
            </p:nvSpPr>
            <p:spPr>
              <a:xfrm>
                <a:off x="400012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7" name="Freeform: Shape 3346">
                <a:extLst>
                  <a:ext uri="{FF2B5EF4-FFF2-40B4-BE49-F238E27FC236}">
                    <a16:creationId xmlns:a16="http://schemas.microsoft.com/office/drawing/2014/main" id="{4DFEED60-9750-17C4-696C-82E783DC49A4}"/>
                  </a:ext>
                </a:extLst>
              </p:cNvPr>
              <p:cNvSpPr/>
              <p:nvPr/>
            </p:nvSpPr>
            <p:spPr>
              <a:xfrm>
                <a:off x="41161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8" name="Freeform: Shape 3347">
                <a:extLst>
                  <a:ext uri="{FF2B5EF4-FFF2-40B4-BE49-F238E27FC236}">
                    <a16:creationId xmlns:a16="http://schemas.microsoft.com/office/drawing/2014/main" id="{90E7150F-61D9-222B-BAF4-5DF5107F055C}"/>
                  </a:ext>
                </a:extLst>
              </p:cNvPr>
              <p:cNvSpPr/>
              <p:nvPr/>
            </p:nvSpPr>
            <p:spPr>
              <a:xfrm>
                <a:off x="42321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9" name="Freeform: Shape 3348">
                <a:extLst>
                  <a:ext uri="{FF2B5EF4-FFF2-40B4-BE49-F238E27FC236}">
                    <a16:creationId xmlns:a16="http://schemas.microsoft.com/office/drawing/2014/main" id="{0EA7077A-26BE-CD4F-1815-A7DC806FFBE5}"/>
                  </a:ext>
                </a:extLst>
              </p:cNvPr>
              <p:cNvSpPr/>
              <p:nvPr/>
            </p:nvSpPr>
            <p:spPr>
              <a:xfrm>
                <a:off x="43482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0" name="Freeform: Shape 3349">
                <a:extLst>
                  <a:ext uri="{FF2B5EF4-FFF2-40B4-BE49-F238E27FC236}">
                    <a16:creationId xmlns:a16="http://schemas.microsoft.com/office/drawing/2014/main" id="{6990EA60-5EA4-ED3D-D059-09DEAC8C2D00}"/>
                  </a:ext>
                </a:extLst>
              </p:cNvPr>
              <p:cNvSpPr/>
              <p:nvPr/>
            </p:nvSpPr>
            <p:spPr>
              <a:xfrm>
                <a:off x="446424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1" name="Freeform: Shape 3350">
                <a:extLst>
                  <a:ext uri="{FF2B5EF4-FFF2-40B4-BE49-F238E27FC236}">
                    <a16:creationId xmlns:a16="http://schemas.microsoft.com/office/drawing/2014/main" id="{00770A8F-97DA-216F-5570-CF3A45ADE640}"/>
                  </a:ext>
                </a:extLst>
              </p:cNvPr>
              <p:cNvSpPr/>
              <p:nvPr/>
            </p:nvSpPr>
            <p:spPr>
              <a:xfrm>
                <a:off x="458027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2" name="Freeform: Shape 3351">
                <a:extLst>
                  <a:ext uri="{FF2B5EF4-FFF2-40B4-BE49-F238E27FC236}">
                    <a16:creationId xmlns:a16="http://schemas.microsoft.com/office/drawing/2014/main" id="{59AD3E13-8735-0E1A-87F9-17403641382B}"/>
                  </a:ext>
                </a:extLst>
              </p:cNvPr>
              <p:cNvSpPr/>
              <p:nvPr/>
            </p:nvSpPr>
            <p:spPr>
              <a:xfrm>
                <a:off x="5511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3" name="Freeform: Shape 3352">
                <a:extLst>
                  <a:ext uri="{FF2B5EF4-FFF2-40B4-BE49-F238E27FC236}">
                    <a16:creationId xmlns:a16="http://schemas.microsoft.com/office/drawing/2014/main" id="{E85D6CEA-368F-0299-8D75-7DB2727432A1}"/>
                  </a:ext>
                </a:extLst>
              </p:cNvPr>
              <p:cNvSpPr/>
              <p:nvPr/>
            </p:nvSpPr>
            <p:spPr>
              <a:xfrm>
                <a:off x="17115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4" name="Freeform: Shape 3353">
                <a:extLst>
                  <a:ext uri="{FF2B5EF4-FFF2-40B4-BE49-F238E27FC236}">
                    <a16:creationId xmlns:a16="http://schemas.microsoft.com/office/drawing/2014/main" id="{A3994F75-5C57-9971-1435-C8C4E968260A}"/>
                  </a:ext>
                </a:extLst>
              </p:cNvPr>
              <p:cNvSpPr/>
              <p:nvPr/>
            </p:nvSpPr>
            <p:spPr>
              <a:xfrm>
                <a:off x="2871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5" name="Freeform: Shape 3354">
                <a:extLst>
                  <a:ext uri="{FF2B5EF4-FFF2-40B4-BE49-F238E27FC236}">
                    <a16:creationId xmlns:a16="http://schemas.microsoft.com/office/drawing/2014/main" id="{DCD00B81-D031-E15A-CD38-C8C1AA0F28E2}"/>
                  </a:ext>
                </a:extLst>
              </p:cNvPr>
              <p:cNvSpPr/>
              <p:nvPr/>
            </p:nvSpPr>
            <p:spPr>
              <a:xfrm>
                <a:off x="40320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6" name="Freeform: Shape 3355">
                <a:extLst>
                  <a:ext uri="{FF2B5EF4-FFF2-40B4-BE49-F238E27FC236}">
                    <a16:creationId xmlns:a16="http://schemas.microsoft.com/office/drawing/2014/main" id="{66C994D1-FDAA-FA71-1CE5-B6D1592FBC9B}"/>
                  </a:ext>
                </a:extLst>
              </p:cNvPr>
              <p:cNvSpPr/>
              <p:nvPr/>
            </p:nvSpPr>
            <p:spPr>
              <a:xfrm>
                <a:off x="51923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7" name="Freeform: Shape 3356">
                <a:extLst>
                  <a:ext uri="{FF2B5EF4-FFF2-40B4-BE49-F238E27FC236}">
                    <a16:creationId xmlns:a16="http://schemas.microsoft.com/office/drawing/2014/main" id="{47B9B075-35D8-4F92-F728-704C54EE9E2B}"/>
                  </a:ext>
                </a:extLst>
              </p:cNvPr>
              <p:cNvSpPr/>
              <p:nvPr/>
            </p:nvSpPr>
            <p:spPr>
              <a:xfrm>
                <a:off x="63526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8" name="Freeform: Shape 3357">
                <a:extLst>
                  <a:ext uri="{FF2B5EF4-FFF2-40B4-BE49-F238E27FC236}">
                    <a16:creationId xmlns:a16="http://schemas.microsoft.com/office/drawing/2014/main" id="{878FC00E-84A1-C07A-E340-8EA84C5E95D4}"/>
                  </a:ext>
                </a:extLst>
              </p:cNvPr>
              <p:cNvSpPr/>
              <p:nvPr/>
            </p:nvSpPr>
            <p:spPr>
              <a:xfrm>
                <a:off x="7512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9" name="Freeform: Shape 3358">
                <a:extLst>
                  <a:ext uri="{FF2B5EF4-FFF2-40B4-BE49-F238E27FC236}">
                    <a16:creationId xmlns:a16="http://schemas.microsoft.com/office/drawing/2014/main" id="{61C0136D-EA3C-8F93-CDFC-F808A6943662}"/>
                  </a:ext>
                </a:extLst>
              </p:cNvPr>
              <p:cNvSpPr/>
              <p:nvPr/>
            </p:nvSpPr>
            <p:spPr>
              <a:xfrm>
                <a:off x="8673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0" name="Freeform: Shape 3359">
                <a:extLst>
                  <a:ext uri="{FF2B5EF4-FFF2-40B4-BE49-F238E27FC236}">
                    <a16:creationId xmlns:a16="http://schemas.microsoft.com/office/drawing/2014/main" id="{9453D64A-F585-3021-3947-394E3DF82955}"/>
                  </a:ext>
                </a:extLst>
              </p:cNvPr>
              <p:cNvSpPr/>
              <p:nvPr/>
            </p:nvSpPr>
            <p:spPr>
              <a:xfrm>
                <a:off x="98334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1" name="Freeform: Shape 3360">
                <a:extLst>
                  <a:ext uri="{FF2B5EF4-FFF2-40B4-BE49-F238E27FC236}">
                    <a16:creationId xmlns:a16="http://schemas.microsoft.com/office/drawing/2014/main" id="{2A615A83-0A46-2797-91D2-F4920C727BE9}"/>
                  </a:ext>
                </a:extLst>
              </p:cNvPr>
              <p:cNvSpPr/>
              <p:nvPr/>
            </p:nvSpPr>
            <p:spPr>
              <a:xfrm>
                <a:off x="10993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2" name="Freeform: Shape 3361">
                <a:extLst>
                  <a:ext uri="{FF2B5EF4-FFF2-40B4-BE49-F238E27FC236}">
                    <a16:creationId xmlns:a16="http://schemas.microsoft.com/office/drawing/2014/main" id="{4CE7FBE0-7CC2-76C7-F4C7-102520478355}"/>
                  </a:ext>
                </a:extLst>
              </p:cNvPr>
              <p:cNvSpPr/>
              <p:nvPr/>
            </p:nvSpPr>
            <p:spPr>
              <a:xfrm>
                <a:off x="121541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3" name="Freeform: Shape 3362">
                <a:extLst>
                  <a:ext uri="{FF2B5EF4-FFF2-40B4-BE49-F238E27FC236}">
                    <a16:creationId xmlns:a16="http://schemas.microsoft.com/office/drawing/2014/main" id="{6666A90D-41D4-D83B-7D92-1E0527C4A0DE}"/>
                  </a:ext>
                </a:extLst>
              </p:cNvPr>
              <p:cNvSpPr/>
              <p:nvPr/>
            </p:nvSpPr>
            <p:spPr>
              <a:xfrm>
                <a:off x="13314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4" name="Freeform: Shape 3363">
                <a:extLst>
                  <a:ext uri="{FF2B5EF4-FFF2-40B4-BE49-F238E27FC236}">
                    <a16:creationId xmlns:a16="http://schemas.microsoft.com/office/drawing/2014/main" id="{D6FB6478-F2D9-EA98-B437-9A1236E17059}"/>
                  </a:ext>
                </a:extLst>
              </p:cNvPr>
              <p:cNvSpPr/>
              <p:nvPr/>
            </p:nvSpPr>
            <p:spPr>
              <a:xfrm>
                <a:off x="144748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5" name="Freeform: Shape 3364">
                <a:extLst>
                  <a:ext uri="{FF2B5EF4-FFF2-40B4-BE49-F238E27FC236}">
                    <a16:creationId xmlns:a16="http://schemas.microsoft.com/office/drawing/2014/main" id="{7B26B59A-A4A0-81E1-1D8C-FAC8008919E2}"/>
                  </a:ext>
                </a:extLst>
              </p:cNvPr>
              <p:cNvSpPr/>
              <p:nvPr/>
            </p:nvSpPr>
            <p:spPr>
              <a:xfrm>
                <a:off x="15634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6" name="Freeform: Shape 3365">
                <a:extLst>
                  <a:ext uri="{FF2B5EF4-FFF2-40B4-BE49-F238E27FC236}">
                    <a16:creationId xmlns:a16="http://schemas.microsoft.com/office/drawing/2014/main" id="{3FAD18DD-B2E7-1D09-AA12-D4FE015CB952}"/>
                  </a:ext>
                </a:extLst>
              </p:cNvPr>
              <p:cNvSpPr/>
              <p:nvPr/>
            </p:nvSpPr>
            <p:spPr>
              <a:xfrm>
                <a:off x="16795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7" name="Freeform: Shape 3366">
                <a:extLst>
                  <a:ext uri="{FF2B5EF4-FFF2-40B4-BE49-F238E27FC236}">
                    <a16:creationId xmlns:a16="http://schemas.microsoft.com/office/drawing/2014/main" id="{2ECA0AAA-4B8C-1EDD-A3DB-ADB4FCCEB878}"/>
                  </a:ext>
                </a:extLst>
              </p:cNvPr>
              <p:cNvSpPr/>
              <p:nvPr/>
            </p:nvSpPr>
            <p:spPr>
              <a:xfrm>
                <a:off x="17955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8" name="Freeform: Shape 3367">
                <a:extLst>
                  <a:ext uri="{FF2B5EF4-FFF2-40B4-BE49-F238E27FC236}">
                    <a16:creationId xmlns:a16="http://schemas.microsoft.com/office/drawing/2014/main" id="{711C4836-F799-C471-4671-CF903AF37B63}"/>
                  </a:ext>
                </a:extLst>
              </p:cNvPr>
              <p:cNvSpPr/>
              <p:nvPr/>
            </p:nvSpPr>
            <p:spPr>
              <a:xfrm>
                <a:off x="191159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9" name="Freeform: Shape 3368">
                <a:extLst>
                  <a:ext uri="{FF2B5EF4-FFF2-40B4-BE49-F238E27FC236}">
                    <a16:creationId xmlns:a16="http://schemas.microsoft.com/office/drawing/2014/main" id="{647A7928-995B-0F42-821E-5B1CA8CB8C1D}"/>
                  </a:ext>
                </a:extLst>
              </p:cNvPr>
              <p:cNvSpPr/>
              <p:nvPr/>
            </p:nvSpPr>
            <p:spPr>
              <a:xfrm>
                <a:off x="20276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0" name="Freeform: Shape 3369">
                <a:extLst>
                  <a:ext uri="{FF2B5EF4-FFF2-40B4-BE49-F238E27FC236}">
                    <a16:creationId xmlns:a16="http://schemas.microsoft.com/office/drawing/2014/main" id="{D4FEF56E-ED8C-5957-5859-3F286F71E39D}"/>
                  </a:ext>
                </a:extLst>
              </p:cNvPr>
              <p:cNvSpPr/>
              <p:nvPr/>
            </p:nvSpPr>
            <p:spPr>
              <a:xfrm>
                <a:off x="21436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1" name="Freeform: Shape 3370">
                <a:extLst>
                  <a:ext uri="{FF2B5EF4-FFF2-40B4-BE49-F238E27FC236}">
                    <a16:creationId xmlns:a16="http://schemas.microsoft.com/office/drawing/2014/main" id="{994E6F5E-96A3-CE3F-26A5-D7B570D2443D}"/>
                  </a:ext>
                </a:extLst>
              </p:cNvPr>
              <p:cNvSpPr/>
              <p:nvPr/>
            </p:nvSpPr>
            <p:spPr>
              <a:xfrm>
                <a:off x="225968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2" name="Freeform: Shape 3371">
                <a:extLst>
                  <a:ext uri="{FF2B5EF4-FFF2-40B4-BE49-F238E27FC236}">
                    <a16:creationId xmlns:a16="http://schemas.microsoft.com/office/drawing/2014/main" id="{05317504-DE90-A754-CA58-922586918CAE}"/>
                  </a:ext>
                </a:extLst>
              </p:cNvPr>
              <p:cNvSpPr/>
              <p:nvPr/>
            </p:nvSpPr>
            <p:spPr>
              <a:xfrm>
                <a:off x="237571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3" name="Freeform: Shape 3372">
                <a:extLst>
                  <a:ext uri="{FF2B5EF4-FFF2-40B4-BE49-F238E27FC236}">
                    <a16:creationId xmlns:a16="http://schemas.microsoft.com/office/drawing/2014/main" id="{DC6AB263-F32C-47D9-D3A6-FCDE1808178B}"/>
                  </a:ext>
                </a:extLst>
              </p:cNvPr>
              <p:cNvSpPr/>
              <p:nvPr/>
            </p:nvSpPr>
            <p:spPr>
              <a:xfrm>
                <a:off x="24917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4" name="Freeform: Shape 3373">
                <a:extLst>
                  <a:ext uri="{FF2B5EF4-FFF2-40B4-BE49-F238E27FC236}">
                    <a16:creationId xmlns:a16="http://schemas.microsoft.com/office/drawing/2014/main" id="{6FF2A260-B2DD-D46B-8862-F12D014B51B1}"/>
                  </a:ext>
                </a:extLst>
              </p:cNvPr>
              <p:cNvSpPr/>
              <p:nvPr/>
            </p:nvSpPr>
            <p:spPr>
              <a:xfrm>
                <a:off x="26077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5" name="Freeform: Shape 3374">
                <a:extLst>
                  <a:ext uri="{FF2B5EF4-FFF2-40B4-BE49-F238E27FC236}">
                    <a16:creationId xmlns:a16="http://schemas.microsoft.com/office/drawing/2014/main" id="{2B541592-B0B0-F26C-FBF1-269A02D5AB28}"/>
                  </a:ext>
                </a:extLst>
              </p:cNvPr>
              <p:cNvSpPr/>
              <p:nvPr/>
            </p:nvSpPr>
            <p:spPr>
              <a:xfrm>
                <a:off x="272379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6" name="Freeform: Shape 3375">
                <a:extLst>
                  <a:ext uri="{FF2B5EF4-FFF2-40B4-BE49-F238E27FC236}">
                    <a16:creationId xmlns:a16="http://schemas.microsoft.com/office/drawing/2014/main" id="{F700DCC7-5565-0153-D497-B26075DB48E2}"/>
                  </a:ext>
                </a:extLst>
              </p:cNvPr>
              <p:cNvSpPr/>
              <p:nvPr/>
            </p:nvSpPr>
            <p:spPr>
              <a:xfrm>
                <a:off x="28398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7" name="Freeform: Shape 3376">
                <a:extLst>
                  <a:ext uri="{FF2B5EF4-FFF2-40B4-BE49-F238E27FC236}">
                    <a16:creationId xmlns:a16="http://schemas.microsoft.com/office/drawing/2014/main" id="{61C23D1A-8067-E3AD-1123-F58AFD9CC9B0}"/>
                  </a:ext>
                </a:extLst>
              </p:cNvPr>
              <p:cNvSpPr/>
              <p:nvPr/>
            </p:nvSpPr>
            <p:spPr>
              <a:xfrm>
                <a:off x="29558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8" name="Freeform: Shape 3377">
                <a:extLst>
                  <a:ext uri="{FF2B5EF4-FFF2-40B4-BE49-F238E27FC236}">
                    <a16:creationId xmlns:a16="http://schemas.microsoft.com/office/drawing/2014/main" id="{93A1E5A5-87AF-4561-CF65-E92291F6D793}"/>
                  </a:ext>
                </a:extLst>
              </p:cNvPr>
              <p:cNvSpPr/>
              <p:nvPr/>
            </p:nvSpPr>
            <p:spPr>
              <a:xfrm>
                <a:off x="307189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9" name="Freeform: Shape 3378">
                <a:extLst>
                  <a:ext uri="{FF2B5EF4-FFF2-40B4-BE49-F238E27FC236}">
                    <a16:creationId xmlns:a16="http://schemas.microsoft.com/office/drawing/2014/main" id="{8F832148-D4B9-D6D3-ED01-7CF500348389}"/>
                  </a:ext>
                </a:extLst>
              </p:cNvPr>
              <p:cNvSpPr/>
              <p:nvPr/>
            </p:nvSpPr>
            <p:spPr>
              <a:xfrm>
                <a:off x="318791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0" name="Freeform: Shape 3379">
                <a:extLst>
                  <a:ext uri="{FF2B5EF4-FFF2-40B4-BE49-F238E27FC236}">
                    <a16:creationId xmlns:a16="http://schemas.microsoft.com/office/drawing/2014/main" id="{0EDDA2A1-1C19-F7A3-2016-E89CD6B8D921}"/>
                  </a:ext>
                </a:extLst>
              </p:cNvPr>
              <p:cNvSpPr/>
              <p:nvPr/>
            </p:nvSpPr>
            <p:spPr>
              <a:xfrm>
                <a:off x="33039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1" name="Freeform: Shape 3380">
                <a:extLst>
                  <a:ext uri="{FF2B5EF4-FFF2-40B4-BE49-F238E27FC236}">
                    <a16:creationId xmlns:a16="http://schemas.microsoft.com/office/drawing/2014/main" id="{BA2B6F9F-A17F-A484-10E8-93F49779862A}"/>
                  </a:ext>
                </a:extLst>
              </p:cNvPr>
              <p:cNvSpPr/>
              <p:nvPr/>
            </p:nvSpPr>
            <p:spPr>
              <a:xfrm>
                <a:off x="341997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2" name="Freeform: Shape 3381">
                <a:extLst>
                  <a:ext uri="{FF2B5EF4-FFF2-40B4-BE49-F238E27FC236}">
                    <a16:creationId xmlns:a16="http://schemas.microsoft.com/office/drawing/2014/main" id="{BEF9629F-1438-95AB-140F-381489F11195}"/>
                  </a:ext>
                </a:extLst>
              </p:cNvPr>
              <p:cNvSpPr/>
              <p:nvPr/>
            </p:nvSpPr>
            <p:spPr>
              <a:xfrm>
                <a:off x="35360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3" name="Freeform: Shape 3382">
                <a:extLst>
                  <a:ext uri="{FF2B5EF4-FFF2-40B4-BE49-F238E27FC236}">
                    <a16:creationId xmlns:a16="http://schemas.microsoft.com/office/drawing/2014/main" id="{3FF4F573-C42A-1096-B832-7D1AD649A1A3}"/>
                  </a:ext>
                </a:extLst>
              </p:cNvPr>
              <p:cNvSpPr/>
              <p:nvPr/>
            </p:nvSpPr>
            <p:spPr>
              <a:xfrm>
                <a:off x="36520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4" name="Freeform: Shape 3383">
                <a:extLst>
                  <a:ext uri="{FF2B5EF4-FFF2-40B4-BE49-F238E27FC236}">
                    <a16:creationId xmlns:a16="http://schemas.microsoft.com/office/drawing/2014/main" id="{922B8D57-2864-C9CD-DAD6-C246BF3CCD3C}"/>
                  </a:ext>
                </a:extLst>
              </p:cNvPr>
              <p:cNvSpPr/>
              <p:nvPr/>
            </p:nvSpPr>
            <p:spPr>
              <a:xfrm>
                <a:off x="37680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5" name="Freeform: Shape 3384">
                <a:extLst>
                  <a:ext uri="{FF2B5EF4-FFF2-40B4-BE49-F238E27FC236}">
                    <a16:creationId xmlns:a16="http://schemas.microsoft.com/office/drawing/2014/main" id="{D97476F4-5B9D-8A36-2912-3669C2B57F56}"/>
                  </a:ext>
                </a:extLst>
              </p:cNvPr>
              <p:cNvSpPr/>
              <p:nvPr/>
            </p:nvSpPr>
            <p:spPr>
              <a:xfrm>
                <a:off x="38840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6" name="Freeform: Shape 3385">
                <a:extLst>
                  <a:ext uri="{FF2B5EF4-FFF2-40B4-BE49-F238E27FC236}">
                    <a16:creationId xmlns:a16="http://schemas.microsoft.com/office/drawing/2014/main" id="{2E037075-7FC4-6AD1-C36E-50FB5C446A31}"/>
                  </a:ext>
                </a:extLst>
              </p:cNvPr>
              <p:cNvSpPr/>
              <p:nvPr/>
            </p:nvSpPr>
            <p:spPr>
              <a:xfrm>
                <a:off x="400012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7" name="Freeform: Shape 3386">
                <a:extLst>
                  <a:ext uri="{FF2B5EF4-FFF2-40B4-BE49-F238E27FC236}">
                    <a16:creationId xmlns:a16="http://schemas.microsoft.com/office/drawing/2014/main" id="{27DE32CA-FCEF-55F9-DBB0-19CD82D6A9BE}"/>
                  </a:ext>
                </a:extLst>
              </p:cNvPr>
              <p:cNvSpPr/>
              <p:nvPr/>
            </p:nvSpPr>
            <p:spPr>
              <a:xfrm>
                <a:off x="41161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8" name="Freeform: Shape 3387">
                <a:extLst>
                  <a:ext uri="{FF2B5EF4-FFF2-40B4-BE49-F238E27FC236}">
                    <a16:creationId xmlns:a16="http://schemas.microsoft.com/office/drawing/2014/main" id="{2399554B-2C54-0AB0-2E9B-2A61C87234C9}"/>
                  </a:ext>
                </a:extLst>
              </p:cNvPr>
              <p:cNvSpPr/>
              <p:nvPr/>
            </p:nvSpPr>
            <p:spPr>
              <a:xfrm>
                <a:off x="42321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9" name="Freeform: Shape 3388">
                <a:extLst>
                  <a:ext uri="{FF2B5EF4-FFF2-40B4-BE49-F238E27FC236}">
                    <a16:creationId xmlns:a16="http://schemas.microsoft.com/office/drawing/2014/main" id="{ABF9F4DD-43FE-4AD5-B678-A86449A7C5D7}"/>
                  </a:ext>
                </a:extLst>
              </p:cNvPr>
              <p:cNvSpPr/>
              <p:nvPr/>
            </p:nvSpPr>
            <p:spPr>
              <a:xfrm>
                <a:off x="43482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0" name="Freeform: Shape 3389">
                <a:extLst>
                  <a:ext uri="{FF2B5EF4-FFF2-40B4-BE49-F238E27FC236}">
                    <a16:creationId xmlns:a16="http://schemas.microsoft.com/office/drawing/2014/main" id="{DF3363DA-3BDD-C286-1BE5-1919693CEA5D}"/>
                  </a:ext>
                </a:extLst>
              </p:cNvPr>
              <p:cNvSpPr/>
              <p:nvPr/>
            </p:nvSpPr>
            <p:spPr>
              <a:xfrm>
                <a:off x="446424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1" name="Freeform: Shape 3390">
                <a:extLst>
                  <a:ext uri="{FF2B5EF4-FFF2-40B4-BE49-F238E27FC236}">
                    <a16:creationId xmlns:a16="http://schemas.microsoft.com/office/drawing/2014/main" id="{2221BDD6-6A13-A137-5856-DD0692C5FB78}"/>
                  </a:ext>
                </a:extLst>
              </p:cNvPr>
              <p:cNvSpPr/>
              <p:nvPr/>
            </p:nvSpPr>
            <p:spPr>
              <a:xfrm>
                <a:off x="458027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2" name="Freeform: Shape 3391">
                <a:extLst>
                  <a:ext uri="{FF2B5EF4-FFF2-40B4-BE49-F238E27FC236}">
                    <a16:creationId xmlns:a16="http://schemas.microsoft.com/office/drawing/2014/main" id="{E3849378-E4FD-EDB7-9EAE-5B3149026586}"/>
                  </a:ext>
                </a:extLst>
              </p:cNvPr>
              <p:cNvSpPr/>
              <p:nvPr/>
            </p:nvSpPr>
            <p:spPr>
              <a:xfrm>
                <a:off x="5511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3" name="Freeform: Shape 3392">
                <a:extLst>
                  <a:ext uri="{FF2B5EF4-FFF2-40B4-BE49-F238E27FC236}">
                    <a16:creationId xmlns:a16="http://schemas.microsoft.com/office/drawing/2014/main" id="{5BD1831F-D845-90ED-288B-AB29A88C283C}"/>
                  </a:ext>
                </a:extLst>
              </p:cNvPr>
              <p:cNvSpPr/>
              <p:nvPr/>
            </p:nvSpPr>
            <p:spPr>
              <a:xfrm>
                <a:off x="17115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4" name="Freeform: Shape 3393">
                <a:extLst>
                  <a:ext uri="{FF2B5EF4-FFF2-40B4-BE49-F238E27FC236}">
                    <a16:creationId xmlns:a16="http://schemas.microsoft.com/office/drawing/2014/main" id="{3F057D25-9DCB-F5E1-FBB9-9B18E448C720}"/>
                  </a:ext>
                </a:extLst>
              </p:cNvPr>
              <p:cNvSpPr/>
              <p:nvPr/>
            </p:nvSpPr>
            <p:spPr>
              <a:xfrm>
                <a:off x="2871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5" name="Freeform: Shape 3394">
                <a:extLst>
                  <a:ext uri="{FF2B5EF4-FFF2-40B4-BE49-F238E27FC236}">
                    <a16:creationId xmlns:a16="http://schemas.microsoft.com/office/drawing/2014/main" id="{D6233A40-507A-C538-7076-2FE77FC1B3E2}"/>
                  </a:ext>
                </a:extLst>
              </p:cNvPr>
              <p:cNvSpPr/>
              <p:nvPr/>
            </p:nvSpPr>
            <p:spPr>
              <a:xfrm>
                <a:off x="40320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6" name="Freeform: Shape 3395">
                <a:extLst>
                  <a:ext uri="{FF2B5EF4-FFF2-40B4-BE49-F238E27FC236}">
                    <a16:creationId xmlns:a16="http://schemas.microsoft.com/office/drawing/2014/main" id="{5E31398D-8633-7D51-0F32-7302B25AAA40}"/>
                  </a:ext>
                </a:extLst>
              </p:cNvPr>
              <p:cNvSpPr/>
              <p:nvPr/>
            </p:nvSpPr>
            <p:spPr>
              <a:xfrm>
                <a:off x="51923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7" name="Freeform: Shape 3396">
                <a:extLst>
                  <a:ext uri="{FF2B5EF4-FFF2-40B4-BE49-F238E27FC236}">
                    <a16:creationId xmlns:a16="http://schemas.microsoft.com/office/drawing/2014/main" id="{9276CE67-F8AC-4633-2F7C-F8517D5F0A08}"/>
                  </a:ext>
                </a:extLst>
              </p:cNvPr>
              <p:cNvSpPr/>
              <p:nvPr/>
            </p:nvSpPr>
            <p:spPr>
              <a:xfrm>
                <a:off x="63526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8" name="Freeform: Shape 3397">
                <a:extLst>
                  <a:ext uri="{FF2B5EF4-FFF2-40B4-BE49-F238E27FC236}">
                    <a16:creationId xmlns:a16="http://schemas.microsoft.com/office/drawing/2014/main" id="{C7C17627-DD9B-8227-E5DE-96ADCE458A62}"/>
                  </a:ext>
                </a:extLst>
              </p:cNvPr>
              <p:cNvSpPr/>
              <p:nvPr/>
            </p:nvSpPr>
            <p:spPr>
              <a:xfrm>
                <a:off x="7512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9" name="Freeform: Shape 3398">
                <a:extLst>
                  <a:ext uri="{FF2B5EF4-FFF2-40B4-BE49-F238E27FC236}">
                    <a16:creationId xmlns:a16="http://schemas.microsoft.com/office/drawing/2014/main" id="{9C5B57C4-7303-A529-3028-6BE65038BCBE}"/>
                  </a:ext>
                </a:extLst>
              </p:cNvPr>
              <p:cNvSpPr/>
              <p:nvPr/>
            </p:nvSpPr>
            <p:spPr>
              <a:xfrm>
                <a:off x="8673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0" name="Freeform: Shape 3399">
                <a:extLst>
                  <a:ext uri="{FF2B5EF4-FFF2-40B4-BE49-F238E27FC236}">
                    <a16:creationId xmlns:a16="http://schemas.microsoft.com/office/drawing/2014/main" id="{F640D54C-D150-1A87-B141-211EB0DF5179}"/>
                  </a:ext>
                </a:extLst>
              </p:cNvPr>
              <p:cNvSpPr/>
              <p:nvPr/>
            </p:nvSpPr>
            <p:spPr>
              <a:xfrm>
                <a:off x="98334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1" name="Freeform: Shape 3400">
                <a:extLst>
                  <a:ext uri="{FF2B5EF4-FFF2-40B4-BE49-F238E27FC236}">
                    <a16:creationId xmlns:a16="http://schemas.microsoft.com/office/drawing/2014/main" id="{6BC3AE55-744A-A8E8-FC74-FD656FDCBC45}"/>
                  </a:ext>
                </a:extLst>
              </p:cNvPr>
              <p:cNvSpPr/>
              <p:nvPr/>
            </p:nvSpPr>
            <p:spPr>
              <a:xfrm>
                <a:off x="10993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2" name="Freeform: Shape 3401">
                <a:extLst>
                  <a:ext uri="{FF2B5EF4-FFF2-40B4-BE49-F238E27FC236}">
                    <a16:creationId xmlns:a16="http://schemas.microsoft.com/office/drawing/2014/main" id="{B378AF4F-0AE0-43DB-70DB-659E3EB74ED7}"/>
                  </a:ext>
                </a:extLst>
              </p:cNvPr>
              <p:cNvSpPr/>
              <p:nvPr/>
            </p:nvSpPr>
            <p:spPr>
              <a:xfrm>
                <a:off x="121541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3" name="Freeform: Shape 3402">
                <a:extLst>
                  <a:ext uri="{FF2B5EF4-FFF2-40B4-BE49-F238E27FC236}">
                    <a16:creationId xmlns:a16="http://schemas.microsoft.com/office/drawing/2014/main" id="{51C38BDD-21FE-67F7-61BB-3188215BCFB8}"/>
                  </a:ext>
                </a:extLst>
              </p:cNvPr>
              <p:cNvSpPr/>
              <p:nvPr/>
            </p:nvSpPr>
            <p:spPr>
              <a:xfrm>
                <a:off x="13314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4" name="Freeform: Shape 3403">
                <a:extLst>
                  <a:ext uri="{FF2B5EF4-FFF2-40B4-BE49-F238E27FC236}">
                    <a16:creationId xmlns:a16="http://schemas.microsoft.com/office/drawing/2014/main" id="{A6EAA8B5-0644-FB2E-8F01-C0F44ABD402D}"/>
                  </a:ext>
                </a:extLst>
              </p:cNvPr>
              <p:cNvSpPr/>
              <p:nvPr/>
            </p:nvSpPr>
            <p:spPr>
              <a:xfrm>
                <a:off x="144748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5" name="Freeform: Shape 3404">
                <a:extLst>
                  <a:ext uri="{FF2B5EF4-FFF2-40B4-BE49-F238E27FC236}">
                    <a16:creationId xmlns:a16="http://schemas.microsoft.com/office/drawing/2014/main" id="{9A63038F-CAFB-1A2A-7E98-9835B6B58FF8}"/>
                  </a:ext>
                </a:extLst>
              </p:cNvPr>
              <p:cNvSpPr/>
              <p:nvPr/>
            </p:nvSpPr>
            <p:spPr>
              <a:xfrm>
                <a:off x="15634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6" name="Freeform: Shape 3405">
                <a:extLst>
                  <a:ext uri="{FF2B5EF4-FFF2-40B4-BE49-F238E27FC236}">
                    <a16:creationId xmlns:a16="http://schemas.microsoft.com/office/drawing/2014/main" id="{E56EB95F-C2D4-7C3C-A82A-40EE88CE2212}"/>
                  </a:ext>
                </a:extLst>
              </p:cNvPr>
              <p:cNvSpPr/>
              <p:nvPr/>
            </p:nvSpPr>
            <p:spPr>
              <a:xfrm>
                <a:off x="16795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7" name="Freeform: Shape 3406">
                <a:extLst>
                  <a:ext uri="{FF2B5EF4-FFF2-40B4-BE49-F238E27FC236}">
                    <a16:creationId xmlns:a16="http://schemas.microsoft.com/office/drawing/2014/main" id="{980B902D-EAA6-358B-DE35-6D4C47033589}"/>
                  </a:ext>
                </a:extLst>
              </p:cNvPr>
              <p:cNvSpPr/>
              <p:nvPr/>
            </p:nvSpPr>
            <p:spPr>
              <a:xfrm>
                <a:off x="17955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8" name="Freeform: Shape 3407">
                <a:extLst>
                  <a:ext uri="{FF2B5EF4-FFF2-40B4-BE49-F238E27FC236}">
                    <a16:creationId xmlns:a16="http://schemas.microsoft.com/office/drawing/2014/main" id="{6BB93C8F-7E77-EA29-9520-A737B5520FEB}"/>
                  </a:ext>
                </a:extLst>
              </p:cNvPr>
              <p:cNvSpPr/>
              <p:nvPr/>
            </p:nvSpPr>
            <p:spPr>
              <a:xfrm>
                <a:off x="191159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9" name="Freeform: Shape 3408">
                <a:extLst>
                  <a:ext uri="{FF2B5EF4-FFF2-40B4-BE49-F238E27FC236}">
                    <a16:creationId xmlns:a16="http://schemas.microsoft.com/office/drawing/2014/main" id="{6254AEE2-E449-360C-6266-881508E78488}"/>
                  </a:ext>
                </a:extLst>
              </p:cNvPr>
              <p:cNvSpPr/>
              <p:nvPr/>
            </p:nvSpPr>
            <p:spPr>
              <a:xfrm>
                <a:off x="20276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0" name="Freeform: Shape 3409">
                <a:extLst>
                  <a:ext uri="{FF2B5EF4-FFF2-40B4-BE49-F238E27FC236}">
                    <a16:creationId xmlns:a16="http://schemas.microsoft.com/office/drawing/2014/main" id="{9B663F23-8969-FB43-04D1-B0E82B12BE46}"/>
                  </a:ext>
                </a:extLst>
              </p:cNvPr>
              <p:cNvSpPr/>
              <p:nvPr/>
            </p:nvSpPr>
            <p:spPr>
              <a:xfrm>
                <a:off x="21436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1" name="Freeform: Shape 3410">
                <a:extLst>
                  <a:ext uri="{FF2B5EF4-FFF2-40B4-BE49-F238E27FC236}">
                    <a16:creationId xmlns:a16="http://schemas.microsoft.com/office/drawing/2014/main" id="{BC9A07A0-13B5-9F3A-F2B7-B3345CDB02AA}"/>
                  </a:ext>
                </a:extLst>
              </p:cNvPr>
              <p:cNvSpPr/>
              <p:nvPr/>
            </p:nvSpPr>
            <p:spPr>
              <a:xfrm>
                <a:off x="225968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2" name="Freeform: Shape 3411">
                <a:extLst>
                  <a:ext uri="{FF2B5EF4-FFF2-40B4-BE49-F238E27FC236}">
                    <a16:creationId xmlns:a16="http://schemas.microsoft.com/office/drawing/2014/main" id="{341CC698-054F-089F-BA19-7F793B2D7850}"/>
                  </a:ext>
                </a:extLst>
              </p:cNvPr>
              <p:cNvSpPr/>
              <p:nvPr/>
            </p:nvSpPr>
            <p:spPr>
              <a:xfrm>
                <a:off x="237571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3" name="Freeform: Shape 3412">
                <a:extLst>
                  <a:ext uri="{FF2B5EF4-FFF2-40B4-BE49-F238E27FC236}">
                    <a16:creationId xmlns:a16="http://schemas.microsoft.com/office/drawing/2014/main" id="{2D5CB3DE-6877-71D8-2474-EADE176618D6}"/>
                  </a:ext>
                </a:extLst>
              </p:cNvPr>
              <p:cNvSpPr/>
              <p:nvPr/>
            </p:nvSpPr>
            <p:spPr>
              <a:xfrm>
                <a:off x="24917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4" name="Freeform: Shape 3413">
                <a:extLst>
                  <a:ext uri="{FF2B5EF4-FFF2-40B4-BE49-F238E27FC236}">
                    <a16:creationId xmlns:a16="http://schemas.microsoft.com/office/drawing/2014/main" id="{1CF8C99C-5F18-4F83-AE24-D83975456809}"/>
                  </a:ext>
                </a:extLst>
              </p:cNvPr>
              <p:cNvSpPr/>
              <p:nvPr/>
            </p:nvSpPr>
            <p:spPr>
              <a:xfrm>
                <a:off x="26077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5" name="Freeform: Shape 3414">
                <a:extLst>
                  <a:ext uri="{FF2B5EF4-FFF2-40B4-BE49-F238E27FC236}">
                    <a16:creationId xmlns:a16="http://schemas.microsoft.com/office/drawing/2014/main" id="{B5B77664-1B50-50D9-D208-D9F66A5916B2}"/>
                  </a:ext>
                </a:extLst>
              </p:cNvPr>
              <p:cNvSpPr/>
              <p:nvPr/>
            </p:nvSpPr>
            <p:spPr>
              <a:xfrm>
                <a:off x="272379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6" name="Freeform: Shape 3415">
                <a:extLst>
                  <a:ext uri="{FF2B5EF4-FFF2-40B4-BE49-F238E27FC236}">
                    <a16:creationId xmlns:a16="http://schemas.microsoft.com/office/drawing/2014/main" id="{10441021-283D-CE5F-9FF6-87D4C924EDCC}"/>
                  </a:ext>
                </a:extLst>
              </p:cNvPr>
              <p:cNvSpPr/>
              <p:nvPr/>
            </p:nvSpPr>
            <p:spPr>
              <a:xfrm>
                <a:off x="28398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7" name="Freeform: Shape 3416">
                <a:extLst>
                  <a:ext uri="{FF2B5EF4-FFF2-40B4-BE49-F238E27FC236}">
                    <a16:creationId xmlns:a16="http://schemas.microsoft.com/office/drawing/2014/main" id="{9E3FFD11-3B33-ACC4-6D7D-841B0B59642A}"/>
                  </a:ext>
                </a:extLst>
              </p:cNvPr>
              <p:cNvSpPr/>
              <p:nvPr/>
            </p:nvSpPr>
            <p:spPr>
              <a:xfrm>
                <a:off x="29558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8" name="Freeform: Shape 3417">
                <a:extLst>
                  <a:ext uri="{FF2B5EF4-FFF2-40B4-BE49-F238E27FC236}">
                    <a16:creationId xmlns:a16="http://schemas.microsoft.com/office/drawing/2014/main" id="{A4FC5274-CC32-9B38-EA29-70224D31D85B}"/>
                  </a:ext>
                </a:extLst>
              </p:cNvPr>
              <p:cNvSpPr/>
              <p:nvPr/>
            </p:nvSpPr>
            <p:spPr>
              <a:xfrm>
                <a:off x="307189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9" name="Freeform: Shape 3418">
                <a:extLst>
                  <a:ext uri="{FF2B5EF4-FFF2-40B4-BE49-F238E27FC236}">
                    <a16:creationId xmlns:a16="http://schemas.microsoft.com/office/drawing/2014/main" id="{51864DA5-6709-37B9-1A16-66CDF589E520}"/>
                  </a:ext>
                </a:extLst>
              </p:cNvPr>
              <p:cNvSpPr/>
              <p:nvPr/>
            </p:nvSpPr>
            <p:spPr>
              <a:xfrm>
                <a:off x="318791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0" name="Freeform: Shape 3419">
                <a:extLst>
                  <a:ext uri="{FF2B5EF4-FFF2-40B4-BE49-F238E27FC236}">
                    <a16:creationId xmlns:a16="http://schemas.microsoft.com/office/drawing/2014/main" id="{076FA6F0-24DF-CE2A-1044-65DF13238E51}"/>
                  </a:ext>
                </a:extLst>
              </p:cNvPr>
              <p:cNvSpPr/>
              <p:nvPr/>
            </p:nvSpPr>
            <p:spPr>
              <a:xfrm>
                <a:off x="33039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1" name="Freeform: Shape 3420">
                <a:extLst>
                  <a:ext uri="{FF2B5EF4-FFF2-40B4-BE49-F238E27FC236}">
                    <a16:creationId xmlns:a16="http://schemas.microsoft.com/office/drawing/2014/main" id="{3926789C-0919-858E-8B91-7A27EC7B7039}"/>
                  </a:ext>
                </a:extLst>
              </p:cNvPr>
              <p:cNvSpPr/>
              <p:nvPr/>
            </p:nvSpPr>
            <p:spPr>
              <a:xfrm>
                <a:off x="341997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2" name="Freeform: Shape 3421">
                <a:extLst>
                  <a:ext uri="{FF2B5EF4-FFF2-40B4-BE49-F238E27FC236}">
                    <a16:creationId xmlns:a16="http://schemas.microsoft.com/office/drawing/2014/main" id="{28F16C5D-EF59-41C4-4F75-8B8EA97FD9BD}"/>
                  </a:ext>
                </a:extLst>
              </p:cNvPr>
              <p:cNvSpPr/>
              <p:nvPr/>
            </p:nvSpPr>
            <p:spPr>
              <a:xfrm>
                <a:off x="35360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3" name="Freeform: Shape 3422">
                <a:extLst>
                  <a:ext uri="{FF2B5EF4-FFF2-40B4-BE49-F238E27FC236}">
                    <a16:creationId xmlns:a16="http://schemas.microsoft.com/office/drawing/2014/main" id="{47284420-6A7E-6B08-A056-C521C70AE7E7}"/>
                  </a:ext>
                </a:extLst>
              </p:cNvPr>
              <p:cNvSpPr/>
              <p:nvPr/>
            </p:nvSpPr>
            <p:spPr>
              <a:xfrm>
                <a:off x="36520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4" name="Freeform: Shape 3423">
                <a:extLst>
                  <a:ext uri="{FF2B5EF4-FFF2-40B4-BE49-F238E27FC236}">
                    <a16:creationId xmlns:a16="http://schemas.microsoft.com/office/drawing/2014/main" id="{6A3B1F4F-C13B-E47D-C85D-4988E319F422}"/>
                  </a:ext>
                </a:extLst>
              </p:cNvPr>
              <p:cNvSpPr/>
              <p:nvPr/>
            </p:nvSpPr>
            <p:spPr>
              <a:xfrm>
                <a:off x="37680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5" name="Freeform: Shape 3424">
                <a:extLst>
                  <a:ext uri="{FF2B5EF4-FFF2-40B4-BE49-F238E27FC236}">
                    <a16:creationId xmlns:a16="http://schemas.microsoft.com/office/drawing/2014/main" id="{ABF863FA-CCE4-4D7C-9CD3-D6D1DCF9A0B9}"/>
                  </a:ext>
                </a:extLst>
              </p:cNvPr>
              <p:cNvSpPr/>
              <p:nvPr/>
            </p:nvSpPr>
            <p:spPr>
              <a:xfrm>
                <a:off x="38840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6" name="Freeform: Shape 3425">
                <a:extLst>
                  <a:ext uri="{FF2B5EF4-FFF2-40B4-BE49-F238E27FC236}">
                    <a16:creationId xmlns:a16="http://schemas.microsoft.com/office/drawing/2014/main" id="{7947F082-D43F-5708-FCA4-950E27E88851}"/>
                  </a:ext>
                </a:extLst>
              </p:cNvPr>
              <p:cNvSpPr/>
              <p:nvPr/>
            </p:nvSpPr>
            <p:spPr>
              <a:xfrm>
                <a:off x="400012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7" name="Freeform: Shape 3426">
                <a:extLst>
                  <a:ext uri="{FF2B5EF4-FFF2-40B4-BE49-F238E27FC236}">
                    <a16:creationId xmlns:a16="http://schemas.microsoft.com/office/drawing/2014/main" id="{9D7CDF19-DA9E-C752-1B8E-402336F5C5AC}"/>
                  </a:ext>
                </a:extLst>
              </p:cNvPr>
              <p:cNvSpPr/>
              <p:nvPr/>
            </p:nvSpPr>
            <p:spPr>
              <a:xfrm>
                <a:off x="41161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8" name="Freeform: Shape 3427">
                <a:extLst>
                  <a:ext uri="{FF2B5EF4-FFF2-40B4-BE49-F238E27FC236}">
                    <a16:creationId xmlns:a16="http://schemas.microsoft.com/office/drawing/2014/main" id="{6E470DBE-7E4E-3736-E79E-46B870F1FF1E}"/>
                  </a:ext>
                </a:extLst>
              </p:cNvPr>
              <p:cNvSpPr/>
              <p:nvPr/>
            </p:nvSpPr>
            <p:spPr>
              <a:xfrm>
                <a:off x="42321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9" name="Freeform: Shape 3428">
                <a:extLst>
                  <a:ext uri="{FF2B5EF4-FFF2-40B4-BE49-F238E27FC236}">
                    <a16:creationId xmlns:a16="http://schemas.microsoft.com/office/drawing/2014/main" id="{E4F32D86-83C2-869F-FC16-E19C7535FD1F}"/>
                  </a:ext>
                </a:extLst>
              </p:cNvPr>
              <p:cNvSpPr/>
              <p:nvPr/>
            </p:nvSpPr>
            <p:spPr>
              <a:xfrm>
                <a:off x="43482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0" name="Freeform: Shape 3429">
                <a:extLst>
                  <a:ext uri="{FF2B5EF4-FFF2-40B4-BE49-F238E27FC236}">
                    <a16:creationId xmlns:a16="http://schemas.microsoft.com/office/drawing/2014/main" id="{668F2DA0-CBA6-EE4A-2864-9FA9226A41B3}"/>
                  </a:ext>
                </a:extLst>
              </p:cNvPr>
              <p:cNvSpPr/>
              <p:nvPr/>
            </p:nvSpPr>
            <p:spPr>
              <a:xfrm>
                <a:off x="446424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1" name="Freeform: Shape 3430">
                <a:extLst>
                  <a:ext uri="{FF2B5EF4-FFF2-40B4-BE49-F238E27FC236}">
                    <a16:creationId xmlns:a16="http://schemas.microsoft.com/office/drawing/2014/main" id="{021DE129-5CAC-B5C9-F841-51EF8663AC21}"/>
                  </a:ext>
                </a:extLst>
              </p:cNvPr>
              <p:cNvSpPr/>
              <p:nvPr/>
            </p:nvSpPr>
            <p:spPr>
              <a:xfrm>
                <a:off x="458027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2" name="Freeform: Shape 3431">
                <a:extLst>
                  <a:ext uri="{FF2B5EF4-FFF2-40B4-BE49-F238E27FC236}">
                    <a16:creationId xmlns:a16="http://schemas.microsoft.com/office/drawing/2014/main" id="{8FE9D23E-89AE-EF83-3E38-C649E6AC6B7C}"/>
                  </a:ext>
                </a:extLst>
              </p:cNvPr>
              <p:cNvSpPr/>
              <p:nvPr/>
            </p:nvSpPr>
            <p:spPr>
              <a:xfrm>
                <a:off x="5511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3" name="Freeform: Shape 3432">
                <a:extLst>
                  <a:ext uri="{FF2B5EF4-FFF2-40B4-BE49-F238E27FC236}">
                    <a16:creationId xmlns:a16="http://schemas.microsoft.com/office/drawing/2014/main" id="{EBBFD441-339D-A84E-C246-F1851B342357}"/>
                  </a:ext>
                </a:extLst>
              </p:cNvPr>
              <p:cNvSpPr/>
              <p:nvPr/>
            </p:nvSpPr>
            <p:spPr>
              <a:xfrm>
                <a:off x="17115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4" name="Freeform: Shape 3433">
                <a:extLst>
                  <a:ext uri="{FF2B5EF4-FFF2-40B4-BE49-F238E27FC236}">
                    <a16:creationId xmlns:a16="http://schemas.microsoft.com/office/drawing/2014/main" id="{FEA7D20B-327B-C02D-8F6F-3F5E111AF5C5}"/>
                  </a:ext>
                </a:extLst>
              </p:cNvPr>
              <p:cNvSpPr/>
              <p:nvPr/>
            </p:nvSpPr>
            <p:spPr>
              <a:xfrm>
                <a:off x="2871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5" name="Freeform: Shape 3434">
                <a:extLst>
                  <a:ext uri="{FF2B5EF4-FFF2-40B4-BE49-F238E27FC236}">
                    <a16:creationId xmlns:a16="http://schemas.microsoft.com/office/drawing/2014/main" id="{9E0C2563-E3A0-A60F-2B8D-B4500A9DE974}"/>
                  </a:ext>
                </a:extLst>
              </p:cNvPr>
              <p:cNvSpPr/>
              <p:nvPr/>
            </p:nvSpPr>
            <p:spPr>
              <a:xfrm>
                <a:off x="40320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6" name="Freeform: Shape 3435">
                <a:extLst>
                  <a:ext uri="{FF2B5EF4-FFF2-40B4-BE49-F238E27FC236}">
                    <a16:creationId xmlns:a16="http://schemas.microsoft.com/office/drawing/2014/main" id="{12A17106-8414-E603-3DCD-02CFA76FADD3}"/>
                  </a:ext>
                </a:extLst>
              </p:cNvPr>
              <p:cNvSpPr/>
              <p:nvPr/>
            </p:nvSpPr>
            <p:spPr>
              <a:xfrm>
                <a:off x="51923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7" name="Freeform: Shape 3436">
                <a:extLst>
                  <a:ext uri="{FF2B5EF4-FFF2-40B4-BE49-F238E27FC236}">
                    <a16:creationId xmlns:a16="http://schemas.microsoft.com/office/drawing/2014/main" id="{0F508DD3-90F1-7360-8885-28C06D6F8667}"/>
                  </a:ext>
                </a:extLst>
              </p:cNvPr>
              <p:cNvSpPr/>
              <p:nvPr/>
            </p:nvSpPr>
            <p:spPr>
              <a:xfrm>
                <a:off x="63526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8" name="Freeform: Shape 3437">
                <a:extLst>
                  <a:ext uri="{FF2B5EF4-FFF2-40B4-BE49-F238E27FC236}">
                    <a16:creationId xmlns:a16="http://schemas.microsoft.com/office/drawing/2014/main" id="{3A01BEE7-D249-F22C-73C3-BE261E36F984}"/>
                  </a:ext>
                </a:extLst>
              </p:cNvPr>
              <p:cNvSpPr/>
              <p:nvPr/>
            </p:nvSpPr>
            <p:spPr>
              <a:xfrm>
                <a:off x="7512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9" name="Freeform: Shape 3438">
                <a:extLst>
                  <a:ext uri="{FF2B5EF4-FFF2-40B4-BE49-F238E27FC236}">
                    <a16:creationId xmlns:a16="http://schemas.microsoft.com/office/drawing/2014/main" id="{CF44D2F4-2498-5FBA-888F-03DBFB8ACA9A}"/>
                  </a:ext>
                </a:extLst>
              </p:cNvPr>
              <p:cNvSpPr/>
              <p:nvPr/>
            </p:nvSpPr>
            <p:spPr>
              <a:xfrm>
                <a:off x="8673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0" name="Freeform: Shape 3439">
                <a:extLst>
                  <a:ext uri="{FF2B5EF4-FFF2-40B4-BE49-F238E27FC236}">
                    <a16:creationId xmlns:a16="http://schemas.microsoft.com/office/drawing/2014/main" id="{E3585BE3-241F-A95B-D06E-666CF1DE9717}"/>
                  </a:ext>
                </a:extLst>
              </p:cNvPr>
              <p:cNvSpPr/>
              <p:nvPr/>
            </p:nvSpPr>
            <p:spPr>
              <a:xfrm>
                <a:off x="98334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1" name="Freeform: Shape 3440">
                <a:extLst>
                  <a:ext uri="{FF2B5EF4-FFF2-40B4-BE49-F238E27FC236}">
                    <a16:creationId xmlns:a16="http://schemas.microsoft.com/office/drawing/2014/main" id="{3C1BD176-C11D-C047-69C6-15CD1A19C47F}"/>
                  </a:ext>
                </a:extLst>
              </p:cNvPr>
              <p:cNvSpPr/>
              <p:nvPr/>
            </p:nvSpPr>
            <p:spPr>
              <a:xfrm>
                <a:off x="10993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2" name="Freeform: Shape 3441">
                <a:extLst>
                  <a:ext uri="{FF2B5EF4-FFF2-40B4-BE49-F238E27FC236}">
                    <a16:creationId xmlns:a16="http://schemas.microsoft.com/office/drawing/2014/main" id="{8B87454B-3E8B-A4B6-321C-7D24EBC9F8A1}"/>
                  </a:ext>
                </a:extLst>
              </p:cNvPr>
              <p:cNvSpPr/>
              <p:nvPr/>
            </p:nvSpPr>
            <p:spPr>
              <a:xfrm>
                <a:off x="121541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3" name="Freeform: Shape 3442">
                <a:extLst>
                  <a:ext uri="{FF2B5EF4-FFF2-40B4-BE49-F238E27FC236}">
                    <a16:creationId xmlns:a16="http://schemas.microsoft.com/office/drawing/2014/main" id="{D371ABBB-E53E-DFEA-B2CC-140BF94F1B84}"/>
                  </a:ext>
                </a:extLst>
              </p:cNvPr>
              <p:cNvSpPr/>
              <p:nvPr/>
            </p:nvSpPr>
            <p:spPr>
              <a:xfrm>
                <a:off x="13314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4" name="Freeform: Shape 3443">
                <a:extLst>
                  <a:ext uri="{FF2B5EF4-FFF2-40B4-BE49-F238E27FC236}">
                    <a16:creationId xmlns:a16="http://schemas.microsoft.com/office/drawing/2014/main" id="{9BD2F021-3018-E2BB-B460-86C17A34C6AD}"/>
                  </a:ext>
                </a:extLst>
              </p:cNvPr>
              <p:cNvSpPr/>
              <p:nvPr/>
            </p:nvSpPr>
            <p:spPr>
              <a:xfrm>
                <a:off x="144748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5" name="Freeform: Shape 3444">
                <a:extLst>
                  <a:ext uri="{FF2B5EF4-FFF2-40B4-BE49-F238E27FC236}">
                    <a16:creationId xmlns:a16="http://schemas.microsoft.com/office/drawing/2014/main" id="{992307A8-AC43-E1C5-A264-25B085818C13}"/>
                  </a:ext>
                </a:extLst>
              </p:cNvPr>
              <p:cNvSpPr/>
              <p:nvPr/>
            </p:nvSpPr>
            <p:spPr>
              <a:xfrm>
                <a:off x="15634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6" name="Freeform: Shape 3445">
                <a:extLst>
                  <a:ext uri="{FF2B5EF4-FFF2-40B4-BE49-F238E27FC236}">
                    <a16:creationId xmlns:a16="http://schemas.microsoft.com/office/drawing/2014/main" id="{E8FAE24E-9A66-1E7B-4976-EA7565224254}"/>
                  </a:ext>
                </a:extLst>
              </p:cNvPr>
              <p:cNvSpPr/>
              <p:nvPr/>
            </p:nvSpPr>
            <p:spPr>
              <a:xfrm>
                <a:off x="16795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7" name="Freeform: Shape 3446">
                <a:extLst>
                  <a:ext uri="{FF2B5EF4-FFF2-40B4-BE49-F238E27FC236}">
                    <a16:creationId xmlns:a16="http://schemas.microsoft.com/office/drawing/2014/main" id="{E6F01F72-D092-6DE7-3FCF-12C61CAA38E3}"/>
                  </a:ext>
                </a:extLst>
              </p:cNvPr>
              <p:cNvSpPr/>
              <p:nvPr/>
            </p:nvSpPr>
            <p:spPr>
              <a:xfrm>
                <a:off x="17955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8" name="Freeform: Shape 3447">
                <a:extLst>
                  <a:ext uri="{FF2B5EF4-FFF2-40B4-BE49-F238E27FC236}">
                    <a16:creationId xmlns:a16="http://schemas.microsoft.com/office/drawing/2014/main" id="{D3F4C395-8E02-5DD8-0BC2-819652C8179B}"/>
                  </a:ext>
                </a:extLst>
              </p:cNvPr>
              <p:cNvSpPr/>
              <p:nvPr/>
            </p:nvSpPr>
            <p:spPr>
              <a:xfrm>
                <a:off x="191159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9" name="Freeform: Shape 3448">
                <a:extLst>
                  <a:ext uri="{FF2B5EF4-FFF2-40B4-BE49-F238E27FC236}">
                    <a16:creationId xmlns:a16="http://schemas.microsoft.com/office/drawing/2014/main" id="{EB37ED13-AF78-1E6D-C673-85B2E0BC9CAF}"/>
                  </a:ext>
                </a:extLst>
              </p:cNvPr>
              <p:cNvSpPr/>
              <p:nvPr/>
            </p:nvSpPr>
            <p:spPr>
              <a:xfrm>
                <a:off x="20276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0" name="Freeform: Shape 3449">
                <a:extLst>
                  <a:ext uri="{FF2B5EF4-FFF2-40B4-BE49-F238E27FC236}">
                    <a16:creationId xmlns:a16="http://schemas.microsoft.com/office/drawing/2014/main" id="{6D43FF67-AA6A-0B8B-28C2-76FC6F511CF1}"/>
                  </a:ext>
                </a:extLst>
              </p:cNvPr>
              <p:cNvSpPr/>
              <p:nvPr/>
            </p:nvSpPr>
            <p:spPr>
              <a:xfrm>
                <a:off x="21436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1" name="Freeform: Shape 3450">
                <a:extLst>
                  <a:ext uri="{FF2B5EF4-FFF2-40B4-BE49-F238E27FC236}">
                    <a16:creationId xmlns:a16="http://schemas.microsoft.com/office/drawing/2014/main" id="{8D893A28-46F7-F453-14F1-B73249AD2517}"/>
                  </a:ext>
                </a:extLst>
              </p:cNvPr>
              <p:cNvSpPr/>
              <p:nvPr/>
            </p:nvSpPr>
            <p:spPr>
              <a:xfrm>
                <a:off x="225968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2" name="Freeform: Shape 3451">
                <a:extLst>
                  <a:ext uri="{FF2B5EF4-FFF2-40B4-BE49-F238E27FC236}">
                    <a16:creationId xmlns:a16="http://schemas.microsoft.com/office/drawing/2014/main" id="{77343A03-8264-29CC-0922-CFDAC7E58FBF}"/>
                  </a:ext>
                </a:extLst>
              </p:cNvPr>
              <p:cNvSpPr/>
              <p:nvPr/>
            </p:nvSpPr>
            <p:spPr>
              <a:xfrm>
                <a:off x="237571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3" name="Freeform: Shape 3452">
                <a:extLst>
                  <a:ext uri="{FF2B5EF4-FFF2-40B4-BE49-F238E27FC236}">
                    <a16:creationId xmlns:a16="http://schemas.microsoft.com/office/drawing/2014/main" id="{05F06A21-E656-AEC0-ED61-B4D3AF02735B}"/>
                  </a:ext>
                </a:extLst>
              </p:cNvPr>
              <p:cNvSpPr/>
              <p:nvPr/>
            </p:nvSpPr>
            <p:spPr>
              <a:xfrm>
                <a:off x="24917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4" name="Freeform: Shape 3453">
                <a:extLst>
                  <a:ext uri="{FF2B5EF4-FFF2-40B4-BE49-F238E27FC236}">
                    <a16:creationId xmlns:a16="http://schemas.microsoft.com/office/drawing/2014/main" id="{17E54D3F-FD98-48E1-BAB5-694D8827A727}"/>
                  </a:ext>
                </a:extLst>
              </p:cNvPr>
              <p:cNvSpPr/>
              <p:nvPr/>
            </p:nvSpPr>
            <p:spPr>
              <a:xfrm>
                <a:off x="26077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5" name="Freeform: Shape 3454">
                <a:extLst>
                  <a:ext uri="{FF2B5EF4-FFF2-40B4-BE49-F238E27FC236}">
                    <a16:creationId xmlns:a16="http://schemas.microsoft.com/office/drawing/2014/main" id="{0B8006F5-EDC7-FF0E-A21E-92E88421BD3E}"/>
                  </a:ext>
                </a:extLst>
              </p:cNvPr>
              <p:cNvSpPr/>
              <p:nvPr/>
            </p:nvSpPr>
            <p:spPr>
              <a:xfrm>
                <a:off x="272379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6" name="Freeform: Shape 3455">
                <a:extLst>
                  <a:ext uri="{FF2B5EF4-FFF2-40B4-BE49-F238E27FC236}">
                    <a16:creationId xmlns:a16="http://schemas.microsoft.com/office/drawing/2014/main" id="{6034A3C2-00A0-3DC8-9B22-AB4802EFC7FA}"/>
                  </a:ext>
                </a:extLst>
              </p:cNvPr>
              <p:cNvSpPr/>
              <p:nvPr/>
            </p:nvSpPr>
            <p:spPr>
              <a:xfrm>
                <a:off x="28398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7" name="Freeform: Shape 3456">
                <a:extLst>
                  <a:ext uri="{FF2B5EF4-FFF2-40B4-BE49-F238E27FC236}">
                    <a16:creationId xmlns:a16="http://schemas.microsoft.com/office/drawing/2014/main" id="{1EE0BF50-2186-9F5C-22F8-789575DF6F4B}"/>
                  </a:ext>
                </a:extLst>
              </p:cNvPr>
              <p:cNvSpPr/>
              <p:nvPr/>
            </p:nvSpPr>
            <p:spPr>
              <a:xfrm>
                <a:off x="29558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8" name="Freeform: Shape 3457">
                <a:extLst>
                  <a:ext uri="{FF2B5EF4-FFF2-40B4-BE49-F238E27FC236}">
                    <a16:creationId xmlns:a16="http://schemas.microsoft.com/office/drawing/2014/main" id="{10AF7D70-CA78-B083-E2CC-C4FBD10963A4}"/>
                  </a:ext>
                </a:extLst>
              </p:cNvPr>
              <p:cNvSpPr/>
              <p:nvPr/>
            </p:nvSpPr>
            <p:spPr>
              <a:xfrm>
                <a:off x="307189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9" name="Freeform: Shape 3458">
                <a:extLst>
                  <a:ext uri="{FF2B5EF4-FFF2-40B4-BE49-F238E27FC236}">
                    <a16:creationId xmlns:a16="http://schemas.microsoft.com/office/drawing/2014/main" id="{64792801-0642-B450-9617-ED240A923E6F}"/>
                  </a:ext>
                </a:extLst>
              </p:cNvPr>
              <p:cNvSpPr/>
              <p:nvPr/>
            </p:nvSpPr>
            <p:spPr>
              <a:xfrm>
                <a:off x="318791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0" name="Freeform: Shape 3459">
                <a:extLst>
                  <a:ext uri="{FF2B5EF4-FFF2-40B4-BE49-F238E27FC236}">
                    <a16:creationId xmlns:a16="http://schemas.microsoft.com/office/drawing/2014/main" id="{52CB297E-5A53-7FB6-2EA4-254C793773FC}"/>
                  </a:ext>
                </a:extLst>
              </p:cNvPr>
              <p:cNvSpPr/>
              <p:nvPr/>
            </p:nvSpPr>
            <p:spPr>
              <a:xfrm>
                <a:off x="33039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1" name="Freeform: Shape 3460">
                <a:extLst>
                  <a:ext uri="{FF2B5EF4-FFF2-40B4-BE49-F238E27FC236}">
                    <a16:creationId xmlns:a16="http://schemas.microsoft.com/office/drawing/2014/main" id="{E31A74A7-4AD5-AAFF-45C2-83D3D5E30454}"/>
                  </a:ext>
                </a:extLst>
              </p:cNvPr>
              <p:cNvSpPr/>
              <p:nvPr/>
            </p:nvSpPr>
            <p:spPr>
              <a:xfrm>
                <a:off x="341997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2" name="Freeform: Shape 3461">
                <a:extLst>
                  <a:ext uri="{FF2B5EF4-FFF2-40B4-BE49-F238E27FC236}">
                    <a16:creationId xmlns:a16="http://schemas.microsoft.com/office/drawing/2014/main" id="{B31E069D-8C34-B6D7-5077-B5452275B967}"/>
                  </a:ext>
                </a:extLst>
              </p:cNvPr>
              <p:cNvSpPr/>
              <p:nvPr/>
            </p:nvSpPr>
            <p:spPr>
              <a:xfrm>
                <a:off x="35360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3" name="Freeform: Shape 3462">
                <a:extLst>
                  <a:ext uri="{FF2B5EF4-FFF2-40B4-BE49-F238E27FC236}">
                    <a16:creationId xmlns:a16="http://schemas.microsoft.com/office/drawing/2014/main" id="{5DC30441-CCD9-C119-E0DF-C1D0FDFD457E}"/>
                  </a:ext>
                </a:extLst>
              </p:cNvPr>
              <p:cNvSpPr/>
              <p:nvPr/>
            </p:nvSpPr>
            <p:spPr>
              <a:xfrm>
                <a:off x="36520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4" name="Freeform: Shape 3463">
                <a:extLst>
                  <a:ext uri="{FF2B5EF4-FFF2-40B4-BE49-F238E27FC236}">
                    <a16:creationId xmlns:a16="http://schemas.microsoft.com/office/drawing/2014/main" id="{54190D80-4AF1-2CC5-BEA2-A2AE480BC1CC}"/>
                  </a:ext>
                </a:extLst>
              </p:cNvPr>
              <p:cNvSpPr/>
              <p:nvPr/>
            </p:nvSpPr>
            <p:spPr>
              <a:xfrm>
                <a:off x="37680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5" name="Freeform: Shape 3464">
                <a:extLst>
                  <a:ext uri="{FF2B5EF4-FFF2-40B4-BE49-F238E27FC236}">
                    <a16:creationId xmlns:a16="http://schemas.microsoft.com/office/drawing/2014/main" id="{D97B166E-BA37-113B-AF43-93A0B3B0CE04}"/>
                  </a:ext>
                </a:extLst>
              </p:cNvPr>
              <p:cNvSpPr/>
              <p:nvPr/>
            </p:nvSpPr>
            <p:spPr>
              <a:xfrm>
                <a:off x="38840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6" name="Freeform: Shape 3465">
                <a:extLst>
                  <a:ext uri="{FF2B5EF4-FFF2-40B4-BE49-F238E27FC236}">
                    <a16:creationId xmlns:a16="http://schemas.microsoft.com/office/drawing/2014/main" id="{98C5075A-0F22-E601-968A-E5C957C36B95}"/>
                  </a:ext>
                </a:extLst>
              </p:cNvPr>
              <p:cNvSpPr/>
              <p:nvPr/>
            </p:nvSpPr>
            <p:spPr>
              <a:xfrm>
                <a:off x="400012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7" name="Freeform: Shape 3466">
                <a:extLst>
                  <a:ext uri="{FF2B5EF4-FFF2-40B4-BE49-F238E27FC236}">
                    <a16:creationId xmlns:a16="http://schemas.microsoft.com/office/drawing/2014/main" id="{592F0A82-BAE7-F841-9ECD-63B8A62F5909}"/>
                  </a:ext>
                </a:extLst>
              </p:cNvPr>
              <p:cNvSpPr/>
              <p:nvPr/>
            </p:nvSpPr>
            <p:spPr>
              <a:xfrm>
                <a:off x="41161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8" name="Freeform: Shape 3467">
                <a:extLst>
                  <a:ext uri="{FF2B5EF4-FFF2-40B4-BE49-F238E27FC236}">
                    <a16:creationId xmlns:a16="http://schemas.microsoft.com/office/drawing/2014/main" id="{8FCB5B28-E781-188C-8ACD-3B9C693478C6}"/>
                  </a:ext>
                </a:extLst>
              </p:cNvPr>
              <p:cNvSpPr/>
              <p:nvPr/>
            </p:nvSpPr>
            <p:spPr>
              <a:xfrm>
                <a:off x="42321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9" name="Freeform: Shape 3468">
                <a:extLst>
                  <a:ext uri="{FF2B5EF4-FFF2-40B4-BE49-F238E27FC236}">
                    <a16:creationId xmlns:a16="http://schemas.microsoft.com/office/drawing/2014/main" id="{01F6A65D-70C0-B866-50BC-A8E85015B5D4}"/>
                  </a:ext>
                </a:extLst>
              </p:cNvPr>
              <p:cNvSpPr/>
              <p:nvPr/>
            </p:nvSpPr>
            <p:spPr>
              <a:xfrm>
                <a:off x="43482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0" name="Freeform: Shape 3469">
                <a:extLst>
                  <a:ext uri="{FF2B5EF4-FFF2-40B4-BE49-F238E27FC236}">
                    <a16:creationId xmlns:a16="http://schemas.microsoft.com/office/drawing/2014/main" id="{101D9664-F6FF-77D0-98AD-4073CA37784A}"/>
                  </a:ext>
                </a:extLst>
              </p:cNvPr>
              <p:cNvSpPr/>
              <p:nvPr/>
            </p:nvSpPr>
            <p:spPr>
              <a:xfrm>
                <a:off x="446424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1" name="Freeform: Shape 3470">
                <a:extLst>
                  <a:ext uri="{FF2B5EF4-FFF2-40B4-BE49-F238E27FC236}">
                    <a16:creationId xmlns:a16="http://schemas.microsoft.com/office/drawing/2014/main" id="{A70A6433-4DF6-F2E5-DE8D-0FDF68CD25B5}"/>
                  </a:ext>
                </a:extLst>
              </p:cNvPr>
              <p:cNvSpPr/>
              <p:nvPr/>
            </p:nvSpPr>
            <p:spPr>
              <a:xfrm>
                <a:off x="458027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2" name="Freeform: Shape 3471">
                <a:extLst>
                  <a:ext uri="{FF2B5EF4-FFF2-40B4-BE49-F238E27FC236}">
                    <a16:creationId xmlns:a16="http://schemas.microsoft.com/office/drawing/2014/main" id="{67BD2FC8-CFC0-4FBE-C695-FBA06B2E179E}"/>
                  </a:ext>
                </a:extLst>
              </p:cNvPr>
              <p:cNvSpPr/>
              <p:nvPr/>
            </p:nvSpPr>
            <p:spPr>
              <a:xfrm>
                <a:off x="5511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3" name="Freeform: Shape 3472">
                <a:extLst>
                  <a:ext uri="{FF2B5EF4-FFF2-40B4-BE49-F238E27FC236}">
                    <a16:creationId xmlns:a16="http://schemas.microsoft.com/office/drawing/2014/main" id="{555F26AF-75CA-A6B2-9F3D-44AEC1DBAD49}"/>
                  </a:ext>
                </a:extLst>
              </p:cNvPr>
              <p:cNvSpPr/>
              <p:nvPr/>
            </p:nvSpPr>
            <p:spPr>
              <a:xfrm>
                <a:off x="17115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4" name="Freeform: Shape 3473">
                <a:extLst>
                  <a:ext uri="{FF2B5EF4-FFF2-40B4-BE49-F238E27FC236}">
                    <a16:creationId xmlns:a16="http://schemas.microsoft.com/office/drawing/2014/main" id="{2CF3C34C-CC11-4BB5-F1B8-32B484C1966B}"/>
                  </a:ext>
                </a:extLst>
              </p:cNvPr>
              <p:cNvSpPr/>
              <p:nvPr/>
            </p:nvSpPr>
            <p:spPr>
              <a:xfrm>
                <a:off x="2871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5" name="Freeform: Shape 3474">
                <a:extLst>
                  <a:ext uri="{FF2B5EF4-FFF2-40B4-BE49-F238E27FC236}">
                    <a16:creationId xmlns:a16="http://schemas.microsoft.com/office/drawing/2014/main" id="{015E41FC-F148-544F-540F-10BF7C61BE1E}"/>
                  </a:ext>
                </a:extLst>
              </p:cNvPr>
              <p:cNvSpPr/>
              <p:nvPr/>
            </p:nvSpPr>
            <p:spPr>
              <a:xfrm>
                <a:off x="40320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6" name="Freeform: Shape 3475">
                <a:extLst>
                  <a:ext uri="{FF2B5EF4-FFF2-40B4-BE49-F238E27FC236}">
                    <a16:creationId xmlns:a16="http://schemas.microsoft.com/office/drawing/2014/main" id="{DBFAC247-BCD1-C54F-EAED-0422CE1ACEEC}"/>
                  </a:ext>
                </a:extLst>
              </p:cNvPr>
              <p:cNvSpPr/>
              <p:nvPr/>
            </p:nvSpPr>
            <p:spPr>
              <a:xfrm>
                <a:off x="51923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7" name="Freeform: Shape 3476">
                <a:extLst>
                  <a:ext uri="{FF2B5EF4-FFF2-40B4-BE49-F238E27FC236}">
                    <a16:creationId xmlns:a16="http://schemas.microsoft.com/office/drawing/2014/main" id="{46787343-C7A7-8529-9F09-F06B3C5EEA34}"/>
                  </a:ext>
                </a:extLst>
              </p:cNvPr>
              <p:cNvSpPr/>
              <p:nvPr/>
            </p:nvSpPr>
            <p:spPr>
              <a:xfrm>
                <a:off x="63526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8" name="Freeform: Shape 3477">
                <a:extLst>
                  <a:ext uri="{FF2B5EF4-FFF2-40B4-BE49-F238E27FC236}">
                    <a16:creationId xmlns:a16="http://schemas.microsoft.com/office/drawing/2014/main" id="{F63A93CE-2DD3-D090-8BA7-485A355DE10C}"/>
                  </a:ext>
                </a:extLst>
              </p:cNvPr>
              <p:cNvSpPr/>
              <p:nvPr/>
            </p:nvSpPr>
            <p:spPr>
              <a:xfrm>
                <a:off x="7512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9" name="Freeform: Shape 3478">
                <a:extLst>
                  <a:ext uri="{FF2B5EF4-FFF2-40B4-BE49-F238E27FC236}">
                    <a16:creationId xmlns:a16="http://schemas.microsoft.com/office/drawing/2014/main" id="{8EA0ABDF-1F8B-B73A-1188-DC6F3D01A131}"/>
                  </a:ext>
                </a:extLst>
              </p:cNvPr>
              <p:cNvSpPr/>
              <p:nvPr/>
            </p:nvSpPr>
            <p:spPr>
              <a:xfrm>
                <a:off x="8673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0" name="Freeform: Shape 3479">
                <a:extLst>
                  <a:ext uri="{FF2B5EF4-FFF2-40B4-BE49-F238E27FC236}">
                    <a16:creationId xmlns:a16="http://schemas.microsoft.com/office/drawing/2014/main" id="{DED3958C-A027-EEA0-0CE8-8E258409DA42}"/>
                  </a:ext>
                </a:extLst>
              </p:cNvPr>
              <p:cNvSpPr/>
              <p:nvPr/>
            </p:nvSpPr>
            <p:spPr>
              <a:xfrm>
                <a:off x="98334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1" name="Freeform: Shape 3480">
                <a:extLst>
                  <a:ext uri="{FF2B5EF4-FFF2-40B4-BE49-F238E27FC236}">
                    <a16:creationId xmlns:a16="http://schemas.microsoft.com/office/drawing/2014/main" id="{BEDB96D6-7810-A0CC-9C1D-6ACF4542FA1D}"/>
                  </a:ext>
                </a:extLst>
              </p:cNvPr>
              <p:cNvSpPr/>
              <p:nvPr/>
            </p:nvSpPr>
            <p:spPr>
              <a:xfrm>
                <a:off x="10993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2" name="Freeform: Shape 3481">
                <a:extLst>
                  <a:ext uri="{FF2B5EF4-FFF2-40B4-BE49-F238E27FC236}">
                    <a16:creationId xmlns:a16="http://schemas.microsoft.com/office/drawing/2014/main" id="{743E5B0D-185D-FC2A-942A-7388CA005CED}"/>
                  </a:ext>
                </a:extLst>
              </p:cNvPr>
              <p:cNvSpPr/>
              <p:nvPr/>
            </p:nvSpPr>
            <p:spPr>
              <a:xfrm>
                <a:off x="121541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3" name="Freeform: Shape 3482">
                <a:extLst>
                  <a:ext uri="{FF2B5EF4-FFF2-40B4-BE49-F238E27FC236}">
                    <a16:creationId xmlns:a16="http://schemas.microsoft.com/office/drawing/2014/main" id="{90F62827-A225-671D-FAA8-3DAF89FA3ADC}"/>
                  </a:ext>
                </a:extLst>
              </p:cNvPr>
              <p:cNvSpPr/>
              <p:nvPr/>
            </p:nvSpPr>
            <p:spPr>
              <a:xfrm>
                <a:off x="13314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4" name="Freeform: Shape 3483">
                <a:extLst>
                  <a:ext uri="{FF2B5EF4-FFF2-40B4-BE49-F238E27FC236}">
                    <a16:creationId xmlns:a16="http://schemas.microsoft.com/office/drawing/2014/main" id="{855D31FF-0DF7-187E-CDA3-2308838364A3}"/>
                  </a:ext>
                </a:extLst>
              </p:cNvPr>
              <p:cNvSpPr/>
              <p:nvPr/>
            </p:nvSpPr>
            <p:spPr>
              <a:xfrm>
                <a:off x="144748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5" name="Freeform: Shape 3484">
                <a:extLst>
                  <a:ext uri="{FF2B5EF4-FFF2-40B4-BE49-F238E27FC236}">
                    <a16:creationId xmlns:a16="http://schemas.microsoft.com/office/drawing/2014/main" id="{E7F56CDA-4134-FEF9-EE88-D56BDD1983C1}"/>
                  </a:ext>
                </a:extLst>
              </p:cNvPr>
              <p:cNvSpPr/>
              <p:nvPr/>
            </p:nvSpPr>
            <p:spPr>
              <a:xfrm>
                <a:off x="15634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6" name="Freeform: Shape 3485">
                <a:extLst>
                  <a:ext uri="{FF2B5EF4-FFF2-40B4-BE49-F238E27FC236}">
                    <a16:creationId xmlns:a16="http://schemas.microsoft.com/office/drawing/2014/main" id="{285FD7EA-8D04-B37B-A5CA-5CFB698A5618}"/>
                  </a:ext>
                </a:extLst>
              </p:cNvPr>
              <p:cNvSpPr/>
              <p:nvPr/>
            </p:nvSpPr>
            <p:spPr>
              <a:xfrm>
                <a:off x="16795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7" name="Freeform: Shape 3486">
                <a:extLst>
                  <a:ext uri="{FF2B5EF4-FFF2-40B4-BE49-F238E27FC236}">
                    <a16:creationId xmlns:a16="http://schemas.microsoft.com/office/drawing/2014/main" id="{13EB2BFC-FB40-C84E-094C-08E3A13E6BC0}"/>
                  </a:ext>
                </a:extLst>
              </p:cNvPr>
              <p:cNvSpPr/>
              <p:nvPr/>
            </p:nvSpPr>
            <p:spPr>
              <a:xfrm>
                <a:off x="17955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8" name="Freeform: Shape 3487">
                <a:extLst>
                  <a:ext uri="{FF2B5EF4-FFF2-40B4-BE49-F238E27FC236}">
                    <a16:creationId xmlns:a16="http://schemas.microsoft.com/office/drawing/2014/main" id="{EA89E622-C5F1-F085-6684-B45534BA8EB3}"/>
                  </a:ext>
                </a:extLst>
              </p:cNvPr>
              <p:cNvSpPr/>
              <p:nvPr/>
            </p:nvSpPr>
            <p:spPr>
              <a:xfrm>
                <a:off x="191159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9" name="Freeform: Shape 3488">
                <a:extLst>
                  <a:ext uri="{FF2B5EF4-FFF2-40B4-BE49-F238E27FC236}">
                    <a16:creationId xmlns:a16="http://schemas.microsoft.com/office/drawing/2014/main" id="{EA0738C5-35A9-8835-1D37-D9A25787E732}"/>
                  </a:ext>
                </a:extLst>
              </p:cNvPr>
              <p:cNvSpPr/>
              <p:nvPr/>
            </p:nvSpPr>
            <p:spPr>
              <a:xfrm>
                <a:off x="20276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0" name="Freeform: Shape 3489">
                <a:extLst>
                  <a:ext uri="{FF2B5EF4-FFF2-40B4-BE49-F238E27FC236}">
                    <a16:creationId xmlns:a16="http://schemas.microsoft.com/office/drawing/2014/main" id="{6C2993D9-8D1C-A06D-3047-30415F080C0B}"/>
                  </a:ext>
                </a:extLst>
              </p:cNvPr>
              <p:cNvSpPr/>
              <p:nvPr/>
            </p:nvSpPr>
            <p:spPr>
              <a:xfrm>
                <a:off x="21436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1" name="Freeform: Shape 3490">
                <a:extLst>
                  <a:ext uri="{FF2B5EF4-FFF2-40B4-BE49-F238E27FC236}">
                    <a16:creationId xmlns:a16="http://schemas.microsoft.com/office/drawing/2014/main" id="{2A7C5E85-6A93-B628-E647-F829BF0ECCDE}"/>
                  </a:ext>
                </a:extLst>
              </p:cNvPr>
              <p:cNvSpPr/>
              <p:nvPr/>
            </p:nvSpPr>
            <p:spPr>
              <a:xfrm>
                <a:off x="225968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2" name="Freeform: Shape 3491">
                <a:extLst>
                  <a:ext uri="{FF2B5EF4-FFF2-40B4-BE49-F238E27FC236}">
                    <a16:creationId xmlns:a16="http://schemas.microsoft.com/office/drawing/2014/main" id="{5E93082C-D9E4-AE7B-5BEA-334FCE916C06}"/>
                  </a:ext>
                </a:extLst>
              </p:cNvPr>
              <p:cNvSpPr/>
              <p:nvPr/>
            </p:nvSpPr>
            <p:spPr>
              <a:xfrm>
                <a:off x="237571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3" name="Freeform: Shape 3492">
                <a:extLst>
                  <a:ext uri="{FF2B5EF4-FFF2-40B4-BE49-F238E27FC236}">
                    <a16:creationId xmlns:a16="http://schemas.microsoft.com/office/drawing/2014/main" id="{A9C96F18-3A7B-3098-1A0B-AE0B18EBDE7C}"/>
                  </a:ext>
                </a:extLst>
              </p:cNvPr>
              <p:cNvSpPr/>
              <p:nvPr/>
            </p:nvSpPr>
            <p:spPr>
              <a:xfrm>
                <a:off x="24917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4" name="Freeform: Shape 3493">
                <a:extLst>
                  <a:ext uri="{FF2B5EF4-FFF2-40B4-BE49-F238E27FC236}">
                    <a16:creationId xmlns:a16="http://schemas.microsoft.com/office/drawing/2014/main" id="{9682BD2A-87DE-ED6F-16BA-660BDC8C2979}"/>
                  </a:ext>
                </a:extLst>
              </p:cNvPr>
              <p:cNvSpPr/>
              <p:nvPr/>
            </p:nvSpPr>
            <p:spPr>
              <a:xfrm>
                <a:off x="26077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5" name="Freeform: Shape 3494">
                <a:extLst>
                  <a:ext uri="{FF2B5EF4-FFF2-40B4-BE49-F238E27FC236}">
                    <a16:creationId xmlns:a16="http://schemas.microsoft.com/office/drawing/2014/main" id="{1C8E9E32-61A4-BEA3-A3E2-87885AF775A4}"/>
                  </a:ext>
                </a:extLst>
              </p:cNvPr>
              <p:cNvSpPr/>
              <p:nvPr/>
            </p:nvSpPr>
            <p:spPr>
              <a:xfrm>
                <a:off x="272379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6" name="Freeform: Shape 3495">
                <a:extLst>
                  <a:ext uri="{FF2B5EF4-FFF2-40B4-BE49-F238E27FC236}">
                    <a16:creationId xmlns:a16="http://schemas.microsoft.com/office/drawing/2014/main" id="{CB2AE641-CF5B-8D08-2B8D-AB54994C30BB}"/>
                  </a:ext>
                </a:extLst>
              </p:cNvPr>
              <p:cNvSpPr/>
              <p:nvPr/>
            </p:nvSpPr>
            <p:spPr>
              <a:xfrm>
                <a:off x="28398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7" name="Freeform: Shape 3496">
                <a:extLst>
                  <a:ext uri="{FF2B5EF4-FFF2-40B4-BE49-F238E27FC236}">
                    <a16:creationId xmlns:a16="http://schemas.microsoft.com/office/drawing/2014/main" id="{077A201C-ED06-7F39-038E-9273DE794C6F}"/>
                  </a:ext>
                </a:extLst>
              </p:cNvPr>
              <p:cNvSpPr/>
              <p:nvPr/>
            </p:nvSpPr>
            <p:spPr>
              <a:xfrm>
                <a:off x="29558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8" name="Freeform: Shape 3497">
                <a:extLst>
                  <a:ext uri="{FF2B5EF4-FFF2-40B4-BE49-F238E27FC236}">
                    <a16:creationId xmlns:a16="http://schemas.microsoft.com/office/drawing/2014/main" id="{D682393F-810B-9FB0-3D6B-3ECC8FE92E4B}"/>
                  </a:ext>
                </a:extLst>
              </p:cNvPr>
              <p:cNvSpPr/>
              <p:nvPr/>
            </p:nvSpPr>
            <p:spPr>
              <a:xfrm>
                <a:off x="307189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9" name="Freeform: Shape 3498">
                <a:extLst>
                  <a:ext uri="{FF2B5EF4-FFF2-40B4-BE49-F238E27FC236}">
                    <a16:creationId xmlns:a16="http://schemas.microsoft.com/office/drawing/2014/main" id="{8E5663B0-B7AC-A60A-1EC7-AA6322E23861}"/>
                  </a:ext>
                </a:extLst>
              </p:cNvPr>
              <p:cNvSpPr/>
              <p:nvPr/>
            </p:nvSpPr>
            <p:spPr>
              <a:xfrm>
                <a:off x="318791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0" name="Freeform: Shape 3499">
                <a:extLst>
                  <a:ext uri="{FF2B5EF4-FFF2-40B4-BE49-F238E27FC236}">
                    <a16:creationId xmlns:a16="http://schemas.microsoft.com/office/drawing/2014/main" id="{D7FEBC8B-3935-A4C0-F67E-78AD79742D53}"/>
                  </a:ext>
                </a:extLst>
              </p:cNvPr>
              <p:cNvSpPr/>
              <p:nvPr/>
            </p:nvSpPr>
            <p:spPr>
              <a:xfrm>
                <a:off x="33039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1" name="Freeform: Shape 3500">
                <a:extLst>
                  <a:ext uri="{FF2B5EF4-FFF2-40B4-BE49-F238E27FC236}">
                    <a16:creationId xmlns:a16="http://schemas.microsoft.com/office/drawing/2014/main" id="{437F4E24-AE50-6426-57EA-40BC6254A6AE}"/>
                  </a:ext>
                </a:extLst>
              </p:cNvPr>
              <p:cNvSpPr/>
              <p:nvPr/>
            </p:nvSpPr>
            <p:spPr>
              <a:xfrm>
                <a:off x="341997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2" name="Freeform: Shape 3501">
                <a:extLst>
                  <a:ext uri="{FF2B5EF4-FFF2-40B4-BE49-F238E27FC236}">
                    <a16:creationId xmlns:a16="http://schemas.microsoft.com/office/drawing/2014/main" id="{10CCEA83-C30B-4553-0404-C930833E0E59}"/>
                  </a:ext>
                </a:extLst>
              </p:cNvPr>
              <p:cNvSpPr/>
              <p:nvPr/>
            </p:nvSpPr>
            <p:spPr>
              <a:xfrm>
                <a:off x="35360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3" name="Freeform: Shape 3502">
                <a:extLst>
                  <a:ext uri="{FF2B5EF4-FFF2-40B4-BE49-F238E27FC236}">
                    <a16:creationId xmlns:a16="http://schemas.microsoft.com/office/drawing/2014/main" id="{B9493296-C282-1B19-9050-5DC732FB2E1C}"/>
                  </a:ext>
                </a:extLst>
              </p:cNvPr>
              <p:cNvSpPr/>
              <p:nvPr/>
            </p:nvSpPr>
            <p:spPr>
              <a:xfrm>
                <a:off x="36520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4" name="Freeform: Shape 3503">
                <a:extLst>
                  <a:ext uri="{FF2B5EF4-FFF2-40B4-BE49-F238E27FC236}">
                    <a16:creationId xmlns:a16="http://schemas.microsoft.com/office/drawing/2014/main" id="{57C96B0F-00B5-C93C-151D-58F8577A46FD}"/>
                  </a:ext>
                </a:extLst>
              </p:cNvPr>
              <p:cNvSpPr/>
              <p:nvPr/>
            </p:nvSpPr>
            <p:spPr>
              <a:xfrm>
                <a:off x="37680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5" name="Freeform: Shape 3504">
                <a:extLst>
                  <a:ext uri="{FF2B5EF4-FFF2-40B4-BE49-F238E27FC236}">
                    <a16:creationId xmlns:a16="http://schemas.microsoft.com/office/drawing/2014/main" id="{EAA3FFBE-E31B-987F-A972-1D5BFD72B5B3}"/>
                  </a:ext>
                </a:extLst>
              </p:cNvPr>
              <p:cNvSpPr/>
              <p:nvPr/>
            </p:nvSpPr>
            <p:spPr>
              <a:xfrm>
                <a:off x="38840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6" name="Freeform: Shape 3505">
                <a:extLst>
                  <a:ext uri="{FF2B5EF4-FFF2-40B4-BE49-F238E27FC236}">
                    <a16:creationId xmlns:a16="http://schemas.microsoft.com/office/drawing/2014/main" id="{BEBF94E6-CEA2-2FF1-5756-AE678B73D8AB}"/>
                  </a:ext>
                </a:extLst>
              </p:cNvPr>
              <p:cNvSpPr/>
              <p:nvPr/>
            </p:nvSpPr>
            <p:spPr>
              <a:xfrm>
                <a:off x="400012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7" name="Freeform: Shape 3506">
                <a:extLst>
                  <a:ext uri="{FF2B5EF4-FFF2-40B4-BE49-F238E27FC236}">
                    <a16:creationId xmlns:a16="http://schemas.microsoft.com/office/drawing/2014/main" id="{E21B75D7-89E3-E407-A47A-545C005E6CFE}"/>
                  </a:ext>
                </a:extLst>
              </p:cNvPr>
              <p:cNvSpPr/>
              <p:nvPr/>
            </p:nvSpPr>
            <p:spPr>
              <a:xfrm>
                <a:off x="41161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8" name="Freeform: Shape 3507">
                <a:extLst>
                  <a:ext uri="{FF2B5EF4-FFF2-40B4-BE49-F238E27FC236}">
                    <a16:creationId xmlns:a16="http://schemas.microsoft.com/office/drawing/2014/main" id="{0790C9DB-1DBE-5552-7F2D-11A093CA0C89}"/>
                  </a:ext>
                </a:extLst>
              </p:cNvPr>
              <p:cNvSpPr/>
              <p:nvPr/>
            </p:nvSpPr>
            <p:spPr>
              <a:xfrm>
                <a:off x="42321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9" name="Freeform: Shape 3508">
                <a:extLst>
                  <a:ext uri="{FF2B5EF4-FFF2-40B4-BE49-F238E27FC236}">
                    <a16:creationId xmlns:a16="http://schemas.microsoft.com/office/drawing/2014/main" id="{8B73AD91-6D0F-1AB0-3A83-B9F8F26CD779}"/>
                  </a:ext>
                </a:extLst>
              </p:cNvPr>
              <p:cNvSpPr/>
              <p:nvPr/>
            </p:nvSpPr>
            <p:spPr>
              <a:xfrm>
                <a:off x="43482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0" name="Freeform: Shape 3509">
                <a:extLst>
                  <a:ext uri="{FF2B5EF4-FFF2-40B4-BE49-F238E27FC236}">
                    <a16:creationId xmlns:a16="http://schemas.microsoft.com/office/drawing/2014/main" id="{7A5477BF-A9CA-4E45-6FD5-308A66193FCD}"/>
                  </a:ext>
                </a:extLst>
              </p:cNvPr>
              <p:cNvSpPr/>
              <p:nvPr/>
            </p:nvSpPr>
            <p:spPr>
              <a:xfrm>
                <a:off x="446424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1" name="Freeform: Shape 3510">
                <a:extLst>
                  <a:ext uri="{FF2B5EF4-FFF2-40B4-BE49-F238E27FC236}">
                    <a16:creationId xmlns:a16="http://schemas.microsoft.com/office/drawing/2014/main" id="{72343A10-01D5-A863-3B88-B8B473C8F036}"/>
                  </a:ext>
                </a:extLst>
              </p:cNvPr>
              <p:cNvSpPr/>
              <p:nvPr/>
            </p:nvSpPr>
            <p:spPr>
              <a:xfrm>
                <a:off x="458027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2" name="Freeform: Shape 3511">
                <a:extLst>
                  <a:ext uri="{FF2B5EF4-FFF2-40B4-BE49-F238E27FC236}">
                    <a16:creationId xmlns:a16="http://schemas.microsoft.com/office/drawing/2014/main" id="{81A00FBB-A79B-6B1F-189A-CF11090BE7A1}"/>
                  </a:ext>
                </a:extLst>
              </p:cNvPr>
              <p:cNvSpPr/>
              <p:nvPr/>
            </p:nvSpPr>
            <p:spPr>
              <a:xfrm>
                <a:off x="5511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3" name="Freeform: Shape 3512">
                <a:extLst>
                  <a:ext uri="{FF2B5EF4-FFF2-40B4-BE49-F238E27FC236}">
                    <a16:creationId xmlns:a16="http://schemas.microsoft.com/office/drawing/2014/main" id="{8AECA67E-4BF1-5953-5B04-B1DA7AEC1336}"/>
                  </a:ext>
                </a:extLst>
              </p:cNvPr>
              <p:cNvSpPr/>
              <p:nvPr/>
            </p:nvSpPr>
            <p:spPr>
              <a:xfrm>
                <a:off x="17115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4" name="Freeform: Shape 3513">
                <a:extLst>
                  <a:ext uri="{FF2B5EF4-FFF2-40B4-BE49-F238E27FC236}">
                    <a16:creationId xmlns:a16="http://schemas.microsoft.com/office/drawing/2014/main" id="{4B9A17FB-8969-DB1E-5D86-2191B4064B72}"/>
                  </a:ext>
                </a:extLst>
              </p:cNvPr>
              <p:cNvSpPr/>
              <p:nvPr/>
            </p:nvSpPr>
            <p:spPr>
              <a:xfrm>
                <a:off x="2871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5" name="Freeform: Shape 3514">
                <a:extLst>
                  <a:ext uri="{FF2B5EF4-FFF2-40B4-BE49-F238E27FC236}">
                    <a16:creationId xmlns:a16="http://schemas.microsoft.com/office/drawing/2014/main" id="{CDBFAFA4-8B32-8771-7F98-D1D0557A9457}"/>
                  </a:ext>
                </a:extLst>
              </p:cNvPr>
              <p:cNvSpPr/>
              <p:nvPr/>
            </p:nvSpPr>
            <p:spPr>
              <a:xfrm>
                <a:off x="40320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6" name="Freeform: Shape 3515">
                <a:extLst>
                  <a:ext uri="{FF2B5EF4-FFF2-40B4-BE49-F238E27FC236}">
                    <a16:creationId xmlns:a16="http://schemas.microsoft.com/office/drawing/2014/main" id="{6C8FEDBD-7BFD-28D3-90E7-19E23C04B4D3}"/>
                  </a:ext>
                </a:extLst>
              </p:cNvPr>
              <p:cNvSpPr/>
              <p:nvPr/>
            </p:nvSpPr>
            <p:spPr>
              <a:xfrm>
                <a:off x="51923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7" name="Freeform: Shape 3516">
                <a:extLst>
                  <a:ext uri="{FF2B5EF4-FFF2-40B4-BE49-F238E27FC236}">
                    <a16:creationId xmlns:a16="http://schemas.microsoft.com/office/drawing/2014/main" id="{14D46E04-877A-2FBC-0B21-D0560CF53E1A}"/>
                  </a:ext>
                </a:extLst>
              </p:cNvPr>
              <p:cNvSpPr/>
              <p:nvPr/>
            </p:nvSpPr>
            <p:spPr>
              <a:xfrm>
                <a:off x="63526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8" name="Freeform: Shape 3517">
                <a:extLst>
                  <a:ext uri="{FF2B5EF4-FFF2-40B4-BE49-F238E27FC236}">
                    <a16:creationId xmlns:a16="http://schemas.microsoft.com/office/drawing/2014/main" id="{5FCFEC20-D7FC-CE16-B594-7348D07656C5}"/>
                  </a:ext>
                </a:extLst>
              </p:cNvPr>
              <p:cNvSpPr/>
              <p:nvPr/>
            </p:nvSpPr>
            <p:spPr>
              <a:xfrm>
                <a:off x="7512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9" name="Freeform: Shape 3518">
                <a:extLst>
                  <a:ext uri="{FF2B5EF4-FFF2-40B4-BE49-F238E27FC236}">
                    <a16:creationId xmlns:a16="http://schemas.microsoft.com/office/drawing/2014/main" id="{54C01F95-8285-FDC7-7928-887669C0C075}"/>
                  </a:ext>
                </a:extLst>
              </p:cNvPr>
              <p:cNvSpPr/>
              <p:nvPr/>
            </p:nvSpPr>
            <p:spPr>
              <a:xfrm>
                <a:off x="8673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0" name="Freeform: Shape 3519">
                <a:extLst>
                  <a:ext uri="{FF2B5EF4-FFF2-40B4-BE49-F238E27FC236}">
                    <a16:creationId xmlns:a16="http://schemas.microsoft.com/office/drawing/2014/main" id="{643F07FA-A258-6C3F-7EF3-2511F45F81B9}"/>
                  </a:ext>
                </a:extLst>
              </p:cNvPr>
              <p:cNvSpPr/>
              <p:nvPr/>
            </p:nvSpPr>
            <p:spPr>
              <a:xfrm>
                <a:off x="98334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1" name="Freeform: Shape 3520">
                <a:extLst>
                  <a:ext uri="{FF2B5EF4-FFF2-40B4-BE49-F238E27FC236}">
                    <a16:creationId xmlns:a16="http://schemas.microsoft.com/office/drawing/2014/main" id="{CFD966B8-6FC2-0EED-8D71-E511F35BBAB3}"/>
                  </a:ext>
                </a:extLst>
              </p:cNvPr>
              <p:cNvSpPr/>
              <p:nvPr/>
            </p:nvSpPr>
            <p:spPr>
              <a:xfrm>
                <a:off x="10993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2" name="Freeform: Shape 3521">
                <a:extLst>
                  <a:ext uri="{FF2B5EF4-FFF2-40B4-BE49-F238E27FC236}">
                    <a16:creationId xmlns:a16="http://schemas.microsoft.com/office/drawing/2014/main" id="{DFFCB75A-30DD-EB2D-495B-F66985FC1452}"/>
                  </a:ext>
                </a:extLst>
              </p:cNvPr>
              <p:cNvSpPr/>
              <p:nvPr/>
            </p:nvSpPr>
            <p:spPr>
              <a:xfrm>
                <a:off x="121541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3" name="Freeform: Shape 3522">
                <a:extLst>
                  <a:ext uri="{FF2B5EF4-FFF2-40B4-BE49-F238E27FC236}">
                    <a16:creationId xmlns:a16="http://schemas.microsoft.com/office/drawing/2014/main" id="{F2B4953D-D0EE-204E-B5F6-561786084F38}"/>
                  </a:ext>
                </a:extLst>
              </p:cNvPr>
              <p:cNvSpPr/>
              <p:nvPr/>
            </p:nvSpPr>
            <p:spPr>
              <a:xfrm>
                <a:off x="13314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4" name="Freeform: Shape 3523">
                <a:extLst>
                  <a:ext uri="{FF2B5EF4-FFF2-40B4-BE49-F238E27FC236}">
                    <a16:creationId xmlns:a16="http://schemas.microsoft.com/office/drawing/2014/main" id="{654F8450-972E-26DC-88CB-80D8988BD803}"/>
                  </a:ext>
                </a:extLst>
              </p:cNvPr>
              <p:cNvSpPr/>
              <p:nvPr/>
            </p:nvSpPr>
            <p:spPr>
              <a:xfrm>
                <a:off x="144748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5" name="Freeform: Shape 3524">
                <a:extLst>
                  <a:ext uri="{FF2B5EF4-FFF2-40B4-BE49-F238E27FC236}">
                    <a16:creationId xmlns:a16="http://schemas.microsoft.com/office/drawing/2014/main" id="{E762E435-86E6-055E-28FE-063E01A123D6}"/>
                  </a:ext>
                </a:extLst>
              </p:cNvPr>
              <p:cNvSpPr/>
              <p:nvPr/>
            </p:nvSpPr>
            <p:spPr>
              <a:xfrm>
                <a:off x="15634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6" name="Freeform: Shape 3525">
                <a:extLst>
                  <a:ext uri="{FF2B5EF4-FFF2-40B4-BE49-F238E27FC236}">
                    <a16:creationId xmlns:a16="http://schemas.microsoft.com/office/drawing/2014/main" id="{4B60D8CF-A86D-1537-A3DE-EBEC37D64032}"/>
                  </a:ext>
                </a:extLst>
              </p:cNvPr>
              <p:cNvSpPr/>
              <p:nvPr/>
            </p:nvSpPr>
            <p:spPr>
              <a:xfrm>
                <a:off x="16795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7" name="Freeform: Shape 3526">
                <a:extLst>
                  <a:ext uri="{FF2B5EF4-FFF2-40B4-BE49-F238E27FC236}">
                    <a16:creationId xmlns:a16="http://schemas.microsoft.com/office/drawing/2014/main" id="{0853D5A1-6FAD-C3EB-9815-79621C216D0B}"/>
                  </a:ext>
                </a:extLst>
              </p:cNvPr>
              <p:cNvSpPr/>
              <p:nvPr/>
            </p:nvSpPr>
            <p:spPr>
              <a:xfrm>
                <a:off x="17955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8" name="Freeform: Shape 3527">
                <a:extLst>
                  <a:ext uri="{FF2B5EF4-FFF2-40B4-BE49-F238E27FC236}">
                    <a16:creationId xmlns:a16="http://schemas.microsoft.com/office/drawing/2014/main" id="{97A6C4C1-34B9-F16C-FF65-25FC42C79543}"/>
                  </a:ext>
                </a:extLst>
              </p:cNvPr>
              <p:cNvSpPr/>
              <p:nvPr/>
            </p:nvSpPr>
            <p:spPr>
              <a:xfrm>
                <a:off x="191159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9" name="Freeform: Shape 3528">
                <a:extLst>
                  <a:ext uri="{FF2B5EF4-FFF2-40B4-BE49-F238E27FC236}">
                    <a16:creationId xmlns:a16="http://schemas.microsoft.com/office/drawing/2014/main" id="{9634FB45-3048-86D2-872B-D9AC24085484}"/>
                  </a:ext>
                </a:extLst>
              </p:cNvPr>
              <p:cNvSpPr/>
              <p:nvPr/>
            </p:nvSpPr>
            <p:spPr>
              <a:xfrm>
                <a:off x="20276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0" name="Freeform: Shape 3529">
                <a:extLst>
                  <a:ext uri="{FF2B5EF4-FFF2-40B4-BE49-F238E27FC236}">
                    <a16:creationId xmlns:a16="http://schemas.microsoft.com/office/drawing/2014/main" id="{631FF5A7-8BAA-D925-333F-B640AE986B4F}"/>
                  </a:ext>
                </a:extLst>
              </p:cNvPr>
              <p:cNvSpPr/>
              <p:nvPr/>
            </p:nvSpPr>
            <p:spPr>
              <a:xfrm>
                <a:off x="21436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1" name="Freeform: Shape 3530">
                <a:extLst>
                  <a:ext uri="{FF2B5EF4-FFF2-40B4-BE49-F238E27FC236}">
                    <a16:creationId xmlns:a16="http://schemas.microsoft.com/office/drawing/2014/main" id="{036A73E0-F58F-9ADE-5C81-E8DF20B19BCE}"/>
                  </a:ext>
                </a:extLst>
              </p:cNvPr>
              <p:cNvSpPr/>
              <p:nvPr/>
            </p:nvSpPr>
            <p:spPr>
              <a:xfrm>
                <a:off x="225968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2" name="Freeform: Shape 3531">
                <a:extLst>
                  <a:ext uri="{FF2B5EF4-FFF2-40B4-BE49-F238E27FC236}">
                    <a16:creationId xmlns:a16="http://schemas.microsoft.com/office/drawing/2014/main" id="{2941737E-EC52-749F-1DD5-852FFA634397}"/>
                  </a:ext>
                </a:extLst>
              </p:cNvPr>
              <p:cNvSpPr/>
              <p:nvPr/>
            </p:nvSpPr>
            <p:spPr>
              <a:xfrm>
                <a:off x="237571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3" name="Freeform: Shape 3532">
                <a:extLst>
                  <a:ext uri="{FF2B5EF4-FFF2-40B4-BE49-F238E27FC236}">
                    <a16:creationId xmlns:a16="http://schemas.microsoft.com/office/drawing/2014/main" id="{75DE1165-904A-E2A7-0204-5DF96F89F3E2}"/>
                  </a:ext>
                </a:extLst>
              </p:cNvPr>
              <p:cNvSpPr/>
              <p:nvPr/>
            </p:nvSpPr>
            <p:spPr>
              <a:xfrm>
                <a:off x="24917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4" name="Freeform: Shape 3533">
                <a:extLst>
                  <a:ext uri="{FF2B5EF4-FFF2-40B4-BE49-F238E27FC236}">
                    <a16:creationId xmlns:a16="http://schemas.microsoft.com/office/drawing/2014/main" id="{C70009F8-38DE-6831-C629-10886805C5D9}"/>
                  </a:ext>
                </a:extLst>
              </p:cNvPr>
              <p:cNvSpPr/>
              <p:nvPr/>
            </p:nvSpPr>
            <p:spPr>
              <a:xfrm>
                <a:off x="26077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5" name="Freeform: Shape 3534">
                <a:extLst>
                  <a:ext uri="{FF2B5EF4-FFF2-40B4-BE49-F238E27FC236}">
                    <a16:creationId xmlns:a16="http://schemas.microsoft.com/office/drawing/2014/main" id="{24BF3103-268B-571F-D4DF-CABF4AB29117}"/>
                  </a:ext>
                </a:extLst>
              </p:cNvPr>
              <p:cNvSpPr/>
              <p:nvPr/>
            </p:nvSpPr>
            <p:spPr>
              <a:xfrm>
                <a:off x="272379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6" name="Freeform: Shape 3535">
                <a:extLst>
                  <a:ext uri="{FF2B5EF4-FFF2-40B4-BE49-F238E27FC236}">
                    <a16:creationId xmlns:a16="http://schemas.microsoft.com/office/drawing/2014/main" id="{355920DD-921C-2B81-3AF3-70993393B194}"/>
                  </a:ext>
                </a:extLst>
              </p:cNvPr>
              <p:cNvSpPr/>
              <p:nvPr/>
            </p:nvSpPr>
            <p:spPr>
              <a:xfrm>
                <a:off x="28398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7" name="Freeform: Shape 3536">
                <a:extLst>
                  <a:ext uri="{FF2B5EF4-FFF2-40B4-BE49-F238E27FC236}">
                    <a16:creationId xmlns:a16="http://schemas.microsoft.com/office/drawing/2014/main" id="{5A62A782-C425-26C3-07FF-73432B93B86D}"/>
                  </a:ext>
                </a:extLst>
              </p:cNvPr>
              <p:cNvSpPr/>
              <p:nvPr/>
            </p:nvSpPr>
            <p:spPr>
              <a:xfrm>
                <a:off x="29558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8" name="Freeform: Shape 3537">
                <a:extLst>
                  <a:ext uri="{FF2B5EF4-FFF2-40B4-BE49-F238E27FC236}">
                    <a16:creationId xmlns:a16="http://schemas.microsoft.com/office/drawing/2014/main" id="{DA18D8DE-052F-1638-6499-72180AE5E482}"/>
                  </a:ext>
                </a:extLst>
              </p:cNvPr>
              <p:cNvSpPr/>
              <p:nvPr/>
            </p:nvSpPr>
            <p:spPr>
              <a:xfrm>
                <a:off x="307189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9" name="Freeform: Shape 3538">
                <a:extLst>
                  <a:ext uri="{FF2B5EF4-FFF2-40B4-BE49-F238E27FC236}">
                    <a16:creationId xmlns:a16="http://schemas.microsoft.com/office/drawing/2014/main" id="{0537C608-D409-584E-E877-CA94193BA753}"/>
                  </a:ext>
                </a:extLst>
              </p:cNvPr>
              <p:cNvSpPr/>
              <p:nvPr/>
            </p:nvSpPr>
            <p:spPr>
              <a:xfrm>
                <a:off x="318791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0" name="Freeform: Shape 3539">
                <a:extLst>
                  <a:ext uri="{FF2B5EF4-FFF2-40B4-BE49-F238E27FC236}">
                    <a16:creationId xmlns:a16="http://schemas.microsoft.com/office/drawing/2014/main" id="{63ADA873-B4E6-35C3-ACDD-922AF5917240}"/>
                  </a:ext>
                </a:extLst>
              </p:cNvPr>
              <p:cNvSpPr/>
              <p:nvPr/>
            </p:nvSpPr>
            <p:spPr>
              <a:xfrm>
                <a:off x="33039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1" name="Freeform: Shape 3540">
                <a:extLst>
                  <a:ext uri="{FF2B5EF4-FFF2-40B4-BE49-F238E27FC236}">
                    <a16:creationId xmlns:a16="http://schemas.microsoft.com/office/drawing/2014/main" id="{5F40315C-AF26-8F03-34FF-F306028B22A5}"/>
                  </a:ext>
                </a:extLst>
              </p:cNvPr>
              <p:cNvSpPr/>
              <p:nvPr/>
            </p:nvSpPr>
            <p:spPr>
              <a:xfrm>
                <a:off x="341997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2" name="Freeform: Shape 3541">
                <a:extLst>
                  <a:ext uri="{FF2B5EF4-FFF2-40B4-BE49-F238E27FC236}">
                    <a16:creationId xmlns:a16="http://schemas.microsoft.com/office/drawing/2014/main" id="{168FDAFA-A284-D632-15F8-06325E70E897}"/>
                  </a:ext>
                </a:extLst>
              </p:cNvPr>
              <p:cNvSpPr/>
              <p:nvPr/>
            </p:nvSpPr>
            <p:spPr>
              <a:xfrm>
                <a:off x="35360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3" name="Freeform: Shape 3542">
                <a:extLst>
                  <a:ext uri="{FF2B5EF4-FFF2-40B4-BE49-F238E27FC236}">
                    <a16:creationId xmlns:a16="http://schemas.microsoft.com/office/drawing/2014/main" id="{50C4C0AB-8B7C-28AF-7FE1-8E5775B210F2}"/>
                  </a:ext>
                </a:extLst>
              </p:cNvPr>
              <p:cNvSpPr/>
              <p:nvPr/>
            </p:nvSpPr>
            <p:spPr>
              <a:xfrm>
                <a:off x="36520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4" name="Freeform: Shape 3543">
                <a:extLst>
                  <a:ext uri="{FF2B5EF4-FFF2-40B4-BE49-F238E27FC236}">
                    <a16:creationId xmlns:a16="http://schemas.microsoft.com/office/drawing/2014/main" id="{3E60826B-A51F-BB6D-0D36-152B68DA6BCA}"/>
                  </a:ext>
                </a:extLst>
              </p:cNvPr>
              <p:cNvSpPr/>
              <p:nvPr/>
            </p:nvSpPr>
            <p:spPr>
              <a:xfrm>
                <a:off x="37680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5" name="Freeform: Shape 3544">
                <a:extLst>
                  <a:ext uri="{FF2B5EF4-FFF2-40B4-BE49-F238E27FC236}">
                    <a16:creationId xmlns:a16="http://schemas.microsoft.com/office/drawing/2014/main" id="{B033698B-938B-442D-DA6B-E57D9B8B18C7}"/>
                  </a:ext>
                </a:extLst>
              </p:cNvPr>
              <p:cNvSpPr/>
              <p:nvPr/>
            </p:nvSpPr>
            <p:spPr>
              <a:xfrm>
                <a:off x="38840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6" name="Freeform: Shape 3545">
                <a:extLst>
                  <a:ext uri="{FF2B5EF4-FFF2-40B4-BE49-F238E27FC236}">
                    <a16:creationId xmlns:a16="http://schemas.microsoft.com/office/drawing/2014/main" id="{3283B19F-76A4-BE0A-F9E4-A81B041A94DE}"/>
                  </a:ext>
                </a:extLst>
              </p:cNvPr>
              <p:cNvSpPr/>
              <p:nvPr/>
            </p:nvSpPr>
            <p:spPr>
              <a:xfrm>
                <a:off x="400012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7" name="Freeform: Shape 3546">
                <a:extLst>
                  <a:ext uri="{FF2B5EF4-FFF2-40B4-BE49-F238E27FC236}">
                    <a16:creationId xmlns:a16="http://schemas.microsoft.com/office/drawing/2014/main" id="{E659F703-DA1A-240B-41E4-12759CE34F6C}"/>
                  </a:ext>
                </a:extLst>
              </p:cNvPr>
              <p:cNvSpPr/>
              <p:nvPr/>
            </p:nvSpPr>
            <p:spPr>
              <a:xfrm>
                <a:off x="41161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8" name="Freeform: Shape 3547">
                <a:extLst>
                  <a:ext uri="{FF2B5EF4-FFF2-40B4-BE49-F238E27FC236}">
                    <a16:creationId xmlns:a16="http://schemas.microsoft.com/office/drawing/2014/main" id="{B03BC859-EA46-0539-CBAC-B6484CF52A6A}"/>
                  </a:ext>
                </a:extLst>
              </p:cNvPr>
              <p:cNvSpPr/>
              <p:nvPr/>
            </p:nvSpPr>
            <p:spPr>
              <a:xfrm>
                <a:off x="42321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9" name="Freeform: Shape 3548">
                <a:extLst>
                  <a:ext uri="{FF2B5EF4-FFF2-40B4-BE49-F238E27FC236}">
                    <a16:creationId xmlns:a16="http://schemas.microsoft.com/office/drawing/2014/main" id="{AEFD6CA4-8D01-12B2-E1AE-05D72B846F10}"/>
                  </a:ext>
                </a:extLst>
              </p:cNvPr>
              <p:cNvSpPr/>
              <p:nvPr/>
            </p:nvSpPr>
            <p:spPr>
              <a:xfrm>
                <a:off x="43482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0" name="Freeform: Shape 3549">
                <a:extLst>
                  <a:ext uri="{FF2B5EF4-FFF2-40B4-BE49-F238E27FC236}">
                    <a16:creationId xmlns:a16="http://schemas.microsoft.com/office/drawing/2014/main" id="{657BFE71-C890-C155-7B65-2A19B90F0410}"/>
                  </a:ext>
                </a:extLst>
              </p:cNvPr>
              <p:cNvSpPr/>
              <p:nvPr/>
            </p:nvSpPr>
            <p:spPr>
              <a:xfrm>
                <a:off x="446424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1" name="Freeform: Shape 3550">
                <a:extLst>
                  <a:ext uri="{FF2B5EF4-FFF2-40B4-BE49-F238E27FC236}">
                    <a16:creationId xmlns:a16="http://schemas.microsoft.com/office/drawing/2014/main" id="{9054F767-24DD-126C-0C5E-BAF171DC41E9}"/>
                  </a:ext>
                </a:extLst>
              </p:cNvPr>
              <p:cNvSpPr/>
              <p:nvPr/>
            </p:nvSpPr>
            <p:spPr>
              <a:xfrm>
                <a:off x="458027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2" name="Freeform: Shape 3551">
                <a:extLst>
                  <a:ext uri="{FF2B5EF4-FFF2-40B4-BE49-F238E27FC236}">
                    <a16:creationId xmlns:a16="http://schemas.microsoft.com/office/drawing/2014/main" id="{AD37D96B-9670-0AC3-4707-081DE21E5019}"/>
                  </a:ext>
                </a:extLst>
              </p:cNvPr>
              <p:cNvSpPr/>
              <p:nvPr/>
            </p:nvSpPr>
            <p:spPr>
              <a:xfrm>
                <a:off x="5511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3" name="Freeform: Shape 3552">
                <a:extLst>
                  <a:ext uri="{FF2B5EF4-FFF2-40B4-BE49-F238E27FC236}">
                    <a16:creationId xmlns:a16="http://schemas.microsoft.com/office/drawing/2014/main" id="{C618FC6E-AD9F-9302-7B91-9BE27BEEBDF9}"/>
                  </a:ext>
                </a:extLst>
              </p:cNvPr>
              <p:cNvSpPr/>
              <p:nvPr/>
            </p:nvSpPr>
            <p:spPr>
              <a:xfrm>
                <a:off x="17115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4" name="Freeform: Shape 3553">
                <a:extLst>
                  <a:ext uri="{FF2B5EF4-FFF2-40B4-BE49-F238E27FC236}">
                    <a16:creationId xmlns:a16="http://schemas.microsoft.com/office/drawing/2014/main" id="{9223EF28-963A-4189-A1A0-B6D0CAC01F99}"/>
                  </a:ext>
                </a:extLst>
              </p:cNvPr>
              <p:cNvSpPr/>
              <p:nvPr/>
            </p:nvSpPr>
            <p:spPr>
              <a:xfrm>
                <a:off x="2871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5" name="Freeform: Shape 3554">
                <a:extLst>
                  <a:ext uri="{FF2B5EF4-FFF2-40B4-BE49-F238E27FC236}">
                    <a16:creationId xmlns:a16="http://schemas.microsoft.com/office/drawing/2014/main" id="{F3312706-1C80-09D4-829C-323C847B5BE4}"/>
                  </a:ext>
                </a:extLst>
              </p:cNvPr>
              <p:cNvSpPr/>
              <p:nvPr/>
            </p:nvSpPr>
            <p:spPr>
              <a:xfrm>
                <a:off x="40320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6" name="Freeform: Shape 3555">
                <a:extLst>
                  <a:ext uri="{FF2B5EF4-FFF2-40B4-BE49-F238E27FC236}">
                    <a16:creationId xmlns:a16="http://schemas.microsoft.com/office/drawing/2014/main" id="{EF85FBB8-A5C9-8961-208A-B2FA88942FE9}"/>
                  </a:ext>
                </a:extLst>
              </p:cNvPr>
              <p:cNvSpPr/>
              <p:nvPr/>
            </p:nvSpPr>
            <p:spPr>
              <a:xfrm>
                <a:off x="51923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7" name="Freeform: Shape 3556">
                <a:extLst>
                  <a:ext uri="{FF2B5EF4-FFF2-40B4-BE49-F238E27FC236}">
                    <a16:creationId xmlns:a16="http://schemas.microsoft.com/office/drawing/2014/main" id="{42341363-4F1A-7D38-092B-BAFFF32CF23F}"/>
                  </a:ext>
                </a:extLst>
              </p:cNvPr>
              <p:cNvSpPr/>
              <p:nvPr/>
            </p:nvSpPr>
            <p:spPr>
              <a:xfrm>
                <a:off x="63526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8" name="Freeform: Shape 3557">
                <a:extLst>
                  <a:ext uri="{FF2B5EF4-FFF2-40B4-BE49-F238E27FC236}">
                    <a16:creationId xmlns:a16="http://schemas.microsoft.com/office/drawing/2014/main" id="{B54D74A3-6F4A-D981-ED8A-9804A7663AD5}"/>
                  </a:ext>
                </a:extLst>
              </p:cNvPr>
              <p:cNvSpPr/>
              <p:nvPr/>
            </p:nvSpPr>
            <p:spPr>
              <a:xfrm>
                <a:off x="7512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9" name="Freeform: Shape 3558">
                <a:extLst>
                  <a:ext uri="{FF2B5EF4-FFF2-40B4-BE49-F238E27FC236}">
                    <a16:creationId xmlns:a16="http://schemas.microsoft.com/office/drawing/2014/main" id="{1DA4969D-0249-1A0E-A69E-8FBE71A095E8}"/>
                  </a:ext>
                </a:extLst>
              </p:cNvPr>
              <p:cNvSpPr/>
              <p:nvPr/>
            </p:nvSpPr>
            <p:spPr>
              <a:xfrm>
                <a:off x="8673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0" name="Freeform: Shape 3559">
                <a:extLst>
                  <a:ext uri="{FF2B5EF4-FFF2-40B4-BE49-F238E27FC236}">
                    <a16:creationId xmlns:a16="http://schemas.microsoft.com/office/drawing/2014/main" id="{8541827F-9A64-F8C0-9979-BE524D5F9A43}"/>
                  </a:ext>
                </a:extLst>
              </p:cNvPr>
              <p:cNvSpPr/>
              <p:nvPr/>
            </p:nvSpPr>
            <p:spPr>
              <a:xfrm>
                <a:off x="98334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1" name="Freeform: Shape 3560">
                <a:extLst>
                  <a:ext uri="{FF2B5EF4-FFF2-40B4-BE49-F238E27FC236}">
                    <a16:creationId xmlns:a16="http://schemas.microsoft.com/office/drawing/2014/main" id="{797DD098-C6FB-E63B-EDB2-6FCD5267E42C}"/>
                  </a:ext>
                </a:extLst>
              </p:cNvPr>
              <p:cNvSpPr/>
              <p:nvPr/>
            </p:nvSpPr>
            <p:spPr>
              <a:xfrm>
                <a:off x="10993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2" name="Freeform: Shape 3561">
                <a:extLst>
                  <a:ext uri="{FF2B5EF4-FFF2-40B4-BE49-F238E27FC236}">
                    <a16:creationId xmlns:a16="http://schemas.microsoft.com/office/drawing/2014/main" id="{A9656032-3270-0C67-E48D-A50583087272}"/>
                  </a:ext>
                </a:extLst>
              </p:cNvPr>
              <p:cNvSpPr/>
              <p:nvPr/>
            </p:nvSpPr>
            <p:spPr>
              <a:xfrm>
                <a:off x="121541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3" name="Freeform: Shape 3562">
                <a:extLst>
                  <a:ext uri="{FF2B5EF4-FFF2-40B4-BE49-F238E27FC236}">
                    <a16:creationId xmlns:a16="http://schemas.microsoft.com/office/drawing/2014/main" id="{DF632BC0-D4A2-7459-E1E7-9ADBE25BAD44}"/>
                  </a:ext>
                </a:extLst>
              </p:cNvPr>
              <p:cNvSpPr/>
              <p:nvPr/>
            </p:nvSpPr>
            <p:spPr>
              <a:xfrm>
                <a:off x="13314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4" name="Freeform: Shape 3563">
                <a:extLst>
                  <a:ext uri="{FF2B5EF4-FFF2-40B4-BE49-F238E27FC236}">
                    <a16:creationId xmlns:a16="http://schemas.microsoft.com/office/drawing/2014/main" id="{62542AED-C8BA-53ED-B798-708DB175C60A}"/>
                  </a:ext>
                </a:extLst>
              </p:cNvPr>
              <p:cNvSpPr/>
              <p:nvPr/>
            </p:nvSpPr>
            <p:spPr>
              <a:xfrm>
                <a:off x="144748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5" name="Freeform: Shape 3564">
                <a:extLst>
                  <a:ext uri="{FF2B5EF4-FFF2-40B4-BE49-F238E27FC236}">
                    <a16:creationId xmlns:a16="http://schemas.microsoft.com/office/drawing/2014/main" id="{F5C6D304-C648-9C53-35A0-22A1353CDA09}"/>
                  </a:ext>
                </a:extLst>
              </p:cNvPr>
              <p:cNvSpPr/>
              <p:nvPr/>
            </p:nvSpPr>
            <p:spPr>
              <a:xfrm>
                <a:off x="15634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6" name="Freeform: Shape 3565">
                <a:extLst>
                  <a:ext uri="{FF2B5EF4-FFF2-40B4-BE49-F238E27FC236}">
                    <a16:creationId xmlns:a16="http://schemas.microsoft.com/office/drawing/2014/main" id="{E2268646-FF75-AACF-6BA9-183E185FAFE7}"/>
                  </a:ext>
                </a:extLst>
              </p:cNvPr>
              <p:cNvSpPr/>
              <p:nvPr/>
            </p:nvSpPr>
            <p:spPr>
              <a:xfrm>
                <a:off x="16795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7" name="Freeform: Shape 3566">
                <a:extLst>
                  <a:ext uri="{FF2B5EF4-FFF2-40B4-BE49-F238E27FC236}">
                    <a16:creationId xmlns:a16="http://schemas.microsoft.com/office/drawing/2014/main" id="{41278EF4-5787-1466-5956-A2B53AA9AA62}"/>
                  </a:ext>
                </a:extLst>
              </p:cNvPr>
              <p:cNvSpPr/>
              <p:nvPr/>
            </p:nvSpPr>
            <p:spPr>
              <a:xfrm>
                <a:off x="17955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8" name="Freeform: Shape 3567">
                <a:extLst>
                  <a:ext uri="{FF2B5EF4-FFF2-40B4-BE49-F238E27FC236}">
                    <a16:creationId xmlns:a16="http://schemas.microsoft.com/office/drawing/2014/main" id="{BBB32CE5-A131-655A-765E-D1229B863667}"/>
                  </a:ext>
                </a:extLst>
              </p:cNvPr>
              <p:cNvSpPr/>
              <p:nvPr/>
            </p:nvSpPr>
            <p:spPr>
              <a:xfrm>
                <a:off x="191159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9" name="Freeform: Shape 3568">
                <a:extLst>
                  <a:ext uri="{FF2B5EF4-FFF2-40B4-BE49-F238E27FC236}">
                    <a16:creationId xmlns:a16="http://schemas.microsoft.com/office/drawing/2014/main" id="{DDAF3F50-2453-A228-5500-48FB85F2516F}"/>
                  </a:ext>
                </a:extLst>
              </p:cNvPr>
              <p:cNvSpPr/>
              <p:nvPr/>
            </p:nvSpPr>
            <p:spPr>
              <a:xfrm>
                <a:off x="20276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0" name="Freeform: Shape 3569">
                <a:extLst>
                  <a:ext uri="{FF2B5EF4-FFF2-40B4-BE49-F238E27FC236}">
                    <a16:creationId xmlns:a16="http://schemas.microsoft.com/office/drawing/2014/main" id="{4311DC28-38DE-6ED0-872E-D28608DC5839}"/>
                  </a:ext>
                </a:extLst>
              </p:cNvPr>
              <p:cNvSpPr/>
              <p:nvPr/>
            </p:nvSpPr>
            <p:spPr>
              <a:xfrm>
                <a:off x="21436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1" name="Freeform: Shape 3570">
                <a:extLst>
                  <a:ext uri="{FF2B5EF4-FFF2-40B4-BE49-F238E27FC236}">
                    <a16:creationId xmlns:a16="http://schemas.microsoft.com/office/drawing/2014/main" id="{57DE29FA-2A3F-1298-5D3D-D81385FD6047}"/>
                  </a:ext>
                </a:extLst>
              </p:cNvPr>
              <p:cNvSpPr/>
              <p:nvPr/>
            </p:nvSpPr>
            <p:spPr>
              <a:xfrm>
                <a:off x="225968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2" name="Freeform: Shape 3571">
                <a:extLst>
                  <a:ext uri="{FF2B5EF4-FFF2-40B4-BE49-F238E27FC236}">
                    <a16:creationId xmlns:a16="http://schemas.microsoft.com/office/drawing/2014/main" id="{428DC642-EF4C-1BEA-B1F0-8A605D86332E}"/>
                  </a:ext>
                </a:extLst>
              </p:cNvPr>
              <p:cNvSpPr/>
              <p:nvPr/>
            </p:nvSpPr>
            <p:spPr>
              <a:xfrm>
                <a:off x="237571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3" name="Freeform: Shape 3572">
                <a:extLst>
                  <a:ext uri="{FF2B5EF4-FFF2-40B4-BE49-F238E27FC236}">
                    <a16:creationId xmlns:a16="http://schemas.microsoft.com/office/drawing/2014/main" id="{054C799F-4D60-5D8E-5A09-45D52D2CBA0D}"/>
                  </a:ext>
                </a:extLst>
              </p:cNvPr>
              <p:cNvSpPr/>
              <p:nvPr/>
            </p:nvSpPr>
            <p:spPr>
              <a:xfrm>
                <a:off x="24917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4" name="Freeform: Shape 3573">
                <a:extLst>
                  <a:ext uri="{FF2B5EF4-FFF2-40B4-BE49-F238E27FC236}">
                    <a16:creationId xmlns:a16="http://schemas.microsoft.com/office/drawing/2014/main" id="{D56EB060-6EF8-2775-2866-51CDD7A5CB8E}"/>
                  </a:ext>
                </a:extLst>
              </p:cNvPr>
              <p:cNvSpPr/>
              <p:nvPr/>
            </p:nvSpPr>
            <p:spPr>
              <a:xfrm>
                <a:off x="26077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5" name="Freeform: Shape 3574">
                <a:extLst>
                  <a:ext uri="{FF2B5EF4-FFF2-40B4-BE49-F238E27FC236}">
                    <a16:creationId xmlns:a16="http://schemas.microsoft.com/office/drawing/2014/main" id="{3FF4AFFC-C606-E2F5-3B5C-F332D896D2E6}"/>
                  </a:ext>
                </a:extLst>
              </p:cNvPr>
              <p:cNvSpPr/>
              <p:nvPr/>
            </p:nvSpPr>
            <p:spPr>
              <a:xfrm>
                <a:off x="272379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6" name="Freeform: Shape 3575">
                <a:extLst>
                  <a:ext uri="{FF2B5EF4-FFF2-40B4-BE49-F238E27FC236}">
                    <a16:creationId xmlns:a16="http://schemas.microsoft.com/office/drawing/2014/main" id="{908393A8-13A3-9468-48A5-AE6BD381DBC3}"/>
                  </a:ext>
                </a:extLst>
              </p:cNvPr>
              <p:cNvSpPr/>
              <p:nvPr/>
            </p:nvSpPr>
            <p:spPr>
              <a:xfrm>
                <a:off x="28398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7" name="Freeform: Shape 3576">
                <a:extLst>
                  <a:ext uri="{FF2B5EF4-FFF2-40B4-BE49-F238E27FC236}">
                    <a16:creationId xmlns:a16="http://schemas.microsoft.com/office/drawing/2014/main" id="{EBC86214-8C82-6E59-21DA-D142B9F6529D}"/>
                  </a:ext>
                </a:extLst>
              </p:cNvPr>
              <p:cNvSpPr/>
              <p:nvPr/>
            </p:nvSpPr>
            <p:spPr>
              <a:xfrm>
                <a:off x="29558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8" name="Freeform: Shape 3577">
                <a:extLst>
                  <a:ext uri="{FF2B5EF4-FFF2-40B4-BE49-F238E27FC236}">
                    <a16:creationId xmlns:a16="http://schemas.microsoft.com/office/drawing/2014/main" id="{9389F661-030E-BDB9-7595-B708E4C2EB37}"/>
                  </a:ext>
                </a:extLst>
              </p:cNvPr>
              <p:cNvSpPr/>
              <p:nvPr/>
            </p:nvSpPr>
            <p:spPr>
              <a:xfrm>
                <a:off x="307189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9" name="Freeform: Shape 3578">
                <a:extLst>
                  <a:ext uri="{FF2B5EF4-FFF2-40B4-BE49-F238E27FC236}">
                    <a16:creationId xmlns:a16="http://schemas.microsoft.com/office/drawing/2014/main" id="{C8B86587-7BE4-B831-4CED-31E76280DDBC}"/>
                  </a:ext>
                </a:extLst>
              </p:cNvPr>
              <p:cNvSpPr/>
              <p:nvPr/>
            </p:nvSpPr>
            <p:spPr>
              <a:xfrm>
                <a:off x="318791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0" name="Freeform: Shape 3579">
                <a:extLst>
                  <a:ext uri="{FF2B5EF4-FFF2-40B4-BE49-F238E27FC236}">
                    <a16:creationId xmlns:a16="http://schemas.microsoft.com/office/drawing/2014/main" id="{AD9FC1E3-0581-ED48-F9DB-9178C1C19188}"/>
                  </a:ext>
                </a:extLst>
              </p:cNvPr>
              <p:cNvSpPr/>
              <p:nvPr/>
            </p:nvSpPr>
            <p:spPr>
              <a:xfrm>
                <a:off x="33039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1" name="Freeform: Shape 3580">
                <a:extLst>
                  <a:ext uri="{FF2B5EF4-FFF2-40B4-BE49-F238E27FC236}">
                    <a16:creationId xmlns:a16="http://schemas.microsoft.com/office/drawing/2014/main" id="{ACC48663-1387-D0E1-DAAC-860149B72290}"/>
                  </a:ext>
                </a:extLst>
              </p:cNvPr>
              <p:cNvSpPr/>
              <p:nvPr/>
            </p:nvSpPr>
            <p:spPr>
              <a:xfrm>
                <a:off x="341997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2" name="Freeform: Shape 3581">
                <a:extLst>
                  <a:ext uri="{FF2B5EF4-FFF2-40B4-BE49-F238E27FC236}">
                    <a16:creationId xmlns:a16="http://schemas.microsoft.com/office/drawing/2014/main" id="{6AD20A71-63DB-BC3C-4977-FBE37C439033}"/>
                  </a:ext>
                </a:extLst>
              </p:cNvPr>
              <p:cNvSpPr/>
              <p:nvPr/>
            </p:nvSpPr>
            <p:spPr>
              <a:xfrm>
                <a:off x="35360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3" name="Freeform: Shape 3582">
                <a:extLst>
                  <a:ext uri="{FF2B5EF4-FFF2-40B4-BE49-F238E27FC236}">
                    <a16:creationId xmlns:a16="http://schemas.microsoft.com/office/drawing/2014/main" id="{8D400D67-53B6-DD9E-11E5-883D67EDA310}"/>
                  </a:ext>
                </a:extLst>
              </p:cNvPr>
              <p:cNvSpPr/>
              <p:nvPr/>
            </p:nvSpPr>
            <p:spPr>
              <a:xfrm>
                <a:off x="36520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4" name="Freeform: Shape 3583">
                <a:extLst>
                  <a:ext uri="{FF2B5EF4-FFF2-40B4-BE49-F238E27FC236}">
                    <a16:creationId xmlns:a16="http://schemas.microsoft.com/office/drawing/2014/main" id="{C0837571-B60A-6CAC-B826-6A7780457422}"/>
                  </a:ext>
                </a:extLst>
              </p:cNvPr>
              <p:cNvSpPr/>
              <p:nvPr/>
            </p:nvSpPr>
            <p:spPr>
              <a:xfrm>
                <a:off x="37680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5" name="Freeform: Shape 3584">
                <a:extLst>
                  <a:ext uri="{FF2B5EF4-FFF2-40B4-BE49-F238E27FC236}">
                    <a16:creationId xmlns:a16="http://schemas.microsoft.com/office/drawing/2014/main" id="{23DC0219-CB67-ED40-ECB9-967AA8DA793E}"/>
                  </a:ext>
                </a:extLst>
              </p:cNvPr>
              <p:cNvSpPr/>
              <p:nvPr/>
            </p:nvSpPr>
            <p:spPr>
              <a:xfrm>
                <a:off x="38840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6" name="Freeform: Shape 3585">
                <a:extLst>
                  <a:ext uri="{FF2B5EF4-FFF2-40B4-BE49-F238E27FC236}">
                    <a16:creationId xmlns:a16="http://schemas.microsoft.com/office/drawing/2014/main" id="{FF4F91C2-D77A-4683-D20C-1F1F7129AB5E}"/>
                  </a:ext>
                </a:extLst>
              </p:cNvPr>
              <p:cNvSpPr/>
              <p:nvPr/>
            </p:nvSpPr>
            <p:spPr>
              <a:xfrm>
                <a:off x="400012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7" name="Freeform: Shape 3586">
                <a:extLst>
                  <a:ext uri="{FF2B5EF4-FFF2-40B4-BE49-F238E27FC236}">
                    <a16:creationId xmlns:a16="http://schemas.microsoft.com/office/drawing/2014/main" id="{0F8CD38E-6587-8400-63F5-D0DF194D8891}"/>
                  </a:ext>
                </a:extLst>
              </p:cNvPr>
              <p:cNvSpPr/>
              <p:nvPr/>
            </p:nvSpPr>
            <p:spPr>
              <a:xfrm>
                <a:off x="41161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8" name="Freeform: Shape 3587">
                <a:extLst>
                  <a:ext uri="{FF2B5EF4-FFF2-40B4-BE49-F238E27FC236}">
                    <a16:creationId xmlns:a16="http://schemas.microsoft.com/office/drawing/2014/main" id="{10BE1989-253E-872C-DBF9-5860C5F563E7}"/>
                  </a:ext>
                </a:extLst>
              </p:cNvPr>
              <p:cNvSpPr/>
              <p:nvPr/>
            </p:nvSpPr>
            <p:spPr>
              <a:xfrm>
                <a:off x="42321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9" name="Freeform: Shape 3588">
                <a:extLst>
                  <a:ext uri="{FF2B5EF4-FFF2-40B4-BE49-F238E27FC236}">
                    <a16:creationId xmlns:a16="http://schemas.microsoft.com/office/drawing/2014/main" id="{DCBF86FC-CAAF-374D-3ABF-7864A8D2A5DA}"/>
                  </a:ext>
                </a:extLst>
              </p:cNvPr>
              <p:cNvSpPr/>
              <p:nvPr/>
            </p:nvSpPr>
            <p:spPr>
              <a:xfrm>
                <a:off x="43482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0" name="Freeform: Shape 3589">
                <a:extLst>
                  <a:ext uri="{FF2B5EF4-FFF2-40B4-BE49-F238E27FC236}">
                    <a16:creationId xmlns:a16="http://schemas.microsoft.com/office/drawing/2014/main" id="{FBA57999-448A-D249-AA62-1606384F2A19}"/>
                  </a:ext>
                </a:extLst>
              </p:cNvPr>
              <p:cNvSpPr/>
              <p:nvPr/>
            </p:nvSpPr>
            <p:spPr>
              <a:xfrm>
                <a:off x="446424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1" name="Freeform: Shape 3590">
                <a:extLst>
                  <a:ext uri="{FF2B5EF4-FFF2-40B4-BE49-F238E27FC236}">
                    <a16:creationId xmlns:a16="http://schemas.microsoft.com/office/drawing/2014/main" id="{79C1D77F-C550-3A70-068D-E7C9B04A1FD3}"/>
                  </a:ext>
                </a:extLst>
              </p:cNvPr>
              <p:cNvSpPr/>
              <p:nvPr/>
            </p:nvSpPr>
            <p:spPr>
              <a:xfrm>
                <a:off x="458027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2" name="Freeform: Shape 3591">
                <a:extLst>
                  <a:ext uri="{FF2B5EF4-FFF2-40B4-BE49-F238E27FC236}">
                    <a16:creationId xmlns:a16="http://schemas.microsoft.com/office/drawing/2014/main" id="{4337D403-869C-674A-334E-902FB7C66318}"/>
                  </a:ext>
                </a:extLst>
              </p:cNvPr>
              <p:cNvSpPr/>
              <p:nvPr/>
            </p:nvSpPr>
            <p:spPr>
              <a:xfrm>
                <a:off x="5511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3" name="Freeform: Shape 3592">
                <a:extLst>
                  <a:ext uri="{FF2B5EF4-FFF2-40B4-BE49-F238E27FC236}">
                    <a16:creationId xmlns:a16="http://schemas.microsoft.com/office/drawing/2014/main" id="{BFC408AF-6EBA-AD2F-EF6A-BA5905D1824E}"/>
                  </a:ext>
                </a:extLst>
              </p:cNvPr>
              <p:cNvSpPr/>
              <p:nvPr/>
            </p:nvSpPr>
            <p:spPr>
              <a:xfrm>
                <a:off x="17115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4" name="Freeform: Shape 3593">
                <a:extLst>
                  <a:ext uri="{FF2B5EF4-FFF2-40B4-BE49-F238E27FC236}">
                    <a16:creationId xmlns:a16="http://schemas.microsoft.com/office/drawing/2014/main" id="{361EAC79-6149-095E-FE72-B88CC95077CE}"/>
                  </a:ext>
                </a:extLst>
              </p:cNvPr>
              <p:cNvSpPr/>
              <p:nvPr/>
            </p:nvSpPr>
            <p:spPr>
              <a:xfrm>
                <a:off x="2871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5" name="Freeform: Shape 3594">
                <a:extLst>
                  <a:ext uri="{FF2B5EF4-FFF2-40B4-BE49-F238E27FC236}">
                    <a16:creationId xmlns:a16="http://schemas.microsoft.com/office/drawing/2014/main" id="{B36193D3-9D79-F3BF-1B6F-2C8C54ED4361}"/>
                  </a:ext>
                </a:extLst>
              </p:cNvPr>
              <p:cNvSpPr/>
              <p:nvPr/>
            </p:nvSpPr>
            <p:spPr>
              <a:xfrm>
                <a:off x="40320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6" name="Freeform: Shape 3595">
                <a:extLst>
                  <a:ext uri="{FF2B5EF4-FFF2-40B4-BE49-F238E27FC236}">
                    <a16:creationId xmlns:a16="http://schemas.microsoft.com/office/drawing/2014/main" id="{B91C73C9-A4DF-3556-2320-87B2AB655824}"/>
                  </a:ext>
                </a:extLst>
              </p:cNvPr>
              <p:cNvSpPr/>
              <p:nvPr/>
            </p:nvSpPr>
            <p:spPr>
              <a:xfrm>
                <a:off x="51923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7" name="Freeform: Shape 3596">
                <a:extLst>
                  <a:ext uri="{FF2B5EF4-FFF2-40B4-BE49-F238E27FC236}">
                    <a16:creationId xmlns:a16="http://schemas.microsoft.com/office/drawing/2014/main" id="{36EB8B2C-E65F-CE75-624E-A18EE8CF834F}"/>
                  </a:ext>
                </a:extLst>
              </p:cNvPr>
              <p:cNvSpPr/>
              <p:nvPr/>
            </p:nvSpPr>
            <p:spPr>
              <a:xfrm>
                <a:off x="63526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8" name="Freeform: Shape 3597">
                <a:extLst>
                  <a:ext uri="{FF2B5EF4-FFF2-40B4-BE49-F238E27FC236}">
                    <a16:creationId xmlns:a16="http://schemas.microsoft.com/office/drawing/2014/main" id="{C474236A-F7E5-322D-C693-106FF6C54FE3}"/>
                  </a:ext>
                </a:extLst>
              </p:cNvPr>
              <p:cNvSpPr/>
              <p:nvPr/>
            </p:nvSpPr>
            <p:spPr>
              <a:xfrm>
                <a:off x="7512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9" name="Freeform: Shape 3598">
                <a:extLst>
                  <a:ext uri="{FF2B5EF4-FFF2-40B4-BE49-F238E27FC236}">
                    <a16:creationId xmlns:a16="http://schemas.microsoft.com/office/drawing/2014/main" id="{28CE6528-F092-C761-953C-6977945B63EE}"/>
                  </a:ext>
                </a:extLst>
              </p:cNvPr>
              <p:cNvSpPr/>
              <p:nvPr/>
            </p:nvSpPr>
            <p:spPr>
              <a:xfrm>
                <a:off x="8673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0" name="Freeform: Shape 3599">
                <a:extLst>
                  <a:ext uri="{FF2B5EF4-FFF2-40B4-BE49-F238E27FC236}">
                    <a16:creationId xmlns:a16="http://schemas.microsoft.com/office/drawing/2014/main" id="{177E5CDB-0A42-2AAF-051E-0996DD0C19EB}"/>
                  </a:ext>
                </a:extLst>
              </p:cNvPr>
              <p:cNvSpPr/>
              <p:nvPr/>
            </p:nvSpPr>
            <p:spPr>
              <a:xfrm>
                <a:off x="98334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1" name="Freeform: Shape 3600">
                <a:extLst>
                  <a:ext uri="{FF2B5EF4-FFF2-40B4-BE49-F238E27FC236}">
                    <a16:creationId xmlns:a16="http://schemas.microsoft.com/office/drawing/2014/main" id="{8433EE50-771C-B192-2EB8-02628D698021}"/>
                  </a:ext>
                </a:extLst>
              </p:cNvPr>
              <p:cNvSpPr/>
              <p:nvPr/>
            </p:nvSpPr>
            <p:spPr>
              <a:xfrm>
                <a:off x="10993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2" name="Freeform: Shape 3601">
                <a:extLst>
                  <a:ext uri="{FF2B5EF4-FFF2-40B4-BE49-F238E27FC236}">
                    <a16:creationId xmlns:a16="http://schemas.microsoft.com/office/drawing/2014/main" id="{013297A1-DB1B-0559-EF8C-8ED0343701F4}"/>
                  </a:ext>
                </a:extLst>
              </p:cNvPr>
              <p:cNvSpPr/>
              <p:nvPr/>
            </p:nvSpPr>
            <p:spPr>
              <a:xfrm>
                <a:off x="121541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3" name="Freeform: Shape 3602">
                <a:extLst>
                  <a:ext uri="{FF2B5EF4-FFF2-40B4-BE49-F238E27FC236}">
                    <a16:creationId xmlns:a16="http://schemas.microsoft.com/office/drawing/2014/main" id="{7F06DCB6-B20C-931E-ED7D-CC0F3E435D5B}"/>
                  </a:ext>
                </a:extLst>
              </p:cNvPr>
              <p:cNvSpPr/>
              <p:nvPr/>
            </p:nvSpPr>
            <p:spPr>
              <a:xfrm>
                <a:off x="13314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4" name="Freeform: Shape 3603">
                <a:extLst>
                  <a:ext uri="{FF2B5EF4-FFF2-40B4-BE49-F238E27FC236}">
                    <a16:creationId xmlns:a16="http://schemas.microsoft.com/office/drawing/2014/main" id="{7ACEBF57-13F7-8703-C63B-EFBD7D9A9832}"/>
                  </a:ext>
                </a:extLst>
              </p:cNvPr>
              <p:cNvSpPr/>
              <p:nvPr/>
            </p:nvSpPr>
            <p:spPr>
              <a:xfrm>
                <a:off x="144748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5" name="Freeform: Shape 3604">
                <a:extLst>
                  <a:ext uri="{FF2B5EF4-FFF2-40B4-BE49-F238E27FC236}">
                    <a16:creationId xmlns:a16="http://schemas.microsoft.com/office/drawing/2014/main" id="{36EC03EE-3764-4A90-B730-A6DCA33DD3C5}"/>
                  </a:ext>
                </a:extLst>
              </p:cNvPr>
              <p:cNvSpPr/>
              <p:nvPr/>
            </p:nvSpPr>
            <p:spPr>
              <a:xfrm>
                <a:off x="15634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6" name="Freeform: Shape 3605">
                <a:extLst>
                  <a:ext uri="{FF2B5EF4-FFF2-40B4-BE49-F238E27FC236}">
                    <a16:creationId xmlns:a16="http://schemas.microsoft.com/office/drawing/2014/main" id="{B610E250-3DC0-6910-DD5C-A13D1C97B493}"/>
                  </a:ext>
                </a:extLst>
              </p:cNvPr>
              <p:cNvSpPr/>
              <p:nvPr/>
            </p:nvSpPr>
            <p:spPr>
              <a:xfrm>
                <a:off x="16795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7" name="Freeform: Shape 3606">
                <a:extLst>
                  <a:ext uri="{FF2B5EF4-FFF2-40B4-BE49-F238E27FC236}">
                    <a16:creationId xmlns:a16="http://schemas.microsoft.com/office/drawing/2014/main" id="{040CEB60-8AAB-10F1-1459-8AAE234D1246}"/>
                  </a:ext>
                </a:extLst>
              </p:cNvPr>
              <p:cNvSpPr/>
              <p:nvPr/>
            </p:nvSpPr>
            <p:spPr>
              <a:xfrm>
                <a:off x="17955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8" name="Freeform: Shape 3607">
                <a:extLst>
                  <a:ext uri="{FF2B5EF4-FFF2-40B4-BE49-F238E27FC236}">
                    <a16:creationId xmlns:a16="http://schemas.microsoft.com/office/drawing/2014/main" id="{214E30F5-12C5-201A-A938-322E29558668}"/>
                  </a:ext>
                </a:extLst>
              </p:cNvPr>
              <p:cNvSpPr/>
              <p:nvPr/>
            </p:nvSpPr>
            <p:spPr>
              <a:xfrm>
                <a:off x="191159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9" name="Freeform: Shape 3608">
                <a:extLst>
                  <a:ext uri="{FF2B5EF4-FFF2-40B4-BE49-F238E27FC236}">
                    <a16:creationId xmlns:a16="http://schemas.microsoft.com/office/drawing/2014/main" id="{FB6DE60D-981A-4BDE-4C9C-1B1D4461E515}"/>
                  </a:ext>
                </a:extLst>
              </p:cNvPr>
              <p:cNvSpPr/>
              <p:nvPr/>
            </p:nvSpPr>
            <p:spPr>
              <a:xfrm>
                <a:off x="20276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0" name="Freeform: Shape 3609">
                <a:extLst>
                  <a:ext uri="{FF2B5EF4-FFF2-40B4-BE49-F238E27FC236}">
                    <a16:creationId xmlns:a16="http://schemas.microsoft.com/office/drawing/2014/main" id="{59C68408-1316-67C4-58FF-C6E50A501079}"/>
                  </a:ext>
                </a:extLst>
              </p:cNvPr>
              <p:cNvSpPr/>
              <p:nvPr/>
            </p:nvSpPr>
            <p:spPr>
              <a:xfrm>
                <a:off x="21436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1" name="Freeform: Shape 3610">
                <a:extLst>
                  <a:ext uri="{FF2B5EF4-FFF2-40B4-BE49-F238E27FC236}">
                    <a16:creationId xmlns:a16="http://schemas.microsoft.com/office/drawing/2014/main" id="{C8878E88-633C-9E22-25C3-2DC3A8FA306D}"/>
                  </a:ext>
                </a:extLst>
              </p:cNvPr>
              <p:cNvSpPr/>
              <p:nvPr/>
            </p:nvSpPr>
            <p:spPr>
              <a:xfrm>
                <a:off x="225968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2" name="Freeform: Shape 3611">
                <a:extLst>
                  <a:ext uri="{FF2B5EF4-FFF2-40B4-BE49-F238E27FC236}">
                    <a16:creationId xmlns:a16="http://schemas.microsoft.com/office/drawing/2014/main" id="{749502B7-8D20-6787-FDEA-AD2B2AB3ED20}"/>
                  </a:ext>
                </a:extLst>
              </p:cNvPr>
              <p:cNvSpPr/>
              <p:nvPr/>
            </p:nvSpPr>
            <p:spPr>
              <a:xfrm>
                <a:off x="237571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3" name="Freeform: Shape 3612">
                <a:extLst>
                  <a:ext uri="{FF2B5EF4-FFF2-40B4-BE49-F238E27FC236}">
                    <a16:creationId xmlns:a16="http://schemas.microsoft.com/office/drawing/2014/main" id="{FE7CD4A0-F252-EEB5-409F-AFE8776A0843}"/>
                  </a:ext>
                </a:extLst>
              </p:cNvPr>
              <p:cNvSpPr/>
              <p:nvPr/>
            </p:nvSpPr>
            <p:spPr>
              <a:xfrm>
                <a:off x="24917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4" name="Freeform: Shape 3613">
                <a:extLst>
                  <a:ext uri="{FF2B5EF4-FFF2-40B4-BE49-F238E27FC236}">
                    <a16:creationId xmlns:a16="http://schemas.microsoft.com/office/drawing/2014/main" id="{DCDF140C-E534-7638-02EC-2786D7BCBBC9}"/>
                  </a:ext>
                </a:extLst>
              </p:cNvPr>
              <p:cNvSpPr/>
              <p:nvPr/>
            </p:nvSpPr>
            <p:spPr>
              <a:xfrm>
                <a:off x="26077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5" name="Freeform: Shape 3614">
                <a:extLst>
                  <a:ext uri="{FF2B5EF4-FFF2-40B4-BE49-F238E27FC236}">
                    <a16:creationId xmlns:a16="http://schemas.microsoft.com/office/drawing/2014/main" id="{C6B4DDDD-4A8F-F71B-EBED-D127F9B35E91}"/>
                  </a:ext>
                </a:extLst>
              </p:cNvPr>
              <p:cNvSpPr/>
              <p:nvPr/>
            </p:nvSpPr>
            <p:spPr>
              <a:xfrm>
                <a:off x="272379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6" name="Freeform: Shape 3615">
                <a:extLst>
                  <a:ext uri="{FF2B5EF4-FFF2-40B4-BE49-F238E27FC236}">
                    <a16:creationId xmlns:a16="http://schemas.microsoft.com/office/drawing/2014/main" id="{DEDBB274-07A0-3049-CCAF-B4D2FC9785DB}"/>
                  </a:ext>
                </a:extLst>
              </p:cNvPr>
              <p:cNvSpPr/>
              <p:nvPr/>
            </p:nvSpPr>
            <p:spPr>
              <a:xfrm>
                <a:off x="28398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7" name="Freeform: Shape 3616">
                <a:extLst>
                  <a:ext uri="{FF2B5EF4-FFF2-40B4-BE49-F238E27FC236}">
                    <a16:creationId xmlns:a16="http://schemas.microsoft.com/office/drawing/2014/main" id="{3406DDF2-BA73-BD75-6758-438462CAECDC}"/>
                  </a:ext>
                </a:extLst>
              </p:cNvPr>
              <p:cNvSpPr/>
              <p:nvPr/>
            </p:nvSpPr>
            <p:spPr>
              <a:xfrm>
                <a:off x="29558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8" name="Freeform: Shape 3617">
                <a:extLst>
                  <a:ext uri="{FF2B5EF4-FFF2-40B4-BE49-F238E27FC236}">
                    <a16:creationId xmlns:a16="http://schemas.microsoft.com/office/drawing/2014/main" id="{ED02B0B4-8349-D0C9-C3E4-E109348041E1}"/>
                  </a:ext>
                </a:extLst>
              </p:cNvPr>
              <p:cNvSpPr/>
              <p:nvPr/>
            </p:nvSpPr>
            <p:spPr>
              <a:xfrm>
                <a:off x="307189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9" name="Freeform: Shape 3618">
                <a:extLst>
                  <a:ext uri="{FF2B5EF4-FFF2-40B4-BE49-F238E27FC236}">
                    <a16:creationId xmlns:a16="http://schemas.microsoft.com/office/drawing/2014/main" id="{F4F2EDA5-CF0C-F4EB-1F4E-DF6B75951044}"/>
                  </a:ext>
                </a:extLst>
              </p:cNvPr>
              <p:cNvSpPr/>
              <p:nvPr/>
            </p:nvSpPr>
            <p:spPr>
              <a:xfrm>
                <a:off x="318791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0" name="Freeform: Shape 3619">
                <a:extLst>
                  <a:ext uri="{FF2B5EF4-FFF2-40B4-BE49-F238E27FC236}">
                    <a16:creationId xmlns:a16="http://schemas.microsoft.com/office/drawing/2014/main" id="{3ACEFBDA-9053-1F2B-8E6F-1B239AE483A2}"/>
                  </a:ext>
                </a:extLst>
              </p:cNvPr>
              <p:cNvSpPr/>
              <p:nvPr/>
            </p:nvSpPr>
            <p:spPr>
              <a:xfrm>
                <a:off x="33039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1" name="Freeform: Shape 3620">
                <a:extLst>
                  <a:ext uri="{FF2B5EF4-FFF2-40B4-BE49-F238E27FC236}">
                    <a16:creationId xmlns:a16="http://schemas.microsoft.com/office/drawing/2014/main" id="{CBB5D3BA-E6B9-1998-3F7E-F8612EC10170}"/>
                  </a:ext>
                </a:extLst>
              </p:cNvPr>
              <p:cNvSpPr/>
              <p:nvPr/>
            </p:nvSpPr>
            <p:spPr>
              <a:xfrm>
                <a:off x="341997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2" name="Freeform: Shape 3621">
                <a:extLst>
                  <a:ext uri="{FF2B5EF4-FFF2-40B4-BE49-F238E27FC236}">
                    <a16:creationId xmlns:a16="http://schemas.microsoft.com/office/drawing/2014/main" id="{A6BF3436-6B3E-B23F-3834-4B166D817354}"/>
                  </a:ext>
                </a:extLst>
              </p:cNvPr>
              <p:cNvSpPr/>
              <p:nvPr/>
            </p:nvSpPr>
            <p:spPr>
              <a:xfrm>
                <a:off x="35360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3" name="Freeform: Shape 3622">
                <a:extLst>
                  <a:ext uri="{FF2B5EF4-FFF2-40B4-BE49-F238E27FC236}">
                    <a16:creationId xmlns:a16="http://schemas.microsoft.com/office/drawing/2014/main" id="{B0A36243-A5B4-1E22-F3F4-8F693E5BACB7}"/>
                  </a:ext>
                </a:extLst>
              </p:cNvPr>
              <p:cNvSpPr/>
              <p:nvPr/>
            </p:nvSpPr>
            <p:spPr>
              <a:xfrm>
                <a:off x="36520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4" name="Freeform: Shape 3623">
                <a:extLst>
                  <a:ext uri="{FF2B5EF4-FFF2-40B4-BE49-F238E27FC236}">
                    <a16:creationId xmlns:a16="http://schemas.microsoft.com/office/drawing/2014/main" id="{307D4031-EAA9-A49F-8A8A-F6E9A6517FE8}"/>
                  </a:ext>
                </a:extLst>
              </p:cNvPr>
              <p:cNvSpPr/>
              <p:nvPr/>
            </p:nvSpPr>
            <p:spPr>
              <a:xfrm>
                <a:off x="37680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5" name="Freeform: Shape 3624">
                <a:extLst>
                  <a:ext uri="{FF2B5EF4-FFF2-40B4-BE49-F238E27FC236}">
                    <a16:creationId xmlns:a16="http://schemas.microsoft.com/office/drawing/2014/main" id="{601D0541-443F-1A00-0117-DE91E2D77BDB}"/>
                  </a:ext>
                </a:extLst>
              </p:cNvPr>
              <p:cNvSpPr/>
              <p:nvPr/>
            </p:nvSpPr>
            <p:spPr>
              <a:xfrm>
                <a:off x="38840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6" name="Freeform: Shape 3625">
                <a:extLst>
                  <a:ext uri="{FF2B5EF4-FFF2-40B4-BE49-F238E27FC236}">
                    <a16:creationId xmlns:a16="http://schemas.microsoft.com/office/drawing/2014/main" id="{54A725A4-E71A-9732-FC0F-E0E89686D12D}"/>
                  </a:ext>
                </a:extLst>
              </p:cNvPr>
              <p:cNvSpPr/>
              <p:nvPr/>
            </p:nvSpPr>
            <p:spPr>
              <a:xfrm>
                <a:off x="400012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7" name="Freeform: Shape 3626">
                <a:extLst>
                  <a:ext uri="{FF2B5EF4-FFF2-40B4-BE49-F238E27FC236}">
                    <a16:creationId xmlns:a16="http://schemas.microsoft.com/office/drawing/2014/main" id="{0644DBDA-F936-55F2-6B5C-BE7E776D8DFC}"/>
                  </a:ext>
                </a:extLst>
              </p:cNvPr>
              <p:cNvSpPr/>
              <p:nvPr/>
            </p:nvSpPr>
            <p:spPr>
              <a:xfrm>
                <a:off x="41161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8" name="Freeform: Shape 3627">
                <a:extLst>
                  <a:ext uri="{FF2B5EF4-FFF2-40B4-BE49-F238E27FC236}">
                    <a16:creationId xmlns:a16="http://schemas.microsoft.com/office/drawing/2014/main" id="{AFD13DF7-A759-E2EA-BF49-7288CF6D8051}"/>
                  </a:ext>
                </a:extLst>
              </p:cNvPr>
              <p:cNvSpPr/>
              <p:nvPr/>
            </p:nvSpPr>
            <p:spPr>
              <a:xfrm>
                <a:off x="42321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9" name="Freeform: Shape 3628">
                <a:extLst>
                  <a:ext uri="{FF2B5EF4-FFF2-40B4-BE49-F238E27FC236}">
                    <a16:creationId xmlns:a16="http://schemas.microsoft.com/office/drawing/2014/main" id="{4E352EF4-E860-2E54-788E-2E424671F2F0}"/>
                  </a:ext>
                </a:extLst>
              </p:cNvPr>
              <p:cNvSpPr/>
              <p:nvPr/>
            </p:nvSpPr>
            <p:spPr>
              <a:xfrm>
                <a:off x="43482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0" name="Freeform: Shape 3629">
                <a:extLst>
                  <a:ext uri="{FF2B5EF4-FFF2-40B4-BE49-F238E27FC236}">
                    <a16:creationId xmlns:a16="http://schemas.microsoft.com/office/drawing/2014/main" id="{BC079888-4772-D198-7237-EBAB37D2BF22}"/>
                  </a:ext>
                </a:extLst>
              </p:cNvPr>
              <p:cNvSpPr/>
              <p:nvPr/>
            </p:nvSpPr>
            <p:spPr>
              <a:xfrm>
                <a:off x="446424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1" name="Freeform: Shape 3630">
                <a:extLst>
                  <a:ext uri="{FF2B5EF4-FFF2-40B4-BE49-F238E27FC236}">
                    <a16:creationId xmlns:a16="http://schemas.microsoft.com/office/drawing/2014/main" id="{D7C4D646-245C-022B-D16A-1FE949C2AC22}"/>
                  </a:ext>
                </a:extLst>
              </p:cNvPr>
              <p:cNvSpPr/>
              <p:nvPr/>
            </p:nvSpPr>
            <p:spPr>
              <a:xfrm>
                <a:off x="458027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2" name="Freeform: Shape 3631">
                <a:extLst>
                  <a:ext uri="{FF2B5EF4-FFF2-40B4-BE49-F238E27FC236}">
                    <a16:creationId xmlns:a16="http://schemas.microsoft.com/office/drawing/2014/main" id="{F7A6D196-7F53-F873-7778-D4DD4BE2F89C}"/>
                  </a:ext>
                </a:extLst>
              </p:cNvPr>
              <p:cNvSpPr/>
              <p:nvPr/>
            </p:nvSpPr>
            <p:spPr>
              <a:xfrm>
                <a:off x="5511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3" name="Freeform: Shape 3632">
                <a:extLst>
                  <a:ext uri="{FF2B5EF4-FFF2-40B4-BE49-F238E27FC236}">
                    <a16:creationId xmlns:a16="http://schemas.microsoft.com/office/drawing/2014/main" id="{9DCBB823-F977-99A9-86E4-619F0BF1670E}"/>
                  </a:ext>
                </a:extLst>
              </p:cNvPr>
              <p:cNvSpPr/>
              <p:nvPr/>
            </p:nvSpPr>
            <p:spPr>
              <a:xfrm>
                <a:off x="17115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4" name="Freeform: Shape 3633">
                <a:extLst>
                  <a:ext uri="{FF2B5EF4-FFF2-40B4-BE49-F238E27FC236}">
                    <a16:creationId xmlns:a16="http://schemas.microsoft.com/office/drawing/2014/main" id="{9D71EC0E-78F5-3B99-9CF4-6C8B591FBBEA}"/>
                  </a:ext>
                </a:extLst>
              </p:cNvPr>
              <p:cNvSpPr/>
              <p:nvPr/>
            </p:nvSpPr>
            <p:spPr>
              <a:xfrm>
                <a:off x="2871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5" name="Freeform: Shape 3634">
                <a:extLst>
                  <a:ext uri="{FF2B5EF4-FFF2-40B4-BE49-F238E27FC236}">
                    <a16:creationId xmlns:a16="http://schemas.microsoft.com/office/drawing/2014/main" id="{AEEA72DE-C99C-E321-A891-3C2AC97AD329}"/>
                  </a:ext>
                </a:extLst>
              </p:cNvPr>
              <p:cNvSpPr/>
              <p:nvPr/>
            </p:nvSpPr>
            <p:spPr>
              <a:xfrm>
                <a:off x="40320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6" name="Freeform: Shape 3635">
                <a:extLst>
                  <a:ext uri="{FF2B5EF4-FFF2-40B4-BE49-F238E27FC236}">
                    <a16:creationId xmlns:a16="http://schemas.microsoft.com/office/drawing/2014/main" id="{F79028A5-FCB6-BBA1-987F-B1A1F330BD12}"/>
                  </a:ext>
                </a:extLst>
              </p:cNvPr>
              <p:cNvSpPr/>
              <p:nvPr/>
            </p:nvSpPr>
            <p:spPr>
              <a:xfrm>
                <a:off x="51923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7" name="Freeform: Shape 3636">
                <a:extLst>
                  <a:ext uri="{FF2B5EF4-FFF2-40B4-BE49-F238E27FC236}">
                    <a16:creationId xmlns:a16="http://schemas.microsoft.com/office/drawing/2014/main" id="{F5179C13-08EB-BA98-2630-09EC944607F4}"/>
                  </a:ext>
                </a:extLst>
              </p:cNvPr>
              <p:cNvSpPr/>
              <p:nvPr/>
            </p:nvSpPr>
            <p:spPr>
              <a:xfrm>
                <a:off x="63526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8" name="Freeform: Shape 3637">
                <a:extLst>
                  <a:ext uri="{FF2B5EF4-FFF2-40B4-BE49-F238E27FC236}">
                    <a16:creationId xmlns:a16="http://schemas.microsoft.com/office/drawing/2014/main" id="{41F64B6D-18E9-15BA-2C00-50B5DC0D3929}"/>
                  </a:ext>
                </a:extLst>
              </p:cNvPr>
              <p:cNvSpPr/>
              <p:nvPr/>
            </p:nvSpPr>
            <p:spPr>
              <a:xfrm>
                <a:off x="7512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9" name="Freeform: Shape 3638">
                <a:extLst>
                  <a:ext uri="{FF2B5EF4-FFF2-40B4-BE49-F238E27FC236}">
                    <a16:creationId xmlns:a16="http://schemas.microsoft.com/office/drawing/2014/main" id="{E8E16755-E399-CDED-73DE-FFFEA647691C}"/>
                  </a:ext>
                </a:extLst>
              </p:cNvPr>
              <p:cNvSpPr/>
              <p:nvPr/>
            </p:nvSpPr>
            <p:spPr>
              <a:xfrm>
                <a:off x="8673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0" name="Freeform: Shape 3639">
                <a:extLst>
                  <a:ext uri="{FF2B5EF4-FFF2-40B4-BE49-F238E27FC236}">
                    <a16:creationId xmlns:a16="http://schemas.microsoft.com/office/drawing/2014/main" id="{6601A4D9-E5B9-0AC8-D3A7-A93C14B1E05C}"/>
                  </a:ext>
                </a:extLst>
              </p:cNvPr>
              <p:cNvSpPr/>
              <p:nvPr/>
            </p:nvSpPr>
            <p:spPr>
              <a:xfrm>
                <a:off x="98334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1" name="Freeform: Shape 3640">
                <a:extLst>
                  <a:ext uri="{FF2B5EF4-FFF2-40B4-BE49-F238E27FC236}">
                    <a16:creationId xmlns:a16="http://schemas.microsoft.com/office/drawing/2014/main" id="{2BD7F59C-F357-B039-C7F6-7DEB49580833}"/>
                  </a:ext>
                </a:extLst>
              </p:cNvPr>
              <p:cNvSpPr/>
              <p:nvPr/>
            </p:nvSpPr>
            <p:spPr>
              <a:xfrm>
                <a:off x="10993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2" name="Freeform: Shape 3641">
                <a:extLst>
                  <a:ext uri="{FF2B5EF4-FFF2-40B4-BE49-F238E27FC236}">
                    <a16:creationId xmlns:a16="http://schemas.microsoft.com/office/drawing/2014/main" id="{112E0F37-7C48-E2F4-64E3-0E3EBF8879EB}"/>
                  </a:ext>
                </a:extLst>
              </p:cNvPr>
              <p:cNvSpPr/>
              <p:nvPr/>
            </p:nvSpPr>
            <p:spPr>
              <a:xfrm>
                <a:off x="121541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3" name="Freeform: Shape 3642">
                <a:extLst>
                  <a:ext uri="{FF2B5EF4-FFF2-40B4-BE49-F238E27FC236}">
                    <a16:creationId xmlns:a16="http://schemas.microsoft.com/office/drawing/2014/main" id="{ED9D7A21-8D9C-999D-17D3-16E66B1C98C6}"/>
                  </a:ext>
                </a:extLst>
              </p:cNvPr>
              <p:cNvSpPr/>
              <p:nvPr/>
            </p:nvSpPr>
            <p:spPr>
              <a:xfrm>
                <a:off x="13314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4" name="Freeform: Shape 3643">
                <a:extLst>
                  <a:ext uri="{FF2B5EF4-FFF2-40B4-BE49-F238E27FC236}">
                    <a16:creationId xmlns:a16="http://schemas.microsoft.com/office/drawing/2014/main" id="{AC238DE9-82FF-83E2-5C84-25B2DA5CB7AC}"/>
                  </a:ext>
                </a:extLst>
              </p:cNvPr>
              <p:cNvSpPr/>
              <p:nvPr/>
            </p:nvSpPr>
            <p:spPr>
              <a:xfrm>
                <a:off x="144748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5" name="Freeform: Shape 3644">
                <a:extLst>
                  <a:ext uri="{FF2B5EF4-FFF2-40B4-BE49-F238E27FC236}">
                    <a16:creationId xmlns:a16="http://schemas.microsoft.com/office/drawing/2014/main" id="{5B9D028E-B121-0B1A-FE76-6A136E135E1A}"/>
                  </a:ext>
                </a:extLst>
              </p:cNvPr>
              <p:cNvSpPr/>
              <p:nvPr/>
            </p:nvSpPr>
            <p:spPr>
              <a:xfrm>
                <a:off x="15634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6" name="Freeform: Shape 3645">
                <a:extLst>
                  <a:ext uri="{FF2B5EF4-FFF2-40B4-BE49-F238E27FC236}">
                    <a16:creationId xmlns:a16="http://schemas.microsoft.com/office/drawing/2014/main" id="{16144AEF-84D5-7B00-F45D-64F41F2C1B73}"/>
                  </a:ext>
                </a:extLst>
              </p:cNvPr>
              <p:cNvSpPr/>
              <p:nvPr/>
            </p:nvSpPr>
            <p:spPr>
              <a:xfrm>
                <a:off x="16795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7" name="Freeform: Shape 3646">
                <a:extLst>
                  <a:ext uri="{FF2B5EF4-FFF2-40B4-BE49-F238E27FC236}">
                    <a16:creationId xmlns:a16="http://schemas.microsoft.com/office/drawing/2014/main" id="{D141311B-809A-2050-3D33-E6C47D6ACA59}"/>
                  </a:ext>
                </a:extLst>
              </p:cNvPr>
              <p:cNvSpPr/>
              <p:nvPr/>
            </p:nvSpPr>
            <p:spPr>
              <a:xfrm>
                <a:off x="17955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8" name="Freeform: Shape 3647">
                <a:extLst>
                  <a:ext uri="{FF2B5EF4-FFF2-40B4-BE49-F238E27FC236}">
                    <a16:creationId xmlns:a16="http://schemas.microsoft.com/office/drawing/2014/main" id="{FCA1DC52-1D06-9D68-4702-0D4420796D13}"/>
                  </a:ext>
                </a:extLst>
              </p:cNvPr>
              <p:cNvSpPr/>
              <p:nvPr/>
            </p:nvSpPr>
            <p:spPr>
              <a:xfrm>
                <a:off x="191159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9" name="Freeform: Shape 3648">
                <a:extLst>
                  <a:ext uri="{FF2B5EF4-FFF2-40B4-BE49-F238E27FC236}">
                    <a16:creationId xmlns:a16="http://schemas.microsoft.com/office/drawing/2014/main" id="{614031B7-6C0C-5746-0894-EEB5059D8C20}"/>
                  </a:ext>
                </a:extLst>
              </p:cNvPr>
              <p:cNvSpPr/>
              <p:nvPr/>
            </p:nvSpPr>
            <p:spPr>
              <a:xfrm>
                <a:off x="20276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0" name="Freeform: Shape 3649">
                <a:extLst>
                  <a:ext uri="{FF2B5EF4-FFF2-40B4-BE49-F238E27FC236}">
                    <a16:creationId xmlns:a16="http://schemas.microsoft.com/office/drawing/2014/main" id="{F78F56DC-0918-96CA-EEE8-9E75E0B80DE3}"/>
                  </a:ext>
                </a:extLst>
              </p:cNvPr>
              <p:cNvSpPr/>
              <p:nvPr/>
            </p:nvSpPr>
            <p:spPr>
              <a:xfrm>
                <a:off x="21436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1" name="Freeform: Shape 3650">
                <a:extLst>
                  <a:ext uri="{FF2B5EF4-FFF2-40B4-BE49-F238E27FC236}">
                    <a16:creationId xmlns:a16="http://schemas.microsoft.com/office/drawing/2014/main" id="{67E84CA6-DB0F-530A-45D4-22D37CEB6E4F}"/>
                  </a:ext>
                </a:extLst>
              </p:cNvPr>
              <p:cNvSpPr/>
              <p:nvPr/>
            </p:nvSpPr>
            <p:spPr>
              <a:xfrm>
                <a:off x="225968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2" name="Freeform: Shape 3651">
                <a:extLst>
                  <a:ext uri="{FF2B5EF4-FFF2-40B4-BE49-F238E27FC236}">
                    <a16:creationId xmlns:a16="http://schemas.microsoft.com/office/drawing/2014/main" id="{915A2097-C8F5-FFF2-7009-B89829D967C5}"/>
                  </a:ext>
                </a:extLst>
              </p:cNvPr>
              <p:cNvSpPr/>
              <p:nvPr/>
            </p:nvSpPr>
            <p:spPr>
              <a:xfrm>
                <a:off x="237571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3" name="Freeform: Shape 3652">
                <a:extLst>
                  <a:ext uri="{FF2B5EF4-FFF2-40B4-BE49-F238E27FC236}">
                    <a16:creationId xmlns:a16="http://schemas.microsoft.com/office/drawing/2014/main" id="{AB46C6DA-F3EE-393C-F235-6D1F65867A79}"/>
                  </a:ext>
                </a:extLst>
              </p:cNvPr>
              <p:cNvSpPr/>
              <p:nvPr/>
            </p:nvSpPr>
            <p:spPr>
              <a:xfrm>
                <a:off x="24917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4" name="Freeform: Shape 3653">
                <a:extLst>
                  <a:ext uri="{FF2B5EF4-FFF2-40B4-BE49-F238E27FC236}">
                    <a16:creationId xmlns:a16="http://schemas.microsoft.com/office/drawing/2014/main" id="{561B9829-29CA-90F9-E9E2-744375923844}"/>
                  </a:ext>
                </a:extLst>
              </p:cNvPr>
              <p:cNvSpPr/>
              <p:nvPr/>
            </p:nvSpPr>
            <p:spPr>
              <a:xfrm>
                <a:off x="26077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5" name="Freeform: Shape 3654">
                <a:extLst>
                  <a:ext uri="{FF2B5EF4-FFF2-40B4-BE49-F238E27FC236}">
                    <a16:creationId xmlns:a16="http://schemas.microsoft.com/office/drawing/2014/main" id="{BF8D0D58-D25F-AE81-DC32-07C5A5D28C52}"/>
                  </a:ext>
                </a:extLst>
              </p:cNvPr>
              <p:cNvSpPr/>
              <p:nvPr/>
            </p:nvSpPr>
            <p:spPr>
              <a:xfrm>
                <a:off x="272379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6" name="Freeform: Shape 3655">
                <a:extLst>
                  <a:ext uri="{FF2B5EF4-FFF2-40B4-BE49-F238E27FC236}">
                    <a16:creationId xmlns:a16="http://schemas.microsoft.com/office/drawing/2014/main" id="{5CFC484A-58AA-2D55-A5CE-729E4BC4B2C5}"/>
                  </a:ext>
                </a:extLst>
              </p:cNvPr>
              <p:cNvSpPr/>
              <p:nvPr/>
            </p:nvSpPr>
            <p:spPr>
              <a:xfrm>
                <a:off x="28398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7" name="Freeform: Shape 3656">
                <a:extLst>
                  <a:ext uri="{FF2B5EF4-FFF2-40B4-BE49-F238E27FC236}">
                    <a16:creationId xmlns:a16="http://schemas.microsoft.com/office/drawing/2014/main" id="{13D98E01-4D25-7450-3C31-16F24D0C6B10}"/>
                  </a:ext>
                </a:extLst>
              </p:cNvPr>
              <p:cNvSpPr/>
              <p:nvPr/>
            </p:nvSpPr>
            <p:spPr>
              <a:xfrm>
                <a:off x="29558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8" name="Freeform: Shape 3657">
                <a:extLst>
                  <a:ext uri="{FF2B5EF4-FFF2-40B4-BE49-F238E27FC236}">
                    <a16:creationId xmlns:a16="http://schemas.microsoft.com/office/drawing/2014/main" id="{9C7C5672-768B-F1F7-C1D2-3032FBB8A556}"/>
                  </a:ext>
                </a:extLst>
              </p:cNvPr>
              <p:cNvSpPr/>
              <p:nvPr/>
            </p:nvSpPr>
            <p:spPr>
              <a:xfrm>
                <a:off x="307189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9" name="Freeform: Shape 3658">
                <a:extLst>
                  <a:ext uri="{FF2B5EF4-FFF2-40B4-BE49-F238E27FC236}">
                    <a16:creationId xmlns:a16="http://schemas.microsoft.com/office/drawing/2014/main" id="{E61513EF-D182-E138-9E64-A6F83EB7285E}"/>
                  </a:ext>
                </a:extLst>
              </p:cNvPr>
              <p:cNvSpPr/>
              <p:nvPr/>
            </p:nvSpPr>
            <p:spPr>
              <a:xfrm>
                <a:off x="318791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0" name="Freeform: Shape 3659">
                <a:extLst>
                  <a:ext uri="{FF2B5EF4-FFF2-40B4-BE49-F238E27FC236}">
                    <a16:creationId xmlns:a16="http://schemas.microsoft.com/office/drawing/2014/main" id="{7BC54824-4A91-AEBF-942D-6760EFEABC7F}"/>
                  </a:ext>
                </a:extLst>
              </p:cNvPr>
              <p:cNvSpPr/>
              <p:nvPr/>
            </p:nvSpPr>
            <p:spPr>
              <a:xfrm>
                <a:off x="33039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1" name="Freeform: Shape 3660">
                <a:extLst>
                  <a:ext uri="{FF2B5EF4-FFF2-40B4-BE49-F238E27FC236}">
                    <a16:creationId xmlns:a16="http://schemas.microsoft.com/office/drawing/2014/main" id="{087A4FAC-F70D-7C30-A4A1-1276AB7706CC}"/>
                  </a:ext>
                </a:extLst>
              </p:cNvPr>
              <p:cNvSpPr/>
              <p:nvPr/>
            </p:nvSpPr>
            <p:spPr>
              <a:xfrm>
                <a:off x="341997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2" name="Freeform: Shape 3661">
                <a:extLst>
                  <a:ext uri="{FF2B5EF4-FFF2-40B4-BE49-F238E27FC236}">
                    <a16:creationId xmlns:a16="http://schemas.microsoft.com/office/drawing/2014/main" id="{F33F1D20-674F-7109-07C9-6DDD06A327B5}"/>
                  </a:ext>
                </a:extLst>
              </p:cNvPr>
              <p:cNvSpPr/>
              <p:nvPr/>
            </p:nvSpPr>
            <p:spPr>
              <a:xfrm>
                <a:off x="35360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3" name="Freeform: Shape 3662">
                <a:extLst>
                  <a:ext uri="{FF2B5EF4-FFF2-40B4-BE49-F238E27FC236}">
                    <a16:creationId xmlns:a16="http://schemas.microsoft.com/office/drawing/2014/main" id="{B795B0A4-A74A-BBBE-A885-1F6DB5F17201}"/>
                  </a:ext>
                </a:extLst>
              </p:cNvPr>
              <p:cNvSpPr/>
              <p:nvPr/>
            </p:nvSpPr>
            <p:spPr>
              <a:xfrm>
                <a:off x="36520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4" name="Freeform: Shape 3663">
                <a:extLst>
                  <a:ext uri="{FF2B5EF4-FFF2-40B4-BE49-F238E27FC236}">
                    <a16:creationId xmlns:a16="http://schemas.microsoft.com/office/drawing/2014/main" id="{4E1CFFB4-2D2E-AD5C-368C-07AADC72A9D5}"/>
                  </a:ext>
                </a:extLst>
              </p:cNvPr>
              <p:cNvSpPr/>
              <p:nvPr/>
            </p:nvSpPr>
            <p:spPr>
              <a:xfrm>
                <a:off x="37680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5" name="Freeform: Shape 3664">
                <a:extLst>
                  <a:ext uri="{FF2B5EF4-FFF2-40B4-BE49-F238E27FC236}">
                    <a16:creationId xmlns:a16="http://schemas.microsoft.com/office/drawing/2014/main" id="{1D42B377-AF9A-CF79-0A18-91B9208A80EC}"/>
                  </a:ext>
                </a:extLst>
              </p:cNvPr>
              <p:cNvSpPr/>
              <p:nvPr/>
            </p:nvSpPr>
            <p:spPr>
              <a:xfrm>
                <a:off x="38840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6" name="Freeform: Shape 3665">
                <a:extLst>
                  <a:ext uri="{FF2B5EF4-FFF2-40B4-BE49-F238E27FC236}">
                    <a16:creationId xmlns:a16="http://schemas.microsoft.com/office/drawing/2014/main" id="{AF0CC023-38B3-5E19-7B03-7786E147A880}"/>
                  </a:ext>
                </a:extLst>
              </p:cNvPr>
              <p:cNvSpPr/>
              <p:nvPr/>
            </p:nvSpPr>
            <p:spPr>
              <a:xfrm>
                <a:off x="400012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7" name="Freeform: Shape 3666">
                <a:extLst>
                  <a:ext uri="{FF2B5EF4-FFF2-40B4-BE49-F238E27FC236}">
                    <a16:creationId xmlns:a16="http://schemas.microsoft.com/office/drawing/2014/main" id="{AC88F96F-7268-7D6F-9DD5-69D561315792}"/>
                  </a:ext>
                </a:extLst>
              </p:cNvPr>
              <p:cNvSpPr/>
              <p:nvPr/>
            </p:nvSpPr>
            <p:spPr>
              <a:xfrm>
                <a:off x="41161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8" name="Freeform: Shape 3667">
                <a:extLst>
                  <a:ext uri="{FF2B5EF4-FFF2-40B4-BE49-F238E27FC236}">
                    <a16:creationId xmlns:a16="http://schemas.microsoft.com/office/drawing/2014/main" id="{23AAF0F8-A319-7452-F0A5-6350DF964DB9}"/>
                  </a:ext>
                </a:extLst>
              </p:cNvPr>
              <p:cNvSpPr/>
              <p:nvPr/>
            </p:nvSpPr>
            <p:spPr>
              <a:xfrm>
                <a:off x="42321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9" name="Freeform: Shape 3668">
                <a:extLst>
                  <a:ext uri="{FF2B5EF4-FFF2-40B4-BE49-F238E27FC236}">
                    <a16:creationId xmlns:a16="http://schemas.microsoft.com/office/drawing/2014/main" id="{1E66D16F-432C-3C49-EDB1-D344488F2648}"/>
                  </a:ext>
                </a:extLst>
              </p:cNvPr>
              <p:cNvSpPr/>
              <p:nvPr/>
            </p:nvSpPr>
            <p:spPr>
              <a:xfrm>
                <a:off x="43482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0" name="Freeform: Shape 3669">
                <a:extLst>
                  <a:ext uri="{FF2B5EF4-FFF2-40B4-BE49-F238E27FC236}">
                    <a16:creationId xmlns:a16="http://schemas.microsoft.com/office/drawing/2014/main" id="{50EA9FA6-D7CA-F75A-8B17-09EFE0DB74AE}"/>
                  </a:ext>
                </a:extLst>
              </p:cNvPr>
              <p:cNvSpPr/>
              <p:nvPr/>
            </p:nvSpPr>
            <p:spPr>
              <a:xfrm>
                <a:off x="446424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1" name="Freeform: Shape 3670">
                <a:extLst>
                  <a:ext uri="{FF2B5EF4-FFF2-40B4-BE49-F238E27FC236}">
                    <a16:creationId xmlns:a16="http://schemas.microsoft.com/office/drawing/2014/main" id="{871E010B-389B-1D36-DEC2-CFA37EC309EB}"/>
                  </a:ext>
                </a:extLst>
              </p:cNvPr>
              <p:cNvSpPr/>
              <p:nvPr/>
            </p:nvSpPr>
            <p:spPr>
              <a:xfrm>
                <a:off x="458027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2" name="Freeform: Shape 3671">
                <a:extLst>
                  <a:ext uri="{FF2B5EF4-FFF2-40B4-BE49-F238E27FC236}">
                    <a16:creationId xmlns:a16="http://schemas.microsoft.com/office/drawing/2014/main" id="{CC44EFC4-8C1C-0E71-E071-8AC49B5D16A6}"/>
                  </a:ext>
                </a:extLst>
              </p:cNvPr>
              <p:cNvSpPr/>
              <p:nvPr/>
            </p:nvSpPr>
            <p:spPr>
              <a:xfrm>
                <a:off x="5511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3" name="Freeform: Shape 3672">
                <a:extLst>
                  <a:ext uri="{FF2B5EF4-FFF2-40B4-BE49-F238E27FC236}">
                    <a16:creationId xmlns:a16="http://schemas.microsoft.com/office/drawing/2014/main" id="{59238AA5-F537-F93A-18AE-C65F6C1359CA}"/>
                  </a:ext>
                </a:extLst>
              </p:cNvPr>
              <p:cNvSpPr/>
              <p:nvPr/>
            </p:nvSpPr>
            <p:spPr>
              <a:xfrm>
                <a:off x="17115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4" name="Freeform: Shape 3673">
                <a:extLst>
                  <a:ext uri="{FF2B5EF4-FFF2-40B4-BE49-F238E27FC236}">
                    <a16:creationId xmlns:a16="http://schemas.microsoft.com/office/drawing/2014/main" id="{2AC25E16-E020-6D43-9A39-895C4AC1B605}"/>
                  </a:ext>
                </a:extLst>
              </p:cNvPr>
              <p:cNvSpPr/>
              <p:nvPr/>
            </p:nvSpPr>
            <p:spPr>
              <a:xfrm>
                <a:off x="2871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5" name="Freeform: Shape 3674">
                <a:extLst>
                  <a:ext uri="{FF2B5EF4-FFF2-40B4-BE49-F238E27FC236}">
                    <a16:creationId xmlns:a16="http://schemas.microsoft.com/office/drawing/2014/main" id="{D965D899-94D0-AE11-20DD-6C8143630B13}"/>
                  </a:ext>
                </a:extLst>
              </p:cNvPr>
              <p:cNvSpPr/>
              <p:nvPr/>
            </p:nvSpPr>
            <p:spPr>
              <a:xfrm>
                <a:off x="40320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6" name="Freeform: Shape 3675">
                <a:extLst>
                  <a:ext uri="{FF2B5EF4-FFF2-40B4-BE49-F238E27FC236}">
                    <a16:creationId xmlns:a16="http://schemas.microsoft.com/office/drawing/2014/main" id="{727316F4-B45E-232B-4DC1-C4EA4275AE85}"/>
                  </a:ext>
                </a:extLst>
              </p:cNvPr>
              <p:cNvSpPr/>
              <p:nvPr/>
            </p:nvSpPr>
            <p:spPr>
              <a:xfrm>
                <a:off x="51923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7" name="Freeform: Shape 3676">
                <a:extLst>
                  <a:ext uri="{FF2B5EF4-FFF2-40B4-BE49-F238E27FC236}">
                    <a16:creationId xmlns:a16="http://schemas.microsoft.com/office/drawing/2014/main" id="{3AAA32E5-7E90-1C83-8018-0D1F7F7B7012}"/>
                  </a:ext>
                </a:extLst>
              </p:cNvPr>
              <p:cNvSpPr/>
              <p:nvPr/>
            </p:nvSpPr>
            <p:spPr>
              <a:xfrm>
                <a:off x="63526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8" name="Freeform: Shape 3677">
                <a:extLst>
                  <a:ext uri="{FF2B5EF4-FFF2-40B4-BE49-F238E27FC236}">
                    <a16:creationId xmlns:a16="http://schemas.microsoft.com/office/drawing/2014/main" id="{D1C68B73-B18C-3B09-7B5C-5B9290CFEEC9}"/>
                  </a:ext>
                </a:extLst>
              </p:cNvPr>
              <p:cNvSpPr/>
              <p:nvPr/>
            </p:nvSpPr>
            <p:spPr>
              <a:xfrm>
                <a:off x="7512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9" name="Freeform: Shape 3678">
                <a:extLst>
                  <a:ext uri="{FF2B5EF4-FFF2-40B4-BE49-F238E27FC236}">
                    <a16:creationId xmlns:a16="http://schemas.microsoft.com/office/drawing/2014/main" id="{C1DFBEF4-C197-1258-9923-8EEAA8D8F757}"/>
                  </a:ext>
                </a:extLst>
              </p:cNvPr>
              <p:cNvSpPr/>
              <p:nvPr/>
            </p:nvSpPr>
            <p:spPr>
              <a:xfrm>
                <a:off x="8673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0" name="Freeform: Shape 3679">
                <a:extLst>
                  <a:ext uri="{FF2B5EF4-FFF2-40B4-BE49-F238E27FC236}">
                    <a16:creationId xmlns:a16="http://schemas.microsoft.com/office/drawing/2014/main" id="{C00EF7E2-D49E-A7FE-1948-1368FDC0B3BF}"/>
                  </a:ext>
                </a:extLst>
              </p:cNvPr>
              <p:cNvSpPr/>
              <p:nvPr/>
            </p:nvSpPr>
            <p:spPr>
              <a:xfrm>
                <a:off x="98334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1" name="Freeform: Shape 3680">
                <a:extLst>
                  <a:ext uri="{FF2B5EF4-FFF2-40B4-BE49-F238E27FC236}">
                    <a16:creationId xmlns:a16="http://schemas.microsoft.com/office/drawing/2014/main" id="{D129425C-D823-CD07-9914-C23EC124FC97}"/>
                  </a:ext>
                </a:extLst>
              </p:cNvPr>
              <p:cNvSpPr/>
              <p:nvPr/>
            </p:nvSpPr>
            <p:spPr>
              <a:xfrm>
                <a:off x="10993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2" name="Freeform: Shape 3681">
                <a:extLst>
                  <a:ext uri="{FF2B5EF4-FFF2-40B4-BE49-F238E27FC236}">
                    <a16:creationId xmlns:a16="http://schemas.microsoft.com/office/drawing/2014/main" id="{05417D8B-F7B2-DC49-4772-2C2EEC728F86}"/>
                  </a:ext>
                </a:extLst>
              </p:cNvPr>
              <p:cNvSpPr/>
              <p:nvPr/>
            </p:nvSpPr>
            <p:spPr>
              <a:xfrm>
                <a:off x="121541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3" name="Freeform: Shape 3682">
                <a:extLst>
                  <a:ext uri="{FF2B5EF4-FFF2-40B4-BE49-F238E27FC236}">
                    <a16:creationId xmlns:a16="http://schemas.microsoft.com/office/drawing/2014/main" id="{B46619C3-AF02-BE5F-3503-41BF0DB0D5AE}"/>
                  </a:ext>
                </a:extLst>
              </p:cNvPr>
              <p:cNvSpPr/>
              <p:nvPr/>
            </p:nvSpPr>
            <p:spPr>
              <a:xfrm>
                <a:off x="13314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4" name="Freeform: Shape 3683">
                <a:extLst>
                  <a:ext uri="{FF2B5EF4-FFF2-40B4-BE49-F238E27FC236}">
                    <a16:creationId xmlns:a16="http://schemas.microsoft.com/office/drawing/2014/main" id="{4322F0BB-C0C1-8F37-FD4F-A01EC13B95D9}"/>
                  </a:ext>
                </a:extLst>
              </p:cNvPr>
              <p:cNvSpPr/>
              <p:nvPr/>
            </p:nvSpPr>
            <p:spPr>
              <a:xfrm>
                <a:off x="144748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5" name="Freeform: Shape 3684">
                <a:extLst>
                  <a:ext uri="{FF2B5EF4-FFF2-40B4-BE49-F238E27FC236}">
                    <a16:creationId xmlns:a16="http://schemas.microsoft.com/office/drawing/2014/main" id="{6A10132E-2F6A-2244-F1DF-047E83321FE0}"/>
                  </a:ext>
                </a:extLst>
              </p:cNvPr>
              <p:cNvSpPr/>
              <p:nvPr/>
            </p:nvSpPr>
            <p:spPr>
              <a:xfrm>
                <a:off x="15634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6" name="Freeform: Shape 3685">
                <a:extLst>
                  <a:ext uri="{FF2B5EF4-FFF2-40B4-BE49-F238E27FC236}">
                    <a16:creationId xmlns:a16="http://schemas.microsoft.com/office/drawing/2014/main" id="{7371F778-4F43-79A3-A5B0-8B3499A0F733}"/>
                  </a:ext>
                </a:extLst>
              </p:cNvPr>
              <p:cNvSpPr/>
              <p:nvPr/>
            </p:nvSpPr>
            <p:spPr>
              <a:xfrm>
                <a:off x="16795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7" name="Freeform: Shape 3686">
                <a:extLst>
                  <a:ext uri="{FF2B5EF4-FFF2-40B4-BE49-F238E27FC236}">
                    <a16:creationId xmlns:a16="http://schemas.microsoft.com/office/drawing/2014/main" id="{16A566D3-6F0A-3A17-F559-9851E6970EE8}"/>
                  </a:ext>
                </a:extLst>
              </p:cNvPr>
              <p:cNvSpPr/>
              <p:nvPr/>
            </p:nvSpPr>
            <p:spPr>
              <a:xfrm>
                <a:off x="17955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8" name="Freeform: Shape 3687">
                <a:extLst>
                  <a:ext uri="{FF2B5EF4-FFF2-40B4-BE49-F238E27FC236}">
                    <a16:creationId xmlns:a16="http://schemas.microsoft.com/office/drawing/2014/main" id="{E18BAC57-40D6-F104-0796-50465167B02B}"/>
                  </a:ext>
                </a:extLst>
              </p:cNvPr>
              <p:cNvSpPr/>
              <p:nvPr/>
            </p:nvSpPr>
            <p:spPr>
              <a:xfrm>
                <a:off x="191159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9" name="Freeform: Shape 3688">
                <a:extLst>
                  <a:ext uri="{FF2B5EF4-FFF2-40B4-BE49-F238E27FC236}">
                    <a16:creationId xmlns:a16="http://schemas.microsoft.com/office/drawing/2014/main" id="{3FC26EB1-62C6-0C6C-54D1-A744D7CD2F10}"/>
                  </a:ext>
                </a:extLst>
              </p:cNvPr>
              <p:cNvSpPr/>
              <p:nvPr/>
            </p:nvSpPr>
            <p:spPr>
              <a:xfrm>
                <a:off x="20276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0" name="Freeform: Shape 3689">
                <a:extLst>
                  <a:ext uri="{FF2B5EF4-FFF2-40B4-BE49-F238E27FC236}">
                    <a16:creationId xmlns:a16="http://schemas.microsoft.com/office/drawing/2014/main" id="{24B46DDE-C450-EBEC-7CFD-EDC39736D063}"/>
                  </a:ext>
                </a:extLst>
              </p:cNvPr>
              <p:cNvSpPr/>
              <p:nvPr/>
            </p:nvSpPr>
            <p:spPr>
              <a:xfrm>
                <a:off x="21436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1" name="Freeform: Shape 3690">
                <a:extLst>
                  <a:ext uri="{FF2B5EF4-FFF2-40B4-BE49-F238E27FC236}">
                    <a16:creationId xmlns:a16="http://schemas.microsoft.com/office/drawing/2014/main" id="{71EF01BC-1D7F-B8E0-BD80-DFC976E52E9A}"/>
                  </a:ext>
                </a:extLst>
              </p:cNvPr>
              <p:cNvSpPr/>
              <p:nvPr/>
            </p:nvSpPr>
            <p:spPr>
              <a:xfrm>
                <a:off x="225968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2" name="Freeform: Shape 3691">
                <a:extLst>
                  <a:ext uri="{FF2B5EF4-FFF2-40B4-BE49-F238E27FC236}">
                    <a16:creationId xmlns:a16="http://schemas.microsoft.com/office/drawing/2014/main" id="{12A1CE0F-B950-184E-C6F3-4C9E40AABB53}"/>
                  </a:ext>
                </a:extLst>
              </p:cNvPr>
              <p:cNvSpPr/>
              <p:nvPr/>
            </p:nvSpPr>
            <p:spPr>
              <a:xfrm>
                <a:off x="237571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3" name="Freeform: Shape 3692">
                <a:extLst>
                  <a:ext uri="{FF2B5EF4-FFF2-40B4-BE49-F238E27FC236}">
                    <a16:creationId xmlns:a16="http://schemas.microsoft.com/office/drawing/2014/main" id="{0BB2E1D6-6110-4151-E173-6FFB5DC4F8E4}"/>
                  </a:ext>
                </a:extLst>
              </p:cNvPr>
              <p:cNvSpPr/>
              <p:nvPr/>
            </p:nvSpPr>
            <p:spPr>
              <a:xfrm>
                <a:off x="24917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4" name="Freeform: Shape 3693">
                <a:extLst>
                  <a:ext uri="{FF2B5EF4-FFF2-40B4-BE49-F238E27FC236}">
                    <a16:creationId xmlns:a16="http://schemas.microsoft.com/office/drawing/2014/main" id="{4FD307D0-6BAD-BDC1-17DB-483374E85096}"/>
                  </a:ext>
                </a:extLst>
              </p:cNvPr>
              <p:cNvSpPr/>
              <p:nvPr/>
            </p:nvSpPr>
            <p:spPr>
              <a:xfrm>
                <a:off x="26077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5" name="Freeform: Shape 3694">
                <a:extLst>
                  <a:ext uri="{FF2B5EF4-FFF2-40B4-BE49-F238E27FC236}">
                    <a16:creationId xmlns:a16="http://schemas.microsoft.com/office/drawing/2014/main" id="{8D357759-2D30-CF5F-AA4B-5ECFEFF7EDFA}"/>
                  </a:ext>
                </a:extLst>
              </p:cNvPr>
              <p:cNvSpPr/>
              <p:nvPr/>
            </p:nvSpPr>
            <p:spPr>
              <a:xfrm>
                <a:off x="272379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6" name="Freeform: Shape 3695">
                <a:extLst>
                  <a:ext uri="{FF2B5EF4-FFF2-40B4-BE49-F238E27FC236}">
                    <a16:creationId xmlns:a16="http://schemas.microsoft.com/office/drawing/2014/main" id="{DC14468D-A9A8-3358-8B65-10584454D7A0}"/>
                  </a:ext>
                </a:extLst>
              </p:cNvPr>
              <p:cNvSpPr/>
              <p:nvPr/>
            </p:nvSpPr>
            <p:spPr>
              <a:xfrm>
                <a:off x="28398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7" name="Freeform: Shape 3696">
                <a:extLst>
                  <a:ext uri="{FF2B5EF4-FFF2-40B4-BE49-F238E27FC236}">
                    <a16:creationId xmlns:a16="http://schemas.microsoft.com/office/drawing/2014/main" id="{B9552445-301C-1FD3-0485-F94EBA2C82DC}"/>
                  </a:ext>
                </a:extLst>
              </p:cNvPr>
              <p:cNvSpPr/>
              <p:nvPr/>
            </p:nvSpPr>
            <p:spPr>
              <a:xfrm>
                <a:off x="29558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8" name="Freeform: Shape 3697">
                <a:extLst>
                  <a:ext uri="{FF2B5EF4-FFF2-40B4-BE49-F238E27FC236}">
                    <a16:creationId xmlns:a16="http://schemas.microsoft.com/office/drawing/2014/main" id="{1073DFA6-A894-C865-8F7E-7C32E1470FC7}"/>
                  </a:ext>
                </a:extLst>
              </p:cNvPr>
              <p:cNvSpPr/>
              <p:nvPr/>
            </p:nvSpPr>
            <p:spPr>
              <a:xfrm>
                <a:off x="307189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9" name="Freeform: Shape 3698">
                <a:extLst>
                  <a:ext uri="{FF2B5EF4-FFF2-40B4-BE49-F238E27FC236}">
                    <a16:creationId xmlns:a16="http://schemas.microsoft.com/office/drawing/2014/main" id="{E6B52A93-EB83-7069-B7A1-D1A280F83D4B}"/>
                  </a:ext>
                </a:extLst>
              </p:cNvPr>
              <p:cNvSpPr/>
              <p:nvPr/>
            </p:nvSpPr>
            <p:spPr>
              <a:xfrm>
                <a:off x="318791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0" name="Freeform: Shape 3699">
                <a:extLst>
                  <a:ext uri="{FF2B5EF4-FFF2-40B4-BE49-F238E27FC236}">
                    <a16:creationId xmlns:a16="http://schemas.microsoft.com/office/drawing/2014/main" id="{A7BD53DD-E3E2-9AB6-5A72-39382030CE06}"/>
                  </a:ext>
                </a:extLst>
              </p:cNvPr>
              <p:cNvSpPr/>
              <p:nvPr/>
            </p:nvSpPr>
            <p:spPr>
              <a:xfrm>
                <a:off x="33039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1" name="Freeform: Shape 3700">
                <a:extLst>
                  <a:ext uri="{FF2B5EF4-FFF2-40B4-BE49-F238E27FC236}">
                    <a16:creationId xmlns:a16="http://schemas.microsoft.com/office/drawing/2014/main" id="{DD7C1400-FC07-5FB3-A9CD-F1D72BDF11F2}"/>
                  </a:ext>
                </a:extLst>
              </p:cNvPr>
              <p:cNvSpPr/>
              <p:nvPr/>
            </p:nvSpPr>
            <p:spPr>
              <a:xfrm>
                <a:off x="341997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2" name="Freeform: Shape 3701">
                <a:extLst>
                  <a:ext uri="{FF2B5EF4-FFF2-40B4-BE49-F238E27FC236}">
                    <a16:creationId xmlns:a16="http://schemas.microsoft.com/office/drawing/2014/main" id="{17127F41-70D2-00F7-E5D6-CED4E4A1813F}"/>
                  </a:ext>
                </a:extLst>
              </p:cNvPr>
              <p:cNvSpPr/>
              <p:nvPr/>
            </p:nvSpPr>
            <p:spPr>
              <a:xfrm>
                <a:off x="35360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3" name="Freeform: Shape 3702">
                <a:extLst>
                  <a:ext uri="{FF2B5EF4-FFF2-40B4-BE49-F238E27FC236}">
                    <a16:creationId xmlns:a16="http://schemas.microsoft.com/office/drawing/2014/main" id="{FBA90124-FC45-7ECF-95DF-71D897B2940B}"/>
                  </a:ext>
                </a:extLst>
              </p:cNvPr>
              <p:cNvSpPr/>
              <p:nvPr/>
            </p:nvSpPr>
            <p:spPr>
              <a:xfrm>
                <a:off x="36520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4" name="Freeform: Shape 3703">
                <a:extLst>
                  <a:ext uri="{FF2B5EF4-FFF2-40B4-BE49-F238E27FC236}">
                    <a16:creationId xmlns:a16="http://schemas.microsoft.com/office/drawing/2014/main" id="{73FB1692-6949-1356-924D-0B8286D2A35E}"/>
                  </a:ext>
                </a:extLst>
              </p:cNvPr>
              <p:cNvSpPr/>
              <p:nvPr/>
            </p:nvSpPr>
            <p:spPr>
              <a:xfrm>
                <a:off x="37680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5" name="Freeform: Shape 3704">
                <a:extLst>
                  <a:ext uri="{FF2B5EF4-FFF2-40B4-BE49-F238E27FC236}">
                    <a16:creationId xmlns:a16="http://schemas.microsoft.com/office/drawing/2014/main" id="{CB136318-D5FD-04CB-863E-5B8C21031871}"/>
                  </a:ext>
                </a:extLst>
              </p:cNvPr>
              <p:cNvSpPr/>
              <p:nvPr/>
            </p:nvSpPr>
            <p:spPr>
              <a:xfrm>
                <a:off x="38840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6" name="Freeform: Shape 3705">
                <a:extLst>
                  <a:ext uri="{FF2B5EF4-FFF2-40B4-BE49-F238E27FC236}">
                    <a16:creationId xmlns:a16="http://schemas.microsoft.com/office/drawing/2014/main" id="{8E556D78-F4B2-4771-4329-44A154FDC78B}"/>
                  </a:ext>
                </a:extLst>
              </p:cNvPr>
              <p:cNvSpPr/>
              <p:nvPr/>
            </p:nvSpPr>
            <p:spPr>
              <a:xfrm>
                <a:off x="400012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7" name="Freeform: Shape 3706">
                <a:extLst>
                  <a:ext uri="{FF2B5EF4-FFF2-40B4-BE49-F238E27FC236}">
                    <a16:creationId xmlns:a16="http://schemas.microsoft.com/office/drawing/2014/main" id="{66C1E975-1E7B-9DDD-4839-0F40B0B90722}"/>
                  </a:ext>
                </a:extLst>
              </p:cNvPr>
              <p:cNvSpPr/>
              <p:nvPr/>
            </p:nvSpPr>
            <p:spPr>
              <a:xfrm>
                <a:off x="41161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8" name="Freeform: Shape 3707">
                <a:extLst>
                  <a:ext uri="{FF2B5EF4-FFF2-40B4-BE49-F238E27FC236}">
                    <a16:creationId xmlns:a16="http://schemas.microsoft.com/office/drawing/2014/main" id="{FC435D17-AE62-4601-DE50-D78801020DF4}"/>
                  </a:ext>
                </a:extLst>
              </p:cNvPr>
              <p:cNvSpPr/>
              <p:nvPr/>
            </p:nvSpPr>
            <p:spPr>
              <a:xfrm>
                <a:off x="42321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9" name="Freeform: Shape 3708">
                <a:extLst>
                  <a:ext uri="{FF2B5EF4-FFF2-40B4-BE49-F238E27FC236}">
                    <a16:creationId xmlns:a16="http://schemas.microsoft.com/office/drawing/2014/main" id="{900B78EE-038F-0A95-58DE-6E2217EFDD90}"/>
                  </a:ext>
                </a:extLst>
              </p:cNvPr>
              <p:cNvSpPr/>
              <p:nvPr/>
            </p:nvSpPr>
            <p:spPr>
              <a:xfrm>
                <a:off x="43482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0" name="Freeform: Shape 3709">
                <a:extLst>
                  <a:ext uri="{FF2B5EF4-FFF2-40B4-BE49-F238E27FC236}">
                    <a16:creationId xmlns:a16="http://schemas.microsoft.com/office/drawing/2014/main" id="{336EB520-5CD6-FC7D-A9E7-1FF92DFB53D4}"/>
                  </a:ext>
                </a:extLst>
              </p:cNvPr>
              <p:cNvSpPr/>
              <p:nvPr/>
            </p:nvSpPr>
            <p:spPr>
              <a:xfrm>
                <a:off x="446424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1" name="Freeform: Shape 3710">
                <a:extLst>
                  <a:ext uri="{FF2B5EF4-FFF2-40B4-BE49-F238E27FC236}">
                    <a16:creationId xmlns:a16="http://schemas.microsoft.com/office/drawing/2014/main" id="{4D1FB3D5-0483-70D3-1363-E8C1EA9A36EE}"/>
                  </a:ext>
                </a:extLst>
              </p:cNvPr>
              <p:cNvSpPr/>
              <p:nvPr/>
            </p:nvSpPr>
            <p:spPr>
              <a:xfrm>
                <a:off x="458027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2" name="Freeform: Shape 3711">
                <a:extLst>
                  <a:ext uri="{FF2B5EF4-FFF2-40B4-BE49-F238E27FC236}">
                    <a16:creationId xmlns:a16="http://schemas.microsoft.com/office/drawing/2014/main" id="{05DDB1A0-1D1E-81DB-32F5-841B6DD2785F}"/>
                  </a:ext>
                </a:extLst>
              </p:cNvPr>
              <p:cNvSpPr/>
              <p:nvPr/>
            </p:nvSpPr>
            <p:spPr>
              <a:xfrm>
                <a:off x="5511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3" name="Freeform: Shape 3712">
                <a:extLst>
                  <a:ext uri="{FF2B5EF4-FFF2-40B4-BE49-F238E27FC236}">
                    <a16:creationId xmlns:a16="http://schemas.microsoft.com/office/drawing/2014/main" id="{C719D1D5-95E6-888C-0223-44879CE079D6}"/>
                  </a:ext>
                </a:extLst>
              </p:cNvPr>
              <p:cNvSpPr/>
              <p:nvPr/>
            </p:nvSpPr>
            <p:spPr>
              <a:xfrm>
                <a:off x="17115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4" name="Freeform: Shape 3713">
                <a:extLst>
                  <a:ext uri="{FF2B5EF4-FFF2-40B4-BE49-F238E27FC236}">
                    <a16:creationId xmlns:a16="http://schemas.microsoft.com/office/drawing/2014/main" id="{868C516B-01CE-C84D-9572-8E349526041F}"/>
                  </a:ext>
                </a:extLst>
              </p:cNvPr>
              <p:cNvSpPr/>
              <p:nvPr/>
            </p:nvSpPr>
            <p:spPr>
              <a:xfrm>
                <a:off x="2871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5" name="Freeform: Shape 3714">
                <a:extLst>
                  <a:ext uri="{FF2B5EF4-FFF2-40B4-BE49-F238E27FC236}">
                    <a16:creationId xmlns:a16="http://schemas.microsoft.com/office/drawing/2014/main" id="{6C2A6EFE-511B-539C-4713-FF5C1C43AD06}"/>
                  </a:ext>
                </a:extLst>
              </p:cNvPr>
              <p:cNvSpPr/>
              <p:nvPr/>
            </p:nvSpPr>
            <p:spPr>
              <a:xfrm>
                <a:off x="40320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6" name="Freeform: Shape 3715">
                <a:extLst>
                  <a:ext uri="{FF2B5EF4-FFF2-40B4-BE49-F238E27FC236}">
                    <a16:creationId xmlns:a16="http://schemas.microsoft.com/office/drawing/2014/main" id="{23B6D304-B44E-AE43-C9FE-2205FF31FFB0}"/>
                  </a:ext>
                </a:extLst>
              </p:cNvPr>
              <p:cNvSpPr/>
              <p:nvPr/>
            </p:nvSpPr>
            <p:spPr>
              <a:xfrm>
                <a:off x="51923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7" name="Freeform: Shape 3716">
                <a:extLst>
                  <a:ext uri="{FF2B5EF4-FFF2-40B4-BE49-F238E27FC236}">
                    <a16:creationId xmlns:a16="http://schemas.microsoft.com/office/drawing/2014/main" id="{80A5E3DF-C395-65F2-91E3-E9A0A550BF9A}"/>
                  </a:ext>
                </a:extLst>
              </p:cNvPr>
              <p:cNvSpPr/>
              <p:nvPr/>
            </p:nvSpPr>
            <p:spPr>
              <a:xfrm>
                <a:off x="63526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8" name="Freeform: Shape 3717">
                <a:extLst>
                  <a:ext uri="{FF2B5EF4-FFF2-40B4-BE49-F238E27FC236}">
                    <a16:creationId xmlns:a16="http://schemas.microsoft.com/office/drawing/2014/main" id="{BEABC91E-B4CB-4168-9CB3-F3220F8CEC08}"/>
                  </a:ext>
                </a:extLst>
              </p:cNvPr>
              <p:cNvSpPr/>
              <p:nvPr/>
            </p:nvSpPr>
            <p:spPr>
              <a:xfrm>
                <a:off x="7512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9" name="Freeform: Shape 3718">
                <a:extLst>
                  <a:ext uri="{FF2B5EF4-FFF2-40B4-BE49-F238E27FC236}">
                    <a16:creationId xmlns:a16="http://schemas.microsoft.com/office/drawing/2014/main" id="{06BDB6EB-9067-6234-3F93-8EBEAFFF6471}"/>
                  </a:ext>
                </a:extLst>
              </p:cNvPr>
              <p:cNvSpPr/>
              <p:nvPr/>
            </p:nvSpPr>
            <p:spPr>
              <a:xfrm>
                <a:off x="8673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0" name="Freeform: Shape 3719">
                <a:extLst>
                  <a:ext uri="{FF2B5EF4-FFF2-40B4-BE49-F238E27FC236}">
                    <a16:creationId xmlns:a16="http://schemas.microsoft.com/office/drawing/2014/main" id="{01D7DFBC-1B57-AD9D-2EDA-E46D22445C1F}"/>
                  </a:ext>
                </a:extLst>
              </p:cNvPr>
              <p:cNvSpPr/>
              <p:nvPr/>
            </p:nvSpPr>
            <p:spPr>
              <a:xfrm>
                <a:off x="98334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1" name="Freeform: Shape 3720">
                <a:extLst>
                  <a:ext uri="{FF2B5EF4-FFF2-40B4-BE49-F238E27FC236}">
                    <a16:creationId xmlns:a16="http://schemas.microsoft.com/office/drawing/2014/main" id="{0520029B-6696-5E9E-52FD-059A70D545E5}"/>
                  </a:ext>
                </a:extLst>
              </p:cNvPr>
              <p:cNvSpPr/>
              <p:nvPr/>
            </p:nvSpPr>
            <p:spPr>
              <a:xfrm>
                <a:off x="10993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2" name="Freeform: Shape 3721">
                <a:extLst>
                  <a:ext uri="{FF2B5EF4-FFF2-40B4-BE49-F238E27FC236}">
                    <a16:creationId xmlns:a16="http://schemas.microsoft.com/office/drawing/2014/main" id="{605DDAA9-B442-5C98-7188-FC0508EB1096}"/>
                  </a:ext>
                </a:extLst>
              </p:cNvPr>
              <p:cNvSpPr/>
              <p:nvPr/>
            </p:nvSpPr>
            <p:spPr>
              <a:xfrm>
                <a:off x="121541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3" name="Freeform: Shape 3722">
                <a:extLst>
                  <a:ext uri="{FF2B5EF4-FFF2-40B4-BE49-F238E27FC236}">
                    <a16:creationId xmlns:a16="http://schemas.microsoft.com/office/drawing/2014/main" id="{F8B96F4C-D670-EC02-0EB3-0B420146A585}"/>
                  </a:ext>
                </a:extLst>
              </p:cNvPr>
              <p:cNvSpPr/>
              <p:nvPr/>
            </p:nvSpPr>
            <p:spPr>
              <a:xfrm>
                <a:off x="13314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4" name="Freeform: Shape 3723">
                <a:extLst>
                  <a:ext uri="{FF2B5EF4-FFF2-40B4-BE49-F238E27FC236}">
                    <a16:creationId xmlns:a16="http://schemas.microsoft.com/office/drawing/2014/main" id="{CC345339-495C-9F66-B058-45B11680AFD9}"/>
                  </a:ext>
                </a:extLst>
              </p:cNvPr>
              <p:cNvSpPr/>
              <p:nvPr/>
            </p:nvSpPr>
            <p:spPr>
              <a:xfrm>
                <a:off x="144748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5" name="Freeform: Shape 3724">
                <a:extLst>
                  <a:ext uri="{FF2B5EF4-FFF2-40B4-BE49-F238E27FC236}">
                    <a16:creationId xmlns:a16="http://schemas.microsoft.com/office/drawing/2014/main" id="{34CF997D-C746-96AA-2C99-DA779D1D36A8}"/>
                  </a:ext>
                </a:extLst>
              </p:cNvPr>
              <p:cNvSpPr/>
              <p:nvPr/>
            </p:nvSpPr>
            <p:spPr>
              <a:xfrm>
                <a:off x="15634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6" name="Freeform: Shape 3725">
                <a:extLst>
                  <a:ext uri="{FF2B5EF4-FFF2-40B4-BE49-F238E27FC236}">
                    <a16:creationId xmlns:a16="http://schemas.microsoft.com/office/drawing/2014/main" id="{B702BD8A-B0B1-BF3A-0D51-8346BF4232CA}"/>
                  </a:ext>
                </a:extLst>
              </p:cNvPr>
              <p:cNvSpPr/>
              <p:nvPr/>
            </p:nvSpPr>
            <p:spPr>
              <a:xfrm>
                <a:off x="16795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7" name="Freeform: Shape 3726">
                <a:extLst>
                  <a:ext uri="{FF2B5EF4-FFF2-40B4-BE49-F238E27FC236}">
                    <a16:creationId xmlns:a16="http://schemas.microsoft.com/office/drawing/2014/main" id="{51763A1F-11A2-2E30-4F07-5E74E5436F4F}"/>
                  </a:ext>
                </a:extLst>
              </p:cNvPr>
              <p:cNvSpPr/>
              <p:nvPr/>
            </p:nvSpPr>
            <p:spPr>
              <a:xfrm>
                <a:off x="17955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8" name="Freeform: Shape 3727">
                <a:extLst>
                  <a:ext uri="{FF2B5EF4-FFF2-40B4-BE49-F238E27FC236}">
                    <a16:creationId xmlns:a16="http://schemas.microsoft.com/office/drawing/2014/main" id="{41E2EC3D-7094-6AB4-E983-206A809A6699}"/>
                  </a:ext>
                </a:extLst>
              </p:cNvPr>
              <p:cNvSpPr/>
              <p:nvPr/>
            </p:nvSpPr>
            <p:spPr>
              <a:xfrm>
                <a:off x="191159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9" name="Freeform: Shape 3728">
                <a:extLst>
                  <a:ext uri="{FF2B5EF4-FFF2-40B4-BE49-F238E27FC236}">
                    <a16:creationId xmlns:a16="http://schemas.microsoft.com/office/drawing/2014/main" id="{0DEE61C4-0435-57E9-A815-0938F2AEC204}"/>
                  </a:ext>
                </a:extLst>
              </p:cNvPr>
              <p:cNvSpPr/>
              <p:nvPr/>
            </p:nvSpPr>
            <p:spPr>
              <a:xfrm>
                <a:off x="20276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0" name="Freeform: Shape 3729">
                <a:extLst>
                  <a:ext uri="{FF2B5EF4-FFF2-40B4-BE49-F238E27FC236}">
                    <a16:creationId xmlns:a16="http://schemas.microsoft.com/office/drawing/2014/main" id="{27B4D6FA-5D39-015B-1390-608F240F8DB1}"/>
                  </a:ext>
                </a:extLst>
              </p:cNvPr>
              <p:cNvSpPr/>
              <p:nvPr/>
            </p:nvSpPr>
            <p:spPr>
              <a:xfrm>
                <a:off x="21436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1" name="Freeform: Shape 3730">
                <a:extLst>
                  <a:ext uri="{FF2B5EF4-FFF2-40B4-BE49-F238E27FC236}">
                    <a16:creationId xmlns:a16="http://schemas.microsoft.com/office/drawing/2014/main" id="{9BCB64AD-277E-55BA-769F-92C0B7F9CE6A}"/>
                  </a:ext>
                </a:extLst>
              </p:cNvPr>
              <p:cNvSpPr/>
              <p:nvPr/>
            </p:nvSpPr>
            <p:spPr>
              <a:xfrm>
                <a:off x="225968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2" name="Freeform: Shape 3731">
                <a:extLst>
                  <a:ext uri="{FF2B5EF4-FFF2-40B4-BE49-F238E27FC236}">
                    <a16:creationId xmlns:a16="http://schemas.microsoft.com/office/drawing/2014/main" id="{9A47A502-35CB-7616-AF7E-96CC3B9AD798}"/>
                  </a:ext>
                </a:extLst>
              </p:cNvPr>
              <p:cNvSpPr/>
              <p:nvPr/>
            </p:nvSpPr>
            <p:spPr>
              <a:xfrm>
                <a:off x="237571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3" name="Freeform: Shape 3732">
                <a:extLst>
                  <a:ext uri="{FF2B5EF4-FFF2-40B4-BE49-F238E27FC236}">
                    <a16:creationId xmlns:a16="http://schemas.microsoft.com/office/drawing/2014/main" id="{B674CB47-65A6-8E70-A789-B25254DD8A37}"/>
                  </a:ext>
                </a:extLst>
              </p:cNvPr>
              <p:cNvSpPr/>
              <p:nvPr/>
            </p:nvSpPr>
            <p:spPr>
              <a:xfrm>
                <a:off x="24917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4" name="Freeform: Shape 3733">
                <a:extLst>
                  <a:ext uri="{FF2B5EF4-FFF2-40B4-BE49-F238E27FC236}">
                    <a16:creationId xmlns:a16="http://schemas.microsoft.com/office/drawing/2014/main" id="{76DAD8C9-27FF-24E8-39B6-C652DE041624}"/>
                  </a:ext>
                </a:extLst>
              </p:cNvPr>
              <p:cNvSpPr/>
              <p:nvPr/>
            </p:nvSpPr>
            <p:spPr>
              <a:xfrm>
                <a:off x="26077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5" name="Freeform: Shape 3734">
                <a:extLst>
                  <a:ext uri="{FF2B5EF4-FFF2-40B4-BE49-F238E27FC236}">
                    <a16:creationId xmlns:a16="http://schemas.microsoft.com/office/drawing/2014/main" id="{C3665801-6EAA-B24B-DBAB-8EC4AEF1A587}"/>
                  </a:ext>
                </a:extLst>
              </p:cNvPr>
              <p:cNvSpPr/>
              <p:nvPr/>
            </p:nvSpPr>
            <p:spPr>
              <a:xfrm>
                <a:off x="272379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6" name="Freeform: Shape 3735">
                <a:extLst>
                  <a:ext uri="{FF2B5EF4-FFF2-40B4-BE49-F238E27FC236}">
                    <a16:creationId xmlns:a16="http://schemas.microsoft.com/office/drawing/2014/main" id="{B384B81B-1140-404F-F684-170900B02130}"/>
                  </a:ext>
                </a:extLst>
              </p:cNvPr>
              <p:cNvSpPr/>
              <p:nvPr/>
            </p:nvSpPr>
            <p:spPr>
              <a:xfrm>
                <a:off x="28398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7" name="Freeform: Shape 3736">
                <a:extLst>
                  <a:ext uri="{FF2B5EF4-FFF2-40B4-BE49-F238E27FC236}">
                    <a16:creationId xmlns:a16="http://schemas.microsoft.com/office/drawing/2014/main" id="{BA17C5F6-89AF-29E3-498D-D4ADEBA79761}"/>
                  </a:ext>
                </a:extLst>
              </p:cNvPr>
              <p:cNvSpPr/>
              <p:nvPr/>
            </p:nvSpPr>
            <p:spPr>
              <a:xfrm>
                <a:off x="29558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8" name="Freeform: Shape 3737">
                <a:extLst>
                  <a:ext uri="{FF2B5EF4-FFF2-40B4-BE49-F238E27FC236}">
                    <a16:creationId xmlns:a16="http://schemas.microsoft.com/office/drawing/2014/main" id="{43160792-1D5F-2569-60C1-B6FD947CC071}"/>
                  </a:ext>
                </a:extLst>
              </p:cNvPr>
              <p:cNvSpPr/>
              <p:nvPr/>
            </p:nvSpPr>
            <p:spPr>
              <a:xfrm>
                <a:off x="307189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9" name="Freeform: Shape 3738">
                <a:extLst>
                  <a:ext uri="{FF2B5EF4-FFF2-40B4-BE49-F238E27FC236}">
                    <a16:creationId xmlns:a16="http://schemas.microsoft.com/office/drawing/2014/main" id="{F6EA1835-F0AA-EF64-44D9-84C1BB8B0DAA}"/>
                  </a:ext>
                </a:extLst>
              </p:cNvPr>
              <p:cNvSpPr/>
              <p:nvPr/>
            </p:nvSpPr>
            <p:spPr>
              <a:xfrm>
                <a:off x="318791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0" name="Freeform: Shape 3739">
                <a:extLst>
                  <a:ext uri="{FF2B5EF4-FFF2-40B4-BE49-F238E27FC236}">
                    <a16:creationId xmlns:a16="http://schemas.microsoft.com/office/drawing/2014/main" id="{74F2472E-74F7-77B8-727D-6A9159AB94B8}"/>
                  </a:ext>
                </a:extLst>
              </p:cNvPr>
              <p:cNvSpPr/>
              <p:nvPr/>
            </p:nvSpPr>
            <p:spPr>
              <a:xfrm>
                <a:off x="33039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1" name="Freeform: Shape 3740">
                <a:extLst>
                  <a:ext uri="{FF2B5EF4-FFF2-40B4-BE49-F238E27FC236}">
                    <a16:creationId xmlns:a16="http://schemas.microsoft.com/office/drawing/2014/main" id="{BC8008A8-D499-1EA6-A445-931D3B5DF3EF}"/>
                  </a:ext>
                </a:extLst>
              </p:cNvPr>
              <p:cNvSpPr/>
              <p:nvPr/>
            </p:nvSpPr>
            <p:spPr>
              <a:xfrm>
                <a:off x="341997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2" name="Freeform: Shape 3741">
                <a:extLst>
                  <a:ext uri="{FF2B5EF4-FFF2-40B4-BE49-F238E27FC236}">
                    <a16:creationId xmlns:a16="http://schemas.microsoft.com/office/drawing/2014/main" id="{FF3330F1-6BE8-3096-AF82-BD8EC9751701}"/>
                  </a:ext>
                </a:extLst>
              </p:cNvPr>
              <p:cNvSpPr/>
              <p:nvPr/>
            </p:nvSpPr>
            <p:spPr>
              <a:xfrm>
                <a:off x="35360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3" name="Freeform: Shape 3742">
                <a:extLst>
                  <a:ext uri="{FF2B5EF4-FFF2-40B4-BE49-F238E27FC236}">
                    <a16:creationId xmlns:a16="http://schemas.microsoft.com/office/drawing/2014/main" id="{35EB7FAC-B1F1-C982-7751-4D19F10BEC00}"/>
                  </a:ext>
                </a:extLst>
              </p:cNvPr>
              <p:cNvSpPr/>
              <p:nvPr/>
            </p:nvSpPr>
            <p:spPr>
              <a:xfrm>
                <a:off x="36520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4" name="Freeform: Shape 3743">
                <a:extLst>
                  <a:ext uri="{FF2B5EF4-FFF2-40B4-BE49-F238E27FC236}">
                    <a16:creationId xmlns:a16="http://schemas.microsoft.com/office/drawing/2014/main" id="{AF922AE8-293E-C94F-80C5-AD787AAD7959}"/>
                  </a:ext>
                </a:extLst>
              </p:cNvPr>
              <p:cNvSpPr/>
              <p:nvPr/>
            </p:nvSpPr>
            <p:spPr>
              <a:xfrm>
                <a:off x="37680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5" name="Freeform: Shape 3744">
                <a:extLst>
                  <a:ext uri="{FF2B5EF4-FFF2-40B4-BE49-F238E27FC236}">
                    <a16:creationId xmlns:a16="http://schemas.microsoft.com/office/drawing/2014/main" id="{B7E39A53-7C2A-BEB6-5E80-D71F78BC0D58}"/>
                  </a:ext>
                </a:extLst>
              </p:cNvPr>
              <p:cNvSpPr/>
              <p:nvPr/>
            </p:nvSpPr>
            <p:spPr>
              <a:xfrm>
                <a:off x="38840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6" name="Freeform: Shape 3745">
                <a:extLst>
                  <a:ext uri="{FF2B5EF4-FFF2-40B4-BE49-F238E27FC236}">
                    <a16:creationId xmlns:a16="http://schemas.microsoft.com/office/drawing/2014/main" id="{DBF02901-81F4-5335-0BE5-94448FEE85F1}"/>
                  </a:ext>
                </a:extLst>
              </p:cNvPr>
              <p:cNvSpPr/>
              <p:nvPr/>
            </p:nvSpPr>
            <p:spPr>
              <a:xfrm>
                <a:off x="400012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7" name="Freeform: Shape 3746">
                <a:extLst>
                  <a:ext uri="{FF2B5EF4-FFF2-40B4-BE49-F238E27FC236}">
                    <a16:creationId xmlns:a16="http://schemas.microsoft.com/office/drawing/2014/main" id="{6642B4FD-FAB1-9C48-0FBE-9E81887A31D4}"/>
                  </a:ext>
                </a:extLst>
              </p:cNvPr>
              <p:cNvSpPr/>
              <p:nvPr/>
            </p:nvSpPr>
            <p:spPr>
              <a:xfrm>
                <a:off x="41161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8" name="Freeform: Shape 3747">
                <a:extLst>
                  <a:ext uri="{FF2B5EF4-FFF2-40B4-BE49-F238E27FC236}">
                    <a16:creationId xmlns:a16="http://schemas.microsoft.com/office/drawing/2014/main" id="{23D23101-438B-668D-3C13-3DD9D272734E}"/>
                  </a:ext>
                </a:extLst>
              </p:cNvPr>
              <p:cNvSpPr/>
              <p:nvPr/>
            </p:nvSpPr>
            <p:spPr>
              <a:xfrm>
                <a:off x="42321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9" name="Freeform: Shape 3748">
                <a:extLst>
                  <a:ext uri="{FF2B5EF4-FFF2-40B4-BE49-F238E27FC236}">
                    <a16:creationId xmlns:a16="http://schemas.microsoft.com/office/drawing/2014/main" id="{BBE6D3A5-AE3C-3261-818B-DFA79E3CF553}"/>
                  </a:ext>
                </a:extLst>
              </p:cNvPr>
              <p:cNvSpPr/>
              <p:nvPr/>
            </p:nvSpPr>
            <p:spPr>
              <a:xfrm>
                <a:off x="43482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0" name="Freeform: Shape 3749">
                <a:extLst>
                  <a:ext uri="{FF2B5EF4-FFF2-40B4-BE49-F238E27FC236}">
                    <a16:creationId xmlns:a16="http://schemas.microsoft.com/office/drawing/2014/main" id="{1B5EA6A0-B84B-4C01-43E4-53F7EDD0A8F8}"/>
                  </a:ext>
                </a:extLst>
              </p:cNvPr>
              <p:cNvSpPr/>
              <p:nvPr/>
            </p:nvSpPr>
            <p:spPr>
              <a:xfrm>
                <a:off x="446424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1" name="Freeform: Shape 3750">
                <a:extLst>
                  <a:ext uri="{FF2B5EF4-FFF2-40B4-BE49-F238E27FC236}">
                    <a16:creationId xmlns:a16="http://schemas.microsoft.com/office/drawing/2014/main" id="{3F7FE5E6-FCD9-FC4B-19E7-410D1D4FEAE6}"/>
                  </a:ext>
                </a:extLst>
              </p:cNvPr>
              <p:cNvSpPr/>
              <p:nvPr/>
            </p:nvSpPr>
            <p:spPr>
              <a:xfrm>
                <a:off x="458027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2" name="Freeform: Shape 3751">
                <a:extLst>
                  <a:ext uri="{FF2B5EF4-FFF2-40B4-BE49-F238E27FC236}">
                    <a16:creationId xmlns:a16="http://schemas.microsoft.com/office/drawing/2014/main" id="{A756CEBD-8EBF-ADE3-B81F-5D2032A1E94A}"/>
                  </a:ext>
                </a:extLst>
              </p:cNvPr>
              <p:cNvSpPr/>
              <p:nvPr/>
            </p:nvSpPr>
            <p:spPr>
              <a:xfrm>
                <a:off x="5511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3" name="Freeform: Shape 3752">
                <a:extLst>
                  <a:ext uri="{FF2B5EF4-FFF2-40B4-BE49-F238E27FC236}">
                    <a16:creationId xmlns:a16="http://schemas.microsoft.com/office/drawing/2014/main" id="{42D1F4AE-61AA-EA8E-80FC-99FDBAEEDEF6}"/>
                  </a:ext>
                </a:extLst>
              </p:cNvPr>
              <p:cNvSpPr/>
              <p:nvPr/>
            </p:nvSpPr>
            <p:spPr>
              <a:xfrm>
                <a:off x="17115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4" name="Freeform: Shape 3753">
                <a:extLst>
                  <a:ext uri="{FF2B5EF4-FFF2-40B4-BE49-F238E27FC236}">
                    <a16:creationId xmlns:a16="http://schemas.microsoft.com/office/drawing/2014/main" id="{58EA430B-9D51-A65C-4EF2-B25FBDEAE4AF}"/>
                  </a:ext>
                </a:extLst>
              </p:cNvPr>
              <p:cNvSpPr/>
              <p:nvPr/>
            </p:nvSpPr>
            <p:spPr>
              <a:xfrm>
                <a:off x="2871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5" name="Freeform: Shape 3754">
                <a:extLst>
                  <a:ext uri="{FF2B5EF4-FFF2-40B4-BE49-F238E27FC236}">
                    <a16:creationId xmlns:a16="http://schemas.microsoft.com/office/drawing/2014/main" id="{0398E8D5-DC8F-D96C-5002-C0B907D8AAAE}"/>
                  </a:ext>
                </a:extLst>
              </p:cNvPr>
              <p:cNvSpPr/>
              <p:nvPr/>
            </p:nvSpPr>
            <p:spPr>
              <a:xfrm>
                <a:off x="40320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6" name="Freeform: Shape 3755">
                <a:extLst>
                  <a:ext uri="{FF2B5EF4-FFF2-40B4-BE49-F238E27FC236}">
                    <a16:creationId xmlns:a16="http://schemas.microsoft.com/office/drawing/2014/main" id="{11DC9691-F1FC-D804-260C-B3666BB14822}"/>
                  </a:ext>
                </a:extLst>
              </p:cNvPr>
              <p:cNvSpPr/>
              <p:nvPr/>
            </p:nvSpPr>
            <p:spPr>
              <a:xfrm>
                <a:off x="51923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7" name="Freeform: Shape 3756">
                <a:extLst>
                  <a:ext uri="{FF2B5EF4-FFF2-40B4-BE49-F238E27FC236}">
                    <a16:creationId xmlns:a16="http://schemas.microsoft.com/office/drawing/2014/main" id="{9B70FB28-B344-8C44-274E-16894D2914CD}"/>
                  </a:ext>
                </a:extLst>
              </p:cNvPr>
              <p:cNvSpPr/>
              <p:nvPr/>
            </p:nvSpPr>
            <p:spPr>
              <a:xfrm>
                <a:off x="63526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8" name="Freeform: Shape 3757">
                <a:extLst>
                  <a:ext uri="{FF2B5EF4-FFF2-40B4-BE49-F238E27FC236}">
                    <a16:creationId xmlns:a16="http://schemas.microsoft.com/office/drawing/2014/main" id="{12E1C227-15FD-F3E8-99C3-D6D1E0A01CE6}"/>
                  </a:ext>
                </a:extLst>
              </p:cNvPr>
              <p:cNvSpPr/>
              <p:nvPr/>
            </p:nvSpPr>
            <p:spPr>
              <a:xfrm>
                <a:off x="7512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9" name="Freeform: Shape 3758">
                <a:extLst>
                  <a:ext uri="{FF2B5EF4-FFF2-40B4-BE49-F238E27FC236}">
                    <a16:creationId xmlns:a16="http://schemas.microsoft.com/office/drawing/2014/main" id="{005639E0-D5F1-5DA0-2B3E-D188BF3FD8F1}"/>
                  </a:ext>
                </a:extLst>
              </p:cNvPr>
              <p:cNvSpPr/>
              <p:nvPr/>
            </p:nvSpPr>
            <p:spPr>
              <a:xfrm>
                <a:off x="8673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0" name="Freeform: Shape 3759">
                <a:extLst>
                  <a:ext uri="{FF2B5EF4-FFF2-40B4-BE49-F238E27FC236}">
                    <a16:creationId xmlns:a16="http://schemas.microsoft.com/office/drawing/2014/main" id="{8397F2E4-3E6E-64B9-35E4-7E7EA2060537}"/>
                  </a:ext>
                </a:extLst>
              </p:cNvPr>
              <p:cNvSpPr/>
              <p:nvPr/>
            </p:nvSpPr>
            <p:spPr>
              <a:xfrm>
                <a:off x="98334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1" name="Freeform: Shape 3760">
                <a:extLst>
                  <a:ext uri="{FF2B5EF4-FFF2-40B4-BE49-F238E27FC236}">
                    <a16:creationId xmlns:a16="http://schemas.microsoft.com/office/drawing/2014/main" id="{46125343-19A5-91A1-B947-719974D7975D}"/>
                  </a:ext>
                </a:extLst>
              </p:cNvPr>
              <p:cNvSpPr/>
              <p:nvPr/>
            </p:nvSpPr>
            <p:spPr>
              <a:xfrm>
                <a:off x="10993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2" name="Freeform: Shape 3761">
                <a:extLst>
                  <a:ext uri="{FF2B5EF4-FFF2-40B4-BE49-F238E27FC236}">
                    <a16:creationId xmlns:a16="http://schemas.microsoft.com/office/drawing/2014/main" id="{6C6F4394-818F-5E0B-04B3-4B2FCD86882C}"/>
                  </a:ext>
                </a:extLst>
              </p:cNvPr>
              <p:cNvSpPr/>
              <p:nvPr/>
            </p:nvSpPr>
            <p:spPr>
              <a:xfrm>
                <a:off x="121541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3" name="Freeform: Shape 3762">
                <a:extLst>
                  <a:ext uri="{FF2B5EF4-FFF2-40B4-BE49-F238E27FC236}">
                    <a16:creationId xmlns:a16="http://schemas.microsoft.com/office/drawing/2014/main" id="{E977D950-D824-C09F-0A07-F318DD4DA3E2}"/>
                  </a:ext>
                </a:extLst>
              </p:cNvPr>
              <p:cNvSpPr/>
              <p:nvPr/>
            </p:nvSpPr>
            <p:spPr>
              <a:xfrm>
                <a:off x="13314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4" name="Freeform: Shape 3763">
                <a:extLst>
                  <a:ext uri="{FF2B5EF4-FFF2-40B4-BE49-F238E27FC236}">
                    <a16:creationId xmlns:a16="http://schemas.microsoft.com/office/drawing/2014/main" id="{E1BA3CB8-CF13-9510-EA69-0A7823212953}"/>
                  </a:ext>
                </a:extLst>
              </p:cNvPr>
              <p:cNvSpPr/>
              <p:nvPr/>
            </p:nvSpPr>
            <p:spPr>
              <a:xfrm>
                <a:off x="144748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5" name="Freeform: Shape 3764">
                <a:extLst>
                  <a:ext uri="{FF2B5EF4-FFF2-40B4-BE49-F238E27FC236}">
                    <a16:creationId xmlns:a16="http://schemas.microsoft.com/office/drawing/2014/main" id="{A57A4635-2E94-D915-18B1-9EBF23972707}"/>
                  </a:ext>
                </a:extLst>
              </p:cNvPr>
              <p:cNvSpPr/>
              <p:nvPr/>
            </p:nvSpPr>
            <p:spPr>
              <a:xfrm>
                <a:off x="15634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6" name="Freeform: Shape 3765">
                <a:extLst>
                  <a:ext uri="{FF2B5EF4-FFF2-40B4-BE49-F238E27FC236}">
                    <a16:creationId xmlns:a16="http://schemas.microsoft.com/office/drawing/2014/main" id="{2471FB7C-B756-F5DD-BCB5-CAB8B722880B}"/>
                  </a:ext>
                </a:extLst>
              </p:cNvPr>
              <p:cNvSpPr/>
              <p:nvPr/>
            </p:nvSpPr>
            <p:spPr>
              <a:xfrm>
                <a:off x="16795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7" name="Freeform: Shape 3766">
                <a:extLst>
                  <a:ext uri="{FF2B5EF4-FFF2-40B4-BE49-F238E27FC236}">
                    <a16:creationId xmlns:a16="http://schemas.microsoft.com/office/drawing/2014/main" id="{B9ED532F-FCC3-F1E9-F658-50D195C2C917}"/>
                  </a:ext>
                </a:extLst>
              </p:cNvPr>
              <p:cNvSpPr/>
              <p:nvPr/>
            </p:nvSpPr>
            <p:spPr>
              <a:xfrm>
                <a:off x="17955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8" name="Freeform: Shape 3767">
                <a:extLst>
                  <a:ext uri="{FF2B5EF4-FFF2-40B4-BE49-F238E27FC236}">
                    <a16:creationId xmlns:a16="http://schemas.microsoft.com/office/drawing/2014/main" id="{12C9DB2A-F89B-8E35-61E9-363A2DB267E1}"/>
                  </a:ext>
                </a:extLst>
              </p:cNvPr>
              <p:cNvSpPr/>
              <p:nvPr/>
            </p:nvSpPr>
            <p:spPr>
              <a:xfrm>
                <a:off x="191159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9" name="Freeform: Shape 3768">
                <a:extLst>
                  <a:ext uri="{FF2B5EF4-FFF2-40B4-BE49-F238E27FC236}">
                    <a16:creationId xmlns:a16="http://schemas.microsoft.com/office/drawing/2014/main" id="{5473293A-0776-2335-E159-2DDDF8D1A561}"/>
                  </a:ext>
                </a:extLst>
              </p:cNvPr>
              <p:cNvSpPr/>
              <p:nvPr/>
            </p:nvSpPr>
            <p:spPr>
              <a:xfrm>
                <a:off x="20276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0" name="Freeform: Shape 3769">
                <a:extLst>
                  <a:ext uri="{FF2B5EF4-FFF2-40B4-BE49-F238E27FC236}">
                    <a16:creationId xmlns:a16="http://schemas.microsoft.com/office/drawing/2014/main" id="{C93A9A90-3611-DCEE-66D5-9C80773FADA6}"/>
                  </a:ext>
                </a:extLst>
              </p:cNvPr>
              <p:cNvSpPr/>
              <p:nvPr/>
            </p:nvSpPr>
            <p:spPr>
              <a:xfrm>
                <a:off x="21436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1" name="Freeform: Shape 3770">
                <a:extLst>
                  <a:ext uri="{FF2B5EF4-FFF2-40B4-BE49-F238E27FC236}">
                    <a16:creationId xmlns:a16="http://schemas.microsoft.com/office/drawing/2014/main" id="{53BFCAE5-05B6-646E-3310-DC3F4FBE65DD}"/>
                  </a:ext>
                </a:extLst>
              </p:cNvPr>
              <p:cNvSpPr/>
              <p:nvPr/>
            </p:nvSpPr>
            <p:spPr>
              <a:xfrm>
                <a:off x="225968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2" name="Freeform: Shape 3771">
                <a:extLst>
                  <a:ext uri="{FF2B5EF4-FFF2-40B4-BE49-F238E27FC236}">
                    <a16:creationId xmlns:a16="http://schemas.microsoft.com/office/drawing/2014/main" id="{5165B1AB-CBD2-9A6E-CA57-8B20B66D7C0C}"/>
                  </a:ext>
                </a:extLst>
              </p:cNvPr>
              <p:cNvSpPr/>
              <p:nvPr/>
            </p:nvSpPr>
            <p:spPr>
              <a:xfrm>
                <a:off x="237571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3" name="Freeform: Shape 3772">
                <a:extLst>
                  <a:ext uri="{FF2B5EF4-FFF2-40B4-BE49-F238E27FC236}">
                    <a16:creationId xmlns:a16="http://schemas.microsoft.com/office/drawing/2014/main" id="{BA634F34-9790-B6E0-F291-47E3DA9F9EB4}"/>
                  </a:ext>
                </a:extLst>
              </p:cNvPr>
              <p:cNvSpPr/>
              <p:nvPr/>
            </p:nvSpPr>
            <p:spPr>
              <a:xfrm>
                <a:off x="24917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4" name="Freeform: Shape 3773">
                <a:extLst>
                  <a:ext uri="{FF2B5EF4-FFF2-40B4-BE49-F238E27FC236}">
                    <a16:creationId xmlns:a16="http://schemas.microsoft.com/office/drawing/2014/main" id="{9B1A7219-77B2-679F-D061-0742C2182ADE}"/>
                  </a:ext>
                </a:extLst>
              </p:cNvPr>
              <p:cNvSpPr/>
              <p:nvPr/>
            </p:nvSpPr>
            <p:spPr>
              <a:xfrm>
                <a:off x="26077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5" name="Freeform: Shape 3774">
                <a:extLst>
                  <a:ext uri="{FF2B5EF4-FFF2-40B4-BE49-F238E27FC236}">
                    <a16:creationId xmlns:a16="http://schemas.microsoft.com/office/drawing/2014/main" id="{FD2FC7FB-E5FD-7A31-35B3-6177FFD91944}"/>
                  </a:ext>
                </a:extLst>
              </p:cNvPr>
              <p:cNvSpPr/>
              <p:nvPr/>
            </p:nvSpPr>
            <p:spPr>
              <a:xfrm>
                <a:off x="272379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6" name="Freeform: Shape 3775">
                <a:extLst>
                  <a:ext uri="{FF2B5EF4-FFF2-40B4-BE49-F238E27FC236}">
                    <a16:creationId xmlns:a16="http://schemas.microsoft.com/office/drawing/2014/main" id="{10D7EB12-F8C1-4290-439C-89D4895D4C49}"/>
                  </a:ext>
                </a:extLst>
              </p:cNvPr>
              <p:cNvSpPr/>
              <p:nvPr/>
            </p:nvSpPr>
            <p:spPr>
              <a:xfrm>
                <a:off x="28398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7" name="Freeform: Shape 3776">
                <a:extLst>
                  <a:ext uri="{FF2B5EF4-FFF2-40B4-BE49-F238E27FC236}">
                    <a16:creationId xmlns:a16="http://schemas.microsoft.com/office/drawing/2014/main" id="{FE755A8E-7073-7A27-FCD6-6AA5BB3E7BB9}"/>
                  </a:ext>
                </a:extLst>
              </p:cNvPr>
              <p:cNvSpPr/>
              <p:nvPr/>
            </p:nvSpPr>
            <p:spPr>
              <a:xfrm>
                <a:off x="29558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8" name="Freeform: Shape 3777">
                <a:extLst>
                  <a:ext uri="{FF2B5EF4-FFF2-40B4-BE49-F238E27FC236}">
                    <a16:creationId xmlns:a16="http://schemas.microsoft.com/office/drawing/2014/main" id="{CF9764C2-728F-E770-81CA-AA5159AE8E0E}"/>
                  </a:ext>
                </a:extLst>
              </p:cNvPr>
              <p:cNvSpPr/>
              <p:nvPr/>
            </p:nvSpPr>
            <p:spPr>
              <a:xfrm>
                <a:off x="307189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9" name="Freeform: Shape 3778">
                <a:extLst>
                  <a:ext uri="{FF2B5EF4-FFF2-40B4-BE49-F238E27FC236}">
                    <a16:creationId xmlns:a16="http://schemas.microsoft.com/office/drawing/2014/main" id="{A0EACC41-7C8B-88C6-2AAF-028B1D8CFC76}"/>
                  </a:ext>
                </a:extLst>
              </p:cNvPr>
              <p:cNvSpPr/>
              <p:nvPr/>
            </p:nvSpPr>
            <p:spPr>
              <a:xfrm>
                <a:off x="318791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0" name="Freeform: Shape 3779">
                <a:extLst>
                  <a:ext uri="{FF2B5EF4-FFF2-40B4-BE49-F238E27FC236}">
                    <a16:creationId xmlns:a16="http://schemas.microsoft.com/office/drawing/2014/main" id="{9B04C072-8346-4440-1116-749478A6FC89}"/>
                  </a:ext>
                </a:extLst>
              </p:cNvPr>
              <p:cNvSpPr/>
              <p:nvPr/>
            </p:nvSpPr>
            <p:spPr>
              <a:xfrm>
                <a:off x="33039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1" name="Freeform: Shape 3780">
                <a:extLst>
                  <a:ext uri="{FF2B5EF4-FFF2-40B4-BE49-F238E27FC236}">
                    <a16:creationId xmlns:a16="http://schemas.microsoft.com/office/drawing/2014/main" id="{FFF3A528-87A1-0D1A-B985-BE01D30B173D}"/>
                  </a:ext>
                </a:extLst>
              </p:cNvPr>
              <p:cNvSpPr/>
              <p:nvPr/>
            </p:nvSpPr>
            <p:spPr>
              <a:xfrm>
                <a:off x="341997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2" name="Freeform: Shape 3781">
                <a:extLst>
                  <a:ext uri="{FF2B5EF4-FFF2-40B4-BE49-F238E27FC236}">
                    <a16:creationId xmlns:a16="http://schemas.microsoft.com/office/drawing/2014/main" id="{9087DEF6-27FC-C49F-351C-E52507CA2299}"/>
                  </a:ext>
                </a:extLst>
              </p:cNvPr>
              <p:cNvSpPr/>
              <p:nvPr/>
            </p:nvSpPr>
            <p:spPr>
              <a:xfrm>
                <a:off x="35360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3" name="Freeform: Shape 3782">
                <a:extLst>
                  <a:ext uri="{FF2B5EF4-FFF2-40B4-BE49-F238E27FC236}">
                    <a16:creationId xmlns:a16="http://schemas.microsoft.com/office/drawing/2014/main" id="{D8DE3CEE-448F-43F0-C0C7-8570123C1418}"/>
                  </a:ext>
                </a:extLst>
              </p:cNvPr>
              <p:cNvSpPr/>
              <p:nvPr/>
            </p:nvSpPr>
            <p:spPr>
              <a:xfrm>
                <a:off x="36520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4" name="Freeform: Shape 3783">
                <a:extLst>
                  <a:ext uri="{FF2B5EF4-FFF2-40B4-BE49-F238E27FC236}">
                    <a16:creationId xmlns:a16="http://schemas.microsoft.com/office/drawing/2014/main" id="{42860826-DB1A-F8E0-DCAE-60BF12DB033D}"/>
                  </a:ext>
                </a:extLst>
              </p:cNvPr>
              <p:cNvSpPr/>
              <p:nvPr/>
            </p:nvSpPr>
            <p:spPr>
              <a:xfrm>
                <a:off x="37680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5" name="Freeform: Shape 3784">
                <a:extLst>
                  <a:ext uri="{FF2B5EF4-FFF2-40B4-BE49-F238E27FC236}">
                    <a16:creationId xmlns:a16="http://schemas.microsoft.com/office/drawing/2014/main" id="{C74C64BF-E174-7F37-350A-152719616B62}"/>
                  </a:ext>
                </a:extLst>
              </p:cNvPr>
              <p:cNvSpPr/>
              <p:nvPr/>
            </p:nvSpPr>
            <p:spPr>
              <a:xfrm>
                <a:off x="38840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6" name="Freeform: Shape 3785">
                <a:extLst>
                  <a:ext uri="{FF2B5EF4-FFF2-40B4-BE49-F238E27FC236}">
                    <a16:creationId xmlns:a16="http://schemas.microsoft.com/office/drawing/2014/main" id="{619FF62C-2BD2-F997-9F64-1CAAEE43E395}"/>
                  </a:ext>
                </a:extLst>
              </p:cNvPr>
              <p:cNvSpPr/>
              <p:nvPr/>
            </p:nvSpPr>
            <p:spPr>
              <a:xfrm>
                <a:off x="400012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7" name="Freeform: Shape 3786">
                <a:extLst>
                  <a:ext uri="{FF2B5EF4-FFF2-40B4-BE49-F238E27FC236}">
                    <a16:creationId xmlns:a16="http://schemas.microsoft.com/office/drawing/2014/main" id="{E82EEC6A-CD42-B5A9-8545-5EC483481154}"/>
                  </a:ext>
                </a:extLst>
              </p:cNvPr>
              <p:cNvSpPr/>
              <p:nvPr/>
            </p:nvSpPr>
            <p:spPr>
              <a:xfrm>
                <a:off x="41161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8" name="Freeform: Shape 3787">
                <a:extLst>
                  <a:ext uri="{FF2B5EF4-FFF2-40B4-BE49-F238E27FC236}">
                    <a16:creationId xmlns:a16="http://schemas.microsoft.com/office/drawing/2014/main" id="{79C88C3C-F40D-54DB-7D7D-875598C62299}"/>
                  </a:ext>
                </a:extLst>
              </p:cNvPr>
              <p:cNvSpPr/>
              <p:nvPr/>
            </p:nvSpPr>
            <p:spPr>
              <a:xfrm>
                <a:off x="42321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9" name="Freeform: Shape 3788">
                <a:extLst>
                  <a:ext uri="{FF2B5EF4-FFF2-40B4-BE49-F238E27FC236}">
                    <a16:creationId xmlns:a16="http://schemas.microsoft.com/office/drawing/2014/main" id="{F6B38F8A-9CCB-D37A-F8F4-B4DFA4145802}"/>
                  </a:ext>
                </a:extLst>
              </p:cNvPr>
              <p:cNvSpPr/>
              <p:nvPr/>
            </p:nvSpPr>
            <p:spPr>
              <a:xfrm>
                <a:off x="43482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0" name="Freeform: Shape 3789">
                <a:extLst>
                  <a:ext uri="{FF2B5EF4-FFF2-40B4-BE49-F238E27FC236}">
                    <a16:creationId xmlns:a16="http://schemas.microsoft.com/office/drawing/2014/main" id="{9D240351-280F-D1AD-A1C2-932AFE4EE5E4}"/>
                  </a:ext>
                </a:extLst>
              </p:cNvPr>
              <p:cNvSpPr/>
              <p:nvPr/>
            </p:nvSpPr>
            <p:spPr>
              <a:xfrm>
                <a:off x="446424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1" name="Freeform: Shape 3790">
                <a:extLst>
                  <a:ext uri="{FF2B5EF4-FFF2-40B4-BE49-F238E27FC236}">
                    <a16:creationId xmlns:a16="http://schemas.microsoft.com/office/drawing/2014/main" id="{64F52072-95E2-6A71-9A54-75AC69AE14D9}"/>
                  </a:ext>
                </a:extLst>
              </p:cNvPr>
              <p:cNvSpPr/>
              <p:nvPr/>
            </p:nvSpPr>
            <p:spPr>
              <a:xfrm>
                <a:off x="458027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2" name="Freeform: Shape 3791">
                <a:extLst>
                  <a:ext uri="{FF2B5EF4-FFF2-40B4-BE49-F238E27FC236}">
                    <a16:creationId xmlns:a16="http://schemas.microsoft.com/office/drawing/2014/main" id="{00589395-7150-435E-D5B6-1D3BD1901BAB}"/>
                  </a:ext>
                </a:extLst>
              </p:cNvPr>
              <p:cNvSpPr/>
              <p:nvPr/>
            </p:nvSpPr>
            <p:spPr>
              <a:xfrm>
                <a:off x="5511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3" name="Freeform: Shape 3792">
                <a:extLst>
                  <a:ext uri="{FF2B5EF4-FFF2-40B4-BE49-F238E27FC236}">
                    <a16:creationId xmlns:a16="http://schemas.microsoft.com/office/drawing/2014/main" id="{B60EAE06-BDEA-D85B-4D80-B0FB055D180A}"/>
                  </a:ext>
                </a:extLst>
              </p:cNvPr>
              <p:cNvSpPr/>
              <p:nvPr/>
            </p:nvSpPr>
            <p:spPr>
              <a:xfrm>
                <a:off x="17115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4" name="Freeform: Shape 3793">
                <a:extLst>
                  <a:ext uri="{FF2B5EF4-FFF2-40B4-BE49-F238E27FC236}">
                    <a16:creationId xmlns:a16="http://schemas.microsoft.com/office/drawing/2014/main" id="{2F0CEDCD-7C9A-1579-4A5B-B878DDEBD5F7}"/>
                  </a:ext>
                </a:extLst>
              </p:cNvPr>
              <p:cNvSpPr/>
              <p:nvPr/>
            </p:nvSpPr>
            <p:spPr>
              <a:xfrm>
                <a:off x="2871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5" name="Freeform: Shape 3794">
                <a:extLst>
                  <a:ext uri="{FF2B5EF4-FFF2-40B4-BE49-F238E27FC236}">
                    <a16:creationId xmlns:a16="http://schemas.microsoft.com/office/drawing/2014/main" id="{5575E700-619A-DFC4-D298-55864F93FCA1}"/>
                  </a:ext>
                </a:extLst>
              </p:cNvPr>
              <p:cNvSpPr/>
              <p:nvPr/>
            </p:nvSpPr>
            <p:spPr>
              <a:xfrm>
                <a:off x="40320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6" name="Freeform: Shape 3795">
                <a:extLst>
                  <a:ext uri="{FF2B5EF4-FFF2-40B4-BE49-F238E27FC236}">
                    <a16:creationId xmlns:a16="http://schemas.microsoft.com/office/drawing/2014/main" id="{5AF62A4E-1E9E-EAF9-D204-8F1389BBB04A}"/>
                  </a:ext>
                </a:extLst>
              </p:cNvPr>
              <p:cNvSpPr/>
              <p:nvPr/>
            </p:nvSpPr>
            <p:spPr>
              <a:xfrm>
                <a:off x="51923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7" name="Freeform: Shape 3796">
                <a:extLst>
                  <a:ext uri="{FF2B5EF4-FFF2-40B4-BE49-F238E27FC236}">
                    <a16:creationId xmlns:a16="http://schemas.microsoft.com/office/drawing/2014/main" id="{5475963F-0A13-C640-ED72-E31F2ED730CA}"/>
                  </a:ext>
                </a:extLst>
              </p:cNvPr>
              <p:cNvSpPr/>
              <p:nvPr/>
            </p:nvSpPr>
            <p:spPr>
              <a:xfrm>
                <a:off x="63526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8" name="Freeform: Shape 3797">
                <a:extLst>
                  <a:ext uri="{FF2B5EF4-FFF2-40B4-BE49-F238E27FC236}">
                    <a16:creationId xmlns:a16="http://schemas.microsoft.com/office/drawing/2014/main" id="{76D60F89-1B59-29E2-9E38-F3EF91233341}"/>
                  </a:ext>
                </a:extLst>
              </p:cNvPr>
              <p:cNvSpPr/>
              <p:nvPr/>
            </p:nvSpPr>
            <p:spPr>
              <a:xfrm>
                <a:off x="7512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9" name="Freeform: Shape 3798">
                <a:extLst>
                  <a:ext uri="{FF2B5EF4-FFF2-40B4-BE49-F238E27FC236}">
                    <a16:creationId xmlns:a16="http://schemas.microsoft.com/office/drawing/2014/main" id="{A238CBD0-24B4-CEEC-69FE-349CE4BC029A}"/>
                  </a:ext>
                </a:extLst>
              </p:cNvPr>
              <p:cNvSpPr/>
              <p:nvPr/>
            </p:nvSpPr>
            <p:spPr>
              <a:xfrm>
                <a:off x="8673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0" name="Freeform: Shape 3799">
                <a:extLst>
                  <a:ext uri="{FF2B5EF4-FFF2-40B4-BE49-F238E27FC236}">
                    <a16:creationId xmlns:a16="http://schemas.microsoft.com/office/drawing/2014/main" id="{9B23550E-4578-237A-697A-A39394E8A6A6}"/>
                  </a:ext>
                </a:extLst>
              </p:cNvPr>
              <p:cNvSpPr/>
              <p:nvPr/>
            </p:nvSpPr>
            <p:spPr>
              <a:xfrm>
                <a:off x="98334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1" name="Freeform: Shape 3800">
                <a:extLst>
                  <a:ext uri="{FF2B5EF4-FFF2-40B4-BE49-F238E27FC236}">
                    <a16:creationId xmlns:a16="http://schemas.microsoft.com/office/drawing/2014/main" id="{9126783B-E565-E2C5-AE7C-FCC0C526076B}"/>
                  </a:ext>
                </a:extLst>
              </p:cNvPr>
              <p:cNvSpPr/>
              <p:nvPr/>
            </p:nvSpPr>
            <p:spPr>
              <a:xfrm>
                <a:off x="10993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2" name="Freeform: Shape 3801">
                <a:extLst>
                  <a:ext uri="{FF2B5EF4-FFF2-40B4-BE49-F238E27FC236}">
                    <a16:creationId xmlns:a16="http://schemas.microsoft.com/office/drawing/2014/main" id="{D272A08A-0AD3-C28A-6BDC-5F014C0BCDEB}"/>
                  </a:ext>
                </a:extLst>
              </p:cNvPr>
              <p:cNvSpPr/>
              <p:nvPr/>
            </p:nvSpPr>
            <p:spPr>
              <a:xfrm>
                <a:off x="121541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3" name="Freeform: Shape 3802">
                <a:extLst>
                  <a:ext uri="{FF2B5EF4-FFF2-40B4-BE49-F238E27FC236}">
                    <a16:creationId xmlns:a16="http://schemas.microsoft.com/office/drawing/2014/main" id="{7217C197-120C-C19B-A4DD-DFE5FA6ADCB3}"/>
                  </a:ext>
                </a:extLst>
              </p:cNvPr>
              <p:cNvSpPr/>
              <p:nvPr/>
            </p:nvSpPr>
            <p:spPr>
              <a:xfrm>
                <a:off x="13314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4" name="Freeform: Shape 3803">
                <a:extLst>
                  <a:ext uri="{FF2B5EF4-FFF2-40B4-BE49-F238E27FC236}">
                    <a16:creationId xmlns:a16="http://schemas.microsoft.com/office/drawing/2014/main" id="{F9D61F36-1A9E-5C56-5828-E4D56F9B0272}"/>
                  </a:ext>
                </a:extLst>
              </p:cNvPr>
              <p:cNvSpPr/>
              <p:nvPr/>
            </p:nvSpPr>
            <p:spPr>
              <a:xfrm>
                <a:off x="144748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5" name="Freeform: Shape 3804">
                <a:extLst>
                  <a:ext uri="{FF2B5EF4-FFF2-40B4-BE49-F238E27FC236}">
                    <a16:creationId xmlns:a16="http://schemas.microsoft.com/office/drawing/2014/main" id="{46EE1386-D5FB-0FAA-A01D-F752A4A613BB}"/>
                  </a:ext>
                </a:extLst>
              </p:cNvPr>
              <p:cNvSpPr/>
              <p:nvPr/>
            </p:nvSpPr>
            <p:spPr>
              <a:xfrm>
                <a:off x="15634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6" name="Freeform: Shape 3805">
                <a:extLst>
                  <a:ext uri="{FF2B5EF4-FFF2-40B4-BE49-F238E27FC236}">
                    <a16:creationId xmlns:a16="http://schemas.microsoft.com/office/drawing/2014/main" id="{8D619D2B-AA7C-76A8-B799-D39F6FE5BF49}"/>
                  </a:ext>
                </a:extLst>
              </p:cNvPr>
              <p:cNvSpPr/>
              <p:nvPr/>
            </p:nvSpPr>
            <p:spPr>
              <a:xfrm>
                <a:off x="16795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7" name="Freeform: Shape 3806">
                <a:extLst>
                  <a:ext uri="{FF2B5EF4-FFF2-40B4-BE49-F238E27FC236}">
                    <a16:creationId xmlns:a16="http://schemas.microsoft.com/office/drawing/2014/main" id="{7FD6BF5F-9269-7A02-3588-CB2AB516BE10}"/>
                  </a:ext>
                </a:extLst>
              </p:cNvPr>
              <p:cNvSpPr/>
              <p:nvPr/>
            </p:nvSpPr>
            <p:spPr>
              <a:xfrm>
                <a:off x="17955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8" name="Freeform: Shape 3807">
                <a:extLst>
                  <a:ext uri="{FF2B5EF4-FFF2-40B4-BE49-F238E27FC236}">
                    <a16:creationId xmlns:a16="http://schemas.microsoft.com/office/drawing/2014/main" id="{12A1EFA7-5B0D-65C7-D3C4-9B13E5C658BE}"/>
                  </a:ext>
                </a:extLst>
              </p:cNvPr>
              <p:cNvSpPr/>
              <p:nvPr/>
            </p:nvSpPr>
            <p:spPr>
              <a:xfrm>
                <a:off x="191159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9" name="Freeform: Shape 3808">
                <a:extLst>
                  <a:ext uri="{FF2B5EF4-FFF2-40B4-BE49-F238E27FC236}">
                    <a16:creationId xmlns:a16="http://schemas.microsoft.com/office/drawing/2014/main" id="{2A6D137A-EFBE-BD24-B48B-327392D1BC37}"/>
                  </a:ext>
                </a:extLst>
              </p:cNvPr>
              <p:cNvSpPr/>
              <p:nvPr/>
            </p:nvSpPr>
            <p:spPr>
              <a:xfrm>
                <a:off x="20276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0" name="Freeform: Shape 3809">
                <a:extLst>
                  <a:ext uri="{FF2B5EF4-FFF2-40B4-BE49-F238E27FC236}">
                    <a16:creationId xmlns:a16="http://schemas.microsoft.com/office/drawing/2014/main" id="{A3C2E29C-B5D1-423E-8BDB-C76AA3349C19}"/>
                  </a:ext>
                </a:extLst>
              </p:cNvPr>
              <p:cNvSpPr/>
              <p:nvPr/>
            </p:nvSpPr>
            <p:spPr>
              <a:xfrm>
                <a:off x="21436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1" name="Freeform: Shape 3810">
                <a:extLst>
                  <a:ext uri="{FF2B5EF4-FFF2-40B4-BE49-F238E27FC236}">
                    <a16:creationId xmlns:a16="http://schemas.microsoft.com/office/drawing/2014/main" id="{887A6CA1-CD42-E88F-4F68-BD023A2F2C66}"/>
                  </a:ext>
                </a:extLst>
              </p:cNvPr>
              <p:cNvSpPr/>
              <p:nvPr/>
            </p:nvSpPr>
            <p:spPr>
              <a:xfrm>
                <a:off x="225968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2" name="Freeform: Shape 3811">
                <a:extLst>
                  <a:ext uri="{FF2B5EF4-FFF2-40B4-BE49-F238E27FC236}">
                    <a16:creationId xmlns:a16="http://schemas.microsoft.com/office/drawing/2014/main" id="{A28390A5-E31D-7099-E6F4-6757694B8EE8}"/>
                  </a:ext>
                </a:extLst>
              </p:cNvPr>
              <p:cNvSpPr/>
              <p:nvPr/>
            </p:nvSpPr>
            <p:spPr>
              <a:xfrm>
                <a:off x="237571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3" name="Freeform: Shape 3812">
                <a:extLst>
                  <a:ext uri="{FF2B5EF4-FFF2-40B4-BE49-F238E27FC236}">
                    <a16:creationId xmlns:a16="http://schemas.microsoft.com/office/drawing/2014/main" id="{817A4D66-5BF4-4365-DAF1-95B6CA31F986}"/>
                  </a:ext>
                </a:extLst>
              </p:cNvPr>
              <p:cNvSpPr/>
              <p:nvPr/>
            </p:nvSpPr>
            <p:spPr>
              <a:xfrm>
                <a:off x="24917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4" name="Freeform: Shape 3813">
                <a:extLst>
                  <a:ext uri="{FF2B5EF4-FFF2-40B4-BE49-F238E27FC236}">
                    <a16:creationId xmlns:a16="http://schemas.microsoft.com/office/drawing/2014/main" id="{724B2365-CA7A-F159-0913-447027A17413}"/>
                  </a:ext>
                </a:extLst>
              </p:cNvPr>
              <p:cNvSpPr/>
              <p:nvPr/>
            </p:nvSpPr>
            <p:spPr>
              <a:xfrm>
                <a:off x="26077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5" name="Freeform: Shape 3814">
                <a:extLst>
                  <a:ext uri="{FF2B5EF4-FFF2-40B4-BE49-F238E27FC236}">
                    <a16:creationId xmlns:a16="http://schemas.microsoft.com/office/drawing/2014/main" id="{E178ABAD-71B2-D846-E855-26A7E60C78DB}"/>
                  </a:ext>
                </a:extLst>
              </p:cNvPr>
              <p:cNvSpPr/>
              <p:nvPr/>
            </p:nvSpPr>
            <p:spPr>
              <a:xfrm>
                <a:off x="272379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6" name="Freeform: Shape 3815">
                <a:extLst>
                  <a:ext uri="{FF2B5EF4-FFF2-40B4-BE49-F238E27FC236}">
                    <a16:creationId xmlns:a16="http://schemas.microsoft.com/office/drawing/2014/main" id="{CFABE607-9D91-309D-D7B2-99634379FFC7}"/>
                  </a:ext>
                </a:extLst>
              </p:cNvPr>
              <p:cNvSpPr/>
              <p:nvPr/>
            </p:nvSpPr>
            <p:spPr>
              <a:xfrm>
                <a:off x="28398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7" name="Freeform: Shape 3816">
                <a:extLst>
                  <a:ext uri="{FF2B5EF4-FFF2-40B4-BE49-F238E27FC236}">
                    <a16:creationId xmlns:a16="http://schemas.microsoft.com/office/drawing/2014/main" id="{4C4E1286-2166-4E6A-9BE9-B238EF62FAA7}"/>
                  </a:ext>
                </a:extLst>
              </p:cNvPr>
              <p:cNvSpPr/>
              <p:nvPr/>
            </p:nvSpPr>
            <p:spPr>
              <a:xfrm>
                <a:off x="29558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8" name="Freeform: Shape 3817">
                <a:extLst>
                  <a:ext uri="{FF2B5EF4-FFF2-40B4-BE49-F238E27FC236}">
                    <a16:creationId xmlns:a16="http://schemas.microsoft.com/office/drawing/2014/main" id="{AB1270DB-3CF6-6EA9-6E47-56770C21BF0F}"/>
                  </a:ext>
                </a:extLst>
              </p:cNvPr>
              <p:cNvSpPr/>
              <p:nvPr/>
            </p:nvSpPr>
            <p:spPr>
              <a:xfrm>
                <a:off x="307189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9" name="Freeform: Shape 3818">
                <a:extLst>
                  <a:ext uri="{FF2B5EF4-FFF2-40B4-BE49-F238E27FC236}">
                    <a16:creationId xmlns:a16="http://schemas.microsoft.com/office/drawing/2014/main" id="{73237FF4-6155-574A-FADA-F2624A22FCF5}"/>
                  </a:ext>
                </a:extLst>
              </p:cNvPr>
              <p:cNvSpPr/>
              <p:nvPr/>
            </p:nvSpPr>
            <p:spPr>
              <a:xfrm>
                <a:off x="318791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0" name="Freeform: Shape 3819">
                <a:extLst>
                  <a:ext uri="{FF2B5EF4-FFF2-40B4-BE49-F238E27FC236}">
                    <a16:creationId xmlns:a16="http://schemas.microsoft.com/office/drawing/2014/main" id="{B31AE101-33EA-72EB-FE8B-B7CAC3E50A69}"/>
                  </a:ext>
                </a:extLst>
              </p:cNvPr>
              <p:cNvSpPr/>
              <p:nvPr/>
            </p:nvSpPr>
            <p:spPr>
              <a:xfrm>
                <a:off x="33039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1" name="Freeform: Shape 3820">
                <a:extLst>
                  <a:ext uri="{FF2B5EF4-FFF2-40B4-BE49-F238E27FC236}">
                    <a16:creationId xmlns:a16="http://schemas.microsoft.com/office/drawing/2014/main" id="{EC994107-28D8-E003-23E9-A406E5B66DA1}"/>
                  </a:ext>
                </a:extLst>
              </p:cNvPr>
              <p:cNvSpPr/>
              <p:nvPr/>
            </p:nvSpPr>
            <p:spPr>
              <a:xfrm>
                <a:off x="341997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2" name="Freeform: Shape 3821">
                <a:extLst>
                  <a:ext uri="{FF2B5EF4-FFF2-40B4-BE49-F238E27FC236}">
                    <a16:creationId xmlns:a16="http://schemas.microsoft.com/office/drawing/2014/main" id="{0C5B0FF4-5800-FA13-AF52-BA7D109266F7}"/>
                  </a:ext>
                </a:extLst>
              </p:cNvPr>
              <p:cNvSpPr/>
              <p:nvPr/>
            </p:nvSpPr>
            <p:spPr>
              <a:xfrm>
                <a:off x="35360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3" name="Freeform: Shape 3822">
                <a:extLst>
                  <a:ext uri="{FF2B5EF4-FFF2-40B4-BE49-F238E27FC236}">
                    <a16:creationId xmlns:a16="http://schemas.microsoft.com/office/drawing/2014/main" id="{708BCEC6-D976-848B-3DB0-5B01B5AE170E}"/>
                  </a:ext>
                </a:extLst>
              </p:cNvPr>
              <p:cNvSpPr/>
              <p:nvPr/>
            </p:nvSpPr>
            <p:spPr>
              <a:xfrm>
                <a:off x="36520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4" name="Freeform: Shape 3823">
                <a:extLst>
                  <a:ext uri="{FF2B5EF4-FFF2-40B4-BE49-F238E27FC236}">
                    <a16:creationId xmlns:a16="http://schemas.microsoft.com/office/drawing/2014/main" id="{EF4A7B84-3686-4F71-957F-8AE7798005BA}"/>
                  </a:ext>
                </a:extLst>
              </p:cNvPr>
              <p:cNvSpPr/>
              <p:nvPr/>
            </p:nvSpPr>
            <p:spPr>
              <a:xfrm>
                <a:off x="37680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5" name="Freeform: Shape 3824">
                <a:extLst>
                  <a:ext uri="{FF2B5EF4-FFF2-40B4-BE49-F238E27FC236}">
                    <a16:creationId xmlns:a16="http://schemas.microsoft.com/office/drawing/2014/main" id="{0C41510D-A9BB-FA09-729B-619735B463D4}"/>
                  </a:ext>
                </a:extLst>
              </p:cNvPr>
              <p:cNvSpPr/>
              <p:nvPr/>
            </p:nvSpPr>
            <p:spPr>
              <a:xfrm>
                <a:off x="38840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6" name="Freeform: Shape 3825">
                <a:extLst>
                  <a:ext uri="{FF2B5EF4-FFF2-40B4-BE49-F238E27FC236}">
                    <a16:creationId xmlns:a16="http://schemas.microsoft.com/office/drawing/2014/main" id="{CC9BA067-810A-50F0-AADF-1919040BA343}"/>
                  </a:ext>
                </a:extLst>
              </p:cNvPr>
              <p:cNvSpPr/>
              <p:nvPr/>
            </p:nvSpPr>
            <p:spPr>
              <a:xfrm>
                <a:off x="400012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7" name="Freeform: Shape 3826">
                <a:extLst>
                  <a:ext uri="{FF2B5EF4-FFF2-40B4-BE49-F238E27FC236}">
                    <a16:creationId xmlns:a16="http://schemas.microsoft.com/office/drawing/2014/main" id="{AF4A4072-0B54-F2E6-CAFA-96767ED512F4}"/>
                  </a:ext>
                </a:extLst>
              </p:cNvPr>
              <p:cNvSpPr/>
              <p:nvPr/>
            </p:nvSpPr>
            <p:spPr>
              <a:xfrm>
                <a:off x="41161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8" name="Freeform: Shape 3827">
                <a:extLst>
                  <a:ext uri="{FF2B5EF4-FFF2-40B4-BE49-F238E27FC236}">
                    <a16:creationId xmlns:a16="http://schemas.microsoft.com/office/drawing/2014/main" id="{57989CCB-9FD4-3232-3092-E1359534BE6F}"/>
                  </a:ext>
                </a:extLst>
              </p:cNvPr>
              <p:cNvSpPr/>
              <p:nvPr/>
            </p:nvSpPr>
            <p:spPr>
              <a:xfrm>
                <a:off x="42321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9" name="Freeform: Shape 3828">
                <a:extLst>
                  <a:ext uri="{FF2B5EF4-FFF2-40B4-BE49-F238E27FC236}">
                    <a16:creationId xmlns:a16="http://schemas.microsoft.com/office/drawing/2014/main" id="{616A8EC8-FDA8-566D-FEE0-2DAEB31EDB04}"/>
                  </a:ext>
                </a:extLst>
              </p:cNvPr>
              <p:cNvSpPr/>
              <p:nvPr/>
            </p:nvSpPr>
            <p:spPr>
              <a:xfrm>
                <a:off x="43482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0" name="Freeform: Shape 3829">
                <a:extLst>
                  <a:ext uri="{FF2B5EF4-FFF2-40B4-BE49-F238E27FC236}">
                    <a16:creationId xmlns:a16="http://schemas.microsoft.com/office/drawing/2014/main" id="{EEB2B035-384F-61C4-2A02-41574426D9B3}"/>
                  </a:ext>
                </a:extLst>
              </p:cNvPr>
              <p:cNvSpPr/>
              <p:nvPr/>
            </p:nvSpPr>
            <p:spPr>
              <a:xfrm>
                <a:off x="446424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1" name="Freeform: Shape 3830">
                <a:extLst>
                  <a:ext uri="{FF2B5EF4-FFF2-40B4-BE49-F238E27FC236}">
                    <a16:creationId xmlns:a16="http://schemas.microsoft.com/office/drawing/2014/main" id="{167B7BA2-157F-B5B2-0A4A-9639A09A5253}"/>
                  </a:ext>
                </a:extLst>
              </p:cNvPr>
              <p:cNvSpPr/>
              <p:nvPr/>
            </p:nvSpPr>
            <p:spPr>
              <a:xfrm>
                <a:off x="458027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2" name="Freeform: Shape 3831">
                <a:extLst>
                  <a:ext uri="{FF2B5EF4-FFF2-40B4-BE49-F238E27FC236}">
                    <a16:creationId xmlns:a16="http://schemas.microsoft.com/office/drawing/2014/main" id="{616DAFDD-B755-810E-DB15-907E91B235C0}"/>
                  </a:ext>
                </a:extLst>
              </p:cNvPr>
              <p:cNvSpPr/>
              <p:nvPr/>
            </p:nvSpPr>
            <p:spPr>
              <a:xfrm>
                <a:off x="5511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3" name="Freeform: Shape 3832">
                <a:extLst>
                  <a:ext uri="{FF2B5EF4-FFF2-40B4-BE49-F238E27FC236}">
                    <a16:creationId xmlns:a16="http://schemas.microsoft.com/office/drawing/2014/main" id="{E4E4D287-65DB-C8F6-436D-77654F5169D0}"/>
                  </a:ext>
                </a:extLst>
              </p:cNvPr>
              <p:cNvSpPr/>
              <p:nvPr/>
            </p:nvSpPr>
            <p:spPr>
              <a:xfrm>
                <a:off x="17115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4" name="Freeform: Shape 3833">
                <a:extLst>
                  <a:ext uri="{FF2B5EF4-FFF2-40B4-BE49-F238E27FC236}">
                    <a16:creationId xmlns:a16="http://schemas.microsoft.com/office/drawing/2014/main" id="{C4EE0113-872C-C778-D575-6DC9256B62CD}"/>
                  </a:ext>
                </a:extLst>
              </p:cNvPr>
              <p:cNvSpPr/>
              <p:nvPr/>
            </p:nvSpPr>
            <p:spPr>
              <a:xfrm>
                <a:off x="2871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5" name="Freeform: Shape 3834">
                <a:extLst>
                  <a:ext uri="{FF2B5EF4-FFF2-40B4-BE49-F238E27FC236}">
                    <a16:creationId xmlns:a16="http://schemas.microsoft.com/office/drawing/2014/main" id="{BB2E8C45-9B5B-0C25-A274-54E88CE8503B}"/>
                  </a:ext>
                </a:extLst>
              </p:cNvPr>
              <p:cNvSpPr/>
              <p:nvPr/>
            </p:nvSpPr>
            <p:spPr>
              <a:xfrm>
                <a:off x="40320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6" name="Freeform: Shape 3835">
                <a:extLst>
                  <a:ext uri="{FF2B5EF4-FFF2-40B4-BE49-F238E27FC236}">
                    <a16:creationId xmlns:a16="http://schemas.microsoft.com/office/drawing/2014/main" id="{CF544A45-5E34-65D2-5D60-D94B97F56CA4}"/>
                  </a:ext>
                </a:extLst>
              </p:cNvPr>
              <p:cNvSpPr/>
              <p:nvPr/>
            </p:nvSpPr>
            <p:spPr>
              <a:xfrm>
                <a:off x="51923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7" name="Freeform: Shape 3836">
                <a:extLst>
                  <a:ext uri="{FF2B5EF4-FFF2-40B4-BE49-F238E27FC236}">
                    <a16:creationId xmlns:a16="http://schemas.microsoft.com/office/drawing/2014/main" id="{03102C15-8D73-88EF-01DE-F0E44F35B5AD}"/>
                  </a:ext>
                </a:extLst>
              </p:cNvPr>
              <p:cNvSpPr/>
              <p:nvPr/>
            </p:nvSpPr>
            <p:spPr>
              <a:xfrm>
                <a:off x="63526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8" name="Freeform: Shape 3837">
                <a:extLst>
                  <a:ext uri="{FF2B5EF4-FFF2-40B4-BE49-F238E27FC236}">
                    <a16:creationId xmlns:a16="http://schemas.microsoft.com/office/drawing/2014/main" id="{23CBFAAA-B28F-F2C7-9E60-A3EB7FA12055}"/>
                  </a:ext>
                </a:extLst>
              </p:cNvPr>
              <p:cNvSpPr/>
              <p:nvPr/>
            </p:nvSpPr>
            <p:spPr>
              <a:xfrm>
                <a:off x="7512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9" name="Freeform: Shape 3838">
                <a:extLst>
                  <a:ext uri="{FF2B5EF4-FFF2-40B4-BE49-F238E27FC236}">
                    <a16:creationId xmlns:a16="http://schemas.microsoft.com/office/drawing/2014/main" id="{7263786D-8D56-4551-BC06-89BBF6C87ED1}"/>
                  </a:ext>
                </a:extLst>
              </p:cNvPr>
              <p:cNvSpPr/>
              <p:nvPr/>
            </p:nvSpPr>
            <p:spPr>
              <a:xfrm>
                <a:off x="8673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0" name="Freeform: Shape 3839">
                <a:extLst>
                  <a:ext uri="{FF2B5EF4-FFF2-40B4-BE49-F238E27FC236}">
                    <a16:creationId xmlns:a16="http://schemas.microsoft.com/office/drawing/2014/main" id="{D718017F-AC40-C09B-4480-C22FC99373A5}"/>
                  </a:ext>
                </a:extLst>
              </p:cNvPr>
              <p:cNvSpPr/>
              <p:nvPr/>
            </p:nvSpPr>
            <p:spPr>
              <a:xfrm>
                <a:off x="98334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1" name="Freeform: Shape 3840">
                <a:extLst>
                  <a:ext uri="{FF2B5EF4-FFF2-40B4-BE49-F238E27FC236}">
                    <a16:creationId xmlns:a16="http://schemas.microsoft.com/office/drawing/2014/main" id="{F6DF19E2-01DE-2E66-6643-A00275B413CD}"/>
                  </a:ext>
                </a:extLst>
              </p:cNvPr>
              <p:cNvSpPr/>
              <p:nvPr/>
            </p:nvSpPr>
            <p:spPr>
              <a:xfrm>
                <a:off x="10993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2" name="Freeform: Shape 3841">
                <a:extLst>
                  <a:ext uri="{FF2B5EF4-FFF2-40B4-BE49-F238E27FC236}">
                    <a16:creationId xmlns:a16="http://schemas.microsoft.com/office/drawing/2014/main" id="{F35B7391-5E6A-0BBB-297E-6E079623FF73}"/>
                  </a:ext>
                </a:extLst>
              </p:cNvPr>
              <p:cNvSpPr/>
              <p:nvPr/>
            </p:nvSpPr>
            <p:spPr>
              <a:xfrm>
                <a:off x="121541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3" name="Freeform: Shape 3842">
                <a:extLst>
                  <a:ext uri="{FF2B5EF4-FFF2-40B4-BE49-F238E27FC236}">
                    <a16:creationId xmlns:a16="http://schemas.microsoft.com/office/drawing/2014/main" id="{C51D71D2-5F9D-53CC-0CFF-4A45F6D53753}"/>
                  </a:ext>
                </a:extLst>
              </p:cNvPr>
              <p:cNvSpPr/>
              <p:nvPr/>
            </p:nvSpPr>
            <p:spPr>
              <a:xfrm>
                <a:off x="13314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4" name="Freeform: Shape 3843">
                <a:extLst>
                  <a:ext uri="{FF2B5EF4-FFF2-40B4-BE49-F238E27FC236}">
                    <a16:creationId xmlns:a16="http://schemas.microsoft.com/office/drawing/2014/main" id="{FF48092F-3C55-AA03-1303-096D96A6F207}"/>
                  </a:ext>
                </a:extLst>
              </p:cNvPr>
              <p:cNvSpPr/>
              <p:nvPr/>
            </p:nvSpPr>
            <p:spPr>
              <a:xfrm>
                <a:off x="144748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5" name="Freeform: Shape 3844">
                <a:extLst>
                  <a:ext uri="{FF2B5EF4-FFF2-40B4-BE49-F238E27FC236}">
                    <a16:creationId xmlns:a16="http://schemas.microsoft.com/office/drawing/2014/main" id="{1108E95E-D2AE-491E-04E3-A9E3648D6CA1}"/>
                  </a:ext>
                </a:extLst>
              </p:cNvPr>
              <p:cNvSpPr/>
              <p:nvPr/>
            </p:nvSpPr>
            <p:spPr>
              <a:xfrm>
                <a:off x="15634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6" name="Freeform: Shape 3845">
                <a:extLst>
                  <a:ext uri="{FF2B5EF4-FFF2-40B4-BE49-F238E27FC236}">
                    <a16:creationId xmlns:a16="http://schemas.microsoft.com/office/drawing/2014/main" id="{DA3B155B-E036-1D2B-1BC9-9A61DE0FD9B4}"/>
                  </a:ext>
                </a:extLst>
              </p:cNvPr>
              <p:cNvSpPr/>
              <p:nvPr/>
            </p:nvSpPr>
            <p:spPr>
              <a:xfrm>
                <a:off x="16795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7" name="Freeform: Shape 3846">
                <a:extLst>
                  <a:ext uri="{FF2B5EF4-FFF2-40B4-BE49-F238E27FC236}">
                    <a16:creationId xmlns:a16="http://schemas.microsoft.com/office/drawing/2014/main" id="{42987844-48C3-E6C3-9047-32FCF5ECE28C}"/>
                  </a:ext>
                </a:extLst>
              </p:cNvPr>
              <p:cNvSpPr/>
              <p:nvPr/>
            </p:nvSpPr>
            <p:spPr>
              <a:xfrm>
                <a:off x="17955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8" name="Freeform: Shape 3847">
                <a:extLst>
                  <a:ext uri="{FF2B5EF4-FFF2-40B4-BE49-F238E27FC236}">
                    <a16:creationId xmlns:a16="http://schemas.microsoft.com/office/drawing/2014/main" id="{BB32D589-779B-AE30-C4BE-F60698AD077E}"/>
                  </a:ext>
                </a:extLst>
              </p:cNvPr>
              <p:cNvSpPr/>
              <p:nvPr/>
            </p:nvSpPr>
            <p:spPr>
              <a:xfrm>
                <a:off x="191159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9" name="Freeform: Shape 3848">
                <a:extLst>
                  <a:ext uri="{FF2B5EF4-FFF2-40B4-BE49-F238E27FC236}">
                    <a16:creationId xmlns:a16="http://schemas.microsoft.com/office/drawing/2014/main" id="{972F0B60-8C36-F2E8-A905-CC19924613C2}"/>
                  </a:ext>
                </a:extLst>
              </p:cNvPr>
              <p:cNvSpPr/>
              <p:nvPr/>
            </p:nvSpPr>
            <p:spPr>
              <a:xfrm>
                <a:off x="20276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0" name="Freeform: Shape 3849">
                <a:extLst>
                  <a:ext uri="{FF2B5EF4-FFF2-40B4-BE49-F238E27FC236}">
                    <a16:creationId xmlns:a16="http://schemas.microsoft.com/office/drawing/2014/main" id="{755CAEF1-2FB9-2E30-071F-A2115E52C39F}"/>
                  </a:ext>
                </a:extLst>
              </p:cNvPr>
              <p:cNvSpPr/>
              <p:nvPr/>
            </p:nvSpPr>
            <p:spPr>
              <a:xfrm>
                <a:off x="21436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1" name="Freeform: Shape 3850">
                <a:extLst>
                  <a:ext uri="{FF2B5EF4-FFF2-40B4-BE49-F238E27FC236}">
                    <a16:creationId xmlns:a16="http://schemas.microsoft.com/office/drawing/2014/main" id="{B2DA2797-112A-63E6-0A84-A01F3250C6A4}"/>
                  </a:ext>
                </a:extLst>
              </p:cNvPr>
              <p:cNvSpPr/>
              <p:nvPr/>
            </p:nvSpPr>
            <p:spPr>
              <a:xfrm>
                <a:off x="225968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2" name="Freeform: Shape 3851">
                <a:extLst>
                  <a:ext uri="{FF2B5EF4-FFF2-40B4-BE49-F238E27FC236}">
                    <a16:creationId xmlns:a16="http://schemas.microsoft.com/office/drawing/2014/main" id="{5D16A2BB-20B3-10DD-3AC8-00AB00371D7D}"/>
                  </a:ext>
                </a:extLst>
              </p:cNvPr>
              <p:cNvSpPr/>
              <p:nvPr/>
            </p:nvSpPr>
            <p:spPr>
              <a:xfrm>
                <a:off x="237571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3" name="Freeform: Shape 3852">
                <a:extLst>
                  <a:ext uri="{FF2B5EF4-FFF2-40B4-BE49-F238E27FC236}">
                    <a16:creationId xmlns:a16="http://schemas.microsoft.com/office/drawing/2014/main" id="{B225E5C5-1497-C638-17BD-42037E8FBB81}"/>
                  </a:ext>
                </a:extLst>
              </p:cNvPr>
              <p:cNvSpPr/>
              <p:nvPr/>
            </p:nvSpPr>
            <p:spPr>
              <a:xfrm>
                <a:off x="24917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4" name="Freeform: Shape 3853">
                <a:extLst>
                  <a:ext uri="{FF2B5EF4-FFF2-40B4-BE49-F238E27FC236}">
                    <a16:creationId xmlns:a16="http://schemas.microsoft.com/office/drawing/2014/main" id="{60598723-9045-6162-379F-6A65C066245B}"/>
                  </a:ext>
                </a:extLst>
              </p:cNvPr>
              <p:cNvSpPr/>
              <p:nvPr/>
            </p:nvSpPr>
            <p:spPr>
              <a:xfrm>
                <a:off x="26077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5" name="Freeform: Shape 3854">
                <a:extLst>
                  <a:ext uri="{FF2B5EF4-FFF2-40B4-BE49-F238E27FC236}">
                    <a16:creationId xmlns:a16="http://schemas.microsoft.com/office/drawing/2014/main" id="{2A06600F-D138-6669-D7D6-26230B0B9328}"/>
                  </a:ext>
                </a:extLst>
              </p:cNvPr>
              <p:cNvSpPr/>
              <p:nvPr/>
            </p:nvSpPr>
            <p:spPr>
              <a:xfrm>
                <a:off x="272379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6" name="Freeform: Shape 3855">
                <a:extLst>
                  <a:ext uri="{FF2B5EF4-FFF2-40B4-BE49-F238E27FC236}">
                    <a16:creationId xmlns:a16="http://schemas.microsoft.com/office/drawing/2014/main" id="{5F216E7E-D934-D9CF-3B63-867D9B299AD3}"/>
                  </a:ext>
                </a:extLst>
              </p:cNvPr>
              <p:cNvSpPr/>
              <p:nvPr/>
            </p:nvSpPr>
            <p:spPr>
              <a:xfrm>
                <a:off x="28398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7" name="Freeform: Shape 3856">
                <a:extLst>
                  <a:ext uri="{FF2B5EF4-FFF2-40B4-BE49-F238E27FC236}">
                    <a16:creationId xmlns:a16="http://schemas.microsoft.com/office/drawing/2014/main" id="{5725C500-DFA4-99E9-51F5-1A228CF7A232}"/>
                  </a:ext>
                </a:extLst>
              </p:cNvPr>
              <p:cNvSpPr/>
              <p:nvPr/>
            </p:nvSpPr>
            <p:spPr>
              <a:xfrm>
                <a:off x="29558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8" name="Freeform: Shape 3857">
                <a:extLst>
                  <a:ext uri="{FF2B5EF4-FFF2-40B4-BE49-F238E27FC236}">
                    <a16:creationId xmlns:a16="http://schemas.microsoft.com/office/drawing/2014/main" id="{85CC2073-A8D1-7228-8604-BB5AA83CF3ED}"/>
                  </a:ext>
                </a:extLst>
              </p:cNvPr>
              <p:cNvSpPr/>
              <p:nvPr/>
            </p:nvSpPr>
            <p:spPr>
              <a:xfrm>
                <a:off x="307189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9" name="Freeform: Shape 3858">
                <a:extLst>
                  <a:ext uri="{FF2B5EF4-FFF2-40B4-BE49-F238E27FC236}">
                    <a16:creationId xmlns:a16="http://schemas.microsoft.com/office/drawing/2014/main" id="{6EE3C147-EB7B-440A-E824-4FA62C5204FE}"/>
                  </a:ext>
                </a:extLst>
              </p:cNvPr>
              <p:cNvSpPr/>
              <p:nvPr/>
            </p:nvSpPr>
            <p:spPr>
              <a:xfrm>
                <a:off x="318791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0" name="Freeform: Shape 3859">
                <a:extLst>
                  <a:ext uri="{FF2B5EF4-FFF2-40B4-BE49-F238E27FC236}">
                    <a16:creationId xmlns:a16="http://schemas.microsoft.com/office/drawing/2014/main" id="{5B94103F-8348-29B4-AA93-255108DCE3FA}"/>
                  </a:ext>
                </a:extLst>
              </p:cNvPr>
              <p:cNvSpPr/>
              <p:nvPr/>
            </p:nvSpPr>
            <p:spPr>
              <a:xfrm>
                <a:off x="33039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1" name="Freeform: Shape 3860">
                <a:extLst>
                  <a:ext uri="{FF2B5EF4-FFF2-40B4-BE49-F238E27FC236}">
                    <a16:creationId xmlns:a16="http://schemas.microsoft.com/office/drawing/2014/main" id="{1BE7D46D-FC9E-BB63-C271-F568A9DE5A0F}"/>
                  </a:ext>
                </a:extLst>
              </p:cNvPr>
              <p:cNvSpPr/>
              <p:nvPr/>
            </p:nvSpPr>
            <p:spPr>
              <a:xfrm>
                <a:off x="341997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2" name="Freeform: Shape 3861">
                <a:extLst>
                  <a:ext uri="{FF2B5EF4-FFF2-40B4-BE49-F238E27FC236}">
                    <a16:creationId xmlns:a16="http://schemas.microsoft.com/office/drawing/2014/main" id="{893181A0-A5A9-4326-FD41-D6E8F9AA7E02}"/>
                  </a:ext>
                </a:extLst>
              </p:cNvPr>
              <p:cNvSpPr/>
              <p:nvPr/>
            </p:nvSpPr>
            <p:spPr>
              <a:xfrm>
                <a:off x="35360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3" name="Freeform: Shape 3862">
                <a:extLst>
                  <a:ext uri="{FF2B5EF4-FFF2-40B4-BE49-F238E27FC236}">
                    <a16:creationId xmlns:a16="http://schemas.microsoft.com/office/drawing/2014/main" id="{9FC38131-EB71-8EE1-67E5-42908242F194}"/>
                  </a:ext>
                </a:extLst>
              </p:cNvPr>
              <p:cNvSpPr/>
              <p:nvPr/>
            </p:nvSpPr>
            <p:spPr>
              <a:xfrm>
                <a:off x="36520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4" name="Freeform: Shape 3863">
                <a:extLst>
                  <a:ext uri="{FF2B5EF4-FFF2-40B4-BE49-F238E27FC236}">
                    <a16:creationId xmlns:a16="http://schemas.microsoft.com/office/drawing/2014/main" id="{5FBD8ABC-8069-B59D-40A4-F4E5A84B0213}"/>
                  </a:ext>
                </a:extLst>
              </p:cNvPr>
              <p:cNvSpPr/>
              <p:nvPr/>
            </p:nvSpPr>
            <p:spPr>
              <a:xfrm>
                <a:off x="37680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5" name="Freeform: Shape 3864">
                <a:extLst>
                  <a:ext uri="{FF2B5EF4-FFF2-40B4-BE49-F238E27FC236}">
                    <a16:creationId xmlns:a16="http://schemas.microsoft.com/office/drawing/2014/main" id="{8E3F244C-901C-C069-62D2-9913DE2205A3}"/>
                  </a:ext>
                </a:extLst>
              </p:cNvPr>
              <p:cNvSpPr/>
              <p:nvPr/>
            </p:nvSpPr>
            <p:spPr>
              <a:xfrm>
                <a:off x="38840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6" name="Freeform: Shape 3865">
                <a:extLst>
                  <a:ext uri="{FF2B5EF4-FFF2-40B4-BE49-F238E27FC236}">
                    <a16:creationId xmlns:a16="http://schemas.microsoft.com/office/drawing/2014/main" id="{D4659077-FBA3-840D-3A7E-9E412DFDB54D}"/>
                  </a:ext>
                </a:extLst>
              </p:cNvPr>
              <p:cNvSpPr/>
              <p:nvPr/>
            </p:nvSpPr>
            <p:spPr>
              <a:xfrm>
                <a:off x="400012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7" name="Freeform: Shape 3866">
                <a:extLst>
                  <a:ext uri="{FF2B5EF4-FFF2-40B4-BE49-F238E27FC236}">
                    <a16:creationId xmlns:a16="http://schemas.microsoft.com/office/drawing/2014/main" id="{10A03B57-3BE3-4CE9-6DE4-48AAFB6FF271}"/>
                  </a:ext>
                </a:extLst>
              </p:cNvPr>
              <p:cNvSpPr/>
              <p:nvPr/>
            </p:nvSpPr>
            <p:spPr>
              <a:xfrm>
                <a:off x="41161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8" name="Freeform: Shape 3867">
                <a:extLst>
                  <a:ext uri="{FF2B5EF4-FFF2-40B4-BE49-F238E27FC236}">
                    <a16:creationId xmlns:a16="http://schemas.microsoft.com/office/drawing/2014/main" id="{404F4D88-42DA-978B-A292-814BF0960F31}"/>
                  </a:ext>
                </a:extLst>
              </p:cNvPr>
              <p:cNvSpPr/>
              <p:nvPr/>
            </p:nvSpPr>
            <p:spPr>
              <a:xfrm>
                <a:off x="42321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9" name="Freeform: Shape 3868">
                <a:extLst>
                  <a:ext uri="{FF2B5EF4-FFF2-40B4-BE49-F238E27FC236}">
                    <a16:creationId xmlns:a16="http://schemas.microsoft.com/office/drawing/2014/main" id="{3E9DF30C-04C0-0159-849C-2B1FB4FB4ECE}"/>
                  </a:ext>
                </a:extLst>
              </p:cNvPr>
              <p:cNvSpPr/>
              <p:nvPr/>
            </p:nvSpPr>
            <p:spPr>
              <a:xfrm>
                <a:off x="43482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0" name="Freeform: Shape 3869">
                <a:extLst>
                  <a:ext uri="{FF2B5EF4-FFF2-40B4-BE49-F238E27FC236}">
                    <a16:creationId xmlns:a16="http://schemas.microsoft.com/office/drawing/2014/main" id="{2CC363B3-8572-73B5-BD31-996FE1E28034}"/>
                  </a:ext>
                </a:extLst>
              </p:cNvPr>
              <p:cNvSpPr/>
              <p:nvPr/>
            </p:nvSpPr>
            <p:spPr>
              <a:xfrm>
                <a:off x="446424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1" name="Freeform: Shape 3870">
                <a:extLst>
                  <a:ext uri="{FF2B5EF4-FFF2-40B4-BE49-F238E27FC236}">
                    <a16:creationId xmlns:a16="http://schemas.microsoft.com/office/drawing/2014/main" id="{8082A0CB-DADF-D3E0-EE67-F5A6381ABCE5}"/>
                  </a:ext>
                </a:extLst>
              </p:cNvPr>
              <p:cNvSpPr/>
              <p:nvPr/>
            </p:nvSpPr>
            <p:spPr>
              <a:xfrm>
                <a:off x="458027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2" name="Freeform: Shape 3871">
                <a:extLst>
                  <a:ext uri="{FF2B5EF4-FFF2-40B4-BE49-F238E27FC236}">
                    <a16:creationId xmlns:a16="http://schemas.microsoft.com/office/drawing/2014/main" id="{7ACB2246-F88E-5223-7270-C347F1A55DD3}"/>
                  </a:ext>
                </a:extLst>
              </p:cNvPr>
              <p:cNvSpPr/>
              <p:nvPr/>
            </p:nvSpPr>
            <p:spPr>
              <a:xfrm>
                <a:off x="5511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3" name="Freeform: Shape 3872">
                <a:extLst>
                  <a:ext uri="{FF2B5EF4-FFF2-40B4-BE49-F238E27FC236}">
                    <a16:creationId xmlns:a16="http://schemas.microsoft.com/office/drawing/2014/main" id="{26BC1E48-9D31-055F-FDF1-EE1B46C0493F}"/>
                  </a:ext>
                </a:extLst>
              </p:cNvPr>
              <p:cNvSpPr/>
              <p:nvPr/>
            </p:nvSpPr>
            <p:spPr>
              <a:xfrm>
                <a:off x="17115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4" name="Freeform: Shape 3873">
                <a:extLst>
                  <a:ext uri="{FF2B5EF4-FFF2-40B4-BE49-F238E27FC236}">
                    <a16:creationId xmlns:a16="http://schemas.microsoft.com/office/drawing/2014/main" id="{3B842BAF-C994-3639-15A8-E02654CF949F}"/>
                  </a:ext>
                </a:extLst>
              </p:cNvPr>
              <p:cNvSpPr/>
              <p:nvPr/>
            </p:nvSpPr>
            <p:spPr>
              <a:xfrm>
                <a:off x="2871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5" name="Freeform: Shape 3874">
                <a:extLst>
                  <a:ext uri="{FF2B5EF4-FFF2-40B4-BE49-F238E27FC236}">
                    <a16:creationId xmlns:a16="http://schemas.microsoft.com/office/drawing/2014/main" id="{6D4FDD70-CF9F-3482-CF1F-7AA5ED072026}"/>
                  </a:ext>
                </a:extLst>
              </p:cNvPr>
              <p:cNvSpPr/>
              <p:nvPr/>
            </p:nvSpPr>
            <p:spPr>
              <a:xfrm>
                <a:off x="40320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6" name="Freeform: Shape 3875">
                <a:extLst>
                  <a:ext uri="{FF2B5EF4-FFF2-40B4-BE49-F238E27FC236}">
                    <a16:creationId xmlns:a16="http://schemas.microsoft.com/office/drawing/2014/main" id="{0904B837-6B6E-51C4-DFC5-EAA9C32FA045}"/>
                  </a:ext>
                </a:extLst>
              </p:cNvPr>
              <p:cNvSpPr/>
              <p:nvPr/>
            </p:nvSpPr>
            <p:spPr>
              <a:xfrm>
                <a:off x="51923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7" name="Freeform: Shape 3876">
                <a:extLst>
                  <a:ext uri="{FF2B5EF4-FFF2-40B4-BE49-F238E27FC236}">
                    <a16:creationId xmlns:a16="http://schemas.microsoft.com/office/drawing/2014/main" id="{DA7E0836-EE6F-2A2C-8C48-0F0485B4E745}"/>
                  </a:ext>
                </a:extLst>
              </p:cNvPr>
              <p:cNvSpPr/>
              <p:nvPr/>
            </p:nvSpPr>
            <p:spPr>
              <a:xfrm>
                <a:off x="63526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8" name="Freeform: Shape 3877">
                <a:extLst>
                  <a:ext uri="{FF2B5EF4-FFF2-40B4-BE49-F238E27FC236}">
                    <a16:creationId xmlns:a16="http://schemas.microsoft.com/office/drawing/2014/main" id="{03284384-3F06-FDA7-E8D8-38A4544FB10E}"/>
                  </a:ext>
                </a:extLst>
              </p:cNvPr>
              <p:cNvSpPr/>
              <p:nvPr/>
            </p:nvSpPr>
            <p:spPr>
              <a:xfrm>
                <a:off x="7512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9" name="Freeform: Shape 3878">
                <a:extLst>
                  <a:ext uri="{FF2B5EF4-FFF2-40B4-BE49-F238E27FC236}">
                    <a16:creationId xmlns:a16="http://schemas.microsoft.com/office/drawing/2014/main" id="{FFBB2338-2C21-ACE3-E4D4-E24DF0267758}"/>
                  </a:ext>
                </a:extLst>
              </p:cNvPr>
              <p:cNvSpPr/>
              <p:nvPr/>
            </p:nvSpPr>
            <p:spPr>
              <a:xfrm>
                <a:off x="8673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0" name="Freeform: Shape 3879">
                <a:extLst>
                  <a:ext uri="{FF2B5EF4-FFF2-40B4-BE49-F238E27FC236}">
                    <a16:creationId xmlns:a16="http://schemas.microsoft.com/office/drawing/2014/main" id="{94E88166-5558-BF88-2674-D77B3AD38BC5}"/>
                  </a:ext>
                </a:extLst>
              </p:cNvPr>
              <p:cNvSpPr/>
              <p:nvPr/>
            </p:nvSpPr>
            <p:spPr>
              <a:xfrm>
                <a:off x="98334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1" name="Freeform: Shape 3880">
                <a:extLst>
                  <a:ext uri="{FF2B5EF4-FFF2-40B4-BE49-F238E27FC236}">
                    <a16:creationId xmlns:a16="http://schemas.microsoft.com/office/drawing/2014/main" id="{1F6CE0BF-B4F1-9877-1CF8-090BD3927A13}"/>
                  </a:ext>
                </a:extLst>
              </p:cNvPr>
              <p:cNvSpPr/>
              <p:nvPr/>
            </p:nvSpPr>
            <p:spPr>
              <a:xfrm>
                <a:off x="10993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2" name="Freeform: Shape 3881">
                <a:extLst>
                  <a:ext uri="{FF2B5EF4-FFF2-40B4-BE49-F238E27FC236}">
                    <a16:creationId xmlns:a16="http://schemas.microsoft.com/office/drawing/2014/main" id="{98BAD8B1-A2D5-8A4C-786C-A8ACAEE2121F}"/>
                  </a:ext>
                </a:extLst>
              </p:cNvPr>
              <p:cNvSpPr/>
              <p:nvPr/>
            </p:nvSpPr>
            <p:spPr>
              <a:xfrm>
                <a:off x="121541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3" name="Freeform: Shape 3882">
                <a:extLst>
                  <a:ext uri="{FF2B5EF4-FFF2-40B4-BE49-F238E27FC236}">
                    <a16:creationId xmlns:a16="http://schemas.microsoft.com/office/drawing/2014/main" id="{EE0BF2F7-FE55-2E26-49C1-2BFB848ECE6D}"/>
                  </a:ext>
                </a:extLst>
              </p:cNvPr>
              <p:cNvSpPr/>
              <p:nvPr/>
            </p:nvSpPr>
            <p:spPr>
              <a:xfrm>
                <a:off x="13314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4" name="Freeform: Shape 3883">
                <a:extLst>
                  <a:ext uri="{FF2B5EF4-FFF2-40B4-BE49-F238E27FC236}">
                    <a16:creationId xmlns:a16="http://schemas.microsoft.com/office/drawing/2014/main" id="{1B871405-7E44-CFFE-D7BD-225E36339360}"/>
                  </a:ext>
                </a:extLst>
              </p:cNvPr>
              <p:cNvSpPr/>
              <p:nvPr/>
            </p:nvSpPr>
            <p:spPr>
              <a:xfrm>
                <a:off x="144748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5" name="Freeform: Shape 3884">
                <a:extLst>
                  <a:ext uri="{FF2B5EF4-FFF2-40B4-BE49-F238E27FC236}">
                    <a16:creationId xmlns:a16="http://schemas.microsoft.com/office/drawing/2014/main" id="{1043B33F-AAFC-A5B0-6C7F-5C9A25BA6E12}"/>
                  </a:ext>
                </a:extLst>
              </p:cNvPr>
              <p:cNvSpPr/>
              <p:nvPr/>
            </p:nvSpPr>
            <p:spPr>
              <a:xfrm>
                <a:off x="15634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6" name="Freeform: Shape 3885">
                <a:extLst>
                  <a:ext uri="{FF2B5EF4-FFF2-40B4-BE49-F238E27FC236}">
                    <a16:creationId xmlns:a16="http://schemas.microsoft.com/office/drawing/2014/main" id="{986DFF6E-9FE1-254E-396F-BC2853952098}"/>
                  </a:ext>
                </a:extLst>
              </p:cNvPr>
              <p:cNvSpPr/>
              <p:nvPr/>
            </p:nvSpPr>
            <p:spPr>
              <a:xfrm>
                <a:off x="16795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7" name="Freeform: Shape 3886">
                <a:extLst>
                  <a:ext uri="{FF2B5EF4-FFF2-40B4-BE49-F238E27FC236}">
                    <a16:creationId xmlns:a16="http://schemas.microsoft.com/office/drawing/2014/main" id="{64DBA72C-12E4-3B0B-1E9B-CB145EE10E08}"/>
                  </a:ext>
                </a:extLst>
              </p:cNvPr>
              <p:cNvSpPr/>
              <p:nvPr/>
            </p:nvSpPr>
            <p:spPr>
              <a:xfrm>
                <a:off x="17955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8" name="Freeform: Shape 3887">
                <a:extLst>
                  <a:ext uri="{FF2B5EF4-FFF2-40B4-BE49-F238E27FC236}">
                    <a16:creationId xmlns:a16="http://schemas.microsoft.com/office/drawing/2014/main" id="{2C7C22F0-490E-02AA-468C-635FB9D48D0A}"/>
                  </a:ext>
                </a:extLst>
              </p:cNvPr>
              <p:cNvSpPr/>
              <p:nvPr/>
            </p:nvSpPr>
            <p:spPr>
              <a:xfrm>
                <a:off x="191159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9" name="Freeform: Shape 3888">
                <a:extLst>
                  <a:ext uri="{FF2B5EF4-FFF2-40B4-BE49-F238E27FC236}">
                    <a16:creationId xmlns:a16="http://schemas.microsoft.com/office/drawing/2014/main" id="{4A3CFA8A-5F5C-3047-9C2C-2DF03F097212}"/>
                  </a:ext>
                </a:extLst>
              </p:cNvPr>
              <p:cNvSpPr/>
              <p:nvPr/>
            </p:nvSpPr>
            <p:spPr>
              <a:xfrm>
                <a:off x="20276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0" name="Freeform: Shape 3889">
                <a:extLst>
                  <a:ext uri="{FF2B5EF4-FFF2-40B4-BE49-F238E27FC236}">
                    <a16:creationId xmlns:a16="http://schemas.microsoft.com/office/drawing/2014/main" id="{91CCD5B4-C814-05A2-74E4-9C908045267C}"/>
                  </a:ext>
                </a:extLst>
              </p:cNvPr>
              <p:cNvSpPr/>
              <p:nvPr/>
            </p:nvSpPr>
            <p:spPr>
              <a:xfrm>
                <a:off x="21436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1" name="Freeform: Shape 3890">
                <a:extLst>
                  <a:ext uri="{FF2B5EF4-FFF2-40B4-BE49-F238E27FC236}">
                    <a16:creationId xmlns:a16="http://schemas.microsoft.com/office/drawing/2014/main" id="{9F2AD47F-D4AD-9D28-FF94-8B9ED6B68CD0}"/>
                  </a:ext>
                </a:extLst>
              </p:cNvPr>
              <p:cNvSpPr/>
              <p:nvPr/>
            </p:nvSpPr>
            <p:spPr>
              <a:xfrm>
                <a:off x="225968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2" name="Freeform: Shape 3891">
                <a:extLst>
                  <a:ext uri="{FF2B5EF4-FFF2-40B4-BE49-F238E27FC236}">
                    <a16:creationId xmlns:a16="http://schemas.microsoft.com/office/drawing/2014/main" id="{C1AEED2D-1AD2-5A33-C8C9-2F5AD2197ACA}"/>
                  </a:ext>
                </a:extLst>
              </p:cNvPr>
              <p:cNvSpPr/>
              <p:nvPr/>
            </p:nvSpPr>
            <p:spPr>
              <a:xfrm>
                <a:off x="237571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3" name="Freeform: Shape 3892">
                <a:extLst>
                  <a:ext uri="{FF2B5EF4-FFF2-40B4-BE49-F238E27FC236}">
                    <a16:creationId xmlns:a16="http://schemas.microsoft.com/office/drawing/2014/main" id="{971F501B-8DD3-88F6-594C-609A22E5D80C}"/>
                  </a:ext>
                </a:extLst>
              </p:cNvPr>
              <p:cNvSpPr/>
              <p:nvPr/>
            </p:nvSpPr>
            <p:spPr>
              <a:xfrm>
                <a:off x="24917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4" name="Freeform: Shape 3893">
                <a:extLst>
                  <a:ext uri="{FF2B5EF4-FFF2-40B4-BE49-F238E27FC236}">
                    <a16:creationId xmlns:a16="http://schemas.microsoft.com/office/drawing/2014/main" id="{E0C74DD9-981F-599D-B3A3-693387BB4894}"/>
                  </a:ext>
                </a:extLst>
              </p:cNvPr>
              <p:cNvSpPr/>
              <p:nvPr/>
            </p:nvSpPr>
            <p:spPr>
              <a:xfrm>
                <a:off x="26077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5" name="Freeform: Shape 3894">
                <a:extLst>
                  <a:ext uri="{FF2B5EF4-FFF2-40B4-BE49-F238E27FC236}">
                    <a16:creationId xmlns:a16="http://schemas.microsoft.com/office/drawing/2014/main" id="{04390279-EC6D-3029-7174-6D329BCBB94D}"/>
                  </a:ext>
                </a:extLst>
              </p:cNvPr>
              <p:cNvSpPr/>
              <p:nvPr/>
            </p:nvSpPr>
            <p:spPr>
              <a:xfrm>
                <a:off x="272379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6" name="Freeform: Shape 3895">
                <a:extLst>
                  <a:ext uri="{FF2B5EF4-FFF2-40B4-BE49-F238E27FC236}">
                    <a16:creationId xmlns:a16="http://schemas.microsoft.com/office/drawing/2014/main" id="{F096AB7A-5975-9A81-30E4-BACBDBE05ACE}"/>
                  </a:ext>
                </a:extLst>
              </p:cNvPr>
              <p:cNvSpPr/>
              <p:nvPr/>
            </p:nvSpPr>
            <p:spPr>
              <a:xfrm>
                <a:off x="28398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7" name="Freeform: Shape 3896">
                <a:extLst>
                  <a:ext uri="{FF2B5EF4-FFF2-40B4-BE49-F238E27FC236}">
                    <a16:creationId xmlns:a16="http://schemas.microsoft.com/office/drawing/2014/main" id="{0CF5BBF0-3A9A-D47C-8E4F-7638A340EEFC}"/>
                  </a:ext>
                </a:extLst>
              </p:cNvPr>
              <p:cNvSpPr/>
              <p:nvPr/>
            </p:nvSpPr>
            <p:spPr>
              <a:xfrm>
                <a:off x="29558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8" name="Freeform: Shape 3897">
                <a:extLst>
                  <a:ext uri="{FF2B5EF4-FFF2-40B4-BE49-F238E27FC236}">
                    <a16:creationId xmlns:a16="http://schemas.microsoft.com/office/drawing/2014/main" id="{8A0CB370-5102-A7C5-4CE8-A49AAD571354}"/>
                  </a:ext>
                </a:extLst>
              </p:cNvPr>
              <p:cNvSpPr/>
              <p:nvPr/>
            </p:nvSpPr>
            <p:spPr>
              <a:xfrm>
                <a:off x="307189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9" name="Freeform: Shape 3898">
                <a:extLst>
                  <a:ext uri="{FF2B5EF4-FFF2-40B4-BE49-F238E27FC236}">
                    <a16:creationId xmlns:a16="http://schemas.microsoft.com/office/drawing/2014/main" id="{246ED177-071A-D045-5445-A7E8A246ECA3}"/>
                  </a:ext>
                </a:extLst>
              </p:cNvPr>
              <p:cNvSpPr/>
              <p:nvPr/>
            </p:nvSpPr>
            <p:spPr>
              <a:xfrm>
                <a:off x="318791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0" name="Freeform: Shape 3899">
                <a:extLst>
                  <a:ext uri="{FF2B5EF4-FFF2-40B4-BE49-F238E27FC236}">
                    <a16:creationId xmlns:a16="http://schemas.microsoft.com/office/drawing/2014/main" id="{69BE0C63-1A3F-D5D2-C72C-4E6370230AAF}"/>
                  </a:ext>
                </a:extLst>
              </p:cNvPr>
              <p:cNvSpPr/>
              <p:nvPr/>
            </p:nvSpPr>
            <p:spPr>
              <a:xfrm>
                <a:off x="33039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1" name="Freeform: Shape 3900">
                <a:extLst>
                  <a:ext uri="{FF2B5EF4-FFF2-40B4-BE49-F238E27FC236}">
                    <a16:creationId xmlns:a16="http://schemas.microsoft.com/office/drawing/2014/main" id="{74D812F1-C827-6399-165F-5FDC973C0523}"/>
                  </a:ext>
                </a:extLst>
              </p:cNvPr>
              <p:cNvSpPr/>
              <p:nvPr/>
            </p:nvSpPr>
            <p:spPr>
              <a:xfrm>
                <a:off x="341997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2" name="Freeform: Shape 3901">
                <a:extLst>
                  <a:ext uri="{FF2B5EF4-FFF2-40B4-BE49-F238E27FC236}">
                    <a16:creationId xmlns:a16="http://schemas.microsoft.com/office/drawing/2014/main" id="{C73F1812-EC46-551C-FBC0-2FEC13CE303C}"/>
                  </a:ext>
                </a:extLst>
              </p:cNvPr>
              <p:cNvSpPr/>
              <p:nvPr/>
            </p:nvSpPr>
            <p:spPr>
              <a:xfrm>
                <a:off x="35360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3" name="Freeform: Shape 3902">
                <a:extLst>
                  <a:ext uri="{FF2B5EF4-FFF2-40B4-BE49-F238E27FC236}">
                    <a16:creationId xmlns:a16="http://schemas.microsoft.com/office/drawing/2014/main" id="{B1A8C1BB-B904-400D-B6C1-2886FC22E501}"/>
                  </a:ext>
                </a:extLst>
              </p:cNvPr>
              <p:cNvSpPr/>
              <p:nvPr/>
            </p:nvSpPr>
            <p:spPr>
              <a:xfrm>
                <a:off x="36520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4" name="Freeform: Shape 3903">
                <a:extLst>
                  <a:ext uri="{FF2B5EF4-FFF2-40B4-BE49-F238E27FC236}">
                    <a16:creationId xmlns:a16="http://schemas.microsoft.com/office/drawing/2014/main" id="{4F222C53-7F48-9A82-0245-4DE9C0C65691}"/>
                  </a:ext>
                </a:extLst>
              </p:cNvPr>
              <p:cNvSpPr/>
              <p:nvPr/>
            </p:nvSpPr>
            <p:spPr>
              <a:xfrm>
                <a:off x="37680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5" name="Freeform: Shape 3904">
                <a:extLst>
                  <a:ext uri="{FF2B5EF4-FFF2-40B4-BE49-F238E27FC236}">
                    <a16:creationId xmlns:a16="http://schemas.microsoft.com/office/drawing/2014/main" id="{C4AE72AB-F4B8-23BB-FD46-4750D3CE9177}"/>
                  </a:ext>
                </a:extLst>
              </p:cNvPr>
              <p:cNvSpPr/>
              <p:nvPr/>
            </p:nvSpPr>
            <p:spPr>
              <a:xfrm>
                <a:off x="38840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6" name="Freeform: Shape 3905">
                <a:extLst>
                  <a:ext uri="{FF2B5EF4-FFF2-40B4-BE49-F238E27FC236}">
                    <a16:creationId xmlns:a16="http://schemas.microsoft.com/office/drawing/2014/main" id="{D38DF4D6-FF3B-D456-5FCE-6A7333FD795A}"/>
                  </a:ext>
                </a:extLst>
              </p:cNvPr>
              <p:cNvSpPr/>
              <p:nvPr/>
            </p:nvSpPr>
            <p:spPr>
              <a:xfrm>
                <a:off x="400012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7" name="Freeform: Shape 3906">
                <a:extLst>
                  <a:ext uri="{FF2B5EF4-FFF2-40B4-BE49-F238E27FC236}">
                    <a16:creationId xmlns:a16="http://schemas.microsoft.com/office/drawing/2014/main" id="{16CD6B9D-4DFD-1D05-F2D6-7F8BE3AC2C81}"/>
                  </a:ext>
                </a:extLst>
              </p:cNvPr>
              <p:cNvSpPr/>
              <p:nvPr/>
            </p:nvSpPr>
            <p:spPr>
              <a:xfrm>
                <a:off x="41161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8" name="Freeform: Shape 3907">
                <a:extLst>
                  <a:ext uri="{FF2B5EF4-FFF2-40B4-BE49-F238E27FC236}">
                    <a16:creationId xmlns:a16="http://schemas.microsoft.com/office/drawing/2014/main" id="{E701CA23-AACF-E235-8227-0B5F91716470}"/>
                  </a:ext>
                </a:extLst>
              </p:cNvPr>
              <p:cNvSpPr/>
              <p:nvPr/>
            </p:nvSpPr>
            <p:spPr>
              <a:xfrm>
                <a:off x="42321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9" name="Freeform: Shape 3908">
                <a:extLst>
                  <a:ext uri="{FF2B5EF4-FFF2-40B4-BE49-F238E27FC236}">
                    <a16:creationId xmlns:a16="http://schemas.microsoft.com/office/drawing/2014/main" id="{A1FF8E36-9487-4692-D3D5-AC4DD0CA51C0}"/>
                  </a:ext>
                </a:extLst>
              </p:cNvPr>
              <p:cNvSpPr/>
              <p:nvPr/>
            </p:nvSpPr>
            <p:spPr>
              <a:xfrm>
                <a:off x="43482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0" name="Freeform: Shape 3909">
                <a:extLst>
                  <a:ext uri="{FF2B5EF4-FFF2-40B4-BE49-F238E27FC236}">
                    <a16:creationId xmlns:a16="http://schemas.microsoft.com/office/drawing/2014/main" id="{A7302BAC-A8E9-C3C7-FFE7-3CF39FF8844A}"/>
                  </a:ext>
                </a:extLst>
              </p:cNvPr>
              <p:cNvSpPr/>
              <p:nvPr/>
            </p:nvSpPr>
            <p:spPr>
              <a:xfrm>
                <a:off x="446424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1" name="Freeform: Shape 3910">
                <a:extLst>
                  <a:ext uri="{FF2B5EF4-FFF2-40B4-BE49-F238E27FC236}">
                    <a16:creationId xmlns:a16="http://schemas.microsoft.com/office/drawing/2014/main" id="{9E31FBCF-2AF4-D8CB-B48C-A8DDA2E4E475}"/>
                  </a:ext>
                </a:extLst>
              </p:cNvPr>
              <p:cNvSpPr/>
              <p:nvPr/>
            </p:nvSpPr>
            <p:spPr>
              <a:xfrm>
                <a:off x="458027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2" name="Freeform: Shape 3911">
                <a:extLst>
                  <a:ext uri="{FF2B5EF4-FFF2-40B4-BE49-F238E27FC236}">
                    <a16:creationId xmlns:a16="http://schemas.microsoft.com/office/drawing/2014/main" id="{AFE8517D-75ED-03BE-8424-1AC6F0465AE7}"/>
                  </a:ext>
                </a:extLst>
              </p:cNvPr>
              <p:cNvSpPr/>
              <p:nvPr/>
            </p:nvSpPr>
            <p:spPr>
              <a:xfrm>
                <a:off x="5511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3" name="Freeform: Shape 3912">
                <a:extLst>
                  <a:ext uri="{FF2B5EF4-FFF2-40B4-BE49-F238E27FC236}">
                    <a16:creationId xmlns:a16="http://schemas.microsoft.com/office/drawing/2014/main" id="{D71EEB6E-7ABF-0BEC-F18E-2838E282E592}"/>
                  </a:ext>
                </a:extLst>
              </p:cNvPr>
              <p:cNvSpPr/>
              <p:nvPr/>
            </p:nvSpPr>
            <p:spPr>
              <a:xfrm>
                <a:off x="17115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4" name="Freeform: Shape 3913">
                <a:extLst>
                  <a:ext uri="{FF2B5EF4-FFF2-40B4-BE49-F238E27FC236}">
                    <a16:creationId xmlns:a16="http://schemas.microsoft.com/office/drawing/2014/main" id="{EE3EA9AA-FF96-BE6D-0373-36737F13AFCB}"/>
                  </a:ext>
                </a:extLst>
              </p:cNvPr>
              <p:cNvSpPr/>
              <p:nvPr/>
            </p:nvSpPr>
            <p:spPr>
              <a:xfrm>
                <a:off x="2871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5" name="Freeform: Shape 3914">
                <a:extLst>
                  <a:ext uri="{FF2B5EF4-FFF2-40B4-BE49-F238E27FC236}">
                    <a16:creationId xmlns:a16="http://schemas.microsoft.com/office/drawing/2014/main" id="{0E266093-F51E-3B4E-8867-767648A8FAE2}"/>
                  </a:ext>
                </a:extLst>
              </p:cNvPr>
              <p:cNvSpPr/>
              <p:nvPr/>
            </p:nvSpPr>
            <p:spPr>
              <a:xfrm>
                <a:off x="40320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6" name="Freeform: Shape 3915">
                <a:extLst>
                  <a:ext uri="{FF2B5EF4-FFF2-40B4-BE49-F238E27FC236}">
                    <a16:creationId xmlns:a16="http://schemas.microsoft.com/office/drawing/2014/main" id="{C855988D-919A-1DFF-7E77-41BE2A1696FD}"/>
                  </a:ext>
                </a:extLst>
              </p:cNvPr>
              <p:cNvSpPr/>
              <p:nvPr/>
            </p:nvSpPr>
            <p:spPr>
              <a:xfrm>
                <a:off x="51923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7" name="Freeform: Shape 3916">
                <a:extLst>
                  <a:ext uri="{FF2B5EF4-FFF2-40B4-BE49-F238E27FC236}">
                    <a16:creationId xmlns:a16="http://schemas.microsoft.com/office/drawing/2014/main" id="{167B2C8F-9FEF-D0BE-2B83-455FF865821A}"/>
                  </a:ext>
                </a:extLst>
              </p:cNvPr>
              <p:cNvSpPr/>
              <p:nvPr/>
            </p:nvSpPr>
            <p:spPr>
              <a:xfrm>
                <a:off x="63526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8" name="Freeform: Shape 3917">
                <a:extLst>
                  <a:ext uri="{FF2B5EF4-FFF2-40B4-BE49-F238E27FC236}">
                    <a16:creationId xmlns:a16="http://schemas.microsoft.com/office/drawing/2014/main" id="{2C5FDE51-5D0A-E02F-80A9-123C3C77AC0A}"/>
                  </a:ext>
                </a:extLst>
              </p:cNvPr>
              <p:cNvSpPr/>
              <p:nvPr/>
            </p:nvSpPr>
            <p:spPr>
              <a:xfrm>
                <a:off x="7512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9" name="Freeform: Shape 3918">
                <a:extLst>
                  <a:ext uri="{FF2B5EF4-FFF2-40B4-BE49-F238E27FC236}">
                    <a16:creationId xmlns:a16="http://schemas.microsoft.com/office/drawing/2014/main" id="{7A016B40-0A58-E720-B281-F995E491B008}"/>
                  </a:ext>
                </a:extLst>
              </p:cNvPr>
              <p:cNvSpPr/>
              <p:nvPr/>
            </p:nvSpPr>
            <p:spPr>
              <a:xfrm>
                <a:off x="8673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0" name="Freeform: Shape 3919">
                <a:extLst>
                  <a:ext uri="{FF2B5EF4-FFF2-40B4-BE49-F238E27FC236}">
                    <a16:creationId xmlns:a16="http://schemas.microsoft.com/office/drawing/2014/main" id="{63304431-DBEF-34A3-4828-F861AD530E0A}"/>
                  </a:ext>
                </a:extLst>
              </p:cNvPr>
              <p:cNvSpPr/>
              <p:nvPr/>
            </p:nvSpPr>
            <p:spPr>
              <a:xfrm>
                <a:off x="98334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1" name="Freeform: Shape 3920">
                <a:extLst>
                  <a:ext uri="{FF2B5EF4-FFF2-40B4-BE49-F238E27FC236}">
                    <a16:creationId xmlns:a16="http://schemas.microsoft.com/office/drawing/2014/main" id="{DA6475B6-213D-92B3-BE43-B6C803DF2047}"/>
                  </a:ext>
                </a:extLst>
              </p:cNvPr>
              <p:cNvSpPr/>
              <p:nvPr/>
            </p:nvSpPr>
            <p:spPr>
              <a:xfrm>
                <a:off x="10993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2" name="Freeform: Shape 3921">
                <a:extLst>
                  <a:ext uri="{FF2B5EF4-FFF2-40B4-BE49-F238E27FC236}">
                    <a16:creationId xmlns:a16="http://schemas.microsoft.com/office/drawing/2014/main" id="{95F1DF3C-4C7E-AEE0-00F2-F97ED29E549A}"/>
                  </a:ext>
                </a:extLst>
              </p:cNvPr>
              <p:cNvSpPr/>
              <p:nvPr/>
            </p:nvSpPr>
            <p:spPr>
              <a:xfrm>
                <a:off x="121541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3" name="Freeform: Shape 3922">
                <a:extLst>
                  <a:ext uri="{FF2B5EF4-FFF2-40B4-BE49-F238E27FC236}">
                    <a16:creationId xmlns:a16="http://schemas.microsoft.com/office/drawing/2014/main" id="{0CBA8454-2B4F-5CB2-8F03-1A1B374BAB5E}"/>
                  </a:ext>
                </a:extLst>
              </p:cNvPr>
              <p:cNvSpPr/>
              <p:nvPr/>
            </p:nvSpPr>
            <p:spPr>
              <a:xfrm>
                <a:off x="13314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4" name="Freeform: Shape 3923">
                <a:extLst>
                  <a:ext uri="{FF2B5EF4-FFF2-40B4-BE49-F238E27FC236}">
                    <a16:creationId xmlns:a16="http://schemas.microsoft.com/office/drawing/2014/main" id="{8CFAB685-1018-FF41-639B-33FC1B148E58}"/>
                  </a:ext>
                </a:extLst>
              </p:cNvPr>
              <p:cNvSpPr/>
              <p:nvPr/>
            </p:nvSpPr>
            <p:spPr>
              <a:xfrm>
                <a:off x="144748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5" name="Freeform: Shape 3924">
                <a:extLst>
                  <a:ext uri="{FF2B5EF4-FFF2-40B4-BE49-F238E27FC236}">
                    <a16:creationId xmlns:a16="http://schemas.microsoft.com/office/drawing/2014/main" id="{A9805A3C-C02A-06FF-7E1D-F32E6A6009AB}"/>
                  </a:ext>
                </a:extLst>
              </p:cNvPr>
              <p:cNvSpPr/>
              <p:nvPr/>
            </p:nvSpPr>
            <p:spPr>
              <a:xfrm>
                <a:off x="15634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6" name="Freeform: Shape 3925">
                <a:extLst>
                  <a:ext uri="{FF2B5EF4-FFF2-40B4-BE49-F238E27FC236}">
                    <a16:creationId xmlns:a16="http://schemas.microsoft.com/office/drawing/2014/main" id="{38572EDF-8B4D-A6BC-F43F-419B8D50C855}"/>
                  </a:ext>
                </a:extLst>
              </p:cNvPr>
              <p:cNvSpPr/>
              <p:nvPr/>
            </p:nvSpPr>
            <p:spPr>
              <a:xfrm>
                <a:off x="16795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7" name="Freeform: Shape 3926">
                <a:extLst>
                  <a:ext uri="{FF2B5EF4-FFF2-40B4-BE49-F238E27FC236}">
                    <a16:creationId xmlns:a16="http://schemas.microsoft.com/office/drawing/2014/main" id="{36F8CD2C-BE27-5D64-0F73-52BDB959013F}"/>
                  </a:ext>
                </a:extLst>
              </p:cNvPr>
              <p:cNvSpPr/>
              <p:nvPr/>
            </p:nvSpPr>
            <p:spPr>
              <a:xfrm>
                <a:off x="17955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8" name="Freeform: Shape 3927">
                <a:extLst>
                  <a:ext uri="{FF2B5EF4-FFF2-40B4-BE49-F238E27FC236}">
                    <a16:creationId xmlns:a16="http://schemas.microsoft.com/office/drawing/2014/main" id="{B63C231D-3335-9A8F-F4E1-4FC8E69AA265}"/>
                  </a:ext>
                </a:extLst>
              </p:cNvPr>
              <p:cNvSpPr/>
              <p:nvPr/>
            </p:nvSpPr>
            <p:spPr>
              <a:xfrm>
                <a:off x="191159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9" name="Freeform: Shape 3928">
                <a:extLst>
                  <a:ext uri="{FF2B5EF4-FFF2-40B4-BE49-F238E27FC236}">
                    <a16:creationId xmlns:a16="http://schemas.microsoft.com/office/drawing/2014/main" id="{BE90CFD9-1BC0-FF41-B8A4-FF422FD5F65B}"/>
                  </a:ext>
                </a:extLst>
              </p:cNvPr>
              <p:cNvSpPr/>
              <p:nvPr/>
            </p:nvSpPr>
            <p:spPr>
              <a:xfrm>
                <a:off x="20276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0" name="Freeform: Shape 3929">
                <a:extLst>
                  <a:ext uri="{FF2B5EF4-FFF2-40B4-BE49-F238E27FC236}">
                    <a16:creationId xmlns:a16="http://schemas.microsoft.com/office/drawing/2014/main" id="{07656722-DFF5-988E-2470-C0560D7CA7F9}"/>
                  </a:ext>
                </a:extLst>
              </p:cNvPr>
              <p:cNvSpPr/>
              <p:nvPr/>
            </p:nvSpPr>
            <p:spPr>
              <a:xfrm>
                <a:off x="21436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1" name="Freeform: Shape 3930">
                <a:extLst>
                  <a:ext uri="{FF2B5EF4-FFF2-40B4-BE49-F238E27FC236}">
                    <a16:creationId xmlns:a16="http://schemas.microsoft.com/office/drawing/2014/main" id="{B49E024A-2F7A-D2BA-4A6F-9B05C2478009}"/>
                  </a:ext>
                </a:extLst>
              </p:cNvPr>
              <p:cNvSpPr/>
              <p:nvPr/>
            </p:nvSpPr>
            <p:spPr>
              <a:xfrm>
                <a:off x="225968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2" name="Freeform: Shape 3931">
                <a:extLst>
                  <a:ext uri="{FF2B5EF4-FFF2-40B4-BE49-F238E27FC236}">
                    <a16:creationId xmlns:a16="http://schemas.microsoft.com/office/drawing/2014/main" id="{8C655EB0-A6BA-79DD-63B4-4BDC6412614C}"/>
                  </a:ext>
                </a:extLst>
              </p:cNvPr>
              <p:cNvSpPr/>
              <p:nvPr/>
            </p:nvSpPr>
            <p:spPr>
              <a:xfrm>
                <a:off x="237571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3" name="Freeform: Shape 3932">
                <a:extLst>
                  <a:ext uri="{FF2B5EF4-FFF2-40B4-BE49-F238E27FC236}">
                    <a16:creationId xmlns:a16="http://schemas.microsoft.com/office/drawing/2014/main" id="{C7C59C89-5D27-A55A-B235-39E9F82F8264}"/>
                  </a:ext>
                </a:extLst>
              </p:cNvPr>
              <p:cNvSpPr/>
              <p:nvPr/>
            </p:nvSpPr>
            <p:spPr>
              <a:xfrm>
                <a:off x="24917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4" name="Freeform: Shape 3933">
                <a:extLst>
                  <a:ext uri="{FF2B5EF4-FFF2-40B4-BE49-F238E27FC236}">
                    <a16:creationId xmlns:a16="http://schemas.microsoft.com/office/drawing/2014/main" id="{458B8488-48F3-CE4D-77B2-40309137ECCA}"/>
                  </a:ext>
                </a:extLst>
              </p:cNvPr>
              <p:cNvSpPr/>
              <p:nvPr/>
            </p:nvSpPr>
            <p:spPr>
              <a:xfrm>
                <a:off x="26077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5" name="Freeform: Shape 3934">
                <a:extLst>
                  <a:ext uri="{FF2B5EF4-FFF2-40B4-BE49-F238E27FC236}">
                    <a16:creationId xmlns:a16="http://schemas.microsoft.com/office/drawing/2014/main" id="{E8187CEA-251F-53D9-A477-D0892316D311}"/>
                  </a:ext>
                </a:extLst>
              </p:cNvPr>
              <p:cNvSpPr/>
              <p:nvPr/>
            </p:nvSpPr>
            <p:spPr>
              <a:xfrm>
                <a:off x="272379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6" name="Freeform: Shape 3935">
                <a:extLst>
                  <a:ext uri="{FF2B5EF4-FFF2-40B4-BE49-F238E27FC236}">
                    <a16:creationId xmlns:a16="http://schemas.microsoft.com/office/drawing/2014/main" id="{C0A83E55-7C07-30DA-D568-C72D737DCFDD}"/>
                  </a:ext>
                </a:extLst>
              </p:cNvPr>
              <p:cNvSpPr/>
              <p:nvPr/>
            </p:nvSpPr>
            <p:spPr>
              <a:xfrm>
                <a:off x="28398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7" name="Freeform: Shape 3936">
                <a:extLst>
                  <a:ext uri="{FF2B5EF4-FFF2-40B4-BE49-F238E27FC236}">
                    <a16:creationId xmlns:a16="http://schemas.microsoft.com/office/drawing/2014/main" id="{8F4CB271-E8DF-8E5C-4D82-CA15CB20F718}"/>
                  </a:ext>
                </a:extLst>
              </p:cNvPr>
              <p:cNvSpPr/>
              <p:nvPr/>
            </p:nvSpPr>
            <p:spPr>
              <a:xfrm>
                <a:off x="29558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8" name="Freeform: Shape 3937">
                <a:extLst>
                  <a:ext uri="{FF2B5EF4-FFF2-40B4-BE49-F238E27FC236}">
                    <a16:creationId xmlns:a16="http://schemas.microsoft.com/office/drawing/2014/main" id="{E6D92000-4C0C-9066-5CDB-2F24C367A422}"/>
                  </a:ext>
                </a:extLst>
              </p:cNvPr>
              <p:cNvSpPr/>
              <p:nvPr/>
            </p:nvSpPr>
            <p:spPr>
              <a:xfrm>
                <a:off x="307189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9" name="Freeform: Shape 3938">
                <a:extLst>
                  <a:ext uri="{FF2B5EF4-FFF2-40B4-BE49-F238E27FC236}">
                    <a16:creationId xmlns:a16="http://schemas.microsoft.com/office/drawing/2014/main" id="{1AB4B561-261B-C80E-43E4-1020564BCB7C}"/>
                  </a:ext>
                </a:extLst>
              </p:cNvPr>
              <p:cNvSpPr/>
              <p:nvPr/>
            </p:nvSpPr>
            <p:spPr>
              <a:xfrm>
                <a:off x="318791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0" name="Freeform: Shape 3939">
                <a:extLst>
                  <a:ext uri="{FF2B5EF4-FFF2-40B4-BE49-F238E27FC236}">
                    <a16:creationId xmlns:a16="http://schemas.microsoft.com/office/drawing/2014/main" id="{ECF612C7-8A64-889A-785D-6DB660CFFD46}"/>
                  </a:ext>
                </a:extLst>
              </p:cNvPr>
              <p:cNvSpPr/>
              <p:nvPr/>
            </p:nvSpPr>
            <p:spPr>
              <a:xfrm>
                <a:off x="33039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1" name="Freeform: Shape 3940">
                <a:extLst>
                  <a:ext uri="{FF2B5EF4-FFF2-40B4-BE49-F238E27FC236}">
                    <a16:creationId xmlns:a16="http://schemas.microsoft.com/office/drawing/2014/main" id="{85AEB317-4647-C328-C849-88ECB56530FF}"/>
                  </a:ext>
                </a:extLst>
              </p:cNvPr>
              <p:cNvSpPr/>
              <p:nvPr/>
            </p:nvSpPr>
            <p:spPr>
              <a:xfrm>
                <a:off x="341997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2" name="Freeform: Shape 3941">
                <a:extLst>
                  <a:ext uri="{FF2B5EF4-FFF2-40B4-BE49-F238E27FC236}">
                    <a16:creationId xmlns:a16="http://schemas.microsoft.com/office/drawing/2014/main" id="{C82FF9B1-674A-872E-FBE9-64C6DC2FBB04}"/>
                  </a:ext>
                </a:extLst>
              </p:cNvPr>
              <p:cNvSpPr/>
              <p:nvPr/>
            </p:nvSpPr>
            <p:spPr>
              <a:xfrm>
                <a:off x="35360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3" name="Freeform: Shape 3942">
                <a:extLst>
                  <a:ext uri="{FF2B5EF4-FFF2-40B4-BE49-F238E27FC236}">
                    <a16:creationId xmlns:a16="http://schemas.microsoft.com/office/drawing/2014/main" id="{4512A5CE-68FF-45AA-9968-8294978DDC0B}"/>
                  </a:ext>
                </a:extLst>
              </p:cNvPr>
              <p:cNvSpPr/>
              <p:nvPr/>
            </p:nvSpPr>
            <p:spPr>
              <a:xfrm>
                <a:off x="36520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4" name="Freeform: Shape 3943">
                <a:extLst>
                  <a:ext uri="{FF2B5EF4-FFF2-40B4-BE49-F238E27FC236}">
                    <a16:creationId xmlns:a16="http://schemas.microsoft.com/office/drawing/2014/main" id="{DA4894BE-1EDD-5518-00BA-5EC9E88A7753}"/>
                  </a:ext>
                </a:extLst>
              </p:cNvPr>
              <p:cNvSpPr/>
              <p:nvPr/>
            </p:nvSpPr>
            <p:spPr>
              <a:xfrm>
                <a:off x="37680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5" name="Freeform: Shape 3944">
                <a:extLst>
                  <a:ext uri="{FF2B5EF4-FFF2-40B4-BE49-F238E27FC236}">
                    <a16:creationId xmlns:a16="http://schemas.microsoft.com/office/drawing/2014/main" id="{21C463DC-895D-1CCE-A94F-9BA89069356D}"/>
                  </a:ext>
                </a:extLst>
              </p:cNvPr>
              <p:cNvSpPr/>
              <p:nvPr/>
            </p:nvSpPr>
            <p:spPr>
              <a:xfrm>
                <a:off x="38840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6" name="Freeform: Shape 3945">
                <a:extLst>
                  <a:ext uri="{FF2B5EF4-FFF2-40B4-BE49-F238E27FC236}">
                    <a16:creationId xmlns:a16="http://schemas.microsoft.com/office/drawing/2014/main" id="{8E865041-5DBB-7A62-8FED-5CC37DC7519A}"/>
                  </a:ext>
                </a:extLst>
              </p:cNvPr>
              <p:cNvSpPr/>
              <p:nvPr/>
            </p:nvSpPr>
            <p:spPr>
              <a:xfrm>
                <a:off x="400012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7" name="Freeform: Shape 3946">
                <a:extLst>
                  <a:ext uri="{FF2B5EF4-FFF2-40B4-BE49-F238E27FC236}">
                    <a16:creationId xmlns:a16="http://schemas.microsoft.com/office/drawing/2014/main" id="{C993FC22-E1A6-4223-2CC9-4FF41369D172}"/>
                  </a:ext>
                </a:extLst>
              </p:cNvPr>
              <p:cNvSpPr/>
              <p:nvPr/>
            </p:nvSpPr>
            <p:spPr>
              <a:xfrm>
                <a:off x="41161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8" name="Freeform: Shape 3947">
                <a:extLst>
                  <a:ext uri="{FF2B5EF4-FFF2-40B4-BE49-F238E27FC236}">
                    <a16:creationId xmlns:a16="http://schemas.microsoft.com/office/drawing/2014/main" id="{60F77E63-74CE-7C8D-0E01-2F8E49BCF2B0}"/>
                  </a:ext>
                </a:extLst>
              </p:cNvPr>
              <p:cNvSpPr/>
              <p:nvPr/>
            </p:nvSpPr>
            <p:spPr>
              <a:xfrm>
                <a:off x="42321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9" name="Freeform: Shape 3948">
                <a:extLst>
                  <a:ext uri="{FF2B5EF4-FFF2-40B4-BE49-F238E27FC236}">
                    <a16:creationId xmlns:a16="http://schemas.microsoft.com/office/drawing/2014/main" id="{E938C1CD-2146-90A2-01D0-497779BDC106}"/>
                  </a:ext>
                </a:extLst>
              </p:cNvPr>
              <p:cNvSpPr/>
              <p:nvPr/>
            </p:nvSpPr>
            <p:spPr>
              <a:xfrm>
                <a:off x="43482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0" name="Freeform: Shape 3949">
                <a:extLst>
                  <a:ext uri="{FF2B5EF4-FFF2-40B4-BE49-F238E27FC236}">
                    <a16:creationId xmlns:a16="http://schemas.microsoft.com/office/drawing/2014/main" id="{D8B37083-6679-AAF7-EC4F-D2F3B6509D86}"/>
                  </a:ext>
                </a:extLst>
              </p:cNvPr>
              <p:cNvSpPr/>
              <p:nvPr/>
            </p:nvSpPr>
            <p:spPr>
              <a:xfrm>
                <a:off x="446424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1" name="Freeform: Shape 3950">
                <a:extLst>
                  <a:ext uri="{FF2B5EF4-FFF2-40B4-BE49-F238E27FC236}">
                    <a16:creationId xmlns:a16="http://schemas.microsoft.com/office/drawing/2014/main" id="{30880A97-13BA-D15D-C81E-C1D60CDA3DE7}"/>
                  </a:ext>
                </a:extLst>
              </p:cNvPr>
              <p:cNvSpPr/>
              <p:nvPr/>
            </p:nvSpPr>
            <p:spPr>
              <a:xfrm>
                <a:off x="458027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2" name="Freeform: Shape 3951">
                <a:extLst>
                  <a:ext uri="{FF2B5EF4-FFF2-40B4-BE49-F238E27FC236}">
                    <a16:creationId xmlns:a16="http://schemas.microsoft.com/office/drawing/2014/main" id="{98ABF539-A904-E7EE-29BA-8E7D9A658CEA}"/>
                  </a:ext>
                </a:extLst>
              </p:cNvPr>
              <p:cNvSpPr/>
              <p:nvPr/>
            </p:nvSpPr>
            <p:spPr>
              <a:xfrm>
                <a:off x="5511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3" name="Freeform: Shape 3952">
                <a:extLst>
                  <a:ext uri="{FF2B5EF4-FFF2-40B4-BE49-F238E27FC236}">
                    <a16:creationId xmlns:a16="http://schemas.microsoft.com/office/drawing/2014/main" id="{DE83E44E-DE9C-0B50-0DC0-98C8876B62B9}"/>
                  </a:ext>
                </a:extLst>
              </p:cNvPr>
              <p:cNvSpPr/>
              <p:nvPr/>
            </p:nvSpPr>
            <p:spPr>
              <a:xfrm>
                <a:off x="17115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4" name="Freeform: Shape 3953">
                <a:extLst>
                  <a:ext uri="{FF2B5EF4-FFF2-40B4-BE49-F238E27FC236}">
                    <a16:creationId xmlns:a16="http://schemas.microsoft.com/office/drawing/2014/main" id="{C2D2361E-6EB5-5C0B-1643-BABC2809C5D9}"/>
                  </a:ext>
                </a:extLst>
              </p:cNvPr>
              <p:cNvSpPr/>
              <p:nvPr/>
            </p:nvSpPr>
            <p:spPr>
              <a:xfrm>
                <a:off x="2871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5" name="Freeform: Shape 3954">
                <a:extLst>
                  <a:ext uri="{FF2B5EF4-FFF2-40B4-BE49-F238E27FC236}">
                    <a16:creationId xmlns:a16="http://schemas.microsoft.com/office/drawing/2014/main" id="{F2A18764-96BD-848C-AE14-5F5B0FB37E9F}"/>
                  </a:ext>
                </a:extLst>
              </p:cNvPr>
              <p:cNvSpPr/>
              <p:nvPr/>
            </p:nvSpPr>
            <p:spPr>
              <a:xfrm>
                <a:off x="40320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6" name="Freeform: Shape 3955">
                <a:extLst>
                  <a:ext uri="{FF2B5EF4-FFF2-40B4-BE49-F238E27FC236}">
                    <a16:creationId xmlns:a16="http://schemas.microsoft.com/office/drawing/2014/main" id="{D5F4AA47-4631-1909-AB7A-BF5AE7BB7570}"/>
                  </a:ext>
                </a:extLst>
              </p:cNvPr>
              <p:cNvSpPr/>
              <p:nvPr/>
            </p:nvSpPr>
            <p:spPr>
              <a:xfrm>
                <a:off x="51923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7" name="Freeform: Shape 3956">
                <a:extLst>
                  <a:ext uri="{FF2B5EF4-FFF2-40B4-BE49-F238E27FC236}">
                    <a16:creationId xmlns:a16="http://schemas.microsoft.com/office/drawing/2014/main" id="{5E3C4C08-DA97-7511-8ADB-DE206A113150}"/>
                  </a:ext>
                </a:extLst>
              </p:cNvPr>
              <p:cNvSpPr/>
              <p:nvPr/>
            </p:nvSpPr>
            <p:spPr>
              <a:xfrm>
                <a:off x="63526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8" name="Freeform: Shape 3957">
                <a:extLst>
                  <a:ext uri="{FF2B5EF4-FFF2-40B4-BE49-F238E27FC236}">
                    <a16:creationId xmlns:a16="http://schemas.microsoft.com/office/drawing/2014/main" id="{6F29BE0A-2AD5-8C20-FC4E-D04AA3B06E90}"/>
                  </a:ext>
                </a:extLst>
              </p:cNvPr>
              <p:cNvSpPr/>
              <p:nvPr/>
            </p:nvSpPr>
            <p:spPr>
              <a:xfrm>
                <a:off x="7512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9" name="Freeform: Shape 3958">
                <a:extLst>
                  <a:ext uri="{FF2B5EF4-FFF2-40B4-BE49-F238E27FC236}">
                    <a16:creationId xmlns:a16="http://schemas.microsoft.com/office/drawing/2014/main" id="{9C3D24C1-B1B5-5481-766A-533663162B90}"/>
                  </a:ext>
                </a:extLst>
              </p:cNvPr>
              <p:cNvSpPr/>
              <p:nvPr/>
            </p:nvSpPr>
            <p:spPr>
              <a:xfrm>
                <a:off x="8673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0" name="Freeform: Shape 3959">
                <a:extLst>
                  <a:ext uri="{FF2B5EF4-FFF2-40B4-BE49-F238E27FC236}">
                    <a16:creationId xmlns:a16="http://schemas.microsoft.com/office/drawing/2014/main" id="{E493A58D-7674-838A-F486-5583926B5255}"/>
                  </a:ext>
                </a:extLst>
              </p:cNvPr>
              <p:cNvSpPr/>
              <p:nvPr/>
            </p:nvSpPr>
            <p:spPr>
              <a:xfrm>
                <a:off x="98334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1" name="Freeform: Shape 3960">
                <a:extLst>
                  <a:ext uri="{FF2B5EF4-FFF2-40B4-BE49-F238E27FC236}">
                    <a16:creationId xmlns:a16="http://schemas.microsoft.com/office/drawing/2014/main" id="{53426409-1AE1-2F36-0E4A-D06F560A30E9}"/>
                  </a:ext>
                </a:extLst>
              </p:cNvPr>
              <p:cNvSpPr/>
              <p:nvPr/>
            </p:nvSpPr>
            <p:spPr>
              <a:xfrm>
                <a:off x="10993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2" name="Freeform: Shape 3961">
                <a:extLst>
                  <a:ext uri="{FF2B5EF4-FFF2-40B4-BE49-F238E27FC236}">
                    <a16:creationId xmlns:a16="http://schemas.microsoft.com/office/drawing/2014/main" id="{4E0EEB28-AF0D-3EC4-FE38-3F0E1C9C7918}"/>
                  </a:ext>
                </a:extLst>
              </p:cNvPr>
              <p:cNvSpPr/>
              <p:nvPr/>
            </p:nvSpPr>
            <p:spPr>
              <a:xfrm>
                <a:off x="121541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3" name="Freeform: Shape 3962">
                <a:extLst>
                  <a:ext uri="{FF2B5EF4-FFF2-40B4-BE49-F238E27FC236}">
                    <a16:creationId xmlns:a16="http://schemas.microsoft.com/office/drawing/2014/main" id="{C82C26E3-0768-AC6F-B452-D3C67CE12A6F}"/>
                  </a:ext>
                </a:extLst>
              </p:cNvPr>
              <p:cNvSpPr/>
              <p:nvPr/>
            </p:nvSpPr>
            <p:spPr>
              <a:xfrm>
                <a:off x="13314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4" name="Freeform: Shape 3963">
                <a:extLst>
                  <a:ext uri="{FF2B5EF4-FFF2-40B4-BE49-F238E27FC236}">
                    <a16:creationId xmlns:a16="http://schemas.microsoft.com/office/drawing/2014/main" id="{65BA336C-8587-AC6D-FC6D-B4987010D3C8}"/>
                  </a:ext>
                </a:extLst>
              </p:cNvPr>
              <p:cNvSpPr/>
              <p:nvPr/>
            </p:nvSpPr>
            <p:spPr>
              <a:xfrm>
                <a:off x="144748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5" name="Freeform: Shape 3964">
                <a:extLst>
                  <a:ext uri="{FF2B5EF4-FFF2-40B4-BE49-F238E27FC236}">
                    <a16:creationId xmlns:a16="http://schemas.microsoft.com/office/drawing/2014/main" id="{F8FCC4F6-48D8-07AA-52E4-8C3615B2E47F}"/>
                  </a:ext>
                </a:extLst>
              </p:cNvPr>
              <p:cNvSpPr/>
              <p:nvPr/>
            </p:nvSpPr>
            <p:spPr>
              <a:xfrm>
                <a:off x="15634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6" name="Freeform: Shape 3965">
                <a:extLst>
                  <a:ext uri="{FF2B5EF4-FFF2-40B4-BE49-F238E27FC236}">
                    <a16:creationId xmlns:a16="http://schemas.microsoft.com/office/drawing/2014/main" id="{C744C314-6DDF-83DD-CFD0-3B5761834418}"/>
                  </a:ext>
                </a:extLst>
              </p:cNvPr>
              <p:cNvSpPr/>
              <p:nvPr/>
            </p:nvSpPr>
            <p:spPr>
              <a:xfrm>
                <a:off x="16795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7" name="Freeform: Shape 3966">
                <a:extLst>
                  <a:ext uri="{FF2B5EF4-FFF2-40B4-BE49-F238E27FC236}">
                    <a16:creationId xmlns:a16="http://schemas.microsoft.com/office/drawing/2014/main" id="{98DACE37-2317-901E-93FC-684FFA32381B}"/>
                  </a:ext>
                </a:extLst>
              </p:cNvPr>
              <p:cNvSpPr/>
              <p:nvPr/>
            </p:nvSpPr>
            <p:spPr>
              <a:xfrm>
                <a:off x="17955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8" name="Freeform: Shape 3967">
                <a:extLst>
                  <a:ext uri="{FF2B5EF4-FFF2-40B4-BE49-F238E27FC236}">
                    <a16:creationId xmlns:a16="http://schemas.microsoft.com/office/drawing/2014/main" id="{AF32FCFC-73A4-4856-888C-5331AE1C34DB}"/>
                  </a:ext>
                </a:extLst>
              </p:cNvPr>
              <p:cNvSpPr/>
              <p:nvPr/>
            </p:nvSpPr>
            <p:spPr>
              <a:xfrm>
                <a:off x="191159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9" name="Freeform: Shape 3968">
                <a:extLst>
                  <a:ext uri="{FF2B5EF4-FFF2-40B4-BE49-F238E27FC236}">
                    <a16:creationId xmlns:a16="http://schemas.microsoft.com/office/drawing/2014/main" id="{385FE5D0-EF19-69DC-2DCE-68CB027B24BA}"/>
                  </a:ext>
                </a:extLst>
              </p:cNvPr>
              <p:cNvSpPr/>
              <p:nvPr/>
            </p:nvSpPr>
            <p:spPr>
              <a:xfrm>
                <a:off x="20276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0" name="Freeform: Shape 3969">
                <a:extLst>
                  <a:ext uri="{FF2B5EF4-FFF2-40B4-BE49-F238E27FC236}">
                    <a16:creationId xmlns:a16="http://schemas.microsoft.com/office/drawing/2014/main" id="{A0F7A86D-0737-AADA-1AAF-3BBE1434903A}"/>
                  </a:ext>
                </a:extLst>
              </p:cNvPr>
              <p:cNvSpPr/>
              <p:nvPr/>
            </p:nvSpPr>
            <p:spPr>
              <a:xfrm>
                <a:off x="21436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1" name="Freeform: Shape 3970">
                <a:extLst>
                  <a:ext uri="{FF2B5EF4-FFF2-40B4-BE49-F238E27FC236}">
                    <a16:creationId xmlns:a16="http://schemas.microsoft.com/office/drawing/2014/main" id="{8C6D2F73-9DF0-D649-9F7E-5891071296C5}"/>
                  </a:ext>
                </a:extLst>
              </p:cNvPr>
              <p:cNvSpPr/>
              <p:nvPr/>
            </p:nvSpPr>
            <p:spPr>
              <a:xfrm>
                <a:off x="225968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2" name="Freeform: Shape 3971">
                <a:extLst>
                  <a:ext uri="{FF2B5EF4-FFF2-40B4-BE49-F238E27FC236}">
                    <a16:creationId xmlns:a16="http://schemas.microsoft.com/office/drawing/2014/main" id="{32B561BF-20B5-5D7F-376B-115599E65903}"/>
                  </a:ext>
                </a:extLst>
              </p:cNvPr>
              <p:cNvSpPr/>
              <p:nvPr/>
            </p:nvSpPr>
            <p:spPr>
              <a:xfrm>
                <a:off x="237571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3" name="Freeform: Shape 3972">
                <a:extLst>
                  <a:ext uri="{FF2B5EF4-FFF2-40B4-BE49-F238E27FC236}">
                    <a16:creationId xmlns:a16="http://schemas.microsoft.com/office/drawing/2014/main" id="{B7D1EA41-1484-67A5-5384-084A52253B12}"/>
                  </a:ext>
                </a:extLst>
              </p:cNvPr>
              <p:cNvSpPr/>
              <p:nvPr/>
            </p:nvSpPr>
            <p:spPr>
              <a:xfrm>
                <a:off x="24917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4" name="Freeform: Shape 3973">
                <a:extLst>
                  <a:ext uri="{FF2B5EF4-FFF2-40B4-BE49-F238E27FC236}">
                    <a16:creationId xmlns:a16="http://schemas.microsoft.com/office/drawing/2014/main" id="{DD3C111B-C77D-EDFE-0D8F-FDF49EE02D71}"/>
                  </a:ext>
                </a:extLst>
              </p:cNvPr>
              <p:cNvSpPr/>
              <p:nvPr/>
            </p:nvSpPr>
            <p:spPr>
              <a:xfrm>
                <a:off x="26077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5" name="Freeform: Shape 3974">
                <a:extLst>
                  <a:ext uri="{FF2B5EF4-FFF2-40B4-BE49-F238E27FC236}">
                    <a16:creationId xmlns:a16="http://schemas.microsoft.com/office/drawing/2014/main" id="{95378083-C3CE-6F82-11A1-C54E15AB4F0A}"/>
                  </a:ext>
                </a:extLst>
              </p:cNvPr>
              <p:cNvSpPr/>
              <p:nvPr/>
            </p:nvSpPr>
            <p:spPr>
              <a:xfrm>
                <a:off x="272379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6" name="Freeform: Shape 3975">
                <a:extLst>
                  <a:ext uri="{FF2B5EF4-FFF2-40B4-BE49-F238E27FC236}">
                    <a16:creationId xmlns:a16="http://schemas.microsoft.com/office/drawing/2014/main" id="{4CE78194-1DE7-E4B8-6C78-B39038F6941B}"/>
                  </a:ext>
                </a:extLst>
              </p:cNvPr>
              <p:cNvSpPr/>
              <p:nvPr/>
            </p:nvSpPr>
            <p:spPr>
              <a:xfrm>
                <a:off x="28398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7" name="Freeform: Shape 3976">
                <a:extLst>
                  <a:ext uri="{FF2B5EF4-FFF2-40B4-BE49-F238E27FC236}">
                    <a16:creationId xmlns:a16="http://schemas.microsoft.com/office/drawing/2014/main" id="{B415ABC2-D5DC-36B1-DE32-7CB08D9C5D16}"/>
                  </a:ext>
                </a:extLst>
              </p:cNvPr>
              <p:cNvSpPr/>
              <p:nvPr/>
            </p:nvSpPr>
            <p:spPr>
              <a:xfrm>
                <a:off x="29558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8" name="Freeform: Shape 3977">
                <a:extLst>
                  <a:ext uri="{FF2B5EF4-FFF2-40B4-BE49-F238E27FC236}">
                    <a16:creationId xmlns:a16="http://schemas.microsoft.com/office/drawing/2014/main" id="{B30F6A0C-CD3C-A185-2CA6-91D87A9BD0DC}"/>
                  </a:ext>
                </a:extLst>
              </p:cNvPr>
              <p:cNvSpPr/>
              <p:nvPr/>
            </p:nvSpPr>
            <p:spPr>
              <a:xfrm>
                <a:off x="307189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9" name="Freeform: Shape 3978">
                <a:extLst>
                  <a:ext uri="{FF2B5EF4-FFF2-40B4-BE49-F238E27FC236}">
                    <a16:creationId xmlns:a16="http://schemas.microsoft.com/office/drawing/2014/main" id="{86F9FB5C-35E1-3378-A1F4-DBE3E880821A}"/>
                  </a:ext>
                </a:extLst>
              </p:cNvPr>
              <p:cNvSpPr/>
              <p:nvPr/>
            </p:nvSpPr>
            <p:spPr>
              <a:xfrm>
                <a:off x="318791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0" name="Freeform: Shape 3979">
                <a:extLst>
                  <a:ext uri="{FF2B5EF4-FFF2-40B4-BE49-F238E27FC236}">
                    <a16:creationId xmlns:a16="http://schemas.microsoft.com/office/drawing/2014/main" id="{CB396863-6414-A107-113C-2F76CC9278EB}"/>
                  </a:ext>
                </a:extLst>
              </p:cNvPr>
              <p:cNvSpPr/>
              <p:nvPr/>
            </p:nvSpPr>
            <p:spPr>
              <a:xfrm>
                <a:off x="33039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1" name="Freeform: Shape 3980">
                <a:extLst>
                  <a:ext uri="{FF2B5EF4-FFF2-40B4-BE49-F238E27FC236}">
                    <a16:creationId xmlns:a16="http://schemas.microsoft.com/office/drawing/2014/main" id="{00166D25-7C5F-4CD8-545E-E0E4E534B453}"/>
                  </a:ext>
                </a:extLst>
              </p:cNvPr>
              <p:cNvSpPr/>
              <p:nvPr/>
            </p:nvSpPr>
            <p:spPr>
              <a:xfrm>
                <a:off x="341997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2" name="Freeform: Shape 3981">
                <a:extLst>
                  <a:ext uri="{FF2B5EF4-FFF2-40B4-BE49-F238E27FC236}">
                    <a16:creationId xmlns:a16="http://schemas.microsoft.com/office/drawing/2014/main" id="{F7B09A9B-6313-E758-4439-E0A04008614B}"/>
                  </a:ext>
                </a:extLst>
              </p:cNvPr>
              <p:cNvSpPr/>
              <p:nvPr/>
            </p:nvSpPr>
            <p:spPr>
              <a:xfrm>
                <a:off x="35360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3" name="Freeform: Shape 3982">
                <a:extLst>
                  <a:ext uri="{FF2B5EF4-FFF2-40B4-BE49-F238E27FC236}">
                    <a16:creationId xmlns:a16="http://schemas.microsoft.com/office/drawing/2014/main" id="{B2B5CABE-C6DF-519D-AB1C-0D5FA64CA5C5}"/>
                  </a:ext>
                </a:extLst>
              </p:cNvPr>
              <p:cNvSpPr/>
              <p:nvPr/>
            </p:nvSpPr>
            <p:spPr>
              <a:xfrm>
                <a:off x="36520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4" name="Freeform: Shape 3983">
                <a:extLst>
                  <a:ext uri="{FF2B5EF4-FFF2-40B4-BE49-F238E27FC236}">
                    <a16:creationId xmlns:a16="http://schemas.microsoft.com/office/drawing/2014/main" id="{68191A4A-0AD3-F245-1728-534400DD0BD3}"/>
                  </a:ext>
                </a:extLst>
              </p:cNvPr>
              <p:cNvSpPr/>
              <p:nvPr/>
            </p:nvSpPr>
            <p:spPr>
              <a:xfrm>
                <a:off x="37680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5" name="Freeform: Shape 3984">
                <a:extLst>
                  <a:ext uri="{FF2B5EF4-FFF2-40B4-BE49-F238E27FC236}">
                    <a16:creationId xmlns:a16="http://schemas.microsoft.com/office/drawing/2014/main" id="{E7203757-FAAA-39A5-F0DA-B0720F4F91B4}"/>
                  </a:ext>
                </a:extLst>
              </p:cNvPr>
              <p:cNvSpPr/>
              <p:nvPr/>
            </p:nvSpPr>
            <p:spPr>
              <a:xfrm>
                <a:off x="38840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6" name="Freeform: Shape 3985">
                <a:extLst>
                  <a:ext uri="{FF2B5EF4-FFF2-40B4-BE49-F238E27FC236}">
                    <a16:creationId xmlns:a16="http://schemas.microsoft.com/office/drawing/2014/main" id="{C4C18308-4D45-A9B5-6FAE-65A1AD511BB1}"/>
                  </a:ext>
                </a:extLst>
              </p:cNvPr>
              <p:cNvSpPr/>
              <p:nvPr/>
            </p:nvSpPr>
            <p:spPr>
              <a:xfrm>
                <a:off x="400012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7" name="Freeform: Shape 3986">
                <a:extLst>
                  <a:ext uri="{FF2B5EF4-FFF2-40B4-BE49-F238E27FC236}">
                    <a16:creationId xmlns:a16="http://schemas.microsoft.com/office/drawing/2014/main" id="{5BE4B122-857D-EB1E-B2DA-1E72A6E617B4}"/>
                  </a:ext>
                </a:extLst>
              </p:cNvPr>
              <p:cNvSpPr/>
              <p:nvPr/>
            </p:nvSpPr>
            <p:spPr>
              <a:xfrm>
                <a:off x="41161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8" name="Freeform: Shape 3987">
                <a:extLst>
                  <a:ext uri="{FF2B5EF4-FFF2-40B4-BE49-F238E27FC236}">
                    <a16:creationId xmlns:a16="http://schemas.microsoft.com/office/drawing/2014/main" id="{6904DEDC-1206-781E-553B-9C871F1D19AD}"/>
                  </a:ext>
                </a:extLst>
              </p:cNvPr>
              <p:cNvSpPr/>
              <p:nvPr/>
            </p:nvSpPr>
            <p:spPr>
              <a:xfrm>
                <a:off x="42321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9" name="Freeform: Shape 3988">
                <a:extLst>
                  <a:ext uri="{FF2B5EF4-FFF2-40B4-BE49-F238E27FC236}">
                    <a16:creationId xmlns:a16="http://schemas.microsoft.com/office/drawing/2014/main" id="{AD29D4AE-E340-BAC6-2D78-8EF77AF986DB}"/>
                  </a:ext>
                </a:extLst>
              </p:cNvPr>
              <p:cNvSpPr/>
              <p:nvPr/>
            </p:nvSpPr>
            <p:spPr>
              <a:xfrm>
                <a:off x="43482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0" name="Freeform: Shape 3989">
                <a:extLst>
                  <a:ext uri="{FF2B5EF4-FFF2-40B4-BE49-F238E27FC236}">
                    <a16:creationId xmlns:a16="http://schemas.microsoft.com/office/drawing/2014/main" id="{1A41975B-C20C-9FB8-A3DF-A5DC6DF298EC}"/>
                  </a:ext>
                </a:extLst>
              </p:cNvPr>
              <p:cNvSpPr/>
              <p:nvPr/>
            </p:nvSpPr>
            <p:spPr>
              <a:xfrm>
                <a:off x="446424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1" name="Freeform: Shape 3990">
                <a:extLst>
                  <a:ext uri="{FF2B5EF4-FFF2-40B4-BE49-F238E27FC236}">
                    <a16:creationId xmlns:a16="http://schemas.microsoft.com/office/drawing/2014/main" id="{7A792DAF-B86C-AE7F-8ABA-B5C6C1056C22}"/>
                  </a:ext>
                </a:extLst>
              </p:cNvPr>
              <p:cNvSpPr/>
              <p:nvPr/>
            </p:nvSpPr>
            <p:spPr>
              <a:xfrm>
                <a:off x="458027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2" name="Freeform: Shape 3991">
                <a:extLst>
                  <a:ext uri="{FF2B5EF4-FFF2-40B4-BE49-F238E27FC236}">
                    <a16:creationId xmlns:a16="http://schemas.microsoft.com/office/drawing/2014/main" id="{C9F5458C-DD22-80B6-D882-37520B00497D}"/>
                  </a:ext>
                </a:extLst>
              </p:cNvPr>
              <p:cNvSpPr/>
              <p:nvPr/>
            </p:nvSpPr>
            <p:spPr>
              <a:xfrm>
                <a:off x="5511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3" name="Freeform: Shape 3992">
                <a:extLst>
                  <a:ext uri="{FF2B5EF4-FFF2-40B4-BE49-F238E27FC236}">
                    <a16:creationId xmlns:a16="http://schemas.microsoft.com/office/drawing/2014/main" id="{01F71ED2-A26F-82E7-CEF3-7F47CE93241F}"/>
                  </a:ext>
                </a:extLst>
              </p:cNvPr>
              <p:cNvSpPr/>
              <p:nvPr/>
            </p:nvSpPr>
            <p:spPr>
              <a:xfrm>
                <a:off x="17115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4" name="Freeform: Shape 3993">
                <a:extLst>
                  <a:ext uri="{FF2B5EF4-FFF2-40B4-BE49-F238E27FC236}">
                    <a16:creationId xmlns:a16="http://schemas.microsoft.com/office/drawing/2014/main" id="{5A038FC8-D1C2-136F-8890-21439B6F680C}"/>
                  </a:ext>
                </a:extLst>
              </p:cNvPr>
              <p:cNvSpPr/>
              <p:nvPr/>
            </p:nvSpPr>
            <p:spPr>
              <a:xfrm>
                <a:off x="2871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5" name="Freeform: Shape 3994">
                <a:extLst>
                  <a:ext uri="{FF2B5EF4-FFF2-40B4-BE49-F238E27FC236}">
                    <a16:creationId xmlns:a16="http://schemas.microsoft.com/office/drawing/2014/main" id="{2D4C8783-035A-FEF3-736A-1BFC5D762337}"/>
                  </a:ext>
                </a:extLst>
              </p:cNvPr>
              <p:cNvSpPr/>
              <p:nvPr/>
            </p:nvSpPr>
            <p:spPr>
              <a:xfrm>
                <a:off x="40320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6" name="Freeform: Shape 3995">
                <a:extLst>
                  <a:ext uri="{FF2B5EF4-FFF2-40B4-BE49-F238E27FC236}">
                    <a16:creationId xmlns:a16="http://schemas.microsoft.com/office/drawing/2014/main" id="{2DC60707-AEF8-F901-A893-B9DAA1669405}"/>
                  </a:ext>
                </a:extLst>
              </p:cNvPr>
              <p:cNvSpPr/>
              <p:nvPr/>
            </p:nvSpPr>
            <p:spPr>
              <a:xfrm>
                <a:off x="51923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7" name="Freeform: Shape 3996">
                <a:extLst>
                  <a:ext uri="{FF2B5EF4-FFF2-40B4-BE49-F238E27FC236}">
                    <a16:creationId xmlns:a16="http://schemas.microsoft.com/office/drawing/2014/main" id="{851258AA-2C9B-F8C3-0FB0-1CBD65B685D2}"/>
                  </a:ext>
                </a:extLst>
              </p:cNvPr>
              <p:cNvSpPr/>
              <p:nvPr/>
            </p:nvSpPr>
            <p:spPr>
              <a:xfrm>
                <a:off x="63526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8" name="Freeform: Shape 3997">
                <a:extLst>
                  <a:ext uri="{FF2B5EF4-FFF2-40B4-BE49-F238E27FC236}">
                    <a16:creationId xmlns:a16="http://schemas.microsoft.com/office/drawing/2014/main" id="{21911FEA-084F-C09F-E1ED-7EFF01047AC9}"/>
                  </a:ext>
                </a:extLst>
              </p:cNvPr>
              <p:cNvSpPr/>
              <p:nvPr/>
            </p:nvSpPr>
            <p:spPr>
              <a:xfrm>
                <a:off x="7512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9" name="Freeform: Shape 3998">
                <a:extLst>
                  <a:ext uri="{FF2B5EF4-FFF2-40B4-BE49-F238E27FC236}">
                    <a16:creationId xmlns:a16="http://schemas.microsoft.com/office/drawing/2014/main" id="{B2B4DEB4-C7AE-7B1A-3442-CE0EC3BA48E8}"/>
                  </a:ext>
                </a:extLst>
              </p:cNvPr>
              <p:cNvSpPr/>
              <p:nvPr/>
            </p:nvSpPr>
            <p:spPr>
              <a:xfrm>
                <a:off x="8673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0" name="Freeform: Shape 3999">
                <a:extLst>
                  <a:ext uri="{FF2B5EF4-FFF2-40B4-BE49-F238E27FC236}">
                    <a16:creationId xmlns:a16="http://schemas.microsoft.com/office/drawing/2014/main" id="{DA44A55A-6EB9-3B3D-69E4-3A0BFC563B5A}"/>
                  </a:ext>
                </a:extLst>
              </p:cNvPr>
              <p:cNvSpPr/>
              <p:nvPr/>
            </p:nvSpPr>
            <p:spPr>
              <a:xfrm>
                <a:off x="98334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1" name="Freeform: Shape 4000">
                <a:extLst>
                  <a:ext uri="{FF2B5EF4-FFF2-40B4-BE49-F238E27FC236}">
                    <a16:creationId xmlns:a16="http://schemas.microsoft.com/office/drawing/2014/main" id="{AA005855-782F-BE48-9B9F-5C530281D470}"/>
                  </a:ext>
                </a:extLst>
              </p:cNvPr>
              <p:cNvSpPr/>
              <p:nvPr/>
            </p:nvSpPr>
            <p:spPr>
              <a:xfrm>
                <a:off x="10993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2" name="Freeform: Shape 4001">
                <a:extLst>
                  <a:ext uri="{FF2B5EF4-FFF2-40B4-BE49-F238E27FC236}">
                    <a16:creationId xmlns:a16="http://schemas.microsoft.com/office/drawing/2014/main" id="{B872DDF2-601E-CAA6-D099-48D1AF8C8647}"/>
                  </a:ext>
                </a:extLst>
              </p:cNvPr>
              <p:cNvSpPr/>
              <p:nvPr/>
            </p:nvSpPr>
            <p:spPr>
              <a:xfrm>
                <a:off x="121541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3" name="Freeform: Shape 4002">
                <a:extLst>
                  <a:ext uri="{FF2B5EF4-FFF2-40B4-BE49-F238E27FC236}">
                    <a16:creationId xmlns:a16="http://schemas.microsoft.com/office/drawing/2014/main" id="{79D68DA1-0C4A-27F6-EA74-8737F9419ADF}"/>
                  </a:ext>
                </a:extLst>
              </p:cNvPr>
              <p:cNvSpPr/>
              <p:nvPr/>
            </p:nvSpPr>
            <p:spPr>
              <a:xfrm>
                <a:off x="13314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4" name="Freeform: Shape 4003">
                <a:extLst>
                  <a:ext uri="{FF2B5EF4-FFF2-40B4-BE49-F238E27FC236}">
                    <a16:creationId xmlns:a16="http://schemas.microsoft.com/office/drawing/2014/main" id="{326D7D9E-A54B-C5D6-B6BA-97992402C0F7}"/>
                  </a:ext>
                </a:extLst>
              </p:cNvPr>
              <p:cNvSpPr/>
              <p:nvPr/>
            </p:nvSpPr>
            <p:spPr>
              <a:xfrm>
                <a:off x="144748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5" name="Freeform: Shape 4004">
                <a:extLst>
                  <a:ext uri="{FF2B5EF4-FFF2-40B4-BE49-F238E27FC236}">
                    <a16:creationId xmlns:a16="http://schemas.microsoft.com/office/drawing/2014/main" id="{5BFD26BA-9ECF-DB10-4196-5C719D5420C9}"/>
                  </a:ext>
                </a:extLst>
              </p:cNvPr>
              <p:cNvSpPr/>
              <p:nvPr/>
            </p:nvSpPr>
            <p:spPr>
              <a:xfrm>
                <a:off x="15634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6" name="Freeform: Shape 4005">
                <a:extLst>
                  <a:ext uri="{FF2B5EF4-FFF2-40B4-BE49-F238E27FC236}">
                    <a16:creationId xmlns:a16="http://schemas.microsoft.com/office/drawing/2014/main" id="{3BC95098-FF23-DC9A-AAF4-7BE683CFF5E2}"/>
                  </a:ext>
                </a:extLst>
              </p:cNvPr>
              <p:cNvSpPr/>
              <p:nvPr/>
            </p:nvSpPr>
            <p:spPr>
              <a:xfrm>
                <a:off x="16795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7" name="Freeform: Shape 4006">
                <a:extLst>
                  <a:ext uri="{FF2B5EF4-FFF2-40B4-BE49-F238E27FC236}">
                    <a16:creationId xmlns:a16="http://schemas.microsoft.com/office/drawing/2014/main" id="{59457802-41FC-B60E-493F-42588A0BCC26}"/>
                  </a:ext>
                </a:extLst>
              </p:cNvPr>
              <p:cNvSpPr/>
              <p:nvPr/>
            </p:nvSpPr>
            <p:spPr>
              <a:xfrm>
                <a:off x="17955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8" name="Freeform: Shape 4007">
                <a:extLst>
                  <a:ext uri="{FF2B5EF4-FFF2-40B4-BE49-F238E27FC236}">
                    <a16:creationId xmlns:a16="http://schemas.microsoft.com/office/drawing/2014/main" id="{06F6F42A-7FBE-3641-F7AC-DD2E65E82B44}"/>
                  </a:ext>
                </a:extLst>
              </p:cNvPr>
              <p:cNvSpPr/>
              <p:nvPr/>
            </p:nvSpPr>
            <p:spPr>
              <a:xfrm>
                <a:off x="191159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9" name="Freeform: Shape 4008">
                <a:extLst>
                  <a:ext uri="{FF2B5EF4-FFF2-40B4-BE49-F238E27FC236}">
                    <a16:creationId xmlns:a16="http://schemas.microsoft.com/office/drawing/2014/main" id="{7F485F61-FDB1-A998-688F-760C9672EB3C}"/>
                  </a:ext>
                </a:extLst>
              </p:cNvPr>
              <p:cNvSpPr/>
              <p:nvPr/>
            </p:nvSpPr>
            <p:spPr>
              <a:xfrm>
                <a:off x="20276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0" name="Freeform: Shape 4009">
                <a:extLst>
                  <a:ext uri="{FF2B5EF4-FFF2-40B4-BE49-F238E27FC236}">
                    <a16:creationId xmlns:a16="http://schemas.microsoft.com/office/drawing/2014/main" id="{4E97FE5D-3129-F559-3565-FF052592347C}"/>
                  </a:ext>
                </a:extLst>
              </p:cNvPr>
              <p:cNvSpPr/>
              <p:nvPr/>
            </p:nvSpPr>
            <p:spPr>
              <a:xfrm>
                <a:off x="21436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1" name="Freeform: Shape 4010">
                <a:extLst>
                  <a:ext uri="{FF2B5EF4-FFF2-40B4-BE49-F238E27FC236}">
                    <a16:creationId xmlns:a16="http://schemas.microsoft.com/office/drawing/2014/main" id="{EBC4D03E-7FAE-4B58-60DB-B141BA39C8D7}"/>
                  </a:ext>
                </a:extLst>
              </p:cNvPr>
              <p:cNvSpPr/>
              <p:nvPr/>
            </p:nvSpPr>
            <p:spPr>
              <a:xfrm>
                <a:off x="225968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2" name="Freeform: Shape 4011">
                <a:extLst>
                  <a:ext uri="{FF2B5EF4-FFF2-40B4-BE49-F238E27FC236}">
                    <a16:creationId xmlns:a16="http://schemas.microsoft.com/office/drawing/2014/main" id="{820B6DB6-F0C6-9F80-3738-4A7F32DCBF82}"/>
                  </a:ext>
                </a:extLst>
              </p:cNvPr>
              <p:cNvSpPr/>
              <p:nvPr/>
            </p:nvSpPr>
            <p:spPr>
              <a:xfrm>
                <a:off x="237571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3" name="Freeform: Shape 4012">
                <a:extLst>
                  <a:ext uri="{FF2B5EF4-FFF2-40B4-BE49-F238E27FC236}">
                    <a16:creationId xmlns:a16="http://schemas.microsoft.com/office/drawing/2014/main" id="{4B5DBBC6-9C9E-AABA-B080-3BB8407B6FC2}"/>
                  </a:ext>
                </a:extLst>
              </p:cNvPr>
              <p:cNvSpPr/>
              <p:nvPr/>
            </p:nvSpPr>
            <p:spPr>
              <a:xfrm>
                <a:off x="24917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4" name="Freeform: Shape 4013">
                <a:extLst>
                  <a:ext uri="{FF2B5EF4-FFF2-40B4-BE49-F238E27FC236}">
                    <a16:creationId xmlns:a16="http://schemas.microsoft.com/office/drawing/2014/main" id="{1D00CA33-7462-AE4A-EB48-982891A50E39}"/>
                  </a:ext>
                </a:extLst>
              </p:cNvPr>
              <p:cNvSpPr/>
              <p:nvPr/>
            </p:nvSpPr>
            <p:spPr>
              <a:xfrm>
                <a:off x="26077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5" name="Freeform: Shape 4014">
                <a:extLst>
                  <a:ext uri="{FF2B5EF4-FFF2-40B4-BE49-F238E27FC236}">
                    <a16:creationId xmlns:a16="http://schemas.microsoft.com/office/drawing/2014/main" id="{0AB3302D-4CBB-FB38-6CCE-AC3F31BCA41F}"/>
                  </a:ext>
                </a:extLst>
              </p:cNvPr>
              <p:cNvSpPr/>
              <p:nvPr/>
            </p:nvSpPr>
            <p:spPr>
              <a:xfrm>
                <a:off x="272379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6" name="Freeform: Shape 4015">
                <a:extLst>
                  <a:ext uri="{FF2B5EF4-FFF2-40B4-BE49-F238E27FC236}">
                    <a16:creationId xmlns:a16="http://schemas.microsoft.com/office/drawing/2014/main" id="{377A722B-8DBA-03C7-AD5D-C316EA9A2492}"/>
                  </a:ext>
                </a:extLst>
              </p:cNvPr>
              <p:cNvSpPr/>
              <p:nvPr/>
            </p:nvSpPr>
            <p:spPr>
              <a:xfrm>
                <a:off x="28398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7" name="Freeform: Shape 4016">
                <a:extLst>
                  <a:ext uri="{FF2B5EF4-FFF2-40B4-BE49-F238E27FC236}">
                    <a16:creationId xmlns:a16="http://schemas.microsoft.com/office/drawing/2014/main" id="{4699B319-0C36-EF2E-3196-FBF4778D1475}"/>
                  </a:ext>
                </a:extLst>
              </p:cNvPr>
              <p:cNvSpPr/>
              <p:nvPr/>
            </p:nvSpPr>
            <p:spPr>
              <a:xfrm>
                <a:off x="29558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8" name="Freeform: Shape 4017">
                <a:extLst>
                  <a:ext uri="{FF2B5EF4-FFF2-40B4-BE49-F238E27FC236}">
                    <a16:creationId xmlns:a16="http://schemas.microsoft.com/office/drawing/2014/main" id="{73B6808C-E227-5120-47DB-FD83FF171AC7}"/>
                  </a:ext>
                </a:extLst>
              </p:cNvPr>
              <p:cNvSpPr/>
              <p:nvPr/>
            </p:nvSpPr>
            <p:spPr>
              <a:xfrm>
                <a:off x="307189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9" name="Freeform: Shape 4018">
                <a:extLst>
                  <a:ext uri="{FF2B5EF4-FFF2-40B4-BE49-F238E27FC236}">
                    <a16:creationId xmlns:a16="http://schemas.microsoft.com/office/drawing/2014/main" id="{A4405CBB-BFD7-03E9-3693-64685F902E14}"/>
                  </a:ext>
                </a:extLst>
              </p:cNvPr>
              <p:cNvSpPr/>
              <p:nvPr/>
            </p:nvSpPr>
            <p:spPr>
              <a:xfrm>
                <a:off x="318791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0" name="Freeform: Shape 4019">
                <a:extLst>
                  <a:ext uri="{FF2B5EF4-FFF2-40B4-BE49-F238E27FC236}">
                    <a16:creationId xmlns:a16="http://schemas.microsoft.com/office/drawing/2014/main" id="{CFDF304C-CFBE-FDBC-DA6E-1D167F4B2BF0}"/>
                  </a:ext>
                </a:extLst>
              </p:cNvPr>
              <p:cNvSpPr/>
              <p:nvPr/>
            </p:nvSpPr>
            <p:spPr>
              <a:xfrm>
                <a:off x="33039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1" name="Freeform: Shape 4020">
                <a:extLst>
                  <a:ext uri="{FF2B5EF4-FFF2-40B4-BE49-F238E27FC236}">
                    <a16:creationId xmlns:a16="http://schemas.microsoft.com/office/drawing/2014/main" id="{8320FF16-833F-F5B3-F999-2CE43BA86410}"/>
                  </a:ext>
                </a:extLst>
              </p:cNvPr>
              <p:cNvSpPr/>
              <p:nvPr/>
            </p:nvSpPr>
            <p:spPr>
              <a:xfrm>
                <a:off x="341997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2" name="Freeform: Shape 4021">
                <a:extLst>
                  <a:ext uri="{FF2B5EF4-FFF2-40B4-BE49-F238E27FC236}">
                    <a16:creationId xmlns:a16="http://schemas.microsoft.com/office/drawing/2014/main" id="{EC7DFD5B-9F8A-E61C-62ED-FEA41ACC8602}"/>
                  </a:ext>
                </a:extLst>
              </p:cNvPr>
              <p:cNvSpPr/>
              <p:nvPr/>
            </p:nvSpPr>
            <p:spPr>
              <a:xfrm>
                <a:off x="35360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3" name="Freeform: Shape 4022">
                <a:extLst>
                  <a:ext uri="{FF2B5EF4-FFF2-40B4-BE49-F238E27FC236}">
                    <a16:creationId xmlns:a16="http://schemas.microsoft.com/office/drawing/2014/main" id="{D36A2EBC-9097-7E69-C910-616C8C032F57}"/>
                  </a:ext>
                </a:extLst>
              </p:cNvPr>
              <p:cNvSpPr/>
              <p:nvPr/>
            </p:nvSpPr>
            <p:spPr>
              <a:xfrm>
                <a:off x="36520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4" name="Freeform: Shape 4023">
                <a:extLst>
                  <a:ext uri="{FF2B5EF4-FFF2-40B4-BE49-F238E27FC236}">
                    <a16:creationId xmlns:a16="http://schemas.microsoft.com/office/drawing/2014/main" id="{7A396F30-853C-83DB-A8F9-07E8DC64C815}"/>
                  </a:ext>
                </a:extLst>
              </p:cNvPr>
              <p:cNvSpPr/>
              <p:nvPr/>
            </p:nvSpPr>
            <p:spPr>
              <a:xfrm>
                <a:off x="37680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5" name="Freeform: Shape 4024">
                <a:extLst>
                  <a:ext uri="{FF2B5EF4-FFF2-40B4-BE49-F238E27FC236}">
                    <a16:creationId xmlns:a16="http://schemas.microsoft.com/office/drawing/2014/main" id="{52583E5C-FF4F-B209-F3AD-BFDB958DE3B0}"/>
                  </a:ext>
                </a:extLst>
              </p:cNvPr>
              <p:cNvSpPr/>
              <p:nvPr/>
            </p:nvSpPr>
            <p:spPr>
              <a:xfrm>
                <a:off x="38840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6" name="Freeform: Shape 4025">
                <a:extLst>
                  <a:ext uri="{FF2B5EF4-FFF2-40B4-BE49-F238E27FC236}">
                    <a16:creationId xmlns:a16="http://schemas.microsoft.com/office/drawing/2014/main" id="{F8605912-3E6E-669C-43A3-24CE81C34215}"/>
                  </a:ext>
                </a:extLst>
              </p:cNvPr>
              <p:cNvSpPr/>
              <p:nvPr/>
            </p:nvSpPr>
            <p:spPr>
              <a:xfrm>
                <a:off x="400012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7" name="Freeform: Shape 4026">
                <a:extLst>
                  <a:ext uri="{FF2B5EF4-FFF2-40B4-BE49-F238E27FC236}">
                    <a16:creationId xmlns:a16="http://schemas.microsoft.com/office/drawing/2014/main" id="{2E094168-9BF8-B56F-CA4D-8270C4433E05}"/>
                  </a:ext>
                </a:extLst>
              </p:cNvPr>
              <p:cNvSpPr/>
              <p:nvPr/>
            </p:nvSpPr>
            <p:spPr>
              <a:xfrm>
                <a:off x="41161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8" name="Freeform: Shape 4027">
                <a:extLst>
                  <a:ext uri="{FF2B5EF4-FFF2-40B4-BE49-F238E27FC236}">
                    <a16:creationId xmlns:a16="http://schemas.microsoft.com/office/drawing/2014/main" id="{0D49A428-EAC1-D267-C73B-85AF29BD252B}"/>
                  </a:ext>
                </a:extLst>
              </p:cNvPr>
              <p:cNvSpPr/>
              <p:nvPr/>
            </p:nvSpPr>
            <p:spPr>
              <a:xfrm>
                <a:off x="42321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9" name="Freeform: Shape 4028">
                <a:extLst>
                  <a:ext uri="{FF2B5EF4-FFF2-40B4-BE49-F238E27FC236}">
                    <a16:creationId xmlns:a16="http://schemas.microsoft.com/office/drawing/2014/main" id="{4365A01A-432B-D61B-8545-38F06739572E}"/>
                  </a:ext>
                </a:extLst>
              </p:cNvPr>
              <p:cNvSpPr/>
              <p:nvPr/>
            </p:nvSpPr>
            <p:spPr>
              <a:xfrm>
                <a:off x="43482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0" name="Freeform: Shape 4029">
                <a:extLst>
                  <a:ext uri="{FF2B5EF4-FFF2-40B4-BE49-F238E27FC236}">
                    <a16:creationId xmlns:a16="http://schemas.microsoft.com/office/drawing/2014/main" id="{704803B2-815F-F910-3CCB-D371498884B6}"/>
                  </a:ext>
                </a:extLst>
              </p:cNvPr>
              <p:cNvSpPr/>
              <p:nvPr/>
            </p:nvSpPr>
            <p:spPr>
              <a:xfrm>
                <a:off x="446424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1" name="Freeform: Shape 4030">
                <a:extLst>
                  <a:ext uri="{FF2B5EF4-FFF2-40B4-BE49-F238E27FC236}">
                    <a16:creationId xmlns:a16="http://schemas.microsoft.com/office/drawing/2014/main" id="{DA11A29E-5AB1-962A-CA9B-9CC7C596DC44}"/>
                  </a:ext>
                </a:extLst>
              </p:cNvPr>
              <p:cNvSpPr/>
              <p:nvPr/>
            </p:nvSpPr>
            <p:spPr>
              <a:xfrm>
                <a:off x="458027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2" name="Freeform: Shape 4031">
                <a:extLst>
                  <a:ext uri="{FF2B5EF4-FFF2-40B4-BE49-F238E27FC236}">
                    <a16:creationId xmlns:a16="http://schemas.microsoft.com/office/drawing/2014/main" id="{DE1D4913-04DB-84A3-BAFB-94051BD00092}"/>
                  </a:ext>
                </a:extLst>
              </p:cNvPr>
              <p:cNvSpPr/>
              <p:nvPr/>
            </p:nvSpPr>
            <p:spPr>
              <a:xfrm>
                <a:off x="5511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3" name="Freeform: Shape 4032">
                <a:extLst>
                  <a:ext uri="{FF2B5EF4-FFF2-40B4-BE49-F238E27FC236}">
                    <a16:creationId xmlns:a16="http://schemas.microsoft.com/office/drawing/2014/main" id="{A77F477F-5F08-9BD6-B54F-966A6B0E57F0}"/>
                  </a:ext>
                </a:extLst>
              </p:cNvPr>
              <p:cNvSpPr/>
              <p:nvPr/>
            </p:nvSpPr>
            <p:spPr>
              <a:xfrm>
                <a:off x="17115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4" name="Freeform: Shape 4033">
                <a:extLst>
                  <a:ext uri="{FF2B5EF4-FFF2-40B4-BE49-F238E27FC236}">
                    <a16:creationId xmlns:a16="http://schemas.microsoft.com/office/drawing/2014/main" id="{13487938-B27C-1F59-D215-18FE666C7B52}"/>
                  </a:ext>
                </a:extLst>
              </p:cNvPr>
              <p:cNvSpPr/>
              <p:nvPr/>
            </p:nvSpPr>
            <p:spPr>
              <a:xfrm>
                <a:off x="2871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5" name="Freeform: Shape 4034">
                <a:extLst>
                  <a:ext uri="{FF2B5EF4-FFF2-40B4-BE49-F238E27FC236}">
                    <a16:creationId xmlns:a16="http://schemas.microsoft.com/office/drawing/2014/main" id="{60810D59-4910-1476-93E8-650A682B572F}"/>
                  </a:ext>
                </a:extLst>
              </p:cNvPr>
              <p:cNvSpPr/>
              <p:nvPr/>
            </p:nvSpPr>
            <p:spPr>
              <a:xfrm>
                <a:off x="40320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6" name="Freeform: Shape 4035">
                <a:extLst>
                  <a:ext uri="{FF2B5EF4-FFF2-40B4-BE49-F238E27FC236}">
                    <a16:creationId xmlns:a16="http://schemas.microsoft.com/office/drawing/2014/main" id="{0DB0A066-E22B-5273-697E-B795FB105CBB}"/>
                  </a:ext>
                </a:extLst>
              </p:cNvPr>
              <p:cNvSpPr/>
              <p:nvPr/>
            </p:nvSpPr>
            <p:spPr>
              <a:xfrm>
                <a:off x="51923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7" name="Freeform: Shape 4036">
                <a:extLst>
                  <a:ext uri="{FF2B5EF4-FFF2-40B4-BE49-F238E27FC236}">
                    <a16:creationId xmlns:a16="http://schemas.microsoft.com/office/drawing/2014/main" id="{ACEB41F0-E44D-31FA-AF1F-A8F763C6E651}"/>
                  </a:ext>
                </a:extLst>
              </p:cNvPr>
              <p:cNvSpPr/>
              <p:nvPr/>
            </p:nvSpPr>
            <p:spPr>
              <a:xfrm>
                <a:off x="63526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8" name="Freeform: Shape 4037">
                <a:extLst>
                  <a:ext uri="{FF2B5EF4-FFF2-40B4-BE49-F238E27FC236}">
                    <a16:creationId xmlns:a16="http://schemas.microsoft.com/office/drawing/2014/main" id="{67EACB8A-B14B-4687-069B-4724D00AEB9A}"/>
                  </a:ext>
                </a:extLst>
              </p:cNvPr>
              <p:cNvSpPr/>
              <p:nvPr/>
            </p:nvSpPr>
            <p:spPr>
              <a:xfrm>
                <a:off x="7512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9" name="Freeform: Shape 4038">
                <a:extLst>
                  <a:ext uri="{FF2B5EF4-FFF2-40B4-BE49-F238E27FC236}">
                    <a16:creationId xmlns:a16="http://schemas.microsoft.com/office/drawing/2014/main" id="{EA275F20-1F2F-796C-F18B-ABBCA878C7AE}"/>
                  </a:ext>
                </a:extLst>
              </p:cNvPr>
              <p:cNvSpPr/>
              <p:nvPr/>
            </p:nvSpPr>
            <p:spPr>
              <a:xfrm>
                <a:off x="8673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0" name="Freeform: Shape 4039">
                <a:extLst>
                  <a:ext uri="{FF2B5EF4-FFF2-40B4-BE49-F238E27FC236}">
                    <a16:creationId xmlns:a16="http://schemas.microsoft.com/office/drawing/2014/main" id="{120B57AF-4AC1-9940-7EDE-7718715F9B04}"/>
                  </a:ext>
                </a:extLst>
              </p:cNvPr>
              <p:cNvSpPr/>
              <p:nvPr/>
            </p:nvSpPr>
            <p:spPr>
              <a:xfrm>
                <a:off x="98334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1" name="Freeform: Shape 4040">
                <a:extLst>
                  <a:ext uri="{FF2B5EF4-FFF2-40B4-BE49-F238E27FC236}">
                    <a16:creationId xmlns:a16="http://schemas.microsoft.com/office/drawing/2014/main" id="{3862DA88-178F-2D32-2192-5D58DD5EB5B0}"/>
                  </a:ext>
                </a:extLst>
              </p:cNvPr>
              <p:cNvSpPr/>
              <p:nvPr/>
            </p:nvSpPr>
            <p:spPr>
              <a:xfrm>
                <a:off x="10993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2" name="Freeform: Shape 4041">
                <a:extLst>
                  <a:ext uri="{FF2B5EF4-FFF2-40B4-BE49-F238E27FC236}">
                    <a16:creationId xmlns:a16="http://schemas.microsoft.com/office/drawing/2014/main" id="{453DA5DB-772C-7EE6-A27D-972496A77EB5}"/>
                  </a:ext>
                </a:extLst>
              </p:cNvPr>
              <p:cNvSpPr/>
              <p:nvPr/>
            </p:nvSpPr>
            <p:spPr>
              <a:xfrm>
                <a:off x="121541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3" name="Freeform: Shape 4042">
                <a:extLst>
                  <a:ext uri="{FF2B5EF4-FFF2-40B4-BE49-F238E27FC236}">
                    <a16:creationId xmlns:a16="http://schemas.microsoft.com/office/drawing/2014/main" id="{D1580DE3-E9CA-E18D-5D8F-511D723E705E}"/>
                  </a:ext>
                </a:extLst>
              </p:cNvPr>
              <p:cNvSpPr/>
              <p:nvPr/>
            </p:nvSpPr>
            <p:spPr>
              <a:xfrm>
                <a:off x="13314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4" name="Freeform: Shape 4043">
                <a:extLst>
                  <a:ext uri="{FF2B5EF4-FFF2-40B4-BE49-F238E27FC236}">
                    <a16:creationId xmlns:a16="http://schemas.microsoft.com/office/drawing/2014/main" id="{7F863096-C8CA-29C5-35C5-592446D3C2C5}"/>
                  </a:ext>
                </a:extLst>
              </p:cNvPr>
              <p:cNvSpPr/>
              <p:nvPr/>
            </p:nvSpPr>
            <p:spPr>
              <a:xfrm>
                <a:off x="144748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5" name="Freeform: Shape 4044">
                <a:extLst>
                  <a:ext uri="{FF2B5EF4-FFF2-40B4-BE49-F238E27FC236}">
                    <a16:creationId xmlns:a16="http://schemas.microsoft.com/office/drawing/2014/main" id="{9EBA4AAA-24E5-98B7-E47D-57ADAB44D60F}"/>
                  </a:ext>
                </a:extLst>
              </p:cNvPr>
              <p:cNvSpPr/>
              <p:nvPr/>
            </p:nvSpPr>
            <p:spPr>
              <a:xfrm>
                <a:off x="15634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6" name="Freeform: Shape 4045">
                <a:extLst>
                  <a:ext uri="{FF2B5EF4-FFF2-40B4-BE49-F238E27FC236}">
                    <a16:creationId xmlns:a16="http://schemas.microsoft.com/office/drawing/2014/main" id="{CC595011-DBD9-C1F2-519C-28B778B81580}"/>
                  </a:ext>
                </a:extLst>
              </p:cNvPr>
              <p:cNvSpPr/>
              <p:nvPr/>
            </p:nvSpPr>
            <p:spPr>
              <a:xfrm>
                <a:off x="16795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7" name="Freeform: Shape 4046">
                <a:extLst>
                  <a:ext uri="{FF2B5EF4-FFF2-40B4-BE49-F238E27FC236}">
                    <a16:creationId xmlns:a16="http://schemas.microsoft.com/office/drawing/2014/main" id="{D1BCD396-AC56-739B-E4B0-57B95E360C14}"/>
                  </a:ext>
                </a:extLst>
              </p:cNvPr>
              <p:cNvSpPr/>
              <p:nvPr/>
            </p:nvSpPr>
            <p:spPr>
              <a:xfrm>
                <a:off x="17955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8" name="Freeform: Shape 4047">
                <a:extLst>
                  <a:ext uri="{FF2B5EF4-FFF2-40B4-BE49-F238E27FC236}">
                    <a16:creationId xmlns:a16="http://schemas.microsoft.com/office/drawing/2014/main" id="{AF99A4C6-8700-ADC5-4F80-9A3B32ADD82A}"/>
                  </a:ext>
                </a:extLst>
              </p:cNvPr>
              <p:cNvSpPr/>
              <p:nvPr/>
            </p:nvSpPr>
            <p:spPr>
              <a:xfrm>
                <a:off x="191159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9" name="Freeform: Shape 4048">
                <a:extLst>
                  <a:ext uri="{FF2B5EF4-FFF2-40B4-BE49-F238E27FC236}">
                    <a16:creationId xmlns:a16="http://schemas.microsoft.com/office/drawing/2014/main" id="{FA080D0C-3F67-BBE2-B437-265C15F70B5D}"/>
                  </a:ext>
                </a:extLst>
              </p:cNvPr>
              <p:cNvSpPr/>
              <p:nvPr/>
            </p:nvSpPr>
            <p:spPr>
              <a:xfrm>
                <a:off x="20276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0" name="Freeform: Shape 4049">
                <a:extLst>
                  <a:ext uri="{FF2B5EF4-FFF2-40B4-BE49-F238E27FC236}">
                    <a16:creationId xmlns:a16="http://schemas.microsoft.com/office/drawing/2014/main" id="{7182D839-94AC-C484-1D56-494FC185C5A1}"/>
                  </a:ext>
                </a:extLst>
              </p:cNvPr>
              <p:cNvSpPr/>
              <p:nvPr/>
            </p:nvSpPr>
            <p:spPr>
              <a:xfrm>
                <a:off x="21436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1" name="Freeform: Shape 4050">
                <a:extLst>
                  <a:ext uri="{FF2B5EF4-FFF2-40B4-BE49-F238E27FC236}">
                    <a16:creationId xmlns:a16="http://schemas.microsoft.com/office/drawing/2014/main" id="{A6EE2F72-71FA-7D03-8A70-10FC5EAC3A3D}"/>
                  </a:ext>
                </a:extLst>
              </p:cNvPr>
              <p:cNvSpPr/>
              <p:nvPr/>
            </p:nvSpPr>
            <p:spPr>
              <a:xfrm>
                <a:off x="225968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2" name="Freeform: Shape 4051">
                <a:extLst>
                  <a:ext uri="{FF2B5EF4-FFF2-40B4-BE49-F238E27FC236}">
                    <a16:creationId xmlns:a16="http://schemas.microsoft.com/office/drawing/2014/main" id="{F512FA90-9169-BE22-A699-C976B3D34DB6}"/>
                  </a:ext>
                </a:extLst>
              </p:cNvPr>
              <p:cNvSpPr/>
              <p:nvPr/>
            </p:nvSpPr>
            <p:spPr>
              <a:xfrm>
                <a:off x="237571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3" name="Freeform: Shape 4052">
                <a:extLst>
                  <a:ext uri="{FF2B5EF4-FFF2-40B4-BE49-F238E27FC236}">
                    <a16:creationId xmlns:a16="http://schemas.microsoft.com/office/drawing/2014/main" id="{7AC97931-C053-3447-C1CB-BF1EC9229AD4}"/>
                  </a:ext>
                </a:extLst>
              </p:cNvPr>
              <p:cNvSpPr/>
              <p:nvPr/>
            </p:nvSpPr>
            <p:spPr>
              <a:xfrm>
                <a:off x="24917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4" name="Freeform: Shape 4053">
                <a:extLst>
                  <a:ext uri="{FF2B5EF4-FFF2-40B4-BE49-F238E27FC236}">
                    <a16:creationId xmlns:a16="http://schemas.microsoft.com/office/drawing/2014/main" id="{ADC6B7B7-C503-1C64-54FE-FEAC68206DB1}"/>
                  </a:ext>
                </a:extLst>
              </p:cNvPr>
              <p:cNvSpPr/>
              <p:nvPr/>
            </p:nvSpPr>
            <p:spPr>
              <a:xfrm>
                <a:off x="26077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5" name="Freeform: Shape 4054">
                <a:extLst>
                  <a:ext uri="{FF2B5EF4-FFF2-40B4-BE49-F238E27FC236}">
                    <a16:creationId xmlns:a16="http://schemas.microsoft.com/office/drawing/2014/main" id="{785AAC03-4B76-B145-FB0F-23F7BE646D5F}"/>
                  </a:ext>
                </a:extLst>
              </p:cNvPr>
              <p:cNvSpPr/>
              <p:nvPr/>
            </p:nvSpPr>
            <p:spPr>
              <a:xfrm>
                <a:off x="272379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6" name="Freeform: Shape 4055">
                <a:extLst>
                  <a:ext uri="{FF2B5EF4-FFF2-40B4-BE49-F238E27FC236}">
                    <a16:creationId xmlns:a16="http://schemas.microsoft.com/office/drawing/2014/main" id="{D6CD7BD3-A166-14EE-A027-7D28377554AB}"/>
                  </a:ext>
                </a:extLst>
              </p:cNvPr>
              <p:cNvSpPr/>
              <p:nvPr/>
            </p:nvSpPr>
            <p:spPr>
              <a:xfrm>
                <a:off x="28398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7" name="Freeform: Shape 4056">
                <a:extLst>
                  <a:ext uri="{FF2B5EF4-FFF2-40B4-BE49-F238E27FC236}">
                    <a16:creationId xmlns:a16="http://schemas.microsoft.com/office/drawing/2014/main" id="{8979F4FF-890C-0791-A959-E6E3F60B2466}"/>
                  </a:ext>
                </a:extLst>
              </p:cNvPr>
              <p:cNvSpPr/>
              <p:nvPr/>
            </p:nvSpPr>
            <p:spPr>
              <a:xfrm>
                <a:off x="29558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8" name="Freeform: Shape 4057">
                <a:extLst>
                  <a:ext uri="{FF2B5EF4-FFF2-40B4-BE49-F238E27FC236}">
                    <a16:creationId xmlns:a16="http://schemas.microsoft.com/office/drawing/2014/main" id="{AD6C3D65-EF46-484B-C8DF-B07D70FDBE80}"/>
                  </a:ext>
                </a:extLst>
              </p:cNvPr>
              <p:cNvSpPr/>
              <p:nvPr/>
            </p:nvSpPr>
            <p:spPr>
              <a:xfrm>
                <a:off x="307189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9" name="Freeform: Shape 4058">
                <a:extLst>
                  <a:ext uri="{FF2B5EF4-FFF2-40B4-BE49-F238E27FC236}">
                    <a16:creationId xmlns:a16="http://schemas.microsoft.com/office/drawing/2014/main" id="{57318F6F-CC39-9FE4-7FD1-41E236BA7C29}"/>
                  </a:ext>
                </a:extLst>
              </p:cNvPr>
              <p:cNvSpPr/>
              <p:nvPr/>
            </p:nvSpPr>
            <p:spPr>
              <a:xfrm>
                <a:off x="318791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0" name="Freeform: Shape 4059">
                <a:extLst>
                  <a:ext uri="{FF2B5EF4-FFF2-40B4-BE49-F238E27FC236}">
                    <a16:creationId xmlns:a16="http://schemas.microsoft.com/office/drawing/2014/main" id="{06AAE70B-5472-114E-64AC-8977D220D603}"/>
                  </a:ext>
                </a:extLst>
              </p:cNvPr>
              <p:cNvSpPr/>
              <p:nvPr/>
            </p:nvSpPr>
            <p:spPr>
              <a:xfrm>
                <a:off x="33039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1" name="Freeform: Shape 4060">
                <a:extLst>
                  <a:ext uri="{FF2B5EF4-FFF2-40B4-BE49-F238E27FC236}">
                    <a16:creationId xmlns:a16="http://schemas.microsoft.com/office/drawing/2014/main" id="{4C2973E9-5EB2-679B-A825-A343AD6829E4}"/>
                  </a:ext>
                </a:extLst>
              </p:cNvPr>
              <p:cNvSpPr/>
              <p:nvPr/>
            </p:nvSpPr>
            <p:spPr>
              <a:xfrm>
                <a:off x="341997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2" name="Freeform: Shape 4061">
                <a:extLst>
                  <a:ext uri="{FF2B5EF4-FFF2-40B4-BE49-F238E27FC236}">
                    <a16:creationId xmlns:a16="http://schemas.microsoft.com/office/drawing/2014/main" id="{6D38E764-742E-24ED-660E-D9E16397C4DE}"/>
                  </a:ext>
                </a:extLst>
              </p:cNvPr>
              <p:cNvSpPr/>
              <p:nvPr/>
            </p:nvSpPr>
            <p:spPr>
              <a:xfrm>
                <a:off x="35360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3" name="Freeform: Shape 4062">
                <a:extLst>
                  <a:ext uri="{FF2B5EF4-FFF2-40B4-BE49-F238E27FC236}">
                    <a16:creationId xmlns:a16="http://schemas.microsoft.com/office/drawing/2014/main" id="{3954C939-F0A6-C679-3187-89E9984FC6CE}"/>
                  </a:ext>
                </a:extLst>
              </p:cNvPr>
              <p:cNvSpPr/>
              <p:nvPr/>
            </p:nvSpPr>
            <p:spPr>
              <a:xfrm>
                <a:off x="36520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4" name="Freeform: Shape 4063">
                <a:extLst>
                  <a:ext uri="{FF2B5EF4-FFF2-40B4-BE49-F238E27FC236}">
                    <a16:creationId xmlns:a16="http://schemas.microsoft.com/office/drawing/2014/main" id="{19CCF105-ECDA-2EFA-29D9-86D800172A72}"/>
                  </a:ext>
                </a:extLst>
              </p:cNvPr>
              <p:cNvSpPr/>
              <p:nvPr/>
            </p:nvSpPr>
            <p:spPr>
              <a:xfrm>
                <a:off x="37680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5" name="Freeform: Shape 4064">
                <a:extLst>
                  <a:ext uri="{FF2B5EF4-FFF2-40B4-BE49-F238E27FC236}">
                    <a16:creationId xmlns:a16="http://schemas.microsoft.com/office/drawing/2014/main" id="{701F00CA-86B9-6C95-B712-D9EE204E9C1A}"/>
                  </a:ext>
                </a:extLst>
              </p:cNvPr>
              <p:cNvSpPr/>
              <p:nvPr/>
            </p:nvSpPr>
            <p:spPr>
              <a:xfrm>
                <a:off x="38840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6" name="Freeform: Shape 4065">
                <a:extLst>
                  <a:ext uri="{FF2B5EF4-FFF2-40B4-BE49-F238E27FC236}">
                    <a16:creationId xmlns:a16="http://schemas.microsoft.com/office/drawing/2014/main" id="{64E46603-C47A-5AFF-DEC4-6419A7CF6C43}"/>
                  </a:ext>
                </a:extLst>
              </p:cNvPr>
              <p:cNvSpPr/>
              <p:nvPr/>
            </p:nvSpPr>
            <p:spPr>
              <a:xfrm>
                <a:off x="400012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7" name="Freeform: Shape 4066">
                <a:extLst>
                  <a:ext uri="{FF2B5EF4-FFF2-40B4-BE49-F238E27FC236}">
                    <a16:creationId xmlns:a16="http://schemas.microsoft.com/office/drawing/2014/main" id="{D634DE2B-5B53-2A9B-25BC-80E844AF5CF6}"/>
                  </a:ext>
                </a:extLst>
              </p:cNvPr>
              <p:cNvSpPr/>
              <p:nvPr/>
            </p:nvSpPr>
            <p:spPr>
              <a:xfrm>
                <a:off x="41161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8" name="Freeform: Shape 4067">
                <a:extLst>
                  <a:ext uri="{FF2B5EF4-FFF2-40B4-BE49-F238E27FC236}">
                    <a16:creationId xmlns:a16="http://schemas.microsoft.com/office/drawing/2014/main" id="{0BA1D62B-31F6-12BD-7E73-067B578914C8}"/>
                  </a:ext>
                </a:extLst>
              </p:cNvPr>
              <p:cNvSpPr/>
              <p:nvPr/>
            </p:nvSpPr>
            <p:spPr>
              <a:xfrm>
                <a:off x="42321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9" name="Freeform: Shape 4068">
                <a:extLst>
                  <a:ext uri="{FF2B5EF4-FFF2-40B4-BE49-F238E27FC236}">
                    <a16:creationId xmlns:a16="http://schemas.microsoft.com/office/drawing/2014/main" id="{4988DCBB-12A4-C112-8E36-8C8569C12D37}"/>
                  </a:ext>
                </a:extLst>
              </p:cNvPr>
              <p:cNvSpPr/>
              <p:nvPr/>
            </p:nvSpPr>
            <p:spPr>
              <a:xfrm>
                <a:off x="43482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0" name="Freeform: Shape 4069">
                <a:extLst>
                  <a:ext uri="{FF2B5EF4-FFF2-40B4-BE49-F238E27FC236}">
                    <a16:creationId xmlns:a16="http://schemas.microsoft.com/office/drawing/2014/main" id="{18E0B06E-F164-A99E-DB5A-43B345647BD2}"/>
                  </a:ext>
                </a:extLst>
              </p:cNvPr>
              <p:cNvSpPr/>
              <p:nvPr/>
            </p:nvSpPr>
            <p:spPr>
              <a:xfrm>
                <a:off x="446424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1" name="Freeform: Shape 4070">
                <a:extLst>
                  <a:ext uri="{FF2B5EF4-FFF2-40B4-BE49-F238E27FC236}">
                    <a16:creationId xmlns:a16="http://schemas.microsoft.com/office/drawing/2014/main" id="{BA9224F2-BFEC-778F-1293-ACA3F3709EEB}"/>
                  </a:ext>
                </a:extLst>
              </p:cNvPr>
              <p:cNvSpPr/>
              <p:nvPr/>
            </p:nvSpPr>
            <p:spPr>
              <a:xfrm>
                <a:off x="458027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2" name="Freeform: Shape 4071">
                <a:extLst>
                  <a:ext uri="{FF2B5EF4-FFF2-40B4-BE49-F238E27FC236}">
                    <a16:creationId xmlns:a16="http://schemas.microsoft.com/office/drawing/2014/main" id="{5DD90BDA-CDF0-9A05-00EB-EED463FCAA06}"/>
                  </a:ext>
                </a:extLst>
              </p:cNvPr>
              <p:cNvSpPr/>
              <p:nvPr/>
            </p:nvSpPr>
            <p:spPr>
              <a:xfrm>
                <a:off x="5511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3" name="Freeform: Shape 4072">
                <a:extLst>
                  <a:ext uri="{FF2B5EF4-FFF2-40B4-BE49-F238E27FC236}">
                    <a16:creationId xmlns:a16="http://schemas.microsoft.com/office/drawing/2014/main" id="{FD1E5976-4128-1A1E-C68B-4DF2592E57A0}"/>
                  </a:ext>
                </a:extLst>
              </p:cNvPr>
              <p:cNvSpPr/>
              <p:nvPr/>
            </p:nvSpPr>
            <p:spPr>
              <a:xfrm>
                <a:off x="17115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4" name="Freeform: Shape 4073">
                <a:extLst>
                  <a:ext uri="{FF2B5EF4-FFF2-40B4-BE49-F238E27FC236}">
                    <a16:creationId xmlns:a16="http://schemas.microsoft.com/office/drawing/2014/main" id="{58E1E3CE-A561-9FA3-7EF8-ED94BB6F53BA}"/>
                  </a:ext>
                </a:extLst>
              </p:cNvPr>
              <p:cNvSpPr/>
              <p:nvPr/>
            </p:nvSpPr>
            <p:spPr>
              <a:xfrm>
                <a:off x="2871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5" name="Freeform: Shape 4074">
                <a:extLst>
                  <a:ext uri="{FF2B5EF4-FFF2-40B4-BE49-F238E27FC236}">
                    <a16:creationId xmlns:a16="http://schemas.microsoft.com/office/drawing/2014/main" id="{EF235CF8-86AE-2B57-67F5-883B01FEF326}"/>
                  </a:ext>
                </a:extLst>
              </p:cNvPr>
              <p:cNvSpPr/>
              <p:nvPr/>
            </p:nvSpPr>
            <p:spPr>
              <a:xfrm>
                <a:off x="40320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6" name="Freeform: Shape 4075">
                <a:extLst>
                  <a:ext uri="{FF2B5EF4-FFF2-40B4-BE49-F238E27FC236}">
                    <a16:creationId xmlns:a16="http://schemas.microsoft.com/office/drawing/2014/main" id="{62B0190A-E9C3-F2C4-3D2F-400E45D396A3}"/>
                  </a:ext>
                </a:extLst>
              </p:cNvPr>
              <p:cNvSpPr/>
              <p:nvPr/>
            </p:nvSpPr>
            <p:spPr>
              <a:xfrm>
                <a:off x="51923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7" name="Freeform: Shape 4076">
                <a:extLst>
                  <a:ext uri="{FF2B5EF4-FFF2-40B4-BE49-F238E27FC236}">
                    <a16:creationId xmlns:a16="http://schemas.microsoft.com/office/drawing/2014/main" id="{5144EBEB-275D-157E-8D6E-DFEBE34CDE26}"/>
                  </a:ext>
                </a:extLst>
              </p:cNvPr>
              <p:cNvSpPr/>
              <p:nvPr/>
            </p:nvSpPr>
            <p:spPr>
              <a:xfrm>
                <a:off x="63526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8" name="Freeform: Shape 4077">
                <a:extLst>
                  <a:ext uri="{FF2B5EF4-FFF2-40B4-BE49-F238E27FC236}">
                    <a16:creationId xmlns:a16="http://schemas.microsoft.com/office/drawing/2014/main" id="{8A08A669-19CC-15F6-EA6F-C76F8954FCE3}"/>
                  </a:ext>
                </a:extLst>
              </p:cNvPr>
              <p:cNvSpPr/>
              <p:nvPr/>
            </p:nvSpPr>
            <p:spPr>
              <a:xfrm>
                <a:off x="7512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9" name="Freeform: Shape 4078">
                <a:extLst>
                  <a:ext uri="{FF2B5EF4-FFF2-40B4-BE49-F238E27FC236}">
                    <a16:creationId xmlns:a16="http://schemas.microsoft.com/office/drawing/2014/main" id="{374C7746-25A8-FC53-DF62-B5F571171E66}"/>
                  </a:ext>
                </a:extLst>
              </p:cNvPr>
              <p:cNvSpPr/>
              <p:nvPr/>
            </p:nvSpPr>
            <p:spPr>
              <a:xfrm>
                <a:off x="8673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0" name="Freeform: Shape 4079">
                <a:extLst>
                  <a:ext uri="{FF2B5EF4-FFF2-40B4-BE49-F238E27FC236}">
                    <a16:creationId xmlns:a16="http://schemas.microsoft.com/office/drawing/2014/main" id="{05B74299-29E0-57A6-ECAA-1D13B3458E30}"/>
                  </a:ext>
                </a:extLst>
              </p:cNvPr>
              <p:cNvSpPr/>
              <p:nvPr/>
            </p:nvSpPr>
            <p:spPr>
              <a:xfrm>
                <a:off x="98334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1" name="Freeform: Shape 4080">
                <a:extLst>
                  <a:ext uri="{FF2B5EF4-FFF2-40B4-BE49-F238E27FC236}">
                    <a16:creationId xmlns:a16="http://schemas.microsoft.com/office/drawing/2014/main" id="{C9CE63DF-64FA-D657-9EC6-9E8CEF2C4DF8}"/>
                  </a:ext>
                </a:extLst>
              </p:cNvPr>
              <p:cNvSpPr/>
              <p:nvPr/>
            </p:nvSpPr>
            <p:spPr>
              <a:xfrm>
                <a:off x="10993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2" name="Freeform: Shape 4081">
                <a:extLst>
                  <a:ext uri="{FF2B5EF4-FFF2-40B4-BE49-F238E27FC236}">
                    <a16:creationId xmlns:a16="http://schemas.microsoft.com/office/drawing/2014/main" id="{ED6899C7-3E1A-802E-8413-000B9DFF9D69}"/>
                  </a:ext>
                </a:extLst>
              </p:cNvPr>
              <p:cNvSpPr/>
              <p:nvPr/>
            </p:nvSpPr>
            <p:spPr>
              <a:xfrm>
                <a:off x="121541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3" name="Freeform: Shape 4082">
                <a:extLst>
                  <a:ext uri="{FF2B5EF4-FFF2-40B4-BE49-F238E27FC236}">
                    <a16:creationId xmlns:a16="http://schemas.microsoft.com/office/drawing/2014/main" id="{120F1D89-E1AB-5733-3678-D94052021B8C}"/>
                  </a:ext>
                </a:extLst>
              </p:cNvPr>
              <p:cNvSpPr/>
              <p:nvPr/>
            </p:nvSpPr>
            <p:spPr>
              <a:xfrm>
                <a:off x="13314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4" name="Freeform: Shape 4083">
                <a:extLst>
                  <a:ext uri="{FF2B5EF4-FFF2-40B4-BE49-F238E27FC236}">
                    <a16:creationId xmlns:a16="http://schemas.microsoft.com/office/drawing/2014/main" id="{80FC0B1A-96B4-E44A-618E-F4A7EADA4F20}"/>
                  </a:ext>
                </a:extLst>
              </p:cNvPr>
              <p:cNvSpPr/>
              <p:nvPr/>
            </p:nvSpPr>
            <p:spPr>
              <a:xfrm>
                <a:off x="144748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5" name="Freeform: Shape 4084">
                <a:extLst>
                  <a:ext uri="{FF2B5EF4-FFF2-40B4-BE49-F238E27FC236}">
                    <a16:creationId xmlns:a16="http://schemas.microsoft.com/office/drawing/2014/main" id="{347A8324-9C78-CBBA-9438-94800E39F308}"/>
                  </a:ext>
                </a:extLst>
              </p:cNvPr>
              <p:cNvSpPr/>
              <p:nvPr/>
            </p:nvSpPr>
            <p:spPr>
              <a:xfrm>
                <a:off x="15634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6" name="Freeform: Shape 4085">
                <a:extLst>
                  <a:ext uri="{FF2B5EF4-FFF2-40B4-BE49-F238E27FC236}">
                    <a16:creationId xmlns:a16="http://schemas.microsoft.com/office/drawing/2014/main" id="{0BA976F4-FE2A-6167-898D-487BD81F693F}"/>
                  </a:ext>
                </a:extLst>
              </p:cNvPr>
              <p:cNvSpPr/>
              <p:nvPr/>
            </p:nvSpPr>
            <p:spPr>
              <a:xfrm>
                <a:off x="16795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7" name="Freeform: Shape 4086">
                <a:extLst>
                  <a:ext uri="{FF2B5EF4-FFF2-40B4-BE49-F238E27FC236}">
                    <a16:creationId xmlns:a16="http://schemas.microsoft.com/office/drawing/2014/main" id="{D748B4FE-516A-3DD3-683B-8F9E3B2395A7}"/>
                  </a:ext>
                </a:extLst>
              </p:cNvPr>
              <p:cNvSpPr/>
              <p:nvPr/>
            </p:nvSpPr>
            <p:spPr>
              <a:xfrm>
                <a:off x="17955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8" name="Freeform: Shape 4087">
                <a:extLst>
                  <a:ext uri="{FF2B5EF4-FFF2-40B4-BE49-F238E27FC236}">
                    <a16:creationId xmlns:a16="http://schemas.microsoft.com/office/drawing/2014/main" id="{81025F8E-0C11-F46D-874E-7B8105E7DE84}"/>
                  </a:ext>
                </a:extLst>
              </p:cNvPr>
              <p:cNvSpPr/>
              <p:nvPr/>
            </p:nvSpPr>
            <p:spPr>
              <a:xfrm>
                <a:off x="191159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9" name="Freeform: Shape 4088">
                <a:extLst>
                  <a:ext uri="{FF2B5EF4-FFF2-40B4-BE49-F238E27FC236}">
                    <a16:creationId xmlns:a16="http://schemas.microsoft.com/office/drawing/2014/main" id="{D6DBDECE-54EC-F516-0690-4D35EA139DEA}"/>
                  </a:ext>
                </a:extLst>
              </p:cNvPr>
              <p:cNvSpPr/>
              <p:nvPr/>
            </p:nvSpPr>
            <p:spPr>
              <a:xfrm>
                <a:off x="20276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0" name="Freeform: Shape 4089">
                <a:extLst>
                  <a:ext uri="{FF2B5EF4-FFF2-40B4-BE49-F238E27FC236}">
                    <a16:creationId xmlns:a16="http://schemas.microsoft.com/office/drawing/2014/main" id="{6B4F75A7-173A-EC93-B46A-C3065B42F842}"/>
                  </a:ext>
                </a:extLst>
              </p:cNvPr>
              <p:cNvSpPr/>
              <p:nvPr/>
            </p:nvSpPr>
            <p:spPr>
              <a:xfrm>
                <a:off x="21436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1" name="Freeform: Shape 4090">
                <a:extLst>
                  <a:ext uri="{FF2B5EF4-FFF2-40B4-BE49-F238E27FC236}">
                    <a16:creationId xmlns:a16="http://schemas.microsoft.com/office/drawing/2014/main" id="{6606795D-D64A-EB4A-F1F7-3A88E7D55DBA}"/>
                  </a:ext>
                </a:extLst>
              </p:cNvPr>
              <p:cNvSpPr/>
              <p:nvPr/>
            </p:nvSpPr>
            <p:spPr>
              <a:xfrm>
                <a:off x="225968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2" name="Freeform: Shape 4091">
                <a:extLst>
                  <a:ext uri="{FF2B5EF4-FFF2-40B4-BE49-F238E27FC236}">
                    <a16:creationId xmlns:a16="http://schemas.microsoft.com/office/drawing/2014/main" id="{A846C9EF-B0C9-CA36-207D-84C4E3D4E9EB}"/>
                  </a:ext>
                </a:extLst>
              </p:cNvPr>
              <p:cNvSpPr/>
              <p:nvPr/>
            </p:nvSpPr>
            <p:spPr>
              <a:xfrm>
                <a:off x="237571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3" name="Freeform: Shape 4092">
                <a:extLst>
                  <a:ext uri="{FF2B5EF4-FFF2-40B4-BE49-F238E27FC236}">
                    <a16:creationId xmlns:a16="http://schemas.microsoft.com/office/drawing/2014/main" id="{7A58506B-7C73-8587-E6DB-D1A56EB07E26}"/>
                  </a:ext>
                </a:extLst>
              </p:cNvPr>
              <p:cNvSpPr/>
              <p:nvPr/>
            </p:nvSpPr>
            <p:spPr>
              <a:xfrm>
                <a:off x="24917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4" name="Freeform: Shape 4093">
                <a:extLst>
                  <a:ext uri="{FF2B5EF4-FFF2-40B4-BE49-F238E27FC236}">
                    <a16:creationId xmlns:a16="http://schemas.microsoft.com/office/drawing/2014/main" id="{6A08F43F-DB37-482E-F3B6-9ECEF00A54C8}"/>
                  </a:ext>
                </a:extLst>
              </p:cNvPr>
              <p:cNvSpPr/>
              <p:nvPr/>
            </p:nvSpPr>
            <p:spPr>
              <a:xfrm>
                <a:off x="26077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5" name="Freeform: Shape 4094">
                <a:extLst>
                  <a:ext uri="{FF2B5EF4-FFF2-40B4-BE49-F238E27FC236}">
                    <a16:creationId xmlns:a16="http://schemas.microsoft.com/office/drawing/2014/main" id="{681FEA12-D402-3C8E-7B63-1FD87EDBAC5B}"/>
                  </a:ext>
                </a:extLst>
              </p:cNvPr>
              <p:cNvSpPr/>
              <p:nvPr/>
            </p:nvSpPr>
            <p:spPr>
              <a:xfrm>
                <a:off x="272379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6" name="Freeform: Shape 4095">
                <a:extLst>
                  <a:ext uri="{FF2B5EF4-FFF2-40B4-BE49-F238E27FC236}">
                    <a16:creationId xmlns:a16="http://schemas.microsoft.com/office/drawing/2014/main" id="{B3F9CAE6-FE4F-D6BC-7B6B-8236D36F785F}"/>
                  </a:ext>
                </a:extLst>
              </p:cNvPr>
              <p:cNvSpPr/>
              <p:nvPr/>
            </p:nvSpPr>
            <p:spPr>
              <a:xfrm>
                <a:off x="28398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7" name="Freeform: Shape 4096">
                <a:extLst>
                  <a:ext uri="{FF2B5EF4-FFF2-40B4-BE49-F238E27FC236}">
                    <a16:creationId xmlns:a16="http://schemas.microsoft.com/office/drawing/2014/main" id="{53E1EBAE-4D66-7D5B-F0B8-2D2F5C7878C2}"/>
                  </a:ext>
                </a:extLst>
              </p:cNvPr>
              <p:cNvSpPr/>
              <p:nvPr/>
            </p:nvSpPr>
            <p:spPr>
              <a:xfrm>
                <a:off x="29558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8" name="Freeform: Shape 4097">
                <a:extLst>
                  <a:ext uri="{FF2B5EF4-FFF2-40B4-BE49-F238E27FC236}">
                    <a16:creationId xmlns:a16="http://schemas.microsoft.com/office/drawing/2014/main" id="{93BFDC75-D10C-57D6-E3C5-32A57C4A6D79}"/>
                  </a:ext>
                </a:extLst>
              </p:cNvPr>
              <p:cNvSpPr/>
              <p:nvPr/>
            </p:nvSpPr>
            <p:spPr>
              <a:xfrm>
                <a:off x="307189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9" name="Freeform: Shape 4098">
                <a:extLst>
                  <a:ext uri="{FF2B5EF4-FFF2-40B4-BE49-F238E27FC236}">
                    <a16:creationId xmlns:a16="http://schemas.microsoft.com/office/drawing/2014/main" id="{388A1805-2639-A78D-5036-6EDC1AEA674A}"/>
                  </a:ext>
                </a:extLst>
              </p:cNvPr>
              <p:cNvSpPr/>
              <p:nvPr/>
            </p:nvSpPr>
            <p:spPr>
              <a:xfrm>
                <a:off x="318791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0" name="Freeform: Shape 4099">
                <a:extLst>
                  <a:ext uri="{FF2B5EF4-FFF2-40B4-BE49-F238E27FC236}">
                    <a16:creationId xmlns:a16="http://schemas.microsoft.com/office/drawing/2014/main" id="{29CD6E4D-DB08-2859-E72A-538249FE1D83}"/>
                  </a:ext>
                </a:extLst>
              </p:cNvPr>
              <p:cNvSpPr/>
              <p:nvPr/>
            </p:nvSpPr>
            <p:spPr>
              <a:xfrm>
                <a:off x="33039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1" name="Freeform: Shape 4100">
                <a:extLst>
                  <a:ext uri="{FF2B5EF4-FFF2-40B4-BE49-F238E27FC236}">
                    <a16:creationId xmlns:a16="http://schemas.microsoft.com/office/drawing/2014/main" id="{89D9C616-95BD-001F-4E66-9D0ECA19A3A9}"/>
                  </a:ext>
                </a:extLst>
              </p:cNvPr>
              <p:cNvSpPr/>
              <p:nvPr/>
            </p:nvSpPr>
            <p:spPr>
              <a:xfrm>
                <a:off x="341997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2" name="Freeform: Shape 4101">
                <a:extLst>
                  <a:ext uri="{FF2B5EF4-FFF2-40B4-BE49-F238E27FC236}">
                    <a16:creationId xmlns:a16="http://schemas.microsoft.com/office/drawing/2014/main" id="{8260930E-247E-D5B5-38CC-A50A971F7D89}"/>
                  </a:ext>
                </a:extLst>
              </p:cNvPr>
              <p:cNvSpPr/>
              <p:nvPr/>
            </p:nvSpPr>
            <p:spPr>
              <a:xfrm>
                <a:off x="35360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3" name="Freeform: Shape 4102">
                <a:extLst>
                  <a:ext uri="{FF2B5EF4-FFF2-40B4-BE49-F238E27FC236}">
                    <a16:creationId xmlns:a16="http://schemas.microsoft.com/office/drawing/2014/main" id="{234A996D-B1E7-6D4A-97A8-63627122C482}"/>
                  </a:ext>
                </a:extLst>
              </p:cNvPr>
              <p:cNvSpPr/>
              <p:nvPr/>
            </p:nvSpPr>
            <p:spPr>
              <a:xfrm>
                <a:off x="36520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4" name="Freeform: Shape 4103">
                <a:extLst>
                  <a:ext uri="{FF2B5EF4-FFF2-40B4-BE49-F238E27FC236}">
                    <a16:creationId xmlns:a16="http://schemas.microsoft.com/office/drawing/2014/main" id="{0D395829-8802-4023-859C-170A30155FCA}"/>
                  </a:ext>
                </a:extLst>
              </p:cNvPr>
              <p:cNvSpPr/>
              <p:nvPr/>
            </p:nvSpPr>
            <p:spPr>
              <a:xfrm>
                <a:off x="37680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5" name="Freeform: Shape 4104">
                <a:extLst>
                  <a:ext uri="{FF2B5EF4-FFF2-40B4-BE49-F238E27FC236}">
                    <a16:creationId xmlns:a16="http://schemas.microsoft.com/office/drawing/2014/main" id="{F3241733-73BB-DE9F-B7D7-D4EB75B19C11}"/>
                  </a:ext>
                </a:extLst>
              </p:cNvPr>
              <p:cNvSpPr/>
              <p:nvPr/>
            </p:nvSpPr>
            <p:spPr>
              <a:xfrm>
                <a:off x="38840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6" name="Freeform: Shape 4105">
                <a:extLst>
                  <a:ext uri="{FF2B5EF4-FFF2-40B4-BE49-F238E27FC236}">
                    <a16:creationId xmlns:a16="http://schemas.microsoft.com/office/drawing/2014/main" id="{156275AD-3EE9-4EC7-A522-9E30F36BB5FD}"/>
                  </a:ext>
                </a:extLst>
              </p:cNvPr>
              <p:cNvSpPr/>
              <p:nvPr/>
            </p:nvSpPr>
            <p:spPr>
              <a:xfrm>
                <a:off x="400012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7" name="Freeform: Shape 4106">
                <a:extLst>
                  <a:ext uri="{FF2B5EF4-FFF2-40B4-BE49-F238E27FC236}">
                    <a16:creationId xmlns:a16="http://schemas.microsoft.com/office/drawing/2014/main" id="{182A0328-CB61-A97F-0F1F-9738D8B5F4A7}"/>
                  </a:ext>
                </a:extLst>
              </p:cNvPr>
              <p:cNvSpPr/>
              <p:nvPr/>
            </p:nvSpPr>
            <p:spPr>
              <a:xfrm>
                <a:off x="41161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8" name="Freeform: Shape 4107">
                <a:extLst>
                  <a:ext uri="{FF2B5EF4-FFF2-40B4-BE49-F238E27FC236}">
                    <a16:creationId xmlns:a16="http://schemas.microsoft.com/office/drawing/2014/main" id="{12BF34E0-928D-A683-4E8A-09F0E60172DA}"/>
                  </a:ext>
                </a:extLst>
              </p:cNvPr>
              <p:cNvSpPr/>
              <p:nvPr/>
            </p:nvSpPr>
            <p:spPr>
              <a:xfrm>
                <a:off x="42321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9" name="Freeform: Shape 4108">
                <a:extLst>
                  <a:ext uri="{FF2B5EF4-FFF2-40B4-BE49-F238E27FC236}">
                    <a16:creationId xmlns:a16="http://schemas.microsoft.com/office/drawing/2014/main" id="{0FB8CCD6-1861-4082-EB5B-14785DCF0398}"/>
                  </a:ext>
                </a:extLst>
              </p:cNvPr>
              <p:cNvSpPr/>
              <p:nvPr/>
            </p:nvSpPr>
            <p:spPr>
              <a:xfrm>
                <a:off x="43482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0" name="Freeform: Shape 4109">
                <a:extLst>
                  <a:ext uri="{FF2B5EF4-FFF2-40B4-BE49-F238E27FC236}">
                    <a16:creationId xmlns:a16="http://schemas.microsoft.com/office/drawing/2014/main" id="{EB901C75-C5DE-7A4B-051C-82606075BC7B}"/>
                  </a:ext>
                </a:extLst>
              </p:cNvPr>
              <p:cNvSpPr/>
              <p:nvPr/>
            </p:nvSpPr>
            <p:spPr>
              <a:xfrm>
                <a:off x="446424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1" name="Freeform: Shape 4110">
                <a:extLst>
                  <a:ext uri="{FF2B5EF4-FFF2-40B4-BE49-F238E27FC236}">
                    <a16:creationId xmlns:a16="http://schemas.microsoft.com/office/drawing/2014/main" id="{3A91B78B-9DB8-7621-D519-AB88FE3074E5}"/>
                  </a:ext>
                </a:extLst>
              </p:cNvPr>
              <p:cNvSpPr/>
              <p:nvPr/>
            </p:nvSpPr>
            <p:spPr>
              <a:xfrm>
                <a:off x="458027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2" name="Freeform: Shape 4111">
                <a:extLst>
                  <a:ext uri="{FF2B5EF4-FFF2-40B4-BE49-F238E27FC236}">
                    <a16:creationId xmlns:a16="http://schemas.microsoft.com/office/drawing/2014/main" id="{FEDD26BE-A7AD-F1D5-F959-56FC9B6C8CCF}"/>
                  </a:ext>
                </a:extLst>
              </p:cNvPr>
              <p:cNvSpPr/>
              <p:nvPr/>
            </p:nvSpPr>
            <p:spPr>
              <a:xfrm>
                <a:off x="5511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3" name="Freeform: Shape 4112">
                <a:extLst>
                  <a:ext uri="{FF2B5EF4-FFF2-40B4-BE49-F238E27FC236}">
                    <a16:creationId xmlns:a16="http://schemas.microsoft.com/office/drawing/2014/main" id="{666A4E30-F82F-AE2A-C0AB-5CA74C3527C9}"/>
                  </a:ext>
                </a:extLst>
              </p:cNvPr>
              <p:cNvSpPr/>
              <p:nvPr/>
            </p:nvSpPr>
            <p:spPr>
              <a:xfrm>
                <a:off x="17115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4" name="Freeform: Shape 4113">
                <a:extLst>
                  <a:ext uri="{FF2B5EF4-FFF2-40B4-BE49-F238E27FC236}">
                    <a16:creationId xmlns:a16="http://schemas.microsoft.com/office/drawing/2014/main" id="{4EB9F386-DA5B-6A68-ED1D-03DBF07061BF}"/>
                  </a:ext>
                </a:extLst>
              </p:cNvPr>
              <p:cNvSpPr/>
              <p:nvPr/>
            </p:nvSpPr>
            <p:spPr>
              <a:xfrm>
                <a:off x="2871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5" name="Freeform: Shape 4114">
                <a:extLst>
                  <a:ext uri="{FF2B5EF4-FFF2-40B4-BE49-F238E27FC236}">
                    <a16:creationId xmlns:a16="http://schemas.microsoft.com/office/drawing/2014/main" id="{3A0B4C70-960E-35A5-4FA1-F612566B996C}"/>
                  </a:ext>
                </a:extLst>
              </p:cNvPr>
              <p:cNvSpPr/>
              <p:nvPr/>
            </p:nvSpPr>
            <p:spPr>
              <a:xfrm>
                <a:off x="40320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6" name="Freeform: Shape 4115">
                <a:extLst>
                  <a:ext uri="{FF2B5EF4-FFF2-40B4-BE49-F238E27FC236}">
                    <a16:creationId xmlns:a16="http://schemas.microsoft.com/office/drawing/2014/main" id="{8AEF75C2-0F14-A227-D819-2505D3DFA8AE}"/>
                  </a:ext>
                </a:extLst>
              </p:cNvPr>
              <p:cNvSpPr/>
              <p:nvPr/>
            </p:nvSpPr>
            <p:spPr>
              <a:xfrm>
                <a:off x="51923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7" name="Freeform: Shape 4116">
                <a:extLst>
                  <a:ext uri="{FF2B5EF4-FFF2-40B4-BE49-F238E27FC236}">
                    <a16:creationId xmlns:a16="http://schemas.microsoft.com/office/drawing/2014/main" id="{D6DCB15B-7518-2ED7-910D-BB36E0D28765}"/>
                  </a:ext>
                </a:extLst>
              </p:cNvPr>
              <p:cNvSpPr/>
              <p:nvPr/>
            </p:nvSpPr>
            <p:spPr>
              <a:xfrm>
                <a:off x="63526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8" name="Freeform: Shape 4117">
                <a:extLst>
                  <a:ext uri="{FF2B5EF4-FFF2-40B4-BE49-F238E27FC236}">
                    <a16:creationId xmlns:a16="http://schemas.microsoft.com/office/drawing/2014/main" id="{101A99F7-18FC-CDA2-D7E8-0EDA1F655884}"/>
                  </a:ext>
                </a:extLst>
              </p:cNvPr>
              <p:cNvSpPr/>
              <p:nvPr/>
            </p:nvSpPr>
            <p:spPr>
              <a:xfrm>
                <a:off x="7512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9" name="Freeform: Shape 4118">
                <a:extLst>
                  <a:ext uri="{FF2B5EF4-FFF2-40B4-BE49-F238E27FC236}">
                    <a16:creationId xmlns:a16="http://schemas.microsoft.com/office/drawing/2014/main" id="{BC8667A1-E6BC-33EB-A4E0-C805CA5A5801}"/>
                  </a:ext>
                </a:extLst>
              </p:cNvPr>
              <p:cNvSpPr/>
              <p:nvPr/>
            </p:nvSpPr>
            <p:spPr>
              <a:xfrm>
                <a:off x="8673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0" name="Freeform: Shape 4119">
                <a:extLst>
                  <a:ext uri="{FF2B5EF4-FFF2-40B4-BE49-F238E27FC236}">
                    <a16:creationId xmlns:a16="http://schemas.microsoft.com/office/drawing/2014/main" id="{00CD1797-86A7-DF4A-B3F9-BF8619282530}"/>
                  </a:ext>
                </a:extLst>
              </p:cNvPr>
              <p:cNvSpPr/>
              <p:nvPr/>
            </p:nvSpPr>
            <p:spPr>
              <a:xfrm>
                <a:off x="98334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1" name="Freeform: Shape 4120">
                <a:extLst>
                  <a:ext uri="{FF2B5EF4-FFF2-40B4-BE49-F238E27FC236}">
                    <a16:creationId xmlns:a16="http://schemas.microsoft.com/office/drawing/2014/main" id="{A255DF38-526F-A572-04A5-0978A18648B3}"/>
                  </a:ext>
                </a:extLst>
              </p:cNvPr>
              <p:cNvSpPr/>
              <p:nvPr/>
            </p:nvSpPr>
            <p:spPr>
              <a:xfrm>
                <a:off x="10993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2" name="Freeform: Shape 4121">
                <a:extLst>
                  <a:ext uri="{FF2B5EF4-FFF2-40B4-BE49-F238E27FC236}">
                    <a16:creationId xmlns:a16="http://schemas.microsoft.com/office/drawing/2014/main" id="{1512BBE6-4892-EF84-4ADF-AC29528C538F}"/>
                  </a:ext>
                </a:extLst>
              </p:cNvPr>
              <p:cNvSpPr/>
              <p:nvPr/>
            </p:nvSpPr>
            <p:spPr>
              <a:xfrm>
                <a:off x="121541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3" name="Freeform: Shape 4122">
                <a:extLst>
                  <a:ext uri="{FF2B5EF4-FFF2-40B4-BE49-F238E27FC236}">
                    <a16:creationId xmlns:a16="http://schemas.microsoft.com/office/drawing/2014/main" id="{64541F2F-9F48-F6E2-7775-F1A6798EFB72}"/>
                  </a:ext>
                </a:extLst>
              </p:cNvPr>
              <p:cNvSpPr/>
              <p:nvPr/>
            </p:nvSpPr>
            <p:spPr>
              <a:xfrm>
                <a:off x="13314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4" name="Freeform: Shape 4123">
                <a:extLst>
                  <a:ext uri="{FF2B5EF4-FFF2-40B4-BE49-F238E27FC236}">
                    <a16:creationId xmlns:a16="http://schemas.microsoft.com/office/drawing/2014/main" id="{2FD50E66-605E-B923-DE74-184AFA88FB8A}"/>
                  </a:ext>
                </a:extLst>
              </p:cNvPr>
              <p:cNvSpPr/>
              <p:nvPr/>
            </p:nvSpPr>
            <p:spPr>
              <a:xfrm>
                <a:off x="144748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5" name="Freeform: Shape 4124">
                <a:extLst>
                  <a:ext uri="{FF2B5EF4-FFF2-40B4-BE49-F238E27FC236}">
                    <a16:creationId xmlns:a16="http://schemas.microsoft.com/office/drawing/2014/main" id="{0DD82BD2-13B2-3D26-BCCA-DA60C684A20F}"/>
                  </a:ext>
                </a:extLst>
              </p:cNvPr>
              <p:cNvSpPr/>
              <p:nvPr/>
            </p:nvSpPr>
            <p:spPr>
              <a:xfrm>
                <a:off x="15634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6" name="Freeform: Shape 4125">
                <a:extLst>
                  <a:ext uri="{FF2B5EF4-FFF2-40B4-BE49-F238E27FC236}">
                    <a16:creationId xmlns:a16="http://schemas.microsoft.com/office/drawing/2014/main" id="{BE8775F1-64E5-C6C8-AF32-DCEC11AF0AD5}"/>
                  </a:ext>
                </a:extLst>
              </p:cNvPr>
              <p:cNvSpPr/>
              <p:nvPr/>
            </p:nvSpPr>
            <p:spPr>
              <a:xfrm>
                <a:off x="16795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7" name="Freeform: Shape 4126">
                <a:extLst>
                  <a:ext uri="{FF2B5EF4-FFF2-40B4-BE49-F238E27FC236}">
                    <a16:creationId xmlns:a16="http://schemas.microsoft.com/office/drawing/2014/main" id="{166E74ED-850B-4012-DFC9-831E999AC205}"/>
                  </a:ext>
                </a:extLst>
              </p:cNvPr>
              <p:cNvSpPr/>
              <p:nvPr/>
            </p:nvSpPr>
            <p:spPr>
              <a:xfrm>
                <a:off x="17955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8" name="Freeform: Shape 4127">
                <a:extLst>
                  <a:ext uri="{FF2B5EF4-FFF2-40B4-BE49-F238E27FC236}">
                    <a16:creationId xmlns:a16="http://schemas.microsoft.com/office/drawing/2014/main" id="{AD1A7407-7821-AF8A-3244-C0BFD9B3C260}"/>
                  </a:ext>
                </a:extLst>
              </p:cNvPr>
              <p:cNvSpPr/>
              <p:nvPr/>
            </p:nvSpPr>
            <p:spPr>
              <a:xfrm>
                <a:off x="191159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9" name="Freeform: Shape 4128">
                <a:extLst>
                  <a:ext uri="{FF2B5EF4-FFF2-40B4-BE49-F238E27FC236}">
                    <a16:creationId xmlns:a16="http://schemas.microsoft.com/office/drawing/2014/main" id="{B82787C0-0969-EC67-C835-69E52C7D7D8C}"/>
                  </a:ext>
                </a:extLst>
              </p:cNvPr>
              <p:cNvSpPr/>
              <p:nvPr/>
            </p:nvSpPr>
            <p:spPr>
              <a:xfrm>
                <a:off x="20276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0" name="Freeform: Shape 4129">
                <a:extLst>
                  <a:ext uri="{FF2B5EF4-FFF2-40B4-BE49-F238E27FC236}">
                    <a16:creationId xmlns:a16="http://schemas.microsoft.com/office/drawing/2014/main" id="{5677F44C-D92E-BDFC-3DC8-76BEDA6E60FE}"/>
                  </a:ext>
                </a:extLst>
              </p:cNvPr>
              <p:cNvSpPr/>
              <p:nvPr/>
            </p:nvSpPr>
            <p:spPr>
              <a:xfrm>
                <a:off x="21436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1" name="Freeform: Shape 4130">
                <a:extLst>
                  <a:ext uri="{FF2B5EF4-FFF2-40B4-BE49-F238E27FC236}">
                    <a16:creationId xmlns:a16="http://schemas.microsoft.com/office/drawing/2014/main" id="{840405E6-8BAE-7AD6-BA2F-F88C34E80810}"/>
                  </a:ext>
                </a:extLst>
              </p:cNvPr>
              <p:cNvSpPr/>
              <p:nvPr/>
            </p:nvSpPr>
            <p:spPr>
              <a:xfrm>
                <a:off x="225968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2" name="Freeform: Shape 4131">
                <a:extLst>
                  <a:ext uri="{FF2B5EF4-FFF2-40B4-BE49-F238E27FC236}">
                    <a16:creationId xmlns:a16="http://schemas.microsoft.com/office/drawing/2014/main" id="{E8F5F924-71AC-5470-2986-DD32D149C795}"/>
                  </a:ext>
                </a:extLst>
              </p:cNvPr>
              <p:cNvSpPr/>
              <p:nvPr/>
            </p:nvSpPr>
            <p:spPr>
              <a:xfrm>
                <a:off x="237571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3" name="Freeform: Shape 4132">
                <a:extLst>
                  <a:ext uri="{FF2B5EF4-FFF2-40B4-BE49-F238E27FC236}">
                    <a16:creationId xmlns:a16="http://schemas.microsoft.com/office/drawing/2014/main" id="{3C881E67-473D-16B0-5DAA-E5D027661773}"/>
                  </a:ext>
                </a:extLst>
              </p:cNvPr>
              <p:cNvSpPr/>
              <p:nvPr/>
            </p:nvSpPr>
            <p:spPr>
              <a:xfrm>
                <a:off x="24917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4" name="Freeform: Shape 4133">
                <a:extLst>
                  <a:ext uri="{FF2B5EF4-FFF2-40B4-BE49-F238E27FC236}">
                    <a16:creationId xmlns:a16="http://schemas.microsoft.com/office/drawing/2014/main" id="{A50BD553-7032-285B-DC8B-56335CE1D8DA}"/>
                  </a:ext>
                </a:extLst>
              </p:cNvPr>
              <p:cNvSpPr/>
              <p:nvPr/>
            </p:nvSpPr>
            <p:spPr>
              <a:xfrm>
                <a:off x="26077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5" name="Freeform: Shape 4134">
                <a:extLst>
                  <a:ext uri="{FF2B5EF4-FFF2-40B4-BE49-F238E27FC236}">
                    <a16:creationId xmlns:a16="http://schemas.microsoft.com/office/drawing/2014/main" id="{9701FA44-F65A-3905-CC7B-BBA7FDE87D5E}"/>
                  </a:ext>
                </a:extLst>
              </p:cNvPr>
              <p:cNvSpPr/>
              <p:nvPr/>
            </p:nvSpPr>
            <p:spPr>
              <a:xfrm>
                <a:off x="272379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6" name="Freeform: Shape 4135">
                <a:extLst>
                  <a:ext uri="{FF2B5EF4-FFF2-40B4-BE49-F238E27FC236}">
                    <a16:creationId xmlns:a16="http://schemas.microsoft.com/office/drawing/2014/main" id="{CDC0E5FB-E23A-E84D-5681-905FDA43A8E9}"/>
                  </a:ext>
                </a:extLst>
              </p:cNvPr>
              <p:cNvSpPr/>
              <p:nvPr/>
            </p:nvSpPr>
            <p:spPr>
              <a:xfrm>
                <a:off x="28398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7" name="Freeform: Shape 4136">
                <a:extLst>
                  <a:ext uri="{FF2B5EF4-FFF2-40B4-BE49-F238E27FC236}">
                    <a16:creationId xmlns:a16="http://schemas.microsoft.com/office/drawing/2014/main" id="{956C8880-6DC4-15B8-265E-579CC41B25E2}"/>
                  </a:ext>
                </a:extLst>
              </p:cNvPr>
              <p:cNvSpPr/>
              <p:nvPr/>
            </p:nvSpPr>
            <p:spPr>
              <a:xfrm>
                <a:off x="29558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8" name="Freeform: Shape 4137">
                <a:extLst>
                  <a:ext uri="{FF2B5EF4-FFF2-40B4-BE49-F238E27FC236}">
                    <a16:creationId xmlns:a16="http://schemas.microsoft.com/office/drawing/2014/main" id="{E81E4196-5C0B-5A7D-6DD7-DC011F421434}"/>
                  </a:ext>
                </a:extLst>
              </p:cNvPr>
              <p:cNvSpPr/>
              <p:nvPr/>
            </p:nvSpPr>
            <p:spPr>
              <a:xfrm>
                <a:off x="307189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9" name="Freeform: Shape 4138">
                <a:extLst>
                  <a:ext uri="{FF2B5EF4-FFF2-40B4-BE49-F238E27FC236}">
                    <a16:creationId xmlns:a16="http://schemas.microsoft.com/office/drawing/2014/main" id="{2F24C6DC-4955-46BD-E419-D06C0211F6FF}"/>
                  </a:ext>
                </a:extLst>
              </p:cNvPr>
              <p:cNvSpPr/>
              <p:nvPr/>
            </p:nvSpPr>
            <p:spPr>
              <a:xfrm>
                <a:off x="318791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0" name="Freeform: Shape 4139">
                <a:extLst>
                  <a:ext uri="{FF2B5EF4-FFF2-40B4-BE49-F238E27FC236}">
                    <a16:creationId xmlns:a16="http://schemas.microsoft.com/office/drawing/2014/main" id="{2CB96240-6AC5-9A56-84AC-3B7A39145BFD}"/>
                  </a:ext>
                </a:extLst>
              </p:cNvPr>
              <p:cNvSpPr/>
              <p:nvPr/>
            </p:nvSpPr>
            <p:spPr>
              <a:xfrm>
                <a:off x="33039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1" name="Freeform: Shape 4140">
                <a:extLst>
                  <a:ext uri="{FF2B5EF4-FFF2-40B4-BE49-F238E27FC236}">
                    <a16:creationId xmlns:a16="http://schemas.microsoft.com/office/drawing/2014/main" id="{69ACB414-4A55-A1C2-5175-DCC97377118D}"/>
                  </a:ext>
                </a:extLst>
              </p:cNvPr>
              <p:cNvSpPr/>
              <p:nvPr/>
            </p:nvSpPr>
            <p:spPr>
              <a:xfrm>
                <a:off x="341997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2" name="Freeform: Shape 4141">
                <a:extLst>
                  <a:ext uri="{FF2B5EF4-FFF2-40B4-BE49-F238E27FC236}">
                    <a16:creationId xmlns:a16="http://schemas.microsoft.com/office/drawing/2014/main" id="{02F23300-4E31-7D04-B90C-86EFE8B62701}"/>
                  </a:ext>
                </a:extLst>
              </p:cNvPr>
              <p:cNvSpPr/>
              <p:nvPr/>
            </p:nvSpPr>
            <p:spPr>
              <a:xfrm>
                <a:off x="35360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3" name="Freeform: Shape 4142">
                <a:extLst>
                  <a:ext uri="{FF2B5EF4-FFF2-40B4-BE49-F238E27FC236}">
                    <a16:creationId xmlns:a16="http://schemas.microsoft.com/office/drawing/2014/main" id="{9F501E62-26CC-4A91-44B6-D4B95BB4C3D3}"/>
                  </a:ext>
                </a:extLst>
              </p:cNvPr>
              <p:cNvSpPr/>
              <p:nvPr/>
            </p:nvSpPr>
            <p:spPr>
              <a:xfrm>
                <a:off x="36520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4" name="Freeform: Shape 4143">
                <a:extLst>
                  <a:ext uri="{FF2B5EF4-FFF2-40B4-BE49-F238E27FC236}">
                    <a16:creationId xmlns:a16="http://schemas.microsoft.com/office/drawing/2014/main" id="{EC6ED2B6-B757-90BD-0EC0-03CD150E65B9}"/>
                  </a:ext>
                </a:extLst>
              </p:cNvPr>
              <p:cNvSpPr/>
              <p:nvPr/>
            </p:nvSpPr>
            <p:spPr>
              <a:xfrm>
                <a:off x="37680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5" name="Freeform: Shape 4144">
                <a:extLst>
                  <a:ext uri="{FF2B5EF4-FFF2-40B4-BE49-F238E27FC236}">
                    <a16:creationId xmlns:a16="http://schemas.microsoft.com/office/drawing/2014/main" id="{A64E9D3D-051E-C198-BF2C-7190756AB1E0}"/>
                  </a:ext>
                </a:extLst>
              </p:cNvPr>
              <p:cNvSpPr/>
              <p:nvPr/>
            </p:nvSpPr>
            <p:spPr>
              <a:xfrm>
                <a:off x="38840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6" name="Freeform: Shape 4145">
                <a:extLst>
                  <a:ext uri="{FF2B5EF4-FFF2-40B4-BE49-F238E27FC236}">
                    <a16:creationId xmlns:a16="http://schemas.microsoft.com/office/drawing/2014/main" id="{CA67B94E-3400-7DF3-41EC-98CE9D00D68E}"/>
                  </a:ext>
                </a:extLst>
              </p:cNvPr>
              <p:cNvSpPr/>
              <p:nvPr/>
            </p:nvSpPr>
            <p:spPr>
              <a:xfrm>
                <a:off x="400012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7" name="Freeform: Shape 4146">
                <a:extLst>
                  <a:ext uri="{FF2B5EF4-FFF2-40B4-BE49-F238E27FC236}">
                    <a16:creationId xmlns:a16="http://schemas.microsoft.com/office/drawing/2014/main" id="{6C3AAB41-33A7-5EDC-933E-012D22680B75}"/>
                  </a:ext>
                </a:extLst>
              </p:cNvPr>
              <p:cNvSpPr/>
              <p:nvPr/>
            </p:nvSpPr>
            <p:spPr>
              <a:xfrm>
                <a:off x="41161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8" name="Freeform: Shape 4147">
                <a:extLst>
                  <a:ext uri="{FF2B5EF4-FFF2-40B4-BE49-F238E27FC236}">
                    <a16:creationId xmlns:a16="http://schemas.microsoft.com/office/drawing/2014/main" id="{080DBE75-2546-9F85-0CFD-5CE4A4B77F1E}"/>
                  </a:ext>
                </a:extLst>
              </p:cNvPr>
              <p:cNvSpPr/>
              <p:nvPr/>
            </p:nvSpPr>
            <p:spPr>
              <a:xfrm>
                <a:off x="42321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9" name="Freeform: Shape 4148">
                <a:extLst>
                  <a:ext uri="{FF2B5EF4-FFF2-40B4-BE49-F238E27FC236}">
                    <a16:creationId xmlns:a16="http://schemas.microsoft.com/office/drawing/2014/main" id="{E6F6F615-756A-AB82-76D3-84D5F09B02A0}"/>
                  </a:ext>
                </a:extLst>
              </p:cNvPr>
              <p:cNvSpPr/>
              <p:nvPr/>
            </p:nvSpPr>
            <p:spPr>
              <a:xfrm>
                <a:off x="43482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0" name="Freeform: Shape 4149">
                <a:extLst>
                  <a:ext uri="{FF2B5EF4-FFF2-40B4-BE49-F238E27FC236}">
                    <a16:creationId xmlns:a16="http://schemas.microsoft.com/office/drawing/2014/main" id="{F0408FCF-C560-64B9-1C9F-DC56BD0A0498}"/>
                  </a:ext>
                </a:extLst>
              </p:cNvPr>
              <p:cNvSpPr/>
              <p:nvPr/>
            </p:nvSpPr>
            <p:spPr>
              <a:xfrm>
                <a:off x="446424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1" name="Freeform: Shape 4150">
                <a:extLst>
                  <a:ext uri="{FF2B5EF4-FFF2-40B4-BE49-F238E27FC236}">
                    <a16:creationId xmlns:a16="http://schemas.microsoft.com/office/drawing/2014/main" id="{A67B9675-3235-225A-8E3F-18268CB439D1}"/>
                  </a:ext>
                </a:extLst>
              </p:cNvPr>
              <p:cNvSpPr/>
              <p:nvPr/>
            </p:nvSpPr>
            <p:spPr>
              <a:xfrm>
                <a:off x="458027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2" name="Freeform: Shape 4151">
                <a:extLst>
                  <a:ext uri="{FF2B5EF4-FFF2-40B4-BE49-F238E27FC236}">
                    <a16:creationId xmlns:a16="http://schemas.microsoft.com/office/drawing/2014/main" id="{2E59725D-8DC8-22C7-0E2A-1AFE68C06086}"/>
                  </a:ext>
                </a:extLst>
              </p:cNvPr>
              <p:cNvSpPr/>
              <p:nvPr/>
            </p:nvSpPr>
            <p:spPr>
              <a:xfrm>
                <a:off x="5511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3" name="Freeform: Shape 4152">
                <a:extLst>
                  <a:ext uri="{FF2B5EF4-FFF2-40B4-BE49-F238E27FC236}">
                    <a16:creationId xmlns:a16="http://schemas.microsoft.com/office/drawing/2014/main" id="{7CE4273B-157A-EA80-F25A-DC62637749D4}"/>
                  </a:ext>
                </a:extLst>
              </p:cNvPr>
              <p:cNvSpPr/>
              <p:nvPr/>
            </p:nvSpPr>
            <p:spPr>
              <a:xfrm>
                <a:off x="17115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4" name="Freeform: Shape 4153">
                <a:extLst>
                  <a:ext uri="{FF2B5EF4-FFF2-40B4-BE49-F238E27FC236}">
                    <a16:creationId xmlns:a16="http://schemas.microsoft.com/office/drawing/2014/main" id="{14C9251E-9388-B6D1-23E4-138E10E52B24}"/>
                  </a:ext>
                </a:extLst>
              </p:cNvPr>
              <p:cNvSpPr/>
              <p:nvPr/>
            </p:nvSpPr>
            <p:spPr>
              <a:xfrm>
                <a:off x="2871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5" name="Freeform: Shape 4154">
                <a:extLst>
                  <a:ext uri="{FF2B5EF4-FFF2-40B4-BE49-F238E27FC236}">
                    <a16:creationId xmlns:a16="http://schemas.microsoft.com/office/drawing/2014/main" id="{7135C308-4272-9835-8D13-8FC92D82F81B}"/>
                  </a:ext>
                </a:extLst>
              </p:cNvPr>
              <p:cNvSpPr/>
              <p:nvPr/>
            </p:nvSpPr>
            <p:spPr>
              <a:xfrm>
                <a:off x="40320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6" name="Freeform: Shape 4155">
                <a:extLst>
                  <a:ext uri="{FF2B5EF4-FFF2-40B4-BE49-F238E27FC236}">
                    <a16:creationId xmlns:a16="http://schemas.microsoft.com/office/drawing/2014/main" id="{675B36EA-44FD-D707-7BF3-C62CDE27615A}"/>
                  </a:ext>
                </a:extLst>
              </p:cNvPr>
              <p:cNvSpPr/>
              <p:nvPr/>
            </p:nvSpPr>
            <p:spPr>
              <a:xfrm>
                <a:off x="51923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7" name="Freeform: Shape 4156">
                <a:extLst>
                  <a:ext uri="{FF2B5EF4-FFF2-40B4-BE49-F238E27FC236}">
                    <a16:creationId xmlns:a16="http://schemas.microsoft.com/office/drawing/2014/main" id="{A33823D1-3CA5-593A-0D34-D560AFE5538E}"/>
                  </a:ext>
                </a:extLst>
              </p:cNvPr>
              <p:cNvSpPr/>
              <p:nvPr/>
            </p:nvSpPr>
            <p:spPr>
              <a:xfrm>
                <a:off x="63526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8" name="Freeform: Shape 4157">
                <a:extLst>
                  <a:ext uri="{FF2B5EF4-FFF2-40B4-BE49-F238E27FC236}">
                    <a16:creationId xmlns:a16="http://schemas.microsoft.com/office/drawing/2014/main" id="{B0C1B5E3-AF61-0494-75EC-A3CCA3B44BA9}"/>
                  </a:ext>
                </a:extLst>
              </p:cNvPr>
              <p:cNvSpPr/>
              <p:nvPr/>
            </p:nvSpPr>
            <p:spPr>
              <a:xfrm>
                <a:off x="7512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9" name="Freeform: Shape 4158">
                <a:extLst>
                  <a:ext uri="{FF2B5EF4-FFF2-40B4-BE49-F238E27FC236}">
                    <a16:creationId xmlns:a16="http://schemas.microsoft.com/office/drawing/2014/main" id="{92B40145-DD12-F59F-32E5-F783C4C27385}"/>
                  </a:ext>
                </a:extLst>
              </p:cNvPr>
              <p:cNvSpPr/>
              <p:nvPr/>
            </p:nvSpPr>
            <p:spPr>
              <a:xfrm>
                <a:off x="8673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0" name="Freeform: Shape 4159">
                <a:extLst>
                  <a:ext uri="{FF2B5EF4-FFF2-40B4-BE49-F238E27FC236}">
                    <a16:creationId xmlns:a16="http://schemas.microsoft.com/office/drawing/2014/main" id="{F3A8317A-FF50-D299-D8F8-FE4C04BDDEB1}"/>
                  </a:ext>
                </a:extLst>
              </p:cNvPr>
              <p:cNvSpPr/>
              <p:nvPr/>
            </p:nvSpPr>
            <p:spPr>
              <a:xfrm>
                <a:off x="98334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1" name="Freeform: Shape 4160">
                <a:extLst>
                  <a:ext uri="{FF2B5EF4-FFF2-40B4-BE49-F238E27FC236}">
                    <a16:creationId xmlns:a16="http://schemas.microsoft.com/office/drawing/2014/main" id="{1B579ED7-82E0-3B21-F270-5B32413C3567}"/>
                  </a:ext>
                </a:extLst>
              </p:cNvPr>
              <p:cNvSpPr/>
              <p:nvPr/>
            </p:nvSpPr>
            <p:spPr>
              <a:xfrm>
                <a:off x="10993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2" name="Freeform: Shape 4161">
                <a:extLst>
                  <a:ext uri="{FF2B5EF4-FFF2-40B4-BE49-F238E27FC236}">
                    <a16:creationId xmlns:a16="http://schemas.microsoft.com/office/drawing/2014/main" id="{D7EF07F8-B877-E69E-C22E-0568FCFE6E93}"/>
                  </a:ext>
                </a:extLst>
              </p:cNvPr>
              <p:cNvSpPr/>
              <p:nvPr/>
            </p:nvSpPr>
            <p:spPr>
              <a:xfrm>
                <a:off x="121541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3" name="Freeform: Shape 4162">
                <a:extLst>
                  <a:ext uri="{FF2B5EF4-FFF2-40B4-BE49-F238E27FC236}">
                    <a16:creationId xmlns:a16="http://schemas.microsoft.com/office/drawing/2014/main" id="{69266503-4812-0EE2-3D44-3BD1B62F70E5}"/>
                  </a:ext>
                </a:extLst>
              </p:cNvPr>
              <p:cNvSpPr/>
              <p:nvPr/>
            </p:nvSpPr>
            <p:spPr>
              <a:xfrm>
                <a:off x="13314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4" name="Freeform: Shape 4163">
                <a:extLst>
                  <a:ext uri="{FF2B5EF4-FFF2-40B4-BE49-F238E27FC236}">
                    <a16:creationId xmlns:a16="http://schemas.microsoft.com/office/drawing/2014/main" id="{5735B758-7A0F-CCFE-82CD-669FC0AFC203}"/>
                  </a:ext>
                </a:extLst>
              </p:cNvPr>
              <p:cNvSpPr/>
              <p:nvPr/>
            </p:nvSpPr>
            <p:spPr>
              <a:xfrm>
                <a:off x="144748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5" name="Freeform: Shape 4164">
                <a:extLst>
                  <a:ext uri="{FF2B5EF4-FFF2-40B4-BE49-F238E27FC236}">
                    <a16:creationId xmlns:a16="http://schemas.microsoft.com/office/drawing/2014/main" id="{3124D0EA-E869-16F3-6AA6-8C0820916DEA}"/>
                  </a:ext>
                </a:extLst>
              </p:cNvPr>
              <p:cNvSpPr/>
              <p:nvPr/>
            </p:nvSpPr>
            <p:spPr>
              <a:xfrm>
                <a:off x="15634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6" name="Freeform: Shape 4165">
                <a:extLst>
                  <a:ext uri="{FF2B5EF4-FFF2-40B4-BE49-F238E27FC236}">
                    <a16:creationId xmlns:a16="http://schemas.microsoft.com/office/drawing/2014/main" id="{7420FC60-8BAA-53A3-5E5C-52FC56289F8C}"/>
                  </a:ext>
                </a:extLst>
              </p:cNvPr>
              <p:cNvSpPr/>
              <p:nvPr/>
            </p:nvSpPr>
            <p:spPr>
              <a:xfrm>
                <a:off x="16795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7" name="Freeform: Shape 4166">
                <a:extLst>
                  <a:ext uri="{FF2B5EF4-FFF2-40B4-BE49-F238E27FC236}">
                    <a16:creationId xmlns:a16="http://schemas.microsoft.com/office/drawing/2014/main" id="{8217A119-7E43-B562-C973-88B0E7CA749D}"/>
                  </a:ext>
                </a:extLst>
              </p:cNvPr>
              <p:cNvSpPr/>
              <p:nvPr/>
            </p:nvSpPr>
            <p:spPr>
              <a:xfrm>
                <a:off x="17955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8" name="Freeform: Shape 4167">
                <a:extLst>
                  <a:ext uri="{FF2B5EF4-FFF2-40B4-BE49-F238E27FC236}">
                    <a16:creationId xmlns:a16="http://schemas.microsoft.com/office/drawing/2014/main" id="{BFB89641-BC7B-DAD4-6D8A-19D8288C76B7}"/>
                  </a:ext>
                </a:extLst>
              </p:cNvPr>
              <p:cNvSpPr/>
              <p:nvPr/>
            </p:nvSpPr>
            <p:spPr>
              <a:xfrm>
                <a:off x="191159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9" name="Freeform: Shape 4168">
                <a:extLst>
                  <a:ext uri="{FF2B5EF4-FFF2-40B4-BE49-F238E27FC236}">
                    <a16:creationId xmlns:a16="http://schemas.microsoft.com/office/drawing/2014/main" id="{54E0E8FD-89E8-0723-0A78-9813E2F43550}"/>
                  </a:ext>
                </a:extLst>
              </p:cNvPr>
              <p:cNvSpPr/>
              <p:nvPr/>
            </p:nvSpPr>
            <p:spPr>
              <a:xfrm>
                <a:off x="20276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0" name="Freeform: Shape 4169">
                <a:extLst>
                  <a:ext uri="{FF2B5EF4-FFF2-40B4-BE49-F238E27FC236}">
                    <a16:creationId xmlns:a16="http://schemas.microsoft.com/office/drawing/2014/main" id="{761C1BD5-B224-1668-07B6-CFF66C155568}"/>
                  </a:ext>
                </a:extLst>
              </p:cNvPr>
              <p:cNvSpPr/>
              <p:nvPr/>
            </p:nvSpPr>
            <p:spPr>
              <a:xfrm>
                <a:off x="21436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1" name="Freeform: Shape 4170">
                <a:extLst>
                  <a:ext uri="{FF2B5EF4-FFF2-40B4-BE49-F238E27FC236}">
                    <a16:creationId xmlns:a16="http://schemas.microsoft.com/office/drawing/2014/main" id="{CDCFADA3-D9F0-AF87-0351-F8B58FAC1361}"/>
                  </a:ext>
                </a:extLst>
              </p:cNvPr>
              <p:cNvSpPr/>
              <p:nvPr/>
            </p:nvSpPr>
            <p:spPr>
              <a:xfrm>
                <a:off x="225968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2" name="Freeform: Shape 4171">
                <a:extLst>
                  <a:ext uri="{FF2B5EF4-FFF2-40B4-BE49-F238E27FC236}">
                    <a16:creationId xmlns:a16="http://schemas.microsoft.com/office/drawing/2014/main" id="{71685A94-F0DC-9DC0-D589-CA5EF2407559}"/>
                  </a:ext>
                </a:extLst>
              </p:cNvPr>
              <p:cNvSpPr/>
              <p:nvPr/>
            </p:nvSpPr>
            <p:spPr>
              <a:xfrm>
                <a:off x="237571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3" name="Freeform: Shape 4172">
                <a:extLst>
                  <a:ext uri="{FF2B5EF4-FFF2-40B4-BE49-F238E27FC236}">
                    <a16:creationId xmlns:a16="http://schemas.microsoft.com/office/drawing/2014/main" id="{766E315D-479C-1D4E-DC20-DE88CC5CC9C9}"/>
                  </a:ext>
                </a:extLst>
              </p:cNvPr>
              <p:cNvSpPr/>
              <p:nvPr/>
            </p:nvSpPr>
            <p:spPr>
              <a:xfrm>
                <a:off x="24917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4" name="Freeform: Shape 4173">
                <a:extLst>
                  <a:ext uri="{FF2B5EF4-FFF2-40B4-BE49-F238E27FC236}">
                    <a16:creationId xmlns:a16="http://schemas.microsoft.com/office/drawing/2014/main" id="{C5A6008D-012D-E0B2-7D20-1DD081843B63}"/>
                  </a:ext>
                </a:extLst>
              </p:cNvPr>
              <p:cNvSpPr/>
              <p:nvPr/>
            </p:nvSpPr>
            <p:spPr>
              <a:xfrm>
                <a:off x="26077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5" name="Freeform: Shape 4174">
                <a:extLst>
                  <a:ext uri="{FF2B5EF4-FFF2-40B4-BE49-F238E27FC236}">
                    <a16:creationId xmlns:a16="http://schemas.microsoft.com/office/drawing/2014/main" id="{173E926C-4043-F99F-9FAF-24D89749C404}"/>
                  </a:ext>
                </a:extLst>
              </p:cNvPr>
              <p:cNvSpPr/>
              <p:nvPr/>
            </p:nvSpPr>
            <p:spPr>
              <a:xfrm>
                <a:off x="272379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6" name="Freeform: Shape 4175">
                <a:extLst>
                  <a:ext uri="{FF2B5EF4-FFF2-40B4-BE49-F238E27FC236}">
                    <a16:creationId xmlns:a16="http://schemas.microsoft.com/office/drawing/2014/main" id="{D11B9E21-523C-95F7-8C54-76E2D0932837}"/>
                  </a:ext>
                </a:extLst>
              </p:cNvPr>
              <p:cNvSpPr/>
              <p:nvPr/>
            </p:nvSpPr>
            <p:spPr>
              <a:xfrm>
                <a:off x="28398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7" name="Freeform: Shape 4176">
                <a:extLst>
                  <a:ext uri="{FF2B5EF4-FFF2-40B4-BE49-F238E27FC236}">
                    <a16:creationId xmlns:a16="http://schemas.microsoft.com/office/drawing/2014/main" id="{B6F385EA-AB06-AFAB-4988-7B0447F143C9}"/>
                  </a:ext>
                </a:extLst>
              </p:cNvPr>
              <p:cNvSpPr/>
              <p:nvPr/>
            </p:nvSpPr>
            <p:spPr>
              <a:xfrm>
                <a:off x="29558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8" name="Freeform: Shape 4177">
                <a:extLst>
                  <a:ext uri="{FF2B5EF4-FFF2-40B4-BE49-F238E27FC236}">
                    <a16:creationId xmlns:a16="http://schemas.microsoft.com/office/drawing/2014/main" id="{139B380A-D60B-128A-EA92-4B27686D9E7E}"/>
                  </a:ext>
                </a:extLst>
              </p:cNvPr>
              <p:cNvSpPr/>
              <p:nvPr/>
            </p:nvSpPr>
            <p:spPr>
              <a:xfrm>
                <a:off x="307189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9" name="Freeform: Shape 4178">
                <a:extLst>
                  <a:ext uri="{FF2B5EF4-FFF2-40B4-BE49-F238E27FC236}">
                    <a16:creationId xmlns:a16="http://schemas.microsoft.com/office/drawing/2014/main" id="{BEFB09F3-7C77-7556-0123-E07C0D0029DE}"/>
                  </a:ext>
                </a:extLst>
              </p:cNvPr>
              <p:cNvSpPr/>
              <p:nvPr/>
            </p:nvSpPr>
            <p:spPr>
              <a:xfrm>
                <a:off x="318791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0" name="Freeform: Shape 4179">
                <a:extLst>
                  <a:ext uri="{FF2B5EF4-FFF2-40B4-BE49-F238E27FC236}">
                    <a16:creationId xmlns:a16="http://schemas.microsoft.com/office/drawing/2014/main" id="{5DDF2CA4-626B-B710-C303-C18439847662}"/>
                  </a:ext>
                </a:extLst>
              </p:cNvPr>
              <p:cNvSpPr/>
              <p:nvPr/>
            </p:nvSpPr>
            <p:spPr>
              <a:xfrm>
                <a:off x="33039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1" name="Freeform: Shape 4180">
                <a:extLst>
                  <a:ext uri="{FF2B5EF4-FFF2-40B4-BE49-F238E27FC236}">
                    <a16:creationId xmlns:a16="http://schemas.microsoft.com/office/drawing/2014/main" id="{E2C8DC7B-E596-6250-025B-E7FCFA0C12B1}"/>
                  </a:ext>
                </a:extLst>
              </p:cNvPr>
              <p:cNvSpPr/>
              <p:nvPr/>
            </p:nvSpPr>
            <p:spPr>
              <a:xfrm>
                <a:off x="341997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2" name="Freeform: Shape 4181">
                <a:extLst>
                  <a:ext uri="{FF2B5EF4-FFF2-40B4-BE49-F238E27FC236}">
                    <a16:creationId xmlns:a16="http://schemas.microsoft.com/office/drawing/2014/main" id="{CA50AB23-4B24-9866-6124-91E875AAB383}"/>
                  </a:ext>
                </a:extLst>
              </p:cNvPr>
              <p:cNvSpPr/>
              <p:nvPr/>
            </p:nvSpPr>
            <p:spPr>
              <a:xfrm>
                <a:off x="35360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3" name="Freeform: Shape 4182">
                <a:extLst>
                  <a:ext uri="{FF2B5EF4-FFF2-40B4-BE49-F238E27FC236}">
                    <a16:creationId xmlns:a16="http://schemas.microsoft.com/office/drawing/2014/main" id="{C8787E0E-2416-8997-5EC3-89D2038464EC}"/>
                  </a:ext>
                </a:extLst>
              </p:cNvPr>
              <p:cNvSpPr/>
              <p:nvPr/>
            </p:nvSpPr>
            <p:spPr>
              <a:xfrm>
                <a:off x="36520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4" name="Freeform: Shape 4183">
                <a:extLst>
                  <a:ext uri="{FF2B5EF4-FFF2-40B4-BE49-F238E27FC236}">
                    <a16:creationId xmlns:a16="http://schemas.microsoft.com/office/drawing/2014/main" id="{C2F71644-83A0-55F8-3812-1BEC09A8C7A6}"/>
                  </a:ext>
                </a:extLst>
              </p:cNvPr>
              <p:cNvSpPr/>
              <p:nvPr/>
            </p:nvSpPr>
            <p:spPr>
              <a:xfrm>
                <a:off x="37680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5" name="Freeform: Shape 4184">
                <a:extLst>
                  <a:ext uri="{FF2B5EF4-FFF2-40B4-BE49-F238E27FC236}">
                    <a16:creationId xmlns:a16="http://schemas.microsoft.com/office/drawing/2014/main" id="{6BA28DD5-28C4-7DFA-1FC5-91ABD8E88EDF}"/>
                  </a:ext>
                </a:extLst>
              </p:cNvPr>
              <p:cNvSpPr/>
              <p:nvPr/>
            </p:nvSpPr>
            <p:spPr>
              <a:xfrm>
                <a:off x="38840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6" name="Freeform: Shape 4185">
                <a:extLst>
                  <a:ext uri="{FF2B5EF4-FFF2-40B4-BE49-F238E27FC236}">
                    <a16:creationId xmlns:a16="http://schemas.microsoft.com/office/drawing/2014/main" id="{53CFD9BF-4676-9F11-02BA-AF25ACD57F98}"/>
                  </a:ext>
                </a:extLst>
              </p:cNvPr>
              <p:cNvSpPr/>
              <p:nvPr/>
            </p:nvSpPr>
            <p:spPr>
              <a:xfrm>
                <a:off x="400012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7" name="Freeform: Shape 4186">
                <a:extLst>
                  <a:ext uri="{FF2B5EF4-FFF2-40B4-BE49-F238E27FC236}">
                    <a16:creationId xmlns:a16="http://schemas.microsoft.com/office/drawing/2014/main" id="{8440D926-770F-7402-08F7-C33AACABC54D}"/>
                  </a:ext>
                </a:extLst>
              </p:cNvPr>
              <p:cNvSpPr/>
              <p:nvPr/>
            </p:nvSpPr>
            <p:spPr>
              <a:xfrm>
                <a:off x="41161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8" name="Freeform: Shape 4187">
                <a:extLst>
                  <a:ext uri="{FF2B5EF4-FFF2-40B4-BE49-F238E27FC236}">
                    <a16:creationId xmlns:a16="http://schemas.microsoft.com/office/drawing/2014/main" id="{28A87277-C982-40A3-BAD7-169C770EF578}"/>
                  </a:ext>
                </a:extLst>
              </p:cNvPr>
              <p:cNvSpPr/>
              <p:nvPr/>
            </p:nvSpPr>
            <p:spPr>
              <a:xfrm>
                <a:off x="42321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9" name="Freeform: Shape 4188">
                <a:extLst>
                  <a:ext uri="{FF2B5EF4-FFF2-40B4-BE49-F238E27FC236}">
                    <a16:creationId xmlns:a16="http://schemas.microsoft.com/office/drawing/2014/main" id="{D2BF077C-A9C9-B53E-1922-611FF04A383D}"/>
                  </a:ext>
                </a:extLst>
              </p:cNvPr>
              <p:cNvSpPr/>
              <p:nvPr/>
            </p:nvSpPr>
            <p:spPr>
              <a:xfrm>
                <a:off x="43482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0" name="Freeform: Shape 4189">
                <a:extLst>
                  <a:ext uri="{FF2B5EF4-FFF2-40B4-BE49-F238E27FC236}">
                    <a16:creationId xmlns:a16="http://schemas.microsoft.com/office/drawing/2014/main" id="{1FE5596B-98DF-FA63-4425-B67947E88A27}"/>
                  </a:ext>
                </a:extLst>
              </p:cNvPr>
              <p:cNvSpPr/>
              <p:nvPr/>
            </p:nvSpPr>
            <p:spPr>
              <a:xfrm>
                <a:off x="446424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1" name="Freeform: Shape 4190">
                <a:extLst>
                  <a:ext uri="{FF2B5EF4-FFF2-40B4-BE49-F238E27FC236}">
                    <a16:creationId xmlns:a16="http://schemas.microsoft.com/office/drawing/2014/main" id="{3945BC67-8650-2002-376A-569324A1524C}"/>
                  </a:ext>
                </a:extLst>
              </p:cNvPr>
              <p:cNvSpPr/>
              <p:nvPr/>
            </p:nvSpPr>
            <p:spPr>
              <a:xfrm>
                <a:off x="458027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2" name="Freeform: Shape 4191">
                <a:extLst>
                  <a:ext uri="{FF2B5EF4-FFF2-40B4-BE49-F238E27FC236}">
                    <a16:creationId xmlns:a16="http://schemas.microsoft.com/office/drawing/2014/main" id="{14B8C5B2-8F87-DD89-D344-1F6DA8BB05B1}"/>
                  </a:ext>
                </a:extLst>
              </p:cNvPr>
              <p:cNvSpPr/>
              <p:nvPr/>
            </p:nvSpPr>
            <p:spPr>
              <a:xfrm>
                <a:off x="5511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3" name="Freeform: Shape 4192">
                <a:extLst>
                  <a:ext uri="{FF2B5EF4-FFF2-40B4-BE49-F238E27FC236}">
                    <a16:creationId xmlns:a16="http://schemas.microsoft.com/office/drawing/2014/main" id="{AD8975BB-82C8-86CA-94CC-AEA8AC921A44}"/>
                  </a:ext>
                </a:extLst>
              </p:cNvPr>
              <p:cNvSpPr/>
              <p:nvPr/>
            </p:nvSpPr>
            <p:spPr>
              <a:xfrm>
                <a:off x="17115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4" name="Freeform: Shape 4193">
                <a:extLst>
                  <a:ext uri="{FF2B5EF4-FFF2-40B4-BE49-F238E27FC236}">
                    <a16:creationId xmlns:a16="http://schemas.microsoft.com/office/drawing/2014/main" id="{0989D8BB-B83D-D63F-D734-B94B3658F901}"/>
                  </a:ext>
                </a:extLst>
              </p:cNvPr>
              <p:cNvSpPr/>
              <p:nvPr/>
            </p:nvSpPr>
            <p:spPr>
              <a:xfrm>
                <a:off x="2871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5" name="Freeform: Shape 4194">
                <a:extLst>
                  <a:ext uri="{FF2B5EF4-FFF2-40B4-BE49-F238E27FC236}">
                    <a16:creationId xmlns:a16="http://schemas.microsoft.com/office/drawing/2014/main" id="{2EF61590-1866-3D6C-4CF6-4EFC8359CD7F}"/>
                  </a:ext>
                </a:extLst>
              </p:cNvPr>
              <p:cNvSpPr/>
              <p:nvPr/>
            </p:nvSpPr>
            <p:spPr>
              <a:xfrm>
                <a:off x="40320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6" name="Freeform: Shape 4195">
                <a:extLst>
                  <a:ext uri="{FF2B5EF4-FFF2-40B4-BE49-F238E27FC236}">
                    <a16:creationId xmlns:a16="http://schemas.microsoft.com/office/drawing/2014/main" id="{95D7BE3D-0C68-A4B1-4B01-1E09B5548C50}"/>
                  </a:ext>
                </a:extLst>
              </p:cNvPr>
              <p:cNvSpPr/>
              <p:nvPr/>
            </p:nvSpPr>
            <p:spPr>
              <a:xfrm>
                <a:off x="51923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7" name="Freeform: Shape 4196">
                <a:extLst>
                  <a:ext uri="{FF2B5EF4-FFF2-40B4-BE49-F238E27FC236}">
                    <a16:creationId xmlns:a16="http://schemas.microsoft.com/office/drawing/2014/main" id="{1A3DDF66-712F-E1E2-E6E7-A090B21C8751}"/>
                  </a:ext>
                </a:extLst>
              </p:cNvPr>
              <p:cNvSpPr/>
              <p:nvPr/>
            </p:nvSpPr>
            <p:spPr>
              <a:xfrm>
                <a:off x="63526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8" name="Freeform: Shape 4197">
                <a:extLst>
                  <a:ext uri="{FF2B5EF4-FFF2-40B4-BE49-F238E27FC236}">
                    <a16:creationId xmlns:a16="http://schemas.microsoft.com/office/drawing/2014/main" id="{31F70718-6829-3724-2F37-79E0A72DDAE2}"/>
                  </a:ext>
                </a:extLst>
              </p:cNvPr>
              <p:cNvSpPr/>
              <p:nvPr/>
            </p:nvSpPr>
            <p:spPr>
              <a:xfrm>
                <a:off x="7512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9" name="Freeform: Shape 4198">
                <a:extLst>
                  <a:ext uri="{FF2B5EF4-FFF2-40B4-BE49-F238E27FC236}">
                    <a16:creationId xmlns:a16="http://schemas.microsoft.com/office/drawing/2014/main" id="{D8E71A36-F5B5-3CC9-A0C1-21F4828CB13B}"/>
                  </a:ext>
                </a:extLst>
              </p:cNvPr>
              <p:cNvSpPr/>
              <p:nvPr/>
            </p:nvSpPr>
            <p:spPr>
              <a:xfrm>
                <a:off x="8673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0" name="Freeform: Shape 4199">
                <a:extLst>
                  <a:ext uri="{FF2B5EF4-FFF2-40B4-BE49-F238E27FC236}">
                    <a16:creationId xmlns:a16="http://schemas.microsoft.com/office/drawing/2014/main" id="{1A7BF94E-1343-560B-231C-DD6F2C644084}"/>
                  </a:ext>
                </a:extLst>
              </p:cNvPr>
              <p:cNvSpPr/>
              <p:nvPr/>
            </p:nvSpPr>
            <p:spPr>
              <a:xfrm>
                <a:off x="98334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1" name="Freeform: Shape 4200">
                <a:extLst>
                  <a:ext uri="{FF2B5EF4-FFF2-40B4-BE49-F238E27FC236}">
                    <a16:creationId xmlns:a16="http://schemas.microsoft.com/office/drawing/2014/main" id="{AE616111-41BD-544F-A884-DBCE47CEB8DA}"/>
                  </a:ext>
                </a:extLst>
              </p:cNvPr>
              <p:cNvSpPr/>
              <p:nvPr/>
            </p:nvSpPr>
            <p:spPr>
              <a:xfrm>
                <a:off x="10993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2" name="Freeform: Shape 4201">
                <a:extLst>
                  <a:ext uri="{FF2B5EF4-FFF2-40B4-BE49-F238E27FC236}">
                    <a16:creationId xmlns:a16="http://schemas.microsoft.com/office/drawing/2014/main" id="{A1DEEC9D-D851-E120-0E22-3E560BD79D4D}"/>
                  </a:ext>
                </a:extLst>
              </p:cNvPr>
              <p:cNvSpPr/>
              <p:nvPr/>
            </p:nvSpPr>
            <p:spPr>
              <a:xfrm>
                <a:off x="121541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3" name="Freeform: Shape 4202">
                <a:extLst>
                  <a:ext uri="{FF2B5EF4-FFF2-40B4-BE49-F238E27FC236}">
                    <a16:creationId xmlns:a16="http://schemas.microsoft.com/office/drawing/2014/main" id="{3D70DB01-9DA1-0148-0AA1-CCC966743953}"/>
                  </a:ext>
                </a:extLst>
              </p:cNvPr>
              <p:cNvSpPr/>
              <p:nvPr/>
            </p:nvSpPr>
            <p:spPr>
              <a:xfrm>
                <a:off x="13314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4" name="Freeform: Shape 4203">
                <a:extLst>
                  <a:ext uri="{FF2B5EF4-FFF2-40B4-BE49-F238E27FC236}">
                    <a16:creationId xmlns:a16="http://schemas.microsoft.com/office/drawing/2014/main" id="{2F2636B8-AE48-6E62-EC69-B19BCF1ED879}"/>
                  </a:ext>
                </a:extLst>
              </p:cNvPr>
              <p:cNvSpPr/>
              <p:nvPr/>
            </p:nvSpPr>
            <p:spPr>
              <a:xfrm>
                <a:off x="144748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5" name="Freeform: Shape 4204">
                <a:extLst>
                  <a:ext uri="{FF2B5EF4-FFF2-40B4-BE49-F238E27FC236}">
                    <a16:creationId xmlns:a16="http://schemas.microsoft.com/office/drawing/2014/main" id="{8696F826-1DFF-6580-51D6-EF16D3344F98}"/>
                  </a:ext>
                </a:extLst>
              </p:cNvPr>
              <p:cNvSpPr/>
              <p:nvPr/>
            </p:nvSpPr>
            <p:spPr>
              <a:xfrm>
                <a:off x="15634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6" name="Freeform: Shape 4205">
                <a:extLst>
                  <a:ext uri="{FF2B5EF4-FFF2-40B4-BE49-F238E27FC236}">
                    <a16:creationId xmlns:a16="http://schemas.microsoft.com/office/drawing/2014/main" id="{E6CBFD1D-B267-9EEE-8C1C-2C0C242291F6}"/>
                  </a:ext>
                </a:extLst>
              </p:cNvPr>
              <p:cNvSpPr/>
              <p:nvPr/>
            </p:nvSpPr>
            <p:spPr>
              <a:xfrm>
                <a:off x="16795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7" name="Freeform: Shape 4206">
                <a:extLst>
                  <a:ext uri="{FF2B5EF4-FFF2-40B4-BE49-F238E27FC236}">
                    <a16:creationId xmlns:a16="http://schemas.microsoft.com/office/drawing/2014/main" id="{E326ABED-DF8F-294C-BEDA-18F737127450}"/>
                  </a:ext>
                </a:extLst>
              </p:cNvPr>
              <p:cNvSpPr/>
              <p:nvPr/>
            </p:nvSpPr>
            <p:spPr>
              <a:xfrm>
                <a:off x="17955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8" name="Freeform: Shape 4207">
                <a:extLst>
                  <a:ext uri="{FF2B5EF4-FFF2-40B4-BE49-F238E27FC236}">
                    <a16:creationId xmlns:a16="http://schemas.microsoft.com/office/drawing/2014/main" id="{2CA883CE-059F-2594-79B2-5FC3525C1A89}"/>
                  </a:ext>
                </a:extLst>
              </p:cNvPr>
              <p:cNvSpPr/>
              <p:nvPr/>
            </p:nvSpPr>
            <p:spPr>
              <a:xfrm>
                <a:off x="191159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9" name="Freeform: Shape 4208">
                <a:extLst>
                  <a:ext uri="{FF2B5EF4-FFF2-40B4-BE49-F238E27FC236}">
                    <a16:creationId xmlns:a16="http://schemas.microsoft.com/office/drawing/2014/main" id="{CEAF86DD-4D68-42B2-2875-4D6CAEFE668A}"/>
                  </a:ext>
                </a:extLst>
              </p:cNvPr>
              <p:cNvSpPr/>
              <p:nvPr/>
            </p:nvSpPr>
            <p:spPr>
              <a:xfrm>
                <a:off x="20276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0" name="Freeform: Shape 4209">
                <a:extLst>
                  <a:ext uri="{FF2B5EF4-FFF2-40B4-BE49-F238E27FC236}">
                    <a16:creationId xmlns:a16="http://schemas.microsoft.com/office/drawing/2014/main" id="{6328A0DB-F611-4C93-7258-632D294F17A4}"/>
                  </a:ext>
                </a:extLst>
              </p:cNvPr>
              <p:cNvSpPr/>
              <p:nvPr/>
            </p:nvSpPr>
            <p:spPr>
              <a:xfrm>
                <a:off x="21436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1" name="Freeform: Shape 4210">
                <a:extLst>
                  <a:ext uri="{FF2B5EF4-FFF2-40B4-BE49-F238E27FC236}">
                    <a16:creationId xmlns:a16="http://schemas.microsoft.com/office/drawing/2014/main" id="{B1973066-B105-290C-B4E2-851E6E094D05}"/>
                  </a:ext>
                </a:extLst>
              </p:cNvPr>
              <p:cNvSpPr/>
              <p:nvPr/>
            </p:nvSpPr>
            <p:spPr>
              <a:xfrm>
                <a:off x="225968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2" name="Freeform: Shape 4211">
                <a:extLst>
                  <a:ext uri="{FF2B5EF4-FFF2-40B4-BE49-F238E27FC236}">
                    <a16:creationId xmlns:a16="http://schemas.microsoft.com/office/drawing/2014/main" id="{2DE5B775-EA39-CB52-2C48-CA5ACA8A3AE2}"/>
                  </a:ext>
                </a:extLst>
              </p:cNvPr>
              <p:cNvSpPr/>
              <p:nvPr/>
            </p:nvSpPr>
            <p:spPr>
              <a:xfrm>
                <a:off x="237571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3" name="Freeform: Shape 4212">
                <a:extLst>
                  <a:ext uri="{FF2B5EF4-FFF2-40B4-BE49-F238E27FC236}">
                    <a16:creationId xmlns:a16="http://schemas.microsoft.com/office/drawing/2014/main" id="{BEE5D34F-EC30-C043-3763-C252D4BC36BD}"/>
                  </a:ext>
                </a:extLst>
              </p:cNvPr>
              <p:cNvSpPr/>
              <p:nvPr/>
            </p:nvSpPr>
            <p:spPr>
              <a:xfrm>
                <a:off x="24917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4" name="Freeform: Shape 4213">
                <a:extLst>
                  <a:ext uri="{FF2B5EF4-FFF2-40B4-BE49-F238E27FC236}">
                    <a16:creationId xmlns:a16="http://schemas.microsoft.com/office/drawing/2014/main" id="{F58B79C9-9805-B9F5-6C28-567240BB7DFA}"/>
                  </a:ext>
                </a:extLst>
              </p:cNvPr>
              <p:cNvSpPr/>
              <p:nvPr/>
            </p:nvSpPr>
            <p:spPr>
              <a:xfrm>
                <a:off x="26077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5" name="Freeform: Shape 4214">
                <a:extLst>
                  <a:ext uri="{FF2B5EF4-FFF2-40B4-BE49-F238E27FC236}">
                    <a16:creationId xmlns:a16="http://schemas.microsoft.com/office/drawing/2014/main" id="{9B797264-8A80-C61D-DA51-E36A2954E983}"/>
                  </a:ext>
                </a:extLst>
              </p:cNvPr>
              <p:cNvSpPr/>
              <p:nvPr/>
            </p:nvSpPr>
            <p:spPr>
              <a:xfrm>
                <a:off x="272379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6" name="Freeform: Shape 4215">
                <a:extLst>
                  <a:ext uri="{FF2B5EF4-FFF2-40B4-BE49-F238E27FC236}">
                    <a16:creationId xmlns:a16="http://schemas.microsoft.com/office/drawing/2014/main" id="{5BB1BABC-A5D7-2141-E587-16EBCC3C5A20}"/>
                  </a:ext>
                </a:extLst>
              </p:cNvPr>
              <p:cNvSpPr/>
              <p:nvPr/>
            </p:nvSpPr>
            <p:spPr>
              <a:xfrm>
                <a:off x="28398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7" name="Freeform: Shape 4216">
                <a:extLst>
                  <a:ext uri="{FF2B5EF4-FFF2-40B4-BE49-F238E27FC236}">
                    <a16:creationId xmlns:a16="http://schemas.microsoft.com/office/drawing/2014/main" id="{2EE8F152-A8DE-2089-B038-AF226A415531}"/>
                  </a:ext>
                </a:extLst>
              </p:cNvPr>
              <p:cNvSpPr/>
              <p:nvPr/>
            </p:nvSpPr>
            <p:spPr>
              <a:xfrm>
                <a:off x="29558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8" name="Freeform: Shape 4217">
                <a:extLst>
                  <a:ext uri="{FF2B5EF4-FFF2-40B4-BE49-F238E27FC236}">
                    <a16:creationId xmlns:a16="http://schemas.microsoft.com/office/drawing/2014/main" id="{D5206326-9E88-D8F8-20A8-A07D4BCF5A4B}"/>
                  </a:ext>
                </a:extLst>
              </p:cNvPr>
              <p:cNvSpPr/>
              <p:nvPr/>
            </p:nvSpPr>
            <p:spPr>
              <a:xfrm>
                <a:off x="307189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9" name="Freeform: Shape 4218">
                <a:extLst>
                  <a:ext uri="{FF2B5EF4-FFF2-40B4-BE49-F238E27FC236}">
                    <a16:creationId xmlns:a16="http://schemas.microsoft.com/office/drawing/2014/main" id="{CD257F1F-3F0E-BA34-BBA6-0AEC8D6AF361}"/>
                  </a:ext>
                </a:extLst>
              </p:cNvPr>
              <p:cNvSpPr/>
              <p:nvPr/>
            </p:nvSpPr>
            <p:spPr>
              <a:xfrm>
                <a:off x="318791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0" name="Freeform: Shape 4219">
                <a:extLst>
                  <a:ext uri="{FF2B5EF4-FFF2-40B4-BE49-F238E27FC236}">
                    <a16:creationId xmlns:a16="http://schemas.microsoft.com/office/drawing/2014/main" id="{E30DA1A9-F3AE-AB74-51B3-88CD7FE16242}"/>
                  </a:ext>
                </a:extLst>
              </p:cNvPr>
              <p:cNvSpPr/>
              <p:nvPr/>
            </p:nvSpPr>
            <p:spPr>
              <a:xfrm>
                <a:off x="33039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1" name="Freeform: Shape 4220">
                <a:extLst>
                  <a:ext uri="{FF2B5EF4-FFF2-40B4-BE49-F238E27FC236}">
                    <a16:creationId xmlns:a16="http://schemas.microsoft.com/office/drawing/2014/main" id="{BB53C098-43B3-BBE6-5A07-883C6205B257}"/>
                  </a:ext>
                </a:extLst>
              </p:cNvPr>
              <p:cNvSpPr/>
              <p:nvPr/>
            </p:nvSpPr>
            <p:spPr>
              <a:xfrm>
                <a:off x="341997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2" name="Freeform: Shape 4221">
                <a:extLst>
                  <a:ext uri="{FF2B5EF4-FFF2-40B4-BE49-F238E27FC236}">
                    <a16:creationId xmlns:a16="http://schemas.microsoft.com/office/drawing/2014/main" id="{C36A08D2-ABB6-9B85-F235-DE890EB7E8F3}"/>
                  </a:ext>
                </a:extLst>
              </p:cNvPr>
              <p:cNvSpPr/>
              <p:nvPr/>
            </p:nvSpPr>
            <p:spPr>
              <a:xfrm>
                <a:off x="35360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3" name="Freeform: Shape 4222">
                <a:extLst>
                  <a:ext uri="{FF2B5EF4-FFF2-40B4-BE49-F238E27FC236}">
                    <a16:creationId xmlns:a16="http://schemas.microsoft.com/office/drawing/2014/main" id="{3FF44E46-2383-907F-95DC-16EEC368990A}"/>
                  </a:ext>
                </a:extLst>
              </p:cNvPr>
              <p:cNvSpPr/>
              <p:nvPr/>
            </p:nvSpPr>
            <p:spPr>
              <a:xfrm>
                <a:off x="36520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4" name="Freeform: Shape 4223">
                <a:extLst>
                  <a:ext uri="{FF2B5EF4-FFF2-40B4-BE49-F238E27FC236}">
                    <a16:creationId xmlns:a16="http://schemas.microsoft.com/office/drawing/2014/main" id="{7C01D8BC-45D9-EEF0-C008-715F3B9D06D3}"/>
                  </a:ext>
                </a:extLst>
              </p:cNvPr>
              <p:cNvSpPr/>
              <p:nvPr/>
            </p:nvSpPr>
            <p:spPr>
              <a:xfrm>
                <a:off x="37680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5" name="Freeform: Shape 4224">
                <a:extLst>
                  <a:ext uri="{FF2B5EF4-FFF2-40B4-BE49-F238E27FC236}">
                    <a16:creationId xmlns:a16="http://schemas.microsoft.com/office/drawing/2014/main" id="{619B40DD-371F-51EF-748D-F18421240203}"/>
                  </a:ext>
                </a:extLst>
              </p:cNvPr>
              <p:cNvSpPr/>
              <p:nvPr/>
            </p:nvSpPr>
            <p:spPr>
              <a:xfrm>
                <a:off x="38840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6" name="Freeform: Shape 4225">
                <a:extLst>
                  <a:ext uri="{FF2B5EF4-FFF2-40B4-BE49-F238E27FC236}">
                    <a16:creationId xmlns:a16="http://schemas.microsoft.com/office/drawing/2014/main" id="{88F53BAC-E1E9-953D-5706-8D1DFF423868}"/>
                  </a:ext>
                </a:extLst>
              </p:cNvPr>
              <p:cNvSpPr/>
              <p:nvPr/>
            </p:nvSpPr>
            <p:spPr>
              <a:xfrm>
                <a:off x="400012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7" name="Freeform: Shape 4226">
                <a:extLst>
                  <a:ext uri="{FF2B5EF4-FFF2-40B4-BE49-F238E27FC236}">
                    <a16:creationId xmlns:a16="http://schemas.microsoft.com/office/drawing/2014/main" id="{B51AB0E4-9A61-25B5-F341-2F4F1440439B}"/>
                  </a:ext>
                </a:extLst>
              </p:cNvPr>
              <p:cNvSpPr/>
              <p:nvPr/>
            </p:nvSpPr>
            <p:spPr>
              <a:xfrm>
                <a:off x="41161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8" name="Freeform: Shape 4227">
                <a:extLst>
                  <a:ext uri="{FF2B5EF4-FFF2-40B4-BE49-F238E27FC236}">
                    <a16:creationId xmlns:a16="http://schemas.microsoft.com/office/drawing/2014/main" id="{5A5D1526-5321-B70F-41E0-BB41C1FE26AF}"/>
                  </a:ext>
                </a:extLst>
              </p:cNvPr>
              <p:cNvSpPr/>
              <p:nvPr/>
            </p:nvSpPr>
            <p:spPr>
              <a:xfrm>
                <a:off x="42321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9" name="Freeform: Shape 4228">
                <a:extLst>
                  <a:ext uri="{FF2B5EF4-FFF2-40B4-BE49-F238E27FC236}">
                    <a16:creationId xmlns:a16="http://schemas.microsoft.com/office/drawing/2014/main" id="{33B05DA3-0CBE-43D0-4573-EE3BC4D051FC}"/>
                  </a:ext>
                </a:extLst>
              </p:cNvPr>
              <p:cNvSpPr/>
              <p:nvPr/>
            </p:nvSpPr>
            <p:spPr>
              <a:xfrm>
                <a:off x="43482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0" name="Freeform: Shape 4229">
                <a:extLst>
                  <a:ext uri="{FF2B5EF4-FFF2-40B4-BE49-F238E27FC236}">
                    <a16:creationId xmlns:a16="http://schemas.microsoft.com/office/drawing/2014/main" id="{FC18D6B8-6B89-0B80-2B5E-CAF119F9CD95}"/>
                  </a:ext>
                </a:extLst>
              </p:cNvPr>
              <p:cNvSpPr/>
              <p:nvPr/>
            </p:nvSpPr>
            <p:spPr>
              <a:xfrm>
                <a:off x="446424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1" name="Freeform: Shape 4230">
                <a:extLst>
                  <a:ext uri="{FF2B5EF4-FFF2-40B4-BE49-F238E27FC236}">
                    <a16:creationId xmlns:a16="http://schemas.microsoft.com/office/drawing/2014/main" id="{B8FF92F8-CB54-6AAB-EFF1-F825B5B03CF3}"/>
                  </a:ext>
                </a:extLst>
              </p:cNvPr>
              <p:cNvSpPr/>
              <p:nvPr/>
            </p:nvSpPr>
            <p:spPr>
              <a:xfrm>
                <a:off x="458027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2" name="Freeform: Shape 4231">
                <a:extLst>
                  <a:ext uri="{FF2B5EF4-FFF2-40B4-BE49-F238E27FC236}">
                    <a16:creationId xmlns:a16="http://schemas.microsoft.com/office/drawing/2014/main" id="{71504303-E2E4-60B3-F494-5BA5A7F3F053}"/>
                  </a:ext>
                </a:extLst>
              </p:cNvPr>
              <p:cNvSpPr/>
              <p:nvPr/>
            </p:nvSpPr>
            <p:spPr>
              <a:xfrm>
                <a:off x="5511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3" name="Freeform: Shape 4232">
                <a:extLst>
                  <a:ext uri="{FF2B5EF4-FFF2-40B4-BE49-F238E27FC236}">
                    <a16:creationId xmlns:a16="http://schemas.microsoft.com/office/drawing/2014/main" id="{59BFFA06-ED1E-9AC7-81F8-A44190B70A0E}"/>
                  </a:ext>
                </a:extLst>
              </p:cNvPr>
              <p:cNvSpPr/>
              <p:nvPr/>
            </p:nvSpPr>
            <p:spPr>
              <a:xfrm>
                <a:off x="17115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4" name="Freeform: Shape 4233">
                <a:extLst>
                  <a:ext uri="{FF2B5EF4-FFF2-40B4-BE49-F238E27FC236}">
                    <a16:creationId xmlns:a16="http://schemas.microsoft.com/office/drawing/2014/main" id="{8A59DD38-72A6-FFAB-33EE-A1739E311812}"/>
                  </a:ext>
                </a:extLst>
              </p:cNvPr>
              <p:cNvSpPr/>
              <p:nvPr/>
            </p:nvSpPr>
            <p:spPr>
              <a:xfrm>
                <a:off x="2871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5" name="Freeform: Shape 4234">
                <a:extLst>
                  <a:ext uri="{FF2B5EF4-FFF2-40B4-BE49-F238E27FC236}">
                    <a16:creationId xmlns:a16="http://schemas.microsoft.com/office/drawing/2014/main" id="{0436854B-643E-0BF1-19E6-6D5705219048}"/>
                  </a:ext>
                </a:extLst>
              </p:cNvPr>
              <p:cNvSpPr/>
              <p:nvPr/>
            </p:nvSpPr>
            <p:spPr>
              <a:xfrm>
                <a:off x="40320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6" name="Freeform: Shape 4235">
                <a:extLst>
                  <a:ext uri="{FF2B5EF4-FFF2-40B4-BE49-F238E27FC236}">
                    <a16:creationId xmlns:a16="http://schemas.microsoft.com/office/drawing/2014/main" id="{72432BEB-4CC8-1222-A687-B1042224D0D7}"/>
                  </a:ext>
                </a:extLst>
              </p:cNvPr>
              <p:cNvSpPr/>
              <p:nvPr/>
            </p:nvSpPr>
            <p:spPr>
              <a:xfrm>
                <a:off x="51923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7" name="Freeform: Shape 4236">
                <a:extLst>
                  <a:ext uri="{FF2B5EF4-FFF2-40B4-BE49-F238E27FC236}">
                    <a16:creationId xmlns:a16="http://schemas.microsoft.com/office/drawing/2014/main" id="{22751FB8-425D-ED4F-70A3-6C5EB300E9E5}"/>
                  </a:ext>
                </a:extLst>
              </p:cNvPr>
              <p:cNvSpPr/>
              <p:nvPr/>
            </p:nvSpPr>
            <p:spPr>
              <a:xfrm>
                <a:off x="63526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8" name="Freeform: Shape 4237">
                <a:extLst>
                  <a:ext uri="{FF2B5EF4-FFF2-40B4-BE49-F238E27FC236}">
                    <a16:creationId xmlns:a16="http://schemas.microsoft.com/office/drawing/2014/main" id="{2AFDBFC0-7610-29D8-18C0-3FF8B760AE5D}"/>
                  </a:ext>
                </a:extLst>
              </p:cNvPr>
              <p:cNvSpPr/>
              <p:nvPr/>
            </p:nvSpPr>
            <p:spPr>
              <a:xfrm>
                <a:off x="7512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9" name="Freeform: Shape 4238">
                <a:extLst>
                  <a:ext uri="{FF2B5EF4-FFF2-40B4-BE49-F238E27FC236}">
                    <a16:creationId xmlns:a16="http://schemas.microsoft.com/office/drawing/2014/main" id="{8B6234F6-A2F2-8C74-E317-CA9D015F0713}"/>
                  </a:ext>
                </a:extLst>
              </p:cNvPr>
              <p:cNvSpPr/>
              <p:nvPr/>
            </p:nvSpPr>
            <p:spPr>
              <a:xfrm>
                <a:off x="8673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0" name="Freeform: Shape 4239">
                <a:extLst>
                  <a:ext uri="{FF2B5EF4-FFF2-40B4-BE49-F238E27FC236}">
                    <a16:creationId xmlns:a16="http://schemas.microsoft.com/office/drawing/2014/main" id="{24E18736-DB35-260A-E90A-E9C8C836A392}"/>
                  </a:ext>
                </a:extLst>
              </p:cNvPr>
              <p:cNvSpPr/>
              <p:nvPr/>
            </p:nvSpPr>
            <p:spPr>
              <a:xfrm>
                <a:off x="98334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1" name="Freeform: Shape 4240">
                <a:extLst>
                  <a:ext uri="{FF2B5EF4-FFF2-40B4-BE49-F238E27FC236}">
                    <a16:creationId xmlns:a16="http://schemas.microsoft.com/office/drawing/2014/main" id="{F3EA3E52-E710-2977-9233-4D95B2C8B544}"/>
                  </a:ext>
                </a:extLst>
              </p:cNvPr>
              <p:cNvSpPr/>
              <p:nvPr/>
            </p:nvSpPr>
            <p:spPr>
              <a:xfrm>
                <a:off x="10993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2" name="Freeform: Shape 4241">
                <a:extLst>
                  <a:ext uri="{FF2B5EF4-FFF2-40B4-BE49-F238E27FC236}">
                    <a16:creationId xmlns:a16="http://schemas.microsoft.com/office/drawing/2014/main" id="{D9207C2B-3EE7-A76F-F550-FAFD4C3F0C61}"/>
                  </a:ext>
                </a:extLst>
              </p:cNvPr>
              <p:cNvSpPr/>
              <p:nvPr/>
            </p:nvSpPr>
            <p:spPr>
              <a:xfrm>
                <a:off x="121541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3" name="Freeform: Shape 4242">
                <a:extLst>
                  <a:ext uri="{FF2B5EF4-FFF2-40B4-BE49-F238E27FC236}">
                    <a16:creationId xmlns:a16="http://schemas.microsoft.com/office/drawing/2014/main" id="{A4C79AFF-B730-98CD-BBB3-823A53147120}"/>
                  </a:ext>
                </a:extLst>
              </p:cNvPr>
              <p:cNvSpPr/>
              <p:nvPr/>
            </p:nvSpPr>
            <p:spPr>
              <a:xfrm>
                <a:off x="13314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4" name="Freeform: Shape 4243">
                <a:extLst>
                  <a:ext uri="{FF2B5EF4-FFF2-40B4-BE49-F238E27FC236}">
                    <a16:creationId xmlns:a16="http://schemas.microsoft.com/office/drawing/2014/main" id="{69AA4900-9278-2C23-4FF3-DDF1AF7705A2}"/>
                  </a:ext>
                </a:extLst>
              </p:cNvPr>
              <p:cNvSpPr/>
              <p:nvPr/>
            </p:nvSpPr>
            <p:spPr>
              <a:xfrm>
                <a:off x="144748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5" name="Freeform: Shape 4244">
                <a:extLst>
                  <a:ext uri="{FF2B5EF4-FFF2-40B4-BE49-F238E27FC236}">
                    <a16:creationId xmlns:a16="http://schemas.microsoft.com/office/drawing/2014/main" id="{A4B4F68F-01A7-AFA2-E0C9-EBF43F383E6A}"/>
                  </a:ext>
                </a:extLst>
              </p:cNvPr>
              <p:cNvSpPr/>
              <p:nvPr/>
            </p:nvSpPr>
            <p:spPr>
              <a:xfrm>
                <a:off x="15634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6" name="Freeform: Shape 4245">
                <a:extLst>
                  <a:ext uri="{FF2B5EF4-FFF2-40B4-BE49-F238E27FC236}">
                    <a16:creationId xmlns:a16="http://schemas.microsoft.com/office/drawing/2014/main" id="{D13F3CF7-125C-FF97-0C26-AFE76551D1DB}"/>
                  </a:ext>
                </a:extLst>
              </p:cNvPr>
              <p:cNvSpPr/>
              <p:nvPr/>
            </p:nvSpPr>
            <p:spPr>
              <a:xfrm>
                <a:off x="16795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7" name="Freeform: Shape 4246">
                <a:extLst>
                  <a:ext uri="{FF2B5EF4-FFF2-40B4-BE49-F238E27FC236}">
                    <a16:creationId xmlns:a16="http://schemas.microsoft.com/office/drawing/2014/main" id="{2F66A3BE-2763-F717-62CA-542CE07C9503}"/>
                  </a:ext>
                </a:extLst>
              </p:cNvPr>
              <p:cNvSpPr/>
              <p:nvPr/>
            </p:nvSpPr>
            <p:spPr>
              <a:xfrm>
                <a:off x="17955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8" name="Freeform: Shape 4247">
                <a:extLst>
                  <a:ext uri="{FF2B5EF4-FFF2-40B4-BE49-F238E27FC236}">
                    <a16:creationId xmlns:a16="http://schemas.microsoft.com/office/drawing/2014/main" id="{43B8623B-790B-A5CD-409F-94D6A5D84740}"/>
                  </a:ext>
                </a:extLst>
              </p:cNvPr>
              <p:cNvSpPr/>
              <p:nvPr/>
            </p:nvSpPr>
            <p:spPr>
              <a:xfrm>
                <a:off x="191159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9" name="Freeform: Shape 4248">
                <a:extLst>
                  <a:ext uri="{FF2B5EF4-FFF2-40B4-BE49-F238E27FC236}">
                    <a16:creationId xmlns:a16="http://schemas.microsoft.com/office/drawing/2014/main" id="{A19D6953-6F53-0BBA-3711-CB51181EF4EA}"/>
                  </a:ext>
                </a:extLst>
              </p:cNvPr>
              <p:cNvSpPr/>
              <p:nvPr/>
            </p:nvSpPr>
            <p:spPr>
              <a:xfrm>
                <a:off x="20276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0" name="Freeform: Shape 4249">
                <a:extLst>
                  <a:ext uri="{FF2B5EF4-FFF2-40B4-BE49-F238E27FC236}">
                    <a16:creationId xmlns:a16="http://schemas.microsoft.com/office/drawing/2014/main" id="{623853DD-626F-0F4A-4535-9E1184365F0C}"/>
                  </a:ext>
                </a:extLst>
              </p:cNvPr>
              <p:cNvSpPr/>
              <p:nvPr/>
            </p:nvSpPr>
            <p:spPr>
              <a:xfrm>
                <a:off x="21436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1" name="Freeform: Shape 4250">
                <a:extLst>
                  <a:ext uri="{FF2B5EF4-FFF2-40B4-BE49-F238E27FC236}">
                    <a16:creationId xmlns:a16="http://schemas.microsoft.com/office/drawing/2014/main" id="{BA8F7223-AE8B-9E37-7FA2-51765EA72520}"/>
                  </a:ext>
                </a:extLst>
              </p:cNvPr>
              <p:cNvSpPr/>
              <p:nvPr/>
            </p:nvSpPr>
            <p:spPr>
              <a:xfrm>
                <a:off x="225968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2" name="Freeform: Shape 4251">
                <a:extLst>
                  <a:ext uri="{FF2B5EF4-FFF2-40B4-BE49-F238E27FC236}">
                    <a16:creationId xmlns:a16="http://schemas.microsoft.com/office/drawing/2014/main" id="{DE3668D5-600A-6466-0193-0B1102BFFEEF}"/>
                  </a:ext>
                </a:extLst>
              </p:cNvPr>
              <p:cNvSpPr/>
              <p:nvPr/>
            </p:nvSpPr>
            <p:spPr>
              <a:xfrm>
                <a:off x="237571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3" name="Freeform: Shape 4252">
                <a:extLst>
                  <a:ext uri="{FF2B5EF4-FFF2-40B4-BE49-F238E27FC236}">
                    <a16:creationId xmlns:a16="http://schemas.microsoft.com/office/drawing/2014/main" id="{F1D0877E-A810-E2E8-71B3-2674701DD81A}"/>
                  </a:ext>
                </a:extLst>
              </p:cNvPr>
              <p:cNvSpPr/>
              <p:nvPr/>
            </p:nvSpPr>
            <p:spPr>
              <a:xfrm>
                <a:off x="24917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4" name="Freeform: Shape 4253">
                <a:extLst>
                  <a:ext uri="{FF2B5EF4-FFF2-40B4-BE49-F238E27FC236}">
                    <a16:creationId xmlns:a16="http://schemas.microsoft.com/office/drawing/2014/main" id="{C261F5B5-CFB9-3F38-C130-73ADB09C1A6E}"/>
                  </a:ext>
                </a:extLst>
              </p:cNvPr>
              <p:cNvSpPr/>
              <p:nvPr/>
            </p:nvSpPr>
            <p:spPr>
              <a:xfrm>
                <a:off x="26077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5" name="Freeform: Shape 4254">
                <a:extLst>
                  <a:ext uri="{FF2B5EF4-FFF2-40B4-BE49-F238E27FC236}">
                    <a16:creationId xmlns:a16="http://schemas.microsoft.com/office/drawing/2014/main" id="{B737C3C3-96C0-0E91-C4B5-132A7D2DD27E}"/>
                  </a:ext>
                </a:extLst>
              </p:cNvPr>
              <p:cNvSpPr/>
              <p:nvPr/>
            </p:nvSpPr>
            <p:spPr>
              <a:xfrm>
                <a:off x="272379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6" name="Freeform: Shape 4255">
                <a:extLst>
                  <a:ext uri="{FF2B5EF4-FFF2-40B4-BE49-F238E27FC236}">
                    <a16:creationId xmlns:a16="http://schemas.microsoft.com/office/drawing/2014/main" id="{084F9EB6-1D4A-C302-0B21-CE5971702903}"/>
                  </a:ext>
                </a:extLst>
              </p:cNvPr>
              <p:cNvSpPr/>
              <p:nvPr/>
            </p:nvSpPr>
            <p:spPr>
              <a:xfrm>
                <a:off x="28398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7" name="Freeform: Shape 4256">
                <a:extLst>
                  <a:ext uri="{FF2B5EF4-FFF2-40B4-BE49-F238E27FC236}">
                    <a16:creationId xmlns:a16="http://schemas.microsoft.com/office/drawing/2014/main" id="{DC58936C-BD94-3098-9C52-A86C4483F833}"/>
                  </a:ext>
                </a:extLst>
              </p:cNvPr>
              <p:cNvSpPr/>
              <p:nvPr/>
            </p:nvSpPr>
            <p:spPr>
              <a:xfrm>
                <a:off x="29558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8" name="Freeform: Shape 4257">
                <a:extLst>
                  <a:ext uri="{FF2B5EF4-FFF2-40B4-BE49-F238E27FC236}">
                    <a16:creationId xmlns:a16="http://schemas.microsoft.com/office/drawing/2014/main" id="{6A54B287-82BF-1308-77F5-02D61252CEFE}"/>
                  </a:ext>
                </a:extLst>
              </p:cNvPr>
              <p:cNvSpPr/>
              <p:nvPr/>
            </p:nvSpPr>
            <p:spPr>
              <a:xfrm>
                <a:off x="307189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9" name="Freeform: Shape 4258">
                <a:extLst>
                  <a:ext uri="{FF2B5EF4-FFF2-40B4-BE49-F238E27FC236}">
                    <a16:creationId xmlns:a16="http://schemas.microsoft.com/office/drawing/2014/main" id="{BB7ED0B6-1E24-D349-5C68-9A25519B64B4}"/>
                  </a:ext>
                </a:extLst>
              </p:cNvPr>
              <p:cNvSpPr/>
              <p:nvPr/>
            </p:nvSpPr>
            <p:spPr>
              <a:xfrm>
                <a:off x="318791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0" name="Freeform: Shape 4259">
                <a:extLst>
                  <a:ext uri="{FF2B5EF4-FFF2-40B4-BE49-F238E27FC236}">
                    <a16:creationId xmlns:a16="http://schemas.microsoft.com/office/drawing/2014/main" id="{6DB86D95-FD8F-7003-650C-3D1E35AA267F}"/>
                  </a:ext>
                </a:extLst>
              </p:cNvPr>
              <p:cNvSpPr/>
              <p:nvPr/>
            </p:nvSpPr>
            <p:spPr>
              <a:xfrm>
                <a:off x="33039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1" name="Freeform: Shape 4260">
                <a:extLst>
                  <a:ext uri="{FF2B5EF4-FFF2-40B4-BE49-F238E27FC236}">
                    <a16:creationId xmlns:a16="http://schemas.microsoft.com/office/drawing/2014/main" id="{E8885E6E-0D10-9316-30B0-70CCE934E88A}"/>
                  </a:ext>
                </a:extLst>
              </p:cNvPr>
              <p:cNvSpPr/>
              <p:nvPr/>
            </p:nvSpPr>
            <p:spPr>
              <a:xfrm>
                <a:off x="341997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2" name="Freeform: Shape 4261">
                <a:extLst>
                  <a:ext uri="{FF2B5EF4-FFF2-40B4-BE49-F238E27FC236}">
                    <a16:creationId xmlns:a16="http://schemas.microsoft.com/office/drawing/2014/main" id="{1EAB28F2-477D-E60F-B9E2-547433DED667}"/>
                  </a:ext>
                </a:extLst>
              </p:cNvPr>
              <p:cNvSpPr/>
              <p:nvPr/>
            </p:nvSpPr>
            <p:spPr>
              <a:xfrm>
                <a:off x="35360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3" name="Freeform: Shape 4262">
                <a:extLst>
                  <a:ext uri="{FF2B5EF4-FFF2-40B4-BE49-F238E27FC236}">
                    <a16:creationId xmlns:a16="http://schemas.microsoft.com/office/drawing/2014/main" id="{B4BE3159-1BB0-0376-0F1D-C1B9AA5C8753}"/>
                  </a:ext>
                </a:extLst>
              </p:cNvPr>
              <p:cNvSpPr/>
              <p:nvPr/>
            </p:nvSpPr>
            <p:spPr>
              <a:xfrm>
                <a:off x="36520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4" name="Freeform: Shape 4263">
                <a:extLst>
                  <a:ext uri="{FF2B5EF4-FFF2-40B4-BE49-F238E27FC236}">
                    <a16:creationId xmlns:a16="http://schemas.microsoft.com/office/drawing/2014/main" id="{429CE687-B562-D6A3-44C8-D4C37B8A2F3D}"/>
                  </a:ext>
                </a:extLst>
              </p:cNvPr>
              <p:cNvSpPr/>
              <p:nvPr/>
            </p:nvSpPr>
            <p:spPr>
              <a:xfrm>
                <a:off x="37680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5" name="Freeform: Shape 4264">
                <a:extLst>
                  <a:ext uri="{FF2B5EF4-FFF2-40B4-BE49-F238E27FC236}">
                    <a16:creationId xmlns:a16="http://schemas.microsoft.com/office/drawing/2014/main" id="{09D7A01B-D3BF-607A-30CF-AA3A0387199F}"/>
                  </a:ext>
                </a:extLst>
              </p:cNvPr>
              <p:cNvSpPr/>
              <p:nvPr/>
            </p:nvSpPr>
            <p:spPr>
              <a:xfrm>
                <a:off x="38840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6" name="Freeform: Shape 4265">
                <a:extLst>
                  <a:ext uri="{FF2B5EF4-FFF2-40B4-BE49-F238E27FC236}">
                    <a16:creationId xmlns:a16="http://schemas.microsoft.com/office/drawing/2014/main" id="{D3F6CE7F-BA9F-9DB4-D10D-BB181068E74D}"/>
                  </a:ext>
                </a:extLst>
              </p:cNvPr>
              <p:cNvSpPr/>
              <p:nvPr/>
            </p:nvSpPr>
            <p:spPr>
              <a:xfrm>
                <a:off x="400012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7" name="Freeform: Shape 4266">
                <a:extLst>
                  <a:ext uri="{FF2B5EF4-FFF2-40B4-BE49-F238E27FC236}">
                    <a16:creationId xmlns:a16="http://schemas.microsoft.com/office/drawing/2014/main" id="{8432CD55-B136-9607-345C-BAF6040FBE5D}"/>
                  </a:ext>
                </a:extLst>
              </p:cNvPr>
              <p:cNvSpPr/>
              <p:nvPr/>
            </p:nvSpPr>
            <p:spPr>
              <a:xfrm>
                <a:off x="41161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8" name="Freeform: Shape 4267">
                <a:extLst>
                  <a:ext uri="{FF2B5EF4-FFF2-40B4-BE49-F238E27FC236}">
                    <a16:creationId xmlns:a16="http://schemas.microsoft.com/office/drawing/2014/main" id="{EC75C921-9B48-898C-4605-8CC1F1511ACD}"/>
                  </a:ext>
                </a:extLst>
              </p:cNvPr>
              <p:cNvSpPr/>
              <p:nvPr/>
            </p:nvSpPr>
            <p:spPr>
              <a:xfrm>
                <a:off x="42321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9" name="Freeform: Shape 4268">
                <a:extLst>
                  <a:ext uri="{FF2B5EF4-FFF2-40B4-BE49-F238E27FC236}">
                    <a16:creationId xmlns:a16="http://schemas.microsoft.com/office/drawing/2014/main" id="{80BE02E4-85C8-478B-93EB-8960FCCCA709}"/>
                  </a:ext>
                </a:extLst>
              </p:cNvPr>
              <p:cNvSpPr/>
              <p:nvPr/>
            </p:nvSpPr>
            <p:spPr>
              <a:xfrm>
                <a:off x="43482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0" name="Freeform: Shape 4269">
                <a:extLst>
                  <a:ext uri="{FF2B5EF4-FFF2-40B4-BE49-F238E27FC236}">
                    <a16:creationId xmlns:a16="http://schemas.microsoft.com/office/drawing/2014/main" id="{08EF87EE-695D-0629-9E0F-90B6000793D3}"/>
                  </a:ext>
                </a:extLst>
              </p:cNvPr>
              <p:cNvSpPr/>
              <p:nvPr/>
            </p:nvSpPr>
            <p:spPr>
              <a:xfrm>
                <a:off x="446424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1" name="Freeform: Shape 4270">
                <a:extLst>
                  <a:ext uri="{FF2B5EF4-FFF2-40B4-BE49-F238E27FC236}">
                    <a16:creationId xmlns:a16="http://schemas.microsoft.com/office/drawing/2014/main" id="{0DEAB6C0-658C-629C-9999-0AED105102F1}"/>
                  </a:ext>
                </a:extLst>
              </p:cNvPr>
              <p:cNvSpPr/>
              <p:nvPr/>
            </p:nvSpPr>
            <p:spPr>
              <a:xfrm>
                <a:off x="458027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2" name="Freeform: Shape 4271">
                <a:extLst>
                  <a:ext uri="{FF2B5EF4-FFF2-40B4-BE49-F238E27FC236}">
                    <a16:creationId xmlns:a16="http://schemas.microsoft.com/office/drawing/2014/main" id="{756E4453-4B0B-AEB7-01F0-4E8A64D4046B}"/>
                  </a:ext>
                </a:extLst>
              </p:cNvPr>
              <p:cNvSpPr/>
              <p:nvPr/>
            </p:nvSpPr>
            <p:spPr>
              <a:xfrm>
                <a:off x="5511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3" name="Freeform: Shape 4272">
                <a:extLst>
                  <a:ext uri="{FF2B5EF4-FFF2-40B4-BE49-F238E27FC236}">
                    <a16:creationId xmlns:a16="http://schemas.microsoft.com/office/drawing/2014/main" id="{5B282745-38F9-8563-DF2E-58753C2AA798}"/>
                  </a:ext>
                </a:extLst>
              </p:cNvPr>
              <p:cNvSpPr/>
              <p:nvPr/>
            </p:nvSpPr>
            <p:spPr>
              <a:xfrm>
                <a:off x="17115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4" name="Freeform: Shape 4273">
                <a:extLst>
                  <a:ext uri="{FF2B5EF4-FFF2-40B4-BE49-F238E27FC236}">
                    <a16:creationId xmlns:a16="http://schemas.microsoft.com/office/drawing/2014/main" id="{913810DB-7154-3E38-E0B7-F86428E1D525}"/>
                  </a:ext>
                </a:extLst>
              </p:cNvPr>
              <p:cNvSpPr/>
              <p:nvPr/>
            </p:nvSpPr>
            <p:spPr>
              <a:xfrm>
                <a:off x="2871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5" name="Freeform: Shape 4274">
                <a:extLst>
                  <a:ext uri="{FF2B5EF4-FFF2-40B4-BE49-F238E27FC236}">
                    <a16:creationId xmlns:a16="http://schemas.microsoft.com/office/drawing/2014/main" id="{9D82663A-2DAD-4652-0C1D-92E53F747D2A}"/>
                  </a:ext>
                </a:extLst>
              </p:cNvPr>
              <p:cNvSpPr/>
              <p:nvPr/>
            </p:nvSpPr>
            <p:spPr>
              <a:xfrm>
                <a:off x="40320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6" name="Freeform: Shape 4275">
                <a:extLst>
                  <a:ext uri="{FF2B5EF4-FFF2-40B4-BE49-F238E27FC236}">
                    <a16:creationId xmlns:a16="http://schemas.microsoft.com/office/drawing/2014/main" id="{1E32835F-9082-37F2-C5B0-B53E5557EA7D}"/>
                  </a:ext>
                </a:extLst>
              </p:cNvPr>
              <p:cNvSpPr/>
              <p:nvPr/>
            </p:nvSpPr>
            <p:spPr>
              <a:xfrm>
                <a:off x="51923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7" name="Freeform: Shape 4276">
                <a:extLst>
                  <a:ext uri="{FF2B5EF4-FFF2-40B4-BE49-F238E27FC236}">
                    <a16:creationId xmlns:a16="http://schemas.microsoft.com/office/drawing/2014/main" id="{34C408B8-7821-08C6-5FDA-23D5E8578CB4}"/>
                  </a:ext>
                </a:extLst>
              </p:cNvPr>
              <p:cNvSpPr/>
              <p:nvPr/>
            </p:nvSpPr>
            <p:spPr>
              <a:xfrm>
                <a:off x="63526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8" name="Freeform: Shape 4277">
                <a:extLst>
                  <a:ext uri="{FF2B5EF4-FFF2-40B4-BE49-F238E27FC236}">
                    <a16:creationId xmlns:a16="http://schemas.microsoft.com/office/drawing/2014/main" id="{FE0AD31D-E45F-3432-603C-E5F1327959DA}"/>
                  </a:ext>
                </a:extLst>
              </p:cNvPr>
              <p:cNvSpPr/>
              <p:nvPr/>
            </p:nvSpPr>
            <p:spPr>
              <a:xfrm>
                <a:off x="7512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9" name="Freeform: Shape 4278">
                <a:extLst>
                  <a:ext uri="{FF2B5EF4-FFF2-40B4-BE49-F238E27FC236}">
                    <a16:creationId xmlns:a16="http://schemas.microsoft.com/office/drawing/2014/main" id="{013AA0BA-B7F0-843C-09CB-16275D4E1091}"/>
                  </a:ext>
                </a:extLst>
              </p:cNvPr>
              <p:cNvSpPr/>
              <p:nvPr/>
            </p:nvSpPr>
            <p:spPr>
              <a:xfrm>
                <a:off x="8673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0" name="Freeform: Shape 4279">
                <a:extLst>
                  <a:ext uri="{FF2B5EF4-FFF2-40B4-BE49-F238E27FC236}">
                    <a16:creationId xmlns:a16="http://schemas.microsoft.com/office/drawing/2014/main" id="{01A4F008-3484-0BEA-22F5-FF6F80B8D77D}"/>
                  </a:ext>
                </a:extLst>
              </p:cNvPr>
              <p:cNvSpPr/>
              <p:nvPr/>
            </p:nvSpPr>
            <p:spPr>
              <a:xfrm>
                <a:off x="98334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1" name="Freeform: Shape 4280">
                <a:extLst>
                  <a:ext uri="{FF2B5EF4-FFF2-40B4-BE49-F238E27FC236}">
                    <a16:creationId xmlns:a16="http://schemas.microsoft.com/office/drawing/2014/main" id="{7C6086D2-0EE1-1227-83AA-9C320F8EFE78}"/>
                  </a:ext>
                </a:extLst>
              </p:cNvPr>
              <p:cNvSpPr/>
              <p:nvPr/>
            </p:nvSpPr>
            <p:spPr>
              <a:xfrm>
                <a:off x="10993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2" name="Freeform: Shape 4281">
                <a:extLst>
                  <a:ext uri="{FF2B5EF4-FFF2-40B4-BE49-F238E27FC236}">
                    <a16:creationId xmlns:a16="http://schemas.microsoft.com/office/drawing/2014/main" id="{8A703F58-74EB-7F16-C708-DB435BFED8D2}"/>
                  </a:ext>
                </a:extLst>
              </p:cNvPr>
              <p:cNvSpPr/>
              <p:nvPr/>
            </p:nvSpPr>
            <p:spPr>
              <a:xfrm>
                <a:off x="121541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3" name="Freeform: Shape 4282">
                <a:extLst>
                  <a:ext uri="{FF2B5EF4-FFF2-40B4-BE49-F238E27FC236}">
                    <a16:creationId xmlns:a16="http://schemas.microsoft.com/office/drawing/2014/main" id="{9819E5DF-6B27-8766-EF41-FC7B3D4F3357}"/>
                  </a:ext>
                </a:extLst>
              </p:cNvPr>
              <p:cNvSpPr/>
              <p:nvPr/>
            </p:nvSpPr>
            <p:spPr>
              <a:xfrm>
                <a:off x="13314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4" name="Freeform: Shape 4283">
                <a:extLst>
                  <a:ext uri="{FF2B5EF4-FFF2-40B4-BE49-F238E27FC236}">
                    <a16:creationId xmlns:a16="http://schemas.microsoft.com/office/drawing/2014/main" id="{5587875F-754D-CC92-52FC-61817EC75BBC}"/>
                  </a:ext>
                </a:extLst>
              </p:cNvPr>
              <p:cNvSpPr/>
              <p:nvPr/>
            </p:nvSpPr>
            <p:spPr>
              <a:xfrm>
                <a:off x="144748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5" name="Freeform: Shape 4284">
                <a:extLst>
                  <a:ext uri="{FF2B5EF4-FFF2-40B4-BE49-F238E27FC236}">
                    <a16:creationId xmlns:a16="http://schemas.microsoft.com/office/drawing/2014/main" id="{0B34FFF1-9EC8-F89C-6CBD-E0B3D2E81491}"/>
                  </a:ext>
                </a:extLst>
              </p:cNvPr>
              <p:cNvSpPr/>
              <p:nvPr/>
            </p:nvSpPr>
            <p:spPr>
              <a:xfrm>
                <a:off x="15634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6" name="Freeform: Shape 4285">
                <a:extLst>
                  <a:ext uri="{FF2B5EF4-FFF2-40B4-BE49-F238E27FC236}">
                    <a16:creationId xmlns:a16="http://schemas.microsoft.com/office/drawing/2014/main" id="{567B239B-5C8D-95A0-8C85-D5DBB141B4B0}"/>
                  </a:ext>
                </a:extLst>
              </p:cNvPr>
              <p:cNvSpPr/>
              <p:nvPr/>
            </p:nvSpPr>
            <p:spPr>
              <a:xfrm>
                <a:off x="16795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7" name="Freeform: Shape 4286">
                <a:extLst>
                  <a:ext uri="{FF2B5EF4-FFF2-40B4-BE49-F238E27FC236}">
                    <a16:creationId xmlns:a16="http://schemas.microsoft.com/office/drawing/2014/main" id="{8B2AA7B4-BA28-1B46-4E03-C358D4539AC2}"/>
                  </a:ext>
                </a:extLst>
              </p:cNvPr>
              <p:cNvSpPr/>
              <p:nvPr/>
            </p:nvSpPr>
            <p:spPr>
              <a:xfrm>
                <a:off x="17955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8" name="Freeform: Shape 4287">
                <a:extLst>
                  <a:ext uri="{FF2B5EF4-FFF2-40B4-BE49-F238E27FC236}">
                    <a16:creationId xmlns:a16="http://schemas.microsoft.com/office/drawing/2014/main" id="{73EA0DF0-C622-5C6B-3325-D46266CC950E}"/>
                  </a:ext>
                </a:extLst>
              </p:cNvPr>
              <p:cNvSpPr/>
              <p:nvPr/>
            </p:nvSpPr>
            <p:spPr>
              <a:xfrm>
                <a:off x="191159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9" name="Freeform: Shape 4288">
                <a:extLst>
                  <a:ext uri="{FF2B5EF4-FFF2-40B4-BE49-F238E27FC236}">
                    <a16:creationId xmlns:a16="http://schemas.microsoft.com/office/drawing/2014/main" id="{F2D780F4-61DE-D778-E51D-6652FE741BB3}"/>
                  </a:ext>
                </a:extLst>
              </p:cNvPr>
              <p:cNvSpPr/>
              <p:nvPr/>
            </p:nvSpPr>
            <p:spPr>
              <a:xfrm>
                <a:off x="20276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0" name="Freeform: Shape 4289">
                <a:extLst>
                  <a:ext uri="{FF2B5EF4-FFF2-40B4-BE49-F238E27FC236}">
                    <a16:creationId xmlns:a16="http://schemas.microsoft.com/office/drawing/2014/main" id="{E36FC746-D5EE-EA90-93C9-EA6838CC7DE7}"/>
                  </a:ext>
                </a:extLst>
              </p:cNvPr>
              <p:cNvSpPr/>
              <p:nvPr/>
            </p:nvSpPr>
            <p:spPr>
              <a:xfrm>
                <a:off x="21436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1" name="Freeform: Shape 4290">
                <a:extLst>
                  <a:ext uri="{FF2B5EF4-FFF2-40B4-BE49-F238E27FC236}">
                    <a16:creationId xmlns:a16="http://schemas.microsoft.com/office/drawing/2014/main" id="{DC85F21F-C5C6-786F-9A96-1FD30C8B6196}"/>
                  </a:ext>
                </a:extLst>
              </p:cNvPr>
              <p:cNvSpPr/>
              <p:nvPr/>
            </p:nvSpPr>
            <p:spPr>
              <a:xfrm>
                <a:off x="225968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2" name="Freeform: Shape 4291">
                <a:extLst>
                  <a:ext uri="{FF2B5EF4-FFF2-40B4-BE49-F238E27FC236}">
                    <a16:creationId xmlns:a16="http://schemas.microsoft.com/office/drawing/2014/main" id="{A04BE2F4-50F6-0911-874A-E5DFED801A3D}"/>
                  </a:ext>
                </a:extLst>
              </p:cNvPr>
              <p:cNvSpPr/>
              <p:nvPr/>
            </p:nvSpPr>
            <p:spPr>
              <a:xfrm>
                <a:off x="237571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3" name="Freeform: Shape 4292">
                <a:extLst>
                  <a:ext uri="{FF2B5EF4-FFF2-40B4-BE49-F238E27FC236}">
                    <a16:creationId xmlns:a16="http://schemas.microsoft.com/office/drawing/2014/main" id="{CA3BD73D-F7AF-5151-3177-372303C13681}"/>
                  </a:ext>
                </a:extLst>
              </p:cNvPr>
              <p:cNvSpPr/>
              <p:nvPr/>
            </p:nvSpPr>
            <p:spPr>
              <a:xfrm>
                <a:off x="24917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4" name="Freeform: Shape 4293">
                <a:extLst>
                  <a:ext uri="{FF2B5EF4-FFF2-40B4-BE49-F238E27FC236}">
                    <a16:creationId xmlns:a16="http://schemas.microsoft.com/office/drawing/2014/main" id="{C3066BE3-1E04-609D-DB81-5249BA8D6935}"/>
                  </a:ext>
                </a:extLst>
              </p:cNvPr>
              <p:cNvSpPr/>
              <p:nvPr/>
            </p:nvSpPr>
            <p:spPr>
              <a:xfrm>
                <a:off x="26077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5" name="Freeform: Shape 4294">
                <a:extLst>
                  <a:ext uri="{FF2B5EF4-FFF2-40B4-BE49-F238E27FC236}">
                    <a16:creationId xmlns:a16="http://schemas.microsoft.com/office/drawing/2014/main" id="{563FE199-A84F-AC2D-139D-1D76654F23AC}"/>
                  </a:ext>
                </a:extLst>
              </p:cNvPr>
              <p:cNvSpPr/>
              <p:nvPr/>
            </p:nvSpPr>
            <p:spPr>
              <a:xfrm>
                <a:off x="272379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6" name="Freeform: Shape 4295">
                <a:extLst>
                  <a:ext uri="{FF2B5EF4-FFF2-40B4-BE49-F238E27FC236}">
                    <a16:creationId xmlns:a16="http://schemas.microsoft.com/office/drawing/2014/main" id="{EF8AB75C-FAC4-AE29-CFBA-3E660A76420E}"/>
                  </a:ext>
                </a:extLst>
              </p:cNvPr>
              <p:cNvSpPr/>
              <p:nvPr/>
            </p:nvSpPr>
            <p:spPr>
              <a:xfrm>
                <a:off x="28398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7" name="Freeform: Shape 4296">
                <a:extLst>
                  <a:ext uri="{FF2B5EF4-FFF2-40B4-BE49-F238E27FC236}">
                    <a16:creationId xmlns:a16="http://schemas.microsoft.com/office/drawing/2014/main" id="{5F0DAC4D-9D67-1F62-E747-BF43426D827C}"/>
                  </a:ext>
                </a:extLst>
              </p:cNvPr>
              <p:cNvSpPr/>
              <p:nvPr/>
            </p:nvSpPr>
            <p:spPr>
              <a:xfrm>
                <a:off x="29558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8" name="Freeform: Shape 4297">
                <a:extLst>
                  <a:ext uri="{FF2B5EF4-FFF2-40B4-BE49-F238E27FC236}">
                    <a16:creationId xmlns:a16="http://schemas.microsoft.com/office/drawing/2014/main" id="{85EDBAEB-8F7B-4F89-BD19-4B0B51A8A399}"/>
                  </a:ext>
                </a:extLst>
              </p:cNvPr>
              <p:cNvSpPr/>
              <p:nvPr/>
            </p:nvSpPr>
            <p:spPr>
              <a:xfrm>
                <a:off x="307189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9" name="Freeform: Shape 4298">
                <a:extLst>
                  <a:ext uri="{FF2B5EF4-FFF2-40B4-BE49-F238E27FC236}">
                    <a16:creationId xmlns:a16="http://schemas.microsoft.com/office/drawing/2014/main" id="{E43071D3-E847-8F1D-22CE-45CC33E7706A}"/>
                  </a:ext>
                </a:extLst>
              </p:cNvPr>
              <p:cNvSpPr/>
              <p:nvPr/>
            </p:nvSpPr>
            <p:spPr>
              <a:xfrm>
                <a:off x="318791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0" name="Freeform: Shape 4299">
                <a:extLst>
                  <a:ext uri="{FF2B5EF4-FFF2-40B4-BE49-F238E27FC236}">
                    <a16:creationId xmlns:a16="http://schemas.microsoft.com/office/drawing/2014/main" id="{38EF131F-4054-3929-0C23-760BB9ECF9EF}"/>
                  </a:ext>
                </a:extLst>
              </p:cNvPr>
              <p:cNvSpPr/>
              <p:nvPr/>
            </p:nvSpPr>
            <p:spPr>
              <a:xfrm>
                <a:off x="33039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1" name="Freeform: Shape 4300">
                <a:extLst>
                  <a:ext uri="{FF2B5EF4-FFF2-40B4-BE49-F238E27FC236}">
                    <a16:creationId xmlns:a16="http://schemas.microsoft.com/office/drawing/2014/main" id="{0641D774-03DB-FB16-30B0-848F634CBCC9}"/>
                  </a:ext>
                </a:extLst>
              </p:cNvPr>
              <p:cNvSpPr/>
              <p:nvPr/>
            </p:nvSpPr>
            <p:spPr>
              <a:xfrm>
                <a:off x="341997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2" name="Freeform: Shape 4301">
                <a:extLst>
                  <a:ext uri="{FF2B5EF4-FFF2-40B4-BE49-F238E27FC236}">
                    <a16:creationId xmlns:a16="http://schemas.microsoft.com/office/drawing/2014/main" id="{A2494FB0-98DB-6919-767F-9CE9A8648AE8}"/>
                  </a:ext>
                </a:extLst>
              </p:cNvPr>
              <p:cNvSpPr/>
              <p:nvPr/>
            </p:nvSpPr>
            <p:spPr>
              <a:xfrm>
                <a:off x="35360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3" name="Freeform: Shape 4302">
                <a:extLst>
                  <a:ext uri="{FF2B5EF4-FFF2-40B4-BE49-F238E27FC236}">
                    <a16:creationId xmlns:a16="http://schemas.microsoft.com/office/drawing/2014/main" id="{567F9211-F96C-FCC5-EB4E-71D10A89A70D}"/>
                  </a:ext>
                </a:extLst>
              </p:cNvPr>
              <p:cNvSpPr/>
              <p:nvPr/>
            </p:nvSpPr>
            <p:spPr>
              <a:xfrm>
                <a:off x="36520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4" name="Freeform: Shape 4303">
                <a:extLst>
                  <a:ext uri="{FF2B5EF4-FFF2-40B4-BE49-F238E27FC236}">
                    <a16:creationId xmlns:a16="http://schemas.microsoft.com/office/drawing/2014/main" id="{E731310A-0FFB-3002-CF22-C8E35DE68E1A}"/>
                  </a:ext>
                </a:extLst>
              </p:cNvPr>
              <p:cNvSpPr/>
              <p:nvPr/>
            </p:nvSpPr>
            <p:spPr>
              <a:xfrm>
                <a:off x="37680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5" name="Freeform: Shape 4304">
                <a:extLst>
                  <a:ext uri="{FF2B5EF4-FFF2-40B4-BE49-F238E27FC236}">
                    <a16:creationId xmlns:a16="http://schemas.microsoft.com/office/drawing/2014/main" id="{60BFB89A-A646-3C9B-82C2-3E105F7A7C7D}"/>
                  </a:ext>
                </a:extLst>
              </p:cNvPr>
              <p:cNvSpPr/>
              <p:nvPr/>
            </p:nvSpPr>
            <p:spPr>
              <a:xfrm>
                <a:off x="38840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6" name="Freeform: Shape 4305">
                <a:extLst>
                  <a:ext uri="{FF2B5EF4-FFF2-40B4-BE49-F238E27FC236}">
                    <a16:creationId xmlns:a16="http://schemas.microsoft.com/office/drawing/2014/main" id="{68DBF019-62FE-C1E6-D694-EEBF0E862927}"/>
                  </a:ext>
                </a:extLst>
              </p:cNvPr>
              <p:cNvSpPr/>
              <p:nvPr/>
            </p:nvSpPr>
            <p:spPr>
              <a:xfrm>
                <a:off x="400012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7" name="Freeform: Shape 4306">
                <a:extLst>
                  <a:ext uri="{FF2B5EF4-FFF2-40B4-BE49-F238E27FC236}">
                    <a16:creationId xmlns:a16="http://schemas.microsoft.com/office/drawing/2014/main" id="{77A6B724-1F20-6A9F-FF30-A83DD7CDABEC}"/>
                  </a:ext>
                </a:extLst>
              </p:cNvPr>
              <p:cNvSpPr/>
              <p:nvPr/>
            </p:nvSpPr>
            <p:spPr>
              <a:xfrm>
                <a:off x="41161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8" name="Freeform: Shape 4307">
                <a:extLst>
                  <a:ext uri="{FF2B5EF4-FFF2-40B4-BE49-F238E27FC236}">
                    <a16:creationId xmlns:a16="http://schemas.microsoft.com/office/drawing/2014/main" id="{8C89D680-1EEC-BD47-8E67-A74A36903605}"/>
                  </a:ext>
                </a:extLst>
              </p:cNvPr>
              <p:cNvSpPr/>
              <p:nvPr/>
            </p:nvSpPr>
            <p:spPr>
              <a:xfrm>
                <a:off x="42321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9" name="Freeform: Shape 4308">
                <a:extLst>
                  <a:ext uri="{FF2B5EF4-FFF2-40B4-BE49-F238E27FC236}">
                    <a16:creationId xmlns:a16="http://schemas.microsoft.com/office/drawing/2014/main" id="{0FCA8180-825F-6CA2-2A0B-D50A02EB9DFE}"/>
                  </a:ext>
                </a:extLst>
              </p:cNvPr>
              <p:cNvSpPr/>
              <p:nvPr/>
            </p:nvSpPr>
            <p:spPr>
              <a:xfrm>
                <a:off x="43482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0" name="Freeform: Shape 4309">
                <a:extLst>
                  <a:ext uri="{FF2B5EF4-FFF2-40B4-BE49-F238E27FC236}">
                    <a16:creationId xmlns:a16="http://schemas.microsoft.com/office/drawing/2014/main" id="{FB0DDD39-8CF3-59FF-5EAC-56F0B88920B4}"/>
                  </a:ext>
                </a:extLst>
              </p:cNvPr>
              <p:cNvSpPr/>
              <p:nvPr/>
            </p:nvSpPr>
            <p:spPr>
              <a:xfrm>
                <a:off x="446424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1" name="Freeform: Shape 4310">
                <a:extLst>
                  <a:ext uri="{FF2B5EF4-FFF2-40B4-BE49-F238E27FC236}">
                    <a16:creationId xmlns:a16="http://schemas.microsoft.com/office/drawing/2014/main" id="{2E59C9B3-B044-1051-8A4C-7C968C398002}"/>
                  </a:ext>
                </a:extLst>
              </p:cNvPr>
              <p:cNvSpPr/>
              <p:nvPr/>
            </p:nvSpPr>
            <p:spPr>
              <a:xfrm>
                <a:off x="458027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2" name="Freeform: Shape 4311">
                <a:extLst>
                  <a:ext uri="{FF2B5EF4-FFF2-40B4-BE49-F238E27FC236}">
                    <a16:creationId xmlns:a16="http://schemas.microsoft.com/office/drawing/2014/main" id="{71F4F995-03CE-E3B6-F2C2-1BFC9A0DED8E}"/>
                  </a:ext>
                </a:extLst>
              </p:cNvPr>
              <p:cNvSpPr/>
              <p:nvPr/>
            </p:nvSpPr>
            <p:spPr>
              <a:xfrm>
                <a:off x="5511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3" name="Freeform: Shape 4312">
                <a:extLst>
                  <a:ext uri="{FF2B5EF4-FFF2-40B4-BE49-F238E27FC236}">
                    <a16:creationId xmlns:a16="http://schemas.microsoft.com/office/drawing/2014/main" id="{C5F516A0-962E-196A-73D6-F5CD6F609206}"/>
                  </a:ext>
                </a:extLst>
              </p:cNvPr>
              <p:cNvSpPr/>
              <p:nvPr/>
            </p:nvSpPr>
            <p:spPr>
              <a:xfrm>
                <a:off x="17115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4" name="Freeform: Shape 4313">
                <a:extLst>
                  <a:ext uri="{FF2B5EF4-FFF2-40B4-BE49-F238E27FC236}">
                    <a16:creationId xmlns:a16="http://schemas.microsoft.com/office/drawing/2014/main" id="{512D56B5-A3A9-CC14-C78B-C633894B612E}"/>
                  </a:ext>
                </a:extLst>
              </p:cNvPr>
              <p:cNvSpPr/>
              <p:nvPr/>
            </p:nvSpPr>
            <p:spPr>
              <a:xfrm>
                <a:off x="2871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5" name="Freeform: Shape 4314">
                <a:extLst>
                  <a:ext uri="{FF2B5EF4-FFF2-40B4-BE49-F238E27FC236}">
                    <a16:creationId xmlns:a16="http://schemas.microsoft.com/office/drawing/2014/main" id="{584787E9-B905-5F31-784D-F86ACCB664B4}"/>
                  </a:ext>
                </a:extLst>
              </p:cNvPr>
              <p:cNvSpPr/>
              <p:nvPr/>
            </p:nvSpPr>
            <p:spPr>
              <a:xfrm>
                <a:off x="40320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6" name="Freeform: Shape 4315">
                <a:extLst>
                  <a:ext uri="{FF2B5EF4-FFF2-40B4-BE49-F238E27FC236}">
                    <a16:creationId xmlns:a16="http://schemas.microsoft.com/office/drawing/2014/main" id="{3325C70E-8A6C-EEBB-48CB-5589225F5F17}"/>
                  </a:ext>
                </a:extLst>
              </p:cNvPr>
              <p:cNvSpPr/>
              <p:nvPr/>
            </p:nvSpPr>
            <p:spPr>
              <a:xfrm>
                <a:off x="51923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7" name="Freeform: Shape 4316">
                <a:extLst>
                  <a:ext uri="{FF2B5EF4-FFF2-40B4-BE49-F238E27FC236}">
                    <a16:creationId xmlns:a16="http://schemas.microsoft.com/office/drawing/2014/main" id="{3FB98528-921B-F1C9-0A7D-3D3C17DDA4D0}"/>
                  </a:ext>
                </a:extLst>
              </p:cNvPr>
              <p:cNvSpPr/>
              <p:nvPr/>
            </p:nvSpPr>
            <p:spPr>
              <a:xfrm>
                <a:off x="63526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8" name="Freeform: Shape 4317">
                <a:extLst>
                  <a:ext uri="{FF2B5EF4-FFF2-40B4-BE49-F238E27FC236}">
                    <a16:creationId xmlns:a16="http://schemas.microsoft.com/office/drawing/2014/main" id="{120F59E7-FE93-A514-80B0-6584314CF72F}"/>
                  </a:ext>
                </a:extLst>
              </p:cNvPr>
              <p:cNvSpPr/>
              <p:nvPr/>
            </p:nvSpPr>
            <p:spPr>
              <a:xfrm>
                <a:off x="7512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9" name="Freeform: Shape 4318">
                <a:extLst>
                  <a:ext uri="{FF2B5EF4-FFF2-40B4-BE49-F238E27FC236}">
                    <a16:creationId xmlns:a16="http://schemas.microsoft.com/office/drawing/2014/main" id="{7BA58943-12DE-CB9B-30F7-0DD0F6E86F5B}"/>
                  </a:ext>
                </a:extLst>
              </p:cNvPr>
              <p:cNvSpPr/>
              <p:nvPr/>
            </p:nvSpPr>
            <p:spPr>
              <a:xfrm>
                <a:off x="8673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0" name="Freeform: Shape 4319">
                <a:extLst>
                  <a:ext uri="{FF2B5EF4-FFF2-40B4-BE49-F238E27FC236}">
                    <a16:creationId xmlns:a16="http://schemas.microsoft.com/office/drawing/2014/main" id="{F6ECF836-F476-31E2-87F8-4C61ED7233CD}"/>
                  </a:ext>
                </a:extLst>
              </p:cNvPr>
              <p:cNvSpPr/>
              <p:nvPr/>
            </p:nvSpPr>
            <p:spPr>
              <a:xfrm>
                <a:off x="98334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1" name="Freeform: Shape 4320">
                <a:extLst>
                  <a:ext uri="{FF2B5EF4-FFF2-40B4-BE49-F238E27FC236}">
                    <a16:creationId xmlns:a16="http://schemas.microsoft.com/office/drawing/2014/main" id="{112ACF88-254F-C2CD-7B24-195B2A4D3D30}"/>
                  </a:ext>
                </a:extLst>
              </p:cNvPr>
              <p:cNvSpPr/>
              <p:nvPr/>
            </p:nvSpPr>
            <p:spPr>
              <a:xfrm>
                <a:off x="10993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2" name="Freeform: Shape 4321">
                <a:extLst>
                  <a:ext uri="{FF2B5EF4-FFF2-40B4-BE49-F238E27FC236}">
                    <a16:creationId xmlns:a16="http://schemas.microsoft.com/office/drawing/2014/main" id="{0B304226-CBDC-5E6C-5661-E2BB22474B3C}"/>
                  </a:ext>
                </a:extLst>
              </p:cNvPr>
              <p:cNvSpPr/>
              <p:nvPr/>
            </p:nvSpPr>
            <p:spPr>
              <a:xfrm>
                <a:off x="121541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3" name="Freeform: Shape 4322">
                <a:extLst>
                  <a:ext uri="{FF2B5EF4-FFF2-40B4-BE49-F238E27FC236}">
                    <a16:creationId xmlns:a16="http://schemas.microsoft.com/office/drawing/2014/main" id="{D8F20764-6E94-C203-1192-91ABAF315822}"/>
                  </a:ext>
                </a:extLst>
              </p:cNvPr>
              <p:cNvSpPr/>
              <p:nvPr/>
            </p:nvSpPr>
            <p:spPr>
              <a:xfrm>
                <a:off x="13314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4" name="Freeform: Shape 4323">
                <a:extLst>
                  <a:ext uri="{FF2B5EF4-FFF2-40B4-BE49-F238E27FC236}">
                    <a16:creationId xmlns:a16="http://schemas.microsoft.com/office/drawing/2014/main" id="{0473B2AE-34E3-B042-B9EC-0205AFFB2AD5}"/>
                  </a:ext>
                </a:extLst>
              </p:cNvPr>
              <p:cNvSpPr/>
              <p:nvPr/>
            </p:nvSpPr>
            <p:spPr>
              <a:xfrm>
                <a:off x="144748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5" name="Freeform: Shape 4324">
                <a:extLst>
                  <a:ext uri="{FF2B5EF4-FFF2-40B4-BE49-F238E27FC236}">
                    <a16:creationId xmlns:a16="http://schemas.microsoft.com/office/drawing/2014/main" id="{8348DD5A-2437-9CA1-5642-EA7DCE7312D8}"/>
                  </a:ext>
                </a:extLst>
              </p:cNvPr>
              <p:cNvSpPr/>
              <p:nvPr/>
            </p:nvSpPr>
            <p:spPr>
              <a:xfrm>
                <a:off x="15634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6" name="Freeform: Shape 4325">
                <a:extLst>
                  <a:ext uri="{FF2B5EF4-FFF2-40B4-BE49-F238E27FC236}">
                    <a16:creationId xmlns:a16="http://schemas.microsoft.com/office/drawing/2014/main" id="{EF51F9F2-20B4-F8DB-02DC-4B40035EFE21}"/>
                  </a:ext>
                </a:extLst>
              </p:cNvPr>
              <p:cNvSpPr/>
              <p:nvPr/>
            </p:nvSpPr>
            <p:spPr>
              <a:xfrm>
                <a:off x="16795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7" name="Freeform: Shape 4326">
                <a:extLst>
                  <a:ext uri="{FF2B5EF4-FFF2-40B4-BE49-F238E27FC236}">
                    <a16:creationId xmlns:a16="http://schemas.microsoft.com/office/drawing/2014/main" id="{2D7D569A-F6DC-6F08-B5B9-3772D26A9214}"/>
                  </a:ext>
                </a:extLst>
              </p:cNvPr>
              <p:cNvSpPr/>
              <p:nvPr/>
            </p:nvSpPr>
            <p:spPr>
              <a:xfrm>
                <a:off x="17955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8" name="Freeform: Shape 4327">
                <a:extLst>
                  <a:ext uri="{FF2B5EF4-FFF2-40B4-BE49-F238E27FC236}">
                    <a16:creationId xmlns:a16="http://schemas.microsoft.com/office/drawing/2014/main" id="{42A3DB4F-BF3C-ACCA-456E-CE069137F2B6}"/>
                  </a:ext>
                </a:extLst>
              </p:cNvPr>
              <p:cNvSpPr/>
              <p:nvPr/>
            </p:nvSpPr>
            <p:spPr>
              <a:xfrm>
                <a:off x="191159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9" name="Freeform: Shape 4328">
                <a:extLst>
                  <a:ext uri="{FF2B5EF4-FFF2-40B4-BE49-F238E27FC236}">
                    <a16:creationId xmlns:a16="http://schemas.microsoft.com/office/drawing/2014/main" id="{707AE4F6-BE01-F796-B9B2-9EBD3EEC4CA1}"/>
                  </a:ext>
                </a:extLst>
              </p:cNvPr>
              <p:cNvSpPr/>
              <p:nvPr/>
            </p:nvSpPr>
            <p:spPr>
              <a:xfrm>
                <a:off x="20276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0" name="Freeform: Shape 4329">
                <a:extLst>
                  <a:ext uri="{FF2B5EF4-FFF2-40B4-BE49-F238E27FC236}">
                    <a16:creationId xmlns:a16="http://schemas.microsoft.com/office/drawing/2014/main" id="{E290A28E-E04C-8A92-752A-73C15FFD1D2E}"/>
                  </a:ext>
                </a:extLst>
              </p:cNvPr>
              <p:cNvSpPr/>
              <p:nvPr/>
            </p:nvSpPr>
            <p:spPr>
              <a:xfrm>
                <a:off x="21436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1" name="Freeform: Shape 4330">
                <a:extLst>
                  <a:ext uri="{FF2B5EF4-FFF2-40B4-BE49-F238E27FC236}">
                    <a16:creationId xmlns:a16="http://schemas.microsoft.com/office/drawing/2014/main" id="{B9BB3672-6193-92D3-4B47-95CDA567BAE7}"/>
                  </a:ext>
                </a:extLst>
              </p:cNvPr>
              <p:cNvSpPr/>
              <p:nvPr/>
            </p:nvSpPr>
            <p:spPr>
              <a:xfrm>
                <a:off x="225968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2" name="Freeform: Shape 4331">
                <a:extLst>
                  <a:ext uri="{FF2B5EF4-FFF2-40B4-BE49-F238E27FC236}">
                    <a16:creationId xmlns:a16="http://schemas.microsoft.com/office/drawing/2014/main" id="{C09D2BEE-493A-82E6-8A49-E48B79248FFA}"/>
                  </a:ext>
                </a:extLst>
              </p:cNvPr>
              <p:cNvSpPr/>
              <p:nvPr/>
            </p:nvSpPr>
            <p:spPr>
              <a:xfrm>
                <a:off x="237571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3" name="Freeform: Shape 4332">
                <a:extLst>
                  <a:ext uri="{FF2B5EF4-FFF2-40B4-BE49-F238E27FC236}">
                    <a16:creationId xmlns:a16="http://schemas.microsoft.com/office/drawing/2014/main" id="{906FC6C9-D937-D31D-3CD2-FA977B0D60A7}"/>
                  </a:ext>
                </a:extLst>
              </p:cNvPr>
              <p:cNvSpPr/>
              <p:nvPr/>
            </p:nvSpPr>
            <p:spPr>
              <a:xfrm>
                <a:off x="24917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4" name="Freeform: Shape 4333">
                <a:extLst>
                  <a:ext uri="{FF2B5EF4-FFF2-40B4-BE49-F238E27FC236}">
                    <a16:creationId xmlns:a16="http://schemas.microsoft.com/office/drawing/2014/main" id="{5FA3390F-3EC7-416A-4D07-48736CEA2CA5}"/>
                  </a:ext>
                </a:extLst>
              </p:cNvPr>
              <p:cNvSpPr/>
              <p:nvPr/>
            </p:nvSpPr>
            <p:spPr>
              <a:xfrm>
                <a:off x="26077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5" name="Freeform: Shape 4334">
                <a:extLst>
                  <a:ext uri="{FF2B5EF4-FFF2-40B4-BE49-F238E27FC236}">
                    <a16:creationId xmlns:a16="http://schemas.microsoft.com/office/drawing/2014/main" id="{99556156-D169-BE28-2372-DFEEB3DC7A36}"/>
                  </a:ext>
                </a:extLst>
              </p:cNvPr>
              <p:cNvSpPr/>
              <p:nvPr/>
            </p:nvSpPr>
            <p:spPr>
              <a:xfrm>
                <a:off x="272379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6" name="Freeform: Shape 4335">
                <a:extLst>
                  <a:ext uri="{FF2B5EF4-FFF2-40B4-BE49-F238E27FC236}">
                    <a16:creationId xmlns:a16="http://schemas.microsoft.com/office/drawing/2014/main" id="{67979E24-F588-2918-EAC9-A3A545993310}"/>
                  </a:ext>
                </a:extLst>
              </p:cNvPr>
              <p:cNvSpPr/>
              <p:nvPr/>
            </p:nvSpPr>
            <p:spPr>
              <a:xfrm>
                <a:off x="28398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7" name="Freeform: Shape 4336">
                <a:extLst>
                  <a:ext uri="{FF2B5EF4-FFF2-40B4-BE49-F238E27FC236}">
                    <a16:creationId xmlns:a16="http://schemas.microsoft.com/office/drawing/2014/main" id="{DD99CF13-2E27-3C50-6E22-0FF4F96AD359}"/>
                  </a:ext>
                </a:extLst>
              </p:cNvPr>
              <p:cNvSpPr/>
              <p:nvPr/>
            </p:nvSpPr>
            <p:spPr>
              <a:xfrm>
                <a:off x="29558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8" name="Freeform: Shape 4337">
                <a:extLst>
                  <a:ext uri="{FF2B5EF4-FFF2-40B4-BE49-F238E27FC236}">
                    <a16:creationId xmlns:a16="http://schemas.microsoft.com/office/drawing/2014/main" id="{18E82235-4B94-6077-15B3-8BAD5CBF0AF4}"/>
                  </a:ext>
                </a:extLst>
              </p:cNvPr>
              <p:cNvSpPr/>
              <p:nvPr/>
            </p:nvSpPr>
            <p:spPr>
              <a:xfrm>
                <a:off x="307189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9" name="Freeform: Shape 4338">
                <a:extLst>
                  <a:ext uri="{FF2B5EF4-FFF2-40B4-BE49-F238E27FC236}">
                    <a16:creationId xmlns:a16="http://schemas.microsoft.com/office/drawing/2014/main" id="{26FCF6B3-2D9F-4D5C-B4FA-75CA42B0F6C0}"/>
                  </a:ext>
                </a:extLst>
              </p:cNvPr>
              <p:cNvSpPr/>
              <p:nvPr/>
            </p:nvSpPr>
            <p:spPr>
              <a:xfrm>
                <a:off x="318791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0" name="Freeform: Shape 4339">
                <a:extLst>
                  <a:ext uri="{FF2B5EF4-FFF2-40B4-BE49-F238E27FC236}">
                    <a16:creationId xmlns:a16="http://schemas.microsoft.com/office/drawing/2014/main" id="{CC2EEE56-3DAF-794A-838A-E73B9B1E7187}"/>
                  </a:ext>
                </a:extLst>
              </p:cNvPr>
              <p:cNvSpPr/>
              <p:nvPr/>
            </p:nvSpPr>
            <p:spPr>
              <a:xfrm>
                <a:off x="33039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1" name="Freeform: Shape 4340">
                <a:extLst>
                  <a:ext uri="{FF2B5EF4-FFF2-40B4-BE49-F238E27FC236}">
                    <a16:creationId xmlns:a16="http://schemas.microsoft.com/office/drawing/2014/main" id="{DD3A0887-959F-AC7D-6A86-2FC79AB61487}"/>
                  </a:ext>
                </a:extLst>
              </p:cNvPr>
              <p:cNvSpPr/>
              <p:nvPr/>
            </p:nvSpPr>
            <p:spPr>
              <a:xfrm>
                <a:off x="341997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2" name="Freeform: Shape 4341">
                <a:extLst>
                  <a:ext uri="{FF2B5EF4-FFF2-40B4-BE49-F238E27FC236}">
                    <a16:creationId xmlns:a16="http://schemas.microsoft.com/office/drawing/2014/main" id="{19E06206-369E-B4A1-7362-93FE1209BA68}"/>
                  </a:ext>
                </a:extLst>
              </p:cNvPr>
              <p:cNvSpPr/>
              <p:nvPr/>
            </p:nvSpPr>
            <p:spPr>
              <a:xfrm>
                <a:off x="35360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3" name="Freeform: Shape 4342">
                <a:extLst>
                  <a:ext uri="{FF2B5EF4-FFF2-40B4-BE49-F238E27FC236}">
                    <a16:creationId xmlns:a16="http://schemas.microsoft.com/office/drawing/2014/main" id="{1FA80CD9-B289-70C2-B37F-EAB95F9F5521}"/>
                  </a:ext>
                </a:extLst>
              </p:cNvPr>
              <p:cNvSpPr/>
              <p:nvPr/>
            </p:nvSpPr>
            <p:spPr>
              <a:xfrm>
                <a:off x="36520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4" name="Freeform: Shape 4343">
                <a:extLst>
                  <a:ext uri="{FF2B5EF4-FFF2-40B4-BE49-F238E27FC236}">
                    <a16:creationId xmlns:a16="http://schemas.microsoft.com/office/drawing/2014/main" id="{84C76860-65B2-398C-DB44-B3B65F11A451}"/>
                  </a:ext>
                </a:extLst>
              </p:cNvPr>
              <p:cNvSpPr/>
              <p:nvPr/>
            </p:nvSpPr>
            <p:spPr>
              <a:xfrm>
                <a:off x="37680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5" name="Freeform: Shape 4344">
                <a:extLst>
                  <a:ext uri="{FF2B5EF4-FFF2-40B4-BE49-F238E27FC236}">
                    <a16:creationId xmlns:a16="http://schemas.microsoft.com/office/drawing/2014/main" id="{67E29C0D-3937-AFFD-BE6D-90050950E786}"/>
                  </a:ext>
                </a:extLst>
              </p:cNvPr>
              <p:cNvSpPr/>
              <p:nvPr/>
            </p:nvSpPr>
            <p:spPr>
              <a:xfrm>
                <a:off x="38840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6" name="Freeform: Shape 4345">
                <a:extLst>
                  <a:ext uri="{FF2B5EF4-FFF2-40B4-BE49-F238E27FC236}">
                    <a16:creationId xmlns:a16="http://schemas.microsoft.com/office/drawing/2014/main" id="{7F243183-48E5-2AF8-17CE-170B03BF3894}"/>
                  </a:ext>
                </a:extLst>
              </p:cNvPr>
              <p:cNvSpPr/>
              <p:nvPr/>
            </p:nvSpPr>
            <p:spPr>
              <a:xfrm>
                <a:off x="400012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7" name="Freeform: Shape 4346">
                <a:extLst>
                  <a:ext uri="{FF2B5EF4-FFF2-40B4-BE49-F238E27FC236}">
                    <a16:creationId xmlns:a16="http://schemas.microsoft.com/office/drawing/2014/main" id="{2505F710-CBBD-A679-F346-10E2F6D1937D}"/>
                  </a:ext>
                </a:extLst>
              </p:cNvPr>
              <p:cNvSpPr/>
              <p:nvPr/>
            </p:nvSpPr>
            <p:spPr>
              <a:xfrm>
                <a:off x="41161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8" name="Freeform: Shape 4347">
                <a:extLst>
                  <a:ext uri="{FF2B5EF4-FFF2-40B4-BE49-F238E27FC236}">
                    <a16:creationId xmlns:a16="http://schemas.microsoft.com/office/drawing/2014/main" id="{E980C96F-41F0-AB59-126F-9839FFB191A8}"/>
                  </a:ext>
                </a:extLst>
              </p:cNvPr>
              <p:cNvSpPr/>
              <p:nvPr/>
            </p:nvSpPr>
            <p:spPr>
              <a:xfrm>
                <a:off x="42321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9" name="Freeform: Shape 4348">
                <a:extLst>
                  <a:ext uri="{FF2B5EF4-FFF2-40B4-BE49-F238E27FC236}">
                    <a16:creationId xmlns:a16="http://schemas.microsoft.com/office/drawing/2014/main" id="{97A8F742-E672-C558-BC7A-0B4505E4C01A}"/>
                  </a:ext>
                </a:extLst>
              </p:cNvPr>
              <p:cNvSpPr/>
              <p:nvPr/>
            </p:nvSpPr>
            <p:spPr>
              <a:xfrm>
                <a:off x="43482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0" name="Freeform: Shape 4349">
                <a:extLst>
                  <a:ext uri="{FF2B5EF4-FFF2-40B4-BE49-F238E27FC236}">
                    <a16:creationId xmlns:a16="http://schemas.microsoft.com/office/drawing/2014/main" id="{8767E387-2D2B-3561-6626-3226CA8A96BF}"/>
                  </a:ext>
                </a:extLst>
              </p:cNvPr>
              <p:cNvSpPr/>
              <p:nvPr/>
            </p:nvSpPr>
            <p:spPr>
              <a:xfrm>
                <a:off x="446424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1" name="Freeform: Shape 4350">
                <a:extLst>
                  <a:ext uri="{FF2B5EF4-FFF2-40B4-BE49-F238E27FC236}">
                    <a16:creationId xmlns:a16="http://schemas.microsoft.com/office/drawing/2014/main" id="{BA04B523-7C11-AF6F-E94F-FC5D8A5CE8E4}"/>
                  </a:ext>
                </a:extLst>
              </p:cNvPr>
              <p:cNvSpPr/>
              <p:nvPr/>
            </p:nvSpPr>
            <p:spPr>
              <a:xfrm>
                <a:off x="458027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2" name="Freeform: Shape 4351">
                <a:extLst>
                  <a:ext uri="{FF2B5EF4-FFF2-40B4-BE49-F238E27FC236}">
                    <a16:creationId xmlns:a16="http://schemas.microsoft.com/office/drawing/2014/main" id="{B897B98B-D2DA-7B25-6D0C-15A1D1A66C07}"/>
                  </a:ext>
                </a:extLst>
              </p:cNvPr>
              <p:cNvSpPr/>
              <p:nvPr/>
            </p:nvSpPr>
            <p:spPr>
              <a:xfrm>
                <a:off x="5511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3" name="Freeform: Shape 4352">
                <a:extLst>
                  <a:ext uri="{FF2B5EF4-FFF2-40B4-BE49-F238E27FC236}">
                    <a16:creationId xmlns:a16="http://schemas.microsoft.com/office/drawing/2014/main" id="{A014CE08-183C-4F17-C933-52E428883B68}"/>
                  </a:ext>
                </a:extLst>
              </p:cNvPr>
              <p:cNvSpPr/>
              <p:nvPr/>
            </p:nvSpPr>
            <p:spPr>
              <a:xfrm>
                <a:off x="17115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4" name="Freeform: Shape 4353">
                <a:extLst>
                  <a:ext uri="{FF2B5EF4-FFF2-40B4-BE49-F238E27FC236}">
                    <a16:creationId xmlns:a16="http://schemas.microsoft.com/office/drawing/2014/main" id="{AF03183A-D9A6-D293-1628-08D7A2ACD2F1}"/>
                  </a:ext>
                </a:extLst>
              </p:cNvPr>
              <p:cNvSpPr/>
              <p:nvPr/>
            </p:nvSpPr>
            <p:spPr>
              <a:xfrm>
                <a:off x="2871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5" name="Freeform: Shape 4354">
                <a:extLst>
                  <a:ext uri="{FF2B5EF4-FFF2-40B4-BE49-F238E27FC236}">
                    <a16:creationId xmlns:a16="http://schemas.microsoft.com/office/drawing/2014/main" id="{6EAB8390-2A4A-311C-A871-2CBF0BD04E19}"/>
                  </a:ext>
                </a:extLst>
              </p:cNvPr>
              <p:cNvSpPr/>
              <p:nvPr/>
            </p:nvSpPr>
            <p:spPr>
              <a:xfrm>
                <a:off x="40320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6" name="Freeform: Shape 4355">
                <a:extLst>
                  <a:ext uri="{FF2B5EF4-FFF2-40B4-BE49-F238E27FC236}">
                    <a16:creationId xmlns:a16="http://schemas.microsoft.com/office/drawing/2014/main" id="{A42278A0-E262-B8C0-33A7-6B080A5B29E9}"/>
                  </a:ext>
                </a:extLst>
              </p:cNvPr>
              <p:cNvSpPr/>
              <p:nvPr/>
            </p:nvSpPr>
            <p:spPr>
              <a:xfrm>
                <a:off x="51923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7" name="Freeform: Shape 4356">
                <a:extLst>
                  <a:ext uri="{FF2B5EF4-FFF2-40B4-BE49-F238E27FC236}">
                    <a16:creationId xmlns:a16="http://schemas.microsoft.com/office/drawing/2014/main" id="{4D228313-D09A-90AE-96C5-D6072F4706EC}"/>
                  </a:ext>
                </a:extLst>
              </p:cNvPr>
              <p:cNvSpPr/>
              <p:nvPr/>
            </p:nvSpPr>
            <p:spPr>
              <a:xfrm>
                <a:off x="63526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8" name="Freeform: Shape 4357">
                <a:extLst>
                  <a:ext uri="{FF2B5EF4-FFF2-40B4-BE49-F238E27FC236}">
                    <a16:creationId xmlns:a16="http://schemas.microsoft.com/office/drawing/2014/main" id="{D11EAABA-4D7B-8451-8452-61FAB3B4C037}"/>
                  </a:ext>
                </a:extLst>
              </p:cNvPr>
              <p:cNvSpPr/>
              <p:nvPr/>
            </p:nvSpPr>
            <p:spPr>
              <a:xfrm>
                <a:off x="7512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9" name="Freeform: Shape 4358">
                <a:extLst>
                  <a:ext uri="{FF2B5EF4-FFF2-40B4-BE49-F238E27FC236}">
                    <a16:creationId xmlns:a16="http://schemas.microsoft.com/office/drawing/2014/main" id="{43372A48-9AC9-2CA7-64BC-226A962182CB}"/>
                  </a:ext>
                </a:extLst>
              </p:cNvPr>
              <p:cNvSpPr/>
              <p:nvPr/>
            </p:nvSpPr>
            <p:spPr>
              <a:xfrm>
                <a:off x="8673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0" name="Freeform: Shape 4359">
                <a:extLst>
                  <a:ext uri="{FF2B5EF4-FFF2-40B4-BE49-F238E27FC236}">
                    <a16:creationId xmlns:a16="http://schemas.microsoft.com/office/drawing/2014/main" id="{695EA084-785D-95A0-DD9C-399EF04031FB}"/>
                  </a:ext>
                </a:extLst>
              </p:cNvPr>
              <p:cNvSpPr/>
              <p:nvPr/>
            </p:nvSpPr>
            <p:spPr>
              <a:xfrm>
                <a:off x="98334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1" name="Freeform: Shape 4360">
                <a:extLst>
                  <a:ext uri="{FF2B5EF4-FFF2-40B4-BE49-F238E27FC236}">
                    <a16:creationId xmlns:a16="http://schemas.microsoft.com/office/drawing/2014/main" id="{F8F97573-D730-361C-355D-AB8D8D6DF807}"/>
                  </a:ext>
                </a:extLst>
              </p:cNvPr>
              <p:cNvSpPr/>
              <p:nvPr/>
            </p:nvSpPr>
            <p:spPr>
              <a:xfrm>
                <a:off x="10993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2" name="Freeform: Shape 4361">
                <a:extLst>
                  <a:ext uri="{FF2B5EF4-FFF2-40B4-BE49-F238E27FC236}">
                    <a16:creationId xmlns:a16="http://schemas.microsoft.com/office/drawing/2014/main" id="{6E873CAF-69E2-C504-F228-DC48DB785689}"/>
                  </a:ext>
                </a:extLst>
              </p:cNvPr>
              <p:cNvSpPr/>
              <p:nvPr/>
            </p:nvSpPr>
            <p:spPr>
              <a:xfrm>
                <a:off x="121541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3" name="Freeform: Shape 4362">
                <a:extLst>
                  <a:ext uri="{FF2B5EF4-FFF2-40B4-BE49-F238E27FC236}">
                    <a16:creationId xmlns:a16="http://schemas.microsoft.com/office/drawing/2014/main" id="{3BD58CE7-3AEB-51B8-6F8A-7DF291E61DEF}"/>
                  </a:ext>
                </a:extLst>
              </p:cNvPr>
              <p:cNvSpPr/>
              <p:nvPr/>
            </p:nvSpPr>
            <p:spPr>
              <a:xfrm>
                <a:off x="13314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4" name="Freeform: Shape 4363">
                <a:extLst>
                  <a:ext uri="{FF2B5EF4-FFF2-40B4-BE49-F238E27FC236}">
                    <a16:creationId xmlns:a16="http://schemas.microsoft.com/office/drawing/2014/main" id="{863B8FC8-7E40-4C25-0142-F33619E357A4}"/>
                  </a:ext>
                </a:extLst>
              </p:cNvPr>
              <p:cNvSpPr/>
              <p:nvPr/>
            </p:nvSpPr>
            <p:spPr>
              <a:xfrm>
                <a:off x="144748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5" name="Freeform: Shape 4364">
                <a:extLst>
                  <a:ext uri="{FF2B5EF4-FFF2-40B4-BE49-F238E27FC236}">
                    <a16:creationId xmlns:a16="http://schemas.microsoft.com/office/drawing/2014/main" id="{78D10C1A-ADB1-C942-AAD8-AFB21D0557E6}"/>
                  </a:ext>
                </a:extLst>
              </p:cNvPr>
              <p:cNvSpPr/>
              <p:nvPr/>
            </p:nvSpPr>
            <p:spPr>
              <a:xfrm>
                <a:off x="15634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6" name="Freeform: Shape 4365">
                <a:extLst>
                  <a:ext uri="{FF2B5EF4-FFF2-40B4-BE49-F238E27FC236}">
                    <a16:creationId xmlns:a16="http://schemas.microsoft.com/office/drawing/2014/main" id="{018847F2-983F-C115-F60E-A207E4A52DDB}"/>
                  </a:ext>
                </a:extLst>
              </p:cNvPr>
              <p:cNvSpPr/>
              <p:nvPr/>
            </p:nvSpPr>
            <p:spPr>
              <a:xfrm>
                <a:off x="16795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7" name="Freeform: Shape 4366">
                <a:extLst>
                  <a:ext uri="{FF2B5EF4-FFF2-40B4-BE49-F238E27FC236}">
                    <a16:creationId xmlns:a16="http://schemas.microsoft.com/office/drawing/2014/main" id="{0632E21B-11DC-2A99-40A9-DCC15984F57B}"/>
                  </a:ext>
                </a:extLst>
              </p:cNvPr>
              <p:cNvSpPr/>
              <p:nvPr/>
            </p:nvSpPr>
            <p:spPr>
              <a:xfrm>
                <a:off x="17955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8" name="Freeform: Shape 4367">
                <a:extLst>
                  <a:ext uri="{FF2B5EF4-FFF2-40B4-BE49-F238E27FC236}">
                    <a16:creationId xmlns:a16="http://schemas.microsoft.com/office/drawing/2014/main" id="{85D89253-8E0C-BE9D-F57F-653624BC5F69}"/>
                  </a:ext>
                </a:extLst>
              </p:cNvPr>
              <p:cNvSpPr/>
              <p:nvPr/>
            </p:nvSpPr>
            <p:spPr>
              <a:xfrm>
                <a:off x="191159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9" name="Freeform: Shape 4368">
                <a:extLst>
                  <a:ext uri="{FF2B5EF4-FFF2-40B4-BE49-F238E27FC236}">
                    <a16:creationId xmlns:a16="http://schemas.microsoft.com/office/drawing/2014/main" id="{0B26A41C-AAC4-A06F-9BE9-C9C30AE4E0CE}"/>
                  </a:ext>
                </a:extLst>
              </p:cNvPr>
              <p:cNvSpPr/>
              <p:nvPr/>
            </p:nvSpPr>
            <p:spPr>
              <a:xfrm>
                <a:off x="20276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0" name="Freeform: Shape 4369">
                <a:extLst>
                  <a:ext uri="{FF2B5EF4-FFF2-40B4-BE49-F238E27FC236}">
                    <a16:creationId xmlns:a16="http://schemas.microsoft.com/office/drawing/2014/main" id="{554CEF5D-A2A9-4455-E0C2-192902D862DA}"/>
                  </a:ext>
                </a:extLst>
              </p:cNvPr>
              <p:cNvSpPr/>
              <p:nvPr/>
            </p:nvSpPr>
            <p:spPr>
              <a:xfrm>
                <a:off x="21436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1" name="Freeform: Shape 4370">
                <a:extLst>
                  <a:ext uri="{FF2B5EF4-FFF2-40B4-BE49-F238E27FC236}">
                    <a16:creationId xmlns:a16="http://schemas.microsoft.com/office/drawing/2014/main" id="{E23BA165-4797-ABAC-53C4-D2732836B8A8}"/>
                  </a:ext>
                </a:extLst>
              </p:cNvPr>
              <p:cNvSpPr/>
              <p:nvPr/>
            </p:nvSpPr>
            <p:spPr>
              <a:xfrm>
                <a:off x="225968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2" name="Freeform: Shape 4371">
                <a:extLst>
                  <a:ext uri="{FF2B5EF4-FFF2-40B4-BE49-F238E27FC236}">
                    <a16:creationId xmlns:a16="http://schemas.microsoft.com/office/drawing/2014/main" id="{511AD19A-59F6-95DF-3504-0730085E052A}"/>
                  </a:ext>
                </a:extLst>
              </p:cNvPr>
              <p:cNvSpPr/>
              <p:nvPr/>
            </p:nvSpPr>
            <p:spPr>
              <a:xfrm>
                <a:off x="237571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3" name="Freeform: Shape 4372">
                <a:extLst>
                  <a:ext uri="{FF2B5EF4-FFF2-40B4-BE49-F238E27FC236}">
                    <a16:creationId xmlns:a16="http://schemas.microsoft.com/office/drawing/2014/main" id="{CAD4A979-3BB6-55A3-063E-E3854813D1EC}"/>
                  </a:ext>
                </a:extLst>
              </p:cNvPr>
              <p:cNvSpPr/>
              <p:nvPr/>
            </p:nvSpPr>
            <p:spPr>
              <a:xfrm>
                <a:off x="24917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4" name="Freeform: Shape 4373">
                <a:extLst>
                  <a:ext uri="{FF2B5EF4-FFF2-40B4-BE49-F238E27FC236}">
                    <a16:creationId xmlns:a16="http://schemas.microsoft.com/office/drawing/2014/main" id="{C51B89DC-DA54-4960-69DF-D76494F90C59}"/>
                  </a:ext>
                </a:extLst>
              </p:cNvPr>
              <p:cNvSpPr/>
              <p:nvPr/>
            </p:nvSpPr>
            <p:spPr>
              <a:xfrm>
                <a:off x="26077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5" name="Freeform: Shape 4374">
                <a:extLst>
                  <a:ext uri="{FF2B5EF4-FFF2-40B4-BE49-F238E27FC236}">
                    <a16:creationId xmlns:a16="http://schemas.microsoft.com/office/drawing/2014/main" id="{6633C38B-F0A4-3373-0F2C-590239025295}"/>
                  </a:ext>
                </a:extLst>
              </p:cNvPr>
              <p:cNvSpPr/>
              <p:nvPr/>
            </p:nvSpPr>
            <p:spPr>
              <a:xfrm>
                <a:off x="272379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6" name="Freeform: Shape 4375">
                <a:extLst>
                  <a:ext uri="{FF2B5EF4-FFF2-40B4-BE49-F238E27FC236}">
                    <a16:creationId xmlns:a16="http://schemas.microsoft.com/office/drawing/2014/main" id="{46A6920D-DD9C-C071-E745-78C13B7B60AA}"/>
                  </a:ext>
                </a:extLst>
              </p:cNvPr>
              <p:cNvSpPr/>
              <p:nvPr/>
            </p:nvSpPr>
            <p:spPr>
              <a:xfrm>
                <a:off x="28398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7" name="Freeform: Shape 4376">
                <a:extLst>
                  <a:ext uri="{FF2B5EF4-FFF2-40B4-BE49-F238E27FC236}">
                    <a16:creationId xmlns:a16="http://schemas.microsoft.com/office/drawing/2014/main" id="{66BC3FA6-182D-CD1E-DD72-5BB4212C2655}"/>
                  </a:ext>
                </a:extLst>
              </p:cNvPr>
              <p:cNvSpPr/>
              <p:nvPr/>
            </p:nvSpPr>
            <p:spPr>
              <a:xfrm>
                <a:off x="29558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8" name="Freeform: Shape 4377">
                <a:extLst>
                  <a:ext uri="{FF2B5EF4-FFF2-40B4-BE49-F238E27FC236}">
                    <a16:creationId xmlns:a16="http://schemas.microsoft.com/office/drawing/2014/main" id="{6C357429-1FD2-A8A8-3EF4-398115BB7C0B}"/>
                  </a:ext>
                </a:extLst>
              </p:cNvPr>
              <p:cNvSpPr/>
              <p:nvPr/>
            </p:nvSpPr>
            <p:spPr>
              <a:xfrm>
                <a:off x="307189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9" name="Freeform: Shape 4378">
                <a:extLst>
                  <a:ext uri="{FF2B5EF4-FFF2-40B4-BE49-F238E27FC236}">
                    <a16:creationId xmlns:a16="http://schemas.microsoft.com/office/drawing/2014/main" id="{ABF2C2D3-5AC1-0315-B48E-2279C609F128}"/>
                  </a:ext>
                </a:extLst>
              </p:cNvPr>
              <p:cNvSpPr/>
              <p:nvPr/>
            </p:nvSpPr>
            <p:spPr>
              <a:xfrm>
                <a:off x="318791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0" name="Freeform: Shape 4379">
                <a:extLst>
                  <a:ext uri="{FF2B5EF4-FFF2-40B4-BE49-F238E27FC236}">
                    <a16:creationId xmlns:a16="http://schemas.microsoft.com/office/drawing/2014/main" id="{73D0242F-A42C-2B96-896C-21E044C2CE87}"/>
                  </a:ext>
                </a:extLst>
              </p:cNvPr>
              <p:cNvSpPr/>
              <p:nvPr/>
            </p:nvSpPr>
            <p:spPr>
              <a:xfrm>
                <a:off x="33039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1" name="Freeform: Shape 4380">
                <a:extLst>
                  <a:ext uri="{FF2B5EF4-FFF2-40B4-BE49-F238E27FC236}">
                    <a16:creationId xmlns:a16="http://schemas.microsoft.com/office/drawing/2014/main" id="{4EDBD86C-2F20-1C16-8ADA-CF739F7A6DE3}"/>
                  </a:ext>
                </a:extLst>
              </p:cNvPr>
              <p:cNvSpPr/>
              <p:nvPr/>
            </p:nvSpPr>
            <p:spPr>
              <a:xfrm>
                <a:off x="341997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2" name="Freeform: Shape 4381">
                <a:extLst>
                  <a:ext uri="{FF2B5EF4-FFF2-40B4-BE49-F238E27FC236}">
                    <a16:creationId xmlns:a16="http://schemas.microsoft.com/office/drawing/2014/main" id="{2DD62D6A-933A-F2D1-13A4-7731BD825DBF}"/>
                  </a:ext>
                </a:extLst>
              </p:cNvPr>
              <p:cNvSpPr/>
              <p:nvPr/>
            </p:nvSpPr>
            <p:spPr>
              <a:xfrm>
                <a:off x="35360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3" name="Freeform: Shape 4382">
                <a:extLst>
                  <a:ext uri="{FF2B5EF4-FFF2-40B4-BE49-F238E27FC236}">
                    <a16:creationId xmlns:a16="http://schemas.microsoft.com/office/drawing/2014/main" id="{4FDF6AB2-53FA-C270-FD87-5F395D97B281}"/>
                  </a:ext>
                </a:extLst>
              </p:cNvPr>
              <p:cNvSpPr/>
              <p:nvPr/>
            </p:nvSpPr>
            <p:spPr>
              <a:xfrm>
                <a:off x="36520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4" name="Freeform: Shape 4383">
                <a:extLst>
                  <a:ext uri="{FF2B5EF4-FFF2-40B4-BE49-F238E27FC236}">
                    <a16:creationId xmlns:a16="http://schemas.microsoft.com/office/drawing/2014/main" id="{0E7DEB67-2C9D-B180-F797-0AC8A1BFA3EB}"/>
                  </a:ext>
                </a:extLst>
              </p:cNvPr>
              <p:cNvSpPr/>
              <p:nvPr/>
            </p:nvSpPr>
            <p:spPr>
              <a:xfrm>
                <a:off x="37680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5" name="Freeform: Shape 4384">
                <a:extLst>
                  <a:ext uri="{FF2B5EF4-FFF2-40B4-BE49-F238E27FC236}">
                    <a16:creationId xmlns:a16="http://schemas.microsoft.com/office/drawing/2014/main" id="{729090E5-46A1-9DED-F180-5BAFF240B053}"/>
                  </a:ext>
                </a:extLst>
              </p:cNvPr>
              <p:cNvSpPr/>
              <p:nvPr/>
            </p:nvSpPr>
            <p:spPr>
              <a:xfrm>
                <a:off x="38840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6" name="Freeform: Shape 4385">
                <a:extLst>
                  <a:ext uri="{FF2B5EF4-FFF2-40B4-BE49-F238E27FC236}">
                    <a16:creationId xmlns:a16="http://schemas.microsoft.com/office/drawing/2014/main" id="{7FF24D2E-BC2D-BD12-DF95-F11DE8BFDBB5}"/>
                  </a:ext>
                </a:extLst>
              </p:cNvPr>
              <p:cNvSpPr/>
              <p:nvPr/>
            </p:nvSpPr>
            <p:spPr>
              <a:xfrm>
                <a:off x="400012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7" name="Freeform: Shape 4386">
                <a:extLst>
                  <a:ext uri="{FF2B5EF4-FFF2-40B4-BE49-F238E27FC236}">
                    <a16:creationId xmlns:a16="http://schemas.microsoft.com/office/drawing/2014/main" id="{C916E100-0D32-9362-9359-154E41A021EE}"/>
                  </a:ext>
                </a:extLst>
              </p:cNvPr>
              <p:cNvSpPr/>
              <p:nvPr/>
            </p:nvSpPr>
            <p:spPr>
              <a:xfrm>
                <a:off x="41161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8" name="Freeform: Shape 4387">
                <a:extLst>
                  <a:ext uri="{FF2B5EF4-FFF2-40B4-BE49-F238E27FC236}">
                    <a16:creationId xmlns:a16="http://schemas.microsoft.com/office/drawing/2014/main" id="{7129A702-4BAC-AC4F-EB3C-AB89C2C43E51}"/>
                  </a:ext>
                </a:extLst>
              </p:cNvPr>
              <p:cNvSpPr/>
              <p:nvPr/>
            </p:nvSpPr>
            <p:spPr>
              <a:xfrm>
                <a:off x="42321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9" name="Freeform: Shape 4388">
                <a:extLst>
                  <a:ext uri="{FF2B5EF4-FFF2-40B4-BE49-F238E27FC236}">
                    <a16:creationId xmlns:a16="http://schemas.microsoft.com/office/drawing/2014/main" id="{1BBD7335-1B5B-B723-B221-06E8FF119D87}"/>
                  </a:ext>
                </a:extLst>
              </p:cNvPr>
              <p:cNvSpPr/>
              <p:nvPr/>
            </p:nvSpPr>
            <p:spPr>
              <a:xfrm>
                <a:off x="43482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0" name="Freeform: Shape 4389">
                <a:extLst>
                  <a:ext uri="{FF2B5EF4-FFF2-40B4-BE49-F238E27FC236}">
                    <a16:creationId xmlns:a16="http://schemas.microsoft.com/office/drawing/2014/main" id="{E55E5B5B-6C39-B211-E700-D6ABF30B7D8F}"/>
                  </a:ext>
                </a:extLst>
              </p:cNvPr>
              <p:cNvSpPr/>
              <p:nvPr/>
            </p:nvSpPr>
            <p:spPr>
              <a:xfrm>
                <a:off x="446424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1" name="Freeform: Shape 4390">
                <a:extLst>
                  <a:ext uri="{FF2B5EF4-FFF2-40B4-BE49-F238E27FC236}">
                    <a16:creationId xmlns:a16="http://schemas.microsoft.com/office/drawing/2014/main" id="{EC73D464-E80F-550E-EBA8-DBE0967EF5C2}"/>
                  </a:ext>
                </a:extLst>
              </p:cNvPr>
              <p:cNvSpPr/>
              <p:nvPr/>
            </p:nvSpPr>
            <p:spPr>
              <a:xfrm>
                <a:off x="458027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2" name="Freeform: Shape 4391">
                <a:extLst>
                  <a:ext uri="{FF2B5EF4-FFF2-40B4-BE49-F238E27FC236}">
                    <a16:creationId xmlns:a16="http://schemas.microsoft.com/office/drawing/2014/main" id="{0ECD9619-0F05-926D-C626-80125E0C37BB}"/>
                  </a:ext>
                </a:extLst>
              </p:cNvPr>
              <p:cNvSpPr/>
              <p:nvPr/>
            </p:nvSpPr>
            <p:spPr>
              <a:xfrm>
                <a:off x="5511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3" name="Freeform: Shape 4392">
                <a:extLst>
                  <a:ext uri="{FF2B5EF4-FFF2-40B4-BE49-F238E27FC236}">
                    <a16:creationId xmlns:a16="http://schemas.microsoft.com/office/drawing/2014/main" id="{6F3794B3-7886-75D4-6EBA-2170D17F3FE3}"/>
                  </a:ext>
                </a:extLst>
              </p:cNvPr>
              <p:cNvSpPr/>
              <p:nvPr/>
            </p:nvSpPr>
            <p:spPr>
              <a:xfrm>
                <a:off x="17115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4" name="Freeform: Shape 4393">
                <a:extLst>
                  <a:ext uri="{FF2B5EF4-FFF2-40B4-BE49-F238E27FC236}">
                    <a16:creationId xmlns:a16="http://schemas.microsoft.com/office/drawing/2014/main" id="{12B7FF42-FE4D-A212-6E47-F8DAC4181D93}"/>
                  </a:ext>
                </a:extLst>
              </p:cNvPr>
              <p:cNvSpPr/>
              <p:nvPr/>
            </p:nvSpPr>
            <p:spPr>
              <a:xfrm>
                <a:off x="2871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5" name="Freeform: Shape 4394">
                <a:extLst>
                  <a:ext uri="{FF2B5EF4-FFF2-40B4-BE49-F238E27FC236}">
                    <a16:creationId xmlns:a16="http://schemas.microsoft.com/office/drawing/2014/main" id="{7179E34D-E258-9E11-6853-039CE4BAB8EE}"/>
                  </a:ext>
                </a:extLst>
              </p:cNvPr>
              <p:cNvSpPr/>
              <p:nvPr/>
            </p:nvSpPr>
            <p:spPr>
              <a:xfrm>
                <a:off x="40320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6" name="Freeform: Shape 4395">
                <a:extLst>
                  <a:ext uri="{FF2B5EF4-FFF2-40B4-BE49-F238E27FC236}">
                    <a16:creationId xmlns:a16="http://schemas.microsoft.com/office/drawing/2014/main" id="{F971D9C1-8D80-CBA5-3A07-2B808A07B04C}"/>
                  </a:ext>
                </a:extLst>
              </p:cNvPr>
              <p:cNvSpPr/>
              <p:nvPr/>
            </p:nvSpPr>
            <p:spPr>
              <a:xfrm>
                <a:off x="51923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7" name="Freeform: Shape 4396">
                <a:extLst>
                  <a:ext uri="{FF2B5EF4-FFF2-40B4-BE49-F238E27FC236}">
                    <a16:creationId xmlns:a16="http://schemas.microsoft.com/office/drawing/2014/main" id="{084F8B81-5F95-F543-A941-1D2C9ADF18EA}"/>
                  </a:ext>
                </a:extLst>
              </p:cNvPr>
              <p:cNvSpPr/>
              <p:nvPr/>
            </p:nvSpPr>
            <p:spPr>
              <a:xfrm>
                <a:off x="63526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8" name="Freeform: Shape 4397">
                <a:extLst>
                  <a:ext uri="{FF2B5EF4-FFF2-40B4-BE49-F238E27FC236}">
                    <a16:creationId xmlns:a16="http://schemas.microsoft.com/office/drawing/2014/main" id="{C10E8673-4C9B-1DD7-FA24-D27E268EB448}"/>
                  </a:ext>
                </a:extLst>
              </p:cNvPr>
              <p:cNvSpPr/>
              <p:nvPr/>
            </p:nvSpPr>
            <p:spPr>
              <a:xfrm>
                <a:off x="7512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9" name="Freeform: Shape 4398">
                <a:extLst>
                  <a:ext uri="{FF2B5EF4-FFF2-40B4-BE49-F238E27FC236}">
                    <a16:creationId xmlns:a16="http://schemas.microsoft.com/office/drawing/2014/main" id="{1B58249A-A3A3-440C-5C67-9DC9BFDDF509}"/>
                  </a:ext>
                </a:extLst>
              </p:cNvPr>
              <p:cNvSpPr/>
              <p:nvPr/>
            </p:nvSpPr>
            <p:spPr>
              <a:xfrm>
                <a:off x="8673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0" name="Freeform: Shape 4399">
                <a:extLst>
                  <a:ext uri="{FF2B5EF4-FFF2-40B4-BE49-F238E27FC236}">
                    <a16:creationId xmlns:a16="http://schemas.microsoft.com/office/drawing/2014/main" id="{BC4D9D8B-D1AC-A201-AECA-24DB502E309B}"/>
                  </a:ext>
                </a:extLst>
              </p:cNvPr>
              <p:cNvSpPr/>
              <p:nvPr/>
            </p:nvSpPr>
            <p:spPr>
              <a:xfrm>
                <a:off x="98334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1" name="Freeform: Shape 4400">
                <a:extLst>
                  <a:ext uri="{FF2B5EF4-FFF2-40B4-BE49-F238E27FC236}">
                    <a16:creationId xmlns:a16="http://schemas.microsoft.com/office/drawing/2014/main" id="{63CA9190-45EA-9786-0023-0CB527E4AB4E}"/>
                  </a:ext>
                </a:extLst>
              </p:cNvPr>
              <p:cNvSpPr/>
              <p:nvPr/>
            </p:nvSpPr>
            <p:spPr>
              <a:xfrm>
                <a:off x="10993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2" name="Freeform: Shape 4401">
                <a:extLst>
                  <a:ext uri="{FF2B5EF4-FFF2-40B4-BE49-F238E27FC236}">
                    <a16:creationId xmlns:a16="http://schemas.microsoft.com/office/drawing/2014/main" id="{C40B19B4-4CC1-ABEB-8DC5-7A77CA8AA0E2}"/>
                  </a:ext>
                </a:extLst>
              </p:cNvPr>
              <p:cNvSpPr/>
              <p:nvPr/>
            </p:nvSpPr>
            <p:spPr>
              <a:xfrm>
                <a:off x="121541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3" name="Freeform: Shape 4402">
                <a:extLst>
                  <a:ext uri="{FF2B5EF4-FFF2-40B4-BE49-F238E27FC236}">
                    <a16:creationId xmlns:a16="http://schemas.microsoft.com/office/drawing/2014/main" id="{867E6639-4D36-5805-48B9-520ECEF32DDC}"/>
                  </a:ext>
                </a:extLst>
              </p:cNvPr>
              <p:cNvSpPr/>
              <p:nvPr/>
            </p:nvSpPr>
            <p:spPr>
              <a:xfrm>
                <a:off x="13314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4" name="Freeform: Shape 4403">
                <a:extLst>
                  <a:ext uri="{FF2B5EF4-FFF2-40B4-BE49-F238E27FC236}">
                    <a16:creationId xmlns:a16="http://schemas.microsoft.com/office/drawing/2014/main" id="{FE1F42CD-7B77-DA91-55F7-1BA1E95F710F}"/>
                  </a:ext>
                </a:extLst>
              </p:cNvPr>
              <p:cNvSpPr/>
              <p:nvPr/>
            </p:nvSpPr>
            <p:spPr>
              <a:xfrm>
                <a:off x="144748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5" name="Freeform: Shape 4404">
                <a:extLst>
                  <a:ext uri="{FF2B5EF4-FFF2-40B4-BE49-F238E27FC236}">
                    <a16:creationId xmlns:a16="http://schemas.microsoft.com/office/drawing/2014/main" id="{B8ACF474-2AA3-741B-9700-5C3EB510615B}"/>
                  </a:ext>
                </a:extLst>
              </p:cNvPr>
              <p:cNvSpPr/>
              <p:nvPr/>
            </p:nvSpPr>
            <p:spPr>
              <a:xfrm>
                <a:off x="15634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6" name="Freeform: Shape 4405">
                <a:extLst>
                  <a:ext uri="{FF2B5EF4-FFF2-40B4-BE49-F238E27FC236}">
                    <a16:creationId xmlns:a16="http://schemas.microsoft.com/office/drawing/2014/main" id="{2AE0B571-E778-EBBA-971F-14AF69A9ECBF}"/>
                  </a:ext>
                </a:extLst>
              </p:cNvPr>
              <p:cNvSpPr/>
              <p:nvPr/>
            </p:nvSpPr>
            <p:spPr>
              <a:xfrm>
                <a:off x="16795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7" name="Freeform: Shape 4406">
                <a:extLst>
                  <a:ext uri="{FF2B5EF4-FFF2-40B4-BE49-F238E27FC236}">
                    <a16:creationId xmlns:a16="http://schemas.microsoft.com/office/drawing/2014/main" id="{1BFA591D-96CD-44DC-9304-41B1B3FF4682}"/>
                  </a:ext>
                </a:extLst>
              </p:cNvPr>
              <p:cNvSpPr/>
              <p:nvPr/>
            </p:nvSpPr>
            <p:spPr>
              <a:xfrm>
                <a:off x="17955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8" name="Freeform: Shape 4407">
                <a:extLst>
                  <a:ext uri="{FF2B5EF4-FFF2-40B4-BE49-F238E27FC236}">
                    <a16:creationId xmlns:a16="http://schemas.microsoft.com/office/drawing/2014/main" id="{6853EBBB-F9F8-0673-07FB-F35C5E5058A2}"/>
                  </a:ext>
                </a:extLst>
              </p:cNvPr>
              <p:cNvSpPr/>
              <p:nvPr/>
            </p:nvSpPr>
            <p:spPr>
              <a:xfrm>
                <a:off x="191159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9" name="Freeform: Shape 4408">
                <a:extLst>
                  <a:ext uri="{FF2B5EF4-FFF2-40B4-BE49-F238E27FC236}">
                    <a16:creationId xmlns:a16="http://schemas.microsoft.com/office/drawing/2014/main" id="{24E9A5AF-8AAB-BF3F-C326-EC8D3B974012}"/>
                  </a:ext>
                </a:extLst>
              </p:cNvPr>
              <p:cNvSpPr/>
              <p:nvPr/>
            </p:nvSpPr>
            <p:spPr>
              <a:xfrm>
                <a:off x="20276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0" name="Freeform: Shape 4409">
                <a:extLst>
                  <a:ext uri="{FF2B5EF4-FFF2-40B4-BE49-F238E27FC236}">
                    <a16:creationId xmlns:a16="http://schemas.microsoft.com/office/drawing/2014/main" id="{928E061B-79A3-3325-D49C-7653814612F7}"/>
                  </a:ext>
                </a:extLst>
              </p:cNvPr>
              <p:cNvSpPr/>
              <p:nvPr/>
            </p:nvSpPr>
            <p:spPr>
              <a:xfrm>
                <a:off x="21436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1" name="Freeform: Shape 4410">
                <a:extLst>
                  <a:ext uri="{FF2B5EF4-FFF2-40B4-BE49-F238E27FC236}">
                    <a16:creationId xmlns:a16="http://schemas.microsoft.com/office/drawing/2014/main" id="{335DC03E-181D-8557-B1B0-1AE308A55F46}"/>
                  </a:ext>
                </a:extLst>
              </p:cNvPr>
              <p:cNvSpPr/>
              <p:nvPr/>
            </p:nvSpPr>
            <p:spPr>
              <a:xfrm>
                <a:off x="225968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2" name="Freeform: Shape 4411">
                <a:extLst>
                  <a:ext uri="{FF2B5EF4-FFF2-40B4-BE49-F238E27FC236}">
                    <a16:creationId xmlns:a16="http://schemas.microsoft.com/office/drawing/2014/main" id="{6519B65E-C326-91F4-BC93-904DAFDA1B3D}"/>
                  </a:ext>
                </a:extLst>
              </p:cNvPr>
              <p:cNvSpPr/>
              <p:nvPr/>
            </p:nvSpPr>
            <p:spPr>
              <a:xfrm>
                <a:off x="237571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3" name="Freeform: Shape 4412">
                <a:extLst>
                  <a:ext uri="{FF2B5EF4-FFF2-40B4-BE49-F238E27FC236}">
                    <a16:creationId xmlns:a16="http://schemas.microsoft.com/office/drawing/2014/main" id="{DCB52B38-4430-E0E5-D937-3C2A9F8D01CC}"/>
                  </a:ext>
                </a:extLst>
              </p:cNvPr>
              <p:cNvSpPr/>
              <p:nvPr/>
            </p:nvSpPr>
            <p:spPr>
              <a:xfrm>
                <a:off x="24917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4" name="Freeform: Shape 4413">
                <a:extLst>
                  <a:ext uri="{FF2B5EF4-FFF2-40B4-BE49-F238E27FC236}">
                    <a16:creationId xmlns:a16="http://schemas.microsoft.com/office/drawing/2014/main" id="{4FEE6452-24D8-1081-6F01-5CE55647ED8E}"/>
                  </a:ext>
                </a:extLst>
              </p:cNvPr>
              <p:cNvSpPr/>
              <p:nvPr/>
            </p:nvSpPr>
            <p:spPr>
              <a:xfrm>
                <a:off x="26077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5" name="Freeform: Shape 4414">
                <a:extLst>
                  <a:ext uri="{FF2B5EF4-FFF2-40B4-BE49-F238E27FC236}">
                    <a16:creationId xmlns:a16="http://schemas.microsoft.com/office/drawing/2014/main" id="{6353D143-8707-86FD-500F-C9F1B9EB4D2B}"/>
                  </a:ext>
                </a:extLst>
              </p:cNvPr>
              <p:cNvSpPr/>
              <p:nvPr/>
            </p:nvSpPr>
            <p:spPr>
              <a:xfrm>
                <a:off x="272379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6" name="Freeform: Shape 4415">
                <a:extLst>
                  <a:ext uri="{FF2B5EF4-FFF2-40B4-BE49-F238E27FC236}">
                    <a16:creationId xmlns:a16="http://schemas.microsoft.com/office/drawing/2014/main" id="{ED8FB3CC-4EBE-CA9B-8057-FA1A496B12B3}"/>
                  </a:ext>
                </a:extLst>
              </p:cNvPr>
              <p:cNvSpPr/>
              <p:nvPr/>
            </p:nvSpPr>
            <p:spPr>
              <a:xfrm>
                <a:off x="28398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7" name="Freeform: Shape 4416">
                <a:extLst>
                  <a:ext uri="{FF2B5EF4-FFF2-40B4-BE49-F238E27FC236}">
                    <a16:creationId xmlns:a16="http://schemas.microsoft.com/office/drawing/2014/main" id="{61DAACE4-560A-0B0E-1205-975D39BC512B}"/>
                  </a:ext>
                </a:extLst>
              </p:cNvPr>
              <p:cNvSpPr/>
              <p:nvPr/>
            </p:nvSpPr>
            <p:spPr>
              <a:xfrm>
                <a:off x="29558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8" name="Freeform: Shape 4417">
                <a:extLst>
                  <a:ext uri="{FF2B5EF4-FFF2-40B4-BE49-F238E27FC236}">
                    <a16:creationId xmlns:a16="http://schemas.microsoft.com/office/drawing/2014/main" id="{2AEA25D0-4E38-9C17-3A70-62340FF90142}"/>
                  </a:ext>
                </a:extLst>
              </p:cNvPr>
              <p:cNvSpPr/>
              <p:nvPr/>
            </p:nvSpPr>
            <p:spPr>
              <a:xfrm>
                <a:off x="307189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9" name="Freeform: Shape 4418">
                <a:extLst>
                  <a:ext uri="{FF2B5EF4-FFF2-40B4-BE49-F238E27FC236}">
                    <a16:creationId xmlns:a16="http://schemas.microsoft.com/office/drawing/2014/main" id="{34371A77-0ADC-BC09-99BF-37E21259CF1D}"/>
                  </a:ext>
                </a:extLst>
              </p:cNvPr>
              <p:cNvSpPr/>
              <p:nvPr/>
            </p:nvSpPr>
            <p:spPr>
              <a:xfrm>
                <a:off x="318791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0" name="Freeform: Shape 4419">
                <a:extLst>
                  <a:ext uri="{FF2B5EF4-FFF2-40B4-BE49-F238E27FC236}">
                    <a16:creationId xmlns:a16="http://schemas.microsoft.com/office/drawing/2014/main" id="{4C21E544-FBE3-F834-FE4C-90DA5C4D289D}"/>
                  </a:ext>
                </a:extLst>
              </p:cNvPr>
              <p:cNvSpPr/>
              <p:nvPr/>
            </p:nvSpPr>
            <p:spPr>
              <a:xfrm>
                <a:off x="33039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1" name="Freeform: Shape 4420">
                <a:extLst>
                  <a:ext uri="{FF2B5EF4-FFF2-40B4-BE49-F238E27FC236}">
                    <a16:creationId xmlns:a16="http://schemas.microsoft.com/office/drawing/2014/main" id="{E19321FF-9EA0-70F4-F763-D3A704042873}"/>
                  </a:ext>
                </a:extLst>
              </p:cNvPr>
              <p:cNvSpPr/>
              <p:nvPr/>
            </p:nvSpPr>
            <p:spPr>
              <a:xfrm>
                <a:off x="341997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2" name="Freeform: Shape 4421">
                <a:extLst>
                  <a:ext uri="{FF2B5EF4-FFF2-40B4-BE49-F238E27FC236}">
                    <a16:creationId xmlns:a16="http://schemas.microsoft.com/office/drawing/2014/main" id="{78CEBC0D-5DCB-A370-FC16-39F314508F10}"/>
                  </a:ext>
                </a:extLst>
              </p:cNvPr>
              <p:cNvSpPr/>
              <p:nvPr/>
            </p:nvSpPr>
            <p:spPr>
              <a:xfrm>
                <a:off x="35360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3" name="Freeform: Shape 4422">
                <a:extLst>
                  <a:ext uri="{FF2B5EF4-FFF2-40B4-BE49-F238E27FC236}">
                    <a16:creationId xmlns:a16="http://schemas.microsoft.com/office/drawing/2014/main" id="{01004858-E8F3-4BE3-4DB7-F521204C4596}"/>
                  </a:ext>
                </a:extLst>
              </p:cNvPr>
              <p:cNvSpPr/>
              <p:nvPr/>
            </p:nvSpPr>
            <p:spPr>
              <a:xfrm>
                <a:off x="36520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4" name="Freeform: Shape 4423">
                <a:extLst>
                  <a:ext uri="{FF2B5EF4-FFF2-40B4-BE49-F238E27FC236}">
                    <a16:creationId xmlns:a16="http://schemas.microsoft.com/office/drawing/2014/main" id="{00E4B7FA-A08F-F20B-156C-C120F369C032}"/>
                  </a:ext>
                </a:extLst>
              </p:cNvPr>
              <p:cNvSpPr/>
              <p:nvPr/>
            </p:nvSpPr>
            <p:spPr>
              <a:xfrm>
                <a:off x="37680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5" name="Freeform: Shape 4424">
                <a:extLst>
                  <a:ext uri="{FF2B5EF4-FFF2-40B4-BE49-F238E27FC236}">
                    <a16:creationId xmlns:a16="http://schemas.microsoft.com/office/drawing/2014/main" id="{D26505F8-B0AE-EB40-D4E6-868FA36347E5}"/>
                  </a:ext>
                </a:extLst>
              </p:cNvPr>
              <p:cNvSpPr/>
              <p:nvPr/>
            </p:nvSpPr>
            <p:spPr>
              <a:xfrm>
                <a:off x="38840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6" name="Freeform: Shape 4425">
                <a:extLst>
                  <a:ext uri="{FF2B5EF4-FFF2-40B4-BE49-F238E27FC236}">
                    <a16:creationId xmlns:a16="http://schemas.microsoft.com/office/drawing/2014/main" id="{95C60D6A-6152-3105-F760-755773EE4076}"/>
                  </a:ext>
                </a:extLst>
              </p:cNvPr>
              <p:cNvSpPr/>
              <p:nvPr/>
            </p:nvSpPr>
            <p:spPr>
              <a:xfrm>
                <a:off x="400012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7" name="Freeform: Shape 4426">
                <a:extLst>
                  <a:ext uri="{FF2B5EF4-FFF2-40B4-BE49-F238E27FC236}">
                    <a16:creationId xmlns:a16="http://schemas.microsoft.com/office/drawing/2014/main" id="{2E166B52-DA55-EDA6-99D7-E1198A5BECB7}"/>
                  </a:ext>
                </a:extLst>
              </p:cNvPr>
              <p:cNvSpPr/>
              <p:nvPr/>
            </p:nvSpPr>
            <p:spPr>
              <a:xfrm>
                <a:off x="41161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8" name="Freeform: Shape 4427">
                <a:extLst>
                  <a:ext uri="{FF2B5EF4-FFF2-40B4-BE49-F238E27FC236}">
                    <a16:creationId xmlns:a16="http://schemas.microsoft.com/office/drawing/2014/main" id="{9E2E6C28-EBFB-9CE8-04E1-A7D504E7CB38}"/>
                  </a:ext>
                </a:extLst>
              </p:cNvPr>
              <p:cNvSpPr/>
              <p:nvPr/>
            </p:nvSpPr>
            <p:spPr>
              <a:xfrm>
                <a:off x="42321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9" name="Freeform: Shape 4428">
                <a:extLst>
                  <a:ext uri="{FF2B5EF4-FFF2-40B4-BE49-F238E27FC236}">
                    <a16:creationId xmlns:a16="http://schemas.microsoft.com/office/drawing/2014/main" id="{CA4EE9DA-EA92-95A7-F082-46142C0DA0AF}"/>
                  </a:ext>
                </a:extLst>
              </p:cNvPr>
              <p:cNvSpPr/>
              <p:nvPr/>
            </p:nvSpPr>
            <p:spPr>
              <a:xfrm>
                <a:off x="43482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0" name="Freeform: Shape 4429">
                <a:extLst>
                  <a:ext uri="{FF2B5EF4-FFF2-40B4-BE49-F238E27FC236}">
                    <a16:creationId xmlns:a16="http://schemas.microsoft.com/office/drawing/2014/main" id="{FC434292-91D0-8266-51EB-B2E4D1701158}"/>
                  </a:ext>
                </a:extLst>
              </p:cNvPr>
              <p:cNvSpPr/>
              <p:nvPr/>
            </p:nvSpPr>
            <p:spPr>
              <a:xfrm>
                <a:off x="446424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1" name="Freeform: Shape 4430">
                <a:extLst>
                  <a:ext uri="{FF2B5EF4-FFF2-40B4-BE49-F238E27FC236}">
                    <a16:creationId xmlns:a16="http://schemas.microsoft.com/office/drawing/2014/main" id="{3F0E6950-68CD-86AF-2955-3E18212EA166}"/>
                  </a:ext>
                </a:extLst>
              </p:cNvPr>
              <p:cNvSpPr/>
              <p:nvPr/>
            </p:nvSpPr>
            <p:spPr>
              <a:xfrm>
                <a:off x="458027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2" name="Freeform: Shape 4431">
                <a:extLst>
                  <a:ext uri="{FF2B5EF4-FFF2-40B4-BE49-F238E27FC236}">
                    <a16:creationId xmlns:a16="http://schemas.microsoft.com/office/drawing/2014/main" id="{4882ED0D-6194-6B89-F76B-94FD94B361B3}"/>
                  </a:ext>
                </a:extLst>
              </p:cNvPr>
              <p:cNvSpPr/>
              <p:nvPr/>
            </p:nvSpPr>
            <p:spPr>
              <a:xfrm>
                <a:off x="5511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3" name="Freeform: Shape 4432">
                <a:extLst>
                  <a:ext uri="{FF2B5EF4-FFF2-40B4-BE49-F238E27FC236}">
                    <a16:creationId xmlns:a16="http://schemas.microsoft.com/office/drawing/2014/main" id="{EAA9EFBC-D1BF-C245-74B4-0F99F892A4FD}"/>
                  </a:ext>
                </a:extLst>
              </p:cNvPr>
              <p:cNvSpPr/>
              <p:nvPr/>
            </p:nvSpPr>
            <p:spPr>
              <a:xfrm>
                <a:off x="17115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4" name="Freeform: Shape 4433">
                <a:extLst>
                  <a:ext uri="{FF2B5EF4-FFF2-40B4-BE49-F238E27FC236}">
                    <a16:creationId xmlns:a16="http://schemas.microsoft.com/office/drawing/2014/main" id="{5CEA4929-37B6-7C13-ADD2-3F1D48626472}"/>
                  </a:ext>
                </a:extLst>
              </p:cNvPr>
              <p:cNvSpPr/>
              <p:nvPr/>
            </p:nvSpPr>
            <p:spPr>
              <a:xfrm>
                <a:off x="2871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5" name="Freeform: Shape 4434">
                <a:extLst>
                  <a:ext uri="{FF2B5EF4-FFF2-40B4-BE49-F238E27FC236}">
                    <a16:creationId xmlns:a16="http://schemas.microsoft.com/office/drawing/2014/main" id="{8F7C89C0-6C87-194A-10F9-62B67CBACF3F}"/>
                  </a:ext>
                </a:extLst>
              </p:cNvPr>
              <p:cNvSpPr/>
              <p:nvPr/>
            </p:nvSpPr>
            <p:spPr>
              <a:xfrm>
                <a:off x="40320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6" name="Freeform: Shape 4435">
                <a:extLst>
                  <a:ext uri="{FF2B5EF4-FFF2-40B4-BE49-F238E27FC236}">
                    <a16:creationId xmlns:a16="http://schemas.microsoft.com/office/drawing/2014/main" id="{B2DB3DFA-106F-EA1E-B9F7-E997DC4A7575}"/>
                  </a:ext>
                </a:extLst>
              </p:cNvPr>
              <p:cNvSpPr/>
              <p:nvPr/>
            </p:nvSpPr>
            <p:spPr>
              <a:xfrm>
                <a:off x="51923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7" name="Freeform: Shape 4436">
                <a:extLst>
                  <a:ext uri="{FF2B5EF4-FFF2-40B4-BE49-F238E27FC236}">
                    <a16:creationId xmlns:a16="http://schemas.microsoft.com/office/drawing/2014/main" id="{F09EC4BF-1961-3F44-E2BA-D83563BBCA08}"/>
                  </a:ext>
                </a:extLst>
              </p:cNvPr>
              <p:cNvSpPr/>
              <p:nvPr/>
            </p:nvSpPr>
            <p:spPr>
              <a:xfrm>
                <a:off x="63526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8" name="Freeform: Shape 4437">
                <a:extLst>
                  <a:ext uri="{FF2B5EF4-FFF2-40B4-BE49-F238E27FC236}">
                    <a16:creationId xmlns:a16="http://schemas.microsoft.com/office/drawing/2014/main" id="{29DC8555-6EA4-32F9-2973-C874CEC60FE0}"/>
                  </a:ext>
                </a:extLst>
              </p:cNvPr>
              <p:cNvSpPr/>
              <p:nvPr/>
            </p:nvSpPr>
            <p:spPr>
              <a:xfrm>
                <a:off x="7512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9" name="Freeform: Shape 4438">
                <a:extLst>
                  <a:ext uri="{FF2B5EF4-FFF2-40B4-BE49-F238E27FC236}">
                    <a16:creationId xmlns:a16="http://schemas.microsoft.com/office/drawing/2014/main" id="{5A4BA981-F810-8EEF-65B2-30C00DBF4337}"/>
                  </a:ext>
                </a:extLst>
              </p:cNvPr>
              <p:cNvSpPr/>
              <p:nvPr/>
            </p:nvSpPr>
            <p:spPr>
              <a:xfrm>
                <a:off x="8673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0" name="Freeform: Shape 4439">
                <a:extLst>
                  <a:ext uri="{FF2B5EF4-FFF2-40B4-BE49-F238E27FC236}">
                    <a16:creationId xmlns:a16="http://schemas.microsoft.com/office/drawing/2014/main" id="{1B43C903-AE7D-DB78-DD1B-22202DDEC006}"/>
                  </a:ext>
                </a:extLst>
              </p:cNvPr>
              <p:cNvSpPr/>
              <p:nvPr/>
            </p:nvSpPr>
            <p:spPr>
              <a:xfrm>
                <a:off x="98334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1" name="Freeform: Shape 4440">
                <a:extLst>
                  <a:ext uri="{FF2B5EF4-FFF2-40B4-BE49-F238E27FC236}">
                    <a16:creationId xmlns:a16="http://schemas.microsoft.com/office/drawing/2014/main" id="{24E18567-AD0C-A218-EE5F-15FEC47CB9A9}"/>
                  </a:ext>
                </a:extLst>
              </p:cNvPr>
              <p:cNvSpPr/>
              <p:nvPr/>
            </p:nvSpPr>
            <p:spPr>
              <a:xfrm>
                <a:off x="10993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2" name="Freeform: Shape 4441">
                <a:extLst>
                  <a:ext uri="{FF2B5EF4-FFF2-40B4-BE49-F238E27FC236}">
                    <a16:creationId xmlns:a16="http://schemas.microsoft.com/office/drawing/2014/main" id="{1881CE55-6234-B3EA-1A1B-2417C13FEFAE}"/>
                  </a:ext>
                </a:extLst>
              </p:cNvPr>
              <p:cNvSpPr/>
              <p:nvPr/>
            </p:nvSpPr>
            <p:spPr>
              <a:xfrm>
                <a:off x="121541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3" name="Freeform: Shape 4442">
                <a:extLst>
                  <a:ext uri="{FF2B5EF4-FFF2-40B4-BE49-F238E27FC236}">
                    <a16:creationId xmlns:a16="http://schemas.microsoft.com/office/drawing/2014/main" id="{49A0AC4C-84B9-950C-74B4-05D32058BC83}"/>
                  </a:ext>
                </a:extLst>
              </p:cNvPr>
              <p:cNvSpPr/>
              <p:nvPr/>
            </p:nvSpPr>
            <p:spPr>
              <a:xfrm>
                <a:off x="13314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4" name="Freeform: Shape 4443">
                <a:extLst>
                  <a:ext uri="{FF2B5EF4-FFF2-40B4-BE49-F238E27FC236}">
                    <a16:creationId xmlns:a16="http://schemas.microsoft.com/office/drawing/2014/main" id="{E8EB8213-8D8A-8404-CCA9-D06E5B53C19A}"/>
                  </a:ext>
                </a:extLst>
              </p:cNvPr>
              <p:cNvSpPr/>
              <p:nvPr/>
            </p:nvSpPr>
            <p:spPr>
              <a:xfrm>
                <a:off x="144748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5" name="Freeform: Shape 4444">
                <a:extLst>
                  <a:ext uri="{FF2B5EF4-FFF2-40B4-BE49-F238E27FC236}">
                    <a16:creationId xmlns:a16="http://schemas.microsoft.com/office/drawing/2014/main" id="{D23E8FB5-E29E-F214-5961-999DC1A0B61A}"/>
                  </a:ext>
                </a:extLst>
              </p:cNvPr>
              <p:cNvSpPr/>
              <p:nvPr/>
            </p:nvSpPr>
            <p:spPr>
              <a:xfrm>
                <a:off x="15634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6" name="Freeform: Shape 4445">
                <a:extLst>
                  <a:ext uri="{FF2B5EF4-FFF2-40B4-BE49-F238E27FC236}">
                    <a16:creationId xmlns:a16="http://schemas.microsoft.com/office/drawing/2014/main" id="{6CB8692E-E625-E590-2B6D-39B258E5F869}"/>
                  </a:ext>
                </a:extLst>
              </p:cNvPr>
              <p:cNvSpPr/>
              <p:nvPr/>
            </p:nvSpPr>
            <p:spPr>
              <a:xfrm>
                <a:off x="16795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7" name="Freeform: Shape 4446">
                <a:extLst>
                  <a:ext uri="{FF2B5EF4-FFF2-40B4-BE49-F238E27FC236}">
                    <a16:creationId xmlns:a16="http://schemas.microsoft.com/office/drawing/2014/main" id="{756C987D-707C-627C-63F1-EC8A495B2502}"/>
                  </a:ext>
                </a:extLst>
              </p:cNvPr>
              <p:cNvSpPr/>
              <p:nvPr/>
            </p:nvSpPr>
            <p:spPr>
              <a:xfrm>
                <a:off x="17955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8" name="Freeform: Shape 4447">
                <a:extLst>
                  <a:ext uri="{FF2B5EF4-FFF2-40B4-BE49-F238E27FC236}">
                    <a16:creationId xmlns:a16="http://schemas.microsoft.com/office/drawing/2014/main" id="{EDD957CC-E09B-DCE1-EE3B-DFA6A5A34242}"/>
                  </a:ext>
                </a:extLst>
              </p:cNvPr>
              <p:cNvSpPr/>
              <p:nvPr/>
            </p:nvSpPr>
            <p:spPr>
              <a:xfrm>
                <a:off x="191159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9" name="Freeform: Shape 4448">
                <a:extLst>
                  <a:ext uri="{FF2B5EF4-FFF2-40B4-BE49-F238E27FC236}">
                    <a16:creationId xmlns:a16="http://schemas.microsoft.com/office/drawing/2014/main" id="{8B588CC8-08FF-AD39-BC79-13780A45CDEE}"/>
                  </a:ext>
                </a:extLst>
              </p:cNvPr>
              <p:cNvSpPr/>
              <p:nvPr/>
            </p:nvSpPr>
            <p:spPr>
              <a:xfrm>
                <a:off x="20276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0" name="Freeform: Shape 4449">
                <a:extLst>
                  <a:ext uri="{FF2B5EF4-FFF2-40B4-BE49-F238E27FC236}">
                    <a16:creationId xmlns:a16="http://schemas.microsoft.com/office/drawing/2014/main" id="{B776BDC7-E4EF-D55A-57EA-222DD2547FDC}"/>
                  </a:ext>
                </a:extLst>
              </p:cNvPr>
              <p:cNvSpPr/>
              <p:nvPr/>
            </p:nvSpPr>
            <p:spPr>
              <a:xfrm>
                <a:off x="21436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1" name="Freeform: Shape 4450">
                <a:extLst>
                  <a:ext uri="{FF2B5EF4-FFF2-40B4-BE49-F238E27FC236}">
                    <a16:creationId xmlns:a16="http://schemas.microsoft.com/office/drawing/2014/main" id="{6BD3A9B3-0F1B-9D84-0356-9BF0F6A5C1A7}"/>
                  </a:ext>
                </a:extLst>
              </p:cNvPr>
              <p:cNvSpPr/>
              <p:nvPr/>
            </p:nvSpPr>
            <p:spPr>
              <a:xfrm>
                <a:off x="225968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2" name="Freeform: Shape 4451">
                <a:extLst>
                  <a:ext uri="{FF2B5EF4-FFF2-40B4-BE49-F238E27FC236}">
                    <a16:creationId xmlns:a16="http://schemas.microsoft.com/office/drawing/2014/main" id="{8621100F-D585-FF1E-E004-1AA99ECA801C}"/>
                  </a:ext>
                </a:extLst>
              </p:cNvPr>
              <p:cNvSpPr/>
              <p:nvPr/>
            </p:nvSpPr>
            <p:spPr>
              <a:xfrm>
                <a:off x="237571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3" name="Freeform: Shape 4452">
                <a:extLst>
                  <a:ext uri="{FF2B5EF4-FFF2-40B4-BE49-F238E27FC236}">
                    <a16:creationId xmlns:a16="http://schemas.microsoft.com/office/drawing/2014/main" id="{0464D06D-7919-49E6-34BA-43BC4754A3FE}"/>
                  </a:ext>
                </a:extLst>
              </p:cNvPr>
              <p:cNvSpPr/>
              <p:nvPr/>
            </p:nvSpPr>
            <p:spPr>
              <a:xfrm>
                <a:off x="24917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4" name="Freeform: Shape 4453">
                <a:extLst>
                  <a:ext uri="{FF2B5EF4-FFF2-40B4-BE49-F238E27FC236}">
                    <a16:creationId xmlns:a16="http://schemas.microsoft.com/office/drawing/2014/main" id="{36C39482-E827-8206-91E7-048833C98820}"/>
                  </a:ext>
                </a:extLst>
              </p:cNvPr>
              <p:cNvSpPr/>
              <p:nvPr/>
            </p:nvSpPr>
            <p:spPr>
              <a:xfrm>
                <a:off x="26077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5" name="Freeform: Shape 4454">
                <a:extLst>
                  <a:ext uri="{FF2B5EF4-FFF2-40B4-BE49-F238E27FC236}">
                    <a16:creationId xmlns:a16="http://schemas.microsoft.com/office/drawing/2014/main" id="{D03EC0F8-78AD-09E2-5ED7-B6E148A96E3B}"/>
                  </a:ext>
                </a:extLst>
              </p:cNvPr>
              <p:cNvSpPr/>
              <p:nvPr/>
            </p:nvSpPr>
            <p:spPr>
              <a:xfrm>
                <a:off x="272379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6" name="Freeform: Shape 4455">
                <a:extLst>
                  <a:ext uri="{FF2B5EF4-FFF2-40B4-BE49-F238E27FC236}">
                    <a16:creationId xmlns:a16="http://schemas.microsoft.com/office/drawing/2014/main" id="{376D6799-441E-F2C1-086D-DC63FDEA65FA}"/>
                  </a:ext>
                </a:extLst>
              </p:cNvPr>
              <p:cNvSpPr/>
              <p:nvPr/>
            </p:nvSpPr>
            <p:spPr>
              <a:xfrm>
                <a:off x="28398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7" name="Freeform: Shape 4456">
                <a:extLst>
                  <a:ext uri="{FF2B5EF4-FFF2-40B4-BE49-F238E27FC236}">
                    <a16:creationId xmlns:a16="http://schemas.microsoft.com/office/drawing/2014/main" id="{0F9364BD-AA45-C95C-D579-5996F1C72ABD}"/>
                  </a:ext>
                </a:extLst>
              </p:cNvPr>
              <p:cNvSpPr/>
              <p:nvPr/>
            </p:nvSpPr>
            <p:spPr>
              <a:xfrm>
                <a:off x="29558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8" name="Freeform: Shape 4457">
                <a:extLst>
                  <a:ext uri="{FF2B5EF4-FFF2-40B4-BE49-F238E27FC236}">
                    <a16:creationId xmlns:a16="http://schemas.microsoft.com/office/drawing/2014/main" id="{1CC22399-7B51-08F4-D77C-F50731DB1A52}"/>
                  </a:ext>
                </a:extLst>
              </p:cNvPr>
              <p:cNvSpPr/>
              <p:nvPr/>
            </p:nvSpPr>
            <p:spPr>
              <a:xfrm>
                <a:off x="307189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9" name="Freeform: Shape 4458">
                <a:extLst>
                  <a:ext uri="{FF2B5EF4-FFF2-40B4-BE49-F238E27FC236}">
                    <a16:creationId xmlns:a16="http://schemas.microsoft.com/office/drawing/2014/main" id="{81A3BAF2-0D5B-31CC-BBAB-A740DB98C4B8}"/>
                  </a:ext>
                </a:extLst>
              </p:cNvPr>
              <p:cNvSpPr/>
              <p:nvPr/>
            </p:nvSpPr>
            <p:spPr>
              <a:xfrm>
                <a:off x="318791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0" name="Freeform: Shape 4459">
                <a:extLst>
                  <a:ext uri="{FF2B5EF4-FFF2-40B4-BE49-F238E27FC236}">
                    <a16:creationId xmlns:a16="http://schemas.microsoft.com/office/drawing/2014/main" id="{26283ED3-CDA2-7836-580C-FBD5EA8F5EA8}"/>
                  </a:ext>
                </a:extLst>
              </p:cNvPr>
              <p:cNvSpPr/>
              <p:nvPr/>
            </p:nvSpPr>
            <p:spPr>
              <a:xfrm>
                <a:off x="33039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1" name="Freeform: Shape 4460">
                <a:extLst>
                  <a:ext uri="{FF2B5EF4-FFF2-40B4-BE49-F238E27FC236}">
                    <a16:creationId xmlns:a16="http://schemas.microsoft.com/office/drawing/2014/main" id="{50992769-CFAE-151D-D47B-7982D911673D}"/>
                  </a:ext>
                </a:extLst>
              </p:cNvPr>
              <p:cNvSpPr/>
              <p:nvPr/>
            </p:nvSpPr>
            <p:spPr>
              <a:xfrm>
                <a:off x="341997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2" name="Freeform: Shape 4461">
                <a:extLst>
                  <a:ext uri="{FF2B5EF4-FFF2-40B4-BE49-F238E27FC236}">
                    <a16:creationId xmlns:a16="http://schemas.microsoft.com/office/drawing/2014/main" id="{23223524-B474-89D6-9934-AE8EFA5AF4B9}"/>
                  </a:ext>
                </a:extLst>
              </p:cNvPr>
              <p:cNvSpPr/>
              <p:nvPr/>
            </p:nvSpPr>
            <p:spPr>
              <a:xfrm>
                <a:off x="35360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3" name="Freeform: Shape 4462">
                <a:extLst>
                  <a:ext uri="{FF2B5EF4-FFF2-40B4-BE49-F238E27FC236}">
                    <a16:creationId xmlns:a16="http://schemas.microsoft.com/office/drawing/2014/main" id="{C08126F9-7FD7-68AF-D7AC-B26B8DA56AF0}"/>
                  </a:ext>
                </a:extLst>
              </p:cNvPr>
              <p:cNvSpPr/>
              <p:nvPr/>
            </p:nvSpPr>
            <p:spPr>
              <a:xfrm>
                <a:off x="36520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4" name="Freeform: Shape 4463">
                <a:extLst>
                  <a:ext uri="{FF2B5EF4-FFF2-40B4-BE49-F238E27FC236}">
                    <a16:creationId xmlns:a16="http://schemas.microsoft.com/office/drawing/2014/main" id="{DF7BDC03-8ACF-23B0-AD69-4F1C419DBF87}"/>
                  </a:ext>
                </a:extLst>
              </p:cNvPr>
              <p:cNvSpPr/>
              <p:nvPr/>
            </p:nvSpPr>
            <p:spPr>
              <a:xfrm>
                <a:off x="37680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5" name="Freeform: Shape 4464">
                <a:extLst>
                  <a:ext uri="{FF2B5EF4-FFF2-40B4-BE49-F238E27FC236}">
                    <a16:creationId xmlns:a16="http://schemas.microsoft.com/office/drawing/2014/main" id="{A0860315-C7B3-AA79-34C3-A3E4EF7D3800}"/>
                  </a:ext>
                </a:extLst>
              </p:cNvPr>
              <p:cNvSpPr/>
              <p:nvPr/>
            </p:nvSpPr>
            <p:spPr>
              <a:xfrm>
                <a:off x="38840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6" name="Freeform: Shape 4465">
                <a:extLst>
                  <a:ext uri="{FF2B5EF4-FFF2-40B4-BE49-F238E27FC236}">
                    <a16:creationId xmlns:a16="http://schemas.microsoft.com/office/drawing/2014/main" id="{334B8192-10DF-B3C5-7782-5C352DCA85F2}"/>
                  </a:ext>
                </a:extLst>
              </p:cNvPr>
              <p:cNvSpPr/>
              <p:nvPr/>
            </p:nvSpPr>
            <p:spPr>
              <a:xfrm>
                <a:off x="400012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7" name="Freeform: Shape 4466">
                <a:extLst>
                  <a:ext uri="{FF2B5EF4-FFF2-40B4-BE49-F238E27FC236}">
                    <a16:creationId xmlns:a16="http://schemas.microsoft.com/office/drawing/2014/main" id="{7FF22192-ADF4-9582-0390-9471024E1909}"/>
                  </a:ext>
                </a:extLst>
              </p:cNvPr>
              <p:cNvSpPr/>
              <p:nvPr/>
            </p:nvSpPr>
            <p:spPr>
              <a:xfrm>
                <a:off x="41161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8" name="Freeform: Shape 4467">
                <a:extLst>
                  <a:ext uri="{FF2B5EF4-FFF2-40B4-BE49-F238E27FC236}">
                    <a16:creationId xmlns:a16="http://schemas.microsoft.com/office/drawing/2014/main" id="{08AC2B2F-411A-3319-EBEB-D5030AE50AED}"/>
                  </a:ext>
                </a:extLst>
              </p:cNvPr>
              <p:cNvSpPr/>
              <p:nvPr/>
            </p:nvSpPr>
            <p:spPr>
              <a:xfrm>
                <a:off x="42321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9" name="Freeform: Shape 4468">
                <a:extLst>
                  <a:ext uri="{FF2B5EF4-FFF2-40B4-BE49-F238E27FC236}">
                    <a16:creationId xmlns:a16="http://schemas.microsoft.com/office/drawing/2014/main" id="{6831A254-EDB2-7675-6655-44613834BB47}"/>
                  </a:ext>
                </a:extLst>
              </p:cNvPr>
              <p:cNvSpPr/>
              <p:nvPr/>
            </p:nvSpPr>
            <p:spPr>
              <a:xfrm>
                <a:off x="43482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0" name="Freeform: Shape 4469">
                <a:extLst>
                  <a:ext uri="{FF2B5EF4-FFF2-40B4-BE49-F238E27FC236}">
                    <a16:creationId xmlns:a16="http://schemas.microsoft.com/office/drawing/2014/main" id="{DCB17DE0-8F69-4918-E406-C3FDE05BEF43}"/>
                  </a:ext>
                </a:extLst>
              </p:cNvPr>
              <p:cNvSpPr/>
              <p:nvPr/>
            </p:nvSpPr>
            <p:spPr>
              <a:xfrm>
                <a:off x="446424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1" name="Freeform: Shape 4470">
                <a:extLst>
                  <a:ext uri="{FF2B5EF4-FFF2-40B4-BE49-F238E27FC236}">
                    <a16:creationId xmlns:a16="http://schemas.microsoft.com/office/drawing/2014/main" id="{A86D9089-AC81-A070-5369-893FD97F73BA}"/>
                  </a:ext>
                </a:extLst>
              </p:cNvPr>
              <p:cNvSpPr/>
              <p:nvPr/>
            </p:nvSpPr>
            <p:spPr>
              <a:xfrm>
                <a:off x="458027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2" name="Freeform: Shape 4471">
                <a:extLst>
                  <a:ext uri="{FF2B5EF4-FFF2-40B4-BE49-F238E27FC236}">
                    <a16:creationId xmlns:a16="http://schemas.microsoft.com/office/drawing/2014/main" id="{BD8333A7-F404-256C-9FB8-D9E549B42461}"/>
                  </a:ext>
                </a:extLst>
              </p:cNvPr>
              <p:cNvSpPr/>
              <p:nvPr/>
            </p:nvSpPr>
            <p:spPr>
              <a:xfrm>
                <a:off x="5511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3" name="Freeform: Shape 4472">
                <a:extLst>
                  <a:ext uri="{FF2B5EF4-FFF2-40B4-BE49-F238E27FC236}">
                    <a16:creationId xmlns:a16="http://schemas.microsoft.com/office/drawing/2014/main" id="{56A56179-F5BA-41BF-D232-F9401F1E156B}"/>
                  </a:ext>
                </a:extLst>
              </p:cNvPr>
              <p:cNvSpPr/>
              <p:nvPr/>
            </p:nvSpPr>
            <p:spPr>
              <a:xfrm>
                <a:off x="17115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4" name="Freeform: Shape 4473">
                <a:extLst>
                  <a:ext uri="{FF2B5EF4-FFF2-40B4-BE49-F238E27FC236}">
                    <a16:creationId xmlns:a16="http://schemas.microsoft.com/office/drawing/2014/main" id="{CF702D69-9B7D-469B-A42D-FF78FFA93126}"/>
                  </a:ext>
                </a:extLst>
              </p:cNvPr>
              <p:cNvSpPr/>
              <p:nvPr/>
            </p:nvSpPr>
            <p:spPr>
              <a:xfrm>
                <a:off x="2871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5" name="Freeform: Shape 4474">
                <a:extLst>
                  <a:ext uri="{FF2B5EF4-FFF2-40B4-BE49-F238E27FC236}">
                    <a16:creationId xmlns:a16="http://schemas.microsoft.com/office/drawing/2014/main" id="{126CDD61-1728-27EC-5B49-0D524E366FCE}"/>
                  </a:ext>
                </a:extLst>
              </p:cNvPr>
              <p:cNvSpPr/>
              <p:nvPr/>
            </p:nvSpPr>
            <p:spPr>
              <a:xfrm>
                <a:off x="40320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6" name="Freeform: Shape 4475">
                <a:extLst>
                  <a:ext uri="{FF2B5EF4-FFF2-40B4-BE49-F238E27FC236}">
                    <a16:creationId xmlns:a16="http://schemas.microsoft.com/office/drawing/2014/main" id="{F7F979FE-0B39-3B36-1405-185E5307314D}"/>
                  </a:ext>
                </a:extLst>
              </p:cNvPr>
              <p:cNvSpPr/>
              <p:nvPr/>
            </p:nvSpPr>
            <p:spPr>
              <a:xfrm>
                <a:off x="51923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7" name="Freeform: Shape 4476">
                <a:extLst>
                  <a:ext uri="{FF2B5EF4-FFF2-40B4-BE49-F238E27FC236}">
                    <a16:creationId xmlns:a16="http://schemas.microsoft.com/office/drawing/2014/main" id="{14544C5E-49C6-4FD0-21F5-3435EA279A5A}"/>
                  </a:ext>
                </a:extLst>
              </p:cNvPr>
              <p:cNvSpPr/>
              <p:nvPr/>
            </p:nvSpPr>
            <p:spPr>
              <a:xfrm>
                <a:off x="63526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8" name="Freeform: Shape 4477">
                <a:extLst>
                  <a:ext uri="{FF2B5EF4-FFF2-40B4-BE49-F238E27FC236}">
                    <a16:creationId xmlns:a16="http://schemas.microsoft.com/office/drawing/2014/main" id="{FAB29825-1599-D07D-FE1A-61C7A239F52D}"/>
                  </a:ext>
                </a:extLst>
              </p:cNvPr>
              <p:cNvSpPr/>
              <p:nvPr/>
            </p:nvSpPr>
            <p:spPr>
              <a:xfrm>
                <a:off x="7512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9" name="Freeform: Shape 4478">
                <a:extLst>
                  <a:ext uri="{FF2B5EF4-FFF2-40B4-BE49-F238E27FC236}">
                    <a16:creationId xmlns:a16="http://schemas.microsoft.com/office/drawing/2014/main" id="{ED620EDF-1741-6C6A-0DA5-F3CC3DFAE16C}"/>
                  </a:ext>
                </a:extLst>
              </p:cNvPr>
              <p:cNvSpPr/>
              <p:nvPr/>
            </p:nvSpPr>
            <p:spPr>
              <a:xfrm>
                <a:off x="8673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0" name="Freeform: Shape 4479">
                <a:extLst>
                  <a:ext uri="{FF2B5EF4-FFF2-40B4-BE49-F238E27FC236}">
                    <a16:creationId xmlns:a16="http://schemas.microsoft.com/office/drawing/2014/main" id="{F12F0A0C-803E-00B5-6EF7-5EE2003131B1}"/>
                  </a:ext>
                </a:extLst>
              </p:cNvPr>
              <p:cNvSpPr/>
              <p:nvPr/>
            </p:nvSpPr>
            <p:spPr>
              <a:xfrm>
                <a:off x="98334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1" name="Freeform: Shape 4480">
                <a:extLst>
                  <a:ext uri="{FF2B5EF4-FFF2-40B4-BE49-F238E27FC236}">
                    <a16:creationId xmlns:a16="http://schemas.microsoft.com/office/drawing/2014/main" id="{5D04CF0B-C7BE-05F2-7459-49C7E376A327}"/>
                  </a:ext>
                </a:extLst>
              </p:cNvPr>
              <p:cNvSpPr/>
              <p:nvPr/>
            </p:nvSpPr>
            <p:spPr>
              <a:xfrm>
                <a:off x="10993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2" name="Freeform: Shape 4481">
                <a:extLst>
                  <a:ext uri="{FF2B5EF4-FFF2-40B4-BE49-F238E27FC236}">
                    <a16:creationId xmlns:a16="http://schemas.microsoft.com/office/drawing/2014/main" id="{CD13E7ED-1761-EAFC-015E-8FBA4CD0222E}"/>
                  </a:ext>
                </a:extLst>
              </p:cNvPr>
              <p:cNvSpPr/>
              <p:nvPr/>
            </p:nvSpPr>
            <p:spPr>
              <a:xfrm>
                <a:off x="121541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3" name="Freeform: Shape 4482">
                <a:extLst>
                  <a:ext uri="{FF2B5EF4-FFF2-40B4-BE49-F238E27FC236}">
                    <a16:creationId xmlns:a16="http://schemas.microsoft.com/office/drawing/2014/main" id="{AA572BF5-206F-FCCD-E4F6-06D6ADDDE541}"/>
                  </a:ext>
                </a:extLst>
              </p:cNvPr>
              <p:cNvSpPr/>
              <p:nvPr/>
            </p:nvSpPr>
            <p:spPr>
              <a:xfrm>
                <a:off x="13314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4" name="Freeform: Shape 4483">
                <a:extLst>
                  <a:ext uri="{FF2B5EF4-FFF2-40B4-BE49-F238E27FC236}">
                    <a16:creationId xmlns:a16="http://schemas.microsoft.com/office/drawing/2014/main" id="{CB6B212A-FC5E-BCF4-7433-56DA57E7812C}"/>
                  </a:ext>
                </a:extLst>
              </p:cNvPr>
              <p:cNvSpPr/>
              <p:nvPr/>
            </p:nvSpPr>
            <p:spPr>
              <a:xfrm>
                <a:off x="144748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5" name="Freeform: Shape 4484">
                <a:extLst>
                  <a:ext uri="{FF2B5EF4-FFF2-40B4-BE49-F238E27FC236}">
                    <a16:creationId xmlns:a16="http://schemas.microsoft.com/office/drawing/2014/main" id="{0D2BC1D1-A567-19E6-9708-B317258684B4}"/>
                  </a:ext>
                </a:extLst>
              </p:cNvPr>
              <p:cNvSpPr/>
              <p:nvPr/>
            </p:nvSpPr>
            <p:spPr>
              <a:xfrm>
                <a:off x="15634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6" name="Freeform: Shape 4485">
                <a:extLst>
                  <a:ext uri="{FF2B5EF4-FFF2-40B4-BE49-F238E27FC236}">
                    <a16:creationId xmlns:a16="http://schemas.microsoft.com/office/drawing/2014/main" id="{42388D8F-809F-7A46-3299-62A139524F61}"/>
                  </a:ext>
                </a:extLst>
              </p:cNvPr>
              <p:cNvSpPr/>
              <p:nvPr/>
            </p:nvSpPr>
            <p:spPr>
              <a:xfrm>
                <a:off x="16795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7" name="Freeform: Shape 4486">
                <a:extLst>
                  <a:ext uri="{FF2B5EF4-FFF2-40B4-BE49-F238E27FC236}">
                    <a16:creationId xmlns:a16="http://schemas.microsoft.com/office/drawing/2014/main" id="{57FE8CE1-DB47-0266-698B-259548FB4561}"/>
                  </a:ext>
                </a:extLst>
              </p:cNvPr>
              <p:cNvSpPr/>
              <p:nvPr/>
            </p:nvSpPr>
            <p:spPr>
              <a:xfrm>
                <a:off x="17955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8" name="Freeform: Shape 4487">
                <a:extLst>
                  <a:ext uri="{FF2B5EF4-FFF2-40B4-BE49-F238E27FC236}">
                    <a16:creationId xmlns:a16="http://schemas.microsoft.com/office/drawing/2014/main" id="{2C6C50A6-911C-8CB6-3071-929074AE0CE1}"/>
                  </a:ext>
                </a:extLst>
              </p:cNvPr>
              <p:cNvSpPr/>
              <p:nvPr/>
            </p:nvSpPr>
            <p:spPr>
              <a:xfrm>
                <a:off x="191159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9" name="Freeform: Shape 4488">
                <a:extLst>
                  <a:ext uri="{FF2B5EF4-FFF2-40B4-BE49-F238E27FC236}">
                    <a16:creationId xmlns:a16="http://schemas.microsoft.com/office/drawing/2014/main" id="{E8C8C87A-46C7-4CAC-262C-36CA32AA7433}"/>
                  </a:ext>
                </a:extLst>
              </p:cNvPr>
              <p:cNvSpPr/>
              <p:nvPr/>
            </p:nvSpPr>
            <p:spPr>
              <a:xfrm>
                <a:off x="20276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0" name="Freeform: Shape 4489">
                <a:extLst>
                  <a:ext uri="{FF2B5EF4-FFF2-40B4-BE49-F238E27FC236}">
                    <a16:creationId xmlns:a16="http://schemas.microsoft.com/office/drawing/2014/main" id="{D5C3A195-D24A-9F16-2942-DE3FAE15F0F9}"/>
                  </a:ext>
                </a:extLst>
              </p:cNvPr>
              <p:cNvSpPr/>
              <p:nvPr/>
            </p:nvSpPr>
            <p:spPr>
              <a:xfrm>
                <a:off x="21436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1" name="Freeform: Shape 4490">
                <a:extLst>
                  <a:ext uri="{FF2B5EF4-FFF2-40B4-BE49-F238E27FC236}">
                    <a16:creationId xmlns:a16="http://schemas.microsoft.com/office/drawing/2014/main" id="{07EABD96-3C5B-691F-FFD1-9B4A49B09883}"/>
                  </a:ext>
                </a:extLst>
              </p:cNvPr>
              <p:cNvSpPr/>
              <p:nvPr/>
            </p:nvSpPr>
            <p:spPr>
              <a:xfrm>
                <a:off x="225968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2" name="Freeform: Shape 4491">
                <a:extLst>
                  <a:ext uri="{FF2B5EF4-FFF2-40B4-BE49-F238E27FC236}">
                    <a16:creationId xmlns:a16="http://schemas.microsoft.com/office/drawing/2014/main" id="{EBC0F1FE-5898-5C24-D2B7-118236F00FBD}"/>
                  </a:ext>
                </a:extLst>
              </p:cNvPr>
              <p:cNvSpPr/>
              <p:nvPr/>
            </p:nvSpPr>
            <p:spPr>
              <a:xfrm>
                <a:off x="237571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3" name="Freeform: Shape 4492">
                <a:extLst>
                  <a:ext uri="{FF2B5EF4-FFF2-40B4-BE49-F238E27FC236}">
                    <a16:creationId xmlns:a16="http://schemas.microsoft.com/office/drawing/2014/main" id="{2893EE05-12E2-AEDC-4F1B-A775A31E6DFB}"/>
                  </a:ext>
                </a:extLst>
              </p:cNvPr>
              <p:cNvSpPr/>
              <p:nvPr/>
            </p:nvSpPr>
            <p:spPr>
              <a:xfrm>
                <a:off x="24917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4" name="Freeform: Shape 4493">
                <a:extLst>
                  <a:ext uri="{FF2B5EF4-FFF2-40B4-BE49-F238E27FC236}">
                    <a16:creationId xmlns:a16="http://schemas.microsoft.com/office/drawing/2014/main" id="{E1CA8B8F-4457-E59D-30A4-D8D2A29D7A48}"/>
                  </a:ext>
                </a:extLst>
              </p:cNvPr>
              <p:cNvSpPr/>
              <p:nvPr/>
            </p:nvSpPr>
            <p:spPr>
              <a:xfrm>
                <a:off x="26077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5" name="Freeform: Shape 4494">
                <a:extLst>
                  <a:ext uri="{FF2B5EF4-FFF2-40B4-BE49-F238E27FC236}">
                    <a16:creationId xmlns:a16="http://schemas.microsoft.com/office/drawing/2014/main" id="{C0C78716-FD2D-779C-246D-2E86E05B3D7C}"/>
                  </a:ext>
                </a:extLst>
              </p:cNvPr>
              <p:cNvSpPr/>
              <p:nvPr/>
            </p:nvSpPr>
            <p:spPr>
              <a:xfrm>
                <a:off x="272379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6" name="Freeform: Shape 4495">
                <a:extLst>
                  <a:ext uri="{FF2B5EF4-FFF2-40B4-BE49-F238E27FC236}">
                    <a16:creationId xmlns:a16="http://schemas.microsoft.com/office/drawing/2014/main" id="{822BFF83-BCB9-B47E-8F4F-EE7D55E6C640}"/>
                  </a:ext>
                </a:extLst>
              </p:cNvPr>
              <p:cNvSpPr/>
              <p:nvPr/>
            </p:nvSpPr>
            <p:spPr>
              <a:xfrm>
                <a:off x="28398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7" name="Freeform: Shape 4496">
                <a:extLst>
                  <a:ext uri="{FF2B5EF4-FFF2-40B4-BE49-F238E27FC236}">
                    <a16:creationId xmlns:a16="http://schemas.microsoft.com/office/drawing/2014/main" id="{8816858B-1436-6015-8D03-B011D9763CB0}"/>
                  </a:ext>
                </a:extLst>
              </p:cNvPr>
              <p:cNvSpPr/>
              <p:nvPr/>
            </p:nvSpPr>
            <p:spPr>
              <a:xfrm>
                <a:off x="29558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8" name="Freeform: Shape 4497">
                <a:extLst>
                  <a:ext uri="{FF2B5EF4-FFF2-40B4-BE49-F238E27FC236}">
                    <a16:creationId xmlns:a16="http://schemas.microsoft.com/office/drawing/2014/main" id="{73D27F1E-6C57-B97B-1AC7-5CE4289CAF1F}"/>
                  </a:ext>
                </a:extLst>
              </p:cNvPr>
              <p:cNvSpPr/>
              <p:nvPr/>
            </p:nvSpPr>
            <p:spPr>
              <a:xfrm>
                <a:off x="307189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9" name="Freeform: Shape 4498">
                <a:extLst>
                  <a:ext uri="{FF2B5EF4-FFF2-40B4-BE49-F238E27FC236}">
                    <a16:creationId xmlns:a16="http://schemas.microsoft.com/office/drawing/2014/main" id="{E6E9E5AF-BB5C-95A6-1034-3771B86CDC3B}"/>
                  </a:ext>
                </a:extLst>
              </p:cNvPr>
              <p:cNvSpPr/>
              <p:nvPr/>
            </p:nvSpPr>
            <p:spPr>
              <a:xfrm>
                <a:off x="318791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0" name="Freeform: Shape 4499">
                <a:extLst>
                  <a:ext uri="{FF2B5EF4-FFF2-40B4-BE49-F238E27FC236}">
                    <a16:creationId xmlns:a16="http://schemas.microsoft.com/office/drawing/2014/main" id="{6F7C0700-9514-6A75-A9FE-3B5811A5A4E3}"/>
                  </a:ext>
                </a:extLst>
              </p:cNvPr>
              <p:cNvSpPr/>
              <p:nvPr/>
            </p:nvSpPr>
            <p:spPr>
              <a:xfrm>
                <a:off x="33039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1" name="Freeform: Shape 4500">
                <a:extLst>
                  <a:ext uri="{FF2B5EF4-FFF2-40B4-BE49-F238E27FC236}">
                    <a16:creationId xmlns:a16="http://schemas.microsoft.com/office/drawing/2014/main" id="{BE1D01C6-D0A1-E0B4-098A-B9BA64B3EFFE}"/>
                  </a:ext>
                </a:extLst>
              </p:cNvPr>
              <p:cNvSpPr/>
              <p:nvPr/>
            </p:nvSpPr>
            <p:spPr>
              <a:xfrm>
                <a:off x="341997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2" name="Freeform: Shape 4501">
                <a:extLst>
                  <a:ext uri="{FF2B5EF4-FFF2-40B4-BE49-F238E27FC236}">
                    <a16:creationId xmlns:a16="http://schemas.microsoft.com/office/drawing/2014/main" id="{B395A21D-1A20-9114-4259-E1D877D1931A}"/>
                  </a:ext>
                </a:extLst>
              </p:cNvPr>
              <p:cNvSpPr/>
              <p:nvPr/>
            </p:nvSpPr>
            <p:spPr>
              <a:xfrm>
                <a:off x="35360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3" name="Freeform: Shape 4502">
                <a:extLst>
                  <a:ext uri="{FF2B5EF4-FFF2-40B4-BE49-F238E27FC236}">
                    <a16:creationId xmlns:a16="http://schemas.microsoft.com/office/drawing/2014/main" id="{0547F010-6EE0-BB2A-C98D-A23BB93DEEDE}"/>
                  </a:ext>
                </a:extLst>
              </p:cNvPr>
              <p:cNvSpPr/>
              <p:nvPr/>
            </p:nvSpPr>
            <p:spPr>
              <a:xfrm>
                <a:off x="36520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4" name="Freeform: Shape 4503">
                <a:extLst>
                  <a:ext uri="{FF2B5EF4-FFF2-40B4-BE49-F238E27FC236}">
                    <a16:creationId xmlns:a16="http://schemas.microsoft.com/office/drawing/2014/main" id="{08B17616-DE6D-2F0E-CAE6-1102BA579028}"/>
                  </a:ext>
                </a:extLst>
              </p:cNvPr>
              <p:cNvSpPr/>
              <p:nvPr/>
            </p:nvSpPr>
            <p:spPr>
              <a:xfrm>
                <a:off x="37680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5" name="Freeform: Shape 4504">
                <a:extLst>
                  <a:ext uri="{FF2B5EF4-FFF2-40B4-BE49-F238E27FC236}">
                    <a16:creationId xmlns:a16="http://schemas.microsoft.com/office/drawing/2014/main" id="{D16B6833-265F-0F71-B9B8-6D944A1865A9}"/>
                  </a:ext>
                </a:extLst>
              </p:cNvPr>
              <p:cNvSpPr/>
              <p:nvPr/>
            </p:nvSpPr>
            <p:spPr>
              <a:xfrm>
                <a:off x="38840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6" name="Freeform: Shape 4505">
                <a:extLst>
                  <a:ext uri="{FF2B5EF4-FFF2-40B4-BE49-F238E27FC236}">
                    <a16:creationId xmlns:a16="http://schemas.microsoft.com/office/drawing/2014/main" id="{67B8DD6F-B580-0A09-B926-5AC16718056E}"/>
                  </a:ext>
                </a:extLst>
              </p:cNvPr>
              <p:cNvSpPr/>
              <p:nvPr/>
            </p:nvSpPr>
            <p:spPr>
              <a:xfrm>
                <a:off x="400012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7" name="Freeform: Shape 4506">
                <a:extLst>
                  <a:ext uri="{FF2B5EF4-FFF2-40B4-BE49-F238E27FC236}">
                    <a16:creationId xmlns:a16="http://schemas.microsoft.com/office/drawing/2014/main" id="{8C664D77-7B90-C5EE-BBA6-88FC84D71D33}"/>
                  </a:ext>
                </a:extLst>
              </p:cNvPr>
              <p:cNvSpPr/>
              <p:nvPr/>
            </p:nvSpPr>
            <p:spPr>
              <a:xfrm>
                <a:off x="41161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8" name="Freeform: Shape 4507">
                <a:extLst>
                  <a:ext uri="{FF2B5EF4-FFF2-40B4-BE49-F238E27FC236}">
                    <a16:creationId xmlns:a16="http://schemas.microsoft.com/office/drawing/2014/main" id="{5A65D638-C72C-AFF3-93B3-2A09095444C8}"/>
                  </a:ext>
                </a:extLst>
              </p:cNvPr>
              <p:cNvSpPr/>
              <p:nvPr/>
            </p:nvSpPr>
            <p:spPr>
              <a:xfrm>
                <a:off x="42321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9" name="Freeform: Shape 4508">
                <a:extLst>
                  <a:ext uri="{FF2B5EF4-FFF2-40B4-BE49-F238E27FC236}">
                    <a16:creationId xmlns:a16="http://schemas.microsoft.com/office/drawing/2014/main" id="{B64484BD-57F3-1DF9-2402-9F0D730ED3E7}"/>
                  </a:ext>
                </a:extLst>
              </p:cNvPr>
              <p:cNvSpPr/>
              <p:nvPr/>
            </p:nvSpPr>
            <p:spPr>
              <a:xfrm>
                <a:off x="43482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0" name="Freeform: Shape 4509">
                <a:extLst>
                  <a:ext uri="{FF2B5EF4-FFF2-40B4-BE49-F238E27FC236}">
                    <a16:creationId xmlns:a16="http://schemas.microsoft.com/office/drawing/2014/main" id="{48A958C1-BE01-BAF1-4BF0-D9F17AC4A4CB}"/>
                  </a:ext>
                </a:extLst>
              </p:cNvPr>
              <p:cNvSpPr/>
              <p:nvPr/>
            </p:nvSpPr>
            <p:spPr>
              <a:xfrm>
                <a:off x="446424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1" name="Freeform: Shape 4510">
                <a:extLst>
                  <a:ext uri="{FF2B5EF4-FFF2-40B4-BE49-F238E27FC236}">
                    <a16:creationId xmlns:a16="http://schemas.microsoft.com/office/drawing/2014/main" id="{2B80570A-38DB-534A-8EEA-2CDBA9439EAC}"/>
                  </a:ext>
                </a:extLst>
              </p:cNvPr>
              <p:cNvSpPr/>
              <p:nvPr/>
            </p:nvSpPr>
            <p:spPr>
              <a:xfrm>
                <a:off x="458027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2" name="Freeform: Shape 4511">
                <a:extLst>
                  <a:ext uri="{FF2B5EF4-FFF2-40B4-BE49-F238E27FC236}">
                    <a16:creationId xmlns:a16="http://schemas.microsoft.com/office/drawing/2014/main" id="{13ADE5E0-178D-5EF1-CCC4-C0C56CA2F5A8}"/>
                  </a:ext>
                </a:extLst>
              </p:cNvPr>
              <p:cNvSpPr/>
              <p:nvPr/>
            </p:nvSpPr>
            <p:spPr>
              <a:xfrm>
                <a:off x="5511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3" name="Freeform: Shape 4512">
                <a:extLst>
                  <a:ext uri="{FF2B5EF4-FFF2-40B4-BE49-F238E27FC236}">
                    <a16:creationId xmlns:a16="http://schemas.microsoft.com/office/drawing/2014/main" id="{EC85BC6D-7CB1-6E01-40A5-DCA080828A0A}"/>
                  </a:ext>
                </a:extLst>
              </p:cNvPr>
              <p:cNvSpPr/>
              <p:nvPr/>
            </p:nvSpPr>
            <p:spPr>
              <a:xfrm>
                <a:off x="17115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4" name="Freeform: Shape 4513">
                <a:extLst>
                  <a:ext uri="{FF2B5EF4-FFF2-40B4-BE49-F238E27FC236}">
                    <a16:creationId xmlns:a16="http://schemas.microsoft.com/office/drawing/2014/main" id="{316691D6-477F-9305-02A9-9FADDB4B9938}"/>
                  </a:ext>
                </a:extLst>
              </p:cNvPr>
              <p:cNvSpPr/>
              <p:nvPr/>
            </p:nvSpPr>
            <p:spPr>
              <a:xfrm>
                <a:off x="2871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5" name="Freeform: Shape 4514">
                <a:extLst>
                  <a:ext uri="{FF2B5EF4-FFF2-40B4-BE49-F238E27FC236}">
                    <a16:creationId xmlns:a16="http://schemas.microsoft.com/office/drawing/2014/main" id="{1F4442C1-705A-36B9-736C-4E9F440A60FB}"/>
                  </a:ext>
                </a:extLst>
              </p:cNvPr>
              <p:cNvSpPr/>
              <p:nvPr/>
            </p:nvSpPr>
            <p:spPr>
              <a:xfrm>
                <a:off x="40320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6" name="Freeform: Shape 4515">
                <a:extLst>
                  <a:ext uri="{FF2B5EF4-FFF2-40B4-BE49-F238E27FC236}">
                    <a16:creationId xmlns:a16="http://schemas.microsoft.com/office/drawing/2014/main" id="{4AE00F90-9482-3230-71DA-A23C20F9119D}"/>
                  </a:ext>
                </a:extLst>
              </p:cNvPr>
              <p:cNvSpPr/>
              <p:nvPr/>
            </p:nvSpPr>
            <p:spPr>
              <a:xfrm>
                <a:off x="51923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7" name="Freeform: Shape 4516">
                <a:extLst>
                  <a:ext uri="{FF2B5EF4-FFF2-40B4-BE49-F238E27FC236}">
                    <a16:creationId xmlns:a16="http://schemas.microsoft.com/office/drawing/2014/main" id="{6DB10E77-104F-F58E-2D06-EB0A8D52160D}"/>
                  </a:ext>
                </a:extLst>
              </p:cNvPr>
              <p:cNvSpPr/>
              <p:nvPr/>
            </p:nvSpPr>
            <p:spPr>
              <a:xfrm>
                <a:off x="63526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8" name="Freeform: Shape 4517">
                <a:extLst>
                  <a:ext uri="{FF2B5EF4-FFF2-40B4-BE49-F238E27FC236}">
                    <a16:creationId xmlns:a16="http://schemas.microsoft.com/office/drawing/2014/main" id="{A30E934C-7AE9-3B70-2ABD-EB21C9CDBCFD}"/>
                  </a:ext>
                </a:extLst>
              </p:cNvPr>
              <p:cNvSpPr/>
              <p:nvPr/>
            </p:nvSpPr>
            <p:spPr>
              <a:xfrm>
                <a:off x="7512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9" name="Freeform: Shape 4518">
                <a:extLst>
                  <a:ext uri="{FF2B5EF4-FFF2-40B4-BE49-F238E27FC236}">
                    <a16:creationId xmlns:a16="http://schemas.microsoft.com/office/drawing/2014/main" id="{708A337E-7CBE-F4BC-F6A2-E9957DEE2AE8}"/>
                  </a:ext>
                </a:extLst>
              </p:cNvPr>
              <p:cNvSpPr/>
              <p:nvPr/>
            </p:nvSpPr>
            <p:spPr>
              <a:xfrm>
                <a:off x="8673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0" name="Freeform: Shape 4519">
                <a:extLst>
                  <a:ext uri="{FF2B5EF4-FFF2-40B4-BE49-F238E27FC236}">
                    <a16:creationId xmlns:a16="http://schemas.microsoft.com/office/drawing/2014/main" id="{A6848C88-FD1C-67D9-7598-D1BA6DA7CB06}"/>
                  </a:ext>
                </a:extLst>
              </p:cNvPr>
              <p:cNvSpPr/>
              <p:nvPr/>
            </p:nvSpPr>
            <p:spPr>
              <a:xfrm>
                <a:off x="98334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1" name="Freeform: Shape 4520">
                <a:extLst>
                  <a:ext uri="{FF2B5EF4-FFF2-40B4-BE49-F238E27FC236}">
                    <a16:creationId xmlns:a16="http://schemas.microsoft.com/office/drawing/2014/main" id="{9C5AEDD6-3867-B0C0-3377-582E7F984B7D}"/>
                  </a:ext>
                </a:extLst>
              </p:cNvPr>
              <p:cNvSpPr/>
              <p:nvPr/>
            </p:nvSpPr>
            <p:spPr>
              <a:xfrm>
                <a:off x="10993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2" name="Freeform: Shape 4521">
                <a:extLst>
                  <a:ext uri="{FF2B5EF4-FFF2-40B4-BE49-F238E27FC236}">
                    <a16:creationId xmlns:a16="http://schemas.microsoft.com/office/drawing/2014/main" id="{29AA3E4A-62DE-8FC7-4372-4D8F55429D61}"/>
                  </a:ext>
                </a:extLst>
              </p:cNvPr>
              <p:cNvSpPr/>
              <p:nvPr/>
            </p:nvSpPr>
            <p:spPr>
              <a:xfrm>
                <a:off x="121541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3" name="Freeform: Shape 4522">
                <a:extLst>
                  <a:ext uri="{FF2B5EF4-FFF2-40B4-BE49-F238E27FC236}">
                    <a16:creationId xmlns:a16="http://schemas.microsoft.com/office/drawing/2014/main" id="{8168BCA1-2EDB-A252-E42C-3F5F6D4AD9FC}"/>
                  </a:ext>
                </a:extLst>
              </p:cNvPr>
              <p:cNvSpPr/>
              <p:nvPr/>
            </p:nvSpPr>
            <p:spPr>
              <a:xfrm>
                <a:off x="13314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4" name="Freeform: Shape 4523">
                <a:extLst>
                  <a:ext uri="{FF2B5EF4-FFF2-40B4-BE49-F238E27FC236}">
                    <a16:creationId xmlns:a16="http://schemas.microsoft.com/office/drawing/2014/main" id="{013C181D-3776-E298-70CE-68913B2D0F9E}"/>
                  </a:ext>
                </a:extLst>
              </p:cNvPr>
              <p:cNvSpPr/>
              <p:nvPr/>
            </p:nvSpPr>
            <p:spPr>
              <a:xfrm>
                <a:off x="144748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5" name="Freeform: Shape 4524">
                <a:extLst>
                  <a:ext uri="{FF2B5EF4-FFF2-40B4-BE49-F238E27FC236}">
                    <a16:creationId xmlns:a16="http://schemas.microsoft.com/office/drawing/2014/main" id="{D5E8167E-CD7E-07ED-A34C-AB925409CEDD}"/>
                  </a:ext>
                </a:extLst>
              </p:cNvPr>
              <p:cNvSpPr/>
              <p:nvPr/>
            </p:nvSpPr>
            <p:spPr>
              <a:xfrm>
                <a:off x="15634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6" name="Freeform: Shape 4525">
                <a:extLst>
                  <a:ext uri="{FF2B5EF4-FFF2-40B4-BE49-F238E27FC236}">
                    <a16:creationId xmlns:a16="http://schemas.microsoft.com/office/drawing/2014/main" id="{4DD8ADC1-BFD0-1C9F-1E88-57CE273B5812}"/>
                  </a:ext>
                </a:extLst>
              </p:cNvPr>
              <p:cNvSpPr/>
              <p:nvPr/>
            </p:nvSpPr>
            <p:spPr>
              <a:xfrm>
                <a:off x="16795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7" name="Freeform: Shape 4526">
                <a:extLst>
                  <a:ext uri="{FF2B5EF4-FFF2-40B4-BE49-F238E27FC236}">
                    <a16:creationId xmlns:a16="http://schemas.microsoft.com/office/drawing/2014/main" id="{55F77D2E-DB4D-A6AF-3A93-1C2DE14A1465}"/>
                  </a:ext>
                </a:extLst>
              </p:cNvPr>
              <p:cNvSpPr/>
              <p:nvPr/>
            </p:nvSpPr>
            <p:spPr>
              <a:xfrm>
                <a:off x="17955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8" name="Freeform: Shape 4527">
                <a:extLst>
                  <a:ext uri="{FF2B5EF4-FFF2-40B4-BE49-F238E27FC236}">
                    <a16:creationId xmlns:a16="http://schemas.microsoft.com/office/drawing/2014/main" id="{BBF1EE96-6216-639D-9E4C-7D0BC68CFCDD}"/>
                  </a:ext>
                </a:extLst>
              </p:cNvPr>
              <p:cNvSpPr/>
              <p:nvPr/>
            </p:nvSpPr>
            <p:spPr>
              <a:xfrm>
                <a:off x="191159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9" name="Freeform: Shape 4528">
                <a:extLst>
                  <a:ext uri="{FF2B5EF4-FFF2-40B4-BE49-F238E27FC236}">
                    <a16:creationId xmlns:a16="http://schemas.microsoft.com/office/drawing/2014/main" id="{E59EE368-6A46-C978-F14B-D9F8AFA186CD}"/>
                  </a:ext>
                </a:extLst>
              </p:cNvPr>
              <p:cNvSpPr/>
              <p:nvPr/>
            </p:nvSpPr>
            <p:spPr>
              <a:xfrm>
                <a:off x="20276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0" name="Freeform: Shape 4529">
                <a:extLst>
                  <a:ext uri="{FF2B5EF4-FFF2-40B4-BE49-F238E27FC236}">
                    <a16:creationId xmlns:a16="http://schemas.microsoft.com/office/drawing/2014/main" id="{8C984B57-D260-6FC3-8B29-0176C0EFFBC3}"/>
                  </a:ext>
                </a:extLst>
              </p:cNvPr>
              <p:cNvSpPr/>
              <p:nvPr/>
            </p:nvSpPr>
            <p:spPr>
              <a:xfrm>
                <a:off x="21436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1" name="Freeform: Shape 4530">
                <a:extLst>
                  <a:ext uri="{FF2B5EF4-FFF2-40B4-BE49-F238E27FC236}">
                    <a16:creationId xmlns:a16="http://schemas.microsoft.com/office/drawing/2014/main" id="{C825EE98-663F-E8E5-5D86-FC04AC5320ED}"/>
                  </a:ext>
                </a:extLst>
              </p:cNvPr>
              <p:cNvSpPr/>
              <p:nvPr/>
            </p:nvSpPr>
            <p:spPr>
              <a:xfrm>
                <a:off x="225968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2" name="Freeform: Shape 4531">
                <a:extLst>
                  <a:ext uri="{FF2B5EF4-FFF2-40B4-BE49-F238E27FC236}">
                    <a16:creationId xmlns:a16="http://schemas.microsoft.com/office/drawing/2014/main" id="{4E994554-1B55-D653-51B8-68DEE0078779}"/>
                  </a:ext>
                </a:extLst>
              </p:cNvPr>
              <p:cNvSpPr/>
              <p:nvPr/>
            </p:nvSpPr>
            <p:spPr>
              <a:xfrm>
                <a:off x="237571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3" name="Freeform: Shape 4532">
                <a:extLst>
                  <a:ext uri="{FF2B5EF4-FFF2-40B4-BE49-F238E27FC236}">
                    <a16:creationId xmlns:a16="http://schemas.microsoft.com/office/drawing/2014/main" id="{6D6F8B29-4300-247C-D1F9-736AA2FE1D1C}"/>
                  </a:ext>
                </a:extLst>
              </p:cNvPr>
              <p:cNvSpPr/>
              <p:nvPr/>
            </p:nvSpPr>
            <p:spPr>
              <a:xfrm>
                <a:off x="24917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4" name="Freeform: Shape 4533">
                <a:extLst>
                  <a:ext uri="{FF2B5EF4-FFF2-40B4-BE49-F238E27FC236}">
                    <a16:creationId xmlns:a16="http://schemas.microsoft.com/office/drawing/2014/main" id="{C2DCBDC8-845A-A300-34B0-F467342CBEF0}"/>
                  </a:ext>
                </a:extLst>
              </p:cNvPr>
              <p:cNvSpPr/>
              <p:nvPr/>
            </p:nvSpPr>
            <p:spPr>
              <a:xfrm>
                <a:off x="26077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5" name="Freeform: Shape 4534">
                <a:extLst>
                  <a:ext uri="{FF2B5EF4-FFF2-40B4-BE49-F238E27FC236}">
                    <a16:creationId xmlns:a16="http://schemas.microsoft.com/office/drawing/2014/main" id="{743492D2-0925-6ADA-1E94-8B7736AD949C}"/>
                  </a:ext>
                </a:extLst>
              </p:cNvPr>
              <p:cNvSpPr/>
              <p:nvPr/>
            </p:nvSpPr>
            <p:spPr>
              <a:xfrm>
                <a:off x="272379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6" name="Freeform: Shape 4535">
                <a:extLst>
                  <a:ext uri="{FF2B5EF4-FFF2-40B4-BE49-F238E27FC236}">
                    <a16:creationId xmlns:a16="http://schemas.microsoft.com/office/drawing/2014/main" id="{691CF286-4BDE-6BA7-0AA2-D4C7D423AC8B}"/>
                  </a:ext>
                </a:extLst>
              </p:cNvPr>
              <p:cNvSpPr/>
              <p:nvPr/>
            </p:nvSpPr>
            <p:spPr>
              <a:xfrm>
                <a:off x="28398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7" name="Freeform: Shape 4536">
                <a:extLst>
                  <a:ext uri="{FF2B5EF4-FFF2-40B4-BE49-F238E27FC236}">
                    <a16:creationId xmlns:a16="http://schemas.microsoft.com/office/drawing/2014/main" id="{53505B5D-41C2-9457-FBBB-A9457ED408C7}"/>
                  </a:ext>
                </a:extLst>
              </p:cNvPr>
              <p:cNvSpPr/>
              <p:nvPr/>
            </p:nvSpPr>
            <p:spPr>
              <a:xfrm>
                <a:off x="29558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8" name="Freeform: Shape 4537">
                <a:extLst>
                  <a:ext uri="{FF2B5EF4-FFF2-40B4-BE49-F238E27FC236}">
                    <a16:creationId xmlns:a16="http://schemas.microsoft.com/office/drawing/2014/main" id="{2041CAE1-8E32-7078-4D81-66D27D635CF3}"/>
                  </a:ext>
                </a:extLst>
              </p:cNvPr>
              <p:cNvSpPr/>
              <p:nvPr/>
            </p:nvSpPr>
            <p:spPr>
              <a:xfrm>
                <a:off x="307189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9" name="Freeform: Shape 4538">
                <a:extLst>
                  <a:ext uri="{FF2B5EF4-FFF2-40B4-BE49-F238E27FC236}">
                    <a16:creationId xmlns:a16="http://schemas.microsoft.com/office/drawing/2014/main" id="{50A91BAD-014D-6079-C960-805D7DFE1054}"/>
                  </a:ext>
                </a:extLst>
              </p:cNvPr>
              <p:cNvSpPr/>
              <p:nvPr/>
            </p:nvSpPr>
            <p:spPr>
              <a:xfrm>
                <a:off x="318791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0" name="Freeform: Shape 4539">
                <a:extLst>
                  <a:ext uri="{FF2B5EF4-FFF2-40B4-BE49-F238E27FC236}">
                    <a16:creationId xmlns:a16="http://schemas.microsoft.com/office/drawing/2014/main" id="{B7F05114-9891-B2FF-2788-D454D9B80115}"/>
                  </a:ext>
                </a:extLst>
              </p:cNvPr>
              <p:cNvSpPr/>
              <p:nvPr/>
            </p:nvSpPr>
            <p:spPr>
              <a:xfrm>
                <a:off x="33039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1" name="Freeform: Shape 4540">
                <a:extLst>
                  <a:ext uri="{FF2B5EF4-FFF2-40B4-BE49-F238E27FC236}">
                    <a16:creationId xmlns:a16="http://schemas.microsoft.com/office/drawing/2014/main" id="{D9A4E758-4676-C4F6-3DAA-4638FA34F874}"/>
                  </a:ext>
                </a:extLst>
              </p:cNvPr>
              <p:cNvSpPr/>
              <p:nvPr/>
            </p:nvSpPr>
            <p:spPr>
              <a:xfrm>
                <a:off x="341997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2" name="Freeform: Shape 4541">
                <a:extLst>
                  <a:ext uri="{FF2B5EF4-FFF2-40B4-BE49-F238E27FC236}">
                    <a16:creationId xmlns:a16="http://schemas.microsoft.com/office/drawing/2014/main" id="{EB037F2D-0AFF-A06A-EB5D-30DB4A99678F}"/>
                  </a:ext>
                </a:extLst>
              </p:cNvPr>
              <p:cNvSpPr/>
              <p:nvPr/>
            </p:nvSpPr>
            <p:spPr>
              <a:xfrm>
                <a:off x="35360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3" name="Freeform: Shape 4542">
                <a:extLst>
                  <a:ext uri="{FF2B5EF4-FFF2-40B4-BE49-F238E27FC236}">
                    <a16:creationId xmlns:a16="http://schemas.microsoft.com/office/drawing/2014/main" id="{F5F39267-BF0D-116A-65D8-0CC005CF2CA6}"/>
                  </a:ext>
                </a:extLst>
              </p:cNvPr>
              <p:cNvSpPr/>
              <p:nvPr/>
            </p:nvSpPr>
            <p:spPr>
              <a:xfrm>
                <a:off x="36520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4" name="Freeform: Shape 4543">
                <a:extLst>
                  <a:ext uri="{FF2B5EF4-FFF2-40B4-BE49-F238E27FC236}">
                    <a16:creationId xmlns:a16="http://schemas.microsoft.com/office/drawing/2014/main" id="{10402710-58A1-76D9-C75D-45376F9BCA28}"/>
                  </a:ext>
                </a:extLst>
              </p:cNvPr>
              <p:cNvSpPr/>
              <p:nvPr/>
            </p:nvSpPr>
            <p:spPr>
              <a:xfrm>
                <a:off x="37680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5" name="Freeform: Shape 4544">
                <a:extLst>
                  <a:ext uri="{FF2B5EF4-FFF2-40B4-BE49-F238E27FC236}">
                    <a16:creationId xmlns:a16="http://schemas.microsoft.com/office/drawing/2014/main" id="{605EEFEF-9409-D450-B6CD-B2D323432AEF}"/>
                  </a:ext>
                </a:extLst>
              </p:cNvPr>
              <p:cNvSpPr/>
              <p:nvPr/>
            </p:nvSpPr>
            <p:spPr>
              <a:xfrm>
                <a:off x="38840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6" name="Freeform: Shape 4545">
                <a:extLst>
                  <a:ext uri="{FF2B5EF4-FFF2-40B4-BE49-F238E27FC236}">
                    <a16:creationId xmlns:a16="http://schemas.microsoft.com/office/drawing/2014/main" id="{62832A98-3E7A-72D4-0FED-36CD9E2AE6DA}"/>
                  </a:ext>
                </a:extLst>
              </p:cNvPr>
              <p:cNvSpPr/>
              <p:nvPr/>
            </p:nvSpPr>
            <p:spPr>
              <a:xfrm>
                <a:off x="400012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7" name="Freeform: Shape 4546">
                <a:extLst>
                  <a:ext uri="{FF2B5EF4-FFF2-40B4-BE49-F238E27FC236}">
                    <a16:creationId xmlns:a16="http://schemas.microsoft.com/office/drawing/2014/main" id="{47691C9A-A769-B5BA-9BBD-3FA5CED374BB}"/>
                  </a:ext>
                </a:extLst>
              </p:cNvPr>
              <p:cNvSpPr/>
              <p:nvPr/>
            </p:nvSpPr>
            <p:spPr>
              <a:xfrm>
                <a:off x="41161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8" name="Freeform: Shape 4547">
                <a:extLst>
                  <a:ext uri="{FF2B5EF4-FFF2-40B4-BE49-F238E27FC236}">
                    <a16:creationId xmlns:a16="http://schemas.microsoft.com/office/drawing/2014/main" id="{84684AD8-AE06-D13C-DDC3-CE8C306D4819}"/>
                  </a:ext>
                </a:extLst>
              </p:cNvPr>
              <p:cNvSpPr/>
              <p:nvPr/>
            </p:nvSpPr>
            <p:spPr>
              <a:xfrm>
                <a:off x="42321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9" name="Freeform: Shape 4548">
                <a:extLst>
                  <a:ext uri="{FF2B5EF4-FFF2-40B4-BE49-F238E27FC236}">
                    <a16:creationId xmlns:a16="http://schemas.microsoft.com/office/drawing/2014/main" id="{FE5246A7-53CA-360E-0E57-F97BD177697C}"/>
                  </a:ext>
                </a:extLst>
              </p:cNvPr>
              <p:cNvSpPr/>
              <p:nvPr/>
            </p:nvSpPr>
            <p:spPr>
              <a:xfrm>
                <a:off x="43482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0" name="Freeform: Shape 4549">
                <a:extLst>
                  <a:ext uri="{FF2B5EF4-FFF2-40B4-BE49-F238E27FC236}">
                    <a16:creationId xmlns:a16="http://schemas.microsoft.com/office/drawing/2014/main" id="{2B85627F-0F40-329D-CA0E-70272F8A8144}"/>
                  </a:ext>
                </a:extLst>
              </p:cNvPr>
              <p:cNvSpPr/>
              <p:nvPr/>
            </p:nvSpPr>
            <p:spPr>
              <a:xfrm>
                <a:off x="446424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1" name="Freeform: Shape 4550">
                <a:extLst>
                  <a:ext uri="{FF2B5EF4-FFF2-40B4-BE49-F238E27FC236}">
                    <a16:creationId xmlns:a16="http://schemas.microsoft.com/office/drawing/2014/main" id="{D4F0F4A9-F6F5-469B-F195-F4BCDDBC03C8}"/>
                  </a:ext>
                </a:extLst>
              </p:cNvPr>
              <p:cNvSpPr/>
              <p:nvPr/>
            </p:nvSpPr>
            <p:spPr>
              <a:xfrm>
                <a:off x="458027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2" name="Freeform: Shape 4551">
                <a:extLst>
                  <a:ext uri="{FF2B5EF4-FFF2-40B4-BE49-F238E27FC236}">
                    <a16:creationId xmlns:a16="http://schemas.microsoft.com/office/drawing/2014/main" id="{2A8A833C-5C6D-3E60-0933-D30E72960ED0}"/>
                  </a:ext>
                </a:extLst>
              </p:cNvPr>
              <p:cNvSpPr/>
              <p:nvPr/>
            </p:nvSpPr>
            <p:spPr>
              <a:xfrm>
                <a:off x="5511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3" name="Freeform: Shape 4552">
                <a:extLst>
                  <a:ext uri="{FF2B5EF4-FFF2-40B4-BE49-F238E27FC236}">
                    <a16:creationId xmlns:a16="http://schemas.microsoft.com/office/drawing/2014/main" id="{9FC18E58-1524-9DF0-8BAE-E41CAEF410CA}"/>
                  </a:ext>
                </a:extLst>
              </p:cNvPr>
              <p:cNvSpPr/>
              <p:nvPr/>
            </p:nvSpPr>
            <p:spPr>
              <a:xfrm>
                <a:off x="17115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4" name="Freeform: Shape 4553">
                <a:extLst>
                  <a:ext uri="{FF2B5EF4-FFF2-40B4-BE49-F238E27FC236}">
                    <a16:creationId xmlns:a16="http://schemas.microsoft.com/office/drawing/2014/main" id="{91FBCD13-3756-2DB0-867B-DD95B6CC17EB}"/>
                  </a:ext>
                </a:extLst>
              </p:cNvPr>
              <p:cNvSpPr/>
              <p:nvPr/>
            </p:nvSpPr>
            <p:spPr>
              <a:xfrm>
                <a:off x="2871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5" name="Freeform: Shape 4554">
                <a:extLst>
                  <a:ext uri="{FF2B5EF4-FFF2-40B4-BE49-F238E27FC236}">
                    <a16:creationId xmlns:a16="http://schemas.microsoft.com/office/drawing/2014/main" id="{EB87B160-423F-BB85-A2A2-83E02F923F25}"/>
                  </a:ext>
                </a:extLst>
              </p:cNvPr>
              <p:cNvSpPr/>
              <p:nvPr/>
            </p:nvSpPr>
            <p:spPr>
              <a:xfrm>
                <a:off x="40320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6" name="Freeform: Shape 4555">
                <a:extLst>
                  <a:ext uri="{FF2B5EF4-FFF2-40B4-BE49-F238E27FC236}">
                    <a16:creationId xmlns:a16="http://schemas.microsoft.com/office/drawing/2014/main" id="{4020F07A-11B2-2D57-A1D1-AC4F410AB325}"/>
                  </a:ext>
                </a:extLst>
              </p:cNvPr>
              <p:cNvSpPr/>
              <p:nvPr/>
            </p:nvSpPr>
            <p:spPr>
              <a:xfrm>
                <a:off x="51923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7" name="Freeform: Shape 4556">
                <a:extLst>
                  <a:ext uri="{FF2B5EF4-FFF2-40B4-BE49-F238E27FC236}">
                    <a16:creationId xmlns:a16="http://schemas.microsoft.com/office/drawing/2014/main" id="{5690E971-2D10-07E3-C0F8-35A46AD2CBF1}"/>
                  </a:ext>
                </a:extLst>
              </p:cNvPr>
              <p:cNvSpPr/>
              <p:nvPr/>
            </p:nvSpPr>
            <p:spPr>
              <a:xfrm>
                <a:off x="63526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8" name="Freeform: Shape 4557">
                <a:extLst>
                  <a:ext uri="{FF2B5EF4-FFF2-40B4-BE49-F238E27FC236}">
                    <a16:creationId xmlns:a16="http://schemas.microsoft.com/office/drawing/2014/main" id="{63F55D36-584B-1538-DDB8-D64AAAEDB9B8}"/>
                  </a:ext>
                </a:extLst>
              </p:cNvPr>
              <p:cNvSpPr/>
              <p:nvPr/>
            </p:nvSpPr>
            <p:spPr>
              <a:xfrm>
                <a:off x="7512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9" name="Freeform: Shape 4558">
                <a:extLst>
                  <a:ext uri="{FF2B5EF4-FFF2-40B4-BE49-F238E27FC236}">
                    <a16:creationId xmlns:a16="http://schemas.microsoft.com/office/drawing/2014/main" id="{34548791-1B3F-DE75-D899-0C754027966B}"/>
                  </a:ext>
                </a:extLst>
              </p:cNvPr>
              <p:cNvSpPr/>
              <p:nvPr/>
            </p:nvSpPr>
            <p:spPr>
              <a:xfrm>
                <a:off x="8673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0" name="Freeform: Shape 4559">
                <a:extLst>
                  <a:ext uri="{FF2B5EF4-FFF2-40B4-BE49-F238E27FC236}">
                    <a16:creationId xmlns:a16="http://schemas.microsoft.com/office/drawing/2014/main" id="{FBBD760F-E3B1-9D2C-C76A-266121FB6F99}"/>
                  </a:ext>
                </a:extLst>
              </p:cNvPr>
              <p:cNvSpPr/>
              <p:nvPr/>
            </p:nvSpPr>
            <p:spPr>
              <a:xfrm>
                <a:off x="98334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1" name="Freeform: Shape 4560">
                <a:extLst>
                  <a:ext uri="{FF2B5EF4-FFF2-40B4-BE49-F238E27FC236}">
                    <a16:creationId xmlns:a16="http://schemas.microsoft.com/office/drawing/2014/main" id="{F76923FA-4692-C521-28F7-5EA1E176AD25}"/>
                  </a:ext>
                </a:extLst>
              </p:cNvPr>
              <p:cNvSpPr/>
              <p:nvPr/>
            </p:nvSpPr>
            <p:spPr>
              <a:xfrm>
                <a:off x="10993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2" name="Freeform: Shape 4561">
                <a:extLst>
                  <a:ext uri="{FF2B5EF4-FFF2-40B4-BE49-F238E27FC236}">
                    <a16:creationId xmlns:a16="http://schemas.microsoft.com/office/drawing/2014/main" id="{DB75AF63-88DA-3706-0777-77A0A28D7A38}"/>
                  </a:ext>
                </a:extLst>
              </p:cNvPr>
              <p:cNvSpPr/>
              <p:nvPr/>
            </p:nvSpPr>
            <p:spPr>
              <a:xfrm>
                <a:off x="121541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3" name="Freeform: Shape 4562">
                <a:extLst>
                  <a:ext uri="{FF2B5EF4-FFF2-40B4-BE49-F238E27FC236}">
                    <a16:creationId xmlns:a16="http://schemas.microsoft.com/office/drawing/2014/main" id="{A96D96C9-D85A-D097-F81F-8E70D3B89ACC}"/>
                  </a:ext>
                </a:extLst>
              </p:cNvPr>
              <p:cNvSpPr/>
              <p:nvPr/>
            </p:nvSpPr>
            <p:spPr>
              <a:xfrm>
                <a:off x="13314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4" name="Freeform: Shape 4563">
                <a:extLst>
                  <a:ext uri="{FF2B5EF4-FFF2-40B4-BE49-F238E27FC236}">
                    <a16:creationId xmlns:a16="http://schemas.microsoft.com/office/drawing/2014/main" id="{C8A4B2C1-3BAC-286C-E811-A3D4FFAC3DA3}"/>
                  </a:ext>
                </a:extLst>
              </p:cNvPr>
              <p:cNvSpPr/>
              <p:nvPr/>
            </p:nvSpPr>
            <p:spPr>
              <a:xfrm>
                <a:off x="144748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5" name="Freeform: Shape 4564">
                <a:extLst>
                  <a:ext uri="{FF2B5EF4-FFF2-40B4-BE49-F238E27FC236}">
                    <a16:creationId xmlns:a16="http://schemas.microsoft.com/office/drawing/2014/main" id="{0C96183F-0E8F-3CF4-54F5-03A7A4B4D7AD}"/>
                  </a:ext>
                </a:extLst>
              </p:cNvPr>
              <p:cNvSpPr/>
              <p:nvPr/>
            </p:nvSpPr>
            <p:spPr>
              <a:xfrm>
                <a:off x="15634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6" name="Freeform: Shape 4565">
                <a:extLst>
                  <a:ext uri="{FF2B5EF4-FFF2-40B4-BE49-F238E27FC236}">
                    <a16:creationId xmlns:a16="http://schemas.microsoft.com/office/drawing/2014/main" id="{7CBA44E2-1135-775D-6152-1CEA988BC04A}"/>
                  </a:ext>
                </a:extLst>
              </p:cNvPr>
              <p:cNvSpPr/>
              <p:nvPr/>
            </p:nvSpPr>
            <p:spPr>
              <a:xfrm>
                <a:off x="16795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7" name="Freeform: Shape 4566">
                <a:extLst>
                  <a:ext uri="{FF2B5EF4-FFF2-40B4-BE49-F238E27FC236}">
                    <a16:creationId xmlns:a16="http://schemas.microsoft.com/office/drawing/2014/main" id="{9A4BE2F7-6613-3F2F-8F06-BE1EE3B034F5}"/>
                  </a:ext>
                </a:extLst>
              </p:cNvPr>
              <p:cNvSpPr/>
              <p:nvPr/>
            </p:nvSpPr>
            <p:spPr>
              <a:xfrm>
                <a:off x="17955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8" name="Freeform: Shape 4567">
                <a:extLst>
                  <a:ext uri="{FF2B5EF4-FFF2-40B4-BE49-F238E27FC236}">
                    <a16:creationId xmlns:a16="http://schemas.microsoft.com/office/drawing/2014/main" id="{4F7E26DD-807E-3680-D1D4-4F19DB8DAFBE}"/>
                  </a:ext>
                </a:extLst>
              </p:cNvPr>
              <p:cNvSpPr/>
              <p:nvPr/>
            </p:nvSpPr>
            <p:spPr>
              <a:xfrm>
                <a:off x="191159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9" name="Freeform: Shape 4568">
                <a:extLst>
                  <a:ext uri="{FF2B5EF4-FFF2-40B4-BE49-F238E27FC236}">
                    <a16:creationId xmlns:a16="http://schemas.microsoft.com/office/drawing/2014/main" id="{16357D91-C437-1BD1-6138-3E4B1EB97F1C}"/>
                  </a:ext>
                </a:extLst>
              </p:cNvPr>
              <p:cNvSpPr/>
              <p:nvPr/>
            </p:nvSpPr>
            <p:spPr>
              <a:xfrm>
                <a:off x="20276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0" name="Freeform: Shape 4569">
                <a:extLst>
                  <a:ext uri="{FF2B5EF4-FFF2-40B4-BE49-F238E27FC236}">
                    <a16:creationId xmlns:a16="http://schemas.microsoft.com/office/drawing/2014/main" id="{1F9B0B70-A00E-AA46-1F43-001F44344A25}"/>
                  </a:ext>
                </a:extLst>
              </p:cNvPr>
              <p:cNvSpPr/>
              <p:nvPr/>
            </p:nvSpPr>
            <p:spPr>
              <a:xfrm>
                <a:off x="21436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1" name="Freeform: Shape 4570">
                <a:extLst>
                  <a:ext uri="{FF2B5EF4-FFF2-40B4-BE49-F238E27FC236}">
                    <a16:creationId xmlns:a16="http://schemas.microsoft.com/office/drawing/2014/main" id="{BB465ECC-ED71-6FFE-ACFF-505CA248F6F4}"/>
                  </a:ext>
                </a:extLst>
              </p:cNvPr>
              <p:cNvSpPr/>
              <p:nvPr/>
            </p:nvSpPr>
            <p:spPr>
              <a:xfrm>
                <a:off x="225968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2" name="Freeform: Shape 4571">
                <a:extLst>
                  <a:ext uri="{FF2B5EF4-FFF2-40B4-BE49-F238E27FC236}">
                    <a16:creationId xmlns:a16="http://schemas.microsoft.com/office/drawing/2014/main" id="{E6C01077-9101-58A0-C301-CFA5DE406B4D}"/>
                  </a:ext>
                </a:extLst>
              </p:cNvPr>
              <p:cNvSpPr/>
              <p:nvPr/>
            </p:nvSpPr>
            <p:spPr>
              <a:xfrm>
                <a:off x="237571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3" name="Freeform: Shape 4572">
                <a:extLst>
                  <a:ext uri="{FF2B5EF4-FFF2-40B4-BE49-F238E27FC236}">
                    <a16:creationId xmlns:a16="http://schemas.microsoft.com/office/drawing/2014/main" id="{6A89A601-85B3-3109-0F52-744092A895EE}"/>
                  </a:ext>
                </a:extLst>
              </p:cNvPr>
              <p:cNvSpPr/>
              <p:nvPr/>
            </p:nvSpPr>
            <p:spPr>
              <a:xfrm>
                <a:off x="24917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4" name="Freeform: Shape 4573">
                <a:extLst>
                  <a:ext uri="{FF2B5EF4-FFF2-40B4-BE49-F238E27FC236}">
                    <a16:creationId xmlns:a16="http://schemas.microsoft.com/office/drawing/2014/main" id="{422F2AB7-CB47-76E5-EC89-7EE102453E77}"/>
                  </a:ext>
                </a:extLst>
              </p:cNvPr>
              <p:cNvSpPr/>
              <p:nvPr/>
            </p:nvSpPr>
            <p:spPr>
              <a:xfrm>
                <a:off x="26077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5" name="Freeform: Shape 4574">
                <a:extLst>
                  <a:ext uri="{FF2B5EF4-FFF2-40B4-BE49-F238E27FC236}">
                    <a16:creationId xmlns:a16="http://schemas.microsoft.com/office/drawing/2014/main" id="{E3856B2F-F2C8-5AB3-5D2D-2A03BF98F610}"/>
                  </a:ext>
                </a:extLst>
              </p:cNvPr>
              <p:cNvSpPr/>
              <p:nvPr/>
            </p:nvSpPr>
            <p:spPr>
              <a:xfrm>
                <a:off x="272379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6" name="Freeform: Shape 4575">
                <a:extLst>
                  <a:ext uri="{FF2B5EF4-FFF2-40B4-BE49-F238E27FC236}">
                    <a16:creationId xmlns:a16="http://schemas.microsoft.com/office/drawing/2014/main" id="{C8C33981-A684-82E0-2F1D-8280D8839E3C}"/>
                  </a:ext>
                </a:extLst>
              </p:cNvPr>
              <p:cNvSpPr/>
              <p:nvPr/>
            </p:nvSpPr>
            <p:spPr>
              <a:xfrm>
                <a:off x="28398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7" name="Freeform: Shape 4576">
                <a:extLst>
                  <a:ext uri="{FF2B5EF4-FFF2-40B4-BE49-F238E27FC236}">
                    <a16:creationId xmlns:a16="http://schemas.microsoft.com/office/drawing/2014/main" id="{F253A33C-B3D7-8B7D-077D-B2DA8F8D48B3}"/>
                  </a:ext>
                </a:extLst>
              </p:cNvPr>
              <p:cNvSpPr/>
              <p:nvPr/>
            </p:nvSpPr>
            <p:spPr>
              <a:xfrm>
                <a:off x="29558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8" name="Freeform: Shape 4577">
                <a:extLst>
                  <a:ext uri="{FF2B5EF4-FFF2-40B4-BE49-F238E27FC236}">
                    <a16:creationId xmlns:a16="http://schemas.microsoft.com/office/drawing/2014/main" id="{74949D69-2122-0F2D-2F50-154229D6BE8C}"/>
                  </a:ext>
                </a:extLst>
              </p:cNvPr>
              <p:cNvSpPr/>
              <p:nvPr/>
            </p:nvSpPr>
            <p:spPr>
              <a:xfrm>
                <a:off x="307189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9" name="Freeform: Shape 4578">
                <a:extLst>
                  <a:ext uri="{FF2B5EF4-FFF2-40B4-BE49-F238E27FC236}">
                    <a16:creationId xmlns:a16="http://schemas.microsoft.com/office/drawing/2014/main" id="{D3D76BF9-D453-FEC3-44D3-A18893C0089D}"/>
                  </a:ext>
                </a:extLst>
              </p:cNvPr>
              <p:cNvSpPr/>
              <p:nvPr/>
            </p:nvSpPr>
            <p:spPr>
              <a:xfrm>
                <a:off x="318791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0" name="Freeform: Shape 4579">
                <a:extLst>
                  <a:ext uri="{FF2B5EF4-FFF2-40B4-BE49-F238E27FC236}">
                    <a16:creationId xmlns:a16="http://schemas.microsoft.com/office/drawing/2014/main" id="{3DB208B5-4993-C475-1C83-98B29F173F65}"/>
                  </a:ext>
                </a:extLst>
              </p:cNvPr>
              <p:cNvSpPr/>
              <p:nvPr/>
            </p:nvSpPr>
            <p:spPr>
              <a:xfrm>
                <a:off x="33039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1" name="Freeform: Shape 4580">
                <a:extLst>
                  <a:ext uri="{FF2B5EF4-FFF2-40B4-BE49-F238E27FC236}">
                    <a16:creationId xmlns:a16="http://schemas.microsoft.com/office/drawing/2014/main" id="{A6557330-C4F5-455C-B15A-793380A92B04}"/>
                  </a:ext>
                </a:extLst>
              </p:cNvPr>
              <p:cNvSpPr/>
              <p:nvPr/>
            </p:nvSpPr>
            <p:spPr>
              <a:xfrm>
                <a:off x="341997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2" name="Freeform: Shape 4581">
                <a:extLst>
                  <a:ext uri="{FF2B5EF4-FFF2-40B4-BE49-F238E27FC236}">
                    <a16:creationId xmlns:a16="http://schemas.microsoft.com/office/drawing/2014/main" id="{BAF3221C-7185-6D21-A76B-B64728E39605}"/>
                  </a:ext>
                </a:extLst>
              </p:cNvPr>
              <p:cNvSpPr/>
              <p:nvPr/>
            </p:nvSpPr>
            <p:spPr>
              <a:xfrm>
                <a:off x="35360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3" name="Freeform: Shape 4582">
                <a:extLst>
                  <a:ext uri="{FF2B5EF4-FFF2-40B4-BE49-F238E27FC236}">
                    <a16:creationId xmlns:a16="http://schemas.microsoft.com/office/drawing/2014/main" id="{16304A2D-5384-7CB9-6E1E-D6370210A085}"/>
                  </a:ext>
                </a:extLst>
              </p:cNvPr>
              <p:cNvSpPr/>
              <p:nvPr/>
            </p:nvSpPr>
            <p:spPr>
              <a:xfrm>
                <a:off x="36520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4" name="Freeform: Shape 4583">
                <a:extLst>
                  <a:ext uri="{FF2B5EF4-FFF2-40B4-BE49-F238E27FC236}">
                    <a16:creationId xmlns:a16="http://schemas.microsoft.com/office/drawing/2014/main" id="{0E0F2502-108C-BAC7-1C83-D2BFD313F7E2}"/>
                  </a:ext>
                </a:extLst>
              </p:cNvPr>
              <p:cNvSpPr/>
              <p:nvPr/>
            </p:nvSpPr>
            <p:spPr>
              <a:xfrm>
                <a:off x="37680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5" name="Freeform: Shape 4584">
                <a:extLst>
                  <a:ext uri="{FF2B5EF4-FFF2-40B4-BE49-F238E27FC236}">
                    <a16:creationId xmlns:a16="http://schemas.microsoft.com/office/drawing/2014/main" id="{9ED1A007-D16B-B16C-1207-67BE1AF70126}"/>
                  </a:ext>
                </a:extLst>
              </p:cNvPr>
              <p:cNvSpPr/>
              <p:nvPr/>
            </p:nvSpPr>
            <p:spPr>
              <a:xfrm>
                <a:off x="38840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6" name="Freeform: Shape 4585">
                <a:extLst>
                  <a:ext uri="{FF2B5EF4-FFF2-40B4-BE49-F238E27FC236}">
                    <a16:creationId xmlns:a16="http://schemas.microsoft.com/office/drawing/2014/main" id="{C940C965-0094-C965-26A3-0BDA8F5BED6A}"/>
                  </a:ext>
                </a:extLst>
              </p:cNvPr>
              <p:cNvSpPr/>
              <p:nvPr/>
            </p:nvSpPr>
            <p:spPr>
              <a:xfrm>
                <a:off x="400012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7" name="Freeform: Shape 4586">
                <a:extLst>
                  <a:ext uri="{FF2B5EF4-FFF2-40B4-BE49-F238E27FC236}">
                    <a16:creationId xmlns:a16="http://schemas.microsoft.com/office/drawing/2014/main" id="{B4D67ED6-5F5C-2EDF-0430-A9D49CC3555B}"/>
                  </a:ext>
                </a:extLst>
              </p:cNvPr>
              <p:cNvSpPr/>
              <p:nvPr/>
            </p:nvSpPr>
            <p:spPr>
              <a:xfrm>
                <a:off x="41161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8" name="Freeform: Shape 4587">
                <a:extLst>
                  <a:ext uri="{FF2B5EF4-FFF2-40B4-BE49-F238E27FC236}">
                    <a16:creationId xmlns:a16="http://schemas.microsoft.com/office/drawing/2014/main" id="{841F6A72-D34D-7F17-FB00-FE369997574D}"/>
                  </a:ext>
                </a:extLst>
              </p:cNvPr>
              <p:cNvSpPr/>
              <p:nvPr/>
            </p:nvSpPr>
            <p:spPr>
              <a:xfrm>
                <a:off x="42321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9" name="Freeform: Shape 4588">
                <a:extLst>
                  <a:ext uri="{FF2B5EF4-FFF2-40B4-BE49-F238E27FC236}">
                    <a16:creationId xmlns:a16="http://schemas.microsoft.com/office/drawing/2014/main" id="{68C27A41-09FA-A454-0B54-4C7AA10DD01E}"/>
                  </a:ext>
                </a:extLst>
              </p:cNvPr>
              <p:cNvSpPr/>
              <p:nvPr/>
            </p:nvSpPr>
            <p:spPr>
              <a:xfrm>
                <a:off x="43482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0" name="Freeform: Shape 4589">
                <a:extLst>
                  <a:ext uri="{FF2B5EF4-FFF2-40B4-BE49-F238E27FC236}">
                    <a16:creationId xmlns:a16="http://schemas.microsoft.com/office/drawing/2014/main" id="{33FB6643-A2B3-BDE2-1414-48AD2E926A81}"/>
                  </a:ext>
                </a:extLst>
              </p:cNvPr>
              <p:cNvSpPr/>
              <p:nvPr/>
            </p:nvSpPr>
            <p:spPr>
              <a:xfrm>
                <a:off x="446424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1" name="Freeform: Shape 4590">
                <a:extLst>
                  <a:ext uri="{FF2B5EF4-FFF2-40B4-BE49-F238E27FC236}">
                    <a16:creationId xmlns:a16="http://schemas.microsoft.com/office/drawing/2014/main" id="{539C837B-27C9-F4A7-95C8-03D90BDB319C}"/>
                  </a:ext>
                </a:extLst>
              </p:cNvPr>
              <p:cNvSpPr/>
              <p:nvPr/>
            </p:nvSpPr>
            <p:spPr>
              <a:xfrm>
                <a:off x="458027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2" name="Freeform: Shape 4591">
                <a:extLst>
                  <a:ext uri="{FF2B5EF4-FFF2-40B4-BE49-F238E27FC236}">
                    <a16:creationId xmlns:a16="http://schemas.microsoft.com/office/drawing/2014/main" id="{AC1779B7-99B6-E0D6-A486-3744CB70E42D}"/>
                  </a:ext>
                </a:extLst>
              </p:cNvPr>
              <p:cNvSpPr/>
              <p:nvPr/>
            </p:nvSpPr>
            <p:spPr>
              <a:xfrm>
                <a:off x="5511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3" name="Freeform: Shape 4592">
                <a:extLst>
                  <a:ext uri="{FF2B5EF4-FFF2-40B4-BE49-F238E27FC236}">
                    <a16:creationId xmlns:a16="http://schemas.microsoft.com/office/drawing/2014/main" id="{A563DCC6-2F00-E6A9-96FA-FE7B4A229C61}"/>
                  </a:ext>
                </a:extLst>
              </p:cNvPr>
              <p:cNvSpPr/>
              <p:nvPr/>
            </p:nvSpPr>
            <p:spPr>
              <a:xfrm>
                <a:off x="17115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4" name="Freeform: Shape 4593">
                <a:extLst>
                  <a:ext uri="{FF2B5EF4-FFF2-40B4-BE49-F238E27FC236}">
                    <a16:creationId xmlns:a16="http://schemas.microsoft.com/office/drawing/2014/main" id="{F935A586-C10D-B78A-7EE0-D5E203B01938}"/>
                  </a:ext>
                </a:extLst>
              </p:cNvPr>
              <p:cNvSpPr/>
              <p:nvPr/>
            </p:nvSpPr>
            <p:spPr>
              <a:xfrm>
                <a:off x="2871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5" name="Freeform: Shape 4594">
                <a:extLst>
                  <a:ext uri="{FF2B5EF4-FFF2-40B4-BE49-F238E27FC236}">
                    <a16:creationId xmlns:a16="http://schemas.microsoft.com/office/drawing/2014/main" id="{F2FA9308-FB18-D6C7-D0E4-BBF6FCB22AE5}"/>
                  </a:ext>
                </a:extLst>
              </p:cNvPr>
              <p:cNvSpPr/>
              <p:nvPr/>
            </p:nvSpPr>
            <p:spPr>
              <a:xfrm>
                <a:off x="40320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6" name="Freeform: Shape 4595">
                <a:extLst>
                  <a:ext uri="{FF2B5EF4-FFF2-40B4-BE49-F238E27FC236}">
                    <a16:creationId xmlns:a16="http://schemas.microsoft.com/office/drawing/2014/main" id="{95A92E9E-C2D3-08AC-8587-6CED814B9CB6}"/>
                  </a:ext>
                </a:extLst>
              </p:cNvPr>
              <p:cNvSpPr/>
              <p:nvPr/>
            </p:nvSpPr>
            <p:spPr>
              <a:xfrm>
                <a:off x="51923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7" name="Freeform: Shape 4596">
                <a:extLst>
                  <a:ext uri="{FF2B5EF4-FFF2-40B4-BE49-F238E27FC236}">
                    <a16:creationId xmlns:a16="http://schemas.microsoft.com/office/drawing/2014/main" id="{BFE3DFAD-0FF0-2CE9-F4E8-6999DEA6F886}"/>
                  </a:ext>
                </a:extLst>
              </p:cNvPr>
              <p:cNvSpPr/>
              <p:nvPr/>
            </p:nvSpPr>
            <p:spPr>
              <a:xfrm>
                <a:off x="63526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8" name="Freeform: Shape 4597">
                <a:extLst>
                  <a:ext uri="{FF2B5EF4-FFF2-40B4-BE49-F238E27FC236}">
                    <a16:creationId xmlns:a16="http://schemas.microsoft.com/office/drawing/2014/main" id="{AAC0F2EA-56A2-3651-206F-B036A3403A79}"/>
                  </a:ext>
                </a:extLst>
              </p:cNvPr>
              <p:cNvSpPr/>
              <p:nvPr/>
            </p:nvSpPr>
            <p:spPr>
              <a:xfrm>
                <a:off x="7512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9" name="Freeform: Shape 4598">
                <a:extLst>
                  <a:ext uri="{FF2B5EF4-FFF2-40B4-BE49-F238E27FC236}">
                    <a16:creationId xmlns:a16="http://schemas.microsoft.com/office/drawing/2014/main" id="{EC16C5D5-2FE2-D048-5BFE-8C0DE65F4E0C}"/>
                  </a:ext>
                </a:extLst>
              </p:cNvPr>
              <p:cNvSpPr/>
              <p:nvPr/>
            </p:nvSpPr>
            <p:spPr>
              <a:xfrm>
                <a:off x="8673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0" name="Freeform: Shape 4599">
                <a:extLst>
                  <a:ext uri="{FF2B5EF4-FFF2-40B4-BE49-F238E27FC236}">
                    <a16:creationId xmlns:a16="http://schemas.microsoft.com/office/drawing/2014/main" id="{2EAB8DC0-79D1-A8DB-A98C-8454F11D1D4E}"/>
                  </a:ext>
                </a:extLst>
              </p:cNvPr>
              <p:cNvSpPr/>
              <p:nvPr/>
            </p:nvSpPr>
            <p:spPr>
              <a:xfrm>
                <a:off x="98334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1" name="Freeform: Shape 4600">
                <a:extLst>
                  <a:ext uri="{FF2B5EF4-FFF2-40B4-BE49-F238E27FC236}">
                    <a16:creationId xmlns:a16="http://schemas.microsoft.com/office/drawing/2014/main" id="{1F1DAAB1-C16C-2891-CF5F-F0FAE6724445}"/>
                  </a:ext>
                </a:extLst>
              </p:cNvPr>
              <p:cNvSpPr/>
              <p:nvPr/>
            </p:nvSpPr>
            <p:spPr>
              <a:xfrm>
                <a:off x="10993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2" name="Freeform: Shape 4601">
                <a:extLst>
                  <a:ext uri="{FF2B5EF4-FFF2-40B4-BE49-F238E27FC236}">
                    <a16:creationId xmlns:a16="http://schemas.microsoft.com/office/drawing/2014/main" id="{F6642BFF-7777-501F-FDF4-14B488650837}"/>
                  </a:ext>
                </a:extLst>
              </p:cNvPr>
              <p:cNvSpPr/>
              <p:nvPr/>
            </p:nvSpPr>
            <p:spPr>
              <a:xfrm>
                <a:off x="121541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3" name="Freeform: Shape 4602">
                <a:extLst>
                  <a:ext uri="{FF2B5EF4-FFF2-40B4-BE49-F238E27FC236}">
                    <a16:creationId xmlns:a16="http://schemas.microsoft.com/office/drawing/2014/main" id="{B88CEFF5-347E-983F-FAA6-30B72558C64D}"/>
                  </a:ext>
                </a:extLst>
              </p:cNvPr>
              <p:cNvSpPr/>
              <p:nvPr/>
            </p:nvSpPr>
            <p:spPr>
              <a:xfrm>
                <a:off x="13314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4" name="Freeform: Shape 4603">
                <a:extLst>
                  <a:ext uri="{FF2B5EF4-FFF2-40B4-BE49-F238E27FC236}">
                    <a16:creationId xmlns:a16="http://schemas.microsoft.com/office/drawing/2014/main" id="{20288259-9D4E-2492-9CD2-EFB27B31001D}"/>
                  </a:ext>
                </a:extLst>
              </p:cNvPr>
              <p:cNvSpPr/>
              <p:nvPr/>
            </p:nvSpPr>
            <p:spPr>
              <a:xfrm>
                <a:off x="144748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5" name="Freeform: Shape 4604">
                <a:extLst>
                  <a:ext uri="{FF2B5EF4-FFF2-40B4-BE49-F238E27FC236}">
                    <a16:creationId xmlns:a16="http://schemas.microsoft.com/office/drawing/2014/main" id="{11F59E8F-0566-3364-257A-F1DF28D9E982}"/>
                  </a:ext>
                </a:extLst>
              </p:cNvPr>
              <p:cNvSpPr/>
              <p:nvPr/>
            </p:nvSpPr>
            <p:spPr>
              <a:xfrm>
                <a:off x="15634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6" name="Freeform: Shape 4605">
                <a:extLst>
                  <a:ext uri="{FF2B5EF4-FFF2-40B4-BE49-F238E27FC236}">
                    <a16:creationId xmlns:a16="http://schemas.microsoft.com/office/drawing/2014/main" id="{66BD1AB3-7BA7-C49E-6C18-D2E4826C05C4}"/>
                  </a:ext>
                </a:extLst>
              </p:cNvPr>
              <p:cNvSpPr/>
              <p:nvPr/>
            </p:nvSpPr>
            <p:spPr>
              <a:xfrm>
                <a:off x="16795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7" name="Freeform: Shape 4606">
                <a:extLst>
                  <a:ext uri="{FF2B5EF4-FFF2-40B4-BE49-F238E27FC236}">
                    <a16:creationId xmlns:a16="http://schemas.microsoft.com/office/drawing/2014/main" id="{33F7BC7D-4021-E1B6-D126-324A9C43C74A}"/>
                  </a:ext>
                </a:extLst>
              </p:cNvPr>
              <p:cNvSpPr/>
              <p:nvPr/>
            </p:nvSpPr>
            <p:spPr>
              <a:xfrm>
                <a:off x="17955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8" name="Freeform: Shape 4607">
                <a:extLst>
                  <a:ext uri="{FF2B5EF4-FFF2-40B4-BE49-F238E27FC236}">
                    <a16:creationId xmlns:a16="http://schemas.microsoft.com/office/drawing/2014/main" id="{97E06406-4547-397B-FE2C-3D848D55915F}"/>
                  </a:ext>
                </a:extLst>
              </p:cNvPr>
              <p:cNvSpPr/>
              <p:nvPr/>
            </p:nvSpPr>
            <p:spPr>
              <a:xfrm>
                <a:off x="191159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9" name="Freeform: Shape 4608">
                <a:extLst>
                  <a:ext uri="{FF2B5EF4-FFF2-40B4-BE49-F238E27FC236}">
                    <a16:creationId xmlns:a16="http://schemas.microsoft.com/office/drawing/2014/main" id="{AD6C7DF1-F8C4-4893-CBFD-A7770FFB4ADA}"/>
                  </a:ext>
                </a:extLst>
              </p:cNvPr>
              <p:cNvSpPr/>
              <p:nvPr/>
            </p:nvSpPr>
            <p:spPr>
              <a:xfrm>
                <a:off x="20276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0" name="Freeform: Shape 4609">
                <a:extLst>
                  <a:ext uri="{FF2B5EF4-FFF2-40B4-BE49-F238E27FC236}">
                    <a16:creationId xmlns:a16="http://schemas.microsoft.com/office/drawing/2014/main" id="{5CC3B42D-61AC-065A-363E-F68DE950031B}"/>
                  </a:ext>
                </a:extLst>
              </p:cNvPr>
              <p:cNvSpPr/>
              <p:nvPr/>
            </p:nvSpPr>
            <p:spPr>
              <a:xfrm>
                <a:off x="21436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1" name="Freeform: Shape 4610">
                <a:extLst>
                  <a:ext uri="{FF2B5EF4-FFF2-40B4-BE49-F238E27FC236}">
                    <a16:creationId xmlns:a16="http://schemas.microsoft.com/office/drawing/2014/main" id="{C35B19AF-A322-5C53-E2A1-E3F4A7E6B7FE}"/>
                  </a:ext>
                </a:extLst>
              </p:cNvPr>
              <p:cNvSpPr/>
              <p:nvPr/>
            </p:nvSpPr>
            <p:spPr>
              <a:xfrm>
                <a:off x="225968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2" name="Freeform: Shape 4611">
                <a:extLst>
                  <a:ext uri="{FF2B5EF4-FFF2-40B4-BE49-F238E27FC236}">
                    <a16:creationId xmlns:a16="http://schemas.microsoft.com/office/drawing/2014/main" id="{ADD7CB31-33E9-6846-D271-C58602F555FA}"/>
                  </a:ext>
                </a:extLst>
              </p:cNvPr>
              <p:cNvSpPr/>
              <p:nvPr/>
            </p:nvSpPr>
            <p:spPr>
              <a:xfrm>
                <a:off x="237571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3" name="Freeform: Shape 4612">
                <a:extLst>
                  <a:ext uri="{FF2B5EF4-FFF2-40B4-BE49-F238E27FC236}">
                    <a16:creationId xmlns:a16="http://schemas.microsoft.com/office/drawing/2014/main" id="{0E4B71D0-F873-977A-B697-FA3B4C7976A6}"/>
                  </a:ext>
                </a:extLst>
              </p:cNvPr>
              <p:cNvSpPr/>
              <p:nvPr/>
            </p:nvSpPr>
            <p:spPr>
              <a:xfrm>
                <a:off x="24917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4" name="Freeform: Shape 4613">
                <a:extLst>
                  <a:ext uri="{FF2B5EF4-FFF2-40B4-BE49-F238E27FC236}">
                    <a16:creationId xmlns:a16="http://schemas.microsoft.com/office/drawing/2014/main" id="{A704D2E0-52B5-5E81-7311-75274C13C0CF}"/>
                  </a:ext>
                </a:extLst>
              </p:cNvPr>
              <p:cNvSpPr/>
              <p:nvPr/>
            </p:nvSpPr>
            <p:spPr>
              <a:xfrm>
                <a:off x="26077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5" name="Freeform: Shape 4614">
                <a:extLst>
                  <a:ext uri="{FF2B5EF4-FFF2-40B4-BE49-F238E27FC236}">
                    <a16:creationId xmlns:a16="http://schemas.microsoft.com/office/drawing/2014/main" id="{3D6CC6AE-4CAA-2637-4374-9B7FD93FB9D2}"/>
                  </a:ext>
                </a:extLst>
              </p:cNvPr>
              <p:cNvSpPr/>
              <p:nvPr/>
            </p:nvSpPr>
            <p:spPr>
              <a:xfrm>
                <a:off x="272379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6" name="Freeform: Shape 4615">
                <a:extLst>
                  <a:ext uri="{FF2B5EF4-FFF2-40B4-BE49-F238E27FC236}">
                    <a16:creationId xmlns:a16="http://schemas.microsoft.com/office/drawing/2014/main" id="{B6D2F582-99EF-2346-FEEA-5E55A7277D96}"/>
                  </a:ext>
                </a:extLst>
              </p:cNvPr>
              <p:cNvSpPr/>
              <p:nvPr/>
            </p:nvSpPr>
            <p:spPr>
              <a:xfrm>
                <a:off x="28398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7" name="Freeform: Shape 4616">
                <a:extLst>
                  <a:ext uri="{FF2B5EF4-FFF2-40B4-BE49-F238E27FC236}">
                    <a16:creationId xmlns:a16="http://schemas.microsoft.com/office/drawing/2014/main" id="{7D7A6C1A-F5F5-5A08-A9C9-20689FAD8614}"/>
                  </a:ext>
                </a:extLst>
              </p:cNvPr>
              <p:cNvSpPr/>
              <p:nvPr/>
            </p:nvSpPr>
            <p:spPr>
              <a:xfrm>
                <a:off x="29558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8" name="Freeform: Shape 4617">
                <a:extLst>
                  <a:ext uri="{FF2B5EF4-FFF2-40B4-BE49-F238E27FC236}">
                    <a16:creationId xmlns:a16="http://schemas.microsoft.com/office/drawing/2014/main" id="{CCEA5DC9-A208-1999-82EA-49618F2A8094}"/>
                  </a:ext>
                </a:extLst>
              </p:cNvPr>
              <p:cNvSpPr/>
              <p:nvPr/>
            </p:nvSpPr>
            <p:spPr>
              <a:xfrm>
                <a:off x="307189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9" name="Freeform: Shape 4618">
                <a:extLst>
                  <a:ext uri="{FF2B5EF4-FFF2-40B4-BE49-F238E27FC236}">
                    <a16:creationId xmlns:a16="http://schemas.microsoft.com/office/drawing/2014/main" id="{D1CADABE-2AB0-0C37-193F-B8526E2944BE}"/>
                  </a:ext>
                </a:extLst>
              </p:cNvPr>
              <p:cNvSpPr/>
              <p:nvPr/>
            </p:nvSpPr>
            <p:spPr>
              <a:xfrm>
                <a:off x="318791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0" name="Freeform: Shape 4619">
                <a:extLst>
                  <a:ext uri="{FF2B5EF4-FFF2-40B4-BE49-F238E27FC236}">
                    <a16:creationId xmlns:a16="http://schemas.microsoft.com/office/drawing/2014/main" id="{22B3B926-3D5B-E028-75E7-C2A8CD4DA0BF}"/>
                  </a:ext>
                </a:extLst>
              </p:cNvPr>
              <p:cNvSpPr/>
              <p:nvPr/>
            </p:nvSpPr>
            <p:spPr>
              <a:xfrm>
                <a:off x="33039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1" name="Freeform: Shape 4620">
                <a:extLst>
                  <a:ext uri="{FF2B5EF4-FFF2-40B4-BE49-F238E27FC236}">
                    <a16:creationId xmlns:a16="http://schemas.microsoft.com/office/drawing/2014/main" id="{D45598DC-A3F5-8809-A2BA-E689941586F3}"/>
                  </a:ext>
                </a:extLst>
              </p:cNvPr>
              <p:cNvSpPr/>
              <p:nvPr/>
            </p:nvSpPr>
            <p:spPr>
              <a:xfrm>
                <a:off x="341997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2" name="Freeform: Shape 4621">
                <a:extLst>
                  <a:ext uri="{FF2B5EF4-FFF2-40B4-BE49-F238E27FC236}">
                    <a16:creationId xmlns:a16="http://schemas.microsoft.com/office/drawing/2014/main" id="{7A054E68-C03E-C4AD-657D-5DBC68231335}"/>
                  </a:ext>
                </a:extLst>
              </p:cNvPr>
              <p:cNvSpPr/>
              <p:nvPr/>
            </p:nvSpPr>
            <p:spPr>
              <a:xfrm>
                <a:off x="35360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3" name="Freeform: Shape 4622">
                <a:extLst>
                  <a:ext uri="{FF2B5EF4-FFF2-40B4-BE49-F238E27FC236}">
                    <a16:creationId xmlns:a16="http://schemas.microsoft.com/office/drawing/2014/main" id="{EACFD2CB-A497-6589-EC10-FBAEFF49B599}"/>
                  </a:ext>
                </a:extLst>
              </p:cNvPr>
              <p:cNvSpPr/>
              <p:nvPr/>
            </p:nvSpPr>
            <p:spPr>
              <a:xfrm>
                <a:off x="36520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4" name="Freeform: Shape 4623">
                <a:extLst>
                  <a:ext uri="{FF2B5EF4-FFF2-40B4-BE49-F238E27FC236}">
                    <a16:creationId xmlns:a16="http://schemas.microsoft.com/office/drawing/2014/main" id="{C63CD519-02B9-60E4-26A5-3A1D5CDA83BE}"/>
                  </a:ext>
                </a:extLst>
              </p:cNvPr>
              <p:cNvSpPr/>
              <p:nvPr/>
            </p:nvSpPr>
            <p:spPr>
              <a:xfrm>
                <a:off x="37680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5" name="Freeform: Shape 4624">
                <a:extLst>
                  <a:ext uri="{FF2B5EF4-FFF2-40B4-BE49-F238E27FC236}">
                    <a16:creationId xmlns:a16="http://schemas.microsoft.com/office/drawing/2014/main" id="{F1710E3B-383C-8F4A-2D96-7EDF27E06C0D}"/>
                  </a:ext>
                </a:extLst>
              </p:cNvPr>
              <p:cNvSpPr/>
              <p:nvPr/>
            </p:nvSpPr>
            <p:spPr>
              <a:xfrm>
                <a:off x="38840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6" name="Freeform: Shape 4625">
                <a:extLst>
                  <a:ext uri="{FF2B5EF4-FFF2-40B4-BE49-F238E27FC236}">
                    <a16:creationId xmlns:a16="http://schemas.microsoft.com/office/drawing/2014/main" id="{D6CD4457-81A2-584A-EBE4-5F1FDDA2F212}"/>
                  </a:ext>
                </a:extLst>
              </p:cNvPr>
              <p:cNvSpPr/>
              <p:nvPr/>
            </p:nvSpPr>
            <p:spPr>
              <a:xfrm>
                <a:off x="400012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7" name="Freeform: Shape 4626">
                <a:extLst>
                  <a:ext uri="{FF2B5EF4-FFF2-40B4-BE49-F238E27FC236}">
                    <a16:creationId xmlns:a16="http://schemas.microsoft.com/office/drawing/2014/main" id="{355A40F5-8B3F-4502-5FE4-0F4ED0CBCAAC}"/>
                  </a:ext>
                </a:extLst>
              </p:cNvPr>
              <p:cNvSpPr/>
              <p:nvPr/>
            </p:nvSpPr>
            <p:spPr>
              <a:xfrm>
                <a:off x="41161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8" name="Freeform: Shape 4627">
                <a:extLst>
                  <a:ext uri="{FF2B5EF4-FFF2-40B4-BE49-F238E27FC236}">
                    <a16:creationId xmlns:a16="http://schemas.microsoft.com/office/drawing/2014/main" id="{F683537A-3A00-1958-6AA9-5018923A6347}"/>
                  </a:ext>
                </a:extLst>
              </p:cNvPr>
              <p:cNvSpPr/>
              <p:nvPr/>
            </p:nvSpPr>
            <p:spPr>
              <a:xfrm>
                <a:off x="42321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9" name="Freeform: Shape 4628">
                <a:extLst>
                  <a:ext uri="{FF2B5EF4-FFF2-40B4-BE49-F238E27FC236}">
                    <a16:creationId xmlns:a16="http://schemas.microsoft.com/office/drawing/2014/main" id="{85FF4F55-BACB-C9D3-B1B6-CCC0C7C02E5C}"/>
                  </a:ext>
                </a:extLst>
              </p:cNvPr>
              <p:cNvSpPr/>
              <p:nvPr/>
            </p:nvSpPr>
            <p:spPr>
              <a:xfrm>
                <a:off x="43482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0" name="Freeform: Shape 4629">
                <a:extLst>
                  <a:ext uri="{FF2B5EF4-FFF2-40B4-BE49-F238E27FC236}">
                    <a16:creationId xmlns:a16="http://schemas.microsoft.com/office/drawing/2014/main" id="{6C26B82A-AFA1-FDD8-92A5-75CBF5925932}"/>
                  </a:ext>
                </a:extLst>
              </p:cNvPr>
              <p:cNvSpPr/>
              <p:nvPr/>
            </p:nvSpPr>
            <p:spPr>
              <a:xfrm>
                <a:off x="446424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1" name="Freeform: Shape 4630">
                <a:extLst>
                  <a:ext uri="{FF2B5EF4-FFF2-40B4-BE49-F238E27FC236}">
                    <a16:creationId xmlns:a16="http://schemas.microsoft.com/office/drawing/2014/main" id="{69E7E605-7830-F66A-1C6E-18E4C6E35322}"/>
                  </a:ext>
                </a:extLst>
              </p:cNvPr>
              <p:cNvSpPr/>
              <p:nvPr/>
            </p:nvSpPr>
            <p:spPr>
              <a:xfrm>
                <a:off x="458027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2" name="Freeform: Shape 4631">
                <a:extLst>
                  <a:ext uri="{FF2B5EF4-FFF2-40B4-BE49-F238E27FC236}">
                    <a16:creationId xmlns:a16="http://schemas.microsoft.com/office/drawing/2014/main" id="{CEE89469-5E5A-F689-5C99-252D65B366FB}"/>
                  </a:ext>
                </a:extLst>
              </p:cNvPr>
              <p:cNvSpPr/>
              <p:nvPr/>
            </p:nvSpPr>
            <p:spPr>
              <a:xfrm>
                <a:off x="5511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3" name="Freeform: Shape 4632">
                <a:extLst>
                  <a:ext uri="{FF2B5EF4-FFF2-40B4-BE49-F238E27FC236}">
                    <a16:creationId xmlns:a16="http://schemas.microsoft.com/office/drawing/2014/main" id="{F5A408B3-3148-DBF7-9A45-2FE9B88A1EBD}"/>
                  </a:ext>
                </a:extLst>
              </p:cNvPr>
              <p:cNvSpPr/>
              <p:nvPr/>
            </p:nvSpPr>
            <p:spPr>
              <a:xfrm>
                <a:off x="17115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4" name="Freeform: Shape 4633">
                <a:extLst>
                  <a:ext uri="{FF2B5EF4-FFF2-40B4-BE49-F238E27FC236}">
                    <a16:creationId xmlns:a16="http://schemas.microsoft.com/office/drawing/2014/main" id="{3C29EB42-F13A-3EA0-35DF-BA851E3A52E3}"/>
                  </a:ext>
                </a:extLst>
              </p:cNvPr>
              <p:cNvSpPr/>
              <p:nvPr/>
            </p:nvSpPr>
            <p:spPr>
              <a:xfrm>
                <a:off x="2871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5" name="Freeform: Shape 4634">
                <a:extLst>
                  <a:ext uri="{FF2B5EF4-FFF2-40B4-BE49-F238E27FC236}">
                    <a16:creationId xmlns:a16="http://schemas.microsoft.com/office/drawing/2014/main" id="{E7BF9194-A1C1-4E73-3793-7F16A6EEE03E}"/>
                  </a:ext>
                </a:extLst>
              </p:cNvPr>
              <p:cNvSpPr/>
              <p:nvPr/>
            </p:nvSpPr>
            <p:spPr>
              <a:xfrm>
                <a:off x="40320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6" name="Freeform: Shape 4635">
                <a:extLst>
                  <a:ext uri="{FF2B5EF4-FFF2-40B4-BE49-F238E27FC236}">
                    <a16:creationId xmlns:a16="http://schemas.microsoft.com/office/drawing/2014/main" id="{7CCBEB70-BB89-1000-3BA2-7E70040CE418}"/>
                  </a:ext>
                </a:extLst>
              </p:cNvPr>
              <p:cNvSpPr/>
              <p:nvPr/>
            </p:nvSpPr>
            <p:spPr>
              <a:xfrm>
                <a:off x="51923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7" name="Freeform: Shape 4636">
                <a:extLst>
                  <a:ext uri="{FF2B5EF4-FFF2-40B4-BE49-F238E27FC236}">
                    <a16:creationId xmlns:a16="http://schemas.microsoft.com/office/drawing/2014/main" id="{FB1EA456-9EB0-BAF9-4119-DF1C77162100}"/>
                  </a:ext>
                </a:extLst>
              </p:cNvPr>
              <p:cNvSpPr/>
              <p:nvPr/>
            </p:nvSpPr>
            <p:spPr>
              <a:xfrm>
                <a:off x="63526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8" name="Freeform: Shape 4637">
                <a:extLst>
                  <a:ext uri="{FF2B5EF4-FFF2-40B4-BE49-F238E27FC236}">
                    <a16:creationId xmlns:a16="http://schemas.microsoft.com/office/drawing/2014/main" id="{A7610E5E-C611-6184-1BB0-E53C5C4930BB}"/>
                  </a:ext>
                </a:extLst>
              </p:cNvPr>
              <p:cNvSpPr/>
              <p:nvPr/>
            </p:nvSpPr>
            <p:spPr>
              <a:xfrm>
                <a:off x="7512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9" name="Freeform: Shape 4638">
                <a:extLst>
                  <a:ext uri="{FF2B5EF4-FFF2-40B4-BE49-F238E27FC236}">
                    <a16:creationId xmlns:a16="http://schemas.microsoft.com/office/drawing/2014/main" id="{D8BC1B8C-7C8F-6691-0FB9-9C2625741436}"/>
                  </a:ext>
                </a:extLst>
              </p:cNvPr>
              <p:cNvSpPr/>
              <p:nvPr/>
            </p:nvSpPr>
            <p:spPr>
              <a:xfrm>
                <a:off x="8673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0" name="Freeform: Shape 4639">
                <a:extLst>
                  <a:ext uri="{FF2B5EF4-FFF2-40B4-BE49-F238E27FC236}">
                    <a16:creationId xmlns:a16="http://schemas.microsoft.com/office/drawing/2014/main" id="{4C4A3203-7347-010A-3F2F-8FE7D6944C94}"/>
                  </a:ext>
                </a:extLst>
              </p:cNvPr>
              <p:cNvSpPr/>
              <p:nvPr/>
            </p:nvSpPr>
            <p:spPr>
              <a:xfrm>
                <a:off x="98334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1" name="Freeform: Shape 4640">
                <a:extLst>
                  <a:ext uri="{FF2B5EF4-FFF2-40B4-BE49-F238E27FC236}">
                    <a16:creationId xmlns:a16="http://schemas.microsoft.com/office/drawing/2014/main" id="{662C3053-A6C3-F92D-E169-DE8E89FF5E48}"/>
                  </a:ext>
                </a:extLst>
              </p:cNvPr>
              <p:cNvSpPr/>
              <p:nvPr/>
            </p:nvSpPr>
            <p:spPr>
              <a:xfrm>
                <a:off x="10993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2" name="Freeform: Shape 4641">
                <a:extLst>
                  <a:ext uri="{FF2B5EF4-FFF2-40B4-BE49-F238E27FC236}">
                    <a16:creationId xmlns:a16="http://schemas.microsoft.com/office/drawing/2014/main" id="{6C140E26-575A-86FA-AE8C-36F5A2FA6706}"/>
                  </a:ext>
                </a:extLst>
              </p:cNvPr>
              <p:cNvSpPr/>
              <p:nvPr/>
            </p:nvSpPr>
            <p:spPr>
              <a:xfrm>
                <a:off x="121541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3" name="Freeform: Shape 4642">
                <a:extLst>
                  <a:ext uri="{FF2B5EF4-FFF2-40B4-BE49-F238E27FC236}">
                    <a16:creationId xmlns:a16="http://schemas.microsoft.com/office/drawing/2014/main" id="{51E550ED-EA17-B602-F4CA-1EF4382E34A8}"/>
                  </a:ext>
                </a:extLst>
              </p:cNvPr>
              <p:cNvSpPr/>
              <p:nvPr/>
            </p:nvSpPr>
            <p:spPr>
              <a:xfrm>
                <a:off x="13314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4" name="Freeform: Shape 4643">
                <a:extLst>
                  <a:ext uri="{FF2B5EF4-FFF2-40B4-BE49-F238E27FC236}">
                    <a16:creationId xmlns:a16="http://schemas.microsoft.com/office/drawing/2014/main" id="{4880E193-4827-94CD-4F03-6AED96F55CA1}"/>
                  </a:ext>
                </a:extLst>
              </p:cNvPr>
              <p:cNvSpPr/>
              <p:nvPr/>
            </p:nvSpPr>
            <p:spPr>
              <a:xfrm>
                <a:off x="144748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5" name="Freeform: Shape 4644">
                <a:extLst>
                  <a:ext uri="{FF2B5EF4-FFF2-40B4-BE49-F238E27FC236}">
                    <a16:creationId xmlns:a16="http://schemas.microsoft.com/office/drawing/2014/main" id="{08012E90-7D88-CEBB-F725-2BD42C9A9DC0}"/>
                  </a:ext>
                </a:extLst>
              </p:cNvPr>
              <p:cNvSpPr/>
              <p:nvPr/>
            </p:nvSpPr>
            <p:spPr>
              <a:xfrm>
                <a:off x="15634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6" name="Freeform: Shape 4645">
                <a:extLst>
                  <a:ext uri="{FF2B5EF4-FFF2-40B4-BE49-F238E27FC236}">
                    <a16:creationId xmlns:a16="http://schemas.microsoft.com/office/drawing/2014/main" id="{8A265C4F-5838-53A7-ABDA-3F4BD5DD66F0}"/>
                  </a:ext>
                </a:extLst>
              </p:cNvPr>
              <p:cNvSpPr/>
              <p:nvPr/>
            </p:nvSpPr>
            <p:spPr>
              <a:xfrm>
                <a:off x="16795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7" name="Freeform: Shape 4646">
                <a:extLst>
                  <a:ext uri="{FF2B5EF4-FFF2-40B4-BE49-F238E27FC236}">
                    <a16:creationId xmlns:a16="http://schemas.microsoft.com/office/drawing/2014/main" id="{99DF22C5-D00A-776E-5108-54B6BE0A7026}"/>
                  </a:ext>
                </a:extLst>
              </p:cNvPr>
              <p:cNvSpPr/>
              <p:nvPr/>
            </p:nvSpPr>
            <p:spPr>
              <a:xfrm>
                <a:off x="17955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8" name="Freeform: Shape 4647">
                <a:extLst>
                  <a:ext uri="{FF2B5EF4-FFF2-40B4-BE49-F238E27FC236}">
                    <a16:creationId xmlns:a16="http://schemas.microsoft.com/office/drawing/2014/main" id="{0F14E2A4-0AEA-2161-B0F7-72FED817E70B}"/>
                  </a:ext>
                </a:extLst>
              </p:cNvPr>
              <p:cNvSpPr/>
              <p:nvPr/>
            </p:nvSpPr>
            <p:spPr>
              <a:xfrm>
                <a:off x="191159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9" name="Freeform: Shape 4648">
                <a:extLst>
                  <a:ext uri="{FF2B5EF4-FFF2-40B4-BE49-F238E27FC236}">
                    <a16:creationId xmlns:a16="http://schemas.microsoft.com/office/drawing/2014/main" id="{6C3235D7-4A7E-0DD1-58B8-D57A9F05B992}"/>
                  </a:ext>
                </a:extLst>
              </p:cNvPr>
              <p:cNvSpPr/>
              <p:nvPr/>
            </p:nvSpPr>
            <p:spPr>
              <a:xfrm>
                <a:off x="20276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0" name="Freeform: Shape 4649">
                <a:extLst>
                  <a:ext uri="{FF2B5EF4-FFF2-40B4-BE49-F238E27FC236}">
                    <a16:creationId xmlns:a16="http://schemas.microsoft.com/office/drawing/2014/main" id="{0BD114EA-CFCD-086F-DA96-DEA235E096F3}"/>
                  </a:ext>
                </a:extLst>
              </p:cNvPr>
              <p:cNvSpPr/>
              <p:nvPr/>
            </p:nvSpPr>
            <p:spPr>
              <a:xfrm>
                <a:off x="21436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1" name="Freeform: Shape 4650">
                <a:extLst>
                  <a:ext uri="{FF2B5EF4-FFF2-40B4-BE49-F238E27FC236}">
                    <a16:creationId xmlns:a16="http://schemas.microsoft.com/office/drawing/2014/main" id="{F1A2C180-3707-BFB4-087E-95FF47D9B789}"/>
                  </a:ext>
                </a:extLst>
              </p:cNvPr>
              <p:cNvSpPr/>
              <p:nvPr/>
            </p:nvSpPr>
            <p:spPr>
              <a:xfrm>
                <a:off x="225968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2" name="Freeform: Shape 4651">
                <a:extLst>
                  <a:ext uri="{FF2B5EF4-FFF2-40B4-BE49-F238E27FC236}">
                    <a16:creationId xmlns:a16="http://schemas.microsoft.com/office/drawing/2014/main" id="{83AAC0F2-4BE2-1744-42D4-268026AE6EA4}"/>
                  </a:ext>
                </a:extLst>
              </p:cNvPr>
              <p:cNvSpPr/>
              <p:nvPr/>
            </p:nvSpPr>
            <p:spPr>
              <a:xfrm>
                <a:off x="237571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3" name="Freeform: Shape 4652">
                <a:extLst>
                  <a:ext uri="{FF2B5EF4-FFF2-40B4-BE49-F238E27FC236}">
                    <a16:creationId xmlns:a16="http://schemas.microsoft.com/office/drawing/2014/main" id="{D75517EF-9E96-C17A-EDE1-61B11A85993B}"/>
                  </a:ext>
                </a:extLst>
              </p:cNvPr>
              <p:cNvSpPr/>
              <p:nvPr/>
            </p:nvSpPr>
            <p:spPr>
              <a:xfrm>
                <a:off x="24917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4" name="Freeform: Shape 4653">
                <a:extLst>
                  <a:ext uri="{FF2B5EF4-FFF2-40B4-BE49-F238E27FC236}">
                    <a16:creationId xmlns:a16="http://schemas.microsoft.com/office/drawing/2014/main" id="{3FB3C4EC-024D-7DE6-C62F-5DD70CF48844}"/>
                  </a:ext>
                </a:extLst>
              </p:cNvPr>
              <p:cNvSpPr/>
              <p:nvPr/>
            </p:nvSpPr>
            <p:spPr>
              <a:xfrm>
                <a:off x="26077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5" name="Freeform: Shape 4654">
                <a:extLst>
                  <a:ext uri="{FF2B5EF4-FFF2-40B4-BE49-F238E27FC236}">
                    <a16:creationId xmlns:a16="http://schemas.microsoft.com/office/drawing/2014/main" id="{0A47BA01-D435-F682-9FC8-C69E80F216CD}"/>
                  </a:ext>
                </a:extLst>
              </p:cNvPr>
              <p:cNvSpPr/>
              <p:nvPr/>
            </p:nvSpPr>
            <p:spPr>
              <a:xfrm>
                <a:off x="272379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6" name="Freeform: Shape 4655">
                <a:extLst>
                  <a:ext uri="{FF2B5EF4-FFF2-40B4-BE49-F238E27FC236}">
                    <a16:creationId xmlns:a16="http://schemas.microsoft.com/office/drawing/2014/main" id="{557096CF-686F-CFE4-8C66-034684F7479D}"/>
                  </a:ext>
                </a:extLst>
              </p:cNvPr>
              <p:cNvSpPr/>
              <p:nvPr/>
            </p:nvSpPr>
            <p:spPr>
              <a:xfrm>
                <a:off x="28398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7" name="Freeform: Shape 4656">
                <a:extLst>
                  <a:ext uri="{FF2B5EF4-FFF2-40B4-BE49-F238E27FC236}">
                    <a16:creationId xmlns:a16="http://schemas.microsoft.com/office/drawing/2014/main" id="{62DFD47F-02F1-F0E9-10ED-C3582147A40C}"/>
                  </a:ext>
                </a:extLst>
              </p:cNvPr>
              <p:cNvSpPr/>
              <p:nvPr/>
            </p:nvSpPr>
            <p:spPr>
              <a:xfrm>
                <a:off x="29558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8" name="Freeform: Shape 4657">
                <a:extLst>
                  <a:ext uri="{FF2B5EF4-FFF2-40B4-BE49-F238E27FC236}">
                    <a16:creationId xmlns:a16="http://schemas.microsoft.com/office/drawing/2014/main" id="{5012ED1F-4492-BDD7-0F11-49D0469D4B4F}"/>
                  </a:ext>
                </a:extLst>
              </p:cNvPr>
              <p:cNvSpPr/>
              <p:nvPr/>
            </p:nvSpPr>
            <p:spPr>
              <a:xfrm>
                <a:off x="307189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9" name="Freeform: Shape 4658">
                <a:extLst>
                  <a:ext uri="{FF2B5EF4-FFF2-40B4-BE49-F238E27FC236}">
                    <a16:creationId xmlns:a16="http://schemas.microsoft.com/office/drawing/2014/main" id="{2864CC66-E197-6640-C871-3A96FC16DEFA}"/>
                  </a:ext>
                </a:extLst>
              </p:cNvPr>
              <p:cNvSpPr/>
              <p:nvPr/>
            </p:nvSpPr>
            <p:spPr>
              <a:xfrm>
                <a:off x="318791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0" name="Freeform: Shape 4659">
                <a:extLst>
                  <a:ext uri="{FF2B5EF4-FFF2-40B4-BE49-F238E27FC236}">
                    <a16:creationId xmlns:a16="http://schemas.microsoft.com/office/drawing/2014/main" id="{A538C867-BD4F-49E1-606F-9BD385D6B10B}"/>
                  </a:ext>
                </a:extLst>
              </p:cNvPr>
              <p:cNvSpPr/>
              <p:nvPr/>
            </p:nvSpPr>
            <p:spPr>
              <a:xfrm>
                <a:off x="33039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1" name="Freeform: Shape 4660">
                <a:extLst>
                  <a:ext uri="{FF2B5EF4-FFF2-40B4-BE49-F238E27FC236}">
                    <a16:creationId xmlns:a16="http://schemas.microsoft.com/office/drawing/2014/main" id="{89E681EB-37F2-D3ED-C73E-44DB9A6EDC83}"/>
                  </a:ext>
                </a:extLst>
              </p:cNvPr>
              <p:cNvSpPr/>
              <p:nvPr/>
            </p:nvSpPr>
            <p:spPr>
              <a:xfrm>
                <a:off x="341997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2" name="Freeform: Shape 4661">
                <a:extLst>
                  <a:ext uri="{FF2B5EF4-FFF2-40B4-BE49-F238E27FC236}">
                    <a16:creationId xmlns:a16="http://schemas.microsoft.com/office/drawing/2014/main" id="{91B07A38-45F3-6400-7C8A-F34E31CA01EB}"/>
                  </a:ext>
                </a:extLst>
              </p:cNvPr>
              <p:cNvSpPr/>
              <p:nvPr/>
            </p:nvSpPr>
            <p:spPr>
              <a:xfrm>
                <a:off x="35360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3" name="Freeform: Shape 4662">
                <a:extLst>
                  <a:ext uri="{FF2B5EF4-FFF2-40B4-BE49-F238E27FC236}">
                    <a16:creationId xmlns:a16="http://schemas.microsoft.com/office/drawing/2014/main" id="{80E4EC68-0747-8A5E-C5EC-61276CB6DB4F}"/>
                  </a:ext>
                </a:extLst>
              </p:cNvPr>
              <p:cNvSpPr/>
              <p:nvPr/>
            </p:nvSpPr>
            <p:spPr>
              <a:xfrm>
                <a:off x="36520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4" name="Freeform: Shape 4663">
                <a:extLst>
                  <a:ext uri="{FF2B5EF4-FFF2-40B4-BE49-F238E27FC236}">
                    <a16:creationId xmlns:a16="http://schemas.microsoft.com/office/drawing/2014/main" id="{041931F8-27F2-72C9-86FF-51F7FB2D49DF}"/>
                  </a:ext>
                </a:extLst>
              </p:cNvPr>
              <p:cNvSpPr/>
              <p:nvPr/>
            </p:nvSpPr>
            <p:spPr>
              <a:xfrm>
                <a:off x="37680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5" name="Freeform: Shape 4664">
                <a:extLst>
                  <a:ext uri="{FF2B5EF4-FFF2-40B4-BE49-F238E27FC236}">
                    <a16:creationId xmlns:a16="http://schemas.microsoft.com/office/drawing/2014/main" id="{4B007434-FB5E-2FA2-C58A-5C35D241CD82}"/>
                  </a:ext>
                </a:extLst>
              </p:cNvPr>
              <p:cNvSpPr/>
              <p:nvPr/>
            </p:nvSpPr>
            <p:spPr>
              <a:xfrm>
                <a:off x="38840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6" name="Freeform: Shape 4665">
                <a:extLst>
                  <a:ext uri="{FF2B5EF4-FFF2-40B4-BE49-F238E27FC236}">
                    <a16:creationId xmlns:a16="http://schemas.microsoft.com/office/drawing/2014/main" id="{AAB4BEB9-F59E-BC8A-9000-015D5FAD6DBC}"/>
                  </a:ext>
                </a:extLst>
              </p:cNvPr>
              <p:cNvSpPr/>
              <p:nvPr/>
            </p:nvSpPr>
            <p:spPr>
              <a:xfrm>
                <a:off x="400012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7" name="Freeform: Shape 4666">
                <a:extLst>
                  <a:ext uri="{FF2B5EF4-FFF2-40B4-BE49-F238E27FC236}">
                    <a16:creationId xmlns:a16="http://schemas.microsoft.com/office/drawing/2014/main" id="{CF4C6123-561A-E24F-AADC-F7F49FC158B0}"/>
                  </a:ext>
                </a:extLst>
              </p:cNvPr>
              <p:cNvSpPr/>
              <p:nvPr/>
            </p:nvSpPr>
            <p:spPr>
              <a:xfrm>
                <a:off x="41161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8" name="Freeform: Shape 4667">
                <a:extLst>
                  <a:ext uri="{FF2B5EF4-FFF2-40B4-BE49-F238E27FC236}">
                    <a16:creationId xmlns:a16="http://schemas.microsoft.com/office/drawing/2014/main" id="{FEC0A58C-A8EC-AA0C-36ED-3778791C0A7D}"/>
                  </a:ext>
                </a:extLst>
              </p:cNvPr>
              <p:cNvSpPr/>
              <p:nvPr/>
            </p:nvSpPr>
            <p:spPr>
              <a:xfrm>
                <a:off x="42321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9" name="Freeform: Shape 4668">
                <a:extLst>
                  <a:ext uri="{FF2B5EF4-FFF2-40B4-BE49-F238E27FC236}">
                    <a16:creationId xmlns:a16="http://schemas.microsoft.com/office/drawing/2014/main" id="{306BDD48-04B5-60DA-CB4B-C8ABEC3D5698}"/>
                  </a:ext>
                </a:extLst>
              </p:cNvPr>
              <p:cNvSpPr/>
              <p:nvPr/>
            </p:nvSpPr>
            <p:spPr>
              <a:xfrm>
                <a:off x="43482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0" name="Freeform: Shape 4669">
                <a:extLst>
                  <a:ext uri="{FF2B5EF4-FFF2-40B4-BE49-F238E27FC236}">
                    <a16:creationId xmlns:a16="http://schemas.microsoft.com/office/drawing/2014/main" id="{B91C1CB2-6250-1271-5C4D-6D91407FC1CF}"/>
                  </a:ext>
                </a:extLst>
              </p:cNvPr>
              <p:cNvSpPr/>
              <p:nvPr/>
            </p:nvSpPr>
            <p:spPr>
              <a:xfrm>
                <a:off x="446424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1" name="Freeform: Shape 4670">
                <a:extLst>
                  <a:ext uri="{FF2B5EF4-FFF2-40B4-BE49-F238E27FC236}">
                    <a16:creationId xmlns:a16="http://schemas.microsoft.com/office/drawing/2014/main" id="{471F5C16-7781-FD8C-8138-99EE86DB0DB8}"/>
                  </a:ext>
                </a:extLst>
              </p:cNvPr>
              <p:cNvSpPr/>
              <p:nvPr/>
            </p:nvSpPr>
            <p:spPr>
              <a:xfrm>
                <a:off x="458027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2" name="Freeform: Shape 4671">
                <a:extLst>
                  <a:ext uri="{FF2B5EF4-FFF2-40B4-BE49-F238E27FC236}">
                    <a16:creationId xmlns:a16="http://schemas.microsoft.com/office/drawing/2014/main" id="{0715828A-0C93-9129-F987-91731BEE60B1}"/>
                  </a:ext>
                </a:extLst>
              </p:cNvPr>
              <p:cNvSpPr/>
              <p:nvPr/>
            </p:nvSpPr>
            <p:spPr>
              <a:xfrm>
                <a:off x="5511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3" name="Freeform: Shape 4672">
                <a:extLst>
                  <a:ext uri="{FF2B5EF4-FFF2-40B4-BE49-F238E27FC236}">
                    <a16:creationId xmlns:a16="http://schemas.microsoft.com/office/drawing/2014/main" id="{FCE8BBC7-AF2D-9F3D-3A4C-AC04DD5A8898}"/>
                  </a:ext>
                </a:extLst>
              </p:cNvPr>
              <p:cNvSpPr/>
              <p:nvPr/>
            </p:nvSpPr>
            <p:spPr>
              <a:xfrm>
                <a:off x="17115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4" name="Freeform: Shape 4673">
                <a:extLst>
                  <a:ext uri="{FF2B5EF4-FFF2-40B4-BE49-F238E27FC236}">
                    <a16:creationId xmlns:a16="http://schemas.microsoft.com/office/drawing/2014/main" id="{A5DDF5AF-B2F3-EA10-C89F-CB3284BCBD9E}"/>
                  </a:ext>
                </a:extLst>
              </p:cNvPr>
              <p:cNvSpPr/>
              <p:nvPr/>
            </p:nvSpPr>
            <p:spPr>
              <a:xfrm>
                <a:off x="2871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5" name="Freeform: Shape 4674">
                <a:extLst>
                  <a:ext uri="{FF2B5EF4-FFF2-40B4-BE49-F238E27FC236}">
                    <a16:creationId xmlns:a16="http://schemas.microsoft.com/office/drawing/2014/main" id="{019F87D8-8D76-EAAB-D80C-27CB8032E6CA}"/>
                  </a:ext>
                </a:extLst>
              </p:cNvPr>
              <p:cNvSpPr/>
              <p:nvPr/>
            </p:nvSpPr>
            <p:spPr>
              <a:xfrm>
                <a:off x="40320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6" name="Freeform: Shape 4675">
                <a:extLst>
                  <a:ext uri="{FF2B5EF4-FFF2-40B4-BE49-F238E27FC236}">
                    <a16:creationId xmlns:a16="http://schemas.microsoft.com/office/drawing/2014/main" id="{1F5ADCB5-4AF6-9EF1-7A04-DD225A980568}"/>
                  </a:ext>
                </a:extLst>
              </p:cNvPr>
              <p:cNvSpPr/>
              <p:nvPr/>
            </p:nvSpPr>
            <p:spPr>
              <a:xfrm>
                <a:off x="51923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7" name="Freeform: Shape 4676">
                <a:extLst>
                  <a:ext uri="{FF2B5EF4-FFF2-40B4-BE49-F238E27FC236}">
                    <a16:creationId xmlns:a16="http://schemas.microsoft.com/office/drawing/2014/main" id="{FD69BF9A-17C2-4473-7F67-D9552861582A}"/>
                  </a:ext>
                </a:extLst>
              </p:cNvPr>
              <p:cNvSpPr/>
              <p:nvPr/>
            </p:nvSpPr>
            <p:spPr>
              <a:xfrm>
                <a:off x="63526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8" name="Freeform: Shape 4677">
                <a:extLst>
                  <a:ext uri="{FF2B5EF4-FFF2-40B4-BE49-F238E27FC236}">
                    <a16:creationId xmlns:a16="http://schemas.microsoft.com/office/drawing/2014/main" id="{2C969FED-38F1-AF92-3A97-061D053E84AD}"/>
                  </a:ext>
                </a:extLst>
              </p:cNvPr>
              <p:cNvSpPr/>
              <p:nvPr/>
            </p:nvSpPr>
            <p:spPr>
              <a:xfrm>
                <a:off x="7512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9" name="Freeform: Shape 4678">
                <a:extLst>
                  <a:ext uri="{FF2B5EF4-FFF2-40B4-BE49-F238E27FC236}">
                    <a16:creationId xmlns:a16="http://schemas.microsoft.com/office/drawing/2014/main" id="{95FA640A-ADF5-FF98-0553-D4E4AAA20810}"/>
                  </a:ext>
                </a:extLst>
              </p:cNvPr>
              <p:cNvSpPr/>
              <p:nvPr/>
            </p:nvSpPr>
            <p:spPr>
              <a:xfrm>
                <a:off x="8673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0" name="Freeform: Shape 4679">
                <a:extLst>
                  <a:ext uri="{FF2B5EF4-FFF2-40B4-BE49-F238E27FC236}">
                    <a16:creationId xmlns:a16="http://schemas.microsoft.com/office/drawing/2014/main" id="{705E93F6-0C47-092E-C79C-B3BF6F1D452D}"/>
                  </a:ext>
                </a:extLst>
              </p:cNvPr>
              <p:cNvSpPr/>
              <p:nvPr/>
            </p:nvSpPr>
            <p:spPr>
              <a:xfrm>
                <a:off x="98334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1" name="Freeform: Shape 4680">
                <a:extLst>
                  <a:ext uri="{FF2B5EF4-FFF2-40B4-BE49-F238E27FC236}">
                    <a16:creationId xmlns:a16="http://schemas.microsoft.com/office/drawing/2014/main" id="{524D792D-F9A3-54C5-96C3-CB27F9592E61}"/>
                  </a:ext>
                </a:extLst>
              </p:cNvPr>
              <p:cNvSpPr/>
              <p:nvPr/>
            </p:nvSpPr>
            <p:spPr>
              <a:xfrm>
                <a:off x="10993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2" name="Freeform: Shape 4681">
                <a:extLst>
                  <a:ext uri="{FF2B5EF4-FFF2-40B4-BE49-F238E27FC236}">
                    <a16:creationId xmlns:a16="http://schemas.microsoft.com/office/drawing/2014/main" id="{EE172828-5AA2-F92F-3FCF-AB420BD4A03D}"/>
                  </a:ext>
                </a:extLst>
              </p:cNvPr>
              <p:cNvSpPr/>
              <p:nvPr/>
            </p:nvSpPr>
            <p:spPr>
              <a:xfrm>
                <a:off x="121541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3" name="Freeform: Shape 4682">
                <a:extLst>
                  <a:ext uri="{FF2B5EF4-FFF2-40B4-BE49-F238E27FC236}">
                    <a16:creationId xmlns:a16="http://schemas.microsoft.com/office/drawing/2014/main" id="{537E834B-A0A3-4C54-7F63-27B0F9459C70}"/>
                  </a:ext>
                </a:extLst>
              </p:cNvPr>
              <p:cNvSpPr/>
              <p:nvPr/>
            </p:nvSpPr>
            <p:spPr>
              <a:xfrm>
                <a:off x="13314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4" name="Freeform: Shape 4683">
                <a:extLst>
                  <a:ext uri="{FF2B5EF4-FFF2-40B4-BE49-F238E27FC236}">
                    <a16:creationId xmlns:a16="http://schemas.microsoft.com/office/drawing/2014/main" id="{1CD284C1-BB0B-A95A-35A7-0EA8ECBFC24C}"/>
                  </a:ext>
                </a:extLst>
              </p:cNvPr>
              <p:cNvSpPr/>
              <p:nvPr/>
            </p:nvSpPr>
            <p:spPr>
              <a:xfrm>
                <a:off x="144748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5" name="Freeform: Shape 4684">
                <a:extLst>
                  <a:ext uri="{FF2B5EF4-FFF2-40B4-BE49-F238E27FC236}">
                    <a16:creationId xmlns:a16="http://schemas.microsoft.com/office/drawing/2014/main" id="{11C78F51-241F-F9DE-CC47-5AD6FC193BD1}"/>
                  </a:ext>
                </a:extLst>
              </p:cNvPr>
              <p:cNvSpPr/>
              <p:nvPr/>
            </p:nvSpPr>
            <p:spPr>
              <a:xfrm>
                <a:off x="15634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6" name="Freeform: Shape 4685">
                <a:extLst>
                  <a:ext uri="{FF2B5EF4-FFF2-40B4-BE49-F238E27FC236}">
                    <a16:creationId xmlns:a16="http://schemas.microsoft.com/office/drawing/2014/main" id="{CEA55AD2-E8E6-16F6-745E-7385DA6F5C98}"/>
                  </a:ext>
                </a:extLst>
              </p:cNvPr>
              <p:cNvSpPr/>
              <p:nvPr/>
            </p:nvSpPr>
            <p:spPr>
              <a:xfrm>
                <a:off x="16795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7" name="Freeform: Shape 4686">
                <a:extLst>
                  <a:ext uri="{FF2B5EF4-FFF2-40B4-BE49-F238E27FC236}">
                    <a16:creationId xmlns:a16="http://schemas.microsoft.com/office/drawing/2014/main" id="{47A05379-02DF-E6FF-C7E4-9C77C3AD423E}"/>
                  </a:ext>
                </a:extLst>
              </p:cNvPr>
              <p:cNvSpPr/>
              <p:nvPr/>
            </p:nvSpPr>
            <p:spPr>
              <a:xfrm>
                <a:off x="17955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8" name="Freeform: Shape 4687">
                <a:extLst>
                  <a:ext uri="{FF2B5EF4-FFF2-40B4-BE49-F238E27FC236}">
                    <a16:creationId xmlns:a16="http://schemas.microsoft.com/office/drawing/2014/main" id="{8B7B7F56-B446-C044-79DD-BFB7F1A56911}"/>
                  </a:ext>
                </a:extLst>
              </p:cNvPr>
              <p:cNvSpPr/>
              <p:nvPr/>
            </p:nvSpPr>
            <p:spPr>
              <a:xfrm>
                <a:off x="191159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9" name="Freeform: Shape 4688">
                <a:extLst>
                  <a:ext uri="{FF2B5EF4-FFF2-40B4-BE49-F238E27FC236}">
                    <a16:creationId xmlns:a16="http://schemas.microsoft.com/office/drawing/2014/main" id="{D3A16A5A-7F40-FFF6-B299-69D9F69F211D}"/>
                  </a:ext>
                </a:extLst>
              </p:cNvPr>
              <p:cNvSpPr/>
              <p:nvPr/>
            </p:nvSpPr>
            <p:spPr>
              <a:xfrm>
                <a:off x="20276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0" name="Freeform: Shape 4689">
                <a:extLst>
                  <a:ext uri="{FF2B5EF4-FFF2-40B4-BE49-F238E27FC236}">
                    <a16:creationId xmlns:a16="http://schemas.microsoft.com/office/drawing/2014/main" id="{62A58C02-93CC-CF6C-2D09-EF45E0606718}"/>
                  </a:ext>
                </a:extLst>
              </p:cNvPr>
              <p:cNvSpPr/>
              <p:nvPr/>
            </p:nvSpPr>
            <p:spPr>
              <a:xfrm>
                <a:off x="21436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1" name="Freeform: Shape 4690">
                <a:extLst>
                  <a:ext uri="{FF2B5EF4-FFF2-40B4-BE49-F238E27FC236}">
                    <a16:creationId xmlns:a16="http://schemas.microsoft.com/office/drawing/2014/main" id="{68B5FF8F-305F-E095-87DB-8671E1520526}"/>
                  </a:ext>
                </a:extLst>
              </p:cNvPr>
              <p:cNvSpPr/>
              <p:nvPr/>
            </p:nvSpPr>
            <p:spPr>
              <a:xfrm>
                <a:off x="225968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2" name="Freeform: Shape 4691">
                <a:extLst>
                  <a:ext uri="{FF2B5EF4-FFF2-40B4-BE49-F238E27FC236}">
                    <a16:creationId xmlns:a16="http://schemas.microsoft.com/office/drawing/2014/main" id="{B1B7050B-9F7E-64BD-9BA1-C40ABAEBD3B7}"/>
                  </a:ext>
                </a:extLst>
              </p:cNvPr>
              <p:cNvSpPr/>
              <p:nvPr/>
            </p:nvSpPr>
            <p:spPr>
              <a:xfrm>
                <a:off x="237571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3" name="Freeform: Shape 4692">
                <a:extLst>
                  <a:ext uri="{FF2B5EF4-FFF2-40B4-BE49-F238E27FC236}">
                    <a16:creationId xmlns:a16="http://schemas.microsoft.com/office/drawing/2014/main" id="{89F01262-36AB-6616-7BBB-64FC14CE81A4}"/>
                  </a:ext>
                </a:extLst>
              </p:cNvPr>
              <p:cNvSpPr/>
              <p:nvPr/>
            </p:nvSpPr>
            <p:spPr>
              <a:xfrm>
                <a:off x="24917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4" name="Freeform: Shape 4693">
                <a:extLst>
                  <a:ext uri="{FF2B5EF4-FFF2-40B4-BE49-F238E27FC236}">
                    <a16:creationId xmlns:a16="http://schemas.microsoft.com/office/drawing/2014/main" id="{AC2A5526-067B-799F-F8B7-E0CD881FA4C1}"/>
                  </a:ext>
                </a:extLst>
              </p:cNvPr>
              <p:cNvSpPr/>
              <p:nvPr/>
            </p:nvSpPr>
            <p:spPr>
              <a:xfrm>
                <a:off x="26077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5" name="Freeform: Shape 4694">
                <a:extLst>
                  <a:ext uri="{FF2B5EF4-FFF2-40B4-BE49-F238E27FC236}">
                    <a16:creationId xmlns:a16="http://schemas.microsoft.com/office/drawing/2014/main" id="{8084971B-3523-7F94-AF60-982911615A28}"/>
                  </a:ext>
                </a:extLst>
              </p:cNvPr>
              <p:cNvSpPr/>
              <p:nvPr/>
            </p:nvSpPr>
            <p:spPr>
              <a:xfrm>
                <a:off x="272379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6" name="Freeform: Shape 4695">
                <a:extLst>
                  <a:ext uri="{FF2B5EF4-FFF2-40B4-BE49-F238E27FC236}">
                    <a16:creationId xmlns:a16="http://schemas.microsoft.com/office/drawing/2014/main" id="{88A83B0F-4045-7521-AE78-6CA68EE19B4B}"/>
                  </a:ext>
                </a:extLst>
              </p:cNvPr>
              <p:cNvSpPr/>
              <p:nvPr/>
            </p:nvSpPr>
            <p:spPr>
              <a:xfrm>
                <a:off x="28398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7" name="Freeform: Shape 4696">
                <a:extLst>
                  <a:ext uri="{FF2B5EF4-FFF2-40B4-BE49-F238E27FC236}">
                    <a16:creationId xmlns:a16="http://schemas.microsoft.com/office/drawing/2014/main" id="{9454DA8C-9796-D892-6EF1-FEEFE50AF67C}"/>
                  </a:ext>
                </a:extLst>
              </p:cNvPr>
              <p:cNvSpPr/>
              <p:nvPr/>
            </p:nvSpPr>
            <p:spPr>
              <a:xfrm>
                <a:off x="29558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8" name="Freeform: Shape 4697">
                <a:extLst>
                  <a:ext uri="{FF2B5EF4-FFF2-40B4-BE49-F238E27FC236}">
                    <a16:creationId xmlns:a16="http://schemas.microsoft.com/office/drawing/2014/main" id="{9EDE3516-0B00-5DEA-F45F-EC95C264581B}"/>
                  </a:ext>
                </a:extLst>
              </p:cNvPr>
              <p:cNvSpPr/>
              <p:nvPr/>
            </p:nvSpPr>
            <p:spPr>
              <a:xfrm>
                <a:off x="307189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9" name="Freeform: Shape 4698">
                <a:extLst>
                  <a:ext uri="{FF2B5EF4-FFF2-40B4-BE49-F238E27FC236}">
                    <a16:creationId xmlns:a16="http://schemas.microsoft.com/office/drawing/2014/main" id="{A487FCCD-4FB6-6D5B-6EEC-D1E40DB56AED}"/>
                  </a:ext>
                </a:extLst>
              </p:cNvPr>
              <p:cNvSpPr/>
              <p:nvPr/>
            </p:nvSpPr>
            <p:spPr>
              <a:xfrm>
                <a:off x="318791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0" name="Freeform: Shape 4699">
                <a:extLst>
                  <a:ext uri="{FF2B5EF4-FFF2-40B4-BE49-F238E27FC236}">
                    <a16:creationId xmlns:a16="http://schemas.microsoft.com/office/drawing/2014/main" id="{98B1D22C-7112-9E27-4934-120209E5BA9C}"/>
                  </a:ext>
                </a:extLst>
              </p:cNvPr>
              <p:cNvSpPr/>
              <p:nvPr/>
            </p:nvSpPr>
            <p:spPr>
              <a:xfrm>
                <a:off x="33039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1" name="Freeform: Shape 4700">
                <a:extLst>
                  <a:ext uri="{FF2B5EF4-FFF2-40B4-BE49-F238E27FC236}">
                    <a16:creationId xmlns:a16="http://schemas.microsoft.com/office/drawing/2014/main" id="{709C3E67-437C-C094-F7F1-A3973ADB9EDC}"/>
                  </a:ext>
                </a:extLst>
              </p:cNvPr>
              <p:cNvSpPr/>
              <p:nvPr/>
            </p:nvSpPr>
            <p:spPr>
              <a:xfrm>
                <a:off x="341997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2" name="Freeform: Shape 4701">
                <a:extLst>
                  <a:ext uri="{FF2B5EF4-FFF2-40B4-BE49-F238E27FC236}">
                    <a16:creationId xmlns:a16="http://schemas.microsoft.com/office/drawing/2014/main" id="{F8EA9A35-AFAE-5472-DF1A-FD3365B4C231}"/>
                  </a:ext>
                </a:extLst>
              </p:cNvPr>
              <p:cNvSpPr/>
              <p:nvPr/>
            </p:nvSpPr>
            <p:spPr>
              <a:xfrm>
                <a:off x="35360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3" name="Freeform: Shape 4702">
                <a:extLst>
                  <a:ext uri="{FF2B5EF4-FFF2-40B4-BE49-F238E27FC236}">
                    <a16:creationId xmlns:a16="http://schemas.microsoft.com/office/drawing/2014/main" id="{82E7A6E3-04AD-D597-5170-B09AFF332E5D}"/>
                  </a:ext>
                </a:extLst>
              </p:cNvPr>
              <p:cNvSpPr/>
              <p:nvPr/>
            </p:nvSpPr>
            <p:spPr>
              <a:xfrm>
                <a:off x="36520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4" name="Freeform: Shape 4703">
                <a:extLst>
                  <a:ext uri="{FF2B5EF4-FFF2-40B4-BE49-F238E27FC236}">
                    <a16:creationId xmlns:a16="http://schemas.microsoft.com/office/drawing/2014/main" id="{94E6BFE3-BE5B-0CD7-EB83-531408AF4A91}"/>
                  </a:ext>
                </a:extLst>
              </p:cNvPr>
              <p:cNvSpPr/>
              <p:nvPr/>
            </p:nvSpPr>
            <p:spPr>
              <a:xfrm>
                <a:off x="37680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5" name="Freeform: Shape 4704">
                <a:extLst>
                  <a:ext uri="{FF2B5EF4-FFF2-40B4-BE49-F238E27FC236}">
                    <a16:creationId xmlns:a16="http://schemas.microsoft.com/office/drawing/2014/main" id="{48EEA059-4AF8-444D-80E4-12EDBA3A4720}"/>
                  </a:ext>
                </a:extLst>
              </p:cNvPr>
              <p:cNvSpPr/>
              <p:nvPr/>
            </p:nvSpPr>
            <p:spPr>
              <a:xfrm>
                <a:off x="38840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6" name="Freeform: Shape 4705">
                <a:extLst>
                  <a:ext uri="{FF2B5EF4-FFF2-40B4-BE49-F238E27FC236}">
                    <a16:creationId xmlns:a16="http://schemas.microsoft.com/office/drawing/2014/main" id="{047F387C-7C95-6349-8A87-5DCDA7054446}"/>
                  </a:ext>
                </a:extLst>
              </p:cNvPr>
              <p:cNvSpPr/>
              <p:nvPr/>
            </p:nvSpPr>
            <p:spPr>
              <a:xfrm>
                <a:off x="400012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7" name="Freeform: Shape 4706">
                <a:extLst>
                  <a:ext uri="{FF2B5EF4-FFF2-40B4-BE49-F238E27FC236}">
                    <a16:creationId xmlns:a16="http://schemas.microsoft.com/office/drawing/2014/main" id="{5740A234-01E2-B697-51E1-17FE2516A74A}"/>
                  </a:ext>
                </a:extLst>
              </p:cNvPr>
              <p:cNvSpPr/>
              <p:nvPr/>
            </p:nvSpPr>
            <p:spPr>
              <a:xfrm>
                <a:off x="41161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8" name="Freeform: Shape 4707">
                <a:extLst>
                  <a:ext uri="{FF2B5EF4-FFF2-40B4-BE49-F238E27FC236}">
                    <a16:creationId xmlns:a16="http://schemas.microsoft.com/office/drawing/2014/main" id="{C34C49C9-B39A-41E8-4BB0-72308DE54A8C}"/>
                  </a:ext>
                </a:extLst>
              </p:cNvPr>
              <p:cNvSpPr/>
              <p:nvPr/>
            </p:nvSpPr>
            <p:spPr>
              <a:xfrm>
                <a:off x="42321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9" name="Freeform: Shape 4708">
                <a:extLst>
                  <a:ext uri="{FF2B5EF4-FFF2-40B4-BE49-F238E27FC236}">
                    <a16:creationId xmlns:a16="http://schemas.microsoft.com/office/drawing/2014/main" id="{C0E8B3E9-12E9-8831-17E1-8CA4273A691E}"/>
                  </a:ext>
                </a:extLst>
              </p:cNvPr>
              <p:cNvSpPr/>
              <p:nvPr/>
            </p:nvSpPr>
            <p:spPr>
              <a:xfrm>
                <a:off x="43482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0" name="Freeform: Shape 4709">
                <a:extLst>
                  <a:ext uri="{FF2B5EF4-FFF2-40B4-BE49-F238E27FC236}">
                    <a16:creationId xmlns:a16="http://schemas.microsoft.com/office/drawing/2014/main" id="{D41609C6-5EE4-35F8-1E86-4585CC218983}"/>
                  </a:ext>
                </a:extLst>
              </p:cNvPr>
              <p:cNvSpPr/>
              <p:nvPr/>
            </p:nvSpPr>
            <p:spPr>
              <a:xfrm>
                <a:off x="446424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1" name="Freeform: Shape 4710">
                <a:extLst>
                  <a:ext uri="{FF2B5EF4-FFF2-40B4-BE49-F238E27FC236}">
                    <a16:creationId xmlns:a16="http://schemas.microsoft.com/office/drawing/2014/main" id="{583B0C5F-C571-1BDE-0072-64864B3A57EF}"/>
                  </a:ext>
                </a:extLst>
              </p:cNvPr>
              <p:cNvSpPr/>
              <p:nvPr/>
            </p:nvSpPr>
            <p:spPr>
              <a:xfrm>
                <a:off x="458027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2" name="Freeform: Shape 4711">
                <a:extLst>
                  <a:ext uri="{FF2B5EF4-FFF2-40B4-BE49-F238E27FC236}">
                    <a16:creationId xmlns:a16="http://schemas.microsoft.com/office/drawing/2014/main" id="{DD0264AA-9701-981B-6C26-BD316197DE91}"/>
                  </a:ext>
                </a:extLst>
              </p:cNvPr>
              <p:cNvSpPr/>
              <p:nvPr/>
            </p:nvSpPr>
            <p:spPr>
              <a:xfrm>
                <a:off x="5511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3" name="Freeform: Shape 4712">
                <a:extLst>
                  <a:ext uri="{FF2B5EF4-FFF2-40B4-BE49-F238E27FC236}">
                    <a16:creationId xmlns:a16="http://schemas.microsoft.com/office/drawing/2014/main" id="{55DD7AD2-6632-B0D8-DFA4-98ECC98CBBB5}"/>
                  </a:ext>
                </a:extLst>
              </p:cNvPr>
              <p:cNvSpPr/>
              <p:nvPr/>
            </p:nvSpPr>
            <p:spPr>
              <a:xfrm>
                <a:off x="17115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4" name="Freeform: Shape 4713">
                <a:extLst>
                  <a:ext uri="{FF2B5EF4-FFF2-40B4-BE49-F238E27FC236}">
                    <a16:creationId xmlns:a16="http://schemas.microsoft.com/office/drawing/2014/main" id="{234BA685-491F-083E-0940-05F9EDDF575C}"/>
                  </a:ext>
                </a:extLst>
              </p:cNvPr>
              <p:cNvSpPr/>
              <p:nvPr/>
            </p:nvSpPr>
            <p:spPr>
              <a:xfrm>
                <a:off x="2871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5" name="Freeform: Shape 4714">
                <a:extLst>
                  <a:ext uri="{FF2B5EF4-FFF2-40B4-BE49-F238E27FC236}">
                    <a16:creationId xmlns:a16="http://schemas.microsoft.com/office/drawing/2014/main" id="{826316E3-9F50-698D-9307-440C3355E6A5}"/>
                  </a:ext>
                </a:extLst>
              </p:cNvPr>
              <p:cNvSpPr/>
              <p:nvPr/>
            </p:nvSpPr>
            <p:spPr>
              <a:xfrm>
                <a:off x="40320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6" name="Freeform: Shape 4715">
                <a:extLst>
                  <a:ext uri="{FF2B5EF4-FFF2-40B4-BE49-F238E27FC236}">
                    <a16:creationId xmlns:a16="http://schemas.microsoft.com/office/drawing/2014/main" id="{CE1361C2-D111-826A-6DBE-54CD993C6FB7}"/>
                  </a:ext>
                </a:extLst>
              </p:cNvPr>
              <p:cNvSpPr/>
              <p:nvPr/>
            </p:nvSpPr>
            <p:spPr>
              <a:xfrm>
                <a:off x="51923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7" name="Freeform: Shape 4716">
                <a:extLst>
                  <a:ext uri="{FF2B5EF4-FFF2-40B4-BE49-F238E27FC236}">
                    <a16:creationId xmlns:a16="http://schemas.microsoft.com/office/drawing/2014/main" id="{C38C6ACB-0E48-A1DA-4587-6DBCCDAAECED}"/>
                  </a:ext>
                </a:extLst>
              </p:cNvPr>
              <p:cNvSpPr/>
              <p:nvPr/>
            </p:nvSpPr>
            <p:spPr>
              <a:xfrm>
                <a:off x="63526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8" name="Freeform: Shape 4717">
                <a:extLst>
                  <a:ext uri="{FF2B5EF4-FFF2-40B4-BE49-F238E27FC236}">
                    <a16:creationId xmlns:a16="http://schemas.microsoft.com/office/drawing/2014/main" id="{2498B4C9-14B2-06F5-F2D5-A33163BD1C5A}"/>
                  </a:ext>
                </a:extLst>
              </p:cNvPr>
              <p:cNvSpPr/>
              <p:nvPr/>
            </p:nvSpPr>
            <p:spPr>
              <a:xfrm>
                <a:off x="7512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9" name="Freeform: Shape 4718">
                <a:extLst>
                  <a:ext uri="{FF2B5EF4-FFF2-40B4-BE49-F238E27FC236}">
                    <a16:creationId xmlns:a16="http://schemas.microsoft.com/office/drawing/2014/main" id="{B0C5BCF7-9BFD-84A6-037D-C91EE08E9552}"/>
                  </a:ext>
                </a:extLst>
              </p:cNvPr>
              <p:cNvSpPr/>
              <p:nvPr/>
            </p:nvSpPr>
            <p:spPr>
              <a:xfrm>
                <a:off x="8673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0" name="Freeform: Shape 4719">
                <a:extLst>
                  <a:ext uri="{FF2B5EF4-FFF2-40B4-BE49-F238E27FC236}">
                    <a16:creationId xmlns:a16="http://schemas.microsoft.com/office/drawing/2014/main" id="{C83586D7-5499-F103-C91D-D2F6FF84BE16}"/>
                  </a:ext>
                </a:extLst>
              </p:cNvPr>
              <p:cNvSpPr/>
              <p:nvPr/>
            </p:nvSpPr>
            <p:spPr>
              <a:xfrm>
                <a:off x="98334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1" name="Freeform: Shape 4720">
                <a:extLst>
                  <a:ext uri="{FF2B5EF4-FFF2-40B4-BE49-F238E27FC236}">
                    <a16:creationId xmlns:a16="http://schemas.microsoft.com/office/drawing/2014/main" id="{09572CDC-8ABC-88EA-8407-3F580F203154}"/>
                  </a:ext>
                </a:extLst>
              </p:cNvPr>
              <p:cNvSpPr/>
              <p:nvPr/>
            </p:nvSpPr>
            <p:spPr>
              <a:xfrm>
                <a:off x="10993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2" name="Freeform: Shape 4721">
                <a:extLst>
                  <a:ext uri="{FF2B5EF4-FFF2-40B4-BE49-F238E27FC236}">
                    <a16:creationId xmlns:a16="http://schemas.microsoft.com/office/drawing/2014/main" id="{8AAA3490-D233-203B-BCB9-2BA7FB66DEDD}"/>
                  </a:ext>
                </a:extLst>
              </p:cNvPr>
              <p:cNvSpPr/>
              <p:nvPr/>
            </p:nvSpPr>
            <p:spPr>
              <a:xfrm>
                <a:off x="121541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3" name="Freeform: Shape 4722">
                <a:extLst>
                  <a:ext uri="{FF2B5EF4-FFF2-40B4-BE49-F238E27FC236}">
                    <a16:creationId xmlns:a16="http://schemas.microsoft.com/office/drawing/2014/main" id="{19F69934-E348-B7E8-0E96-E040324A2E44}"/>
                  </a:ext>
                </a:extLst>
              </p:cNvPr>
              <p:cNvSpPr/>
              <p:nvPr/>
            </p:nvSpPr>
            <p:spPr>
              <a:xfrm>
                <a:off x="13314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4" name="Freeform: Shape 4723">
                <a:extLst>
                  <a:ext uri="{FF2B5EF4-FFF2-40B4-BE49-F238E27FC236}">
                    <a16:creationId xmlns:a16="http://schemas.microsoft.com/office/drawing/2014/main" id="{E8CF9D04-37D9-2A54-42F7-35C42ECAEACE}"/>
                  </a:ext>
                </a:extLst>
              </p:cNvPr>
              <p:cNvSpPr/>
              <p:nvPr/>
            </p:nvSpPr>
            <p:spPr>
              <a:xfrm>
                <a:off x="144748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5" name="Freeform: Shape 4724">
                <a:extLst>
                  <a:ext uri="{FF2B5EF4-FFF2-40B4-BE49-F238E27FC236}">
                    <a16:creationId xmlns:a16="http://schemas.microsoft.com/office/drawing/2014/main" id="{F3F9A8FD-EE75-0D42-33ED-FC2A7353DDA8}"/>
                  </a:ext>
                </a:extLst>
              </p:cNvPr>
              <p:cNvSpPr/>
              <p:nvPr/>
            </p:nvSpPr>
            <p:spPr>
              <a:xfrm>
                <a:off x="15634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6" name="Freeform: Shape 4725">
                <a:extLst>
                  <a:ext uri="{FF2B5EF4-FFF2-40B4-BE49-F238E27FC236}">
                    <a16:creationId xmlns:a16="http://schemas.microsoft.com/office/drawing/2014/main" id="{BD546226-DF62-8195-6622-FA82941FA669}"/>
                  </a:ext>
                </a:extLst>
              </p:cNvPr>
              <p:cNvSpPr/>
              <p:nvPr/>
            </p:nvSpPr>
            <p:spPr>
              <a:xfrm>
                <a:off x="16795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7" name="Freeform: Shape 4726">
                <a:extLst>
                  <a:ext uri="{FF2B5EF4-FFF2-40B4-BE49-F238E27FC236}">
                    <a16:creationId xmlns:a16="http://schemas.microsoft.com/office/drawing/2014/main" id="{3896C884-3297-919D-EE8B-BA63244D83D0}"/>
                  </a:ext>
                </a:extLst>
              </p:cNvPr>
              <p:cNvSpPr/>
              <p:nvPr/>
            </p:nvSpPr>
            <p:spPr>
              <a:xfrm>
                <a:off x="17955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8" name="Freeform: Shape 4727">
                <a:extLst>
                  <a:ext uri="{FF2B5EF4-FFF2-40B4-BE49-F238E27FC236}">
                    <a16:creationId xmlns:a16="http://schemas.microsoft.com/office/drawing/2014/main" id="{9E60517A-44F3-FE0B-1250-FAA487796D23}"/>
                  </a:ext>
                </a:extLst>
              </p:cNvPr>
              <p:cNvSpPr/>
              <p:nvPr/>
            </p:nvSpPr>
            <p:spPr>
              <a:xfrm>
                <a:off x="191159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9" name="Freeform: Shape 4728">
                <a:extLst>
                  <a:ext uri="{FF2B5EF4-FFF2-40B4-BE49-F238E27FC236}">
                    <a16:creationId xmlns:a16="http://schemas.microsoft.com/office/drawing/2014/main" id="{A1146AB1-150A-3763-C7A9-F3BBC435F6A2}"/>
                  </a:ext>
                </a:extLst>
              </p:cNvPr>
              <p:cNvSpPr/>
              <p:nvPr/>
            </p:nvSpPr>
            <p:spPr>
              <a:xfrm>
                <a:off x="20276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0" name="Freeform: Shape 4729">
                <a:extLst>
                  <a:ext uri="{FF2B5EF4-FFF2-40B4-BE49-F238E27FC236}">
                    <a16:creationId xmlns:a16="http://schemas.microsoft.com/office/drawing/2014/main" id="{D51DAE1B-ECE7-A145-EF07-3054F37591D8}"/>
                  </a:ext>
                </a:extLst>
              </p:cNvPr>
              <p:cNvSpPr/>
              <p:nvPr/>
            </p:nvSpPr>
            <p:spPr>
              <a:xfrm>
                <a:off x="21436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1" name="Freeform: Shape 4730">
                <a:extLst>
                  <a:ext uri="{FF2B5EF4-FFF2-40B4-BE49-F238E27FC236}">
                    <a16:creationId xmlns:a16="http://schemas.microsoft.com/office/drawing/2014/main" id="{8953FE36-027A-CD29-0782-1098C40ACDA6}"/>
                  </a:ext>
                </a:extLst>
              </p:cNvPr>
              <p:cNvSpPr/>
              <p:nvPr/>
            </p:nvSpPr>
            <p:spPr>
              <a:xfrm>
                <a:off x="225968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2" name="Freeform: Shape 4731">
                <a:extLst>
                  <a:ext uri="{FF2B5EF4-FFF2-40B4-BE49-F238E27FC236}">
                    <a16:creationId xmlns:a16="http://schemas.microsoft.com/office/drawing/2014/main" id="{80506528-F2BC-0282-F510-1638FF103A3C}"/>
                  </a:ext>
                </a:extLst>
              </p:cNvPr>
              <p:cNvSpPr/>
              <p:nvPr/>
            </p:nvSpPr>
            <p:spPr>
              <a:xfrm>
                <a:off x="237571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3" name="Freeform: Shape 4732">
                <a:extLst>
                  <a:ext uri="{FF2B5EF4-FFF2-40B4-BE49-F238E27FC236}">
                    <a16:creationId xmlns:a16="http://schemas.microsoft.com/office/drawing/2014/main" id="{C6E186A1-BF36-D816-024D-D1B60C7B5008}"/>
                  </a:ext>
                </a:extLst>
              </p:cNvPr>
              <p:cNvSpPr/>
              <p:nvPr/>
            </p:nvSpPr>
            <p:spPr>
              <a:xfrm>
                <a:off x="24917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4" name="Freeform: Shape 4733">
                <a:extLst>
                  <a:ext uri="{FF2B5EF4-FFF2-40B4-BE49-F238E27FC236}">
                    <a16:creationId xmlns:a16="http://schemas.microsoft.com/office/drawing/2014/main" id="{14E262D4-58CC-5D96-AC38-E14937C70432}"/>
                  </a:ext>
                </a:extLst>
              </p:cNvPr>
              <p:cNvSpPr/>
              <p:nvPr/>
            </p:nvSpPr>
            <p:spPr>
              <a:xfrm>
                <a:off x="26077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5" name="Freeform: Shape 4734">
                <a:extLst>
                  <a:ext uri="{FF2B5EF4-FFF2-40B4-BE49-F238E27FC236}">
                    <a16:creationId xmlns:a16="http://schemas.microsoft.com/office/drawing/2014/main" id="{8B151EC0-33A6-ECB1-8FB8-522D6BD8A4E7}"/>
                  </a:ext>
                </a:extLst>
              </p:cNvPr>
              <p:cNvSpPr/>
              <p:nvPr/>
            </p:nvSpPr>
            <p:spPr>
              <a:xfrm>
                <a:off x="272379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6" name="Freeform: Shape 4735">
                <a:extLst>
                  <a:ext uri="{FF2B5EF4-FFF2-40B4-BE49-F238E27FC236}">
                    <a16:creationId xmlns:a16="http://schemas.microsoft.com/office/drawing/2014/main" id="{414A0D3A-7C19-D4D4-F7F4-BEC9051BD421}"/>
                  </a:ext>
                </a:extLst>
              </p:cNvPr>
              <p:cNvSpPr/>
              <p:nvPr/>
            </p:nvSpPr>
            <p:spPr>
              <a:xfrm>
                <a:off x="28398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7" name="Freeform: Shape 4736">
                <a:extLst>
                  <a:ext uri="{FF2B5EF4-FFF2-40B4-BE49-F238E27FC236}">
                    <a16:creationId xmlns:a16="http://schemas.microsoft.com/office/drawing/2014/main" id="{0C86AF21-946C-43CB-BC56-C64193BE8550}"/>
                  </a:ext>
                </a:extLst>
              </p:cNvPr>
              <p:cNvSpPr/>
              <p:nvPr/>
            </p:nvSpPr>
            <p:spPr>
              <a:xfrm>
                <a:off x="29558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8" name="Freeform: Shape 4737">
                <a:extLst>
                  <a:ext uri="{FF2B5EF4-FFF2-40B4-BE49-F238E27FC236}">
                    <a16:creationId xmlns:a16="http://schemas.microsoft.com/office/drawing/2014/main" id="{00F10FBF-9F47-7A9F-61F9-2DD7E06B78D8}"/>
                  </a:ext>
                </a:extLst>
              </p:cNvPr>
              <p:cNvSpPr/>
              <p:nvPr/>
            </p:nvSpPr>
            <p:spPr>
              <a:xfrm>
                <a:off x="307189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9" name="Freeform: Shape 4738">
                <a:extLst>
                  <a:ext uri="{FF2B5EF4-FFF2-40B4-BE49-F238E27FC236}">
                    <a16:creationId xmlns:a16="http://schemas.microsoft.com/office/drawing/2014/main" id="{4A144E96-A925-263E-ADC4-DC513C87BB5C}"/>
                  </a:ext>
                </a:extLst>
              </p:cNvPr>
              <p:cNvSpPr/>
              <p:nvPr/>
            </p:nvSpPr>
            <p:spPr>
              <a:xfrm>
                <a:off x="318791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0" name="Freeform: Shape 4739">
                <a:extLst>
                  <a:ext uri="{FF2B5EF4-FFF2-40B4-BE49-F238E27FC236}">
                    <a16:creationId xmlns:a16="http://schemas.microsoft.com/office/drawing/2014/main" id="{53D84B5B-A4D4-0538-A309-6B7140A0FCD6}"/>
                  </a:ext>
                </a:extLst>
              </p:cNvPr>
              <p:cNvSpPr/>
              <p:nvPr/>
            </p:nvSpPr>
            <p:spPr>
              <a:xfrm>
                <a:off x="33039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1" name="Freeform: Shape 4740">
                <a:extLst>
                  <a:ext uri="{FF2B5EF4-FFF2-40B4-BE49-F238E27FC236}">
                    <a16:creationId xmlns:a16="http://schemas.microsoft.com/office/drawing/2014/main" id="{883F5644-524D-881B-84AB-2107E5005DCE}"/>
                  </a:ext>
                </a:extLst>
              </p:cNvPr>
              <p:cNvSpPr/>
              <p:nvPr/>
            </p:nvSpPr>
            <p:spPr>
              <a:xfrm>
                <a:off x="341997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2" name="Freeform: Shape 4741">
                <a:extLst>
                  <a:ext uri="{FF2B5EF4-FFF2-40B4-BE49-F238E27FC236}">
                    <a16:creationId xmlns:a16="http://schemas.microsoft.com/office/drawing/2014/main" id="{455D8126-0346-547B-CA54-35B196C57480}"/>
                  </a:ext>
                </a:extLst>
              </p:cNvPr>
              <p:cNvSpPr/>
              <p:nvPr/>
            </p:nvSpPr>
            <p:spPr>
              <a:xfrm>
                <a:off x="35360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3" name="Freeform: Shape 4742">
                <a:extLst>
                  <a:ext uri="{FF2B5EF4-FFF2-40B4-BE49-F238E27FC236}">
                    <a16:creationId xmlns:a16="http://schemas.microsoft.com/office/drawing/2014/main" id="{CE68981D-E995-68A1-9F3F-0629E2C7D141}"/>
                  </a:ext>
                </a:extLst>
              </p:cNvPr>
              <p:cNvSpPr/>
              <p:nvPr/>
            </p:nvSpPr>
            <p:spPr>
              <a:xfrm>
                <a:off x="36520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4" name="Freeform: Shape 4743">
                <a:extLst>
                  <a:ext uri="{FF2B5EF4-FFF2-40B4-BE49-F238E27FC236}">
                    <a16:creationId xmlns:a16="http://schemas.microsoft.com/office/drawing/2014/main" id="{BD94A33C-0C54-2D04-8D57-7D1336A51427}"/>
                  </a:ext>
                </a:extLst>
              </p:cNvPr>
              <p:cNvSpPr/>
              <p:nvPr/>
            </p:nvSpPr>
            <p:spPr>
              <a:xfrm>
                <a:off x="37680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5" name="Freeform: Shape 4744">
                <a:extLst>
                  <a:ext uri="{FF2B5EF4-FFF2-40B4-BE49-F238E27FC236}">
                    <a16:creationId xmlns:a16="http://schemas.microsoft.com/office/drawing/2014/main" id="{E876F24B-2C98-4852-8B9C-4DBD3BADDCC6}"/>
                  </a:ext>
                </a:extLst>
              </p:cNvPr>
              <p:cNvSpPr/>
              <p:nvPr/>
            </p:nvSpPr>
            <p:spPr>
              <a:xfrm>
                <a:off x="38840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6" name="Freeform: Shape 4745">
                <a:extLst>
                  <a:ext uri="{FF2B5EF4-FFF2-40B4-BE49-F238E27FC236}">
                    <a16:creationId xmlns:a16="http://schemas.microsoft.com/office/drawing/2014/main" id="{6B3C1AA5-BC11-FBA1-DA91-33E13E9DF2A5}"/>
                  </a:ext>
                </a:extLst>
              </p:cNvPr>
              <p:cNvSpPr/>
              <p:nvPr/>
            </p:nvSpPr>
            <p:spPr>
              <a:xfrm>
                <a:off x="400012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7" name="Freeform: Shape 4746">
                <a:extLst>
                  <a:ext uri="{FF2B5EF4-FFF2-40B4-BE49-F238E27FC236}">
                    <a16:creationId xmlns:a16="http://schemas.microsoft.com/office/drawing/2014/main" id="{5FEDD8F6-71B6-7817-84C0-33C9BDB43A3A}"/>
                  </a:ext>
                </a:extLst>
              </p:cNvPr>
              <p:cNvSpPr/>
              <p:nvPr/>
            </p:nvSpPr>
            <p:spPr>
              <a:xfrm>
                <a:off x="41161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8" name="Freeform: Shape 4747">
                <a:extLst>
                  <a:ext uri="{FF2B5EF4-FFF2-40B4-BE49-F238E27FC236}">
                    <a16:creationId xmlns:a16="http://schemas.microsoft.com/office/drawing/2014/main" id="{CAF09C1B-E7A8-C8EB-6D3A-FBC6B20EA314}"/>
                  </a:ext>
                </a:extLst>
              </p:cNvPr>
              <p:cNvSpPr/>
              <p:nvPr/>
            </p:nvSpPr>
            <p:spPr>
              <a:xfrm>
                <a:off x="42321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9" name="Freeform: Shape 4748">
                <a:extLst>
                  <a:ext uri="{FF2B5EF4-FFF2-40B4-BE49-F238E27FC236}">
                    <a16:creationId xmlns:a16="http://schemas.microsoft.com/office/drawing/2014/main" id="{6825623F-1670-04B5-A43D-74FF457F3BBA}"/>
                  </a:ext>
                </a:extLst>
              </p:cNvPr>
              <p:cNvSpPr/>
              <p:nvPr/>
            </p:nvSpPr>
            <p:spPr>
              <a:xfrm>
                <a:off x="43482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0" name="Freeform: Shape 4749">
                <a:extLst>
                  <a:ext uri="{FF2B5EF4-FFF2-40B4-BE49-F238E27FC236}">
                    <a16:creationId xmlns:a16="http://schemas.microsoft.com/office/drawing/2014/main" id="{193A250C-4C4F-AF3E-1C13-C4D83B01CE85}"/>
                  </a:ext>
                </a:extLst>
              </p:cNvPr>
              <p:cNvSpPr/>
              <p:nvPr/>
            </p:nvSpPr>
            <p:spPr>
              <a:xfrm>
                <a:off x="446424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1" name="Freeform: Shape 4750">
                <a:extLst>
                  <a:ext uri="{FF2B5EF4-FFF2-40B4-BE49-F238E27FC236}">
                    <a16:creationId xmlns:a16="http://schemas.microsoft.com/office/drawing/2014/main" id="{0907B905-77FC-DE6F-FFE6-BCA1F8689E74}"/>
                  </a:ext>
                </a:extLst>
              </p:cNvPr>
              <p:cNvSpPr/>
              <p:nvPr/>
            </p:nvSpPr>
            <p:spPr>
              <a:xfrm>
                <a:off x="458027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2" name="Freeform: Shape 4751">
                <a:extLst>
                  <a:ext uri="{FF2B5EF4-FFF2-40B4-BE49-F238E27FC236}">
                    <a16:creationId xmlns:a16="http://schemas.microsoft.com/office/drawing/2014/main" id="{6A2F6766-E8A9-3306-0971-B054516AE5A4}"/>
                  </a:ext>
                </a:extLst>
              </p:cNvPr>
              <p:cNvSpPr/>
              <p:nvPr/>
            </p:nvSpPr>
            <p:spPr>
              <a:xfrm>
                <a:off x="5511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3" name="Freeform: Shape 4752">
                <a:extLst>
                  <a:ext uri="{FF2B5EF4-FFF2-40B4-BE49-F238E27FC236}">
                    <a16:creationId xmlns:a16="http://schemas.microsoft.com/office/drawing/2014/main" id="{EFBDB7DB-4061-6A69-5A67-4A12E0F1D894}"/>
                  </a:ext>
                </a:extLst>
              </p:cNvPr>
              <p:cNvSpPr/>
              <p:nvPr/>
            </p:nvSpPr>
            <p:spPr>
              <a:xfrm>
                <a:off x="17115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4" name="Freeform: Shape 4753">
                <a:extLst>
                  <a:ext uri="{FF2B5EF4-FFF2-40B4-BE49-F238E27FC236}">
                    <a16:creationId xmlns:a16="http://schemas.microsoft.com/office/drawing/2014/main" id="{18EE2DDC-33F8-855B-ECD8-E5C63629B345}"/>
                  </a:ext>
                </a:extLst>
              </p:cNvPr>
              <p:cNvSpPr/>
              <p:nvPr/>
            </p:nvSpPr>
            <p:spPr>
              <a:xfrm>
                <a:off x="2871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5" name="Freeform: Shape 4754">
                <a:extLst>
                  <a:ext uri="{FF2B5EF4-FFF2-40B4-BE49-F238E27FC236}">
                    <a16:creationId xmlns:a16="http://schemas.microsoft.com/office/drawing/2014/main" id="{72CE7D04-92AC-205F-74F1-67B89C595741}"/>
                  </a:ext>
                </a:extLst>
              </p:cNvPr>
              <p:cNvSpPr/>
              <p:nvPr/>
            </p:nvSpPr>
            <p:spPr>
              <a:xfrm>
                <a:off x="40320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6" name="Freeform: Shape 4755">
                <a:extLst>
                  <a:ext uri="{FF2B5EF4-FFF2-40B4-BE49-F238E27FC236}">
                    <a16:creationId xmlns:a16="http://schemas.microsoft.com/office/drawing/2014/main" id="{0052AC8D-A52C-C91F-2E4B-87615DBEB1CD}"/>
                  </a:ext>
                </a:extLst>
              </p:cNvPr>
              <p:cNvSpPr/>
              <p:nvPr/>
            </p:nvSpPr>
            <p:spPr>
              <a:xfrm>
                <a:off x="51923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7" name="Freeform: Shape 4756">
                <a:extLst>
                  <a:ext uri="{FF2B5EF4-FFF2-40B4-BE49-F238E27FC236}">
                    <a16:creationId xmlns:a16="http://schemas.microsoft.com/office/drawing/2014/main" id="{9727A3A6-B3D5-105C-6C5F-D2863ED0809A}"/>
                  </a:ext>
                </a:extLst>
              </p:cNvPr>
              <p:cNvSpPr/>
              <p:nvPr/>
            </p:nvSpPr>
            <p:spPr>
              <a:xfrm>
                <a:off x="63526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8" name="Freeform: Shape 4757">
                <a:extLst>
                  <a:ext uri="{FF2B5EF4-FFF2-40B4-BE49-F238E27FC236}">
                    <a16:creationId xmlns:a16="http://schemas.microsoft.com/office/drawing/2014/main" id="{8AA277AC-40FC-A4F2-B821-8060A8B55BA3}"/>
                  </a:ext>
                </a:extLst>
              </p:cNvPr>
              <p:cNvSpPr/>
              <p:nvPr/>
            </p:nvSpPr>
            <p:spPr>
              <a:xfrm>
                <a:off x="7512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9" name="Freeform: Shape 4758">
                <a:extLst>
                  <a:ext uri="{FF2B5EF4-FFF2-40B4-BE49-F238E27FC236}">
                    <a16:creationId xmlns:a16="http://schemas.microsoft.com/office/drawing/2014/main" id="{97675F03-A355-56FA-6CC4-C5EE1856B7FB}"/>
                  </a:ext>
                </a:extLst>
              </p:cNvPr>
              <p:cNvSpPr/>
              <p:nvPr/>
            </p:nvSpPr>
            <p:spPr>
              <a:xfrm>
                <a:off x="8673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0" name="Freeform: Shape 4759">
                <a:extLst>
                  <a:ext uri="{FF2B5EF4-FFF2-40B4-BE49-F238E27FC236}">
                    <a16:creationId xmlns:a16="http://schemas.microsoft.com/office/drawing/2014/main" id="{CB6CBF39-6672-8B74-8AA8-394CD414BCE6}"/>
                  </a:ext>
                </a:extLst>
              </p:cNvPr>
              <p:cNvSpPr/>
              <p:nvPr/>
            </p:nvSpPr>
            <p:spPr>
              <a:xfrm>
                <a:off x="98334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1" name="Freeform: Shape 4760">
                <a:extLst>
                  <a:ext uri="{FF2B5EF4-FFF2-40B4-BE49-F238E27FC236}">
                    <a16:creationId xmlns:a16="http://schemas.microsoft.com/office/drawing/2014/main" id="{A7E6EDF1-85FB-FCD0-9640-AC4D40F90BBA}"/>
                  </a:ext>
                </a:extLst>
              </p:cNvPr>
              <p:cNvSpPr/>
              <p:nvPr/>
            </p:nvSpPr>
            <p:spPr>
              <a:xfrm>
                <a:off x="10993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2" name="Freeform: Shape 4761">
                <a:extLst>
                  <a:ext uri="{FF2B5EF4-FFF2-40B4-BE49-F238E27FC236}">
                    <a16:creationId xmlns:a16="http://schemas.microsoft.com/office/drawing/2014/main" id="{CC8FC341-4937-F6B7-1E07-DADE315CF31E}"/>
                  </a:ext>
                </a:extLst>
              </p:cNvPr>
              <p:cNvSpPr/>
              <p:nvPr/>
            </p:nvSpPr>
            <p:spPr>
              <a:xfrm>
                <a:off x="121541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3" name="Freeform: Shape 4762">
                <a:extLst>
                  <a:ext uri="{FF2B5EF4-FFF2-40B4-BE49-F238E27FC236}">
                    <a16:creationId xmlns:a16="http://schemas.microsoft.com/office/drawing/2014/main" id="{DDEC064E-1F0C-FF25-7063-AB978A551254}"/>
                  </a:ext>
                </a:extLst>
              </p:cNvPr>
              <p:cNvSpPr/>
              <p:nvPr/>
            </p:nvSpPr>
            <p:spPr>
              <a:xfrm>
                <a:off x="13314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4" name="Freeform: Shape 4763">
                <a:extLst>
                  <a:ext uri="{FF2B5EF4-FFF2-40B4-BE49-F238E27FC236}">
                    <a16:creationId xmlns:a16="http://schemas.microsoft.com/office/drawing/2014/main" id="{97A941CE-D442-6991-6B14-979964598617}"/>
                  </a:ext>
                </a:extLst>
              </p:cNvPr>
              <p:cNvSpPr/>
              <p:nvPr/>
            </p:nvSpPr>
            <p:spPr>
              <a:xfrm>
                <a:off x="144748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5" name="Freeform: Shape 4764">
                <a:extLst>
                  <a:ext uri="{FF2B5EF4-FFF2-40B4-BE49-F238E27FC236}">
                    <a16:creationId xmlns:a16="http://schemas.microsoft.com/office/drawing/2014/main" id="{F6FE48BD-0283-1D0A-6125-541F8D855418}"/>
                  </a:ext>
                </a:extLst>
              </p:cNvPr>
              <p:cNvSpPr/>
              <p:nvPr/>
            </p:nvSpPr>
            <p:spPr>
              <a:xfrm>
                <a:off x="15634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6" name="Freeform: Shape 4765">
                <a:extLst>
                  <a:ext uri="{FF2B5EF4-FFF2-40B4-BE49-F238E27FC236}">
                    <a16:creationId xmlns:a16="http://schemas.microsoft.com/office/drawing/2014/main" id="{84E0F1B2-3FE1-6F8C-A44A-94515D9B5764}"/>
                  </a:ext>
                </a:extLst>
              </p:cNvPr>
              <p:cNvSpPr/>
              <p:nvPr/>
            </p:nvSpPr>
            <p:spPr>
              <a:xfrm>
                <a:off x="16795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7" name="Freeform: Shape 4766">
                <a:extLst>
                  <a:ext uri="{FF2B5EF4-FFF2-40B4-BE49-F238E27FC236}">
                    <a16:creationId xmlns:a16="http://schemas.microsoft.com/office/drawing/2014/main" id="{973C1F8D-D00D-DEC8-09E3-ACDAE5B4FC77}"/>
                  </a:ext>
                </a:extLst>
              </p:cNvPr>
              <p:cNvSpPr/>
              <p:nvPr/>
            </p:nvSpPr>
            <p:spPr>
              <a:xfrm>
                <a:off x="17955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8" name="Freeform: Shape 4767">
                <a:extLst>
                  <a:ext uri="{FF2B5EF4-FFF2-40B4-BE49-F238E27FC236}">
                    <a16:creationId xmlns:a16="http://schemas.microsoft.com/office/drawing/2014/main" id="{9A8EF047-5E75-5DE6-3441-35C7A43B9631}"/>
                  </a:ext>
                </a:extLst>
              </p:cNvPr>
              <p:cNvSpPr/>
              <p:nvPr/>
            </p:nvSpPr>
            <p:spPr>
              <a:xfrm>
                <a:off x="191159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9" name="Freeform: Shape 4768">
                <a:extLst>
                  <a:ext uri="{FF2B5EF4-FFF2-40B4-BE49-F238E27FC236}">
                    <a16:creationId xmlns:a16="http://schemas.microsoft.com/office/drawing/2014/main" id="{FB3D6496-073B-5F4C-870C-F3D15705BAD1}"/>
                  </a:ext>
                </a:extLst>
              </p:cNvPr>
              <p:cNvSpPr/>
              <p:nvPr/>
            </p:nvSpPr>
            <p:spPr>
              <a:xfrm>
                <a:off x="20276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0" name="Freeform: Shape 4769">
                <a:extLst>
                  <a:ext uri="{FF2B5EF4-FFF2-40B4-BE49-F238E27FC236}">
                    <a16:creationId xmlns:a16="http://schemas.microsoft.com/office/drawing/2014/main" id="{0180D0E6-FD6F-20F8-D8FC-DDFCC7F71305}"/>
                  </a:ext>
                </a:extLst>
              </p:cNvPr>
              <p:cNvSpPr/>
              <p:nvPr/>
            </p:nvSpPr>
            <p:spPr>
              <a:xfrm>
                <a:off x="21436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1" name="Freeform: Shape 4770">
                <a:extLst>
                  <a:ext uri="{FF2B5EF4-FFF2-40B4-BE49-F238E27FC236}">
                    <a16:creationId xmlns:a16="http://schemas.microsoft.com/office/drawing/2014/main" id="{6CBE7E22-37C7-F211-1470-00C849295835}"/>
                  </a:ext>
                </a:extLst>
              </p:cNvPr>
              <p:cNvSpPr/>
              <p:nvPr/>
            </p:nvSpPr>
            <p:spPr>
              <a:xfrm>
                <a:off x="225968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2" name="Freeform: Shape 4771">
                <a:extLst>
                  <a:ext uri="{FF2B5EF4-FFF2-40B4-BE49-F238E27FC236}">
                    <a16:creationId xmlns:a16="http://schemas.microsoft.com/office/drawing/2014/main" id="{BA1084C6-37AF-7282-F1EB-D8CB6DEE163B}"/>
                  </a:ext>
                </a:extLst>
              </p:cNvPr>
              <p:cNvSpPr/>
              <p:nvPr/>
            </p:nvSpPr>
            <p:spPr>
              <a:xfrm>
                <a:off x="237571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3" name="Freeform: Shape 4772">
                <a:extLst>
                  <a:ext uri="{FF2B5EF4-FFF2-40B4-BE49-F238E27FC236}">
                    <a16:creationId xmlns:a16="http://schemas.microsoft.com/office/drawing/2014/main" id="{B148F343-D88F-7F50-9015-5AB4D5B0613E}"/>
                  </a:ext>
                </a:extLst>
              </p:cNvPr>
              <p:cNvSpPr/>
              <p:nvPr/>
            </p:nvSpPr>
            <p:spPr>
              <a:xfrm>
                <a:off x="24917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4" name="Freeform: Shape 4773">
                <a:extLst>
                  <a:ext uri="{FF2B5EF4-FFF2-40B4-BE49-F238E27FC236}">
                    <a16:creationId xmlns:a16="http://schemas.microsoft.com/office/drawing/2014/main" id="{5A755969-E9F9-6ACB-0CA5-AF5D51BC69DE}"/>
                  </a:ext>
                </a:extLst>
              </p:cNvPr>
              <p:cNvSpPr/>
              <p:nvPr/>
            </p:nvSpPr>
            <p:spPr>
              <a:xfrm>
                <a:off x="26077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5" name="Freeform: Shape 4774">
                <a:extLst>
                  <a:ext uri="{FF2B5EF4-FFF2-40B4-BE49-F238E27FC236}">
                    <a16:creationId xmlns:a16="http://schemas.microsoft.com/office/drawing/2014/main" id="{DB56FBCB-2958-3877-ED13-C3949CFDF381}"/>
                  </a:ext>
                </a:extLst>
              </p:cNvPr>
              <p:cNvSpPr/>
              <p:nvPr/>
            </p:nvSpPr>
            <p:spPr>
              <a:xfrm>
                <a:off x="272379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6" name="Freeform: Shape 4775">
                <a:extLst>
                  <a:ext uri="{FF2B5EF4-FFF2-40B4-BE49-F238E27FC236}">
                    <a16:creationId xmlns:a16="http://schemas.microsoft.com/office/drawing/2014/main" id="{2B9826ED-2E73-B4A7-41E2-20C21F013077}"/>
                  </a:ext>
                </a:extLst>
              </p:cNvPr>
              <p:cNvSpPr/>
              <p:nvPr/>
            </p:nvSpPr>
            <p:spPr>
              <a:xfrm>
                <a:off x="28398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7" name="Freeform: Shape 4776">
                <a:extLst>
                  <a:ext uri="{FF2B5EF4-FFF2-40B4-BE49-F238E27FC236}">
                    <a16:creationId xmlns:a16="http://schemas.microsoft.com/office/drawing/2014/main" id="{4E87C160-5162-1D3B-FD99-ECDB37048A33}"/>
                  </a:ext>
                </a:extLst>
              </p:cNvPr>
              <p:cNvSpPr/>
              <p:nvPr/>
            </p:nvSpPr>
            <p:spPr>
              <a:xfrm>
                <a:off x="29558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8" name="Freeform: Shape 4777">
                <a:extLst>
                  <a:ext uri="{FF2B5EF4-FFF2-40B4-BE49-F238E27FC236}">
                    <a16:creationId xmlns:a16="http://schemas.microsoft.com/office/drawing/2014/main" id="{88FA1E4C-D6B9-296F-3229-13B9F897476A}"/>
                  </a:ext>
                </a:extLst>
              </p:cNvPr>
              <p:cNvSpPr/>
              <p:nvPr/>
            </p:nvSpPr>
            <p:spPr>
              <a:xfrm>
                <a:off x="307189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9" name="Freeform: Shape 4778">
                <a:extLst>
                  <a:ext uri="{FF2B5EF4-FFF2-40B4-BE49-F238E27FC236}">
                    <a16:creationId xmlns:a16="http://schemas.microsoft.com/office/drawing/2014/main" id="{405CECB0-C887-2F2F-83E0-15B6C22B6005}"/>
                  </a:ext>
                </a:extLst>
              </p:cNvPr>
              <p:cNvSpPr/>
              <p:nvPr/>
            </p:nvSpPr>
            <p:spPr>
              <a:xfrm>
                <a:off x="318791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0" name="Freeform: Shape 4779">
                <a:extLst>
                  <a:ext uri="{FF2B5EF4-FFF2-40B4-BE49-F238E27FC236}">
                    <a16:creationId xmlns:a16="http://schemas.microsoft.com/office/drawing/2014/main" id="{60822E5F-E2DC-227E-2288-10D7E5A6B270}"/>
                  </a:ext>
                </a:extLst>
              </p:cNvPr>
              <p:cNvSpPr/>
              <p:nvPr/>
            </p:nvSpPr>
            <p:spPr>
              <a:xfrm>
                <a:off x="33039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1" name="Freeform: Shape 4780">
                <a:extLst>
                  <a:ext uri="{FF2B5EF4-FFF2-40B4-BE49-F238E27FC236}">
                    <a16:creationId xmlns:a16="http://schemas.microsoft.com/office/drawing/2014/main" id="{364CDC7F-71EC-340E-33EA-A6F131F52136}"/>
                  </a:ext>
                </a:extLst>
              </p:cNvPr>
              <p:cNvSpPr/>
              <p:nvPr/>
            </p:nvSpPr>
            <p:spPr>
              <a:xfrm>
                <a:off x="341997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2" name="Freeform: Shape 4781">
                <a:extLst>
                  <a:ext uri="{FF2B5EF4-FFF2-40B4-BE49-F238E27FC236}">
                    <a16:creationId xmlns:a16="http://schemas.microsoft.com/office/drawing/2014/main" id="{5E10DA50-09E5-3B04-2D33-5CF1EEB930A7}"/>
                  </a:ext>
                </a:extLst>
              </p:cNvPr>
              <p:cNvSpPr/>
              <p:nvPr/>
            </p:nvSpPr>
            <p:spPr>
              <a:xfrm>
                <a:off x="35360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3" name="Freeform: Shape 4782">
                <a:extLst>
                  <a:ext uri="{FF2B5EF4-FFF2-40B4-BE49-F238E27FC236}">
                    <a16:creationId xmlns:a16="http://schemas.microsoft.com/office/drawing/2014/main" id="{D407B665-7820-06C6-E1AE-E852F123E3C5}"/>
                  </a:ext>
                </a:extLst>
              </p:cNvPr>
              <p:cNvSpPr/>
              <p:nvPr/>
            </p:nvSpPr>
            <p:spPr>
              <a:xfrm>
                <a:off x="36520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4" name="Freeform: Shape 4783">
                <a:extLst>
                  <a:ext uri="{FF2B5EF4-FFF2-40B4-BE49-F238E27FC236}">
                    <a16:creationId xmlns:a16="http://schemas.microsoft.com/office/drawing/2014/main" id="{871F0DF3-1088-9346-39FA-E8E0EB4B5364}"/>
                  </a:ext>
                </a:extLst>
              </p:cNvPr>
              <p:cNvSpPr/>
              <p:nvPr/>
            </p:nvSpPr>
            <p:spPr>
              <a:xfrm>
                <a:off x="37680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5" name="Freeform: Shape 4784">
                <a:extLst>
                  <a:ext uri="{FF2B5EF4-FFF2-40B4-BE49-F238E27FC236}">
                    <a16:creationId xmlns:a16="http://schemas.microsoft.com/office/drawing/2014/main" id="{61F468A9-D0BE-A133-68D5-43F32AAA2425}"/>
                  </a:ext>
                </a:extLst>
              </p:cNvPr>
              <p:cNvSpPr/>
              <p:nvPr/>
            </p:nvSpPr>
            <p:spPr>
              <a:xfrm>
                <a:off x="38840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6" name="Freeform: Shape 4785">
                <a:extLst>
                  <a:ext uri="{FF2B5EF4-FFF2-40B4-BE49-F238E27FC236}">
                    <a16:creationId xmlns:a16="http://schemas.microsoft.com/office/drawing/2014/main" id="{4B65465F-C3B4-E359-662B-117F4AC37152}"/>
                  </a:ext>
                </a:extLst>
              </p:cNvPr>
              <p:cNvSpPr/>
              <p:nvPr/>
            </p:nvSpPr>
            <p:spPr>
              <a:xfrm>
                <a:off x="400012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7" name="Freeform: Shape 4786">
                <a:extLst>
                  <a:ext uri="{FF2B5EF4-FFF2-40B4-BE49-F238E27FC236}">
                    <a16:creationId xmlns:a16="http://schemas.microsoft.com/office/drawing/2014/main" id="{D37F50C8-7C49-C367-E6D8-6487F56F9AC6}"/>
                  </a:ext>
                </a:extLst>
              </p:cNvPr>
              <p:cNvSpPr/>
              <p:nvPr/>
            </p:nvSpPr>
            <p:spPr>
              <a:xfrm>
                <a:off x="41161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8" name="Freeform: Shape 4787">
                <a:extLst>
                  <a:ext uri="{FF2B5EF4-FFF2-40B4-BE49-F238E27FC236}">
                    <a16:creationId xmlns:a16="http://schemas.microsoft.com/office/drawing/2014/main" id="{C0E3876F-575F-A2EE-217E-57042236BD7E}"/>
                  </a:ext>
                </a:extLst>
              </p:cNvPr>
              <p:cNvSpPr/>
              <p:nvPr/>
            </p:nvSpPr>
            <p:spPr>
              <a:xfrm>
                <a:off x="42321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9" name="Freeform: Shape 4788">
                <a:extLst>
                  <a:ext uri="{FF2B5EF4-FFF2-40B4-BE49-F238E27FC236}">
                    <a16:creationId xmlns:a16="http://schemas.microsoft.com/office/drawing/2014/main" id="{C0735686-5EC7-A2C7-15DE-9EA04E286121}"/>
                  </a:ext>
                </a:extLst>
              </p:cNvPr>
              <p:cNvSpPr/>
              <p:nvPr/>
            </p:nvSpPr>
            <p:spPr>
              <a:xfrm>
                <a:off x="43482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0" name="Freeform: Shape 4789">
                <a:extLst>
                  <a:ext uri="{FF2B5EF4-FFF2-40B4-BE49-F238E27FC236}">
                    <a16:creationId xmlns:a16="http://schemas.microsoft.com/office/drawing/2014/main" id="{9D14E81E-E578-8CA5-1733-3F8730C6147B}"/>
                  </a:ext>
                </a:extLst>
              </p:cNvPr>
              <p:cNvSpPr/>
              <p:nvPr/>
            </p:nvSpPr>
            <p:spPr>
              <a:xfrm>
                <a:off x="446424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1" name="Freeform: Shape 4790">
                <a:extLst>
                  <a:ext uri="{FF2B5EF4-FFF2-40B4-BE49-F238E27FC236}">
                    <a16:creationId xmlns:a16="http://schemas.microsoft.com/office/drawing/2014/main" id="{C6D79C27-EE07-6D49-BBBF-CE23B58093AB}"/>
                  </a:ext>
                </a:extLst>
              </p:cNvPr>
              <p:cNvSpPr/>
              <p:nvPr/>
            </p:nvSpPr>
            <p:spPr>
              <a:xfrm>
                <a:off x="458027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2" name="Freeform: Shape 4791">
                <a:extLst>
                  <a:ext uri="{FF2B5EF4-FFF2-40B4-BE49-F238E27FC236}">
                    <a16:creationId xmlns:a16="http://schemas.microsoft.com/office/drawing/2014/main" id="{BBB534FB-AAC6-C444-F3E8-631C932BD850}"/>
                  </a:ext>
                </a:extLst>
              </p:cNvPr>
              <p:cNvSpPr/>
              <p:nvPr/>
            </p:nvSpPr>
            <p:spPr>
              <a:xfrm>
                <a:off x="5511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3" name="Freeform: Shape 4792">
                <a:extLst>
                  <a:ext uri="{FF2B5EF4-FFF2-40B4-BE49-F238E27FC236}">
                    <a16:creationId xmlns:a16="http://schemas.microsoft.com/office/drawing/2014/main" id="{964F55E9-79CF-4000-2068-5C7B35CC504A}"/>
                  </a:ext>
                </a:extLst>
              </p:cNvPr>
              <p:cNvSpPr/>
              <p:nvPr/>
            </p:nvSpPr>
            <p:spPr>
              <a:xfrm>
                <a:off x="17115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4" name="Freeform: Shape 4793">
                <a:extLst>
                  <a:ext uri="{FF2B5EF4-FFF2-40B4-BE49-F238E27FC236}">
                    <a16:creationId xmlns:a16="http://schemas.microsoft.com/office/drawing/2014/main" id="{2A5D2C4C-1C21-297E-1FC2-DC1AC46D9AB1}"/>
                  </a:ext>
                </a:extLst>
              </p:cNvPr>
              <p:cNvSpPr/>
              <p:nvPr/>
            </p:nvSpPr>
            <p:spPr>
              <a:xfrm>
                <a:off x="2871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5" name="Freeform: Shape 4794">
                <a:extLst>
                  <a:ext uri="{FF2B5EF4-FFF2-40B4-BE49-F238E27FC236}">
                    <a16:creationId xmlns:a16="http://schemas.microsoft.com/office/drawing/2014/main" id="{71D5F444-6142-10B0-48B7-7E8335D8759F}"/>
                  </a:ext>
                </a:extLst>
              </p:cNvPr>
              <p:cNvSpPr/>
              <p:nvPr/>
            </p:nvSpPr>
            <p:spPr>
              <a:xfrm>
                <a:off x="40320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6" name="Freeform: Shape 4795">
                <a:extLst>
                  <a:ext uri="{FF2B5EF4-FFF2-40B4-BE49-F238E27FC236}">
                    <a16:creationId xmlns:a16="http://schemas.microsoft.com/office/drawing/2014/main" id="{1C0A670E-6C3C-5F12-3574-52BB0CBA9216}"/>
                  </a:ext>
                </a:extLst>
              </p:cNvPr>
              <p:cNvSpPr/>
              <p:nvPr/>
            </p:nvSpPr>
            <p:spPr>
              <a:xfrm>
                <a:off x="51923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7" name="Freeform: Shape 4796">
                <a:extLst>
                  <a:ext uri="{FF2B5EF4-FFF2-40B4-BE49-F238E27FC236}">
                    <a16:creationId xmlns:a16="http://schemas.microsoft.com/office/drawing/2014/main" id="{4834C3D0-38E0-D48D-89F0-AE57CD7D77BF}"/>
                  </a:ext>
                </a:extLst>
              </p:cNvPr>
              <p:cNvSpPr/>
              <p:nvPr/>
            </p:nvSpPr>
            <p:spPr>
              <a:xfrm>
                <a:off x="63526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8" name="Freeform: Shape 4797">
                <a:extLst>
                  <a:ext uri="{FF2B5EF4-FFF2-40B4-BE49-F238E27FC236}">
                    <a16:creationId xmlns:a16="http://schemas.microsoft.com/office/drawing/2014/main" id="{36F510A9-650E-57D0-4678-A9AF872CDCBB}"/>
                  </a:ext>
                </a:extLst>
              </p:cNvPr>
              <p:cNvSpPr/>
              <p:nvPr/>
            </p:nvSpPr>
            <p:spPr>
              <a:xfrm>
                <a:off x="7512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9" name="Freeform: Shape 4798">
                <a:extLst>
                  <a:ext uri="{FF2B5EF4-FFF2-40B4-BE49-F238E27FC236}">
                    <a16:creationId xmlns:a16="http://schemas.microsoft.com/office/drawing/2014/main" id="{0C5FF5C4-D41A-75FA-26EE-F7122D31B22F}"/>
                  </a:ext>
                </a:extLst>
              </p:cNvPr>
              <p:cNvSpPr/>
              <p:nvPr/>
            </p:nvSpPr>
            <p:spPr>
              <a:xfrm>
                <a:off x="8673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0" name="Freeform: Shape 4799">
                <a:extLst>
                  <a:ext uri="{FF2B5EF4-FFF2-40B4-BE49-F238E27FC236}">
                    <a16:creationId xmlns:a16="http://schemas.microsoft.com/office/drawing/2014/main" id="{35C4E147-DA12-9B23-3577-964A6E985567}"/>
                  </a:ext>
                </a:extLst>
              </p:cNvPr>
              <p:cNvSpPr/>
              <p:nvPr/>
            </p:nvSpPr>
            <p:spPr>
              <a:xfrm>
                <a:off x="98334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1" name="Freeform: Shape 4800">
                <a:extLst>
                  <a:ext uri="{FF2B5EF4-FFF2-40B4-BE49-F238E27FC236}">
                    <a16:creationId xmlns:a16="http://schemas.microsoft.com/office/drawing/2014/main" id="{9DC1348C-5E24-7703-1E54-60E95FBF2568}"/>
                  </a:ext>
                </a:extLst>
              </p:cNvPr>
              <p:cNvSpPr/>
              <p:nvPr/>
            </p:nvSpPr>
            <p:spPr>
              <a:xfrm>
                <a:off x="10993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2" name="Freeform: Shape 4801">
                <a:extLst>
                  <a:ext uri="{FF2B5EF4-FFF2-40B4-BE49-F238E27FC236}">
                    <a16:creationId xmlns:a16="http://schemas.microsoft.com/office/drawing/2014/main" id="{95DA00EA-D9EF-8DA8-4507-E777445CCCF8}"/>
                  </a:ext>
                </a:extLst>
              </p:cNvPr>
              <p:cNvSpPr/>
              <p:nvPr/>
            </p:nvSpPr>
            <p:spPr>
              <a:xfrm>
                <a:off x="121541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3" name="Freeform: Shape 4802">
                <a:extLst>
                  <a:ext uri="{FF2B5EF4-FFF2-40B4-BE49-F238E27FC236}">
                    <a16:creationId xmlns:a16="http://schemas.microsoft.com/office/drawing/2014/main" id="{F965B13D-42FF-8725-E65C-514F6ABCA375}"/>
                  </a:ext>
                </a:extLst>
              </p:cNvPr>
              <p:cNvSpPr/>
              <p:nvPr/>
            </p:nvSpPr>
            <p:spPr>
              <a:xfrm>
                <a:off x="13314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4" name="Freeform: Shape 4803">
                <a:extLst>
                  <a:ext uri="{FF2B5EF4-FFF2-40B4-BE49-F238E27FC236}">
                    <a16:creationId xmlns:a16="http://schemas.microsoft.com/office/drawing/2014/main" id="{89595F8B-200F-E5BD-4BE4-AB3B8F5E1204}"/>
                  </a:ext>
                </a:extLst>
              </p:cNvPr>
              <p:cNvSpPr/>
              <p:nvPr/>
            </p:nvSpPr>
            <p:spPr>
              <a:xfrm>
                <a:off x="144748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5" name="Freeform: Shape 4804">
                <a:extLst>
                  <a:ext uri="{FF2B5EF4-FFF2-40B4-BE49-F238E27FC236}">
                    <a16:creationId xmlns:a16="http://schemas.microsoft.com/office/drawing/2014/main" id="{C83F5156-25B7-AEEB-4137-98209D55B836}"/>
                  </a:ext>
                </a:extLst>
              </p:cNvPr>
              <p:cNvSpPr/>
              <p:nvPr/>
            </p:nvSpPr>
            <p:spPr>
              <a:xfrm>
                <a:off x="15634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6" name="Freeform: Shape 4805">
                <a:extLst>
                  <a:ext uri="{FF2B5EF4-FFF2-40B4-BE49-F238E27FC236}">
                    <a16:creationId xmlns:a16="http://schemas.microsoft.com/office/drawing/2014/main" id="{60364CA7-26D7-8E32-5AE0-F933ED23F1C3}"/>
                  </a:ext>
                </a:extLst>
              </p:cNvPr>
              <p:cNvSpPr/>
              <p:nvPr/>
            </p:nvSpPr>
            <p:spPr>
              <a:xfrm>
                <a:off x="16795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7" name="Freeform: Shape 4806">
                <a:extLst>
                  <a:ext uri="{FF2B5EF4-FFF2-40B4-BE49-F238E27FC236}">
                    <a16:creationId xmlns:a16="http://schemas.microsoft.com/office/drawing/2014/main" id="{26E81C85-90A5-F080-C116-A389F35AD9D6}"/>
                  </a:ext>
                </a:extLst>
              </p:cNvPr>
              <p:cNvSpPr/>
              <p:nvPr/>
            </p:nvSpPr>
            <p:spPr>
              <a:xfrm>
                <a:off x="17955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8" name="Freeform: Shape 4807">
                <a:extLst>
                  <a:ext uri="{FF2B5EF4-FFF2-40B4-BE49-F238E27FC236}">
                    <a16:creationId xmlns:a16="http://schemas.microsoft.com/office/drawing/2014/main" id="{3405C016-99A2-98F0-0FAE-DD41DD5E2999}"/>
                  </a:ext>
                </a:extLst>
              </p:cNvPr>
              <p:cNvSpPr/>
              <p:nvPr/>
            </p:nvSpPr>
            <p:spPr>
              <a:xfrm>
                <a:off x="191159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9" name="Freeform: Shape 4808">
                <a:extLst>
                  <a:ext uri="{FF2B5EF4-FFF2-40B4-BE49-F238E27FC236}">
                    <a16:creationId xmlns:a16="http://schemas.microsoft.com/office/drawing/2014/main" id="{17A6FF71-3DBA-4A1F-7D09-48CC87122354}"/>
                  </a:ext>
                </a:extLst>
              </p:cNvPr>
              <p:cNvSpPr/>
              <p:nvPr/>
            </p:nvSpPr>
            <p:spPr>
              <a:xfrm>
                <a:off x="20276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0" name="Freeform: Shape 4809">
                <a:extLst>
                  <a:ext uri="{FF2B5EF4-FFF2-40B4-BE49-F238E27FC236}">
                    <a16:creationId xmlns:a16="http://schemas.microsoft.com/office/drawing/2014/main" id="{D729F6C8-4E5D-F4B2-6553-BF584CDDEB2C}"/>
                  </a:ext>
                </a:extLst>
              </p:cNvPr>
              <p:cNvSpPr/>
              <p:nvPr/>
            </p:nvSpPr>
            <p:spPr>
              <a:xfrm>
                <a:off x="21436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1" name="Freeform: Shape 4810">
                <a:extLst>
                  <a:ext uri="{FF2B5EF4-FFF2-40B4-BE49-F238E27FC236}">
                    <a16:creationId xmlns:a16="http://schemas.microsoft.com/office/drawing/2014/main" id="{A52DB18C-8398-215A-47E7-9F532CFB016C}"/>
                  </a:ext>
                </a:extLst>
              </p:cNvPr>
              <p:cNvSpPr/>
              <p:nvPr/>
            </p:nvSpPr>
            <p:spPr>
              <a:xfrm>
                <a:off x="225968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2" name="Freeform: Shape 4811">
                <a:extLst>
                  <a:ext uri="{FF2B5EF4-FFF2-40B4-BE49-F238E27FC236}">
                    <a16:creationId xmlns:a16="http://schemas.microsoft.com/office/drawing/2014/main" id="{58BD07A2-81ED-9655-32B2-341480CCED97}"/>
                  </a:ext>
                </a:extLst>
              </p:cNvPr>
              <p:cNvSpPr/>
              <p:nvPr/>
            </p:nvSpPr>
            <p:spPr>
              <a:xfrm>
                <a:off x="237571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3" name="Freeform: Shape 4812">
                <a:extLst>
                  <a:ext uri="{FF2B5EF4-FFF2-40B4-BE49-F238E27FC236}">
                    <a16:creationId xmlns:a16="http://schemas.microsoft.com/office/drawing/2014/main" id="{23636CB5-B25B-FECC-6173-F86F08D196BF}"/>
                  </a:ext>
                </a:extLst>
              </p:cNvPr>
              <p:cNvSpPr/>
              <p:nvPr/>
            </p:nvSpPr>
            <p:spPr>
              <a:xfrm>
                <a:off x="24917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4" name="Freeform: Shape 4813">
                <a:extLst>
                  <a:ext uri="{FF2B5EF4-FFF2-40B4-BE49-F238E27FC236}">
                    <a16:creationId xmlns:a16="http://schemas.microsoft.com/office/drawing/2014/main" id="{8D41E452-FD87-3778-D3A9-9383CC6F9CF8}"/>
                  </a:ext>
                </a:extLst>
              </p:cNvPr>
              <p:cNvSpPr/>
              <p:nvPr/>
            </p:nvSpPr>
            <p:spPr>
              <a:xfrm>
                <a:off x="26077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5" name="Freeform: Shape 4814">
                <a:extLst>
                  <a:ext uri="{FF2B5EF4-FFF2-40B4-BE49-F238E27FC236}">
                    <a16:creationId xmlns:a16="http://schemas.microsoft.com/office/drawing/2014/main" id="{18B1B4CB-CF08-8569-9662-FBF33120E863}"/>
                  </a:ext>
                </a:extLst>
              </p:cNvPr>
              <p:cNvSpPr/>
              <p:nvPr/>
            </p:nvSpPr>
            <p:spPr>
              <a:xfrm>
                <a:off x="272379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6" name="Freeform: Shape 4815">
                <a:extLst>
                  <a:ext uri="{FF2B5EF4-FFF2-40B4-BE49-F238E27FC236}">
                    <a16:creationId xmlns:a16="http://schemas.microsoft.com/office/drawing/2014/main" id="{77F65E79-F38B-B21A-4C23-8B91393CC513}"/>
                  </a:ext>
                </a:extLst>
              </p:cNvPr>
              <p:cNvSpPr/>
              <p:nvPr/>
            </p:nvSpPr>
            <p:spPr>
              <a:xfrm>
                <a:off x="28398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7" name="Freeform: Shape 4816">
                <a:extLst>
                  <a:ext uri="{FF2B5EF4-FFF2-40B4-BE49-F238E27FC236}">
                    <a16:creationId xmlns:a16="http://schemas.microsoft.com/office/drawing/2014/main" id="{FB4F3F87-EB45-AFE3-B733-A9AAEE0FB78B}"/>
                  </a:ext>
                </a:extLst>
              </p:cNvPr>
              <p:cNvSpPr/>
              <p:nvPr/>
            </p:nvSpPr>
            <p:spPr>
              <a:xfrm>
                <a:off x="29558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8" name="Freeform: Shape 4817">
                <a:extLst>
                  <a:ext uri="{FF2B5EF4-FFF2-40B4-BE49-F238E27FC236}">
                    <a16:creationId xmlns:a16="http://schemas.microsoft.com/office/drawing/2014/main" id="{1A47D249-DE62-CF36-9006-4072DA68E96B}"/>
                  </a:ext>
                </a:extLst>
              </p:cNvPr>
              <p:cNvSpPr/>
              <p:nvPr/>
            </p:nvSpPr>
            <p:spPr>
              <a:xfrm>
                <a:off x="307189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9" name="Freeform: Shape 4818">
                <a:extLst>
                  <a:ext uri="{FF2B5EF4-FFF2-40B4-BE49-F238E27FC236}">
                    <a16:creationId xmlns:a16="http://schemas.microsoft.com/office/drawing/2014/main" id="{3E6E8C5D-6649-042E-73B7-59D339C5E439}"/>
                  </a:ext>
                </a:extLst>
              </p:cNvPr>
              <p:cNvSpPr/>
              <p:nvPr/>
            </p:nvSpPr>
            <p:spPr>
              <a:xfrm>
                <a:off x="318791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0" name="Freeform: Shape 4819">
                <a:extLst>
                  <a:ext uri="{FF2B5EF4-FFF2-40B4-BE49-F238E27FC236}">
                    <a16:creationId xmlns:a16="http://schemas.microsoft.com/office/drawing/2014/main" id="{0A6531F6-F245-B596-B410-0C2CE7E53C9D}"/>
                  </a:ext>
                </a:extLst>
              </p:cNvPr>
              <p:cNvSpPr/>
              <p:nvPr/>
            </p:nvSpPr>
            <p:spPr>
              <a:xfrm>
                <a:off x="33039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1" name="Freeform: Shape 4820">
                <a:extLst>
                  <a:ext uri="{FF2B5EF4-FFF2-40B4-BE49-F238E27FC236}">
                    <a16:creationId xmlns:a16="http://schemas.microsoft.com/office/drawing/2014/main" id="{3457D70F-4337-08DA-78F1-7503A3115770}"/>
                  </a:ext>
                </a:extLst>
              </p:cNvPr>
              <p:cNvSpPr/>
              <p:nvPr/>
            </p:nvSpPr>
            <p:spPr>
              <a:xfrm>
                <a:off x="341997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2" name="Freeform: Shape 4821">
                <a:extLst>
                  <a:ext uri="{FF2B5EF4-FFF2-40B4-BE49-F238E27FC236}">
                    <a16:creationId xmlns:a16="http://schemas.microsoft.com/office/drawing/2014/main" id="{4EAD871A-ECD0-339D-F1BE-E76AD0B04D83}"/>
                  </a:ext>
                </a:extLst>
              </p:cNvPr>
              <p:cNvSpPr/>
              <p:nvPr/>
            </p:nvSpPr>
            <p:spPr>
              <a:xfrm>
                <a:off x="35360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3" name="Freeform: Shape 4822">
                <a:extLst>
                  <a:ext uri="{FF2B5EF4-FFF2-40B4-BE49-F238E27FC236}">
                    <a16:creationId xmlns:a16="http://schemas.microsoft.com/office/drawing/2014/main" id="{D698CCC7-5DC6-835A-F3A6-2CF07CD74046}"/>
                  </a:ext>
                </a:extLst>
              </p:cNvPr>
              <p:cNvSpPr/>
              <p:nvPr/>
            </p:nvSpPr>
            <p:spPr>
              <a:xfrm>
                <a:off x="36520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4" name="Freeform: Shape 4823">
                <a:extLst>
                  <a:ext uri="{FF2B5EF4-FFF2-40B4-BE49-F238E27FC236}">
                    <a16:creationId xmlns:a16="http://schemas.microsoft.com/office/drawing/2014/main" id="{E3B1DFB3-A635-E9D8-E51A-A9B5EF9DE3B4}"/>
                  </a:ext>
                </a:extLst>
              </p:cNvPr>
              <p:cNvSpPr/>
              <p:nvPr/>
            </p:nvSpPr>
            <p:spPr>
              <a:xfrm>
                <a:off x="37680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5" name="Freeform: Shape 4824">
                <a:extLst>
                  <a:ext uri="{FF2B5EF4-FFF2-40B4-BE49-F238E27FC236}">
                    <a16:creationId xmlns:a16="http://schemas.microsoft.com/office/drawing/2014/main" id="{44558FE6-15E8-9E73-314A-480AA839A4DE}"/>
                  </a:ext>
                </a:extLst>
              </p:cNvPr>
              <p:cNvSpPr/>
              <p:nvPr/>
            </p:nvSpPr>
            <p:spPr>
              <a:xfrm>
                <a:off x="38840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6" name="Freeform: Shape 4825">
                <a:extLst>
                  <a:ext uri="{FF2B5EF4-FFF2-40B4-BE49-F238E27FC236}">
                    <a16:creationId xmlns:a16="http://schemas.microsoft.com/office/drawing/2014/main" id="{D801C0E8-4133-65AA-7B70-C8D2CFF81533}"/>
                  </a:ext>
                </a:extLst>
              </p:cNvPr>
              <p:cNvSpPr/>
              <p:nvPr/>
            </p:nvSpPr>
            <p:spPr>
              <a:xfrm>
                <a:off x="400012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7" name="Freeform: Shape 4826">
                <a:extLst>
                  <a:ext uri="{FF2B5EF4-FFF2-40B4-BE49-F238E27FC236}">
                    <a16:creationId xmlns:a16="http://schemas.microsoft.com/office/drawing/2014/main" id="{E5D476D9-C25E-1639-018E-A4D1A438530B}"/>
                  </a:ext>
                </a:extLst>
              </p:cNvPr>
              <p:cNvSpPr/>
              <p:nvPr/>
            </p:nvSpPr>
            <p:spPr>
              <a:xfrm>
                <a:off x="41161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8" name="Freeform: Shape 4827">
                <a:extLst>
                  <a:ext uri="{FF2B5EF4-FFF2-40B4-BE49-F238E27FC236}">
                    <a16:creationId xmlns:a16="http://schemas.microsoft.com/office/drawing/2014/main" id="{A97A9C8C-4AE5-CD5D-C8E3-A67CA2D0584C}"/>
                  </a:ext>
                </a:extLst>
              </p:cNvPr>
              <p:cNvSpPr/>
              <p:nvPr/>
            </p:nvSpPr>
            <p:spPr>
              <a:xfrm>
                <a:off x="42321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9" name="Freeform: Shape 4828">
                <a:extLst>
                  <a:ext uri="{FF2B5EF4-FFF2-40B4-BE49-F238E27FC236}">
                    <a16:creationId xmlns:a16="http://schemas.microsoft.com/office/drawing/2014/main" id="{8E4CF20F-6199-7C33-9359-29C79C8EDE6A}"/>
                  </a:ext>
                </a:extLst>
              </p:cNvPr>
              <p:cNvSpPr/>
              <p:nvPr/>
            </p:nvSpPr>
            <p:spPr>
              <a:xfrm>
                <a:off x="43482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0" name="Freeform: Shape 4829">
                <a:extLst>
                  <a:ext uri="{FF2B5EF4-FFF2-40B4-BE49-F238E27FC236}">
                    <a16:creationId xmlns:a16="http://schemas.microsoft.com/office/drawing/2014/main" id="{BE9EEC06-2B8B-B4A9-7FC3-F5840CD288D3}"/>
                  </a:ext>
                </a:extLst>
              </p:cNvPr>
              <p:cNvSpPr/>
              <p:nvPr/>
            </p:nvSpPr>
            <p:spPr>
              <a:xfrm>
                <a:off x="446424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1" name="Freeform: Shape 4830">
                <a:extLst>
                  <a:ext uri="{FF2B5EF4-FFF2-40B4-BE49-F238E27FC236}">
                    <a16:creationId xmlns:a16="http://schemas.microsoft.com/office/drawing/2014/main" id="{AF5565B0-78B4-5372-A1D5-76ED199BCA80}"/>
                  </a:ext>
                </a:extLst>
              </p:cNvPr>
              <p:cNvSpPr/>
              <p:nvPr/>
            </p:nvSpPr>
            <p:spPr>
              <a:xfrm>
                <a:off x="458027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grpSp>
        <p:grpSp>
          <p:nvGrpSpPr>
            <p:cNvPr id="6513" name="Group 6512">
              <a:extLst>
                <a:ext uri="{FF2B5EF4-FFF2-40B4-BE49-F238E27FC236}">
                  <a16:creationId xmlns:a16="http://schemas.microsoft.com/office/drawing/2014/main" id="{FDD14C3E-B022-655B-85A9-FA8D7A4B290C}"/>
                </a:ext>
              </a:extLst>
            </p:cNvPr>
            <p:cNvGrpSpPr/>
            <p:nvPr userDrawn="1"/>
          </p:nvGrpSpPr>
          <p:grpSpPr>
            <a:xfrm>
              <a:off x="9359780" y="1670926"/>
              <a:ext cx="2824062" cy="4736027"/>
              <a:chOff x="9359780" y="1670926"/>
              <a:chExt cx="2824062" cy="4736027"/>
            </a:xfrm>
            <a:grpFill/>
          </p:grpSpPr>
          <p:sp>
            <p:nvSpPr>
              <p:cNvPr id="4833" name="Freeform: Shape 4832">
                <a:extLst>
                  <a:ext uri="{FF2B5EF4-FFF2-40B4-BE49-F238E27FC236}">
                    <a16:creationId xmlns:a16="http://schemas.microsoft.com/office/drawing/2014/main" id="{38A9CE48-1D22-E54A-BC15-46C0192C8CB6}"/>
                  </a:ext>
                </a:extLst>
              </p:cNvPr>
              <p:cNvSpPr/>
              <p:nvPr/>
            </p:nvSpPr>
            <p:spPr>
              <a:xfrm>
                <a:off x="935978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4" name="Freeform: Shape 4833">
                <a:extLst>
                  <a:ext uri="{FF2B5EF4-FFF2-40B4-BE49-F238E27FC236}">
                    <a16:creationId xmlns:a16="http://schemas.microsoft.com/office/drawing/2014/main" id="{246AE123-D7CA-A38C-09EB-542966897709}"/>
                  </a:ext>
                </a:extLst>
              </p:cNvPr>
              <p:cNvSpPr/>
              <p:nvPr/>
            </p:nvSpPr>
            <p:spPr>
              <a:xfrm>
                <a:off x="947581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5" name="Freeform: Shape 4834">
                <a:extLst>
                  <a:ext uri="{FF2B5EF4-FFF2-40B4-BE49-F238E27FC236}">
                    <a16:creationId xmlns:a16="http://schemas.microsoft.com/office/drawing/2014/main" id="{BC5557BF-AD58-F042-A273-13257FAE1C98}"/>
                  </a:ext>
                </a:extLst>
              </p:cNvPr>
              <p:cNvSpPr/>
              <p:nvPr/>
            </p:nvSpPr>
            <p:spPr>
              <a:xfrm>
                <a:off x="95918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6" name="Freeform: Shape 4835">
                <a:extLst>
                  <a:ext uri="{FF2B5EF4-FFF2-40B4-BE49-F238E27FC236}">
                    <a16:creationId xmlns:a16="http://schemas.microsoft.com/office/drawing/2014/main" id="{4FDF8D43-A0D8-991E-92DE-1A65DD573CAB}"/>
                  </a:ext>
                </a:extLst>
              </p:cNvPr>
              <p:cNvSpPr/>
              <p:nvPr/>
            </p:nvSpPr>
            <p:spPr>
              <a:xfrm>
                <a:off x="970786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7" name="Freeform: Shape 4836">
                <a:extLst>
                  <a:ext uri="{FF2B5EF4-FFF2-40B4-BE49-F238E27FC236}">
                    <a16:creationId xmlns:a16="http://schemas.microsoft.com/office/drawing/2014/main" id="{D6538BE4-909B-6D4A-F13B-A861CE86346B}"/>
                  </a:ext>
                </a:extLst>
              </p:cNvPr>
              <p:cNvSpPr/>
              <p:nvPr/>
            </p:nvSpPr>
            <p:spPr>
              <a:xfrm>
                <a:off x="98238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8" name="Freeform: Shape 4837">
                <a:extLst>
                  <a:ext uri="{FF2B5EF4-FFF2-40B4-BE49-F238E27FC236}">
                    <a16:creationId xmlns:a16="http://schemas.microsoft.com/office/drawing/2014/main" id="{9C002C1B-00A8-6911-AFC6-447B6412BFA1}"/>
                  </a:ext>
                </a:extLst>
              </p:cNvPr>
              <p:cNvSpPr/>
              <p:nvPr/>
            </p:nvSpPr>
            <p:spPr>
              <a:xfrm>
                <a:off x="993992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9" name="Freeform: Shape 4838">
                <a:extLst>
                  <a:ext uri="{FF2B5EF4-FFF2-40B4-BE49-F238E27FC236}">
                    <a16:creationId xmlns:a16="http://schemas.microsoft.com/office/drawing/2014/main" id="{9CC44BC5-6FB0-4F53-C8B5-D6F7258D5680}"/>
                  </a:ext>
                </a:extLst>
              </p:cNvPr>
              <p:cNvSpPr/>
              <p:nvPr/>
            </p:nvSpPr>
            <p:spPr>
              <a:xfrm>
                <a:off x="100559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0" name="Freeform: Shape 4839">
                <a:extLst>
                  <a:ext uri="{FF2B5EF4-FFF2-40B4-BE49-F238E27FC236}">
                    <a16:creationId xmlns:a16="http://schemas.microsoft.com/office/drawing/2014/main" id="{F32B2642-8505-BAC6-FBFE-1C396A2CF36A}"/>
                  </a:ext>
                </a:extLst>
              </p:cNvPr>
              <p:cNvSpPr/>
              <p:nvPr/>
            </p:nvSpPr>
            <p:spPr>
              <a:xfrm>
                <a:off x="1017199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1" name="Freeform: Shape 4840">
                <a:extLst>
                  <a:ext uri="{FF2B5EF4-FFF2-40B4-BE49-F238E27FC236}">
                    <a16:creationId xmlns:a16="http://schemas.microsoft.com/office/drawing/2014/main" id="{0E36BA7E-8D96-296A-3E7E-591FD66DAF28}"/>
                  </a:ext>
                </a:extLst>
              </p:cNvPr>
              <p:cNvSpPr/>
              <p:nvPr/>
            </p:nvSpPr>
            <p:spPr>
              <a:xfrm>
                <a:off x="1028801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2" name="Freeform: Shape 4841">
                <a:extLst>
                  <a:ext uri="{FF2B5EF4-FFF2-40B4-BE49-F238E27FC236}">
                    <a16:creationId xmlns:a16="http://schemas.microsoft.com/office/drawing/2014/main" id="{2207DF6A-85AC-F170-83A1-57CDCCCE594F}"/>
                  </a:ext>
                </a:extLst>
              </p:cNvPr>
              <p:cNvSpPr/>
              <p:nvPr/>
            </p:nvSpPr>
            <p:spPr>
              <a:xfrm>
                <a:off x="104040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3" name="Freeform: Shape 4842">
                <a:extLst>
                  <a:ext uri="{FF2B5EF4-FFF2-40B4-BE49-F238E27FC236}">
                    <a16:creationId xmlns:a16="http://schemas.microsoft.com/office/drawing/2014/main" id="{100F36F2-E946-1F80-3855-EDE438977803}"/>
                  </a:ext>
                </a:extLst>
              </p:cNvPr>
              <p:cNvSpPr/>
              <p:nvPr/>
            </p:nvSpPr>
            <p:spPr>
              <a:xfrm>
                <a:off x="1052007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4" name="Freeform: Shape 4843">
                <a:extLst>
                  <a:ext uri="{FF2B5EF4-FFF2-40B4-BE49-F238E27FC236}">
                    <a16:creationId xmlns:a16="http://schemas.microsoft.com/office/drawing/2014/main" id="{3E0FCE17-0AA1-7BE9-3497-A580FF11D174}"/>
                  </a:ext>
                </a:extLst>
              </p:cNvPr>
              <p:cNvSpPr/>
              <p:nvPr/>
            </p:nvSpPr>
            <p:spPr>
              <a:xfrm>
                <a:off x="1063611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5" name="Freeform: Shape 4844">
                <a:extLst>
                  <a:ext uri="{FF2B5EF4-FFF2-40B4-BE49-F238E27FC236}">
                    <a16:creationId xmlns:a16="http://schemas.microsoft.com/office/drawing/2014/main" id="{3214EE26-EC3E-FA0B-3607-4CCDE04FA666}"/>
                  </a:ext>
                </a:extLst>
              </p:cNvPr>
              <p:cNvSpPr/>
              <p:nvPr/>
            </p:nvSpPr>
            <p:spPr>
              <a:xfrm>
                <a:off x="1075214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6" name="Freeform: Shape 4845">
                <a:extLst>
                  <a:ext uri="{FF2B5EF4-FFF2-40B4-BE49-F238E27FC236}">
                    <a16:creationId xmlns:a16="http://schemas.microsoft.com/office/drawing/2014/main" id="{2ED481B5-C381-4824-E81A-76E84358081D}"/>
                  </a:ext>
                </a:extLst>
              </p:cNvPr>
              <p:cNvSpPr/>
              <p:nvPr/>
            </p:nvSpPr>
            <p:spPr>
              <a:xfrm>
                <a:off x="108681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7" name="Freeform: Shape 4846">
                <a:extLst>
                  <a:ext uri="{FF2B5EF4-FFF2-40B4-BE49-F238E27FC236}">
                    <a16:creationId xmlns:a16="http://schemas.microsoft.com/office/drawing/2014/main" id="{E1ADE558-3013-3ECE-42F1-629029A1818A}"/>
                  </a:ext>
                </a:extLst>
              </p:cNvPr>
              <p:cNvSpPr/>
              <p:nvPr/>
            </p:nvSpPr>
            <p:spPr>
              <a:xfrm>
                <a:off x="1098419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8" name="Freeform: Shape 4847">
                <a:extLst>
                  <a:ext uri="{FF2B5EF4-FFF2-40B4-BE49-F238E27FC236}">
                    <a16:creationId xmlns:a16="http://schemas.microsoft.com/office/drawing/2014/main" id="{4FF423BF-F96F-06AD-6F7F-DA41337A02EB}"/>
                  </a:ext>
                </a:extLst>
              </p:cNvPr>
              <p:cNvSpPr/>
              <p:nvPr/>
            </p:nvSpPr>
            <p:spPr>
              <a:xfrm>
                <a:off x="1110022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9" name="Freeform: Shape 4848">
                <a:extLst>
                  <a:ext uri="{FF2B5EF4-FFF2-40B4-BE49-F238E27FC236}">
                    <a16:creationId xmlns:a16="http://schemas.microsoft.com/office/drawing/2014/main" id="{26EEAB2D-3388-CECF-3E05-C64FA623721D}"/>
                  </a:ext>
                </a:extLst>
              </p:cNvPr>
              <p:cNvSpPr/>
              <p:nvPr/>
            </p:nvSpPr>
            <p:spPr>
              <a:xfrm>
                <a:off x="1121626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0" name="Freeform: Shape 4849">
                <a:extLst>
                  <a:ext uri="{FF2B5EF4-FFF2-40B4-BE49-F238E27FC236}">
                    <a16:creationId xmlns:a16="http://schemas.microsoft.com/office/drawing/2014/main" id="{9A921089-80FC-AA64-2681-6C9A4990F754}"/>
                  </a:ext>
                </a:extLst>
              </p:cNvPr>
              <p:cNvSpPr/>
              <p:nvPr/>
            </p:nvSpPr>
            <p:spPr>
              <a:xfrm>
                <a:off x="1133229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1" name="Freeform: Shape 4850">
                <a:extLst>
                  <a:ext uri="{FF2B5EF4-FFF2-40B4-BE49-F238E27FC236}">
                    <a16:creationId xmlns:a16="http://schemas.microsoft.com/office/drawing/2014/main" id="{50C3DBCA-4D52-1D85-0C72-5E6E3F3F8774}"/>
                  </a:ext>
                </a:extLst>
              </p:cNvPr>
              <p:cNvSpPr/>
              <p:nvPr/>
            </p:nvSpPr>
            <p:spPr>
              <a:xfrm>
                <a:off x="1144831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2" name="Freeform: Shape 4851">
                <a:extLst>
                  <a:ext uri="{FF2B5EF4-FFF2-40B4-BE49-F238E27FC236}">
                    <a16:creationId xmlns:a16="http://schemas.microsoft.com/office/drawing/2014/main" id="{EB0550F8-9302-699A-9039-9E511303E7C2}"/>
                  </a:ext>
                </a:extLst>
              </p:cNvPr>
              <p:cNvSpPr/>
              <p:nvPr/>
            </p:nvSpPr>
            <p:spPr>
              <a:xfrm>
                <a:off x="1156434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3" name="Freeform: Shape 4852">
                <a:extLst>
                  <a:ext uri="{FF2B5EF4-FFF2-40B4-BE49-F238E27FC236}">
                    <a16:creationId xmlns:a16="http://schemas.microsoft.com/office/drawing/2014/main" id="{DBFFCE1E-7396-9E71-0C62-98BCAE01BFA1}"/>
                  </a:ext>
                </a:extLst>
              </p:cNvPr>
              <p:cNvSpPr/>
              <p:nvPr/>
            </p:nvSpPr>
            <p:spPr>
              <a:xfrm>
                <a:off x="1168037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4" name="Freeform: Shape 4853">
                <a:extLst>
                  <a:ext uri="{FF2B5EF4-FFF2-40B4-BE49-F238E27FC236}">
                    <a16:creationId xmlns:a16="http://schemas.microsoft.com/office/drawing/2014/main" id="{3B13C4DD-1FA2-B45E-3A25-D8210FC5B727}"/>
                  </a:ext>
                </a:extLst>
              </p:cNvPr>
              <p:cNvSpPr/>
              <p:nvPr/>
            </p:nvSpPr>
            <p:spPr>
              <a:xfrm>
                <a:off x="1179640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5" name="Freeform: Shape 4854">
                <a:extLst>
                  <a:ext uri="{FF2B5EF4-FFF2-40B4-BE49-F238E27FC236}">
                    <a16:creationId xmlns:a16="http://schemas.microsoft.com/office/drawing/2014/main" id="{C869BEB7-2FE0-0D97-2F46-1EA898EF4D17}"/>
                  </a:ext>
                </a:extLst>
              </p:cNvPr>
              <p:cNvSpPr/>
              <p:nvPr/>
            </p:nvSpPr>
            <p:spPr>
              <a:xfrm>
                <a:off x="1191242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6" name="Freeform: Shape 4855">
                <a:extLst>
                  <a:ext uri="{FF2B5EF4-FFF2-40B4-BE49-F238E27FC236}">
                    <a16:creationId xmlns:a16="http://schemas.microsoft.com/office/drawing/2014/main" id="{F8276179-3637-F284-9F57-4C34D1A376BC}"/>
                  </a:ext>
                </a:extLst>
              </p:cNvPr>
              <p:cNvSpPr/>
              <p:nvPr/>
            </p:nvSpPr>
            <p:spPr>
              <a:xfrm>
                <a:off x="1202845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7" name="Freeform: Shape 4856">
                <a:extLst>
                  <a:ext uri="{FF2B5EF4-FFF2-40B4-BE49-F238E27FC236}">
                    <a16:creationId xmlns:a16="http://schemas.microsoft.com/office/drawing/2014/main" id="{8D84F9D8-48BA-11BA-4984-147DCC91FB41}"/>
                  </a:ext>
                </a:extLst>
              </p:cNvPr>
              <p:cNvSpPr/>
              <p:nvPr/>
            </p:nvSpPr>
            <p:spPr>
              <a:xfrm>
                <a:off x="1214449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3" name="Freeform: Shape 4872">
                <a:extLst>
                  <a:ext uri="{FF2B5EF4-FFF2-40B4-BE49-F238E27FC236}">
                    <a16:creationId xmlns:a16="http://schemas.microsoft.com/office/drawing/2014/main" id="{104F70E9-2311-29CE-BC0D-F73E0561AE08}"/>
                  </a:ext>
                </a:extLst>
              </p:cNvPr>
              <p:cNvSpPr/>
              <p:nvPr/>
            </p:nvSpPr>
            <p:spPr>
              <a:xfrm>
                <a:off x="935978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4" name="Freeform: Shape 4873">
                <a:extLst>
                  <a:ext uri="{FF2B5EF4-FFF2-40B4-BE49-F238E27FC236}">
                    <a16:creationId xmlns:a16="http://schemas.microsoft.com/office/drawing/2014/main" id="{847BA14E-3368-9F54-1007-70CFCC8CA302}"/>
                  </a:ext>
                </a:extLst>
              </p:cNvPr>
              <p:cNvSpPr/>
              <p:nvPr/>
            </p:nvSpPr>
            <p:spPr>
              <a:xfrm>
                <a:off x="947581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5" name="Freeform: Shape 4874">
                <a:extLst>
                  <a:ext uri="{FF2B5EF4-FFF2-40B4-BE49-F238E27FC236}">
                    <a16:creationId xmlns:a16="http://schemas.microsoft.com/office/drawing/2014/main" id="{E39807F0-145C-84E3-8123-8B6488A4FF88}"/>
                  </a:ext>
                </a:extLst>
              </p:cNvPr>
              <p:cNvSpPr/>
              <p:nvPr/>
            </p:nvSpPr>
            <p:spPr>
              <a:xfrm>
                <a:off x="95918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6" name="Freeform: Shape 4875">
                <a:extLst>
                  <a:ext uri="{FF2B5EF4-FFF2-40B4-BE49-F238E27FC236}">
                    <a16:creationId xmlns:a16="http://schemas.microsoft.com/office/drawing/2014/main" id="{E9EE2442-01D9-A50E-A637-B06209C5C87C}"/>
                  </a:ext>
                </a:extLst>
              </p:cNvPr>
              <p:cNvSpPr/>
              <p:nvPr/>
            </p:nvSpPr>
            <p:spPr>
              <a:xfrm>
                <a:off x="970786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7" name="Freeform: Shape 4876">
                <a:extLst>
                  <a:ext uri="{FF2B5EF4-FFF2-40B4-BE49-F238E27FC236}">
                    <a16:creationId xmlns:a16="http://schemas.microsoft.com/office/drawing/2014/main" id="{A90D73CC-C2B7-CD67-D53B-8657F2F8BE68}"/>
                  </a:ext>
                </a:extLst>
              </p:cNvPr>
              <p:cNvSpPr/>
              <p:nvPr/>
            </p:nvSpPr>
            <p:spPr>
              <a:xfrm>
                <a:off x="98238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8" name="Freeform: Shape 4877">
                <a:extLst>
                  <a:ext uri="{FF2B5EF4-FFF2-40B4-BE49-F238E27FC236}">
                    <a16:creationId xmlns:a16="http://schemas.microsoft.com/office/drawing/2014/main" id="{C3521A72-EB2B-B456-F422-89FFF2015DD1}"/>
                  </a:ext>
                </a:extLst>
              </p:cNvPr>
              <p:cNvSpPr/>
              <p:nvPr/>
            </p:nvSpPr>
            <p:spPr>
              <a:xfrm>
                <a:off x="993992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9" name="Freeform: Shape 4878">
                <a:extLst>
                  <a:ext uri="{FF2B5EF4-FFF2-40B4-BE49-F238E27FC236}">
                    <a16:creationId xmlns:a16="http://schemas.microsoft.com/office/drawing/2014/main" id="{8F5030B1-6353-A296-54BB-0567A4DC14D8}"/>
                  </a:ext>
                </a:extLst>
              </p:cNvPr>
              <p:cNvSpPr/>
              <p:nvPr/>
            </p:nvSpPr>
            <p:spPr>
              <a:xfrm>
                <a:off x="100559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0" name="Freeform: Shape 4879">
                <a:extLst>
                  <a:ext uri="{FF2B5EF4-FFF2-40B4-BE49-F238E27FC236}">
                    <a16:creationId xmlns:a16="http://schemas.microsoft.com/office/drawing/2014/main" id="{1B1445AB-F0D7-5D8D-DCE6-A041F193B309}"/>
                  </a:ext>
                </a:extLst>
              </p:cNvPr>
              <p:cNvSpPr/>
              <p:nvPr/>
            </p:nvSpPr>
            <p:spPr>
              <a:xfrm>
                <a:off x="1017199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1" name="Freeform: Shape 4880">
                <a:extLst>
                  <a:ext uri="{FF2B5EF4-FFF2-40B4-BE49-F238E27FC236}">
                    <a16:creationId xmlns:a16="http://schemas.microsoft.com/office/drawing/2014/main" id="{F6EFBA34-40AC-FBC5-6B5D-F0709EF49674}"/>
                  </a:ext>
                </a:extLst>
              </p:cNvPr>
              <p:cNvSpPr/>
              <p:nvPr/>
            </p:nvSpPr>
            <p:spPr>
              <a:xfrm>
                <a:off x="1028801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2" name="Freeform: Shape 4881">
                <a:extLst>
                  <a:ext uri="{FF2B5EF4-FFF2-40B4-BE49-F238E27FC236}">
                    <a16:creationId xmlns:a16="http://schemas.microsoft.com/office/drawing/2014/main" id="{1816D07C-DA13-682C-F157-0DC9C9672A67}"/>
                  </a:ext>
                </a:extLst>
              </p:cNvPr>
              <p:cNvSpPr/>
              <p:nvPr/>
            </p:nvSpPr>
            <p:spPr>
              <a:xfrm>
                <a:off x="104040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3" name="Freeform: Shape 4882">
                <a:extLst>
                  <a:ext uri="{FF2B5EF4-FFF2-40B4-BE49-F238E27FC236}">
                    <a16:creationId xmlns:a16="http://schemas.microsoft.com/office/drawing/2014/main" id="{EDC040E2-8645-C007-99DF-D58EE3218A5F}"/>
                  </a:ext>
                </a:extLst>
              </p:cNvPr>
              <p:cNvSpPr/>
              <p:nvPr/>
            </p:nvSpPr>
            <p:spPr>
              <a:xfrm>
                <a:off x="1052007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4" name="Freeform: Shape 4883">
                <a:extLst>
                  <a:ext uri="{FF2B5EF4-FFF2-40B4-BE49-F238E27FC236}">
                    <a16:creationId xmlns:a16="http://schemas.microsoft.com/office/drawing/2014/main" id="{83EF5782-AE80-1FAB-B4C8-3997923E4E45}"/>
                  </a:ext>
                </a:extLst>
              </p:cNvPr>
              <p:cNvSpPr/>
              <p:nvPr/>
            </p:nvSpPr>
            <p:spPr>
              <a:xfrm>
                <a:off x="1063611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5" name="Freeform: Shape 4884">
                <a:extLst>
                  <a:ext uri="{FF2B5EF4-FFF2-40B4-BE49-F238E27FC236}">
                    <a16:creationId xmlns:a16="http://schemas.microsoft.com/office/drawing/2014/main" id="{34649562-C433-BD7D-B5E6-A1840F767BDA}"/>
                  </a:ext>
                </a:extLst>
              </p:cNvPr>
              <p:cNvSpPr/>
              <p:nvPr/>
            </p:nvSpPr>
            <p:spPr>
              <a:xfrm>
                <a:off x="1075214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6" name="Freeform: Shape 4885">
                <a:extLst>
                  <a:ext uri="{FF2B5EF4-FFF2-40B4-BE49-F238E27FC236}">
                    <a16:creationId xmlns:a16="http://schemas.microsoft.com/office/drawing/2014/main" id="{038E60E6-A94D-65BC-A1BD-1F8325729291}"/>
                  </a:ext>
                </a:extLst>
              </p:cNvPr>
              <p:cNvSpPr/>
              <p:nvPr/>
            </p:nvSpPr>
            <p:spPr>
              <a:xfrm>
                <a:off x="108681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7" name="Freeform: Shape 4886">
                <a:extLst>
                  <a:ext uri="{FF2B5EF4-FFF2-40B4-BE49-F238E27FC236}">
                    <a16:creationId xmlns:a16="http://schemas.microsoft.com/office/drawing/2014/main" id="{C961D074-5390-24D0-DF24-A7F279AE24C3}"/>
                  </a:ext>
                </a:extLst>
              </p:cNvPr>
              <p:cNvSpPr/>
              <p:nvPr/>
            </p:nvSpPr>
            <p:spPr>
              <a:xfrm>
                <a:off x="1098419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8" name="Freeform: Shape 4887">
                <a:extLst>
                  <a:ext uri="{FF2B5EF4-FFF2-40B4-BE49-F238E27FC236}">
                    <a16:creationId xmlns:a16="http://schemas.microsoft.com/office/drawing/2014/main" id="{D76313C2-2CB8-EC15-2D00-EF36FF1869A6}"/>
                  </a:ext>
                </a:extLst>
              </p:cNvPr>
              <p:cNvSpPr/>
              <p:nvPr/>
            </p:nvSpPr>
            <p:spPr>
              <a:xfrm>
                <a:off x="1110022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9" name="Freeform: Shape 4888">
                <a:extLst>
                  <a:ext uri="{FF2B5EF4-FFF2-40B4-BE49-F238E27FC236}">
                    <a16:creationId xmlns:a16="http://schemas.microsoft.com/office/drawing/2014/main" id="{39FB17DD-2478-4824-FF32-0F38C638A52A}"/>
                  </a:ext>
                </a:extLst>
              </p:cNvPr>
              <p:cNvSpPr/>
              <p:nvPr/>
            </p:nvSpPr>
            <p:spPr>
              <a:xfrm>
                <a:off x="1121626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0" name="Freeform: Shape 4889">
                <a:extLst>
                  <a:ext uri="{FF2B5EF4-FFF2-40B4-BE49-F238E27FC236}">
                    <a16:creationId xmlns:a16="http://schemas.microsoft.com/office/drawing/2014/main" id="{814E86C3-3AD0-658D-5A3C-66D45D9BE01B}"/>
                  </a:ext>
                </a:extLst>
              </p:cNvPr>
              <p:cNvSpPr/>
              <p:nvPr/>
            </p:nvSpPr>
            <p:spPr>
              <a:xfrm>
                <a:off x="1133229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1" name="Freeform: Shape 4890">
                <a:extLst>
                  <a:ext uri="{FF2B5EF4-FFF2-40B4-BE49-F238E27FC236}">
                    <a16:creationId xmlns:a16="http://schemas.microsoft.com/office/drawing/2014/main" id="{B18D2302-76FD-1EAF-50E0-8332EB449188}"/>
                  </a:ext>
                </a:extLst>
              </p:cNvPr>
              <p:cNvSpPr/>
              <p:nvPr/>
            </p:nvSpPr>
            <p:spPr>
              <a:xfrm>
                <a:off x="1144831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2" name="Freeform: Shape 4891">
                <a:extLst>
                  <a:ext uri="{FF2B5EF4-FFF2-40B4-BE49-F238E27FC236}">
                    <a16:creationId xmlns:a16="http://schemas.microsoft.com/office/drawing/2014/main" id="{8C1AA1D9-CE73-CF51-A82E-8D4AD129A1BB}"/>
                  </a:ext>
                </a:extLst>
              </p:cNvPr>
              <p:cNvSpPr/>
              <p:nvPr/>
            </p:nvSpPr>
            <p:spPr>
              <a:xfrm>
                <a:off x="1156434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3" name="Freeform: Shape 4892">
                <a:extLst>
                  <a:ext uri="{FF2B5EF4-FFF2-40B4-BE49-F238E27FC236}">
                    <a16:creationId xmlns:a16="http://schemas.microsoft.com/office/drawing/2014/main" id="{69DFF6AF-3B4F-DBD9-4B5A-46D38806210F}"/>
                  </a:ext>
                </a:extLst>
              </p:cNvPr>
              <p:cNvSpPr/>
              <p:nvPr/>
            </p:nvSpPr>
            <p:spPr>
              <a:xfrm>
                <a:off x="1168037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4" name="Freeform: Shape 4893">
                <a:extLst>
                  <a:ext uri="{FF2B5EF4-FFF2-40B4-BE49-F238E27FC236}">
                    <a16:creationId xmlns:a16="http://schemas.microsoft.com/office/drawing/2014/main" id="{456E50D0-CA83-810F-AEF2-7E634A5162AE}"/>
                  </a:ext>
                </a:extLst>
              </p:cNvPr>
              <p:cNvSpPr/>
              <p:nvPr/>
            </p:nvSpPr>
            <p:spPr>
              <a:xfrm>
                <a:off x="1179640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5" name="Freeform: Shape 4894">
                <a:extLst>
                  <a:ext uri="{FF2B5EF4-FFF2-40B4-BE49-F238E27FC236}">
                    <a16:creationId xmlns:a16="http://schemas.microsoft.com/office/drawing/2014/main" id="{59477E7D-075B-5253-8AE6-4656425156ED}"/>
                  </a:ext>
                </a:extLst>
              </p:cNvPr>
              <p:cNvSpPr/>
              <p:nvPr/>
            </p:nvSpPr>
            <p:spPr>
              <a:xfrm>
                <a:off x="1191242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6" name="Freeform: Shape 4895">
                <a:extLst>
                  <a:ext uri="{FF2B5EF4-FFF2-40B4-BE49-F238E27FC236}">
                    <a16:creationId xmlns:a16="http://schemas.microsoft.com/office/drawing/2014/main" id="{DFAA195E-F2E7-B3D1-91E9-52CF386BBF65}"/>
                  </a:ext>
                </a:extLst>
              </p:cNvPr>
              <p:cNvSpPr/>
              <p:nvPr/>
            </p:nvSpPr>
            <p:spPr>
              <a:xfrm>
                <a:off x="1202845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7" name="Freeform: Shape 4896">
                <a:extLst>
                  <a:ext uri="{FF2B5EF4-FFF2-40B4-BE49-F238E27FC236}">
                    <a16:creationId xmlns:a16="http://schemas.microsoft.com/office/drawing/2014/main" id="{DE7F8A73-D170-15BB-E357-D39A09414852}"/>
                  </a:ext>
                </a:extLst>
              </p:cNvPr>
              <p:cNvSpPr/>
              <p:nvPr/>
            </p:nvSpPr>
            <p:spPr>
              <a:xfrm>
                <a:off x="1214449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3" name="Freeform: Shape 4912">
                <a:extLst>
                  <a:ext uri="{FF2B5EF4-FFF2-40B4-BE49-F238E27FC236}">
                    <a16:creationId xmlns:a16="http://schemas.microsoft.com/office/drawing/2014/main" id="{FCC1FE6B-D859-5731-54AB-939D0D21BB09}"/>
                  </a:ext>
                </a:extLst>
              </p:cNvPr>
              <p:cNvSpPr/>
              <p:nvPr/>
            </p:nvSpPr>
            <p:spPr>
              <a:xfrm>
                <a:off x="935978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4" name="Freeform: Shape 4913">
                <a:extLst>
                  <a:ext uri="{FF2B5EF4-FFF2-40B4-BE49-F238E27FC236}">
                    <a16:creationId xmlns:a16="http://schemas.microsoft.com/office/drawing/2014/main" id="{EA53CF94-A079-1AE9-CC8A-7747042D6E19}"/>
                  </a:ext>
                </a:extLst>
              </p:cNvPr>
              <p:cNvSpPr/>
              <p:nvPr/>
            </p:nvSpPr>
            <p:spPr>
              <a:xfrm>
                <a:off x="947581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5" name="Freeform: Shape 4914">
                <a:extLst>
                  <a:ext uri="{FF2B5EF4-FFF2-40B4-BE49-F238E27FC236}">
                    <a16:creationId xmlns:a16="http://schemas.microsoft.com/office/drawing/2014/main" id="{310E5975-F96C-567B-F71A-0D225607B41B}"/>
                  </a:ext>
                </a:extLst>
              </p:cNvPr>
              <p:cNvSpPr/>
              <p:nvPr/>
            </p:nvSpPr>
            <p:spPr>
              <a:xfrm>
                <a:off x="95918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6" name="Freeform: Shape 4915">
                <a:extLst>
                  <a:ext uri="{FF2B5EF4-FFF2-40B4-BE49-F238E27FC236}">
                    <a16:creationId xmlns:a16="http://schemas.microsoft.com/office/drawing/2014/main" id="{E8F37D55-8776-31C5-FDB5-4194EDE341DB}"/>
                  </a:ext>
                </a:extLst>
              </p:cNvPr>
              <p:cNvSpPr/>
              <p:nvPr/>
            </p:nvSpPr>
            <p:spPr>
              <a:xfrm>
                <a:off x="970786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7" name="Freeform: Shape 4916">
                <a:extLst>
                  <a:ext uri="{FF2B5EF4-FFF2-40B4-BE49-F238E27FC236}">
                    <a16:creationId xmlns:a16="http://schemas.microsoft.com/office/drawing/2014/main" id="{8115B93B-5568-702C-9918-BFFE3DC59D97}"/>
                  </a:ext>
                </a:extLst>
              </p:cNvPr>
              <p:cNvSpPr/>
              <p:nvPr/>
            </p:nvSpPr>
            <p:spPr>
              <a:xfrm>
                <a:off x="98238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8" name="Freeform: Shape 4917">
                <a:extLst>
                  <a:ext uri="{FF2B5EF4-FFF2-40B4-BE49-F238E27FC236}">
                    <a16:creationId xmlns:a16="http://schemas.microsoft.com/office/drawing/2014/main" id="{F8C9678E-B1DF-0F53-38E4-FA4781A15218}"/>
                  </a:ext>
                </a:extLst>
              </p:cNvPr>
              <p:cNvSpPr/>
              <p:nvPr/>
            </p:nvSpPr>
            <p:spPr>
              <a:xfrm>
                <a:off x="993992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9" name="Freeform: Shape 4918">
                <a:extLst>
                  <a:ext uri="{FF2B5EF4-FFF2-40B4-BE49-F238E27FC236}">
                    <a16:creationId xmlns:a16="http://schemas.microsoft.com/office/drawing/2014/main" id="{5CA3B648-1B4B-EE1D-45FB-8C496CCBECF2}"/>
                  </a:ext>
                </a:extLst>
              </p:cNvPr>
              <p:cNvSpPr/>
              <p:nvPr/>
            </p:nvSpPr>
            <p:spPr>
              <a:xfrm>
                <a:off x="100559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0" name="Freeform: Shape 4919">
                <a:extLst>
                  <a:ext uri="{FF2B5EF4-FFF2-40B4-BE49-F238E27FC236}">
                    <a16:creationId xmlns:a16="http://schemas.microsoft.com/office/drawing/2014/main" id="{1936A57E-000D-F91C-38D5-F360D3674119}"/>
                  </a:ext>
                </a:extLst>
              </p:cNvPr>
              <p:cNvSpPr/>
              <p:nvPr/>
            </p:nvSpPr>
            <p:spPr>
              <a:xfrm>
                <a:off x="1017199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1" name="Freeform: Shape 4920">
                <a:extLst>
                  <a:ext uri="{FF2B5EF4-FFF2-40B4-BE49-F238E27FC236}">
                    <a16:creationId xmlns:a16="http://schemas.microsoft.com/office/drawing/2014/main" id="{0ED89548-B715-8012-0771-FC514CF8775A}"/>
                  </a:ext>
                </a:extLst>
              </p:cNvPr>
              <p:cNvSpPr/>
              <p:nvPr/>
            </p:nvSpPr>
            <p:spPr>
              <a:xfrm>
                <a:off x="1028801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2" name="Freeform: Shape 4921">
                <a:extLst>
                  <a:ext uri="{FF2B5EF4-FFF2-40B4-BE49-F238E27FC236}">
                    <a16:creationId xmlns:a16="http://schemas.microsoft.com/office/drawing/2014/main" id="{A4A16845-37F4-D957-0920-CCA831C30472}"/>
                  </a:ext>
                </a:extLst>
              </p:cNvPr>
              <p:cNvSpPr/>
              <p:nvPr/>
            </p:nvSpPr>
            <p:spPr>
              <a:xfrm>
                <a:off x="104040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3" name="Freeform: Shape 4922">
                <a:extLst>
                  <a:ext uri="{FF2B5EF4-FFF2-40B4-BE49-F238E27FC236}">
                    <a16:creationId xmlns:a16="http://schemas.microsoft.com/office/drawing/2014/main" id="{D611FBC2-DBC6-139E-50B6-68172664D5FF}"/>
                  </a:ext>
                </a:extLst>
              </p:cNvPr>
              <p:cNvSpPr/>
              <p:nvPr/>
            </p:nvSpPr>
            <p:spPr>
              <a:xfrm>
                <a:off x="1052007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4" name="Freeform: Shape 4923">
                <a:extLst>
                  <a:ext uri="{FF2B5EF4-FFF2-40B4-BE49-F238E27FC236}">
                    <a16:creationId xmlns:a16="http://schemas.microsoft.com/office/drawing/2014/main" id="{A9EFB8AA-3FBD-9CA2-F9F1-28D840A56540}"/>
                  </a:ext>
                </a:extLst>
              </p:cNvPr>
              <p:cNvSpPr/>
              <p:nvPr/>
            </p:nvSpPr>
            <p:spPr>
              <a:xfrm>
                <a:off x="1063611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5" name="Freeform: Shape 4924">
                <a:extLst>
                  <a:ext uri="{FF2B5EF4-FFF2-40B4-BE49-F238E27FC236}">
                    <a16:creationId xmlns:a16="http://schemas.microsoft.com/office/drawing/2014/main" id="{6757658D-94DF-F1AB-76E2-F1976105CC58}"/>
                  </a:ext>
                </a:extLst>
              </p:cNvPr>
              <p:cNvSpPr/>
              <p:nvPr/>
            </p:nvSpPr>
            <p:spPr>
              <a:xfrm>
                <a:off x="1075214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6" name="Freeform: Shape 4925">
                <a:extLst>
                  <a:ext uri="{FF2B5EF4-FFF2-40B4-BE49-F238E27FC236}">
                    <a16:creationId xmlns:a16="http://schemas.microsoft.com/office/drawing/2014/main" id="{8F8C0925-C1AF-8C75-F2F6-2F07348E13F4}"/>
                  </a:ext>
                </a:extLst>
              </p:cNvPr>
              <p:cNvSpPr/>
              <p:nvPr/>
            </p:nvSpPr>
            <p:spPr>
              <a:xfrm>
                <a:off x="108681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7" name="Freeform: Shape 4926">
                <a:extLst>
                  <a:ext uri="{FF2B5EF4-FFF2-40B4-BE49-F238E27FC236}">
                    <a16:creationId xmlns:a16="http://schemas.microsoft.com/office/drawing/2014/main" id="{4EDE8DF0-D903-57B0-EC9B-9FA1470DE502}"/>
                  </a:ext>
                </a:extLst>
              </p:cNvPr>
              <p:cNvSpPr/>
              <p:nvPr/>
            </p:nvSpPr>
            <p:spPr>
              <a:xfrm>
                <a:off x="1098419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8" name="Freeform: Shape 4927">
                <a:extLst>
                  <a:ext uri="{FF2B5EF4-FFF2-40B4-BE49-F238E27FC236}">
                    <a16:creationId xmlns:a16="http://schemas.microsoft.com/office/drawing/2014/main" id="{9FFDD537-C37D-28CB-FD61-DB05C52B82E5}"/>
                  </a:ext>
                </a:extLst>
              </p:cNvPr>
              <p:cNvSpPr/>
              <p:nvPr/>
            </p:nvSpPr>
            <p:spPr>
              <a:xfrm>
                <a:off x="1110022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9" name="Freeform: Shape 4928">
                <a:extLst>
                  <a:ext uri="{FF2B5EF4-FFF2-40B4-BE49-F238E27FC236}">
                    <a16:creationId xmlns:a16="http://schemas.microsoft.com/office/drawing/2014/main" id="{52ADC54A-CF1F-BCF1-BE9A-7565E0F57717}"/>
                  </a:ext>
                </a:extLst>
              </p:cNvPr>
              <p:cNvSpPr/>
              <p:nvPr/>
            </p:nvSpPr>
            <p:spPr>
              <a:xfrm>
                <a:off x="1121626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0" name="Freeform: Shape 4929">
                <a:extLst>
                  <a:ext uri="{FF2B5EF4-FFF2-40B4-BE49-F238E27FC236}">
                    <a16:creationId xmlns:a16="http://schemas.microsoft.com/office/drawing/2014/main" id="{D5292578-2B72-224C-189D-956A6A0E1A5A}"/>
                  </a:ext>
                </a:extLst>
              </p:cNvPr>
              <p:cNvSpPr/>
              <p:nvPr/>
            </p:nvSpPr>
            <p:spPr>
              <a:xfrm>
                <a:off x="1133229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1" name="Freeform: Shape 4930">
                <a:extLst>
                  <a:ext uri="{FF2B5EF4-FFF2-40B4-BE49-F238E27FC236}">
                    <a16:creationId xmlns:a16="http://schemas.microsoft.com/office/drawing/2014/main" id="{C885E2F6-D592-09DD-AAEC-F57F10BC3C6F}"/>
                  </a:ext>
                </a:extLst>
              </p:cNvPr>
              <p:cNvSpPr/>
              <p:nvPr/>
            </p:nvSpPr>
            <p:spPr>
              <a:xfrm>
                <a:off x="1144831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2" name="Freeform: Shape 4931">
                <a:extLst>
                  <a:ext uri="{FF2B5EF4-FFF2-40B4-BE49-F238E27FC236}">
                    <a16:creationId xmlns:a16="http://schemas.microsoft.com/office/drawing/2014/main" id="{83FFBF7B-0857-8EA2-52FE-03F02C4FBE1B}"/>
                  </a:ext>
                </a:extLst>
              </p:cNvPr>
              <p:cNvSpPr/>
              <p:nvPr/>
            </p:nvSpPr>
            <p:spPr>
              <a:xfrm>
                <a:off x="1156434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3" name="Freeform: Shape 4932">
                <a:extLst>
                  <a:ext uri="{FF2B5EF4-FFF2-40B4-BE49-F238E27FC236}">
                    <a16:creationId xmlns:a16="http://schemas.microsoft.com/office/drawing/2014/main" id="{CC379B93-4876-CBE7-4CC2-6EA09E5CCC60}"/>
                  </a:ext>
                </a:extLst>
              </p:cNvPr>
              <p:cNvSpPr/>
              <p:nvPr/>
            </p:nvSpPr>
            <p:spPr>
              <a:xfrm>
                <a:off x="1168037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4" name="Freeform: Shape 4933">
                <a:extLst>
                  <a:ext uri="{FF2B5EF4-FFF2-40B4-BE49-F238E27FC236}">
                    <a16:creationId xmlns:a16="http://schemas.microsoft.com/office/drawing/2014/main" id="{95C57EAE-C65C-036F-84A3-F1D735C314DE}"/>
                  </a:ext>
                </a:extLst>
              </p:cNvPr>
              <p:cNvSpPr/>
              <p:nvPr/>
            </p:nvSpPr>
            <p:spPr>
              <a:xfrm>
                <a:off x="1179640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5" name="Freeform: Shape 4934">
                <a:extLst>
                  <a:ext uri="{FF2B5EF4-FFF2-40B4-BE49-F238E27FC236}">
                    <a16:creationId xmlns:a16="http://schemas.microsoft.com/office/drawing/2014/main" id="{4B90F433-6CC4-1DFF-EBBB-77EBEF484B55}"/>
                  </a:ext>
                </a:extLst>
              </p:cNvPr>
              <p:cNvSpPr/>
              <p:nvPr/>
            </p:nvSpPr>
            <p:spPr>
              <a:xfrm>
                <a:off x="1191242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6" name="Freeform: Shape 4935">
                <a:extLst>
                  <a:ext uri="{FF2B5EF4-FFF2-40B4-BE49-F238E27FC236}">
                    <a16:creationId xmlns:a16="http://schemas.microsoft.com/office/drawing/2014/main" id="{8C406488-9A0B-2EC7-8FF9-8FCB90F05B72}"/>
                  </a:ext>
                </a:extLst>
              </p:cNvPr>
              <p:cNvSpPr/>
              <p:nvPr/>
            </p:nvSpPr>
            <p:spPr>
              <a:xfrm>
                <a:off x="1202845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7" name="Freeform: Shape 4936">
                <a:extLst>
                  <a:ext uri="{FF2B5EF4-FFF2-40B4-BE49-F238E27FC236}">
                    <a16:creationId xmlns:a16="http://schemas.microsoft.com/office/drawing/2014/main" id="{995BC844-9935-5B47-DFFB-53D5A3CC0C57}"/>
                  </a:ext>
                </a:extLst>
              </p:cNvPr>
              <p:cNvSpPr/>
              <p:nvPr/>
            </p:nvSpPr>
            <p:spPr>
              <a:xfrm>
                <a:off x="1214449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3" name="Freeform: Shape 4952">
                <a:extLst>
                  <a:ext uri="{FF2B5EF4-FFF2-40B4-BE49-F238E27FC236}">
                    <a16:creationId xmlns:a16="http://schemas.microsoft.com/office/drawing/2014/main" id="{715CEFAF-544A-CA23-A40A-EDF5FA3B03B5}"/>
                  </a:ext>
                </a:extLst>
              </p:cNvPr>
              <p:cNvSpPr/>
              <p:nvPr/>
            </p:nvSpPr>
            <p:spPr>
              <a:xfrm>
                <a:off x="935978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4" name="Freeform: Shape 4953">
                <a:extLst>
                  <a:ext uri="{FF2B5EF4-FFF2-40B4-BE49-F238E27FC236}">
                    <a16:creationId xmlns:a16="http://schemas.microsoft.com/office/drawing/2014/main" id="{5F05D859-62AC-44CB-4AC1-90B08DA7EBE8}"/>
                  </a:ext>
                </a:extLst>
              </p:cNvPr>
              <p:cNvSpPr/>
              <p:nvPr/>
            </p:nvSpPr>
            <p:spPr>
              <a:xfrm>
                <a:off x="947581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5" name="Freeform: Shape 4954">
                <a:extLst>
                  <a:ext uri="{FF2B5EF4-FFF2-40B4-BE49-F238E27FC236}">
                    <a16:creationId xmlns:a16="http://schemas.microsoft.com/office/drawing/2014/main" id="{B4ACBE23-111C-ECA4-6DB7-0F43E91ADC0D}"/>
                  </a:ext>
                </a:extLst>
              </p:cNvPr>
              <p:cNvSpPr/>
              <p:nvPr/>
            </p:nvSpPr>
            <p:spPr>
              <a:xfrm>
                <a:off x="95918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6" name="Freeform: Shape 4955">
                <a:extLst>
                  <a:ext uri="{FF2B5EF4-FFF2-40B4-BE49-F238E27FC236}">
                    <a16:creationId xmlns:a16="http://schemas.microsoft.com/office/drawing/2014/main" id="{43312231-D40A-9367-C2F3-32245827B336}"/>
                  </a:ext>
                </a:extLst>
              </p:cNvPr>
              <p:cNvSpPr/>
              <p:nvPr/>
            </p:nvSpPr>
            <p:spPr>
              <a:xfrm>
                <a:off x="970786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7" name="Freeform: Shape 4956">
                <a:extLst>
                  <a:ext uri="{FF2B5EF4-FFF2-40B4-BE49-F238E27FC236}">
                    <a16:creationId xmlns:a16="http://schemas.microsoft.com/office/drawing/2014/main" id="{9C2AFCAB-1973-A805-423C-D2DD8DC7299F}"/>
                  </a:ext>
                </a:extLst>
              </p:cNvPr>
              <p:cNvSpPr/>
              <p:nvPr/>
            </p:nvSpPr>
            <p:spPr>
              <a:xfrm>
                <a:off x="98238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8" name="Freeform: Shape 4957">
                <a:extLst>
                  <a:ext uri="{FF2B5EF4-FFF2-40B4-BE49-F238E27FC236}">
                    <a16:creationId xmlns:a16="http://schemas.microsoft.com/office/drawing/2014/main" id="{847B09C8-72F3-0FB0-4E84-8064B0809C61}"/>
                  </a:ext>
                </a:extLst>
              </p:cNvPr>
              <p:cNvSpPr/>
              <p:nvPr/>
            </p:nvSpPr>
            <p:spPr>
              <a:xfrm>
                <a:off x="993992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9" name="Freeform: Shape 4958">
                <a:extLst>
                  <a:ext uri="{FF2B5EF4-FFF2-40B4-BE49-F238E27FC236}">
                    <a16:creationId xmlns:a16="http://schemas.microsoft.com/office/drawing/2014/main" id="{33B5BCD8-9612-B238-D3AB-7BA73BC78083}"/>
                  </a:ext>
                </a:extLst>
              </p:cNvPr>
              <p:cNvSpPr/>
              <p:nvPr/>
            </p:nvSpPr>
            <p:spPr>
              <a:xfrm>
                <a:off x="100559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0" name="Freeform: Shape 4959">
                <a:extLst>
                  <a:ext uri="{FF2B5EF4-FFF2-40B4-BE49-F238E27FC236}">
                    <a16:creationId xmlns:a16="http://schemas.microsoft.com/office/drawing/2014/main" id="{1BF111BE-364F-5DD0-1361-3536F2438601}"/>
                  </a:ext>
                </a:extLst>
              </p:cNvPr>
              <p:cNvSpPr/>
              <p:nvPr/>
            </p:nvSpPr>
            <p:spPr>
              <a:xfrm>
                <a:off x="1017199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1" name="Freeform: Shape 4960">
                <a:extLst>
                  <a:ext uri="{FF2B5EF4-FFF2-40B4-BE49-F238E27FC236}">
                    <a16:creationId xmlns:a16="http://schemas.microsoft.com/office/drawing/2014/main" id="{E62D1F5A-AD18-5CFE-3C95-11E15021F4D7}"/>
                  </a:ext>
                </a:extLst>
              </p:cNvPr>
              <p:cNvSpPr/>
              <p:nvPr/>
            </p:nvSpPr>
            <p:spPr>
              <a:xfrm>
                <a:off x="1028801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2" name="Freeform: Shape 4961">
                <a:extLst>
                  <a:ext uri="{FF2B5EF4-FFF2-40B4-BE49-F238E27FC236}">
                    <a16:creationId xmlns:a16="http://schemas.microsoft.com/office/drawing/2014/main" id="{46D98966-49FF-48F9-31D9-3E729CA68AEC}"/>
                  </a:ext>
                </a:extLst>
              </p:cNvPr>
              <p:cNvSpPr/>
              <p:nvPr/>
            </p:nvSpPr>
            <p:spPr>
              <a:xfrm>
                <a:off x="104040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3" name="Freeform: Shape 4962">
                <a:extLst>
                  <a:ext uri="{FF2B5EF4-FFF2-40B4-BE49-F238E27FC236}">
                    <a16:creationId xmlns:a16="http://schemas.microsoft.com/office/drawing/2014/main" id="{F68FB6E2-42DE-EECC-78D8-07AFE5238EEC}"/>
                  </a:ext>
                </a:extLst>
              </p:cNvPr>
              <p:cNvSpPr/>
              <p:nvPr/>
            </p:nvSpPr>
            <p:spPr>
              <a:xfrm>
                <a:off x="1052007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4" name="Freeform: Shape 4963">
                <a:extLst>
                  <a:ext uri="{FF2B5EF4-FFF2-40B4-BE49-F238E27FC236}">
                    <a16:creationId xmlns:a16="http://schemas.microsoft.com/office/drawing/2014/main" id="{B9D6429C-1B1E-6D2C-1930-AD2E0B61E5BB}"/>
                  </a:ext>
                </a:extLst>
              </p:cNvPr>
              <p:cNvSpPr/>
              <p:nvPr/>
            </p:nvSpPr>
            <p:spPr>
              <a:xfrm>
                <a:off x="1063611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5" name="Freeform: Shape 4964">
                <a:extLst>
                  <a:ext uri="{FF2B5EF4-FFF2-40B4-BE49-F238E27FC236}">
                    <a16:creationId xmlns:a16="http://schemas.microsoft.com/office/drawing/2014/main" id="{A468AB3D-D409-8D96-EF05-790F480A8915}"/>
                  </a:ext>
                </a:extLst>
              </p:cNvPr>
              <p:cNvSpPr/>
              <p:nvPr/>
            </p:nvSpPr>
            <p:spPr>
              <a:xfrm>
                <a:off x="1075214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6" name="Freeform: Shape 4965">
                <a:extLst>
                  <a:ext uri="{FF2B5EF4-FFF2-40B4-BE49-F238E27FC236}">
                    <a16:creationId xmlns:a16="http://schemas.microsoft.com/office/drawing/2014/main" id="{A9539028-912C-2FE7-BD99-D5D931C9CA9E}"/>
                  </a:ext>
                </a:extLst>
              </p:cNvPr>
              <p:cNvSpPr/>
              <p:nvPr/>
            </p:nvSpPr>
            <p:spPr>
              <a:xfrm>
                <a:off x="108681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7" name="Freeform: Shape 4966">
                <a:extLst>
                  <a:ext uri="{FF2B5EF4-FFF2-40B4-BE49-F238E27FC236}">
                    <a16:creationId xmlns:a16="http://schemas.microsoft.com/office/drawing/2014/main" id="{0DA95AB3-9FA9-F774-B397-ADA4B6A87691}"/>
                  </a:ext>
                </a:extLst>
              </p:cNvPr>
              <p:cNvSpPr/>
              <p:nvPr/>
            </p:nvSpPr>
            <p:spPr>
              <a:xfrm>
                <a:off x="1098419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8" name="Freeform: Shape 4967">
                <a:extLst>
                  <a:ext uri="{FF2B5EF4-FFF2-40B4-BE49-F238E27FC236}">
                    <a16:creationId xmlns:a16="http://schemas.microsoft.com/office/drawing/2014/main" id="{7B83691D-7D33-70C6-0E69-05E264FCA88C}"/>
                  </a:ext>
                </a:extLst>
              </p:cNvPr>
              <p:cNvSpPr/>
              <p:nvPr/>
            </p:nvSpPr>
            <p:spPr>
              <a:xfrm>
                <a:off x="1110022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9" name="Freeform: Shape 4968">
                <a:extLst>
                  <a:ext uri="{FF2B5EF4-FFF2-40B4-BE49-F238E27FC236}">
                    <a16:creationId xmlns:a16="http://schemas.microsoft.com/office/drawing/2014/main" id="{E9F11864-4198-5966-2326-EAFA537C21A7}"/>
                  </a:ext>
                </a:extLst>
              </p:cNvPr>
              <p:cNvSpPr/>
              <p:nvPr/>
            </p:nvSpPr>
            <p:spPr>
              <a:xfrm>
                <a:off x="1121626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0" name="Freeform: Shape 4969">
                <a:extLst>
                  <a:ext uri="{FF2B5EF4-FFF2-40B4-BE49-F238E27FC236}">
                    <a16:creationId xmlns:a16="http://schemas.microsoft.com/office/drawing/2014/main" id="{97BA8C52-F167-D411-4C27-074DCD0E0D62}"/>
                  </a:ext>
                </a:extLst>
              </p:cNvPr>
              <p:cNvSpPr/>
              <p:nvPr/>
            </p:nvSpPr>
            <p:spPr>
              <a:xfrm>
                <a:off x="1133229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1" name="Freeform: Shape 4970">
                <a:extLst>
                  <a:ext uri="{FF2B5EF4-FFF2-40B4-BE49-F238E27FC236}">
                    <a16:creationId xmlns:a16="http://schemas.microsoft.com/office/drawing/2014/main" id="{96AB0931-A114-753A-A31B-956013A466F7}"/>
                  </a:ext>
                </a:extLst>
              </p:cNvPr>
              <p:cNvSpPr/>
              <p:nvPr/>
            </p:nvSpPr>
            <p:spPr>
              <a:xfrm>
                <a:off x="1144831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2" name="Freeform: Shape 4971">
                <a:extLst>
                  <a:ext uri="{FF2B5EF4-FFF2-40B4-BE49-F238E27FC236}">
                    <a16:creationId xmlns:a16="http://schemas.microsoft.com/office/drawing/2014/main" id="{CEA1EE09-EF31-7AF2-9476-67FDA9F0BAEE}"/>
                  </a:ext>
                </a:extLst>
              </p:cNvPr>
              <p:cNvSpPr/>
              <p:nvPr/>
            </p:nvSpPr>
            <p:spPr>
              <a:xfrm>
                <a:off x="1156434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3" name="Freeform: Shape 4972">
                <a:extLst>
                  <a:ext uri="{FF2B5EF4-FFF2-40B4-BE49-F238E27FC236}">
                    <a16:creationId xmlns:a16="http://schemas.microsoft.com/office/drawing/2014/main" id="{B43746DD-51B5-5A08-442A-C59457E9AE47}"/>
                  </a:ext>
                </a:extLst>
              </p:cNvPr>
              <p:cNvSpPr/>
              <p:nvPr/>
            </p:nvSpPr>
            <p:spPr>
              <a:xfrm>
                <a:off x="1168037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4" name="Freeform: Shape 4973">
                <a:extLst>
                  <a:ext uri="{FF2B5EF4-FFF2-40B4-BE49-F238E27FC236}">
                    <a16:creationId xmlns:a16="http://schemas.microsoft.com/office/drawing/2014/main" id="{433695CE-90C2-97C1-724A-15E3FD5C37A0}"/>
                  </a:ext>
                </a:extLst>
              </p:cNvPr>
              <p:cNvSpPr/>
              <p:nvPr/>
            </p:nvSpPr>
            <p:spPr>
              <a:xfrm>
                <a:off x="1179640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5" name="Freeform: Shape 4974">
                <a:extLst>
                  <a:ext uri="{FF2B5EF4-FFF2-40B4-BE49-F238E27FC236}">
                    <a16:creationId xmlns:a16="http://schemas.microsoft.com/office/drawing/2014/main" id="{F7D33863-238D-67E9-FF13-F5C0081C3E1A}"/>
                  </a:ext>
                </a:extLst>
              </p:cNvPr>
              <p:cNvSpPr/>
              <p:nvPr/>
            </p:nvSpPr>
            <p:spPr>
              <a:xfrm>
                <a:off x="1191242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6" name="Freeform: Shape 4975">
                <a:extLst>
                  <a:ext uri="{FF2B5EF4-FFF2-40B4-BE49-F238E27FC236}">
                    <a16:creationId xmlns:a16="http://schemas.microsoft.com/office/drawing/2014/main" id="{C4912BF2-5082-9D77-11C6-52D89CE41327}"/>
                  </a:ext>
                </a:extLst>
              </p:cNvPr>
              <p:cNvSpPr/>
              <p:nvPr/>
            </p:nvSpPr>
            <p:spPr>
              <a:xfrm>
                <a:off x="1202845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7" name="Freeform: Shape 4976">
                <a:extLst>
                  <a:ext uri="{FF2B5EF4-FFF2-40B4-BE49-F238E27FC236}">
                    <a16:creationId xmlns:a16="http://schemas.microsoft.com/office/drawing/2014/main" id="{C4F305B5-532E-579B-C063-998B0F2CCA78}"/>
                  </a:ext>
                </a:extLst>
              </p:cNvPr>
              <p:cNvSpPr/>
              <p:nvPr/>
            </p:nvSpPr>
            <p:spPr>
              <a:xfrm>
                <a:off x="1214449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3" name="Freeform: Shape 4992">
                <a:extLst>
                  <a:ext uri="{FF2B5EF4-FFF2-40B4-BE49-F238E27FC236}">
                    <a16:creationId xmlns:a16="http://schemas.microsoft.com/office/drawing/2014/main" id="{3A397AE7-E707-B091-F8BD-372A7423979E}"/>
                  </a:ext>
                </a:extLst>
              </p:cNvPr>
              <p:cNvSpPr/>
              <p:nvPr/>
            </p:nvSpPr>
            <p:spPr>
              <a:xfrm>
                <a:off x="935978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4" name="Freeform: Shape 4993">
                <a:extLst>
                  <a:ext uri="{FF2B5EF4-FFF2-40B4-BE49-F238E27FC236}">
                    <a16:creationId xmlns:a16="http://schemas.microsoft.com/office/drawing/2014/main" id="{212E3952-D43C-8191-D59F-8997336F2DA2}"/>
                  </a:ext>
                </a:extLst>
              </p:cNvPr>
              <p:cNvSpPr/>
              <p:nvPr/>
            </p:nvSpPr>
            <p:spPr>
              <a:xfrm>
                <a:off x="947581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5" name="Freeform: Shape 4994">
                <a:extLst>
                  <a:ext uri="{FF2B5EF4-FFF2-40B4-BE49-F238E27FC236}">
                    <a16:creationId xmlns:a16="http://schemas.microsoft.com/office/drawing/2014/main" id="{952C3937-4BB3-BAE0-7DFF-AEED44981DAD}"/>
                  </a:ext>
                </a:extLst>
              </p:cNvPr>
              <p:cNvSpPr/>
              <p:nvPr/>
            </p:nvSpPr>
            <p:spPr>
              <a:xfrm>
                <a:off x="95918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6" name="Freeform: Shape 4995">
                <a:extLst>
                  <a:ext uri="{FF2B5EF4-FFF2-40B4-BE49-F238E27FC236}">
                    <a16:creationId xmlns:a16="http://schemas.microsoft.com/office/drawing/2014/main" id="{EEBADFBF-4BFA-84B7-B218-C42DB055741D}"/>
                  </a:ext>
                </a:extLst>
              </p:cNvPr>
              <p:cNvSpPr/>
              <p:nvPr/>
            </p:nvSpPr>
            <p:spPr>
              <a:xfrm>
                <a:off x="970786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7" name="Freeform: Shape 4996">
                <a:extLst>
                  <a:ext uri="{FF2B5EF4-FFF2-40B4-BE49-F238E27FC236}">
                    <a16:creationId xmlns:a16="http://schemas.microsoft.com/office/drawing/2014/main" id="{E7D0607A-D9A0-1B6F-9190-30735B907505}"/>
                  </a:ext>
                </a:extLst>
              </p:cNvPr>
              <p:cNvSpPr/>
              <p:nvPr/>
            </p:nvSpPr>
            <p:spPr>
              <a:xfrm>
                <a:off x="98238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8" name="Freeform: Shape 4997">
                <a:extLst>
                  <a:ext uri="{FF2B5EF4-FFF2-40B4-BE49-F238E27FC236}">
                    <a16:creationId xmlns:a16="http://schemas.microsoft.com/office/drawing/2014/main" id="{1121537B-FA3C-5FAC-F656-ED65195A01BF}"/>
                  </a:ext>
                </a:extLst>
              </p:cNvPr>
              <p:cNvSpPr/>
              <p:nvPr/>
            </p:nvSpPr>
            <p:spPr>
              <a:xfrm>
                <a:off x="993992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9" name="Freeform: Shape 4998">
                <a:extLst>
                  <a:ext uri="{FF2B5EF4-FFF2-40B4-BE49-F238E27FC236}">
                    <a16:creationId xmlns:a16="http://schemas.microsoft.com/office/drawing/2014/main" id="{40E060D6-D3D9-EE88-16BD-82D2C39FD420}"/>
                  </a:ext>
                </a:extLst>
              </p:cNvPr>
              <p:cNvSpPr/>
              <p:nvPr/>
            </p:nvSpPr>
            <p:spPr>
              <a:xfrm>
                <a:off x="100559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0" name="Freeform: Shape 4999">
                <a:extLst>
                  <a:ext uri="{FF2B5EF4-FFF2-40B4-BE49-F238E27FC236}">
                    <a16:creationId xmlns:a16="http://schemas.microsoft.com/office/drawing/2014/main" id="{C15D5766-E1F1-3266-D893-39990DE1A2D5}"/>
                  </a:ext>
                </a:extLst>
              </p:cNvPr>
              <p:cNvSpPr/>
              <p:nvPr/>
            </p:nvSpPr>
            <p:spPr>
              <a:xfrm>
                <a:off x="1017199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1" name="Freeform: Shape 5000">
                <a:extLst>
                  <a:ext uri="{FF2B5EF4-FFF2-40B4-BE49-F238E27FC236}">
                    <a16:creationId xmlns:a16="http://schemas.microsoft.com/office/drawing/2014/main" id="{2C4C4BA9-2A5A-463F-6B6C-1156B8F4E621}"/>
                  </a:ext>
                </a:extLst>
              </p:cNvPr>
              <p:cNvSpPr/>
              <p:nvPr/>
            </p:nvSpPr>
            <p:spPr>
              <a:xfrm>
                <a:off x="1028801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2" name="Freeform: Shape 5001">
                <a:extLst>
                  <a:ext uri="{FF2B5EF4-FFF2-40B4-BE49-F238E27FC236}">
                    <a16:creationId xmlns:a16="http://schemas.microsoft.com/office/drawing/2014/main" id="{279A3581-A409-2C4B-02F5-6028C9261A56}"/>
                  </a:ext>
                </a:extLst>
              </p:cNvPr>
              <p:cNvSpPr/>
              <p:nvPr/>
            </p:nvSpPr>
            <p:spPr>
              <a:xfrm>
                <a:off x="104040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3" name="Freeform: Shape 5002">
                <a:extLst>
                  <a:ext uri="{FF2B5EF4-FFF2-40B4-BE49-F238E27FC236}">
                    <a16:creationId xmlns:a16="http://schemas.microsoft.com/office/drawing/2014/main" id="{6EA59FD0-ED5B-3116-6294-CC5B4FD7A826}"/>
                  </a:ext>
                </a:extLst>
              </p:cNvPr>
              <p:cNvSpPr/>
              <p:nvPr/>
            </p:nvSpPr>
            <p:spPr>
              <a:xfrm>
                <a:off x="1052007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4" name="Freeform: Shape 5003">
                <a:extLst>
                  <a:ext uri="{FF2B5EF4-FFF2-40B4-BE49-F238E27FC236}">
                    <a16:creationId xmlns:a16="http://schemas.microsoft.com/office/drawing/2014/main" id="{F0F7247C-8F41-2801-40D8-DED2DA81F5A3}"/>
                  </a:ext>
                </a:extLst>
              </p:cNvPr>
              <p:cNvSpPr/>
              <p:nvPr/>
            </p:nvSpPr>
            <p:spPr>
              <a:xfrm>
                <a:off x="1063611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5" name="Freeform: Shape 5004">
                <a:extLst>
                  <a:ext uri="{FF2B5EF4-FFF2-40B4-BE49-F238E27FC236}">
                    <a16:creationId xmlns:a16="http://schemas.microsoft.com/office/drawing/2014/main" id="{0B6EDBCC-BD27-16CC-4C9A-63DB8E908685}"/>
                  </a:ext>
                </a:extLst>
              </p:cNvPr>
              <p:cNvSpPr/>
              <p:nvPr/>
            </p:nvSpPr>
            <p:spPr>
              <a:xfrm>
                <a:off x="1075214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6" name="Freeform: Shape 5005">
                <a:extLst>
                  <a:ext uri="{FF2B5EF4-FFF2-40B4-BE49-F238E27FC236}">
                    <a16:creationId xmlns:a16="http://schemas.microsoft.com/office/drawing/2014/main" id="{ED7200BA-C1FD-F54A-B201-137EBE382423}"/>
                  </a:ext>
                </a:extLst>
              </p:cNvPr>
              <p:cNvSpPr/>
              <p:nvPr/>
            </p:nvSpPr>
            <p:spPr>
              <a:xfrm>
                <a:off x="108681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7" name="Freeform: Shape 5006">
                <a:extLst>
                  <a:ext uri="{FF2B5EF4-FFF2-40B4-BE49-F238E27FC236}">
                    <a16:creationId xmlns:a16="http://schemas.microsoft.com/office/drawing/2014/main" id="{4C9F8972-C846-733A-274E-8B89E826B208}"/>
                  </a:ext>
                </a:extLst>
              </p:cNvPr>
              <p:cNvSpPr/>
              <p:nvPr/>
            </p:nvSpPr>
            <p:spPr>
              <a:xfrm>
                <a:off x="1098419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8" name="Freeform: Shape 5007">
                <a:extLst>
                  <a:ext uri="{FF2B5EF4-FFF2-40B4-BE49-F238E27FC236}">
                    <a16:creationId xmlns:a16="http://schemas.microsoft.com/office/drawing/2014/main" id="{63CC83C1-81F2-6324-3302-0677FBA2C6C3}"/>
                  </a:ext>
                </a:extLst>
              </p:cNvPr>
              <p:cNvSpPr/>
              <p:nvPr/>
            </p:nvSpPr>
            <p:spPr>
              <a:xfrm>
                <a:off x="1110022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9" name="Freeform: Shape 5008">
                <a:extLst>
                  <a:ext uri="{FF2B5EF4-FFF2-40B4-BE49-F238E27FC236}">
                    <a16:creationId xmlns:a16="http://schemas.microsoft.com/office/drawing/2014/main" id="{6C5BCDC3-40F3-9359-412F-5DB2BE882BB5}"/>
                  </a:ext>
                </a:extLst>
              </p:cNvPr>
              <p:cNvSpPr/>
              <p:nvPr/>
            </p:nvSpPr>
            <p:spPr>
              <a:xfrm>
                <a:off x="1121626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0" name="Freeform: Shape 5009">
                <a:extLst>
                  <a:ext uri="{FF2B5EF4-FFF2-40B4-BE49-F238E27FC236}">
                    <a16:creationId xmlns:a16="http://schemas.microsoft.com/office/drawing/2014/main" id="{9D068750-6AB3-D999-28AF-A8B81B3A003C}"/>
                  </a:ext>
                </a:extLst>
              </p:cNvPr>
              <p:cNvSpPr/>
              <p:nvPr/>
            </p:nvSpPr>
            <p:spPr>
              <a:xfrm>
                <a:off x="1133229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1" name="Freeform: Shape 5010">
                <a:extLst>
                  <a:ext uri="{FF2B5EF4-FFF2-40B4-BE49-F238E27FC236}">
                    <a16:creationId xmlns:a16="http://schemas.microsoft.com/office/drawing/2014/main" id="{083DA9C6-B6C6-91DB-81C0-B6E7EE826A0A}"/>
                  </a:ext>
                </a:extLst>
              </p:cNvPr>
              <p:cNvSpPr/>
              <p:nvPr/>
            </p:nvSpPr>
            <p:spPr>
              <a:xfrm>
                <a:off x="1144831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2" name="Freeform: Shape 5011">
                <a:extLst>
                  <a:ext uri="{FF2B5EF4-FFF2-40B4-BE49-F238E27FC236}">
                    <a16:creationId xmlns:a16="http://schemas.microsoft.com/office/drawing/2014/main" id="{5FB73D9C-7804-746E-BA60-FD8E67294A0B}"/>
                  </a:ext>
                </a:extLst>
              </p:cNvPr>
              <p:cNvSpPr/>
              <p:nvPr/>
            </p:nvSpPr>
            <p:spPr>
              <a:xfrm>
                <a:off x="1156434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3" name="Freeform: Shape 5012">
                <a:extLst>
                  <a:ext uri="{FF2B5EF4-FFF2-40B4-BE49-F238E27FC236}">
                    <a16:creationId xmlns:a16="http://schemas.microsoft.com/office/drawing/2014/main" id="{CB53B065-2DC5-43C1-AC78-A3F7F0C3E837}"/>
                  </a:ext>
                </a:extLst>
              </p:cNvPr>
              <p:cNvSpPr/>
              <p:nvPr/>
            </p:nvSpPr>
            <p:spPr>
              <a:xfrm>
                <a:off x="1168037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4" name="Freeform: Shape 5013">
                <a:extLst>
                  <a:ext uri="{FF2B5EF4-FFF2-40B4-BE49-F238E27FC236}">
                    <a16:creationId xmlns:a16="http://schemas.microsoft.com/office/drawing/2014/main" id="{9A1B135F-4D6F-81E8-4EEF-06FA4491D5F9}"/>
                  </a:ext>
                </a:extLst>
              </p:cNvPr>
              <p:cNvSpPr/>
              <p:nvPr/>
            </p:nvSpPr>
            <p:spPr>
              <a:xfrm>
                <a:off x="1179640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5" name="Freeform: Shape 5014">
                <a:extLst>
                  <a:ext uri="{FF2B5EF4-FFF2-40B4-BE49-F238E27FC236}">
                    <a16:creationId xmlns:a16="http://schemas.microsoft.com/office/drawing/2014/main" id="{73CB51B8-ABBD-EE61-E8E6-0CEAC5D56226}"/>
                  </a:ext>
                </a:extLst>
              </p:cNvPr>
              <p:cNvSpPr/>
              <p:nvPr/>
            </p:nvSpPr>
            <p:spPr>
              <a:xfrm>
                <a:off x="1191242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6" name="Freeform: Shape 5015">
                <a:extLst>
                  <a:ext uri="{FF2B5EF4-FFF2-40B4-BE49-F238E27FC236}">
                    <a16:creationId xmlns:a16="http://schemas.microsoft.com/office/drawing/2014/main" id="{BDFD9253-5712-2CBE-8F59-5D7B3599FF32}"/>
                  </a:ext>
                </a:extLst>
              </p:cNvPr>
              <p:cNvSpPr/>
              <p:nvPr/>
            </p:nvSpPr>
            <p:spPr>
              <a:xfrm>
                <a:off x="1202845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7" name="Freeform: Shape 5016">
                <a:extLst>
                  <a:ext uri="{FF2B5EF4-FFF2-40B4-BE49-F238E27FC236}">
                    <a16:creationId xmlns:a16="http://schemas.microsoft.com/office/drawing/2014/main" id="{6D9D029E-CF4B-4292-14DA-CE10C3084263}"/>
                  </a:ext>
                </a:extLst>
              </p:cNvPr>
              <p:cNvSpPr/>
              <p:nvPr/>
            </p:nvSpPr>
            <p:spPr>
              <a:xfrm>
                <a:off x="1214449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3" name="Freeform: Shape 5032">
                <a:extLst>
                  <a:ext uri="{FF2B5EF4-FFF2-40B4-BE49-F238E27FC236}">
                    <a16:creationId xmlns:a16="http://schemas.microsoft.com/office/drawing/2014/main" id="{F8E69E77-BCC3-CCC6-8381-AF8E9FAC9E2B}"/>
                  </a:ext>
                </a:extLst>
              </p:cNvPr>
              <p:cNvSpPr/>
              <p:nvPr/>
            </p:nvSpPr>
            <p:spPr>
              <a:xfrm>
                <a:off x="935978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4" name="Freeform: Shape 5033">
                <a:extLst>
                  <a:ext uri="{FF2B5EF4-FFF2-40B4-BE49-F238E27FC236}">
                    <a16:creationId xmlns:a16="http://schemas.microsoft.com/office/drawing/2014/main" id="{07E7F7D6-2418-67ED-2FF4-4BDDAAEEFD6B}"/>
                  </a:ext>
                </a:extLst>
              </p:cNvPr>
              <p:cNvSpPr/>
              <p:nvPr/>
            </p:nvSpPr>
            <p:spPr>
              <a:xfrm>
                <a:off x="947581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5" name="Freeform: Shape 5034">
                <a:extLst>
                  <a:ext uri="{FF2B5EF4-FFF2-40B4-BE49-F238E27FC236}">
                    <a16:creationId xmlns:a16="http://schemas.microsoft.com/office/drawing/2014/main" id="{08B1C52F-916E-663B-FCFD-A9476453208E}"/>
                  </a:ext>
                </a:extLst>
              </p:cNvPr>
              <p:cNvSpPr/>
              <p:nvPr/>
            </p:nvSpPr>
            <p:spPr>
              <a:xfrm>
                <a:off x="95918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6" name="Freeform: Shape 5035">
                <a:extLst>
                  <a:ext uri="{FF2B5EF4-FFF2-40B4-BE49-F238E27FC236}">
                    <a16:creationId xmlns:a16="http://schemas.microsoft.com/office/drawing/2014/main" id="{687062FB-5D28-3058-BC9C-5BB7B1BF6C55}"/>
                  </a:ext>
                </a:extLst>
              </p:cNvPr>
              <p:cNvSpPr/>
              <p:nvPr/>
            </p:nvSpPr>
            <p:spPr>
              <a:xfrm>
                <a:off x="970786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7" name="Freeform: Shape 5036">
                <a:extLst>
                  <a:ext uri="{FF2B5EF4-FFF2-40B4-BE49-F238E27FC236}">
                    <a16:creationId xmlns:a16="http://schemas.microsoft.com/office/drawing/2014/main" id="{19C42D9E-6898-3DDA-48BA-361E0F516714}"/>
                  </a:ext>
                </a:extLst>
              </p:cNvPr>
              <p:cNvSpPr/>
              <p:nvPr/>
            </p:nvSpPr>
            <p:spPr>
              <a:xfrm>
                <a:off x="98238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8" name="Freeform: Shape 5037">
                <a:extLst>
                  <a:ext uri="{FF2B5EF4-FFF2-40B4-BE49-F238E27FC236}">
                    <a16:creationId xmlns:a16="http://schemas.microsoft.com/office/drawing/2014/main" id="{6BE7D412-C8A4-2703-92B1-B233A2736FC5}"/>
                  </a:ext>
                </a:extLst>
              </p:cNvPr>
              <p:cNvSpPr/>
              <p:nvPr/>
            </p:nvSpPr>
            <p:spPr>
              <a:xfrm>
                <a:off x="993992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9" name="Freeform: Shape 5038">
                <a:extLst>
                  <a:ext uri="{FF2B5EF4-FFF2-40B4-BE49-F238E27FC236}">
                    <a16:creationId xmlns:a16="http://schemas.microsoft.com/office/drawing/2014/main" id="{E1632875-B1D1-11EC-72D8-713BEA1DB79D}"/>
                  </a:ext>
                </a:extLst>
              </p:cNvPr>
              <p:cNvSpPr/>
              <p:nvPr/>
            </p:nvSpPr>
            <p:spPr>
              <a:xfrm>
                <a:off x="100559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0" name="Freeform: Shape 5039">
                <a:extLst>
                  <a:ext uri="{FF2B5EF4-FFF2-40B4-BE49-F238E27FC236}">
                    <a16:creationId xmlns:a16="http://schemas.microsoft.com/office/drawing/2014/main" id="{D267CC4E-E30F-BCDE-B16E-689F7A6F95CB}"/>
                  </a:ext>
                </a:extLst>
              </p:cNvPr>
              <p:cNvSpPr/>
              <p:nvPr/>
            </p:nvSpPr>
            <p:spPr>
              <a:xfrm>
                <a:off x="1017199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1" name="Freeform: Shape 5040">
                <a:extLst>
                  <a:ext uri="{FF2B5EF4-FFF2-40B4-BE49-F238E27FC236}">
                    <a16:creationId xmlns:a16="http://schemas.microsoft.com/office/drawing/2014/main" id="{FD7A7E93-FFBE-974E-3939-8DF6A981C67D}"/>
                  </a:ext>
                </a:extLst>
              </p:cNvPr>
              <p:cNvSpPr/>
              <p:nvPr/>
            </p:nvSpPr>
            <p:spPr>
              <a:xfrm>
                <a:off x="1028801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2" name="Freeform: Shape 5041">
                <a:extLst>
                  <a:ext uri="{FF2B5EF4-FFF2-40B4-BE49-F238E27FC236}">
                    <a16:creationId xmlns:a16="http://schemas.microsoft.com/office/drawing/2014/main" id="{EDE81625-59E1-2796-BDC3-B12116222C16}"/>
                  </a:ext>
                </a:extLst>
              </p:cNvPr>
              <p:cNvSpPr/>
              <p:nvPr/>
            </p:nvSpPr>
            <p:spPr>
              <a:xfrm>
                <a:off x="104040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3" name="Freeform: Shape 5042">
                <a:extLst>
                  <a:ext uri="{FF2B5EF4-FFF2-40B4-BE49-F238E27FC236}">
                    <a16:creationId xmlns:a16="http://schemas.microsoft.com/office/drawing/2014/main" id="{952AE575-F37B-C595-A758-B77F3D7FCC43}"/>
                  </a:ext>
                </a:extLst>
              </p:cNvPr>
              <p:cNvSpPr/>
              <p:nvPr/>
            </p:nvSpPr>
            <p:spPr>
              <a:xfrm>
                <a:off x="1052007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4" name="Freeform: Shape 5043">
                <a:extLst>
                  <a:ext uri="{FF2B5EF4-FFF2-40B4-BE49-F238E27FC236}">
                    <a16:creationId xmlns:a16="http://schemas.microsoft.com/office/drawing/2014/main" id="{331793DD-D501-F911-7346-9951C9C7233F}"/>
                  </a:ext>
                </a:extLst>
              </p:cNvPr>
              <p:cNvSpPr/>
              <p:nvPr/>
            </p:nvSpPr>
            <p:spPr>
              <a:xfrm>
                <a:off x="1063611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5" name="Freeform: Shape 5044">
                <a:extLst>
                  <a:ext uri="{FF2B5EF4-FFF2-40B4-BE49-F238E27FC236}">
                    <a16:creationId xmlns:a16="http://schemas.microsoft.com/office/drawing/2014/main" id="{99F95BCE-6AB8-0E7F-05F7-FCEA82247735}"/>
                  </a:ext>
                </a:extLst>
              </p:cNvPr>
              <p:cNvSpPr/>
              <p:nvPr/>
            </p:nvSpPr>
            <p:spPr>
              <a:xfrm>
                <a:off x="1075214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6" name="Freeform: Shape 5045">
                <a:extLst>
                  <a:ext uri="{FF2B5EF4-FFF2-40B4-BE49-F238E27FC236}">
                    <a16:creationId xmlns:a16="http://schemas.microsoft.com/office/drawing/2014/main" id="{43788123-E8A7-0EDD-F79C-9C291AD972D6}"/>
                  </a:ext>
                </a:extLst>
              </p:cNvPr>
              <p:cNvSpPr/>
              <p:nvPr/>
            </p:nvSpPr>
            <p:spPr>
              <a:xfrm>
                <a:off x="108681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7" name="Freeform: Shape 5046">
                <a:extLst>
                  <a:ext uri="{FF2B5EF4-FFF2-40B4-BE49-F238E27FC236}">
                    <a16:creationId xmlns:a16="http://schemas.microsoft.com/office/drawing/2014/main" id="{C1EB9AAF-1E46-6CAD-8D7E-165D3F86ECA0}"/>
                  </a:ext>
                </a:extLst>
              </p:cNvPr>
              <p:cNvSpPr/>
              <p:nvPr/>
            </p:nvSpPr>
            <p:spPr>
              <a:xfrm>
                <a:off x="1098419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8" name="Freeform: Shape 5047">
                <a:extLst>
                  <a:ext uri="{FF2B5EF4-FFF2-40B4-BE49-F238E27FC236}">
                    <a16:creationId xmlns:a16="http://schemas.microsoft.com/office/drawing/2014/main" id="{D0704E0C-0DDE-6C6E-B309-D0E8A9CAE406}"/>
                  </a:ext>
                </a:extLst>
              </p:cNvPr>
              <p:cNvSpPr/>
              <p:nvPr/>
            </p:nvSpPr>
            <p:spPr>
              <a:xfrm>
                <a:off x="1110022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9" name="Freeform: Shape 5048">
                <a:extLst>
                  <a:ext uri="{FF2B5EF4-FFF2-40B4-BE49-F238E27FC236}">
                    <a16:creationId xmlns:a16="http://schemas.microsoft.com/office/drawing/2014/main" id="{35633B32-827D-683F-D318-DCD9925B3022}"/>
                  </a:ext>
                </a:extLst>
              </p:cNvPr>
              <p:cNvSpPr/>
              <p:nvPr/>
            </p:nvSpPr>
            <p:spPr>
              <a:xfrm>
                <a:off x="1121626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0" name="Freeform: Shape 5049">
                <a:extLst>
                  <a:ext uri="{FF2B5EF4-FFF2-40B4-BE49-F238E27FC236}">
                    <a16:creationId xmlns:a16="http://schemas.microsoft.com/office/drawing/2014/main" id="{F6E030C0-2693-3976-9892-FBAF7A460E73}"/>
                  </a:ext>
                </a:extLst>
              </p:cNvPr>
              <p:cNvSpPr/>
              <p:nvPr/>
            </p:nvSpPr>
            <p:spPr>
              <a:xfrm>
                <a:off x="1133229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1" name="Freeform: Shape 5050">
                <a:extLst>
                  <a:ext uri="{FF2B5EF4-FFF2-40B4-BE49-F238E27FC236}">
                    <a16:creationId xmlns:a16="http://schemas.microsoft.com/office/drawing/2014/main" id="{492870FF-BCBB-890D-E1C2-D638D531D64A}"/>
                  </a:ext>
                </a:extLst>
              </p:cNvPr>
              <p:cNvSpPr/>
              <p:nvPr/>
            </p:nvSpPr>
            <p:spPr>
              <a:xfrm>
                <a:off x="1144831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2" name="Freeform: Shape 5051">
                <a:extLst>
                  <a:ext uri="{FF2B5EF4-FFF2-40B4-BE49-F238E27FC236}">
                    <a16:creationId xmlns:a16="http://schemas.microsoft.com/office/drawing/2014/main" id="{332076DF-2B3B-1C6C-2322-D8DC38654123}"/>
                  </a:ext>
                </a:extLst>
              </p:cNvPr>
              <p:cNvSpPr/>
              <p:nvPr/>
            </p:nvSpPr>
            <p:spPr>
              <a:xfrm>
                <a:off x="1156434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3" name="Freeform: Shape 5052">
                <a:extLst>
                  <a:ext uri="{FF2B5EF4-FFF2-40B4-BE49-F238E27FC236}">
                    <a16:creationId xmlns:a16="http://schemas.microsoft.com/office/drawing/2014/main" id="{78947AEA-5405-61FB-C0BE-FBD8BCF7DF35}"/>
                  </a:ext>
                </a:extLst>
              </p:cNvPr>
              <p:cNvSpPr/>
              <p:nvPr/>
            </p:nvSpPr>
            <p:spPr>
              <a:xfrm>
                <a:off x="1168037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4" name="Freeform: Shape 5053">
                <a:extLst>
                  <a:ext uri="{FF2B5EF4-FFF2-40B4-BE49-F238E27FC236}">
                    <a16:creationId xmlns:a16="http://schemas.microsoft.com/office/drawing/2014/main" id="{C41E8B51-49F8-3B86-037A-B532913AACE0}"/>
                  </a:ext>
                </a:extLst>
              </p:cNvPr>
              <p:cNvSpPr/>
              <p:nvPr/>
            </p:nvSpPr>
            <p:spPr>
              <a:xfrm>
                <a:off x="1179640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5" name="Freeform: Shape 5054">
                <a:extLst>
                  <a:ext uri="{FF2B5EF4-FFF2-40B4-BE49-F238E27FC236}">
                    <a16:creationId xmlns:a16="http://schemas.microsoft.com/office/drawing/2014/main" id="{DA09EEFE-C8CB-EEED-3CC1-8A991F7E6DDF}"/>
                  </a:ext>
                </a:extLst>
              </p:cNvPr>
              <p:cNvSpPr/>
              <p:nvPr/>
            </p:nvSpPr>
            <p:spPr>
              <a:xfrm>
                <a:off x="1191242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6" name="Freeform: Shape 5055">
                <a:extLst>
                  <a:ext uri="{FF2B5EF4-FFF2-40B4-BE49-F238E27FC236}">
                    <a16:creationId xmlns:a16="http://schemas.microsoft.com/office/drawing/2014/main" id="{07B9539B-527A-0D18-93D1-63F9B95CEAD8}"/>
                  </a:ext>
                </a:extLst>
              </p:cNvPr>
              <p:cNvSpPr/>
              <p:nvPr/>
            </p:nvSpPr>
            <p:spPr>
              <a:xfrm>
                <a:off x="1202845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7" name="Freeform: Shape 5056">
                <a:extLst>
                  <a:ext uri="{FF2B5EF4-FFF2-40B4-BE49-F238E27FC236}">
                    <a16:creationId xmlns:a16="http://schemas.microsoft.com/office/drawing/2014/main" id="{A9C7846A-F317-5C00-2109-646B985FDE87}"/>
                  </a:ext>
                </a:extLst>
              </p:cNvPr>
              <p:cNvSpPr/>
              <p:nvPr/>
            </p:nvSpPr>
            <p:spPr>
              <a:xfrm>
                <a:off x="1214449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3" name="Freeform: Shape 5072">
                <a:extLst>
                  <a:ext uri="{FF2B5EF4-FFF2-40B4-BE49-F238E27FC236}">
                    <a16:creationId xmlns:a16="http://schemas.microsoft.com/office/drawing/2014/main" id="{2B53E85B-F2CA-3D7F-FCF5-920AC652CE49}"/>
                  </a:ext>
                </a:extLst>
              </p:cNvPr>
              <p:cNvSpPr/>
              <p:nvPr/>
            </p:nvSpPr>
            <p:spPr>
              <a:xfrm>
                <a:off x="935978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4" name="Freeform: Shape 5073">
                <a:extLst>
                  <a:ext uri="{FF2B5EF4-FFF2-40B4-BE49-F238E27FC236}">
                    <a16:creationId xmlns:a16="http://schemas.microsoft.com/office/drawing/2014/main" id="{1BC9218F-10E0-A2D5-0EA4-3F087C27803F}"/>
                  </a:ext>
                </a:extLst>
              </p:cNvPr>
              <p:cNvSpPr/>
              <p:nvPr/>
            </p:nvSpPr>
            <p:spPr>
              <a:xfrm>
                <a:off x="947581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5" name="Freeform: Shape 5074">
                <a:extLst>
                  <a:ext uri="{FF2B5EF4-FFF2-40B4-BE49-F238E27FC236}">
                    <a16:creationId xmlns:a16="http://schemas.microsoft.com/office/drawing/2014/main" id="{A8A7A08C-4F8B-E169-C72A-525E91BC3C46}"/>
                  </a:ext>
                </a:extLst>
              </p:cNvPr>
              <p:cNvSpPr/>
              <p:nvPr/>
            </p:nvSpPr>
            <p:spPr>
              <a:xfrm>
                <a:off x="95918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6" name="Freeform: Shape 5075">
                <a:extLst>
                  <a:ext uri="{FF2B5EF4-FFF2-40B4-BE49-F238E27FC236}">
                    <a16:creationId xmlns:a16="http://schemas.microsoft.com/office/drawing/2014/main" id="{8939C8A0-A5CF-B9C7-4B61-4992E981CA19}"/>
                  </a:ext>
                </a:extLst>
              </p:cNvPr>
              <p:cNvSpPr/>
              <p:nvPr/>
            </p:nvSpPr>
            <p:spPr>
              <a:xfrm>
                <a:off x="970786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7" name="Freeform: Shape 5076">
                <a:extLst>
                  <a:ext uri="{FF2B5EF4-FFF2-40B4-BE49-F238E27FC236}">
                    <a16:creationId xmlns:a16="http://schemas.microsoft.com/office/drawing/2014/main" id="{94E8C54F-E301-5755-9E80-5F75DE410664}"/>
                  </a:ext>
                </a:extLst>
              </p:cNvPr>
              <p:cNvSpPr/>
              <p:nvPr/>
            </p:nvSpPr>
            <p:spPr>
              <a:xfrm>
                <a:off x="98238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8" name="Freeform: Shape 5077">
                <a:extLst>
                  <a:ext uri="{FF2B5EF4-FFF2-40B4-BE49-F238E27FC236}">
                    <a16:creationId xmlns:a16="http://schemas.microsoft.com/office/drawing/2014/main" id="{3B274506-D34E-44BB-F43A-77C0A6C11765}"/>
                  </a:ext>
                </a:extLst>
              </p:cNvPr>
              <p:cNvSpPr/>
              <p:nvPr/>
            </p:nvSpPr>
            <p:spPr>
              <a:xfrm>
                <a:off x="993992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9" name="Freeform: Shape 5078">
                <a:extLst>
                  <a:ext uri="{FF2B5EF4-FFF2-40B4-BE49-F238E27FC236}">
                    <a16:creationId xmlns:a16="http://schemas.microsoft.com/office/drawing/2014/main" id="{B04C5424-7403-F0EF-674B-10B1C49B87E1}"/>
                  </a:ext>
                </a:extLst>
              </p:cNvPr>
              <p:cNvSpPr/>
              <p:nvPr/>
            </p:nvSpPr>
            <p:spPr>
              <a:xfrm>
                <a:off x="100559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0" name="Freeform: Shape 5079">
                <a:extLst>
                  <a:ext uri="{FF2B5EF4-FFF2-40B4-BE49-F238E27FC236}">
                    <a16:creationId xmlns:a16="http://schemas.microsoft.com/office/drawing/2014/main" id="{567913A2-8F5C-4469-1129-1AB7D7F37143}"/>
                  </a:ext>
                </a:extLst>
              </p:cNvPr>
              <p:cNvSpPr/>
              <p:nvPr/>
            </p:nvSpPr>
            <p:spPr>
              <a:xfrm>
                <a:off x="1017199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1" name="Freeform: Shape 5080">
                <a:extLst>
                  <a:ext uri="{FF2B5EF4-FFF2-40B4-BE49-F238E27FC236}">
                    <a16:creationId xmlns:a16="http://schemas.microsoft.com/office/drawing/2014/main" id="{046381E5-522E-9222-0199-29E4478BB820}"/>
                  </a:ext>
                </a:extLst>
              </p:cNvPr>
              <p:cNvSpPr/>
              <p:nvPr/>
            </p:nvSpPr>
            <p:spPr>
              <a:xfrm>
                <a:off x="1028801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2" name="Freeform: Shape 5081">
                <a:extLst>
                  <a:ext uri="{FF2B5EF4-FFF2-40B4-BE49-F238E27FC236}">
                    <a16:creationId xmlns:a16="http://schemas.microsoft.com/office/drawing/2014/main" id="{515F8B20-C6D6-A149-8B95-F601B150F29D}"/>
                  </a:ext>
                </a:extLst>
              </p:cNvPr>
              <p:cNvSpPr/>
              <p:nvPr/>
            </p:nvSpPr>
            <p:spPr>
              <a:xfrm>
                <a:off x="104040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3" name="Freeform: Shape 5082">
                <a:extLst>
                  <a:ext uri="{FF2B5EF4-FFF2-40B4-BE49-F238E27FC236}">
                    <a16:creationId xmlns:a16="http://schemas.microsoft.com/office/drawing/2014/main" id="{F7F257FF-672D-C4FC-3C40-FCE902EDA221}"/>
                  </a:ext>
                </a:extLst>
              </p:cNvPr>
              <p:cNvSpPr/>
              <p:nvPr/>
            </p:nvSpPr>
            <p:spPr>
              <a:xfrm>
                <a:off x="1052007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4" name="Freeform: Shape 5083">
                <a:extLst>
                  <a:ext uri="{FF2B5EF4-FFF2-40B4-BE49-F238E27FC236}">
                    <a16:creationId xmlns:a16="http://schemas.microsoft.com/office/drawing/2014/main" id="{394A9057-0BE9-F807-9BFF-F3790590E320}"/>
                  </a:ext>
                </a:extLst>
              </p:cNvPr>
              <p:cNvSpPr/>
              <p:nvPr/>
            </p:nvSpPr>
            <p:spPr>
              <a:xfrm>
                <a:off x="1063611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5" name="Freeform: Shape 5084">
                <a:extLst>
                  <a:ext uri="{FF2B5EF4-FFF2-40B4-BE49-F238E27FC236}">
                    <a16:creationId xmlns:a16="http://schemas.microsoft.com/office/drawing/2014/main" id="{5880CB0B-C1A8-562F-9FF7-BD537F5586FD}"/>
                  </a:ext>
                </a:extLst>
              </p:cNvPr>
              <p:cNvSpPr/>
              <p:nvPr/>
            </p:nvSpPr>
            <p:spPr>
              <a:xfrm>
                <a:off x="1075214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6" name="Freeform: Shape 5085">
                <a:extLst>
                  <a:ext uri="{FF2B5EF4-FFF2-40B4-BE49-F238E27FC236}">
                    <a16:creationId xmlns:a16="http://schemas.microsoft.com/office/drawing/2014/main" id="{DF2C1D70-DDC5-93D7-0FB8-14C9CFBB17AE}"/>
                  </a:ext>
                </a:extLst>
              </p:cNvPr>
              <p:cNvSpPr/>
              <p:nvPr/>
            </p:nvSpPr>
            <p:spPr>
              <a:xfrm>
                <a:off x="108681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7" name="Freeform: Shape 5086">
                <a:extLst>
                  <a:ext uri="{FF2B5EF4-FFF2-40B4-BE49-F238E27FC236}">
                    <a16:creationId xmlns:a16="http://schemas.microsoft.com/office/drawing/2014/main" id="{D952301D-B7E9-CDF9-F945-E6859369D322}"/>
                  </a:ext>
                </a:extLst>
              </p:cNvPr>
              <p:cNvSpPr/>
              <p:nvPr/>
            </p:nvSpPr>
            <p:spPr>
              <a:xfrm>
                <a:off x="1098419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8" name="Freeform: Shape 5087">
                <a:extLst>
                  <a:ext uri="{FF2B5EF4-FFF2-40B4-BE49-F238E27FC236}">
                    <a16:creationId xmlns:a16="http://schemas.microsoft.com/office/drawing/2014/main" id="{C55DED09-1DCD-FA8A-644C-649C9972E65C}"/>
                  </a:ext>
                </a:extLst>
              </p:cNvPr>
              <p:cNvSpPr/>
              <p:nvPr/>
            </p:nvSpPr>
            <p:spPr>
              <a:xfrm>
                <a:off x="1110022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9" name="Freeform: Shape 5088">
                <a:extLst>
                  <a:ext uri="{FF2B5EF4-FFF2-40B4-BE49-F238E27FC236}">
                    <a16:creationId xmlns:a16="http://schemas.microsoft.com/office/drawing/2014/main" id="{82D08140-7985-B86A-B3E7-A492B8F123BA}"/>
                  </a:ext>
                </a:extLst>
              </p:cNvPr>
              <p:cNvSpPr/>
              <p:nvPr/>
            </p:nvSpPr>
            <p:spPr>
              <a:xfrm>
                <a:off x="1121626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0" name="Freeform: Shape 5089">
                <a:extLst>
                  <a:ext uri="{FF2B5EF4-FFF2-40B4-BE49-F238E27FC236}">
                    <a16:creationId xmlns:a16="http://schemas.microsoft.com/office/drawing/2014/main" id="{8F6D9BC6-D923-E97F-A5FE-CC84C3C4082F}"/>
                  </a:ext>
                </a:extLst>
              </p:cNvPr>
              <p:cNvSpPr/>
              <p:nvPr/>
            </p:nvSpPr>
            <p:spPr>
              <a:xfrm>
                <a:off x="1133229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1" name="Freeform: Shape 5090">
                <a:extLst>
                  <a:ext uri="{FF2B5EF4-FFF2-40B4-BE49-F238E27FC236}">
                    <a16:creationId xmlns:a16="http://schemas.microsoft.com/office/drawing/2014/main" id="{1B20C028-C5F6-5AF7-1923-BFC430526905}"/>
                  </a:ext>
                </a:extLst>
              </p:cNvPr>
              <p:cNvSpPr/>
              <p:nvPr/>
            </p:nvSpPr>
            <p:spPr>
              <a:xfrm>
                <a:off x="1144831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2" name="Freeform: Shape 5091">
                <a:extLst>
                  <a:ext uri="{FF2B5EF4-FFF2-40B4-BE49-F238E27FC236}">
                    <a16:creationId xmlns:a16="http://schemas.microsoft.com/office/drawing/2014/main" id="{D47B0EE8-0867-0DFD-7974-FD662C61B96A}"/>
                  </a:ext>
                </a:extLst>
              </p:cNvPr>
              <p:cNvSpPr/>
              <p:nvPr/>
            </p:nvSpPr>
            <p:spPr>
              <a:xfrm>
                <a:off x="1156434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3" name="Freeform: Shape 5092">
                <a:extLst>
                  <a:ext uri="{FF2B5EF4-FFF2-40B4-BE49-F238E27FC236}">
                    <a16:creationId xmlns:a16="http://schemas.microsoft.com/office/drawing/2014/main" id="{A7D203AE-1889-90B6-1F6D-DF9B5668EE60}"/>
                  </a:ext>
                </a:extLst>
              </p:cNvPr>
              <p:cNvSpPr/>
              <p:nvPr/>
            </p:nvSpPr>
            <p:spPr>
              <a:xfrm>
                <a:off x="1168037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4" name="Freeform: Shape 5093">
                <a:extLst>
                  <a:ext uri="{FF2B5EF4-FFF2-40B4-BE49-F238E27FC236}">
                    <a16:creationId xmlns:a16="http://schemas.microsoft.com/office/drawing/2014/main" id="{14746B07-42DC-CA96-6504-4A20C9659D6A}"/>
                  </a:ext>
                </a:extLst>
              </p:cNvPr>
              <p:cNvSpPr/>
              <p:nvPr/>
            </p:nvSpPr>
            <p:spPr>
              <a:xfrm>
                <a:off x="1179640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5" name="Freeform: Shape 5094">
                <a:extLst>
                  <a:ext uri="{FF2B5EF4-FFF2-40B4-BE49-F238E27FC236}">
                    <a16:creationId xmlns:a16="http://schemas.microsoft.com/office/drawing/2014/main" id="{4875B006-89E4-6AE9-C88A-36FCD585BA9E}"/>
                  </a:ext>
                </a:extLst>
              </p:cNvPr>
              <p:cNvSpPr/>
              <p:nvPr/>
            </p:nvSpPr>
            <p:spPr>
              <a:xfrm>
                <a:off x="1191242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6" name="Freeform: Shape 5095">
                <a:extLst>
                  <a:ext uri="{FF2B5EF4-FFF2-40B4-BE49-F238E27FC236}">
                    <a16:creationId xmlns:a16="http://schemas.microsoft.com/office/drawing/2014/main" id="{2CFE9F5B-E4D1-AF5A-D91D-82EE972E604C}"/>
                  </a:ext>
                </a:extLst>
              </p:cNvPr>
              <p:cNvSpPr/>
              <p:nvPr/>
            </p:nvSpPr>
            <p:spPr>
              <a:xfrm>
                <a:off x="1202845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7" name="Freeform: Shape 5096">
                <a:extLst>
                  <a:ext uri="{FF2B5EF4-FFF2-40B4-BE49-F238E27FC236}">
                    <a16:creationId xmlns:a16="http://schemas.microsoft.com/office/drawing/2014/main" id="{E7519446-6C14-6EC7-B95C-CD9CFCEAC1F5}"/>
                  </a:ext>
                </a:extLst>
              </p:cNvPr>
              <p:cNvSpPr/>
              <p:nvPr/>
            </p:nvSpPr>
            <p:spPr>
              <a:xfrm>
                <a:off x="1214449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3" name="Freeform: Shape 5112">
                <a:extLst>
                  <a:ext uri="{FF2B5EF4-FFF2-40B4-BE49-F238E27FC236}">
                    <a16:creationId xmlns:a16="http://schemas.microsoft.com/office/drawing/2014/main" id="{7824EB4C-6CD3-A721-D40F-470B6C8C1A2E}"/>
                  </a:ext>
                </a:extLst>
              </p:cNvPr>
              <p:cNvSpPr/>
              <p:nvPr/>
            </p:nvSpPr>
            <p:spPr>
              <a:xfrm>
                <a:off x="935978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4" name="Freeform: Shape 5113">
                <a:extLst>
                  <a:ext uri="{FF2B5EF4-FFF2-40B4-BE49-F238E27FC236}">
                    <a16:creationId xmlns:a16="http://schemas.microsoft.com/office/drawing/2014/main" id="{D60DEC8A-3FAD-058E-4A6B-E5987EEC8A95}"/>
                  </a:ext>
                </a:extLst>
              </p:cNvPr>
              <p:cNvSpPr/>
              <p:nvPr/>
            </p:nvSpPr>
            <p:spPr>
              <a:xfrm>
                <a:off x="947581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5" name="Freeform: Shape 5114">
                <a:extLst>
                  <a:ext uri="{FF2B5EF4-FFF2-40B4-BE49-F238E27FC236}">
                    <a16:creationId xmlns:a16="http://schemas.microsoft.com/office/drawing/2014/main" id="{D2CB7A2B-49FD-0D49-F152-9F39492E19D6}"/>
                  </a:ext>
                </a:extLst>
              </p:cNvPr>
              <p:cNvSpPr/>
              <p:nvPr/>
            </p:nvSpPr>
            <p:spPr>
              <a:xfrm>
                <a:off x="95918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6" name="Freeform: Shape 5115">
                <a:extLst>
                  <a:ext uri="{FF2B5EF4-FFF2-40B4-BE49-F238E27FC236}">
                    <a16:creationId xmlns:a16="http://schemas.microsoft.com/office/drawing/2014/main" id="{E2CF77B1-D6B6-CBB0-4024-610F91FC6B12}"/>
                  </a:ext>
                </a:extLst>
              </p:cNvPr>
              <p:cNvSpPr/>
              <p:nvPr/>
            </p:nvSpPr>
            <p:spPr>
              <a:xfrm>
                <a:off x="970786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7" name="Freeform: Shape 5116">
                <a:extLst>
                  <a:ext uri="{FF2B5EF4-FFF2-40B4-BE49-F238E27FC236}">
                    <a16:creationId xmlns:a16="http://schemas.microsoft.com/office/drawing/2014/main" id="{923C5E40-7541-3E42-A606-B8DDF9CFD0B8}"/>
                  </a:ext>
                </a:extLst>
              </p:cNvPr>
              <p:cNvSpPr/>
              <p:nvPr/>
            </p:nvSpPr>
            <p:spPr>
              <a:xfrm>
                <a:off x="98238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8" name="Freeform: Shape 5117">
                <a:extLst>
                  <a:ext uri="{FF2B5EF4-FFF2-40B4-BE49-F238E27FC236}">
                    <a16:creationId xmlns:a16="http://schemas.microsoft.com/office/drawing/2014/main" id="{91D5027E-E5E9-9119-DC12-C20DC5995FCB}"/>
                  </a:ext>
                </a:extLst>
              </p:cNvPr>
              <p:cNvSpPr/>
              <p:nvPr/>
            </p:nvSpPr>
            <p:spPr>
              <a:xfrm>
                <a:off x="993992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9" name="Freeform: Shape 5118">
                <a:extLst>
                  <a:ext uri="{FF2B5EF4-FFF2-40B4-BE49-F238E27FC236}">
                    <a16:creationId xmlns:a16="http://schemas.microsoft.com/office/drawing/2014/main" id="{88D37FE7-FC4A-41CC-157C-2F6F7E241140}"/>
                  </a:ext>
                </a:extLst>
              </p:cNvPr>
              <p:cNvSpPr/>
              <p:nvPr/>
            </p:nvSpPr>
            <p:spPr>
              <a:xfrm>
                <a:off x="100559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0" name="Freeform: Shape 5119">
                <a:extLst>
                  <a:ext uri="{FF2B5EF4-FFF2-40B4-BE49-F238E27FC236}">
                    <a16:creationId xmlns:a16="http://schemas.microsoft.com/office/drawing/2014/main" id="{1E99EE3B-4AF9-4F75-CF51-704E8B72D488}"/>
                  </a:ext>
                </a:extLst>
              </p:cNvPr>
              <p:cNvSpPr/>
              <p:nvPr/>
            </p:nvSpPr>
            <p:spPr>
              <a:xfrm>
                <a:off x="1017199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1" name="Freeform: Shape 5120">
                <a:extLst>
                  <a:ext uri="{FF2B5EF4-FFF2-40B4-BE49-F238E27FC236}">
                    <a16:creationId xmlns:a16="http://schemas.microsoft.com/office/drawing/2014/main" id="{08EE06EA-FB9C-330E-E550-A7FE0850D13F}"/>
                  </a:ext>
                </a:extLst>
              </p:cNvPr>
              <p:cNvSpPr/>
              <p:nvPr/>
            </p:nvSpPr>
            <p:spPr>
              <a:xfrm>
                <a:off x="1028801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2" name="Freeform: Shape 5121">
                <a:extLst>
                  <a:ext uri="{FF2B5EF4-FFF2-40B4-BE49-F238E27FC236}">
                    <a16:creationId xmlns:a16="http://schemas.microsoft.com/office/drawing/2014/main" id="{6C55B6CA-D801-F697-CA41-EF9CDF7E179A}"/>
                  </a:ext>
                </a:extLst>
              </p:cNvPr>
              <p:cNvSpPr/>
              <p:nvPr/>
            </p:nvSpPr>
            <p:spPr>
              <a:xfrm>
                <a:off x="104040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3" name="Freeform: Shape 5122">
                <a:extLst>
                  <a:ext uri="{FF2B5EF4-FFF2-40B4-BE49-F238E27FC236}">
                    <a16:creationId xmlns:a16="http://schemas.microsoft.com/office/drawing/2014/main" id="{447F5C10-4B88-5784-7C7F-C247ED156760}"/>
                  </a:ext>
                </a:extLst>
              </p:cNvPr>
              <p:cNvSpPr/>
              <p:nvPr/>
            </p:nvSpPr>
            <p:spPr>
              <a:xfrm>
                <a:off x="1052007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4" name="Freeform: Shape 5123">
                <a:extLst>
                  <a:ext uri="{FF2B5EF4-FFF2-40B4-BE49-F238E27FC236}">
                    <a16:creationId xmlns:a16="http://schemas.microsoft.com/office/drawing/2014/main" id="{F9A54D98-B919-C13E-FC57-7DE5F4B9CA5D}"/>
                  </a:ext>
                </a:extLst>
              </p:cNvPr>
              <p:cNvSpPr/>
              <p:nvPr/>
            </p:nvSpPr>
            <p:spPr>
              <a:xfrm>
                <a:off x="1063611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5" name="Freeform: Shape 5124">
                <a:extLst>
                  <a:ext uri="{FF2B5EF4-FFF2-40B4-BE49-F238E27FC236}">
                    <a16:creationId xmlns:a16="http://schemas.microsoft.com/office/drawing/2014/main" id="{700057B2-FAE4-2AEC-933F-3F778DA7F773}"/>
                  </a:ext>
                </a:extLst>
              </p:cNvPr>
              <p:cNvSpPr/>
              <p:nvPr/>
            </p:nvSpPr>
            <p:spPr>
              <a:xfrm>
                <a:off x="1075214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6" name="Freeform: Shape 5125">
                <a:extLst>
                  <a:ext uri="{FF2B5EF4-FFF2-40B4-BE49-F238E27FC236}">
                    <a16:creationId xmlns:a16="http://schemas.microsoft.com/office/drawing/2014/main" id="{69F0E02C-E430-AF7A-81DA-770720431DCA}"/>
                  </a:ext>
                </a:extLst>
              </p:cNvPr>
              <p:cNvSpPr/>
              <p:nvPr/>
            </p:nvSpPr>
            <p:spPr>
              <a:xfrm>
                <a:off x="108681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7" name="Freeform: Shape 5126">
                <a:extLst>
                  <a:ext uri="{FF2B5EF4-FFF2-40B4-BE49-F238E27FC236}">
                    <a16:creationId xmlns:a16="http://schemas.microsoft.com/office/drawing/2014/main" id="{E94FBD92-8E4D-02D1-832C-7DF8C3203708}"/>
                  </a:ext>
                </a:extLst>
              </p:cNvPr>
              <p:cNvSpPr/>
              <p:nvPr/>
            </p:nvSpPr>
            <p:spPr>
              <a:xfrm>
                <a:off x="1098419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8" name="Freeform: Shape 5127">
                <a:extLst>
                  <a:ext uri="{FF2B5EF4-FFF2-40B4-BE49-F238E27FC236}">
                    <a16:creationId xmlns:a16="http://schemas.microsoft.com/office/drawing/2014/main" id="{BA7DFD85-435A-10F9-AD28-5428B32C469E}"/>
                  </a:ext>
                </a:extLst>
              </p:cNvPr>
              <p:cNvSpPr/>
              <p:nvPr/>
            </p:nvSpPr>
            <p:spPr>
              <a:xfrm>
                <a:off x="1110022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9" name="Freeform: Shape 5128">
                <a:extLst>
                  <a:ext uri="{FF2B5EF4-FFF2-40B4-BE49-F238E27FC236}">
                    <a16:creationId xmlns:a16="http://schemas.microsoft.com/office/drawing/2014/main" id="{D0264743-7D47-7CDE-4D8F-67CFC501E518}"/>
                  </a:ext>
                </a:extLst>
              </p:cNvPr>
              <p:cNvSpPr/>
              <p:nvPr/>
            </p:nvSpPr>
            <p:spPr>
              <a:xfrm>
                <a:off x="1121626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0" name="Freeform: Shape 5129">
                <a:extLst>
                  <a:ext uri="{FF2B5EF4-FFF2-40B4-BE49-F238E27FC236}">
                    <a16:creationId xmlns:a16="http://schemas.microsoft.com/office/drawing/2014/main" id="{8A3A83F3-104B-DA27-1C97-DB42C12A8B88}"/>
                  </a:ext>
                </a:extLst>
              </p:cNvPr>
              <p:cNvSpPr/>
              <p:nvPr/>
            </p:nvSpPr>
            <p:spPr>
              <a:xfrm>
                <a:off x="1133229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1" name="Freeform: Shape 5130">
                <a:extLst>
                  <a:ext uri="{FF2B5EF4-FFF2-40B4-BE49-F238E27FC236}">
                    <a16:creationId xmlns:a16="http://schemas.microsoft.com/office/drawing/2014/main" id="{7EAB2226-2F3D-534E-784B-30E0AEF1E694}"/>
                  </a:ext>
                </a:extLst>
              </p:cNvPr>
              <p:cNvSpPr/>
              <p:nvPr/>
            </p:nvSpPr>
            <p:spPr>
              <a:xfrm>
                <a:off x="1144831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2" name="Freeform: Shape 5131">
                <a:extLst>
                  <a:ext uri="{FF2B5EF4-FFF2-40B4-BE49-F238E27FC236}">
                    <a16:creationId xmlns:a16="http://schemas.microsoft.com/office/drawing/2014/main" id="{9FABC2BA-B515-533A-8D83-42E6CF89C05F}"/>
                  </a:ext>
                </a:extLst>
              </p:cNvPr>
              <p:cNvSpPr/>
              <p:nvPr/>
            </p:nvSpPr>
            <p:spPr>
              <a:xfrm>
                <a:off x="1156434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3" name="Freeform: Shape 5132">
                <a:extLst>
                  <a:ext uri="{FF2B5EF4-FFF2-40B4-BE49-F238E27FC236}">
                    <a16:creationId xmlns:a16="http://schemas.microsoft.com/office/drawing/2014/main" id="{F4E53AE6-73B8-6A8E-72E3-4C225B0D3D5A}"/>
                  </a:ext>
                </a:extLst>
              </p:cNvPr>
              <p:cNvSpPr/>
              <p:nvPr/>
            </p:nvSpPr>
            <p:spPr>
              <a:xfrm>
                <a:off x="1168037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4" name="Freeform: Shape 5133">
                <a:extLst>
                  <a:ext uri="{FF2B5EF4-FFF2-40B4-BE49-F238E27FC236}">
                    <a16:creationId xmlns:a16="http://schemas.microsoft.com/office/drawing/2014/main" id="{B8BB0CD1-42E9-A84F-55E9-BD68AA9ACE75}"/>
                  </a:ext>
                </a:extLst>
              </p:cNvPr>
              <p:cNvSpPr/>
              <p:nvPr/>
            </p:nvSpPr>
            <p:spPr>
              <a:xfrm>
                <a:off x="1179640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5" name="Freeform: Shape 5134">
                <a:extLst>
                  <a:ext uri="{FF2B5EF4-FFF2-40B4-BE49-F238E27FC236}">
                    <a16:creationId xmlns:a16="http://schemas.microsoft.com/office/drawing/2014/main" id="{17564949-1DDC-4B12-8D9C-4ED14E6B7CBA}"/>
                  </a:ext>
                </a:extLst>
              </p:cNvPr>
              <p:cNvSpPr/>
              <p:nvPr/>
            </p:nvSpPr>
            <p:spPr>
              <a:xfrm>
                <a:off x="1191242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6" name="Freeform: Shape 5135">
                <a:extLst>
                  <a:ext uri="{FF2B5EF4-FFF2-40B4-BE49-F238E27FC236}">
                    <a16:creationId xmlns:a16="http://schemas.microsoft.com/office/drawing/2014/main" id="{D53C4730-C1AF-9DE9-B21B-60BBE753B673}"/>
                  </a:ext>
                </a:extLst>
              </p:cNvPr>
              <p:cNvSpPr/>
              <p:nvPr/>
            </p:nvSpPr>
            <p:spPr>
              <a:xfrm>
                <a:off x="1202845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7" name="Freeform: Shape 5136">
                <a:extLst>
                  <a:ext uri="{FF2B5EF4-FFF2-40B4-BE49-F238E27FC236}">
                    <a16:creationId xmlns:a16="http://schemas.microsoft.com/office/drawing/2014/main" id="{82654C3B-09CD-1AE7-FDD5-CD950AED50CF}"/>
                  </a:ext>
                </a:extLst>
              </p:cNvPr>
              <p:cNvSpPr/>
              <p:nvPr/>
            </p:nvSpPr>
            <p:spPr>
              <a:xfrm>
                <a:off x="1214449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3" name="Freeform: Shape 5152">
                <a:extLst>
                  <a:ext uri="{FF2B5EF4-FFF2-40B4-BE49-F238E27FC236}">
                    <a16:creationId xmlns:a16="http://schemas.microsoft.com/office/drawing/2014/main" id="{A84B3232-CBF0-F563-5AA4-BB32AA79FB40}"/>
                  </a:ext>
                </a:extLst>
              </p:cNvPr>
              <p:cNvSpPr/>
              <p:nvPr/>
            </p:nvSpPr>
            <p:spPr>
              <a:xfrm>
                <a:off x="935978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4" name="Freeform: Shape 5153">
                <a:extLst>
                  <a:ext uri="{FF2B5EF4-FFF2-40B4-BE49-F238E27FC236}">
                    <a16:creationId xmlns:a16="http://schemas.microsoft.com/office/drawing/2014/main" id="{9DB00EB7-F0C3-B81C-B847-AF3680AD17A1}"/>
                  </a:ext>
                </a:extLst>
              </p:cNvPr>
              <p:cNvSpPr/>
              <p:nvPr/>
            </p:nvSpPr>
            <p:spPr>
              <a:xfrm>
                <a:off x="947581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5" name="Freeform: Shape 5154">
                <a:extLst>
                  <a:ext uri="{FF2B5EF4-FFF2-40B4-BE49-F238E27FC236}">
                    <a16:creationId xmlns:a16="http://schemas.microsoft.com/office/drawing/2014/main" id="{765798DE-C538-4378-F123-89914C6D0B09}"/>
                  </a:ext>
                </a:extLst>
              </p:cNvPr>
              <p:cNvSpPr/>
              <p:nvPr/>
            </p:nvSpPr>
            <p:spPr>
              <a:xfrm>
                <a:off x="95918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6" name="Freeform: Shape 5155">
                <a:extLst>
                  <a:ext uri="{FF2B5EF4-FFF2-40B4-BE49-F238E27FC236}">
                    <a16:creationId xmlns:a16="http://schemas.microsoft.com/office/drawing/2014/main" id="{726F1243-87C2-9824-6B96-9E387F925CBA}"/>
                  </a:ext>
                </a:extLst>
              </p:cNvPr>
              <p:cNvSpPr/>
              <p:nvPr/>
            </p:nvSpPr>
            <p:spPr>
              <a:xfrm>
                <a:off x="970786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7" name="Freeform: Shape 5156">
                <a:extLst>
                  <a:ext uri="{FF2B5EF4-FFF2-40B4-BE49-F238E27FC236}">
                    <a16:creationId xmlns:a16="http://schemas.microsoft.com/office/drawing/2014/main" id="{5BC4F676-2A04-A93A-7AF2-9D9DCBB3AC40}"/>
                  </a:ext>
                </a:extLst>
              </p:cNvPr>
              <p:cNvSpPr/>
              <p:nvPr/>
            </p:nvSpPr>
            <p:spPr>
              <a:xfrm>
                <a:off x="98238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8" name="Freeform: Shape 5157">
                <a:extLst>
                  <a:ext uri="{FF2B5EF4-FFF2-40B4-BE49-F238E27FC236}">
                    <a16:creationId xmlns:a16="http://schemas.microsoft.com/office/drawing/2014/main" id="{D9F964A7-2ADE-8446-A61E-F284E3617230}"/>
                  </a:ext>
                </a:extLst>
              </p:cNvPr>
              <p:cNvSpPr/>
              <p:nvPr/>
            </p:nvSpPr>
            <p:spPr>
              <a:xfrm>
                <a:off x="993992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9" name="Freeform: Shape 5158">
                <a:extLst>
                  <a:ext uri="{FF2B5EF4-FFF2-40B4-BE49-F238E27FC236}">
                    <a16:creationId xmlns:a16="http://schemas.microsoft.com/office/drawing/2014/main" id="{498ADFAB-3DF8-D03C-8FDE-60E765433A5B}"/>
                  </a:ext>
                </a:extLst>
              </p:cNvPr>
              <p:cNvSpPr/>
              <p:nvPr/>
            </p:nvSpPr>
            <p:spPr>
              <a:xfrm>
                <a:off x="100559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0" name="Freeform: Shape 5159">
                <a:extLst>
                  <a:ext uri="{FF2B5EF4-FFF2-40B4-BE49-F238E27FC236}">
                    <a16:creationId xmlns:a16="http://schemas.microsoft.com/office/drawing/2014/main" id="{CD79EC00-60BF-3AEC-2D47-34CFE4BD6C94}"/>
                  </a:ext>
                </a:extLst>
              </p:cNvPr>
              <p:cNvSpPr/>
              <p:nvPr/>
            </p:nvSpPr>
            <p:spPr>
              <a:xfrm>
                <a:off x="1017199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1" name="Freeform: Shape 5160">
                <a:extLst>
                  <a:ext uri="{FF2B5EF4-FFF2-40B4-BE49-F238E27FC236}">
                    <a16:creationId xmlns:a16="http://schemas.microsoft.com/office/drawing/2014/main" id="{0446F1D1-0AA4-F453-58F9-CE2B05A8A424}"/>
                  </a:ext>
                </a:extLst>
              </p:cNvPr>
              <p:cNvSpPr/>
              <p:nvPr/>
            </p:nvSpPr>
            <p:spPr>
              <a:xfrm>
                <a:off x="1028801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2" name="Freeform: Shape 5161">
                <a:extLst>
                  <a:ext uri="{FF2B5EF4-FFF2-40B4-BE49-F238E27FC236}">
                    <a16:creationId xmlns:a16="http://schemas.microsoft.com/office/drawing/2014/main" id="{9FAF333B-C608-1E08-DBEA-96E6E3FF2114}"/>
                  </a:ext>
                </a:extLst>
              </p:cNvPr>
              <p:cNvSpPr/>
              <p:nvPr/>
            </p:nvSpPr>
            <p:spPr>
              <a:xfrm>
                <a:off x="104040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3" name="Freeform: Shape 5162">
                <a:extLst>
                  <a:ext uri="{FF2B5EF4-FFF2-40B4-BE49-F238E27FC236}">
                    <a16:creationId xmlns:a16="http://schemas.microsoft.com/office/drawing/2014/main" id="{5D412F8B-90CD-9A2A-366C-07887BB2A61A}"/>
                  </a:ext>
                </a:extLst>
              </p:cNvPr>
              <p:cNvSpPr/>
              <p:nvPr/>
            </p:nvSpPr>
            <p:spPr>
              <a:xfrm>
                <a:off x="1052007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4" name="Freeform: Shape 5163">
                <a:extLst>
                  <a:ext uri="{FF2B5EF4-FFF2-40B4-BE49-F238E27FC236}">
                    <a16:creationId xmlns:a16="http://schemas.microsoft.com/office/drawing/2014/main" id="{5A1B6B5B-CF81-88FD-C986-F7A546FFCF43}"/>
                  </a:ext>
                </a:extLst>
              </p:cNvPr>
              <p:cNvSpPr/>
              <p:nvPr/>
            </p:nvSpPr>
            <p:spPr>
              <a:xfrm>
                <a:off x="1063611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5" name="Freeform: Shape 5164">
                <a:extLst>
                  <a:ext uri="{FF2B5EF4-FFF2-40B4-BE49-F238E27FC236}">
                    <a16:creationId xmlns:a16="http://schemas.microsoft.com/office/drawing/2014/main" id="{26035B23-B63E-E3BD-1D7C-1B85C66E4877}"/>
                  </a:ext>
                </a:extLst>
              </p:cNvPr>
              <p:cNvSpPr/>
              <p:nvPr/>
            </p:nvSpPr>
            <p:spPr>
              <a:xfrm>
                <a:off x="1075214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6" name="Freeform: Shape 5165">
                <a:extLst>
                  <a:ext uri="{FF2B5EF4-FFF2-40B4-BE49-F238E27FC236}">
                    <a16:creationId xmlns:a16="http://schemas.microsoft.com/office/drawing/2014/main" id="{BDCEF4B6-898D-87ED-F863-687C6AB11039}"/>
                  </a:ext>
                </a:extLst>
              </p:cNvPr>
              <p:cNvSpPr/>
              <p:nvPr/>
            </p:nvSpPr>
            <p:spPr>
              <a:xfrm>
                <a:off x="108681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7" name="Freeform: Shape 5166">
                <a:extLst>
                  <a:ext uri="{FF2B5EF4-FFF2-40B4-BE49-F238E27FC236}">
                    <a16:creationId xmlns:a16="http://schemas.microsoft.com/office/drawing/2014/main" id="{39C6A2A5-8428-7DEA-17E7-31AD86335242}"/>
                  </a:ext>
                </a:extLst>
              </p:cNvPr>
              <p:cNvSpPr/>
              <p:nvPr/>
            </p:nvSpPr>
            <p:spPr>
              <a:xfrm>
                <a:off x="1098419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8" name="Freeform: Shape 5167">
                <a:extLst>
                  <a:ext uri="{FF2B5EF4-FFF2-40B4-BE49-F238E27FC236}">
                    <a16:creationId xmlns:a16="http://schemas.microsoft.com/office/drawing/2014/main" id="{A74F9DC5-7877-4898-4667-6E8273532837}"/>
                  </a:ext>
                </a:extLst>
              </p:cNvPr>
              <p:cNvSpPr/>
              <p:nvPr/>
            </p:nvSpPr>
            <p:spPr>
              <a:xfrm>
                <a:off x="1110022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9" name="Freeform: Shape 5168">
                <a:extLst>
                  <a:ext uri="{FF2B5EF4-FFF2-40B4-BE49-F238E27FC236}">
                    <a16:creationId xmlns:a16="http://schemas.microsoft.com/office/drawing/2014/main" id="{93CE3514-1D6D-3FFD-678D-732E83BBA7B7}"/>
                  </a:ext>
                </a:extLst>
              </p:cNvPr>
              <p:cNvSpPr/>
              <p:nvPr/>
            </p:nvSpPr>
            <p:spPr>
              <a:xfrm>
                <a:off x="1121626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0" name="Freeform: Shape 5169">
                <a:extLst>
                  <a:ext uri="{FF2B5EF4-FFF2-40B4-BE49-F238E27FC236}">
                    <a16:creationId xmlns:a16="http://schemas.microsoft.com/office/drawing/2014/main" id="{5FC81BA8-9B80-B21A-2155-2A2ED9BADB7F}"/>
                  </a:ext>
                </a:extLst>
              </p:cNvPr>
              <p:cNvSpPr/>
              <p:nvPr/>
            </p:nvSpPr>
            <p:spPr>
              <a:xfrm>
                <a:off x="1133229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1" name="Freeform: Shape 5170">
                <a:extLst>
                  <a:ext uri="{FF2B5EF4-FFF2-40B4-BE49-F238E27FC236}">
                    <a16:creationId xmlns:a16="http://schemas.microsoft.com/office/drawing/2014/main" id="{DB163DE8-E4E1-6DA7-06C9-FDA049D84ACA}"/>
                  </a:ext>
                </a:extLst>
              </p:cNvPr>
              <p:cNvSpPr/>
              <p:nvPr/>
            </p:nvSpPr>
            <p:spPr>
              <a:xfrm>
                <a:off x="1144831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2" name="Freeform: Shape 5171">
                <a:extLst>
                  <a:ext uri="{FF2B5EF4-FFF2-40B4-BE49-F238E27FC236}">
                    <a16:creationId xmlns:a16="http://schemas.microsoft.com/office/drawing/2014/main" id="{A1FB157A-EB5C-2A58-A2D0-FE69C0E519C1}"/>
                  </a:ext>
                </a:extLst>
              </p:cNvPr>
              <p:cNvSpPr/>
              <p:nvPr/>
            </p:nvSpPr>
            <p:spPr>
              <a:xfrm>
                <a:off x="1156434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3" name="Freeform: Shape 5172">
                <a:extLst>
                  <a:ext uri="{FF2B5EF4-FFF2-40B4-BE49-F238E27FC236}">
                    <a16:creationId xmlns:a16="http://schemas.microsoft.com/office/drawing/2014/main" id="{4AB5E569-7883-D85F-9A4B-C2E377AF20D0}"/>
                  </a:ext>
                </a:extLst>
              </p:cNvPr>
              <p:cNvSpPr/>
              <p:nvPr/>
            </p:nvSpPr>
            <p:spPr>
              <a:xfrm>
                <a:off x="1168037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4" name="Freeform: Shape 5173">
                <a:extLst>
                  <a:ext uri="{FF2B5EF4-FFF2-40B4-BE49-F238E27FC236}">
                    <a16:creationId xmlns:a16="http://schemas.microsoft.com/office/drawing/2014/main" id="{5B09F745-9176-36D5-AB36-80F2E4DC3A9E}"/>
                  </a:ext>
                </a:extLst>
              </p:cNvPr>
              <p:cNvSpPr/>
              <p:nvPr/>
            </p:nvSpPr>
            <p:spPr>
              <a:xfrm>
                <a:off x="1179640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5" name="Freeform: Shape 5174">
                <a:extLst>
                  <a:ext uri="{FF2B5EF4-FFF2-40B4-BE49-F238E27FC236}">
                    <a16:creationId xmlns:a16="http://schemas.microsoft.com/office/drawing/2014/main" id="{CC7E285E-AF72-62F9-1076-746C6C809D6A}"/>
                  </a:ext>
                </a:extLst>
              </p:cNvPr>
              <p:cNvSpPr/>
              <p:nvPr/>
            </p:nvSpPr>
            <p:spPr>
              <a:xfrm>
                <a:off x="1191242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6" name="Freeform: Shape 5175">
                <a:extLst>
                  <a:ext uri="{FF2B5EF4-FFF2-40B4-BE49-F238E27FC236}">
                    <a16:creationId xmlns:a16="http://schemas.microsoft.com/office/drawing/2014/main" id="{AEDDA572-CD3E-F59C-95C0-DD7A4E0ED08D}"/>
                  </a:ext>
                </a:extLst>
              </p:cNvPr>
              <p:cNvSpPr/>
              <p:nvPr/>
            </p:nvSpPr>
            <p:spPr>
              <a:xfrm>
                <a:off x="1202845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7" name="Freeform: Shape 5176">
                <a:extLst>
                  <a:ext uri="{FF2B5EF4-FFF2-40B4-BE49-F238E27FC236}">
                    <a16:creationId xmlns:a16="http://schemas.microsoft.com/office/drawing/2014/main" id="{6441DBBC-D83A-0B0D-F690-B6A24B5F98C1}"/>
                  </a:ext>
                </a:extLst>
              </p:cNvPr>
              <p:cNvSpPr/>
              <p:nvPr/>
            </p:nvSpPr>
            <p:spPr>
              <a:xfrm>
                <a:off x="1214449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3" name="Freeform: Shape 5192">
                <a:extLst>
                  <a:ext uri="{FF2B5EF4-FFF2-40B4-BE49-F238E27FC236}">
                    <a16:creationId xmlns:a16="http://schemas.microsoft.com/office/drawing/2014/main" id="{1F57D086-5567-DF2A-3693-5D3190CE5C78}"/>
                  </a:ext>
                </a:extLst>
              </p:cNvPr>
              <p:cNvSpPr/>
              <p:nvPr/>
            </p:nvSpPr>
            <p:spPr>
              <a:xfrm>
                <a:off x="935978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4" name="Freeform: Shape 5193">
                <a:extLst>
                  <a:ext uri="{FF2B5EF4-FFF2-40B4-BE49-F238E27FC236}">
                    <a16:creationId xmlns:a16="http://schemas.microsoft.com/office/drawing/2014/main" id="{4D33934B-C1A7-65C5-4087-5776B66C5A43}"/>
                  </a:ext>
                </a:extLst>
              </p:cNvPr>
              <p:cNvSpPr/>
              <p:nvPr/>
            </p:nvSpPr>
            <p:spPr>
              <a:xfrm>
                <a:off x="947581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5" name="Freeform: Shape 5194">
                <a:extLst>
                  <a:ext uri="{FF2B5EF4-FFF2-40B4-BE49-F238E27FC236}">
                    <a16:creationId xmlns:a16="http://schemas.microsoft.com/office/drawing/2014/main" id="{7F6888EE-A558-188C-D15A-8AC33FD58DFD}"/>
                  </a:ext>
                </a:extLst>
              </p:cNvPr>
              <p:cNvSpPr/>
              <p:nvPr/>
            </p:nvSpPr>
            <p:spPr>
              <a:xfrm>
                <a:off x="95918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6" name="Freeform: Shape 5195">
                <a:extLst>
                  <a:ext uri="{FF2B5EF4-FFF2-40B4-BE49-F238E27FC236}">
                    <a16:creationId xmlns:a16="http://schemas.microsoft.com/office/drawing/2014/main" id="{FB3C6E8A-C44D-A7AB-80AC-DF64329FB388}"/>
                  </a:ext>
                </a:extLst>
              </p:cNvPr>
              <p:cNvSpPr/>
              <p:nvPr/>
            </p:nvSpPr>
            <p:spPr>
              <a:xfrm>
                <a:off x="970786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7" name="Freeform: Shape 5196">
                <a:extLst>
                  <a:ext uri="{FF2B5EF4-FFF2-40B4-BE49-F238E27FC236}">
                    <a16:creationId xmlns:a16="http://schemas.microsoft.com/office/drawing/2014/main" id="{58846F49-D20B-9846-E17F-A09D406F7768}"/>
                  </a:ext>
                </a:extLst>
              </p:cNvPr>
              <p:cNvSpPr/>
              <p:nvPr/>
            </p:nvSpPr>
            <p:spPr>
              <a:xfrm>
                <a:off x="98238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8" name="Freeform: Shape 5197">
                <a:extLst>
                  <a:ext uri="{FF2B5EF4-FFF2-40B4-BE49-F238E27FC236}">
                    <a16:creationId xmlns:a16="http://schemas.microsoft.com/office/drawing/2014/main" id="{C3954D9F-309D-E2EF-A671-A062674D1A13}"/>
                  </a:ext>
                </a:extLst>
              </p:cNvPr>
              <p:cNvSpPr/>
              <p:nvPr/>
            </p:nvSpPr>
            <p:spPr>
              <a:xfrm>
                <a:off x="993992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9" name="Freeform: Shape 5198">
                <a:extLst>
                  <a:ext uri="{FF2B5EF4-FFF2-40B4-BE49-F238E27FC236}">
                    <a16:creationId xmlns:a16="http://schemas.microsoft.com/office/drawing/2014/main" id="{B7A72E55-23C5-D2FE-D146-CCC5E18EED38}"/>
                  </a:ext>
                </a:extLst>
              </p:cNvPr>
              <p:cNvSpPr/>
              <p:nvPr/>
            </p:nvSpPr>
            <p:spPr>
              <a:xfrm>
                <a:off x="100559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0" name="Freeform: Shape 5199">
                <a:extLst>
                  <a:ext uri="{FF2B5EF4-FFF2-40B4-BE49-F238E27FC236}">
                    <a16:creationId xmlns:a16="http://schemas.microsoft.com/office/drawing/2014/main" id="{97049187-55D0-5469-45B4-BA61A5B76EC6}"/>
                  </a:ext>
                </a:extLst>
              </p:cNvPr>
              <p:cNvSpPr/>
              <p:nvPr/>
            </p:nvSpPr>
            <p:spPr>
              <a:xfrm>
                <a:off x="1017199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1" name="Freeform: Shape 5200">
                <a:extLst>
                  <a:ext uri="{FF2B5EF4-FFF2-40B4-BE49-F238E27FC236}">
                    <a16:creationId xmlns:a16="http://schemas.microsoft.com/office/drawing/2014/main" id="{A506D110-6020-709A-8CB3-40301ABFA718}"/>
                  </a:ext>
                </a:extLst>
              </p:cNvPr>
              <p:cNvSpPr/>
              <p:nvPr/>
            </p:nvSpPr>
            <p:spPr>
              <a:xfrm>
                <a:off x="1028801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2" name="Freeform: Shape 5201">
                <a:extLst>
                  <a:ext uri="{FF2B5EF4-FFF2-40B4-BE49-F238E27FC236}">
                    <a16:creationId xmlns:a16="http://schemas.microsoft.com/office/drawing/2014/main" id="{12ED4A61-D4BD-0CC1-DB45-BD6D937A26F6}"/>
                  </a:ext>
                </a:extLst>
              </p:cNvPr>
              <p:cNvSpPr/>
              <p:nvPr/>
            </p:nvSpPr>
            <p:spPr>
              <a:xfrm>
                <a:off x="104040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3" name="Freeform: Shape 5202">
                <a:extLst>
                  <a:ext uri="{FF2B5EF4-FFF2-40B4-BE49-F238E27FC236}">
                    <a16:creationId xmlns:a16="http://schemas.microsoft.com/office/drawing/2014/main" id="{E6C1374C-EF8D-8C2D-7894-FBD8DF0A3F8F}"/>
                  </a:ext>
                </a:extLst>
              </p:cNvPr>
              <p:cNvSpPr/>
              <p:nvPr/>
            </p:nvSpPr>
            <p:spPr>
              <a:xfrm>
                <a:off x="1052007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4" name="Freeform: Shape 5203">
                <a:extLst>
                  <a:ext uri="{FF2B5EF4-FFF2-40B4-BE49-F238E27FC236}">
                    <a16:creationId xmlns:a16="http://schemas.microsoft.com/office/drawing/2014/main" id="{7A82BB20-E085-82D4-E461-C4FBCD7CC146}"/>
                  </a:ext>
                </a:extLst>
              </p:cNvPr>
              <p:cNvSpPr/>
              <p:nvPr/>
            </p:nvSpPr>
            <p:spPr>
              <a:xfrm>
                <a:off x="1063611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5" name="Freeform: Shape 5204">
                <a:extLst>
                  <a:ext uri="{FF2B5EF4-FFF2-40B4-BE49-F238E27FC236}">
                    <a16:creationId xmlns:a16="http://schemas.microsoft.com/office/drawing/2014/main" id="{3AA0CC09-B229-98EA-1F59-307BC62C3D01}"/>
                  </a:ext>
                </a:extLst>
              </p:cNvPr>
              <p:cNvSpPr/>
              <p:nvPr/>
            </p:nvSpPr>
            <p:spPr>
              <a:xfrm>
                <a:off x="1075214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6" name="Freeform: Shape 5205">
                <a:extLst>
                  <a:ext uri="{FF2B5EF4-FFF2-40B4-BE49-F238E27FC236}">
                    <a16:creationId xmlns:a16="http://schemas.microsoft.com/office/drawing/2014/main" id="{B33C3C03-33CF-0297-57F6-0D65FE6D096F}"/>
                  </a:ext>
                </a:extLst>
              </p:cNvPr>
              <p:cNvSpPr/>
              <p:nvPr/>
            </p:nvSpPr>
            <p:spPr>
              <a:xfrm>
                <a:off x="108681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7" name="Freeform: Shape 5206">
                <a:extLst>
                  <a:ext uri="{FF2B5EF4-FFF2-40B4-BE49-F238E27FC236}">
                    <a16:creationId xmlns:a16="http://schemas.microsoft.com/office/drawing/2014/main" id="{0A884BCE-2331-EFF6-2945-3AF482FB2D3B}"/>
                  </a:ext>
                </a:extLst>
              </p:cNvPr>
              <p:cNvSpPr/>
              <p:nvPr/>
            </p:nvSpPr>
            <p:spPr>
              <a:xfrm>
                <a:off x="1098419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8" name="Freeform: Shape 5207">
                <a:extLst>
                  <a:ext uri="{FF2B5EF4-FFF2-40B4-BE49-F238E27FC236}">
                    <a16:creationId xmlns:a16="http://schemas.microsoft.com/office/drawing/2014/main" id="{D0A5C395-B2C8-A5FA-075E-5B81DFDD0507}"/>
                  </a:ext>
                </a:extLst>
              </p:cNvPr>
              <p:cNvSpPr/>
              <p:nvPr/>
            </p:nvSpPr>
            <p:spPr>
              <a:xfrm>
                <a:off x="1110022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9" name="Freeform: Shape 5208">
                <a:extLst>
                  <a:ext uri="{FF2B5EF4-FFF2-40B4-BE49-F238E27FC236}">
                    <a16:creationId xmlns:a16="http://schemas.microsoft.com/office/drawing/2014/main" id="{7E2C48C9-BCD3-143D-AC0A-B638AC09CDD0}"/>
                  </a:ext>
                </a:extLst>
              </p:cNvPr>
              <p:cNvSpPr/>
              <p:nvPr/>
            </p:nvSpPr>
            <p:spPr>
              <a:xfrm>
                <a:off x="1121626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0" name="Freeform: Shape 5209">
                <a:extLst>
                  <a:ext uri="{FF2B5EF4-FFF2-40B4-BE49-F238E27FC236}">
                    <a16:creationId xmlns:a16="http://schemas.microsoft.com/office/drawing/2014/main" id="{B7E79EFC-7603-3BF5-139B-FC2F8B3C6500}"/>
                  </a:ext>
                </a:extLst>
              </p:cNvPr>
              <p:cNvSpPr/>
              <p:nvPr/>
            </p:nvSpPr>
            <p:spPr>
              <a:xfrm>
                <a:off x="1133229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1" name="Freeform: Shape 5210">
                <a:extLst>
                  <a:ext uri="{FF2B5EF4-FFF2-40B4-BE49-F238E27FC236}">
                    <a16:creationId xmlns:a16="http://schemas.microsoft.com/office/drawing/2014/main" id="{B768E2A5-9BFA-F513-3B3F-B7432B5C69B3}"/>
                  </a:ext>
                </a:extLst>
              </p:cNvPr>
              <p:cNvSpPr/>
              <p:nvPr/>
            </p:nvSpPr>
            <p:spPr>
              <a:xfrm>
                <a:off x="1144831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2" name="Freeform: Shape 5211">
                <a:extLst>
                  <a:ext uri="{FF2B5EF4-FFF2-40B4-BE49-F238E27FC236}">
                    <a16:creationId xmlns:a16="http://schemas.microsoft.com/office/drawing/2014/main" id="{E83A0C79-3C89-D3EA-8A71-0E9AEA3A1973}"/>
                  </a:ext>
                </a:extLst>
              </p:cNvPr>
              <p:cNvSpPr/>
              <p:nvPr/>
            </p:nvSpPr>
            <p:spPr>
              <a:xfrm>
                <a:off x="1156434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3" name="Freeform: Shape 5212">
                <a:extLst>
                  <a:ext uri="{FF2B5EF4-FFF2-40B4-BE49-F238E27FC236}">
                    <a16:creationId xmlns:a16="http://schemas.microsoft.com/office/drawing/2014/main" id="{B5ACA067-3AA7-A852-F5D0-3EEA95CD209E}"/>
                  </a:ext>
                </a:extLst>
              </p:cNvPr>
              <p:cNvSpPr/>
              <p:nvPr/>
            </p:nvSpPr>
            <p:spPr>
              <a:xfrm>
                <a:off x="1168037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4" name="Freeform: Shape 5213">
                <a:extLst>
                  <a:ext uri="{FF2B5EF4-FFF2-40B4-BE49-F238E27FC236}">
                    <a16:creationId xmlns:a16="http://schemas.microsoft.com/office/drawing/2014/main" id="{1B80BFA8-9507-3C13-5D89-888EFEB5A528}"/>
                  </a:ext>
                </a:extLst>
              </p:cNvPr>
              <p:cNvSpPr/>
              <p:nvPr/>
            </p:nvSpPr>
            <p:spPr>
              <a:xfrm>
                <a:off x="1179640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5" name="Freeform: Shape 5214">
                <a:extLst>
                  <a:ext uri="{FF2B5EF4-FFF2-40B4-BE49-F238E27FC236}">
                    <a16:creationId xmlns:a16="http://schemas.microsoft.com/office/drawing/2014/main" id="{3BFB885B-494D-9519-0580-DFBA44AA33E0}"/>
                  </a:ext>
                </a:extLst>
              </p:cNvPr>
              <p:cNvSpPr/>
              <p:nvPr/>
            </p:nvSpPr>
            <p:spPr>
              <a:xfrm>
                <a:off x="1191242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6" name="Freeform: Shape 5215">
                <a:extLst>
                  <a:ext uri="{FF2B5EF4-FFF2-40B4-BE49-F238E27FC236}">
                    <a16:creationId xmlns:a16="http://schemas.microsoft.com/office/drawing/2014/main" id="{1AAA4C6B-CB26-DC6A-C556-7C61A58372C0}"/>
                  </a:ext>
                </a:extLst>
              </p:cNvPr>
              <p:cNvSpPr/>
              <p:nvPr/>
            </p:nvSpPr>
            <p:spPr>
              <a:xfrm>
                <a:off x="1202845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7" name="Freeform: Shape 5216">
                <a:extLst>
                  <a:ext uri="{FF2B5EF4-FFF2-40B4-BE49-F238E27FC236}">
                    <a16:creationId xmlns:a16="http://schemas.microsoft.com/office/drawing/2014/main" id="{1E12E03D-8D7B-5B66-C86D-9F49286AA77A}"/>
                  </a:ext>
                </a:extLst>
              </p:cNvPr>
              <p:cNvSpPr/>
              <p:nvPr/>
            </p:nvSpPr>
            <p:spPr>
              <a:xfrm>
                <a:off x="1214449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3" name="Freeform: Shape 5232">
                <a:extLst>
                  <a:ext uri="{FF2B5EF4-FFF2-40B4-BE49-F238E27FC236}">
                    <a16:creationId xmlns:a16="http://schemas.microsoft.com/office/drawing/2014/main" id="{2DF7F489-38EC-CBB1-C293-E525E9F789C4}"/>
                  </a:ext>
                </a:extLst>
              </p:cNvPr>
              <p:cNvSpPr/>
              <p:nvPr/>
            </p:nvSpPr>
            <p:spPr>
              <a:xfrm>
                <a:off x="935978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4" name="Freeform: Shape 5233">
                <a:extLst>
                  <a:ext uri="{FF2B5EF4-FFF2-40B4-BE49-F238E27FC236}">
                    <a16:creationId xmlns:a16="http://schemas.microsoft.com/office/drawing/2014/main" id="{2B9165D2-051D-E90F-4C58-717A6DE5AC0A}"/>
                  </a:ext>
                </a:extLst>
              </p:cNvPr>
              <p:cNvSpPr/>
              <p:nvPr/>
            </p:nvSpPr>
            <p:spPr>
              <a:xfrm>
                <a:off x="947581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5" name="Freeform: Shape 5234">
                <a:extLst>
                  <a:ext uri="{FF2B5EF4-FFF2-40B4-BE49-F238E27FC236}">
                    <a16:creationId xmlns:a16="http://schemas.microsoft.com/office/drawing/2014/main" id="{2C0556AF-5223-CE0D-8ED2-54F1E9F3D7F7}"/>
                  </a:ext>
                </a:extLst>
              </p:cNvPr>
              <p:cNvSpPr/>
              <p:nvPr/>
            </p:nvSpPr>
            <p:spPr>
              <a:xfrm>
                <a:off x="95918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6" name="Freeform: Shape 5235">
                <a:extLst>
                  <a:ext uri="{FF2B5EF4-FFF2-40B4-BE49-F238E27FC236}">
                    <a16:creationId xmlns:a16="http://schemas.microsoft.com/office/drawing/2014/main" id="{C32DDD7E-76B0-C24F-738D-FC3081ADACD3}"/>
                  </a:ext>
                </a:extLst>
              </p:cNvPr>
              <p:cNvSpPr/>
              <p:nvPr/>
            </p:nvSpPr>
            <p:spPr>
              <a:xfrm>
                <a:off x="970786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7" name="Freeform: Shape 5236">
                <a:extLst>
                  <a:ext uri="{FF2B5EF4-FFF2-40B4-BE49-F238E27FC236}">
                    <a16:creationId xmlns:a16="http://schemas.microsoft.com/office/drawing/2014/main" id="{4F4606FD-40D4-481B-B691-FBF426D081E2}"/>
                  </a:ext>
                </a:extLst>
              </p:cNvPr>
              <p:cNvSpPr/>
              <p:nvPr/>
            </p:nvSpPr>
            <p:spPr>
              <a:xfrm>
                <a:off x="98238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8" name="Freeform: Shape 5237">
                <a:extLst>
                  <a:ext uri="{FF2B5EF4-FFF2-40B4-BE49-F238E27FC236}">
                    <a16:creationId xmlns:a16="http://schemas.microsoft.com/office/drawing/2014/main" id="{1D48D3C1-CFBD-74DF-6852-741111183624}"/>
                  </a:ext>
                </a:extLst>
              </p:cNvPr>
              <p:cNvSpPr/>
              <p:nvPr/>
            </p:nvSpPr>
            <p:spPr>
              <a:xfrm>
                <a:off x="993992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9" name="Freeform: Shape 5238">
                <a:extLst>
                  <a:ext uri="{FF2B5EF4-FFF2-40B4-BE49-F238E27FC236}">
                    <a16:creationId xmlns:a16="http://schemas.microsoft.com/office/drawing/2014/main" id="{C3312029-E440-40DF-DF70-F8A84C8FEF45}"/>
                  </a:ext>
                </a:extLst>
              </p:cNvPr>
              <p:cNvSpPr/>
              <p:nvPr/>
            </p:nvSpPr>
            <p:spPr>
              <a:xfrm>
                <a:off x="100559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0" name="Freeform: Shape 5239">
                <a:extLst>
                  <a:ext uri="{FF2B5EF4-FFF2-40B4-BE49-F238E27FC236}">
                    <a16:creationId xmlns:a16="http://schemas.microsoft.com/office/drawing/2014/main" id="{8C9A7C85-9FA5-CD83-B9A6-67CB406B3315}"/>
                  </a:ext>
                </a:extLst>
              </p:cNvPr>
              <p:cNvSpPr/>
              <p:nvPr/>
            </p:nvSpPr>
            <p:spPr>
              <a:xfrm>
                <a:off x="1017199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1" name="Freeform: Shape 5240">
                <a:extLst>
                  <a:ext uri="{FF2B5EF4-FFF2-40B4-BE49-F238E27FC236}">
                    <a16:creationId xmlns:a16="http://schemas.microsoft.com/office/drawing/2014/main" id="{C8E04F62-EDA3-7FD3-2131-0BB556B05F71}"/>
                  </a:ext>
                </a:extLst>
              </p:cNvPr>
              <p:cNvSpPr/>
              <p:nvPr/>
            </p:nvSpPr>
            <p:spPr>
              <a:xfrm>
                <a:off x="1028801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2" name="Freeform: Shape 5241">
                <a:extLst>
                  <a:ext uri="{FF2B5EF4-FFF2-40B4-BE49-F238E27FC236}">
                    <a16:creationId xmlns:a16="http://schemas.microsoft.com/office/drawing/2014/main" id="{66676DAB-ED06-1FDC-A881-0D8433167D65}"/>
                  </a:ext>
                </a:extLst>
              </p:cNvPr>
              <p:cNvSpPr/>
              <p:nvPr/>
            </p:nvSpPr>
            <p:spPr>
              <a:xfrm>
                <a:off x="104040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3" name="Freeform: Shape 5242">
                <a:extLst>
                  <a:ext uri="{FF2B5EF4-FFF2-40B4-BE49-F238E27FC236}">
                    <a16:creationId xmlns:a16="http://schemas.microsoft.com/office/drawing/2014/main" id="{FB8AF3B3-1F70-623A-27ED-C19ED7DDBE3A}"/>
                  </a:ext>
                </a:extLst>
              </p:cNvPr>
              <p:cNvSpPr/>
              <p:nvPr/>
            </p:nvSpPr>
            <p:spPr>
              <a:xfrm>
                <a:off x="1052007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4" name="Freeform: Shape 5243">
                <a:extLst>
                  <a:ext uri="{FF2B5EF4-FFF2-40B4-BE49-F238E27FC236}">
                    <a16:creationId xmlns:a16="http://schemas.microsoft.com/office/drawing/2014/main" id="{A3A695C9-5090-FBBD-9CFC-2BB1E156FA31}"/>
                  </a:ext>
                </a:extLst>
              </p:cNvPr>
              <p:cNvSpPr/>
              <p:nvPr/>
            </p:nvSpPr>
            <p:spPr>
              <a:xfrm>
                <a:off x="1063611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5" name="Freeform: Shape 5244">
                <a:extLst>
                  <a:ext uri="{FF2B5EF4-FFF2-40B4-BE49-F238E27FC236}">
                    <a16:creationId xmlns:a16="http://schemas.microsoft.com/office/drawing/2014/main" id="{D803984A-9B27-B0D1-652B-161CC1D28D61}"/>
                  </a:ext>
                </a:extLst>
              </p:cNvPr>
              <p:cNvSpPr/>
              <p:nvPr/>
            </p:nvSpPr>
            <p:spPr>
              <a:xfrm>
                <a:off x="1075214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6" name="Freeform: Shape 5245">
                <a:extLst>
                  <a:ext uri="{FF2B5EF4-FFF2-40B4-BE49-F238E27FC236}">
                    <a16:creationId xmlns:a16="http://schemas.microsoft.com/office/drawing/2014/main" id="{7526A672-04AB-A5BF-ABAC-FD16AFC4235D}"/>
                  </a:ext>
                </a:extLst>
              </p:cNvPr>
              <p:cNvSpPr/>
              <p:nvPr/>
            </p:nvSpPr>
            <p:spPr>
              <a:xfrm>
                <a:off x="108681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7" name="Freeform: Shape 5246">
                <a:extLst>
                  <a:ext uri="{FF2B5EF4-FFF2-40B4-BE49-F238E27FC236}">
                    <a16:creationId xmlns:a16="http://schemas.microsoft.com/office/drawing/2014/main" id="{5E9CE8AE-4D76-3831-53BC-31ED3EF9CCDB}"/>
                  </a:ext>
                </a:extLst>
              </p:cNvPr>
              <p:cNvSpPr/>
              <p:nvPr/>
            </p:nvSpPr>
            <p:spPr>
              <a:xfrm>
                <a:off x="1098419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8" name="Freeform: Shape 5247">
                <a:extLst>
                  <a:ext uri="{FF2B5EF4-FFF2-40B4-BE49-F238E27FC236}">
                    <a16:creationId xmlns:a16="http://schemas.microsoft.com/office/drawing/2014/main" id="{74B31630-12A5-CE9A-6E61-1719A5AFDEBD}"/>
                  </a:ext>
                </a:extLst>
              </p:cNvPr>
              <p:cNvSpPr/>
              <p:nvPr/>
            </p:nvSpPr>
            <p:spPr>
              <a:xfrm>
                <a:off x="1110022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9" name="Freeform: Shape 5248">
                <a:extLst>
                  <a:ext uri="{FF2B5EF4-FFF2-40B4-BE49-F238E27FC236}">
                    <a16:creationId xmlns:a16="http://schemas.microsoft.com/office/drawing/2014/main" id="{D274D484-0252-3ADA-5FEC-6E2F0D264EFD}"/>
                  </a:ext>
                </a:extLst>
              </p:cNvPr>
              <p:cNvSpPr/>
              <p:nvPr/>
            </p:nvSpPr>
            <p:spPr>
              <a:xfrm>
                <a:off x="1121626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0" name="Freeform: Shape 5249">
                <a:extLst>
                  <a:ext uri="{FF2B5EF4-FFF2-40B4-BE49-F238E27FC236}">
                    <a16:creationId xmlns:a16="http://schemas.microsoft.com/office/drawing/2014/main" id="{271B88F4-AB28-A099-C769-39E6BEE5F817}"/>
                  </a:ext>
                </a:extLst>
              </p:cNvPr>
              <p:cNvSpPr/>
              <p:nvPr/>
            </p:nvSpPr>
            <p:spPr>
              <a:xfrm>
                <a:off x="1133229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1" name="Freeform: Shape 5250">
                <a:extLst>
                  <a:ext uri="{FF2B5EF4-FFF2-40B4-BE49-F238E27FC236}">
                    <a16:creationId xmlns:a16="http://schemas.microsoft.com/office/drawing/2014/main" id="{D36278BE-195E-E9CD-9BD3-00B9D2744646}"/>
                  </a:ext>
                </a:extLst>
              </p:cNvPr>
              <p:cNvSpPr/>
              <p:nvPr/>
            </p:nvSpPr>
            <p:spPr>
              <a:xfrm>
                <a:off x="1144831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2" name="Freeform: Shape 5251">
                <a:extLst>
                  <a:ext uri="{FF2B5EF4-FFF2-40B4-BE49-F238E27FC236}">
                    <a16:creationId xmlns:a16="http://schemas.microsoft.com/office/drawing/2014/main" id="{6D23A978-9338-C03E-FF6D-201D00409650}"/>
                  </a:ext>
                </a:extLst>
              </p:cNvPr>
              <p:cNvSpPr/>
              <p:nvPr/>
            </p:nvSpPr>
            <p:spPr>
              <a:xfrm>
                <a:off x="1156434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3" name="Freeform: Shape 5252">
                <a:extLst>
                  <a:ext uri="{FF2B5EF4-FFF2-40B4-BE49-F238E27FC236}">
                    <a16:creationId xmlns:a16="http://schemas.microsoft.com/office/drawing/2014/main" id="{0AFE268D-EBC7-16F7-549F-AC0A2FA16C4E}"/>
                  </a:ext>
                </a:extLst>
              </p:cNvPr>
              <p:cNvSpPr/>
              <p:nvPr/>
            </p:nvSpPr>
            <p:spPr>
              <a:xfrm>
                <a:off x="1168037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4" name="Freeform: Shape 5253">
                <a:extLst>
                  <a:ext uri="{FF2B5EF4-FFF2-40B4-BE49-F238E27FC236}">
                    <a16:creationId xmlns:a16="http://schemas.microsoft.com/office/drawing/2014/main" id="{80B32974-B97B-11F4-017D-CA685AE5DE53}"/>
                  </a:ext>
                </a:extLst>
              </p:cNvPr>
              <p:cNvSpPr/>
              <p:nvPr/>
            </p:nvSpPr>
            <p:spPr>
              <a:xfrm>
                <a:off x="1179640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5" name="Freeform: Shape 5254">
                <a:extLst>
                  <a:ext uri="{FF2B5EF4-FFF2-40B4-BE49-F238E27FC236}">
                    <a16:creationId xmlns:a16="http://schemas.microsoft.com/office/drawing/2014/main" id="{6B92A626-71DE-2A82-126E-DEE302CE9E9A}"/>
                  </a:ext>
                </a:extLst>
              </p:cNvPr>
              <p:cNvSpPr/>
              <p:nvPr/>
            </p:nvSpPr>
            <p:spPr>
              <a:xfrm>
                <a:off x="1191242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6" name="Freeform: Shape 5255">
                <a:extLst>
                  <a:ext uri="{FF2B5EF4-FFF2-40B4-BE49-F238E27FC236}">
                    <a16:creationId xmlns:a16="http://schemas.microsoft.com/office/drawing/2014/main" id="{044FF8A7-E69E-E2D2-D735-5C8F6A2F6383}"/>
                  </a:ext>
                </a:extLst>
              </p:cNvPr>
              <p:cNvSpPr/>
              <p:nvPr/>
            </p:nvSpPr>
            <p:spPr>
              <a:xfrm>
                <a:off x="1202845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7" name="Freeform: Shape 5256">
                <a:extLst>
                  <a:ext uri="{FF2B5EF4-FFF2-40B4-BE49-F238E27FC236}">
                    <a16:creationId xmlns:a16="http://schemas.microsoft.com/office/drawing/2014/main" id="{3FE10EFF-17A1-5CC4-442D-F18D76F76EA0}"/>
                  </a:ext>
                </a:extLst>
              </p:cNvPr>
              <p:cNvSpPr/>
              <p:nvPr/>
            </p:nvSpPr>
            <p:spPr>
              <a:xfrm>
                <a:off x="1214449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3" name="Freeform: Shape 5272">
                <a:extLst>
                  <a:ext uri="{FF2B5EF4-FFF2-40B4-BE49-F238E27FC236}">
                    <a16:creationId xmlns:a16="http://schemas.microsoft.com/office/drawing/2014/main" id="{33A506FF-E46C-273B-3361-950DE443DE83}"/>
                  </a:ext>
                </a:extLst>
              </p:cNvPr>
              <p:cNvSpPr/>
              <p:nvPr/>
            </p:nvSpPr>
            <p:spPr>
              <a:xfrm>
                <a:off x="935978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4" name="Freeform: Shape 5273">
                <a:extLst>
                  <a:ext uri="{FF2B5EF4-FFF2-40B4-BE49-F238E27FC236}">
                    <a16:creationId xmlns:a16="http://schemas.microsoft.com/office/drawing/2014/main" id="{72F130BA-9BA0-C78F-9134-53CC7CA72D33}"/>
                  </a:ext>
                </a:extLst>
              </p:cNvPr>
              <p:cNvSpPr/>
              <p:nvPr/>
            </p:nvSpPr>
            <p:spPr>
              <a:xfrm>
                <a:off x="947581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5" name="Freeform: Shape 5274">
                <a:extLst>
                  <a:ext uri="{FF2B5EF4-FFF2-40B4-BE49-F238E27FC236}">
                    <a16:creationId xmlns:a16="http://schemas.microsoft.com/office/drawing/2014/main" id="{B269DDAF-4A17-DC18-5DBA-79F2DFF6D0C6}"/>
                  </a:ext>
                </a:extLst>
              </p:cNvPr>
              <p:cNvSpPr/>
              <p:nvPr/>
            </p:nvSpPr>
            <p:spPr>
              <a:xfrm>
                <a:off x="95918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6" name="Freeform: Shape 5275">
                <a:extLst>
                  <a:ext uri="{FF2B5EF4-FFF2-40B4-BE49-F238E27FC236}">
                    <a16:creationId xmlns:a16="http://schemas.microsoft.com/office/drawing/2014/main" id="{930D596D-227E-B739-1639-6F77E8BF1196}"/>
                  </a:ext>
                </a:extLst>
              </p:cNvPr>
              <p:cNvSpPr/>
              <p:nvPr/>
            </p:nvSpPr>
            <p:spPr>
              <a:xfrm>
                <a:off x="970786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7" name="Freeform: Shape 5276">
                <a:extLst>
                  <a:ext uri="{FF2B5EF4-FFF2-40B4-BE49-F238E27FC236}">
                    <a16:creationId xmlns:a16="http://schemas.microsoft.com/office/drawing/2014/main" id="{FE363905-3D82-B7A5-06FD-AC9A4C5D4667}"/>
                  </a:ext>
                </a:extLst>
              </p:cNvPr>
              <p:cNvSpPr/>
              <p:nvPr/>
            </p:nvSpPr>
            <p:spPr>
              <a:xfrm>
                <a:off x="98238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8" name="Freeform: Shape 5277">
                <a:extLst>
                  <a:ext uri="{FF2B5EF4-FFF2-40B4-BE49-F238E27FC236}">
                    <a16:creationId xmlns:a16="http://schemas.microsoft.com/office/drawing/2014/main" id="{7CEA113E-7C7A-9290-4A94-C05D25A6BA5F}"/>
                  </a:ext>
                </a:extLst>
              </p:cNvPr>
              <p:cNvSpPr/>
              <p:nvPr/>
            </p:nvSpPr>
            <p:spPr>
              <a:xfrm>
                <a:off x="993992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9" name="Freeform: Shape 5278">
                <a:extLst>
                  <a:ext uri="{FF2B5EF4-FFF2-40B4-BE49-F238E27FC236}">
                    <a16:creationId xmlns:a16="http://schemas.microsoft.com/office/drawing/2014/main" id="{C0D2B11F-C0F6-88B0-3BFF-52C2570F3FDF}"/>
                  </a:ext>
                </a:extLst>
              </p:cNvPr>
              <p:cNvSpPr/>
              <p:nvPr/>
            </p:nvSpPr>
            <p:spPr>
              <a:xfrm>
                <a:off x="100559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0" name="Freeform: Shape 5279">
                <a:extLst>
                  <a:ext uri="{FF2B5EF4-FFF2-40B4-BE49-F238E27FC236}">
                    <a16:creationId xmlns:a16="http://schemas.microsoft.com/office/drawing/2014/main" id="{4792DDDD-109F-3A49-56C0-84073C8F4B5A}"/>
                  </a:ext>
                </a:extLst>
              </p:cNvPr>
              <p:cNvSpPr/>
              <p:nvPr/>
            </p:nvSpPr>
            <p:spPr>
              <a:xfrm>
                <a:off x="1017199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1" name="Freeform: Shape 5280">
                <a:extLst>
                  <a:ext uri="{FF2B5EF4-FFF2-40B4-BE49-F238E27FC236}">
                    <a16:creationId xmlns:a16="http://schemas.microsoft.com/office/drawing/2014/main" id="{70362939-28A7-6817-DBA4-0C1794DD0C57}"/>
                  </a:ext>
                </a:extLst>
              </p:cNvPr>
              <p:cNvSpPr/>
              <p:nvPr/>
            </p:nvSpPr>
            <p:spPr>
              <a:xfrm>
                <a:off x="1028801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2" name="Freeform: Shape 5281">
                <a:extLst>
                  <a:ext uri="{FF2B5EF4-FFF2-40B4-BE49-F238E27FC236}">
                    <a16:creationId xmlns:a16="http://schemas.microsoft.com/office/drawing/2014/main" id="{1824FE51-4BCE-3749-CFA6-D12287BBF64B}"/>
                  </a:ext>
                </a:extLst>
              </p:cNvPr>
              <p:cNvSpPr/>
              <p:nvPr/>
            </p:nvSpPr>
            <p:spPr>
              <a:xfrm>
                <a:off x="104040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3" name="Freeform: Shape 5282">
                <a:extLst>
                  <a:ext uri="{FF2B5EF4-FFF2-40B4-BE49-F238E27FC236}">
                    <a16:creationId xmlns:a16="http://schemas.microsoft.com/office/drawing/2014/main" id="{9DCEF782-38AD-BDA9-2368-075DD8387419}"/>
                  </a:ext>
                </a:extLst>
              </p:cNvPr>
              <p:cNvSpPr/>
              <p:nvPr/>
            </p:nvSpPr>
            <p:spPr>
              <a:xfrm>
                <a:off x="1052007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4" name="Freeform: Shape 5283">
                <a:extLst>
                  <a:ext uri="{FF2B5EF4-FFF2-40B4-BE49-F238E27FC236}">
                    <a16:creationId xmlns:a16="http://schemas.microsoft.com/office/drawing/2014/main" id="{5E290809-880F-9E1A-F6EB-15470691ABFC}"/>
                  </a:ext>
                </a:extLst>
              </p:cNvPr>
              <p:cNvSpPr/>
              <p:nvPr/>
            </p:nvSpPr>
            <p:spPr>
              <a:xfrm>
                <a:off x="1063611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5" name="Freeform: Shape 5284">
                <a:extLst>
                  <a:ext uri="{FF2B5EF4-FFF2-40B4-BE49-F238E27FC236}">
                    <a16:creationId xmlns:a16="http://schemas.microsoft.com/office/drawing/2014/main" id="{E9AE86F7-FAD6-BD16-E52A-A6C3994FBDFA}"/>
                  </a:ext>
                </a:extLst>
              </p:cNvPr>
              <p:cNvSpPr/>
              <p:nvPr/>
            </p:nvSpPr>
            <p:spPr>
              <a:xfrm>
                <a:off x="1075214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6" name="Freeform: Shape 5285">
                <a:extLst>
                  <a:ext uri="{FF2B5EF4-FFF2-40B4-BE49-F238E27FC236}">
                    <a16:creationId xmlns:a16="http://schemas.microsoft.com/office/drawing/2014/main" id="{8AE6A59D-FE62-8680-EE6E-A33B41955539}"/>
                  </a:ext>
                </a:extLst>
              </p:cNvPr>
              <p:cNvSpPr/>
              <p:nvPr/>
            </p:nvSpPr>
            <p:spPr>
              <a:xfrm>
                <a:off x="108681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7" name="Freeform: Shape 5286">
                <a:extLst>
                  <a:ext uri="{FF2B5EF4-FFF2-40B4-BE49-F238E27FC236}">
                    <a16:creationId xmlns:a16="http://schemas.microsoft.com/office/drawing/2014/main" id="{0D60729F-C89A-D2D0-C7EB-6239DAC2A88D}"/>
                  </a:ext>
                </a:extLst>
              </p:cNvPr>
              <p:cNvSpPr/>
              <p:nvPr/>
            </p:nvSpPr>
            <p:spPr>
              <a:xfrm>
                <a:off x="1098419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8" name="Freeform: Shape 5287">
                <a:extLst>
                  <a:ext uri="{FF2B5EF4-FFF2-40B4-BE49-F238E27FC236}">
                    <a16:creationId xmlns:a16="http://schemas.microsoft.com/office/drawing/2014/main" id="{0D138AFB-9328-5E67-F5D4-D233B083B177}"/>
                  </a:ext>
                </a:extLst>
              </p:cNvPr>
              <p:cNvSpPr/>
              <p:nvPr/>
            </p:nvSpPr>
            <p:spPr>
              <a:xfrm>
                <a:off x="1110022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9" name="Freeform: Shape 5288">
                <a:extLst>
                  <a:ext uri="{FF2B5EF4-FFF2-40B4-BE49-F238E27FC236}">
                    <a16:creationId xmlns:a16="http://schemas.microsoft.com/office/drawing/2014/main" id="{F2CEA54F-9BDC-B255-6CF5-D453E8B49FAA}"/>
                  </a:ext>
                </a:extLst>
              </p:cNvPr>
              <p:cNvSpPr/>
              <p:nvPr/>
            </p:nvSpPr>
            <p:spPr>
              <a:xfrm>
                <a:off x="1121626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0" name="Freeform: Shape 5289">
                <a:extLst>
                  <a:ext uri="{FF2B5EF4-FFF2-40B4-BE49-F238E27FC236}">
                    <a16:creationId xmlns:a16="http://schemas.microsoft.com/office/drawing/2014/main" id="{0FE58C73-85E0-B8E4-639E-F164F928652A}"/>
                  </a:ext>
                </a:extLst>
              </p:cNvPr>
              <p:cNvSpPr/>
              <p:nvPr/>
            </p:nvSpPr>
            <p:spPr>
              <a:xfrm>
                <a:off x="1133229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1" name="Freeform: Shape 5290">
                <a:extLst>
                  <a:ext uri="{FF2B5EF4-FFF2-40B4-BE49-F238E27FC236}">
                    <a16:creationId xmlns:a16="http://schemas.microsoft.com/office/drawing/2014/main" id="{12CC9360-D91D-A204-F3D1-E7244E6ADAF6}"/>
                  </a:ext>
                </a:extLst>
              </p:cNvPr>
              <p:cNvSpPr/>
              <p:nvPr/>
            </p:nvSpPr>
            <p:spPr>
              <a:xfrm>
                <a:off x="1144831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2" name="Freeform: Shape 5291">
                <a:extLst>
                  <a:ext uri="{FF2B5EF4-FFF2-40B4-BE49-F238E27FC236}">
                    <a16:creationId xmlns:a16="http://schemas.microsoft.com/office/drawing/2014/main" id="{AE342845-DE74-A99D-89E5-C193CC98E2FC}"/>
                  </a:ext>
                </a:extLst>
              </p:cNvPr>
              <p:cNvSpPr/>
              <p:nvPr/>
            </p:nvSpPr>
            <p:spPr>
              <a:xfrm>
                <a:off x="1156434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3" name="Freeform: Shape 5292">
                <a:extLst>
                  <a:ext uri="{FF2B5EF4-FFF2-40B4-BE49-F238E27FC236}">
                    <a16:creationId xmlns:a16="http://schemas.microsoft.com/office/drawing/2014/main" id="{792368D1-18E7-0E81-9F75-DEAACFE044AF}"/>
                  </a:ext>
                </a:extLst>
              </p:cNvPr>
              <p:cNvSpPr/>
              <p:nvPr/>
            </p:nvSpPr>
            <p:spPr>
              <a:xfrm>
                <a:off x="1168037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4" name="Freeform: Shape 5293">
                <a:extLst>
                  <a:ext uri="{FF2B5EF4-FFF2-40B4-BE49-F238E27FC236}">
                    <a16:creationId xmlns:a16="http://schemas.microsoft.com/office/drawing/2014/main" id="{7FBD245E-64A3-34FE-0075-766578BBC43E}"/>
                  </a:ext>
                </a:extLst>
              </p:cNvPr>
              <p:cNvSpPr/>
              <p:nvPr/>
            </p:nvSpPr>
            <p:spPr>
              <a:xfrm>
                <a:off x="1179640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5" name="Freeform: Shape 5294">
                <a:extLst>
                  <a:ext uri="{FF2B5EF4-FFF2-40B4-BE49-F238E27FC236}">
                    <a16:creationId xmlns:a16="http://schemas.microsoft.com/office/drawing/2014/main" id="{892554DF-6948-0952-729A-15E120694E10}"/>
                  </a:ext>
                </a:extLst>
              </p:cNvPr>
              <p:cNvSpPr/>
              <p:nvPr/>
            </p:nvSpPr>
            <p:spPr>
              <a:xfrm>
                <a:off x="1191242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6" name="Freeform: Shape 5295">
                <a:extLst>
                  <a:ext uri="{FF2B5EF4-FFF2-40B4-BE49-F238E27FC236}">
                    <a16:creationId xmlns:a16="http://schemas.microsoft.com/office/drawing/2014/main" id="{AEDA704E-91D8-19F6-A5D8-FF84F76FD3E2}"/>
                  </a:ext>
                </a:extLst>
              </p:cNvPr>
              <p:cNvSpPr/>
              <p:nvPr/>
            </p:nvSpPr>
            <p:spPr>
              <a:xfrm>
                <a:off x="1202845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7" name="Freeform: Shape 5296">
                <a:extLst>
                  <a:ext uri="{FF2B5EF4-FFF2-40B4-BE49-F238E27FC236}">
                    <a16:creationId xmlns:a16="http://schemas.microsoft.com/office/drawing/2014/main" id="{105BC31C-C559-0E25-34DA-2703F577D4AD}"/>
                  </a:ext>
                </a:extLst>
              </p:cNvPr>
              <p:cNvSpPr/>
              <p:nvPr/>
            </p:nvSpPr>
            <p:spPr>
              <a:xfrm>
                <a:off x="1214449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3" name="Freeform: Shape 5312">
                <a:extLst>
                  <a:ext uri="{FF2B5EF4-FFF2-40B4-BE49-F238E27FC236}">
                    <a16:creationId xmlns:a16="http://schemas.microsoft.com/office/drawing/2014/main" id="{CDF43A10-D69B-C64A-08CA-78A72DBCDEF6}"/>
                  </a:ext>
                </a:extLst>
              </p:cNvPr>
              <p:cNvSpPr/>
              <p:nvPr/>
            </p:nvSpPr>
            <p:spPr>
              <a:xfrm>
                <a:off x="935978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4" name="Freeform: Shape 5313">
                <a:extLst>
                  <a:ext uri="{FF2B5EF4-FFF2-40B4-BE49-F238E27FC236}">
                    <a16:creationId xmlns:a16="http://schemas.microsoft.com/office/drawing/2014/main" id="{8DF0B113-4EE1-D23B-FB6A-5BE92CB5283E}"/>
                  </a:ext>
                </a:extLst>
              </p:cNvPr>
              <p:cNvSpPr/>
              <p:nvPr/>
            </p:nvSpPr>
            <p:spPr>
              <a:xfrm>
                <a:off x="947581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5" name="Freeform: Shape 5314">
                <a:extLst>
                  <a:ext uri="{FF2B5EF4-FFF2-40B4-BE49-F238E27FC236}">
                    <a16:creationId xmlns:a16="http://schemas.microsoft.com/office/drawing/2014/main" id="{7F5D5ECB-DABA-C2AE-99B1-5149058ECE15}"/>
                  </a:ext>
                </a:extLst>
              </p:cNvPr>
              <p:cNvSpPr/>
              <p:nvPr/>
            </p:nvSpPr>
            <p:spPr>
              <a:xfrm>
                <a:off x="95918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6" name="Freeform: Shape 5315">
                <a:extLst>
                  <a:ext uri="{FF2B5EF4-FFF2-40B4-BE49-F238E27FC236}">
                    <a16:creationId xmlns:a16="http://schemas.microsoft.com/office/drawing/2014/main" id="{85103244-D589-8F4B-10FC-D309C94EAF4D}"/>
                  </a:ext>
                </a:extLst>
              </p:cNvPr>
              <p:cNvSpPr/>
              <p:nvPr/>
            </p:nvSpPr>
            <p:spPr>
              <a:xfrm>
                <a:off x="970786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7" name="Freeform: Shape 5316">
                <a:extLst>
                  <a:ext uri="{FF2B5EF4-FFF2-40B4-BE49-F238E27FC236}">
                    <a16:creationId xmlns:a16="http://schemas.microsoft.com/office/drawing/2014/main" id="{C795A751-AA5D-15BB-9519-604D494D492F}"/>
                  </a:ext>
                </a:extLst>
              </p:cNvPr>
              <p:cNvSpPr/>
              <p:nvPr/>
            </p:nvSpPr>
            <p:spPr>
              <a:xfrm>
                <a:off x="98238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8" name="Freeform: Shape 5317">
                <a:extLst>
                  <a:ext uri="{FF2B5EF4-FFF2-40B4-BE49-F238E27FC236}">
                    <a16:creationId xmlns:a16="http://schemas.microsoft.com/office/drawing/2014/main" id="{2367DD08-28C6-C9EA-B556-E9DCCB1A5443}"/>
                  </a:ext>
                </a:extLst>
              </p:cNvPr>
              <p:cNvSpPr/>
              <p:nvPr/>
            </p:nvSpPr>
            <p:spPr>
              <a:xfrm>
                <a:off x="993992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9" name="Freeform: Shape 5318">
                <a:extLst>
                  <a:ext uri="{FF2B5EF4-FFF2-40B4-BE49-F238E27FC236}">
                    <a16:creationId xmlns:a16="http://schemas.microsoft.com/office/drawing/2014/main" id="{78152603-FD57-1F4F-5362-E4DB29E5B4E6}"/>
                  </a:ext>
                </a:extLst>
              </p:cNvPr>
              <p:cNvSpPr/>
              <p:nvPr/>
            </p:nvSpPr>
            <p:spPr>
              <a:xfrm>
                <a:off x="100559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0" name="Freeform: Shape 5319">
                <a:extLst>
                  <a:ext uri="{FF2B5EF4-FFF2-40B4-BE49-F238E27FC236}">
                    <a16:creationId xmlns:a16="http://schemas.microsoft.com/office/drawing/2014/main" id="{E8DB576D-3F2D-7DEF-F6A7-EEDF6ED6A1AD}"/>
                  </a:ext>
                </a:extLst>
              </p:cNvPr>
              <p:cNvSpPr/>
              <p:nvPr/>
            </p:nvSpPr>
            <p:spPr>
              <a:xfrm>
                <a:off x="1017199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1" name="Freeform: Shape 5320">
                <a:extLst>
                  <a:ext uri="{FF2B5EF4-FFF2-40B4-BE49-F238E27FC236}">
                    <a16:creationId xmlns:a16="http://schemas.microsoft.com/office/drawing/2014/main" id="{3F30DD2D-A3DC-92FF-06B7-9C0FE89A863D}"/>
                  </a:ext>
                </a:extLst>
              </p:cNvPr>
              <p:cNvSpPr/>
              <p:nvPr/>
            </p:nvSpPr>
            <p:spPr>
              <a:xfrm>
                <a:off x="1028801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2" name="Freeform: Shape 5321">
                <a:extLst>
                  <a:ext uri="{FF2B5EF4-FFF2-40B4-BE49-F238E27FC236}">
                    <a16:creationId xmlns:a16="http://schemas.microsoft.com/office/drawing/2014/main" id="{E8C3E546-C33F-C1BE-08D9-413F796286A6}"/>
                  </a:ext>
                </a:extLst>
              </p:cNvPr>
              <p:cNvSpPr/>
              <p:nvPr/>
            </p:nvSpPr>
            <p:spPr>
              <a:xfrm>
                <a:off x="104040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3" name="Freeform: Shape 5322">
                <a:extLst>
                  <a:ext uri="{FF2B5EF4-FFF2-40B4-BE49-F238E27FC236}">
                    <a16:creationId xmlns:a16="http://schemas.microsoft.com/office/drawing/2014/main" id="{46607CE7-1763-4911-C829-C2A5EF747E99}"/>
                  </a:ext>
                </a:extLst>
              </p:cNvPr>
              <p:cNvSpPr/>
              <p:nvPr/>
            </p:nvSpPr>
            <p:spPr>
              <a:xfrm>
                <a:off x="1052007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4" name="Freeform: Shape 5323">
                <a:extLst>
                  <a:ext uri="{FF2B5EF4-FFF2-40B4-BE49-F238E27FC236}">
                    <a16:creationId xmlns:a16="http://schemas.microsoft.com/office/drawing/2014/main" id="{EBD1CA68-1911-F408-6ADF-F38AC785634D}"/>
                  </a:ext>
                </a:extLst>
              </p:cNvPr>
              <p:cNvSpPr/>
              <p:nvPr/>
            </p:nvSpPr>
            <p:spPr>
              <a:xfrm>
                <a:off x="1063611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5" name="Freeform: Shape 5324">
                <a:extLst>
                  <a:ext uri="{FF2B5EF4-FFF2-40B4-BE49-F238E27FC236}">
                    <a16:creationId xmlns:a16="http://schemas.microsoft.com/office/drawing/2014/main" id="{5B32A396-6DBD-B4FF-A63F-E6A2AEC52907}"/>
                  </a:ext>
                </a:extLst>
              </p:cNvPr>
              <p:cNvSpPr/>
              <p:nvPr/>
            </p:nvSpPr>
            <p:spPr>
              <a:xfrm>
                <a:off x="1075214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6" name="Freeform: Shape 5325">
                <a:extLst>
                  <a:ext uri="{FF2B5EF4-FFF2-40B4-BE49-F238E27FC236}">
                    <a16:creationId xmlns:a16="http://schemas.microsoft.com/office/drawing/2014/main" id="{9EF3D1CA-6639-99C0-8E10-773B997847A8}"/>
                  </a:ext>
                </a:extLst>
              </p:cNvPr>
              <p:cNvSpPr/>
              <p:nvPr/>
            </p:nvSpPr>
            <p:spPr>
              <a:xfrm>
                <a:off x="108681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7" name="Freeform: Shape 5326">
                <a:extLst>
                  <a:ext uri="{FF2B5EF4-FFF2-40B4-BE49-F238E27FC236}">
                    <a16:creationId xmlns:a16="http://schemas.microsoft.com/office/drawing/2014/main" id="{32A3DFEC-1011-96CE-2B8B-43EB8B5CD9E9}"/>
                  </a:ext>
                </a:extLst>
              </p:cNvPr>
              <p:cNvSpPr/>
              <p:nvPr/>
            </p:nvSpPr>
            <p:spPr>
              <a:xfrm>
                <a:off x="1098419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8" name="Freeform: Shape 5327">
                <a:extLst>
                  <a:ext uri="{FF2B5EF4-FFF2-40B4-BE49-F238E27FC236}">
                    <a16:creationId xmlns:a16="http://schemas.microsoft.com/office/drawing/2014/main" id="{82867890-18D6-D20F-7B8D-72466CCF5C7A}"/>
                  </a:ext>
                </a:extLst>
              </p:cNvPr>
              <p:cNvSpPr/>
              <p:nvPr/>
            </p:nvSpPr>
            <p:spPr>
              <a:xfrm>
                <a:off x="1110022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9" name="Freeform: Shape 5328">
                <a:extLst>
                  <a:ext uri="{FF2B5EF4-FFF2-40B4-BE49-F238E27FC236}">
                    <a16:creationId xmlns:a16="http://schemas.microsoft.com/office/drawing/2014/main" id="{DF5E3E2A-2D8E-6CD0-A299-2F86AEE252D1}"/>
                  </a:ext>
                </a:extLst>
              </p:cNvPr>
              <p:cNvSpPr/>
              <p:nvPr/>
            </p:nvSpPr>
            <p:spPr>
              <a:xfrm>
                <a:off x="1121626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0" name="Freeform: Shape 5329">
                <a:extLst>
                  <a:ext uri="{FF2B5EF4-FFF2-40B4-BE49-F238E27FC236}">
                    <a16:creationId xmlns:a16="http://schemas.microsoft.com/office/drawing/2014/main" id="{871C3022-3A99-7CB4-1B10-C11CEB955895}"/>
                  </a:ext>
                </a:extLst>
              </p:cNvPr>
              <p:cNvSpPr/>
              <p:nvPr/>
            </p:nvSpPr>
            <p:spPr>
              <a:xfrm>
                <a:off x="1133229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1" name="Freeform: Shape 5330">
                <a:extLst>
                  <a:ext uri="{FF2B5EF4-FFF2-40B4-BE49-F238E27FC236}">
                    <a16:creationId xmlns:a16="http://schemas.microsoft.com/office/drawing/2014/main" id="{513FC931-B749-0160-3601-5F409AFAEFEE}"/>
                  </a:ext>
                </a:extLst>
              </p:cNvPr>
              <p:cNvSpPr/>
              <p:nvPr/>
            </p:nvSpPr>
            <p:spPr>
              <a:xfrm>
                <a:off x="1144831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2" name="Freeform: Shape 5331">
                <a:extLst>
                  <a:ext uri="{FF2B5EF4-FFF2-40B4-BE49-F238E27FC236}">
                    <a16:creationId xmlns:a16="http://schemas.microsoft.com/office/drawing/2014/main" id="{31EBF0AA-F1BF-40E1-6B3C-AB71144F06BA}"/>
                  </a:ext>
                </a:extLst>
              </p:cNvPr>
              <p:cNvSpPr/>
              <p:nvPr/>
            </p:nvSpPr>
            <p:spPr>
              <a:xfrm>
                <a:off x="1156434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3" name="Freeform: Shape 5332">
                <a:extLst>
                  <a:ext uri="{FF2B5EF4-FFF2-40B4-BE49-F238E27FC236}">
                    <a16:creationId xmlns:a16="http://schemas.microsoft.com/office/drawing/2014/main" id="{BF0D12C8-B6DB-586D-CE78-5CAF1EB85C91}"/>
                  </a:ext>
                </a:extLst>
              </p:cNvPr>
              <p:cNvSpPr/>
              <p:nvPr/>
            </p:nvSpPr>
            <p:spPr>
              <a:xfrm>
                <a:off x="1168037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4" name="Freeform: Shape 5333">
                <a:extLst>
                  <a:ext uri="{FF2B5EF4-FFF2-40B4-BE49-F238E27FC236}">
                    <a16:creationId xmlns:a16="http://schemas.microsoft.com/office/drawing/2014/main" id="{EBB3E4E3-2739-A910-B2C9-6F17B686C16E}"/>
                  </a:ext>
                </a:extLst>
              </p:cNvPr>
              <p:cNvSpPr/>
              <p:nvPr/>
            </p:nvSpPr>
            <p:spPr>
              <a:xfrm>
                <a:off x="1179640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5" name="Freeform: Shape 5334">
                <a:extLst>
                  <a:ext uri="{FF2B5EF4-FFF2-40B4-BE49-F238E27FC236}">
                    <a16:creationId xmlns:a16="http://schemas.microsoft.com/office/drawing/2014/main" id="{673C5A7B-627E-32BB-2445-116E0290DD0E}"/>
                  </a:ext>
                </a:extLst>
              </p:cNvPr>
              <p:cNvSpPr/>
              <p:nvPr/>
            </p:nvSpPr>
            <p:spPr>
              <a:xfrm>
                <a:off x="1191242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6" name="Freeform: Shape 5335">
                <a:extLst>
                  <a:ext uri="{FF2B5EF4-FFF2-40B4-BE49-F238E27FC236}">
                    <a16:creationId xmlns:a16="http://schemas.microsoft.com/office/drawing/2014/main" id="{11696835-D64B-4CBC-2BA1-70B4D89CDEB5}"/>
                  </a:ext>
                </a:extLst>
              </p:cNvPr>
              <p:cNvSpPr/>
              <p:nvPr/>
            </p:nvSpPr>
            <p:spPr>
              <a:xfrm>
                <a:off x="1202845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7" name="Freeform: Shape 5336">
                <a:extLst>
                  <a:ext uri="{FF2B5EF4-FFF2-40B4-BE49-F238E27FC236}">
                    <a16:creationId xmlns:a16="http://schemas.microsoft.com/office/drawing/2014/main" id="{2F8480E7-2E8D-A7DC-3227-27A761FB76D5}"/>
                  </a:ext>
                </a:extLst>
              </p:cNvPr>
              <p:cNvSpPr/>
              <p:nvPr/>
            </p:nvSpPr>
            <p:spPr>
              <a:xfrm>
                <a:off x="1214449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3" name="Freeform: Shape 5352">
                <a:extLst>
                  <a:ext uri="{FF2B5EF4-FFF2-40B4-BE49-F238E27FC236}">
                    <a16:creationId xmlns:a16="http://schemas.microsoft.com/office/drawing/2014/main" id="{70B3D061-754A-FC0C-CD19-1E5D94B2C6C0}"/>
                  </a:ext>
                </a:extLst>
              </p:cNvPr>
              <p:cNvSpPr/>
              <p:nvPr/>
            </p:nvSpPr>
            <p:spPr>
              <a:xfrm>
                <a:off x="935978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4" name="Freeform: Shape 5353">
                <a:extLst>
                  <a:ext uri="{FF2B5EF4-FFF2-40B4-BE49-F238E27FC236}">
                    <a16:creationId xmlns:a16="http://schemas.microsoft.com/office/drawing/2014/main" id="{201E1959-12DF-ADF3-68D3-17EDB3C7E20B}"/>
                  </a:ext>
                </a:extLst>
              </p:cNvPr>
              <p:cNvSpPr/>
              <p:nvPr/>
            </p:nvSpPr>
            <p:spPr>
              <a:xfrm>
                <a:off x="947581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5" name="Freeform: Shape 5354">
                <a:extLst>
                  <a:ext uri="{FF2B5EF4-FFF2-40B4-BE49-F238E27FC236}">
                    <a16:creationId xmlns:a16="http://schemas.microsoft.com/office/drawing/2014/main" id="{FDEE2694-92AA-E2C6-B9E0-6ACA997C9763}"/>
                  </a:ext>
                </a:extLst>
              </p:cNvPr>
              <p:cNvSpPr/>
              <p:nvPr/>
            </p:nvSpPr>
            <p:spPr>
              <a:xfrm>
                <a:off x="95918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6" name="Freeform: Shape 5355">
                <a:extLst>
                  <a:ext uri="{FF2B5EF4-FFF2-40B4-BE49-F238E27FC236}">
                    <a16:creationId xmlns:a16="http://schemas.microsoft.com/office/drawing/2014/main" id="{69A3CF42-F385-D929-707E-05B2A21BD38B}"/>
                  </a:ext>
                </a:extLst>
              </p:cNvPr>
              <p:cNvSpPr/>
              <p:nvPr/>
            </p:nvSpPr>
            <p:spPr>
              <a:xfrm>
                <a:off x="970786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7" name="Freeform: Shape 5356">
                <a:extLst>
                  <a:ext uri="{FF2B5EF4-FFF2-40B4-BE49-F238E27FC236}">
                    <a16:creationId xmlns:a16="http://schemas.microsoft.com/office/drawing/2014/main" id="{875FC5A7-71E7-977B-078D-38614EBBAF16}"/>
                  </a:ext>
                </a:extLst>
              </p:cNvPr>
              <p:cNvSpPr/>
              <p:nvPr/>
            </p:nvSpPr>
            <p:spPr>
              <a:xfrm>
                <a:off x="98238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8" name="Freeform: Shape 5357">
                <a:extLst>
                  <a:ext uri="{FF2B5EF4-FFF2-40B4-BE49-F238E27FC236}">
                    <a16:creationId xmlns:a16="http://schemas.microsoft.com/office/drawing/2014/main" id="{39F326C9-9450-0B74-73AA-4357FD99E1FC}"/>
                  </a:ext>
                </a:extLst>
              </p:cNvPr>
              <p:cNvSpPr/>
              <p:nvPr/>
            </p:nvSpPr>
            <p:spPr>
              <a:xfrm>
                <a:off x="993992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9" name="Freeform: Shape 5358">
                <a:extLst>
                  <a:ext uri="{FF2B5EF4-FFF2-40B4-BE49-F238E27FC236}">
                    <a16:creationId xmlns:a16="http://schemas.microsoft.com/office/drawing/2014/main" id="{293F7C60-3E8B-2686-7F6D-7D996CB06F32}"/>
                  </a:ext>
                </a:extLst>
              </p:cNvPr>
              <p:cNvSpPr/>
              <p:nvPr/>
            </p:nvSpPr>
            <p:spPr>
              <a:xfrm>
                <a:off x="100559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0" name="Freeform: Shape 5359">
                <a:extLst>
                  <a:ext uri="{FF2B5EF4-FFF2-40B4-BE49-F238E27FC236}">
                    <a16:creationId xmlns:a16="http://schemas.microsoft.com/office/drawing/2014/main" id="{F6166202-8ABC-C301-4DD1-7EFF73B03DE8}"/>
                  </a:ext>
                </a:extLst>
              </p:cNvPr>
              <p:cNvSpPr/>
              <p:nvPr/>
            </p:nvSpPr>
            <p:spPr>
              <a:xfrm>
                <a:off x="1017199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1" name="Freeform: Shape 5360">
                <a:extLst>
                  <a:ext uri="{FF2B5EF4-FFF2-40B4-BE49-F238E27FC236}">
                    <a16:creationId xmlns:a16="http://schemas.microsoft.com/office/drawing/2014/main" id="{EC2B10D7-3989-CA61-4850-2499DD42837D}"/>
                  </a:ext>
                </a:extLst>
              </p:cNvPr>
              <p:cNvSpPr/>
              <p:nvPr/>
            </p:nvSpPr>
            <p:spPr>
              <a:xfrm>
                <a:off x="1028801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2" name="Freeform: Shape 5361">
                <a:extLst>
                  <a:ext uri="{FF2B5EF4-FFF2-40B4-BE49-F238E27FC236}">
                    <a16:creationId xmlns:a16="http://schemas.microsoft.com/office/drawing/2014/main" id="{C25158FA-2F5B-2F4A-7ED6-0090E2731746}"/>
                  </a:ext>
                </a:extLst>
              </p:cNvPr>
              <p:cNvSpPr/>
              <p:nvPr/>
            </p:nvSpPr>
            <p:spPr>
              <a:xfrm>
                <a:off x="104040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3" name="Freeform: Shape 5362">
                <a:extLst>
                  <a:ext uri="{FF2B5EF4-FFF2-40B4-BE49-F238E27FC236}">
                    <a16:creationId xmlns:a16="http://schemas.microsoft.com/office/drawing/2014/main" id="{4D3A25A7-30B7-CF26-3055-B093724C0017}"/>
                  </a:ext>
                </a:extLst>
              </p:cNvPr>
              <p:cNvSpPr/>
              <p:nvPr/>
            </p:nvSpPr>
            <p:spPr>
              <a:xfrm>
                <a:off x="1052007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4" name="Freeform: Shape 5363">
                <a:extLst>
                  <a:ext uri="{FF2B5EF4-FFF2-40B4-BE49-F238E27FC236}">
                    <a16:creationId xmlns:a16="http://schemas.microsoft.com/office/drawing/2014/main" id="{396381EA-945B-104C-12CF-D380E986E896}"/>
                  </a:ext>
                </a:extLst>
              </p:cNvPr>
              <p:cNvSpPr/>
              <p:nvPr/>
            </p:nvSpPr>
            <p:spPr>
              <a:xfrm>
                <a:off x="1063611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5" name="Freeform: Shape 5364">
                <a:extLst>
                  <a:ext uri="{FF2B5EF4-FFF2-40B4-BE49-F238E27FC236}">
                    <a16:creationId xmlns:a16="http://schemas.microsoft.com/office/drawing/2014/main" id="{F226CC06-3A4B-3419-C8C6-77E143D23C5D}"/>
                  </a:ext>
                </a:extLst>
              </p:cNvPr>
              <p:cNvSpPr/>
              <p:nvPr/>
            </p:nvSpPr>
            <p:spPr>
              <a:xfrm>
                <a:off x="1075214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6" name="Freeform: Shape 5365">
                <a:extLst>
                  <a:ext uri="{FF2B5EF4-FFF2-40B4-BE49-F238E27FC236}">
                    <a16:creationId xmlns:a16="http://schemas.microsoft.com/office/drawing/2014/main" id="{BA83D13F-8D47-BCE8-B362-5F5F20EF8900}"/>
                  </a:ext>
                </a:extLst>
              </p:cNvPr>
              <p:cNvSpPr/>
              <p:nvPr/>
            </p:nvSpPr>
            <p:spPr>
              <a:xfrm>
                <a:off x="108681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7" name="Freeform: Shape 5366">
                <a:extLst>
                  <a:ext uri="{FF2B5EF4-FFF2-40B4-BE49-F238E27FC236}">
                    <a16:creationId xmlns:a16="http://schemas.microsoft.com/office/drawing/2014/main" id="{9572524A-D1A7-8A30-7AFE-AADE34E1A36D}"/>
                  </a:ext>
                </a:extLst>
              </p:cNvPr>
              <p:cNvSpPr/>
              <p:nvPr/>
            </p:nvSpPr>
            <p:spPr>
              <a:xfrm>
                <a:off x="1098419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8" name="Freeform: Shape 5367">
                <a:extLst>
                  <a:ext uri="{FF2B5EF4-FFF2-40B4-BE49-F238E27FC236}">
                    <a16:creationId xmlns:a16="http://schemas.microsoft.com/office/drawing/2014/main" id="{8F53CA6B-7D54-938F-6B9E-FA66F3FE67D3}"/>
                  </a:ext>
                </a:extLst>
              </p:cNvPr>
              <p:cNvSpPr/>
              <p:nvPr/>
            </p:nvSpPr>
            <p:spPr>
              <a:xfrm>
                <a:off x="1110022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9" name="Freeform: Shape 5368">
                <a:extLst>
                  <a:ext uri="{FF2B5EF4-FFF2-40B4-BE49-F238E27FC236}">
                    <a16:creationId xmlns:a16="http://schemas.microsoft.com/office/drawing/2014/main" id="{509FDED4-2FF1-7288-DC7B-7D4240AF4195}"/>
                  </a:ext>
                </a:extLst>
              </p:cNvPr>
              <p:cNvSpPr/>
              <p:nvPr/>
            </p:nvSpPr>
            <p:spPr>
              <a:xfrm>
                <a:off x="1121626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0" name="Freeform: Shape 5369">
                <a:extLst>
                  <a:ext uri="{FF2B5EF4-FFF2-40B4-BE49-F238E27FC236}">
                    <a16:creationId xmlns:a16="http://schemas.microsoft.com/office/drawing/2014/main" id="{0A406AE5-8403-6B83-A6DC-292654ACF5EB}"/>
                  </a:ext>
                </a:extLst>
              </p:cNvPr>
              <p:cNvSpPr/>
              <p:nvPr/>
            </p:nvSpPr>
            <p:spPr>
              <a:xfrm>
                <a:off x="1133229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1" name="Freeform: Shape 5370">
                <a:extLst>
                  <a:ext uri="{FF2B5EF4-FFF2-40B4-BE49-F238E27FC236}">
                    <a16:creationId xmlns:a16="http://schemas.microsoft.com/office/drawing/2014/main" id="{BFF0BE8A-8DF5-EA79-A208-FD3E18811A76}"/>
                  </a:ext>
                </a:extLst>
              </p:cNvPr>
              <p:cNvSpPr/>
              <p:nvPr/>
            </p:nvSpPr>
            <p:spPr>
              <a:xfrm>
                <a:off x="1144831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2" name="Freeform: Shape 5371">
                <a:extLst>
                  <a:ext uri="{FF2B5EF4-FFF2-40B4-BE49-F238E27FC236}">
                    <a16:creationId xmlns:a16="http://schemas.microsoft.com/office/drawing/2014/main" id="{0AF5D788-BE09-C471-3F9B-B009BDC68FFD}"/>
                  </a:ext>
                </a:extLst>
              </p:cNvPr>
              <p:cNvSpPr/>
              <p:nvPr/>
            </p:nvSpPr>
            <p:spPr>
              <a:xfrm>
                <a:off x="1156434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3" name="Freeform: Shape 5372">
                <a:extLst>
                  <a:ext uri="{FF2B5EF4-FFF2-40B4-BE49-F238E27FC236}">
                    <a16:creationId xmlns:a16="http://schemas.microsoft.com/office/drawing/2014/main" id="{569043D6-FFA2-9255-179D-EDC35D0E6339}"/>
                  </a:ext>
                </a:extLst>
              </p:cNvPr>
              <p:cNvSpPr/>
              <p:nvPr/>
            </p:nvSpPr>
            <p:spPr>
              <a:xfrm>
                <a:off x="1168037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4" name="Freeform: Shape 5373">
                <a:extLst>
                  <a:ext uri="{FF2B5EF4-FFF2-40B4-BE49-F238E27FC236}">
                    <a16:creationId xmlns:a16="http://schemas.microsoft.com/office/drawing/2014/main" id="{0C893C10-0F8D-40CD-9193-0C0E5F835D3A}"/>
                  </a:ext>
                </a:extLst>
              </p:cNvPr>
              <p:cNvSpPr/>
              <p:nvPr/>
            </p:nvSpPr>
            <p:spPr>
              <a:xfrm>
                <a:off x="1179640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5" name="Freeform: Shape 5374">
                <a:extLst>
                  <a:ext uri="{FF2B5EF4-FFF2-40B4-BE49-F238E27FC236}">
                    <a16:creationId xmlns:a16="http://schemas.microsoft.com/office/drawing/2014/main" id="{553D8970-8314-22C8-469D-C04C3FD95579}"/>
                  </a:ext>
                </a:extLst>
              </p:cNvPr>
              <p:cNvSpPr/>
              <p:nvPr/>
            </p:nvSpPr>
            <p:spPr>
              <a:xfrm>
                <a:off x="1191242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6" name="Freeform: Shape 5375">
                <a:extLst>
                  <a:ext uri="{FF2B5EF4-FFF2-40B4-BE49-F238E27FC236}">
                    <a16:creationId xmlns:a16="http://schemas.microsoft.com/office/drawing/2014/main" id="{3D07ED9B-D356-F7AA-2936-643D89F261F8}"/>
                  </a:ext>
                </a:extLst>
              </p:cNvPr>
              <p:cNvSpPr/>
              <p:nvPr/>
            </p:nvSpPr>
            <p:spPr>
              <a:xfrm>
                <a:off x="1202845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7" name="Freeform: Shape 5376">
                <a:extLst>
                  <a:ext uri="{FF2B5EF4-FFF2-40B4-BE49-F238E27FC236}">
                    <a16:creationId xmlns:a16="http://schemas.microsoft.com/office/drawing/2014/main" id="{56740B36-F6E6-2370-10D8-61B9A804C0D0}"/>
                  </a:ext>
                </a:extLst>
              </p:cNvPr>
              <p:cNvSpPr/>
              <p:nvPr/>
            </p:nvSpPr>
            <p:spPr>
              <a:xfrm>
                <a:off x="1214449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3" name="Freeform: Shape 5392">
                <a:extLst>
                  <a:ext uri="{FF2B5EF4-FFF2-40B4-BE49-F238E27FC236}">
                    <a16:creationId xmlns:a16="http://schemas.microsoft.com/office/drawing/2014/main" id="{04997564-4878-3D2E-BC28-439D0CD0D3E7}"/>
                  </a:ext>
                </a:extLst>
              </p:cNvPr>
              <p:cNvSpPr/>
              <p:nvPr/>
            </p:nvSpPr>
            <p:spPr>
              <a:xfrm>
                <a:off x="935978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4" name="Freeform: Shape 5393">
                <a:extLst>
                  <a:ext uri="{FF2B5EF4-FFF2-40B4-BE49-F238E27FC236}">
                    <a16:creationId xmlns:a16="http://schemas.microsoft.com/office/drawing/2014/main" id="{733D2DBE-652D-D495-DAB4-5600E01C04BA}"/>
                  </a:ext>
                </a:extLst>
              </p:cNvPr>
              <p:cNvSpPr/>
              <p:nvPr/>
            </p:nvSpPr>
            <p:spPr>
              <a:xfrm>
                <a:off x="947581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5" name="Freeform: Shape 5394">
                <a:extLst>
                  <a:ext uri="{FF2B5EF4-FFF2-40B4-BE49-F238E27FC236}">
                    <a16:creationId xmlns:a16="http://schemas.microsoft.com/office/drawing/2014/main" id="{36E10FA2-E468-7778-3E72-D7456FF0F627}"/>
                  </a:ext>
                </a:extLst>
              </p:cNvPr>
              <p:cNvSpPr/>
              <p:nvPr/>
            </p:nvSpPr>
            <p:spPr>
              <a:xfrm>
                <a:off x="95918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6" name="Freeform: Shape 5395">
                <a:extLst>
                  <a:ext uri="{FF2B5EF4-FFF2-40B4-BE49-F238E27FC236}">
                    <a16:creationId xmlns:a16="http://schemas.microsoft.com/office/drawing/2014/main" id="{DD5774B9-68C0-708A-2003-CCAB55D5B64E}"/>
                  </a:ext>
                </a:extLst>
              </p:cNvPr>
              <p:cNvSpPr/>
              <p:nvPr/>
            </p:nvSpPr>
            <p:spPr>
              <a:xfrm>
                <a:off x="970786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7" name="Freeform: Shape 5396">
                <a:extLst>
                  <a:ext uri="{FF2B5EF4-FFF2-40B4-BE49-F238E27FC236}">
                    <a16:creationId xmlns:a16="http://schemas.microsoft.com/office/drawing/2014/main" id="{83EFE225-97E8-0F27-8573-0ECB0E1AA031}"/>
                  </a:ext>
                </a:extLst>
              </p:cNvPr>
              <p:cNvSpPr/>
              <p:nvPr/>
            </p:nvSpPr>
            <p:spPr>
              <a:xfrm>
                <a:off x="98238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8" name="Freeform: Shape 5397">
                <a:extLst>
                  <a:ext uri="{FF2B5EF4-FFF2-40B4-BE49-F238E27FC236}">
                    <a16:creationId xmlns:a16="http://schemas.microsoft.com/office/drawing/2014/main" id="{13CE0B9D-222D-2967-EE59-D72084A0E9DF}"/>
                  </a:ext>
                </a:extLst>
              </p:cNvPr>
              <p:cNvSpPr/>
              <p:nvPr/>
            </p:nvSpPr>
            <p:spPr>
              <a:xfrm>
                <a:off x="993992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9" name="Freeform: Shape 5398">
                <a:extLst>
                  <a:ext uri="{FF2B5EF4-FFF2-40B4-BE49-F238E27FC236}">
                    <a16:creationId xmlns:a16="http://schemas.microsoft.com/office/drawing/2014/main" id="{91C76B26-085D-D0E5-258E-1E9E433BF01E}"/>
                  </a:ext>
                </a:extLst>
              </p:cNvPr>
              <p:cNvSpPr/>
              <p:nvPr/>
            </p:nvSpPr>
            <p:spPr>
              <a:xfrm>
                <a:off x="100559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0" name="Freeform: Shape 5399">
                <a:extLst>
                  <a:ext uri="{FF2B5EF4-FFF2-40B4-BE49-F238E27FC236}">
                    <a16:creationId xmlns:a16="http://schemas.microsoft.com/office/drawing/2014/main" id="{3B838119-E3DD-3986-1AAD-39D853C0AD51}"/>
                  </a:ext>
                </a:extLst>
              </p:cNvPr>
              <p:cNvSpPr/>
              <p:nvPr/>
            </p:nvSpPr>
            <p:spPr>
              <a:xfrm>
                <a:off x="1017199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1" name="Freeform: Shape 5400">
                <a:extLst>
                  <a:ext uri="{FF2B5EF4-FFF2-40B4-BE49-F238E27FC236}">
                    <a16:creationId xmlns:a16="http://schemas.microsoft.com/office/drawing/2014/main" id="{5C510240-3820-0940-2777-B6CE7F02B3A2}"/>
                  </a:ext>
                </a:extLst>
              </p:cNvPr>
              <p:cNvSpPr/>
              <p:nvPr/>
            </p:nvSpPr>
            <p:spPr>
              <a:xfrm>
                <a:off x="1028801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2" name="Freeform: Shape 5401">
                <a:extLst>
                  <a:ext uri="{FF2B5EF4-FFF2-40B4-BE49-F238E27FC236}">
                    <a16:creationId xmlns:a16="http://schemas.microsoft.com/office/drawing/2014/main" id="{D7615904-28AF-A16C-DDA8-EDD890EC77DE}"/>
                  </a:ext>
                </a:extLst>
              </p:cNvPr>
              <p:cNvSpPr/>
              <p:nvPr/>
            </p:nvSpPr>
            <p:spPr>
              <a:xfrm>
                <a:off x="104040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3" name="Freeform: Shape 5402">
                <a:extLst>
                  <a:ext uri="{FF2B5EF4-FFF2-40B4-BE49-F238E27FC236}">
                    <a16:creationId xmlns:a16="http://schemas.microsoft.com/office/drawing/2014/main" id="{E54DBE6E-805D-A8B2-EEC0-38E00F75A54A}"/>
                  </a:ext>
                </a:extLst>
              </p:cNvPr>
              <p:cNvSpPr/>
              <p:nvPr/>
            </p:nvSpPr>
            <p:spPr>
              <a:xfrm>
                <a:off x="1052007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4" name="Freeform: Shape 5403">
                <a:extLst>
                  <a:ext uri="{FF2B5EF4-FFF2-40B4-BE49-F238E27FC236}">
                    <a16:creationId xmlns:a16="http://schemas.microsoft.com/office/drawing/2014/main" id="{F67146F4-3A68-224E-0633-E690B62ACB13}"/>
                  </a:ext>
                </a:extLst>
              </p:cNvPr>
              <p:cNvSpPr/>
              <p:nvPr/>
            </p:nvSpPr>
            <p:spPr>
              <a:xfrm>
                <a:off x="1063611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5" name="Freeform: Shape 5404">
                <a:extLst>
                  <a:ext uri="{FF2B5EF4-FFF2-40B4-BE49-F238E27FC236}">
                    <a16:creationId xmlns:a16="http://schemas.microsoft.com/office/drawing/2014/main" id="{72370B19-181A-4547-C3F6-FAF6B4BDB823}"/>
                  </a:ext>
                </a:extLst>
              </p:cNvPr>
              <p:cNvSpPr/>
              <p:nvPr/>
            </p:nvSpPr>
            <p:spPr>
              <a:xfrm>
                <a:off x="1075214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6" name="Freeform: Shape 5405">
                <a:extLst>
                  <a:ext uri="{FF2B5EF4-FFF2-40B4-BE49-F238E27FC236}">
                    <a16:creationId xmlns:a16="http://schemas.microsoft.com/office/drawing/2014/main" id="{B413FEE3-1484-299F-6F87-7C406EFE62F8}"/>
                  </a:ext>
                </a:extLst>
              </p:cNvPr>
              <p:cNvSpPr/>
              <p:nvPr/>
            </p:nvSpPr>
            <p:spPr>
              <a:xfrm>
                <a:off x="108681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7" name="Freeform: Shape 5406">
                <a:extLst>
                  <a:ext uri="{FF2B5EF4-FFF2-40B4-BE49-F238E27FC236}">
                    <a16:creationId xmlns:a16="http://schemas.microsoft.com/office/drawing/2014/main" id="{7184344A-9DB2-ADE6-FB8C-2DF142108440}"/>
                  </a:ext>
                </a:extLst>
              </p:cNvPr>
              <p:cNvSpPr/>
              <p:nvPr/>
            </p:nvSpPr>
            <p:spPr>
              <a:xfrm>
                <a:off x="1098419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8" name="Freeform: Shape 5407">
                <a:extLst>
                  <a:ext uri="{FF2B5EF4-FFF2-40B4-BE49-F238E27FC236}">
                    <a16:creationId xmlns:a16="http://schemas.microsoft.com/office/drawing/2014/main" id="{1EBCDA98-B2FB-7341-DE6E-02DB9E03E070}"/>
                  </a:ext>
                </a:extLst>
              </p:cNvPr>
              <p:cNvSpPr/>
              <p:nvPr/>
            </p:nvSpPr>
            <p:spPr>
              <a:xfrm>
                <a:off x="1110022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9" name="Freeform: Shape 5408">
                <a:extLst>
                  <a:ext uri="{FF2B5EF4-FFF2-40B4-BE49-F238E27FC236}">
                    <a16:creationId xmlns:a16="http://schemas.microsoft.com/office/drawing/2014/main" id="{4218A1A2-6994-7590-BF35-004F7574B537}"/>
                  </a:ext>
                </a:extLst>
              </p:cNvPr>
              <p:cNvSpPr/>
              <p:nvPr/>
            </p:nvSpPr>
            <p:spPr>
              <a:xfrm>
                <a:off x="1121626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0" name="Freeform: Shape 5409">
                <a:extLst>
                  <a:ext uri="{FF2B5EF4-FFF2-40B4-BE49-F238E27FC236}">
                    <a16:creationId xmlns:a16="http://schemas.microsoft.com/office/drawing/2014/main" id="{019452E0-BBB4-1BC8-0966-8B7B6267635B}"/>
                  </a:ext>
                </a:extLst>
              </p:cNvPr>
              <p:cNvSpPr/>
              <p:nvPr/>
            </p:nvSpPr>
            <p:spPr>
              <a:xfrm>
                <a:off x="1133229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1" name="Freeform: Shape 5410">
                <a:extLst>
                  <a:ext uri="{FF2B5EF4-FFF2-40B4-BE49-F238E27FC236}">
                    <a16:creationId xmlns:a16="http://schemas.microsoft.com/office/drawing/2014/main" id="{CE21E1AF-020E-68EC-AAD9-DFCCE1374811}"/>
                  </a:ext>
                </a:extLst>
              </p:cNvPr>
              <p:cNvSpPr/>
              <p:nvPr/>
            </p:nvSpPr>
            <p:spPr>
              <a:xfrm>
                <a:off x="1144831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2" name="Freeform: Shape 5411">
                <a:extLst>
                  <a:ext uri="{FF2B5EF4-FFF2-40B4-BE49-F238E27FC236}">
                    <a16:creationId xmlns:a16="http://schemas.microsoft.com/office/drawing/2014/main" id="{3EB63C93-8F3D-D9F4-96DC-4072C2D241B9}"/>
                  </a:ext>
                </a:extLst>
              </p:cNvPr>
              <p:cNvSpPr/>
              <p:nvPr/>
            </p:nvSpPr>
            <p:spPr>
              <a:xfrm>
                <a:off x="1156434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3" name="Freeform: Shape 5412">
                <a:extLst>
                  <a:ext uri="{FF2B5EF4-FFF2-40B4-BE49-F238E27FC236}">
                    <a16:creationId xmlns:a16="http://schemas.microsoft.com/office/drawing/2014/main" id="{C3FE7D1F-39C6-19E4-127C-971A32BBE7B1}"/>
                  </a:ext>
                </a:extLst>
              </p:cNvPr>
              <p:cNvSpPr/>
              <p:nvPr/>
            </p:nvSpPr>
            <p:spPr>
              <a:xfrm>
                <a:off x="1168037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4" name="Freeform: Shape 5413">
                <a:extLst>
                  <a:ext uri="{FF2B5EF4-FFF2-40B4-BE49-F238E27FC236}">
                    <a16:creationId xmlns:a16="http://schemas.microsoft.com/office/drawing/2014/main" id="{863804FC-8955-4C73-E440-DECE368D33DE}"/>
                  </a:ext>
                </a:extLst>
              </p:cNvPr>
              <p:cNvSpPr/>
              <p:nvPr/>
            </p:nvSpPr>
            <p:spPr>
              <a:xfrm>
                <a:off x="1179640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5" name="Freeform: Shape 5414">
                <a:extLst>
                  <a:ext uri="{FF2B5EF4-FFF2-40B4-BE49-F238E27FC236}">
                    <a16:creationId xmlns:a16="http://schemas.microsoft.com/office/drawing/2014/main" id="{6DF90524-48EA-71BF-5356-061DE34C476E}"/>
                  </a:ext>
                </a:extLst>
              </p:cNvPr>
              <p:cNvSpPr/>
              <p:nvPr/>
            </p:nvSpPr>
            <p:spPr>
              <a:xfrm>
                <a:off x="1191242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6" name="Freeform: Shape 5415">
                <a:extLst>
                  <a:ext uri="{FF2B5EF4-FFF2-40B4-BE49-F238E27FC236}">
                    <a16:creationId xmlns:a16="http://schemas.microsoft.com/office/drawing/2014/main" id="{95161D73-1A51-8CB3-AC00-8E5F991C7CFB}"/>
                  </a:ext>
                </a:extLst>
              </p:cNvPr>
              <p:cNvSpPr/>
              <p:nvPr/>
            </p:nvSpPr>
            <p:spPr>
              <a:xfrm>
                <a:off x="1202845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7" name="Freeform: Shape 5416">
                <a:extLst>
                  <a:ext uri="{FF2B5EF4-FFF2-40B4-BE49-F238E27FC236}">
                    <a16:creationId xmlns:a16="http://schemas.microsoft.com/office/drawing/2014/main" id="{AC10178F-3B89-B626-AE2E-7A49C8E7CB71}"/>
                  </a:ext>
                </a:extLst>
              </p:cNvPr>
              <p:cNvSpPr/>
              <p:nvPr/>
            </p:nvSpPr>
            <p:spPr>
              <a:xfrm>
                <a:off x="1214449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3" name="Freeform: Shape 5432">
                <a:extLst>
                  <a:ext uri="{FF2B5EF4-FFF2-40B4-BE49-F238E27FC236}">
                    <a16:creationId xmlns:a16="http://schemas.microsoft.com/office/drawing/2014/main" id="{70F41344-B98D-8666-8A28-4567CFA42471}"/>
                  </a:ext>
                </a:extLst>
              </p:cNvPr>
              <p:cNvSpPr/>
              <p:nvPr/>
            </p:nvSpPr>
            <p:spPr>
              <a:xfrm>
                <a:off x="935978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4" name="Freeform: Shape 5433">
                <a:extLst>
                  <a:ext uri="{FF2B5EF4-FFF2-40B4-BE49-F238E27FC236}">
                    <a16:creationId xmlns:a16="http://schemas.microsoft.com/office/drawing/2014/main" id="{61346C48-D4D2-F7F6-8145-1E2C84570F69}"/>
                  </a:ext>
                </a:extLst>
              </p:cNvPr>
              <p:cNvSpPr/>
              <p:nvPr/>
            </p:nvSpPr>
            <p:spPr>
              <a:xfrm>
                <a:off x="947581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5" name="Freeform: Shape 5434">
                <a:extLst>
                  <a:ext uri="{FF2B5EF4-FFF2-40B4-BE49-F238E27FC236}">
                    <a16:creationId xmlns:a16="http://schemas.microsoft.com/office/drawing/2014/main" id="{79E31F2D-D5AC-C035-FE3A-67FDA6698881}"/>
                  </a:ext>
                </a:extLst>
              </p:cNvPr>
              <p:cNvSpPr/>
              <p:nvPr/>
            </p:nvSpPr>
            <p:spPr>
              <a:xfrm>
                <a:off x="95918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6" name="Freeform: Shape 5435">
                <a:extLst>
                  <a:ext uri="{FF2B5EF4-FFF2-40B4-BE49-F238E27FC236}">
                    <a16:creationId xmlns:a16="http://schemas.microsoft.com/office/drawing/2014/main" id="{DD5C9BD8-5593-699A-2854-A23F2BA7FCC3}"/>
                  </a:ext>
                </a:extLst>
              </p:cNvPr>
              <p:cNvSpPr/>
              <p:nvPr/>
            </p:nvSpPr>
            <p:spPr>
              <a:xfrm>
                <a:off x="970786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7" name="Freeform: Shape 5436">
                <a:extLst>
                  <a:ext uri="{FF2B5EF4-FFF2-40B4-BE49-F238E27FC236}">
                    <a16:creationId xmlns:a16="http://schemas.microsoft.com/office/drawing/2014/main" id="{978440A9-C9E9-2AB1-381A-65F1C9ECE5A6}"/>
                  </a:ext>
                </a:extLst>
              </p:cNvPr>
              <p:cNvSpPr/>
              <p:nvPr/>
            </p:nvSpPr>
            <p:spPr>
              <a:xfrm>
                <a:off x="98238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8" name="Freeform: Shape 5437">
                <a:extLst>
                  <a:ext uri="{FF2B5EF4-FFF2-40B4-BE49-F238E27FC236}">
                    <a16:creationId xmlns:a16="http://schemas.microsoft.com/office/drawing/2014/main" id="{140185E1-4C59-FB99-6904-3AF225E373F6}"/>
                  </a:ext>
                </a:extLst>
              </p:cNvPr>
              <p:cNvSpPr/>
              <p:nvPr/>
            </p:nvSpPr>
            <p:spPr>
              <a:xfrm>
                <a:off x="993992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9" name="Freeform: Shape 5438">
                <a:extLst>
                  <a:ext uri="{FF2B5EF4-FFF2-40B4-BE49-F238E27FC236}">
                    <a16:creationId xmlns:a16="http://schemas.microsoft.com/office/drawing/2014/main" id="{528C3CEC-6B90-D24B-29F4-42FECF73978C}"/>
                  </a:ext>
                </a:extLst>
              </p:cNvPr>
              <p:cNvSpPr/>
              <p:nvPr/>
            </p:nvSpPr>
            <p:spPr>
              <a:xfrm>
                <a:off x="100559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0" name="Freeform: Shape 5439">
                <a:extLst>
                  <a:ext uri="{FF2B5EF4-FFF2-40B4-BE49-F238E27FC236}">
                    <a16:creationId xmlns:a16="http://schemas.microsoft.com/office/drawing/2014/main" id="{E38384B8-F82F-FE18-66CA-20C6BFD6A04A}"/>
                  </a:ext>
                </a:extLst>
              </p:cNvPr>
              <p:cNvSpPr/>
              <p:nvPr/>
            </p:nvSpPr>
            <p:spPr>
              <a:xfrm>
                <a:off x="1017199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1" name="Freeform: Shape 5440">
                <a:extLst>
                  <a:ext uri="{FF2B5EF4-FFF2-40B4-BE49-F238E27FC236}">
                    <a16:creationId xmlns:a16="http://schemas.microsoft.com/office/drawing/2014/main" id="{E400B46B-885C-4B4F-D9F3-B4BDE6A51580}"/>
                  </a:ext>
                </a:extLst>
              </p:cNvPr>
              <p:cNvSpPr/>
              <p:nvPr/>
            </p:nvSpPr>
            <p:spPr>
              <a:xfrm>
                <a:off x="1028801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2" name="Freeform: Shape 5441">
                <a:extLst>
                  <a:ext uri="{FF2B5EF4-FFF2-40B4-BE49-F238E27FC236}">
                    <a16:creationId xmlns:a16="http://schemas.microsoft.com/office/drawing/2014/main" id="{4509BBDF-F840-9674-9DDC-CB4A08196B72}"/>
                  </a:ext>
                </a:extLst>
              </p:cNvPr>
              <p:cNvSpPr/>
              <p:nvPr/>
            </p:nvSpPr>
            <p:spPr>
              <a:xfrm>
                <a:off x="104040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3" name="Freeform: Shape 5442">
                <a:extLst>
                  <a:ext uri="{FF2B5EF4-FFF2-40B4-BE49-F238E27FC236}">
                    <a16:creationId xmlns:a16="http://schemas.microsoft.com/office/drawing/2014/main" id="{198D8AE6-1D98-F344-0B9B-6EEA4075855A}"/>
                  </a:ext>
                </a:extLst>
              </p:cNvPr>
              <p:cNvSpPr/>
              <p:nvPr/>
            </p:nvSpPr>
            <p:spPr>
              <a:xfrm>
                <a:off x="1052007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4" name="Freeform: Shape 5443">
                <a:extLst>
                  <a:ext uri="{FF2B5EF4-FFF2-40B4-BE49-F238E27FC236}">
                    <a16:creationId xmlns:a16="http://schemas.microsoft.com/office/drawing/2014/main" id="{8C10A97D-A662-7BE7-2C14-9876ABEB9AED}"/>
                  </a:ext>
                </a:extLst>
              </p:cNvPr>
              <p:cNvSpPr/>
              <p:nvPr/>
            </p:nvSpPr>
            <p:spPr>
              <a:xfrm>
                <a:off x="1063611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5" name="Freeform: Shape 5444">
                <a:extLst>
                  <a:ext uri="{FF2B5EF4-FFF2-40B4-BE49-F238E27FC236}">
                    <a16:creationId xmlns:a16="http://schemas.microsoft.com/office/drawing/2014/main" id="{7C10B279-5941-3057-0D76-84DF855BEE9A}"/>
                  </a:ext>
                </a:extLst>
              </p:cNvPr>
              <p:cNvSpPr/>
              <p:nvPr/>
            </p:nvSpPr>
            <p:spPr>
              <a:xfrm>
                <a:off x="1075214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6" name="Freeform: Shape 5445">
                <a:extLst>
                  <a:ext uri="{FF2B5EF4-FFF2-40B4-BE49-F238E27FC236}">
                    <a16:creationId xmlns:a16="http://schemas.microsoft.com/office/drawing/2014/main" id="{F6744E98-6DDA-C7AE-BF63-E32F4C237598}"/>
                  </a:ext>
                </a:extLst>
              </p:cNvPr>
              <p:cNvSpPr/>
              <p:nvPr/>
            </p:nvSpPr>
            <p:spPr>
              <a:xfrm>
                <a:off x="108681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7" name="Freeform: Shape 5446">
                <a:extLst>
                  <a:ext uri="{FF2B5EF4-FFF2-40B4-BE49-F238E27FC236}">
                    <a16:creationId xmlns:a16="http://schemas.microsoft.com/office/drawing/2014/main" id="{36AC2537-0EB7-AEF0-918D-62F6C0A1A8FF}"/>
                  </a:ext>
                </a:extLst>
              </p:cNvPr>
              <p:cNvSpPr/>
              <p:nvPr/>
            </p:nvSpPr>
            <p:spPr>
              <a:xfrm>
                <a:off x="1098419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8" name="Freeform: Shape 5447">
                <a:extLst>
                  <a:ext uri="{FF2B5EF4-FFF2-40B4-BE49-F238E27FC236}">
                    <a16:creationId xmlns:a16="http://schemas.microsoft.com/office/drawing/2014/main" id="{E910827B-7DCD-2AA2-98A9-111001B32697}"/>
                  </a:ext>
                </a:extLst>
              </p:cNvPr>
              <p:cNvSpPr/>
              <p:nvPr/>
            </p:nvSpPr>
            <p:spPr>
              <a:xfrm>
                <a:off x="1110022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9" name="Freeform: Shape 5448">
                <a:extLst>
                  <a:ext uri="{FF2B5EF4-FFF2-40B4-BE49-F238E27FC236}">
                    <a16:creationId xmlns:a16="http://schemas.microsoft.com/office/drawing/2014/main" id="{715129A5-140C-207E-D157-18A4ACC3D370}"/>
                  </a:ext>
                </a:extLst>
              </p:cNvPr>
              <p:cNvSpPr/>
              <p:nvPr/>
            </p:nvSpPr>
            <p:spPr>
              <a:xfrm>
                <a:off x="1121626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0" name="Freeform: Shape 5449">
                <a:extLst>
                  <a:ext uri="{FF2B5EF4-FFF2-40B4-BE49-F238E27FC236}">
                    <a16:creationId xmlns:a16="http://schemas.microsoft.com/office/drawing/2014/main" id="{32863044-31D3-B0B0-6408-E40F37D6FFF6}"/>
                  </a:ext>
                </a:extLst>
              </p:cNvPr>
              <p:cNvSpPr/>
              <p:nvPr/>
            </p:nvSpPr>
            <p:spPr>
              <a:xfrm>
                <a:off x="1133229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1" name="Freeform: Shape 5450">
                <a:extLst>
                  <a:ext uri="{FF2B5EF4-FFF2-40B4-BE49-F238E27FC236}">
                    <a16:creationId xmlns:a16="http://schemas.microsoft.com/office/drawing/2014/main" id="{2C66DE5D-9AB8-41C2-3C46-03A75C3D1B3F}"/>
                  </a:ext>
                </a:extLst>
              </p:cNvPr>
              <p:cNvSpPr/>
              <p:nvPr/>
            </p:nvSpPr>
            <p:spPr>
              <a:xfrm>
                <a:off x="1144831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2" name="Freeform: Shape 5451">
                <a:extLst>
                  <a:ext uri="{FF2B5EF4-FFF2-40B4-BE49-F238E27FC236}">
                    <a16:creationId xmlns:a16="http://schemas.microsoft.com/office/drawing/2014/main" id="{FCA0E86C-FFD4-E4C1-6648-DEB4BD47AD89}"/>
                  </a:ext>
                </a:extLst>
              </p:cNvPr>
              <p:cNvSpPr/>
              <p:nvPr/>
            </p:nvSpPr>
            <p:spPr>
              <a:xfrm>
                <a:off x="1156434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3" name="Freeform: Shape 5452">
                <a:extLst>
                  <a:ext uri="{FF2B5EF4-FFF2-40B4-BE49-F238E27FC236}">
                    <a16:creationId xmlns:a16="http://schemas.microsoft.com/office/drawing/2014/main" id="{0497447C-3447-67F0-E910-B593C1319196}"/>
                  </a:ext>
                </a:extLst>
              </p:cNvPr>
              <p:cNvSpPr/>
              <p:nvPr/>
            </p:nvSpPr>
            <p:spPr>
              <a:xfrm>
                <a:off x="1168037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4" name="Freeform: Shape 5453">
                <a:extLst>
                  <a:ext uri="{FF2B5EF4-FFF2-40B4-BE49-F238E27FC236}">
                    <a16:creationId xmlns:a16="http://schemas.microsoft.com/office/drawing/2014/main" id="{DE7834A3-7CE9-3F64-C947-065B8ACD550E}"/>
                  </a:ext>
                </a:extLst>
              </p:cNvPr>
              <p:cNvSpPr/>
              <p:nvPr/>
            </p:nvSpPr>
            <p:spPr>
              <a:xfrm>
                <a:off x="1179640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5" name="Freeform: Shape 5454">
                <a:extLst>
                  <a:ext uri="{FF2B5EF4-FFF2-40B4-BE49-F238E27FC236}">
                    <a16:creationId xmlns:a16="http://schemas.microsoft.com/office/drawing/2014/main" id="{BEF5DA24-F49A-364C-4403-B63E4028B890}"/>
                  </a:ext>
                </a:extLst>
              </p:cNvPr>
              <p:cNvSpPr/>
              <p:nvPr/>
            </p:nvSpPr>
            <p:spPr>
              <a:xfrm>
                <a:off x="1191242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6" name="Freeform: Shape 5455">
                <a:extLst>
                  <a:ext uri="{FF2B5EF4-FFF2-40B4-BE49-F238E27FC236}">
                    <a16:creationId xmlns:a16="http://schemas.microsoft.com/office/drawing/2014/main" id="{1DA3C4F0-C601-E55C-E708-0B427B509340}"/>
                  </a:ext>
                </a:extLst>
              </p:cNvPr>
              <p:cNvSpPr/>
              <p:nvPr/>
            </p:nvSpPr>
            <p:spPr>
              <a:xfrm>
                <a:off x="1202845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7" name="Freeform: Shape 5456">
                <a:extLst>
                  <a:ext uri="{FF2B5EF4-FFF2-40B4-BE49-F238E27FC236}">
                    <a16:creationId xmlns:a16="http://schemas.microsoft.com/office/drawing/2014/main" id="{3B6D859F-2B64-E866-422C-F6C3391E7CA2}"/>
                  </a:ext>
                </a:extLst>
              </p:cNvPr>
              <p:cNvSpPr/>
              <p:nvPr/>
            </p:nvSpPr>
            <p:spPr>
              <a:xfrm>
                <a:off x="1214449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3" name="Freeform: Shape 5472">
                <a:extLst>
                  <a:ext uri="{FF2B5EF4-FFF2-40B4-BE49-F238E27FC236}">
                    <a16:creationId xmlns:a16="http://schemas.microsoft.com/office/drawing/2014/main" id="{7DDCA439-8435-C508-1055-673304C29236}"/>
                  </a:ext>
                </a:extLst>
              </p:cNvPr>
              <p:cNvSpPr/>
              <p:nvPr/>
            </p:nvSpPr>
            <p:spPr>
              <a:xfrm>
                <a:off x="935978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4" name="Freeform: Shape 5473">
                <a:extLst>
                  <a:ext uri="{FF2B5EF4-FFF2-40B4-BE49-F238E27FC236}">
                    <a16:creationId xmlns:a16="http://schemas.microsoft.com/office/drawing/2014/main" id="{8ABB8763-6F1C-1929-EB44-3BA0FCFF81EC}"/>
                  </a:ext>
                </a:extLst>
              </p:cNvPr>
              <p:cNvSpPr/>
              <p:nvPr/>
            </p:nvSpPr>
            <p:spPr>
              <a:xfrm>
                <a:off x="947581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5" name="Freeform: Shape 5474">
                <a:extLst>
                  <a:ext uri="{FF2B5EF4-FFF2-40B4-BE49-F238E27FC236}">
                    <a16:creationId xmlns:a16="http://schemas.microsoft.com/office/drawing/2014/main" id="{14198B11-257E-905A-259E-81E8FCDD043F}"/>
                  </a:ext>
                </a:extLst>
              </p:cNvPr>
              <p:cNvSpPr/>
              <p:nvPr/>
            </p:nvSpPr>
            <p:spPr>
              <a:xfrm>
                <a:off x="95918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6" name="Freeform: Shape 5475">
                <a:extLst>
                  <a:ext uri="{FF2B5EF4-FFF2-40B4-BE49-F238E27FC236}">
                    <a16:creationId xmlns:a16="http://schemas.microsoft.com/office/drawing/2014/main" id="{847D445D-E3B0-CB76-A481-B90040ED00BC}"/>
                  </a:ext>
                </a:extLst>
              </p:cNvPr>
              <p:cNvSpPr/>
              <p:nvPr/>
            </p:nvSpPr>
            <p:spPr>
              <a:xfrm>
                <a:off x="970786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7" name="Freeform: Shape 5476">
                <a:extLst>
                  <a:ext uri="{FF2B5EF4-FFF2-40B4-BE49-F238E27FC236}">
                    <a16:creationId xmlns:a16="http://schemas.microsoft.com/office/drawing/2014/main" id="{BD27D005-7422-DBE6-E202-0944D92F1363}"/>
                  </a:ext>
                </a:extLst>
              </p:cNvPr>
              <p:cNvSpPr/>
              <p:nvPr/>
            </p:nvSpPr>
            <p:spPr>
              <a:xfrm>
                <a:off x="98238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8" name="Freeform: Shape 5477">
                <a:extLst>
                  <a:ext uri="{FF2B5EF4-FFF2-40B4-BE49-F238E27FC236}">
                    <a16:creationId xmlns:a16="http://schemas.microsoft.com/office/drawing/2014/main" id="{84DA1224-034D-3323-B037-6928462AD39A}"/>
                  </a:ext>
                </a:extLst>
              </p:cNvPr>
              <p:cNvSpPr/>
              <p:nvPr/>
            </p:nvSpPr>
            <p:spPr>
              <a:xfrm>
                <a:off x="993992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9" name="Freeform: Shape 5478">
                <a:extLst>
                  <a:ext uri="{FF2B5EF4-FFF2-40B4-BE49-F238E27FC236}">
                    <a16:creationId xmlns:a16="http://schemas.microsoft.com/office/drawing/2014/main" id="{50D0837E-A3C9-F80C-707D-5C1E336D08AB}"/>
                  </a:ext>
                </a:extLst>
              </p:cNvPr>
              <p:cNvSpPr/>
              <p:nvPr/>
            </p:nvSpPr>
            <p:spPr>
              <a:xfrm>
                <a:off x="100559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0" name="Freeform: Shape 5479">
                <a:extLst>
                  <a:ext uri="{FF2B5EF4-FFF2-40B4-BE49-F238E27FC236}">
                    <a16:creationId xmlns:a16="http://schemas.microsoft.com/office/drawing/2014/main" id="{C3A8E545-64EC-5D66-79D6-2726650FE613}"/>
                  </a:ext>
                </a:extLst>
              </p:cNvPr>
              <p:cNvSpPr/>
              <p:nvPr/>
            </p:nvSpPr>
            <p:spPr>
              <a:xfrm>
                <a:off x="1017199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1" name="Freeform: Shape 5480">
                <a:extLst>
                  <a:ext uri="{FF2B5EF4-FFF2-40B4-BE49-F238E27FC236}">
                    <a16:creationId xmlns:a16="http://schemas.microsoft.com/office/drawing/2014/main" id="{09C88184-B476-0CCA-586C-3465F278988D}"/>
                  </a:ext>
                </a:extLst>
              </p:cNvPr>
              <p:cNvSpPr/>
              <p:nvPr/>
            </p:nvSpPr>
            <p:spPr>
              <a:xfrm>
                <a:off x="1028801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2" name="Freeform: Shape 5481">
                <a:extLst>
                  <a:ext uri="{FF2B5EF4-FFF2-40B4-BE49-F238E27FC236}">
                    <a16:creationId xmlns:a16="http://schemas.microsoft.com/office/drawing/2014/main" id="{E8B7418B-5293-74AE-3209-FD04A3F5A8AC}"/>
                  </a:ext>
                </a:extLst>
              </p:cNvPr>
              <p:cNvSpPr/>
              <p:nvPr/>
            </p:nvSpPr>
            <p:spPr>
              <a:xfrm>
                <a:off x="104040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3" name="Freeform: Shape 5482">
                <a:extLst>
                  <a:ext uri="{FF2B5EF4-FFF2-40B4-BE49-F238E27FC236}">
                    <a16:creationId xmlns:a16="http://schemas.microsoft.com/office/drawing/2014/main" id="{298B72D6-FE5A-9F18-ECBA-7F4A63BAB5FC}"/>
                  </a:ext>
                </a:extLst>
              </p:cNvPr>
              <p:cNvSpPr/>
              <p:nvPr/>
            </p:nvSpPr>
            <p:spPr>
              <a:xfrm>
                <a:off x="1052007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4" name="Freeform: Shape 5483">
                <a:extLst>
                  <a:ext uri="{FF2B5EF4-FFF2-40B4-BE49-F238E27FC236}">
                    <a16:creationId xmlns:a16="http://schemas.microsoft.com/office/drawing/2014/main" id="{FA2A01BF-8A77-8EF4-0A98-0AD1FD3C2A6E}"/>
                  </a:ext>
                </a:extLst>
              </p:cNvPr>
              <p:cNvSpPr/>
              <p:nvPr/>
            </p:nvSpPr>
            <p:spPr>
              <a:xfrm>
                <a:off x="1063611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5" name="Freeform: Shape 5484">
                <a:extLst>
                  <a:ext uri="{FF2B5EF4-FFF2-40B4-BE49-F238E27FC236}">
                    <a16:creationId xmlns:a16="http://schemas.microsoft.com/office/drawing/2014/main" id="{9013F525-9840-6905-A3D9-FF05909A2B07}"/>
                  </a:ext>
                </a:extLst>
              </p:cNvPr>
              <p:cNvSpPr/>
              <p:nvPr/>
            </p:nvSpPr>
            <p:spPr>
              <a:xfrm>
                <a:off x="1075214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6" name="Freeform: Shape 5485">
                <a:extLst>
                  <a:ext uri="{FF2B5EF4-FFF2-40B4-BE49-F238E27FC236}">
                    <a16:creationId xmlns:a16="http://schemas.microsoft.com/office/drawing/2014/main" id="{91697167-33EA-686C-63DE-3EAF4F058E90}"/>
                  </a:ext>
                </a:extLst>
              </p:cNvPr>
              <p:cNvSpPr/>
              <p:nvPr/>
            </p:nvSpPr>
            <p:spPr>
              <a:xfrm>
                <a:off x="108681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7" name="Freeform: Shape 5486">
                <a:extLst>
                  <a:ext uri="{FF2B5EF4-FFF2-40B4-BE49-F238E27FC236}">
                    <a16:creationId xmlns:a16="http://schemas.microsoft.com/office/drawing/2014/main" id="{815D85F4-72B7-0767-DD87-1B1B5AF0A2E6}"/>
                  </a:ext>
                </a:extLst>
              </p:cNvPr>
              <p:cNvSpPr/>
              <p:nvPr/>
            </p:nvSpPr>
            <p:spPr>
              <a:xfrm>
                <a:off x="1098419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8" name="Freeform: Shape 5487">
                <a:extLst>
                  <a:ext uri="{FF2B5EF4-FFF2-40B4-BE49-F238E27FC236}">
                    <a16:creationId xmlns:a16="http://schemas.microsoft.com/office/drawing/2014/main" id="{EA64CD29-7FE8-F3B6-64E1-A0A5DAD814F6}"/>
                  </a:ext>
                </a:extLst>
              </p:cNvPr>
              <p:cNvSpPr/>
              <p:nvPr/>
            </p:nvSpPr>
            <p:spPr>
              <a:xfrm>
                <a:off x="1110022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9" name="Freeform: Shape 5488">
                <a:extLst>
                  <a:ext uri="{FF2B5EF4-FFF2-40B4-BE49-F238E27FC236}">
                    <a16:creationId xmlns:a16="http://schemas.microsoft.com/office/drawing/2014/main" id="{8CD0CFDF-30DF-A2C0-0C6B-38DAD8FF0597}"/>
                  </a:ext>
                </a:extLst>
              </p:cNvPr>
              <p:cNvSpPr/>
              <p:nvPr/>
            </p:nvSpPr>
            <p:spPr>
              <a:xfrm>
                <a:off x="1121626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0" name="Freeform: Shape 5489">
                <a:extLst>
                  <a:ext uri="{FF2B5EF4-FFF2-40B4-BE49-F238E27FC236}">
                    <a16:creationId xmlns:a16="http://schemas.microsoft.com/office/drawing/2014/main" id="{EEE73131-DB2C-7094-BCF8-3F2E0D94D607}"/>
                  </a:ext>
                </a:extLst>
              </p:cNvPr>
              <p:cNvSpPr/>
              <p:nvPr/>
            </p:nvSpPr>
            <p:spPr>
              <a:xfrm>
                <a:off x="1133229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1" name="Freeform: Shape 5490">
                <a:extLst>
                  <a:ext uri="{FF2B5EF4-FFF2-40B4-BE49-F238E27FC236}">
                    <a16:creationId xmlns:a16="http://schemas.microsoft.com/office/drawing/2014/main" id="{A6CBAC6C-01AE-18C7-C3CB-255514D6A105}"/>
                  </a:ext>
                </a:extLst>
              </p:cNvPr>
              <p:cNvSpPr/>
              <p:nvPr/>
            </p:nvSpPr>
            <p:spPr>
              <a:xfrm>
                <a:off x="1144831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2" name="Freeform: Shape 5491">
                <a:extLst>
                  <a:ext uri="{FF2B5EF4-FFF2-40B4-BE49-F238E27FC236}">
                    <a16:creationId xmlns:a16="http://schemas.microsoft.com/office/drawing/2014/main" id="{FDCF46CF-E116-A627-E6FD-9EF33EB0E028}"/>
                  </a:ext>
                </a:extLst>
              </p:cNvPr>
              <p:cNvSpPr/>
              <p:nvPr/>
            </p:nvSpPr>
            <p:spPr>
              <a:xfrm>
                <a:off x="1156434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3" name="Freeform: Shape 5492">
                <a:extLst>
                  <a:ext uri="{FF2B5EF4-FFF2-40B4-BE49-F238E27FC236}">
                    <a16:creationId xmlns:a16="http://schemas.microsoft.com/office/drawing/2014/main" id="{07D185A2-13CA-D185-14CB-525B777A4246}"/>
                  </a:ext>
                </a:extLst>
              </p:cNvPr>
              <p:cNvSpPr/>
              <p:nvPr/>
            </p:nvSpPr>
            <p:spPr>
              <a:xfrm>
                <a:off x="1168037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4" name="Freeform: Shape 5493">
                <a:extLst>
                  <a:ext uri="{FF2B5EF4-FFF2-40B4-BE49-F238E27FC236}">
                    <a16:creationId xmlns:a16="http://schemas.microsoft.com/office/drawing/2014/main" id="{BD55A0AA-6EAA-20BD-1C30-FFEB40EC809D}"/>
                  </a:ext>
                </a:extLst>
              </p:cNvPr>
              <p:cNvSpPr/>
              <p:nvPr/>
            </p:nvSpPr>
            <p:spPr>
              <a:xfrm>
                <a:off x="1179640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5" name="Freeform: Shape 5494">
                <a:extLst>
                  <a:ext uri="{FF2B5EF4-FFF2-40B4-BE49-F238E27FC236}">
                    <a16:creationId xmlns:a16="http://schemas.microsoft.com/office/drawing/2014/main" id="{C990BE0E-5812-33D6-9461-B9804B201B38}"/>
                  </a:ext>
                </a:extLst>
              </p:cNvPr>
              <p:cNvSpPr/>
              <p:nvPr/>
            </p:nvSpPr>
            <p:spPr>
              <a:xfrm>
                <a:off x="1191242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6" name="Freeform: Shape 5495">
                <a:extLst>
                  <a:ext uri="{FF2B5EF4-FFF2-40B4-BE49-F238E27FC236}">
                    <a16:creationId xmlns:a16="http://schemas.microsoft.com/office/drawing/2014/main" id="{2FC7F4C3-9034-158C-F031-C625D1040D2D}"/>
                  </a:ext>
                </a:extLst>
              </p:cNvPr>
              <p:cNvSpPr/>
              <p:nvPr/>
            </p:nvSpPr>
            <p:spPr>
              <a:xfrm>
                <a:off x="1202845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7" name="Freeform: Shape 5496">
                <a:extLst>
                  <a:ext uri="{FF2B5EF4-FFF2-40B4-BE49-F238E27FC236}">
                    <a16:creationId xmlns:a16="http://schemas.microsoft.com/office/drawing/2014/main" id="{4ECD359E-371A-323E-BFA9-A0C216D6AA6F}"/>
                  </a:ext>
                </a:extLst>
              </p:cNvPr>
              <p:cNvSpPr/>
              <p:nvPr/>
            </p:nvSpPr>
            <p:spPr>
              <a:xfrm>
                <a:off x="1214449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3" name="Freeform: Shape 5512">
                <a:extLst>
                  <a:ext uri="{FF2B5EF4-FFF2-40B4-BE49-F238E27FC236}">
                    <a16:creationId xmlns:a16="http://schemas.microsoft.com/office/drawing/2014/main" id="{C15DFAF7-F830-3A9E-790E-A46D85C0B7AD}"/>
                  </a:ext>
                </a:extLst>
              </p:cNvPr>
              <p:cNvSpPr/>
              <p:nvPr/>
            </p:nvSpPr>
            <p:spPr>
              <a:xfrm>
                <a:off x="935978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4" name="Freeform: Shape 5513">
                <a:extLst>
                  <a:ext uri="{FF2B5EF4-FFF2-40B4-BE49-F238E27FC236}">
                    <a16:creationId xmlns:a16="http://schemas.microsoft.com/office/drawing/2014/main" id="{E09F786D-5667-0BD9-A28F-1D407745B2ED}"/>
                  </a:ext>
                </a:extLst>
              </p:cNvPr>
              <p:cNvSpPr/>
              <p:nvPr/>
            </p:nvSpPr>
            <p:spPr>
              <a:xfrm>
                <a:off x="947581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5" name="Freeform: Shape 5514">
                <a:extLst>
                  <a:ext uri="{FF2B5EF4-FFF2-40B4-BE49-F238E27FC236}">
                    <a16:creationId xmlns:a16="http://schemas.microsoft.com/office/drawing/2014/main" id="{970251FA-F1E2-61A9-5C31-152FC842957A}"/>
                  </a:ext>
                </a:extLst>
              </p:cNvPr>
              <p:cNvSpPr/>
              <p:nvPr/>
            </p:nvSpPr>
            <p:spPr>
              <a:xfrm>
                <a:off x="95918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6" name="Freeform: Shape 5515">
                <a:extLst>
                  <a:ext uri="{FF2B5EF4-FFF2-40B4-BE49-F238E27FC236}">
                    <a16:creationId xmlns:a16="http://schemas.microsoft.com/office/drawing/2014/main" id="{07E4F5AF-A0EB-762C-55CF-D4E6B52E3573}"/>
                  </a:ext>
                </a:extLst>
              </p:cNvPr>
              <p:cNvSpPr/>
              <p:nvPr/>
            </p:nvSpPr>
            <p:spPr>
              <a:xfrm>
                <a:off x="970786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7" name="Freeform: Shape 5516">
                <a:extLst>
                  <a:ext uri="{FF2B5EF4-FFF2-40B4-BE49-F238E27FC236}">
                    <a16:creationId xmlns:a16="http://schemas.microsoft.com/office/drawing/2014/main" id="{15E9C2EC-4BB4-7F34-C06E-FDE8E4E9F46B}"/>
                  </a:ext>
                </a:extLst>
              </p:cNvPr>
              <p:cNvSpPr/>
              <p:nvPr/>
            </p:nvSpPr>
            <p:spPr>
              <a:xfrm>
                <a:off x="98238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8" name="Freeform: Shape 5517">
                <a:extLst>
                  <a:ext uri="{FF2B5EF4-FFF2-40B4-BE49-F238E27FC236}">
                    <a16:creationId xmlns:a16="http://schemas.microsoft.com/office/drawing/2014/main" id="{115DB201-603C-9A09-82F8-FD66BA997BC1}"/>
                  </a:ext>
                </a:extLst>
              </p:cNvPr>
              <p:cNvSpPr/>
              <p:nvPr/>
            </p:nvSpPr>
            <p:spPr>
              <a:xfrm>
                <a:off x="993992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9" name="Freeform: Shape 5518">
                <a:extLst>
                  <a:ext uri="{FF2B5EF4-FFF2-40B4-BE49-F238E27FC236}">
                    <a16:creationId xmlns:a16="http://schemas.microsoft.com/office/drawing/2014/main" id="{4A4BC59C-94B9-7B2B-7A42-BD4748DC8051}"/>
                  </a:ext>
                </a:extLst>
              </p:cNvPr>
              <p:cNvSpPr/>
              <p:nvPr/>
            </p:nvSpPr>
            <p:spPr>
              <a:xfrm>
                <a:off x="100559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0" name="Freeform: Shape 5519">
                <a:extLst>
                  <a:ext uri="{FF2B5EF4-FFF2-40B4-BE49-F238E27FC236}">
                    <a16:creationId xmlns:a16="http://schemas.microsoft.com/office/drawing/2014/main" id="{AB9C4564-1141-9F5F-0DB3-6E9074C4C2B9}"/>
                  </a:ext>
                </a:extLst>
              </p:cNvPr>
              <p:cNvSpPr/>
              <p:nvPr/>
            </p:nvSpPr>
            <p:spPr>
              <a:xfrm>
                <a:off x="1017199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1" name="Freeform: Shape 5520">
                <a:extLst>
                  <a:ext uri="{FF2B5EF4-FFF2-40B4-BE49-F238E27FC236}">
                    <a16:creationId xmlns:a16="http://schemas.microsoft.com/office/drawing/2014/main" id="{7DB62F65-DCA7-42C0-BD74-45993EF8F0E8}"/>
                  </a:ext>
                </a:extLst>
              </p:cNvPr>
              <p:cNvSpPr/>
              <p:nvPr/>
            </p:nvSpPr>
            <p:spPr>
              <a:xfrm>
                <a:off x="1028801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2" name="Freeform: Shape 5521">
                <a:extLst>
                  <a:ext uri="{FF2B5EF4-FFF2-40B4-BE49-F238E27FC236}">
                    <a16:creationId xmlns:a16="http://schemas.microsoft.com/office/drawing/2014/main" id="{BC59FE8C-92CB-9D8B-E7AC-1F01C4D8C6B6}"/>
                  </a:ext>
                </a:extLst>
              </p:cNvPr>
              <p:cNvSpPr/>
              <p:nvPr/>
            </p:nvSpPr>
            <p:spPr>
              <a:xfrm>
                <a:off x="104040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3" name="Freeform: Shape 5522">
                <a:extLst>
                  <a:ext uri="{FF2B5EF4-FFF2-40B4-BE49-F238E27FC236}">
                    <a16:creationId xmlns:a16="http://schemas.microsoft.com/office/drawing/2014/main" id="{F39FCDD2-7CE7-F9CF-EA37-A3D35952C47D}"/>
                  </a:ext>
                </a:extLst>
              </p:cNvPr>
              <p:cNvSpPr/>
              <p:nvPr/>
            </p:nvSpPr>
            <p:spPr>
              <a:xfrm>
                <a:off x="1052007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4" name="Freeform: Shape 5523">
                <a:extLst>
                  <a:ext uri="{FF2B5EF4-FFF2-40B4-BE49-F238E27FC236}">
                    <a16:creationId xmlns:a16="http://schemas.microsoft.com/office/drawing/2014/main" id="{E94139E0-23F8-39D9-C88B-4E4B102F0C2B}"/>
                  </a:ext>
                </a:extLst>
              </p:cNvPr>
              <p:cNvSpPr/>
              <p:nvPr/>
            </p:nvSpPr>
            <p:spPr>
              <a:xfrm>
                <a:off x="1063611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5" name="Freeform: Shape 5524">
                <a:extLst>
                  <a:ext uri="{FF2B5EF4-FFF2-40B4-BE49-F238E27FC236}">
                    <a16:creationId xmlns:a16="http://schemas.microsoft.com/office/drawing/2014/main" id="{541F9BF8-A535-0FF4-3863-B0D735A0E5C8}"/>
                  </a:ext>
                </a:extLst>
              </p:cNvPr>
              <p:cNvSpPr/>
              <p:nvPr/>
            </p:nvSpPr>
            <p:spPr>
              <a:xfrm>
                <a:off x="1075214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6" name="Freeform: Shape 5525">
                <a:extLst>
                  <a:ext uri="{FF2B5EF4-FFF2-40B4-BE49-F238E27FC236}">
                    <a16:creationId xmlns:a16="http://schemas.microsoft.com/office/drawing/2014/main" id="{3265E9BC-F5F6-0325-B171-B0C6EF59C8D1}"/>
                  </a:ext>
                </a:extLst>
              </p:cNvPr>
              <p:cNvSpPr/>
              <p:nvPr/>
            </p:nvSpPr>
            <p:spPr>
              <a:xfrm>
                <a:off x="108681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7" name="Freeform: Shape 5526">
                <a:extLst>
                  <a:ext uri="{FF2B5EF4-FFF2-40B4-BE49-F238E27FC236}">
                    <a16:creationId xmlns:a16="http://schemas.microsoft.com/office/drawing/2014/main" id="{AB7E5A37-71A6-CF2F-C60B-32728FE32ACD}"/>
                  </a:ext>
                </a:extLst>
              </p:cNvPr>
              <p:cNvSpPr/>
              <p:nvPr/>
            </p:nvSpPr>
            <p:spPr>
              <a:xfrm>
                <a:off x="1098419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8" name="Freeform: Shape 5527">
                <a:extLst>
                  <a:ext uri="{FF2B5EF4-FFF2-40B4-BE49-F238E27FC236}">
                    <a16:creationId xmlns:a16="http://schemas.microsoft.com/office/drawing/2014/main" id="{F896FB52-7CA1-F5DD-15FA-97380EBFAEF2}"/>
                  </a:ext>
                </a:extLst>
              </p:cNvPr>
              <p:cNvSpPr/>
              <p:nvPr/>
            </p:nvSpPr>
            <p:spPr>
              <a:xfrm>
                <a:off x="1110022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9" name="Freeform: Shape 5528">
                <a:extLst>
                  <a:ext uri="{FF2B5EF4-FFF2-40B4-BE49-F238E27FC236}">
                    <a16:creationId xmlns:a16="http://schemas.microsoft.com/office/drawing/2014/main" id="{1490170C-F586-67FA-6AA8-61940AEA877E}"/>
                  </a:ext>
                </a:extLst>
              </p:cNvPr>
              <p:cNvSpPr/>
              <p:nvPr/>
            </p:nvSpPr>
            <p:spPr>
              <a:xfrm>
                <a:off x="1121626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0" name="Freeform: Shape 5529">
                <a:extLst>
                  <a:ext uri="{FF2B5EF4-FFF2-40B4-BE49-F238E27FC236}">
                    <a16:creationId xmlns:a16="http://schemas.microsoft.com/office/drawing/2014/main" id="{B34B984C-E02A-B0B0-8E2F-B6BC9A3597A3}"/>
                  </a:ext>
                </a:extLst>
              </p:cNvPr>
              <p:cNvSpPr/>
              <p:nvPr/>
            </p:nvSpPr>
            <p:spPr>
              <a:xfrm>
                <a:off x="1133229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1" name="Freeform: Shape 5530">
                <a:extLst>
                  <a:ext uri="{FF2B5EF4-FFF2-40B4-BE49-F238E27FC236}">
                    <a16:creationId xmlns:a16="http://schemas.microsoft.com/office/drawing/2014/main" id="{BCB7894B-8897-1267-1F38-72E6E3A9E1BC}"/>
                  </a:ext>
                </a:extLst>
              </p:cNvPr>
              <p:cNvSpPr/>
              <p:nvPr/>
            </p:nvSpPr>
            <p:spPr>
              <a:xfrm>
                <a:off x="1144831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2" name="Freeform: Shape 5531">
                <a:extLst>
                  <a:ext uri="{FF2B5EF4-FFF2-40B4-BE49-F238E27FC236}">
                    <a16:creationId xmlns:a16="http://schemas.microsoft.com/office/drawing/2014/main" id="{F523CCB2-291C-FD96-66E8-2D9ED171FE84}"/>
                  </a:ext>
                </a:extLst>
              </p:cNvPr>
              <p:cNvSpPr/>
              <p:nvPr/>
            </p:nvSpPr>
            <p:spPr>
              <a:xfrm>
                <a:off x="1156434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3" name="Freeform: Shape 5532">
                <a:extLst>
                  <a:ext uri="{FF2B5EF4-FFF2-40B4-BE49-F238E27FC236}">
                    <a16:creationId xmlns:a16="http://schemas.microsoft.com/office/drawing/2014/main" id="{B0491A6E-15C4-4392-A151-99E1C0FB2D49}"/>
                  </a:ext>
                </a:extLst>
              </p:cNvPr>
              <p:cNvSpPr/>
              <p:nvPr/>
            </p:nvSpPr>
            <p:spPr>
              <a:xfrm>
                <a:off x="1168037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4" name="Freeform: Shape 5533">
                <a:extLst>
                  <a:ext uri="{FF2B5EF4-FFF2-40B4-BE49-F238E27FC236}">
                    <a16:creationId xmlns:a16="http://schemas.microsoft.com/office/drawing/2014/main" id="{EECB5BA1-C5D6-3ED9-94C2-40EB2E6DD8E9}"/>
                  </a:ext>
                </a:extLst>
              </p:cNvPr>
              <p:cNvSpPr/>
              <p:nvPr/>
            </p:nvSpPr>
            <p:spPr>
              <a:xfrm>
                <a:off x="1179640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5" name="Freeform: Shape 5534">
                <a:extLst>
                  <a:ext uri="{FF2B5EF4-FFF2-40B4-BE49-F238E27FC236}">
                    <a16:creationId xmlns:a16="http://schemas.microsoft.com/office/drawing/2014/main" id="{64D2F135-8908-629C-359D-180851D629C1}"/>
                  </a:ext>
                </a:extLst>
              </p:cNvPr>
              <p:cNvSpPr/>
              <p:nvPr/>
            </p:nvSpPr>
            <p:spPr>
              <a:xfrm>
                <a:off x="1191242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6" name="Freeform: Shape 5535">
                <a:extLst>
                  <a:ext uri="{FF2B5EF4-FFF2-40B4-BE49-F238E27FC236}">
                    <a16:creationId xmlns:a16="http://schemas.microsoft.com/office/drawing/2014/main" id="{2C8925BF-68FD-845A-F16C-76D87201535F}"/>
                  </a:ext>
                </a:extLst>
              </p:cNvPr>
              <p:cNvSpPr/>
              <p:nvPr/>
            </p:nvSpPr>
            <p:spPr>
              <a:xfrm>
                <a:off x="1202845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7" name="Freeform: Shape 5536">
                <a:extLst>
                  <a:ext uri="{FF2B5EF4-FFF2-40B4-BE49-F238E27FC236}">
                    <a16:creationId xmlns:a16="http://schemas.microsoft.com/office/drawing/2014/main" id="{F3FE53DD-16B2-F6E3-4AE2-52012A800CDE}"/>
                  </a:ext>
                </a:extLst>
              </p:cNvPr>
              <p:cNvSpPr/>
              <p:nvPr/>
            </p:nvSpPr>
            <p:spPr>
              <a:xfrm>
                <a:off x="1214449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3" name="Freeform: Shape 5552">
                <a:extLst>
                  <a:ext uri="{FF2B5EF4-FFF2-40B4-BE49-F238E27FC236}">
                    <a16:creationId xmlns:a16="http://schemas.microsoft.com/office/drawing/2014/main" id="{89A0657A-0C1D-940E-2785-75910DE7BFA3}"/>
                  </a:ext>
                </a:extLst>
              </p:cNvPr>
              <p:cNvSpPr/>
              <p:nvPr/>
            </p:nvSpPr>
            <p:spPr>
              <a:xfrm>
                <a:off x="935978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4" name="Freeform: Shape 5553">
                <a:extLst>
                  <a:ext uri="{FF2B5EF4-FFF2-40B4-BE49-F238E27FC236}">
                    <a16:creationId xmlns:a16="http://schemas.microsoft.com/office/drawing/2014/main" id="{5E88139F-23EA-6FDD-5348-69A53FE4C98C}"/>
                  </a:ext>
                </a:extLst>
              </p:cNvPr>
              <p:cNvSpPr/>
              <p:nvPr/>
            </p:nvSpPr>
            <p:spPr>
              <a:xfrm>
                <a:off x="947581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5" name="Freeform: Shape 5554">
                <a:extLst>
                  <a:ext uri="{FF2B5EF4-FFF2-40B4-BE49-F238E27FC236}">
                    <a16:creationId xmlns:a16="http://schemas.microsoft.com/office/drawing/2014/main" id="{0F7663E8-EFE1-B608-FDA4-8FF20206D69B}"/>
                  </a:ext>
                </a:extLst>
              </p:cNvPr>
              <p:cNvSpPr/>
              <p:nvPr/>
            </p:nvSpPr>
            <p:spPr>
              <a:xfrm>
                <a:off x="95918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6" name="Freeform: Shape 5555">
                <a:extLst>
                  <a:ext uri="{FF2B5EF4-FFF2-40B4-BE49-F238E27FC236}">
                    <a16:creationId xmlns:a16="http://schemas.microsoft.com/office/drawing/2014/main" id="{DF2A0081-1D74-21FA-3A72-493593647AA9}"/>
                  </a:ext>
                </a:extLst>
              </p:cNvPr>
              <p:cNvSpPr/>
              <p:nvPr/>
            </p:nvSpPr>
            <p:spPr>
              <a:xfrm>
                <a:off x="970786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7" name="Freeform: Shape 5556">
                <a:extLst>
                  <a:ext uri="{FF2B5EF4-FFF2-40B4-BE49-F238E27FC236}">
                    <a16:creationId xmlns:a16="http://schemas.microsoft.com/office/drawing/2014/main" id="{D53804F9-4121-9CCD-8B58-B9018BC2B482}"/>
                  </a:ext>
                </a:extLst>
              </p:cNvPr>
              <p:cNvSpPr/>
              <p:nvPr/>
            </p:nvSpPr>
            <p:spPr>
              <a:xfrm>
                <a:off x="98238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8" name="Freeform: Shape 5557">
                <a:extLst>
                  <a:ext uri="{FF2B5EF4-FFF2-40B4-BE49-F238E27FC236}">
                    <a16:creationId xmlns:a16="http://schemas.microsoft.com/office/drawing/2014/main" id="{C63B5D22-FE82-CA05-910A-B54753CB389C}"/>
                  </a:ext>
                </a:extLst>
              </p:cNvPr>
              <p:cNvSpPr/>
              <p:nvPr/>
            </p:nvSpPr>
            <p:spPr>
              <a:xfrm>
                <a:off x="993992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9" name="Freeform: Shape 5558">
                <a:extLst>
                  <a:ext uri="{FF2B5EF4-FFF2-40B4-BE49-F238E27FC236}">
                    <a16:creationId xmlns:a16="http://schemas.microsoft.com/office/drawing/2014/main" id="{AB49145A-638A-FE04-7089-8C0A2C0F54DB}"/>
                  </a:ext>
                </a:extLst>
              </p:cNvPr>
              <p:cNvSpPr/>
              <p:nvPr/>
            </p:nvSpPr>
            <p:spPr>
              <a:xfrm>
                <a:off x="100559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0" name="Freeform: Shape 5559">
                <a:extLst>
                  <a:ext uri="{FF2B5EF4-FFF2-40B4-BE49-F238E27FC236}">
                    <a16:creationId xmlns:a16="http://schemas.microsoft.com/office/drawing/2014/main" id="{FF08A963-3277-3E32-014E-C39C6C8E2E60}"/>
                  </a:ext>
                </a:extLst>
              </p:cNvPr>
              <p:cNvSpPr/>
              <p:nvPr/>
            </p:nvSpPr>
            <p:spPr>
              <a:xfrm>
                <a:off x="1017199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1" name="Freeform: Shape 5560">
                <a:extLst>
                  <a:ext uri="{FF2B5EF4-FFF2-40B4-BE49-F238E27FC236}">
                    <a16:creationId xmlns:a16="http://schemas.microsoft.com/office/drawing/2014/main" id="{780C565B-C631-855A-F6F5-9163754D1065}"/>
                  </a:ext>
                </a:extLst>
              </p:cNvPr>
              <p:cNvSpPr/>
              <p:nvPr/>
            </p:nvSpPr>
            <p:spPr>
              <a:xfrm>
                <a:off x="1028801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2" name="Freeform: Shape 5561">
                <a:extLst>
                  <a:ext uri="{FF2B5EF4-FFF2-40B4-BE49-F238E27FC236}">
                    <a16:creationId xmlns:a16="http://schemas.microsoft.com/office/drawing/2014/main" id="{D735CD10-229F-20CB-9636-795DC395F39D}"/>
                  </a:ext>
                </a:extLst>
              </p:cNvPr>
              <p:cNvSpPr/>
              <p:nvPr/>
            </p:nvSpPr>
            <p:spPr>
              <a:xfrm>
                <a:off x="104040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3" name="Freeform: Shape 5562">
                <a:extLst>
                  <a:ext uri="{FF2B5EF4-FFF2-40B4-BE49-F238E27FC236}">
                    <a16:creationId xmlns:a16="http://schemas.microsoft.com/office/drawing/2014/main" id="{490E2095-D7EC-C62C-F89F-1555125A122F}"/>
                  </a:ext>
                </a:extLst>
              </p:cNvPr>
              <p:cNvSpPr/>
              <p:nvPr/>
            </p:nvSpPr>
            <p:spPr>
              <a:xfrm>
                <a:off x="1052007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4" name="Freeform: Shape 5563">
                <a:extLst>
                  <a:ext uri="{FF2B5EF4-FFF2-40B4-BE49-F238E27FC236}">
                    <a16:creationId xmlns:a16="http://schemas.microsoft.com/office/drawing/2014/main" id="{2237B167-9C9C-1C5F-4FCA-75BF09149341}"/>
                  </a:ext>
                </a:extLst>
              </p:cNvPr>
              <p:cNvSpPr/>
              <p:nvPr/>
            </p:nvSpPr>
            <p:spPr>
              <a:xfrm>
                <a:off x="1063611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5" name="Freeform: Shape 5564">
                <a:extLst>
                  <a:ext uri="{FF2B5EF4-FFF2-40B4-BE49-F238E27FC236}">
                    <a16:creationId xmlns:a16="http://schemas.microsoft.com/office/drawing/2014/main" id="{1BA2F78A-A72F-8BAC-32E3-59AC408DB667}"/>
                  </a:ext>
                </a:extLst>
              </p:cNvPr>
              <p:cNvSpPr/>
              <p:nvPr/>
            </p:nvSpPr>
            <p:spPr>
              <a:xfrm>
                <a:off x="1075214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6" name="Freeform: Shape 5565">
                <a:extLst>
                  <a:ext uri="{FF2B5EF4-FFF2-40B4-BE49-F238E27FC236}">
                    <a16:creationId xmlns:a16="http://schemas.microsoft.com/office/drawing/2014/main" id="{32AEBF4D-8128-3105-119E-1D4393423986}"/>
                  </a:ext>
                </a:extLst>
              </p:cNvPr>
              <p:cNvSpPr/>
              <p:nvPr/>
            </p:nvSpPr>
            <p:spPr>
              <a:xfrm>
                <a:off x="108681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7" name="Freeform: Shape 5566">
                <a:extLst>
                  <a:ext uri="{FF2B5EF4-FFF2-40B4-BE49-F238E27FC236}">
                    <a16:creationId xmlns:a16="http://schemas.microsoft.com/office/drawing/2014/main" id="{B6F49C4C-2988-E530-3D9A-E9030360E27F}"/>
                  </a:ext>
                </a:extLst>
              </p:cNvPr>
              <p:cNvSpPr/>
              <p:nvPr/>
            </p:nvSpPr>
            <p:spPr>
              <a:xfrm>
                <a:off x="1098419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8" name="Freeform: Shape 5567">
                <a:extLst>
                  <a:ext uri="{FF2B5EF4-FFF2-40B4-BE49-F238E27FC236}">
                    <a16:creationId xmlns:a16="http://schemas.microsoft.com/office/drawing/2014/main" id="{333E7708-57EB-FFC6-26AF-BC770885EABA}"/>
                  </a:ext>
                </a:extLst>
              </p:cNvPr>
              <p:cNvSpPr/>
              <p:nvPr/>
            </p:nvSpPr>
            <p:spPr>
              <a:xfrm>
                <a:off x="1110022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9" name="Freeform: Shape 5568">
                <a:extLst>
                  <a:ext uri="{FF2B5EF4-FFF2-40B4-BE49-F238E27FC236}">
                    <a16:creationId xmlns:a16="http://schemas.microsoft.com/office/drawing/2014/main" id="{77682A86-E64C-7A80-F8CD-E98ECDD05852}"/>
                  </a:ext>
                </a:extLst>
              </p:cNvPr>
              <p:cNvSpPr/>
              <p:nvPr/>
            </p:nvSpPr>
            <p:spPr>
              <a:xfrm>
                <a:off x="1121626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0" name="Freeform: Shape 5569">
                <a:extLst>
                  <a:ext uri="{FF2B5EF4-FFF2-40B4-BE49-F238E27FC236}">
                    <a16:creationId xmlns:a16="http://schemas.microsoft.com/office/drawing/2014/main" id="{1A1012C8-020C-A9EE-EFF2-926CC054DC42}"/>
                  </a:ext>
                </a:extLst>
              </p:cNvPr>
              <p:cNvSpPr/>
              <p:nvPr/>
            </p:nvSpPr>
            <p:spPr>
              <a:xfrm>
                <a:off x="1133229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1" name="Freeform: Shape 5570">
                <a:extLst>
                  <a:ext uri="{FF2B5EF4-FFF2-40B4-BE49-F238E27FC236}">
                    <a16:creationId xmlns:a16="http://schemas.microsoft.com/office/drawing/2014/main" id="{9CF2ED37-20A3-9209-44BB-49AD9196071F}"/>
                  </a:ext>
                </a:extLst>
              </p:cNvPr>
              <p:cNvSpPr/>
              <p:nvPr/>
            </p:nvSpPr>
            <p:spPr>
              <a:xfrm>
                <a:off x="1144831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2" name="Freeform: Shape 5571">
                <a:extLst>
                  <a:ext uri="{FF2B5EF4-FFF2-40B4-BE49-F238E27FC236}">
                    <a16:creationId xmlns:a16="http://schemas.microsoft.com/office/drawing/2014/main" id="{A2239B83-DF9A-13DD-FEDB-6F6F9E8688C8}"/>
                  </a:ext>
                </a:extLst>
              </p:cNvPr>
              <p:cNvSpPr/>
              <p:nvPr/>
            </p:nvSpPr>
            <p:spPr>
              <a:xfrm>
                <a:off x="1156434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3" name="Freeform: Shape 5572">
                <a:extLst>
                  <a:ext uri="{FF2B5EF4-FFF2-40B4-BE49-F238E27FC236}">
                    <a16:creationId xmlns:a16="http://schemas.microsoft.com/office/drawing/2014/main" id="{04A0DB7A-938A-71D2-C952-930EA7521AA0}"/>
                  </a:ext>
                </a:extLst>
              </p:cNvPr>
              <p:cNvSpPr/>
              <p:nvPr/>
            </p:nvSpPr>
            <p:spPr>
              <a:xfrm>
                <a:off x="1168037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4" name="Freeform: Shape 5573">
                <a:extLst>
                  <a:ext uri="{FF2B5EF4-FFF2-40B4-BE49-F238E27FC236}">
                    <a16:creationId xmlns:a16="http://schemas.microsoft.com/office/drawing/2014/main" id="{A6FC4199-47FD-709D-8DA1-7AA38E5A239D}"/>
                  </a:ext>
                </a:extLst>
              </p:cNvPr>
              <p:cNvSpPr/>
              <p:nvPr/>
            </p:nvSpPr>
            <p:spPr>
              <a:xfrm>
                <a:off x="1179640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5" name="Freeform: Shape 5574">
                <a:extLst>
                  <a:ext uri="{FF2B5EF4-FFF2-40B4-BE49-F238E27FC236}">
                    <a16:creationId xmlns:a16="http://schemas.microsoft.com/office/drawing/2014/main" id="{274C5044-C594-7AB2-3737-A0824304599C}"/>
                  </a:ext>
                </a:extLst>
              </p:cNvPr>
              <p:cNvSpPr/>
              <p:nvPr/>
            </p:nvSpPr>
            <p:spPr>
              <a:xfrm>
                <a:off x="1191242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6" name="Freeform: Shape 5575">
                <a:extLst>
                  <a:ext uri="{FF2B5EF4-FFF2-40B4-BE49-F238E27FC236}">
                    <a16:creationId xmlns:a16="http://schemas.microsoft.com/office/drawing/2014/main" id="{94F1CF3A-00F5-CE6C-F2E1-35F474EF543C}"/>
                  </a:ext>
                </a:extLst>
              </p:cNvPr>
              <p:cNvSpPr/>
              <p:nvPr/>
            </p:nvSpPr>
            <p:spPr>
              <a:xfrm>
                <a:off x="1202845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7" name="Freeform: Shape 5576">
                <a:extLst>
                  <a:ext uri="{FF2B5EF4-FFF2-40B4-BE49-F238E27FC236}">
                    <a16:creationId xmlns:a16="http://schemas.microsoft.com/office/drawing/2014/main" id="{77B81C5A-0631-B66F-BF7B-909570B73461}"/>
                  </a:ext>
                </a:extLst>
              </p:cNvPr>
              <p:cNvSpPr/>
              <p:nvPr/>
            </p:nvSpPr>
            <p:spPr>
              <a:xfrm>
                <a:off x="1214449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3" name="Freeform: Shape 5592">
                <a:extLst>
                  <a:ext uri="{FF2B5EF4-FFF2-40B4-BE49-F238E27FC236}">
                    <a16:creationId xmlns:a16="http://schemas.microsoft.com/office/drawing/2014/main" id="{D7242F97-4073-F6C5-306F-E21609C5BA35}"/>
                  </a:ext>
                </a:extLst>
              </p:cNvPr>
              <p:cNvSpPr/>
              <p:nvPr/>
            </p:nvSpPr>
            <p:spPr>
              <a:xfrm>
                <a:off x="935978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4" name="Freeform: Shape 5593">
                <a:extLst>
                  <a:ext uri="{FF2B5EF4-FFF2-40B4-BE49-F238E27FC236}">
                    <a16:creationId xmlns:a16="http://schemas.microsoft.com/office/drawing/2014/main" id="{5B82588A-7514-7182-E128-237D28914BFD}"/>
                  </a:ext>
                </a:extLst>
              </p:cNvPr>
              <p:cNvSpPr/>
              <p:nvPr/>
            </p:nvSpPr>
            <p:spPr>
              <a:xfrm>
                <a:off x="947581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5" name="Freeform: Shape 5594">
                <a:extLst>
                  <a:ext uri="{FF2B5EF4-FFF2-40B4-BE49-F238E27FC236}">
                    <a16:creationId xmlns:a16="http://schemas.microsoft.com/office/drawing/2014/main" id="{3E7F5E5C-26A5-2384-1D17-ACCAF90717AD}"/>
                  </a:ext>
                </a:extLst>
              </p:cNvPr>
              <p:cNvSpPr/>
              <p:nvPr/>
            </p:nvSpPr>
            <p:spPr>
              <a:xfrm>
                <a:off x="95918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6" name="Freeform: Shape 5595">
                <a:extLst>
                  <a:ext uri="{FF2B5EF4-FFF2-40B4-BE49-F238E27FC236}">
                    <a16:creationId xmlns:a16="http://schemas.microsoft.com/office/drawing/2014/main" id="{ACF3F77B-A3D7-95A2-BAA8-EE03500A4DFE}"/>
                  </a:ext>
                </a:extLst>
              </p:cNvPr>
              <p:cNvSpPr/>
              <p:nvPr/>
            </p:nvSpPr>
            <p:spPr>
              <a:xfrm>
                <a:off x="970786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7" name="Freeform: Shape 5596">
                <a:extLst>
                  <a:ext uri="{FF2B5EF4-FFF2-40B4-BE49-F238E27FC236}">
                    <a16:creationId xmlns:a16="http://schemas.microsoft.com/office/drawing/2014/main" id="{38AC4B4C-517D-2A28-64A2-DF5380C3651F}"/>
                  </a:ext>
                </a:extLst>
              </p:cNvPr>
              <p:cNvSpPr/>
              <p:nvPr/>
            </p:nvSpPr>
            <p:spPr>
              <a:xfrm>
                <a:off x="98238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8" name="Freeform: Shape 5597">
                <a:extLst>
                  <a:ext uri="{FF2B5EF4-FFF2-40B4-BE49-F238E27FC236}">
                    <a16:creationId xmlns:a16="http://schemas.microsoft.com/office/drawing/2014/main" id="{F5402E88-6C06-3103-370F-ED27B0D89175}"/>
                  </a:ext>
                </a:extLst>
              </p:cNvPr>
              <p:cNvSpPr/>
              <p:nvPr/>
            </p:nvSpPr>
            <p:spPr>
              <a:xfrm>
                <a:off x="993992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9" name="Freeform: Shape 5598">
                <a:extLst>
                  <a:ext uri="{FF2B5EF4-FFF2-40B4-BE49-F238E27FC236}">
                    <a16:creationId xmlns:a16="http://schemas.microsoft.com/office/drawing/2014/main" id="{51E1E8F1-E6E3-A18B-D722-2EE19122D4A3}"/>
                  </a:ext>
                </a:extLst>
              </p:cNvPr>
              <p:cNvSpPr/>
              <p:nvPr/>
            </p:nvSpPr>
            <p:spPr>
              <a:xfrm>
                <a:off x="100559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0" name="Freeform: Shape 5599">
                <a:extLst>
                  <a:ext uri="{FF2B5EF4-FFF2-40B4-BE49-F238E27FC236}">
                    <a16:creationId xmlns:a16="http://schemas.microsoft.com/office/drawing/2014/main" id="{97810551-8C8C-07C1-0748-9B6D2D5D3670}"/>
                  </a:ext>
                </a:extLst>
              </p:cNvPr>
              <p:cNvSpPr/>
              <p:nvPr/>
            </p:nvSpPr>
            <p:spPr>
              <a:xfrm>
                <a:off x="1017199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1" name="Freeform: Shape 5600">
                <a:extLst>
                  <a:ext uri="{FF2B5EF4-FFF2-40B4-BE49-F238E27FC236}">
                    <a16:creationId xmlns:a16="http://schemas.microsoft.com/office/drawing/2014/main" id="{916F517E-650C-15FD-7F0C-0CBC7EA6D9B5}"/>
                  </a:ext>
                </a:extLst>
              </p:cNvPr>
              <p:cNvSpPr/>
              <p:nvPr/>
            </p:nvSpPr>
            <p:spPr>
              <a:xfrm>
                <a:off x="1028801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2" name="Freeform: Shape 5601">
                <a:extLst>
                  <a:ext uri="{FF2B5EF4-FFF2-40B4-BE49-F238E27FC236}">
                    <a16:creationId xmlns:a16="http://schemas.microsoft.com/office/drawing/2014/main" id="{65792128-0A53-3474-D85B-996E3029EB9C}"/>
                  </a:ext>
                </a:extLst>
              </p:cNvPr>
              <p:cNvSpPr/>
              <p:nvPr/>
            </p:nvSpPr>
            <p:spPr>
              <a:xfrm>
                <a:off x="104040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3" name="Freeform: Shape 5602">
                <a:extLst>
                  <a:ext uri="{FF2B5EF4-FFF2-40B4-BE49-F238E27FC236}">
                    <a16:creationId xmlns:a16="http://schemas.microsoft.com/office/drawing/2014/main" id="{6BF88A06-3065-B52F-140B-BFB90B760371}"/>
                  </a:ext>
                </a:extLst>
              </p:cNvPr>
              <p:cNvSpPr/>
              <p:nvPr/>
            </p:nvSpPr>
            <p:spPr>
              <a:xfrm>
                <a:off x="1052007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4" name="Freeform: Shape 5603">
                <a:extLst>
                  <a:ext uri="{FF2B5EF4-FFF2-40B4-BE49-F238E27FC236}">
                    <a16:creationId xmlns:a16="http://schemas.microsoft.com/office/drawing/2014/main" id="{87A4F808-5FEC-FE91-46D9-093A62DD2364}"/>
                  </a:ext>
                </a:extLst>
              </p:cNvPr>
              <p:cNvSpPr/>
              <p:nvPr/>
            </p:nvSpPr>
            <p:spPr>
              <a:xfrm>
                <a:off x="1063611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5" name="Freeform: Shape 5604">
                <a:extLst>
                  <a:ext uri="{FF2B5EF4-FFF2-40B4-BE49-F238E27FC236}">
                    <a16:creationId xmlns:a16="http://schemas.microsoft.com/office/drawing/2014/main" id="{077029D2-DBD6-785F-5441-5C293E2A8D18}"/>
                  </a:ext>
                </a:extLst>
              </p:cNvPr>
              <p:cNvSpPr/>
              <p:nvPr/>
            </p:nvSpPr>
            <p:spPr>
              <a:xfrm>
                <a:off x="1075214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6" name="Freeform: Shape 5605">
                <a:extLst>
                  <a:ext uri="{FF2B5EF4-FFF2-40B4-BE49-F238E27FC236}">
                    <a16:creationId xmlns:a16="http://schemas.microsoft.com/office/drawing/2014/main" id="{B4A24D74-7415-BA3B-136D-A972EB6D1CB7}"/>
                  </a:ext>
                </a:extLst>
              </p:cNvPr>
              <p:cNvSpPr/>
              <p:nvPr/>
            </p:nvSpPr>
            <p:spPr>
              <a:xfrm>
                <a:off x="108681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7" name="Freeform: Shape 5606">
                <a:extLst>
                  <a:ext uri="{FF2B5EF4-FFF2-40B4-BE49-F238E27FC236}">
                    <a16:creationId xmlns:a16="http://schemas.microsoft.com/office/drawing/2014/main" id="{8F99F9CC-CCBF-42E8-B20F-90C5B4C6D6D0}"/>
                  </a:ext>
                </a:extLst>
              </p:cNvPr>
              <p:cNvSpPr/>
              <p:nvPr/>
            </p:nvSpPr>
            <p:spPr>
              <a:xfrm>
                <a:off x="1098419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8" name="Freeform: Shape 5607">
                <a:extLst>
                  <a:ext uri="{FF2B5EF4-FFF2-40B4-BE49-F238E27FC236}">
                    <a16:creationId xmlns:a16="http://schemas.microsoft.com/office/drawing/2014/main" id="{608CB53F-23C6-B0BB-407D-079478BB9D10}"/>
                  </a:ext>
                </a:extLst>
              </p:cNvPr>
              <p:cNvSpPr/>
              <p:nvPr/>
            </p:nvSpPr>
            <p:spPr>
              <a:xfrm>
                <a:off x="1110022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9" name="Freeform: Shape 5608">
                <a:extLst>
                  <a:ext uri="{FF2B5EF4-FFF2-40B4-BE49-F238E27FC236}">
                    <a16:creationId xmlns:a16="http://schemas.microsoft.com/office/drawing/2014/main" id="{89DD7E44-6671-6EFC-36C6-0A77B0EE589F}"/>
                  </a:ext>
                </a:extLst>
              </p:cNvPr>
              <p:cNvSpPr/>
              <p:nvPr/>
            </p:nvSpPr>
            <p:spPr>
              <a:xfrm>
                <a:off x="1121626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0" name="Freeform: Shape 5609">
                <a:extLst>
                  <a:ext uri="{FF2B5EF4-FFF2-40B4-BE49-F238E27FC236}">
                    <a16:creationId xmlns:a16="http://schemas.microsoft.com/office/drawing/2014/main" id="{E1A24786-8D53-A4F2-CCE4-AED17B989B12}"/>
                  </a:ext>
                </a:extLst>
              </p:cNvPr>
              <p:cNvSpPr/>
              <p:nvPr/>
            </p:nvSpPr>
            <p:spPr>
              <a:xfrm>
                <a:off x="1133229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1" name="Freeform: Shape 5610">
                <a:extLst>
                  <a:ext uri="{FF2B5EF4-FFF2-40B4-BE49-F238E27FC236}">
                    <a16:creationId xmlns:a16="http://schemas.microsoft.com/office/drawing/2014/main" id="{273312B5-515A-5B2F-96C3-EF5071D26762}"/>
                  </a:ext>
                </a:extLst>
              </p:cNvPr>
              <p:cNvSpPr/>
              <p:nvPr/>
            </p:nvSpPr>
            <p:spPr>
              <a:xfrm>
                <a:off x="1144831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2" name="Freeform: Shape 5611">
                <a:extLst>
                  <a:ext uri="{FF2B5EF4-FFF2-40B4-BE49-F238E27FC236}">
                    <a16:creationId xmlns:a16="http://schemas.microsoft.com/office/drawing/2014/main" id="{35F35AB9-FF2F-B63B-2D1B-616367127B1C}"/>
                  </a:ext>
                </a:extLst>
              </p:cNvPr>
              <p:cNvSpPr/>
              <p:nvPr/>
            </p:nvSpPr>
            <p:spPr>
              <a:xfrm>
                <a:off x="1156434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3" name="Freeform: Shape 5612">
                <a:extLst>
                  <a:ext uri="{FF2B5EF4-FFF2-40B4-BE49-F238E27FC236}">
                    <a16:creationId xmlns:a16="http://schemas.microsoft.com/office/drawing/2014/main" id="{BC230B94-8547-0289-F37A-534FAE1D6C36}"/>
                  </a:ext>
                </a:extLst>
              </p:cNvPr>
              <p:cNvSpPr/>
              <p:nvPr/>
            </p:nvSpPr>
            <p:spPr>
              <a:xfrm>
                <a:off x="1168037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4" name="Freeform: Shape 5613">
                <a:extLst>
                  <a:ext uri="{FF2B5EF4-FFF2-40B4-BE49-F238E27FC236}">
                    <a16:creationId xmlns:a16="http://schemas.microsoft.com/office/drawing/2014/main" id="{3CBE32EC-1B88-44BB-5AE7-00D91ADF7BCC}"/>
                  </a:ext>
                </a:extLst>
              </p:cNvPr>
              <p:cNvSpPr/>
              <p:nvPr/>
            </p:nvSpPr>
            <p:spPr>
              <a:xfrm>
                <a:off x="1179640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5" name="Freeform: Shape 5614">
                <a:extLst>
                  <a:ext uri="{FF2B5EF4-FFF2-40B4-BE49-F238E27FC236}">
                    <a16:creationId xmlns:a16="http://schemas.microsoft.com/office/drawing/2014/main" id="{AB91F861-39CE-5951-CE9B-745A406A30C5}"/>
                  </a:ext>
                </a:extLst>
              </p:cNvPr>
              <p:cNvSpPr/>
              <p:nvPr/>
            </p:nvSpPr>
            <p:spPr>
              <a:xfrm>
                <a:off x="1191242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6" name="Freeform: Shape 5615">
                <a:extLst>
                  <a:ext uri="{FF2B5EF4-FFF2-40B4-BE49-F238E27FC236}">
                    <a16:creationId xmlns:a16="http://schemas.microsoft.com/office/drawing/2014/main" id="{F9E33972-98EB-26BB-E724-F397475AE032}"/>
                  </a:ext>
                </a:extLst>
              </p:cNvPr>
              <p:cNvSpPr/>
              <p:nvPr/>
            </p:nvSpPr>
            <p:spPr>
              <a:xfrm>
                <a:off x="1202845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7" name="Freeform: Shape 5616">
                <a:extLst>
                  <a:ext uri="{FF2B5EF4-FFF2-40B4-BE49-F238E27FC236}">
                    <a16:creationId xmlns:a16="http://schemas.microsoft.com/office/drawing/2014/main" id="{A62CC308-0D84-AB45-BA5A-120FAFFEDDB8}"/>
                  </a:ext>
                </a:extLst>
              </p:cNvPr>
              <p:cNvSpPr/>
              <p:nvPr/>
            </p:nvSpPr>
            <p:spPr>
              <a:xfrm>
                <a:off x="1214449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3" name="Freeform: Shape 5632">
                <a:extLst>
                  <a:ext uri="{FF2B5EF4-FFF2-40B4-BE49-F238E27FC236}">
                    <a16:creationId xmlns:a16="http://schemas.microsoft.com/office/drawing/2014/main" id="{99CD70C2-B65A-9071-326D-6D974E63EE66}"/>
                  </a:ext>
                </a:extLst>
              </p:cNvPr>
              <p:cNvSpPr/>
              <p:nvPr/>
            </p:nvSpPr>
            <p:spPr>
              <a:xfrm>
                <a:off x="935978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4" name="Freeform: Shape 5633">
                <a:extLst>
                  <a:ext uri="{FF2B5EF4-FFF2-40B4-BE49-F238E27FC236}">
                    <a16:creationId xmlns:a16="http://schemas.microsoft.com/office/drawing/2014/main" id="{D59DE1C6-6808-F35F-5820-EFAD5AA7B105}"/>
                  </a:ext>
                </a:extLst>
              </p:cNvPr>
              <p:cNvSpPr/>
              <p:nvPr/>
            </p:nvSpPr>
            <p:spPr>
              <a:xfrm>
                <a:off x="947581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5" name="Freeform: Shape 5634">
                <a:extLst>
                  <a:ext uri="{FF2B5EF4-FFF2-40B4-BE49-F238E27FC236}">
                    <a16:creationId xmlns:a16="http://schemas.microsoft.com/office/drawing/2014/main" id="{F4971893-2513-F7D5-3061-0B49E08320AF}"/>
                  </a:ext>
                </a:extLst>
              </p:cNvPr>
              <p:cNvSpPr/>
              <p:nvPr/>
            </p:nvSpPr>
            <p:spPr>
              <a:xfrm>
                <a:off x="95918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6" name="Freeform: Shape 5635">
                <a:extLst>
                  <a:ext uri="{FF2B5EF4-FFF2-40B4-BE49-F238E27FC236}">
                    <a16:creationId xmlns:a16="http://schemas.microsoft.com/office/drawing/2014/main" id="{4E5AE15E-09DA-80A2-754E-67BDBECCA921}"/>
                  </a:ext>
                </a:extLst>
              </p:cNvPr>
              <p:cNvSpPr/>
              <p:nvPr/>
            </p:nvSpPr>
            <p:spPr>
              <a:xfrm>
                <a:off x="970786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7" name="Freeform: Shape 5636">
                <a:extLst>
                  <a:ext uri="{FF2B5EF4-FFF2-40B4-BE49-F238E27FC236}">
                    <a16:creationId xmlns:a16="http://schemas.microsoft.com/office/drawing/2014/main" id="{30075AF5-E449-BDA8-B10D-6608B203D865}"/>
                  </a:ext>
                </a:extLst>
              </p:cNvPr>
              <p:cNvSpPr/>
              <p:nvPr/>
            </p:nvSpPr>
            <p:spPr>
              <a:xfrm>
                <a:off x="98238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8" name="Freeform: Shape 5637">
                <a:extLst>
                  <a:ext uri="{FF2B5EF4-FFF2-40B4-BE49-F238E27FC236}">
                    <a16:creationId xmlns:a16="http://schemas.microsoft.com/office/drawing/2014/main" id="{61004AF4-47E9-0CDE-D54B-81F473A5B842}"/>
                  </a:ext>
                </a:extLst>
              </p:cNvPr>
              <p:cNvSpPr/>
              <p:nvPr/>
            </p:nvSpPr>
            <p:spPr>
              <a:xfrm>
                <a:off x="993992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9" name="Freeform: Shape 5638">
                <a:extLst>
                  <a:ext uri="{FF2B5EF4-FFF2-40B4-BE49-F238E27FC236}">
                    <a16:creationId xmlns:a16="http://schemas.microsoft.com/office/drawing/2014/main" id="{57F59B23-0640-4608-DE2B-86241896B18D}"/>
                  </a:ext>
                </a:extLst>
              </p:cNvPr>
              <p:cNvSpPr/>
              <p:nvPr/>
            </p:nvSpPr>
            <p:spPr>
              <a:xfrm>
                <a:off x="100559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0" name="Freeform: Shape 5639">
                <a:extLst>
                  <a:ext uri="{FF2B5EF4-FFF2-40B4-BE49-F238E27FC236}">
                    <a16:creationId xmlns:a16="http://schemas.microsoft.com/office/drawing/2014/main" id="{1A4102F5-33AE-FFC8-3236-3455F03E230A}"/>
                  </a:ext>
                </a:extLst>
              </p:cNvPr>
              <p:cNvSpPr/>
              <p:nvPr/>
            </p:nvSpPr>
            <p:spPr>
              <a:xfrm>
                <a:off x="1017199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1" name="Freeform: Shape 5640">
                <a:extLst>
                  <a:ext uri="{FF2B5EF4-FFF2-40B4-BE49-F238E27FC236}">
                    <a16:creationId xmlns:a16="http://schemas.microsoft.com/office/drawing/2014/main" id="{19C29EE4-6F1E-36C4-556C-A18B0EB1A045}"/>
                  </a:ext>
                </a:extLst>
              </p:cNvPr>
              <p:cNvSpPr/>
              <p:nvPr/>
            </p:nvSpPr>
            <p:spPr>
              <a:xfrm>
                <a:off x="1028801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2" name="Freeform: Shape 5641">
                <a:extLst>
                  <a:ext uri="{FF2B5EF4-FFF2-40B4-BE49-F238E27FC236}">
                    <a16:creationId xmlns:a16="http://schemas.microsoft.com/office/drawing/2014/main" id="{AA2B8945-4A30-8BAA-BA08-C54387123A20}"/>
                  </a:ext>
                </a:extLst>
              </p:cNvPr>
              <p:cNvSpPr/>
              <p:nvPr/>
            </p:nvSpPr>
            <p:spPr>
              <a:xfrm>
                <a:off x="104040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3" name="Freeform: Shape 5642">
                <a:extLst>
                  <a:ext uri="{FF2B5EF4-FFF2-40B4-BE49-F238E27FC236}">
                    <a16:creationId xmlns:a16="http://schemas.microsoft.com/office/drawing/2014/main" id="{0FDDFD78-AD37-4BD7-F4E2-D0A5A5DB6910}"/>
                  </a:ext>
                </a:extLst>
              </p:cNvPr>
              <p:cNvSpPr/>
              <p:nvPr/>
            </p:nvSpPr>
            <p:spPr>
              <a:xfrm>
                <a:off x="1052007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4" name="Freeform: Shape 5643">
                <a:extLst>
                  <a:ext uri="{FF2B5EF4-FFF2-40B4-BE49-F238E27FC236}">
                    <a16:creationId xmlns:a16="http://schemas.microsoft.com/office/drawing/2014/main" id="{73932B6D-14D1-43B4-0749-1784B98BFBD3}"/>
                  </a:ext>
                </a:extLst>
              </p:cNvPr>
              <p:cNvSpPr/>
              <p:nvPr/>
            </p:nvSpPr>
            <p:spPr>
              <a:xfrm>
                <a:off x="1063611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5" name="Freeform: Shape 5644">
                <a:extLst>
                  <a:ext uri="{FF2B5EF4-FFF2-40B4-BE49-F238E27FC236}">
                    <a16:creationId xmlns:a16="http://schemas.microsoft.com/office/drawing/2014/main" id="{2C64887E-2A84-F6F8-6D28-E345EB1B9853}"/>
                  </a:ext>
                </a:extLst>
              </p:cNvPr>
              <p:cNvSpPr/>
              <p:nvPr/>
            </p:nvSpPr>
            <p:spPr>
              <a:xfrm>
                <a:off x="1075214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6" name="Freeform: Shape 5645">
                <a:extLst>
                  <a:ext uri="{FF2B5EF4-FFF2-40B4-BE49-F238E27FC236}">
                    <a16:creationId xmlns:a16="http://schemas.microsoft.com/office/drawing/2014/main" id="{93DEE7C6-C84C-CFE8-8B63-07928B111942}"/>
                  </a:ext>
                </a:extLst>
              </p:cNvPr>
              <p:cNvSpPr/>
              <p:nvPr/>
            </p:nvSpPr>
            <p:spPr>
              <a:xfrm>
                <a:off x="108681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7" name="Freeform: Shape 5646">
                <a:extLst>
                  <a:ext uri="{FF2B5EF4-FFF2-40B4-BE49-F238E27FC236}">
                    <a16:creationId xmlns:a16="http://schemas.microsoft.com/office/drawing/2014/main" id="{97B2563E-0A32-6A78-7213-EF7F7BB8BA95}"/>
                  </a:ext>
                </a:extLst>
              </p:cNvPr>
              <p:cNvSpPr/>
              <p:nvPr/>
            </p:nvSpPr>
            <p:spPr>
              <a:xfrm>
                <a:off x="1098419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8" name="Freeform: Shape 5647">
                <a:extLst>
                  <a:ext uri="{FF2B5EF4-FFF2-40B4-BE49-F238E27FC236}">
                    <a16:creationId xmlns:a16="http://schemas.microsoft.com/office/drawing/2014/main" id="{9BD3945F-15B0-5E77-42E2-3B7BE3CEEBAB}"/>
                  </a:ext>
                </a:extLst>
              </p:cNvPr>
              <p:cNvSpPr/>
              <p:nvPr/>
            </p:nvSpPr>
            <p:spPr>
              <a:xfrm>
                <a:off x="1110022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9" name="Freeform: Shape 5648">
                <a:extLst>
                  <a:ext uri="{FF2B5EF4-FFF2-40B4-BE49-F238E27FC236}">
                    <a16:creationId xmlns:a16="http://schemas.microsoft.com/office/drawing/2014/main" id="{B65FC284-F1C7-14E0-B82F-40617ABC3B63}"/>
                  </a:ext>
                </a:extLst>
              </p:cNvPr>
              <p:cNvSpPr/>
              <p:nvPr/>
            </p:nvSpPr>
            <p:spPr>
              <a:xfrm>
                <a:off x="1121626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0" name="Freeform: Shape 5649">
                <a:extLst>
                  <a:ext uri="{FF2B5EF4-FFF2-40B4-BE49-F238E27FC236}">
                    <a16:creationId xmlns:a16="http://schemas.microsoft.com/office/drawing/2014/main" id="{DEAB334E-FE72-B83F-539A-ECF971E8D204}"/>
                  </a:ext>
                </a:extLst>
              </p:cNvPr>
              <p:cNvSpPr/>
              <p:nvPr/>
            </p:nvSpPr>
            <p:spPr>
              <a:xfrm>
                <a:off x="1133229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1" name="Freeform: Shape 5650">
                <a:extLst>
                  <a:ext uri="{FF2B5EF4-FFF2-40B4-BE49-F238E27FC236}">
                    <a16:creationId xmlns:a16="http://schemas.microsoft.com/office/drawing/2014/main" id="{1D1B1A47-335E-69F2-165A-BED840C1B42C}"/>
                  </a:ext>
                </a:extLst>
              </p:cNvPr>
              <p:cNvSpPr/>
              <p:nvPr/>
            </p:nvSpPr>
            <p:spPr>
              <a:xfrm>
                <a:off x="1144831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2" name="Freeform: Shape 5651">
                <a:extLst>
                  <a:ext uri="{FF2B5EF4-FFF2-40B4-BE49-F238E27FC236}">
                    <a16:creationId xmlns:a16="http://schemas.microsoft.com/office/drawing/2014/main" id="{ED225B2C-1531-329B-D65F-B659D0BBB825}"/>
                  </a:ext>
                </a:extLst>
              </p:cNvPr>
              <p:cNvSpPr/>
              <p:nvPr/>
            </p:nvSpPr>
            <p:spPr>
              <a:xfrm>
                <a:off x="1156434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3" name="Freeform: Shape 5652">
                <a:extLst>
                  <a:ext uri="{FF2B5EF4-FFF2-40B4-BE49-F238E27FC236}">
                    <a16:creationId xmlns:a16="http://schemas.microsoft.com/office/drawing/2014/main" id="{717D62F1-CF56-E396-3CB0-057790BAE0B2}"/>
                  </a:ext>
                </a:extLst>
              </p:cNvPr>
              <p:cNvSpPr/>
              <p:nvPr/>
            </p:nvSpPr>
            <p:spPr>
              <a:xfrm>
                <a:off x="1168037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4" name="Freeform: Shape 5653">
                <a:extLst>
                  <a:ext uri="{FF2B5EF4-FFF2-40B4-BE49-F238E27FC236}">
                    <a16:creationId xmlns:a16="http://schemas.microsoft.com/office/drawing/2014/main" id="{84FB0A7E-08A7-83F9-D971-93515B61022D}"/>
                  </a:ext>
                </a:extLst>
              </p:cNvPr>
              <p:cNvSpPr/>
              <p:nvPr/>
            </p:nvSpPr>
            <p:spPr>
              <a:xfrm>
                <a:off x="1179640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5" name="Freeform: Shape 5654">
                <a:extLst>
                  <a:ext uri="{FF2B5EF4-FFF2-40B4-BE49-F238E27FC236}">
                    <a16:creationId xmlns:a16="http://schemas.microsoft.com/office/drawing/2014/main" id="{C94648FA-F0DC-4151-491E-F3B26B983460}"/>
                  </a:ext>
                </a:extLst>
              </p:cNvPr>
              <p:cNvSpPr/>
              <p:nvPr/>
            </p:nvSpPr>
            <p:spPr>
              <a:xfrm>
                <a:off x="1191242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6" name="Freeform: Shape 5655">
                <a:extLst>
                  <a:ext uri="{FF2B5EF4-FFF2-40B4-BE49-F238E27FC236}">
                    <a16:creationId xmlns:a16="http://schemas.microsoft.com/office/drawing/2014/main" id="{65FDAE3D-257A-BF5F-7475-D2CEBB928874}"/>
                  </a:ext>
                </a:extLst>
              </p:cNvPr>
              <p:cNvSpPr/>
              <p:nvPr/>
            </p:nvSpPr>
            <p:spPr>
              <a:xfrm>
                <a:off x="1202845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7" name="Freeform: Shape 5656">
                <a:extLst>
                  <a:ext uri="{FF2B5EF4-FFF2-40B4-BE49-F238E27FC236}">
                    <a16:creationId xmlns:a16="http://schemas.microsoft.com/office/drawing/2014/main" id="{134E43A2-B89D-EB9E-BB42-EB23FB6CCF4D}"/>
                  </a:ext>
                </a:extLst>
              </p:cNvPr>
              <p:cNvSpPr/>
              <p:nvPr/>
            </p:nvSpPr>
            <p:spPr>
              <a:xfrm>
                <a:off x="1214449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3" name="Freeform: Shape 5672">
                <a:extLst>
                  <a:ext uri="{FF2B5EF4-FFF2-40B4-BE49-F238E27FC236}">
                    <a16:creationId xmlns:a16="http://schemas.microsoft.com/office/drawing/2014/main" id="{3EE8D3A0-07D0-950D-4CFE-1E905C3573D4}"/>
                  </a:ext>
                </a:extLst>
              </p:cNvPr>
              <p:cNvSpPr/>
              <p:nvPr/>
            </p:nvSpPr>
            <p:spPr>
              <a:xfrm>
                <a:off x="935978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4" name="Freeform: Shape 5673">
                <a:extLst>
                  <a:ext uri="{FF2B5EF4-FFF2-40B4-BE49-F238E27FC236}">
                    <a16:creationId xmlns:a16="http://schemas.microsoft.com/office/drawing/2014/main" id="{B5BD615C-119A-750B-74AB-B362759ADEBC}"/>
                  </a:ext>
                </a:extLst>
              </p:cNvPr>
              <p:cNvSpPr/>
              <p:nvPr/>
            </p:nvSpPr>
            <p:spPr>
              <a:xfrm>
                <a:off x="947581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5" name="Freeform: Shape 5674">
                <a:extLst>
                  <a:ext uri="{FF2B5EF4-FFF2-40B4-BE49-F238E27FC236}">
                    <a16:creationId xmlns:a16="http://schemas.microsoft.com/office/drawing/2014/main" id="{0A306648-C815-B44E-E024-AE053B123C36}"/>
                  </a:ext>
                </a:extLst>
              </p:cNvPr>
              <p:cNvSpPr/>
              <p:nvPr/>
            </p:nvSpPr>
            <p:spPr>
              <a:xfrm>
                <a:off x="95918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6" name="Freeform: Shape 5675">
                <a:extLst>
                  <a:ext uri="{FF2B5EF4-FFF2-40B4-BE49-F238E27FC236}">
                    <a16:creationId xmlns:a16="http://schemas.microsoft.com/office/drawing/2014/main" id="{E9A695BD-639A-B7C8-F80D-4BFBEB4DDEF4}"/>
                  </a:ext>
                </a:extLst>
              </p:cNvPr>
              <p:cNvSpPr/>
              <p:nvPr/>
            </p:nvSpPr>
            <p:spPr>
              <a:xfrm>
                <a:off x="970786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7" name="Freeform: Shape 5676">
                <a:extLst>
                  <a:ext uri="{FF2B5EF4-FFF2-40B4-BE49-F238E27FC236}">
                    <a16:creationId xmlns:a16="http://schemas.microsoft.com/office/drawing/2014/main" id="{C3D3414A-F875-EA1D-BABA-4701D5101261}"/>
                  </a:ext>
                </a:extLst>
              </p:cNvPr>
              <p:cNvSpPr/>
              <p:nvPr/>
            </p:nvSpPr>
            <p:spPr>
              <a:xfrm>
                <a:off x="98238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8" name="Freeform: Shape 5677">
                <a:extLst>
                  <a:ext uri="{FF2B5EF4-FFF2-40B4-BE49-F238E27FC236}">
                    <a16:creationId xmlns:a16="http://schemas.microsoft.com/office/drawing/2014/main" id="{1770978D-FD7A-3334-DD2F-E492C958DA22}"/>
                  </a:ext>
                </a:extLst>
              </p:cNvPr>
              <p:cNvSpPr/>
              <p:nvPr/>
            </p:nvSpPr>
            <p:spPr>
              <a:xfrm>
                <a:off x="993992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9" name="Freeform: Shape 5678">
                <a:extLst>
                  <a:ext uri="{FF2B5EF4-FFF2-40B4-BE49-F238E27FC236}">
                    <a16:creationId xmlns:a16="http://schemas.microsoft.com/office/drawing/2014/main" id="{26390CD4-E962-11F4-7E42-FA32D251ED2B}"/>
                  </a:ext>
                </a:extLst>
              </p:cNvPr>
              <p:cNvSpPr/>
              <p:nvPr/>
            </p:nvSpPr>
            <p:spPr>
              <a:xfrm>
                <a:off x="100559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0" name="Freeform: Shape 5679">
                <a:extLst>
                  <a:ext uri="{FF2B5EF4-FFF2-40B4-BE49-F238E27FC236}">
                    <a16:creationId xmlns:a16="http://schemas.microsoft.com/office/drawing/2014/main" id="{CD8B2749-25BE-158E-6778-F81ED84137BD}"/>
                  </a:ext>
                </a:extLst>
              </p:cNvPr>
              <p:cNvSpPr/>
              <p:nvPr/>
            </p:nvSpPr>
            <p:spPr>
              <a:xfrm>
                <a:off x="1017199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1" name="Freeform: Shape 5680">
                <a:extLst>
                  <a:ext uri="{FF2B5EF4-FFF2-40B4-BE49-F238E27FC236}">
                    <a16:creationId xmlns:a16="http://schemas.microsoft.com/office/drawing/2014/main" id="{BF4602AF-A44D-D3B0-24BC-409C316A25BD}"/>
                  </a:ext>
                </a:extLst>
              </p:cNvPr>
              <p:cNvSpPr/>
              <p:nvPr/>
            </p:nvSpPr>
            <p:spPr>
              <a:xfrm>
                <a:off x="1028801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2" name="Freeform: Shape 5681">
                <a:extLst>
                  <a:ext uri="{FF2B5EF4-FFF2-40B4-BE49-F238E27FC236}">
                    <a16:creationId xmlns:a16="http://schemas.microsoft.com/office/drawing/2014/main" id="{E3DC9FF1-1A43-F71B-F39B-F055CD5715B3}"/>
                  </a:ext>
                </a:extLst>
              </p:cNvPr>
              <p:cNvSpPr/>
              <p:nvPr/>
            </p:nvSpPr>
            <p:spPr>
              <a:xfrm>
                <a:off x="104040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3" name="Freeform: Shape 5682">
                <a:extLst>
                  <a:ext uri="{FF2B5EF4-FFF2-40B4-BE49-F238E27FC236}">
                    <a16:creationId xmlns:a16="http://schemas.microsoft.com/office/drawing/2014/main" id="{5E435393-FBB3-ED4B-3683-D6967A58991F}"/>
                  </a:ext>
                </a:extLst>
              </p:cNvPr>
              <p:cNvSpPr/>
              <p:nvPr/>
            </p:nvSpPr>
            <p:spPr>
              <a:xfrm>
                <a:off x="1052007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4" name="Freeform: Shape 5683">
                <a:extLst>
                  <a:ext uri="{FF2B5EF4-FFF2-40B4-BE49-F238E27FC236}">
                    <a16:creationId xmlns:a16="http://schemas.microsoft.com/office/drawing/2014/main" id="{A1E629C9-6CD5-B87F-6F8A-243B0F1D48EA}"/>
                  </a:ext>
                </a:extLst>
              </p:cNvPr>
              <p:cNvSpPr/>
              <p:nvPr/>
            </p:nvSpPr>
            <p:spPr>
              <a:xfrm>
                <a:off x="1063611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5" name="Freeform: Shape 5684">
                <a:extLst>
                  <a:ext uri="{FF2B5EF4-FFF2-40B4-BE49-F238E27FC236}">
                    <a16:creationId xmlns:a16="http://schemas.microsoft.com/office/drawing/2014/main" id="{FAE1F00E-9E17-5EA1-9B58-CD6B2E92881D}"/>
                  </a:ext>
                </a:extLst>
              </p:cNvPr>
              <p:cNvSpPr/>
              <p:nvPr/>
            </p:nvSpPr>
            <p:spPr>
              <a:xfrm>
                <a:off x="1075214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6" name="Freeform: Shape 5685">
                <a:extLst>
                  <a:ext uri="{FF2B5EF4-FFF2-40B4-BE49-F238E27FC236}">
                    <a16:creationId xmlns:a16="http://schemas.microsoft.com/office/drawing/2014/main" id="{3B5CA252-1D8D-758A-4A4D-FA752541DCAC}"/>
                  </a:ext>
                </a:extLst>
              </p:cNvPr>
              <p:cNvSpPr/>
              <p:nvPr/>
            </p:nvSpPr>
            <p:spPr>
              <a:xfrm>
                <a:off x="108681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7" name="Freeform: Shape 5686">
                <a:extLst>
                  <a:ext uri="{FF2B5EF4-FFF2-40B4-BE49-F238E27FC236}">
                    <a16:creationId xmlns:a16="http://schemas.microsoft.com/office/drawing/2014/main" id="{99EF28C7-9499-ECE2-CA07-528CB1D72417}"/>
                  </a:ext>
                </a:extLst>
              </p:cNvPr>
              <p:cNvSpPr/>
              <p:nvPr/>
            </p:nvSpPr>
            <p:spPr>
              <a:xfrm>
                <a:off x="1098419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8" name="Freeform: Shape 5687">
                <a:extLst>
                  <a:ext uri="{FF2B5EF4-FFF2-40B4-BE49-F238E27FC236}">
                    <a16:creationId xmlns:a16="http://schemas.microsoft.com/office/drawing/2014/main" id="{3C8D5D24-CEDC-837A-72D5-56839D292050}"/>
                  </a:ext>
                </a:extLst>
              </p:cNvPr>
              <p:cNvSpPr/>
              <p:nvPr/>
            </p:nvSpPr>
            <p:spPr>
              <a:xfrm>
                <a:off x="1110022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9" name="Freeform: Shape 5688">
                <a:extLst>
                  <a:ext uri="{FF2B5EF4-FFF2-40B4-BE49-F238E27FC236}">
                    <a16:creationId xmlns:a16="http://schemas.microsoft.com/office/drawing/2014/main" id="{58154140-03A6-C2E0-BF0B-C539F0C6BCC0}"/>
                  </a:ext>
                </a:extLst>
              </p:cNvPr>
              <p:cNvSpPr/>
              <p:nvPr/>
            </p:nvSpPr>
            <p:spPr>
              <a:xfrm>
                <a:off x="1121626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0" name="Freeform: Shape 5689">
                <a:extLst>
                  <a:ext uri="{FF2B5EF4-FFF2-40B4-BE49-F238E27FC236}">
                    <a16:creationId xmlns:a16="http://schemas.microsoft.com/office/drawing/2014/main" id="{A6FA3E00-D9EA-9422-BD43-C8D1A58C3500}"/>
                  </a:ext>
                </a:extLst>
              </p:cNvPr>
              <p:cNvSpPr/>
              <p:nvPr/>
            </p:nvSpPr>
            <p:spPr>
              <a:xfrm>
                <a:off x="1133229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1" name="Freeform: Shape 5690">
                <a:extLst>
                  <a:ext uri="{FF2B5EF4-FFF2-40B4-BE49-F238E27FC236}">
                    <a16:creationId xmlns:a16="http://schemas.microsoft.com/office/drawing/2014/main" id="{CF9A30C6-3850-4CBD-9058-151524E33AE9}"/>
                  </a:ext>
                </a:extLst>
              </p:cNvPr>
              <p:cNvSpPr/>
              <p:nvPr/>
            </p:nvSpPr>
            <p:spPr>
              <a:xfrm>
                <a:off x="1144831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2" name="Freeform: Shape 5691">
                <a:extLst>
                  <a:ext uri="{FF2B5EF4-FFF2-40B4-BE49-F238E27FC236}">
                    <a16:creationId xmlns:a16="http://schemas.microsoft.com/office/drawing/2014/main" id="{18FE662B-4926-5076-29FC-6BB033CC496F}"/>
                  </a:ext>
                </a:extLst>
              </p:cNvPr>
              <p:cNvSpPr/>
              <p:nvPr/>
            </p:nvSpPr>
            <p:spPr>
              <a:xfrm>
                <a:off x="1156434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3" name="Freeform: Shape 5692">
                <a:extLst>
                  <a:ext uri="{FF2B5EF4-FFF2-40B4-BE49-F238E27FC236}">
                    <a16:creationId xmlns:a16="http://schemas.microsoft.com/office/drawing/2014/main" id="{EA1B766F-F672-823D-8B49-CDA191206BA0}"/>
                  </a:ext>
                </a:extLst>
              </p:cNvPr>
              <p:cNvSpPr/>
              <p:nvPr/>
            </p:nvSpPr>
            <p:spPr>
              <a:xfrm>
                <a:off x="1168037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4" name="Freeform: Shape 5693">
                <a:extLst>
                  <a:ext uri="{FF2B5EF4-FFF2-40B4-BE49-F238E27FC236}">
                    <a16:creationId xmlns:a16="http://schemas.microsoft.com/office/drawing/2014/main" id="{76CBC7A3-A09C-B893-693D-3A394BCAB621}"/>
                  </a:ext>
                </a:extLst>
              </p:cNvPr>
              <p:cNvSpPr/>
              <p:nvPr/>
            </p:nvSpPr>
            <p:spPr>
              <a:xfrm>
                <a:off x="1179640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5" name="Freeform: Shape 5694">
                <a:extLst>
                  <a:ext uri="{FF2B5EF4-FFF2-40B4-BE49-F238E27FC236}">
                    <a16:creationId xmlns:a16="http://schemas.microsoft.com/office/drawing/2014/main" id="{CB17E936-9058-45EF-DFC4-3F3EE382F075}"/>
                  </a:ext>
                </a:extLst>
              </p:cNvPr>
              <p:cNvSpPr/>
              <p:nvPr/>
            </p:nvSpPr>
            <p:spPr>
              <a:xfrm>
                <a:off x="1191242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6" name="Freeform: Shape 5695">
                <a:extLst>
                  <a:ext uri="{FF2B5EF4-FFF2-40B4-BE49-F238E27FC236}">
                    <a16:creationId xmlns:a16="http://schemas.microsoft.com/office/drawing/2014/main" id="{56F583EB-0E0E-505C-B77D-E698B81168BB}"/>
                  </a:ext>
                </a:extLst>
              </p:cNvPr>
              <p:cNvSpPr/>
              <p:nvPr/>
            </p:nvSpPr>
            <p:spPr>
              <a:xfrm>
                <a:off x="1202845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7" name="Freeform: Shape 5696">
                <a:extLst>
                  <a:ext uri="{FF2B5EF4-FFF2-40B4-BE49-F238E27FC236}">
                    <a16:creationId xmlns:a16="http://schemas.microsoft.com/office/drawing/2014/main" id="{7F0BB5BE-EE03-8CE9-7622-49FFFA521E68}"/>
                  </a:ext>
                </a:extLst>
              </p:cNvPr>
              <p:cNvSpPr/>
              <p:nvPr/>
            </p:nvSpPr>
            <p:spPr>
              <a:xfrm>
                <a:off x="1214449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3" name="Freeform: Shape 5712">
                <a:extLst>
                  <a:ext uri="{FF2B5EF4-FFF2-40B4-BE49-F238E27FC236}">
                    <a16:creationId xmlns:a16="http://schemas.microsoft.com/office/drawing/2014/main" id="{0A214CFE-8F01-9CF5-6F1A-5E2E6FA628B9}"/>
                  </a:ext>
                </a:extLst>
              </p:cNvPr>
              <p:cNvSpPr/>
              <p:nvPr/>
            </p:nvSpPr>
            <p:spPr>
              <a:xfrm>
                <a:off x="935978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4" name="Freeform: Shape 5713">
                <a:extLst>
                  <a:ext uri="{FF2B5EF4-FFF2-40B4-BE49-F238E27FC236}">
                    <a16:creationId xmlns:a16="http://schemas.microsoft.com/office/drawing/2014/main" id="{6A885C5A-93C8-405B-11CF-94EA2B2D6F2F}"/>
                  </a:ext>
                </a:extLst>
              </p:cNvPr>
              <p:cNvSpPr/>
              <p:nvPr/>
            </p:nvSpPr>
            <p:spPr>
              <a:xfrm>
                <a:off x="947581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5" name="Freeform: Shape 5714">
                <a:extLst>
                  <a:ext uri="{FF2B5EF4-FFF2-40B4-BE49-F238E27FC236}">
                    <a16:creationId xmlns:a16="http://schemas.microsoft.com/office/drawing/2014/main" id="{D8848D28-1116-9D9A-E83A-B6DA8CB9CD13}"/>
                  </a:ext>
                </a:extLst>
              </p:cNvPr>
              <p:cNvSpPr/>
              <p:nvPr/>
            </p:nvSpPr>
            <p:spPr>
              <a:xfrm>
                <a:off x="95918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6" name="Freeform: Shape 5715">
                <a:extLst>
                  <a:ext uri="{FF2B5EF4-FFF2-40B4-BE49-F238E27FC236}">
                    <a16:creationId xmlns:a16="http://schemas.microsoft.com/office/drawing/2014/main" id="{37A537AF-731B-0B45-1A82-573051C1B072}"/>
                  </a:ext>
                </a:extLst>
              </p:cNvPr>
              <p:cNvSpPr/>
              <p:nvPr/>
            </p:nvSpPr>
            <p:spPr>
              <a:xfrm>
                <a:off x="970786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7" name="Freeform: Shape 5716">
                <a:extLst>
                  <a:ext uri="{FF2B5EF4-FFF2-40B4-BE49-F238E27FC236}">
                    <a16:creationId xmlns:a16="http://schemas.microsoft.com/office/drawing/2014/main" id="{C17A04E4-447A-DBF4-9AB9-DA085C632B89}"/>
                  </a:ext>
                </a:extLst>
              </p:cNvPr>
              <p:cNvSpPr/>
              <p:nvPr/>
            </p:nvSpPr>
            <p:spPr>
              <a:xfrm>
                <a:off x="98238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8" name="Freeform: Shape 5717">
                <a:extLst>
                  <a:ext uri="{FF2B5EF4-FFF2-40B4-BE49-F238E27FC236}">
                    <a16:creationId xmlns:a16="http://schemas.microsoft.com/office/drawing/2014/main" id="{00255EDE-E2DD-709A-A2D5-6798CCC4E558}"/>
                  </a:ext>
                </a:extLst>
              </p:cNvPr>
              <p:cNvSpPr/>
              <p:nvPr/>
            </p:nvSpPr>
            <p:spPr>
              <a:xfrm>
                <a:off x="993992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9" name="Freeform: Shape 5718">
                <a:extLst>
                  <a:ext uri="{FF2B5EF4-FFF2-40B4-BE49-F238E27FC236}">
                    <a16:creationId xmlns:a16="http://schemas.microsoft.com/office/drawing/2014/main" id="{B3ECA626-1AC6-91F2-730C-D294AEB9342B}"/>
                  </a:ext>
                </a:extLst>
              </p:cNvPr>
              <p:cNvSpPr/>
              <p:nvPr/>
            </p:nvSpPr>
            <p:spPr>
              <a:xfrm>
                <a:off x="100559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0" name="Freeform: Shape 5719">
                <a:extLst>
                  <a:ext uri="{FF2B5EF4-FFF2-40B4-BE49-F238E27FC236}">
                    <a16:creationId xmlns:a16="http://schemas.microsoft.com/office/drawing/2014/main" id="{F35A4238-BC19-26DD-E8E1-56648867D78A}"/>
                  </a:ext>
                </a:extLst>
              </p:cNvPr>
              <p:cNvSpPr/>
              <p:nvPr/>
            </p:nvSpPr>
            <p:spPr>
              <a:xfrm>
                <a:off x="1017199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1" name="Freeform: Shape 5720">
                <a:extLst>
                  <a:ext uri="{FF2B5EF4-FFF2-40B4-BE49-F238E27FC236}">
                    <a16:creationId xmlns:a16="http://schemas.microsoft.com/office/drawing/2014/main" id="{EE9CEBEA-F610-F52F-CFEF-8C8B1EB53AD3}"/>
                  </a:ext>
                </a:extLst>
              </p:cNvPr>
              <p:cNvSpPr/>
              <p:nvPr/>
            </p:nvSpPr>
            <p:spPr>
              <a:xfrm>
                <a:off x="1028801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2" name="Freeform: Shape 5721">
                <a:extLst>
                  <a:ext uri="{FF2B5EF4-FFF2-40B4-BE49-F238E27FC236}">
                    <a16:creationId xmlns:a16="http://schemas.microsoft.com/office/drawing/2014/main" id="{F2634ED6-3094-EA71-6A6B-2CDFE85885BB}"/>
                  </a:ext>
                </a:extLst>
              </p:cNvPr>
              <p:cNvSpPr/>
              <p:nvPr/>
            </p:nvSpPr>
            <p:spPr>
              <a:xfrm>
                <a:off x="104040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3" name="Freeform: Shape 5722">
                <a:extLst>
                  <a:ext uri="{FF2B5EF4-FFF2-40B4-BE49-F238E27FC236}">
                    <a16:creationId xmlns:a16="http://schemas.microsoft.com/office/drawing/2014/main" id="{1D5C76AA-F7F0-47BF-75CE-ADC2BA4A4490}"/>
                  </a:ext>
                </a:extLst>
              </p:cNvPr>
              <p:cNvSpPr/>
              <p:nvPr/>
            </p:nvSpPr>
            <p:spPr>
              <a:xfrm>
                <a:off x="1052007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4" name="Freeform: Shape 5723">
                <a:extLst>
                  <a:ext uri="{FF2B5EF4-FFF2-40B4-BE49-F238E27FC236}">
                    <a16:creationId xmlns:a16="http://schemas.microsoft.com/office/drawing/2014/main" id="{3FDBDB66-8667-1979-9377-864676CF9F46}"/>
                  </a:ext>
                </a:extLst>
              </p:cNvPr>
              <p:cNvSpPr/>
              <p:nvPr/>
            </p:nvSpPr>
            <p:spPr>
              <a:xfrm>
                <a:off x="1063611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5" name="Freeform: Shape 5724">
                <a:extLst>
                  <a:ext uri="{FF2B5EF4-FFF2-40B4-BE49-F238E27FC236}">
                    <a16:creationId xmlns:a16="http://schemas.microsoft.com/office/drawing/2014/main" id="{30DFB0C9-1E27-54C5-D1BE-7EC7B7C28193}"/>
                  </a:ext>
                </a:extLst>
              </p:cNvPr>
              <p:cNvSpPr/>
              <p:nvPr/>
            </p:nvSpPr>
            <p:spPr>
              <a:xfrm>
                <a:off x="1075214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6" name="Freeform: Shape 5725">
                <a:extLst>
                  <a:ext uri="{FF2B5EF4-FFF2-40B4-BE49-F238E27FC236}">
                    <a16:creationId xmlns:a16="http://schemas.microsoft.com/office/drawing/2014/main" id="{1BCCB4FA-AA94-E5C9-66F3-57CABE0EF348}"/>
                  </a:ext>
                </a:extLst>
              </p:cNvPr>
              <p:cNvSpPr/>
              <p:nvPr/>
            </p:nvSpPr>
            <p:spPr>
              <a:xfrm>
                <a:off x="108681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7" name="Freeform: Shape 5726">
                <a:extLst>
                  <a:ext uri="{FF2B5EF4-FFF2-40B4-BE49-F238E27FC236}">
                    <a16:creationId xmlns:a16="http://schemas.microsoft.com/office/drawing/2014/main" id="{D294F2D4-466B-EC55-1BD7-24988959D954}"/>
                  </a:ext>
                </a:extLst>
              </p:cNvPr>
              <p:cNvSpPr/>
              <p:nvPr/>
            </p:nvSpPr>
            <p:spPr>
              <a:xfrm>
                <a:off x="1098419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8" name="Freeform: Shape 5727">
                <a:extLst>
                  <a:ext uri="{FF2B5EF4-FFF2-40B4-BE49-F238E27FC236}">
                    <a16:creationId xmlns:a16="http://schemas.microsoft.com/office/drawing/2014/main" id="{CF841727-D28A-AD0A-8FCE-484E9D0241C4}"/>
                  </a:ext>
                </a:extLst>
              </p:cNvPr>
              <p:cNvSpPr/>
              <p:nvPr/>
            </p:nvSpPr>
            <p:spPr>
              <a:xfrm>
                <a:off x="1110022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9" name="Freeform: Shape 5728">
                <a:extLst>
                  <a:ext uri="{FF2B5EF4-FFF2-40B4-BE49-F238E27FC236}">
                    <a16:creationId xmlns:a16="http://schemas.microsoft.com/office/drawing/2014/main" id="{529CFE1F-61C0-E903-A516-F771194927FC}"/>
                  </a:ext>
                </a:extLst>
              </p:cNvPr>
              <p:cNvSpPr/>
              <p:nvPr/>
            </p:nvSpPr>
            <p:spPr>
              <a:xfrm>
                <a:off x="1121626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0" name="Freeform: Shape 5729">
                <a:extLst>
                  <a:ext uri="{FF2B5EF4-FFF2-40B4-BE49-F238E27FC236}">
                    <a16:creationId xmlns:a16="http://schemas.microsoft.com/office/drawing/2014/main" id="{BF1FEF48-0F4D-5D28-CF98-80C4566EE84C}"/>
                  </a:ext>
                </a:extLst>
              </p:cNvPr>
              <p:cNvSpPr/>
              <p:nvPr/>
            </p:nvSpPr>
            <p:spPr>
              <a:xfrm>
                <a:off x="1133229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1" name="Freeform: Shape 5730">
                <a:extLst>
                  <a:ext uri="{FF2B5EF4-FFF2-40B4-BE49-F238E27FC236}">
                    <a16:creationId xmlns:a16="http://schemas.microsoft.com/office/drawing/2014/main" id="{4C31FD92-C995-563F-F1A5-CD0E0CC842C6}"/>
                  </a:ext>
                </a:extLst>
              </p:cNvPr>
              <p:cNvSpPr/>
              <p:nvPr/>
            </p:nvSpPr>
            <p:spPr>
              <a:xfrm>
                <a:off x="1144831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2" name="Freeform: Shape 5731">
                <a:extLst>
                  <a:ext uri="{FF2B5EF4-FFF2-40B4-BE49-F238E27FC236}">
                    <a16:creationId xmlns:a16="http://schemas.microsoft.com/office/drawing/2014/main" id="{7CE8D14C-448A-D34F-87D8-D13810395B95}"/>
                  </a:ext>
                </a:extLst>
              </p:cNvPr>
              <p:cNvSpPr/>
              <p:nvPr/>
            </p:nvSpPr>
            <p:spPr>
              <a:xfrm>
                <a:off x="1156434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3" name="Freeform: Shape 5732">
                <a:extLst>
                  <a:ext uri="{FF2B5EF4-FFF2-40B4-BE49-F238E27FC236}">
                    <a16:creationId xmlns:a16="http://schemas.microsoft.com/office/drawing/2014/main" id="{629FDFFE-BBC3-BEF7-50D6-726306091A86}"/>
                  </a:ext>
                </a:extLst>
              </p:cNvPr>
              <p:cNvSpPr/>
              <p:nvPr/>
            </p:nvSpPr>
            <p:spPr>
              <a:xfrm>
                <a:off x="1168037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4" name="Freeform: Shape 5733">
                <a:extLst>
                  <a:ext uri="{FF2B5EF4-FFF2-40B4-BE49-F238E27FC236}">
                    <a16:creationId xmlns:a16="http://schemas.microsoft.com/office/drawing/2014/main" id="{8F8D8DEC-3E4A-1203-BD34-64A45CF81ACB}"/>
                  </a:ext>
                </a:extLst>
              </p:cNvPr>
              <p:cNvSpPr/>
              <p:nvPr/>
            </p:nvSpPr>
            <p:spPr>
              <a:xfrm>
                <a:off x="1179640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5" name="Freeform: Shape 5734">
                <a:extLst>
                  <a:ext uri="{FF2B5EF4-FFF2-40B4-BE49-F238E27FC236}">
                    <a16:creationId xmlns:a16="http://schemas.microsoft.com/office/drawing/2014/main" id="{7A243A20-81FB-8B96-7F1F-DC6D8A48FF30}"/>
                  </a:ext>
                </a:extLst>
              </p:cNvPr>
              <p:cNvSpPr/>
              <p:nvPr/>
            </p:nvSpPr>
            <p:spPr>
              <a:xfrm>
                <a:off x="1191242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6" name="Freeform: Shape 5735">
                <a:extLst>
                  <a:ext uri="{FF2B5EF4-FFF2-40B4-BE49-F238E27FC236}">
                    <a16:creationId xmlns:a16="http://schemas.microsoft.com/office/drawing/2014/main" id="{F6D5B860-5777-8856-EE0B-2372FFA40329}"/>
                  </a:ext>
                </a:extLst>
              </p:cNvPr>
              <p:cNvSpPr/>
              <p:nvPr/>
            </p:nvSpPr>
            <p:spPr>
              <a:xfrm>
                <a:off x="1202845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7" name="Freeform: Shape 5736">
                <a:extLst>
                  <a:ext uri="{FF2B5EF4-FFF2-40B4-BE49-F238E27FC236}">
                    <a16:creationId xmlns:a16="http://schemas.microsoft.com/office/drawing/2014/main" id="{62ABB9E0-60AC-A5FC-2AF6-AE07E9486D90}"/>
                  </a:ext>
                </a:extLst>
              </p:cNvPr>
              <p:cNvSpPr/>
              <p:nvPr/>
            </p:nvSpPr>
            <p:spPr>
              <a:xfrm>
                <a:off x="1214449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3" name="Freeform: Shape 5752">
                <a:extLst>
                  <a:ext uri="{FF2B5EF4-FFF2-40B4-BE49-F238E27FC236}">
                    <a16:creationId xmlns:a16="http://schemas.microsoft.com/office/drawing/2014/main" id="{AF6F6479-E293-9AB9-CDB8-B7746C0A72D7}"/>
                  </a:ext>
                </a:extLst>
              </p:cNvPr>
              <p:cNvSpPr/>
              <p:nvPr/>
            </p:nvSpPr>
            <p:spPr>
              <a:xfrm>
                <a:off x="935978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4" name="Freeform: Shape 5753">
                <a:extLst>
                  <a:ext uri="{FF2B5EF4-FFF2-40B4-BE49-F238E27FC236}">
                    <a16:creationId xmlns:a16="http://schemas.microsoft.com/office/drawing/2014/main" id="{4791629E-FA1D-179E-4DE0-F2B0018642F5}"/>
                  </a:ext>
                </a:extLst>
              </p:cNvPr>
              <p:cNvSpPr/>
              <p:nvPr/>
            </p:nvSpPr>
            <p:spPr>
              <a:xfrm>
                <a:off x="947581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5" name="Freeform: Shape 5754">
                <a:extLst>
                  <a:ext uri="{FF2B5EF4-FFF2-40B4-BE49-F238E27FC236}">
                    <a16:creationId xmlns:a16="http://schemas.microsoft.com/office/drawing/2014/main" id="{4A355F2E-5A78-3AE6-8BE5-5C8CC3B9A68D}"/>
                  </a:ext>
                </a:extLst>
              </p:cNvPr>
              <p:cNvSpPr/>
              <p:nvPr/>
            </p:nvSpPr>
            <p:spPr>
              <a:xfrm>
                <a:off x="95918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6" name="Freeform: Shape 5755">
                <a:extLst>
                  <a:ext uri="{FF2B5EF4-FFF2-40B4-BE49-F238E27FC236}">
                    <a16:creationId xmlns:a16="http://schemas.microsoft.com/office/drawing/2014/main" id="{DE2BF57F-B036-D688-B068-8647DCD12EA9}"/>
                  </a:ext>
                </a:extLst>
              </p:cNvPr>
              <p:cNvSpPr/>
              <p:nvPr/>
            </p:nvSpPr>
            <p:spPr>
              <a:xfrm>
                <a:off x="970786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7" name="Freeform: Shape 5756">
                <a:extLst>
                  <a:ext uri="{FF2B5EF4-FFF2-40B4-BE49-F238E27FC236}">
                    <a16:creationId xmlns:a16="http://schemas.microsoft.com/office/drawing/2014/main" id="{E7AA3B21-35C2-F3E5-F8B3-9003D4CCCC96}"/>
                  </a:ext>
                </a:extLst>
              </p:cNvPr>
              <p:cNvSpPr/>
              <p:nvPr/>
            </p:nvSpPr>
            <p:spPr>
              <a:xfrm>
                <a:off x="98238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8" name="Freeform: Shape 5757">
                <a:extLst>
                  <a:ext uri="{FF2B5EF4-FFF2-40B4-BE49-F238E27FC236}">
                    <a16:creationId xmlns:a16="http://schemas.microsoft.com/office/drawing/2014/main" id="{7E42A2DB-7B50-6569-D756-4BC8BFD44726}"/>
                  </a:ext>
                </a:extLst>
              </p:cNvPr>
              <p:cNvSpPr/>
              <p:nvPr/>
            </p:nvSpPr>
            <p:spPr>
              <a:xfrm>
                <a:off x="993992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9" name="Freeform: Shape 5758">
                <a:extLst>
                  <a:ext uri="{FF2B5EF4-FFF2-40B4-BE49-F238E27FC236}">
                    <a16:creationId xmlns:a16="http://schemas.microsoft.com/office/drawing/2014/main" id="{9D4170F9-FDAB-B441-0450-61E02240B492}"/>
                  </a:ext>
                </a:extLst>
              </p:cNvPr>
              <p:cNvSpPr/>
              <p:nvPr/>
            </p:nvSpPr>
            <p:spPr>
              <a:xfrm>
                <a:off x="100559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0" name="Freeform: Shape 5759">
                <a:extLst>
                  <a:ext uri="{FF2B5EF4-FFF2-40B4-BE49-F238E27FC236}">
                    <a16:creationId xmlns:a16="http://schemas.microsoft.com/office/drawing/2014/main" id="{472ECD2F-F85E-FF5D-2157-4A6B7CAE11E9}"/>
                  </a:ext>
                </a:extLst>
              </p:cNvPr>
              <p:cNvSpPr/>
              <p:nvPr/>
            </p:nvSpPr>
            <p:spPr>
              <a:xfrm>
                <a:off x="1017199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1" name="Freeform: Shape 5760">
                <a:extLst>
                  <a:ext uri="{FF2B5EF4-FFF2-40B4-BE49-F238E27FC236}">
                    <a16:creationId xmlns:a16="http://schemas.microsoft.com/office/drawing/2014/main" id="{CBE5BAF1-7DB5-5D47-36CE-FA17B55A193A}"/>
                  </a:ext>
                </a:extLst>
              </p:cNvPr>
              <p:cNvSpPr/>
              <p:nvPr/>
            </p:nvSpPr>
            <p:spPr>
              <a:xfrm>
                <a:off x="1028801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2" name="Freeform: Shape 5761">
                <a:extLst>
                  <a:ext uri="{FF2B5EF4-FFF2-40B4-BE49-F238E27FC236}">
                    <a16:creationId xmlns:a16="http://schemas.microsoft.com/office/drawing/2014/main" id="{77C80B05-D4C6-75B4-2D0A-A7B0A84029BF}"/>
                  </a:ext>
                </a:extLst>
              </p:cNvPr>
              <p:cNvSpPr/>
              <p:nvPr/>
            </p:nvSpPr>
            <p:spPr>
              <a:xfrm>
                <a:off x="104040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3" name="Freeform: Shape 5762">
                <a:extLst>
                  <a:ext uri="{FF2B5EF4-FFF2-40B4-BE49-F238E27FC236}">
                    <a16:creationId xmlns:a16="http://schemas.microsoft.com/office/drawing/2014/main" id="{655A042D-3C48-206D-4AAA-36F1CB3B2E49}"/>
                  </a:ext>
                </a:extLst>
              </p:cNvPr>
              <p:cNvSpPr/>
              <p:nvPr/>
            </p:nvSpPr>
            <p:spPr>
              <a:xfrm>
                <a:off x="1052007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4" name="Freeform: Shape 5763">
                <a:extLst>
                  <a:ext uri="{FF2B5EF4-FFF2-40B4-BE49-F238E27FC236}">
                    <a16:creationId xmlns:a16="http://schemas.microsoft.com/office/drawing/2014/main" id="{40A023E5-A819-DBE3-A136-23D6254DEC5E}"/>
                  </a:ext>
                </a:extLst>
              </p:cNvPr>
              <p:cNvSpPr/>
              <p:nvPr/>
            </p:nvSpPr>
            <p:spPr>
              <a:xfrm>
                <a:off x="1063611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5" name="Freeform: Shape 5764">
                <a:extLst>
                  <a:ext uri="{FF2B5EF4-FFF2-40B4-BE49-F238E27FC236}">
                    <a16:creationId xmlns:a16="http://schemas.microsoft.com/office/drawing/2014/main" id="{0507CE7D-A257-C601-4EA2-B209AD431C6B}"/>
                  </a:ext>
                </a:extLst>
              </p:cNvPr>
              <p:cNvSpPr/>
              <p:nvPr/>
            </p:nvSpPr>
            <p:spPr>
              <a:xfrm>
                <a:off x="1075214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6" name="Freeform: Shape 5765">
                <a:extLst>
                  <a:ext uri="{FF2B5EF4-FFF2-40B4-BE49-F238E27FC236}">
                    <a16:creationId xmlns:a16="http://schemas.microsoft.com/office/drawing/2014/main" id="{B4B3F826-493D-2B06-BD3D-99FDEAD2ED86}"/>
                  </a:ext>
                </a:extLst>
              </p:cNvPr>
              <p:cNvSpPr/>
              <p:nvPr/>
            </p:nvSpPr>
            <p:spPr>
              <a:xfrm>
                <a:off x="108681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7" name="Freeform: Shape 5766">
                <a:extLst>
                  <a:ext uri="{FF2B5EF4-FFF2-40B4-BE49-F238E27FC236}">
                    <a16:creationId xmlns:a16="http://schemas.microsoft.com/office/drawing/2014/main" id="{60B0157A-F6FC-FA49-B808-94D5F2ADA9BF}"/>
                  </a:ext>
                </a:extLst>
              </p:cNvPr>
              <p:cNvSpPr/>
              <p:nvPr/>
            </p:nvSpPr>
            <p:spPr>
              <a:xfrm>
                <a:off x="1098419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8" name="Freeform: Shape 5767">
                <a:extLst>
                  <a:ext uri="{FF2B5EF4-FFF2-40B4-BE49-F238E27FC236}">
                    <a16:creationId xmlns:a16="http://schemas.microsoft.com/office/drawing/2014/main" id="{F25E3A9D-0A5C-2C79-C57F-DE98FF3E3FAF}"/>
                  </a:ext>
                </a:extLst>
              </p:cNvPr>
              <p:cNvSpPr/>
              <p:nvPr/>
            </p:nvSpPr>
            <p:spPr>
              <a:xfrm>
                <a:off x="1110022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9" name="Freeform: Shape 5768">
                <a:extLst>
                  <a:ext uri="{FF2B5EF4-FFF2-40B4-BE49-F238E27FC236}">
                    <a16:creationId xmlns:a16="http://schemas.microsoft.com/office/drawing/2014/main" id="{AF9EDE95-F428-1887-D185-85918091CD93}"/>
                  </a:ext>
                </a:extLst>
              </p:cNvPr>
              <p:cNvSpPr/>
              <p:nvPr/>
            </p:nvSpPr>
            <p:spPr>
              <a:xfrm>
                <a:off x="1121626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0" name="Freeform: Shape 5769">
                <a:extLst>
                  <a:ext uri="{FF2B5EF4-FFF2-40B4-BE49-F238E27FC236}">
                    <a16:creationId xmlns:a16="http://schemas.microsoft.com/office/drawing/2014/main" id="{02218757-ED71-152C-52C3-A17B2AC4783B}"/>
                  </a:ext>
                </a:extLst>
              </p:cNvPr>
              <p:cNvSpPr/>
              <p:nvPr/>
            </p:nvSpPr>
            <p:spPr>
              <a:xfrm>
                <a:off x="1133229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1" name="Freeform: Shape 5770">
                <a:extLst>
                  <a:ext uri="{FF2B5EF4-FFF2-40B4-BE49-F238E27FC236}">
                    <a16:creationId xmlns:a16="http://schemas.microsoft.com/office/drawing/2014/main" id="{A29B636D-4605-802F-AD60-BC4DDB513475}"/>
                  </a:ext>
                </a:extLst>
              </p:cNvPr>
              <p:cNvSpPr/>
              <p:nvPr/>
            </p:nvSpPr>
            <p:spPr>
              <a:xfrm>
                <a:off x="1144831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2" name="Freeform: Shape 5771">
                <a:extLst>
                  <a:ext uri="{FF2B5EF4-FFF2-40B4-BE49-F238E27FC236}">
                    <a16:creationId xmlns:a16="http://schemas.microsoft.com/office/drawing/2014/main" id="{5226F204-78A4-6B74-D5E8-84181A3F18DF}"/>
                  </a:ext>
                </a:extLst>
              </p:cNvPr>
              <p:cNvSpPr/>
              <p:nvPr/>
            </p:nvSpPr>
            <p:spPr>
              <a:xfrm>
                <a:off x="1156434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3" name="Freeform: Shape 5772">
                <a:extLst>
                  <a:ext uri="{FF2B5EF4-FFF2-40B4-BE49-F238E27FC236}">
                    <a16:creationId xmlns:a16="http://schemas.microsoft.com/office/drawing/2014/main" id="{29D0DBA9-0985-61F2-1057-C005E6854E09}"/>
                  </a:ext>
                </a:extLst>
              </p:cNvPr>
              <p:cNvSpPr/>
              <p:nvPr/>
            </p:nvSpPr>
            <p:spPr>
              <a:xfrm>
                <a:off x="1168037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4" name="Freeform: Shape 5773">
                <a:extLst>
                  <a:ext uri="{FF2B5EF4-FFF2-40B4-BE49-F238E27FC236}">
                    <a16:creationId xmlns:a16="http://schemas.microsoft.com/office/drawing/2014/main" id="{A9447A91-E32B-2217-38F9-8536CB854375}"/>
                  </a:ext>
                </a:extLst>
              </p:cNvPr>
              <p:cNvSpPr/>
              <p:nvPr/>
            </p:nvSpPr>
            <p:spPr>
              <a:xfrm>
                <a:off x="1179640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5" name="Freeform: Shape 5774">
                <a:extLst>
                  <a:ext uri="{FF2B5EF4-FFF2-40B4-BE49-F238E27FC236}">
                    <a16:creationId xmlns:a16="http://schemas.microsoft.com/office/drawing/2014/main" id="{2FF34EEE-70E1-CD4F-8990-F3B7BFAD40AD}"/>
                  </a:ext>
                </a:extLst>
              </p:cNvPr>
              <p:cNvSpPr/>
              <p:nvPr/>
            </p:nvSpPr>
            <p:spPr>
              <a:xfrm>
                <a:off x="1191242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6" name="Freeform: Shape 5775">
                <a:extLst>
                  <a:ext uri="{FF2B5EF4-FFF2-40B4-BE49-F238E27FC236}">
                    <a16:creationId xmlns:a16="http://schemas.microsoft.com/office/drawing/2014/main" id="{58A153A4-3C52-CEFC-7E2C-4658C8CCD643}"/>
                  </a:ext>
                </a:extLst>
              </p:cNvPr>
              <p:cNvSpPr/>
              <p:nvPr/>
            </p:nvSpPr>
            <p:spPr>
              <a:xfrm>
                <a:off x="1202845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7" name="Freeform: Shape 5776">
                <a:extLst>
                  <a:ext uri="{FF2B5EF4-FFF2-40B4-BE49-F238E27FC236}">
                    <a16:creationId xmlns:a16="http://schemas.microsoft.com/office/drawing/2014/main" id="{38C71B1F-6288-7E26-5A69-A18E8091A2C1}"/>
                  </a:ext>
                </a:extLst>
              </p:cNvPr>
              <p:cNvSpPr/>
              <p:nvPr/>
            </p:nvSpPr>
            <p:spPr>
              <a:xfrm>
                <a:off x="1214449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3" name="Freeform: Shape 5792">
                <a:extLst>
                  <a:ext uri="{FF2B5EF4-FFF2-40B4-BE49-F238E27FC236}">
                    <a16:creationId xmlns:a16="http://schemas.microsoft.com/office/drawing/2014/main" id="{DC5D48EF-C1EB-BEDD-7574-BE64AC3D70D1}"/>
                  </a:ext>
                </a:extLst>
              </p:cNvPr>
              <p:cNvSpPr/>
              <p:nvPr/>
            </p:nvSpPr>
            <p:spPr>
              <a:xfrm>
                <a:off x="935978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4" name="Freeform: Shape 5793">
                <a:extLst>
                  <a:ext uri="{FF2B5EF4-FFF2-40B4-BE49-F238E27FC236}">
                    <a16:creationId xmlns:a16="http://schemas.microsoft.com/office/drawing/2014/main" id="{192547F2-46E2-5E6B-0C61-F36F24F2F3F0}"/>
                  </a:ext>
                </a:extLst>
              </p:cNvPr>
              <p:cNvSpPr/>
              <p:nvPr/>
            </p:nvSpPr>
            <p:spPr>
              <a:xfrm>
                <a:off x="947581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5" name="Freeform: Shape 5794">
                <a:extLst>
                  <a:ext uri="{FF2B5EF4-FFF2-40B4-BE49-F238E27FC236}">
                    <a16:creationId xmlns:a16="http://schemas.microsoft.com/office/drawing/2014/main" id="{C9CD1FF2-CE7B-49F9-2D62-8C36151C4DBC}"/>
                  </a:ext>
                </a:extLst>
              </p:cNvPr>
              <p:cNvSpPr/>
              <p:nvPr/>
            </p:nvSpPr>
            <p:spPr>
              <a:xfrm>
                <a:off x="95918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6" name="Freeform: Shape 5795">
                <a:extLst>
                  <a:ext uri="{FF2B5EF4-FFF2-40B4-BE49-F238E27FC236}">
                    <a16:creationId xmlns:a16="http://schemas.microsoft.com/office/drawing/2014/main" id="{A40255C3-ECDD-E129-360A-5B6B682F0BF9}"/>
                  </a:ext>
                </a:extLst>
              </p:cNvPr>
              <p:cNvSpPr/>
              <p:nvPr/>
            </p:nvSpPr>
            <p:spPr>
              <a:xfrm>
                <a:off x="970786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7" name="Freeform: Shape 5796">
                <a:extLst>
                  <a:ext uri="{FF2B5EF4-FFF2-40B4-BE49-F238E27FC236}">
                    <a16:creationId xmlns:a16="http://schemas.microsoft.com/office/drawing/2014/main" id="{C5C8E5D2-F18E-2DD9-98B7-AD2CD6100EC1}"/>
                  </a:ext>
                </a:extLst>
              </p:cNvPr>
              <p:cNvSpPr/>
              <p:nvPr/>
            </p:nvSpPr>
            <p:spPr>
              <a:xfrm>
                <a:off x="98238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8" name="Freeform: Shape 5797">
                <a:extLst>
                  <a:ext uri="{FF2B5EF4-FFF2-40B4-BE49-F238E27FC236}">
                    <a16:creationId xmlns:a16="http://schemas.microsoft.com/office/drawing/2014/main" id="{1CB0B443-1C0B-46D7-ADBD-CB8E0E754C6A}"/>
                  </a:ext>
                </a:extLst>
              </p:cNvPr>
              <p:cNvSpPr/>
              <p:nvPr/>
            </p:nvSpPr>
            <p:spPr>
              <a:xfrm>
                <a:off x="993992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9" name="Freeform: Shape 5798">
                <a:extLst>
                  <a:ext uri="{FF2B5EF4-FFF2-40B4-BE49-F238E27FC236}">
                    <a16:creationId xmlns:a16="http://schemas.microsoft.com/office/drawing/2014/main" id="{69B8A5EC-B398-654B-69EC-B06B567234E7}"/>
                  </a:ext>
                </a:extLst>
              </p:cNvPr>
              <p:cNvSpPr/>
              <p:nvPr/>
            </p:nvSpPr>
            <p:spPr>
              <a:xfrm>
                <a:off x="100559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0" name="Freeform: Shape 5799">
                <a:extLst>
                  <a:ext uri="{FF2B5EF4-FFF2-40B4-BE49-F238E27FC236}">
                    <a16:creationId xmlns:a16="http://schemas.microsoft.com/office/drawing/2014/main" id="{7FD03E99-862A-4AAB-1B68-D03A6D1FCA7A}"/>
                  </a:ext>
                </a:extLst>
              </p:cNvPr>
              <p:cNvSpPr/>
              <p:nvPr/>
            </p:nvSpPr>
            <p:spPr>
              <a:xfrm>
                <a:off x="1017199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1" name="Freeform: Shape 5800">
                <a:extLst>
                  <a:ext uri="{FF2B5EF4-FFF2-40B4-BE49-F238E27FC236}">
                    <a16:creationId xmlns:a16="http://schemas.microsoft.com/office/drawing/2014/main" id="{25ABE196-8633-4C4C-9415-B68AF5A8BE9F}"/>
                  </a:ext>
                </a:extLst>
              </p:cNvPr>
              <p:cNvSpPr/>
              <p:nvPr/>
            </p:nvSpPr>
            <p:spPr>
              <a:xfrm>
                <a:off x="1028801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2" name="Freeform: Shape 5801">
                <a:extLst>
                  <a:ext uri="{FF2B5EF4-FFF2-40B4-BE49-F238E27FC236}">
                    <a16:creationId xmlns:a16="http://schemas.microsoft.com/office/drawing/2014/main" id="{EBCD5AB7-A9ED-53AB-6D87-2B7EAC2B6DCD}"/>
                  </a:ext>
                </a:extLst>
              </p:cNvPr>
              <p:cNvSpPr/>
              <p:nvPr/>
            </p:nvSpPr>
            <p:spPr>
              <a:xfrm>
                <a:off x="104040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3" name="Freeform: Shape 5802">
                <a:extLst>
                  <a:ext uri="{FF2B5EF4-FFF2-40B4-BE49-F238E27FC236}">
                    <a16:creationId xmlns:a16="http://schemas.microsoft.com/office/drawing/2014/main" id="{7EE0EDE5-6BE5-8D8E-EC8D-AEA28123DBE7}"/>
                  </a:ext>
                </a:extLst>
              </p:cNvPr>
              <p:cNvSpPr/>
              <p:nvPr/>
            </p:nvSpPr>
            <p:spPr>
              <a:xfrm>
                <a:off x="1052007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4" name="Freeform: Shape 5803">
                <a:extLst>
                  <a:ext uri="{FF2B5EF4-FFF2-40B4-BE49-F238E27FC236}">
                    <a16:creationId xmlns:a16="http://schemas.microsoft.com/office/drawing/2014/main" id="{0390B41C-7009-7E0C-4191-C9F8F83D24AA}"/>
                  </a:ext>
                </a:extLst>
              </p:cNvPr>
              <p:cNvSpPr/>
              <p:nvPr/>
            </p:nvSpPr>
            <p:spPr>
              <a:xfrm>
                <a:off x="1063611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5" name="Freeform: Shape 5804">
                <a:extLst>
                  <a:ext uri="{FF2B5EF4-FFF2-40B4-BE49-F238E27FC236}">
                    <a16:creationId xmlns:a16="http://schemas.microsoft.com/office/drawing/2014/main" id="{F8612F69-69D0-D226-3711-FD1FC71944FD}"/>
                  </a:ext>
                </a:extLst>
              </p:cNvPr>
              <p:cNvSpPr/>
              <p:nvPr/>
            </p:nvSpPr>
            <p:spPr>
              <a:xfrm>
                <a:off x="1075214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6" name="Freeform: Shape 5805">
                <a:extLst>
                  <a:ext uri="{FF2B5EF4-FFF2-40B4-BE49-F238E27FC236}">
                    <a16:creationId xmlns:a16="http://schemas.microsoft.com/office/drawing/2014/main" id="{BB3649A7-6C33-8289-DCBC-FDF2A6F7FB88}"/>
                  </a:ext>
                </a:extLst>
              </p:cNvPr>
              <p:cNvSpPr/>
              <p:nvPr/>
            </p:nvSpPr>
            <p:spPr>
              <a:xfrm>
                <a:off x="108681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7" name="Freeform: Shape 5806">
                <a:extLst>
                  <a:ext uri="{FF2B5EF4-FFF2-40B4-BE49-F238E27FC236}">
                    <a16:creationId xmlns:a16="http://schemas.microsoft.com/office/drawing/2014/main" id="{DDE5ED9E-E060-503F-C0A3-2B937E52B6C4}"/>
                  </a:ext>
                </a:extLst>
              </p:cNvPr>
              <p:cNvSpPr/>
              <p:nvPr/>
            </p:nvSpPr>
            <p:spPr>
              <a:xfrm>
                <a:off x="1098419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8" name="Freeform: Shape 5807">
                <a:extLst>
                  <a:ext uri="{FF2B5EF4-FFF2-40B4-BE49-F238E27FC236}">
                    <a16:creationId xmlns:a16="http://schemas.microsoft.com/office/drawing/2014/main" id="{F9E4FF54-7426-7100-ED82-78283475068B}"/>
                  </a:ext>
                </a:extLst>
              </p:cNvPr>
              <p:cNvSpPr/>
              <p:nvPr/>
            </p:nvSpPr>
            <p:spPr>
              <a:xfrm>
                <a:off x="1110022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9" name="Freeform: Shape 5808">
                <a:extLst>
                  <a:ext uri="{FF2B5EF4-FFF2-40B4-BE49-F238E27FC236}">
                    <a16:creationId xmlns:a16="http://schemas.microsoft.com/office/drawing/2014/main" id="{BFDF865A-905D-2D38-F927-0441A6C33AF9}"/>
                  </a:ext>
                </a:extLst>
              </p:cNvPr>
              <p:cNvSpPr/>
              <p:nvPr/>
            </p:nvSpPr>
            <p:spPr>
              <a:xfrm>
                <a:off x="1121626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0" name="Freeform: Shape 5809">
                <a:extLst>
                  <a:ext uri="{FF2B5EF4-FFF2-40B4-BE49-F238E27FC236}">
                    <a16:creationId xmlns:a16="http://schemas.microsoft.com/office/drawing/2014/main" id="{D24BF92C-EC0A-ED3C-8571-36F7BF6D7B11}"/>
                  </a:ext>
                </a:extLst>
              </p:cNvPr>
              <p:cNvSpPr/>
              <p:nvPr/>
            </p:nvSpPr>
            <p:spPr>
              <a:xfrm>
                <a:off x="1133229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1" name="Freeform: Shape 5810">
                <a:extLst>
                  <a:ext uri="{FF2B5EF4-FFF2-40B4-BE49-F238E27FC236}">
                    <a16:creationId xmlns:a16="http://schemas.microsoft.com/office/drawing/2014/main" id="{DFACB2C6-D43E-99C7-731D-677D763ECE38}"/>
                  </a:ext>
                </a:extLst>
              </p:cNvPr>
              <p:cNvSpPr/>
              <p:nvPr/>
            </p:nvSpPr>
            <p:spPr>
              <a:xfrm>
                <a:off x="1144831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2" name="Freeform: Shape 5811">
                <a:extLst>
                  <a:ext uri="{FF2B5EF4-FFF2-40B4-BE49-F238E27FC236}">
                    <a16:creationId xmlns:a16="http://schemas.microsoft.com/office/drawing/2014/main" id="{C331EF20-3C8C-1F66-EF1B-2F3A226CF53F}"/>
                  </a:ext>
                </a:extLst>
              </p:cNvPr>
              <p:cNvSpPr/>
              <p:nvPr/>
            </p:nvSpPr>
            <p:spPr>
              <a:xfrm>
                <a:off x="1156434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3" name="Freeform: Shape 5812">
                <a:extLst>
                  <a:ext uri="{FF2B5EF4-FFF2-40B4-BE49-F238E27FC236}">
                    <a16:creationId xmlns:a16="http://schemas.microsoft.com/office/drawing/2014/main" id="{4B5861BF-4747-AD34-1EBC-849FC9B14A08}"/>
                  </a:ext>
                </a:extLst>
              </p:cNvPr>
              <p:cNvSpPr/>
              <p:nvPr/>
            </p:nvSpPr>
            <p:spPr>
              <a:xfrm>
                <a:off x="1168037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4" name="Freeform: Shape 5813">
                <a:extLst>
                  <a:ext uri="{FF2B5EF4-FFF2-40B4-BE49-F238E27FC236}">
                    <a16:creationId xmlns:a16="http://schemas.microsoft.com/office/drawing/2014/main" id="{FA927DC8-7602-A1FE-0CDF-D69B0B5E5304}"/>
                  </a:ext>
                </a:extLst>
              </p:cNvPr>
              <p:cNvSpPr/>
              <p:nvPr/>
            </p:nvSpPr>
            <p:spPr>
              <a:xfrm>
                <a:off x="1179640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5" name="Freeform: Shape 5814">
                <a:extLst>
                  <a:ext uri="{FF2B5EF4-FFF2-40B4-BE49-F238E27FC236}">
                    <a16:creationId xmlns:a16="http://schemas.microsoft.com/office/drawing/2014/main" id="{2147101A-F4AE-540C-6A5A-E3AF76CBA15F}"/>
                  </a:ext>
                </a:extLst>
              </p:cNvPr>
              <p:cNvSpPr/>
              <p:nvPr/>
            </p:nvSpPr>
            <p:spPr>
              <a:xfrm>
                <a:off x="1191242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6" name="Freeform: Shape 5815">
                <a:extLst>
                  <a:ext uri="{FF2B5EF4-FFF2-40B4-BE49-F238E27FC236}">
                    <a16:creationId xmlns:a16="http://schemas.microsoft.com/office/drawing/2014/main" id="{18650964-7B4D-D68C-04C8-1897A1166763}"/>
                  </a:ext>
                </a:extLst>
              </p:cNvPr>
              <p:cNvSpPr/>
              <p:nvPr/>
            </p:nvSpPr>
            <p:spPr>
              <a:xfrm>
                <a:off x="1202845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7" name="Freeform: Shape 5816">
                <a:extLst>
                  <a:ext uri="{FF2B5EF4-FFF2-40B4-BE49-F238E27FC236}">
                    <a16:creationId xmlns:a16="http://schemas.microsoft.com/office/drawing/2014/main" id="{97FDC91C-ABB7-7F7D-B81E-C048201AE456}"/>
                  </a:ext>
                </a:extLst>
              </p:cNvPr>
              <p:cNvSpPr/>
              <p:nvPr/>
            </p:nvSpPr>
            <p:spPr>
              <a:xfrm>
                <a:off x="1214449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3" name="Freeform: Shape 5832">
                <a:extLst>
                  <a:ext uri="{FF2B5EF4-FFF2-40B4-BE49-F238E27FC236}">
                    <a16:creationId xmlns:a16="http://schemas.microsoft.com/office/drawing/2014/main" id="{BEC23222-9FFC-5E24-36FD-BECBBA91BDCA}"/>
                  </a:ext>
                </a:extLst>
              </p:cNvPr>
              <p:cNvSpPr/>
              <p:nvPr/>
            </p:nvSpPr>
            <p:spPr>
              <a:xfrm>
                <a:off x="935978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4" name="Freeform: Shape 5833">
                <a:extLst>
                  <a:ext uri="{FF2B5EF4-FFF2-40B4-BE49-F238E27FC236}">
                    <a16:creationId xmlns:a16="http://schemas.microsoft.com/office/drawing/2014/main" id="{F3346318-6AB8-297A-3962-BE318DEA69EC}"/>
                  </a:ext>
                </a:extLst>
              </p:cNvPr>
              <p:cNvSpPr/>
              <p:nvPr/>
            </p:nvSpPr>
            <p:spPr>
              <a:xfrm>
                <a:off x="947581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5" name="Freeform: Shape 5834">
                <a:extLst>
                  <a:ext uri="{FF2B5EF4-FFF2-40B4-BE49-F238E27FC236}">
                    <a16:creationId xmlns:a16="http://schemas.microsoft.com/office/drawing/2014/main" id="{C99EF4C4-572F-640F-AFF7-5A3694DC6934}"/>
                  </a:ext>
                </a:extLst>
              </p:cNvPr>
              <p:cNvSpPr/>
              <p:nvPr/>
            </p:nvSpPr>
            <p:spPr>
              <a:xfrm>
                <a:off x="95918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6" name="Freeform: Shape 5835">
                <a:extLst>
                  <a:ext uri="{FF2B5EF4-FFF2-40B4-BE49-F238E27FC236}">
                    <a16:creationId xmlns:a16="http://schemas.microsoft.com/office/drawing/2014/main" id="{3989D148-72D2-AE36-213B-45E5F6BD6D2A}"/>
                  </a:ext>
                </a:extLst>
              </p:cNvPr>
              <p:cNvSpPr/>
              <p:nvPr/>
            </p:nvSpPr>
            <p:spPr>
              <a:xfrm>
                <a:off x="970786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7" name="Freeform: Shape 5836">
                <a:extLst>
                  <a:ext uri="{FF2B5EF4-FFF2-40B4-BE49-F238E27FC236}">
                    <a16:creationId xmlns:a16="http://schemas.microsoft.com/office/drawing/2014/main" id="{65E1B710-EFEB-17F8-055C-1F10277DFE89}"/>
                  </a:ext>
                </a:extLst>
              </p:cNvPr>
              <p:cNvSpPr/>
              <p:nvPr/>
            </p:nvSpPr>
            <p:spPr>
              <a:xfrm>
                <a:off x="98238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8" name="Freeform: Shape 5837">
                <a:extLst>
                  <a:ext uri="{FF2B5EF4-FFF2-40B4-BE49-F238E27FC236}">
                    <a16:creationId xmlns:a16="http://schemas.microsoft.com/office/drawing/2014/main" id="{A4AB028B-858F-E6BC-9A05-A368251381FE}"/>
                  </a:ext>
                </a:extLst>
              </p:cNvPr>
              <p:cNvSpPr/>
              <p:nvPr/>
            </p:nvSpPr>
            <p:spPr>
              <a:xfrm>
                <a:off x="993992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9" name="Freeform: Shape 5838">
                <a:extLst>
                  <a:ext uri="{FF2B5EF4-FFF2-40B4-BE49-F238E27FC236}">
                    <a16:creationId xmlns:a16="http://schemas.microsoft.com/office/drawing/2014/main" id="{8702ACF4-F6A9-8AB2-1903-E2C1D61B932E}"/>
                  </a:ext>
                </a:extLst>
              </p:cNvPr>
              <p:cNvSpPr/>
              <p:nvPr/>
            </p:nvSpPr>
            <p:spPr>
              <a:xfrm>
                <a:off x="100559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0" name="Freeform: Shape 5839">
                <a:extLst>
                  <a:ext uri="{FF2B5EF4-FFF2-40B4-BE49-F238E27FC236}">
                    <a16:creationId xmlns:a16="http://schemas.microsoft.com/office/drawing/2014/main" id="{8B0DF806-7148-8B7A-1ADB-292013A574D5}"/>
                  </a:ext>
                </a:extLst>
              </p:cNvPr>
              <p:cNvSpPr/>
              <p:nvPr/>
            </p:nvSpPr>
            <p:spPr>
              <a:xfrm>
                <a:off x="1017199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1" name="Freeform: Shape 5840">
                <a:extLst>
                  <a:ext uri="{FF2B5EF4-FFF2-40B4-BE49-F238E27FC236}">
                    <a16:creationId xmlns:a16="http://schemas.microsoft.com/office/drawing/2014/main" id="{4F4F187A-F8F9-8B55-3E7C-CF619EA7C60F}"/>
                  </a:ext>
                </a:extLst>
              </p:cNvPr>
              <p:cNvSpPr/>
              <p:nvPr/>
            </p:nvSpPr>
            <p:spPr>
              <a:xfrm>
                <a:off x="1028801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2" name="Freeform: Shape 5841">
                <a:extLst>
                  <a:ext uri="{FF2B5EF4-FFF2-40B4-BE49-F238E27FC236}">
                    <a16:creationId xmlns:a16="http://schemas.microsoft.com/office/drawing/2014/main" id="{BFF790DB-82CB-00DA-B9D8-8D6899175029}"/>
                  </a:ext>
                </a:extLst>
              </p:cNvPr>
              <p:cNvSpPr/>
              <p:nvPr/>
            </p:nvSpPr>
            <p:spPr>
              <a:xfrm>
                <a:off x="104040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3" name="Freeform: Shape 5842">
                <a:extLst>
                  <a:ext uri="{FF2B5EF4-FFF2-40B4-BE49-F238E27FC236}">
                    <a16:creationId xmlns:a16="http://schemas.microsoft.com/office/drawing/2014/main" id="{697A79C1-9A31-9748-225C-F28C16342D3E}"/>
                  </a:ext>
                </a:extLst>
              </p:cNvPr>
              <p:cNvSpPr/>
              <p:nvPr/>
            </p:nvSpPr>
            <p:spPr>
              <a:xfrm>
                <a:off x="1052007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4" name="Freeform: Shape 5843">
                <a:extLst>
                  <a:ext uri="{FF2B5EF4-FFF2-40B4-BE49-F238E27FC236}">
                    <a16:creationId xmlns:a16="http://schemas.microsoft.com/office/drawing/2014/main" id="{F6F85F28-0B29-C28E-7831-BC6AE2E45A6D}"/>
                  </a:ext>
                </a:extLst>
              </p:cNvPr>
              <p:cNvSpPr/>
              <p:nvPr/>
            </p:nvSpPr>
            <p:spPr>
              <a:xfrm>
                <a:off x="1063611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5" name="Freeform: Shape 5844">
                <a:extLst>
                  <a:ext uri="{FF2B5EF4-FFF2-40B4-BE49-F238E27FC236}">
                    <a16:creationId xmlns:a16="http://schemas.microsoft.com/office/drawing/2014/main" id="{70D5BF69-7368-8DC6-D8C9-731644996A4A}"/>
                  </a:ext>
                </a:extLst>
              </p:cNvPr>
              <p:cNvSpPr/>
              <p:nvPr/>
            </p:nvSpPr>
            <p:spPr>
              <a:xfrm>
                <a:off x="1075214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6" name="Freeform: Shape 5845">
                <a:extLst>
                  <a:ext uri="{FF2B5EF4-FFF2-40B4-BE49-F238E27FC236}">
                    <a16:creationId xmlns:a16="http://schemas.microsoft.com/office/drawing/2014/main" id="{F9965266-3776-FB24-FCA8-EB94A950C880}"/>
                  </a:ext>
                </a:extLst>
              </p:cNvPr>
              <p:cNvSpPr/>
              <p:nvPr/>
            </p:nvSpPr>
            <p:spPr>
              <a:xfrm>
                <a:off x="108681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7" name="Freeform: Shape 5846">
                <a:extLst>
                  <a:ext uri="{FF2B5EF4-FFF2-40B4-BE49-F238E27FC236}">
                    <a16:creationId xmlns:a16="http://schemas.microsoft.com/office/drawing/2014/main" id="{CDC0CA07-47F3-B4DD-0616-153B2BAD3397}"/>
                  </a:ext>
                </a:extLst>
              </p:cNvPr>
              <p:cNvSpPr/>
              <p:nvPr/>
            </p:nvSpPr>
            <p:spPr>
              <a:xfrm>
                <a:off x="1098419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8" name="Freeform: Shape 5847">
                <a:extLst>
                  <a:ext uri="{FF2B5EF4-FFF2-40B4-BE49-F238E27FC236}">
                    <a16:creationId xmlns:a16="http://schemas.microsoft.com/office/drawing/2014/main" id="{5AB148FC-B28A-B8E6-5129-593D01CBA213}"/>
                  </a:ext>
                </a:extLst>
              </p:cNvPr>
              <p:cNvSpPr/>
              <p:nvPr/>
            </p:nvSpPr>
            <p:spPr>
              <a:xfrm>
                <a:off x="1110022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9" name="Freeform: Shape 5848">
                <a:extLst>
                  <a:ext uri="{FF2B5EF4-FFF2-40B4-BE49-F238E27FC236}">
                    <a16:creationId xmlns:a16="http://schemas.microsoft.com/office/drawing/2014/main" id="{E133BF40-41DA-1FAD-9B98-9A3EF4A2CF5D}"/>
                  </a:ext>
                </a:extLst>
              </p:cNvPr>
              <p:cNvSpPr/>
              <p:nvPr/>
            </p:nvSpPr>
            <p:spPr>
              <a:xfrm>
                <a:off x="1121626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0" name="Freeform: Shape 5849">
                <a:extLst>
                  <a:ext uri="{FF2B5EF4-FFF2-40B4-BE49-F238E27FC236}">
                    <a16:creationId xmlns:a16="http://schemas.microsoft.com/office/drawing/2014/main" id="{3ABB7760-73D4-F8AA-6DCE-A2102F1E43B0}"/>
                  </a:ext>
                </a:extLst>
              </p:cNvPr>
              <p:cNvSpPr/>
              <p:nvPr/>
            </p:nvSpPr>
            <p:spPr>
              <a:xfrm>
                <a:off x="1133229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1" name="Freeform: Shape 5850">
                <a:extLst>
                  <a:ext uri="{FF2B5EF4-FFF2-40B4-BE49-F238E27FC236}">
                    <a16:creationId xmlns:a16="http://schemas.microsoft.com/office/drawing/2014/main" id="{FB23D531-DCA6-1AA6-04F2-3C778621C4AA}"/>
                  </a:ext>
                </a:extLst>
              </p:cNvPr>
              <p:cNvSpPr/>
              <p:nvPr/>
            </p:nvSpPr>
            <p:spPr>
              <a:xfrm>
                <a:off x="1144831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2" name="Freeform: Shape 5851">
                <a:extLst>
                  <a:ext uri="{FF2B5EF4-FFF2-40B4-BE49-F238E27FC236}">
                    <a16:creationId xmlns:a16="http://schemas.microsoft.com/office/drawing/2014/main" id="{04F7DC83-652F-7E70-8685-49D7B605CE81}"/>
                  </a:ext>
                </a:extLst>
              </p:cNvPr>
              <p:cNvSpPr/>
              <p:nvPr/>
            </p:nvSpPr>
            <p:spPr>
              <a:xfrm>
                <a:off x="1156434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3" name="Freeform: Shape 5852">
                <a:extLst>
                  <a:ext uri="{FF2B5EF4-FFF2-40B4-BE49-F238E27FC236}">
                    <a16:creationId xmlns:a16="http://schemas.microsoft.com/office/drawing/2014/main" id="{37828C96-B15D-5A5B-FD01-AD3D07E90DDC}"/>
                  </a:ext>
                </a:extLst>
              </p:cNvPr>
              <p:cNvSpPr/>
              <p:nvPr/>
            </p:nvSpPr>
            <p:spPr>
              <a:xfrm>
                <a:off x="1168037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4" name="Freeform: Shape 5853">
                <a:extLst>
                  <a:ext uri="{FF2B5EF4-FFF2-40B4-BE49-F238E27FC236}">
                    <a16:creationId xmlns:a16="http://schemas.microsoft.com/office/drawing/2014/main" id="{8075E5F3-492D-45BB-9186-0F4340893586}"/>
                  </a:ext>
                </a:extLst>
              </p:cNvPr>
              <p:cNvSpPr/>
              <p:nvPr/>
            </p:nvSpPr>
            <p:spPr>
              <a:xfrm>
                <a:off x="1179640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5" name="Freeform: Shape 5854">
                <a:extLst>
                  <a:ext uri="{FF2B5EF4-FFF2-40B4-BE49-F238E27FC236}">
                    <a16:creationId xmlns:a16="http://schemas.microsoft.com/office/drawing/2014/main" id="{05517A8A-C0A7-68F5-49AF-349CB61FB767}"/>
                  </a:ext>
                </a:extLst>
              </p:cNvPr>
              <p:cNvSpPr/>
              <p:nvPr/>
            </p:nvSpPr>
            <p:spPr>
              <a:xfrm>
                <a:off x="1191242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6" name="Freeform: Shape 5855">
                <a:extLst>
                  <a:ext uri="{FF2B5EF4-FFF2-40B4-BE49-F238E27FC236}">
                    <a16:creationId xmlns:a16="http://schemas.microsoft.com/office/drawing/2014/main" id="{5FFC99E7-AACF-B357-D65C-CDFFB7D5FC8A}"/>
                  </a:ext>
                </a:extLst>
              </p:cNvPr>
              <p:cNvSpPr/>
              <p:nvPr/>
            </p:nvSpPr>
            <p:spPr>
              <a:xfrm>
                <a:off x="1202845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7" name="Freeform: Shape 5856">
                <a:extLst>
                  <a:ext uri="{FF2B5EF4-FFF2-40B4-BE49-F238E27FC236}">
                    <a16:creationId xmlns:a16="http://schemas.microsoft.com/office/drawing/2014/main" id="{9D09277E-9C16-A569-8D15-4A572810783C}"/>
                  </a:ext>
                </a:extLst>
              </p:cNvPr>
              <p:cNvSpPr/>
              <p:nvPr/>
            </p:nvSpPr>
            <p:spPr>
              <a:xfrm>
                <a:off x="1214449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3" name="Freeform: Shape 5872">
                <a:extLst>
                  <a:ext uri="{FF2B5EF4-FFF2-40B4-BE49-F238E27FC236}">
                    <a16:creationId xmlns:a16="http://schemas.microsoft.com/office/drawing/2014/main" id="{692306DB-9EC5-00F7-85F9-B47821D6507B}"/>
                  </a:ext>
                </a:extLst>
              </p:cNvPr>
              <p:cNvSpPr/>
              <p:nvPr/>
            </p:nvSpPr>
            <p:spPr>
              <a:xfrm>
                <a:off x="935978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4" name="Freeform: Shape 5873">
                <a:extLst>
                  <a:ext uri="{FF2B5EF4-FFF2-40B4-BE49-F238E27FC236}">
                    <a16:creationId xmlns:a16="http://schemas.microsoft.com/office/drawing/2014/main" id="{CB3403F8-CBA5-AAE9-9F03-7CA08AB28DC0}"/>
                  </a:ext>
                </a:extLst>
              </p:cNvPr>
              <p:cNvSpPr/>
              <p:nvPr/>
            </p:nvSpPr>
            <p:spPr>
              <a:xfrm>
                <a:off x="947581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5" name="Freeform: Shape 5874">
                <a:extLst>
                  <a:ext uri="{FF2B5EF4-FFF2-40B4-BE49-F238E27FC236}">
                    <a16:creationId xmlns:a16="http://schemas.microsoft.com/office/drawing/2014/main" id="{C30244C1-DE32-00EF-F528-F30A99C091E0}"/>
                  </a:ext>
                </a:extLst>
              </p:cNvPr>
              <p:cNvSpPr/>
              <p:nvPr/>
            </p:nvSpPr>
            <p:spPr>
              <a:xfrm>
                <a:off x="95918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6" name="Freeform: Shape 5875">
                <a:extLst>
                  <a:ext uri="{FF2B5EF4-FFF2-40B4-BE49-F238E27FC236}">
                    <a16:creationId xmlns:a16="http://schemas.microsoft.com/office/drawing/2014/main" id="{DFFB648F-4778-BE87-64F4-E3AA8FA90676}"/>
                  </a:ext>
                </a:extLst>
              </p:cNvPr>
              <p:cNvSpPr/>
              <p:nvPr/>
            </p:nvSpPr>
            <p:spPr>
              <a:xfrm>
                <a:off x="970786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7" name="Freeform: Shape 5876">
                <a:extLst>
                  <a:ext uri="{FF2B5EF4-FFF2-40B4-BE49-F238E27FC236}">
                    <a16:creationId xmlns:a16="http://schemas.microsoft.com/office/drawing/2014/main" id="{ED31701E-4D90-BC1E-6988-FD3999FD6357}"/>
                  </a:ext>
                </a:extLst>
              </p:cNvPr>
              <p:cNvSpPr/>
              <p:nvPr/>
            </p:nvSpPr>
            <p:spPr>
              <a:xfrm>
                <a:off x="98238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8" name="Freeform: Shape 5877">
                <a:extLst>
                  <a:ext uri="{FF2B5EF4-FFF2-40B4-BE49-F238E27FC236}">
                    <a16:creationId xmlns:a16="http://schemas.microsoft.com/office/drawing/2014/main" id="{667A26A6-F3B7-D1D8-F7D7-CF9E1D932E46}"/>
                  </a:ext>
                </a:extLst>
              </p:cNvPr>
              <p:cNvSpPr/>
              <p:nvPr/>
            </p:nvSpPr>
            <p:spPr>
              <a:xfrm>
                <a:off x="993992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9" name="Freeform: Shape 5878">
                <a:extLst>
                  <a:ext uri="{FF2B5EF4-FFF2-40B4-BE49-F238E27FC236}">
                    <a16:creationId xmlns:a16="http://schemas.microsoft.com/office/drawing/2014/main" id="{F21741C0-2649-A030-5988-4C1E224B33A7}"/>
                  </a:ext>
                </a:extLst>
              </p:cNvPr>
              <p:cNvSpPr/>
              <p:nvPr/>
            </p:nvSpPr>
            <p:spPr>
              <a:xfrm>
                <a:off x="100559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0" name="Freeform: Shape 5879">
                <a:extLst>
                  <a:ext uri="{FF2B5EF4-FFF2-40B4-BE49-F238E27FC236}">
                    <a16:creationId xmlns:a16="http://schemas.microsoft.com/office/drawing/2014/main" id="{8D4A7A29-FC76-B50B-986F-BFA4BBC61258}"/>
                  </a:ext>
                </a:extLst>
              </p:cNvPr>
              <p:cNvSpPr/>
              <p:nvPr/>
            </p:nvSpPr>
            <p:spPr>
              <a:xfrm>
                <a:off x="1017199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1" name="Freeform: Shape 5880">
                <a:extLst>
                  <a:ext uri="{FF2B5EF4-FFF2-40B4-BE49-F238E27FC236}">
                    <a16:creationId xmlns:a16="http://schemas.microsoft.com/office/drawing/2014/main" id="{F5501CF4-931D-772D-E396-4F86ABAF8B27}"/>
                  </a:ext>
                </a:extLst>
              </p:cNvPr>
              <p:cNvSpPr/>
              <p:nvPr/>
            </p:nvSpPr>
            <p:spPr>
              <a:xfrm>
                <a:off x="1028801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2" name="Freeform: Shape 5881">
                <a:extLst>
                  <a:ext uri="{FF2B5EF4-FFF2-40B4-BE49-F238E27FC236}">
                    <a16:creationId xmlns:a16="http://schemas.microsoft.com/office/drawing/2014/main" id="{CADFB393-5D47-959C-C553-D4DF8FD3A084}"/>
                  </a:ext>
                </a:extLst>
              </p:cNvPr>
              <p:cNvSpPr/>
              <p:nvPr/>
            </p:nvSpPr>
            <p:spPr>
              <a:xfrm>
                <a:off x="104040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3" name="Freeform: Shape 5882">
                <a:extLst>
                  <a:ext uri="{FF2B5EF4-FFF2-40B4-BE49-F238E27FC236}">
                    <a16:creationId xmlns:a16="http://schemas.microsoft.com/office/drawing/2014/main" id="{7E90FC65-EC0F-0236-3A1E-494353359557}"/>
                  </a:ext>
                </a:extLst>
              </p:cNvPr>
              <p:cNvSpPr/>
              <p:nvPr/>
            </p:nvSpPr>
            <p:spPr>
              <a:xfrm>
                <a:off x="1052007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4" name="Freeform: Shape 5883">
                <a:extLst>
                  <a:ext uri="{FF2B5EF4-FFF2-40B4-BE49-F238E27FC236}">
                    <a16:creationId xmlns:a16="http://schemas.microsoft.com/office/drawing/2014/main" id="{4DE4BAEB-4537-4E14-3B9F-ED364B7433E2}"/>
                  </a:ext>
                </a:extLst>
              </p:cNvPr>
              <p:cNvSpPr/>
              <p:nvPr/>
            </p:nvSpPr>
            <p:spPr>
              <a:xfrm>
                <a:off x="1063611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5" name="Freeform: Shape 5884">
                <a:extLst>
                  <a:ext uri="{FF2B5EF4-FFF2-40B4-BE49-F238E27FC236}">
                    <a16:creationId xmlns:a16="http://schemas.microsoft.com/office/drawing/2014/main" id="{A6486504-623E-ED30-F000-098370EC504C}"/>
                  </a:ext>
                </a:extLst>
              </p:cNvPr>
              <p:cNvSpPr/>
              <p:nvPr/>
            </p:nvSpPr>
            <p:spPr>
              <a:xfrm>
                <a:off x="1075214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6" name="Freeform: Shape 5885">
                <a:extLst>
                  <a:ext uri="{FF2B5EF4-FFF2-40B4-BE49-F238E27FC236}">
                    <a16:creationId xmlns:a16="http://schemas.microsoft.com/office/drawing/2014/main" id="{5436EE00-197B-7126-4D5E-3F7B626CD7A7}"/>
                  </a:ext>
                </a:extLst>
              </p:cNvPr>
              <p:cNvSpPr/>
              <p:nvPr/>
            </p:nvSpPr>
            <p:spPr>
              <a:xfrm>
                <a:off x="108681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7" name="Freeform: Shape 5886">
                <a:extLst>
                  <a:ext uri="{FF2B5EF4-FFF2-40B4-BE49-F238E27FC236}">
                    <a16:creationId xmlns:a16="http://schemas.microsoft.com/office/drawing/2014/main" id="{77F206FD-7494-EB7B-83A6-63EF160A0D68}"/>
                  </a:ext>
                </a:extLst>
              </p:cNvPr>
              <p:cNvSpPr/>
              <p:nvPr/>
            </p:nvSpPr>
            <p:spPr>
              <a:xfrm>
                <a:off x="1098419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8" name="Freeform: Shape 5887">
                <a:extLst>
                  <a:ext uri="{FF2B5EF4-FFF2-40B4-BE49-F238E27FC236}">
                    <a16:creationId xmlns:a16="http://schemas.microsoft.com/office/drawing/2014/main" id="{DF5AF9CB-40FC-6479-96CB-3E4DDB9ED968}"/>
                  </a:ext>
                </a:extLst>
              </p:cNvPr>
              <p:cNvSpPr/>
              <p:nvPr/>
            </p:nvSpPr>
            <p:spPr>
              <a:xfrm>
                <a:off x="1110022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9" name="Freeform: Shape 5888">
                <a:extLst>
                  <a:ext uri="{FF2B5EF4-FFF2-40B4-BE49-F238E27FC236}">
                    <a16:creationId xmlns:a16="http://schemas.microsoft.com/office/drawing/2014/main" id="{4F6AB22E-EAD4-4D5E-83CC-27B65E7678B5}"/>
                  </a:ext>
                </a:extLst>
              </p:cNvPr>
              <p:cNvSpPr/>
              <p:nvPr/>
            </p:nvSpPr>
            <p:spPr>
              <a:xfrm>
                <a:off x="1121626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0" name="Freeform: Shape 5889">
                <a:extLst>
                  <a:ext uri="{FF2B5EF4-FFF2-40B4-BE49-F238E27FC236}">
                    <a16:creationId xmlns:a16="http://schemas.microsoft.com/office/drawing/2014/main" id="{256F2E69-AFB2-1141-1443-4ABB88B37006}"/>
                  </a:ext>
                </a:extLst>
              </p:cNvPr>
              <p:cNvSpPr/>
              <p:nvPr/>
            </p:nvSpPr>
            <p:spPr>
              <a:xfrm>
                <a:off x="1133229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1" name="Freeform: Shape 5890">
                <a:extLst>
                  <a:ext uri="{FF2B5EF4-FFF2-40B4-BE49-F238E27FC236}">
                    <a16:creationId xmlns:a16="http://schemas.microsoft.com/office/drawing/2014/main" id="{4EF49B7B-11D8-C6CD-9A93-CB83B0398717}"/>
                  </a:ext>
                </a:extLst>
              </p:cNvPr>
              <p:cNvSpPr/>
              <p:nvPr/>
            </p:nvSpPr>
            <p:spPr>
              <a:xfrm>
                <a:off x="1144831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2" name="Freeform: Shape 5891">
                <a:extLst>
                  <a:ext uri="{FF2B5EF4-FFF2-40B4-BE49-F238E27FC236}">
                    <a16:creationId xmlns:a16="http://schemas.microsoft.com/office/drawing/2014/main" id="{A57FAE5B-383E-FED6-D737-746E8C1F7B2A}"/>
                  </a:ext>
                </a:extLst>
              </p:cNvPr>
              <p:cNvSpPr/>
              <p:nvPr/>
            </p:nvSpPr>
            <p:spPr>
              <a:xfrm>
                <a:off x="1156434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3" name="Freeform: Shape 5892">
                <a:extLst>
                  <a:ext uri="{FF2B5EF4-FFF2-40B4-BE49-F238E27FC236}">
                    <a16:creationId xmlns:a16="http://schemas.microsoft.com/office/drawing/2014/main" id="{B95629D8-0760-0B51-C747-98AC6F105963}"/>
                  </a:ext>
                </a:extLst>
              </p:cNvPr>
              <p:cNvSpPr/>
              <p:nvPr/>
            </p:nvSpPr>
            <p:spPr>
              <a:xfrm>
                <a:off x="1168037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4" name="Freeform: Shape 5893">
                <a:extLst>
                  <a:ext uri="{FF2B5EF4-FFF2-40B4-BE49-F238E27FC236}">
                    <a16:creationId xmlns:a16="http://schemas.microsoft.com/office/drawing/2014/main" id="{6E0E04BE-6A87-BF48-5648-567D8A064445}"/>
                  </a:ext>
                </a:extLst>
              </p:cNvPr>
              <p:cNvSpPr/>
              <p:nvPr/>
            </p:nvSpPr>
            <p:spPr>
              <a:xfrm>
                <a:off x="1179640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5" name="Freeform: Shape 5894">
                <a:extLst>
                  <a:ext uri="{FF2B5EF4-FFF2-40B4-BE49-F238E27FC236}">
                    <a16:creationId xmlns:a16="http://schemas.microsoft.com/office/drawing/2014/main" id="{754BFE82-282E-2CFF-1CBC-09DAFF6A4F67}"/>
                  </a:ext>
                </a:extLst>
              </p:cNvPr>
              <p:cNvSpPr/>
              <p:nvPr/>
            </p:nvSpPr>
            <p:spPr>
              <a:xfrm>
                <a:off x="1191242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6" name="Freeform: Shape 5895">
                <a:extLst>
                  <a:ext uri="{FF2B5EF4-FFF2-40B4-BE49-F238E27FC236}">
                    <a16:creationId xmlns:a16="http://schemas.microsoft.com/office/drawing/2014/main" id="{EB862837-377A-11C4-F392-7B60FCFE3673}"/>
                  </a:ext>
                </a:extLst>
              </p:cNvPr>
              <p:cNvSpPr/>
              <p:nvPr/>
            </p:nvSpPr>
            <p:spPr>
              <a:xfrm>
                <a:off x="1202845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7" name="Freeform: Shape 5896">
                <a:extLst>
                  <a:ext uri="{FF2B5EF4-FFF2-40B4-BE49-F238E27FC236}">
                    <a16:creationId xmlns:a16="http://schemas.microsoft.com/office/drawing/2014/main" id="{C41A0B21-22D7-89EE-82D9-37E7BAAF033C}"/>
                  </a:ext>
                </a:extLst>
              </p:cNvPr>
              <p:cNvSpPr/>
              <p:nvPr/>
            </p:nvSpPr>
            <p:spPr>
              <a:xfrm>
                <a:off x="1214449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3" name="Freeform: Shape 5912">
                <a:extLst>
                  <a:ext uri="{FF2B5EF4-FFF2-40B4-BE49-F238E27FC236}">
                    <a16:creationId xmlns:a16="http://schemas.microsoft.com/office/drawing/2014/main" id="{24CE7B0F-2D86-7466-9915-2C0ED357A86D}"/>
                  </a:ext>
                </a:extLst>
              </p:cNvPr>
              <p:cNvSpPr/>
              <p:nvPr/>
            </p:nvSpPr>
            <p:spPr>
              <a:xfrm>
                <a:off x="935978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4" name="Freeform: Shape 5913">
                <a:extLst>
                  <a:ext uri="{FF2B5EF4-FFF2-40B4-BE49-F238E27FC236}">
                    <a16:creationId xmlns:a16="http://schemas.microsoft.com/office/drawing/2014/main" id="{1B460C19-C892-788C-AA50-87611E755F4C}"/>
                  </a:ext>
                </a:extLst>
              </p:cNvPr>
              <p:cNvSpPr/>
              <p:nvPr/>
            </p:nvSpPr>
            <p:spPr>
              <a:xfrm>
                <a:off x="947581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5" name="Freeform: Shape 5914">
                <a:extLst>
                  <a:ext uri="{FF2B5EF4-FFF2-40B4-BE49-F238E27FC236}">
                    <a16:creationId xmlns:a16="http://schemas.microsoft.com/office/drawing/2014/main" id="{06C1C59C-7386-64DA-059B-8554597B30FB}"/>
                  </a:ext>
                </a:extLst>
              </p:cNvPr>
              <p:cNvSpPr/>
              <p:nvPr/>
            </p:nvSpPr>
            <p:spPr>
              <a:xfrm>
                <a:off x="95918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6" name="Freeform: Shape 5915">
                <a:extLst>
                  <a:ext uri="{FF2B5EF4-FFF2-40B4-BE49-F238E27FC236}">
                    <a16:creationId xmlns:a16="http://schemas.microsoft.com/office/drawing/2014/main" id="{EC354FAB-CE20-DDC1-F102-1ABD2048482D}"/>
                  </a:ext>
                </a:extLst>
              </p:cNvPr>
              <p:cNvSpPr/>
              <p:nvPr/>
            </p:nvSpPr>
            <p:spPr>
              <a:xfrm>
                <a:off x="970786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7" name="Freeform: Shape 5916">
                <a:extLst>
                  <a:ext uri="{FF2B5EF4-FFF2-40B4-BE49-F238E27FC236}">
                    <a16:creationId xmlns:a16="http://schemas.microsoft.com/office/drawing/2014/main" id="{511214AA-14E2-3401-DC5E-D187D49E694B}"/>
                  </a:ext>
                </a:extLst>
              </p:cNvPr>
              <p:cNvSpPr/>
              <p:nvPr/>
            </p:nvSpPr>
            <p:spPr>
              <a:xfrm>
                <a:off x="98238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8" name="Freeform: Shape 5917">
                <a:extLst>
                  <a:ext uri="{FF2B5EF4-FFF2-40B4-BE49-F238E27FC236}">
                    <a16:creationId xmlns:a16="http://schemas.microsoft.com/office/drawing/2014/main" id="{EDF2A9B0-86D9-13E3-272F-E8CB500E3E0A}"/>
                  </a:ext>
                </a:extLst>
              </p:cNvPr>
              <p:cNvSpPr/>
              <p:nvPr/>
            </p:nvSpPr>
            <p:spPr>
              <a:xfrm>
                <a:off x="993992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9" name="Freeform: Shape 5918">
                <a:extLst>
                  <a:ext uri="{FF2B5EF4-FFF2-40B4-BE49-F238E27FC236}">
                    <a16:creationId xmlns:a16="http://schemas.microsoft.com/office/drawing/2014/main" id="{253E333E-E380-FDC4-0EB7-A9130C823448}"/>
                  </a:ext>
                </a:extLst>
              </p:cNvPr>
              <p:cNvSpPr/>
              <p:nvPr/>
            </p:nvSpPr>
            <p:spPr>
              <a:xfrm>
                <a:off x="100559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0" name="Freeform: Shape 5919">
                <a:extLst>
                  <a:ext uri="{FF2B5EF4-FFF2-40B4-BE49-F238E27FC236}">
                    <a16:creationId xmlns:a16="http://schemas.microsoft.com/office/drawing/2014/main" id="{03C6CC71-01C8-F5E3-76E5-7BF1AC97346F}"/>
                  </a:ext>
                </a:extLst>
              </p:cNvPr>
              <p:cNvSpPr/>
              <p:nvPr/>
            </p:nvSpPr>
            <p:spPr>
              <a:xfrm>
                <a:off x="1017199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1" name="Freeform: Shape 5920">
                <a:extLst>
                  <a:ext uri="{FF2B5EF4-FFF2-40B4-BE49-F238E27FC236}">
                    <a16:creationId xmlns:a16="http://schemas.microsoft.com/office/drawing/2014/main" id="{0144D0EA-8F70-3196-2BC7-91CB3834B55C}"/>
                  </a:ext>
                </a:extLst>
              </p:cNvPr>
              <p:cNvSpPr/>
              <p:nvPr/>
            </p:nvSpPr>
            <p:spPr>
              <a:xfrm>
                <a:off x="1028801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2" name="Freeform: Shape 5921">
                <a:extLst>
                  <a:ext uri="{FF2B5EF4-FFF2-40B4-BE49-F238E27FC236}">
                    <a16:creationId xmlns:a16="http://schemas.microsoft.com/office/drawing/2014/main" id="{DE597719-9EA7-2C68-045D-967C0B700EF6}"/>
                  </a:ext>
                </a:extLst>
              </p:cNvPr>
              <p:cNvSpPr/>
              <p:nvPr/>
            </p:nvSpPr>
            <p:spPr>
              <a:xfrm>
                <a:off x="104040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3" name="Freeform: Shape 5922">
                <a:extLst>
                  <a:ext uri="{FF2B5EF4-FFF2-40B4-BE49-F238E27FC236}">
                    <a16:creationId xmlns:a16="http://schemas.microsoft.com/office/drawing/2014/main" id="{F00EA893-ED8F-0354-9D6D-89B2628A451E}"/>
                  </a:ext>
                </a:extLst>
              </p:cNvPr>
              <p:cNvSpPr/>
              <p:nvPr/>
            </p:nvSpPr>
            <p:spPr>
              <a:xfrm>
                <a:off x="1052007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4" name="Freeform: Shape 5923">
                <a:extLst>
                  <a:ext uri="{FF2B5EF4-FFF2-40B4-BE49-F238E27FC236}">
                    <a16:creationId xmlns:a16="http://schemas.microsoft.com/office/drawing/2014/main" id="{4081EF4D-568C-B30B-CBF6-A434FC3B2350}"/>
                  </a:ext>
                </a:extLst>
              </p:cNvPr>
              <p:cNvSpPr/>
              <p:nvPr/>
            </p:nvSpPr>
            <p:spPr>
              <a:xfrm>
                <a:off x="1063611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5" name="Freeform: Shape 5924">
                <a:extLst>
                  <a:ext uri="{FF2B5EF4-FFF2-40B4-BE49-F238E27FC236}">
                    <a16:creationId xmlns:a16="http://schemas.microsoft.com/office/drawing/2014/main" id="{C1D9B5DC-FDE9-0BB6-E280-D5FEEC14BFE2}"/>
                  </a:ext>
                </a:extLst>
              </p:cNvPr>
              <p:cNvSpPr/>
              <p:nvPr/>
            </p:nvSpPr>
            <p:spPr>
              <a:xfrm>
                <a:off x="1075214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6" name="Freeform: Shape 5925">
                <a:extLst>
                  <a:ext uri="{FF2B5EF4-FFF2-40B4-BE49-F238E27FC236}">
                    <a16:creationId xmlns:a16="http://schemas.microsoft.com/office/drawing/2014/main" id="{CBE1081E-7346-B630-BBDF-A006721A1964}"/>
                  </a:ext>
                </a:extLst>
              </p:cNvPr>
              <p:cNvSpPr/>
              <p:nvPr/>
            </p:nvSpPr>
            <p:spPr>
              <a:xfrm>
                <a:off x="108681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7" name="Freeform: Shape 5926">
                <a:extLst>
                  <a:ext uri="{FF2B5EF4-FFF2-40B4-BE49-F238E27FC236}">
                    <a16:creationId xmlns:a16="http://schemas.microsoft.com/office/drawing/2014/main" id="{EA4AF9DA-ABDD-23DA-BE8C-A5858053D926}"/>
                  </a:ext>
                </a:extLst>
              </p:cNvPr>
              <p:cNvSpPr/>
              <p:nvPr/>
            </p:nvSpPr>
            <p:spPr>
              <a:xfrm>
                <a:off x="1098419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8" name="Freeform: Shape 5927">
                <a:extLst>
                  <a:ext uri="{FF2B5EF4-FFF2-40B4-BE49-F238E27FC236}">
                    <a16:creationId xmlns:a16="http://schemas.microsoft.com/office/drawing/2014/main" id="{4C541013-3B3E-7969-CC7D-DFE32F8DC83F}"/>
                  </a:ext>
                </a:extLst>
              </p:cNvPr>
              <p:cNvSpPr/>
              <p:nvPr/>
            </p:nvSpPr>
            <p:spPr>
              <a:xfrm>
                <a:off x="1110022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9" name="Freeform: Shape 5928">
                <a:extLst>
                  <a:ext uri="{FF2B5EF4-FFF2-40B4-BE49-F238E27FC236}">
                    <a16:creationId xmlns:a16="http://schemas.microsoft.com/office/drawing/2014/main" id="{6EA8CCA1-714A-AE8F-7BDD-17E99758AF5D}"/>
                  </a:ext>
                </a:extLst>
              </p:cNvPr>
              <p:cNvSpPr/>
              <p:nvPr/>
            </p:nvSpPr>
            <p:spPr>
              <a:xfrm>
                <a:off x="1121626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0" name="Freeform: Shape 5929">
                <a:extLst>
                  <a:ext uri="{FF2B5EF4-FFF2-40B4-BE49-F238E27FC236}">
                    <a16:creationId xmlns:a16="http://schemas.microsoft.com/office/drawing/2014/main" id="{1D5888A4-A28B-20CA-3260-A881C1220B6F}"/>
                  </a:ext>
                </a:extLst>
              </p:cNvPr>
              <p:cNvSpPr/>
              <p:nvPr/>
            </p:nvSpPr>
            <p:spPr>
              <a:xfrm>
                <a:off x="1133229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1" name="Freeform: Shape 5930">
                <a:extLst>
                  <a:ext uri="{FF2B5EF4-FFF2-40B4-BE49-F238E27FC236}">
                    <a16:creationId xmlns:a16="http://schemas.microsoft.com/office/drawing/2014/main" id="{65D10BEC-044D-DAD6-DC77-241B8B8DD2A3}"/>
                  </a:ext>
                </a:extLst>
              </p:cNvPr>
              <p:cNvSpPr/>
              <p:nvPr/>
            </p:nvSpPr>
            <p:spPr>
              <a:xfrm>
                <a:off x="1144831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2" name="Freeform: Shape 5931">
                <a:extLst>
                  <a:ext uri="{FF2B5EF4-FFF2-40B4-BE49-F238E27FC236}">
                    <a16:creationId xmlns:a16="http://schemas.microsoft.com/office/drawing/2014/main" id="{D1121E85-5208-204B-AACE-7326ED8AD9C8}"/>
                  </a:ext>
                </a:extLst>
              </p:cNvPr>
              <p:cNvSpPr/>
              <p:nvPr/>
            </p:nvSpPr>
            <p:spPr>
              <a:xfrm>
                <a:off x="1156434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3" name="Freeform: Shape 5932">
                <a:extLst>
                  <a:ext uri="{FF2B5EF4-FFF2-40B4-BE49-F238E27FC236}">
                    <a16:creationId xmlns:a16="http://schemas.microsoft.com/office/drawing/2014/main" id="{C1618FA2-A061-AF43-8363-76D63EA0B50D}"/>
                  </a:ext>
                </a:extLst>
              </p:cNvPr>
              <p:cNvSpPr/>
              <p:nvPr/>
            </p:nvSpPr>
            <p:spPr>
              <a:xfrm>
                <a:off x="1168037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4" name="Freeform: Shape 5933">
                <a:extLst>
                  <a:ext uri="{FF2B5EF4-FFF2-40B4-BE49-F238E27FC236}">
                    <a16:creationId xmlns:a16="http://schemas.microsoft.com/office/drawing/2014/main" id="{AC7075C4-2452-0477-C507-45F3439827C3}"/>
                  </a:ext>
                </a:extLst>
              </p:cNvPr>
              <p:cNvSpPr/>
              <p:nvPr/>
            </p:nvSpPr>
            <p:spPr>
              <a:xfrm>
                <a:off x="1179640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5" name="Freeform: Shape 5934">
                <a:extLst>
                  <a:ext uri="{FF2B5EF4-FFF2-40B4-BE49-F238E27FC236}">
                    <a16:creationId xmlns:a16="http://schemas.microsoft.com/office/drawing/2014/main" id="{2F8EAFC1-8BED-525D-AEC5-F1ECDD92F788}"/>
                  </a:ext>
                </a:extLst>
              </p:cNvPr>
              <p:cNvSpPr/>
              <p:nvPr/>
            </p:nvSpPr>
            <p:spPr>
              <a:xfrm>
                <a:off x="1191242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6" name="Freeform: Shape 5935">
                <a:extLst>
                  <a:ext uri="{FF2B5EF4-FFF2-40B4-BE49-F238E27FC236}">
                    <a16:creationId xmlns:a16="http://schemas.microsoft.com/office/drawing/2014/main" id="{97808A6D-B801-7790-F0D2-B31C2B347413}"/>
                  </a:ext>
                </a:extLst>
              </p:cNvPr>
              <p:cNvSpPr/>
              <p:nvPr/>
            </p:nvSpPr>
            <p:spPr>
              <a:xfrm>
                <a:off x="1202845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7" name="Freeform: Shape 5936">
                <a:extLst>
                  <a:ext uri="{FF2B5EF4-FFF2-40B4-BE49-F238E27FC236}">
                    <a16:creationId xmlns:a16="http://schemas.microsoft.com/office/drawing/2014/main" id="{C7087F05-2730-24C8-9D8C-E4FDCB2904AF}"/>
                  </a:ext>
                </a:extLst>
              </p:cNvPr>
              <p:cNvSpPr/>
              <p:nvPr/>
            </p:nvSpPr>
            <p:spPr>
              <a:xfrm>
                <a:off x="1214449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3" name="Freeform: Shape 5952">
                <a:extLst>
                  <a:ext uri="{FF2B5EF4-FFF2-40B4-BE49-F238E27FC236}">
                    <a16:creationId xmlns:a16="http://schemas.microsoft.com/office/drawing/2014/main" id="{5A8B101D-38BA-63BE-33C9-8462FDE72FA9}"/>
                  </a:ext>
                </a:extLst>
              </p:cNvPr>
              <p:cNvSpPr/>
              <p:nvPr/>
            </p:nvSpPr>
            <p:spPr>
              <a:xfrm>
                <a:off x="935978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4" name="Freeform: Shape 5953">
                <a:extLst>
                  <a:ext uri="{FF2B5EF4-FFF2-40B4-BE49-F238E27FC236}">
                    <a16:creationId xmlns:a16="http://schemas.microsoft.com/office/drawing/2014/main" id="{8E49B587-5D22-2652-893C-54B71F6821E3}"/>
                  </a:ext>
                </a:extLst>
              </p:cNvPr>
              <p:cNvSpPr/>
              <p:nvPr/>
            </p:nvSpPr>
            <p:spPr>
              <a:xfrm>
                <a:off x="947581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5" name="Freeform: Shape 5954">
                <a:extLst>
                  <a:ext uri="{FF2B5EF4-FFF2-40B4-BE49-F238E27FC236}">
                    <a16:creationId xmlns:a16="http://schemas.microsoft.com/office/drawing/2014/main" id="{B259743E-DB2B-D177-8F1F-2ECC209861F3}"/>
                  </a:ext>
                </a:extLst>
              </p:cNvPr>
              <p:cNvSpPr/>
              <p:nvPr/>
            </p:nvSpPr>
            <p:spPr>
              <a:xfrm>
                <a:off x="95918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6" name="Freeform: Shape 5955">
                <a:extLst>
                  <a:ext uri="{FF2B5EF4-FFF2-40B4-BE49-F238E27FC236}">
                    <a16:creationId xmlns:a16="http://schemas.microsoft.com/office/drawing/2014/main" id="{0302E971-5EE1-5EC2-2ECD-559A55F8D0FA}"/>
                  </a:ext>
                </a:extLst>
              </p:cNvPr>
              <p:cNvSpPr/>
              <p:nvPr/>
            </p:nvSpPr>
            <p:spPr>
              <a:xfrm>
                <a:off x="970786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7" name="Freeform: Shape 5956">
                <a:extLst>
                  <a:ext uri="{FF2B5EF4-FFF2-40B4-BE49-F238E27FC236}">
                    <a16:creationId xmlns:a16="http://schemas.microsoft.com/office/drawing/2014/main" id="{EDD967FF-358A-CAE7-EC64-349D8A89C89D}"/>
                  </a:ext>
                </a:extLst>
              </p:cNvPr>
              <p:cNvSpPr/>
              <p:nvPr/>
            </p:nvSpPr>
            <p:spPr>
              <a:xfrm>
                <a:off x="98238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8" name="Freeform: Shape 5957">
                <a:extLst>
                  <a:ext uri="{FF2B5EF4-FFF2-40B4-BE49-F238E27FC236}">
                    <a16:creationId xmlns:a16="http://schemas.microsoft.com/office/drawing/2014/main" id="{718D4025-DB43-289E-51E3-CB2AF2585ABC}"/>
                  </a:ext>
                </a:extLst>
              </p:cNvPr>
              <p:cNvSpPr/>
              <p:nvPr/>
            </p:nvSpPr>
            <p:spPr>
              <a:xfrm>
                <a:off x="993992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9" name="Freeform: Shape 5958">
                <a:extLst>
                  <a:ext uri="{FF2B5EF4-FFF2-40B4-BE49-F238E27FC236}">
                    <a16:creationId xmlns:a16="http://schemas.microsoft.com/office/drawing/2014/main" id="{4EC03D77-968F-95D5-3555-98485B94EDBE}"/>
                  </a:ext>
                </a:extLst>
              </p:cNvPr>
              <p:cNvSpPr/>
              <p:nvPr/>
            </p:nvSpPr>
            <p:spPr>
              <a:xfrm>
                <a:off x="100559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0" name="Freeform: Shape 5959">
                <a:extLst>
                  <a:ext uri="{FF2B5EF4-FFF2-40B4-BE49-F238E27FC236}">
                    <a16:creationId xmlns:a16="http://schemas.microsoft.com/office/drawing/2014/main" id="{BC9DE8B2-A190-DF66-1E32-4E239403385A}"/>
                  </a:ext>
                </a:extLst>
              </p:cNvPr>
              <p:cNvSpPr/>
              <p:nvPr/>
            </p:nvSpPr>
            <p:spPr>
              <a:xfrm>
                <a:off x="1017199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1" name="Freeform: Shape 5960">
                <a:extLst>
                  <a:ext uri="{FF2B5EF4-FFF2-40B4-BE49-F238E27FC236}">
                    <a16:creationId xmlns:a16="http://schemas.microsoft.com/office/drawing/2014/main" id="{5220A640-50AB-76B6-ED7F-84B36D23E30A}"/>
                  </a:ext>
                </a:extLst>
              </p:cNvPr>
              <p:cNvSpPr/>
              <p:nvPr/>
            </p:nvSpPr>
            <p:spPr>
              <a:xfrm>
                <a:off x="1028801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2" name="Freeform: Shape 5961">
                <a:extLst>
                  <a:ext uri="{FF2B5EF4-FFF2-40B4-BE49-F238E27FC236}">
                    <a16:creationId xmlns:a16="http://schemas.microsoft.com/office/drawing/2014/main" id="{7B81598A-C5DA-56EF-5D5E-B528DFE3E38C}"/>
                  </a:ext>
                </a:extLst>
              </p:cNvPr>
              <p:cNvSpPr/>
              <p:nvPr/>
            </p:nvSpPr>
            <p:spPr>
              <a:xfrm>
                <a:off x="104040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3" name="Freeform: Shape 5962">
                <a:extLst>
                  <a:ext uri="{FF2B5EF4-FFF2-40B4-BE49-F238E27FC236}">
                    <a16:creationId xmlns:a16="http://schemas.microsoft.com/office/drawing/2014/main" id="{F2679EE8-E6A3-35A8-F923-D9656F990370}"/>
                  </a:ext>
                </a:extLst>
              </p:cNvPr>
              <p:cNvSpPr/>
              <p:nvPr/>
            </p:nvSpPr>
            <p:spPr>
              <a:xfrm>
                <a:off x="1052007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4" name="Freeform: Shape 5963">
                <a:extLst>
                  <a:ext uri="{FF2B5EF4-FFF2-40B4-BE49-F238E27FC236}">
                    <a16:creationId xmlns:a16="http://schemas.microsoft.com/office/drawing/2014/main" id="{D2A35931-DAA2-F2B0-3BDF-A85C8BFEB59C}"/>
                  </a:ext>
                </a:extLst>
              </p:cNvPr>
              <p:cNvSpPr/>
              <p:nvPr/>
            </p:nvSpPr>
            <p:spPr>
              <a:xfrm>
                <a:off x="1063611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5" name="Freeform: Shape 5964">
                <a:extLst>
                  <a:ext uri="{FF2B5EF4-FFF2-40B4-BE49-F238E27FC236}">
                    <a16:creationId xmlns:a16="http://schemas.microsoft.com/office/drawing/2014/main" id="{8403C852-1682-46A7-9219-384DE2124DE1}"/>
                  </a:ext>
                </a:extLst>
              </p:cNvPr>
              <p:cNvSpPr/>
              <p:nvPr/>
            </p:nvSpPr>
            <p:spPr>
              <a:xfrm>
                <a:off x="1075214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6" name="Freeform: Shape 5965">
                <a:extLst>
                  <a:ext uri="{FF2B5EF4-FFF2-40B4-BE49-F238E27FC236}">
                    <a16:creationId xmlns:a16="http://schemas.microsoft.com/office/drawing/2014/main" id="{7491CB07-EA43-D3D1-939C-C09B78FE5D5E}"/>
                  </a:ext>
                </a:extLst>
              </p:cNvPr>
              <p:cNvSpPr/>
              <p:nvPr/>
            </p:nvSpPr>
            <p:spPr>
              <a:xfrm>
                <a:off x="108681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7" name="Freeform: Shape 5966">
                <a:extLst>
                  <a:ext uri="{FF2B5EF4-FFF2-40B4-BE49-F238E27FC236}">
                    <a16:creationId xmlns:a16="http://schemas.microsoft.com/office/drawing/2014/main" id="{CDBBBEEF-1619-C09F-9BFE-B3D780CB8C1E}"/>
                  </a:ext>
                </a:extLst>
              </p:cNvPr>
              <p:cNvSpPr/>
              <p:nvPr/>
            </p:nvSpPr>
            <p:spPr>
              <a:xfrm>
                <a:off x="1098419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8" name="Freeform: Shape 5967">
                <a:extLst>
                  <a:ext uri="{FF2B5EF4-FFF2-40B4-BE49-F238E27FC236}">
                    <a16:creationId xmlns:a16="http://schemas.microsoft.com/office/drawing/2014/main" id="{7ADE062C-349D-14F4-E71B-9F0094E6A9D9}"/>
                  </a:ext>
                </a:extLst>
              </p:cNvPr>
              <p:cNvSpPr/>
              <p:nvPr/>
            </p:nvSpPr>
            <p:spPr>
              <a:xfrm>
                <a:off x="1110022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9" name="Freeform: Shape 5968">
                <a:extLst>
                  <a:ext uri="{FF2B5EF4-FFF2-40B4-BE49-F238E27FC236}">
                    <a16:creationId xmlns:a16="http://schemas.microsoft.com/office/drawing/2014/main" id="{4D88B5C8-C678-0369-076A-7D726B99BB2E}"/>
                  </a:ext>
                </a:extLst>
              </p:cNvPr>
              <p:cNvSpPr/>
              <p:nvPr/>
            </p:nvSpPr>
            <p:spPr>
              <a:xfrm>
                <a:off x="1121626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0" name="Freeform: Shape 5969">
                <a:extLst>
                  <a:ext uri="{FF2B5EF4-FFF2-40B4-BE49-F238E27FC236}">
                    <a16:creationId xmlns:a16="http://schemas.microsoft.com/office/drawing/2014/main" id="{EDC20C82-4646-137F-19EC-7255E56FC153}"/>
                  </a:ext>
                </a:extLst>
              </p:cNvPr>
              <p:cNvSpPr/>
              <p:nvPr/>
            </p:nvSpPr>
            <p:spPr>
              <a:xfrm>
                <a:off x="1133229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1" name="Freeform: Shape 5970">
                <a:extLst>
                  <a:ext uri="{FF2B5EF4-FFF2-40B4-BE49-F238E27FC236}">
                    <a16:creationId xmlns:a16="http://schemas.microsoft.com/office/drawing/2014/main" id="{4C114B79-DB69-74B4-334B-460C8713ADDC}"/>
                  </a:ext>
                </a:extLst>
              </p:cNvPr>
              <p:cNvSpPr/>
              <p:nvPr/>
            </p:nvSpPr>
            <p:spPr>
              <a:xfrm>
                <a:off x="1144831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2" name="Freeform: Shape 5971">
                <a:extLst>
                  <a:ext uri="{FF2B5EF4-FFF2-40B4-BE49-F238E27FC236}">
                    <a16:creationId xmlns:a16="http://schemas.microsoft.com/office/drawing/2014/main" id="{5D9C22E4-4FA5-1131-B427-B1183780E1F2}"/>
                  </a:ext>
                </a:extLst>
              </p:cNvPr>
              <p:cNvSpPr/>
              <p:nvPr/>
            </p:nvSpPr>
            <p:spPr>
              <a:xfrm>
                <a:off x="1156434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3" name="Freeform: Shape 5972">
                <a:extLst>
                  <a:ext uri="{FF2B5EF4-FFF2-40B4-BE49-F238E27FC236}">
                    <a16:creationId xmlns:a16="http://schemas.microsoft.com/office/drawing/2014/main" id="{3937050F-B69F-EA24-7647-53D78AB0D8A9}"/>
                  </a:ext>
                </a:extLst>
              </p:cNvPr>
              <p:cNvSpPr/>
              <p:nvPr/>
            </p:nvSpPr>
            <p:spPr>
              <a:xfrm>
                <a:off x="1168037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4" name="Freeform: Shape 5973">
                <a:extLst>
                  <a:ext uri="{FF2B5EF4-FFF2-40B4-BE49-F238E27FC236}">
                    <a16:creationId xmlns:a16="http://schemas.microsoft.com/office/drawing/2014/main" id="{45710260-E41D-2F33-5A1D-5FC06631CE89}"/>
                  </a:ext>
                </a:extLst>
              </p:cNvPr>
              <p:cNvSpPr/>
              <p:nvPr/>
            </p:nvSpPr>
            <p:spPr>
              <a:xfrm>
                <a:off x="1179640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5" name="Freeform: Shape 5974">
                <a:extLst>
                  <a:ext uri="{FF2B5EF4-FFF2-40B4-BE49-F238E27FC236}">
                    <a16:creationId xmlns:a16="http://schemas.microsoft.com/office/drawing/2014/main" id="{4FC5F70C-E93F-D79E-EAEB-1145D041199E}"/>
                  </a:ext>
                </a:extLst>
              </p:cNvPr>
              <p:cNvSpPr/>
              <p:nvPr/>
            </p:nvSpPr>
            <p:spPr>
              <a:xfrm>
                <a:off x="1191242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6" name="Freeform: Shape 5975">
                <a:extLst>
                  <a:ext uri="{FF2B5EF4-FFF2-40B4-BE49-F238E27FC236}">
                    <a16:creationId xmlns:a16="http://schemas.microsoft.com/office/drawing/2014/main" id="{02015E4C-0B43-059C-30B1-3E43E42C2080}"/>
                  </a:ext>
                </a:extLst>
              </p:cNvPr>
              <p:cNvSpPr/>
              <p:nvPr/>
            </p:nvSpPr>
            <p:spPr>
              <a:xfrm>
                <a:off x="1202845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7" name="Freeform: Shape 5976">
                <a:extLst>
                  <a:ext uri="{FF2B5EF4-FFF2-40B4-BE49-F238E27FC236}">
                    <a16:creationId xmlns:a16="http://schemas.microsoft.com/office/drawing/2014/main" id="{83F00334-34D4-7161-306B-55E0F5923084}"/>
                  </a:ext>
                </a:extLst>
              </p:cNvPr>
              <p:cNvSpPr/>
              <p:nvPr/>
            </p:nvSpPr>
            <p:spPr>
              <a:xfrm>
                <a:off x="1214449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3" name="Freeform: Shape 5992">
                <a:extLst>
                  <a:ext uri="{FF2B5EF4-FFF2-40B4-BE49-F238E27FC236}">
                    <a16:creationId xmlns:a16="http://schemas.microsoft.com/office/drawing/2014/main" id="{87768678-583A-92D2-EB30-014DE1083B0A}"/>
                  </a:ext>
                </a:extLst>
              </p:cNvPr>
              <p:cNvSpPr/>
              <p:nvPr/>
            </p:nvSpPr>
            <p:spPr>
              <a:xfrm>
                <a:off x="935978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4" name="Freeform: Shape 5993">
                <a:extLst>
                  <a:ext uri="{FF2B5EF4-FFF2-40B4-BE49-F238E27FC236}">
                    <a16:creationId xmlns:a16="http://schemas.microsoft.com/office/drawing/2014/main" id="{31755B10-59D9-73C2-1675-BB0B715307E7}"/>
                  </a:ext>
                </a:extLst>
              </p:cNvPr>
              <p:cNvSpPr/>
              <p:nvPr/>
            </p:nvSpPr>
            <p:spPr>
              <a:xfrm>
                <a:off x="947581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5" name="Freeform: Shape 5994">
                <a:extLst>
                  <a:ext uri="{FF2B5EF4-FFF2-40B4-BE49-F238E27FC236}">
                    <a16:creationId xmlns:a16="http://schemas.microsoft.com/office/drawing/2014/main" id="{E97C3ED0-EBB4-1A22-AA97-86454017CB3D}"/>
                  </a:ext>
                </a:extLst>
              </p:cNvPr>
              <p:cNvSpPr/>
              <p:nvPr/>
            </p:nvSpPr>
            <p:spPr>
              <a:xfrm>
                <a:off x="95918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6" name="Freeform: Shape 5995">
                <a:extLst>
                  <a:ext uri="{FF2B5EF4-FFF2-40B4-BE49-F238E27FC236}">
                    <a16:creationId xmlns:a16="http://schemas.microsoft.com/office/drawing/2014/main" id="{E0A7C47F-D458-5B30-B155-DCA7A8C64D67}"/>
                  </a:ext>
                </a:extLst>
              </p:cNvPr>
              <p:cNvSpPr/>
              <p:nvPr/>
            </p:nvSpPr>
            <p:spPr>
              <a:xfrm>
                <a:off x="970786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7" name="Freeform: Shape 5996">
                <a:extLst>
                  <a:ext uri="{FF2B5EF4-FFF2-40B4-BE49-F238E27FC236}">
                    <a16:creationId xmlns:a16="http://schemas.microsoft.com/office/drawing/2014/main" id="{920A29C0-B55F-56DE-891D-7C5CD1A2D5D1}"/>
                  </a:ext>
                </a:extLst>
              </p:cNvPr>
              <p:cNvSpPr/>
              <p:nvPr/>
            </p:nvSpPr>
            <p:spPr>
              <a:xfrm>
                <a:off x="98238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8" name="Freeform: Shape 5997">
                <a:extLst>
                  <a:ext uri="{FF2B5EF4-FFF2-40B4-BE49-F238E27FC236}">
                    <a16:creationId xmlns:a16="http://schemas.microsoft.com/office/drawing/2014/main" id="{6FF8F122-B536-524E-54F9-9049D3EC5AD9}"/>
                  </a:ext>
                </a:extLst>
              </p:cNvPr>
              <p:cNvSpPr/>
              <p:nvPr/>
            </p:nvSpPr>
            <p:spPr>
              <a:xfrm>
                <a:off x="993992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9" name="Freeform: Shape 5998">
                <a:extLst>
                  <a:ext uri="{FF2B5EF4-FFF2-40B4-BE49-F238E27FC236}">
                    <a16:creationId xmlns:a16="http://schemas.microsoft.com/office/drawing/2014/main" id="{20BDB46A-0034-F126-42E1-CE7DB9FD9B53}"/>
                  </a:ext>
                </a:extLst>
              </p:cNvPr>
              <p:cNvSpPr/>
              <p:nvPr/>
            </p:nvSpPr>
            <p:spPr>
              <a:xfrm>
                <a:off x="100559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0" name="Freeform: Shape 5999">
                <a:extLst>
                  <a:ext uri="{FF2B5EF4-FFF2-40B4-BE49-F238E27FC236}">
                    <a16:creationId xmlns:a16="http://schemas.microsoft.com/office/drawing/2014/main" id="{495D7299-3FF3-BBCC-4B77-08F47B785C18}"/>
                  </a:ext>
                </a:extLst>
              </p:cNvPr>
              <p:cNvSpPr/>
              <p:nvPr/>
            </p:nvSpPr>
            <p:spPr>
              <a:xfrm>
                <a:off x="1017199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1" name="Freeform: Shape 6000">
                <a:extLst>
                  <a:ext uri="{FF2B5EF4-FFF2-40B4-BE49-F238E27FC236}">
                    <a16:creationId xmlns:a16="http://schemas.microsoft.com/office/drawing/2014/main" id="{46887000-8423-82E1-8C53-05587ADB2B25}"/>
                  </a:ext>
                </a:extLst>
              </p:cNvPr>
              <p:cNvSpPr/>
              <p:nvPr/>
            </p:nvSpPr>
            <p:spPr>
              <a:xfrm>
                <a:off x="1028801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2" name="Freeform: Shape 6001">
                <a:extLst>
                  <a:ext uri="{FF2B5EF4-FFF2-40B4-BE49-F238E27FC236}">
                    <a16:creationId xmlns:a16="http://schemas.microsoft.com/office/drawing/2014/main" id="{E0BE4BA0-647F-78B2-0E38-988DC010F2B3}"/>
                  </a:ext>
                </a:extLst>
              </p:cNvPr>
              <p:cNvSpPr/>
              <p:nvPr/>
            </p:nvSpPr>
            <p:spPr>
              <a:xfrm>
                <a:off x="104040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3" name="Freeform: Shape 6002">
                <a:extLst>
                  <a:ext uri="{FF2B5EF4-FFF2-40B4-BE49-F238E27FC236}">
                    <a16:creationId xmlns:a16="http://schemas.microsoft.com/office/drawing/2014/main" id="{900524CB-E22E-8D35-203F-37E69C5858EF}"/>
                  </a:ext>
                </a:extLst>
              </p:cNvPr>
              <p:cNvSpPr/>
              <p:nvPr/>
            </p:nvSpPr>
            <p:spPr>
              <a:xfrm>
                <a:off x="1052007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4" name="Freeform: Shape 6003">
                <a:extLst>
                  <a:ext uri="{FF2B5EF4-FFF2-40B4-BE49-F238E27FC236}">
                    <a16:creationId xmlns:a16="http://schemas.microsoft.com/office/drawing/2014/main" id="{B92B5B11-2B9B-03C5-7126-7572B85D9A07}"/>
                  </a:ext>
                </a:extLst>
              </p:cNvPr>
              <p:cNvSpPr/>
              <p:nvPr/>
            </p:nvSpPr>
            <p:spPr>
              <a:xfrm>
                <a:off x="1063611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5" name="Freeform: Shape 6004">
                <a:extLst>
                  <a:ext uri="{FF2B5EF4-FFF2-40B4-BE49-F238E27FC236}">
                    <a16:creationId xmlns:a16="http://schemas.microsoft.com/office/drawing/2014/main" id="{53442C74-C8A2-D7BA-A0E9-25622E7FCD24}"/>
                  </a:ext>
                </a:extLst>
              </p:cNvPr>
              <p:cNvSpPr/>
              <p:nvPr/>
            </p:nvSpPr>
            <p:spPr>
              <a:xfrm>
                <a:off x="1075214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6" name="Freeform: Shape 6005">
                <a:extLst>
                  <a:ext uri="{FF2B5EF4-FFF2-40B4-BE49-F238E27FC236}">
                    <a16:creationId xmlns:a16="http://schemas.microsoft.com/office/drawing/2014/main" id="{C6B9CECE-3A05-BB47-BB71-5026F83AAD1F}"/>
                  </a:ext>
                </a:extLst>
              </p:cNvPr>
              <p:cNvSpPr/>
              <p:nvPr/>
            </p:nvSpPr>
            <p:spPr>
              <a:xfrm>
                <a:off x="108681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7" name="Freeform: Shape 6006">
                <a:extLst>
                  <a:ext uri="{FF2B5EF4-FFF2-40B4-BE49-F238E27FC236}">
                    <a16:creationId xmlns:a16="http://schemas.microsoft.com/office/drawing/2014/main" id="{AD940784-80A1-7D98-B21C-263C6341A38F}"/>
                  </a:ext>
                </a:extLst>
              </p:cNvPr>
              <p:cNvSpPr/>
              <p:nvPr/>
            </p:nvSpPr>
            <p:spPr>
              <a:xfrm>
                <a:off x="1098419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8" name="Freeform: Shape 6007">
                <a:extLst>
                  <a:ext uri="{FF2B5EF4-FFF2-40B4-BE49-F238E27FC236}">
                    <a16:creationId xmlns:a16="http://schemas.microsoft.com/office/drawing/2014/main" id="{CAE9D203-93BE-365C-EC17-E1DAB99FE66A}"/>
                  </a:ext>
                </a:extLst>
              </p:cNvPr>
              <p:cNvSpPr/>
              <p:nvPr/>
            </p:nvSpPr>
            <p:spPr>
              <a:xfrm>
                <a:off x="1110022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9" name="Freeform: Shape 6008">
                <a:extLst>
                  <a:ext uri="{FF2B5EF4-FFF2-40B4-BE49-F238E27FC236}">
                    <a16:creationId xmlns:a16="http://schemas.microsoft.com/office/drawing/2014/main" id="{2AAEC5CB-8876-66DD-32F3-17C055013684}"/>
                  </a:ext>
                </a:extLst>
              </p:cNvPr>
              <p:cNvSpPr/>
              <p:nvPr/>
            </p:nvSpPr>
            <p:spPr>
              <a:xfrm>
                <a:off x="1121626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0" name="Freeform: Shape 6009">
                <a:extLst>
                  <a:ext uri="{FF2B5EF4-FFF2-40B4-BE49-F238E27FC236}">
                    <a16:creationId xmlns:a16="http://schemas.microsoft.com/office/drawing/2014/main" id="{B323B9D8-EBF6-CC0B-0B28-21647F17B80D}"/>
                  </a:ext>
                </a:extLst>
              </p:cNvPr>
              <p:cNvSpPr/>
              <p:nvPr/>
            </p:nvSpPr>
            <p:spPr>
              <a:xfrm>
                <a:off x="1133229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1" name="Freeform: Shape 6010">
                <a:extLst>
                  <a:ext uri="{FF2B5EF4-FFF2-40B4-BE49-F238E27FC236}">
                    <a16:creationId xmlns:a16="http://schemas.microsoft.com/office/drawing/2014/main" id="{55B3453B-7682-C945-A786-3DEAF4F2BE12}"/>
                  </a:ext>
                </a:extLst>
              </p:cNvPr>
              <p:cNvSpPr/>
              <p:nvPr/>
            </p:nvSpPr>
            <p:spPr>
              <a:xfrm>
                <a:off x="1144831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2" name="Freeform: Shape 6011">
                <a:extLst>
                  <a:ext uri="{FF2B5EF4-FFF2-40B4-BE49-F238E27FC236}">
                    <a16:creationId xmlns:a16="http://schemas.microsoft.com/office/drawing/2014/main" id="{7F02D474-2212-7962-0DE8-B024019AF8A4}"/>
                  </a:ext>
                </a:extLst>
              </p:cNvPr>
              <p:cNvSpPr/>
              <p:nvPr/>
            </p:nvSpPr>
            <p:spPr>
              <a:xfrm>
                <a:off x="1156434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3" name="Freeform: Shape 6012">
                <a:extLst>
                  <a:ext uri="{FF2B5EF4-FFF2-40B4-BE49-F238E27FC236}">
                    <a16:creationId xmlns:a16="http://schemas.microsoft.com/office/drawing/2014/main" id="{C27E6B12-2307-C36B-8F0A-D631A3D0B889}"/>
                  </a:ext>
                </a:extLst>
              </p:cNvPr>
              <p:cNvSpPr/>
              <p:nvPr/>
            </p:nvSpPr>
            <p:spPr>
              <a:xfrm>
                <a:off x="1168037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4" name="Freeform: Shape 6013">
                <a:extLst>
                  <a:ext uri="{FF2B5EF4-FFF2-40B4-BE49-F238E27FC236}">
                    <a16:creationId xmlns:a16="http://schemas.microsoft.com/office/drawing/2014/main" id="{8A4A1108-B794-56E8-D2D0-9401EFE4CBB8}"/>
                  </a:ext>
                </a:extLst>
              </p:cNvPr>
              <p:cNvSpPr/>
              <p:nvPr/>
            </p:nvSpPr>
            <p:spPr>
              <a:xfrm>
                <a:off x="1179640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5" name="Freeform: Shape 6014">
                <a:extLst>
                  <a:ext uri="{FF2B5EF4-FFF2-40B4-BE49-F238E27FC236}">
                    <a16:creationId xmlns:a16="http://schemas.microsoft.com/office/drawing/2014/main" id="{CBB022F7-FE6D-EE02-1808-287C622D84E6}"/>
                  </a:ext>
                </a:extLst>
              </p:cNvPr>
              <p:cNvSpPr/>
              <p:nvPr/>
            </p:nvSpPr>
            <p:spPr>
              <a:xfrm>
                <a:off x="1191242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6" name="Freeform: Shape 6015">
                <a:extLst>
                  <a:ext uri="{FF2B5EF4-FFF2-40B4-BE49-F238E27FC236}">
                    <a16:creationId xmlns:a16="http://schemas.microsoft.com/office/drawing/2014/main" id="{02A496BA-DE52-E5B6-4C87-8F71A0D24FF7}"/>
                  </a:ext>
                </a:extLst>
              </p:cNvPr>
              <p:cNvSpPr/>
              <p:nvPr/>
            </p:nvSpPr>
            <p:spPr>
              <a:xfrm>
                <a:off x="1202845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7" name="Freeform: Shape 6016">
                <a:extLst>
                  <a:ext uri="{FF2B5EF4-FFF2-40B4-BE49-F238E27FC236}">
                    <a16:creationId xmlns:a16="http://schemas.microsoft.com/office/drawing/2014/main" id="{4C399AF3-F083-513C-603B-1F1D86F4FDF2}"/>
                  </a:ext>
                </a:extLst>
              </p:cNvPr>
              <p:cNvSpPr/>
              <p:nvPr/>
            </p:nvSpPr>
            <p:spPr>
              <a:xfrm>
                <a:off x="1214449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3" name="Freeform: Shape 6032">
                <a:extLst>
                  <a:ext uri="{FF2B5EF4-FFF2-40B4-BE49-F238E27FC236}">
                    <a16:creationId xmlns:a16="http://schemas.microsoft.com/office/drawing/2014/main" id="{0F3A6BB3-5800-E178-31E8-5E16095FB199}"/>
                  </a:ext>
                </a:extLst>
              </p:cNvPr>
              <p:cNvSpPr/>
              <p:nvPr/>
            </p:nvSpPr>
            <p:spPr>
              <a:xfrm>
                <a:off x="935978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4" name="Freeform: Shape 6033">
                <a:extLst>
                  <a:ext uri="{FF2B5EF4-FFF2-40B4-BE49-F238E27FC236}">
                    <a16:creationId xmlns:a16="http://schemas.microsoft.com/office/drawing/2014/main" id="{0F27F525-1132-6CED-C1D8-6EFEBCC9A0EC}"/>
                  </a:ext>
                </a:extLst>
              </p:cNvPr>
              <p:cNvSpPr/>
              <p:nvPr/>
            </p:nvSpPr>
            <p:spPr>
              <a:xfrm>
                <a:off x="947581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5" name="Freeform: Shape 6034">
                <a:extLst>
                  <a:ext uri="{FF2B5EF4-FFF2-40B4-BE49-F238E27FC236}">
                    <a16:creationId xmlns:a16="http://schemas.microsoft.com/office/drawing/2014/main" id="{FCCA211A-8511-BF21-447C-4793E94ED1BF}"/>
                  </a:ext>
                </a:extLst>
              </p:cNvPr>
              <p:cNvSpPr/>
              <p:nvPr/>
            </p:nvSpPr>
            <p:spPr>
              <a:xfrm>
                <a:off x="95918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6" name="Freeform: Shape 6035">
                <a:extLst>
                  <a:ext uri="{FF2B5EF4-FFF2-40B4-BE49-F238E27FC236}">
                    <a16:creationId xmlns:a16="http://schemas.microsoft.com/office/drawing/2014/main" id="{FDE97D6B-2309-1A9C-1401-37CADA3472CE}"/>
                  </a:ext>
                </a:extLst>
              </p:cNvPr>
              <p:cNvSpPr/>
              <p:nvPr/>
            </p:nvSpPr>
            <p:spPr>
              <a:xfrm>
                <a:off x="970786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7" name="Freeform: Shape 6036">
                <a:extLst>
                  <a:ext uri="{FF2B5EF4-FFF2-40B4-BE49-F238E27FC236}">
                    <a16:creationId xmlns:a16="http://schemas.microsoft.com/office/drawing/2014/main" id="{0FDF252D-E63E-D085-21DB-C252F848EC97}"/>
                  </a:ext>
                </a:extLst>
              </p:cNvPr>
              <p:cNvSpPr/>
              <p:nvPr/>
            </p:nvSpPr>
            <p:spPr>
              <a:xfrm>
                <a:off x="98238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8" name="Freeform: Shape 6037">
                <a:extLst>
                  <a:ext uri="{FF2B5EF4-FFF2-40B4-BE49-F238E27FC236}">
                    <a16:creationId xmlns:a16="http://schemas.microsoft.com/office/drawing/2014/main" id="{12761301-58AA-5135-211E-54C3A87685A1}"/>
                  </a:ext>
                </a:extLst>
              </p:cNvPr>
              <p:cNvSpPr/>
              <p:nvPr/>
            </p:nvSpPr>
            <p:spPr>
              <a:xfrm>
                <a:off x="993992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9" name="Freeform: Shape 6038">
                <a:extLst>
                  <a:ext uri="{FF2B5EF4-FFF2-40B4-BE49-F238E27FC236}">
                    <a16:creationId xmlns:a16="http://schemas.microsoft.com/office/drawing/2014/main" id="{B9B206A3-53D2-3CF3-F6E0-3A4787505E83}"/>
                  </a:ext>
                </a:extLst>
              </p:cNvPr>
              <p:cNvSpPr/>
              <p:nvPr/>
            </p:nvSpPr>
            <p:spPr>
              <a:xfrm>
                <a:off x="100559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0" name="Freeform: Shape 6039">
                <a:extLst>
                  <a:ext uri="{FF2B5EF4-FFF2-40B4-BE49-F238E27FC236}">
                    <a16:creationId xmlns:a16="http://schemas.microsoft.com/office/drawing/2014/main" id="{742BD111-F94D-EFDF-16BB-71E255373DD3}"/>
                  </a:ext>
                </a:extLst>
              </p:cNvPr>
              <p:cNvSpPr/>
              <p:nvPr/>
            </p:nvSpPr>
            <p:spPr>
              <a:xfrm>
                <a:off x="1017199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1" name="Freeform: Shape 6040">
                <a:extLst>
                  <a:ext uri="{FF2B5EF4-FFF2-40B4-BE49-F238E27FC236}">
                    <a16:creationId xmlns:a16="http://schemas.microsoft.com/office/drawing/2014/main" id="{3FACAEE7-CF74-809F-C06E-C4FC4957887A}"/>
                  </a:ext>
                </a:extLst>
              </p:cNvPr>
              <p:cNvSpPr/>
              <p:nvPr/>
            </p:nvSpPr>
            <p:spPr>
              <a:xfrm>
                <a:off x="1028801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2" name="Freeform: Shape 6041">
                <a:extLst>
                  <a:ext uri="{FF2B5EF4-FFF2-40B4-BE49-F238E27FC236}">
                    <a16:creationId xmlns:a16="http://schemas.microsoft.com/office/drawing/2014/main" id="{74F2FF85-6FC9-F340-5D8C-FA2AB0AD2211}"/>
                  </a:ext>
                </a:extLst>
              </p:cNvPr>
              <p:cNvSpPr/>
              <p:nvPr/>
            </p:nvSpPr>
            <p:spPr>
              <a:xfrm>
                <a:off x="104040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3" name="Freeform: Shape 6042">
                <a:extLst>
                  <a:ext uri="{FF2B5EF4-FFF2-40B4-BE49-F238E27FC236}">
                    <a16:creationId xmlns:a16="http://schemas.microsoft.com/office/drawing/2014/main" id="{C9983D56-3C9C-9744-DE35-0BF435454E1A}"/>
                  </a:ext>
                </a:extLst>
              </p:cNvPr>
              <p:cNvSpPr/>
              <p:nvPr/>
            </p:nvSpPr>
            <p:spPr>
              <a:xfrm>
                <a:off x="1052007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4" name="Freeform: Shape 6043">
                <a:extLst>
                  <a:ext uri="{FF2B5EF4-FFF2-40B4-BE49-F238E27FC236}">
                    <a16:creationId xmlns:a16="http://schemas.microsoft.com/office/drawing/2014/main" id="{3F5F92F5-D19D-688A-9D6B-F3C9C2B278AE}"/>
                  </a:ext>
                </a:extLst>
              </p:cNvPr>
              <p:cNvSpPr/>
              <p:nvPr/>
            </p:nvSpPr>
            <p:spPr>
              <a:xfrm>
                <a:off x="1063611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5" name="Freeform: Shape 6044">
                <a:extLst>
                  <a:ext uri="{FF2B5EF4-FFF2-40B4-BE49-F238E27FC236}">
                    <a16:creationId xmlns:a16="http://schemas.microsoft.com/office/drawing/2014/main" id="{AEE4A8A1-2A2B-9636-8B83-A284F3D3077A}"/>
                  </a:ext>
                </a:extLst>
              </p:cNvPr>
              <p:cNvSpPr/>
              <p:nvPr/>
            </p:nvSpPr>
            <p:spPr>
              <a:xfrm>
                <a:off x="1075214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6" name="Freeform: Shape 6045">
                <a:extLst>
                  <a:ext uri="{FF2B5EF4-FFF2-40B4-BE49-F238E27FC236}">
                    <a16:creationId xmlns:a16="http://schemas.microsoft.com/office/drawing/2014/main" id="{F1F44979-E997-B51D-1833-2AB588BF2F57}"/>
                  </a:ext>
                </a:extLst>
              </p:cNvPr>
              <p:cNvSpPr/>
              <p:nvPr/>
            </p:nvSpPr>
            <p:spPr>
              <a:xfrm>
                <a:off x="108681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7" name="Freeform: Shape 6046">
                <a:extLst>
                  <a:ext uri="{FF2B5EF4-FFF2-40B4-BE49-F238E27FC236}">
                    <a16:creationId xmlns:a16="http://schemas.microsoft.com/office/drawing/2014/main" id="{0D467F8A-3607-9E1D-7D6D-E6998C973D44}"/>
                  </a:ext>
                </a:extLst>
              </p:cNvPr>
              <p:cNvSpPr/>
              <p:nvPr/>
            </p:nvSpPr>
            <p:spPr>
              <a:xfrm>
                <a:off x="1098419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8" name="Freeform: Shape 6047">
                <a:extLst>
                  <a:ext uri="{FF2B5EF4-FFF2-40B4-BE49-F238E27FC236}">
                    <a16:creationId xmlns:a16="http://schemas.microsoft.com/office/drawing/2014/main" id="{500E590A-38B2-DFA4-793D-27E90F7D492F}"/>
                  </a:ext>
                </a:extLst>
              </p:cNvPr>
              <p:cNvSpPr/>
              <p:nvPr/>
            </p:nvSpPr>
            <p:spPr>
              <a:xfrm>
                <a:off x="1110022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9" name="Freeform: Shape 6048">
                <a:extLst>
                  <a:ext uri="{FF2B5EF4-FFF2-40B4-BE49-F238E27FC236}">
                    <a16:creationId xmlns:a16="http://schemas.microsoft.com/office/drawing/2014/main" id="{F167C3A4-6F35-448C-B9A6-9A3EB2E19F63}"/>
                  </a:ext>
                </a:extLst>
              </p:cNvPr>
              <p:cNvSpPr/>
              <p:nvPr/>
            </p:nvSpPr>
            <p:spPr>
              <a:xfrm>
                <a:off x="1121626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0" name="Freeform: Shape 6049">
                <a:extLst>
                  <a:ext uri="{FF2B5EF4-FFF2-40B4-BE49-F238E27FC236}">
                    <a16:creationId xmlns:a16="http://schemas.microsoft.com/office/drawing/2014/main" id="{6199D6FA-83C4-A818-C6CD-AC7B5AF273BC}"/>
                  </a:ext>
                </a:extLst>
              </p:cNvPr>
              <p:cNvSpPr/>
              <p:nvPr/>
            </p:nvSpPr>
            <p:spPr>
              <a:xfrm>
                <a:off x="1133229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1" name="Freeform: Shape 6050">
                <a:extLst>
                  <a:ext uri="{FF2B5EF4-FFF2-40B4-BE49-F238E27FC236}">
                    <a16:creationId xmlns:a16="http://schemas.microsoft.com/office/drawing/2014/main" id="{1B2D689E-8CFF-C888-A58C-E52DB6935F16}"/>
                  </a:ext>
                </a:extLst>
              </p:cNvPr>
              <p:cNvSpPr/>
              <p:nvPr/>
            </p:nvSpPr>
            <p:spPr>
              <a:xfrm>
                <a:off x="1144831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2" name="Freeform: Shape 6051">
                <a:extLst>
                  <a:ext uri="{FF2B5EF4-FFF2-40B4-BE49-F238E27FC236}">
                    <a16:creationId xmlns:a16="http://schemas.microsoft.com/office/drawing/2014/main" id="{40142686-444A-771B-CEC9-86FED9A897B9}"/>
                  </a:ext>
                </a:extLst>
              </p:cNvPr>
              <p:cNvSpPr/>
              <p:nvPr/>
            </p:nvSpPr>
            <p:spPr>
              <a:xfrm>
                <a:off x="1156434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3" name="Freeform: Shape 6052">
                <a:extLst>
                  <a:ext uri="{FF2B5EF4-FFF2-40B4-BE49-F238E27FC236}">
                    <a16:creationId xmlns:a16="http://schemas.microsoft.com/office/drawing/2014/main" id="{0803F40A-5529-6B41-8D93-E764C7BD623B}"/>
                  </a:ext>
                </a:extLst>
              </p:cNvPr>
              <p:cNvSpPr/>
              <p:nvPr/>
            </p:nvSpPr>
            <p:spPr>
              <a:xfrm>
                <a:off x="1168037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4" name="Freeform: Shape 6053">
                <a:extLst>
                  <a:ext uri="{FF2B5EF4-FFF2-40B4-BE49-F238E27FC236}">
                    <a16:creationId xmlns:a16="http://schemas.microsoft.com/office/drawing/2014/main" id="{76193F70-8B69-ACA0-ABA1-96A30D27B3D2}"/>
                  </a:ext>
                </a:extLst>
              </p:cNvPr>
              <p:cNvSpPr/>
              <p:nvPr/>
            </p:nvSpPr>
            <p:spPr>
              <a:xfrm>
                <a:off x="1179640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5" name="Freeform: Shape 6054">
                <a:extLst>
                  <a:ext uri="{FF2B5EF4-FFF2-40B4-BE49-F238E27FC236}">
                    <a16:creationId xmlns:a16="http://schemas.microsoft.com/office/drawing/2014/main" id="{0FF1807F-F35F-6011-2BCD-9416409E23CE}"/>
                  </a:ext>
                </a:extLst>
              </p:cNvPr>
              <p:cNvSpPr/>
              <p:nvPr/>
            </p:nvSpPr>
            <p:spPr>
              <a:xfrm>
                <a:off x="1191242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6" name="Freeform: Shape 6055">
                <a:extLst>
                  <a:ext uri="{FF2B5EF4-FFF2-40B4-BE49-F238E27FC236}">
                    <a16:creationId xmlns:a16="http://schemas.microsoft.com/office/drawing/2014/main" id="{B23FFAFE-540A-0113-97C2-BCDC39B60A2A}"/>
                  </a:ext>
                </a:extLst>
              </p:cNvPr>
              <p:cNvSpPr/>
              <p:nvPr/>
            </p:nvSpPr>
            <p:spPr>
              <a:xfrm>
                <a:off x="1202845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7" name="Freeform: Shape 6056">
                <a:extLst>
                  <a:ext uri="{FF2B5EF4-FFF2-40B4-BE49-F238E27FC236}">
                    <a16:creationId xmlns:a16="http://schemas.microsoft.com/office/drawing/2014/main" id="{13C8AEFB-B01B-9CAF-DECA-E2F69FAAAAB2}"/>
                  </a:ext>
                </a:extLst>
              </p:cNvPr>
              <p:cNvSpPr/>
              <p:nvPr/>
            </p:nvSpPr>
            <p:spPr>
              <a:xfrm>
                <a:off x="1214449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3" name="Freeform: Shape 6072">
                <a:extLst>
                  <a:ext uri="{FF2B5EF4-FFF2-40B4-BE49-F238E27FC236}">
                    <a16:creationId xmlns:a16="http://schemas.microsoft.com/office/drawing/2014/main" id="{B06395C4-7D23-0AD4-949B-E332636DCB49}"/>
                  </a:ext>
                </a:extLst>
              </p:cNvPr>
              <p:cNvSpPr/>
              <p:nvPr/>
            </p:nvSpPr>
            <p:spPr>
              <a:xfrm>
                <a:off x="935978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4" name="Freeform: Shape 6073">
                <a:extLst>
                  <a:ext uri="{FF2B5EF4-FFF2-40B4-BE49-F238E27FC236}">
                    <a16:creationId xmlns:a16="http://schemas.microsoft.com/office/drawing/2014/main" id="{53CD54DD-C6F6-DF0B-3BF8-4069F79ADDCF}"/>
                  </a:ext>
                </a:extLst>
              </p:cNvPr>
              <p:cNvSpPr/>
              <p:nvPr/>
            </p:nvSpPr>
            <p:spPr>
              <a:xfrm>
                <a:off x="947581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5" name="Freeform: Shape 6074">
                <a:extLst>
                  <a:ext uri="{FF2B5EF4-FFF2-40B4-BE49-F238E27FC236}">
                    <a16:creationId xmlns:a16="http://schemas.microsoft.com/office/drawing/2014/main" id="{1C0A481D-04F9-C933-B37E-2C47B66E50BD}"/>
                  </a:ext>
                </a:extLst>
              </p:cNvPr>
              <p:cNvSpPr/>
              <p:nvPr/>
            </p:nvSpPr>
            <p:spPr>
              <a:xfrm>
                <a:off x="95918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6" name="Freeform: Shape 6075">
                <a:extLst>
                  <a:ext uri="{FF2B5EF4-FFF2-40B4-BE49-F238E27FC236}">
                    <a16:creationId xmlns:a16="http://schemas.microsoft.com/office/drawing/2014/main" id="{FBBDCAAA-FA6F-E910-6988-0927F979EBB8}"/>
                  </a:ext>
                </a:extLst>
              </p:cNvPr>
              <p:cNvSpPr/>
              <p:nvPr/>
            </p:nvSpPr>
            <p:spPr>
              <a:xfrm>
                <a:off x="970786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7" name="Freeform: Shape 6076">
                <a:extLst>
                  <a:ext uri="{FF2B5EF4-FFF2-40B4-BE49-F238E27FC236}">
                    <a16:creationId xmlns:a16="http://schemas.microsoft.com/office/drawing/2014/main" id="{2E5F0FA3-8922-8FA2-93B4-D6EB26E3616B}"/>
                  </a:ext>
                </a:extLst>
              </p:cNvPr>
              <p:cNvSpPr/>
              <p:nvPr/>
            </p:nvSpPr>
            <p:spPr>
              <a:xfrm>
                <a:off x="98238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8" name="Freeform: Shape 6077">
                <a:extLst>
                  <a:ext uri="{FF2B5EF4-FFF2-40B4-BE49-F238E27FC236}">
                    <a16:creationId xmlns:a16="http://schemas.microsoft.com/office/drawing/2014/main" id="{6D34CF03-B725-EC23-3D6C-8786E00AFCBB}"/>
                  </a:ext>
                </a:extLst>
              </p:cNvPr>
              <p:cNvSpPr/>
              <p:nvPr/>
            </p:nvSpPr>
            <p:spPr>
              <a:xfrm>
                <a:off x="993992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9" name="Freeform: Shape 6078">
                <a:extLst>
                  <a:ext uri="{FF2B5EF4-FFF2-40B4-BE49-F238E27FC236}">
                    <a16:creationId xmlns:a16="http://schemas.microsoft.com/office/drawing/2014/main" id="{CD6C2AB2-7D0C-6056-CE1A-B297FA802101}"/>
                  </a:ext>
                </a:extLst>
              </p:cNvPr>
              <p:cNvSpPr/>
              <p:nvPr/>
            </p:nvSpPr>
            <p:spPr>
              <a:xfrm>
                <a:off x="100559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0" name="Freeform: Shape 6079">
                <a:extLst>
                  <a:ext uri="{FF2B5EF4-FFF2-40B4-BE49-F238E27FC236}">
                    <a16:creationId xmlns:a16="http://schemas.microsoft.com/office/drawing/2014/main" id="{BC35E5BF-10E0-4F5B-E44F-EDBF624FB568}"/>
                  </a:ext>
                </a:extLst>
              </p:cNvPr>
              <p:cNvSpPr/>
              <p:nvPr/>
            </p:nvSpPr>
            <p:spPr>
              <a:xfrm>
                <a:off x="1017199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1" name="Freeform: Shape 6080">
                <a:extLst>
                  <a:ext uri="{FF2B5EF4-FFF2-40B4-BE49-F238E27FC236}">
                    <a16:creationId xmlns:a16="http://schemas.microsoft.com/office/drawing/2014/main" id="{6580FB7C-5B67-A8B0-D43B-A4A3C3C8DD15}"/>
                  </a:ext>
                </a:extLst>
              </p:cNvPr>
              <p:cNvSpPr/>
              <p:nvPr/>
            </p:nvSpPr>
            <p:spPr>
              <a:xfrm>
                <a:off x="1028801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2" name="Freeform: Shape 6081">
                <a:extLst>
                  <a:ext uri="{FF2B5EF4-FFF2-40B4-BE49-F238E27FC236}">
                    <a16:creationId xmlns:a16="http://schemas.microsoft.com/office/drawing/2014/main" id="{0CEF7D8E-A9B4-579C-DB71-D195F5539164}"/>
                  </a:ext>
                </a:extLst>
              </p:cNvPr>
              <p:cNvSpPr/>
              <p:nvPr/>
            </p:nvSpPr>
            <p:spPr>
              <a:xfrm>
                <a:off x="104040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3" name="Freeform: Shape 6082">
                <a:extLst>
                  <a:ext uri="{FF2B5EF4-FFF2-40B4-BE49-F238E27FC236}">
                    <a16:creationId xmlns:a16="http://schemas.microsoft.com/office/drawing/2014/main" id="{11A87251-42EB-F5D6-704F-1C777390478A}"/>
                  </a:ext>
                </a:extLst>
              </p:cNvPr>
              <p:cNvSpPr/>
              <p:nvPr/>
            </p:nvSpPr>
            <p:spPr>
              <a:xfrm>
                <a:off x="1052007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4" name="Freeform: Shape 6083">
                <a:extLst>
                  <a:ext uri="{FF2B5EF4-FFF2-40B4-BE49-F238E27FC236}">
                    <a16:creationId xmlns:a16="http://schemas.microsoft.com/office/drawing/2014/main" id="{D8BF2F59-5522-CCEA-D5EC-9E8E7089B4E2}"/>
                  </a:ext>
                </a:extLst>
              </p:cNvPr>
              <p:cNvSpPr/>
              <p:nvPr/>
            </p:nvSpPr>
            <p:spPr>
              <a:xfrm>
                <a:off x="1063611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5" name="Freeform: Shape 6084">
                <a:extLst>
                  <a:ext uri="{FF2B5EF4-FFF2-40B4-BE49-F238E27FC236}">
                    <a16:creationId xmlns:a16="http://schemas.microsoft.com/office/drawing/2014/main" id="{1FC2839B-9422-2EA5-7A36-9623DF14B7C3}"/>
                  </a:ext>
                </a:extLst>
              </p:cNvPr>
              <p:cNvSpPr/>
              <p:nvPr/>
            </p:nvSpPr>
            <p:spPr>
              <a:xfrm>
                <a:off x="1075214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6" name="Freeform: Shape 6085">
                <a:extLst>
                  <a:ext uri="{FF2B5EF4-FFF2-40B4-BE49-F238E27FC236}">
                    <a16:creationId xmlns:a16="http://schemas.microsoft.com/office/drawing/2014/main" id="{6F94E757-0302-4DA8-B10A-A49B3943BEEC}"/>
                  </a:ext>
                </a:extLst>
              </p:cNvPr>
              <p:cNvSpPr/>
              <p:nvPr/>
            </p:nvSpPr>
            <p:spPr>
              <a:xfrm>
                <a:off x="108681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7" name="Freeform: Shape 6086">
                <a:extLst>
                  <a:ext uri="{FF2B5EF4-FFF2-40B4-BE49-F238E27FC236}">
                    <a16:creationId xmlns:a16="http://schemas.microsoft.com/office/drawing/2014/main" id="{E5931BA0-ABAE-9DBA-BA1A-263B7137AEF3}"/>
                  </a:ext>
                </a:extLst>
              </p:cNvPr>
              <p:cNvSpPr/>
              <p:nvPr/>
            </p:nvSpPr>
            <p:spPr>
              <a:xfrm>
                <a:off x="1098419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8" name="Freeform: Shape 6087">
                <a:extLst>
                  <a:ext uri="{FF2B5EF4-FFF2-40B4-BE49-F238E27FC236}">
                    <a16:creationId xmlns:a16="http://schemas.microsoft.com/office/drawing/2014/main" id="{422E561A-CB8F-B550-6127-EEF320DAF51B}"/>
                  </a:ext>
                </a:extLst>
              </p:cNvPr>
              <p:cNvSpPr/>
              <p:nvPr/>
            </p:nvSpPr>
            <p:spPr>
              <a:xfrm>
                <a:off x="1110022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9" name="Freeform: Shape 6088">
                <a:extLst>
                  <a:ext uri="{FF2B5EF4-FFF2-40B4-BE49-F238E27FC236}">
                    <a16:creationId xmlns:a16="http://schemas.microsoft.com/office/drawing/2014/main" id="{4668BDC0-6C8A-3F2F-7088-98443983D8D6}"/>
                  </a:ext>
                </a:extLst>
              </p:cNvPr>
              <p:cNvSpPr/>
              <p:nvPr/>
            </p:nvSpPr>
            <p:spPr>
              <a:xfrm>
                <a:off x="1121626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0" name="Freeform: Shape 6089">
                <a:extLst>
                  <a:ext uri="{FF2B5EF4-FFF2-40B4-BE49-F238E27FC236}">
                    <a16:creationId xmlns:a16="http://schemas.microsoft.com/office/drawing/2014/main" id="{E7A1BA13-79A3-BA65-DD1C-C7F07D5B7FDD}"/>
                  </a:ext>
                </a:extLst>
              </p:cNvPr>
              <p:cNvSpPr/>
              <p:nvPr/>
            </p:nvSpPr>
            <p:spPr>
              <a:xfrm>
                <a:off x="1133229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1" name="Freeform: Shape 6090">
                <a:extLst>
                  <a:ext uri="{FF2B5EF4-FFF2-40B4-BE49-F238E27FC236}">
                    <a16:creationId xmlns:a16="http://schemas.microsoft.com/office/drawing/2014/main" id="{2627D970-9673-E058-49B0-7AEAD2CBABB3}"/>
                  </a:ext>
                </a:extLst>
              </p:cNvPr>
              <p:cNvSpPr/>
              <p:nvPr/>
            </p:nvSpPr>
            <p:spPr>
              <a:xfrm>
                <a:off x="1144831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2" name="Freeform: Shape 6091">
                <a:extLst>
                  <a:ext uri="{FF2B5EF4-FFF2-40B4-BE49-F238E27FC236}">
                    <a16:creationId xmlns:a16="http://schemas.microsoft.com/office/drawing/2014/main" id="{98B12B59-00D4-7FEE-1913-AEAEE1CB71E0}"/>
                  </a:ext>
                </a:extLst>
              </p:cNvPr>
              <p:cNvSpPr/>
              <p:nvPr/>
            </p:nvSpPr>
            <p:spPr>
              <a:xfrm>
                <a:off x="1156434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3" name="Freeform: Shape 6092">
                <a:extLst>
                  <a:ext uri="{FF2B5EF4-FFF2-40B4-BE49-F238E27FC236}">
                    <a16:creationId xmlns:a16="http://schemas.microsoft.com/office/drawing/2014/main" id="{CFEFB1F0-CAED-332E-BA10-4098CE7383F0}"/>
                  </a:ext>
                </a:extLst>
              </p:cNvPr>
              <p:cNvSpPr/>
              <p:nvPr/>
            </p:nvSpPr>
            <p:spPr>
              <a:xfrm>
                <a:off x="1168037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4" name="Freeform: Shape 6093">
                <a:extLst>
                  <a:ext uri="{FF2B5EF4-FFF2-40B4-BE49-F238E27FC236}">
                    <a16:creationId xmlns:a16="http://schemas.microsoft.com/office/drawing/2014/main" id="{A23DD379-F538-F8CD-180F-A6AEEA56A13C}"/>
                  </a:ext>
                </a:extLst>
              </p:cNvPr>
              <p:cNvSpPr/>
              <p:nvPr/>
            </p:nvSpPr>
            <p:spPr>
              <a:xfrm>
                <a:off x="1179640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5" name="Freeform: Shape 6094">
                <a:extLst>
                  <a:ext uri="{FF2B5EF4-FFF2-40B4-BE49-F238E27FC236}">
                    <a16:creationId xmlns:a16="http://schemas.microsoft.com/office/drawing/2014/main" id="{EE4133AF-53E1-DA45-695D-D6E287202F5A}"/>
                  </a:ext>
                </a:extLst>
              </p:cNvPr>
              <p:cNvSpPr/>
              <p:nvPr/>
            </p:nvSpPr>
            <p:spPr>
              <a:xfrm>
                <a:off x="1191242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6" name="Freeform: Shape 6095">
                <a:extLst>
                  <a:ext uri="{FF2B5EF4-FFF2-40B4-BE49-F238E27FC236}">
                    <a16:creationId xmlns:a16="http://schemas.microsoft.com/office/drawing/2014/main" id="{AF838817-73F5-1CFF-2A72-91B4307F9A6A}"/>
                  </a:ext>
                </a:extLst>
              </p:cNvPr>
              <p:cNvSpPr/>
              <p:nvPr/>
            </p:nvSpPr>
            <p:spPr>
              <a:xfrm>
                <a:off x="1202845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7" name="Freeform: Shape 6096">
                <a:extLst>
                  <a:ext uri="{FF2B5EF4-FFF2-40B4-BE49-F238E27FC236}">
                    <a16:creationId xmlns:a16="http://schemas.microsoft.com/office/drawing/2014/main" id="{EC8F5C3C-2669-1E83-DAF7-F7E09E864DAB}"/>
                  </a:ext>
                </a:extLst>
              </p:cNvPr>
              <p:cNvSpPr/>
              <p:nvPr/>
            </p:nvSpPr>
            <p:spPr>
              <a:xfrm>
                <a:off x="1214449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3" name="Freeform: Shape 6112">
                <a:extLst>
                  <a:ext uri="{FF2B5EF4-FFF2-40B4-BE49-F238E27FC236}">
                    <a16:creationId xmlns:a16="http://schemas.microsoft.com/office/drawing/2014/main" id="{66E15546-D7CE-7507-91AF-A1B891DAA6E7}"/>
                  </a:ext>
                </a:extLst>
              </p:cNvPr>
              <p:cNvSpPr/>
              <p:nvPr/>
            </p:nvSpPr>
            <p:spPr>
              <a:xfrm>
                <a:off x="935978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4" name="Freeform: Shape 6113">
                <a:extLst>
                  <a:ext uri="{FF2B5EF4-FFF2-40B4-BE49-F238E27FC236}">
                    <a16:creationId xmlns:a16="http://schemas.microsoft.com/office/drawing/2014/main" id="{EB533865-A7BF-00EA-3BE8-05BC0EA21239}"/>
                  </a:ext>
                </a:extLst>
              </p:cNvPr>
              <p:cNvSpPr/>
              <p:nvPr/>
            </p:nvSpPr>
            <p:spPr>
              <a:xfrm>
                <a:off x="947581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5" name="Freeform: Shape 6114">
                <a:extLst>
                  <a:ext uri="{FF2B5EF4-FFF2-40B4-BE49-F238E27FC236}">
                    <a16:creationId xmlns:a16="http://schemas.microsoft.com/office/drawing/2014/main" id="{8517D82C-CA15-3BDC-B7F7-AAC2EA82CC35}"/>
                  </a:ext>
                </a:extLst>
              </p:cNvPr>
              <p:cNvSpPr/>
              <p:nvPr/>
            </p:nvSpPr>
            <p:spPr>
              <a:xfrm>
                <a:off x="95918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6" name="Freeform: Shape 6115">
                <a:extLst>
                  <a:ext uri="{FF2B5EF4-FFF2-40B4-BE49-F238E27FC236}">
                    <a16:creationId xmlns:a16="http://schemas.microsoft.com/office/drawing/2014/main" id="{21DB1D58-8E4B-7558-4CE2-23D3AC49BD2B}"/>
                  </a:ext>
                </a:extLst>
              </p:cNvPr>
              <p:cNvSpPr/>
              <p:nvPr/>
            </p:nvSpPr>
            <p:spPr>
              <a:xfrm>
                <a:off x="970786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7" name="Freeform: Shape 6116">
                <a:extLst>
                  <a:ext uri="{FF2B5EF4-FFF2-40B4-BE49-F238E27FC236}">
                    <a16:creationId xmlns:a16="http://schemas.microsoft.com/office/drawing/2014/main" id="{1D62129D-C814-BE0C-B739-E993D7677E6B}"/>
                  </a:ext>
                </a:extLst>
              </p:cNvPr>
              <p:cNvSpPr/>
              <p:nvPr/>
            </p:nvSpPr>
            <p:spPr>
              <a:xfrm>
                <a:off x="98238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8" name="Freeform: Shape 6117">
                <a:extLst>
                  <a:ext uri="{FF2B5EF4-FFF2-40B4-BE49-F238E27FC236}">
                    <a16:creationId xmlns:a16="http://schemas.microsoft.com/office/drawing/2014/main" id="{9D1F2303-6470-E014-D6EB-B4BFB5A72907}"/>
                  </a:ext>
                </a:extLst>
              </p:cNvPr>
              <p:cNvSpPr/>
              <p:nvPr/>
            </p:nvSpPr>
            <p:spPr>
              <a:xfrm>
                <a:off x="993992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9" name="Freeform: Shape 6118">
                <a:extLst>
                  <a:ext uri="{FF2B5EF4-FFF2-40B4-BE49-F238E27FC236}">
                    <a16:creationId xmlns:a16="http://schemas.microsoft.com/office/drawing/2014/main" id="{97E90E69-5365-E4EF-6424-16150B544826}"/>
                  </a:ext>
                </a:extLst>
              </p:cNvPr>
              <p:cNvSpPr/>
              <p:nvPr/>
            </p:nvSpPr>
            <p:spPr>
              <a:xfrm>
                <a:off x="100559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0" name="Freeform: Shape 6119">
                <a:extLst>
                  <a:ext uri="{FF2B5EF4-FFF2-40B4-BE49-F238E27FC236}">
                    <a16:creationId xmlns:a16="http://schemas.microsoft.com/office/drawing/2014/main" id="{91C7F790-B98C-D01B-EDE8-A5222E945AEE}"/>
                  </a:ext>
                </a:extLst>
              </p:cNvPr>
              <p:cNvSpPr/>
              <p:nvPr/>
            </p:nvSpPr>
            <p:spPr>
              <a:xfrm>
                <a:off x="1017199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1" name="Freeform: Shape 6120">
                <a:extLst>
                  <a:ext uri="{FF2B5EF4-FFF2-40B4-BE49-F238E27FC236}">
                    <a16:creationId xmlns:a16="http://schemas.microsoft.com/office/drawing/2014/main" id="{E843471A-C4B0-F168-961F-9E071841F0BC}"/>
                  </a:ext>
                </a:extLst>
              </p:cNvPr>
              <p:cNvSpPr/>
              <p:nvPr/>
            </p:nvSpPr>
            <p:spPr>
              <a:xfrm>
                <a:off x="1028801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2" name="Freeform: Shape 6121">
                <a:extLst>
                  <a:ext uri="{FF2B5EF4-FFF2-40B4-BE49-F238E27FC236}">
                    <a16:creationId xmlns:a16="http://schemas.microsoft.com/office/drawing/2014/main" id="{A1F47B7B-6B36-8D80-FC84-B33F148B7547}"/>
                  </a:ext>
                </a:extLst>
              </p:cNvPr>
              <p:cNvSpPr/>
              <p:nvPr/>
            </p:nvSpPr>
            <p:spPr>
              <a:xfrm>
                <a:off x="104040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3" name="Freeform: Shape 6122">
                <a:extLst>
                  <a:ext uri="{FF2B5EF4-FFF2-40B4-BE49-F238E27FC236}">
                    <a16:creationId xmlns:a16="http://schemas.microsoft.com/office/drawing/2014/main" id="{EDDB905F-87CA-CD38-AB2B-42B52F6E0258}"/>
                  </a:ext>
                </a:extLst>
              </p:cNvPr>
              <p:cNvSpPr/>
              <p:nvPr/>
            </p:nvSpPr>
            <p:spPr>
              <a:xfrm>
                <a:off x="1052007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4" name="Freeform: Shape 6123">
                <a:extLst>
                  <a:ext uri="{FF2B5EF4-FFF2-40B4-BE49-F238E27FC236}">
                    <a16:creationId xmlns:a16="http://schemas.microsoft.com/office/drawing/2014/main" id="{B7198B98-83AD-D33C-A59B-3A6D52D53B26}"/>
                  </a:ext>
                </a:extLst>
              </p:cNvPr>
              <p:cNvSpPr/>
              <p:nvPr/>
            </p:nvSpPr>
            <p:spPr>
              <a:xfrm>
                <a:off x="1063611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5" name="Freeform: Shape 6124">
                <a:extLst>
                  <a:ext uri="{FF2B5EF4-FFF2-40B4-BE49-F238E27FC236}">
                    <a16:creationId xmlns:a16="http://schemas.microsoft.com/office/drawing/2014/main" id="{EBC23411-F9C5-B161-F49F-40283B8949EC}"/>
                  </a:ext>
                </a:extLst>
              </p:cNvPr>
              <p:cNvSpPr/>
              <p:nvPr/>
            </p:nvSpPr>
            <p:spPr>
              <a:xfrm>
                <a:off x="1075214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6" name="Freeform: Shape 6125">
                <a:extLst>
                  <a:ext uri="{FF2B5EF4-FFF2-40B4-BE49-F238E27FC236}">
                    <a16:creationId xmlns:a16="http://schemas.microsoft.com/office/drawing/2014/main" id="{A33ED65B-9B6E-AD55-333E-F5BDC154DD6C}"/>
                  </a:ext>
                </a:extLst>
              </p:cNvPr>
              <p:cNvSpPr/>
              <p:nvPr/>
            </p:nvSpPr>
            <p:spPr>
              <a:xfrm>
                <a:off x="108681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7" name="Freeform: Shape 6126">
                <a:extLst>
                  <a:ext uri="{FF2B5EF4-FFF2-40B4-BE49-F238E27FC236}">
                    <a16:creationId xmlns:a16="http://schemas.microsoft.com/office/drawing/2014/main" id="{3230E2F5-3DD0-AA0B-FC38-A94E5E7607E3}"/>
                  </a:ext>
                </a:extLst>
              </p:cNvPr>
              <p:cNvSpPr/>
              <p:nvPr/>
            </p:nvSpPr>
            <p:spPr>
              <a:xfrm>
                <a:off x="1098419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8" name="Freeform: Shape 6127">
                <a:extLst>
                  <a:ext uri="{FF2B5EF4-FFF2-40B4-BE49-F238E27FC236}">
                    <a16:creationId xmlns:a16="http://schemas.microsoft.com/office/drawing/2014/main" id="{99DCF6B3-7920-8844-FE20-814EC38E98F9}"/>
                  </a:ext>
                </a:extLst>
              </p:cNvPr>
              <p:cNvSpPr/>
              <p:nvPr/>
            </p:nvSpPr>
            <p:spPr>
              <a:xfrm>
                <a:off x="1110022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9" name="Freeform: Shape 6128">
                <a:extLst>
                  <a:ext uri="{FF2B5EF4-FFF2-40B4-BE49-F238E27FC236}">
                    <a16:creationId xmlns:a16="http://schemas.microsoft.com/office/drawing/2014/main" id="{A21FCFC8-27F2-8162-44A3-D47958706EB1}"/>
                  </a:ext>
                </a:extLst>
              </p:cNvPr>
              <p:cNvSpPr/>
              <p:nvPr/>
            </p:nvSpPr>
            <p:spPr>
              <a:xfrm>
                <a:off x="1121626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0" name="Freeform: Shape 6129">
                <a:extLst>
                  <a:ext uri="{FF2B5EF4-FFF2-40B4-BE49-F238E27FC236}">
                    <a16:creationId xmlns:a16="http://schemas.microsoft.com/office/drawing/2014/main" id="{62DC7985-B387-845C-6928-E13EF65EE6FB}"/>
                  </a:ext>
                </a:extLst>
              </p:cNvPr>
              <p:cNvSpPr/>
              <p:nvPr/>
            </p:nvSpPr>
            <p:spPr>
              <a:xfrm>
                <a:off x="1133229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1" name="Freeform: Shape 6130">
                <a:extLst>
                  <a:ext uri="{FF2B5EF4-FFF2-40B4-BE49-F238E27FC236}">
                    <a16:creationId xmlns:a16="http://schemas.microsoft.com/office/drawing/2014/main" id="{3A38E185-36F0-5E3E-1E1C-61DDEA717AEC}"/>
                  </a:ext>
                </a:extLst>
              </p:cNvPr>
              <p:cNvSpPr/>
              <p:nvPr/>
            </p:nvSpPr>
            <p:spPr>
              <a:xfrm>
                <a:off x="1144831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2" name="Freeform: Shape 6131">
                <a:extLst>
                  <a:ext uri="{FF2B5EF4-FFF2-40B4-BE49-F238E27FC236}">
                    <a16:creationId xmlns:a16="http://schemas.microsoft.com/office/drawing/2014/main" id="{8357BE98-5342-1E46-6D18-AAC2A78CD0FD}"/>
                  </a:ext>
                </a:extLst>
              </p:cNvPr>
              <p:cNvSpPr/>
              <p:nvPr/>
            </p:nvSpPr>
            <p:spPr>
              <a:xfrm>
                <a:off x="1156434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3" name="Freeform: Shape 6132">
                <a:extLst>
                  <a:ext uri="{FF2B5EF4-FFF2-40B4-BE49-F238E27FC236}">
                    <a16:creationId xmlns:a16="http://schemas.microsoft.com/office/drawing/2014/main" id="{1224EEA5-DFD1-3AD4-8519-5669567E28BC}"/>
                  </a:ext>
                </a:extLst>
              </p:cNvPr>
              <p:cNvSpPr/>
              <p:nvPr/>
            </p:nvSpPr>
            <p:spPr>
              <a:xfrm>
                <a:off x="1168037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4" name="Freeform: Shape 6133">
                <a:extLst>
                  <a:ext uri="{FF2B5EF4-FFF2-40B4-BE49-F238E27FC236}">
                    <a16:creationId xmlns:a16="http://schemas.microsoft.com/office/drawing/2014/main" id="{CB1782EE-6D6F-4C00-9F7D-8AEF1B18F3D5}"/>
                  </a:ext>
                </a:extLst>
              </p:cNvPr>
              <p:cNvSpPr/>
              <p:nvPr/>
            </p:nvSpPr>
            <p:spPr>
              <a:xfrm>
                <a:off x="1179640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5" name="Freeform: Shape 6134">
                <a:extLst>
                  <a:ext uri="{FF2B5EF4-FFF2-40B4-BE49-F238E27FC236}">
                    <a16:creationId xmlns:a16="http://schemas.microsoft.com/office/drawing/2014/main" id="{7C59AE13-0494-D4B2-F9F5-FA2C8C010C3A}"/>
                  </a:ext>
                </a:extLst>
              </p:cNvPr>
              <p:cNvSpPr/>
              <p:nvPr/>
            </p:nvSpPr>
            <p:spPr>
              <a:xfrm>
                <a:off x="1191242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6" name="Freeform: Shape 6135">
                <a:extLst>
                  <a:ext uri="{FF2B5EF4-FFF2-40B4-BE49-F238E27FC236}">
                    <a16:creationId xmlns:a16="http://schemas.microsoft.com/office/drawing/2014/main" id="{5DF585E4-FA87-DC1A-A032-43E228E00726}"/>
                  </a:ext>
                </a:extLst>
              </p:cNvPr>
              <p:cNvSpPr/>
              <p:nvPr/>
            </p:nvSpPr>
            <p:spPr>
              <a:xfrm>
                <a:off x="1202845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7" name="Freeform: Shape 6136">
                <a:extLst>
                  <a:ext uri="{FF2B5EF4-FFF2-40B4-BE49-F238E27FC236}">
                    <a16:creationId xmlns:a16="http://schemas.microsoft.com/office/drawing/2014/main" id="{F19C0C99-7699-BDA4-F65F-D89ABA859FCA}"/>
                  </a:ext>
                </a:extLst>
              </p:cNvPr>
              <p:cNvSpPr/>
              <p:nvPr/>
            </p:nvSpPr>
            <p:spPr>
              <a:xfrm>
                <a:off x="1214449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3" name="Freeform: Shape 6152">
                <a:extLst>
                  <a:ext uri="{FF2B5EF4-FFF2-40B4-BE49-F238E27FC236}">
                    <a16:creationId xmlns:a16="http://schemas.microsoft.com/office/drawing/2014/main" id="{EDA3ECDB-0F3C-651C-0D5E-736B72F56D68}"/>
                  </a:ext>
                </a:extLst>
              </p:cNvPr>
              <p:cNvSpPr/>
              <p:nvPr/>
            </p:nvSpPr>
            <p:spPr>
              <a:xfrm>
                <a:off x="935978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4" name="Freeform: Shape 6153">
                <a:extLst>
                  <a:ext uri="{FF2B5EF4-FFF2-40B4-BE49-F238E27FC236}">
                    <a16:creationId xmlns:a16="http://schemas.microsoft.com/office/drawing/2014/main" id="{2BD5E2D1-A804-4474-0ADB-49EEEB8BA49D}"/>
                  </a:ext>
                </a:extLst>
              </p:cNvPr>
              <p:cNvSpPr/>
              <p:nvPr/>
            </p:nvSpPr>
            <p:spPr>
              <a:xfrm>
                <a:off x="947581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5" name="Freeform: Shape 6154">
                <a:extLst>
                  <a:ext uri="{FF2B5EF4-FFF2-40B4-BE49-F238E27FC236}">
                    <a16:creationId xmlns:a16="http://schemas.microsoft.com/office/drawing/2014/main" id="{7A925B58-D635-99C3-2C7E-B8FA1CF2665B}"/>
                  </a:ext>
                </a:extLst>
              </p:cNvPr>
              <p:cNvSpPr/>
              <p:nvPr/>
            </p:nvSpPr>
            <p:spPr>
              <a:xfrm>
                <a:off x="95918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6" name="Freeform: Shape 6155">
                <a:extLst>
                  <a:ext uri="{FF2B5EF4-FFF2-40B4-BE49-F238E27FC236}">
                    <a16:creationId xmlns:a16="http://schemas.microsoft.com/office/drawing/2014/main" id="{8212759E-17E9-EF3E-9476-ADDE29443743}"/>
                  </a:ext>
                </a:extLst>
              </p:cNvPr>
              <p:cNvSpPr/>
              <p:nvPr/>
            </p:nvSpPr>
            <p:spPr>
              <a:xfrm>
                <a:off x="970786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7" name="Freeform: Shape 6156">
                <a:extLst>
                  <a:ext uri="{FF2B5EF4-FFF2-40B4-BE49-F238E27FC236}">
                    <a16:creationId xmlns:a16="http://schemas.microsoft.com/office/drawing/2014/main" id="{CBC389AC-F977-8F37-E540-3E617BB3C3B7}"/>
                  </a:ext>
                </a:extLst>
              </p:cNvPr>
              <p:cNvSpPr/>
              <p:nvPr/>
            </p:nvSpPr>
            <p:spPr>
              <a:xfrm>
                <a:off x="98238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8" name="Freeform: Shape 6157">
                <a:extLst>
                  <a:ext uri="{FF2B5EF4-FFF2-40B4-BE49-F238E27FC236}">
                    <a16:creationId xmlns:a16="http://schemas.microsoft.com/office/drawing/2014/main" id="{5FDF845D-12D1-E868-3985-528EB3AC3351}"/>
                  </a:ext>
                </a:extLst>
              </p:cNvPr>
              <p:cNvSpPr/>
              <p:nvPr/>
            </p:nvSpPr>
            <p:spPr>
              <a:xfrm>
                <a:off x="993992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9" name="Freeform: Shape 6158">
                <a:extLst>
                  <a:ext uri="{FF2B5EF4-FFF2-40B4-BE49-F238E27FC236}">
                    <a16:creationId xmlns:a16="http://schemas.microsoft.com/office/drawing/2014/main" id="{A1D74327-46B8-9E20-09DA-BF4C39E25035}"/>
                  </a:ext>
                </a:extLst>
              </p:cNvPr>
              <p:cNvSpPr/>
              <p:nvPr/>
            </p:nvSpPr>
            <p:spPr>
              <a:xfrm>
                <a:off x="100559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0" name="Freeform: Shape 6159">
                <a:extLst>
                  <a:ext uri="{FF2B5EF4-FFF2-40B4-BE49-F238E27FC236}">
                    <a16:creationId xmlns:a16="http://schemas.microsoft.com/office/drawing/2014/main" id="{1C1C816D-00CE-A54D-5D3B-60EB12C05148}"/>
                  </a:ext>
                </a:extLst>
              </p:cNvPr>
              <p:cNvSpPr/>
              <p:nvPr/>
            </p:nvSpPr>
            <p:spPr>
              <a:xfrm>
                <a:off x="1017199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1" name="Freeform: Shape 6160">
                <a:extLst>
                  <a:ext uri="{FF2B5EF4-FFF2-40B4-BE49-F238E27FC236}">
                    <a16:creationId xmlns:a16="http://schemas.microsoft.com/office/drawing/2014/main" id="{496A6CB4-12B6-C8C0-5DCC-AB4E0F5F5917}"/>
                  </a:ext>
                </a:extLst>
              </p:cNvPr>
              <p:cNvSpPr/>
              <p:nvPr/>
            </p:nvSpPr>
            <p:spPr>
              <a:xfrm>
                <a:off x="1028801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2" name="Freeform: Shape 6161">
                <a:extLst>
                  <a:ext uri="{FF2B5EF4-FFF2-40B4-BE49-F238E27FC236}">
                    <a16:creationId xmlns:a16="http://schemas.microsoft.com/office/drawing/2014/main" id="{1A0770EA-224A-E055-63F2-76C5E8D81291}"/>
                  </a:ext>
                </a:extLst>
              </p:cNvPr>
              <p:cNvSpPr/>
              <p:nvPr/>
            </p:nvSpPr>
            <p:spPr>
              <a:xfrm>
                <a:off x="104040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3" name="Freeform: Shape 6162">
                <a:extLst>
                  <a:ext uri="{FF2B5EF4-FFF2-40B4-BE49-F238E27FC236}">
                    <a16:creationId xmlns:a16="http://schemas.microsoft.com/office/drawing/2014/main" id="{296D0D03-FF2F-4E97-FB16-9AC5DB321E02}"/>
                  </a:ext>
                </a:extLst>
              </p:cNvPr>
              <p:cNvSpPr/>
              <p:nvPr/>
            </p:nvSpPr>
            <p:spPr>
              <a:xfrm>
                <a:off x="1052007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4" name="Freeform: Shape 6163">
                <a:extLst>
                  <a:ext uri="{FF2B5EF4-FFF2-40B4-BE49-F238E27FC236}">
                    <a16:creationId xmlns:a16="http://schemas.microsoft.com/office/drawing/2014/main" id="{847DF1CF-57B8-49EC-A32E-CF6591047872}"/>
                  </a:ext>
                </a:extLst>
              </p:cNvPr>
              <p:cNvSpPr/>
              <p:nvPr/>
            </p:nvSpPr>
            <p:spPr>
              <a:xfrm>
                <a:off x="1063611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5" name="Freeform: Shape 6164">
                <a:extLst>
                  <a:ext uri="{FF2B5EF4-FFF2-40B4-BE49-F238E27FC236}">
                    <a16:creationId xmlns:a16="http://schemas.microsoft.com/office/drawing/2014/main" id="{2493DBE6-2394-107D-F49D-3D14C0C688A4}"/>
                  </a:ext>
                </a:extLst>
              </p:cNvPr>
              <p:cNvSpPr/>
              <p:nvPr/>
            </p:nvSpPr>
            <p:spPr>
              <a:xfrm>
                <a:off x="1075214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6" name="Freeform: Shape 6165">
                <a:extLst>
                  <a:ext uri="{FF2B5EF4-FFF2-40B4-BE49-F238E27FC236}">
                    <a16:creationId xmlns:a16="http://schemas.microsoft.com/office/drawing/2014/main" id="{3F4C6577-F834-71B9-E085-F154E87D8E60}"/>
                  </a:ext>
                </a:extLst>
              </p:cNvPr>
              <p:cNvSpPr/>
              <p:nvPr/>
            </p:nvSpPr>
            <p:spPr>
              <a:xfrm>
                <a:off x="108681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7" name="Freeform: Shape 6166">
                <a:extLst>
                  <a:ext uri="{FF2B5EF4-FFF2-40B4-BE49-F238E27FC236}">
                    <a16:creationId xmlns:a16="http://schemas.microsoft.com/office/drawing/2014/main" id="{C576F43E-9227-8C44-E46E-95F5862AA203}"/>
                  </a:ext>
                </a:extLst>
              </p:cNvPr>
              <p:cNvSpPr/>
              <p:nvPr/>
            </p:nvSpPr>
            <p:spPr>
              <a:xfrm>
                <a:off x="1098419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8" name="Freeform: Shape 6167">
                <a:extLst>
                  <a:ext uri="{FF2B5EF4-FFF2-40B4-BE49-F238E27FC236}">
                    <a16:creationId xmlns:a16="http://schemas.microsoft.com/office/drawing/2014/main" id="{EC9EE645-C286-F683-E735-7B3FD86CBD94}"/>
                  </a:ext>
                </a:extLst>
              </p:cNvPr>
              <p:cNvSpPr/>
              <p:nvPr/>
            </p:nvSpPr>
            <p:spPr>
              <a:xfrm>
                <a:off x="1110022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9" name="Freeform: Shape 6168">
                <a:extLst>
                  <a:ext uri="{FF2B5EF4-FFF2-40B4-BE49-F238E27FC236}">
                    <a16:creationId xmlns:a16="http://schemas.microsoft.com/office/drawing/2014/main" id="{4D39E81F-3189-3FC1-4379-972149CED8C6}"/>
                  </a:ext>
                </a:extLst>
              </p:cNvPr>
              <p:cNvSpPr/>
              <p:nvPr/>
            </p:nvSpPr>
            <p:spPr>
              <a:xfrm>
                <a:off x="1121626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0" name="Freeform: Shape 6169">
                <a:extLst>
                  <a:ext uri="{FF2B5EF4-FFF2-40B4-BE49-F238E27FC236}">
                    <a16:creationId xmlns:a16="http://schemas.microsoft.com/office/drawing/2014/main" id="{2DF25120-765B-12B3-85EA-D2DD8B99FA01}"/>
                  </a:ext>
                </a:extLst>
              </p:cNvPr>
              <p:cNvSpPr/>
              <p:nvPr/>
            </p:nvSpPr>
            <p:spPr>
              <a:xfrm>
                <a:off x="1133229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1" name="Freeform: Shape 6170">
                <a:extLst>
                  <a:ext uri="{FF2B5EF4-FFF2-40B4-BE49-F238E27FC236}">
                    <a16:creationId xmlns:a16="http://schemas.microsoft.com/office/drawing/2014/main" id="{56DCC7CA-7F99-97C1-D4CC-8BEC08043FC5}"/>
                  </a:ext>
                </a:extLst>
              </p:cNvPr>
              <p:cNvSpPr/>
              <p:nvPr/>
            </p:nvSpPr>
            <p:spPr>
              <a:xfrm>
                <a:off x="1144831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2" name="Freeform: Shape 6171">
                <a:extLst>
                  <a:ext uri="{FF2B5EF4-FFF2-40B4-BE49-F238E27FC236}">
                    <a16:creationId xmlns:a16="http://schemas.microsoft.com/office/drawing/2014/main" id="{23B6411A-F26D-F627-1411-B697887D5F8F}"/>
                  </a:ext>
                </a:extLst>
              </p:cNvPr>
              <p:cNvSpPr/>
              <p:nvPr/>
            </p:nvSpPr>
            <p:spPr>
              <a:xfrm>
                <a:off x="1156434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3" name="Freeform: Shape 6172">
                <a:extLst>
                  <a:ext uri="{FF2B5EF4-FFF2-40B4-BE49-F238E27FC236}">
                    <a16:creationId xmlns:a16="http://schemas.microsoft.com/office/drawing/2014/main" id="{DB543E6A-C519-8EB5-15B2-E68AA5E4465A}"/>
                  </a:ext>
                </a:extLst>
              </p:cNvPr>
              <p:cNvSpPr/>
              <p:nvPr/>
            </p:nvSpPr>
            <p:spPr>
              <a:xfrm>
                <a:off x="1168037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4" name="Freeform: Shape 6173">
                <a:extLst>
                  <a:ext uri="{FF2B5EF4-FFF2-40B4-BE49-F238E27FC236}">
                    <a16:creationId xmlns:a16="http://schemas.microsoft.com/office/drawing/2014/main" id="{62F2018C-B1C0-3B63-2F00-D3905E1133D1}"/>
                  </a:ext>
                </a:extLst>
              </p:cNvPr>
              <p:cNvSpPr/>
              <p:nvPr/>
            </p:nvSpPr>
            <p:spPr>
              <a:xfrm>
                <a:off x="1179640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5" name="Freeform: Shape 6174">
                <a:extLst>
                  <a:ext uri="{FF2B5EF4-FFF2-40B4-BE49-F238E27FC236}">
                    <a16:creationId xmlns:a16="http://schemas.microsoft.com/office/drawing/2014/main" id="{C53B93BD-F2A5-8F34-1804-B9607967AEC7}"/>
                  </a:ext>
                </a:extLst>
              </p:cNvPr>
              <p:cNvSpPr/>
              <p:nvPr/>
            </p:nvSpPr>
            <p:spPr>
              <a:xfrm>
                <a:off x="1191242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6" name="Freeform: Shape 6175">
                <a:extLst>
                  <a:ext uri="{FF2B5EF4-FFF2-40B4-BE49-F238E27FC236}">
                    <a16:creationId xmlns:a16="http://schemas.microsoft.com/office/drawing/2014/main" id="{CCCE6F36-4A16-84D0-AA2C-10EC6C6DE5CB}"/>
                  </a:ext>
                </a:extLst>
              </p:cNvPr>
              <p:cNvSpPr/>
              <p:nvPr/>
            </p:nvSpPr>
            <p:spPr>
              <a:xfrm>
                <a:off x="1202845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7" name="Freeform: Shape 6176">
                <a:extLst>
                  <a:ext uri="{FF2B5EF4-FFF2-40B4-BE49-F238E27FC236}">
                    <a16:creationId xmlns:a16="http://schemas.microsoft.com/office/drawing/2014/main" id="{5422A149-0110-32A9-325C-FEA32F8FF2AD}"/>
                  </a:ext>
                </a:extLst>
              </p:cNvPr>
              <p:cNvSpPr/>
              <p:nvPr/>
            </p:nvSpPr>
            <p:spPr>
              <a:xfrm>
                <a:off x="1214449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3" name="Freeform: Shape 6192">
                <a:extLst>
                  <a:ext uri="{FF2B5EF4-FFF2-40B4-BE49-F238E27FC236}">
                    <a16:creationId xmlns:a16="http://schemas.microsoft.com/office/drawing/2014/main" id="{0997CE3C-3EBE-813A-7795-7717904620BD}"/>
                  </a:ext>
                </a:extLst>
              </p:cNvPr>
              <p:cNvSpPr/>
              <p:nvPr/>
            </p:nvSpPr>
            <p:spPr>
              <a:xfrm>
                <a:off x="935978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4" name="Freeform: Shape 6193">
                <a:extLst>
                  <a:ext uri="{FF2B5EF4-FFF2-40B4-BE49-F238E27FC236}">
                    <a16:creationId xmlns:a16="http://schemas.microsoft.com/office/drawing/2014/main" id="{3D82871A-36D5-36BC-A669-778F7DACD511}"/>
                  </a:ext>
                </a:extLst>
              </p:cNvPr>
              <p:cNvSpPr/>
              <p:nvPr/>
            </p:nvSpPr>
            <p:spPr>
              <a:xfrm>
                <a:off x="947581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5" name="Freeform: Shape 6194">
                <a:extLst>
                  <a:ext uri="{FF2B5EF4-FFF2-40B4-BE49-F238E27FC236}">
                    <a16:creationId xmlns:a16="http://schemas.microsoft.com/office/drawing/2014/main" id="{48EBB210-559A-A206-FD5C-0924BAF68E6C}"/>
                  </a:ext>
                </a:extLst>
              </p:cNvPr>
              <p:cNvSpPr/>
              <p:nvPr/>
            </p:nvSpPr>
            <p:spPr>
              <a:xfrm>
                <a:off x="95918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6" name="Freeform: Shape 6195">
                <a:extLst>
                  <a:ext uri="{FF2B5EF4-FFF2-40B4-BE49-F238E27FC236}">
                    <a16:creationId xmlns:a16="http://schemas.microsoft.com/office/drawing/2014/main" id="{E9BE0010-6E06-0B47-5DD5-D6472A207070}"/>
                  </a:ext>
                </a:extLst>
              </p:cNvPr>
              <p:cNvSpPr/>
              <p:nvPr/>
            </p:nvSpPr>
            <p:spPr>
              <a:xfrm>
                <a:off x="970786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7" name="Freeform: Shape 6196">
                <a:extLst>
                  <a:ext uri="{FF2B5EF4-FFF2-40B4-BE49-F238E27FC236}">
                    <a16:creationId xmlns:a16="http://schemas.microsoft.com/office/drawing/2014/main" id="{7BD29968-1E50-7574-DFAD-1E7CD9403DC2}"/>
                  </a:ext>
                </a:extLst>
              </p:cNvPr>
              <p:cNvSpPr/>
              <p:nvPr/>
            </p:nvSpPr>
            <p:spPr>
              <a:xfrm>
                <a:off x="98238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8" name="Freeform: Shape 6197">
                <a:extLst>
                  <a:ext uri="{FF2B5EF4-FFF2-40B4-BE49-F238E27FC236}">
                    <a16:creationId xmlns:a16="http://schemas.microsoft.com/office/drawing/2014/main" id="{A907457D-5A0D-9ADB-A27C-CCA544E49F7E}"/>
                  </a:ext>
                </a:extLst>
              </p:cNvPr>
              <p:cNvSpPr/>
              <p:nvPr/>
            </p:nvSpPr>
            <p:spPr>
              <a:xfrm>
                <a:off x="993992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9" name="Freeform: Shape 6198">
                <a:extLst>
                  <a:ext uri="{FF2B5EF4-FFF2-40B4-BE49-F238E27FC236}">
                    <a16:creationId xmlns:a16="http://schemas.microsoft.com/office/drawing/2014/main" id="{09A72AE5-FEAF-E793-89E9-95F8D7AD771B}"/>
                  </a:ext>
                </a:extLst>
              </p:cNvPr>
              <p:cNvSpPr/>
              <p:nvPr/>
            </p:nvSpPr>
            <p:spPr>
              <a:xfrm>
                <a:off x="100559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0" name="Freeform: Shape 6199">
                <a:extLst>
                  <a:ext uri="{FF2B5EF4-FFF2-40B4-BE49-F238E27FC236}">
                    <a16:creationId xmlns:a16="http://schemas.microsoft.com/office/drawing/2014/main" id="{6236D46E-E534-2426-7953-72590021BA2A}"/>
                  </a:ext>
                </a:extLst>
              </p:cNvPr>
              <p:cNvSpPr/>
              <p:nvPr/>
            </p:nvSpPr>
            <p:spPr>
              <a:xfrm>
                <a:off x="1017199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1" name="Freeform: Shape 6200">
                <a:extLst>
                  <a:ext uri="{FF2B5EF4-FFF2-40B4-BE49-F238E27FC236}">
                    <a16:creationId xmlns:a16="http://schemas.microsoft.com/office/drawing/2014/main" id="{1AEE4E44-B1BE-948E-3D80-EB86B83F2817}"/>
                  </a:ext>
                </a:extLst>
              </p:cNvPr>
              <p:cNvSpPr/>
              <p:nvPr/>
            </p:nvSpPr>
            <p:spPr>
              <a:xfrm>
                <a:off x="1028801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2" name="Freeform: Shape 6201">
                <a:extLst>
                  <a:ext uri="{FF2B5EF4-FFF2-40B4-BE49-F238E27FC236}">
                    <a16:creationId xmlns:a16="http://schemas.microsoft.com/office/drawing/2014/main" id="{06C1AE2C-1FBD-49B6-D3DB-56FC8C959E46}"/>
                  </a:ext>
                </a:extLst>
              </p:cNvPr>
              <p:cNvSpPr/>
              <p:nvPr/>
            </p:nvSpPr>
            <p:spPr>
              <a:xfrm>
                <a:off x="104040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3" name="Freeform: Shape 6202">
                <a:extLst>
                  <a:ext uri="{FF2B5EF4-FFF2-40B4-BE49-F238E27FC236}">
                    <a16:creationId xmlns:a16="http://schemas.microsoft.com/office/drawing/2014/main" id="{321EC608-F55A-F6DE-BAEA-2804D0E616EE}"/>
                  </a:ext>
                </a:extLst>
              </p:cNvPr>
              <p:cNvSpPr/>
              <p:nvPr/>
            </p:nvSpPr>
            <p:spPr>
              <a:xfrm>
                <a:off x="1052007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4" name="Freeform: Shape 6203">
                <a:extLst>
                  <a:ext uri="{FF2B5EF4-FFF2-40B4-BE49-F238E27FC236}">
                    <a16:creationId xmlns:a16="http://schemas.microsoft.com/office/drawing/2014/main" id="{0D2017DE-C468-4B84-A9D8-7C12B1469ADF}"/>
                  </a:ext>
                </a:extLst>
              </p:cNvPr>
              <p:cNvSpPr/>
              <p:nvPr/>
            </p:nvSpPr>
            <p:spPr>
              <a:xfrm>
                <a:off x="1063611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5" name="Freeform: Shape 6204">
                <a:extLst>
                  <a:ext uri="{FF2B5EF4-FFF2-40B4-BE49-F238E27FC236}">
                    <a16:creationId xmlns:a16="http://schemas.microsoft.com/office/drawing/2014/main" id="{F3A73B24-10AA-9DDD-26CF-DBD1A044887A}"/>
                  </a:ext>
                </a:extLst>
              </p:cNvPr>
              <p:cNvSpPr/>
              <p:nvPr/>
            </p:nvSpPr>
            <p:spPr>
              <a:xfrm>
                <a:off x="1075214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6" name="Freeform: Shape 6205">
                <a:extLst>
                  <a:ext uri="{FF2B5EF4-FFF2-40B4-BE49-F238E27FC236}">
                    <a16:creationId xmlns:a16="http://schemas.microsoft.com/office/drawing/2014/main" id="{ADD143F3-AD6B-C739-2DB9-78D0FB68CA94}"/>
                  </a:ext>
                </a:extLst>
              </p:cNvPr>
              <p:cNvSpPr/>
              <p:nvPr/>
            </p:nvSpPr>
            <p:spPr>
              <a:xfrm>
                <a:off x="108681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7" name="Freeform: Shape 6206">
                <a:extLst>
                  <a:ext uri="{FF2B5EF4-FFF2-40B4-BE49-F238E27FC236}">
                    <a16:creationId xmlns:a16="http://schemas.microsoft.com/office/drawing/2014/main" id="{0792D730-02ED-B235-F7C6-B911148F9146}"/>
                  </a:ext>
                </a:extLst>
              </p:cNvPr>
              <p:cNvSpPr/>
              <p:nvPr/>
            </p:nvSpPr>
            <p:spPr>
              <a:xfrm>
                <a:off x="1098419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8" name="Freeform: Shape 6207">
                <a:extLst>
                  <a:ext uri="{FF2B5EF4-FFF2-40B4-BE49-F238E27FC236}">
                    <a16:creationId xmlns:a16="http://schemas.microsoft.com/office/drawing/2014/main" id="{A7A5B668-5C2A-D057-7376-D7167497323C}"/>
                  </a:ext>
                </a:extLst>
              </p:cNvPr>
              <p:cNvSpPr/>
              <p:nvPr/>
            </p:nvSpPr>
            <p:spPr>
              <a:xfrm>
                <a:off x="1110022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9" name="Freeform: Shape 6208">
                <a:extLst>
                  <a:ext uri="{FF2B5EF4-FFF2-40B4-BE49-F238E27FC236}">
                    <a16:creationId xmlns:a16="http://schemas.microsoft.com/office/drawing/2014/main" id="{EC7B3E2A-316D-4C96-2F1E-5D66AD7346A2}"/>
                  </a:ext>
                </a:extLst>
              </p:cNvPr>
              <p:cNvSpPr/>
              <p:nvPr/>
            </p:nvSpPr>
            <p:spPr>
              <a:xfrm>
                <a:off x="1121626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0" name="Freeform: Shape 6209">
                <a:extLst>
                  <a:ext uri="{FF2B5EF4-FFF2-40B4-BE49-F238E27FC236}">
                    <a16:creationId xmlns:a16="http://schemas.microsoft.com/office/drawing/2014/main" id="{11555CE9-8AE7-FC63-1106-E4771BFD9560}"/>
                  </a:ext>
                </a:extLst>
              </p:cNvPr>
              <p:cNvSpPr/>
              <p:nvPr/>
            </p:nvSpPr>
            <p:spPr>
              <a:xfrm>
                <a:off x="1133229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1" name="Freeform: Shape 6210">
                <a:extLst>
                  <a:ext uri="{FF2B5EF4-FFF2-40B4-BE49-F238E27FC236}">
                    <a16:creationId xmlns:a16="http://schemas.microsoft.com/office/drawing/2014/main" id="{E50DD02E-8372-D4C4-60FC-57CF49B87B3F}"/>
                  </a:ext>
                </a:extLst>
              </p:cNvPr>
              <p:cNvSpPr/>
              <p:nvPr/>
            </p:nvSpPr>
            <p:spPr>
              <a:xfrm>
                <a:off x="1144831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2" name="Freeform: Shape 6211">
                <a:extLst>
                  <a:ext uri="{FF2B5EF4-FFF2-40B4-BE49-F238E27FC236}">
                    <a16:creationId xmlns:a16="http://schemas.microsoft.com/office/drawing/2014/main" id="{90E7625D-C06C-B51A-B76E-270F8F1808CB}"/>
                  </a:ext>
                </a:extLst>
              </p:cNvPr>
              <p:cNvSpPr/>
              <p:nvPr/>
            </p:nvSpPr>
            <p:spPr>
              <a:xfrm>
                <a:off x="1156434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3" name="Freeform: Shape 6212">
                <a:extLst>
                  <a:ext uri="{FF2B5EF4-FFF2-40B4-BE49-F238E27FC236}">
                    <a16:creationId xmlns:a16="http://schemas.microsoft.com/office/drawing/2014/main" id="{DA672202-D6F8-EBF3-51A3-EBFF60FD41D5}"/>
                  </a:ext>
                </a:extLst>
              </p:cNvPr>
              <p:cNvSpPr/>
              <p:nvPr/>
            </p:nvSpPr>
            <p:spPr>
              <a:xfrm>
                <a:off x="1168037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4" name="Freeform: Shape 6213">
                <a:extLst>
                  <a:ext uri="{FF2B5EF4-FFF2-40B4-BE49-F238E27FC236}">
                    <a16:creationId xmlns:a16="http://schemas.microsoft.com/office/drawing/2014/main" id="{3B4F8D4F-5974-FF45-228E-ABB1363845AE}"/>
                  </a:ext>
                </a:extLst>
              </p:cNvPr>
              <p:cNvSpPr/>
              <p:nvPr/>
            </p:nvSpPr>
            <p:spPr>
              <a:xfrm>
                <a:off x="1179640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5" name="Freeform: Shape 6214">
                <a:extLst>
                  <a:ext uri="{FF2B5EF4-FFF2-40B4-BE49-F238E27FC236}">
                    <a16:creationId xmlns:a16="http://schemas.microsoft.com/office/drawing/2014/main" id="{CEC7DA21-F4C5-60CD-D432-30B2C8CA9296}"/>
                  </a:ext>
                </a:extLst>
              </p:cNvPr>
              <p:cNvSpPr/>
              <p:nvPr/>
            </p:nvSpPr>
            <p:spPr>
              <a:xfrm>
                <a:off x="1191242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6" name="Freeform: Shape 6215">
                <a:extLst>
                  <a:ext uri="{FF2B5EF4-FFF2-40B4-BE49-F238E27FC236}">
                    <a16:creationId xmlns:a16="http://schemas.microsoft.com/office/drawing/2014/main" id="{31B66B18-1581-8A94-CFDD-B1E3DF0441C9}"/>
                  </a:ext>
                </a:extLst>
              </p:cNvPr>
              <p:cNvSpPr/>
              <p:nvPr/>
            </p:nvSpPr>
            <p:spPr>
              <a:xfrm>
                <a:off x="1202845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7" name="Freeform: Shape 6216">
                <a:extLst>
                  <a:ext uri="{FF2B5EF4-FFF2-40B4-BE49-F238E27FC236}">
                    <a16:creationId xmlns:a16="http://schemas.microsoft.com/office/drawing/2014/main" id="{F0F7C757-4613-F5A8-5BCE-1DD7AF1CB8EB}"/>
                  </a:ext>
                </a:extLst>
              </p:cNvPr>
              <p:cNvSpPr/>
              <p:nvPr/>
            </p:nvSpPr>
            <p:spPr>
              <a:xfrm>
                <a:off x="1214449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3" name="Freeform: Shape 6232">
                <a:extLst>
                  <a:ext uri="{FF2B5EF4-FFF2-40B4-BE49-F238E27FC236}">
                    <a16:creationId xmlns:a16="http://schemas.microsoft.com/office/drawing/2014/main" id="{44CAB921-A5EE-E8BC-50A2-18162742F998}"/>
                  </a:ext>
                </a:extLst>
              </p:cNvPr>
              <p:cNvSpPr/>
              <p:nvPr/>
            </p:nvSpPr>
            <p:spPr>
              <a:xfrm>
                <a:off x="935978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4" name="Freeform: Shape 6233">
                <a:extLst>
                  <a:ext uri="{FF2B5EF4-FFF2-40B4-BE49-F238E27FC236}">
                    <a16:creationId xmlns:a16="http://schemas.microsoft.com/office/drawing/2014/main" id="{3B6117AB-9CFF-B6CC-0ABF-16D67FFE3EDF}"/>
                  </a:ext>
                </a:extLst>
              </p:cNvPr>
              <p:cNvSpPr/>
              <p:nvPr/>
            </p:nvSpPr>
            <p:spPr>
              <a:xfrm>
                <a:off x="947581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5" name="Freeform: Shape 6234">
                <a:extLst>
                  <a:ext uri="{FF2B5EF4-FFF2-40B4-BE49-F238E27FC236}">
                    <a16:creationId xmlns:a16="http://schemas.microsoft.com/office/drawing/2014/main" id="{48FED9C8-AA90-3F30-FC33-3D146B6EE083}"/>
                  </a:ext>
                </a:extLst>
              </p:cNvPr>
              <p:cNvSpPr/>
              <p:nvPr/>
            </p:nvSpPr>
            <p:spPr>
              <a:xfrm>
                <a:off x="95918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6" name="Freeform: Shape 6235">
                <a:extLst>
                  <a:ext uri="{FF2B5EF4-FFF2-40B4-BE49-F238E27FC236}">
                    <a16:creationId xmlns:a16="http://schemas.microsoft.com/office/drawing/2014/main" id="{0C46989F-F81C-FC1E-0026-738EAE7D78F7}"/>
                  </a:ext>
                </a:extLst>
              </p:cNvPr>
              <p:cNvSpPr/>
              <p:nvPr/>
            </p:nvSpPr>
            <p:spPr>
              <a:xfrm>
                <a:off x="970786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7" name="Freeform: Shape 6236">
                <a:extLst>
                  <a:ext uri="{FF2B5EF4-FFF2-40B4-BE49-F238E27FC236}">
                    <a16:creationId xmlns:a16="http://schemas.microsoft.com/office/drawing/2014/main" id="{BC6542D5-5655-0C28-411E-555683D4B4F9}"/>
                  </a:ext>
                </a:extLst>
              </p:cNvPr>
              <p:cNvSpPr/>
              <p:nvPr/>
            </p:nvSpPr>
            <p:spPr>
              <a:xfrm>
                <a:off x="98238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8" name="Freeform: Shape 6237">
                <a:extLst>
                  <a:ext uri="{FF2B5EF4-FFF2-40B4-BE49-F238E27FC236}">
                    <a16:creationId xmlns:a16="http://schemas.microsoft.com/office/drawing/2014/main" id="{DC588002-D0FA-86B8-9A29-2461CF406C71}"/>
                  </a:ext>
                </a:extLst>
              </p:cNvPr>
              <p:cNvSpPr/>
              <p:nvPr/>
            </p:nvSpPr>
            <p:spPr>
              <a:xfrm>
                <a:off x="993992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9" name="Freeform: Shape 6238">
                <a:extLst>
                  <a:ext uri="{FF2B5EF4-FFF2-40B4-BE49-F238E27FC236}">
                    <a16:creationId xmlns:a16="http://schemas.microsoft.com/office/drawing/2014/main" id="{6C5F9567-F47B-0F0F-18DD-31681D5A36F0}"/>
                  </a:ext>
                </a:extLst>
              </p:cNvPr>
              <p:cNvSpPr/>
              <p:nvPr/>
            </p:nvSpPr>
            <p:spPr>
              <a:xfrm>
                <a:off x="100559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0" name="Freeform: Shape 6239">
                <a:extLst>
                  <a:ext uri="{FF2B5EF4-FFF2-40B4-BE49-F238E27FC236}">
                    <a16:creationId xmlns:a16="http://schemas.microsoft.com/office/drawing/2014/main" id="{CFCB1562-BBBE-AEB1-B141-AC51469CE61C}"/>
                  </a:ext>
                </a:extLst>
              </p:cNvPr>
              <p:cNvSpPr/>
              <p:nvPr/>
            </p:nvSpPr>
            <p:spPr>
              <a:xfrm>
                <a:off x="1017199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1" name="Freeform: Shape 6240">
                <a:extLst>
                  <a:ext uri="{FF2B5EF4-FFF2-40B4-BE49-F238E27FC236}">
                    <a16:creationId xmlns:a16="http://schemas.microsoft.com/office/drawing/2014/main" id="{695BB11A-C76F-0C05-AF8E-AF61276C98A1}"/>
                  </a:ext>
                </a:extLst>
              </p:cNvPr>
              <p:cNvSpPr/>
              <p:nvPr/>
            </p:nvSpPr>
            <p:spPr>
              <a:xfrm>
                <a:off x="1028801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2" name="Freeform: Shape 6241">
                <a:extLst>
                  <a:ext uri="{FF2B5EF4-FFF2-40B4-BE49-F238E27FC236}">
                    <a16:creationId xmlns:a16="http://schemas.microsoft.com/office/drawing/2014/main" id="{FA00B3F5-9CDF-E89C-1E69-A46B4B1C295A}"/>
                  </a:ext>
                </a:extLst>
              </p:cNvPr>
              <p:cNvSpPr/>
              <p:nvPr/>
            </p:nvSpPr>
            <p:spPr>
              <a:xfrm>
                <a:off x="104040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3" name="Freeform: Shape 6242">
                <a:extLst>
                  <a:ext uri="{FF2B5EF4-FFF2-40B4-BE49-F238E27FC236}">
                    <a16:creationId xmlns:a16="http://schemas.microsoft.com/office/drawing/2014/main" id="{BBE69337-D8C7-9C75-0803-23399CCA6374}"/>
                  </a:ext>
                </a:extLst>
              </p:cNvPr>
              <p:cNvSpPr/>
              <p:nvPr/>
            </p:nvSpPr>
            <p:spPr>
              <a:xfrm>
                <a:off x="1052007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4" name="Freeform: Shape 6243">
                <a:extLst>
                  <a:ext uri="{FF2B5EF4-FFF2-40B4-BE49-F238E27FC236}">
                    <a16:creationId xmlns:a16="http://schemas.microsoft.com/office/drawing/2014/main" id="{C72E1760-D544-DCD9-40A8-C141F8D9C9E0}"/>
                  </a:ext>
                </a:extLst>
              </p:cNvPr>
              <p:cNvSpPr/>
              <p:nvPr/>
            </p:nvSpPr>
            <p:spPr>
              <a:xfrm>
                <a:off x="1063611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5" name="Freeform: Shape 6244">
                <a:extLst>
                  <a:ext uri="{FF2B5EF4-FFF2-40B4-BE49-F238E27FC236}">
                    <a16:creationId xmlns:a16="http://schemas.microsoft.com/office/drawing/2014/main" id="{B7D2770F-5B0A-C241-63CA-3640F7EC447C}"/>
                  </a:ext>
                </a:extLst>
              </p:cNvPr>
              <p:cNvSpPr/>
              <p:nvPr/>
            </p:nvSpPr>
            <p:spPr>
              <a:xfrm>
                <a:off x="1075214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6" name="Freeform: Shape 6245">
                <a:extLst>
                  <a:ext uri="{FF2B5EF4-FFF2-40B4-BE49-F238E27FC236}">
                    <a16:creationId xmlns:a16="http://schemas.microsoft.com/office/drawing/2014/main" id="{D8AAE064-C66A-70B1-D8F7-255206B352EE}"/>
                  </a:ext>
                </a:extLst>
              </p:cNvPr>
              <p:cNvSpPr/>
              <p:nvPr/>
            </p:nvSpPr>
            <p:spPr>
              <a:xfrm>
                <a:off x="108681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7" name="Freeform: Shape 6246">
                <a:extLst>
                  <a:ext uri="{FF2B5EF4-FFF2-40B4-BE49-F238E27FC236}">
                    <a16:creationId xmlns:a16="http://schemas.microsoft.com/office/drawing/2014/main" id="{44C2AF6A-2A24-6C65-7D94-33994C876C14}"/>
                  </a:ext>
                </a:extLst>
              </p:cNvPr>
              <p:cNvSpPr/>
              <p:nvPr/>
            </p:nvSpPr>
            <p:spPr>
              <a:xfrm>
                <a:off x="1098419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8" name="Freeform: Shape 6247">
                <a:extLst>
                  <a:ext uri="{FF2B5EF4-FFF2-40B4-BE49-F238E27FC236}">
                    <a16:creationId xmlns:a16="http://schemas.microsoft.com/office/drawing/2014/main" id="{E1E0D8B2-4CF9-666F-A0F0-819D5637C62F}"/>
                  </a:ext>
                </a:extLst>
              </p:cNvPr>
              <p:cNvSpPr/>
              <p:nvPr/>
            </p:nvSpPr>
            <p:spPr>
              <a:xfrm>
                <a:off x="1110022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9" name="Freeform: Shape 6248">
                <a:extLst>
                  <a:ext uri="{FF2B5EF4-FFF2-40B4-BE49-F238E27FC236}">
                    <a16:creationId xmlns:a16="http://schemas.microsoft.com/office/drawing/2014/main" id="{0B9A7A23-59D9-7290-E3FA-B154E08C46E4}"/>
                  </a:ext>
                </a:extLst>
              </p:cNvPr>
              <p:cNvSpPr/>
              <p:nvPr/>
            </p:nvSpPr>
            <p:spPr>
              <a:xfrm>
                <a:off x="1121626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0" name="Freeform: Shape 6249">
                <a:extLst>
                  <a:ext uri="{FF2B5EF4-FFF2-40B4-BE49-F238E27FC236}">
                    <a16:creationId xmlns:a16="http://schemas.microsoft.com/office/drawing/2014/main" id="{E9A3EDDA-B7C5-652E-6DB9-B5E71F14D62D}"/>
                  </a:ext>
                </a:extLst>
              </p:cNvPr>
              <p:cNvSpPr/>
              <p:nvPr/>
            </p:nvSpPr>
            <p:spPr>
              <a:xfrm>
                <a:off x="1133229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1" name="Freeform: Shape 6250">
                <a:extLst>
                  <a:ext uri="{FF2B5EF4-FFF2-40B4-BE49-F238E27FC236}">
                    <a16:creationId xmlns:a16="http://schemas.microsoft.com/office/drawing/2014/main" id="{980AD8BF-4820-BAA2-5608-F481A69A89E0}"/>
                  </a:ext>
                </a:extLst>
              </p:cNvPr>
              <p:cNvSpPr/>
              <p:nvPr/>
            </p:nvSpPr>
            <p:spPr>
              <a:xfrm>
                <a:off x="1144831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2" name="Freeform: Shape 6251">
                <a:extLst>
                  <a:ext uri="{FF2B5EF4-FFF2-40B4-BE49-F238E27FC236}">
                    <a16:creationId xmlns:a16="http://schemas.microsoft.com/office/drawing/2014/main" id="{6A952604-EC97-9B07-E8FA-60B009B7E77B}"/>
                  </a:ext>
                </a:extLst>
              </p:cNvPr>
              <p:cNvSpPr/>
              <p:nvPr/>
            </p:nvSpPr>
            <p:spPr>
              <a:xfrm>
                <a:off x="1156434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3" name="Freeform: Shape 6252">
                <a:extLst>
                  <a:ext uri="{FF2B5EF4-FFF2-40B4-BE49-F238E27FC236}">
                    <a16:creationId xmlns:a16="http://schemas.microsoft.com/office/drawing/2014/main" id="{BEEE681D-CB32-08A8-EB29-B5B30111406C}"/>
                  </a:ext>
                </a:extLst>
              </p:cNvPr>
              <p:cNvSpPr/>
              <p:nvPr/>
            </p:nvSpPr>
            <p:spPr>
              <a:xfrm>
                <a:off x="1168037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4" name="Freeform: Shape 6253">
                <a:extLst>
                  <a:ext uri="{FF2B5EF4-FFF2-40B4-BE49-F238E27FC236}">
                    <a16:creationId xmlns:a16="http://schemas.microsoft.com/office/drawing/2014/main" id="{BB2278F5-48AB-7F6F-08E4-7F3752538439}"/>
                  </a:ext>
                </a:extLst>
              </p:cNvPr>
              <p:cNvSpPr/>
              <p:nvPr/>
            </p:nvSpPr>
            <p:spPr>
              <a:xfrm>
                <a:off x="1179640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5" name="Freeform: Shape 6254">
                <a:extLst>
                  <a:ext uri="{FF2B5EF4-FFF2-40B4-BE49-F238E27FC236}">
                    <a16:creationId xmlns:a16="http://schemas.microsoft.com/office/drawing/2014/main" id="{430CC81A-BCDA-0A9C-64A5-D3FEA2463A23}"/>
                  </a:ext>
                </a:extLst>
              </p:cNvPr>
              <p:cNvSpPr/>
              <p:nvPr/>
            </p:nvSpPr>
            <p:spPr>
              <a:xfrm>
                <a:off x="1191242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6" name="Freeform: Shape 6255">
                <a:extLst>
                  <a:ext uri="{FF2B5EF4-FFF2-40B4-BE49-F238E27FC236}">
                    <a16:creationId xmlns:a16="http://schemas.microsoft.com/office/drawing/2014/main" id="{5EB1D789-7B4B-EF95-830A-46AE6F991C2B}"/>
                  </a:ext>
                </a:extLst>
              </p:cNvPr>
              <p:cNvSpPr/>
              <p:nvPr/>
            </p:nvSpPr>
            <p:spPr>
              <a:xfrm>
                <a:off x="1202845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7" name="Freeform: Shape 6256">
                <a:extLst>
                  <a:ext uri="{FF2B5EF4-FFF2-40B4-BE49-F238E27FC236}">
                    <a16:creationId xmlns:a16="http://schemas.microsoft.com/office/drawing/2014/main" id="{0CBC2AE4-BD65-B41D-CCF2-0E5B28293697}"/>
                  </a:ext>
                </a:extLst>
              </p:cNvPr>
              <p:cNvSpPr/>
              <p:nvPr/>
            </p:nvSpPr>
            <p:spPr>
              <a:xfrm>
                <a:off x="1214449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3" name="Freeform: Shape 6272">
                <a:extLst>
                  <a:ext uri="{FF2B5EF4-FFF2-40B4-BE49-F238E27FC236}">
                    <a16:creationId xmlns:a16="http://schemas.microsoft.com/office/drawing/2014/main" id="{39EDCC9D-FA03-BB0B-F2E4-E46D4861EA9D}"/>
                  </a:ext>
                </a:extLst>
              </p:cNvPr>
              <p:cNvSpPr/>
              <p:nvPr/>
            </p:nvSpPr>
            <p:spPr>
              <a:xfrm>
                <a:off x="935978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4" name="Freeform: Shape 6273">
                <a:extLst>
                  <a:ext uri="{FF2B5EF4-FFF2-40B4-BE49-F238E27FC236}">
                    <a16:creationId xmlns:a16="http://schemas.microsoft.com/office/drawing/2014/main" id="{508992B9-E774-6FF6-6E35-28FAE011C260}"/>
                  </a:ext>
                </a:extLst>
              </p:cNvPr>
              <p:cNvSpPr/>
              <p:nvPr/>
            </p:nvSpPr>
            <p:spPr>
              <a:xfrm>
                <a:off x="947581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5" name="Freeform: Shape 6274">
                <a:extLst>
                  <a:ext uri="{FF2B5EF4-FFF2-40B4-BE49-F238E27FC236}">
                    <a16:creationId xmlns:a16="http://schemas.microsoft.com/office/drawing/2014/main" id="{AFE54D9E-BEA3-A5C4-9513-2F75DB1A803C}"/>
                  </a:ext>
                </a:extLst>
              </p:cNvPr>
              <p:cNvSpPr/>
              <p:nvPr/>
            </p:nvSpPr>
            <p:spPr>
              <a:xfrm>
                <a:off x="95918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6" name="Freeform: Shape 6275">
                <a:extLst>
                  <a:ext uri="{FF2B5EF4-FFF2-40B4-BE49-F238E27FC236}">
                    <a16:creationId xmlns:a16="http://schemas.microsoft.com/office/drawing/2014/main" id="{FB9E0898-8D90-CDAD-3ADA-CD1BAC07EA81}"/>
                  </a:ext>
                </a:extLst>
              </p:cNvPr>
              <p:cNvSpPr/>
              <p:nvPr/>
            </p:nvSpPr>
            <p:spPr>
              <a:xfrm>
                <a:off x="970786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7" name="Freeform: Shape 6276">
                <a:extLst>
                  <a:ext uri="{FF2B5EF4-FFF2-40B4-BE49-F238E27FC236}">
                    <a16:creationId xmlns:a16="http://schemas.microsoft.com/office/drawing/2014/main" id="{7B0B6B11-61DB-5DBC-214F-FD53E3103B6D}"/>
                  </a:ext>
                </a:extLst>
              </p:cNvPr>
              <p:cNvSpPr/>
              <p:nvPr/>
            </p:nvSpPr>
            <p:spPr>
              <a:xfrm>
                <a:off x="98238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8" name="Freeform: Shape 6277">
                <a:extLst>
                  <a:ext uri="{FF2B5EF4-FFF2-40B4-BE49-F238E27FC236}">
                    <a16:creationId xmlns:a16="http://schemas.microsoft.com/office/drawing/2014/main" id="{45E0B3DF-22A8-0FE5-C93D-92AE0EDE8FAD}"/>
                  </a:ext>
                </a:extLst>
              </p:cNvPr>
              <p:cNvSpPr/>
              <p:nvPr/>
            </p:nvSpPr>
            <p:spPr>
              <a:xfrm>
                <a:off x="993992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9" name="Freeform: Shape 6278">
                <a:extLst>
                  <a:ext uri="{FF2B5EF4-FFF2-40B4-BE49-F238E27FC236}">
                    <a16:creationId xmlns:a16="http://schemas.microsoft.com/office/drawing/2014/main" id="{65A81D30-F030-01DD-CB75-BBFEE791E928}"/>
                  </a:ext>
                </a:extLst>
              </p:cNvPr>
              <p:cNvSpPr/>
              <p:nvPr/>
            </p:nvSpPr>
            <p:spPr>
              <a:xfrm>
                <a:off x="100559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0" name="Freeform: Shape 6279">
                <a:extLst>
                  <a:ext uri="{FF2B5EF4-FFF2-40B4-BE49-F238E27FC236}">
                    <a16:creationId xmlns:a16="http://schemas.microsoft.com/office/drawing/2014/main" id="{22212725-ED44-2A3E-CBCA-D1FF657C4400}"/>
                  </a:ext>
                </a:extLst>
              </p:cNvPr>
              <p:cNvSpPr/>
              <p:nvPr/>
            </p:nvSpPr>
            <p:spPr>
              <a:xfrm>
                <a:off x="1017199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1" name="Freeform: Shape 6280">
                <a:extLst>
                  <a:ext uri="{FF2B5EF4-FFF2-40B4-BE49-F238E27FC236}">
                    <a16:creationId xmlns:a16="http://schemas.microsoft.com/office/drawing/2014/main" id="{EBEC2983-F956-746E-54B1-1FFDD80010B8}"/>
                  </a:ext>
                </a:extLst>
              </p:cNvPr>
              <p:cNvSpPr/>
              <p:nvPr/>
            </p:nvSpPr>
            <p:spPr>
              <a:xfrm>
                <a:off x="1028801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2" name="Freeform: Shape 6281">
                <a:extLst>
                  <a:ext uri="{FF2B5EF4-FFF2-40B4-BE49-F238E27FC236}">
                    <a16:creationId xmlns:a16="http://schemas.microsoft.com/office/drawing/2014/main" id="{6EEFB5DE-BBF4-B20E-7B74-CA669F2838DC}"/>
                  </a:ext>
                </a:extLst>
              </p:cNvPr>
              <p:cNvSpPr/>
              <p:nvPr/>
            </p:nvSpPr>
            <p:spPr>
              <a:xfrm>
                <a:off x="104040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3" name="Freeform: Shape 6282">
                <a:extLst>
                  <a:ext uri="{FF2B5EF4-FFF2-40B4-BE49-F238E27FC236}">
                    <a16:creationId xmlns:a16="http://schemas.microsoft.com/office/drawing/2014/main" id="{B23D3FAA-2A9E-9E70-6E50-D14616EEFCE2}"/>
                  </a:ext>
                </a:extLst>
              </p:cNvPr>
              <p:cNvSpPr/>
              <p:nvPr/>
            </p:nvSpPr>
            <p:spPr>
              <a:xfrm>
                <a:off x="1052007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4" name="Freeform: Shape 6283">
                <a:extLst>
                  <a:ext uri="{FF2B5EF4-FFF2-40B4-BE49-F238E27FC236}">
                    <a16:creationId xmlns:a16="http://schemas.microsoft.com/office/drawing/2014/main" id="{FD435003-E5AD-0252-EDE5-A8F2ECC0D889}"/>
                  </a:ext>
                </a:extLst>
              </p:cNvPr>
              <p:cNvSpPr/>
              <p:nvPr/>
            </p:nvSpPr>
            <p:spPr>
              <a:xfrm>
                <a:off x="1063611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5" name="Freeform: Shape 6284">
                <a:extLst>
                  <a:ext uri="{FF2B5EF4-FFF2-40B4-BE49-F238E27FC236}">
                    <a16:creationId xmlns:a16="http://schemas.microsoft.com/office/drawing/2014/main" id="{F4B043AB-46BB-2E73-EFB2-8C060AA70505}"/>
                  </a:ext>
                </a:extLst>
              </p:cNvPr>
              <p:cNvSpPr/>
              <p:nvPr/>
            </p:nvSpPr>
            <p:spPr>
              <a:xfrm>
                <a:off x="1075214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6" name="Freeform: Shape 6285">
                <a:extLst>
                  <a:ext uri="{FF2B5EF4-FFF2-40B4-BE49-F238E27FC236}">
                    <a16:creationId xmlns:a16="http://schemas.microsoft.com/office/drawing/2014/main" id="{454A6838-ECB4-B555-4FEA-CCB7D900ACE1}"/>
                  </a:ext>
                </a:extLst>
              </p:cNvPr>
              <p:cNvSpPr/>
              <p:nvPr/>
            </p:nvSpPr>
            <p:spPr>
              <a:xfrm>
                <a:off x="108681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7" name="Freeform: Shape 6286">
                <a:extLst>
                  <a:ext uri="{FF2B5EF4-FFF2-40B4-BE49-F238E27FC236}">
                    <a16:creationId xmlns:a16="http://schemas.microsoft.com/office/drawing/2014/main" id="{2F14526E-F155-F777-23C0-DA0C0E596AD9}"/>
                  </a:ext>
                </a:extLst>
              </p:cNvPr>
              <p:cNvSpPr/>
              <p:nvPr/>
            </p:nvSpPr>
            <p:spPr>
              <a:xfrm>
                <a:off x="1098419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8" name="Freeform: Shape 6287">
                <a:extLst>
                  <a:ext uri="{FF2B5EF4-FFF2-40B4-BE49-F238E27FC236}">
                    <a16:creationId xmlns:a16="http://schemas.microsoft.com/office/drawing/2014/main" id="{CA22AE4C-FE94-39BB-0869-66F58657D67B}"/>
                  </a:ext>
                </a:extLst>
              </p:cNvPr>
              <p:cNvSpPr/>
              <p:nvPr/>
            </p:nvSpPr>
            <p:spPr>
              <a:xfrm>
                <a:off x="1110022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9" name="Freeform: Shape 6288">
                <a:extLst>
                  <a:ext uri="{FF2B5EF4-FFF2-40B4-BE49-F238E27FC236}">
                    <a16:creationId xmlns:a16="http://schemas.microsoft.com/office/drawing/2014/main" id="{6BAE886B-2EAA-A92F-DA0F-5501C26CE00D}"/>
                  </a:ext>
                </a:extLst>
              </p:cNvPr>
              <p:cNvSpPr/>
              <p:nvPr/>
            </p:nvSpPr>
            <p:spPr>
              <a:xfrm>
                <a:off x="1121626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0" name="Freeform: Shape 6289">
                <a:extLst>
                  <a:ext uri="{FF2B5EF4-FFF2-40B4-BE49-F238E27FC236}">
                    <a16:creationId xmlns:a16="http://schemas.microsoft.com/office/drawing/2014/main" id="{7F15D646-01A0-0F0F-C13D-B17A18EBAD2D}"/>
                  </a:ext>
                </a:extLst>
              </p:cNvPr>
              <p:cNvSpPr/>
              <p:nvPr/>
            </p:nvSpPr>
            <p:spPr>
              <a:xfrm>
                <a:off x="1133229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1" name="Freeform: Shape 6290">
                <a:extLst>
                  <a:ext uri="{FF2B5EF4-FFF2-40B4-BE49-F238E27FC236}">
                    <a16:creationId xmlns:a16="http://schemas.microsoft.com/office/drawing/2014/main" id="{B91DB7B7-C29F-D33E-4347-E70FA1F72E01}"/>
                  </a:ext>
                </a:extLst>
              </p:cNvPr>
              <p:cNvSpPr/>
              <p:nvPr/>
            </p:nvSpPr>
            <p:spPr>
              <a:xfrm>
                <a:off x="1144831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2" name="Freeform: Shape 6291">
                <a:extLst>
                  <a:ext uri="{FF2B5EF4-FFF2-40B4-BE49-F238E27FC236}">
                    <a16:creationId xmlns:a16="http://schemas.microsoft.com/office/drawing/2014/main" id="{BB0D9ECD-94E7-DE73-363D-2D4A1A7BF1EC}"/>
                  </a:ext>
                </a:extLst>
              </p:cNvPr>
              <p:cNvSpPr/>
              <p:nvPr/>
            </p:nvSpPr>
            <p:spPr>
              <a:xfrm>
                <a:off x="1156434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3" name="Freeform: Shape 6292">
                <a:extLst>
                  <a:ext uri="{FF2B5EF4-FFF2-40B4-BE49-F238E27FC236}">
                    <a16:creationId xmlns:a16="http://schemas.microsoft.com/office/drawing/2014/main" id="{68C7D134-29EF-379E-3382-5A49A4BD3F66}"/>
                  </a:ext>
                </a:extLst>
              </p:cNvPr>
              <p:cNvSpPr/>
              <p:nvPr/>
            </p:nvSpPr>
            <p:spPr>
              <a:xfrm>
                <a:off x="1168037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4" name="Freeform: Shape 6293">
                <a:extLst>
                  <a:ext uri="{FF2B5EF4-FFF2-40B4-BE49-F238E27FC236}">
                    <a16:creationId xmlns:a16="http://schemas.microsoft.com/office/drawing/2014/main" id="{16A16BC7-A177-55BE-BCEB-A583C77E6955}"/>
                  </a:ext>
                </a:extLst>
              </p:cNvPr>
              <p:cNvSpPr/>
              <p:nvPr/>
            </p:nvSpPr>
            <p:spPr>
              <a:xfrm>
                <a:off x="1179640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5" name="Freeform: Shape 6294">
                <a:extLst>
                  <a:ext uri="{FF2B5EF4-FFF2-40B4-BE49-F238E27FC236}">
                    <a16:creationId xmlns:a16="http://schemas.microsoft.com/office/drawing/2014/main" id="{62848D61-01C7-9950-C860-37D00FE4BA2E}"/>
                  </a:ext>
                </a:extLst>
              </p:cNvPr>
              <p:cNvSpPr/>
              <p:nvPr/>
            </p:nvSpPr>
            <p:spPr>
              <a:xfrm>
                <a:off x="1191242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6" name="Freeform: Shape 6295">
                <a:extLst>
                  <a:ext uri="{FF2B5EF4-FFF2-40B4-BE49-F238E27FC236}">
                    <a16:creationId xmlns:a16="http://schemas.microsoft.com/office/drawing/2014/main" id="{1FCCB2B7-4FED-2203-C15F-F32800B086FB}"/>
                  </a:ext>
                </a:extLst>
              </p:cNvPr>
              <p:cNvSpPr/>
              <p:nvPr/>
            </p:nvSpPr>
            <p:spPr>
              <a:xfrm>
                <a:off x="1202845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7" name="Freeform: Shape 6296">
                <a:extLst>
                  <a:ext uri="{FF2B5EF4-FFF2-40B4-BE49-F238E27FC236}">
                    <a16:creationId xmlns:a16="http://schemas.microsoft.com/office/drawing/2014/main" id="{455F7C8E-90CC-B0D3-4274-D72A4414D70E}"/>
                  </a:ext>
                </a:extLst>
              </p:cNvPr>
              <p:cNvSpPr/>
              <p:nvPr/>
            </p:nvSpPr>
            <p:spPr>
              <a:xfrm>
                <a:off x="1214449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3" name="Freeform: Shape 6312">
                <a:extLst>
                  <a:ext uri="{FF2B5EF4-FFF2-40B4-BE49-F238E27FC236}">
                    <a16:creationId xmlns:a16="http://schemas.microsoft.com/office/drawing/2014/main" id="{4CD35D2A-2B6F-7A5E-4700-9F2400B2382D}"/>
                  </a:ext>
                </a:extLst>
              </p:cNvPr>
              <p:cNvSpPr/>
              <p:nvPr/>
            </p:nvSpPr>
            <p:spPr>
              <a:xfrm>
                <a:off x="935978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4" name="Freeform: Shape 6313">
                <a:extLst>
                  <a:ext uri="{FF2B5EF4-FFF2-40B4-BE49-F238E27FC236}">
                    <a16:creationId xmlns:a16="http://schemas.microsoft.com/office/drawing/2014/main" id="{5B9944E8-4F81-403B-8937-211258E6846A}"/>
                  </a:ext>
                </a:extLst>
              </p:cNvPr>
              <p:cNvSpPr/>
              <p:nvPr/>
            </p:nvSpPr>
            <p:spPr>
              <a:xfrm>
                <a:off x="947581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5" name="Freeform: Shape 6314">
                <a:extLst>
                  <a:ext uri="{FF2B5EF4-FFF2-40B4-BE49-F238E27FC236}">
                    <a16:creationId xmlns:a16="http://schemas.microsoft.com/office/drawing/2014/main" id="{7CDA474F-C83D-DA25-C641-A62D26D3979C}"/>
                  </a:ext>
                </a:extLst>
              </p:cNvPr>
              <p:cNvSpPr/>
              <p:nvPr/>
            </p:nvSpPr>
            <p:spPr>
              <a:xfrm>
                <a:off x="95918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6" name="Freeform: Shape 6315">
                <a:extLst>
                  <a:ext uri="{FF2B5EF4-FFF2-40B4-BE49-F238E27FC236}">
                    <a16:creationId xmlns:a16="http://schemas.microsoft.com/office/drawing/2014/main" id="{9C1E5E21-3C22-0BD9-CB6D-31AF3EA2759C}"/>
                  </a:ext>
                </a:extLst>
              </p:cNvPr>
              <p:cNvSpPr/>
              <p:nvPr/>
            </p:nvSpPr>
            <p:spPr>
              <a:xfrm>
                <a:off x="970786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7" name="Freeform: Shape 6316">
                <a:extLst>
                  <a:ext uri="{FF2B5EF4-FFF2-40B4-BE49-F238E27FC236}">
                    <a16:creationId xmlns:a16="http://schemas.microsoft.com/office/drawing/2014/main" id="{40378756-60BA-07BA-C941-0AC209EFE00E}"/>
                  </a:ext>
                </a:extLst>
              </p:cNvPr>
              <p:cNvSpPr/>
              <p:nvPr/>
            </p:nvSpPr>
            <p:spPr>
              <a:xfrm>
                <a:off x="98238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8" name="Freeform: Shape 6317">
                <a:extLst>
                  <a:ext uri="{FF2B5EF4-FFF2-40B4-BE49-F238E27FC236}">
                    <a16:creationId xmlns:a16="http://schemas.microsoft.com/office/drawing/2014/main" id="{E151858C-FAE7-8B0B-2E5D-0BF05F1D8071}"/>
                  </a:ext>
                </a:extLst>
              </p:cNvPr>
              <p:cNvSpPr/>
              <p:nvPr/>
            </p:nvSpPr>
            <p:spPr>
              <a:xfrm>
                <a:off x="993992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9" name="Freeform: Shape 6318">
                <a:extLst>
                  <a:ext uri="{FF2B5EF4-FFF2-40B4-BE49-F238E27FC236}">
                    <a16:creationId xmlns:a16="http://schemas.microsoft.com/office/drawing/2014/main" id="{372BFECC-8856-5BFC-7109-235AB9E90AA8}"/>
                  </a:ext>
                </a:extLst>
              </p:cNvPr>
              <p:cNvSpPr/>
              <p:nvPr/>
            </p:nvSpPr>
            <p:spPr>
              <a:xfrm>
                <a:off x="100559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0" name="Freeform: Shape 6319">
                <a:extLst>
                  <a:ext uri="{FF2B5EF4-FFF2-40B4-BE49-F238E27FC236}">
                    <a16:creationId xmlns:a16="http://schemas.microsoft.com/office/drawing/2014/main" id="{62BF64D7-8762-645C-D91A-36AC3703861F}"/>
                  </a:ext>
                </a:extLst>
              </p:cNvPr>
              <p:cNvSpPr/>
              <p:nvPr/>
            </p:nvSpPr>
            <p:spPr>
              <a:xfrm>
                <a:off x="1017199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1" name="Freeform: Shape 6320">
                <a:extLst>
                  <a:ext uri="{FF2B5EF4-FFF2-40B4-BE49-F238E27FC236}">
                    <a16:creationId xmlns:a16="http://schemas.microsoft.com/office/drawing/2014/main" id="{5450F945-7980-E7DA-3992-74931D2952D9}"/>
                  </a:ext>
                </a:extLst>
              </p:cNvPr>
              <p:cNvSpPr/>
              <p:nvPr/>
            </p:nvSpPr>
            <p:spPr>
              <a:xfrm>
                <a:off x="1028801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2" name="Freeform: Shape 6321">
                <a:extLst>
                  <a:ext uri="{FF2B5EF4-FFF2-40B4-BE49-F238E27FC236}">
                    <a16:creationId xmlns:a16="http://schemas.microsoft.com/office/drawing/2014/main" id="{94F90A4C-A8BC-5E23-6101-0F65F11C9908}"/>
                  </a:ext>
                </a:extLst>
              </p:cNvPr>
              <p:cNvSpPr/>
              <p:nvPr/>
            </p:nvSpPr>
            <p:spPr>
              <a:xfrm>
                <a:off x="104040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3" name="Freeform: Shape 6322">
                <a:extLst>
                  <a:ext uri="{FF2B5EF4-FFF2-40B4-BE49-F238E27FC236}">
                    <a16:creationId xmlns:a16="http://schemas.microsoft.com/office/drawing/2014/main" id="{E2347073-B8F4-93AF-AE09-B8684B0ECC15}"/>
                  </a:ext>
                </a:extLst>
              </p:cNvPr>
              <p:cNvSpPr/>
              <p:nvPr/>
            </p:nvSpPr>
            <p:spPr>
              <a:xfrm>
                <a:off x="1052007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4" name="Freeform: Shape 6323">
                <a:extLst>
                  <a:ext uri="{FF2B5EF4-FFF2-40B4-BE49-F238E27FC236}">
                    <a16:creationId xmlns:a16="http://schemas.microsoft.com/office/drawing/2014/main" id="{A8032B98-4B6B-93C3-BFDA-B20FBD5024B1}"/>
                  </a:ext>
                </a:extLst>
              </p:cNvPr>
              <p:cNvSpPr/>
              <p:nvPr/>
            </p:nvSpPr>
            <p:spPr>
              <a:xfrm>
                <a:off x="1063611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5" name="Freeform: Shape 6324">
                <a:extLst>
                  <a:ext uri="{FF2B5EF4-FFF2-40B4-BE49-F238E27FC236}">
                    <a16:creationId xmlns:a16="http://schemas.microsoft.com/office/drawing/2014/main" id="{8A201C93-A471-892C-410E-E8369219FF7F}"/>
                  </a:ext>
                </a:extLst>
              </p:cNvPr>
              <p:cNvSpPr/>
              <p:nvPr/>
            </p:nvSpPr>
            <p:spPr>
              <a:xfrm>
                <a:off x="1075214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6" name="Freeform: Shape 6325">
                <a:extLst>
                  <a:ext uri="{FF2B5EF4-FFF2-40B4-BE49-F238E27FC236}">
                    <a16:creationId xmlns:a16="http://schemas.microsoft.com/office/drawing/2014/main" id="{F3881F4F-8FB7-0CF3-2D2C-2B632CB82863}"/>
                  </a:ext>
                </a:extLst>
              </p:cNvPr>
              <p:cNvSpPr/>
              <p:nvPr/>
            </p:nvSpPr>
            <p:spPr>
              <a:xfrm>
                <a:off x="108681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7" name="Freeform: Shape 6326">
                <a:extLst>
                  <a:ext uri="{FF2B5EF4-FFF2-40B4-BE49-F238E27FC236}">
                    <a16:creationId xmlns:a16="http://schemas.microsoft.com/office/drawing/2014/main" id="{B73606CB-C421-319B-4D8A-3787594D6F8A}"/>
                  </a:ext>
                </a:extLst>
              </p:cNvPr>
              <p:cNvSpPr/>
              <p:nvPr/>
            </p:nvSpPr>
            <p:spPr>
              <a:xfrm>
                <a:off x="1098419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8" name="Freeform: Shape 6327">
                <a:extLst>
                  <a:ext uri="{FF2B5EF4-FFF2-40B4-BE49-F238E27FC236}">
                    <a16:creationId xmlns:a16="http://schemas.microsoft.com/office/drawing/2014/main" id="{F6CF892D-DFF4-DC0A-E860-CAE7C909F7F4}"/>
                  </a:ext>
                </a:extLst>
              </p:cNvPr>
              <p:cNvSpPr/>
              <p:nvPr/>
            </p:nvSpPr>
            <p:spPr>
              <a:xfrm>
                <a:off x="1110022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9" name="Freeform: Shape 6328">
                <a:extLst>
                  <a:ext uri="{FF2B5EF4-FFF2-40B4-BE49-F238E27FC236}">
                    <a16:creationId xmlns:a16="http://schemas.microsoft.com/office/drawing/2014/main" id="{4406F7F3-42D1-799E-5283-5C6C33CF8D7F}"/>
                  </a:ext>
                </a:extLst>
              </p:cNvPr>
              <p:cNvSpPr/>
              <p:nvPr/>
            </p:nvSpPr>
            <p:spPr>
              <a:xfrm>
                <a:off x="1121626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0" name="Freeform: Shape 6329">
                <a:extLst>
                  <a:ext uri="{FF2B5EF4-FFF2-40B4-BE49-F238E27FC236}">
                    <a16:creationId xmlns:a16="http://schemas.microsoft.com/office/drawing/2014/main" id="{6DE32519-C992-AB03-3DC5-75F0E7C020A6}"/>
                  </a:ext>
                </a:extLst>
              </p:cNvPr>
              <p:cNvSpPr/>
              <p:nvPr/>
            </p:nvSpPr>
            <p:spPr>
              <a:xfrm>
                <a:off x="1133229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1" name="Freeform: Shape 6330">
                <a:extLst>
                  <a:ext uri="{FF2B5EF4-FFF2-40B4-BE49-F238E27FC236}">
                    <a16:creationId xmlns:a16="http://schemas.microsoft.com/office/drawing/2014/main" id="{CC1B6977-F31E-0BB0-CE5C-7BD866CA4890}"/>
                  </a:ext>
                </a:extLst>
              </p:cNvPr>
              <p:cNvSpPr/>
              <p:nvPr/>
            </p:nvSpPr>
            <p:spPr>
              <a:xfrm>
                <a:off x="1144831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2" name="Freeform: Shape 6331">
                <a:extLst>
                  <a:ext uri="{FF2B5EF4-FFF2-40B4-BE49-F238E27FC236}">
                    <a16:creationId xmlns:a16="http://schemas.microsoft.com/office/drawing/2014/main" id="{A26CD1ED-345D-7009-E674-3F5BEEDF10F7}"/>
                  </a:ext>
                </a:extLst>
              </p:cNvPr>
              <p:cNvSpPr/>
              <p:nvPr/>
            </p:nvSpPr>
            <p:spPr>
              <a:xfrm>
                <a:off x="1156434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3" name="Freeform: Shape 6332">
                <a:extLst>
                  <a:ext uri="{FF2B5EF4-FFF2-40B4-BE49-F238E27FC236}">
                    <a16:creationId xmlns:a16="http://schemas.microsoft.com/office/drawing/2014/main" id="{B78A93E0-DB8B-D5B1-0BBE-9DCBDB60F7FA}"/>
                  </a:ext>
                </a:extLst>
              </p:cNvPr>
              <p:cNvSpPr/>
              <p:nvPr/>
            </p:nvSpPr>
            <p:spPr>
              <a:xfrm>
                <a:off x="1168037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4" name="Freeform: Shape 6333">
                <a:extLst>
                  <a:ext uri="{FF2B5EF4-FFF2-40B4-BE49-F238E27FC236}">
                    <a16:creationId xmlns:a16="http://schemas.microsoft.com/office/drawing/2014/main" id="{A47EE893-B418-567F-DA8A-2E37F9A6DF6C}"/>
                  </a:ext>
                </a:extLst>
              </p:cNvPr>
              <p:cNvSpPr/>
              <p:nvPr/>
            </p:nvSpPr>
            <p:spPr>
              <a:xfrm>
                <a:off x="1179640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5" name="Freeform: Shape 6334">
                <a:extLst>
                  <a:ext uri="{FF2B5EF4-FFF2-40B4-BE49-F238E27FC236}">
                    <a16:creationId xmlns:a16="http://schemas.microsoft.com/office/drawing/2014/main" id="{0D81194D-2895-8FBF-16BD-86BA41DB57C9}"/>
                  </a:ext>
                </a:extLst>
              </p:cNvPr>
              <p:cNvSpPr/>
              <p:nvPr/>
            </p:nvSpPr>
            <p:spPr>
              <a:xfrm>
                <a:off x="1191242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6" name="Freeform: Shape 6335">
                <a:extLst>
                  <a:ext uri="{FF2B5EF4-FFF2-40B4-BE49-F238E27FC236}">
                    <a16:creationId xmlns:a16="http://schemas.microsoft.com/office/drawing/2014/main" id="{86FC5A3E-75C2-E160-D8DC-42D4E09BF3B5}"/>
                  </a:ext>
                </a:extLst>
              </p:cNvPr>
              <p:cNvSpPr/>
              <p:nvPr/>
            </p:nvSpPr>
            <p:spPr>
              <a:xfrm>
                <a:off x="1202845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7" name="Freeform: Shape 6336">
                <a:extLst>
                  <a:ext uri="{FF2B5EF4-FFF2-40B4-BE49-F238E27FC236}">
                    <a16:creationId xmlns:a16="http://schemas.microsoft.com/office/drawing/2014/main" id="{D1124F2A-7558-6A7D-701B-EA032E3465C5}"/>
                  </a:ext>
                </a:extLst>
              </p:cNvPr>
              <p:cNvSpPr/>
              <p:nvPr/>
            </p:nvSpPr>
            <p:spPr>
              <a:xfrm>
                <a:off x="1214449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3" name="Freeform: Shape 6352">
                <a:extLst>
                  <a:ext uri="{FF2B5EF4-FFF2-40B4-BE49-F238E27FC236}">
                    <a16:creationId xmlns:a16="http://schemas.microsoft.com/office/drawing/2014/main" id="{40AA0A0E-7F94-DC4D-C06B-30A542E8146B}"/>
                  </a:ext>
                </a:extLst>
              </p:cNvPr>
              <p:cNvSpPr/>
              <p:nvPr/>
            </p:nvSpPr>
            <p:spPr>
              <a:xfrm>
                <a:off x="935978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4" name="Freeform: Shape 6353">
                <a:extLst>
                  <a:ext uri="{FF2B5EF4-FFF2-40B4-BE49-F238E27FC236}">
                    <a16:creationId xmlns:a16="http://schemas.microsoft.com/office/drawing/2014/main" id="{EE2905B9-8FBB-7F43-6EE5-7611572A267F}"/>
                  </a:ext>
                </a:extLst>
              </p:cNvPr>
              <p:cNvSpPr/>
              <p:nvPr/>
            </p:nvSpPr>
            <p:spPr>
              <a:xfrm>
                <a:off x="947581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5" name="Freeform: Shape 6354">
                <a:extLst>
                  <a:ext uri="{FF2B5EF4-FFF2-40B4-BE49-F238E27FC236}">
                    <a16:creationId xmlns:a16="http://schemas.microsoft.com/office/drawing/2014/main" id="{5BFD9A73-5786-4521-49C6-53F33CA7B8EF}"/>
                  </a:ext>
                </a:extLst>
              </p:cNvPr>
              <p:cNvSpPr/>
              <p:nvPr/>
            </p:nvSpPr>
            <p:spPr>
              <a:xfrm>
                <a:off x="95918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6" name="Freeform: Shape 6355">
                <a:extLst>
                  <a:ext uri="{FF2B5EF4-FFF2-40B4-BE49-F238E27FC236}">
                    <a16:creationId xmlns:a16="http://schemas.microsoft.com/office/drawing/2014/main" id="{31B7FEF5-F065-A971-0DC7-2427B06540AB}"/>
                  </a:ext>
                </a:extLst>
              </p:cNvPr>
              <p:cNvSpPr/>
              <p:nvPr/>
            </p:nvSpPr>
            <p:spPr>
              <a:xfrm>
                <a:off x="970786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7" name="Freeform: Shape 6356">
                <a:extLst>
                  <a:ext uri="{FF2B5EF4-FFF2-40B4-BE49-F238E27FC236}">
                    <a16:creationId xmlns:a16="http://schemas.microsoft.com/office/drawing/2014/main" id="{F1A2C69E-E095-EA98-3CB7-E9BE6DE32721}"/>
                  </a:ext>
                </a:extLst>
              </p:cNvPr>
              <p:cNvSpPr/>
              <p:nvPr/>
            </p:nvSpPr>
            <p:spPr>
              <a:xfrm>
                <a:off x="98238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8" name="Freeform: Shape 6357">
                <a:extLst>
                  <a:ext uri="{FF2B5EF4-FFF2-40B4-BE49-F238E27FC236}">
                    <a16:creationId xmlns:a16="http://schemas.microsoft.com/office/drawing/2014/main" id="{AC6F99E7-A6AF-E75F-20C3-B244FD91CB82}"/>
                  </a:ext>
                </a:extLst>
              </p:cNvPr>
              <p:cNvSpPr/>
              <p:nvPr/>
            </p:nvSpPr>
            <p:spPr>
              <a:xfrm>
                <a:off x="993992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9" name="Freeform: Shape 6358">
                <a:extLst>
                  <a:ext uri="{FF2B5EF4-FFF2-40B4-BE49-F238E27FC236}">
                    <a16:creationId xmlns:a16="http://schemas.microsoft.com/office/drawing/2014/main" id="{324AB700-3599-3423-14B3-A5F50EC88A99}"/>
                  </a:ext>
                </a:extLst>
              </p:cNvPr>
              <p:cNvSpPr/>
              <p:nvPr/>
            </p:nvSpPr>
            <p:spPr>
              <a:xfrm>
                <a:off x="100559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0" name="Freeform: Shape 6359">
                <a:extLst>
                  <a:ext uri="{FF2B5EF4-FFF2-40B4-BE49-F238E27FC236}">
                    <a16:creationId xmlns:a16="http://schemas.microsoft.com/office/drawing/2014/main" id="{23FD5545-6438-5B6A-6413-46913329C5DB}"/>
                  </a:ext>
                </a:extLst>
              </p:cNvPr>
              <p:cNvSpPr/>
              <p:nvPr/>
            </p:nvSpPr>
            <p:spPr>
              <a:xfrm>
                <a:off x="1017199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1" name="Freeform: Shape 6360">
                <a:extLst>
                  <a:ext uri="{FF2B5EF4-FFF2-40B4-BE49-F238E27FC236}">
                    <a16:creationId xmlns:a16="http://schemas.microsoft.com/office/drawing/2014/main" id="{94BD6876-DF1A-A3D9-57D3-E2DE9F65AE57}"/>
                  </a:ext>
                </a:extLst>
              </p:cNvPr>
              <p:cNvSpPr/>
              <p:nvPr/>
            </p:nvSpPr>
            <p:spPr>
              <a:xfrm>
                <a:off x="1028801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2" name="Freeform: Shape 6361">
                <a:extLst>
                  <a:ext uri="{FF2B5EF4-FFF2-40B4-BE49-F238E27FC236}">
                    <a16:creationId xmlns:a16="http://schemas.microsoft.com/office/drawing/2014/main" id="{AD165C68-919F-6C20-1E54-A367EDE013C0}"/>
                  </a:ext>
                </a:extLst>
              </p:cNvPr>
              <p:cNvSpPr/>
              <p:nvPr/>
            </p:nvSpPr>
            <p:spPr>
              <a:xfrm>
                <a:off x="104040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3" name="Freeform: Shape 6362">
                <a:extLst>
                  <a:ext uri="{FF2B5EF4-FFF2-40B4-BE49-F238E27FC236}">
                    <a16:creationId xmlns:a16="http://schemas.microsoft.com/office/drawing/2014/main" id="{87EC781F-D318-0877-A0DC-689E09D20921}"/>
                  </a:ext>
                </a:extLst>
              </p:cNvPr>
              <p:cNvSpPr/>
              <p:nvPr/>
            </p:nvSpPr>
            <p:spPr>
              <a:xfrm>
                <a:off x="1052007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4" name="Freeform: Shape 6363">
                <a:extLst>
                  <a:ext uri="{FF2B5EF4-FFF2-40B4-BE49-F238E27FC236}">
                    <a16:creationId xmlns:a16="http://schemas.microsoft.com/office/drawing/2014/main" id="{FDF920FC-9BBD-494A-A1AD-91B531D8EA00}"/>
                  </a:ext>
                </a:extLst>
              </p:cNvPr>
              <p:cNvSpPr/>
              <p:nvPr/>
            </p:nvSpPr>
            <p:spPr>
              <a:xfrm>
                <a:off x="1063611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5" name="Freeform: Shape 6364">
                <a:extLst>
                  <a:ext uri="{FF2B5EF4-FFF2-40B4-BE49-F238E27FC236}">
                    <a16:creationId xmlns:a16="http://schemas.microsoft.com/office/drawing/2014/main" id="{D97582A8-D4F9-D679-8742-147935C71578}"/>
                  </a:ext>
                </a:extLst>
              </p:cNvPr>
              <p:cNvSpPr/>
              <p:nvPr/>
            </p:nvSpPr>
            <p:spPr>
              <a:xfrm>
                <a:off x="1075214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6" name="Freeform: Shape 6365">
                <a:extLst>
                  <a:ext uri="{FF2B5EF4-FFF2-40B4-BE49-F238E27FC236}">
                    <a16:creationId xmlns:a16="http://schemas.microsoft.com/office/drawing/2014/main" id="{3D9C0A82-F56D-3687-75D2-5B8ABF48DF2A}"/>
                  </a:ext>
                </a:extLst>
              </p:cNvPr>
              <p:cNvSpPr/>
              <p:nvPr/>
            </p:nvSpPr>
            <p:spPr>
              <a:xfrm>
                <a:off x="108681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7" name="Freeform: Shape 6366">
                <a:extLst>
                  <a:ext uri="{FF2B5EF4-FFF2-40B4-BE49-F238E27FC236}">
                    <a16:creationId xmlns:a16="http://schemas.microsoft.com/office/drawing/2014/main" id="{AFB85E41-6CE9-DAA8-D4B9-ED2B32CFF756}"/>
                  </a:ext>
                </a:extLst>
              </p:cNvPr>
              <p:cNvSpPr/>
              <p:nvPr/>
            </p:nvSpPr>
            <p:spPr>
              <a:xfrm>
                <a:off x="1098419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8" name="Freeform: Shape 6367">
                <a:extLst>
                  <a:ext uri="{FF2B5EF4-FFF2-40B4-BE49-F238E27FC236}">
                    <a16:creationId xmlns:a16="http://schemas.microsoft.com/office/drawing/2014/main" id="{928786B6-C0E8-C0A2-B8D3-D2C65E69F646}"/>
                  </a:ext>
                </a:extLst>
              </p:cNvPr>
              <p:cNvSpPr/>
              <p:nvPr/>
            </p:nvSpPr>
            <p:spPr>
              <a:xfrm>
                <a:off x="1110022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9" name="Freeform: Shape 6368">
                <a:extLst>
                  <a:ext uri="{FF2B5EF4-FFF2-40B4-BE49-F238E27FC236}">
                    <a16:creationId xmlns:a16="http://schemas.microsoft.com/office/drawing/2014/main" id="{07D833AB-EA55-AA9E-2EA2-1A8653D75289}"/>
                  </a:ext>
                </a:extLst>
              </p:cNvPr>
              <p:cNvSpPr/>
              <p:nvPr/>
            </p:nvSpPr>
            <p:spPr>
              <a:xfrm>
                <a:off x="1121626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0" name="Freeform: Shape 6369">
                <a:extLst>
                  <a:ext uri="{FF2B5EF4-FFF2-40B4-BE49-F238E27FC236}">
                    <a16:creationId xmlns:a16="http://schemas.microsoft.com/office/drawing/2014/main" id="{CF605D7F-03C7-6BDE-65C8-A0274FD9C94B}"/>
                  </a:ext>
                </a:extLst>
              </p:cNvPr>
              <p:cNvSpPr/>
              <p:nvPr/>
            </p:nvSpPr>
            <p:spPr>
              <a:xfrm>
                <a:off x="1133229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1" name="Freeform: Shape 6370">
                <a:extLst>
                  <a:ext uri="{FF2B5EF4-FFF2-40B4-BE49-F238E27FC236}">
                    <a16:creationId xmlns:a16="http://schemas.microsoft.com/office/drawing/2014/main" id="{BF78A079-2432-7C56-5068-412E62872C3C}"/>
                  </a:ext>
                </a:extLst>
              </p:cNvPr>
              <p:cNvSpPr/>
              <p:nvPr/>
            </p:nvSpPr>
            <p:spPr>
              <a:xfrm>
                <a:off x="1144831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2" name="Freeform: Shape 6371">
                <a:extLst>
                  <a:ext uri="{FF2B5EF4-FFF2-40B4-BE49-F238E27FC236}">
                    <a16:creationId xmlns:a16="http://schemas.microsoft.com/office/drawing/2014/main" id="{A4AD4D81-4378-456C-66E6-05F053807470}"/>
                  </a:ext>
                </a:extLst>
              </p:cNvPr>
              <p:cNvSpPr/>
              <p:nvPr/>
            </p:nvSpPr>
            <p:spPr>
              <a:xfrm>
                <a:off x="1156434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3" name="Freeform: Shape 6372">
                <a:extLst>
                  <a:ext uri="{FF2B5EF4-FFF2-40B4-BE49-F238E27FC236}">
                    <a16:creationId xmlns:a16="http://schemas.microsoft.com/office/drawing/2014/main" id="{3DF8C4A5-1D97-F599-2FE9-0DD8B5E619A2}"/>
                  </a:ext>
                </a:extLst>
              </p:cNvPr>
              <p:cNvSpPr/>
              <p:nvPr/>
            </p:nvSpPr>
            <p:spPr>
              <a:xfrm>
                <a:off x="1168037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4" name="Freeform: Shape 6373">
                <a:extLst>
                  <a:ext uri="{FF2B5EF4-FFF2-40B4-BE49-F238E27FC236}">
                    <a16:creationId xmlns:a16="http://schemas.microsoft.com/office/drawing/2014/main" id="{2F956F98-15F4-A619-4324-3B6E98FA58A5}"/>
                  </a:ext>
                </a:extLst>
              </p:cNvPr>
              <p:cNvSpPr/>
              <p:nvPr/>
            </p:nvSpPr>
            <p:spPr>
              <a:xfrm>
                <a:off x="1179640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5" name="Freeform: Shape 6374">
                <a:extLst>
                  <a:ext uri="{FF2B5EF4-FFF2-40B4-BE49-F238E27FC236}">
                    <a16:creationId xmlns:a16="http://schemas.microsoft.com/office/drawing/2014/main" id="{955513AC-6E1F-D9F1-C8FA-8A8C3BD81BF7}"/>
                  </a:ext>
                </a:extLst>
              </p:cNvPr>
              <p:cNvSpPr/>
              <p:nvPr/>
            </p:nvSpPr>
            <p:spPr>
              <a:xfrm>
                <a:off x="1191242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6" name="Freeform: Shape 6375">
                <a:extLst>
                  <a:ext uri="{FF2B5EF4-FFF2-40B4-BE49-F238E27FC236}">
                    <a16:creationId xmlns:a16="http://schemas.microsoft.com/office/drawing/2014/main" id="{D2048189-3B15-02F1-8697-D231FBA98FFD}"/>
                  </a:ext>
                </a:extLst>
              </p:cNvPr>
              <p:cNvSpPr/>
              <p:nvPr/>
            </p:nvSpPr>
            <p:spPr>
              <a:xfrm>
                <a:off x="1202845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7" name="Freeform: Shape 6376">
                <a:extLst>
                  <a:ext uri="{FF2B5EF4-FFF2-40B4-BE49-F238E27FC236}">
                    <a16:creationId xmlns:a16="http://schemas.microsoft.com/office/drawing/2014/main" id="{6260025D-3A2D-2C53-8213-1A1555C1BC28}"/>
                  </a:ext>
                </a:extLst>
              </p:cNvPr>
              <p:cNvSpPr/>
              <p:nvPr/>
            </p:nvSpPr>
            <p:spPr>
              <a:xfrm>
                <a:off x="1214449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3" name="Freeform: Shape 6392">
                <a:extLst>
                  <a:ext uri="{FF2B5EF4-FFF2-40B4-BE49-F238E27FC236}">
                    <a16:creationId xmlns:a16="http://schemas.microsoft.com/office/drawing/2014/main" id="{A0467D11-6299-2A7A-5F18-A34F4C9D58B0}"/>
                  </a:ext>
                </a:extLst>
              </p:cNvPr>
              <p:cNvSpPr/>
              <p:nvPr/>
            </p:nvSpPr>
            <p:spPr>
              <a:xfrm>
                <a:off x="935978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4" name="Freeform: Shape 6393">
                <a:extLst>
                  <a:ext uri="{FF2B5EF4-FFF2-40B4-BE49-F238E27FC236}">
                    <a16:creationId xmlns:a16="http://schemas.microsoft.com/office/drawing/2014/main" id="{A9081DD6-1400-7DE3-74DD-10C695C06852}"/>
                  </a:ext>
                </a:extLst>
              </p:cNvPr>
              <p:cNvSpPr/>
              <p:nvPr/>
            </p:nvSpPr>
            <p:spPr>
              <a:xfrm>
                <a:off x="947581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5" name="Freeform: Shape 6394">
                <a:extLst>
                  <a:ext uri="{FF2B5EF4-FFF2-40B4-BE49-F238E27FC236}">
                    <a16:creationId xmlns:a16="http://schemas.microsoft.com/office/drawing/2014/main" id="{123166E6-5099-0CE2-0C26-480E5094B050}"/>
                  </a:ext>
                </a:extLst>
              </p:cNvPr>
              <p:cNvSpPr/>
              <p:nvPr/>
            </p:nvSpPr>
            <p:spPr>
              <a:xfrm>
                <a:off x="95918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6" name="Freeform: Shape 6395">
                <a:extLst>
                  <a:ext uri="{FF2B5EF4-FFF2-40B4-BE49-F238E27FC236}">
                    <a16:creationId xmlns:a16="http://schemas.microsoft.com/office/drawing/2014/main" id="{0B92B5C1-F717-75A1-F5EB-48ABE9678D04}"/>
                  </a:ext>
                </a:extLst>
              </p:cNvPr>
              <p:cNvSpPr/>
              <p:nvPr/>
            </p:nvSpPr>
            <p:spPr>
              <a:xfrm>
                <a:off x="970786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7" name="Freeform: Shape 6396">
                <a:extLst>
                  <a:ext uri="{FF2B5EF4-FFF2-40B4-BE49-F238E27FC236}">
                    <a16:creationId xmlns:a16="http://schemas.microsoft.com/office/drawing/2014/main" id="{E2A19A67-948E-3581-B524-E31CE709C6B8}"/>
                  </a:ext>
                </a:extLst>
              </p:cNvPr>
              <p:cNvSpPr/>
              <p:nvPr/>
            </p:nvSpPr>
            <p:spPr>
              <a:xfrm>
                <a:off x="98238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8" name="Freeform: Shape 6397">
                <a:extLst>
                  <a:ext uri="{FF2B5EF4-FFF2-40B4-BE49-F238E27FC236}">
                    <a16:creationId xmlns:a16="http://schemas.microsoft.com/office/drawing/2014/main" id="{7C15C20E-1CAC-43EC-3058-52C9130C37E2}"/>
                  </a:ext>
                </a:extLst>
              </p:cNvPr>
              <p:cNvSpPr/>
              <p:nvPr/>
            </p:nvSpPr>
            <p:spPr>
              <a:xfrm>
                <a:off x="993992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9" name="Freeform: Shape 6398">
                <a:extLst>
                  <a:ext uri="{FF2B5EF4-FFF2-40B4-BE49-F238E27FC236}">
                    <a16:creationId xmlns:a16="http://schemas.microsoft.com/office/drawing/2014/main" id="{E6199952-7DB8-51A6-3C5F-535BFF2D541E}"/>
                  </a:ext>
                </a:extLst>
              </p:cNvPr>
              <p:cNvSpPr/>
              <p:nvPr/>
            </p:nvSpPr>
            <p:spPr>
              <a:xfrm>
                <a:off x="100559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0" name="Freeform: Shape 6399">
                <a:extLst>
                  <a:ext uri="{FF2B5EF4-FFF2-40B4-BE49-F238E27FC236}">
                    <a16:creationId xmlns:a16="http://schemas.microsoft.com/office/drawing/2014/main" id="{C9E3EFEF-90E9-F984-57BF-D74CA8C232B9}"/>
                  </a:ext>
                </a:extLst>
              </p:cNvPr>
              <p:cNvSpPr/>
              <p:nvPr/>
            </p:nvSpPr>
            <p:spPr>
              <a:xfrm>
                <a:off x="1017199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1" name="Freeform: Shape 6400">
                <a:extLst>
                  <a:ext uri="{FF2B5EF4-FFF2-40B4-BE49-F238E27FC236}">
                    <a16:creationId xmlns:a16="http://schemas.microsoft.com/office/drawing/2014/main" id="{75CA7D46-8CE0-5832-954B-2E3B23E19F36}"/>
                  </a:ext>
                </a:extLst>
              </p:cNvPr>
              <p:cNvSpPr/>
              <p:nvPr/>
            </p:nvSpPr>
            <p:spPr>
              <a:xfrm>
                <a:off x="1028801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2" name="Freeform: Shape 6401">
                <a:extLst>
                  <a:ext uri="{FF2B5EF4-FFF2-40B4-BE49-F238E27FC236}">
                    <a16:creationId xmlns:a16="http://schemas.microsoft.com/office/drawing/2014/main" id="{3FFEC75E-E179-F934-0909-BD9FB2C1863E}"/>
                  </a:ext>
                </a:extLst>
              </p:cNvPr>
              <p:cNvSpPr/>
              <p:nvPr/>
            </p:nvSpPr>
            <p:spPr>
              <a:xfrm>
                <a:off x="104040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3" name="Freeform: Shape 6402">
                <a:extLst>
                  <a:ext uri="{FF2B5EF4-FFF2-40B4-BE49-F238E27FC236}">
                    <a16:creationId xmlns:a16="http://schemas.microsoft.com/office/drawing/2014/main" id="{1AA3B07C-B0B1-C37E-AB32-7C6A1718A646}"/>
                  </a:ext>
                </a:extLst>
              </p:cNvPr>
              <p:cNvSpPr/>
              <p:nvPr/>
            </p:nvSpPr>
            <p:spPr>
              <a:xfrm>
                <a:off x="1052007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4" name="Freeform: Shape 6403">
                <a:extLst>
                  <a:ext uri="{FF2B5EF4-FFF2-40B4-BE49-F238E27FC236}">
                    <a16:creationId xmlns:a16="http://schemas.microsoft.com/office/drawing/2014/main" id="{ED9F85A5-C8F7-1316-FF53-A87D4774969C}"/>
                  </a:ext>
                </a:extLst>
              </p:cNvPr>
              <p:cNvSpPr/>
              <p:nvPr/>
            </p:nvSpPr>
            <p:spPr>
              <a:xfrm>
                <a:off x="1063611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5" name="Freeform: Shape 6404">
                <a:extLst>
                  <a:ext uri="{FF2B5EF4-FFF2-40B4-BE49-F238E27FC236}">
                    <a16:creationId xmlns:a16="http://schemas.microsoft.com/office/drawing/2014/main" id="{8782BEA0-D165-1B44-6CC6-EF63E745C447}"/>
                  </a:ext>
                </a:extLst>
              </p:cNvPr>
              <p:cNvSpPr/>
              <p:nvPr/>
            </p:nvSpPr>
            <p:spPr>
              <a:xfrm>
                <a:off x="1075214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6" name="Freeform: Shape 6405">
                <a:extLst>
                  <a:ext uri="{FF2B5EF4-FFF2-40B4-BE49-F238E27FC236}">
                    <a16:creationId xmlns:a16="http://schemas.microsoft.com/office/drawing/2014/main" id="{0A3DCAE1-C68F-C0D8-C8F3-1CFABF0D7AD8}"/>
                  </a:ext>
                </a:extLst>
              </p:cNvPr>
              <p:cNvSpPr/>
              <p:nvPr/>
            </p:nvSpPr>
            <p:spPr>
              <a:xfrm>
                <a:off x="108681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7" name="Freeform: Shape 6406">
                <a:extLst>
                  <a:ext uri="{FF2B5EF4-FFF2-40B4-BE49-F238E27FC236}">
                    <a16:creationId xmlns:a16="http://schemas.microsoft.com/office/drawing/2014/main" id="{C235FA48-D50C-3B68-95D4-0995EB380D13}"/>
                  </a:ext>
                </a:extLst>
              </p:cNvPr>
              <p:cNvSpPr/>
              <p:nvPr/>
            </p:nvSpPr>
            <p:spPr>
              <a:xfrm>
                <a:off x="1098419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8" name="Freeform: Shape 6407">
                <a:extLst>
                  <a:ext uri="{FF2B5EF4-FFF2-40B4-BE49-F238E27FC236}">
                    <a16:creationId xmlns:a16="http://schemas.microsoft.com/office/drawing/2014/main" id="{A7EB8085-100E-72E3-8BA2-2B062F7F8438}"/>
                  </a:ext>
                </a:extLst>
              </p:cNvPr>
              <p:cNvSpPr/>
              <p:nvPr/>
            </p:nvSpPr>
            <p:spPr>
              <a:xfrm>
                <a:off x="1110022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9" name="Freeform: Shape 6408">
                <a:extLst>
                  <a:ext uri="{FF2B5EF4-FFF2-40B4-BE49-F238E27FC236}">
                    <a16:creationId xmlns:a16="http://schemas.microsoft.com/office/drawing/2014/main" id="{3FFE6BD1-1B1E-4831-A088-177F5E1FC159}"/>
                  </a:ext>
                </a:extLst>
              </p:cNvPr>
              <p:cNvSpPr/>
              <p:nvPr/>
            </p:nvSpPr>
            <p:spPr>
              <a:xfrm>
                <a:off x="1121626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0" name="Freeform: Shape 6409">
                <a:extLst>
                  <a:ext uri="{FF2B5EF4-FFF2-40B4-BE49-F238E27FC236}">
                    <a16:creationId xmlns:a16="http://schemas.microsoft.com/office/drawing/2014/main" id="{E9128E36-92E7-93A4-0D28-5FEFE43C7787}"/>
                  </a:ext>
                </a:extLst>
              </p:cNvPr>
              <p:cNvSpPr/>
              <p:nvPr/>
            </p:nvSpPr>
            <p:spPr>
              <a:xfrm>
                <a:off x="1133229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1" name="Freeform: Shape 6410">
                <a:extLst>
                  <a:ext uri="{FF2B5EF4-FFF2-40B4-BE49-F238E27FC236}">
                    <a16:creationId xmlns:a16="http://schemas.microsoft.com/office/drawing/2014/main" id="{AB078482-77AC-4341-7E81-91BC050358F9}"/>
                  </a:ext>
                </a:extLst>
              </p:cNvPr>
              <p:cNvSpPr/>
              <p:nvPr/>
            </p:nvSpPr>
            <p:spPr>
              <a:xfrm>
                <a:off x="1144831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2" name="Freeform: Shape 6411">
                <a:extLst>
                  <a:ext uri="{FF2B5EF4-FFF2-40B4-BE49-F238E27FC236}">
                    <a16:creationId xmlns:a16="http://schemas.microsoft.com/office/drawing/2014/main" id="{1527BD01-9666-15F2-263A-50BCAD152271}"/>
                  </a:ext>
                </a:extLst>
              </p:cNvPr>
              <p:cNvSpPr/>
              <p:nvPr/>
            </p:nvSpPr>
            <p:spPr>
              <a:xfrm>
                <a:off x="1156434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3" name="Freeform: Shape 6412">
                <a:extLst>
                  <a:ext uri="{FF2B5EF4-FFF2-40B4-BE49-F238E27FC236}">
                    <a16:creationId xmlns:a16="http://schemas.microsoft.com/office/drawing/2014/main" id="{B2E5155F-EA9E-CE5A-4D2D-D22882C8ACBC}"/>
                  </a:ext>
                </a:extLst>
              </p:cNvPr>
              <p:cNvSpPr/>
              <p:nvPr/>
            </p:nvSpPr>
            <p:spPr>
              <a:xfrm>
                <a:off x="1168037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4" name="Freeform: Shape 6413">
                <a:extLst>
                  <a:ext uri="{FF2B5EF4-FFF2-40B4-BE49-F238E27FC236}">
                    <a16:creationId xmlns:a16="http://schemas.microsoft.com/office/drawing/2014/main" id="{60A13EA4-D83C-5316-0E88-5E8A7F13E06F}"/>
                  </a:ext>
                </a:extLst>
              </p:cNvPr>
              <p:cNvSpPr/>
              <p:nvPr/>
            </p:nvSpPr>
            <p:spPr>
              <a:xfrm>
                <a:off x="1179640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5" name="Freeform: Shape 6414">
                <a:extLst>
                  <a:ext uri="{FF2B5EF4-FFF2-40B4-BE49-F238E27FC236}">
                    <a16:creationId xmlns:a16="http://schemas.microsoft.com/office/drawing/2014/main" id="{E644E049-6E76-73A1-33DD-32045EB1A7DD}"/>
                  </a:ext>
                </a:extLst>
              </p:cNvPr>
              <p:cNvSpPr/>
              <p:nvPr/>
            </p:nvSpPr>
            <p:spPr>
              <a:xfrm>
                <a:off x="1191242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6" name="Freeform: Shape 6415">
                <a:extLst>
                  <a:ext uri="{FF2B5EF4-FFF2-40B4-BE49-F238E27FC236}">
                    <a16:creationId xmlns:a16="http://schemas.microsoft.com/office/drawing/2014/main" id="{016E562F-84B3-F293-A037-C75A931E085B}"/>
                  </a:ext>
                </a:extLst>
              </p:cNvPr>
              <p:cNvSpPr/>
              <p:nvPr/>
            </p:nvSpPr>
            <p:spPr>
              <a:xfrm>
                <a:off x="1202845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7" name="Freeform: Shape 6416">
                <a:extLst>
                  <a:ext uri="{FF2B5EF4-FFF2-40B4-BE49-F238E27FC236}">
                    <a16:creationId xmlns:a16="http://schemas.microsoft.com/office/drawing/2014/main" id="{24009809-48D8-6A21-F562-EEC13F20AACD}"/>
                  </a:ext>
                </a:extLst>
              </p:cNvPr>
              <p:cNvSpPr/>
              <p:nvPr/>
            </p:nvSpPr>
            <p:spPr>
              <a:xfrm>
                <a:off x="1214449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3" name="Freeform: Shape 6432">
                <a:extLst>
                  <a:ext uri="{FF2B5EF4-FFF2-40B4-BE49-F238E27FC236}">
                    <a16:creationId xmlns:a16="http://schemas.microsoft.com/office/drawing/2014/main" id="{3208BD2C-5459-3A58-EB22-B2FC145885A1}"/>
                  </a:ext>
                </a:extLst>
              </p:cNvPr>
              <p:cNvSpPr/>
              <p:nvPr/>
            </p:nvSpPr>
            <p:spPr>
              <a:xfrm>
                <a:off x="935978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4" name="Freeform: Shape 6433">
                <a:extLst>
                  <a:ext uri="{FF2B5EF4-FFF2-40B4-BE49-F238E27FC236}">
                    <a16:creationId xmlns:a16="http://schemas.microsoft.com/office/drawing/2014/main" id="{A9C01E74-3607-836A-53AA-93D0514E5954}"/>
                  </a:ext>
                </a:extLst>
              </p:cNvPr>
              <p:cNvSpPr/>
              <p:nvPr/>
            </p:nvSpPr>
            <p:spPr>
              <a:xfrm>
                <a:off x="947581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5" name="Freeform: Shape 6434">
                <a:extLst>
                  <a:ext uri="{FF2B5EF4-FFF2-40B4-BE49-F238E27FC236}">
                    <a16:creationId xmlns:a16="http://schemas.microsoft.com/office/drawing/2014/main" id="{24A9C75D-9731-BF58-9115-CDFF0F7A9A53}"/>
                  </a:ext>
                </a:extLst>
              </p:cNvPr>
              <p:cNvSpPr/>
              <p:nvPr/>
            </p:nvSpPr>
            <p:spPr>
              <a:xfrm>
                <a:off x="95918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6" name="Freeform: Shape 6435">
                <a:extLst>
                  <a:ext uri="{FF2B5EF4-FFF2-40B4-BE49-F238E27FC236}">
                    <a16:creationId xmlns:a16="http://schemas.microsoft.com/office/drawing/2014/main" id="{232C1504-1A77-E32C-5CB8-0B1C14B7E867}"/>
                  </a:ext>
                </a:extLst>
              </p:cNvPr>
              <p:cNvSpPr/>
              <p:nvPr/>
            </p:nvSpPr>
            <p:spPr>
              <a:xfrm>
                <a:off x="970786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7" name="Freeform: Shape 6436">
                <a:extLst>
                  <a:ext uri="{FF2B5EF4-FFF2-40B4-BE49-F238E27FC236}">
                    <a16:creationId xmlns:a16="http://schemas.microsoft.com/office/drawing/2014/main" id="{12A3DD78-044D-1728-7BF7-1075C5A34DDF}"/>
                  </a:ext>
                </a:extLst>
              </p:cNvPr>
              <p:cNvSpPr/>
              <p:nvPr/>
            </p:nvSpPr>
            <p:spPr>
              <a:xfrm>
                <a:off x="98238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8" name="Freeform: Shape 6437">
                <a:extLst>
                  <a:ext uri="{FF2B5EF4-FFF2-40B4-BE49-F238E27FC236}">
                    <a16:creationId xmlns:a16="http://schemas.microsoft.com/office/drawing/2014/main" id="{B280AB3A-29EB-1A0E-F470-45AE56C68BA2}"/>
                  </a:ext>
                </a:extLst>
              </p:cNvPr>
              <p:cNvSpPr/>
              <p:nvPr/>
            </p:nvSpPr>
            <p:spPr>
              <a:xfrm>
                <a:off x="993992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9" name="Freeform: Shape 6438">
                <a:extLst>
                  <a:ext uri="{FF2B5EF4-FFF2-40B4-BE49-F238E27FC236}">
                    <a16:creationId xmlns:a16="http://schemas.microsoft.com/office/drawing/2014/main" id="{40746564-3E99-7970-3855-E6CB50D62A10}"/>
                  </a:ext>
                </a:extLst>
              </p:cNvPr>
              <p:cNvSpPr/>
              <p:nvPr/>
            </p:nvSpPr>
            <p:spPr>
              <a:xfrm>
                <a:off x="100559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0" name="Freeform: Shape 6439">
                <a:extLst>
                  <a:ext uri="{FF2B5EF4-FFF2-40B4-BE49-F238E27FC236}">
                    <a16:creationId xmlns:a16="http://schemas.microsoft.com/office/drawing/2014/main" id="{359F091D-C762-8271-8EDF-6D532035E275}"/>
                  </a:ext>
                </a:extLst>
              </p:cNvPr>
              <p:cNvSpPr/>
              <p:nvPr/>
            </p:nvSpPr>
            <p:spPr>
              <a:xfrm>
                <a:off x="1017199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1" name="Freeform: Shape 6440">
                <a:extLst>
                  <a:ext uri="{FF2B5EF4-FFF2-40B4-BE49-F238E27FC236}">
                    <a16:creationId xmlns:a16="http://schemas.microsoft.com/office/drawing/2014/main" id="{14D243A5-DC8A-1910-ABB9-B417DABF5D02}"/>
                  </a:ext>
                </a:extLst>
              </p:cNvPr>
              <p:cNvSpPr/>
              <p:nvPr/>
            </p:nvSpPr>
            <p:spPr>
              <a:xfrm>
                <a:off x="1028801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2" name="Freeform: Shape 6441">
                <a:extLst>
                  <a:ext uri="{FF2B5EF4-FFF2-40B4-BE49-F238E27FC236}">
                    <a16:creationId xmlns:a16="http://schemas.microsoft.com/office/drawing/2014/main" id="{D46E9EB4-3FD5-A86F-BB07-95E80A95D9BE}"/>
                  </a:ext>
                </a:extLst>
              </p:cNvPr>
              <p:cNvSpPr/>
              <p:nvPr/>
            </p:nvSpPr>
            <p:spPr>
              <a:xfrm>
                <a:off x="104040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3" name="Freeform: Shape 6442">
                <a:extLst>
                  <a:ext uri="{FF2B5EF4-FFF2-40B4-BE49-F238E27FC236}">
                    <a16:creationId xmlns:a16="http://schemas.microsoft.com/office/drawing/2014/main" id="{072244C0-B345-CAA4-FC47-337CCE792E73}"/>
                  </a:ext>
                </a:extLst>
              </p:cNvPr>
              <p:cNvSpPr/>
              <p:nvPr/>
            </p:nvSpPr>
            <p:spPr>
              <a:xfrm>
                <a:off x="1052007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4" name="Freeform: Shape 6443">
                <a:extLst>
                  <a:ext uri="{FF2B5EF4-FFF2-40B4-BE49-F238E27FC236}">
                    <a16:creationId xmlns:a16="http://schemas.microsoft.com/office/drawing/2014/main" id="{9EC09B33-FFDA-BC12-E392-46160F5D2236}"/>
                  </a:ext>
                </a:extLst>
              </p:cNvPr>
              <p:cNvSpPr/>
              <p:nvPr/>
            </p:nvSpPr>
            <p:spPr>
              <a:xfrm>
                <a:off x="1063611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5" name="Freeform: Shape 6444">
                <a:extLst>
                  <a:ext uri="{FF2B5EF4-FFF2-40B4-BE49-F238E27FC236}">
                    <a16:creationId xmlns:a16="http://schemas.microsoft.com/office/drawing/2014/main" id="{0A7E5A78-EFD0-A4F7-F40C-30FF21507C36}"/>
                  </a:ext>
                </a:extLst>
              </p:cNvPr>
              <p:cNvSpPr/>
              <p:nvPr/>
            </p:nvSpPr>
            <p:spPr>
              <a:xfrm>
                <a:off x="1075214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6" name="Freeform: Shape 6445">
                <a:extLst>
                  <a:ext uri="{FF2B5EF4-FFF2-40B4-BE49-F238E27FC236}">
                    <a16:creationId xmlns:a16="http://schemas.microsoft.com/office/drawing/2014/main" id="{4A5A1B36-5099-B8C4-EA3D-457F34425CBA}"/>
                  </a:ext>
                </a:extLst>
              </p:cNvPr>
              <p:cNvSpPr/>
              <p:nvPr/>
            </p:nvSpPr>
            <p:spPr>
              <a:xfrm>
                <a:off x="108681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7" name="Freeform: Shape 6446">
                <a:extLst>
                  <a:ext uri="{FF2B5EF4-FFF2-40B4-BE49-F238E27FC236}">
                    <a16:creationId xmlns:a16="http://schemas.microsoft.com/office/drawing/2014/main" id="{35EE8FE9-AEBB-DA18-5DD6-3F330853C0D8}"/>
                  </a:ext>
                </a:extLst>
              </p:cNvPr>
              <p:cNvSpPr/>
              <p:nvPr/>
            </p:nvSpPr>
            <p:spPr>
              <a:xfrm>
                <a:off x="1098419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8" name="Freeform: Shape 6447">
                <a:extLst>
                  <a:ext uri="{FF2B5EF4-FFF2-40B4-BE49-F238E27FC236}">
                    <a16:creationId xmlns:a16="http://schemas.microsoft.com/office/drawing/2014/main" id="{3F6FF9B1-F137-CCFE-C1E0-9A1169BAE9E8}"/>
                  </a:ext>
                </a:extLst>
              </p:cNvPr>
              <p:cNvSpPr/>
              <p:nvPr/>
            </p:nvSpPr>
            <p:spPr>
              <a:xfrm>
                <a:off x="1110022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9" name="Freeform: Shape 6448">
                <a:extLst>
                  <a:ext uri="{FF2B5EF4-FFF2-40B4-BE49-F238E27FC236}">
                    <a16:creationId xmlns:a16="http://schemas.microsoft.com/office/drawing/2014/main" id="{57B38F23-65AF-454D-1DCD-9603FA2D82ED}"/>
                  </a:ext>
                </a:extLst>
              </p:cNvPr>
              <p:cNvSpPr/>
              <p:nvPr/>
            </p:nvSpPr>
            <p:spPr>
              <a:xfrm>
                <a:off x="1121626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0" name="Freeform: Shape 6449">
                <a:extLst>
                  <a:ext uri="{FF2B5EF4-FFF2-40B4-BE49-F238E27FC236}">
                    <a16:creationId xmlns:a16="http://schemas.microsoft.com/office/drawing/2014/main" id="{42500EF5-737A-229F-7304-80D4C2D8E37D}"/>
                  </a:ext>
                </a:extLst>
              </p:cNvPr>
              <p:cNvSpPr/>
              <p:nvPr/>
            </p:nvSpPr>
            <p:spPr>
              <a:xfrm>
                <a:off x="1133229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1" name="Freeform: Shape 6450">
                <a:extLst>
                  <a:ext uri="{FF2B5EF4-FFF2-40B4-BE49-F238E27FC236}">
                    <a16:creationId xmlns:a16="http://schemas.microsoft.com/office/drawing/2014/main" id="{58F2E97F-8EC6-CEF9-CA58-6B4C4C926391}"/>
                  </a:ext>
                </a:extLst>
              </p:cNvPr>
              <p:cNvSpPr/>
              <p:nvPr/>
            </p:nvSpPr>
            <p:spPr>
              <a:xfrm>
                <a:off x="1144831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2" name="Freeform: Shape 6451">
                <a:extLst>
                  <a:ext uri="{FF2B5EF4-FFF2-40B4-BE49-F238E27FC236}">
                    <a16:creationId xmlns:a16="http://schemas.microsoft.com/office/drawing/2014/main" id="{95C19D13-C0AF-BE18-9E6E-71687718CE00}"/>
                  </a:ext>
                </a:extLst>
              </p:cNvPr>
              <p:cNvSpPr/>
              <p:nvPr/>
            </p:nvSpPr>
            <p:spPr>
              <a:xfrm>
                <a:off x="1156434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3" name="Freeform: Shape 6452">
                <a:extLst>
                  <a:ext uri="{FF2B5EF4-FFF2-40B4-BE49-F238E27FC236}">
                    <a16:creationId xmlns:a16="http://schemas.microsoft.com/office/drawing/2014/main" id="{550D09CA-D79B-E00F-5784-DD5F6C66CF2F}"/>
                  </a:ext>
                </a:extLst>
              </p:cNvPr>
              <p:cNvSpPr/>
              <p:nvPr/>
            </p:nvSpPr>
            <p:spPr>
              <a:xfrm>
                <a:off x="1168037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4" name="Freeform: Shape 6453">
                <a:extLst>
                  <a:ext uri="{FF2B5EF4-FFF2-40B4-BE49-F238E27FC236}">
                    <a16:creationId xmlns:a16="http://schemas.microsoft.com/office/drawing/2014/main" id="{FC5EAB74-52B6-C69D-97AD-14E4D752D41E}"/>
                  </a:ext>
                </a:extLst>
              </p:cNvPr>
              <p:cNvSpPr/>
              <p:nvPr/>
            </p:nvSpPr>
            <p:spPr>
              <a:xfrm>
                <a:off x="1179640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5" name="Freeform: Shape 6454">
                <a:extLst>
                  <a:ext uri="{FF2B5EF4-FFF2-40B4-BE49-F238E27FC236}">
                    <a16:creationId xmlns:a16="http://schemas.microsoft.com/office/drawing/2014/main" id="{0AEA3F59-55E2-DF18-6DDE-067486D0ADC8}"/>
                  </a:ext>
                </a:extLst>
              </p:cNvPr>
              <p:cNvSpPr/>
              <p:nvPr/>
            </p:nvSpPr>
            <p:spPr>
              <a:xfrm>
                <a:off x="1191242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6" name="Freeform: Shape 6455">
                <a:extLst>
                  <a:ext uri="{FF2B5EF4-FFF2-40B4-BE49-F238E27FC236}">
                    <a16:creationId xmlns:a16="http://schemas.microsoft.com/office/drawing/2014/main" id="{7C283246-DF40-06DB-34E0-66019C190B6F}"/>
                  </a:ext>
                </a:extLst>
              </p:cNvPr>
              <p:cNvSpPr/>
              <p:nvPr/>
            </p:nvSpPr>
            <p:spPr>
              <a:xfrm>
                <a:off x="1202845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7" name="Freeform: Shape 6456">
                <a:extLst>
                  <a:ext uri="{FF2B5EF4-FFF2-40B4-BE49-F238E27FC236}">
                    <a16:creationId xmlns:a16="http://schemas.microsoft.com/office/drawing/2014/main" id="{4512DA7D-A2D0-A3C7-1F86-7F0A08C8F28C}"/>
                  </a:ext>
                </a:extLst>
              </p:cNvPr>
              <p:cNvSpPr/>
              <p:nvPr/>
            </p:nvSpPr>
            <p:spPr>
              <a:xfrm>
                <a:off x="1214449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3" name="Freeform: Shape 6472">
                <a:extLst>
                  <a:ext uri="{FF2B5EF4-FFF2-40B4-BE49-F238E27FC236}">
                    <a16:creationId xmlns:a16="http://schemas.microsoft.com/office/drawing/2014/main" id="{29A39738-957E-420C-9BAA-652CA42632C1}"/>
                  </a:ext>
                </a:extLst>
              </p:cNvPr>
              <p:cNvSpPr/>
              <p:nvPr/>
            </p:nvSpPr>
            <p:spPr>
              <a:xfrm>
                <a:off x="935978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4" name="Freeform: Shape 6473">
                <a:extLst>
                  <a:ext uri="{FF2B5EF4-FFF2-40B4-BE49-F238E27FC236}">
                    <a16:creationId xmlns:a16="http://schemas.microsoft.com/office/drawing/2014/main" id="{AA28E475-971C-140C-4238-BB1F0E67C2D5}"/>
                  </a:ext>
                </a:extLst>
              </p:cNvPr>
              <p:cNvSpPr/>
              <p:nvPr/>
            </p:nvSpPr>
            <p:spPr>
              <a:xfrm>
                <a:off x="947581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5" name="Freeform: Shape 6474">
                <a:extLst>
                  <a:ext uri="{FF2B5EF4-FFF2-40B4-BE49-F238E27FC236}">
                    <a16:creationId xmlns:a16="http://schemas.microsoft.com/office/drawing/2014/main" id="{3151158C-1BB3-2969-76D8-2D2E7DC8F835}"/>
                  </a:ext>
                </a:extLst>
              </p:cNvPr>
              <p:cNvSpPr/>
              <p:nvPr/>
            </p:nvSpPr>
            <p:spPr>
              <a:xfrm>
                <a:off x="95918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6" name="Freeform: Shape 6475">
                <a:extLst>
                  <a:ext uri="{FF2B5EF4-FFF2-40B4-BE49-F238E27FC236}">
                    <a16:creationId xmlns:a16="http://schemas.microsoft.com/office/drawing/2014/main" id="{2092EA93-755F-CD8F-088D-91142FE3C0E7}"/>
                  </a:ext>
                </a:extLst>
              </p:cNvPr>
              <p:cNvSpPr/>
              <p:nvPr/>
            </p:nvSpPr>
            <p:spPr>
              <a:xfrm>
                <a:off x="970786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7" name="Freeform: Shape 6476">
                <a:extLst>
                  <a:ext uri="{FF2B5EF4-FFF2-40B4-BE49-F238E27FC236}">
                    <a16:creationId xmlns:a16="http://schemas.microsoft.com/office/drawing/2014/main" id="{391017F4-CF6F-DE64-587B-60139D049FB0}"/>
                  </a:ext>
                </a:extLst>
              </p:cNvPr>
              <p:cNvSpPr/>
              <p:nvPr/>
            </p:nvSpPr>
            <p:spPr>
              <a:xfrm>
                <a:off x="98238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8" name="Freeform: Shape 6477">
                <a:extLst>
                  <a:ext uri="{FF2B5EF4-FFF2-40B4-BE49-F238E27FC236}">
                    <a16:creationId xmlns:a16="http://schemas.microsoft.com/office/drawing/2014/main" id="{5B6A882A-C7F7-9C49-5AB4-336639E70362}"/>
                  </a:ext>
                </a:extLst>
              </p:cNvPr>
              <p:cNvSpPr/>
              <p:nvPr/>
            </p:nvSpPr>
            <p:spPr>
              <a:xfrm>
                <a:off x="993992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9" name="Freeform: Shape 6478">
                <a:extLst>
                  <a:ext uri="{FF2B5EF4-FFF2-40B4-BE49-F238E27FC236}">
                    <a16:creationId xmlns:a16="http://schemas.microsoft.com/office/drawing/2014/main" id="{89477245-997C-4FDB-897B-81553689BC17}"/>
                  </a:ext>
                </a:extLst>
              </p:cNvPr>
              <p:cNvSpPr/>
              <p:nvPr/>
            </p:nvSpPr>
            <p:spPr>
              <a:xfrm>
                <a:off x="100559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0" name="Freeform: Shape 6479">
                <a:extLst>
                  <a:ext uri="{FF2B5EF4-FFF2-40B4-BE49-F238E27FC236}">
                    <a16:creationId xmlns:a16="http://schemas.microsoft.com/office/drawing/2014/main" id="{75216378-C81E-CB8A-DBC7-9C0E99B19E73}"/>
                  </a:ext>
                </a:extLst>
              </p:cNvPr>
              <p:cNvSpPr/>
              <p:nvPr/>
            </p:nvSpPr>
            <p:spPr>
              <a:xfrm>
                <a:off x="1017199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1" name="Freeform: Shape 6480">
                <a:extLst>
                  <a:ext uri="{FF2B5EF4-FFF2-40B4-BE49-F238E27FC236}">
                    <a16:creationId xmlns:a16="http://schemas.microsoft.com/office/drawing/2014/main" id="{50E8D6E0-6AA8-D1D9-9232-42FF5AD6A6E2}"/>
                  </a:ext>
                </a:extLst>
              </p:cNvPr>
              <p:cNvSpPr/>
              <p:nvPr/>
            </p:nvSpPr>
            <p:spPr>
              <a:xfrm>
                <a:off x="1028801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2" name="Freeform: Shape 6481">
                <a:extLst>
                  <a:ext uri="{FF2B5EF4-FFF2-40B4-BE49-F238E27FC236}">
                    <a16:creationId xmlns:a16="http://schemas.microsoft.com/office/drawing/2014/main" id="{4F7CBF71-B545-EB03-54EE-3AC5C9620D1D}"/>
                  </a:ext>
                </a:extLst>
              </p:cNvPr>
              <p:cNvSpPr/>
              <p:nvPr/>
            </p:nvSpPr>
            <p:spPr>
              <a:xfrm>
                <a:off x="104040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3" name="Freeform: Shape 6482">
                <a:extLst>
                  <a:ext uri="{FF2B5EF4-FFF2-40B4-BE49-F238E27FC236}">
                    <a16:creationId xmlns:a16="http://schemas.microsoft.com/office/drawing/2014/main" id="{DAAA9BE8-4CD5-1AAF-DC84-86F02C2E75E9}"/>
                  </a:ext>
                </a:extLst>
              </p:cNvPr>
              <p:cNvSpPr/>
              <p:nvPr/>
            </p:nvSpPr>
            <p:spPr>
              <a:xfrm>
                <a:off x="1052007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4" name="Freeform: Shape 6483">
                <a:extLst>
                  <a:ext uri="{FF2B5EF4-FFF2-40B4-BE49-F238E27FC236}">
                    <a16:creationId xmlns:a16="http://schemas.microsoft.com/office/drawing/2014/main" id="{A07FB130-910B-1173-981F-7E4587F0DDE6}"/>
                  </a:ext>
                </a:extLst>
              </p:cNvPr>
              <p:cNvSpPr/>
              <p:nvPr/>
            </p:nvSpPr>
            <p:spPr>
              <a:xfrm>
                <a:off x="1063611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5" name="Freeform: Shape 6484">
                <a:extLst>
                  <a:ext uri="{FF2B5EF4-FFF2-40B4-BE49-F238E27FC236}">
                    <a16:creationId xmlns:a16="http://schemas.microsoft.com/office/drawing/2014/main" id="{0FF16B2F-7F62-E91F-E3BB-9D3ED850869C}"/>
                  </a:ext>
                </a:extLst>
              </p:cNvPr>
              <p:cNvSpPr/>
              <p:nvPr/>
            </p:nvSpPr>
            <p:spPr>
              <a:xfrm>
                <a:off x="1075214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6" name="Freeform: Shape 6485">
                <a:extLst>
                  <a:ext uri="{FF2B5EF4-FFF2-40B4-BE49-F238E27FC236}">
                    <a16:creationId xmlns:a16="http://schemas.microsoft.com/office/drawing/2014/main" id="{E5E9C817-C3E9-5F9F-6384-B05345FBCF57}"/>
                  </a:ext>
                </a:extLst>
              </p:cNvPr>
              <p:cNvSpPr/>
              <p:nvPr/>
            </p:nvSpPr>
            <p:spPr>
              <a:xfrm>
                <a:off x="108681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7" name="Freeform: Shape 6486">
                <a:extLst>
                  <a:ext uri="{FF2B5EF4-FFF2-40B4-BE49-F238E27FC236}">
                    <a16:creationId xmlns:a16="http://schemas.microsoft.com/office/drawing/2014/main" id="{AC20F3F4-0848-6F11-E4EC-C0B821A5FEB8}"/>
                  </a:ext>
                </a:extLst>
              </p:cNvPr>
              <p:cNvSpPr/>
              <p:nvPr/>
            </p:nvSpPr>
            <p:spPr>
              <a:xfrm>
                <a:off x="1098419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8" name="Freeform: Shape 6487">
                <a:extLst>
                  <a:ext uri="{FF2B5EF4-FFF2-40B4-BE49-F238E27FC236}">
                    <a16:creationId xmlns:a16="http://schemas.microsoft.com/office/drawing/2014/main" id="{111A62F5-3668-E6DC-AEFB-2C3EBDB8289A}"/>
                  </a:ext>
                </a:extLst>
              </p:cNvPr>
              <p:cNvSpPr/>
              <p:nvPr/>
            </p:nvSpPr>
            <p:spPr>
              <a:xfrm>
                <a:off x="1110022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9" name="Freeform: Shape 6488">
                <a:extLst>
                  <a:ext uri="{FF2B5EF4-FFF2-40B4-BE49-F238E27FC236}">
                    <a16:creationId xmlns:a16="http://schemas.microsoft.com/office/drawing/2014/main" id="{927A22A6-D1B8-DF60-6DBA-B70648E13C6C}"/>
                  </a:ext>
                </a:extLst>
              </p:cNvPr>
              <p:cNvSpPr/>
              <p:nvPr/>
            </p:nvSpPr>
            <p:spPr>
              <a:xfrm>
                <a:off x="1121626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0" name="Freeform: Shape 6489">
                <a:extLst>
                  <a:ext uri="{FF2B5EF4-FFF2-40B4-BE49-F238E27FC236}">
                    <a16:creationId xmlns:a16="http://schemas.microsoft.com/office/drawing/2014/main" id="{6B0C2F91-4D25-2657-4803-C7458033869D}"/>
                  </a:ext>
                </a:extLst>
              </p:cNvPr>
              <p:cNvSpPr/>
              <p:nvPr/>
            </p:nvSpPr>
            <p:spPr>
              <a:xfrm>
                <a:off x="1133229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1" name="Freeform: Shape 6490">
                <a:extLst>
                  <a:ext uri="{FF2B5EF4-FFF2-40B4-BE49-F238E27FC236}">
                    <a16:creationId xmlns:a16="http://schemas.microsoft.com/office/drawing/2014/main" id="{80BBA2CF-116F-1C37-4FC4-92E1CB347AD2}"/>
                  </a:ext>
                </a:extLst>
              </p:cNvPr>
              <p:cNvSpPr/>
              <p:nvPr/>
            </p:nvSpPr>
            <p:spPr>
              <a:xfrm>
                <a:off x="1144831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2" name="Freeform: Shape 6491">
                <a:extLst>
                  <a:ext uri="{FF2B5EF4-FFF2-40B4-BE49-F238E27FC236}">
                    <a16:creationId xmlns:a16="http://schemas.microsoft.com/office/drawing/2014/main" id="{AE70C726-6C3E-703A-278E-8E801EC55965}"/>
                  </a:ext>
                </a:extLst>
              </p:cNvPr>
              <p:cNvSpPr/>
              <p:nvPr/>
            </p:nvSpPr>
            <p:spPr>
              <a:xfrm>
                <a:off x="1156434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3" name="Freeform: Shape 6492">
                <a:extLst>
                  <a:ext uri="{FF2B5EF4-FFF2-40B4-BE49-F238E27FC236}">
                    <a16:creationId xmlns:a16="http://schemas.microsoft.com/office/drawing/2014/main" id="{3624B61C-3E48-B220-C578-FD30646935F6}"/>
                  </a:ext>
                </a:extLst>
              </p:cNvPr>
              <p:cNvSpPr/>
              <p:nvPr/>
            </p:nvSpPr>
            <p:spPr>
              <a:xfrm>
                <a:off x="1168037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4" name="Freeform: Shape 6493">
                <a:extLst>
                  <a:ext uri="{FF2B5EF4-FFF2-40B4-BE49-F238E27FC236}">
                    <a16:creationId xmlns:a16="http://schemas.microsoft.com/office/drawing/2014/main" id="{AE0939B6-A434-4BE4-0CB3-7E5B944827DE}"/>
                  </a:ext>
                </a:extLst>
              </p:cNvPr>
              <p:cNvSpPr/>
              <p:nvPr/>
            </p:nvSpPr>
            <p:spPr>
              <a:xfrm>
                <a:off x="1179640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5" name="Freeform: Shape 6494">
                <a:extLst>
                  <a:ext uri="{FF2B5EF4-FFF2-40B4-BE49-F238E27FC236}">
                    <a16:creationId xmlns:a16="http://schemas.microsoft.com/office/drawing/2014/main" id="{64428AE4-E27F-1221-24A2-EAF9EF29E6C2}"/>
                  </a:ext>
                </a:extLst>
              </p:cNvPr>
              <p:cNvSpPr/>
              <p:nvPr/>
            </p:nvSpPr>
            <p:spPr>
              <a:xfrm>
                <a:off x="1191242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6" name="Freeform: Shape 6495">
                <a:extLst>
                  <a:ext uri="{FF2B5EF4-FFF2-40B4-BE49-F238E27FC236}">
                    <a16:creationId xmlns:a16="http://schemas.microsoft.com/office/drawing/2014/main" id="{2A651737-8B72-3D5C-DA31-EC63227A844C}"/>
                  </a:ext>
                </a:extLst>
              </p:cNvPr>
              <p:cNvSpPr/>
              <p:nvPr/>
            </p:nvSpPr>
            <p:spPr>
              <a:xfrm>
                <a:off x="1202845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7" name="Freeform: Shape 6496">
                <a:extLst>
                  <a:ext uri="{FF2B5EF4-FFF2-40B4-BE49-F238E27FC236}">
                    <a16:creationId xmlns:a16="http://schemas.microsoft.com/office/drawing/2014/main" id="{B0180742-17DE-5148-1579-0905B0EA164E}"/>
                  </a:ext>
                </a:extLst>
              </p:cNvPr>
              <p:cNvSpPr/>
              <p:nvPr/>
            </p:nvSpPr>
            <p:spPr>
              <a:xfrm>
                <a:off x="1214449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grpSp>
      </p:grp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12" name="Rectangle 11">
            <a:extLst>
              <a:ext uri="{FF2B5EF4-FFF2-40B4-BE49-F238E27FC236}">
                <a16:creationId xmlns:a16="http://schemas.microsoft.com/office/drawing/2014/main" id="{50F870FB-6096-2726-8CC3-62CEA326C7AC}"/>
              </a:ext>
            </a:extLst>
          </p:cNvPr>
          <p:cNvSpPr/>
          <p:nvPr userDrawn="1"/>
        </p:nvSpPr>
        <p:spPr bwMode="auto">
          <a:xfrm>
            <a:off x="457201" y="1870282"/>
            <a:ext cx="5526088" cy="4333461"/>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3" name="Rectangle 12">
            <a:extLst>
              <a:ext uri="{FF2B5EF4-FFF2-40B4-BE49-F238E27FC236}">
                <a16:creationId xmlns:a16="http://schemas.microsoft.com/office/drawing/2014/main" id="{52F183F6-CBBA-CDA8-2E24-B6996A947F01}"/>
              </a:ext>
            </a:extLst>
          </p:cNvPr>
          <p:cNvSpPr/>
          <p:nvPr userDrawn="1"/>
        </p:nvSpPr>
        <p:spPr bwMode="auto">
          <a:xfrm>
            <a:off x="6215062" y="1870282"/>
            <a:ext cx="5526088" cy="4333461"/>
          </a:xfrm>
          <a:prstGeom prst="rect">
            <a:avLst/>
          </a:prstGeom>
          <a:solidFill>
            <a:schemeClr val="accent2"/>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grpSp>
        <p:nvGrpSpPr>
          <p:cNvPr id="14" name="Group 13">
            <a:extLst>
              <a:ext uri="{FF2B5EF4-FFF2-40B4-BE49-F238E27FC236}">
                <a16:creationId xmlns:a16="http://schemas.microsoft.com/office/drawing/2014/main" id="{8EDF9D88-7514-B128-F907-A0D81BA6AB60}"/>
              </a:ext>
            </a:extLst>
          </p:cNvPr>
          <p:cNvGrpSpPr/>
          <p:nvPr userDrawn="1"/>
        </p:nvGrpSpPr>
        <p:grpSpPr>
          <a:xfrm>
            <a:off x="5635048" y="3305897"/>
            <a:ext cx="905885" cy="905885"/>
            <a:chOff x="5635048" y="3305897"/>
            <a:chExt cx="905885" cy="905885"/>
          </a:xfrm>
        </p:grpSpPr>
        <p:sp>
          <p:nvSpPr>
            <p:cNvPr id="16" name="Oval 15">
              <a:extLst>
                <a:ext uri="{FF2B5EF4-FFF2-40B4-BE49-F238E27FC236}">
                  <a16:creationId xmlns:a16="http://schemas.microsoft.com/office/drawing/2014/main" id="{ABD5544A-D681-B37D-821E-D675AC4A9913}"/>
                </a:ext>
              </a:extLst>
            </p:cNvPr>
            <p:cNvSpPr/>
            <p:nvPr/>
          </p:nvSpPr>
          <p:spPr bwMode="auto">
            <a:xfrm>
              <a:off x="5635048" y="3305897"/>
              <a:ext cx="905885" cy="905885"/>
            </a:xfrm>
            <a:prstGeom prst="ellipse">
              <a:avLst/>
            </a:prstGeom>
            <a:solidFill>
              <a:schemeClr val="accent3"/>
            </a:solidFill>
            <a:ln w="57150"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7" name="Graphic 72">
              <a:extLst>
                <a:ext uri="{FF2B5EF4-FFF2-40B4-BE49-F238E27FC236}">
                  <a16:creationId xmlns:a16="http://schemas.microsoft.com/office/drawing/2014/main" id="{9BE0C6B1-B4C6-3AE1-031F-54404A2C68A1}"/>
                </a:ext>
              </a:extLst>
            </p:cNvPr>
            <p:cNvSpPr/>
            <p:nvPr/>
          </p:nvSpPr>
          <p:spPr>
            <a:xfrm>
              <a:off x="5962511" y="3507920"/>
              <a:ext cx="250958" cy="501839"/>
            </a:xfrm>
            <a:custGeom>
              <a:avLst/>
              <a:gdLst>
                <a:gd name="connsiteX0" fmla="*/ 0 w 305943"/>
                <a:gd name="connsiteY0" fmla="*/ 0 h 611790"/>
                <a:gd name="connsiteX1" fmla="*/ 305943 w 305943"/>
                <a:gd name="connsiteY1" fmla="*/ 305943 h 611790"/>
                <a:gd name="connsiteX2" fmla="*/ 0 w 305943"/>
                <a:gd name="connsiteY2" fmla="*/ 611791 h 611790"/>
              </a:gdLst>
              <a:ahLst/>
              <a:cxnLst>
                <a:cxn ang="0">
                  <a:pos x="connsiteX0" y="connsiteY0"/>
                </a:cxn>
                <a:cxn ang="0">
                  <a:pos x="connsiteX1" y="connsiteY1"/>
                </a:cxn>
                <a:cxn ang="0">
                  <a:pos x="connsiteX2" y="connsiteY2"/>
                </a:cxn>
              </a:cxnLst>
              <a:rect l="l" t="t" r="r" b="b"/>
              <a:pathLst>
                <a:path w="305943" h="611790">
                  <a:moveTo>
                    <a:pt x="0" y="0"/>
                  </a:moveTo>
                  <a:lnTo>
                    <a:pt x="305943" y="305943"/>
                  </a:lnTo>
                  <a:lnTo>
                    <a:pt x="0" y="611791"/>
                  </a:lnTo>
                </a:path>
              </a:pathLst>
            </a:custGeom>
            <a:noFill/>
            <a:ln w="69850" cap="flat">
              <a:solidFill>
                <a:schemeClr val="accent1"/>
              </a:solidFill>
              <a:prstDash val="solid"/>
              <a:miter/>
            </a:ln>
          </p:spPr>
          <p:txBody>
            <a:bodyPr rtlCol="0" anchor="ctr"/>
            <a:lstStyle/>
            <a:p>
              <a:endParaRPr lang="en-US" dirty="0"/>
            </a:p>
          </p:txBody>
        </p:sp>
      </p:grpSp>
      <p:sp>
        <p:nvSpPr>
          <p:cNvPr id="20" name="Content Placeholder 3">
            <a:extLst>
              <a:ext uri="{FF2B5EF4-FFF2-40B4-BE49-F238E27FC236}">
                <a16:creationId xmlns:a16="http://schemas.microsoft.com/office/drawing/2014/main" id="{F9654C8E-9AB3-E728-FA63-1CABDD36B941}"/>
              </a:ext>
            </a:extLst>
          </p:cNvPr>
          <p:cNvSpPr>
            <a:spLocks noGrp="1"/>
          </p:cNvSpPr>
          <p:nvPr>
            <p:ph sz="quarter" idx="12"/>
          </p:nvPr>
        </p:nvSpPr>
        <p:spPr>
          <a:xfrm>
            <a:off x="823913" y="2190894"/>
            <a:ext cx="4501621" cy="3581400"/>
          </a:xfrm>
          <a:prstGeom prst="rect">
            <a:avLst/>
          </a:prstGeom>
        </p:spPr>
        <p:txBody>
          <a:bodyPr lIns="0" rIns="0"/>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3">
            <a:extLst>
              <a:ext uri="{FF2B5EF4-FFF2-40B4-BE49-F238E27FC236}">
                <a16:creationId xmlns:a16="http://schemas.microsoft.com/office/drawing/2014/main" id="{800D43A8-3A2F-3192-C852-FB30B45286C1}"/>
              </a:ext>
            </a:extLst>
          </p:cNvPr>
          <p:cNvSpPr>
            <a:spLocks noGrp="1"/>
          </p:cNvSpPr>
          <p:nvPr>
            <p:ph sz="quarter" idx="13"/>
          </p:nvPr>
        </p:nvSpPr>
        <p:spPr>
          <a:xfrm>
            <a:off x="6871424" y="2190894"/>
            <a:ext cx="4498251" cy="3581400"/>
          </a:xfrm>
          <a:prstGeom prst="rect">
            <a:avLst/>
          </a:prstGeom>
        </p:spPr>
        <p:txBody>
          <a:bodyPr lIns="0" rIns="0"/>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3" name="Subtitle 2">
            <a:extLst>
              <a:ext uri="{FF2B5EF4-FFF2-40B4-BE49-F238E27FC236}">
                <a16:creationId xmlns:a16="http://schemas.microsoft.com/office/drawing/2014/main" id="{7DD913B7-E809-59E2-A230-45EF28DF7ED7}"/>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4" name="Title 23">
            <a:extLst>
              <a:ext uri="{FF2B5EF4-FFF2-40B4-BE49-F238E27FC236}">
                <a16:creationId xmlns:a16="http://schemas.microsoft.com/office/drawing/2014/main" id="{6AA4A630-A27A-4E64-B21F-0D80FB335E10}"/>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4105879345"/>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showMasterSp="0" preserve="1" userDrawn="1">
  <p:cSld name="Two Side-by-Side">
    <p:bg>
      <p:bgPr>
        <a:solidFill>
          <a:schemeClr val="tx1"/>
        </a:solidFill>
        <a:effectLst/>
      </p:bgPr>
    </p:bg>
    <p:spTree>
      <p:nvGrpSpPr>
        <p:cNvPr id="1" name=""/>
        <p:cNvGrpSpPr/>
        <p:nvPr/>
      </p:nvGrpSpPr>
      <p:grpSpPr>
        <a:xfrm>
          <a:off x="0" y="0"/>
          <a:ext cx="0" cy="0"/>
          <a:chOff x="0" y="0"/>
          <a:chExt cx="0" cy="0"/>
        </a:xfrm>
      </p:grpSpPr>
      <p:grpSp>
        <p:nvGrpSpPr>
          <p:cNvPr id="1511" name="Graphic 9">
            <a:extLst>
              <a:ext uri="{FF2B5EF4-FFF2-40B4-BE49-F238E27FC236}">
                <a16:creationId xmlns:a16="http://schemas.microsoft.com/office/drawing/2014/main" id="{AB397673-9880-C71B-CBF1-E200CF33998A}"/>
              </a:ext>
            </a:extLst>
          </p:cNvPr>
          <p:cNvGrpSpPr/>
          <p:nvPr userDrawn="1"/>
        </p:nvGrpSpPr>
        <p:grpSpPr>
          <a:xfrm rot="5400000">
            <a:off x="3593377" y="949895"/>
            <a:ext cx="4282977" cy="5669315"/>
            <a:chOff x="3593331" y="949901"/>
            <a:chExt cx="4282977" cy="5669315"/>
          </a:xfrm>
          <a:solidFill>
            <a:schemeClr val="accent2">
              <a:alpha val="35000"/>
            </a:schemeClr>
          </a:solidFill>
        </p:grpSpPr>
        <p:sp>
          <p:nvSpPr>
            <p:cNvPr id="1512" name="Freeform: Shape 1511">
              <a:extLst>
                <a:ext uri="{FF2B5EF4-FFF2-40B4-BE49-F238E27FC236}">
                  <a16:creationId xmlns:a16="http://schemas.microsoft.com/office/drawing/2014/main" id="{80CA7985-7051-36F9-E56B-D1D84D5927BD}"/>
                </a:ext>
              </a:extLst>
            </p:cNvPr>
            <p:cNvSpPr/>
            <p:nvPr/>
          </p:nvSpPr>
          <p:spPr>
            <a:xfrm>
              <a:off x="3593331" y="94993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1" y="-96"/>
                    <a:pt x="26203" y="-96"/>
                  </a:cubicBezTo>
                  <a:cubicBezTo>
                    <a:pt x="40674" y="-96"/>
                    <a:pt x="52406" y="11636"/>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3" name="Freeform: Shape 1512">
              <a:extLst>
                <a:ext uri="{FF2B5EF4-FFF2-40B4-BE49-F238E27FC236}">
                  <a16:creationId xmlns:a16="http://schemas.microsoft.com/office/drawing/2014/main" id="{90784E62-1F4D-F48B-27A6-02DBCF5D9AE3}"/>
                </a:ext>
              </a:extLst>
            </p:cNvPr>
            <p:cNvSpPr/>
            <p:nvPr/>
          </p:nvSpPr>
          <p:spPr>
            <a:xfrm>
              <a:off x="3593331" y="112144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4" name="Freeform: Shape 1513">
              <a:extLst>
                <a:ext uri="{FF2B5EF4-FFF2-40B4-BE49-F238E27FC236}">
                  <a16:creationId xmlns:a16="http://schemas.microsoft.com/office/drawing/2014/main" id="{81D7C70D-CFE2-B518-E12D-2B876EC370E8}"/>
                </a:ext>
              </a:extLst>
            </p:cNvPr>
            <p:cNvSpPr/>
            <p:nvPr/>
          </p:nvSpPr>
          <p:spPr>
            <a:xfrm>
              <a:off x="3593331" y="128818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15" name="Freeform: Shape 1514">
              <a:extLst>
                <a:ext uri="{FF2B5EF4-FFF2-40B4-BE49-F238E27FC236}">
                  <a16:creationId xmlns:a16="http://schemas.microsoft.com/office/drawing/2014/main" id="{206593F9-DC4B-23D7-80A9-B83B38034914}"/>
                </a:ext>
              </a:extLst>
            </p:cNvPr>
            <p:cNvSpPr/>
            <p:nvPr/>
          </p:nvSpPr>
          <p:spPr>
            <a:xfrm>
              <a:off x="3593331" y="145969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6" name="Freeform: Shape 1515">
              <a:extLst>
                <a:ext uri="{FF2B5EF4-FFF2-40B4-BE49-F238E27FC236}">
                  <a16:creationId xmlns:a16="http://schemas.microsoft.com/office/drawing/2014/main" id="{80109878-839E-A75D-FB3C-9F6853DC3E96}"/>
                </a:ext>
              </a:extLst>
            </p:cNvPr>
            <p:cNvSpPr/>
            <p:nvPr/>
          </p:nvSpPr>
          <p:spPr>
            <a:xfrm>
              <a:off x="3593331" y="163120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7" name="Freeform: Shape 1516">
              <a:extLst>
                <a:ext uri="{FF2B5EF4-FFF2-40B4-BE49-F238E27FC236}">
                  <a16:creationId xmlns:a16="http://schemas.microsoft.com/office/drawing/2014/main" id="{72AAF61F-914B-88F9-B181-BBE93999EE8C}"/>
                </a:ext>
              </a:extLst>
            </p:cNvPr>
            <p:cNvSpPr/>
            <p:nvPr/>
          </p:nvSpPr>
          <p:spPr>
            <a:xfrm>
              <a:off x="3593331" y="180271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8" name="Freeform: Shape 1517">
              <a:extLst>
                <a:ext uri="{FF2B5EF4-FFF2-40B4-BE49-F238E27FC236}">
                  <a16:creationId xmlns:a16="http://schemas.microsoft.com/office/drawing/2014/main" id="{0E100A28-03FB-3180-17CF-DA7C6C48673C}"/>
                </a:ext>
              </a:extLst>
            </p:cNvPr>
            <p:cNvSpPr/>
            <p:nvPr/>
          </p:nvSpPr>
          <p:spPr>
            <a:xfrm>
              <a:off x="3593331" y="1969455"/>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19" name="Freeform: Shape 1518">
              <a:extLst>
                <a:ext uri="{FF2B5EF4-FFF2-40B4-BE49-F238E27FC236}">
                  <a16:creationId xmlns:a16="http://schemas.microsoft.com/office/drawing/2014/main" id="{7AE5FBE3-07E1-09A7-07A6-6C56461E4416}"/>
                </a:ext>
              </a:extLst>
            </p:cNvPr>
            <p:cNvSpPr/>
            <p:nvPr/>
          </p:nvSpPr>
          <p:spPr>
            <a:xfrm>
              <a:off x="3593331" y="214096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0" name="Freeform: Shape 1519">
              <a:extLst>
                <a:ext uri="{FF2B5EF4-FFF2-40B4-BE49-F238E27FC236}">
                  <a16:creationId xmlns:a16="http://schemas.microsoft.com/office/drawing/2014/main" id="{75C6D5BC-76EB-C74F-0B8F-AC7CFEB0227D}"/>
                </a:ext>
              </a:extLst>
            </p:cNvPr>
            <p:cNvSpPr/>
            <p:nvPr/>
          </p:nvSpPr>
          <p:spPr>
            <a:xfrm>
              <a:off x="3593331" y="231247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1" name="Freeform: Shape 1520">
              <a:extLst>
                <a:ext uri="{FF2B5EF4-FFF2-40B4-BE49-F238E27FC236}">
                  <a16:creationId xmlns:a16="http://schemas.microsoft.com/office/drawing/2014/main" id="{E4C13BC5-D2E7-386B-1052-A81777B6B306}"/>
                </a:ext>
              </a:extLst>
            </p:cNvPr>
            <p:cNvSpPr/>
            <p:nvPr/>
          </p:nvSpPr>
          <p:spPr>
            <a:xfrm>
              <a:off x="3593331" y="247921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22" name="Freeform: Shape 1521">
              <a:extLst>
                <a:ext uri="{FF2B5EF4-FFF2-40B4-BE49-F238E27FC236}">
                  <a16:creationId xmlns:a16="http://schemas.microsoft.com/office/drawing/2014/main" id="{FAACD599-BBAE-13EE-F3B2-D3BF348E63EC}"/>
                </a:ext>
              </a:extLst>
            </p:cNvPr>
            <p:cNvSpPr/>
            <p:nvPr/>
          </p:nvSpPr>
          <p:spPr>
            <a:xfrm>
              <a:off x="3593331" y="265072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3" name="Freeform: Shape 1522">
              <a:extLst>
                <a:ext uri="{FF2B5EF4-FFF2-40B4-BE49-F238E27FC236}">
                  <a16:creationId xmlns:a16="http://schemas.microsoft.com/office/drawing/2014/main" id="{C45E76C2-4ACF-D258-FE4F-82B93164F0AC}"/>
                </a:ext>
              </a:extLst>
            </p:cNvPr>
            <p:cNvSpPr/>
            <p:nvPr/>
          </p:nvSpPr>
          <p:spPr>
            <a:xfrm>
              <a:off x="3593331" y="282222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4" name="Freeform: Shape 1523">
              <a:extLst>
                <a:ext uri="{FF2B5EF4-FFF2-40B4-BE49-F238E27FC236}">
                  <a16:creationId xmlns:a16="http://schemas.microsoft.com/office/drawing/2014/main" id="{68FEB973-8B73-8A58-DDBF-00722E1D2271}"/>
                </a:ext>
              </a:extLst>
            </p:cNvPr>
            <p:cNvSpPr/>
            <p:nvPr/>
          </p:nvSpPr>
          <p:spPr>
            <a:xfrm>
              <a:off x="3593331" y="29937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5" name="Freeform: Shape 1524">
              <a:extLst>
                <a:ext uri="{FF2B5EF4-FFF2-40B4-BE49-F238E27FC236}">
                  <a16:creationId xmlns:a16="http://schemas.microsoft.com/office/drawing/2014/main" id="{1A905986-96E0-425E-7022-CB18964CA8A7}"/>
                </a:ext>
              </a:extLst>
            </p:cNvPr>
            <p:cNvSpPr/>
            <p:nvPr/>
          </p:nvSpPr>
          <p:spPr>
            <a:xfrm>
              <a:off x="3593331" y="3160480"/>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26" name="Freeform: Shape 1525">
              <a:extLst>
                <a:ext uri="{FF2B5EF4-FFF2-40B4-BE49-F238E27FC236}">
                  <a16:creationId xmlns:a16="http://schemas.microsoft.com/office/drawing/2014/main" id="{FD1712BA-18F5-94B7-8881-80B7FDCA568D}"/>
                </a:ext>
              </a:extLst>
            </p:cNvPr>
            <p:cNvSpPr/>
            <p:nvPr/>
          </p:nvSpPr>
          <p:spPr>
            <a:xfrm>
              <a:off x="3593331" y="333198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7" name="Freeform: Shape 1526">
              <a:extLst>
                <a:ext uri="{FF2B5EF4-FFF2-40B4-BE49-F238E27FC236}">
                  <a16:creationId xmlns:a16="http://schemas.microsoft.com/office/drawing/2014/main" id="{70DA20D0-A099-E957-072A-4E9EB78C931C}"/>
                </a:ext>
              </a:extLst>
            </p:cNvPr>
            <p:cNvSpPr/>
            <p:nvPr/>
          </p:nvSpPr>
          <p:spPr>
            <a:xfrm>
              <a:off x="3593331" y="350349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8" name="Freeform: Shape 1527">
              <a:extLst>
                <a:ext uri="{FF2B5EF4-FFF2-40B4-BE49-F238E27FC236}">
                  <a16:creationId xmlns:a16="http://schemas.microsoft.com/office/drawing/2014/main" id="{13787D2D-F66B-A7E0-57BB-9153E2082062}"/>
                </a:ext>
              </a:extLst>
            </p:cNvPr>
            <p:cNvSpPr/>
            <p:nvPr/>
          </p:nvSpPr>
          <p:spPr>
            <a:xfrm>
              <a:off x="3593331" y="36750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9" name="Freeform: Shape 1528">
              <a:extLst>
                <a:ext uri="{FF2B5EF4-FFF2-40B4-BE49-F238E27FC236}">
                  <a16:creationId xmlns:a16="http://schemas.microsoft.com/office/drawing/2014/main" id="{027A9523-0410-25D7-E588-C127E6CB8B3C}"/>
                </a:ext>
              </a:extLst>
            </p:cNvPr>
            <p:cNvSpPr/>
            <p:nvPr/>
          </p:nvSpPr>
          <p:spPr>
            <a:xfrm>
              <a:off x="3593331" y="384174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0" name="Freeform: Shape 1529">
              <a:extLst>
                <a:ext uri="{FF2B5EF4-FFF2-40B4-BE49-F238E27FC236}">
                  <a16:creationId xmlns:a16="http://schemas.microsoft.com/office/drawing/2014/main" id="{CD34EE1D-1F69-65C1-72B3-C157F39F9EF7}"/>
                </a:ext>
              </a:extLst>
            </p:cNvPr>
            <p:cNvSpPr/>
            <p:nvPr/>
          </p:nvSpPr>
          <p:spPr>
            <a:xfrm>
              <a:off x="3593331" y="401325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1" name="Freeform: Shape 1530">
              <a:extLst>
                <a:ext uri="{FF2B5EF4-FFF2-40B4-BE49-F238E27FC236}">
                  <a16:creationId xmlns:a16="http://schemas.microsoft.com/office/drawing/2014/main" id="{7714F026-5211-B0CD-0519-9C3EA331D524}"/>
                </a:ext>
              </a:extLst>
            </p:cNvPr>
            <p:cNvSpPr/>
            <p:nvPr/>
          </p:nvSpPr>
          <p:spPr>
            <a:xfrm>
              <a:off x="3593331" y="418476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2" name="Freeform: Shape 1531">
              <a:extLst>
                <a:ext uri="{FF2B5EF4-FFF2-40B4-BE49-F238E27FC236}">
                  <a16:creationId xmlns:a16="http://schemas.microsoft.com/office/drawing/2014/main" id="{22E79995-7EC3-BE8A-58D7-FAA29A57AFE0}"/>
                </a:ext>
              </a:extLst>
            </p:cNvPr>
            <p:cNvSpPr/>
            <p:nvPr/>
          </p:nvSpPr>
          <p:spPr>
            <a:xfrm>
              <a:off x="3593331" y="435150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33" name="Freeform: Shape 1532">
              <a:extLst>
                <a:ext uri="{FF2B5EF4-FFF2-40B4-BE49-F238E27FC236}">
                  <a16:creationId xmlns:a16="http://schemas.microsoft.com/office/drawing/2014/main" id="{39064879-0ACB-C1D4-F423-67656E237D75}"/>
                </a:ext>
              </a:extLst>
            </p:cNvPr>
            <p:cNvSpPr/>
            <p:nvPr/>
          </p:nvSpPr>
          <p:spPr>
            <a:xfrm>
              <a:off x="3593331" y="452301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4" name="Freeform: Shape 1533">
              <a:extLst>
                <a:ext uri="{FF2B5EF4-FFF2-40B4-BE49-F238E27FC236}">
                  <a16:creationId xmlns:a16="http://schemas.microsoft.com/office/drawing/2014/main" id="{4CE7BF6A-DBEF-969A-57F0-1266F75C4736}"/>
                </a:ext>
              </a:extLst>
            </p:cNvPr>
            <p:cNvSpPr/>
            <p:nvPr/>
          </p:nvSpPr>
          <p:spPr>
            <a:xfrm>
              <a:off x="3593331" y="469452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5" name="Freeform: Shape 1534">
              <a:extLst>
                <a:ext uri="{FF2B5EF4-FFF2-40B4-BE49-F238E27FC236}">
                  <a16:creationId xmlns:a16="http://schemas.microsoft.com/office/drawing/2014/main" id="{0EF92DB6-2998-ECED-BBEE-03F052702610}"/>
                </a:ext>
              </a:extLst>
            </p:cNvPr>
            <p:cNvSpPr/>
            <p:nvPr/>
          </p:nvSpPr>
          <p:spPr>
            <a:xfrm>
              <a:off x="3593331" y="486602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2944" name="Freeform: Shape 2943">
              <a:extLst>
                <a:ext uri="{FF2B5EF4-FFF2-40B4-BE49-F238E27FC236}">
                  <a16:creationId xmlns:a16="http://schemas.microsoft.com/office/drawing/2014/main" id="{C142AADC-E0CC-69AF-025C-A231F45F37E5}"/>
                </a:ext>
              </a:extLst>
            </p:cNvPr>
            <p:cNvSpPr/>
            <p:nvPr/>
          </p:nvSpPr>
          <p:spPr>
            <a:xfrm>
              <a:off x="3593331" y="5032772"/>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2945" name="Freeform: Shape 2944">
              <a:extLst>
                <a:ext uri="{FF2B5EF4-FFF2-40B4-BE49-F238E27FC236}">
                  <a16:creationId xmlns:a16="http://schemas.microsoft.com/office/drawing/2014/main" id="{AD059A7C-989A-16F1-C23B-24AF5E3ED15F}"/>
                </a:ext>
              </a:extLst>
            </p:cNvPr>
            <p:cNvSpPr/>
            <p:nvPr/>
          </p:nvSpPr>
          <p:spPr>
            <a:xfrm>
              <a:off x="3593331" y="520428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2946" name="Freeform: Shape 2945">
              <a:extLst>
                <a:ext uri="{FF2B5EF4-FFF2-40B4-BE49-F238E27FC236}">
                  <a16:creationId xmlns:a16="http://schemas.microsoft.com/office/drawing/2014/main" id="{CEF03334-50E0-4650-23F0-59A1DF6AC291}"/>
                </a:ext>
              </a:extLst>
            </p:cNvPr>
            <p:cNvSpPr/>
            <p:nvPr/>
          </p:nvSpPr>
          <p:spPr>
            <a:xfrm>
              <a:off x="3593331" y="537578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2947" name="Freeform: Shape 2946">
              <a:extLst>
                <a:ext uri="{FF2B5EF4-FFF2-40B4-BE49-F238E27FC236}">
                  <a16:creationId xmlns:a16="http://schemas.microsoft.com/office/drawing/2014/main" id="{8D5CDF1F-FF12-ACE5-06A7-3CF75E8CD689}"/>
                </a:ext>
              </a:extLst>
            </p:cNvPr>
            <p:cNvSpPr/>
            <p:nvPr/>
          </p:nvSpPr>
          <p:spPr>
            <a:xfrm>
              <a:off x="3593331" y="554253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1" y="-96"/>
                    <a:pt x="26203" y="-96"/>
                  </a:cubicBezTo>
                  <a:cubicBezTo>
                    <a:pt x="40674" y="-96"/>
                    <a:pt x="52406" y="12719"/>
                    <a:pt x="52406" y="28489"/>
                  </a:cubicBezTo>
                  <a:cubicBezTo>
                    <a:pt x="52406" y="44258"/>
                    <a:pt x="40674" y="57073"/>
                    <a:pt x="26203" y="57073"/>
                  </a:cubicBezTo>
                  <a:cubicBezTo>
                    <a:pt x="11731" y="57073"/>
                    <a:pt x="0" y="44258"/>
                    <a:pt x="0" y="28489"/>
                  </a:cubicBezTo>
                  <a:close/>
                </a:path>
              </a:pathLst>
            </a:custGeom>
            <a:grpFill/>
            <a:ln w="4757" cap="flat">
              <a:noFill/>
              <a:prstDash val="solid"/>
              <a:miter/>
            </a:ln>
          </p:spPr>
          <p:txBody>
            <a:bodyPr rtlCol="0" anchor="ctr"/>
            <a:lstStyle/>
            <a:p>
              <a:endParaRPr lang="en-US" dirty="0"/>
            </a:p>
          </p:txBody>
        </p:sp>
        <p:sp>
          <p:nvSpPr>
            <p:cNvPr id="2948" name="Freeform: Shape 2947">
              <a:extLst>
                <a:ext uri="{FF2B5EF4-FFF2-40B4-BE49-F238E27FC236}">
                  <a16:creationId xmlns:a16="http://schemas.microsoft.com/office/drawing/2014/main" id="{C5F1660A-873C-7E54-5C63-D77CCDACF340}"/>
                </a:ext>
              </a:extLst>
            </p:cNvPr>
            <p:cNvSpPr/>
            <p:nvPr/>
          </p:nvSpPr>
          <p:spPr>
            <a:xfrm>
              <a:off x="3593331" y="571403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2949" name="Freeform: Shape 2948">
              <a:extLst>
                <a:ext uri="{FF2B5EF4-FFF2-40B4-BE49-F238E27FC236}">
                  <a16:creationId xmlns:a16="http://schemas.microsoft.com/office/drawing/2014/main" id="{98C3304C-D928-A5CF-F931-11E85EF8B469}"/>
                </a:ext>
              </a:extLst>
            </p:cNvPr>
            <p:cNvSpPr/>
            <p:nvPr/>
          </p:nvSpPr>
          <p:spPr>
            <a:xfrm>
              <a:off x="3593331" y="588554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32" name="Freeform: Shape 4831">
              <a:extLst>
                <a:ext uri="{FF2B5EF4-FFF2-40B4-BE49-F238E27FC236}">
                  <a16:creationId xmlns:a16="http://schemas.microsoft.com/office/drawing/2014/main" id="{64D5484D-70B5-4121-5AC7-73672D8D116D}"/>
                </a:ext>
              </a:extLst>
            </p:cNvPr>
            <p:cNvSpPr/>
            <p:nvPr/>
          </p:nvSpPr>
          <p:spPr>
            <a:xfrm>
              <a:off x="3593331" y="605705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58" name="Freeform: Shape 4857">
              <a:extLst>
                <a:ext uri="{FF2B5EF4-FFF2-40B4-BE49-F238E27FC236}">
                  <a16:creationId xmlns:a16="http://schemas.microsoft.com/office/drawing/2014/main" id="{346DE155-5EB5-CB44-6014-7D7792CAF954}"/>
                </a:ext>
              </a:extLst>
            </p:cNvPr>
            <p:cNvSpPr/>
            <p:nvPr/>
          </p:nvSpPr>
          <p:spPr>
            <a:xfrm>
              <a:off x="3593331" y="6223797"/>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1" y="-96"/>
                    <a:pt x="26203" y="-96"/>
                  </a:cubicBezTo>
                  <a:cubicBezTo>
                    <a:pt x="40674" y="-96"/>
                    <a:pt x="52406" y="12719"/>
                    <a:pt x="52406" y="28489"/>
                  </a:cubicBezTo>
                  <a:cubicBezTo>
                    <a:pt x="52406" y="44258"/>
                    <a:pt x="40674" y="57073"/>
                    <a:pt x="26203" y="57073"/>
                  </a:cubicBezTo>
                  <a:cubicBezTo>
                    <a:pt x="11731" y="57073"/>
                    <a:pt x="0" y="44258"/>
                    <a:pt x="0" y="28489"/>
                  </a:cubicBezTo>
                  <a:close/>
                </a:path>
              </a:pathLst>
            </a:custGeom>
            <a:grpFill/>
            <a:ln w="4757" cap="flat">
              <a:noFill/>
              <a:prstDash val="solid"/>
              <a:miter/>
            </a:ln>
          </p:spPr>
          <p:txBody>
            <a:bodyPr rtlCol="0" anchor="ctr"/>
            <a:lstStyle/>
            <a:p>
              <a:endParaRPr lang="en-US" dirty="0"/>
            </a:p>
          </p:txBody>
        </p:sp>
        <p:sp>
          <p:nvSpPr>
            <p:cNvPr id="4859" name="Freeform: Shape 4858">
              <a:extLst>
                <a:ext uri="{FF2B5EF4-FFF2-40B4-BE49-F238E27FC236}">
                  <a16:creationId xmlns:a16="http://schemas.microsoft.com/office/drawing/2014/main" id="{7790BBDE-5B7D-E823-0354-6054372C978E}"/>
                </a:ext>
              </a:extLst>
            </p:cNvPr>
            <p:cNvSpPr/>
            <p:nvPr/>
          </p:nvSpPr>
          <p:spPr>
            <a:xfrm>
              <a:off x="3593331" y="639530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60" name="Freeform: Shape 4859">
              <a:extLst>
                <a:ext uri="{FF2B5EF4-FFF2-40B4-BE49-F238E27FC236}">
                  <a16:creationId xmlns:a16="http://schemas.microsoft.com/office/drawing/2014/main" id="{460473A7-6AEC-7F86-3ECF-323BE6EC2607}"/>
                </a:ext>
              </a:extLst>
            </p:cNvPr>
            <p:cNvSpPr/>
            <p:nvPr/>
          </p:nvSpPr>
          <p:spPr>
            <a:xfrm>
              <a:off x="3593332" y="656681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61" name="Freeform: Shape 4860">
              <a:extLst>
                <a:ext uri="{FF2B5EF4-FFF2-40B4-BE49-F238E27FC236}">
                  <a16:creationId xmlns:a16="http://schemas.microsoft.com/office/drawing/2014/main" id="{C3F5D789-349A-B490-B91A-3FCA5C872662}"/>
                </a:ext>
              </a:extLst>
            </p:cNvPr>
            <p:cNvSpPr/>
            <p:nvPr/>
          </p:nvSpPr>
          <p:spPr>
            <a:xfrm>
              <a:off x="3755311" y="9499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2" y="-96"/>
                    <a:pt x="26203" y="-96"/>
                  </a:cubicBezTo>
                  <a:cubicBezTo>
                    <a:pt x="40674" y="-96"/>
                    <a:pt x="52406" y="11636"/>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2" name="Freeform: Shape 4861">
              <a:extLst>
                <a:ext uri="{FF2B5EF4-FFF2-40B4-BE49-F238E27FC236}">
                  <a16:creationId xmlns:a16="http://schemas.microsoft.com/office/drawing/2014/main" id="{BB3C4434-9A6A-256C-1763-BCC8B7B1F7B0}"/>
                </a:ext>
              </a:extLst>
            </p:cNvPr>
            <p:cNvSpPr/>
            <p:nvPr/>
          </p:nvSpPr>
          <p:spPr>
            <a:xfrm>
              <a:off x="3755311" y="112144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3" name="Freeform: Shape 4862">
              <a:extLst>
                <a:ext uri="{FF2B5EF4-FFF2-40B4-BE49-F238E27FC236}">
                  <a16:creationId xmlns:a16="http://schemas.microsoft.com/office/drawing/2014/main" id="{EDFBB3F1-ADE0-8D4B-FA6B-917FE40E32A4}"/>
                </a:ext>
              </a:extLst>
            </p:cNvPr>
            <p:cNvSpPr/>
            <p:nvPr/>
          </p:nvSpPr>
          <p:spPr>
            <a:xfrm>
              <a:off x="3755311" y="1288188"/>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864" name="Freeform: Shape 4863">
              <a:extLst>
                <a:ext uri="{FF2B5EF4-FFF2-40B4-BE49-F238E27FC236}">
                  <a16:creationId xmlns:a16="http://schemas.microsoft.com/office/drawing/2014/main" id="{1CA7DCF4-1285-5D74-F740-3E7207F050BA}"/>
                </a:ext>
              </a:extLst>
            </p:cNvPr>
            <p:cNvSpPr/>
            <p:nvPr/>
          </p:nvSpPr>
          <p:spPr>
            <a:xfrm>
              <a:off x="3755311" y="145969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5" name="Freeform: Shape 4864">
              <a:extLst>
                <a:ext uri="{FF2B5EF4-FFF2-40B4-BE49-F238E27FC236}">
                  <a16:creationId xmlns:a16="http://schemas.microsoft.com/office/drawing/2014/main" id="{30F65AFF-CD6D-5547-1752-A093D95B78D8}"/>
                </a:ext>
              </a:extLst>
            </p:cNvPr>
            <p:cNvSpPr/>
            <p:nvPr/>
          </p:nvSpPr>
          <p:spPr>
            <a:xfrm>
              <a:off x="3755311" y="16312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6" name="Freeform: Shape 4865">
              <a:extLst>
                <a:ext uri="{FF2B5EF4-FFF2-40B4-BE49-F238E27FC236}">
                  <a16:creationId xmlns:a16="http://schemas.microsoft.com/office/drawing/2014/main" id="{7F0A9999-DC79-E133-F74D-B8C3A3DCD663}"/>
                </a:ext>
              </a:extLst>
            </p:cNvPr>
            <p:cNvSpPr/>
            <p:nvPr/>
          </p:nvSpPr>
          <p:spPr>
            <a:xfrm>
              <a:off x="3755311" y="180271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7" name="Freeform: Shape 4866">
              <a:extLst>
                <a:ext uri="{FF2B5EF4-FFF2-40B4-BE49-F238E27FC236}">
                  <a16:creationId xmlns:a16="http://schemas.microsoft.com/office/drawing/2014/main" id="{FA2276CA-8E01-0F61-5D7A-B092BBC03876}"/>
                </a:ext>
              </a:extLst>
            </p:cNvPr>
            <p:cNvSpPr/>
            <p:nvPr/>
          </p:nvSpPr>
          <p:spPr>
            <a:xfrm>
              <a:off x="3755311" y="196945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868" name="Freeform: Shape 4867">
              <a:extLst>
                <a:ext uri="{FF2B5EF4-FFF2-40B4-BE49-F238E27FC236}">
                  <a16:creationId xmlns:a16="http://schemas.microsoft.com/office/drawing/2014/main" id="{05641A7A-810D-4A62-A7F9-F439D734B120}"/>
                </a:ext>
              </a:extLst>
            </p:cNvPr>
            <p:cNvSpPr/>
            <p:nvPr/>
          </p:nvSpPr>
          <p:spPr>
            <a:xfrm>
              <a:off x="3755311" y="214096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9" name="Freeform: Shape 4868">
              <a:extLst>
                <a:ext uri="{FF2B5EF4-FFF2-40B4-BE49-F238E27FC236}">
                  <a16:creationId xmlns:a16="http://schemas.microsoft.com/office/drawing/2014/main" id="{04E07579-0EF6-7761-FFF4-FDAA157DD67D}"/>
                </a:ext>
              </a:extLst>
            </p:cNvPr>
            <p:cNvSpPr/>
            <p:nvPr/>
          </p:nvSpPr>
          <p:spPr>
            <a:xfrm>
              <a:off x="3755311" y="231246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70" name="Freeform: Shape 4869">
              <a:extLst>
                <a:ext uri="{FF2B5EF4-FFF2-40B4-BE49-F238E27FC236}">
                  <a16:creationId xmlns:a16="http://schemas.microsoft.com/office/drawing/2014/main" id="{C9DC53D2-568B-C317-2443-DB75C3EFEC7A}"/>
                </a:ext>
              </a:extLst>
            </p:cNvPr>
            <p:cNvSpPr/>
            <p:nvPr/>
          </p:nvSpPr>
          <p:spPr>
            <a:xfrm>
              <a:off x="3755311" y="2479213"/>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871" name="Freeform: Shape 4870">
              <a:extLst>
                <a:ext uri="{FF2B5EF4-FFF2-40B4-BE49-F238E27FC236}">
                  <a16:creationId xmlns:a16="http://schemas.microsoft.com/office/drawing/2014/main" id="{805959C7-1963-2A0E-C40B-2A47ADCC87F9}"/>
                </a:ext>
              </a:extLst>
            </p:cNvPr>
            <p:cNvSpPr/>
            <p:nvPr/>
          </p:nvSpPr>
          <p:spPr>
            <a:xfrm>
              <a:off x="3755311" y="265072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72" name="Freeform: Shape 4871">
              <a:extLst>
                <a:ext uri="{FF2B5EF4-FFF2-40B4-BE49-F238E27FC236}">
                  <a16:creationId xmlns:a16="http://schemas.microsoft.com/office/drawing/2014/main" id="{1A3FBEC0-12EC-7DC5-8B03-0768DA9FEAD9}"/>
                </a:ext>
              </a:extLst>
            </p:cNvPr>
            <p:cNvSpPr/>
            <p:nvPr/>
          </p:nvSpPr>
          <p:spPr>
            <a:xfrm>
              <a:off x="3755311" y="282222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98" name="Freeform: Shape 4897">
              <a:extLst>
                <a:ext uri="{FF2B5EF4-FFF2-40B4-BE49-F238E27FC236}">
                  <a16:creationId xmlns:a16="http://schemas.microsoft.com/office/drawing/2014/main" id="{CDD91A0B-7B09-5757-AEF5-8550AFB9F7D9}"/>
                </a:ext>
              </a:extLst>
            </p:cNvPr>
            <p:cNvSpPr/>
            <p:nvPr/>
          </p:nvSpPr>
          <p:spPr>
            <a:xfrm>
              <a:off x="3755311" y="299373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99" name="Freeform: Shape 4898">
              <a:extLst>
                <a:ext uri="{FF2B5EF4-FFF2-40B4-BE49-F238E27FC236}">
                  <a16:creationId xmlns:a16="http://schemas.microsoft.com/office/drawing/2014/main" id="{778D698A-EDA2-A95A-5A15-20D318205A3F}"/>
                </a:ext>
              </a:extLst>
            </p:cNvPr>
            <p:cNvSpPr/>
            <p:nvPr/>
          </p:nvSpPr>
          <p:spPr>
            <a:xfrm>
              <a:off x="3755311" y="316047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00" name="Freeform: Shape 4899">
              <a:extLst>
                <a:ext uri="{FF2B5EF4-FFF2-40B4-BE49-F238E27FC236}">
                  <a16:creationId xmlns:a16="http://schemas.microsoft.com/office/drawing/2014/main" id="{9F7108A9-2FAC-CA16-25DE-EA327C8BD772}"/>
                </a:ext>
              </a:extLst>
            </p:cNvPr>
            <p:cNvSpPr/>
            <p:nvPr/>
          </p:nvSpPr>
          <p:spPr>
            <a:xfrm>
              <a:off x="3755311" y="333198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1" name="Freeform: Shape 4900">
              <a:extLst>
                <a:ext uri="{FF2B5EF4-FFF2-40B4-BE49-F238E27FC236}">
                  <a16:creationId xmlns:a16="http://schemas.microsoft.com/office/drawing/2014/main" id="{94F29C7D-C3CC-20A7-8D6B-E8AD098A0DB7}"/>
                </a:ext>
              </a:extLst>
            </p:cNvPr>
            <p:cNvSpPr/>
            <p:nvPr/>
          </p:nvSpPr>
          <p:spPr>
            <a:xfrm>
              <a:off x="3755311" y="350349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2" name="Freeform: Shape 4901">
              <a:extLst>
                <a:ext uri="{FF2B5EF4-FFF2-40B4-BE49-F238E27FC236}">
                  <a16:creationId xmlns:a16="http://schemas.microsoft.com/office/drawing/2014/main" id="{1AE6D069-A5AA-7BEE-A1CD-639598D1A057}"/>
                </a:ext>
              </a:extLst>
            </p:cNvPr>
            <p:cNvSpPr/>
            <p:nvPr/>
          </p:nvSpPr>
          <p:spPr>
            <a:xfrm>
              <a:off x="3755311" y="367500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3" name="Freeform: Shape 4902">
              <a:extLst>
                <a:ext uri="{FF2B5EF4-FFF2-40B4-BE49-F238E27FC236}">
                  <a16:creationId xmlns:a16="http://schemas.microsoft.com/office/drawing/2014/main" id="{AC5BEF62-0C1A-EC72-FCB0-7CE8DCD87311}"/>
                </a:ext>
              </a:extLst>
            </p:cNvPr>
            <p:cNvSpPr/>
            <p:nvPr/>
          </p:nvSpPr>
          <p:spPr>
            <a:xfrm>
              <a:off x="3755311" y="384174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4" name="Freeform: Shape 4903">
              <a:extLst>
                <a:ext uri="{FF2B5EF4-FFF2-40B4-BE49-F238E27FC236}">
                  <a16:creationId xmlns:a16="http://schemas.microsoft.com/office/drawing/2014/main" id="{503893E0-CFF4-B4B2-B90E-266EF762A5CE}"/>
                </a:ext>
              </a:extLst>
            </p:cNvPr>
            <p:cNvSpPr/>
            <p:nvPr/>
          </p:nvSpPr>
          <p:spPr>
            <a:xfrm>
              <a:off x="3755311" y="401325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5" name="Freeform: Shape 4904">
              <a:extLst>
                <a:ext uri="{FF2B5EF4-FFF2-40B4-BE49-F238E27FC236}">
                  <a16:creationId xmlns:a16="http://schemas.microsoft.com/office/drawing/2014/main" id="{4A0259C5-8FB9-BC78-C2CE-54D4A5BD5D1A}"/>
                </a:ext>
              </a:extLst>
            </p:cNvPr>
            <p:cNvSpPr/>
            <p:nvPr/>
          </p:nvSpPr>
          <p:spPr>
            <a:xfrm>
              <a:off x="3755311" y="418476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6" name="Freeform: Shape 4905">
              <a:extLst>
                <a:ext uri="{FF2B5EF4-FFF2-40B4-BE49-F238E27FC236}">
                  <a16:creationId xmlns:a16="http://schemas.microsoft.com/office/drawing/2014/main" id="{66582B9E-7F69-3720-901C-6CDF46E8B6E8}"/>
                </a:ext>
              </a:extLst>
            </p:cNvPr>
            <p:cNvSpPr/>
            <p:nvPr/>
          </p:nvSpPr>
          <p:spPr>
            <a:xfrm>
              <a:off x="3755311" y="4351505"/>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07" name="Freeform: Shape 4906">
              <a:extLst>
                <a:ext uri="{FF2B5EF4-FFF2-40B4-BE49-F238E27FC236}">
                  <a16:creationId xmlns:a16="http://schemas.microsoft.com/office/drawing/2014/main" id="{4A0A13E2-0B3D-D69C-31EF-756C56CCFBAC}"/>
                </a:ext>
              </a:extLst>
            </p:cNvPr>
            <p:cNvSpPr/>
            <p:nvPr/>
          </p:nvSpPr>
          <p:spPr>
            <a:xfrm>
              <a:off x="3755311" y="452301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8" name="Freeform: Shape 4907">
              <a:extLst>
                <a:ext uri="{FF2B5EF4-FFF2-40B4-BE49-F238E27FC236}">
                  <a16:creationId xmlns:a16="http://schemas.microsoft.com/office/drawing/2014/main" id="{FE06A8C9-967A-9053-F69D-980549BA508B}"/>
                </a:ext>
              </a:extLst>
            </p:cNvPr>
            <p:cNvSpPr/>
            <p:nvPr/>
          </p:nvSpPr>
          <p:spPr>
            <a:xfrm>
              <a:off x="3755311" y="469452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9" name="Freeform: Shape 4908">
              <a:extLst>
                <a:ext uri="{FF2B5EF4-FFF2-40B4-BE49-F238E27FC236}">
                  <a16:creationId xmlns:a16="http://schemas.microsoft.com/office/drawing/2014/main" id="{DE301066-ECD3-A93E-FD47-D0AE76247360}"/>
                </a:ext>
              </a:extLst>
            </p:cNvPr>
            <p:cNvSpPr/>
            <p:nvPr/>
          </p:nvSpPr>
          <p:spPr>
            <a:xfrm>
              <a:off x="3755311" y="486602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10" name="Freeform: Shape 4909">
              <a:extLst>
                <a:ext uri="{FF2B5EF4-FFF2-40B4-BE49-F238E27FC236}">
                  <a16:creationId xmlns:a16="http://schemas.microsoft.com/office/drawing/2014/main" id="{30B2830E-BD0F-D622-7A17-321805294921}"/>
                </a:ext>
              </a:extLst>
            </p:cNvPr>
            <p:cNvSpPr/>
            <p:nvPr/>
          </p:nvSpPr>
          <p:spPr>
            <a:xfrm>
              <a:off x="3755311" y="503277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11" name="Freeform: Shape 4910">
              <a:extLst>
                <a:ext uri="{FF2B5EF4-FFF2-40B4-BE49-F238E27FC236}">
                  <a16:creationId xmlns:a16="http://schemas.microsoft.com/office/drawing/2014/main" id="{7CB8403E-ACF5-94F5-DFF5-46E0DCF13447}"/>
                </a:ext>
              </a:extLst>
            </p:cNvPr>
            <p:cNvSpPr/>
            <p:nvPr/>
          </p:nvSpPr>
          <p:spPr>
            <a:xfrm>
              <a:off x="3755311" y="520427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12" name="Freeform: Shape 4911">
              <a:extLst>
                <a:ext uri="{FF2B5EF4-FFF2-40B4-BE49-F238E27FC236}">
                  <a16:creationId xmlns:a16="http://schemas.microsoft.com/office/drawing/2014/main" id="{CD047CE1-FD32-A350-B441-07435BE360F3}"/>
                </a:ext>
              </a:extLst>
            </p:cNvPr>
            <p:cNvSpPr/>
            <p:nvPr/>
          </p:nvSpPr>
          <p:spPr>
            <a:xfrm>
              <a:off x="3755311" y="537578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38" name="Freeform: Shape 4937">
              <a:extLst>
                <a:ext uri="{FF2B5EF4-FFF2-40B4-BE49-F238E27FC236}">
                  <a16:creationId xmlns:a16="http://schemas.microsoft.com/office/drawing/2014/main" id="{3FBEF433-27AD-0E4B-A0AB-AB275A83E4B6}"/>
                </a:ext>
              </a:extLst>
            </p:cNvPr>
            <p:cNvSpPr/>
            <p:nvPr/>
          </p:nvSpPr>
          <p:spPr>
            <a:xfrm>
              <a:off x="3755311" y="5542530"/>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4939" name="Freeform: Shape 4938">
              <a:extLst>
                <a:ext uri="{FF2B5EF4-FFF2-40B4-BE49-F238E27FC236}">
                  <a16:creationId xmlns:a16="http://schemas.microsoft.com/office/drawing/2014/main" id="{16F8F28F-C9D9-8D86-7017-A4BF2E88E08F}"/>
                </a:ext>
              </a:extLst>
            </p:cNvPr>
            <p:cNvSpPr/>
            <p:nvPr/>
          </p:nvSpPr>
          <p:spPr>
            <a:xfrm>
              <a:off x="3755311" y="57140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0" name="Freeform: Shape 4939">
              <a:extLst>
                <a:ext uri="{FF2B5EF4-FFF2-40B4-BE49-F238E27FC236}">
                  <a16:creationId xmlns:a16="http://schemas.microsoft.com/office/drawing/2014/main" id="{3176ACCE-0229-1007-31F3-B5424B254CD8}"/>
                </a:ext>
              </a:extLst>
            </p:cNvPr>
            <p:cNvSpPr/>
            <p:nvPr/>
          </p:nvSpPr>
          <p:spPr>
            <a:xfrm>
              <a:off x="3755311" y="588554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1" name="Freeform: Shape 4940">
              <a:extLst>
                <a:ext uri="{FF2B5EF4-FFF2-40B4-BE49-F238E27FC236}">
                  <a16:creationId xmlns:a16="http://schemas.microsoft.com/office/drawing/2014/main" id="{D44C9935-5944-3F60-362C-E21B283C7BD3}"/>
                </a:ext>
              </a:extLst>
            </p:cNvPr>
            <p:cNvSpPr/>
            <p:nvPr/>
          </p:nvSpPr>
          <p:spPr>
            <a:xfrm>
              <a:off x="3755311" y="605705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2" name="Freeform: Shape 4941">
              <a:extLst>
                <a:ext uri="{FF2B5EF4-FFF2-40B4-BE49-F238E27FC236}">
                  <a16:creationId xmlns:a16="http://schemas.microsoft.com/office/drawing/2014/main" id="{62A8A70B-728B-4FB0-5F4A-A1F60DC2DDF9}"/>
                </a:ext>
              </a:extLst>
            </p:cNvPr>
            <p:cNvSpPr/>
            <p:nvPr/>
          </p:nvSpPr>
          <p:spPr>
            <a:xfrm>
              <a:off x="3755311" y="622379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4943" name="Freeform: Shape 4942">
              <a:extLst>
                <a:ext uri="{FF2B5EF4-FFF2-40B4-BE49-F238E27FC236}">
                  <a16:creationId xmlns:a16="http://schemas.microsoft.com/office/drawing/2014/main" id="{4103F724-C5FE-4DA6-EEF5-7A5C2E796A9E}"/>
                </a:ext>
              </a:extLst>
            </p:cNvPr>
            <p:cNvSpPr/>
            <p:nvPr/>
          </p:nvSpPr>
          <p:spPr>
            <a:xfrm>
              <a:off x="3755312" y="63953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4" name="Freeform: Shape 4943">
              <a:extLst>
                <a:ext uri="{FF2B5EF4-FFF2-40B4-BE49-F238E27FC236}">
                  <a16:creationId xmlns:a16="http://schemas.microsoft.com/office/drawing/2014/main" id="{1998C104-41EC-E03A-A9B3-80A1ED336013}"/>
                </a:ext>
              </a:extLst>
            </p:cNvPr>
            <p:cNvSpPr/>
            <p:nvPr/>
          </p:nvSpPr>
          <p:spPr>
            <a:xfrm>
              <a:off x="3755313" y="656680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5" name="Freeform: Shape 4944">
              <a:extLst>
                <a:ext uri="{FF2B5EF4-FFF2-40B4-BE49-F238E27FC236}">
                  <a16:creationId xmlns:a16="http://schemas.microsoft.com/office/drawing/2014/main" id="{2A0150B6-BF9D-5F10-417B-E8760D42D830}"/>
                </a:ext>
              </a:extLst>
            </p:cNvPr>
            <p:cNvSpPr/>
            <p:nvPr/>
          </p:nvSpPr>
          <p:spPr>
            <a:xfrm>
              <a:off x="3917292" y="94993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2" y="-96"/>
                    <a:pt x="26203" y="-96"/>
                  </a:cubicBezTo>
                  <a:cubicBezTo>
                    <a:pt x="40674" y="-96"/>
                    <a:pt x="52406" y="11636"/>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46" name="Freeform: Shape 4945">
              <a:extLst>
                <a:ext uri="{FF2B5EF4-FFF2-40B4-BE49-F238E27FC236}">
                  <a16:creationId xmlns:a16="http://schemas.microsoft.com/office/drawing/2014/main" id="{F104D1C1-0BEA-AD5C-60EF-F38CC5EF58B6}"/>
                </a:ext>
              </a:extLst>
            </p:cNvPr>
            <p:cNvSpPr/>
            <p:nvPr/>
          </p:nvSpPr>
          <p:spPr>
            <a:xfrm>
              <a:off x="3917292" y="112144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47" name="Freeform: Shape 4946">
              <a:extLst>
                <a:ext uri="{FF2B5EF4-FFF2-40B4-BE49-F238E27FC236}">
                  <a16:creationId xmlns:a16="http://schemas.microsoft.com/office/drawing/2014/main" id="{8C598F2C-E495-70F1-2E99-7E8E642CD6BA}"/>
                </a:ext>
              </a:extLst>
            </p:cNvPr>
            <p:cNvSpPr/>
            <p:nvPr/>
          </p:nvSpPr>
          <p:spPr>
            <a:xfrm>
              <a:off x="3917292" y="128818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48" name="Freeform: Shape 4947">
              <a:extLst>
                <a:ext uri="{FF2B5EF4-FFF2-40B4-BE49-F238E27FC236}">
                  <a16:creationId xmlns:a16="http://schemas.microsoft.com/office/drawing/2014/main" id="{CEEC38AC-C632-E24F-6922-83916F4D2497}"/>
                </a:ext>
              </a:extLst>
            </p:cNvPr>
            <p:cNvSpPr/>
            <p:nvPr/>
          </p:nvSpPr>
          <p:spPr>
            <a:xfrm>
              <a:off x="3917292" y="145969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49" name="Freeform: Shape 4948">
              <a:extLst>
                <a:ext uri="{FF2B5EF4-FFF2-40B4-BE49-F238E27FC236}">
                  <a16:creationId xmlns:a16="http://schemas.microsoft.com/office/drawing/2014/main" id="{C34C6C81-D34A-DF4F-BE60-E59A24BCBBD3}"/>
                </a:ext>
              </a:extLst>
            </p:cNvPr>
            <p:cNvSpPr/>
            <p:nvPr/>
          </p:nvSpPr>
          <p:spPr>
            <a:xfrm>
              <a:off x="3917292" y="163120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50" name="Freeform: Shape 4949">
              <a:extLst>
                <a:ext uri="{FF2B5EF4-FFF2-40B4-BE49-F238E27FC236}">
                  <a16:creationId xmlns:a16="http://schemas.microsoft.com/office/drawing/2014/main" id="{4B873096-BB9E-DCE8-565C-E81301061251}"/>
                </a:ext>
              </a:extLst>
            </p:cNvPr>
            <p:cNvSpPr/>
            <p:nvPr/>
          </p:nvSpPr>
          <p:spPr>
            <a:xfrm>
              <a:off x="3917292" y="180270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51" name="Freeform: Shape 4950">
              <a:extLst>
                <a:ext uri="{FF2B5EF4-FFF2-40B4-BE49-F238E27FC236}">
                  <a16:creationId xmlns:a16="http://schemas.microsoft.com/office/drawing/2014/main" id="{5410C38B-08AD-7872-58C1-7015A6658A4D}"/>
                </a:ext>
              </a:extLst>
            </p:cNvPr>
            <p:cNvSpPr/>
            <p:nvPr/>
          </p:nvSpPr>
          <p:spPr>
            <a:xfrm>
              <a:off x="3917292" y="1969452"/>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52" name="Freeform: Shape 4951">
              <a:extLst>
                <a:ext uri="{FF2B5EF4-FFF2-40B4-BE49-F238E27FC236}">
                  <a16:creationId xmlns:a16="http://schemas.microsoft.com/office/drawing/2014/main" id="{738B13D8-F87C-CF88-F1A1-8589C35E970A}"/>
                </a:ext>
              </a:extLst>
            </p:cNvPr>
            <p:cNvSpPr/>
            <p:nvPr/>
          </p:nvSpPr>
          <p:spPr>
            <a:xfrm>
              <a:off x="3917292" y="214096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78" name="Freeform: Shape 4977">
              <a:extLst>
                <a:ext uri="{FF2B5EF4-FFF2-40B4-BE49-F238E27FC236}">
                  <a16:creationId xmlns:a16="http://schemas.microsoft.com/office/drawing/2014/main" id="{04FF8442-86FE-FBFB-9D75-10486A8D0DDF}"/>
                </a:ext>
              </a:extLst>
            </p:cNvPr>
            <p:cNvSpPr/>
            <p:nvPr/>
          </p:nvSpPr>
          <p:spPr>
            <a:xfrm>
              <a:off x="3917292" y="231246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79" name="Freeform: Shape 4978">
              <a:extLst>
                <a:ext uri="{FF2B5EF4-FFF2-40B4-BE49-F238E27FC236}">
                  <a16:creationId xmlns:a16="http://schemas.microsoft.com/office/drawing/2014/main" id="{C30D0413-E6C3-28BF-95D8-506813743588}"/>
                </a:ext>
              </a:extLst>
            </p:cNvPr>
            <p:cNvSpPr/>
            <p:nvPr/>
          </p:nvSpPr>
          <p:spPr>
            <a:xfrm>
              <a:off x="3917292" y="247921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80" name="Freeform: Shape 4979">
              <a:extLst>
                <a:ext uri="{FF2B5EF4-FFF2-40B4-BE49-F238E27FC236}">
                  <a16:creationId xmlns:a16="http://schemas.microsoft.com/office/drawing/2014/main" id="{6C11DDF6-2F4A-84B6-4DC4-C1B1C03D00AE}"/>
                </a:ext>
              </a:extLst>
            </p:cNvPr>
            <p:cNvSpPr/>
            <p:nvPr/>
          </p:nvSpPr>
          <p:spPr>
            <a:xfrm>
              <a:off x="3917292" y="265071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1" name="Freeform: Shape 4980">
              <a:extLst>
                <a:ext uri="{FF2B5EF4-FFF2-40B4-BE49-F238E27FC236}">
                  <a16:creationId xmlns:a16="http://schemas.microsoft.com/office/drawing/2014/main" id="{19E2DF23-3D88-0D0D-D383-D7F27BEBF386}"/>
                </a:ext>
              </a:extLst>
            </p:cNvPr>
            <p:cNvSpPr/>
            <p:nvPr/>
          </p:nvSpPr>
          <p:spPr>
            <a:xfrm>
              <a:off x="3917292" y="282222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2" name="Freeform: Shape 4981">
              <a:extLst>
                <a:ext uri="{FF2B5EF4-FFF2-40B4-BE49-F238E27FC236}">
                  <a16:creationId xmlns:a16="http://schemas.microsoft.com/office/drawing/2014/main" id="{F7F36637-9BC0-C930-6447-FC725AFB0D16}"/>
                </a:ext>
              </a:extLst>
            </p:cNvPr>
            <p:cNvSpPr/>
            <p:nvPr/>
          </p:nvSpPr>
          <p:spPr>
            <a:xfrm>
              <a:off x="3917292" y="299373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3" name="Freeform: Shape 4982">
              <a:extLst>
                <a:ext uri="{FF2B5EF4-FFF2-40B4-BE49-F238E27FC236}">
                  <a16:creationId xmlns:a16="http://schemas.microsoft.com/office/drawing/2014/main" id="{9F1AA051-34F1-A77C-9E22-FDB9B35B6107}"/>
                </a:ext>
              </a:extLst>
            </p:cNvPr>
            <p:cNvSpPr/>
            <p:nvPr/>
          </p:nvSpPr>
          <p:spPr>
            <a:xfrm>
              <a:off x="3917292" y="3160477"/>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84" name="Freeform: Shape 4983">
              <a:extLst>
                <a:ext uri="{FF2B5EF4-FFF2-40B4-BE49-F238E27FC236}">
                  <a16:creationId xmlns:a16="http://schemas.microsoft.com/office/drawing/2014/main" id="{CA5BB5AA-69DB-9F03-9DCB-942E50A54398}"/>
                </a:ext>
              </a:extLst>
            </p:cNvPr>
            <p:cNvSpPr/>
            <p:nvPr/>
          </p:nvSpPr>
          <p:spPr>
            <a:xfrm>
              <a:off x="3917292" y="333198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5" name="Freeform: Shape 4984">
              <a:extLst>
                <a:ext uri="{FF2B5EF4-FFF2-40B4-BE49-F238E27FC236}">
                  <a16:creationId xmlns:a16="http://schemas.microsoft.com/office/drawing/2014/main" id="{A393AB24-2C61-F553-0241-9F792083DA16}"/>
                </a:ext>
              </a:extLst>
            </p:cNvPr>
            <p:cNvSpPr/>
            <p:nvPr/>
          </p:nvSpPr>
          <p:spPr>
            <a:xfrm>
              <a:off x="3917292" y="350349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6" name="Freeform: Shape 4985">
              <a:extLst>
                <a:ext uri="{FF2B5EF4-FFF2-40B4-BE49-F238E27FC236}">
                  <a16:creationId xmlns:a16="http://schemas.microsoft.com/office/drawing/2014/main" id="{484D9E3E-121D-ACDA-5161-EA676DC41339}"/>
                </a:ext>
              </a:extLst>
            </p:cNvPr>
            <p:cNvSpPr/>
            <p:nvPr/>
          </p:nvSpPr>
          <p:spPr>
            <a:xfrm>
              <a:off x="3917292" y="367500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7" name="Freeform: Shape 4986">
              <a:extLst>
                <a:ext uri="{FF2B5EF4-FFF2-40B4-BE49-F238E27FC236}">
                  <a16:creationId xmlns:a16="http://schemas.microsoft.com/office/drawing/2014/main" id="{67C75206-72FA-EA35-3BA5-BC3ADC5607D8}"/>
                </a:ext>
              </a:extLst>
            </p:cNvPr>
            <p:cNvSpPr/>
            <p:nvPr/>
          </p:nvSpPr>
          <p:spPr>
            <a:xfrm>
              <a:off x="3917292" y="384174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8" name="Freeform: Shape 4987">
              <a:extLst>
                <a:ext uri="{FF2B5EF4-FFF2-40B4-BE49-F238E27FC236}">
                  <a16:creationId xmlns:a16="http://schemas.microsoft.com/office/drawing/2014/main" id="{FBB2B125-6535-F0B5-79E4-BE497E6837AB}"/>
                </a:ext>
              </a:extLst>
            </p:cNvPr>
            <p:cNvSpPr/>
            <p:nvPr/>
          </p:nvSpPr>
          <p:spPr>
            <a:xfrm>
              <a:off x="3917292" y="401325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9" name="Freeform: Shape 4988">
              <a:extLst>
                <a:ext uri="{FF2B5EF4-FFF2-40B4-BE49-F238E27FC236}">
                  <a16:creationId xmlns:a16="http://schemas.microsoft.com/office/drawing/2014/main" id="{D5E54BF6-D8E8-441C-B206-A7A8FE2D595A}"/>
                </a:ext>
              </a:extLst>
            </p:cNvPr>
            <p:cNvSpPr/>
            <p:nvPr/>
          </p:nvSpPr>
          <p:spPr>
            <a:xfrm>
              <a:off x="3917292" y="418475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90" name="Freeform: Shape 4989">
              <a:extLst>
                <a:ext uri="{FF2B5EF4-FFF2-40B4-BE49-F238E27FC236}">
                  <a16:creationId xmlns:a16="http://schemas.microsoft.com/office/drawing/2014/main" id="{F3F93657-EAFD-8251-E3F2-EAD351626C1B}"/>
                </a:ext>
              </a:extLst>
            </p:cNvPr>
            <p:cNvSpPr/>
            <p:nvPr/>
          </p:nvSpPr>
          <p:spPr>
            <a:xfrm>
              <a:off x="3917292" y="4351503"/>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91" name="Freeform: Shape 4990">
              <a:extLst>
                <a:ext uri="{FF2B5EF4-FFF2-40B4-BE49-F238E27FC236}">
                  <a16:creationId xmlns:a16="http://schemas.microsoft.com/office/drawing/2014/main" id="{7DF26E0F-8669-CACF-A556-02292EF43EC9}"/>
                </a:ext>
              </a:extLst>
            </p:cNvPr>
            <p:cNvSpPr/>
            <p:nvPr/>
          </p:nvSpPr>
          <p:spPr>
            <a:xfrm>
              <a:off x="3917292" y="452301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92" name="Freeform: Shape 4991">
              <a:extLst>
                <a:ext uri="{FF2B5EF4-FFF2-40B4-BE49-F238E27FC236}">
                  <a16:creationId xmlns:a16="http://schemas.microsoft.com/office/drawing/2014/main" id="{9550D2A1-7D13-1868-AD32-82D186E1D398}"/>
                </a:ext>
              </a:extLst>
            </p:cNvPr>
            <p:cNvSpPr/>
            <p:nvPr/>
          </p:nvSpPr>
          <p:spPr>
            <a:xfrm>
              <a:off x="3917292" y="469451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5018" name="Freeform: Shape 5017">
              <a:extLst>
                <a:ext uri="{FF2B5EF4-FFF2-40B4-BE49-F238E27FC236}">
                  <a16:creationId xmlns:a16="http://schemas.microsoft.com/office/drawing/2014/main" id="{6BC14DB4-EB26-DBB0-2654-0680ACDB7F97}"/>
                </a:ext>
              </a:extLst>
            </p:cNvPr>
            <p:cNvSpPr/>
            <p:nvPr/>
          </p:nvSpPr>
          <p:spPr>
            <a:xfrm>
              <a:off x="3917292" y="486602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5019" name="Freeform: Shape 5018">
              <a:extLst>
                <a:ext uri="{FF2B5EF4-FFF2-40B4-BE49-F238E27FC236}">
                  <a16:creationId xmlns:a16="http://schemas.microsoft.com/office/drawing/2014/main" id="{36FC11F8-3F8D-74F0-3FA5-0ADEDB35381D}"/>
                </a:ext>
              </a:extLst>
            </p:cNvPr>
            <p:cNvSpPr/>
            <p:nvPr/>
          </p:nvSpPr>
          <p:spPr>
            <a:xfrm>
              <a:off x="3917292" y="503276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5020" name="Freeform: Shape 5019">
              <a:extLst>
                <a:ext uri="{FF2B5EF4-FFF2-40B4-BE49-F238E27FC236}">
                  <a16:creationId xmlns:a16="http://schemas.microsoft.com/office/drawing/2014/main" id="{88C7E5B7-93FB-E059-FDBD-F2F833402B40}"/>
                </a:ext>
              </a:extLst>
            </p:cNvPr>
            <p:cNvSpPr/>
            <p:nvPr/>
          </p:nvSpPr>
          <p:spPr>
            <a:xfrm>
              <a:off x="3917292" y="520427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5021" name="Freeform: Shape 5020">
              <a:extLst>
                <a:ext uri="{FF2B5EF4-FFF2-40B4-BE49-F238E27FC236}">
                  <a16:creationId xmlns:a16="http://schemas.microsoft.com/office/drawing/2014/main" id="{2AB24870-3499-35F2-82BC-46FDD5EAA7BA}"/>
                </a:ext>
              </a:extLst>
            </p:cNvPr>
            <p:cNvSpPr/>
            <p:nvPr/>
          </p:nvSpPr>
          <p:spPr>
            <a:xfrm>
              <a:off x="3917292" y="537578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2" name="Freeform: Shape 5021">
              <a:extLst>
                <a:ext uri="{FF2B5EF4-FFF2-40B4-BE49-F238E27FC236}">
                  <a16:creationId xmlns:a16="http://schemas.microsoft.com/office/drawing/2014/main" id="{5AE02EEC-90EC-8D89-3B55-F81E9053265A}"/>
                </a:ext>
              </a:extLst>
            </p:cNvPr>
            <p:cNvSpPr/>
            <p:nvPr/>
          </p:nvSpPr>
          <p:spPr>
            <a:xfrm>
              <a:off x="3917292" y="5542528"/>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5023" name="Freeform: Shape 5022">
              <a:extLst>
                <a:ext uri="{FF2B5EF4-FFF2-40B4-BE49-F238E27FC236}">
                  <a16:creationId xmlns:a16="http://schemas.microsoft.com/office/drawing/2014/main" id="{C1276A49-D219-97B0-A99E-C72745E58DAF}"/>
                </a:ext>
              </a:extLst>
            </p:cNvPr>
            <p:cNvSpPr/>
            <p:nvPr/>
          </p:nvSpPr>
          <p:spPr>
            <a:xfrm>
              <a:off x="3917292" y="571403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4" name="Freeform: Shape 5023">
              <a:extLst>
                <a:ext uri="{FF2B5EF4-FFF2-40B4-BE49-F238E27FC236}">
                  <a16:creationId xmlns:a16="http://schemas.microsoft.com/office/drawing/2014/main" id="{43D33592-1857-38F5-3E7B-3EBDF6F1B112}"/>
                </a:ext>
              </a:extLst>
            </p:cNvPr>
            <p:cNvSpPr/>
            <p:nvPr/>
          </p:nvSpPr>
          <p:spPr>
            <a:xfrm>
              <a:off x="3917292" y="588554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5" name="Freeform: Shape 5024">
              <a:extLst>
                <a:ext uri="{FF2B5EF4-FFF2-40B4-BE49-F238E27FC236}">
                  <a16:creationId xmlns:a16="http://schemas.microsoft.com/office/drawing/2014/main" id="{9D080A2D-2D9F-2C2F-CE00-DD69DD772B3C}"/>
                </a:ext>
              </a:extLst>
            </p:cNvPr>
            <p:cNvSpPr/>
            <p:nvPr/>
          </p:nvSpPr>
          <p:spPr>
            <a:xfrm>
              <a:off x="3917292" y="605705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6" name="Freeform: Shape 5025">
              <a:extLst>
                <a:ext uri="{FF2B5EF4-FFF2-40B4-BE49-F238E27FC236}">
                  <a16:creationId xmlns:a16="http://schemas.microsoft.com/office/drawing/2014/main" id="{E94F1690-78BA-645B-ACDC-171492EDEB8B}"/>
                </a:ext>
              </a:extLst>
            </p:cNvPr>
            <p:cNvSpPr/>
            <p:nvPr/>
          </p:nvSpPr>
          <p:spPr>
            <a:xfrm>
              <a:off x="3917292" y="622379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5027" name="Freeform: Shape 5026">
              <a:extLst>
                <a:ext uri="{FF2B5EF4-FFF2-40B4-BE49-F238E27FC236}">
                  <a16:creationId xmlns:a16="http://schemas.microsoft.com/office/drawing/2014/main" id="{EE15E94E-BF66-6BA3-69FF-259FF34C0D98}"/>
                </a:ext>
              </a:extLst>
            </p:cNvPr>
            <p:cNvSpPr/>
            <p:nvPr/>
          </p:nvSpPr>
          <p:spPr>
            <a:xfrm>
              <a:off x="3917292" y="639530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8" name="Freeform: Shape 5027">
              <a:extLst>
                <a:ext uri="{FF2B5EF4-FFF2-40B4-BE49-F238E27FC236}">
                  <a16:creationId xmlns:a16="http://schemas.microsoft.com/office/drawing/2014/main" id="{7E060D60-2B1D-6FA9-D321-6F74AD6A580C}"/>
                </a:ext>
              </a:extLst>
            </p:cNvPr>
            <p:cNvSpPr/>
            <p:nvPr/>
          </p:nvSpPr>
          <p:spPr>
            <a:xfrm>
              <a:off x="3917293" y="656680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9" name="Freeform: Shape 5028">
              <a:extLst>
                <a:ext uri="{FF2B5EF4-FFF2-40B4-BE49-F238E27FC236}">
                  <a16:creationId xmlns:a16="http://schemas.microsoft.com/office/drawing/2014/main" id="{766C6AED-F81C-85E0-63E0-9F513B57DD67}"/>
                </a:ext>
              </a:extLst>
            </p:cNvPr>
            <p:cNvSpPr/>
            <p:nvPr/>
          </p:nvSpPr>
          <p:spPr>
            <a:xfrm>
              <a:off x="4079273" y="9499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30" name="Freeform: Shape 5029">
              <a:extLst>
                <a:ext uri="{FF2B5EF4-FFF2-40B4-BE49-F238E27FC236}">
                  <a16:creationId xmlns:a16="http://schemas.microsoft.com/office/drawing/2014/main" id="{F9B4ED36-2693-97F3-435B-7CB98269C626}"/>
                </a:ext>
              </a:extLst>
            </p:cNvPr>
            <p:cNvSpPr/>
            <p:nvPr/>
          </p:nvSpPr>
          <p:spPr>
            <a:xfrm>
              <a:off x="4079273" y="11214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31" name="Freeform: Shape 5030">
              <a:extLst>
                <a:ext uri="{FF2B5EF4-FFF2-40B4-BE49-F238E27FC236}">
                  <a16:creationId xmlns:a16="http://schemas.microsoft.com/office/drawing/2014/main" id="{E0C272FB-6704-E0A7-A739-08429EAB563D}"/>
                </a:ext>
              </a:extLst>
            </p:cNvPr>
            <p:cNvSpPr/>
            <p:nvPr/>
          </p:nvSpPr>
          <p:spPr>
            <a:xfrm>
              <a:off x="4079273" y="128818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32" name="Freeform: Shape 5031">
              <a:extLst>
                <a:ext uri="{FF2B5EF4-FFF2-40B4-BE49-F238E27FC236}">
                  <a16:creationId xmlns:a16="http://schemas.microsoft.com/office/drawing/2014/main" id="{E77A0F3E-2BEE-9C4D-66D6-270C7F7004DA}"/>
                </a:ext>
              </a:extLst>
            </p:cNvPr>
            <p:cNvSpPr/>
            <p:nvPr/>
          </p:nvSpPr>
          <p:spPr>
            <a:xfrm>
              <a:off x="4079273" y="14596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58" name="Freeform: Shape 5057">
              <a:extLst>
                <a:ext uri="{FF2B5EF4-FFF2-40B4-BE49-F238E27FC236}">
                  <a16:creationId xmlns:a16="http://schemas.microsoft.com/office/drawing/2014/main" id="{AEFCC658-431F-C211-7792-08F5E55C3205}"/>
                </a:ext>
              </a:extLst>
            </p:cNvPr>
            <p:cNvSpPr/>
            <p:nvPr/>
          </p:nvSpPr>
          <p:spPr>
            <a:xfrm>
              <a:off x="4079273" y="16312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59" name="Freeform: Shape 5058">
              <a:extLst>
                <a:ext uri="{FF2B5EF4-FFF2-40B4-BE49-F238E27FC236}">
                  <a16:creationId xmlns:a16="http://schemas.microsoft.com/office/drawing/2014/main" id="{8B225C41-1A81-E1DC-D92B-74A36AAA6DA9}"/>
                </a:ext>
              </a:extLst>
            </p:cNvPr>
            <p:cNvSpPr/>
            <p:nvPr/>
          </p:nvSpPr>
          <p:spPr>
            <a:xfrm>
              <a:off x="4079273" y="18027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0" name="Freeform: Shape 5059">
              <a:extLst>
                <a:ext uri="{FF2B5EF4-FFF2-40B4-BE49-F238E27FC236}">
                  <a16:creationId xmlns:a16="http://schemas.microsoft.com/office/drawing/2014/main" id="{34C9BFDE-9C54-948A-5595-3C118B01FFEA}"/>
                </a:ext>
              </a:extLst>
            </p:cNvPr>
            <p:cNvSpPr/>
            <p:nvPr/>
          </p:nvSpPr>
          <p:spPr>
            <a:xfrm>
              <a:off x="4079273" y="196945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61" name="Freeform: Shape 5060">
              <a:extLst>
                <a:ext uri="{FF2B5EF4-FFF2-40B4-BE49-F238E27FC236}">
                  <a16:creationId xmlns:a16="http://schemas.microsoft.com/office/drawing/2014/main" id="{D7E43EB5-CB8B-25D6-C621-9C36AA941DBB}"/>
                </a:ext>
              </a:extLst>
            </p:cNvPr>
            <p:cNvSpPr/>
            <p:nvPr/>
          </p:nvSpPr>
          <p:spPr>
            <a:xfrm>
              <a:off x="4079273" y="214095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2" name="Freeform: Shape 5061">
              <a:extLst>
                <a:ext uri="{FF2B5EF4-FFF2-40B4-BE49-F238E27FC236}">
                  <a16:creationId xmlns:a16="http://schemas.microsoft.com/office/drawing/2014/main" id="{57645B6A-408A-5CAC-C372-054F468B836D}"/>
                </a:ext>
              </a:extLst>
            </p:cNvPr>
            <p:cNvSpPr/>
            <p:nvPr/>
          </p:nvSpPr>
          <p:spPr>
            <a:xfrm>
              <a:off x="4079273" y="231246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3" name="Freeform: Shape 5062">
              <a:extLst>
                <a:ext uri="{FF2B5EF4-FFF2-40B4-BE49-F238E27FC236}">
                  <a16:creationId xmlns:a16="http://schemas.microsoft.com/office/drawing/2014/main" id="{20AA07F8-ACF1-A172-E1EF-EA4AD82714EB}"/>
                </a:ext>
              </a:extLst>
            </p:cNvPr>
            <p:cNvSpPr/>
            <p:nvPr/>
          </p:nvSpPr>
          <p:spPr>
            <a:xfrm>
              <a:off x="4079273" y="247921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64" name="Freeform: Shape 5063">
              <a:extLst>
                <a:ext uri="{FF2B5EF4-FFF2-40B4-BE49-F238E27FC236}">
                  <a16:creationId xmlns:a16="http://schemas.microsoft.com/office/drawing/2014/main" id="{353B6CD0-6851-B128-ED37-34CD6B7970A5}"/>
                </a:ext>
              </a:extLst>
            </p:cNvPr>
            <p:cNvSpPr/>
            <p:nvPr/>
          </p:nvSpPr>
          <p:spPr>
            <a:xfrm>
              <a:off x="4079273" y="265071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5" name="Freeform: Shape 5064">
              <a:extLst>
                <a:ext uri="{FF2B5EF4-FFF2-40B4-BE49-F238E27FC236}">
                  <a16:creationId xmlns:a16="http://schemas.microsoft.com/office/drawing/2014/main" id="{7574CEA3-A2D2-ED05-DDC2-C404E6C81AF5}"/>
                </a:ext>
              </a:extLst>
            </p:cNvPr>
            <p:cNvSpPr/>
            <p:nvPr/>
          </p:nvSpPr>
          <p:spPr>
            <a:xfrm>
              <a:off x="4079273" y="28222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6" name="Freeform: Shape 5065">
              <a:extLst>
                <a:ext uri="{FF2B5EF4-FFF2-40B4-BE49-F238E27FC236}">
                  <a16:creationId xmlns:a16="http://schemas.microsoft.com/office/drawing/2014/main" id="{AD751E1A-948A-0FBE-A855-F742182AB395}"/>
                </a:ext>
              </a:extLst>
            </p:cNvPr>
            <p:cNvSpPr/>
            <p:nvPr/>
          </p:nvSpPr>
          <p:spPr>
            <a:xfrm>
              <a:off x="4079273" y="29937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7" name="Freeform: Shape 5066">
              <a:extLst>
                <a:ext uri="{FF2B5EF4-FFF2-40B4-BE49-F238E27FC236}">
                  <a16:creationId xmlns:a16="http://schemas.microsoft.com/office/drawing/2014/main" id="{9932B5AA-E95C-DBF6-A06F-00345514A59E}"/>
                </a:ext>
              </a:extLst>
            </p:cNvPr>
            <p:cNvSpPr/>
            <p:nvPr/>
          </p:nvSpPr>
          <p:spPr>
            <a:xfrm>
              <a:off x="4079273" y="31604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68" name="Freeform: Shape 5067">
              <a:extLst>
                <a:ext uri="{FF2B5EF4-FFF2-40B4-BE49-F238E27FC236}">
                  <a16:creationId xmlns:a16="http://schemas.microsoft.com/office/drawing/2014/main" id="{361E23B7-F83B-C869-9BF6-51460BF93337}"/>
                </a:ext>
              </a:extLst>
            </p:cNvPr>
            <p:cNvSpPr/>
            <p:nvPr/>
          </p:nvSpPr>
          <p:spPr>
            <a:xfrm>
              <a:off x="4079273" y="333198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9" name="Freeform: Shape 5068">
              <a:extLst>
                <a:ext uri="{FF2B5EF4-FFF2-40B4-BE49-F238E27FC236}">
                  <a16:creationId xmlns:a16="http://schemas.microsoft.com/office/drawing/2014/main" id="{716001D6-E315-6C6F-DC0B-09AF38B6EF17}"/>
                </a:ext>
              </a:extLst>
            </p:cNvPr>
            <p:cNvSpPr/>
            <p:nvPr/>
          </p:nvSpPr>
          <p:spPr>
            <a:xfrm>
              <a:off x="4079273" y="35034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70" name="Freeform: Shape 5069">
              <a:extLst>
                <a:ext uri="{FF2B5EF4-FFF2-40B4-BE49-F238E27FC236}">
                  <a16:creationId xmlns:a16="http://schemas.microsoft.com/office/drawing/2014/main" id="{455D97DA-7B76-F0ED-B72F-593E06D0D65F}"/>
                </a:ext>
              </a:extLst>
            </p:cNvPr>
            <p:cNvSpPr/>
            <p:nvPr/>
          </p:nvSpPr>
          <p:spPr>
            <a:xfrm>
              <a:off x="4079273" y="367499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71" name="Freeform: Shape 5070">
              <a:extLst>
                <a:ext uri="{FF2B5EF4-FFF2-40B4-BE49-F238E27FC236}">
                  <a16:creationId xmlns:a16="http://schemas.microsoft.com/office/drawing/2014/main" id="{87B5944E-2450-8E39-0807-7220A0BCBC0E}"/>
                </a:ext>
              </a:extLst>
            </p:cNvPr>
            <p:cNvSpPr/>
            <p:nvPr/>
          </p:nvSpPr>
          <p:spPr>
            <a:xfrm>
              <a:off x="4079273" y="384174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72" name="Freeform: Shape 5071">
              <a:extLst>
                <a:ext uri="{FF2B5EF4-FFF2-40B4-BE49-F238E27FC236}">
                  <a16:creationId xmlns:a16="http://schemas.microsoft.com/office/drawing/2014/main" id="{21B5D56B-180C-E824-A186-FACDAE06E41D}"/>
                </a:ext>
              </a:extLst>
            </p:cNvPr>
            <p:cNvSpPr/>
            <p:nvPr/>
          </p:nvSpPr>
          <p:spPr>
            <a:xfrm>
              <a:off x="4079273" y="40132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98" name="Freeform: Shape 5097">
              <a:extLst>
                <a:ext uri="{FF2B5EF4-FFF2-40B4-BE49-F238E27FC236}">
                  <a16:creationId xmlns:a16="http://schemas.microsoft.com/office/drawing/2014/main" id="{6B34E2D2-51A2-A6FF-F8B6-2B774F8642E7}"/>
                </a:ext>
              </a:extLst>
            </p:cNvPr>
            <p:cNvSpPr/>
            <p:nvPr/>
          </p:nvSpPr>
          <p:spPr>
            <a:xfrm>
              <a:off x="4079273" y="418475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99" name="Freeform: Shape 5098">
              <a:extLst>
                <a:ext uri="{FF2B5EF4-FFF2-40B4-BE49-F238E27FC236}">
                  <a16:creationId xmlns:a16="http://schemas.microsoft.com/office/drawing/2014/main" id="{4D29BC86-C964-7083-FD14-2B997678C7F4}"/>
                </a:ext>
              </a:extLst>
            </p:cNvPr>
            <p:cNvSpPr/>
            <p:nvPr/>
          </p:nvSpPr>
          <p:spPr>
            <a:xfrm>
              <a:off x="4079273" y="435150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100" name="Freeform: Shape 5099">
              <a:extLst>
                <a:ext uri="{FF2B5EF4-FFF2-40B4-BE49-F238E27FC236}">
                  <a16:creationId xmlns:a16="http://schemas.microsoft.com/office/drawing/2014/main" id="{43316E13-DE51-3BD9-FCA1-EA407D13E18C}"/>
                </a:ext>
              </a:extLst>
            </p:cNvPr>
            <p:cNvSpPr/>
            <p:nvPr/>
          </p:nvSpPr>
          <p:spPr>
            <a:xfrm>
              <a:off x="4079273" y="452300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1" name="Freeform: Shape 5100">
              <a:extLst>
                <a:ext uri="{FF2B5EF4-FFF2-40B4-BE49-F238E27FC236}">
                  <a16:creationId xmlns:a16="http://schemas.microsoft.com/office/drawing/2014/main" id="{98DAD3DC-835D-14B9-379B-491B28CA280C}"/>
                </a:ext>
              </a:extLst>
            </p:cNvPr>
            <p:cNvSpPr/>
            <p:nvPr/>
          </p:nvSpPr>
          <p:spPr>
            <a:xfrm>
              <a:off x="4079273" y="46945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2" name="Freeform: Shape 5101">
              <a:extLst>
                <a:ext uri="{FF2B5EF4-FFF2-40B4-BE49-F238E27FC236}">
                  <a16:creationId xmlns:a16="http://schemas.microsoft.com/office/drawing/2014/main" id="{999EAD9E-ADCF-2E74-5AFA-0159A334D615}"/>
                </a:ext>
              </a:extLst>
            </p:cNvPr>
            <p:cNvSpPr/>
            <p:nvPr/>
          </p:nvSpPr>
          <p:spPr>
            <a:xfrm>
              <a:off x="4079273" y="48660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3" name="Freeform: Shape 5102">
              <a:extLst>
                <a:ext uri="{FF2B5EF4-FFF2-40B4-BE49-F238E27FC236}">
                  <a16:creationId xmlns:a16="http://schemas.microsoft.com/office/drawing/2014/main" id="{307CA536-1991-2ABA-B526-284AA8FAD5C9}"/>
                </a:ext>
              </a:extLst>
            </p:cNvPr>
            <p:cNvSpPr/>
            <p:nvPr/>
          </p:nvSpPr>
          <p:spPr>
            <a:xfrm>
              <a:off x="4079273" y="503276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104" name="Freeform: Shape 5103">
              <a:extLst>
                <a:ext uri="{FF2B5EF4-FFF2-40B4-BE49-F238E27FC236}">
                  <a16:creationId xmlns:a16="http://schemas.microsoft.com/office/drawing/2014/main" id="{BE105408-4C0B-BD8F-6640-D12A401947BA}"/>
                </a:ext>
              </a:extLst>
            </p:cNvPr>
            <p:cNvSpPr/>
            <p:nvPr/>
          </p:nvSpPr>
          <p:spPr>
            <a:xfrm>
              <a:off x="4079273" y="520427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5" name="Freeform: Shape 5104">
              <a:extLst>
                <a:ext uri="{FF2B5EF4-FFF2-40B4-BE49-F238E27FC236}">
                  <a16:creationId xmlns:a16="http://schemas.microsoft.com/office/drawing/2014/main" id="{9C828FAC-1406-33FB-BF1A-5D4804B2C5D8}"/>
                </a:ext>
              </a:extLst>
            </p:cNvPr>
            <p:cNvSpPr/>
            <p:nvPr/>
          </p:nvSpPr>
          <p:spPr>
            <a:xfrm>
              <a:off x="4079273" y="53757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06" name="Freeform: Shape 5105">
              <a:extLst>
                <a:ext uri="{FF2B5EF4-FFF2-40B4-BE49-F238E27FC236}">
                  <a16:creationId xmlns:a16="http://schemas.microsoft.com/office/drawing/2014/main" id="{DBCF9CC7-08EB-819D-28DF-5841DA77DF19}"/>
                </a:ext>
              </a:extLst>
            </p:cNvPr>
            <p:cNvSpPr/>
            <p:nvPr/>
          </p:nvSpPr>
          <p:spPr>
            <a:xfrm>
              <a:off x="4079273" y="554252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107" name="Freeform: Shape 5106">
              <a:extLst>
                <a:ext uri="{FF2B5EF4-FFF2-40B4-BE49-F238E27FC236}">
                  <a16:creationId xmlns:a16="http://schemas.microsoft.com/office/drawing/2014/main" id="{B3E0DCC0-64EE-9F18-CFD8-DB79398A5BBF}"/>
                </a:ext>
              </a:extLst>
            </p:cNvPr>
            <p:cNvSpPr/>
            <p:nvPr/>
          </p:nvSpPr>
          <p:spPr>
            <a:xfrm>
              <a:off x="4079273" y="57140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08" name="Freeform: Shape 5107">
              <a:extLst>
                <a:ext uri="{FF2B5EF4-FFF2-40B4-BE49-F238E27FC236}">
                  <a16:creationId xmlns:a16="http://schemas.microsoft.com/office/drawing/2014/main" id="{AC53DAC1-FC92-D179-A81E-F56DF8B61A00}"/>
                </a:ext>
              </a:extLst>
            </p:cNvPr>
            <p:cNvSpPr/>
            <p:nvPr/>
          </p:nvSpPr>
          <p:spPr>
            <a:xfrm>
              <a:off x="4079273" y="588554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09" name="Freeform: Shape 5108">
              <a:extLst>
                <a:ext uri="{FF2B5EF4-FFF2-40B4-BE49-F238E27FC236}">
                  <a16:creationId xmlns:a16="http://schemas.microsoft.com/office/drawing/2014/main" id="{C88DD423-FE26-E5EF-A75E-146553184550}"/>
                </a:ext>
              </a:extLst>
            </p:cNvPr>
            <p:cNvSpPr/>
            <p:nvPr/>
          </p:nvSpPr>
          <p:spPr>
            <a:xfrm>
              <a:off x="4079273" y="60570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10" name="Freeform: Shape 5109">
              <a:extLst>
                <a:ext uri="{FF2B5EF4-FFF2-40B4-BE49-F238E27FC236}">
                  <a16:creationId xmlns:a16="http://schemas.microsoft.com/office/drawing/2014/main" id="{A888D548-0F13-E4A2-BE2B-8C1EF62F4A47}"/>
                </a:ext>
              </a:extLst>
            </p:cNvPr>
            <p:cNvSpPr/>
            <p:nvPr/>
          </p:nvSpPr>
          <p:spPr>
            <a:xfrm>
              <a:off x="4079273" y="62237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111" name="Freeform: Shape 5110">
              <a:extLst>
                <a:ext uri="{FF2B5EF4-FFF2-40B4-BE49-F238E27FC236}">
                  <a16:creationId xmlns:a16="http://schemas.microsoft.com/office/drawing/2014/main" id="{FF098EC5-B5E6-84C8-40A9-D41D1996EE5E}"/>
                </a:ext>
              </a:extLst>
            </p:cNvPr>
            <p:cNvSpPr/>
            <p:nvPr/>
          </p:nvSpPr>
          <p:spPr>
            <a:xfrm>
              <a:off x="4079273" y="639530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12" name="Freeform: Shape 5111">
              <a:extLst>
                <a:ext uri="{FF2B5EF4-FFF2-40B4-BE49-F238E27FC236}">
                  <a16:creationId xmlns:a16="http://schemas.microsoft.com/office/drawing/2014/main" id="{5529768B-EF1D-28C7-D962-0BF1017614AF}"/>
                </a:ext>
              </a:extLst>
            </p:cNvPr>
            <p:cNvSpPr/>
            <p:nvPr/>
          </p:nvSpPr>
          <p:spPr>
            <a:xfrm>
              <a:off x="4079274" y="65668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38" name="Freeform: Shape 5137">
              <a:extLst>
                <a:ext uri="{FF2B5EF4-FFF2-40B4-BE49-F238E27FC236}">
                  <a16:creationId xmlns:a16="http://schemas.microsoft.com/office/drawing/2014/main" id="{AF45B954-4F81-6BA3-A09D-9E3B66696757}"/>
                </a:ext>
              </a:extLst>
            </p:cNvPr>
            <p:cNvSpPr/>
            <p:nvPr/>
          </p:nvSpPr>
          <p:spPr>
            <a:xfrm>
              <a:off x="4246017" y="9499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39" name="Freeform: Shape 5138">
              <a:extLst>
                <a:ext uri="{FF2B5EF4-FFF2-40B4-BE49-F238E27FC236}">
                  <a16:creationId xmlns:a16="http://schemas.microsoft.com/office/drawing/2014/main" id="{9D7BEA71-A5DA-185F-C7CA-0A6919ACBE12}"/>
                </a:ext>
              </a:extLst>
            </p:cNvPr>
            <p:cNvSpPr/>
            <p:nvPr/>
          </p:nvSpPr>
          <p:spPr>
            <a:xfrm>
              <a:off x="4246017" y="11214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0" name="Freeform: Shape 5139">
              <a:extLst>
                <a:ext uri="{FF2B5EF4-FFF2-40B4-BE49-F238E27FC236}">
                  <a16:creationId xmlns:a16="http://schemas.microsoft.com/office/drawing/2014/main" id="{B39DA262-EE66-F846-24E7-BE3EAB0BB3BB}"/>
                </a:ext>
              </a:extLst>
            </p:cNvPr>
            <p:cNvSpPr/>
            <p:nvPr/>
          </p:nvSpPr>
          <p:spPr>
            <a:xfrm>
              <a:off x="4246017" y="12881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41" name="Freeform: Shape 5140">
              <a:extLst>
                <a:ext uri="{FF2B5EF4-FFF2-40B4-BE49-F238E27FC236}">
                  <a16:creationId xmlns:a16="http://schemas.microsoft.com/office/drawing/2014/main" id="{5C300C0C-53CB-834F-B0FF-95E4F8D14D9D}"/>
                </a:ext>
              </a:extLst>
            </p:cNvPr>
            <p:cNvSpPr/>
            <p:nvPr/>
          </p:nvSpPr>
          <p:spPr>
            <a:xfrm>
              <a:off x="4246017" y="14596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2" name="Freeform: Shape 5141">
              <a:extLst>
                <a:ext uri="{FF2B5EF4-FFF2-40B4-BE49-F238E27FC236}">
                  <a16:creationId xmlns:a16="http://schemas.microsoft.com/office/drawing/2014/main" id="{9BBFD2C1-E233-8F1F-4124-B17E7A3D57EA}"/>
                </a:ext>
              </a:extLst>
            </p:cNvPr>
            <p:cNvSpPr/>
            <p:nvPr/>
          </p:nvSpPr>
          <p:spPr>
            <a:xfrm>
              <a:off x="4246017" y="16311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3" name="Freeform: Shape 5142">
              <a:extLst>
                <a:ext uri="{FF2B5EF4-FFF2-40B4-BE49-F238E27FC236}">
                  <a16:creationId xmlns:a16="http://schemas.microsoft.com/office/drawing/2014/main" id="{DCC97954-D296-C870-BAC3-9AD837519A8D}"/>
                </a:ext>
              </a:extLst>
            </p:cNvPr>
            <p:cNvSpPr/>
            <p:nvPr/>
          </p:nvSpPr>
          <p:spPr>
            <a:xfrm>
              <a:off x="4246017" y="180270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4" name="Freeform: Shape 5143">
              <a:extLst>
                <a:ext uri="{FF2B5EF4-FFF2-40B4-BE49-F238E27FC236}">
                  <a16:creationId xmlns:a16="http://schemas.microsoft.com/office/drawing/2014/main" id="{05A7080C-899E-EE73-0998-74F5770203EC}"/>
                </a:ext>
              </a:extLst>
            </p:cNvPr>
            <p:cNvSpPr/>
            <p:nvPr/>
          </p:nvSpPr>
          <p:spPr>
            <a:xfrm>
              <a:off x="4246017" y="196945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45" name="Freeform: Shape 5144">
              <a:extLst>
                <a:ext uri="{FF2B5EF4-FFF2-40B4-BE49-F238E27FC236}">
                  <a16:creationId xmlns:a16="http://schemas.microsoft.com/office/drawing/2014/main" id="{572D9E70-1249-24A0-374F-1306A9E76ACA}"/>
                </a:ext>
              </a:extLst>
            </p:cNvPr>
            <p:cNvSpPr/>
            <p:nvPr/>
          </p:nvSpPr>
          <p:spPr>
            <a:xfrm>
              <a:off x="4246017" y="214095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6" name="Freeform: Shape 5145">
              <a:extLst>
                <a:ext uri="{FF2B5EF4-FFF2-40B4-BE49-F238E27FC236}">
                  <a16:creationId xmlns:a16="http://schemas.microsoft.com/office/drawing/2014/main" id="{3BE9A996-618E-F9F8-1413-02899359702F}"/>
                </a:ext>
              </a:extLst>
            </p:cNvPr>
            <p:cNvSpPr/>
            <p:nvPr/>
          </p:nvSpPr>
          <p:spPr>
            <a:xfrm>
              <a:off x="4246017" y="23124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7" name="Freeform: Shape 5146">
              <a:extLst>
                <a:ext uri="{FF2B5EF4-FFF2-40B4-BE49-F238E27FC236}">
                  <a16:creationId xmlns:a16="http://schemas.microsoft.com/office/drawing/2014/main" id="{244BB409-6352-7042-C876-23263B60EA3D}"/>
                </a:ext>
              </a:extLst>
            </p:cNvPr>
            <p:cNvSpPr/>
            <p:nvPr/>
          </p:nvSpPr>
          <p:spPr>
            <a:xfrm>
              <a:off x="4246017" y="247920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48" name="Freeform: Shape 5147">
              <a:extLst>
                <a:ext uri="{FF2B5EF4-FFF2-40B4-BE49-F238E27FC236}">
                  <a16:creationId xmlns:a16="http://schemas.microsoft.com/office/drawing/2014/main" id="{A6F81EEC-035E-A982-C9C2-6C98FB4CEE77}"/>
                </a:ext>
              </a:extLst>
            </p:cNvPr>
            <p:cNvSpPr/>
            <p:nvPr/>
          </p:nvSpPr>
          <p:spPr>
            <a:xfrm>
              <a:off x="4246017" y="2650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9" name="Freeform: Shape 5148">
              <a:extLst>
                <a:ext uri="{FF2B5EF4-FFF2-40B4-BE49-F238E27FC236}">
                  <a16:creationId xmlns:a16="http://schemas.microsoft.com/office/drawing/2014/main" id="{38473F44-6804-B02D-34FB-1EFDB806A678}"/>
                </a:ext>
              </a:extLst>
            </p:cNvPr>
            <p:cNvSpPr/>
            <p:nvPr/>
          </p:nvSpPr>
          <p:spPr>
            <a:xfrm>
              <a:off x="4246017" y="28222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50" name="Freeform: Shape 5149">
              <a:extLst>
                <a:ext uri="{FF2B5EF4-FFF2-40B4-BE49-F238E27FC236}">
                  <a16:creationId xmlns:a16="http://schemas.microsoft.com/office/drawing/2014/main" id="{03085C2A-062E-08D3-666F-1E0357056B60}"/>
                </a:ext>
              </a:extLst>
            </p:cNvPr>
            <p:cNvSpPr/>
            <p:nvPr/>
          </p:nvSpPr>
          <p:spPr>
            <a:xfrm>
              <a:off x="4246017" y="299373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51" name="Freeform: Shape 5150">
              <a:extLst>
                <a:ext uri="{FF2B5EF4-FFF2-40B4-BE49-F238E27FC236}">
                  <a16:creationId xmlns:a16="http://schemas.microsoft.com/office/drawing/2014/main" id="{C47F378C-BE95-32E5-48FF-4BD35D4AEA93}"/>
                </a:ext>
              </a:extLst>
            </p:cNvPr>
            <p:cNvSpPr/>
            <p:nvPr/>
          </p:nvSpPr>
          <p:spPr>
            <a:xfrm>
              <a:off x="4246017" y="316047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52" name="Freeform: Shape 5151">
              <a:extLst>
                <a:ext uri="{FF2B5EF4-FFF2-40B4-BE49-F238E27FC236}">
                  <a16:creationId xmlns:a16="http://schemas.microsoft.com/office/drawing/2014/main" id="{73048E83-D1C4-319B-3441-2270C49666C0}"/>
                </a:ext>
              </a:extLst>
            </p:cNvPr>
            <p:cNvSpPr/>
            <p:nvPr/>
          </p:nvSpPr>
          <p:spPr>
            <a:xfrm>
              <a:off x="4246017" y="33319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78" name="Freeform: Shape 5177">
              <a:extLst>
                <a:ext uri="{FF2B5EF4-FFF2-40B4-BE49-F238E27FC236}">
                  <a16:creationId xmlns:a16="http://schemas.microsoft.com/office/drawing/2014/main" id="{D60A5EB2-FE5B-9E88-A45E-0D9C633A7B14}"/>
                </a:ext>
              </a:extLst>
            </p:cNvPr>
            <p:cNvSpPr/>
            <p:nvPr/>
          </p:nvSpPr>
          <p:spPr>
            <a:xfrm>
              <a:off x="4246017" y="35034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79" name="Freeform: Shape 5178">
              <a:extLst>
                <a:ext uri="{FF2B5EF4-FFF2-40B4-BE49-F238E27FC236}">
                  <a16:creationId xmlns:a16="http://schemas.microsoft.com/office/drawing/2014/main" id="{B0CEB6E6-A81D-47AE-407B-D6196782F692}"/>
                </a:ext>
              </a:extLst>
            </p:cNvPr>
            <p:cNvSpPr/>
            <p:nvPr/>
          </p:nvSpPr>
          <p:spPr>
            <a:xfrm>
              <a:off x="4246017" y="36749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0" name="Freeform: Shape 5179">
              <a:extLst>
                <a:ext uri="{FF2B5EF4-FFF2-40B4-BE49-F238E27FC236}">
                  <a16:creationId xmlns:a16="http://schemas.microsoft.com/office/drawing/2014/main" id="{9BADEAF7-3F99-C2B7-14C4-106445F96C9B}"/>
                </a:ext>
              </a:extLst>
            </p:cNvPr>
            <p:cNvSpPr/>
            <p:nvPr/>
          </p:nvSpPr>
          <p:spPr>
            <a:xfrm>
              <a:off x="4246017" y="384174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1" name="Freeform: Shape 5180">
              <a:extLst>
                <a:ext uri="{FF2B5EF4-FFF2-40B4-BE49-F238E27FC236}">
                  <a16:creationId xmlns:a16="http://schemas.microsoft.com/office/drawing/2014/main" id="{9B5B676D-3F2B-1661-AA93-F485376B8ED6}"/>
                </a:ext>
              </a:extLst>
            </p:cNvPr>
            <p:cNvSpPr/>
            <p:nvPr/>
          </p:nvSpPr>
          <p:spPr>
            <a:xfrm>
              <a:off x="4246017" y="401324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2" name="Freeform: Shape 5181">
              <a:extLst>
                <a:ext uri="{FF2B5EF4-FFF2-40B4-BE49-F238E27FC236}">
                  <a16:creationId xmlns:a16="http://schemas.microsoft.com/office/drawing/2014/main" id="{61A6E210-55EE-72E7-3364-A229D71869F8}"/>
                </a:ext>
              </a:extLst>
            </p:cNvPr>
            <p:cNvSpPr/>
            <p:nvPr/>
          </p:nvSpPr>
          <p:spPr>
            <a:xfrm>
              <a:off x="4246017" y="41847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3" name="Freeform: Shape 5182">
              <a:extLst>
                <a:ext uri="{FF2B5EF4-FFF2-40B4-BE49-F238E27FC236}">
                  <a16:creationId xmlns:a16="http://schemas.microsoft.com/office/drawing/2014/main" id="{4A8C8D0C-F759-19FF-199F-A56BB00ABA92}"/>
                </a:ext>
              </a:extLst>
            </p:cNvPr>
            <p:cNvSpPr/>
            <p:nvPr/>
          </p:nvSpPr>
          <p:spPr>
            <a:xfrm>
              <a:off x="4246017" y="435150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84" name="Freeform: Shape 5183">
              <a:extLst>
                <a:ext uri="{FF2B5EF4-FFF2-40B4-BE49-F238E27FC236}">
                  <a16:creationId xmlns:a16="http://schemas.microsoft.com/office/drawing/2014/main" id="{D409300C-F74D-25AF-837E-EB91984BC013}"/>
                </a:ext>
              </a:extLst>
            </p:cNvPr>
            <p:cNvSpPr/>
            <p:nvPr/>
          </p:nvSpPr>
          <p:spPr>
            <a:xfrm>
              <a:off x="4246017" y="45230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5" name="Freeform: Shape 5184">
              <a:extLst>
                <a:ext uri="{FF2B5EF4-FFF2-40B4-BE49-F238E27FC236}">
                  <a16:creationId xmlns:a16="http://schemas.microsoft.com/office/drawing/2014/main" id="{9485A3EA-B631-EBFA-C5B4-11D3D9143239}"/>
                </a:ext>
              </a:extLst>
            </p:cNvPr>
            <p:cNvSpPr/>
            <p:nvPr/>
          </p:nvSpPr>
          <p:spPr>
            <a:xfrm>
              <a:off x="4246017" y="469451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6" name="Freeform: Shape 5185">
              <a:extLst>
                <a:ext uri="{FF2B5EF4-FFF2-40B4-BE49-F238E27FC236}">
                  <a16:creationId xmlns:a16="http://schemas.microsoft.com/office/drawing/2014/main" id="{9F7C5601-310B-4ADA-D264-FD800A1BD41B}"/>
                </a:ext>
              </a:extLst>
            </p:cNvPr>
            <p:cNvSpPr/>
            <p:nvPr/>
          </p:nvSpPr>
          <p:spPr>
            <a:xfrm>
              <a:off x="4246017" y="48660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7" name="Freeform: Shape 5186">
              <a:extLst>
                <a:ext uri="{FF2B5EF4-FFF2-40B4-BE49-F238E27FC236}">
                  <a16:creationId xmlns:a16="http://schemas.microsoft.com/office/drawing/2014/main" id="{6A4D0928-E81F-2D6C-2075-4A4D9D3A7D3D}"/>
                </a:ext>
              </a:extLst>
            </p:cNvPr>
            <p:cNvSpPr/>
            <p:nvPr/>
          </p:nvSpPr>
          <p:spPr>
            <a:xfrm>
              <a:off x="4246017" y="503276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88" name="Freeform: Shape 5187">
              <a:extLst>
                <a:ext uri="{FF2B5EF4-FFF2-40B4-BE49-F238E27FC236}">
                  <a16:creationId xmlns:a16="http://schemas.microsoft.com/office/drawing/2014/main" id="{170C61E5-AE56-D0A6-EDA6-1DF06EF47090}"/>
                </a:ext>
              </a:extLst>
            </p:cNvPr>
            <p:cNvSpPr/>
            <p:nvPr/>
          </p:nvSpPr>
          <p:spPr>
            <a:xfrm>
              <a:off x="4246017" y="52042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9" name="Freeform: Shape 5188">
              <a:extLst>
                <a:ext uri="{FF2B5EF4-FFF2-40B4-BE49-F238E27FC236}">
                  <a16:creationId xmlns:a16="http://schemas.microsoft.com/office/drawing/2014/main" id="{0EB19218-60FC-EEE9-FB2D-DE4208804B43}"/>
                </a:ext>
              </a:extLst>
            </p:cNvPr>
            <p:cNvSpPr/>
            <p:nvPr/>
          </p:nvSpPr>
          <p:spPr>
            <a:xfrm>
              <a:off x="4246017" y="537578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190" name="Freeform: Shape 5189">
              <a:extLst>
                <a:ext uri="{FF2B5EF4-FFF2-40B4-BE49-F238E27FC236}">
                  <a16:creationId xmlns:a16="http://schemas.microsoft.com/office/drawing/2014/main" id="{E41FE67A-6C85-352E-3A1D-C532081F1CFF}"/>
                </a:ext>
              </a:extLst>
            </p:cNvPr>
            <p:cNvSpPr/>
            <p:nvPr/>
          </p:nvSpPr>
          <p:spPr>
            <a:xfrm>
              <a:off x="4246017" y="554252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191" name="Freeform: Shape 5190">
              <a:extLst>
                <a:ext uri="{FF2B5EF4-FFF2-40B4-BE49-F238E27FC236}">
                  <a16:creationId xmlns:a16="http://schemas.microsoft.com/office/drawing/2014/main" id="{5A2A8CC3-F9E5-FD6A-074C-908AFD576AA8}"/>
                </a:ext>
              </a:extLst>
            </p:cNvPr>
            <p:cNvSpPr/>
            <p:nvPr/>
          </p:nvSpPr>
          <p:spPr>
            <a:xfrm>
              <a:off x="4246017" y="57140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192" name="Freeform: Shape 5191">
              <a:extLst>
                <a:ext uri="{FF2B5EF4-FFF2-40B4-BE49-F238E27FC236}">
                  <a16:creationId xmlns:a16="http://schemas.microsoft.com/office/drawing/2014/main" id="{E4D0B8B4-C589-AA9E-606F-86D5B2A0205E}"/>
                </a:ext>
              </a:extLst>
            </p:cNvPr>
            <p:cNvSpPr/>
            <p:nvPr/>
          </p:nvSpPr>
          <p:spPr>
            <a:xfrm>
              <a:off x="4246017" y="588554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18" name="Freeform: Shape 5217">
              <a:extLst>
                <a:ext uri="{FF2B5EF4-FFF2-40B4-BE49-F238E27FC236}">
                  <a16:creationId xmlns:a16="http://schemas.microsoft.com/office/drawing/2014/main" id="{7593BDAD-82B8-2055-BE3D-1C34F85CCB59}"/>
                </a:ext>
              </a:extLst>
            </p:cNvPr>
            <p:cNvSpPr/>
            <p:nvPr/>
          </p:nvSpPr>
          <p:spPr>
            <a:xfrm>
              <a:off x="4246017" y="605704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19" name="Freeform: Shape 5218">
              <a:extLst>
                <a:ext uri="{FF2B5EF4-FFF2-40B4-BE49-F238E27FC236}">
                  <a16:creationId xmlns:a16="http://schemas.microsoft.com/office/drawing/2014/main" id="{7E4BCD7D-5853-B683-8993-0DCABF287293}"/>
                </a:ext>
              </a:extLst>
            </p:cNvPr>
            <p:cNvSpPr/>
            <p:nvPr/>
          </p:nvSpPr>
          <p:spPr>
            <a:xfrm>
              <a:off x="4246017" y="622379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220" name="Freeform: Shape 5219">
              <a:extLst>
                <a:ext uri="{FF2B5EF4-FFF2-40B4-BE49-F238E27FC236}">
                  <a16:creationId xmlns:a16="http://schemas.microsoft.com/office/drawing/2014/main" id="{0D6C2078-1BD2-426B-830B-5AE47DFF3B2A}"/>
                </a:ext>
              </a:extLst>
            </p:cNvPr>
            <p:cNvSpPr/>
            <p:nvPr/>
          </p:nvSpPr>
          <p:spPr>
            <a:xfrm>
              <a:off x="4246018" y="63952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21" name="Freeform: Shape 5220">
              <a:extLst>
                <a:ext uri="{FF2B5EF4-FFF2-40B4-BE49-F238E27FC236}">
                  <a16:creationId xmlns:a16="http://schemas.microsoft.com/office/drawing/2014/main" id="{0FB59CB8-3BE9-CA33-E171-D60748E8227A}"/>
                </a:ext>
              </a:extLst>
            </p:cNvPr>
            <p:cNvSpPr/>
            <p:nvPr/>
          </p:nvSpPr>
          <p:spPr>
            <a:xfrm>
              <a:off x="4246019" y="65668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22" name="Freeform: Shape 5221">
              <a:extLst>
                <a:ext uri="{FF2B5EF4-FFF2-40B4-BE49-F238E27FC236}">
                  <a16:creationId xmlns:a16="http://schemas.microsoft.com/office/drawing/2014/main" id="{0994388D-201F-75BE-94D5-2BA1534A9DBC}"/>
                </a:ext>
              </a:extLst>
            </p:cNvPr>
            <p:cNvSpPr/>
            <p:nvPr/>
          </p:nvSpPr>
          <p:spPr>
            <a:xfrm>
              <a:off x="4407999" y="9499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3" name="Freeform: Shape 5222">
              <a:extLst>
                <a:ext uri="{FF2B5EF4-FFF2-40B4-BE49-F238E27FC236}">
                  <a16:creationId xmlns:a16="http://schemas.microsoft.com/office/drawing/2014/main" id="{1E9572A8-0957-850C-A76C-1F301801F6ED}"/>
                </a:ext>
              </a:extLst>
            </p:cNvPr>
            <p:cNvSpPr/>
            <p:nvPr/>
          </p:nvSpPr>
          <p:spPr>
            <a:xfrm>
              <a:off x="4407999" y="11214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4" name="Freeform: Shape 5223">
              <a:extLst>
                <a:ext uri="{FF2B5EF4-FFF2-40B4-BE49-F238E27FC236}">
                  <a16:creationId xmlns:a16="http://schemas.microsoft.com/office/drawing/2014/main" id="{4CCE4E1B-D8CB-8A33-D4B4-BCFD5FD17A05}"/>
                </a:ext>
              </a:extLst>
            </p:cNvPr>
            <p:cNvSpPr/>
            <p:nvPr/>
          </p:nvSpPr>
          <p:spPr>
            <a:xfrm>
              <a:off x="4407999" y="12881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25" name="Freeform: Shape 5224">
              <a:extLst>
                <a:ext uri="{FF2B5EF4-FFF2-40B4-BE49-F238E27FC236}">
                  <a16:creationId xmlns:a16="http://schemas.microsoft.com/office/drawing/2014/main" id="{21A290EF-357C-4085-F538-F83D1C6B8CAA}"/>
                </a:ext>
              </a:extLst>
            </p:cNvPr>
            <p:cNvSpPr/>
            <p:nvPr/>
          </p:nvSpPr>
          <p:spPr>
            <a:xfrm>
              <a:off x="4407999" y="1459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6" name="Freeform: Shape 5225">
              <a:extLst>
                <a:ext uri="{FF2B5EF4-FFF2-40B4-BE49-F238E27FC236}">
                  <a16:creationId xmlns:a16="http://schemas.microsoft.com/office/drawing/2014/main" id="{0E3738DD-1B49-0F70-B12A-BCB7623D8C85}"/>
                </a:ext>
              </a:extLst>
            </p:cNvPr>
            <p:cNvSpPr/>
            <p:nvPr/>
          </p:nvSpPr>
          <p:spPr>
            <a:xfrm>
              <a:off x="4407999" y="16311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7" name="Freeform: Shape 5226">
              <a:extLst>
                <a:ext uri="{FF2B5EF4-FFF2-40B4-BE49-F238E27FC236}">
                  <a16:creationId xmlns:a16="http://schemas.microsoft.com/office/drawing/2014/main" id="{68BABCB1-1F74-CF5C-164F-48A0A0675D53}"/>
                </a:ext>
              </a:extLst>
            </p:cNvPr>
            <p:cNvSpPr/>
            <p:nvPr/>
          </p:nvSpPr>
          <p:spPr>
            <a:xfrm>
              <a:off x="4407999" y="18027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8" name="Freeform: Shape 5227">
              <a:extLst>
                <a:ext uri="{FF2B5EF4-FFF2-40B4-BE49-F238E27FC236}">
                  <a16:creationId xmlns:a16="http://schemas.microsoft.com/office/drawing/2014/main" id="{64554395-6D2C-808F-F568-1826C0F8BA85}"/>
                </a:ext>
              </a:extLst>
            </p:cNvPr>
            <p:cNvSpPr/>
            <p:nvPr/>
          </p:nvSpPr>
          <p:spPr>
            <a:xfrm>
              <a:off x="4407999" y="196944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29" name="Freeform: Shape 5228">
              <a:extLst>
                <a:ext uri="{FF2B5EF4-FFF2-40B4-BE49-F238E27FC236}">
                  <a16:creationId xmlns:a16="http://schemas.microsoft.com/office/drawing/2014/main" id="{C595FCC8-B6AE-D2F2-9D6D-5EE8DEE7004C}"/>
                </a:ext>
              </a:extLst>
            </p:cNvPr>
            <p:cNvSpPr/>
            <p:nvPr/>
          </p:nvSpPr>
          <p:spPr>
            <a:xfrm>
              <a:off x="4407999" y="214095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30" name="Freeform: Shape 5229">
              <a:extLst>
                <a:ext uri="{FF2B5EF4-FFF2-40B4-BE49-F238E27FC236}">
                  <a16:creationId xmlns:a16="http://schemas.microsoft.com/office/drawing/2014/main" id="{9B95EB0B-A15E-9A5B-C06F-65A45452F673}"/>
                </a:ext>
              </a:extLst>
            </p:cNvPr>
            <p:cNvSpPr/>
            <p:nvPr/>
          </p:nvSpPr>
          <p:spPr>
            <a:xfrm>
              <a:off x="4407999" y="23124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31" name="Freeform: Shape 5230">
              <a:extLst>
                <a:ext uri="{FF2B5EF4-FFF2-40B4-BE49-F238E27FC236}">
                  <a16:creationId xmlns:a16="http://schemas.microsoft.com/office/drawing/2014/main" id="{7872FEE9-8657-6CE9-6BCB-3D0D779636D0}"/>
                </a:ext>
              </a:extLst>
            </p:cNvPr>
            <p:cNvSpPr/>
            <p:nvPr/>
          </p:nvSpPr>
          <p:spPr>
            <a:xfrm>
              <a:off x="4407999" y="247920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32" name="Freeform: Shape 5231">
              <a:extLst>
                <a:ext uri="{FF2B5EF4-FFF2-40B4-BE49-F238E27FC236}">
                  <a16:creationId xmlns:a16="http://schemas.microsoft.com/office/drawing/2014/main" id="{DCC96B2D-9F81-1E11-5AB3-D4A341DFDFEC}"/>
                </a:ext>
              </a:extLst>
            </p:cNvPr>
            <p:cNvSpPr/>
            <p:nvPr/>
          </p:nvSpPr>
          <p:spPr>
            <a:xfrm>
              <a:off x="4407999" y="26507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58" name="Freeform: Shape 5257">
              <a:extLst>
                <a:ext uri="{FF2B5EF4-FFF2-40B4-BE49-F238E27FC236}">
                  <a16:creationId xmlns:a16="http://schemas.microsoft.com/office/drawing/2014/main" id="{890FFC00-1B33-347D-AF70-9768BC865600}"/>
                </a:ext>
              </a:extLst>
            </p:cNvPr>
            <p:cNvSpPr/>
            <p:nvPr/>
          </p:nvSpPr>
          <p:spPr>
            <a:xfrm>
              <a:off x="4407999" y="28222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59" name="Freeform: Shape 5258">
              <a:extLst>
                <a:ext uri="{FF2B5EF4-FFF2-40B4-BE49-F238E27FC236}">
                  <a16:creationId xmlns:a16="http://schemas.microsoft.com/office/drawing/2014/main" id="{A8A9351F-0AC8-3A74-9F52-EF1D1267E6DF}"/>
                </a:ext>
              </a:extLst>
            </p:cNvPr>
            <p:cNvSpPr/>
            <p:nvPr/>
          </p:nvSpPr>
          <p:spPr>
            <a:xfrm>
              <a:off x="4407999" y="29937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0" name="Freeform: Shape 5259">
              <a:extLst>
                <a:ext uri="{FF2B5EF4-FFF2-40B4-BE49-F238E27FC236}">
                  <a16:creationId xmlns:a16="http://schemas.microsoft.com/office/drawing/2014/main" id="{E3D883B6-7011-E16B-14CA-C75B4D3C6F1C}"/>
                </a:ext>
              </a:extLst>
            </p:cNvPr>
            <p:cNvSpPr/>
            <p:nvPr/>
          </p:nvSpPr>
          <p:spPr>
            <a:xfrm>
              <a:off x="4407999" y="31604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61" name="Freeform: Shape 5260">
              <a:extLst>
                <a:ext uri="{FF2B5EF4-FFF2-40B4-BE49-F238E27FC236}">
                  <a16:creationId xmlns:a16="http://schemas.microsoft.com/office/drawing/2014/main" id="{60F2A21E-7FC9-7FE0-308A-36064B1297E8}"/>
                </a:ext>
              </a:extLst>
            </p:cNvPr>
            <p:cNvSpPr/>
            <p:nvPr/>
          </p:nvSpPr>
          <p:spPr>
            <a:xfrm>
              <a:off x="4407999" y="33319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2" name="Freeform: Shape 5261">
              <a:extLst>
                <a:ext uri="{FF2B5EF4-FFF2-40B4-BE49-F238E27FC236}">
                  <a16:creationId xmlns:a16="http://schemas.microsoft.com/office/drawing/2014/main" id="{F34CE969-AB08-5F99-2B0F-F78FA5C47808}"/>
                </a:ext>
              </a:extLst>
            </p:cNvPr>
            <p:cNvSpPr/>
            <p:nvPr/>
          </p:nvSpPr>
          <p:spPr>
            <a:xfrm>
              <a:off x="4407999" y="35034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3" name="Freeform: Shape 5262">
              <a:extLst>
                <a:ext uri="{FF2B5EF4-FFF2-40B4-BE49-F238E27FC236}">
                  <a16:creationId xmlns:a16="http://schemas.microsoft.com/office/drawing/2014/main" id="{0267B5EB-26D2-68F5-2F89-DF6D055BA6EC}"/>
                </a:ext>
              </a:extLst>
            </p:cNvPr>
            <p:cNvSpPr/>
            <p:nvPr/>
          </p:nvSpPr>
          <p:spPr>
            <a:xfrm>
              <a:off x="4407999" y="36749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4" name="Freeform: Shape 5263">
              <a:extLst>
                <a:ext uri="{FF2B5EF4-FFF2-40B4-BE49-F238E27FC236}">
                  <a16:creationId xmlns:a16="http://schemas.microsoft.com/office/drawing/2014/main" id="{FCD6DA76-08A2-772C-87B4-341A1482B1C8}"/>
                </a:ext>
              </a:extLst>
            </p:cNvPr>
            <p:cNvSpPr/>
            <p:nvPr/>
          </p:nvSpPr>
          <p:spPr>
            <a:xfrm>
              <a:off x="4407999" y="38417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5" name="Freeform: Shape 5264">
              <a:extLst>
                <a:ext uri="{FF2B5EF4-FFF2-40B4-BE49-F238E27FC236}">
                  <a16:creationId xmlns:a16="http://schemas.microsoft.com/office/drawing/2014/main" id="{98AA0CE5-67DA-B9D7-72FF-06C800F9B723}"/>
                </a:ext>
              </a:extLst>
            </p:cNvPr>
            <p:cNvSpPr/>
            <p:nvPr/>
          </p:nvSpPr>
          <p:spPr>
            <a:xfrm>
              <a:off x="4407999" y="40132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6" name="Freeform: Shape 5265">
              <a:extLst>
                <a:ext uri="{FF2B5EF4-FFF2-40B4-BE49-F238E27FC236}">
                  <a16:creationId xmlns:a16="http://schemas.microsoft.com/office/drawing/2014/main" id="{E27EE90B-418A-3472-B16F-447E87AEE8DD}"/>
                </a:ext>
              </a:extLst>
            </p:cNvPr>
            <p:cNvSpPr/>
            <p:nvPr/>
          </p:nvSpPr>
          <p:spPr>
            <a:xfrm>
              <a:off x="4407999" y="41847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7" name="Freeform: Shape 5266">
              <a:extLst>
                <a:ext uri="{FF2B5EF4-FFF2-40B4-BE49-F238E27FC236}">
                  <a16:creationId xmlns:a16="http://schemas.microsoft.com/office/drawing/2014/main" id="{44621E6A-8622-D969-B827-647C95FC573C}"/>
                </a:ext>
              </a:extLst>
            </p:cNvPr>
            <p:cNvSpPr/>
            <p:nvPr/>
          </p:nvSpPr>
          <p:spPr>
            <a:xfrm>
              <a:off x="4407999" y="435149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68" name="Freeform: Shape 5267">
              <a:extLst>
                <a:ext uri="{FF2B5EF4-FFF2-40B4-BE49-F238E27FC236}">
                  <a16:creationId xmlns:a16="http://schemas.microsoft.com/office/drawing/2014/main" id="{A575C688-8525-6CDE-77EE-9CCE41572B6B}"/>
                </a:ext>
              </a:extLst>
            </p:cNvPr>
            <p:cNvSpPr/>
            <p:nvPr/>
          </p:nvSpPr>
          <p:spPr>
            <a:xfrm>
              <a:off x="4407999" y="4523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9" name="Freeform: Shape 5268">
              <a:extLst>
                <a:ext uri="{FF2B5EF4-FFF2-40B4-BE49-F238E27FC236}">
                  <a16:creationId xmlns:a16="http://schemas.microsoft.com/office/drawing/2014/main" id="{554AFC88-E365-BDFC-E90C-6A4D714BECAD}"/>
                </a:ext>
              </a:extLst>
            </p:cNvPr>
            <p:cNvSpPr/>
            <p:nvPr/>
          </p:nvSpPr>
          <p:spPr>
            <a:xfrm>
              <a:off x="4407999" y="46945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70" name="Freeform: Shape 5269">
              <a:extLst>
                <a:ext uri="{FF2B5EF4-FFF2-40B4-BE49-F238E27FC236}">
                  <a16:creationId xmlns:a16="http://schemas.microsoft.com/office/drawing/2014/main" id="{51111F3F-6C8B-FB3D-6133-D68DFFED2D27}"/>
                </a:ext>
              </a:extLst>
            </p:cNvPr>
            <p:cNvSpPr/>
            <p:nvPr/>
          </p:nvSpPr>
          <p:spPr>
            <a:xfrm>
              <a:off x="4407999" y="4866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71" name="Freeform: Shape 5270">
              <a:extLst>
                <a:ext uri="{FF2B5EF4-FFF2-40B4-BE49-F238E27FC236}">
                  <a16:creationId xmlns:a16="http://schemas.microsoft.com/office/drawing/2014/main" id="{5D21998A-E866-E3D3-CFEE-F2A94A306814}"/>
                </a:ext>
              </a:extLst>
            </p:cNvPr>
            <p:cNvSpPr/>
            <p:nvPr/>
          </p:nvSpPr>
          <p:spPr>
            <a:xfrm>
              <a:off x="4407999" y="503276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72" name="Freeform: Shape 5271">
              <a:extLst>
                <a:ext uri="{FF2B5EF4-FFF2-40B4-BE49-F238E27FC236}">
                  <a16:creationId xmlns:a16="http://schemas.microsoft.com/office/drawing/2014/main" id="{FD51331A-05F6-BD73-D85E-B5508EA75D41}"/>
                </a:ext>
              </a:extLst>
            </p:cNvPr>
            <p:cNvSpPr/>
            <p:nvPr/>
          </p:nvSpPr>
          <p:spPr>
            <a:xfrm>
              <a:off x="4407999" y="52042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98" name="Freeform: Shape 5297">
              <a:extLst>
                <a:ext uri="{FF2B5EF4-FFF2-40B4-BE49-F238E27FC236}">
                  <a16:creationId xmlns:a16="http://schemas.microsoft.com/office/drawing/2014/main" id="{FAE0B027-D714-9C32-BFCF-BDCBB626FC34}"/>
                </a:ext>
              </a:extLst>
            </p:cNvPr>
            <p:cNvSpPr/>
            <p:nvPr/>
          </p:nvSpPr>
          <p:spPr>
            <a:xfrm>
              <a:off x="4407999" y="53757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99" name="Freeform: Shape 5298">
              <a:extLst>
                <a:ext uri="{FF2B5EF4-FFF2-40B4-BE49-F238E27FC236}">
                  <a16:creationId xmlns:a16="http://schemas.microsoft.com/office/drawing/2014/main" id="{D0678505-582A-B4BE-CE3F-56C4A4490C8F}"/>
                </a:ext>
              </a:extLst>
            </p:cNvPr>
            <p:cNvSpPr/>
            <p:nvPr/>
          </p:nvSpPr>
          <p:spPr>
            <a:xfrm>
              <a:off x="4407999" y="55425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00" name="Freeform: Shape 5299">
              <a:extLst>
                <a:ext uri="{FF2B5EF4-FFF2-40B4-BE49-F238E27FC236}">
                  <a16:creationId xmlns:a16="http://schemas.microsoft.com/office/drawing/2014/main" id="{07A23DD4-4FD5-D641-B400-E68BFFD4CD60}"/>
                </a:ext>
              </a:extLst>
            </p:cNvPr>
            <p:cNvSpPr/>
            <p:nvPr/>
          </p:nvSpPr>
          <p:spPr>
            <a:xfrm>
              <a:off x="4407999" y="57140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1" name="Freeform: Shape 5300">
              <a:extLst>
                <a:ext uri="{FF2B5EF4-FFF2-40B4-BE49-F238E27FC236}">
                  <a16:creationId xmlns:a16="http://schemas.microsoft.com/office/drawing/2014/main" id="{CB8BBF48-B90E-FAB7-85E4-116EEFE47531}"/>
                </a:ext>
              </a:extLst>
            </p:cNvPr>
            <p:cNvSpPr/>
            <p:nvPr/>
          </p:nvSpPr>
          <p:spPr>
            <a:xfrm>
              <a:off x="4407999" y="58855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2" name="Freeform: Shape 5301">
              <a:extLst>
                <a:ext uri="{FF2B5EF4-FFF2-40B4-BE49-F238E27FC236}">
                  <a16:creationId xmlns:a16="http://schemas.microsoft.com/office/drawing/2014/main" id="{64141436-6231-0C43-826F-6CD83EAD603D}"/>
                </a:ext>
              </a:extLst>
            </p:cNvPr>
            <p:cNvSpPr/>
            <p:nvPr/>
          </p:nvSpPr>
          <p:spPr>
            <a:xfrm>
              <a:off x="4407999" y="60570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3" name="Freeform: Shape 5302">
              <a:extLst>
                <a:ext uri="{FF2B5EF4-FFF2-40B4-BE49-F238E27FC236}">
                  <a16:creationId xmlns:a16="http://schemas.microsoft.com/office/drawing/2014/main" id="{A60F21AB-B326-5ED1-9BDA-54C8A9AA0454}"/>
                </a:ext>
              </a:extLst>
            </p:cNvPr>
            <p:cNvSpPr/>
            <p:nvPr/>
          </p:nvSpPr>
          <p:spPr>
            <a:xfrm>
              <a:off x="4407999" y="622379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04" name="Freeform: Shape 5303">
              <a:extLst>
                <a:ext uri="{FF2B5EF4-FFF2-40B4-BE49-F238E27FC236}">
                  <a16:creationId xmlns:a16="http://schemas.microsoft.com/office/drawing/2014/main" id="{93D72F41-5131-FA7F-B4E3-E38F0791A85C}"/>
                </a:ext>
              </a:extLst>
            </p:cNvPr>
            <p:cNvSpPr/>
            <p:nvPr/>
          </p:nvSpPr>
          <p:spPr>
            <a:xfrm>
              <a:off x="4408000" y="63952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5" name="Freeform: Shape 5304">
              <a:extLst>
                <a:ext uri="{FF2B5EF4-FFF2-40B4-BE49-F238E27FC236}">
                  <a16:creationId xmlns:a16="http://schemas.microsoft.com/office/drawing/2014/main" id="{658D3615-1729-D985-D68A-B66057C52E6C}"/>
                </a:ext>
              </a:extLst>
            </p:cNvPr>
            <p:cNvSpPr/>
            <p:nvPr/>
          </p:nvSpPr>
          <p:spPr>
            <a:xfrm>
              <a:off x="4408001" y="65668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6" name="Freeform: Shape 5305">
              <a:extLst>
                <a:ext uri="{FF2B5EF4-FFF2-40B4-BE49-F238E27FC236}">
                  <a16:creationId xmlns:a16="http://schemas.microsoft.com/office/drawing/2014/main" id="{4D037ADE-E0A2-0810-3519-D7191AC05B3C}"/>
                </a:ext>
              </a:extLst>
            </p:cNvPr>
            <p:cNvSpPr/>
            <p:nvPr/>
          </p:nvSpPr>
          <p:spPr>
            <a:xfrm>
              <a:off x="4569980" y="9499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07" name="Freeform: Shape 5306">
              <a:extLst>
                <a:ext uri="{FF2B5EF4-FFF2-40B4-BE49-F238E27FC236}">
                  <a16:creationId xmlns:a16="http://schemas.microsoft.com/office/drawing/2014/main" id="{56D5C435-06DB-38C4-9E3E-00A8E923F213}"/>
                </a:ext>
              </a:extLst>
            </p:cNvPr>
            <p:cNvSpPr/>
            <p:nvPr/>
          </p:nvSpPr>
          <p:spPr>
            <a:xfrm>
              <a:off x="4569980" y="11214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08" name="Freeform: Shape 5307">
              <a:extLst>
                <a:ext uri="{FF2B5EF4-FFF2-40B4-BE49-F238E27FC236}">
                  <a16:creationId xmlns:a16="http://schemas.microsoft.com/office/drawing/2014/main" id="{C8DB2A93-DD69-38AB-8E05-2D9D398BA845}"/>
                </a:ext>
              </a:extLst>
            </p:cNvPr>
            <p:cNvSpPr/>
            <p:nvPr/>
          </p:nvSpPr>
          <p:spPr>
            <a:xfrm>
              <a:off x="4569980" y="12881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09" name="Freeform: Shape 5308">
              <a:extLst>
                <a:ext uri="{FF2B5EF4-FFF2-40B4-BE49-F238E27FC236}">
                  <a16:creationId xmlns:a16="http://schemas.microsoft.com/office/drawing/2014/main" id="{2F8B1758-1EBE-91FF-7653-5E605FE4F6AE}"/>
                </a:ext>
              </a:extLst>
            </p:cNvPr>
            <p:cNvSpPr/>
            <p:nvPr/>
          </p:nvSpPr>
          <p:spPr>
            <a:xfrm>
              <a:off x="4569980" y="1459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10" name="Freeform: Shape 5309">
              <a:extLst>
                <a:ext uri="{FF2B5EF4-FFF2-40B4-BE49-F238E27FC236}">
                  <a16:creationId xmlns:a16="http://schemas.microsoft.com/office/drawing/2014/main" id="{DC0E2A7E-A6E0-CB8A-1CAD-0DE47028D6B7}"/>
                </a:ext>
              </a:extLst>
            </p:cNvPr>
            <p:cNvSpPr/>
            <p:nvPr/>
          </p:nvSpPr>
          <p:spPr>
            <a:xfrm>
              <a:off x="4569980" y="16311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11" name="Freeform: Shape 5310">
              <a:extLst>
                <a:ext uri="{FF2B5EF4-FFF2-40B4-BE49-F238E27FC236}">
                  <a16:creationId xmlns:a16="http://schemas.microsoft.com/office/drawing/2014/main" id="{9677968C-B33C-00A8-A6F5-B3A592CA2D56}"/>
                </a:ext>
              </a:extLst>
            </p:cNvPr>
            <p:cNvSpPr/>
            <p:nvPr/>
          </p:nvSpPr>
          <p:spPr>
            <a:xfrm>
              <a:off x="4569980" y="18027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12" name="Freeform: Shape 5311">
              <a:extLst>
                <a:ext uri="{FF2B5EF4-FFF2-40B4-BE49-F238E27FC236}">
                  <a16:creationId xmlns:a16="http://schemas.microsoft.com/office/drawing/2014/main" id="{DAFD4614-3D21-0D01-5F2F-2F318B795A4E}"/>
                </a:ext>
              </a:extLst>
            </p:cNvPr>
            <p:cNvSpPr/>
            <p:nvPr/>
          </p:nvSpPr>
          <p:spPr>
            <a:xfrm>
              <a:off x="4569980" y="196944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38" name="Freeform: Shape 5337">
              <a:extLst>
                <a:ext uri="{FF2B5EF4-FFF2-40B4-BE49-F238E27FC236}">
                  <a16:creationId xmlns:a16="http://schemas.microsoft.com/office/drawing/2014/main" id="{6B1E6057-579C-21B0-14CC-7FE1798C89DE}"/>
                </a:ext>
              </a:extLst>
            </p:cNvPr>
            <p:cNvSpPr/>
            <p:nvPr/>
          </p:nvSpPr>
          <p:spPr>
            <a:xfrm>
              <a:off x="4569980" y="21409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39" name="Freeform: Shape 5338">
              <a:extLst>
                <a:ext uri="{FF2B5EF4-FFF2-40B4-BE49-F238E27FC236}">
                  <a16:creationId xmlns:a16="http://schemas.microsoft.com/office/drawing/2014/main" id="{4A5DA0EB-B6B5-9249-6E71-300CAB9AA215}"/>
                </a:ext>
              </a:extLst>
            </p:cNvPr>
            <p:cNvSpPr/>
            <p:nvPr/>
          </p:nvSpPr>
          <p:spPr>
            <a:xfrm>
              <a:off x="4569980" y="23124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0" name="Freeform: Shape 5339">
              <a:extLst>
                <a:ext uri="{FF2B5EF4-FFF2-40B4-BE49-F238E27FC236}">
                  <a16:creationId xmlns:a16="http://schemas.microsoft.com/office/drawing/2014/main" id="{52DC5D74-E7F4-8379-0151-E334F0049E16}"/>
                </a:ext>
              </a:extLst>
            </p:cNvPr>
            <p:cNvSpPr/>
            <p:nvPr/>
          </p:nvSpPr>
          <p:spPr>
            <a:xfrm>
              <a:off x="4569980" y="247920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41" name="Freeform: Shape 5340">
              <a:extLst>
                <a:ext uri="{FF2B5EF4-FFF2-40B4-BE49-F238E27FC236}">
                  <a16:creationId xmlns:a16="http://schemas.microsoft.com/office/drawing/2014/main" id="{7CFB9B91-D67F-9698-E17C-B6666ABA902E}"/>
                </a:ext>
              </a:extLst>
            </p:cNvPr>
            <p:cNvSpPr/>
            <p:nvPr/>
          </p:nvSpPr>
          <p:spPr>
            <a:xfrm>
              <a:off x="4569980" y="26507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2" name="Freeform: Shape 5341">
              <a:extLst>
                <a:ext uri="{FF2B5EF4-FFF2-40B4-BE49-F238E27FC236}">
                  <a16:creationId xmlns:a16="http://schemas.microsoft.com/office/drawing/2014/main" id="{7B93FBCB-8453-F67A-1FEF-08FB5D8C3575}"/>
                </a:ext>
              </a:extLst>
            </p:cNvPr>
            <p:cNvSpPr/>
            <p:nvPr/>
          </p:nvSpPr>
          <p:spPr>
            <a:xfrm>
              <a:off x="4569980" y="28222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3" name="Freeform: Shape 5342">
              <a:extLst>
                <a:ext uri="{FF2B5EF4-FFF2-40B4-BE49-F238E27FC236}">
                  <a16:creationId xmlns:a16="http://schemas.microsoft.com/office/drawing/2014/main" id="{21584E2C-F95F-EC56-EF39-4324236AAC4C}"/>
                </a:ext>
              </a:extLst>
            </p:cNvPr>
            <p:cNvSpPr/>
            <p:nvPr/>
          </p:nvSpPr>
          <p:spPr>
            <a:xfrm>
              <a:off x="4569980" y="29937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4" name="Freeform: Shape 5343">
              <a:extLst>
                <a:ext uri="{FF2B5EF4-FFF2-40B4-BE49-F238E27FC236}">
                  <a16:creationId xmlns:a16="http://schemas.microsoft.com/office/drawing/2014/main" id="{635C194C-B3F5-E962-9B80-AE9B50FDE942}"/>
                </a:ext>
              </a:extLst>
            </p:cNvPr>
            <p:cNvSpPr/>
            <p:nvPr/>
          </p:nvSpPr>
          <p:spPr>
            <a:xfrm>
              <a:off x="4569980" y="31604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45" name="Freeform: Shape 5344">
              <a:extLst>
                <a:ext uri="{FF2B5EF4-FFF2-40B4-BE49-F238E27FC236}">
                  <a16:creationId xmlns:a16="http://schemas.microsoft.com/office/drawing/2014/main" id="{33448334-50A8-CD74-B42D-4A17E224528B}"/>
                </a:ext>
              </a:extLst>
            </p:cNvPr>
            <p:cNvSpPr/>
            <p:nvPr/>
          </p:nvSpPr>
          <p:spPr>
            <a:xfrm>
              <a:off x="4569980" y="33319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6" name="Freeform: Shape 5345">
              <a:extLst>
                <a:ext uri="{FF2B5EF4-FFF2-40B4-BE49-F238E27FC236}">
                  <a16:creationId xmlns:a16="http://schemas.microsoft.com/office/drawing/2014/main" id="{8E418E8C-AFE3-F2CD-FC06-CAC37964C63D}"/>
                </a:ext>
              </a:extLst>
            </p:cNvPr>
            <p:cNvSpPr/>
            <p:nvPr/>
          </p:nvSpPr>
          <p:spPr>
            <a:xfrm>
              <a:off x="4569980" y="35034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7" name="Freeform: Shape 5346">
              <a:extLst>
                <a:ext uri="{FF2B5EF4-FFF2-40B4-BE49-F238E27FC236}">
                  <a16:creationId xmlns:a16="http://schemas.microsoft.com/office/drawing/2014/main" id="{E1B528D2-8987-4F89-91C7-1055E65A5CB1}"/>
                </a:ext>
              </a:extLst>
            </p:cNvPr>
            <p:cNvSpPr/>
            <p:nvPr/>
          </p:nvSpPr>
          <p:spPr>
            <a:xfrm>
              <a:off x="4569980" y="36749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8" name="Freeform: Shape 5347">
              <a:extLst>
                <a:ext uri="{FF2B5EF4-FFF2-40B4-BE49-F238E27FC236}">
                  <a16:creationId xmlns:a16="http://schemas.microsoft.com/office/drawing/2014/main" id="{2173D848-A2FA-E1D7-0CCA-C27767BF4C23}"/>
                </a:ext>
              </a:extLst>
            </p:cNvPr>
            <p:cNvSpPr/>
            <p:nvPr/>
          </p:nvSpPr>
          <p:spPr>
            <a:xfrm>
              <a:off x="4569980" y="38417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9" name="Freeform: Shape 5348">
              <a:extLst>
                <a:ext uri="{FF2B5EF4-FFF2-40B4-BE49-F238E27FC236}">
                  <a16:creationId xmlns:a16="http://schemas.microsoft.com/office/drawing/2014/main" id="{A2B14860-FF59-6246-6822-768CE5D27971}"/>
                </a:ext>
              </a:extLst>
            </p:cNvPr>
            <p:cNvSpPr/>
            <p:nvPr/>
          </p:nvSpPr>
          <p:spPr>
            <a:xfrm>
              <a:off x="4569980" y="40132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50" name="Freeform: Shape 5349">
              <a:extLst>
                <a:ext uri="{FF2B5EF4-FFF2-40B4-BE49-F238E27FC236}">
                  <a16:creationId xmlns:a16="http://schemas.microsoft.com/office/drawing/2014/main" id="{3568C598-3036-8850-69A6-D5E19EF08710}"/>
                </a:ext>
              </a:extLst>
            </p:cNvPr>
            <p:cNvSpPr/>
            <p:nvPr/>
          </p:nvSpPr>
          <p:spPr>
            <a:xfrm>
              <a:off x="4569980" y="41847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51" name="Freeform: Shape 5350">
              <a:extLst>
                <a:ext uri="{FF2B5EF4-FFF2-40B4-BE49-F238E27FC236}">
                  <a16:creationId xmlns:a16="http://schemas.microsoft.com/office/drawing/2014/main" id="{C64C5ECE-2EF6-93E7-648A-25FC6F2A6E27}"/>
                </a:ext>
              </a:extLst>
            </p:cNvPr>
            <p:cNvSpPr/>
            <p:nvPr/>
          </p:nvSpPr>
          <p:spPr>
            <a:xfrm>
              <a:off x="4569980" y="435149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52" name="Freeform: Shape 5351">
              <a:extLst>
                <a:ext uri="{FF2B5EF4-FFF2-40B4-BE49-F238E27FC236}">
                  <a16:creationId xmlns:a16="http://schemas.microsoft.com/office/drawing/2014/main" id="{96B65423-7332-BE8C-2852-C20ED3EFE968}"/>
                </a:ext>
              </a:extLst>
            </p:cNvPr>
            <p:cNvSpPr/>
            <p:nvPr/>
          </p:nvSpPr>
          <p:spPr>
            <a:xfrm>
              <a:off x="4569980" y="45230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78" name="Freeform: Shape 5377">
              <a:extLst>
                <a:ext uri="{FF2B5EF4-FFF2-40B4-BE49-F238E27FC236}">
                  <a16:creationId xmlns:a16="http://schemas.microsoft.com/office/drawing/2014/main" id="{4409541A-9A37-B97F-77A6-2209F69A661A}"/>
                </a:ext>
              </a:extLst>
            </p:cNvPr>
            <p:cNvSpPr/>
            <p:nvPr/>
          </p:nvSpPr>
          <p:spPr>
            <a:xfrm>
              <a:off x="4569980" y="46945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79" name="Freeform: Shape 5378">
              <a:extLst>
                <a:ext uri="{FF2B5EF4-FFF2-40B4-BE49-F238E27FC236}">
                  <a16:creationId xmlns:a16="http://schemas.microsoft.com/office/drawing/2014/main" id="{237053E7-E529-9D40-ACD3-89C766408CA1}"/>
                </a:ext>
              </a:extLst>
            </p:cNvPr>
            <p:cNvSpPr/>
            <p:nvPr/>
          </p:nvSpPr>
          <p:spPr>
            <a:xfrm>
              <a:off x="4569980" y="4866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80" name="Freeform: Shape 5379">
              <a:extLst>
                <a:ext uri="{FF2B5EF4-FFF2-40B4-BE49-F238E27FC236}">
                  <a16:creationId xmlns:a16="http://schemas.microsoft.com/office/drawing/2014/main" id="{9D76B18C-5209-868C-EE2C-3C0EA629726A}"/>
                </a:ext>
              </a:extLst>
            </p:cNvPr>
            <p:cNvSpPr/>
            <p:nvPr/>
          </p:nvSpPr>
          <p:spPr>
            <a:xfrm>
              <a:off x="4569980" y="50327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81" name="Freeform: Shape 5380">
              <a:extLst>
                <a:ext uri="{FF2B5EF4-FFF2-40B4-BE49-F238E27FC236}">
                  <a16:creationId xmlns:a16="http://schemas.microsoft.com/office/drawing/2014/main" id="{7EC96011-64CF-318D-E061-9864946141A8}"/>
                </a:ext>
              </a:extLst>
            </p:cNvPr>
            <p:cNvSpPr/>
            <p:nvPr/>
          </p:nvSpPr>
          <p:spPr>
            <a:xfrm>
              <a:off x="4569980" y="52042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82" name="Freeform: Shape 5381">
              <a:extLst>
                <a:ext uri="{FF2B5EF4-FFF2-40B4-BE49-F238E27FC236}">
                  <a16:creationId xmlns:a16="http://schemas.microsoft.com/office/drawing/2014/main" id="{8074547E-53FB-6E5E-1350-F951A02C826E}"/>
                </a:ext>
              </a:extLst>
            </p:cNvPr>
            <p:cNvSpPr/>
            <p:nvPr/>
          </p:nvSpPr>
          <p:spPr>
            <a:xfrm>
              <a:off x="4569980" y="53757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3" name="Freeform: Shape 5382">
              <a:extLst>
                <a:ext uri="{FF2B5EF4-FFF2-40B4-BE49-F238E27FC236}">
                  <a16:creationId xmlns:a16="http://schemas.microsoft.com/office/drawing/2014/main" id="{AD713F76-7055-6294-39E5-07E0F104884A}"/>
                </a:ext>
              </a:extLst>
            </p:cNvPr>
            <p:cNvSpPr/>
            <p:nvPr/>
          </p:nvSpPr>
          <p:spPr>
            <a:xfrm>
              <a:off x="4569980" y="55425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84" name="Freeform: Shape 5383">
              <a:extLst>
                <a:ext uri="{FF2B5EF4-FFF2-40B4-BE49-F238E27FC236}">
                  <a16:creationId xmlns:a16="http://schemas.microsoft.com/office/drawing/2014/main" id="{7DAE35C3-AD0D-1CD5-71C0-0C7C6729C42E}"/>
                </a:ext>
              </a:extLst>
            </p:cNvPr>
            <p:cNvSpPr/>
            <p:nvPr/>
          </p:nvSpPr>
          <p:spPr>
            <a:xfrm>
              <a:off x="4569980" y="57140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5" name="Freeform: Shape 5384">
              <a:extLst>
                <a:ext uri="{FF2B5EF4-FFF2-40B4-BE49-F238E27FC236}">
                  <a16:creationId xmlns:a16="http://schemas.microsoft.com/office/drawing/2014/main" id="{68D75EA6-0353-8435-4488-68F5BBDFB189}"/>
                </a:ext>
              </a:extLst>
            </p:cNvPr>
            <p:cNvSpPr/>
            <p:nvPr/>
          </p:nvSpPr>
          <p:spPr>
            <a:xfrm>
              <a:off x="4569980" y="58855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6" name="Freeform: Shape 5385">
              <a:extLst>
                <a:ext uri="{FF2B5EF4-FFF2-40B4-BE49-F238E27FC236}">
                  <a16:creationId xmlns:a16="http://schemas.microsoft.com/office/drawing/2014/main" id="{FD47F1B0-B904-3A6C-9231-854F63B12F91}"/>
                </a:ext>
              </a:extLst>
            </p:cNvPr>
            <p:cNvSpPr/>
            <p:nvPr/>
          </p:nvSpPr>
          <p:spPr>
            <a:xfrm>
              <a:off x="4569980" y="60570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7" name="Freeform: Shape 5386">
              <a:extLst>
                <a:ext uri="{FF2B5EF4-FFF2-40B4-BE49-F238E27FC236}">
                  <a16:creationId xmlns:a16="http://schemas.microsoft.com/office/drawing/2014/main" id="{701B0CB1-E3CA-572F-8413-BCCBD64CC2BD}"/>
                </a:ext>
              </a:extLst>
            </p:cNvPr>
            <p:cNvSpPr/>
            <p:nvPr/>
          </p:nvSpPr>
          <p:spPr>
            <a:xfrm>
              <a:off x="4569980" y="622378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88" name="Freeform: Shape 5387">
              <a:extLst>
                <a:ext uri="{FF2B5EF4-FFF2-40B4-BE49-F238E27FC236}">
                  <a16:creationId xmlns:a16="http://schemas.microsoft.com/office/drawing/2014/main" id="{21481E2B-C8E3-C0B1-6148-FF81AE098775}"/>
                </a:ext>
              </a:extLst>
            </p:cNvPr>
            <p:cNvSpPr/>
            <p:nvPr/>
          </p:nvSpPr>
          <p:spPr>
            <a:xfrm>
              <a:off x="4569980" y="63952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9" name="Freeform: Shape 5388">
              <a:extLst>
                <a:ext uri="{FF2B5EF4-FFF2-40B4-BE49-F238E27FC236}">
                  <a16:creationId xmlns:a16="http://schemas.microsoft.com/office/drawing/2014/main" id="{AD41BC97-6F2E-32BF-3A18-4A9A681E7943}"/>
                </a:ext>
              </a:extLst>
            </p:cNvPr>
            <p:cNvSpPr/>
            <p:nvPr/>
          </p:nvSpPr>
          <p:spPr>
            <a:xfrm>
              <a:off x="4569981" y="65668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90" name="Freeform: Shape 5389">
              <a:extLst>
                <a:ext uri="{FF2B5EF4-FFF2-40B4-BE49-F238E27FC236}">
                  <a16:creationId xmlns:a16="http://schemas.microsoft.com/office/drawing/2014/main" id="{E5C996C3-E246-F959-BF6D-9C76C681E524}"/>
                </a:ext>
              </a:extLst>
            </p:cNvPr>
            <p:cNvSpPr/>
            <p:nvPr/>
          </p:nvSpPr>
          <p:spPr>
            <a:xfrm>
              <a:off x="4731961" y="9499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91" name="Freeform: Shape 5390">
              <a:extLst>
                <a:ext uri="{FF2B5EF4-FFF2-40B4-BE49-F238E27FC236}">
                  <a16:creationId xmlns:a16="http://schemas.microsoft.com/office/drawing/2014/main" id="{1BBF3A1C-24E4-41E7-C54D-B13D80C46F21}"/>
                </a:ext>
              </a:extLst>
            </p:cNvPr>
            <p:cNvSpPr/>
            <p:nvPr/>
          </p:nvSpPr>
          <p:spPr>
            <a:xfrm>
              <a:off x="4731961" y="11214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92" name="Freeform: Shape 5391">
              <a:extLst>
                <a:ext uri="{FF2B5EF4-FFF2-40B4-BE49-F238E27FC236}">
                  <a16:creationId xmlns:a16="http://schemas.microsoft.com/office/drawing/2014/main" id="{933ED30F-04CB-8DB0-A633-62D0FAB79A36}"/>
                </a:ext>
              </a:extLst>
            </p:cNvPr>
            <p:cNvSpPr/>
            <p:nvPr/>
          </p:nvSpPr>
          <p:spPr>
            <a:xfrm>
              <a:off x="4731961" y="12881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18" name="Freeform: Shape 5417">
              <a:extLst>
                <a:ext uri="{FF2B5EF4-FFF2-40B4-BE49-F238E27FC236}">
                  <a16:creationId xmlns:a16="http://schemas.microsoft.com/office/drawing/2014/main" id="{E3546036-B62A-8356-E7BF-6F75A55A0F1B}"/>
                </a:ext>
              </a:extLst>
            </p:cNvPr>
            <p:cNvSpPr/>
            <p:nvPr/>
          </p:nvSpPr>
          <p:spPr>
            <a:xfrm>
              <a:off x="4731961" y="14596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19" name="Freeform: Shape 5418">
              <a:extLst>
                <a:ext uri="{FF2B5EF4-FFF2-40B4-BE49-F238E27FC236}">
                  <a16:creationId xmlns:a16="http://schemas.microsoft.com/office/drawing/2014/main" id="{45BB44B8-1B18-EE06-6576-C5055876AEBD}"/>
                </a:ext>
              </a:extLst>
            </p:cNvPr>
            <p:cNvSpPr/>
            <p:nvPr/>
          </p:nvSpPr>
          <p:spPr>
            <a:xfrm>
              <a:off x="4731961" y="16311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0" name="Freeform: Shape 5419">
              <a:extLst>
                <a:ext uri="{FF2B5EF4-FFF2-40B4-BE49-F238E27FC236}">
                  <a16:creationId xmlns:a16="http://schemas.microsoft.com/office/drawing/2014/main" id="{AA9E25AB-C47C-93C8-9D4E-3396A72EAAE0}"/>
                </a:ext>
              </a:extLst>
            </p:cNvPr>
            <p:cNvSpPr/>
            <p:nvPr/>
          </p:nvSpPr>
          <p:spPr>
            <a:xfrm>
              <a:off x="4731961" y="1802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1" name="Freeform: Shape 5420">
              <a:extLst>
                <a:ext uri="{FF2B5EF4-FFF2-40B4-BE49-F238E27FC236}">
                  <a16:creationId xmlns:a16="http://schemas.microsoft.com/office/drawing/2014/main" id="{A669D6F6-A1B6-3DBB-3D9D-EC94FC998311}"/>
                </a:ext>
              </a:extLst>
            </p:cNvPr>
            <p:cNvSpPr/>
            <p:nvPr/>
          </p:nvSpPr>
          <p:spPr>
            <a:xfrm>
              <a:off x="4731961" y="19694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22" name="Freeform: Shape 5421">
              <a:extLst>
                <a:ext uri="{FF2B5EF4-FFF2-40B4-BE49-F238E27FC236}">
                  <a16:creationId xmlns:a16="http://schemas.microsoft.com/office/drawing/2014/main" id="{F0104D16-B539-4DA7-6EF6-358AB195CAD5}"/>
                </a:ext>
              </a:extLst>
            </p:cNvPr>
            <p:cNvSpPr/>
            <p:nvPr/>
          </p:nvSpPr>
          <p:spPr>
            <a:xfrm>
              <a:off x="4731961" y="21409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3" name="Freeform: Shape 5422">
              <a:extLst>
                <a:ext uri="{FF2B5EF4-FFF2-40B4-BE49-F238E27FC236}">
                  <a16:creationId xmlns:a16="http://schemas.microsoft.com/office/drawing/2014/main" id="{A3AB4C4A-1DC2-E42E-7998-4C105426928E}"/>
                </a:ext>
              </a:extLst>
            </p:cNvPr>
            <p:cNvSpPr/>
            <p:nvPr/>
          </p:nvSpPr>
          <p:spPr>
            <a:xfrm>
              <a:off x="4731961" y="23124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4" name="Freeform: Shape 5423">
              <a:extLst>
                <a:ext uri="{FF2B5EF4-FFF2-40B4-BE49-F238E27FC236}">
                  <a16:creationId xmlns:a16="http://schemas.microsoft.com/office/drawing/2014/main" id="{834524E2-2840-25E1-46BF-3DF8F4F0D763}"/>
                </a:ext>
              </a:extLst>
            </p:cNvPr>
            <p:cNvSpPr/>
            <p:nvPr/>
          </p:nvSpPr>
          <p:spPr>
            <a:xfrm>
              <a:off x="4731961" y="24792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25" name="Freeform: Shape 5424">
              <a:extLst>
                <a:ext uri="{FF2B5EF4-FFF2-40B4-BE49-F238E27FC236}">
                  <a16:creationId xmlns:a16="http://schemas.microsoft.com/office/drawing/2014/main" id="{D4A15066-F587-3009-E9B1-28C0DC9F502F}"/>
                </a:ext>
              </a:extLst>
            </p:cNvPr>
            <p:cNvSpPr/>
            <p:nvPr/>
          </p:nvSpPr>
          <p:spPr>
            <a:xfrm>
              <a:off x="4731961" y="2650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6" name="Freeform: Shape 5425">
              <a:extLst>
                <a:ext uri="{FF2B5EF4-FFF2-40B4-BE49-F238E27FC236}">
                  <a16:creationId xmlns:a16="http://schemas.microsoft.com/office/drawing/2014/main" id="{0C60FFAC-987B-E378-01EC-8C50D8173E86}"/>
                </a:ext>
              </a:extLst>
            </p:cNvPr>
            <p:cNvSpPr/>
            <p:nvPr/>
          </p:nvSpPr>
          <p:spPr>
            <a:xfrm>
              <a:off x="4731961" y="28222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7" name="Freeform: Shape 5426">
              <a:extLst>
                <a:ext uri="{FF2B5EF4-FFF2-40B4-BE49-F238E27FC236}">
                  <a16:creationId xmlns:a16="http://schemas.microsoft.com/office/drawing/2014/main" id="{B08BB8EB-2515-6685-2172-E4BBF564E3A6}"/>
                </a:ext>
              </a:extLst>
            </p:cNvPr>
            <p:cNvSpPr/>
            <p:nvPr/>
          </p:nvSpPr>
          <p:spPr>
            <a:xfrm>
              <a:off x="4731961" y="2993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8" name="Freeform: Shape 5427">
              <a:extLst>
                <a:ext uri="{FF2B5EF4-FFF2-40B4-BE49-F238E27FC236}">
                  <a16:creationId xmlns:a16="http://schemas.microsoft.com/office/drawing/2014/main" id="{B14879CB-5685-F710-AC08-E93A52BC7323}"/>
                </a:ext>
              </a:extLst>
            </p:cNvPr>
            <p:cNvSpPr/>
            <p:nvPr/>
          </p:nvSpPr>
          <p:spPr>
            <a:xfrm>
              <a:off x="4731961" y="31604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29" name="Freeform: Shape 5428">
              <a:extLst>
                <a:ext uri="{FF2B5EF4-FFF2-40B4-BE49-F238E27FC236}">
                  <a16:creationId xmlns:a16="http://schemas.microsoft.com/office/drawing/2014/main" id="{939F5007-1C93-2139-5DF9-10C1067D17E8}"/>
                </a:ext>
              </a:extLst>
            </p:cNvPr>
            <p:cNvSpPr/>
            <p:nvPr/>
          </p:nvSpPr>
          <p:spPr>
            <a:xfrm>
              <a:off x="4731961" y="3331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30" name="Freeform: Shape 5429">
              <a:extLst>
                <a:ext uri="{FF2B5EF4-FFF2-40B4-BE49-F238E27FC236}">
                  <a16:creationId xmlns:a16="http://schemas.microsoft.com/office/drawing/2014/main" id="{626E8E5D-225D-0FB9-9785-F8C843A792DF}"/>
                </a:ext>
              </a:extLst>
            </p:cNvPr>
            <p:cNvSpPr/>
            <p:nvPr/>
          </p:nvSpPr>
          <p:spPr>
            <a:xfrm>
              <a:off x="4731961" y="35034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31" name="Freeform: Shape 5430">
              <a:extLst>
                <a:ext uri="{FF2B5EF4-FFF2-40B4-BE49-F238E27FC236}">
                  <a16:creationId xmlns:a16="http://schemas.microsoft.com/office/drawing/2014/main" id="{6B1A3286-25AC-0BF9-BB10-B197E9E87469}"/>
                </a:ext>
              </a:extLst>
            </p:cNvPr>
            <p:cNvSpPr/>
            <p:nvPr/>
          </p:nvSpPr>
          <p:spPr>
            <a:xfrm>
              <a:off x="4731961" y="3674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32" name="Freeform: Shape 5431">
              <a:extLst>
                <a:ext uri="{FF2B5EF4-FFF2-40B4-BE49-F238E27FC236}">
                  <a16:creationId xmlns:a16="http://schemas.microsoft.com/office/drawing/2014/main" id="{021C56A1-41BD-36F7-116C-289F23E201AE}"/>
                </a:ext>
              </a:extLst>
            </p:cNvPr>
            <p:cNvSpPr/>
            <p:nvPr/>
          </p:nvSpPr>
          <p:spPr>
            <a:xfrm>
              <a:off x="4731961" y="38417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58" name="Freeform: Shape 5457">
              <a:extLst>
                <a:ext uri="{FF2B5EF4-FFF2-40B4-BE49-F238E27FC236}">
                  <a16:creationId xmlns:a16="http://schemas.microsoft.com/office/drawing/2014/main" id="{B6A45D9E-C8BC-D32D-E305-50BECED1A6C1}"/>
                </a:ext>
              </a:extLst>
            </p:cNvPr>
            <p:cNvSpPr/>
            <p:nvPr/>
          </p:nvSpPr>
          <p:spPr>
            <a:xfrm>
              <a:off x="4731961" y="40132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59" name="Freeform: Shape 5458">
              <a:extLst>
                <a:ext uri="{FF2B5EF4-FFF2-40B4-BE49-F238E27FC236}">
                  <a16:creationId xmlns:a16="http://schemas.microsoft.com/office/drawing/2014/main" id="{D8F79237-984B-6198-691E-E6F4D859202C}"/>
                </a:ext>
              </a:extLst>
            </p:cNvPr>
            <p:cNvSpPr/>
            <p:nvPr/>
          </p:nvSpPr>
          <p:spPr>
            <a:xfrm>
              <a:off x="4731961" y="41847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0" name="Freeform: Shape 5459">
              <a:extLst>
                <a:ext uri="{FF2B5EF4-FFF2-40B4-BE49-F238E27FC236}">
                  <a16:creationId xmlns:a16="http://schemas.microsoft.com/office/drawing/2014/main" id="{A36A0BCF-D137-7E05-4D56-D39144683B53}"/>
                </a:ext>
              </a:extLst>
            </p:cNvPr>
            <p:cNvSpPr/>
            <p:nvPr/>
          </p:nvSpPr>
          <p:spPr>
            <a:xfrm>
              <a:off x="4731961" y="435149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61" name="Freeform: Shape 5460">
              <a:extLst>
                <a:ext uri="{FF2B5EF4-FFF2-40B4-BE49-F238E27FC236}">
                  <a16:creationId xmlns:a16="http://schemas.microsoft.com/office/drawing/2014/main" id="{0C494AA9-58BE-2C9E-8537-A1424CCF7795}"/>
                </a:ext>
              </a:extLst>
            </p:cNvPr>
            <p:cNvSpPr/>
            <p:nvPr/>
          </p:nvSpPr>
          <p:spPr>
            <a:xfrm>
              <a:off x="4731961" y="4523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2" name="Freeform: Shape 5461">
              <a:extLst>
                <a:ext uri="{FF2B5EF4-FFF2-40B4-BE49-F238E27FC236}">
                  <a16:creationId xmlns:a16="http://schemas.microsoft.com/office/drawing/2014/main" id="{CD29AA83-9638-40CE-7419-5FDDCC70F25C}"/>
                </a:ext>
              </a:extLst>
            </p:cNvPr>
            <p:cNvSpPr/>
            <p:nvPr/>
          </p:nvSpPr>
          <p:spPr>
            <a:xfrm>
              <a:off x="4731961" y="46945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3" name="Freeform: Shape 5462">
              <a:extLst>
                <a:ext uri="{FF2B5EF4-FFF2-40B4-BE49-F238E27FC236}">
                  <a16:creationId xmlns:a16="http://schemas.microsoft.com/office/drawing/2014/main" id="{21303D2B-AF58-A6E4-EC02-F1EC06D01C2C}"/>
                </a:ext>
              </a:extLst>
            </p:cNvPr>
            <p:cNvSpPr/>
            <p:nvPr/>
          </p:nvSpPr>
          <p:spPr>
            <a:xfrm>
              <a:off x="4731961" y="48660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4" name="Freeform: Shape 5463">
              <a:extLst>
                <a:ext uri="{FF2B5EF4-FFF2-40B4-BE49-F238E27FC236}">
                  <a16:creationId xmlns:a16="http://schemas.microsoft.com/office/drawing/2014/main" id="{3749306F-8347-C495-427D-2B4F76DA47BB}"/>
                </a:ext>
              </a:extLst>
            </p:cNvPr>
            <p:cNvSpPr/>
            <p:nvPr/>
          </p:nvSpPr>
          <p:spPr>
            <a:xfrm>
              <a:off x="4731961" y="50327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65" name="Freeform: Shape 5464">
              <a:extLst>
                <a:ext uri="{FF2B5EF4-FFF2-40B4-BE49-F238E27FC236}">
                  <a16:creationId xmlns:a16="http://schemas.microsoft.com/office/drawing/2014/main" id="{6CD14940-6911-8A3C-E0F3-B0A451C80731}"/>
                </a:ext>
              </a:extLst>
            </p:cNvPr>
            <p:cNvSpPr/>
            <p:nvPr/>
          </p:nvSpPr>
          <p:spPr>
            <a:xfrm>
              <a:off x="4731961" y="52042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6" name="Freeform: Shape 5465">
              <a:extLst>
                <a:ext uri="{FF2B5EF4-FFF2-40B4-BE49-F238E27FC236}">
                  <a16:creationId xmlns:a16="http://schemas.microsoft.com/office/drawing/2014/main" id="{04C4BF40-196A-D981-E750-B15ABABD6CB8}"/>
                </a:ext>
              </a:extLst>
            </p:cNvPr>
            <p:cNvSpPr/>
            <p:nvPr/>
          </p:nvSpPr>
          <p:spPr>
            <a:xfrm>
              <a:off x="4731961" y="53757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67" name="Freeform: Shape 5466">
              <a:extLst>
                <a:ext uri="{FF2B5EF4-FFF2-40B4-BE49-F238E27FC236}">
                  <a16:creationId xmlns:a16="http://schemas.microsoft.com/office/drawing/2014/main" id="{5F2A549B-05C8-EBF3-7D51-59AF8092E809}"/>
                </a:ext>
              </a:extLst>
            </p:cNvPr>
            <p:cNvSpPr/>
            <p:nvPr/>
          </p:nvSpPr>
          <p:spPr>
            <a:xfrm>
              <a:off x="4731961" y="554252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468" name="Freeform: Shape 5467">
              <a:extLst>
                <a:ext uri="{FF2B5EF4-FFF2-40B4-BE49-F238E27FC236}">
                  <a16:creationId xmlns:a16="http://schemas.microsoft.com/office/drawing/2014/main" id="{ED081F49-2030-498A-0C0C-659FAEE9A75E}"/>
                </a:ext>
              </a:extLst>
            </p:cNvPr>
            <p:cNvSpPr/>
            <p:nvPr/>
          </p:nvSpPr>
          <p:spPr>
            <a:xfrm>
              <a:off x="4731961" y="57140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69" name="Freeform: Shape 5468">
              <a:extLst>
                <a:ext uri="{FF2B5EF4-FFF2-40B4-BE49-F238E27FC236}">
                  <a16:creationId xmlns:a16="http://schemas.microsoft.com/office/drawing/2014/main" id="{79A1FC60-3B19-6E21-AE02-C79F81B79914}"/>
                </a:ext>
              </a:extLst>
            </p:cNvPr>
            <p:cNvSpPr/>
            <p:nvPr/>
          </p:nvSpPr>
          <p:spPr>
            <a:xfrm>
              <a:off x="4731961" y="58855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70" name="Freeform: Shape 5469">
              <a:extLst>
                <a:ext uri="{FF2B5EF4-FFF2-40B4-BE49-F238E27FC236}">
                  <a16:creationId xmlns:a16="http://schemas.microsoft.com/office/drawing/2014/main" id="{B4C3C952-14F8-36A4-531C-0C334EBD23E2}"/>
                </a:ext>
              </a:extLst>
            </p:cNvPr>
            <p:cNvSpPr/>
            <p:nvPr/>
          </p:nvSpPr>
          <p:spPr>
            <a:xfrm>
              <a:off x="4731961" y="60570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71" name="Freeform: Shape 5470">
              <a:extLst>
                <a:ext uri="{FF2B5EF4-FFF2-40B4-BE49-F238E27FC236}">
                  <a16:creationId xmlns:a16="http://schemas.microsoft.com/office/drawing/2014/main" id="{8FAB5B86-6776-BE53-9DE0-F48CD3D8A275}"/>
                </a:ext>
              </a:extLst>
            </p:cNvPr>
            <p:cNvSpPr/>
            <p:nvPr/>
          </p:nvSpPr>
          <p:spPr>
            <a:xfrm>
              <a:off x="4731961" y="62237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472" name="Freeform: Shape 5471">
              <a:extLst>
                <a:ext uri="{FF2B5EF4-FFF2-40B4-BE49-F238E27FC236}">
                  <a16:creationId xmlns:a16="http://schemas.microsoft.com/office/drawing/2014/main" id="{C521A5BA-37DC-C06F-D857-C8680BF3B76B}"/>
                </a:ext>
              </a:extLst>
            </p:cNvPr>
            <p:cNvSpPr/>
            <p:nvPr/>
          </p:nvSpPr>
          <p:spPr>
            <a:xfrm>
              <a:off x="4731961" y="63952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98" name="Freeform: Shape 5497">
              <a:extLst>
                <a:ext uri="{FF2B5EF4-FFF2-40B4-BE49-F238E27FC236}">
                  <a16:creationId xmlns:a16="http://schemas.microsoft.com/office/drawing/2014/main" id="{84B6B82E-EC91-0516-CB77-3CC8D423B2BA}"/>
                </a:ext>
              </a:extLst>
            </p:cNvPr>
            <p:cNvSpPr/>
            <p:nvPr/>
          </p:nvSpPr>
          <p:spPr>
            <a:xfrm>
              <a:off x="4731962" y="65668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99" name="Freeform: Shape 5498">
              <a:extLst>
                <a:ext uri="{FF2B5EF4-FFF2-40B4-BE49-F238E27FC236}">
                  <a16:creationId xmlns:a16="http://schemas.microsoft.com/office/drawing/2014/main" id="{E2BB6947-4ACA-6CB2-A796-31AF952FB60D}"/>
                </a:ext>
              </a:extLst>
            </p:cNvPr>
            <p:cNvSpPr/>
            <p:nvPr/>
          </p:nvSpPr>
          <p:spPr>
            <a:xfrm>
              <a:off x="4893941" y="9499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0" name="Freeform: Shape 5499">
              <a:extLst>
                <a:ext uri="{FF2B5EF4-FFF2-40B4-BE49-F238E27FC236}">
                  <a16:creationId xmlns:a16="http://schemas.microsoft.com/office/drawing/2014/main" id="{0702B8C9-1240-612A-D98B-152D2DD15B82}"/>
                </a:ext>
              </a:extLst>
            </p:cNvPr>
            <p:cNvSpPr/>
            <p:nvPr/>
          </p:nvSpPr>
          <p:spPr>
            <a:xfrm>
              <a:off x="4893941" y="11214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1" name="Freeform: Shape 5500">
              <a:extLst>
                <a:ext uri="{FF2B5EF4-FFF2-40B4-BE49-F238E27FC236}">
                  <a16:creationId xmlns:a16="http://schemas.microsoft.com/office/drawing/2014/main" id="{7F357164-8CC4-D429-1CA2-84C44E2340FB}"/>
                </a:ext>
              </a:extLst>
            </p:cNvPr>
            <p:cNvSpPr/>
            <p:nvPr/>
          </p:nvSpPr>
          <p:spPr>
            <a:xfrm>
              <a:off x="4893941" y="128817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02" name="Freeform: Shape 5501">
              <a:extLst>
                <a:ext uri="{FF2B5EF4-FFF2-40B4-BE49-F238E27FC236}">
                  <a16:creationId xmlns:a16="http://schemas.microsoft.com/office/drawing/2014/main" id="{4E646B75-F352-2426-63D2-CD3A4E4AB257}"/>
                </a:ext>
              </a:extLst>
            </p:cNvPr>
            <p:cNvSpPr/>
            <p:nvPr/>
          </p:nvSpPr>
          <p:spPr>
            <a:xfrm>
              <a:off x="4893941" y="1459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3" name="Freeform: Shape 5502">
              <a:extLst>
                <a:ext uri="{FF2B5EF4-FFF2-40B4-BE49-F238E27FC236}">
                  <a16:creationId xmlns:a16="http://schemas.microsoft.com/office/drawing/2014/main" id="{5FC6B3BE-4170-6359-CCD2-89EA4AE90028}"/>
                </a:ext>
              </a:extLst>
            </p:cNvPr>
            <p:cNvSpPr/>
            <p:nvPr/>
          </p:nvSpPr>
          <p:spPr>
            <a:xfrm>
              <a:off x="4893941" y="16311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4" name="Freeform: Shape 5503">
              <a:extLst>
                <a:ext uri="{FF2B5EF4-FFF2-40B4-BE49-F238E27FC236}">
                  <a16:creationId xmlns:a16="http://schemas.microsoft.com/office/drawing/2014/main" id="{3F805658-C702-3C9F-1426-6513975B1A74}"/>
                </a:ext>
              </a:extLst>
            </p:cNvPr>
            <p:cNvSpPr/>
            <p:nvPr/>
          </p:nvSpPr>
          <p:spPr>
            <a:xfrm>
              <a:off x="4893941" y="18027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5" name="Freeform: Shape 5504">
              <a:extLst>
                <a:ext uri="{FF2B5EF4-FFF2-40B4-BE49-F238E27FC236}">
                  <a16:creationId xmlns:a16="http://schemas.microsoft.com/office/drawing/2014/main" id="{BF163AA3-895F-CF74-34BD-4F26F7BC4FBB}"/>
                </a:ext>
              </a:extLst>
            </p:cNvPr>
            <p:cNvSpPr/>
            <p:nvPr/>
          </p:nvSpPr>
          <p:spPr>
            <a:xfrm>
              <a:off x="4893941" y="196944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06" name="Freeform: Shape 5505">
              <a:extLst>
                <a:ext uri="{FF2B5EF4-FFF2-40B4-BE49-F238E27FC236}">
                  <a16:creationId xmlns:a16="http://schemas.microsoft.com/office/drawing/2014/main" id="{EEE5BD53-5239-96CE-028D-34D9B4E7EAB5}"/>
                </a:ext>
              </a:extLst>
            </p:cNvPr>
            <p:cNvSpPr/>
            <p:nvPr/>
          </p:nvSpPr>
          <p:spPr>
            <a:xfrm>
              <a:off x="4893941" y="21409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7" name="Freeform: Shape 5506">
              <a:extLst>
                <a:ext uri="{FF2B5EF4-FFF2-40B4-BE49-F238E27FC236}">
                  <a16:creationId xmlns:a16="http://schemas.microsoft.com/office/drawing/2014/main" id="{37DEC3CC-8A16-369B-98AA-69656D7A7600}"/>
                </a:ext>
              </a:extLst>
            </p:cNvPr>
            <p:cNvSpPr/>
            <p:nvPr/>
          </p:nvSpPr>
          <p:spPr>
            <a:xfrm>
              <a:off x="4893941" y="23124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8" name="Freeform: Shape 5507">
              <a:extLst>
                <a:ext uri="{FF2B5EF4-FFF2-40B4-BE49-F238E27FC236}">
                  <a16:creationId xmlns:a16="http://schemas.microsoft.com/office/drawing/2014/main" id="{D4CB3FFE-1BB9-5289-CC93-50C5C745989E}"/>
                </a:ext>
              </a:extLst>
            </p:cNvPr>
            <p:cNvSpPr/>
            <p:nvPr/>
          </p:nvSpPr>
          <p:spPr>
            <a:xfrm>
              <a:off x="4893941" y="247920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09" name="Freeform: Shape 5508">
              <a:extLst>
                <a:ext uri="{FF2B5EF4-FFF2-40B4-BE49-F238E27FC236}">
                  <a16:creationId xmlns:a16="http://schemas.microsoft.com/office/drawing/2014/main" id="{9F3508C2-200D-4A28-E3EB-CC1CDD52BB07}"/>
                </a:ext>
              </a:extLst>
            </p:cNvPr>
            <p:cNvSpPr/>
            <p:nvPr/>
          </p:nvSpPr>
          <p:spPr>
            <a:xfrm>
              <a:off x="4893941" y="26507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10" name="Freeform: Shape 5509">
              <a:extLst>
                <a:ext uri="{FF2B5EF4-FFF2-40B4-BE49-F238E27FC236}">
                  <a16:creationId xmlns:a16="http://schemas.microsoft.com/office/drawing/2014/main" id="{9C86F37E-82ED-110A-CFD9-A63899F04D46}"/>
                </a:ext>
              </a:extLst>
            </p:cNvPr>
            <p:cNvSpPr/>
            <p:nvPr/>
          </p:nvSpPr>
          <p:spPr>
            <a:xfrm>
              <a:off x="4893941" y="28222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11" name="Freeform: Shape 5510">
              <a:extLst>
                <a:ext uri="{FF2B5EF4-FFF2-40B4-BE49-F238E27FC236}">
                  <a16:creationId xmlns:a16="http://schemas.microsoft.com/office/drawing/2014/main" id="{B4247F74-6E31-22B0-85BF-78D2ACC95050}"/>
                </a:ext>
              </a:extLst>
            </p:cNvPr>
            <p:cNvSpPr/>
            <p:nvPr/>
          </p:nvSpPr>
          <p:spPr>
            <a:xfrm>
              <a:off x="4893941" y="29937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12" name="Freeform: Shape 5511">
              <a:extLst>
                <a:ext uri="{FF2B5EF4-FFF2-40B4-BE49-F238E27FC236}">
                  <a16:creationId xmlns:a16="http://schemas.microsoft.com/office/drawing/2014/main" id="{69E66B1E-D778-DB83-729F-2193681250FB}"/>
                </a:ext>
              </a:extLst>
            </p:cNvPr>
            <p:cNvSpPr/>
            <p:nvPr/>
          </p:nvSpPr>
          <p:spPr>
            <a:xfrm>
              <a:off x="4893941" y="31604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38" name="Freeform: Shape 5537">
              <a:extLst>
                <a:ext uri="{FF2B5EF4-FFF2-40B4-BE49-F238E27FC236}">
                  <a16:creationId xmlns:a16="http://schemas.microsoft.com/office/drawing/2014/main" id="{0F709387-EF38-7E2F-AFF2-3D9A8E7AE694}"/>
                </a:ext>
              </a:extLst>
            </p:cNvPr>
            <p:cNvSpPr/>
            <p:nvPr/>
          </p:nvSpPr>
          <p:spPr>
            <a:xfrm>
              <a:off x="4893941" y="33319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39" name="Freeform: Shape 5538">
              <a:extLst>
                <a:ext uri="{FF2B5EF4-FFF2-40B4-BE49-F238E27FC236}">
                  <a16:creationId xmlns:a16="http://schemas.microsoft.com/office/drawing/2014/main" id="{692C4381-B3C9-C8BF-4027-7AC239D67963}"/>
                </a:ext>
              </a:extLst>
            </p:cNvPr>
            <p:cNvSpPr/>
            <p:nvPr/>
          </p:nvSpPr>
          <p:spPr>
            <a:xfrm>
              <a:off x="4893941" y="35034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0" name="Freeform: Shape 5539">
              <a:extLst>
                <a:ext uri="{FF2B5EF4-FFF2-40B4-BE49-F238E27FC236}">
                  <a16:creationId xmlns:a16="http://schemas.microsoft.com/office/drawing/2014/main" id="{E5757E1F-9BCD-50A1-BB08-302C52B4C964}"/>
                </a:ext>
              </a:extLst>
            </p:cNvPr>
            <p:cNvSpPr/>
            <p:nvPr/>
          </p:nvSpPr>
          <p:spPr>
            <a:xfrm>
              <a:off x="4893941" y="36749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1" name="Freeform: Shape 5540">
              <a:extLst>
                <a:ext uri="{FF2B5EF4-FFF2-40B4-BE49-F238E27FC236}">
                  <a16:creationId xmlns:a16="http://schemas.microsoft.com/office/drawing/2014/main" id="{0A0E6948-01C4-F82F-5CBB-B5CB96825EC2}"/>
                </a:ext>
              </a:extLst>
            </p:cNvPr>
            <p:cNvSpPr/>
            <p:nvPr/>
          </p:nvSpPr>
          <p:spPr>
            <a:xfrm>
              <a:off x="4893941" y="38417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2" name="Freeform: Shape 5541">
              <a:extLst>
                <a:ext uri="{FF2B5EF4-FFF2-40B4-BE49-F238E27FC236}">
                  <a16:creationId xmlns:a16="http://schemas.microsoft.com/office/drawing/2014/main" id="{D0A7CBA1-0066-403B-1B0E-1092581B93E9}"/>
                </a:ext>
              </a:extLst>
            </p:cNvPr>
            <p:cNvSpPr/>
            <p:nvPr/>
          </p:nvSpPr>
          <p:spPr>
            <a:xfrm>
              <a:off x="4893941" y="40132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3" name="Freeform: Shape 5542">
              <a:extLst>
                <a:ext uri="{FF2B5EF4-FFF2-40B4-BE49-F238E27FC236}">
                  <a16:creationId xmlns:a16="http://schemas.microsoft.com/office/drawing/2014/main" id="{C4C7E319-E500-8274-A48B-46F2BCC8A6FE}"/>
                </a:ext>
              </a:extLst>
            </p:cNvPr>
            <p:cNvSpPr/>
            <p:nvPr/>
          </p:nvSpPr>
          <p:spPr>
            <a:xfrm>
              <a:off x="4893941" y="41847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4" name="Freeform: Shape 5543">
              <a:extLst>
                <a:ext uri="{FF2B5EF4-FFF2-40B4-BE49-F238E27FC236}">
                  <a16:creationId xmlns:a16="http://schemas.microsoft.com/office/drawing/2014/main" id="{085925F6-B22B-8BE4-6056-5FDEFF9CE0AA}"/>
                </a:ext>
              </a:extLst>
            </p:cNvPr>
            <p:cNvSpPr/>
            <p:nvPr/>
          </p:nvSpPr>
          <p:spPr>
            <a:xfrm>
              <a:off x="4893941" y="435149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45" name="Freeform: Shape 5544">
              <a:extLst>
                <a:ext uri="{FF2B5EF4-FFF2-40B4-BE49-F238E27FC236}">
                  <a16:creationId xmlns:a16="http://schemas.microsoft.com/office/drawing/2014/main" id="{79C1C507-660D-434F-55C4-C583D82F377D}"/>
                </a:ext>
              </a:extLst>
            </p:cNvPr>
            <p:cNvSpPr/>
            <p:nvPr/>
          </p:nvSpPr>
          <p:spPr>
            <a:xfrm>
              <a:off x="4893941" y="45230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6" name="Freeform: Shape 5545">
              <a:extLst>
                <a:ext uri="{FF2B5EF4-FFF2-40B4-BE49-F238E27FC236}">
                  <a16:creationId xmlns:a16="http://schemas.microsoft.com/office/drawing/2014/main" id="{509EE821-AA03-DF12-F830-81CD8FCBB586}"/>
                </a:ext>
              </a:extLst>
            </p:cNvPr>
            <p:cNvSpPr/>
            <p:nvPr/>
          </p:nvSpPr>
          <p:spPr>
            <a:xfrm>
              <a:off x="4893941" y="46945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7" name="Freeform: Shape 5546">
              <a:extLst>
                <a:ext uri="{FF2B5EF4-FFF2-40B4-BE49-F238E27FC236}">
                  <a16:creationId xmlns:a16="http://schemas.microsoft.com/office/drawing/2014/main" id="{7D2827F4-348A-0E7B-6899-A6226F35FEAD}"/>
                </a:ext>
              </a:extLst>
            </p:cNvPr>
            <p:cNvSpPr/>
            <p:nvPr/>
          </p:nvSpPr>
          <p:spPr>
            <a:xfrm>
              <a:off x="4893941" y="48660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8" name="Freeform: Shape 5547">
              <a:extLst>
                <a:ext uri="{FF2B5EF4-FFF2-40B4-BE49-F238E27FC236}">
                  <a16:creationId xmlns:a16="http://schemas.microsoft.com/office/drawing/2014/main" id="{18544038-3FA5-8150-15E9-E66CE7D6FE65}"/>
                </a:ext>
              </a:extLst>
            </p:cNvPr>
            <p:cNvSpPr/>
            <p:nvPr/>
          </p:nvSpPr>
          <p:spPr>
            <a:xfrm>
              <a:off x="4893941" y="50327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49" name="Freeform: Shape 5548">
              <a:extLst>
                <a:ext uri="{FF2B5EF4-FFF2-40B4-BE49-F238E27FC236}">
                  <a16:creationId xmlns:a16="http://schemas.microsoft.com/office/drawing/2014/main" id="{F4498AB3-0144-F0E8-9978-EEBB2BDE6A09}"/>
                </a:ext>
              </a:extLst>
            </p:cNvPr>
            <p:cNvSpPr/>
            <p:nvPr/>
          </p:nvSpPr>
          <p:spPr>
            <a:xfrm>
              <a:off x="4893941" y="52042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50" name="Freeform: Shape 5549">
              <a:extLst>
                <a:ext uri="{FF2B5EF4-FFF2-40B4-BE49-F238E27FC236}">
                  <a16:creationId xmlns:a16="http://schemas.microsoft.com/office/drawing/2014/main" id="{211E1EDE-CF5A-4116-108D-BC6FB54FF600}"/>
                </a:ext>
              </a:extLst>
            </p:cNvPr>
            <p:cNvSpPr/>
            <p:nvPr/>
          </p:nvSpPr>
          <p:spPr>
            <a:xfrm>
              <a:off x="4893941" y="53757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51" name="Freeform: Shape 5550">
              <a:extLst>
                <a:ext uri="{FF2B5EF4-FFF2-40B4-BE49-F238E27FC236}">
                  <a16:creationId xmlns:a16="http://schemas.microsoft.com/office/drawing/2014/main" id="{8568D1C0-2688-685F-6C8F-3F24CFB32792}"/>
                </a:ext>
              </a:extLst>
            </p:cNvPr>
            <p:cNvSpPr/>
            <p:nvPr/>
          </p:nvSpPr>
          <p:spPr>
            <a:xfrm>
              <a:off x="4893941" y="554252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552" name="Freeform: Shape 5551">
              <a:extLst>
                <a:ext uri="{FF2B5EF4-FFF2-40B4-BE49-F238E27FC236}">
                  <a16:creationId xmlns:a16="http://schemas.microsoft.com/office/drawing/2014/main" id="{2B51EFE0-9129-30C5-6184-5693ED7C18F3}"/>
                </a:ext>
              </a:extLst>
            </p:cNvPr>
            <p:cNvSpPr/>
            <p:nvPr/>
          </p:nvSpPr>
          <p:spPr>
            <a:xfrm>
              <a:off x="4893941" y="5714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78" name="Freeform: Shape 5577">
              <a:extLst>
                <a:ext uri="{FF2B5EF4-FFF2-40B4-BE49-F238E27FC236}">
                  <a16:creationId xmlns:a16="http://schemas.microsoft.com/office/drawing/2014/main" id="{B14A6DB8-E9A6-98F5-5ACC-BE6077EA7FD2}"/>
                </a:ext>
              </a:extLst>
            </p:cNvPr>
            <p:cNvSpPr/>
            <p:nvPr/>
          </p:nvSpPr>
          <p:spPr>
            <a:xfrm>
              <a:off x="4893941" y="58855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79" name="Freeform: Shape 5578">
              <a:extLst>
                <a:ext uri="{FF2B5EF4-FFF2-40B4-BE49-F238E27FC236}">
                  <a16:creationId xmlns:a16="http://schemas.microsoft.com/office/drawing/2014/main" id="{70C487D3-F924-5AB4-C94A-574CAC37F142}"/>
                </a:ext>
              </a:extLst>
            </p:cNvPr>
            <p:cNvSpPr/>
            <p:nvPr/>
          </p:nvSpPr>
          <p:spPr>
            <a:xfrm>
              <a:off x="4893941" y="60570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80" name="Freeform: Shape 5579">
              <a:extLst>
                <a:ext uri="{FF2B5EF4-FFF2-40B4-BE49-F238E27FC236}">
                  <a16:creationId xmlns:a16="http://schemas.microsoft.com/office/drawing/2014/main" id="{7E0961CF-033D-AD0B-3B74-A2FA86BC53FD}"/>
                </a:ext>
              </a:extLst>
            </p:cNvPr>
            <p:cNvSpPr/>
            <p:nvPr/>
          </p:nvSpPr>
          <p:spPr>
            <a:xfrm>
              <a:off x="4893941" y="622378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581" name="Freeform: Shape 5580">
              <a:extLst>
                <a:ext uri="{FF2B5EF4-FFF2-40B4-BE49-F238E27FC236}">
                  <a16:creationId xmlns:a16="http://schemas.microsoft.com/office/drawing/2014/main" id="{C695CA52-839E-8856-99B0-82BD2732A133}"/>
                </a:ext>
              </a:extLst>
            </p:cNvPr>
            <p:cNvSpPr/>
            <p:nvPr/>
          </p:nvSpPr>
          <p:spPr>
            <a:xfrm>
              <a:off x="4893942" y="63952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82" name="Freeform: Shape 5581">
              <a:extLst>
                <a:ext uri="{FF2B5EF4-FFF2-40B4-BE49-F238E27FC236}">
                  <a16:creationId xmlns:a16="http://schemas.microsoft.com/office/drawing/2014/main" id="{FB268F37-F158-C1CC-2A3E-00A5114F7599}"/>
                </a:ext>
              </a:extLst>
            </p:cNvPr>
            <p:cNvSpPr/>
            <p:nvPr/>
          </p:nvSpPr>
          <p:spPr>
            <a:xfrm>
              <a:off x="4893943" y="65667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83" name="Freeform: Shape 5582">
              <a:extLst>
                <a:ext uri="{FF2B5EF4-FFF2-40B4-BE49-F238E27FC236}">
                  <a16:creationId xmlns:a16="http://schemas.microsoft.com/office/drawing/2014/main" id="{C01DC3CB-7F39-6051-3853-E3D4D2BEBEE5}"/>
                </a:ext>
              </a:extLst>
            </p:cNvPr>
            <p:cNvSpPr/>
            <p:nvPr/>
          </p:nvSpPr>
          <p:spPr>
            <a:xfrm>
              <a:off x="5055923" y="9499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4" name="Freeform: Shape 5583">
              <a:extLst>
                <a:ext uri="{FF2B5EF4-FFF2-40B4-BE49-F238E27FC236}">
                  <a16:creationId xmlns:a16="http://schemas.microsoft.com/office/drawing/2014/main" id="{93622543-CB1D-25B1-AAC4-C77672087ADF}"/>
                </a:ext>
              </a:extLst>
            </p:cNvPr>
            <p:cNvSpPr/>
            <p:nvPr/>
          </p:nvSpPr>
          <p:spPr>
            <a:xfrm>
              <a:off x="5055923" y="112143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5" name="Freeform: Shape 5584">
              <a:extLst>
                <a:ext uri="{FF2B5EF4-FFF2-40B4-BE49-F238E27FC236}">
                  <a16:creationId xmlns:a16="http://schemas.microsoft.com/office/drawing/2014/main" id="{D6A5D20B-7EDA-6813-5D63-616912D8D715}"/>
                </a:ext>
              </a:extLst>
            </p:cNvPr>
            <p:cNvSpPr/>
            <p:nvPr/>
          </p:nvSpPr>
          <p:spPr>
            <a:xfrm>
              <a:off x="5055923" y="12881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586" name="Freeform: Shape 5585">
              <a:extLst>
                <a:ext uri="{FF2B5EF4-FFF2-40B4-BE49-F238E27FC236}">
                  <a16:creationId xmlns:a16="http://schemas.microsoft.com/office/drawing/2014/main" id="{DAB09291-2D61-2F1D-C2AC-2D14BF06BA3C}"/>
                </a:ext>
              </a:extLst>
            </p:cNvPr>
            <p:cNvSpPr/>
            <p:nvPr/>
          </p:nvSpPr>
          <p:spPr>
            <a:xfrm>
              <a:off x="5055923" y="14596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7" name="Freeform: Shape 5586">
              <a:extLst>
                <a:ext uri="{FF2B5EF4-FFF2-40B4-BE49-F238E27FC236}">
                  <a16:creationId xmlns:a16="http://schemas.microsoft.com/office/drawing/2014/main" id="{BEB55372-0B73-38F2-2223-E79711AD6F42}"/>
                </a:ext>
              </a:extLst>
            </p:cNvPr>
            <p:cNvSpPr/>
            <p:nvPr/>
          </p:nvSpPr>
          <p:spPr>
            <a:xfrm>
              <a:off x="5055923" y="16311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8" name="Freeform: Shape 5587">
              <a:extLst>
                <a:ext uri="{FF2B5EF4-FFF2-40B4-BE49-F238E27FC236}">
                  <a16:creationId xmlns:a16="http://schemas.microsoft.com/office/drawing/2014/main" id="{49C8721A-AC81-B2CF-E035-787473357FFF}"/>
                </a:ext>
              </a:extLst>
            </p:cNvPr>
            <p:cNvSpPr/>
            <p:nvPr/>
          </p:nvSpPr>
          <p:spPr>
            <a:xfrm>
              <a:off x="5055923" y="180269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9" name="Freeform: Shape 5588">
              <a:extLst>
                <a:ext uri="{FF2B5EF4-FFF2-40B4-BE49-F238E27FC236}">
                  <a16:creationId xmlns:a16="http://schemas.microsoft.com/office/drawing/2014/main" id="{B720D914-4488-892F-7C8F-9AA311BE790E}"/>
                </a:ext>
              </a:extLst>
            </p:cNvPr>
            <p:cNvSpPr/>
            <p:nvPr/>
          </p:nvSpPr>
          <p:spPr>
            <a:xfrm>
              <a:off x="5055923" y="196944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590" name="Freeform: Shape 5589">
              <a:extLst>
                <a:ext uri="{FF2B5EF4-FFF2-40B4-BE49-F238E27FC236}">
                  <a16:creationId xmlns:a16="http://schemas.microsoft.com/office/drawing/2014/main" id="{AD224518-D82A-EF36-57A8-37FDF17A107C}"/>
                </a:ext>
              </a:extLst>
            </p:cNvPr>
            <p:cNvSpPr/>
            <p:nvPr/>
          </p:nvSpPr>
          <p:spPr>
            <a:xfrm>
              <a:off x="5055923" y="21409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91" name="Freeform: Shape 5590">
              <a:extLst>
                <a:ext uri="{FF2B5EF4-FFF2-40B4-BE49-F238E27FC236}">
                  <a16:creationId xmlns:a16="http://schemas.microsoft.com/office/drawing/2014/main" id="{93F165C6-F5D9-9123-4F39-D26EAE3D9A6D}"/>
                </a:ext>
              </a:extLst>
            </p:cNvPr>
            <p:cNvSpPr/>
            <p:nvPr/>
          </p:nvSpPr>
          <p:spPr>
            <a:xfrm>
              <a:off x="5055923" y="231245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92" name="Freeform: Shape 5591">
              <a:extLst>
                <a:ext uri="{FF2B5EF4-FFF2-40B4-BE49-F238E27FC236}">
                  <a16:creationId xmlns:a16="http://schemas.microsoft.com/office/drawing/2014/main" id="{1831C506-C3EF-7E7D-C0C1-12440336811D}"/>
                </a:ext>
              </a:extLst>
            </p:cNvPr>
            <p:cNvSpPr/>
            <p:nvPr/>
          </p:nvSpPr>
          <p:spPr>
            <a:xfrm>
              <a:off x="5055923" y="247920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18" name="Freeform: Shape 5617">
              <a:extLst>
                <a:ext uri="{FF2B5EF4-FFF2-40B4-BE49-F238E27FC236}">
                  <a16:creationId xmlns:a16="http://schemas.microsoft.com/office/drawing/2014/main" id="{260237F0-ABD6-2596-5D33-6850B7C47B04}"/>
                </a:ext>
              </a:extLst>
            </p:cNvPr>
            <p:cNvSpPr/>
            <p:nvPr/>
          </p:nvSpPr>
          <p:spPr>
            <a:xfrm>
              <a:off x="5055923" y="265070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19" name="Freeform: Shape 5618">
              <a:extLst>
                <a:ext uri="{FF2B5EF4-FFF2-40B4-BE49-F238E27FC236}">
                  <a16:creationId xmlns:a16="http://schemas.microsoft.com/office/drawing/2014/main" id="{8EC857A3-8E93-96E7-0080-772F115445DF}"/>
                </a:ext>
              </a:extLst>
            </p:cNvPr>
            <p:cNvSpPr/>
            <p:nvPr/>
          </p:nvSpPr>
          <p:spPr>
            <a:xfrm>
              <a:off x="5055923" y="28222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0" name="Freeform: Shape 5619">
              <a:extLst>
                <a:ext uri="{FF2B5EF4-FFF2-40B4-BE49-F238E27FC236}">
                  <a16:creationId xmlns:a16="http://schemas.microsoft.com/office/drawing/2014/main" id="{26EAC160-7D43-DD07-1BCF-D303CEA79696}"/>
                </a:ext>
              </a:extLst>
            </p:cNvPr>
            <p:cNvSpPr/>
            <p:nvPr/>
          </p:nvSpPr>
          <p:spPr>
            <a:xfrm>
              <a:off x="5055923" y="29937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1" name="Freeform: Shape 5620">
              <a:extLst>
                <a:ext uri="{FF2B5EF4-FFF2-40B4-BE49-F238E27FC236}">
                  <a16:creationId xmlns:a16="http://schemas.microsoft.com/office/drawing/2014/main" id="{5AAD38C1-D45C-9CC8-7775-BE884092C6DA}"/>
                </a:ext>
              </a:extLst>
            </p:cNvPr>
            <p:cNvSpPr/>
            <p:nvPr/>
          </p:nvSpPr>
          <p:spPr>
            <a:xfrm>
              <a:off x="5055923" y="316046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22" name="Freeform: Shape 5621">
              <a:extLst>
                <a:ext uri="{FF2B5EF4-FFF2-40B4-BE49-F238E27FC236}">
                  <a16:creationId xmlns:a16="http://schemas.microsoft.com/office/drawing/2014/main" id="{477E1F53-B8C1-6F8E-8756-8A8A39C99AFC}"/>
                </a:ext>
              </a:extLst>
            </p:cNvPr>
            <p:cNvSpPr/>
            <p:nvPr/>
          </p:nvSpPr>
          <p:spPr>
            <a:xfrm>
              <a:off x="5055923" y="33319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3" name="Freeform: Shape 5622">
              <a:extLst>
                <a:ext uri="{FF2B5EF4-FFF2-40B4-BE49-F238E27FC236}">
                  <a16:creationId xmlns:a16="http://schemas.microsoft.com/office/drawing/2014/main" id="{B60659F8-180A-F53E-CD10-3682E66A2901}"/>
                </a:ext>
              </a:extLst>
            </p:cNvPr>
            <p:cNvSpPr/>
            <p:nvPr/>
          </p:nvSpPr>
          <p:spPr>
            <a:xfrm>
              <a:off x="5055923" y="35034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4" name="Freeform: Shape 5623">
              <a:extLst>
                <a:ext uri="{FF2B5EF4-FFF2-40B4-BE49-F238E27FC236}">
                  <a16:creationId xmlns:a16="http://schemas.microsoft.com/office/drawing/2014/main" id="{F7B8878B-F10A-9553-8E30-E4EE4D3FD9A7}"/>
                </a:ext>
              </a:extLst>
            </p:cNvPr>
            <p:cNvSpPr/>
            <p:nvPr/>
          </p:nvSpPr>
          <p:spPr>
            <a:xfrm>
              <a:off x="5055923" y="36749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5" name="Freeform: Shape 5624">
              <a:extLst>
                <a:ext uri="{FF2B5EF4-FFF2-40B4-BE49-F238E27FC236}">
                  <a16:creationId xmlns:a16="http://schemas.microsoft.com/office/drawing/2014/main" id="{30E87C53-2F27-2286-E9D6-D1D6ACD28406}"/>
                </a:ext>
              </a:extLst>
            </p:cNvPr>
            <p:cNvSpPr/>
            <p:nvPr/>
          </p:nvSpPr>
          <p:spPr>
            <a:xfrm>
              <a:off x="5055923" y="38417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6" name="Freeform: Shape 5625">
              <a:extLst>
                <a:ext uri="{FF2B5EF4-FFF2-40B4-BE49-F238E27FC236}">
                  <a16:creationId xmlns:a16="http://schemas.microsoft.com/office/drawing/2014/main" id="{CADD23D3-6460-1C3B-FB91-48AAF4A16FDE}"/>
                </a:ext>
              </a:extLst>
            </p:cNvPr>
            <p:cNvSpPr/>
            <p:nvPr/>
          </p:nvSpPr>
          <p:spPr>
            <a:xfrm>
              <a:off x="5055923" y="40132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7" name="Freeform: Shape 5626">
              <a:extLst>
                <a:ext uri="{FF2B5EF4-FFF2-40B4-BE49-F238E27FC236}">
                  <a16:creationId xmlns:a16="http://schemas.microsoft.com/office/drawing/2014/main" id="{1443DAE0-A425-1570-647C-9BE7F4B9145F}"/>
                </a:ext>
              </a:extLst>
            </p:cNvPr>
            <p:cNvSpPr/>
            <p:nvPr/>
          </p:nvSpPr>
          <p:spPr>
            <a:xfrm>
              <a:off x="5055923" y="41847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8" name="Freeform: Shape 5627">
              <a:extLst>
                <a:ext uri="{FF2B5EF4-FFF2-40B4-BE49-F238E27FC236}">
                  <a16:creationId xmlns:a16="http://schemas.microsoft.com/office/drawing/2014/main" id="{43DB65C8-6E64-C415-50E7-397CCF43B42B}"/>
                </a:ext>
              </a:extLst>
            </p:cNvPr>
            <p:cNvSpPr/>
            <p:nvPr/>
          </p:nvSpPr>
          <p:spPr>
            <a:xfrm>
              <a:off x="5055923" y="43514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29" name="Freeform: Shape 5628">
              <a:extLst>
                <a:ext uri="{FF2B5EF4-FFF2-40B4-BE49-F238E27FC236}">
                  <a16:creationId xmlns:a16="http://schemas.microsoft.com/office/drawing/2014/main" id="{5052D973-3A6C-0DDD-04D1-0CD03DD4C12B}"/>
                </a:ext>
              </a:extLst>
            </p:cNvPr>
            <p:cNvSpPr/>
            <p:nvPr/>
          </p:nvSpPr>
          <p:spPr>
            <a:xfrm>
              <a:off x="5055923" y="45230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30" name="Freeform: Shape 5629">
              <a:extLst>
                <a:ext uri="{FF2B5EF4-FFF2-40B4-BE49-F238E27FC236}">
                  <a16:creationId xmlns:a16="http://schemas.microsoft.com/office/drawing/2014/main" id="{D606DF78-7C32-7E7C-FB51-C6B3A1624728}"/>
                </a:ext>
              </a:extLst>
            </p:cNvPr>
            <p:cNvSpPr/>
            <p:nvPr/>
          </p:nvSpPr>
          <p:spPr>
            <a:xfrm>
              <a:off x="5055923" y="46945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31" name="Freeform: Shape 5630">
              <a:extLst>
                <a:ext uri="{FF2B5EF4-FFF2-40B4-BE49-F238E27FC236}">
                  <a16:creationId xmlns:a16="http://schemas.microsoft.com/office/drawing/2014/main" id="{38120BF3-5056-8FCB-CE74-37E80F5ED71E}"/>
                </a:ext>
              </a:extLst>
            </p:cNvPr>
            <p:cNvSpPr/>
            <p:nvPr/>
          </p:nvSpPr>
          <p:spPr>
            <a:xfrm>
              <a:off x="5055923" y="48660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32" name="Freeform: Shape 5631">
              <a:extLst>
                <a:ext uri="{FF2B5EF4-FFF2-40B4-BE49-F238E27FC236}">
                  <a16:creationId xmlns:a16="http://schemas.microsoft.com/office/drawing/2014/main" id="{0ADD0EDD-AD01-B7A2-E29B-DA6AF3D1B3ED}"/>
                </a:ext>
              </a:extLst>
            </p:cNvPr>
            <p:cNvSpPr/>
            <p:nvPr/>
          </p:nvSpPr>
          <p:spPr>
            <a:xfrm>
              <a:off x="5055923" y="503275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58" name="Freeform: Shape 5657">
              <a:extLst>
                <a:ext uri="{FF2B5EF4-FFF2-40B4-BE49-F238E27FC236}">
                  <a16:creationId xmlns:a16="http://schemas.microsoft.com/office/drawing/2014/main" id="{3DDB643C-246E-78BC-F9ED-1FD01F4B3028}"/>
                </a:ext>
              </a:extLst>
            </p:cNvPr>
            <p:cNvSpPr/>
            <p:nvPr/>
          </p:nvSpPr>
          <p:spPr>
            <a:xfrm>
              <a:off x="5055923" y="520426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59" name="Freeform: Shape 5658">
              <a:extLst>
                <a:ext uri="{FF2B5EF4-FFF2-40B4-BE49-F238E27FC236}">
                  <a16:creationId xmlns:a16="http://schemas.microsoft.com/office/drawing/2014/main" id="{8BA0C144-76D4-C049-30A3-11B9AC3041C2}"/>
                </a:ext>
              </a:extLst>
            </p:cNvPr>
            <p:cNvSpPr/>
            <p:nvPr/>
          </p:nvSpPr>
          <p:spPr>
            <a:xfrm>
              <a:off x="5055923" y="537577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0" name="Freeform: Shape 5659">
              <a:extLst>
                <a:ext uri="{FF2B5EF4-FFF2-40B4-BE49-F238E27FC236}">
                  <a16:creationId xmlns:a16="http://schemas.microsoft.com/office/drawing/2014/main" id="{E2332EB7-6039-6DF0-D918-63D89EFA30D2}"/>
                </a:ext>
              </a:extLst>
            </p:cNvPr>
            <p:cNvSpPr/>
            <p:nvPr/>
          </p:nvSpPr>
          <p:spPr>
            <a:xfrm>
              <a:off x="5055923" y="554251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661" name="Freeform: Shape 5660">
              <a:extLst>
                <a:ext uri="{FF2B5EF4-FFF2-40B4-BE49-F238E27FC236}">
                  <a16:creationId xmlns:a16="http://schemas.microsoft.com/office/drawing/2014/main" id="{A7BF8022-F159-8745-B203-64552B25ACF7}"/>
                </a:ext>
              </a:extLst>
            </p:cNvPr>
            <p:cNvSpPr/>
            <p:nvPr/>
          </p:nvSpPr>
          <p:spPr>
            <a:xfrm>
              <a:off x="5055923" y="5714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2" name="Freeform: Shape 5661">
              <a:extLst>
                <a:ext uri="{FF2B5EF4-FFF2-40B4-BE49-F238E27FC236}">
                  <a16:creationId xmlns:a16="http://schemas.microsoft.com/office/drawing/2014/main" id="{3F8B2EE2-8A27-04D6-EC85-C2E020591192}"/>
                </a:ext>
              </a:extLst>
            </p:cNvPr>
            <p:cNvSpPr/>
            <p:nvPr/>
          </p:nvSpPr>
          <p:spPr>
            <a:xfrm>
              <a:off x="5055923" y="58855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3" name="Freeform: Shape 5662">
              <a:extLst>
                <a:ext uri="{FF2B5EF4-FFF2-40B4-BE49-F238E27FC236}">
                  <a16:creationId xmlns:a16="http://schemas.microsoft.com/office/drawing/2014/main" id="{C62FBD12-DF1E-7301-E3FE-BBE8CD7EE31F}"/>
                </a:ext>
              </a:extLst>
            </p:cNvPr>
            <p:cNvSpPr/>
            <p:nvPr/>
          </p:nvSpPr>
          <p:spPr>
            <a:xfrm>
              <a:off x="5055923" y="60570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4" name="Freeform: Shape 5663">
              <a:extLst>
                <a:ext uri="{FF2B5EF4-FFF2-40B4-BE49-F238E27FC236}">
                  <a16:creationId xmlns:a16="http://schemas.microsoft.com/office/drawing/2014/main" id="{159DE9B2-03B9-6FC6-A5AD-3F27EB478240}"/>
                </a:ext>
              </a:extLst>
            </p:cNvPr>
            <p:cNvSpPr/>
            <p:nvPr/>
          </p:nvSpPr>
          <p:spPr>
            <a:xfrm>
              <a:off x="5055923" y="622378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665" name="Freeform: Shape 5664">
              <a:extLst>
                <a:ext uri="{FF2B5EF4-FFF2-40B4-BE49-F238E27FC236}">
                  <a16:creationId xmlns:a16="http://schemas.microsoft.com/office/drawing/2014/main" id="{49F9E727-D651-A3EB-7AA9-EA99E0E61B7C}"/>
                </a:ext>
              </a:extLst>
            </p:cNvPr>
            <p:cNvSpPr/>
            <p:nvPr/>
          </p:nvSpPr>
          <p:spPr>
            <a:xfrm>
              <a:off x="5055924" y="63952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6" name="Freeform: Shape 5665">
              <a:extLst>
                <a:ext uri="{FF2B5EF4-FFF2-40B4-BE49-F238E27FC236}">
                  <a16:creationId xmlns:a16="http://schemas.microsoft.com/office/drawing/2014/main" id="{7DFFEF4D-CFC8-A25B-F145-C637722FCCC9}"/>
                </a:ext>
              </a:extLst>
            </p:cNvPr>
            <p:cNvSpPr/>
            <p:nvPr/>
          </p:nvSpPr>
          <p:spPr>
            <a:xfrm>
              <a:off x="5055925" y="65667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7" name="Freeform: Shape 5666">
              <a:extLst>
                <a:ext uri="{FF2B5EF4-FFF2-40B4-BE49-F238E27FC236}">
                  <a16:creationId xmlns:a16="http://schemas.microsoft.com/office/drawing/2014/main" id="{1CD01770-8BF5-0355-91BE-1E73C5DEAFD2}"/>
                </a:ext>
              </a:extLst>
            </p:cNvPr>
            <p:cNvSpPr/>
            <p:nvPr/>
          </p:nvSpPr>
          <p:spPr>
            <a:xfrm>
              <a:off x="5222668" y="9499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68" name="Freeform: Shape 5667">
              <a:extLst>
                <a:ext uri="{FF2B5EF4-FFF2-40B4-BE49-F238E27FC236}">
                  <a16:creationId xmlns:a16="http://schemas.microsoft.com/office/drawing/2014/main" id="{33CB9FF7-7E1A-3407-93D0-44FA53CE7335}"/>
                </a:ext>
              </a:extLst>
            </p:cNvPr>
            <p:cNvSpPr/>
            <p:nvPr/>
          </p:nvSpPr>
          <p:spPr>
            <a:xfrm>
              <a:off x="5222668" y="11214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69" name="Freeform: Shape 5668">
              <a:extLst>
                <a:ext uri="{FF2B5EF4-FFF2-40B4-BE49-F238E27FC236}">
                  <a16:creationId xmlns:a16="http://schemas.microsoft.com/office/drawing/2014/main" id="{5619CC16-7E2E-5365-4BF3-D16CE7972F19}"/>
                </a:ext>
              </a:extLst>
            </p:cNvPr>
            <p:cNvSpPr/>
            <p:nvPr/>
          </p:nvSpPr>
          <p:spPr>
            <a:xfrm>
              <a:off x="5222668" y="128817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670" name="Freeform: Shape 5669">
              <a:extLst>
                <a:ext uri="{FF2B5EF4-FFF2-40B4-BE49-F238E27FC236}">
                  <a16:creationId xmlns:a16="http://schemas.microsoft.com/office/drawing/2014/main" id="{D40904B3-6B95-43DB-8395-D699C51370B6}"/>
                </a:ext>
              </a:extLst>
            </p:cNvPr>
            <p:cNvSpPr/>
            <p:nvPr/>
          </p:nvSpPr>
          <p:spPr>
            <a:xfrm>
              <a:off x="5222668" y="14596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71" name="Freeform: Shape 5670">
              <a:extLst>
                <a:ext uri="{FF2B5EF4-FFF2-40B4-BE49-F238E27FC236}">
                  <a16:creationId xmlns:a16="http://schemas.microsoft.com/office/drawing/2014/main" id="{609311FD-1363-6A7B-F16B-5C9BAB31E9B7}"/>
                </a:ext>
              </a:extLst>
            </p:cNvPr>
            <p:cNvSpPr/>
            <p:nvPr/>
          </p:nvSpPr>
          <p:spPr>
            <a:xfrm>
              <a:off x="5222668" y="16311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72" name="Freeform: Shape 5671">
              <a:extLst>
                <a:ext uri="{FF2B5EF4-FFF2-40B4-BE49-F238E27FC236}">
                  <a16:creationId xmlns:a16="http://schemas.microsoft.com/office/drawing/2014/main" id="{4DDC2FA5-F21D-8FAC-1BA9-43FF56B240C7}"/>
                </a:ext>
              </a:extLst>
            </p:cNvPr>
            <p:cNvSpPr/>
            <p:nvPr/>
          </p:nvSpPr>
          <p:spPr>
            <a:xfrm>
              <a:off x="5222668" y="18026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98" name="Freeform: Shape 5697">
              <a:extLst>
                <a:ext uri="{FF2B5EF4-FFF2-40B4-BE49-F238E27FC236}">
                  <a16:creationId xmlns:a16="http://schemas.microsoft.com/office/drawing/2014/main" id="{155774DA-A523-163A-90E2-513AC74216DA}"/>
                </a:ext>
              </a:extLst>
            </p:cNvPr>
            <p:cNvSpPr/>
            <p:nvPr/>
          </p:nvSpPr>
          <p:spPr>
            <a:xfrm>
              <a:off x="5222668" y="196944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699" name="Freeform: Shape 5698">
              <a:extLst>
                <a:ext uri="{FF2B5EF4-FFF2-40B4-BE49-F238E27FC236}">
                  <a16:creationId xmlns:a16="http://schemas.microsoft.com/office/drawing/2014/main" id="{A5C79F8A-D41B-5E4F-5B73-BFD50AD4A4C6}"/>
                </a:ext>
              </a:extLst>
            </p:cNvPr>
            <p:cNvSpPr/>
            <p:nvPr/>
          </p:nvSpPr>
          <p:spPr>
            <a:xfrm>
              <a:off x="5222668" y="214094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0" name="Freeform: Shape 5699">
              <a:extLst>
                <a:ext uri="{FF2B5EF4-FFF2-40B4-BE49-F238E27FC236}">
                  <a16:creationId xmlns:a16="http://schemas.microsoft.com/office/drawing/2014/main" id="{A36CF79A-D84A-54C3-F290-E21B92562338}"/>
                </a:ext>
              </a:extLst>
            </p:cNvPr>
            <p:cNvSpPr/>
            <p:nvPr/>
          </p:nvSpPr>
          <p:spPr>
            <a:xfrm>
              <a:off x="5222668" y="23124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1" name="Freeform: Shape 5700">
              <a:extLst>
                <a:ext uri="{FF2B5EF4-FFF2-40B4-BE49-F238E27FC236}">
                  <a16:creationId xmlns:a16="http://schemas.microsoft.com/office/drawing/2014/main" id="{7DD13A2F-2910-38DA-01E9-3E545E86223C}"/>
                </a:ext>
              </a:extLst>
            </p:cNvPr>
            <p:cNvSpPr/>
            <p:nvPr/>
          </p:nvSpPr>
          <p:spPr>
            <a:xfrm>
              <a:off x="5222668" y="247919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02" name="Freeform: Shape 5701">
              <a:extLst>
                <a:ext uri="{FF2B5EF4-FFF2-40B4-BE49-F238E27FC236}">
                  <a16:creationId xmlns:a16="http://schemas.microsoft.com/office/drawing/2014/main" id="{78C4306C-B4AD-FA29-1346-35440EB573C0}"/>
                </a:ext>
              </a:extLst>
            </p:cNvPr>
            <p:cNvSpPr/>
            <p:nvPr/>
          </p:nvSpPr>
          <p:spPr>
            <a:xfrm>
              <a:off x="5222668" y="265070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3" name="Freeform: Shape 5702">
              <a:extLst>
                <a:ext uri="{FF2B5EF4-FFF2-40B4-BE49-F238E27FC236}">
                  <a16:creationId xmlns:a16="http://schemas.microsoft.com/office/drawing/2014/main" id="{BE741932-921A-AAD2-7636-A19B6E92D869}"/>
                </a:ext>
              </a:extLst>
            </p:cNvPr>
            <p:cNvSpPr/>
            <p:nvPr/>
          </p:nvSpPr>
          <p:spPr>
            <a:xfrm>
              <a:off x="5222668" y="28222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4" name="Freeform: Shape 5703">
              <a:extLst>
                <a:ext uri="{FF2B5EF4-FFF2-40B4-BE49-F238E27FC236}">
                  <a16:creationId xmlns:a16="http://schemas.microsoft.com/office/drawing/2014/main" id="{14834F39-95F6-D469-0AB1-15BD9714BDBA}"/>
                </a:ext>
              </a:extLst>
            </p:cNvPr>
            <p:cNvSpPr/>
            <p:nvPr/>
          </p:nvSpPr>
          <p:spPr>
            <a:xfrm>
              <a:off x="5222668" y="29937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5" name="Freeform: Shape 5704">
              <a:extLst>
                <a:ext uri="{FF2B5EF4-FFF2-40B4-BE49-F238E27FC236}">
                  <a16:creationId xmlns:a16="http://schemas.microsoft.com/office/drawing/2014/main" id="{0BAD6705-F2D6-98BD-7734-3168984A501C}"/>
                </a:ext>
              </a:extLst>
            </p:cNvPr>
            <p:cNvSpPr/>
            <p:nvPr/>
          </p:nvSpPr>
          <p:spPr>
            <a:xfrm>
              <a:off x="5222668" y="316046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06" name="Freeform: Shape 5705">
              <a:extLst>
                <a:ext uri="{FF2B5EF4-FFF2-40B4-BE49-F238E27FC236}">
                  <a16:creationId xmlns:a16="http://schemas.microsoft.com/office/drawing/2014/main" id="{9D80ED8F-4158-521B-8C9F-A4F04D539689}"/>
                </a:ext>
              </a:extLst>
            </p:cNvPr>
            <p:cNvSpPr/>
            <p:nvPr/>
          </p:nvSpPr>
          <p:spPr>
            <a:xfrm>
              <a:off x="5222668" y="33319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7" name="Freeform: Shape 5706">
              <a:extLst>
                <a:ext uri="{FF2B5EF4-FFF2-40B4-BE49-F238E27FC236}">
                  <a16:creationId xmlns:a16="http://schemas.microsoft.com/office/drawing/2014/main" id="{2862983E-31DB-28BB-EE9C-5393F04EC93F}"/>
                </a:ext>
              </a:extLst>
            </p:cNvPr>
            <p:cNvSpPr/>
            <p:nvPr/>
          </p:nvSpPr>
          <p:spPr>
            <a:xfrm>
              <a:off x="5222668" y="35034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8" name="Freeform: Shape 5707">
              <a:extLst>
                <a:ext uri="{FF2B5EF4-FFF2-40B4-BE49-F238E27FC236}">
                  <a16:creationId xmlns:a16="http://schemas.microsoft.com/office/drawing/2014/main" id="{4318DB8C-79BF-C5A9-15C3-F558142FFDEA}"/>
                </a:ext>
              </a:extLst>
            </p:cNvPr>
            <p:cNvSpPr/>
            <p:nvPr/>
          </p:nvSpPr>
          <p:spPr>
            <a:xfrm>
              <a:off x="5222668" y="36749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9" name="Freeform: Shape 5708">
              <a:extLst>
                <a:ext uri="{FF2B5EF4-FFF2-40B4-BE49-F238E27FC236}">
                  <a16:creationId xmlns:a16="http://schemas.microsoft.com/office/drawing/2014/main" id="{26111A27-A6BA-D415-A687-85BC9859F3EC}"/>
                </a:ext>
              </a:extLst>
            </p:cNvPr>
            <p:cNvSpPr/>
            <p:nvPr/>
          </p:nvSpPr>
          <p:spPr>
            <a:xfrm>
              <a:off x="5222668" y="384173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10" name="Freeform: Shape 5709">
              <a:extLst>
                <a:ext uri="{FF2B5EF4-FFF2-40B4-BE49-F238E27FC236}">
                  <a16:creationId xmlns:a16="http://schemas.microsoft.com/office/drawing/2014/main" id="{015492A5-FB4C-3522-61AF-7A606EF03474}"/>
                </a:ext>
              </a:extLst>
            </p:cNvPr>
            <p:cNvSpPr/>
            <p:nvPr/>
          </p:nvSpPr>
          <p:spPr>
            <a:xfrm>
              <a:off x="5222668" y="40132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11" name="Freeform: Shape 5710">
              <a:extLst>
                <a:ext uri="{FF2B5EF4-FFF2-40B4-BE49-F238E27FC236}">
                  <a16:creationId xmlns:a16="http://schemas.microsoft.com/office/drawing/2014/main" id="{000B4398-52B1-46FC-7F46-029C948DC77B}"/>
                </a:ext>
              </a:extLst>
            </p:cNvPr>
            <p:cNvSpPr/>
            <p:nvPr/>
          </p:nvSpPr>
          <p:spPr>
            <a:xfrm>
              <a:off x="5222668" y="41847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12" name="Freeform: Shape 5711">
              <a:extLst>
                <a:ext uri="{FF2B5EF4-FFF2-40B4-BE49-F238E27FC236}">
                  <a16:creationId xmlns:a16="http://schemas.microsoft.com/office/drawing/2014/main" id="{FC679B72-1D3F-D1E3-36B1-9FDAA60314D2}"/>
                </a:ext>
              </a:extLst>
            </p:cNvPr>
            <p:cNvSpPr/>
            <p:nvPr/>
          </p:nvSpPr>
          <p:spPr>
            <a:xfrm>
              <a:off x="5222668" y="435149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38" name="Freeform: Shape 5737">
              <a:extLst>
                <a:ext uri="{FF2B5EF4-FFF2-40B4-BE49-F238E27FC236}">
                  <a16:creationId xmlns:a16="http://schemas.microsoft.com/office/drawing/2014/main" id="{951EC065-ADF4-FDA1-FC35-C443254E0075}"/>
                </a:ext>
              </a:extLst>
            </p:cNvPr>
            <p:cNvSpPr/>
            <p:nvPr/>
          </p:nvSpPr>
          <p:spPr>
            <a:xfrm>
              <a:off x="5222668" y="45229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39" name="Freeform: Shape 5738">
              <a:extLst>
                <a:ext uri="{FF2B5EF4-FFF2-40B4-BE49-F238E27FC236}">
                  <a16:creationId xmlns:a16="http://schemas.microsoft.com/office/drawing/2014/main" id="{AA778556-8EB5-CFEE-4D4F-623305C3AEAD}"/>
                </a:ext>
              </a:extLst>
            </p:cNvPr>
            <p:cNvSpPr/>
            <p:nvPr/>
          </p:nvSpPr>
          <p:spPr>
            <a:xfrm>
              <a:off x="5222668" y="46945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40" name="Freeform: Shape 5739">
              <a:extLst>
                <a:ext uri="{FF2B5EF4-FFF2-40B4-BE49-F238E27FC236}">
                  <a16:creationId xmlns:a16="http://schemas.microsoft.com/office/drawing/2014/main" id="{D67C510F-2535-6B89-CF4E-1D01519A62E2}"/>
                </a:ext>
              </a:extLst>
            </p:cNvPr>
            <p:cNvSpPr/>
            <p:nvPr/>
          </p:nvSpPr>
          <p:spPr>
            <a:xfrm>
              <a:off x="5222668" y="48660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41" name="Freeform: Shape 5740">
              <a:extLst>
                <a:ext uri="{FF2B5EF4-FFF2-40B4-BE49-F238E27FC236}">
                  <a16:creationId xmlns:a16="http://schemas.microsoft.com/office/drawing/2014/main" id="{FDE584FE-A70D-8ED1-38E6-4783CEA9B7B6}"/>
                </a:ext>
              </a:extLst>
            </p:cNvPr>
            <p:cNvSpPr/>
            <p:nvPr/>
          </p:nvSpPr>
          <p:spPr>
            <a:xfrm>
              <a:off x="5222668" y="503275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42" name="Freeform: Shape 5741">
              <a:extLst>
                <a:ext uri="{FF2B5EF4-FFF2-40B4-BE49-F238E27FC236}">
                  <a16:creationId xmlns:a16="http://schemas.microsoft.com/office/drawing/2014/main" id="{258A95A2-255D-004C-7D9B-8A69662A4DEF}"/>
                </a:ext>
              </a:extLst>
            </p:cNvPr>
            <p:cNvSpPr/>
            <p:nvPr/>
          </p:nvSpPr>
          <p:spPr>
            <a:xfrm>
              <a:off x="5222668" y="52042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43" name="Freeform: Shape 5742">
              <a:extLst>
                <a:ext uri="{FF2B5EF4-FFF2-40B4-BE49-F238E27FC236}">
                  <a16:creationId xmlns:a16="http://schemas.microsoft.com/office/drawing/2014/main" id="{A29735C8-7509-FBB3-E4EA-CC1E630FB069}"/>
                </a:ext>
              </a:extLst>
            </p:cNvPr>
            <p:cNvSpPr/>
            <p:nvPr/>
          </p:nvSpPr>
          <p:spPr>
            <a:xfrm>
              <a:off x="5222668" y="537577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4" name="Freeform: Shape 5743">
              <a:extLst>
                <a:ext uri="{FF2B5EF4-FFF2-40B4-BE49-F238E27FC236}">
                  <a16:creationId xmlns:a16="http://schemas.microsoft.com/office/drawing/2014/main" id="{6688E134-9BFE-6FBC-4CFE-59F928A0962E}"/>
                </a:ext>
              </a:extLst>
            </p:cNvPr>
            <p:cNvSpPr/>
            <p:nvPr/>
          </p:nvSpPr>
          <p:spPr>
            <a:xfrm>
              <a:off x="5222668" y="554251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745" name="Freeform: Shape 5744">
              <a:extLst>
                <a:ext uri="{FF2B5EF4-FFF2-40B4-BE49-F238E27FC236}">
                  <a16:creationId xmlns:a16="http://schemas.microsoft.com/office/drawing/2014/main" id="{F10F7856-95DB-2A70-9713-19DE07542C8F}"/>
                </a:ext>
              </a:extLst>
            </p:cNvPr>
            <p:cNvSpPr/>
            <p:nvPr/>
          </p:nvSpPr>
          <p:spPr>
            <a:xfrm>
              <a:off x="5222668" y="57140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6" name="Freeform: Shape 5745">
              <a:extLst>
                <a:ext uri="{FF2B5EF4-FFF2-40B4-BE49-F238E27FC236}">
                  <a16:creationId xmlns:a16="http://schemas.microsoft.com/office/drawing/2014/main" id="{19F65B07-B8F4-4FBF-DB37-CEC152CECC7C}"/>
                </a:ext>
              </a:extLst>
            </p:cNvPr>
            <p:cNvSpPr/>
            <p:nvPr/>
          </p:nvSpPr>
          <p:spPr>
            <a:xfrm>
              <a:off x="5222668" y="58855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7" name="Freeform: Shape 5746">
              <a:extLst>
                <a:ext uri="{FF2B5EF4-FFF2-40B4-BE49-F238E27FC236}">
                  <a16:creationId xmlns:a16="http://schemas.microsoft.com/office/drawing/2014/main" id="{84F995DB-EB1A-C8DD-BC23-4604AF7B62FF}"/>
                </a:ext>
              </a:extLst>
            </p:cNvPr>
            <p:cNvSpPr/>
            <p:nvPr/>
          </p:nvSpPr>
          <p:spPr>
            <a:xfrm>
              <a:off x="5222668" y="60570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8" name="Freeform: Shape 5747">
              <a:extLst>
                <a:ext uri="{FF2B5EF4-FFF2-40B4-BE49-F238E27FC236}">
                  <a16:creationId xmlns:a16="http://schemas.microsoft.com/office/drawing/2014/main" id="{1B6AC920-379C-A3C8-489E-AF934688932A}"/>
                </a:ext>
              </a:extLst>
            </p:cNvPr>
            <p:cNvSpPr/>
            <p:nvPr/>
          </p:nvSpPr>
          <p:spPr>
            <a:xfrm>
              <a:off x="5222668" y="62237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749" name="Freeform: Shape 5748">
              <a:extLst>
                <a:ext uri="{FF2B5EF4-FFF2-40B4-BE49-F238E27FC236}">
                  <a16:creationId xmlns:a16="http://schemas.microsoft.com/office/drawing/2014/main" id="{81DDF528-C057-9649-BC66-E2299FC7B051}"/>
                </a:ext>
              </a:extLst>
            </p:cNvPr>
            <p:cNvSpPr/>
            <p:nvPr/>
          </p:nvSpPr>
          <p:spPr>
            <a:xfrm>
              <a:off x="5222668" y="639529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50" name="Freeform: Shape 5749">
              <a:extLst>
                <a:ext uri="{FF2B5EF4-FFF2-40B4-BE49-F238E27FC236}">
                  <a16:creationId xmlns:a16="http://schemas.microsoft.com/office/drawing/2014/main" id="{F7AD9FB9-2DEB-7EDC-4578-94D8BFB23876}"/>
                </a:ext>
              </a:extLst>
            </p:cNvPr>
            <p:cNvSpPr/>
            <p:nvPr/>
          </p:nvSpPr>
          <p:spPr>
            <a:xfrm>
              <a:off x="5222669" y="65667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51" name="Freeform: Shape 5750">
              <a:extLst>
                <a:ext uri="{FF2B5EF4-FFF2-40B4-BE49-F238E27FC236}">
                  <a16:creationId xmlns:a16="http://schemas.microsoft.com/office/drawing/2014/main" id="{2598B115-4960-927E-CEF8-3A399F2C3B4B}"/>
                </a:ext>
              </a:extLst>
            </p:cNvPr>
            <p:cNvSpPr/>
            <p:nvPr/>
          </p:nvSpPr>
          <p:spPr>
            <a:xfrm>
              <a:off x="5384649" y="9499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52" name="Freeform: Shape 5751">
              <a:extLst>
                <a:ext uri="{FF2B5EF4-FFF2-40B4-BE49-F238E27FC236}">
                  <a16:creationId xmlns:a16="http://schemas.microsoft.com/office/drawing/2014/main" id="{A4C8AB09-1F5C-F3E1-8EE9-FA077DEB116C}"/>
                </a:ext>
              </a:extLst>
            </p:cNvPr>
            <p:cNvSpPr/>
            <p:nvPr/>
          </p:nvSpPr>
          <p:spPr>
            <a:xfrm>
              <a:off x="5384649" y="11214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78" name="Freeform: Shape 5777">
              <a:extLst>
                <a:ext uri="{FF2B5EF4-FFF2-40B4-BE49-F238E27FC236}">
                  <a16:creationId xmlns:a16="http://schemas.microsoft.com/office/drawing/2014/main" id="{B33470DD-EBB6-18FB-C514-8F18653E275B}"/>
                </a:ext>
              </a:extLst>
            </p:cNvPr>
            <p:cNvSpPr/>
            <p:nvPr/>
          </p:nvSpPr>
          <p:spPr>
            <a:xfrm>
              <a:off x="5384649" y="12881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79" name="Freeform: Shape 5778">
              <a:extLst>
                <a:ext uri="{FF2B5EF4-FFF2-40B4-BE49-F238E27FC236}">
                  <a16:creationId xmlns:a16="http://schemas.microsoft.com/office/drawing/2014/main" id="{F132002D-0648-17D7-5206-E91CB97F5DD1}"/>
                </a:ext>
              </a:extLst>
            </p:cNvPr>
            <p:cNvSpPr/>
            <p:nvPr/>
          </p:nvSpPr>
          <p:spPr>
            <a:xfrm>
              <a:off x="5384649" y="14596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0" name="Freeform: Shape 5779">
              <a:extLst>
                <a:ext uri="{FF2B5EF4-FFF2-40B4-BE49-F238E27FC236}">
                  <a16:creationId xmlns:a16="http://schemas.microsoft.com/office/drawing/2014/main" id="{0FF2CADA-6EDE-EA90-DB9B-26A5484755FC}"/>
                </a:ext>
              </a:extLst>
            </p:cNvPr>
            <p:cNvSpPr/>
            <p:nvPr/>
          </p:nvSpPr>
          <p:spPr>
            <a:xfrm>
              <a:off x="5384649" y="16311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1" name="Freeform: Shape 5780">
              <a:extLst>
                <a:ext uri="{FF2B5EF4-FFF2-40B4-BE49-F238E27FC236}">
                  <a16:creationId xmlns:a16="http://schemas.microsoft.com/office/drawing/2014/main" id="{D550FB8C-7CDB-1909-0316-9242C541705C}"/>
                </a:ext>
              </a:extLst>
            </p:cNvPr>
            <p:cNvSpPr/>
            <p:nvPr/>
          </p:nvSpPr>
          <p:spPr>
            <a:xfrm>
              <a:off x="5384649" y="18026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2" name="Freeform: Shape 5781">
              <a:extLst>
                <a:ext uri="{FF2B5EF4-FFF2-40B4-BE49-F238E27FC236}">
                  <a16:creationId xmlns:a16="http://schemas.microsoft.com/office/drawing/2014/main" id="{CFF7002A-3741-B843-BAC2-697307A8CD99}"/>
                </a:ext>
              </a:extLst>
            </p:cNvPr>
            <p:cNvSpPr/>
            <p:nvPr/>
          </p:nvSpPr>
          <p:spPr>
            <a:xfrm>
              <a:off x="5384649" y="196943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83" name="Freeform: Shape 5782">
              <a:extLst>
                <a:ext uri="{FF2B5EF4-FFF2-40B4-BE49-F238E27FC236}">
                  <a16:creationId xmlns:a16="http://schemas.microsoft.com/office/drawing/2014/main" id="{7A219690-0304-FBA7-3836-B9B273C33572}"/>
                </a:ext>
              </a:extLst>
            </p:cNvPr>
            <p:cNvSpPr/>
            <p:nvPr/>
          </p:nvSpPr>
          <p:spPr>
            <a:xfrm>
              <a:off x="5384649" y="21409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4" name="Freeform: Shape 5783">
              <a:extLst>
                <a:ext uri="{FF2B5EF4-FFF2-40B4-BE49-F238E27FC236}">
                  <a16:creationId xmlns:a16="http://schemas.microsoft.com/office/drawing/2014/main" id="{18812969-567E-EF3A-049D-AE1C9E593BED}"/>
                </a:ext>
              </a:extLst>
            </p:cNvPr>
            <p:cNvSpPr/>
            <p:nvPr/>
          </p:nvSpPr>
          <p:spPr>
            <a:xfrm>
              <a:off x="5384649" y="23124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5" name="Freeform: Shape 5784">
              <a:extLst>
                <a:ext uri="{FF2B5EF4-FFF2-40B4-BE49-F238E27FC236}">
                  <a16:creationId xmlns:a16="http://schemas.microsoft.com/office/drawing/2014/main" id="{86C6BAF0-7605-7472-2EAE-B22B3AD8AA19}"/>
                </a:ext>
              </a:extLst>
            </p:cNvPr>
            <p:cNvSpPr/>
            <p:nvPr/>
          </p:nvSpPr>
          <p:spPr>
            <a:xfrm>
              <a:off x="5384649" y="247919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86" name="Freeform: Shape 5785">
              <a:extLst>
                <a:ext uri="{FF2B5EF4-FFF2-40B4-BE49-F238E27FC236}">
                  <a16:creationId xmlns:a16="http://schemas.microsoft.com/office/drawing/2014/main" id="{4103F364-24F7-D86A-6316-90A2E7E305DC}"/>
                </a:ext>
              </a:extLst>
            </p:cNvPr>
            <p:cNvSpPr/>
            <p:nvPr/>
          </p:nvSpPr>
          <p:spPr>
            <a:xfrm>
              <a:off x="5384649" y="26507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7" name="Freeform: Shape 5786">
              <a:extLst>
                <a:ext uri="{FF2B5EF4-FFF2-40B4-BE49-F238E27FC236}">
                  <a16:creationId xmlns:a16="http://schemas.microsoft.com/office/drawing/2014/main" id="{67064121-D67A-E4C3-4635-8AD40DB3A463}"/>
                </a:ext>
              </a:extLst>
            </p:cNvPr>
            <p:cNvSpPr/>
            <p:nvPr/>
          </p:nvSpPr>
          <p:spPr>
            <a:xfrm>
              <a:off x="5384649" y="28222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8" name="Freeform: Shape 5787">
              <a:extLst>
                <a:ext uri="{FF2B5EF4-FFF2-40B4-BE49-F238E27FC236}">
                  <a16:creationId xmlns:a16="http://schemas.microsoft.com/office/drawing/2014/main" id="{40086266-06EC-33A9-F3C4-F422BD2F990E}"/>
                </a:ext>
              </a:extLst>
            </p:cNvPr>
            <p:cNvSpPr/>
            <p:nvPr/>
          </p:nvSpPr>
          <p:spPr>
            <a:xfrm>
              <a:off x="5384649" y="29937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9" name="Freeform: Shape 5788">
              <a:extLst>
                <a:ext uri="{FF2B5EF4-FFF2-40B4-BE49-F238E27FC236}">
                  <a16:creationId xmlns:a16="http://schemas.microsoft.com/office/drawing/2014/main" id="{C7FAAF7E-912C-9FD2-794C-118A4CDA0112}"/>
                </a:ext>
              </a:extLst>
            </p:cNvPr>
            <p:cNvSpPr/>
            <p:nvPr/>
          </p:nvSpPr>
          <p:spPr>
            <a:xfrm>
              <a:off x="5384649" y="31604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90" name="Freeform: Shape 5789">
              <a:extLst>
                <a:ext uri="{FF2B5EF4-FFF2-40B4-BE49-F238E27FC236}">
                  <a16:creationId xmlns:a16="http://schemas.microsoft.com/office/drawing/2014/main" id="{E953359A-8B6C-A768-5096-5EBFD55CD2B1}"/>
                </a:ext>
              </a:extLst>
            </p:cNvPr>
            <p:cNvSpPr/>
            <p:nvPr/>
          </p:nvSpPr>
          <p:spPr>
            <a:xfrm>
              <a:off x="5384649" y="333197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91" name="Freeform: Shape 5790">
              <a:extLst>
                <a:ext uri="{FF2B5EF4-FFF2-40B4-BE49-F238E27FC236}">
                  <a16:creationId xmlns:a16="http://schemas.microsoft.com/office/drawing/2014/main" id="{76E872EE-8671-50FA-170F-9AD36B9A213E}"/>
                </a:ext>
              </a:extLst>
            </p:cNvPr>
            <p:cNvSpPr/>
            <p:nvPr/>
          </p:nvSpPr>
          <p:spPr>
            <a:xfrm>
              <a:off x="5384649" y="35034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92" name="Freeform: Shape 5791">
              <a:extLst>
                <a:ext uri="{FF2B5EF4-FFF2-40B4-BE49-F238E27FC236}">
                  <a16:creationId xmlns:a16="http://schemas.microsoft.com/office/drawing/2014/main" id="{C06C24F1-9E3E-5014-AFF9-64BFF4B6FBE6}"/>
                </a:ext>
              </a:extLst>
            </p:cNvPr>
            <p:cNvSpPr/>
            <p:nvPr/>
          </p:nvSpPr>
          <p:spPr>
            <a:xfrm>
              <a:off x="5384649" y="36749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18" name="Freeform: Shape 5817">
              <a:extLst>
                <a:ext uri="{FF2B5EF4-FFF2-40B4-BE49-F238E27FC236}">
                  <a16:creationId xmlns:a16="http://schemas.microsoft.com/office/drawing/2014/main" id="{A5C5BC4E-C6A0-F562-D34E-F4FB0B57406E}"/>
                </a:ext>
              </a:extLst>
            </p:cNvPr>
            <p:cNvSpPr/>
            <p:nvPr/>
          </p:nvSpPr>
          <p:spPr>
            <a:xfrm>
              <a:off x="5384649" y="38417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19" name="Freeform: Shape 5818">
              <a:extLst>
                <a:ext uri="{FF2B5EF4-FFF2-40B4-BE49-F238E27FC236}">
                  <a16:creationId xmlns:a16="http://schemas.microsoft.com/office/drawing/2014/main" id="{291A86D8-D7CF-1471-1CE6-EBFF42C0BD21}"/>
                </a:ext>
              </a:extLst>
            </p:cNvPr>
            <p:cNvSpPr/>
            <p:nvPr/>
          </p:nvSpPr>
          <p:spPr>
            <a:xfrm>
              <a:off x="5384649" y="40132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0" name="Freeform: Shape 5819">
              <a:extLst>
                <a:ext uri="{FF2B5EF4-FFF2-40B4-BE49-F238E27FC236}">
                  <a16:creationId xmlns:a16="http://schemas.microsoft.com/office/drawing/2014/main" id="{1C1F90B5-58B2-163D-A711-BEF51116158D}"/>
                </a:ext>
              </a:extLst>
            </p:cNvPr>
            <p:cNvSpPr/>
            <p:nvPr/>
          </p:nvSpPr>
          <p:spPr>
            <a:xfrm>
              <a:off x="5384649" y="418474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1" name="Freeform: Shape 5820">
              <a:extLst>
                <a:ext uri="{FF2B5EF4-FFF2-40B4-BE49-F238E27FC236}">
                  <a16:creationId xmlns:a16="http://schemas.microsoft.com/office/drawing/2014/main" id="{2AAC44BB-FDF8-5673-D8F8-27F974A3284E}"/>
                </a:ext>
              </a:extLst>
            </p:cNvPr>
            <p:cNvSpPr/>
            <p:nvPr/>
          </p:nvSpPr>
          <p:spPr>
            <a:xfrm>
              <a:off x="5384649" y="435149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22" name="Freeform: Shape 5821">
              <a:extLst>
                <a:ext uri="{FF2B5EF4-FFF2-40B4-BE49-F238E27FC236}">
                  <a16:creationId xmlns:a16="http://schemas.microsoft.com/office/drawing/2014/main" id="{AB389087-EC18-0237-2B02-E297DF935B8E}"/>
                </a:ext>
              </a:extLst>
            </p:cNvPr>
            <p:cNvSpPr/>
            <p:nvPr/>
          </p:nvSpPr>
          <p:spPr>
            <a:xfrm>
              <a:off x="5384649" y="45229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3" name="Freeform: Shape 5822">
              <a:extLst>
                <a:ext uri="{FF2B5EF4-FFF2-40B4-BE49-F238E27FC236}">
                  <a16:creationId xmlns:a16="http://schemas.microsoft.com/office/drawing/2014/main" id="{1C956FB7-DA60-6FAB-8A89-923A0A86052A}"/>
                </a:ext>
              </a:extLst>
            </p:cNvPr>
            <p:cNvSpPr/>
            <p:nvPr/>
          </p:nvSpPr>
          <p:spPr>
            <a:xfrm>
              <a:off x="5384649" y="46945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4" name="Freeform: Shape 5823">
              <a:extLst>
                <a:ext uri="{FF2B5EF4-FFF2-40B4-BE49-F238E27FC236}">
                  <a16:creationId xmlns:a16="http://schemas.microsoft.com/office/drawing/2014/main" id="{96052931-81B7-B563-A2BD-971690E3EDC2}"/>
                </a:ext>
              </a:extLst>
            </p:cNvPr>
            <p:cNvSpPr/>
            <p:nvPr/>
          </p:nvSpPr>
          <p:spPr>
            <a:xfrm>
              <a:off x="5384649" y="48660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5" name="Freeform: Shape 5824">
              <a:extLst>
                <a:ext uri="{FF2B5EF4-FFF2-40B4-BE49-F238E27FC236}">
                  <a16:creationId xmlns:a16="http://schemas.microsoft.com/office/drawing/2014/main" id="{C9A37246-2716-9B62-ECF7-2C736206EFF9}"/>
                </a:ext>
              </a:extLst>
            </p:cNvPr>
            <p:cNvSpPr/>
            <p:nvPr/>
          </p:nvSpPr>
          <p:spPr>
            <a:xfrm>
              <a:off x="5384649" y="503275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26" name="Freeform: Shape 5825">
              <a:extLst>
                <a:ext uri="{FF2B5EF4-FFF2-40B4-BE49-F238E27FC236}">
                  <a16:creationId xmlns:a16="http://schemas.microsoft.com/office/drawing/2014/main" id="{657BC47C-E5CE-C226-84C1-3878C259E135}"/>
                </a:ext>
              </a:extLst>
            </p:cNvPr>
            <p:cNvSpPr/>
            <p:nvPr/>
          </p:nvSpPr>
          <p:spPr>
            <a:xfrm>
              <a:off x="5384649" y="520426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7" name="Freeform: Shape 5826">
              <a:extLst>
                <a:ext uri="{FF2B5EF4-FFF2-40B4-BE49-F238E27FC236}">
                  <a16:creationId xmlns:a16="http://schemas.microsoft.com/office/drawing/2014/main" id="{8DB77D12-309E-8554-27D4-503DDAEFA2EF}"/>
                </a:ext>
              </a:extLst>
            </p:cNvPr>
            <p:cNvSpPr/>
            <p:nvPr/>
          </p:nvSpPr>
          <p:spPr>
            <a:xfrm>
              <a:off x="5384649" y="53757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28" name="Freeform: Shape 5827">
              <a:extLst>
                <a:ext uri="{FF2B5EF4-FFF2-40B4-BE49-F238E27FC236}">
                  <a16:creationId xmlns:a16="http://schemas.microsoft.com/office/drawing/2014/main" id="{A482CC13-1E38-A682-1BBA-AD9DC000816C}"/>
                </a:ext>
              </a:extLst>
            </p:cNvPr>
            <p:cNvSpPr/>
            <p:nvPr/>
          </p:nvSpPr>
          <p:spPr>
            <a:xfrm>
              <a:off x="5384649" y="554251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829" name="Freeform: Shape 5828">
              <a:extLst>
                <a:ext uri="{FF2B5EF4-FFF2-40B4-BE49-F238E27FC236}">
                  <a16:creationId xmlns:a16="http://schemas.microsoft.com/office/drawing/2014/main" id="{D2BBD564-A87E-3004-6EE3-2BF9CD071A5F}"/>
                </a:ext>
              </a:extLst>
            </p:cNvPr>
            <p:cNvSpPr/>
            <p:nvPr/>
          </p:nvSpPr>
          <p:spPr>
            <a:xfrm>
              <a:off x="5384649" y="57140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30" name="Freeform: Shape 5829">
              <a:extLst>
                <a:ext uri="{FF2B5EF4-FFF2-40B4-BE49-F238E27FC236}">
                  <a16:creationId xmlns:a16="http://schemas.microsoft.com/office/drawing/2014/main" id="{90FEC063-22D6-3B37-5681-107D1D79CC40}"/>
                </a:ext>
              </a:extLst>
            </p:cNvPr>
            <p:cNvSpPr/>
            <p:nvPr/>
          </p:nvSpPr>
          <p:spPr>
            <a:xfrm>
              <a:off x="5384649" y="58855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31" name="Freeform: Shape 5830">
              <a:extLst>
                <a:ext uri="{FF2B5EF4-FFF2-40B4-BE49-F238E27FC236}">
                  <a16:creationId xmlns:a16="http://schemas.microsoft.com/office/drawing/2014/main" id="{83A4BA40-41D7-2B37-01D3-EF0415692D43}"/>
                </a:ext>
              </a:extLst>
            </p:cNvPr>
            <p:cNvSpPr/>
            <p:nvPr/>
          </p:nvSpPr>
          <p:spPr>
            <a:xfrm>
              <a:off x="5384649" y="60570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32" name="Freeform: Shape 5831">
              <a:extLst>
                <a:ext uri="{FF2B5EF4-FFF2-40B4-BE49-F238E27FC236}">
                  <a16:creationId xmlns:a16="http://schemas.microsoft.com/office/drawing/2014/main" id="{BEA5B0D5-8995-BF7A-0542-DF2CE6ED2B24}"/>
                </a:ext>
              </a:extLst>
            </p:cNvPr>
            <p:cNvSpPr/>
            <p:nvPr/>
          </p:nvSpPr>
          <p:spPr>
            <a:xfrm>
              <a:off x="5384649" y="62237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858" name="Freeform: Shape 5857">
              <a:extLst>
                <a:ext uri="{FF2B5EF4-FFF2-40B4-BE49-F238E27FC236}">
                  <a16:creationId xmlns:a16="http://schemas.microsoft.com/office/drawing/2014/main" id="{97C3DA8B-A211-739A-F43E-750040C0B231}"/>
                </a:ext>
              </a:extLst>
            </p:cNvPr>
            <p:cNvSpPr/>
            <p:nvPr/>
          </p:nvSpPr>
          <p:spPr>
            <a:xfrm>
              <a:off x="5384649" y="63952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59" name="Freeform: Shape 5858">
              <a:extLst>
                <a:ext uri="{FF2B5EF4-FFF2-40B4-BE49-F238E27FC236}">
                  <a16:creationId xmlns:a16="http://schemas.microsoft.com/office/drawing/2014/main" id="{5D230B4B-1261-81FE-27C5-6922CFCC2032}"/>
                </a:ext>
              </a:extLst>
            </p:cNvPr>
            <p:cNvSpPr/>
            <p:nvPr/>
          </p:nvSpPr>
          <p:spPr>
            <a:xfrm>
              <a:off x="5384650" y="65667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60" name="Freeform: Shape 5859">
              <a:extLst>
                <a:ext uri="{FF2B5EF4-FFF2-40B4-BE49-F238E27FC236}">
                  <a16:creationId xmlns:a16="http://schemas.microsoft.com/office/drawing/2014/main" id="{CF6CB63F-58DD-DE0E-5E77-E225A30BD940}"/>
                </a:ext>
              </a:extLst>
            </p:cNvPr>
            <p:cNvSpPr/>
            <p:nvPr/>
          </p:nvSpPr>
          <p:spPr>
            <a:xfrm>
              <a:off x="5546629" y="9499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1" name="Freeform: Shape 5860">
              <a:extLst>
                <a:ext uri="{FF2B5EF4-FFF2-40B4-BE49-F238E27FC236}">
                  <a16:creationId xmlns:a16="http://schemas.microsoft.com/office/drawing/2014/main" id="{8876A80D-2412-9A23-B1C8-870D7BC23E55}"/>
                </a:ext>
              </a:extLst>
            </p:cNvPr>
            <p:cNvSpPr/>
            <p:nvPr/>
          </p:nvSpPr>
          <p:spPr>
            <a:xfrm>
              <a:off x="5546629" y="11214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2" name="Freeform: Shape 5861">
              <a:extLst>
                <a:ext uri="{FF2B5EF4-FFF2-40B4-BE49-F238E27FC236}">
                  <a16:creationId xmlns:a16="http://schemas.microsoft.com/office/drawing/2014/main" id="{52A6A2F5-4221-7A08-8546-89CE80612D6A}"/>
                </a:ext>
              </a:extLst>
            </p:cNvPr>
            <p:cNvSpPr/>
            <p:nvPr/>
          </p:nvSpPr>
          <p:spPr>
            <a:xfrm>
              <a:off x="5546629" y="128817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63" name="Freeform: Shape 5862">
              <a:extLst>
                <a:ext uri="{FF2B5EF4-FFF2-40B4-BE49-F238E27FC236}">
                  <a16:creationId xmlns:a16="http://schemas.microsoft.com/office/drawing/2014/main" id="{4D81D112-A9F8-4D66-6361-F21347E8A6E2}"/>
                </a:ext>
              </a:extLst>
            </p:cNvPr>
            <p:cNvSpPr/>
            <p:nvPr/>
          </p:nvSpPr>
          <p:spPr>
            <a:xfrm>
              <a:off x="5546629" y="14596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4" name="Freeform: Shape 5863">
              <a:extLst>
                <a:ext uri="{FF2B5EF4-FFF2-40B4-BE49-F238E27FC236}">
                  <a16:creationId xmlns:a16="http://schemas.microsoft.com/office/drawing/2014/main" id="{CC0F022B-30A9-8BAB-5FAC-5470AACE22B8}"/>
                </a:ext>
              </a:extLst>
            </p:cNvPr>
            <p:cNvSpPr/>
            <p:nvPr/>
          </p:nvSpPr>
          <p:spPr>
            <a:xfrm>
              <a:off x="5546629" y="16311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5" name="Freeform: Shape 5864">
              <a:extLst>
                <a:ext uri="{FF2B5EF4-FFF2-40B4-BE49-F238E27FC236}">
                  <a16:creationId xmlns:a16="http://schemas.microsoft.com/office/drawing/2014/main" id="{FC8DCD5F-A0F2-EBE8-771B-77D6DE29242E}"/>
                </a:ext>
              </a:extLst>
            </p:cNvPr>
            <p:cNvSpPr/>
            <p:nvPr/>
          </p:nvSpPr>
          <p:spPr>
            <a:xfrm>
              <a:off x="5546629" y="18026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6" name="Freeform: Shape 5865">
              <a:extLst>
                <a:ext uri="{FF2B5EF4-FFF2-40B4-BE49-F238E27FC236}">
                  <a16:creationId xmlns:a16="http://schemas.microsoft.com/office/drawing/2014/main" id="{898845B8-090E-19CC-181A-0B14AE58E783}"/>
                </a:ext>
              </a:extLst>
            </p:cNvPr>
            <p:cNvSpPr/>
            <p:nvPr/>
          </p:nvSpPr>
          <p:spPr>
            <a:xfrm>
              <a:off x="5546629" y="196943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67" name="Freeform: Shape 5866">
              <a:extLst>
                <a:ext uri="{FF2B5EF4-FFF2-40B4-BE49-F238E27FC236}">
                  <a16:creationId xmlns:a16="http://schemas.microsoft.com/office/drawing/2014/main" id="{7B42F2BB-156B-2FD7-9C12-1D2981B64C11}"/>
                </a:ext>
              </a:extLst>
            </p:cNvPr>
            <p:cNvSpPr/>
            <p:nvPr/>
          </p:nvSpPr>
          <p:spPr>
            <a:xfrm>
              <a:off x="5546629" y="214094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8" name="Freeform: Shape 5867">
              <a:extLst>
                <a:ext uri="{FF2B5EF4-FFF2-40B4-BE49-F238E27FC236}">
                  <a16:creationId xmlns:a16="http://schemas.microsoft.com/office/drawing/2014/main" id="{0A59A66C-B688-21D3-1180-A7E0727B2B59}"/>
                </a:ext>
              </a:extLst>
            </p:cNvPr>
            <p:cNvSpPr/>
            <p:nvPr/>
          </p:nvSpPr>
          <p:spPr>
            <a:xfrm>
              <a:off x="5546629" y="23124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9" name="Freeform: Shape 5868">
              <a:extLst>
                <a:ext uri="{FF2B5EF4-FFF2-40B4-BE49-F238E27FC236}">
                  <a16:creationId xmlns:a16="http://schemas.microsoft.com/office/drawing/2014/main" id="{19F5D8F1-ACBA-FBA4-24DD-1988A05E0CD9}"/>
                </a:ext>
              </a:extLst>
            </p:cNvPr>
            <p:cNvSpPr/>
            <p:nvPr/>
          </p:nvSpPr>
          <p:spPr>
            <a:xfrm>
              <a:off x="5546629" y="247919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70" name="Freeform: Shape 5869">
              <a:extLst>
                <a:ext uri="{FF2B5EF4-FFF2-40B4-BE49-F238E27FC236}">
                  <a16:creationId xmlns:a16="http://schemas.microsoft.com/office/drawing/2014/main" id="{26DF7E28-177D-BA28-4551-28B4D6EA5164}"/>
                </a:ext>
              </a:extLst>
            </p:cNvPr>
            <p:cNvSpPr/>
            <p:nvPr/>
          </p:nvSpPr>
          <p:spPr>
            <a:xfrm>
              <a:off x="5546629" y="26507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71" name="Freeform: Shape 5870">
              <a:extLst>
                <a:ext uri="{FF2B5EF4-FFF2-40B4-BE49-F238E27FC236}">
                  <a16:creationId xmlns:a16="http://schemas.microsoft.com/office/drawing/2014/main" id="{2EF99836-2F6A-95B2-FF5D-20B730C8B527}"/>
                </a:ext>
              </a:extLst>
            </p:cNvPr>
            <p:cNvSpPr/>
            <p:nvPr/>
          </p:nvSpPr>
          <p:spPr>
            <a:xfrm>
              <a:off x="5546629" y="28222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72" name="Freeform: Shape 5871">
              <a:extLst>
                <a:ext uri="{FF2B5EF4-FFF2-40B4-BE49-F238E27FC236}">
                  <a16:creationId xmlns:a16="http://schemas.microsoft.com/office/drawing/2014/main" id="{757449EB-5AEE-418C-AE30-C7EFB7983083}"/>
                </a:ext>
              </a:extLst>
            </p:cNvPr>
            <p:cNvSpPr/>
            <p:nvPr/>
          </p:nvSpPr>
          <p:spPr>
            <a:xfrm>
              <a:off x="5546629" y="29937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98" name="Freeform: Shape 5897">
              <a:extLst>
                <a:ext uri="{FF2B5EF4-FFF2-40B4-BE49-F238E27FC236}">
                  <a16:creationId xmlns:a16="http://schemas.microsoft.com/office/drawing/2014/main" id="{6E6B68C0-E31F-1FDF-38CD-808915C4EB53}"/>
                </a:ext>
              </a:extLst>
            </p:cNvPr>
            <p:cNvSpPr/>
            <p:nvPr/>
          </p:nvSpPr>
          <p:spPr>
            <a:xfrm>
              <a:off x="5546629" y="31604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99" name="Freeform: Shape 5898">
              <a:extLst>
                <a:ext uri="{FF2B5EF4-FFF2-40B4-BE49-F238E27FC236}">
                  <a16:creationId xmlns:a16="http://schemas.microsoft.com/office/drawing/2014/main" id="{DB885999-022A-029A-2D11-E45E5AC32F76}"/>
                </a:ext>
              </a:extLst>
            </p:cNvPr>
            <p:cNvSpPr/>
            <p:nvPr/>
          </p:nvSpPr>
          <p:spPr>
            <a:xfrm>
              <a:off x="5546629" y="33319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0" name="Freeform: Shape 5899">
              <a:extLst>
                <a:ext uri="{FF2B5EF4-FFF2-40B4-BE49-F238E27FC236}">
                  <a16:creationId xmlns:a16="http://schemas.microsoft.com/office/drawing/2014/main" id="{E756A01B-63E9-6E74-EA1C-58456C474D33}"/>
                </a:ext>
              </a:extLst>
            </p:cNvPr>
            <p:cNvSpPr/>
            <p:nvPr/>
          </p:nvSpPr>
          <p:spPr>
            <a:xfrm>
              <a:off x="5546629" y="35034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1" name="Freeform: Shape 5900">
              <a:extLst>
                <a:ext uri="{FF2B5EF4-FFF2-40B4-BE49-F238E27FC236}">
                  <a16:creationId xmlns:a16="http://schemas.microsoft.com/office/drawing/2014/main" id="{94A1BE01-2E41-C3B1-0BD9-FD18DBD99357}"/>
                </a:ext>
              </a:extLst>
            </p:cNvPr>
            <p:cNvSpPr/>
            <p:nvPr/>
          </p:nvSpPr>
          <p:spPr>
            <a:xfrm>
              <a:off x="5546629" y="3674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2" name="Freeform: Shape 5901">
              <a:extLst>
                <a:ext uri="{FF2B5EF4-FFF2-40B4-BE49-F238E27FC236}">
                  <a16:creationId xmlns:a16="http://schemas.microsoft.com/office/drawing/2014/main" id="{A6D49A71-B759-5C3F-0B4F-F48639F379D2}"/>
                </a:ext>
              </a:extLst>
            </p:cNvPr>
            <p:cNvSpPr/>
            <p:nvPr/>
          </p:nvSpPr>
          <p:spPr>
            <a:xfrm>
              <a:off x="5546629" y="38417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3" name="Freeform: Shape 5902">
              <a:extLst>
                <a:ext uri="{FF2B5EF4-FFF2-40B4-BE49-F238E27FC236}">
                  <a16:creationId xmlns:a16="http://schemas.microsoft.com/office/drawing/2014/main" id="{958A6F99-2C2C-D840-CE76-060454DC5B76}"/>
                </a:ext>
              </a:extLst>
            </p:cNvPr>
            <p:cNvSpPr/>
            <p:nvPr/>
          </p:nvSpPr>
          <p:spPr>
            <a:xfrm>
              <a:off x="5546629" y="40132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4" name="Freeform: Shape 5903">
              <a:extLst>
                <a:ext uri="{FF2B5EF4-FFF2-40B4-BE49-F238E27FC236}">
                  <a16:creationId xmlns:a16="http://schemas.microsoft.com/office/drawing/2014/main" id="{C0865D18-DC29-5B25-4145-14DCEB3A6A4D}"/>
                </a:ext>
              </a:extLst>
            </p:cNvPr>
            <p:cNvSpPr/>
            <p:nvPr/>
          </p:nvSpPr>
          <p:spPr>
            <a:xfrm>
              <a:off x="5546629" y="41847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5" name="Freeform: Shape 5904">
              <a:extLst>
                <a:ext uri="{FF2B5EF4-FFF2-40B4-BE49-F238E27FC236}">
                  <a16:creationId xmlns:a16="http://schemas.microsoft.com/office/drawing/2014/main" id="{D924F84B-22E8-ACBC-5EAE-4EDDFC7345A6}"/>
                </a:ext>
              </a:extLst>
            </p:cNvPr>
            <p:cNvSpPr/>
            <p:nvPr/>
          </p:nvSpPr>
          <p:spPr>
            <a:xfrm>
              <a:off x="5546629" y="435148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06" name="Freeform: Shape 5905">
              <a:extLst>
                <a:ext uri="{FF2B5EF4-FFF2-40B4-BE49-F238E27FC236}">
                  <a16:creationId xmlns:a16="http://schemas.microsoft.com/office/drawing/2014/main" id="{4E17D240-8931-F2A5-591A-E3D80F39DA7E}"/>
                </a:ext>
              </a:extLst>
            </p:cNvPr>
            <p:cNvSpPr/>
            <p:nvPr/>
          </p:nvSpPr>
          <p:spPr>
            <a:xfrm>
              <a:off x="5546629" y="45229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7" name="Freeform: Shape 5906">
              <a:extLst>
                <a:ext uri="{FF2B5EF4-FFF2-40B4-BE49-F238E27FC236}">
                  <a16:creationId xmlns:a16="http://schemas.microsoft.com/office/drawing/2014/main" id="{5832E412-A0CA-BD4C-9E86-CB75837210EE}"/>
                </a:ext>
              </a:extLst>
            </p:cNvPr>
            <p:cNvSpPr/>
            <p:nvPr/>
          </p:nvSpPr>
          <p:spPr>
            <a:xfrm>
              <a:off x="5546629" y="46945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8" name="Freeform: Shape 5907">
              <a:extLst>
                <a:ext uri="{FF2B5EF4-FFF2-40B4-BE49-F238E27FC236}">
                  <a16:creationId xmlns:a16="http://schemas.microsoft.com/office/drawing/2014/main" id="{50A0071D-52C7-9126-D640-DA5735113F71}"/>
                </a:ext>
              </a:extLst>
            </p:cNvPr>
            <p:cNvSpPr/>
            <p:nvPr/>
          </p:nvSpPr>
          <p:spPr>
            <a:xfrm>
              <a:off x="5546629" y="48660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9" name="Freeform: Shape 5908">
              <a:extLst>
                <a:ext uri="{FF2B5EF4-FFF2-40B4-BE49-F238E27FC236}">
                  <a16:creationId xmlns:a16="http://schemas.microsoft.com/office/drawing/2014/main" id="{F5A6E37D-F1F7-755B-90DC-DE1B804A1ED1}"/>
                </a:ext>
              </a:extLst>
            </p:cNvPr>
            <p:cNvSpPr/>
            <p:nvPr/>
          </p:nvSpPr>
          <p:spPr>
            <a:xfrm>
              <a:off x="5546629" y="503275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10" name="Freeform: Shape 5909">
              <a:extLst>
                <a:ext uri="{FF2B5EF4-FFF2-40B4-BE49-F238E27FC236}">
                  <a16:creationId xmlns:a16="http://schemas.microsoft.com/office/drawing/2014/main" id="{3A2DFFC2-6361-8836-6B4C-063686C452DF}"/>
                </a:ext>
              </a:extLst>
            </p:cNvPr>
            <p:cNvSpPr/>
            <p:nvPr/>
          </p:nvSpPr>
          <p:spPr>
            <a:xfrm>
              <a:off x="5546629" y="52042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11" name="Freeform: Shape 5910">
              <a:extLst>
                <a:ext uri="{FF2B5EF4-FFF2-40B4-BE49-F238E27FC236}">
                  <a16:creationId xmlns:a16="http://schemas.microsoft.com/office/drawing/2014/main" id="{56C52D26-E5AE-5A3B-E21E-8FC46BB58C0F}"/>
                </a:ext>
              </a:extLst>
            </p:cNvPr>
            <p:cNvSpPr/>
            <p:nvPr/>
          </p:nvSpPr>
          <p:spPr>
            <a:xfrm>
              <a:off x="5546629" y="53757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12" name="Freeform: Shape 5911">
              <a:extLst>
                <a:ext uri="{FF2B5EF4-FFF2-40B4-BE49-F238E27FC236}">
                  <a16:creationId xmlns:a16="http://schemas.microsoft.com/office/drawing/2014/main" id="{D718896E-4FD7-0820-F084-D0DC9732F4A8}"/>
                </a:ext>
              </a:extLst>
            </p:cNvPr>
            <p:cNvSpPr/>
            <p:nvPr/>
          </p:nvSpPr>
          <p:spPr>
            <a:xfrm>
              <a:off x="5546629" y="554251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938" name="Freeform: Shape 5937">
              <a:extLst>
                <a:ext uri="{FF2B5EF4-FFF2-40B4-BE49-F238E27FC236}">
                  <a16:creationId xmlns:a16="http://schemas.microsoft.com/office/drawing/2014/main" id="{24D8E42B-C43D-46CC-7058-2D7F2A50431C}"/>
                </a:ext>
              </a:extLst>
            </p:cNvPr>
            <p:cNvSpPr/>
            <p:nvPr/>
          </p:nvSpPr>
          <p:spPr>
            <a:xfrm>
              <a:off x="5546629" y="5714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39" name="Freeform: Shape 5938">
              <a:extLst>
                <a:ext uri="{FF2B5EF4-FFF2-40B4-BE49-F238E27FC236}">
                  <a16:creationId xmlns:a16="http://schemas.microsoft.com/office/drawing/2014/main" id="{90BD3AB1-B05E-DACC-6088-970B87CC4581}"/>
                </a:ext>
              </a:extLst>
            </p:cNvPr>
            <p:cNvSpPr/>
            <p:nvPr/>
          </p:nvSpPr>
          <p:spPr>
            <a:xfrm>
              <a:off x="5546629" y="58855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0" name="Freeform: Shape 5939">
              <a:extLst>
                <a:ext uri="{FF2B5EF4-FFF2-40B4-BE49-F238E27FC236}">
                  <a16:creationId xmlns:a16="http://schemas.microsoft.com/office/drawing/2014/main" id="{38E34EFB-C7D8-2BA8-E7CA-4ABD74D9C86B}"/>
                </a:ext>
              </a:extLst>
            </p:cNvPr>
            <p:cNvSpPr/>
            <p:nvPr/>
          </p:nvSpPr>
          <p:spPr>
            <a:xfrm>
              <a:off x="5546629" y="60570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1" name="Freeform: Shape 5940">
              <a:extLst>
                <a:ext uri="{FF2B5EF4-FFF2-40B4-BE49-F238E27FC236}">
                  <a16:creationId xmlns:a16="http://schemas.microsoft.com/office/drawing/2014/main" id="{5E7E2970-3C10-4609-6874-C11AF3A9DFA9}"/>
                </a:ext>
              </a:extLst>
            </p:cNvPr>
            <p:cNvSpPr/>
            <p:nvPr/>
          </p:nvSpPr>
          <p:spPr>
            <a:xfrm>
              <a:off x="5546629" y="62237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942" name="Freeform: Shape 5941">
              <a:extLst>
                <a:ext uri="{FF2B5EF4-FFF2-40B4-BE49-F238E27FC236}">
                  <a16:creationId xmlns:a16="http://schemas.microsoft.com/office/drawing/2014/main" id="{697717F0-3522-FD70-295B-29920C0792EE}"/>
                </a:ext>
              </a:extLst>
            </p:cNvPr>
            <p:cNvSpPr/>
            <p:nvPr/>
          </p:nvSpPr>
          <p:spPr>
            <a:xfrm>
              <a:off x="5546630" y="63952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3" name="Freeform: Shape 5942">
              <a:extLst>
                <a:ext uri="{FF2B5EF4-FFF2-40B4-BE49-F238E27FC236}">
                  <a16:creationId xmlns:a16="http://schemas.microsoft.com/office/drawing/2014/main" id="{76AB5719-A657-5076-F608-6DE9FFB72BFB}"/>
                </a:ext>
              </a:extLst>
            </p:cNvPr>
            <p:cNvSpPr/>
            <p:nvPr/>
          </p:nvSpPr>
          <p:spPr>
            <a:xfrm>
              <a:off x="5546631" y="65667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4" name="Freeform: Shape 5943">
              <a:extLst>
                <a:ext uri="{FF2B5EF4-FFF2-40B4-BE49-F238E27FC236}">
                  <a16:creationId xmlns:a16="http://schemas.microsoft.com/office/drawing/2014/main" id="{760C1B98-0646-F763-D5B7-A50AB26A6872}"/>
                </a:ext>
              </a:extLst>
            </p:cNvPr>
            <p:cNvSpPr/>
            <p:nvPr/>
          </p:nvSpPr>
          <p:spPr>
            <a:xfrm>
              <a:off x="5708610" y="9499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5" name="Freeform: Shape 5944">
              <a:extLst>
                <a:ext uri="{FF2B5EF4-FFF2-40B4-BE49-F238E27FC236}">
                  <a16:creationId xmlns:a16="http://schemas.microsoft.com/office/drawing/2014/main" id="{B2786358-4A58-AD80-CAB9-7423202D43C6}"/>
                </a:ext>
              </a:extLst>
            </p:cNvPr>
            <p:cNvSpPr/>
            <p:nvPr/>
          </p:nvSpPr>
          <p:spPr>
            <a:xfrm>
              <a:off x="5708610" y="11214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6" name="Freeform: Shape 5945">
              <a:extLst>
                <a:ext uri="{FF2B5EF4-FFF2-40B4-BE49-F238E27FC236}">
                  <a16:creationId xmlns:a16="http://schemas.microsoft.com/office/drawing/2014/main" id="{C8CAB1C2-F782-B58D-86E5-3F6B11C47BC5}"/>
                </a:ext>
              </a:extLst>
            </p:cNvPr>
            <p:cNvSpPr/>
            <p:nvPr/>
          </p:nvSpPr>
          <p:spPr>
            <a:xfrm>
              <a:off x="5708610" y="12881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47" name="Freeform: Shape 5946">
              <a:extLst>
                <a:ext uri="{FF2B5EF4-FFF2-40B4-BE49-F238E27FC236}">
                  <a16:creationId xmlns:a16="http://schemas.microsoft.com/office/drawing/2014/main" id="{7CB16627-8739-E1B3-510A-0E05689C267E}"/>
                </a:ext>
              </a:extLst>
            </p:cNvPr>
            <p:cNvSpPr/>
            <p:nvPr/>
          </p:nvSpPr>
          <p:spPr>
            <a:xfrm>
              <a:off x="5708610" y="14596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8" name="Freeform: Shape 5947">
              <a:extLst>
                <a:ext uri="{FF2B5EF4-FFF2-40B4-BE49-F238E27FC236}">
                  <a16:creationId xmlns:a16="http://schemas.microsoft.com/office/drawing/2014/main" id="{56AC5600-782B-AF69-E7EE-5B73DA7996F0}"/>
                </a:ext>
              </a:extLst>
            </p:cNvPr>
            <p:cNvSpPr/>
            <p:nvPr/>
          </p:nvSpPr>
          <p:spPr>
            <a:xfrm>
              <a:off x="5708610" y="16311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9" name="Freeform: Shape 5948">
              <a:extLst>
                <a:ext uri="{FF2B5EF4-FFF2-40B4-BE49-F238E27FC236}">
                  <a16:creationId xmlns:a16="http://schemas.microsoft.com/office/drawing/2014/main" id="{6359D18D-5299-4BA6-EC53-094488B64787}"/>
                </a:ext>
              </a:extLst>
            </p:cNvPr>
            <p:cNvSpPr/>
            <p:nvPr/>
          </p:nvSpPr>
          <p:spPr>
            <a:xfrm>
              <a:off x="5708610" y="18026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50" name="Freeform: Shape 5949">
              <a:extLst>
                <a:ext uri="{FF2B5EF4-FFF2-40B4-BE49-F238E27FC236}">
                  <a16:creationId xmlns:a16="http://schemas.microsoft.com/office/drawing/2014/main" id="{6D57C79B-6AF8-E2EE-C48E-4D09F29F0102}"/>
                </a:ext>
              </a:extLst>
            </p:cNvPr>
            <p:cNvSpPr/>
            <p:nvPr/>
          </p:nvSpPr>
          <p:spPr>
            <a:xfrm>
              <a:off x="5708610" y="196943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51" name="Freeform: Shape 5950">
              <a:extLst>
                <a:ext uri="{FF2B5EF4-FFF2-40B4-BE49-F238E27FC236}">
                  <a16:creationId xmlns:a16="http://schemas.microsoft.com/office/drawing/2014/main" id="{4046193A-0E46-8397-D923-E7D79FFA0461}"/>
                </a:ext>
              </a:extLst>
            </p:cNvPr>
            <p:cNvSpPr/>
            <p:nvPr/>
          </p:nvSpPr>
          <p:spPr>
            <a:xfrm>
              <a:off x="5708610" y="21409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52" name="Freeform: Shape 5951">
              <a:extLst>
                <a:ext uri="{FF2B5EF4-FFF2-40B4-BE49-F238E27FC236}">
                  <a16:creationId xmlns:a16="http://schemas.microsoft.com/office/drawing/2014/main" id="{DA1D8F47-174D-198C-53D3-43CD935C34D4}"/>
                </a:ext>
              </a:extLst>
            </p:cNvPr>
            <p:cNvSpPr/>
            <p:nvPr/>
          </p:nvSpPr>
          <p:spPr>
            <a:xfrm>
              <a:off x="5708610" y="23124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78" name="Freeform: Shape 5977">
              <a:extLst>
                <a:ext uri="{FF2B5EF4-FFF2-40B4-BE49-F238E27FC236}">
                  <a16:creationId xmlns:a16="http://schemas.microsoft.com/office/drawing/2014/main" id="{53247BEA-61DA-EB7E-B113-331465EA965C}"/>
                </a:ext>
              </a:extLst>
            </p:cNvPr>
            <p:cNvSpPr/>
            <p:nvPr/>
          </p:nvSpPr>
          <p:spPr>
            <a:xfrm>
              <a:off x="5708610" y="247919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79" name="Freeform: Shape 5978">
              <a:extLst>
                <a:ext uri="{FF2B5EF4-FFF2-40B4-BE49-F238E27FC236}">
                  <a16:creationId xmlns:a16="http://schemas.microsoft.com/office/drawing/2014/main" id="{FA37603A-11F5-D1F7-4DCD-685D773C6130}"/>
                </a:ext>
              </a:extLst>
            </p:cNvPr>
            <p:cNvSpPr/>
            <p:nvPr/>
          </p:nvSpPr>
          <p:spPr>
            <a:xfrm>
              <a:off x="5708610" y="26507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0" name="Freeform: Shape 5979">
              <a:extLst>
                <a:ext uri="{FF2B5EF4-FFF2-40B4-BE49-F238E27FC236}">
                  <a16:creationId xmlns:a16="http://schemas.microsoft.com/office/drawing/2014/main" id="{7241A9D9-C4A1-26A0-8A7F-B888E4382883}"/>
                </a:ext>
              </a:extLst>
            </p:cNvPr>
            <p:cNvSpPr/>
            <p:nvPr/>
          </p:nvSpPr>
          <p:spPr>
            <a:xfrm>
              <a:off x="5708610" y="28222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1" name="Freeform: Shape 5980">
              <a:extLst>
                <a:ext uri="{FF2B5EF4-FFF2-40B4-BE49-F238E27FC236}">
                  <a16:creationId xmlns:a16="http://schemas.microsoft.com/office/drawing/2014/main" id="{F561FB7A-D4A3-CCE3-4847-19BCF81E061F}"/>
                </a:ext>
              </a:extLst>
            </p:cNvPr>
            <p:cNvSpPr/>
            <p:nvPr/>
          </p:nvSpPr>
          <p:spPr>
            <a:xfrm>
              <a:off x="5708610" y="29937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2" name="Freeform: Shape 5981">
              <a:extLst>
                <a:ext uri="{FF2B5EF4-FFF2-40B4-BE49-F238E27FC236}">
                  <a16:creationId xmlns:a16="http://schemas.microsoft.com/office/drawing/2014/main" id="{EF6AEA9E-9EA5-2341-7D9B-571CB7FF33FD}"/>
                </a:ext>
              </a:extLst>
            </p:cNvPr>
            <p:cNvSpPr/>
            <p:nvPr/>
          </p:nvSpPr>
          <p:spPr>
            <a:xfrm>
              <a:off x="5708610" y="31604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83" name="Freeform: Shape 5982">
              <a:extLst>
                <a:ext uri="{FF2B5EF4-FFF2-40B4-BE49-F238E27FC236}">
                  <a16:creationId xmlns:a16="http://schemas.microsoft.com/office/drawing/2014/main" id="{DF0F2018-FA8B-7154-5046-F63A56835AF3}"/>
                </a:ext>
              </a:extLst>
            </p:cNvPr>
            <p:cNvSpPr/>
            <p:nvPr/>
          </p:nvSpPr>
          <p:spPr>
            <a:xfrm>
              <a:off x="5708610" y="33319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4" name="Freeform: Shape 5983">
              <a:extLst>
                <a:ext uri="{FF2B5EF4-FFF2-40B4-BE49-F238E27FC236}">
                  <a16:creationId xmlns:a16="http://schemas.microsoft.com/office/drawing/2014/main" id="{97D7CBDF-0A7B-129E-910E-069CA3923C24}"/>
                </a:ext>
              </a:extLst>
            </p:cNvPr>
            <p:cNvSpPr/>
            <p:nvPr/>
          </p:nvSpPr>
          <p:spPr>
            <a:xfrm>
              <a:off x="5708610" y="35034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5" name="Freeform: Shape 5984">
              <a:extLst>
                <a:ext uri="{FF2B5EF4-FFF2-40B4-BE49-F238E27FC236}">
                  <a16:creationId xmlns:a16="http://schemas.microsoft.com/office/drawing/2014/main" id="{CC2B888E-D0E1-C153-132D-9CF2E7A1B417}"/>
                </a:ext>
              </a:extLst>
            </p:cNvPr>
            <p:cNvSpPr/>
            <p:nvPr/>
          </p:nvSpPr>
          <p:spPr>
            <a:xfrm>
              <a:off x="5708610" y="36749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6" name="Freeform: Shape 5985">
              <a:extLst>
                <a:ext uri="{FF2B5EF4-FFF2-40B4-BE49-F238E27FC236}">
                  <a16:creationId xmlns:a16="http://schemas.microsoft.com/office/drawing/2014/main" id="{8CC9C7D0-9C52-C68F-E072-C9FDECBC0D1E}"/>
                </a:ext>
              </a:extLst>
            </p:cNvPr>
            <p:cNvSpPr/>
            <p:nvPr/>
          </p:nvSpPr>
          <p:spPr>
            <a:xfrm>
              <a:off x="5708610" y="38417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7" name="Freeform: Shape 5986">
              <a:extLst>
                <a:ext uri="{FF2B5EF4-FFF2-40B4-BE49-F238E27FC236}">
                  <a16:creationId xmlns:a16="http://schemas.microsoft.com/office/drawing/2014/main" id="{4A88A51D-2299-C1CF-D0CB-9D2C1C0657BD}"/>
                </a:ext>
              </a:extLst>
            </p:cNvPr>
            <p:cNvSpPr/>
            <p:nvPr/>
          </p:nvSpPr>
          <p:spPr>
            <a:xfrm>
              <a:off x="5708610" y="40132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8" name="Freeform: Shape 5987">
              <a:extLst>
                <a:ext uri="{FF2B5EF4-FFF2-40B4-BE49-F238E27FC236}">
                  <a16:creationId xmlns:a16="http://schemas.microsoft.com/office/drawing/2014/main" id="{DB7B2444-10A3-F497-4554-88048C3E8A19}"/>
                </a:ext>
              </a:extLst>
            </p:cNvPr>
            <p:cNvSpPr/>
            <p:nvPr/>
          </p:nvSpPr>
          <p:spPr>
            <a:xfrm>
              <a:off x="5708610" y="41847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9" name="Freeform: Shape 5988">
              <a:extLst>
                <a:ext uri="{FF2B5EF4-FFF2-40B4-BE49-F238E27FC236}">
                  <a16:creationId xmlns:a16="http://schemas.microsoft.com/office/drawing/2014/main" id="{495AC816-F9F5-52B1-716D-AE130C0D576C}"/>
                </a:ext>
              </a:extLst>
            </p:cNvPr>
            <p:cNvSpPr/>
            <p:nvPr/>
          </p:nvSpPr>
          <p:spPr>
            <a:xfrm>
              <a:off x="5708610" y="43514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90" name="Freeform: Shape 5989">
              <a:extLst>
                <a:ext uri="{FF2B5EF4-FFF2-40B4-BE49-F238E27FC236}">
                  <a16:creationId xmlns:a16="http://schemas.microsoft.com/office/drawing/2014/main" id="{D8995A83-4920-AC94-770F-770EA28C8CCB}"/>
                </a:ext>
              </a:extLst>
            </p:cNvPr>
            <p:cNvSpPr/>
            <p:nvPr/>
          </p:nvSpPr>
          <p:spPr>
            <a:xfrm>
              <a:off x="5708610" y="45229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91" name="Freeform: Shape 5990">
              <a:extLst>
                <a:ext uri="{FF2B5EF4-FFF2-40B4-BE49-F238E27FC236}">
                  <a16:creationId xmlns:a16="http://schemas.microsoft.com/office/drawing/2014/main" id="{D4B38A1E-3638-21E3-5A27-38FF852F4FD2}"/>
                </a:ext>
              </a:extLst>
            </p:cNvPr>
            <p:cNvSpPr/>
            <p:nvPr/>
          </p:nvSpPr>
          <p:spPr>
            <a:xfrm>
              <a:off x="5708610" y="46945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92" name="Freeform: Shape 5991">
              <a:extLst>
                <a:ext uri="{FF2B5EF4-FFF2-40B4-BE49-F238E27FC236}">
                  <a16:creationId xmlns:a16="http://schemas.microsoft.com/office/drawing/2014/main" id="{F7AB6CD6-D1DD-0DD7-897A-8B528783AC9A}"/>
                </a:ext>
              </a:extLst>
            </p:cNvPr>
            <p:cNvSpPr/>
            <p:nvPr/>
          </p:nvSpPr>
          <p:spPr>
            <a:xfrm>
              <a:off x="5708610" y="48660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18" name="Freeform: Shape 6017">
              <a:extLst>
                <a:ext uri="{FF2B5EF4-FFF2-40B4-BE49-F238E27FC236}">
                  <a16:creationId xmlns:a16="http://schemas.microsoft.com/office/drawing/2014/main" id="{422E2BA4-6902-C037-E44F-B53843364C9B}"/>
                </a:ext>
              </a:extLst>
            </p:cNvPr>
            <p:cNvSpPr/>
            <p:nvPr/>
          </p:nvSpPr>
          <p:spPr>
            <a:xfrm>
              <a:off x="5708610" y="503275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19" name="Freeform: Shape 6018">
              <a:extLst>
                <a:ext uri="{FF2B5EF4-FFF2-40B4-BE49-F238E27FC236}">
                  <a16:creationId xmlns:a16="http://schemas.microsoft.com/office/drawing/2014/main" id="{99304D64-0CE0-D967-A964-8F230F614F88}"/>
                </a:ext>
              </a:extLst>
            </p:cNvPr>
            <p:cNvSpPr/>
            <p:nvPr/>
          </p:nvSpPr>
          <p:spPr>
            <a:xfrm>
              <a:off x="5708610" y="52042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20" name="Freeform: Shape 6019">
              <a:extLst>
                <a:ext uri="{FF2B5EF4-FFF2-40B4-BE49-F238E27FC236}">
                  <a16:creationId xmlns:a16="http://schemas.microsoft.com/office/drawing/2014/main" id="{0E078349-3117-B789-D265-377CA5B54333}"/>
                </a:ext>
              </a:extLst>
            </p:cNvPr>
            <p:cNvSpPr/>
            <p:nvPr/>
          </p:nvSpPr>
          <p:spPr>
            <a:xfrm>
              <a:off x="5708610" y="53757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1" name="Freeform: Shape 6020">
              <a:extLst>
                <a:ext uri="{FF2B5EF4-FFF2-40B4-BE49-F238E27FC236}">
                  <a16:creationId xmlns:a16="http://schemas.microsoft.com/office/drawing/2014/main" id="{5BF12D72-F795-6654-5235-7B786D936B0E}"/>
                </a:ext>
              </a:extLst>
            </p:cNvPr>
            <p:cNvSpPr/>
            <p:nvPr/>
          </p:nvSpPr>
          <p:spPr>
            <a:xfrm>
              <a:off x="5708610" y="554251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022" name="Freeform: Shape 6021">
              <a:extLst>
                <a:ext uri="{FF2B5EF4-FFF2-40B4-BE49-F238E27FC236}">
                  <a16:creationId xmlns:a16="http://schemas.microsoft.com/office/drawing/2014/main" id="{60920F64-D450-74BE-BF15-17F28C4433F2}"/>
                </a:ext>
              </a:extLst>
            </p:cNvPr>
            <p:cNvSpPr/>
            <p:nvPr/>
          </p:nvSpPr>
          <p:spPr>
            <a:xfrm>
              <a:off x="5708610" y="5714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3" name="Freeform: Shape 6022">
              <a:extLst>
                <a:ext uri="{FF2B5EF4-FFF2-40B4-BE49-F238E27FC236}">
                  <a16:creationId xmlns:a16="http://schemas.microsoft.com/office/drawing/2014/main" id="{61D682C7-5224-A9AD-3B89-D8E80DC22045}"/>
                </a:ext>
              </a:extLst>
            </p:cNvPr>
            <p:cNvSpPr/>
            <p:nvPr/>
          </p:nvSpPr>
          <p:spPr>
            <a:xfrm>
              <a:off x="5708610" y="58855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4" name="Freeform: Shape 6023">
              <a:extLst>
                <a:ext uri="{FF2B5EF4-FFF2-40B4-BE49-F238E27FC236}">
                  <a16:creationId xmlns:a16="http://schemas.microsoft.com/office/drawing/2014/main" id="{4FE29B41-415E-2299-1667-1C9580CECCFE}"/>
                </a:ext>
              </a:extLst>
            </p:cNvPr>
            <p:cNvSpPr/>
            <p:nvPr/>
          </p:nvSpPr>
          <p:spPr>
            <a:xfrm>
              <a:off x="5708610" y="60570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5" name="Freeform: Shape 6024">
              <a:extLst>
                <a:ext uri="{FF2B5EF4-FFF2-40B4-BE49-F238E27FC236}">
                  <a16:creationId xmlns:a16="http://schemas.microsoft.com/office/drawing/2014/main" id="{2B9EFD8A-9218-639D-7835-5C42F0A3E670}"/>
                </a:ext>
              </a:extLst>
            </p:cNvPr>
            <p:cNvSpPr/>
            <p:nvPr/>
          </p:nvSpPr>
          <p:spPr>
            <a:xfrm>
              <a:off x="5708610" y="622377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026" name="Freeform: Shape 6025">
              <a:extLst>
                <a:ext uri="{FF2B5EF4-FFF2-40B4-BE49-F238E27FC236}">
                  <a16:creationId xmlns:a16="http://schemas.microsoft.com/office/drawing/2014/main" id="{EE6BD554-9D5B-2D43-A430-52CE236BE8B0}"/>
                </a:ext>
              </a:extLst>
            </p:cNvPr>
            <p:cNvSpPr/>
            <p:nvPr/>
          </p:nvSpPr>
          <p:spPr>
            <a:xfrm>
              <a:off x="5708610" y="63952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7" name="Freeform: Shape 6026">
              <a:extLst>
                <a:ext uri="{FF2B5EF4-FFF2-40B4-BE49-F238E27FC236}">
                  <a16:creationId xmlns:a16="http://schemas.microsoft.com/office/drawing/2014/main" id="{CC02A816-C295-43D9-74A9-0D38155B932E}"/>
                </a:ext>
              </a:extLst>
            </p:cNvPr>
            <p:cNvSpPr/>
            <p:nvPr/>
          </p:nvSpPr>
          <p:spPr>
            <a:xfrm>
              <a:off x="5708611" y="65667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8" name="Freeform: Shape 6027">
              <a:extLst>
                <a:ext uri="{FF2B5EF4-FFF2-40B4-BE49-F238E27FC236}">
                  <a16:creationId xmlns:a16="http://schemas.microsoft.com/office/drawing/2014/main" id="{FF117232-968A-BA0D-7039-5C70A49A6BAE}"/>
                </a:ext>
              </a:extLst>
            </p:cNvPr>
            <p:cNvSpPr/>
            <p:nvPr/>
          </p:nvSpPr>
          <p:spPr>
            <a:xfrm>
              <a:off x="5870591" y="9499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29" name="Freeform: Shape 6028">
              <a:extLst>
                <a:ext uri="{FF2B5EF4-FFF2-40B4-BE49-F238E27FC236}">
                  <a16:creationId xmlns:a16="http://schemas.microsoft.com/office/drawing/2014/main" id="{DEAA9975-DBBE-E0A6-2D91-FDA278ECA574}"/>
                </a:ext>
              </a:extLst>
            </p:cNvPr>
            <p:cNvSpPr/>
            <p:nvPr/>
          </p:nvSpPr>
          <p:spPr>
            <a:xfrm>
              <a:off x="5870591" y="11214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30" name="Freeform: Shape 6029">
              <a:extLst>
                <a:ext uri="{FF2B5EF4-FFF2-40B4-BE49-F238E27FC236}">
                  <a16:creationId xmlns:a16="http://schemas.microsoft.com/office/drawing/2014/main" id="{27C729EE-D1D3-6063-D663-0D35BE06BF6C}"/>
                </a:ext>
              </a:extLst>
            </p:cNvPr>
            <p:cNvSpPr/>
            <p:nvPr/>
          </p:nvSpPr>
          <p:spPr>
            <a:xfrm>
              <a:off x="5870591" y="12881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31" name="Freeform: Shape 6030">
              <a:extLst>
                <a:ext uri="{FF2B5EF4-FFF2-40B4-BE49-F238E27FC236}">
                  <a16:creationId xmlns:a16="http://schemas.microsoft.com/office/drawing/2014/main" id="{1ECDF19F-E4CC-3AAC-BA14-381B89CF23CE}"/>
                </a:ext>
              </a:extLst>
            </p:cNvPr>
            <p:cNvSpPr/>
            <p:nvPr/>
          </p:nvSpPr>
          <p:spPr>
            <a:xfrm>
              <a:off x="5870591" y="14596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32" name="Freeform: Shape 6031">
              <a:extLst>
                <a:ext uri="{FF2B5EF4-FFF2-40B4-BE49-F238E27FC236}">
                  <a16:creationId xmlns:a16="http://schemas.microsoft.com/office/drawing/2014/main" id="{47942C4A-1E8D-3D1B-EDA7-FA3607F85A5D}"/>
                </a:ext>
              </a:extLst>
            </p:cNvPr>
            <p:cNvSpPr/>
            <p:nvPr/>
          </p:nvSpPr>
          <p:spPr>
            <a:xfrm>
              <a:off x="5870591" y="16311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58" name="Freeform: Shape 6057">
              <a:extLst>
                <a:ext uri="{FF2B5EF4-FFF2-40B4-BE49-F238E27FC236}">
                  <a16:creationId xmlns:a16="http://schemas.microsoft.com/office/drawing/2014/main" id="{EC686FF1-1DF9-6197-A90D-179FC0875063}"/>
                </a:ext>
              </a:extLst>
            </p:cNvPr>
            <p:cNvSpPr/>
            <p:nvPr/>
          </p:nvSpPr>
          <p:spPr>
            <a:xfrm>
              <a:off x="5870591" y="18026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59" name="Freeform: Shape 6058">
              <a:extLst>
                <a:ext uri="{FF2B5EF4-FFF2-40B4-BE49-F238E27FC236}">
                  <a16:creationId xmlns:a16="http://schemas.microsoft.com/office/drawing/2014/main" id="{82349E09-BB3D-0383-68A0-4808C4E06E8C}"/>
                </a:ext>
              </a:extLst>
            </p:cNvPr>
            <p:cNvSpPr/>
            <p:nvPr/>
          </p:nvSpPr>
          <p:spPr>
            <a:xfrm>
              <a:off x="5870591" y="196943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60" name="Freeform: Shape 6059">
              <a:extLst>
                <a:ext uri="{FF2B5EF4-FFF2-40B4-BE49-F238E27FC236}">
                  <a16:creationId xmlns:a16="http://schemas.microsoft.com/office/drawing/2014/main" id="{757F0E60-27F5-D0CA-C658-2293B40093A1}"/>
                </a:ext>
              </a:extLst>
            </p:cNvPr>
            <p:cNvSpPr/>
            <p:nvPr/>
          </p:nvSpPr>
          <p:spPr>
            <a:xfrm>
              <a:off x="5870591" y="21409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1" name="Freeform: Shape 6060">
              <a:extLst>
                <a:ext uri="{FF2B5EF4-FFF2-40B4-BE49-F238E27FC236}">
                  <a16:creationId xmlns:a16="http://schemas.microsoft.com/office/drawing/2014/main" id="{6D271A0C-054A-6020-CBAF-19BC53260305}"/>
                </a:ext>
              </a:extLst>
            </p:cNvPr>
            <p:cNvSpPr/>
            <p:nvPr/>
          </p:nvSpPr>
          <p:spPr>
            <a:xfrm>
              <a:off x="5870591" y="231245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2" name="Freeform: Shape 6061">
              <a:extLst>
                <a:ext uri="{FF2B5EF4-FFF2-40B4-BE49-F238E27FC236}">
                  <a16:creationId xmlns:a16="http://schemas.microsoft.com/office/drawing/2014/main" id="{FFD99E84-932A-421A-A584-2C8EC5522A1B}"/>
                </a:ext>
              </a:extLst>
            </p:cNvPr>
            <p:cNvSpPr/>
            <p:nvPr/>
          </p:nvSpPr>
          <p:spPr>
            <a:xfrm>
              <a:off x="5870591" y="247919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63" name="Freeform: Shape 6062">
              <a:extLst>
                <a:ext uri="{FF2B5EF4-FFF2-40B4-BE49-F238E27FC236}">
                  <a16:creationId xmlns:a16="http://schemas.microsoft.com/office/drawing/2014/main" id="{959C7E25-EB46-CAA7-48D8-0AEE3DF5604C}"/>
                </a:ext>
              </a:extLst>
            </p:cNvPr>
            <p:cNvSpPr/>
            <p:nvPr/>
          </p:nvSpPr>
          <p:spPr>
            <a:xfrm>
              <a:off x="5870591" y="2650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4" name="Freeform: Shape 6063">
              <a:extLst>
                <a:ext uri="{FF2B5EF4-FFF2-40B4-BE49-F238E27FC236}">
                  <a16:creationId xmlns:a16="http://schemas.microsoft.com/office/drawing/2014/main" id="{D13ABCC1-0350-B242-864E-D53669777594}"/>
                </a:ext>
              </a:extLst>
            </p:cNvPr>
            <p:cNvSpPr/>
            <p:nvPr/>
          </p:nvSpPr>
          <p:spPr>
            <a:xfrm>
              <a:off x="5870591" y="28222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5" name="Freeform: Shape 6064">
              <a:extLst>
                <a:ext uri="{FF2B5EF4-FFF2-40B4-BE49-F238E27FC236}">
                  <a16:creationId xmlns:a16="http://schemas.microsoft.com/office/drawing/2014/main" id="{66C406CF-67A2-F337-8A71-52599328C604}"/>
                </a:ext>
              </a:extLst>
            </p:cNvPr>
            <p:cNvSpPr/>
            <p:nvPr/>
          </p:nvSpPr>
          <p:spPr>
            <a:xfrm>
              <a:off x="5870591" y="2993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6" name="Freeform: Shape 6065">
              <a:extLst>
                <a:ext uri="{FF2B5EF4-FFF2-40B4-BE49-F238E27FC236}">
                  <a16:creationId xmlns:a16="http://schemas.microsoft.com/office/drawing/2014/main" id="{C669C3E3-103A-F79A-9E43-873D459552B6}"/>
                </a:ext>
              </a:extLst>
            </p:cNvPr>
            <p:cNvSpPr/>
            <p:nvPr/>
          </p:nvSpPr>
          <p:spPr>
            <a:xfrm>
              <a:off x="5870591" y="31604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67" name="Freeform: Shape 6066">
              <a:extLst>
                <a:ext uri="{FF2B5EF4-FFF2-40B4-BE49-F238E27FC236}">
                  <a16:creationId xmlns:a16="http://schemas.microsoft.com/office/drawing/2014/main" id="{E049691F-D66E-E365-7478-7C62EAF18A06}"/>
                </a:ext>
              </a:extLst>
            </p:cNvPr>
            <p:cNvSpPr/>
            <p:nvPr/>
          </p:nvSpPr>
          <p:spPr>
            <a:xfrm>
              <a:off x="5870591" y="3331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8" name="Freeform: Shape 6067">
              <a:extLst>
                <a:ext uri="{FF2B5EF4-FFF2-40B4-BE49-F238E27FC236}">
                  <a16:creationId xmlns:a16="http://schemas.microsoft.com/office/drawing/2014/main" id="{58821678-A932-F8D2-1240-56EAEB193FED}"/>
                </a:ext>
              </a:extLst>
            </p:cNvPr>
            <p:cNvSpPr/>
            <p:nvPr/>
          </p:nvSpPr>
          <p:spPr>
            <a:xfrm>
              <a:off x="5870591" y="35034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9" name="Freeform: Shape 6068">
              <a:extLst>
                <a:ext uri="{FF2B5EF4-FFF2-40B4-BE49-F238E27FC236}">
                  <a16:creationId xmlns:a16="http://schemas.microsoft.com/office/drawing/2014/main" id="{A585B55F-9944-1FFA-C573-B89F8A702DA0}"/>
                </a:ext>
              </a:extLst>
            </p:cNvPr>
            <p:cNvSpPr/>
            <p:nvPr/>
          </p:nvSpPr>
          <p:spPr>
            <a:xfrm>
              <a:off x="5870591" y="36749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70" name="Freeform: Shape 6069">
              <a:extLst>
                <a:ext uri="{FF2B5EF4-FFF2-40B4-BE49-F238E27FC236}">
                  <a16:creationId xmlns:a16="http://schemas.microsoft.com/office/drawing/2014/main" id="{D8008E8D-A9BD-F7D5-8C4A-BA1EC215909C}"/>
                </a:ext>
              </a:extLst>
            </p:cNvPr>
            <p:cNvSpPr/>
            <p:nvPr/>
          </p:nvSpPr>
          <p:spPr>
            <a:xfrm>
              <a:off x="5870591" y="3841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71" name="Freeform: Shape 6070">
              <a:extLst>
                <a:ext uri="{FF2B5EF4-FFF2-40B4-BE49-F238E27FC236}">
                  <a16:creationId xmlns:a16="http://schemas.microsoft.com/office/drawing/2014/main" id="{E6EB7359-C506-1191-7D5D-C1596997ADE1}"/>
                </a:ext>
              </a:extLst>
            </p:cNvPr>
            <p:cNvSpPr/>
            <p:nvPr/>
          </p:nvSpPr>
          <p:spPr>
            <a:xfrm>
              <a:off x="5870591" y="40132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72" name="Freeform: Shape 6071">
              <a:extLst>
                <a:ext uri="{FF2B5EF4-FFF2-40B4-BE49-F238E27FC236}">
                  <a16:creationId xmlns:a16="http://schemas.microsoft.com/office/drawing/2014/main" id="{5D7BB456-812B-F85A-10EA-8B25C8A21F05}"/>
                </a:ext>
              </a:extLst>
            </p:cNvPr>
            <p:cNvSpPr/>
            <p:nvPr/>
          </p:nvSpPr>
          <p:spPr>
            <a:xfrm>
              <a:off x="5870591" y="418474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98" name="Freeform: Shape 6097">
              <a:extLst>
                <a:ext uri="{FF2B5EF4-FFF2-40B4-BE49-F238E27FC236}">
                  <a16:creationId xmlns:a16="http://schemas.microsoft.com/office/drawing/2014/main" id="{EDDCF531-2C3C-C2EB-5101-E31F4D7DC134}"/>
                </a:ext>
              </a:extLst>
            </p:cNvPr>
            <p:cNvSpPr/>
            <p:nvPr/>
          </p:nvSpPr>
          <p:spPr>
            <a:xfrm>
              <a:off x="5870591" y="435148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99" name="Freeform: Shape 6098">
              <a:extLst>
                <a:ext uri="{FF2B5EF4-FFF2-40B4-BE49-F238E27FC236}">
                  <a16:creationId xmlns:a16="http://schemas.microsoft.com/office/drawing/2014/main" id="{C22512B8-B84D-D799-7867-7EDBD97F2B6E}"/>
                </a:ext>
              </a:extLst>
            </p:cNvPr>
            <p:cNvSpPr/>
            <p:nvPr/>
          </p:nvSpPr>
          <p:spPr>
            <a:xfrm>
              <a:off x="5870591" y="4522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0" name="Freeform: Shape 6099">
              <a:extLst>
                <a:ext uri="{FF2B5EF4-FFF2-40B4-BE49-F238E27FC236}">
                  <a16:creationId xmlns:a16="http://schemas.microsoft.com/office/drawing/2014/main" id="{74583097-3BF2-6C1C-2D45-9D85841F00E3}"/>
                </a:ext>
              </a:extLst>
            </p:cNvPr>
            <p:cNvSpPr/>
            <p:nvPr/>
          </p:nvSpPr>
          <p:spPr>
            <a:xfrm>
              <a:off x="5870591" y="46945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1" name="Freeform: Shape 6100">
              <a:extLst>
                <a:ext uri="{FF2B5EF4-FFF2-40B4-BE49-F238E27FC236}">
                  <a16:creationId xmlns:a16="http://schemas.microsoft.com/office/drawing/2014/main" id="{42D324E1-E765-55D9-0A04-305EDCB45DCA}"/>
                </a:ext>
              </a:extLst>
            </p:cNvPr>
            <p:cNvSpPr/>
            <p:nvPr/>
          </p:nvSpPr>
          <p:spPr>
            <a:xfrm>
              <a:off x="5870591" y="48660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2" name="Freeform: Shape 6101">
              <a:extLst>
                <a:ext uri="{FF2B5EF4-FFF2-40B4-BE49-F238E27FC236}">
                  <a16:creationId xmlns:a16="http://schemas.microsoft.com/office/drawing/2014/main" id="{251CDA0F-0332-61B1-E4E4-FFCFFB7073FE}"/>
                </a:ext>
              </a:extLst>
            </p:cNvPr>
            <p:cNvSpPr/>
            <p:nvPr/>
          </p:nvSpPr>
          <p:spPr>
            <a:xfrm>
              <a:off x="5870591" y="503275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103" name="Freeform: Shape 6102">
              <a:extLst>
                <a:ext uri="{FF2B5EF4-FFF2-40B4-BE49-F238E27FC236}">
                  <a16:creationId xmlns:a16="http://schemas.microsoft.com/office/drawing/2014/main" id="{3A4FA573-F9B8-8157-322F-EEF853A84D2F}"/>
                </a:ext>
              </a:extLst>
            </p:cNvPr>
            <p:cNvSpPr/>
            <p:nvPr/>
          </p:nvSpPr>
          <p:spPr>
            <a:xfrm>
              <a:off x="5870591" y="52042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4" name="Freeform: Shape 6103">
              <a:extLst>
                <a:ext uri="{FF2B5EF4-FFF2-40B4-BE49-F238E27FC236}">
                  <a16:creationId xmlns:a16="http://schemas.microsoft.com/office/drawing/2014/main" id="{351687A1-D5DD-8B28-E8F4-A2D15426EFB6}"/>
                </a:ext>
              </a:extLst>
            </p:cNvPr>
            <p:cNvSpPr/>
            <p:nvPr/>
          </p:nvSpPr>
          <p:spPr>
            <a:xfrm>
              <a:off x="5870591" y="53757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5" name="Freeform: Shape 6104">
              <a:extLst>
                <a:ext uri="{FF2B5EF4-FFF2-40B4-BE49-F238E27FC236}">
                  <a16:creationId xmlns:a16="http://schemas.microsoft.com/office/drawing/2014/main" id="{0C42D939-540B-058E-D9DB-F1F52758D966}"/>
                </a:ext>
              </a:extLst>
            </p:cNvPr>
            <p:cNvSpPr/>
            <p:nvPr/>
          </p:nvSpPr>
          <p:spPr>
            <a:xfrm>
              <a:off x="5870591" y="554251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106" name="Freeform: Shape 6105">
              <a:extLst>
                <a:ext uri="{FF2B5EF4-FFF2-40B4-BE49-F238E27FC236}">
                  <a16:creationId xmlns:a16="http://schemas.microsoft.com/office/drawing/2014/main" id="{0EAFD08E-6AE6-0711-588D-620A28E1D4AB}"/>
                </a:ext>
              </a:extLst>
            </p:cNvPr>
            <p:cNvSpPr/>
            <p:nvPr/>
          </p:nvSpPr>
          <p:spPr>
            <a:xfrm>
              <a:off x="5870591" y="57140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7" name="Freeform: Shape 6106">
              <a:extLst>
                <a:ext uri="{FF2B5EF4-FFF2-40B4-BE49-F238E27FC236}">
                  <a16:creationId xmlns:a16="http://schemas.microsoft.com/office/drawing/2014/main" id="{B50D1CF0-B681-5D57-B6D7-91F7660BF6C2}"/>
                </a:ext>
              </a:extLst>
            </p:cNvPr>
            <p:cNvSpPr/>
            <p:nvPr/>
          </p:nvSpPr>
          <p:spPr>
            <a:xfrm>
              <a:off x="5870591" y="58855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8" name="Freeform: Shape 6107">
              <a:extLst>
                <a:ext uri="{FF2B5EF4-FFF2-40B4-BE49-F238E27FC236}">
                  <a16:creationId xmlns:a16="http://schemas.microsoft.com/office/drawing/2014/main" id="{729A3F7E-CC23-9CB2-1EB9-4CC929F94FA2}"/>
                </a:ext>
              </a:extLst>
            </p:cNvPr>
            <p:cNvSpPr/>
            <p:nvPr/>
          </p:nvSpPr>
          <p:spPr>
            <a:xfrm>
              <a:off x="5870591" y="60570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9" name="Freeform: Shape 6108">
              <a:extLst>
                <a:ext uri="{FF2B5EF4-FFF2-40B4-BE49-F238E27FC236}">
                  <a16:creationId xmlns:a16="http://schemas.microsoft.com/office/drawing/2014/main" id="{A99B837A-421F-CD6C-6A93-F9DDD2CF4E46}"/>
                </a:ext>
              </a:extLst>
            </p:cNvPr>
            <p:cNvSpPr/>
            <p:nvPr/>
          </p:nvSpPr>
          <p:spPr>
            <a:xfrm>
              <a:off x="5870591" y="62237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110" name="Freeform: Shape 6109">
              <a:extLst>
                <a:ext uri="{FF2B5EF4-FFF2-40B4-BE49-F238E27FC236}">
                  <a16:creationId xmlns:a16="http://schemas.microsoft.com/office/drawing/2014/main" id="{BA2B0C84-98DD-184A-39A0-8B25F453FCC6}"/>
                </a:ext>
              </a:extLst>
            </p:cNvPr>
            <p:cNvSpPr/>
            <p:nvPr/>
          </p:nvSpPr>
          <p:spPr>
            <a:xfrm>
              <a:off x="5870591" y="63952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11" name="Freeform: Shape 6110">
              <a:extLst>
                <a:ext uri="{FF2B5EF4-FFF2-40B4-BE49-F238E27FC236}">
                  <a16:creationId xmlns:a16="http://schemas.microsoft.com/office/drawing/2014/main" id="{075556AC-BFD3-69F1-BB2E-12E4A0790E30}"/>
                </a:ext>
              </a:extLst>
            </p:cNvPr>
            <p:cNvSpPr/>
            <p:nvPr/>
          </p:nvSpPr>
          <p:spPr>
            <a:xfrm>
              <a:off x="5870592" y="65667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12" name="Freeform: Shape 6111">
              <a:extLst>
                <a:ext uri="{FF2B5EF4-FFF2-40B4-BE49-F238E27FC236}">
                  <a16:creationId xmlns:a16="http://schemas.microsoft.com/office/drawing/2014/main" id="{A8BFFB15-C9CC-E746-20E8-669994E2A2D6}"/>
                </a:ext>
              </a:extLst>
            </p:cNvPr>
            <p:cNvSpPr/>
            <p:nvPr/>
          </p:nvSpPr>
          <p:spPr>
            <a:xfrm>
              <a:off x="6032571" y="9499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38" name="Freeform: Shape 6137">
              <a:extLst>
                <a:ext uri="{FF2B5EF4-FFF2-40B4-BE49-F238E27FC236}">
                  <a16:creationId xmlns:a16="http://schemas.microsoft.com/office/drawing/2014/main" id="{93D15B54-2292-BE7B-266F-C69211FB0F55}"/>
                </a:ext>
              </a:extLst>
            </p:cNvPr>
            <p:cNvSpPr/>
            <p:nvPr/>
          </p:nvSpPr>
          <p:spPr>
            <a:xfrm>
              <a:off x="6032571" y="11214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39" name="Freeform: Shape 6138">
              <a:extLst>
                <a:ext uri="{FF2B5EF4-FFF2-40B4-BE49-F238E27FC236}">
                  <a16:creationId xmlns:a16="http://schemas.microsoft.com/office/drawing/2014/main" id="{EE059144-408D-E30B-E6CC-966A98AF917F}"/>
                </a:ext>
              </a:extLst>
            </p:cNvPr>
            <p:cNvSpPr/>
            <p:nvPr/>
          </p:nvSpPr>
          <p:spPr>
            <a:xfrm>
              <a:off x="6032571" y="128816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40" name="Freeform: Shape 6139">
              <a:extLst>
                <a:ext uri="{FF2B5EF4-FFF2-40B4-BE49-F238E27FC236}">
                  <a16:creationId xmlns:a16="http://schemas.microsoft.com/office/drawing/2014/main" id="{89F92B38-16FB-9AD0-D7F6-05B10BB78C9F}"/>
                </a:ext>
              </a:extLst>
            </p:cNvPr>
            <p:cNvSpPr/>
            <p:nvPr/>
          </p:nvSpPr>
          <p:spPr>
            <a:xfrm>
              <a:off x="6032571" y="14596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1" name="Freeform: Shape 6140">
              <a:extLst>
                <a:ext uri="{FF2B5EF4-FFF2-40B4-BE49-F238E27FC236}">
                  <a16:creationId xmlns:a16="http://schemas.microsoft.com/office/drawing/2014/main" id="{D790A2CD-CC9D-9D2F-F805-D2FE276ADEB3}"/>
                </a:ext>
              </a:extLst>
            </p:cNvPr>
            <p:cNvSpPr/>
            <p:nvPr/>
          </p:nvSpPr>
          <p:spPr>
            <a:xfrm>
              <a:off x="6032571" y="16311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2" name="Freeform: Shape 6141">
              <a:extLst>
                <a:ext uri="{FF2B5EF4-FFF2-40B4-BE49-F238E27FC236}">
                  <a16:creationId xmlns:a16="http://schemas.microsoft.com/office/drawing/2014/main" id="{B2319FCE-EB25-9C58-4AC2-1AFC62708C35}"/>
                </a:ext>
              </a:extLst>
            </p:cNvPr>
            <p:cNvSpPr/>
            <p:nvPr/>
          </p:nvSpPr>
          <p:spPr>
            <a:xfrm>
              <a:off x="6032571" y="18026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3" name="Freeform: Shape 6142">
              <a:extLst>
                <a:ext uri="{FF2B5EF4-FFF2-40B4-BE49-F238E27FC236}">
                  <a16:creationId xmlns:a16="http://schemas.microsoft.com/office/drawing/2014/main" id="{6890D08B-1DA3-22C8-B843-65966F26FD3D}"/>
                </a:ext>
              </a:extLst>
            </p:cNvPr>
            <p:cNvSpPr/>
            <p:nvPr/>
          </p:nvSpPr>
          <p:spPr>
            <a:xfrm>
              <a:off x="6032571" y="196943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44" name="Freeform: Shape 6143">
              <a:extLst>
                <a:ext uri="{FF2B5EF4-FFF2-40B4-BE49-F238E27FC236}">
                  <a16:creationId xmlns:a16="http://schemas.microsoft.com/office/drawing/2014/main" id="{D61B5782-58D9-B6FB-DD8E-435B5C8600B1}"/>
                </a:ext>
              </a:extLst>
            </p:cNvPr>
            <p:cNvSpPr/>
            <p:nvPr/>
          </p:nvSpPr>
          <p:spPr>
            <a:xfrm>
              <a:off x="6032571" y="214094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5" name="Freeform: Shape 6144">
              <a:extLst>
                <a:ext uri="{FF2B5EF4-FFF2-40B4-BE49-F238E27FC236}">
                  <a16:creationId xmlns:a16="http://schemas.microsoft.com/office/drawing/2014/main" id="{61311C57-157E-9BD7-7F6A-5474B356FEBC}"/>
                </a:ext>
              </a:extLst>
            </p:cNvPr>
            <p:cNvSpPr/>
            <p:nvPr/>
          </p:nvSpPr>
          <p:spPr>
            <a:xfrm>
              <a:off x="6032571" y="23124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6" name="Freeform: Shape 6145">
              <a:extLst>
                <a:ext uri="{FF2B5EF4-FFF2-40B4-BE49-F238E27FC236}">
                  <a16:creationId xmlns:a16="http://schemas.microsoft.com/office/drawing/2014/main" id="{5BBD95F7-92F1-101E-66F5-D1A577033984}"/>
                </a:ext>
              </a:extLst>
            </p:cNvPr>
            <p:cNvSpPr/>
            <p:nvPr/>
          </p:nvSpPr>
          <p:spPr>
            <a:xfrm>
              <a:off x="6032571" y="24791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47" name="Freeform: Shape 6146">
              <a:extLst>
                <a:ext uri="{FF2B5EF4-FFF2-40B4-BE49-F238E27FC236}">
                  <a16:creationId xmlns:a16="http://schemas.microsoft.com/office/drawing/2014/main" id="{E0780DE3-8BE7-5B45-63BF-BC7625681676}"/>
                </a:ext>
              </a:extLst>
            </p:cNvPr>
            <p:cNvSpPr/>
            <p:nvPr/>
          </p:nvSpPr>
          <p:spPr>
            <a:xfrm>
              <a:off x="6032571" y="265070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8" name="Freeform: Shape 6147">
              <a:extLst>
                <a:ext uri="{FF2B5EF4-FFF2-40B4-BE49-F238E27FC236}">
                  <a16:creationId xmlns:a16="http://schemas.microsoft.com/office/drawing/2014/main" id="{FD340904-557B-3340-DB7F-025476F40978}"/>
                </a:ext>
              </a:extLst>
            </p:cNvPr>
            <p:cNvSpPr/>
            <p:nvPr/>
          </p:nvSpPr>
          <p:spPr>
            <a:xfrm>
              <a:off x="6032571" y="28222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9" name="Freeform: Shape 6148">
              <a:extLst>
                <a:ext uri="{FF2B5EF4-FFF2-40B4-BE49-F238E27FC236}">
                  <a16:creationId xmlns:a16="http://schemas.microsoft.com/office/drawing/2014/main" id="{635E777F-53D0-AD91-F2A0-AE4F6455036F}"/>
                </a:ext>
              </a:extLst>
            </p:cNvPr>
            <p:cNvSpPr/>
            <p:nvPr/>
          </p:nvSpPr>
          <p:spPr>
            <a:xfrm>
              <a:off x="6032571" y="29937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50" name="Freeform: Shape 6149">
              <a:extLst>
                <a:ext uri="{FF2B5EF4-FFF2-40B4-BE49-F238E27FC236}">
                  <a16:creationId xmlns:a16="http://schemas.microsoft.com/office/drawing/2014/main" id="{80889BA3-79D6-0531-0831-F0E843AD28ED}"/>
                </a:ext>
              </a:extLst>
            </p:cNvPr>
            <p:cNvSpPr/>
            <p:nvPr/>
          </p:nvSpPr>
          <p:spPr>
            <a:xfrm>
              <a:off x="6032571" y="316045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51" name="Freeform: Shape 6150">
              <a:extLst>
                <a:ext uri="{FF2B5EF4-FFF2-40B4-BE49-F238E27FC236}">
                  <a16:creationId xmlns:a16="http://schemas.microsoft.com/office/drawing/2014/main" id="{116C391E-5A06-787D-77E7-37A3252E97C0}"/>
                </a:ext>
              </a:extLst>
            </p:cNvPr>
            <p:cNvSpPr/>
            <p:nvPr/>
          </p:nvSpPr>
          <p:spPr>
            <a:xfrm>
              <a:off x="6032571" y="333196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52" name="Freeform: Shape 6151">
              <a:extLst>
                <a:ext uri="{FF2B5EF4-FFF2-40B4-BE49-F238E27FC236}">
                  <a16:creationId xmlns:a16="http://schemas.microsoft.com/office/drawing/2014/main" id="{ED971ABF-A05C-234C-00CC-9320B9143CB0}"/>
                </a:ext>
              </a:extLst>
            </p:cNvPr>
            <p:cNvSpPr/>
            <p:nvPr/>
          </p:nvSpPr>
          <p:spPr>
            <a:xfrm>
              <a:off x="6032571" y="35034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78" name="Freeform: Shape 6177">
              <a:extLst>
                <a:ext uri="{FF2B5EF4-FFF2-40B4-BE49-F238E27FC236}">
                  <a16:creationId xmlns:a16="http://schemas.microsoft.com/office/drawing/2014/main" id="{8215F144-3EDE-EB8B-E7F2-2ADD911C462F}"/>
                </a:ext>
              </a:extLst>
            </p:cNvPr>
            <p:cNvSpPr/>
            <p:nvPr/>
          </p:nvSpPr>
          <p:spPr>
            <a:xfrm>
              <a:off x="6032571" y="367498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79" name="Freeform: Shape 6178">
              <a:extLst>
                <a:ext uri="{FF2B5EF4-FFF2-40B4-BE49-F238E27FC236}">
                  <a16:creationId xmlns:a16="http://schemas.microsoft.com/office/drawing/2014/main" id="{58ADF5FC-FE71-4DC5-BA22-E4C75A209E9F}"/>
                </a:ext>
              </a:extLst>
            </p:cNvPr>
            <p:cNvSpPr/>
            <p:nvPr/>
          </p:nvSpPr>
          <p:spPr>
            <a:xfrm>
              <a:off x="6032571" y="384172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0" name="Freeform: Shape 6179">
              <a:extLst>
                <a:ext uri="{FF2B5EF4-FFF2-40B4-BE49-F238E27FC236}">
                  <a16:creationId xmlns:a16="http://schemas.microsoft.com/office/drawing/2014/main" id="{A5A66C07-8AB5-C2A4-CF03-A3E1E23EE107}"/>
                </a:ext>
              </a:extLst>
            </p:cNvPr>
            <p:cNvSpPr/>
            <p:nvPr/>
          </p:nvSpPr>
          <p:spPr>
            <a:xfrm>
              <a:off x="6032571" y="40132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1" name="Freeform: Shape 6180">
              <a:extLst>
                <a:ext uri="{FF2B5EF4-FFF2-40B4-BE49-F238E27FC236}">
                  <a16:creationId xmlns:a16="http://schemas.microsoft.com/office/drawing/2014/main" id="{DC688C21-B56C-229C-131B-B876DA0B8D25}"/>
                </a:ext>
              </a:extLst>
            </p:cNvPr>
            <p:cNvSpPr/>
            <p:nvPr/>
          </p:nvSpPr>
          <p:spPr>
            <a:xfrm>
              <a:off x="6032571" y="41847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2" name="Freeform: Shape 6181">
              <a:extLst>
                <a:ext uri="{FF2B5EF4-FFF2-40B4-BE49-F238E27FC236}">
                  <a16:creationId xmlns:a16="http://schemas.microsoft.com/office/drawing/2014/main" id="{76781EDB-CD59-20E8-0F97-0B3EA553D97B}"/>
                </a:ext>
              </a:extLst>
            </p:cNvPr>
            <p:cNvSpPr/>
            <p:nvPr/>
          </p:nvSpPr>
          <p:spPr>
            <a:xfrm>
              <a:off x="6032571" y="435148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83" name="Freeform: Shape 6182">
              <a:extLst>
                <a:ext uri="{FF2B5EF4-FFF2-40B4-BE49-F238E27FC236}">
                  <a16:creationId xmlns:a16="http://schemas.microsoft.com/office/drawing/2014/main" id="{C9D674FD-E46A-B6AA-3365-68431ED6F6EE}"/>
                </a:ext>
              </a:extLst>
            </p:cNvPr>
            <p:cNvSpPr/>
            <p:nvPr/>
          </p:nvSpPr>
          <p:spPr>
            <a:xfrm>
              <a:off x="6032571" y="45229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4" name="Freeform: Shape 6183">
              <a:extLst>
                <a:ext uri="{FF2B5EF4-FFF2-40B4-BE49-F238E27FC236}">
                  <a16:creationId xmlns:a16="http://schemas.microsoft.com/office/drawing/2014/main" id="{563871AB-BFEA-99FD-3844-FC8CE53B373F}"/>
                </a:ext>
              </a:extLst>
            </p:cNvPr>
            <p:cNvSpPr/>
            <p:nvPr/>
          </p:nvSpPr>
          <p:spPr>
            <a:xfrm>
              <a:off x="6032571" y="46945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5" name="Freeform: Shape 6184">
              <a:extLst>
                <a:ext uri="{FF2B5EF4-FFF2-40B4-BE49-F238E27FC236}">
                  <a16:creationId xmlns:a16="http://schemas.microsoft.com/office/drawing/2014/main" id="{DEDA0ED9-4637-DBE9-E389-A633D705F680}"/>
                </a:ext>
              </a:extLst>
            </p:cNvPr>
            <p:cNvSpPr/>
            <p:nvPr/>
          </p:nvSpPr>
          <p:spPr>
            <a:xfrm>
              <a:off x="6032571" y="48660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6" name="Freeform: Shape 6185">
              <a:extLst>
                <a:ext uri="{FF2B5EF4-FFF2-40B4-BE49-F238E27FC236}">
                  <a16:creationId xmlns:a16="http://schemas.microsoft.com/office/drawing/2014/main" id="{81E68D05-875D-3C3A-F19C-D5C1B94D5395}"/>
                </a:ext>
              </a:extLst>
            </p:cNvPr>
            <p:cNvSpPr/>
            <p:nvPr/>
          </p:nvSpPr>
          <p:spPr>
            <a:xfrm>
              <a:off x="6032571" y="503275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87" name="Freeform: Shape 6186">
              <a:extLst>
                <a:ext uri="{FF2B5EF4-FFF2-40B4-BE49-F238E27FC236}">
                  <a16:creationId xmlns:a16="http://schemas.microsoft.com/office/drawing/2014/main" id="{38F509D8-F6DF-0F54-736F-81A8DDED85AE}"/>
                </a:ext>
              </a:extLst>
            </p:cNvPr>
            <p:cNvSpPr/>
            <p:nvPr/>
          </p:nvSpPr>
          <p:spPr>
            <a:xfrm>
              <a:off x="6032571" y="520425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8" name="Freeform: Shape 6187">
              <a:extLst>
                <a:ext uri="{FF2B5EF4-FFF2-40B4-BE49-F238E27FC236}">
                  <a16:creationId xmlns:a16="http://schemas.microsoft.com/office/drawing/2014/main" id="{7E344471-C93D-E0EC-D018-B7328A87667A}"/>
                </a:ext>
              </a:extLst>
            </p:cNvPr>
            <p:cNvSpPr/>
            <p:nvPr/>
          </p:nvSpPr>
          <p:spPr>
            <a:xfrm>
              <a:off x="6032571" y="537576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189" name="Freeform: Shape 6188">
              <a:extLst>
                <a:ext uri="{FF2B5EF4-FFF2-40B4-BE49-F238E27FC236}">
                  <a16:creationId xmlns:a16="http://schemas.microsoft.com/office/drawing/2014/main" id="{79886C7D-ABBC-0B3A-6C87-748102F87840}"/>
                </a:ext>
              </a:extLst>
            </p:cNvPr>
            <p:cNvSpPr/>
            <p:nvPr/>
          </p:nvSpPr>
          <p:spPr>
            <a:xfrm>
              <a:off x="6032571" y="554251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190" name="Freeform: Shape 6189">
              <a:extLst>
                <a:ext uri="{FF2B5EF4-FFF2-40B4-BE49-F238E27FC236}">
                  <a16:creationId xmlns:a16="http://schemas.microsoft.com/office/drawing/2014/main" id="{94F03075-28AF-8509-A5EF-0FC2A0064C91}"/>
                </a:ext>
              </a:extLst>
            </p:cNvPr>
            <p:cNvSpPr/>
            <p:nvPr/>
          </p:nvSpPr>
          <p:spPr>
            <a:xfrm>
              <a:off x="6032571" y="57140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191" name="Freeform: Shape 6190">
              <a:extLst>
                <a:ext uri="{FF2B5EF4-FFF2-40B4-BE49-F238E27FC236}">
                  <a16:creationId xmlns:a16="http://schemas.microsoft.com/office/drawing/2014/main" id="{604B767E-0FB6-561C-5177-450E04C57054}"/>
                </a:ext>
              </a:extLst>
            </p:cNvPr>
            <p:cNvSpPr/>
            <p:nvPr/>
          </p:nvSpPr>
          <p:spPr>
            <a:xfrm>
              <a:off x="6032571" y="58855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192" name="Freeform: Shape 6191">
              <a:extLst>
                <a:ext uri="{FF2B5EF4-FFF2-40B4-BE49-F238E27FC236}">
                  <a16:creationId xmlns:a16="http://schemas.microsoft.com/office/drawing/2014/main" id="{A4860023-65E5-636E-D1B3-F15EDE564049}"/>
                </a:ext>
              </a:extLst>
            </p:cNvPr>
            <p:cNvSpPr/>
            <p:nvPr/>
          </p:nvSpPr>
          <p:spPr>
            <a:xfrm>
              <a:off x="6032571" y="60570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218" name="Freeform: Shape 6217">
              <a:extLst>
                <a:ext uri="{FF2B5EF4-FFF2-40B4-BE49-F238E27FC236}">
                  <a16:creationId xmlns:a16="http://schemas.microsoft.com/office/drawing/2014/main" id="{D22E2D29-026B-B547-D0DD-781016AD3A32}"/>
                </a:ext>
              </a:extLst>
            </p:cNvPr>
            <p:cNvSpPr/>
            <p:nvPr/>
          </p:nvSpPr>
          <p:spPr>
            <a:xfrm>
              <a:off x="6032571" y="62237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219" name="Freeform: Shape 6218">
              <a:extLst>
                <a:ext uri="{FF2B5EF4-FFF2-40B4-BE49-F238E27FC236}">
                  <a16:creationId xmlns:a16="http://schemas.microsoft.com/office/drawing/2014/main" id="{B194237E-5BF1-742E-C5CE-17FD19103DBD}"/>
                </a:ext>
              </a:extLst>
            </p:cNvPr>
            <p:cNvSpPr/>
            <p:nvPr/>
          </p:nvSpPr>
          <p:spPr>
            <a:xfrm>
              <a:off x="6032572" y="63952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220" name="Freeform: Shape 6219">
              <a:extLst>
                <a:ext uri="{FF2B5EF4-FFF2-40B4-BE49-F238E27FC236}">
                  <a16:creationId xmlns:a16="http://schemas.microsoft.com/office/drawing/2014/main" id="{B07411A0-1A89-F6CF-33B5-E954429CC591}"/>
                </a:ext>
              </a:extLst>
            </p:cNvPr>
            <p:cNvSpPr/>
            <p:nvPr/>
          </p:nvSpPr>
          <p:spPr>
            <a:xfrm>
              <a:off x="6032573" y="656678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221" name="Freeform: Shape 6220">
              <a:extLst>
                <a:ext uri="{FF2B5EF4-FFF2-40B4-BE49-F238E27FC236}">
                  <a16:creationId xmlns:a16="http://schemas.microsoft.com/office/drawing/2014/main" id="{3DBBF8FD-6C8C-2504-5CF1-06BDDE2D7A6C}"/>
                </a:ext>
              </a:extLst>
            </p:cNvPr>
            <p:cNvSpPr/>
            <p:nvPr/>
          </p:nvSpPr>
          <p:spPr>
            <a:xfrm>
              <a:off x="6199317" y="9499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2" name="Freeform: Shape 6221">
              <a:extLst>
                <a:ext uri="{FF2B5EF4-FFF2-40B4-BE49-F238E27FC236}">
                  <a16:creationId xmlns:a16="http://schemas.microsoft.com/office/drawing/2014/main" id="{AD698255-509F-64D2-9957-F93F246A6D0D}"/>
                </a:ext>
              </a:extLst>
            </p:cNvPr>
            <p:cNvSpPr/>
            <p:nvPr/>
          </p:nvSpPr>
          <p:spPr>
            <a:xfrm>
              <a:off x="6199317" y="11214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3" name="Freeform: Shape 6222">
              <a:extLst>
                <a:ext uri="{FF2B5EF4-FFF2-40B4-BE49-F238E27FC236}">
                  <a16:creationId xmlns:a16="http://schemas.microsoft.com/office/drawing/2014/main" id="{6068650C-D691-83C6-D7F9-EEBE0F4A835D}"/>
                </a:ext>
              </a:extLst>
            </p:cNvPr>
            <p:cNvSpPr/>
            <p:nvPr/>
          </p:nvSpPr>
          <p:spPr>
            <a:xfrm>
              <a:off x="6199317" y="128816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24" name="Freeform: Shape 6223">
              <a:extLst>
                <a:ext uri="{FF2B5EF4-FFF2-40B4-BE49-F238E27FC236}">
                  <a16:creationId xmlns:a16="http://schemas.microsoft.com/office/drawing/2014/main" id="{86E43121-A9DC-37EF-8D0A-123CBE658317}"/>
                </a:ext>
              </a:extLst>
            </p:cNvPr>
            <p:cNvSpPr/>
            <p:nvPr/>
          </p:nvSpPr>
          <p:spPr>
            <a:xfrm>
              <a:off x="6199317" y="14596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5" name="Freeform: Shape 6224">
              <a:extLst>
                <a:ext uri="{FF2B5EF4-FFF2-40B4-BE49-F238E27FC236}">
                  <a16:creationId xmlns:a16="http://schemas.microsoft.com/office/drawing/2014/main" id="{ED0BEE2B-5076-7DFA-AFB2-404EBF691E54}"/>
                </a:ext>
              </a:extLst>
            </p:cNvPr>
            <p:cNvSpPr/>
            <p:nvPr/>
          </p:nvSpPr>
          <p:spPr>
            <a:xfrm>
              <a:off x="6199317" y="16311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6" name="Freeform: Shape 6225">
              <a:extLst>
                <a:ext uri="{FF2B5EF4-FFF2-40B4-BE49-F238E27FC236}">
                  <a16:creationId xmlns:a16="http://schemas.microsoft.com/office/drawing/2014/main" id="{24F7893C-91AA-1569-BBEF-5BE2E529010B}"/>
                </a:ext>
              </a:extLst>
            </p:cNvPr>
            <p:cNvSpPr/>
            <p:nvPr/>
          </p:nvSpPr>
          <p:spPr>
            <a:xfrm>
              <a:off x="6199317" y="1802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7" name="Freeform: Shape 6226">
              <a:extLst>
                <a:ext uri="{FF2B5EF4-FFF2-40B4-BE49-F238E27FC236}">
                  <a16:creationId xmlns:a16="http://schemas.microsoft.com/office/drawing/2014/main" id="{8A5F6E7C-47B5-709C-765E-0066AABFBFEB}"/>
                </a:ext>
              </a:extLst>
            </p:cNvPr>
            <p:cNvSpPr/>
            <p:nvPr/>
          </p:nvSpPr>
          <p:spPr>
            <a:xfrm>
              <a:off x="6199317" y="196943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28" name="Freeform: Shape 6227">
              <a:extLst>
                <a:ext uri="{FF2B5EF4-FFF2-40B4-BE49-F238E27FC236}">
                  <a16:creationId xmlns:a16="http://schemas.microsoft.com/office/drawing/2014/main" id="{85B8E7BF-BC64-197C-3AB4-428A835E9F35}"/>
                </a:ext>
              </a:extLst>
            </p:cNvPr>
            <p:cNvSpPr/>
            <p:nvPr/>
          </p:nvSpPr>
          <p:spPr>
            <a:xfrm>
              <a:off x="6199317" y="21409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9" name="Freeform: Shape 6228">
              <a:extLst>
                <a:ext uri="{FF2B5EF4-FFF2-40B4-BE49-F238E27FC236}">
                  <a16:creationId xmlns:a16="http://schemas.microsoft.com/office/drawing/2014/main" id="{D2A6A8D6-60B7-95C7-56C1-5A2A1588996A}"/>
                </a:ext>
              </a:extLst>
            </p:cNvPr>
            <p:cNvSpPr/>
            <p:nvPr/>
          </p:nvSpPr>
          <p:spPr>
            <a:xfrm>
              <a:off x="6199317" y="23124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30" name="Freeform: Shape 6229">
              <a:extLst>
                <a:ext uri="{FF2B5EF4-FFF2-40B4-BE49-F238E27FC236}">
                  <a16:creationId xmlns:a16="http://schemas.microsoft.com/office/drawing/2014/main" id="{456B9787-FBA4-F856-984B-3FEA7F7AE1BA}"/>
                </a:ext>
              </a:extLst>
            </p:cNvPr>
            <p:cNvSpPr/>
            <p:nvPr/>
          </p:nvSpPr>
          <p:spPr>
            <a:xfrm>
              <a:off x="6199317" y="247919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31" name="Freeform: Shape 6230">
              <a:extLst>
                <a:ext uri="{FF2B5EF4-FFF2-40B4-BE49-F238E27FC236}">
                  <a16:creationId xmlns:a16="http://schemas.microsoft.com/office/drawing/2014/main" id="{E85B7783-FE91-9D4E-55C4-55383B0392CF}"/>
                </a:ext>
              </a:extLst>
            </p:cNvPr>
            <p:cNvSpPr/>
            <p:nvPr/>
          </p:nvSpPr>
          <p:spPr>
            <a:xfrm>
              <a:off x="6199317" y="26506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32" name="Freeform: Shape 6231">
              <a:extLst>
                <a:ext uri="{FF2B5EF4-FFF2-40B4-BE49-F238E27FC236}">
                  <a16:creationId xmlns:a16="http://schemas.microsoft.com/office/drawing/2014/main" id="{1F043E1A-3668-E014-9563-DE868BD1F1C2}"/>
                </a:ext>
              </a:extLst>
            </p:cNvPr>
            <p:cNvSpPr/>
            <p:nvPr/>
          </p:nvSpPr>
          <p:spPr>
            <a:xfrm>
              <a:off x="6199317" y="28222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58" name="Freeform: Shape 6257">
              <a:extLst>
                <a:ext uri="{FF2B5EF4-FFF2-40B4-BE49-F238E27FC236}">
                  <a16:creationId xmlns:a16="http://schemas.microsoft.com/office/drawing/2014/main" id="{09EDA55D-B04D-5024-3C75-CADBB83DB63B}"/>
                </a:ext>
              </a:extLst>
            </p:cNvPr>
            <p:cNvSpPr/>
            <p:nvPr/>
          </p:nvSpPr>
          <p:spPr>
            <a:xfrm>
              <a:off x="6199317" y="29937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59" name="Freeform: Shape 6258">
              <a:extLst>
                <a:ext uri="{FF2B5EF4-FFF2-40B4-BE49-F238E27FC236}">
                  <a16:creationId xmlns:a16="http://schemas.microsoft.com/office/drawing/2014/main" id="{7311168F-F872-4FED-F261-7FBE77E15B1D}"/>
                </a:ext>
              </a:extLst>
            </p:cNvPr>
            <p:cNvSpPr/>
            <p:nvPr/>
          </p:nvSpPr>
          <p:spPr>
            <a:xfrm>
              <a:off x="6199317" y="316045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60" name="Freeform: Shape 6259">
              <a:extLst>
                <a:ext uri="{FF2B5EF4-FFF2-40B4-BE49-F238E27FC236}">
                  <a16:creationId xmlns:a16="http://schemas.microsoft.com/office/drawing/2014/main" id="{9A0B2374-B983-7E80-7415-B172F6F08E78}"/>
                </a:ext>
              </a:extLst>
            </p:cNvPr>
            <p:cNvSpPr/>
            <p:nvPr/>
          </p:nvSpPr>
          <p:spPr>
            <a:xfrm>
              <a:off x="6199317" y="3331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1" name="Freeform: Shape 6260">
              <a:extLst>
                <a:ext uri="{FF2B5EF4-FFF2-40B4-BE49-F238E27FC236}">
                  <a16:creationId xmlns:a16="http://schemas.microsoft.com/office/drawing/2014/main" id="{1CA44548-822C-FF75-EE9C-BDA22AF2AC9C}"/>
                </a:ext>
              </a:extLst>
            </p:cNvPr>
            <p:cNvSpPr/>
            <p:nvPr/>
          </p:nvSpPr>
          <p:spPr>
            <a:xfrm>
              <a:off x="6199317" y="35034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2" name="Freeform: Shape 6261">
              <a:extLst>
                <a:ext uri="{FF2B5EF4-FFF2-40B4-BE49-F238E27FC236}">
                  <a16:creationId xmlns:a16="http://schemas.microsoft.com/office/drawing/2014/main" id="{42387A47-3277-98D9-C8CC-5F0447A34934}"/>
                </a:ext>
              </a:extLst>
            </p:cNvPr>
            <p:cNvSpPr/>
            <p:nvPr/>
          </p:nvSpPr>
          <p:spPr>
            <a:xfrm>
              <a:off x="6199317" y="36749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3" name="Freeform: Shape 6262">
              <a:extLst>
                <a:ext uri="{FF2B5EF4-FFF2-40B4-BE49-F238E27FC236}">
                  <a16:creationId xmlns:a16="http://schemas.microsoft.com/office/drawing/2014/main" id="{32118B99-C544-949C-C70A-664B26AE6AF9}"/>
                </a:ext>
              </a:extLst>
            </p:cNvPr>
            <p:cNvSpPr/>
            <p:nvPr/>
          </p:nvSpPr>
          <p:spPr>
            <a:xfrm>
              <a:off x="6199317" y="38417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4" name="Freeform: Shape 6263">
              <a:extLst>
                <a:ext uri="{FF2B5EF4-FFF2-40B4-BE49-F238E27FC236}">
                  <a16:creationId xmlns:a16="http://schemas.microsoft.com/office/drawing/2014/main" id="{80BE6C25-CFD6-7E50-DAEA-5FB4E1D9ADE8}"/>
                </a:ext>
              </a:extLst>
            </p:cNvPr>
            <p:cNvSpPr/>
            <p:nvPr/>
          </p:nvSpPr>
          <p:spPr>
            <a:xfrm>
              <a:off x="6199317" y="40132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5" name="Freeform: Shape 6264">
              <a:extLst>
                <a:ext uri="{FF2B5EF4-FFF2-40B4-BE49-F238E27FC236}">
                  <a16:creationId xmlns:a16="http://schemas.microsoft.com/office/drawing/2014/main" id="{38A4F82D-F94C-B5F7-57C5-80DEC95D7580}"/>
                </a:ext>
              </a:extLst>
            </p:cNvPr>
            <p:cNvSpPr/>
            <p:nvPr/>
          </p:nvSpPr>
          <p:spPr>
            <a:xfrm>
              <a:off x="6199317" y="41847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6" name="Freeform: Shape 6265">
              <a:extLst>
                <a:ext uri="{FF2B5EF4-FFF2-40B4-BE49-F238E27FC236}">
                  <a16:creationId xmlns:a16="http://schemas.microsoft.com/office/drawing/2014/main" id="{3C803B21-1A29-09F1-34CB-60AEFF116077}"/>
                </a:ext>
              </a:extLst>
            </p:cNvPr>
            <p:cNvSpPr/>
            <p:nvPr/>
          </p:nvSpPr>
          <p:spPr>
            <a:xfrm>
              <a:off x="6199317" y="43514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67" name="Freeform: Shape 6266">
              <a:extLst>
                <a:ext uri="{FF2B5EF4-FFF2-40B4-BE49-F238E27FC236}">
                  <a16:creationId xmlns:a16="http://schemas.microsoft.com/office/drawing/2014/main" id="{74D09EEF-1B86-0F79-76F2-01392BC41CF8}"/>
                </a:ext>
              </a:extLst>
            </p:cNvPr>
            <p:cNvSpPr/>
            <p:nvPr/>
          </p:nvSpPr>
          <p:spPr>
            <a:xfrm>
              <a:off x="6199317" y="452299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8" name="Freeform: Shape 6267">
              <a:extLst>
                <a:ext uri="{FF2B5EF4-FFF2-40B4-BE49-F238E27FC236}">
                  <a16:creationId xmlns:a16="http://schemas.microsoft.com/office/drawing/2014/main" id="{987FEF8C-130F-557A-7427-A7F9F59E80CD}"/>
                </a:ext>
              </a:extLst>
            </p:cNvPr>
            <p:cNvSpPr/>
            <p:nvPr/>
          </p:nvSpPr>
          <p:spPr>
            <a:xfrm>
              <a:off x="6199317" y="46944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9" name="Freeform: Shape 6268">
              <a:extLst>
                <a:ext uri="{FF2B5EF4-FFF2-40B4-BE49-F238E27FC236}">
                  <a16:creationId xmlns:a16="http://schemas.microsoft.com/office/drawing/2014/main" id="{EEAAA082-A68B-F458-9AAE-3CF3C512B7B9}"/>
                </a:ext>
              </a:extLst>
            </p:cNvPr>
            <p:cNvSpPr/>
            <p:nvPr/>
          </p:nvSpPr>
          <p:spPr>
            <a:xfrm>
              <a:off x="6199317" y="4866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70" name="Freeform: Shape 6269">
              <a:extLst>
                <a:ext uri="{FF2B5EF4-FFF2-40B4-BE49-F238E27FC236}">
                  <a16:creationId xmlns:a16="http://schemas.microsoft.com/office/drawing/2014/main" id="{CB5E4DEF-BD87-485E-546B-28C14599977E}"/>
                </a:ext>
              </a:extLst>
            </p:cNvPr>
            <p:cNvSpPr/>
            <p:nvPr/>
          </p:nvSpPr>
          <p:spPr>
            <a:xfrm>
              <a:off x="6199317" y="503274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71" name="Freeform: Shape 6270">
              <a:extLst>
                <a:ext uri="{FF2B5EF4-FFF2-40B4-BE49-F238E27FC236}">
                  <a16:creationId xmlns:a16="http://schemas.microsoft.com/office/drawing/2014/main" id="{FC24A670-56AF-07E0-8DDB-658476F61E5B}"/>
                </a:ext>
              </a:extLst>
            </p:cNvPr>
            <p:cNvSpPr/>
            <p:nvPr/>
          </p:nvSpPr>
          <p:spPr>
            <a:xfrm>
              <a:off x="6199317" y="52042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72" name="Freeform: Shape 6271">
              <a:extLst>
                <a:ext uri="{FF2B5EF4-FFF2-40B4-BE49-F238E27FC236}">
                  <a16:creationId xmlns:a16="http://schemas.microsoft.com/office/drawing/2014/main" id="{55729C6D-390F-D6F6-F852-9A9958F8BBC2}"/>
                </a:ext>
              </a:extLst>
            </p:cNvPr>
            <p:cNvSpPr/>
            <p:nvPr/>
          </p:nvSpPr>
          <p:spPr>
            <a:xfrm>
              <a:off x="6199317" y="537576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298" name="Freeform: Shape 6297">
              <a:extLst>
                <a:ext uri="{FF2B5EF4-FFF2-40B4-BE49-F238E27FC236}">
                  <a16:creationId xmlns:a16="http://schemas.microsoft.com/office/drawing/2014/main" id="{0A4625E8-D462-C033-8356-AB2ED8919CDD}"/>
                </a:ext>
              </a:extLst>
            </p:cNvPr>
            <p:cNvSpPr/>
            <p:nvPr/>
          </p:nvSpPr>
          <p:spPr>
            <a:xfrm>
              <a:off x="6199317" y="554250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299" name="Freeform: Shape 6298">
              <a:extLst>
                <a:ext uri="{FF2B5EF4-FFF2-40B4-BE49-F238E27FC236}">
                  <a16:creationId xmlns:a16="http://schemas.microsoft.com/office/drawing/2014/main" id="{70FF0281-9087-4605-A528-94619885F65A}"/>
                </a:ext>
              </a:extLst>
            </p:cNvPr>
            <p:cNvSpPr/>
            <p:nvPr/>
          </p:nvSpPr>
          <p:spPr>
            <a:xfrm>
              <a:off x="6199317" y="57140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0" name="Freeform: Shape 6299">
              <a:extLst>
                <a:ext uri="{FF2B5EF4-FFF2-40B4-BE49-F238E27FC236}">
                  <a16:creationId xmlns:a16="http://schemas.microsoft.com/office/drawing/2014/main" id="{6D0B5C26-C1CD-C0D3-3232-8BF1DA0CEBB2}"/>
                </a:ext>
              </a:extLst>
            </p:cNvPr>
            <p:cNvSpPr/>
            <p:nvPr/>
          </p:nvSpPr>
          <p:spPr>
            <a:xfrm>
              <a:off x="6199317" y="58855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1" name="Freeform: Shape 6300">
              <a:extLst>
                <a:ext uri="{FF2B5EF4-FFF2-40B4-BE49-F238E27FC236}">
                  <a16:creationId xmlns:a16="http://schemas.microsoft.com/office/drawing/2014/main" id="{DF9D4884-B6BA-B4EB-9CA1-5D907A2C85FB}"/>
                </a:ext>
              </a:extLst>
            </p:cNvPr>
            <p:cNvSpPr/>
            <p:nvPr/>
          </p:nvSpPr>
          <p:spPr>
            <a:xfrm>
              <a:off x="6199317" y="60570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2" name="Freeform: Shape 6301">
              <a:extLst>
                <a:ext uri="{FF2B5EF4-FFF2-40B4-BE49-F238E27FC236}">
                  <a16:creationId xmlns:a16="http://schemas.microsoft.com/office/drawing/2014/main" id="{10D9CD60-40C1-3DE0-A410-F163D0D3FC07}"/>
                </a:ext>
              </a:extLst>
            </p:cNvPr>
            <p:cNvSpPr/>
            <p:nvPr/>
          </p:nvSpPr>
          <p:spPr>
            <a:xfrm>
              <a:off x="6199317" y="622377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303" name="Freeform: Shape 6302">
              <a:extLst>
                <a:ext uri="{FF2B5EF4-FFF2-40B4-BE49-F238E27FC236}">
                  <a16:creationId xmlns:a16="http://schemas.microsoft.com/office/drawing/2014/main" id="{C1115209-EDA9-1430-E7B5-367F64437A49}"/>
                </a:ext>
              </a:extLst>
            </p:cNvPr>
            <p:cNvSpPr/>
            <p:nvPr/>
          </p:nvSpPr>
          <p:spPr>
            <a:xfrm>
              <a:off x="6199318" y="63952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4" name="Freeform: Shape 6303">
              <a:extLst>
                <a:ext uri="{FF2B5EF4-FFF2-40B4-BE49-F238E27FC236}">
                  <a16:creationId xmlns:a16="http://schemas.microsoft.com/office/drawing/2014/main" id="{8465E673-721E-1985-1C19-8577D7D3D2CE}"/>
                </a:ext>
              </a:extLst>
            </p:cNvPr>
            <p:cNvSpPr/>
            <p:nvPr/>
          </p:nvSpPr>
          <p:spPr>
            <a:xfrm>
              <a:off x="6199319" y="65667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5" name="Freeform: Shape 6304">
              <a:extLst>
                <a:ext uri="{FF2B5EF4-FFF2-40B4-BE49-F238E27FC236}">
                  <a16:creationId xmlns:a16="http://schemas.microsoft.com/office/drawing/2014/main" id="{EC63694E-7563-4474-9809-DD931BB0CE09}"/>
                </a:ext>
              </a:extLst>
            </p:cNvPr>
            <p:cNvSpPr/>
            <p:nvPr/>
          </p:nvSpPr>
          <p:spPr>
            <a:xfrm>
              <a:off x="6361298" y="9499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06" name="Freeform: Shape 6305">
              <a:extLst>
                <a:ext uri="{FF2B5EF4-FFF2-40B4-BE49-F238E27FC236}">
                  <a16:creationId xmlns:a16="http://schemas.microsoft.com/office/drawing/2014/main" id="{A78242D3-5E51-42DF-FDF4-5955894D3206}"/>
                </a:ext>
              </a:extLst>
            </p:cNvPr>
            <p:cNvSpPr/>
            <p:nvPr/>
          </p:nvSpPr>
          <p:spPr>
            <a:xfrm>
              <a:off x="6361298" y="11214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07" name="Freeform: Shape 6306">
              <a:extLst>
                <a:ext uri="{FF2B5EF4-FFF2-40B4-BE49-F238E27FC236}">
                  <a16:creationId xmlns:a16="http://schemas.microsoft.com/office/drawing/2014/main" id="{92C995D0-3EE2-D313-61D2-3D0313BDACBD}"/>
                </a:ext>
              </a:extLst>
            </p:cNvPr>
            <p:cNvSpPr/>
            <p:nvPr/>
          </p:nvSpPr>
          <p:spPr>
            <a:xfrm>
              <a:off x="6361298" y="12881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08" name="Freeform: Shape 6307">
              <a:extLst>
                <a:ext uri="{FF2B5EF4-FFF2-40B4-BE49-F238E27FC236}">
                  <a16:creationId xmlns:a16="http://schemas.microsoft.com/office/drawing/2014/main" id="{2470728E-2B29-04BA-B3E3-4331B34ED469}"/>
                </a:ext>
              </a:extLst>
            </p:cNvPr>
            <p:cNvSpPr/>
            <p:nvPr/>
          </p:nvSpPr>
          <p:spPr>
            <a:xfrm>
              <a:off x="6361298" y="14596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09" name="Freeform: Shape 6308">
              <a:extLst>
                <a:ext uri="{FF2B5EF4-FFF2-40B4-BE49-F238E27FC236}">
                  <a16:creationId xmlns:a16="http://schemas.microsoft.com/office/drawing/2014/main" id="{89BABDC9-0E05-C940-D7B5-A554E89DBB6A}"/>
                </a:ext>
              </a:extLst>
            </p:cNvPr>
            <p:cNvSpPr/>
            <p:nvPr/>
          </p:nvSpPr>
          <p:spPr>
            <a:xfrm>
              <a:off x="6361298" y="16311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10" name="Freeform: Shape 6309">
              <a:extLst>
                <a:ext uri="{FF2B5EF4-FFF2-40B4-BE49-F238E27FC236}">
                  <a16:creationId xmlns:a16="http://schemas.microsoft.com/office/drawing/2014/main" id="{A6352C1A-7B28-22C0-AAF7-67560730015E}"/>
                </a:ext>
              </a:extLst>
            </p:cNvPr>
            <p:cNvSpPr/>
            <p:nvPr/>
          </p:nvSpPr>
          <p:spPr>
            <a:xfrm>
              <a:off x="6361298" y="1802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11" name="Freeform: Shape 6310">
              <a:extLst>
                <a:ext uri="{FF2B5EF4-FFF2-40B4-BE49-F238E27FC236}">
                  <a16:creationId xmlns:a16="http://schemas.microsoft.com/office/drawing/2014/main" id="{B9181ED0-AF0B-C28E-9D87-E0510548CF98}"/>
                </a:ext>
              </a:extLst>
            </p:cNvPr>
            <p:cNvSpPr/>
            <p:nvPr/>
          </p:nvSpPr>
          <p:spPr>
            <a:xfrm>
              <a:off x="6361298" y="196943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12" name="Freeform: Shape 6311">
              <a:extLst>
                <a:ext uri="{FF2B5EF4-FFF2-40B4-BE49-F238E27FC236}">
                  <a16:creationId xmlns:a16="http://schemas.microsoft.com/office/drawing/2014/main" id="{80500727-1F12-264C-D74E-AA0606E0F7E6}"/>
                </a:ext>
              </a:extLst>
            </p:cNvPr>
            <p:cNvSpPr/>
            <p:nvPr/>
          </p:nvSpPr>
          <p:spPr>
            <a:xfrm>
              <a:off x="6361298" y="21409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38" name="Freeform: Shape 6337">
              <a:extLst>
                <a:ext uri="{FF2B5EF4-FFF2-40B4-BE49-F238E27FC236}">
                  <a16:creationId xmlns:a16="http://schemas.microsoft.com/office/drawing/2014/main" id="{FBED2387-3CD2-0C51-B2FC-4C067B5623D3}"/>
                </a:ext>
              </a:extLst>
            </p:cNvPr>
            <p:cNvSpPr/>
            <p:nvPr/>
          </p:nvSpPr>
          <p:spPr>
            <a:xfrm>
              <a:off x="6361298" y="23124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39" name="Freeform: Shape 6338">
              <a:extLst>
                <a:ext uri="{FF2B5EF4-FFF2-40B4-BE49-F238E27FC236}">
                  <a16:creationId xmlns:a16="http://schemas.microsoft.com/office/drawing/2014/main" id="{19E29663-C138-A497-15E3-7612562AFBDE}"/>
                </a:ext>
              </a:extLst>
            </p:cNvPr>
            <p:cNvSpPr/>
            <p:nvPr/>
          </p:nvSpPr>
          <p:spPr>
            <a:xfrm>
              <a:off x="6361298" y="247918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40" name="Freeform: Shape 6339">
              <a:extLst>
                <a:ext uri="{FF2B5EF4-FFF2-40B4-BE49-F238E27FC236}">
                  <a16:creationId xmlns:a16="http://schemas.microsoft.com/office/drawing/2014/main" id="{6CCC2E53-0D87-D2AC-2374-9C5B6221BE54}"/>
                </a:ext>
              </a:extLst>
            </p:cNvPr>
            <p:cNvSpPr/>
            <p:nvPr/>
          </p:nvSpPr>
          <p:spPr>
            <a:xfrm>
              <a:off x="6361298" y="26506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1" name="Freeform: Shape 6340">
              <a:extLst>
                <a:ext uri="{FF2B5EF4-FFF2-40B4-BE49-F238E27FC236}">
                  <a16:creationId xmlns:a16="http://schemas.microsoft.com/office/drawing/2014/main" id="{1C0758CB-8E9E-DBE2-F042-269B8FBC85BC}"/>
                </a:ext>
              </a:extLst>
            </p:cNvPr>
            <p:cNvSpPr/>
            <p:nvPr/>
          </p:nvSpPr>
          <p:spPr>
            <a:xfrm>
              <a:off x="6361298" y="28222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2" name="Freeform: Shape 6341">
              <a:extLst>
                <a:ext uri="{FF2B5EF4-FFF2-40B4-BE49-F238E27FC236}">
                  <a16:creationId xmlns:a16="http://schemas.microsoft.com/office/drawing/2014/main" id="{0F8AB51D-45C7-F79A-0B2E-EA3D09F809D4}"/>
                </a:ext>
              </a:extLst>
            </p:cNvPr>
            <p:cNvSpPr/>
            <p:nvPr/>
          </p:nvSpPr>
          <p:spPr>
            <a:xfrm>
              <a:off x="6361298" y="2993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3" name="Freeform: Shape 6342">
              <a:extLst>
                <a:ext uri="{FF2B5EF4-FFF2-40B4-BE49-F238E27FC236}">
                  <a16:creationId xmlns:a16="http://schemas.microsoft.com/office/drawing/2014/main" id="{63A4FB59-F99E-0F23-6A67-0B1E1F597AA5}"/>
                </a:ext>
              </a:extLst>
            </p:cNvPr>
            <p:cNvSpPr/>
            <p:nvPr/>
          </p:nvSpPr>
          <p:spPr>
            <a:xfrm>
              <a:off x="6361298" y="316045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44" name="Freeform: Shape 6343">
              <a:extLst>
                <a:ext uri="{FF2B5EF4-FFF2-40B4-BE49-F238E27FC236}">
                  <a16:creationId xmlns:a16="http://schemas.microsoft.com/office/drawing/2014/main" id="{0A5BE0B7-51E4-04B7-34D7-CC313E46FAD8}"/>
                </a:ext>
              </a:extLst>
            </p:cNvPr>
            <p:cNvSpPr/>
            <p:nvPr/>
          </p:nvSpPr>
          <p:spPr>
            <a:xfrm>
              <a:off x="6361298" y="33319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5" name="Freeform: Shape 6344">
              <a:extLst>
                <a:ext uri="{FF2B5EF4-FFF2-40B4-BE49-F238E27FC236}">
                  <a16:creationId xmlns:a16="http://schemas.microsoft.com/office/drawing/2014/main" id="{B537F3E0-B08D-D75D-5439-4532B4C489D0}"/>
                </a:ext>
              </a:extLst>
            </p:cNvPr>
            <p:cNvSpPr/>
            <p:nvPr/>
          </p:nvSpPr>
          <p:spPr>
            <a:xfrm>
              <a:off x="6361298" y="35034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6" name="Freeform: Shape 6345">
              <a:extLst>
                <a:ext uri="{FF2B5EF4-FFF2-40B4-BE49-F238E27FC236}">
                  <a16:creationId xmlns:a16="http://schemas.microsoft.com/office/drawing/2014/main" id="{B1556C2D-77B5-5B9B-DD15-B6961741CCD7}"/>
                </a:ext>
              </a:extLst>
            </p:cNvPr>
            <p:cNvSpPr/>
            <p:nvPr/>
          </p:nvSpPr>
          <p:spPr>
            <a:xfrm>
              <a:off x="6361298" y="3674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7" name="Freeform: Shape 6346">
              <a:extLst>
                <a:ext uri="{FF2B5EF4-FFF2-40B4-BE49-F238E27FC236}">
                  <a16:creationId xmlns:a16="http://schemas.microsoft.com/office/drawing/2014/main" id="{067D5DAB-2C15-97DD-BCAC-AEFC6A6C05A7}"/>
                </a:ext>
              </a:extLst>
            </p:cNvPr>
            <p:cNvSpPr/>
            <p:nvPr/>
          </p:nvSpPr>
          <p:spPr>
            <a:xfrm>
              <a:off x="6361298" y="38417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8" name="Freeform: Shape 6347">
              <a:extLst>
                <a:ext uri="{FF2B5EF4-FFF2-40B4-BE49-F238E27FC236}">
                  <a16:creationId xmlns:a16="http://schemas.microsoft.com/office/drawing/2014/main" id="{5D2DDD45-E0C3-08F8-D0D4-65F6C06ECEF4}"/>
                </a:ext>
              </a:extLst>
            </p:cNvPr>
            <p:cNvSpPr/>
            <p:nvPr/>
          </p:nvSpPr>
          <p:spPr>
            <a:xfrm>
              <a:off x="6361298" y="40132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9" name="Freeform: Shape 6348">
              <a:extLst>
                <a:ext uri="{FF2B5EF4-FFF2-40B4-BE49-F238E27FC236}">
                  <a16:creationId xmlns:a16="http://schemas.microsoft.com/office/drawing/2014/main" id="{38344607-C9AB-01F9-C111-CBA07A5DB60C}"/>
                </a:ext>
              </a:extLst>
            </p:cNvPr>
            <p:cNvSpPr/>
            <p:nvPr/>
          </p:nvSpPr>
          <p:spPr>
            <a:xfrm>
              <a:off x="6361298" y="41847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50" name="Freeform: Shape 6349">
              <a:extLst>
                <a:ext uri="{FF2B5EF4-FFF2-40B4-BE49-F238E27FC236}">
                  <a16:creationId xmlns:a16="http://schemas.microsoft.com/office/drawing/2014/main" id="{6938E8DB-30C1-DC9A-3CA8-060649AD5E58}"/>
                </a:ext>
              </a:extLst>
            </p:cNvPr>
            <p:cNvSpPr/>
            <p:nvPr/>
          </p:nvSpPr>
          <p:spPr>
            <a:xfrm>
              <a:off x="6361298" y="43514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51" name="Freeform: Shape 6350">
              <a:extLst>
                <a:ext uri="{FF2B5EF4-FFF2-40B4-BE49-F238E27FC236}">
                  <a16:creationId xmlns:a16="http://schemas.microsoft.com/office/drawing/2014/main" id="{E368794B-32A9-D9CC-83CE-2693997C7C6A}"/>
                </a:ext>
              </a:extLst>
            </p:cNvPr>
            <p:cNvSpPr/>
            <p:nvPr/>
          </p:nvSpPr>
          <p:spPr>
            <a:xfrm>
              <a:off x="6361298" y="45229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52" name="Freeform: Shape 6351">
              <a:extLst>
                <a:ext uri="{FF2B5EF4-FFF2-40B4-BE49-F238E27FC236}">
                  <a16:creationId xmlns:a16="http://schemas.microsoft.com/office/drawing/2014/main" id="{A009B8E2-675E-EFDB-BC12-DE141AF3D0A7}"/>
                </a:ext>
              </a:extLst>
            </p:cNvPr>
            <p:cNvSpPr/>
            <p:nvPr/>
          </p:nvSpPr>
          <p:spPr>
            <a:xfrm>
              <a:off x="6361298" y="46944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78" name="Freeform: Shape 6377">
              <a:extLst>
                <a:ext uri="{FF2B5EF4-FFF2-40B4-BE49-F238E27FC236}">
                  <a16:creationId xmlns:a16="http://schemas.microsoft.com/office/drawing/2014/main" id="{6522C29F-E7F8-C8C6-6090-35D4D10BD3B7}"/>
                </a:ext>
              </a:extLst>
            </p:cNvPr>
            <p:cNvSpPr/>
            <p:nvPr/>
          </p:nvSpPr>
          <p:spPr>
            <a:xfrm>
              <a:off x="6361298" y="4866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79" name="Freeform: Shape 6378">
              <a:extLst>
                <a:ext uri="{FF2B5EF4-FFF2-40B4-BE49-F238E27FC236}">
                  <a16:creationId xmlns:a16="http://schemas.microsoft.com/office/drawing/2014/main" id="{1F8B9152-797E-D667-1765-AC628CA4A1F1}"/>
                </a:ext>
              </a:extLst>
            </p:cNvPr>
            <p:cNvSpPr/>
            <p:nvPr/>
          </p:nvSpPr>
          <p:spPr>
            <a:xfrm>
              <a:off x="6361298" y="503274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80" name="Freeform: Shape 6379">
              <a:extLst>
                <a:ext uri="{FF2B5EF4-FFF2-40B4-BE49-F238E27FC236}">
                  <a16:creationId xmlns:a16="http://schemas.microsoft.com/office/drawing/2014/main" id="{0E0D5E1B-0D8B-B2C5-D57F-A2230D40C3C3}"/>
                </a:ext>
              </a:extLst>
            </p:cNvPr>
            <p:cNvSpPr/>
            <p:nvPr/>
          </p:nvSpPr>
          <p:spPr>
            <a:xfrm>
              <a:off x="6361298" y="52042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81" name="Freeform: Shape 6380">
              <a:extLst>
                <a:ext uri="{FF2B5EF4-FFF2-40B4-BE49-F238E27FC236}">
                  <a16:creationId xmlns:a16="http://schemas.microsoft.com/office/drawing/2014/main" id="{E55A45DB-71F7-64FA-E722-36DABE6B0A1E}"/>
                </a:ext>
              </a:extLst>
            </p:cNvPr>
            <p:cNvSpPr/>
            <p:nvPr/>
          </p:nvSpPr>
          <p:spPr>
            <a:xfrm>
              <a:off x="6361298" y="537576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2" name="Freeform: Shape 6381">
              <a:extLst>
                <a:ext uri="{FF2B5EF4-FFF2-40B4-BE49-F238E27FC236}">
                  <a16:creationId xmlns:a16="http://schemas.microsoft.com/office/drawing/2014/main" id="{1A96147A-650C-68DE-D257-CE42136F1C33}"/>
                </a:ext>
              </a:extLst>
            </p:cNvPr>
            <p:cNvSpPr/>
            <p:nvPr/>
          </p:nvSpPr>
          <p:spPr>
            <a:xfrm>
              <a:off x="6361298" y="554250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383" name="Freeform: Shape 6382">
              <a:extLst>
                <a:ext uri="{FF2B5EF4-FFF2-40B4-BE49-F238E27FC236}">
                  <a16:creationId xmlns:a16="http://schemas.microsoft.com/office/drawing/2014/main" id="{65D9B17E-A902-9C8A-49DD-06887E2C3A54}"/>
                </a:ext>
              </a:extLst>
            </p:cNvPr>
            <p:cNvSpPr/>
            <p:nvPr/>
          </p:nvSpPr>
          <p:spPr>
            <a:xfrm>
              <a:off x="6361298" y="57140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4" name="Freeform: Shape 6383">
              <a:extLst>
                <a:ext uri="{FF2B5EF4-FFF2-40B4-BE49-F238E27FC236}">
                  <a16:creationId xmlns:a16="http://schemas.microsoft.com/office/drawing/2014/main" id="{3F071082-2E2C-8685-9C93-62D47E65CE92}"/>
                </a:ext>
              </a:extLst>
            </p:cNvPr>
            <p:cNvSpPr/>
            <p:nvPr/>
          </p:nvSpPr>
          <p:spPr>
            <a:xfrm>
              <a:off x="6361298" y="58855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5" name="Freeform: Shape 6384">
              <a:extLst>
                <a:ext uri="{FF2B5EF4-FFF2-40B4-BE49-F238E27FC236}">
                  <a16:creationId xmlns:a16="http://schemas.microsoft.com/office/drawing/2014/main" id="{82323663-8089-C6F7-79EF-212306885E67}"/>
                </a:ext>
              </a:extLst>
            </p:cNvPr>
            <p:cNvSpPr/>
            <p:nvPr/>
          </p:nvSpPr>
          <p:spPr>
            <a:xfrm>
              <a:off x="6361298" y="60570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6" name="Freeform: Shape 6385">
              <a:extLst>
                <a:ext uri="{FF2B5EF4-FFF2-40B4-BE49-F238E27FC236}">
                  <a16:creationId xmlns:a16="http://schemas.microsoft.com/office/drawing/2014/main" id="{B8D7E4BD-B052-2E13-143A-BBC55030E461}"/>
                </a:ext>
              </a:extLst>
            </p:cNvPr>
            <p:cNvSpPr/>
            <p:nvPr/>
          </p:nvSpPr>
          <p:spPr>
            <a:xfrm>
              <a:off x="6361298" y="622377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387" name="Freeform: Shape 6386">
              <a:extLst>
                <a:ext uri="{FF2B5EF4-FFF2-40B4-BE49-F238E27FC236}">
                  <a16:creationId xmlns:a16="http://schemas.microsoft.com/office/drawing/2014/main" id="{B9B4F706-54A5-B687-6B3A-73A01D0ECA9E}"/>
                </a:ext>
              </a:extLst>
            </p:cNvPr>
            <p:cNvSpPr/>
            <p:nvPr/>
          </p:nvSpPr>
          <p:spPr>
            <a:xfrm>
              <a:off x="6361298" y="63952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8" name="Freeform: Shape 6387">
              <a:extLst>
                <a:ext uri="{FF2B5EF4-FFF2-40B4-BE49-F238E27FC236}">
                  <a16:creationId xmlns:a16="http://schemas.microsoft.com/office/drawing/2014/main" id="{51B59C35-8DAB-D3F5-7C96-AEC8C5684792}"/>
                </a:ext>
              </a:extLst>
            </p:cNvPr>
            <p:cNvSpPr/>
            <p:nvPr/>
          </p:nvSpPr>
          <p:spPr>
            <a:xfrm>
              <a:off x="6361299" y="65667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9" name="Freeform: Shape 6388">
              <a:extLst>
                <a:ext uri="{FF2B5EF4-FFF2-40B4-BE49-F238E27FC236}">
                  <a16:creationId xmlns:a16="http://schemas.microsoft.com/office/drawing/2014/main" id="{949E8BF3-8FEA-160D-E3BE-07A852045E74}"/>
                </a:ext>
              </a:extLst>
            </p:cNvPr>
            <p:cNvSpPr/>
            <p:nvPr/>
          </p:nvSpPr>
          <p:spPr>
            <a:xfrm>
              <a:off x="6523279" y="9499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90" name="Freeform: Shape 6389">
              <a:extLst>
                <a:ext uri="{FF2B5EF4-FFF2-40B4-BE49-F238E27FC236}">
                  <a16:creationId xmlns:a16="http://schemas.microsoft.com/office/drawing/2014/main" id="{3DD794CA-0790-CA96-7A50-99714F683A4A}"/>
                </a:ext>
              </a:extLst>
            </p:cNvPr>
            <p:cNvSpPr/>
            <p:nvPr/>
          </p:nvSpPr>
          <p:spPr>
            <a:xfrm>
              <a:off x="6523279" y="11214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91" name="Freeform: Shape 6390">
              <a:extLst>
                <a:ext uri="{FF2B5EF4-FFF2-40B4-BE49-F238E27FC236}">
                  <a16:creationId xmlns:a16="http://schemas.microsoft.com/office/drawing/2014/main" id="{5FD3F08D-36F7-2F61-5BCC-BFCAF47F7F8A}"/>
                </a:ext>
              </a:extLst>
            </p:cNvPr>
            <p:cNvSpPr/>
            <p:nvPr/>
          </p:nvSpPr>
          <p:spPr>
            <a:xfrm>
              <a:off x="6523279" y="12881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92" name="Freeform: Shape 6391">
              <a:extLst>
                <a:ext uri="{FF2B5EF4-FFF2-40B4-BE49-F238E27FC236}">
                  <a16:creationId xmlns:a16="http://schemas.microsoft.com/office/drawing/2014/main" id="{C87DE8D9-98E5-C084-FF94-3B7A2430B845}"/>
                </a:ext>
              </a:extLst>
            </p:cNvPr>
            <p:cNvSpPr/>
            <p:nvPr/>
          </p:nvSpPr>
          <p:spPr>
            <a:xfrm>
              <a:off x="6523279" y="14596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18" name="Freeform: Shape 6417">
              <a:extLst>
                <a:ext uri="{FF2B5EF4-FFF2-40B4-BE49-F238E27FC236}">
                  <a16:creationId xmlns:a16="http://schemas.microsoft.com/office/drawing/2014/main" id="{A4976DA5-AB40-E6BE-4B7F-CB352B5585EA}"/>
                </a:ext>
              </a:extLst>
            </p:cNvPr>
            <p:cNvSpPr/>
            <p:nvPr/>
          </p:nvSpPr>
          <p:spPr>
            <a:xfrm>
              <a:off x="6523279" y="16311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19" name="Freeform: Shape 6418">
              <a:extLst>
                <a:ext uri="{FF2B5EF4-FFF2-40B4-BE49-F238E27FC236}">
                  <a16:creationId xmlns:a16="http://schemas.microsoft.com/office/drawing/2014/main" id="{AFC1F07F-5FE4-AC16-FDED-9FD6A9490C90}"/>
                </a:ext>
              </a:extLst>
            </p:cNvPr>
            <p:cNvSpPr/>
            <p:nvPr/>
          </p:nvSpPr>
          <p:spPr>
            <a:xfrm>
              <a:off x="6523279" y="18026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0" name="Freeform: Shape 6419">
              <a:extLst>
                <a:ext uri="{FF2B5EF4-FFF2-40B4-BE49-F238E27FC236}">
                  <a16:creationId xmlns:a16="http://schemas.microsoft.com/office/drawing/2014/main" id="{A5B33EDB-BCE4-1EB0-8B82-9A1658FA64D2}"/>
                </a:ext>
              </a:extLst>
            </p:cNvPr>
            <p:cNvSpPr/>
            <p:nvPr/>
          </p:nvSpPr>
          <p:spPr>
            <a:xfrm>
              <a:off x="6523279" y="196942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21" name="Freeform: Shape 6420">
              <a:extLst>
                <a:ext uri="{FF2B5EF4-FFF2-40B4-BE49-F238E27FC236}">
                  <a16:creationId xmlns:a16="http://schemas.microsoft.com/office/drawing/2014/main" id="{019371D4-6278-C0F1-BD5B-C71A4C093D11}"/>
                </a:ext>
              </a:extLst>
            </p:cNvPr>
            <p:cNvSpPr/>
            <p:nvPr/>
          </p:nvSpPr>
          <p:spPr>
            <a:xfrm>
              <a:off x="6523279" y="21409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2" name="Freeform: Shape 6421">
              <a:extLst>
                <a:ext uri="{FF2B5EF4-FFF2-40B4-BE49-F238E27FC236}">
                  <a16:creationId xmlns:a16="http://schemas.microsoft.com/office/drawing/2014/main" id="{CE2185BD-C491-3FF0-AA39-836CCAE15EC9}"/>
                </a:ext>
              </a:extLst>
            </p:cNvPr>
            <p:cNvSpPr/>
            <p:nvPr/>
          </p:nvSpPr>
          <p:spPr>
            <a:xfrm>
              <a:off x="6523279" y="23124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3" name="Freeform: Shape 6422">
              <a:extLst>
                <a:ext uri="{FF2B5EF4-FFF2-40B4-BE49-F238E27FC236}">
                  <a16:creationId xmlns:a16="http://schemas.microsoft.com/office/drawing/2014/main" id="{1C69A0BA-BC54-BD72-41C2-BD5332463256}"/>
                </a:ext>
              </a:extLst>
            </p:cNvPr>
            <p:cNvSpPr/>
            <p:nvPr/>
          </p:nvSpPr>
          <p:spPr>
            <a:xfrm>
              <a:off x="6523279" y="247918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24" name="Freeform: Shape 6423">
              <a:extLst>
                <a:ext uri="{FF2B5EF4-FFF2-40B4-BE49-F238E27FC236}">
                  <a16:creationId xmlns:a16="http://schemas.microsoft.com/office/drawing/2014/main" id="{C7CEAB3F-A6DE-2174-233F-FA4743FE1A2F}"/>
                </a:ext>
              </a:extLst>
            </p:cNvPr>
            <p:cNvSpPr/>
            <p:nvPr/>
          </p:nvSpPr>
          <p:spPr>
            <a:xfrm>
              <a:off x="6523279" y="26506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5" name="Freeform: Shape 6424">
              <a:extLst>
                <a:ext uri="{FF2B5EF4-FFF2-40B4-BE49-F238E27FC236}">
                  <a16:creationId xmlns:a16="http://schemas.microsoft.com/office/drawing/2014/main" id="{671FEA4F-1D2B-6AB1-5DEC-98A2EC6C8FAC}"/>
                </a:ext>
              </a:extLst>
            </p:cNvPr>
            <p:cNvSpPr/>
            <p:nvPr/>
          </p:nvSpPr>
          <p:spPr>
            <a:xfrm>
              <a:off x="6523279" y="28222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6" name="Freeform: Shape 6425">
              <a:extLst>
                <a:ext uri="{FF2B5EF4-FFF2-40B4-BE49-F238E27FC236}">
                  <a16:creationId xmlns:a16="http://schemas.microsoft.com/office/drawing/2014/main" id="{819CE635-AE8A-8DAC-E997-8976F5A50C25}"/>
                </a:ext>
              </a:extLst>
            </p:cNvPr>
            <p:cNvSpPr/>
            <p:nvPr/>
          </p:nvSpPr>
          <p:spPr>
            <a:xfrm>
              <a:off x="6523279" y="29937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7" name="Freeform: Shape 6426">
              <a:extLst>
                <a:ext uri="{FF2B5EF4-FFF2-40B4-BE49-F238E27FC236}">
                  <a16:creationId xmlns:a16="http://schemas.microsoft.com/office/drawing/2014/main" id="{48672A74-801D-346B-8010-F495933C3CEA}"/>
                </a:ext>
              </a:extLst>
            </p:cNvPr>
            <p:cNvSpPr/>
            <p:nvPr/>
          </p:nvSpPr>
          <p:spPr>
            <a:xfrm>
              <a:off x="6523279" y="316045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28" name="Freeform: Shape 6427">
              <a:extLst>
                <a:ext uri="{FF2B5EF4-FFF2-40B4-BE49-F238E27FC236}">
                  <a16:creationId xmlns:a16="http://schemas.microsoft.com/office/drawing/2014/main" id="{03791557-14DA-C301-7832-EB290006BC6E}"/>
                </a:ext>
              </a:extLst>
            </p:cNvPr>
            <p:cNvSpPr/>
            <p:nvPr/>
          </p:nvSpPr>
          <p:spPr>
            <a:xfrm>
              <a:off x="6523279" y="333196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9" name="Freeform: Shape 6428">
              <a:extLst>
                <a:ext uri="{FF2B5EF4-FFF2-40B4-BE49-F238E27FC236}">
                  <a16:creationId xmlns:a16="http://schemas.microsoft.com/office/drawing/2014/main" id="{B718946A-9653-4EFA-942E-23D505D736DE}"/>
                </a:ext>
              </a:extLst>
            </p:cNvPr>
            <p:cNvSpPr/>
            <p:nvPr/>
          </p:nvSpPr>
          <p:spPr>
            <a:xfrm>
              <a:off x="6523279" y="35034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30" name="Freeform: Shape 6429">
              <a:extLst>
                <a:ext uri="{FF2B5EF4-FFF2-40B4-BE49-F238E27FC236}">
                  <a16:creationId xmlns:a16="http://schemas.microsoft.com/office/drawing/2014/main" id="{060537D4-758A-A84A-73DB-5BFDDE74B1E0}"/>
                </a:ext>
              </a:extLst>
            </p:cNvPr>
            <p:cNvSpPr/>
            <p:nvPr/>
          </p:nvSpPr>
          <p:spPr>
            <a:xfrm>
              <a:off x="6523279" y="36749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31" name="Freeform: Shape 6430">
              <a:extLst>
                <a:ext uri="{FF2B5EF4-FFF2-40B4-BE49-F238E27FC236}">
                  <a16:creationId xmlns:a16="http://schemas.microsoft.com/office/drawing/2014/main" id="{EBCCE734-FBE8-A0E8-AE3B-348B602ECAB9}"/>
                </a:ext>
              </a:extLst>
            </p:cNvPr>
            <p:cNvSpPr/>
            <p:nvPr/>
          </p:nvSpPr>
          <p:spPr>
            <a:xfrm>
              <a:off x="6523279" y="38417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32" name="Freeform: Shape 6431">
              <a:extLst>
                <a:ext uri="{FF2B5EF4-FFF2-40B4-BE49-F238E27FC236}">
                  <a16:creationId xmlns:a16="http://schemas.microsoft.com/office/drawing/2014/main" id="{8FB6149F-EF23-AB51-7AC3-98157918D2E9}"/>
                </a:ext>
              </a:extLst>
            </p:cNvPr>
            <p:cNvSpPr/>
            <p:nvPr/>
          </p:nvSpPr>
          <p:spPr>
            <a:xfrm>
              <a:off x="6523279" y="40132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58" name="Freeform: Shape 6457">
              <a:extLst>
                <a:ext uri="{FF2B5EF4-FFF2-40B4-BE49-F238E27FC236}">
                  <a16:creationId xmlns:a16="http://schemas.microsoft.com/office/drawing/2014/main" id="{F1CBE626-F4E8-3187-0030-CE99EC1F8DBC}"/>
                </a:ext>
              </a:extLst>
            </p:cNvPr>
            <p:cNvSpPr/>
            <p:nvPr/>
          </p:nvSpPr>
          <p:spPr>
            <a:xfrm>
              <a:off x="6523279" y="41847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59" name="Freeform: Shape 6458">
              <a:extLst>
                <a:ext uri="{FF2B5EF4-FFF2-40B4-BE49-F238E27FC236}">
                  <a16:creationId xmlns:a16="http://schemas.microsoft.com/office/drawing/2014/main" id="{7CB67345-D70A-7609-70B0-05E972D14FE6}"/>
                </a:ext>
              </a:extLst>
            </p:cNvPr>
            <p:cNvSpPr/>
            <p:nvPr/>
          </p:nvSpPr>
          <p:spPr>
            <a:xfrm>
              <a:off x="6523279" y="43514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60" name="Freeform: Shape 6459">
              <a:extLst>
                <a:ext uri="{FF2B5EF4-FFF2-40B4-BE49-F238E27FC236}">
                  <a16:creationId xmlns:a16="http://schemas.microsoft.com/office/drawing/2014/main" id="{30A65149-2453-588B-4F13-3EAFD716CBAA}"/>
                </a:ext>
              </a:extLst>
            </p:cNvPr>
            <p:cNvSpPr/>
            <p:nvPr/>
          </p:nvSpPr>
          <p:spPr>
            <a:xfrm>
              <a:off x="6523279" y="45229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1" name="Freeform: Shape 6460">
              <a:extLst>
                <a:ext uri="{FF2B5EF4-FFF2-40B4-BE49-F238E27FC236}">
                  <a16:creationId xmlns:a16="http://schemas.microsoft.com/office/drawing/2014/main" id="{F4BD1C68-B913-37CD-6E7B-71A12DE11198}"/>
                </a:ext>
              </a:extLst>
            </p:cNvPr>
            <p:cNvSpPr/>
            <p:nvPr/>
          </p:nvSpPr>
          <p:spPr>
            <a:xfrm>
              <a:off x="6523279" y="46944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2" name="Freeform: Shape 6461">
              <a:extLst>
                <a:ext uri="{FF2B5EF4-FFF2-40B4-BE49-F238E27FC236}">
                  <a16:creationId xmlns:a16="http://schemas.microsoft.com/office/drawing/2014/main" id="{C85FD0CB-EB30-E511-0CC8-1C0E00982837}"/>
                </a:ext>
              </a:extLst>
            </p:cNvPr>
            <p:cNvSpPr/>
            <p:nvPr/>
          </p:nvSpPr>
          <p:spPr>
            <a:xfrm>
              <a:off x="6523279" y="48660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3" name="Freeform: Shape 6462">
              <a:extLst>
                <a:ext uri="{FF2B5EF4-FFF2-40B4-BE49-F238E27FC236}">
                  <a16:creationId xmlns:a16="http://schemas.microsoft.com/office/drawing/2014/main" id="{1820E146-29A3-25C5-D447-E110A6216440}"/>
                </a:ext>
              </a:extLst>
            </p:cNvPr>
            <p:cNvSpPr/>
            <p:nvPr/>
          </p:nvSpPr>
          <p:spPr>
            <a:xfrm>
              <a:off x="6523279" y="503274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64" name="Freeform: Shape 6463">
              <a:extLst>
                <a:ext uri="{FF2B5EF4-FFF2-40B4-BE49-F238E27FC236}">
                  <a16:creationId xmlns:a16="http://schemas.microsoft.com/office/drawing/2014/main" id="{7836000E-90EE-D406-CD75-2C275859E177}"/>
                </a:ext>
              </a:extLst>
            </p:cNvPr>
            <p:cNvSpPr/>
            <p:nvPr/>
          </p:nvSpPr>
          <p:spPr>
            <a:xfrm>
              <a:off x="6523279" y="52042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5" name="Freeform: Shape 6464">
              <a:extLst>
                <a:ext uri="{FF2B5EF4-FFF2-40B4-BE49-F238E27FC236}">
                  <a16:creationId xmlns:a16="http://schemas.microsoft.com/office/drawing/2014/main" id="{EE228951-55A2-044C-3ACB-2D2439B351B2}"/>
                </a:ext>
              </a:extLst>
            </p:cNvPr>
            <p:cNvSpPr/>
            <p:nvPr/>
          </p:nvSpPr>
          <p:spPr>
            <a:xfrm>
              <a:off x="6523279" y="53757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66" name="Freeform: Shape 6465">
              <a:extLst>
                <a:ext uri="{FF2B5EF4-FFF2-40B4-BE49-F238E27FC236}">
                  <a16:creationId xmlns:a16="http://schemas.microsoft.com/office/drawing/2014/main" id="{1D1C0D36-53C4-B2E5-A0C7-854CD3082ACD}"/>
                </a:ext>
              </a:extLst>
            </p:cNvPr>
            <p:cNvSpPr/>
            <p:nvPr/>
          </p:nvSpPr>
          <p:spPr>
            <a:xfrm>
              <a:off x="6523279" y="554250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467" name="Freeform: Shape 6466">
              <a:extLst>
                <a:ext uri="{FF2B5EF4-FFF2-40B4-BE49-F238E27FC236}">
                  <a16:creationId xmlns:a16="http://schemas.microsoft.com/office/drawing/2014/main" id="{EAD63022-A03E-70A2-6EB1-1AADE068405B}"/>
                </a:ext>
              </a:extLst>
            </p:cNvPr>
            <p:cNvSpPr/>
            <p:nvPr/>
          </p:nvSpPr>
          <p:spPr>
            <a:xfrm>
              <a:off x="6523279" y="57140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68" name="Freeform: Shape 6467">
              <a:extLst>
                <a:ext uri="{FF2B5EF4-FFF2-40B4-BE49-F238E27FC236}">
                  <a16:creationId xmlns:a16="http://schemas.microsoft.com/office/drawing/2014/main" id="{03975EDF-2BA3-E420-013D-BB1A25D233C1}"/>
                </a:ext>
              </a:extLst>
            </p:cNvPr>
            <p:cNvSpPr/>
            <p:nvPr/>
          </p:nvSpPr>
          <p:spPr>
            <a:xfrm>
              <a:off x="6523279" y="58855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69" name="Freeform: Shape 6468">
              <a:extLst>
                <a:ext uri="{FF2B5EF4-FFF2-40B4-BE49-F238E27FC236}">
                  <a16:creationId xmlns:a16="http://schemas.microsoft.com/office/drawing/2014/main" id="{4314BD0C-9AA8-1BE7-E387-1FDA1EF969E2}"/>
                </a:ext>
              </a:extLst>
            </p:cNvPr>
            <p:cNvSpPr/>
            <p:nvPr/>
          </p:nvSpPr>
          <p:spPr>
            <a:xfrm>
              <a:off x="6523279" y="60570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70" name="Freeform: Shape 6469">
              <a:extLst>
                <a:ext uri="{FF2B5EF4-FFF2-40B4-BE49-F238E27FC236}">
                  <a16:creationId xmlns:a16="http://schemas.microsoft.com/office/drawing/2014/main" id="{6A8F68D6-8413-2672-016B-9FC21F57B86A}"/>
                </a:ext>
              </a:extLst>
            </p:cNvPr>
            <p:cNvSpPr/>
            <p:nvPr/>
          </p:nvSpPr>
          <p:spPr>
            <a:xfrm>
              <a:off x="6523279" y="62237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471" name="Freeform: Shape 6470">
              <a:extLst>
                <a:ext uri="{FF2B5EF4-FFF2-40B4-BE49-F238E27FC236}">
                  <a16:creationId xmlns:a16="http://schemas.microsoft.com/office/drawing/2014/main" id="{267C4EEE-D543-7440-D3D6-D519BBA36E12}"/>
                </a:ext>
              </a:extLst>
            </p:cNvPr>
            <p:cNvSpPr/>
            <p:nvPr/>
          </p:nvSpPr>
          <p:spPr>
            <a:xfrm>
              <a:off x="6523279" y="63952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72" name="Freeform: Shape 6471">
              <a:extLst>
                <a:ext uri="{FF2B5EF4-FFF2-40B4-BE49-F238E27FC236}">
                  <a16:creationId xmlns:a16="http://schemas.microsoft.com/office/drawing/2014/main" id="{21984ABA-165E-3C81-A700-95E6FEAE9800}"/>
                </a:ext>
              </a:extLst>
            </p:cNvPr>
            <p:cNvSpPr/>
            <p:nvPr/>
          </p:nvSpPr>
          <p:spPr>
            <a:xfrm>
              <a:off x="6523280" y="65667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98" name="Freeform: Shape 6497">
              <a:extLst>
                <a:ext uri="{FF2B5EF4-FFF2-40B4-BE49-F238E27FC236}">
                  <a16:creationId xmlns:a16="http://schemas.microsoft.com/office/drawing/2014/main" id="{DF4CABE4-16E2-7AB3-5309-012E44F4AEF4}"/>
                </a:ext>
              </a:extLst>
            </p:cNvPr>
            <p:cNvSpPr/>
            <p:nvPr/>
          </p:nvSpPr>
          <p:spPr>
            <a:xfrm>
              <a:off x="6685259" y="9499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99" name="Freeform: Shape 6498">
              <a:extLst>
                <a:ext uri="{FF2B5EF4-FFF2-40B4-BE49-F238E27FC236}">
                  <a16:creationId xmlns:a16="http://schemas.microsoft.com/office/drawing/2014/main" id="{9D8D1E40-E7ED-5975-757C-B85181DA3C7E}"/>
                </a:ext>
              </a:extLst>
            </p:cNvPr>
            <p:cNvSpPr/>
            <p:nvPr/>
          </p:nvSpPr>
          <p:spPr>
            <a:xfrm>
              <a:off x="6685259" y="11214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0" name="Freeform: Shape 6499">
              <a:extLst>
                <a:ext uri="{FF2B5EF4-FFF2-40B4-BE49-F238E27FC236}">
                  <a16:creationId xmlns:a16="http://schemas.microsoft.com/office/drawing/2014/main" id="{F6E3F395-B9AF-4CDB-ED75-DFD75851648F}"/>
                </a:ext>
              </a:extLst>
            </p:cNvPr>
            <p:cNvSpPr/>
            <p:nvPr/>
          </p:nvSpPr>
          <p:spPr>
            <a:xfrm>
              <a:off x="6685259" y="12881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01" name="Freeform: Shape 6500">
              <a:extLst>
                <a:ext uri="{FF2B5EF4-FFF2-40B4-BE49-F238E27FC236}">
                  <a16:creationId xmlns:a16="http://schemas.microsoft.com/office/drawing/2014/main" id="{1DB2FA4D-4720-C77C-5859-0BC80E5D5FFE}"/>
                </a:ext>
              </a:extLst>
            </p:cNvPr>
            <p:cNvSpPr/>
            <p:nvPr/>
          </p:nvSpPr>
          <p:spPr>
            <a:xfrm>
              <a:off x="6685259" y="14596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2" name="Freeform: Shape 6501">
              <a:extLst>
                <a:ext uri="{FF2B5EF4-FFF2-40B4-BE49-F238E27FC236}">
                  <a16:creationId xmlns:a16="http://schemas.microsoft.com/office/drawing/2014/main" id="{9CC42B1A-80C7-AE52-7334-F12EA13B876D}"/>
                </a:ext>
              </a:extLst>
            </p:cNvPr>
            <p:cNvSpPr/>
            <p:nvPr/>
          </p:nvSpPr>
          <p:spPr>
            <a:xfrm>
              <a:off x="6685259" y="16311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3" name="Freeform: Shape 6502">
              <a:extLst>
                <a:ext uri="{FF2B5EF4-FFF2-40B4-BE49-F238E27FC236}">
                  <a16:creationId xmlns:a16="http://schemas.microsoft.com/office/drawing/2014/main" id="{5C744ECD-4B17-91F0-440B-4ACFF186FB54}"/>
                </a:ext>
              </a:extLst>
            </p:cNvPr>
            <p:cNvSpPr/>
            <p:nvPr/>
          </p:nvSpPr>
          <p:spPr>
            <a:xfrm>
              <a:off x="6685259" y="1802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4" name="Freeform: Shape 6503">
              <a:extLst>
                <a:ext uri="{FF2B5EF4-FFF2-40B4-BE49-F238E27FC236}">
                  <a16:creationId xmlns:a16="http://schemas.microsoft.com/office/drawing/2014/main" id="{FAE0D8C9-8CEE-EC46-BF27-F8B606418E16}"/>
                </a:ext>
              </a:extLst>
            </p:cNvPr>
            <p:cNvSpPr/>
            <p:nvPr/>
          </p:nvSpPr>
          <p:spPr>
            <a:xfrm>
              <a:off x="6685259" y="196942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05" name="Freeform: Shape 6504">
              <a:extLst>
                <a:ext uri="{FF2B5EF4-FFF2-40B4-BE49-F238E27FC236}">
                  <a16:creationId xmlns:a16="http://schemas.microsoft.com/office/drawing/2014/main" id="{A3AB44D9-3100-CF22-BE9A-8EE68A2655DA}"/>
                </a:ext>
              </a:extLst>
            </p:cNvPr>
            <p:cNvSpPr/>
            <p:nvPr/>
          </p:nvSpPr>
          <p:spPr>
            <a:xfrm>
              <a:off x="6685259" y="21409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6" name="Freeform: Shape 6505">
              <a:extLst>
                <a:ext uri="{FF2B5EF4-FFF2-40B4-BE49-F238E27FC236}">
                  <a16:creationId xmlns:a16="http://schemas.microsoft.com/office/drawing/2014/main" id="{77D88FE1-25AF-069C-42A9-6B263DD2A570}"/>
                </a:ext>
              </a:extLst>
            </p:cNvPr>
            <p:cNvSpPr/>
            <p:nvPr/>
          </p:nvSpPr>
          <p:spPr>
            <a:xfrm>
              <a:off x="6685259" y="23124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7" name="Freeform: Shape 6506">
              <a:extLst>
                <a:ext uri="{FF2B5EF4-FFF2-40B4-BE49-F238E27FC236}">
                  <a16:creationId xmlns:a16="http://schemas.microsoft.com/office/drawing/2014/main" id="{F438CC71-8F08-BF3D-4535-D636EC4496B3}"/>
                </a:ext>
              </a:extLst>
            </p:cNvPr>
            <p:cNvSpPr/>
            <p:nvPr/>
          </p:nvSpPr>
          <p:spPr>
            <a:xfrm>
              <a:off x="6685259" y="24791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08" name="Freeform: Shape 6507">
              <a:extLst>
                <a:ext uri="{FF2B5EF4-FFF2-40B4-BE49-F238E27FC236}">
                  <a16:creationId xmlns:a16="http://schemas.microsoft.com/office/drawing/2014/main" id="{0C230F93-47C7-6144-FBE9-F83355E4B212}"/>
                </a:ext>
              </a:extLst>
            </p:cNvPr>
            <p:cNvSpPr/>
            <p:nvPr/>
          </p:nvSpPr>
          <p:spPr>
            <a:xfrm>
              <a:off x="6685259" y="26506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9" name="Freeform: Shape 6508">
              <a:extLst>
                <a:ext uri="{FF2B5EF4-FFF2-40B4-BE49-F238E27FC236}">
                  <a16:creationId xmlns:a16="http://schemas.microsoft.com/office/drawing/2014/main" id="{D21215AB-B187-A583-8806-385A1AE7F60E}"/>
                </a:ext>
              </a:extLst>
            </p:cNvPr>
            <p:cNvSpPr/>
            <p:nvPr/>
          </p:nvSpPr>
          <p:spPr>
            <a:xfrm>
              <a:off x="6685259" y="28222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0" name="Freeform: Shape 6509">
              <a:extLst>
                <a:ext uri="{FF2B5EF4-FFF2-40B4-BE49-F238E27FC236}">
                  <a16:creationId xmlns:a16="http://schemas.microsoft.com/office/drawing/2014/main" id="{78282315-0922-0EBF-F323-5DAEC776134A}"/>
                </a:ext>
              </a:extLst>
            </p:cNvPr>
            <p:cNvSpPr/>
            <p:nvPr/>
          </p:nvSpPr>
          <p:spPr>
            <a:xfrm>
              <a:off x="6685259" y="29937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1" name="Freeform: Shape 6510">
              <a:extLst>
                <a:ext uri="{FF2B5EF4-FFF2-40B4-BE49-F238E27FC236}">
                  <a16:creationId xmlns:a16="http://schemas.microsoft.com/office/drawing/2014/main" id="{6C4712B4-274D-06A2-BDCD-E01A19D39410}"/>
                </a:ext>
              </a:extLst>
            </p:cNvPr>
            <p:cNvSpPr/>
            <p:nvPr/>
          </p:nvSpPr>
          <p:spPr>
            <a:xfrm>
              <a:off x="6685259" y="316045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12" name="Freeform: Shape 6511">
              <a:extLst>
                <a:ext uri="{FF2B5EF4-FFF2-40B4-BE49-F238E27FC236}">
                  <a16:creationId xmlns:a16="http://schemas.microsoft.com/office/drawing/2014/main" id="{1082F3D6-09D4-837C-5667-FC960D2FA016}"/>
                </a:ext>
              </a:extLst>
            </p:cNvPr>
            <p:cNvSpPr/>
            <p:nvPr/>
          </p:nvSpPr>
          <p:spPr>
            <a:xfrm>
              <a:off x="6685259" y="33319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5" name="Freeform: Shape 6514">
              <a:extLst>
                <a:ext uri="{FF2B5EF4-FFF2-40B4-BE49-F238E27FC236}">
                  <a16:creationId xmlns:a16="http://schemas.microsoft.com/office/drawing/2014/main" id="{1EB777D4-30F2-A9FB-B216-14ABA3B3FF5D}"/>
                </a:ext>
              </a:extLst>
            </p:cNvPr>
            <p:cNvSpPr/>
            <p:nvPr/>
          </p:nvSpPr>
          <p:spPr>
            <a:xfrm>
              <a:off x="6685259" y="35034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6" name="Freeform: Shape 6515">
              <a:extLst>
                <a:ext uri="{FF2B5EF4-FFF2-40B4-BE49-F238E27FC236}">
                  <a16:creationId xmlns:a16="http://schemas.microsoft.com/office/drawing/2014/main" id="{0C304FF2-D04E-F7CB-2590-F48DB1EB00B8}"/>
                </a:ext>
              </a:extLst>
            </p:cNvPr>
            <p:cNvSpPr/>
            <p:nvPr/>
          </p:nvSpPr>
          <p:spPr>
            <a:xfrm>
              <a:off x="6685259" y="36749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7" name="Freeform: Shape 6516">
              <a:extLst>
                <a:ext uri="{FF2B5EF4-FFF2-40B4-BE49-F238E27FC236}">
                  <a16:creationId xmlns:a16="http://schemas.microsoft.com/office/drawing/2014/main" id="{6C44A509-10A5-62C7-3754-58C9EB252813}"/>
                </a:ext>
              </a:extLst>
            </p:cNvPr>
            <p:cNvSpPr/>
            <p:nvPr/>
          </p:nvSpPr>
          <p:spPr>
            <a:xfrm>
              <a:off x="6685259" y="38417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8" name="Freeform: Shape 6517">
              <a:extLst>
                <a:ext uri="{FF2B5EF4-FFF2-40B4-BE49-F238E27FC236}">
                  <a16:creationId xmlns:a16="http://schemas.microsoft.com/office/drawing/2014/main" id="{7FA3C1DA-420A-323E-FF23-D34E02FBD9B9}"/>
                </a:ext>
              </a:extLst>
            </p:cNvPr>
            <p:cNvSpPr/>
            <p:nvPr/>
          </p:nvSpPr>
          <p:spPr>
            <a:xfrm>
              <a:off x="6685259" y="40132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9" name="Freeform: Shape 6518">
              <a:extLst>
                <a:ext uri="{FF2B5EF4-FFF2-40B4-BE49-F238E27FC236}">
                  <a16:creationId xmlns:a16="http://schemas.microsoft.com/office/drawing/2014/main" id="{16925824-FD57-3D35-5624-9B45782296BD}"/>
                </a:ext>
              </a:extLst>
            </p:cNvPr>
            <p:cNvSpPr/>
            <p:nvPr/>
          </p:nvSpPr>
          <p:spPr>
            <a:xfrm>
              <a:off x="6685259" y="41847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0" name="Freeform: Shape 6519">
              <a:extLst>
                <a:ext uri="{FF2B5EF4-FFF2-40B4-BE49-F238E27FC236}">
                  <a16:creationId xmlns:a16="http://schemas.microsoft.com/office/drawing/2014/main" id="{EA1F6A2B-F992-9CB5-833C-314967DCB34F}"/>
                </a:ext>
              </a:extLst>
            </p:cNvPr>
            <p:cNvSpPr/>
            <p:nvPr/>
          </p:nvSpPr>
          <p:spPr>
            <a:xfrm>
              <a:off x="6685259" y="43514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21" name="Freeform: Shape 6520">
              <a:extLst>
                <a:ext uri="{FF2B5EF4-FFF2-40B4-BE49-F238E27FC236}">
                  <a16:creationId xmlns:a16="http://schemas.microsoft.com/office/drawing/2014/main" id="{8129D861-B854-141A-7098-59F391132A40}"/>
                </a:ext>
              </a:extLst>
            </p:cNvPr>
            <p:cNvSpPr/>
            <p:nvPr/>
          </p:nvSpPr>
          <p:spPr>
            <a:xfrm>
              <a:off x="6685259" y="452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2" name="Freeform: Shape 6521">
              <a:extLst>
                <a:ext uri="{FF2B5EF4-FFF2-40B4-BE49-F238E27FC236}">
                  <a16:creationId xmlns:a16="http://schemas.microsoft.com/office/drawing/2014/main" id="{5B3B6869-A588-1EDD-4771-579E21A3BB08}"/>
                </a:ext>
              </a:extLst>
            </p:cNvPr>
            <p:cNvSpPr/>
            <p:nvPr/>
          </p:nvSpPr>
          <p:spPr>
            <a:xfrm>
              <a:off x="6685259" y="46944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3" name="Freeform: Shape 6522">
              <a:extLst>
                <a:ext uri="{FF2B5EF4-FFF2-40B4-BE49-F238E27FC236}">
                  <a16:creationId xmlns:a16="http://schemas.microsoft.com/office/drawing/2014/main" id="{D45481E2-FAF3-3728-B8AC-160963572F4E}"/>
                </a:ext>
              </a:extLst>
            </p:cNvPr>
            <p:cNvSpPr/>
            <p:nvPr/>
          </p:nvSpPr>
          <p:spPr>
            <a:xfrm>
              <a:off x="6685259" y="48660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4" name="Freeform: Shape 6523">
              <a:extLst>
                <a:ext uri="{FF2B5EF4-FFF2-40B4-BE49-F238E27FC236}">
                  <a16:creationId xmlns:a16="http://schemas.microsoft.com/office/drawing/2014/main" id="{1E5DAC18-18FF-FD39-FF42-FF012886D16D}"/>
                </a:ext>
              </a:extLst>
            </p:cNvPr>
            <p:cNvSpPr/>
            <p:nvPr/>
          </p:nvSpPr>
          <p:spPr>
            <a:xfrm>
              <a:off x="6685259" y="50327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25" name="Freeform: Shape 6524">
              <a:extLst>
                <a:ext uri="{FF2B5EF4-FFF2-40B4-BE49-F238E27FC236}">
                  <a16:creationId xmlns:a16="http://schemas.microsoft.com/office/drawing/2014/main" id="{B0F26E79-F22A-02ED-9F65-57D7A2127991}"/>
                </a:ext>
              </a:extLst>
            </p:cNvPr>
            <p:cNvSpPr/>
            <p:nvPr/>
          </p:nvSpPr>
          <p:spPr>
            <a:xfrm>
              <a:off x="6685259" y="52042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6" name="Freeform: Shape 6525">
              <a:extLst>
                <a:ext uri="{FF2B5EF4-FFF2-40B4-BE49-F238E27FC236}">
                  <a16:creationId xmlns:a16="http://schemas.microsoft.com/office/drawing/2014/main" id="{F1845C95-7A28-DF75-DCA3-1EB3FB1C7891}"/>
                </a:ext>
              </a:extLst>
            </p:cNvPr>
            <p:cNvSpPr/>
            <p:nvPr/>
          </p:nvSpPr>
          <p:spPr>
            <a:xfrm>
              <a:off x="6685259" y="53757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27" name="Freeform: Shape 6526">
              <a:extLst>
                <a:ext uri="{FF2B5EF4-FFF2-40B4-BE49-F238E27FC236}">
                  <a16:creationId xmlns:a16="http://schemas.microsoft.com/office/drawing/2014/main" id="{DF563011-3215-846D-536F-5EDBBB6CB73A}"/>
                </a:ext>
              </a:extLst>
            </p:cNvPr>
            <p:cNvSpPr/>
            <p:nvPr/>
          </p:nvSpPr>
          <p:spPr>
            <a:xfrm>
              <a:off x="6685259" y="55425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28" name="Freeform: Shape 6527">
              <a:extLst>
                <a:ext uri="{FF2B5EF4-FFF2-40B4-BE49-F238E27FC236}">
                  <a16:creationId xmlns:a16="http://schemas.microsoft.com/office/drawing/2014/main" id="{1673A1F6-D9C6-C4EF-9CC5-1705ADF0F770}"/>
                </a:ext>
              </a:extLst>
            </p:cNvPr>
            <p:cNvSpPr/>
            <p:nvPr/>
          </p:nvSpPr>
          <p:spPr>
            <a:xfrm>
              <a:off x="6685259" y="57140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29" name="Freeform: Shape 6528">
              <a:extLst>
                <a:ext uri="{FF2B5EF4-FFF2-40B4-BE49-F238E27FC236}">
                  <a16:creationId xmlns:a16="http://schemas.microsoft.com/office/drawing/2014/main" id="{187C13AC-35D9-223A-9C62-6892CECF8A27}"/>
                </a:ext>
              </a:extLst>
            </p:cNvPr>
            <p:cNvSpPr/>
            <p:nvPr/>
          </p:nvSpPr>
          <p:spPr>
            <a:xfrm>
              <a:off x="6685259" y="58855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0" name="Freeform: Shape 6529">
              <a:extLst>
                <a:ext uri="{FF2B5EF4-FFF2-40B4-BE49-F238E27FC236}">
                  <a16:creationId xmlns:a16="http://schemas.microsoft.com/office/drawing/2014/main" id="{A10A04A6-72A0-C676-2383-477AE48EA51D}"/>
                </a:ext>
              </a:extLst>
            </p:cNvPr>
            <p:cNvSpPr/>
            <p:nvPr/>
          </p:nvSpPr>
          <p:spPr>
            <a:xfrm>
              <a:off x="6685259" y="6057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1" name="Freeform: Shape 6530">
              <a:extLst>
                <a:ext uri="{FF2B5EF4-FFF2-40B4-BE49-F238E27FC236}">
                  <a16:creationId xmlns:a16="http://schemas.microsoft.com/office/drawing/2014/main" id="{349D88C7-32BF-7902-D89A-C5258A15CEDF}"/>
                </a:ext>
              </a:extLst>
            </p:cNvPr>
            <p:cNvSpPr/>
            <p:nvPr/>
          </p:nvSpPr>
          <p:spPr>
            <a:xfrm>
              <a:off x="6685259" y="62237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32" name="Freeform: Shape 6531">
              <a:extLst>
                <a:ext uri="{FF2B5EF4-FFF2-40B4-BE49-F238E27FC236}">
                  <a16:creationId xmlns:a16="http://schemas.microsoft.com/office/drawing/2014/main" id="{B8DC3FE2-E451-18F9-832B-166883FFE64B}"/>
                </a:ext>
              </a:extLst>
            </p:cNvPr>
            <p:cNvSpPr/>
            <p:nvPr/>
          </p:nvSpPr>
          <p:spPr>
            <a:xfrm>
              <a:off x="6685260" y="63952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3" name="Freeform: Shape 6532">
              <a:extLst>
                <a:ext uri="{FF2B5EF4-FFF2-40B4-BE49-F238E27FC236}">
                  <a16:creationId xmlns:a16="http://schemas.microsoft.com/office/drawing/2014/main" id="{05D90F8F-F477-C3E7-A029-0B30D539E2A1}"/>
                </a:ext>
              </a:extLst>
            </p:cNvPr>
            <p:cNvSpPr/>
            <p:nvPr/>
          </p:nvSpPr>
          <p:spPr>
            <a:xfrm>
              <a:off x="6685261" y="65667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4" name="Freeform: Shape 6533">
              <a:extLst>
                <a:ext uri="{FF2B5EF4-FFF2-40B4-BE49-F238E27FC236}">
                  <a16:creationId xmlns:a16="http://schemas.microsoft.com/office/drawing/2014/main" id="{CBD58679-B246-5C44-D0A3-094537436DB2}"/>
                </a:ext>
              </a:extLst>
            </p:cNvPr>
            <p:cNvSpPr/>
            <p:nvPr/>
          </p:nvSpPr>
          <p:spPr>
            <a:xfrm>
              <a:off x="6847241" y="9499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5" name="Freeform: Shape 6534">
              <a:extLst>
                <a:ext uri="{FF2B5EF4-FFF2-40B4-BE49-F238E27FC236}">
                  <a16:creationId xmlns:a16="http://schemas.microsoft.com/office/drawing/2014/main" id="{C84E362B-CEF6-F1EB-AFE7-E68F123E160D}"/>
                </a:ext>
              </a:extLst>
            </p:cNvPr>
            <p:cNvSpPr/>
            <p:nvPr/>
          </p:nvSpPr>
          <p:spPr>
            <a:xfrm>
              <a:off x="6847241" y="112141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6" name="Freeform: Shape 6535">
              <a:extLst>
                <a:ext uri="{FF2B5EF4-FFF2-40B4-BE49-F238E27FC236}">
                  <a16:creationId xmlns:a16="http://schemas.microsoft.com/office/drawing/2014/main" id="{055D3EF6-C5D0-83A4-5174-8B3D9DCE519E}"/>
                </a:ext>
              </a:extLst>
            </p:cNvPr>
            <p:cNvSpPr/>
            <p:nvPr/>
          </p:nvSpPr>
          <p:spPr>
            <a:xfrm>
              <a:off x="6847241" y="12881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37" name="Freeform: Shape 6536">
              <a:extLst>
                <a:ext uri="{FF2B5EF4-FFF2-40B4-BE49-F238E27FC236}">
                  <a16:creationId xmlns:a16="http://schemas.microsoft.com/office/drawing/2014/main" id="{38C94E77-4AC0-ED09-5B1C-4A97108BD019}"/>
                </a:ext>
              </a:extLst>
            </p:cNvPr>
            <p:cNvSpPr/>
            <p:nvPr/>
          </p:nvSpPr>
          <p:spPr>
            <a:xfrm>
              <a:off x="6847241" y="14596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8" name="Freeform: Shape 6537">
              <a:extLst>
                <a:ext uri="{FF2B5EF4-FFF2-40B4-BE49-F238E27FC236}">
                  <a16:creationId xmlns:a16="http://schemas.microsoft.com/office/drawing/2014/main" id="{321C2C99-998E-9743-6424-F99A3F12FE08}"/>
                </a:ext>
              </a:extLst>
            </p:cNvPr>
            <p:cNvSpPr/>
            <p:nvPr/>
          </p:nvSpPr>
          <p:spPr>
            <a:xfrm>
              <a:off x="6847241" y="16311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9" name="Freeform: Shape 6538">
              <a:extLst>
                <a:ext uri="{FF2B5EF4-FFF2-40B4-BE49-F238E27FC236}">
                  <a16:creationId xmlns:a16="http://schemas.microsoft.com/office/drawing/2014/main" id="{AD4B3F56-506A-53C9-4E0D-05ED35AA52B8}"/>
                </a:ext>
              </a:extLst>
            </p:cNvPr>
            <p:cNvSpPr/>
            <p:nvPr/>
          </p:nvSpPr>
          <p:spPr>
            <a:xfrm>
              <a:off x="6847241" y="18026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0" name="Freeform: Shape 6539">
              <a:extLst>
                <a:ext uri="{FF2B5EF4-FFF2-40B4-BE49-F238E27FC236}">
                  <a16:creationId xmlns:a16="http://schemas.microsoft.com/office/drawing/2014/main" id="{E5A3CCE1-C9D7-4FEA-A4FE-0E5D717ADC1E}"/>
                </a:ext>
              </a:extLst>
            </p:cNvPr>
            <p:cNvSpPr/>
            <p:nvPr/>
          </p:nvSpPr>
          <p:spPr>
            <a:xfrm>
              <a:off x="6847241" y="196942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41" name="Freeform: Shape 6540">
              <a:extLst>
                <a:ext uri="{FF2B5EF4-FFF2-40B4-BE49-F238E27FC236}">
                  <a16:creationId xmlns:a16="http://schemas.microsoft.com/office/drawing/2014/main" id="{B61EE8B1-4D5B-2275-340D-6356F47BE6F4}"/>
                </a:ext>
              </a:extLst>
            </p:cNvPr>
            <p:cNvSpPr/>
            <p:nvPr/>
          </p:nvSpPr>
          <p:spPr>
            <a:xfrm>
              <a:off x="6847241" y="21409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2" name="Freeform: Shape 6541">
              <a:extLst>
                <a:ext uri="{FF2B5EF4-FFF2-40B4-BE49-F238E27FC236}">
                  <a16:creationId xmlns:a16="http://schemas.microsoft.com/office/drawing/2014/main" id="{1BAA2313-D2C6-28D5-78AD-4CD9ACCA55D5}"/>
                </a:ext>
              </a:extLst>
            </p:cNvPr>
            <p:cNvSpPr/>
            <p:nvPr/>
          </p:nvSpPr>
          <p:spPr>
            <a:xfrm>
              <a:off x="6847241" y="231244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3" name="Freeform: Shape 6542">
              <a:extLst>
                <a:ext uri="{FF2B5EF4-FFF2-40B4-BE49-F238E27FC236}">
                  <a16:creationId xmlns:a16="http://schemas.microsoft.com/office/drawing/2014/main" id="{DA56E989-13AC-DC52-DDB4-5CAD7DD8CB22}"/>
                </a:ext>
              </a:extLst>
            </p:cNvPr>
            <p:cNvSpPr/>
            <p:nvPr/>
          </p:nvSpPr>
          <p:spPr>
            <a:xfrm>
              <a:off x="6847241" y="247918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44" name="Freeform: Shape 6543">
              <a:extLst>
                <a:ext uri="{FF2B5EF4-FFF2-40B4-BE49-F238E27FC236}">
                  <a16:creationId xmlns:a16="http://schemas.microsoft.com/office/drawing/2014/main" id="{8F01A9A8-6119-E80F-D6B7-E7E804C5419A}"/>
                </a:ext>
              </a:extLst>
            </p:cNvPr>
            <p:cNvSpPr/>
            <p:nvPr/>
          </p:nvSpPr>
          <p:spPr>
            <a:xfrm>
              <a:off x="6847241" y="26506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5" name="Freeform: Shape 6544">
              <a:extLst>
                <a:ext uri="{FF2B5EF4-FFF2-40B4-BE49-F238E27FC236}">
                  <a16:creationId xmlns:a16="http://schemas.microsoft.com/office/drawing/2014/main" id="{11D062C7-CC22-5F06-9208-61034D86AC28}"/>
                </a:ext>
              </a:extLst>
            </p:cNvPr>
            <p:cNvSpPr/>
            <p:nvPr/>
          </p:nvSpPr>
          <p:spPr>
            <a:xfrm>
              <a:off x="6847241" y="282220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6" name="Freeform: Shape 6545">
              <a:extLst>
                <a:ext uri="{FF2B5EF4-FFF2-40B4-BE49-F238E27FC236}">
                  <a16:creationId xmlns:a16="http://schemas.microsoft.com/office/drawing/2014/main" id="{55CA0B3F-ECB0-8DF9-7598-7FD7EC27F3A5}"/>
                </a:ext>
              </a:extLst>
            </p:cNvPr>
            <p:cNvSpPr/>
            <p:nvPr/>
          </p:nvSpPr>
          <p:spPr>
            <a:xfrm>
              <a:off x="6847241" y="29937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7" name="Freeform: Shape 6546">
              <a:extLst>
                <a:ext uri="{FF2B5EF4-FFF2-40B4-BE49-F238E27FC236}">
                  <a16:creationId xmlns:a16="http://schemas.microsoft.com/office/drawing/2014/main" id="{14E79901-88BD-ED4D-ED5C-27DD5A560CE5}"/>
                </a:ext>
              </a:extLst>
            </p:cNvPr>
            <p:cNvSpPr/>
            <p:nvPr/>
          </p:nvSpPr>
          <p:spPr>
            <a:xfrm>
              <a:off x="6847241" y="316045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48" name="Freeform: Shape 6547">
              <a:extLst>
                <a:ext uri="{FF2B5EF4-FFF2-40B4-BE49-F238E27FC236}">
                  <a16:creationId xmlns:a16="http://schemas.microsoft.com/office/drawing/2014/main" id="{A6B93975-88D5-C290-59C7-3D79E2502BA6}"/>
                </a:ext>
              </a:extLst>
            </p:cNvPr>
            <p:cNvSpPr/>
            <p:nvPr/>
          </p:nvSpPr>
          <p:spPr>
            <a:xfrm>
              <a:off x="6847241" y="33319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9" name="Freeform: Shape 6548">
              <a:extLst>
                <a:ext uri="{FF2B5EF4-FFF2-40B4-BE49-F238E27FC236}">
                  <a16:creationId xmlns:a16="http://schemas.microsoft.com/office/drawing/2014/main" id="{BF4A1D1B-2B04-14E7-0D6C-6DE295CCADA5}"/>
                </a:ext>
              </a:extLst>
            </p:cNvPr>
            <p:cNvSpPr/>
            <p:nvPr/>
          </p:nvSpPr>
          <p:spPr>
            <a:xfrm>
              <a:off x="6847241" y="35034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0" name="Freeform: Shape 6549">
              <a:extLst>
                <a:ext uri="{FF2B5EF4-FFF2-40B4-BE49-F238E27FC236}">
                  <a16:creationId xmlns:a16="http://schemas.microsoft.com/office/drawing/2014/main" id="{FEDAD5CE-12DE-C5AC-F6F1-F0BCBE7873C2}"/>
                </a:ext>
              </a:extLst>
            </p:cNvPr>
            <p:cNvSpPr/>
            <p:nvPr/>
          </p:nvSpPr>
          <p:spPr>
            <a:xfrm>
              <a:off x="6847241" y="367497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1" name="Freeform: Shape 6550">
              <a:extLst>
                <a:ext uri="{FF2B5EF4-FFF2-40B4-BE49-F238E27FC236}">
                  <a16:creationId xmlns:a16="http://schemas.microsoft.com/office/drawing/2014/main" id="{197CB204-8828-44AB-8280-89D093BB089E}"/>
                </a:ext>
              </a:extLst>
            </p:cNvPr>
            <p:cNvSpPr/>
            <p:nvPr/>
          </p:nvSpPr>
          <p:spPr>
            <a:xfrm>
              <a:off x="6847241" y="38417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2" name="Freeform: Shape 6551">
              <a:extLst>
                <a:ext uri="{FF2B5EF4-FFF2-40B4-BE49-F238E27FC236}">
                  <a16:creationId xmlns:a16="http://schemas.microsoft.com/office/drawing/2014/main" id="{8B0E4192-1A99-0CA0-B628-15142E9EBEE2}"/>
                </a:ext>
              </a:extLst>
            </p:cNvPr>
            <p:cNvSpPr/>
            <p:nvPr/>
          </p:nvSpPr>
          <p:spPr>
            <a:xfrm>
              <a:off x="6847241" y="40132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3" name="Freeform: Shape 6552">
              <a:extLst>
                <a:ext uri="{FF2B5EF4-FFF2-40B4-BE49-F238E27FC236}">
                  <a16:creationId xmlns:a16="http://schemas.microsoft.com/office/drawing/2014/main" id="{4125BDB3-51F1-904C-158B-BF97A6497FD2}"/>
                </a:ext>
              </a:extLst>
            </p:cNvPr>
            <p:cNvSpPr/>
            <p:nvPr/>
          </p:nvSpPr>
          <p:spPr>
            <a:xfrm>
              <a:off x="6847241" y="41847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4" name="Freeform: Shape 6553">
              <a:extLst>
                <a:ext uri="{FF2B5EF4-FFF2-40B4-BE49-F238E27FC236}">
                  <a16:creationId xmlns:a16="http://schemas.microsoft.com/office/drawing/2014/main" id="{B7EE876A-812C-4A7A-9AC7-F5BD05C9509F}"/>
                </a:ext>
              </a:extLst>
            </p:cNvPr>
            <p:cNvSpPr/>
            <p:nvPr/>
          </p:nvSpPr>
          <p:spPr>
            <a:xfrm>
              <a:off x="6847241" y="43514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55" name="Freeform: Shape 6554">
              <a:extLst>
                <a:ext uri="{FF2B5EF4-FFF2-40B4-BE49-F238E27FC236}">
                  <a16:creationId xmlns:a16="http://schemas.microsoft.com/office/drawing/2014/main" id="{AD40D11E-52E3-E7AB-F628-12070ECD8324}"/>
                </a:ext>
              </a:extLst>
            </p:cNvPr>
            <p:cNvSpPr/>
            <p:nvPr/>
          </p:nvSpPr>
          <p:spPr>
            <a:xfrm>
              <a:off x="6847241" y="45229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6" name="Freeform: Shape 6555">
              <a:extLst>
                <a:ext uri="{FF2B5EF4-FFF2-40B4-BE49-F238E27FC236}">
                  <a16:creationId xmlns:a16="http://schemas.microsoft.com/office/drawing/2014/main" id="{48E90850-E3E1-4C6B-F72A-A4C1B539D4EE}"/>
                </a:ext>
              </a:extLst>
            </p:cNvPr>
            <p:cNvSpPr/>
            <p:nvPr/>
          </p:nvSpPr>
          <p:spPr>
            <a:xfrm>
              <a:off x="6847241" y="46944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7" name="Freeform: Shape 6556">
              <a:extLst>
                <a:ext uri="{FF2B5EF4-FFF2-40B4-BE49-F238E27FC236}">
                  <a16:creationId xmlns:a16="http://schemas.microsoft.com/office/drawing/2014/main" id="{EB08AE09-EB29-F5C5-BADA-EC3E749D7B43}"/>
                </a:ext>
              </a:extLst>
            </p:cNvPr>
            <p:cNvSpPr/>
            <p:nvPr/>
          </p:nvSpPr>
          <p:spPr>
            <a:xfrm>
              <a:off x="6847241" y="48659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8" name="Freeform: Shape 6557">
              <a:extLst>
                <a:ext uri="{FF2B5EF4-FFF2-40B4-BE49-F238E27FC236}">
                  <a16:creationId xmlns:a16="http://schemas.microsoft.com/office/drawing/2014/main" id="{77E632AD-113D-7254-1A7C-B264DD1D4149}"/>
                </a:ext>
              </a:extLst>
            </p:cNvPr>
            <p:cNvSpPr/>
            <p:nvPr/>
          </p:nvSpPr>
          <p:spPr>
            <a:xfrm>
              <a:off x="6847241" y="503274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59" name="Freeform: Shape 6558">
              <a:extLst>
                <a:ext uri="{FF2B5EF4-FFF2-40B4-BE49-F238E27FC236}">
                  <a16:creationId xmlns:a16="http://schemas.microsoft.com/office/drawing/2014/main" id="{39D01E19-9A6D-40DC-3816-D669B4012B23}"/>
                </a:ext>
              </a:extLst>
            </p:cNvPr>
            <p:cNvSpPr/>
            <p:nvPr/>
          </p:nvSpPr>
          <p:spPr>
            <a:xfrm>
              <a:off x="6847241" y="52042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60" name="Freeform: Shape 6559">
              <a:extLst>
                <a:ext uri="{FF2B5EF4-FFF2-40B4-BE49-F238E27FC236}">
                  <a16:creationId xmlns:a16="http://schemas.microsoft.com/office/drawing/2014/main" id="{35564F94-DC61-7BBB-531B-5803D75B28C0}"/>
                </a:ext>
              </a:extLst>
            </p:cNvPr>
            <p:cNvSpPr/>
            <p:nvPr/>
          </p:nvSpPr>
          <p:spPr>
            <a:xfrm>
              <a:off x="6847241" y="537575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1" name="Freeform: Shape 6560">
              <a:extLst>
                <a:ext uri="{FF2B5EF4-FFF2-40B4-BE49-F238E27FC236}">
                  <a16:creationId xmlns:a16="http://schemas.microsoft.com/office/drawing/2014/main" id="{8F09FAEB-703C-C666-9B08-7902296041EB}"/>
                </a:ext>
              </a:extLst>
            </p:cNvPr>
            <p:cNvSpPr/>
            <p:nvPr/>
          </p:nvSpPr>
          <p:spPr>
            <a:xfrm>
              <a:off x="6847241" y="55425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62" name="Freeform: Shape 6561">
              <a:extLst>
                <a:ext uri="{FF2B5EF4-FFF2-40B4-BE49-F238E27FC236}">
                  <a16:creationId xmlns:a16="http://schemas.microsoft.com/office/drawing/2014/main" id="{2E6B371A-976B-E4E2-BA57-0376A38B1AF6}"/>
                </a:ext>
              </a:extLst>
            </p:cNvPr>
            <p:cNvSpPr/>
            <p:nvPr/>
          </p:nvSpPr>
          <p:spPr>
            <a:xfrm>
              <a:off x="6847241" y="57140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3" name="Freeform: Shape 6562">
              <a:extLst>
                <a:ext uri="{FF2B5EF4-FFF2-40B4-BE49-F238E27FC236}">
                  <a16:creationId xmlns:a16="http://schemas.microsoft.com/office/drawing/2014/main" id="{2BFDDFB5-6A2F-3895-4548-39D85724B7E8}"/>
                </a:ext>
              </a:extLst>
            </p:cNvPr>
            <p:cNvSpPr/>
            <p:nvPr/>
          </p:nvSpPr>
          <p:spPr>
            <a:xfrm>
              <a:off x="6847241" y="58855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4" name="Freeform: Shape 6563">
              <a:extLst>
                <a:ext uri="{FF2B5EF4-FFF2-40B4-BE49-F238E27FC236}">
                  <a16:creationId xmlns:a16="http://schemas.microsoft.com/office/drawing/2014/main" id="{47111165-90C5-49DB-E8BC-4B0C0022DB3D}"/>
                </a:ext>
              </a:extLst>
            </p:cNvPr>
            <p:cNvSpPr/>
            <p:nvPr/>
          </p:nvSpPr>
          <p:spPr>
            <a:xfrm>
              <a:off x="6847241" y="60570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5" name="Freeform: Shape 6564">
              <a:extLst>
                <a:ext uri="{FF2B5EF4-FFF2-40B4-BE49-F238E27FC236}">
                  <a16:creationId xmlns:a16="http://schemas.microsoft.com/office/drawing/2014/main" id="{282F4E6D-DAF3-696A-E91D-8A22E0041A26}"/>
                </a:ext>
              </a:extLst>
            </p:cNvPr>
            <p:cNvSpPr/>
            <p:nvPr/>
          </p:nvSpPr>
          <p:spPr>
            <a:xfrm>
              <a:off x="6847241" y="622376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66" name="Freeform: Shape 6565">
              <a:extLst>
                <a:ext uri="{FF2B5EF4-FFF2-40B4-BE49-F238E27FC236}">
                  <a16:creationId xmlns:a16="http://schemas.microsoft.com/office/drawing/2014/main" id="{3BE70D2F-C092-65D0-75CC-928C3EE93E4C}"/>
                </a:ext>
              </a:extLst>
            </p:cNvPr>
            <p:cNvSpPr/>
            <p:nvPr/>
          </p:nvSpPr>
          <p:spPr>
            <a:xfrm>
              <a:off x="6847242" y="63952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7" name="Freeform: Shape 6566">
              <a:extLst>
                <a:ext uri="{FF2B5EF4-FFF2-40B4-BE49-F238E27FC236}">
                  <a16:creationId xmlns:a16="http://schemas.microsoft.com/office/drawing/2014/main" id="{8BD530AB-245B-2ADE-7CE4-CCFBB9D899FA}"/>
                </a:ext>
              </a:extLst>
            </p:cNvPr>
            <p:cNvSpPr/>
            <p:nvPr/>
          </p:nvSpPr>
          <p:spPr>
            <a:xfrm>
              <a:off x="6847243" y="65667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8" name="Freeform: Shape 6567">
              <a:extLst>
                <a:ext uri="{FF2B5EF4-FFF2-40B4-BE49-F238E27FC236}">
                  <a16:creationId xmlns:a16="http://schemas.microsoft.com/office/drawing/2014/main" id="{9DD3798E-D2A7-7922-1296-B977F14D17FD}"/>
                </a:ext>
              </a:extLst>
            </p:cNvPr>
            <p:cNvSpPr/>
            <p:nvPr/>
          </p:nvSpPr>
          <p:spPr>
            <a:xfrm>
              <a:off x="7009222" y="9499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69" name="Freeform: Shape 6568">
              <a:extLst>
                <a:ext uri="{FF2B5EF4-FFF2-40B4-BE49-F238E27FC236}">
                  <a16:creationId xmlns:a16="http://schemas.microsoft.com/office/drawing/2014/main" id="{EBC0BA6A-EF66-A23F-34E3-70C523FDE860}"/>
                </a:ext>
              </a:extLst>
            </p:cNvPr>
            <p:cNvSpPr/>
            <p:nvPr/>
          </p:nvSpPr>
          <p:spPr>
            <a:xfrm>
              <a:off x="7009222" y="112141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0" name="Freeform: Shape 6569">
              <a:extLst>
                <a:ext uri="{FF2B5EF4-FFF2-40B4-BE49-F238E27FC236}">
                  <a16:creationId xmlns:a16="http://schemas.microsoft.com/office/drawing/2014/main" id="{FFBEFC39-E21C-FD2C-C5A6-B0B9B927BF84}"/>
                </a:ext>
              </a:extLst>
            </p:cNvPr>
            <p:cNvSpPr/>
            <p:nvPr/>
          </p:nvSpPr>
          <p:spPr>
            <a:xfrm>
              <a:off x="7009222" y="128815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71" name="Freeform: Shape 6570">
              <a:extLst>
                <a:ext uri="{FF2B5EF4-FFF2-40B4-BE49-F238E27FC236}">
                  <a16:creationId xmlns:a16="http://schemas.microsoft.com/office/drawing/2014/main" id="{9E57B7DC-3433-53C6-BE5D-B29CC3C554DC}"/>
                </a:ext>
              </a:extLst>
            </p:cNvPr>
            <p:cNvSpPr/>
            <p:nvPr/>
          </p:nvSpPr>
          <p:spPr>
            <a:xfrm>
              <a:off x="7009222" y="1459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2" name="Freeform: Shape 6571">
              <a:extLst>
                <a:ext uri="{FF2B5EF4-FFF2-40B4-BE49-F238E27FC236}">
                  <a16:creationId xmlns:a16="http://schemas.microsoft.com/office/drawing/2014/main" id="{9531EAE0-9A05-D94B-3844-B4EE3220BA02}"/>
                </a:ext>
              </a:extLst>
            </p:cNvPr>
            <p:cNvSpPr/>
            <p:nvPr/>
          </p:nvSpPr>
          <p:spPr>
            <a:xfrm>
              <a:off x="7009222" y="163117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3" name="Freeform: Shape 6572">
              <a:extLst>
                <a:ext uri="{FF2B5EF4-FFF2-40B4-BE49-F238E27FC236}">
                  <a16:creationId xmlns:a16="http://schemas.microsoft.com/office/drawing/2014/main" id="{85764645-5267-BD35-80BE-66CE93D97829}"/>
                </a:ext>
              </a:extLst>
            </p:cNvPr>
            <p:cNvSpPr/>
            <p:nvPr/>
          </p:nvSpPr>
          <p:spPr>
            <a:xfrm>
              <a:off x="7009222" y="180268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4" name="Freeform: Shape 6573">
              <a:extLst>
                <a:ext uri="{FF2B5EF4-FFF2-40B4-BE49-F238E27FC236}">
                  <a16:creationId xmlns:a16="http://schemas.microsoft.com/office/drawing/2014/main" id="{70D9CAE9-A867-209F-EC4F-BA3F6975269C}"/>
                </a:ext>
              </a:extLst>
            </p:cNvPr>
            <p:cNvSpPr/>
            <p:nvPr/>
          </p:nvSpPr>
          <p:spPr>
            <a:xfrm>
              <a:off x="7009222" y="196942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75" name="Freeform: Shape 6574">
              <a:extLst>
                <a:ext uri="{FF2B5EF4-FFF2-40B4-BE49-F238E27FC236}">
                  <a16:creationId xmlns:a16="http://schemas.microsoft.com/office/drawing/2014/main" id="{488E2DBE-20F8-9A5B-478C-B301924DD745}"/>
                </a:ext>
              </a:extLst>
            </p:cNvPr>
            <p:cNvSpPr/>
            <p:nvPr/>
          </p:nvSpPr>
          <p:spPr>
            <a:xfrm>
              <a:off x="7009222" y="214093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6" name="Freeform: Shape 6575">
              <a:extLst>
                <a:ext uri="{FF2B5EF4-FFF2-40B4-BE49-F238E27FC236}">
                  <a16:creationId xmlns:a16="http://schemas.microsoft.com/office/drawing/2014/main" id="{4636E904-E453-9039-892B-56811B302056}"/>
                </a:ext>
              </a:extLst>
            </p:cNvPr>
            <p:cNvSpPr/>
            <p:nvPr/>
          </p:nvSpPr>
          <p:spPr>
            <a:xfrm>
              <a:off x="7009222" y="231243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7" name="Freeform: Shape 6576">
              <a:extLst>
                <a:ext uri="{FF2B5EF4-FFF2-40B4-BE49-F238E27FC236}">
                  <a16:creationId xmlns:a16="http://schemas.microsoft.com/office/drawing/2014/main" id="{EDA4FDF6-76C6-7EA5-6C12-08FE68512CE9}"/>
                </a:ext>
              </a:extLst>
            </p:cNvPr>
            <p:cNvSpPr/>
            <p:nvPr/>
          </p:nvSpPr>
          <p:spPr>
            <a:xfrm>
              <a:off x="7009222" y="24791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78" name="Freeform: Shape 6577">
              <a:extLst>
                <a:ext uri="{FF2B5EF4-FFF2-40B4-BE49-F238E27FC236}">
                  <a16:creationId xmlns:a16="http://schemas.microsoft.com/office/drawing/2014/main" id="{DD3CFCF6-7746-BFD2-CAF3-491D6E7BFA57}"/>
                </a:ext>
              </a:extLst>
            </p:cNvPr>
            <p:cNvSpPr/>
            <p:nvPr/>
          </p:nvSpPr>
          <p:spPr>
            <a:xfrm>
              <a:off x="7009222" y="26506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9" name="Freeform: Shape 6578">
              <a:extLst>
                <a:ext uri="{FF2B5EF4-FFF2-40B4-BE49-F238E27FC236}">
                  <a16:creationId xmlns:a16="http://schemas.microsoft.com/office/drawing/2014/main" id="{5992E53F-2385-12D1-716D-FBCB11909FB7}"/>
                </a:ext>
              </a:extLst>
            </p:cNvPr>
            <p:cNvSpPr/>
            <p:nvPr/>
          </p:nvSpPr>
          <p:spPr>
            <a:xfrm>
              <a:off x="7009222" y="282219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0" name="Freeform: Shape 6579">
              <a:extLst>
                <a:ext uri="{FF2B5EF4-FFF2-40B4-BE49-F238E27FC236}">
                  <a16:creationId xmlns:a16="http://schemas.microsoft.com/office/drawing/2014/main" id="{7885AC9F-9079-727D-5B1D-240E068D2829}"/>
                </a:ext>
              </a:extLst>
            </p:cNvPr>
            <p:cNvSpPr/>
            <p:nvPr/>
          </p:nvSpPr>
          <p:spPr>
            <a:xfrm>
              <a:off x="7009222" y="29937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1" name="Freeform: Shape 6580">
              <a:extLst>
                <a:ext uri="{FF2B5EF4-FFF2-40B4-BE49-F238E27FC236}">
                  <a16:creationId xmlns:a16="http://schemas.microsoft.com/office/drawing/2014/main" id="{A4907B28-BC57-DCEE-7A22-26B3709F46EC}"/>
                </a:ext>
              </a:extLst>
            </p:cNvPr>
            <p:cNvSpPr/>
            <p:nvPr/>
          </p:nvSpPr>
          <p:spPr>
            <a:xfrm>
              <a:off x="7009222" y="316044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82" name="Freeform: Shape 6581">
              <a:extLst>
                <a:ext uri="{FF2B5EF4-FFF2-40B4-BE49-F238E27FC236}">
                  <a16:creationId xmlns:a16="http://schemas.microsoft.com/office/drawing/2014/main" id="{29C00059-67C2-BD0E-A451-D0E1BCBD25DF}"/>
                </a:ext>
              </a:extLst>
            </p:cNvPr>
            <p:cNvSpPr/>
            <p:nvPr/>
          </p:nvSpPr>
          <p:spPr>
            <a:xfrm>
              <a:off x="7009222" y="333195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3" name="Freeform: Shape 6582">
              <a:extLst>
                <a:ext uri="{FF2B5EF4-FFF2-40B4-BE49-F238E27FC236}">
                  <a16:creationId xmlns:a16="http://schemas.microsoft.com/office/drawing/2014/main" id="{4DF65291-BBB3-08BD-0BED-4502F2FD0968}"/>
                </a:ext>
              </a:extLst>
            </p:cNvPr>
            <p:cNvSpPr/>
            <p:nvPr/>
          </p:nvSpPr>
          <p:spPr>
            <a:xfrm>
              <a:off x="7009222" y="35034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4" name="Freeform: Shape 6583">
              <a:extLst>
                <a:ext uri="{FF2B5EF4-FFF2-40B4-BE49-F238E27FC236}">
                  <a16:creationId xmlns:a16="http://schemas.microsoft.com/office/drawing/2014/main" id="{B5236EE5-C4BE-F448-2E4D-84A33D6156B6}"/>
                </a:ext>
              </a:extLst>
            </p:cNvPr>
            <p:cNvSpPr/>
            <p:nvPr/>
          </p:nvSpPr>
          <p:spPr>
            <a:xfrm>
              <a:off x="7009222" y="367497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5" name="Freeform: Shape 6584">
              <a:extLst>
                <a:ext uri="{FF2B5EF4-FFF2-40B4-BE49-F238E27FC236}">
                  <a16:creationId xmlns:a16="http://schemas.microsoft.com/office/drawing/2014/main" id="{97F4D706-DE5C-F2AD-D64C-53A08A08FC67}"/>
                </a:ext>
              </a:extLst>
            </p:cNvPr>
            <p:cNvSpPr/>
            <p:nvPr/>
          </p:nvSpPr>
          <p:spPr>
            <a:xfrm>
              <a:off x="7009222" y="38417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6" name="Freeform: Shape 6585">
              <a:extLst>
                <a:ext uri="{FF2B5EF4-FFF2-40B4-BE49-F238E27FC236}">
                  <a16:creationId xmlns:a16="http://schemas.microsoft.com/office/drawing/2014/main" id="{8866E7A5-A3B3-C1E8-26E8-68B4BB355CAD}"/>
                </a:ext>
              </a:extLst>
            </p:cNvPr>
            <p:cNvSpPr/>
            <p:nvPr/>
          </p:nvSpPr>
          <p:spPr>
            <a:xfrm>
              <a:off x="7009222" y="401322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7" name="Freeform: Shape 6586">
              <a:extLst>
                <a:ext uri="{FF2B5EF4-FFF2-40B4-BE49-F238E27FC236}">
                  <a16:creationId xmlns:a16="http://schemas.microsoft.com/office/drawing/2014/main" id="{59694EB0-E255-6DBC-A278-A2E41289BB93}"/>
                </a:ext>
              </a:extLst>
            </p:cNvPr>
            <p:cNvSpPr/>
            <p:nvPr/>
          </p:nvSpPr>
          <p:spPr>
            <a:xfrm>
              <a:off x="7009222" y="418473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8" name="Freeform: Shape 6587">
              <a:extLst>
                <a:ext uri="{FF2B5EF4-FFF2-40B4-BE49-F238E27FC236}">
                  <a16:creationId xmlns:a16="http://schemas.microsoft.com/office/drawing/2014/main" id="{8847A389-4BCB-B5F1-0AEE-7AE1B252FCFF}"/>
                </a:ext>
              </a:extLst>
            </p:cNvPr>
            <p:cNvSpPr/>
            <p:nvPr/>
          </p:nvSpPr>
          <p:spPr>
            <a:xfrm>
              <a:off x="7009222" y="435147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89" name="Freeform: Shape 6588">
              <a:extLst>
                <a:ext uri="{FF2B5EF4-FFF2-40B4-BE49-F238E27FC236}">
                  <a16:creationId xmlns:a16="http://schemas.microsoft.com/office/drawing/2014/main" id="{4EC8F291-771D-2858-67C5-2AC0F8CB8DB4}"/>
                </a:ext>
              </a:extLst>
            </p:cNvPr>
            <p:cNvSpPr/>
            <p:nvPr/>
          </p:nvSpPr>
          <p:spPr>
            <a:xfrm>
              <a:off x="7009222" y="452298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0" name="Freeform: Shape 6589">
              <a:extLst>
                <a:ext uri="{FF2B5EF4-FFF2-40B4-BE49-F238E27FC236}">
                  <a16:creationId xmlns:a16="http://schemas.microsoft.com/office/drawing/2014/main" id="{C75B2324-0B3A-861F-3F14-9B1F5E8A5A29}"/>
                </a:ext>
              </a:extLst>
            </p:cNvPr>
            <p:cNvSpPr/>
            <p:nvPr/>
          </p:nvSpPr>
          <p:spPr>
            <a:xfrm>
              <a:off x="7009222" y="46944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1" name="Freeform: Shape 6590">
              <a:extLst>
                <a:ext uri="{FF2B5EF4-FFF2-40B4-BE49-F238E27FC236}">
                  <a16:creationId xmlns:a16="http://schemas.microsoft.com/office/drawing/2014/main" id="{22BD4DF1-49BD-60E7-BA2D-B75134365253}"/>
                </a:ext>
              </a:extLst>
            </p:cNvPr>
            <p:cNvSpPr/>
            <p:nvPr/>
          </p:nvSpPr>
          <p:spPr>
            <a:xfrm>
              <a:off x="7009222" y="48659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2" name="Freeform: Shape 6591">
              <a:extLst>
                <a:ext uri="{FF2B5EF4-FFF2-40B4-BE49-F238E27FC236}">
                  <a16:creationId xmlns:a16="http://schemas.microsoft.com/office/drawing/2014/main" id="{4EB0C2C5-B895-9D3F-4AF3-04D38C864D25}"/>
                </a:ext>
              </a:extLst>
            </p:cNvPr>
            <p:cNvSpPr/>
            <p:nvPr/>
          </p:nvSpPr>
          <p:spPr>
            <a:xfrm>
              <a:off x="7009222" y="503274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93" name="Freeform: Shape 6592">
              <a:extLst>
                <a:ext uri="{FF2B5EF4-FFF2-40B4-BE49-F238E27FC236}">
                  <a16:creationId xmlns:a16="http://schemas.microsoft.com/office/drawing/2014/main" id="{512A6D7A-1FDA-3CAF-E3CF-8A476F8E7D05}"/>
                </a:ext>
              </a:extLst>
            </p:cNvPr>
            <p:cNvSpPr/>
            <p:nvPr/>
          </p:nvSpPr>
          <p:spPr>
            <a:xfrm>
              <a:off x="7009222" y="52042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4" name="Freeform: Shape 6593">
              <a:extLst>
                <a:ext uri="{FF2B5EF4-FFF2-40B4-BE49-F238E27FC236}">
                  <a16:creationId xmlns:a16="http://schemas.microsoft.com/office/drawing/2014/main" id="{1F5E61B8-0688-85EA-BF4B-EC384DB1F4CB}"/>
                </a:ext>
              </a:extLst>
            </p:cNvPr>
            <p:cNvSpPr/>
            <p:nvPr/>
          </p:nvSpPr>
          <p:spPr>
            <a:xfrm>
              <a:off x="7009222" y="537575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5" name="Freeform: Shape 6594">
              <a:extLst>
                <a:ext uri="{FF2B5EF4-FFF2-40B4-BE49-F238E27FC236}">
                  <a16:creationId xmlns:a16="http://schemas.microsoft.com/office/drawing/2014/main" id="{736E5308-AFCD-8CCB-A62E-7F773EABFBB9}"/>
                </a:ext>
              </a:extLst>
            </p:cNvPr>
            <p:cNvSpPr/>
            <p:nvPr/>
          </p:nvSpPr>
          <p:spPr>
            <a:xfrm>
              <a:off x="7009222" y="554250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596" name="Freeform: Shape 6595">
              <a:extLst>
                <a:ext uri="{FF2B5EF4-FFF2-40B4-BE49-F238E27FC236}">
                  <a16:creationId xmlns:a16="http://schemas.microsoft.com/office/drawing/2014/main" id="{9BA82FE3-65BA-F22A-E8B7-8516C122FF2E}"/>
                </a:ext>
              </a:extLst>
            </p:cNvPr>
            <p:cNvSpPr/>
            <p:nvPr/>
          </p:nvSpPr>
          <p:spPr>
            <a:xfrm>
              <a:off x="7009222" y="57140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7" name="Freeform: Shape 6596">
              <a:extLst>
                <a:ext uri="{FF2B5EF4-FFF2-40B4-BE49-F238E27FC236}">
                  <a16:creationId xmlns:a16="http://schemas.microsoft.com/office/drawing/2014/main" id="{DAA75D33-7F27-C6F2-7DC1-101185639498}"/>
                </a:ext>
              </a:extLst>
            </p:cNvPr>
            <p:cNvSpPr/>
            <p:nvPr/>
          </p:nvSpPr>
          <p:spPr>
            <a:xfrm>
              <a:off x="7009222" y="58855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8" name="Freeform: Shape 6597">
              <a:extLst>
                <a:ext uri="{FF2B5EF4-FFF2-40B4-BE49-F238E27FC236}">
                  <a16:creationId xmlns:a16="http://schemas.microsoft.com/office/drawing/2014/main" id="{CFF0729A-971E-F7EE-8C2C-4A4A04DAE8CC}"/>
                </a:ext>
              </a:extLst>
            </p:cNvPr>
            <p:cNvSpPr/>
            <p:nvPr/>
          </p:nvSpPr>
          <p:spPr>
            <a:xfrm>
              <a:off x="7009222" y="605702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9" name="Freeform: Shape 6598">
              <a:extLst>
                <a:ext uri="{FF2B5EF4-FFF2-40B4-BE49-F238E27FC236}">
                  <a16:creationId xmlns:a16="http://schemas.microsoft.com/office/drawing/2014/main" id="{4C1B2D3F-CF99-BB39-8A4C-7EBE7EA0FEBE}"/>
                </a:ext>
              </a:extLst>
            </p:cNvPr>
            <p:cNvSpPr/>
            <p:nvPr/>
          </p:nvSpPr>
          <p:spPr>
            <a:xfrm>
              <a:off x="7009222" y="622376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600" name="Freeform: Shape 6599">
              <a:extLst>
                <a:ext uri="{FF2B5EF4-FFF2-40B4-BE49-F238E27FC236}">
                  <a16:creationId xmlns:a16="http://schemas.microsoft.com/office/drawing/2014/main" id="{9D22905C-3369-0D44-2D65-DC658B01F15D}"/>
                </a:ext>
              </a:extLst>
            </p:cNvPr>
            <p:cNvSpPr/>
            <p:nvPr/>
          </p:nvSpPr>
          <p:spPr>
            <a:xfrm>
              <a:off x="7009222" y="639527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01" name="Freeform: Shape 6600">
              <a:extLst>
                <a:ext uri="{FF2B5EF4-FFF2-40B4-BE49-F238E27FC236}">
                  <a16:creationId xmlns:a16="http://schemas.microsoft.com/office/drawing/2014/main" id="{C221264D-BF79-C3CD-12C9-620E64533F05}"/>
                </a:ext>
              </a:extLst>
            </p:cNvPr>
            <p:cNvSpPr/>
            <p:nvPr/>
          </p:nvSpPr>
          <p:spPr>
            <a:xfrm>
              <a:off x="7009223" y="656678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02" name="Freeform: Shape 6601">
              <a:extLst>
                <a:ext uri="{FF2B5EF4-FFF2-40B4-BE49-F238E27FC236}">
                  <a16:creationId xmlns:a16="http://schemas.microsoft.com/office/drawing/2014/main" id="{CDD67D8B-F6C3-4DD2-43DE-C7098AC80D97}"/>
                </a:ext>
              </a:extLst>
            </p:cNvPr>
            <p:cNvSpPr/>
            <p:nvPr/>
          </p:nvSpPr>
          <p:spPr>
            <a:xfrm>
              <a:off x="7171203" y="9499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3" name="Freeform: Shape 6602">
              <a:extLst>
                <a:ext uri="{FF2B5EF4-FFF2-40B4-BE49-F238E27FC236}">
                  <a16:creationId xmlns:a16="http://schemas.microsoft.com/office/drawing/2014/main" id="{CDDC4D00-AE10-700D-141F-E03ECB247F5B}"/>
                </a:ext>
              </a:extLst>
            </p:cNvPr>
            <p:cNvSpPr/>
            <p:nvPr/>
          </p:nvSpPr>
          <p:spPr>
            <a:xfrm>
              <a:off x="7171203" y="112141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4" name="Freeform: Shape 6603">
              <a:extLst>
                <a:ext uri="{FF2B5EF4-FFF2-40B4-BE49-F238E27FC236}">
                  <a16:creationId xmlns:a16="http://schemas.microsoft.com/office/drawing/2014/main" id="{80E087CC-20EF-8677-13F7-F4F7489C7803}"/>
                </a:ext>
              </a:extLst>
            </p:cNvPr>
            <p:cNvSpPr/>
            <p:nvPr/>
          </p:nvSpPr>
          <p:spPr>
            <a:xfrm>
              <a:off x="7171203" y="128815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05" name="Freeform: Shape 6604">
              <a:extLst>
                <a:ext uri="{FF2B5EF4-FFF2-40B4-BE49-F238E27FC236}">
                  <a16:creationId xmlns:a16="http://schemas.microsoft.com/office/drawing/2014/main" id="{A10E7B60-011E-105D-1073-21842C26134E}"/>
                </a:ext>
              </a:extLst>
            </p:cNvPr>
            <p:cNvSpPr/>
            <p:nvPr/>
          </p:nvSpPr>
          <p:spPr>
            <a:xfrm>
              <a:off x="7171203" y="145966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6" name="Freeform: Shape 6605">
              <a:extLst>
                <a:ext uri="{FF2B5EF4-FFF2-40B4-BE49-F238E27FC236}">
                  <a16:creationId xmlns:a16="http://schemas.microsoft.com/office/drawing/2014/main" id="{D85C70E9-E2A1-8AD7-3CE3-80F63210CBF4}"/>
                </a:ext>
              </a:extLst>
            </p:cNvPr>
            <p:cNvSpPr/>
            <p:nvPr/>
          </p:nvSpPr>
          <p:spPr>
            <a:xfrm>
              <a:off x="7171203" y="163117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7" name="Freeform: Shape 6606">
              <a:extLst>
                <a:ext uri="{FF2B5EF4-FFF2-40B4-BE49-F238E27FC236}">
                  <a16:creationId xmlns:a16="http://schemas.microsoft.com/office/drawing/2014/main" id="{BB29EAE1-17E3-ADAC-CACF-0FB949369500}"/>
                </a:ext>
              </a:extLst>
            </p:cNvPr>
            <p:cNvSpPr/>
            <p:nvPr/>
          </p:nvSpPr>
          <p:spPr>
            <a:xfrm>
              <a:off x="7171203" y="180268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8" name="Freeform: Shape 6607">
              <a:extLst>
                <a:ext uri="{FF2B5EF4-FFF2-40B4-BE49-F238E27FC236}">
                  <a16:creationId xmlns:a16="http://schemas.microsoft.com/office/drawing/2014/main" id="{6004C02A-B420-CF4B-D5CD-94A3DC261F5F}"/>
                </a:ext>
              </a:extLst>
            </p:cNvPr>
            <p:cNvSpPr/>
            <p:nvPr/>
          </p:nvSpPr>
          <p:spPr>
            <a:xfrm>
              <a:off x="7171203" y="196942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09" name="Freeform: Shape 6608">
              <a:extLst>
                <a:ext uri="{FF2B5EF4-FFF2-40B4-BE49-F238E27FC236}">
                  <a16:creationId xmlns:a16="http://schemas.microsoft.com/office/drawing/2014/main" id="{93079218-14C4-0B3F-E8FB-204EC12DEEE0}"/>
                </a:ext>
              </a:extLst>
            </p:cNvPr>
            <p:cNvSpPr/>
            <p:nvPr/>
          </p:nvSpPr>
          <p:spPr>
            <a:xfrm>
              <a:off x="7171203" y="214093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0" name="Freeform: Shape 6609">
              <a:extLst>
                <a:ext uri="{FF2B5EF4-FFF2-40B4-BE49-F238E27FC236}">
                  <a16:creationId xmlns:a16="http://schemas.microsoft.com/office/drawing/2014/main" id="{FEBD6591-0E6A-4062-DF42-5518AEFDFD02}"/>
                </a:ext>
              </a:extLst>
            </p:cNvPr>
            <p:cNvSpPr/>
            <p:nvPr/>
          </p:nvSpPr>
          <p:spPr>
            <a:xfrm>
              <a:off x="7171203" y="231243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1" name="Freeform: Shape 6610">
              <a:extLst>
                <a:ext uri="{FF2B5EF4-FFF2-40B4-BE49-F238E27FC236}">
                  <a16:creationId xmlns:a16="http://schemas.microsoft.com/office/drawing/2014/main" id="{B365A270-C014-48EA-F0D2-5B6E83CB316F}"/>
                </a:ext>
              </a:extLst>
            </p:cNvPr>
            <p:cNvSpPr/>
            <p:nvPr/>
          </p:nvSpPr>
          <p:spPr>
            <a:xfrm>
              <a:off x="7171203" y="247918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12" name="Freeform: Shape 6611">
              <a:extLst>
                <a:ext uri="{FF2B5EF4-FFF2-40B4-BE49-F238E27FC236}">
                  <a16:creationId xmlns:a16="http://schemas.microsoft.com/office/drawing/2014/main" id="{47A1DA13-C1B2-96B2-03A2-DFC2E1BBDA0C}"/>
                </a:ext>
              </a:extLst>
            </p:cNvPr>
            <p:cNvSpPr/>
            <p:nvPr/>
          </p:nvSpPr>
          <p:spPr>
            <a:xfrm>
              <a:off x="7171203" y="26506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3" name="Freeform: Shape 6612">
              <a:extLst>
                <a:ext uri="{FF2B5EF4-FFF2-40B4-BE49-F238E27FC236}">
                  <a16:creationId xmlns:a16="http://schemas.microsoft.com/office/drawing/2014/main" id="{78EC1AB3-3378-921F-4211-A3409BE19717}"/>
                </a:ext>
              </a:extLst>
            </p:cNvPr>
            <p:cNvSpPr/>
            <p:nvPr/>
          </p:nvSpPr>
          <p:spPr>
            <a:xfrm>
              <a:off x="7171203" y="28221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4" name="Freeform: Shape 6613">
              <a:extLst>
                <a:ext uri="{FF2B5EF4-FFF2-40B4-BE49-F238E27FC236}">
                  <a16:creationId xmlns:a16="http://schemas.microsoft.com/office/drawing/2014/main" id="{D1C8A677-92FE-593A-069D-D9C8D38F5528}"/>
                </a:ext>
              </a:extLst>
            </p:cNvPr>
            <p:cNvSpPr/>
            <p:nvPr/>
          </p:nvSpPr>
          <p:spPr>
            <a:xfrm>
              <a:off x="7171203" y="299370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5" name="Freeform: Shape 6614">
              <a:extLst>
                <a:ext uri="{FF2B5EF4-FFF2-40B4-BE49-F238E27FC236}">
                  <a16:creationId xmlns:a16="http://schemas.microsoft.com/office/drawing/2014/main" id="{15D52C85-1DF0-1086-8C80-5E66A7ECF2CA}"/>
                </a:ext>
              </a:extLst>
            </p:cNvPr>
            <p:cNvSpPr/>
            <p:nvPr/>
          </p:nvSpPr>
          <p:spPr>
            <a:xfrm>
              <a:off x="7171203" y="316044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16" name="Freeform: Shape 6615">
              <a:extLst>
                <a:ext uri="{FF2B5EF4-FFF2-40B4-BE49-F238E27FC236}">
                  <a16:creationId xmlns:a16="http://schemas.microsoft.com/office/drawing/2014/main" id="{DA2548FC-3123-0B8C-50B8-0091FCF38685}"/>
                </a:ext>
              </a:extLst>
            </p:cNvPr>
            <p:cNvSpPr/>
            <p:nvPr/>
          </p:nvSpPr>
          <p:spPr>
            <a:xfrm>
              <a:off x="7171203" y="333195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7" name="Freeform: Shape 6616">
              <a:extLst>
                <a:ext uri="{FF2B5EF4-FFF2-40B4-BE49-F238E27FC236}">
                  <a16:creationId xmlns:a16="http://schemas.microsoft.com/office/drawing/2014/main" id="{ABE47079-028D-6B75-00ED-1DF0916A9BDB}"/>
                </a:ext>
              </a:extLst>
            </p:cNvPr>
            <p:cNvSpPr/>
            <p:nvPr/>
          </p:nvSpPr>
          <p:spPr>
            <a:xfrm>
              <a:off x="7171203" y="350346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8" name="Freeform: Shape 6617">
              <a:extLst>
                <a:ext uri="{FF2B5EF4-FFF2-40B4-BE49-F238E27FC236}">
                  <a16:creationId xmlns:a16="http://schemas.microsoft.com/office/drawing/2014/main" id="{603891BF-ED99-351A-DEF8-D96CB508E89D}"/>
                </a:ext>
              </a:extLst>
            </p:cNvPr>
            <p:cNvSpPr/>
            <p:nvPr/>
          </p:nvSpPr>
          <p:spPr>
            <a:xfrm>
              <a:off x="7171203" y="367497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9" name="Freeform: Shape 6618">
              <a:extLst>
                <a:ext uri="{FF2B5EF4-FFF2-40B4-BE49-F238E27FC236}">
                  <a16:creationId xmlns:a16="http://schemas.microsoft.com/office/drawing/2014/main" id="{BEAE6D16-221B-5E00-8C01-475F50077080}"/>
                </a:ext>
              </a:extLst>
            </p:cNvPr>
            <p:cNvSpPr/>
            <p:nvPr/>
          </p:nvSpPr>
          <p:spPr>
            <a:xfrm>
              <a:off x="7171203" y="38417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0" name="Freeform: Shape 6619">
              <a:extLst>
                <a:ext uri="{FF2B5EF4-FFF2-40B4-BE49-F238E27FC236}">
                  <a16:creationId xmlns:a16="http://schemas.microsoft.com/office/drawing/2014/main" id="{DDD3AF07-CEBE-A962-4A60-E14A97065794}"/>
                </a:ext>
              </a:extLst>
            </p:cNvPr>
            <p:cNvSpPr/>
            <p:nvPr/>
          </p:nvSpPr>
          <p:spPr>
            <a:xfrm>
              <a:off x="7171203" y="401322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1" name="Freeform: Shape 6620">
              <a:extLst>
                <a:ext uri="{FF2B5EF4-FFF2-40B4-BE49-F238E27FC236}">
                  <a16:creationId xmlns:a16="http://schemas.microsoft.com/office/drawing/2014/main" id="{39039232-7818-4DDF-4E63-7983E87A1A16}"/>
                </a:ext>
              </a:extLst>
            </p:cNvPr>
            <p:cNvSpPr/>
            <p:nvPr/>
          </p:nvSpPr>
          <p:spPr>
            <a:xfrm>
              <a:off x="7171203" y="418473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2" name="Freeform: Shape 6621">
              <a:extLst>
                <a:ext uri="{FF2B5EF4-FFF2-40B4-BE49-F238E27FC236}">
                  <a16:creationId xmlns:a16="http://schemas.microsoft.com/office/drawing/2014/main" id="{550B6962-E8F6-0A5C-7F68-4972527E7F4A}"/>
                </a:ext>
              </a:extLst>
            </p:cNvPr>
            <p:cNvSpPr/>
            <p:nvPr/>
          </p:nvSpPr>
          <p:spPr>
            <a:xfrm>
              <a:off x="7171203" y="435147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23" name="Freeform: Shape 6622">
              <a:extLst>
                <a:ext uri="{FF2B5EF4-FFF2-40B4-BE49-F238E27FC236}">
                  <a16:creationId xmlns:a16="http://schemas.microsoft.com/office/drawing/2014/main" id="{264A083C-3BF2-558C-9458-73F31309C13C}"/>
                </a:ext>
              </a:extLst>
            </p:cNvPr>
            <p:cNvSpPr/>
            <p:nvPr/>
          </p:nvSpPr>
          <p:spPr>
            <a:xfrm>
              <a:off x="7171203" y="452298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4" name="Freeform: Shape 6623">
              <a:extLst>
                <a:ext uri="{FF2B5EF4-FFF2-40B4-BE49-F238E27FC236}">
                  <a16:creationId xmlns:a16="http://schemas.microsoft.com/office/drawing/2014/main" id="{89F035B6-050C-5E4C-6712-CA92CA6847D1}"/>
                </a:ext>
              </a:extLst>
            </p:cNvPr>
            <p:cNvSpPr/>
            <p:nvPr/>
          </p:nvSpPr>
          <p:spPr>
            <a:xfrm>
              <a:off x="7171203" y="469448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5" name="Freeform: Shape 6624">
              <a:extLst>
                <a:ext uri="{FF2B5EF4-FFF2-40B4-BE49-F238E27FC236}">
                  <a16:creationId xmlns:a16="http://schemas.microsoft.com/office/drawing/2014/main" id="{9E277281-995D-DECB-903E-8ABD45F4833B}"/>
                </a:ext>
              </a:extLst>
            </p:cNvPr>
            <p:cNvSpPr/>
            <p:nvPr/>
          </p:nvSpPr>
          <p:spPr>
            <a:xfrm>
              <a:off x="7171203" y="486599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6" name="Freeform: Shape 6625">
              <a:extLst>
                <a:ext uri="{FF2B5EF4-FFF2-40B4-BE49-F238E27FC236}">
                  <a16:creationId xmlns:a16="http://schemas.microsoft.com/office/drawing/2014/main" id="{96131563-E1D5-A55D-E597-7C778BC9D309}"/>
                </a:ext>
              </a:extLst>
            </p:cNvPr>
            <p:cNvSpPr/>
            <p:nvPr/>
          </p:nvSpPr>
          <p:spPr>
            <a:xfrm>
              <a:off x="7171203" y="503274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27" name="Freeform: Shape 6626">
              <a:extLst>
                <a:ext uri="{FF2B5EF4-FFF2-40B4-BE49-F238E27FC236}">
                  <a16:creationId xmlns:a16="http://schemas.microsoft.com/office/drawing/2014/main" id="{568D63CA-6927-DF81-AB02-2637558B1211}"/>
                </a:ext>
              </a:extLst>
            </p:cNvPr>
            <p:cNvSpPr/>
            <p:nvPr/>
          </p:nvSpPr>
          <p:spPr>
            <a:xfrm>
              <a:off x="7171203" y="520424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8" name="Freeform: Shape 6627">
              <a:extLst>
                <a:ext uri="{FF2B5EF4-FFF2-40B4-BE49-F238E27FC236}">
                  <a16:creationId xmlns:a16="http://schemas.microsoft.com/office/drawing/2014/main" id="{9EDD0253-3638-39D4-4894-915DD9F874CE}"/>
                </a:ext>
              </a:extLst>
            </p:cNvPr>
            <p:cNvSpPr/>
            <p:nvPr/>
          </p:nvSpPr>
          <p:spPr>
            <a:xfrm>
              <a:off x="7171203" y="537575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29" name="Freeform: Shape 6628">
              <a:extLst>
                <a:ext uri="{FF2B5EF4-FFF2-40B4-BE49-F238E27FC236}">
                  <a16:creationId xmlns:a16="http://schemas.microsoft.com/office/drawing/2014/main" id="{4D9F3160-AB17-0A06-9020-ACC5745020AB}"/>
                </a:ext>
              </a:extLst>
            </p:cNvPr>
            <p:cNvSpPr/>
            <p:nvPr/>
          </p:nvSpPr>
          <p:spPr>
            <a:xfrm>
              <a:off x="7171203" y="554249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630" name="Freeform: Shape 6629">
              <a:extLst>
                <a:ext uri="{FF2B5EF4-FFF2-40B4-BE49-F238E27FC236}">
                  <a16:creationId xmlns:a16="http://schemas.microsoft.com/office/drawing/2014/main" id="{3B626C7C-4814-6A6D-3116-792BFAF2DD9D}"/>
                </a:ext>
              </a:extLst>
            </p:cNvPr>
            <p:cNvSpPr/>
            <p:nvPr/>
          </p:nvSpPr>
          <p:spPr>
            <a:xfrm>
              <a:off x="7171203" y="57140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1" name="Freeform: Shape 6630">
              <a:extLst>
                <a:ext uri="{FF2B5EF4-FFF2-40B4-BE49-F238E27FC236}">
                  <a16:creationId xmlns:a16="http://schemas.microsoft.com/office/drawing/2014/main" id="{E6CC7433-9BE3-B19D-9C5B-312E32D34A06}"/>
                </a:ext>
              </a:extLst>
            </p:cNvPr>
            <p:cNvSpPr/>
            <p:nvPr/>
          </p:nvSpPr>
          <p:spPr>
            <a:xfrm>
              <a:off x="7171203" y="588551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2" name="Freeform: Shape 6631">
              <a:extLst>
                <a:ext uri="{FF2B5EF4-FFF2-40B4-BE49-F238E27FC236}">
                  <a16:creationId xmlns:a16="http://schemas.microsoft.com/office/drawing/2014/main" id="{D3EEF2BD-1DB7-5907-8953-35D5CDCD968A}"/>
                </a:ext>
              </a:extLst>
            </p:cNvPr>
            <p:cNvSpPr/>
            <p:nvPr/>
          </p:nvSpPr>
          <p:spPr>
            <a:xfrm>
              <a:off x="7171203" y="605702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3" name="Freeform: Shape 6632">
              <a:extLst>
                <a:ext uri="{FF2B5EF4-FFF2-40B4-BE49-F238E27FC236}">
                  <a16:creationId xmlns:a16="http://schemas.microsoft.com/office/drawing/2014/main" id="{AC3E8EE7-E965-ADA3-5979-28E8FA84D71C}"/>
                </a:ext>
              </a:extLst>
            </p:cNvPr>
            <p:cNvSpPr/>
            <p:nvPr/>
          </p:nvSpPr>
          <p:spPr>
            <a:xfrm>
              <a:off x="7171203" y="622376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634" name="Freeform: Shape 6633">
              <a:extLst>
                <a:ext uri="{FF2B5EF4-FFF2-40B4-BE49-F238E27FC236}">
                  <a16:creationId xmlns:a16="http://schemas.microsoft.com/office/drawing/2014/main" id="{C55621F4-2610-E122-BBEF-E9EEEF759053}"/>
                </a:ext>
              </a:extLst>
            </p:cNvPr>
            <p:cNvSpPr/>
            <p:nvPr/>
          </p:nvSpPr>
          <p:spPr>
            <a:xfrm>
              <a:off x="7171203" y="639527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5" name="Freeform: Shape 6634">
              <a:extLst>
                <a:ext uri="{FF2B5EF4-FFF2-40B4-BE49-F238E27FC236}">
                  <a16:creationId xmlns:a16="http://schemas.microsoft.com/office/drawing/2014/main" id="{B91C65CF-185F-D743-2379-AB967435651C}"/>
                </a:ext>
              </a:extLst>
            </p:cNvPr>
            <p:cNvSpPr/>
            <p:nvPr/>
          </p:nvSpPr>
          <p:spPr>
            <a:xfrm>
              <a:off x="7171204" y="656677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6" name="Freeform: Shape 6635">
              <a:extLst>
                <a:ext uri="{FF2B5EF4-FFF2-40B4-BE49-F238E27FC236}">
                  <a16:creationId xmlns:a16="http://schemas.microsoft.com/office/drawing/2014/main" id="{2044973F-6520-9AC8-B62D-D24B6A60463A}"/>
                </a:ext>
              </a:extLst>
            </p:cNvPr>
            <p:cNvSpPr/>
            <p:nvPr/>
          </p:nvSpPr>
          <p:spPr>
            <a:xfrm>
              <a:off x="7337947" y="9499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37" name="Freeform: Shape 6636">
              <a:extLst>
                <a:ext uri="{FF2B5EF4-FFF2-40B4-BE49-F238E27FC236}">
                  <a16:creationId xmlns:a16="http://schemas.microsoft.com/office/drawing/2014/main" id="{BA45AF31-96CB-9D03-B214-9CEB1C743C3B}"/>
                </a:ext>
              </a:extLst>
            </p:cNvPr>
            <p:cNvSpPr/>
            <p:nvPr/>
          </p:nvSpPr>
          <p:spPr>
            <a:xfrm>
              <a:off x="7337947" y="11214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38" name="Freeform: Shape 6637">
              <a:extLst>
                <a:ext uri="{FF2B5EF4-FFF2-40B4-BE49-F238E27FC236}">
                  <a16:creationId xmlns:a16="http://schemas.microsoft.com/office/drawing/2014/main" id="{CCEF9C18-A6FB-C540-08DE-432BEA1C6EC8}"/>
                </a:ext>
              </a:extLst>
            </p:cNvPr>
            <p:cNvSpPr/>
            <p:nvPr/>
          </p:nvSpPr>
          <p:spPr>
            <a:xfrm>
              <a:off x="7337947" y="128815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39" name="Freeform: Shape 6638">
              <a:extLst>
                <a:ext uri="{FF2B5EF4-FFF2-40B4-BE49-F238E27FC236}">
                  <a16:creationId xmlns:a16="http://schemas.microsoft.com/office/drawing/2014/main" id="{D98E8E7B-A905-A9EF-961F-EB2C1A0F0FE9}"/>
                </a:ext>
              </a:extLst>
            </p:cNvPr>
            <p:cNvSpPr/>
            <p:nvPr/>
          </p:nvSpPr>
          <p:spPr>
            <a:xfrm>
              <a:off x="7337947" y="1459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0" name="Freeform: Shape 6639">
              <a:extLst>
                <a:ext uri="{FF2B5EF4-FFF2-40B4-BE49-F238E27FC236}">
                  <a16:creationId xmlns:a16="http://schemas.microsoft.com/office/drawing/2014/main" id="{9C30276C-2C55-E80B-EE02-F8F7BD298709}"/>
                </a:ext>
              </a:extLst>
            </p:cNvPr>
            <p:cNvSpPr/>
            <p:nvPr/>
          </p:nvSpPr>
          <p:spPr>
            <a:xfrm>
              <a:off x="7337947" y="16311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1" name="Freeform: Shape 6640">
              <a:extLst>
                <a:ext uri="{FF2B5EF4-FFF2-40B4-BE49-F238E27FC236}">
                  <a16:creationId xmlns:a16="http://schemas.microsoft.com/office/drawing/2014/main" id="{E1EFCFEF-35D3-F48D-A113-1721C3ACDCFC}"/>
                </a:ext>
              </a:extLst>
            </p:cNvPr>
            <p:cNvSpPr/>
            <p:nvPr/>
          </p:nvSpPr>
          <p:spPr>
            <a:xfrm>
              <a:off x="7337947" y="18026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2" name="Freeform: Shape 6641">
              <a:extLst>
                <a:ext uri="{FF2B5EF4-FFF2-40B4-BE49-F238E27FC236}">
                  <a16:creationId xmlns:a16="http://schemas.microsoft.com/office/drawing/2014/main" id="{B039E176-25E8-BA65-3D46-E79E84FA0AFD}"/>
                </a:ext>
              </a:extLst>
            </p:cNvPr>
            <p:cNvSpPr/>
            <p:nvPr/>
          </p:nvSpPr>
          <p:spPr>
            <a:xfrm>
              <a:off x="7337947" y="19694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43" name="Freeform: Shape 6642">
              <a:extLst>
                <a:ext uri="{FF2B5EF4-FFF2-40B4-BE49-F238E27FC236}">
                  <a16:creationId xmlns:a16="http://schemas.microsoft.com/office/drawing/2014/main" id="{418095BD-9241-D667-F574-91CD30BA5D09}"/>
                </a:ext>
              </a:extLst>
            </p:cNvPr>
            <p:cNvSpPr/>
            <p:nvPr/>
          </p:nvSpPr>
          <p:spPr>
            <a:xfrm>
              <a:off x="7337947" y="21409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4" name="Freeform: Shape 6643">
              <a:extLst>
                <a:ext uri="{FF2B5EF4-FFF2-40B4-BE49-F238E27FC236}">
                  <a16:creationId xmlns:a16="http://schemas.microsoft.com/office/drawing/2014/main" id="{15F15921-A1F1-95C6-84F0-3346C8D90EC5}"/>
                </a:ext>
              </a:extLst>
            </p:cNvPr>
            <p:cNvSpPr/>
            <p:nvPr/>
          </p:nvSpPr>
          <p:spPr>
            <a:xfrm>
              <a:off x="7337947" y="23124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5" name="Freeform: Shape 6644">
              <a:extLst>
                <a:ext uri="{FF2B5EF4-FFF2-40B4-BE49-F238E27FC236}">
                  <a16:creationId xmlns:a16="http://schemas.microsoft.com/office/drawing/2014/main" id="{5576C60D-A380-58DE-1EAB-4F7C6620B3E2}"/>
                </a:ext>
              </a:extLst>
            </p:cNvPr>
            <p:cNvSpPr/>
            <p:nvPr/>
          </p:nvSpPr>
          <p:spPr>
            <a:xfrm>
              <a:off x="7337947" y="24791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46" name="Freeform: Shape 6645">
              <a:extLst>
                <a:ext uri="{FF2B5EF4-FFF2-40B4-BE49-F238E27FC236}">
                  <a16:creationId xmlns:a16="http://schemas.microsoft.com/office/drawing/2014/main" id="{F7236640-FE24-F9FF-16B7-4FF66F62F538}"/>
                </a:ext>
              </a:extLst>
            </p:cNvPr>
            <p:cNvSpPr/>
            <p:nvPr/>
          </p:nvSpPr>
          <p:spPr>
            <a:xfrm>
              <a:off x="7337947" y="2650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7" name="Freeform: Shape 6646">
              <a:extLst>
                <a:ext uri="{FF2B5EF4-FFF2-40B4-BE49-F238E27FC236}">
                  <a16:creationId xmlns:a16="http://schemas.microsoft.com/office/drawing/2014/main" id="{EA0E2E58-9C09-7974-F021-EB215103DEA8}"/>
                </a:ext>
              </a:extLst>
            </p:cNvPr>
            <p:cNvSpPr/>
            <p:nvPr/>
          </p:nvSpPr>
          <p:spPr>
            <a:xfrm>
              <a:off x="7337947" y="28221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8" name="Freeform: Shape 6647">
              <a:extLst>
                <a:ext uri="{FF2B5EF4-FFF2-40B4-BE49-F238E27FC236}">
                  <a16:creationId xmlns:a16="http://schemas.microsoft.com/office/drawing/2014/main" id="{61589A4D-23BA-A66F-DFFE-982247F2D167}"/>
                </a:ext>
              </a:extLst>
            </p:cNvPr>
            <p:cNvSpPr/>
            <p:nvPr/>
          </p:nvSpPr>
          <p:spPr>
            <a:xfrm>
              <a:off x="7337947" y="29937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9" name="Freeform: Shape 6648">
              <a:extLst>
                <a:ext uri="{FF2B5EF4-FFF2-40B4-BE49-F238E27FC236}">
                  <a16:creationId xmlns:a16="http://schemas.microsoft.com/office/drawing/2014/main" id="{99714013-2646-BD57-793C-84A38B1DBF2D}"/>
                </a:ext>
              </a:extLst>
            </p:cNvPr>
            <p:cNvSpPr/>
            <p:nvPr/>
          </p:nvSpPr>
          <p:spPr>
            <a:xfrm>
              <a:off x="7337947" y="316044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50" name="Freeform: Shape 6649">
              <a:extLst>
                <a:ext uri="{FF2B5EF4-FFF2-40B4-BE49-F238E27FC236}">
                  <a16:creationId xmlns:a16="http://schemas.microsoft.com/office/drawing/2014/main" id="{0E020571-5F0B-A868-0DF8-B1C85DD41CCF}"/>
                </a:ext>
              </a:extLst>
            </p:cNvPr>
            <p:cNvSpPr/>
            <p:nvPr/>
          </p:nvSpPr>
          <p:spPr>
            <a:xfrm>
              <a:off x="7337947" y="33319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1" name="Freeform: Shape 6650">
              <a:extLst>
                <a:ext uri="{FF2B5EF4-FFF2-40B4-BE49-F238E27FC236}">
                  <a16:creationId xmlns:a16="http://schemas.microsoft.com/office/drawing/2014/main" id="{44C2043C-1D80-7361-2270-AF186CB4ED84}"/>
                </a:ext>
              </a:extLst>
            </p:cNvPr>
            <p:cNvSpPr/>
            <p:nvPr/>
          </p:nvSpPr>
          <p:spPr>
            <a:xfrm>
              <a:off x="7337947" y="35034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2" name="Freeform: Shape 6651">
              <a:extLst>
                <a:ext uri="{FF2B5EF4-FFF2-40B4-BE49-F238E27FC236}">
                  <a16:creationId xmlns:a16="http://schemas.microsoft.com/office/drawing/2014/main" id="{CEE0C9C0-B7B6-8DEE-62C8-5B955F469513}"/>
                </a:ext>
              </a:extLst>
            </p:cNvPr>
            <p:cNvSpPr/>
            <p:nvPr/>
          </p:nvSpPr>
          <p:spPr>
            <a:xfrm>
              <a:off x="7337947" y="36749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3" name="Freeform: Shape 6652">
              <a:extLst>
                <a:ext uri="{FF2B5EF4-FFF2-40B4-BE49-F238E27FC236}">
                  <a16:creationId xmlns:a16="http://schemas.microsoft.com/office/drawing/2014/main" id="{37DF3EFC-074B-19F0-D645-9BADE56B2BB1}"/>
                </a:ext>
              </a:extLst>
            </p:cNvPr>
            <p:cNvSpPr/>
            <p:nvPr/>
          </p:nvSpPr>
          <p:spPr>
            <a:xfrm>
              <a:off x="7337947" y="38417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4" name="Freeform: Shape 6653">
              <a:extLst>
                <a:ext uri="{FF2B5EF4-FFF2-40B4-BE49-F238E27FC236}">
                  <a16:creationId xmlns:a16="http://schemas.microsoft.com/office/drawing/2014/main" id="{EE7F41F9-943B-7BED-F724-E7941C871E2D}"/>
                </a:ext>
              </a:extLst>
            </p:cNvPr>
            <p:cNvSpPr/>
            <p:nvPr/>
          </p:nvSpPr>
          <p:spPr>
            <a:xfrm>
              <a:off x="7337947" y="40132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5" name="Freeform: Shape 6654">
              <a:extLst>
                <a:ext uri="{FF2B5EF4-FFF2-40B4-BE49-F238E27FC236}">
                  <a16:creationId xmlns:a16="http://schemas.microsoft.com/office/drawing/2014/main" id="{F71A0CBB-E472-E7AB-4F25-56A389E075A0}"/>
                </a:ext>
              </a:extLst>
            </p:cNvPr>
            <p:cNvSpPr/>
            <p:nvPr/>
          </p:nvSpPr>
          <p:spPr>
            <a:xfrm>
              <a:off x="7337947" y="41847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6" name="Freeform: Shape 6655">
              <a:extLst>
                <a:ext uri="{FF2B5EF4-FFF2-40B4-BE49-F238E27FC236}">
                  <a16:creationId xmlns:a16="http://schemas.microsoft.com/office/drawing/2014/main" id="{FBA55049-CE33-CE99-6CFB-B13FE7553085}"/>
                </a:ext>
              </a:extLst>
            </p:cNvPr>
            <p:cNvSpPr/>
            <p:nvPr/>
          </p:nvSpPr>
          <p:spPr>
            <a:xfrm>
              <a:off x="7337947" y="43514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57" name="Freeform: Shape 6656">
              <a:extLst>
                <a:ext uri="{FF2B5EF4-FFF2-40B4-BE49-F238E27FC236}">
                  <a16:creationId xmlns:a16="http://schemas.microsoft.com/office/drawing/2014/main" id="{2D45BB28-00EB-8A99-F79D-6AFB849D89AB}"/>
                </a:ext>
              </a:extLst>
            </p:cNvPr>
            <p:cNvSpPr/>
            <p:nvPr/>
          </p:nvSpPr>
          <p:spPr>
            <a:xfrm>
              <a:off x="7337947" y="45229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8" name="Freeform: Shape 6657">
              <a:extLst>
                <a:ext uri="{FF2B5EF4-FFF2-40B4-BE49-F238E27FC236}">
                  <a16:creationId xmlns:a16="http://schemas.microsoft.com/office/drawing/2014/main" id="{E07DAA99-2779-685F-10C2-FFA1853B51FC}"/>
                </a:ext>
              </a:extLst>
            </p:cNvPr>
            <p:cNvSpPr/>
            <p:nvPr/>
          </p:nvSpPr>
          <p:spPr>
            <a:xfrm>
              <a:off x="7337947" y="46944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9" name="Freeform: Shape 6658">
              <a:extLst>
                <a:ext uri="{FF2B5EF4-FFF2-40B4-BE49-F238E27FC236}">
                  <a16:creationId xmlns:a16="http://schemas.microsoft.com/office/drawing/2014/main" id="{9C836EC7-091D-2967-95E8-82D9A256B6F8}"/>
                </a:ext>
              </a:extLst>
            </p:cNvPr>
            <p:cNvSpPr/>
            <p:nvPr/>
          </p:nvSpPr>
          <p:spPr>
            <a:xfrm>
              <a:off x="7337947" y="48659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60" name="Freeform: Shape 6659">
              <a:extLst>
                <a:ext uri="{FF2B5EF4-FFF2-40B4-BE49-F238E27FC236}">
                  <a16:creationId xmlns:a16="http://schemas.microsoft.com/office/drawing/2014/main" id="{2B17596A-EB5E-7AA8-8DA6-DC783EAD0D6B}"/>
                </a:ext>
              </a:extLst>
            </p:cNvPr>
            <p:cNvSpPr/>
            <p:nvPr/>
          </p:nvSpPr>
          <p:spPr>
            <a:xfrm>
              <a:off x="7337947" y="503273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61" name="Freeform: Shape 6660">
              <a:extLst>
                <a:ext uri="{FF2B5EF4-FFF2-40B4-BE49-F238E27FC236}">
                  <a16:creationId xmlns:a16="http://schemas.microsoft.com/office/drawing/2014/main" id="{7A9621E2-F000-6B89-CA05-54EF909606D8}"/>
                </a:ext>
              </a:extLst>
            </p:cNvPr>
            <p:cNvSpPr/>
            <p:nvPr/>
          </p:nvSpPr>
          <p:spPr>
            <a:xfrm>
              <a:off x="7337947" y="52042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62" name="Freeform: Shape 6661">
              <a:extLst>
                <a:ext uri="{FF2B5EF4-FFF2-40B4-BE49-F238E27FC236}">
                  <a16:creationId xmlns:a16="http://schemas.microsoft.com/office/drawing/2014/main" id="{E690F8E7-E563-A6AD-B536-7A38911E43C1}"/>
                </a:ext>
              </a:extLst>
            </p:cNvPr>
            <p:cNvSpPr/>
            <p:nvPr/>
          </p:nvSpPr>
          <p:spPr>
            <a:xfrm>
              <a:off x="7337947" y="53757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3" name="Freeform: Shape 6662">
              <a:extLst>
                <a:ext uri="{FF2B5EF4-FFF2-40B4-BE49-F238E27FC236}">
                  <a16:creationId xmlns:a16="http://schemas.microsoft.com/office/drawing/2014/main" id="{320456D7-8B02-AE6A-9B24-C09EA536CDA3}"/>
                </a:ext>
              </a:extLst>
            </p:cNvPr>
            <p:cNvSpPr/>
            <p:nvPr/>
          </p:nvSpPr>
          <p:spPr>
            <a:xfrm>
              <a:off x="7337947" y="554249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664" name="Freeform: Shape 6663">
              <a:extLst>
                <a:ext uri="{FF2B5EF4-FFF2-40B4-BE49-F238E27FC236}">
                  <a16:creationId xmlns:a16="http://schemas.microsoft.com/office/drawing/2014/main" id="{75978B23-7EE0-A0B7-48A8-AC514EA59ABA}"/>
                </a:ext>
              </a:extLst>
            </p:cNvPr>
            <p:cNvSpPr/>
            <p:nvPr/>
          </p:nvSpPr>
          <p:spPr>
            <a:xfrm>
              <a:off x="7337947" y="5714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5" name="Freeform: Shape 6664">
              <a:extLst>
                <a:ext uri="{FF2B5EF4-FFF2-40B4-BE49-F238E27FC236}">
                  <a16:creationId xmlns:a16="http://schemas.microsoft.com/office/drawing/2014/main" id="{F65F16EA-803E-A22D-40C4-67BDEFAABDB0}"/>
                </a:ext>
              </a:extLst>
            </p:cNvPr>
            <p:cNvSpPr/>
            <p:nvPr/>
          </p:nvSpPr>
          <p:spPr>
            <a:xfrm>
              <a:off x="7337947" y="58855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6" name="Freeform: Shape 6665">
              <a:extLst>
                <a:ext uri="{FF2B5EF4-FFF2-40B4-BE49-F238E27FC236}">
                  <a16:creationId xmlns:a16="http://schemas.microsoft.com/office/drawing/2014/main" id="{55624CBF-8A74-A0BF-D4F3-0F18564B72B0}"/>
                </a:ext>
              </a:extLst>
            </p:cNvPr>
            <p:cNvSpPr/>
            <p:nvPr/>
          </p:nvSpPr>
          <p:spPr>
            <a:xfrm>
              <a:off x="7337947" y="6057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7" name="Freeform: Shape 6666">
              <a:extLst>
                <a:ext uri="{FF2B5EF4-FFF2-40B4-BE49-F238E27FC236}">
                  <a16:creationId xmlns:a16="http://schemas.microsoft.com/office/drawing/2014/main" id="{F25EC910-01F3-F44E-6520-4BDA362C5829}"/>
                </a:ext>
              </a:extLst>
            </p:cNvPr>
            <p:cNvSpPr/>
            <p:nvPr/>
          </p:nvSpPr>
          <p:spPr>
            <a:xfrm>
              <a:off x="7337947" y="62237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668" name="Freeform: Shape 6667">
              <a:extLst>
                <a:ext uri="{FF2B5EF4-FFF2-40B4-BE49-F238E27FC236}">
                  <a16:creationId xmlns:a16="http://schemas.microsoft.com/office/drawing/2014/main" id="{F03AA781-6772-B548-5278-D9E3CD039D47}"/>
                </a:ext>
              </a:extLst>
            </p:cNvPr>
            <p:cNvSpPr/>
            <p:nvPr/>
          </p:nvSpPr>
          <p:spPr>
            <a:xfrm>
              <a:off x="7337948" y="63952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9" name="Freeform: Shape 6668">
              <a:extLst>
                <a:ext uri="{FF2B5EF4-FFF2-40B4-BE49-F238E27FC236}">
                  <a16:creationId xmlns:a16="http://schemas.microsoft.com/office/drawing/2014/main" id="{23DCEEAE-484D-9447-82D2-71FC5D7B8F52}"/>
                </a:ext>
              </a:extLst>
            </p:cNvPr>
            <p:cNvSpPr/>
            <p:nvPr/>
          </p:nvSpPr>
          <p:spPr>
            <a:xfrm>
              <a:off x="7337949" y="65667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70" name="Freeform: Shape 6669">
              <a:extLst>
                <a:ext uri="{FF2B5EF4-FFF2-40B4-BE49-F238E27FC236}">
                  <a16:creationId xmlns:a16="http://schemas.microsoft.com/office/drawing/2014/main" id="{F82BB838-E640-B670-7D11-43B7EA109221}"/>
                </a:ext>
              </a:extLst>
            </p:cNvPr>
            <p:cNvSpPr/>
            <p:nvPr/>
          </p:nvSpPr>
          <p:spPr>
            <a:xfrm>
              <a:off x="7499929" y="9499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1" name="Freeform: Shape 6670">
              <a:extLst>
                <a:ext uri="{FF2B5EF4-FFF2-40B4-BE49-F238E27FC236}">
                  <a16:creationId xmlns:a16="http://schemas.microsoft.com/office/drawing/2014/main" id="{612F0826-0CD3-6F49-5E0C-1EDAA01605E7}"/>
                </a:ext>
              </a:extLst>
            </p:cNvPr>
            <p:cNvSpPr/>
            <p:nvPr/>
          </p:nvSpPr>
          <p:spPr>
            <a:xfrm>
              <a:off x="7499929" y="11214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2" name="Freeform: Shape 6671">
              <a:extLst>
                <a:ext uri="{FF2B5EF4-FFF2-40B4-BE49-F238E27FC236}">
                  <a16:creationId xmlns:a16="http://schemas.microsoft.com/office/drawing/2014/main" id="{8148A18A-E43C-D604-F0ED-B598BF1D1940}"/>
                </a:ext>
              </a:extLst>
            </p:cNvPr>
            <p:cNvSpPr/>
            <p:nvPr/>
          </p:nvSpPr>
          <p:spPr>
            <a:xfrm>
              <a:off x="7499929" y="128815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73" name="Freeform: Shape 6672">
              <a:extLst>
                <a:ext uri="{FF2B5EF4-FFF2-40B4-BE49-F238E27FC236}">
                  <a16:creationId xmlns:a16="http://schemas.microsoft.com/office/drawing/2014/main" id="{5246C420-515E-A9CA-079A-F999CB9A8C50}"/>
                </a:ext>
              </a:extLst>
            </p:cNvPr>
            <p:cNvSpPr/>
            <p:nvPr/>
          </p:nvSpPr>
          <p:spPr>
            <a:xfrm>
              <a:off x="7499929" y="14596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4" name="Freeform: Shape 6673">
              <a:extLst>
                <a:ext uri="{FF2B5EF4-FFF2-40B4-BE49-F238E27FC236}">
                  <a16:creationId xmlns:a16="http://schemas.microsoft.com/office/drawing/2014/main" id="{F6EE2AFF-F40F-3F09-5212-93DF50A86CD6}"/>
                </a:ext>
              </a:extLst>
            </p:cNvPr>
            <p:cNvSpPr/>
            <p:nvPr/>
          </p:nvSpPr>
          <p:spPr>
            <a:xfrm>
              <a:off x="7499929" y="16311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5" name="Freeform: Shape 6674">
              <a:extLst>
                <a:ext uri="{FF2B5EF4-FFF2-40B4-BE49-F238E27FC236}">
                  <a16:creationId xmlns:a16="http://schemas.microsoft.com/office/drawing/2014/main" id="{3925CE4E-86B6-3EED-AB15-5B623EF62B03}"/>
                </a:ext>
              </a:extLst>
            </p:cNvPr>
            <p:cNvSpPr/>
            <p:nvPr/>
          </p:nvSpPr>
          <p:spPr>
            <a:xfrm>
              <a:off x="7499929" y="18026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6" name="Freeform: Shape 6675">
              <a:extLst>
                <a:ext uri="{FF2B5EF4-FFF2-40B4-BE49-F238E27FC236}">
                  <a16:creationId xmlns:a16="http://schemas.microsoft.com/office/drawing/2014/main" id="{9FB03EE6-C238-6472-8D11-E5FCE414F215}"/>
                </a:ext>
              </a:extLst>
            </p:cNvPr>
            <p:cNvSpPr/>
            <p:nvPr/>
          </p:nvSpPr>
          <p:spPr>
            <a:xfrm>
              <a:off x="7499929" y="196942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77" name="Freeform: Shape 6676">
              <a:extLst>
                <a:ext uri="{FF2B5EF4-FFF2-40B4-BE49-F238E27FC236}">
                  <a16:creationId xmlns:a16="http://schemas.microsoft.com/office/drawing/2014/main" id="{C43A4634-56EF-2914-848B-3808E697E693}"/>
                </a:ext>
              </a:extLst>
            </p:cNvPr>
            <p:cNvSpPr/>
            <p:nvPr/>
          </p:nvSpPr>
          <p:spPr>
            <a:xfrm>
              <a:off x="7499929" y="21409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8" name="Freeform: Shape 6677">
              <a:extLst>
                <a:ext uri="{FF2B5EF4-FFF2-40B4-BE49-F238E27FC236}">
                  <a16:creationId xmlns:a16="http://schemas.microsoft.com/office/drawing/2014/main" id="{85486E63-2952-F713-F817-40B3B255DED4}"/>
                </a:ext>
              </a:extLst>
            </p:cNvPr>
            <p:cNvSpPr/>
            <p:nvPr/>
          </p:nvSpPr>
          <p:spPr>
            <a:xfrm>
              <a:off x="7499929" y="23124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9" name="Freeform: Shape 6678">
              <a:extLst>
                <a:ext uri="{FF2B5EF4-FFF2-40B4-BE49-F238E27FC236}">
                  <a16:creationId xmlns:a16="http://schemas.microsoft.com/office/drawing/2014/main" id="{FFAC4924-1948-23A8-A875-D0EE9BA607FA}"/>
                </a:ext>
              </a:extLst>
            </p:cNvPr>
            <p:cNvSpPr/>
            <p:nvPr/>
          </p:nvSpPr>
          <p:spPr>
            <a:xfrm>
              <a:off x="7499929" y="24791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80" name="Freeform: Shape 6679">
              <a:extLst>
                <a:ext uri="{FF2B5EF4-FFF2-40B4-BE49-F238E27FC236}">
                  <a16:creationId xmlns:a16="http://schemas.microsoft.com/office/drawing/2014/main" id="{8BF1478A-F3DA-4A3C-C39F-2CF21A7F36FF}"/>
                </a:ext>
              </a:extLst>
            </p:cNvPr>
            <p:cNvSpPr/>
            <p:nvPr/>
          </p:nvSpPr>
          <p:spPr>
            <a:xfrm>
              <a:off x="7499929" y="2650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1" name="Freeform: Shape 6680">
              <a:extLst>
                <a:ext uri="{FF2B5EF4-FFF2-40B4-BE49-F238E27FC236}">
                  <a16:creationId xmlns:a16="http://schemas.microsoft.com/office/drawing/2014/main" id="{B86FDD3D-5439-9C4A-3186-FB1E29CC73DE}"/>
                </a:ext>
              </a:extLst>
            </p:cNvPr>
            <p:cNvSpPr/>
            <p:nvPr/>
          </p:nvSpPr>
          <p:spPr>
            <a:xfrm>
              <a:off x="7499929" y="28221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2" name="Freeform: Shape 6681">
              <a:extLst>
                <a:ext uri="{FF2B5EF4-FFF2-40B4-BE49-F238E27FC236}">
                  <a16:creationId xmlns:a16="http://schemas.microsoft.com/office/drawing/2014/main" id="{3464D8DF-6512-E915-3F94-882A61643BF4}"/>
                </a:ext>
              </a:extLst>
            </p:cNvPr>
            <p:cNvSpPr/>
            <p:nvPr/>
          </p:nvSpPr>
          <p:spPr>
            <a:xfrm>
              <a:off x="7499929" y="2993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3" name="Freeform: Shape 6682">
              <a:extLst>
                <a:ext uri="{FF2B5EF4-FFF2-40B4-BE49-F238E27FC236}">
                  <a16:creationId xmlns:a16="http://schemas.microsoft.com/office/drawing/2014/main" id="{016A34ED-AA1A-8EF8-8B50-2858B962E9FA}"/>
                </a:ext>
              </a:extLst>
            </p:cNvPr>
            <p:cNvSpPr/>
            <p:nvPr/>
          </p:nvSpPr>
          <p:spPr>
            <a:xfrm>
              <a:off x="7499929" y="31604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84" name="Freeform: Shape 6683">
              <a:extLst>
                <a:ext uri="{FF2B5EF4-FFF2-40B4-BE49-F238E27FC236}">
                  <a16:creationId xmlns:a16="http://schemas.microsoft.com/office/drawing/2014/main" id="{BA0694FC-04D2-A680-C2B1-E0D0DFC09454}"/>
                </a:ext>
              </a:extLst>
            </p:cNvPr>
            <p:cNvSpPr/>
            <p:nvPr/>
          </p:nvSpPr>
          <p:spPr>
            <a:xfrm>
              <a:off x="7499929" y="33319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5" name="Freeform: Shape 6684">
              <a:extLst>
                <a:ext uri="{FF2B5EF4-FFF2-40B4-BE49-F238E27FC236}">
                  <a16:creationId xmlns:a16="http://schemas.microsoft.com/office/drawing/2014/main" id="{EF989483-0F62-1D3B-3798-ED3A5B531BFC}"/>
                </a:ext>
              </a:extLst>
            </p:cNvPr>
            <p:cNvSpPr/>
            <p:nvPr/>
          </p:nvSpPr>
          <p:spPr>
            <a:xfrm>
              <a:off x="7499929" y="35034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6" name="Freeform: Shape 6685">
              <a:extLst>
                <a:ext uri="{FF2B5EF4-FFF2-40B4-BE49-F238E27FC236}">
                  <a16:creationId xmlns:a16="http://schemas.microsoft.com/office/drawing/2014/main" id="{7F3C93E0-8B2F-8306-2400-D21B0DFDD2FD}"/>
                </a:ext>
              </a:extLst>
            </p:cNvPr>
            <p:cNvSpPr/>
            <p:nvPr/>
          </p:nvSpPr>
          <p:spPr>
            <a:xfrm>
              <a:off x="7499929" y="3674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7" name="Freeform: Shape 6686">
              <a:extLst>
                <a:ext uri="{FF2B5EF4-FFF2-40B4-BE49-F238E27FC236}">
                  <a16:creationId xmlns:a16="http://schemas.microsoft.com/office/drawing/2014/main" id="{FAD87C49-52DD-4F59-4F30-714EC3571C05}"/>
                </a:ext>
              </a:extLst>
            </p:cNvPr>
            <p:cNvSpPr/>
            <p:nvPr/>
          </p:nvSpPr>
          <p:spPr>
            <a:xfrm>
              <a:off x="7499929" y="3841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8" name="Freeform: Shape 6687">
              <a:extLst>
                <a:ext uri="{FF2B5EF4-FFF2-40B4-BE49-F238E27FC236}">
                  <a16:creationId xmlns:a16="http://schemas.microsoft.com/office/drawing/2014/main" id="{7823A78B-0F79-B014-73C7-B9E4C247FDD4}"/>
                </a:ext>
              </a:extLst>
            </p:cNvPr>
            <p:cNvSpPr/>
            <p:nvPr/>
          </p:nvSpPr>
          <p:spPr>
            <a:xfrm>
              <a:off x="7499929" y="40132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9" name="Freeform: Shape 6688">
              <a:extLst>
                <a:ext uri="{FF2B5EF4-FFF2-40B4-BE49-F238E27FC236}">
                  <a16:creationId xmlns:a16="http://schemas.microsoft.com/office/drawing/2014/main" id="{2795994B-7965-489E-1FEF-2C3821DD818A}"/>
                </a:ext>
              </a:extLst>
            </p:cNvPr>
            <p:cNvSpPr/>
            <p:nvPr/>
          </p:nvSpPr>
          <p:spPr>
            <a:xfrm>
              <a:off x="7499929" y="4184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0" name="Freeform: Shape 6689">
              <a:extLst>
                <a:ext uri="{FF2B5EF4-FFF2-40B4-BE49-F238E27FC236}">
                  <a16:creationId xmlns:a16="http://schemas.microsoft.com/office/drawing/2014/main" id="{5FE007AC-BDF1-E550-3635-A11F10ADDF16}"/>
                </a:ext>
              </a:extLst>
            </p:cNvPr>
            <p:cNvSpPr/>
            <p:nvPr/>
          </p:nvSpPr>
          <p:spPr>
            <a:xfrm>
              <a:off x="7499929" y="43514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91" name="Freeform: Shape 6690">
              <a:extLst>
                <a:ext uri="{FF2B5EF4-FFF2-40B4-BE49-F238E27FC236}">
                  <a16:creationId xmlns:a16="http://schemas.microsoft.com/office/drawing/2014/main" id="{7C545116-84D7-3E90-581B-2C61D1EFBD8B}"/>
                </a:ext>
              </a:extLst>
            </p:cNvPr>
            <p:cNvSpPr/>
            <p:nvPr/>
          </p:nvSpPr>
          <p:spPr>
            <a:xfrm>
              <a:off x="7499929" y="4522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2" name="Freeform: Shape 6691">
              <a:extLst>
                <a:ext uri="{FF2B5EF4-FFF2-40B4-BE49-F238E27FC236}">
                  <a16:creationId xmlns:a16="http://schemas.microsoft.com/office/drawing/2014/main" id="{041E7B5E-247F-0F89-981C-942D01EC4E7F}"/>
                </a:ext>
              </a:extLst>
            </p:cNvPr>
            <p:cNvSpPr/>
            <p:nvPr/>
          </p:nvSpPr>
          <p:spPr>
            <a:xfrm>
              <a:off x="7499929" y="46944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3" name="Freeform: Shape 6692">
              <a:extLst>
                <a:ext uri="{FF2B5EF4-FFF2-40B4-BE49-F238E27FC236}">
                  <a16:creationId xmlns:a16="http://schemas.microsoft.com/office/drawing/2014/main" id="{63A6E501-7C76-2B56-A107-7E5E9D8FE2AF}"/>
                </a:ext>
              </a:extLst>
            </p:cNvPr>
            <p:cNvSpPr/>
            <p:nvPr/>
          </p:nvSpPr>
          <p:spPr>
            <a:xfrm>
              <a:off x="7499929" y="4865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4" name="Freeform: Shape 6693">
              <a:extLst>
                <a:ext uri="{FF2B5EF4-FFF2-40B4-BE49-F238E27FC236}">
                  <a16:creationId xmlns:a16="http://schemas.microsoft.com/office/drawing/2014/main" id="{D87BC623-F376-6A62-6FBB-7EB6F296157D}"/>
                </a:ext>
              </a:extLst>
            </p:cNvPr>
            <p:cNvSpPr/>
            <p:nvPr/>
          </p:nvSpPr>
          <p:spPr>
            <a:xfrm>
              <a:off x="7499929" y="503273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95" name="Freeform: Shape 6694">
              <a:extLst>
                <a:ext uri="{FF2B5EF4-FFF2-40B4-BE49-F238E27FC236}">
                  <a16:creationId xmlns:a16="http://schemas.microsoft.com/office/drawing/2014/main" id="{A8152B72-E68A-7109-6C23-08F15810646B}"/>
                </a:ext>
              </a:extLst>
            </p:cNvPr>
            <p:cNvSpPr/>
            <p:nvPr/>
          </p:nvSpPr>
          <p:spPr>
            <a:xfrm>
              <a:off x="7499929" y="52042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6" name="Freeform: Shape 6695">
              <a:extLst>
                <a:ext uri="{FF2B5EF4-FFF2-40B4-BE49-F238E27FC236}">
                  <a16:creationId xmlns:a16="http://schemas.microsoft.com/office/drawing/2014/main" id="{21108F9A-43FF-F363-B116-87028706C325}"/>
                </a:ext>
              </a:extLst>
            </p:cNvPr>
            <p:cNvSpPr/>
            <p:nvPr/>
          </p:nvSpPr>
          <p:spPr>
            <a:xfrm>
              <a:off x="7499929" y="53757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97" name="Freeform: Shape 6696">
              <a:extLst>
                <a:ext uri="{FF2B5EF4-FFF2-40B4-BE49-F238E27FC236}">
                  <a16:creationId xmlns:a16="http://schemas.microsoft.com/office/drawing/2014/main" id="{1848EDBC-DD45-30F7-2E7C-7725DE51B82F}"/>
                </a:ext>
              </a:extLst>
            </p:cNvPr>
            <p:cNvSpPr/>
            <p:nvPr/>
          </p:nvSpPr>
          <p:spPr>
            <a:xfrm>
              <a:off x="7499929" y="554249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698" name="Freeform: Shape 6697">
              <a:extLst>
                <a:ext uri="{FF2B5EF4-FFF2-40B4-BE49-F238E27FC236}">
                  <a16:creationId xmlns:a16="http://schemas.microsoft.com/office/drawing/2014/main" id="{F1897304-7D9E-C949-8CE4-A548C674A9F6}"/>
                </a:ext>
              </a:extLst>
            </p:cNvPr>
            <p:cNvSpPr/>
            <p:nvPr/>
          </p:nvSpPr>
          <p:spPr>
            <a:xfrm>
              <a:off x="7499929" y="5714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99" name="Freeform: Shape 6698">
              <a:extLst>
                <a:ext uri="{FF2B5EF4-FFF2-40B4-BE49-F238E27FC236}">
                  <a16:creationId xmlns:a16="http://schemas.microsoft.com/office/drawing/2014/main" id="{3B13F154-2A90-DD3D-E712-E0C436D87D3A}"/>
                </a:ext>
              </a:extLst>
            </p:cNvPr>
            <p:cNvSpPr/>
            <p:nvPr/>
          </p:nvSpPr>
          <p:spPr>
            <a:xfrm>
              <a:off x="7499929" y="58855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0" name="Freeform: Shape 6699">
              <a:extLst>
                <a:ext uri="{FF2B5EF4-FFF2-40B4-BE49-F238E27FC236}">
                  <a16:creationId xmlns:a16="http://schemas.microsoft.com/office/drawing/2014/main" id="{2350D554-E944-5B89-81AD-91B10B522503}"/>
                </a:ext>
              </a:extLst>
            </p:cNvPr>
            <p:cNvSpPr/>
            <p:nvPr/>
          </p:nvSpPr>
          <p:spPr>
            <a:xfrm>
              <a:off x="7499929" y="6057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1" name="Freeform: Shape 6700">
              <a:extLst>
                <a:ext uri="{FF2B5EF4-FFF2-40B4-BE49-F238E27FC236}">
                  <a16:creationId xmlns:a16="http://schemas.microsoft.com/office/drawing/2014/main" id="{2FEA4DE0-93A0-6EEC-FC4A-F77C6B0F264F}"/>
                </a:ext>
              </a:extLst>
            </p:cNvPr>
            <p:cNvSpPr/>
            <p:nvPr/>
          </p:nvSpPr>
          <p:spPr>
            <a:xfrm>
              <a:off x="7499929" y="62237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02" name="Freeform: Shape 6701">
              <a:extLst>
                <a:ext uri="{FF2B5EF4-FFF2-40B4-BE49-F238E27FC236}">
                  <a16:creationId xmlns:a16="http://schemas.microsoft.com/office/drawing/2014/main" id="{576CD13C-2172-7D6A-B0E3-974449AE1A2F}"/>
                </a:ext>
              </a:extLst>
            </p:cNvPr>
            <p:cNvSpPr/>
            <p:nvPr/>
          </p:nvSpPr>
          <p:spPr>
            <a:xfrm>
              <a:off x="7499930" y="63952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3" name="Freeform: Shape 6702">
              <a:extLst>
                <a:ext uri="{FF2B5EF4-FFF2-40B4-BE49-F238E27FC236}">
                  <a16:creationId xmlns:a16="http://schemas.microsoft.com/office/drawing/2014/main" id="{A7E7C3A6-E767-982E-013D-A9753F8F7241}"/>
                </a:ext>
              </a:extLst>
            </p:cNvPr>
            <p:cNvSpPr/>
            <p:nvPr/>
          </p:nvSpPr>
          <p:spPr>
            <a:xfrm>
              <a:off x="7499931" y="65667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4" name="Freeform: Shape 6703">
              <a:extLst>
                <a:ext uri="{FF2B5EF4-FFF2-40B4-BE49-F238E27FC236}">
                  <a16:creationId xmlns:a16="http://schemas.microsoft.com/office/drawing/2014/main" id="{E1D87607-659F-DBC9-F9B5-749CE44123BD}"/>
                </a:ext>
              </a:extLst>
            </p:cNvPr>
            <p:cNvSpPr/>
            <p:nvPr/>
          </p:nvSpPr>
          <p:spPr>
            <a:xfrm>
              <a:off x="7661911" y="9499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5" name="Freeform: Shape 6704">
              <a:extLst>
                <a:ext uri="{FF2B5EF4-FFF2-40B4-BE49-F238E27FC236}">
                  <a16:creationId xmlns:a16="http://schemas.microsoft.com/office/drawing/2014/main" id="{91FB6EAB-B247-CC2D-ED20-F8C1FD58C86C}"/>
                </a:ext>
              </a:extLst>
            </p:cNvPr>
            <p:cNvSpPr/>
            <p:nvPr/>
          </p:nvSpPr>
          <p:spPr>
            <a:xfrm>
              <a:off x="7661911" y="11214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6" name="Freeform: Shape 6705">
              <a:extLst>
                <a:ext uri="{FF2B5EF4-FFF2-40B4-BE49-F238E27FC236}">
                  <a16:creationId xmlns:a16="http://schemas.microsoft.com/office/drawing/2014/main" id="{59221F55-7B7C-47E7-536A-D37B63FD23B9}"/>
                </a:ext>
              </a:extLst>
            </p:cNvPr>
            <p:cNvSpPr/>
            <p:nvPr/>
          </p:nvSpPr>
          <p:spPr>
            <a:xfrm>
              <a:off x="7661911" y="128815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07" name="Freeform: Shape 6706">
              <a:extLst>
                <a:ext uri="{FF2B5EF4-FFF2-40B4-BE49-F238E27FC236}">
                  <a16:creationId xmlns:a16="http://schemas.microsoft.com/office/drawing/2014/main" id="{7BB4FE56-E962-0D03-1B72-668496C723EC}"/>
                </a:ext>
              </a:extLst>
            </p:cNvPr>
            <p:cNvSpPr/>
            <p:nvPr/>
          </p:nvSpPr>
          <p:spPr>
            <a:xfrm>
              <a:off x="7661911" y="14596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8" name="Freeform: Shape 6707">
              <a:extLst>
                <a:ext uri="{FF2B5EF4-FFF2-40B4-BE49-F238E27FC236}">
                  <a16:creationId xmlns:a16="http://schemas.microsoft.com/office/drawing/2014/main" id="{21777CD3-769A-598A-B62E-154896604A9D}"/>
                </a:ext>
              </a:extLst>
            </p:cNvPr>
            <p:cNvSpPr/>
            <p:nvPr/>
          </p:nvSpPr>
          <p:spPr>
            <a:xfrm>
              <a:off x="7661911" y="16311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9" name="Freeform: Shape 6708">
              <a:extLst>
                <a:ext uri="{FF2B5EF4-FFF2-40B4-BE49-F238E27FC236}">
                  <a16:creationId xmlns:a16="http://schemas.microsoft.com/office/drawing/2014/main" id="{3571F306-1AEE-5212-D544-B2F7EDA33E7A}"/>
                </a:ext>
              </a:extLst>
            </p:cNvPr>
            <p:cNvSpPr/>
            <p:nvPr/>
          </p:nvSpPr>
          <p:spPr>
            <a:xfrm>
              <a:off x="7661911" y="18026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0" name="Freeform: Shape 6709">
              <a:extLst>
                <a:ext uri="{FF2B5EF4-FFF2-40B4-BE49-F238E27FC236}">
                  <a16:creationId xmlns:a16="http://schemas.microsoft.com/office/drawing/2014/main" id="{162C72DD-A24F-89B1-1994-813B17CD5F3D}"/>
                </a:ext>
              </a:extLst>
            </p:cNvPr>
            <p:cNvSpPr/>
            <p:nvPr/>
          </p:nvSpPr>
          <p:spPr>
            <a:xfrm>
              <a:off x="7661910" y="196941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11" name="Freeform: Shape 6710">
              <a:extLst>
                <a:ext uri="{FF2B5EF4-FFF2-40B4-BE49-F238E27FC236}">
                  <a16:creationId xmlns:a16="http://schemas.microsoft.com/office/drawing/2014/main" id="{73E7BAA0-F68E-84BD-059E-9C432B938F9D}"/>
                </a:ext>
              </a:extLst>
            </p:cNvPr>
            <p:cNvSpPr/>
            <p:nvPr/>
          </p:nvSpPr>
          <p:spPr>
            <a:xfrm>
              <a:off x="7661910" y="21409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2" name="Freeform: Shape 6711">
              <a:extLst>
                <a:ext uri="{FF2B5EF4-FFF2-40B4-BE49-F238E27FC236}">
                  <a16:creationId xmlns:a16="http://schemas.microsoft.com/office/drawing/2014/main" id="{CF08EB81-372D-7025-3853-C42ABCCFC581}"/>
                </a:ext>
              </a:extLst>
            </p:cNvPr>
            <p:cNvSpPr/>
            <p:nvPr/>
          </p:nvSpPr>
          <p:spPr>
            <a:xfrm>
              <a:off x="7661910" y="23124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3" name="Freeform: Shape 6712">
              <a:extLst>
                <a:ext uri="{FF2B5EF4-FFF2-40B4-BE49-F238E27FC236}">
                  <a16:creationId xmlns:a16="http://schemas.microsoft.com/office/drawing/2014/main" id="{3FF9DF31-9B66-07E2-AD2E-E44EB92CB02F}"/>
                </a:ext>
              </a:extLst>
            </p:cNvPr>
            <p:cNvSpPr/>
            <p:nvPr/>
          </p:nvSpPr>
          <p:spPr>
            <a:xfrm>
              <a:off x="7661910" y="24791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14" name="Freeform: Shape 6713">
              <a:extLst>
                <a:ext uri="{FF2B5EF4-FFF2-40B4-BE49-F238E27FC236}">
                  <a16:creationId xmlns:a16="http://schemas.microsoft.com/office/drawing/2014/main" id="{9AE16D20-539F-31B0-C03F-E72371FCD5FF}"/>
                </a:ext>
              </a:extLst>
            </p:cNvPr>
            <p:cNvSpPr/>
            <p:nvPr/>
          </p:nvSpPr>
          <p:spPr>
            <a:xfrm>
              <a:off x="7661910" y="2650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5" name="Freeform: Shape 6714">
              <a:extLst>
                <a:ext uri="{FF2B5EF4-FFF2-40B4-BE49-F238E27FC236}">
                  <a16:creationId xmlns:a16="http://schemas.microsoft.com/office/drawing/2014/main" id="{919617DD-8212-3D7C-3E9C-6686D73007B2}"/>
                </a:ext>
              </a:extLst>
            </p:cNvPr>
            <p:cNvSpPr/>
            <p:nvPr/>
          </p:nvSpPr>
          <p:spPr>
            <a:xfrm>
              <a:off x="7661910" y="28221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6" name="Freeform: Shape 6715">
              <a:extLst>
                <a:ext uri="{FF2B5EF4-FFF2-40B4-BE49-F238E27FC236}">
                  <a16:creationId xmlns:a16="http://schemas.microsoft.com/office/drawing/2014/main" id="{B9506B2D-C212-5889-9CFE-B4179C13B4C6}"/>
                </a:ext>
              </a:extLst>
            </p:cNvPr>
            <p:cNvSpPr/>
            <p:nvPr/>
          </p:nvSpPr>
          <p:spPr>
            <a:xfrm>
              <a:off x="7661910" y="299370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7" name="Freeform: Shape 6716">
              <a:extLst>
                <a:ext uri="{FF2B5EF4-FFF2-40B4-BE49-F238E27FC236}">
                  <a16:creationId xmlns:a16="http://schemas.microsoft.com/office/drawing/2014/main" id="{AA73BCA5-EFE2-A307-EED2-0CD1B8E52AF8}"/>
                </a:ext>
              </a:extLst>
            </p:cNvPr>
            <p:cNvSpPr/>
            <p:nvPr/>
          </p:nvSpPr>
          <p:spPr>
            <a:xfrm>
              <a:off x="7661910" y="316044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18" name="Freeform: Shape 6717">
              <a:extLst>
                <a:ext uri="{FF2B5EF4-FFF2-40B4-BE49-F238E27FC236}">
                  <a16:creationId xmlns:a16="http://schemas.microsoft.com/office/drawing/2014/main" id="{61B992AF-8A25-F9FE-CD32-C676D2A716FC}"/>
                </a:ext>
              </a:extLst>
            </p:cNvPr>
            <p:cNvSpPr/>
            <p:nvPr/>
          </p:nvSpPr>
          <p:spPr>
            <a:xfrm>
              <a:off x="7661910" y="33319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9" name="Freeform: Shape 6718">
              <a:extLst>
                <a:ext uri="{FF2B5EF4-FFF2-40B4-BE49-F238E27FC236}">
                  <a16:creationId xmlns:a16="http://schemas.microsoft.com/office/drawing/2014/main" id="{CF42FBC8-BE8E-2C7F-DA58-CF61E5F3F92E}"/>
                </a:ext>
              </a:extLst>
            </p:cNvPr>
            <p:cNvSpPr/>
            <p:nvPr/>
          </p:nvSpPr>
          <p:spPr>
            <a:xfrm>
              <a:off x="7661910" y="35034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0" name="Freeform: Shape 6719">
              <a:extLst>
                <a:ext uri="{FF2B5EF4-FFF2-40B4-BE49-F238E27FC236}">
                  <a16:creationId xmlns:a16="http://schemas.microsoft.com/office/drawing/2014/main" id="{46F0BE82-9FF2-5493-F466-430F3A2CD057}"/>
                </a:ext>
              </a:extLst>
            </p:cNvPr>
            <p:cNvSpPr/>
            <p:nvPr/>
          </p:nvSpPr>
          <p:spPr>
            <a:xfrm>
              <a:off x="7661910" y="36749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1" name="Freeform: Shape 6720">
              <a:extLst>
                <a:ext uri="{FF2B5EF4-FFF2-40B4-BE49-F238E27FC236}">
                  <a16:creationId xmlns:a16="http://schemas.microsoft.com/office/drawing/2014/main" id="{EFF31623-C020-ECAA-822B-E1C22D4F4F19}"/>
                </a:ext>
              </a:extLst>
            </p:cNvPr>
            <p:cNvSpPr/>
            <p:nvPr/>
          </p:nvSpPr>
          <p:spPr>
            <a:xfrm>
              <a:off x="7661910" y="38417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2" name="Freeform: Shape 6721">
              <a:extLst>
                <a:ext uri="{FF2B5EF4-FFF2-40B4-BE49-F238E27FC236}">
                  <a16:creationId xmlns:a16="http://schemas.microsoft.com/office/drawing/2014/main" id="{86BE75E9-FA57-2916-C955-2F850D6752DC}"/>
                </a:ext>
              </a:extLst>
            </p:cNvPr>
            <p:cNvSpPr/>
            <p:nvPr/>
          </p:nvSpPr>
          <p:spPr>
            <a:xfrm>
              <a:off x="7661910" y="40132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3" name="Freeform: Shape 6722">
              <a:extLst>
                <a:ext uri="{FF2B5EF4-FFF2-40B4-BE49-F238E27FC236}">
                  <a16:creationId xmlns:a16="http://schemas.microsoft.com/office/drawing/2014/main" id="{599B3EB3-AE4E-53AF-E34C-2E598CF746DD}"/>
                </a:ext>
              </a:extLst>
            </p:cNvPr>
            <p:cNvSpPr/>
            <p:nvPr/>
          </p:nvSpPr>
          <p:spPr>
            <a:xfrm>
              <a:off x="7661910" y="41847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4" name="Freeform: Shape 6723">
              <a:extLst>
                <a:ext uri="{FF2B5EF4-FFF2-40B4-BE49-F238E27FC236}">
                  <a16:creationId xmlns:a16="http://schemas.microsoft.com/office/drawing/2014/main" id="{34E238A8-931A-5F27-794B-F3C4CD99B2C5}"/>
                </a:ext>
              </a:extLst>
            </p:cNvPr>
            <p:cNvSpPr/>
            <p:nvPr/>
          </p:nvSpPr>
          <p:spPr>
            <a:xfrm>
              <a:off x="7661910" y="43514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25" name="Freeform: Shape 6724">
              <a:extLst>
                <a:ext uri="{FF2B5EF4-FFF2-40B4-BE49-F238E27FC236}">
                  <a16:creationId xmlns:a16="http://schemas.microsoft.com/office/drawing/2014/main" id="{C8C4AC9E-4554-4619-40F3-A97D3A9A5E50}"/>
                </a:ext>
              </a:extLst>
            </p:cNvPr>
            <p:cNvSpPr/>
            <p:nvPr/>
          </p:nvSpPr>
          <p:spPr>
            <a:xfrm>
              <a:off x="7661910" y="45229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6" name="Freeform: Shape 6725">
              <a:extLst>
                <a:ext uri="{FF2B5EF4-FFF2-40B4-BE49-F238E27FC236}">
                  <a16:creationId xmlns:a16="http://schemas.microsoft.com/office/drawing/2014/main" id="{B806042C-A823-CC04-D9DC-B75E02446FC7}"/>
                </a:ext>
              </a:extLst>
            </p:cNvPr>
            <p:cNvSpPr/>
            <p:nvPr/>
          </p:nvSpPr>
          <p:spPr>
            <a:xfrm>
              <a:off x="7661910" y="46944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7" name="Freeform: Shape 6726">
              <a:extLst>
                <a:ext uri="{FF2B5EF4-FFF2-40B4-BE49-F238E27FC236}">
                  <a16:creationId xmlns:a16="http://schemas.microsoft.com/office/drawing/2014/main" id="{A103E34E-06A6-E148-0493-D1D59348A1C4}"/>
                </a:ext>
              </a:extLst>
            </p:cNvPr>
            <p:cNvSpPr/>
            <p:nvPr/>
          </p:nvSpPr>
          <p:spPr>
            <a:xfrm>
              <a:off x="7661910" y="48659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8" name="Freeform: Shape 6727">
              <a:extLst>
                <a:ext uri="{FF2B5EF4-FFF2-40B4-BE49-F238E27FC236}">
                  <a16:creationId xmlns:a16="http://schemas.microsoft.com/office/drawing/2014/main" id="{9C417776-DCE7-BCCE-F553-C1C6C2113409}"/>
                </a:ext>
              </a:extLst>
            </p:cNvPr>
            <p:cNvSpPr/>
            <p:nvPr/>
          </p:nvSpPr>
          <p:spPr>
            <a:xfrm>
              <a:off x="7661910" y="503273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29" name="Freeform: Shape 6728">
              <a:extLst>
                <a:ext uri="{FF2B5EF4-FFF2-40B4-BE49-F238E27FC236}">
                  <a16:creationId xmlns:a16="http://schemas.microsoft.com/office/drawing/2014/main" id="{EFD22BFF-149C-7606-9E18-2A85B1A2947D}"/>
                </a:ext>
              </a:extLst>
            </p:cNvPr>
            <p:cNvSpPr/>
            <p:nvPr/>
          </p:nvSpPr>
          <p:spPr>
            <a:xfrm>
              <a:off x="7661910" y="52042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30" name="Freeform: Shape 6729">
              <a:extLst>
                <a:ext uri="{FF2B5EF4-FFF2-40B4-BE49-F238E27FC236}">
                  <a16:creationId xmlns:a16="http://schemas.microsoft.com/office/drawing/2014/main" id="{56D4E57C-620E-153C-86CE-025D9962BEDD}"/>
                </a:ext>
              </a:extLst>
            </p:cNvPr>
            <p:cNvSpPr/>
            <p:nvPr/>
          </p:nvSpPr>
          <p:spPr>
            <a:xfrm>
              <a:off x="7661910" y="537575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1" name="Freeform: Shape 6730">
              <a:extLst>
                <a:ext uri="{FF2B5EF4-FFF2-40B4-BE49-F238E27FC236}">
                  <a16:creationId xmlns:a16="http://schemas.microsoft.com/office/drawing/2014/main" id="{71B69472-753F-7421-61F0-D3018C8B6BDD}"/>
                </a:ext>
              </a:extLst>
            </p:cNvPr>
            <p:cNvSpPr/>
            <p:nvPr/>
          </p:nvSpPr>
          <p:spPr>
            <a:xfrm>
              <a:off x="7661910" y="554249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32" name="Freeform: Shape 6731">
              <a:extLst>
                <a:ext uri="{FF2B5EF4-FFF2-40B4-BE49-F238E27FC236}">
                  <a16:creationId xmlns:a16="http://schemas.microsoft.com/office/drawing/2014/main" id="{B01A01FF-235C-151A-D4C1-06F90FFAE3CB}"/>
                </a:ext>
              </a:extLst>
            </p:cNvPr>
            <p:cNvSpPr/>
            <p:nvPr/>
          </p:nvSpPr>
          <p:spPr>
            <a:xfrm>
              <a:off x="7661910" y="57140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3" name="Freeform: Shape 6732">
              <a:extLst>
                <a:ext uri="{FF2B5EF4-FFF2-40B4-BE49-F238E27FC236}">
                  <a16:creationId xmlns:a16="http://schemas.microsoft.com/office/drawing/2014/main" id="{40BB571C-9ED4-2E21-87EC-F933613C1CF1}"/>
                </a:ext>
              </a:extLst>
            </p:cNvPr>
            <p:cNvSpPr/>
            <p:nvPr/>
          </p:nvSpPr>
          <p:spPr>
            <a:xfrm>
              <a:off x="7661910" y="58855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4" name="Freeform: Shape 6733">
              <a:extLst>
                <a:ext uri="{FF2B5EF4-FFF2-40B4-BE49-F238E27FC236}">
                  <a16:creationId xmlns:a16="http://schemas.microsoft.com/office/drawing/2014/main" id="{4AD27ECF-8FAB-0F6A-187B-3F640A7E6573}"/>
                </a:ext>
              </a:extLst>
            </p:cNvPr>
            <p:cNvSpPr/>
            <p:nvPr/>
          </p:nvSpPr>
          <p:spPr>
            <a:xfrm>
              <a:off x="7661910" y="60570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5" name="Freeform: Shape 6734">
              <a:extLst>
                <a:ext uri="{FF2B5EF4-FFF2-40B4-BE49-F238E27FC236}">
                  <a16:creationId xmlns:a16="http://schemas.microsoft.com/office/drawing/2014/main" id="{E1EBCC31-1E7E-E240-B0B6-39F48B7168CF}"/>
                </a:ext>
              </a:extLst>
            </p:cNvPr>
            <p:cNvSpPr/>
            <p:nvPr/>
          </p:nvSpPr>
          <p:spPr>
            <a:xfrm>
              <a:off x="7661910" y="62237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36" name="Freeform: Shape 6735">
              <a:extLst>
                <a:ext uri="{FF2B5EF4-FFF2-40B4-BE49-F238E27FC236}">
                  <a16:creationId xmlns:a16="http://schemas.microsoft.com/office/drawing/2014/main" id="{3408F38E-C6A7-EB2F-6701-CA71F987E652}"/>
                </a:ext>
              </a:extLst>
            </p:cNvPr>
            <p:cNvSpPr/>
            <p:nvPr/>
          </p:nvSpPr>
          <p:spPr>
            <a:xfrm>
              <a:off x="7661910" y="63952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7" name="Freeform: Shape 6736">
              <a:extLst>
                <a:ext uri="{FF2B5EF4-FFF2-40B4-BE49-F238E27FC236}">
                  <a16:creationId xmlns:a16="http://schemas.microsoft.com/office/drawing/2014/main" id="{2C65C66F-ABE1-4D3B-C40D-39719FC85D0C}"/>
                </a:ext>
              </a:extLst>
            </p:cNvPr>
            <p:cNvSpPr/>
            <p:nvPr/>
          </p:nvSpPr>
          <p:spPr>
            <a:xfrm>
              <a:off x="7661910" y="65667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8" name="Freeform: Shape 6737">
              <a:extLst>
                <a:ext uri="{FF2B5EF4-FFF2-40B4-BE49-F238E27FC236}">
                  <a16:creationId xmlns:a16="http://schemas.microsoft.com/office/drawing/2014/main" id="{7CDD0029-076D-2012-7830-CAA0E0C9FC5E}"/>
                </a:ext>
              </a:extLst>
            </p:cNvPr>
            <p:cNvSpPr/>
            <p:nvPr/>
          </p:nvSpPr>
          <p:spPr>
            <a:xfrm>
              <a:off x="7823890" y="9499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39" name="Freeform: Shape 6738">
              <a:extLst>
                <a:ext uri="{FF2B5EF4-FFF2-40B4-BE49-F238E27FC236}">
                  <a16:creationId xmlns:a16="http://schemas.microsoft.com/office/drawing/2014/main" id="{3796DE0E-0493-121D-6B89-3E6A2957C85E}"/>
                </a:ext>
              </a:extLst>
            </p:cNvPr>
            <p:cNvSpPr/>
            <p:nvPr/>
          </p:nvSpPr>
          <p:spPr>
            <a:xfrm>
              <a:off x="7823891" y="11214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0" name="Freeform: Shape 6739">
              <a:extLst>
                <a:ext uri="{FF2B5EF4-FFF2-40B4-BE49-F238E27FC236}">
                  <a16:creationId xmlns:a16="http://schemas.microsoft.com/office/drawing/2014/main" id="{66C80C6B-19E4-745B-B291-5ECC6703B567}"/>
                </a:ext>
              </a:extLst>
            </p:cNvPr>
            <p:cNvSpPr/>
            <p:nvPr/>
          </p:nvSpPr>
          <p:spPr>
            <a:xfrm>
              <a:off x="7823891" y="128815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41" name="Freeform: Shape 6740">
              <a:extLst>
                <a:ext uri="{FF2B5EF4-FFF2-40B4-BE49-F238E27FC236}">
                  <a16:creationId xmlns:a16="http://schemas.microsoft.com/office/drawing/2014/main" id="{DBA78280-09EF-7348-91AC-3BE422D9CFE5}"/>
                </a:ext>
              </a:extLst>
            </p:cNvPr>
            <p:cNvSpPr/>
            <p:nvPr/>
          </p:nvSpPr>
          <p:spPr>
            <a:xfrm>
              <a:off x="7823891" y="14596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2" name="Freeform: Shape 6741">
              <a:extLst>
                <a:ext uri="{FF2B5EF4-FFF2-40B4-BE49-F238E27FC236}">
                  <a16:creationId xmlns:a16="http://schemas.microsoft.com/office/drawing/2014/main" id="{953C5667-4CA2-54F6-9081-91787AC117C5}"/>
                </a:ext>
              </a:extLst>
            </p:cNvPr>
            <p:cNvSpPr/>
            <p:nvPr/>
          </p:nvSpPr>
          <p:spPr>
            <a:xfrm>
              <a:off x="7823891" y="16311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3" name="Freeform: Shape 6742">
              <a:extLst>
                <a:ext uri="{FF2B5EF4-FFF2-40B4-BE49-F238E27FC236}">
                  <a16:creationId xmlns:a16="http://schemas.microsoft.com/office/drawing/2014/main" id="{120CFDCF-2EA9-94DE-B83F-C142CE44E59E}"/>
                </a:ext>
              </a:extLst>
            </p:cNvPr>
            <p:cNvSpPr/>
            <p:nvPr/>
          </p:nvSpPr>
          <p:spPr>
            <a:xfrm>
              <a:off x="7823893" y="18026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4" name="Freeform: Shape 6743">
              <a:extLst>
                <a:ext uri="{FF2B5EF4-FFF2-40B4-BE49-F238E27FC236}">
                  <a16:creationId xmlns:a16="http://schemas.microsoft.com/office/drawing/2014/main" id="{5DAC2BCA-AC76-95E1-1507-130A5F9E26BA}"/>
                </a:ext>
              </a:extLst>
            </p:cNvPr>
            <p:cNvSpPr/>
            <p:nvPr/>
          </p:nvSpPr>
          <p:spPr>
            <a:xfrm>
              <a:off x="7823891" y="196941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45" name="Freeform: Shape 6744">
              <a:extLst>
                <a:ext uri="{FF2B5EF4-FFF2-40B4-BE49-F238E27FC236}">
                  <a16:creationId xmlns:a16="http://schemas.microsoft.com/office/drawing/2014/main" id="{A0696E74-E0CD-99FE-F0F5-5A5800EF1214}"/>
                </a:ext>
              </a:extLst>
            </p:cNvPr>
            <p:cNvSpPr/>
            <p:nvPr/>
          </p:nvSpPr>
          <p:spPr>
            <a:xfrm>
              <a:off x="7823893" y="21409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6" name="Freeform: Shape 6745">
              <a:extLst>
                <a:ext uri="{FF2B5EF4-FFF2-40B4-BE49-F238E27FC236}">
                  <a16:creationId xmlns:a16="http://schemas.microsoft.com/office/drawing/2014/main" id="{14018FE2-6069-E07C-5404-9D9425767919}"/>
                </a:ext>
              </a:extLst>
            </p:cNvPr>
            <p:cNvSpPr/>
            <p:nvPr/>
          </p:nvSpPr>
          <p:spPr>
            <a:xfrm>
              <a:off x="7823893" y="23124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7" name="Freeform: Shape 6746">
              <a:extLst>
                <a:ext uri="{FF2B5EF4-FFF2-40B4-BE49-F238E27FC236}">
                  <a16:creationId xmlns:a16="http://schemas.microsoft.com/office/drawing/2014/main" id="{8D8193D6-C7E5-3F19-46A1-3A4D11DC79CC}"/>
                </a:ext>
              </a:extLst>
            </p:cNvPr>
            <p:cNvSpPr/>
            <p:nvPr/>
          </p:nvSpPr>
          <p:spPr>
            <a:xfrm>
              <a:off x="7823893" y="24791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48" name="Freeform: Shape 6747">
              <a:extLst>
                <a:ext uri="{FF2B5EF4-FFF2-40B4-BE49-F238E27FC236}">
                  <a16:creationId xmlns:a16="http://schemas.microsoft.com/office/drawing/2014/main" id="{C8360169-0775-DB7D-ADDE-189F6C4670AA}"/>
                </a:ext>
              </a:extLst>
            </p:cNvPr>
            <p:cNvSpPr/>
            <p:nvPr/>
          </p:nvSpPr>
          <p:spPr>
            <a:xfrm>
              <a:off x="7823893" y="26506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9" name="Freeform: Shape 6748">
              <a:extLst>
                <a:ext uri="{FF2B5EF4-FFF2-40B4-BE49-F238E27FC236}">
                  <a16:creationId xmlns:a16="http://schemas.microsoft.com/office/drawing/2014/main" id="{CB0C71DA-D13C-5E14-FA43-ECA32F9D56D2}"/>
                </a:ext>
              </a:extLst>
            </p:cNvPr>
            <p:cNvSpPr/>
            <p:nvPr/>
          </p:nvSpPr>
          <p:spPr>
            <a:xfrm>
              <a:off x="7823893" y="28221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0" name="Freeform: Shape 6749">
              <a:extLst>
                <a:ext uri="{FF2B5EF4-FFF2-40B4-BE49-F238E27FC236}">
                  <a16:creationId xmlns:a16="http://schemas.microsoft.com/office/drawing/2014/main" id="{A6A00624-2A16-E2DA-52B7-AD5B61265FA8}"/>
                </a:ext>
              </a:extLst>
            </p:cNvPr>
            <p:cNvSpPr/>
            <p:nvPr/>
          </p:nvSpPr>
          <p:spPr>
            <a:xfrm>
              <a:off x="7823895" y="29936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1" name="Freeform: Shape 6750">
              <a:extLst>
                <a:ext uri="{FF2B5EF4-FFF2-40B4-BE49-F238E27FC236}">
                  <a16:creationId xmlns:a16="http://schemas.microsoft.com/office/drawing/2014/main" id="{9824EFE9-7E3E-ED5D-0AEE-78DC4400C1CD}"/>
                </a:ext>
              </a:extLst>
            </p:cNvPr>
            <p:cNvSpPr/>
            <p:nvPr/>
          </p:nvSpPr>
          <p:spPr>
            <a:xfrm>
              <a:off x="7823895" y="316043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52" name="Freeform: Shape 6751">
              <a:extLst>
                <a:ext uri="{FF2B5EF4-FFF2-40B4-BE49-F238E27FC236}">
                  <a16:creationId xmlns:a16="http://schemas.microsoft.com/office/drawing/2014/main" id="{81A14DFF-4372-1B1D-5527-9FAC9DFA697D}"/>
                </a:ext>
              </a:extLst>
            </p:cNvPr>
            <p:cNvSpPr/>
            <p:nvPr/>
          </p:nvSpPr>
          <p:spPr>
            <a:xfrm>
              <a:off x="7823895" y="33319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3" name="Freeform: Shape 6752">
              <a:extLst>
                <a:ext uri="{FF2B5EF4-FFF2-40B4-BE49-F238E27FC236}">
                  <a16:creationId xmlns:a16="http://schemas.microsoft.com/office/drawing/2014/main" id="{604B50FC-BEEB-3F46-603C-EEAC41293202}"/>
                </a:ext>
              </a:extLst>
            </p:cNvPr>
            <p:cNvSpPr/>
            <p:nvPr/>
          </p:nvSpPr>
          <p:spPr>
            <a:xfrm>
              <a:off x="7823895" y="35034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4" name="Freeform: Shape 6753">
              <a:extLst>
                <a:ext uri="{FF2B5EF4-FFF2-40B4-BE49-F238E27FC236}">
                  <a16:creationId xmlns:a16="http://schemas.microsoft.com/office/drawing/2014/main" id="{027C71F8-006A-C787-1F9B-E60FA14D495E}"/>
                </a:ext>
              </a:extLst>
            </p:cNvPr>
            <p:cNvSpPr/>
            <p:nvPr/>
          </p:nvSpPr>
          <p:spPr>
            <a:xfrm>
              <a:off x="7823895" y="36749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5" name="Freeform: Shape 6754">
              <a:extLst>
                <a:ext uri="{FF2B5EF4-FFF2-40B4-BE49-F238E27FC236}">
                  <a16:creationId xmlns:a16="http://schemas.microsoft.com/office/drawing/2014/main" id="{D43D4149-37BD-B450-6AFA-CDB92CB17492}"/>
                </a:ext>
              </a:extLst>
            </p:cNvPr>
            <p:cNvSpPr/>
            <p:nvPr/>
          </p:nvSpPr>
          <p:spPr>
            <a:xfrm>
              <a:off x="7823897" y="3841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6" name="Freeform: Shape 6755">
              <a:extLst>
                <a:ext uri="{FF2B5EF4-FFF2-40B4-BE49-F238E27FC236}">
                  <a16:creationId xmlns:a16="http://schemas.microsoft.com/office/drawing/2014/main" id="{6FF8B49D-0DFC-BD65-A13A-28506E2331A5}"/>
                </a:ext>
              </a:extLst>
            </p:cNvPr>
            <p:cNvSpPr/>
            <p:nvPr/>
          </p:nvSpPr>
          <p:spPr>
            <a:xfrm>
              <a:off x="7823897" y="40132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7" name="Freeform: Shape 6756">
              <a:extLst>
                <a:ext uri="{FF2B5EF4-FFF2-40B4-BE49-F238E27FC236}">
                  <a16:creationId xmlns:a16="http://schemas.microsoft.com/office/drawing/2014/main" id="{D060DAA6-E857-C423-327F-692D84511628}"/>
                </a:ext>
              </a:extLst>
            </p:cNvPr>
            <p:cNvSpPr/>
            <p:nvPr/>
          </p:nvSpPr>
          <p:spPr>
            <a:xfrm>
              <a:off x="7823897" y="4184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8" name="Freeform: Shape 6757">
              <a:extLst>
                <a:ext uri="{FF2B5EF4-FFF2-40B4-BE49-F238E27FC236}">
                  <a16:creationId xmlns:a16="http://schemas.microsoft.com/office/drawing/2014/main" id="{5D95407A-C052-F9E7-0B50-5EC9DBC1544A}"/>
                </a:ext>
              </a:extLst>
            </p:cNvPr>
            <p:cNvSpPr/>
            <p:nvPr/>
          </p:nvSpPr>
          <p:spPr>
            <a:xfrm>
              <a:off x="7823897" y="43514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59" name="Freeform: Shape 6758">
              <a:extLst>
                <a:ext uri="{FF2B5EF4-FFF2-40B4-BE49-F238E27FC236}">
                  <a16:creationId xmlns:a16="http://schemas.microsoft.com/office/drawing/2014/main" id="{631870D4-F85F-A509-A74F-D96B66572EE0}"/>
                </a:ext>
              </a:extLst>
            </p:cNvPr>
            <p:cNvSpPr/>
            <p:nvPr/>
          </p:nvSpPr>
          <p:spPr>
            <a:xfrm>
              <a:off x="7823897" y="4522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0" name="Freeform: Shape 6759">
              <a:extLst>
                <a:ext uri="{FF2B5EF4-FFF2-40B4-BE49-F238E27FC236}">
                  <a16:creationId xmlns:a16="http://schemas.microsoft.com/office/drawing/2014/main" id="{3BDD76B0-D319-305A-254E-818F8140A2FF}"/>
                </a:ext>
              </a:extLst>
            </p:cNvPr>
            <p:cNvSpPr/>
            <p:nvPr/>
          </p:nvSpPr>
          <p:spPr>
            <a:xfrm>
              <a:off x="7823899" y="469447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1" name="Freeform: Shape 6760">
              <a:extLst>
                <a:ext uri="{FF2B5EF4-FFF2-40B4-BE49-F238E27FC236}">
                  <a16:creationId xmlns:a16="http://schemas.microsoft.com/office/drawing/2014/main" id="{CB173E50-1641-80D7-2570-C583C9679E65}"/>
                </a:ext>
              </a:extLst>
            </p:cNvPr>
            <p:cNvSpPr/>
            <p:nvPr/>
          </p:nvSpPr>
          <p:spPr>
            <a:xfrm>
              <a:off x="7823899" y="48659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2" name="Freeform: Shape 6761">
              <a:extLst>
                <a:ext uri="{FF2B5EF4-FFF2-40B4-BE49-F238E27FC236}">
                  <a16:creationId xmlns:a16="http://schemas.microsoft.com/office/drawing/2014/main" id="{DC33389D-048C-AEFC-6F64-76C33C398B20}"/>
                </a:ext>
              </a:extLst>
            </p:cNvPr>
            <p:cNvSpPr/>
            <p:nvPr/>
          </p:nvSpPr>
          <p:spPr>
            <a:xfrm>
              <a:off x="7823899" y="503272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63" name="Freeform: Shape 6762">
              <a:extLst>
                <a:ext uri="{FF2B5EF4-FFF2-40B4-BE49-F238E27FC236}">
                  <a16:creationId xmlns:a16="http://schemas.microsoft.com/office/drawing/2014/main" id="{8B4324A8-0AA3-7382-3F46-23B2E04D7F7F}"/>
                </a:ext>
              </a:extLst>
            </p:cNvPr>
            <p:cNvSpPr/>
            <p:nvPr/>
          </p:nvSpPr>
          <p:spPr>
            <a:xfrm>
              <a:off x="7823899" y="52042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4" name="Freeform: Shape 6763">
              <a:extLst>
                <a:ext uri="{FF2B5EF4-FFF2-40B4-BE49-F238E27FC236}">
                  <a16:creationId xmlns:a16="http://schemas.microsoft.com/office/drawing/2014/main" id="{03F827A7-E1E8-8654-FAFD-E1337CFABFFF}"/>
                </a:ext>
              </a:extLst>
            </p:cNvPr>
            <p:cNvSpPr/>
            <p:nvPr/>
          </p:nvSpPr>
          <p:spPr>
            <a:xfrm>
              <a:off x="7823899" y="53757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5" name="Freeform: Shape 6764">
              <a:extLst>
                <a:ext uri="{FF2B5EF4-FFF2-40B4-BE49-F238E27FC236}">
                  <a16:creationId xmlns:a16="http://schemas.microsoft.com/office/drawing/2014/main" id="{28927F30-D3ED-B775-5A80-8264D42BDA13}"/>
                </a:ext>
              </a:extLst>
            </p:cNvPr>
            <p:cNvSpPr/>
            <p:nvPr/>
          </p:nvSpPr>
          <p:spPr>
            <a:xfrm>
              <a:off x="7823901" y="55424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66" name="Freeform: Shape 6765">
              <a:extLst>
                <a:ext uri="{FF2B5EF4-FFF2-40B4-BE49-F238E27FC236}">
                  <a16:creationId xmlns:a16="http://schemas.microsoft.com/office/drawing/2014/main" id="{61E2069B-9EFA-62F4-FF89-2218F21E9926}"/>
                </a:ext>
              </a:extLst>
            </p:cNvPr>
            <p:cNvSpPr/>
            <p:nvPr/>
          </p:nvSpPr>
          <p:spPr>
            <a:xfrm>
              <a:off x="7823901" y="57139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7" name="Freeform: Shape 6766">
              <a:extLst>
                <a:ext uri="{FF2B5EF4-FFF2-40B4-BE49-F238E27FC236}">
                  <a16:creationId xmlns:a16="http://schemas.microsoft.com/office/drawing/2014/main" id="{71438153-0E4B-450A-595A-A5C0081B6B6C}"/>
                </a:ext>
              </a:extLst>
            </p:cNvPr>
            <p:cNvSpPr/>
            <p:nvPr/>
          </p:nvSpPr>
          <p:spPr>
            <a:xfrm>
              <a:off x="7823901" y="58854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8" name="Freeform: Shape 6767">
              <a:extLst>
                <a:ext uri="{FF2B5EF4-FFF2-40B4-BE49-F238E27FC236}">
                  <a16:creationId xmlns:a16="http://schemas.microsoft.com/office/drawing/2014/main" id="{F5F5D9C7-1844-464D-D996-2CB28DF64470}"/>
                </a:ext>
              </a:extLst>
            </p:cNvPr>
            <p:cNvSpPr/>
            <p:nvPr/>
          </p:nvSpPr>
          <p:spPr>
            <a:xfrm>
              <a:off x="7823901" y="6057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9" name="Freeform: Shape 6768">
              <a:extLst>
                <a:ext uri="{FF2B5EF4-FFF2-40B4-BE49-F238E27FC236}">
                  <a16:creationId xmlns:a16="http://schemas.microsoft.com/office/drawing/2014/main" id="{FEC59E7E-E819-51DE-790B-D3783877CE5B}"/>
                </a:ext>
              </a:extLst>
            </p:cNvPr>
            <p:cNvSpPr/>
            <p:nvPr/>
          </p:nvSpPr>
          <p:spPr>
            <a:xfrm>
              <a:off x="7823901" y="622374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70" name="Freeform: Shape 6769">
              <a:extLst>
                <a:ext uri="{FF2B5EF4-FFF2-40B4-BE49-F238E27FC236}">
                  <a16:creationId xmlns:a16="http://schemas.microsoft.com/office/drawing/2014/main" id="{92ED5F66-BECA-A11B-9978-D563C01347F7}"/>
                </a:ext>
              </a:extLst>
            </p:cNvPr>
            <p:cNvSpPr/>
            <p:nvPr/>
          </p:nvSpPr>
          <p:spPr>
            <a:xfrm>
              <a:off x="7823903" y="63952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71" name="Freeform: Shape 6770">
              <a:extLst>
                <a:ext uri="{FF2B5EF4-FFF2-40B4-BE49-F238E27FC236}">
                  <a16:creationId xmlns:a16="http://schemas.microsoft.com/office/drawing/2014/main" id="{644D3D5E-25BE-9FDE-8EB7-971A415C4233}"/>
                </a:ext>
              </a:extLst>
            </p:cNvPr>
            <p:cNvSpPr/>
            <p:nvPr/>
          </p:nvSpPr>
          <p:spPr>
            <a:xfrm>
              <a:off x="7823903" y="65667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grpSp>
      <p:grpSp>
        <p:nvGrpSpPr>
          <p:cNvPr id="7216" name="Group 7215">
            <a:extLst>
              <a:ext uri="{FF2B5EF4-FFF2-40B4-BE49-F238E27FC236}">
                <a16:creationId xmlns:a16="http://schemas.microsoft.com/office/drawing/2014/main" id="{D8304C29-23F8-191C-6805-88F1EA0C860D}"/>
              </a:ext>
            </a:extLst>
          </p:cNvPr>
          <p:cNvGrpSpPr/>
          <p:nvPr userDrawn="1"/>
        </p:nvGrpSpPr>
        <p:grpSpPr>
          <a:xfrm>
            <a:off x="2900207" y="2781684"/>
            <a:ext cx="5669279" cy="2005686"/>
            <a:chOff x="2900207" y="2781684"/>
            <a:chExt cx="5669279" cy="2005686"/>
          </a:xfrm>
        </p:grpSpPr>
        <p:sp>
          <p:nvSpPr>
            <p:cNvPr id="6774" name="Freeform: Shape 6773">
              <a:extLst>
                <a:ext uri="{FF2B5EF4-FFF2-40B4-BE49-F238E27FC236}">
                  <a16:creationId xmlns:a16="http://schemas.microsoft.com/office/drawing/2014/main" id="{C7A45084-1BED-EC68-90FA-3FAF5847FF09}"/>
                </a:ext>
              </a:extLst>
            </p:cNvPr>
            <p:cNvSpPr/>
            <p:nvPr userDrawn="1"/>
          </p:nvSpPr>
          <p:spPr>
            <a:xfrm rot="5400000">
              <a:off x="851708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5" name="Freeform: Shape 6774">
              <a:extLst>
                <a:ext uri="{FF2B5EF4-FFF2-40B4-BE49-F238E27FC236}">
                  <a16:creationId xmlns:a16="http://schemas.microsoft.com/office/drawing/2014/main" id="{71EB0BC3-D3C2-794C-1C7A-EFB29EBA8536}"/>
                </a:ext>
              </a:extLst>
            </p:cNvPr>
            <p:cNvSpPr/>
            <p:nvPr userDrawn="1"/>
          </p:nvSpPr>
          <p:spPr>
            <a:xfrm rot="5400000">
              <a:off x="8345574"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6" name="Freeform: Shape 6775">
              <a:extLst>
                <a:ext uri="{FF2B5EF4-FFF2-40B4-BE49-F238E27FC236}">
                  <a16:creationId xmlns:a16="http://schemas.microsoft.com/office/drawing/2014/main" id="{63571A92-EF07-27C1-BFA8-13B2657E58F6}"/>
                </a:ext>
              </a:extLst>
            </p:cNvPr>
            <p:cNvSpPr/>
            <p:nvPr userDrawn="1"/>
          </p:nvSpPr>
          <p:spPr>
            <a:xfrm rot="5400000">
              <a:off x="8176448"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7" name="Freeform: Shape 6776">
              <a:extLst>
                <a:ext uri="{FF2B5EF4-FFF2-40B4-BE49-F238E27FC236}">
                  <a16:creationId xmlns:a16="http://schemas.microsoft.com/office/drawing/2014/main" id="{A10158FF-9C90-1D1A-D6EE-9E1B3C1D0AC8}"/>
                </a:ext>
              </a:extLst>
            </p:cNvPr>
            <p:cNvSpPr/>
            <p:nvPr userDrawn="1"/>
          </p:nvSpPr>
          <p:spPr>
            <a:xfrm rot="5400000">
              <a:off x="800732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8" name="Freeform: Shape 6777">
              <a:extLst>
                <a:ext uri="{FF2B5EF4-FFF2-40B4-BE49-F238E27FC236}">
                  <a16:creationId xmlns:a16="http://schemas.microsoft.com/office/drawing/2014/main" id="{BA1B271B-412D-6ED7-58D3-7FC24EBA9797}"/>
                </a:ext>
              </a:extLst>
            </p:cNvPr>
            <p:cNvSpPr/>
            <p:nvPr userDrawn="1"/>
          </p:nvSpPr>
          <p:spPr>
            <a:xfrm rot="5400000">
              <a:off x="783581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9" name="Freeform: Shape 6778">
              <a:extLst>
                <a:ext uri="{FF2B5EF4-FFF2-40B4-BE49-F238E27FC236}">
                  <a16:creationId xmlns:a16="http://schemas.microsoft.com/office/drawing/2014/main" id="{4CDF8F7C-9A16-D249-732E-E740A83DE85B}"/>
                </a:ext>
              </a:extLst>
            </p:cNvPr>
            <p:cNvSpPr/>
            <p:nvPr userDrawn="1"/>
          </p:nvSpPr>
          <p:spPr>
            <a:xfrm rot="5400000">
              <a:off x="766430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0" name="Freeform: Shape 6779">
              <a:extLst>
                <a:ext uri="{FF2B5EF4-FFF2-40B4-BE49-F238E27FC236}">
                  <a16:creationId xmlns:a16="http://schemas.microsoft.com/office/drawing/2014/main" id="{05595A62-D0E8-FAAD-E74C-363DB690629A}"/>
                </a:ext>
              </a:extLst>
            </p:cNvPr>
            <p:cNvSpPr/>
            <p:nvPr userDrawn="1"/>
          </p:nvSpPr>
          <p:spPr>
            <a:xfrm rot="5400000">
              <a:off x="7495182"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1" name="Freeform: Shape 6780">
              <a:extLst>
                <a:ext uri="{FF2B5EF4-FFF2-40B4-BE49-F238E27FC236}">
                  <a16:creationId xmlns:a16="http://schemas.microsoft.com/office/drawing/2014/main" id="{E8008BF6-52A1-EA50-8BCD-A8ABE53227F9}"/>
                </a:ext>
              </a:extLst>
            </p:cNvPr>
            <p:cNvSpPr/>
            <p:nvPr userDrawn="1"/>
          </p:nvSpPr>
          <p:spPr>
            <a:xfrm rot="5400000">
              <a:off x="732605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2" name="Freeform: Shape 6781">
              <a:extLst>
                <a:ext uri="{FF2B5EF4-FFF2-40B4-BE49-F238E27FC236}">
                  <a16:creationId xmlns:a16="http://schemas.microsoft.com/office/drawing/2014/main" id="{58F6CF85-AB95-BCDE-4854-842A9FC22C59}"/>
                </a:ext>
              </a:extLst>
            </p:cNvPr>
            <p:cNvSpPr/>
            <p:nvPr userDrawn="1"/>
          </p:nvSpPr>
          <p:spPr>
            <a:xfrm rot="5400000">
              <a:off x="7154549"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3" name="Freeform: Shape 6782">
              <a:extLst>
                <a:ext uri="{FF2B5EF4-FFF2-40B4-BE49-F238E27FC236}">
                  <a16:creationId xmlns:a16="http://schemas.microsoft.com/office/drawing/2014/main" id="{FA8A645A-9B05-319F-106A-FA8F2977FF85}"/>
                </a:ext>
              </a:extLst>
            </p:cNvPr>
            <p:cNvSpPr/>
            <p:nvPr userDrawn="1"/>
          </p:nvSpPr>
          <p:spPr>
            <a:xfrm rot="5400000">
              <a:off x="6985423"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4" name="Freeform: Shape 6783">
              <a:extLst>
                <a:ext uri="{FF2B5EF4-FFF2-40B4-BE49-F238E27FC236}">
                  <a16:creationId xmlns:a16="http://schemas.microsoft.com/office/drawing/2014/main" id="{F8A645DA-F518-766C-8D6E-BF8F77E7D44E}"/>
                </a:ext>
              </a:extLst>
            </p:cNvPr>
            <p:cNvSpPr/>
            <p:nvPr userDrawn="1"/>
          </p:nvSpPr>
          <p:spPr>
            <a:xfrm rot="5400000">
              <a:off x="681629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5" name="Freeform: Shape 6784">
              <a:extLst>
                <a:ext uri="{FF2B5EF4-FFF2-40B4-BE49-F238E27FC236}">
                  <a16:creationId xmlns:a16="http://schemas.microsoft.com/office/drawing/2014/main" id="{161EB0E2-4265-0974-9463-DE20ABEB2A23}"/>
                </a:ext>
              </a:extLst>
            </p:cNvPr>
            <p:cNvSpPr/>
            <p:nvPr userDrawn="1"/>
          </p:nvSpPr>
          <p:spPr>
            <a:xfrm rot="5400000">
              <a:off x="6644790"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6" name="Freeform: Shape 6785">
              <a:extLst>
                <a:ext uri="{FF2B5EF4-FFF2-40B4-BE49-F238E27FC236}">
                  <a16:creationId xmlns:a16="http://schemas.microsoft.com/office/drawing/2014/main" id="{38D33351-E440-2840-25BE-1F9CBE9B58E0}"/>
                </a:ext>
              </a:extLst>
            </p:cNvPr>
            <p:cNvSpPr/>
            <p:nvPr userDrawn="1"/>
          </p:nvSpPr>
          <p:spPr>
            <a:xfrm rot="5400000">
              <a:off x="647328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7" name="Freeform: Shape 6786">
              <a:extLst>
                <a:ext uri="{FF2B5EF4-FFF2-40B4-BE49-F238E27FC236}">
                  <a16:creationId xmlns:a16="http://schemas.microsoft.com/office/drawing/2014/main" id="{0E657593-9B27-0C96-8ADA-295C9DB53A7E}"/>
                </a:ext>
              </a:extLst>
            </p:cNvPr>
            <p:cNvSpPr/>
            <p:nvPr userDrawn="1"/>
          </p:nvSpPr>
          <p:spPr>
            <a:xfrm rot="5400000">
              <a:off x="6304157"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8" name="Freeform: Shape 6787">
              <a:extLst>
                <a:ext uri="{FF2B5EF4-FFF2-40B4-BE49-F238E27FC236}">
                  <a16:creationId xmlns:a16="http://schemas.microsoft.com/office/drawing/2014/main" id="{66928069-4D15-D7E7-5EC3-11EEED3CF42F}"/>
                </a:ext>
              </a:extLst>
            </p:cNvPr>
            <p:cNvSpPr/>
            <p:nvPr userDrawn="1"/>
          </p:nvSpPr>
          <p:spPr>
            <a:xfrm rot="5400000">
              <a:off x="613503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9" name="Freeform: Shape 6788">
              <a:extLst>
                <a:ext uri="{FF2B5EF4-FFF2-40B4-BE49-F238E27FC236}">
                  <a16:creationId xmlns:a16="http://schemas.microsoft.com/office/drawing/2014/main" id="{39CAAFBF-4DDF-B0C4-575E-BB6E2DAD8758}"/>
                </a:ext>
              </a:extLst>
            </p:cNvPr>
            <p:cNvSpPr/>
            <p:nvPr userDrawn="1"/>
          </p:nvSpPr>
          <p:spPr>
            <a:xfrm rot="5400000">
              <a:off x="596352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0" name="Freeform: Shape 6789">
              <a:extLst>
                <a:ext uri="{FF2B5EF4-FFF2-40B4-BE49-F238E27FC236}">
                  <a16:creationId xmlns:a16="http://schemas.microsoft.com/office/drawing/2014/main" id="{03C7A431-94EA-4A16-4A4B-CB93A14DB19C}"/>
                </a:ext>
              </a:extLst>
            </p:cNvPr>
            <p:cNvSpPr/>
            <p:nvPr userDrawn="1"/>
          </p:nvSpPr>
          <p:spPr>
            <a:xfrm rot="5400000">
              <a:off x="579201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1" name="Freeform: Shape 6790">
              <a:extLst>
                <a:ext uri="{FF2B5EF4-FFF2-40B4-BE49-F238E27FC236}">
                  <a16:creationId xmlns:a16="http://schemas.microsoft.com/office/drawing/2014/main" id="{DBD61EC8-066C-85B9-F26B-2AEEA87BB16A}"/>
                </a:ext>
              </a:extLst>
            </p:cNvPr>
            <p:cNvSpPr/>
            <p:nvPr userDrawn="1"/>
          </p:nvSpPr>
          <p:spPr>
            <a:xfrm rot="5400000">
              <a:off x="562527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2" name="Freeform: Shape 6791">
              <a:extLst>
                <a:ext uri="{FF2B5EF4-FFF2-40B4-BE49-F238E27FC236}">
                  <a16:creationId xmlns:a16="http://schemas.microsoft.com/office/drawing/2014/main" id="{C33B9AB8-3D7A-C832-3E8B-33898862BA25}"/>
                </a:ext>
              </a:extLst>
            </p:cNvPr>
            <p:cNvSpPr/>
            <p:nvPr userDrawn="1"/>
          </p:nvSpPr>
          <p:spPr>
            <a:xfrm rot="5400000">
              <a:off x="545376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3" name="Freeform: Shape 6792">
              <a:extLst>
                <a:ext uri="{FF2B5EF4-FFF2-40B4-BE49-F238E27FC236}">
                  <a16:creationId xmlns:a16="http://schemas.microsoft.com/office/drawing/2014/main" id="{EA3B0134-153D-960E-A583-B037032D3E37}"/>
                </a:ext>
              </a:extLst>
            </p:cNvPr>
            <p:cNvSpPr/>
            <p:nvPr userDrawn="1"/>
          </p:nvSpPr>
          <p:spPr>
            <a:xfrm rot="5400000">
              <a:off x="528225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4" name="Freeform: Shape 6793">
              <a:extLst>
                <a:ext uri="{FF2B5EF4-FFF2-40B4-BE49-F238E27FC236}">
                  <a16:creationId xmlns:a16="http://schemas.microsoft.com/office/drawing/2014/main" id="{A07C9402-409A-27A1-4F98-D9F03DE7F2E5}"/>
                </a:ext>
              </a:extLst>
            </p:cNvPr>
            <p:cNvSpPr/>
            <p:nvPr userDrawn="1"/>
          </p:nvSpPr>
          <p:spPr>
            <a:xfrm rot="5400000">
              <a:off x="5113131"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5" name="Freeform: Shape 6794">
              <a:extLst>
                <a:ext uri="{FF2B5EF4-FFF2-40B4-BE49-F238E27FC236}">
                  <a16:creationId xmlns:a16="http://schemas.microsoft.com/office/drawing/2014/main" id="{B7CB31B0-7F55-E453-B592-D5A9E08A9ECB}"/>
                </a:ext>
              </a:extLst>
            </p:cNvPr>
            <p:cNvSpPr/>
            <p:nvPr userDrawn="1"/>
          </p:nvSpPr>
          <p:spPr>
            <a:xfrm rot="5400000">
              <a:off x="494400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6" name="Freeform: Shape 6795">
              <a:extLst>
                <a:ext uri="{FF2B5EF4-FFF2-40B4-BE49-F238E27FC236}">
                  <a16:creationId xmlns:a16="http://schemas.microsoft.com/office/drawing/2014/main" id="{259A383B-7E3C-7450-D9F9-A3F055BD3C2F}"/>
                </a:ext>
              </a:extLst>
            </p:cNvPr>
            <p:cNvSpPr/>
            <p:nvPr userDrawn="1"/>
          </p:nvSpPr>
          <p:spPr>
            <a:xfrm rot="5400000">
              <a:off x="4772498"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7" name="Freeform: Shape 6796">
              <a:extLst>
                <a:ext uri="{FF2B5EF4-FFF2-40B4-BE49-F238E27FC236}">
                  <a16:creationId xmlns:a16="http://schemas.microsoft.com/office/drawing/2014/main" id="{40B61D65-92B5-B4D8-9317-810D0B529EC9}"/>
                </a:ext>
              </a:extLst>
            </p:cNvPr>
            <p:cNvSpPr/>
            <p:nvPr userDrawn="1"/>
          </p:nvSpPr>
          <p:spPr>
            <a:xfrm rot="5400000">
              <a:off x="460099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8" name="Freeform: Shape 6797">
              <a:extLst>
                <a:ext uri="{FF2B5EF4-FFF2-40B4-BE49-F238E27FC236}">
                  <a16:creationId xmlns:a16="http://schemas.microsoft.com/office/drawing/2014/main" id="{09A6B6E8-D254-44A4-0811-045D59ED8EDD}"/>
                </a:ext>
              </a:extLst>
            </p:cNvPr>
            <p:cNvSpPr/>
            <p:nvPr userDrawn="1"/>
          </p:nvSpPr>
          <p:spPr>
            <a:xfrm rot="5400000">
              <a:off x="4431865"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9" name="Freeform: Shape 6798">
              <a:extLst>
                <a:ext uri="{FF2B5EF4-FFF2-40B4-BE49-F238E27FC236}">
                  <a16:creationId xmlns:a16="http://schemas.microsoft.com/office/drawing/2014/main" id="{C017BD5A-42FF-3974-EA5E-02186022A9A8}"/>
                </a:ext>
              </a:extLst>
            </p:cNvPr>
            <p:cNvSpPr/>
            <p:nvPr userDrawn="1"/>
          </p:nvSpPr>
          <p:spPr>
            <a:xfrm rot="5400000">
              <a:off x="4262739"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0" name="Freeform: Shape 6799">
              <a:extLst>
                <a:ext uri="{FF2B5EF4-FFF2-40B4-BE49-F238E27FC236}">
                  <a16:creationId xmlns:a16="http://schemas.microsoft.com/office/drawing/2014/main" id="{05B51C0E-5395-E191-5736-D7C488C4DD6A}"/>
                </a:ext>
              </a:extLst>
            </p:cNvPr>
            <p:cNvSpPr/>
            <p:nvPr userDrawn="1"/>
          </p:nvSpPr>
          <p:spPr>
            <a:xfrm rot="5400000">
              <a:off x="409123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1" name="Freeform: Shape 6800">
              <a:extLst>
                <a:ext uri="{FF2B5EF4-FFF2-40B4-BE49-F238E27FC236}">
                  <a16:creationId xmlns:a16="http://schemas.microsoft.com/office/drawing/2014/main" id="{9970DB5E-6EE4-D45F-55B8-73F038E3A429}"/>
                </a:ext>
              </a:extLst>
            </p:cNvPr>
            <p:cNvSpPr/>
            <p:nvPr userDrawn="1"/>
          </p:nvSpPr>
          <p:spPr>
            <a:xfrm rot="5400000">
              <a:off x="3922106"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2" name="Freeform: Shape 6801">
              <a:extLst>
                <a:ext uri="{FF2B5EF4-FFF2-40B4-BE49-F238E27FC236}">
                  <a16:creationId xmlns:a16="http://schemas.microsoft.com/office/drawing/2014/main" id="{094D1164-50F9-087F-970F-FD1893F3971F}"/>
                </a:ext>
              </a:extLst>
            </p:cNvPr>
            <p:cNvSpPr/>
            <p:nvPr userDrawn="1"/>
          </p:nvSpPr>
          <p:spPr>
            <a:xfrm rot="5400000">
              <a:off x="375298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3" name="Freeform: Shape 6802">
              <a:extLst>
                <a:ext uri="{FF2B5EF4-FFF2-40B4-BE49-F238E27FC236}">
                  <a16:creationId xmlns:a16="http://schemas.microsoft.com/office/drawing/2014/main" id="{59D20FF3-5393-D868-40E4-75CE4351B21D}"/>
                </a:ext>
              </a:extLst>
            </p:cNvPr>
            <p:cNvSpPr/>
            <p:nvPr userDrawn="1"/>
          </p:nvSpPr>
          <p:spPr>
            <a:xfrm rot="5400000">
              <a:off x="358147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4" name="Freeform: Shape 6803">
              <a:extLst>
                <a:ext uri="{FF2B5EF4-FFF2-40B4-BE49-F238E27FC236}">
                  <a16:creationId xmlns:a16="http://schemas.microsoft.com/office/drawing/2014/main" id="{1652CC33-AB66-1216-3ABB-680F5686652D}"/>
                </a:ext>
              </a:extLst>
            </p:cNvPr>
            <p:cNvSpPr/>
            <p:nvPr userDrawn="1"/>
          </p:nvSpPr>
          <p:spPr>
            <a:xfrm rot="5400000">
              <a:off x="340996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5" name="Freeform: Shape 6804">
              <a:extLst>
                <a:ext uri="{FF2B5EF4-FFF2-40B4-BE49-F238E27FC236}">
                  <a16:creationId xmlns:a16="http://schemas.microsoft.com/office/drawing/2014/main" id="{234C3DD6-A88B-B690-0556-25770FBF3EE2}"/>
                </a:ext>
              </a:extLst>
            </p:cNvPr>
            <p:cNvSpPr/>
            <p:nvPr userDrawn="1"/>
          </p:nvSpPr>
          <p:spPr>
            <a:xfrm rot="5400000">
              <a:off x="3240840"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6" name="Freeform: Shape 6805">
              <a:extLst>
                <a:ext uri="{FF2B5EF4-FFF2-40B4-BE49-F238E27FC236}">
                  <a16:creationId xmlns:a16="http://schemas.microsoft.com/office/drawing/2014/main" id="{14A2EA55-7C88-A7E2-FE06-A1985C1AB0EE}"/>
                </a:ext>
              </a:extLst>
            </p:cNvPr>
            <p:cNvSpPr/>
            <p:nvPr userDrawn="1"/>
          </p:nvSpPr>
          <p:spPr>
            <a:xfrm rot="5400000">
              <a:off x="3071714"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7" name="Freeform: Shape 6806">
              <a:extLst>
                <a:ext uri="{FF2B5EF4-FFF2-40B4-BE49-F238E27FC236}">
                  <a16:creationId xmlns:a16="http://schemas.microsoft.com/office/drawing/2014/main" id="{869FC5F1-8918-95DF-8B43-22D9AA136934}"/>
                </a:ext>
              </a:extLst>
            </p:cNvPr>
            <p:cNvSpPr/>
            <p:nvPr userDrawn="1"/>
          </p:nvSpPr>
          <p:spPr>
            <a:xfrm rot="5400000">
              <a:off x="290020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8" name="Freeform: Shape 6807">
              <a:extLst>
                <a:ext uri="{FF2B5EF4-FFF2-40B4-BE49-F238E27FC236}">
                  <a16:creationId xmlns:a16="http://schemas.microsoft.com/office/drawing/2014/main" id="{84C6B241-8A11-810B-2040-8B7FD1CC940C}"/>
                </a:ext>
              </a:extLst>
            </p:cNvPr>
            <p:cNvSpPr/>
            <p:nvPr userDrawn="1"/>
          </p:nvSpPr>
          <p:spPr>
            <a:xfrm rot="5400000">
              <a:off x="851708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9" name="Freeform: Shape 6808">
              <a:extLst>
                <a:ext uri="{FF2B5EF4-FFF2-40B4-BE49-F238E27FC236}">
                  <a16:creationId xmlns:a16="http://schemas.microsoft.com/office/drawing/2014/main" id="{06C99F42-1C1E-2A08-EE5A-D47FD7E7F72C}"/>
                </a:ext>
              </a:extLst>
            </p:cNvPr>
            <p:cNvSpPr/>
            <p:nvPr userDrawn="1"/>
          </p:nvSpPr>
          <p:spPr>
            <a:xfrm rot="5400000">
              <a:off x="8345574"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0" name="Freeform: Shape 6809">
              <a:extLst>
                <a:ext uri="{FF2B5EF4-FFF2-40B4-BE49-F238E27FC236}">
                  <a16:creationId xmlns:a16="http://schemas.microsoft.com/office/drawing/2014/main" id="{AF67BB83-19E6-1E39-5054-BB9BB44C66C0}"/>
                </a:ext>
              </a:extLst>
            </p:cNvPr>
            <p:cNvSpPr/>
            <p:nvPr userDrawn="1"/>
          </p:nvSpPr>
          <p:spPr>
            <a:xfrm rot="5400000">
              <a:off x="8176448"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1" name="Freeform: Shape 6810">
              <a:extLst>
                <a:ext uri="{FF2B5EF4-FFF2-40B4-BE49-F238E27FC236}">
                  <a16:creationId xmlns:a16="http://schemas.microsoft.com/office/drawing/2014/main" id="{2DC714F1-C0B3-10D2-860A-A7EF07C8ED0F}"/>
                </a:ext>
              </a:extLst>
            </p:cNvPr>
            <p:cNvSpPr/>
            <p:nvPr userDrawn="1"/>
          </p:nvSpPr>
          <p:spPr>
            <a:xfrm rot="5400000">
              <a:off x="800732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2" name="Freeform: Shape 6811">
              <a:extLst>
                <a:ext uri="{FF2B5EF4-FFF2-40B4-BE49-F238E27FC236}">
                  <a16:creationId xmlns:a16="http://schemas.microsoft.com/office/drawing/2014/main" id="{596A6ED3-562A-F9D8-9910-9FBDE61CC97C}"/>
                </a:ext>
              </a:extLst>
            </p:cNvPr>
            <p:cNvSpPr/>
            <p:nvPr userDrawn="1"/>
          </p:nvSpPr>
          <p:spPr>
            <a:xfrm rot="5400000">
              <a:off x="783581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3" name="Freeform: Shape 6812">
              <a:extLst>
                <a:ext uri="{FF2B5EF4-FFF2-40B4-BE49-F238E27FC236}">
                  <a16:creationId xmlns:a16="http://schemas.microsoft.com/office/drawing/2014/main" id="{E9C20758-0595-8DB5-E327-A14E99304FE4}"/>
                </a:ext>
              </a:extLst>
            </p:cNvPr>
            <p:cNvSpPr/>
            <p:nvPr userDrawn="1"/>
          </p:nvSpPr>
          <p:spPr>
            <a:xfrm rot="5400000">
              <a:off x="766430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4" name="Freeform: Shape 6813">
              <a:extLst>
                <a:ext uri="{FF2B5EF4-FFF2-40B4-BE49-F238E27FC236}">
                  <a16:creationId xmlns:a16="http://schemas.microsoft.com/office/drawing/2014/main" id="{DED0BD8D-DCB2-CDE4-CD87-7076D916F7D8}"/>
                </a:ext>
              </a:extLst>
            </p:cNvPr>
            <p:cNvSpPr/>
            <p:nvPr userDrawn="1"/>
          </p:nvSpPr>
          <p:spPr>
            <a:xfrm rot="5400000">
              <a:off x="7495182"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5" name="Freeform: Shape 6814">
              <a:extLst>
                <a:ext uri="{FF2B5EF4-FFF2-40B4-BE49-F238E27FC236}">
                  <a16:creationId xmlns:a16="http://schemas.microsoft.com/office/drawing/2014/main" id="{A9F1671E-A322-0BA1-DFB6-3EAB9711F3AC}"/>
                </a:ext>
              </a:extLst>
            </p:cNvPr>
            <p:cNvSpPr/>
            <p:nvPr userDrawn="1"/>
          </p:nvSpPr>
          <p:spPr>
            <a:xfrm rot="5400000">
              <a:off x="732605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6" name="Freeform: Shape 6815">
              <a:extLst>
                <a:ext uri="{FF2B5EF4-FFF2-40B4-BE49-F238E27FC236}">
                  <a16:creationId xmlns:a16="http://schemas.microsoft.com/office/drawing/2014/main" id="{038234A2-EACF-EA42-2666-5DEDA22EB941}"/>
                </a:ext>
              </a:extLst>
            </p:cNvPr>
            <p:cNvSpPr/>
            <p:nvPr userDrawn="1"/>
          </p:nvSpPr>
          <p:spPr>
            <a:xfrm rot="5400000">
              <a:off x="7154549"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7" name="Freeform: Shape 6816">
              <a:extLst>
                <a:ext uri="{FF2B5EF4-FFF2-40B4-BE49-F238E27FC236}">
                  <a16:creationId xmlns:a16="http://schemas.microsoft.com/office/drawing/2014/main" id="{EAEC26F2-409E-BC9B-F2B6-5B714CBE88A3}"/>
                </a:ext>
              </a:extLst>
            </p:cNvPr>
            <p:cNvSpPr/>
            <p:nvPr userDrawn="1"/>
          </p:nvSpPr>
          <p:spPr>
            <a:xfrm rot="5400000">
              <a:off x="6985423"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8" name="Freeform: Shape 6817">
              <a:extLst>
                <a:ext uri="{FF2B5EF4-FFF2-40B4-BE49-F238E27FC236}">
                  <a16:creationId xmlns:a16="http://schemas.microsoft.com/office/drawing/2014/main" id="{F67E87A3-E7CA-383E-648A-B8F2ECA980F7}"/>
                </a:ext>
              </a:extLst>
            </p:cNvPr>
            <p:cNvSpPr/>
            <p:nvPr userDrawn="1"/>
          </p:nvSpPr>
          <p:spPr>
            <a:xfrm rot="5400000">
              <a:off x="681629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9" name="Freeform: Shape 6818">
              <a:extLst>
                <a:ext uri="{FF2B5EF4-FFF2-40B4-BE49-F238E27FC236}">
                  <a16:creationId xmlns:a16="http://schemas.microsoft.com/office/drawing/2014/main" id="{D80590C4-C767-6FB4-B03F-FE5699019749}"/>
                </a:ext>
              </a:extLst>
            </p:cNvPr>
            <p:cNvSpPr/>
            <p:nvPr userDrawn="1"/>
          </p:nvSpPr>
          <p:spPr>
            <a:xfrm rot="5400000">
              <a:off x="6644790"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0" name="Freeform: Shape 6819">
              <a:extLst>
                <a:ext uri="{FF2B5EF4-FFF2-40B4-BE49-F238E27FC236}">
                  <a16:creationId xmlns:a16="http://schemas.microsoft.com/office/drawing/2014/main" id="{AB2BB0C6-A11F-3264-09A6-62E40A970BBE}"/>
                </a:ext>
              </a:extLst>
            </p:cNvPr>
            <p:cNvSpPr/>
            <p:nvPr userDrawn="1"/>
          </p:nvSpPr>
          <p:spPr>
            <a:xfrm rot="5400000">
              <a:off x="647328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1" name="Freeform: Shape 6820">
              <a:extLst>
                <a:ext uri="{FF2B5EF4-FFF2-40B4-BE49-F238E27FC236}">
                  <a16:creationId xmlns:a16="http://schemas.microsoft.com/office/drawing/2014/main" id="{9C2FDF27-942F-828B-171F-A6EF21FC6B93}"/>
                </a:ext>
              </a:extLst>
            </p:cNvPr>
            <p:cNvSpPr/>
            <p:nvPr userDrawn="1"/>
          </p:nvSpPr>
          <p:spPr>
            <a:xfrm rot="5400000">
              <a:off x="6304157"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2" name="Freeform: Shape 6821">
              <a:extLst>
                <a:ext uri="{FF2B5EF4-FFF2-40B4-BE49-F238E27FC236}">
                  <a16:creationId xmlns:a16="http://schemas.microsoft.com/office/drawing/2014/main" id="{C611A479-8A31-BC47-A1F6-144FF449E958}"/>
                </a:ext>
              </a:extLst>
            </p:cNvPr>
            <p:cNvSpPr/>
            <p:nvPr userDrawn="1"/>
          </p:nvSpPr>
          <p:spPr>
            <a:xfrm rot="5400000">
              <a:off x="613503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3" name="Freeform: Shape 6822">
              <a:extLst>
                <a:ext uri="{FF2B5EF4-FFF2-40B4-BE49-F238E27FC236}">
                  <a16:creationId xmlns:a16="http://schemas.microsoft.com/office/drawing/2014/main" id="{1327A97D-C5B7-E0DB-D2E5-6BBB6538C6FF}"/>
                </a:ext>
              </a:extLst>
            </p:cNvPr>
            <p:cNvSpPr/>
            <p:nvPr userDrawn="1"/>
          </p:nvSpPr>
          <p:spPr>
            <a:xfrm rot="5400000">
              <a:off x="596352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4" name="Freeform: Shape 6823">
              <a:extLst>
                <a:ext uri="{FF2B5EF4-FFF2-40B4-BE49-F238E27FC236}">
                  <a16:creationId xmlns:a16="http://schemas.microsoft.com/office/drawing/2014/main" id="{26B279F9-3C7D-CA51-B01E-DA6B63B2D6FF}"/>
                </a:ext>
              </a:extLst>
            </p:cNvPr>
            <p:cNvSpPr/>
            <p:nvPr userDrawn="1"/>
          </p:nvSpPr>
          <p:spPr>
            <a:xfrm rot="5400000">
              <a:off x="579201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5" name="Freeform: Shape 6824">
              <a:extLst>
                <a:ext uri="{FF2B5EF4-FFF2-40B4-BE49-F238E27FC236}">
                  <a16:creationId xmlns:a16="http://schemas.microsoft.com/office/drawing/2014/main" id="{9CD1381E-98EB-3F95-5CE0-59D88CC40EE8}"/>
                </a:ext>
              </a:extLst>
            </p:cNvPr>
            <p:cNvSpPr/>
            <p:nvPr userDrawn="1"/>
          </p:nvSpPr>
          <p:spPr>
            <a:xfrm rot="5400000">
              <a:off x="562527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6" name="Freeform: Shape 6825">
              <a:extLst>
                <a:ext uri="{FF2B5EF4-FFF2-40B4-BE49-F238E27FC236}">
                  <a16:creationId xmlns:a16="http://schemas.microsoft.com/office/drawing/2014/main" id="{37156F48-1A64-067D-8731-C14E8795CB44}"/>
                </a:ext>
              </a:extLst>
            </p:cNvPr>
            <p:cNvSpPr/>
            <p:nvPr userDrawn="1"/>
          </p:nvSpPr>
          <p:spPr>
            <a:xfrm rot="5400000">
              <a:off x="545376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7" name="Freeform: Shape 6826">
              <a:extLst>
                <a:ext uri="{FF2B5EF4-FFF2-40B4-BE49-F238E27FC236}">
                  <a16:creationId xmlns:a16="http://schemas.microsoft.com/office/drawing/2014/main" id="{EE9071B4-370D-A178-FAA1-205F592A86CF}"/>
                </a:ext>
              </a:extLst>
            </p:cNvPr>
            <p:cNvSpPr/>
            <p:nvPr userDrawn="1"/>
          </p:nvSpPr>
          <p:spPr>
            <a:xfrm rot="5400000">
              <a:off x="528225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8" name="Freeform: Shape 6827">
              <a:extLst>
                <a:ext uri="{FF2B5EF4-FFF2-40B4-BE49-F238E27FC236}">
                  <a16:creationId xmlns:a16="http://schemas.microsoft.com/office/drawing/2014/main" id="{EAE9A33D-BABB-C7E8-0648-3E5A80C0C1DC}"/>
                </a:ext>
              </a:extLst>
            </p:cNvPr>
            <p:cNvSpPr/>
            <p:nvPr userDrawn="1"/>
          </p:nvSpPr>
          <p:spPr>
            <a:xfrm rot="5400000">
              <a:off x="5113131"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9" name="Freeform: Shape 6828">
              <a:extLst>
                <a:ext uri="{FF2B5EF4-FFF2-40B4-BE49-F238E27FC236}">
                  <a16:creationId xmlns:a16="http://schemas.microsoft.com/office/drawing/2014/main" id="{9CF95D20-C6FD-0EBA-C238-E539EFAFA864}"/>
                </a:ext>
              </a:extLst>
            </p:cNvPr>
            <p:cNvSpPr/>
            <p:nvPr userDrawn="1"/>
          </p:nvSpPr>
          <p:spPr>
            <a:xfrm rot="5400000">
              <a:off x="494400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0" name="Freeform: Shape 6829">
              <a:extLst>
                <a:ext uri="{FF2B5EF4-FFF2-40B4-BE49-F238E27FC236}">
                  <a16:creationId xmlns:a16="http://schemas.microsoft.com/office/drawing/2014/main" id="{7B485CD2-A0D6-7A3F-20E2-D2C94BF966C7}"/>
                </a:ext>
              </a:extLst>
            </p:cNvPr>
            <p:cNvSpPr/>
            <p:nvPr userDrawn="1"/>
          </p:nvSpPr>
          <p:spPr>
            <a:xfrm rot="5400000">
              <a:off x="4772498"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1" name="Freeform: Shape 6830">
              <a:extLst>
                <a:ext uri="{FF2B5EF4-FFF2-40B4-BE49-F238E27FC236}">
                  <a16:creationId xmlns:a16="http://schemas.microsoft.com/office/drawing/2014/main" id="{55A55A63-EAF0-86CD-C31C-804CB7472F5F}"/>
                </a:ext>
              </a:extLst>
            </p:cNvPr>
            <p:cNvSpPr/>
            <p:nvPr userDrawn="1"/>
          </p:nvSpPr>
          <p:spPr>
            <a:xfrm rot="5400000">
              <a:off x="460099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2" name="Freeform: Shape 6831">
              <a:extLst>
                <a:ext uri="{FF2B5EF4-FFF2-40B4-BE49-F238E27FC236}">
                  <a16:creationId xmlns:a16="http://schemas.microsoft.com/office/drawing/2014/main" id="{7878A01E-6D9C-6762-B823-BD061C438B40}"/>
                </a:ext>
              </a:extLst>
            </p:cNvPr>
            <p:cNvSpPr/>
            <p:nvPr userDrawn="1"/>
          </p:nvSpPr>
          <p:spPr>
            <a:xfrm rot="5400000">
              <a:off x="4431865"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3" name="Freeform: Shape 6832">
              <a:extLst>
                <a:ext uri="{FF2B5EF4-FFF2-40B4-BE49-F238E27FC236}">
                  <a16:creationId xmlns:a16="http://schemas.microsoft.com/office/drawing/2014/main" id="{37F04A02-8093-6D35-E23E-CF5C02FEC244}"/>
                </a:ext>
              </a:extLst>
            </p:cNvPr>
            <p:cNvSpPr/>
            <p:nvPr userDrawn="1"/>
          </p:nvSpPr>
          <p:spPr>
            <a:xfrm rot="5400000">
              <a:off x="4262739"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4" name="Freeform: Shape 6833">
              <a:extLst>
                <a:ext uri="{FF2B5EF4-FFF2-40B4-BE49-F238E27FC236}">
                  <a16:creationId xmlns:a16="http://schemas.microsoft.com/office/drawing/2014/main" id="{51A60BD9-3983-47E9-A072-47828EAFCD7F}"/>
                </a:ext>
              </a:extLst>
            </p:cNvPr>
            <p:cNvSpPr/>
            <p:nvPr userDrawn="1"/>
          </p:nvSpPr>
          <p:spPr>
            <a:xfrm rot="5400000">
              <a:off x="409123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5" name="Freeform: Shape 6834">
              <a:extLst>
                <a:ext uri="{FF2B5EF4-FFF2-40B4-BE49-F238E27FC236}">
                  <a16:creationId xmlns:a16="http://schemas.microsoft.com/office/drawing/2014/main" id="{0F5CBC09-361C-936C-7FF7-E6B3447ECDB9}"/>
                </a:ext>
              </a:extLst>
            </p:cNvPr>
            <p:cNvSpPr/>
            <p:nvPr userDrawn="1"/>
          </p:nvSpPr>
          <p:spPr>
            <a:xfrm rot="5400000">
              <a:off x="3922106"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6" name="Freeform: Shape 6835">
              <a:extLst>
                <a:ext uri="{FF2B5EF4-FFF2-40B4-BE49-F238E27FC236}">
                  <a16:creationId xmlns:a16="http://schemas.microsoft.com/office/drawing/2014/main" id="{55A48B33-0E39-D22B-2B57-35EF3A0D02B7}"/>
                </a:ext>
              </a:extLst>
            </p:cNvPr>
            <p:cNvSpPr/>
            <p:nvPr userDrawn="1"/>
          </p:nvSpPr>
          <p:spPr>
            <a:xfrm rot="5400000">
              <a:off x="375298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7" name="Freeform: Shape 6836">
              <a:extLst>
                <a:ext uri="{FF2B5EF4-FFF2-40B4-BE49-F238E27FC236}">
                  <a16:creationId xmlns:a16="http://schemas.microsoft.com/office/drawing/2014/main" id="{78367D4E-E573-FCED-2A74-BA783DA6AA9F}"/>
                </a:ext>
              </a:extLst>
            </p:cNvPr>
            <p:cNvSpPr/>
            <p:nvPr userDrawn="1"/>
          </p:nvSpPr>
          <p:spPr>
            <a:xfrm rot="5400000">
              <a:off x="358147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8" name="Freeform: Shape 6837">
              <a:extLst>
                <a:ext uri="{FF2B5EF4-FFF2-40B4-BE49-F238E27FC236}">
                  <a16:creationId xmlns:a16="http://schemas.microsoft.com/office/drawing/2014/main" id="{6AB4B80A-8642-DCF1-A06D-F4BA5564BB8C}"/>
                </a:ext>
              </a:extLst>
            </p:cNvPr>
            <p:cNvSpPr/>
            <p:nvPr userDrawn="1"/>
          </p:nvSpPr>
          <p:spPr>
            <a:xfrm rot="5400000">
              <a:off x="340996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9" name="Freeform: Shape 6838">
              <a:extLst>
                <a:ext uri="{FF2B5EF4-FFF2-40B4-BE49-F238E27FC236}">
                  <a16:creationId xmlns:a16="http://schemas.microsoft.com/office/drawing/2014/main" id="{90F3CBDF-A51F-C5ED-231A-EBDDEB9A238B}"/>
                </a:ext>
              </a:extLst>
            </p:cNvPr>
            <p:cNvSpPr/>
            <p:nvPr userDrawn="1"/>
          </p:nvSpPr>
          <p:spPr>
            <a:xfrm rot="5400000">
              <a:off x="3240840"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0" name="Freeform: Shape 6839">
              <a:extLst>
                <a:ext uri="{FF2B5EF4-FFF2-40B4-BE49-F238E27FC236}">
                  <a16:creationId xmlns:a16="http://schemas.microsoft.com/office/drawing/2014/main" id="{A31D6300-7FFD-0ED5-8129-0267492A93FB}"/>
                </a:ext>
              </a:extLst>
            </p:cNvPr>
            <p:cNvSpPr/>
            <p:nvPr userDrawn="1"/>
          </p:nvSpPr>
          <p:spPr>
            <a:xfrm rot="5400000">
              <a:off x="3071714"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1" name="Freeform: Shape 6840">
              <a:extLst>
                <a:ext uri="{FF2B5EF4-FFF2-40B4-BE49-F238E27FC236}">
                  <a16:creationId xmlns:a16="http://schemas.microsoft.com/office/drawing/2014/main" id="{0AD01A4F-7A81-4429-17E5-08ACCDBF449C}"/>
                </a:ext>
              </a:extLst>
            </p:cNvPr>
            <p:cNvSpPr/>
            <p:nvPr userDrawn="1"/>
          </p:nvSpPr>
          <p:spPr>
            <a:xfrm rot="5400000">
              <a:off x="290020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2" name="Freeform: Shape 6841">
              <a:extLst>
                <a:ext uri="{FF2B5EF4-FFF2-40B4-BE49-F238E27FC236}">
                  <a16:creationId xmlns:a16="http://schemas.microsoft.com/office/drawing/2014/main" id="{3C8BC6A9-9D42-145A-171A-601E3B48A98E}"/>
                </a:ext>
              </a:extLst>
            </p:cNvPr>
            <p:cNvSpPr/>
            <p:nvPr userDrawn="1"/>
          </p:nvSpPr>
          <p:spPr>
            <a:xfrm rot="5400000">
              <a:off x="851469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3" name="Freeform: Shape 6842">
              <a:extLst>
                <a:ext uri="{FF2B5EF4-FFF2-40B4-BE49-F238E27FC236}">
                  <a16:creationId xmlns:a16="http://schemas.microsoft.com/office/drawing/2014/main" id="{68C633CA-187D-54FA-27DD-4D510804D2DC}"/>
                </a:ext>
              </a:extLst>
            </p:cNvPr>
            <p:cNvSpPr/>
            <p:nvPr userDrawn="1"/>
          </p:nvSpPr>
          <p:spPr>
            <a:xfrm rot="5400000">
              <a:off x="8343192"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4" name="Freeform: Shape 6843">
              <a:extLst>
                <a:ext uri="{FF2B5EF4-FFF2-40B4-BE49-F238E27FC236}">
                  <a16:creationId xmlns:a16="http://schemas.microsoft.com/office/drawing/2014/main" id="{5EFFB56C-4B75-5DA7-73D2-7DC0CE24BFEB}"/>
                </a:ext>
              </a:extLst>
            </p:cNvPr>
            <p:cNvSpPr/>
            <p:nvPr userDrawn="1"/>
          </p:nvSpPr>
          <p:spPr>
            <a:xfrm rot="5400000">
              <a:off x="8174066"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5" name="Freeform: Shape 6844">
              <a:extLst>
                <a:ext uri="{FF2B5EF4-FFF2-40B4-BE49-F238E27FC236}">
                  <a16:creationId xmlns:a16="http://schemas.microsoft.com/office/drawing/2014/main" id="{4047366E-67C7-E9DC-E09B-03BE4373BAA2}"/>
                </a:ext>
              </a:extLst>
            </p:cNvPr>
            <p:cNvSpPr/>
            <p:nvPr userDrawn="1"/>
          </p:nvSpPr>
          <p:spPr>
            <a:xfrm rot="5400000">
              <a:off x="800494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6" name="Freeform: Shape 6845">
              <a:extLst>
                <a:ext uri="{FF2B5EF4-FFF2-40B4-BE49-F238E27FC236}">
                  <a16:creationId xmlns:a16="http://schemas.microsoft.com/office/drawing/2014/main" id="{40DE1822-B385-0E09-F83D-6DF47AE714E5}"/>
                </a:ext>
              </a:extLst>
            </p:cNvPr>
            <p:cNvSpPr/>
            <p:nvPr userDrawn="1"/>
          </p:nvSpPr>
          <p:spPr>
            <a:xfrm rot="5400000">
              <a:off x="783343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7" name="Freeform: Shape 6846">
              <a:extLst>
                <a:ext uri="{FF2B5EF4-FFF2-40B4-BE49-F238E27FC236}">
                  <a16:creationId xmlns:a16="http://schemas.microsoft.com/office/drawing/2014/main" id="{FD4D23F4-BF7D-E7AC-083E-13CAC5EB5324}"/>
                </a:ext>
              </a:extLst>
            </p:cNvPr>
            <p:cNvSpPr/>
            <p:nvPr userDrawn="1"/>
          </p:nvSpPr>
          <p:spPr>
            <a:xfrm rot="5400000">
              <a:off x="766192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8" name="Freeform: Shape 6847">
              <a:extLst>
                <a:ext uri="{FF2B5EF4-FFF2-40B4-BE49-F238E27FC236}">
                  <a16:creationId xmlns:a16="http://schemas.microsoft.com/office/drawing/2014/main" id="{ACA8E6AC-FFB0-EA56-3567-B807F707DBFE}"/>
                </a:ext>
              </a:extLst>
            </p:cNvPr>
            <p:cNvSpPr/>
            <p:nvPr userDrawn="1"/>
          </p:nvSpPr>
          <p:spPr>
            <a:xfrm rot="5400000">
              <a:off x="7492800"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9" name="Freeform: Shape 6848">
              <a:extLst>
                <a:ext uri="{FF2B5EF4-FFF2-40B4-BE49-F238E27FC236}">
                  <a16:creationId xmlns:a16="http://schemas.microsoft.com/office/drawing/2014/main" id="{A86D4C7C-B3D9-13AE-97AB-91F668B02E5A}"/>
                </a:ext>
              </a:extLst>
            </p:cNvPr>
            <p:cNvSpPr/>
            <p:nvPr userDrawn="1"/>
          </p:nvSpPr>
          <p:spPr>
            <a:xfrm rot="5400000">
              <a:off x="732367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0" name="Freeform: Shape 6849">
              <a:extLst>
                <a:ext uri="{FF2B5EF4-FFF2-40B4-BE49-F238E27FC236}">
                  <a16:creationId xmlns:a16="http://schemas.microsoft.com/office/drawing/2014/main" id="{3D721147-24C4-4F18-EBB1-AC4ACD852E60}"/>
                </a:ext>
              </a:extLst>
            </p:cNvPr>
            <p:cNvSpPr/>
            <p:nvPr userDrawn="1"/>
          </p:nvSpPr>
          <p:spPr>
            <a:xfrm rot="5400000">
              <a:off x="7152167"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1" name="Freeform: Shape 6850">
              <a:extLst>
                <a:ext uri="{FF2B5EF4-FFF2-40B4-BE49-F238E27FC236}">
                  <a16:creationId xmlns:a16="http://schemas.microsoft.com/office/drawing/2014/main" id="{1D1899D3-15D4-8974-69BE-AE136953A28B}"/>
                </a:ext>
              </a:extLst>
            </p:cNvPr>
            <p:cNvSpPr/>
            <p:nvPr userDrawn="1"/>
          </p:nvSpPr>
          <p:spPr>
            <a:xfrm rot="5400000">
              <a:off x="6983041"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2" name="Freeform: Shape 6851">
              <a:extLst>
                <a:ext uri="{FF2B5EF4-FFF2-40B4-BE49-F238E27FC236}">
                  <a16:creationId xmlns:a16="http://schemas.microsoft.com/office/drawing/2014/main" id="{5084FE0C-9A83-083E-4A9E-F7C1680489E9}"/>
                </a:ext>
              </a:extLst>
            </p:cNvPr>
            <p:cNvSpPr/>
            <p:nvPr userDrawn="1"/>
          </p:nvSpPr>
          <p:spPr>
            <a:xfrm rot="5400000">
              <a:off x="681391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3" name="Freeform: Shape 6852">
              <a:extLst>
                <a:ext uri="{FF2B5EF4-FFF2-40B4-BE49-F238E27FC236}">
                  <a16:creationId xmlns:a16="http://schemas.microsoft.com/office/drawing/2014/main" id="{E5A81D19-8E0E-BCA8-8561-1F2535F620D1}"/>
                </a:ext>
              </a:extLst>
            </p:cNvPr>
            <p:cNvSpPr/>
            <p:nvPr userDrawn="1"/>
          </p:nvSpPr>
          <p:spPr>
            <a:xfrm rot="5400000">
              <a:off x="6642408"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4" name="Freeform: Shape 6853">
              <a:extLst>
                <a:ext uri="{FF2B5EF4-FFF2-40B4-BE49-F238E27FC236}">
                  <a16:creationId xmlns:a16="http://schemas.microsoft.com/office/drawing/2014/main" id="{72894CAC-A020-E792-0D69-7C5750040977}"/>
                </a:ext>
              </a:extLst>
            </p:cNvPr>
            <p:cNvSpPr/>
            <p:nvPr userDrawn="1"/>
          </p:nvSpPr>
          <p:spPr>
            <a:xfrm rot="5400000">
              <a:off x="647090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5" name="Freeform: Shape 6854">
              <a:extLst>
                <a:ext uri="{FF2B5EF4-FFF2-40B4-BE49-F238E27FC236}">
                  <a16:creationId xmlns:a16="http://schemas.microsoft.com/office/drawing/2014/main" id="{B894343E-4425-F81A-CE4F-38B0ABF31DC3}"/>
                </a:ext>
              </a:extLst>
            </p:cNvPr>
            <p:cNvSpPr/>
            <p:nvPr userDrawn="1"/>
          </p:nvSpPr>
          <p:spPr>
            <a:xfrm rot="5400000">
              <a:off x="6301775"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6" name="Freeform: Shape 6855">
              <a:extLst>
                <a:ext uri="{FF2B5EF4-FFF2-40B4-BE49-F238E27FC236}">
                  <a16:creationId xmlns:a16="http://schemas.microsoft.com/office/drawing/2014/main" id="{B8D75390-1620-0182-6454-28787111A614}"/>
                </a:ext>
              </a:extLst>
            </p:cNvPr>
            <p:cNvSpPr/>
            <p:nvPr userDrawn="1"/>
          </p:nvSpPr>
          <p:spPr>
            <a:xfrm rot="5400000">
              <a:off x="613264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7" name="Freeform: Shape 6856">
              <a:extLst>
                <a:ext uri="{FF2B5EF4-FFF2-40B4-BE49-F238E27FC236}">
                  <a16:creationId xmlns:a16="http://schemas.microsoft.com/office/drawing/2014/main" id="{64D9E047-442A-BD50-FB06-A70BEB8CB22F}"/>
                </a:ext>
              </a:extLst>
            </p:cNvPr>
            <p:cNvSpPr/>
            <p:nvPr userDrawn="1"/>
          </p:nvSpPr>
          <p:spPr>
            <a:xfrm rot="5400000">
              <a:off x="596114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8" name="Freeform: Shape 6857">
              <a:extLst>
                <a:ext uri="{FF2B5EF4-FFF2-40B4-BE49-F238E27FC236}">
                  <a16:creationId xmlns:a16="http://schemas.microsoft.com/office/drawing/2014/main" id="{A03BC77A-6799-D921-170C-97FAD2D5665A}"/>
                </a:ext>
              </a:extLst>
            </p:cNvPr>
            <p:cNvSpPr/>
            <p:nvPr userDrawn="1"/>
          </p:nvSpPr>
          <p:spPr>
            <a:xfrm rot="5400000">
              <a:off x="578963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9" name="Freeform: Shape 6858">
              <a:extLst>
                <a:ext uri="{FF2B5EF4-FFF2-40B4-BE49-F238E27FC236}">
                  <a16:creationId xmlns:a16="http://schemas.microsoft.com/office/drawing/2014/main" id="{F223D9C5-0DA8-EA06-73DF-81F68794D440}"/>
                </a:ext>
              </a:extLst>
            </p:cNvPr>
            <p:cNvSpPr/>
            <p:nvPr userDrawn="1"/>
          </p:nvSpPr>
          <p:spPr>
            <a:xfrm rot="5400000">
              <a:off x="562289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0" name="Freeform: Shape 6859">
              <a:extLst>
                <a:ext uri="{FF2B5EF4-FFF2-40B4-BE49-F238E27FC236}">
                  <a16:creationId xmlns:a16="http://schemas.microsoft.com/office/drawing/2014/main" id="{05ED4B6B-A07E-8843-F851-D964641094C8}"/>
                </a:ext>
              </a:extLst>
            </p:cNvPr>
            <p:cNvSpPr/>
            <p:nvPr userDrawn="1"/>
          </p:nvSpPr>
          <p:spPr>
            <a:xfrm rot="5400000">
              <a:off x="545138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1" name="Freeform: Shape 6860">
              <a:extLst>
                <a:ext uri="{FF2B5EF4-FFF2-40B4-BE49-F238E27FC236}">
                  <a16:creationId xmlns:a16="http://schemas.microsoft.com/office/drawing/2014/main" id="{4E3E8C20-FB66-174B-BEBA-B5697A50EBD6}"/>
                </a:ext>
              </a:extLst>
            </p:cNvPr>
            <p:cNvSpPr/>
            <p:nvPr userDrawn="1"/>
          </p:nvSpPr>
          <p:spPr>
            <a:xfrm rot="5400000">
              <a:off x="527987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2" name="Freeform: Shape 6861">
              <a:extLst>
                <a:ext uri="{FF2B5EF4-FFF2-40B4-BE49-F238E27FC236}">
                  <a16:creationId xmlns:a16="http://schemas.microsoft.com/office/drawing/2014/main" id="{3C766F75-9613-8C55-E07D-9C3E2CCE8AC2}"/>
                </a:ext>
              </a:extLst>
            </p:cNvPr>
            <p:cNvSpPr/>
            <p:nvPr userDrawn="1"/>
          </p:nvSpPr>
          <p:spPr>
            <a:xfrm rot="5400000">
              <a:off x="5110749"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3" name="Freeform: Shape 6862">
              <a:extLst>
                <a:ext uri="{FF2B5EF4-FFF2-40B4-BE49-F238E27FC236}">
                  <a16:creationId xmlns:a16="http://schemas.microsoft.com/office/drawing/2014/main" id="{6DDE5D43-02DE-EDA0-FB33-F09F64376258}"/>
                </a:ext>
              </a:extLst>
            </p:cNvPr>
            <p:cNvSpPr/>
            <p:nvPr userDrawn="1"/>
          </p:nvSpPr>
          <p:spPr>
            <a:xfrm rot="5400000">
              <a:off x="494162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4" name="Freeform: Shape 6863">
              <a:extLst>
                <a:ext uri="{FF2B5EF4-FFF2-40B4-BE49-F238E27FC236}">
                  <a16:creationId xmlns:a16="http://schemas.microsoft.com/office/drawing/2014/main" id="{347CAB69-F34D-9212-36E9-AFF62B2A2BF9}"/>
                </a:ext>
              </a:extLst>
            </p:cNvPr>
            <p:cNvSpPr/>
            <p:nvPr userDrawn="1"/>
          </p:nvSpPr>
          <p:spPr>
            <a:xfrm rot="5400000">
              <a:off x="4770116"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5" name="Freeform: Shape 6864">
              <a:extLst>
                <a:ext uri="{FF2B5EF4-FFF2-40B4-BE49-F238E27FC236}">
                  <a16:creationId xmlns:a16="http://schemas.microsoft.com/office/drawing/2014/main" id="{7AC9396E-3245-1FA7-BE22-9D75C8678A20}"/>
                </a:ext>
              </a:extLst>
            </p:cNvPr>
            <p:cNvSpPr/>
            <p:nvPr userDrawn="1"/>
          </p:nvSpPr>
          <p:spPr>
            <a:xfrm rot="5400000">
              <a:off x="459860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6" name="Freeform: Shape 6865">
              <a:extLst>
                <a:ext uri="{FF2B5EF4-FFF2-40B4-BE49-F238E27FC236}">
                  <a16:creationId xmlns:a16="http://schemas.microsoft.com/office/drawing/2014/main" id="{C7181945-CE16-9349-9178-76E386D7389E}"/>
                </a:ext>
              </a:extLst>
            </p:cNvPr>
            <p:cNvSpPr/>
            <p:nvPr userDrawn="1"/>
          </p:nvSpPr>
          <p:spPr>
            <a:xfrm rot="5400000">
              <a:off x="4429483"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7" name="Freeform: Shape 6866">
              <a:extLst>
                <a:ext uri="{FF2B5EF4-FFF2-40B4-BE49-F238E27FC236}">
                  <a16:creationId xmlns:a16="http://schemas.microsoft.com/office/drawing/2014/main" id="{FCBE672C-CE93-5A79-C9C1-D291DAC2746D}"/>
                </a:ext>
              </a:extLst>
            </p:cNvPr>
            <p:cNvSpPr/>
            <p:nvPr userDrawn="1"/>
          </p:nvSpPr>
          <p:spPr>
            <a:xfrm rot="5400000">
              <a:off x="4260357"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8" name="Freeform: Shape 6867">
              <a:extLst>
                <a:ext uri="{FF2B5EF4-FFF2-40B4-BE49-F238E27FC236}">
                  <a16:creationId xmlns:a16="http://schemas.microsoft.com/office/drawing/2014/main" id="{75E99C2D-8610-C047-5F2B-1F01F2297EE6}"/>
                </a:ext>
              </a:extLst>
            </p:cNvPr>
            <p:cNvSpPr/>
            <p:nvPr userDrawn="1"/>
          </p:nvSpPr>
          <p:spPr>
            <a:xfrm rot="5400000">
              <a:off x="408885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9" name="Freeform: Shape 6868">
              <a:extLst>
                <a:ext uri="{FF2B5EF4-FFF2-40B4-BE49-F238E27FC236}">
                  <a16:creationId xmlns:a16="http://schemas.microsoft.com/office/drawing/2014/main" id="{F98A3C7A-5293-AC2C-FAA9-D11BF8039956}"/>
                </a:ext>
              </a:extLst>
            </p:cNvPr>
            <p:cNvSpPr/>
            <p:nvPr userDrawn="1"/>
          </p:nvSpPr>
          <p:spPr>
            <a:xfrm rot="5400000">
              <a:off x="3919724"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0" name="Freeform: Shape 6869">
              <a:extLst>
                <a:ext uri="{FF2B5EF4-FFF2-40B4-BE49-F238E27FC236}">
                  <a16:creationId xmlns:a16="http://schemas.microsoft.com/office/drawing/2014/main" id="{3058C35A-347A-D377-0F30-8547AB9E9449}"/>
                </a:ext>
              </a:extLst>
            </p:cNvPr>
            <p:cNvSpPr/>
            <p:nvPr userDrawn="1"/>
          </p:nvSpPr>
          <p:spPr>
            <a:xfrm rot="5400000">
              <a:off x="375059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1" name="Freeform: Shape 6870">
              <a:extLst>
                <a:ext uri="{FF2B5EF4-FFF2-40B4-BE49-F238E27FC236}">
                  <a16:creationId xmlns:a16="http://schemas.microsoft.com/office/drawing/2014/main" id="{8DC5F2EB-505D-8969-B3CE-87C233D4DD5F}"/>
                </a:ext>
              </a:extLst>
            </p:cNvPr>
            <p:cNvSpPr/>
            <p:nvPr userDrawn="1"/>
          </p:nvSpPr>
          <p:spPr>
            <a:xfrm rot="5400000">
              <a:off x="357909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2" name="Freeform: Shape 6871">
              <a:extLst>
                <a:ext uri="{FF2B5EF4-FFF2-40B4-BE49-F238E27FC236}">
                  <a16:creationId xmlns:a16="http://schemas.microsoft.com/office/drawing/2014/main" id="{E85EE410-3343-AF9C-6B9C-F053E1458742}"/>
                </a:ext>
              </a:extLst>
            </p:cNvPr>
            <p:cNvSpPr/>
            <p:nvPr userDrawn="1"/>
          </p:nvSpPr>
          <p:spPr>
            <a:xfrm rot="5400000">
              <a:off x="340758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3" name="Freeform: Shape 6872">
              <a:extLst>
                <a:ext uri="{FF2B5EF4-FFF2-40B4-BE49-F238E27FC236}">
                  <a16:creationId xmlns:a16="http://schemas.microsoft.com/office/drawing/2014/main" id="{E5988543-BC05-266E-5283-8BF881761E81}"/>
                </a:ext>
              </a:extLst>
            </p:cNvPr>
            <p:cNvSpPr/>
            <p:nvPr userDrawn="1"/>
          </p:nvSpPr>
          <p:spPr>
            <a:xfrm rot="5400000">
              <a:off x="3238458"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4" name="Freeform: Shape 6873">
              <a:extLst>
                <a:ext uri="{FF2B5EF4-FFF2-40B4-BE49-F238E27FC236}">
                  <a16:creationId xmlns:a16="http://schemas.microsoft.com/office/drawing/2014/main" id="{603EC1AB-8156-3B1B-C6E9-EFD534FB33A9}"/>
                </a:ext>
              </a:extLst>
            </p:cNvPr>
            <p:cNvSpPr/>
            <p:nvPr userDrawn="1"/>
          </p:nvSpPr>
          <p:spPr>
            <a:xfrm rot="5400000">
              <a:off x="3069332"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5" name="Freeform: Shape 6874">
              <a:extLst>
                <a:ext uri="{FF2B5EF4-FFF2-40B4-BE49-F238E27FC236}">
                  <a16:creationId xmlns:a16="http://schemas.microsoft.com/office/drawing/2014/main" id="{7E544190-1C68-D809-2CE9-CF50AD3D0654}"/>
                </a:ext>
              </a:extLst>
            </p:cNvPr>
            <p:cNvSpPr/>
            <p:nvPr userDrawn="1"/>
          </p:nvSpPr>
          <p:spPr>
            <a:xfrm rot="5400000">
              <a:off x="289782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6" name="Freeform: Shape 6875">
              <a:extLst>
                <a:ext uri="{FF2B5EF4-FFF2-40B4-BE49-F238E27FC236}">
                  <a16:creationId xmlns:a16="http://schemas.microsoft.com/office/drawing/2014/main" id="{2B72C2D1-DF9F-9F76-F5C5-81ECB207566A}"/>
                </a:ext>
              </a:extLst>
            </p:cNvPr>
            <p:cNvSpPr/>
            <p:nvPr userDrawn="1"/>
          </p:nvSpPr>
          <p:spPr>
            <a:xfrm rot="5400000">
              <a:off x="851708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7" name="Freeform: Shape 6876">
              <a:extLst>
                <a:ext uri="{FF2B5EF4-FFF2-40B4-BE49-F238E27FC236}">
                  <a16:creationId xmlns:a16="http://schemas.microsoft.com/office/drawing/2014/main" id="{F1AD2C0C-D843-3024-41E9-BC7872DD1D84}"/>
                </a:ext>
              </a:extLst>
            </p:cNvPr>
            <p:cNvSpPr/>
            <p:nvPr userDrawn="1"/>
          </p:nvSpPr>
          <p:spPr>
            <a:xfrm rot="5400000">
              <a:off x="8345574"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8" name="Freeform: Shape 6877">
              <a:extLst>
                <a:ext uri="{FF2B5EF4-FFF2-40B4-BE49-F238E27FC236}">
                  <a16:creationId xmlns:a16="http://schemas.microsoft.com/office/drawing/2014/main" id="{7FB96367-825E-B6C0-BB08-4A31F32EC11C}"/>
                </a:ext>
              </a:extLst>
            </p:cNvPr>
            <p:cNvSpPr/>
            <p:nvPr userDrawn="1"/>
          </p:nvSpPr>
          <p:spPr>
            <a:xfrm rot="5400000">
              <a:off x="8176448"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9" name="Freeform: Shape 6878">
              <a:extLst>
                <a:ext uri="{FF2B5EF4-FFF2-40B4-BE49-F238E27FC236}">
                  <a16:creationId xmlns:a16="http://schemas.microsoft.com/office/drawing/2014/main" id="{E9EE713F-129E-2FBB-DFB0-48D2D8114236}"/>
                </a:ext>
              </a:extLst>
            </p:cNvPr>
            <p:cNvSpPr/>
            <p:nvPr userDrawn="1"/>
          </p:nvSpPr>
          <p:spPr>
            <a:xfrm rot="5400000">
              <a:off x="800732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0" name="Freeform: Shape 6879">
              <a:extLst>
                <a:ext uri="{FF2B5EF4-FFF2-40B4-BE49-F238E27FC236}">
                  <a16:creationId xmlns:a16="http://schemas.microsoft.com/office/drawing/2014/main" id="{C2BCD187-C926-2C9E-C649-0E187CA1B2E2}"/>
                </a:ext>
              </a:extLst>
            </p:cNvPr>
            <p:cNvSpPr/>
            <p:nvPr userDrawn="1"/>
          </p:nvSpPr>
          <p:spPr>
            <a:xfrm rot="5400000">
              <a:off x="783581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1" name="Freeform: Shape 6880">
              <a:extLst>
                <a:ext uri="{FF2B5EF4-FFF2-40B4-BE49-F238E27FC236}">
                  <a16:creationId xmlns:a16="http://schemas.microsoft.com/office/drawing/2014/main" id="{1D94EFBA-51D0-C89E-F698-D97CA4AAD489}"/>
                </a:ext>
              </a:extLst>
            </p:cNvPr>
            <p:cNvSpPr/>
            <p:nvPr userDrawn="1"/>
          </p:nvSpPr>
          <p:spPr>
            <a:xfrm rot="5400000">
              <a:off x="766430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2" name="Freeform: Shape 6881">
              <a:extLst>
                <a:ext uri="{FF2B5EF4-FFF2-40B4-BE49-F238E27FC236}">
                  <a16:creationId xmlns:a16="http://schemas.microsoft.com/office/drawing/2014/main" id="{A8F404AF-80B8-0F6C-8C5D-688C5971A012}"/>
                </a:ext>
              </a:extLst>
            </p:cNvPr>
            <p:cNvSpPr/>
            <p:nvPr userDrawn="1"/>
          </p:nvSpPr>
          <p:spPr>
            <a:xfrm rot="5400000">
              <a:off x="7495182"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3" name="Freeform: Shape 6882">
              <a:extLst>
                <a:ext uri="{FF2B5EF4-FFF2-40B4-BE49-F238E27FC236}">
                  <a16:creationId xmlns:a16="http://schemas.microsoft.com/office/drawing/2014/main" id="{0EB86A9B-4E9B-BEB9-83C2-A555D06D3F15}"/>
                </a:ext>
              </a:extLst>
            </p:cNvPr>
            <p:cNvSpPr/>
            <p:nvPr userDrawn="1"/>
          </p:nvSpPr>
          <p:spPr>
            <a:xfrm rot="5400000">
              <a:off x="732605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4" name="Freeform: Shape 6883">
              <a:extLst>
                <a:ext uri="{FF2B5EF4-FFF2-40B4-BE49-F238E27FC236}">
                  <a16:creationId xmlns:a16="http://schemas.microsoft.com/office/drawing/2014/main" id="{9F41A310-D3E6-91BE-BD69-5F44C513D026}"/>
                </a:ext>
              </a:extLst>
            </p:cNvPr>
            <p:cNvSpPr/>
            <p:nvPr userDrawn="1"/>
          </p:nvSpPr>
          <p:spPr>
            <a:xfrm rot="5400000">
              <a:off x="7154549"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5" name="Freeform: Shape 6884">
              <a:extLst>
                <a:ext uri="{FF2B5EF4-FFF2-40B4-BE49-F238E27FC236}">
                  <a16:creationId xmlns:a16="http://schemas.microsoft.com/office/drawing/2014/main" id="{2574D92F-32F2-DB4B-F29F-684F0CC2D0B6}"/>
                </a:ext>
              </a:extLst>
            </p:cNvPr>
            <p:cNvSpPr/>
            <p:nvPr userDrawn="1"/>
          </p:nvSpPr>
          <p:spPr>
            <a:xfrm rot="5400000">
              <a:off x="6985423"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6" name="Freeform: Shape 6885">
              <a:extLst>
                <a:ext uri="{FF2B5EF4-FFF2-40B4-BE49-F238E27FC236}">
                  <a16:creationId xmlns:a16="http://schemas.microsoft.com/office/drawing/2014/main" id="{0684876B-391C-8E5D-FE27-822866599D1D}"/>
                </a:ext>
              </a:extLst>
            </p:cNvPr>
            <p:cNvSpPr/>
            <p:nvPr userDrawn="1"/>
          </p:nvSpPr>
          <p:spPr>
            <a:xfrm rot="5400000">
              <a:off x="681629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7" name="Freeform: Shape 6886">
              <a:extLst>
                <a:ext uri="{FF2B5EF4-FFF2-40B4-BE49-F238E27FC236}">
                  <a16:creationId xmlns:a16="http://schemas.microsoft.com/office/drawing/2014/main" id="{BA9B2111-BA87-95C3-31B3-3AC122D26012}"/>
                </a:ext>
              </a:extLst>
            </p:cNvPr>
            <p:cNvSpPr/>
            <p:nvPr userDrawn="1"/>
          </p:nvSpPr>
          <p:spPr>
            <a:xfrm rot="5400000">
              <a:off x="6644790"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8" name="Freeform: Shape 6887">
              <a:extLst>
                <a:ext uri="{FF2B5EF4-FFF2-40B4-BE49-F238E27FC236}">
                  <a16:creationId xmlns:a16="http://schemas.microsoft.com/office/drawing/2014/main" id="{4A0CA201-8E7B-8C3B-B8E9-B089323E8E19}"/>
                </a:ext>
              </a:extLst>
            </p:cNvPr>
            <p:cNvSpPr/>
            <p:nvPr userDrawn="1"/>
          </p:nvSpPr>
          <p:spPr>
            <a:xfrm rot="5400000">
              <a:off x="647328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9" name="Freeform: Shape 6888">
              <a:extLst>
                <a:ext uri="{FF2B5EF4-FFF2-40B4-BE49-F238E27FC236}">
                  <a16:creationId xmlns:a16="http://schemas.microsoft.com/office/drawing/2014/main" id="{04E00C78-1874-71DF-E782-41EF633B799F}"/>
                </a:ext>
              </a:extLst>
            </p:cNvPr>
            <p:cNvSpPr/>
            <p:nvPr userDrawn="1"/>
          </p:nvSpPr>
          <p:spPr>
            <a:xfrm rot="5400000">
              <a:off x="6304157"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0" name="Freeform: Shape 6889">
              <a:extLst>
                <a:ext uri="{FF2B5EF4-FFF2-40B4-BE49-F238E27FC236}">
                  <a16:creationId xmlns:a16="http://schemas.microsoft.com/office/drawing/2014/main" id="{C66198C8-595D-6C19-693D-C5485F5FF762}"/>
                </a:ext>
              </a:extLst>
            </p:cNvPr>
            <p:cNvSpPr/>
            <p:nvPr userDrawn="1"/>
          </p:nvSpPr>
          <p:spPr>
            <a:xfrm rot="5400000">
              <a:off x="613503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1" name="Freeform: Shape 6890">
              <a:extLst>
                <a:ext uri="{FF2B5EF4-FFF2-40B4-BE49-F238E27FC236}">
                  <a16:creationId xmlns:a16="http://schemas.microsoft.com/office/drawing/2014/main" id="{763D2CA1-B583-DEE3-584D-84AADD2498DD}"/>
                </a:ext>
              </a:extLst>
            </p:cNvPr>
            <p:cNvSpPr/>
            <p:nvPr userDrawn="1"/>
          </p:nvSpPr>
          <p:spPr>
            <a:xfrm rot="5400000">
              <a:off x="596352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2" name="Freeform: Shape 6891">
              <a:extLst>
                <a:ext uri="{FF2B5EF4-FFF2-40B4-BE49-F238E27FC236}">
                  <a16:creationId xmlns:a16="http://schemas.microsoft.com/office/drawing/2014/main" id="{414ECC6F-0340-C803-8283-A7851FB28684}"/>
                </a:ext>
              </a:extLst>
            </p:cNvPr>
            <p:cNvSpPr/>
            <p:nvPr userDrawn="1"/>
          </p:nvSpPr>
          <p:spPr>
            <a:xfrm rot="5400000">
              <a:off x="579201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3" name="Freeform: Shape 6892">
              <a:extLst>
                <a:ext uri="{FF2B5EF4-FFF2-40B4-BE49-F238E27FC236}">
                  <a16:creationId xmlns:a16="http://schemas.microsoft.com/office/drawing/2014/main" id="{962C409D-B1CF-4B8B-38D5-DA9B224D532E}"/>
                </a:ext>
              </a:extLst>
            </p:cNvPr>
            <p:cNvSpPr/>
            <p:nvPr userDrawn="1"/>
          </p:nvSpPr>
          <p:spPr>
            <a:xfrm rot="5400000">
              <a:off x="562527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4" name="Freeform: Shape 6893">
              <a:extLst>
                <a:ext uri="{FF2B5EF4-FFF2-40B4-BE49-F238E27FC236}">
                  <a16:creationId xmlns:a16="http://schemas.microsoft.com/office/drawing/2014/main" id="{CA56B986-CAF2-FFBF-C09E-5529BA098B4B}"/>
                </a:ext>
              </a:extLst>
            </p:cNvPr>
            <p:cNvSpPr/>
            <p:nvPr userDrawn="1"/>
          </p:nvSpPr>
          <p:spPr>
            <a:xfrm rot="5400000">
              <a:off x="545376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5" name="Freeform: Shape 6894">
              <a:extLst>
                <a:ext uri="{FF2B5EF4-FFF2-40B4-BE49-F238E27FC236}">
                  <a16:creationId xmlns:a16="http://schemas.microsoft.com/office/drawing/2014/main" id="{226CCE98-3747-5726-C163-8D008C6069E6}"/>
                </a:ext>
              </a:extLst>
            </p:cNvPr>
            <p:cNvSpPr/>
            <p:nvPr userDrawn="1"/>
          </p:nvSpPr>
          <p:spPr>
            <a:xfrm rot="5400000">
              <a:off x="528225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6" name="Freeform: Shape 6895">
              <a:extLst>
                <a:ext uri="{FF2B5EF4-FFF2-40B4-BE49-F238E27FC236}">
                  <a16:creationId xmlns:a16="http://schemas.microsoft.com/office/drawing/2014/main" id="{A7BA503D-53E8-E62F-B9F0-0E9A25A25E0F}"/>
                </a:ext>
              </a:extLst>
            </p:cNvPr>
            <p:cNvSpPr/>
            <p:nvPr userDrawn="1"/>
          </p:nvSpPr>
          <p:spPr>
            <a:xfrm rot="5400000">
              <a:off x="5113131"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7" name="Freeform: Shape 6896">
              <a:extLst>
                <a:ext uri="{FF2B5EF4-FFF2-40B4-BE49-F238E27FC236}">
                  <a16:creationId xmlns:a16="http://schemas.microsoft.com/office/drawing/2014/main" id="{1175831D-E0EE-9C18-1FB5-01BB5EEF46A1}"/>
                </a:ext>
              </a:extLst>
            </p:cNvPr>
            <p:cNvSpPr/>
            <p:nvPr userDrawn="1"/>
          </p:nvSpPr>
          <p:spPr>
            <a:xfrm rot="5400000">
              <a:off x="494400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8" name="Freeform: Shape 6897">
              <a:extLst>
                <a:ext uri="{FF2B5EF4-FFF2-40B4-BE49-F238E27FC236}">
                  <a16:creationId xmlns:a16="http://schemas.microsoft.com/office/drawing/2014/main" id="{FA474762-0D7A-9367-8781-312BFBB02926}"/>
                </a:ext>
              </a:extLst>
            </p:cNvPr>
            <p:cNvSpPr/>
            <p:nvPr userDrawn="1"/>
          </p:nvSpPr>
          <p:spPr>
            <a:xfrm rot="5400000">
              <a:off x="4772498"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9" name="Freeform: Shape 6898">
              <a:extLst>
                <a:ext uri="{FF2B5EF4-FFF2-40B4-BE49-F238E27FC236}">
                  <a16:creationId xmlns:a16="http://schemas.microsoft.com/office/drawing/2014/main" id="{D9E0D200-D556-E78D-075A-2BAA9DFDB239}"/>
                </a:ext>
              </a:extLst>
            </p:cNvPr>
            <p:cNvSpPr/>
            <p:nvPr userDrawn="1"/>
          </p:nvSpPr>
          <p:spPr>
            <a:xfrm rot="5400000">
              <a:off x="460099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0" name="Freeform: Shape 6899">
              <a:extLst>
                <a:ext uri="{FF2B5EF4-FFF2-40B4-BE49-F238E27FC236}">
                  <a16:creationId xmlns:a16="http://schemas.microsoft.com/office/drawing/2014/main" id="{90F433DF-4116-8713-21EA-BCA61B24FCE6}"/>
                </a:ext>
              </a:extLst>
            </p:cNvPr>
            <p:cNvSpPr/>
            <p:nvPr userDrawn="1"/>
          </p:nvSpPr>
          <p:spPr>
            <a:xfrm rot="5400000">
              <a:off x="4431865"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1" name="Freeform: Shape 6900">
              <a:extLst>
                <a:ext uri="{FF2B5EF4-FFF2-40B4-BE49-F238E27FC236}">
                  <a16:creationId xmlns:a16="http://schemas.microsoft.com/office/drawing/2014/main" id="{32A54079-25FA-FF17-04CE-CD068BD57265}"/>
                </a:ext>
              </a:extLst>
            </p:cNvPr>
            <p:cNvSpPr/>
            <p:nvPr userDrawn="1"/>
          </p:nvSpPr>
          <p:spPr>
            <a:xfrm rot="5400000">
              <a:off x="4262739"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2" name="Freeform: Shape 6901">
              <a:extLst>
                <a:ext uri="{FF2B5EF4-FFF2-40B4-BE49-F238E27FC236}">
                  <a16:creationId xmlns:a16="http://schemas.microsoft.com/office/drawing/2014/main" id="{0D55809B-8737-A420-4204-A3DE0214AAEA}"/>
                </a:ext>
              </a:extLst>
            </p:cNvPr>
            <p:cNvSpPr/>
            <p:nvPr userDrawn="1"/>
          </p:nvSpPr>
          <p:spPr>
            <a:xfrm rot="5400000">
              <a:off x="409123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3" name="Freeform: Shape 6902">
              <a:extLst>
                <a:ext uri="{FF2B5EF4-FFF2-40B4-BE49-F238E27FC236}">
                  <a16:creationId xmlns:a16="http://schemas.microsoft.com/office/drawing/2014/main" id="{6829E64A-2899-69EE-1980-CE907516D39A}"/>
                </a:ext>
              </a:extLst>
            </p:cNvPr>
            <p:cNvSpPr/>
            <p:nvPr userDrawn="1"/>
          </p:nvSpPr>
          <p:spPr>
            <a:xfrm rot="5400000">
              <a:off x="3922106"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4" name="Freeform: Shape 6903">
              <a:extLst>
                <a:ext uri="{FF2B5EF4-FFF2-40B4-BE49-F238E27FC236}">
                  <a16:creationId xmlns:a16="http://schemas.microsoft.com/office/drawing/2014/main" id="{EDED7B21-E8AD-6AA4-F709-FD9A8ECD0BAB}"/>
                </a:ext>
              </a:extLst>
            </p:cNvPr>
            <p:cNvSpPr/>
            <p:nvPr userDrawn="1"/>
          </p:nvSpPr>
          <p:spPr>
            <a:xfrm rot="5400000">
              <a:off x="375298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5" name="Freeform: Shape 6904">
              <a:extLst>
                <a:ext uri="{FF2B5EF4-FFF2-40B4-BE49-F238E27FC236}">
                  <a16:creationId xmlns:a16="http://schemas.microsoft.com/office/drawing/2014/main" id="{BA55CAC0-C750-7201-7C32-1A999AFF4D7B}"/>
                </a:ext>
              </a:extLst>
            </p:cNvPr>
            <p:cNvSpPr/>
            <p:nvPr userDrawn="1"/>
          </p:nvSpPr>
          <p:spPr>
            <a:xfrm rot="5400000">
              <a:off x="358147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6" name="Freeform: Shape 6905">
              <a:extLst>
                <a:ext uri="{FF2B5EF4-FFF2-40B4-BE49-F238E27FC236}">
                  <a16:creationId xmlns:a16="http://schemas.microsoft.com/office/drawing/2014/main" id="{88C56F3E-A9F0-F1E8-88EE-73E768B17E60}"/>
                </a:ext>
              </a:extLst>
            </p:cNvPr>
            <p:cNvSpPr/>
            <p:nvPr userDrawn="1"/>
          </p:nvSpPr>
          <p:spPr>
            <a:xfrm rot="5400000">
              <a:off x="340996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7" name="Freeform: Shape 6906">
              <a:extLst>
                <a:ext uri="{FF2B5EF4-FFF2-40B4-BE49-F238E27FC236}">
                  <a16:creationId xmlns:a16="http://schemas.microsoft.com/office/drawing/2014/main" id="{CCD8E4DD-7218-39CA-2BF0-173606E0DBF5}"/>
                </a:ext>
              </a:extLst>
            </p:cNvPr>
            <p:cNvSpPr/>
            <p:nvPr userDrawn="1"/>
          </p:nvSpPr>
          <p:spPr>
            <a:xfrm rot="5400000">
              <a:off x="3240840"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8" name="Freeform: Shape 6907">
              <a:extLst>
                <a:ext uri="{FF2B5EF4-FFF2-40B4-BE49-F238E27FC236}">
                  <a16:creationId xmlns:a16="http://schemas.microsoft.com/office/drawing/2014/main" id="{E0180739-87A0-9C57-352C-89FFB6BCE34E}"/>
                </a:ext>
              </a:extLst>
            </p:cNvPr>
            <p:cNvSpPr/>
            <p:nvPr userDrawn="1"/>
          </p:nvSpPr>
          <p:spPr>
            <a:xfrm rot="5400000">
              <a:off x="3071714"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9" name="Freeform: Shape 6908">
              <a:extLst>
                <a:ext uri="{FF2B5EF4-FFF2-40B4-BE49-F238E27FC236}">
                  <a16:creationId xmlns:a16="http://schemas.microsoft.com/office/drawing/2014/main" id="{0943FD89-AA7D-DC70-F1F6-53FAC9ED1E33}"/>
                </a:ext>
              </a:extLst>
            </p:cNvPr>
            <p:cNvSpPr/>
            <p:nvPr userDrawn="1"/>
          </p:nvSpPr>
          <p:spPr>
            <a:xfrm rot="5400000">
              <a:off x="290020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0" name="Freeform: Shape 6909">
              <a:extLst>
                <a:ext uri="{FF2B5EF4-FFF2-40B4-BE49-F238E27FC236}">
                  <a16:creationId xmlns:a16="http://schemas.microsoft.com/office/drawing/2014/main" id="{E0E33481-4E65-D5A9-EB26-1A631DA9AB1A}"/>
                </a:ext>
              </a:extLst>
            </p:cNvPr>
            <p:cNvSpPr/>
            <p:nvPr userDrawn="1"/>
          </p:nvSpPr>
          <p:spPr>
            <a:xfrm rot="5400000">
              <a:off x="851708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1" name="Freeform: Shape 6910">
              <a:extLst>
                <a:ext uri="{FF2B5EF4-FFF2-40B4-BE49-F238E27FC236}">
                  <a16:creationId xmlns:a16="http://schemas.microsoft.com/office/drawing/2014/main" id="{E2295214-3A26-CA67-DF03-60879869F95E}"/>
                </a:ext>
              </a:extLst>
            </p:cNvPr>
            <p:cNvSpPr/>
            <p:nvPr userDrawn="1"/>
          </p:nvSpPr>
          <p:spPr>
            <a:xfrm rot="5400000">
              <a:off x="8345574"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2" name="Freeform: Shape 6911">
              <a:extLst>
                <a:ext uri="{FF2B5EF4-FFF2-40B4-BE49-F238E27FC236}">
                  <a16:creationId xmlns:a16="http://schemas.microsoft.com/office/drawing/2014/main" id="{6941515A-DD69-345E-728A-B3741B882906}"/>
                </a:ext>
              </a:extLst>
            </p:cNvPr>
            <p:cNvSpPr/>
            <p:nvPr userDrawn="1"/>
          </p:nvSpPr>
          <p:spPr>
            <a:xfrm rot="5400000">
              <a:off x="8176448"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3" name="Freeform: Shape 6912">
              <a:extLst>
                <a:ext uri="{FF2B5EF4-FFF2-40B4-BE49-F238E27FC236}">
                  <a16:creationId xmlns:a16="http://schemas.microsoft.com/office/drawing/2014/main" id="{1185B34B-E480-BB4E-FCED-C5742183BAE7}"/>
                </a:ext>
              </a:extLst>
            </p:cNvPr>
            <p:cNvSpPr/>
            <p:nvPr userDrawn="1"/>
          </p:nvSpPr>
          <p:spPr>
            <a:xfrm rot="5400000">
              <a:off x="800732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4" name="Freeform: Shape 6913">
              <a:extLst>
                <a:ext uri="{FF2B5EF4-FFF2-40B4-BE49-F238E27FC236}">
                  <a16:creationId xmlns:a16="http://schemas.microsoft.com/office/drawing/2014/main" id="{E226A6AD-D6EC-B78D-1728-26EA4E2207A1}"/>
                </a:ext>
              </a:extLst>
            </p:cNvPr>
            <p:cNvSpPr/>
            <p:nvPr userDrawn="1"/>
          </p:nvSpPr>
          <p:spPr>
            <a:xfrm rot="5400000">
              <a:off x="783581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5" name="Freeform: Shape 6914">
              <a:extLst>
                <a:ext uri="{FF2B5EF4-FFF2-40B4-BE49-F238E27FC236}">
                  <a16:creationId xmlns:a16="http://schemas.microsoft.com/office/drawing/2014/main" id="{714FCDA8-0F17-1877-4F7E-BE4E2C622926}"/>
                </a:ext>
              </a:extLst>
            </p:cNvPr>
            <p:cNvSpPr/>
            <p:nvPr userDrawn="1"/>
          </p:nvSpPr>
          <p:spPr>
            <a:xfrm rot="5400000">
              <a:off x="766430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6" name="Freeform: Shape 6915">
              <a:extLst>
                <a:ext uri="{FF2B5EF4-FFF2-40B4-BE49-F238E27FC236}">
                  <a16:creationId xmlns:a16="http://schemas.microsoft.com/office/drawing/2014/main" id="{A62C3802-0448-E350-956B-C4290F85A88F}"/>
                </a:ext>
              </a:extLst>
            </p:cNvPr>
            <p:cNvSpPr/>
            <p:nvPr userDrawn="1"/>
          </p:nvSpPr>
          <p:spPr>
            <a:xfrm rot="5400000">
              <a:off x="7495182"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7" name="Freeform: Shape 6916">
              <a:extLst>
                <a:ext uri="{FF2B5EF4-FFF2-40B4-BE49-F238E27FC236}">
                  <a16:creationId xmlns:a16="http://schemas.microsoft.com/office/drawing/2014/main" id="{9B97C9D9-6C6B-A39E-0EF0-74DFDAD88981}"/>
                </a:ext>
              </a:extLst>
            </p:cNvPr>
            <p:cNvSpPr/>
            <p:nvPr userDrawn="1"/>
          </p:nvSpPr>
          <p:spPr>
            <a:xfrm rot="5400000">
              <a:off x="732605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8" name="Freeform: Shape 6917">
              <a:extLst>
                <a:ext uri="{FF2B5EF4-FFF2-40B4-BE49-F238E27FC236}">
                  <a16:creationId xmlns:a16="http://schemas.microsoft.com/office/drawing/2014/main" id="{5CE546F2-A815-2D28-9C5D-28CA6D218189}"/>
                </a:ext>
              </a:extLst>
            </p:cNvPr>
            <p:cNvSpPr/>
            <p:nvPr userDrawn="1"/>
          </p:nvSpPr>
          <p:spPr>
            <a:xfrm rot="5400000">
              <a:off x="7154549"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9" name="Freeform: Shape 6918">
              <a:extLst>
                <a:ext uri="{FF2B5EF4-FFF2-40B4-BE49-F238E27FC236}">
                  <a16:creationId xmlns:a16="http://schemas.microsoft.com/office/drawing/2014/main" id="{C1004F32-EC41-7110-1A5A-ECCF289A8B27}"/>
                </a:ext>
              </a:extLst>
            </p:cNvPr>
            <p:cNvSpPr/>
            <p:nvPr userDrawn="1"/>
          </p:nvSpPr>
          <p:spPr>
            <a:xfrm rot="5400000">
              <a:off x="6985423"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0" name="Freeform: Shape 6919">
              <a:extLst>
                <a:ext uri="{FF2B5EF4-FFF2-40B4-BE49-F238E27FC236}">
                  <a16:creationId xmlns:a16="http://schemas.microsoft.com/office/drawing/2014/main" id="{126FE596-91BD-9452-5353-4C7D3FDE362C}"/>
                </a:ext>
              </a:extLst>
            </p:cNvPr>
            <p:cNvSpPr/>
            <p:nvPr userDrawn="1"/>
          </p:nvSpPr>
          <p:spPr>
            <a:xfrm rot="5400000">
              <a:off x="681629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1" name="Freeform: Shape 6920">
              <a:extLst>
                <a:ext uri="{FF2B5EF4-FFF2-40B4-BE49-F238E27FC236}">
                  <a16:creationId xmlns:a16="http://schemas.microsoft.com/office/drawing/2014/main" id="{A7F02677-C28A-D53F-1D28-5835C59944D7}"/>
                </a:ext>
              </a:extLst>
            </p:cNvPr>
            <p:cNvSpPr/>
            <p:nvPr userDrawn="1"/>
          </p:nvSpPr>
          <p:spPr>
            <a:xfrm rot="5400000">
              <a:off x="6644790"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2" name="Freeform: Shape 6921">
              <a:extLst>
                <a:ext uri="{FF2B5EF4-FFF2-40B4-BE49-F238E27FC236}">
                  <a16:creationId xmlns:a16="http://schemas.microsoft.com/office/drawing/2014/main" id="{A97459F6-F605-5625-36F8-5C55BED25F1B}"/>
                </a:ext>
              </a:extLst>
            </p:cNvPr>
            <p:cNvSpPr/>
            <p:nvPr userDrawn="1"/>
          </p:nvSpPr>
          <p:spPr>
            <a:xfrm rot="5400000">
              <a:off x="647328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3" name="Freeform: Shape 6922">
              <a:extLst>
                <a:ext uri="{FF2B5EF4-FFF2-40B4-BE49-F238E27FC236}">
                  <a16:creationId xmlns:a16="http://schemas.microsoft.com/office/drawing/2014/main" id="{ADE96BC1-C6D3-F9C4-3AA8-3EC8FACA6197}"/>
                </a:ext>
              </a:extLst>
            </p:cNvPr>
            <p:cNvSpPr/>
            <p:nvPr userDrawn="1"/>
          </p:nvSpPr>
          <p:spPr>
            <a:xfrm rot="5400000">
              <a:off x="6304157"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4" name="Freeform: Shape 6923">
              <a:extLst>
                <a:ext uri="{FF2B5EF4-FFF2-40B4-BE49-F238E27FC236}">
                  <a16:creationId xmlns:a16="http://schemas.microsoft.com/office/drawing/2014/main" id="{8ACA3388-7734-FFC0-A143-87C440E7E2A8}"/>
                </a:ext>
              </a:extLst>
            </p:cNvPr>
            <p:cNvSpPr/>
            <p:nvPr userDrawn="1"/>
          </p:nvSpPr>
          <p:spPr>
            <a:xfrm rot="5400000">
              <a:off x="613503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5" name="Freeform: Shape 6924">
              <a:extLst>
                <a:ext uri="{FF2B5EF4-FFF2-40B4-BE49-F238E27FC236}">
                  <a16:creationId xmlns:a16="http://schemas.microsoft.com/office/drawing/2014/main" id="{8DBCE00A-3744-9A27-074C-1860FD2B7E8D}"/>
                </a:ext>
              </a:extLst>
            </p:cNvPr>
            <p:cNvSpPr/>
            <p:nvPr userDrawn="1"/>
          </p:nvSpPr>
          <p:spPr>
            <a:xfrm rot="5400000">
              <a:off x="596352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6" name="Freeform: Shape 6925">
              <a:extLst>
                <a:ext uri="{FF2B5EF4-FFF2-40B4-BE49-F238E27FC236}">
                  <a16:creationId xmlns:a16="http://schemas.microsoft.com/office/drawing/2014/main" id="{267921B5-5ABE-2B1F-3BB1-AE002A942788}"/>
                </a:ext>
              </a:extLst>
            </p:cNvPr>
            <p:cNvSpPr/>
            <p:nvPr userDrawn="1"/>
          </p:nvSpPr>
          <p:spPr>
            <a:xfrm rot="5400000">
              <a:off x="579201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7" name="Freeform: Shape 6926">
              <a:extLst>
                <a:ext uri="{FF2B5EF4-FFF2-40B4-BE49-F238E27FC236}">
                  <a16:creationId xmlns:a16="http://schemas.microsoft.com/office/drawing/2014/main" id="{EBCD3DC5-06B0-BA0C-E6B8-2A6BD705F144}"/>
                </a:ext>
              </a:extLst>
            </p:cNvPr>
            <p:cNvSpPr/>
            <p:nvPr userDrawn="1"/>
          </p:nvSpPr>
          <p:spPr>
            <a:xfrm rot="5400000">
              <a:off x="562527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8" name="Freeform: Shape 6927">
              <a:extLst>
                <a:ext uri="{FF2B5EF4-FFF2-40B4-BE49-F238E27FC236}">
                  <a16:creationId xmlns:a16="http://schemas.microsoft.com/office/drawing/2014/main" id="{799C7049-1D11-4117-1329-61DA749A81F6}"/>
                </a:ext>
              </a:extLst>
            </p:cNvPr>
            <p:cNvSpPr/>
            <p:nvPr userDrawn="1"/>
          </p:nvSpPr>
          <p:spPr>
            <a:xfrm rot="5400000">
              <a:off x="545376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9" name="Freeform: Shape 6928">
              <a:extLst>
                <a:ext uri="{FF2B5EF4-FFF2-40B4-BE49-F238E27FC236}">
                  <a16:creationId xmlns:a16="http://schemas.microsoft.com/office/drawing/2014/main" id="{FB06DA56-F4F9-21D0-598B-38776C2C25B3}"/>
                </a:ext>
              </a:extLst>
            </p:cNvPr>
            <p:cNvSpPr/>
            <p:nvPr userDrawn="1"/>
          </p:nvSpPr>
          <p:spPr>
            <a:xfrm rot="5400000">
              <a:off x="528225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0" name="Freeform: Shape 6929">
              <a:extLst>
                <a:ext uri="{FF2B5EF4-FFF2-40B4-BE49-F238E27FC236}">
                  <a16:creationId xmlns:a16="http://schemas.microsoft.com/office/drawing/2014/main" id="{708CE453-DF04-E3E8-87BA-FCA7246F5275}"/>
                </a:ext>
              </a:extLst>
            </p:cNvPr>
            <p:cNvSpPr/>
            <p:nvPr userDrawn="1"/>
          </p:nvSpPr>
          <p:spPr>
            <a:xfrm rot="5400000">
              <a:off x="5113131"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1" name="Freeform: Shape 6930">
              <a:extLst>
                <a:ext uri="{FF2B5EF4-FFF2-40B4-BE49-F238E27FC236}">
                  <a16:creationId xmlns:a16="http://schemas.microsoft.com/office/drawing/2014/main" id="{E7212212-07AD-B382-8C78-8E2E292EC85E}"/>
                </a:ext>
              </a:extLst>
            </p:cNvPr>
            <p:cNvSpPr/>
            <p:nvPr userDrawn="1"/>
          </p:nvSpPr>
          <p:spPr>
            <a:xfrm rot="5400000">
              <a:off x="494400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2" name="Freeform: Shape 6931">
              <a:extLst>
                <a:ext uri="{FF2B5EF4-FFF2-40B4-BE49-F238E27FC236}">
                  <a16:creationId xmlns:a16="http://schemas.microsoft.com/office/drawing/2014/main" id="{FBE5A09A-0665-89F6-9D3B-6A0425CB89A6}"/>
                </a:ext>
              </a:extLst>
            </p:cNvPr>
            <p:cNvSpPr/>
            <p:nvPr userDrawn="1"/>
          </p:nvSpPr>
          <p:spPr>
            <a:xfrm rot="5400000">
              <a:off x="4772498"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3" name="Freeform: Shape 6932">
              <a:extLst>
                <a:ext uri="{FF2B5EF4-FFF2-40B4-BE49-F238E27FC236}">
                  <a16:creationId xmlns:a16="http://schemas.microsoft.com/office/drawing/2014/main" id="{BF709116-A75E-91F1-B610-CC356B75677A}"/>
                </a:ext>
              </a:extLst>
            </p:cNvPr>
            <p:cNvSpPr/>
            <p:nvPr userDrawn="1"/>
          </p:nvSpPr>
          <p:spPr>
            <a:xfrm rot="5400000">
              <a:off x="460099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4" name="Freeform: Shape 6933">
              <a:extLst>
                <a:ext uri="{FF2B5EF4-FFF2-40B4-BE49-F238E27FC236}">
                  <a16:creationId xmlns:a16="http://schemas.microsoft.com/office/drawing/2014/main" id="{14639D59-12B5-FB19-E189-93543FC5B988}"/>
                </a:ext>
              </a:extLst>
            </p:cNvPr>
            <p:cNvSpPr/>
            <p:nvPr userDrawn="1"/>
          </p:nvSpPr>
          <p:spPr>
            <a:xfrm rot="5400000">
              <a:off x="4431865"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5" name="Freeform: Shape 6934">
              <a:extLst>
                <a:ext uri="{FF2B5EF4-FFF2-40B4-BE49-F238E27FC236}">
                  <a16:creationId xmlns:a16="http://schemas.microsoft.com/office/drawing/2014/main" id="{7C7F298B-81EF-716B-3A9B-5CD188F64326}"/>
                </a:ext>
              </a:extLst>
            </p:cNvPr>
            <p:cNvSpPr/>
            <p:nvPr userDrawn="1"/>
          </p:nvSpPr>
          <p:spPr>
            <a:xfrm rot="5400000">
              <a:off x="4262739"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6" name="Freeform: Shape 6935">
              <a:extLst>
                <a:ext uri="{FF2B5EF4-FFF2-40B4-BE49-F238E27FC236}">
                  <a16:creationId xmlns:a16="http://schemas.microsoft.com/office/drawing/2014/main" id="{C3F6AA5D-2389-514F-3C92-BB57FC7F7C5B}"/>
                </a:ext>
              </a:extLst>
            </p:cNvPr>
            <p:cNvSpPr/>
            <p:nvPr userDrawn="1"/>
          </p:nvSpPr>
          <p:spPr>
            <a:xfrm rot="5400000">
              <a:off x="409123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7" name="Freeform: Shape 6936">
              <a:extLst>
                <a:ext uri="{FF2B5EF4-FFF2-40B4-BE49-F238E27FC236}">
                  <a16:creationId xmlns:a16="http://schemas.microsoft.com/office/drawing/2014/main" id="{3A61C2E3-5F05-B44A-85E6-DE5EE97D161D}"/>
                </a:ext>
              </a:extLst>
            </p:cNvPr>
            <p:cNvSpPr/>
            <p:nvPr userDrawn="1"/>
          </p:nvSpPr>
          <p:spPr>
            <a:xfrm rot="5400000">
              <a:off x="3922106"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8" name="Freeform: Shape 6937">
              <a:extLst>
                <a:ext uri="{FF2B5EF4-FFF2-40B4-BE49-F238E27FC236}">
                  <a16:creationId xmlns:a16="http://schemas.microsoft.com/office/drawing/2014/main" id="{9D6B31AB-0A94-8BC6-A847-1CFE7DFFC5E1}"/>
                </a:ext>
              </a:extLst>
            </p:cNvPr>
            <p:cNvSpPr/>
            <p:nvPr userDrawn="1"/>
          </p:nvSpPr>
          <p:spPr>
            <a:xfrm rot="5400000">
              <a:off x="375298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9" name="Freeform: Shape 6938">
              <a:extLst>
                <a:ext uri="{FF2B5EF4-FFF2-40B4-BE49-F238E27FC236}">
                  <a16:creationId xmlns:a16="http://schemas.microsoft.com/office/drawing/2014/main" id="{D0AEB708-58F8-AF8F-EACC-B075E2FB4B64}"/>
                </a:ext>
              </a:extLst>
            </p:cNvPr>
            <p:cNvSpPr/>
            <p:nvPr userDrawn="1"/>
          </p:nvSpPr>
          <p:spPr>
            <a:xfrm rot="5400000">
              <a:off x="358147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0" name="Freeform: Shape 6939">
              <a:extLst>
                <a:ext uri="{FF2B5EF4-FFF2-40B4-BE49-F238E27FC236}">
                  <a16:creationId xmlns:a16="http://schemas.microsoft.com/office/drawing/2014/main" id="{C9A7AC61-7F52-C7EF-1C3F-CD20CEE8C37C}"/>
                </a:ext>
              </a:extLst>
            </p:cNvPr>
            <p:cNvSpPr/>
            <p:nvPr userDrawn="1"/>
          </p:nvSpPr>
          <p:spPr>
            <a:xfrm rot="5400000">
              <a:off x="340996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1" name="Freeform: Shape 6940">
              <a:extLst>
                <a:ext uri="{FF2B5EF4-FFF2-40B4-BE49-F238E27FC236}">
                  <a16:creationId xmlns:a16="http://schemas.microsoft.com/office/drawing/2014/main" id="{5DD6EB82-E8BC-7D9A-3CE7-CCCCF978A51E}"/>
                </a:ext>
              </a:extLst>
            </p:cNvPr>
            <p:cNvSpPr/>
            <p:nvPr userDrawn="1"/>
          </p:nvSpPr>
          <p:spPr>
            <a:xfrm rot="5400000">
              <a:off x="3240840"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2" name="Freeform: Shape 6941">
              <a:extLst>
                <a:ext uri="{FF2B5EF4-FFF2-40B4-BE49-F238E27FC236}">
                  <a16:creationId xmlns:a16="http://schemas.microsoft.com/office/drawing/2014/main" id="{CA042F9E-482A-357C-7CB0-7CE213211DB0}"/>
                </a:ext>
              </a:extLst>
            </p:cNvPr>
            <p:cNvSpPr/>
            <p:nvPr userDrawn="1"/>
          </p:nvSpPr>
          <p:spPr>
            <a:xfrm rot="5400000">
              <a:off x="3071714"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3" name="Freeform: Shape 6942">
              <a:extLst>
                <a:ext uri="{FF2B5EF4-FFF2-40B4-BE49-F238E27FC236}">
                  <a16:creationId xmlns:a16="http://schemas.microsoft.com/office/drawing/2014/main" id="{B0E877AD-E0A2-EBC5-552E-2F156D4FB6A8}"/>
                </a:ext>
              </a:extLst>
            </p:cNvPr>
            <p:cNvSpPr/>
            <p:nvPr userDrawn="1"/>
          </p:nvSpPr>
          <p:spPr>
            <a:xfrm rot="5400000">
              <a:off x="290020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4" name="Freeform: Shape 6943">
              <a:extLst>
                <a:ext uri="{FF2B5EF4-FFF2-40B4-BE49-F238E27FC236}">
                  <a16:creationId xmlns:a16="http://schemas.microsoft.com/office/drawing/2014/main" id="{AFFD49CA-D319-4058-DCC0-AE6CE5091EE0}"/>
                </a:ext>
              </a:extLst>
            </p:cNvPr>
            <p:cNvSpPr/>
            <p:nvPr userDrawn="1"/>
          </p:nvSpPr>
          <p:spPr>
            <a:xfrm rot="5400000">
              <a:off x="851708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5" name="Freeform: Shape 6944">
              <a:extLst>
                <a:ext uri="{FF2B5EF4-FFF2-40B4-BE49-F238E27FC236}">
                  <a16:creationId xmlns:a16="http://schemas.microsoft.com/office/drawing/2014/main" id="{9B310576-90FD-B048-CE6C-E8D046FE598D}"/>
                </a:ext>
              </a:extLst>
            </p:cNvPr>
            <p:cNvSpPr/>
            <p:nvPr userDrawn="1"/>
          </p:nvSpPr>
          <p:spPr>
            <a:xfrm rot="5400000">
              <a:off x="8345574"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6" name="Freeform: Shape 6945">
              <a:extLst>
                <a:ext uri="{FF2B5EF4-FFF2-40B4-BE49-F238E27FC236}">
                  <a16:creationId xmlns:a16="http://schemas.microsoft.com/office/drawing/2014/main" id="{197B3D85-AC3D-21FF-3139-72DDA5F2CAEC}"/>
                </a:ext>
              </a:extLst>
            </p:cNvPr>
            <p:cNvSpPr/>
            <p:nvPr userDrawn="1"/>
          </p:nvSpPr>
          <p:spPr>
            <a:xfrm rot="5400000">
              <a:off x="8176448"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7" name="Freeform: Shape 6946">
              <a:extLst>
                <a:ext uri="{FF2B5EF4-FFF2-40B4-BE49-F238E27FC236}">
                  <a16:creationId xmlns:a16="http://schemas.microsoft.com/office/drawing/2014/main" id="{F4CAEC2C-0661-F494-1BFF-69B6D11EC473}"/>
                </a:ext>
              </a:extLst>
            </p:cNvPr>
            <p:cNvSpPr/>
            <p:nvPr userDrawn="1"/>
          </p:nvSpPr>
          <p:spPr>
            <a:xfrm rot="5400000">
              <a:off x="800732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8" name="Freeform: Shape 6947">
              <a:extLst>
                <a:ext uri="{FF2B5EF4-FFF2-40B4-BE49-F238E27FC236}">
                  <a16:creationId xmlns:a16="http://schemas.microsoft.com/office/drawing/2014/main" id="{BACAF2BD-57D4-081F-2008-2D709F3E1FEA}"/>
                </a:ext>
              </a:extLst>
            </p:cNvPr>
            <p:cNvSpPr/>
            <p:nvPr userDrawn="1"/>
          </p:nvSpPr>
          <p:spPr>
            <a:xfrm rot="5400000">
              <a:off x="783581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9" name="Freeform: Shape 6948">
              <a:extLst>
                <a:ext uri="{FF2B5EF4-FFF2-40B4-BE49-F238E27FC236}">
                  <a16:creationId xmlns:a16="http://schemas.microsoft.com/office/drawing/2014/main" id="{DC435DC3-E3E4-0550-A339-E38584C0FF3A}"/>
                </a:ext>
              </a:extLst>
            </p:cNvPr>
            <p:cNvSpPr/>
            <p:nvPr userDrawn="1"/>
          </p:nvSpPr>
          <p:spPr>
            <a:xfrm rot="5400000">
              <a:off x="766430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0" name="Freeform: Shape 6949">
              <a:extLst>
                <a:ext uri="{FF2B5EF4-FFF2-40B4-BE49-F238E27FC236}">
                  <a16:creationId xmlns:a16="http://schemas.microsoft.com/office/drawing/2014/main" id="{8CB942AC-1FAA-3C9A-B99F-930115E36F65}"/>
                </a:ext>
              </a:extLst>
            </p:cNvPr>
            <p:cNvSpPr/>
            <p:nvPr userDrawn="1"/>
          </p:nvSpPr>
          <p:spPr>
            <a:xfrm rot="5400000">
              <a:off x="7495182"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1" name="Freeform: Shape 6950">
              <a:extLst>
                <a:ext uri="{FF2B5EF4-FFF2-40B4-BE49-F238E27FC236}">
                  <a16:creationId xmlns:a16="http://schemas.microsoft.com/office/drawing/2014/main" id="{3A731316-DE0D-B03C-CE78-05CE085C9FFC}"/>
                </a:ext>
              </a:extLst>
            </p:cNvPr>
            <p:cNvSpPr/>
            <p:nvPr userDrawn="1"/>
          </p:nvSpPr>
          <p:spPr>
            <a:xfrm rot="5400000">
              <a:off x="732605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2" name="Freeform: Shape 6951">
              <a:extLst>
                <a:ext uri="{FF2B5EF4-FFF2-40B4-BE49-F238E27FC236}">
                  <a16:creationId xmlns:a16="http://schemas.microsoft.com/office/drawing/2014/main" id="{96ECB1A6-B3CB-4FE2-3890-B3BE6CE5C687}"/>
                </a:ext>
              </a:extLst>
            </p:cNvPr>
            <p:cNvSpPr/>
            <p:nvPr userDrawn="1"/>
          </p:nvSpPr>
          <p:spPr>
            <a:xfrm rot="5400000">
              <a:off x="7154549"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3" name="Freeform: Shape 6952">
              <a:extLst>
                <a:ext uri="{FF2B5EF4-FFF2-40B4-BE49-F238E27FC236}">
                  <a16:creationId xmlns:a16="http://schemas.microsoft.com/office/drawing/2014/main" id="{27CC6365-60FA-19E1-7BB7-DA98C82A0A4F}"/>
                </a:ext>
              </a:extLst>
            </p:cNvPr>
            <p:cNvSpPr/>
            <p:nvPr userDrawn="1"/>
          </p:nvSpPr>
          <p:spPr>
            <a:xfrm rot="5400000">
              <a:off x="6985423"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4" name="Freeform: Shape 6953">
              <a:extLst>
                <a:ext uri="{FF2B5EF4-FFF2-40B4-BE49-F238E27FC236}">
                  <a16:creationId xmlns:a16="http://schemas.microsoft.com/office/drawing/2014/main" id="{FA8BAC92-1982-A533-1015-C6ABDDE312A2}"/>
                </a:ext>
              </a:extLst>
            </p:cNvPr>
            <p:cNvSpPr/>
            <p:nvPr userDrawn="1"/>
          </p:nvSpPr>
          <p:spPr>
            <a:xfrm rot="5400000">
              <a:off x="681629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5" name="Freeform: Shape 6954">
              <a:extLst>
                <a:ext uri="{FF2B5EF4-FFF2-40B4-BE49-F238E27FC236}">
                  <a16:creationId xmlns:a16="http://schemas.microsoft.com/office/drawing/2014/main" id="{F5DB18E4-9F1D-4DEA-266C-C67DC6023FDE}"/>
                </a:ext>
              </a:extLst>
            </p:cNvPr>
            <p:cNvSpPr/>
            <p:nvPr userDrawn="1"/>
          </p:nvSpPr>
          <p:spPr>
            <a:xfrm rot="5400000">
              <a:off x="6644790"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6" name="Freeform: Shape 6955">
              <a:extLst>
                <a:ext uri="{FF2B5EF4-FFF2-40B4-BE49-F238E27FC236}">
                  <a16:creationId xmlns:a16="http://schemas.microsoft.com/office/drawing/2014/main" id="{8E87081A-A1E8-907A-071C-15D62E487379}"/>
                </a:ext>
              </a:extLst>
            </p:cNvPr>
            <p:cNvSpPr/>
            <p:nvPr userDrawn="1"/>
          </p:nvSpPr>
          <p:spPr>
            <a:xfrm rot="5400000">
              <a:off x="647328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7" name="Freeform: Shape 6956">
              <a:extLst>
                <a:ext uri="{FF2B5EF4-FFF2-40B4-BE49-F238E27FC236}">
                  <a16:creationId xmlns:a16="http://schemas.microsoft.com/office/drawing/2014/main" id="{76896B29-3AFB-0EA4-CBDC-AB7B110C9D00}"/>
                </a:ext>
              </a:extLst>
            </p:cNvPr>
            <p:cNvSpPr/>
            <p:nvPr userDrawn="1"/>
          </p:nvSpPr>
          <p:spPr>
            <a:xfrm rot="5400000">
              <a:off x="6304157"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8" name="Freeform: Shape 6957">
              <a:extLst>
                <a:ext uri="{FF2B5EF4-FFF2-40B4-BE49-F238E27FC236}">
                  <a16:creationId xmlns:a16="http://schemas.microsoft.com/office/drawing/2014/main" id="{E19EF87E-4D31-E540-B476-A3775E442F96}"/>
                </a:ext>
              </a:extLst>
            </p:cNvPr>
            <p:cNvSpPr/>
            <p:nvPr userDrawn="1"/>
          </p:nvSpPr>
          <p:spPr>
            <a:xfrm rot="5400000">
              <a:off x="613503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9" name="Freeform: Shape 6958">
              <a:extLst>
                <a:ext uri="{FF2B5EF4-FFF2-40B4-BE49-F238E27FC236}">
                  <a16:creationId xmlns:a16="http://schemas.microsoft.com/office/drawing/2014/main" id="{F8DD2FEA-B6FA-C3EE-6E7A-874DA92FC424}"/>
                </a:ext>
              </a:extLst>
            </p:cNvPr>
            <p:cNvSpPr/>
            <p:nvPr userDrawn="1"/>
          </p:nvSpPr>
          <p:spPr>
            <a:xfrm rot="5400000">
              <a:off x="596352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0" name="Freeform: Shape 6959">
              <a:extLst>
                <a:ext uri="{FF2B5EF4-FFF2-40B4-BE49-F238E27FC236}">
                  <a16:creationId xmlns:a16="http://schemas.microsoft.com/office/drawing/2014/main" id="{026942E7-F5F2-BE3D-12ED-8D727A6B1D48}"/>
                </a:ext>
              </a:extLst>
            </p:cNvPr>
            <p:cNvSpPr/>
            <p:nvPr userDrawn="1"/>
          </p:nvSpPr>
          <p:spPr>
            <a:xfrm rot="5400000">
              <a:off x="579201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1" name="Freeform: Shape 6960">
              <a:extLst>
                <a:ext uri="{FF2B5EF4-FFF2-40B4-BE49-F238E27FC236}">
                  <a16:creationId xmlns:a16="http://schemas.microsoft.com/office/drawing/2014/main" id="{2405A6DA-483A-82F5-415E-1361EBA35035}"/>
                </a:ext>
              </a:extLst>
            </p:cNvPr>
            <p:cNvSpPr/>
            <p:nvPr userDrawn="1"/>
          </p:nvSpPr>
          <p:spPr>
            <a:xfrm rot="5400000">
              <a:off x="562527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2" name="Freeform: Shape 6961">
              <a:extLst>
                <a:ext uri="{FF2B5EF4-FFF2-40B4-BE49-F238E27FC236}">
                  <a16:creationId xmlns:a16="http://schemas.microsoft.com/office/drawing/2014/main" id="{060B5C5D-97DF-5B14-A2A5-8C28AF47D7A3}"/>
                </a:ext>
              </a:extLst>
            </p:cNvPr>
            <p:cNvSpPr/>
            <p:nvPr userDrawn="1"/>
          </p:nvSpPr>
          <p:spPr>
            <a:xfrm rot="5400000">
              <a:off x="545376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3" name="Freeform: Shape 6962">
              <a:extLst>
                <a:ext uri="{FF2B5EF4-FFF2-40B4-BE49-F238E27FC236}">
                  <a16:creationId xmlns:a16="http://schemas.microsoft.com/office/drawing/2014/main" id="{1752BB22-4927-AECD-C18D-FF3A2583BC75}"/>
                </a:ext>
              </a:extLst>
            </p:cNvPr>
            <p:cNvSpPr/>
            <p:nvPr userDrawn="1"/>
          </p:nvSpPr>
          <p:spPr>
            <a:xfrm rot="5400000">
              <a:off x="528225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4" name="Freeform: Shape 6963">
              <a:extLst>
                <a:ext uri="{FF2B5EF4-FFF2-40B4-BE49-F238E27FC236}">
                  <a16:creationId xmlns:a16="http://schemas.microsoft.com/office/drawing/2014/main" id="{055A67AF-E461-02DD-B81E-37123A527225}"/>
                </a:ext>
              </a:extLst>
            </p:cNvPr>
            <p:cNvSpPr/>
            <p:nvPr userDrawn="1"/>
          </p:nvSpPr>
          <p:spPr>
            <a:xfrm rot="5400000">
              <a:off x="5113131"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5" name="Freeform: Shape 6964">
              <a:extLst>
                <a:ext uri="{FF2B5EF4-FFF2-40B4-BE49-F238E27FC236}">
                  <a16:creationId xmlns:a16="http://schemas.microsoft.com/office/drawing/2014/main" id="{EAE51C5B-077C-6A7A-14F9-2B3A0BF2AF60}"/>
                </a:ext>
              </a:extLst>
            </p:cNvPr>
            <p:cNvSpPr/>
            <p:nvPr userDrawn="1"/>
          </p:nvSpPr>
          <p:spPr>
            <a:xfrm rot="5400000">
              <a:off x="494400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6" name="Freeform: Shape 6965">
              <a:extLst>
                <a:ext uri="{FF2B5EF4-FFF2-40B4-BE49-F238E27FC236}">
                  <a16:creationId xmlns:a16="http://schemas.microsoft.com/office/drawing/2014/main" id="{01926E7D-C5FA-3C46-B1B8-80AF865544D5}"/>
                </a:ext>
              </a:extLst>
            </p:cNvPr>
            <p:cNvSpPr/>
            <p:nvPr userDrawn="1"/>
          </p:nvSpPr>
          <p:spPr>
            <a:xfrm rot="5400000">
              <a:off x="4772498"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7" name="Freeform: Shape 6966">
              <a:extLst>
                <a:ext uri="{FF2B5EF4-FFF2-40B4-BE49-F238E27FC236}">
                  <a16:creationId xmlns:a16="http://schemas.microsoft.com/office/drawing/2014/main" id="{1607BBCE-0468-3838-9A02-A2C5BA45F4CD}"/>
                </a:ext>
              </a:extLst>
            </p:cNvPr>
            <p:cNvSpPr/>
            <p:nvPr userDrawn="1"/>
          </p:nvSpPr>
          <p:spPr>
            <a:xfrm rot="5400000">
              <a:off x="460099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8" name="Freeform: Shape 6967">
              <a:extLst>
                <a:ext uri="{FF2B5EF4-FFF2-40B4-BE49-F238E27FC236}">
                  <a16:creationId xmlns:a16="http://schemas.microsoft.com/office/drawing/2014/main" id="{E850EAFB-4CB1-3BAC-6A4C-F88ACC07A8C0}"/>
                </a:ext>
              </a:extLst>
            </p:cNvPr>
            <p:cNvSpPr/>
            <p:nvPr userDrawn="1"/>
          </p:nvSpPr>
          <p:spPr>
            <a:xfrm rot="5400000">
              <a:off x="4431865"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9" name="Freeform: Shape 6968">
              <a:extLst>
                <a:ext uri="{FF2B5EF4-FFF2-40B4-BE49-F238E27FC236}">
                  <a16:creationId xmlns:a16="http://schemas.microsoft.com/office/drawing/2014/main" id="{E6F72F2B-7D04-1FB2-FA11-22E955225C1A}"/>
                </a:ext>
              </a:extLst>
            </p:cNvPr>
            <p:cNvSpPr/>
            <p:nvPr userDrawn="1"/>
          </p:nvSpPr>
          <p:spPr>
            <a:xfrm rot="5400000">
              <a:off x="4262739"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0" name="Freeform: Shape 6969">
              <a:extLst>
                <a:ext uri="{FF2B5EF4-FFF2-40B4-BE49-F238E27FC236}">
                  <a16:creationId xmlns:a16="http://schemas.microsoft.com/office/drawing/2014/main" id="{8C34D569-F616-A81B-E0F1-3F19D261517B}"/>
                </a:ext>
              </a:extLst>
            </p:cNvPr>
            <p:cNvSpPr/>
            <p:nvPr userDrawn="1"/>
          </p:nvSpPr>
          <p:spPr>
            <a:xfrm rot="5400000">
              <a:off x="409123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1" name="Freeform: Shape 6970">
              <a:extLst>
                <a:ext uri="{FF2B5EF4-FFF2-40B4-BE49-F238E27FC236}">
                  <a16:creationId xmlns:a16="http://schemas.microsoft.com/office/drawing/2014/main" id="{124410EC-B9B4-118B-143C-90C76A4F86E2}"/>
                </a:ext>
              </a:extLst>
            </p:cNvPr>
            <p:cNvSpPr/>
            <p:nvPr userDrawn="1"/>
          </p:nvSpPr>
          <p:spPr>
            <a:xfrm rot="5400000">
              <a:off x="3922106"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2" name="Freeform: Shape 6971">
              <a:extLst>
                <a:ext uri="{FF2B5EF4-FFF2-40B4-BE49-F238E27FC236}">
                  <a16:creationId xmlns:a16="http://schemas.microsoft.com/office/drawing/2014/main" id="{99506D82-05A1-63F1-496F-48C20C94538E}"/>
                </a:ext>
              </a:extLst>
            </p:cNvPr>
            <p:cNvSpPr/>
            <p:nvPr userDrawn="1"/>
          </p:nvSpPr>
          <p:spPr>
            <a:xfrm rot="5400000">
              <a:off x="375298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3" name="Freeform: Shape 6972">
              <a:extLst>
                <a:ext uri="{FF2B5EF4-FFF2-40B4-BE49-F238E27FC236}">
                  <a16:creationId xmlns:a16="http://schemas.microsoft.com/office/drawing/2014/main" id="{014F2963-366D-A0DF-4804-1DA887556FAE}"/>
                </a:ext>
              </a:extLst>
            </p:cNvPr>
            <p:cNvSpPr/>
            <p:nvPr userDrawn="1"/>
          </p:nvSpPr>
          <p:spPr>
            <a:xfrm rot="5400000">
              <a:off x="358147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4" name="Freeform: Shape 6973">
              <a:extLst>
                <a:ext uri="{FF2B5EF4-FFF2-40B4-BE49-F238E27FC236}">
                  <a16:creationId xmlns:a16="http://schemas.microsoft.com/office/drawing/2014/main" id="{16C3BB66-275B-FC5A-24DA-3D7BA9E2E17C}"/>
                </a:ext>
              </a:extLst>
            </p:cNvPr>
            <p:cNvSpPr/>
            <p:nvPr userDrawn="1"/>
          </p:nvSpPr>
          <p:spPr>
            <a:xfrm rot="5400000">
              <a:off x="340996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5" name="Freeform: Shape 6974">
              <a:extLst>
                <a:ext uri="{FF2B5EF4-FFF2-40B4-BE49-F238E27FC236}">
                  <a16:creationId xmlns:a16="http://schemas.microsoft.com/office/drawing/2014/main" id="{1A9A8C16-C27B-E22D-8E59-FD16EB7849EE}"/>
                </a:ext>
              </a:extLst>
            </p:cNvPr>
            <p:cNvSpPr/>
            <p:nvPr userDrawn="1"/>
          </p:nvSpPr>
          <p:spPr>
            <a:xfrm rot="5400000">
              <a:off x="3240840"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6" name="Freeform: Shape 6975">
              <a:extLst>
                <a:ext uri="{FF2B5EF4-FFF2-40B4-BE49-F238E27FC236}">
                  <a16:creationId xmlns:a16="http://schemas.microsoft.com/office/drawing/2014/main" id="{637C8922-D53A-6C61-81AD-1663A30A0A1A}"/>
                </a:ext>
              </a:extLst>
            </p:cNvPr>
            <p:cNvSpPr/>
            <p:nvPr userDrawn="1"/>
          </p:nvSpPr>
          <p:spPr>
            <a:xfrm rot="5400000">
              <a:off x="3071714"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7" name="Freeform: Shape 6976">
              <a:extLst>
                <a:ext uri="{FF2B5EF4-FFF2-40B4-BE49-F238E27FC236}">
                  <a16:creationId xmlns:a16="http://schemas.microsoft.com/office/drawing/2014/main" id="{F10640AC-E98E-A576-A1ED-C310EB0EA515}"/>
                </a:ext>
              </a:extLst>
            </p:cNvPr>
            <p:cNvSpPr/>
            <p:nvPr userDrawn="1"/>
          </p:nvSpPr>
          <p:spPr>
            <a:xfrm rot="5400000">
              <a:off x="290020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8" name="Freeform: Shape 6977">
              <a:extLst>
                <a:ext uri="{FF2B5EF4-FFF2-40B4-BE49-F238E27FC236}">
                  <a16:creationId xmlns:a16="http://schemas.microsoft.com/office/drawing/2014/main" id="{C5403F27-8894-1204-27D4-4FCEC2A5AE3F}"/>
                </a:ext>
              </a:extLst>
            </p:cNvPr>
            <p:cNvSpPr/>
            <p:nvPr userDrawn="1"/>
          </p:nvSpPr>
          <p:spPr>
            <a:xfrm rot="5400000">
              <a:off x="851708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9" name="Freeform: Shape 6978">
              <a:extLst>
                <a:ext uri="{FF2B5EF4-FFF2-40B4-BE49-F238E27FC236}">
                  <a16:creationId xmlns:a16="http://schemas.microsoft.com/office/drawing/2014/main" id="{6CBA6904-D975-0F01-EDDF-65D64560DA64}"/>
                </a:ext>
              </a:extLst>
            </p:cNvPr>
            <p:cNvSpPr/>
            <p:nvPr userDrawn="1"/>
          </p:nvSpPr>
          <p:spPr>
            <a:xfrm rot="5400000">
              <a:off x="8345574"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0" name="Freeform: Shape 6979">
              <a:extLst>
                <a:ext uri="{FF2B5EF4-FFF2-40B4-BE49-F238E27FC236}">
                  <a16:creationId xmlns:a16="http://schemas.microsoft.com/office/drawing/2014/main" id="{DC14AF3A-408A-D6FE-F0C2-5B74297ACBBA}"/>
                </a:ext>
              </a:extLst>
            </p:cNvPr>
            <p:cNvSpPr/>
            <p:nvPr userDrawn="1"/>
          </p:nvSpPr>
          <p:spPr>
            <a:xfrm rot="5400000">
              <a:off x="8176448"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1" name="Freeform: Shape 6980">
              <a:extLst>
                <a:ext uri="{FF2B5EF4-FFF2-40B4-BE49-F238E27FC236}">
                  <a16:creationId xmlns:a16="http://schemas.microsoft.com/office/drawing/2014/main" id="{68ACAEB4-3BC1-74EA-5CA3-CBE1D0F4FB2C}"/>
                </a:ext>
              </a:extLst>
            </p:cNvPr>
            <p:cNvSpPr/>
            <p:nvPr userDrawn="1"/>
          </p:nvSpPr>
          <p:spPr>
            <a:xfrm rot="5400000">
              <a:off x="800732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2" name="Freeform: Shape 6981">
              <a:extLst>
                <a:ext uri="{FF2B5EF4-FFF2-40B4-BE49-F238E27FC236}">
                  <a16:creationId xmlns:a16="http://schemas.microsoft.com/office/drawing/2014/main" id="{FFF03654-1852-0007-4565-3C8938BAF8BE}"/>
                </a:ext>
              </a:extLst>
            </p:cNvPr>
            <p:cNvSpPr/>
            <p:nvPr userDrawn="1"/>
          </p:nvSpPr>
          <p:spPr>
            <a:xfrm rot="5400000">
              <a:off x="783581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3" name="Freeform: Shape 6982">
              <a:extLst>
                <a:ext uri="{FF2B5EF4-FFF2-40B4-BE49-F238E27FC236}">
                  <a16:creationId xmlns:a16="http://schemas.microsoft.com/office/drawing/2014/main" id="{410F168A-4CCB-14EA-D379-5D5F499F04F1}"/>
                </a:ext>
              </a:extLst>
            </p:cNvPr>
            <p:cNvSpPr/>
            <p:nvPr userDrawn="1"/>
          </p:nvSpPr>
          <p:spPr>
            <a:xfrm rot="5400000">
              <a:off x="766430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4" name="Freeform: Shape 6983">
              <a:extLst>
                <a:ext uri="{FF2B5EF4-FFF2-40B4-BE49-F238E27FC236}">
                  <a16:creationId xmlns:a16="http://schemas.microsoft.com/office/drawing/2014/main" id="{EB393B7E-AE28-3405-B317-452519269432}"/>
                </a:ext>
              </a:extLst>
            </p:cNvPr>
            <p:cNvSpPr/>
            <p:nvPr userDrawn="1"/>
          </p:nvSpPr>
          <p:spPr>
            <a:xfrm rot="5400000">
              <a:off x="7495182"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5" name="Freeform: Shape 6984">
              <a:extLst>
                <a:ext uri="{FF2B5EF4-FFF2-40B4-BE49-F238E27FC236}">
                  <a16:creationId xmlns:a16="http://schemas.microsoft.com/office/drawing/2014/main" id="{D3E60A1E-9E18-5CD6-B281-45761111C681}"/>
                </a:ext>
              </a:extLst>
            </p:cNvPr>
            <p:cNvSpPr/>
            <p:nvPr userDrawn="1"/>
          </p:nvSpPr>
          <p:spPr>
            <a:xfrm rot="5400000">
              <a:off x="732605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6" name="Freeform: Shape 6985">
              <a:extLst>
                <a:ext uri="{FF2B5EF4-FFF2-40B4-BE49-F238E27FC236}">
                  <a16:creationId xmlns:a16="http://schemas.microsoft.com/office/drawing/2014/main" id="{EF637F9A-1C08-D2B1-C1B5-B5E4B624A427}"/>
                </a:ext>
              </a:extLst>
            </p:cNvPr>
            <p:cNvSpPr/>
            <p:nvPr userDrawn="1"/>
          </p:nvSpPr>
          <p:spPr>
            <a:xfrm rot="5400000">
              <a:off x="7154549"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7" name="Freeform: Shape 6986">
              <a:extLst>
                <a:ext uri="{FF2B5EF4-FFF2-40B4-BE49-F238E27FC236}">
                  <a16:creationId xmlns:a16="http://schemas.microsoft.com/office/drawing/2014/main" id="{E9D852F5-679B-E6B3-8278-CC636F008063}"/>
                </a:ext>
              </a:extLst>
            </p:cNvPr>
            <p:cNvSpPr/>
            <p:nvPr userDrawn="1"/>
          </p:nvSpPr>
          <p:spPr>
            <a:xfrm rot="5400000">
              <a:off x="6985423"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8" name="Freeform: Shape 6987">
              <a:extLst>
                <a:ext uri="{FF2B5EF4-FFF2-40B4-BE49-F238E27FC236}">
                  <a16:creationId xmlns:a16="http://schemas.microsoft.com/office/drawing/2014/main" id="{D7253521-361A-24A3-98F6-A1128F19C596}"/>
                </a:ext>
              </a:extLst>
            </p:cNvPr>
            <p:cNvSpPr/>
            <p:nvPr userDrawn="1"/>
          </p:nvSpPr>
          <p:spPr>
            <a:xfrm rot="5400000">
              <a:off x="681629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9" name="Freeform: Shape 6988">
              <a:extLst>
                <a:ext uri="{FF2B5EF4-FFF2-40B4-BE49-F238E27FC236}">
                  <a16:creationId xmlns:a16="http://schemas.microsoft.com/office/drawing/2014/main" id="{7FCD72AB-99FD-598C-39C9-3B3850557BF0}"/>
                </a:ext>
              </a:extLst>
            </p:cNvPr>
            <p:cNvSpPr/>
            <p:nvPr userDrawn="1"/>
          </p:nvSpPr>
          <p:spPr>
            <a:xfrm rot="5400000">
              <a:off x="6644790"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0" name="Freeform: Shape 6989">
              <a:extLst>
                <a:ext uri="{FF2B5EF4-FFF2-40B4-BE49-F238E27FC236}">
                  <a16:creationId xmlns:a16="http://schemas.microsoft.com/office/drawing/2014/main" id="{3DB9C665-DC9C-108B-672C-0992985ACCB9}"/>
                </a:ext>
              </a:extLst>
            </p:cNvPr>
            <p:cNvSpPr/>
            <p:nvPr userDrawn="1"/>
          </p:nvSpPr>
          <p:spPr>
            <a:xfrm rot="5400000">
              <a:off x="647328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1" name="Freeform: Shape 6990">
              <a:extLst>
                <a:ext uri="{FF2B5EF4-FFF2-40B4-BE49-F238E27FC236}">
                  <a16:creationId xmlns:a16="http://schemas.microsoft.com/office/drawing/2014/main" id="{2038D77F-14F6-B39A-C19D-A3DE00075DF2}"/>
                </a:ext>
              </a:extLst>
            </p:cNvPr>
            <p:cNvSpPr/>
            <p:nvPr userDrawn="1"/>
          </p:nvSpPr>
          <p:spPr>
            <a:xfrm rot="5400000">
              <a:off x="6304157"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2" name="Freeform: Shape 6991">
              <a:extLst>
                <a:ext uri="{FF2B5EF4-FFF2-40B4-BE49-F238E27FC236}">
                  <a16:creationId xmlns:a16="http://schemas.microsoft.com/office/drawing/2014/main" id="{6662C8D3-EC7B-51CD-1F69-F6D400D5F2D3}"/>
                </a:ext>
              </a:extLst>
            </p:cNvPr>
            <p:cNvSpPr/>
            <p:nvPr userDrawn="1"/>
          </p:nvSpPr>
          <p:spPr>
            <a:xfrm rot="5400000">
              <a:off x="613503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3" name="Freeform: Shape 6992">
              <a:extLst>
                <a:ext uri="{FF2B5EF4-FFF2-40B4-BE49-F238E27FC236}">
                  <a16:creationId xmlns:a16="http://schemas.microsoft.com/office/drawing/2014/main" id="{5D2A1166-C72C-F5F4-80BB-F620A6DFB65E}"/>
                </a:ext>
              </a:extLst>
            </p:cNvPr>
            <p:cNvSpPr/>
            <p:nvPr userDrawn="1"/>
          </p:nvSpPr>
          <p:spPr>
            <a:xfrm rot="5400000">
              <a:off x="596352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4" name="Freeform: Shape 6993">
              <a:extLst>
                <a:ext uri="{FF2B5EF4-FFF2-40B4-BE49-F238E27FC236}">
                  <a16:creationId xmlns:a16="http://schemas.microsoft.com/office/drawing/2014/main" id="{87B02809-E4BB-C376-E509-EE8AEFD64A4A}"/>
                </a:ext>
              </a:extLst>
            </p:cNvPr>
            <p:cNvSpPr/>
            <p:nvPr userDrawn="1"/>
          </p:nvSpPr>
          <p:spPr>
            <a:xfrm rot="5400000">
              <a:off x="579201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5" name="Freeform: Shape 6994">
              <a:extLst>
                <a:ext uri="{FF2B5EF4-FFF2-40B4-BE49-F238E27FC236}">
                  <a16:creationId xmlns:a16="http://schemas.microsoft.com/office/drawing/2014/main" id="{ECDE6920-4903-E843-06B5-983B52A6E768}"/>
                </a:ext>
              </a:extLst>
            </p:cNvPr>
            <p:cNvSpPr/>
            <p:nvPr userDrawn="1"/>
          </p:nvSpPr>
          <p:spPr>
            <a:xfrm rot="5400000">
              <a:off x="562527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6" name="Freeform: Shape 6995">
              <a:extLst>
                <a:ext uri="{FF2B5EF4-FFF2-40B4-BE49-F238E27FC236}">
                  <a16:creationId xmlns:a16="http://schemas.microsoft.com/office/drawing/2014/main" id="{0F066070-7217-9DC2-2AF0-E0D4FA0016D5}"/>
                </a:ext>
              </a:extLst>
            </p:cNvPr>
            <p:cNvSpPr/>
            <p:nvPr userDrawn="1"/>
          </p:nvSpPr>
          <p:spPr>
            <a:xfrm rot="5400000">
              <a:off x="545376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7" name="Freeform: Shape 6996">
              <a:extLst>
                <a:ext uri="{FF2B5EF4-FFF2-40B4-BE49-F238E27FC236}">
                  <a16:creationId xmlns:a16="http://schemas.microsoft.com/office/drawing/2014/main" id="{683102B8-CBF9-64A3-3C72-055BDCCA258E}"/>
                </a:ext>
              </a:extLst>
            </p:cNvPr>
            <p:cNvSpPr/>
            <p:nvPr userDrawn="1"/>
          </p:nvSpPr>
          <p:spPr>
            <a:xfrm rot="5400000">
              <a:off x="528225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8" name="Freeform: Shape 6997">
              <a:extLst>
                <a:ext uri="{FF2B5EF4-FFF2-40B4-BE49-F238E27FC236}">
                  <a16:creationId xmlns:a16="http://schemas.microsoft.com/office/drawing/2014/main" id="{D10EA9CE-DC7A-AE34-C9E5-A2F17D9C7727}"/>
                </a:ext>
              </a:extLst>
            </p:cNvPr>
            <p:cNvSpPr/>
            <p:nvPr userDrawn="1"/>
          </p:nvSpPr>
          <p:spPr>
            <a:xfrm rot="5400000">
              <a:off x="5113131"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9" name="Freeform: Shape 6998">
              <a:extLst>
                <a:ext uri="{FF2B5EF4-FFF2-40B4-BE49-F238E27FC236}">
                  <a16:creationId xmlns:a16="http://schemas.microsoft.com/office/drawing/2014/main" id="{23B34C30-19A7-3C9C-74C1-9EFD6A535BA6}"/>
                </a:ext>
              </a:extLst>
            </p:cNvPr>
            <p:cNvSpPr/>
            <p:nvPr userDrawn="1"/>
          </p:nvSpPr>
          <p:spPr>
            <a:xfrm rot="5400000">
              <a:off x="494400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0" name="Freeform: Shape 6999">
              <a:extLst>
                <a:ext uri="{FF2B5EF4-FFF2-40B4-BE49-F238E27FC236}">
                  <a16:creationId xmlns:a16="http://schemas.microsoft.com/office/drawing/2014/main" id="{3886FABC-1871-3244-0085-5BC3D7D6DEDF}"/>
                </a:ext>
              </a:extLst>
            </p:cNvPr>
            <p:cNvSpPr/>
            <p:nvPr userDrawn="1"/>
          </p:nvSpPr>
          <p:spPr>
            <a:xfrm rot="5400000">
              <a:off x="4772498"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1" name="Freeform: Shape 7000">
              <a:extLst>
                <a:ext uri="{FF2B5EF4-FFF2-40B4-BE49-F238E27FC236}">
                  <a16:creationId xmlns:a16="http://schemas.microsoft.com/office/drawing/2014/main" id="{3BC45B5D-6B0A-64BF-5E9C-2CFFF2653736}"/>
                </a:ext>
              </a:extLst>
            </p:cNvPr>
            <p:cNvSpPr/>
            <p:nvPr userDrawn="1"/>
          </p:nvSpPr>
          <p:spPr>
            <a:xfrm rot="5400000">
              <a:off x="460099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2" name="Freeform: Shape 7001">
              <a:extLst>
                <a:ext uri="{FF2B5EF4-FFF2-40B4-BE49-F238E27FC236}">
                  <a16:creationId xmlns:a16="http://schemas.microsoft.com/office/drawing/2014/main" id="{EB402862-00EB-0807-F4AB-7458E0C7FA34}"/>
                </a:ext>
              </a:extLst>
            </p:cNvPr>
            <p:cNvSpPr/>
            <p:nvPr userDrawn="1"/>
          </p:nvSpPr>
          <p:spPr>
            <a:xfrm rot="5400000">
              <a:off x="4431865"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3" name="Freeform: Shape 7002">
              <a:extLst>
                <a:ext uri="{FF2B5EF4-FFF2-40B4-BE49-F238E27FC236}">
                  <a16:creationId xmlns:a16="http://schemas.microsoft.com/office/drawing/2014/main" id="{84CC4F24-E9F5-B429-2664-87D744B9E3E0}"/>
                </a:ext>
              </a:extLst>
            </p:cNvPr>
            <p:cNvSpPr/>
            <p:nvPr userDrawn="1"/>
          </p:nvSpPr>
          <p:spPr>
            <a:xfrm rot="5400000">
              <a:off x="4262739"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4" name="Freeform: Shape 7003">
              <a:extLst>
                <a:ext uri="{FF2B5EF4-FFF2-40B4-BE49-F238E27FC236}">
                  <a16:creationId xmlns:a16="http://schemas.microsoft.com/office/drawing/2014/main" id="{6008E17B-F985-6F77-61DE-BC2B2A254312}"/>
                </a:ext>
              </a:extLst>
            </p:cNvPr>
            <p:cNvSpPr/>
            <p:nvPr userDrawn="1"/>
          </p:nvSpPr>
          <p:spPr>
            <a:xfrm rot="5400000">
              <a:off x="409123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5" name="Freeform: Shape 7004">
              <a:extLst>
                <a:ext uri="{FF2B5EF4-FFF2-40B4-BE49-F238E27FC236}">
                  <a16:creationId xmlns:a16="http://schemas.microsoft.com/office/drawing/2014/main" id="{5B486B30-609D-F6BD-6293-2763E5372C85}"/>
                </a:ext>
              </a:extLst>
            </p:cNvPr>
            <p:cNvSpPr/>
            <p:nvPr userDrawn="1"/>
          </p:nvSpPr>
          <p:spPr>
            <a:xfrm rot="5400000">
              <a:off x="3922106"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6" name="Freeform: Shape 7005">
              <a:extLst>
                <a:ext uri="{FF2B5EF4-FFF2-40B4-BE49-F238E27FC236}">
                  <a16:creationId xmlns:a16="http://schemas.microsoft.com/office/drawing/2014/main" id="{D8CEF94C-8DB2-C6CC-D573-B2837D1B0730}"/>
                </a:ext>
              </a:extLst>
            </p:cNvPr>
            <p:cNvSpPr/>
            <p:nvPr userDrawn="1"/>
          </p:nvSpPr>
          <p:spPr>
            <a:xfrm rot="5400000">
              <a:off x="375298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7" name="Freeform: Shape 7006">
              <a:extLst>
                <a:ext uri="{FF2B5EF4-FFF2-40B4-BE49-F238E27FC236}">
                  <a16:creationId xmlns:a16="http://schemas.microsoft.com/office/drawing/2014/main" id="{2EED0311-6450-F760-C1C3-71A4D4127009}"/>
                </a:ext>
              </a:extLst>
            </p:cNvPr>
            <p:cNvSpPr/>
            <p:nvPr userDrawn="1"/>
          </p:nvSpPr>
          <p:spPr>
            <a:xfrm rot="5400000">
              <a:off x="358147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8" name="Freeform: Shape 7007">
              <a:extLst>
                <a:ext uri="{FF2B5EF4-FFF2-40B4-BE49-F238E27FC236}">
                  <a16:creationId xmlns:a16="http://schemas.microsoft.com/office/drawing/2014/main" id="{01BD08E4-7E9D-3475-3EF8-BE60E8E62414}"/>
                </a:ext>
              </a:extLst>
            </p:cNvPr>
            <p:cNvSpPr/>
            <p:nvPr userDrawn="1"/>
          </p:nvSpPr>
          <p:spPr>
            <a:xfrm rot="5400000">
              <a:off x="340996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9" name="Freeform: Shape 7008">
              <a:extLst>
                <a:ext uri="{FF2B5EF4-FFF2-40B4-BE49-F238E27FC236}">
                  <a16:creationId xmlns:a16="http://schemas.microsoft.com/office/drawing/2014/main" id="{AE3CD10B-45C7-A778-FF5A-FDF24F2CBE76}"/>
                </a:ext>
              </a:extLst>
            </p:cNvPr>
            <p:cNvSpPr/>
            <p:nvPr userDrawn="1"/>
          </p:nvSpPr>
          <p:spPr>
            <a:xfrm rot="5400000">
              <a:off x="3240840"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0" name="Freeform: Shape 7009">
              <a:extLst>
                <a:ext uri="{FF2B5EF4-FFF2-40B4-BE49-F238E27FC236}">
                  <a16:creationId xmlns:a16="http://schemas.microsoft.com/office/drawing/2014/main" id="{4EC91DC1-618F-5764-E294-847E49498718}"/>
                </a:ext>
              </a:extLst>
            </p:cNvPr>
            <p:cNvSpPr/>
            <p:nvPr userDrawn="1"/>
          </p:nvSpPr>
          <p:spPr>
            <a:xfrm rot="5400000">
              <a:off x="3071714"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1" name="Freeform: Shape 7010">
              <a:extLst>
                <a:ext uri="{FF2B5EF4-FFF2-40B4-BE49-F238E27FC236}">
                  <a16:creationId xmlns:a16="http://schemas.microsoft.com/office/drawing/2014/main" id="{D6CED42C-64E2-1C07-8BA3-ED9C1900B8FD}"/>
                </a:ext>
              </a:extLst>
            </p:cNvPr>
            <p:cNvSpPr/>
            <p:nvPr userDrawn="1"/>
          </p:nvSpPr>
          <p:spPr>
            <a:xfrm rot="5400000">
              <a:off x="290020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2" name="Freeform: Shape 7011">
              <a:extLst>
                <a:ext uri="{FF2B5EF4-FFF2-40B4-BE49-F238E27FC236}">
                  <a16:creationId xmlns:a16="http://schemas.microsoft.com/office/drawing/2014/main" id="{D1850C76-8833-AFCE-A7F2-2D487081E510}"/>
                </a:ext>
              </a:extLst>
            </p:cNvPr>
            <p:cNvSpPr/>
            <p:nvPr userDrawn="1"/>
          </p:nvSpPr>
          <p:spPr>
            <a:xfrm rot="5400000">
              <a:off x="851708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3" name="Freeform: Shape 7012">
              <a:extLst>
                <a:ext uri="{FF2B5EF4-FFF2-40B4-BE49-F238E27FC236}">
                  <a16:creationId xmlns:a16="http://schemas.microsoft.com/office/drawing/2014/main" id="{3E9BCFBE-E4F2-B17A-3688-FB0EF62D12B1}"/>
                </a:ext>
              </a:extLst>
            </p:cNvPr>
            <p:cNvSpPr/>
            <p:nvPr userDrawn="1"/>
          </p:nvSpPr>
          <p:spPr>
            <a:xfrm rot="5400000">
              <a:off x="8345574"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4" name="Freeform: Shape 7013">
              <a:extLst>
                <a:ext uri="{FF2B5EF4-FFF2-40B4-BE49-F238E27FC236}">
                  <a16:creationId xmlns:a16="http://schemas.microsoft.com/office/drawing/2014/main" id="{1C62D089-7E6C-C7AE-C2EF-2CB93A130B47}"/>
                </a:ext>
              </a:extLst>
            </p:cNvPr>
            <p:cNvSpPr/>
            <p:nvPr userDrawn="1"/>
          </p:nvSpPr>
          <p:spPr>
            <a:xfrm rot="5400000">
              <a:off x="8176448"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5" name="Freeform: Shape 7014">
              <a:extLst>
                <a:ext uri="{FF2B5EF4-FFF2-40B4-BE49-F238E27FC236}">
                  <a16:creationId xmlns:a16="http://schemas.microsoft.com/office/drawing/2014/main" id="{5FD9F30C-F35A-CB51-0721-C46DECB43286}"/>
                </a:ext>
              </a:extLst>
            </p:cNvPr>
            <p:cNvSpPr/>
            <p:nvPr userDrawn="1"/>
          </p:nvSpPr>
          <p:spPr>
            <a:xfrm rot="5400000">
              <a:off x="800732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6" name="Freeform: Shape 7015">
              <a:extLst>
                <a:ext uri="{FF2B5EF4-FFF2-40B4-BE49-F238E27FC236}">
                  <a16:creationId xmlns:a16="http://schemas.microsoft.com/office/drawing/2014/main" id="{46CB2AFA-71A0-BE54-51AB-63E5CE0D8D35}"/>
                </a:ext>
              </a:extLst>
            </p:cNvPr>
            <p:cNvSpPr/>
            <p:nvPr userDrawn="1"/>
          </p:nvSpPr>
          <p:spPr>
            <a:xfrm rot="5400000">
              <a:off x="783581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7" name="Freeform: Shape 7016">
              <a:extLst>
                <a:ext uri="{FF2B5EF4-FFF2-40B4-BE49-F238E27FC236}">
                  <a16:creationId xmlns:a16="http://schemas.microsoft.com/office/drawing/2014/main" id="{7A730F6E-A72D-2A03-3582-AC3D1CD86770}"/>
                </a:ext>
              </a:extLst>
            </p:cNvPr>
            <p:cNvSpPr/>
            <p:nvPr userDrawn="1"/>
          </p:nvSpPr>
          <p:spPr>
            <a:xfrm rot="5400000">
              <a:off x="766430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8" name="Freeform: Shape 7017">
              <a:extLst>
                <a:ext uri="{FF2B5EF4-FFF2-40B4-BE49-F238E27FC236}">
                  <a16:creationId xmlns:a16="http://schemas.microsoft.com/office/drawing/2014/main" id="{5161BBDE-4F51-7110-42AE-E90FB36A8A38}"/>
                </a:ext>
              </a:extLst>
            </p:cNvPr>
            <p:cNvSpPr/>
            <p:nvPr userDrawn="1"/>
          </p:nvSpPr>
          <p:spPr>
            <a:xfrm rot="5400000">
              <a:off x="7495182"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9" name="Freeform: Shape 7018">
              <a:extLst>
                <a:ext uri="{FF2B5EF4-FFF2-40B4-BE49-F238E27FC236}">
                  <a16:creationId xmlns:a16="http://schemas.microsoft.com/office/drawing/2014/main" id="{ADB76DD1-392E-7F5B-2069-EE05B6C940CC}"/>
                </a:ext>
              </a:extLst>
            </p:cNvPr>
            <p:cNvSpPr/>
            <p:nvPr userDrawn="1"/>
          </p:nvSpPr>
          <p:spPr>
            <a:xfrm rot="5400000">
              <a:off x="732605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0" name="Freeform: Shape 7019">
              <a:extLst>
                <a:ext uri="{FF2B5EF4-FFF2-40B4-BE49-F238E27FC236}">
                  <a16:creationId xmlns:a16="http://schemas.microsoft.com/office/drawing/2014/main" id="{A177D116-E89F-B92E-7795-022D2CC7FED2}"/>
                </a:ext>
              </a:extLst>
            </p:cNvPr>
            <p:cNvSpPr/>
            <p:nvPr userDrawn="1"/>
          </p:nvSpPr>
          <p:spPr>
            <a:xfrm rot="5400000">
              <a:off x="7154549"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1" name="Freeform: Shape 7020">
              <a:extLst>
                <a:ext uri="{FF2B5EF4-FFF2-40B4-BE49-F238E27FC236}">
                  <a16:creationId xmlns:a16="http://schemas.microsoft.com/office/drawing/2014/main" id="{E03ECF87-0F2D-4511-7913-41189D14A2B0}"/>
                </a:ext>
              </a:extLst>
            </p:cNvPr>
            <p:cNvSpPr/>
            <p:nvPr userDrawn="1"/>
          </p:nvSpPr>
          <p:spPr>
            <a:xfrm rot="5400000">
              <a:off x="6985423"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2" name="Freeform: Shape 7021">
              <a:extLst>
                <a:ext uri="{FF2B5EF4-FFF2-40B4-BE49-F238E27FC236}">
                  <a16:creationId xmlns:a16="http://schemas.microsoft.com/office/drawing/2014/main" id="{82AFFFC9-21E8-08F8-1B65-BC21291149D3}"/>
                </a:ext>
              </a:extLst>
            </p:cNvPr>
            <p:cNvSpPr/>
            <p:nvPr userDrawn="1"/>
          </p:nvSpPr>
          <p:spPr>
            <a:xfrm rot="5400000">
              <a:off x="681629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3" name="Freeform: Shape 7022">
              <a:extLst>
                <a:ext uri="{FF2B5EF4-FFF2-40B4-BE49-F238E27FC236}">
                  <a16:creationId xmlns:a16="http://schemas.microsoft.com/office/drawing/2014/main" id="{9490627A-A089-93CB-6899-749B4443AAA9}"/>
                </a:ext>
              </a:extLst>
            </p:cNvPr>
            <p:cNvSpPr/>
            <p:nvPr userDrawn="1"/>
          </p:nvSpPr>
          <p:spPr>
            <a:xfrm rot="5400000">
              <a:off x="6644790"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4" name="Freeform: Shape 7023">
              <a:extLst>
                <a:ext uri="{FF2B5EF4-FFF2-40B4-BE49-F238E27FC236}">
                  <a16:creationId xmlns:a16="http://schemas.microsoft.com/office/drawing/2014/main" id="{EE3847C2-6EC3-959B-E950-E4F0B38BAFE8}"/>
                </a:ext>
              </a:extLst>
            </p:cNvPr>
            <p:cNvSpPr/>
            <p:nvPr userDrawn="1"/>
          </p:nvSpPr>
          <p:spPr>
            <a:xfrm rot="5400000">
              <a:off x="647328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5" name="Freeform: Shape 7024">
              <a:extLst>
                <a:ext uri="{FF2B5EF4-FFF2-40B4-BE49-F238E27FC236}">
                  <a16:creationId xmlns:a16="http://schemas.microsoft.com/office/drawing/2014/main" id="{0FAB6081-6648-BC9D-05CC-835EC7835400}"/>
                </a:ext>
              </a:extLst>
            </p:cNvPr>
            <p:cNvSpPr/>
            <p:nvPr userDrawn="1"/>
          </p:nvSpPr>
          <p:spPr>
            <a:xfrm rot="5400000">
              <a:off x="6304157"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6" name="Freeform: Shape 7025">
              <a:extLst>
                <a:ext uri="{FF2B5EF4-FFF2-40B4-BE49-F238E27FC236}">
                  <a16:creationId xmlns:a16="http://schemas.microsoft.com/office/drawing/2014/main" id="{BF6322F7-D9F9-AA1E-7023-90D23A9A6DDC}"/>
                </a:ext>
              </a:extLst>
            </p:cNvPr>
            <p:cNvSpPr/>
            <p:nvPr userDrawn="1"/>
          </p:nvSpPr>
          <p:spPr>
            <a:xfrm rot="5400000">
              <a:off x="613503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7" name="Freeform: Shape 7026">
              <a:extLst>
                <a:ext uri="{FF2B5EF4-FFF2-40B4-BE49-F238E27FC236}">
                  <a16:creationId xmlns:a16="http://schemas.microsoft.com/office/drawing/2014/main" id="{84270494-AB82-DAD1-A9E7-D56151A775B9}"/>
                </a:ext>
              </a:extLst>
            </p:cNvPr>
            <p:cNvSpPr/>
            <p:nvPr userDrawn="1"/>
          </p:nvSpPr>
          <p:spPr>
            <a:xfrm rot="5400000">
              <a:off x="596352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8" name="Freeform: Shape 7027">
              <a:extLst>
                <a:ext uri="{FF2B5EF4-FFF2-40B4-BE49-F238E27FC236}">
                  <a16:creationId xmlns:a16="http://schemas.microsoft.com/office/drawing/2014/main" id="{6FEEBD7A-D16B-C37F-F420-71EBEE844E40}"/>
                </a:ext>
              </a:extLst>
            </p:cNvPr>
            <p:cNvSpPr/>
            <p:nvPr userDrawn="1"/>
          </p:nvSpPr>
          <p:spPr>
            <a:xfrm rot="5400000">
              <a:off x="579201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9" name="Freeform: Shape 7028">
              <a:extLst>
                <a:ext uri="{FF2B5EF4-FFF2-40B4-BE49-F238E27FC236}">
                  <a16:creationId xmlns:a16="http://schemas.microsoft.com/office/drawing/2014/main" id="{4FA62393-F698-6EB5-1748-57B597AD2FCE}"/>
                </a:ext>
              </a:extLst>
            </p:cNvPr>
            <p:cNvSpPr/>
            <p:nvPr userDrawn="1"/>
          </p:nvSpPr>
          <p:spPr>
            <a:xfrm rot="5400000">
              <a:off x="562527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0" name="Freeform: Shape 7029">
              <a:extLst>
                <a:ext uri="{FF2B5EF4-FFF2-40B4-BE49-F238E27FC236}">
                  <a16:creationId xmlns:a16="http://schemas.microsoft.com/office/drawing/2014/main" id="{7455F093-FE89-930A-824A-E44D04426F4C}"/>
                </a:ext>
              </a:extLst>
            </p:cNvPr>
            <p:cNvSpPr/>
            <p:nvPr userDrawn="1"/>
          </p:nvSpPr>
          <p:spPr>
            <a:xfrm rot="5400000">
              <a:off x="545376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1" name="Freeform: Shape 7030">
              <a:extLst>
                <a:ext uri="{FF2B5EF4-FFF2-40B4-BE49-F238E27FC236}">
                  <a16:creationId xmlns:a16="http://schemas.microsoft.com/office/drawing/2014/main" id="{F6C0EEDC-168B-77F3-7515-80C8979BA31F}"/>
                </a:ext>
              </a:extLst>
            </p:cNvPr>
            <p:cNvSpPr/>
            <p:nvPr userDrawn="1"/>
          </p:nvSpPr>
          <p:spPr>
            <a:xfrm rot="5400000">
              <a:off x="528225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2" name="Freeform: Shape 7031">
              <a:extLst>
                <a:ext uri="{FF2B5EF4-FFF2-40B4-BE49-F238E27FC236}">
                  <a16:creationId xmlns:a16="http://schemas.microsoft.com/office/drawing/2014/main" id="{DA74E310-7309-407B-A178-E665DAC74C15}"/>
                </a:ext>
              </a:extLst>
            </p:cNvPr>
            <p:cNvSpPr/>
            <p:nvPr userDrawn="1"/>
          </p:nvSpPr>
          <p:spPr>
            <a:xfrm rot="5400000">
              <a:off x="5113131"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3" name="Freeform: Shape 7032">
              <a:extLst>
                <a:ext uri="{FF2B5EF4-FFF2-40B4-BE49-F238E27FC236}">
                  <a16:creationId xmlns:a16="http://schemas.microsoft.com/office/drawing/2014/main" id="{F9F697BA-8F57-8254-BEEA-69979096B6FB}"/>
                </a:ext>
              </a:extLst>
            </p:cNvPr>
            <p:cNvSpPr/>
            <p:nvPr userDrawn="1"/>
          </p:nvSpPr>
          <p:spPr>
            <a:xfrm rot="5400000">
              <a:off x="494400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4" name="Freeform: Shape 7033">
              <a:extLst>
                <a:ext uri="{FF2B5EF4-FFF2-40B4-BE49-F238E27FC236}">
                  <a16:creationId xmlns:a16="http://schemas.microsoft.com/office/drawing/2014/main" id="{07DD39F9-8694-839A-AD52-5ADCB66926F7}"/>
                </a:ext>
              </a:extLst>
            </p:cNvPr>
            <p:cNvSpPr/>
            <p:nvPr userDrawn="1"/>
          </p:nvSpPr>
          <p:spPr>
            <a:xfrm rot="5400000">
              <a:off x="4772498"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5" name="Freeform: Shape 7034">
              <a:extLst>
                <a:ext uri="{FF2B5EF4-FFF2-40B4-BE49-F238E27FC236}">
                  <a16:creationId xmlns:a16="http://schemas.microsoft.com/office/drawing/2014/main" id="{0C905108-D3DD-054F-FCC0-D1A90A218675}"/>
                </a:ext>
              </a:extLst>
            </p:cNvPr>
            <p:cNvSpPr/>
            <p:nvPr userDrawn="1"/>
          </p:nvSpPr>
          <p:spPr>
            <a:xfrm rot="5400000">
              <a:off x="460099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6" name="Freeform: Shape 7035">
              <a:extLst>
                <a:ext uri="{FF2B5EF4-FFF2-40B4-BE49-F238E27FC236}">
                  <a16:creationId xmlns:a16="http://schemas.microsoft.com/office/drawing/2014/main" id="{A5B093E6-B0FF-2304-3CA9-3E80BFDE6657}"/>
                </a:ext>
              </a:extLst>
            </p:cNvPr>
            <p:cNvSpPr/>
            <p:nvPr userDrawn="1"/>
          </p:nvSpPr>
          <p:spPr>
            <a:xfrm rot="5400000">
              <a:off x="4431865"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7" name="Freeform: Shape 7036">
              <a:extLst>
                <a:ext uri="{FF2B5EF4-FFF2-40B4-BE49-F238E27FC236}">
                  <a16:creationId xmlns:a16="http://schemas.microsoft.com/office/drawing/2014/main" id="{6BD47FFD-ED94-4009-B2D6-7CFA58F1E64E}"/>
                </a:ext>
              </a:extLst>
            </p:cNvPr>
            <p:cNvSpPr/>
            <p:nvPr userDrawn="1"/>
          </p:nvSpPr>
          <p:spPr>
            <a:xfrm rot="5400000">
              <a:off x="4262739"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8" name="Freeform: Shape 7037">
              <a:extLst>
                <a:ext uri="{FF2B5EF4-FFF2-40B4-BE49-F238E27FC236}">
                  <a16:creationId xmlns:a16="http://schemas.microsoft.com/office/drawing/2014/main" id="{AC6D884A-81C6-87E1-61DA-A1D0DF55D41D}"/>
                </a:ext>
              </a:extLst>
            </p:cNvPr>
            <p:cNvSpPr/>
            <p:nvPr userDrawn="1"/>
          </p:nvSpPr>
          <p:spPr>
            <a:xfrm rot="5400000">
              <a:off x="409123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9" name="Freeform: Shape 7038">
              <a:extLst>
                <a:ext uri="{FF2B5EF4-FFF2-40B4-BE49-F238E27FC236}">
                  <a16:creationId xmlns:a16="http://schemas.microsoft.com/office/drawing/2014/main" id="{D75AC8D1-1E28-0587-6A19-03DE8BD37072}"/>
                </a:ext>
              </a:extLst>
            </p:cNvPr>
            <p:cNvSpPr/>
            <p:nvPr userDrawn="1"/>
          </p:nvSpPr>
          <p:spPr>
            <a:xfrm rot="5400000">
              <a:off x="3922106"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0" name="Freeform: Shape 7039">
              <a:extLst>
                <a:ext uri="{FF2B5EF4-FFF2-40B4-BE49-F238E27FC236}">
                  <a16:creationId xmlns:a16="http://schemas.microsoft.com/office/drawing/2014/main" id="{7A5B284F-6280-2B8D-C865-FA2A448E2264}"/>
                </a:ext>
              </a:extLst>
            </p:cNvPr>
            <p:cNvSpPr/>
            <p:nvPr userDrawn="1"/>
          </p:nvSpPr>
          <p:spPr>
            <a:xfrm rot="5400000">
              <a:off x="375298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1" name="Freeform: Shape 7040">
              <a:extLst>
                <a:ext uri="{FF2B5EF4-FFF2-40B4-BE49-F238E27FC236}">
                  <a16:creationId xmlns:a16="http://schemas.microsoft.com/office/drawing/2014/main" id="{E6D43EAB-BD18-1C9C-3DCC-AED0B4DED654}"/>
                </a:ext>
              </a:extLst>
            </p:cNvPr>
            <p:cNvSpPr/>
            <p:nvPr userDrawn="1"/>
          </p:nvSpPr>
          <p:spPr>
            <a:xfrm rot="5400000">
              <a:off x="358147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2" name="Freeform: Shape 7041">
              <a:extLst>
                <a:ext uri="{FF2B5EF4-FFF2-40B4-BE49-F238E27FC236}">
                  <a16:creationId xmlns:a16="http://schemas.microsoft.com/office/drawing/2014/main" id="{0645FD3C-3A43-9CC8-11C0-9440E272E547}"/>
                </a:ext>
              </a:extLst>
            </p:cNvPr>
            <p:cNvSpPr/>
            <p:nvPr userDrawn="1"/>
          </p:nvSpPr>
          <p:spPr>
            <a:xfrm rot="5400000">
              <a:off x="340996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3" name="Freeform: Shape 7042">
              <a:extLst>
                <a:ext uri="{FF2B5EF4-FFF2-40B4-BE49-F238E27FC236}">
                  <a16:creationId xmlns:a16="http://schemas.microsoft.com/office/drawing/2014/main" id="{1972F887-A610-BDFD-1D6E-74776A9C56A9}"/>
                </a:ext>
              </a:extLst>
            </p:cNvPr>
            <p:cNvSpPr/>
            <p:nvPr userDrawn="1"/>
          </p:nvSpPr>
          <p:spPr>
            <a:xfrm rot="5400000">
              <a:off x="3240840"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4" name="Freeform: Shape 7043">
              <a:extLst>
                <a:ext uri="{FF2B5EF4-FFF2-40B4-BE49-F238E27FC236}">
                  <a16:creationId xmlns:a16="http://schemas.microsoft.com/office/drawing/2014/main" id="{A9B94BC6-D2B5-4113-CD37-F5E23D0B859B}"/>
                </a:ext>
              </a:extLst>
            </p:cNvPr>
            <p:cNvSpPr/>
            <p:nvPr userDrawn="1"/>
          </p:nvSpPr>
          <p:spPr>
            <a:xfrm rot="5400000">
              <a:off x="3071714"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5" name="Freeform: Shape 7044">
              <a:extLst>
                <a:ext uri="{FF2B5EF4-FFF2-40B4-BE49-F238E27FC236}">
                  <a16:creationId xmlns:a16="http://schemas.microsoft.com/office/drawing/2014/main" id="{5E98AF18-8E3C-3787-25DA-4534F1A8EF4D}"/>
                </a:ext>
              </a:extLst>
            </p:cNvPr>
            <p:cNvSpPr/>
            <p:nvPr userDrawn="1"/>
          </p:nvSpPr>
          <p:spPr>
            <a:xfrm rot="5400000">
              <a:off x="290020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6" name="Freeform: Shape 7045">
              <a:extLst>
                <a:ext uri="{FF2B5EF4-FFF2-40B4-BE49-F238E27FC236}">
                  <a16:creationId xmlns:a16="http://schemas.microsoft.com/office/drawing/2014/main" id="{BC58639A-654A-DC71-C40C-1B05A711D614}"/>
                </a:ext>
              </a:extLst>
            </p:cNvPr>
            <p:cNvSpPr/>
            <p:nvPr userDrawn="1"/>
          </p:nvSpPr>
          <p:spPr>
            <a:xfrm rot="5400000">
              <a:off x="851469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7" name="Freeform: Shape 7046">
              <a:extLst>
                <a:ext uri="{FF2B5EF4-FFF2-40B4-BE49-F238E27FC236}">
                  <a16:creationId xmlns:a16="http://schemas.microsoft.com/office/drawing/2014/main" id="{33BCA19B-DCBB-43E8-ECAD-9507088550B0}"/>
                </a:ext>
              </a:extLst>
            </p:cNvPr>
            <p:cNvSpPr/>
            <p:nvPr userDrawn="1"/>
          </p:nvSpPr>
          <p:spPr>
            <a:xfrm rot="5400000">
              <a:off x="8343192"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8" name="Freeform: Shape 7047">
              <a:extLst>
                <a:ext uri="{FF2B5EF4-FFF2-40B4-BE49-F238E27FC236}">
                  <a16:creationId xmlns:a16="http://schemas.microsoft.com/office/drawing/2014/main" id="{48244629-4149-F10A-2775-735400847987}"/>
                </a:ext>
              </a:extLst>
            </p:cNvPr>
            <p:cNvSpPr/>
            <p:nvPr userDrawn="1"/>
          </p:nvSpPr>
          <p:spPr>
            <a:xfrm rot="5400000">
              <a:off x="8174066"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9" name="Freeform: Shape 7048">
              <a:extLst>
                <a:ext uri="{FF2B5EF4-FFF2-40B4-BE49-F238E27FC236}">
                  <a16:creationId xmlns:a16="http://schemas.microsoft.com/office/drawing/2014/main" id="{D6BE6653-98D6-76EE-CB4E-72876902E767}"/>
                </a:ext>
              </a:extLst>
            </p:cNvPr>
            <p:cNvSpPr/>
            <p:nvPr userDrawn="1"/>
          </p:nvSpPr>
          <p:spPr>
            <a:xfrm rot="5400000">
              <a:off x="800494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0" name="Freeform: Shape 7049">
              <a:extLst>
                <a:ext uri="{FF2B5EF4-FFF2-40B4-BE49-F238E27FC236}">
                  <a16:creationId xmlns:a16="http://schemas.microsoft.com/office/drawing/2014/main" id="{8024BFEB-4CB1-0946-E797-37647B7BEA8E}"/>
                </a:ext>
              </a:extLst>
            </p:cNvPr>
            <p:cNvSpPr/>
            <p:nvPr userDrawn="1"/>
          </p:nvSpPr>
          <p:spPr>
            <a:xfrm rot="5400000">
              <a:off x="783343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1" name="Freeform: Shape 7050">
              <a:extLst>
                <a:ext uri="{FF2B5EF4-FFF2-40B4-BE49-F238E27FC236}">
                  <a16:creationId xmlns:a16="http://schemas.microsoft.com/office/drawing/2014/main" id="{1893BC42-A426-E551-7008-44445A16F3F3}"/>
                </a:ext>
              </a:extLst>
            </p:cNvPr>
            <p:cNvSpPr/>
            <p:nvPr userDrawn="1"/>
          </p:nvSpPr>
          <p:spPr>
            <a:xfrm rot="5400000">
              <a:off x="766192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2" name="Freeform: Shape 7051">
              <a:extLst>
                <a:ext uri="{FF2B5EF4-FFF2-40B4-BE49-F238E27FC236}">
                  <a16:creationId xmlns:a16="http://schemas.microsoft.com/office/drawing/2014/main" id="{C7B5C0A5-E89B-6604-D142-512B0745E82B}"/>
                </a:ext>
              </a:extLst>
            </p:cNvPr>
            <p:cNvSpPr/>
            <p:nvPr userDrawn="1"/>
          </p:nvSpPr>
          <p:spPr>
            <a:xfrm rot="5400000">
              <a:off x="7492800"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3" name="Freeform: Shape 7052">
              <a:extLst>
                <a:ext uri="{FF2B5EF4-FFF2-40B4-BE49-F238E27FC236}">
                  <a16:creationId xmlns:a16="http://schemas.microsoft.com/office/drawing/2014/main" id="{B8694E77-5AD3-E258-DBC8-77EB998E1382}"/>
                </a:ext>
              </a:extLst>
            </p:cNvPr>
            <p:cNvSpPr/>
            <p:nvPr userDrawn="1"/>
          </p:nvSpPr>
          <p:spPr>
            <a:xfrm rot="5400000">
              <a:off x="732367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4" name="Freeform: Shape 7053">
              <a:extLst>
                <a:ext uri="{FF2B5EF4-FFF2-40B4-BE49-F238E27FC236}">
                  <a16:creationId xmlns:a16="http://schemas.microsoft.com/office/drawing/2014/main" id="{935A8B9D-DACC-E034-1D45-8AC1F3672DF8}"/>
                </a:ext>
              </a:extLst>
            </p:cNvPr>
            <p:cNvSpPr/>
            <p:nvPr userDrawn="1"/>
          </p:nvSpPr>
          <p:spPr>
            <a:xfrm rot="5400000">
              <a:off x="7152167"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5" name="Freeform: Shape 7054">
              <a:extLst>
                <a:ext uri="{FF2B5EF4-FFF2-40B4-BE49-F238E27FC236}">
                  <a16:creationId xmlns:a16="http://schemas.microsoft.com/office/drawing/2014/main" id="{2CDCBF42-8A85-9592-45E5-1D8D50077158}"/>
                </a:ext>
              </a:extLst>
            </p:cNvPr>
            <p:cNvSpPr/>
            <p:nvPr userDrawn="1"/>
          </p:nvSpPr>
          <p:spPr>
            <a:xfrm rot="5400000">
              <a:off x="6983041"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6" name="Freeform: Shape 7055">
              <a:extLst>
                <a:ext uri="{FF2B5EF4-FFF2-40B4-BE49-F238E27FC236}">
                  <a16:creationId xmlns:a16="http://schemas.microsoft.com/office/drawing/2014/main" id="{58A6F41C-9836-1157-2CA8-C90DDE331C99}"/>
                </a:ext>
              </a:extLst>
            </p:cNvPr>
            <p:cNvSpPr/>
            <p:nvPr userDrawn="1"/>
          </p:nvSpPr>
          <p:spPr>
            <a:xfrm rot="5400000">
              <a:off x="681391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7" name="Freeform: Shape 7056">
              <a:extLst>
                <a:ext uri="{FF2B5EF4-FFF2-40B4-BE49-F238E27FC236}">
                  <a16:creationId xmlns:a16="http://schemas.microsoft.com/office/drawing/2014/main" id="{6066C523-9706-B0B9-04AC-DEC30D261588}"/>
                </a:ext>
              </a:extLst>
            </p:cNvPr>
            <p:cNvSpPr/>
            <p:nvPr userDrawn="1"/>
          </p:nvSpPr>
          <p:spPr>
            <a:xfrm rot="5400000">
              <a:off x="6642408"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8" name="Freeform: Shape 7057">
              <a:extLst>
                <a:ext uri="{FF2B5EF4-FFF2-40B4-BE49-F238E27FC236}">
                  <a16:creationId xmlns:a16="http://schemas.microsoft.com/office/drawing/2014/main" id="{10DD436E-127E-8B39-780D-B8F5285690AC}"/>
                </a:ext>
              </a:extLst>
            </p:cNvPr>
            <p:cNvSpPr/>
            <p:nvPr userDrawn="1"/>
          </p:nvSpPr>
          <p:spPr>
            <a:xfrm rot="5400000">
              <a:off x="647090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9" name="Freeform: Shape 7058">
              <a:extLst>
                <a:ext uri="{FF2B5EF4-FFF2-40B4-BE49-F238E27FC236}">
                  <a16:creationId xmlns:a16="http://schemas.microsoft.com/office/drawing/2014/main" id="{82B487D8-38B1-00ED-646F-58066DA5E45A}"/>
                </a:ext>
              </a:extLst>
            </p:cNvPr>
            <p:cNvSpPr/>
            <p:nvPr userDrawn="1"/>
          </p:nvSpPr>
          <p:spPr>
            <a:xfrm rot="5400000">
              <a:off x="6301775"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0" name="Freeform: Shape 7059">
              <a:extLst>
                <a:ext uri="{FF2B5EF4-FFF2-40B4-BE49-F238E27FC236}">
                  <a16:creationId xmlns:a16="http://schemas.microsoft.com/office/drawing/2014/main" id="{BAAF410B-3023-2F51-DFD2-483AB1BA0101}"/>
                </a:ext>
              </a:extLst>
            </p:cNvPr>
            <p:cNvSpPr/>
            <p:nvPr userDrawn="1"/>
          </p:nvSpPr>
          <p:spPr>
            <a:xfrm rot="5400000">
              <a:off x="613264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1" name="Freeform: Shape 7060">
              <a:extLst>
                <a:ext uri="{FF2B5EF4-FFF2-40B4-BE49-F238E27FC236}">
                  <a16:creationId xmlns:a16="http://schemas.microsoft.com/office/drawing/2014/main" id="{D7DAA124-D956-9A5F-E9B4-D12FCEBBD67E}"/>
                </a:ext>
              </a:extLst>
            </p:cNvPr>
            <p:cNvSpPr/>
            <p:nvPr userDrawn="1"/>
          </p:nvSpPr>
          <p:spPr>
            <a:xfrm rot="5400000">
              <a:off x="596114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2" name="Freeform: Shape 7061">
              <a:extLst>
                <a:ext uri="{FF2B5EF4-FFF2-40B4-BE49-F238E27FC236}">
                  <a16:creationId xmlns:a16="http://schemas.microsoft.com/office/drawing/2014/main" id="{1380FF11-0F7B-973E-AEF0-463F2249B6B2}"/>
                </a:ext>
              </a:extLst>
            </p:cNvPr>
            <p:cNvSpPr/>
            <p:nvPr userDrawn="1"/>
          </p:nvSpPr>
          <p:spPr>
            <a:xfrm rot="5400000">
              <a:off x="578963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3" name="Freeform: Shape 7062">
              <a:extLst>
                <a:ext uri="{FF2B5EF4-FFF2-40B4-BE49-F238E27FC236}">
                  <a16:creationId xmlns:a16="http://schemas.microsoft.com/office/drawing/2014/main" id="{FAC046B0-CE73-7895-8F70-39098536F978}"/>
                </a:ext>
              </a:extLst>
            </p:cNvPr>
            <p:cNvSpPr/>
            <p:nvPr userDrawn="1"/>
          </p:nvSpPr>
          <p:spPr>
            <a:xfrm rot="5400000">
              <a:off x="562289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4" name="Freeform: Shape 7063">
              <a:extLst>
                <a:ext uri="{FF2B5EF4-FFF2-40B4-BE49-F238E27FC236}">
                  <a16:creationId xmlns:a16="http://schemas.microsoft.com/office/drawing/2014/main" id="{B3F7E881-4F6D-68C4-1DBF-928A64D2A155}"/>
                </a:ext>
              </a:extLst>
            </p:cNvPr>
            <p:cNvSpPr/>
            <p:nvPr userDrawn="1"/>
          </p:nvSpPr>
          <p:spPr>
            <a:xfrm rot="5400000">
              <a:off x="545138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5" name="Freeform: Shape 7064">
              <a:extLst>
                <a:ext uri="{FF2B5EF4-FFF2-40B4-BE49-F238E27FC236}">
                  <a16:creationId xmlns:a16="http://schemas.microsoft.com/office/drawing/2014/main" id="{E9CA8359-2EE6-0D0F-1134-C913E4C5D818}"/>
                </a:ext>
              </a:extLst>
            </p:cNvPr>
            <p:cNvSpPr/>
            <p:nvPr userDrawn="1"/>
          </p:nvSpPr>
          <p:spPr>
            <a:xfrm rot="5400000">
              <a:off x="527987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6" name="Freeform: Shape 7065">
              <a:extLst>
                <a:ext uri="{FF2B5EF4-FFF2-40B4-BE49-F238E27FC236}">
                  <a16:creationId xmlns:a16="http://schemas.microsoft.com/office/drawing/2014/main" id="{4369B95C-1B90-80E8-D7CC-0F57441C0711}"/>
                </a:ext>
              </a:extLst>
            </p:cNvPr>
            <p:cNvSpPr/>
            <p:nvPr userDrawn="1"/>
          </p:nvSpPr>
          <p:spPr>
            <a:xfrm rot="5400000">
              <a:off x="5110749"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7" name="Freeform: Shape 7066">
              <a:extLst>
                <a:ext uri="{FF2B5EF4-FFF2-40B4-BE49-F238E27FC236}">
                  <a16:creationId xmlns:a16="http://schemas.microsoft.com/office/drawing/2014/main" id="{74CE296A-7423-32DF-C91F-90A2F06F5912}"/>
                </a:ext>
              </a:extLst>
            </p:cNvPr>
            <p:cNvSpPr/>
            <p:nvPr userDrawn="1"/>
          </p:nvSpPr>
          <p:spPr>
            <a:xfrm rot="5400000">
              <a:off x="494162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8" name="Freeform: Shape 7067">
              <a:extLst>
                <a:ext uri="{FF2B5EF4-FFF2-40B4-BE49-F238E27FC236}">
                  <a16:creationId xmlns:a16="http://schemas.microsoft.com/office/drawing/2014/main" id="{A9816CF1-CA87-8040-9080-F17E91EEE208}"/>
                </a:ext>
              </a:extLst>
            </p:cNvPr>
            <p:cNvSpPr/>
            <p:nvPr userDrawn="1"/>
          </p:nvSpPr>
          <p:spPr>
            <a:xfrm rot="5400000">
              <a:off x="4770116"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9" name="Freeform: Shape 7068">
              <a:extLst>
                <a:ext uri="{FF2B5EF4-FFF2-40B4-BE49-F238E27FC236}">
                  <a16:creationId xmlns:a16="http://schemas.microsoft.com/office/drawing/2014/main" id="{6191674D-AE03-282E-C128-9C9A395B287A}"/>
                </a:ext>
              </a:extLst>
            </p:cNvPr>
            <p:cNvSpPr/>
            <p:nvPr userDrawn="1"/>
          </p:nvSpPr>
          <p:spPr>
            <a:xfrm rot="5400000">
              <a:off x="459860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0" name="Freeform: Shape 7069">
              <a:extLst>
                <a:ext uri="{FF2B5EF4-FFF2-40B4-BE49-F238E27FC236}">
                  <a16:creationId xmlns:a16="http://schemas.microsoft.com/office/drawing/2014/main" id="{8B59217C-0F4F-4D70-E9DC-F9045924544F}"/>
                </a:ext>
              </a:extLst>
            </p:cNvPr>
            <p:cNvSpPr/>
            <p:nvPr userDrawn="1"/>
          </p:nvSpPr>
          <p:spPr>
            <a:xfrm rot="5400000">
              <a:off x="4429483"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1" name="Freeform: Shape 7070">
              <a:extLst>
                <a:ext uri="{FF2B5EF4-FFF2-40B4-BE49-F238E27FC236}">
                  <a16:creationId xmlns:a16="http://schemas.microsoft.com/office/drawing/2014/main" id="{96C68723-32DD-D05A-E8CC-3A47C2648B42}"/>
                </a:ext>
              </a:extLst>
            </p:cNvPr>
            <p:cNvSpPr/>
            <p:nvPr userDrawn="1"/>
          </p:nvSpPr>
          <p:spPr>
            <a:xfrm rot="5400000">
              <a:off x="4260357"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2" name="Freeform: Shape 7071">
              <a:extLst>
                <a:ext uri="{FF2B5EF4-FFF2-40B4-BE49-F238E27FC236}">
                  <a16:creationId xmlns:a16="http://schemas.microsoft.com/office/drawing/2014/main" id="{6B7BCB75-D3FF-DC41-D20C-E4DDBF85F83B}"/>
                </a:ext>
              </a:extLst>
            </p:cNvPr>
            <p:cNvSpPr/>
            <p:nvPr userDrawn="1"/>
          </p:nvSpPr>
          <p:spPr>
            <a:xfrm rot="5400000">
              <a:off x="408885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3" name="Freeform: Shape 7072">
              <a:extLst>
                <a:ext uri="{FF2B5EF4-FFF2-40B4-BE49-F238E27FC236}">
                  <a16:creationId xmlns:a16="http://schemas.microsoft.com/office/drawing/2014/main" id="{F41DFE21-8FE7-45FE-F821-ED0C4B0B5497}"/>
                </a:ext>
              </a:extLst>
            </p:cNvPr>
            <p:cNvSpPr/>
            <p:nvPr userDrawn="1"/>
          </p:nvSpPr>
          <p:spPr>
            <a:xfrm rot="5400000">
              <a:off x="3919724"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4" name="Freeform: Shape 7073">
              <a:extLst>
                <a:ext uri="{FF2B5EF4-FFF2-40B4-BE49-F238E27FC236}">
                  <a16:creationId xmlns:a16="http://schemas.microsoft.com/office/drawing/2014/main" id="{153CE09D-2728-C9E1-0605-0CE093D10B8E}"/>
                </a:ext>
              </a:extLst>
            </p:cNvPr>
            <p:cNvSpPr/>
            <p:nvPr userDrawn="1"/>
          </p:nvSpPr>
          <p:spPr>
            <a:xfrm rot="5400000">
              <a:off x="375059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5" name="Freeform: Shape 7074">
              <a:extLst>
                <a:ext uri="{FF2B5EF4-FFF2-40B4-BE49-F238E27FC236}">
                  <a16:creationId xmlns:a16="http://schemas.microsoft.com/office/drawing/2014/main" id="{15B56954-128F-C474-B68C-D67FAB38A3F6}"/>
                </a:ext>
              </a:extLst>
            </p:cNvPr>
            <p:cNvSpPr/>
            <p:nvPr userDrawn="1"/>
          </p:nvSpPr>
          <p:spPr>
            <a:xfrm rot="5400000">
              <a:off x="357909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6" name="Freeform: Shape 7075">
              <a:extLst>
                <a:ext uri="{FF2B5EF4-FFF2-40B4-BE49-F238E27FC236}">
                  <a16:creationId xmlns:a16="http://schemas.microsoft.com/office/drawing/2014/main" id="{F7943FB5-6F95-AAC5-A2BB-2E3A941565B7}"/>
                </a:ext>
              </a:extLst>
            </p:cNvPr>
            <p:cNvSpPr/>
            <p:nvPr userDrawn="1"/>
          </p:nvSpPr>
          <p:spPr>
            <a:xfrm rot="5400000">
              <a:off x="340758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7" name="Freeform: Shape 7076">
              <a:extLst>
                <a:ext uri="{FF2B5EF4-FFF2-40B4-BE49-F238E27FC236}">
                  <a16:creationId xmlns:a16="http://schemas.microsoft.com/office/drawing/2014/main" id="{4E1A3ABE-CAF3-F329-1EE6-0C4B043510CA}"/>
                </a:ext>
              </a:extLst>
            </p:cNvPr>
            <p:cNvSpPr/>
            <p:nvPr userDrawn="1"/>
          </p:nvSpPr>
          <p:spPr>
            <a:xfrm rot="5400000">
              <a:off x="3238458"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8" name="Freeform: Shape 7077">
              <a:extLst>
                <a:ext uri="{FF2B5EF4-FFF2-40B4-BE49-F238E27FC236}">
                  <a16:creationId xmlns:a16="http://schemas.microsoft.com/office/drawing/2014/main" id="{858B22E0-718F-2574-356D-3D7523829C4E}"/>
                </a:ext>
              </a:extLst>
            </p:cNvPr>
            <p:cNvSpPr/>
            <p:nvPr userDrawn="1"/>
          </p:nvSpPr>
          <p:spPr>
            <a:xfrm rot="5400000">
              <a:off x="3069332"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9" name="Freeform: Shape 7078">
              <a:extLst>
                <a:ext uri="{FF2B5EF4-FFF2-40B4-BE49-F238E27FC236}">
                  <a16:creationId xmlns:a16="http://schemas.microsoft.com/office/drawing/2014/main" id="{D4611D3F-B0CD-C631-8B74-A6C452E5FD4D}"/>
                </a:ext>
              </a:extLst>
            </p:cNvPr>
            <p:cNvSpPr/>
            <p:nvPr userDrawn="1"/>
          </p:nvSpPr>
          <p:spPr>
            <a:xfrm rot="5400000">
              <a:off x="289782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0" name="Freeform: Shape 7079">
              <a:extLst>
                <a:ext uri="{FF2B5EF4-FFF2-40B4-BE49-F238E27FC236}">
                  <a16:creationId xmlns:a16="http://schemas.microsoft.com/office/drawing/2014/main" id="{2397DBEE-6A48-BEFD-AE2E-ADFEB35E4F06}"/>
                </a:ext>
              </a:extLst>
            </p:cNvPr>
            <p:cNvSpPr/>
            <p:nvPr userDrawn="1"/>
          </p:nvSpPr>
          <p:spPr>
            <a:xfrm rot="5400000">
              <a:off x="851708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1" name="Freeform: Shape 7080">
              <a:extLst>
                <a:ext uri="{FF2B5EF4-FFF2-40B4-BE49-F238E27FC236}">
                  <a16:creationId xmlns:a16="http://schemas.microsoft.com/office/drawing/2014/main" id="{96BCF999-AB0F-2A94-55C5-C97906875004}"/>
                </a:ext>
              </a:extLst>
            </p:cNvPr>
            <p:cNvSpPr/>
            <p:nvPr userDrawn="1"/>
          </p:nvSpPr>
          <p:spPr>
            <a:xfrm rot="5400000">
              <a:off x="8345574"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2" name="Freeform: Shape 7081">
              <a:extLst>
                <a:ext uri="{FF2B5EF4-FFF2-40B4-BE49-F238E27FC236}">
                  <a16:creationId xmlns:a16="http://schemas.microsoft.com/office/drawing/2014/main" id="{8C7D9D9F-CCB0-A672-F7F9-4DAD30E4BDFE}"/>
                </a:ext>
              </a:extLst>
            </p:cNvPr>
            <p:cNvSpPr/>
            <p:nvPr userDrawn="1"/>
          </p:nvSpPr>
          <p:spPr>
            <a:xfrm rot="5400000">
              <a:off x="8176448"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3" name="Freeform: Shape 7082">
              <a:extLst>
                <a:ext uri="{FF2B5EF4-FFF2-40B4-BE49-F238E27FC236}">
                  <a16:creationId xmlns:a16="http://schemas.microsoft.com/office/drawing/2014/main" id="{35CC2743-C0E6-B398-27E8-65F6DC6F5BA6}"/>
                </a:ext>
              </a:extLst>
            </p:cNvPr>
            <p:cNvSpPr/>
            <p:nvPr userDrawn="1"/>
          </p:nvSpPr>
          <p:spPr>
            <a:xfrm rot="5400000">
              <a:off x="800732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4" name="Freeform: Shape 7083">
              <a:extLst>
                <a:ext uri="{FF2B5EF4-FFF2-40B4-BE49-F238E27FC236}">
                  <a16:creationId xmlns:a16="http://schemas.microsoft.com/office/drawing/2014/main" id="{72B4A8DC-B6D0-FAEA-AA3F-5DA56D0141BB}"/>
                </a:ext>
              </a:extLst>
            </p:cNvPr>
            <p:cNvSpPr/>
            <p:nvPr userDrawn="1"/>
          </p:nvSpPr>
          <p:spPr>
            <a:xfrm rot="5400000">
              <a:off x="783581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5" name="Freeform: Shape 7084">
              <a:extLst>
                <a:ext uri="{FF2B5EF4-FFF2-40B4-BE49-F238E27FC236}">
                  <a16:creationId xmlns:a16="http://schemas.microsoft.com/office/drawing/2014/main" id="{0A51E9CB-D930-7EE5-6EC4-3563B8DC5460}"/>
                </a:ext>
              </a:extLst>
            </p:cNvPr>
            <p:cNvSpPr/>
            <p:nvPr userDrawn="1"/>
          </p:nvSpPr>
          <p:spPr>
            <a:xfrm rot="5400000">
              <a:off x="766430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6" name="Freeform: Shape 7085">
              <a:extLst>
                <a:ext uri="{FF2B5EF4-FFF2-40B4-BE49-F238E27FC236}">
                  <a16:creationId xmlns:a16="http://schemas.microsoft.com/office/drawing/2014/main" id="{443CA5BB-A6D1-DF18-E732-0E9052EC2051}"/>
                </a:ext>
              </a:extLst>
            </p:cNvPr>
            <p:cNvSpPr/>
            <p:nvPr userDrawn="1"/>
          </p:nvSpPr>
          <p:spPr>
            <a:xfrm rot="5400000">
              <a:off x="7495182"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7" name="Freeform: Shape 7086">
              <a:extLst>
                <a:ext uri="{FF2B5EF4-FFF2-40B4-BE49-F238E27FC236}">
                  <a16:creationId xmlns:a16="http://schemas.microsoft.com/office/drawing/2014/main" id="{45D0C70B-0B7F-4C3B-2CF1-26EA50EC74EA}"/>
                </a:ext>
              </a:extLst>
            </p:cNvPr>
            <p:cNvSpPr/>
            <p:nvPr userDrawn="1"/>
          </p:nvSpPr>
          <p:spPr>
            <a:xfrm rot="5400000">
              <a:off x="732605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8" name="Freeform: Shape 7087">
              <a:extLst>
                <a:ext uri="{FF2B5EF4-FFF2-40B4-BE49-F238E27FC236}">
                  <a16:creationId xmlns:a16="http://schemas.microsoft.com/office/drawing/2014/main" id="{F55278F2-2356-F6F0-7F40-69E0C4ECF13A}"/>
                </a:ext>
              </a:extLst>
            </p:cNvPr>
            <p:cNvSpPr/>
            <p:nvPr userDrawn="1"/>
          </p:nvSpPr>
          <p:spPr>
            <a:xfrm rot="5400000">
              <a:off x="7154549"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9" name="Freeform: Shape 7088">
              <a:extLst>
                <a:ext uri="{FF2B5EF4-FFF2-40B4-BE49-F238E27FC236}">
                  <a16:creationId xmlns:a16="http://schemas.microsoft.com/office/drawing/2014/main" id="{623674F2-92C3-6B77-F8C3-14A7EE04C165}"/>
                </a:ext>
              </a:extLst>
            </p:cNvPr>
            <p:cNvSpPr/>
            <p:nvPr userDrawn="1"/>
          </p:nvSpPr>
          <p:spPr>
            <a:xfrm rot="5400000">
              <a:off x="6985423"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0" name="Freeform: Shape 7089">
              <a:extLst>
                <a:ext uri="{FF2B5EF4-FFF2-40B4-BE49-F238E27FC236}">
                  <a16:creationId xmlns:a16="http://schemas.microsoft.com/office/drawing/2014/main" id="{E26EFCBA-CE34-0EED-8F2F-928AD4DD5556}"/>
                </a:ext>
              </a:extLst>
            </p:cNvPr>
            <p:cNvSpPr/>
            <p:nvPr userDrawn="1"/>
          </p:nvSpPr>
          <p:spPr>
            <a:xfrm rot="5400000">
              <a:off x="681629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1" name="Freeform: Shape 7090">
              <a:extLst>
                <a:ext uri="{FF2B5EF4-FFF2-40B4-BE49-F238E27FC236}">
                  <a16:creationId xmlns:a16="http://schemas.microsoft.com/office/drawing/2014/main" id="{8E956B32-71A5-B7C2-DEA2-BF71B4916114}"/>
                </a:ext>
              </a:extLst>
            </p:cNvPr>
            <p:cNvSpPr/>
            <p:nvPr userDrawn="1"/>
          </p:nvSpPr>
          <p:spPr>
            <a:xfrm rot="5400000">
              <a:off x="6644790"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2" name="Freeform: Shape 7091">
              <a:extLst>
                <a:ext uri="{FF2B5EF4-FFF2-40B4-BE49-F238E27FC236}">
                  <a16:creationId xmlns:a16="http://schemas.microsoft.com/office/drawing/2014/main" id="{1EFB569E-1841-CBF8-3455-5FA3B288BB64}"/>
                </a:ext>
              </a:extLst>
            </p:cNvPr>
            <p:cNvSpPr/>
            <p:nvPr userDrawn="1"/>
          </p:nvSpPr>
          <p:spPr>
            <a:xfrm rot="5400000">
              <a:off x="647328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3" name="Freeform: Shape 7092">
              <a:extLst>
                <a:ext uri="{FF2B5EF4-FFF2-40B4-BE49-F238E27FC236}">
                  <a16:creationId xmlns:a16="http://schemas.microsoft.com/office/drawing/2014/main" id="{0A103E36-88F4-D2DB-34F2-A662A827BF88}"/>
                </a:ext>
              </a:extLst>
            </p:cNvPr>
            <p:cNvSpPr/>
            <p:nvPr userDrawn="1"/>
          </p:nvSpPr>
          <p:spPr>
            <a:xfrm rot="5400000">
              <a:off x="6304157"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4" name="Freeform: Shape 7093">
              <a:extLst>
                <a:ext uri="{FF2B5EF4-FFF2-40B4-BE49-F238E27FC236}">
                  <a16:creationId xmlns:a16="http://schemas.microsoft.com/office/drawing/2014/main" id="{B53F2DD0-3178-8B31-1AC2-AC889827EB4F}"/>
                </a:ext>
              </a:extLst>
            </p:cNvPr>
            <p:cNvSpPr/>
            <p:nvPr userDrawn="1"/>
          </p:nvSpPr>
          <p:spPr>
            <a:xfrm rot="5400000">
              <a:off x="613503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5" name="Freeform: Shape 7094">
              <a:extLst>
                <a:ext uri="{FF2B5EF4-FFF2-40B4-BE49-F238E27FC236}">
                  <a16:creationId xmlns:a16="http://schemas.microsoft.com/office/drawing/2014/main" id="{825A9FEC-DFCC-A557-7E23-96C2BC9FD227}"/>
                </a:ext>
              </a:extLst>
            </p:cNvPr>
            <p:cNvSpPr/>
            <p:nvPr userDrawn="1"/>
          </p:nvSpPr>
          <p:spPr>
            <a:xfrm rot="5400000">
              <a:off x="596352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6" name="Freeform: Shape 7095">
              <a:extLst>
                <a:ext uri="{FF2B5EF4-FFF2-40B4-BE49-F238E27FC236}">
                  <a16:creationId xmlns:a16="http://schemas.microsoft.com/office/drawing/2014/main" id="{642ADE5B-8DC4-B921-AEF9-A0B409A4C5DE}"/>
                </a:ext>
              </a:extLst>
            </p:cNvPr>
            <p:cNvSpPr/>
            <p:nvPr userDrawn="1"/>
          </p:nvSpPr>
          <p:spPr>
            <a:xfrm rot="5400000">
              <a:off x="579201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7" name="Freeform: Shape 7096">
              <a:extLst>
                <a:ext uri="{FF2B5EF4-FFF2-40B4-BE49-F238E27FC236}">
                  <a16:creationId xmlns:a16="http://schemas.microsoft.com/office/drawing/2014/main" id="{E6CB5875-FB5F-1794-99AB-9A7F093A060C}"/>
                </a:ext>
              </a:extLst>
            </p:cNvPr>
            <p:cNvSpPr/>
            <p:nvPr userDrawn="1"/>
          </p:nvSpPr>
          <p:spPr>
            <a:xfrm rot="5400000">
              <a:off x="562527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8" name="Freeform: Shape 7097">
              <a:extLst>
                <a:ext uri="{FF2B5EF4-FFF2-40B4-BE49-F238E27FC236}">
                  <a16:creationId xmlns:a16="http://schemas.microsoft.com/office/drawing/2014/main" id="{7199C99D-640B-97E4-7261-10339DD07E63}"/>
                </a:ext>
              </a:extLst>
            </p:cNvPr>
            <p:cNvSpPr/>
            <p:nvPr userDrawn="1"/>
          </p:nvSpPr>
          <p:spPr>
            <a:xfrm rot="5400000">
              <a:off x="545376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9" name="Freeform: Shape 7098">
              <a:extLst>
                <a:ext uri="{FF2B5EF4-FFF2-40B4-BE49-F238E27FC236}">
                  <a16:creationId xmlns:a16="http://schemas.microsoft.com/office/drawing/2014/main" id="{DC8E59DC-4871-88D6-C486-99DA9A03B2B7}"/>
                </a:ext>
              </a:extLst>
            </p:cNvPr>
            <p:cNvSpPr/>
            <p:nvPr userDrawn="1"/>
          </p:nvSpPr>
          <p:spPr>
            <a:xfrm rot="5400000">
              <a:off x="528225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0" name="Freeform: Shape 7099">
              <a:extLst>
                <a:ext uri="{FF2B5EF4-FFF2-40B4-BE49-F238E27FC236}">
                  <a16:creationId xmlns:a16="http://schemas.microsoft.com/office/drawing/2014/main" id="{9CDE0937-9CB6-C00E-EA2F-7B157E95FD29}"/>
                </a:ext>
              </a:extLst>
            </p:cNvPr>
            <p:cNvSpPr/>
            <p:nvPr userDrawn="1"/>
          </p:nvSpPr>
          <p:spPr>
            <a:xfrm rot="5400000">
              <a:off x="5113131"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1" name="Freeform: Shape 7100">
              <a:extLst>
                <a:ext uri="{FF2B5EF4-FFF2-40B4-BE49-F238E27FC236}">
                  <a16:creationId xmlns:a16="http://schemas.microsoft.com/office/drawing/2014/main" id="{74B5F682-4578-803D-8FE9-0AA046679EA0}"/>
                </a:ext>
              </a:extLst>
            </p:cNvPr>
            <p:cNvSpPr/>
            <p:nvPr userDrawn="1"/>
          </p:nvSpPr>
          <p:spPr>
            <a:xfrm rot="5400000">
              <a:off x="494400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2" name="Freeform: Shape 7101">
              <a:extLst>
                <a:ext uri="{FF2B5EF4-FFF2-40B4-BE49-F238E27FC236}">
                  <a16:creationId xmlns:a16="http://schemas.microsoft.com/office/drawing/2014/main" id="{5307EA39-CF62-969B-6B3F-3CF8F99DC00E}"/>
                </a:ext>
              </a:extLst>
            </p:cNvPr>
            <p:cNvSpPr/>
            <p:nvPr userDrawn="1"/>
          </p:nvSpPr>
          <p:spPr>
            <a:xfrm rot="5400000">
              <a:off x="4772498"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3" name="Freeform: Shape 7102">
              <a:extLst>
                <a:ext uri="{FF2B5EF4-FFF2-40B4-BE49-F238E27FC236}">
                  <a16:creationId xmlns:a16="http://schemas.microsoft.com/office/drawing/2014/main" id="{E1FF665C-D2A5-54A8-D8F6-6397903B0765}"/>
                </a:ext>
              </a:extLst>
            </p:cNvPr>
            <p:cNvSpPr/>
            <p:nvPr userDrawn="1"/>
          </p:nvSpPr>
          <p:spPr>
            <a:xfrm rot="5400000">
              <a:off x="460099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4" name="Freeform: Shape 7103">
              <a:extLst>
                <a:ext uri="{FF2B5EF4-FFF2-40B4-BE49-F238E27FC236}">
                  <a16:creationId xmlns:a16="http://schemas.microsoft.com/office/drawing/2014/main" id="{A9276D8A-BB85-4637-9D04-A08F70CFE5FB}"/>
                </a:ext>
              </a:extLst>
            </p:cNvPr>
            <p:cNvSpPr/>
            <p:nvPr userDrawn="1"/>
          </p:nvSpPr>
          <p:spPr>
            <a:xfrm rot="5400000">
              <a:off x="4431865"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5" name="Freeform: Shape 7104">
              <a:extLst>
                <a:ext uri="{FF2B5EF4-FFF2-40B4-BE49-F238E27FC236}">
                  <a16:creationId xmlns:a16="http://schemas.microsoft.com/office/drawing/2014/main" id="{A19C1A45-81E8-BC40-7133-46E0122BA3BF}"/>
                </a:ext>
              </a:extLst>
            </p:cNvPr>
            <p:cNvSpPr/>
            <p:nvPr userDrawn="1"/>
          </p:nvSpPr>
          <p:spPr>
            <a:xfrm rot="5400000">
              <a:off x="4262739"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6" name="Freeform: Shape 7105">
              <a:extLst>
                <a:ext uri="{FF2B5EF4-FFF2-40B4-BE49-F238E27FC236}">
                  <a16:creationId xmlns:a16="http://schemas.microsoft.com/office/drawing/2014/main" id="{6C079BF5-03A4-F121-F297-39F4F5A238D6}"/>
                </a:ext>
              </a:extLst>
            </p:cNvPr>
            <p:cNvSpPr/>
            <p:nvPr userDrawn="1"/>
          </p:nvSpPr>
          <p:spPr>
            <a:xfrm rot="5400000">
              <a:off x="409123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7" name="Freeform: Shape 7106">
              <a:extLst>
                <a:ext uri="{FF2B5EF4-FFF2-40B4-BE49-F238E27FC236}">
                  <a16:creationId xmlns:a16="http://schemas.microsoft.com/office/drawing/2014/main" id="{0422A518-6EE3-CA84-8FD0-835EE719F47A}"/>
                </a:ext>
              </a:extLst>
            </p:cNvPr>
            <p:cNvSpPr/>
            <p:nvPr userDrawn="1"/>
          </p:nvSpPr>
          <p:spPr>
            <a:xfrm rot="5400000">
              <a:off x="3922106"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8" name="Freeform: Shape 7107">
              <a:extLst>
                <a:ext uri="{FF2B5EF4-FFF2-40B4-BE49-F238E27FC236}">
                  <a16:creationId xmlns:a16="http://schemas.microsoft.com/office/drawing/2014/main" id="{7D0E72E4-ADAA-5AE4-29CC-F6A22BA1BA4A}"/>
                </a:ext>
              </a:extLst>
            </p:cNvPr>
            <p:cNvSpPr/>
            <p:nvPr userDrawn="1"/>
          </p:nvSpPr>
          <p:spPr>
            <a:xfrm rot="5400000">
              <a:off x="375298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9" name="Freeform: Shape 7108">
              <a:extLst>
                <a:ext uri="{FF2B5EF4-FFF2-40B4-BE49-F238E27FC236}">
                  <a16:creationId xmlns:a16="http://schemas.microsoft.com/office/drawing/2014/main" id="{17DB4895-0922-4E55-8EEF-DE974FA5DF66}"/>
                </a:ext>
              </a:extLst>
            </p:cNvPr>
            <p:cNvSpPr/>
            <p:nvPr userDrawn="1"/>
          </p:nvSpPr>
          <p:spPr>
            <a:xfrm rot="5400000">
              <a:off x="358147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0" name="Freeform: Shape 7109">
              <a:extLst>
                <a:ext uri="{FF2B5EF4-FFF2-40B4-BE49-F238E27FC236}">
                  <a16:creationId xmlns:a16="http://schemas.microsoft.com/office/drawing/2014/main" id="{DD6E795C-CB39-AEA5-8262-4F691ABC6310}"/>
                </a:ext>
              </a:extLst>
            </p:cNvPr>
            <p:cNvSpPr/>
            <p:nvPr userDrawn="1"/>
          </p:nvSpPr>
          <p:spPr>
            <a:xfrm rot="5400000">
              <a:off x="340996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1" name="Freeform: Shape 7110">
              <a:extLst>
                <a:ext uri="{FF2B5EF4-FFF2-40B4-BE49-F238E27FC236}">
                  <a16:creationId xmlns:a16="http://schemas.microsoft.com/office/drawing/2014/main" id="{6789F048-AB8D-CF7F-905A-0BCA0A3441FA}"/>
                </a:ext>
              </a:extLst>
            </p:cNvPr>
            <p:cNvSpPr/>
            <p:nvPr userDrawn="1"/>
          </p:nvSpPr>
          <p:spPr>
            <a:xfrm rot="5400000">
              <a:off x="3240840"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2" name="Freeform: Shape 7111">
              <a:extLst>
                <a:ext uri="{FF2B5EF4-FFF2-40B4-BE49-F238E27FC236}">
                  <a16:creationId xmlns:a16="http://schemas.microsoft.com/office/drawing/2014/main" id="{FB79E227-286A-27F4-FE19-1DD4FEF0FCA8}"/>
                </a:ext>
              </a:extLst>
            </p:cNvPr>
            <p:cNvSpPr/>
            <p:nvPr userDrawn="1"/>
          </p:nvSpPr>
          <p:spPr>
            <a:xfrm rot="5400000">
              <a:off x="3071714"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3" name="Freeform: Shape 7112">
              <a:extLst>
                <a:ext uri="{FF2B5EF4-FFF2-40B4-BE49-F238E27FC236}">
                  <a16:creationId xmlns:a16="http://schemas.microsoft.com/office/drawing/2014/main" id="{D64D1B25-E68D-DAC5-A228-1F5FC9E51BC8}"/>
                </a:ext>
              </a:extLst>
            </p:cNvPr>
            <p:cNvSpPr/>
            <p:nvPr userDrawn="1"/>
          </p:nvSpPr>
          <p:spPr>
            <a:xfrm rot="5400000">
              <a:off x="290020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4" name="Freeform: Shape 7113">
              <a:extLst>
                <a:ext uri="{FF2B5EF4-FFF2-40B4-BE49-F238E27FC236}">
                  <a16:creationId xmlns:a16="http://schemas.microsoft.com/office/drawing/2014/main" id="{2AAB1D6E-EEC7-0F11-5A72-5115BC6AAEC1}"/>
                </a:ext>
              </a:extLst>
            </p:cNvPr>
            <p:cNvSpPr/>
            <p:nvPr userDrawn="1"/>
          </p:nvSpPr>
          <p:spPr>
            <a:xfrm rot="5400000">
              <a:off x="851708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5" name="Freeform: Shape 7114">
              <a:extLst>
                <a:ext uri="{FF2B5EF4-FFF2-40B4-BE49-F238E27FC236}">
                  <a16:creationId xmlns:a16="http://schemas.microsoft.com/office/drawing/2014/main" id="{BFE3D3C8-608E-B278-49CD-24B47CAED6C7}"/>
                </a:ext>
              </a:extLst>
            </p:cNvPr>
            <p:cNvSpPr/>
            <p:nvPr userDrawn="1"/>
          </p:nvSpPr>
          <p:spPr>
            <a:xfrm rot="5400000">
              <a:off x="8345574"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6" name="Freeform: Shape 7115">
              <a:extLst>
                <a:ext uri="{FF2B5EF4-FFF2-40B4-BE49-F238E27FC236}">
                  <a16:creationId xmlns:a16="http://schemas.microsoft.com/office/drawing/2014/main" id="{436E620E-A956-E32B-9612-626EC988A178}"/>
                </a:ext>
              </a:extLst>
            </p:cNvPr>
            <p:cNvSpPr/>
            <p:nvPr userDrawn="1"/>
          </p:nvSpPr>
          <p:spPr>
            <a:xfrm rot="5400000">
              <a:off x="8176448"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7" name="Freeform: Shape 7116">
              <a:extLst>
                <a:ext uri="{FF2B5EF4-FFF2-40B4-BE49-F238E27FC236}">
                  <a16:creationId xmlns:a16="http://schemas.microsoft.com/office/drawing/2014/main" id="{5EB13F69-5293-A61C-61BA-2456F959541D}"/>
                </a:ext>
              </a:extLst>
            </p:cNvPr>
            <p:cNvSpPr/>
            <p:nvPr userDrawn="1"/>
          </p:nvSpPr>
          <p:spPr>
            <a:xfrm rot="5400000">
              <a:off x="800732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8" name="Freeform: Shape 7117">
              <a:extLst>
                <a:ext uri="{FF2B5EF4-FFF2-40B4-BE49-F238E27FC236}">
                  <a16:creationId xmlns:a16="http://schemas.microsoft.com/office/drawing/2014/main" id="{64F0D33E-5583-EDCA-079C-F875D9CCFEB7}"/>
                </a:ext>
              </a:extLst>
            </p:cNvPr>
            <p:cNvSpPr/>
            <p:nvPr userDrawn="1"/>
          </p:nvSpPr>
          <p:spPr>
            <a:xfrm rot="5400000">
              <a:off x="783581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9" name="Freeform: Shape 7118">
              <a:extLst>
                <a:ext uri="{FF2B5EF4-FFF2-40B4-BE49-F238E27FC236}">
                  <a16:creationId xmlns:a16="http://schemas.microsoft.com/office/drawing/2014/main" id="{6547FCB3-696B-8826-7DB4-0F4CE3C548BD}"/>
                </a:ext>
              </a:extLst>
            </p:cNvPr>
            <p:cNvSpPr/>
            <p:nvPr userDrawn="1"/>
          </p:nvSpPr>
          <p:spPr>
            <a:xfrm rot="5400000">
              <a:off x="766430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0" name="Freeform: Shape 7119">
              <a:extLst>
                <a:ext uri="{FF2B5EF4-FFF2-40B4-BE49-F238E27FC236}">
                  <a16:creationId xmlns:a16="http://schemas.microsoft.com/office/drawing/2014/main" id="{8E82FA9B-1C8A-10F3-F32F-817C4A553FEF}"/>
                </a:ext>
              </a:extLst>
            </p:cNvPr>
            <p:cNvSpPr/>
            <p:nvPr userDrawn="1"/>
          </p:nvSpPr>
          <p:spPr>
            <a:xfrm rot="5400000">
              <a:off x="7495182"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1" name="Freeform: Shape 7120">
              <a:extLst>
                <a:ext uri="{FF2B5EF4-FFF2-40B4-BE49-F238E27FC236}">
                  <a16:creationId xmlns:a16="http://schemas.microsoft.com/office/drawing/2014/main" id="{7554CBB3-5FA6-FB51-82C7-5D807FB633A2}"/>
                </a:ext>
              </a:extLst>
            </p:cNvPr>
            <p:cNvSpPr/>
            <p:nvPr userDrawn="1"/>
          </p:nvSpPr>
          <p:spPr>
            <a:xfrm rot="5400000">
              <a:off x="732605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2" name="Freeform: Shape 7121">
              <a:extLst>
                <a:ext uri="{FF2B5EF4-FFF2-40B4-BE49-F238E27FC236}">
                  <a16:creationId xmlns:a16="http://schemas.microsoft.com/office/drawing/2014/main" id="{3AB803B7-8AD6-223F-5689-266CCDE6E2D7}"/>
                </a:ext>
              </a:extLst>
            </p:cNvPr>
            <p:cNvSpPr/>
            <p:nvPr userDrawn="1"/>
          </p:nvSpPr>
          <p:spPr>
            <a:xfrm rot="5400000">
              <a:off x="7154549"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3" name="Freeform: Shape 7122">
              <a:extLst>
                <a:ext uri="{FF2B5EF4-FFF2-40B4-BE49-F238E27FC236}">
                  <a16:creationId xmlns:a16="http://schemas.microsoft.com/office/drawing/2014/main" id="{BBF4A25F-FD10-B4F2-6C56-17A34128DECB}"/>
                </a:ext>
              </a:extLst>
            </p:cNvPr>
            <p:cNvSpPr/>
            <p:nvPr userDrawn="1"/>
          </p:nvSpPr>
          <p:spPr>
            <a:xfrm rot="5400000">
              <a:off x="6985423"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4" name="Freeform: Shape 7123">
              <a:extLst>
                <a:ext uri="{FF2B5EF4-FFF2-40B4-BE49-F238E27FC236}">
                  <a16:creationId xmlns:a16="http://schemas.microsoft.com/office/drawing/2014/main" id="{18FA515D-695A-7455-49CA-75233DFD9DDC}"/>
                </a:ext>
              </a:extLst>
            </p:cNvPr>
            <p:cNvSpPr/>
            <p:nvPr userDrawn="1"/>
          </p:nvSpPr>
          <p:spPr>
            <a:xfrm rot="5400000">
              <a:off x="681629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5" name="Freeform: Shape 7124">
              <a:extLst>
                <a:ext uri="{FF2B5EF4-FFF2-40B4-BE49-F238E27FC236}">
                  <a16:creationId xmlns:a16="http://schemas.microsoft.com/office/drawing/2014/main" id="{C1FE393B-ADBA-958A-86EC-B199AEFFB126}"/>
                </a:ext>
              </a:extLst>
            </p:cNvPr>
            <p:cNvSpPr/>
            <p:nvPr userDrawn="1"/>
          </p:nvSpPr>
          <p:spPr>
            <a:xfrm rot="5400000">
              <a:off x="6644790"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6" name="Freeform: Shape 7125">
              <a:extLst>
                <a:ext uri="{FF2B5EF4-FFF2-40B4-BE49-F238E27FC236}">
                  <a16:creationId xmlns:a16="http://schemas.microsoft.com/office/drawing/2014/main" id="{6E00F673-58EC-AE81-1925-1E573B25EEC7}"/>
                </a:ext>
              </a:extLst>
            </p:cNvPr>
            <p:cNvSpPr/>
            <p:nvPr userDrawn="1"/>
          </p:nvSpPr>
          <p:spPr>
            <a:xfrm rot="5400000">
              <a:off x="647328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7" name="Freeform: Shape 7126">
              <a:extLst>
                <a:ext uri="{FF2B5EF4-FFF2-40B4-BE49-F238E27FC236}">
                  <a16:creationId xmlns:a16="http://schemas.microsoft.com/office/drawing/2014/main" id="{E8C16772-3440-8A22-47FE-BE8F29871810}"/>
                </a:ext>
              </a:extLst>
            </p:cNvPr>
            <p:cNvSpPr/>
            <p:nvPr userDrawn="1"/>
          </p:nvSpPr>
          <p:spPr>
            <a:xfrm rot="5400000">
              <a:off x="6304157"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8" name="Freeform: Shape 7127">
              <a:extLst>
                <a:ext uri="{FF2B5EF4-FFF2-40B4-BE49-F238E27FC236}">
                  <a16:creationId xmlns:a16="http://schemas.microsoft.com/office/drawing/2014/main" id="{CE645383-D8C2-4641-7F10-8CD65394757C}"/>
                </a:ext>
              </a:extLst>
            </p:cNvPr>
            <p:cNvSpPr/>
            <p:nvPr userDrawn="1"/>
          </p:nvSpPr>
          <p:spPr>
            <a:xfrm rot="5400000">
              <a:off x="613503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9" name="Freeform: Shape 7128">
              <a:extLst>
                <a:ext uri="{FF2B5EF4-FFF2-40B4-BE49-F238E27FC236}">
                  <a16:creationId xmlns:a16="http://schemas.microsoft.com/office/drawing/2014/main" id="{DB4BEA65-AE77-569D-2307-0F222AD563C4}"/>
                </a:ext>
              </a:extLst>
            </p:cNvPr>
            <p:cNvSpPr/>
            <p:nvPr userDrawn="1"/>
          </p:nvSpPr>
          <p:spPr>
            <a:xfrm rot="5400000">
              <a:off x="596352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0" name="Freeform: Shape 7129">
              <a:extLst>
                <a:ext uri="{FF2B5EF4-FFF2-40B4-BE49-F238E27FC236}">
                  <a16:creationId xmlns:a16="http://schemas.microsoft.com/office/drawing/2014/main" id="{7E291D77-6F74-6E09-D417-341D087E4E75}"/>
                </a:ext>
              </a:extLst>
            </p:cNvPr>
            <p:cNvSpPr/>
            <p:nvPr userDrawn="1"/>
          </p:nvSpPr>
          <p:spPr>
            <a:xfrm rot="5400000">
              <a:off x="579201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1" name="Freeform: Shape 7130">
              <a:extLst>
                <a:ext uri="{FF2B5EF4-FFF2-40B4-BE49-F238E27FC236}">
                  <a16:creationId xmlns:a16="http://schemas.microsoft.com/office/drawing/2014/main" id="{05DED4DA-FB63-5474-6A6D-CB95AA9C85D6}"/>
                </a:ext>
              </a:extLst>
            </p:cNvPr>
            <p:cNvSpPr/>
            <p:nvPr userDrawn="1"/>
          </p:nvSpPr>
          <p:spPr>
            <a:xfrm rot="5400000">
              <a:off x="562527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2" name="Freeform: Shape 7131">
              <a:extLst>
                <a:ext uri="{FF2B5EF4-FFF2-40B4-BE49-F238E27FC236}">
                  <a16:creationId xmlns:a16="http://schemas.microsoft.com/office/drawing/2014/main" id="{B08200CC-EAFD-3370-2337-A6585E4CFE1C}"/>
                </a:ext>
              </a:extLst>
            </p:cNvPr>
            <p:cNvSpPr/>
            <p:nvPr userDrawn="1"/>
          </p:nvSpPr>
          <p:spPr>
            <a:xfrm rot="5400000">
              <a:off x="545376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3" name="Freeform: Shape 7132">
              <a:extLst>
                <a:ext uri="{FF2B5EF4-FFF2-40B4-BE49-F238E27FC236}">
                  <a16:creationId xmlns:a16="http://schemas.microsoft.com/office/drawing/2014/main" id="{B6CCD039-E889-97E6-70F8-4A91A19819DF}"/>
                </a:ext>
              </a:extLst>
            </p:cNvPr>
            <p:cNvSpPr/>
            <p:nvPr userDrawn="1"/>
          </p:nvSpPr>
          <p:spPr>
            <a:xfrm rot="5400000">
              <a:off x="528225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4" name="Freeform: Shape 7133">
              <a:extLst>
                <a:ext uri="{FF2B5EF4-FFF2-40B4-BE49-F238E27FC236}">
                  <a16:creationId xmlns:a16="http://schemas.microsoft.com/office/drawing/2014/main" id="{12EC0162-76C9-D957-5533-AA30FAFC0829}"/>
                </a:ext>
              </a:extLst>
            </p:cNvPr>
            <p:cNvSpPr/>
            <p:nvPr userDrawn="1"/>
          </p:nvSpPr>
          <p:spPr>
            <a:xfrm rot="5400000">
              <a:off x="5113131"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5" name="Freeform: Shape 7134">
              <a:extLst>
                <a:ext uri="{FF2B5EF4-FFF2-40B4-BE49-F238E27FC236}">
                  <a16:creationId xmlns:a16="http://schemas.microsoft.com/office/drawing/2014/main" id="{D64BF982-90C0-4AF8-01C7-069ECBBC391A}"/>
                </a:ext>
              </a:extLst>
            </p:cNvPr>
            <p:cNvSpPr/>
            <p:nvPr userDrawn="1"/>
          </p:nvSpPr>
          <p:spPr>
            <a:xfrm rot="5400000">
              <a:off x="494400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6" name="Freeform: Shape 7135">
              <a:extLst>
                <a:ext uri="{FF2B5EF4-FFF2-40B4-BE49-F238E27FC236}">
                  <a16:creationId xmlns:a16="http://schemas.microsoft.com/office/drawing/2014/main" id="{2FB2D34F-6A12-545F-6267-16B1D5C75B8A}"/>
                </a:ext>
              </a:extLst>
            </p:cNvPr>
            <p:cNvSpPr/>
            <p:nvPr userDrawn="1"/>
          </p:nvSpPr>
          <p:spPr>
            <a:xfrm rot="5400000">
              <a:off x="4772498"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7" name="Freeform: Shape 7136">
              <a:extLst>
                <a:ext uri="{FF2B5EF4-FFF2-40B4-BE49-F238E27FC236}">
                  <a16:creationId xmlns:a16="http://schemas.microsoft.com/office/drawing/2014/main" id="{1ACBE5DD-E044-F335-61A8-875C1D4F3C47}"/>
                </a:ext>
              </a:extLst>
            </p:cNvPr>
            <p:cNvSpPr/>
            <p:nvPr userDrawn="1"/>
          </p:nvSpPr>
          <p:spPr>
            <a:xfrm rot="5400000">
              <a:off x="460099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8" name="Freeform: Shape 7137">
              <a:extLst>
                <a:ext uri="{FF2B5EF4-FFF2-40B4-BE49-F238E27FC236}">
                  <a16:creationId xmlns:a16="http://schemas.microsoft.com/office/drawing/2014/main" id="{2514C6B0-AE71-E239-653F-7A6F7E4AA98F}"/>
                </a:ext>
              </a:extLst>
            </p:cNvPr>
            <p:cNvSpPr/>
            <p:nvPr userDrawn="1"/>
          </p:nvSpPr>
          <p:spPr>
            <a:xfrm rot="5400000">
              <a:off x="4431865"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9" name="Freeform: Shape 7138">
              <a:extLst>
                <a:ext uri="{FF2B5EF4-FFF2-40B4-BE49-F238E27FC236}">
                  <a16:creationId xmlns:a16="http://schemas.microsoft.com/office/drawing/2014/main" id="{AD936B0D-41DC-F0AD-531B-3B9F6114F3E5}"/>
                </a:ext>
              </a:extLst>
            </p:cNvPr>
            <p:cNvSpPr/>
            <p:nvPr userDrawn="1"/>
          </p:nvSpPr>
          <p:spPr>
            <a:xfrm rot="5400000">
              <a:off x="4262739"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0" name="Freeform: Shape 7139">
              <a:extLst>
                <a:ext uri="{FF2B5EF4-FFF2-40B4-BE49-F238E27FC236}">
                  <a16:creationId xmlns:a16="http://schemas.microsoft.com/office/drawing/2014/main" id="{1DBB048D-B92C-71D8-9CF3-BA06BC67B374}"/>
                </a:ext>
              </a:extLst>
            </p:cNvPr>
            <p:cNvSpPr/>
            <p:nvPr userDrawn="1"/>
          </p:nvSpPr>
          <p:spPr>
            <a:xfrm rot="5400000">
              <a:off x="409123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1" name="Freeform: Shape 7140">
              <a:extLst>
                <a:ext uri="{FF2B5EF4-FFF2-40B4-BE49-F238E27FC236}">
                  <a16:creationId xmlns:a16="http://schemas.microsoft.com/office/drawing/2014/main" id="{8875262D-E6E8-37A1-33F9-BECC4C6AAF10}"/>
                </a:ext>
              </a:extLst>
            </p:cNvPr>
            <p:cNvSpPr/>
            <p:nvPr userDrawn="1"/>
          </p:nvSpPr>
          <p:spPr>
            <a:xfrm rot="5400000">
              <a:off x="3922106"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2" name="Freeform: Shape 7141">
              <a:extLst>
                <a:ext uri="{FF2B5EF4-FFF2-40B4-BE49-F238E27FC236}">
                  <a16:creationId xmlns:a16="http://schemas.microsoft.com/office/drawing/2014/main" id="{DC4E8349-9CB6-EB4F-4BEA-34B277ADCCBA}"/>
                </a:ext>
              </a:extLst>
            </p:cNvPr>
            <p:cNvSpPr/>
            <p:nvPr userDrawn="1"/>
          </p:nvSpPr>
          <p:spPr>
            <a:xfrm rot="5400000">
              <a:off x="375298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3" name="Freeform: Shape 7142">
              <a:extLst>
                <a:ext uri="{FF2B5EF4-FFF2-40B4-BE49-F238E27FC236}">
                  <a16:creationId xmlns:a16="http://schemas.microsoft.com/office/drawing/2014/main" id="{BF9EC059-AE67-F76A-0DC1-9FE2D6147599}"/>
                </a:ext>
              </a:extLst>
            </p:cNvPr>
            <p:cNvSpPr/>
            <p:nvPr userDrawn="1"/>
          </p:nvSpPr>
          <p:spPr>
            <a:xfrm rot="5400000">
              <a:off x="358147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4" name="Freeform: Shape 7143">
              <a:extLst>
                <a:ext uri="{FF2B5EF4-FFF2-40B4-BE49-F238E27FC236}">
                  <a16:creationId xmlns:a16="http://schemas.microsoft.com/office/drawing/2014/main" id="{465152D2-4925-1462-60A8-B5AAD4E7EDA6}"/>
                </a:ext>
              </a:extLst>
            </p:cNvPr>
            <p:cNvSpPr/>
            <p:nvPr userDrawn="1"/>
          </p:nvSpPr>
          <p:spPr>
            <a:xfrm rot="5400000">
              <a:off x="340996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5" name="Freeform: Shape 7144">
              <a:extLst>
                <a:ext uri="{FF2B5EF4-FFF2-40B4-BE49-F238E27FC236}">
                  <a16:creationId xmlns:a16="http://schemas.microsoft.com/office/drawing/2014/main" id="{43FCCC2F-3D4A-0BAD-5D8F-481C8E4EAD8C}"/>
                </a:ext>
              </a:extLst>
            </p:cNvPr>
            <p:cNvSpPr/>
            <p:nvPr userDrawn="1"/>
          </p:nvSpPr>
          <p:spPr>
            <a:xfrm rot="5400000">
              <a:off x="3240840"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6" name="Freeform: Shape 7145">
              <a:extLst>
                <a:ext uri="{FF2B5EF4-FFF2-40B4-BE49-F238E27FC236}">
                  <a16:creationId xmlns:a16="http://schemas.microsoft.com/office/drawing/2014/main" id="{D0666BFD-8817-E00A-11A4-283168EA720F}"/>
                </a:ext>
              </a:extLst>
            </p:cNvPr>
            <p:cNvSpPr/>
            <p:nvPr userDrawn="1"/>
          </p:nvSpPr>
          <p:spPr>
            <a:xfrm rot="5400000">
              <a:off x="3071714"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7" name="Freeform: Shape 7146">
              <a:extLst>
                <a:ext uri="{FF2B5EF4-FFF2-40B4-BE49-F238E27FC236}">
                  <a16:creationId xmlns:a16="http://schemas.microsoft.com/office/drawing/2014/main" id="{660BF27B-9001-A056-B9ED-03DDA78A5055}"/>
                </a:ext>
              </a:extLst>
            </p:cNvPr>
            <p:cNvSpPr/>
            <p:nvPr userDrawn="1"/>
          </p:nvSpPr>
          <p:spPr>
            <a:xfrm rot="5400000">
              <a:off x="290020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8" name="Freeform: Shape 7147">
              <a:extLst>
                <a:ext uri="{FF2B5EF4-FFF2-40B4-BE49-F238E27FC236}">
                  <a16:creationId xmlns:a16="http://schemas.microsoft.com/office/drawing/2014/main" id="{A7C1D77A-6DBD-C5D8-4605-419479DEB44A}"/>
                </a:ext>
              </a:extLst>
            </p:cNvPr>
            <p:cNvSpPr/>
            <p:nvPr userDrawn="1"/>
          </p:nvSpPr>
          <p:spPr>
            <a:xfrm rot="5400000">
              <a:off x="851708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9" name="Freeform: Shape 7148">
              <a:extLst>
                <a:ext uri="{FF2B5EF4-FFF2-40B4-BE49-F238E27FC236}">
                  <a16:creationId xmlns:a16="http://schemas.microsoft.com/office/drawing/2014/main" id="{EEE5EFDE-EE53-5C63-AF62-9529934168A2}"/>
                </a:ext>
              </a:extLst>
            </p:cNvPr>
            <p:cNvSpPr/>
            <p:nvPr userDrawn="1"/>
          </p:nvSpPr>
          <p:spPr>
            <a:xfrm rot="5400000">
              <a:off x="8345574"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0" name="Freeform: Shape 7149">
              <a:extLst>
                <a:ext uri="{FF2B5EF4-FFF2-40B4-BE49-F238E27FC236}">
                  <a16:creationId xmlns:a16="http://schemas.microsoft.com/office/drawing/2014/main" id="{94A2AEFF-5702-6938-7740-FAAD9BABE662}"/>
                </a:ext>
              </a:extLst>
            </p:cNvPr>
            <p:cNvSpPr/>
            <p:nvPr userDrawn="1"/>
          </p:nvSpPr>
          <p:spPr>
            <a:xfrm rot="5400000">
              <a:off x="8176448"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1" name="Freeform: Shape 7150">
              <a:extLst>
                <a:ext uri="{FF2B5EF4-FFF2-40B4-BE49-F238E27FC236}">
                  <a16:creationId xmlns:a16="http://schemas.microsoft.com/office/drawing/2014/main" id="{91E5CA9A-58BD-4355-1C00-426073504477}"/>
                </a:ext>
              </a:extLst>
            </p:cNvPr>
            <p:cNvSpPr/>
            <p:nvPr userDrawn="1"/>
          </p:nvSpPr>
          <p:spPr>
            <a:xfrm rot="5400000">
              <a:off x="800732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2" name="Freeform: Shape 7151">
              <a:extLst>
                <a:ext uri="{FF2B5EF4-FFF2-40B4-BE49-F238E27FC236}">
                  <a16:creationId xmlns:a16="http://schemas.microsoft.com/office/drawing/2014/main" id="{B31733F3-7527-C081-6B19-3BD006FF9DF2}"/>
                </a:ext>
              </a:extLst>
            </p:cNvPr>
            <p:cNvSpPr/>
            <p:nvPr userDrawn="1"/>
          </p:nvSpPr>
          <p:spPr>
            <a:xfrm rot="5400000">
              <a:off x="783581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3" name="Freeform: Shape 7152">
              <a:extLst>
                <a:ext uri="{FF2B5EF4-FFF2-40B4-BE49-F238E27FC236}">
                  <a16:creationId xmlns:a16="http://schemas.microsoft.com/office/drawing/2014/main" id="{8BC02AE7-1D45-DE9D-4B55-E3E14B446B6B}"/>
                </a:ext>
              </a:extLst>
            </p:cNvPr>
            <p:cNvSpPr/>
            <p:nvPr userDrawn="1"/>
          </p:nvSpPr>
          <p:spPr>
            <a:xfrm rot="5400000">
              <a:off x="766430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4" name="Freeform: Shape 7153">
              <a:extLst>
                <a:ext uri="{FF2B5EF4-FFF2-40B4-BE49-F238E27FC236}">
                  <a16:creationId xmlns:a16="http://schemas.microsoft.com/office/drawing/2014/main" id="{86DDA3BD-AA24-C7D8-AE0B-D86C8FCABEB3}"/>
                </a:ext>
              </a:extLst>
            </p:cNvPr>
            <p:cNvSpPr/>
            <p:nvPr userDrawn="1"/>
          </p:nvSpPr>
          <p:spPr>
            <a:xfrm rot="5400000">
              <a:off x="7495182"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5" name="Freeform: Shape 7154">
              <a:extLst>
                <a:ext uri="{FF2B5EF4-FFF2-40B4-BE49-F238E27FC236}">
                  <a16:creationId xmlns:a16="http://schemas.microsoft.com/office/drawing/2014/main" id="{9ED4F898-3B37-07D5-397D-99FA86C0C0F3}"/>
                </a:ext>
              </a:extLst>
            </p:cNvPr>
            <p:cNvSpPr/>
            <p:nvPr userDrawn="1"/>
          </p:nvSpPr>
          <p:spPr>
            <a:xfrm rot="5400000">
              <a:off x="732605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6" name="Freeform: Shape 7155">
              <a:extLst>
                <a:ext uri="{FF2B5EF4-FFF2-40B4-BE49-F238E27FC236}">
                  <a16:creationId xmlns:a16="http://schemas.microsoft.com/office/drawing/2014/main" id="{A70A2888-9413-2207-1A4B-886AFC23FA66}"/>
                </a:ext>
              </a:extLst>
            </p:cNvPr>
            <p:cNvSpPr/>
            <p:nvPr userDrawn="1"/>
          </p:nvSpPr>
          <p:spPr>
            <a:xfrm rot="5400000">
              <a:off x="7154549"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7" name="Freeform: Shape 7156">
              <a:extLst>
                <a:ext uri="{FF2B5EF4-FFF2-40B4-BE49-F238E27FC236}">
                  <a16:creationId xmlns:a16="http://schemas.microsoft.com/office/drawing/2014/main" id="{1A4CA4E5-1C58-CDAC-5A13-6183BB92CB64}"/>
                </a:ext>
              </a:extLst>
            </p:cNvPr>
            <p:cNvSpPr/>
            <p:nvPr userDrawn="1"/>
          </p:nvSpPr>
          <p:spPr>
            <a:xfrm rot="5400000">
              <a:off x="6985423"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8" name="Freeform: Shape 7157">
              <a:extLst>
                <a:ext uri="{FF2B5EF4-FFF2-40B4-BE49-F238E27FC236}">
                  <a16:creationId xmlns:a16="http://schemas.microsoft.com/office/drawing/2014/main" id="{3FBC450E-5A84-60C3-5F2F-15A5D5E9E137}"/>
                </a:ext>
              </a:extLst>
            </p:cNvPr>
            <p:cNvSpPr/>
            <p:nvPr userDrawn="1"/>
          </p:nvSpPr>
          <p:spPr>
            <a:xfrm rot="5400000">
              <a:off x="681629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9" name="Freeform: Shape 7158">
              <a:extLst>
                <a:ext uri="{FF2B5EF4-FFF2-40B4-BE49-F238E27FC236}">
                  <a16:creationId xmlns:a16="http://schemas.microsoft.com/office/drawing/2014/main" id="{3DE89B7B-8B6A-8159-A40C-2395F8DC8641}"/>
                </a:ext>
              </a:extLst>
            </p:cNvPr>
            <p:cNvSpPr/>
            <p:nvPr userDrawn="1"/>
          </p:nvSpPr>
          <p:spPr>
            <a:xfrm rot="5400000">
              <a:off x="6644790"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0" name="Freeform: Shape 7159">
              <a:extLst>
                <a:ext uri="{FF2B5EF4-FFF2-40B4-BE49-F238E27FC236}">
                  <a16:creationId xmlns:a16="http://schemas.microsoft.com/office/drawing/2014/main" id="{4F61171C-46D8-5869-ED17-9C1FE6DC45BC}"/>
                </a:ext>
              </a:extLst>
            </p:cNvPr>
            <p:cNvSpPr/>
            <p:nvPr userDrawn="1"/>
          </p:nvSpPr>
          <p:spPr>
            <a:xfrm rot="5400000">
              <a:off x="647328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1" name="Freeform: Shape 7160">
              <a:extLst>
                <a:ext uri="{FF2B5EF4-FFF2-40B4-BE49-F238E27FC236}">
                  <a16:creationId xmlns:a16="http://schemas.microsoft.com/office/drawing/2014/main" id="{A7592EBE-177A-5DC8-0026-205CBDD24D84}"/>
                </a:ext>
              </a:extLst>
            </p:cNvPr>
            <p:cNvSpPr/>
            <p:nvPr userDrawn="1"/>
          </p:nvSpPr>
          <p:spPr>
            <a:xfrm rot="5400000">
              <a:off x="6304157"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2" name="Freeform: Shape 7161">
              <a:extLst>
                <a:ext uri="{FF2B5EF4-FFF2-40B4-BE49-F238E27FC236}">
                  <a16:creationId xmlns:a16="http://schemas.microsoft.com/office/drawing/2014/main" id="{43AD731F-180B-221C-7A07-14ED2F311C8E}"/>
                </a:ext>
              </a:extLst>
            </p:cNvPr>
            <p:cNvSpPr/>
            <p:nvPr userDrawn="1"/>
          </p:nvSpPr>
          <p:spPr>
            <a:xfrm rot="5400000">
              <a:off x="613503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3" name="Freeform: Shape 7162">
              <a:extLst>
                <a:ext uri="{FF2B5EF4-FFF2-40B4-BE49-F238E27FC236}">
                  <a16:creationId xmlns:a16="http://schemas.microsoft.com/office/drawing/2014/main" id="{3B1ADB98-784E-D180-6BDA-17C37291534B}"/>
                </a:ext>
              </a:extLst>
            </p:cNvPr>
            <p:cNvSpPr/>
            <p:nvPr userDrawn="1"/>
          </p:nvSpPr>
          <p:spPr>
            <a:xfrm rot="5400000">
              <a:off x="596352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4" name="Freeform: Shape 7163">
              <a:extLst>
                <a:ext uri="{FF2B5EF4-FFF2-40B4-BE49-F238E27FC236}">
                  <a16:creationId xmlns:a16="http://schemas.microsoft.com/office/drawing/2014/main" id="{D4512083-8485-A3D1-5D7E-AF840E7BECCC}"/>
                </a:ext>
              </a:extLst>
            </p:cNvPr>
            <p:cNvSpPr/>
            <p:nvPr userDrawn="1"/>
          </p:nvSpPr>
          <p:spPr>
            <a:xfrm rot="5400000">
              <a:off x="579201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5" name="Freeform: Shape 7164">
              <a:extLst>
                <a:ext uri="{FF2B5EF4-FFF2-40B4-BE49-F238E27FC236}">
                  <a16:creationId xmlns:a16="http://schemas.microsoft.com/office/drawing/2014/main" id="{A6276DFF-637F-1B36-5C99-CF44639B51C8}"/>
                </a:ext>
              </a:extLst>
            </p:cNvPr>
            <p:cNvSpPr/>
            <p:nvPr userDrawn="1"/>
          </p:nvSpPr>
          <p:spPr>
            <a:xfrm rot="5400000">
              <a:off x="562527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6" name="Freeform: Shape 7165">
              <a:extLst>
                <a:ext uri="{FF2B5EF4-FFF2-40B4-BE49-F238E27FC236}">
                  <a16:creationId xmlns:a16="http://schemas.microsoft.com/office/drawing/2014/main" id="{4FC05150-0145-1387-F2E3-2EEFAF57D09E}"/>
                </a:ext>
              </a:extLst>
            </p:cNvPr>
            <p:cNvSpPr/>
            <p:nvPr userDrawn="1"/>
          </p:nvSpPr>
          <p:spPr>
            <a:xfrm rot="5400000">
              <a:off x="545376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7" name="Freeform: Shape 7166">
              <a:extLst>
                <a:ext uri="{FF2B5EF4-FFF2-40B4-BE49-F238E27FC236}">
                  <a16:creationId xmlns:a16="http://schemas.microsoft.com/office/drawing/2014/main" id="{A0C2929C-9D81-860A-ED60-CA008B8CAC93}"/>
                </a:ext>
              </a:extLst>
            </p:cNvPr>
            <p:cNvSpPr/>
            <p:nvPr userDrawn="1"/>
          </p:nvSpPr>
          <p:spPr>
            <a:xfrm rot="5400000">
              <a:off x="528225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8" name="Freeform: Shape 7167">
              <a:extLst>
                <a:ext uri="{FF2B5EF4-FFF2-40B4-BE49-F238E27FC236}">
                  <a16:creationId xmlns:a16="http://schemas.microsoft.com/office/drawing/2014/main" id="{1C35CA81-038D-9CE7-2BAD-074195193CE7}"/>
                </a:ext>
              </a:extLst>
            </p:cNvPr>
            <p:cNvSpPr/>
            <p:nvPr userDrawn="1"/>
          </p:nvSpPr>
          <p:spPr>
            <a:xfrm rot="5400000">
              <a:off x="5113131"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9" name="Freeform: Shape 7168">
              <a:extLst>
                <a:ext uri="{FF2B5EF4-FFF2-40B4-BE49-F238E27FC236}">
                  <a16:creationId xmlns:a16="http://schemas.microsoft.com/office/drawing/2014/main" id="{D3EE909E-82F7-6D9B-51DF-0FA8D54218C0}"/>
                </a:ext>
              </a:extLst>
            </p:cNvPr>
            <p:cNvSpPr/>
            <p:nvPr userDrawn="1"/>
          </p:nvSpPr>
          <p:spPr>
            <a:xfrm rot="5400000">
              <a:off x="494400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0" name="Freeform: Shape 7169">
              <a:extLst>
                <a:ext uri="{FF2B5EF4-FFF2-40B4-BE49-F238E27FC236}">
                  <a16:creationId xmlns:a16="http://schemas.microsoft.com/office/drawing/2014/main" id="{F792912C-606B-84D4-4B99-EC37987F06C2}"/>
                </a:ext>
              </a:extLst>
            </p:cNvPr>
            <p:cNvSpPr/>
            <p:nvPr userDrawn="1"/>
          </p:nvSpPr>
          <p:spPr>
            <a:xfrm rot="5400000">
              <a:off x="4772498"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1" name="Freeform: Shape 7170">
              <a:extLst>
                <a:ext uri="{FF2B5EF4-FFF2-40B4-BE49-F238E27FC236}">
                  <a16:creationId xmlns:a16="http://schemas.microsoft.com/office/drawing/2014/main" id="{4ABD3388-2969-3A83-B416-29FD347B4E5B}"/>
                </a:ext>
              </a:extLst>
            </p:cNvPr>
            <p:cNvSpPr/>
            <p:nvPr userDrawn="1"/>
          </p:nvSpPr>
          <p:spPr>
            <a:xfrm rot="5400000">
              <a:off x="460099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2" name="Freeform: Shape 7171">
              <a:extLst>
                <a:ext uri="{FF2B5EF4-FFF2-40B4-BE49-F238E27FC236}">
                  <a16:creationId xmlns:a16="http://schemas.microsoft.com/office/drawing/2014/main" id="{3EA9D095-0DA6-5D91-76FD-7944C35AB395}"/>
                </a:ext>
              </a:extLst>
            </p:cNvPr>
            <p:cNvSpPr/>
            <p:nvPr userDrawn="1"/>
          </p:nvSpPr>
          <p:spPr>
            <a:xfrm rot="5400000">
              <a:off x="4431865"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3" name="Freeform: Shape 7172">
              <a:extLst>
                <a:ext uri="{FF2B5EF4-FFF2-40B4-BE49-F238E27FC236}">
                  <a16:creationId xmlns:a16="http://schemas.microsoft.com/office/drawing/2014/main" id="{358FA1EA-55A5-6F5A-4C23-7B4EB6DAE705}"/>
                </a:ext>
              </a:extLst>
            </p:cNvPr>
            <p:cNvSpPr/>
            <p:nvPr userDrawn="1"/>
          </p:nvSpPr>
          <p:spPr>
            <a:xfrm rot="5400000">
              <a:off x="4262739"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4" name="Freeform: Shape 7173">
              <a:extLst>
                <a:ext uri="{FF2B5EF4-FFF2-40B4-BE49-F238E27FC236}">
                  <a16:creationId xmlns:a16="http://schemas.microsoft.com/office/drawing/2014/main" id="{B73B1A76-777F-0765-22DF-561569E4546B}"/>
                </a:ext>
              </a:extLst>
            </p:cNvPr>
            <p:cNvSpPr/>
            <p:nvPr userDrawn="1"/>
          </p:nvSpPr>
          <p:spPr>
            <a:xfrm rot="5400000">
              <a:off x="409123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5" name="Freeform: Shape 7174">
              <a:extLst>
                <a:ext uri="{FF2B5EF4-FFF2-40B4-BE49-F238E27FC236}">
                  <a16:creationId xmlns:a16="http://schemas.microsoft.com/office/drawing/2014/main" id="{6504759E-DFCD-7430-3E9C-DC1E7DA5F85B}"/>
                </a:ext>
              </a:extLst>
            </p:cNvPr>
            <p:cNvSpPr/>
            <p:nvPr userDrawn="1"/>
          </p:nvSpPr>
          <p:spPr>
            <a:xfrm rot="5400000">
              <a:off x="3922106"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6" name="Freeform: Shape 7175">
              <a:extLst>
                <a:ext uri="{FF2B5EF4-FFF2-40B4-BE49-F238E27FC236}">
                  <a16:creationId xmlns:a16="http://schemas.microsoft.com/office/drawing/2014/main" id="{F06ABBBB-1700-557E-BE4B-9F67B6DB1B2B}"/>
                </a:ext>
              </a:extLst>
            </p:cNvPr>
            <p:cNvSpPr/>
            <p:nvPr userDrawn="1"/>
          </p:nvSpPr>
          <p:spPr>
            <a:xfrm rot="5400000">
              <a:off x="375298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7" name="Freeform: Shape 7176">
              <a:extLst>
                <a:ext uri="{FF2B5EF4-FFF2-40B4-BE49-F238E27FC236}">
                  <a16:creationId xmlns:a16="http://schemas.microsoft.com/office/drawing/2014/main" id="{0A5A3FB9-2ED9-DA7B-3F40-902CCE19B525}"/>
                </a:ext>
              </a:extLst>
            </p:cNvPr>
            <p:cNvSpPr/>
            <p:nvPr userDrawn="1"/>
          </p:nvSpPr>
          <p:spPr>
            <a:xfrm rot="5400000">
              <a:off x="358147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8" name="Freeform: Shape 7177">
              <a:extLst>
                <a:ext uri="{FF2B5EF4-FFF2-40B4-BE49-F238E27FC236}">
                  <a16:creationId xmlns:a16="http://schemas.microsoft.com/office/drawing/2014/main" id="{9124CF9D-0926-9A5B-4B35-B701FEC809B3}"/>
                </a:ext>
              </a:extLst>
            </p:cNvPr>
            <p:cNvSpPr/>
            <p:nvPr userDrawn="1"/>
          </p:nvSpPr>
          <p:spPr>
            <a:xfrm rot="5400000">
              <a:off x="340996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9" name="Freeform: Shape 7178">
              <a:extLst>
                <a:ext uri="{FF2B5EF4-FFF2-40B4-BE49-F238E27FC236}">
                  <a16:creationId xmlns:a16="http://schemas.microsoft.com/office/drawing/2014/main" id="{B1367EAA-E800-5771-9EA2-6F6E37E4D48E}"/>
                </a:ext>
              </a:extLst>
            </p:cNvPr>
            <p:cNvSpPr/>
            <p:nvPr userDrawn="1"/>
          </p:nvSpPr>
          <p:spPr>
            <a:xfrm rot="5400000">
              <a:off x="3240840"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0" name="Freeform: Shape 7179">
              <a:extLst>
                <a:ext uri="{FF2B5EF4-FFF2-40B4-BE49-F238E27FC236}">
                  <a16:creationId xmlns:a16="http://schemas.microsoft.com/office/drawing/2014/main" id="{021CFD10-09B7-107D-2FB6-A9B0297E20E7}"/>
                </a:ext>
              </a:extLst>
            </p:cNvPr>
            <p:cNvSpPr/>
            <p:nvPr userDrawn="1"/>
          </p:nvSpPr>
          <p:spPr>
            <a:xfrm rot="5400000">
              <a:off x="3071714"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1" name="Freeform: Shape 7180">
              <a:extLst>
                <a:ext uri="{FF2B5EF4-FFF2-40B4-BE49-F238E27FC236}">
                  <a16:creationId xmlns:a16="http://schemas.microsoft.com/office/drawing/2014/main" id="{FCFA1BCA-B16E-0BA8-5423-2F8B3E6BAD04}"/>
                </a:ext>
              </a:extLst>
            </p:cNvPr>
            <p:cNvSpPr/>
            <p:nvPr userDrawn="1"/>
          </p:nvSpPr>
          <p:spPr>
            <a:xfrm rot="5400000">
              <a:off x="290020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2" name="Freeform: Shape 7181">
              <a:extLst>
                <a:ext uri="{FF2B5EF4-FFF2-40B4-BE49-F238E27FC236}">
                  <a16:creationId xmlns:a16="http://schemas.microsoft.com/office/drawing/2014/main" id="{1B675662-03AC-C213-A0C4-E327244F50F5}"/>
                </a:ext>
              </a:extLst>
            </p:cNvPr>
            <p:cNvSpPr/>
            <p:nvPr userDrawn="1"/>
          </p:nvSpPr>
          <p:spPr>
            <a:xfrm rot="5400000">
              <a:off x="851708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3" name="Freeform: Shape 7182">
              <a:extLst>
                <a:ext uri="{FF2B5EF4-FFF2-40B4-BE49-F238E27FC236}">
                  <a16:creationId xmlns:a16="http://schemas.microsoft.com/office/drawing/2014/main" id="{0448FDAB-1266-C3B6-2A56-94BEB7E28B53}"/>
                </a:ext>
              </a:extLst>
            </p:cNvPr>
            <p:cNvSpPr/>
            <p:nvPr userDrawn="1"/>
          </p:nvSpPr>
          <p:spPr>
            <a:xfrm rot="5400000">
              <a:off x="8345574"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4" name="Freeform: Shape 7183">
              <a:extLst>
                <a:ext uri="{FF2B5EF4-FFF2-40B4-BE49-F238E27FC236}">
                  <a16:creationId xmlns:a16="http://schemas.microsoft.com/office/drawing/2014/main" id="{51614440-DEB2-AC28-2829-62324FA73472}"/>
                </a:ext>
              </a:extLst>
            </p:cNvPr>
            <p:cNvSpPr/>
            <p:nvPr userDrawn="1"/>
          </p:nvSpPr>
          <p:spPr>
            <a:xfrm rot="5400000">
              <a:off x="8176448"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5" name="Freeform: Shape 7184">
              <a:extLst>
                <a:ext uri="{FF2B5EF4-FFF2-40B4-BE49-F238E27FC236}">
                  <a16:creationId xmlns:a16="http://schemas.microsoft.com/office/drawing/2014/main" id="{018F85B1-6415-F286-66DA-D5D9484963F8}"/>
                </a:ext>
              </a:extLst>
            </p:cNvPr>
            <p:cNvSpPr/>
            <p:nvPr userDrawn="1"/>
          </p:nvSpPr>
          <p:spPr>
            <a:xfrm rot="5400000">
              <a:off x="800732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6" name="Freeform: Shape 7185">
              <a:extLst>
                <a:ext uri="{FF2B5EF4-FFF2-40B4-BE49-F238E27FC236}">
                  <a16:creationId xmlns:a16="http://schemas.microsoft.com/office/drawing/2014/main" id="{ADE785F1-EC22-846C-EA76-C511A289508A}"/>
                </a:ext>
              </a:extLst>
            </p:cNvPr>
            <p:cNvSpPr/>
            <p:nvPr userDrawn="1"/>
          </p:nvSpPr>
          <p:spPr>
            <a:xfrm rot="5400000">
              <a:off x="783581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7" name="Freeform: Shape 7186">
              <a:extLst>
                <a:ext uri="{FF2B5EF4-FFF2-40B4-BE49-F238E27FC236}">
                  <a16:creationId xmlns:a16="http://schemas.microsoft.com/office/drawing/2014/main" id="{5D68686D-86AB-28AD-369D-786099F942C0}"/>
                </a:ext>
              </a:extLst>
            </p:cNvPr>
            <p:cNvSpPr/>
            <p:nvPr userDrawn="1"/>
          </p:nvSpPr>
          <p:spPr>
            <a:xfrm rot="5400000">
              <a:off x="766430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8" name="Freeform: Shape 7187">
              <a:extLst>
                <a:ext uri="{FF2B5EF4-FFF2-40B4-BE49-F238E27FC236}">
                  <a16:creationId xmlns:a16="http://schemas.microsoft.com/office/drawing/2014/main" id="{B377C22A-3243-0172-BBCD-5DA74FEDBF84}"/>
                </a:ext>
              </a:extLst>
            </p:cNvPr>
            <p:cNvSpPr/>
            <p:nvPr userDrawn="1"/>
          </p:nvSpPr>
          <p:spPr>
            <a:xfrm rot="5400000">
              <a:off x="7495182"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9" name="Freeform: Shape 7188">
              <a:extLst>
                <a:ext uri="{FF2B5EF4-FFF2-40B4-BE49-F238E27FC236}">
                  <a16:creationId xmlns:a16="http://schemas.microsoft.com/office/drawing/2014/main" id="{2DA46736-0C51-694A-D70F-E3F24722A6A8}"/>
                </a:ext>
              </a:extLst>
            </p:cNvPr>
            <p:cNvSpPr/>
            <p:nvPr userDrawn="1"/>
          </p:nvSpPr>
          <p:spPr>
            <a:xfrm rot="5400000">
              <a:off x="732605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0" name="Freeform: Shape 7189">
              <a:extLst>
                <a:ext uri="{FF2B5EF4-FFF2-40B4-BE49-F238E27FC236}">
                  <a16:creationId xmlns:a16="http://schemas.microsoft.com/office/drawing/2014/main" id="{651FFE58-E464-9E29-D690-4AF07812F715}"/>
                </a:ext>
              </a:extLst>
            </p:cNvPr>
            <p:cNvSpPr/>
            <p:nvPr userDrawn="1"/>
          </p:nvSpPr>
          <p:spPr>
            <a:xfrm rot="5400000">
              <a:off x="7154549"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1" name="Freeform: Shape 7190">
              <a:extLst>
                <a:ext uri="{FF2B5EF4-FFF2-40B4-BE49-F238E27FC236}">
                  <a16:creationId xmlns:a16="http://schemas.microsoft.com/office/drawing/2014/main" id="{D05DC1AA-4549-6C7B-A46E-CAF66B516102}"/>
                </a:ext>
              </a:extLst>
            </p:cNvPr>
            <p:cNvSpPr/>
            <p:nvPr userDrawn="1"/>
          </p:nvSpPr>
          <p:spPr>
            <a:xfrm rot="5400000">
              <a:off x="6985423"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2" name="Freeform: Shape 7191">
              <a:extLst>
                <a:ext uri="{FF2B5EF4-FFF2-40B4-BE49-F238E27FC236}">
                  <a16:creationId xmlns:a16="http://schemas.microsoft.com/office/drawing/2014/main" id="{83068224-9753-3406-0A26-A0D3B5C45824}"/>
                </a:ext>
              </a:extLst>
            </p:cNvPr>
            <p:cNvSpPr/>
            <p:nvPr userDrawn="1"/>
          </p:nvSpPr>
          <p:spPr>
            <a:xfrm rot="5400000">
              <a:off x="681629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3" name="Freeform: Shape 7192">
              <a:extLst>
                <a:ext uri="{FF2B5EF4-FFF2-40B4-BE49-F238E27FC236}">
                  <a16:creationId xmlns:a16="http://schemas.microsoft.com/office/drawing/2014/main" id="{E072B01C-3C45-ED4A-B05D-FD32DB390A20}"/>
                </a:ext>
              </a:extLst>
            </p:cNvPr>
            <p:cNvSpPr/>
            <p:nvPr userDrawn="1"/>
          </p:nvSpPr>
          <p:spPr>
            <a:xfrm rot="5400000">
              <a:off x="6644790"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4" name="Freeform: Shape 7193">
              <a:extLst>
                <a:ext uri="{FF2B5EF4-FFF2-40B4-BE49-F238E27FC236}">
                  <a16:creationId xmlns:a16="http://schemas.microsoft.com/office/drawing/2014/main" id="{459F8A2F-EB74-E8FE-C815-E868A9CA8F68}"/>
                </a:ext>
              </a:extLst>
            </p:cNvPr>
            <p:cNvSpPr/>
            <p:nvPr userDrawn="1"/>
          </p:nvSpPr>
          <p:spPr>
            <a:xfrm rot="5400000">
              <a:off x="647328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5" name="Freeform: Shape 7194">
              <a:extLst>
                <a:ext uri="{FF2B5EF4-FFF2-40B4-BE49-F238E27FC236}">
                  <a16:creationId xmlns:a16="http://schemas.microsoft.com/office/drawing/2014/main" id="{0ABFA2D7-FCE0-78B8-0EE7-5FA2FC7780AB}"/>
                </a:ext>
              </a:extLst>
            </p:cNvPr>
            <p:cNvSpPr/>
            <p:nvPr userDrawn="1"/>
          </p:nvSpPr>
          <p:spPr>
            <a:xfrm rot="5400000">
              <a:off x="6304157"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6" name="Freeform: Shape 7195">
              <a:extLst>
                <a:ext uri="{FF2B5EF4-FFF2-40B4-BE49-F238E27FC236}">
                  <a16:creationId xmlns:a16="http://schemas.microsoft.com/office/drawing/2014/main" id="{A0E60D86-131B-84B7-12A8-6ABBB4BE0A06}"/>
                </a:ext>
              </a:extLst>
            </p:cNvPr>
            <p:cNvSpPr/>
            <p:nvPr userDrawn="1"/>
          </p:nvSpPr>
          <p:spPr>
            <a:xfrm rot="5400000">
              <a:off x="613503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7" name="Freeform: Shape 7196">
              <a:extLst>
                <a:ext uri="{FF2B5EF4-FFF2-40B4-BE49-F238E27FC236}">
                  <a16:creationId xmlns:a16="http://schemas.microsoft.com/office/drawing/2014/main" id="{F229D9F2-0580-D2B2-D24F-F3BF5A8E09FA}"/>
                </a:ext>
              </a:extLst>
            </p:cNvPr>
            <p:cNvSpPr/>
            <p:nvPr userDrawn="1"/>
          </p:nvSpPr>
          <p:spPr>
            <a:xfrm rot="5400000">
              <a:off x="596352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8" name="Freeform: Shape 7197">
              <a:extLst>
                <a:ext uri="{FF2B5EF4-FFF2-40B4-BE49-F238E27FC236}">
                  <a16:creationId xmlns:a16="http://schemas.microsoft.com/office/drawing/2014/main" id="{9B175BCD-E777-5CAD-70C0-401748A86B01}"/>
                </a:ext>
              </a:extLst>
            </p:cNvPr>
            <p:cNvSpPr/>
            <p:nvPr userDrawn="1"/>
          </p:nvSpPr>
          <p:spPr>
            <a:xfrm rot="5400000">
              <a:off x="579201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9" name="Freeform: Shape 7198">
              <a:extLst>
                <a:ext uri="{FF2B5EF4-FFF2-40B4-BE49-F238E27FC236}">
                  <a16:creationId xmlns:a16="http://schemas.microsoft.com/office/drawing/2014/main" id="{2D377D1F-6CDD-CE08-6D78-95DCCB923EF9}"/>
                </a:ext>
              </a:extLst>
            </p:cNvPr>
            <p:cNvSpPr/>
            <p:nvPr userDrawn="1"/>
          </p:nvSpPr>
          <p:spPr>
            <a:xfrm rot="5400000">
              <a:off x="562527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0" name="Freeform: Shape 7199">
              <a:extLst>
                <a:ext uri="{FF2B5EF4-FFF2-40B4-BE49-F238E27FC236}">
                  <a16:creationId xmlns:a16="http://schemas.microsoft.com/office/drawing/2014/main" id="{88A87F78-5E3F-A9D1-6990-74EF6922263B}"/>
                </a:ext>
              </a:extLst>
            </p:cNvPr>
            <p:cNvSpPr/>
            <p:nvPr userDrawn="1"/>
          </p:nvSpPr>
          <p:spPr>
            <a:xfrm rot="5400000">
              <a:off x="545376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1" name="Freeform: Shape 7200">
              <a:extLst>
                <a:ext uri="{FF2B5EF4-FFF2-40B4-BE49-F238E27FC236}">
                  <a16:creationId xmlns:a16="http://schemas.microsoft.com/office/drawing/2014/main" id="{76C43CED-04E9-5C14-2C7C-15578A20C6F0}"/>
                </a:ext>
              </a:extLst>
            </p:cNvPr>
            <p:cNvSpPr/>
            <p:nvPr userDrawn="1"/>
          </p:nvSpPr>
          <p:spPr>
            <a:xfrm rot="5400000">
              <a:off x="528225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2" name="Freeform: Shape 7201">
              <a:extLst>
                <a:ext uri="{FF2B5EF4-FFF2-40B4-BE49-F238E27FC236}">
                  <a16:creationId xmlns:a16="http://schemas.microsoft.com/office/drawing/2014/main" id="{14342E97-0167-FA4B-E820-323A99DB172D}"/>
                </a:ext>
              </a:extLst>
            </p:cNvPr>
            <p:cNvSpPr/>
            <p:nvPr userDrawn="1"/>
          </p:nvSpPr>
          <p:spPr>
            <a:xfrm rot="5400000">
              <a:off x="5113131"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3" name="Freeform: Shape 7202">
              <a:extLst>
                <a:ext uri="{FF2B5EF4-FFF2-40B4-BE49-F238E27FC236}">
                  <a16:creationId xmlns:a16="http://schemas.microsoft.com/office/drawing/2014/main" id="{FC892E58-44C8-FCD1-AFFF-60DE052F6B61}"/>
                </a:ext>
              </a:extLst>
            </p:cNvPr>
            <p:cNvSpPr/>
            <p:nvPr userDrawn="1"/>
          </p:nvSpPr>
          <p:spPr>
            <a:xfrm rot="5400000">
              <a:off x="494400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4" name="Freeform: Shape 7203">
              <a:extLst>
                <a:ext uri="{FF2B5EF4-FFF2-40B4-BE49-F238E27FC236}">
                  <a16:creationId xmlns:a16="http://schemas.microsoft.com/office/drawing/2014/main" id="{6CE25AE3-DD6E-506C-EB42-8F32C1968BA5}"/>
                </a:ext>
              </a:extLst>
            </p:cNvPr>
            <p:cNvSpPr/>
            <p:nvPr userDrawn="1"/>
          </p:nvSpPr>
          <p:spPr>
            <a:xfrm rot="5400000">
              <a:off x="4772498"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5" name="Freeform: Shape 7204">
              <a:extLst>
                <a:ext uri="{FF2B5EF4-FFF2-40B4-BE49-F238E27FC236}">
                  <a16:creationId xmlns:a16="http://schemas.microsoft.com/office/drawing/2014/main" id="{ED650B9F-4D30-644F-72C9-1B4D22B1630B}"/>
                </a:ext>
              </a:extLst>
            </p:cNvPr>
            <p:cNvSpPr/>
            <p:nvPr userDrawn="1"/>
          </p:nvSpPr>
          <p:spPr>
            <a:xfrm rot="5400000">
              <a:off x="460099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6" name="Freeform: Shape 7205">
              <a:extLst>
                <a:ext uri="{FF2B5EF4-FFF2-40B4-BE49-F238E27FC236}">
                  <a16:creationId xmlns:a16="http://schemas.microsoft.com/office/drawing/2014/main" id="{BC23ACE9-6631-AA22-B9B8-86B0B6C99208}"/>
                </a:ext>
              </a:extLst>
            </p:cNvPr>
            <p:cNvSpPr/>
            <p:nvPr userDrawn="1"/>
          </p:nvSpPr>
          <p:spPr>
            <a:xfrm rot="5400000">
              <a:off x="4431865"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7" name="Freeform: Shape 7206">
              <a:extLst>
                <a:ext uri="{FF2B5EF4-FFF2-40B4-BE49-F238E27FC236}">
                  <a16:creationId xmlns:a16="http://schemas.microsoft.com/office/drawing/2014/main" id="{08662CE2-0873-0973-96EA-9F017F777952}"/>
                </a:ext>
              </a:extLst>
            </p:cNvPr>
            <p:cNvSpPr/>
            <p:nvPr userDrawn="1"/>
          </p:nvSpPr>
          <p:spPr>
            <a:xfrm rot="5400000">
              <a:off x="4262739"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8" name="Freeform: Shape 7207">
              <a:extLst>
                <a:ext uri="{FF2B5EF4-FFF2-40B4-BE49-F238E27FC236}">
                  <a16:creationId xmlns:a16="http://schemas.microsoft.com/office/drawing/2014/main" id="{4D5ABFCB-A450-C4D8-CBFE-69B7799489D7}"/>
                </a:ext>
              </a:extLst>
            </p:cNvPr>
            <p:cNvSpPr/>
            <p:nvPr userDrawn="1"/>
          </p:nvSpPr>
          <p:spPr>
            <a:xfrm rot="5400000">
              <a:off x="409123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9" name="Freeform: Shape 7208">
              <a:extLst>
                <a:ext uri="{FF2B5EF4-FFF2-40B4-BE49-F238E27FC236}">
                  <a16:creationId xmlns:a16="http://schemas.microsoft.com/office/drawing/2014/main" id="{CE9F544E-7B8F-41AF-79A7-70165E13C963}"/>
                </a:ext>
              </a:extLst>
            </p:cNvPr>
            <p:cNvSpPr/>
            <p:nvPr userDrawn="1"/>
          </p:nvSpPr>
          <p:spPr>
            <a:xfrm rot="5400000">
              <a:off x="3922106"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0" name="Freeform: Shape 7209">
              <a:extLst>
                <a:ext uri="{FF2B5EF4-FFF2-40B4-BE49-F238E27FC236}">
                  <a16:creationId xmlns:a16="http://schemas.microsoft.com/office/drawing/2014/main" id="{DB720FC8-7547-32FB-0D95-970401AD22A6}"/>
                </a:ext>
              </a:extLst>
            </p:cNvPr>
            <p:cNvSpPr/>
            <p:nvPr userDrawn="1"/>
          </p:nvSpPr>
          <p:spPr>
            <a:xfrm rot="5400000">
              <a:off x="375298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1" name="Freeform: Shape 7210">
              <a:extLst>
                <a:ext uri="{FF2B5EF4-FFF2-40B4-BE49-F238E27FC236}">
                  <a16:creationId xmlns:a16="http://schemas.microsoft.com/office/drawing/2014/main" id="{B8632098-3FEA-FC47-4635-2743791FDDF9}"/>
                </a:ext>
              </a:extLst>
            </p:cNvPr>
            <p:cNvSpPr/>
            <p:nvPr userDrawn="1"/>
          </p:nvSpPr>
          <p:spPr>
            <a:xfrm rot="5400000">
              <a:off x="358147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2" name="Freeform: Shape 7211">
              <a:extLst>
                <a:ext uri="{FF2B5EF4-FFF2-40B4-BE49-F238E27FC236}">
                  <a16:creationId xmlns:a16="http://schemas.microsoft.com/office/drawing/2014/main" id="{EED35FAE-9C24-D77B-B067-D11413D1AC44}"/>
                </a:ext>
              </a:extLst>
            </p:cNvPr>
            <p:cNvSpPr/>
            <p:nvPr userDrawn="1"/>
          </p:nvSpPr>
          <p:spPr>
            <a:xfrm rot="5400000">
              <a:off x="340996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3" name="Freeform: Shape 7212">
              <a:extLst>
                <a:ext uri="{FF2B5EF4-FFF2-40B4-BE49-F238E27FC236}">
                  <a16:creationId xmlns:a16="http://schemas.microsoft.com/office/drawing/2014/main" id="{59B15CD1-F4F6-80B3-4081-E6037758B976}"/>
                </a:ext>
              </a:extLst>
            </p:cNvPr>
            <p:cNvSpPr/>
            <p:nvPr userDrawn="1"/>
          </p:nvSpPr>
          <p:spPr>
            <a:xfrm rot="5400000">
              <a:off x="3240840"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4" name="Freeform: Shape 7213">
              <a:extLst>
                <a:ext uri="{FF2B5EF4-FFF2-40B4-BE49-F238E27FC236}">
                  <a16:creationId xmlns:a16="http://schemas.microsoft.com/office/drawing/2014/main" id="{75971219-D53E-1975-995C-20E202A52E94}"/>
                </a:ext>
              </a:extLst>
            </p:cNvPr>
            <p:cNvSpPr/>
            <p:nvPr userDrawn="1"/>
          </p:nvSpPr>
          <p:spPr>
            <a:xfrm rot="5400000">
              <a:off x="3071714"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5" name="Freeform: Shape 7214">
              <a:extLst>
                <a:ext uri="{FF2B5EF4-FFF2-40B4-BE49-F238E27FC236}">
                  <a16:creationId xmlns:a16="http://schemas.microsoft.com/office/drawing/2014/main" id="{F7DC230D-9C8D-669D-7A0B-AB5E836AF5FB}"/>
                </a:ext>
              </a:extLst>
            </p:cNvPr>
            <p:cNvSpPr/>
            <p:nvPr userDrawn="1"/>
          </p:nvSpPr>
          <p:spPr>
            <a:xfrm rot="5400000">
              <a:off x="290020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grpSp>
      <p:pic>
        <p:nvPicPr>
          <p:cNvPr id="8" name="Graphic 7">
            <a:extLst>
              <a:ext uri="{FF2B5EF4-FFF2-40B4-BE49-F238E27FC236}">
                <a16:creationId xmlns:a16="http://schemas.microsoft.com/office/drawing/2014/main" id="{937EDCEF-BD48-00E1-44A7-2DB900000C53}"/>
              </a:ext>
            </a:extLst>
          </p:cNvPr>
          <p:cNvPicPr>
            <a:picLocks noChangeAspect="1"/>
          </p:cNvPicPr>
          <p:nvPr userDrawn="1"/>
        </p:nvPicPr>
        <p:blipFill rotWithShape="1">
          <a:blip r:embed="rId2">
            <a:extLst>
              <a:ext uri="{96DAC541-7B7A-43D3-8B79-37D633B846F1}">
                <asvg:svgBlip xmlns:asvg="http://schemas.microsoft.com/office/drawing/2016/SVG/main" r:embed="rId3"/>
              </a:ext>
            </a:extLst>
          </a:blip>
          <a:srcRect t="39894"/>
          <a:stretch/>
        </p:blipFill>
        <p:spPr>
          <a:xfrm rot="5400000">
            <a:off x="-437679" y="2080744"/>
            <a:ext cx="4282927" cy="3407569"/>
          </a:xfrm>
          <a:prstGeom prst="rect">
            <a:avLst/>
          </a:prstGeom>
        </p:spPr>
      </p:pic>
      <p:pic>
        <p:nvPicPr>
          <p:cNvPr id="9" name="Graphic 8">
            <a:extLst>
              <a:ext uri="{FF2B5EF4-FFF2-40B4-BE49-F238E27FC236}">
                <a16:creationId xmlns:a16="http://schemas.microsoft.com/office/drawing/2014/main" id="{717827A0-7205-839D-A4CC-9F40156FE0DA}"/>
              </a:ext>
            </a:extLst>
          </p:cNvPr>
          <p:cNvPicPr>
            <a:picLocks noChangeAspect="1"/>
          </p:cNvPicPr>
          <p:nvPr userDrawn="1"/>
        </p:nvPicPr>
        <p:blipFill rotWithShape="1">
          <a:blip r:embed="rId2">
            <a:extLst>
              <a:ext uri="{96DAC541-7B7A-43D3-8B79-37D633B846F1}">
                <asvg:svgBlip xmlns:asvg="http://schemas.microsoft.com/office/drawing/2016/SVG/main" r:embed="rId3"/>
              </a:ext>
            </a:extLst>
          </a:blip>
          <a:srcRect b="39558"/>
          <a:stretch/>
        </p:blipFill>
        <p:spPr>
          <a:xfrm rot="5400000">
            <a:off x="8337227" y="2071219"/>
            <a:ext cx="4282927" cy="3426621"/>
          </a:xfrm>
          <a:prstGeom prst="rect">
            <a:avLst/>
          </a:prstGeom>
        </p:spPr>
      </p:pic>
      <p:sp>
        <p:nvSpPr>
          <p:cNvPr id="11" name="Oval 10">
            <a:extLst>
              <a:ext uri="{FF2B5EF4-FFF2-40B4-BE49-F238E27FC236}">
                <a16:creationId xmlns:a16="http://schemas.microsoft.com/office/drawing/2014/main" id="{E3D71C4B-6B8C-E8FB-AA6B-A9985EC9E17C}"/>
              </a:ext>
            </a:extLst>
          </p:cNvPr>
          <p:cNvSpPr/>
          <p:nvPr userDrawn="1"/>
        </p:nvSpPr>
        <p:spPr bwMode="auto">
          <a:xfrm>
            <a:off x="969377" y="1333500"/>
            <a:ext cx="4792663" cy="4792663"/>
          </a:xfrm>
          <a:prstGeom prst="ellipse">
            <a:avLst/>
          </a:prstGeom>
          <a:solidFill>
            <a:schemeClr val="accent2"/>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5" name="Oval 14">
            <a:extLst>
              <a:ext uri="{FF2B5EF4-FFF2-40B4-BE49-F238E27FC236}">
                <a16:creationId xmlns:a16="http://schemas.microsoft.com/office/drawing/2014/main" id="{ADA8651F-EFF9-5DFD-3934-F3CD06E5CD6F}"/>
              </a:ext>
            </a:extLst>
          </p:cNvPr>
          <p:cNvSpPr/>
          <p:nvPr userDrawn="1"/>
        </p:nvSpPr>
        <p:spPr bwMode="auto">
          <a:xfrm>
            <a:off x="6429960" y="1333500"/>
            <a:ext cx="4792663" cy="4792663"/>
          </a:xfrm>
          <a:prstGeom prst="ellipse">
            <a:avLst/>
          </a:prstGeom>
          <a:solidFill>
            <a:schemeClr val="accent3"/>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bg1"/>
                </a:solidFill>
              </a:defRPr>
            </a:lvl1pPr>
          </a:lstStyle>
          <a:p>
            <a:pPr defTabSz="685800">
              <a:lnSpc>
                <a:spcPct val="95000"/>
              </a:lnSpc>
              <a:buClr>
                <a:srgbClr val="3253DC"/>
              </a:buClr>
              <a:buFont typeface="Arial" panose="020B0604020202020204" pitchFamily="34" charset="0"/>
              <a:buNone/>
            </a:pPr>
            <a:endParaRPr lang="en-US" dirty="0"/>
          </a:p>
        </p:txBody>
      </p:sp>
      <p:sp>
        <p:nvSpPr>
          <p:cNvPr id="20" name="Content Placeholder 3">
            <a:extLst>
              <a:ext uri="{FF2B5EF4-FFF2-40B4-BE49-F238E27FC236}">
                <a16:creationId xmlns:a16="http://schemas.microsoft.com/office/drawing/2014/main" id="{F9654C8E-9AB3-E728-FA63-1CABDD36B941}"/>
              </a:ext>
            </a:extLst>
          </p:cNvPr>
          <p:cNvSpPr>
            <a:spLocks noGrp="1"/>
          </p:cNvSpPr>
          <p:nvPr>
            <p:ph sz="quarter" idx="12" hasCustomPrompt="1"/>
          </p:nvPr>
        </p:nvSpPr>
        <p:spPr>
          <a:xfrm>
            <a:off x="1785937" y="2843213"/>
            <a:ext cx="3164305" cy="2929081"/>
          </a:xfrm>
          <a:prstGeom prst="rect">
            <a:avLst/>
          </a:prstGeom>
        </p:spPr>
        <p:txBody>
          <a:bodyPr lIns="0" rIns="0"/>
          <a:lstStyle>
            <a:lvl1pPr>
              <a:defRPr cap="none">
                <a:solidFill>
                  <a:schemeClr val="bg1"/>
                </a:solidFill>
                <a:latin typeface="+mn-lt"/>
              </a:defRPr>
            </a:lvl1pPr>
            <a:lvl2pPr>
              <a:defRPr b="0">
                <a:solidFill>
                  <a:schemeClr val="bg1"/>
                </a:solidFill>
                <a:latin typeface="+mn-lt"/>
              </a:defRPr>
            </a:lvl2pPr>
            <a:lvl3pPr>
              <a:defRPr sz="1600">
                <a:solidFill>
                  <a:schemeClr val="bg1"/>
                </a:solidFill>
              </a:defRPr>
            </a:lvl3pPr>
            <a:lvl4pPr>
              <a:defRPr sz="1600">
                <a:solidFill>
                  <a:schemeClr val="bg1"/>
                </a:solidFill>
              </a:defRPr>
            </a:lvl4pPr>
            <a:lvl5pPr>
              <a:defRPr sz="1400">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3">
            <a:extLst>
              <a:ext uri="{FF2B5EF4-FFF2-40B4-BE49-F238E27FC236}">
                <a16:creationId xmlns:a16="http://schemas.microsoft.com/office/drawing/2014/main" id="{800D43A8-3A2F-3192-C852-FB30B45286C1}"/>
              </a:ext>
            </a:extLst>
          </p:cNvPr>
          <p:cNvSpPr>
            <a:spLocks noGrp="1"/>
          </p:cNvSpPr>
          <p:nvPr>
            <p:ph sz="quarter" idx="13" hasCustomPrompt="1"/>
          </p:nvPr>
        </p:nvSpPr>
        <p:spPr>
          <a:xfrm>
            <a:off x="7246520" y="2843213"/>
            <a:ext cx="3164305" cy="2929081"/>
          </a:xfrm>
          <a:prstGeom prst="rect">
            <a:avLst/>
          </a:prstGeom>
        </p:spPr>
        <p:txBody>
          <a:bodyPr lIns="0" rIns="0"/>
          <a:lstStyle>
            <a:lvl1pPr>
              <a:defRPr cap="none">
                <a:solidFill>
                  <a:schemeClr val="tx1"/>
                </a:solidFill>
                <a:latin typeface="+mn-lt"/>
              </a:defRPr>
            </a:lvl1pPr>
            <a:lvl2pPr>
              <a:defRPr b="0">
                <a:solidFill>
                  <a:schemeClr val="tx1"/>
                </a:solidFill>
                <a:latin typeface="+mn-lt"/>
              </a:defRPr>
            </a:lvl2pPr>
            <a:lvl3pPr>
              <a:defRPr sz="1600">
                <a:solidFill>
                  <a:schemeClr val="tx1"/>
                </a:solidFill>
              </a:defRPr>
            </a:lvl3pPr>
            <a:lvl4pPr>
              <a:defRPr sz="1600">
                <a:solidFill>
                  <a:schemeClr val="tx1"/>
                </a:solidFill>
              </a:defRPr>
            </a:lvl4pPr>
            <a:lvl5pPr>
              <a:defRPr sz="1400">
                <a:solidFill>
                  <a:schemeClr val="tx1"/>
                </a:solidFill>
              </a:defRPr>
            </a:lvl5pPr>
            <a:lvl6pPr>
              <a:defRPr>
                <a:solidFill>
                  <a:schemeClr val="tx1"/>
                </a:solidFill>
              </a:defRPr>
            </a:lvl6pPr>
            <a:lvl7pPr>
              <a:buClr>
                <a:schemeClr val="tx1"/>
              </a:buClr>
              <a:defRPr>
                <a:solidFill>
                  <a:schemeClr val="tx1"/>
                </a:solidFill>
              </a:defRPr>
            </a:lvl7pPr>
            <a:lvl8pPr>
              <a:buClr>
                <a:schemeClr val="tx1"/>
              </a:buClr>
              <a:defRPr>
                <a:solidFill>
                  <a:schemeClr val="tx1"/>
                </a:solidFill>
              </a:defRPr>
            </a:lvl8pPr>
            <a:lvl9pPr>
              <a:defRPr>
                <a:solidFill>
                  <a:schemeClr val="tx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3" name="Subtitle 2">
            <a:extLst>
              <a:ext uri="{FF2B5EF4-FFF2-40B4-BE49-F238E27FC236}">
                <a16:creationId xmlns:a16="http://schemas.microsoft.com/office/drawing/2014/main" id="{7DD913B7-E809-59E2-A230-45EF28DF7ED7}"/>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4" name="Title 23">
            <a:extLst>
              <a:ext uri="{FF2B5EF4-FFF2-40B4-BE49-F238E27FC236}">
                <a16:creationId xmlns:a16="http://schemas.microsoft.com/office/drawing/2014/main" id="{6AA4A630-A27A-4E64-B21F-0D80FB335E10}"/>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25" name="Text Placeholder 24">
            <a:extLst>
              <a:ext uri="{FF2B5EF4-FFF2-40B4-BE49-F238E27FC236}">
                <a16:creationId xmlns:a16="http://schemas.microsoft.com/office/drawing/2014/main" id="{F609014A-9AF8-F1E2-E2DC-CC9BF800FE6A}"/>
              </a:ext>
            </a:extLst>
          </p:cNvPr>
          <p:cNvSpPr>
            <a:spLocks noGrp="1"/>
          </p:cNvSpPr>
          <p:nvPr>
            <p:ph type="body" sz="quarter" idx="14"/>
          </p:nvPr>
        </p:nvSpPr>
        <p:spPr>
          <a:xfrm>
            <a:off x="823913" y="1712119"/>
            <a:ext cx="4126329" cy="763588"/>
          </a:xfrm>
        </p:spPr>
        <p:txBody>
          <a:bodyPr anchor="b"/>
          <a:lstStyle>
            <a:lvl1pPr>
              <a:buNone/>
              <a:defRPr sz="32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Master text styles</a:t>
            </a:r>
          </a:p>
        </p:txBody>
      </p:sp>
      <p:sp>
        <p:nvSpPr>
          <p:cNvPr id="26" name="Text Placeholder 24">
            <a:extLst>
              <a:ext uri="{FF2B5EF4-FFF2-40B4-BE49-F238E27FC236}">
                <a16:creationId xmlns:a16="http://schemas.microsoft.com/office/drawing/2014/main" id="{7ED82902-E99C-CE36-5F72-463F2D2E1DC8}"/>
              </a:ext>
            </a:extLst>
          </p:cNvPr>
          <p:cNvSpPr>
            <a:spLocks noGrp="1"/>
          </p:cNvSpPr>
          <p:nvPr>
            <p:ph type="body" sz="quarter" idx="15"/>
          </p:nvPr>
        </p:nvSpPr>
        <p:spPr>
          <a:xfrm>
            <a:off x="6284496" y="1712119"/>
            <a:ext cx="4126329" cy="763588"/>
          </a:xfrm>
        </p:spPr>
        <p:txBody>
          <a:bodyPr anchor="b"/>
          <a:lstStyle>
            <a:lvl1pPr>
              <a:buNone/>
              <a:defRPr sz="32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Master text styles</a:t>
            </a:r>
          </a:p>
        </p:txBody>
      </p:sp>
      <p:sp>
        <p:nvSpPr>
          <p:cNvPr id="1507" name="Freeform 5">
            <a:extLst>
              <a:ext uri="{FF2B5EF4-FFF2-40B4-BE49-F238E27FC236}">
                <a16:creationId xmlns:a16="http://schemas.microsoft.com/office/drawing/2014/main" id="{27FEA0E9-A878-177B-9362-EF3CE2914C50}"/>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508" name="TextBox 1507">
            <a:extLst>
              <a:ext uri="{FF2B5EF4-FFF2-40B4-BE49-F238E27FC236}">
                <a16:creationId xmlns:a16="http://schemas.microsoft.com/office/drawing/2014/main" id="{03FEF530-D434-888A-2EF9-FD16819E2FF2}"/>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509" name="TextBox 1508">
            <a:extLst>
              <a:ext uri="{FF2B5EF4-FFF2-40B4-BE49-F238E27FC236}">
                <a16:creationId xmlns:a16="http://schemas.microsoft.com/office/drawing/2014/main" id="{AF82C20F-7DC5-21C4-441A-092844150874}"/>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744576327"/>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Chart with supporting text righ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0"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553982"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a:extLs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8" name="Freeform 5">
            <a:extLst>
              <a:ext uri="{FF2B5EF4-FFF2-40B4-BE49-F238E27FC236}">
                <a16:creationId xmlns:a16="http://schemas.microsoft.com/office/drawing/2014/main" id="{2DE454D7-1B44-056A-A8EE-1BE17D9CEBF8}"/>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4" name="Footer Placeholder 2">
            <a:extLst>
              <a:ext uri="{FF2B5EF4-FFF2-40B4-BE49-F238E27FC236}">
                <a16:creationId xmlns:a16="http://schemas.microsoft.com/office/drawing/2014/main" id="{16EB3883-494B-C23E-5452-3B07D2154E28}"/>
              </a:ext>
            </a:extLst>
          </p:cNvPr>
          <p:cNvSpPr>
            <a:spLocks noGrp="1"/>
          </p:cNvSpPr>
          <p:nvPr>
            <p:ph type="ftr" sz="quarter" idx="14"/>
          </p:nvPr>
        </p:nvSpPr>
        <p:spPr>
          <a:xfrm>
            <a:off x="6577013" y="6555628"/>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7" name="Title 1">
            <a:extLst>
              <a:ext uri="{FF2B5EF4-FFF2-40B4-BE49-F238E27FC236}">
                <a16:creationId xmlns:a16="http://schemas.microsoft.com/office/drawing/2014/main" id="{BBFF70F3-7D39-C8F1-A5E6-2560EEA9DFB2}"/>
              </a:ext>
            </a:extLst>
          </p:cNvPr>
          <p:cNvSpPr>
            <a:spLocks noGrp="1"/>
          </p:cNvSpPr>
          <p:nvPr>
            <p:ph type="title"/>
          </p:nvPr>
        </p:nvSpPr>
        <p:spPr>
          <a:xfrm>
            <a:off x="6929971" y="2315984"/>
            <a:ext cx="4803854" cy="1019382"/>
          </a:xfrm>
        </p:spPr>
        <p:txBody>
          <a:bodyPr/>
          <a:lstStyle>
            <a:lvl1pPr>
              <a:lnSpc>
                <a:spcPct val="92000"/>
              </a:lnSpc>
              <a:defRPr sz="3600"/>
            </a:lvl1pPr>
          </a:lstStyle>
          <a:p>
            <a:r>
              <a:rPr lang="en-US" dirty="0"/>
              <a:t>Click to edit Master title style</a:t>
            </a:r>
          </a:p>
        </p:txBody>
      </p:sp>
      <p:sp>
        <p:nvSpPr>
          <p:cNvPr id="18" name="Subtitle 2">
            <a:extLst>
              <a:ext uri="{FF2B5EF4-FFF2-40B4-BE49-F238E27FC236}">
                <a16:creationId xmlns:a16="http://schemas.microsoft.com/office/drawing/2014/main" id="{C766344F-D533-05E6-90AB-69D4F17FDC5E}"/>
              </a:ext>
            </a:extLst>
          </p:cNvPr>
          <p:cNvSpPr>
            <a:spLocks noGrp="1"/>
          </p:cNvSpPr>
          <p:nvPr>
            <p:ph type="subTitle" idx="10"/>
          </p:nvPr>
        </p:nvSpPr>
        <p:spPr>
          <a:xfrm>
            <a:off x="6937296" y="349345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Content Placeholder 10">
            <a:extLst>
              <a:ext uri="{FF2B5EF4-FFF2-40B4-BE49-F238E27FC236}">
                <a16:creationId xmlns:a16="http://schemas.microsoft.com/office/drawing/2014/main" id="{2231CAA3-D0E7-5E6C-A2AC-30E9E802301D}"/>
              </a:ext>
            </a:extLst>
          </p:cNvPr>
          <p:cNvSpPr>
            <a:spLocks noGrp="1"/>
          </p:cNvSpPr>
          <p:nvPr>
            <p:ph sz="quarter" idx="15"/>
          </p:nvPr>
        </p:nvSpPr>
        <p:spPr>
          <a:xfrm>
            <a:off x="748018" y="800071"/>
            <a:ext cx="4712676" cy="525785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203848905"/>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Chart with supporting text lef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5983288"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6537270"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a:extLs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2" name="Footer Placeholder 2">
            <a:extLst>
              <a:ext uri="{FF2B5EF4-FFF2-40B4-BE49-F238E27FC236}">
                <a16:creationId xmlns:a16="http://schemas.microsoft.com/office/drawing/2014/main" id="{1D4423EF-3778-C9FA-F44C-3E4E7AC0A500}"/>
              </a:ext>
            </a:extLst>
          </p:cNvPr>
          <p:cNvSpPr>
            <a:spLocks noGrp="1"/>
          </p:cNvSpPr>
          <p:nvPr>
            <p:ph type="ftr" sz="quarter" idx="14"/>
          </p:nvPr>
        </p:nvSpPr>
        <p:spPr>
          <a:xfrm>
            <a:off x="1019487" y="6566446"/>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Title 1">
            <a:extLst>
              <a:ext uri="{FF2B5EF4-FFF2-40B4-BE49-F238E27FC236}">
                <a16:creationId xmlns:a16="http://schemas.microsoft.com/office/drawing/2014/main" id="{70CCD378-E599-D68F-4513-5B50B9FF0318}"/>
              </a:ext>
            </a:extLst>
          </p:cNvPr>
          <p:cNvSpPr>
            <a:spLocks noGrp="1"/>
          </p:cNvSpPr>
          <p:nvPr>
            <p:ph type="title"/>
          </p:nvPr>
        </p:nvSpPr>
        <p:spPr>
          <a:xfrm>
            <a:off x="443446" y="2330574"/>
            <a:ext cx="4803854" cy="1019382"/>
          </a:xfrm>
        </p:spPr>
        <p:txBody>
          <a:bodyPr/>
          <a:lstStyle>
            <a:lvl1pPr>
              <a:lnSpc>
                <a:spcPct val="92000"/>
              </a:lnSpc>
              <a:defRPr sz="3600"/>
            </a:lvl1pPr>
          </a:lstStyle>
          <a:p>
            <a:r>
              <a:rPr lang="en-US" dirty="0"/>
              <a:t>Click to edit Master title style</a:t>
            </a:r>
          </a:p>
        </p:txBody>
      </p:sp>
      <p:sp>
        <p:nvSpPr>
          <p:cNvPr id="10" name="Subtitle 2">
            <a:extLst>
              <a:ext uri="{FF2B5EF4-FFF2-40B4-BE49-F238E27FC236}">
                <a16:creationId xmlns:a16="http://schemas.microsoft.com/office/drawing/2014/main" id="{DBFCD7EE-5BD9-2D9B-DCB7-E7660482A88C}"/>
              </a:ext>
            </a:extLst>
          </p:cNvPr>
          <p:cNvSpPr>
            <a:spLocks noGrp="1"/>
          </p:cNvSpPr>
          <p:nvPr>
            <p:ph type="subTitle" idx="10"/>
          </p:nvPr>
        </p:nvSpPr>
        <p:spPr>
          <a:xfrm>
            <a:off x="450771" y="350804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1" name="Content Placeholder 10">
            <a:extLst>
              <a:ext uri="{FF2B5EF4-FFF2-40B4-BE49-F238E27FC236}">
                <a16:creationId xmlns:a16="http://schemas.microsoft.com/office/drawing/2014/main" id="{E181E957-E135-44B8-44CA-3CFA07E40E97}"/>
              </a:ext>
            </a:extLst>
          </p:cNvPr>
          <p:cNvSpPr>
            <a:spLocks noGrp="1"/>
          </p:cNvSpPr>
          <p:nvPr>
            <p:ph sz="quarter" idx="15"/>
          </p:nvPr>
        </p:nvSpPr>
        <p:spPr>
          <a:xfrm>
            <a:off x="6731306" y="800071"/>
            <a:ext cx="4712676" cy="525785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TextBox 11">
            <a:extLst>
              <a:ext uri="{FF2B5EF4-FFF2-40B4-BE49-F238E27FC236}">
                <a16:creationId xmlns:a16="http://schemas.microsoft.com/office/drawing/2014/main" id="{1F6EAFA2-AA20-D810-E220-052CD10EDD60}"/>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3" name="TextBox 12">
            <a:extLst>
              <a:ext uri="{FF2B5EF4-FFF2-40B4-BE49-F238E27FC236}">
                <a16:creationId xmlns:a16="http://schemas.microsoft.com/office/drawing/2014/main" id="{F8F36F10-D621-0E35-7D2D-51552EDF143E}"/>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3978083381"/>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showMasterSp="0" preserve="1">
  <p:cSld name="Navy Large Stat">
    <p:bg>
      <p:bgPr>
        <a:solidFill>
          <a:schemeClr val="tx1"/>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572FF612-EE65-1C17-62C7-CA20D470AA84}"/>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a:prstGeom prst="rect">
            <a:avLst/>
          </a:prstGeom>
        </p:spPr>
        <p:txBody>
          <a:bodyPr/>
          <a:lstStyle>
            <a:lvl1pPr marL="0" indent="0">
              <a:buNone/>
              <a:defRPr sz="19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013" y="1915758"/>
            <a:ext cx="4791908" cy="1368323"/>
          </a:xfrm>
          <a:prstGeom prst="rect">
            <a:avLst/>
          </a:prstGeom>
        </p:spPr>
        <p:txBody>
          <a:bodyPr wrap="square">
            <a:spAutoFit/>
          </a:bodyPr>
          <a:lstStyle>
            <a:lvl1pPr marL="0" indent="0">
              <a:defRPr sz="4000">
                <a:solidFill>
                  <a:schemeClr val="bg1"/>
                </a:solidFill>
              </a:defRPr>
            </a:lvl1pPr>
            <a:lvl2pPr>
              <a:lnSpc>
                <a:spcPct val="102000"/>
              </a:lnSpc>
              <a:defRPr lang="en-US" sz="18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
        <p:nvSpPr>
          <p:cNvPr id="4" name="TextBox 3">
            <a:extLst>
              <a:ext uri="{FF2B5EF4-FFF2-40B4-BE49-F238E27FC236}">
                <a16:creationId xmlns:a16="http://schemas.microsoft.com/office/drawing/2014/main" id="{F30F21B7-148C-9AA6-32D9-14162AB530E0}"/>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164009025"/>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showMasterSp="0" preserve="1">
  <p:cSld name="Blue Large Stat">
    <p:bg>
      <p:bgPr>
        <a:solidFill>
          <a:schemeClr val="accent2"/>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EA595FE4-B137-A55E-844A-A6EEEADA26A6}"/>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a:prstGeom prst="rect">
            <a:avLst/>
          </a:prstGeom>
        </p:spPr>
        <p:txBody>
          <a:bodyPr/>
          <a:lstStyle>
            <a:lvl1pPr marL="0" indent="0">
              <a:buNone/>
              <a:defRPr sz="19700" spc="-600" baseline="0">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846" y="1915758"/>
            <a:ext cx="4791075" cy="1374543"/>
          </a:xfrm>
          <a:prstGeom prst="rect">
            <a:avLst/>
          </a:prstGeom>
        </p:spPr>
        <p:txBody>
          <a:bodyPr>
            <a:spAutoFit/>
          </a:bodyPr>
          <a:lstStyle>
            <a:lvl1pPr marL="0" indent="0">
              <a:defRPr sz="4000">
                <a:solidFill>
                  <a:schemeClr val="bg1"/>
                </a:solidFill>
              </a:defRPr>
            </a:lvl1pPr>
            <a:lvl2pPr>
              <a:lnSpc>
                <a:spcPct val="102000"/>
              </a:lnSpc>
              <a:defRPr lang="en-US" sz="18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
        <p:nvSpPr>
          <p:cNvPr id="4" name="TextBox 3">
            <a:extLst>
              <a:ext uri="{FF2B5EF4-FFF2-40B4-BE49-F238E27FC236}">
                <a16:creationId xmlns:a16="http://schemas.microsoft.com/office/drawing/2014/main" id="{F5F36035-3E74-7530-1708-3458BDE79221}"/>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2502997255"/>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p:cSld name="White Large Stat">
    <p:bg>
      <p:bgPr>
        <a:solidFill>
          <a:schemeClr val="bg1"/>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49AD618B-E036-D411-A404-F22CEC892FD8}"/>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a:prstGeom prst="rect">
            <a:avLst/>
          </a:prstGeom>
        </p:spPr>
        <p:txBody>
          <a:bodyPr/>
          <a:lstStyle>
            <a:lvl1pPr marL="0" indent="0">
              <a:buNone/>
              <a:defRPr sz="19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846" y="1915758"/>
            <a:ext cx="4791075" cy="1374543"/>
          </a:xfrm>
          <a:prstGeom prst="rect">
            <a:avLst/>
          </a:prstGeom>
        </p:spPr>
        <p:txBody>
          <a:bodyPr wrap="square">
            <a:spAutoFit/>
          </a:bodyPr>
          <a:lstStyle>
            <a:lvl1pPr marL="0" indent="0">
              <a:defRPr sz="4000">
                <a:solidFill>
                  <a:schemeClr val="tx1"/>
                </a:solidFill>
              </a:defRPr>
            </a:lvl1pPr>
            <a:lvl2pPr>
              <a:lnSpc>
                <a:spcPct val="102000"/>
              </a:lnSpc>
              <a:defRPr lang="en-US" sz="1800" b="0" kern="1200" dirty="0" smtClean="0">
                <a:solidFill>
                  <a:schemeClr val="tx1"/>
                </a:solidFill>
                <a:latin typeface="+mn-lt"/>
                <a:ea typeface="+mn-ea"/>
                <a:cs typeface="+mn-cs"/>
              </a:defRPr>
            </a:lvl2pPr>
            <a:lvl3pPr marL="0" indent="0">
              <a:buFont typeface="Calibri" panose="020F0502020204030204" pitchFamily="34" charset="0"/>
              <a:buChar char="​"/>
              <a:defRPr>
                <a:solidFill>
                  <a:schemeClr val="tx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3372903716"/>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showMasterSp="0" preserve="1">
  <p:cSld name="Navy Two Stat">
    <p:bg>
      <p:bgPr>
        <a:solidFill>
          <a:schemeClr val="tx1"/>
        </a:solidFill>
        <a:effectLst/>
      </p:bgPr>
    </p:bg>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DB590344-1CB0-7D6E-2D31-10F128420719}"/>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2" name="Text Placeholder 17">
            <a:extLst>
              <a:ext uri="{FF2B5EF4-FFF2-40B4-BE49-F238E27FC236}">
                <a16:creationId xmlns:a16="http://schemas.microsoft.com/office/drawing/2014/main" id="{99AB62A8-3F89-F265-0021-D85C03EBFDEB}"/>
              </a:ext>
            </a:extLst>
          </p:cNvPr>
          <p:cNvSpPr>
            <a:spLocks noGrp="1"/>
          </p:cNvSpPr>
          <p:nvPr>
            <p:ph type="body" sz="quarter" idx="10" hasCustomPrompt="1"/>
          </p:nvPr>
        </p:nvSpPr>
        <p:spPr>
          <a:xfrm>
            <a:off x="1181100" y="516150"/>
            <a:ext cx="4438650" cy="2425274"/>
          </a:xfrm>
          <a:prstGeom prst="rect">
            <a:avLst/>
          </a:prstGeom>
        </p:spPr>
        <p:txBody>
          <a:bodyPr anchor="b"/>
          <a:lstStyle>
            <a:lvl1pPr marL="0" indent="0">
              <a:buNone/>
              <a:defRPr sz="164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4" name="Text Placeholder 23">
            <a:extLst>
              <a:ext uri="{FF2B5EF4-FFF2-40B4-BE49-F238E27FC236}">
                <a16:creationId xmlns:a16="http://schemas.microsoft.com/office/drawing/2014/main" id="{20FA1D9A-A503-3428-9160-22750B281A52}"/>
              </a:ext>
            </a:extLst>
          </p:cNvPr>
          <p:cNvSpPr>
            <a:spLocks noGrp="1"/>
          </p:cNvSpPr>
          <p:nvPr>
            <p:ph type="body" sz="quarter" idx="11"/>
          </p:nvPr>
        </p:nvSpPr>
        <p:spPr>
          <a:xfrm>
            <a:off x="5998126" y="1812638"/>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8" name="Text Placeholder 17">
            <a:extLst>
              <a:ext uri="{FF2B5EF4-FFF2-40B4-BE49-F238E27FC236}">
                <a16:creationId xmlns:a16="http://schemas.microsoft.com/office/drawing/2014/main" id="{5AECACCC-2B06-099B-4AD2-D595F7EF7F79}"/>
              </a:ext>
            </a:extLst>
          </p:cNvPr>
          <p:cNvSpPr>
            <a:spLocks noGrp="1"/>
          </p:cNvSpPr>
          <p:nvPr>
            <p:ph type="body" sz="quarter" idx="12" hasCustomPrompt="1"/>
          </p:nvPr>
        </p:nvSpPr>
        <p:spPr>
          <a:xfrm>
            <a:off x="1181100" y="3200859"/>
            <a:ext cx="4438650" cy="2425274"/>
          </a:xfrm>
          <a:prstGeom prst="rect">
            <a:avLst/>
          </a:prstGeom>
        </p:spPr>
        <p:txBody>
          <a:bodyPr anchor="b"/>
          <a:lstStyle>
            <a:lvl1pPr marL="0" indent="0">
              <a:buNone/>
              <a:defRPr sz="16400" spc="-600" baseline="0">
                <a:solidFill>
                  <a:schemeClr val="accent3"/>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0" name="Text Placeholder 23">
            <a:extLst>
              <a:ext uri="{FF2B5EF4-FFF2-40B4-BE49-F238E27FC236}">
                <a16:creationId xmlns:a16="http://schemas.microsoft.com/office/drawing/2014/main" id="{C8F6B1ED-2003-BBB0-37D3-B1E4C4A342B8}"/>
              </a:ext>
            </a:extLst>
          </p:cNvPr>
          <p:cNvSpPr>
            <a:spLocks noGrp="1"/>
          </p:cNvSpPr>
          <p:nvPr>
            <p:ph type="body" sz="quarter" idx="13"/>
          </p:nvPr>
        </p:nvSpPr>
        <p:spPr>
          <a:xfrm>
            <a:off x="5998126" y="4501235"/>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11" name="TextBox 10">
            <a:extLst>
              <a:ext uri="{FF2B5EF4-FFF2-40B4-BE49-F238E27FC236}">
                <a16:creationId xmlns:a16="http://schemas.microsoft.com/office/drawing/2014/main" id="{5E5F0055-D8EA-2D2E-38C3-DDF988B72B96}"/>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1783518951"/>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showMasterSp="0" preserve="1">
  <p:cSld name="Navy Three Stat">
    <p:bg>
      <p:bgPr>
        <a:solidFill>
          <a:schemeClr val="tx1"/>
        </a:solidFill>
        <a:effectLst/>
      </p:bgPr>
    </p:bg>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DB590344-1CB0-7D6E-2D31-10F128420719}"/>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2" name="Text Placeholder 17">
            <a:extLst>
              <a:ext uri="{FF2B5EF4-FFF2-40B4-BE49-F238E27FC236}">
                <a16:creationId xmlns:a16="http://schemas.microsoft.com/office/drawing/2014/main" id="{99AB62A8-3F89-F265-0021-D85C03EBFDEB}"/>
              </a:ext>
            </a:extLst>
          </p:cNvPr>
          <p:cNvSpPr>
            <a:spLocks noGrp="1"/>
          </p:cNvSpPr>
          <p:nvPr>
            <p:ph type="body" sz="quarter" idx="10" hasCustomPrompt="1"/>
          </p:nvPr>
        </p:nvSpPr>
        <p:spPr>
          <a:xfrm>
            <a:off x="1148832" y="631763"/>
            <a:ext cx="4105793" cy="1623965"/>
          </a:xfrm>
          <a:prstGeom prst="rect">
            <a:avLst/>
          </a:prstGeom>
        </p:spPr>
        <p:txBody>
          <a:bodyPr/>
          <a:lstStyle>
            <a:lvl1pPr marL="0" indent="0">
              <a:buNone/>
              <a:defRPr sz="13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4" name="Text Placeholder 23">
            <a:extLst>
              <a:ext uri="{FF2B5EF4-FFF2-40B4-BE49-F238E27FC236}">
                <a16:creationId xmlns:a16="http://schemas.microsoft.com/office/drawing/2014/main" id="{20FA1D9A-A503-3428-9160-22750B281A52}"/>
              </a:ext>
            </a:extLst>
          </p:cNvPr>
          <p:cNvSpPr>
            <a:spLocks noGrp="1"/>
          </p:cNvSpPr>
          <p:nvPr>
            <p:ph type="body" sz="quarter" idx="11"/>
          </p:nvPr>
        </p:nvSpPr>
        <p:spPr>
          <a:xfrm>
            <a:off x="5619750" y="1279603"/>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8" name="Text Placeholder 17">
            <a:extLst>
              <a:ext uri="{FF2B5EF4-FFF2-40B4-BE49-F238E27FC236}">
                <a16:creationId xmlns:a16="http://schemas.microsoft.com/office/drawing/2014/main" id="{5AECACCC-2B06-099B-4AD2-D595F7EF7F79}"/>
              </a:ext>
            </a:extLst>
          </p:cNvPr>
          <p:cNvSpPr>
            <a:spLocks noGrp="1"/>
          </p:cNvSpPr>
          <p:nvPr>
            <p:ph type="body" sz="quarter" idx="12" hasCustomPrompt="1"/>
          </p:nvPr>
        </p:nvSpPr>
        <p:spPr>
          <a:xfrm>
            <a:off x="1181100" y="2541791"/>
            <a:ext cx="4105793" cy="1623965"/>
          </a:xfrm>
          <a:prstGeom prst="rect">
            <a:avLst/>
          </a:prstGeom>
        </p:spPr>
        <p:txBody>
          <a:bodyPr/>
          <a:lstStyle>
            <a:lvl1pPr marL="0" indent="0">
              <a:buNone/>
              <a:defRPr sz="13700" spc="-600" baseline="0">
                <a:solidFill>
                  <a:schemeClr val="accent3"/>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0" name="Text Placeholder 23">
            <a:extLst>
              <a:ext uri="{FF2B5EF4-FFF2-40B4-BE49-F238E27FC236}">
                <a16:creationId xmlns:a16="http://schemas.microsoft.com/office/drawing/2014/main" id="{C8F6B1ED-2003-BBB0-37D3-B1E4C4A342B8}"/>
              </a:ext>
            </a:extLst>
          </p:cNvPr>
          <p:cNvSpPr>
            <a:spLocks noGrp="1"/>
          </p:cNvSpPr>
          <p:nvPr>
            <p:ph type="body" sz="quarter" idx="13"/>
          </p:nvPr>
        </p:nvSpPr>
        <p:spPr>
          <a:xfrm>
            <a:off x="5619750" y="3187726"/>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11" name="TextBox 10">
            <a:extLst>
              <a:ext uri="{FF2B5EF4-FFF2-40B4-BE49-F238E27FC236}">
                <a16:creationId xmlns:a16="http://schemas.microsoft.com/office/drawing/2014/main" id="{5E5F0055-D8EA-2D2E-38C3-DDF988B72B96}"/>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3" name="Text Placeholder 17">
            <a:extLst>
              <a:ext uri="{FF2B5EF4-FFF2-40B4-BE49-F238E27FC236}">
                <a16:creationId xmlns:a16="http://schemas.microsoft.com/office/drawing/2014/main" id="{44F85165-57DE-88B4-9A7E-D027A94677F7}"/>
              </a:ext>
            </a:extLst>
          </p:cNvPr>
          <p:cNvSpPr>
            <a:spLocks noGrp="1"/>
          </p:cNvSpPr>
          <p:nvPr>
            <p:ph type="body" sz="quarter" idx="14" hasCustomPrompt="1"/>
          </p:nvPr>
        </p:nvSpPr>
        <p:spPr>
          <a:xfrm>
            <a:off x="1181100" y="4451819"/>
            <a:ext cx="4105793" cy="1623965"/>
          </a:xfrm>
          <a:prstGeom prst="rect">
            <a:avLst/>
          </a:prstGeom>
        </p:spPr>
        <p:txBody>
          <a:bodyPr/>
          <a:lstStyle>
            <a:lvl1pPr marL="0" indent="0">
              <a:buNone/>
              <a:defRPr sz="13700" spc="-600" baseline="0">
                <a:solidFill>
                  <a:schemeClr val="accent4"/>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2" name="Text Placeholder 23">
            <a:extLst>
              <a:ext uri="{FF2B5EF4-FFF2-40B4-BE49-F238E27FC236}">
                <a16:creationId xmlns:a16="http://schemas.microsoft.com/office/drawing/2014/main" id="{CA979998-51D4-B362-C162-C585DCCE3AC1}"/>
              </a:ext>
            </a:extLst>
          </p:cNvPr>
          <p:cNvSpPr>
            <a:spLocks noGrp="1"/>
          </p:cNvSpPr>
          <p:nvPr>
            <p:ph type="body" sz="quarter" idx="15"/>
          </p:nvPr>
        </p:nvSpPr>
        <p:spPr>
          <a:xfrm>
            <a:off x="5619750" y="5096178"/>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Tree>
    <p:extLst>
      <p:ext uri="{BB962C8B-B14F-4D97-AF65-F5344CB8AC3E}">
        <p14:creationId xmlns:p14="http://schemas.microsoft.com/office/powerpoint/2010/main" val="870159639"/>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Large Quote or Statement with Image">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9FA361E3-1026-09F3-BE3F-63F4B025E10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248029" y="457200"/>
            <a:ext cx="5493121" cy="5669280"/>
          </a:xfrm>
          <a:prstGeom prst="rect">
            <a:avLst/>
          </a:prstGeom>
        </p:spPr>
      </p:pic>
      <p:sp>
        <p:nvSpPr>
          <p:cNvPr id="5" name="Picture Placeholder 11">
            <a:extLst>
              <a:ext uri="{FF2B5EF4-FFF2-40B4-BE49-F238E27FC236}">
                <a16:creationId xmlns:a16="http://schemas.microsoft.com/office/drawing/2014/main" id="{BE360067-3A0E-F24C-12F0-D0AB0C326C48}"/>
              </a:ext>
            </a:extLst>
          </p:cNvPr>
          <p:cNvSpPr>
            <a:spLocks noGrp="1"/>
          </p:cNvSpPr>
          <p:nvPr>
            <p:ph type="pic" sz="quarter" idx="12" hasCustomPrompt="1"/>
          </p:nvPr>
        </p:nvSpPr>
        <p:spPr>
          <a:xfrm>
            <a:off x="6597186" y="896112"/>
            <a:ext cx="4794806" cy="4791456"/>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
        <p:nvSpPr>
          <p:cNvPr id="3" name="Footer Placeholder 2">
            <a:extLst>
              <a:ext uri="{FF2B5EF4-FFF2-40B4-BE49-F238E27FC236}">
                <a16:creationId xmlns:a16="http://schemas.microsoft.com/office/drawing/2014/main" id="{C4C22105-2460-6FA4-B80E-0ECD96837553}"/>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8" name="Text Placeholder 2">
            <a:extLst>
              <a:ext uri="{FF2B5EF4-FFF2-40B4-BE49-F238E27FC236}">
                <a16:creationId xmlns:a16="http://schemas.microsoft.com/office/drawing/2014/main" id="{8E727DE6-07AA-875A-3E95-38DC82815419}"/>
              </a:ext>
            </a:extLst>
          </p:cNvPr>
          <p:cNvSpPr>
            <a:spLocks noGrp="1"/>
          </p:cNvSpPr>
          <p:nvPr>
            <p:ph type="body" sz="quarter" idx="19"/>
          </p:nvPr>
        </p:nvSpPr>
        <p:spPr>
          <a:xfrm>
            <a:off x="457201" y="754062"/>
            <a:ext cx="5526087" cy="5075238"/>
          </a:xfrm>
          <a:prstGeom prst="rect">
            <a:avLst/>
          </a:prstGeom>
        </p:spPr>
        <p:txBody>
          <a:bodyPr/>
          <a:lstStyle>
            <a:lvl1pPr marL="0" indent="0">
              <a:defRPr sz="7200">
                <a:solidFill>
                  <a:schemeClr val="accent2"/>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itle 3">
            <a:extLst>
              <a:ext uri="{FF2B5EF4-FFF2-40B4-BE49-F238E27FC236}">
                <a16:creationId xmlns:a16="http://schemas.microsoft.com/office/drawing/2014/main" id="{EC175CFE-1A1F-92F5-01FA-89771E80FD5A}"/>
              </a:ext>
            </a:extLst>
          </p:cNvPr>
          <p:cNvSpPr>
            <a:spLocks noGrp="1"/>
          </p:cNvSpPr>
          <p:nvPr>
            <p:ph type="title"/>
          </p:nvPr>
        </p:nvSpPr>
        <p:spPr/>
        <p:txBody>
          <a:bodyPr/>
          <a:lstStyle/>
          <a:p>
            <a:r>
              <a:rPr lang="en-US"/>
              <a:t>Click to edit Master title style</a:t>
            </a:r>
          </a:p>
        </p:txBody>
      </p:sp>
      <p:sp>
        <p:nvSpPr>
          <p:cNvPr id="6" name="Text Placeholder 7">
            <a:extLst>
              <a:ext uri="{FF2B5EF4-FFF2-40B4-BE49-F238E27FC236}">
                <a16:creationId xmlns:a16="http://schemas.microsoft.com/office/drawing/2014/main" id="{429517A9-1BAD-4EC2-19C8-882F1B786E78}"/>
              </a:ext>
            </a:extLst>
          </p:cNvPr>
          <p:cNvSpPr txBox="1">
            <a:spLocks/>
          </p:cNvSpPr>
          <p:nvPr userDrawn="1"/>
        </p:nvSpPr>
        <p:spPr>
          <a:xfrm>
            <a:off x="654712" y="6368522"/>
            <a:ext cx="6900729" cy="372846"/>
          </a:xfrm>
          <a:prstGeom prst="rect">
            <a:avLst/>
          </a:prstGeom>
        </p:spPr>
        <p:txBody>
          <a:bodyPr anchor="ctr"/>
          <a:lstStyle>
            <a:lvl1pPr marL="0" indent="0" algn="l" defTabSz="457200" rtl="0" eaLnBrk="1" latinLnBrk="0" hangingPunct="1">
              <a:spcBef>
                <a:spcPts val="0"/>
              </a:spcBef>
              <a:spcAft>
                <a:spcPts val="0"/>
              </a:spcAft>
              <a:buFontTx/>
              <a:buNone/>
              <a:defRPr sz="1200" b="0" i="0" kern="1200" spc="0">
                <a:solidFill>
                  <a:schemeClr val="bg1"/>
                </a:solidFill>
                <a:latin typeface="+mn-lt"/>
                <a:ea typeface="PrudentialModern Bold SemiConde" charset="0"/>
                <a:cs typeface="PrudentialModern Bold SemiConde" charset="0"/>
              </a:defRPr>
            </a:lvl1pPr>
            <a:lvl2pPr marL="61913" indent="0" algn="l" defTabSz="457200" rtl="0" eaLnBrk="1" latinLnBrk="0" hangingPunct="1">
              <a:lnSpc>
                <a:spcPct val="100000"/>
              </a:lnSpc>
              <a:spcBef>
                <a:spcPts val="0"/>
              </a:spcBef>
              <a:spcAft>
                <a:spcPts val="1000"/>
              </a:spcAft>
              <a:buFontTx/>
              <a:buNone/>
              <a:defRPr sz="1600" b="0" i="0" kern="1200" spc="0">
                <a:solidFill>
                  <a:schemeClr val="bg1"/>
                </a:solidFill>
                <a:latin typeface="+mn-lt"/>
                <a:ea typeface="PrudentialModern Medium" charset="0"/>
                <a:cs typeface="PrudentialModern Medium" charset="0"/>
              </a:defRPr>
            </a:lvl2pPr>
            <a:lvl3pPr marL="285750" indent="0" algn="l" defTabSz="457200" rtl="0" eaLnBrk="1" latinLnBrk="0" hangingPunct="1">
              <a:lnSpc>
                <a:spcPct val="100000"/>
              </a:lnSpc>
              <a:spcBef>
                <a:spcPts val="0"/>
              </a:spcBef>
              <a:spcAft>
                <a:spcPts val="1000"/>
              </a:spcAft>
              <a:buClr>
                <a:schemeClr val="bg2"/>
              </a:buClr>
              <a:buFontTx/>
              <a:buNone/>
              <a:tabLst/>
              <a:defRPr sz="1600" b="0" i="0" kern="1200" spc="0">
                <a:solidFill>
                  <a:schemeClr val="bg1"/>
                </a:solidFill>
                <a:latin typeface="+mn-lt"/>
                <a:ea typeface="PrudentialModern Medium" charset="0"/>
                <a:cs typeface="PrudentialModern Medium" charset="0"/>
              </a:defRPr>
            </a:lvl3pPr>
            <a:lvl4pPr marL="461963" indent="0" algn="l" defTabSz="457200" rtl="0" eaLnBrk="1" latinLnBrk="0" hangingPunct="1">
              <a:lnSpc>
                <a:spcPct val="100000"/>
              </a:lnSpc>
              <a:spcBef>
                <a:spcPts val="0"/>
              </a:spcBef>
              <a:spcAft>
                <a:spcPts val="1000"/>
              </a:spcAft>
              <a:buClr>
                <a:schemeClr val="bg2"/>
              </a:buClr>
              <a:buFontTx/>
              <a:buNone/>
              <a:tabLst/>
              <a:defRPr sz="1600" b="0" i="0" kern="1200" spc="0">
                <a:solidFill>
                  <a:schemeClr val="bg1"/>
                </a:solidFill>
                <a:latin typeface="+mn-lt"/>
                <a:ea typeface="PrudentialModern Medium" charset="0"/>
                <a:cs typeface="PrudentialModern Medium" charset="0"/>
              </a:defRPr>
            </a:lvl4pPr>
            <a:lvl5pPr marL="801688" indent="0" algn="l" defTabSz="457200" rtl="0" eaLnBrk="1" latinLnBrk="0" hangingPunct="1">
              <a:spcBef>
                <a:spcPts val="600"/>
              </a:spcBef>
              <a:buFontTx/>
              <a:buNone/>
              <a:defRPr sz="1000" b="0" i="0" kern="1200" spc="0">
                <a:solidFill>
                  <a:schemeClr val="bg1"/>
                </a:solidFill>
                <a:latin typeface="+mn-lt"/>
                <a:ea typeface="PrudentialModern Medium" charset="0"/>
                <a:cs typeface="PrudentialModern Medium"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1F45"/>
                </a:solidFill>
                <a:effectLst/>
                <a:uLnTx/>
                <a:uFillTx/>
                <a:latin typeface="PrudentialModern Med"/>
                <a:sym typeface="Helvetica Neue" panose="02000503000000020004" pitchFamily="2" charset="0"/>
              </a:rPr>
              <a:t>FOR FINANCIAL PROFESSIONAL USE ONLY. NOT FOR USE WITH THE PUBLIC.</a:t>
            </a:r>
          </a:p>
        </p:txBody>
      </p:sp>
    </p:spTree>
    <p:extLst>
      <p:ext uri="{BB962C8B-B14F-4D97-AF65-F5344CB8AC3E}">
        <p14:creationId xmlns:p14="http://schemas.microsoft.com/office/powerpoint/2010/main" val="838941528"/>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Image with supporting text righ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0"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553982"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a:extLs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8" name="Freeform 5">
            <a:extLst>
              <a:ext uri="{FF2B5EF4-FFF2-40B4-BE49-F238E27FC236}">
                <a16:creationId xmlns:a16="http://schemas.microsoft.com/office/drawing/2014/main" id="{2DE454D7-1B44-056A-A8EE-1BE17D9CEBF8}"/>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3" name="Picture Placeholder 5">
            <a:extLst>
              <a:ext uri="{FF2B5EF4-FFF2-40B4-BE49-F238E27FC236}">
                <a16:creationId xmlns:a16="http://schemas.microsoft.com/office/drawing/2014/main" id="{D04BDDF5-2E96-8C42-86C2-7E05DAAAC5AA}"/>
              </a:ext>
            </a:extLst>
          </p:cNvPr>
          <p:cNvSpPr>
            <a:spLocks noGrp="1"/>
          </p:cNvSpPr>
          <p:nvPr>
            <p:ph type="pic" sz="quarter" idx="15" hasCustomPrompt="1"/>
          </p:nvPr>
        </p:nvSpPr>
        <p:spPr>
          <a:xfrm>
            <a:off x="759527" y="1083564"/>
            <a:ext cx="4690872" cy="4690872"/>
          </a:xfrm>
          <a:prstGeom prst="ellipse">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14" name="Footer Placeholder 2">
            <a:extLst>
              <a:ext uri="{FF2B5EF4-FFF2-40B4-BE49-F238E27FC236}">
                <a16:creationId xmlns:a16="http://schemas.microsoft.com/office/drawing/2014/main" id="{16EB3883-494B-C23E-5452-3B07D2154E28}"/>
              </a:ext>
            </a:extLst>
          </p:cNvPr>
          <p:cNvSpPr>
            <a:spLocks noGrp="1"/>
          </p:cNvSpPr>
          <p:nvPr>
            <p:ph type="ftr" sz="quarter" idx="14"/>
          </p:nvPr>
        </p:nvSpPr>
        <p:spPr>
          <a:xfrm>
            <a:off x="6577013" y="6555628"/>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7" name="Title 1">
            <a:extLst>
              <a:ext uri="{FF2B5EF4-FFF2-40B4-BE49-F238E27FC236}">
                <a16:creationId xmlns:a16="http://schemas.microsoft.com/office/drawing/2014/main" id="{BBFF70F3-7D39-C8F1-A5E6-2560EEA9DFB2}"/>
              </a:ext>
            </a:extLst>
          </p:cNvPr>
          <p:cNvSpPr>
            <a:spLocks noGrp="1"/>
          </p:cNvSpPr>
          <p:nvPr>
            <p:ph type="title"/>
          </p:nvPr>
        </p:nvSpPr>
        <p:spPr>
          <a:xfrm>
            <a:off x="6929971" y="1972910"/>
            <a:ext cx="4803854" cy="1362456"/>
          </a:xfrm>
        </p:spPr>
        <p:txBody>
          <a:bodyPr/>
          <a:lstStyle/>
          <a:p>
            <a:r>
              <a:rPr lang="en-US" dirty="0"/>
              <a:t>Click to edit Master title style</a:t>
            </a:r>
          </a:p>
        </p:txBody>
      </p:sp>
      <p:sp>
        <p:nvSpPr>
          <p:cNvPr id="18" name="Subtitle 2">
            <a:extLst>
              <a:ext uri="{FF2B5EF4-FFF2-40B4-BE49-F238E27FC236}">
                <a16:creationId xmlns:a16="http://schemas.microsoft.com/office/drawing/2014/main" id="{C766344F-D533-05E6-90AB-69D4F17FDC5E}"/>
              </a:ext>
            </a:extLst>
          </p:cNvPr>
          <p:cNvSpPr>
            <a:spLocks noGrp="1"/>
          </p:cNvSpPr>
          <p:nvPr>
            <p:ph type="subTitle" idx="10"/>
          </p:nvPr>
        </p:nvSpPr>
        <p:spPr>
          <a:xfrm>
            <a:off x="6937296" y="349345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Tree>
    <p:extLst>
      <p:ext uri="{BB962C8B-B14F-4D97-AF65-F5344CB8AC3E}">
        <p14:creationId xmlns:p14="http://schemas.microsoft.com/office/powerpoint/2010/main" val="1863653909"/>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preserve="1" userDrawn="1">
  <p:cSld name="Image with supporting text lef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5983288"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6537270"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a:extLs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2" name="Footer Placeholder 2">
            <a:extLst>
              <a:ext uri="{FF2B5EF4-FFF2-40B4-BE49-F238E27FC236}">
                <a16:creationId xmlns:a16="http://schemas.microsoft.com/office/drawing/2014/main" id="{1D4423EF-3778-C9FA-F44C-3E4E7AC0A500}"/>
              </a:ext>
            </a:extLst>
          </p:cNvPr>
          <p:cNvSpPr>
            <a:spLocks noGrp="1"/>
          </p:cNvSpPr>
          <p:nvPr>
            <p:ph type="ftr" sz="quarter" idx="14"/>
          </p:nvPr>
        </p:nvSpPr>
        <p:spPr>
          <a:xfrm>
            <a:off x="1019487" y="6566446"/>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 name="Picture Placeholder 5">
            <a:extLst>
              <a:ext uri="{FF2B5EF4-FFF2-40B4-BE49-F238E27FC236}">
                <a16:creationId xmlns:a16="http://schemas.microsoft.com/office/drawing/2014/main" id="{EA2A9A59-B55B-C2C0-6772-698312179F32}"/>
              </a:ext>
            </a:extLst>
          </p:cNvPr>
          <p:cNvSpPr>
            <a:spLocks noGrp="1"/>
          </p:cNvSpPr>
          <p:nvPr>
            <p:ph type="pic" sz="quarter" idx="16" hasCustomPrompt="1"/>
          </p:nvPr>
        </p:nvSpPr>
        <p:spPr>
          <a:xfrm>
            <a:off x="6742208" y="1083564"/>
            <a:ext cx="4690872" cy="4690872"/>
          </a:xfrm>
          <a:prstGeom prst="ellipse">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9" name="Title 1">
            <a:extLst>
              <a:ext uri="{FF2B5EF4-FFF2-40B4-BE49-F238E27FC236}">
                <a16:creationId xmlns:a16="http://schemas.microsoft.com/office/drawing/2014/main" id="{70CCD378-E599-D68F-4513-5B50B9FF0318}"/>
              </a:ext>
            </a:extLst>
          </p:cNvPr>
          <p:cNvSpPr>
            <a:spLocks noGrp="1"/>
          </p:cNvSpPr>
          <p:nvPr>
            <p:ph type="title"/>
          </p:nvPr>
        </p:nvSpPr>
        <p:spPr>
          <a:xfrm>
            <a:off x="443446" y="1987500"/>
            <a:ext cx="4803854" cy="1362456"/>
          </a:xfrm>
        </p:spPr>
        <p:txBody>
          <a:bodyPr/>
          <a:lstStyle/>
          <a:p>
            <a:r>
              <a:rPr lang="en-US" dirty="0"/>
              <a:t>Click to edit Master title style</a:t>
            </a:r>
          </a:p>
        </p:txBody>
      </p:sp>
      <p:sp>
        <p:nvSpPr>
          <p:cNvPr id="10" name="Subtitle 2">
            <a:extLst>
              <a:ext uri="{FF2B5EF4-FFF2-40B4-BE49-F238E27FC236}">
                <a16:creationId xmlns:a16="http://schemas.microsoft.com/office/drawing/2014/main" id="{DBFCD7EE-5BD9-2D9B-DCB7-E7660482A88C}"/>
              </a:ext>
            </a:extLst>
          </p:cNvPr>
          <p:cNvSpPr>
            <a:spLocks noGrp="1"/>
          </p:cNvSpPr>
          <p:nvPr>
            <p:ph type="subTitle" idx="10"/>
          </p:nvPr>
        </p:nvSpPr>
        <p:spPr>
          <a:xfrm>
            <a:off x="450771" y="350804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5" name="TextBox 14">
            <a:extLst>
              <a:ext uri="{FF2B5EF4-FFF2-40B4-BE49-F238E27FC236}">
                <a16:creationId xmlns:a16="http://schemas.microsoft.com/office/drawing/2014/main" id="{F558E410-FF41-6E58-CD40-C864D1BA45C8}"/>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6" name="TextBox 15">
            <a:extLst>
              <a:ext uri="{FF2B5EF4-FFF2-40B4-BE49-F238E27FC236}">
                <a16:creationId xmlns:a16="http://schemas.microsoft.com/office/drawing/2014/main" id="{DBDA73C9-21BD-C7DA-6DE0-CB60881D5EDF}"/>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1597024760"/>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p:cSld name="Large Quote or Statement">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A0101F5D-E112-7CBD-8B48-3D090C82BA2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0" y="457200"/>
            <a:ext cx="3678497" cy="5669280"/>
          </a:xfrm>
          <a:prstGeom prst="rect">
            <a:avLst/>
          </a:prstGeom>
        </p:spPr>
      </p:pic>
      <p:sp>
        <p:nvSpPr>
          <p:cNvPr id="3" name="Footer Placeholder 2">
            <a:extLst>
              <a:ext uri="{FF2B5EF4-FFF2-40B4-BE49-F238E27FC236}">
                <a16:creationId xmlns:a16="http://schemas.microsoft.com/office/drawing/2014/main" id="{0E2B0079-43D9-7F61-3F39-C6030F620259}"/>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5" name="Text Placeholder 2">
            <a:extLst>
              <a:ext uri="{FF2B5EF4-FFF2-40B4-BE49-F238E27FC236}">
                <a16:creationId xmlns:a16="http://schemas.microsoft.com/office/drawing/2014/main" id="{AF43232B-D391-9946-C4E6-E1F09E8A5B91}"/>
              </a:ext>
            </a:extLst>
          </p:cNvPr>
          <p:cNvSpPr>
            <a:spLocks noGrp="1"/>
          </p:cNvSpPr>
          <p:nvPr>
            <p:ph type="body" sz="quarter" idx="19"/>
          </p:nvPr>
        </p:nvSpPr>
        <p:spPr>
          <a:xfrm>
            <a:off x="4067175" y="754062"/>
            <a:ext cx="7302500" cy="5075238"/>
          </a:xfrm>
          <a:prstGeom prst="rect">
            <a:avLst/>
          </a:prstGeom>
        </p:spPr>
        <p:txBody>
          <a:bodyPr/>
          <a:lstStyle>
            <a:lvl1pPr marL="0" indent="0">
              <a:defRPr sz="7200">
                <a:solidFill>
                  <a:schemeClr val="accent2"/>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150777490"/>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showMasterSp="0" preserve="1">
  <p:cSld name="Navy Large Quote or Statement with Image">
    <p:bg>
      <p:bgPr>
        <a:solidFill>
          <a:schemeClr val="tx1"/>
        </a:solidFill>
        <a:effectLst/>
      </p:bgPr>
    </p:bg>
    <p:spTree>
      <p:nvGrpSpPr>
        <p:cNvPr id="1" name=""/>
        <p:cNvGrpSpPr/>
        <p:nvPr/>
      </p:nvGrpSpPr>
      <p:grpSpPr>
        <a:xfrm>
          <a:off x="0" y="0"/>
          <a:ext cx="0" cy="0"/>
          <a:chOff x="0" y="0"/>
          <a:chExt cx="0" cy="0"/>
        </a:xfrm>
      </p:grpSpPr>
      <p:sp>
        <p:nvSpPr>
          <p:cNvPr id="2" name="Freeform 19">
            <a:extLst>
              <a:ext uri="{FF2B5EF4-FFF2-40B4-BE49-F238E27FC236}">
                <a16:creationId xmlns:a16="http://schemas.microsoft.com/office/drawing/2014/main" id="{008C38FA-B18B-E2BC-23D3-2D8A4DD2A130}"/>
              </a:ext>
            </a:extLst>
          </p:cNvPr>
          <p:cNvSpPr/>
          <p:nvPr userDrawn="1"/>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sp>
        <p:nvSpPr>
          <p:cNvPr id="7" name="TextBox 6">
            <a:extLst>
              <a:ext uri="{FF2B5EF4-FFF2-40B4-BE49-F238E27FC236}">
                <a16:creationId xmlns:a16="http://schemas.microsoft.com/office/drawing/2014/main" id="{0F7AD3C5-B41B-3B34-7093-0279A2C1E0A8}"/>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8" name="Footer Placeholder 2">
            <a:extLst>
              <a:ext uri="{FF2B5EF4-FFF2-40B4-BE49-F238E27FC236}">
                <a16:creationId xmlns:a16="http://schemas.microsoft.com/office/drawing/2014/main" id="{A8AC6729-7AE0-A7FD-4E4D-83759F2D03FD}"/>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4AC67EA8-6A02-A031-00AA-38048A6966C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3" name="Text Placeholder 2">
            <a:extLst>
              <a:ext uri="{FF2B5EF4-FFF2-40B4-BE49-F238E27FC236}">
                <a16:creationId xmlns:a16="http://schemas.microsoft.com/office/drawing/2014/main" id="{0807F631-F51C-8389-A4F1-978DFC279B13}"/>
              </a:ext>
            </a:extLst>
          </p:cNvPr>
          <p:cNvSpPr>
            <a:spLocks noGrp="1"/>
          </p:cNvSpPr>
          <p:nvPr>
            <p:ph type="body" sz="quarter" idx="19"/>
          </p:nvPr>
        </p:nvSpPr>
        <p:spPr>
          <a:xfrm>
            <a:off x="457200" y="754062"/>
            <a:ext cx="9953623" cy="5075238"/>
          </a:xfrm>
          <a:prstGeom prst="rect">
            <a:avLst/>
          </a:prstGeom>
        </p:spPr>
        <p:txBody>
          <a:bodyPr anchor="ctr"/>
          <a:lstStyle>
            <a:lvl1pPr marL="0" indent="0">
              <a:defRPr sz="7200">
                <a:solidFill>
                  <a:schemeClr val="bg1"/>
                </a:solidFill>
              </a:defRPr>
            </a:lvl1pPr>
            <a:lvl2pPr>
              <a:defRPr sz="2400" b="0">
                <a:solidFill>
                  <a:schemeClr val="accent2"/>
                </a:solidFill>
                <a:latin typeface="+mn-lt"/>
              </a:defRPr>
            </a:lvl2pPr>
            <a:lvl3pPr>
              <a:defRPr sz="1800">
                <a:solidFill>
                  <a:schemeClr val="accent2"/>
                </a:solidFill>
              </a:defRPr>
            </a:lvl3pPr>
            <a:lvl4pPr marL="0" indent="0">
              <a:spcBef>
                <a:spcPts val="600"/>
              </a:spcBef>
              <a:buFont typeface="Calibri" panose="020F0502020204030204" pitchFamily="34" charset="0"/>
              <a:buChar char="​"/>
              <a:defRPr sz="1800">
                <a:solidFill>
                  <a:schemeClr val="accent2"/>
                </a:solidFill>
              </a:defRPr>
            </a:lvl4pPr>
            <a:lvl5pPr marL="0" indent="0">
              <a:buFont typeface="Calibri" panose="020F0502020204030204" pitchFamily="34" charset="0"/>
              <a:buChar char="​"/>
              <a:defRPr>
                <a:solidFill>
                  <a:schemeClr val="accent2"/>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Box 3">
            <a:extLst>
              <a:ext uri="{FF2B5EF4-FFF2-40B4-BE49-F238E27FC236}">
                <a16:creationId xmlns:a16="http://schemas.microsoft.com/office/drawing/2014/main" id="{A30CAE6C-CCA7-E4EE-63E3-2399B64E0C76}"/>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2738085738"/>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showMasterSp="0" preserve="1">
  <p:cSld name="Blue Large Quote or Statement with Image">
    <p:bg>
      <p:bgPr>
        <a:solidFill>
          <a:schemeClr val="accent2"/>
        </a:solidFill>
        <a:effectLst/>
      </p:bgPr>
    </p:bg>
    <p:spTree>
      <p:nvGrpSpPr>
        <p:cNvPr id="1" name=""/>
        <p:cNvGrpSpPr/>
        <p:nvPr/>
      </p:nvGrpSpPr>
      <p:grpSpPr>
        <a:xfrm>
          <a:off x="0" y="0"/>
          <a:ext cx="0" cy="0"/>
          <a:chOff x="0" y="0"/>
          <a:chExt cx="0" cy="0"/>
        </a:xfrm>
      </p:grpSpPr>
      <p:sp>
        <p:nvSpPr>
          <p:cNvPr id="2" name="Freeform 19">
            <a:extLst>
              <a:ext uri="{FF2B5EF4-FFF2-40B4-BE49-F238E27FC236}">
                <a16:creationId xmlns:a16="http://schemas.microsoft.com/office/drawing/2014/main" id="{B3AC160C-BDB1-C0DC-C9B6-746DDEEBC7DA}"/>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chemeClr val="tx1">
              <a:alpha val="22000"/>
            </a:schemeClr>
          </a:solidFill>
          <a:ln w="6350" cap="flat">
            <a:noFill/>
            <a:prstDash val="solid"/>
            <a:miter/>
          </a:ln>
        </p:spPr>
        <p:txBody>
          <a:bodyPr rtlCol="0" anchor="ctr"/>
          <a:lstStyle/>
          <a:p>
            <a:endParaRPr lang="en-US" dirty="0"/>
          </a:p>
        </p:txBody>
      </p:sp>
      <p:sp>
        <p:nvSpPr>
          <p:cNvPr id="5" name="TextBox 4">
            <a:extLst>
              <a:ext uri="{FF2B5EF4-FFF2-40B4-BE49-F238E27FC236}">
                <a16:creationId xmlns:a16="http://schemas.microsoft.com/office/drawing/2014/main" id="{40DF1438-F657-A0AC-EA36-AFF6AD092B4C}"/>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D38B5E32-5AED-3696-3A23-4FAFA74D78BE}"/>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8" name="Freeform 5">
            <a:extLst>
              <a:ext uri="{FF2B5EF4-FFF2-40B4-BE49-F238E27FC236}">
                <a16:creationId xmlns:a16="http://schemas.microsoft.com/office/drawing/2014/main" id="{2F19A5C5-5BC6-4510-055F-A7CB4C7F269F}"/>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6" name="Text Placeholder 2">
            <a:extLst>
              <a:ext uri="{FF2B5EF4-FFF2-40B4-BE49-F238E27FC236}">
                <a16:creationId xmlns:a16="http://schemas.microsoft.com/office/drawing/2014/main" id="{893805B3-EF0C-444E-8B4B-688BC4753000}"/>
              </a:ext>
            </a:extLst>
          </p:cNvPr>
          <p:cNvSpPr>
            <a:spLocks noGrp="1"/>
          </p:cNvSpPr>
          <p:nvPr>
            <p:ph type="body" sz="quarter" idx="19"/>
          </p:nvPr>
        </p:nvSpPr>
        <p:spPr>
          <a:xfrm>
            <a:off x="457200" y="754062"/>
            <a:ext cx="9953623" cy="5075238"/>
          </a:xfrm>
          <a:prstGeom prst="rect">
            <a:avLst/>
          </a:prstGeom>
        </p:spPr>
        <p:txBody>
          <a:bodyPr anchor="ctr"/>
          <a:lstStyle>
            <a:lvl1pPr marL="0" indent="0">
              <a:defRPr sz="7200">
                <a:solidFill>
                  <a:schemeClr val="bg1"/>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Box 3">
            <a:extLst>
              <a:ext uri="{FF2B5EF4-FFF2-40B4-BE49-F238E27FC236}">
                <a16:creationId xmlns:a16="http://schemas.microsoft.com/office/drawing/2014/main" id="{859F9316-6EC5-0DDD-B36E-8A39771BF882}"/>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3529543496"/>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preserve="1">
  <p:cSld name="Blank Layou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586C28A8-63AF-3024-10C7-A69E36E87EB6}"/>
              </a:ext>
            </a:extLst>
          </p:cNvPr>
          <p:cNvSpPr>
            <a:spLocks noGrp="1"/>
          </p:cNvSpPr>
          <p:nvPr>
            <p:ph type="ftr" sz="quarter" idx="10"/>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Tree>
    <p:extLst>
      <p:ext uri="{BB962C8B-B14F-4D97-AF65-F5344CB8AC3E}">
        <p14:creationId xmlns:p14="http://schemas.microsoft.com/office/powerpoint/2010/main" val="2075577700"/>
      </p:ext>
    </p:extLst>
  </p:cSld>
  <p:clrMapOvr>
    <a:masterClrMapping/>
  </p:clrMapOvr>
  <p:extLst>
    <p:ext uri="{DCECCB84-F9BA-43D5-87BE-67443E8EF086}">
      <p15:sldGuideLst xmlns:p15="http://schemas.microsoft.com/office/powerpoint/2012/main"/>
    </p:ext>
  </p:extLst>
</p:sldLayout>
</file>

<file path=ppt/slideLayouts/slideLayout356.xml><?xml version="1.0" encoding="utf-8"?>
<p:sldLayout xmlns:a="http://schemas.openxmlformats.org/drawingml/2006/main" xmlns:r="http://schemas.openxmlformats.org/officeDocument/2006/relationships" xmlns:p="http://schemas.openxmlformats.org/presentationml/2006/main" preserve="1">
  <p:cSld name="Closing ">
    <p:bg>
      <p:bgPr>
        <a:solidFill>
          <a:schemeClr val="tx1"/>
        </a:solidFill>
        <a:effectLst/>
      </p:bgPr>
    </p:bg>
    <p:spTree>
      <p:nvGrpSpPr>
        <p:cNvPr id="1" name=""/>
        <p:cNvGrpSpPr/>
        <p:nvPr/>
      </p:nvGrpSpPr>
      <p:grpSpPr>
        <a:xfrm>
          <a:off x="0" y="0"/>
          <a:ext cx="0" cy="0"/>
          <a:chOff x="0" y="0"/>
          <a:chExt cx="0" cy="0"/>
        </a:xfrm>
      </p:grpSpPr>
      <p:sp>
        <p:nvSpPr>
          <p:cNvPr id="7" name="Freeform 19">
            <a:extLst>
              <a:ext uri="{FF2B5EF4-FFF2-40B4-BE49-F238E27FC236}">
                <a16:creationId xmlns:a16="http://schemas.microsoft.com/office/drawing/2014/main" id="{B83A9B76-1C16-F4DF-59DA-204CFED1AF90}"/>
              </a:ext>
            </a:extLst>
          </p:cNvPr>
          <p:cNvSpPr/>
          <p:nvPr userDrawn="1"/>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grpSp>
        <p:nvGrpSpPr>
          <p:cNvPr id="4" name="Graphic 1164">
            <a:extLst>
              <a:ext uri="{FF2B5EF4-FFF2-40B4-BE49-F238E27FC236}">
                <a16:creationId xmlns:a16="http://schemas.microsoft.com/office/drawing/2014/main" id="{0B00E121-C6CE-65D1-E2F1-8185273DE9F1}"/>
              </a:ext>
            </a:extLst>
          </p:cNvPr>
          <p:cNvGrpSpPr/>
          <p:nvPr/>
        </p:nvGrpSpPr>
        <p:grpSpPr>
          <a:xfrm>
            <a:off x="1785938" y="457200"/>
            <a:ext cx="1919234" cy="440944"/>
            <a:chOff x="5082170" y="602010"/>
            <a:chExt cx="2868072" cy="658939"/>
          </a:xfrm>
          <a:solidFill>
            <a:srgbClr val="FFFFFF"/>
          </a:solidFill>
        </p:grpSpPr>
        <p:sp>
          <p:nvSpPr>
            <p:cNvPr id="5" name="Freeform 5">
              <a:extLst>
                <a:ext uri="{FF2B5EF4-FFF2-40B4-BE49-F238E27FC236}">
                  <a16:creationId xmlns:a16="http://schemas.microsoft.com/office/drawing/2014/main" id="{9008C2B3-844E-58B0-2B8F-C6F03DA0024E}"/>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6" name="Freeform 7">
              <a:extLst>
                <a:ext uri="{FF2B5EF4-FFF2-40B4-BE49-F238E27FC236}">
                  <a16:creationId xmlns:a16="http://schemas.microsoft.com/office/drawing/2014/main" id="{9A81B2B8-A233-89C2-59C1-6AB3463D0062}"/>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solidFill>
              <a:srgbClr val="FFFFFF"/>
            </a:solidFill>
            <a:ln w="9525" cap="flat">
              <a:noFill/>
              <a:prstDash val="solid"/>
              <a:miter/>
            </a:ln>
          </p:spPr>
          <p:txBody>
            <a:bodyPr rtlCol="0" anchor="ctr"/>
            <a:lstStyle/>
            <a:p>
              <a:endParaRPr lang="en-US" dirty="0"/>
            </a:p>
          </p:txBody>
        </p:sp>
      </p:grpSp>
      <p:sp>
        <p:nvSpPr>
          <p:cNvPr id="3" name="Text Placeholder 2">
            <a:extLst>
              <a:ext uri="{FF2B5EF4-FFF2-40B4-BE49-F238E27FC236}">
                <a16:creationId xmlns:a16="http://schemas.microsoft.com/office/drawing/2014/main" id="{CEF4BEF5-8A67-9F20-E722-0F7B741D0457}"/>
              </a:ext>
            </a:extLst>
          </p:cNvPr>
          <p:cNvSpPr>
            <a:spLocks noGrp="1"/>
          </p:cNvSpPr>
          <p:nvPr>
            <p:ph type="body" sz="quarter" idx="17"/>
          </p:nvPr>
        </p:nvSpPr>
        <p:spPr>
          <a:xfrm>
            <a:off x="1785938" y="2178008"/>
            <a:ext cx="9218611" cy="4475205"/>
          </a:xfrm>
          <a:prstGeom prst="rect">
            <a:avLst/>
          </a:prstGeom>
        </p:spPr>
        <p:txBody>
          <a:bodyPr/>
          <a:lstStyle>
            <a:lvl1pPr marL="0" indent="0">
              <a:defRPr sz="8000">
                <a:solidFill>
                  <a:schemeClr val="bg1"/>
                </a:solidFill>
              </a:defRPr>
            </a:lvl1pPr>
            <a:lvl2pPr>
              <a:defRPr sz="2400" b="0">
                <a:solidFill>
                  <a:schemeClr val="accent2"/>
                </a:solidFill>
                <a:latin typeface="+mn-lt"/>
              </a:defRPr>
            </a:lvl2pPr>
            <a:lvl3pPr>
              <a:defRPr sz="1800">
                <a:solidFill>
                  <a:schemeClr val="accent2"/>
                </a:solidFill>
              </a:defRPr>
            </a:lvl3pPr>
            <a:lvl4pPr marL="0" indent="0">
              <a:spcBef>
                <a:spcPts val="600"/>
              </a:spcBef>
              <a:buFont typeface="Calibri" panose="020F0502020204030204" pitchFamily="34" charset="0"/>
              <a:buChar char="​"/>
              <a:defRPr sz="1800">
                <a:solidFill>
                  <a:schemeClr val="accent2"/>
                </a:solidFill>
              </a:defRPr>
            </a:lvl4pPr>
            <a:lvl5pPr marL="0" indent="0">
              <a:buFont typeface="Calibri" panose="020F0502020204030204" pitchFamily="34" charset="0"/>
              <a:buChar char="​"/>
              <a:defRPr>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96950606"/>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showMasterSp="0" preserve="1">
  <p:cSld name="End Slide">
    <p:bg>
      <p:bgPr>
        <a:solidFill>
          <a:schemeClr val="tx1"/>
        </a:solidFill>
        <a:effectLst/>
      </p:bgPr>
    </p:bg>
    <p:spTree>
      <p:nvGrpSpPr>
        <p:cNvPr id="1" name=""/>
        <p:cNvGrpSpPr/>
        <p:nvPr/>
      </p:nvGrpSpPr>
      <p:grpSpPr>
        <a:xfrm>
          <a:off x="0" y="0"/>
          <a:ext cx="0" cy="0"/>
          <a:chOff x="0" y="0"/>
          <a:chExt cx="0" cy="0"/>
        </a:xfrm>
      </p:grpSpPr>
      <p:sp>
        <p:nvSpPr>
          <p:cNvPr id="5" name="Freeform 5">
            <a:extLst>
              <a:ext uri="{FF2B5EF4-FFF2-40B4-BE49-F238E27FC236}">
                <a16:creationId xmlns:a16="http://schemas.microsoft.com/office/drawing/2014/main" id="{56FDF35A-1521-C7AE-887C-455E6C0D7B2B}"/>
              </a:ext>
            </a:extLst>
          </p:cNvPr>
          <p:cNvSpPr>
            <a:spLocks noChangeAspect="1"/>
          </p:cNvSpPr>
          <p:nvPr/>
        </p:nvSpPr>
        <p:spPr>
          <a:xfrm>
            <a:off x="3900926" y="1236775"/>
            <a:ext cx="4390148" cy="438444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2674597392"/>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preserve="1">
  <p:cSld name="Gri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C11F5EA-2441-4841-BBFF-4343B2CE2C9A}"/>
              </a:ext>
            </a:extLst>
          </p:cNvPr>
          <p:cNvGrpSpPr/>
          <p:nvPr/>
        </p:nvGrpSpPr>
        <p:grpSpPr>
          <a:xfrm>
            <a:off x="-646" y="0"/>
            <a:ext cx="12182357" cy="6860238"/>
            <a:chOff x="-646" y="-2238"/>
            <a:chExt cx="12182357" cy="6860238"/>
          </a:xfrm>
        </p:grpSpPr>
        <p:cxnSp>
          <p:nvCxnSpPr>
            <p:cNvPr id="3" name="Straight Connector 2">
              <a:extLst>
                <a:ext uri="{FF2B5EF4-FFF2-40B4-BE49-F238E27FC236}">
                  <a16:creationId xmlns:a16="http://schemas.microsoft.com/office/drawing/2014/main" id="{C95F5461-60E9-6545-9030-EC2C3877F3BA}"/>
                </a:ext>
              </a:extLst>
            </p:cNvPr>
            <p:cNvCxnSpPr>
              <a:cxnSpLocks/>
            </p:cNvCxnSpPr>
            <p:nvPr/>
          </p:nvCxnSpPr>
          <p:spPr>
            <a:xfrm>
              <a:off x="457200" y="0"/>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E19C1CBB-7796-6143-9115-DDEC31BED52A}"/>
                </a:ext>
              </a:extLst>
            </p:cNvPr>
            <p:cNvCxnSpPr>
              <a:cxnSpLocks/>
            </p:cNvCxnSpPr>
            <p:nvPr/>
          </p:nvCxnSpPr>
          <p:spPr>
            <a:xfrm flipH="1">
              <a:off x="-646" y="45720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8689545-BB34-EE4B-BA7D-F3E1946620A5}"/>
                </a:ext>
              </a:extLst>
            </p:cNvPr>
            <p:cNvCxnSpPr>
              <a:cxnSpLocks/>
            </p:cNvCxnSpPr>
            <p:nvPr/>
          </p:nvCxnSpPr>
          <p:spPr>
            <a:xfrm>
              <a:off x="11731752" y="-2238"/>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F3E499F-5B6A-6D49-8CA8-5A04BAA2E0C2}"/>
                </a:ext>
              </a:extLst>
            </p:cNvPr>
            <p:cNvCxnSpPr>
              <a:cxnSpLocks/>
            </p:cNvCxnSpPr>
            <p:nvPr/>
          </p:nvCxnSpPr>
          <p:spPr>
            <a:xfrm flipH="1">
              <a:off x="-646" y="612648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9902A72B-F19E-324A-893E-2BE7AE6A8F83}"/>
                </a:ext>
              </a:extLst>
            </p:cNvPr>
            <p:cNvSpPr/>
            <p:nvPr/>
          </p:nvSpPr>
          <p:spPr>
            <a:xfrm>
              <a:off x="46363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8" name="Rectangle 7">
              <a:extLst>
                <a:ext uri="{FF2B5EF4-FFF2-40B4-BE49-F238E27FC236}">
                  <a16:creationId xmlns:a16="http://schemas.microsoft.com/office/drawing/2014/main" id="{16726588-7A96-F040-882E-C41173DAC2D1}"/>
                </a:ext>
              </a:extLst>
            </p:cNvPr>
            <p:cNvSpPr/>
            <p:nvPr/>
          </p:nvSpPr>
          <p:spPr>
            <a:xfrm>
              <a:off x="142196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9" name="Rectangle 8">
              <a:extLst>
                <a:ext uri="{FF2B5EF4-FFF2-40B4-BE49-F238E27FC236}">
                  <a16:creationId xmlns:a16="http://schemas.microsoft.com/office/drawing/2014/main" id="{50D1E140-3525-ED48-A270-E61749E7BF52}"/>
                </a:ext>
              </a:extLst>
            </p:cNvPr>
            <p:cNvSpPr/>
            <p:nvPr/>
          </p:nvSpPr>
          <p:spPr>
            <a:xfrm>
              <a:off x="238030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0" name="Rectangle 9">
              <a:extLst>
                <a:ext uri="{FF2B5EF4-FFF2-40B4-BE49-F238E27FC236}">
                  <a16:creationId xmlns:a16="http://schemas.microsoft.com/office/drawing/2014/main" id="{0DA1D066-E657-1C48-AEB5-1255675507F4}"/>
                </a:ext>
              </a:extLst>
            </p:cNvPr>
            <p:cNvSpPr/>
            <p:nvPr/>
          </p:nvSpPr>
          <p:spPr>
            <a:xfrm>
              <a:off x="333864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1" name="Rectangle 10">
              <a:extLst>
                <a:ext uri="{FF2B5EF4-FFF2-40B4-BE49-F238E27FC236}">
                  <a16:creationId xmlns:a16="http://schemas.microsoft.com/office/drawing/2014/main" id="{AB70EF7D-BE1E-1845-B15B-09CCA121C665}"/>
                </a:ext>
              </a:extLst>
            </p:cNvPr>
            <p:cNvSpPr/>
            <p:nvPr/>
          </p:nvSpPr>
          <p:spPr>
            <a:xfrm>
              <a:off x="429697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2" name="Rectangle 11">
              <a:extLst>
                <a:ext uri="{FF2B5EF4-FFF2-40B4-BE49-F238E27FC236}">
                  <a16:creationId xmlns:a16="http://schemas.microsoft.com/office/drawing/2014/main" id="{E9E40C24-781B-E54B-9079-145DF1DF413B}"/>
                </a:ext>
              </a:extLst>
            </p:cNvPr>
            <p:cNvSpPr/>
            <p:nvPr/>
          </p:nvSpPr>
          <p:spPr>
            <a:xfrm>
              <a:off x="525531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3" name="Rectangle 12">
              <a:extLst>
                <a:ext uri="{FF2B5EF4-FFF2-40B4-BE49-F238E27FC236}">
                  <a16:creationId xmlns:a16="http://schemas.microsoft.com/office/drawing/2014/main" id="{D7724C83-DC00-4B41-ADE7-8CB60E599408}"/>
                </a:ext>
              </a:extLst>
            </p:cNvPr>
            <p:cNvSpPr/>
            <p:nvPr/>
          </p:nvSpPr>
          <p:spPr>
            <a:xfrm>
              <a:off x="621364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4" name="Rectangle 13">
              <a:extLst>
                <a:ext uri="{FF2B5EF4-FFF2-40B4-BE49-F238E27FC236}">
                  <a16:creationId xmlns:a16="http://schemas.microsoft.com/office/drawing/2014/main" id="{27236BF4-1A14-5D45-8653-16E39C079D60}"/>
                </a:ext>
              </a:extLst>
            </p:cNvPr>
            <p:cNvSpPr/>
            <p:nvPr/>
          </p:nvSpPr>
          <p:spPr>
            <a:xfrm>
              <a:off x="717198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5" name="Rectangle 14">
              <a:extLst>
                <a:ext uri="{FF2B5EF4-FFF2-40B4-BE49-F238E27FC236}">
                  <a16:creationId xmlns:a16="http://schemas.microsoft.com/office/drawing/2014/main" id="{5F1666E0-9409-2443-8B80-4E9F56D227D7}"/>
                </a:ext>
              </a:extLst>
            </p:cNvPr>
            <p:cNvSpPr/>
            <p:nvPr/>
          </p:nvSpPr>
          <p:spPr>
            <a:xfrm>
              <a:off x="813032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6" name="Rectangle 15">
              <a:extLst>
                <a:ext uri="{FF2B5EF4-FFF2-40B4-BE49-F238E27FC236}">
                  <a16:creationId xmlns:a16="http://schemas.microsoft.com/office/drawing/2014/main" id="{31377084-906A-304C-A373-40E03359972A}"/>
                </a:ext>
              </a:extLst>
            </p:cNvPr>
            <p:cNvSpPr/>
            <p:nvPr/>
          </p:nvSpPr>
          <p:spPr>
            <a:xfrm>
              <a:off x="908865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7" name="Rectangle 16">
              <a:extLst>
                <a:ext uri="{FF2B5EF4-FFF2-40B4-BE49-F238E27FC236}">
                  <a16:creationId xmlns:a16="http://schemas.microsoft.com/office/drawing/2014/main" id="{3EC83FDA-0F46-3C4E-A8C8-EA2784B2E295}"/>
                </a:ext>
              </a:extLst>
            </p:cNvPr>
            <p:cNvSpPr/>
            <p:nvPr/>
          </p:nvSpPr>
          <p:spPr>
            <a:xfrm>
              <a:off x="1004699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8" name="Rectangle 17">
              <a:extLst>
                <a:ext uri="{FF2B5EF4-FFF2-40B4-BE49-F238E27FC236}">
                  <a16:creationId xmlns:a16="http://schemas.microsoft.com/office/drawing/2014/main" id="{53A91CF8-5DF7-DB41-9F88-4C8EB75C4361}"/>
                </a:ext>
              </a:extLst>
            </p:cNvPr>
            <p:cNvSpPr/>
            <p:nvPr/>
          </p:nvSpPr>
          <p:spPr>
            <a:xfrm>
              <a:off x="11005328"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cxnSp>
          <p:nvCxnSpPr>
            <p:cNvPr id="19" name="Straight Connector 18">
              <a:extLst>
                <a:ext uri="{FF2B5EF4-FFF2-40B4-BE49-F238E27FC236}">
                  <a16:creationId xmlns:a16="http://schemas.microsoft.com/office/drawing/2014/main" id="{23472D53-7C5D-104A-A876-23176EF1D175}"/>
                </a:ext>
              </a:extLst>
            </p:cNvPr>
            <p:cNvCxnSpPr/>
            <p:nvPr/>
          </p:nvCxnSpPr>
          <p:spPr>
            <a:xfrm>
              <a:off x="82836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091A6CEE-0747-DA4A-A0BD-46934B3B1F70}"/>
                </a:ext>
              </a:extLst>
            </p:cNvPr>
            <p:cNvCxnSpPr/>
            <p:nvPr/>
          </p:nvCxnSpPr>
          <p:spPr>
            <a:xfrm>
              <a:off x="11370064"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337E2A7-E95E-1047-82DE-E5743C56AE5C}"/>
                </a:ext>
              </a:extLst>
            </p:cNvPr>
            <p:cNvCxnSpPr/>
            <p:nvPr/>
          </p:nvCxnSpPr>
          <p:spPr>
            <a:xfrm>
              <a:off x="10411729" y="45657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804B849-70CC-5348-B9B0-AF4A6E8A5F26}"/>
                </a:ext>
              </a:extLst>
            </p:cNvPr>
            <p:cNvCxnSpPr/>
            <p:nvPr/>
          </p:nvCxnSpPr>
          <p:spPr>
            <a:xfrm>
              <a:off x="945339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8789745-F344-B44E-AD12-83C1A60BDCE8}"/>
                </a:ext>
              </a:extLst>
            </p:cNvPr>
            <p:cNvCxnSpPr/>
            <p:nvPr/>
          </p:nvCxnSpPr>
          <p:spPr>
            <a:xfrm>
              <a:off x="849505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16E55C7-3BDE-464F-BCD9-EC1D466B7DEA}"/>
                </a:ext>
              </a:extLst>
            </p:cNvPr>
            <p:cNvCxnSpPr/>
            <p:nvPr/>
          </p:nvCxnSpPr>
          <p:spPr>
            <a:xfrm>
              <a:off x="753672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A0504C3-B463-4048-887F-46550C6ACE67}"/>
                </a:ext>
              </a:extLst>
            </p:cNvPr>
            <p:cNvCxnSpPr/>
            <p:nvPr/>
          </p:nvCxnSpPr>
          <p:spPr>
            <a:xfrm>
              <a:off x="657838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A14BE40-E6D3-2145-B705-511CF67CB593}"/>
                </a:ext>
              </a:extLst>
            </p:cNvPr>
            <p:cNvCxnSpPr/>
            <p:nvPr/>
          </p:nvCxnSpPr>
          <p:spPr>
            <a:xfrm>
              <a:off x="562004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EF2EF694-66E2-F048-9402-C0E8F42A0AAC}"/>
                </a:ext>
              </a:extLst>
            </p:cNvPr>
            <p:cNvCxnSpPr/>
            <p:nvPr/>
          </p:nvCxnSpPr>
          <p:spPr>
            <a:xfrm>
              <a:off x="466171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34B21065-6110-4446-8D00-C6DCD033F684}"/>
                </a:ext>
              </a:extLst>
            </p:cNvPr>
            <p:cNvCxnSpPr/>
            <p:nvPr/>
          </p:nvCxnSpPr>
          <p:spPr>
            <a:xfrm>
              <a:off x="370337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90DC8D47-5EA8-2141-8B1D-9D24FFDE8534}"/>
                </a:ext>
              </a:extLst>
            </p:cNvPr>
            <p:cNvCxnSpPr/>
            <p:nvPr/>
          </p:nvCxnSpPr>
          <p:spPr>
            <a:xfrm>
              <a:off x="274504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47972E9B-EEFA-4F40-B438-5C6F6BF65545}"/>
                </a:ext>
              </a:extLst>
            </p:cNvPr>
            <p:cNvCxnSpPr/>
            <p:nvPr/>
          </p:nvCxnSpPr>
          <p:spPr>
            <a:xfrm>
              <a:off x="178670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C6339759-5E50-554A-88BE-B2CE74D78611}"/>
                </a:ext>
              </a:extLst>
            </p:cNvPr>
            <p:cNvGrpSpPr/>
            <p:nvPr/>
          </p:nvGrpSpPr>
          <p:grpSpPr>
            <a:xfrm>
              <a:off x="457200" y="454969"/>
              <a:ext cx="11277600" cy="5667707"/>
              <a:chOff x="-769" y="454969"/>
              <a:chExt cx="12182357" cy="5667707"/>
            </a:xfrm>
          </p:grpSpPr>
          <p:cxnSp>
            <p:nvCxnSpPr>
              <p:cNvPr id="32" name="Straight Connector 31">
                <a:extLst>
                  <a:ext uri="{FF2B5EF4-FFF2-40B4-BE49-F238E27FC236}">
                    <a16:creationId xmlns:a16="http://schemas.microsoft.com/office/drawing/2014/main" id="{BE8972ED-B54B-4F45-BE36-0E565E1FEBA2}"/>
                  </a:ext>
                </a:extLst>
              </p:cNvPr>
              <p:cNvCxnSpPr>
                <a:cxnSpLocks/>
              </p:cNvCxnSpPr>
              <p:nvPr/>
            </p:nvCxnSpPr>
            <p:spPr>
              <a:xfrm flipH="1">
                <a:off x="-769" y="454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A3DB1C9-9617-2E43-A2B1-527336530745}"/>
                  </a:ext>
                </a:extLst>
              </p:cNvPr>
              <p:cNvCxnSpPr>
                <a:cxnSpLocks/>
              </p:cNvCxnSpPr>
              <p:nvPr/>
            </p:nvCxnSpPr>
            <p:spPr>
              <a:xfrm flipH="1">
                <a:off x="-769" y="753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949DED8F-556F-AD45-9EBB-7BC3B80B1759}"/>
                  </a:ext>
                </a:extLst>
              </p:cNvPr>
              <p:cNvCxnSpPr>
                <a:cxnSpLocks/>
              </p:cNvCxnSpPr>
              <p:nvPr/>
            </p:nvCxnSpPr>
            <p:spPr>
              <a:xfrm flipH="1">
                <a:off x="-769" y="1051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4073A208-B152-E64F-BEB1-936663A08C87}"/>
                  </a:ext>
                </a:extLst>
              </p:cNvPr>
              <p:cNvCxnSpPr>
                <a:cxnSpLocks/>
              </p:cNvCxnSpPr>
              <p:nvPr/>
            </p:nvCxnSpPr>
            <p:spPr>
              <a:xfrm flipH="1">
                <a:off x="-769" y="1349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2EEDE510-0C5E-AE48-9561-0A738E9C3D44}"/>
                  </a:ext>
                </a:extLst>
              </p:cNvPr>
              <p:cNvCxnSpPr>
                <a:cxnSpLocks/>
              </p:cNvCxnSpPr>
              <p:nvPr/>
            </p:nvCxnSpPr>
            <p:spPr>
              <a:xfrm flipH="1">
                <a:off x="-769" y="1648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69AF33A0-CCF0-964F-A670-B2651F3CB562}"/>
                  </a:ext>
                </a:extLst>
              </p:cNvPr>
              <p:cNvCxnSpPr>
                <a:cxnSpLocks/>
              </p:cNvCxnSpPr>
              <p:nvPr/>
            </p:nvCxnSpPr>
            <p:spPr>
              <a:xfrm flipH="1">
                <a:off x="-769" y="1946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47791A55-449D-7A40-916C-3FDD175B9DFD}"/>
                  </a:ext>
                </a:extLst>
              </p:cNvPr>
              <p:cNvCxnSpPr>
                <a:cxnSpLocks/>
              </p:cNvCxnSpPr>
              <p:nvPr/>
            </p:nvCxnSpPr>
            <p:spPr>
              <a:xfrm flipH="1">
                <a:off x="-769" y="2244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00E6BB8E-D2FB-0148-BC09-BFCCD2AB1638}"/>
                  </a:ext>
                </a:extLst>
              </p:cNvPr>
              <p:cNvCxnSpPr>
                <a:cxnSpLocks/>
              </p:cNvCxnSpPr>
              <p:nvPr/>
            </p:nvCxnSpPr>
            <p:spPr>
              <a:xfrm flipH="1">
                <a:off x="-769" y="2543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7F418BAC-86CA-A34D-B3B2-1768ED30BDE3}"/>
                  </a:ext>
                </a:extLst>
              </p:cNvPr>
              <p:cNvCxnSpPr>
                <a:cxnSpLocks/>
              </p:cNvCxnSpPr>
              <p:nvPr/>
            </p:nvCxnSpPr>
            <p:spPr>
              <a:xfrm flipH="1">
                <a:off x="-769" y="2841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6202F36-2D13-4F46-917C-5F5D6D06903C}"/>
                  </a:ext>
                </a:extLst>
              </p:cNvPr>
              <p:cNvCxnSpPr>
                <a:cxnSpLocks/>
              </p:cNvCxnSpPr>
              <p:nvPr/>
            </p:nvCxnSpPr>
            <p:spPr>
              <a:xfrm flipH="1">
                <a:off x="-769" y="31396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CA969691-DEF5-DC4D-819A-DF69A2D82925}"/>
                  </a:ext>
                </a:extLst>
              </p:cNvPr>
              <p:cNvCxnSpPr>
                <a:cxnSpLocks/>
              </p:cNvCxnSpPr>
              <p:nvPr/>
            </p:nvCxnSpPr>
            <p:spPr>
              <a:xfrm flipH="1">
                <a:off x="-769" y="3437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7A57E951-69A8-B046-A9E3-EE84C9369419}"/>
                  </a:ext>
                </a:extLst>
              </p:cNvPr>
              <p:cNvCxnSpPr>
                <a:cxnSpLocks/>
              </p:cNvCxnSpPr>
              <p:nvPr/>
            </p:nvCxnSpPr>
            <p:spPr>
              <a:xfrm flipH="1">
                <a:off x="-769" y="3736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E64E70C-5188-274B-AD65-9FAD208035A9}"/>
                  </a:ext>
                </a:extLst>
              </p:cNvPr>
              <p:cNvCxnSpPr>
                <a:cxnSpLocks/>
              </p:cNvCxnSpPr>
              <p:nvPr/>
            </p:nvCxnSpPr>
            <p:spPr>
              <a:xfrm flipH="1">
                <a:off x="-769" y="4034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F485D25-65B0-DC4B-B283-3693E0A91BDC}"/>
                  </a:ext>
                </a:extLst>
              </p:cNvPr>
              <p:cNvCxnSpPr>
                <a:cxnSpLocks/>
              </p:cNvCxnSpPr>
              <p:nvPr/>
            </p:nvCxnSpPr>
            <p:spPr>
              <a:xfrm flipH="1">
                <a:off x="-769" y="4332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43708D8-68FA-6843-AE1C-D74D15C661DA}"/>
                  </a:ext>
                </a:extLst>
              </p:cNvPr>
              <p:cNvCxnSpPr>
                <a:cxnSpLocks/>
              </p:cNvCxnSpPr>
              <p:nvPr/>
            </p:nvCxnSpPr>
            <p:spPr>
              <a:xfrm flipH="1">
                <a:off x="-769" y="4631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B643D4C-0B05-1D4D-BA43-2823705673C4}"/>
                  </a:ext>
                </a:extLst>
              </p:cNvPr>
              <p:cNvCxnSpPr>
                <a:cxnSpLocks/>
              </p:cNvCxnSpPr>
              <p:nvPr/>
            </p:nvCxnSpPr>
            <p:spPr>
              <a:xfrm flipH="1">
                <a:off x="-769" y="4929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6459F9D9-80AD-F94F-8751-58A5FA257D2B}"/>
                  </a:ext>
                </a:extLst>
              </p:cNvPr>
              <p:cNvCxnSpPr>
                <a:cxnSpLocks/>
              </p:cNvCxnSpPr>
              <p:nvPr/>
            </p:nvCxnSpPr>
            <p:spPr>
              <a:xfrm flipH="1">
                <a:off x="-769" y="5227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BFBE0C18-8781-4F40-B228-7692C3CFCABD}"/>
                  </a:ext>
                </a:extLst>
              </p:cNvPr>
              <p:cNvCxnSpPr>
                <a:cxnSpLocks/>
              </p:cNvCxnSpPr>
              <p:nvPr/>
            </p:nvCxnSpPr>
            <p:spPr>
              <a:xfrm flipH="1">
                <a:off x="-769" y="5526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3E62B51-E115-AC4A-95F3-B32C38DCB161}"/>
                  </a:ext>
                </a:extLst>
              </p:cNvPr>
              <p:cNvCxnSpPr>
                <a:cxnSpLocks/>
              </p:cNvCxnSpPr>
              <p:nvPr/>
            </p:nvCxnSpPr>
            <p:spPr>
              <a:xfrm flipH="1">
                <a:off x="-769" y="5824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063149-D237-9049-8F5F-2E39D4EF2087}"/>
                  </a:ext>
                </a:extLst>
              </p:cNvPr>
              <p:cNvCxnSpPr>
                <a:cxnSpLocks/>
              </p:cNvCxnSpPr>
              <p:nvPr/>
            </p:nvCxnSpPr>
            <p:spPr>
              <a:xfrm flipH="1">
                <a:off x="-769" y="6122676"/>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sp>
        <p:nvSpPr>
          <p:cNvPr id="54" name="Footer Placeholder 53">
            <a:extLst>
              <a:ext uri="{FF2B5EF4-FFF2-40B4-BE49-F238E27FC236}">
                <a16:creationId xmlns:a16="http://schemas.microsoft.com/office/drawing/2014/main" id="{7422BBAD-1281-87C2-694B-1FAABE662B91}"/>
              </a:ext>
            </a:extLst>
          </p:cNvPr>
          <p:cNvSpPr>
            <a:spLocks noGrp="1"/>
          </p:cNvSpPr>
          <p:nvPr>
            <p:ph type="ftr" sz="quarter" idx="10"/>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grpSp>
        <p:nvGrpSpPr>
          <p:cNvPr id="52" name="Group 51">
            <a:extLst>
              <a:ext uri="{FF2B5EF4-FFF2-40B4-BE49-F238E27FC236}">
                <a16:creationId xmlns:a16="http://schemas.microsoft.com/office/drawing/2014/main" id="{16CF70CB-4C01-10B9-30E1-10BD87410741}"/>
              </a:ext>
            </a:extLst>
          </p:cNvPr>
          <p:cNvGrpSpPr/>
          <p:nvPr userDrawn="1"/>
        </p:nvGrpSpPr>
        <p:grpSpPr>
          <a:xfrm>
            <a:off x="-646" y="0"/>
            <a:ext cx="12182357" cy="6860238"/>
            <a:chOff x="-646" y="-2238"/>
            <a:chExt cx="12182357" cy="6860238"/>
          </a:xfrm>
        </p:grpSpPr>
        <p:cxnSp>
          <p:nvCxnSpPr>
            <p:cNvPr id="53" name="Straight Connector 52">
              <a:extLst>
                <a:ext uri="{FF2B5EF4-FFF2-40B4-BE49-F238E27FC236}">
                  <a16:creationId xmlns:a16="http://schemas.microsoft.com/office/drawing/2014/main" id="{8EA384D8-4F9F-4F33-E18F-2595E67748B8}"/>
                </a:ext>
              </a:extLst>
            </p:cNvPr>
            <p:cNvCxnSpPr>
              <a:cxnSpLocks/>
            </p:cNvCxnSpPr>
            <p:nvPr/>
          </p:nvCxnSpPr>
          <p:spPr>
            <a:xfrm>
              <a:off x="457200" y="0"/>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153242-6E43-7523-A773-5F5B37F33CA0}"/>
                </a:ext>
              </a:extLst>
            </p:cNvPr>
            <p:cNvCxnSpPr>
              <a:cxnSpLocks/>
            </p:cNvCxnSpPr>
            <p:nvPr/>
          </p:nvCxnSpPr>
          <p:spPr>
            <a:xfrm flipH="1">
              <a:off x="-646" y="45720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A24E7632-8D0E-5A78-E3DA-711BDE70F541}"/>
                </a:ext>
              </a:extLst>
            </p:cNvPr>
            <p:cNvCxnSpPr>
              <a:cxnSpLocks/>
            </p:cNvCxnSpPr>
            <p:nvPr/>
          </p:nvCxnSpPr>
          <p:spPr>
            <a:xfrm>
              <a:off x="11731752" y="-2238"/>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DE4096FD-E484-77F7-58E6-AAF5B9CE5F65}"/>
                </a:ext>
              </a:extLst>
            </p:cNvPr>
            <p:cNvCxnSpPr>
              <a:cxnSpLocks/>
            </p:cNvCxnSpPr>
            <p:nvPr/>
          </p:nvCxnSpPr>
          <p:spPr>
            <a:xfrm flipH="1">
              <a:off x="-646" y="612648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58" name="Rectangle 57">
              <a:extLst>
                <a:ext uri="{FF2B5EF4-FFF2-40B4-BE49-F238E27FC236}">
                  <a16:creationId xmlns:a16="http://schemas.microsoft.com/office/drawing/2014/main" id="{4EB4BED9-CB3E-C940-C6C1-D5D5E5746EB2}"/>
                </a:ext>
              </a:extLst>
            </p:cNvPr>
            <p:cNvSpPr/>
            <p:nvPr/>
          </p:nvSpPr>
          <p:spPr>
            <a:xfrm>
              <a:off x="46363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59" name="Rectangle 58">
              <a:extLst>
                <a:ext uri="{FF2B5EF4-FFF2-40B4-BE49-F238E27FC236}">
                  <a16:creationId xmlns:a16="http://schemas.microsoft.com/office/drawing/2014/main" id="{5B54620F-37FE-E5E1-6A63-AE2415CDEDAB}"/>
                </a:ext>
              </a:extLst>
            </p:cNvPr>
            <p:cNvSpPr/>
            <p:nvPr/>
          </p:nvSpPr>
          <p:spPr>
            <a:xfrm>
              <a:off x="142196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0" name="Rectangle 59">
              <a:extLst>
                <a:ext uri="{FF2B5EF4-FFF2-40B4-BE49-F238E27FC236}">
                  <a16:creationId xmlns:a16="http://schemas.microsoft.com/office/drawing/2014/main" id="{8B7DC46B-6BA1-278D-3012-A6A214C42CD9}"/>
                </a:ext>
              </a:extLst>
            </p:cNvPr>
            <p:cNvSpPr/>
            <p:nvPr/>
          </p:nvSpPr>
          <p:spPr>
            <a:xfrm>
              <a:off x="238030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1" name="Rectangle 60">
              <a:extLst>
                <a:ext uri="{FF2B5EF4-FFF2-40B4-BE49-F238E27FC236}">
                  <a16:creationId xmlns:a16="http://schemas.microsoft.com/office/drawing/2014/main" id="{012D703A-C469-4BBD-270B-8AE6AE091EB5}"/>
                </a:ext>
              </a:extLst>
            </p:cNvPr>
            <p:cNvSpPr/>
            <p:nvPr/>
          </p:nvSpPr>
          <p:spPr>
            <a:xfrm>
              <a:off x="333864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2" name="Rectangle 61">
              <a:extLst>
                <a:ext uri="{FF2B5EF4-FFF2-40B4-BE49-F238E27FC236}">
                  <a16:creationId xmlns:a16="http://schemas.microsoft.com/office/drawing/2014/main" id="{A6CFFC40-66A4-B365-FC2F-90FDF08EA582}"/>
                </a:ext>
              </a:extLst>
            </p:cNvPr>
            <p:cNvSpPr/>
            <p:nvPr/>
          </p:nvSpPr>
          <p:spPr>
            <a:xfrm>
              <a:off x="429697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3" name="Rectangle 62">
              <a:extLst>
                <a:ext uri="{FF2B5EF4-FFF2-40B4-BE49-F238E27FC236}">
                  <a16:creationId xmlns:a16="http://schemas.microsoft.com/office/drawing/2014/main" id="{6D8E637B-F213-E4D5-1130-41727F9C0E4A}"/>
                </a:ext>
              </a:extLst>
            </p:cNvPr>
            <p:cNvSpPr/>
            <p:nvPr/>
          </p:nvSpPr>
          <p:spPr>
            <a:xfrm>
              <a:off x="525531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4" name="Rectangle 63">
              <a:extLst>
                <a:ext uri="{FF2B5EF4-FFF2-40B4-BE49-F238E27FC236}">
                  <a16:creationId xmlns:a16="http://schemas.microsoft.com/office/drawing/2014/main" id="{ADC72A23-E3E9-251A-7A37-9FF416CFE047}"/>
                </a:ext>
              </a:extLst>
            </p:cNvPr>
            <p:cNvSpPr/>
            <p:nvPr/>
          </p:nvSpPr>
          <p:spPr>
            <a:xfrm>
              <a:off x="621364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5" name="Rectangle 64">
              <a:extLst>
                <a:ext uri="{FF2B5EF4-FFF2-40B4-BE49-F238E27FC236}">
                  <a16:creationId xmlns:a16="http://schemas.microsoft.com/office/drawing/2014/main" id="{9A55E7EF-9F66-B975-FDF0-D67B9054470D}"/>
                </a:ext>
              </a:extLst>
            </p:cNvPr>
            <p:cNvSpPr/>
            <p:nvPr/>
          </p:nvSpPr>
          <p:spPr>
            <a:xfrm>
              <a:off x="717198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6" name="Rectangle 65">
              <a:extLst>
                <a:ext uri="{FF2B5EF4-FFF2-40B4-BE49-F238E27FC236}">
                  <a16:creationId xmlns:a16="http://schemas.microsoft.com/office/drawing/2014/main" id="{A603875F-502D-B0AB-4668-8DE74829B67A}"/>
                </a:ext>
              </a:extLst>
            </p:cNvPr>
            <p:cNvSpPr/>
            <p:nvPr/>
          </p:nvSpPr>
          <p:spPr>
            <a:xfrm>
              <a:off x="813032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7" name="Rectangle 66">
              <a:extLst>
                <a:ext uri="{FF2B5EF4-FFF2-40B4-BE49-F238E27FC236}">
                  <a16:creationId xmlns:a16="http://schemas.microsoft.com/office/drawing/2014/main" id="{900E526A-664C-F67C-410E-0D13560C48CE}"/>
                </a:ext>
              </a:extLst>
            </p:cNvPr>
            <p:cNvSpPr/>
            <p:nvPr/>
          </p:nvSpPr>
          <p:spPr>
            <a:xfrm>
              <a:off x="908865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8" name="Rectangle 67">
              <a:extLst>
                <a:ext uri="{FF2B5EF4-FFF2-40B4-BE49-F238E27FC236}">
                  <a16:creationId xmlns:a16="http://schemas.microsoft.com/office/drawing/2014/main" id="{5634B516-878E-38D7-9FD0-9E72C35B8370}"/>
                </a:ext>
              </a:extLst>
            </p:cNvPr>
            <p:cNvSpPr/>
            <p:nvPr/>
          </p:nvSpPr>
          <p:spPr>
            <a:xfrm>
              <a:off x="1004699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9" name="Rectangle 68">
              <a:extLst>
                <a:ext uri="{FF2B5EF4-FFF2-40B4-BE49-F238E27FC236}">
                  <a16:creationId xmlns:a16="http://schemas.microsoft.com/office/drawing/2014/main" id="{5D0D61DF-6828-9F13-55D9-06EF7D6E564E}"/>
                </a:ext>
              </a:extLst>
            </p:cNvPr>
            <p:cNvSpPr/>
            <p:nvPr/>
          </p:nvSpPr>
          <p:spPr>
            <a:xfrm>
              <a:off x="11005328"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cxnSp>
          <p:nvCxnSpPr>
            <p:cNvPr id="70" name="Straight Connector 69">
              <a:extLst>
                <a:ext uri="{FF2B5EF4-FFF2-40B4-BE49-F238E27FC236}">
                  <a16:creationId xmlns:a16="http://schemas.microsoft.com/office/drawing/2014/main" id="{6C172621-9283-220D-69EC-B73B024C593E}"/>
                </a:ext>
              </a:extLst>
            </p:cNvPr>
            <p:cNvCxnSpPr/>
            <p:nvPr/>
          </p:nvCxnSpPr>
          <p:spPr>
            <a:xfrm>
              <a:off x="82836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0C481E7D-289C-3D03-AB73-11146E044321}"/>
                </a:ext>
              </a:extLst>
            </p:cNvPr>
            <p:cNvCxnSpPr/>
            <p:nvPr/>
          </p:nvCxnSpPr>
          <p:spPr>
            <a:xfrm>
              <a:off x="11370064"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96F08276-6458-479F-0410-0FC406DE6220}"/>
                </a:ext>
              </a:extLst>
            </p:cNvPr>
            <p:cNvCxnSpPr/>
            <p:nvPr/>
          </p:nvCxnSpPr>
          <p:spPr>
            <a:xfrm>
              <a:off x="10411729" y="45657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9B6D503C-EE4B-7AFC-188C-DEADAF7E51AA}"/>
                </a:ext>
              </a:extLst>
            </p:cNvPr>
            <p:cNvCxnSpPr/>
            <p:nvPr/>
          </p:nvCxnSpPr>
          <p:spPr>
            <a:xfrm>
              <a:off x="945339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22A881D3-7A22-EBDC-79B5-7F03380B31CE}"/>
                </a:ext>
              </a:extLst>
            </p:cNvPr>
            <p:cNvCxnSpPr/>
            <p:nvPr/>
          </p:nvCxnSpPr>
          <p:spPr>
            <a:xfrm>
              <a:off x="849505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910D03A8-1CCB-78C3-4FC6-7D8B38032B30}"/>
                </a:ext>
              </a:extLst>
            </p:cNvPr>
            <p:cNvCxnSpPr/>
            <p:nvPr/>
          </p:nvCxnSpPr>
          <p:spPr>
            <a:xfrm>
              <a:off x="753672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BF5D655A-D58D-5B64-F6E3-0CB927F8D021}"/>
                </a:ext>
              </a:extLst>
            </p:cNvPr>
            <p:cNvCxnSpPr/>
            <p:nvPr/>
          </p:nvCxnSpPr>
          <p:spPr>
            <a:xfrm>
              <a:off x="657838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E9E2C4BE-9EE3-8642-ECF9-0E5BA3943091}"/>
                </a:ext>
              </a:extLst>
            </p:cNvPr>
            <p:cNvCxnSpPr/>
            <p:nvPr/>
          </p:nvCxnSpPr>
          <p:spPr>
            <a:xfrm>
              <a:off x="562004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C9355B82-C08D-E9D1-E65B-332D8BF88D75}"/>
                </a:ext>
              </a:extLst>
            </p:cNvPr>
            <p:cNvCxnSpPr/>
            <p:nvPr/>
          </p:nvCxnSpPr>
          <p:spPr>
            <a:xfrm>
              <a:off x="466171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8B2BA15F-32BF-37FF-E917-DEAC5CCCCCA8}"/>
                </a:ext>
              </a:extLst>
            </p:cNvPr>
            <p:cNvCxnSpPr/>
            <p:nvPr/>
          </p:nvCxnSpPr>
          <p:spPr>
            <a:xfrm>
              <a:off x="370337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7AD40461-AF0F-66AF-1783-C608286D1CC0}"/>
                </a:ext>
              </a:extLst>
            </p:cNvPr>
            <p:cNvCxnSpPr/>
            <p:nvPr/>
          </p:nvCxnSpPr>
          <p:spPr>
            <a:xfrm>
              <a:off x="274504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3CCFBE25-03B8-7263-1A56-6221E203BF3E}"/>
                </a:ext>
              </a:extLst>
            </p:cNvPr>
            <p:cNvCxnSpPr/>
            <p:nvPr/>
          </p:nvCxnSpPr>
          <p:spPr>
            <a:xfrm>
              <a:off x="178670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nvGrpSpPr>
            <p:cNvPr id="82" name="Group 81">
              <a:extLst>
                <a:ext uri="{FF2B5EF4-FFF2-40B4-BE49-F238E27FC236}">
                  <a16:creationId xmlns:a16="http://schemas.microsoft.com/office/drawing/2014/main" id="{AA85F12F-6FFA-9B1E-02EB-C8AD3950FEEA}"/>
                </a:ext>
              </a:extLst>
            </p:cNvPr>
            <p:cNvGrpSpPr/>
            <p:nvPr/>
          </p:nvGrpSpPr>
          <p:grpSpPr>
            <a:xfrm>
              <a:off x="457200" y="454969"/>
              <a:ext cx="11277600" cy="5667707"/>
              <a:chOff x="-769" y="454969"/>
              <a:chExt cx="12182357" cy="5667707"/>
            </a:xfrm>
          </p:grpSpPr>
          <p:cxnSp>
            <p:nvCxnSpPr>
              <p:cNvPr id="83" name="Straight Connector 82">
                <a:extLst>
                  <a:ext uri="{FF2B5EF4-FFF2-40B4-BE49-F238E27FC236}">
                    <a16:creationId xmlns:a16="http://schemas.microsoft.com/office/drawing/2014/main" id="{BE93217E-3A78-61F7-393F-15B91AC86DB2}"/>
                  </a:ext>
                </a:extLst>
              </p:cNvPr>
              <p:cNvCxnSpPr>
                <a:cxnSpLocks/>
              </p:cNvCxnSpPr>
              <p:nvPr/>
            </p:nvCxnSpPr>
            <p:spPr>
              <a:xfrm flipH="1">
                <a:off x="-769" y="454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F93C498F-E5DD-BBE1-7B10-1DD0F7BA901D}"/>
                  </a:ext>
                </a:extLst>
              </p:cNvPr>
              <p:cNvCxnSpPr>
                <a:cxnSpLocks/>
              </p:cNvCxnSpPr>
              <p:nvPr/>
            </p:nvCxnSpPr>
            <p:spPr>
              <a:xfrm flipH="1">
                <a:off x="-769" y="753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1D4DE9BE-7514-12B4-A853-B4161D9E1FE6}"/>
                  </a:ext>
                </a:extLst>
              </p:cNvPr>
              <p:cNvCxnSpPr>
                <a:cxnSpLocks/>
              </p:cNvCxnSpPr>
              <p:nvPr/>
            </p:nvCxnSpPr>
            <p:spPr>
              <a:xfrm flipH="1">
                <a:off x="-769" y="1051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F63E3F70-4F22-4C3E-3608-82A1F01C071E}"/>
                  </a:ext>
                </a:extLst>
              </p:cNvPr>
              <p:cNvCxnSpPr>
                <a:cxnSpLocks/>
              </p:cNvCxnSpPr>
              <p:nvPr/>
            </p:nvCxnSpPr>
            <p:spPr>
              <a:xfrm flipH="1">
                <a:off x="-769" y="1349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14D806C-2269-3306-70F8-D1E8D9939BEE}"/>
                  </a:ext>
                </a:extLst>
              </p:cNvPr>
              <p:cNvCxnSpPr>
                <a:cxnSpLocks/>
              </p:cNvCxnSpPr>
              <p:nvPr/>
            </p:nvCxnSpPr>
            <p:spPr>
              <a:xfrm flipH="1">
                <a:off x="-769" y="1648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FE862858-06C5-3F38-2FD5-ADDEF945A489}"/>
                  </a:ext>
                </a:extLst>
              </p:cNvPr>
              <p:cNvCxnSpPr>
                <a:cxnSpLocks/>
              </p:cNvCxnSpPr>
              <p:nvPr/>
            </p:nvCxnSpPr>
            <p:spPr>
              <a:xfrm flipH="1">
                <a:off x="-769" y="1946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6A222922-19FB-BC96-D2C1-EE87C000EA5D}"/>
                  </a:ext>
                </a:extLst>
              </p:cNvPr>
              <p:cNvCxnSpPr>
                <a:cxnSpLocks/>
              </p:cNvCxnSpPr>
              <p:nvPr/>
            </p:nvCxnSpPr>
            <p:spPr>
              <a:xfrm flipH="1">
                <a:off x="-769" y="2244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FA52722-027C-8D38-5F6B-46932A4DE52C}"/>
                  </a:ext>
                </a:extLst>
              </p:cNvPr>
              <p:cNvCxnSpPr>
                <a:cxnSpLocks/>
              </p:cNvCxnSpPr>
              <p:nvPr/>
            </p:nvCxnSpPr>
            <p:spPr>
              <a:xfrm flipH="1">
                <a:off x="-769" y="2543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25BE6D6-609A-CEF2-43B7-050AAA5570B8}"/>
                  </a:ext>
                </a:extLst>
              </p:cNvPr>
              <p:cNvCxnSpPr>
                <a:cxnSpLocks/>
              </p:cNvCxnSpPr>
              <p:nvPr/>
            </p:nvCxnSpPr>
            <p:spPr>
              <a:xfrm flipH="1">
                <a:off x="-769" y="2841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BC8FA7C8-A37A-56FE-E586-6872D366BBB6}"/>
                  </a:ext>
                </a:extLst>
              </p:cNvPr>
              <p:cNvCxnSpPr>
                <a:cxnSpLocks/>
              </p:cNvCxnSpPr>
              <p:nvPr/>
            </p:nvCxnSpPr>
            <p:spPr>
              <a:xfrm flipH="1">
                <a:off x="-769" y="31396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E7B84BEC-1936-5E68-E7B6-EECA12B4D99C}"/>
                  </a:ext>
                </a:extLst>
              </p:cNvPr>
              <p:cNvCxnSpPr>
                <a:cxnSpLocks/>
              </p:cNvCxnSpPr>
              <p:nvPr/>
            </p:nvCxnSpPr>
            <p:spPr>
              <a:xfrm flipH="1">
                <a:off x="-769" y="3437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CCDE42D-50D8-151D-30CE-CE9792E582D6}"/>
                  </a:ext>
                </a:extLst>
              </p:cNvPr>
              <p:cNvCxnSpPr>
                <a:cxnSpLocks/>
              </p:cNvCxnSpPr>
              <p:nvPr/>
            </p:nvCxnSpPr>
            <p:spPr>
              <a:xfrm flipH="1">
                <a:off x="-769" y="3736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BA93BF97-EA7F-6DE9-23CA-DD6F01CABD9E}"/>
                  </a:ext>
                </a:extLst>
              </p:cNvPr>
              <p:cNvCxnSpPr>
                <a:cxnSpLocks/>
              </p:cNvCxnSpPr>
              <p:nvPr/>
            </p:nvCxnSpPr>
            <p:spPr>
              <a:xfrm flipH="1">
                <a:off x="-769" y="4034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D956AD9-1FAB-B05F-7886-CB0C0C6DFA52}"/>
                  </a:ext>
                </a:extLst>
              </p:cNvPr>
              <p:cNvCxnSpPr>
                <a:cxnSpLocks/>
              </p:cNvCxnSpPr>
              <p:nvPr/>
            </p:nvCxnSpPr>
            <p:spPr>
              <a:xfrm flipH="1">
                <a:off x="-769" y="4332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CF92ACD1-70BB-30E2-44A8-F90387A06E1B}"/>
                  </a:ext>
                </a:extLst>
              </p:cNvPr>
              <p:cNvCxnSpPr>
                <a:cxnSpLocks/>
              </p:cNvCxnSpPr>
              <p:nvPr/>
            </p:nvCxnSpPr>
            <p:spPr>
              <a:xfrm flipH="1">
                <a:off x="-769" y="4631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F7B4139-9C23-6AF5-A8F8-77391FF88F7E}"/>
                  </a:ext>
                </a:extLst>
              </p:cNvPr>
              <p:cNvCxnSpPr>
                <a:cxnSpLocks/>
              </p:cNvCxnSpPr>
              <p:nvPr/>
            </p:nvCxnSpPr>
            <p:spPr>
              <a:xfrm flipH="1">
                <a:off x="-769" y="4929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F719EA2B-5802-2D90-B56D-B62AF846158A}"/>
                  </a:ext>
                </a:extLst>
              </p:cNvPr>
              <p:cNvCxnSpPr>
                <a:cxnSpLocks/>
              </p:cNvCxnSpPr>
              <p:nvPr/>
            </p:nvCxnSpPr>
            <p:spPr>
              <a:xfrm flipH="1">
                <a:off x="-769" y="5227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0A4622E6-838B-D396-0C5B-CED20BCD93B2}"/>
                  </a:ext>
                </a:extLst>
              </p:cNvPr>
              <p:cNvCxnSpPr>
                <a:cxnSpLocks/>
              </p:cNvCxnSpPr>
              <p:nvPr/>
            </p:nvCxnSpPr>
            <p:spPr>
              <a:xfrm flipH="1">
                <a:off x="-769" y="5526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4FA89D5D-59D7-F563-3FCC-132282FA4325}"/>
                  </a:ext>
                </a:extLst>
              </p:cNvPr>
              <p:cNvCxnSpPr>
                <a:cxnSpLocks/>
              </p:cNvCxnSpPr>
              <p:nvPr/>
            </p:nvCxnSpPr>
            <p:spPr>
              <a:xfrm flipH="1">
                <a:off x="-769" y="5824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A165A97-A3F8-F1A3-D14E-84DF072B115E}"/>
                  </a:ext>
                </a:extLst>
              </p:cNvPr>
              <p:cNvCxnSpPr>
                <a:cxnSpLocks/>
              </p:cNvCxnSpPr>
              <p:nvPr/>
            </p:nvCxnSpPr>
            <p:spPr>
              <a:xfrm flipH="1">
                <a:off x="-769" y="6122676"/>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3349198009"/>
      </p:ext>
    </p:extLst>
  </p:cSld>
  <p:clrMapOvr>
    <a:masterClrMapping/>
  </p:clrMapOvr>
  <p:extLst>
    <p:ext uri="{DCECCB84-F9BA-43D5-87BE-67443E8EF086}">
      <p15:sldGuideLst xmlns:p15="http://schemas.microsoft.com/office/powerpoint/2012/main"/>
    </p:ext>
  </p:extLst>
</p:sldLayout>
</file>

<file path=ppt/slideLayouts/slideLayout359.xml><?xml version="1.0" encoding="utf-8"?>
<p:sldLayout xmlns:a="http://schemas.openxmlformats.org/drawingml/2006/main" xmlns:r="http://schemas.openxmlformats.org/officeDocument/2006/relationships" xmlns:p="http://schemas.openxmlformats.org/presentationml/2006/main" showMasterSp="0" preserve="1" userDrawn="1">
  <p:cSld name="Navy Title">
    <p:bg>
      <p:bgPr>
        <a:solidFill>
          <a:schemeClr val="tx1"/>
        </a:solidFill>
        <a:effectLst/>
      </p:bgPr>
    </p:bg>
    <p:spTree>
      <p:nvGrpSpPr>
        <p:cNvPr id="1" name=""/>
        <p:cNvGrpSpPr/>
        <p:nvPr/>
      </p:nvGrpSpPr>
      <p:grpSpPr>
        <a:xfrm>
          <a:off x="0" y="0"/>
          <a:ext cx="0" cy="0"/>
          <a:chOff x="0" y="0"/>
          <a:chExt cx="0" cy="0"/>
        </a:xfrm>
      </p:grpSpPr>
      <p:sp>
        <p:nvSpPr>
          <p:cNvPr id="8" name="Freeform 19">
            <a:extLst>
              <a:ext uri="{FF2B5EF4-FFF2-40B4-BE49-F238E27FC236}">
                <a16:creationId xmlns:a16="http://schemas.microsoft.com/office/drawing/2014/main" id="{7AFD042A-F21A-D5B8-8CB9-4D77A1A1873E}"/>
              </a:ext>
            </a:extLst>
          </p:cNvPr>
          <p:cNvSpPr/>
          <p:nvPr userDrawn="1"/>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grpSp>
        <p:nvGrpSpPr>
          <p:cNvPr id="5" name="Graphic 1164">
            <a:extLst>
              <a:ext uri="{FF2B5EF4-FFF2-40B4-BE49-F238E27FC236}">
                <a16:creationId xmlns:a16="http://schemas.microsoft.com/office/drawing/2014/main" id="{2633E432-6F53-C5D9-483E-D7A3620B334A}"/>
              </a:ext>
            </a:extLst>
          </p:cNvPr>
          <p:cNvGrpSpPr/>
          <p:nvPr/>
        </p:nvGrpSpPr>
        <p:grpSpPr>
          <a:xfrm>
            <a:off x="460429" y="457200"/>
            <a:ext cx="1919234" cy="440944"/>
            <a:chOff x="5082170" y="602010"/>
            <a:chExt cx="2868072" cy="658939"/>
          </a:xfrm>
          <a:solidFill>
            <a:srgbClr val="FFFFFF"/>
          </a:solidFill>
        </p:grpSpPr>
        <p:sp>
          <p:nvSpPr>
            <p:cNvPr id="6" name="Freeform 5">
              <a:extLst>
                <a:ext uri="{FF2B5EF4-FFF2-40B4-BE49-F238E27FC236}">
                  <a16:creationId xmlns:a16="http://schemas.microsoft.com/office/drawing/2014/main" id="{74B3E2CA-F646-A2F5-12B6-DB9F8533E834}"/>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7" name="Freeform 7">
              <a:extLst>
                <a:ext uri="{FF2B5EF4-FFF2-40B4-BE49-F238E27FC236}">
                  <a16:creationId xmlns:a16="http://schemas.microsoft.com/office/drawing/2014/main" id="{A58F434B-9874-A55C-B153-CD0401BA31C9}"/>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solidFill>
              <a:srgbClr val="FFFFFF"/>
            </a:solidFill>
            <a:ln w="9525" cap="flat">
              <a:noFill/>
              <a:prstDash val="solid"/>
              <a:miter/>
            </a:ln>
          </p:spPr>
          <p:txBody>
            <a:bodyPr rtlCol="0" anchor="ctr"/>
            <a:lstStyle/>
            <a:p>
              <a:endParaRPr lang="en-US" dirty="0"/>
            </a:p>
          </p:txBody>
        </p:sp>
      </p:grpSp>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0" y="4622066"/>
            <a:ext cx="9358313" cy="290849"/>
          </a:xfrm>
          <a:prstGeom prst="rect">
            <a:avLst/>
          </a:prstGeom>
        </p:spPr>
        <p:txBody>
          <a:bodyPr lIns="0" tIns="0" rIns="0" bIns="0">
            <a:noAutofit/>
          </a:bodyPr>
          <a:lstStyle>
            <a:lvl1pPr marL="0" indent="0" algn="l">
              <a:lnSpc>
                <a:spcPct val="82000"/>
              </a:lnSpc>
              <a:buNone/>
              <a:defRPr sz="18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0" y="2560461"/>
            <a:ext cx="9358313" cy="1969770"/>
          </a:xfrm>
        </p:spPr>
        <p:txBody>
          <a:bodyPr wrap="square">
            <a:spAutoFit/>
          </a:bodyPr>
          <a:lstStyle>
            <a:lvl1pPr>
              <a:lnSpc>
                <a:spcPct val="80000"/>
              </a:lnSpc>
              <a:defRPr sz="8000" spc="-100" baseline="0">
                <a:solidFill>
                  <a:schemeClr val="bg1"/>
                </a:solidFill>
              </a:defRPr>
            </a:lvl1pPr>
          </a:lstStyle>
          <a:p>
            <a:r>
              <a:rPr lang="en-US" dirty="0"/>
              <a:t>Click to edit Master title style</a:t>
            </a:r>
          </a:p>
        </p:txBody>
      </p:sp>
      <p:sp>
        <p:nvSpPr>
          <p:cNvPr id="9" name="Text Placeholder 8">
            <a:extLst>
              <a:ext uri="{FF2B5EF4-FFF2-40B4-BE49-F238E27FC236}">
                <a16:creationId xmlns:a16="http://schemas.microsoft.com/office/drawing/2014/main" id="{71B20FDD-BFE8-D85A-E157-4150CC9F35C2}"/>
              </a:ext>
            </a:extLst>
          </p:cNvPr>
          <p:cNvSpPr>
            <a:spLocks noGrp="1"/>
          </p:cNvSpPr>
          <p:nvPr>
            <p:ph type="body" sz="quarter" idx="11" hasCustomPrompt="1"/>
          </p:nvPr>
        </p:nvSpPr>
        <p:spPr>
          <a:xfrm>
            <a:off x="457201" y="5365098"/>
            <a:ext cx="3838574" cy="1084262"/>
          </a:xfrm>
          <a:prstGeom prst="rect">
            <a:avLst/>
          </a:prstGeom>
        </p:spPr>
        <p:txBody>
          <a:bodyPr/>
          <a:lstStyle>
            <a:lvl1pPr>
              <a:defRPr sz="1600" cap="none">
                <a:solidFill>
                  <a:schemeClr val="bg1"/>
                </a:solidFill>
                <a:latin typeface="+mn-lt"/>
              </a:defRPr>
            </a:lvl1pPr>
            <a:lvl2pPr>
              <a:lnSpc>
                <a:spcPct val="82000"/>
              </a:lnSpc>
              <a:spcBef>
                <a:spcPts val="900"/>
              </a:spcBef>
              <a:defRPr sz="1200" b="0">
                <a:solidFill>
                  <a:schemeClr val="bg1"/>
                </a:solidFill>
                <a:latin typeface="+mn-lt"/>
              </a:defRPr>
            </a:lvl2pPr>
            <a:lvl3pPr>
              <a:lnSpc>
                <a:spcPct val="82000"/>
              </a:lnSpc>
              <a:spcBef>
                <a:spcPts val="1600"/>
              </a:spcBef>
              <a:defRPr>
                <a:solidFill>
                  <a:schemeClr val="accent2"/>
                </a:solidFill>
              </a:defRPr>
            </a:lvl3pPr>
            <a:lvl4pPr>
              <a:defRPr>
                <a:solidFill>
                  <a:schemeClr val="bg1"/>
                </a:solidFill>
              </a:defRPr>
            </a:lvl4pPr>
            <a:lvl5pPr>
              <a:defRPr>
                <a:solidFill>
                  <a:schemeClr val="bg1"/>
                </a:solidFill>
              </a:defRPr>
            </a:lvl5pPr>
          </a:lstStyle>
          <a:p>
            <a:pPr lvl="0"/>
            <a:r>
              <a:rPr lang="en-US" dirty="0"/>
              <a:t>Click to edit master text styles</a:t>
            </a:r>
          </a:p>
          <a:p>
            <a:pPr lvl="1"/>
            <a:r>
              <a:rPr lang="en-US" dirty="0"/>
              <a:t>Second level</a:t>
            </a:r>
          </a:p>
          <a:p>
            <a:pPr lvl="2"/>
            <a:r>
              <a:rPr lang="en-US" dirty="0"/>
              <a:t>Third level</a:t>
            </a:r>
          </a:p>
        </p:txBody>
      </p:sp>
      <p:sp>
        <p:nvSpPr>
          <p:cNvPr id="10" name="Content Placeholder 9">
            <a:extLst>
              <a:ext uri="{FF2B5EF4-FFF2-40B4-BE49-F238E27FC236}">
                <a16:creationId xmlns:a16="http://schemas.microsoft.com/office/drawing/2014/main" id="{1C63F566-D274-B403-9BB8-326078D3DFEE}"/>
              </a:ext>
            </a:extLst>
          </p:cNvPr>
          <p:cNvSpPr>
            <a:spLocks noGrp="1"/>
          </p:cNvSpPr>
          <p:nvPr>
            <p:ph sz="quarter" idx="12"/>
          </p:nvPr>
        </p:nvSpPr>
        <p:spPr>
          <a:xfrm>
            <a:off x="6905625" y="609600"/>
            <a:ext cx="3810000" cy="5810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88191762"/>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showMasterSp="0" preserve="1">
  <p:cSld name="White Title">
    <p:bg>
      <p:bgPr>
        <a:solidFill>
          <a:schemeClr val="bg1"/>
        </a:solidFill>
        <a:effectLst/>
      </p:bgPr>
    </p:bg>
    <p:spTree>
      <p:nvGrpSpPr>
        <p:cNvPr id="1" name=""/>
        <p:cNvGrpSpPr/>
        <p:nvPr/>
      </p:nvGrpSpPr>
      <p:grpSpPr>
        <a:xfrm>
          <a:off x="0" y="0"/>
          <a:ext cx="0" cy="0"/>
          <a:chOff x="0" y="0"/>
          <a:chExt cx="0" cy="0"/>
        </a:xfrm>
      </p:grpSpPr>
      <p:sp>
        <p:nvSpPr>
          <p:cNvPr id="3" name="Freeform 19">
            <a:extLst>
              <a:ext uri="{FF2B5EF4-FFF2-40B4-BE49-F238E27FC236}">
                <a16:creationId xmlns:a16="http://schemas.microsoft.com/office/drawing/2014/main" id="{3937B84A-0504-F4F1-8E4B-3660FB140892}"/>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EBEDF0"/>
          </a:solidFill>
          <a:ln w="6350" cap="flat">
            <a:noFill/>
            <a:prstDash val="solid"/>
            <a:miter/>
          </a:ln>
        </p:spPr>
        <p:txBody>
          <a:bodyPr rtlCol="0" anchor="ctr"/>
          <a:lstStyle/>
          <a:p>
            <a:endParaRPr lang="en-US" dirty="0"/>
          </a:p>
        </p:txBody>
      </p:sp>
      <p:grpSp>
        <p:nvGrpSpPr>
          <p:cNvPr id="5" name="Graphic 1164">
            <a:extLst>
              <a:ext uri="{FF2B5EF4-FFF2-40B4-BE49-F238E27FC236}">
                <a16:creationId xmlns:a16="http://schemas.microsoft.com/office/drawing/2014/main" id="{2633E432-6F53-C5D9-483E-D7A3620B334A}"/>
              </a:ext>
            </a:extLst>
          </p:cNvPr>
          <p:cNvGrpSpPr/>
          <p:nvPr/>
        </p:nvGrpSpPr>
        <p:grpSpPr>
          <a:xfrm>
            <a:off x="460429" y="457200"/>
            <a:ext cx="1919234" cy="440944"/>
            <a:chOff x="5082170" y="602010"/>
            <a:chExt cx="2868072" cy="658939"/>
          </a:xfrm>
          <a:solidFill>
            <a:schemeClr val="tx1"/>
          </a:solidFill>
        </p:grpSpPr>
        <p:sp>
          <p:nvSpPr>
            <p:cNvPr id="6" name="Freeform 5">
              <a:extLst>
                <a:ext uri="{FF2B5EF4-FFF2-40B4-BE49-F238E27FC236}">
                  <a16:creationId xmlns:a16="http://schemas.microsoft.com/office/drawing/2014/main" id="{74B3E2CA-F646-A2F5-12B6-DB9F8533E834}"/>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grpFill/>
            <a:ln w="9525" cap="flat">
              <a:noFill/>
              <a:prstDash val="solid"/>
              <a:miter/>
            </a:ln>
          </p:spPr>
          <p:txBody>
            <a:bodyPr rtlCol="0" anchor="ctr"/>
            <a:lstStyle/>
            <a:p>
              <a:endParaRPr lang="en-US" dirty="0"/>
            </a:p>
          </p:txBody>
        </p:sp>
        <p:sp>
          <p:nvSpPr>
            <p:cNvPr id="7" name="Freeform 7">
              <a:extLst>
                <a:ext uri="{FF2B5EF4-FFF2-40B4-BE49-F238E27FC236}">
                  <a16:creationId xmlns:a16="http://schemas.microsoft.com/office/drawing/2014/main" id="{A58F434B-9874-A55C-B153-CD0401BA31C9}"/>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grpFill/>
            <a:ln w="9525" cap="flat">
              <a:noFill/>
              <a:prstDash val="solid"/>
              <a:miter/>
            </a:ln>
          </p:spPr>
          <p:txBody>
            <a:bodyPr rtlCol="0" anchor="ctr"/>
            <a:lstStyle/>
            <a:p>
              <a:endParaRPr lang="en-US" dirty="0"/>
            </a:p>
          </p:txBody>
        </p:sp>
      </p:grpSp>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0" y="4622066"/>
            <a:ext cx="9358313" cy="290849"/>
          </a:xfrm>
          <a:prstGeom prst="rect">
            <a:avLst/>
          </a:prstGeom>
        </p:spPr>
        <p:txBody>
          <a:bodyPr lIns="0" tIns="0" rIns="0" bIns="0">
            <a:noAutofit/>
          </a:bodyPr>
          <a:lstStyle>
            <a:lvl1pPr marL="0" indent="0" algn="l">
              <a:lnSpc>
                <a:spcPct val="82000"/>
              </a:lnSpc>
              <a:buNone/>
              <a:defRPr sz="18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0" y="2560461"/>
            <a:ext cx="9358313" cy="1969770"/>
          </a:xfrm>
        </p:spPr>
        <p:txBody>
          <a:bodyPr wrap="square">
            <a:spAutoFit/>
          </a:bodyPr>
          <a:lstStyle>
            <a:lvl1pPr>
              <a:lnSpc>
                <a:spcPct val="80000"/>
              </a:lnSpc>
              <a:defRPr sz="8000" spc="-100" baseline="0">
                <a:solidFill>
                  <a:schemeClr val="tx1"/>
                </a:solidFill>
              </a:defRPr>
            </a:lvl1pPr>
          </a:lstStyle>
          <a:p>
            <a:r>
              <a:rPr lang="en-US" dirty="0"/>
              <a:t>Click to edit Master title style</a:t>
            </a:r>
          </a:p>
        </p:txBody>
      </p:sp>
      <p:sp>
        <p:nvSpPr>
          <p:cNvPr id="9" name="Text Placeholder 8">
            <a:extLst>
              <a:ext uri="{FF2B5EF4-FFF2-40B4-BE49-F238E27FC236}">
                <a16:creationId xmlns:a16="http://schemas.microsoft.com/office/drawing/2014/main" id="{71B20FDD-BFE8-D85A-E157-4150CC9F35C2}"/>
              </a:ext>
            </a:extLst>
          </p:cNvPr>
          <p:cNvSpPr>
            <a:spLocks noGrp="1"/>
          </p:cNvSpPr>
          <p:nvPr>
            <p:ph type="body" sz="quarter" idx="11" hasCustomPrompt="1"/>
          </p:nvPr>
        </p:nvSpPr>
        <p:spPr>
          <a:xfrm>
            <a:off x="457201" y="5365098"/>
            <a:ext cx="3838574" cy="1084262"/>
          </a:xfrm>
          <a:prstGeom prst="rect">
            <a:avLst/>
          </a:prstGeom>
        </p:spPr>
        <p:txBody>
          <a:bodyPr/>
          <a:lstStyle>
            <a:lvl1pPr>
              <a:defRPr sz="1600" cap="none">
                <a:solidFill>
                  <a:schemeClr val="tx1"/>
                </a:solidFill>
                <a:latin typeface="+mn-lt"/>
              </a:defRPr>
            </a:lvl1pPr>
            <a:lvl2pPr>
              <a:lnSpc>
                <a:spcPct val="82000"/>
              </a:lnSpc>
              <a:spcBef>
                <a:spcPts val="900"/>
              </a:spcBef>
              <a:defRPr sz="1200" b="0">
                <a:solidFill>
                  <a:schemeClr val="tx1"/>
                </a:solidFill>
                <a:latin typeface="+mn-lt"/>
              </a:defRPr>
            </a:lvl2pPr>
            <a:lvl3pPr>
              <a:lnSpc>
                <a:spcPct val="82000"/>
              </a:lnSpc>
              <a:spcBef>
                <a:spcPts val="1600"/>
              </a:spcBef>
              <a:defRPr>
                <a:solidFill>
                  <a:schemeClr val="accent2"/>
                </a:solidFill>
              </a:defRPr>
            </a:lvl3pPr>
            <a:lvl4pPr>
              <a:defRPr>
                <a:solidFill>
                  <a:schemeClr val="bg1"/>
                </a:solidFill>
              </a:defRPr>
            </a:lvl4pPr>
            <a:lvl5pPr>
              <a:defRPr>
                <a:solidFill>
                  <a:schemeClr val="bg1"/>
                </a:solidFill>
              </a:defRPr>
            </a:lvl5pPr>
          </a:lstStyle>
          <a:p>
            <a:pPr lvl="0"/>
            <a:r>
              <a:rPr lang="en-US" dirty="0"/>
              <a:t>Click to edit master text styles</a:t>
            </a:r>
          </a:p>
          <a:p>
            <a:pPr lvl="1"/>
            <a:r>
              <a:rPr lang="en-US" dirty="0"/>
              <a:t>Second level</a:t>
            </a:r>
          </a:p>
          <a:p>
            <a:pPr lvl="2"/>
            <a:r>
              <a:rPr lang="en-US" dirty="0"/>
              <a:t>Third level</a:t>
            </a:r>
          </a:p>
        </p:txBody>
      </p:sp>
    </p:spTree>
    <p:extLst>
      <p:ext uri="{BB962C8B-B14F-4D97-AF65-F5344CB8AC3E}">
        <p14:creationId xmlns:p14="http://schemas.microsoft.com/office/powerpoint/2010/main" val="3240036362"/>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preserve="1" userDrawn="1">
  <p:cSld name="Table of Contents with Summary">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AC4562D6-B270-540B-28D2-2BB0F49F8E9D}"/>
              </a:ext>
            </a:extLst>
          </p:cNvPr>
          <p:cNvSpPr/>
          <p:nvPr/>
        </p:nvSpPr>
        <p:spPr bwMode="auto">
          <a:xfrm>
            <a:off x="0" y="0"/>
            <a:ext cx="4089293" cy="6858000"/>
          </a:xfrm>
          <a:prstGeom prst="rect">
            <a:avLst/>
          </a:prstGeom>
          <a:solidFill>
            <a:schemeClr val="tx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sp>
        <p:nvSpPr>
          <p:cNvPr id="22" name="Text Placeholder 64">
            <a:extLst>
              <a:ext uri="{FF2B5EF4-FFF2-40B4-BE49-F238E27FC236}">
                <a16:creationId xmlns:a16="http://schemas.microsoft.com/office/drawing/2014/main" id="{F9F5C97C-2052-5A41-8352-BA9E0DAF9BB1}"/>
              </a:ext>
            </a:extLst>
          </p:cNvPr>
          <p:cNvSpPr>
            <a:spLocks noGrp="1"/>
          </p:cNvSpPr>
          <p:nvPr>
            <p:ph type="body" sz="quarter" idx="10" hasCustomPrompt="1"/>
          </p:nvPr>
        </p:nvSpPr>
        <p:spPr>
          <a:xfrm>
            <a:off x="4614041" y="692627"/>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3" name="Text Placeholder 64">
            <a:extLst>
              <a:ext uri="{FF2B5EF4-FFF2-40B4-BE49-F238E27FC236}">
                <a16:creationId xmlns:a16="http://schemas.microsoft.com/office/drawing/2014/main" id="{3D7BB07E-592D-DD45-9784-D236793A1312}"/>
              </a:ext>
            </a:extLst>
          </p:cNvPr>
          <p:cNvSpPr>
            <a:spLocks noGrp="1"/>
          </p:cNvSpPr>
          <p:nvPr>
            <p:ph type="body" sz="quarter" idx="11" hasCustomPrompt="1"/>
          </p:nvPr>
        </p:nvSpPr>
        <p:spPr>
          <a:xfrm>
            <a:off x="5261580" y="692627"/>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4" name="Text Placeholder 64">
            <a:extLst>
              <a:ext uri="{FF2B5EF4-FFF2-40B4-BE49-F238E27FC236}">
                <a16:creationId xmlns:a16="http://schemas.microsoft.com/office/drawing/2014/main" id="{C9A310E7-76EB-D340-B416-6395D1B06D93}"/>
              </a:ext>
            </a:extLst>
          </p:cNvPr>
          <p:cNvSpPr>
            <a:spLocks noGrp="1"/>
          </p:cNvSpPr>
          <p:nvPr>
            <p:ph type="body" sz="quarter" idx="13" hasCustomPrompt="1"/>
          </p:nvPr>
        </p:nvSpPr>
        <p:spPr>
          <a:xfrm>
            <a:off x="4614041" y="2674543"/>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5" name="Text Placeholder 64">
            <a:extLst>
              <a:ext uri="{FF2B5EF4-FFF2-40B4-BE49-F238E27FC236}">
                <a16:creationId xmlns:a16="http://schemas.microsoft.com/office/drawing/2014/main" id="{07881189-0E09-7345-B040-913A962E5686}"/>
              </a:ext>
            </a:extLst>
          </p:cNvPr>
          <p:cNvSpPr>
            <a:spLocks noGrp="1"/>
          </p:cNvSpPr>
          <p:nvPr>
            <p:ph type="body" sz="quarter" idx="14" hasCustomPrompt="1"/>
          </p:nvPr>
        </p:nvSpPr>
        <p:spPr>
          <a:xfrm>
            <a:off x="5261580" y="2674543"/>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6" name="Text Placeholder 64">
            <a:extLst>
              <a:ext uri="{FF2B5EF4-FFF2-40B4-BE49-F238E27FC236}">
                <a16:creationId xmlns:a16="http://schemas.microsoft.com/office/drawing/2014/main" id="{4A4450FB-0929-1D4F-96AA-6BA767301D41}"/>
              </a:ext>
            </a:extLst>
          </p:cNvPr>
          <p:cNvSpPr>
            <a:spLocks noGrp="1"/>
          </p:cNvSpPr>
          <p:nvPr>
            <p:ph type="body" sz="quarter" idx="16" hasCustomPrompt="1"/>
          </p:nvPr>
        </p:nvSpPr>
        <p:spPr>
          <a:xfrm>
            <a:off x="4614041" y="4654180"/>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7" name="Text Placeholder 64">
            <a:extLst>
              <a:ext uri="{FF2B5EF4-FFF2-40B4-BE49-F238E27FC236}">
                <a16:creationId xmlns:a16="http://schemas.microsoft.com/office/drawing/2014/main" id="{11104D28-5D74-454F-94D0-FA2ECB4B3C62}"/>
              </a:ext>
            </a:extLst>
          </p:cNvPr>
          <p:cNvSpPr>
            <a:spLocks noGrp="1"/>
          </p:cNvSpPr>
          <p:nvPr>
            <p:ph type="body" sz="quarter" idx="17" hasCustomPrompt="1"/>
          </p:nvPr>
        </p:nvSpPr>
        <p:spPr>
          <a:xfrm>
            <a:off x="5261580" y="4654180"/>
            <a:ext cx="2625119"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28" name="Text Placeholder 64">
            <a:extLst>
              <a:ext uri="{FF2B5EF4-FFF2-40B4-BE49-F238E27FC236}">
                <a16:creationId xmlns:a16="http://schemas.microsoft.com/office/drawing/2014/main" id="{22A3497E-91E9-7546-A1FC-AE4D53FE4D67}"/>
              </a:ext>
            </a:extLst>
          </p:cNvPr>
          <p:cNvSpPr>
            <a:spLocks noGrp="1"/>
          </p:cNvSpPr>
          <p:nvPr>
            <p:ph type="body" sz="quarter" idx="19" hasCustomPrompt="1"/>
          </p:nvPr>
        </p:nvSpPr>
        <p:spPr>
          <a:xfrm>
            <a:off x="8425204" y="692627"/>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29" name="Text Placeholder 64">
            <a:extLst>
              <a:ext uri="{FF2B5EF4-FFF2-40B4-BE49-F238E27FC236}">
                <a16:creationId xmlns:a16="http://schemas.microsoft.com/office/drawing/2014/main" id="{F07ED195-286C-8A41-B4B4-ECA0880ACA83}"/>
              </a:ext>
            </a:extLst>
          </p:cNvPr>
          <p:cNvSpPr>
            <a:spLocks noGrp="1"/>
          </p:cNvSpPr>
          <p:nvPr>
            <p:ph type="body" sz="quarter" idx="20" hasCustomPrompt="1"/>
          </p:nvPr>
        </p:nvSpPr>
        <p:spPr>
          <a:xfrm>
            <a:off x="9067800" y="692627"/>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0" name="Text Placeholder 64">
            <a:extLst>
              <a:ext uri="{FF2B5EF4-FFF2-40B4-BE49-F238E27FC236}">
                <a16:creationId xmlns:a16="http://schemas.microsoft.com/office/drawing/2014/main" id="{9C0F9C89-1FD2-DD40-ABF3-3AE49EA80ABB}"/>
              </a:ext>
            </a:extLst>
          </p:cNvPr>
          <p:cNvSpPr>
            <a:spLocks noGrp="1"/>
          </p:cNvSpPr>
          <p:nvPr>
            <p:ph type="body" sz="quarter" idx="22" hasCustomPrompt="1"/>
          </p:nvPr>
        </p:nvSpPr>
        <p:spPr>
          <a:xfrm>
            <a:off x="8425204" y="2674543"/>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31" name="Text Placeholder 64">
            <a:extLst>
              <a:ext uri="{FF2B5EF4-FFF2-40B4-BE49-F238E27FC236}">
                <a16:creationId xmlns:a16="http://schemas.microsoft.com/office/drawing/2014/main" id="{85A4CEE8-7077-B54A-9EE4-A3B43B32227C}"/>
              </a:ext>
            </a:extLst>
          </p:cNvPr>
          <p:cNvSpPr>
            <a:spLocks noGrp="1"/>
          </p:cNvSpPr>
          <p:nvPr>
            <p:ph type="body" sz="quarter" idx="23" hasCustomPrompt="1"/>
          </p:nvPr>
        </p:nvSpPr>
        <p:spPr>
          <a:xfrm>
            <a:off x="9067800" y="2674543"/>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2" name="Text Placeholder 64">
            <a:extLst>
              <a:ext uri="{FF2B5EF4-FFF2-40B4-BE49-F238E27FC236}">
                <a16:creationId xmlns:a16="http://schemas.microsoft.com/office/drawing/2014/main" id="{311CD5A9-1B36-B64C-8D7E-21832CBF7E87}"/>
              </a:ext>
            </a:extLst>
          </p:cNvPr>
          <p:cNvSpPr>
            <a:spLocks noGrp="1"/>
          </p:cNvSpPr>
          <p:nvPr>
            <p:ph type="body" sz="quarter" idx="25" hasCustomPrompt="1"/>
          </p:nvPr>
        </p:nvSpPr>
        <p:spPr>
          <a:xfrm>
            <a:off x="8425204" y="4654180"/>
            <a:ext cx="419141" cy="304800"/>
          </a:xfrm>
          <a:prstGeom prst="rect">
            <a:avLst/>
          </a:prstGeom>
        </p:spPr>
        <p:txBody>
          <a:bodyPr anchor="b"/>
          <a:lstStyle>
            <a:lvl1pPr marL="0" indent="0" algn="r">
              <a:buNone/>
              <a:defRPr sz="2100">
                <a:solidFill>
                  <a:schemeClr val="accent2"/>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xx</a:t>
            </a:r>
          </a:p>
        </p:txBody>
      </p:sp>
      <p:sp>
        <p:nvSpPr>
          <p:cNvPr id="33" name="Text Placeholder 64">
            <a:extLst>
              <a:ext uri="{FF2B5EF4-FFF2-40B4-BE49-F238E27FC236}">
                <a16:creationId xmlns:a16="http://schemas.microsoft.com/office/drawing/2014/main" id="{4F94B8FF-F27B-0345-AC38-56B8E078FECF}"/>
              </a:ext>
            </a:extLst>
          </p:cNvPr>
          <p:cNvSpPr>
            <a:spLocks noGrp="1"/>
          </p:cNvSpPr>
          <p:nvPr>
            <p:ph type="body" sz="quarter" idx="26" hasCustomPrompt="1"/>
          </p:nvPr>
        </p:nvSpPr>
        <p:spPr>
          <a:xfrm>
            <a:off x="9067800" y="4654180"/>
            <a:ext cx="2667000" cy="304800"/>
          </a:xfrm>
          <a:prstGeom prst="rect">
            <a:avLst/>
          </a:prstGeom>
        </p:spPr>
        <p:txBody>
          <a:bodyPr anchor="b"/>
          <a:lstStyle>
            <a:lvl1pPr marL="0" indent="0" algn="l">
              <a:buNone/>
              <a:defRPr sz="2100" i="0">
                <a:solidFill>
                  <a:schemeClr val="tx1"/>
                </a:solidFill>
                <a:latin typeface="+mj-lt"/>
              </a:defRPr>
            </a:lvl1pPr>
            <a:lvl2pPr marL="155448" indent="0">
              <a:buNone/>
              <a:defRPr/>
            </a:lvl2pPr>
            <a:lvl3pPr marL="347472" indent="0">
              <a:buNone/>
              <a:defRPr/>
            </a:lvl3pPr>
            <a:lvl4pPr marL="0" indent="0">
              <a:buNone/>
              <a:defRPr/>
            </a:lvl4pPr>
            <a:lvl5pPr marL="0" indent="0">
              <a:buNone/>
              <a:defRPr/>
            </a:lvl5pPr>
          </a:lstStyle>
          <a:p>
            <a:pPr lvl="0"/>
            <a:r>
              <a:rPr lang="en-US"/>
              <a:t>Section Name</a:t>
            </a:r>
          </a:p>
        </p:txBody>
      </p:sp>
      <p:sp>
        <p:nvSpPr>
          <p:cNvPr id="34" name="Text Placeholder 64">
            <a:extLst>
              <a:ext uri="{FF2B5EF4-FFF2-40B4-BE49-F238E27FC236}">
                <a16:creationId xmlns:a16="http://schemas.microsoft.com/office/drawing/2014/main" id="{2F187913-1E0E-4242-B9F1-6B8289F43C7D}"/>
              </a:ext>
            </a:extLst>
          </p:cNvPr>
          <p:cNvSpPr>
            <a:spLocks noGrp="1"/>
          </p:cNvSpPr>
          <p:nvPr>
            <p:ph type="body" sz="quarter" idx="12" hasCustomPrompt="1"/>
          </p:nvPr>
        </p:nvSpPr>
        <p:spPr>
          <a:xfrm>
            <a:off x="5270393" y="1160295"/>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dirty="0"/>
              <a:t>Section summary</a:t>
            </a:r>
          </a:p>
        </p:txBody>
      </p:sp>
      <p:sp>
        <p:nvSpPr>
          <p:cNvPr id="35" name="Text Placeholder 64">
            <a:extLst>
              <a:ext uri="{FF2B5EF4-FFF2-40B4-BE49-F238E27FC236}">
                <a16:creationId xmlns:a16="http://schemas.microsoft.com/office/drawing/2014/main" id="{6F73080F-E64A-0A46-BE01-1198F7437044}"/>
              </a:ext>
            </a:extLst>
          </p:cNvPr>
          <p:cNvSpPr>
            <a:spLocks noGrp="1"/>
          </p:cNvSpPr>
          <p:nvPr>
            <p:ph type="body" sz="quarter" idx="15" hasCustomPrompt="1"/>
          </p:nvPr>
        </p:nvSpPr>
        <p:spPr>
          <a:xfrm>
            <a:off x="5270393" y="3142211"/>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6" name="Text Placeholder 64">
            <a:extLst>
              <a:ext uri="{FF2B5EF4-FFF2-40B4-BE49-F238E27FC236}">
                <a16:creationId xmlns:a16="http://schemas.microsoft.com/office/drawing/2014/main" id="{FD8D350E-A604-6E47-A770-E701A13B6EBA}"/>
              </a:ext>
            </a:extLst>
          </p:cNvPr>
          <p:cNvSpPr>
            <a:spLocks noGrp="1"/>
          </p:cNvSpPr>
          <p:nvPr>
            <p:ph type="body" sz="quarter" idx="18" hasCustomPrompt="1"/>
          </p:nvPr>
        </p:nvSpPr>
        <p:spPr>
          <a:xfrm>
            <a:off x="5270393" y="5164715"/>
            <a:ext cx="26163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7" name="Text Placeholder 64">
            <a:extLst>
              <a:ext uri="{FF2B5EF4-FFF2-40B4-BE49-F238E27FC236}">
                <a16:creationId xmlns:a16="http://schemas.microsoft.com/office/drawing/2014/main" id="{2B317F54-1E7E-B742-8A4D-95CA8015764A}"/>
              </a:ext>
            </a:extLst>
          </p:cNvPr>
          <p:cNvSpPr>
            <a:spLocks noGrp="1"/>
          </p:cNvSpPr>
          <p:nvPr>
            <p:ph type="body" sz="quarter" idx="21" hasCustomPrompt="1"/>
          </p:nvPr>
        </p:nvSpPr>
        <p:spPr>
          <a:xfrm>
            <a:off x="9067800" y="1160295"/>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8" name="Text Placeholder 64">
            <a:extLst>
              <a:ext uri="{FF2B5EF4-FFF2-40B4-BE49-F238E27FC236}">
                <a16:creationId xmlns:a16="http://schemas.microsoft.com/office/drawing/2014/main" id="{7657FB1F-04C7-6445-81FE-D15C631847C5}"/>
              </a:ext>
            </a:extLst>
          </p:cNvPr>
          <p:cNvSpPr>
            <a:spLocks noGrp="1"/>
          </p:cNvSpPr>
          <p:nvPr>
            <p:ph type="body" sz="quarter" idx="24" hasCustomPrompt="1"/>
          </p:nvPr>
        </p:nvSpPr>
        <p:spPr>
          <a:xfrm>
            <a:off x="9067800" y="3142211"/>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sp>
        <p:nvSpPr>
          <p:cNvPr id="39" name="Text Placeholder 64">
            <a:extLst>
              <a:ext uri="{FF2B5EF4-FFF2-40B4-BE49-F238E27FC236}">
                <a16:creationId xmlns:a16="http://schemas.microsoft.com/office/drawing/2014/main" id="{DFE0A3E3-B7A0-2540-8806-61D6B956C95F}"/>
              </a:ext>
            </a:extLst>
          </p:cNvPr>
          <p:cNvSpPr>
            <a:spLocks noGrp="1"/>
          </p:cNvSpPr>
          <p:nvPr>
            <p:ph type="body" sz="quarter" idx="27" hasCustomPrompt="1"/>
          </p:nvPr>
        </p:nvSpPr>
        <p:spPr>
          <a:xfrm>
            <a:off x="9067800" y="5164715"/>
            <a:ext cx="2666907" cy="969863"/>
          </a:xfrm>
          <a:prstGeom prst="rect">
            <a:avLst/>
          </a:prstGeom>
        </p:spPr>
        <p:txBody>
          <a:bodyPr anchor="t"/>
          <a:lstStyle>
            <a:lvl1pPr marL="0" indent="0" algn="l">
              <a:lnSpc>
                <a:spcPct val="103000"/>
              </a:lnSpc>
              <a:spcBef>
                <a:spcPts val="600"/>
              </a:spcBef>
              <a:buNone/>
              <a:defRPr sz="1400" i="0" cap="none">
                <a:solidFill>
                  <a:schemeClr val="tx1"/>
                </a:solidFill>
                <a:latin typeface="+mn-lt"/>
              </a:defRPr>
            </a:lvl1pPr>
            <a:lvl2pPr marL="155448" indent="0">
              <a:buNone/>
              <a:defRPr/>
            </a:lvl2pPr>
            <a:lvl3pPr marL="347472" indent="0">
              <a:buNone/>
              <a:defRPr/>
            </a:lvl3pPr>
            <a:lvl4pPr marL="0" indent="0">
              <a:buNone/>
              <a:defRPr/>
            </a:lvl4pPr>
            <a:lvl5pPr marL="0" indent="0">
              <a:buNone/>
              <a:defRPr/>
            </a:lvl5pPr>
          </a:lstStyle>
          <a:p>
            <a:pPr lvl="0"/>
            <a:r>
              <a:rPr lang="en-US"/>
              <a:t>Section summary</a:t>
            </a:r>
          </a:p>
        </p:txBody>
      </p:sp>
      <p:pic>
        <p:nvPicPr>
          <p:cNvPr id="1146" name="Graphic 1145">
            <a:extLst>
              <a:ext uri="{FF2B5EF4-FFF2-40B4-BE49-F238E27FC236}">
                <a16:creationId xmlns:a16="http://schemas.microsoft.com/office/drawing/2014/main" id="{92568D6A-BA58-E03F-1B31-FDA7132FD78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sp>
        <p:nvSpPr>
          <p:cNvPr id="1147" name="Freeform 5">
            <a:extLst>
              <a:ext uri="{FF2B5EF4-FFF2-40B4-BE49-F238E27FC236}">
                <a16:creationId xmlns:a16="http://schemas.microsoft.com/office/drawing/2014/main" id="{92106EB2-87DF-A486-2947-C4BDEDEDA3B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pic>
        <p:nvPicPr>
          <p:cNvPr id="2" name="Graphic 1">
            <a:extLst>
              <a:ext uri="{FF2B5EF4-FFF2-40B4-BE49-F238E27FC236}">
                <a16:creationId xmlns:a16="http://schemas.microsoft.com/office/drawing/2014/main" id="{9954503D-B4F1-5793-51A7-5D5006A5748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4" name="Footer Placeholder 2">
            <a:extLst>
              <a:ext uri="{FF2B5EF4-FFF2-40B4-BE49-F238E27FC236}">
                <a16:creationId xmlns:a16="http://schemas.microsoft.com/office/drawing/2014/main" id="{463059FD-3E02-6132-2C95-A7A1EED9AB6F}"/>
              </a:ext>
            </a:extLst>
          </p:cNvPr>
          <p:cNvSpPr>
            <a:spLocks noGrp="1"/>
          </p:cNvSpPr>
          <p:nvPr>
            <p:ph type="ftr" sz="quarter" idx="3"/>
          </p:nvPr>
        </p:nvSpPr>
        <p:spPr>
          <a:xfrm>
            <a:off x="4662742" y="6566446"/>
            <a:ext cx="5748083" cy="102336"/>
          </a:xfrm>
          <a:prstGeom prst="rect">
            <a:avLst/>
          </a:prstGeom>
        </p:spPr>
        <p:txBody>
          <a:bodyPr vert="horz" wrap="square" lIns="0" tIns="0" rIns="0" bIns="0" rtlCol="0" anchor="b">
            <a:spAutoFit/>
          </a:bodyPr>
          <a:lstStyle>
            <a:lvl1pPr>
              <a:defRPr lang="en-US" sz="700" baseline="0">
                <a:solidFill>
                  <a:schemeClr val="tx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Title 1">
            <a:extLst>
              <a:ext uri="{FF2B5EF4-FFF2-40B4-BE49-F238E27FC236}">
                <a16:creationId xmlns:a16="http://schemas.microsoft.com/office/drawing/2014/main" id="{4FEBE298-A23D-7866-FFEB-FFEC9CAF0A79}"/>
              </a:ext>
            </a:extLst>
          </p:cNvPr>
          <p:cNvSpPr>
            <a:spLocks noGrp="1"/>
          </p:cNvSpPr>
          <p:nvPr>
            <p:ph type="title" hasCustomPrompt="1"/>
          </p:nvPr>
        </p:nvSpPr>
        <p:spPr>
          <a:xfrm>
            <a:off x="470061" y="747247"/>
            <a:ext cx="3231989" cy="1520670"/>
          </a:xfrm>
        </p:spPr>
        <p:txBody>
          <a:bodyPr anchor="t"/>
          <a:lstStyle>
            <a:lvl1pPr>
              <a:lnSpc>
                <a:spcPct val="82000"/>
              </a:lnSpc>
              <a:defRPr sz="5400" spc="-80" baseline="0">
                <a:solidFill>
                  <a:schemeClr val="bg1"/>
                </a:solidFill>
              </a:defRPr>
            </a:lvl1pPr>
          </a:lstStyle>
          <a:p>
            <a:r>
              <a:rPr lang="en-US" dirty="0"/>
              <a:t>Table of contents</a:t>
            </a:r>
          </a:p>
        </p:txBody>
      </p:sp>
    </p:spTree>
    <p:extLst>
      <p:ext uri="{BB962C8B-B14F-4D97-AF65-F5344CB8AC3E}">
        <p14:creationId xmlns:p14="http://schemas.microsoft.com/office/powerpoint/2010/main" val="2725658426"/>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967985CE-789C-AD2A-428A-B490693E3C11}"/>
              </a:ext>
            </a:extLst>
          </p:cNvPr>
          <p:cNvSpPr/>
          <p:nvPr/>
        </p:nvSpPr>
        <p:spPr bwMode="auto">
          <a:xfrm>
            <a:off x="0" y="0"/>
            <a:ext cx="4089293" cy="6858000"/>
          </a:xfrm>
          <a:prstGeom prst="rect">
            <a:avLst/>
          </a:prstGeom>
          <a:solidFill>
            <a:schemeClr val="tx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sp>
        <p:nvSpPr>
          <p:cNvPr id="19" name="Freeform 5">
            <a:extLst>
              <a:ext uri="{FF2B5EF4-FFF2-40B4-BE49-F238E27FC236}">
                <a16:creationId xmlns:a16="http://schemas.microsoft.com/office/drawing/2014/main" id="{A2522900-E7B8-1A19-A3D2-7AC3A733F3D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sp>
        <p:nvSpPr>
          <p:cNvPr id="5" name="Title 1">
            <a:extLst>
              <a:ext uri="{FF2B5EF4-FFF2-40B4-BE49-F238E27FC236}">
                <a16:creationId xmlns:a16="http://schemas.microsoft.com/office/drawing/2014/main" id="{B751C22E-584D-8C9D-00B3-E7EE7E7A66A3}"/>
              </a:ext>
            </a:extLst>
          </p:cNvPr>
          <p:cNvSpPr>
            <a:spLocks noGrp="1"/>
          </p:cNvSpPr>
          <p:nvPr>
            <p:ph type="title" hasCustomPrompt="1"/>
          </p:nvPr>
        </p:nvSpPr>
        <p:spPr>
          <a:xfrm>
            <a:off x="470061" y="747247"/>
            <a:ext cx="3231989" cy="1520670"/>
          </a:xfrm>
        </p:spPr>
        <p:txBody>
          <a:bodyPr anchor="t"/>
          <a:lstStyle>
            <a:lvl1pPr>
              <a:lnSpc>
                <a:spcPct val="82000"/>
              </a:lnSpc>
              <a:defRPr sz="5400" spc="-80" baseline="0">
                <a:solidFill>
                  <a:schemeClr val="bg1"/>
                </a:solidFill>
              </a:defRPr>
            </a:lvl1pPr>
          </a:lstStyle>
          <a:p>
            <a:r>
              <a:rPr lang="en-US" dirty="0"/>
              <a:t>Table of contents</a:t>
            </a:r>
          </a:p>
        </p:txBody>
      </p:sp>
      <p:pic>
        <p:nvPicPr>
          <p:cNvPr id="6" name="Graphic 5">
            <a:extLst>
              <a:ext uri="{FF2B5EF4-FFF2-40B4-BE49-F238E27FC236}">
                <a16:creationId xmlns:a16="http://schemas.microsoft.com/office/drawing/2014/main" id="{F90D8A24-FEE3-C7C1-12D1-340F76AC7DA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pic>
        <p:nvPicPr>
          <p:cNvPr id="7" name="Graphic 6">
            <a:extLst>
              <a:ext uri="{FF2B5EF4-FFF2-40B4-BE49-F238E27FC236}">
                <a16:creationId xmlns:a16="http://schemas.microsoft.com/office/drawing/2014/main" id="{11186C07-B4E7-7D71-45B6-5E13EE6D6875}"/>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2" name="Footer Placeholder 2">
            <a:extLst>
              <a:ext uri="{FF2B5EF4-FFF2-40B4-BE49-F238E27FC236}">
                <a16:creationId xmlns:a16="http://schemas.microsoft.com/office/drawing/2014/main" id="{772B60F7-D35A-8302-D982-5170BF675969}"/>
              </a:ext>
            </a:extLst>
          </p:cNvPr>
          <p:cNvSpPr>
            <a:spLocks noGrp="1"/>
          </p:cNvSpPr>
          <p:nvPr>
            <p:ph type="ftr" sz="quarter" idx="3"/>
          </p:nvPr>
        </p:nvSpPr>
        <p:spPr>
          <a:xfrm>
            <a:off x="4662742" y="6566446"/>
            <a:ext cx="5748083" cy="102336"/>
          </a:xfrm>
          <a:prstGeom prst="rect">
            <a:avLst/>
          </a:prstGeom>
        </p:spPr>
        <p:txBody>
          <a:bodyPr vert="horz" wrap="square" lIns="0" tIns="0" rIns="0" bIns="0" rtlCol="0" anchor="b">
            <a:spAutoFit/>
          </a:bodyPr>
          <a:lstStyle>
            <a:lvl1pPr>
              <a:defRPr lang="en-US" sz="700" baseline="0">
                <a:solidFill>
                  <a:schemeClr val="tx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17760F00-C5C4-E3FF-49D0-5F001D3E1513}"/>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p>
        </p:txBody>
      </p:sp>
      <p:pic>
        <p:nvPicPr>
          <p:cNvPr id="10" name="Graphic 9">
            <a:extLst>
              <a:ext uri="{FF2B5EF4-FFF2-40B4-BE49-F238E27FC236}">
                <a16:creationId xmlns:a16="http://schemas.microsoft.com/office/drawing/2014/main" id="{B48DB443-E5EC-3855-B631-1DD1A18A8EEE}"/>
              </a:ext>
            </a:extLst>
          </p:cNvPr>
          <p:cNvPicPr>
            <a:picLocks noChangeAspect="1"/>
          </p:cNvPicPr>
          <p:nvPr userDrawn="1"/>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70061" y="3141663"/>
            <a:ext cx="3226852" cy="2980944"/>
          </a:xfrm>
          <a:prstGeom prst="rect">
            <a:avLst/>
          </a:prstGeom>
        </p:spPr>
      </p:pic>
      <p:pic>
        <p:nvPicPr>
          <p:cNvPr id="11" name="Graphic 10">
            <a:extLst>
              <a:ext uri="{FF2B5EF4-FFF2-40B4-BE49-F238E27FC236}">
                <a16:creationId xmlns:a16="http://schemas.microsoft.com/office/drawing/2014/main" id="{E3C76294-EE1E-BADD-06B8-E198807D44BA}"/>
              </a:ext>
            </a:extLst>
          </p:cNvPr>
          <p:cNvPicPr>
            <a:picLocks noChangeAspect="1"/>
          </p:cNvPicPr>
          <p:nvPr userDrawn="1"/>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b="70309"/>
          <a:stretch/>
        </p:blipFill>
        <p:spPr>
          <a:xfrm>
            <a:off x="470061" y="2239844"/>
            <a:ext cx="3226852" cy="885055"/>
          </a:xfrm>
          <a:prstGeom prst="rect">
            <a:avLst/>
          </a:prstGeom>
        </p:spPr>
      </p:pic>
      <p:sp>
        <p:nvSpPr>
          <p:cNvPr id="8" name="Text Placeholder 3">
            <a:extLst>
              <a:ext uri="{FF2B5EF4-FFF2-40B4-BE49-F238E27FC236}">
                <a16:creationId xmlns:a16="http://schemas.microsoft.com/office/drawing/2014/main" id="{5CEFCE71-7C8B-5964-634A-E5B61FE66B00}"/>
              </a:ext>
            </a:extLst>
          </p:cNvPr>
          <p:cNvSpPr>
            <a:spLocks noGrp="1"/>
          </p:cNvSpPr>
          <p:nvPr>
            <p:ph type="body" sz="quarter" idx="12" hasCustomPrompt="1"/>
          </p:nvPr>
        </p:nvSpPr>
        <p:spPr>
          <a:xfrm>
            <a:off x="4662742" y="733563"/>
            <a:ext cx="6113208" cy="5392600"/>
          </a:xfrm>
        </p:spPr>
        <p:txBody>
          <a:bodyPr numCol="1" spcCol="365760" anchor="ctr"/>
          <a:lstStyle>
            <a:lvl1pPr marL="411480" indent="-411480">
              <a:lnSpc>
                <a:spcPct val="86000"/>
              </a:lnSpc>
              <a:spcBef>
                <a:spcPts val="0"/>
              </a:spcBef>
              <a:spcAft>
                <a:spcPts val="1800"/>
              </a:spcAft>
              <a:buClr>
                <a:schemeClr val="accent2"/>
              </a:buClr>
              <a:buSzPct val="100000"/>
              <a:buFont typeface="+mj-lt"/>
              <a:buAutoNum type="arabicPeriod"/>
              <a:defRPr lang="en-US" sz="1800" b="0" kern="1200" cap="all" baseline="0" dirty="0">
                <a:solidFill>
                  <a:schemeClr val="accent1"/>
                </a:solidFill>
                <a:latin typeface="+mj-lt"/>
                <a:ea typeface="+mn-ea"/>
                <a:cs typeface="+mn-cs"/>
              </a:defRPr>
            </a:lvl1pPr>
            <a:lvl2pPr marL="285750" indent="-285750">
              <a:defRPr/>
            </a:lvl2pPr>
            <a:lvl3pPr marL="285750" indent="-285750">
              <a:defRPr/>
            </a:lvl3pPr>
            <a:lvl4pPr marL="285750" indent="-285750">
              <a:defRPr/>
            </a:lvl4pPr>
            <a:lvl5pPr marL="285750" indent="-285750">
              <a:defRPr/>
            </a:lvl5pPr>
          </a:lstStyle>
          <a:p>
            <a:pPr lvl="0"/>
            <a:r>
              <a:rPr lang="en-US" dirty="0"/>
              <a:t>CLICK TO EDIT MASTER TEXT STYLES</a:t>
            </a:r>
          </a:p>
        </p:txBody>
      </p:sp>
    </p:spTree>
    <p:extLst>
      <p:ext uri="{BB962C8B-B14F-4D97-AF65-F5344CB8AC3E}">
        <p14:creationId xmlns:p14="http://schemas.microsoft.com/office/powerpoint/2010/main" val="617302577"/>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94312EF9-3565-6244-A092-FAEE2FCDE4AF}"/>
              </a:ext>
            </a:extLst>
          </p:cNvPr>
          <p:cNvSpPr>
            <a:spLocks noGrp="1"/>
          </p:cNvSpPr>
          <p:nvPr>
            <p:ph sz="quarter" idx="11"/>
          </p:nvPr>
        </p:nvSpPr>
        <p:spPr>
          <a:xfrm>
            <a:off x="457200" y="1947863"/>
            <a:ext cx="11283950" cy="4176712"/>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Subtitle 2">
            <a:extLst>
              <a:ext uri="{FF2B5EF4-FFF2-40B4-BE49-F238E27FC236}">
                <a16:creationId xmlns:a16="http://schemas.microsoft.com/office/drawing/2014/main" id="{439222DF-F3F9-C501-A004-A6181C7A42C7}"/>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Footer Placeholder 1">
            <a:extLst>
              <a:ext uri="{FF2B5EF4-FFF2-40B4-BE49-F238E27FC236}">
                <a16:creationId xmlns:a16="http://schemas.microsoft.com/office/drawing/2014/main" id="{A14DE9E8-5236-9C1B-30CC-13CD21A55593}"/>
              </a:ext>
            </a:extLst>
          </p:cNvPr>
          <p:cNvSpPr>
            <a:spLocks noGrp="1"/>
          </p:cNvSpPr>
          <p:nvPr>
            <p:ph type="ftr" sz="quarter" idx="12"/>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2" name="Title 31">
            <a:extLst>
              <a:ext uri="{FF2B5EF4-FFF2-40B4-BE49-F238E27FC236}">
                <a16:creationId xmlns:a16="http://schemas.microsoft.com/office/drawing/2014/main" id="{EA4DA338-3D82-5A7C-1A0E-AF325BA644C7}"/>
              </a:ext>
            </a:extLst>
          </p:cNvPr>
          <p:cNvSpPr>
            <a:spLocks noGrp="1"/>
          </p:cNvSpPr>
          <p:nvPr>
            <p:ph type="title"/>
          </p:nvPr>
        </p:nvSpPr>
        <p:spPr/>
        <p:txBody>
          <a:bodyPr/>
          <a:lstStyle/>
          <a:p>
            <a:r>
              <a:rPr lang="en-US" dirty="0"/>
              <a:t>Click to edit Master title style</a:t>
            </a:r>
          </a:p>
        </p:txBody>
      </p:sp>
      <p:sp>
        <p:nvSpPr>
          <p:cNvPr id="3" name="Footer Placeholder 17">
            <a:extLst>
              <a:ext uri="{FF2B5EF4-FFF2-40B4-BE49-F238E27FC236}">
                <a16:creationId xmlns:a16="http://schemas.microsoft.com/office/drawing/2014/main" id="{24C91924-B6CF-579B-4AF0-BE14592A6FCA}"/>
              </a:ext>
            </a:extLst>
          </p:cNvPr>
          <p:cNvSpPr txBox="1">
            <a:spLocks/>
          </p:cNvSpPr>
          <p:nvPr userDrawn="1"/>
        </p:nvSpPr>
        <p:spPr>
          <a:xfrm>
            <a:off x="813009" y="6507801"/>
            <a:ext cx="9391340" cy="153888"/>
          </a:xfrm>
          <a:prstGeom prst="rect">
            <a:avLst/>
          </a:prstGeom>
        </p:spPr>
        <p:txBody>
          <a:bodyPr vert="horz" lIns="0" tIns="0" rIns="0" bIns="0" rtlCol="0" anchor="t">
            <a:noAutofit/>
          </a:bodyPr>
          <a:lst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a:solidFill>
                  <a:schemeClr val="tx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tx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tx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tx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tx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tx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a:lstStyle>
          <a:p>
            <a:pPr marL="0" marR="0" lvl="0" indent="0" algn="l" defTabSz="914400" rtl="0" eaLnBrk="1" fontAlgn="auto" latinLnBrk="0" hangingPunct="1">
              <a:lnSpc>
                <a:spcPct val="82000"/>
              </a:lnSpc>
              <a:spcBef>
                <a:spcPts val="1500"/>
              </a:spcBef>
              <a:spcAft>
                <a:spcPts val="0"/>
              </a:spcAft>
              <a:buClrTx/>
              <a:buSzPct val="80000"/>
              <a:buFont typeface="PrudentialModern Med" pitchFamily="2" charset="0"/>
              <a:buChar char="​"/>
              <a:tabLst/>
              <a:defRPr/>
            </a:pPr>
            <a:r>
              <a:rPr kumimoji="0" lang="en-US" sz="1000" b="0" i="0" u="none" strike="noStrike" kern="1200" cap="all" spc="0" normalizeH="0" baseline="0" noProof="0" dirty="0">
                <a:ln>
                  <a:noFill/>
                </a:ln>
                <a:solidFill>
                  <a:srgbClr val="001F45"/>
                </a:solidFill>
                <a:effectLst/>
                <a:uLnTx/>
                <a:uFillTx/>
                <a:latin typeface="PrudentialModern Med"/>
                <a:ea typeface="+mn-ea"/>
                <a:cs typeface="+mn-cs"/>
              </a:rPr>
              <a:t>FOR FINANCIAL PROFESSIONAL USE ONLY. NOT FOR USE WITH THE PUBLIC.</a:t>
            </a:r>
          </a:p>
        </p:txBody>
      </p:sp>
    </p:spTree>
    <p:extLst>
      <p:ext uri="{BB962C8B-B14F-4D97-AF65-F5344CB8AC3E}">
        <p14:creationId xmlns:p14="http://schemas.microsoft.com/office/powerpoint/2010/main" val="3438499096"/>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userDrawn="1">
  <p:cSld name="Two Content Columns">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1" y="1947863"/>
            <a:ext cx="5395440"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6345709" y="1947863"/>
            <a:ext cx="5395441"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Footer Placeholder 1">
            <a:extLst>
              <a:ext uri="{FF2B5EF4-FFF2-40B4-BE49-F238E27FC236}">
                <a16:creationId xmlns:a16="http://schemas.microsoft.com/office/drawing/2014/main" id="{D1226EA9-1718-2A4C-F734-4EE7F3A87F81}"/>
              </a:ext>
            </a:extLst>
          </p:cNvPr>
          <p:cNvSpPr>
            <a:spLocks noGrp="1"/>
          </p:cNvSpPr>
          <p:nvPr>
            <p:ph type="ftr" sz="quarter" idx="14"/>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 name="Subtitle 2">
            <a:extLst>
              <a:ext uri="{FF2B5EF4-FFF2-40B4-BE49-F238E27FC236}">
                <a16:creationId xmlns:a16="http://schemas.microsoft.com/office/drawing/2014/main" id="{8F9FC5B3-61B9-558D-B516-6664BE2A9334}"/>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5" name="Title 4">
            <a:extLst>
              <a:ext uri="{FF2B5EF4-FFF2-40B4-BE49-F238E27FC236}">
                <a16:creationId xmlns:a16="http://schemas.microsoft.com/office/drawing/2014/main" id="{07BFF467-7932-4DCE-4D36-5573C79FF30A}"/>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760988900"/>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preserve="1" userDrawn="1">
  <p:cSld name="Three Column Conten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1947863"/>
            <a:ext cx="3426254"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82873" y="1947863"/>
            <a:ext cx="3426255"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8547" y="1947863"/>
            <a:ext cx="3432681"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Footer Placeholder 1">
            <a:extLst>
              <a:ext uri="{FF2B5EF4-FFF2-40B4-BE49-F238E27FC236}">
                <a16:creationId xmlns:a16="http://schemas.microsoft.com/office/drawing/2014/main" id="{2BBF9F0B-B340-4CB4-FF2B-B5B4F2F150FB}"/>
              </a:ext>
            </a:extLst>
          </p:cNvPr>
          <p:cNvSpPr>
            <a:spLocks noGrp="1"/>
          </p:cNvSpPr>
          <p:nvPr>
            <p:ph type="ftr" sz="quarter" idx="16"/>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Title 3">
            <a:extLst>
              <a:ext uri="{FF2B5EF4-FFF2-40B4-BE49-F238E27FC236}">
                <a16:creationId xmlns:a16="http://schemas.microsoft.com/office/drawing/2014/main" id="{AE20FA0E-B149-A950-7FFF-59E6DD85106E}"/>
              </a:ext>
            </a:extLst>
          </p:cNvPr>
          <p:cNvSpPr>
            <a:spLocks noGrp="1"/>
          </p:cNvSpPr>
          <p:nvPr>
            <p:ph type="title"/>
          </p:nvPr>
        </p:nvSpPr>
        <p:spPr/>
        <p:txBody>
          <a:bodyPr/>
          <a:lstStyle/>
          <a:p>
            <a:r>
              <a:rPr lang="en-US" dirty="0"/>
              <a:t>Click to edit Master title style</a:t>
            </a:r>
          </a:p>
        </p:txBody>
      </p:sp>
      <p:sp>
        <p:nvSpPr>
          <p:cNvPr id="6" name="Subtitle 2">
            <a:extLst>
              <a:ext uri="{FF2B5EF4-FFF2-40B4-BE49-F238E27FC236}">
                <a16:creationId xmlns:a16="http://schemas.microsoft.com/office/drawing/2014/main" id="{6FD08005-F8B3-10BC-9837-BF2A939A3466}"/>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Tree>
    <p:extLst>
      <p:ext uri="{BB962C8B-B14F-4D97-AF65-F5344CB8AC3E}">
        <p14:creationId xmlns:p14="http://schemas.microsoft.com/office/powerpoint/2010/main" val="2159507482"/>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preserve="1" userDrawn="1">
  <p:cSld name="Four Column Content">
    <p:spTree>
      <p:nvGrpSpPr>
        <p:cNvPr id="1" name=""/>
        <p:cNvGrpSpPr/>
        <p:nvPr/>
      </p:nvGrpSpPr>
      <p:grpSpPr>
        <a:xfrm>
          <a:off x="0" y="0"/>
          <a:ext cx="0" cy="0"/>
          <a:chOff x="0" y="0"/>
          <a:chExt cx="0" cy="0"/>
        </a:xfrm>
      </p:grpSpPr>
      <p:sp>
        <p:nvSpPr>
          <p:cNvPr id="19" name="Content Placeholder 4">
            <a:extLst>
              <a:ext uri="{FF2B5EF4-FFF2-40B4-BE49-F238E27FC236}">
                <a16:creationId xmlns:a16="http://schemas.microsoft.com/office/drawing/2014/main" id="{E3905050-976B-5E45-87E8-BD9035EEF0BF}"/>
              </a:ext>
            </a:extLst>
          </p:cNvPr>
          <p:cNvSpPr>
            <a:spLocks noGrp="1"/>
          </p:cNvSpPr>
          <p:nvPr>
            <p:ph sz="quarter" idx="14"/>
          </p:nvPr>
        </p:nvSpPr>
        <p:spPr>
          <a:xfrm>
            <a:off x="457201"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4">
            <a:extLst>
              <a:ext uri="{FF2B5EF4-FFF2-40B4-BE49-F238E27FC236}">
                <a16:creationId xmlns:a16="http://schemas.microsoft.com/office/drawing/2014/main" id="{D5F6E019-AA66-A248-B5BC-0D0DBE521FF8}"/>
              </a:ext>
            </a:extLst>
          </p:cNvPr>
          <p:cNvSpPr>
            <a:spLocks noGrp="1"/>
          </p:cNvSpPr>
          <p:nvPr>
            <p:ph sz="quarter" idx="15"/>
          </p:nvPr>
        </p:nvSpPr>
        <p:spPr>
          <a:xfrm>
            <a:off x="3378248"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4">
            <a:extLst>
              <a:ext uri="{FF2B5EF4-FFF2-40B4-BE49-F238E27FC236}">
                <a16:creationId xmlns:a16="http://schemas.microsoft.com/office/drawing/2014/main" id="{53B354C4-066A-054C-A070-F7A6ED0C68E4}"/>
              </a:ext>
            </a:extLst>
          </p:cNvPr>
          <p:cNvSpPr>
            <a:spLocks noGrp="1"/>
          </p:cNvSpPr>
          <p:nvPr>
            <p:ph sz="quarter" idx="16"/>
          </p:nvPr>
        </p:nvSpPr>
        <p:spPr>
          <a:xfrm>
            <a:off x="6299295"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2" name="Content Placeholder 4">
            <a:extLst>
              <a:ext uri="{FF2B5EF4-FFF2-40B4-BE49-F238E27FC236}">
                <a16:creationId xmlns:a16="http://schemas.microsoft.com/office/drawing/2014/main" id="{B4AA97EA-11C3-F642-ABA7-5A11A6457449}"/>
              </a:ext>
            </a:extLst>
          </p:cNvPr>
          <p:cNvSpPr>
            <a:spLocks noGrp="1"/>
          </p:cNvSpPr>
          <p:nvPr>
            <p:ph sz="quarter" idx="17"/>
          </p:nvPr>
        </p:nvSpPr>
        <p:spPr>
          <a:xfrm>
            <a:off x="9220341" y="1947863"/>
            <a:ext cx="2520888"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Footer Placeholder 1">
            <a:extLst>
              <a:ext uri="{FF2B5EF4-FFF2-40B4-BE49-F238E27FC236}">
                <a16:creationId xmlns:a16="http://schemas.microsoft.com/office/drawing/2014/main" id="{90BF7D02-5BDD-E3C7-D8BF-0C510A416585}"/>
              </a:ext>
            </a:extLst>
          </p:cNvPr>
          <p:cNvSpPr>
            <a:spLocks noGrp="1"/>
          </p:cNvSpPr>
          <p:nvPr>
            <p:ph type="ftr" sz="quarter" idx="18"/>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6250C60D-79A8-C292-3139-E70D3EF43B94}"/>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5" name="Title 4">
            <a:extLst>
              <a:ext uri="{FF2B5EF4-FFF2-40B4-BE49-F238E27FC236}">
                <a16:creationId xmlns:a16="http://schemas.microsoft.com/office/drawing/2014/main" id="{6EF61D3B-4469-8D54-F62A-1F0F75784EFF}"/>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493209767"/>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userDrawn="1">
  <p:cSld name="Two Columns Weighted Righ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947863"/>
            <a:ext cx="3548972" cy="4178808"/>
          </a:xfrm>
          <a:prstGeom prst="rect">
            <a:avLst/>
          </a:prstGeom>
        </p:spPr>
        <p:txBody>
          <a:bodyPr/>
          <a:lstStyle>
            <a:lvl3pPr>
              <a:defRPr b="0"/>
            </a:lvl3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4">
            <a:extLst>
              <a:ext uri="{FF2B5EF4-FFF2-40B4-BE49-F238E27FC236}">
                <a16:creationId xmlns:a16="http://schemas.microsoft.com/office/drawing/2014/main" id="{73674642-C681-4049-B537-437CD9269599}"/>
              </a:ext>
            </a:extLst>
          </p:cNvPr>
          <p:cNvSpPr>
            <a:spLocks noGrp="1"/>
          </p:cNvSpPr>
          <p:nvPr>
            <p:ph sz="quarter" idx="13"/>
          </p:nvPr>
        </p:nvSpPr>
        <p:spPr>
          <a:xfrm>
            <a:off x="4505591" y="1947863"/>
            <a:ext cx="7235559" cy="41788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C9ED6AE4-671E-4CCD-1D13-B94EE1C1AA9C}"/>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6" name="Title 5">
            <a:extLst>
              <a:ext uri="{FF2B5EF4-FFF2-40B4-BE49-F238E27FC236}">
                <a16:creationId xmlns:a16="http://schemas.microsoft.com/office/drawing/2014/main" id="{6B1321D4-E906-DCC6-1DD9-9411215B9A81}"/>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568781634"/>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preserve="1" userDrawn="1">
  <p:cSld name="Two Columns Weighted Lef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947863"/>
            <a:ext cx="7236659" cy="4178808"/>
          </a:xfrm>
          <a:prstGeom prst="rect">
            <a:avLst/>
          </a:prstGeo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Content Placeholder 4">
            <a:extLst>
              <a:ext uri="{FF2B5EF4-FFF2-40B4-BE49-F238E27FC236}">
                <a16:creationId xmlns:a16="http://schemas.microsoft.com/office/drawing/2014/main" id="{73674642-C681-4049-B537-437CD9269599}"/>
              </a:ext>
            </a:extLst>
          </p:cNvPr>
          <p:cNvSpPr>
            <a:spLocks noGrp="1"/>
          </p:cNvSpPr>
          <p:nvPr>
            <p:ph sz="quarter" idx="13"/>
          </p:nvPr>
        </p:nvSpPr>
        <p:spPr>
          <a:xfrm>
            <a:off x="8193278" y="1947863"/>
            <a:ext cx="3547872" cy="41788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B2ED0898-CB21-6CA2-4CDA-E3561CA491B4}"/>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9" name="Title 8">
            <a:extLst>
              <a:ext uri="{FF2B5EF4-FFF2-40B4-BE49-F238E27FC236}">
                <a16:creationId xmlns:a16="http://schemas.microsoft.com/office/drawing/2014/main" id="{1CDEC56C-7287-E7AD-7140-61C15106A1A5}"/>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888046146"/>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preserve="1" userDrawn="1">
  <p:cSld name="Content with Image Righ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457200" y="1947863"/>
            <a:ext cx="6713538" cy="2034590"/>
          </a:xfrm>
          <a:prstGeom prst="rect">
            <a:avLst/>
          </a:prstGeom>
        </p:spPr>
        <p:txBody>
          <a:bodyPr/>
          <a:lstStyle>
            <a:lvl3pPr>
              <a:defRPr b="0"/>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a:xfrm>
            <a:off x="1019486" y="6566446"/>
            <a:ext cx="6151251"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6" name="Picture Placeholder 5">
            <a:extLst>
              <a:ext uri="{FF2B5EF4-FFF2-40B4-BE49-F238E27FC236}">
                <a16:creationId xmlns:a16="http://schemas.microsoft.com/office/drawing/2014/main" id="{90826440-59C4-E5AB-ADB4-F4DE3537B646}"/>
              </a:ext>
            </a:extLst>
          </p:cNvPr>
          <p:cNvSpPr>
            <a:spLocks noGrp="1"/>
          </p:cNvSpPr>
          <p:nvPr>
            <p:ph type="pic" sz="quarter" idx="15" hasCustomPrompt="1"/>
          </p:nvPr>
        </p:nvSpPr>
        <p:spPr>
          <a:xfrm>
            <a:off x="7535863" y="0"/>
            <a:ext cx="4656137" cy="6858000"/>
          </a:xfrm>
          <a:prstGeom prst="rect">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4" name="Subtitle 2">
            <a:extLst>
              <a:ext uri="{FF2B5EF4-FFF2-40B4-BE49-F238E27FC236}">
                <a16:creationId xmlns:a16="http://schemas.microsoft.com/office/drawing/2014/main" id="{06B791BC-53AA-E771-A935-988371AC1835}"/>
              </a:ext>
            </a:extLst>
          </p:cNvPr>
          <p:cNvSpPr>
            <a:spLocks noGrp="1"/>
          </p:cNvSpPr>
          <p:nvPr>
            <p:ph type="subTitle" idx="10"/>
          </p:nvPr>
        </p:nvSpPr>
        <p:spPr>
          <a:xfrm>
            <a:off x="463629" y="957943"/>
            <a:ext cx="6707108"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Title 1">
            <a:extLst>
              <a:ext uri="{FF2B5EF4-FFF2-40B4-BE49-F238E27FC236}">
                <a16:creationId xmlns:a16="http://schemas.microsoft.com/office/drawing/2014/main" id="{179790FD-CC63-062C-A5F4-2B9BCE2BAC4D}"/>
              </a:ext>
            </a:extLst>
          </p:cNvPr>
          <p:cNvSpPr>
            <a:spLocks noGrp="1"/>
          </p:cNvSpPr>
          <p:nvPr>
            <p:ph type="title"/>
          </p:nvPr>
        </p:nvSpPr>
        <p:spPr>
          <a:xfrm>
            <a:off x="457200" y="371702"/>
            <a:ext cx="6713537" cy="553998"/>
          </a:xfrm>
        </p:spPr>
        <p:txBody>
          <a:bodyPr/>
          <a:lstStyle/>
          <a:p>
            <a:r>
              <a:rPr lang="en-US" dirty="0"/>
              <a:t>Click to edit Master title style</a:t>
            </a:r>
          </a:p>
        </p:txBody>
      </p:sp>
      <p:sp>
        <p:nvSpPr>
          <p:cNvPr id="8" name="Content Placeholder 7">
            <a:extLst>
              <a:ext uri="{FF2B5EF4-FFF2-40B4-BE49-F238E27FC236}">
                <a16:creationId xmlns:a16="http://schemas.microsoft.com/office/drawing/2014/main" id="{76FD9161-976D-E331-9138-0F3AEB9D8A6C}"/>
              </a:ext>
            </a:extLst>
          </p:cNvPr>
          <p:cNvSpPr>
            <a:spLocks noGrp="1"/>
          </p:cNvSpPr>
          <p:nvPr>
            <p:ph sz="quarter" idx="16"/>
          </p:nvPr>
        </p:nvSpPr>
        <p:spPr>
          <a:xfrm>
            <a:off x="457200" y="4186238"/>
            <a:ext cx="6881813" cy="1287462"/>
          </a:xfrm>
        </p:spPr>
        <p:txBody>
          <a:bodyPr/>
          <a:lstStyle/>
          <a:p>
            <a:pPr lvl="0"/>
            <a:r>
              <a:rPr lang="en-US" dirty="0"/>
              <a:t>Click to edit Master text styles</a:t>
            </a:r>
          </a:p>
          <a:p>
            <a:pPr lvl="1"/>
            <a:r>
              <a:rPr lang="en-US" dirty="0"/>
              <a:t>Second level</a:t>
            </a:r>
          </a:p>
          <a:p>
            <a:pPr lvl="2"/>
            <a:r>
              <a:rPr lang="en-US" dirty="0"/>
              <a:t>Third</a:t>
            </a:r>
          </a:p>
        </p:txBody>
      </p:sp>
    </p:spTree>
    <p:extLst>
      <p:ext uri="{BB962C8B-B14F-4D97-AF65-F5344CB8AC3E}">
        <p14:creationId xmlns:p14="http://schemas.microsoft.com/office/powerpoint/2010/main" val="3306305574"/>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userDrawn="1">
  <p:cSld name="Content with Image Lef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0039E3A-9D70-BA4A-89F1-CCD22013E670}"/>
              </a:ext>
            </a:extLst>
          </p:cNvPr>
          <p:cNvSpPr>
            <a:spLocks noGrp="1"/>
          </p:cNvSpPr>
          <p:nvPr>
            <p:ph sz="quarter" idx="12"/>
          </p:nvPr>
        </p:nvSpPr>
        <p:spPr>
          <a:xfrm>
            <a:off x="5026024" y="1947863"/>
            <a:ext cx="6715125" cy="4178808"/>
          </a:xfrm>
          <a:prstGeom prst="rect">
            <a:avLst/>
          </a:prstGeom>
        </p:spPr>
        <p:txBody>
          <a:bodyPr/>
          <a:lstStyle>
            <a:lvl3pPr>
              <a:defRPr b="0"/>
            </a:lvl3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Footer Placeholder 2">
            <a:extLst>
              <a:ext uri="{FF2B5EF4-FFF2-40B4-BE49-F238E27FC236}">
                <a16:creationId xmlns:a16="http://schemas.microsoft.com/office/drawing/2014/main" id="{39A6246E-D54B-E5FB-5EB6-C9F2A151FA7E}"/>
              </a:ext>
            </a:extLst>
          </p:cNvPr>
          <p:cNvSpPr>
            <a:spLocks noGrp="1"/>
          </p:cNvSpPr>
          <p:nvPr>
            <p:ph type="ftr" sz="quarter" idx="14"/>
          </p:nvPr>
        </p:nvSpPr>
        <p:spPr>
          <a:xfrm>
            <a:off x="5026024" y="6566446"/>
            <a:ext cx="5384802"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6" name="Picture Placeholder 5">
            <a:extLst>
              <a:ext uri="{FF2B5EF4-FFF2-40B4-BE49-F238E27FC236}">
                <a16:creationId xmlns:a16="http://schemas.microsoft.com/office/drawing/2014/main" id="{90826440-59C4-E5AB-ADB4-F4DE3537B646}"/>
              </a:ext>
            </a:extLst>
          </p:cNvPr>
          <p:cNvSpPr>
            <a:spLocks noGrp="1"/>
          </p:cNvSpPr>
          <p:nvPr>
            <p:ph type="pic" sz="quarter" idx="15" hasCustomPrompt="1"/>
          </p:nvPr>
        </p:nvSpPr>
        <p:spPr>
          <a:xfrm>
            <a:off x="0" y="0"/>
            <a:ext cx="4656137" cy="6858000"/>
          </a:xfrm>
          <a:prstGeom prst="rect">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4" name="Subtitle 2">
            <a:extLst>
              <a:ext uri="{FF2B5EF4-FFF2-40B4-BE49-F238E27FC236}">
                <a16:creationId xmlns:a16="http://schemas.microsoft.com/office/drawing/2014/main" id="{FD097CDD-AD00-83D9-7A34-F70170D690B6}"/>
              </a:ext>
            </a:extLst>
          </p:cNvPr>
          <p:cNvSpPr>
            <a:spLocks noGrp="1"/>
          </p:cNvSpPr>
          <p:nvPr>
            <p:ph type="subTitle" idx="10"/>
          </p:nvPr>
        </p:nvSpPr>
        <p:spPr>
          <a:xfrm>
            <a:off x="5026023" y="957943"/>
            <a:ext cx="6715205"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Title 1">
            <a:extLst>
              <a:ext uri="{FF2B5EF4-FFF2-40B4-BE49-F238E27FC236}">
                <a16:creationId xmlns:a16="http://schemas.microsoft.com/office/drawing/2014/main" id="{4CC183FB-BF77-E239-457C-A80111E499CB}"/>
              </a:ext>
            </a:extLst>
          </p:cNvPr>
          <p:cNvSpPr>
            <a:spLocks noGrp="1"/>
          </p:cNvSpPr>
          <p:nvPr>
            <p:ph type="title"/>
          </p:nvPr>
        </p:nvSpPr>
        <p:spPr>
          <a:xfrm>
            <a:off x="5016368" y="371702"/>
            <a:ext cx="6715206" cy="553998"/>
          </a:xfrm>
        </p:spPr>
        <p:txBody>
          <a:bodyPr/>
          <a:lstStyle/>
          <a:p>
            <a:r>
              <a:rPr lang="en-US" dirty="0"/>
              <a:t>Click to edit Master title style</a:t>
            </a:r>
          </a:p>
        </p:txBody>
      </p:sp>
    </p:spTree>
    <p:extLst>
      <p:ext uri="{BB962C8B-B14F-4D97-AF65-F5344CB8AC3E}">
        <p14:creationId xmlns:p14="http://schemas.microsoft.com/office/powerpoint/2010/main" val="1013486788"/>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5" name="Footer Placeholder 4">
            <a:extLst>
              <a:ext uri="{FF2B5EF4-FFF2-40B4-BE49-F238E27FC236}">
                <a16:creationId xmlns:a16="http://schemas.microsoft.com/office/drawing/2014/main" id="{4AA4BEAF-B4B2-472A-5ADE-B11CA56CC321}"/>
              </a:ext>
            </a:extLst>
          </p:cNvPr>
          <p:cNvSpPr>
            <a:spLocks noGrp="1"/>
          </p:cNvSpPr>
          <p:nvPr>
            <p:ph type="ftr" sz="quarter" idx="11"/>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 name="Subtitle 2">
            <a:extLst>
              <a:ext uri="{FF2B5EF4-FFF2-40B4-BE49-F238E27FC236}">
                <a16:creationId xmlns:a16="http://schemas.microsoft.com/office/drawing/2014/main" id="{3A6F50DD-133F-0DA4-06C2-13537595252C}"/>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7" name="Title 6">
            <a:extLst>
              <a:ext uri="{FF2B5EF4-FFF2-40B4-BE49-F238E27FC236}">
                <a16:creationId xmlns:a16="http://schemas.microsoft.com/office/drawing/2014/main" id="{BF8ACBAE-241F-4802-A905-2983050A3F40}"/>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909080097"/>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showMasterSp="0" preserve="1" userDrawn="1">
  <p:cSld name="Navy Divider with Image">
    <p:bg>
      <p:bgPr>
        <a:solidFill>
          <a:schemeClr val="tx1"/>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2" name="Subtitle 2">
            <a:extLst>
              <a:ext uri="{FF2B5EF4-FFF2-40B4-BE49-F238E27FC236}">
                <a16:creationId xmlns:a16="http://schemas.microsoft.com/office/drawing/2014/main" id="{A0B58B5F-92B4-114C-7B17-2739A9FC07F7}"/>
              </a:ext>
            </a:extLst>
          </p:cNvPr>
          <p:cNvSpPr>
            <a:spLocks noGrp="1"/>
          </p:cNvSpPr>
          <p:nvPr>
            <p:ph type="subTitle" idx="10"/>
          </p:nvPr>
        </p:nvSpPr>
        <p:spPr>
          <a:xfrm>
            <a:off x="457201" y="4574392"/>
            <a:ext cx="4568824" cy="907197"/>
          </a:xfrm>
          <a:prstGeom prst="rect">
            <a:avLst/>
          </a:prstGeom>
        </p:spPr>
        <p:txBody>
          <a:bodyPr lIns="0" tIns="0" rIns="0" bIns="0">
            <a:noAutofit/>
          </a:bodyPr>
          <a:lstStyle>
            <a:lvl1pPr marL="0" indent="0" algn="l">
              <a:lnSpc>
                <a:spcPct val="103000"/>
              </a:lnSpc>
              <a:buNone/>
              <a:defRPr sz="24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bg1"/>
                </a:solidFill>
              </a:defRPr>
            </a:lvl1pPr>
          </a:lstStyle>
          <a:p>
            <a:r>
              <a:rPr lang="en-US"/>
              <a:t>Click to edit Master title style</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5" name="Picture Placeholder 11">
            <a:extLst>
              <a:ext uri="{FF2B5EF4-FFF2-40B4-BE49-F238E27FC236}">
                <a16:creationId xmlns:a16="http://schemas.microsoft.com/office/drawing/2014/main" id="{CCACFAF4-47C1-F441-4ED7-27C382EA1FA4}"/>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Tree>
    <p:extLst>
      <p:ext uri="{BB962C8B-B14F-4D97-AF65-F5344CB8AC3E}">
        <p14:creationId xmlns:p14="http://schemas.microsoft.com/office/powerpoint/2010/main" val="1483239110"/>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showMasterSp="0" preserve="1" userDrawn="1">
  <p:cSld name="Blue Divider with Image">
    <p:bg>
      <p:bgPr>
        <a:solidFill>
          <a:schemeClr val="accent2"/>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bg1"/>
                </a:solidFill>
              </a:defRPr>
            </a:lvl1pPr>
          </a:lstStyle>
          <a:p>
            <a:r>
              <a:rPr lang="en-US"/>
              <a:t>Click to edit Master title style</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5" name="Subtitle 2">
            <a:extLst>
              <a:ext uri="{FF2B5EF4-FFF2-40B4-BE49-F238E27FC236}">
                <a16:creationId xmlns:a16="http://schemas.microsoft.com/office/drawing/2014/main" id="{00325C25-B33D-6B3F-EFE2-D6462A8A92CD}"/>
              </a:ext>
            </a:extLst>
          </p:cNvPr>
          <p:cNvSpPr>
            <a:spLocks noGrp="1"/>
          </p:cNvSpPr>
          <p:nvPr>
            <p:ph type="subTitle" idx="10"/>
          </p:nvPr>
        </p:nvSpPr>
        <p:spPr>
          <a:xfrm>
            <a:off x="457201" y="4574392"/>
            <a:ext cx="4568824" cy="907197"/>
          </a:xfrm>
          <a:prstGeom prst="rect">
            <a:avLst/>
          </a:prstGeom>
        </p:spPr>
        <p:txBody>
          <a:bodyPr lIns="0" tIns="0" rIns="0" bIns="0">
            <a:noAutofit/>
          </a:bodyPr>
          <a:lstStyle>
            <a:lvl1pPr marL="0" indent="0" algn="l">
              <a:lnSpc>
                <a:spcPct val="103000"/>
              </a:lnSpc>
              <a:buNone/>
              <a:defRPr sz="24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3" name="Picture Placeholder 11">
            <a:extLst>
              <a:ext uri="{FF2B5EF4-FFF2-40B4-BE49-F238E27FC236}">
                <a16:creationId xmlns:a16="http://schemas.microsoft.com/office/drawing/2014/main" id="{F92CA6F9-9602-FD20-0607-60DCF8C19B4C}"/>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Tree>
    <p:extLst>
      <p:ext uri="{BB962C8B-B14F-4D97-AF65-F5344CB8AC3E}">
        <p14:creationId xmlns:p14="http://schemas.microsoft.com/office/powerpoint/2010/main" val="3615926511"/>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showMasterSp="0" preserve="1" userDrawn="1">
  <p:cSld name="White Divider with Image">
    <p:bg>
      <p:bgPr>
        <a:solidFill>
          <a:schemeClr val="bg1"/>
        </a:solidFill>
        <a:effectLst/>
      </p:bgPr>
    </p:bg>
    <p:spTree>
      <p:nvGrpSpPr>
        <p:cNvPr id="1" name=""/>
        <p:cNvGrpSpPr/>
        <p:nvPr/>
      </p:nvGrpSpPr>
      <p:grpSpPr>
        <a:xfrm>
          <a:off x="0" y="0"/>
          <a:ext cx="0" cy="0"/>
          <a:chOff x="0" y="0"/>
          <a:chExt cx="0" cy="0"/>
        </a:xfrm>
      </p:grpSpPr>
      <p:pic>
        <p:nvPicPr>
          <p:cNvPr id="8" name="Graphic 7">
            <a:extLst>
              <a:ext uri="{FF2B5EF4-FFF2-40B4-BE49-F238E27FC236}">
                <a16:creationId xmlns:a16="http://schemas.microsoft.com/office/drawing/2014/main" id="{A09862B6-7DED-1265-7500-3A8508BB2C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267265" y="1316490"/>
            <a:ext cx="3463352" cy="4224528"/>
          </a:xfrm>
          <a:prstGeom prst="rect">
            <a:avLst/>
          </a:prstGeom>
        </p:spPr>
      </p:pic>
      <p:sp>
        <p:nvSpPr>
          <p:cNvPr id="4" name="Title 3">
            <a:extLst>
              <a:ext uri="{FF2B5EF4-FFF2-40B4-BE49-F238E27FC236}">
                <a16:creationId xmlns:a16="http://schemas.microsoft.com/office/drawing/2014/main" id="{585DACEB-5FFB-E820-B5C1-73FF6D5AB38C}"/>
              </a:ext>
            </a:extLst>
          </p:cNvPr>
          <p:cNvSpPr>
            <a:spLocks noGrp="1"/>
          </p:cNvSpPr>
          <p:nvPr>
            <p:ph type="title"/>
          </p:nvPr>
        </p:nvSpPr>
        <p:spPr>
          <a:xfrm>
            <a:off x="457201" y="2092641"/>
            <a:ext cx="4568824" cy="2437590"/>
          </a:xfrm>
        </p:spPr>
        <p:txBody>
          <a:bodyPr wrap="square">
            <a:spAutoFit/>
          </a:bodyPr>
          <a:lstStyle>
            <a:lvl1pPr>
              <a:lnSpc>
                <a:spcPct val="80000"/>
              </a:lnSpc>
              <a:defRPr sz="6600" spc="-100" baseline="0">
                <a:solidFill>
                  <a:schemeClr val="tx1"/>
                </a:solidFill>
              </a:defRPr>
            </a:lvl1pPr>
          </a:lstStyle>
          <a:p>
            <a:r>
              <a:rPr lang="en-US" dirty="0"/>
              <a:t>Click to edit Master title style</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chemeClr val="tx1"/>
          </a:solidFill>
          <a:ln w="9525" cap="flat">
            <a:noFill/>
            <a:prstDash val="solid"/>
            <a:miter/>
          </a:ln>
        </p:spPr>
        <p:txBody>
          <a:bodyPr rtlCol="0" anchor="ctr"/>
          <a:lstStyle/>
          <a:p>
            <a:endParaRPr lang="en-US" dirty="0"/>
          </a:p>
        </p:txBody>
      </p:sp>
      <p:sp>
        <p:nvSpPr>
          <p:cNvPr id="5" name="Subtitle 2">
            <a:extLst>
              <a:ext uri="{FF2B5EF4-FFF2-40B4-BE49-F238E27FC236}">
                <a16:creationId xmlns:a16="http://schemas.microsoft.com/office/drawing/2014/main" id="{8B909B4C-5039-2B1A-3B74-009B770C3DD8}"/>
              </a:ext>
            </a:extLst>
          </p:cNvPr>
          <p:cNvSpPr>
            <a:spLocks noGrp="1"/>
          </p:cNvSpPr>
          <p:nvPr>
            <p:ph type="subTitle" idx="10"/>
          </p:nvPr>
        </p:nvSpPr>
        <p:spPr>
          <a:xfrm>
            <a:off x="457201" y="4574392"/>
            <a:ext cx="4568824" cy="907197"/>
          </a:xfrm>
          <a:prstGeom prst="rect">
            <a:avLst/>
          </a:prstGeom>
        </p:spPr>
        <p:txBody>
          <a:bodyPr lIns="0" tIns="0" rIns="0" bIns="0">
            <a:noAutofit/>
          </a:bodyPr>
          <a:lstStyle>
            <a:lvl1pPr marL="0" indent="0" algn="l">
              <a:lnSpc>
                <a:spcPct val="103000"/>
              </a:lnSpc>
              <a:buNone/>
              <a:defRPr sz="24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3" name="Picture Placeholder 11">
            <a:extLst>
              <a:ext uri="{FF2B5EF4-FFF2-40B4-BE49-F238E27FC236}">
                <a16:creationId xmlns:a16="http://schemas.microsoft.com/office/drawing/2014/main" id="{3B1D43F2-A6A7-C3A9-37A3-CAE20C6978E3}"/>
              </a:ext>
            </a:extLst>
          </p:cNvPr>
          <p:cNvSpPr>
            <a:spLocks noGrp="1"/>
          </p:cNvSpPr>
          <p:nvPr>
            <p:ph type="pic" sz="quarter" idx="12" hasCustomPrompt="1"/>
          </p:nvPr>
        </p:nvSpPr>
        <p:spPr>
          <a:xfrm>
            <a:off x="6574869" y="847729"/>
            <a:ext cx="5166360" cy="5166360"/>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Tree>
    <p:extLst>
      <p:ext uri="{BB962C8B-B14F-4D97-AF65-F5344CB8AC3E}">
        <p14:creationId xmlns:p14="http://schemas.microsoft.com/office/powerpoint/2010/main" val="3941888416"/>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showMasterSp="0" preserve="1">
  <p:cSld name="Navy Divider">
    <p:bg>
      <p:bgPr>
        <a:solidFill>
          <a:schemeClr val="tx1"/>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accent2"/>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bg1"/>
                </a:solidFill>
              </a:defRPr>
            </a:lvl1pPr>
            <a:lvl2pPr>
              <a:spcBef>
                <a:spcPts val="2000"/>
              </a:spcBef>
              <a:defRPr lang="en-US" sz="2400" b="0" kern="1200" dirty="0" smtClean="0">
                <a:solidFill>
                  <a:schemeClr val="bg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236261194"/>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showMasterSp="0" preserve="1">
  <p:cSld name="Blue Divider">
    <p:bg>
      <p:bgPr>
        <a:solidFill>
          <a:schemeClr val="accent2"/>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tx1"/>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bg1"/>
                </a:solidFill>
              </a:defRPr>
            </a:lvl1pPr>
            <a:lvl2pPr>
              <a:spcBef>
                <a:spcPts val="2000"/>
              </a:spcBef>
              <a:defRPr lang="en-US" sz="2400" b="0" kern="1200" dirty="0" smtClean="0">
                <a:solidFill>
                  <a:schemeClr val="bg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1365130975"/>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showMasterSp="0" preserve="1">
  <p:cSld name="White Divider">
    <p:bg>
      <p:bgPr>
        <a:solidFill>
          <a:schemeClr val="bg1"/>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85DACEB-5FFB-E820-B5C1-73FF6D5AB38C}"/>
              </a:ext>
            </a:extLst>
          </p:cNvPr>
          <p:cNvSpPr>
            <a:spLocks noGrp="1"/>
          </p:cNvSpPr>
          <p:nvPr>
            <p:ph type="title" hasCustomPrompt="1"/>
          </p:nvPr>
        </p:nvSpPr>
        <p:spPr>
          <a:xfrm>
            <a:off x="2741056" y="1308570"/>
            <a:ext cx="1326119" cy="590931"/>
          </a:xfrm>
        </p:spPr>
        <p:txBody>
          <a:bodyPr wrap="square">
            <a:spAutoFit/>
          </a:bodyPr>
          <a:lstStyle>
            <a:lvl1pPr>
              <a:lnSpc>
                <a:spcPct val="80000"/>
              </a:lnSpc>
              <a:defRPr sz="4800" spc="-100" baseline="0">
                <a:solidFill>
                  <a:schemeClr val="accent2"/>
                </a:solidFill>
              </a:defRPr>
            </a:lvl1pPr>
          </a:lstStyle>
          <a:p>
            <a:r>
              <a:rPr lang="en-US"/>
              <a:t>00</a:t>
            </a:r>
          </a:p>
        </p:txBody>
      </p:sp>
      <p:sp>
        <p:nvSpPr>
          <p:cNvPr id="14" name="Freeform 1168">
            <a:extLst>
              <a:ext uri="{FF2B5EF4-FFF2-40B4-BE49-F238E27FC236}">
                <a16:creationId xmlns:a16="http://schemas.microsoft.com/office/drawing/2014/main" id="{A8E9E4D0-0D16-3FA6-D04B-DF1233C62375}"/>
              </a:ext>
            </a:extLst>
          </p:cNvPr>
          <p:cNvSpPr/>
          <p:nvPr/>
        </p:nvSpPr>
        <p:spPr>
          <a:xfrm>
            <a:off x="460429" y="457200"/>
            <a:ext cx="441517" cy="440944"/>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chemeClr val="tx1"/>
          </a:solidFill>
          <a:ln w="9525" cap="flat">
            <a:noFill/>
            <a:prstDash val="solid"/>
            <a:miter/>
          </a:ln>
        </p:spPr>
        <p:txBody>
          <a:bodyPr rtlCol="0" anchor="ctr"/>
          <a:lstStyle/>
          <a:p>
            <a:endParaRPr lang="en-US" dirty="0"/>
          </a:p>
        </p:txBody>
      </p:sp>
      <p:pic>
        <p:nvPicPr>
          <p:cNvPr id="810" name="Graphic 809">
            <a:extLst>
              <a:ext uri="{FF2B5EF4-FFF2-40B4-BE49-F238E27FC236}">
                <a16:creationId xmlns:a16="http://schemas.microsoft.com/office/drawing/2014/main" id="{CCB62EA8-1D4A-C886-512A-AEFD95715DB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60429" y="1337190"/>
            <a:ext cx="1921229" cy="5449824"/>
          </a:xfrm>
          <a:prstGeom prst="rect">
            <a:avLst/>
          </a:prstGeom>
        </p:spPr>
      </p:pic>
      <p:sp>
        <p:nvSpPr>
          <p:cNvPr id="811" name="Text Placeholder 23">
            <a:extLst>
              <a:ext uri="{FF2B5EF4-FFF2-40B4-BE49-F238E27FC236}">
                <a16:creationId xmlns:a16="http://schemas.microsoft.com/office/drawing/2014/main" id="{034AD285-FBD6-5FD7-FCF0-298D6F0EBFB0}"/>
              </a:ext>
            </a:extLst>
          </p:cNvPr>
          <p:cNvSpPr>
            <a:spLocks noGrp="1"/>
          </p:cNvSpPr>
          <p:nvPr>
            <p:ph type="body" sz="quarter" idx="11"/>
          </p:nvPr>
        </p:nvSpPr>
        <p:spPr>
          <a:xfrm>
            <a:off x="2744788" y="2213193"/>
            <a:ext cx="8259762" cy="3460434"/>
          </a:xfrm>
          <a:prstGeom prst="rect">
            <a:avLst/>
          </a:prstGeom>
        </p:spPr>
        <p:txBody>
          <a:bodyPr wrap="square">
            <a:spAutoFit/>
          </a:bodyPr>
          <a:lstStyle>
            <a:lvl1pPr marL="0" indent="0">
              <a:defRPr sz="7200">
                <a:solidFill>
                  <a:schemeClr val="tx1"/>
                </a:solidFill>
              </a:defRPr>
            </a:lvl1pPr>
            <a:lvl2pPr>
              <a:spcBef>
                <a:spcPts val="2000"/>
              </a:spcBef>
              <a:defRPr lang="en-US" sz="2400" b="0" kern="1200" dirty="0" smtClean="0">
                <a:solidFill>
                  <a:schemeClr val="tx1"/>
                </a:solidFill>
                <a:latin typeface="+mn-lt"/>
                <a:ea typeface="+mn-ea"/>
                <a:cs typeface="+mn-cs"/>
              </a:defRPr>
            </a:lvl2pPr>
            <a:lvl3pPr marL="171450" indent="-171450">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2686936469"/>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preserve="1" userDrawn="1">
  <p:cSld name="Three Columns with Images">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09ABE61C-7976-DB9A-B00F-186F69B20EDE}"/>
              </a:ext>
            </a:extLst>
          </p:cNvPr>
          <p:cNvGrpSpPr/>
          <p:nvPr userDrawn="1"/>
        </p:nvGrpSpPr>
        <p:grpSpPr>
          <a:xfrm>
            <a:off x="-32658" y="2009800"/>
            <a:ext cx="12192000" cy="2079627"/>
            <a:chOff x="0" y="2356643"/>
            <a:chExt cx="12192000" cy="2079627"/>
          </a:xfrm>
        </p:grpSpPr>
        <p:pic>
          <p:nvPicPr>
            <p:cNvPr id="14" name="Graphic 13">
              <a:extLst>
                <a:ext uri="{FF2B5EF4-FFF2-40B4-BE49-F238E27FC236}">
                  <a16:creationId xmlns:a16="http://schemas.microsoft.com/office/drawing/2014/main" id="{94695753-409E-5A11-2C16-E879D16195A1}"/>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b="60347"/>
            <a:stretch/>
          </p:blipFill>
          <p:spPr>
            <a:xfrm>
              <a:off x="4172205" y="2356644"/>
              <a:ext cx="3379578" cy="2065338"/>
            </a:xfrm>
            <a:prstGeom prst="rect">
              <a:avLst/>
            </a:prstGeom>
          </p:spPr>
        </p:pic>
        <p:pic>
          <p:nvPicPr>
            <p:cNvPr id="15" name="Graphic 14">
              <a:extLst>
                <a:ext uri="{FF2B5EF4-FFF2-40B4-BE49-F238E27FC236}">
                  <a16:creationId xmlns:a16="http://schemas.microsoft.com/office/drawing/2014/main" id="{8D63C2F4-DE2F-CF2C-00C2-A9A4C96CCAE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b="60073"/>
            <a:stretch/>
          </p:blipFill>
          <p:spPr>
            <a:xfrm>
              <a:off x="836645" y="2356644"/>
              <a:ext cx="3379578" cy="2079626"/>
            </a:xfrm>
            <a:prstGeom prst="rect">
              <a:avLst/>
            </a:prstGeom>
          </p:spPr>
        </p:pic>
        <p:pic>
          <p:nvPicPr>
            <p:cNvPr id="16" name="Graphic 15">
              <a:extLst>
                <a:ext uri="{FF2B5EF4-FFF2-40B4-BE49-F238E27FC236}">
                  <a16:creationId xmlns:a16="http://schemas.microsoft.com/office/drawing/2014/main" id="{076265B9-FED7-C759-4F70-DBBBD6622E8E}"/>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r="60112" b="60073"/>
            <a:stretch/>
          </p:blipFill>
          <p:spPr>
            <a:xfrm>
              <a:off x="10843958" y="2356644"/>
              <a:ext cx="1348042" cy="2079626"/>
            </a:xfrm>
            <a:prstGeom prst="rect">
              <a:avLst/>
            </a:prstGeom>
          </p:spPr>
        </p:pic>
        <p:pic>
          <p:nvPicPr>
            <p:cNvPr id="17" name="Graphic 16">
              <a:extLst>
                <a:ext uri="{FF2B5EF4-FFF2-40B4-BE49-F238E27FC236}">
                  <a16:creationId xmlns:a16="http://schemas.microsoft.com/office/drawing/2014/main" id="{96543DE8-C181-82C2-B645-6F20400D7F07}"/>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b="60073"/>
            <a:stretch/>
          </p:blipFill>
          <p:spPr>
            <a:xfrm>
              <a:off x="7508398" y="2356644"/>
              <a:ext cx="3379578" cy="2079626"/>
            </a:xfrm>
            <a:prstGeom prst="rect">
              <a:avLst/>
            </a:prstGeom>
          </p:spPr>
        </p:pic>
        <p:pic>
          <p:nvPicPr>
            <p:cNvPr id="18" name="Graphic 17">
              <a:extLst>
                <a:ext uri="{FF2B5EF4-FFF2-40B4-BE49-F238E27FC236}">
                  <a16:creationId xmlns:a16="http://schemas.microsoft.com/office/drawing/2014/main" id="{721C7283-176C-6BBE-326F-3E4D44710A90}"/>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l="73974" b="60485"/>
            <a:stretch/>
          </p:blipFill>
          <p:spPr>
            <a:xfrm>
              <a:off x="0" y="2356643"/>
              <a:ext cx="879558" cy="2058195"/>
            </a:xfrm>
            <a:prstGeom prst="rect">
              <a:avLst/>
            </a:prstGeom>
          </p:spPr>
        </p:pic>
      </p:grpSp>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4335463"/>
            <a:ext cx="3429000" cy="1655762"/>
          </a:xfrm>
          <a:prstGeom prst="rect">
            <a:avLst/>
          </a:prstGeom>
        </p:spPr>
        <p:txBody>
          <a:bodyPr/>
          <a:lstStyle/>
          <a:p>
            <a:pPr lvl="0"/>
            <a:r>
              <a:rPr lang="en-US" dirty="0"/>
              <a:t>Click to edit Master text styles</a:t>
            </a:r>
          </a:p>
          <a:p>
            <a:pPr lvl="1"/>
            <a:endParaRPr lang="en-US" dirty="0"/>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79887" y="4335463"/>
            <a:ext cx="3429000" cy="1655762"/>
          </a:xfrm>
          <a:prstGeom prst="rect">
            <a:avLst/>
          </a:prstGeom>
        </p:spPr>
        <p:txBody>
          <a:bodyPr/>
          <a:lstStyle/>
          <a:p>
            <a:pPr lvl="0"/>
            <a:r>
              <a:rPr lang="en-US" dirty="0"/>
              <a:t>Click to edit Master text styles</a:t>
            </a:r>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2574" y="4335463"/>
            <a:ext cx="3429000" cy="1655762"/>
          </a:xfrm>
          <a:prstGeom prst="rect">
            <a:avLst/>
          </a:prstGeom>
        </p:spPr>
        <p:txBody>
          <a:bodyPr/>
          <a:lstStyle/>
          <a:p>
            <a:pPr lvl="0"/>
            <a:r>
              <a:rPr lang="en-US" dirty="0"/>
              <a:t>Click to edit Master text styles</a:t>
            </a:r>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454284"/>
            <a:ext cx="2286000" cy="2286000"/>
          </a:xfrm>
          <a:prstGeom prst="ellipse">
            <a:avLst/>
          </a:prstGeom>
          <a:solidFill>
            <a:schemeClr val="tx1">
              <a:lumMod val="10000"/>
              <a:lumOff val="90000"/>
            </a:schemeClr>
          </a:solidFill>
        </p:spPr>
        <p:txBody>
          <a:bodyPr/>
          <a:lstStyle>
            <a:lvl1pPr algn="ctr">
              <a:buNone/>
              <a:defRPr sz="1600" b="1">
                <a:solidFill>
                  <a:schemeClr val="accent2"/>
                </a:solidFill>
              </a:defRPr>
            </a:lvl1pPr>
          </a:lstStyle>
          <a:p>
            <a:r>
              <a:rPr lang="en-US" dirty="0"/>
              <a:t>Please use Prudential approved images or illustrations</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4379887" y="1457595"/>
            <a:ext cx="2286000" cy="2286000"/>
          </a:xfrm>
          <a:prstGeom prst="ellipse">
            <a:avLst/>
          </a:prstGeom>
          <a:solidFill>
            <a:schemeClr val="tx1">
              <a:lumMod val="10000"/>
              <a:lumOff val="90000"/>
            </a:schemeClr>
          </a:solidFill>
        </p:spPr>
        <p:txBody>
          <a:bodyPr/>
          <a:lstStyle>
            <a:lvl1pPr algn="ctr">
              <a:defRPr sz="1600" b="1">
                <a:solidFill>
                  <a:schemeClr val="accent2"/>
                </a:solidFill>
              </a:defRPr>
            </a:lvl1pPr>
          </a:lstStyle>
          <a:p>
            <a:r>
              <a:rPr lang="en-US" dirty="0"/>
              <a:t>Please use Prudential approved images or illustrations</a:t>
            </a:r>
          </a:p>
        </p:txBody>
      </p:sp>
      <p:sp>
        <p:nvSpPr>
          <p:cNvPr id="8" name="Picture Placeholder 5">
            <a:extLst>
              <a:ext uri="{FF2B5EF4-FFF2-40B4-BE49-F238E27FC236}">
                <a16:creationId xmlns:a16="http://schemas.microsoft.com/office/drawing/2014/main" id="{044F3EAB-22A8-B421-0DA1-059152D076D8}"/>
              </a:ext>
            </a:extLst>
          </p:cNvPr>
          <p:cNvSpPr>
            <a:spLocks noGrp="1"/>
          </p:cNvSpPr>
          <p:nvPr>
            <p:ph type="pic" sz="quarter" idx="18" hasCustomPrompt="1"/>
          </p:nvPr>
        </p:nvSpPr>
        <p:spPr>
          <a:xfrm>
            <a:off x="8302574" y="1449712"/>
            <a:ext cx="2286000" cy="2286000"/>
          </a:xfrm>
          <a:prstGeom prst="ellipse">
            <a:avLst/>
          </a:prstGeom>
          <a:solidFill>
            <a:schemeClr val="tx1">
              <a:lumMod val="10000"/>
              <a:lumOff val="90000"/>
            </a:schemeClr>
          </a:solidFill>
        </p:spPr>
        <p:txBody>
          <a:bodyPr/>
          <a:lstStyle>
            <a:lvl1pPr algn="ctr">
              <a:defRPr sz="1600" b="1">
                <a:solidFill>
                  <a:schemeClr val="accent2"/>
                </a:solidFill>
              </a:defRPr>
            </a:lvl1pPr>
          </a:lstStyle>
          <a:p>
            <a:r>
              <a:rPr lang="en-US" dirty="0"/>
              <a:t>Please use Prudential approved images or illustrations</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6F9739C1-0CFC-FB9C-A8F6-17DB0ADFD7B6}"/>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9" name="Title 18">
            <a:extLst>
              <a:ext uri="{FF2B5EF4-FFF2-40B4-BE49-F238E27FC236}">
                <a16:creationId xmlns:a16="http://schemas.microsoft.com/office/drawing/2014/main" id="{2FE8FD9A-50D9-8695-5196-B31FB725FAB7}"/>
              </a:ext>
            </a:extLst>
          </p:cNvPr>
          <p:cNvSpPr>
            <a:spLocks noGrp="1"/>
          </p:cNvSpPr>
          <p:nvPr>
            <p:ph type="title"/>
          </p:nvPr>
        </p:nvSpPr>
        <p:spPr/>
        <p:txBody>
          <a:bodyPr/>
          <a:lstStyle/>
          <a:p>
            <a:r>
              <a:rPr lang="en-US"/>
              <a:t>Click to edit Master title style</a:t>
            </a:r>
          </a:p>
        </p:txBody>
      </p:sp>
      <p:sp>
        <p:nvSpPr>
          <p:cNvPr id="9" name="Content Placeholder 8">
            <a:extLst>
              <a:ext uri="{FF2B5EF4-FFF2-40B4-BE49-F238E27FC236}">
                <a16:creationId xmlns:a16="http://schemas.microsoft.com/office/drawing/2014/main" id="{EA29EE92-14F3-5DAB-2CD5-7B70AD27E8A6}"/>
              </a:ext>
            </a:extLst>
          </p:cNvPr>
          <p:cNvSpPr>
            <a:spLocks noGrp="1"/>
          </p:cNvSpPr>
          <p:nvPr>
            <p:ph sz="quarter" idx="20"/>
          </p:nvPr>
        </p:nvSpPr>
        <p:spPr>
          <a:xfrm>
            <a:off x="457200" y="6086475"/>
            <a:ext cx="11334750" cy="304800"/>
          </a:xfrm>
        </p:spPr>
        <p:txBody>
          <a:bodyPr/>
          <a:lstStyle/>
          <a:p>
            <a:pPr lvl="0"/>
            <a:r>
              <a:rPr lang="en-US" dirty="0"/>
              <a:t>Click to edit Master text styles</a:t>
            </a:r>
          </a:p>
        </p:txBody>
      </p:sp>
    </p:spTree>
    <p:extLst>
      <p:ext uri="{BB962C8B-B14F-4D97-AF65-F5344CB8AC3E}">
        <p14:creationId xmlns:p14="http://schemas.microsoft.com/office/powerpoint/2010/main" val="1607501099"/>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preserve="1" userDrawn="1">
  <p:cSld name="Two Columns with Icon">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3141855"/>
            <a:ext cx="528087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6468320" y="3141855"/>
            <a:ext cx="5285232"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646832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8" name="Subtitle 2">
            <a:extLst>
              <a:ext uri="{FF2B5EF4-FFF2-40B4-BE49-F238E27FC236}">
                <a16:creationId xmlns:a16="http://schemas.microsoft.com/office/drawing/2014/main" id="{E9D371C6-57ED-B070-E026-6E4E11118813}"/>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3" name="Title 12">
            <a:extLst>
              <a:ext uri="{FF2B5EF4-FFF2-40B4-BE49-F238E27FC236}">
                <a16:creationId xmlns:a16="http://schemas.microsoft.com/office/drawing/2014/main" id="{F66C88E6-74F2-45C3-D19B-73547384FA2C}"/>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588724453"/>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preserve="1" userDrawn="1">
  <p:cSld name="Three Columns with Icon">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1B22A31-06B1-EA47-B6DE-DC190F52FEDC}"/>
              </a:ext>
            </a:extLst>
          </p:cNvPr>
          <p:cNvSpPr>
            <a:spLocks noGrp="1"/>
          </p:cNvSpPr>
          <p:nvPr>
            <p:ph sz="quarter" idx="13"/>
          </p:nvPr>
        </p:nvSpPr>
        <p:spPr>
          <a:xfrm>
            <a:off x="457200" y="3141853"/>
            <a:ext cx="342900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4">
            <a:extLst>
              <a:ext uri="{FF2B5EF4-FFF2-40B4-BE49-F238E27FC236}">
                <a16:creationId xmlns:a16="http://schemas.microsoft.com/office/drawing/2014/main" id="{9FDAA029-5E9E-8940-A2D8-287324411E87}"/>
              </a:ext>
            </a:extLst>
          </p:cNvPr>
          <p:cNvSpPr>
            <a:spLocks noGrp="1"/>
          </p:cNvSpPr>
          <p:nvPr>
            <p:ph sz="quarter" idx="14"/>
          </p:nvPr>
        </p:nvSpPr>
        <p:spPr>
          <a:xfrm>
            <a:off x="4379887" y="3141853"/>
            <a:ext cx="342900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4">
            <a:extLst>
              <a:ext uri="{FF2B5EF4-FFF2-40B4-BE49-F238E27FC236}">
                <a16:creationId xmlns:a16="http://schemas.microsoft.com/office/drawing/2014/main" id="{893D5255-D40F-684E-8DBF-B9B5F5073984}"/>
              </a:ext>
            </a:extLst>
          </p:cNvPr>
          <p:cNvSpPr>
            <a:spLocks noGrp="1"/>
          </p:cNvSpPr>
          <p:nvPr>
            <p:ph sz="quarter" idx="15"/>
          </p:nvPr>
        </p:nvSpPr>
        <p:spPr>
          <a:xfrm>
            <a:off x="8302574" y="3141853"/>
            <a:ext cx="3429000"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Picture Placeholder 5">
            <a:extLst>
              <a:ext uri="{FF2B5EF4-FFF2-40B4-BE49-F238E27FC236}">
                <a16:creationId xmlns:a16="http://schemas.microsoft.com/office/drawing/2014/main" id="{8B1EA069-471E-A1EE-65CD-E5E726D59CD8}"/>
              </a:ext>
            </a:extLst>
          </p:cNvPr>
          <p:cNvSpPr>
            <a:spLocks noGrp="1"/>
          </p:cNvSpPr>
          <p:nvPr>
            <p:ph type="pic" sz="quarter" idx="16" hasCustomPrompt="1"/>
          </p:nvPr>
        </p:nvSpPr>
        <p:spPr>
          <a:xfrm>
            <a:off x="457200"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7" name="Picture Placeholder 5">
            <a:extLst>
              <a:ext uri="{FF2B5EF4-FFF2-40B4-BE49-F238E27FC236}">
                <a16:creationId xmlns:a16="http://schemas.microsoft.com/office/drawing/2014/main" id="{D29AA50A-B6D6-3D85-7A2D-A682402DD937}"/>
              </a:ext>
            </a:extLst>
          </p:cNvPr>
          <p:cNvSpPr>
            <a:spLocks noGrp="1"/>
          </p:cNvSpPr>
          <p:nvPr>
            <p:ph type="pic" sz="quarter" idx="17" hasCustomPrompt="1"/>
          </p:nvPr>
        </p:nvSpPr>
        <p:spPr>
          <a:xfrm>
            <a:off x="4379887"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8" name="Picture Placeholder 5">
            <a:extLst>
              <a:ext uri="{FF2B5EF4-FFF2-40B4-BE49-F238E27FC236}">
                <a16:creationId xmlns:a16="http://schemas.microsoft.com/office/drawing/2014/main" id="{044F3EAB-22A8-B421-0DA1-059152D076D8}"/>
              </a:ext>
            </a:extLst>
          </p:cNvPr>
          <p:cNvSpPr>
            <a:spLocks noGrp="1"/>
          </p:cNvSpPr>
          <p:nvPr>
            <p:ph type="pic" sz="quarter" idx="18" hasCustomPrompt="1"/>
          </p:nvPr>
        </p:nvSpPr>
        <p:spPr>
          <a:xfrm>
            <a:off x="8302574" y="1947863"/>
            <a:ext cx="914400" cy="910264"/>
          </a:xfrm>
          <a:prstGeom prst="rect">
            <a:avLst/>
          </a:prstGeom>
        </p:spPr>
        <p:txBody>
          <a:bodyPr/>
          <a:lstStyle>
            <a:lvl1pPr algn="ctr">
              <a:defRPr sz="1600" b="1">
                <a:solidFill>
                  <a:schemeClr val="accent2"/>
                </a:solidFill>
              </a:defRPr>
            </a:lvl1pPr>
          </a:lstStyle>
          <a:p>
            <a:r>
              <a:rPr lang="en-US" dirty="0"/>
              <a:t>ICON</a:t>
            </a:r>
          </a:p>
        </p:txBody>
      </p:sp>
      <p:sp>
        <p:nvSpPr>
          <p:cNvPr id="6" name="Footer Placeholder 5">
            <a:extLst>
              <a:ext uri="{FF2B5EF4-FFF2-40B4-BE49-F238E27FC236}">
                <a16:creationId xmlns:a16="http://schemas.microsoft.com/office/drawing/2014/main" id="{2681A06D-49A4-67DB-951C-C012F1393C96}"/>
              </a:ext>
            </a:extLst>
          </p:cNvPr>
          <p:cNvSpPr>
            <a:spLocks noGrp="1"/>
          </p:cNvSpPr>
          <p:nvPr>
            <p:ph type="ftr" sz="quarter" idx="19"/>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4" name="Subtitle 2">
            <a:extLst>
              <a:ext uri="{FF2B5EF4-FFF2-40B4-BE49-F238E27FC236}">
                <a16:creationId xmlns:a16="http://schemas.microsoft.com/office/drawing/2014/main" id="{6F9739C1-0CFC-FB9C-A8F6-17DB0ADFD7B6}"/>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3" name="Title 12">
            <a:extLst>
              <a:ext uri="{FF2B5EF4-FFF2-40B4-BE49-F238E27FC236}">
                <a16:creationId xmlns:a16="http://schemas.microsoft.com/office/drawing/2014/main" id="{3E1EE20A-A703-C113-EE7C-94EA903DBC69}"/>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135111377"/>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preserve="1" userDrawn="1">
  <p:cSld name="Four Columns with Icon">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D187BCEE-5A78-B51D-949D-E243E8907C12}"/>
              </a:ext>
            </a:extLst>
          </p:cNvPr>
          <p:cNvSpPr>
            <a:spLocks noGrp="1"/>
          </p:cNvSpPr>
          <p:nvPr>
            <p:ph type="ftr" sz="quarter" idx="22"/>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6" name="Content Placeholder 4">
            <a:extLst>
              <a:ext uri="{FF2B5EF4-FFF2-40B4-BE49-F238E27FC236}">
                <a16:creationId xmlns:a16="http://schemas.microsoft.com/office/drawing/2014/main" id="{5BF804B1-05F6-F743-078D-FB11D56C48C0}"/>
              </a:ext>
            </a:extLst>
          </p:cNvPr>
          <p:cNvSpPr>
            <a:spLocks noGrp="1"/>
          </p:cNvSpPr>
          <p:nvPr>
            <p:ph sz="quarter" idx="14"/>
          </p:nvPr>
        </p:nvSpPr>
        <p:spPr>
          <a:xfrm>
            <a:off x="457200" y="3141853"/>
            <a:ext cx="2523744"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Content Placeholder 4">
            <a:extLst>
              <a:ext uri="{FF2B5EF4-FFF2-40B4-BE49-F238E27FC236}">
                <a16:creationId xmlns:a16="http://schemas.microsoft.com/office/drawing/2014/main" id="{5300723D-4C9A-6D2E-96F6-3C97AC0C14F0}"/>
              </a:ext>
            </a:extLst>
          </p:cNvPr>
          <p:cNvSpPr>
            <a:spLocks noGrp="1"/>
          </p:cNvSpPr>
          <p:nvPr>
            <p:ph sz="quarter" idx="15"/>
          </p:nvPr>
        </p:nvSpPr>
        <p:spPr>
          <a:xfrm>
            <a:off x="3334623" y="3141853"/>
            <a:ext cx="2523744" cy="298430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4">
            <a:extLst>
              <a:ext uri="{FF2B5EF4-FFF2-40B4-BE49-F238E27FC236}">
                <a16:creationId xmlns:a16="http://schemas.microsoft.com/office/drawing/2014/main" id="{1F99D49F-C60A-1215-3A87-FF538A31CAC4}"/>
              </a:ext>
            </a:extLst>
          </p:cNvPr>
          <p:cNvSpPr>
            <a:spLocks noGrp="1"/>
          </p:cNvSpPr>
          <p:nvPr>
            <p:ph sz="quarter" idx="16"/>
          </p:nvPr>
        </p:nvSpPr>
        <p:spPr>
          <a:xfrm>
            <a:off x="6212046" y="3141853"/>
            <a:ext cx="2523744"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3" name="Content Placeholder 4">
            <a:extLst>
              <a:ext uri="{FF2B5EF4-FFF2-40B4-BE49-F238E27FC236}">
                <a16:creationId xmlns:a16="http://schemas.microsoft.com/office/drawing/2014/main" id="{364B63A6-A201-FB5A-538B-95B1BBDB5882}"/>
              </a:ext>
            </a:extLst>
          </p:cNvPr>
          <p:cNvSpPr>
            <a:spLocks noGrp="1"/>
          </p:cNvSpPr>
          <p:nvPr>
            <p:ph sz="quarter" idx="17"/>
          </p:nvPr>
        </p:nvSpPr>
        <p:spPr>
          <a:xfrm>
            <a:off x="9089469" y="3141853"/>
            <a:ext cx="2523744" cy="298430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 name="Picture Placeholder 5">
            <a:extLst>
              <a:ext uri="{FF2B5EF4-FFF2-40B4-BE49-F238E27FC236}">
                <a16:creationId xmlns:a16="http://schemas.microsoft.com/office/drawing/2014/main" id="{61463353-89A3-8479-757E-2D2C5C838750}"/>
              </a:ext>
            </a:extLst>
          </p:cNvPr>
          <p:cNvSpPr>
            <a:spLocks noGrp="1"/>
          </p:cNvSpPr>
          <p:nvPr>
            <p:ph type="pic" sz="quarter" idx="19" hasCustomPrompt="1"/>
          </p:nvPr>
        </p:nvSpPr>
        <p:spPr>
          <a:xfrm>
            <a:off x="457200"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5" name="Picture Placeholder 5">
            <a:extLst>
              <a:ext uri="{FF2B5EF4-FFF2-40B4-BE49-F238E27FC236}">
                <a16:creationId xmlns:a16="http://schemas.microsoft.com/office/drawing/2014/main" id="{B4AA80AD-CFF1-0B2F-BEDF-133C41200B51}"/>
              </a:ext>
            </a:extLst>
          </p:cNvPr>
          <p:cNvSpPr>
            <a:spLocks noGrp="1"/>
          </p:cNvSpPr>
          <p:nvPr>
            <p:ph type="pic" sz="quarter" idx="20" hasCustomPrompt="1"/>
          </p:nvPr>
        </p:nvSpPr>
        <p:spPr>
          <a:xfrm>
            <a:off x="3334623"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6" name="Picture Placeholder 5">
            <a:extLst>
              <a:ext uri="{FF2B5EF4-FFF2-40B4-BE49-F238E27FC236}">
                <a16:creationId xmlns:a16="http://schemas.microsoft.com/office/drawing/2014/main" id="{5B1744DD-FC14-FE55-44C8-4CA14976B02C}"/>
              </a:ext>
            </a:extLst>
          </p:cNvPr>
          <p:cNvSpPr>
            <a:spLocks noGrp="1"/>
          </p:cNvSpPr>
          <p:nvPr>
            <p:ph type="pic" sz="quarter" idx="21" hasCustomPrompt="1"/>
          </p:nvPr>
        </p:nvSpPr>
        <p:spPr>
          <a:xfrm>
            <a:off x="6212046"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7" name="Picture Placeholder 5">
            <a:extLst>
              <a:ext uri="{FF2B5EF4-FFF2-40B4-BE49-F238E27FC236}">
                <a16:creationId xmlns:a16="http://schemas.microsoft.com/office/drawing/2014/main" id="{EE585404-DE28-08E0-5E61-C7585BE254B4}"/>
              </a:ext>
            </a:extLst>
          </p:cNvPr>
          <p:cNvSpPr>
            <a:spLocks noGrp="1"/>
          </p:cNvSpPr>
          <p:nvPr>
            <p:ph type="pic" sz="quarter" idx="23" hasCustomPrompt="1"/>
          </p:nvPr>
        </p:nvSpPr>
        <p:spPr>
          <a:xfrm>
            <a:off x="9089469" y="1947863"/>
            <a:ext cx="910265" cy="910265"/>
          </a:xfrm>
          <a:prstGeom prst="rect">
            <a:avLst/>
          </a:prstGeom>
        </p:spPr>
        <p:txBody>
          <a:bodyPr/>
          <a:lstStyle>
            <a:lvl1pPr algn="ctr">
              <a:defRPr sz="1600" b="1">
                <a:solidFill>
                  <a:schemeClr val="accent2"/>
                </a:solidFill>
              </a:defRPr>
            </a:lvl1pPr>
          </a:lstStyle>
          <a:p>
            <a:r>
              <a:rPr lang="en-US" dirty="0"/>
              <a:t>ICON</a:t>
            </a:r>
          </a:p>
        </p:txBody>
      </p:sp>
      <p:sp>
        <p:nvSpPr>
          <p:cNvPr id="2" name="Subtitle 2">
            <a:extLst>
              <a:ext uri="{FF2B5EF4-FFF2-40B4-BE49-F238E27FC236}">
                <a16:creationId xmlns:a16="http://schemas.microsoft.com/office/drawing/2014/main" id="{FCDD1283-822D-48AD-E70C-014567210D3B}"/>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5" name="Title 4">
            <a:extLst>
              <a:ext uri="{FF2B5EF4-FFF2-40B4-BE49-F238E27FC236}">
                <a16:creationId xmlns:a16="http://schemas.microsoft.com/office/drawing/2014/main" id="{68693AC9-E51C-9E5C-57C9-EB6AF9798304}"/>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771522589"/>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preserve="1" userDrawn="1">
  <p:cSld name="Two Comparison">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2843213"/>
            <a:ext cx="5280528" cy="3282949"/>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6468320" y="2843213"/>
            <a:ext cx="5274099" cy="3282949"/>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p:nvPr>
        </p:nvSpPr>
        <p:spPr>
          <a:xfrm>
            <a:off x="457200" y="1957510"/>
            <a:ext cx="5280527" cy="609600"/>
          </a:xfrm>
          <a:prstGeom prst="rect">
            <a:avLst/>
          </a:prstGeom>
          <a:noFill/>
        </p:spPr>
        <p:txBody>
          <a:bodyPr lIns="0" rIns="0" anchor="b"/>
          <a:lstStyle>
            <a:lvl1pPr marL="0" indent="0" algn="l">
              <a:lnSpc>
                <a:spcPct val="103000"/>
              </a:lnSpc>
              <a:buNone/>
              <a:defRPr sz="1800" spc="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dirty="0"/>
              <a:t>Click to edit Master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p:nvPr>
        </p:nvSpPr>
        <p:spPr>
          <a:xfrm>
            <a:off x="6468320" y="1957510"/>
            <a:ext cx="5280527" cy="609600"/>
          </a:xfrm>
          <a:prstGeom prst="rect">
            <a:avLst/>
          </a:prstGeom>
          <a:noFill/>
        </p:spPr>
        <p:txBody>
          <a:bodyPr lIns="0" rIns="0" anchor="b"/>
          <a:lstStyle>
            <a:lvl1pPr marL="0" indent="0" algn="l">
              <a:lnSpc>
                <a:spcPct val="103000"/>
              </a:lnSpc>
              <a:buNone/>
              <a:defRPr sz="1800" spc="0" baseline="0">
                <a:solidFill>
                  <a:schemeClr val="tx1"/>
                </a:solidFill>
                <a:latin typeface="+mj-lt"/>
              </a:defRPr>
            </a:lvl1pPr>
            <a:lvl2pPr marL="155448" indent="0">
              <a:buNone/>
              <a:defRPr/>
            </a:lvl2pPr>
            <a:lvl3pPr marL="347472" indent="0">
              <a:buNone/>
              <a:defRPr/>
            </a:lvl3pPr>
            <a:lvl4pPr marL="0" indent="0">
              <a:buNone/>
              <a:defRPr/>
            </a:lvl4pPr>
            <a:lvl5pPr marL="6350" indent="0">
              <a:buNone/>
              <a:defRPr/>
            </a:lvl5pPr>
          </a:lstStyle>
          <a:p>
            <a:pPr lvl="0"/>
            <a:r>
              <a:rPr lang="en-US" dirty="0"/>
              <a:t>Click to edit Master text styles</a:t>
            </a:r>
          </a:p>
        </p:txBody>
      </p: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12" name="Subtitle 2">
            <a:extLst>
              <a:ext uri="{FF2B5EF4-FFF2-40B4-BE49-F238E27FC236}">
                <a16:creationId xmlns:a16="http://schemas.microsoft.com/office/drawing/2014/main" id="{C89EE924-796B-A524-99AE-F9CCA80140E8}"/>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cxnSp>
        <p:nvCxnSpPr>
          <p:cNvPr id="11" name="Straight Connector 10">
            <a:extLst>
              <a:ext uri="{FF2B5EF4-FFF2-40B4-BE49-F238E27FC236}">
                <a16:creationId xmlns:a16="http://schemas.microsoft.com/office/drawing/2014/main" id="{D69A88D8-3C33-F650-6C7A-BFB62ECFD9DC}"/>
              </a:ext>
            </a:extLst>
          </p:cNvPr>
          <p:cNvCxnSpPr>
            <a:cxnSpLocks/>
          </p:cNvCxnSpPr>
          <p:nvPr userDrawn="1"/>
        </p:nvCxnSpPr>
        <p:spPr>
          <a:xfrm>
            <a:off x="6468319" y="2596585"/>
            <a:ext cx="52805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A54E65EB-2E48-6181-54CA-1F6457F2CE1A}"/>
              </a:ext>
            </a:extLst>
          </p:cNvPr>
          <p:cNvCxnSpPr>
            <a:cxnSpLocks/>
          </p:cNvCxnSpPr>
          <p:nvPr userDrawn="1"/>
        </p:nvCxnSpPr>
        <p:spPr>
          <a:xfrm>
            <a:off x="457200" y="2596585"/>
            <a:ext cx="52805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Title 18">
            <a:extLst>
              <a:ext uri="{FF2B5EF4-FFF2-40B4-BE49-F238E27FC236}">
                <a16:creationId xmlns:a16="http://schemas.microsoft.com/office/drawing/2014/main" id="{67D77CDC-E307-B000-3A6D-82A98CB15978}"/>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383481795"/>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preserve="1" userDrawn="1">
  <p:cSld name="Three Comparison">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EDDDD0EF-DDD6-CF4A-B794-5A224237EAA0}"/>
              </a:ext>
            </a:extLst>
          </p:cNvPr>
          <p:cNvSpPr>
            <a:spLocks noGrp="1"/>
          </p:cNvSpPr>
          <p:nvPr>
            <p:ph sz="quarter" idx="12"/>
          </p:nvPr>
        </p:nvSpPr>
        <p:spPr>
          <a:xfrm>
            <a:off x="457200" y="2843213"/>
            <a:ext cx="3429000" cy="3282950"/>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Content Placeholder 3">
            <a:extLst>
              <a:ext uri="{FF2B5EF4-FFF2-40B4-BE49-F238E27FC236}">
                <a16:creationId xmlns:a16="http://schemas.microsoft.com/office/drawing/2014/main" id="{8A04F16C-B1B8-1148-A86B-E7447D7BD7BD}"/>
              </a:ext>
            </a:extLst>
          </p:cNvPr>
          <p:cNvSpPr>
            <a:spLocks noGrp="1"/>
          </p:cNvSpPr>
          <p:nvPr>
            <p:ph sz="quarter" idx="13"/>
          </p:nvPr>
        </p:nvSpPr>
        <p:spPr>
          <a:xfrm>
            <a:off x="4379887" y="2843213"/>
            <a:ext cx="3429000" cy="3282950"/>
          </a:xfrm>
          <a:prstGeom prst="rect">
            <a:avLst/>
          </a:prstGeom>
        </p:spPr>
        <p:txBody>
          <a:bodyPr lIns="0" r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5C05E6F-7E29-8A4C-88D7-63D30A87E13A}"/>
              </a:ext>
            </a:extLst>
          </p:cNvPr>
          <p:cNvSpPr>
            <a:spLocks noGrp="1"/>
          </p:cNvSpPr>
          <p:nvPr>
            <p:ph type="body" sz="quarter" idx="14" hasCustomPrompt="1"/>
          </p:nvPr>
        </p:nvSpPr>
        <p:spPr>
          <a:xfrm>
            <a:off x="457200"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dirty="0"/>
              <a:t>Click to edit text styles</a:t>
            </a:r>
          </a:p>
        </p:txBody>
      </p:sp>
      <p:sp>
        <p:nvSpPr>
          <p:cNvPr id="10" name="Text Placeholder 4">
            <a:extLst>
              <a:ext uri="{FF2B5EF4-FFF2-40B4-BE49-F238E27FC236}">
                <a16:creationId xmlns:a16="http://schemas.microsoft.com/office/drawing/2014/main" id="{C1C6BEF8-A683-E145-871B-DE9B84D40886}"/>
              </a:ext>
            </a:extLst>
          </p:cNvPr>
          <p:cNvSpPr>
            <a:spLocks noGrp="1"/>
          </p:cNvSpPr>
          <p:nvPr>
            <p:ph type="body" sz="quarter" idx="15" hasCustomPrompt="1"/>
          </p:nvPr>
        </p:nvSpPr>
        <p:spPr>
          <a:xfrm>
            <a:off x="4379887"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dirty="0"/>
              <a:t>Click to edit text styles</a:t>
            </a:r>
          </a:p>
        </p:txBody>
      </p:sp>
      <p:sp>
        <p:nvSpPr>
          <p:cNvPr id="9" name="Content Placeholder 3">
            <a:extLst>
              <a:ext uri="{FF2B5EF4-FFF2-40B4-BE49-F238E27FC236}">
                <a16:creationId xmlns:a16="http://schemas.microsoft.com/office/drawing/2014/main" id="{437BCDB7-1A3B-2946-9635-351C11A0EE3D}"/>
              </a:ext>
            </a:extLst>
          </p:cNvPr>
          <p:cNvSpPr>
            <a:spLocks noGrp="1"/>
          </p:cNvSpPr>
          <p:nvPr>
            <p:ph sz="quarter" idx="16"/>
          </p:nvPr>
        </p:nvSpPr>
        <p:spPr>
          <a:xfrm>
            <a:off x="8302574" y="2843213"/>
            <a:ext cx="3429000" cy="3282950"/>
          </a:xfrm>
          <a:prstGeom prst="rect">
            <a:avLst/>
          </a:prstGeom>
        </p:spPr>
        <p:txBody>
          <a:bodyPr lIns="0" rIns="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4">
            <a:extLst>
              <a:ext uri="{FF2B5EF4-FFF2-40B4-BE49-F238E27FC236}">
                <a16:creationId xmlns:a16="http://schemas.microsoft.com/office/drawing/2014/main" id="{791A482C-DBEC-C941-A1E1-13448D3AFEA0}"/>
              </a:ext>
            </a:extLst>
          </p:cNvPr>
          <p:cNvSpPr>
            <a:spLocks noGrp="1"/>
          </p:cNvSpPr>
          <p:nvPr>
            <p:ph type="body" sz="quarter" idx="17" hasCustomPrompt="1"/>
          </p:nvPr>
        </p:nvSpPr>
        <p:spPr>
          <a:xfrm>
            <a:off x="8302574" y="1957510"/>
            <a:ext cx="3429000" cy="609600"/>
          </a:xfrm>
          <a:prstGeom prst="rect">
            <a:avLst/>
          </a:prstGeom>
          <a:noFill/>
        </p:spPr>
        <p:txBody>
          <a:bodyPr vert="horz" lIns="0" tIns="0" rIns="0" bIns="0" rtlCol="0" anchor="b">
            <a:noAutofit/>
          </a:bodyPr>
          <a:lstStyle>
            <a:lvl1pPr>
              <a:defRPr lang="en-US" sz="1800" spc="-80">
                <a:solidFill>
                  <a:schemeClr val="tx1"/>
                </a:solidFill>
              </a:defRPr>
            </a:lvl1pPr>
          </a:lstStyle>
          <a:p>
            <a:pPr marL="0" lvl="0" indent="0">
              <a:lnSpc>
                <a:spcPct val="103000"/>
              </a:lnSpc>
              <a:buNone/>
            </a:pPr>
            <a:r>
              <a:rPr lang="en-US"/>
              <a:t>Click to edit text styles</a:t>
            </a:r>
          </a:p>
        </p:txBody>
      </p:sp>
      <p:sp>
        <p:nvSpPr>
          <p:cNvPr id="4" name="Footer Placeholder 2">
            <a:extLst>
              <a:ext uri="{FF2B5EF4-FFF2-40B4-BE49-F238E27FC236}">
                <a16:creationId xmlns:a16="http://schemas.microsoft.com/office/drawing/2014/main" id="{AF89F2CB-B982-186D-0795-34A2EF924AF6}"/>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17" name="Subtitle 2">
            <a:extLst>
              <a:ext uri="{FF2B5EF4-FFF2-40B4-BE49-F238E27FC236}">
                <a16:creationId xmlns:a16="http://schemas.microsoft.com/office/drawing/2014/main" id="{1755B38C-3A72-9E76-44AC-507101EA081C}"/>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9" name="Title 18">
            <a:extLst>
              <a:ext uri="{FF2B5EF4-FFF2-40B4-BE49-F238E27FC236}">
                <a16:creationId xmlns:a16="http://schemas.microsoft.com/office/drawing/2014/main" id="{DB555D89-9B76-E187-ACE5-725336E35771}"/>
              </a:ext>
            </a:extLst>
          </p:cNvPr>
          <p:cNvSpPr>
            <a:spLocks noGrp="1"/>
          </p:cNvSpPr>
          <p:nvPr>
            <p:ph type="title"/>
          </p:nvPr>
        </p:nvSpPr>
        <p:spPr/>
        <p:txBody>
          <a:bodyPr/>
          <a:lstStyle/>
          <a:p>
            <a:r>
              <a:rPr lang="en-US"/>
              <a:t>Click to edit Master title style</a:t>
            </a:r>
          </a:p>
        </p:txBody>
      </p:sp>
      <p:sp>
        <p:nvSpPr>
          <p:cNvPr id="14" name="TextBox 13">
            <a:extLst>
              <a:ext uri="{FF2B5EF4-FFF2-40B4-BE49-F238E27FC236}">
                <a16:creationId xmlns:a16="http://schemas.microsoft.com/office/drawing/2014/main" id="{DEA2F0EE-361A-F9F1-614B-4FBC0450AB68}"/>
              </a:ext>
            </a:extLst>
          </p:cNvPr>
          <p:cNvSpPr txBox="1"/>
          <p:nvPr userDrawn="1"/>
        </p:nvSpPr>
        <p:spPr>
          <a:xfrm>
            <a:off x="809297" y="6505904"/>
            <a:ext cx="5391807" cy="126188"/>
          </a:xfrm>
          <a:prstGeom prst="rect">
            <a:avLst/>
          </a:prstGeom>
        </p:spPr>
        <p:txBody>
          <a:bodyPr vert="horz" lIns="0" tIns="0" rIns="0" bIns="0" rtlCol="0" anchor="t">
            <a:noAutofit/>
          </a:bodyPr>
          <a:lstStyle>
            <a:defPPr>
              <a:defRPr lang="en-US"/>
            </a:defPPr>
            <a:lvl1pPr marR="0" lvl="0" indent="0" fontAlgn="auto">
              <a:lnSpc>
                <a:spcPct val="82000"/>
              </a:lnSpc>
              <a:spcBef>
                <a:spcPts val="1500"/>
              </a:spcBef>
              <a:spcAft>
                <a:spcPts val="0"/>
              </a:spcAft>
              <a:buClrTx/>
              <a:buSzPct val="80000"/>
              <a:buFont typeface="PrudentialModern Med" pitchFamily="2" charset="0"/>
              <a:buChar char="​"/>
              <a:tabLst/>
              <a:defRPr kumimoji="0" sz="1000" b="0" i="0" u="none" strike="noStrike" cap="all" spc="0" normalizeH="0" baseline="0">
                <a:ln>
                  <a:noFill/>
                </a:ln>
                <a:solidFill>
                  <a:srgbClr val="001F45"/>
                </a:solidFill>
                <a:effectLst/>
                <a:uLnTx/>
                <a:uFillTx/>
                <a:latin typeface="PrudentialModern Med"/>
              </a:defRPr>
            </a:lvl1pPr>
            <a:lvl2pPr marL="0" indent="0">
              <a:lnSpc>
                <a:spcPct val="105000"/>
              </a:lnSpc>
              <a:spcBef>
                <a:spcPts val="800"/>
              </a:spcBef>
              <a:spcAft>
                <a:spcPts val="0"/>
              </a:spcAft>
              <a:buClrTx/>
              <a:buFont typeface="PrudentialModern Med" pitchFamily="2" charset="0"/>
              <a:buChar char="​"/>
              <a:tabLst/>
              <a:defRPr sz="1600" b="1">
                <a:latin typeface="PrudentialModern" pitchFamily="2" charset="0"/>
              </a:defRPr>
            </a:lvl2pPr>
            <a:lvl3pPr marL="0" indent="0">
              <a:lnSpc>
                <a:spcPct val="105000"/>
              </a:lnSpc>
              <a:spcBef>
                <a:spcPts val="1200"/>
              </a:spcBef>
              <a:spcAft>
                <a:spcPts val="0"/>
              </a:spcAft>
              <a:buClrTx/>
              <a:buFont typeface="PrudentialModern Med" pitchFamily="2" charset="0"/>
              <a:buChar char="​"/>
              <a:tabLst/>
              <a:defRPr sz="1600" b="0"/>
            </a:lvl3pPr>
            <a:lvl4pPr marL="173736" indent="-173736">
              <a:lnSpc>
                <a:spcPct val="105000"/>
              </a:lnSpc>
              <a:spcBef>
                <a:spcPts val="1200"/>
              </a:spcBef>
              <a:spcAft>
                <a:spcPts val="0"/>
              </a:spcAft>
              <a:buClrTx/>
              <a:buFont typeface="Arial" panose="020B0604020202020204" pitchFamily="34" charset="0"/>
              <a:buChar char="•"/>
              <a:tabLst/>
              <a:defRPr sz="1600" b="0"/>
            </a:lvl4pPr>
            <a:lvl5pPr marL="400050" indent="-207963">
              <a:lnSpc>
                <a:spcPct val="105000"/>
              </a:lnSpc>
              <a:spcBef>
                <a:spcPts val="400"/>
              </a:spcBef>
              <a:spcAft>
                <a:spcPts val="0"/>
              </a:spcAft>
              <a:buClrTx/>
              <a:buFont typeface="Microsoft Sans Serif" panose="020B0604020202020204" pitchFamily="34" charset="0"/>
              <a:buChar char="—"/>
              <a:tabLst/>
              <a:defRPr sz="1400" b="0"/>
            </a:lvl5pPr>
            <a:lvl6pPr marL="0" indent="0">
              <a:lnSpc>
                <a:spcPct val="105000"/>
              </a:lnSpc>
              <a:spcBef>
                <a:spcPts val="2400"/>
              </a:spcBef>
              <a:spcAft>
                <a:spcPts val="0"/>
              </a:spcAft>
              <a:buClrTx/>
              <a:buSzPct val="75000"/>
              <a:buFont typeface="Calibri" panose="020F0502020204030204" pitchFamily="34" charset="0"/>
              <a:buChar char="​"/>
              <a:tabLst/>
              <a:defRPr sz="2000"/>
            </a:lvl6pPr>
            <a:lvl7pPr marL="228600" indent="-228600">
              <a:lnSpc>
                <a:spcPct val="105000"/>
              </a:lnSpc>
              <a:spcBef>
                <a:spcPts val="800"/>
              </a:spcBef>
              <a:spcAft>
                <a:spcPts val="0"/>
              </a:spcAft>
              <a:buClr>
                <a:srgbClr val="FA0057"/>
              </a:buClr>
              <a:buSzPct val="120000"/>
              <a:buFont typeface="PrudentialModern Med" pitchFamily="2" charset="0"/>
              <a:buChar char="×"/>
              <a:tabLst/>
              <a:defRPr sz="1600" b="0" cap="none" spc="0" baseline="0"/>
            </a:lvl7pPr>
            <a:lvl8pPr marL="228600" indent="-228600">
              <a:lnSpc>
                <a:spcPct val="105000"/>
              </a:lnSpc>
              <a:spcBef>
                <a:spcPts val="800"/>
              </a:spcBef>
              <a:spcAft>
                <a:spcPts val="0"/>
              </a:spcAft>
              <a:buClr>
                <a:schemeClr val="accent6"/>
              </a:buClr>
              <a:buSzPct val="120000"/>
              <a:buFont typeface="PrudentialModern Med" pitchFamily="2" charset="0"/>
              <a:buChar char="+"/>
              <a:tabLst/>
              <a:defRPr sz="1600"/>
            </a:lvl8pPr>
            <a:lvl9pPr marL="0" indent="0">
              <a:lnSpc>
                <a:spcPct val="80000"/>
              </a:lnSpc>
              <a:spcBef>
                <a:spcPts val="3400"/>
              </a:spcBef>
              <a:spcAft>
                <a:spcPts val="0"/>
              </a:spcAft>
              <a:buClrTx/>
              <a:buSzPct val="120000"/>
              <a:buFont typeface="PrudentialModern Med" pitchFamily="2" charset="0"/>
              <a:buChar char="​"/>
              <a:tabLst/>
              <a:defRPr sz="4400" cap="all" spc="-110" baseline="0">
                <a:latin typeface="+mj-lt"/>
              </a:defRPr>
            </a:lvl9pPr>
          </a:lstStyle>
          <a:p>
            <a:pPr lvl="0"/>
            <a:r>
              <a:rPr lang="en-US" noProof="0" dirty="0"/>
              <a:t>FOR FINANCIAL PROFESSIONAL USE ONLY. NOT FOR USE WITH THE PUBLIC.</a:t>
            </a:r>
          </a:p>
        </p:txBody>
      </p:sp>
    </p:spTree>
    <p:extLst>
      <p:ext uri="{BB962C8B-B14F-4D97-AF65-F5344CB8AC3E}">
        <p14:creationId xmlns:p14="http://schemas.microsoft.com/office/powerpoint/2010/main" val="3941112730"/>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preserve="1" userDrawn="1">
  <p:cSld name="Two Comparison with color">
    <p:spTree>
      <p:nvGrpSpPr>
        <p:cNvPr id="1" name=""/>
        <p:cNvGrpSpPr/>
        <p:nvPr/>
      </p:nvGrpSpPr>
      <p:grpSpPr>
        <a:xfrm>
          <a:off x="0" y="0"/>
          <a:ext cx="0" cy="0"/>
          <a:chOff x="0" y="0"/>
          <a:chExt cx="0" cy="0"/>
        </a:xfrm>
      </p:grpSpPr>
      <p:grpSp>
        <p:nvGrpSpPr>
          <p:cNvPr id="6514" name="Group 6513">
            <a:extLst>
              <a:ext uri="{FF2B5EF4-FFF2-40B4-BE49-F238E27FC236}">
                <a16:creationId xmlns:a16="http://schemas.microsoft.com/office/drawing/2014/main" id="{F8C2C3E5-F28A-4558-09FD-FBE85ACAFF0C}"/>
              </a:ext>
            </a:extLst>
          </p:cNvPr>
          <p:cNvGrpSpPr/>
          <p:nvPr userDrawn="1"/>
        </p:nvGrpSpPr>
        <p:grpSpPr>
          <a:xfrm>
            <a:off x="31638" y="1670926"/>
            <a:ext cx="12128724" cy="4736027"/>
            <a:chOff x="55118" y="1670926"/>
            <a:chExt cx="12128724" cy="4736027"/>
          </a:xfrm>
          <a:solidFill>
            <a:schemeClr val="tx1">
              <a:alpha val="20000"/>
            </a:schemeClr>
          </a:solidFill>
        </p:grpSpPr>
        <p:grpSp>
          <p:nvGrpSpPr>
            <p:cNvPr id="3150" name="Group 3149">
              <a:extLst>
                <a:ext uri="{FF2B5EF4-FFF2-40B4-BE49-F238E27FC236}">
                  <a16:creationId xmlns:a16="http://schemas.microsoft.com/office/drawing/2014/main" id="{3D4B903A-8A36-DEC3-CC50-0D71E89F7A1D}"/>
                </a:ext>
              </a:extLst>
            </p:cNvPr>
            <p:cNvGrpSpPr/>
            <p:nvPr userDrawn="1"/>
          </p:nvGrpSpPr>
          <p:grpSpPr>
            <a:xfrm>
              <a:off x="55118" y="1670926"/>
              <a:ext cx="4564508" cy="4736027"/>
              <a:chOff x="55118" y="1670926"/>
              <a:chExt cx="4564508" cy="4736027"/>
            </a:xfrm>
            <a:grpFill/>
          </p:grpSpPr>
          <p:sp>
            <p:nvSpPr>
              <p:cNvPr id="27" name="Freeform: Shape 26">
                <a:extLst>
                  <a:ext uri="{FF2B5EF4-FFF2-40B4-BE49-F238E27FC236}">
                    <a16:creationId xmlns:a16="http://schemas.microsoft.com/office/drawing/2014/main" id="{B2D906CD-3F7E-5127-3877-B700E001201B}"/>
                  </a:ext>
                </a:extLst>
              </p:cNvPr>
              <p:cNvSpPr/>
              <p:nvPr/>
            </p:nvSpPr>
            <p:spPr>
              <a:xfrm>
                <a:off x="5511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464B0E10-BAEB-1E9A-3774-A0FCB8F146EF}"/>
                  </a:ext>
                </a:extLst>
              </p:cNvPr>
              <p:cNvSpPr/>
              <p:nvPr/>
            </p:nvSpPr>
            <p:spPr>
              <a:xfrm>
                <a:off x="17115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C24284D0-49D2-B355-924D-9CABFADDA617}"/>
                  </a:ext>
                </a:extLst>
              </p:cNvPr>
              <p:cNvSpPr/>
              <p:nvPr/>
            </p:nvSpPr>
            <p:spPr>
              <a:xfrm>
                <a:off x="2871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33C47400-3255-5C86-6DE5-AE00584A3E0C}"/>
                  </a:ext>
                </a:extLst>
              </p:cNvPr>
              <p:cNvSpPr/>
              <p:nvPr/>
            </p:nvSpPr>
            <p:spPr>
              <a:xfrm>
                <a:off x="40320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0D38D4EC-F2F6-69AB-0B0F-E43C358D128F}"/>
                  </a:ext>
                </a:extLst>
              </p:cNvPr>
              <p:cNvSpPr/>
              <p:nvPr/>
            </p:nvSpPr>
            <p:spPr>
              <a:xfrm>
                <a:off x="51923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381BB74D-8744-7629-ADE3-A5675C77B2C9}"/>
                  </a:ext>
                </a:extLst>
              </p:cNvPr>
              <p:cNvSpPr/>
              <p:nvPr/>
            </p:nvSpPr>
            <p:spPr>
              <a:xfrm>
                <a:off x="63526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C9805117-2516-B688-1DD8-736008AFAD0F}"/>
                  </a:ext>
                </a:extLst>
              </p:cNvPr>
              <p:cNvSpPr/>
              <p:nvPr/>
            </p:nvSpPr>
            <p:spPr>
              <a:xfrm>
                <a:off x="7512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47D232A6-98DE-0C44-B6FB-FEFB457A1A08}"/>
                  </a:ext>
                </a:extLst>
              </p:cNvPr>
              <p:cNvSpPr/>
              <p:nvPr/>
            </p:nvSpPr>
            <p:spPr>
              <a:xfrm>
                <a:off x="8673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1CD07680-2846-E753-95D7-B7746D68C008}"/>
                  </a:ext>
                </a:extLst>
              </p:cNvPr>
              <p:cNvSpPr/>
              <p:nvPr/>
            </p:nvSpPr>
            <p:spPr>
              <a:xfrm>
                <a:off x="98334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F24E7748-D20A-6BBD-AB92-D0B178D5F6ED}"/>
                  </a:ext>
                </a:extLst>
              </p:cNvPr>
              <p:cNvSpPr/>
              <p:nvPr/>
            </p:nvSpPr>
            <p:spPr>
              <a:xfrm>
                <a:off x="10993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59F306A9-4570-C6B8-624D-70E55333C469}"/>
                  </a:ext>
                </a:extLst>
              </p:cNvPr>
              <p:cNvSpPr/>
              <p:nvPr/>
            </p:nvSpPr>
            <p:spPr>
              <a:xfrm>
                <a:off x="121541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3C03F8E0-12EC-2053-9C4E-2683EE265F0E}"/>
                  </a:ext>
                </a:extLst>
              </p:cNvPr>
              <p:cNvSpPr/>
              <p:nvPr/>
            </p:nvSpPr>
            <p:spPr>
              <a:xfrm>
                <a:off x="13314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33BB1217-858A-5E52-8BBC-EE1ADEF11980}"/>
                  </a:ext>
                </a:extLst>
              </p:cNvPr>
              <p:cNvSpPr/>
              <p:nvPr/>
            </p:nvSpPr>
            <p:spPr>
              <a:xfrm>
                <a:off x="144748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35948984-A3FC-49DA-9541-4726D465D3C8}"/>
                  </a:ext>
                </a:extLst>
              </p:cNvPr>
              <p:cNvSpPr/>
              <p:nvPr/>
            </p:nvSpPr>
            <p:spPr>
              <a:xfrm>
                <a:off x="15634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6B4B4606-0C09-9752-F1C0-193762A73E44}"/>
                  </a:ext>
                </a:extLst>
              </p:cNvPr>
              <p:cNvSpPr/>
              <p:nvPr/>
            </p:nvSpPr>
            <p:spPr>
              <a:xfrm>
                <a:off x="16795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D2FF36B7-7745-5417-1D73-D8E46ABE4AD7}"/>
                  </a:ext>
                </a:extLst>
              </p:cNvPr>
              <p:cNvSpPr/>
              <p:nvPr/>
            </p:nvSpPr>
            <p:spPr>
              <a:xfrm>
                <a:off x="17955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F979B4B3-CEEC-721B-DA78-CA0FE25E9241}"/>
                  </a:ext>
                </a:extLst>
              </p:cNvPr>
              <p:cNvSpPr/>
              <p:nvPr/>
            </p:nvSpPr>
            <p:spPr>
              <a:xfrm>
                <a:off x="191159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FB1E141E-8D72-2646-0656-81DF1BEBE51D}"/>
                  </a:ext>
                </a:extLst>
              </p:cNvPr>
              <p:cNvSpPr/>
              <p:nvPr/>
            </p:nvSpPr>
            <p:spPr>
              <a:xfrm>
                <a:off x="20276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E938A4CE-FF9E-CA4D-9E21-6C9AFC26F8ED}"/>
                  </a:ext>
                </a:extLst>
              </p:cNvPr>
              <p:cNvSpPr/>
              <p:nvPr/>
            </p:nvSpPr>
            <p:spPr>
              <a:xfrm>
                <a:off x="21436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C763F640-B64B-E910-BCBE-87FD79CA8EE0}"/>
                  </a:ext>
                </a:extLst>
              </p:cNvPr>
              <p:cNvSpPr/>
              <p:nvPr/>
            </p:nvSpPr>
            <p:spPr>
              <a:xfrm>
                <a:off x="225968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A005C0A-2562-2C3E-057C-1AEE4F447693}"/>
                  </a:ext>
                </a:extLst>
              </p:cNvPr>
              <p:cNvSpPr/>
              <p:nvPr/>
            </p:nvSpPr>
            <p:spPr>
              <a:xfrm>
                <a:off x="237571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889F62D2-8114-ED06-34F4-C364A40D3329}"/>
                  </a:ext>
                </a:extLst>
              </p:cNvPr>
              <p:cNvSpPr/>
              <p:nvPr/>
            </p:nvSpPr>
            <p:spPr>
              <a:xfrm>
                <a:off x="24917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E44C10F2-0790-DEF2-7302-F16C15FA8A71}"/>
                  </a:ext>
                </a:extLst>
              </p:cNvPr>
              <p:cNvSpPr/>
              <p:nvPr/>
            </p:nvSpPr>
            <p:spPr>
              <a:xfrm>
                <a:off x="26077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050C6575-6475-4DA1-7AE2-0AE1091B7A13}"/>
                  </a:ext>
                </a:extLst>
              </p:cNvPr>
              <p:cNvSpPr/>
              <p:nvPr/>
            </p:nvSpPr>
            <p:spPr>
              <a:xfrm>
                <a:off x="272379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A7D44F15-9ED4-20DB-71CE-DC01E1ACE284}"/>
                  </a:ext>
                </a:extLst>
              </p:cNvPr>
              <p:cNvSpPr/>
              <p:nvPr/>
            </p:nvSpPr>
            <p:spPr>
              <a:xfrm>
                <a:off x="28398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A73CED12-9E3B-A746-9A37-DE55C265A76A}"/>
                  </a:ext>
                </a:extLst>
              </p:cNvPr>
              <p:cNvSpPr/>
              <p:nvPr/>
            </p:nvSpPr>
            <p:spPr>
              <a:xfrm>
                <a:off x="29558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4C3DAD9D-3726-CD05-444C-F4EFC7F648EC}"/>
                  </a:ext>
                </a:extLst>
              </p:cNvPr>
              <p:cNvSpPr/>
              <p:nvPr/>
            </p:nvSpPr>
            <p:spPr>
              <a:xfrm>
                <a:off x="307189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59F7EABF-FF14-DFA5-4475-AEBE7E5C55AC}"/>
                  </a:ext>
                </a:extLst>
              </p:cNvPr>
              <p:cNvSpPr/>
              <p:nvPr/>
            </p:nvSpPr>
            <p:spPr>
              <a:xfrm>
                <a:off x="318791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719B0BB1-32AE-A068-1FBF-DB95687D2694}"/>
                  </a:ext>
                </a:extLst>
              </p:cNvPr>
              <p:cNvSpPr/>
              <p:nvPr/>
            </p:nvSpPr>
            <p:spPr>
              <a:xfrm>
                <a:off x="33039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D6DDA5FC-697B-3E05-8149-6D421715470B}"/>
                  </a:ext>
                </a:extLst>
              </p:cNvPr>
              <p:cNvSpPr/>
              <p:nvPr/>
            </p:nvSpPr>
            <p:spPr>
              <a:xfrm>
                <a:off x="341997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2EB9C54F-0BDE-9CC3-BED2-52518F4177DF}"/>
                  </a:ext>
                </a:extLst>
              </p:cNvPr>
              <p:cNvSpPr/>
              <p:nvPr/>
            </p:nvSpPr>
            <p:spPr>
              <a:xfrm>
                <a:off x="35360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76D70539-9275-C555-CCE4-D0BF7FB9E642}"/>
                  </a:ext>
                </a:extLst>
              </p:cNvPr>
              <p:cNvSpPr/>
              <p:nvPr/>
            </p:nvSpPr>
            <p:spPr>
              <a:xfrm>
                <a:off x="36520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0739D432-9FC8-447C-3FCD-6992AA5E7B65}"/>
                  </a:ext>
                </a:extLst>
              </p:cNvPr>
              <p:cNvSpPr/>
              <p:nvPr/>
            </p:nvSpPr>
            <p:spPr>
              <a:xfrm>
                <a:off x="37680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1EBB3E4E-8485-620E-873C-265B46F5C4A7}"/>
                  </a:ext>
                </a:extLst>
              </p:cNvPr>
              <p:cNvSpPr/>
              <p:nvPr/>
            </p:nvSpPr>
            <p:spPr>
              <a:xfrm>
                <a:off x="38840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33BE6885-358E-95A6-1F89-A26823DA2147}"/>
                  </a:ext>
                </a:extLst>
              </p:cNvPr>
              <p:cNvSpPr/>
              <p:nvPr/>
            </p:nvSpPr>
            <p:spPr>
              <a:xfrm>
                <a:off x="400012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D8D78D88-C4CD-16EC-5EE4-E181BD6019D8}"/>
                  </a:ext>
                </a:extLst>
              </p:cNvPr>
              <p:cNvSpPr/>
              <p:nvPr/>
            </p:nvSpPr>
            <p:spPr>
              <a:xfrm>
                <a:off x="41161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032CA97D-B651-EA9B-A643-988EFDD1F322}"/>
                  </a:ext>
                </a:extLst>
              </p:cNvPr>
              <p:cNvSpPr/>
              <p:nvPr/>
            </p:nvSpPr>
            <p:spPr>
              <a:xfrm>
                <a:off x="42321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63E15203-9956-F16D-CBF2-953A7B618F33}"/>
                  </a:ext>
                </a:extLst>
              </p:cNvPr>
              <p:cNvSpPr/>
              <p:nvPr/>
            </p:nvSpPr>
            <p:spPr>
              <a:xfrm>
                <a:off x="43482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1520CBF8-2CE9-1944-56A8-CFCC7E7E8B18}"/>
                  </a:ext>
                </a:extLst>
              </p:cNvPr>
              <p:cNvSpPr/>
              <p:nvPr/>
            </p:nvSpPr>
            <p:spPr>
              <a:xfrm>
                <a:off x="446424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9E7473EB-E1C2-C420-3039-F4EBBA8B4CC6}"/>
                  </a:ext>
                </a:extLst>
              </p:cNvPr>
              <p:cNvSpPr/>
              <p:nvPr/>
            </p:nvSpPr>
            <p:spPr>
              <a:xfrm>
                <a:off x="458027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3C118FAA-682E-28B0-444B-41BB014D59A3}"/>
                  </a:ext>
                </a:extLst>
              </p:cNvPr>
              <p:cNvSpPr/>
              <p:nvPr/>
            </p:nvSpPr>
            <p:spPr>
              <a:xfrm>
                <a:off x="5511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28143501-2C5F-13DE-6AA2-AB0BD6056428}"/>
                  </a:ext>
                </a:extLst>
              </p:cNvPr>
              <p:cNvSpPr/>
              <p:nvPr/>
            </p:nvSpPr>
            <p:spPr>
              <a:xfrm>
                <a:off x="17115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4ACE370D-B219-3025-242A-63F2C037821A}"/>
                  </a:ext>
                </a:extLst>
              </p:cNvPr>
              <p:cNvSpPr/>
              <p:nvPr/>
            </p:nvSpPr>
            <p:spPr>
              <a:xfrm>
                <a:off x="2871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568D9B2B-16B3-62A7-D4F3-2FBA973CE813}"/>
                  </a:ext>
                </a:extLst>
              </p:cNvPr>
              <p:cNvSpPr/>
              <p:nvPr/>
            </p:nvSpPr>
            <p:spPr>
              <a:xfrm>
                <a:off x="40320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153999A5-9BC1-17A3-8047-05E0CAD52D6A}"/>
                  </a:ext>
                </a:extLst>
              </p:cNvPr>
              <p:cNvSpPr/>
              <p:nvPr/>
            </p:nvSpPr>
            <p:spPr>
              <a:xfrm>
                <a:off x="51923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3889745E-D82D-735E-062A-A0BF53CEBB0D}"/>
                  </a:ext>
                </a:extLst>
              </p:cNvPr>
              <p:cNvSpPr/>
              <p:nvPr/>
            </p:nvSpPr>
            <p:spPr>
              <a:xfrm>
                <a:off x="63526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3089BEAF-4A52-8750-7C13-228B6D2E6689}"/>
                  </a:ext>
                </a:extLst>
              </p:cNvPr>
              <p:cNvSpPr/>
              <p:nvPr/>
            </p:nvSpPr>
            <p:spPr>
              <a:xfrm>
                <a:off x="7512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25E546D2-8E97-B6EA-8F8A-48D137297A2C}"/>
                  </a:ext>
                </a:extLst>
              </p:cNvPr>
              <p:cNvSpPr/>
              <p:nvPr/>
            </p:nvSpPr>
            <p:spPr>
              <a:xfrm>
                <a:off x="8673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1756B2C3-F8AB-8BCD-A2DA-E38D56C714E0}"/>
                  </a:ext>
                </a:extLst>
              </p:cNvPr>
              <p:cNvSpPr/>
              <p:nvPr/>
            </p:nvSpPr>
            <p:spPr>
              <a:xfrm>
                <a:off x="98334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F3855A6F-69CC-5EB5-3506-B79877BAFD2B}"/>
                  </a:ext>
                </a:extLst>
              </p:cNvPr>
              <p:cNvSpPr/>
              <p:nvPr/>
            </p:nvSpPr>
            <p:spPr>
              <a:xfrm>
                <a:off x="10993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B38C0A90-FA5F-9EB0-79CE-3F685B271D55}"/>
                  </a:ext>
                </a:extLst>
              </p:cNvPr>
              <p:cNvSpPr/>
              <p:nvPr/>
            </p:nvSpPr>
            <p:spPr>
              <a:xfrm>
                <a:off x="121541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2ECFBED0-6DD9-AADD-F3AD-1BAC3CBFBDD0}"/>
                  </a:ext>
                </a:extLst>
              </p:cNvPr>
              <p:cNvSpPr/>
              <p:nvPr/>
            </p:nvSpPr>
            <p:spPr>
              <a:xfrm>
                <a:off x="13314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21A8AA36-82EB-C4F2-EA12-D7877A0EC36E}"/>
                  </a:ext>
                </a:extLst>
              </p:cNvPr>
              <p:cNvSpPr/>
              <p:nvPr/>
            </p:nvSpPr>
            <p:spPr>
              <a:xfrm>
                <a:off x="144748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D88F6B0F-7C4D-9DC7-5D77-7C806306124E}"/>
                  </a:ext>
                </a:extLst>
              </p:cNvPr>
              <p:cNvSpPr/>
              <p:nvPr/>
            </p:nvSpPr>
            <p:spPr>
              <a:xfrm>
                <a:off x="15634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6647DC85-A2A2-71A1-548E-F28C6166601E}"/>
                  </a:ext>
                </a:extLst>
              </p:cNvPr>
              <p:cNvSpPr/>
              <p:nvPr/>
            </p:nvSpPr>
            <p:spPr>
              <a:xfrm>
                <a:off x="16795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4B25E78B-55CD-9301-CD5D-B0128F0128B1}"/>
                  </a:ext>
                </a:extLst>
              </p:cNvPr>
              <p:cNvSpPr/>
              <p:nvPr/>
            </p:nvSpPr>
            <p:spPr>
              <a:xfrm>
                <a:off x="17955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04754F5A-B00D-93BD-95B1-283602275BAB}"/>
                  </a:ext>
                </a:extLst>
              </p:cNvPr>
              <p:cNvSpPr/>
              <p:nvPr/>
            </p:nvSpPr>
            <p:spPr>
              <a:xfrm>
                <a:off x="191159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5D113029-50FB-B4B0-153E-6A32EB4CDBD9}"/>
                  </a:ext>
                </a:extLst>
              </p:cNvPr>
              <p:cNvSpPr/>
              <p:nvPr/>
            </p:nvSpPr>
            <p:spPr>
              <a:xfrm>
                <a:off x="20276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8A696BAE-9D25-292E-61AB-637EA84468AC}"/>
                  </a:ext>
                </a:extLst>
              </p:cNvPr>
              <p:cNvSpPr/>
              <p:nvPr/>
            </p:nvSpPr>
            <p:spPr>
              <a:xfrm>
                <a:off x="21436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3A13A034-DEB8-4B9A-CE5E-90714720F15E}"/>
                  </a:ext>
                </a:extLst>
              </p:cNvPr>
              <p:cNvSpPr/>
              <p:nvPr/>
            </p:nvSpPr>
            <p:spPr>
              <a:xfrm>
                <a:off x="225968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5B5FBF2A-0A09-F6BD-62E4-906031136DF2}"/>
                  </a:ext>
                </a:extLst>
              </p:cNvPr>
              <p:cNvSpPr/>
              <p:nvPr/>
            </p:nvSpPr>
            <p:spPr>
              <a:xfrm>
                <a:off x="237571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3A6837C2-E831-0E6F-C9EE-81FE29F7222F}"/>
                  </a:ext>
                </a:extLst>
              </p:cNvPr>
              <p:cNvSpPr/>
              <p:nvPr/>
            </p:nvSpPr>
            <p:spPr>
              <a:xfrm>
                <a:off x="24917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D646ACCC-A3B7-2D8A-BFD0-359EBA80773A}"/>
                  </a:ext>
                </a:extLst>
              </p:cNvPr>
              <p:cNvSpPr/>
              <p:nvPr/>
            </p:nvSpPr>
            <p:spPr>
              <a:xfrm>
                <a:off x="26077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0EA5186A-0026-1B02-29C2-16F93F56ED0E}"/>
                  </a:ext>
                </a:extLst>
              </p:cNvPr>
              <p:cNvSpPr/>
              <p:nvPr/>
            </p:nvSpPr>
            <p:spPr>
              <a:xfrm>
                <a:off x="272379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8DA4ED31-8B48-7B46-5A17-3E58F26F1EAB}"/>
                  </a:ext>
                </a:extLst>
              </p:cNvPr>
              <p:cNvSpPr/>
              <p:nvPr/>
            </p:nvSpPr>
            <p:spPr>
              <a:xfrm>
                <a:off x="28398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06897C81-CD89-A4F7-22F2-1E8FA765268A}"/>
                  </a:ext>
                </a:extLst>
              </p:cNvPr>
              <p:cNvSpPr/>
              <p:nvPr/>
            </p:nvSpPr>
            <p:spPr>
              <a:xfrm>
                <a:off x="29558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524E030D-16AB-D31B-87DD-3D479EAFFE97}"/>
                  </a:ext>
                </a:extLst>
              </p:cNvPr>
              <p:cNvSpPr/>
              <p:nvPr/>
            </p:nvSpPr>
            <p:spPr>
              <a:xfrm>
                <a:off x="307189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084D663A-82DC-9E12-D572-1E934291B049}"/>
                  </a:ext>
                </a:extLst>
              </p:cNvPr>
              <p:cNvSpPr/>
              <p:nvPr/>
            </p:nvSpPr>
            <p:spPr>
              <a:xfrm>
                <a:off x="318791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384B775B-46D6-0699-75B7-6AEBCF3E80B0}"/>
                  </a:ext>
                </a:extLst>
              </p:cNvPr>
              <p:cNvSpPr/>
              <p:nvPr/>
            </p:nvSpPr>
            <p:spPr>
              <a:xfrm>
                <a:off x="33039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DFC3B3C5-1B7A-D9F0-7C00-367555A699B4}"/>
                  </a:ext>
                </a:extLst>
              </p:cNvPr>
              <p:cNvSpPr/>
              <p:nvPr/>
            </p:nvSpPr>
            <p:spPr>
              <a:xfrm>
                <a:off x="341997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2009F82-CF44-2916-E4A7-CE30E606B50D}"/>
                  </a:ext>
                </a:extLst>
              </p:cNvPr>
              <p:cNvSpPr/>
              <p:nvPr/>
            </p:nvSpPr>
            <p:spPr>
              <a:xfrm>
                <a:off x="35360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B39317D4-376F-9104-1254-3BE8DC4DC4D2}"/>
                  </a:ext>
                </a:extLst>
              </p:cNvPr>
              <p:cNvSpPr/>
              <p:nvPr/>
            </p:nvSpPr>
            <p:spPr>
              <a:xfrm>
                <a:off x="36520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AC1FC337-DE02-C3D1-86C4-10D61274E7CD}"/>
                  </a:ext>
                </a:extLst>
              </p:cNvPr>
              <p:cNvSpPr/>
              <p:nvPr/>
            </p:nvSpPr>
            <p:spPr>
              <a:xfrm>
                <a:off x="37680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717590C0-8B1B-3ACF-AC46-0A056558D6C8}"/>
                  </a:ext>
                </a:extLst>
              </p:cNvPr>
              <p:cNvSpPr/>
              <p:nvPr/>
            </p:nvSpPr>
            <p:spPr>
              <a:xfrm>
                <a:off x="38840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F293D6E8-DD7A-09BE-5989-C5D6F1E6A6A8}"/>
                  </a:ext>
                </a:extLst>
              </p:cNvPr>
              <p:cNvSpPr/>
              <p:nvPr/>
            </p:nvSpPr>
            <p:spPr>
              <a:xfrm>
                <a:off x="400012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751E9A47-EA8C-5E59-7277-52414AE389FB}"/>
                  </a:ext>
                </a:extLst>
              </p:cNvPr>
              <p:cNvSpPr/>
              <p:nvPr/>
            </p:nvSpPr>
            <p:spPr>
              <a:xfrm>
                <a:off x="41161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3F5ED059-80A9-DFC7-FDD8-50D844850102}"/>
                  </a:ext>
                </a:extLst>
              </p:cNvPr>
              <p:cNvSpPr/>
              <p:nvPr/>
            </p:nvSpPr>
            <p:spPr>
              <a:xfrm>
                <a:off x="42321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3AEA70EC-8A47-257C-7DE0-140776483A2D}"/>
                  </a:ext>
                </a:extLst>
              </p:cNvPr>
              <p:cNvSpPr/>
              <p:nvPr/>
            </p:nvSpPr>
            <p:spPr>
              <a:xfrm>
                <a:off x="43482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FE412428-FA63-E2B3-D328-041F60EAB5BA}"/>
                  </a:ext>
                </a:extLst>
              </p:cNvPr>
              <p:cNvSpPr/>
              <p:nvPr/>
            </p:nvSpPr>
            <p:spPr>
              <a:xfrm>
                <a:off x="446424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DE5D14E2-F461-F8CE-25AE-AA9FE5D022EC}"/>
                  </a:ext>
                </a:extLst>
              </p:cNvPr>
              <p:cNvSpPr/>
              <p:nvPr/>
            </p:nvSpPr>
            <p:spPr>
              <a:xfrm>
                <a:off x="458027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9E0D61A0-8F72-F858-00D2-0D5CD07D9FE2}"/>
                  </a:ext>
                </a:extLst>
              </p:cNvPr>
              <p:cNvSpPr/>
              <p:nvPr/>
            </p:nvSpPr>
            <p:spPr>
              <a:xfrm>
                <a:off x="5511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63D54190-B303-BB1B-6EA2-27F3D02C04C1}"/>
                  </a:ext>
                </a:extLst>
              </p:cNvPr>
              <p:cNvSpPr/>
              <p:nvPr/>
            </p:nvSpPr>
            <p:spPr>
              <a:xfrm>
                <a:off x="17115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0A9FD663-082E-6FFD-38B5-FA16916C37D4}"/>
                  </a:ext>
                </a:extLst>
              </p:cNvPr>
              <p:cNvSpPr/>
              <p:nvPr/>
            </p:nvSpPr>
            <p:spPr>
              <a:xfrm>
                <a:off x="2871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9AE082CB-9053-8B63-5A43-274509A943D4}"/>
                  </a:ext>
                </a:extLst>
              </p:cNvPr>
              <p:cNvSpPr/>
              <p:nvPr/>
            </p:nvSpPr>
            <p:spPr>
              <a:xfrm>
                <a:off x="40320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1CC51581-EC7F-6413-3B3B-8A837C2B3998}"/>
                  </a:ext>
                </a:extLst>
              </p:cNvPr>
              <p:cNvSpPr/>
              <p:nvPr/>
            </p:nvSpPr>
            <p:spPr>
              <a:xfrm>
                <a:off x="51923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AFB45641-ED0A-A0E1-C92D-A26FFB469F97}"/>
                  </a:ext>
                </a:extLst>
              </p:cNvPr>
              <p:cNvSpPr/>
              <p:nvPr/>
            </p:nvSpPr>
            <p:spPr>
              <a:xfrm>
                <a:off x="63526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49424A83-E605-AB1D-7751-E2EE60A29FFB}"/>
                  </a:ext>
                </a:extLst>
              </p:cNvPr>
              <p:cNvSpPr/>
              <p:nvPr/>
            </p:nvSpPr>
            <p:spPr>
              <a:xfrm>
                <a:off x="7512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4A109883-55E4-A1ED-A6C4-A117BF12CECB}"/>
                  </a:ext>
                </a:extLst>
              </p:cNvPr>
              <p:cNvSpPr/>
              <p:nvPr/>
            </p:nvSpPr>
            <p:spPr>
              <a:xfrm>
                <a:off x="8673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771FF5CF-6EA2-E536-4840-84B2D8D5683F}"/>
                  </a:ext>
                </a:extLst>
              </p:cNvPr>
              <p:cNvSpPr/>
              <p:nvPr/>
            </p:nvSpPr>
            <p:spPr>
              <a:xfrm>
                <a:off x="98334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FEBF9FE8-FDB1-FB10-3A19-40B0D04DC12F}"/>
                  </a:ext>
                </a:extLst>
              </p:cNvPr>
              <p:cNvSpPr/>
              <p:nvPr/>
            </p:nvSpPr>
            <p:spPr>
              <a:xfrm>
                <a:off x="10993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3919B45E-89FE-C0B4-CB11-2728F6F2F26F}"/>
                  </a:ext>
                </a:extLst>
              </p:cNvPr>
              <p:cNvSpPr/>
              <p:nvPr/>
            </p:nvSpPr>
            <p:spPr>
              <a:xfrm>
                <a:off x="121541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AC49BE84-AD3B-2C8E-143E-812B1B570212}"/>
                  </a:ext>
                </a:extLst>
              </p:cNvPr>
              <p:cNvSpPr/>
              <p:nvPr/>
            </p:nvSpPr>
            <p:spPr>
              <a:xfrm>
                <a:off x="13314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F691331F-5582-68C9-528D-703E9A3E3CD3}"/>
                  </a:ext>
                </a:extLst>
              </p:cNvPr>
              <p:cNvSpPr/>
              <p:nvPr/>
            </p:nvSpPr>
            <p:spPr>
              <a:xfrm>
                <a:off x="144748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8E0C3AD2-98E1-0008-B642-A29B4B45A378}"/>
                  </a:ext>
                </a:extLst>
              </p:cNvPr>
              <p:cNvSpPr/>
              <p:nvPr/>
            </p:nvSpPr>
            <p:spPr>
              <a:xfrm>
                <a:off x="15634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48A26F63-30EF-6EE9-7796-ABEA0634162E}"/>
                  </a:ext>
                </a:extLst>
              </p:cNvPr>
              <p:cNvSpPr/>
              <p:nvPr/>
            </p:nvSpPr>
            <p:spPr>
              <a:xfrm>
                <a:off x="16795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EFA004B8-7D1A-CACA-9658-50076E32EFCC}"/>
                  </a:ext>
                </a:extLst>
              </p:cNvPr>
              <p:cNvSpPr/>
              <p:nvPr/>
            </p:nvSpPr>
            <p:spPr>
              <a:xfrm>
                <a:off x="17955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E6D32682-5FF5-A529-F822-F788759F8321}"/>
                  </a:ext>
                </a:extLst>
              </p:cNvPr>
              <p:cNvSpPr/>
              <p:nvPr/>
            </p:nvSpPr>
            <p:spPr>
              <a:xfrm>
                <a:off x="191159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4DC7DFC0-3811-E9B2-C7AC-4F6F171AE129}"/>
                  </a:ext>
                </a:extLst>
              </p:cNvPr>
              <p:cNvSpPr/>
              <p:nvPr/>
            </p:nvSpPr>
            <p:spPr>
              <a:xfrm>
                <a:off x="20276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5F24B98D-C696-519A-6613-39FF81F700C6}"/>
                  </a:ext>
                </a:extLst>
              </p:cNvPr>
              <p:cNvSpPr/>
              <p:nvPr/>
            </p:nvSpPr>
            <p:spPr>
              <a:xfrm>
                <a:off x="21436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F1B95488-108A-22CC-35B8-1FDE4915D3CA}"/>
                  </a:ext>
                </a:extLst>
              </p:cNvPr>
              <p:cNvSpPr/>
              <p:nvPr/>
            </p:nvSpPr>
            <p:spPr>
              <a:xfrm>
                <a:off x="225968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7131B2E1-579C-A20B-56A1-D68898DEA5C4}"/>
                  </a:ext>
                </a:extLst>
              </p:cNvPr>
              <p:cNvSpPr/>
              <p:nvPr/>
            </p:nvSpPr>
            <p:spPr>
              <a:xfrm>
                <a:off x="237571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0C24620D-A0D4-495F-F453-2EDA46777648}"/>
                  </a:ext>
                </a:extLst>
              </p:cNvPr>
              <p:cNvSpPr/>
              <p:nvPr/>
            </p:nvSpPr>
            <p:spPr>
              <a:xfrm>
                <a:off x="24917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3BADDAC8-169F-BECF-8507-A540B656CAA6}"/>
                  </a:ext>
                </a:extLst>
              </p:cNvPr>
              <p:cNvSpPr/>
              <p:nvPr/>
            </p:nvSpPr>
            <p:spPr>
              <a:xfrm>
                <a:off x="26077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E51CCF9D-014D-61C9-065C-0722354915C4}"/>
                  </a:ext>
                </a:extLst>
              </p:cNvPr>
              <p:cNvSpPr/>
              <p:nvPr/>
            </p:nvSpPr>
            <p:spPr>
              <a:xfrm>
                <a:off x="272379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1498455C-3F2A-78DA-0B71-C520DDE5B1CE}"/>
                  </a:ext>
                </a:extLst>
              </p:cNvPr>
              <p:cNvSpPr/>
              <p:nvPr/>
            </p:nvSpPr>
            <p:spPr>
              <a:xfrm>
                <a:off x="28398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EBA3702E-B68D-3C2F-9A2A-8381D384CA13}"/>
                  </a:ext>
                </a:extLst>
              </p:cNvPr>
              <p:cNvSpPr/>
              <p:nvPr/>
            </p:nvSpPr>
            <p:spPr>
              <a:xfrm>
                <a:off x="29558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4700CB15-C292-70B1-4BA0-9452A3E39C59}"/>
                  </a:ext>
                </a:extLst>
              </p:cNvPr>
              <p:cNvSpPr/>
              <p:nvPr/>
            </p:nvSpPr>
            <p:spPr>
              <a:xfrm>
                <a:off x="307189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7C165B83-4D81-349B-3E9A-DA0788817B01}"/>
                  </a:ext>
                </a:extLst>
              </p:cNvPr>
              <p:cNvSpPr/>
              <p:nvPr/>
            </p:nvSpPr>
            <p:spPr>
              <a:xfrm>
                <a:off x="318791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58420A68-8769-D63C-5468-72DD35CCF7A6}"/>
                  </a:ext>
                </a:extLst>
              </p:cNvPr>
              <p:cNvSpPr/>
              <p:nvPr/>
            </p:nvSpPr>
            <p:spPr>
              <a:xfrm>
                <a:off x="33039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D0C1AD8B-AE9C-C8B5-617F-E2CC36D9C90E}"/>
                  </a:ext>
                </a:extLst>
              </p:cNvPr>
              <p:cNvSpPr/>
              <p:nvPr/>
            </p:nvSpPr>
            <p:spPr>
              <a:xfrm>
                <a:off x="341997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5159F516-D79D-F6E8-C84C-6F116EEC00DF}"/>
                  </a:ext>
                </a:extLst>
              </p:cNvPr>
              <p:cNvSpPr/>
              <p:nvPr/>
            </p:nvSpPr>
            <p:spPr>
              <a:xfrm>
                <a:off x="35360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2E90241D-FDDA-8AEC-DCDC-87BF2660796C}"/>
                  </a:ext>
                </a:extLst>
              </p:cNvPr>
              <p:cNvSpPr/>
              <p:nvPr/>
            </p:nvSpPr>
            <p:spPr>
              <a:xfrm>
                <a:off x="36520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ADF542F5-33A3-BA03-A9C6-A2B021E68BDC}"/>
                  </a:ext>
                </a:extLst>
              </p:cNvPr>
              <p:cNvSpPr/>
              <p:nvPr/>
            </p:nvSpPr>
            <p:spPr>
              <a:xfrm>
                <a:off x="37680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6C434E81-C8C2-461E-3574-BAD51E25C830}"/>
                  </a:ext>
                </a:extLst>
              </p:cNvPr>
              <p:cNvSpPr/>
              <p:nvPr/>
            </p:nvSpPr>
            <p:spPr>
              <a:xfrm>
                <a:off x="38840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8636BF08-356E-A456-44B2-C988836EC13F}"/>
                  </a:ext>
                </a:extLst>
              </p:cNvPr>
              <p:cNvSpPr/>
              <p:nvPr/>
            </p:nvSpPr>
            <p:spPr>
              <a:xfrm>
                <a:off x="400012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569DE48A-C7D5-1D91-C4D1-D6ED561BEEDD}"/>
                  </a:ext>
                </a:extLst>
              </p:cNvPr>
              <p:cNvSpPr/>
              <p:nvPr/>
            </p:nvSpPr>
            <p:spPr>
              <a:xfrm>
                <a:off x="41161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27ED27B6-C1F9-0D4D-575C-A3A26474322D}"/>
                  </a:ext>
                </a:extLst>
              </p:cNvPr>
              <p:cNvSpPr/>
              <p:nvPr/>
            </p:nvSpPr>
            <p:spPr>
              <a:xfrm>
                <a:off x="42321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6408769D-FE19-D954-F26E-DE09C5BBB329}"/>
                  </a:ext>
                </a:extLst>
              </p:cNvPr>
              <p:cNvSpPr/>
              <p:nvPr/>
            </p:nvSpPr>
            <p:spPr>
              <a:xfrm>
                <a:off x="43482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5FF28A91-597C-6F77-4CF7-435144D23EB1}"/>
                  </a:ext>
                </a:extLst>
              </p:cNvPr>
              <p:cNvSpPr/>
              <p:nvPr/>
            </p:nvSpPr>
            <p:spPr>
              <a:xfrm>
                <a:off x="446424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E252A656-FF17-833D-38A5-91BCAA604CFE}"/>
                  </a:ext>
                </a:extLst>
              </p:cNvPr>
              <p:cNvSpPr/>
              <p:nvPr/>
            </p:nvSpPr>
            <p:spPr>
              <a:xfrm>
                <a:off x="458027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EF27D821-65BB-A479-5909-7481B19B1D60}"/>
                  </a:ext>
                </a:extLst>
              </p:cNvPr>
              <p:cNvSpPr/>
              <p:nvPr/>
            </p:nvSpPr>
            <p:spPr>
              <a:xfrm>
                <a:off x="5511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183FF608-FA69-F4E8-DB6E-CF199768259E}"/>
                  </a:ext>
                </a:extLst>
              </p:cNvPr>
              <p:cNvSpPr/>
              <p:nvPr/>
            </p:nvSpPr>
            <p:spPr>
              <a:xfrm>
                <a:off x="17115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A955C806-3C4B-9939-9198-A592F85F5309}"/>
                  </a:ext>
                </a:extLst>
              </p:cNvPr>
              <p:cNvSpPr/>
              <p:nvPr/>
            </p:nvSpPr>
            <p:spPr>
              <a:xfrm>
                <a:off x="2871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98FB0262-7BEA-16C9-3228-4D0398F40EF9}"/>
                  </a:ext>
                </a:extLst>
              </p:cNvPr>
              <p:cNvSpPr/>
              <p:nvPr/>
            </p:nvSpPr>
            <p:spPr>
              <a:xfrm>
                <a:off x="40320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4F29D47F-4196-6408-BA3C-7CF52A920CCE}"/>
                  </a:ext>
                </a:extLst>
              </p:cNvPr>
              <p:cNvSpPr/>
              <p:nvPr/>
            </p:nvSpPr>
            <p:spPr>
              <a:xfrm>
                <a:off x="51923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DB82AD32-224E-2192-FA43-E016B1A5A093}"/>
                  </a:ext>
                </a:extLst>
              </p:cNvPr>
              <p:cNvSpPr/>
              <p:nvPr/>
            </p:nvSpPr>
            <p:spPr>
              <a:xfrm>
                <a:off x="63526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47C9426B-0421-360D-16F2-1A7C0A928EB4}"/>
                  </a:ext>
                </a:extLst>
              </p:cNvPr>
              <p:cNvSpPr/>
              <p:nvPr/>
            </p:nvSpPr>
            <p:spPr>
              <a:xfrm>
                <a:off x="7512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9A191323-B295-8C37-898C-1A775A698AE9}"/>
                  </a:ext>
                </a:extLst>
              </p:cNvPr>
              <p:cNvSpPr/>
              <p:nvPr/>
            </p:nvSpPr>
            <p:spPr>
              <a:xfrm>
                <a:off x="8673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40F5BE57-267B-82CF-CDF7-07B2DE1F5FEC}"/>
                  </a:ext>
                </a:extLst>
              </p:cNvPr>
              <p:cNvSpPr/>
              <p:nvPr/>
            </p:nvSpPr>
            <p:spPr>
              <a:xfrm>
                <a:off x="98334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5EF05BCF-0808-DCB3-FB51-3D3A00C0785B}"/>
                  </a:ext>
                </a:extLst>
              </p:cNvPr>
              <p:cNvSpPr/>
              <p:nvPr/>
            </p:nvSpPr>
            <p:spPr>
              <a:xfrm>
                <a:off x="10993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8C961060-A3F6-7E06-16B2-F2914C3CBEF6}"/>
                  </a:ext>
                </a:extLst>
              </p:cNvPr>
              <p:cNvSpPr/>
              <p:nvPr/>
            </p:nvSpPr>
            <p:spPr>
              <a:xfrm>
                <a:off x="121541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6AE9256C-0706-FDCD-539C-94BD13C5FA22}"/>
                  </a:ext>
                </a:extLst>
              </p:cNvPr>
              <p:cNvSpPr/>
              <p:nvPr/>
            </p:nvSpPr>
            <p:spPr>
              <a:xfrm>
                <a:off x="13314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AC491EEC-FAE2-4E49-D0C4-B28AC7D908A2}"/>
                  </a:ext>
                </a:extLst>
              </p:cNvPr>
              <p:cNvSpPr/>
              <p:nvPr/>
            </p:nvSpPr>
            <p:spPr>
              <a:xfrm>
                <a:off x="144748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2F870E6C-1919-771B-BE96-AB06D6838788}"/>
                  </a:ext>
                </a:extLst>
              </p:cNvPr>
              <p:cNvSpPr/>
              <p:nvPr/>
            </p:nvSpPr>
            <p:spPr>
              <a:xfrm>
                <a:off x="15634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54BABCFB-366D-71AD-428F-8737A47D1D58}"/>
                  </a:ext>
                </a:extLst>
              </p:cNvPr>
              <p:cNvSpPr/>
              <p:nvPr/>
            </p:nvSpPr>
            <p:spPr>
              <a:xfrm>
                <a:off x="16795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B32AD335-7527-E26F-CE4B-70F2ABCAD33A}"/>
                  </a:ext>
                </a:extLst>
              </p:cNvPr>
              <p:cNvSpPr/>
              <p:nvPr/>
            </p:nvSpPr>
            <p:spPr>
              <a:xfrm>
                <a:off x="17955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F484CBD6-1E6E-449A-E425-D1702142F428}"/>
                  </a:ext>
                </a:extLst>
              </p:cNvPr>
              <p:cNvSpPr/>
              <p:nvPr/>
            </p:nvSpPr>
            <p:spPr>
              <a:xfrm>
                <a:off x="191159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70C07275-E99C-7D89-B712-C5067681D932}"/>
                  </a:ext>
                </a:extLst>
              </p:cNvPr>
              <p:cNvSpPr/>
              <p:nvPr/>
            </p:nvSpPr>
            <p:spPr>
              <a:xfrm>
                <a:off x="20276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76402344-EA9F-7B48-7A1C-CF4EEF0BFD4C}"/>
                  </a:ext>
                </a:extLst>
              </p:cNvPr>
              <p:cNvSpPr/>
              <p:nvPr/>
            </p:nvSpPr>
            <p:spPr>
              <a:xfrm>
                <a:off x="21436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8540ABFF-ED8E-D9C6-B2FD-44C58FD294EC}"/>
                  </a:ext>
                </a:extLst>
              </p:cNvPr>
              <p:cNvSpPr/>
              <p:nvPr/>
            </p:nvSpPr>
            <p:spPr>
              <a:xfrm>
                <a:off x="225968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FD2699D7-D2E9-CAF4-81AC-F8BC9710337A}"/>
                  </a:ext>
                </a:extLst>
              </p:cNvPr>
              <p:cNvSpPr/>
              <p:nvPr/>
            </p:nvSpPr>
            <p:spPr>
              <a:xfrm>
                <a:off x="237571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B69773F1-6500-4990-7BE3-94612B174900}"/>
                  </a:ext>
                </a:extLst>
              </p:cNvPr>
              <p:cNvSpPr/>
              <p:nvPr/>
            </p:nvSpPr>
            <p:spPr>
              <a:xfrm>
                <a:off x="24917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417E92B-BB82-4A1D-9A43-5257E180C9CF}"/>
                  </a:ext>
                </a:extLst>
              </p:cNvPr>
              <p:cNvSpPr/>
              <p:nvPr/>
            </p:nvSpPr>
            <p:spPr>
              <a:xfrm>
                <a:off x="26077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74FFAB7D-3FCA-C1C4-F217-FAC39A2F210F}"/>
                  </a:ext>
                </a:extLst>
              </p:cNvPr>
              <p:cNvSpPr/>
              <p:nvPr/>
            </p:nvSpPr>
            <p:spPr>
              <a:xfrm>
                <a:off x="272379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1B89EDEF-82CB-8728-0E23-9F6448F0B95B}"/>
                  </a:ext>
                </a:extLst>
              </p:cNvPr>
              <p:cNvSpPr/>
              <p:nvPr/>
            </p:nvSpPr>
            <p:spPr>
              <a:xfrm>
                <a:off x="28398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9C93F4A8-66DF-9D76-E9C7-28AA8280FAE8}"/>
                  </a:ext>
                </a:extLst>
              </p:cNvPr>
              <p:cNvSpPr/>
              <p:nvPr/>
            </p:nvSpPr>
            <p:spPr>
              <a:xfrm>
                <a:off x="29558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B8CC8886-CA2A-9720-FA11-36E1933425FA}"/>
                  </a:ext>
                </a:extLst>
              </p:cNvPr>
              <p:cNvSpPr/>
              <p:nvPr/>
            </p:nvSpPr>
            <p:spPr>
              <a:xfrm>
                <a:off x="307189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E30F0526-1FA6-5085-9C33-79B236D403F8}"/>
                  </a:ext>
                </a:extLst>
              </p:cNvPr>
              <p:cNvSpPr/>
              <p:nvPr/>
            </p:nvSpPr>
            <p:spPr>
              <a:xfrm>
                <a:off x="318791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3BBE1F4D-B126-8B78-47B7-27A46A00E9CA}"/>
                  </a:ext>
                </a:extLst>
              </p:cNvPr>
              <p:cNvSpPr/>
              <p:nvPr/>
            </p:nvSpPr>
            <p:spPr>
              <a:xfrm>
                <a:off x="33039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AB2F5B18-FD0A-D62B-1A22-C46EABBC25F4}"/>
                  </a:ext>
                </a:extLst>
              </p:cNvPr>
              <p:cNvSpPr/>
              <p:nvPr/>
            </p:nvSpPr>
            <p:spPr>
              <a:xfrm>
                <a:off x="341997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92E478C6-BC80-08F0-7484-21B769299727}"/>
                  </a:ext>
                </a:extLst>
              </p:cNvPr>
              <p:cNvSpPr/>
              <p:nvPr/>
            </p:nvSpPr>
            <p:spPr>
              <a:xfrm>
                <a:off x="35360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ABC7ED54-E332-E52A-64D5-E639FCE22F44}"/>
                  </a:ext>
                </a:extLst>
              </p:cNvPr>
              <p:cNvSpPr/>
              <p:nvPr/>
            </p:nvSpPr>
            <p:spPr>
              <a:xfrm>
                <a:off x="36520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957F7FBC-CE72-0500-3C81-B3584E164599}"/>
                  </a:ext>
                </a:extLst>
              </p:cNvPr>
              <p:cNvSpPr/>
              <p:nvPr/>
            </p:nvSpPr>
            <p:spPr>
              <a:xfrm>
                <a:off x="37680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9D917C7D-4A54-C82D-3472-648D22CF35C4}"/>
                  </a:ext>
                </a:extLst>
              </p:cNvPr>
              <p:cNvSpPr/>
              <p:nvPr/>
            </p:nvSpPr>
            <p:spPr>
              <a:xfrm>
                <a:off x="38840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F2014F13-F541-B59C-C836-CFC5983B2632}"/>
                  </a:ext>
                </a:extLst>
              </p:cNvPr>
              <p:cNvSpPr/>
              <p:nvPr/>
            </p:nvSpPr>
            <p:spPr>
              <a:xfrm>
                <a:off x="400012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44F9876C-42B0-3B1A-C45B-47F8F334CE48}"/>
                  </a:ext>
                </a:extLst>
              </p:cNvPr>
              <p:cNvSpPr/>
              <p:nvPr/>
            </p:nvSpPr>
            <p:spPr>
              <a:xfrm>
                <a:off x="41161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BCC60333-85BF-5ADB-A31D-EC1D4A0D0946}"/>
                  </a:ext>
                </a:extLst>
              </p:cNvPr>
              <p:cNvSpPr/>
              <p:nvPr/>
            </p:nvSpPr>
            <p:spPr>
              <a:xfrm>
                <a:off x="42321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35983D2A-AF60-FFE4-21C7-F5F726576A86}"/>
                  </a:ext>
                </a:extLst>
              </p:cNvPr>
              <p:cNvSpPr/>
              <p:nvPr/>
            </p:nvSpPr>
            <p:spPr>
              <a:xfrm>
                <a:off x="43482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DDB1802E-F0D2-DE4E-E297-7541FDCF6D0B}"/>
                  </a:ext>
                </a:extLst>
              </p:cNvPr>
              <p:cNvSpPr/>
              <p:nvPr/>
            </p:nvSpPr>
            <p:spPr>
              <a:xfrm>
                <a:off x="446424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A3AD189E-8BA8-AD7D-73CE-BA508A999D45}"/>
                  </a:ext>
                </a:extLst>
              </p:cNvPr>
              <p:cNvSpPr/>
              <p:nvPr/>
            </p:nvSpPr>
            <p:spPr>
              <a:xfrm>
                <a:off x="458027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25466E1C-D11D-1DB6-45C6-59A9CB1EA260}"/>
                  </a:ext>
                </a:extLst>
              </p:cNvPr>
              <p:cNvSpPr/>
              <p:nvPr/>
            </p:nvSpPr>
            <p:spPr>
              <a:xfrm>
                <a:off x="5511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F6636E50-6D99-081F-CDB5-2C4174545881}"/>
                  </a:ext>
                </a:extLst>
              </p:cNvPr>
              <p:cNvSpPr/>
              <p:nvPr/>
            </p:nvSpPr>
            <p:spPr>
              <a:xfrm>
                <a:off x="17115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380FEDAC-045E-7BEC-5075-ACD7FE323B08}"/>
                  </a:ext>
                </a:extLst>
              </p:cNvPr>
              <p:cNvSpPr/>
              <p:nvPr/>
            </p:nvSpPr>
            <p:spPr>
              <a:xfrm>
                <a:off x="2871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67260BE2-D18E-3B32-19C6-3194CF094D3D}"/>
                  </a:ext>
                </a:extLst>
              </p:cNvPr>
              <p:cNvSpPr/>
              <p:nvPr/>
            </p:nvSpPr>
            <p:spPr>
              <a:xfrm>
                <a:off x="40320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1B38F3C9-BFB2-EE1A-98AF-CAF3F32EA991}"/>
                  </a:ext>
                </a:extLst>
              </p:cNvPr>
              <p:cNvSpPr/>
              <p:nvPr/>
            </p:nvSpPr>
            <p:spPr>
              <a:xfrm>
                <a:off x="51923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2E992BD9-9091-C91D-DFE1-F1494CD2A323}"/>
                  </a:ext>
                </a:extLst>
              </p:cNvPr>
              <p:cNvSpPr/>
              <p:nvPr/>
            </p:nvSpPr>
            <p:spPr>
              <a:xfrm>
                <a:off x="63526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20F41BE4-AAB9-B28D-2200-330E4D4C5B20}"/>
                  </a:ext>
                </a:extLst>
              </p:cNvPr>
              <p:cNvSpPr/>
              <p:nvPr/>
            </p:nvSpPr>
            <p:spPr>
              <a:xfrm>
                <a:off x="7512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0938D638-8E38-39CB-BDEE-80194A558A78}"/>
                  </a:ext>
                </a:extLst>
              </p:cNvPr>
              <p:cNvSpPr/>
              <p:nvPr/>
            </p:nvSpPr>
            <p:spPr>
              <a:xfrm>
                <a:off x="8673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CFEAFF41-9872-908B-F1D3-AB45560638A2}"/>
                  </a:ext>
                </a:extLst>
              </p:cNvPr>
              <p:cNvSpPr/>
              <p:nvPr/>
            </p:nvSpPr>
            <p:spPr>
              <a:xfrm>
                <a:off x="98334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C58ACEBE-67ED-1CB6-C571-2DBF63E63C1C}"/>
                  </a:ext>
                </a:extLst>
              </p:cNvPr>
              <p:cNvSpPr/>
              <p:nvPr/>
            </p:nvSpPr>
            <p:spPr>
              <a:xfrm>
                <a:off x="10993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A88384B3-EC58-E8D1-D969-1DA3707E7C54}"/>
                  </a:ext>
                </a:extLst>
              </p:cNvPr>
              <p:cNvSpPr/>
              <p:nvPr/>
            </p:nvSpPr>
            <p:spPr>
              <a:xfrm>
                <a:off x="121541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24093597-5A45-F033-9846-DD0C4FC05409}"/>
                  </a:ext>
                </a:extLst>
              </p:cNvPr>
              <p:cNvSpPr/>
              <p:nvPr/>
            </p:nvSpPr>
            <p:spPr>
              <a:xfrm>
                <a:off x="13314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B62F0F23-D071-2CB9-0FFB-37506F336C14}"/>
                  </a:ext>
                </a:extLst>
              </p:cNvPr>
              <p:cNvSpPr/>
              <p:nvPr/>
            </p:nvSpPr>
            <p:spPr>
              <a:xfrm>
                <a:off x="144748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82322651-209C-826A-3AFC-C20F0EF8269A}"/>
                  </a:ext>
                </a:extLst>
              </p:cNvPr>
              <p:cNvSpPr/>
              <p:nvPr/>
            </p:nvSpPr>
            <p:spPr>
              <a:xfrm>
                <a:off x="15634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B905DF9B-E854-3A17-0F70-E458BFE7F8F6}"/>
                  </a:ext>
                </a:extLst>
              </p:cNvPr>
              <p:cNvSpPr/>
              <p:nvPr/>
            </p:nvSpPr>
            <p:spPr>
              <a:xfrm>
                <a:off x="16795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E9D96C56-B48F-7262-FFD6-019C6A9372BC}"/>
                  </a:ext>
                </a:extLst>
              </p:cNvPr>
              <p:cNvSpPr/>
              <p:nvPr/>
            </p:nvSpPr>
            <p:spPr>
              <a:xfrm>
                <a:off x="17955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8D9DD002-7E59-AC52-845E-6E88AA51F994}"/>
                  </a:ext>
                </a:extLst>
              </p:cNvPr>
              <p:cNvSpPr/>
              <p:nvPr/>
            </p:nvSpPr>
            <p:spPr>
              <a:xfrm>
                <a:off x="191159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6850CAE1-8B79-8E66-B4F8-C26DDE03F6D3}"/>
                  </a:ext>
                </a:extLst>
              </p:cNvPr>
              <p:cNvSpPr/>
              <p:nvPr/>
            </p:nvSpPr>
            <p:spPr>
              <a:xfrm>
                <a:off x="20276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14CFF434-5102-9D71-47EB-7A7CAB2361DF}"/>
                  </a:ext>
                </a:extLst>
              </p:cNvPr>
              <p:cNvSpPr/>
              <p:nvPr/>
            </p:nvSpPr>
            <p:spPr>
              <a:xfrm>
                <a:off x="21436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9440B6BD-2F54-BAAB-1C74-73D433D72DA2}"/>
                  </a:ext>
                </a:extLst>
              </p:cNvPr>
              <p:cNvSpPr/>
              <p:nvPr/>
            </p:nvSpPr>
            <p:spPr>
              <a:xfrm>
                <a:off x="225968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B39FDD03-1EFD-C8E1-6FF0-67EB531DD97B}"/>
                  </a:ext>
                </a:extLst>
              </p:cNvPr>
              <p:cNvSpPr/>
              <p:nvPr/>
            </p:nvSpPr>
            <p:spPr>
              <a:xfrm>
                <a:off x="237571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6AAF4CEE-5654-42A0-D701-F7C9F0FC9D83}"/>
                  </a:ext>
                </a:extLst>
              </p:cNvPr>
              <p:cNvSpPr/>
              <p:nvPr/>
            </p:nvSpPr>
            <p:spPr>
              <a:xfrm>
                <a:off x="24917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E8685054-EA96-3FE8-B20D-55932B080AD0}"/>
                  </a:ext>
                </a:extLst>
              </p:cNvPr>
              <p:cNvSpPr/>
              <p:nvPr/>
            </p:nvSpPr>
            <p:spPr>
              <a:xfrm>
                <a:off x="26077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703C8002-B0B6-60FD-F6C8-1E4D629A6D19}"/>
                  </a:ext>
                </a:extLst>
              </p:cNvPr>
              <p:cNvSpPr/>
              <p:nvPr/>
            </p:nvSpPr>
            <p:spPr>
              <a:xfrm>
                <a:off x="272379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7BBBDE03-7000-4771-64F2-62B3D9E7B9C4}"/>
                  </a:ext>
                </a:extLst>
              </p:cNvPr>
              <p:cNvSpPr/>
              <p:nvPr/>
            </p:nvSpPr>
            <p:spPr>
              <a:xfrm>
                <a:off x="28398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A7554570-6916-E81B-CB3C-72FD2045DD28}"/>
                  </a:ext>
                </a:extLst>
              </p:cNvPr>
              <p:cNvSpPr/>
              <p:nvPr/>
            </p:nvSpPr>
            <p:spPr>
              <a:xfrm>
                <a:off x="29558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574B6AA9-48BF-BB67-00AA-FC7ECD728B97}"/>
                  </a:ext>
                </a:extLst>
              </p:cNvPr>
              <p:cNvSpPr/>
              <p:nvPr/>
            </p:nvSpPr>
            <p:spPr>
              <a:xfrm>
                <a:off x="307189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D3EEC277-A726-69CC-EC63-C7CB4466A6A6}"/>
                  </a:ext>
                </a:extLst>
              </p:cNvPr>
              <p:cNvSpPr/>
              <p:nvPr/>
            </p:nvSpPr>
            <p:spPr>
              <a:xfrm>
                <a:off x="318791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2DD22002-D743-B4DD-B16D-7E8A67117380}"/>
                  </a:ext>
                </a:extLst>
              </p:cNvPr>
              <p:cNvSpPr/>
              <p:nvPr/>
            </p:nvSpPr>
            <p:spPr>
              <a:xfrm>
                <a:off x="33039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9D9D7696-C684-7606-7859-2481D4C1062B}"/>
                  </a:ext>
                </a:extLst>
              </p:cNvPr>
              <p:cNvSpPr/>
              <p:nvPr/>
            </p:nvSpPr>
            <p:spPr>
              <a:xfrm>
                <a:off x="341997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07CB0CF3-6A29-D581-8D57-D6199EA8C17A}"/>
                  </a:ext>
                </a:extLst>
              </p:cNvPr>
              <p:cNvSpPr/>
              <p:nvPr/>
            </p:nvSpPr>
            <p:spPr>
              <a:xfrm>
                <a:off x="35360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208FCD2A-90FA-0E47-9140-977E12AF39B1}"/>
                  </a:ext>
                </a:extLst>
              </p:cNvPr>
              <p:cNvSpPr/>
              <p:nvPr/>
            </p:nvSpPr>
            <p:spPr>
              <a:xfrm>
                <a:off x="36520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47B6559D-DB2C-6B35-B499-FE55F8D452C6}"/>
                  </a:ext>
                </a:extLst>
              </p:cNvPr>
              <p:cNvSpPr/>
              <p:nvPr/>
            </p:nvSpPr>
            <p:spPr>
              <a:xfrm>
                <a:off x="37680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58431BA8-F912-37F6-61EC-9AFCF08C5126}"/>
                  </a:ext>
                </a:extLst>
              </p:cNvPr>
              <p:cNvSpPr/>
              <p:nvPr/>
            </p:nvSpPr>
            <p:spPr>
              <a:xfrm>
                <a:off x="38840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FADA92E8-4C6A-4AD6-3EA9-D264B625354A}"/>
                  </a:ext>
                </a:extLst>
              </p:cNvPr>
              <p:cNvSpPr/>
              <p:nvPr/>
            </p:nvSpPr>
            <p:spPr>
              <a:xfrm>
                <a:off x="400012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EEC6E5FE-6F82-DF03-B570-F11D8BD54B99}"/>
                  </a:ext>
                </a:extLst>
              </p:cNvPr>
              <p:cNvSpPr/>
              <p:nvPr/>
            </p:nvSpPr>
            <p:spPr>
              <a:xfrm>
                <a:off x="41161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B189E690-38FF-406B-F57B-3370D705E44A}"/>
                  </a:ext>
                </a:extLst>
              </p:cNvPr>
              <p:cNvSpPr/>
              <p:nvPr/>
            </p:nvSpPr>
            <p:spPr>
              <a:xfrm>
                <a:off x="42321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9A65C1A2-37FA-A930-6991-3C7B3F531B4E}"/>
                  </a:ext>
                </a:extLst>
              </p:cNvPr>
              <p:cNvSpPr/>
              <p:nvPr/>
            </p:nvSpPr>
            <p:spPr>
              <a:xfrm>
                <a:off x="43482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A7D92142-1987-DE10-BF8C-D5350F3E85E0}"/>
                  </a:ext>
                </a:extLst>
              </p:cNvPr>
              <p:cNvSpPr/>
              <p:nvPr/>
            </p:nvSpPr>
            <p:spPr>
              <a:xfrm>
                <a:off x="446424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3345C415-35EA-9C12-F545-6B190BD21673}"/>
                  </a:ext>
                </a:extLst>
              </p:cNvPr>
              <p:cNvSpPr/>
              <p:nvPr/>
            </p:nvSpPr>
            <p:spPr>
              <a:xfrm>
                <a:off x="458027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FDB8D134-3261-4A94-6291-B62A9ACD0BDB}"/>
                  </a:ext>
                </a:extLst>
              </p:cNvPr>
              <p:cNvSpPr/>
              <p:nvPr/>
            </p:nvSpPr>
            <p:spPr>
              <a:xfrm>
                <a:off x="5511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614E2DF1-B916-43B1-24EC-3FB92154ECAA}"/>
                  </a:ext>
                </a:extLst>
              </p:cNvPr>
              <p:cNvSpPr/>
              <p:nvPr/>
            </p:nvSpPr>
            <p:spPr>
              <a:xfrm>
                <a:off x="17115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2BBC8489-77EE-894E-C433-54015CFEFE3E}"/>
                  </a:ext>
                </a:extLst>
              </p:cNvPr>
              <p:cNvSpPr/>
              <p:nvPr/>
            </p:nvSpPr>
            <p:spPr>
              <a:xfrm>
                <a:off x="2871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2E960892-FC51-72C1-AE72-BB50E22B3653}"/>
                  </a:ext>
                </a:extLst>
              </p:cNvPr>
              <p:cNvSpPr/>
              <p:nvPr/>
            </p:nvSpPr>
            <p:spPr>
              <a:xfrm>
                <a:off x="40320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86FC9ABC-2901-4ACB-A6B7-BA6A93FA625F}"/>
                  </a:ext>
                </a:extLst>
              </p:cNvPr>
              <p:cNvSpPr/>
              <p:nvPr/>
            </p:nvSpPr>
            <p:spPr>
              <a:xfrm>
                <a:off x="51923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39F5C1A4-1C00-733B-810D-C3A21F4BF6C4}"/>
                  </a:ext>
                </a:extLst>
              </p:cNvPr>
              <p:cNvSpPr/>
              <p:nvPr/>
            </p:nvSpPr>
            <p:spPr>
              <a:xfrm>
                <a:off x="63526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0B536464-3EBF-5EF4-CF6F-27B3BCDA083B}"/>
                  </a:ext>
                </a:extLst>
              </p:cNvPr>
              <p:cNvSpPr/>
              <p:nvPr/>
            </p:nvSpPr>
            <p:spPr>
              <a:xfrm>
                <a:off x="7512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5E6283FC-DD0C-5554-7DA8-33C16D12848A}"/>
                  </a:ext>
                </a:extLst>
              </p:cNvPr>
              <p:cNvSpPr/>
              <p:nvPr/>
            </p:nvSpPr>
            <p:spPr>
              <a:xfrm>
                <a:off x="8673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1B8D2B6D-6937-9257-28C9-D294A19149BD}"/>
                  </a:ext>
                </a:extLst>
              </p:cNvPr>
              <p:cNvSpPr/>
              <p:nvPr/>
            </p:nvSpPr>
            <p:spPr>
              <a:xfrm>
                <a:off x="98334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A624A3FB-3CB5-1370-782F-CDC0340934AD}"/>
                  </a:ext>
                </a:extLst>
              </p:cNvPr>
              <p:cNvSpPr/>
              <p:nvPr/>
            </p:nvSpPr>
            <p:spPr>
              <a:xfrm>
                <a:off x="10993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87AADE91-F888-59A4-3B7F-FEA06E978708}"/>
                  </a:ext>
                </a:extLst>
              </p:cNvPr>
              <p:cNvSpPr/>
              <p:nvPr/>
            </p:nvSpPr>
            <p:spPr>
              <a:xfrm>
                <a:off x="121541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6B19D664-62A1-2E18-B0E7-FFB8A5D8B933}"/>
                  </a:ext>
                </a:extLst>
              </p:cNvPr>
              <p:cNvSpPr/>
              <p:nvPr/>
            </p:nvSpPr>
            <p:spPr>
              <a:xfrm>
                <a:off x="13314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0993DCDF-4E94-84DF-E6A6-CA0FE911DB7C}"/>
                  </a:ext>
                </a:extLst>
              </p:cNvPr>
              <p:cNvSpPr/>
              <p:nvPr/>
            </p:nvSpPr>
            <p:spPr>
              <a:xfrm>
                <a:off x="144748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1985458E-1C67-6755-D7EC-E75AED3A296F}"/>
                  </a:ext>
                </a:extLst>
              </p:cNvPr>
              <p:cNvSpPr/>
              <p:nvPr/>
            </p:nvSpPr>
            <p:spPr>
              <a:xfrm>
                <a:off x="15634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CED55B46-AA73-C098-DF99-E0BF77277F1A}"/>
                  </a:ext>
                </a:extLst>
              </p:cNvPr>
              <p:cNvSpPr/>
              <p:nvPr/>
            </p:nvSpPr>
            <p:spPr>
              <a:xfrm>
                <a:off x="16795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014C4802-E4B1-5B60-4F63-B8EF831E7399}"/>
                  </a:ext>
                </a:extLst>
              </p:cNvPr>
              <p:cNvSpPr/>
              <p:nvPr/>
            </p:nvSpPr>
            <p:spPr>
              <a:xfrm>
                <a:off x="17955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E05E7150-61F0-F916-885F-2128632D950B}"/>
                  </a:ext>
                </a:extLst>
              </p:cNvPr>
              <p:cNvSpPr/>
              <p:nvPr/>
            </p:nvSpPr>
            <p:spPr>
              <a:xfrm>
                <a:off x="191159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74BFF0F7-57D2-0E95-7103-172A1C4C4991}"/>
                  </a:ext>
                </a:extLst>
              </p:cNvPr>
              <p:cNvSpPr/>
              <p:nvPr/>
            </p:nvSpPr>
            <p:spPr>
              <a:xfrm>
                <a:off x="20276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C391D2F8-B041-A0AE-5019-4B9ADDBCE629}"/>
                  </a:ext>
                </a:extLst>
              </p:cNvPr>
              <p:cNvSpPr/>
              <p:nvPr/>
            </p:nvSpPr>
            <p:spPr>
              <a:xfrm>
                <a:off x="21436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D2C3BAC6-F9DA-5AFF-CECF-BC3B0F38593D}"/>
                  </a:ext>
                </a:extLst>
              </p:cNvPr>
              <p:cNvSpPr/>
              <p:nvPr/>
            </p:nvSpPr>
            <p:spPr>
              <a:xfrm>
                <a:off x="225968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55386CAE-D7AD-1C3A-9BF0-37CEC5925275}"/>
                  </a:ext>
                </a:extLst>
              </p:cNvPr>
              <p:cNvSpPr/>
              <p:nvPr/>
            </p:nvSpPr>
            <p:spPr>
              <a:xfrm>
                <a:off x="237571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4D0CF9C1-22F8-A466-995C-398132045F52}"/>
                  </a:ext>
                </a:extLst>
              </p:cNvPr>
              <p:cNvSpPr/>
              <p:nvPr/>
            </p:nvSpPr>
            <p:spPr>
              <a:xfrm>
                <a:off x="24917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67E4EE9A-2FD8-E9AD-4734-106F0781A167}"/>
                  </a:ext>
                </a:extLst>
              </p:cNvPr>
              <p:cNvSpPr/>
              <p:nvPr/>
            </p:nvSpPr>
            <p:spPr>
              <a:xfrm>
                <a:off x="26077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8EA28C93-5940-2E8B-FDA0-62EA49E1E983}"/>
                  </a:ext>
                </a:extLst>
              </p:cNvPr>
              <p:cNvSpPr/>
              <p:nvPr/>
            </p:nvSpPr>
            <p:spPr>
              <a:xfrm>
                <a:off x="272379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BFC571EE-DFEF-A49A-6E73-77FC4B1C61C2}"/>
                  </a:ext>
                </a:extLst>
              </p:cNvPr>
              <p:cNvSpPr/>
              <p:nvPr/>
            </p:nvSpPr>
            <p:spPr>
              <a:xfrm>
                <a:off x="28398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678085B7-0CC5-60AC-2B49-E0C964C44F6E}"/>
                  </a:ext>
                </a:extLst>
              </p:cNvPr>
              <p:cNvSpPr/>
              <p:nvPr/>
            </p:nvSpPr>
            <p:spPr>
              <a:xfrm>
                <a:off x="29558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2B00AD8B-C97E-3CE4-A575-4EA2218E8B3C}"/>
                  </a:ext>
                </a:extLst>
              </p:cNvPr>
              <p:cNvSpPr/>
              <p:nvPr/>
            </p:nvSpPr>
            <p:spPr>
              <a:xfrm>
                <a:off x="307189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A02FE922-FAE0-5BAF-A7BD-4EA22C847CB8}"/>
                  </a:ext>
                </a:extLst>
              </p:cNvPr>
              <p:cNvSpPr/>
              <p:nvPr/>
            </p:nvSpPr>
            <p:spPr>
              <a:xfrm>
                <a:off x="318791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32C48042-12AE-4FDB-CABD-879269B15456}"/>
                  </a:ext>
                </a:extLst>
              </p:cNvPr>
              <p:cNvSpPr/>
              <p:nvPr/>
            </p:nvSpPr>
            <p:spPr>
              <a:xfrm>
                <a:off x="33039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8AB65EF5-F5A3-C60C-CFC4-1C8E1B54973A}"/>
                  </a:ext>
                </a:extLst>
              </p:cNvPr>
              <p:cNvSpPr/>
              <p:nvPr/>
            </p:nvSpPr>
            <p:spPr>
              <a:xfrm>
                <a:off x="341997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7827A9A5-8A06-F0FC-742A-5E857417C14B}"/>
                  </a:ext>
                </a:extLst>
              </p:cNvPr>
              <p:cNvSpPr/>
              <p:nvPr/>
            </p:nvSpPr>
            <p:spPr>
              <a:xfrm>
                <a:off x="35360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8FE74AD5-5377-E425-5DFE-F476864EE2E0}"/>
                  </a:ext>
                </a:extLst>
              </p:cNvPr>
              <p:cNvSpPr/>
              <p:nvPr/>
            </p:nvSpPr>
            <p:spPr>
              <a:xfrm>
                <a:off x="36520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7E8D36B8-005F-9836-5778-D75C9563DCBF}"/>
                  </a:ext>
                </a:extLst>
              </p:cNvPr>
              <p:cNvSpPr/>
              <p:nvPr/>
            </p:nvSpPr>
            <p:spPr>
              <a:xfrm>
                <a:off x="37680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50447433-DC68-9C0F-E6EA-2576C1A26F50}"/>
                  </a:ext>
                </a:extLst>
              </p:cNvPr>
              <p:cNvSpPr/>
              <p:nvPr/>
            </p:nvSpPr>
            <p:spPr>
              <a:xfrm>
                <a:off x="38840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CBD86864-88A7-9D0F-9DCF-42CD357A819A}"/>
                  </a:ext>
                </a:extLst>
              </p:cNvPr>
              <p:cNvSpPr/>
              <p:nvPr/>
            </p:nvSpPr>
            <p:spPr>
              <a:xfrm>
                <a:off x="400012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FECA4580-14D8-453C-268F-9463CA1077BD}"/>
                  </a:ext>
                </a:extLst>
              </p:cNvPr>
              <p:cNvSpPr/>
              <p:nvPr/>
            </p:nvSpPr>
            <p:spPr>
              <a:xfrm>
                <a:off x="41161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0C02809C-64DF-6E01-3390-4F856C3947A6}"/>
                  </a:ext>
                </a:extLst>
              </p:cNvPr>
              <p:cNvSpPr/>
              <p:nvPr/>
            </p:nvSpPr>
            <p:spPr>
              <a:xfrm>
                <a:off x="42321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D74E838E-104A-B659-037B-CE4E165270A3}"/>
                  </a:ext>
                </a:extLst>
              </p:cNvPr>
              <p:cNvSpPr/>
              <p:nvPr/>
            </p:nvSpPr>
            <p:spPr>
              <a:xfrm>
                <a:off x="43482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D79600A5-3237-B179-0E59-0CB42F2929D7}"/>
                  </a:ext>
                </a:extLst>
              </p:cNvPr>
              <p:cNvSpPr/>
              <p:nvPr/>
            </p:nvSpPr>
            <p:spPr>
              <a:xfrm>
                <a:off x="446424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FD63F69F-7629-E550-6219-40DE8E0668DC}"/>
                  </a:ext>
                </a:extLst>
              </p:cNvPr>
              <p:cNvSpPr/>
              <p:nvPr/>
            </p:nvSpPr>
            <p:spPr>
              <a:xfrm>
                <a:off x="458027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1058090A-A949-51C3-EA49-190C86347E16}"/>
                  </a:ext>
                </a:extLst>
              </p:cNvPr>
              <p:cNvSpPr/>
              <p:nvPr/>
            </p:nvSpPr>
            <p:spPr>
              <a:xfrm>
                <a:off x="5511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DF4B88D5-AF46-9497-39F6-F4418ADA1D9B}"/>
                  </a:ext>
                </a:extLst>
              </p:cNvPr>
              <p:cNvSpPr/>
              <p:nvPr/>
            </p:nvSpPr>
            <p:spPr>
              <a:xfrm>
                <a:off x="17115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85F4E883-740D-9608-3D6B-5AFBAEF9C2D5}"/>
                  </a:ext>
                </a:extLst>
              </p:cNvPr>
              <p:cNvSpPr/>
              <p:nvPr/>
            </p:nvSpPr>
            <p:spPr>
              <a:xfrm>
                <a:off x="2871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4D4EF9A0-367D-0F8F-A335-C1C8DB06EAC0}"/>
                  </a:ext>
                </a:extLst>
              </p:cNvPr>
              <p:cNvSpPr/>
              <p:nvPr/>
            </p:nvSpPr>
            <p:spPr>
              <a:xfrm>
                <a:off x="40320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A47031FC-F6C1-D14A-333D-C61716D8E518}"/>
                  </a:ext>
                </a:extLst>
              </p:cNvPr>
              <p:cNvSpPr/>
              <p:nvPr/>
            </p:nvSpPr>
            <p:spPr>
              <a:xfrm>
                <a:off x="51923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F6BA8706-AAE2-5BD8-4616-A7ED82BDF53A}"/>
                  </a:ext>
                </a:extLst>
              </p:cNvPr>
              <p:cNvSpPr/>
              <p:nvPr/>
            </p:nvSpPr>
            <p:spPr>
              <a:xfrm>
                <a:off x="63526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40677992-84C5-968A-8CF1-B63F945BFF04}"/>
                  </a:ext>
                </a:extLst>
              </p:cNvPr>
              <p:cNvSpPr/>
              <p:nvPr/>
            </p:nvSpPr>
            <p:spPr>
              <a:xfrm>
                <a:off x="7512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DDADED8E-E6B6-C770-E07D-9EBFBCD24C8F}"/>
                  </a:ext>
                </a:extLst>
              </p:cNvPr>
              <p:cNvSpPr/>
              <p:nvPr/>
            </p:nvSpPr>
            <p:spPr>
              <a:xfrm>
                <a:off x="8673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6D50D3DD-5605-D647-DD88-D355718C8254}"/>
                  </a:ext>
                </a:extLst>
              </p:cNvPr>
              <p:cNvSpPr/>
              <p:nvPr/>
            </p:nvSpPr>
            <p:spPr>
              <a:xfrm>
                <a:off x="98334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E8EE14A6-3DDC-8724-2A46-8E13EB182584}"/>
                  </a:ext>
                </a:extLst>
              </p:cNvPr>
              <p:cNvSpPr/>
              <p:nvPr/>
            </p:nvSpPr>
            <p:spPr>
              <a:xfrm>
                <a:off x="10993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7CA7E7CC-85FB-E561-BD9B-48A1CF6B67AA}"/>
                  </a:ext>
                </a:extLst>
              </p:cNvPr>
              <p:cNvSpPr/>
              <p:nvPr/>
            </p:nvSpPr>
            <p:spPr>
              <a:xfrm>
                <a:off x="121541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CF069D32-E422-2774-3415-440FCD7EE287}"/>
                  </a:ext>
                </a:extLst>
              </p:cNvPr>
              <p:cNvSpPr/>
              <p:nvPr/>
            </p:nvSpPr>
            <p:spPr>
              <a:xfrm>
                <a:off x="13314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7C492153-AA46-DCD5-E875-23D49A0D6606}"/>
                  </a:ext>
                </a:extLst>
              </p:cNvPr>
              <p:cNvSpPr/>
              <p:nvPr/>
            </p:nvSpPr>
            <p:spPr>
              <a:xfrm>
                <a:off x="144748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6239094F-6CD4-7626-CBAC-F80D424F6146}"/>
                  </a:ext>
                </a:extLst>
              </p:cNvPr>
              <p:cNvSpPr/>
              <p:nvPr/>
            </p:nvSpPr>
            <p:spPr>
              <a:xfrm>
                <a:off x="15634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822D48CB-37F1-6968-0463-517EDCB40DF6}"/>
                  </a:ext>
                </a:extLst>
              </p:cNvPr>
              <p:cNvSpPr/>
              <p:nvPr/>
            </p:nvSpPr>
            <p:spPr>
              <a:xfrm>
                <a:off x="16795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F7292723-FF53-0AE8-EC4B-88D2B736DE5C}"/>
                  </a:ext>
                </a:extLst>
              </p:cNvPr>
              <p:cNvSpPr/>
              <p:nvPr/>
            </p:nvSpPr>
            <p:spPr>
              <a:xfrm>
                <a:off x="17955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C680EE44-130D-4456-686F-017BE281AAB6}"/>
                  </a:ext>
                </a:extLst>
              </p:cNvPr>
              <p:cNvSpPr/>
              <p:nvPr/>
            </p:nvSpPr>
            <p:spPr>
              <a:xfrm>
                <a:off x="191159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454D3FB2-22AE-EA55-6ECB-FC677C1DDA9F}"/>
                  </a:ext>
                </a:extLst>
              </p:cNvPr>
              <p:cNvSpPr/>
              <p:nvPr/>
            </p:nvSpPr>
            <p:spPr>
              <a:xfrm>
                <a:off x="20276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817FEFB7-DCAC-6B11-E502-02D4C74372DB}"/>
                  </a:ext>
                </a:extLst>
              </p:cNvPr>
              <p:cNvSpPr/>
              <p:nvPr/>
            </p:nvSpPr>
            <p:spPr>
              <a:xfrm>
                <a:off x="21436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7B3F7382-704E-1FA8-844E-C3084704F266}"/>
                  </a:ext>
                </a:extLst>
              </p:cNvPr>
              <p:cNvSpPr/>
              <p:nvPr/>
            </p:nvSpPr>
            <p:spPr>
              <a:xfrm>
                <a:off x="225968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185D3A4B-3981-9814-D0C2-F924F8F29C68}"/>
                  </a:ext>
                </a:extLst>
              </p:cNvPr>
              <p:cNvSpPr/>
              <p:nvPr/>
            </p:nvSpPr>
            <p:spPr>
              <a:xfrm>
                <a:off x="237571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1364BB09-F848-55E5-ABD5-FDC42C102207}"/>
                  </a:ext>
                </a:extLst>
              </p:cNvPr>
              <p:cNvSpPr/>
              <p:nvPr/>
            </p:nvSpPr>
            <p:spPr>
              <a:xfrm>
                <a:off x="24917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06F16A27-0C49-0AE8-682D-0F845945681D}"/>
                  </a:ext>
                </a:extLst>
              </p:cNvPr>
              <p:cNvSpPr/>
              <p:nvPr/>
            </p:nvSpPr>
            <p:spPr>
              <a:xfrm>
                <a:off x="26077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4F848461-2ED6-A062-4E3F-A27FB46CDE84}"/>
                  </a:ext>
                </a:extLst>
              </p:cNvPr>
              <p:cNvSpPr/>
              <p:nvPr/>
            </p:nvSpPr>
            <p:spPr>
              <a:xfrm>
                <a:off x="272379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670A8A1B-B9C2-91E0-17A2-5E27B2375887}"/>
                  </a:ext>
                </a:extLst>
              </p:cNvPr>
              <p:cNvSpPr/>
              <p:nvPr/>
            </p:nvSpPr>
            <p:spPr>
              <a:xfrm>
                <a:off x="28398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6080C86D-7230-1C63-A002-413C69568114}"/>
                  </a:ext>
                </a:extLst>
              </p:cNvPr>
              <p:cNvSpPr/>
              <p:nvPr/>
            </p:nvSpPr>
            <p:spPr>
              <a:xfrm>
                <a:off x="29558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595DFF74-1D96-4A4E-81FE-DAE4DAE187E9}"/>
                  </a:ext>
                </a:extLst>
              </p:cNvPr>
              <p:cNvSpPr/>
              <p:nvPr/>
            </p:nvSpPr>
            <p:spPr>
              <a:xfrm>
                <a:off x="307189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92E4BF31-AB3A-924C-168E-8BAB33A1BD3A}"/>
                  </a:ext>
                </a:extLst>
              </p:cNvPr>
              <p:cNvSpPr/>
              <p:nvPr/>
            </p:nvSpPr>
            <p:spPr>
              <a:xfrm>
                <a:off x="318791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CDE8B4CA-8E4E-1C11-52CC-FFA6B860516C}"/>
                  </a:ext>
                </a:extLst>
              </p:cNvPr>
              <p:cNvSpPr/>
              <p:nvPr/>
            </p:nvSpPr>
            <p:spPr>
              <a:xfrm>
                <a:off x="33039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68A146F0-B129-A2DA-2751-B77094C8E343}"/>
                  </a:ext>
                </a:extLst>
              </p:cNvPr>
              <p:cNvSpPr/>
              <p:nvPr/>
            </p:nvSpPr>
            <p:spPr>
              <a:xfrm>
                <a:off x="341997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1C66468D-83C5-3A21-3773-C9466F4A10F3}"/>
                  </a:ext>
                </a:extLst>
              </p:cNvPr>
              <p:cNvSpPr/>
              <p:nvPr/>
            </p:nvSpPr>
            <p:spPr>
              <a:xfrm>
                <a:off x="35360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ADC59778-3DC1-61BD-E28E-BB122E66CACD}"/>
                  </a:ext>
                </a:extLst>
              </p:cNvPr>
              <p:cNvSpPr/>
              <p:nvPr/>
            </p:nvSpPr>
            <p:spPr>
              <a:xfrm>
                <a:off x="36520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56E3C9F9-A874-3645-EA2F-D772664BC761}"/>
                  </a:ext>
                </a:extLst>
              </p:cNvPr>
              <p:cNvSpPr/>
              <p:nvPr/>
            </p:nvSpPr>
            <p:spPr>
              <a:xfrm>
                <a:off x="37680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D7CCB812-C15B-5B22-D3D5-B87DF58025C6}"/>
                  </a:ext>
                </a:extLst>
              </p:cNvPr>
              <p:cNvSpPr/>
              <p:nvPr/>
            </p:nvSpPr>
            <p:spPr>
              <a:xfrm>
                <a:off x="38840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1F8C6426-4A67-8C2F-357C-85671CD6DF6F}"/>
                  </a:ext>
                </a:extLst>
              </p:cNvPr>
              <p:cNvSpPr/>
              <p:nvPr/>
            </p:nvSpPr>
            <p:spPr>
              <a:xfrm>
                <a:off x="400012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D95F07BA-8D58-7B8A-128A-A93DEF139430}"/>
                  </a:ext>
                </a:extLst>
              </p:cNvPr>
              <p:cNvSpPr/>
              <p:nvPr/>
            </p:nvSpPr>
            <p:spPr>
              <a:xfrm>
                <a:off x="41161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83386DE5-8283-7B18-FCEE-D1C4A0228FDF}"/>
                  </a:ext>
                </a:extLst>
              </p:cNvPr>
              <p:cNvSpPr/>
              <p:nvPr/>
            </p:nvSpPr>
            <p:spPr>
              <a:xfrm>
                <a:off x="42321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7AEE96DC-A27F-F3F5-2125-ACC6BD46A5EB}"/>
                  </a:ext>
                </a:extLst>
              </p:cNvPr>
              <p:cNvSpPr/>
              <p:nvPr/>
            </p:nvSpPr>
            <p:spPr>
              <a:xfrm>
                <a:off x="43482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D82380A7-7C8B-2499-FA9E-C9A3D4843FC3}"/>
                  </a:ext>
                </a:extLst>
              </p:cNvPr>
              <p:cNvSpPr/>
              <p:nvPr/>
            </p:nvSpPr>
            <p:spPr>
              <a:xfrm>
                <a:off x="446424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0DA067F7-47E3-587E-3D27-FD7CA342863F}"/>
                  </a:ext>
                </a:extLst>
              </p:cNvPr>
              <p:cNvSpPr/>
              <p:nvPr/>
            </p:nvSpPr>
            <p:spPr>
              <a:xfrm>
                <a:off x="458027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A96A9C8F-D65D-4BDA-1B14-036D9C28DFA5}"/>
                  </a:ext>
                </a:extLst>
              </p:cNvPr>
              <p:cNvSpPr/>
              <p:nvPr/>
            </p:nvSpPr>
            <p:spPr>
              <a:xfrm>
                <a:off x="5511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745AF296-74FF-BECE-B79A-5167E2F14D9E}"/>
                  </a:ext>
                </a:extLst>
              </p:cNvPr>
              <p:cNvSpPr/>
              <p:nvPr/>
            </p:nvSpPr>
            <p:spPr>
              <a:xfrm>
                <a:off x="17115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F83D624A-B1D3-D759-708F-457804A2E6C5}"/>
                  </a:ext>
                </a:extLst>
              </p:cNvPr>
              <p:cNvSpPr/>
              <p:nvPr/>
            </p:nvSpPr>
            <p:spPr>
              <a:xfrm>
                <a:off x="2871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9465D4F2-CE6A-DE83-DB04-64ED2BF72051}"/>
                  </a:ext>
                </a:extLst>
              </p:cNvPr>
              <p:cNvSpPr/>
              <p:nvPr/>
            </p:nvSpPr>
            <p:spPr>
              <a:xfrm>
                <a:off x="40320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3A897EE6-ACCE-DCEE-4FE0-DE725B4D878B}"/>
                  </a:ext>
                </a:extLst>
              </p:cNvPr>
              <p:cNvSpPr/>
              <p:nvPr/>
            </p:nvSpPr>
            <p:spPr>
              <a:xfrm>
                <a:off x="51923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EFF2EB08-714A-CB89-1CD3-476646BCF879}"/>
                  </a:ext>
                </a:extLst>
              </p:cNvPr>
              <p:cNvSpPr/>
              <p:nvPr/>
            </p:nvSpPr>
            <p:spPr>
              <a:xfrm>
                <a:off x="63526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6E5839DD-EB77-A684-CABE-516B60DCF438}"/>
                  </a:ext>
                </a:extLst>
              </p:cNvPr>
              <p:cNvSpPr/>
              <p:nvPr/>
            </p:nvSpPr>
            <p:spPr>
              <a:xfrm>
                <a:off x="7512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42DF098B-3CA4-31ED-54B5-C8EA50D39DCE}"/>
                  </a:ext>
                </a:extLst>
              </p:cNvPr>
              <p:cNvSpPr/>
              <p:nvPr/>
            </p:nvSpPr>
            <p:spPr>
              <a:xfrm>
                <a:off x="8673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1A501AD5-8F00-4BC4-410C-F4029E67FD7C}"/>
                  </a:ext>
                </a:extLst>
              </p:cNvPr>
              <p:cNvSpPr/>
              <p:nvPr/>
            </p:nvSpPr>
            <p:spPr>
              <a:xfrm>
                <a:off x="98334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C7D9E622-0363-CEFD-1812-68BBDC046F16}"/>
                  </a:ext>
                </a:extLst>
              </p:cNvPr>
              <p:cNvSpPr/>
              <p:nvPr/>
            </p:nvSpPr>
            <p:spPr>
              <a:xfrm>
                <a:off x="10993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6C0B1F35-373C-17C3-A56A-7D89697B4030}"/>
                  </a:ext>
                </a:extLst>
              </p:cNvPr>
              <p:cNvSpPr/>
              <p:nvPr/>
            </p:nvSpPr>
            <p:spPr>
              <a:xfrm>
                <a:off x="121541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EDBCE1AD-8C96-2842-2932-3146A13C97F6}"/>
                  </a:ext>
                </a:extLst>
              </p:cNvPr>
              <p:cNvSpPr/>
              <p:nvPr/>
            </p:nvSpPr>
            <p:spPr>
              <a:xfrm>
                <a:off x="13314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95177DC5-3696-19F8-5373-033B5B11B698}"/>
                  </a:ext>
                </a:extLst>
              </p:cNvPr>
              <p:cNvSpPr/>
              <p:nvPr/>
            </p:nvSpPr>
            <p:spPr>
              <a:xfrm>
                <a:off x="144748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68A078D9-4C55-817F-3D8D-0F54F45FC1F0}"/>
                  </a:ext>
                </a:extLst>
              </p:cNvPr>
              <p:cNvSpPr/>
              <p:nvPr/>
            </p:nvSpPr>
            <p:spPr>
              <a:xfrm>
                <a:off x="15634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AECC537B-289D-79AF-F9C4-3A2007612269}"/>
                  </a:ext>
                </a:extLst>
              </p:cNvPr>
              <p:cNvSpPr/>
              <p:nvPr/>
            </p:nvSpPr>
            <p:spPr>
              <a:xfrm>
                <a:off x="16795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C39E3272-E6BF-4E07-E59F-65AC122EB210}"/>
                  </a:ext>
                </a:extLst>
              </p:cNvPr>
              <p:cNvSpPr/>
              <p:nvPr/>
            </p:nvSpPr>
            <p:spPr>
              <a:xfrm>
                <a:off x="17955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45AD1060-4C0E-9F1F-7FF5-E8CB824CE041}"/>
                  </a:ext>
                </a:extLst>
              </p:cNvPr>
              <p:cNvSpPr/>
              <p:nvPr/>
            </p:nvSpPr>
            <p:spPr>
              <a:xfrm>
                <a:off x="191159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553E05FA-F1E8-CAE0-835B-A89BA2A68E76}"/>
                  </a:ext>
                </a:extLst>
              </p:cNvPr>
              <p:cNvSpPr/>
              <p:nvPr/>
            </p:nvSpPr>
            <p:spPr>
              <a:xfrm>
                <a:off x="20276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20DF69AD-E162-0B1A-A3F0-934481D44545}"/>
                  </a:ext>
                </a:extLst>
              </p:cNvPr>
              <p:cNvSpPr/>
              <p:nvPr/>
            </p:nvSpPr>
            <p:spPr>
              <a:xfrm>
                <a:off x="21436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72E609FA-B7B5-7260-71DC-A55F1BACBD76}"/>
                  </a:ext>
                </a:extLst>
              </p:cNvPr>
              <p:cNvSpPr/>
              <p:nvPr/>
            </p:nvSpPr>
            <p:spPr>
              <a:xfrm>
                <a:off x="225968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448A1ABD-BB33-B4A1-A095-A9FEC6C0E5EA}"/>
                  </a:ext>
                </a:extLst>
              </p:cNvPr>
              <p:cNvSpPr/>
              <p:nvPr/>
            </p:nvSpPr>
            <p:spPr>
              <a:xfrm>
                <a:off x="237571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C3687657-9905-EC69-C0E9-AFC65170B4EB}"/>
                  </a:ext>
                </a:extLst>
              </p:cNvPr>
              <p:cNvSpPr/>
              <p:nvPr/>
            </p:nvSpPr>
            <p:spPr>
              <a:xfrm>
                <a:off x="24917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FAB517D9-D068-A95D-2B0C-9D873C224B2B}"/>
                  </a:ext>
                </a:extLst>
              </p:cNvPr>
              <p:cNvSpPr/>
              <p:nvPr/>
            </p:nvSpPr>
            <p:spPr>
              <a:xfrm>
                <a:off x="26077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94469C91-D1B2-4535-2EE5-7DBDF6CB6285}"/>
                  </a:ext>
                </a:extLst>
              </p:cNvPr>
              <p:cNvSpPr/>
              <p:nvPr/>
            </p:nvSpPr>
            <p:spPr>
              <a:xfrm>
                <a:off x="272379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CF14587D-4D5B-CED1-0B03-944F47712B4C}"/>
                  </a:ext>
                </a:extLst>
              </p:cNvPr>
              <p:cNvSpPr/>
              <p:nvPr/>
            </p:nvSpPr>
            <p:spPr>
              <a:xfrm>
                <a:off x="28398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6DAB4187-3E37-0184-92BE-C05089AAF355}"/>
                  </a:ext>
                </a:extLst>
              </p:cNvPr>
              <p:cNvSpPr/>
              <p:nvPr/>
            </p:nvSpPr>
            <p:spPr>
              <a:xfrm>
                <a:off x="29558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5A2921F9-282A-6268-3E04-5BB83D3472EC}"/>
                  </a:ext>
                </a:extLst>
              </p:cNvPr>
              <p:cNvSpPr/>
              <p:nvPr/>
            </p:nvSpPr>
            <p:spPr>
              <a:xfrm>
                <a:off x="307189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802ADB0A-C1CA-211C-5FC1-1E616B68CD56}"/>
                  </a:ext>
                </a:extLst>
              </p:cNvPr>
              <p:cNvSpPr/>
              <p:nvPr/>
            </p:nvSpPr>
            <p:spPr>
              <a:xfrm>
                <a:off x="318791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B9C63770-53BC-EC0D-4DD5-2C84BCC4159A}"/>
                  </a:ext>
                </a:extLst>
              </p:cNvPr>
              <p:cNvSpPr/>
              <p:nvPr/>
            </p:nvSpPr>
            <p:spPr>
              <a:xfrm>
                <a:off x="33039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D65A5067-BF51-04BC-F13A-4897230E386D}"/>
                  </a:ext>
                </a:extLst>
              </p:cNvPr>
              <p:cNvSpPr/>
              <p:nvPr/>
            </p:nvSpPr>
            <p:spPr>
              <a:xfrm>
                <a:off x="341997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68E09155-6E48-744C-E9E4-FEF8799545E0}"/>
                  </a:ext>
                </a:extLst>
              </p:cNvPr>
              <p:cNvSpPr/>
              <p:nvPr/>
            </p:nvSpPr>
            <p:spPr>
              <a:xfrm>
                <a:off x="35360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771BDC7F-1E24-C11D-2276-C14F1E27790D}"/>
                  </a:ext>
                </a:extLst>
              </p:cNvPr>
              <p:cNvSpPr/>
              <p:nvPr/>
            </p:nvSpPr>
            <p:spPr>
              <a:xfrm>
                <a:off x="36520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E736C7C1-87B2-FF30-2CF1-1223A537818F}"/>
                  </a:ext>
                </a:extLst>
              </p:cNvPr>
              <p:cNvSpPr/>
              <p:nvPr/>
            </p:nvSpPr>
            <p:spPr>
              <a:xfrm>
                <a:off x="37680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ACC85E39-DCE5-5B65-CD69-D729FD78D5D4}"/>
                  </a:ext>
                </a:extLst>
              </p:cNvPr>
              <p:cNvSpPr/>
              <p:nvPr/>
            </p:nvSpPr>
            <p:spPr>
              <a:xfrm>
                <a:off x="38840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FE52029E-7C06-43CD-5C66-9358BABEA41C}"/>
                  </a:ext>
                </a:extLst>
              </p:cNvPr>
              <p:cNvSpPr/>
              <p:nvPr/>
            </p:nvSpPr>
            <p:spPr>
              <a:xfrm>
                <a:off x="400012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E4FADF1E-CBD6-27AC-AB1D-05F8540FEDCD}"/>
                  </a:ext>
                </a:extLst>
              </p:cNvPr>
              <p:cNvSpPr/>
              <p:nvPr/>
            </p:nvSpPr>
            <p:spPr>
              <a:xfrm>
                <a:off x="41161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A9BDFD97-7D2C-1E6A-05C5-5FE16B750235}"/>
                  </a:ext>
                </a:extLst>
              </p:cNvPr>
              <p:cNvSpPr/>
              <p:nvPr/>
            </p:nvSpPr>
            <p:spPr>
              <a:xfrm>
                <a:off x="42321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749E18CF-A885-F70D-94ED-296990C9074B}"/>
                  </a:ext>
                </a:extLst>
              </p:cNvPr>
              <p:cNvSpPr/>
              <p:nvPr/>
            </p:nvSpPr>
            <p:spPr>
              <a:xfrm>
                <a:off x="43482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43F72D45-9494-CB23-F935-17F381367D2E}"/>
                  </a:ext>
                </a:extLst>
              </p:cNvPr>
              <p:cNvSpPr/>
              <p:nvPr/>
            </p:nvSpPr>
            <p:spPr>
              <a:xfrm>
                <a:off x="446424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398177D4-341E-FF48-B2AE-89CA050DBE95}"/>
                  </a:ext>
                </a:extLst>
              </p:cNvPr>
              <p:cNvSpPr/>
              <p:nvPr/>
            </p:nvSpPr>
            <p:spPr>
              <a:xfrm>
                <a:off x="458027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49424A59-AA5C-BBE8-4294-B5A5A6A46A88}"/>
                  </a:ext>
                </a:extLst>
              </p:cNvPr>
              <p:cNvSpPr/>
              <p:nvPr/>
            </p:nvSpPr>
            <p:spPr>
              <a:xfrm>
                <a:off x="5511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4B9C3EC2-DC47-D360-E18C-896E5DD4904C}"/>
                  </a:ext>
                </a:extLst>
              </p:cNvPr>
              <p:cNvSpPr/>
              <p:nvPr/>
            </p:nvSpPr>
            <p:spPr>
              <a:xfrm>
                <a:off x="17115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8161D1D8-DB6A-8CD2-6946-5A5275BE8F46}"/>
                  </a:ext>
                </a:extLst>
              </p:cNvPr>
              <p:cNvSpPr/>
              <p:nvPr/>
            </p:nvSpPr>
            <p:spPr>
              <a:xfrm>
                <a:off x="2871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4EBE1EE8-BFEE-3EC5-702D-E671B7BA6D34}"/>
                  </a:ext>
                </a:extLst>
              </p:cNvPr>
              <p:cNvSpPr/>
              <p:nvPr/>
            </p:nvSpPr>
            <p:spPr>
              <a:xfrm>
                <a:off x="40320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BD1F1284-38CD-9971-3636-7A76950A4048}"/>
                  </a:ext>
                </a:extLst>
              </p:cNvPr>
              <p:cNvSpPr/>
              <p:nvPr/>
            </p:nvSpPr>
            <p:spPr>
              <a:xfrm>
                <a:off x="51923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B3A25381-3917-0485-823E-0E153A158E5E}"/>
                  </a:ext>
                </a:extLst>
              </p:cNvPr>
              <p:cNvSpPr/>
              <p:nvPr/>
            </p:nvSpPr>
            <p:spPr>
              <a:xfrm>
                <a:off x="63526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56DC9C5D-977C-1C97-393D-C980F204BBA0}"/>
                  </a:ext>
                </a:extLst>
              </p:cNvPr>
              <p:cNvSpPr/>
              <p:nvPr/>
            </p:nvSpPr>
            <p:spPr>
              <a:xfrm>
                <a:off x="7512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5D09BCFD-57F0-667F-492B-CF30AB13DAB4}"/>
                  </a:ext>
                </a:extLst>
              </p:cNvPr>
              <p:cNvSpPr/>
              <p:nvPr/>
            </p:nvSpPr>
            <p:spPr>
              <a:xfrm>
                <a:off x="8673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9EC764C3-C2A0-0694-6D77-0D0D00999051}"/>
                  </a:ext>
                </a:extLst>
              </p:cNvPr>
              <p:cNvSpPr/>
              <p:nvPr/>
            </p:nvSpPr>
            <p:spPr>
              <a:xfrm>
                <a:off x="98334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57A5F1A5-36AD-343A-BCF6-ECA42AC04163}"/>
                  </a:ext>
                </a:extLst>
              </p:cNvPr>
              <p:cNvSpPr/>
              <p:nvPr/>
            </p:nvSpPr>
            <p:spPr>
              <a:xfrm>
                <a:off x="10993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FF564854-D3C9-3DAC-D03D-320084A443B7}"/>
                  </a:ext>
                </a:extLst>
              </p:cNvPr>
              <p:cNvSpPr/>
              <p:nvPr/>
            </p:nvSpPr>
            <p:spPr>
              <a:xfrm>
                <a:off x="121541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83DFC394-976C-51C0-A712-FEF20BC43D60}"/>
                  </a:ext>
                </a:extLst>
              </p:cNvPr>
              <p:cNvSpPr/>
              <p:nvPr/>
            </p:nvSpPr>
            <p:spPr>
              <a:xfrm>
                <a:off x="13314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D62FE786-AA14-0156-7232-059374F9BC5C}"/>
                  </a:ext>
                </a:extLst>
              </p:cNvPr>
              <p:cNvSpPr/>
              <p:nvPr/>
            </p:nvSpPr>
            <p:spPr>
              <a:xfrm>
                <a:off x="144748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0AED0B9B-3E2B-270D-C1BB-07F5CEF635F7}"/>
                  </a:ext>
                </a:extLst>
              </p:cNvPr>
              <p:cNvSpPr/>
              <p:nvPr/>
            </p:nvSpPr>
            <p:spPr>
              <a:xfrm>
                <a:off x="15634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A7F2147C-953C-2015-F889-AFC5A4FB3CF0}"/>
                  </a:ext>
                </a:extLst>
              </p:cNvPr>
              <p:cNvSpPr/>
              <p:nvPr/>
            </p:nvSpPr>
            <p:spPr>
              <a:xfrm>
                <a:off x="16795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438B955A-AD26-967F-BFBE-99EA99EDDE06}"/>
                  </a:ext>
                </a:extLst>
              </p:cNvPr>
              <p:cNvSpPr/>
              <p:nvPr/>
            </p:nvSpPr>
            <p:spPr>
              <a:xfrm>
                <a:off x="17955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2A4343A3-A5E3-F282-E112-805140DED815}"/>
                  </a:ext>
                </a:extLst>
              </p:cNvPr>
              <p:cNvSpPr/>
              <p:nvPr/>
            </p:nvSpPr>
            <p:spPr>
              <a:xfrm>
                <a:off x="191159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1DAD9A29-FA01-C02A-B7C2-ACED01038562}"/>
                  </a:ext>
                </a:extLst>
              </p:cNvPr>
              <p:cNvSpPr/>
              <p:nvPr/>
            </p:nvSpPr>
            <p:spPr>
              <a:xfrm>
                <a:off x="20276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D6C21A6A-5513-DB0F-0BF9-96A0A86D4314}"/>
                  </a:ext>
                </a:extLst>
              </p:cNvPr>
              <p:cNvSpPr/>
              <p:nvPr/>
            </p:nvSpPr>
            <p:spPr>
              <a:xfrm>
                <a:off x="21436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CD0FFF9D-3FD0-A9D1-403F-95933A669A97}"/>
                  </a:ext>
                </a:extLst>
              </p:cNvPr>
              <p:cNvSpPr/>
              <p:nvPr/>
            </p:nvSpPr>
            <p:spPr>
              <a:xfrm>
                <a:off x="225968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85355377-A6AA-1ED0-9B07-5032948501D9}"/>
                  </a:ext>
                </a:extLst>
              </p:cNvPr>
              <p:cNvSpPr/>
              <p:nvPr/>
            </p:nvSpPr>
            <p:spPr>
              <a:xfrm>
                <a:off x="237571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E6F42B21-46DA-41C8-E8E3-039695B5874C}"/>
                  </a:ext>
                </a:extLst>
              </p:cNvPr>
              <p:cNvSpPr/>
              <p:nvPr/>
            </p:nvSpPr>
            <p:spPr>
              <a:xfrm>
                <a:off x="24917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B3F46D02-9549-5F21-E86E-F484F7CE31C6}"/>
                  </a:ext>
                </a:extLst>
              </p:cNvPr>
              <p:cNvSpPr/>
              <p:nvPr/>
            </p:nvSpPr>
            <p:spPr>
              <a:xfrm>
                <a:off x="26077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9CD28531-473B-B01D-5724-F5D93D3E12CF}"/>
                  </a:ext>
                </a:extLst>
              </p:cNvPr>
              <p:cNvSpPr/>
              <p:nvPr/>
            </p:nvSpPr>
            <p:spPr>
              <a:xfrm>
                <a:off x="272379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511D1314-1518-339F-F0F4-A1DFFC1DF9F3}"/>
                  </a:ext>
                </a:extLst>
              </p:cNvPr>
              <p:cNvSpPr/>
              <p:nvPr/>
            </p:nvSpPr>
            <p:spPr>
              <a:xfrm>
                <a:off x="28398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414719BE-2906-9324-F20B-D8626AE56B11}"/>
                  </a:ext>
                </a:extLst>
              </p:cNvPr>
              <p:cNvSpPr/>
              <p:nvPr/>
            </p:nvSpPr>
            <p:spPr>
              <a:xfrm>
                <a:off x="29558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1DC08EC6-8DC1-36F5-91AB-62DD311BF970}"/>
                  </a:ext>
                </a:extLst>
              </p:cNvPr>
              <p:cNvSpPr/>
              <p:nvPr/>
            </p:nvSpPr>
            <p:spPr>
              <a:xfrm>
                <a:off x="307189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8234C43F-D593-EAB2-6873-C8816C981F1E}"/>
                  </a:ext>
                </a:extLst>
              </p:cNvPr>
              <p:cNvSpPr/>
              <p:nvPr/>
            </p:nvSpPr>
            <p:spPr>
              <a:xfrm>
                <a:off x="318791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D5C9C17E-78CF-635A-AA9C-20DBDBB363C4}"/>
                  </a:ext>
                </a:extLst>
              </p:cNvPr>
              <p:cNvSpPr/>
              <p:nvPr/>
            </p:nvSpPr>
            <p:spPr>
              <a:xfrm>
                <a:off x="33039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C2E9DA1C-2ADF-E0CD-C2B1-6FBA73249350}"/>
                  </a:ext>
                </a:extLst>
              </p:cNvPr>
              <p:cNvSpPr/>
              <p:nvPr/>
            </p:nvSpPr>
            <p:spPr>
              <a:xfrm>
                <a:off x="341997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11E1DB74-50E6-FE89-F96B-7534A9E56691}"/>
                  </a:ext>
                </a:extLst>
              </p:cNvPr>
              <p:cNvSpPr/>
              <p:nvPr/>
            </p:nvSpPr>
            <p:spPr>
              <a:xfrm>
                <a:off x="35360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0742FAFB-C675-5065-D980-7D1452EF09B6}"/>
                  </a:ext>
                </a:extLst>
              </p:cNvPr>
              <p:cNvSpPr/>
              <p:nvPr/>
            </p:nvSpPr>
            <p:spPr>
              <a:xfrm>
                <a:off x="36520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72E944D8-8ACB-4181-0952-B8751C2C7BA0}"/>
                  </a:ext>
                </a:extLst>
              </p:cNvPr>
              <p:cNvSpPr/>
              <p:nvPr/>
            </p:nvSpPr>
            <p:spPr>
              <a:xfrm>
                <a:off x="37680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98896BEC-9C44-A4B6-6B4D-73D89228600A}"/>
                  </a:ext>
                </a:extLst>
              </p:cNvPr>
              <p:cNvSpPr/>
              <p:nvPr/>
            </p:nvSpPr>
            <p:spPr>
              <a:xfrm>
                <a:off x="38840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23548BDE-7BEA-54ED-DC5F-32AF03CAC038}"/>
                  </a:ext>
                </a:extLst>
              </p:cNvPr>
              <p:cNvSpPr/>
              <p:nvPr/>
            </p:nvSpPr>
            <p:spPr>
              <a:xfrm>
                <a:off x="400012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60A33A9F-8D5E-E813-3BB7-91D37E69A79D}"/>
                  </a:ext>
                </a:extLst>
              </p:cNvPr>
              <p:cNvSpPr/>
              <p:nvPr/>
            </p:nvSpPr>
            <p:spPr>
              <a:xfrm>
                <a:off x="41161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6C8005F8-42BC-14BA-EEAE-6BE98669ED26}"/>
                  </a:ext>
                </a:extLst>
              </p:cNvPr>
              <p:cNvSpPr/>
              <p:nvPr/>
            </p:nvSpPr>
            <p:spPr>
              <a:xfrm>
                <a:off x="42321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A1A8A7DA-AD8A-6412-3381-AEC399E72D34}"/>
                  </a:ext>
                </a:extLst>
              </p:cNvPr>
              <p:cNvSpPr/>
              <p:nvPr/>
            </p:nvSpPr>
            <p:spPr>
              <a:xfrm>
                <a:off x="43482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D4EA69DE-4913-6D16-73DD-9662C31220A8}"/>
                  </a:ext>
                </a:extLst>
              </p:cNvPr>
              <p:cNvSpPr/>
              <p:nvPr/>
            </p:nvSpPr>
            <p:spPr>
              <a:xfrm>
                <a:off x="446424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671761D6-3E26-2AF7-68BF-847E7B6AE53A}"/>
                  </a:ext>
                </a:extLst>
              </p:cNvPr>
              <p:cNvSpPr/>
              <p:nvPr/>
            </p:nvSpPr>
            <p:spPr>
              <a:xfrm>
                <a:off x="458027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88940794-45C5-4B5B-43C2-806057F7EC93}"/>
                  </a:ext>
                </a:extLst>
              </p:cNvPr>
              <p:cNvSpPr/>
              <p:nvPr/>
            </p:nvSpPr>
            <p:spPr>
              <a:xfrm>
                <a:off x="5511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41BBCA7E-F36B-6A42-A902-7B7931A50F3D}"/>
                  </a:ext>
                </a:extLst>
              </p:cNvPr>
              <p:cNvSpPr/>
              <p:nvPr/>
            </p:nvSpPr>
            <p:spPr>
              <a:xfrm>
                <a:off x="17115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39B5F7C1-9FD5-2FEB-55DE-03EA87E8A29A}"/>
                  </a:ext>
                </a:extLst>
              </p:cNvPr>
              <p:cNvSpPr/>
              <p:nvPr/>
            </p:nvSpPr>
            <p:spPr>
              <a:xfrm>
                <a:off x="2871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53C231CB-82B1-C777-2C4F-AB53764ECAAA}"/>
                  </a:ext>
                </a:extLst>
              </p:cNvPr>
              <p:cNvSpPr/>
              <p:nvPr/>
            </p:nvSpPr>
            <p:spPr>
              <a:xfrm>
                <a:off x="40320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77C4526E-D5EF-00FC-81D6-865344F50DEB}"/>
                  </a:ext>
                </a:extLst>
              </p:cNvPr>
              <p:cNvSpPr/>
              <p:nvPr/>
            </p:nvSpPr>
            <p:spPr>
              <a:xfrm>
                <a:off x="51923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4F3E65FD-FBA1-7134-8EEF-9EE871BB0685}"/>
                  </a:ext>
                </a:extLst>
              </p:cNvPr>
              <p:cNvSpPr/>
              <p:nvPr/>
            </p:nvSpPr>
            <p:spPr>
              <a:xfrm>
                <a:off x="63526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94F7D095-0680-86D4-BEEF-8D57C14B3B90}"/>
                  </a:ext>
                </a:extLst>
              </p:cNvPr>
              <p:cNvSpPr/>
              <p:nvPr/>
            </p:nvSpPr>
            <p:spPr>
              <a:xfrm>
                <a:off x="7512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4CBD44DE-EC4E-2A0B-9356-F6AC62708692}"/>
                  </a:ext>
                </a:extLst>
              </p:cNvPr>
              <p:cNvSpPr/>
              <p:nvPr/>
            </p:nvSpPr>
            <p:spPr>
              <a:xfrm>
                <a:off x="8673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6068E25B-B78C-3915-E0CE-78AE355D0946}"/>
                  </a:ext>
                </a:extLst>
              </p:cNvPr>
              <p:cNvSpPr/>
              <p:nvPr/>
            </p:nvSpPr>
            <p:spPr>
              <a:xfrm>
                <a:off x="98334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67ABBCF7-B88E-7C77-5690-75B94B929053}"/>
                  </a:ext>
                </a:extLst>
              </p:cNvPr>
              <p:cNvSpPr/>
              <p:nvPr/>
            </p:nvSpPr>
            <p:spPr>
              <a:xfrm>
                <a:off x="10993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33E9F99B-83BB-9300-B9F8-239B7D138C7E}"/>
                  </a:ext>
                </a:extLst>
              </p:cNvPr>
              <p:cNvSpPr/>
              <p:nvPr/>
            </p:nvSpPr>
            <p:spPr>
              <a:xfrm>
                <a:off x="121541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F95D9700-9427-5509-8B45-C4B434D752EC}"/>
                  </a:ext>
                </a:extLst>
              </p:cNvPr>
              <p:cNvSpPr/>
              <p:nvPr/>
            </p:nvSpPr>
            <p:spPr>
              <a:xfrm>
                <a:off x="13314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AC2FD75C-6170-82BD-465A-CA30C3B52D80}"/>
                  </a:ext>
                </a:extLst>
              </p:cNvPr>
              <p:cNvSpPr/>
              <p:nvPr/>
            </p:nvSpPr>
            <p:spPr>
              <a:xfrm>
                <a:off x="144748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A6177BC4-715E-0C44-B163-C03CC0256C2A}"/>
                  </a:ext>
                </a:extLst>
              </p:cNvPr>
              <p:cNvSpPr/>
              <p:nvPr/>
            </p:nvSpPr>
            <p:spPr>
              <a:xfrm>
                <a:off x="15634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CB6933C5-0EE3-4A05-75EE-042FF7862FA1}"/>
                  </a:ext>
                </a:extLst>
              </p:cNvPr>
              <p:cNvSpPr/>
              <p:nvPr/>
            </p:nvSpPr>
            <p:spPr>
              <a:xfrm>
                <a:off x="16795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63F98494-B16C-A19D-F7DA-A55AA1CDEBED}"/>
                  </a:ext>
                </a:extLst>
              </p:cNvPr>
              <p:cNvSpPr/>
              <p:nvPr/>
            </p:nvSpPr>
            <p:spPr>
              <a:xfrm>
                <a:off x="17955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895CFD10-5E39-FA12-81DE-66881355B0D7}"/>
                  </a:ext>
                </a:extLst>
              </p:cNvPr>
              <p:cNvSpPr/>
              <p:nvPr/>
            </p:nvSpPr>
            <p:spPr>
              <a:xfrm>
                <a:off x="191159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D0880BCC-3D9A-1B77-D797-D8D2757F9206}"/>
                  </a:ext>
                </a:extLst>
              </p:cNvPr>
              <p:cNvSpPr/>
              <p:nvPr/>
            </p:nvSpPr>
            <p:spPr>
              <a:xfrm>
                <a:off x="20276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2058457E-DDD5-4D30-EA6A-1804F3FD1A12}"/>
                  </a:ext>
                </a:extLst>
              </p:cNvPr>
              <p:cNvSpPr/>
              <p:nvPr/>
            </p:nvSpPr>
            <p:spPr>
              <a:xfrm>
                <a:off x="21436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96BC6E5C-85D3-E53D-CFC8-3C66C488CEE2}"/>
                  </a:ext>
                </a:extLst>
              </p:cNvPr>
              <p:cNvSpPr/>
              <p:nvPr/>
            </p:nvSpPr>
            <p:spPr>
              <a:xfrm>
                <a:off x="225968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FBDDDDFF-8629-C4AF-E054-709E1731D9D1}"/>
                  </a:ext>
                </a:extLst>
              </p:cNvPr>
              <p:cNvSpPr/>
              <p:nvPr/>
            </p:nvSpPr>
            <p:spPr>
              <a:xfrm>
                <a:off x="237571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FF8A5059-50E3-19A3-FC9C-B615AD529DD8}"/>
                  </a:ext>
                </a:extLst>
              </p:cNvPr>
              <p:cNvSpPr/>
              <p:nvPr/>
            </p:nvSpPr>
            <p:spPr>
              <a:xfrm>
                <a:off x="24917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D51739EC-B40A-9F7B-EFF8-1CE4E835DB5D}"/>
                  </a:ext>
                </a:extLst>
              </p:cNvPr>
              <p:cNvSpPr/>
              <p:nvPr/>
            </p:nvSpPr>
            <p:spPr>
              <a:xfrm>
                <a:off x="26077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87FAE664-08B1-34F7-D1D6-94506650E72F}"/>
                  </a:ext>
                </a:extLst>
              </p:cNvPr>
              <p:cNvSpPr/>
              <p:nvPr/>
            </p:nvSpPr>
            <p:spPr>
              <a:xfrm>
                <a:off x="272379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3AE7A27F-38BE-0239-5527-FA864A1B4533}"/>
                  </a:ext>
                </a:extLst>
              </p:cNvPr>
              <p:cNvSpPr/>
              <p:nvPr/>
            </p:nvSpPr>
            <p:spPr>
              <a:xfrm>
                <a:off x="28398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5D8B6638-202B-773C-AEF4-05830B20E9A7}"/>
                  </a:ext>
                </a:extLst>
              </p:cNvPr>
              <p:cNvSpPr/>
              <p:nvPr/>
            </p:nvSpPr>
            <p:spPr>
              <a:xfrm>
                <a:off x="29558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F6AE9A56-1CCC-4135-60F4-11B94D172CA3}"/>
                  </a:ext>
                </a:extLst>
              </p:cNvPr>
              <p:cNvSpPr/>
              <p:nvPr/>
            </p:nvSpPr>
            <p:spPr>
              <a:xfrm>
                <a:off x="307189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5B4E6517-F02C-EDFB-8813-12350037DD7B}"/>
                  </a:ext>
                </a:extLst>
              </p:cNvPr>
              <p:cNvSpPr/>
              <p:nvPr/>
            </p:nvSpPr>
            <p:spPr>
              <a:xfrm>
                <a:off x="318791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A42DB16E-00A2-57A8-252D-66262A6F3714}"/>
                  </a:ext>
                </a:extLst>
              </p:cNvPr>
              <p:cNvSpPr/>
              <p:nvPr/>
            </p:nvSpPr>
            <p:spPr>
              <a:xfrm>
                <a:off x="33039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6FACC962-1D95-54B5-BA64-A5A0534DD51F}"/>
                  </a:ext>
                </a:extLst>
              </p:cNvPr>
              <p:cNvSpPr/>
              <p:nvPr/>
            </p:nvSpPr>
            <p:spPr>
              <a:xfrm>
                <a:off x="341997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D736436B-557B-27C2-338C-498F91D505AB}"/>
                  </a:ext>
                </a:extLst>
              </p:cNvPr>
              <p:cNvSpPr/>
              <p:nvPr/>
            </p:nvSpPr>
            <p:spPr>
              <a:xfrm>
                <a:off x="35360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006557FC-6E5B-27E1-0C3A-0FFD3A9B6672}"/>
                  </a:ext>
                </a:extLst>
              </p:cNvPr>
              <p:cNvSpPr/>
              <p:nvPr/>
            </p:nvSpPr>
            <p:spPr>
              <a:xfrm>
                <a:off x="36520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BB99A084-36F7-B826-FE99-DB9D8686A7A0}"/>
                  </a:ext>
                </a:extLst>
              </p:cNvPr>
              <p:cNvSpPr/>
              <p:nvPr/>
            </p:nvSpPr>
            <p:spPr>
              <a:xfrm>
                <a:off x="37680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7DEFD109-DA0D-5149-4C28-D622BA76F3B8}"/>
                  </a:ext>
                </a:extLst>
              </p:cNvPr>
              <p:cNvSpPr/>
              <p:nvPr/>
            </p:nvSpPr>
            <p:spPr>
              <a:xfrm>
                <a:off x="38840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5DF4741C-7184-BA5A-083B-A4676D739DBE}"/>
                  </a:ext>
                </a:extLst>
              </p:cNvPr>
              <p:cNvSpPr/>
              <p:nvPr/>
            </p:nvSpPr>
            <p:spPr>
              <a:xfrm>
                <a:off x="400012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62787D73-2C2D-56A5-2318-63AF33E365D7}"/>
                  </a:ext>
                </a:extLst>
              </p:cNvPr>
              <p:cNvSpPr/>
              <p:nvPr/>
            </p:nvSpPr>
            <p:spPr>
              <a:xfrm>
                <a:off x="41161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A78DF44F-75DD-2DDB-AF04-DD62F9EDAF85}"/>
                  </a:ext>
                </a:extLst>
              </p:cNvPr>
              <p:cNvSpPr/>
              <p:nvPr/>
            </p:nvSpPr>
            <p:spPr>
              <a:xfrm>
                <a:off x="42321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B4BA0856-2C60-9594-D996-A2C221797A5C}"/>
                  </a:ext>
                </a:extLst>
              </p:cNvPr>
              <p:cNvSpPr/>
              <p:nvPr/>
            </p:nvSpPr>
            <p:spPr>
              <a:xfrm>
                <a:off x="43482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EE48A9C9-EABE-DA69-35D4-C07B274C6EE4}"/>
                  </a:ext>
                </a:extLst>
              </p:cNvPr>
              <p:cNvSpPr/>
              <p:nvPr/>
            </p:nvSpPr>
            <p:spPr>
              <a:xfrm>
                <a:off x="446424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92F09669-085F-C139-6C9C-106075EBEF9B}"/>
                  </a:ext>
                </a:extLst>
              </p:cNvPr>
              <p:cNvSpPr/>
              <p:nvPr/>
            </p:nvSpPr>
            <p:spPr>
              <a:xfrm>
                <a:off x="458027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A40F74BB-E09B-FBD9-C7A3-8087025D2CE9}"/>
                  </a:ext>
                </a:extLst>
              </p:cNvPr>
              <p:cNvSpPr/>
              <p:nvPr/>
            </p:nvSpPr>
            <p:spPr>
              <a:xfrm>
                <a:off x="5511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6282A92A-05CF-B9DD-1453-7608A0C6FF11}"/>
                  </a:ext>
                </a:extLst>
              </p:cNvPr>
              <p:cNvSpPr/>
              <p:nvPr/>
            </p:nvSpPr>
            <p:spPr>
              <a:xfrm>
                <a:off x="17115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CC32DB9A-7249-E02C-9CBF-5EF35CC7A9F2}"/>
                  </a:ext>
                </a:extLst>
              </p:cNvPr>
              <p:cNvSpPr/>
              <p:nvPr/>
            </p:nvSpPr>
            <p:spPr>
              <a:xfrm>
                <a:off x="2871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8F3D7259-A164-1314-C612-9366556D206A}"/>
                  </a:ext>
                </a:extLst>
              </p:cNvPr>
              <p:cNvSpPr/>
              <p:nvPr/>
            </p:nvSpPr>
            <p:spPr>
              <a:xfrm>
                <a:off x="40320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599F67D0-1BD5-CD92-314E-75E834A2B27A}"/>
                  </a:ext>
                </a:extLst>
              </p:cNvPr>
              <p:cNvSpPr/>
              <p:nvPr/>
            </p:nvSpPr>
            <p:spPr>
              <a:xfrm>
                <a:off x="51923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91AFDFFC-EF71-1EDD-66B4-09C01A1A7AB7}"/>
                  </a:ext>
                </a:extLst>
              </p:cNvPr>
              <p:cNvSpPr/>
              <p:nvPr/>
            </p:nvSpPr>
            <p:spPr>
              <a:xfrm>
                <a:off x="63526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3D147068-0ABB-1D02-0CCB-C667B6456C0F}"/>
                  </a:ext>
                </a:extLst>
              </p:cNvPr>
              <p:cNvSpPr/>
              <p:nvPr/>
            </p:nvSpPr>
            <p:spPr>
              <a:xfrm>
                <a:off x="7512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DDAD86F2-CA11-F1DA-085A-0A4EC9E46132}"/>
                  </a:ext>
                </a:extLst>
              </p:cNvPr>
              <p:cNvSpPr/>
              <p:nvPr/>
            </p:nvSpPr>
            <p:spPr>
              <a:xfrm>
                <a:off x="8673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575112E7-D612-E524-62A0-573E09904401}"/>
                  </a:ext>
                </a:extLst>
              </p:cNvPr>
              <p:cNvSpPr/>
              <p:nvPr/>
            </p:nvSpPr>
            <p:spPr>
              <a:xfrm>
                <a:off x="98334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94EB19FF-AD50-2C2E-0351-F612B0E447B8}"/>
                  </a:ext>
                </a:extLst>
              </p:cNvPr>
              <p:cNvSpPr/>
              <p:nvPr/>
            </p:nvSpPr>
            <p:spPr>
              <a:xfrm>
                <a:off x="10993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053AD645-A630-D7FB-1AB1-40C9735B50F5}"/>
                  </a:ext>
                </a:extLst>
              </p:cNvPr>
              <p:cNvSpPr/>
              <p:nvPr/>
            </p:nvSpPr>
            <p:spPr>
              <a:xfrm>
                <a:off x="121541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11E94BD0-8589-82B8-56EC-85E48E143FE8}"/>
                  </a:ext>
                </a:extLst>
              </p:cNvPr>
              <p:cNvSpPr/>
              <p:nvPr/>
            </p:nvSpPr>
            <p:spPr>
              <a:xfrm>
                <a:off x="13314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67585161-A080-191F-7133-2FD113B7E4AE}"/>
                  </a:ext>
                </a:extLst>
              </p:cNvPr>
              <p:cNvSpPr/>
              <p:nvPr/>
            </p:nvSpPr>
            <p:spPr>
              <a:xfrm>
                <a:off x="144748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542B6F6F-436A-B8FF-5A9E-12D9D5985428}"/>
                  </a:ext>
                </a:extLst>
              </p:cNvPr>
              <p:cNvSpPr/>
              <p:nvPr/>
            </p:nvSpPr>
            <p:spPr>
              <a:xfrm>
                <a:off x="15634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4B8155A9-7F24-A81B-A913-D3B9A461F4A4}"/>
                  </a:ext>
                </a:extLst>
              </p:cNvPr>
              <p:cNvSpPr/>
              <p:nvPr/>
            </p:nvSpPr>
            <p:spPr>
              <a:xfrm>
                <a:off x="16795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2E68E193-C177-577D-A7E7-151A2D709865}"/>
                  </a:ext>
                </a:extLst>
              </p:cNvPr>
              <p:cNvSpPr/>
              <p:nvPr/>
            </p:nvSpPr>
            <p:spPr>
              <a:xfrm>
                <a:off x="17955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01F57DCF-983B-859B-C046-A31875228944}"/>
                  </a:ext>
                </a:extLst>
              </p:cNvPr>
              <p:cNvSpPr/>
              <p:nvPr/>
            </p:nvSpPr>
            <p:spPr>
              <a:xfrm>
                <a:off x="191159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269183F5-D83B-E557-9C65-D323019A17D5}"/>
                  </a:ext>
                </a:extLst>
              </p:cNvPr>
              <p:cNvSpPr/>
              <p:nvPr/>
            </p:nvSpPr>
            <p:spPr>
              <a:xfrm>
                <a:off x="20276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8CDD9062-12CB-709B-FE4A-8EF04C4037AE}"/>
                  </a:ext>
                </a:extLst>
              </p:cNvPr>
              <p:cNvSpPr/>
              <p:nvPr/>
            </p:nvSpPr>
            <p:spPr>
              <a:xfrm>
                <a:off x="21436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F422D4E4-1C1F-DF3D-00DB-3310F58161D3}"/>
                  </a:ext>
                </a:extLst>
              </p:cNvPr>
              <p:cNvSpPr/>
              <p:nvPr/>
            </p:nvSpPr>
            <p:spPr>
              <a:xfrm>
                <a:off x="225968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13B40D64-A97D-C621-9DB2-69A21EB48C3C}"/>
                  </a:ext>
                </a:extLst>
              </p:cNvPr>
              <p:cNvSpPr/>
              <p:nvPr/>
            </p:nvSpPr>
            <p:spPr>
              <a:xfrm>
                <a:off x="237571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1ADA2A04-0F3E-B882-0D0F-485F24C36E30}"/>
                  </a:ext>
                </a:extLst>
              </p:cNvPr>
              <p:cNvSpPr/>
              <p:nvPr/>
            </p:nvSpPr>
            <p:spPr>
              <a:xfrm>
                <a:off x="24917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F9C2098F-B202-0636-F793-1433B065765B}"/>
                  </a:ext>
                </a:extLst>
              </p:cNvPr>
              <p:cNvSpPr/>
              <p:nvPr/>
            </p:nvSpPr>
            <p:spPr>
              <a:xfrm>
                <a:off x="26077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4680B506-552D-C280-6041-DFCC15A282F6}"/>
                  </a:ext>
                </a:extLst>
              </p:cNvPr>
              <p:cNvSpPr/>
              <p:nvPr/>
            </p:nvSpPr>
            <p:spPr>
              <a:xfrm>
                <a:off x="272379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34C68ACB-490C-3D08-8591-91D5A70556D7}"/>
                  </a:ext>
                </a:extLst>
              </p:cNvPr>
              <p:cNvSpPr/>
              <p:nvPr/>
            </p:nvSpPr>
            <p:spPr>
              <a:xfrm>
                <a:off x="28398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4100263F-DACF-7FA8-144F-DA2B5BB2DBF1}"/>
                  </a:ext>
                </a:extLst>
              </p:cNvPr>
              <p:cNvSpPr/>
              <p:nvPr/>
            </p:nvSpPr>
            <p:spPr>
              <a:xfrm>
                <a:off x="29558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FEE23198-8E50-7D01-7F72-3E9BF296C666}"/>
                  </a:ext>
                </a:extLst>
              </p:cNvPr>
              <p:cNvSpPr/>
              <p:nvPr/>
            </p:nvSpPr>
            <p:spPr>
              <a:xfrm>
                <a:off x="307189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8A8EF6F6-A0B4-BEC0-47E0-0F4DF2FFAE81}"/>
                  </a:ext>
                </a:extLst>
              </p:cNvPr>
              <p:cNvSpPr/>
              <p:nvPr/>
            </p:nvSpPr>
            <p:spPr>
              <a:xfrm>
                <a:off x="318791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C41B80BB-9B17-2BCB-4651-43A872D097AE}"/>
                  </a:ext>
                </a:extLst>
              </p:cNvPr>
              <p:cNvSpPr/>
              <p:nvPr/>
            </p:nvSpPr>
            <p:spPr>
              <a:xfrm>
                <a:off x="33039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FA596AC5-E0E1-C77D-3234-D7FD1647B399}"/>
                  </a:ext>
                </a:extLst>
              </p:cNvPr>
              <p:cNvSpPr/>
              <p:nvPr/>
            </p:nvSpPr>
            <p:spPr>
              <a:xfrm>
                <a:off x="341997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A26DE17B-AA09-3C92-F083-5F1AF7CB62D0}"/>
                  </a:ext>
                </a:extLst>
              </p:cNvPr>
              <p:cNvSpPr/>
              <p:nvPr/>
            </p:nvSpPr>
            <p:spPr>
              <a:xfrm>
                <a:off x="35360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D5E7FA0B-E00B-AA38-C3B3-1194AF579C18}"/>
                  </a:ext>
                </a:extLst>
              </p:cNvPr>
              <p:cNvSpPr/>
              <p:nvPr/>
            </p:nvSpPr>
            <p:spPr>
              <a:xfrm>
                <a:off x="36520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59B4DF74-7C64-8C11-D98B-13C2C8E8CD0B}"/>
                  </a:ext>
                </a:extLst>
              </p:cNvPr>
              <p:cNvSpPr/>
              <p:nvPr/>
            </p:nvSpPr>
            <p:spPr>
              <a:xfrm>
                <a:off x="37680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EC3B98D3-A9AE-4732-2878-323DC42B243D}"/>
                  </a:ext>
                </a:extLst>
              </p:cNvPr>
              <p:cNvSpPr/>
              <p:nvPr/>
            </p:nvSpPr>
            <p:spPr>
              <a:xfrm>
                <a:off x="38840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58A7B988-CFCB-AE4D-7783-2CAEF1FF1429}"/>
                  </a:ext>
                </a:extLst>
              </p:cNvPr>
              <p:cNvSpPr/>
              <p:nvPr/>
            </p:nvSpPr>
            <p:spPr>
              <a:xfrm>
                <a:off x="400012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A74E0831-FAA7-7746-C4B3-A3208DE7535D}"/>
                  </a:ext>
                </a:extLst>
              </p:cNvPr>
              <p:cNvSpPr/>
              <p:nvPr/>
            </p:nvSpPr>
            <p:spPr>
              <a:xfrm>
                <a:off x="41161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A29EA12B-FE79-5CDB-7634-483092D1F6FD}"/>
                  </a:ext>
                </a:extLst>
              </p:cNvPr>
              <p:cNvSpPr/>
              <p:nvPr/>
            </p:nvSpPr>
            <p:spPr>
              <a:xfrm>
                <a:off x="42321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280350DC-CB8E-DED1-BD94-E92980601258}"/>
                  </a:ext>
                </a:extLst>
              </p:cNvPr>
              <p:cNvSpPr/>
              <p:nvPr/>
            </p:nvSpPr>
            <p:spPr>
              <a:xfrm>
                <a:off x="43482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431C143E-C72D-39F3-9EB3-BF544C3CF046}"/>
                  </a:ext>
                </a:extLst>
              </p:cNvPr>
              <p:cNvSpPr/>
              <p:nvPr/>
            </p:nvSpPr>
            <p:spPr>
              <a:xfrm>
                <a:off x="446424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EA51FFE6-40B3-0DA4-9F89-1ED8A7C34657}"/>
                  </a:ext>
                </a:extLst>
              </p:cNvPr>
              <p:cNvSpPr/>
              <p:nvPr/>
            </p:nvSpPr>
            <p:spPr>
              <a:xfrm>
                <a:off x="458027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E6B6CF6C-2C97-D77C-0DCE-DD87FDD3D122}"/>
                  </a:ext>
                </a:extLst>
              </p:cNvPr>
              <p:cNvSpPr/>
              <p:nvPr/>
            </p:nvSpPr>
            <p:spPr>
              <a:xfrm>
                <a:off x="5511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51C7B5FC-5A8E-027E-9E02-84F35B5DB197}"/>
                  </a:ext>
                </a:extLst>
              </p:cNvPr>
              <p:cNvSpPr/>
              <p:nvPr/>
            </p:nvSpPr>
            <p:spPr>
              <a:xfrm>
                <a:off x="17115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66C577E8-EE4F-A7DC-2630-9CBBDF8B6C3D}"/>
                  </a:ext>
                </a:extLst>
              </p:cNvPr>
              <p:cNvSpPr/>
              <p:nvPr/>
            </p:nvSpPr>
            <p:spPr>
              <a:xfrm>
                <a:off x="2871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56EF8193-7E2F-D3B8-63F0-213E1D7A81AB}"/>
                  </a:ext>
                </a:extLst>
              </p:cNvPr>
              <p:cNvSpPr/>
              <p:nvPr/>
            </p:nvSpPr>
            <p:spPr>
              <a:xfrm>
                <a:off x="40320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D5537C5C-1C4D-0D6E-C73F-506036C57CDC}"/>
                  </a:ext>
                </a:extLst>
              </p:cNvPr>
              <p:cNvSpPr/>
              <p:nvPr/>
            </p:nvSpPr>
            <p:spPr>
              <a:xfrm>
                <a:off x="51923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6F5DCAB2-F5FA-DD60-CC3C-398C0431E527}"/>
                  </a:ext>
                </a:extLst>
              </p:cNvPr>
              <p:cNvSpPr/>
              <p:nvPr/>
            </p:nvSpPr>
            <p:spPr>
              <a:xfrm>
                <a:off x="63526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CD694E3E-DB73-BA1D-7CF1-FC74F0F3D322}"/>
                  </a:ext>
                </a:extLst>
              </p:cNvPr>
              <p:cNvSpPr/>
              <p:nvPr/>
            </p:nvSpPr>
            <p:spPr>
              <a:xfrm>
                <a:off x="7512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9024C6F1-3CCC-684F-27DE-7B136D66FE25}"/>
                  </a:ext>
                </a:extLst>
              </p:cNvPr>
              <p:cNvSpPr/>
              <p:nvPr/>
            </p:nvSpPr>
            <p:spPr>
              <a:xfrm>
                <a:off x="8673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CACC3768-F47C-A15B-97A1-C1DD0FE5BB6C}"/>
                  </a:ext>
                </a:extLst>
              </p:cNvPr>
              <p:cNvSpPr/>
              <p:nvPr/>
            </p:nvSpPr>
            <p:spPr>
              <a:xfrm>
                <a:off x="98334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A35A9ED9-E4D3-D4DE-561E-0068FC1869E7}"/>
                  </a:ext>
                </a:extLst>
              </p:cNvPr>
              <p:cNvSpPr/>
              <p:nvPr/>
            </p:nvSpPr>
            <p:spPr>
              <a:xfrm>
                <a:off x="10993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9D995DA4-46CA-AAA2-93E8-6347AB0314BD}"/>
                  </a:ext>
                </a:extLst>
              </p:cNvPr>
              <p:cNvSpPr/>
              <p:nvPr/>
            </p:nvSpPr>
            <p:spPr>
              <a:xfrm>
                <a:off x="121541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0F688C6E-67F3-9320-0BF7-C0E33510BE56}"/>
                  </a:ext>
                </a:extLst>
              </p:cNvPr>
              <p:cNvSpPr/>
              <p:nvPr/>
            </p:nvSpPr>
            <p:spPr>
              <a:xfrm>
                <a:off x="13314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EF278091-C55C-F674-70CA-49F855E27DF4}"/>
                  </a:ext>
                </a:extLst>
              </p:cNvPr>
              <p:cNvSpPr/>
              <p:nvPr/>
            </p:nvSpPr>
            <p:spPr>
              <a:xfrm>
                <a:off x="144748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BD8C0A9F-9CB5-CED0-19FB-44477CC0EF95}"/>
                  </a:ext>
                </a:extLst>
              </p:cNvPr>
              <p:cNvSpPr/>
              <p:nvPr/>
            </p:nvSpPr>
            <p:spPr>
              <a:xfrm>
                <a:off x="15634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3814E437-2AFF-6D95-CFA3-DF43823CB61E}"/>
                  </a:ext>
                </a:extLst>
              </p:cNvPr>
              <p:cNvSpPr/>
              <p:nvPr/>
            </p:nvSpPr>
            <p:spPr>
              <a:xfrm>
                <a:off x="16795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A8F41AE8-327B-5B7A-BAD9-FDF76196B25C}"/>
                  </a:ext>
                </a:extLst>
              </p:cNvPr>
              <p:cNvSpPr/>
              <p:nvPr/>
            </p:nvSpPr>
            <p:spPr>
              <a:xfrm>
                <a:off x="17955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56E6EB75-0773-B2C6-B239-337EC7D36B32}"/>
                  </a:ext>
                </a:extLst>
              </p:cNvPr>
              <p:cNvSpPr/>
              <p:nvPr/>
            </p:nvSpPr>
            <p:spPr>
              <a:xfrm>
                <a:off x="191159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A59B9E0C-FEEB-E8A8-126F-085895FB7C5B}"/>
                  </a:ext>
                </a:extLst>
              </p:cNvPr>
              <p:cNvSpPr/>
              <p:nvPr/>
            </p:nvSpPr>
            <p:spPr>
              <a:xfrm>
                <a:off x="20276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9F43F97E-DDB7-1E1C-CC03-7AC80B3E3D48}"/>
                  </a:ext>
                </a:extLst>
              </p:cNvPr>
              <p:cNvSpPr/>
              <p:nvPr/>
            </p:nvSpPr>
            <p:spPr>
              <a:xfrm>
                <a:off x="21436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4F2BB41C-28DB-9F5C-7679-58619E9820C1}"/>
                  </a:ext>
                </a:extLst>
              </p:cNvPr>
              <p:cNvSpPr/>
              <p:nvPr/>
            </p:nvSpPr>
            <p:spPr>
              <a:xfrm>
                <a:off x="225968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9B589822-91BA-A1E8-08DE-0E1CB1DC4596}"/>
                  </a:ext>
                </a:extLst>
              </p:cNvPr>
              <p:cNvSpPr/>
              <p:nvPr/>
            </p:nvSpPr>
            <p:spPr>
              <a:xfrm>
                <a:off x="237571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9613E9F1-199A-B85D-5010-3079DD047C6E}"/>
                  </a:ext>
                </a:extLst>
              </p:cNvPr>
              <p:cNvSpPr/>
              <p:nvPr/>
            </p:nvSpPr>
            <p:spPr>
              <a:xfrm>
                <a:off x="24917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E1F13AD9-A492-13E6-211A-4273281FFC6F}"/>
                  </a:ext>
                </a:extLst>
              </p:cNvPr>
              <p:cNvSpPr/>
              <p:nvPr/>
            </p:nvSpPr>
            <p:spPr>
              <a:xfrm>
                <a:off x="26077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D793FA60-EA04-1926-B707-74C13F9BD326}"/>
                  </a:ext>
                </a:extLst>
              </p:cNvPr>
              <p:cNvSpPr/>
              <p:nvPr/>
            </p:nvSpPr>
            <p:spPr>
              <a:xfrm>
                <a:off x="272379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1C7ECF1B-5050-8599-5DBD-31EDD3211BF1}"/>
                  </a:ext>
                </a:extLst>
              </p:cNvPr>
              <p:cNvSpPr/>
              <p:nvPr/>
            </p:nvSpPr>
            <p:spPr>
              <a:xfrm>
                <a:off x="28398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3BE5DE42-385D-ED70-A4E0-B6FB021E463A}"/>
                  </a:ext>
                </a:extLst>
              </p:cNvPr>
              <p:cNvSpPr/>
              <p:nvPr/>
            </p:nvSpPr>
            <p:spPr>
              <a:xfrm>
                <a:off x="29558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438A743B-D197-B556-B6EE-FF1D11F86C34}"/>
                  </a:ext>
                </a:extLst>
              </p:cNvPr>
              <p:cNvSpPr/>
              <p:nvPr/>
            </p:nvSpPr>
            <p:spPr>
              <a:xfrm>
                <a:off x="307189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899574B2-5D32-26DB-F169-7B055A3BA729}"/>
                  </a:ext>
                </a:extLst>
              </p:cNvPr>
              <p:cNvSpPr/>
              <p:nvPr/>
            </p:nvSpPr>
            <p:spPr>
              <a:xfrm>
                <a:off x="318791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C2D3F143-0CBA-B949-E07E-8E52460BBBD8}"/>
                  </a:ext>
                </a:extLst>
              </p:cNvPr>
              <p:cNvSpPr/>
              <p:nvPr/>
            </p:nvSpPr>
            <p:spPr>
              <a:xfrm>
                <a:off x="33039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76259F49-116A-2ABC-EBBB-6BF60781C42E}"/>
                  </a:ext>
                </a:extLst>
              </p:cNvPr>
              <p:cNvSpPr/>
              <p:nvPr/>
            </p:nvSpPr>
            <p:spPr>
              <a:xfrm>
                <a:off x="341997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F1BE9027-1D08-06EA-CD18-3A9899587420}"/>
                  </a:ext>
                </a:extLst>
              </p:cNvPr>
              <p:cNvSpPr/>
              <p:nvPr/>
            </p:nvSpPr>
            <p:spPr>
              <a:xfrm>
                <a:off x="35360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AC44A50E-7EDE-6A57-7E92-2B57EB7DBF1B}"/>
                  </a:ext>
                </a:extLst>
              </p:cNvPr>
              <p:cNvSpPr/>
              <p:nvPr/>
            </p:nvSpPr>
            <p:spPr>
              <a:xfrm>
                <a:off x="36520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657EC81B-549A-D015-797C-761CC5AFD932}"/>
                  </a:ext>
                </a:extLst>
              </p:cNvPr>
              <p:cNvSpPr/>
              <p:nvPr/>
            </p:nvSpPr>
            <p:spPr>
              <a:xfrm>
                <a:off x="37680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B09B18E7-52EC-4394-1D21-8C3E2C9B654C}"/>
                  </a:ext>
                </a:extLst>
              </p:cNvPr>
              <p:cNvSpPr/>
              <p:nvPr/>
            </p:nvSpPr>
            <p:spPr>
              <a:xfrm>
                <a:off x="38840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A5A9C20D-5423-919B-EA82-D14BE729D77F}"/>
                  </a:ext>
                </a:extLst>
              </p:cNvPr>
              <p:cNvSpPr/>
              <p:nvPr/>
            </p:nvSpPr>
            <p:spPr>
              <a:xfrm>
                <a:off x="400012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AD739F6F-5D44-D57B-15DA-4501BE45F61F}"/>
                  </a:ext>
                </a:extLst>
              </p:cNvPr>
              <p:cNvSpPr/>
              <p:nvPr/>
            </p:nvSpPr>
            <p:spPr>
              <a:xfrm>
                <a:off x="41161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5445A1FD-D33A-0123-F01E-2E121E51D99B}"/>
                  </a:ext>
                </a:extLst>
              </p:cNvPr>
              <p:cNvSpPr/>
              <p:nvPr/>
            </p:nvSpPr>
            <p:spPr>
              <a:xfrm>
                <a:off x="42321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4C175FF3-05E2-64F9-50F7-C3B6076DA1BE}"/>
                  </a:ext>
                </a:extLst>
              </p:cNvPr>
              <p:cNvSpPr/>
              <p:nvPr/>
            </p:nvSpPr>
            <p:spPr>
              <a:xfrm>
                <a:off x="43482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6244FDD4-CDDE-FC60-4365-9D17273CEBA5}"/>
                  </a:ext>
                </a:extLst>
              </p:cNvPr>
              <p:cNvSpPr/>
              <p:nvPr/>
            </p:nvSpPr>
            <p:spPr>
              <a:xfrm>
                <a:off x="446424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D60367B3-DCEB-34A1-8296-41F8AEFB17F6}"/>
                  </a:ext>
                </a:extLst>
              </p:cNvPr>
              <p:cNvSpPr/>
              <p:nvPr/>
            </p:nvSpPr>
            <p:spPr>
              <a:xfrm>
                <a:off x="458027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0327AC44-A189-F53F-D330-8223B1647492}"/>
                  </a:ext>
                </a:extLst>
              </p:cNvPr>
              <p:cNvSpPr/>
              <p:nvPr/>
            </p:nvSpPr>
            <p:spPr>
              <a:xfrm>
                <a:off x="5511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745FB33A-C32B-5B44-C6CE-90DDB012E0B0}"/>
                  </a:ext>
                </a:extLst>
              </p:cNvPr>
              <p:cNvSpPr/>
              <p:nvPr/>
            </p:nvSpPr>
            <p:spPr>
              <a:xfrm>
                <a:off x="17115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8684B23D-8FEC-A9E8-BD88-CCF52C317FD7}"/>
                  </a:ext>
                </a:extLst>
              </p:cNvPr>
              <p:cNvSpPr/>
              <p:nvPr/>
            </p:nvSpPr>
            <p:spPr>
              <a:xfrm>
                <a:off x="2871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1E273C29-E2B7-2730-B006-01ED2F8D36BD}"/>
                  </a:ext>
                </a:extLst>
              </p:cNvPr>
              <p:cNvSpPr/>
              <p:nvPr/>
            </p:nvSpPr>
            <p:spPr>
              <a:xfrm>
                <a:off x="40320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5838184A-D904-5134-56CD-42A70F52CC50}"/>
                  </a:ext>
                </a:extLst>
              </p:cNvPr>
              <p:cNvSpPr/>
              <p:nvPr/>
            </p:nvSpPr>
            <p:spPr>
              <a:xfrm>
                <a:off x="51923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034DFE50-6CF4-D7FA-0759-C7A3D1D79552}"/>
                  </a:ext>
                </a:extLst>
              </p:cNvPr>
              <p:cNvSpPr/>
              <p:nvPr/>
            </p:nvSpPr>
            <p:spPr>
              <a:xfrm>
                <a:off x="63526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A59605D2-5F86-7C62-6749-3EE9D64DBE4D}"/>
                  </a:ext>
                </a:extLst>
              </p:cNvPr>
              <p:cNvSpPr/>
              <p:nvPr/>
            </p:nvSpPr>
            <p:spPr>
              <a:xfrm>
                <a:off x="7512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5A948007-48F5-FB3D-DC60-7EFF6B8565AC}"/>
                  </a:ext>
                </a:extLst>
              </p:cNvPr>
              <p:cNvSpPr/>
              <p:nvPr/>
            </p:nvSpPr>
            <p:spPr>
              <a:xfrm>
                <a:off x="8673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DF8AAF74-7307-1BD1-4E44-79E00CEA2C64}"/>
                  </a:ext>
                </a:extLst>
              </p:cNvPr>
              <p:cNvSpPr/>
              <p:nvPr/>
            </p:nvSpPr>
            <p:spPr>
              <a:xfrm>
                <a:off x="98334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4FA92328-30FE-2F23-F1D6-30ED656959BC}"/>
                  </a:ext>
                </a:extLst>
              </p:cNvPr>
              <p:cNvSpPr/>
              <p:nvPr/>
            </p:nvSpPr>
            <p:spPr>
              <a:xfrm>
                <a:off x="10993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45E3C81C-9FEC-99DF-9A64-222383C63539}"/>
                  </a:ext>
                </a:extLst>
              </p:cNvPr>
              <p:cNvSpPr/>
              <p:nvPr/>
            </p:nvSpPr>
            <p:spPr>
              <a:xfrm>
                <a:off x="121541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6FB5A3EC-7D6E-C003-C7FF-09494ADA3426}"/>
                  </a:ext>
                </a:extLst>
              </p:cNvPr>
              <p:cNvSpPr/>
              <p:nvPr/>
            </p:nvSpPr>
            <p:spPr>
              <a:xfrm>
                <a:off x="13314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BC7DAA8E-8746-CACA-376B-03CC770A34CD}"/>
                  </a:ext>
                </a:extLst>
              </p:cNvPr>
              <p:cNvSpPr/>
              <p:nvPr/>
            </p:nvSpPr>
            <p:spPr>
              <a:xfrm>
                <a:off x="144748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0FC35F11-67B8-5A1B-DA69-FD1D94FC2811}"/>
                  </a:ext>
                </a:extLst>
              </p:cNvPr>
              <p:cNvSpPr/>
              <p:nvPr/>
            </p:nvSpPr>
            <p:spPr>
              <a:xfrm>
                <a:off x="15634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9FE9C13B-7950-13CC-0C6D-6A17B0BBEF22}"/>
                  </a:ext>
                </a:extLst>
              </p:cNvPr>
              <p:cNvSpPr/>
              <p:nvPr/>
            </p:nvSpPr>
            <p:spPr>
              <a:xfrm>
                <a:off x="16795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90B28D29-A131-218F-C03A-B6A65F6A1A40}"/>
                  </a:ext>
                </a:extLst>
              </p:cNvPr>
              <p:cNvSpPr/>
              <p:nvPr/>
            </p:nvSpPr>
            <p:spPr>
              <a:xfrm>
                <a:off x="17955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CE19A688-4856-8264-B5F1-1B33A432D76C}"/>
                  </a:ext>
                </a:extLst>
              </p:cNvPr>
              <p:cNvSpPr/>
              <p:nvPr/>
            </p:nvSpPr>
            <p:spPr>
              <a:xfrm>
                <a:off x="191159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31459A41-ECA2-A5A6-699F-1E72D1AC3BCD}"/>
                  </a:ext>
                </a:extLst>
              </p:cNvPr>
              <p:cNvSpPr/>
              <p:nvPr/>
            </p:nvSpPr>
            <p:spPr>
              <a:xfrm>
                <a:off x="20276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1C167EF4-0C05-CADB-6BCF-8EF540BE5138}"/>
                  </a:ext>
                </a:extLst>
              </p:cNvPr>
              <p:cNvSpPr/>
              <p:nvPr/>
            </p:nvSpPr>
            <p:spPr>
              <a:xfrm>
                <a:off x="21436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58D9C5F9-9BB5-0C57-E893-8D60F46FCCC6}"/>
                  </a:ext>
                </a:extLst>
              </p:cNvPr>
              <p:cNvSpPr/>
              <p:nvPr/>
            </p:nvSpPr>
            <p:spPr>
              <a:xfrm>
                <a:off x="225968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60415A50-6C61-000C-8C6D-70C118B42D9D}"/>
                  </a:ext>
                </a:extLst>
              </p:cNvPr>
              <p:cNvSpPr/>
              <p:nvPr/>
            </p:nvSpPr>
            <p:spPr>
              <a:xfrm>
                <a:off x="237571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D942324E-23F0-AC47-0F9B-7322DA63B292}"/>
                  </a:ext>
                </a:extLst>
              </p:cNvPr>
              <p:cNvSpPr/>
              <p:nvPr/>
            </p:nvSpPr>
            <p:spPr>
              <a:xfrm>
                <a:off x="24917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F81AA076-AC93-243C-D5CC-3FCA4CF9A59F}"/>
                  </a:ext>
                </a:extLst>
              </p:cNvPr>
              <p:cNvSpPr/>
              <p:nvPr/>
            </p:nvSpPr>
            <p:spPr>
              <a:xfrm>
                <a:off x="26077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94AE44A4-BC75-A482-9DAB-BA0A8902A163}"/>
                  </a:ext>
                </a:extLst>
              </p:cNvPr>
              <p:cNvSpPr/>
              <p:nvPr/>
            </p:nvSpPr>
            <p:spPr>
              <a:xfrm>
                <a:off x="272379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6B64AE09-75DB-DBEA-3C41-B2C751C78B25}"/>
                  </a:ext>
                </a:extLst>
              </p:cNvPr>
              <p:cNvSpPr/>
              <p:nvPr/>
            </p:nvSpPr>
            <p:spPr>
              <a:xfrm>
                <a:off x="28398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8753B8F2-21FC-CE1A-F025-B4615E9889A7}"/>
                  </a:ext>
                </a:extLst>
              </p:cNvPr>
              <p:cNvSpPr/>
              <p:nvPr/>
            </p:nvSpPr>
            <p:spPr>
              <a:xfrm>
                <a:off x="29558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BEF78474-BE36-E66C-7191-66F5E8A7487E}"/>
                  </a:ext>
                </a:extLst>
              </p:cNvPr>
              <p:cNvSpPr/>
              <p:nvPr/>
            </p:nvSpPr>
            <p:spPr>
              <a:xfrm>
                <a:off x="307189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926B2F12-ED15-22DE-9A76-A155EE6FF4AB}"/>
                  </a:ext>
                </a:extLst>
              </p:cNvPr>
              <p:cNvSpPr/>
              <p:nvPr/>
            </p:nvSpPr>
            <p:spPr>
              <a:xfrm>
                <a:off x="318791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A24C5600-FDE1-4B5A-4954-9116608D80D9}"/>
                  </a:ext>
                </a:extLst>
              </p:cNvPr>
              <p:cNvSpPr/>
              <p:nvPr/>
            </p:nvSpPr>
            <p:spPr>
              <a:xfrm>
                <a:off x="33039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19CE284F-0146-8F5A-9EFB-BB786B7C5AC1}"/>
                  </a:ext>
                </a:extLst>
              </p:cNvPr>
              <p:cNvSpPr/>
              <p:nvPr/>
            </p:nvSpPr>
            <p:spPr>
              <a:xfrm>
                <a:off x="341997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964E0B87-27DE-3727-48A2-66BD48D9F291}"/>
                  </a:ext>
                </a:extLst>
              </p:cNvPr>
              <p:cNvSpPr/>
              <p:nvPr/>
            </p:nvSpPr>
            <p:spPr>
              <a:xfrm>
                <a:off x="35360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49925064-F434-49B5-1CB4-82B15E6DCEF4}"/>
                  </a:ext>
                </a:extLst>
              </p:cNvPr>
              <p:cNvSpPr/>
              <p:nvPr/>
            </p:nvSpPr>
            <p:spPr>
              <a:xfrm>
                <a:off x="36520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7B5768B9-1A04-EC95-613B-D12F12536820}"/>
                  </a:ext>
                </a:extLst>
              </p:cNvPr>
              <p:cNvSpPr/>
              <p:nvPr/>
            </p:nvSpPr>
            <p:spPr>
              <a:xfrm>
                <a:off x="37680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F5D9765D-A559-F013-28EB-99000BB038C8}"/>
                  </a:ext>
                </a:extLst>
              </p:cNvPr>
              <p:cNvSpPr/>
              <p:nvPr/>
            </p:nvSpPr>
            <p:spPr>
              <a:xfrm>
                <a:off x="38840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12CAA3C9-135A-44AD-A59C-694E34418E57}"/>
                  </a:ext>
                </a:extLst>
              </p:cNvPr>
              <p:cNvSpPr/>
              <p:nvPr/>
            </p:nvSpPr>
            <p:spPr>
              <a:xfrm>
                <a:off x="400012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C847FECC-CD8C-B119-E6E4-0A36F3DD528F}"/>
                  </a:ext>
                </a:extLst>
              </p:cNvPr>
              <p:cNvSpPr/>
              <p:nvPr/>
            </p:nvSpPr>
            <p:spPr>
              <a:xfrm>
                <a:off x="41161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04843124-9FB1-7EA1-A0D0-594AC1EBEBD3}"/>
                  </a:ext>
                </a:extLst>
              </p:cNvPr>
              <p:cNvSpPr/>
              <p:nvPr/>
            </p:nvSpPr>
            <p:spPr>
              <a:xfrm>
                <a:off x="42321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FE3F553A-2144-0490-37BB-2A6DF8E60E65}"/>
                  </a:ext>
                </a:extLst>
              </p:cNvPr>
              <p:cNvSpPr/>
              <p:nvPr/>
            </p:nvSpPr>
            <p:spPr>
              <a:xfrm>
                <a:off x="43482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084C992D-6F93-38FA-BB9A-396B6AD2FFCF}"/>
                  </a:ext>
                </a:extLst>
              </p:cNvPr>
              <p:cNvSpPr/>
              <p:nvPr/>
            </p:nvSpPr>
            <p:spPr>
              <a:xfrm>
                <a:off x="446424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704BBDF7-2B4C-29EB-77CF-998D158E8448}"/>
                  </a:ext>
                </a:extLst>
              </p:cNvPr>
              <p:cNvSpPr/>
              <p:nvPr/>
            </p:nvSpPr>
            <p:spPr>
              <a:xfrm>
                <a:off x="458027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C0F19A7E-04F3-EA2D-A510-E74CC33EB378}"/>
                  </a:ext>
                </a:extLst>
              </p:cNvPr>
              <p:cNvSpPr/>
              <p:nvPr/>
            </p:nvSpPr>
            <p:spPr>
              <a:xfrm>
                <a:off x="5511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D5618BC3-1069-89C7-F163-F817B63DD115}"/>
                  </a:ext>
                </a:extLst>
              </p:cNvPr>
              <p:cNvSpPr/>
              <p:nvPr/>
            </p:nvSpPr>
            <p:spPr>
              <a:xfrm>
                <a:off x="17115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6939CDE2-B0F1-B598-5506-7C4FD2015E79}"/>
                  </a:ext>
                </a:extLst>
              </p:cNvPr>
              <p:cNvSpPr/>
              <p:nvPr/>
            </p:nvSpPr>
            <p:spPr>
              <a:xfrm>
                <a:off x="2871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CE2C8C7B-EFF3-160D-7D91-0A937B89BD1C}"/>
                  </a:ext>
                </a:extLst>
              </p:cNvPr>
              <p:cNvSpPr/>
              <p:nvPr/>
            </p:nvSpPr>
            <p:spPr>
              <a:xfrm>
                <a:off x="40320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B0BB43AC-B8E9-201D-9BB5-720982027C99}"/>
                  </a:ext>
                </a:extLst>
              </p:cNvPr>
              <p:cNvSpPr/>
              <p:nvPr/>
            </p:nvSpPr>
            <p:spPr>
              <a:xfrm>
                <a:off x="51923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2993EF47-A1B6-237B-173A-8546EF19B4E3}"/>
                  </a:ext>
                </a:extLst>
              </p:cNvPr>
              <p:cNvSpPr/>
              <p:nvPr/>
            </p:nvSpPr>
            <p:spPr>
              <a:xfrm>
                <a:off x="63526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57ED5E6F-0767-C5DB-FAD2-C27963FB66BB}"/>
                  </a:ext>
                </a:extLst>
              </p:cNvPr>
              <p:cNvSpPr/>
              <p:nvPr/>
            </p:nvSpPr>
            <p:spPr>
              <a:xfrm>
                <a:off x="7512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D17580D9-8865-D51F-CDCE-6EBDE32B67A9}"/>
                  </a:ext>
                </a:extLst>
              </p:cNvPr>
              <p:cNvSpPr/>
              <p:nvPr/>
            </p:nvSpPr>
            <p:spPr>
              <a:xfrm>
                <a:off x="8673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FEFEEFE5-5D74-C891-E49D-4E7DDC1DD82C}"/>
                  </a:ext>
                </a:extLst>
              </p:cNvPr>
              <p:cNvSpPr/>
              <p:nvPr/>
            </p:nvSpPr>
            <p:spPr>
              <a:xfrm>
                <a:off x="98334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1A7684EF-547B-4724-BCC3-417EF17187C9}"/>
                  </a:ext>
                </a:extLst>
              </p:cNvPr>
              <p:cNvSpPr/>
              <p:nvPr/>
            </p:nvSpPr>
            <p:spPr>
              <a:xfrm>
                <a:off x="10993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263E412B-E85F-3E0F-8AD4-28DC654045F2}"/>
                  </a:ext>
                </a:extLst>
              </p:cNvPr>
              <p:cNvSpPr/>
              <p:nvPr/>
            </p:nvSpPr>
            <p:spPr>
              <a:xfrm>
                <a:off x="121541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66BFCE02-18A5-18F0-A729-2EF1BC7CCCD1}"/>
                  </a:ext>
                </a:extLst>
              </p:cNvPr>
              <p:cNvSpPr/>
              <p:nvPr/>
            </p:nvSpPr>
            <p:spPr>
              <a:xfrm>
                <a:off x="13314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07D3772E-6C7D-BE06-712D-C9152911EF34}"/>
                  </a:ext>
                </a:extLst>
              </p:cNvPr>
              <p:cNvSpPr/>
              <p:nvPr/>
            </p:nvSpPr>
            <p:spPr>
              <a:xfrm>
                <a:off x="144748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87F175EB-C01D-EABE-2ED3-98FDDA3D2D23}"/>
                  </a:ext>
                </a:extLst>
              </p:cNvPr>
              <p:cNvSpPr/>
              <p:nvPr/>
            </p:nvSpPr>
            <p:spPr>
              <a:xfrm>
                <a:off x="15634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D2560B4D-C7C5-A41E-CECF-F58457DFFABE}"/>
                  </a:ext>
                </a:extLst>
              </p:cNvPr>
              <p:cNvSpPr/>
              <p:nvPr/>
            </p:nvSpPr>
            <p:spPr>
              <a:xfrm>
                <a:off x="16795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ED56CE3C-6364-C6D0-78D4-1970DADEC7D8}"/>
                  </a:ext>
                </a:extLst>
              </p:cNvPr>
              <p:cNvSpPr/>
              <p:nvPr/>
            </p:nvSpPr>
            <p:spPr>
              <a:xfrm>
                <a:off x="17955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DED885FB-25D1-0B62-601E-3D5A654BAFF6}"/>
                  </a:ext>
                </a:extLst>
              </p:cNvPr>
              <p:cNvSpPr/>
              <p:nvPr/>
            </p:nvSpPr>
            <p:spPr>
              <a:xfrm>
                <a:off x="191159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F7D16064-F267-0E42-E52F-B3843985B9FD}"/>
                  </a:ext>
                </a:extLst>
              </p:cNvPr>
              <p:cNvSpPr/>
              <p:nvPr/>
            </p:nvSpPr>
            <p:spPr>
              <a:xfrm>
                <a:off x="20276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8A53A64D-230F-8065-1DC3-05BDDDDE61B8}"/>
                  </a:ext>
                </a:extLst>
              </p:cNvPr>
              <p:cNvSpPr/>
              <p:nvPr/>
            </p:nvSpPr>
            <p:spPr>
              <a:xfrm>
                <a:off x="21436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D1C1DC67-1744-E245-8EC1-056B66A76CDC}"/>
                  </a:ext>
                </a:extLst>
              </p:cNvPr>
              <p:cNvSpPr/>
              <p:nvPr/>
            </p:nvSpPr>
            <p:spPr>
              <a:xfrm>
                <a:off x="225968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9673553D-A2C0-F977-C6BD-318D49A802BE}"/>
                  </a:ext>
                </a:extLst>
              </p:cNvPr>
              <p:cNvSpPr/>
              <p:nvPr/>
            </p:nvSpPr>
            <p:spPr>
              <a:xfrm>
                <a:off x="237571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4FB585C9-1B2D-499F-B2C4-DD6377BFF5B9}"/>
                  </a:ext>
                </a:extLst>
              </p:cNvPr>
              <p:cNvSpPr/>
              <p:nvPr/>
            </p:nvSpPr>
            <p:spPr>
              <a:xfrm>
                <a:off x="24917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CA73A3C2-1525-8998-ABD5-379FCDC1A983}"/>
                  </a:ext>
                </a:extLst>
              </p:cNvPr>
              <p:cNvSpPr/>
              <p:nvPr/>
            </p:nvSpPr>
            <p:spPr>
              <a:xfrm>
                <a:off x="26077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208C2CDE-982B-CB55-09A2-EFA995DAD4D4}"/>
                  </a:ext>
                </a:extLst>
              </p:cNvPr>
              <p:cNvSpPr/>
              <p:nvPr/>
            </p:nvSpPr>
            <p:spPr>
              <a:xfrm>
                <a:off x="272379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0DB87676-5D07-06D7-AF46-2B85C0A0A640}"/>
                  </a:ext>
                </a:extLst>
              </p:cNvPr>
              <p:cNvSpPr/>
              <p:nvPr/>
            </p:nvSpPr>
            <p:spPr>
              <a:xfrm>
                <a:off x="28398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5E8F9920-C087-C8AC-C3DD-8073F8EDB60A}"/>
                  </a:ext>
                </a:extLst>
              </p:cNvPr>
              <p:cNvSpPr/>
              <p:nvPr/>
            </p:nvSpPr>
            <p:spPr>
              <a:xfrm>
                <a:off x="29558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02C6529F-F71D-01E6-41BE-68446DCB4693}"/>
                  </a:ext>
                </a:extLst>
              </p:cNvPr>
              <p:cNvSpPr/>
              <p:nvPr/>
            </p:nvSpPr>
            <p:spPr>
              <a:xfrm>
                <a:off x="307189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AEC5361A-AF5A-6880-41C0-CEC0776964C0}"/>
                  </a:ext>
                </a:extLst>
              </p:cNvPr>
              <p:cNvSpPr/>
              <p:nvPr/>
            </p:nvSpPr>
            <p:spPr>
              <a:xfrm>
                <a:off x="318791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1B899147-EA7F-E48C-D4AF-27816455A29C}"/>
                  </a:ext>
                </a:extLst>
              </p:cNvPr>
              <p:cNvSpPr/>
              <p:nvPr/>
            </p:nvSpPr>
            <p:spPr>
              <a:xfrm>
                <a:off x="33039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EBDBFB24-99C4-33E3-553E-5163C1FD5073}"/>
                  </a:ext>
                </a:extLst>
              </p:cNvPr>
              <p:cNvSpPr/>
              <p:nvPr/>
            </p:nvSpPr>
            <p:spPr>
              <a:xfrm>
                <a:off x="341997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DD3BCD22-B22F-8FAF-D2EB-EF26073C145A}"/>
                  </a:ext>
                </a:extLst>
              </p:cNvPr>
              <p:cNvSpPr/>
              <p:nvPr/>
            </p:nvSpPr>
            <p:spPr>
              <a:xfrm>
                <a:off x="35360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2D86F84C-7B81-7ED0-1B66-2AB2751C4E3E}"/>
                  </a:ext>
                </a:extLst>
              </p:cNvPr>
              <p:cNvSpPr/>
              <p:nvPr/>
            </p:nvSpPr>
            <p:spPr>
              <a:xfrm>
                <a:off x="36520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3B2E707F-2068-A88A-4643-197552C55ED3}"/>
                  </a:ext>
                </a:extLst>
              </p:cNvPr>
              <p:cNvSpPr/>
              <p:nvPr/>
            </p:nvSpPr>
            <p:spPr>
              <a:xfrm>
                <a:off x="37680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3842B262-9B37-C205-7E8F-26149BFB703E}"/>
                  </a:ext>
                </a:extLst>
              </p:cNvPr>
              <p:cNvSpPr/>
              <p:nvPr/>
            </p:nvSpPr>
            <p:spPr>
              <a:xfrm>
                <a:off x="38840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8A241AD0-09CF-3575-A2E4-67F3F2060CDB}"/>
                  </a:ext>
                </a:extLst>
              </p:cNvPr>
              <p:cNvSpPr/>
              <p:nvPr/>
            </p:nvSpPr>
            <p:spPr>
              <a:xfrm>
                <a:off x="400012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D1BCA5B7-7288-628D-11F8-D4188F4A2F9B}"/>
                  </a:ext>
                </a:extLst>
              </p:cNvPr>
              <p:cNvSpPr/>
              <p:nvPr/>
            </p:nvSpPr>
            <p:spPr>
              <a:xfrm>
                <a:off x="41161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F286B1BB-3185-32CB-B1DD-502F77D91205}"/>
                  </a:ext>
                </a:extLst>
              </p:cNvPr>
              <p:cNvSpPr/>
              <p:nvPr/>
            </p:nvSpPr>
            <p:spPr>
              <a:xfrm>
                <a:off x="42321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F4F737C6-4AF3-84CD-742C-1EE4E173CAF0}"/>
                  </a:ext>
                </a:extLst>
              </p:cNvPr>
              <p:cNvSpPr/>
              <p:nvPr/>
            </p:nvSpPr>
            <p:spPr>
              <a:xfrm>
                <a:off x="43482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EAF6E53F-E471-99EA-E205-6CBB4ECAEBFF}"/>
                  </a:ext>
                </a:extLst>
              </p:cNvPr>
              <p:cNvSpPr/>
              <p:nvPr/>
            </p:nvSpPr>
            <p:spPr>
              <a:xfrm>
                <a:off x="446424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18134B29-EA80-FD43-E632-C6EBABF643CB}"/>
                  </a:ext>
                </a:extLst>
              </p:cNvPr>
              <p:cNvSpPr/>
              <p:nvPr/>
            </p:nvSpPr>
            <p:spPr>
              <a:xfrm>
                <a:off x="458027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D1D8E38B-C473-E213-3935-70229A34B6C9}"/>
                  </a:ext>
                </a:extLst>
              </p:cNvPr>
              <p:cNvSpPr/>
              <p:nvPr/>
            </p:nvSpPr>
            <p:spPr>
              <a:xfrm>
                <a:off x="5511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84987ADB-9E20-4C1C-C1B3-1CB9717C357E}"/>
                  </a:ext>
                </a:extLst>
              </p:cNvPr>
              <p:cNvSpPr/>
              <p:nvPr/>
            </p:nvSpPr>
            <p:spPr>
              <a:xfrm>
                <a:off x="17115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9ACF92B1-65DF-8EF8-758A-A87CB6277D57}"/>
                  </a:ext>
                </a:extLst>
              </p:cNvPr>
              <p:cNvSpPr/>
              <p:nvPr/>
            </p:nvSpPr>
            <p:spPr>
              <a:xfrm>
                <a:off x="2871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AD947B74-641F-C867-006A-7A3875F0AD59}"/>
                  </a:ext>
                </a:extLst>
              </p:cNvPr>
              <p:cNvSpPr/>
              <p:nvPr/>
            </p:nvSpPr>
            <p:spPr>
              <a:xfrm>
                <a:off x="40320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A42EE4F2-FBC0-A2C6-2FA0-CBF499E05D53}"/>
                  </a:ext>
                </a:extLst>
              </p:cNvPr>
              <p:cNvSpPr/>
              <p:nvPr/>
            </p:nvSpPr>
            <p:spPr>
              <a:xfrm>
                <a:off x="51923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CAC13016-2F22-F724-BDF0-FB4486EE654D}"/>
                  </a:ext>
                </a:extLst>
              </p:cNvPr>
              <p:cNvSpPr/>
              <p:nvPr/>
            </p:nvSpPr>
            <p:spPr>
              <a:xfrm>
                <a:off x="63526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9CD0A79B-4ECA-450D-C5D0-2E4606A54EAD}"/>
                  </a:ext>
                </a:extLst>
              </p:cNvPr>
              <p:cNvSpPr/>
              <p:nvPr/>
            </p:nvSpPr>
            <p:spPr>
              <a:xfrm>
                <a:off x="7512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21BEAFE7-ACD0-4880-A6DF-1AF9B7CE34E2}"/>
                  </a:ext>
                </a:extLst>
              </p:cNvPr>
              <p:cNvSpPr/>
              <p:nvPr/>
            </p:nvSpPr>
            <p:spPr>
              <a:xfrm>
                <a:off x="8673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BB28C881-A9F2-03C0-8523-A52C1473A366}"/>
                  </a:ext>
                </a:extLst>
              </p:cNvPr>
              <p:cNvSpPr/>
              <p:nvPr/>
            </p:nvSpPr>
            <p:spPr>
              <a:xfrm>
                <a:off x="98334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B9812FED-DD62-9951-4D5B-27B7AE12DA5C}"/>
                  </a:ext>
                </a:extLst>
              </p:cNvPr>
              <p:cNvSpPr/>
              <p:nvPr/>
            </p:nvSpPr>
            <p:spPr>
              <a:xfrm>
                <a:off x="10993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A53D43E1-E0EF-4F96-F2A3-9C5B69CC23FD}"/>
                  </a:ext>
                </a:extLst>
              </p:cNvPr>
              <p:cNvSpPr/>
              <p:nvPr/>
            </p:nvSpPr>
            <p:spPr>
              <a:xfrm>
                <a:off x="121541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AAE600E8-C8BA-E41C-10E6-5D80B647080D}"/>
                  </a:ext>
                </a:extLst>
              </p:cNvPr>
              <p:cNvSpPr/>
              <p:nvPr/>
            </p:nvSpPr>
            <p:spPr>
              <a:xfrm>
                <a:off x="13314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73219622-A4CE-68C3-46C8-5BFD0870573A}"/>
                  </a:ext>
                </a:extLst>
              </p:cNvPr>
              <p:cNvSpPr/>
              <p:nvPr/>
            </p:nvSpPr>
            <p:spPr>
              <a:xfrm>
                <a:off x="144748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EBF208A0-B6BF-0D4D-1B00-AFB55375633F}"/>
                  </a:ext>
                </a:extLst>
              </p:cNvPr>
              <p:cNvSpPr/>
              <p:nvPr/>
            </p:nvSpPr>
            <p:spPr>
              <a:xfrm>
                <a:off x="15634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2221E658-0A3D-92D6-7BBE-8D04570EBD6C}"/>
                  </a:ext>
                </a:extLst>
              </p:cNvPr>
              <p:cNvSpPr/>
              <p:nvPr/>
            </p:nvSpPr>
            <p:spPr>
              <a:xfrm>
                <a:off x="16795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A3DB0F2B-757F-ED1E-3743-E91B91D41514}"/>
                  </a:ext>
                </a:extLst>
              </p:cNvPr>
              <p:cNvSpPr/>
              <p:nvPr/>
            </p:nvSpPr>
            <p:spPr>
              <a:xfrm>
                <a:off x="17955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0BE39A46-3C0E-7D17-1219-AEF3B9D9A7FC}"/>
                  </a:ext>
                </a:extLst>
              </p:cNvPr>
              <p:cNvSpPr/>
              <p:nvPr/>
            </p:nvSpPr>
            <p:spPr>
              <a:xfrm>
                <a:off x="191159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95218053-301A-C2D1-25F4-893AD036C323}"/>
                  </a:ext>
                </a:extLst>
              </p:cNvPr>
              <p:cNvSpPr/>
              <p:nvPr/>
            </p:nvSpPr>
            <p:spPr>
              <a:xfrm>
                <a:off x="20276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A0837A18-43D5-EFCD-3508-ABFAA73496A6}"/>
                  </a:ext>
                </a:extLst>
              </p:cNvPr>
              <p:cNvSpPr/>
              <p:nvPr/>
            </p:nvSpPr>
            <p:spPr>
              <a:xfrm>
                <a:off x="21436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94F1C414-D4FE-AF5D-0185-525585E9BCB3}"/>
                  </a:ext>
                </a:extLst>
              </p:cNvPr>
              <p:cNvSpPr/>
              <p:nvPr/>
            </p:nvSpPr>
            <p:spPr>
              <a:xfrm>
                <a:off x="225968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9814463F-5974-F5E8-7935-B77ACAF5B18A}"/>
                  </a:ext>
                </a:extLst>
              </p:cNvPr>
              <p:cNvSpPr/>
              <p:nvPr/>
            </p:nvSpPr>
            <p:spPr>
              <a:xfrm>
                <a:off x="237571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D4F283B4-85EA-CE92-B9D2-A814E1CDE55E}"/>
                  </a:ext>
                </a:extLst>
              </p:cNvPr>
              <p:cNvSpPr/>
              <p:nvPr/>
            </p:nvSpPr>
            <p:spPr>
              <a:xfrm>
                <a:off x="24917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955D7A26-D29E-835B-450E-B7DEF0E09F36}"/>
                  </a:ext>
                </a:extLst>
              </p:cNvPr>
              <p:cNvSpPr/>
              <p:nvPr/>
            </p:nvSpPr>
            <p:spPr>
              <a:xfrm>
                <a:off x="26077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BF15CF21-ABC2-7438-BC29-6050C11B86A3}"/>
                  </a:ext>
                </a:extLst>
              </p:cNvPr>
              <p:cNvSpPr/>
              <p:nvPr/>
            </p:nvSpPr>
            <p:spPr>
              <a:xfrm>
                <a:off x="272379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4CA08A35-6997-7A79-FE90-B1842531D7AE}"/>
                  </a:ext>
                </a:extLst>
              </p:cNvPr>
              <p:cNvSpPr/>
              <p:nvPr/>
            </p:nvSpPr>
            <p:spPr>
              <a:xfrm>
                <a:off x="28398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70AD0E5D-9EB4-FFA3-6C7D-C0064374686F}"/>
                  </a:ext>
                </a:extLst>
              </p:cNvPr>
              <p:cNvSpPr/>
              <p:nvPr/>
            </p:nvSpPr>
            <p:spPr>
              <a:xfrm>
                <a:off x="29558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5861910A-353E-C5A7-F5D0-D1CAC67C4D2E}"/>
                  </a:ext>
                </a:extLst>
              </p:cNvPr>
              <p:cNvSpPr/>
              <p:nvPr/>
            </p:nvSpPr>
            <p:spPr>
              <a:xfrm>
                <a:off x="307189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1517774F-3F65-6C0B-4F24-83A11319770A}"/>
                  </a:ext>
                </a:extLst>
              </p:cNvPr>
              <p:cNvSpPr/>
              <p:nvPr/>
            </p:nvSpPr>
            <p:spPr>
              <a:xfrm>
                <a:off x="318791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4F4C3C23-F1A1-02D2-0C21-AEB85033A6D4}"/>
                  </a:ext>
                </a:extLst>
              </p:cNvPr>
              <p:cNvSpPr/>
              <p:nvPr/>
            </p:nvSpPr>
            <p:spPr>
              <a:xfrm>
                <a:off x="33039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BA6C5BB6-57CE-CE00-A565-9B82086F3813}"/>
                  </a:ext>
                </a:extLst>
              </p:cNvPr>
              <p:cNvSpPr/>
              <p:nvPr/>
            </p:nvSpPr>
            <p:spPr>
              <a:xfrm>
                <a:off x="341997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E16A5578-3BD4-88D2-640B-A7507D0E0A84}"/>
                  </a:ext>
                </a:extLst>
              </p:cNvPr>
              <p:cNvSpPr/>
              <p:nvPr/>
            </p:nvSpPr>
            <p:spPr>
              <a:xfrm>
                <a:off x="35360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8634B899-3C0A-7E42-33DD-32659B17FFAC}"/>
                  </a:ext>
                </a:extLst>
              </p:cNvPr>
              <p:cNvSpPr/>
              <p:nvPr/>
            </p:nvSpPr>
            <p:spPr>
              <a:xfrm>
                <a:off x="36520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D3B42B22-D857-2824-4835-4878AEF314F3}"/>
                  </a:ext>
                </a:extLst>
              </p:cNvPr>
              <p:cNvSpPr/>
              <p:nvPr/>
            </p:nvSpPr>
            <p:spPr>
              <a:xfrm>
                <a:off x="37680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0EF8E388-A151-37B9-0C3B-723BD250D31D}"/>
                  </a:ext>
                </a:extLst>
              </p:cNvPr>
              <p:cNvSpPr/>
              <p:nvPr/>
            </p:nvSpPr>
            <p:spPr>
              <a:xfrm>
                <a:off x="38840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7B22EED2-64C2-3B22-FCD5-39B48590BBDA}"/>
                  </a:ext>
                </a:extLst>
              </p:cNvPr>
              <p:cNvSpPr/>
              <p:nvPr/>
            </p:nvSpPr>
            <p:spPr>
              <a:xfrm>
                <a:off x="400012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D4DA88E8-F375-BFE3-0FAD-689FD532238A}"/>
                  </a:ext>
                </a:extLst>
              </p:cNvPr>
              <p:cNvSpPr/>
              <p:nvPr/>
            </p:nvSpPr>
            <p:spPr>
              <a:xfrm>
                <a:off x="41161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EB72B07E-E729-BA2B-9C43-17A5B7BF8ED5}"/>
                  </a:ext>
                </a:extLst>
              </p:cNvPr>
              <p:cNvSpPr/>
              <p:nvPr/>
            </p:nvSpPr>
            <p:spPr>
              <a:xfrm>
                <a:off x="42321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D484B5D0-D1BE-02E1-80FF-4E1F2D0E0B2D}"/>
                  </a:ext>
                </a:extLst>
              </p:cNvPr>
              <p:cNvSpPr/>
              <p:nvPr/>
            </p:nvSpPr>
            <p:spPr>
              <a:xfrm>
                <a:off x="43482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2408F7B3-00BD-0087-F0F0-D4D612EE79A6}"/>
                  </a:ext>
                </a:extLst>
              </p:cNvPr>
              <p:cNvSpPr/>
              <p:nvPr/>
            </p:nvSpPr>
            <p:spPr>
              <a:xfrm>
                <a:off x="446424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80C843AD-1728-542D-F967-76BFE6460202}"/>
                  </a:ext>
                </a:extLst>
              </p:cNvPr>
              <p:cNvSpPr/>
              <p:nvPr/>
            </p:nvSpPr>
            <p:spPr>
              <a:xfrm>
                <a:off x="458027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2C0991C1-1282-A96C-BB27-43F8C9C3B3CA}"/>
                  </a:ext>
                </a:extLst>
              </p:cNvPr>
              <p:cNvSpPr/>
              <p:nvPr/>
            </p:nvSpPr>
            <p:spPr>
              <a:xfrm>
                <a:off x="5511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99209E9C-3B29-97DA-C69B-379B3A5D7A91}"/>
                  </a:ext>
                </a:extLst>
              </p:cNvPr>
              <p:cNvSpPr/>
              <p:nvPr/>
            </p:nvSpPr>
            <p:spPr>
              <a:xfrm>
                <a:off x="17115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0B4C5E6A-674E-F900-9F40-162FDDD3BC35}"/>
                  </a:ext>
                </a:extLst>
              </p:cNvPr>
              <p:cNvSpPr/>
              <p:nvPr/>
            </p:nvSpPr>
            <p:spPr>
              <a:xfrm>
                <a:off x="2871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639A5FB4-E551-993D-7B32-9A017D4DBD98}"/>
                  </a:ext>
                </a:extLst>
              </p:cNvPr>
              <p:cNvSpPr/>
              <p:nvPr/>
            </p:nvSpPr>
            <p:spPr>
              <a:xfrm>
                <a:off x="40320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0E0DB575-BAC7-99AC-43CA-B681598FF0AC}"/>
                  </a:ext>
                </a:extLst>
              </p:cNvPr>
              <p:cNvSpPr/>
              <p:nvPr/>
            </p:nvSpPr>
            <p:spPr>
              <a:xfrm>
                <a:off x="51923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2B6C89A3-2C5E-6ECD-9FCD-098120A7B6D6}"/>
                  </a:ext>
                </a:extLst>
              </p:cNvPr>
              <p:cNvSpPr/>
              <p:nvPr/>
            </p:nvSpPr>
            <p:spPr>
              <a:xfrm>
                <a:off x="63526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71C0A1B7-689C-5910-CF7A-AE16D52D95DF}"/>
                  </a:ext>
                </a:extLst>
              </p:cNvPr>
              <p:cNvSpPr/>
              <p:nvPr/>
            </p:nvSpPr>
            <p:spPr>
              <a:xfrm>
                <a:off x="7512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61A21296-5FAD-6C9D-4CEB-6556FC21E952}"/>
                  </a:ext>
                </a:extLst>
              </p:cNvPr>
              <p:cNvSpPr/>
              <p:nvPr/>
            </p:nvSpPr>
            <p:spPr>
              <a:xfrm>
                <a:off x="8673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5BEFEB31-2E3D-D838-551E-0EECBAC94FD0}"/>
                  </a:ext>
                </a:extLst>
              </p:cNvPr>
              <p:cNvSpPr/>
              <p:nvPr/>
            </p:nvSpPr>
            <p:spPr>
              <a:xfrm>
                <a:off x="98334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3690F867-8BD7-F519-CBD2-0101DB212356}"/>
                  </a:ext>
                </a:extLst>
              </p:cNvPr>
              <p:cNvSpPr/>
              <p:nvPr/>
            </p:nvSpPr>
            <p:spPr>
              <a:xfrm>
                <a:off x="10993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ACA58ADC-104F-10D0-68BC-147FDFF0BEA4}"/>
                  </a:ext>
                </a:extLst>
              </p:cNvPr>
              <p:cNvSpPr/>
              <p:nvPr/>
            </p:nvSpPr>
            <p:spPr>
              <a:xfrm>
                <a:off x="121541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FBEF8C1E-478D-EC8F-7CA6-CCA6926B2758}"/>
                  </a:ext>
                </a:extLst>
              </p:cNvPr>
              <p:cNvSpPr/>
              <p:nvPr/>
            </p:nvSpPr>
            <p:spPr>
              <a:xfrm>
                <a:off x="13314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83D9D521-8E6B-FF61-F731-4EFC9CC4D9C2}"/>
                  </a:ext>
                </a:extLst>
              </p:cNvPr>
              <p:cNvSpPr/>
              <p:nvPr/>
            </p:nvSpPr>
            <p:spPr>
              <a:xfrm>
                <a:off x="144748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3858F35C-2095-0D05-FBBE-5B6A859B04CC}"/>
                  </a:ext>
                </a:extLst>
              </p:cNvPr>
              <p:cNvSpPr/>
              <p:nvPr/>
            </p:nvSpPr>
            <p:spPr>
              <a:xfrm>
                <a:off x="15634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640E53CF-D961-6B81-C3FE-356797F759E8}"/>
                  </a:ext>
                </a:extLst>
              </p:cNvPr>
              <p:cNvSpPr/>
              <p:nvPr/>
            </p:nvSpPr>
            <p:spPr>
              <a:xfrm>
                <a:off x="16795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3283109C-93BC-131C-F81D-5774C005812B}"/>
                  </a:ext>
                </a:extLst>
              </p:cNvPr>
              <p:cNvSpPr/>
              <p:nvPr/>
            </p:nvSpPr>
            <p:spPr>
              <a:xfrm>
                <a:off x="17955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E9791AE3-F6DF-514E-6685-19A463748666}"/>
                  </a:ext>
                </a:extLst>
              </p:cNvPr>
              <p:cNvSpPr/>
              <p:nvPr/>
            </p:nvSpPr>
            <p:spPr>
              <a:xfrm>
                <a:off x="191159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22E4C3DB-F5A3-0C88-D30E-BB53C59E1D42}"/>
                  </a:ext>
                </a:extLst>
              </p:cNvPr>
              <p:cNvSpPr/>
              <p:nvPr/>
            </p:nvSpPr>
            <p:spPr>
              <a:xfrm>
                <a:off x="20276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E6C4EAA8-EBF0-E658-60A7-764E48EA9349}"/>
                  </a:ext>
                </a:extLst>
              </p:cNvPr>
              <p:cNvSpPr/>
              <p:nvPr/>
            </p:nvSpPr>
            <p:spPr>
              <a:xfrm>
                <a:off x="21436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19220BDC-4974-3CD7-320B-B01D911C0FA3}"/>
                  </a:ext>
                </a:extLst>
              </p:cNvPr>
              <p:cNvSpPr/>
              <p:nvPr/>
            </p:nvSpPr>
            <p:spPr>
              <a:xfrm>
                <a:off x="225968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E8ADE4E9-0375-5833-7F9A-C3979F8F23D8}"/>
                  </a:ext>
                </a:extLst>
              </p:cNvPr>
              <p:cNvSpPr/>
              <p:nvPr/>
            </p:nvSpPr>
            <p:spPr>
              <a:xfrm>
                <a:off x="237571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208A077A-F9C4-151D-6D4D-760F673BB8A1}"/>
                  </a:ext>
                </a:extLst>
              </p:cNvPr>
              <p:cNvSpPr/>
              <p:nvPr/>
            </p:nvSpPr>
            <p:spPr>
              <a:xfrm>
                <a:off x="24917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8CB4172C-6CF3-FC14-9A13-0E402B5BC0ED}"/>
                  </a:ext>
                </a:extLst>
              </p:cNvPr>
              <p:cNvSpPr/>
              <p:nvPr/>
            </p:nvSpPr>
            <p:spPr>
              <a:xfrm>
                <a:off x="26077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78BF75B7-47AE-8D02-81FF-4221EA69CB68}"/>
                  </a:ext>
                </a:extLst>
              </p:cNvPr>
              <p:cNvSpPr/>
              <p:nvPr/>
            </p:nvSpPr>
            <p:spPr>
              <a:xfrm>
                <a:off x="272379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CE3B74A0-8A42-2DBD-89FB-2C7E1B662B28}"/>
                  </a:ext>
                </a:extLst>
              </p:cNvPr>
              <p:cNvSpPr/>
              <p:nvPr/>
            </p:nvSpPr>
            <p:spPr>
              <a:xfrm>
                <a:off x="28398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75ACB4A6-8D4A-02A6-390A-9CBC69795797}"/>
                  </a:ext>
                </a:extLst>
              </p:cNvPr>
              <p:cNvSpPr/>
              <p:nvPr/>
            </p:nvSpPr>
            <p:spPr>
              <a:xfrm>
                <a:off x="29558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9A60B995-3968-0886-AC54-6AAB18C7A7C8}"/>
                  </a:ext>
                </a:extLst>
              </p:cNvPr>
              <p:cNvSpPr/>
              <p:nvPr/>
            </p:nvSpPr>
            <p:spPr>
              <a:xfrm>
                <a:off x="307189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7909A18C-178D-3F34-FA63-14D1CCA56A61}"/>
                  </a:ext>
                </a:extLst>
              </p:cNvPr>
              <p:cNvSpPr/>
              <p:nvPr/>
            </p:nvSpPr>
            <p:spPr>
              <a:xfrm>
                <a:off x="318791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41989F5E-93AB-C4A8-30D1-007EAF2A656E}"/>
                  </a:ext>
                </a:extLst>
              </p:cNvPr>
              <p:cNvSpPr/>
              <p:nvPr/>
            </p:nvSpPr>
            <p:spPr>
              <a:xfrm>
                <a:off x="33039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F2D4AE84-A8D1-A13D-3E8C-485329BCA7DA}"/>
                  </a:ext>
                </a:extLst>
              </p:cNvPr>
              <p:cNvSpPr/>
              <p:nvPr/>
            </p:nvSpPr>
            <p:spPr>
              <a:xfrm>
                <a:off x="341997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F2C65050-A88E-B00A-0A7F-260DB73D76B8}"/>
                  </a:ext>
                </a:extLst>
              </p:cNvPr>
              <p:cNvSpPr/>
              <p:nvPr/>
            </p:nvSpPr>
            <p:spPr>
              <a:xfrm>
                <a:off x="35360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14B46AD7-6E8B-A5E4-0994-256386C16B68}"/>
                  </a:ext>
                </a:extLst>
              </p:cNvPr>
              <p:cNvSpPr/>
              <p:nvPr/>
            </p:nvSpPr>
            <p:spPr>
              <a:xfrm>
                <a:off x="36520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DCD88E42-1EEE-760D-AAED-E03C6B096404}"/>
                  </a:ext>
                </a:extLst>
              </p:cNvPr>
              <p:cNvSpPr/>
              <p:nvPr/>
            </p:nvSpPr>
            <p:spPr>
              <a:xfrm>
                <a:off x="37680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8907344E-C988-3946-89B9-29A30E6EE2CB}"/>
                  </a:ext>
                </a:extLst>
              </p:cNvPr>
              <p:cNvSpPr/>
              <p:nvPr/>
            </p:nvSpPr>
            <p:spPr>
              <a:xfrm>
                <a:off x="38840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DE28C266-9926-8598-597C-11A59C46A547}"/>
                  </a:ext>
                </a:extLst>
              </p:cNvPr>
              <p:cNvSpPr/>
              <p:nvPr/>
            </p:nvSpPr>
            <p:spPr>
              <a:xfrm>
                <a:off x="400012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70CA19F6-EEBE-B7AA-8620-E0F86E741D4E}"/>
                  </a:ext>
                </a:extLst>
              </p:cNvPr>
              <p:cNvSpPr/>
              <p:nvPr/>
            </p:nvSpPr>
            <p:spPr>
              <a:xfrm>
                <a:off x="41161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0BA1A512-3A22-26F5-2482-7664C6BECEDF}"/>
                  </a:ext>
                </a:extLst>
              </p:cNvPr>
              <p:cNvSpPr/>
              <p:nvPr/>
            </p:nvSpPr>
            <p:spPr>
              <a:xfrm>
                <a:off x="42321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F12A58BB-5AA3-ABC2-43FC-EC44F0B2980F}"/>
                  </a:ext>
                </a:extLst>
              </p:cNvPr>
              <p:cNvSpPr/>
              <p:nvPr/>
            </p:nvSpPr>
            <p:spPr>
              <a:xfrm>
                <a:off x="43482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D489D8B0-B8F1-D1BE-CFC3-B9E00F92A6E7}"/>
                  </a:ext>
                </a:extLst>
              </p:cNvPr>
              <p:cNvSpPr/>
              <p:nvPr/>
            </p:nvSpPr>
            <p:spPr>
              <a:xfrm>
                <a:off x="446424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C767782E-1E40-10F9-1761-28A75B4BF019}"/>
                  </a:ext>
                </a:extLst>
              </p:cNvPr>
              <p:cNvSpPr/>
              <p:nvPr/>
            </p:nvSpPr>
            <p:spPr>
              <a:xfrm>
                <a:off x="458027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A3A96E9B-5477-5B9D-B6C2-4563C79ECE70}"/>
                  </a:ext>
                </a:extLst>
              </p:cNvPr>
              <p:cNvSpPr/>
              <p:nvPr/>
            </p:nvSpPr>
            <p:spPr>
              <a:xfrm>
                <a:off x="5511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E58B232F-25F3-18C6-39F5-E45BA0490286}"/>
                  </a:ext>
                </a:extLst>
              </p:cNvPr>
              <p:cNvSpPr/>
              <p:nvPr/>
            </p:nvSpPr>
            <p:spPr>
              <a:xfrm>
                <a:off x="17115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85C46760-93CC-6ECA-3C11-5AC7729FF666}"/>
                  </a:ext>
                </a:extLst>
              </p:cNvPr>
              <p:cNvSpPr/>
              <p:nvPr/>
            </p:nvSpPr>
            <p:spPr>
              <a:xfrm>
                <a:off x="2871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0" name="Freeform: Shape 669">
                <a:extLst>
                  <a:ext uri="{FF2B5EF4-FFF2-40B4-BE49-F238E27FC236}">
                    <a16:creationId xmlns:a16="http://schemas.microsoft.com/office/drawing/2014/main" id="{AA90DB0A-D768-08A9-7D78-A0379F4A91CB}"/>
                  </a:ext>
                </a:extLst>
              </p:cNvPr>
              <p:cNvSpPr/>
              <p:nvPr/>
            </p:nvSpPr>
            <p:spPr>
              <a:xfrm>
                <a:off x="40320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1" name="Freeform: Shape 670">
                <a:extLst>
                  <a:ext uri="{FF2B5EF4-FFF2-40B4-BE49-F238E27FC236}">
                    <a16:creationId xmlns:a16="http://schemas.microsoft.com/office/drawing/2014/main" id="{4F0D62E6-01AE-C6A4-9818-26663661E2D1}"/>
                  </a:ext>
                </a:extLst>
              </p:cNvPr>
              <p:cNvSpPr/>
              <p:nvPr/>
            </p:nvSpPr>
            <p:spPr>
              <a:xfrm>
                <a:off x="51923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2" name="Freeform: Shape 671">
                <a:extLst>
                  <a:ext uri="{FF2B5EF4-FFF2-40B4-BE49-F238E27FC236}">
                    <a16:creationId xmlns:a16="http://schemas.microsoft.com/office/drawing/2014/main" id="{5197FF2C-DE64-3776-0CFD-5041288A67D6}"/>
                  </a:ext>
                </a:extLst>
              </p:cNvPr>
              <p:cNvSpPr/>
              <p:nvPr/>
            </p:nvSpPr>
            <p:spPr>
              <a:xfrm>
                <a:off x="63526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3" name="Freeform: Shape 672">
                <a:extLst>
                  <a:ext uri="{FF2B5EF4-FFF2-40B4-BE49-F238E27FC236}">
                    <a16:creationId xmlns:a16="http://schemas.microsoft.com/office/drawing/2014/main" id="{50C1D345-23C2-9703-2183-B0F5B3F9988B}"/>
                  </a:ext>
                </a:extLst>
              </p:cNvPr>
              <p:cNvSpPr/>
              <p:nvPr/>
            </p:nvSpPr>
            <p:spPr>
              <a:xfrm>
                <a:off x="7512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4" name="Freeform: Shape 673">
                <a:extLst>
                  <a:ext uri="{FF2B5EF4-FFF2-40B4-BE49-F238E27FC236}">
                    <a16:creationId xmlns:a16="http://schemas.microsoft.com/office/drawing/2014/main" id="{E09430AE-EFF5-8FFD-F7A0-A18703054516}"/>
                  </a:ext>
                </a:extLst>
              </p:cNvPr>
              <p:cNvSpPr/>
              <p:nvPr/>
            </p:nvSpPr>
            <p:spPr>
              <a:xfrm>
                <a:off x="8673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5" name="Freeform: Shape 674">
                <a:extLst>
                  <a:ext uri="{FF2B5EF4-FFF2-40B4-BE49-F238E27FC236}">
                    <a16:creationId xmlns:a16="http://schemas.microsoft.com/office/drawing/2014/main" id="{7C6264CB-7C1A-DF9B-0DA9-064F3E91D14E}"/>
                  </a:ext>
                </a:extLst>
              </p:cNvPr>
              <p:cNvSpPr/>
              <p:nvPr/>
            </p:nvSpPr>
            <p:spPr>
              <a:xfrm>
                <a:off x="98334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6" name="Freeform: Shape 675">
                <a:extLst>
                  <a:ext uri="{FF2B5EF4-FFF2-40B4-BE49-F238E27FC236}">
                    <a16:creationId xmlns:a16="http://schemas.microsoft.com/office/drawing/2014/main" id="{819A5F80-4087-FAAE-BCD6-29077413F4A4}"/>
                  </a:ext>
                </a:extLst>
              </p:cNvPr>
              <p:cNvSpPr/>
              <p:nvPr/>
            </p:nvSpPr>
            <p:spPr>
              <a:xfrm>
                <a:off x="10993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7" name="Freeform: Shape 676">
                <a:extLst>
                  <a:ext uri="{FF2B5EF4-FFF2-40B4-BE49-F238E27FC236}">
                    <a16:creationId xmlns:a16="http://schemas.microsoft.com/office/drawing/2014/main" id="{0ED6F123-5357-AF29-861D-10CA0B41F8C1}"/>
                  </a:ext>
                </a:extLst>
              </p:cNvPr>
              <p:cNvSpPr/>
              <p:nvPr/>
            </p:nvSpPr>
            <p:spPr>
              <a:xfrm>
                <a:off x="121541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8" name="Freeform: Shape 677">
                <a:extLst>
                  <a:ext uri="{FF2B5EF4-FFF2-40B4-BE49-F238E27FC236}">
                    <a16:creationId xmlns:a16="http://schemas.microsoft.com/office/drawing/2014/main" id="{955FF9A0-847C-EE0E-1882-625809CCCCDC}"/>
                  </a:ext>
                </a:extLst>
              </p:cNvPr>
              <p:cNvSpPr/>
              <p:nvPr/>
            </p:nvSpPr>
            <p:spPr>
              <a:xfrm>
                <a:off x="13314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79" name="Freeform: Shape 678">
                <a:extLst>
                  <a:ext uri="{FF2B5EF4-FFF2-40B4-BE49-F238E27FC236}">
                    <a16:creationId xmlns:a16="http://schemas.microsoft.com/office/drawing/2014/main" id="{536439D9-62BE-78F4-F510-04A725730697}"/>
                  </a:ext>
                </a:extLst>
              </p:cNvPr>
              <p:cNvSpPr/>
              <p:nvPr/>
            </p:nvSpPr>
            <p:spPr>
              <a:xfrm>
                <a:off x="144748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0" name="Freeform: Shape 679">
                <a:extLst>
                  <a:ext uri="{FF2B5EF4-FFF2-40B4-BE49-F238E27FC236}">
                    <a16:creationId xmlns:a16="http://schemas.microsoft.com/office/drawing/2014/main" id="{FE1E034D-1CB5-0241-271C-303DC0C9C806}"/>
                  </a:ext>
                </a:extLst>
              </p:cNvPr>
              <p:cNvSpPr/>
              <p:nvPr/>
            </p:nvSpPr>
            <p:spPr>
              <a:xfrm>
                <a:off x="15634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1" name="Freeform: Shape 680">
                <a:extLst>
                  <a:ext uri="{FF2B5EF4-FFF2-40B4-BE49-F238E27FC236}">
                    <a16:creationId xmlns:a16="http://schemas.microsoft.com/office/drawing/2014/main" id="{09721A2B-DF60-D3DF-554A-E2F1B6190767}"/>
                  </a:ext>
                </a:extLst>
              </p:cNvPr>
              <p:cNvSpPr/>
              <p:nvPr/>
            </p:nvSpPr>
            <p:spPr>
              <a:xfrm>
                <a:off x="16795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2" name="Freeform: Shape 681">
                <a:extLst>
                  <a:ext uri="{FF2B5EF4-FFF2-40B4-BE49-F238E27FC236}">
                    <a16:creationId xmlns:a16="http://schemas.microsoft.com/office/drawing/2014/main" id="{48140676-2C17-EBA0-B7B1-E0D879989068}"/>
                  </a:ext>
                </a:extLst>
              </p:cNvPr>
              <p:cNvSpPr/>
              <p:nvPr/>
            </p:nvSpPr>
            <p:spPr>
              <a:xfrm>
                <a:off x="17955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3" name="Freeform: Shape 682">
                <a:extLst>
                  <a:ext uri="{FF2B5EF4-FFF2-40B4-BE49-F238E27FC236}">
                    <a16:creationId xmlns:a16="http://schemas.microsoft.com/office/drawing/2014/main" id="{9928F4E3-DF9C-DA50-5E16-253033F7D8D8}"/>
                  </a:ext>
                </a:extLst>
              </p:cNvPr>
              <p:cNvSpPr/>
              <p:nvPr/>
            </p:nvSpPr>
            <p:spPr>
              <a:xfrm>
                <a:off x="191159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4" name="Freeform: Shape 683">
                <a:extLst>
                  <a:ext uri="{FF2B5EF4-FFF2-40B4-BE49-F238E27FC236}">
                    <a16:creationId xmlns:a16="http://schemas.microsoft.com/office/drawing/2014/main" id="{93C7694F-3471-BD18-1A97-64E5995DD177}"/>
                  </a:ext>
                </a:extLst>
              </p:cNvPr>
              <p:cNvSpPr/>
              <p:nvPr/>
            </p:nvSpPr>
            <p:spPr>
              <a:xfrm>
                <a:off x="20276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5" name="Freeform: Shape 684">
                <a:extLst>
                  <a:ext uri="{FF2B5EF4-FFF2-40B4-BE49-F238E27FC236}">
                    <a16:creationId xmlns:a16="http://schemas.microsoft.com/office/drawing/2014/main" id="{AA0401D0-6A79-6A2C-00A6-1D6A44857366}"/>
                  </a:ext>
                </a:extLst>
              </p:cNvPr>
              <p:cNvSpPr/>
              <p:nvPr/>
            </p:nvSpPr>
            <p:spPr>
              <a:xfrm>
                <a:off x="21436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6" name="Freeform: Shape 685">
                <a:extLst>
                  <a:ext uri="{FF2B5EF4-FFF2-40B4-BE49-F238E27FC236}">
                    <a16:creationId xmlns:a16="http://schemas.microsoft.com/office/drawing/2014/main" id="{BC767AA6-4CC7-287B-4B05-86AD59A22E46}"/>
                  </a:ext>
                </a:extLst>
              </p:cNvPr>
              <p:cNvSpPr/>
              <p:nvPr/>
            </p:nvSpPr>
            <p:spPr>
              <a:xfrm>
                <a:off x="225968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7" name="Freeform: Shape 686">
                <a:extLst>
                  <a:ext uri="{FF2B5EF4-FFF2-40B4-BE49-F238E27FC236}">
                    <a16:creationId xmlns:a16="http://schemas.microsoft.com/office/drawing/2014/main" id="{F1101ACA-0FE9-AFDB-A06E-CD0A0F59B971}"/>
                  </a:ext>
                </a:extLst>
              </p:cNvPr>
              <p:cNvSpPr/>
              <p:nvPr/>
            </p:nvSpPr>
            <p:spPr>
              <a:xfrm>
                <a:off x="237571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8" name="Freeform: Shape 687">
                <a:extLst>
                  <a:ext uri="{FF2B5EF4-FFF2-40B4-BE49-F238E27FC236}">
                    <a16:creationId xmlns:a16="http://schemas.microsoft.com/office/drawing/2014/main" id="{0B199AE5-7AA6-394E-D9B1-17585676BF6A}"/>
                  </a:ext>
                </a:extLst>
              </p:cNvPr>
              <p:cNvSpPr/>
              <p:nvPr/>
            </p:nvSpPr>
            <p:spPr>
              <a:xfrm>
                <a:off x="24917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89" name="Freeform: Shape 688">
                <a:extLst>
                  <a:ext uri="{FF2B5EF4-FFF2-40B4-BE49-F238E27FC236}">
                    <a16:creationId xmlns:a16="http://schemas.microsoft.com/office/drawing/2014/main" id="{B9739D6A-61CA-FAD5-EF52-D0CE8B81562D}"/>
                  </a:ext>
                </a:extLst>
              </p:cNvPr>
              <p:cNvSpPr/>
              <p:nvPr/>
            </p:nvSpPr>
            <p:spPr>
              <a:xfrm>
                <a:off x="26077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0" name="Freeform: Shape 689">
                <a:extLst>
                  <a:ext uri="{FF2B5EF4-FFF2-40B4-BE49-F238E27FC236}">
                    <a16:creationId xmlns:a16="http://schemas.microsoft.com/office/drawing/2014/main" id="{5F116FBA-47F3-9008-8626-3001848FC57A}"/>
                  </a:ext>
                </a:extLst>
              </p:cNvPr>
              <p:cNvSpPr/>
              <p:nvPr/>
            </p:nvSpPr>
            <p:spPr>
              <a:xfrm>
                <a:off x="272379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1" name="Freeform: Shape 690">
                <a:extLst>
                  <a:ext uri="{FF2B5EF4-FFF2-40B4-BE49-F238E27FC236}">
                    <a16:creationId xmlns:a16="http://schemas.microsoft.com/office/drawing/2014/main" id="{1FEDFEF7-D26A-AD74-1A52-3EE459344AA2}"/>
                  </a:ext>
                </a:extLst>
              </p:cNvPr>
              <p:cNvSpPr/>
              <p:nvPr/>
            </p:nvSpPr>
            <p:spPr>
              <a:xfrm>
                <a:off x="28398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2" name="Freeform: Shape 691">
                <a:extLst>
                  <a:ext uri="{FF2B5EF4-FFF2-40B4-BE49-F238E27FC236}">
                    <a16:creationId xmlns:a16="http://schemas.microsoft.com/office/drawing/2014/main" id="{C16C7A14-1532-0B44-1900-BF6EBBE79863}"/>
                  </a:ext>
                </a:extLst>
              </p:cNvPr>
              <p:cNvSpPr/>
              <p:nvPr/>
            </p:nvSpPr>
            <p:spPr>
              <a:xfrm>
                <a:off x="29558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3" name="Freeform: Shape 692">
                <a:extLst>
                  <a:ext uri="{FF2B5EF4-FFF2-40B4-BE49-F238E27FC236}">
                    <a16:creationId xmlns:a16="http://schemas.microsoft.com/office/drawing/2014/main" id="{217AB8CB-9DAC-B061-8BFA-91A7C5C1C1F5}"/>
                  </a:ext>
                </a:extLst>
              </p:cNvPr>
              <p:cNvSpPr/>
              <p:nvPr/>
            </p:nvSpPr>
            <p:spPr>
              <a:xfrm>
                <a:off x="307189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4" name="Freeform: Shape 693">
                <a:extLst>
                  <a:ext uri="{FF2B5EF4-FFF2-40B4-BE49-F238E27FC236}">
                    <a16:creationId xmlns:a16="http://schemas.microsoft.com/office/drawing/2014/main" id="{27048416-FB46-2772-BCEC-36307FD829BB}"/>
                  </a:ext>
                </a:extLst>
              </p:cNvPr>
              <p:cNvSpPr/>
              <p:nvPr/>
            </p:nvSpPr>
            <p:spPr>
              <a:xfrm>
                <a:off x="318791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5" name="Freeform: Shape 694">
                <a:extLst>
                  <a:ext uri="{FF2B5EF4-FFF2-40B4-BE49-F238E27FC236}">
                    <a16:creationId xmlns:a16="http://schemas.microsoft.com/office/drawing/2014/main" id="{CA7EA856-F6F4-0881-5931-CF953DE3C8F6}"/>
                  </a:ext>
                </a:extLst>
              </p:cNvPr>
              <p:cNvSpPr/>
              <p:nvPr/>
            </p:nvSpPr>
            <p:spPr>
              <a:xfrm>
                <a:off x="33039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6" name="Freeform: Shape 695">
                <a:extLst>
                  <a:ext uri="{FF2B5EF4-FFF2-40B4-BE49-F238E27FC236}">
                    <a16:creationId xmlns:a16="http://schemas.microsoft.com/office/drawing/2014/main" id="{780D2D5E-7818-3371-9EF5-C20C39471CB1}"/>
                  </a:ext>
                </a:extLst>
              </p:cNvPr>
              <p:cNvSpPr/>
              <p:nvPr/>
            </p:nvSpPr>
            <p:spPr>
              <a:xfrm>
                <a:off x="341997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7" name="Freeform: Shape 696">
                <a:extLst>
                  <a:ext uri="{FF2B5EF4-FFF2-40B4-BE49-F238E27FC236}">
                    <a16:creationId xmlns:a16="http://schemas.microsoft.com/office/drawing/2014/main" id="{E225883A-C03C-1973-BDA7-99A6ACDC9521}"/>
                  </a:ext>
                </a:extLst>
              </p:cNvPr>
              <p:cNvSpPr/>
              <p:nvPr/>
            </p:nvSpPr>
            <p:spPr>
              <a:xfrm>
                <a:off x="35360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8" name="Freeform: Shape 697">
                <a:extLst>
                  <a:ext uri="{FF2B5EF4-FFF2-40B4-BE49-F238E27FC236}">
                    <a16:creationId xmlns:a16="http://schemas.microsoft.com/office/drawing/2014/main" id="{383500B9-108A-76D5-7AC8-0BA6A9BB5A63}"/>
                  </a:ext>
                </a:extLst>
              </p:cNvPr>
              <p:cNvSpPr/>
              <p:nvPr/>
            </p:nvSpPr>
            <p:spPr>
              <a:xfrm>
                <a:off x="36520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99" name="Freeform: Shape 698">
                <a:extLst>
                  <a:ext uri="{FF2B5EF4-FFF2-40B4-BE49-F238E27FC236}">
                    <a16:creationId xmlns:a16="http://schemas.microsoft.com/office/drawing/2014/main" id="{20F8C335-CAAD-BB9B-DECF-8B16864CA6C0}"/>
                  </a:ext>
                </a:extLst>
              </p:cNvPr>
              <p:cNvSpPr/>
              <p:nvPr/>
            </p:nvSpPr>
            <p:spPr>
              <a:xfrm>
                <a:off x="37680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0" name="Freeform: Shape 699">
                <a:extLst>
                  <a:ext uri="{FF2B5EF4-FFF2-40B4-BE49-F238E27FC236}">
                    <a16:creationId xmlns:a16="http://schemas.microsoft.com/office/drawing/2014/main" id="{F912F324-2D10-7DD3-92A3-BBB758B403F7}"/>
                  </a:ext>
                </a:extLst>
              </p:cNvPr>
              <p:cNvSpPr/>
              <p:nvPr/>
            </p:nvSpPr>
            <p:spPr>
              <a:xfrm>
                <a:off x="38840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1" name="Freeform: Shape 700">
                <a:extLst>
                  <a:ext uri="{FF2B5EF4-FFF2-40B4-BE49-F238E27FC236}">
                    <a16:creationId xmlns:a16="http://schemas.microsoft.com/office/drawing/2014/main" id="{83A46ED7-13FC-6D9F-9303-537649CDD6DA}"/>
                  </a:ext>
                </a:extLst>
              </p:cNvPr>
              <p:cNvSpPr/>
              <p:nvPr/>
            </p:nvSpPr>
            <p:spPr>
              <a:xfrm>
                <a:off x="400012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2" name="Freeform: Shape 701">
                <a:extLst>
                  <a:ext uri="{FF2B5EF4-FFF2-40B4-BE49-F238E27FC236}">
                    <a16:creationId xmlns:a16="http://schemas.microsoft.com/office/drawing/2014/main" id="{188D5730-D3CE-4554-3805-A6A8F1AC0F91}"/>
                  </a:ext>
                </a:extLst>
              </p:cNvPr>
              <p:cNvSpPr/>
              <p:nvPr/>
            </p:nvSpPr>
            <p:spPr>
              <a:xfrm>
                <a:off x="41161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3" name="Freeform: Shape 702">
                <a:extLst>
                  <a:ext uri="{FF2B5EF4-FFF2-40B4-BE49-F238E27FC236}">
                    <a16:creationId xmlns:a16="http://schemas.microsoft.com/office/drawing/2014/main" id="{472359AA-7C7A-127C-E6D4-EDCB3CEC3C9E}"/>
                  </a:ext>
                </a:extLst>
              </p:cNvPr>
              <p:cNvSpPr/>
              <p:nvPr/>
            </p:nvSpPr>
            <p:spPr>
              <a:xfrm>
                <a:off x="42321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4" name="Freeform: Shape 703">
                <a:extLst>
                  <a:ext uri="{FF2B5EF4-FFF2-40B4-BE49-F238E27FC236}">
                    <a16:creationId xmlns:a16="http://schemas.microsoft.com/office/drawing/2014/main" id="{2AFAF222-6E59-38F1-EC5C-178800A87EED}"/>
                  </a:ext>
                </a:extLst>
              </p:cNvPr>
              <p:cNvSpPr/>
              <p:nvPr/>
            </p:nvSpPr>
            <p:spPr>
              <a:xfrm>
                <a:off x="43482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5" name="Freeform: Shape 704">
                <a:extLst>
                  <a:ext uri="{FF2B5EF4-FFF2-40B4-BE49-F238E27FC236}">
                    <a16:creationId xmlns:a16="http://schemas.microsoft.com/office/drawing/2014/main" id="{00C8DD37-803B-5DA7-F08E-45591B8DDC0F}"/>
                  </a:ext>
                </a:extLst>
              </p:cNvPr>
              <p:cNvSpPr/>
              <p:nvPr/>
            </p:nvSpPr>
            <p:spPr>
              <a:xfrm>
                <a:off x="446424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6" name="Freeform: Shape 705">
                <a:extLst>
                  <a:ext uri="{FF2B5EF4-FFF2-40B4-BE49-F238E27FC236}">
                    <a16:creationId xmlns:a16="http://schemas.microsoft.com/office/drawing/2014/main" id="{58914EA3-1777-8D05-B3F1-4DBA73D92581}"/>
                  </a:ext>
                </a:extLst>
              </p:cNvPr>
              <p:cNvSpPr/>
              <p:nvPr/>
            </p:nvSpPr>
            <p:spPr>
              <a:xfrm>
                <a:off x="458027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7" name="Freeform: Shape 706">
                <a:extLst>
                  <a:ext uri="{FF2B5EF4-FFF2-40B4-BE49-F238E27FC236}">
                    <a16:creationId xmlns:a16="http://schemas.microsoft.com/office/drawing/2014/main" id="{9DC543D9-37D9-7542-3ABD-204B12F36F24}"/>
                  </a:ext>
                </a:extLst>
              </p:cNvPr>
              <p:cNvSpPr/>
              <p:nvPr/>
            </p:nvSpPr>
            <p:spPr>
              <a:xfrm>
                <a:off x="5511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8" name="Freeform: Shape 707">
                <a:extLst>
                  <a:ext uri="{FF2B5EF4-FFF2-40B4-BE49-F238E27FC236}">
                    <a16:creationId xmlns:a16="http://schemas.microsoft.com/office/drawing/2014/main" id="{9A4D197F-8BB2-1FFD-0E8A-F8D34139E334}"/>
                  </a:ext>
                </a:extLst>
              </p:cNvPr>
              <p:cNvSpPr/>
              <p:nvPr/>
            </p:nvSpPr>
            <p:spPr>
              <a:xfrm>
                <a:off x="17115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09" name="Freeform: Shape 708">
                <a:extLst>
                  <a:ext uri="{FF2B5EF4-FFF2-40B4-BE49-F238E27FC236}">
                    <a16:creationId xmlns:a16="http://schemas.microsoft.com/office/drawing/2014/main" id="{E76EBAC2-079B-9514-6276-D61B629A1B81}"/>
                  </a:ext>
                </a:extLst>
              </p:cNvPr>
              <p:cNvSpPr/>
              <p:nvPr/>
            </p:nvSpPr>
            <p:spPr>
              <a:xfrm>
                <a:off x="2871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0" name="Freeform: Shape 709">
                <a:extLst>
                  <a:ext uri="{FF2B5EF4-FFF2-40B4-BE49-F238E27FC236}">
                    <a16:creationId xmlns:a16="http://schemas.microsoft.com/office/drawing/2014/main" id="{D16D48CC-3138-D8C4-C169-F92942D74619}"/>
                  </a:ext>
                </a:extLst>
              </p:cNvPr>
              <p:cNvSpPr/>
              <p:nvPr/>
            </p:nvSpPr>
            <p:spPr>
              <a:xfrm>
                <a:off x="40320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1" name="Freeform: Shape 710">
                <a:extLst>
                  <a:ext uri="{FF2B5EF4-FFF2-40B4-BE49-F238E27FC236}">
                    <a16:creationId xmlns:a16="http://schemas.microsoft.com/office/drawing/2014/main" id="{980EAB26-48C0-F35C-4055-85A220A5B8C2}"/>
                  </a:ext>
                </a:extLst>
              </p:cNvPr>
              <p:cNvSpPr/>
              <p:nvPr/>
            </p:nvSpPr>
            <p:spPr>
              <a:xfrm>
                <a:off x="51923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2" name="Freeform: Shape 711">
                <a:extLst>
                  <a:ext uri="{FF2B5EF4-FFF2-40B4-BE49-F238E27FC236}">
                    <a16:creationId xmlns:a16="http://schemas.microsoft.com/office/drawing/2014/main" id="{DAD06D40-91E5-8F7C-A5A4-2A19B8214DEB}"/>
                  </a:ext>
                </a:extLst>
              </p:cNvPr>
              <p:cNvSpPr/>
              <p:nvPr/>
            </p:nvSpPr>
            <p:spPr>
              <a:xfrm>
                <a:off x="63526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3" name="Freeform: Shape 712">
                <a:extLst>
                  <a:ext uri="{FF2B5EF4-FFF2-40B4-BE49-F238E27FC236}">
                    <a16:creationId xmlns:a16="http://schemas.microsoft.com/office/drawing/2014/main" id="{85A7A921-DB7D-0619-8866-E1E5117075BC}"/>
                  </a:ext>
                </a:extLst>
              </p:cNvPr>
              <p:cNvSpPr/>
              <p:nvPr/>
            </p:nvSpPr>
            <p:spPr>
              <a:xfrm>
                <a:off x="7512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4" name="Freeform: Shape 713">
                <a:extLst>
                  <a:ext uri="{FF2B5EF4-FFF2-40B4-BE49-F238E27FC236}">
                    <a16:creationId xmlns:a16="http://schemas.microsoft.com/office/drawing/2014/main" id="{B547BACC-A73E-FD5E-2758-7DBDDFF7F499}"/>
                  </a:ext>
                </a:extLst>
              </p:cNvPr>
              <p:cNvSpPr/>
              <p:nvPr/>
            </p:nvSpPr>
            <p:spPr>
              <a:xfrm>
                <a:off x="8673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5" name="Freeform: Shape 714">
                <a:extLst>
                  <a:ext uri="{FF2B5EF4-FFF2-40B4-BE49-F238E27FC236}">
                    <a16:creationId xmlns:a16="http://schemas.microsoft.com/office/drawing/2014/main" id="{FF9B4520-05D8-7429-D05C-C506C969F000}"/>
                  </a:ext>
                </a:extLst>
              </p:cNvPr>
              <p:cNvSpPr/>
              <p:nvPr/>
            </p:nvSpPr>
            <p:spPr>
              <a:xfrm>
                <a:off x="98334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6" name="Freeform: Shape 715">
                <a:extLst>
                  <a:ext uri="{FF2B5EF4-FFF2-40B4-BE49-F238E27FC236}">
                    <a16:creationId xmlns:a16="http://schemas.microsoft.com/office/drawing/2014/main" id="{0CAA1E66-E7BA-062D-1FF4-5E0D14F1C0C5}"/>
                  </a:ext>
                </a:extLst>
              </p:cNvPr>
              <p:cNvSpPr/>
              <p:nvPr/>
            </p:nvSpPr>
            <p:spPr>
              <a:xfrm>
                <a:off x="10993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7" name="Freeform: Shape 716">
                <a:extLst>
                  <a:ext uri="{FF2B5EF4-FFF2-40B4-BE49-F238E27FC236}">
                    <a16:creationId xmlns:a16="http://schemas.microsoft.com/office/drawing/2014/main" id="{F9AE28ED-C1AF-1D12-8F39-DF3029E6D0FE}"/>
                  </a:ext>
                </a:extLst>
              </p:cNvPr>
              <p:cNvSpPr/>
              <p:nvPr/>
            </p:nvSpPr>
            <p:spPr>
              <a:xfrm>
                <a:off x="121541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8" name="Freeform: Shape 717">
                <a:extLst>
                  <a:ext uri="{FF2B5EF4-FFF2-40B4-BE49-F238E27FC236}">
                    <a16:creationId xmlns:a16="http://schemas.microsoft.com/office/drawing/2014/main" id="{2CF2E629-9882-86BE-9830-06EDA2C49DB3}"/>
                  </a:ext>
                </a:extLst>
              </p:cNvPr>
              <p:cNvSpPr/>
              <p:nvPr/>
            </p:nvSpPr>
            <p:spPr>
              <a:xfrm>
                <a:off x="13314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19" name="Freeform: Shape 718">
                <a:extLst>
                  <a:ext uri="{FF2B5EF4-FFF2-40B4-BE49-F238E27FC236}">
                    <a16:creationId xmlns:a16="http://schemas.microsoft.com/office/drawing/2014/main" id="{CC31C11E-2948-E99A-00C1-1099D1FDB667}"/>
                  </a:ext>
                </a:extLst>
              </p:cNvPr>
              <p:cNvSpPr/>
              <p:nvPr/>
            </p:nvSpPr>
            <p:spPr>
              <a:xfrm>
                <a:off x="144748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0" name="Freeform: Shape 719">
                <a:extLst>
                  <a:ext uri="{FF2B5EF4-FFF2-40B4-BE49-F238E27FC236}">
                    <a16:creationId xmlns:a16="http://schemas.microsoft.com/office/drawing/2014/main" id="{79580439-314C-5BA7-2B07-994899237B2A}"/>
                  </a:ext>
                </a:extLst>
              </p:cNvPr>
              <p:cNvSpPr/>
              <p:nvPr/>
            </p:nvSpPr>
            <p:spPr>
              <a:xfrm>
                <a:off x="15634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1" name="Freeform: Shape 720">
                <a:extLst>
                  <a:ext uri="{FF2B5EF4-FFF2-40B4-BE49-F238E27FC236}">
                    <a16:creationId xmlns:a16="http://schemas.microsoft.com/office/drawing/2014/main" id="{D466C3D2-916B-4ABF-32DC-DE6390759599}"/>
                  </a:ext>
                </a:extLst>
              </p:cNvPr>
              <p:cNvSpPr/>
              <p:nvPr/>
            </p:nvSpPr>
            <p:spPr>
              <a:xfrm>
                <a:off x="16795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2" name="Freeform: Shape 721">
                <a:extLst>
                  <a:ext uri="{FF2B5EF4-FFF2-40B4-BE49-F238E27FC236}">
                    <a16:creationId xmlns:a16="http://schemas.microsoft.com/office/drawing/2014/main" id="{D2195CEC-1FB9-1C44-5474-CC2CDCAB54B1}"/>
                  </a:ext>
                </a:extLst>
              </p:cNvPr>
              <p:cNvSpPr/>
              <p:nvPr/>
            </p:nvSpPr>
            <p:spPr>
              <a:xfrm>
                <a:off x="17955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3" name="Freeform: Shape 722">
                <a:extLst>
                  <a:ext uri="{FF2B5EF4-FFF2-40B4-BE49-F238E27FC236}">
                    <a16:creationId xmlns:a16="http://schemas.microsoft.com/office/drawing/2014/main" id="{AF77322C-F36C-AD5F-F417-BC229D754241}"/>
                  </a:ext>
                </a:extLst>
              </p:cNvPr>
              <p:cNvSpPr/>
              <p:nvPr/>
            </p:nvSpPr>
            <p:spPr>
              <a:xfrm>
                <a:off x="191159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4" name="Freeform: Shape 723">
                <a:extLst>
                  <a:ext uri="{FF2B5EF4-FFF2-40B4-BE49-F238E27FC236}">
                    <a16:creationId xmlns:a16="http://schemas.microsoft.com/office/drawing/2014/main" id="{17FB2BBA-EF55-86A4-390D-4B0CD96CDF8D}"/>
                  </a:ext>
                </a:extLst>
              </p:cNvPr>
              <p:cNvSpPr/>
              <p:nvPr/>
            </p:nvSpPr>
            <p:spPr>
              <a:xfrm>
                <a:off x="20276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5" name="Freeform: Shape 724">
                <a:extLst>
                  <a:ext uri="{FF2B5EF4-FFF2-40B4-BE49-F238E27FC236}">
                    <a16:creationId xmlns:a16="http://schemas.microsoft.com/office/drawing/2014/main" id="{CB1EC47E-6FD1-1D2C-A770-E3B3F602A21D}"/>
                  </a:ext>
                </a:extLst>
              </p:cNvPr>
              <p:cNvSpPr/>
              <p:nvPr/>
            </p:nvSpPr>
            <p:spPr>
              <a:xfrm>
                <a:off x="21436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6" name="Freeform: Shape 725">
                <a:extLst>
                  <a:ext uri="{FF2B5EF4-FFF2-40B4-BE49-F238E27FC236}">
                    <a16:creationId xmlns:a16="http://schemas.microsoft.com/office/drawing/2014/main" id="{371C5260-F7DD-AA57-EEBB-41AECCEFCC0C}"/>
                  </a:ext>
                </a:extLst>
              </p:cNvPr>
              <p:cNvSpPr/>
              <p:nvPr/>
            </p:nvSpPr>
            <p:spPr>
              <a:xfrm>
                <a:off x="225968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7" name="Freeform: Shape 726">
                <a:extLst>
                  <a:ext uri="{FF2B5EF4-FFF2-40B4-BE49-F238E27FC236}">
                    <a16:creationId xmlns:a16="http://schemas.microsoft.com/office/drawing/2014/main" id="{C25246DB-7ECF-11FD-D6FE-5F58E7EE1893}"/>
                  </a:ext>
                </a:extLst>
              </p:cNvPr>
              <p:cNvSpPr/>
              <p:nvPr/>
            </p:nvSpPr>
            <p:spPr>
              <a:xfrm>
                <a:off x="237571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8" name="Freeform: Shape 727">
                <a:extLst>
                  <a:ext uri="{FF2B5EF4-FFF2-40B4-BE49-F238E27FC236}">
                    <a16:creationId xmlns:a16="http://schemas.microsoft.com/office/drawing/2014/main" id="{873EF47E-3DE9-A55B-B1EB-1334B8AF7CDA}"/>
                  </a:ext>
                </a:extLst>
              </p:cNvPr>
              <p:cNvSpPr/>
              <p:nvPr/>
            </p:nvSpPr>
            <p:spPr>
              <a:xfrm>
                <a:off x="24917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29" name="Freeform: Shape 728">
                <a:extLst>
                  <a:ext uri="{FF2B5EF4-FFF2-40B4-BE49-F238E27FC236}">
                    <a16:creationId xmlns:a16="http://schemas.microsoft.com/office/drawing/2014/main" id="{912E3C0A-5D28-09F8-84ED-35F5E1E759C3}"/>
                  </a:ext>
                </a:extLst>
              </p:cNvPr>
              <p:cNvSpPr/>
              <p:nvPr/>
            </p:nvSpPr>
            <p:spPr>
              <a:xfrm>
                <a:off x="26077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0" name="Freeform: Shape 729">
                <a:extLst>
                  <a:ext uri="{FF2B5EF4-FFF2-40B4-BE49-F238E27FC236}">
                    <a16:creationId xmlns:a16="http://schemas.microsoft.com/office/drawing/2014/main" id="{A2A6FF40-FB7D-F225-9E4D-E4CF531ACA68}"/>
                  </a:ext>
                </a:extLst>
              </p:cNvPr>
              <p:cNvSpPr/>
              <p:nvPr/>
            </p:nvSpPr>
            <p:spPr>
              <a:xfrm>
                <a:off x="272379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1" name="Freeform: Shape 730">
                <a:extLst>
                  <a:ext uri="{FF2B5EF4-FFF2-40B4-BE49-F238E27FC236}">
                    <a16:creationId xmlns:a16="http://schemas.microsoft.com/office/drawing/2014/main" id="{07F54463-D834-DFF9-93E6-2198AFE2E778}"/>
                  </a:ext>
                </a:extLst>
              </p:cNvPr>
              <p:cNvSpPr/>
              <p:nvPr/>
            </p:nvSpPr>
            <p:spPr>
              <a:xfrm>
                <a:off x="28398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2" name="Freeform: Shape 731">
                <a:extLst>
                  <a:ext uri="{FF2B5EF4-FFF2-40B4-BE49-F238E27FC236}">
                    <a16:creationId xmlns:a16="http://schemas.microsoft.com/office/drawing/2014/main" id="{86CCE592-DBBD-C585-251D-A73996DEBC3E}"/>
                  </a:ext>
                </a:extLst>
              </p:cNvPr>
              <p:cNvSpPr/>
              <p:nvPr/>
            </p:nvSpPr>
            <p:spPr>
              <a:xfrm>
                <a:off x="29558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3" name="Freeform: Shape 732">
                <a:extLst>
                  <a:ext uri="{FF2B5EF4-FFF2-40B4-BE49-F238E27FC236}">
                    <a16:creationId xmlns:a16="http://schemas.microsoft.com/office/drawing/2014/main" id="{745E45FE-8C95-125C-F3AD-B37FD7320F15}"/>
                  </a:ext>
                </a:extLst>
              </p:cNvPr>
              <p:cNvSpPr/>
              <p:nvPr/>
            </p:nvSpPr>
            <p:spPr>
              <a:xfrm>
                <a:off x="307189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4" name="Freeform: Shape 733">
                <a:extLst>
                  <a:ext uri="{FF2B5EF4-FFF2-40B4-BE49-F238E27FC236}">
                    <a16:creationId xmlns:a16="http://schemas.microsoft.com/office/drawing/2014/main" id="{28EC0698-1BC8-08F5-5F45-3CE393E2F6F4}"/>
                  </a:ext>
                </a:extLst>
              </p:cNvPr>
              <p:cNvSpPr/>
              <p:nvPr/>
            </p:nvSpPr>
            <p:spPr>
              <a:xfrm>
                <a:off x="318791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5" name="Freeform: Shape 734">
                <a:extLst>
                  <a:ext uri="{FF2B5EF4-FFF2-40B4-BE49-F238E27FC236}">
                    <a16:creationId xmlns:a16="http://schemas.microsoft.com/office/drawing/2014/main" id="{FE087C40-64A4-360C-2C86-F89641F4ACBF}"/>
                  </a:ext>
                </a:extLst>
              </p:cNvPr>
              <p:cNvSpPr/>
              <p:nvPr/>
            </p:nvSpPr>
            <p:spPr>
              <a:xfrm>
                <a:off x="33039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6" name="Freeform: Shape 735">
                <a:extLst>
                  <a:ext uri="{FF2B5EF4-FFF2-40B4-BE49-F238E27FC236}">
                    <a16:creationId xmlns:a16="http://schemas.microsoft.com/office/drawing/2014/main" id="{26FA4524-8369-1157-76B7-934CFC3D70BE}"/>
                  </a:ext>
                </a:extLst>
              </p:cNvPr>
              <p:cNvSpPr/>
              <p:nvPr/>
            </p:nvSpPr>
            <p:spPr>
              <a:xfrm>
                <a:off x="341997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7" name="Freeform: Shape 736">
                <a:extLst>
                  <a:ext uri="{FF2B5EF4-FFF2-40B4-BE49-F238E27FC236}">
                    <a16:creationId xmlns:a16="http://schemas.microsoft.com/office/drawing/2014/main" id="{362E9F46-0696-DD85-B1E2-A3F3D217BD47}"/>
                  </a:ext>
                </a:extLst>
              </p:cNvPr>
              <p:cNvSpPr/>
              <p:nvPr/>
            </p:nvSpPr>
            <p:spPr>
              <a:xfrm>
                <a:off x="35360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8" name="Freeform: Shape 737">
                <a:extLst>
                  <a:ext uri="{FF2B5EF4-FFF2-40B4-BE49-F238E27FC236}">
                    <a16:creationId xmlns:a16="http://schemas.microsoft.com/office/drawing/2014/main" id="{EE30A625-202E-53A7-0232-88E6B7EE67CE}"/>
                  </a:ext>
                </a:extLst>
              </p:cNvPr>
              <p:cNvSpPr/>
              <p:nvPr/>
            </p:nvSpPr>
            <p:spPr>
              <a:xfrm>
                <a:off x="36520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39" name="Freeform: Shape 738">
                <a:extLst>
                  <a:ext uri="{FF2B5EF4-FFF2-40B4-BE49-F238E27FC236}">
                    <a16:creationId xmlns:a16="http://schemas.microsoft.com/office/drawing/2014/main" id="{A54E17AB-49D9-E117-15A5-4FEABEA44BE9}"/>
                  </a:ext>
                </a:extLst>
              </p:cNvPr>
              <p:cNvSpPr/>
              <p:nvPr/>
            </p:nvSpPr>
            <p:spPr>
              <a:xfrm>
                <a:off x="37680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0" name="Freeform: Shape 739">
                <a:extLst>
                  <a:ext uri="{FF2B5EF4-FFF2-40B4-BE49-F238E27FC236}">
                    <a16:creationId xmlns:a16="http://schemas.microsoft.com/office/drawing/2014/main" id="{C3B274D8-666A-A10B-5873-2E26ED314F74}"/>
                  </a:ext>
                </a:extLst>
              </p:cNvPr>
              <p:cNvSpPr/>
              <p:nvPr/>
            </p:nvSpPr>
            <p:spPr>
              <a:xfrm>
                <a:off x="38840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1" name="Freeform: Shape 740">
                <a:extLst>
                  <a:ext uri="{FF2B5EF4-FFF2-40B4-BE49-F238E27FC236}">
                    <a16:creationId xmlns:a16="http://schemas.microsoft.com/office/drawing/2014/main" id="{CF49C2D0-D357-7F2F-5FAC-BD5B7640F69A}"/>
                  </a:ext>
                </a:extLst>
              </p:cNvPr>
              <p:cNvSpPr/>
              <p:nvPr/>
            </p:nvSpPr>
            <p:spPr>
              <a:xfrm>
                <a:off x="400012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2" name="Freeform: Shape 741">
                <a:extLst>
                  <a:ext uri="{FF2B5EF4-FFF2-40B4-BE49-F238E27FC236}">
                    <a16:creationId xmlns:a16="http://schemas.microsoft.com/office/drawing/2014/main" id="{B408B930-F375-FC25-052B-F8F5EF322046}"/>
                  </a:ext>
                </a:extLst>
              </p:cNvPr>
              <p:cNvSpPr/>
              <p:nvPr/>
            </p:nvSpPr>
            <p:spPr>
              <a:xfrm>
                <a:off x="41161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3" name="Freeform: Shape 742">
                <a:extLst>
                  <a:ext uri="{FF2B5EF4-FFF2-40B4-BE49-F238E27FC236}">
                    <a16:creationId xmlns:a16="http://schemas.microsoft.com/office/drawing/2014/main" id="{113E750B-E7CD-43E2-DB7B-6C035EB4A3F8}"/>
                  </a:ext>
                </a:extLst>
              </p:cNvPr>
              <p:cNvSpPr/>
              <p:nvPr/>
            </p:nvSpPr>
            <p:spPr>
              <a:xfrm>
                <a:off x="42321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4" name="Freeform: Shape 743">
                <a:extLst>
                  <a:ext uri="{FF2B5EF4-FFF2-40B4-BE49-F238E27FC236}">
                    <a16:creationId xmlns:a16="http://schemas.microsoft.com/office/drawing/2014/main" id="{E7EFC03E-390E-8BE6-036D-EAD84E86EED1}"/>
                  </a:ext>
                </a:extLst>
              </p:cNvPr>
              <p:cNvSpPr/>
              <p:nvPr/>
            </p:nvSpPr>
            <p:spPr>
              <a:xfrm>
                <a:off x="43482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5" name="Freeform: Shape 744">
                <a:extLst>
                  <a:ext uri="{FF2B5EF4-FFF2-40B4-BE49-F238E27FC236}">
                    <a16:creationId xmlns:a16="http://schemas.microsoft.com/office/drawing/2014/main" id="{A8103523-8313-4C82-7ADA-7F8F0C4CCB5D}"/>
                  </a:ext>
                </a:extLst>
              </p:cNvPr>
              <p:cNvSpPr/>
              <p:nvPr/>
            </p:nvSpPr>
            <p:spPr>
              <a:xfrm>
                <a:off x="446424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6" name="Freeform: Shape 745">
                <a:extLst>
                  <a:ext uri="{FF2B5EF4-FFF2-40B4-BE49-F238E27FC236}">
                    <a16:creationId xmlns:a16="http://schemas.microsoft.com/office/drawing/2014/main" id="{3A25F86C-E624-CA86-C3C3-938C2E433485}"/>
                  </a:ext>
                </a:extLst>
              </p:cNvPr>
              <p:cNvSpPr/>
              <p:nvPr/>
            </p:nvSpPr>
            <p:spPr>
              <a:xfrm>
                <a:off x="458027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7" name="Freeform: Shape 746">
                <a:extLst>
                  <a:ext uri="{FF2B5EF4-FFF2-40B4-BE49-F238E27FC236}">
                    <a16:creationId xmlns:a16="http://schemas.microsoft.com/office/drawing/2014/main" id="{F830091D-BA38-E1A5-CBC5-B29C1B0158E5}"/>
                  </a:ext>
                </a:extLst>
              </p:cNvPr>
              <p:cNvSpPr/>
              <p:nvPr/>
            </p:nvSpPr>
            <p:spPr>
              <a:xfrm>
                <a:off x="5511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8" name="Freeform: Shape 747">
                <a:extLst>
                  <a:ext uri="{FF2B5EF4-FFF2-40B4-BE49-F238E27FC236}">
                    <a16:creationId xmlns:a16="http://schemas.microsoft.com/office/drawing/2014/main" id="{5109527E-2BAB-F73D-BA90-FE26BE9357DE}"/>
                  </a:ext>
                </a:extLst>
              </p:cNvPr>
              <p:cNvSpPr/>
              <p:nvPr/>
            </p:nvSpPr>
            <p:spPr>
              <a:xfrm>
                <a:off x="17115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49" name="Freeform: Shape 748">
                <a:extLst>
                  <a:ext uri="{FF2B5EF4-FFF2-40B4-BE49-F238E27FC236}">
                    <a16:creationId xmlns:a16="http://schemas.microsoft.com/office/drawing/2014/main" id="{3FC55DCB-805E-3DE9-0F6A-3E8839179FC5}"/>
                  </a:ext>
                </a:extLst>
              </p:cNvPr>
              <p:cNvSpPr/>
              <p:nvPr/>
            </p:nvSpPr>
            <p:spPr>
              <a:xfrm>
                <a:off x="2871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0" name="Freeform: Shape 749">
                <a:extLst>
                  <a:ext uri="{FF2B5EF4-FFF2-40B4-BE49-F238E27FC236}">
                    <a16:creationId xmlns:a16="http://schemas.microsoft.com/office/drawing/2014/main" id="{51EEAF9D-17E9-CA4E-5EC4-BC1171746513}"/>
                  </a:ext>
                </a:extLst>
              </p:cNvPr>
              <p:cNvSpPr/>
              <p:nvPr/>
            </p:nvSpPr>
            <p:spPr>
              <a:xfrm>
                <a:off x="40320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1" name="Freeform: Shape 750">
                <a:extLst>
                  <a:ext uri="{FF2B5EF4-FFF2-40B4-BE49-F238E27FC236}">
                    <a16:creationId xmlns:a16="http://schemas.microsoft.com/office/drawing/2014/main" id="{E8015DB7-D622-3AD1-702B-9EF38ACE29AD}"/>
                  </a:ext>
                </a:extLst>
              </p:cNvPr>
              <p:cNvSpPr/>
              <p:nvPr/>
            </p:nvSpPr>
            <p:spPr>
              <a:xfrm>
                <a:off x="51923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2" name="Freeform: Shape 751">
                <a:extLst>
                  <a:ext uri="{FF2B5EF4-FFF2-40B4-BE49-F238E27FC236}">
                    <a16:creationId xmlns:a16="http://schemas.microsoft.com/office/drawing/2014/main" id="{E3FA7A7F-FE93-0C20-3B53-F934B0179DC0}"/>
                  </a:ext>
                </a:extLst>
              </p:cNvPr>
              <p:cNvSpPr/>
              <p:nvPr/>
            </p:nvSpPr>
            <p:spPr>
              <a:xfrm>
                <a:off x="63526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3" name="Freeform: Shape 752">
                <a:extLst>
                  <a:ext uri="{FF2B5EF4-FFF2-40B4-BE49-F238E27FC236}">
                    <a16:creationId xmlns:a16="http://schemas.microsoft.com/office/drawing/2014/main" id="{79A0BA3F-5161-9D55-F465-E3ECECDE6296}"/>
                  </a:ext>
                </a:extLst>
              </p:cNvPr>
              <p:cNvSpPr/>
              <p:nvPr/>
            </p:nvSpPr>
            <p:spPr>
              <a:xfrm>
                <a:off x="7512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4" name="Freeform: Shape 753">
                <a:extLst>
                  <a:ext uri="{FF2B5EF4-FFF2-40B4-BE49-F238E27FC236}">
                    <a16:creationId xmlns:a16="http://schemas.microsoft.com/office/drawing/2014/main" id="{F41D7667-BB39-92C4-2023-68E55786718C}"/>
                  </a:ext>
                </a:extLst>
              </p:cNvPr>
              <p:cNvSpPr/>
              <p:nvPr/>
            </p:nvSpPr>
            <p:spPr>
              <a:xfrm>
                <a:off x="8673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5" name="Freeform: Shape 754">
                <a:extLst>
                  <a:ext uri="{FF2B5EF4-FFF2-40B4-BE49-F238E27FC236}">
                    <a16:creationId xmlns:a16="http://schemas.microsoft.com/office/drawing/2014/main" id="{46AC93CD-1CE3-08F0-9F8E-C2FDF33EA19E}"/>
                  </a:ext>
                </a:extLst>
              </p:cNvPr>
              <p:cNvSpPr/>
              <p:nvPr/>
            </p:nvSpPr>
            <p:spPr>
              <a:xfrm>
                <a:off x="98334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6" name="Freeform: Shape 755">
                <a:extLst>
                  <a:ext uri="{FF2B5EF4-FFF2-40B4-BE49-F238E27FC236}">
                    <a16:creationId xmlns:a16="http://schemas.microsoft.com/office/drawing/2014/main" id="{449C0404-EDE5-A961-1621-0FB5FE665909}"/>
                  </a:ext>
                </a:extLst>
              </p:cNvPr>
              <p:cNvSpPr/>
              <p:nvPr/>
            </p:nvSpPr>
            <p:spPr>
              <a:xfrm>
                <a:off x="10993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7" name="Freeform: Shape 756">
                <a:extLst>
                  <a:ext uri="{FF2B5EF4-FFF2-40B4-BE49-F238E27FC236}">
                    <a16:creationId xmlns:a16="http://schemas.microsoft.com/office/drawing/2014/main" id="{54A5D6E7-4181-534B-AEC3-CD36C1620F24}"/>
                  </a:ext>
                </a:extLst>
              </p:cNvPr>
              <p:cNvSpPr/>
              <p:nvPr/>
            </p:nvSpPr>
            <p:spPr>
              <a:xfrm>
                <a:off x="121541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8" name="Freeform: Shape 757">
                <a:extLst>
                  <a:ext uri="{FF2B5EF4-FFF2-40B4-BE49-F238E27FC236}">
                    <a16:creationId xmlns:a16="http://schemas.microsoft.com/office/drawing/2014/main" id="{D7058B8B-F8F9-E92D-6F13-DC3E55DDED4B}"/>
                  </a:ext>
                </a:extLst>
              </p:cNvPr>
              <p:cNvSpPr/>
              <p:nvPr/>
            </p:nvSpPr>
            <p:spPr>
              <a:xfrm>
                <a:off x="13314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59" name="Freeform: Shape 758">
                <a:extLst>
                  <a:ext uri="{FF2B5EF4-FFF2-40B4-BE49-F238E27FC236}">
                    <a16:creationId xmlns:a16="http://schemas.microsoft.com/office/drawing/2014/main" id="{643A20BA-FE32-C2CC-BE01-A1C80EA8ED3D}"/>
                  </a:ext>
                </a:extLst>
              </p:cNvPr>
              <p:cNvSpPr/>
              <p:nvPr/>
            </p:nvSpPr>
            <p:spPr>
              <a:xfrm>
                <a:off x="144748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0" name="Freeform: Shape 759">
                <a:extLst>
                  <a:ext uri="{FF2B5EF4-FFF2-40B4-BE49-F238E27FC236}">
                    <a16:creationId xmlns:a16="http://schemas.microsoft.com/office/drawing/2014/main" id="{1C2ECFB3-5678-3A78-E924-5BBB12A6D64C}"/>
                  </a:ext>
                </a:extLst>
              </p:cNvPr>
              <p:cNvSpPr/>
              <p:nvPr/>
            </p:nvSpPr>
            <p:spPr>
              <a:xfrm>
                <a:off x="15634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1" name="Freeform: Shape 760">
                <a:extLst>
                  <a:ext uri="{FF2B5EF4-FFF2-40B4-BE49-F238E27FC236}">
                    <a16:creationId xmlns:a16="http://schemas.microsoft.com/office/drawing/2014/main" id="{CD5FA076-64F0-F789-7CC7-99D58E349676}"/>
                  </a:ext>
                </a:extLst>
              </p:cNvPr>
              <p:cNvSpPr/>
              <p:nvPr/>
            </p:nvSpPr>
            <p:spPr>
              <a:xfrm>
                <a:off x="16795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2" name="Freeform: Shape 761">
                <a:extLst>
                  <a:ext uri="{FF2B5EF4-FFF2-40B4-BE49-F238E27FC236}">
                    <a16:creationId xmlns:a16="http://schemas.microsoft.com/office/drawing/2014/main" id="{B399AF3A-72DA-B4DF-BD12-79524CB0634D}"/>
                  </a:ext>
                </a:extLst>
              </p:cNvPr>
              <p:cNvSpPr/>
              <p:nvPr/>
            </p:nvSpPr>
            <p:spPr>
              <a:xfrm>
                <a:off x="17955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3" name="Freeform: Shape 762">
                <a:extLst>
                  <a:ext uri="{FF2B5EF4-FFF2-40B4-BE49-F238E27FC236}">
                    <a16:creationId xmlns:a16="http://schemas.microsoft.com/office/drawing/2014/main" id="{8D5F74F7-5770-334F-4907-F34812EA8119}"/>
                  </a:ext>
                </a:extLst>
              </p:cNvPr>
              <p:cNvSpPr/>
              <p:nvPr/>
            </p:nvSpPr>
            <p:spPr>
              <a:xfrm>
                <a:off x="191159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4" name="Freeform: Shape 763">
                <a:extLst>
                  <a:ext uri="{FF2B5EF4-FFF2-40B4-BE49-F238E27FC236}">
                    <a16:creationId xmlns:a16="http://schemas.microsoft.com/office/drawing/2014/main" id="{F46DF5F7-6496-75A8-21D7-849B834382D7}"/>
                  </a:ext>
                </a:extLst>
              </p:cNvPr>
              <p:cNvSpPr/>
              <p:nvPr/>
            </p:nvSpPr>
            <p:spPr>
              <a:xfrm>
                <a:off x="20276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5" name="Freeform: Shape 764">
                <a:extLst>
                  <a:ext uri="{FF2B5EF4-FFF2-40B4-BE49-F238E27FC236}">
                    <a16:creationId xmlns:a16="http://schemas.microsoft.com/office/drawing/2014/main" id="{26B4D616-D00F-AFC1-3592-CCA16FF2891B}"/>
                  </a:ext>
                </a:extLst>
              </p:cNvPr>
              <p:cNvSpPr/>
              <p:nvPr/>
            </p:nvSpPr>
            <p:spPr>
              <a:xfrm>
                <a:off x="21436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6" name="Freeform: Shape 765">
                <a:extLst>
                  <a:ext uri="{FF2B5EF4-FFF2-40B4-BE49-F238E27FC236}">
                    <a16:creationId xmlns:a16="http://schemas.microsoft.com/office/drawing/2014/main" id="{D64431C0-00FC-27B3-2FD5-BA19FB394DDC}"/>
                  </a:ext>
                </a:extLst>
              </p:cNvPr>
              <p:cNvSpPr/>
              <p:nvPr/>
            </p:nvSpPr>
            <p:spPr>
              <a:xfrm>
                <a:off x="225968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7" name="Freeform: Shape 766">
                <a:extLst>
                  <a:ext uri="{FF2B5EF4-FFF2-40B4-BE49-F238E27FC236}">
                    <a16:creationId xmlns:a16="http://schemas.microsoft.com/office/drawing/2014/main" id="{5F22A9AE-B3A7-ECE3-C873-C1AAA2A24C6C}"/>
                  </a:ext>
                </a:extLst>
              </p:cNvPr>
              <p:cNvSpPr/>
              <p:nvPr/>
            </p:nvSpPr>
            <p:spPr>
              <a:xfrm>
                <a:off x="237571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8" name="Freeform: Shape 767">
                <a:extLst>
                  <a:ext uri="{FF2B5EF4-FFF2-40B4-BE49-F238E27FC236}">
                    <a16:creationId xmlns:a16="http://schemas.microsoft.com/office/drawing/2014/main" id="{92E80D1C-45CD-255A-2684-DD5DF6BEC566}"/>
                  </a:ext>
                </a:extLst>
              </p:cNvPr>
              <p:cNvSpPr/>
              <p:nvPr/>
            </p:nvSpPr>
            <p:spPr>
              <a:xfrm>
                <a:off x="24917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69" name="Freeform: Shape 768">
                <a:extLst>
                  <a:ext uri="{FF2B5EF4-FFF2-40B4-BE49-F238E27FC236}">
                    <a16:creationId xmlns:a16="http://schemas.microsoft.com/office/drawing/2014/main" id="{2A6DDF2C-F4A8-ED1F-4D66-B80CD743D99D}"/>
                  </a:ext>
                </a:extLst>
              </p:cNvPr>
              <p:cNvSpPr/>
              <p:nvPr/>
            </p:nvSpPr>
            <p:spPr>
              <a:xfrm>
                <a:off x="26077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0" name="Freeform: Shape 769">
                <a:extLst>
                  <a:ext uri="{FF2B5EF4-FFF2-40B4-BE49-F238E27FC236}">
                    <a16:creationId xmlns:a16="http://schemas.microsoft.com/office/drawing/2014/main" id="{03841762-359D-5CF4-E22E-503A4205F8B8}"/>
                  </a:ext>
                </a:extLst>
              </p:cNvPr>
              <p:cNvSpPr/>
              <p:nvPr/>
            </p:nvSpPr>
            <p:spPr>
              <a:xfrm>
                <a:off x="272379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1" name="Freeform: Shape 770">
                <a:extLst>
                  <a:ext uri="{FF2B5EF4-FFF2-40B4-BE49-F238E27FC236}">
                    <a16:creationId xmlns:a16="http://schemas.microsoft.com/office/drawing/2014/main" id="{41506ABB-2EFC-7D0B-018A-FE9FE67336BB}"/>
                  </a:ext>
                </a:extLst>
              </p:cNvPr>
              <p:cNvSpPr/>
              <p:nvPr/>
            </p:nvSpPr>
            <p:spPr>
              <a:xfrm>
                <a:off x="28398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2" name="Freeform: Shape 771">
                <a:extLst>
                  <a:ext uri="{FF2B5EF4-FFF2-40B4-BE49-F238E27FC236}">
                    <a16:creationId xmlns:a16="http://schemas.microsoft.com/office/drawing/2014/main" id="{3588F14B-FD66-9FBC-6959-F81F23D672F0}"/>
                  </a:ext>
                </a:extLst>
              </p:cNvPr>
              <p:cNvSpPr/>
              <p:nvPr/>
            </p:nvSpPr>
            <p:spPr>
              <a:xfrm>
                <a:off x="29558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3" name="Freeform: Shape 772">
                <a:extLst>
                  <a:ext uri="{FF2B5EF4-FFF2-40B4-BE49-F238E27FC236}">
                    <a16:creationId xmlns:a16="http://schemas.microsoft.com/office/drawing/2014/main" id="{69F9A435-3EAA-6AE4-0F53-2FC7AA10A076}"/>
                  </a:ext>
                </a:extLst>
              </p:cNvPr>
              <p:cNvSpPr/>
              <p:nvPr/>
            </p:nvSpPr>
            <p:spPr>
              <a:xfrm>
                <a:off x="307189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4" name="Freeform: Shape 773">
                <a:extLst>
                  <a:ext uri="{FF2B5EF4-FFF2-40B4-BE49-F238E27FC236}">
                    <a16:creationId xmlns:a16="http://schemas.microsoft.com/office/drawing/2014/main" id="{55F30970-FFDD-1CB7-C6B1-C4945FB9432C}"/>
                  </a:ext>
                </a:extLst>
              </p:cNvPr>
              <p:cNvSpPr/>
              <p:nvPr/>
            </p:nvSpPr>
            <p:spPr>
              <a:xfrm>
                <a:off x="318791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5" name="Freeform: Shape 774">
                <a:extLst>
                  <a:ext uri="{FF2B5EF4-FFF2-40B4-BE49-F238E27FC236}">
                    <a16:creationId xmlns:a16="http://schemas.microsoft.com/office/drawing/2014/main" id="{5691DAF2-FB7F-27D0-7C79-F78C4BF3C98E}"/>
                  </a:ext>
                </a:extLst>
              </p:cNvPr>
              <p:cNvSpPr/>
              <p:nvPr/>
            </p:nvSpPr>
            <p:spPr>
              <a:xfrm>
                <a:off x="33039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6" name="Freeform: Shape 775">
                <a:extLst>
                  <a:ext uri="{FF2B5EF4-FFF2-40B4-BE49-F238E27FC236}">
                    <a16:creationId xmlns:a16="http://schemas.microsoft.com/office/drawing/2014/main" id="{7357CAA7-082C-1033-37FD-2D27ACA1E955}"/>
                  </a:ext>
                </a:extLst>
              </p:cNvPr>
              <p:cNvSpPr/>
              <p:nvPr/>
            </p:nvSpPr>
            <p:spPr>
              <a:xfrm>
                <a:off x="341997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7" name="Freeform: Shape 776">
                <a:extLst>
                  <a:ext uri="{FF2B5EF4-FFF2-40B4-BE49-F238E27FC236}">
                    <a16:creationId xmlns:a16="http://schemas.microsoft.com/office/drawing/2014/main" id="{C039D33B-E567-DAC1-06A1-463320C7511D}"/>
                  </a:ext>
                </a:extLst>
              </p:cNvPr>
              <p:cNvSpPr/>
              <p:nvPr/>
            </p:nvSpPr>
            <p:spPr>
              <a:xfrm>
                <a:off x="35360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8" name="Freeform: Shape 777">
                <a:extLst>
                  <a:ext uri="{FF2B5EF4-FFF2-40B4-BE49-F238E27FC236}">
                    <a16:creationId xmlns:a16="http://schemas.microsoft.com/office/drawing/2014/main" id="{4A9552F2-FCB3-4C1E-6636-CAC06074C86F}"/>
                  </a:ext>
                </a:extLst>
              </p:cNvPr>
              <p:cNvSpPr/>
              <p:nvPr/>
            </p:nvSpPr>
            <p:spPr>
              <a:xfrm>
                <a:off x="36520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79" name="Freeform: Shape 778">
                <a:extLst>
                  <a:ext uri="{FF2B5EF4-FFF2-40B4-BE49-F238E27FC236}">
                    <a16:creationId xmlns:a16="http://schemas.microsoft.com/office/drawing/2014/main" id="{626B02D7-86C0-7178-C7A7-FE6CF8563ADB}"/>
                  </a:ext>
                </a:extLst>
              </p:cNvPr>
              <p:cNvSpPr/>
              <p:nvPr/>
            </p:nvSpPr>
            <p:spPr>
              <a:xfrm>
                <a:off x="37680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0" name="Freeform: Shape 779">
                <a:extLst>
                  <a:ext uri="{FF2B5EF4-FFF2-40B4-BE49-F238E27FC236}">
                    <a16:creationId xmlns:a16="http://schemas.microsoft.com/office/drawing/2014/main" id="{6D064002-4A25-3C16-97CB-78770680FAA8}"/>
                  </a:ext>
                </a:extLst>
              </p:cNvPr>
              <p:cNvSpPr/>
              <p:nvPr/>
            </p:nvSpPr>
            <p:spPr>
              <a:xfrm>
                <a:off x="38840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1" name="Freeform: Shape 780">
                <a:extLst>
                  <a:ext uri="{FF2B5EF4-FFF2-40B4-BE49-F238E27FC236}">
                    <a16:creationId xmlns:a16="http://schemas.microsoft.com/office/drawing/2014/main" id="{51DAFC0A-E8C8-9F26-709A-CE44138EFD13}"/>
                  </a:ext>
                </a:extLst>
              </p:cNvPr>
              <p:cNvSpPr/>
              <p:nvPr/>
            </p:nvSpPr>
            <p:spPr>
              <a:xfrm>
                <a:off x="400012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2" name="Freeform: Shape 781">
                <a:extLst>
                  <a:ext uri="{FF2B5EF4-FFF2-40B4-BE49-F238E27FC236}">
                    <a16:creationId xmlns:a16="http://schemas.microsoft.com/office/drawing/2014/main" id="{E0C22CFE-0FEC-A8E0-73BB-5E773E206F04}"/>
                  </a:ext>
                </a:extLst>
              </p:cNvPr>
              <p:cNvSpPr/>
              <p:nvPr/>
            </p:nvSpPr>
            <p:spPr>
              <a:xfrm>
                <a:off x="41161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3" name="Freeform: Shape 782">
                <a:extLst>
                  <a:ext uri="{FF2B5EF4-FFF2-40B4-BE49-F238E27FC236}">
                    <a16:creationId xmlns:a16="http://schemas.microsoft.com/office/drawing/2014/main" id="{ECAB009A-DD46-1C80-9D06-011FCB6BE488}"/>
                  </a:ext>
                </a:extLst>
              </p:cNvPr>
              <p:cNvSpPr/>
              <p:nvPr/>
            </p:nvSpPr>
            <p:spPr>
              <a:xfrm>
                <a:off x="42321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4" name="Freeform: Shape 783">
                <a:extLst>
                  <a:ext uri="{FF2B5EF4-FFF2-40B4-BE49-F238E27FC236}">
                    <a16:creationId xmlns:a16="http://schemas.microsoft.com/office/drawing/2014/main" id="{38AACE1A-C496-9705-BA97-20CF71878052}"/>
                  </a:ext>
                </a:extLst>
              </p:cNvPr>
              <p:cNvSpPr/>
              <p:nvPr/>
            </p:nvSpPr>
            <p:spPr>
              <a:xfrm>
                <a:off x="43482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5" name="Freeform: Shape 784">
                <a:extLst>
                  <a:ext uri="{FF2B5EF4-FFF2-40B4-BE49-F238E27FC236}">
                    <a16:creationId xmlns:a16="http://schemas.microsoft.com/office/drawing/2014/main" id="{259176A2-25F1-02A1-D351-5DD0E4FC7115}"/>
                  </a:ext>
                </a:extLst>
              </p:cNvPr>
              <p:cNvSpPr/>
              <p:nvPr/>
            </p:nvSpPr>
            <p:spPr>
              <a:xfrm>
                <a:off x="446424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6" name="Freeform: Shape 785">
                <a:extLst>
                  <a:ext uri="{FF2B5EF4-FFF2-40B4-BE49-F238E27FC236}">
                    <a16:creationId xmlns:a16="http://schemas.microsoft.com/office/drawing/2014/main" id="{4B0F8A9F-9908-2195-CEAC-F70E92BE18CB}"/>
                  </a:ext>
                </a:extLst>
              </p:cNvPr>
              <p:cNvSpPr/>
              <p:nvPr/>
            </p:nvSpPr>
            <p:spPr>
              <a:xfrm>
                <a:off x="458027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7" name="Freeform: Shape 786">
                <a:extLst>
                  <a:ext uri="{FF2B5EF4-FFF2-40B4-BE49-F238E27FC236}">
                    <a16:creationId xmlns:a16="http://schemas.microsoft.com/office/drawing/2014/main" id="{B0CCD5E0-8DC4-8005-E2F0-461F68F37AC0}"/>
                  </a:ext>
                </a:extLst>
              </p:cNvPr>
              <p:cNvSpPr/>
              <p:nvPr/>
            </p:nvSpPr>
            <p:spPr>
              <a:xfrm>
                <a:off x="5511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8" name="Freeform: Shape 787">
                <a:extLst>
                  <a:ext uri="{FF2B5EF4-FFF2-40B4-BE49-F238E27FC236}">
                    <a16:creationId xmlns:a16="http://schemas.microsoft.com/office/drawing/2014/main" id="{F838FCA3-E892-C53D-2CA1-77AF7C79D437}"/>
                  </a:ext>
                </a:extLst>
              </p:cNvPr>
              <p:cNvSpPr/>
              <p:nvPr/>
            </p:nvSpPr>
            <p:spPr>
              <a:xfrm>
                <a:off x="17115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89" name="Freeform: Shape 788">
                <a:extLst>
                  <a:ext uri="{FF2B5EF4-FFF2-40B4-BE49-F238E27FC236}">
                    <a16:creationId xmlns:a16="http://schemas.microsoft.com/office/drawing/2014/main" id="{DC2E1E23-6C55-59F6-D34E-6609162DC612}"/>
                  </a:ext>
                </a:extLst>
              </p:cNvPr>
              <p:cNvSpPr/>
              <p:nvPr/>
            </p:nvSpPr>
            <p:spPr>
              <a:xfrm>
                <a:off x="2871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0" name="Freeform: Shape 789">
                <a:extLst>
                  <a:ext uri="{FF2B5EF4-FFF2-40B4-BE49-F238E27FC236}">
                    <a16:creationId xmlns:a16="http://schemas.microsoft.com/office/drawing/2014/main" id="{16A544B8-B99C-8FE3-D882-35127C828069}"/>
                  </a:ext>
                </a:extLst>
              </p:cNvPr>
              <p:cNvSpPr/>
              <p:nvPr/>
            </p:nvSpPr>
            <p:spPr>
              <a:xfrm>
                <a:off x="40320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1" name="Freeform: Shape 790">
                <a:extLst>
                  <a:ext uri="{FF2B5EF4-FFF2-40B4-BE49-F238E27FC236}">
                    <a16:creationId xmlns:a16="http://schemas.microsoft.com/office/drawing/2014/main" id="{D99AD508-6207-2DA5-77A4-99BF5BCEC4F5}"/>
                  </a:ext>
                </a:extLst>
              </p:cNvPr>
              <p:cNvSpPr/>
              <p:nvPr/>
            </p:nvSpPr>
            <p:spPr>
              <a:xfrm>
                <a:off x="51923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2" name="Freeform: Shape 791">
                <a:extLst>
                  <a:ext uri="{FF2B5EF4-FFF2-40B4-BE49-F238E27FC236}">
                    <a16:creationId xmlns:a16="http://schemas.microsoft.com/office/drawing/2014/main" id="{715E6D45-FBC4-7BB4-B715-F50366007A53}"/>
                  </a:ext>
                </a:extLst>
              </p:cNvPr>
              <p:cNvSpPr/>
              <p:nvPr/>
            </p:nvSpPr>
            <p:spPr>
              <a:xfrm>
                <a:off x="63526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3" name="Freeform: Shape 792">
                <a:extLst>
                  <a:ext uri="{FF2B5EF4-FFF2-40B4-BE49-F238E27FC236}">
                    <a16:creationId xmlns:a16="http://schemas.microsoft.com/office/drawing/2014/main" id="{AA9D58D4-DCFA-1F2B-98C6-A61B1D524AA0}"/>
                  </a:ext>
                </a:extLst>
              </p:cNvPr>
              <p:cNvSpPr/>
              <p:nvPr/>
            </p:nvSpPr>
            <p:spPr>
              <a:xfrm>
                <a:off x="7512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4" name="Freeform: Shape 793">
                <a:extLst>
                  <a:ext uri="{FF2B5EF4-FFF2-40B4-BE49-F238E27FC236}">
                    <a16:creationId xmlns:a16="http://schemas.microsoft.com/office/drawing/2014/main" id="{900DD787-FD2B-609E-F6A1-5930B54A8FF5}"/>
                  </a:ext>
                </a:extLst>
              </p:cNvPr>
              <p:cNvSpPr/>
              <p:nvPr/>
            </p:nvSpPr>
            <p:spPr>
              <a:xfrm>
                <a:off x="8673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5" name="Freeform: Shape 794">
                <a:extLst>
                  <a:ext uri="{FF2B5EF4-FFF2-40B4-BE49-F238E27FC236}">
                    <a16:creationId xmlns:a16="http://schemas.microsoft.com/office/drawing/2014/main" id="{FA12F64B-8A3F-52F0-5065-683DBD2604EC}"/>
                  </a:ext>
                </a:extLst>
              </p:cNvPr>
              <p:cNvSpPr/>
              <p:nvPr/>
            </p:nvSpPr>
            <p:spPr>
              <a:xfrm>
                <a:off x="98334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6" name="Freeform: Shape 795">
                <a:extLst>
                  <a:ext uri="{FF2B5EF4-FFF2-40B4-BE49-F238E27FC236}">
                    <a16:creationId xmlns:a16="http://schemas.microsoft.com/office/drawing/2014/main" id="{6A4B1604-CBE7-9BC4-C85F-340848A70ADA}"/>
                  </a:ext>
                </a:extLst>
              </p:cNvPr>
              <p:cNvSpPr/>
              <p:nvPr/>
            </p:nvSpPr>
            <p:spPr>
              <a:xfrm>
                <a:off x="10993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7" name="Freeform: Shape 796">
                <a:extLst>
                  <a:ext uri="{FF2B5EF4-FFF2-40B4-BE49-F238E27FC236}">
                    <a16:creationId xmlns:a16="http://schemas.microsoft.com/office/drawing/2014/main" id="{A9E3DB06-79FE-1E4D-6FDC-B045B6947940}"/>
                  </a:ext>
                </a:extLst>
              </p:cNvPr>
              <p:cNvSpPr/>
              <p:nvPr/>
            </p:nvSpPr>
            <p:spPr>
              <a:xfrm>
                <a:off x="121541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8" name="Freeform: Shape 797">
                <a:extLst>
                  <a:ext uri="{FF2B5EF4-FFF2-40B4-BE49-F238E27FC236}">
                    <a16:creationId xmlns:a16="http://schemas.microsoft.com/office/drawing/2014/main" id="{8BFC9915-A0FC-9FA0-627D-EB3874DB9440}"/>
                  </a:ext>
                </a:extLst>
              </p:cNvPr>
              <p:cNvSpPr/>
              <p:nvPr/>
            </p:nvSpPr>
            <p:spPr>
              <a:xfrm>
                <a:off x="13314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799" name="Freeform: Shape 798">
                <a:extLst>
                  <a:ext uri="{FF2B5EF4-FFF2-40B4-BE49-F238E27FC236}">
                    <a16:creationId xmlns:a16="http://schemas.microsoft.com/office/drawing/2014/main" id="{0A433D79-7592-9177-6188-3B5ED6703B8D}"/>
                  </a:ext>
                </a:extLst>
              </p:cNvPr>
              <p:cNvSpPr/>
              <p:nvPr/>
            </p:nvSpPr>
            <p:spPr>
              <a:xfrm>
                <a:off x="144748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0" name="Freeform: Shape 799">
                <a:extLst>
                  <a:ext uri="{FF2B5EF4-FFF2-40B4-BE49-F238E27FC236}">
                    <a16:creationId xmlns:a16="http://schemas.microsoft.com/office/drawing/2014/main" id="{938B4009-E399-B26A-0437-2A507740B5AA}"/>
                  </a:ext>
                </a:extLst>
              </p:cNvPr>
              <p:cNvSpPr/>
              <p:nvPr/>
            </p:nvSpPr>
            <p:spPr>
              <a:xfrm>
                <a:off x="15634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1" name="Freeform: Shape 800">
                <a:extLst>
                  <a:ext uri="{FF2B5EF4-FFF2-40B4-BE49-F238E27FC236}">
                    <a16:creationId xmlns:a16="http://schemas.microsoft.com/office/drawing/2014/main" id="{3AC36406-9E4F-1039-9EF7-426BC9782679}"/>
                  </a:ext>
                </a:extLst>
              </p:cNvPr>
              <p:cNvSpPr/>
              <p:nvPr/>
            </p:nvSpPr>
            <p:spPr>
              <a:xfrm>
                <a:off x="16795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2" name="Freeform: Shape 801">
                <a:extLst>
                  <a:ext uri="{FF2B5EF4-FFF2-40B4-BE49-F238E27FC236}">
                    <a16:creationId xmlns:a16="http://schemas.microsoft.com/office/drawing/2014/main" id="{69857CEA-1B9D-4EF4-A5D1-490D5FCC1A66}"/>
                  </a:ext>
                </a:extLst>
              </p:cNvPr>
              <p:cNvSpPr/>
              <p:nvPr/>
            </p:nvSpPr>
            <p:spPr>
              <a:xfrm>
                <a:off x="17955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3" name="Freeform: Shape 802">
                <a:extLst>
                  <a:ext uri="{FF2B5EF4-FFF2-40B4-BE49-F238E27FC236}">
                    <a16:creationId xmlns:a16="http://schemas.microsoft.com/office/drawing/2014/main" id="{69946BA6-AA3E-5559-FCD8-64F16CA034E9}"/>
                  </a:ext>
                </a:extLst>
              </p:cNvPr>
              <p:cNvSpPr/>
              <p:nvPr/>
            </p:nvSpPr>
            <p:spPr>
              <a:xfrm>
                <a:off x="191159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4" name="Freeform: Shape 803">
                <a:extLst>
                  <a:ext uri="{FF2B5EF4-FFF2-40B4-BE49-F238E27FC236}">
                    <a16:creationId xmlns:a16="http://schemas.microsoft.com/office/drawing/2014/main" id="{25C7D500-CD13-D428-77B2-DA6CA5233AC1}"/>
                  </a:ext>
                </a:extLst>
              </p:cNvPr>
              <p:cNvSpPr/>
              <p:nvPr/>
            </p:nvSpPr>
            <p:spPr>
              <a:xfrm>
                <a:off x="20276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5" name="Freeform: Shape 804">
                <a:extLst>
                  <a:ext uri="{FF2B5EF4-FFF2-40B4-BE49-F238E27FC236}">
                    <a16:creationId xmlns:a16="http://schemas.microsoft.com/office/drawing/2014/main" id="{B718D3A1-E332-A5CB-10BB-A6C7691A1EF8}"/>
                  </a:ext>
                </a:extLst>
              </p:cNvPr>
              <p:cNvSpPr/>
              <p:nvPr/>
            </p:nvSpPr>
            <p:spPr>
              <a:xfrm>
                <a:off x="21436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6" name="Freeform: Shape 805">
                <a:extLst>
                  <a:ext uri="{FF2B5EF4-FFF2-40B4-BE49-F238E27FC236}">
                    <a16:creationId xmlns:a16="http://schemas.microsoft.com/office/drawing/2014/main" id="{2BB0F59F-2B67-ED03-7D16-994B5A083225}"/>
                  </a:ext>
                </a:extLst>
              </p:cNvPr>
              <p:cNvSpPr/>
              <p:nvPr/>
            </p:nvSpPr>
            <p:spPr>
              <a:xfrm>
                <a:off x="225968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7" name="Freeform: Shape 806">
                <a:extLst>
                  <a:ext uri="{FF2B5EF4-FFF2-40B4-BE49-F238E27FC236}">
                    <a16:creationId xmlns:a16="http://schemas.microsoft.com/office/drawing/2014/main" id="{4FB6E52D-BD49-3B13-1063-4C0749A7EE32}"/>
                  </a:ext>
                </a:extLst>
              </p:cNvPr>
              <p:cNvSpPr/>
              <p:nvPr/>
            </p:nvSpPr>
            <p:spPr>
              <a:xfrm>
                <a:off x="237571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8" name="Freeform: Shape 807">
                <a:extLst>
                  <a:ext uri="{FF2B5EF4-FFF2-40B4-BE49-F238E27FC236}">
                    <a16:creationId xmlns:a16="http://schemas.microsoft.com/office/drawing/2014/main" id="{6754AA85-5AFB-7D1C-889B-65D9F3996B0A}"/>
                  </a:ext>
                </a:extLst>
              </p:cNvPr>
              <p:cNvSpPr/>
              <p:nvPr/>
            </p:nvSpPr>
            <p:spPr>
              <a:xfrm>
                <a:off x="24917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09" name="Freeform: Shape 808">
                <a:extLst>
                  <a:ext uri="{FF2B5EF4-FFF2-40B4-BE49-F238E27FC236}">
                    <a16:creationId xmlns:a16="http://schemas.microsoft.com/office/drawing/2014/main" id="{D236CF42-E76C-E418-2E06-1354605EBCE6}"/>
                  </a:ext>
                </a:extLst>
              </p:cNvPr>
              <p:cNvSpPr/>
              <p:nvPr/>
            </p:nvSpPr>
            <p:spPr>
              <a:xfrm>
                <a:off x="26077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0" name="Freeform: Shape 809">
                <a:extLst>
                  <a:ext uri="{FF2B5EF4-FFF2-40B4-BE49-F238E27FC236}">
                    <a16:creationId xmlns:a16="http://schemas.microsoft.com/office/drawing/2014/main" id="{E4002F86-CD6C-B4E8-4218-A5C523832B0E}"/>
                  </a:ext>
                </a:extLst>
              </p:cNvPr>
              <p:cNvSpPr/>
              <p:nvPr/>
            </p:nvSpPr>
            <p:spPr>
              <a:xfrm>
                <a:off x="272379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1" name="Freeform: Shape 810">
                <a:extLst>
                  <a:ext uri="{FF2B5EF4-FFF2-40B4-BE49-F238E27FC236}">
                    <a16:creationId xmlns:a16="http://schemas.microsoft.com/office/drawing/2014/main" id="{AB71F623-48A0-1D58-3340-9930AC4AF270}"/>
                  </a:ext>
                </a:extLst>
              </p:cNvPr>
              <p:cNvSpPr/>
              <p:nvPr/>
            </p:nvSpPr>
            <p:spPr>
              <a:xfrm>
                <a:off x="28398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2" name="Freeform: Shape 811">
                <a:extLst>
                  <a:ext uri="{FF2B5EF4-FFF2-40B4-BE49-F238E27FC236}">
                    <a16:creationId xmlns:a16="http://schemas.microsoft.com/office/drawing/2014/main" id="{8C0891D3-B7D9-BB3D-0F2C-C5FE87A73130}"/>
                  </a:ext>
                </a:extLst>
              </p:cNvPr>
              <p:cNvSpPr/>
              <p:nvPr/>
            </p:nvSpPr>
            <p:spPr>
              <a:xfrm>
                <a:off x="29558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3" name="Freeform: Shape 812">
                <a:extLst>
                  <a:ext uri="{FF2B5EF4-FFF2-40B4-BE49-F238E27FC236}">
                    <a16:creationId xmlns:a16="http://schemas.microsoft.com/office/drawing/2014/main" id="{BA7412C3-E918-96A0-F2F1-AE36528F89F9}"/>
                  </a:ext>
                </a:extLst>
              </p:cNvPr>
              <p:cNvSpPr/>
              <p:nvPr/>
            </p:nvSpPr>
            <p:spPr>
              <a:xfrm>
                <a:off x="307189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4" name="Freeform: Shape 813">
                <a:extLst>
                  <a:ext uri="{FF2B5EF4-FFF2-40B4-BE49-F238E27FC236}">
                    <a16:creationId xmlns:a16="http://schemas.microsoft.com/office/drawing/2014/main" id="{E3CAFA9A-F0DA-F95B-9051-BB1EE6795F4B}"/>
                  </a:ext>
                </a:extLst>
              </p:cNvPr>
              <p:cNvSpPr/>
              <p:nvPr/>
            </p:nvSpPr>
            <p:spPr>
              <a:xfrm>
                <a:off x="318791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5" name="Freeform: Shape 814">
                <a:extLst>
                  <a:ext uri="{FF2B5EF4-FFF2-40B4-BE49-F238E27FC236}">
                    <a16:creationId xmlns:a16="http://schemas.microsoft.com/office/drawing/2014/main" id="{206A6CD6-AB3B-C40A-850F-2C34F14AF387}"/>
                  </a:ext>
                </a:extLst>
              </p:cNvPr>
              <p:cNvSpPr/>
              <p:nvPr/>
            </p:nvSpPr>
            <p:spPr>
              <a:xfrm>
                <a:off x="33039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6" name="Freeform: Shape 815">
                <a:extLst>
                  <a:ext uri="{FF2B5EF4-FFF2-40B4-BE49-F238E27FC236}">
                    <a16:creationId xmlns:a16="http://schemas.microsoft.com/office/drawing/2014/main" id="{2D50F3D2-455D-28D9-BE8F-94F5B36B7BD1}"/>
                  </a:ext>
                </a:extLst>
              </p:cNvPr>
              <p:cNvSpPr/>
              <p:nvPr/>
            </p:nvSpPr>
            <p:spPr>
              <a:xfrm>
                <a:off x="341997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7" name="Freeform: Shape 816">
                <a:extLst>
                  <a:ext uri="{FF2B5EF4-FFF2-40B4-BE49-F238E27FC236}">
                    <a16:creationId xmlns:a16="http://schemas.microsoft.com/office/drawing/2014/main" id="{88C1295C-EF3D-DA91-6FDF-389B9CF181DC}"/>
                  </a:ext>
                </a:extLst>
              </p:cNvPr>
              <p:cNvSpPr/>
              <p:nvPr/>
            </p:nvSpPr>
            <p:spPr>
              <a:xfrm>
                <a:off x="35360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8" name="Freeform: Shape 817">
                <a:extLst>
                  <a:ext uri="{FF2B5EF4-FFF2-40B4-BE49-F238E27FC236}">
                    <a16:creationId xmlns:a16="http://schemas.microsoft.com/office/drawing/2014/main" id="{932F0FD3-6791-85B1-09AB-608A10AE9E6D}"/>
                  </a:ext>
                </a:extLst>
              </p:cNvPr>
              <p:cNvSpPr/>
              <p:nvPr/>
            </p:nvSpPr>
            <p:spPr>
              <a:xfrm>
                <a:off x="36520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19" name="Freeform: Shape 818">
                <a:extLst>
                  <a:ext uri="{FF2B5EF4-FFF2-40B4-BE49-F238E27FC236}">
                    <a16:creationId xmlns:a16="http://schemas.microsoft.com/office/drawing/2014/main" id="{85DFDE90-687C-E8FE-B1B8-5C4B2DE35E53}"/>
                  </a:ext>
                </a:extLst>
              </p:cNvPr>
              <p:cNvSpPr/>
              <p:nvPr/>
            </p:nvSpPr>
            <p:spPr>
              <a:xfrm>
                <a:off x="37680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0" name="Freeform: Shape 819">
                <a:extLst>
                  <a:ext uri="{FF2B5EF4-FFF2-40B4-BE49-F238E27FC236}">
                    <a16:creationId xmlns:a16="http://schemas.microsoft.com/office/drawing/2014/main" id="{40F95E13-9D3F-4942-7AEE-6BBF6547BA71}"/>
                  </a:ext>
                </a:extLst>
              </p:cNvPr>
              <p:cNvSpPr/>
              <p:nvPr/>
            </p:nvSpPr>
            <p:spPr>
              <a:xfrm>
                <a:off x="38840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1" name="Freeform: Shape 820">
                <a:extLst>
                  <a:ext uri="{FF2B5EF4-FFF2-40B4-BE49-F238E27FC236}">
                    <a16:creationId xmlns:a16="http://schemas.microsoft.com/office/drawing/2014/main" id="{0E5E2636-2067-BCF0-C4CE-D8C2C44F94FF}"/>
                  </a:ext>
                </a:extLst>
              </p:cNvPr>
              <p:cNvSpPr/>
              <p:nvPr/>
            </p:nvSpPr>
            <p:spPr>
              <a:xfrm>
                <a:off x="400012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2" name="Freeform: Shape 821">
                <a:extLst>
                  <a:ext uri="{FF2B5EF4-FFF2-40B4-BE49-F238E27FC236}">
                    <a16:creationId xmlns:a16="http://schemas.microsoft.com/office/drawing/2014/main" id="{CA3F0030-1771-A8D5-167A-4D657DABFCA7}"/>
                  </a:ext>
                </a:extLst>
              </p:cNvPr>
              <p:cNvSpPr/>
              <p:nvPr/>
            </p:nvSpPr>
            <p:spPr>
              <a:xfrm>
                <a:off x="41161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3" name="Freeform: Shape 822">
                <a:extLst>
                  <a:ext uri="{FF2B5EF4-FFF2-40B4-BE49-F238E27FC236}">
                    <a16:creationId xmlns:a16="http://schemas.microsoft.com/office/drawing/2014/main" id="{5B88A0F3-7220-0E03-1042-1558225C1FED}"/>
                  </a:ext>
                </a:extLst>
              </p:cNvPr>
              <p:cNvSpPr/>
              <p:nvPr/>
            </p:nvSpPr>
            <p:spPr>
              <a:xfrm>
                <a:off x="42321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4" name="Freeform: Shape 823">
                <a:extLst>
                  <a:ext uri="{FF2B5EF4-FFF2-40B4-BE49-F238E27FC236}">
                    <a16:creationId xmlns:a16="http://schemas.microsoft.com/office/drawing/2014/main" id="{A5BA347D-ED44-5CAA-BDEF-B7E700C675A3}"/>
                  </a:ext>
                </a:extLst>
              </p:cNvPr>
              <p:cNvSpPr/>
              <p:nvPr/>
            </p:nvSpPr>
            <p:spPr>
              <a:xfrm>
                <a:off x="43482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5" name="Freeform: Shape 824">
                <a:extLst>
                  <a:ext uri="{FF2B5EF4-FFF2-40B4-BE49-F238E27FC236}">
                    <a16:creationId xmlns:a16="http://schemas.microsoft.com/office/drawing/2014/main" id="{0B02F717-4398-B880-5B82-9660E1308C56}"/>
                  </a:ext>
                </a:extLst>
              </p:cNvPr>
              <p:cNvSpPr/>
              <p:nvPr/>
            </p:nvSpPr>
            <p:spPr>
              <a:xfrm>
                <a:off x="446424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6" name="Freeform: Shape 825">
                <a:extLst>
                  <a:ext uri="{FF2B5EF4-FFF2-40B4-BE49-F238E27FC236}">
                    <a16:creationId xmlns:a16="http://schemas.microsoft.com/office/drawing/2014/main" id="{A5294A73-6784-3866-2059-FE8023E5C622}"/>
                  </a:ext>
                </a:extLst>
              </p:cNvPr>
              <p:cNvSpPr/>
              <p:nvPr/>
            </p:nvSpPr>
            <p:spPr>
              <a:xfrm>
                <a:off x="458027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7" name="Freeform: Shape 826">
                <a:extLst>
                  <a:ext uri="{FF2B5EF4-FFF2-40B4-BE49-F238E27FC236}">
                    <a16:creationId xmlns:a16="http://schemas.microsoft.com/office/drawing/2014/main" id="{B97257E1-DC18-0570-71F1-C2447BBAB833}"/>
                  </a:ext>
                </a:extLst>
              </p:cNvPr>
              <p:cNvSpPr/>
              <p:nvPr/>
            </p:nvSpPr>
            <p:spPr>
              <a:xfrm>
                <a:off x="5511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8" name="Freeform: Shape 827">
                <a:extLst>
                  <a:ext uri="{FF2B5EF4-FFF2-40B4-BE49-F238E27FC236}">
                    <a16:creationId xmlns:a16="http://schemas.microsoft.com/office/drawing/2014/main" id="{343F1D8A-84DA-A5F4-BD58-943533934541}"/>
                  </a:ext>
                </a:extLst>
              </p:cNvPr>
              <p:cNvSpPr/>
              <p:nvPr/>
            </p:nvSpPr>
            <p:spPr>
              <a:xfrm>
                <a:off x="17115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29" name="Freeform: Shape 828">
                <a:extLst>
                  <a:ext uri="{FF2B5EF4-FFF2-40B4-BE49-F238E27FC236}">
                    <a16:creationId xmlns:a16="http://schemas.microsoft.com/office/drawing/2014/main" id="{08325562-5B55-EF79-ACDE-98DE8DF4026E}"/>
                  </a:ext>
                </a:extLst>
              </p:cNvPr>
              <p:cNvSpPr/>
              <p:nvPr/>
            </p:nvSpPr>
            <p:spPr>
              <a:xfrm>
                <a:off x="2871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0" name="Freeform: Shape 829">
                <a:extLst>
                  <a:ext uri="{FF2B5EF4-FFF2-40B4-BE49-F238E27FC236}">
                    <a16:creationId xmlns:a16="http://schemas.microsoft.com/office/drawing/2014/main" id="{EDDE43BF-52F2-33C4-52D3-535F5FFBD27D}"/>
                  </a:ext>
                </a:extLst>
              </p:cNvPr>
              <p:cNvSpPr/>
              <p:nvPr/>
            </p:nvSpPr>
            <p:spPr>
              <a:xfrm>
                <a:off x="40320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1" name="Freeform: Shape 830">
                <a:extLst>
                  <a:ext uri="{FF2B5EF4-FFF2-40B4-BE49-F238E27FC236}">
                    <a16:creationId xmlns:a16="http://schemas.microsoft.com/office/drawing/2014/main" id="{9BDA55DF-73B2-D1E6-A41C-42A3D6AB317F}"/>
                  </a:ext>
                </a:extLst>
              </p:cNvPr>
              <p:cNvSpPr/>
              <p:nvPr/>
            </p:nvSpPr>
            <p:spPr>
              <a:xfrm>
                <a:off x="51923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2" name="Freeform: Shape 831">
                <a:extLst>
                  <a:ext uri="{FF2B5EF4-FFF2-40B4-BE49-F238E27FC236}">
                    <a16:creationId xmlns:a16="http://schemas.microsoft.com/office/drawing/2014/main" id="{7B95BCFC-F181-5F52-4CC4-1F06B774A617}"/>
                  </a:ext>
                </a:extLst>
              </p:cNvPr>
              <p:cNvSpPr/>
              <p:nvPr/>
            </p:nvSpPr>
            <p:spPr>
              <a:xfrm>
                <a:off x="63526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3" name="Freeform: Shape 832">
                <a:extLst>
                  <a:ext uri="{FF2B5EF4-FFF2-40B4-BE49-F238E27FC236}">
                    <a16:creationId xmlns:a16="http://schemas.microsoft.com/office/drawing/2014/main" id="{2EC46FC7-BFD5-9C20-E0D5-374382FB8BD5}"/>
                  </a:ext>
                </a:extLst>
              </p:cNvPr>
              <p:cNvSpPr/>
              <p:nvPr/>
            </p:nvSpPr>
            <p:spPr>
              <a:xfrm>
                <a:off x="7512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4" name="Freeform: Shape 833">
                <a:extLst>
                  <a:ext uri="{FF2B5EF4-FFF2-40B4-BE49-F238E27FC236}">
                    <a16:creationId xmlns:a16="http://schemas.microsoft.com/office/drawing/2014/main" id="{DC9D0ED1-AD7A-275D-2E65-BFD4C6EF68A0}"/>
                  </a:ext>
                </a:extLst>
              </p:cNvPr>
              <p:cNvSpPr/>
              <p:nvPr/>
            </p:nvSpPr>
            <p:spPr>
              <a:xfrm>
                <a:off x="8673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5" name="Freeform: Shape 834">
                <a:extLst>
                  <a:ext uri="{FF2B5EF4-FFF2-40B4-BE49-F238E27FC236}">
                    <a16:creationId xmlns:a16="http://schemas.microsoft.com/office/drawing/2014/main" id="{00A65BD2-79B8-F72D-707F-65E4641AF28E}"/>
                  </a:ext>
                </a:extLst>
              </p:cNvPr>
              <p:cNvSpPr/>
              <p:nvPr/>
            </p:nvSpPr>
            <p:spPr>
              <a:xfrm>
                <a:off x="98334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6" name="Freeform: Shape 835">
                <a:extLst>
                  <a:ext uri="{FF2B5EF4-FFF2-40B4-BE49-F238E27FC236}">
                    <a16:creationId xmlns:a16="http://schemas.microsoft.com/office/drawing/2014/main" id="{BAA12B38-5E1D-5EB0-55E8-26F6A8D31475}"/>
                  </a:ext>
                </a:extLst>
              </p:cNvPr>
              <p:cNvSpPr/>
              <p:nvPr/>
            </p:nvSpPr>
            <p:spPr>
              <a:xfrm>
                <a:off x="10993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7" name="Freeform: Shape 836">
                <a:extLst>
                  <a:ext uri="{FF2B5EF4-FFF2-40B4-BE49-F238E27FC236}">
                    <a16:creationId xmlns:a16="http://schemas.microsoft.com/office/drawing/2014/main" id="{A4AF6B5A-AA95-469D-812A-5F72A9688C21}"/>
                  </a:ext>
                </a:extLst>
              </p:cNvPr>
              <p:cNvSpPr/>
              <p:nvPr/>
            </p:nvSpPr>
            <p:spPr>
              <a:xfrm>
                <a:off x="121541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8" name="Freeform: Shape 837">
                <a:extLst>
                  <a:ext uri="{FF2B5EF4-FFF2-40B4-BE49-F238E27FC236}">
                    <a16:creationId xmlns:a16="http://schemas.microsoft.com/office/drawing/2014/main" id="{3400E4B0-1310-AEE9-4F26-D98DB812C3E9}"/>
                  </a:ext>
                </a:extLst>
              </p:cNvPr>
              <p:cNvSpPr/>
              <p:nvPr/>
            </p:nvSpPr>
            <p:spPr>
              <a:xfrm>
                <a:off x="13314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39" name="Freeform: Shape 838">
                <a:extLst>
                  <a:ext uri="{FF2B5EF4-FFF2-40B4-BE49-F238E27FC236}">
                    <a16:creationId xmlns:a16="http://schemas.microsoft.com/office/drawing/2014/main" id="{DE581E57-3B5C-9EAD-8BA0-E2BAD59B3F90}"/>
                  </a:ext>
                </a:extLst>
              </p:cNvPr>
              <p:cNvSpPr/>
              <p:nvPr/>
            </p:nvSpPr>
            <p:spPr>
              <a:xfrm>
                <a:off x="144748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0" name="Freeform: Shape 839">
                <a:extLst>
                  <a:ext uri="{FF2B5EF4-FFF2-40B4-BE49-F238E27FC236}">
                    <a16:creationId xmlns:a16="http://schemas.microsoft.com/office/drawing/2014/main" id="{51FE93BF-8CAB-C9ED-5C1C-B467C703AF4B}"/>
                  </a:ext>
                </a:extLst>
              </p:cNvPr>
              <p:cNvSpPr/>
              <p:nvPr/>
            </p:nvSpPr>
            <p:spPr>
              <a:xfrm>
                <a:off x="15634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1" name="Freeform: Shape 840">
                <a:extLst>
                  <a:ext uri="{FF2B5EF4-FFF2-40B4-BE49-F238E27FC236}">
                    <a16:creationId xmlns:a16="http://schemas.microsoft.com/office/drawing/2014/main" id="{62F5CC7F-9261-D435-83F9-AEBAF45D8052}"/>
                  </a:ext>
                </a:extLst>
              </p:cNvPr>
              <p:cNvSpPr/>
              <p:nvPr/>
            </p:nvSpPr>
            <p:spPr>
              <a:xfrm>
                <a:off x="16795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2" name="Freeform: Shape 841">
                <a:extLst>
                  <a:ext uri="{FF2B5EF4-FFF2-40B4-BE49-F238E27FC236}">
                    <a16:creationId xmlns:a16="http://schemas.microsoft.com/office/drawing/2014/main" id="{0585B8B3-51C0-B4EC-B80F-87F0C70E6E5E}"/>
                  </a:ext>
                </a:extLst>
              </p:cNvPr>
              <p:cNvSpPr/>
              <p:nvPr/>
            </p:nvSpPr>
            <p:spPr>
              <a:xfrm>
                <a:off x="17955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3" name="Freeform: Shape 842">
                <a:extLst>
                  <a:ext uri="{FF2B5EF4-FFF2-40B4-BE49-F238E27FC236}">
                    <a16:creationId xmlns:a16="http://schemas.microsoft.com/office/drawing/2014/main" id="{198EF4F4-846A-1A03-2CB6-07F413BCF7B7}"/>
                  </a:ext>
                </a:extLst>
              </p:cNvPr>
              <p:cNvSpPr/>
              <p:nvPr/>
            </p:nvSpPr>
            <p:spPr>
              <a:xfrm>
                <a:off x="191159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4" name="Freeform: Shape 843">
                <a:extLst>
                  <a:ext uri="{FF2B5EF4-FFF2-40B4-BE49-F238E27FC236}">
                    <a16:creationId xmlns:a16="http://schemas.microsoft.com/office/drawing/2014/main" id="{5173DA6E-F9AD-CA90-3C7F-7F7D3E94552C}"/>
                  </a:ext>
                </a:extLst>
              </p:cNvPr>
              <p:cNvSpPr/>
              <p:nvPr/>
            </p:nvSpPr>
            <p:spPr>
              <a:xfrm>
                <a:off x="20276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5" name="Freeform: Shape 844">
                <a:extLst>
                  <a:ext uri="{FF2B5EF4-FFF2-40B4-BE49-F238E27FC236}">
                    <a16:creationId xmlns:a16="http://schemas.microsoft.com/office/drawing/2014/main" id="{06B2EA0F-A8FE-D7D9-47A6-05C4B12D3B5C}"/>
                  </a:ext>
                </a:extLst>
              </p:cNvPr>
              <p:cNvSpPr/>
              <p:nvPr/>
            </p:nvSpPr>
            <p:spPr>
              <a:xfrm>
                <a:off x="21436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6" name="Freeform: Shape 845">
                <a:extLst>
                  <a:ext uri="{FF2B5EF4-FFF2-40B4-BE49-F238E27FC236}">
                    <a16:creationId xmlns:a16="http://schemas.microsoft.com/office/drawing/2014/main" id="{352E45B1-54F7-9012-2D5C-D8FD92C9984D}"/>
                  </a:ext>
                </a:extLst>
              </p:cNvPr>
              <p:cNvSpPr/>
              <p:nvPr/>
            </p:nvSpPr>
            <p:spPr>
              <a:xfrm>
                <a:off x="225968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7" name="Freeform: Shape 846">
                <a:extLst>
                  <a:ext uri="{FF2B5EF4-FFF2-40B4-BE49-F238E27FC236}">
                    <a16:creationId xmlns:a16="http://schemas.microsoft.com/office/drawing/2014/main" id="{38C25FEB-419D-5482-2DBE-49B6690FFD35}"/>
                  </a:ext>
                </a:extLst>
              </p:cNvPr>
              <p:cNvSpPr/>
              <p:nvPr/>
            </p:nvSpPr>
            <p:spPr>
              <a:xfrm>
                <a:off x="237571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8" name="Freeform: Shape 847">
                <a:extLst>
                  <a:ext uri="{FF2B5EF4-FFF2-40B4-BE49-F238E27FC236}">
                    <a16:creationId xmlns:a16="http://schemas.microsoft.com/office/drawing/2014/main" id="{A77F639A-A309-0D10-025C-1354081FBB6F}"/>
                  </a:ext>
                </a:extLst>
              </p:cNvPr>
              <p:cNvSpPr/>
              <p:nvPr/>
            </p:nvSpPr>
            <p:spPr>
              <a:xfrm>
                <a:off x="24917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49" name="Freeform: Shape 848">
                <a:extLst>
                  <a:ext uri="{FF2B5EF4-FFF2-40B4-BE49-F238E27FC236}">
                    <a16:creationId xmlns:a16="http://schemas.microsoft.com/office/drawing/2014/main" id="{2CB11AFF-90A0-C43E-2C41-7D95E1BD0EF9}"/>
                  </a:ext>
                </a:extLst>
              </p:cNvPr>
              <p:cNvSpPr/>
              <p:nvPr/>
            </p:nvSpPr>
            <p:spPr>
              <a:xfrm>
                <a:off x="26077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0" name="Freeform: Shape 849">
                <a:extLst>
                  <a:ext uri="{FF2B5EF4-FFF2-40B4-BE49-F238E27FC236}">
                    <a16:creationId xmlns:a16="http://schemas.microsoft.com/office/drawing/2014/main" id="{952CF951-2B64-27F5-D05E-80925957B886}"/>
                  </a:ext>
                </a:extLst>
              </p:cNvPr>
              <p:cNvSpPr/>
              <p:nvPr/>
            </p:nvSpPr>
            <p:spPr>
              <a:xfrm>
                <a:off x="272379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1" name="Freeform: Shape 850">
                <a:extLst>
                  <a:ext uri="{FF2B5EF4-FFF2-40B4-BE49-F238E27FC236}">
                    <a16:creationId xmlns:a16="http://schemas.microsoft.com/office/drawing/2014/main" id="{D69825B6-01DB-1EB2-1080-89D05A5A5938}"/>
                  </a:ext>
                </a:extLst>
              </p:cNvPr>
              <p:cNvSpPr/>
              <p:nvPr/>
            </p:nvSpPr>
            <p:spPr>
              <a:xfrm>
                <a:off x="28398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2" name="Freeform: Shape 851">
                <a:extLst>
                  <a:ext uri="{FF2B5EF4-FFF2-40B4-BE49-F238E27FC236}">
                    <a16:creationId xmlns:a16="http://schemas.microsoft.com/office/drawing/2014/main" id="{E6BE1C5B-9AFA-1541-003A-938E7D3262D8}"/>
                  </a:ext>
                </a:extLst>
              </p:cNvPr>
              <p:cNvSpPr/>
              <p:nvPr/>
            </p:nvSpPr>
            <p:spPr>
              <a:xfrm>
                <a:off x="29558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3" name="Freeform: Shape 852">
                <a:extLst>
                  <a:ext uri="{FF2B5EF4-FFF2-40B4-BE49-F238E27FC236}">
                    <a16:creationId xmlns:a16="http://schemas.microsoft.com/office/drawing/2014/main" id="{3995691C-8AB3-91E5-CB62-732C6438FF68}"/>
                  </a:ext>
                </a:extLst>
              </p:cNvPr>
              <p:cNvSpPr/>
              <p:nvPr/>
            </p:nvSpPr>
            <p:spPr>
              <a:xfrm>
                <a:off x="307189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4" name="Freeform: Shape 853">
                <a:extLst>
                  <a:ext uri="{FF2B5EF4-FFF2-40B4-BE49-F238E27FC236}">
                    <a16:creationId xmlns:a16="http://schemas.microsoft.com/office/drawing/2014/main" id="{BBF54205-BDE6-17BA-17A7-63B0B0984633}"/>
                  </a:ext>
                </a:extLst>
              </p:cNvPr>
              <p:cNvSpPr/>
              <p:nvPr/>
            </p:nvSpPr>
            <p:spPr>
              <a:xfrm>
                <a:off x="318791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5" name="Freeform: Shape 854">
                <a:extLst>
                  <a:ext uri="{FF2B5EF4-FFF2-40B4-BE49-F238E27FC236}">
                    <a16:creationId xmlns:a16="http://schemas.microsoft.com/office/drawing/2014/main" id="{BA13AC92-366B-8C0C-E3C7-A7AA4CBD0F00}"/>
                  </a:ext>
                </a:extLst>
              </p:cNvPr>
              <p:cNvSpPr/>
              <p:nvPr/>
            </p:nvSpPr>
            <p:spPr>
              <a:xfrm>
                <a:off x="33039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6" name="Freeform: Shape 855">
                <a:extLst>
                  <a:ext uri="{FF2B5EF4-FFF2-40B4-BE49-F238E27FC236}">
                    <a16:creationId xmlns:a16="http://schemas.microsoft.com/office/drawing/2014/main" id="{7B2D7A37-5848-F4D0-B93D-710E95E6E4D7}"/>
                  </a:ext>
                </a:extLst>
              </p:cNvPr>
              <p:cNvSpPr/>
              <p:nvPr/>
            </p:nvSpPr>
            <p:spPr>
              <a:xfrm>
                <a:off x="341997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7" name="Freeform: Shape 856">
                <a:extLst>
                  <a:ext uri="{FF2B5EF4-FFF2-40B4-BE49-F238E27FC236}">
                    <a16:creationId xmlns:a16="http://schemas.microsoft.com/office/drawing/2014/main" id="{3187C919-A020-FB11-B207-AFECFD27CCE7}"/>
                  </a:ext>
                </a:extLst>
              </p:cNvPr>
              <p:cNvSpPr/>
              <p:nvPr/>
            </p:nvSpPr>
            <p:spPr>
              <a:xfrm>
                <a:off x="35360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8" name="Freeform: Shape 857">
                <a:extLst>
                  <a:ext uri="{FF2B5EF4-FFF2-40B4-BE49-F238E27FC236}">
                    <a16:creationId xmlns:a16="http://schemas.microsoft.com/office/drawing/2014/main" id="{D6CC3A14-99A0-4015-27EB-7AFFF8195A7B}"/>
                  </a:ext>
                </a:extLst>
              </p:cNvPr>
              <p:cNvSpPr/>
              <p:nvPr/>
            </p:nvSpPr>
            <p:spPr>
              <a:xfrm>
                <a:off x="36520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59" name="Freeform: Shape 858">
                <a:extLst>
                  <a:ext uri="{FF2B5EF4-FFF2-40B4-BE49-F238E27FC236}">
                    <a16:creationId xmlns:a16="http://schemas.microsoft.com/office/drawing/2014/main" id="{FFC7FD62-192F-F697-7981-C3AD180FB084}"/>
                  </a:ext>
                </a:extLst>
              </p:cNvPr>
              <p:cNvSpPr/>
              <p:nvPr/>
            </p:nvSpPr>
            <p:spPr>
              <a:xfrm>
                <a:off x="37680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0" name="Freeform: Shape 859">
                <a:extLst>
                  <a:ext uri="{FF2B5EF4-FFF2-40B4-BE49-F238E27FC236}">
                    <a16:creationId xmlns:a16="http://schemas.microsoft.com/office/drawing/2014/main" id="{6BEEAED8-3EEF-5B83-A479-3BF3DF580855}"/>
                  </a:ext>
                </a:extLst>
              </p:cNvPr>
              <p:cNvSpPr/>
              <p:nvPr/>
            </p:nvSpPr>
            <p:spPr>
              <a:xfrm>
                <a:off x="38840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1" name="Freeform: Shape 860">
                <a:extLst>
                  <a:ext uri="{FF2B5EF4-FFF2-40B4-BE49-F238E27FC236}">
                    <a16:creationId xmlns:a16="http://schemas.microsoft.com/office/drawing/2014/main" id="{D308CBB3-487A-1EA6-D865-1B6865F3B810}"/>
                  </a:ext>
                </a:extLst>
              </p:cNvPr>
              <p:cNvSpPr/>
              <p:nvPr/>
            </p:nvSpPr>
            <p:spPr>
              <a:xfrm>
                <a:off x="400012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2" name="Freeform: Shape 861">
                <a:extLst>
                  <a:ext uri="{FF2B5EF4-FFF2-40B4-BE49-F238E27FC236}">
                    <a16:creationId xmlns:a16="http://schemas.microsoft.com/office/drawing/2014/main" id="{0A24F7B9-D0B3-4821-EFC1-60987820D014}"/>
                  </a:ext>
                </a:extLst>
              </p:cNvPr>
              <p:cNvSpPr/>
              <p:nvPr/>
            </p:nvSpPr>
            <p:spPr>
              <a:xfrm>
                <a:off x="41161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3" name="Freeform: Shape 862">
                <a:extLst>
                  <a:ext uri="{FF2B5EF4-FFF2-40B4-BE49-F238E27FC236}">
                    <a16:creationId xmlns:a16="http://schemas.microsoft.com/office/drawing/2014/main" id="{78CA1F18-E041-D60E-1B34-7B13EDAF5282}"/>
                  </a:ext>
                </a:extLst>
              </p:cNvPr>
              <p:cNvSpPr/>
              <p:nvPr/>
            </p:nvSpPr>
            <p:spPr>
              <a:xfrm>
                <a:off x="42321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4" name="Freeform: Shape 863">
                <a:extLst>
                  <a:ext uri="{FF2B5EF4-FFF2-40B4-BE49-F238E27FC236}">
                    <a16:creationId xmlns:a16="http://schemas.microsoft.com/office/drawing/2014/main" id="{7257A6BE-D565-F156-2CAD-7EFD052D08AD}"/>
                  </a:ext>
                </a:extLst>
              </p:cNvPr>
              <p:cNvSpPr/>
              <p:nvPr/>
            </p:nvSpPr>
            <p:spPr>
              <a:xfrm>
                <a:off x="43482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5" name="Freeform: Shape 864">
                <a:extLst>
                  <a:ext uri="{FF2B5EF4-FFF2-40B4-BE49-F238E27FC236}">
                    <a16:creationId xmlns:a16="http://schemas.microsoft.com/office/drawing/2014/main" id="{E2CE5857-C005-3CFB-255A-DCB4A43596A6}"/>
                  </a:ext>
                </a:extLst>
              </p:cNvPr>
              <p:cNvSpPr/>
              <p:nvPr/>
            </p:nvSpPr>
            <p:spPr>
              <a:xfrm>
                <a:off x="446424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6" name="Freeform: Shape 865">
                <a:extLst>
                  <a:ext uri="{FF2B5EF4-FFF2-40B4-BE49-F238E27FC236}">
                    <a16:creationId xmlns:a16="http://schemas.microsoft.com/office/drawing/2014/main" id="{DDC56C99-B4B2-0B61-7AAA-8A55A232CA9A}"/>
                  </a:ext>
                </a:extLst>
              </p:cNvPr>
              <p:cNvSpPr/>
              <p:nvPr/>
            </p:nvSpPr>
            <p:spPr>
              <a:xfrm>
                <a:off x="458027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7" name="Freeform: Shape 866">
                <a:extLst>
                  <a:ext uri="{FF2B5EF4-FFF2-40B4-BE49-F238E27FC236}">
                    <a16:creationId xmlns:a16="http://schemas.microsoft.com/office/drawing/2014/main" id="{564C7EB3-DD26-9725-2765-79B0C280459C}"/>
                  </a:ext>
                </a:extLst>
              </p:cNvPr>
              <p:cNvSpPr/>
              <p:nvPr/>
            </p:nvSpPr>
            <p:spPr>
              <a:xfrm>
                <a:off x="5511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8" name="Freeform: Shape 867">
                <a:extLst>
                  <a:ext uri="{FF2B5EF4-FFF2-40B4-BE49-F238E27FC236}">
                    <a16:creationId xmlns:a16="http://schemas.microsoft.com/office/drawing/2014/main" id="{2545130C-D600-7A92-AF90-A27694B901F9}"/>
                  </a:ext>
                </a:extLst>
              </p:cNvPr>
              <p:cNvSpPr/>
              <p:nvPr/>
            </p:nvSpPr>
            <p:spPr>
              <a:xfrm>
                <a:off x="17115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69" name="Freeform: Shape 868">
                <a:extLst>
                  <a:ext uri="{FF2B5EF4-FFF2-40B4-BE49-F238E27FC236}">
                    <a16:creationId xmlns:a16="http://schemas.microsoft.com/office/drawing/2014/main" id="{B300EE94-AF5A-99B7-B543-01268EE940F7}"/>
                  </a:ext>
                </a:extLst>
              </p:cNvPr>
              <p:cNvSpPr/>
              <p:nvPr/>
            </p:nvSpPr>
            <p:spPr>
              <a:xfrm>
                <a:off x="2871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0" name="Freeform: Shape 869">
                <a:extLst>
                  <a:ext uri="{FF2B5EF4-FFF2-40B4-BE49-F238E27FC236}">
                    <a16:creationId xmlns:a16="http://schemas.microsoft.com/office/drawing/2014/main" id="{C1431F11-4154-B889-A2EC-93A7D3D43812}"/>
                  </a:ext>
                </a:extLst>
              </p:cNvPr>
              <p:cNvSpPr/>
              <p:nvPr/>
            </p:nvSpPr>
            <p:spPr>
              <a:xfrm>
                <a:off x="40320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1" name="Freeform: Shape 870">
                <a:extLst>
                  <a:ext uri="{FF2B5EF4-FFF2-40B4-BE49-F238E27FC236}">
                    <a16:creationId xmlns:a16="http://schemas.microsoft.com/office/drawing/2014/main" id="{E7C46852-53CB-C463-EB7C-397DFC9AE90A}"/>
                  </a:ext>
                </a:extLst>
              </p:cNvPr>
              <p:cNvSpPr/>
              <p:nvPr/>
            </p:nvSpPr>
            <p:spPr>
              <a:xfrm>
                <a:off x="51923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2" name="Freeform: Shape 871">
                <a:extLst>
                  <a:ext uri="{FF2B5EF4-FFF2-40B4-BE49-F238E27FC236}">
                    <a16:creationId xmlns:a16="http://schemas.microsoft.com/office/drawing/2014/main" id="{6AD0E266-EB1A-C2EC-7053-37940B576358}"/>
                  </a:ext>
                </a:extLst>
              </p:cNvPr>
              <p:cNvSpPr/>
              <p:nvPr/>
            </p:nvSpPr>
            <p:spPr>
              <a:xfrm>
                <a:off x="63526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3" name="Freeform: Shape 872">
                <a:extLst>
                  <a:ext uri="{FF2B5EF4-FFF2-40B4-BE49-F238E27FC236}">
                    <a16:creationId xmlns:a16="http://schemas.microsoft.com/office/drawing/2014/main" id="{39AB1A39-BD39-8B9B-6A5F-58F3FE7434E6}"/>
                  </a:ext>
                </a:extLst>
              </p:cNvPr>
              <p:cNvSpPr/>
              <p:nvPr/>
            </p:nvSpPr>
            <p:spPr>
              <a:xfrm>
                <a:off x="7512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4" name="Freeform: Shape 873">
                <a:extLst>
                  <a:ext uri="{FF2B5EF4-FFF2-40B4-BE49-F238E27FC236}">
                    <a16:creationId xmlns:a16="http://schemas.microsoft.com/office/drawing/2014/main" id="{ADA5F9B2-3C9B-0D68-5B41-F4615FDCF27E}"/>
                  </a:ext>
                </a:extLst>
              </p:cNvPr>
              <p:cNvSpPr/>
              <p:nvPr/>
            </p:nvSpPr>
            <p:spPr>
              <a:xfrm>
                <a:off x="8673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5" name="Freeform: Shape 874">
                <a:extLst>
                  <a:ext uri="{FF2B5EF4-FFF2-40B4-BE49-F238E27FC236}">
                    <a16:creationId xmlns:a16="http://schemas.microsoft.com/office/drawing/2014/main" id="{0B1E079C-2732-9CA3-9FD9-8F6A054C30F9}"/>
                  </a:ext>
                </a:extLst>
              </p:cNvPr>
              <p:cNvSpPr/>
              <p:nvPr/>
            </p:nvSpPr>
            <p:spPr>
              <a:xfrm>
                <a:off x="98334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6" name="Freeform: Shape 875">
                <a:extLst>
                  <a:ext uri="{FF2B5EF4-FFF2-40B4-BE49-F238E27FC236}">
                    <a16:creationId xmlns:a16="http://schemas.microsoft.com/office/drawing/2014/main" id="{C6F30E30-EA42-4E25-8FBA-FE7FE0AC2678}"/>
                  </a:ext>
                </a:extLst>
              </p:cNvPr>
              <p:cNvSpPr/>
              <p:nvPr/>
            </p:nvSpPr>
            <p:spPr>
              <a:xfrm>
                <a:off x="10993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7" name="Freeform: Shape 876">
                <a:extLst>
                  <a:ext uri="{FF2B5EF4-FFF2-40B4-BE49-F238E27FC236}">
                    <a16:creationId xmlns:a16="http://schemas.microsoft.com/office/drawing/2014/main" id="{1C279162-6135-4EFB-27DC-45426C2994E8}"/>
                  </a:ext>
                </a:extLst>
              </p:cNvPr>
              <p:cNvSpPr/>
              <p:nvPr/>
            </p:nvSpPr>
            <p:spPr>
              <a:xfrm>
                <a:off x="121541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8" name="Freeform: Shape 877">
                <a:extLst>
                  <a:ext uri="{FF2B5EF4-FFF2-40B4-BE49-F238E27FC236}">
                    <a16:creationId xmlns:a16="http://schemas.microsoft.com/office/drawing/2014/main" id="{1574F4D4-8294-7E03-B8CC-6D830990323F}"/>
                  </a:ext>
                </a:extLst>
              </p:cNvPr>
              <p:cNvSpPr/>
              <p:nvPr/>
            </p:nvSpPr>
            <p:spPr>
              <a:xfrm>
                <a:off x="13314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79" name="Freeform: Shape 878">
                <a:extLst>
                  <a:ext uri="{FF2B5EF4-FFF2-40B4-BE49-F238E27FC236}">
                    <a16:creationId xmlns:a16="http://schemas.microsoft.com/office/drawing/2014/main" id="{9186BF0D-1D0A-7286-631D-3E226C413CEB}"/>
                  </a:ext>
                </a:extLst>
              </p:cNvPr>
              <p:cNvSpPr/>
              <p:nvPr/>
            </p:nvSpPr>
            <p:spPr>
              <a:xfrm>
                <a:off x="144748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0" name="Freeform: Shape 879">
                <a:extLst>
                  <a:ext uri="{FF2B5EF4-FFF2-40B4-BE49-F238E27FC236}">
                    <a16:creationId xmlns:a16="http://schemas.microsoft.com/office/drawing/2014/main" id="{4C6E3796-6835-2ABA-7A1F-C5975431B751}"/>
                  </a:ext>
                </a:extLst>
              </p:cNvPr>
              <p:cNvSpPr/>
              <p:nvPr/>
            </p:nvSpPr>
            <p:spPr>
              <a:xfrm>
                <a:off x="15634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1" name="Freeform: Shape 880">
                <a:extLst>
                  <a:ext uri="{FF2B5EF4-FFF2-40B4-BE49-F238E27FC236}">
                    <a16:creationId xmlns:a16="http://schemas.microsoft.com/office/drawing/2014/main" id="{097B9ADB-EF30-6894-D51C-52EB53191738}"/>
                  </a:ext>
                </a:extLst>
              </p:cNvPr>
              <p:cNvSpPr/>
              <p:nvPr/>
            </p:nvSpPr>
            <p:spPr>
              <a:xfrm>
                <a:off x="16795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2" name="Freeform: Shape 881">
                <a:extLst>
                  <a:ext uri="{FF2B5EF4-FFF2-40B4-BE49-F238E27FC236}">
                    <a16:creationId xmlns:a16="http://schemas.microsoft.com/office/drawing/2014/main" id="{F4DBF0E1-9364-84E4-5AF8-3C7C9A2BDAEF}"/>
                  </a:ext>
                </a:extLst>
              </p:cNvPr>
              <p:cNvSpPr/>
              <p:nvPr/>
            </p:nvSpPr>
            <p:spPr>
              <a:xfrm>
                <a:off x="17955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3" name="Freeform: Shape 882">
                <a:extLst>
                  <a:ext uri="{FF2B5EF4-FFF2-40B4-BE49-F238E27FC236}">
                    <a16:creationId xmlns:a16="http://schemas.microsoft.com/office/drawing/2014/main" id="{4B20DB62-CDAD-BBBC-36F4-F05A8B69F837}"/>
                  </a:ext>
                </a:extLst>
              </p:cNvPr>
              <p:cNvSpPr/>
              <p:nvPr/>
            </p:nvSpPr>
            <p:spPr>
              <a:xfrm>
                <a:off x="191159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4" name="Freeform: Shape 883">
                <a:extLst>
                  <a:ext uri="{FF2B5EF4-FFF2-40B4-BE49-F238E27FC236}">
                    <a16:creationId xmlns:a16="http://schemas.microsoft.com/office/drawing/2014/main" id="{BB2D75DB-2BEB-892A-F1DA-1905F010653F}"/>
                  </a:ext>
                </a:extLst>
              </p:cNvPr>
              <p:cNvSpPr/>
              <p:nvPr/>
            </p:nvSpPr>
            <p:spPr>
              <a:xfrm>
                <a:off x="20276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5" name="Freeform: Shape 884">
                <a:extLst>
                  <a:ext uri="{FF2B5EF4-FFF2-40B4-BE49-F238E27FC236}">
                    <a16:creationId xmlns:a16="http://schemas.microsoft.com/office/drawing/2014/main" id="{1083A84B-DC1C-C6A8-F16E-DA2394825A21}"/>
                  </a:ext>
                </a:extLst>
              </p:cNvPr>
              <p:cNvSpPr/>
              <p:nvPr/>
            </p:nvSpPr>
            <p:spPr>
              <a:xfrm>
                <a:off x="21436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6" name="Freeform: Shape 885">
                <a:extLst>
                  <a:ext uri="{FF2B5EF4-FFF2-40B4-BE49-F238E27FC236}">
                    <a16:creationId xmlns:a16="http://schemas.microsoft.com/office/drawing/2014/main" id="{198906DE-E8FB-6386-6450-433F71FBB4AB}"/>
                  </a:ext>
                </a:extLst>
              </p:cNvPr>
              <p:cNvSpPr/>
              <p:nvPr/>
            </p:nvSpPr>
            <p:spPr>
              <a:xfrm>
                <a:off x="225968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7" name="Freeform: Shape 886">
                <a:extLst>
                  <a:ext uri="{FF2B5EF4-FFF2-40B4-BE49-F238E27FC236}">
                    <a16:creationId xmlns:a16="http://schemas.microsoft.com/office/drawing/2014/main" id="{17E1CD26-426C-11E1-D04F-EA8EDB706EE3}"/>
                  </a:ext>
                </a:extLst>
              </p:cNvPr>
              <p:cNvSpPr/>
              <p:nvPr/>
            </p:nvSpPr>
            <p:spPr>
              <a:xfrm>
                <a:off x="237571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8" name="Freeform: Shape 887">
                <a:extLst>
                  <a:ext uri="{FF2B5EF4-FFF2-40B4-BE49-F238E27FC236}">
                    <a16:creationId xmlns:a16="http://schemas.microsoft.com/office/drawing/2014/main" id="{71647E44-5B70-CE5A-C283-06A6E2078C73}"/>
                  </a:ext>
                </a:extLst>
              </p:cNvPr>
              <p:cNvSpPr/>
              <p:nvPr/>
            </p:nvSpPr>
            <p:spPr>
              <a:xfrm>
                <a:off x="24917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89" name="Freeform: Shape 888">
                <a:extLst>
                  <a:ext uri="{FF2B5EF4-FFF2-40B4-BE49-F238E27FC236}">
                    <a16:creationId xmlns:a16="http://schemas.microsoft.com/office/drawing/2014/main" id="{FADA274A-A88F-EFF1-CE2E-E091837351D6}"/>
                  </a:ext>
                </a:extLst>
              </p:cNvPr>
              <p:cNvSpPr/>
              <p:nvPr/>
            </p:nvSpPr>
            <p:spPr>
              <a:xfrm>
                <a:off x="26077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0" name="Freeform: Shape 889">
                <a:extLst>
                  <a:ext uri="{FF2B5EF4-FFF2-40B4-BE49-F238E27FC236}">
                    <a16:creationId xmlns:a16="http://schemas.microsoft.com/office/drawing/2014/main" id="{74776D11-1B83-A675-509B-765545692E8D}"/>
                  </a:ext>
                </a:extLst>
              </p:cNvPr>
              <p:cNvSpPr/>
              <p:nvPr/>
            </p:nvSpPr>
            <p:spPr>
              <a:xfrm>
                <a:off x="272379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1" name="Freeform: Shape 890">
                <a:extLst>
                  <a:ext uri="{FF2B5EF4-FFF2-40B4-BE49-F238E27FC236}">
                    <a16:creationId xmlns:a16="http://schemas.microsoft.com/office/drawing/2014/main" id="{C0492E9F-F6C8-EF99-5036-E9194816E5A5}"/>
                  </a:ext>
                </a:extLst>
              </p:cNvPr>
              <p:cNvSpPr/>
              <p:nvPr/>
            </p:nvSpPr>
            <p:spPr>
              <a:xfrm>
                <a:off x="28398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2" name="Freeform: Shape 891">
                <a:extLst>
                  <a:ext uri="{FF2B5EF4-FFF2-40B4-BE49-F238E27FC236}">
                    <a16:creationId xmlns:a16="http://schemas.microsoft.com/office/drawing/2014/main" id="{A1974470-CE2A-6B43-ACF5-F7BC67BD9591}"/>
                  </a:ext>
                </a:extLst>
              </p:cNvPr>
              <p:cNvSpPr/>
              <p:nvPr/>
            </p:nvSpPr>
            <p:spPr>
              <a:xfrm>
                <a:off x="29558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3" name="Freeform: Shape 892">
                <a:extLst>
                  <a:ext uri="{FF2B5EF4-FFF2-40B4-BE49-F238E27FC236}">
                    <a16:creationId xmlns:a16="http://schemas.microsoft.com/office/drawing/2014/main" id="{E5568255-ED7F-5597-F102-09A266BDC76D}"/>
                  </a:ext>
                </a:extLst>
              </p:cNvPr>
              <p:cNvSpPr/>
              <p:nvPr/>
            </p:nvSpPr>
            <p:spPr>
              <a:xfrm>
                <a:off x="307189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4" name="Freeform: Shape 893">
                <a:extLst>
                  <a:ext uri="{FF2B5EF4-FFF2-40B4-BE49-F238E27FC236}">
                    <a16:creationId xmlns:a16="http://schemas.microsoft.com/office/drawing/2014/main" id="{945FA56D-C6AF-4694-B416-CEDCC80006C5}"/>
                  </a:ext>
                </a:extLst>
              </p:cNvPr>
              <p:cNvSpPr/>
              <p:nvPr/>
            </p:nvSpPr>
            <p:spPr>
              <a:xfrm>
                <a:off x="318791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5" name="Freeform: Shape 894">
                <a:extLst>
                  <a:ext uri="{FF2B5EF4-FFF2-40B4-BE49-F238E27FC236}">
                    <a16:creationId xmlns:a16="http://schemas.microsoft.com/office/drawing/2014/main" id="{DCBF5815-C474-59A2-9991-C25587947193}"/>
                  </a:ext>
                </a:extLst>
              </p:cNvPr>
              <p:cNvSpPr/>
              <p:nvPr/>
            </p:nvSpPr>
            <p:spPr>
              <a:xfrm>
                <a:off x="33039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6" name="Freeform: Shape 895">
                <a:extLst>
                  <a:ext uri="{FF2B5EF4-FFF2-40B4-BE49-F238E27FC236}">
                    <a16:creationId xmlns:a16="http://schemas.microsoft.com/office/drawing/2014/main" id="{52ED12B4-9391-B930-F51F-15117F3C7F3F}"/>
                  </a:ext>
                </a:extLst>
              </p:cNvPr>
              <p:cNvSpPr/>
              <p:nvPr/>
            </p:nvSpPr>
            <p:spPr>
              <a:xfrm>
                <a:off x="341997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7" name="Freeform: Shape 896">
                <a:extLst>
                  <a:ext uri="{FF2B5EF4-FFF2-40B4-BE49-F238E27FC236}">
                    <a16:creationId xmlns:a16="http://schemas.microsoft.com/office/drawing/2014/main" id="{D1368940-3FA8-8F75-2EC2-BCC0CBAC6014}"/>
                  </a:ext>
                </a:extLst>
              </p:cNvPr>
              <p:cNvSpPr/>
              <p:nvPr/>
            </p:nvSpPr>
            <p:spPr>
              <a:xfrm>
                <a:off x="35360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8" name="Freeform: Shape 897">
                <a:extLst>
                  <a:ext uri="{FF2B5EF4-FFF2-40B4-BE49-F238E27FC236}">
                    <a16:creationId xmlns:a16="http://schemas.microsoft.com/office/drawing/2014/main" id="{04740C2A-BEE0-970A-F345-AC0D05B0CF6D}"/>
                  </a:ext>
                </a:extLst>
              </p:cNvPr>
              <p:cNvSpPr/>
              <p:nvPr/>
            </p:nvSpPr>
            <p:spPr>
              <a:xfrm>
                <a:off x="36520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899" name="Freeform: Shape 898">
                <a:extLst>
                  <a:ext uri="{FF2B5EF4-FFF2-40B4-BE49-F238E27FC236}">
                    <a16:creationId xmlns:a16="http://schemas.microsoft.com/office/drawing/2014/main" id="{A630EE45-8007-75A2-D2F8-16768375C804}"/>
                  </a:ext>
                </a:extLst>
              </p:cNvPr>
              <p:cNvSpPr/>
              <p:nvPr/>
            </p:nvSpPr>
            <p:spPr>
              <a:xfrm>
                <a:off x="37680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0" name="Freeform: Shape 899">
                <a:extLst>
                  <a:ext uri="{FF2B5EF4-FFF2-40B4-BE49-F238E27FC236}">
                    <a16:creationId xmlns:a16="http://schemas.microsoft.com/office/drawing/2014/main" id="{BEA8038B-3D19-98EA-F7CB-F537A4D84D1A}"/>
                  </a:ext>
                </a:extLst>
              </p:cNvPr>
              <p:cNvSpPr/>
              <p:nvPr/>
            </p:nvSpPr>
            <p:spPr>
              <a:xfrm>
                <a:off x="38840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1" name="Freeform: Shape 900">
                <a:extLst>
                  <a:ext uri="{FF2B5EF4-FFF2-40B4-BE49-F238E27FC236}">
                    <a16:creationId xmlns:a16="http://schemas.microsoft.com/office/drawing/2014/main" id="{491E607A-1C7D-5879-16E9-5A635FD4CDC0}"/>
                  </a:ext>
                </a:extLst>
              </p:cNvPr>
              <p:cNvSpPr/>
              <p:nvPr/>
            </p:nvSpPr>
            <p:spPr>
              <a:xfrm>
                <a:off x="400012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2" name="Freeform: Shape 901">
                <a:extLst>
                  <a:ext uri="{FF2B5EF4-FFF2-40B4-BE49-F238E27FC236}">
                    <a16:creationId xmlns:a16="http://schemas.microsoft.com/office/drawing/2014/main" id="{F59EEBFE-7D38-9C32-65B7-6FD32E35BBE3}"/>
                  </a:ext>
                </a:extLst>
              </p:cNvPr>
              <p:cNvSpPr/>
              <p:nvPr/>
            </p:nvSpPr>
            <p:spPr>
              <a:xfrm>
                <a:off x="41161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3" name="Freeform: Shape 902">
                <a:extLst>
                  <a:ext uri="{FF2B5EF4-FFF2-40B4-BE49-F238E27FC236}">
                    <a16:creationId xmlns:a16="http://schemas.microsoft.com/office/drawing/2014/main" id="{951CBA14-8B6E-FEF4-096E-55F8DB8FBF0E}"/>
                  </a:ext>
                </a:extLst>
              </p:cNvPr>
              <p:cNvSpPr/>
              <p:nvPr/>
            </p:nvSpPr>
            <p:spPr>
              <a:xfrm>
                <a:off x="42321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4" name="Freeform: Shape 903">
                <a:extLst>
                  <a:ext uri="{FF2B5EF4-FFF2-40B4-BE49-F238E27FC236}">
                    <a16:creationId xmlns:a16="http://schemas.microsoft.com/office/drawing/2014/main" id="{9E7DC845-11CB-911B-6568-DB2A0BA54FA4}"/>
                  </a:ext>
                </a:extLst>
              </p:cNvPr>
              <p:cNvSpPr/>
              <p:nvPr/>
            </p:nvSpPr>
            <p:spPr>
              <a:xfrm>
                <a:off x="43482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5" name="Freeform: Shape 904">
                <a:extLst>
                  <a:ext uri="{FF2B5EF4-FFF2-40B4-BE49-F238E27FC236}">
                    <a16:creationId xmlns:a16="http://schemas.microsoft.com/office/drawing/2014/main" id="{301E53E8-1AB8-54DD-F0F6-B0943EFD4A54}"/>
                  </a:ext>
                </a:extLst>
              </p:cNvPr>
              <p:cNvSpPr/>
              <p:nvPr/>
            </p:nvSpPr>
            <p:spPr>
              <a:xfrm>
                <a:off x="446424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6" name="Freeform: Shape 905">
                <a:extLst>
                  <a:ext uri="{FF2B5EF4-FFF2-40B4-BE49-F238E27FC236}">
                    <a16:creationId xmlns:a16="http://schemas.microsoft.com/office/drawing/2014/main" id="{634101B9-6851-A2C5-09C3-4B27A3BE0179}"/>
                  </a:ext>
                </a:extLst>
              </p:cNvPr>
              <p:cNvSpPr/>
              <p:nvPr/>
            </p:nvSpPr>
            <p:spPr>
              <a:xfrm>
                <a:off x="458027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7" name="Freeform: Shape 906">
                <a:extLst>
                  <a:ext uri="{FF2B5EF4-FFF2-40B4-BE49-F238E27FC236}">
                    <a16:creationId xmlns:a16="http://schemas.microsoft.com/office/drawing/2014/main" id="{D4B7751E-2BFA-C297-A2B7-C11AE39DFFAD}"/>
                  </a:ext>
                </a:extLst>
              </p:cNvPr>
              <p:cNvSpPr/>
              <p:nvPr/>
            </p:nvSpPr>
            <p:spPr>
              <a:xfrm>
                <a:off x="5511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8" name="Freeform: Shape 907">
                <a:extLst>
                  <a:ext uri="{FF2B5EF4-FFF2-40B4-BE49-F238E27FC236}">
                    <a16:creationId xmlns:a16="http://schemas.microsoft.com/office/drawing/2014/main" id="{E30DCD4B-4004-790D-9152-51277ADCCE72}"/>
                  </a:ext>
                </a:extLst>
              </p:cNvPr>
              <p:cNvSpPr/>
              <p:nvPr/>
            </p:nvSpPr>
            <p:spPr>
              <a:xfrm>
                <a:off x="17115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09" name="Freeform: Shape 908">
                <a:extLst>
                  <a:ext uri="{FF2B5EF4-FFF2-40B4-BE49-F238E27FC236}">
                    <a16:creationId xmlns:a16="http://schemas.microsoft.com/office/drawing/2014/main" id="{B6DCF2A6-5E8F-6180-E812-09D7AE7762D1}"/>
                  </a:ext>
                </a:extLst>
              </p:cNvPr>
              <p:cNvSpPr/>
              <p:nvPr/>
            </p:nvSpPr>
            <p:spPr>
              <a:xfrm>
                <a:off x="2871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0" name="Freeform: Shape 909">
                <a:extLst>
                  <a:ext uri="{FF2B5EF4-FFF2-40B4-BE49-F238E27FC236}">
                    <a16:creationId xmlns:a16="http://schemas.microsoft.com/office/drawing/2014/main" id="{C2565C80-578C-4CA4-28E8-03454DF1FF8D}"/>
                  </a:ext>
                </a:extLst>
              </p:cNvPr>
              <p:cNvSpPr/>
              <p:nvPr/>
            </p:nvSpPr>
            <p:spPr>
              <a:xfrm>
                <a:off x="40320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1" name="Freeform: Shape 910">
                <a:extLst>
                  <a:ext uri="{FF2B5EF4-FFF2-40B4-BE49-F238E27FC236}">
                    <a16:creationId xmlns:a16="http://schemas.microsoft.com/office/drawing/2014/main" id="{B1DAD08B-615F-E41A-C983-51CE22324A4E}"/>
                  </a:ext>
                </a:extLst>
              </p:cNvPr>
              <p:cNvSpPr/>
              <p:nvPr/>
            </p:nvSpPr>
            <p:spPr>
              <a:xfrm>
                <a:off x="51923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2" name="Freeform: Shape 911">
                <a:extLst>
                  <a:ext uri="{FF2B5EF4-FFF2-40B4-BE49-F238E27FC236}">
                    <a16:creationId xmlns:a16="http://schemas.microsoft.com/office/drawing/2014/main" id="{0E70E3D9-8A25-D66A-7741-9E012976E1E6}"/>
                  </a:ext>
                </a:extLst>
              </p:cNvPr>
              <p:cNvSpPr/>
              <p:nvPr/>
            </p:nvSpPr>
            <p:spPr>
              <a:xfrm>
                <a:off x="63526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3" name="Freeform: Shape 912">
                <a:extLst>
                  <a:ext uri="{FF2B5EF4-FFF2-40B4-BE49-F238E27FC236}">
                    <a16:creationId xmlns:a16="http://schemas.microsoft.com/office/drawing/2014/main" id="{9B876B50-0E3F-3693-A45C-CA0F94450CCC}"/>
                  </a:ext>
                </a:extLst>
              </p:cNvPr>
              <p:cNvSpPr/>
              <p:nvPr/>
            </p:nvSpPr>
            <p:spPr>
              <a:xfrm>
                <a:off x="7512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4" name="Freeform: Shape 913">
                <a:extLst>
                  <a:ext uri="{FF2B5EF4-FFF2-40B4-BE49-F238E27FC236}">
                    <a16:creationId xmlns:a16="http://schemas.microsoft.com/office/drawing/2014/main" id="{26062C39-E5FF-6111-81B6-AC6C48F455B3}"/>
                  </a:ext>
                </a:extLst>
              </p:cNvPr>
              <p:cNvSpPr/>
              <p:nvPr/>
            </p:nvSpPr>
            <p:spPr>
              <a:xfrm>
                <a:off x="8673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5" name="Freeform: Shape 914">
                <a:extLst>
                  <a:ext uri="{FF2B5EF4-FFF2-40B4-BE49-F238E27FC236}">
                    <a16:creationId xmlns:a16="http://schemas.microsoft.com/office/drawing/2014/main" id="{C0BC76BA-30A1-3908-B2D0-647A709D2756}"/>
                  </a:ext>
                </a:extLst>
              </p:cNvPr>
              <p:cNvSpPr/>
              <p:nvPr/>
            </p:nvSpPr>
            <p:spPr>
              <a:xfrm>
                <a:off x="98334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6" name="Freeform: Shape 915">
                <a:extLst>
                  <a:ext uri="{FF2B5EF4-FFF2-40B4-BE49-F238E27FC236}">
                    <a16:creationId xmlns:a16="http://schemas.microsoft.com/office/drawing/2014/main" id="{D5D79E80-280E-04ED-B7EB-6FCA9F5FC226}"/>
                  </a:ext>
                </a:extLst>
              </p:cNvPr>
              <p:cNvSpPr/>
              <p:nvPr/>
            </p:nvSpPr>
            <p:spPr>
              <a:xfrm>
                <a:off x="10993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7" name="Freeform: Shape 916">
                <a:extLst>
                  <a:ext uri="{FF2B5EF4-FFF2-40B4-BE49-F238E27FC236}">
                    <a16:creationId xmlns:a16="http://schemas.microsoft.com/office/drawing/2014/main" id="{E18D73C4-0AE9-DA28-5D66-0E201F936A63}"/>
                  </a:ext>
                </a:extLst>
              </p:cNvPr>
              <p:cNvSpPr/>
              <p:nvPr/>
            </p:nvSpPr>
            <p:spPr>
              <a:xfrm>
                <a:off x="121541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8" name="Freeform: Shape 917">
                <a:extLst>
                  <a:ext uri="{FF2B5EF4-FFF2-40B4-BE49-F238E27FC236}">
                    <a16:creationId xmlns:a16="http://schemas.microsoft.com/office/drawing/2014/main" id="{BA99F6B7-C981-EF64-5DC8-000CD5ADBD87}"/>
                  </a:ext>
                </a:extLst>
              </p:cNvPr>
              <p:cNvSpPr/>
              <p:nvPr/>
            </p:nvSpPr>
            <p:spPr>
              <a:xfrm>
                <a:off x="13314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19" name="Freeform: Shape 918">
                <a:extLst>
                  <a:ext uri="{FF2B5EF4-FFF2-40B4-BE49-F238E27FC236}">
                    <a16:creationId xmlns:a16="http://schemas.microsoft.com/office/drawing/2014/main" id="{1F4B283A-389B-188D-F9C6-FA950C73867A}"/>
                  </a:ext>
                </a:extLst>
              </p:cNvPr>
              <p:cNvSpPr/>
              <p:nvPr/>
            </p:nvSpPr>
            <p:spPr>
              <a:xfrm>
                <a:off x="144748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0" name="Freeform: Shape 919">
                <a:extLst>
                  <a:ext uri="{FF2B5EF4-FFF2-40B4-BE49-F238E27FC236}">
                    <a16:creationId xmlns:a16="http://schemas.microsoft.com/office/drawing/2014/main" id="{4024ADE0-F8A0-D2AF-2681-0BFDEF87F8D2}"/>
                  </a:ext>
                </a:extLst>
              </p:cNvPr>
              <p:cNvSpPr/>
              <p:nvPr/>
            </p:nvSpPr>
            <p:spPr>
              <a:xfrm>
                <a:off x="15634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1" name="Freeform: Shape 920">
                <a:extLst>
                  <a:ext uri="{FF2B5EF4-FFF2-40B4-BE49-F238E27FC236}">
                    <a16:creationId xmlns:a16="http://schemas.microsoft.com/office/drawing/2014/main" id="{820E8D95-C403-6C9A-FB7D-1E0897DBEA87}"/>
                  </a:ext>
                </a:extLst>
              </p:cNvPr>
              <p:cNvSpPr/>
              <p:nvPr/>
            </p:nvSpPr>
            <p:spPr>
              <a:xfrm>
                <a:off x="16795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2" name="Freeform: Shape 921">
                <a:extLst>
                  <a:ext uri="{FF2B5EF4-FFF2-40B4-BE49-F238E27FC236}">
                    <a16:creationId xmlns:a16="http://schemas.microsoft.com/office/drawing/2014/main" id="{DFCC1895-B2DA-F1F8-66E4-4A271ABF403B}"/>
                  </a:ext>
                </a:extLst>
              </p:cNvPr>
              <p:cNvSpPr/>
              <p:nvPr/>
            </p:nvSpPr>
            <p:spPr>
              <a:xfrm>
                <a:off x="17955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3" name="Freeform: Shape 922">
                <a:extLst>
                  <a:ext uri="{FF2B5EF4-FFF2-40B4-BE49-F238E27FC236}">
                    <a16:creationId xmlns:a16="http://schemas.microsoft.com/office/drawing/2014/main" id="{ECBD92BD-F028-8199-FBD6-DD8BED2CBBFA}"/>
                  </a:ext>
                </a:extLst>
              </p:cNvPr>
              <p:cNvSpPr/>
              <p:nvPr/>
            </p:nvSpPr>
            <p:spPr>
              <a:xfrm>
                <a:off x="191159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4" name="Freeform: Shape 923">
                <a:extLst>
                  <a:ext uri="{FF2B5EF4-FFF2-40B4-BE49-F238E27FC236}">
                    <a16:creationId xmlns:a16="http://schemas.microsoft.com/office/drawing/2014/main" id="{8765AA55-6B04-1E59-2554-1F2C30782195}"/>
                  </a:ext>
                </a:extLst>
              </p:cNvPr>
              <p:cNvSpPr/>
              <p:nvPr/>
            </p:nvSpPr>
            <p:spPr>
              <a:xfrm>
                <a:off x="20276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5" name="Freeform: Shape 924">
                <a:extLst>
                  <a:ext uri="{FF2B5EF4-FFF2-40B4-BE49-F238E27FC236}">
                    <a16:creationId xmlns:a16="http://schemas.microsoft.com/office/drawing/2014/main" id="{444630DD-F33D-6B4C-AAB6-F56F9EFF3C19}"/>
                  </a:ext>
                </a:extLst>
              </p:cNvPr>
              <p:cNvSpPr/>
              <p:nvPr/>
            </p:nvSpPr>
            <p:spPr>
              <a:xfrm>
                <a:off x="21436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6" name="Freeform: Shape 925">
                <a:extLst>
                  <a:ext uri="{FF2B5EF4-FFF2-40B4-BE49-F238E27FC236}">
                    <a16:creationId xmlns:a16="http://schemas.microsoft.com/office/drawing/2014/main" id="{185403AF-FBE3-17CE-EC12-DE6439D74DEF}"/>
                  </a:ext>
                </a:extLst>
              </p:cNvPr>
              <p:cNvSpPr/>
              <p:nvPr/>
            </p:nvSpPr>
            <p:spPr>
              <a:xfrm>
                <a:off x="225968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7" name="Freeform: Shape 926">
                <a:extLst>
                  <a:ext uri="{FF2B5EF4-FFF2-40B4-BE49-F238E27FC236}">
                    <a16:creationId xmlns:a16="http://schemas.microsoft.com/office/drawing/2014/main" id="{B7C16E64-0E90-A22F-186A-FAEE0CB9F214}"/>
                  </a:ext>
                </a:extLst>
              </p:cNvPr>
              <p:cNvSpPr/>
              <p:nvPr/>
            </p:nvSpPr>
            <p:spPr>
              <a:xfrm>
                <a:off x="237571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8" name="Freeform: Shape 927">
                <a:extLst>
                  <a:ext uri="{FF2B5EF4-FFF2-40B4-BE49-F238E27FC236}">
                    <a16:creationId xmlns:a16="http://schemas.microsoft.com/office/drawing/2014/main" id="{3086E039-5E9E-0901-A990-E7D9748BCBB7}"/>
                  </a:ext>
                </a:extLst>
              </p:cNvPr>
              <p:cNvSpPr/>
              <p:nvPr/>
            </p:nvSpPr>
            <p:spPr>
              <a:xfrm>
                <a:off x="24917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29" name="Freeform: Shape 928">
                <a:extLst>
                  <a:ext uri="{FF2B5EF4-FFF2-40B4-BE49-F238E27FC236}">
                    <a16:creationId xmlns:a16="http://schemas.microsoft.com/office/drawing/2014/main" id="{B082A91D-8A03-6C2E-42BF-F80CB92CD307}"/>
                  </a:ext>
                </a:extLst>
              </p:cNvPr>
              <p:cNvSpPr/>
              <p:nvPr/>
            </p:nvSpPr>
            <p:spPr>
              <a:xfrm>
                <a:off x="26077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0" name="Freeform: Shape 929">
                <a:extLst>
                  <a:ext uri="{FF2B5EF4-FFF2-40B4-BE49-F238E27FC236}">
                    <a16:creationId xmlns:a16="http://schemas.microsoft.com/office/drawing/2014/main" id="{579A009A-59FD-D811-ABC0-DB888B512749}"/>
                  </a:ext>
                </a:extLst>
              </p:cNvPr>
              <p:cNvSpPr/>
              <p:nvPr/>
            </p:nvSpPr>
            <p:spPr>
              <a:xfrm>
                <a:off x="272379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1" name="Freeform: Shape 930">
                <a:extLst>
                  <a:ext uri="{FF2B5EF4-FFF2-40B4-BE49-F238E27FC236}">
                    <a16:creationId xmlns:a16="http://schemas.microsoft.com/office/drawing/2014/main" id="{ACA25FF8-0BB2-C0B6-5F77-4E43DF623CC2}"/>
                  </a:ext>
                </a:extLst>
              </p:cNvPr>
              <p:cNvSpPr/>
              <p:nvPr/>
            </p:nvSpPr>
            <p:spPr>
              <a:xfrm>
                <a:off x="28398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2" name="Freeform: Shape 931">
                <a:extLst>
                  <a:ext uri="{FF2B5EF4-FFF2-40B4-BE49-F238E27FC236}">
                    <a16:creationId xmlns:a16="http://schemas.microsoft.com/office/drawing/2014/main" id="{EFB1B4BC-B383-62CA-CC15-721870E3E6C1}"/>
                  </a:ext>
                </a:extLst>
              </p:cNvPr>
              <p:cNvSpPr/>
              <p:nvPr/>
            </p:nvSpPr>
            <p:spPr>
              <a:xfrm>
                <a:off x="29558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3" name="Freeform: Shape 932">
                <a:extLst>
                  <a:ext uri="{FF2B5EF4-FFF2-40B4-BE49-F238E27FC236}">
                    <a16:creationId xmlns:a16="http://schemas.microsoft.com/office/drawing/2014/main" id="{5ABE655C-6D6B-F0D2-5293-BBF0F46581C0}"/>
                  </a:ext>
                </a:extLst>
              </p:cNvPr>
              <p:cNvSpPr/>
              <p:nvPr/>
            </p:nvSpPr>
            <p:spPr>
              <a:xfrm>
                <a:off x="307189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4" name="Freeform: Shape 933">
                <a:extLst>
                  <a:ext uri="{FF2B5EF4-FFF2-40B4-BE49-F238E27FC236}">
                    <a16:creationId xmlns:a16="http://schemas.microsoft.com/office/drawing/2014/main" id="{F801CD8D-14A4-6310-569B-34DC7964AEFC}"/>
                  </a:ext>
                </a:extLst>
              </p:cNvPr>
              <p:cNvSpPr/>
              <p:nvPr/>
            </p:nvSpPr>
            <p:spPr>
              <a:xfrm>
                <a:off x="318791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5" name="Freeform: Shape 934">
                <a:extLst>
                  <a:ext uri="{FF2B5EF4-FFF2-40B4-BE49-F238E27FC236}">
                    <a16:creationId xmlns:a16="http://schemas.microsoft.com/office/drawing/2014/main" id="{585AE9A3-AA5D-3ECD-7C62-12F5FB35FD23}"/>
                  </a:ext>
                </a:extLst>
              </p:cNvPr>
              <p:cNvSpPr/>
              <p:nvPr/>
            </p:nvSpPr>
            <p:spPr>
              <a:xfrm>
                <a:off x="33039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6" name="Freeform: Shape 935">
                <a:extLst>
                  <a:ext uri="{FF2B5EF4-FFF2-40B4-BE49-F238E27FC236}">
                    <a16:creationId xmlns:a16="http://schemas.microsoft.com/office/drawing/2014/main" id="{C8AA78EE-32CD-5E71-78BE-DA02EFA60D9A}"/>
                  </a:ext>
                </a:extLst>
              </p:cNvPr>
              <p:cNvSpPr/>
              <p:nvPr/>
            </p:nvSpPr>
            <p:spPr>
              <a:xfrm>
                <a:off x="341997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7" name="Freeform: Shape 936">
                <a:extLst>
                  <a:ext uri="{FF2B5EF4-FFF2-40B4-BE49-F238E27FC236}">
                    <a16:creationId xmlns:a16="http://schemas.microsoft.com/office/drawing/2014/main" id="{539C3433-45FC-E3C9-1561-DF738A20844B}"/>
                  </a:ext>
                </a:extLst>
              </p:cNvPr>
              <p:cNvSpPr/>
              <p:nvPr/>
            </p:nvSpPr>
            <p:spPr>
              <a:xfrm>
                <a:off x="35360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8" name="Freeform: Shape 937">
                <a:extLst>
                  <a:ext uri="{FF2B5EF4-FFF2-40B4-BE49-F238E27FC236}">
                    <a16:creationId xmlns:a16="http://schemas.microsoft.com/office/drawing/2014/main" id="{560E8928-8CAF-D013-FC8E-F718CAF3C48D}"/>
                  </a:ext>
                </a:extLst>
              </p:cNvPr>
              <p:cNvSpPr/>
              <p:nvPr/>
            </p:nvSpPr>
            <p:spPr>
              <a:xfrm>
                <a:off x="36520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39" name="Freeform: Shape 938">
                <a:extLst>
                  <a:ext uri="{FF2B5EF4-FFF2-40B4-BE49-F238E27FC236}">
                    <a16:creationId xmlns:a16="http://schemas.microsoft.com/office/drawing/2014/main" id="{A8BBE442-446B-C51E-FF7A-68AEA4996C93}"/>
                  </a:ext>
                </a:extLst>
              </p:cNvPr>
              <p:cNvSpPr/>
              <p:nvPr/>
            </p:nvSpPr>
            <p:spPr>
              <a:xfrm>
                <a:off x="37680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0" name="Freeform: Shape 939">
                <a:extLst>
                  <a:ext uri="{FF2B5EF4-FFF2-40B4-BE49-F238E27FC236}">
                    <a16:creationId xmlns:a16="http://schemas.microsoft.com/office/drawing/2014/main" id="{13CBB60E-45C6-BC61-C556-A7DD0E35E7ED}"/>
                  </a:ext>
                </a:extLst>
              </p:cNvPr>
              <p:cNvSpPr/>
              <p:nvPr/>
            </p:nvSpPr>
            <p:spPr>
              <a:xfrm>
                <a:off x="38840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1" name="Freeform: Shape 940">
                <a:extLst>
                  <a:ext uri="{FF2B5EF4-FFF2-40B4-BE49-F238E27FC236}">
                    <a16:creationId xmlns:a16="http://schemas.microsoft.com/office/drawing/2014/main" id="{BCE4F08B-DB4F-FE49-ED77-33481F989972}"/>
                  </a:ext>
                </a:extLst>
              </p:cNvPr>
              <p:cNvSpPr/>
              <p:nvPr/>
            </p:nvSpPr>
            <p:spPr>
              <a:xfrm>
                <a:off x="400012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2" name="Freeform: Shape 941">
                <a:extLst>
                  <a:ext uri="{FF2B5EF4-FFF2-40B4-BE49-F238E27FC236}">
                    <a16:creationId xmlns:a16="http://schemas.microsoft.com/office/drawing/2014/main" id="{C9E321EF-03DD-EBE3-655F-403E987E4D8A}"/>
                  </a:ext>
                </a:extLst>
              </p:cNvPr>
              <p:cNvSpPr/>
              <p:nvPr/>
            </p:nvSpPr>
            <p:spPr>
              <a:xfrm>
                <a:off x="41161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3" name="Freeform: Shape 942">
                <a:extLst>
                  <a:ext uri="{FF2B5EF4-FFF2-40B4-BE49-F238E27FC236}">
                    <a16:creationId xmlns:a16="http://schemas.microsoft.com/office/drawing/2014/main" id="{1011C967-A9D3-E658-4A84-96D5DEF01FD5}"/>
                  </a:ext>
                </a:extLst>
              </p:cNvPr>
              <p:cNvSpPr/>
              <p:nvPr/>
            </p:nvSpPr>
            <p:spPr>
              <a:xfrm>
                <a:off x="42321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4" name="Freeform: Shape 943">
                <a:extLst>
                  <a:ext uri="{FF2B5EF4-FFF2-40B4-BE49-F238E27FC236}">
                    <a16:creationId xmlns:a16="http://schemas.microsoft.com/office/drawing/2014/main" id="{309DE1F1-040E-64FE-8D64-87E5E250DC59}"/>
                  </a:ext>
                </a:extLst>
              </p:cNvPr>
              <p:cNvSpPr/>
              <p:nvPr/>
            </p:nvSpPr>
            <p:spPr>
              <a:xfrm>
                <a:off x="43482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5" name="Freeform: Shape 944">
                <a:extLst>
                  <a:ext uri="{FF2B5EF4-FFF2-40B4-BE49-F238E27FC236}">
                    <a16:creationId xmlns:a16="http://schemas.microsoft.com/office/drawing/2014/main" id="{E1033355-EB18-7708-8A25-88AD0B773A06}"/>
                  </a:ext>
                </a:extLst>
              </p:cNvPr>
              <p:cNvSpPr/>
              <p:nvPr/>
            </p:nvSpPr>
            <p:spPr>
              <a:xfrm>
                <a:off x="446424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6" name="Freeform: Shape 945">
                <a:extLst>
                  <a:ext uri="{FF2B5EF4-FFF2-40B4-BE49-F238E27FC236}">
                    <a16:creationId xmlns:a16="http://schemas.microsoft.com/office/drawing/2014/main" id="{3E69A948-2AC7-9D47-EA79-4CF793F70C60}"/>
                  </a:ext>
                </a:extLst>
              </p:cNvPr>
              <p:cNvSpPr/>
              <p:nvPr/>
            </p:nvSpPr>
            <p:spPr>
              <a:xfrm>
                <a:off x="458027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7" name="Freeform: Shape 946">
                <a:extLst>
                  <a:ext uri="{FF2B5EF4-FFF2-40B4-BE49-F238E27FC236}">
                    <a16:creationId xmlns:a16="http://schemas.microsoft.com/office/drawing/2014/main" id="{B52A474D-242C-2F0F-9C2A-4FD108654F11}"/>
                  </a:ext>
                </a:extLst>
              </p:cNvPr>
              <p:cNvSpPr/>
              <p:nvPr/>
            </p:nvSpPr>
            <p:spPr>
              <a:xfrm>
                <a:off x="5511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8" name="Freeform: Shape 947">
                <a:extLst>
                  <a:ext uri="{FF2B5EF4-FFF2-40B4-BE49-F238E27FC236}">
                    <a16:creationId xmlns:a16="http://schemas.microsoft.com/office/drawing/2014/main" id="{32128365-54AD-B411-6726-0281849D06AB}"/>
                  </a:ext>
                </a:extLst>
              </p:cNvPr>
              <p:cNvSpPr/>
              <p:nvPr/>
            </p:nvSpPr>
            <p:spPr>
              <a:xfrm>
                <a:off x="17115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49" name="Freeform: Shape 948">
                <a:extLst>
                  <a:ext uri="{FF2B5EF4-FFF2-40B4-BE49-F238E27FC236}">
                    <a16:creationId xmlns:a16="http://schemas.microsoft.com/office/drawing/2014/main" id="{6C213D59-670F-3936-B6CE-74B8F7A53FE1}"/>
                  </a:ext>
                </a:extLst>
              </p:cNvPr>
              <p:cNvSpPr/>
              <p:nvPr/>
            </p:nvSpPr>
            <p:spPr>
              <a:xfrm>
                <a:off x="2871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0" name="Freeform: Shape 949">
                <a:extLst>
                  <a:ext uri="{FF2B5EF4-FFF2-40B4-BE49-F238E27FC236}">
                    <a16:creationId xmlns:a16="http://schemas.microsoft.com/office/drawing/2014/main" id="{E309D372-6603-59CA-4766-519CE53AA65D}"/>
                  </a:ext>
                </a:extLst>
              </p:cNvPr>
              <p:cNvSpPr/>
              <p:nvPr/>
            </p:nvSpPr>
            <p:spPr>
              <a:xfrm>
                <a:off x="40320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1" name="Freeform: Shape 950">
                <a:extLst>
                  <a:ext uri="{FF2B5EF4-FFF2-40B4-BE49-F238E27FC236}">
                    <a16:creationId xmlns:a16="http://schemas.microsoft.com/office/drawing/2014/main" id="{657B384C-7D90-3E74-9139-66041B4641D5}"/>
                  </a:ext>
                </a:extLst>
              </p:cNvPr>
              <p:cNvSpPr/>
              <p:nvPr/>
            </p:nvSpPr>
            <p:spPr>
              <a:xfrm>
                <a:off x="51923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2" name="Freeform: Shape 951">
                <a:extLst>
                  <a:ext uri="{FF2B5EF4-FFF2-40B4-BE49-F238E27FC236}">
                    <a16:creationId xmlns:a16="http://schemas.microsoft.com/office/drawing/2014/main" id="{0C98B32E-F331-4158-F9D6-EF82B860717B}"/>
                  </a:ext>
                </a:extLst>
              </p:cNvPr>
              <p:cNvSpPr/>
              <p:nvPr/>
            </p:nvSpPr>
            <p:spPr>
              <a:xfrm>
                <a:off x="63526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3" name="Freeform: Shape 952">
                <a:extLst>
                  <a:ext uri="{FF2B5EF4-FFF2-40B4-BE49-F238E27FC236}">
                    <a16:creationId xmlns:a16="http://schemas.microsoft.com/office/drawing/2014/main" id="{17A085E4-C541-CB9E-9655-6869E419044B}"/>
                  </a:ext>
                </a:extLst>
              </p:cNvPr>
              <p:cNvSpPr/>
              <p:nvPr/>
            </p:nvSpPr>
            <p:spPr>
              <a:xfrm>
                <a:off x="7512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4" name="Freeform: Shape 953">
                <a:extLst>
                  <a:ext uri="{FF2B5EF4-FFF2-40B4-BE49-F238E27FC236}">
                    <a16:creationId xmlns:a16="http://schemas.microsoft.com/office/drawing/2014/main" id="{94E0CC83-F02A-323F-BDFF-794A11758750}"/>
                  </a:ext>
                </a:extLst>
              </p:cNvPr>
              <p:cNvSpPr/>
              <p:nvPr/>
            </p:nvSpPr>
            <p:spPr>
              <a:xfrm>
                <a:off x="8673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5" name="Freeform: Shape 954">
                <a:extLst>
                  <a:ext uri="{FF2B5EF4-FFF2-40B4-BE49-F238E27FC236}">
                    <a16:creationId xmlns:a16="http://schemas.microsoft.com/office/drawing/2014/main" id="{760E3D0E-FB06-E3D7-4657-41CCCD36D810}"/>
                  </a:ext>
                </a:extLst>
              </p:cNvPr>
              <p:cNvSpPr/>
              <p:nvPr/>
            </p:nvSpPr>
            <p:spPr>
              <a:xfrm>
                <a:off x="98334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6" name="Freeform: Shape 955">
                <a:extLst>
                  <a:ext uri="{FF2B5EF4-FFF2-40B4-BE49-F238E27FC236}">
                    <a16:creationId xmlns:a16="http://schemas.microsoft.com/office/drawing/2014/main" id="{6878FEAE-055F-E27A-ACE3-66F80EC2956F}"/>
                  </a:ext>
                </a:extLst>
              </p:cNvPr>
              <p:cNvSpPr/>
              <p:nvPr/>
            </p:nvSpPr>
            <p:spPr>
              <a:xfrm>
                <a:off x="10993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7" name="Freeform: Shape 956">
                <a:extLst>
                  <a:ext uri="{FF2B5EF4-FFF2-40B4-BE49-F238E27FC236}">
                    <a16:creationId xmlns:a16="http://schemas.microsoft.com/office/drawing/2014/main" id="{46DCED8D-A4BC-131F-FDC4-8E1836961A4F}"/>
                  </a:ext>
                </a:extLst>
              </p:cNvPr>
              <p:cNvSpPr/>
              <p:nvPr/>
            </p:nvSpPr>
            <p:spPr>
              <a:xfrm>
                <a:off x="121541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8" name="Freeform: Shape 957">
                <a:extLst>
                  <a:ext uri="{FF2B5EF4-FFF2-40B4-BE49-F238E27FC236}">
                    <a16:creationId xmlns:a16="http://schemas.microsoft.com/office/drawing/2014/main" id="{D0C9635B-F83A-FF63-7574-1DB4BB2D022A}"/>
                  </a:ext>
                </a:extLst>
              </p:cNvPr>
              <p:cNvSpPr/>
              <p:nvPr/>
            </p:nvSpPr>
            <p:spPr>
              <a:xfrm>
                <a:off x="13314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59" name="Freeform: Shape 958">
                <a:extLst>
                  <a:ext uri="{FF2B5EF4-FFF2-40B4-BE49-F238E27FC236}">
                    <a16:creationId xmlns:a16="http://schemas.microsoft.com/office/drawing/2014/main" id="{FD83EB8E-F2A5-0736-6444-7A3798D77097}"/>
                  </a:ext>
                </a:extLst>
              </p:cNvPr>
              <p:cNvSpPr/>
              <p:nvPr/>
            </p:nvSpPr>
            <p:spPr>
              <a:xfrm>
                <a:off x="144748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0" name="Freeform: Shape 959">
                <a:extLst>
                  <a:ext uri="{FF2B5EF4-FFF2-40B4-BE49-F238E27FC236}">
                    <a16:creationId xmlns:a16="http://schemas.microsoft.com/office/drawing/2014/main" id="{E188436B-0048-E581-A769-63FA24620571}"/>
                  </a:ext>
                </a:extLst>
              </p:cNvPr>
              <p:cNvSpPr/>
              <p:nvPr/>
            </p:nvSpPr>
            <p:spPr>
              <a:xfrm>
                <a:off x="15634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1" name="Freeform: Shape 960">
                <a:extLst>
                  <a:ext uri="{FF2B5EF4-FFF2-40B4-BE49-F238E27FC236}">
                    <a16:creationId xmlns:a16="http://schemas.microsoft.com/office/drawing/2014/main" id="{33DEE020-079A-7FD5-1FDE-44EE2C51DDF2}"/>
                  </a:ext>
                </a:extLst>
              </p:cNvPr>
              <p:cNvSpPr/>
              <p:nvPr/>
            </p:nvSpPr>
            <p:spPr>
              <a:xfrm>
                <a:off x="16795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2" name="Freeform: Shape 961">
                <a:extLst>
                  <a:ext uri="{FF2B5EF4-FFF2-40B4-BE49-F238E27FC236}">
                    <a16:creationId xmlns:a16="http://schemas.microsoft.com/office/drawing/2014/main" id="{D81D10FA-A65C-A459-F23E-CCE51F782B5C}"/>
                  </a:ext>
                </a:extLst>
              </p:cNvPr>
              <p:cNvSpPr/>
              <p:nvPr/>
            </p:nvSpPr>
            <p:spPr>
              <a:xfrm>
                <a:off x="17955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3" name="Freeform: Shape 962">
                <a:extLst>
                  <a:ext uri="{FF2B5EF4-FFF2-40B4-BE49-F238E27FC236}">
                    <a16:creationId xmlns:a16="http://schemas.microsoft.com/office/drawing/2014/main" id="{D54BC373-5601-D522-47B6-E706B17B3468}"/>
                  </a:ext>
                </a:extLst>
              </p:cNvPr>
              <p:cNvSpPr/>
              <p:nvPr/>
            </p:nvSpPr>
            <p:spPr>
              <a:xfrm>
                <a:off x="191159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4" name="Freeform: Shape 963">
                <a:extLst>
                  <a:ext uri="{FF2B5EF4-FFF2-40B4-BE49-F238E27FC236}">
                    <a16:creationId xmlns:a16="http://schemas.microsoft.com/office/drawing/2014/main" id="{F7CBD02C-5774-E498-0F55-C0C85DE3AC3D}"/>
                  </a:ext>
                </a:extLst>
              </p:cNvPr>
              <p:cNvSpPr/>
              <p:nvPr/>
            </p:nvSpPr>
            <p:spPr>
              <a:xfrm>
                <a:off x="20276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5" name="Freeform: Shape 964">
                <a:extLst>
                  <a:ext uri="{FF2B5EF4-FFF2-40B4-BE49-F238E27FC236}">
                    <a16:creationId xmlns:a16="http://schemas.microsoft.com/office/drawing/2014/main" id="{8A4DA890-FCCF-CCEB-5FFC-01B94CF48D6D}"/>
                  </a:ext>
                </a:extLst>
              </p:cNvPr>
              <p:cNvSpPr/>
              <p:nvPr/>
            </p:nvSpPr>
            <p:spPr>
              <a:xfrm>
                <a:off x="21436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6" name="Freeform: Shape 965">
                <a:extLst>
                  <a:ext uri="{FF2B5EF4-FFF2-40B4-BE49-F238E27FC236}">
                    <a16:creationId xmlns:a16="http://schemas.microsoft.com/office/drawing/2014/main" id="{63122DE1-975F-237F-F3CE-8B09DBB3DC4F}"/>
                  </a:ext>
                </a:extLst>
              </p:cNvPr>
              <p:cNvSpPr/>
              <p:nvPr/>
            </p:nvSpPr>
            <p:spPr>
              <a:xfrm>
                <a:off x="225968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7" name="Freeform: Shape 966">
                <a:extLst>
                  <a:ext uri="{FF2B5EF4-FFF2-40B4-BE49-F238E27FC236}">
                    <a16:creationId xmlns:a16="http://schemas.microsoft.com/office/drawing/2014/main" id="{685DAEFE-D62F-C5A3-3179-D3BE8897BFC6}"/>
                  </a:ext>
                </a:extLst>
              </p:cNvPr>
              <p:cNvSpPr/>
              <p:nvPr/>
            </p:nvSpPr>
            <p:spPr>
              <a:xfrm>
                <a:off x="237571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8" name="Freeform: Shape 967">
                <a:extLst>
                  <a:ext uri="{FF2B5EF4-FFF2-40B4-BE49-F238E27FC236}">
                    <a16:creationId xmlns:a16="http://schemas.microsoft.com/office/drawing/2014/main" id="{3B4F9A62-3B72-6C4D-CD0D-1FB538286E82}"/>
                  </a:ext>
                </a:extLst>
              </p:cNvPr>
              <p:cNvSpPr/>
              <p:nvPr/>
            </p:nvSpPr>
            <p:spPr>
              <a:xfrm>
                <a:off x="24917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69" name="Freeform: Shape 968">
                <a:extLst>
                  <a:ext uri="{FF2B5EF4-FFF2-40B4-BE49-F238E27FC236}">
                    <a16:creationId xmlns:a16="http://schemas.microsoft.com/office/drawing/2014/main" id="{8442B6B8-70F5-8C14-639B-27EB077AE018}"/>
                  </a:ext>
                </a:extLst>
              </p:cNvPr>
              <p:cNvSpPr/>
              <p:nvPr/>
            </p:nvSpPr>
            <p:spPr>
              <a:xfrm>
                <a:off x="26077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0" name="Freeform: Shape 969">
                <a:extLst>
                  <a:ext uri="{FF2B5EF4-FFF2-40B4-BE49-F238E27FC236}">
                    <a16:creationId xmlns:a16="http://schemas.microsoft.com/office/drawing/2014/main" id="{4ADD2977-1A4F-8271-F244-A5201EB18E82}"/>
                  </a:ext>
                </a:extLst>
              </p:cNvPr>
              <p:cNvSpPr/>
              <p:nvPr/>
            </p:nvSpPr>
            <p:spPr>
              <a:xfrm>
                <a:off x="272379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1" name="Freeform: Shape 970">
                <a:extLst>
                  <a:ext uri="{FF2B5EF4-FFF2-40B4-BE49-F238E27FC236}">
                    <a16:creationId xmlns:a16="http://schemas.microsoft.com/office/drawing/2014/main" id="{1C2CD5A7-109D-6CBC-E48D-72556D667064}"/>
                  </a:ext>
                </a:extLst>
              </p:cNvPr>
              <p:cNvSpPr/>
              <p:nvPr/>
            </p:nvSpPr>
            <p:spPr>
              <a:xfrm>
                <a:off x="28398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2" name="Freeform: Shape 971">
                <a:extLst>
                  <a:ext uri="{FF2B5EF4-FFF2-40B4-BE49-F238E27FC236}">
                    <a16:creationId xmlns:a16="http://schemas.microsoft.com/office/drawing/2014/main" id="{A907FC68-9667-4DCB-775A-EF05F32FDCE1}"/>
                  </a:ext>
                </a:extLst>
              </p:cNvPr>
              <p:cNvSpPr/>
              <p:nvPr/>
            </p:nvSpPr>
            <p:spPr>
              <a:xfrm>
                <a:off x="29558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F8DD67C4-BBA6-D938-EDC6-6844BBFD5156}"/>
                  </a:ext>
                </a:extLst>
              </p:cNvPr>
              <p:cNvSpPr/>
              <p:nvPr/>
            </p:nvSpPr>
            <p:spPr>
              <a:xfrm>
                <a:off x="307189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362D0BBB-3CD7-6CA6-2AF2-1460AEBF4196}"/>
                  </a:ext>
                </a:extLst>
              </p:cNvPr>
              <p:cNvSpPr/>
              <p:nvPr/>
            </p:nvSpPr>
            <p:spPr>
              <a:xfrm>
                <a:off x="318791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B44750E9-719C-F1FC-BA43-24A5CA7A8719}"/>
                  </a:ext>
                </a:extLst>
              </p:cNvPr>
              <p:cNvSpPr/>
              <p:nvPr/>
            </p:nvSpPr>
            <p:spPr>
              <a:xfrm>
                <a:off x="33039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4D62EC72-C209-106D-E2D9-A69FF02F3101}"/>
                  </a:ext>
                </a:extLst>
              </p:cNvPr>
              <p:cNvSpPr/>
              <p:nvPr/>
            </p:nvSpPr>
            <p:spPr>
              <a:xfrm>
                <a:off x="341997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21232371-1EA4-51DA-56D1-872D8D557C68}"/>
                  </a:ext>
                </a:extLst>
              </p:cNvPr>
              <p:cNvSpPr/>
              <p:nvPr/>
            </p:nvSpPr>
            <p:spPr>
              <a:xfrm>
                <a:off x="35360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100AB8FC-9829-73BE-7AD1-1327D6A16E1F}"/>
                  </a:ext>
                </a:extLst>
              </p:cNvPr>
              <p:cNvSpPr/>
              <p:nvPr/>
            </p:nvSpPr>
            <p:spPr>
              <a:xfrm>
                <a:off x="36520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4F501CCF-125C-7F89-A288-476A6A89DAC0}"/>
                  </a:ext>
                </a:extLst>
              </p:cNvPr>
              <p:cNvSpPr/>
              <p:nvPr/>
            </p:nvSpPr>
            <p:spPr>
              <a:xfrm>
                <a:off x="37680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CA189193-5190-DB4D-6732-E934FF0A2AF0}"/>
                  </a:ext>
                </a:extLst>
              </p:cNvPr>
              <p:cNvSpPr/>
              <p:nvPr/>
            </p:nvSpPr>
            <p:spPr>
              <a:xfrm>
                <a:off x="38840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91ECAB70-745B-8CD4-9F87-D71DA0EE77A9}"/>
                  </a:ext>
                </a:extLst>
              </p:cNvPr>
              <p:cNvSpPr/>
              <p:nvPr/>
            </p:nvSpPr>
            <p:spPr>
              <a:xfrm>
                <a:off x="400012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A2213749-8181-DB58-2877-7143CA6A836E}"/>
                  </a:ext>
                </a:extLst>
              </p:cNvPr>
              <p:cNvSpPr/>
              <p:nvPr/>
            </p:nvSpPr>
            <p:spPr>
              <a:xfrm>
                <a:off x="41161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27504CA0-E24D-7B4E-8CD3-118D5DD14FBB}"/>
                  </a:ext>
                </a:extLst>
              </p:cNvPr>
              <p:cNvSpPr/>
              <p:nvPr/>
            </p:nvSpPr>
            <p:spPr>
              <a:xfrm>
                <a:off x="42321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0E9A9A9B-231D-1736-F356-24FBA2D4E687}"/>
                  </a:ext>
                </a:extLst>
              </p:cNvPr>
              <p:cNvSpPr/>
              <p:nvPr/>
            </p:nvSpPr>
            <p:spPr>
              <a:xfrm>
                <a:off x="43482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F2F0B805-D75D-90ED-2AE1-690E64072C41}"/>
                  </a:ext>
                </a:extLst>
              </p:cNvPr>
              <p:cNvSpPr/>
              <p:nvPr/>
            </p:nvSpPr>
            <p:spPr>
              <a:xfrm>
                <a:off x="446424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B88BE26B-BEBF-A548-CC2E-DE4045E2976A}"/>
                  </a:ext>
                </a:extLst>
              </p:cNvPr>
              <p:cNvSpPr/>
              <p:nvPr/>
            </p:nvSpPr>
            <p:spPr>
              <a:xfrm>
                <a:off x="458027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CBE1D3D3-C991-9DD8-5E49-E9072345D845}"/>
                  </a:ext>
                </a:extLst>
              </p:cNvPr>
              <p:cNvSpPr/>
              <p:nvPr/>
            </p:nvSpPr>
            <p:spPr>
              <a:xfrm>
                <a:off x="5511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F4D1185E-84AC-48E4-68E1-FA2453B06AE2}"/>
                  </a:ext>
                </a:extLst>
              </p:cNvPr>
              <p:cNvSpPr/>
              <p:nvPr/>
            </p:nvSpPr>
            <p:spPr>
              <a:xfrm>
                <a:off x="17115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166CC6EA-D4E4-BD31-1531-0F05368326B9}"/>
                  </a:ext>
                </a:extLst>
              </p:cNvPr>
              <p:cNvSpPr/>
              <p:nvPr/>
            </p:nvSpPr>
            <p:spPr>
              <a:xfrm>
                <a:off x="2871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8A5AB39B-6F97-3174-862B-3254BE505424}"/>
                  </a:ext>
                </a:extLst>
              </p:cNvPr>
              <p:cNvSpPr/>
              <p:nvPr/>
            </p:nvSpPr>
            <p:spPr>
              <a:xfrm>
                <a:off x="40320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DCDD8EAD-C75A-EFD4-2715-B9D3827D3385}"/>
                  </a:ext>
                </a:extLst>
              </p:cNvPr>
              <p:cNvSpPr/>
              <p:nvPr/>
            </p:nvSpPr>
            <p:spPr>
              <a:xfrm>
                <a:off x="51923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626FEDA1-55DD-6127-5DEE-7CEA48613678}"/>
                  </a:ext>
                </a:extLst>
              </p:cNvPr>
              <p:cNvSpPr/>
              <p:nvPr/>
            </p:nvSpPr>
            <p:spPr>
              <a:xfrm>
                <a:off x="63526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A247CCF2-521F-08DB-092A-E53A1FEC240B}"/>
                  </a:ext>
                </a:extLst>
              </p:cNvPr>
              <p:cNvSpPr/>
              <p:nvPr/>
            </p:nvSpPr>
            <p:spPr>
              <a:xfrm>
                <a:off x="7512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34BDB767-05E4-FC13-F977-2A49BB6B6037}"/>
                  </a:ext>
                </a:extLst>
              </p:cNvPr>
              <p:cNvSpPr/>
              <p:nvPr/>
            </p:nvSpPr>
            <p:spPr>
              <a:xfrm>
                <a:off x="8673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890A91DD-588C-E60B-0047-BB10221E3C71}"/>
                  </a:ext>
                </a:extLst>
              </p:cNvPr>
              <p:cNvSpPr/>
              <p:nvPr/>
            </p:nvSpPr>
            <p:spPr>
              <a:xfrm>
                <a:off x="98334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D8FF9A1B-3055-D675-C2D4-460763C47B7A}"/>
                  </a:ext>
                </a:extLst>
              </p:cNvPr>
              <p:cNvSpPr/>
              <p:nvPr/>
            </p:nvSpPr>
            <p:spPr>
              <a:xfrm>
                <a:off x="10993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54CC5618-D57E-B8FC-4D2D-F77697A15C0A}"/>
                  </a:ext>
                </a:extLst>
              </p:cNvPr>
              <p:cNvSpPr/>
              <p:nvPr/>
            </p:nvSpPr>
            <p:spPr>
              <a:xfrm>
                <a:off x="121541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4FB5DCC2-94BB-EDA5-7347-1A91FE31B475}"/>
                  </a:ext>
                </a:extLst>
              </p:cNvPr>
              <p:cNvSpPr/>
              <p:nvPr/>
            </p:nvSpPr>
            <p:spPr>
              <a:xfrm>
                <a:off x="13314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9F761FE2-582A-A631-AB2B-3D6CC5DDCF15}"/>
                  </a:ext>
                </a:extLst>
              </p:cNvPr>
              <p:cNvSpPr/>
              <p:nvPr/>
            </p:nvSpPr>
            <p:spPr>
              <a:xfrm>
                <a:off x="144748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2015EC2E-2250-D244-0C36-8000E7859F52}"/>
                  </a:ext>
                </a:extLst>
              </p:cNvPr>
              <p:cNvSpPr/>
              <p:nvPr/>
            </p:nvSpPr>
            <p:spPr>
              <a:xfrm>
                <a:off x="15634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C9717C33-ED66-39A7-2513-26724E9D141E}"/>
                  </a:ext>
                </a:extLst>
              </p:cNvPr>
              <p:cNvSpPr/>
              <p:nvPr/>
            </p:nvSpPr>
            <p:spPr>
              <a:xfrm>
                <a:off x="16795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745A3DED-510B-0B0D-B5D5-AB9D93295D61}"/>
                  </a:ext>
                </a:extLst>
              </p:cNvPr>
              <p:cNvSpPr/>
              <p:nvPr/>
            </p:nvSpPr>
            <p:spPr>
              <a:xfrm>
                <a:off x="17955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74C96121-0FA0-233E-788C-80284F5A98DD}"/>
                  </a:ext>
                </a:extLst>
              </p:cNvPr>
              <p:cNvSpPr/>
              <p:nvPr/>
            </p:nvSpPr>
            <p:spPr>
              <a:xfrm>
                <a:off x="191159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FAA7CCD0-CB74-F678-F7B1-69E06C6B424D}"/>
                  </a:ext>
                </a:extLst>
              </p:cNvPr>
              <p:cNvSpPr/>
              <p:nvPr/>
            </p:nvSpPr>
            <p:spPr>
              <a:xfrm>
                <a:off x="20276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1F7C8D81-1F4C-2B0C-4821-049EC6BC86E1}"/>
                  </a:ext>
                </a:extLst>
              </p:cNvPr>
              <p:cNvSpPr/>
              <p:nvPr/>
            </p:nvSpPr>
            <p:spPr>
              <a:xfrm>
                <a:off x="21436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4A21C846-040E-090F-7C9E-E937965D07E2}"/>
                  </a:ext>
                </a:extLst>
              </p:cNvPr>
              <p:cNvSpPr/>
              <p:nvPr/>
            </p:nvSpPr>
            <p:spPr>
              <a:xfrm>
                <a:off x="225968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79D1E55B-D2EE-2218-65ED-73829564508B}"/>
                  </a:ext>
                </a:extLst>
              </p:cNvPr>
              <p:cNvSpPr/>
              <p:nvPr/>
            </p:nvSpPr>
            <p:spPr>
              <a:xfrm>
                <a:off x="237571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4272C6C1-E66E-E5A5-B684-8032EEC55711}"/>
                  </a:ext>
                </a:extLst>
              </p:cNvPr>
              <p:cNvSpPr/>
              <p:nvPr/>
            </p:nvSpPr>
            <p:spPr>
              <a:xfrm>
                <a:off x="24917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A23FD4AE-347A-B4A5-B6E0-8F4C3A7C1A30}"/>
                  </a:ext>
                </a:extLst>
              </p:cNvPr>
              <p:cNvSpPr/>
              <p:nvPr/>
            </p:nvSpPr>
            <p:spPr>
              <a:xfrm>
                <a:off x="26077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3BF40D6D-A4AB-2C05-BB61-08F83D301ADA}"/>
                  </a:ext>
                </a:extLst>
              </p:cNvPr>
              <p:cNvSpPr/>
              <p:nvPr/>
            </p:nvSpPr>
            <p:spPr>
              <a:xfrm>
                <a:off x="272379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9C30173F-F16B-18AA-37AA-777A0D63B58D}"/>
                  </a:ext>
                </a:extLst>
              </p:cNvPr>
              <p:cNvSpPr/>
              <p:nvPr/>
            </p:nvSpPr>
            <p:spPr>
              <a:xfrm>
                <a:off x="28398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7F4C9B6A-029C-4DC7-AD1B-44F628EEA329}"/>
                  </a:ext>
                </a:extLst>
              </p:cNvPr>
              <p:cNvSpPr/>
              <p:nvPr/>
            </p:nvSpPr>
            <p:spPr>
              <a:xfrm>
                <a:off x="29558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8B81507F-B2AD-9971-C4A1-9478E0CC0866}"/>
                  </a:ext>
                </a:extLst>
              </p:cNvPr>
              <p:cNvSpPr/>
              <p:nvPr/>
            </p:nvSpPr>
            <p:spPr>
              <a:xfrm>
                <a:off x="307189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C3F7E66A-5C3A-3ABB-87B5-45767579FACB}"/>
                  </a:ext>
                </a:extLst>
              </p:cNvPr>
              <p:cNvSpPr/>
              <p:nvPr/>
            </p:nvSpPr>
            <p:spPr>
              <a:xfrm>
                <a:off x="318791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5845350C-C1A1-8880-46E3-7DD2563A5518}"/>
                  </a:ext>
                </a:extLst>
              </p:cNvPr>
              <p:cNvSpPr/>
              <p:nvPr/>
            </p:nvSpPr>
            <p:spPr>
              <a:xfrm>
                <a:off x="33039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AA7E2B23-8563-8F0A-06F5-6DF7B9A3B17A}"/>
                  </a:ext>
                </a:extLst>
              </p:cNvPr>
              <p:cNvSpPr/>
              <p:nvPr/>
            </p:nvSpPr>
            <p:spPr>
              <a:xfrm>
                <a:off x="341997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CB683CFB-27BF-A69B-4859-FDC51C84608D}"/>
                  </a:ext>
                </a:extLst>
              </p:cNvPr>
              <p:cNvSpPr/>
              <p:nvPr/>
            </p:nvSpPr>
            <p:spPr>
              <a:xfrm>
                <a:off x="35360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FEBBCF25-A344-C030-DC6B-AD81C09ED5F1}"/>
                  </a:ext>
                </a:extLst>
              </p:cNvPr>
              <p:cNvSpPr/>
              <p:nvPr/>
            </p:nvSpPr>
            <p:spPr>
              <a:xfrm>
                <a:off x="36520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390B9B19-2676-5683-BED4-C30C536861D4}"/>
                  </a:ext>
                </a:extLst>
              </p:cNvPr>
              <p:cNvSpPr/>
              <p:nvPr/>
            </p:nvSpPr>
            <p:spPr>
              <a:xfrm>
                <a:off x="37680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D618AC4C-8AED-F368-A342-661CA905E0D9}"/>
                  </a:ext>
                </a:extLst>
              </p:cNvPr>
              <p:cNvSpPr/>
              <p:nvPr/>
            </p:nvSpPr>
            <p:spPr>
              <a:xfrm>
                <a:off x="38840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229C307D-3781-FFFF-C491-631FA4FC2A66}"/>
                  </a:ext>
                </a:extLst>
              </p:cNvPr>
              <p:cNvSpPr/>
              <p:nvPr/>
            </p:nvSpPr>
            <p:spPr>
              <a:xfrm>
                <a:off x="400012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BFB07380-07BD-1396-34EB-5B4ADA8C6CC3}"/>
                  </a:ext>
                </a:extLst>
              </p:cNvPr>
              <p:cNvSpPr/>
              <p:nvPr/>
            </p:nvSpPr>
            <p:spPr>
              <a:xfrm>
                <a:off x="41161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AD2490D1-2F1F-F77D-F150-A21DE1F9610A}"/>
                  </a:ext>
                </a:extLst>
              </p:cNvPr>
              <p:cNvSpPr/>
              <p:nvPr/>
            </p:nvSpPr>
            <p:spPr>
              <a:xfrm>
                <a:off x="42321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532F0BF7-ACBD-27C2-C58D-AB1BF0DDB20B}"/>
                  </a:ext>
                </a:extLst>
              </p:cNvPr>
              <p:cNvSpPr/>
              <p:nvPr/>
            </p:nvSpPr>
            <p:spPr>
              <a:xfrm>
                <a:off x="43482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56748C48-57AF-FCC6-481D-140818767FDB}"/>
                  </a:ext>
                </a:extLst>
              </p:cNvPr>
              <p:cNvSpPr/>
              <p:nvPr/>
            </p:nvSpPr>
            <p:spPr>
              <a:xfrm>
                <a:off x="446424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B423D9DD-E2D7-707C-B742-890EBAF9E02A}"/>
                  </a:ext>
                </a:extLst>
              </p:cNvPr>
              <p:cNvSpPr/>
              <p:nvPr/>
            </p:nvSpPr>
            <p:spPr>
              <a:xfrm>
                <a:off x="458027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F64B2FF7-85E3-C2DD-12F8-99BB2B8E29D1}"/>
                  </a:ext>
                </a:extLst>
              </p:cNvPr>
              <p:cNvSpPr/>
              <p:nvPr/>
            </p:nvSpPr>
            <p:spPr>
              <a:xfrm>
                <a:off x="5511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1C6C986F-D65F-9E7F-7C2A-31ADE3F73F16}"/>
                  </a:ext>
                </a:extLst>
              </p:cNvPr>
              <p:cNvSpPr/>
              <p:nvPr/>
            </p:nvSpPr>
            <p:spPr>
              <a:xfrm>
                <a:off x="17115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5A326414-3CC2-6F32-BC15-4F1276C3296F}"/>
                  </a:ext>
                </a:extLst>
              </p:cNvPr>
              <p:cNvSpPr/>
              <p:nvPr/>
            </p:nvSpPr>
            <p:spPr>
              <a:xfrm>
                <a:off x="2871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A3400E01-1A81-41AE-C7D0-8ACB1DA9A4A2}"/>
                  </a:ext>
                </a:extLst>
              </p:cNvPr>
              <p:cNvSpPr/>
              <p:nvPr/>
            </p:nvSpPr>
            <p:spPr>
              <a:xfrm>
                <a:off x="40320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540C5C20-FAB0-FF31-CAA9-4B2A5C02F153}"/>
                  </a:ext>
                </a:extLst>
              </p:cNvPr>
              <p:cNvSpPr/>
              <p:nvPr/>
            </p:nvSpPr>
            <p:spPr>
              <a:xfrm>
                <a:off x="51923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E7618854-CC25-C008-4B35-13BD0F441B3C}"/>
                  </a:ext>
                </a:extLst>
              </p:cNvPr>
              <p:cNvSpPr/>
              <p:nvPr/>
            </p:nvSpPr>
            <p:spPr>
              <a:xfrm>
                <a:off x="63526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CCCAAE85-4134-2F4B-6FAD-77E26F328A01}"/>
                  </a:ext>
                </a:extLst>
              </p:cNvPr>
              <p:cNvSpPr/>
              <p:nvPr/>
            </p:nvSpPr>
            <p:spPr>
              <a:xfrm>
                <a:off x="7512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C9B4D42E-6462-E80D-A817-13B8267A629A}"/>
                  </a:ext>
                </a:extLst>
              </p:cNvPr>
              <p:cNvSpPr/>
              <p:nvPr/>
            </p:nvSpPr>
            <p:spPr>
              <a:xfrm>
                <a:off x="8673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25A6960D-A335-9B47-ADED-1610B683F576}"/>
                  </a:ext>
                </a:extLst>
              </p:cNvPr>
              <p:cNvSpPr/>
              <p:nvPr/>
            </p:nvSpPr>
            <p:spPr>
              <a:xfrm>
                <a:off x="98334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D19DA6DF-7A84-ADC2-0DB8-6F5F43B02CD2}"/>
                  </a:ext>
                </a:extLst>
              </p:cNvPr>
              <p:cNvSpPr/>
              <p:nvPr/>
            </p:nvSpPr>
            <p:spPr>
              <a:xfrm>
                <a:off x="10993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24A489FF-6014-54B9-BBE1-B14EEDF04973}"/>
                  </a:ext>
                </a:extLst>
              </p:cNvPr>
              <p:cNvSpPr/>
              <p:nvPr/>
            </p:nvSpPr>
            <p:spPr>
              <a:xfrm>
                <a:off x="121541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4027275B-8B81-CB1E-4324-EA1F6DBDA028}"/>
                  </a:ext>
                </a:extLst>
              </p:cNvPr>
              <p:cNvSpPr/>
              <p:nvPr/>
            </p:nvSpPr>
            <p:spPr>
              <a:xfrm>
                <a:off x="13314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15CCEF7F-B1F0-1B92-4AE9-2496B1591EE1}"/>
                  </a:ext>
                </a:extLst>
              </p:cNvPr>
              <p:cNvSpPr/>
              <p:nvPr/>
            </p:nvSpPr>
            <p:spPr>
              <a:xfrm>
                <a:off x="144748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C8B3A2F6-5987-F625-C049-F15434AD3B62}"/>
                  </a:ext>
                </a:extLst>
              </p:cNvPr>
              <p:cNvSpPr/>
              <p:nvPr/>
            </p:nvSpPr>
            <p:spPr>
              <a:xfrm>
                <a:off x="15634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C45CB9ED-4F69-78E9-C9C7-ED731049DFEB}"/>
                  </a:ext>
                </a:extLst>
              </p:cNvPr>
              <p:cNvSpPr/>
              <p:nvPr/>
            </p:nvSpPr>
            <p:spPr>
              <a:xfrm>
                <a:off x="16795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60A5B395-4E89-A5D8-77DC-23365246613B}"/>
                  </a:ext>
                </a:extLst>
              </p:cNvPr>
              <p:cNvSpPr/>
              <p:nvPr/>
            </p:nvSpPr>
            <p:spPr>
              <a:xfrm>
                <a:off x="17955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1CCA6B94-F451-1BFF-74EB-61CBE4D989DF}"/>
                  </a:ext>
                </a:extLst>
              </p:cNvPr>
              <p:cNvSpPr/>
              <p:nvPr/>
            </p:nvSpPr>
            <p:spPr>
              <a:xfrm>
                <a:off x="191159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CC3D19CE-2905-80E4-70E0-3ACBA2AEFB5D}"/>
                  </a:ext>
                </a:extLst>
              </p:cNvPr>
              <p:cNvSpPr/>
              <p:nvPr/>
            </p:nvSpPr>
            <p:spPr>
              <a:xfrm>
                <a:off x="20276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904074B6-3DB0-C699-6C0A-43FA0D127DA6}"/>
                  </a:ext>
                </a:extLst>
              </p:cNvPr>
              <p:cNvSpPr/>
              <p:nvPr/>
            </p:nvSpPr>
            <p:spPr>
              <a:xfrm>
                <a:off x="21436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9B85A6E7-A9D0-DB2F-ACEB-2862BACA8326}"/>
                  </a:ext>
                </a:extLst>
              </p:cNvPr>
              <p:cNvSpPr/>
              <p:nvPr/>
            </p:nvSpPr>
            <p:spPr>
              <a:xfrm>
                <a:off x="225968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84D33791-1606-3521-A681-EF58058BEE88}"/>
                  </a:ext>
                </a:extLst>
              </p:cNvPr>
              <p:cNvSpPr/>
              <p:nvPr/>
            </p:nvSpPr>
            <p:spPr>
              <a:xfrm>
                <a:off x="237571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8C48AFF2-FBFE-E307-9AA9-2B9530DFB82F}"/>
                  </a:ext>
                </a:extLst>
              </p:cNvPr>
              <p:cNvSpPr/>
              <p:nvPr/>
            </p:nvSpPr>
            <p:spPr>
              <a:xfrm>
                <a:off x="24917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03B30655-72B6-D1BD-5548-9BDF3C04A349}"/>
                  </a:ext>
                </a:extLst>
              </p:cNvPr>
              <p:cNvSpPr/>
              <p:nvPr/>
            </p:nvSpPr>
            <p:spPr>
              <a:xfrm>
                <a:off x="26077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C78C6E88-3018-E25B-AD06-A130BCEAC946}"/>
                  </a:ext>
                </a:extLst>
              </p:cNvPr>
              <p:cNvSpPr/>
              <p:nvPr/>
            </p:nvSpPr>
            <p:spPr>
              <a:xfrm>
                <a:off x="272379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2DF5F600-D9DA-A4B2-F919-4A1BD8C10A34}"/>
                  </a:ext>
                </a:extLst>
              </p:cNvPr>
              <p:cNvSpPr/>
              <p:nvPr/>
            </p:nvSpPr>
            <p:spPr>
              <a:xfrm>
                <a:off x="28398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D0A68B14-5601-00C4-2005-D0DBB2C3486C}"/>
                  </a:ext>
                </a:extLst>
              </p:cNvPr>
              <p:cNvSpPr/>
              <p:nvPr/>
            </p:nvSpPr>
            <p:spPr>
              <a:xfrm>
                <a:off x="29558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B8268D89-350D-C69A-90C7-11021936A81C}"/>
                  </a:ext>
                </a:extLst>
              </p:cNvPr>
              <p:cNvSpPr/>
              <p:nvPr/>
            </p:nvSpPr>
            <p:spPr>
              <a:xfrm>
                <a:off x="307189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C8187F26-A0DC-5DBD-7205-53C41BBCF0AD}"/>
                  </a:ext>
                </a:extLst>
              </p:cNvPr>
              <p:cNvSpPr/>
              <p:nvPr/>
            </p:nvSpPr>
            <p:spPr>
              <a:xfrm>
                <a:off x="318791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38A1135E-C9DC-17BA-F8DB-053E424D8EF4}"/>
                  </a:ext>
                </a:extLst>
              </p:cNvPr>
              <p:cNvSpPr/>
              <p:nvPr/>
            </p:nvSpPr>
            <p:spPr>
              <a:xfrm>
                <a:off x="33039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F719B875-2911-8B1D-8912-4FCEDE9BE6B0}"/>
                  </a:ext>
                </a:extLst>
              </p:cNvPr>
              <p:cNvSpPr/>
              <p:nvPr/>
            </p:nvSpPr>
            <p:spPr>
              <a:xfrm>
                <a:off x="341997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F2D70894-117B-D3D3-62BF-76BD1784196C}"/>
                  </a:ext>
                </a:extLst>
              </p:cNvPr>
              <p:cNvSpPr/>
              <p:nvPr/>
            </p:nvSpPr>
            <p:spPr>
              <a:xfrm>
                <a:off x="35360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6A291D55-20E0-9806-D0F9-B277BA154D21}"/>
                  </a:ext>
                </a:extLst>
              </p:cNvPr>
              <p:cNvSpPr/>
              <p:nvPr/>
            </p:nvSpPr>
            <p:spPr>
              <a:xfrm>
                <a:off x="36520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DC432011-B674-22EE-44D1-CA797658768B}"/>
                  </a:ext>
                </a:extLst>
              </p:cNvPr>
              <p:cNvSpPr/>
              <p:nvPr/>
            </p:nvSpPr>
            <p:spPr>
              <a:xfrm>
                <a:off x="37680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3C9A84A4-FF9A-9B86-9728-8E549AF3DEEB}"/>
                  </a:ext>
                </a:extLst>
              </p:cNvPr>
              <p:cNvSpPr/>
              <p:nvPr/>
            </p:nvSpPr>
            <p:spPr>
              <a:xfrm>
                <a:off x="38840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C8A07694-567B-1B73-FEE5-F31B2A84EF68}"/>
                  </a:ext>
                </a:extLst>
              </p:cNvPr>
              <p:cNvSpPr/>
              <p:nvPr/>
            </p:nvSpPr>
            <p:spPr>
              <a:xfrm>
                <a:off x="400012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0A6DED69-905E-5D50-0735-BB5015DA4F9B}"/>
                  </a:ext>
                </a:extLst>
              </p:cNvPr>
              <p:cNvSpPr/>
              <p:nvPr/>
            </p:nvSpPr>
            <p:spPr>
              <a:xfrm>
                <a:off x="41161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799ECA4C-EE1B-5711-564C-8A5CE331E88E}"/>
                  </a:ext>
                </a:extLst>
              </p:cNvPr>
              <p:cNvSpPr/>
              <p:nvPr/>
            </p:nvSpPr>
            <p:spPr>
              <a:xfrm>
                <a:off x="42321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199C21E5-8705-64F7-2DD6-7C39CDAB0E69}"/>
                  </a:ext>
                </a:extLst>
              </p:cNvPr>
              <p:cNvSpPr/>
              <p:nvPr/>
            </p:nvSpPr>
            <p:spPr>
              <a:xfrm>
                <a:off x="43482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02EB37DF-6E7E-AD5D-AC81-BF9DF66971CD}"/>
                  </a:ext>
                </a:extLst>
              </p:cNvPr>
              <p:cNvSpPr/>
              <p:nvPr/>
            </p:nvSpPr>
            <p:spPr>
              <a:xfrm>
                <a:off x="446424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C3682006-1BFC-1048-361E-3B1CAE13ACF0}"/>
                  </a:ext>
                </a:extLst>
              </p:cNvPr>
              <p:cNvSpPr/>
              <p:nvPr/>
            </p:nvSpPr>
            <p:spPr>
              <a:xfrm>
                <a:off x="458027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1A76DD48-51B6-F21A-6278-8EE213324771}"/>
                  </a:ext>
                </a:extLst>
              </p:cNvPr>
              <p:cNvSpPr/>
              <p:nvPr/>
            </p:nvSpPr>
            <p:spPr>
              <a:xfrm>
                <a:off x="5511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57871DBD-F536-76AD-57E7-810C4864BEA9}"/>
                  </a:ext>
                </a:extLst>
              </p:cNvPr>
              <p:cNvSpPr/>
              <p:nvPr/>
            </p:nvSpPr>
            <p:spPr>
              <a:xfrm>
                <a:off x="17115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5CCAB7FA-A96D-F9C8-5103-E287EB4AD21E}"/>
                  </a:ext>
                </a:extLst>
              </p:cNvPr>
              <p:cNvSpPr/>
              <p:nvPr/>
            </p:nvSpPr>
            <p:spPr>
              <a:xfrm>
                <a:off x="2871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6BCBBB84-6D53-8AE9-497A-4C45AD5E0358}"/>
                  </a:ext>
                </a:extLst>
              </p:cNvPr>
              <p:cNvSpPr/>
              <p:nvPr/>
            </p:nvSpPr>
            <p:spPr>
              <a:xfrm>
                <a:off x="40320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707B41E1-39A4-F5CD-DF0E-202D709374A1}"/>
                  </a:ext>
                </a:extLst>
              </p:cNvPr>
              <p:cNvSpPr/>
              <p:nvPr/>
            </p:nvSpPr>
            <p:spPr>
              <a:xfrm>
                <a:off x="51923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371A8C7F-8566-A68F-6EA8-E7C5CD21EDBF}"/>
                  </a:ext>
                </a:extLst>
              </p:cNvPr>
              <p:cNvSpPr/>
              <p:nvPr/>
            </p:nvSpPr>
            <p:spPr>
              <a:xfrm>
                <a:off x="63526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055379C6-E7FD-7B33-F506-56612678DE88}"/>
                  </a:ext>
                </a:extLst>
              </p:cNvPr>
              <p:cNvSpPr/>
              <p:nvPr/>
            </p:nvSpPr>
            <p:spPr>
              <a:xfrm>
                <a:off x="7512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A0BA2F5B-960E-E9BF-3859-62D85EFB3144}"/>
                  </a:ext>
                </a:extLst>
              </p:cNvPr>
              <p:cNvSpPr/>
              <p:nvPr/>
            </p:nvSpPr>
            <p:spPr>
              <a:xfrm>
                <a:off x="8673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BEE6C597-6C0A-D32B-899B-146D28B2DF7C}"/>
                  </a:ext>
                </a:extLst>
              </p:cNvPr>
              <p:cNvSpPr/>
              <p:nvPr/>
            </p:nvSpPr>
            <p:spPr>
              <a:xfrm>
                <a:off x="98334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6A433A7F-F205-F5C7-BA07-B2C53DB2FB76}"/>
                  </a:ext>
                </a:extLst>
              </p:cNvPr>
              <p:cNvSpPr/>
              <p:nvPr/>
            </p:nvSpPr>
            <p:spPr>
              <a:xfrm>
                <a:off x="10993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7" name="Freeform: Shape 1076">
                <a:extLst>
                  <a:ext uri="{FF2B5EF4-FFF2-40B4-BE49-F238E27FC236}">
                    <a16:creationId xmlns:a16="http://schemas.microsoft.com/office/drawing/2014/main" id="{1D4D0046-65E3-BF22-6E4C-5590FCF23804}"/>
                  </a:ext>
                </a:extLst>
              </p:cNvPr>
              <p:cNvSpPr/>
              <p:nvPr/>
            </p:nvSpPr>
            <p:spPr>
              <a:xfrm>
                <a:off x="121541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8" name="Freeform: Shape 1077">
                <a:extLst>
                  <a:ext uri="{FF2B5EF4-FFF2-40B4-BE49-F238E27FC236}">
                    <a16:creationId xmlns:a16="http://schemas.microsoft.com/office/drawing/2014/main" id="{0195E5A8-5DEE-6DE5-67B7-D5DC072C4142}"/>
                  </a:ext>
                </a:extLst>
              </p:cNvPr>
              <p:cNvSpPr/>
              <p:nvPr/>
            </p:nvSpPr>
            <p:spPr>
              <a:xfrm>
                <a:off x="13314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79" name="Freeform: Shape 1078">
                <a:extLst>
                  <a:ext uri="{FF2B5EF4-FFF2-40B4-BE49-F238E27FC236}">
                    <a16:creationId xmlns:a16="http://schemas.microsoft.com/office/drawing/2014/main" id="{F5FD0C0C-6812-FC9F-9D04-6A2D21D1CAE0}"/>
                  </a:ext>
                </a:extLst>
              </p:cNvPr>
              <p:cNvSpPr/>
              <p:nvPr/>
            </p:nvSpPr>
            <p:spPr>
              <a:xfrm>
                <a:off x="144748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0" name="Freeform: Shape 1079">
                <a:extLst>
                  <a:ext uri="{FF2B5EF4-FFF2-40B4-BE49-F238E27FC236}">
                    <a16:creationId xmlns:a16="http://schemas.microsoft.com/office/drawing/2014/main" id="{F65860F1-F326-982F-5FE0-CD0F97A2171F}"/>
                  </a:ext>
                </a:extLst>
              </p:cNvPr>
              <p:cNvSpPr/>
              <p:nvPr/>
            </p:nvSpPr>
            <p:spPr>
              <a:xfrm>
                <a:off x="15634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1" name="Freeform: Shape 1080">
                <a:extLst>
                  <a:ext uri="{FF2B5EF4-FFF2-40B4-BE49-F238E27FC236}">
                    <a16:creationId xmlns:a16="http://schemas.microsoft.com/office/drawing/2014/main" id="{3D9F3667-D0F1-BFEC-5C14-1EABAC75BE6B}"/>
                  </a:ext>
                </a:extLst>
              </p:cNvPr>
              <p:cNvSpPr/>
              <p:nvPr/>
            </p:nvSpPr>
            <p:spPr>
              <a:xfrm>
                <a:off x="16795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90C54837-9563-4A13-F647-85209ACD1BA8}"/>
                  </a:ext>
                </a:extLst>
              </p:cNvPr>
              <p:cNvSpPr/>
              <p:nvPr/>
            </p:nvSpPr>
            <p:spPr>
              <a:xfrm>
                <a:off x="17955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F38148B8-2C5E-14CC-741E-659BDEE37377}"/>
                  </a:ext>
                </a:extLst>
              </p:cNvPr>
              <p:cNvSpPr/>
              <p:nvPr/>
            </p:nvSpPr>
            <p:spPr>
              <a:xfrm>
                <a:off x="191159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4" name="Freeform: Shape 1083">
                <a:extLst>
                  <a:ext uri="{FF2B5EF4-FFF2-40B4-BE49-F238E27FC236}">
                    <a16:creationId xmlns:a16="http://schemas.microsoft.com/office/drawing/2014/main" id="{BCE8ABED-6B76-D601-271A-A16CC87A0149}"/>
                  </a:ext>
                </a:extLst>
              </p:cNvPr>
              <p:cNvSpPr/>
              <p:nvPr/>
            </p:nvSpPr>
            <p:spPr>
              <a:xfrm>
                <a:off x="20276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5" name="Freeform: Shape 1084">
                <a:extLst>
                  <a:ext uri="{FF2B5EF4-FFF2-40B4-BE49-F238E27FC236}">
                    <a16:creationId xmlns:a16="http://schemas.microsoft.com/office/drawing/2014/main" id="{2173290C-A08E-4005-669B-FEC6E3369DB5}"/>
                  </a:ext>
                </a:extLst>
              </p:cNvPr>
              <p:cNvSpPr/>
              <p:nvPr/>
            </p:nvSpPr>
            <p:spPr>
              <a:xfrm>
                <a:off x="21436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CF6E0A81-075F-0DA2-C1D2-5DD830967C72}"/>
                  </a:ext>
                </a:extLst>
              </p:cNvPr>
              <p:cNvSpPr/>
              <p:nvPr/>
            </p:nvSpPr>
            <p:spPr>
              <a:xfrm>
                <a:off x="225968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7" name="Freeform: Shape 1086">
                <a:extLst>
                  <a:ext uri="{FF2B5EF4-FFF2-40B4-BE49-F238E27FC236}">
                    <a16:creationId xmlns:a16="http://schemas.microsoft.com/office/drawing/2014/main" id="{C6605979-3BD5-FA1F-C6AC-957D457B627C}"/>
                  </a:ext>
                </a:extLst>
              </p:cNvPr>
              <p:cNvSpPr/>
              <p:nvPr/>
            </p:nvSpPr>
            <p:spPr>
              <a:xfrm>
                <a:off x="237571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8" name="Freeform: Shape 1087">
                <a:extLst>
                  <a:ext uri="{FF2B5EF4-FFF2-40B4-BE49-F238E27FC236}">
                    <a16:creationId xmlns:a16="http://schemas.microsoft.com/office/drawing/2014/main" id="{81C4BD9B-0D2C-12E1-A9A9-55CA237E7727}"/>
                  </a:ext>
                </a:extLst>
              </p:cNvPr>
              <p:cNvSpPr/>
              <p:nvPr/>
            </p:nvSpPr>
            <p:spPr>
              <a:xfrm>
                <a:off x="24917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89" name="Freeform: Shape 1088">
                <a:extLst>
                  <a:ext uri="{FF2B5EF4-FFF2-40B4-BE49-F238E27FC236}">
                    <a16:creationId xmlns:a16="http://schemas.microsoft.com/office/drawing/2014/main" id="{F4A53D53-1AB9-86B0-024E-8AB9A95F6E44}"/>
                  </a:ext>
                </a:extLst>
              </p:cNvPr>
              <p:cNvSpPr/>
              <p:nvPr/>
            </p:nvSpPr>
            <p:spPr>
              <a:xfrm>
                <a:off x="26077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0" name="Freeform: Shape 1089">
                <a:extLst>
                  <a:ext uri="{FF2B5EF4-FFF2-40B4-BE49-F238E27FC236}">
                    <a16:creationId xmlns:a16="http://schemas.microsoft.com/office/drawing/2014/main" id="{7D7BE4E1-250C-D8D6-5D25-5F7E80947DD4}"/>
                  </a:ext>
                </a:extLst>
              </p:cNvPr>
              <p:cNvSpPr/>
              <p:nvPr/>
            </p:nvSpPr>
            <p:spPr>
              <a:xfrm>
                <a:off x="272379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1" name="Freeform: Shape 1090">
                <a:extLst>
                  <a:ext uri="{FF2B5EF4-FFF2-40B4-BE49-F238E27FC236}">
                    <a16:creationId xmlns:a16="http://schemas.microsoft.com/office/drawing/2014/main" id="{C98AE5AD-94F1-459E-108C-BF6F737374FF}"/>
                  </a:ext>
                </a:extLst>
              </p:cNvPr>
              <p:cNvSpPr/>
              <p:nvPr/>
            </p:nvSpPr>
            <p:spPr>
              <a:xfrm>
                <a:off x="28398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D519B133-FF22-F272-7CAC-D6C4839F759B}"/>
                  </a:ext>
                </a:extLst>
              </p:cNvPr>
              <p:cNvSpPr/>
              <p:nvPr/>
            </p:nvSpPr>
            <p:spPr>
              <a:xfrm>
                <a:off x="29558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3" name="Freeform: Shape 1092">
                <a:extLst>
                  <a:ext uri="{FF2B5EF4-FFF2-40B4-BE49-F238E27FC236}">
                    <a16:creationId xmlns:a16="http://schemas.microsoft.com/office/drawing/2014/main" id="{51CD49F9-4B12-E253-6D51-B3AF11FFEC51}"/>
                  </a:ext>
                </a:extLst>
              </p:cNvPr>
              <p:cNvSpPr/>
              <p:nvPr/>
            </p:nvSpPr>
            <p:spPr>
              <a:xfrm>
                <a:off x="307189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4" name="Freeform: Shape 1093">
                <a:extLst>
                  <a:ext uri="{FF2B5EF4-FFF2-40B4-BE49-F238E27FC236}">
                    <a16:creationId xmlns:a16="http://schemas.microsoft.com/office/drawing/2014/main" id="{AEDFEA2A-0444-AB26-B122-9F5269DDC011}"/>
                  </a:ext>
                </a:extLst>
              </p:cNvPr>
              <p:cNvSpPr/>
              <p:nvPr/>
            </p:nvSpPr>
            <p:spPr>
              <a:xfrm>
                <a:off x="318791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5" name="Freeform: Shape 1094">
                <a:extLst>
                  <a:ext uri="{FF2B5EF4-FFF2-40B4-BE49-F238E27FC236}">
                    <a16:creationId xmlns:a16="http://schemas.microsoft.com/office/drawing/2014/main" id="{909B75AF-FFD3-16A7-73A8-81091F055B6E}"/>
                  </a:ext>
                </a:extLst>
              </p:cNvPr>
              <p:cNvSpPr/>
              <p:nvPr/>
            </p:nvSpPr>
            <p:spPr>
              <a:xfrm>
                <a:off x="33039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6" name="Freeform: Shape 1095">
                <a:extLst>
                  <a:ext uri="{FF2B5EF4-FFF2-40B4-BE49-F238E27FC236}">
                    <a16:creationId xmlns:a16="http://schemas.microsoft.com/office/drawing/2014/main" id="{B5974E07-E95F-4F61-66AB-9AB9AFF67459}"/>
                  </a:ext>
                </a:extLst>
              </p:cNvPr>
              <p:cNvSpPr/>
              <p:nvPr/>
            </p:nvSpPr>
            <p:spPr>
              <a:xfrm>
                <a:off x="341997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7" name="Freeform: Shape 1096">
                <a:extLst>
                  <a:ext uri="{FF2B5EF4-FFF2-40B4-BE49-F238E27FC236}">
                    <a16:creationId xmlns:a16="http://schemas.microsoft.com/office/drawing/2014/main" id="{F1392674-23EC-18F8-DD5B-A2EF1BC4D512}"/>
                  </a:ext>
                </a:extLst>
              </p:cNvPr>
              <p:cNvSpPr/>
              <p:nvPr/>
            </p:nvSpPr>
            <p:spPr>
              <a:xfrm>
                <a:off x="35360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8" name="Freeform: Shape 1097">
                <a:extLst>
                  <a:ext uri="{FF2B5EF4-FFF2-40B4-BE49-F238E27FC236}">
                    <a16:creationId xmlns:a16="http://schemas.microsoft.com/office/drawing/2014/main" id="{4E2F3CFF-3388-BF9C-575D-DC4057E86D60}"/>
                  </a:ext>
                </a:extLst>
              </p:cNvPr>
              <p:cNvSpPr/>
              <p:nvPr/>
            </p:nvSpPr>
            <p:spPr>
              <a:xfrm>
                <a:off x="36520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099" name="Freeform: Shape 1098">
                <a:extLst>
                  <a:ext uri="{FF2B5EF4-FFF2-40B4-BE49-F238E27FC236}">
                    <a16:creationId xmlns:a16="http://schemas.microsoft.com/office/drawing/2014/main" id="{7EDF0C36-C0DD-31C0-9BCC-EDA3DEADA9ED}"/>
                  </a:ext>
                </a:extLst>
              </p:cNvPr>
              <p:cNvSpPr/>
              <p:nvPr/>
            </p:nvSpPr>
            <p:spPr>
              <a:xfrm>
                <a:off x="37680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0" name="Freeform: Shape 1099">
                <a:extLst>
                  <a:ext uri="{FF2B5EF4-FFF2-40B4-BE49-F238E27FC236}">
                    <a16:creationId xmlns:a16="http://schemas.microsoft.com/office/drawing/2014/main" id="{A2B5450E-D57B-8F26-30AC-7BC9F94A514C}"/>
                  </a:ext>
                </a:extLst>
              </p:cNvPr>
              <p:cNvSpPr/>
              <p:nvPr/>
            </p:nvSpPr>
            <p:spPr>
              <a:xfrm>
                <a:off x="38840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1" name="Freeform: Shape 1100">
                <a:extLst>
                  <a:ext uri="{FF2B5EF4-FFF2-40B4-BE49-F238E27FC236}">
                    <a16:creationId xmlns:a16="http://schemas.microsoft.com/office/drawing/2014/main" id="{6170A3E5-4418-3C46-220B-071386099D38}"/>
                  </a:ext>
                </a:extLst>
              </p:cNvPr>
              <p:cNvSpPr/>
              <p:nvPr/>
            </p:nvSpPr>
            <p:spPr>
              <a:xfrm>
                <a:off x="400012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2" name="Freeform: Shape 1101">
                <a:extLst>
                  <a:ext uri="{FF2B5EF4-FFF2-40B4-BE49-F238E27FC236}">
                    <a16:creationId xmlns:a16="http://schemas.microsoft.com/office/drawing/2014/main" id="{9332A24C-9D09-D2A6-90A5-A14960FFF31C}"/>
                  </a:ext>
                </a:extLst>
              </p:cNvPr>
              <p:cNvSpPr/>
              <p:nvPr/>
            </p:nvSpPr>
            <p:spPr>
              <a:xfrm>
                <a:off x="41161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3" name="Freeform: Shape 1102">
                <a:extLst>
                  <a:ext uri="{FF2B5EF4-FFF2-40B4-BE49-F238E27FC236}">
                    <a16:creationId xmlns:a16="http://schemas.microsoft.com/office/drawing/2014/main" id="{271CBD3A-9DBE-8F3F-7D2E-4D3802DF7ACE}"/>
                  </a:ext>
                </a:extLst>
              </p:cNvPr>
              <p:cNvSpPr/>
              <p:nvPr/>
            </p:nvSpPr>
            <p:spPr>
              <a:xfrm>
                <a:off x="42321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4" name="Freeform: Shape 1103">
                <a:extLst>
                  <a:ext uri="{FF2B5EF4-FFF2-40B4-BE49-F238E27FC236}">
                    <a16:creationId xmlns:a16="http://schemas.microsoft.com/office/drawing/2014/main" id="{EC3C4DE1-EB7A-0BF2-1941-A4CF56940E96}"/>
                  </a:ext>
                </a:extLst>
              </p:cNvPr>
              <p:cNvSpPr/>
              <p:nvPr/>
            </p:nvSpPr>
            <p:spPr>
              <a:xfrm>
                <a:off x="43482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5" name="Freeform: Shape 1104">
                <a:extLst>
                  <a:ext uri="{FF2B5EF4-FFF2-40B4-BE49-F238E27FC236}">
                    <a16:creationId xmlns:a16="http://schemas.microsoft.com/office/drawing/2014/main" id="{208ED43E-163A-7BAD-EED2-F8A08500A450}"/>
                  </a:ext>
                </a:extLst>
              </p:cNvPr>
              <p:cNvSpPr/>
              <p:nvPr/>
            </p:nvSpPr>
            <p:spPr>
              <a:xfrm>
                <a:off x="446424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6" name="Freeform: Shape 1105">
                <a:extLst>
                  <a:ext uri="{FF2B5EF4-FFF2-40B4-BE49-F238E27FC236}">
                    <a16:creationId xmlns:a16="http://schemas.microsoft.com/office/drawing/2014/main" id="{B466AA71-7810-2ECD-9C6E-A1DF4F07F231}"/>
                  </a:ext>
                </a:extLst>
              </p:cNvPr>
              <p:cNvSpPr/>
              <p:nvPr/>
            </p:nvSpPr>
            <p:spPr>
              <a:xfrm>
                <a:off x="458027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7" name="Freeform: Shape 1106">
                <a:extLst>
                  <a:ext uri="{FF2B5EF4-FFF2-40B4-BE49-F238E27FC236}">
                    <a16:creationId xmlns:a16="http://schemas.microsoft.com/office/drawing/2014/main" id="{707B160F-061B-4C9A-1701-3F74B4CB1CFA}"/>
                  </a:ext>
                </a:extLst>
              </p:cNvPr>
              <p:cNvSpPr/>
              <p:nvPr/>
            </p:nvSpPr>
            <p:spPr>
              <a:xfrm>
                <a:off x="5511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8" name="Freeform: Shape 1107">
                <a:extLst>
                  <a:ext uri="{FF2B5EF4-FFF2-40B4-BE49-F238E27FC236}">
                    <a16:creationId xmlns:a16="http://schemas.microsoft.com/office/drawing/2014/main" id="{6CCC9127-3447-5FE7-805C-FCDC9CBAC14D}"/>
                  </a:ext>
                </a:extLst>
              </p:cNvPr>
              <p:cNvSpPr/>
              <p:nvPr/>
            </p:nvSpPr>
            <p:spPr>
              <a:xfrm>
                <a:off x="17115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09" name="Freeform: Shape 1108">
                <a:extLst>
                  <a:ext uri="{FF2B5EF4-FFF2-40B4-BE49-F238E27FC236}">
                    <a16:creationId xmlns:a16="http://schemas.microsoft.com/office/drawing/2014/main" id="{C3B16EDA-3D7F-761E-2A50-BC8E19D3D80E}"/>
                  </a:ext>
                </a:extLst>
              </p:cNvPr>
              <p:cNvSpPr/>
              <p:nvPr/>
            </p:nvSpPr>
            <p:spPr>
              <a:xfrm>
                <a:off x="2871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0" name="Freeform: Shape 1109">
                <a:extLst>
                  <a:ext uri="{FF2B5EF4-FFF2-40B4-BE49-F238E27FC236}">
                    <a16:creationId xmlns:a16="http://schemas.microsoft.com/office/drawing/2014/main" id="{C248B0CC-732E-B22A-86A3-E153DDD03E57}"/>
                  </a:ext>
                </a:extLst>
              </p:cNvPr>
              <p:cNvSpPr/>
              <p:nvPr/>
            </p:nvSpPr>
            <p:spPr>
              <a:xfrm>
                <a:off x="40320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1" name="Freeform: Shape 1110">
                <a:extLst>
                  <a:ext uri="{FF2B5EF4-FFF2-40B4-BE49-F238E27FC236}">
                    <a16:creationId xmlns:a16="http://schemas.microsoft.com/office/drawing/2014/main" id="{0B3E855A-9CCD-E802-5019-395D42FD3A6A}"/>
                  </a:ext>
                </a:extLst>
              </p:cNvPr>
              <p:cNvSpPr/>
              <p:nvPr/>
            </p:nvSpPr>
            <p:spPr>
              <a:xfrm>
                <a:off x="51923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2" name="Freeform: Shape 1111">
                <a:extLst>
                  <a:ext uri="{FF2B5EF4-FFF2-40B4-BE49-F238E27FC236}">
                    <a16:creationId xmlns:a16="http://schemas.microsoft.com/office/drawing/2014/main" id="{777291A8-AA28-1625-BFD1-17EC1E793B97}"/>
                  </a:ext>
                </a:extLst>
              </p:cNvPr>
              <p:cNvSpPr/>
              <p:nvPr/>
            </p:nvSpPr>
            <p:spPr>
              <a:xfrm>
                <a:off x="63526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3" name="Freeform: Shape 1112">
                <a:extLst>
                  <a:ext uri="{FF2B5EF4-FFF2-40B4-BE49-F238E27FC236}">
                    <a16:creationId xmlns:a16="http://schemas.microsoft.com/office/drawing/2014/main" id="{20808F25-CCB9-45EA-B5C4-5C72C7BACE3D}"/>
                  </a:ext>
                </a:extLst>
              </p:cNvPr>
              <p:cNvSpPr/>
              <p:nvPr/>
            </p:nvSpPr>
            <p:spPr>
              <a:xfrm>
                <a:off x="7512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4" name="Freeform: Shape 1113">
                <a:extLst>
                  <a:ext uri="{FF2B5EF4-FFF2-40B4-BE49-F238E27FC236}">
                    <a16:creationId xmlns:a16="http://schemas.microsoft.com/office/drawing/2014/main" id="{F813EB30-D85B-2384-BC90-62BD47830EDB}"/>
                  </a:ext>
                </a:extLst>
              </p:cNvPr>
              <p:cNvSpPr/>
              <p:nvPr/>
            </p:nvSpPr>
            <p:spPr>
              <a:xfrm>
                <a:off x="8673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5" name="Freeform: Shape 1114">
                <a:extLst>
                  <a:ext uri="{FF2B5EF4-FFF2-40B4-BE49-F238E27FC236}">
                    <a16:creationId xmlns:a16="http://schemas.microsoft.com/office/drawing/2014/main" id="{F56D25EA-5B75-7269-5C0B-25F47F627BA0}"/>
                  </a:ext>
                </a:extLst>
              </p:cNvPr>
              <p:cNvSpPr/>
              <p:nvPr/>
            </p:nvSpPr>
            <p:spPr>
              <a:xfrm>
                <a:off x="98334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6" name="Freeform: Shape 1115">
                <a:extLst>
                  <a:ext uri="{FF2B5EF4-FFF2-40B4-BE49-F238E27FC236}">
                    <a16:creationId xmlns:a16="http://schemas.microsoft.com/office/drawing/2014/main" id="{183F1C69-F3AC-6419-1857-8FE03FE1F224}"/>
                  </a:ext>
                </a:extLst>
              </p:cNvPr>
              <p:cNvSpPr/>
              <p:nvPr/>
            </p:nvSpPr>
            <p:spPr>
              <a:xfrm>
                <a:off x="10993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7" name="Freeform: Shape 1116">
                <a:extLst>
                  <a:ext uri="{FF2B5EF4-FFF2-40B4-BE49-F238E27FC236}">
                    <a16:creationId xmlns:a16="http://schemas.microsoft.com/office/drawing/2014/main" id="{C56237D2-496F-7C33-1AB1-C71583BCF36E}"/>
                  </a:ext>
                </a:extLst>
              </p:cNvPr>
              <p:cNvSpPr/>
              <p:nvPr/>
            </p:nvSpPr>
            <p:spPr>
              <a:xfrm>
                <a:off x="121541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8" name="Freeform: Shape 1117">
                <a:extLst>
                  <a:ext uri="{FF2B5EF4-FFF2-40B4-BE49-F238E27FC236}">
                    <a16:creationId xmlns:a16="http://schemas.microsoft.com/office/drawing/2014/main" id="{3E3811FA-2B7D-A617-D4E8-D6477BBC1A6B}"/>
                  </a:ext>
                </a:extLst>
              </p:cNvPr>
              <p:cNvSpPr/>
              <p:nvPr/>
            </p:nvSpPr>
            <p:spPr>
              <a:xfrm>
                <a:off x="13314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19" name="Freeform: Shape 1118">
                <a:extLst>
                  <a:ext uri="{FF2B5EF4-FFF2-40B4-BE49-F238E27FC236}">
                    <a16:creationId xmlns:a16="http://schemas.microsoft.com/office/drawing/2014/main" id="{A1C4AC5E-20E5-F5D7-B3E5-C717635ACB1A}"/>
                  </a:ext>
                </a:extLst>
              </p:cNvPr>
              <p:cNvSpPr/>
              <p:nvPr/>
            </p:nvSpPr>
            <p:spPr>
              <a:xfrm>
                <a:off x="144748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0" name="Freeform: Shape 1119">
                <a:extLst>
                  <a:ext uri="{FF2B5EF4-FFF2-40B4-BE49-F238E27FC236}">
                    <a16:creationId xmlns:a16="http://schemas.microsoft.com/office/drawing/2014/main" id="{7E32D783-FE8A-38F5-7FEC-F1F5CBA1DFEE}"/>
                  </a:ext>
                </a:extLst>
              </p:cNvPr>
              <p:cNvSpPr/>
              <p:nvPr/>
            </p:nvSpPr>
            <p:spPr>
              <a:xfrm>
                <a:off x="15634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1" name="Freeform: Shape 1120">
                <a:extLst>
                  <a:ext uri="{FF2B5EF4-FFF2-40B4-BE49-F238E27FC236}">
                    <a16:creationId xmlns:a16="http://schemas.microsoft.com/office/drawing/2014/main" id="{88564FF3-1051-74A6-930C-330EF51B19ED}"/>
                  </a:ext>
                </a:extLst>
              </p:cNvPr>
              <p:cNvSpPr/>
              <p:nvPr/>
            </p:nvSpPr>
            <p:spPr>
              <a:xfrm>
                <a:off x="16795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2" name="Freeform: Shape 1121">
                <a:extLst>
                  <a:ext uri="{FF2B5EF4-FFF2-40B4-BE49-F238E27FC236}">
                    <a16:creationId xmlns:a16="http://schemas.microsoft.com/office/drawing/2014/main" id="{20848214-910D-A4E4-40EB-AC6F395E79E1}"/>
                  </a:ext>
                </a:extLst>
              </p:cNvPr>
              <p:cNvSpPr/>
              <p:nvPr/>
            </p:nvSpPr>
            <p:spPr>
              <a:xfrm>
                <a:off x="17955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3" name="Freeform: Shape 1122">
                <a:extLst>
                  <a:ext uri="{FF2B5EF4-FFF2-40B4-BE49-F238E27FC236}">
                    <a16:creationId xmlns:a16="http://schemas.microsoft.com/office/drawing/2014/main" id="{1C243757-6085-39CF-4860-FF55E69CA234}"/>
                  </a:ext>
                </a:extLst>
              </p:cNvPr>
              <p:cNvSpPr/>
              <p:nvPr/>
            </p:nvSpPr>
            <p:spPr>
              <a:xfrm>
                <a:off x="191159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4" name="Freeform: Shape 1123">
                <a:extLst>
                  <a:ext uri="{FF2B5EF4-FFF2-40B4-BE49-F238E27FC236}">
                    <a16:creationId xmlns:a16="http://schemas.microsoft.com/office/drawing/2014/main" id="{DC7BE5DE-5024-EA19-D4E2-5866A3F94162}"/>
                  </a:ext>
                </a:extLst>
              </p:cNvPr>
              <p:cNvSpPr/>
              <p:nvPr/>
            </p:nvSpPr>
            <p:spPr>
              <a:xfrm>
                <a:off x="20276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5" name="Freeform: Shape 1124">
                <a:extLst>
                  <a:ext uri="{FF2B5EF4-FFF2-40B4-BE49-F238E27FC236}">
                    <a16:creationId xmlns:a16="http://schemas.microsoft.com/office/drawing/2014/main" id="{D3BC10F7-C9D9-430A-5B66-6CB3BCEFE950}"/>
                  </a:ext>
                </a:extLst>
              </p:cNvPr>
              <p:cNvSpPr/>
              <p:nvPr/>
            </p:nvSpPr>
            <p:spPr>
              <a:xfrm>
                <a:off x="21436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6" name="Freeform: Shape 1125">
                <a:extLst>
                  <a:ext uri="{FF2B5EF4-FFF2-40B4-BE49-F238E27FC236}">
                    <a16:creationId xmlns:a16="http://schemas.microsoft.com/office/drawing/2014/main" id="{DBB2E11E-F089-3B32-6401-12EBB425F64A}"/>
                  </a:ext>
                </a:extLst>
              </p:cNvPr>
              <p:cNvSpPr/>
              <p:nvPr/>
            </p:nvSpPr>
            <p:spPr>
              <a:xfrm>
                <a:off x="225968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7" name="Freeform: Shape 1126">
                <a:extLst>
                  <a:ext uri="{FF2B5EF4-FFF2-40B4-BE49-F238E27FC236}">
                    <a16:creationId xmlns:a16="http://schemas.microsoft.com/office/drawing/2014/main" id="{83EDAE81-F827-57F0-719D-8C815B4A2C0F}"/>
                  </a:ext>
                </a:extLst>
              </p:cNvPr>
              <p:cNvSpPr/>
              <p:nvPr/>
            </p:nvSpPr>
            <p:spPr>
              <a:xfrm>
                <a:off x="237571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8" name="Freeform: Shape 1127">
                <a:extLst>
                  <a:ext uri="{FF2B5EF4-FFF2-40B4-BE49-F238E27FC236}">
                    <a16:creationId xmlns:a16="http://schemas.microsoft.com/office/drawing/2014/main" id="{14A5EADE-7682-3D11-E136-C6A9F7A33A83}"/>
                  </a:ext>
                </a:extLst>
              </p:cNvPr>
              <p:cNvSpPr/>
              <p:nvPr/>
            </p:nvSpPr>
            <p:spPr>
              <a:xfrm>
                <a:off x="24917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29" name="Freeform: Shape 1128">
                <a:extLst>
                  <a:ext uri="{FF2B5EF4-FFF2-40B4-BE49-F238E27FC236}">
                    <a16:creationId xmlns:a16="http://schemas.microsoft.com/office/drawing/2014/main" id="{B8CE760C-BA3C-792D-4684-23425219F6D8}"/>
                  </a:ext>
                </a:extLst>
              </p:cNvPr>
              <p:cNvSpPr/>
              <p:nvPr/>
            </p:nvSpPr>
            <p:spPr>
              <a:xfrm>
                <a:off x="26077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0" name="Freeform: Shape 1129">
                <a:extLst>
                  <a:ext uri="{FF2B5EF4-FFF2-40B4-BE49-F238E27FC236}">
                    <a16:creationId xmlns:a16="http://schemas.microsoft.com/office/drawing/2014/main" id="{D3DF81AF-CA56-2ABC-0914-DE1DC6573E31}"/>
                  </a:ext>
                </a:extLst>
              </p:cNvPr>
              <p:cNvSpPr/>
              <p:nvPr/>
            </p:nvSpPr>
            <p:spPr>
              <a:xfrm>
                <a:off x="272379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1" name="Freeform: Shape 1130">
                <a:extLst>
                  <a:ext uri="{FF2B5EF4-FFF2-40B4-BE49-F238E27FC236}">
                    <a16:creationId xmlns:a16="http://schemas.microsoft.com/office/drawing/2014/main" id="{1BB6C2A1-B70C-5E72-A066-37CE227B2D28}"/>
                  </a:ext>
                </a:extLst>
              </p:cNvPr>
              <p:cNvSpPr/>
              <p:nvPr/>
            </p:nvSpPr>
            <p:spPr>
              <a:xfrm>
                <a:off x="28398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2" name="Freeform: Shape 1131">
                <a:extLst>
                  <a:ext uri="{FF2B5EF4-FFF2-40B4-BE49-F238E27FC236}">
                    <a16:creationId xmlns:a16="http://schemas.microsoft.com/office/drawing/2014/main" id="{DB6CAFA8-B616-9837-A39E-3A69F11631C2}"/>
                  </a:ext>
                </a:extLst>
              </p:cNvPr>
              <p:cNvSpPr/>
              <p:nvPr/>
            </p:nvSpPr>
            <p:spPr>
              <a:xfrm>
                <a:off x="29558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3" name="Freeform: Shape 1132">
                <a:extLst>
                  <a:ext uri="{FF2B5EF4-FFF2-40B4-BE49-F238E27FC236}">
                    <a16:creationId xmlns:a16="http://schemas.microsoft.com/office/drawing/2014/main" id="{B81AF602-64E8-3E83-D432-51EC1697DE09}"/>
                  </a:ext>
                </a:extLst>
              </p:cNvPr>
              <p:cNvSpPr/>
              <p:nvPr/>
            </p:nvSpPr>
            <p:spPr>
              <a:xfrm>
                <a:off x="307189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4" name="Freeform: Shape 1133">
                <a:extLst>
                  <a:ext uri="{FF2B5EF4-FFF2-40B4-BE49-F238E27FC236}">
                    <a16:creationId xmlns:a16="http://schemas.microsoft.com/office/drawing/2014/main" id="{F1ACC752-0B9A-6944-EDAF-57BA5E2059EE}"/>
                  </a:ext>
                </a:extLst>
              </p:cNvPr>
              <p:cNvSpPr/>
              <p:nvPr/>
            </p:nvSpPr>
            <p:spPr>
              <a:xfrm>
                <a:off x="318791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5" name="Freeform: Shape 1134">
                <a:extLst>
                  <a:ext uri="{FF2B5EF4-FFF2-40B4-BE49-F238E27FC236}">
                    <a16:creationId xmlns:a16="http://schemas.microsoft.com/office/drawing/2014/main" id="{FED677C6-C4B8-0154-5F19-E99D3F6F2CC4}"/>
                  </a:ext>
                </a:extLst>
              </p:cNvPr>
              <p:cNvSpPr/>
              <p:nvPr/>
            </p:nvSpPr>
            <p:spPr>
              <a:xfrm>
                <a:off x="33039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6" name="Freeform: Shape 1135">
                <a:extLst>
                  <a:ext uri="{FF2B5EF4-FFF2-40B4-BE49-F238E27FC236}">
                    <a16:creationId xmlns:a16="http://schemas.microsoft.com/office/drawing/2014/main" id="{F958C621-2F3C-C2F7-BABA-8A9498F2B8F9}"/>
                  </a:ext>
                </a:extLst>
              </p:cNvPr>
              <p:cNvSpPr/>
              <p:nvPr/>
            </p:nvSpPr>
            <p:spPr>
              <a:xfrm>
                <a:off x="341997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7" name="Freeform: Shape 1136">
                <a:extLst>
                  <a:ext uri="{FF2B5EF4-FFF2-40B4-BE49-F238E27FC236}">
                    <a16:creationId xmlns:a16="http://schemas.microsoft.com/office/drawing/2014/main" id="{D3A5280D-1904-5109-F883-6EDA9988E9F7}"/>
                  </a:ext>
                </a:extLst>
              </p:cNvPr>
              <p:cNvSpPr/>
              <p:nvPr/>
            </p:nvSpPr>
            <p:spPr>
              <a:xfrm>
                <a:off x="35360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8" name="Freeform: Shape 1137">
                <a:extLst>
                  <a:ext uri="{FF2B5EF4-FFF2-40B4-BE49-F238E27FC236}">
                    <a16:creationId xmlns:a16="http://schemas.microsoft.com/office/drawing/2014/main" id="{EA40DD6C-1317-A391-C200-D39EA05BEBB6}"/>
                  </a:ext>
                </a:extLst>
              </p:cNvPr>
              <p:cNvSpPr/>
              <p:nvPr/>
            </p:nvSpPr>
            <p:spPr>
              <a:xfrm>
                <a:off x="36520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39" name="Freeform: Shape 1138">
                <a:extLst>
                  <a:ext uri="{FF2B5EF4-FFF2-40B4-BE49-F238E27FC236}">
                    <a16:creationId xmlns:a16="http://schemas.microsoft.com/office/drawing/2014/main" id="{46EB7A38-6B86-E78E-FB2C-7B4F8EC871E8}"/>
                  </a:ext>
                </a:extLst>
              </p:cNvPr>
              <p:cNvSpPr/>
              <p:nvPr/>
            </p:nvSpPr>
            <p:spPr>
              <a:xfrm>
                <a:off x="37680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0" name="Freeform: Shape 1139">
                <a:extLst>
                  <a:ext uri="{FF2B5EF4-FFF2-40B4-BE49-F238E27FC236}">
                    <a16:creationId xmlns:a16="http://schemas.microsoft.com/office/drawing/2014/main" id="{32C56265-5D43-5946-84F9-13A9F89233DA}"/>
                  </a:ext>
                </a:extLst>
              </p:cNvPr>
              <p:cNvSpPr/>
              <p:nvPr/>
            </p:nvSpPr>
            <p:spPr>
              <a:xfrm>
                <a:off x="38840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1" name="Freeform: Shape 1140">
                <a:extLst>
                  <a:ext uri="{FF2B5EF4-FFF2-40B4-BE49-F238E27FC236}">
                    <a16:creationId xmlns:a16="http://schemas.microsoft.com/office/drawing/2014/main" id="{F23ECB5F-5071-5DEA-28E7-A88141617621}"/>
                  </a:ext>
                </a:extLst>
              </p:cNvPr>
              <p:cNvSpPr/>
              <p:nvPr/>
            </p:nvSpPr>
            <p:spPr>
              <a:xfrm>
                <a:off x="400012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2" name="Freeform: Shape 1141">
                <a:extLst>
                  <a:ext uri="{FF2B5EF4-FFF2-40B4-BE49-F238E27FC236}">
                    <a16:creationId xmlns:a16="http://schemas.microsoft.com/office/drawing/2014/main" id="{E9358AE8-C0BE-C486-4EDC-4BEB81F7B038}"/>
                  </a:ext>
                </a:extLst>
              </p:cNvPr>
              <p:cNvSpPr/>
              <p:nvPr/>
            </p:nvSpPr>
            <p:spPr>
              <a:xfrm>
                <a:off x="41161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3" name="Freeform: Shape 1142">
                <a:extLst>
                  <a:ext uri="{FF2B5EF4-FFF2-40B4-BE49-F238E27FC236}">
                    <a16:creationId xmlns:a16="http://schemas.microsoft.com/office/drawing/2014/main" id="{B1420F1A-5FDA-C1A6-5171-DE2C77950C13}"/>
                  </a:ext>
                </a:extLst>
              </p:cNvPr>
              <p:cNvSpPr/>
              <p:nvPr/>
            </p:nvSpPr>
            <p:spPr>
              <a:xfrm>
                <a:off x="42321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4" name="Freeform: Shape 1143">
                <a:extLst>
                  <a:ext uri="{FF2B5EF4-FFF2-40B4-BE49-F238E27FC236}">
                    <a16:creationId xmlns:a16="http://schemas.microsoft.com/office/drawing/2014/main" id="{4D5A2CC1-10A9-3BD0-42A3-5EF18CF00B26}"/>
                  </a:ext>
                </a:extLst>
              </p:cNvPr>
              <p:cNvSpPr/>
              <p:nvPr/>
            </p:nvSpPr>
            <p:spPr>
              <a:xfrm>
                <a:off x="43482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5" name="Freeform: Shape 1144">
                <a:extLst>
                  <a:ext uri="{FF2B5EF4-FFF2-40B4-BE49-F238E27FC236}">
                    <a16:creationId xmlns:a16="http://schemas.microsoft.com/office/drawing/2014/main" id="{01E5E63A-CF95-FB34-E276-C3670E42336F}"/>
                  </a:ext>
                </a:extLst>
              </p:cNvPr>
              <p:cNvSpPr/>
              <p:nvPr/>
            </p:nvSpPr>
            <p:spPr>
              <a:xfrm>
                <a:off x="446424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6" name="Freeform: Shape 1145">
                <a:extLst>
                  <a:ext uri="{FF2B5EF4-FFF2-40B4-BE49-F238E27FC236}">
                    <a16:creationId xmlns:a16="http://schemas.microsoft.com/office/drawing/2014/main" id="{8492A8B6-8BEC-DA0B-5843-928FEBD16AE7}"/>
                  </a:ext>
                </a:extLst>
              </p:cNvPr>
              <p:cNvSpPr/>
              <p:nvPr/>
            </p:nvSpPr>
            <p:spPr>
              <a:xfrm>
                <a:off x="458027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7" name="Freeform: Shape 1146">
                <a:extLst>
                  <a:ext uri="{FF2B5EF4-FFF2-40B4-BE49-F238E27FC236}">
                    <a16:creationId xmlns:a16="http://schemas.microsoft.com/office/drawing/2014/main" id="{3A348C72-2B04-55A6-37B7-715E13930398}"/>
                  </a:ext>
                </a:extLst>
              </p:cNvPr>
              <p:cNvSpPr/>
              <p:nvPr/>
            </p:nvSpPr>
            <p:spPr>
              <a:xfrm>
                <a:off x="5511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8" name="Freeform: Shape 1147">
                <a:extLst>
                  <a:ext uri="{FF2B5EF4-FFF2-40B4-BE49-F238E27FC236}">
                    <a16:creationId xmlns:a16="http://schemas.microsoft.com/office/drawing/2014/main" id="{B024003B-C613-2E7E-79A8-8DDEE89DEA98}"/>
                  </a:ext>
                </a:extLst>
              </p:cNvPr>
              <p:cNvSpPr/>
              <p:nvPr/>
            </p:nvSpPr>
            <p:spPr>
              <a:xfrm>
                <a:off x="17115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49" name="Freeform: Shape 1148">
                <a:extLst>
                  <a:ext uri="{FF2B5EF4-FFF2-40B4-BE49-F238E27FC236}">
                    <a16:creationId xmlns:a16="http://schemas.microsoft.com/office/drawing/2014/main" id="{66B9671B-919A-9041-0D8E-955CDAF5F838}"/>
                  </a:ext>
                </a:extLst>
              </p:cNvPr>
              <p:cNvSpPr/>
              <p:nvPr/>
            </p:nvSpPr>
            <p:spPr>
              <a:xfrm>
                <a:off x="2871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0" name="Freeform: Shape 1149">
                <a:extLst>
                  <a:ext uri="{FF2B5EF4-FFF2-40B4-BE49-F238E27FC236}">
                    <a16:creationId xmlns:a16="http://schemas.microsoft.com/office/drawing/2014/main" id="{027BC26D-87AE-322D-BBCB-87B6E532C67E}"/>
                  </a:ext>
                </a:extLst>
              </p:cNvPr>
              <p:cNvSpPr/>
              <p:nvPr/>
            </p:nvSpPr>
            <p:spPr>
              <a:xfrm>
                <a:off x="40320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1" name="Freeform: Shape 1150">
                <a:extLst>
                  <a:ext uri="{FF2B5EF4-FFF2-40B4-BE49-F238E27FC236}">
                    <a16:creationId xmlns:a16="http://schemas.microsoft.com/office/drawing/2014/main" id="{AC27BCAA-7E37-38F1-8722-4127FE78705A}"/>
                  </a:ext>
                </a:extLst>
              </p:cNvPr>
              <p:cNvSpPr/>
              <p:nvPr/>
            </p:nvSpPr>
            <p:spPr>
              <a:xfrm>
                <a:off x="51923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2" name="Freeform: Shape 1151">
                <a:extLst>
                  <a:ext uri="{FF2B5EF4-FFF2-40B4-BE49-F238E27FC236}">
                    <a16:creationId xmlns:a16="http://schemas.microsoft.com/office/drawing/2014/main" id="{04F0B330-8DDF-0B16-5D43-458080E19576}"/>
                  </a:ext>
                </a:extLst>
              </p:cNvPr>
              <p:cNvSpPr/>
              <p:nvPr/>
            </p:nvSpPr>
            <p:spPr>
              <a:xfrm>
                <a:off x="63526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3" name="Freeform: Shape 1152">
                <a:extLst>
                  <a:ext uri="{FF2B5EF4-FFF2-40B4-BE49-F238E27FC236}">
                    <a16:creationId xmlns:a16="http://schemas.microsoft.com/office/drawing/2014/main" id="{32DC5C94-8AA3-C6AF-2E48-55B6CA417B34}"/>
                  </a:ext>
                </a:extLst>
              </p:cNvPr>
              <p:cNvSpPr/>
              <p:nvPr/>
            </p:nvSpPr>
            <p:spPr>
              <a:xfrm>
                <a:off x="7512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4" name="Freeform: Shape 1153">
                <a:extLst>
                  <a:ext uri="{FF2B5EF4-FFF2-40B4-BE49-F238E27FC236}">
                    <a16:creationId xmlns:a16="http://schemas.microsoft.com/office/drawing/2014/main" id="{FCAE087C-23C0-A687-8173-4F2903551E7B}"/>
                  </a:ext>
                </a:extLst>
              </p:cNvPr>
              <p:cNvSpPr/>
              <p:nvPr/>
            </p:nvSpPr>
            <p:spPr>
              <a:xfrm>
                <a:off x="8673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5" name="Freeform: Shape 1154">
                <a:extLst>
                  <a:ext uri="{FF2B5EF4-FFF2-40B4-BE49-F238E27FC236}">
                    <a16:creationId xmlns:a16="http://schemas.microsoft.com/office/drawing/2014/main" id="{65C16E98-3566-B986-BF2C-814193521570}"/>
                  </a:ext>
                </a:extLst>
              </p:cNvPr>
              <p:cNvSpPr/>
              <p:nvPr/>
            </p:nvSpPr>
            <p:spPr>
              <a:xfrm>
                <a:off x="98334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6" name="Freeform: Shape 1155">
                <a:extLst>
                  <a:ext uri="{FF2B5EF4-FFF2-40B4-BE49-F238E27FC236}">
                    <a16:creationId xmlns:a16="http://schemas.microsoft.com/office/drawing/2014/main" id="{FBB67D63-27D3-9FC0-415F-5809B936DF54}"/>
                  </a:ext>
                </a:extLst>
              </p:cNvPr>
              <p:cNvSpPr/>
              <p:nvPr/>
            </p:nvSpPr>
            <p:spPr>
              <a:xfrm>
                <a:off x="10993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7" name="Freeform: Shape 1156">
                <a:extLst>
                  <a:ext uri="{FF2B5EF4-FFF2-40B4-BE49-F238E27FC236}">
                    <a16:creationId xmlns:a16="http://schemas.microsoft.com/office/drawing/2014/main" id="{D689D09F-AE5D-361C-C365-D500F4925E8E}"/>
                  </a:ext>
                </a:extLst>
              </p:cNvPr>
              <p:cNvSpPr/>
              <p:nvPr/>
            </p:nvSpPr>
            <p:spPr>
              <a:xfrm>
                <a:off x="121541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8" name="Freeform: Shape 1157">
                <a:extLst>
                  <a:ext uri="{FF2B5EF4-FFF2-40B4-BE49-F238E27FC236}">
                    <a16:creationId xmlns:a16="http://schemas.microsoft.com/office/drawing/2014/main" id="{B1A97D78-2873-8D9B-4364-C543D8F5E0CE}"/>
                  </a:ext>
                </a:extLst>
              </p:cNvPr>
              <p:cNvSpPr/>
              <p:nvPr/>
            </p:nvSpPr>
            <p:spPr>
              <a:xfrm>
                <a:off x="13314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59" name="Freeform: Shape 1158">
                <a:extLst>
                  <a:ext uri="{FF2B5EF4-FFF2-40B4-BE49-F238E27FC236}">
                    <a16:creationId xmlns:a16="http://schemas.microsoft.com/office/drawing/2014/main" id="{BBD9295A-804D-F4B1-E691-D9588E465BC3}"/>
                  </a:ext>
                </a:extLst>
              </p:cNvPr>
              <p:cNvSpPr/>
              <p:nvPr/>
            </p:nvSpPr>
            <p:spPr>
              <a:xfrm>
                <a:off x="144748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0" name="Freeform: Shape 1159">
                <a:extLst>
                  <a:ext uri="{FF2B5EF4-FFF2-40B4-BE49-F238E27FC236}">
                    <a16:creationId xmlns:a16="http://schemas.microsoft.com/office/drawing/2014/main" id="{8C2135AD-6751-C766-1D42-0C33D50D3425}"/>
                  </a:ext>
                </a:extLst>
              </p:cNvPr>
              <p:cNvSpPr/>
              <p:nvPr/>
            </p:nvSpPr>
            <p:spPr>
              <a:xfrm>
                <a:off x="15634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1" name="Freeform: Shape 1160">
                <a:extLst>
                  <a:ext uri="{FF2B5EF4-FFF2-40B4-BE49-F238E27FC236}">
                    <a16:creationId xmlns:a16="http://schemas.microsoft.com/office/drawing/2014/main" id="{A7C96BF3-96AE-BFA6-415E-E5A40911FAD8}"/>
                  </a:ext>
                </a:extLst>
              </p:cNvPr>
              <p:cNvSpPr/>
              <p:nvPr/>
            </p:nvSpPr>
            <p:spPr>
              <a:xfrm>
                <a:off x="16795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2" name="Freeform: Shape 1161">
                <a:extLst>
                  <a:ext uri="{FF2B5EF4-FFF2-40B4-BE49-F238E27FC236}">
                    <a16:creationId xmlns:a16="http://schemas.microsoft.com/office/drawing/2014/main" id="{6497C7E5-C858-757C-4EDA-A7607A3BF950}"/>
                  </a:ext>
                </a:extLst>
              </p:cNvPr>
              <p:cNvSpPr/>
              <p:nvPr/>
            </p:nvSpPr>
            <p:spPr>
              <a:xfrm>
                <a:off x="17955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3" name="Freeform: Shape 1162">
                <a:extLst>
                  <a:ext uri="{FF2B5EF4-FFF2-40B4-BE49-F238E27FC236}">
                    <a16:creationId xmlns:a16="http://schemas.microsoft.com/office/drawing/2014/main" id="{C6392201-43A3-3F71-1AD5-3259C289BE74}"/>
                  </a:ext>
                </a:extLst>
              </p:cNvPr>
              <p:cNvSpPr/>
              <p:nvPr/>
            </p:nvSpPr>
            <p:spPr>
              <a:xfrm>
                <a:off x="191159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4" name="Freeform: Shape 1163">
                <a:extLst>
                  <a:ext uri="{FF2B5EF4-FFF2-40B4-BE49-F238E27FC236}">
                    <a16:creationId xmlns:a16="http://schemas.microsoft.com/office/drawing/2014/main" id="{BDE90447-0771-FDE9-68F1-9E25AD33C3B0}"/>
                  </a:ext>
                </a:extLst>
              </p:cNvPr>
              <p:cNvSpPr/>
              <p:nvPr/>
            </p:nvSpPr>
            <p:spPr>
              <a:xfrm>
                <a:off x="20276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5" name="Freeform: Shape 1164">
                <a:extLst>
                  <a:ext uri="{FF2B5EF4-FFF2-40B4-BE49-F238E27FC236}">
                    <a16:creationId xmlns:a16="http://schemas.microsoft.com/office/drawing/2014/main" id="{6783415C-4EA8-A38A-A9A7-FEC421E5ECEA}"/>
                  </a:ext>
                </a:extLst>
              </p:cNvPr>
              <p:cNvSpPr/>
              <p:nvPr/>
            </p:nvSpPr>
            <p:spPr>
              <a:xfrm>
                <a:off x="21436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6" name="Freeform: Shape 1165">
                <a:extLst>
                  <a:ext uri="{FF2B5EF4-FFF2-40B4-BE49-F238E27FC236}">
                    <a16:creationId xmlns:a16="http://schemas.microsoft.com/office/drawing/2014/main" id="{00B9B451-9AF5-7555-70CF-910C8B196F91}"/>
                  </a:ext>
                </a:extLst>
              </p:cNvPr>
              <p:cNvSpPr/>
              <p:nvPr/>
            </p:nvSpPr>
            <p:spPr>
              <a:xfrm>
                <a:off x="225968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7" name="Freeform: Shape 1166">
                <a:extLst>
                  <a:ext uri="{FF2B5EF4-FFF2-40B4-BE49-F238E27FC236}">
                    <a16:creationId xmlns:a16="http://schemas.microsoft.com/office/drawing/2014/main" id="{EB79BA9C-D5C6-2560-2C63-CF4315CAA10C}"/>
                  </a:ext>
                </a:extLst>
              </p:cNvPr>
              <p:cNvSpPr/>
              <p:nvPr/>
            </p:nvSpPr>
            <p:spPr>
              <a:xfrm>
                <a:off x="237571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8" name="Freeform: Shape 1167">
                <a:extLst>
                  <a:ext uri="{FF2B5EF4-FFF2-40B4-BE49-F238E27FC236}">
                    <a16:creationId xmlns:a16="http://schemas.microsoft.com/office/drawing/2014/main" id="{14819FC7-4B07-DC65-5BBC-91850F95F35C}"/>
                  </a:ext>
                </a:extLst>
              </p:cNvPr>
              <p:cNvSpPr/>
              <p:nvPr/>
            </p:nvSpPr>
            <p:spPr>
              <a:xfrm>
                <a:off x="24917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69" name="Freeform: Shape 1168">
                <a:extLst>
                  <a:ext uri="{FF2B5EF4-FFF2-40B4-BE49-F238E27FC236}">
                    <a16:creationId xmlns:a16="http://schemas.microsoft.com/office/drawing/2014/main" id="{541525A1-4B66-4ACF-0B8C-A9DDF08C0108}"/>
                  </a:ext>
                </a:extLst>
              </p:cNvPr>
              <p:cNvSpPr/>
              <p:nvPr/>
            </p:nvSpPr>
            <p:spPr>
              <a:xfrm>
                <a:off x="26077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0" name="Freeform: Shape 1169">
                <a:extLst>
                  <a:ext uri="{FF2B5EF4-FFF2-40B4-BE49-F238E27FC236}">
                    <a16:creationId xmlns:a16="http://schemas.microsoft.com/office/drawing/2014/main" id="{9B92ACFD-3D42-BFCD-3AD8-4A8EF6F1E613}"/>
                  </a:ext>
                </a:extLst>
              </p:cNvPr>
              <p:cNvSpPr/>
              <p:nvPr/>
            </p:nvSpPr>
            <p:spPr>
              <a:xfrm>
                <a:off x="272379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1" name="Freeform: Shape 1170">
                <a:extLst>
                  <a:ext uri="{FF2B5EF4-FFF2-40B4-BE49-F238E27FC236}">
                    <a16:creationId xmlns:a16="http://schemas.microsoft.com/office/drawing/2014/main" id="{2A5E6A8F-8DD2-AB00-3D54-AE6213672A7A}"/>
                  </a:ext>
                </a:extLst>
              </p:cNvPr>
              <p:cNvSpPr/>
              <p:nvPr/>
            </p:nvSpPr>
            <p:spPr>
              <a:xfrm>
                <a:off x="28398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2" name="Freeform: Shape 1171">
                <a:extLst>
                  <a:ext uri="{FF2B5EF4-FFF2-40B4-BE49-F238E27FC236}">
                    <a16:creationId xmlns:a16="http://schemas.microsoft.com/office/drawing/2014/main" id="{81C0F9AE-6B51-5DA5-FD10-E3514C7EF772}"/>
                  </a:ext>
                </a:extLst>
              </p:cNvPr>
              <p:cNvSpPr/>
              <p:nvPr/>
            </p:nvSpPr>
            <p:spPr>
              <a:xfrm>
                <a:off x="29558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3" name="Freeform: Shape 1172">
                <a:extLst>
                  <a:ext uri="{FF2B5EF4-FFF2-40B4-BE49-F238E27FC236}">
                    <a16:creationId xmlns:a16="http://schemas.microsoft.com/office/drawing/2014/main" id="{8C24C77B-CE65-DC0B-7149-D8CBE9EFCA0B}"/>
                  </a:ext>
                </a:extLst>
              </p:cNvPr>
              <p:cNvSpPr/>
              <p:nvPr/>
            </p:nvSpPr>
            <p:spPr>
              <a:xfrm>
                <a:off x="307189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4" name="Freeform: Shape 1173">
                <a:extLst>
                  <a:ext uri="{FF2B5EF4-FFF2-40B4-BE49-F238E27FC236}">
                    <a16:creationId xmlns:a16="http://schemas.microsoft.com/office/drawing/2014/main" id="{091738C1-ABC7-50A6-8AAF-4DD763E67E51}"/>
                  </a:ext>
                </a:extLst>
              </p:cNvPr>
              <p:cNvSpPr/>
              <p:nvPr/>
            </p:nvSpPr>
            <p:spPr>
              <a:xfrm>
                <a:off x="318791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5" name="Freeform: Shape 1174">
                <a:extLst>
                  <a:ext uri="{FF2B5EF4-FFF2-40B4-BE49-F238E27FC236}">
                    <a16:creationId xmlns:a16="http://schemas.microsoft.com/office/drawing/2014/main" id="{35564026-7CE3-F6B1-9105-36A1313A9283}"/>
                  </a:ext>
                </a:extLst>
              </p:cNvPr>
              <p:cNvSpPr/>
              <p:nvPr/>
            </p:nvSpPr>
            <p:spPr>
              <a:xfrm>
                <a:off x="33039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6" name="Freeform: Shape 1175">
                <a:extLst>
                  <a:ext uri="{FF2B5EF4-FFF2-40B4-BE49-F238E27FC236}">
                    <a16:creationId xmlns:a16="http://schemas.microsoft.com/office/drawing/2014/main" id="{6BFB0126-6B6D-FD40-46ED-87BE5520B32A}"/>
                  </a:ext>
                </a:extLst>
              </p:cNvPr>
              <p:cNvSpPr/>
              <p:nvPr/>
            </p:nvSpPr>
            <p:spPr>
              <a:xfrm>
                <a:off x="341997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7" name="Freeform: Shape 1176">
                <a:extLst>
                  <a:ext uri="{FF2B5EF4-FFF2-40B4-BE49-F238E27FC236}">
                    <a16:creationId xmlns:a16="http://schemas.microsoft.com/office/drawing/2014/main" id="{B1405D74-341F-5347-0239-1B53C9FF6F95}"/>
                  </a:ext>
                </a:extLst>
              </p:cNvPr>
              <p:cNvSpPr/>
              <p:nvPr/>
            </p:nvSpPr>
            <p:spPr>
              <a:xfrm>
                <a:off x="35360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8" name="Freeform: Shape 1177">
                <a:extLst>
                  <a:ext uri="{FF2B5EF4-FFF2-40B4-BE49-F238E27FC236}">
                    <a16:creationId xmlns:a16="http://schemas.microsoft.com/office/drawing/2014/main" id="{69207102-3464-7AA9-91CC-94DF340A0847}"/>
                  </a:ext>
                </a:extLst>
              </p:cNvPr>
              <p:cNvSpPr/>
              <p:nvPr/>
            </p:nvSpPr>
            <p:spPr>
              <a:xfrm>
                <a:off x="36520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79" name="Freeform: Shape 1178">
                <a:extLst>
                  <a:ext uri="{FF2B5EF4-FFF2-40B4-BE49-F238E27FC236}">
                    <a16:creationId xmlns:a16="http://schemas.microsoft.com/office/drawing/2014/main" id="{00BAD13D-EEBF-635C-307A-BF451D44249A}"/>
                  </a:ext>
                </a:extLst>
              </p:cNvPr>
              <p:cNvSpPr/>
              <p:nvPr/>
            </p:nvSpPr>
            <p:spPr>
              <a:xfrm>
                <a:off x="37680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0" name="Freeform: Shape 1179">
                <a:extLst>
                  <a:ext uri="{FF2B5EF4-FFF2-40B4-BE49-F238E27FC236}">
                    <a16:creationId xmlns:a16="http://schemas.microsoft.com/office/drawing/2014/main" id="{5F86A263-CB6D-DC20-F1AC-973345DE0940}"/>
                  </a:ext>
                </a:extLst>
              </p:cNvPr>
              <p:cNvSpPr/>
              <p:nvPr/>
            </p:nvSpPr>
            <p:spPr>
              <a:xfrm>
                <a:off x="38840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1" name="Freeform: Shape 1180">
                <a:extLst>
                  <a:ext uri="{FF2B5EF4-FFF2-40B4-BE49-F238E27FC236}">
                    <a16:creationId xmlns:a16="http://schemas.microsoft.com/office/drawing/2014/main" id="{CF49F165-4094-49C1-CD32-18B8991B1B46}"/>
                  </a:ext>
                </a:extLst>
              </p:cNvPr>
              <p:cNvSpPr/>
              <p:nvPr/>
            </p:nvSpPr>
            <p:spPr>
              <a:xfrm>
                <a:off x="400012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2" name="Freeform: Shape 1181">
                <a:extLst>
                  <a:ext uri="{FF2B5EF4-FFF2-40B4-BE49-F238E27FC236}">
                    <a16:creationId xmlns:a16="http://schemas.microsoft.com/office/drawing/2014/main" id="{DCE2F1EC-9CFC-BBA0-46C0-CD2C09468DA7}"/>
                  </a:ext>
                </a:extLst>
              </p:cNvPr>
              <p:cNvSpPr/>
              <p:nvPr/>
            </p:nvSpPr>
            <p:spPr>
              <a:xfrm>
                <a:off x="41161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3" name="Freeform: Shape 1182">
                <a:extLst>
                  <a:ext uri="{FF2B5EF4-FFF2-40B4-BE49-F238E27FC236}">
                    <a16:creationId xmlns:a16="http://schemas.microsoft.com/office/drawing/2014/main" id="{DD93E869-08AB-B329-2837-5DDF59C3E7AA}"/>
                  </a:ext>
                </a:extLst>
              </p:cNvPr>
              <p:cNvSpPr/>
              <p:nvPr/>
            </p:nvSpPr>
            <p:spPr>
              <a:xfrm>
                <a:off x="42321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4" name="Freeform: Shape 1183">
                <a:extLst>
                  <a:ext uri="{FF2B5EF4-FFF2-40B4-BE49-F238E27FC236}">
                    <a16:creationId xmlns:a16="http://schemas.microsoft.com/office/drawing/2014/main" id="{1D2B27A4-409F-8470-EDAC-E59F8E1E9A84}"/>
                  </a:ext>
                </a:extLst>
              </p:cNvPr>
              <p:cNvSpPr/>
              <p:nvPr/>
            </p:nvSpPr>
            <p:spPr>
              <a:xfrm>
                <a:off x="43482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5" name="Freeform: Shape 1184">
                <a:extLst>
                  <a:ext uri="{FF2B5EF4-FFF2-40B4-BE49-F238E27FC236}">
                    <a16:creationId xmlns:a16="http://schemas.microsoft.com/office/drawing/2014/main" id="{136F389C-28E0-616F-8DA6-FC87171EF8E5}"/>
                  </a:ext>
                </a:extLst>
              </p:cNvPr>
              <p:cNvSpPr/>
              <p:nvPr/>
            </p:nvSpPr>
            <p:spPr>
              <a:xfrm>
                <a:off x="446424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6" name="Freeform: Shape 1185">
                <a:extLst>
                  <a:ext uri="{FF2B5EF4-FFF2-40B4-BE49-F238E27FC236}">
                    <a16:creationId xmlns:a16="http://schemas.microsoft.com/office/drawing/2014/main" id="{9DFA4892-DB1C-DC31-3131-A696B01DEDAB}"/>
                  </a:ext>
                </a:extLst>
              </p:cNvPr>
              <p:cNvSpPr/>
              <p:nvPr/>
            </p:nvSpPr>
            <p:spPr>
              <a:xfrm>
                <a:off x="458027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7" name="Freeform: Shape 1186">
                <a:extLst>
                  <a:ext uri="{FF2B5EF4-FFF2-40B4-BE49-F238E27FC236}">
                    <a16:creationId xmlns:a16="http://schemas.microsoft.com/office/drawing/2014/main" id="{9E552E4A-5C1F-D7E3-7C37-5EAF9D996E60}"/>
                  </a:ext>
                </a:extLst>
              </p:cNvPr>
              <p:cNvSpPr/>
              <p:nvPr/>
            </p:nvSpPr>
            <p:spPr>
              <a:xfrm>
                <a:off x="5511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8" name="Freeform: Shape 1187">
                <a:extLst>
                  <a:ext uri="{FF2B5EF4-FFF2-40B4-BE49-F238E27FC236}">
                    <a16:creationId xmlns:a16="http://schemas.microsoft.com/office/drawing/2014/main" id="{7A3A47CD-CF26-0F21-315C-09E374F6FC77}"/>
                  </a:ext>
                </a:extLst>
              </p:cNvPr>
              <p:cNvSpPr/>
              <p:nvPr/>
            </p:nvSpPr>
            <p:spPr>
              <a:xfrm>
                <a:off x="17115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89" name="Freeform: Shape 1188">
                <a:extLst>
                  <a:ext uri="{FF2B5EF4-FFF2-40B4-BE49-F238E27FC236}">
                    <a16:creationId xmlns:a16="http://schemas.microsoft.com/office/drawing/2014/main" id="{CFEA4A01-D6E0-FD30-89EF-E08A6350C9A5}"/>
                  </a:ext>
                </a:extLst>
              </p:cNvPr>
              <p:cNvSpPr/>
              <p:nvPr/>
            </p:nvSpPr>
            <p:spPr>
              <a:xfrm>
                <a:off x="2871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0" name="Freeform: Shape 1189">
                <a:extLst>
                  <a:ext uri="{FF2B5EF4-FFF2-40B4-BE49-F238E27FC236}">
                    <a16:creationId xmlns:a16="http://schemas.microsoft.com/office/drawing/2014/main" id="{359BA6DB-BFEF-755A-D1B3-E4F319787B6C}"/>
                  </a:ext>
                </a:extLst>
              </p:cNvPr>
              <p:cNvSpPr/>
              <p:nvPr/>
            </p:nvSpPr>
            <p:spPr>
              <a:xfrm>
                <a:off x="40320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1" name="Freeform: Shape 1190">
                <a:extLst>
                  <a:ext uri="{FF2B5EF4-FFF2-40B4-BE49-F238E27FC236}">
                    <a16:creationId xmlns:a16="http://schemas.microsoft.com/office/drawing/2014/main" id="{F1D1C9A1-F8E9-CF07-110C-256741392EC9}"/>
                  </a:ext>
                </a:extLst>
              </p:cNvPr>
              <p:cNvSpPr/>
              <p:nvPr/>
            </p:nvSpPr>
            <p:spPr>
              <a:xfrm>
                <a:off x="51923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2" name="Freeform: Shape 1191">
                <a:extLst>
                  <a:ext uri="{FF2B5EF4-FFF2-40B4-BE49-F238E27FC236}">
                    <a16:creationId xmlns:a16="http://schemas.microsoft.com/office/drawing/2014/main" id="{70F590C1-7F67-072B-5B50-9958E087D25E}"/>
                  </a:ext>
                </a:extLst>
              </p:cNvPr>
              <p:cNvSpPr/>
              <p:nvPr/>
            </p:nvSpPr>
            <p:spPr>
              <a:xfrm>
                <a:off x="63526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3" name="Freeform: Shape 1192">
                <a:extLst>
                  <a:ext uri="{FF2B5EF4-FFF2-40B4-BE49-F238E27FC236}">
                    <a16:creationId xmlns:a16="http://schemas.microsoft.com/office/drawing/2014/main" id="{C1B511CF-9230-E69D-1922-326EB04EA8F9}"/>
                  </a:ext>
                </a:extLst>
              </p:cNvPr>
              <p:cNvSpPr/>
              <p:nvPr/>
            </p:nvSpPr>
            <p:spPr>
              <a:xfrm>
                <a:off x="7512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4" name="Freeform: Shape 1193">
                <a:extLst>
                  <a:ext uri="{FF2B5EF4-FFF2-40B4-BE49-F238E27FC236}">
                    <a16:creationId xmlns:a16="http://schemas.microsoft.com/office/drawing/2014/main" id="{719F13B6-73C8-3773-73B1-69E57862BD62}"/>
                  </a:ext>
                </a:extLst>
              </p:cNvPr>
              <p:cNvSpPr/>
              <p:nvPr/>
            </p:nvSpPr>
            <p:spPr>
              <a:xfrm>
                <a:off x="8673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5" name="Freeform: Shape 1194">
                <a:extLst>
                  <a:ext uri="{FF2B5EF4-FFF2-40B4-BE49-F238E27FC236}">
                    <a16:creationId xmlns:a16="http://schemas.microsoft.com/office/drawing/2014/main" id="{25442FFF-396B-D50D-F2F5-966220DFE8D6}"/>
                  </a:ext>
                </a:extLst>
              </p:cNvPr>
              <p:cNvSpPr/>
              <p:nvPr/>
            </p:nvSpPr>
            <p:spPr>
              <a:xfrm>
                <a:off x="98334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6" name="Freeform: Shape 1195">
                <a:extLst>
                  <a:ext uri="{FF2B5EF4-FFF2-40B4-BE49-F238E27FC236}">
                    <a16:creationId xmlns:a16="http://schemas.microsoft.com/office/drawing/2014/main" id="{402909D5-2A2B-40BC-4F71-AD660C34FC94}"/>
                  </a:ext>
                </a:extLst>
              </p:cNvPr>
              <p:cNvSpPr/>
              <p:nvPr/>
            </p:nvSpPr>
            <p:spPr>
              <a:xfrm>
                <a:off x="10993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7" name="Freeform: Shape 1196">
                <a:extLst>
                  <a:ext uri="{FF2B5EF4-FFF2-40B4-BE49-F238E27FC236}">
                    <a16:creationId xmlns:a16="http://schemas.microsoft.com/office/drawing/2014/main" id="{DFA771FA-E4DB-0FC3-9F88-18E0823007CB}"/>
                  </a:ext>
                </a:extLst>
              </p:cNvPr>
              <p:cNvSpPr/>
              <p:nvPr/>
            </p:nvSpPr>
            <p:spPr>
              <a:xfrm>
                <a:off x="121541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8" name="Freeform: Shape 1197">
                <a:extLst>
                  <a:ext uri="{FF2B5EF4-FFF2-40B4-BE49-F238E27FC236}">
                    <a16:creationId xmlns:a16="http://schemas.microsoft.com/office/drawing/2014/main" id="{63388EEA-0844-AD39-CAB9-7A9176EA72FD}"/>
                  </a:ext>
                </a:extLst>
              </p:cNvPr>
              <p:cNvSpPr/>
              <p:nvPr/>
            </p:nvSpPr>
            <p:spPr>
              <a:xfrm>
                <a:off x="13314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199" name="Freeform: Shape 1198">
                <a:extLst>
                  <a:ext uri="{FF2B5EF4-FFF2-40B4-BE49-F238E27FC236}">
                    <a16:creationId xmlns:a16="http://schemas.microsoft.com/office/drawing/2014/main" id="{46D9627F-598F-F26D-4B02-D0CF66A7574B}"/>
                  </a:ext>
                </a:extLst>
              </p:cNvPr>
              <p:cNvSpPr/>
              <p:nvPr/>
            </p:nvSpPr>
            <p:spPr>
              <a:xfrm>
                <a:off x="144748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0" name="Freeform: Shape 1199">
                <a:extLst>
                  <a:ext uri="{FF2B5EF4-FFF2-40B4-BE49-F238E27FC236}">
                    <a16:creationId xmlns:a16="http://schemas.microsoft.com/office/drawing/2014/main" id="{FD2267DF-2443-EFD7-FA70-DCD5FA55215D}"/>
                  </a:ext>
                </a:extLst>
              </p:cNvPr>
              <p:cNvSpPr/>
              <p:nvPr/>
            </p:nvSpPr>
            <p:spPr>
              <a:xfrm>
                <a:off x="15634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1" name="Freeform: Shape 1200">
                <a:extLst>
                  <a:ext uri="{FF2B5EF4-FFF2-40B4-BE49-F238E27FC236}">
                    <a16:creationId xmlns:a16="http://schemas.microsoft.com/office/drawing/2014/main" id="{A77DB511-FC48-DB56-29E7-E3F8517829AE}"/>
                  </a:ext>
                </a:extLst>
              </p:cNvPr>
              <p:cNvSpPr/>
              <p:nvPr/>
            </p:nvSpPr>
            <p:spPr>
              <a:xfrm>
                <a:off x="16795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2" name="Freeform: Shape 1201">
                <a:extLst>
                  <a:ext uri="{FF2B5EF4-FFF2-40B4-BE49-F238E27FC236}">
                    <a16:creationId xmlns:a16="http://schemas.microsoft.com/office/drawing/2014/main" id="{64F7EE89-62D5-CEC2-D15F-D78A9A2C7078}"/>
                  </a:ext>
                </a:extLst>
              </p:cNvPr>
              <p:cNvSpPr/>
              <p:nvPr/>
            </p:nvSpPr>
            <p:spPr>
              <a:xfrm>
                <a:off x="17955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3" name="Freeform: Shape 1202">
                <a:extLst>
                  <a:ext uri="{FF2B5EF4-FFF2-40B4-BE49-F238E27FC236}">
                    <a16:creationId xmlns:a16="http://schemas.microsoft.com/office/drawing/2014/main" id="{08D6021C-3A81-AA40-F3E4-35482416DE70}"/>
                  </a:ext>
                </a:extLst>
              </p:cNvPr>
              <p:cNvSpPr/>
              <p:nvPr/>
            </p:nvSpPr>
            <p:spPr>
              <a:xfrm>
                <a:off x="191159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4" name="Freeform: Shape 1203">
                <a:extLst>
                  <a:ext uri="{FF2B5EF4-FFF2-40B4-BE49-F238E27FC236}">
                    <a16:creationId xmlns:a16="http://schemas.microsoft.com/office/drawing/2014/main" id="{0E31C20A-6DA5-6B5F-06CB-78424B9EE0D3}"/>
                  </a:ext>
                </a:extLst>
              </p:cNvPr>
              <p:cNvSpPr/>
              <p:nvPr/>
            </p:nvSpPr>
            <p:spPr>
              <a:xfrm>
                <a:off x="20276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5" name="Freeform: Shape 1204">
                <a:extLst>
                  <a:ext uri="{FF2B5EF4-FFF2-40B4-BE49-F238E27FC236}">
                    <a16:creationId xmlns:a16="http://schemas.microsoft.com/office/drawing/2014/main" id="{6FA69B88-7E23-E203-19F0-B171075DBDC4}"/>
                  </a:ext>
                </a:extLst>
              </p:cNvPr>
              <p:cNvSpPr/>
              <p:nvPr/>
            </p:nvSpPr>
            <p:spPr>
              <a:xfrm>
                <a:off x="21436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6" name="Freeform: Shape 1205">
                <a:extLst>
                  <a:ext uri="{FF2B5EF4-FFF2-40B4-BE49-F238E27FC236}">
                    <a16:creationId xmlns:a16="http://schemas.microsoft.com/office/drawing/2014/main" id="{DA2EA4C5-850F-9A93-495D-D7E928869AEF}"/>
                  </a:ext>
                </a:extLst>
              </p:cNvPr>
              <p:cNvSpPr/>
              <p:nvPr/>
            </p:nvSpPr>
            <p:spPr>
              <a:xfrm>
                <a:off x="225968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7" name="Freeform: Shape 1206">
                <a:extLst>
                  <a:ext uri="{FF2B5EF4-FFF2-40B4-BE49-F238E27FC236}">
                    <a16:creationId xmlns:a16="http://schemas.microsoft.com/office/drawing/2014/main" id="{AF6E82D7-73D3-D1D2-16EB-58B885C739A5}"/>
                  </a:ext>
                </a:extLst>
              </p:cNvPr>
              <p:cNvSpPr/>
              <p:nvPr/>
            </p:nvSpPr>
            <p:spPr>
              <a:xfrm>
                <a:off x="237571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8" name="Freeform: Shape 1207">
                <a:extLst>
                  <a:ext uri="{FF2B5EF4-FFF2-40B4-BE49-F238E27FC236}">
                    <a16:creationId xmlns:a16="http://schemas.microsoft.com/office/drawing/2014/main" id="{D2B6A36B-1F82-E899-A938-649958233B29}"/>
                  </a:ext>
                </a:extLst>
              </p:cNvPr>
              <p:cNvSpPr/>
              <p:nvPr/>
            </p:nvSpPr>
            <p:spPr>
              <a:xfrm>
                <a:off x="24917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09" name="Freeform: Shape 1208">
                <a:extLst>
                  <a:ext uri="{FF2B5EF4-FFF2-40B4-BE49-F238E27FC236}">
                    <a16:creationId xmlns:a16="http://schemas.microsoft.com/office/drawing/2014/main" id="{97DD3DE7-A846-330D-263C-CB098BCEB36A}"/>
                  </a:ext>
                </a:extLst>
              </p:cNvPr>
              <p:cNvSpPr/>
              <p:nvPr/>
            </p:nvSpPr>
            <p:spPr>
              <a:xfrm>
                <a:off x="26077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0" name="Freeform: Shape 1209">
                <a:extLst>
                  <a:ext uri="{FF2B5EF4-FFF2-40B4-BE49-F238E27FC236}">
                    <a16:creationId xmlns:a16="http://schemas.microsoft.com/office/drawing/2014/main" id="{38612D55-FA56-A950-9C10-89EA46F48D66}"/>
                  </a:ext>
                </a:extLst>
              </p:cNvPr>
              <p:cNvSpPr/>
              <p:nvPr/>
            </p:nvSpPr>
            <p:spPr>
              <a:xfrm>
                <a:off x="272379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1" name="Freeform: Shape 1210">
                <a:extLst>
                  <a:ext uri="{FF2B5EF4-FFF2-40B4-BE49-F238E27FC236}">
                    <a16:creationId xmlns:a16="http://schemas.microsoft.com/office/drawing/2014/main" id="{DE925E1D-5198-7D22-3728-F2031B22EBC7}"/>
                  </a:ext>
                </a:extLst>
              </p:cNvPr>
              <p:cNvSpPr/>
              <p:nvPr/>
            </p:nvSpPr>
            <p:spPr>
              <a:xfrm>
                <a:off x="28398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2" name="Freeform: Shape 1211">
                <a:extLst>
                  <a:ext uri="{FF2B5EF4-FFF2-40B4-BE49-F238E27FC236}">
                    <a16:creationId xmlns:a16="http://schemas.microsoft.com/office/drawing/2014/main" id="{48BDD1E2-C90A-84A6-116E-D12E43C986AF}"/>
                  </a:ext>
                </a:extLst>
              </p:cNvPr>
              <p:cNvSpPr/>
              <p:nvPr/>
            </p:nvSpPr>
            <p:spPr>
              <a:xfrm>
                <a:off x="29558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3" name="Freeform: Shape 1212">
                <a:extLst>
                  <a:ext uri="{FF2B5EF4-FFF2-40B4-BE49-F238E27FC236}">
                    <a16:creationId xmlns:a16="http://schemas.microsoft.com/office/drawing/2014/main" id="{5001678B-E6C1-C45C-F314-3D04F4AA0EFF}"/>
                  </a:ext>
                </a:extLst>
              </p:cNvPr>
              <p:cNvSpPr/>
              <p:nvPr/>
            </p:nvSpPr>
            <p:spPr>
              <a:xfrm>
                <a:off x="307189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4" name="Freeform: Shape 1213">
                <a:extLst>
                  <a:ext uri="{FF2B5EF4-FFF2-40B4-BE49-F238E27FC236}">
                    <a16:creationId xmlns:a16="http://schemas.microsoft.com/office/drawing/2014/main" id="{99A3AD1F-9C26-8ACD-EB38-287118D1EC49}"/>
                  </a:ext>
                </a:extLst>
              </p:cNvPr>
              <p:cNvSpPr/>
              <p:nvPr/>
            </p:nvSpPr>
            <p:spPr>
              <a:xfrm>
                <a:off x="318791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5" name="Freeform: Shape 1214">
                <a:extLst>
                  <a:ext uri="{FF2B5EF4-FFF2-40B4-BE49-F238E27FC236}">
                    <a16:creationId xmlns:a16="http://schemas.microsoft.com/office/drawing/2014/main" id="{34BBBEE4-9ABF-C2A7-DD4F-9298A58DBDBE}"/>
                  </a:ext>
                </a:extLst>
              </p:cNvPr>
              <p:cNvSpPr/>
              <p:nvPr/>
            </p:nvSpPr>
            <p:spPr>
              <a:xfrm>
                <a:off x="33039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6" name="Freeform: Shape 1215">
                <a:extLst>
                  <a:ext uri="{FF2B5EF4-FFF2-40B4-BE49-F238E27FC236}">
                    <a16:creationId xmlns:a16="http://schemas.microsoft.com/office/drawing/2014/main" id="{1AF4597A-14A6-72DF-5A86-82E301EC5989}"/>
                  </a:ext>
                </a:extLst>
              </p:cNvPr>
              <p:cNvSpPr/>
              <p:nvPr/>
            </p:nvSpPr>
            <p:spPr>
              <a:xfrm>
                <a:off x="341997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7" name="Freeform: Shape 1216">
                <a:extLst>
                  <a:ext uri="{FF2B5EF4-FFF2-40B4-BE49-F238E27FC236}">
                    <a16:creationId xmlns:a16="http://schemas.microsoft.com/office/drawing/2014/main" id="{9AF914E5-9CEC-5B26-0914-76A9C571A08F}"/>
                  </a:ext>
                </a:extLst>
              </p:cNvPr>
              <p:cNvSpPr/>
              <p:nvPr/>
            </p:nvSpPr>
            <p:spPr>
              <a:xfrm>
                <a:off x="35360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8" name="Freeform: Shape 1217">
                <a:extLst>
                  <a:ext uri="{FF2B5EF4-FFF2-40B4-BE49-F238E27FC236}">
                    <a16:creationId xmlns:a16="http://schemas.microsoft.com/office/drawing/2014/main" id="{1AAB9396-1099-06EF-2D72-D0A773A8BFE1}"/>
                  </a:ext>
                </a:extLst>
              </p:cNvPr>
              <p:cNvSpPr/>
              <p:nvPr/>
            </p:nvSpPr>
            <p:spPr>
              <a:xfrm>
                <a:off x="36520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19" name="Freeform: Shape 1218">
                <a:extLst>
                  <a:ext uri="{FF2B5EF4-FFF2-40B4-BE49-F238E27FC236}">
                    <a16:creationId xmlns:a16="http://schemas.microsoft.com/office/drawing/2014/main" id="{FF2CE5B3-EDF8-6AB8-0E9D-A3EFF83446F2}"/>
                  </a:ext>
                </a:extLst>
              </p:cNvPr>
              <p:cNvSpPr/>
              <p:nvPr/>
            </p:nvSpPr>
            <p:spPr>
              <a:xfrm>
                <a:off x="37680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0" name="Freeform: Shape 1219">
                <a:extLst>
                  <a:ext uri="{FF2B5EF4-FFF2-40B4-BE49-F238E27FC236}">
                    <a16:creationId xmlns:a16="http://schemas.microsoft.com/office/drawing/2014/main" id="{28542523-CD05-68C7-01B5-DCC336346EEF}"/>
                  </a:ext>
                </a:extLst>
              </p:cNvPr>
              <p:cNvSpPr/>
              <p:nvPr/>
            </p:nvSpPr>
            <p:spPr>
              <a:xfrm>
                <a:off x="38840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1" name="Freeform: Shape 1220">
                <a:extLst>
                  <a:ext uri="{FF2B5EF4-FFF2-40B4-BE49-F238E27FC236}">
                    <a16:creationId xmlns:a16="http://schemas.microsoft.com/office/drawing/2014/main" id="{98CE7CE3-474A-1F06-B307-EAEA0E861CD2}"/>
                  </a:ext>
                </a:extLst>
              </p:cNvPr>
              <p:cNvSpPr/>
              <p:nvPr/>
            </p:nvSpPr>
            <p:spPr>
              <a:xfrm>
                <a:off x="400012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2" name="Freeform: Shape 1221">
                <a:extLst>
                  <a:ext uri="{FF2B5EF4-FFF2-40B4-BE49-F238E27FC236}">
                    <a16:creationId xmlns:a16="http://schemas.microsoft.com/office/drawing/2014/main" id="{9C3E62FD-8F28-291E-5D11-460C44C061A5}"/>
                  </a:ext>
                </a:extLst>
              </p:cNvPr>
              <p:cNvSpPr/>
              <p:nvPr/>
            </p:nvSpPr>
            <p:spPr>
              <a:xfrm>
                <a:off x="41161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3" name="Freeform: Shape 1222">
                <a:extLst>
                  <a:ext uri="{FF2B5EF4-FFF2-40B4-BE49-F238E27FC236}">
                    <a16:creationId xmlns:a16="http://schemas.microsoft.com/office/drawing/2014/main" id="{EAAF40B0-675C-7E06-BB47-F29E1D631A7A}"/>
                  </a:ext>
                </a:extLst>
              </p:cNvPr>
              <p:cNvSpPr/>
              <p:nvPr/>
            </p:nvSpPr>
            <p:spPr>
              <a:xfrm>
                <a:off x="42321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4" name="Freeform: Shape 1223">
                <a:extLst>
                  <a:ext uri="{FF2B5EF4-FFF2-40B4-BE49-F238E27FC236}">
                    <a16:creationId xmlns:a16="http://schemas.microsoft.com/office/drawing/2014/main" id="{53B39885-159D-412F-4566-FB9E7BAE6DFD}"/>
                  </a:ext>
                </a:extLst>
              </p:cNvPr>
              <p:cNvSpPr/>
              <p:nvPr/>
            </p:nvSpPr>
            <p:spPr>
              <a:xfrm>
                <a:off x="43482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5" name="Freeform: Shape 1224">
                <a:extLst>
                  <a:ext uri="{FF2B5EF4-FFF2-40B4-BE49-F238E27FC236}">
                    <a16:creationId xmlns:a16="http://schemas.microsoft.com/office/drawing/2014/main" id="{9C426C88-D72C-CCC6-0172-4C4821F49B36}"/>
                  </a:ext>
                </a:extLst>
              </p:cNvPr>
              <p:cNvSpPr/>
              <p:nvPr/>
            </p:nvSpPr>
            <p:spPr>
              <a:xfrm>
                <a:off x="446424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6" name="Freeform: Shape 1225">
                <a:extLst>
                  <a:ext uri="{FF2B5EF4-FFF2-40B4-BE49-F238E27FC236}">
                    <a16:creationId xmlns:a16="http://schemas.microsoft.com/office/drawing/2014/main" id="{5B05F724-9E79-8891-9AA7-377B1D9779C2}"/>
                  </a:ext>
                </a:extLst>
              </p:cNvPr>
              <p:cNvSpPr/>
              <p:nvPr/>
            </p:nvSpPr>
            <p:spPr>
              <a:xfrm>
                <a:off x="458027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7" name="Freeform: Shape 1226">
                <a:extLst>
                  <a:ext uri="{FF2B5EF4-FFF2-40B4-BE49-F238E27FC236}">
                    <a16:creationId xmlns:a16="http://schemas.microsoft.com/office/drawing/2014/main" id="{0E395BB8-46AA-630D-5A32-47AE78B23303}"/>
                  </a:ext>
                </a:extLst>
              </p:cNvPr>
              <p:cNvSpPr/>
              <p:nvPr/>
            </p:nvSpPr>
            <p:spPr>
              <a:xfrm>
                <a:off x="5511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8" name="Freeform: Shape 1227">
                <a:extLst>
                  <a:ext uri="{FF2B5EF4-FFF2-40B4-BE49-F238E27FC236}">
                    <a16:creationId xmlns:a16="http://schemas.microsoft.com/office/drawing/2014/main" id="{92176E78-DAD4-C4B1-41DD-676BAEF56BDA}"/>
                  </a:ext>
                </a:extLst>
              </p:cNvPr>
              <p:cNvSpPr/>
              <p:nvPr/>
            </p:nvSpPr>
            <p:spPr>
              <a:xfrm>
                <a:off x="17115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B76EE7B9-0ED3-3970-6D84-365040B57F5B}"/>
                  </a:ext>
                </a:extLst>
              </p:cNvPr>
              <p:cNvSpPr/>
              <p:nvPr/>
            </p:nvSpPr>
            <p:spPr>
              <a:xfrm>
                <a:off x="2871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81C42A4E-0B11-0BC8-E80D-6A8488AB9B62}"/>
                  </a:ext>
                </a:extLst>
              </p:cNvPr>
              <p:cNvSpPr/>
              <p:nvPr/>
            </p:nvSpPr>
            <p:spPr>
              <a:xfrm>
                <a:off x="40320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E2627A61-D452-B098-A27C-ED800F6EEC74}"/>
                  </a:ext>
                </a:extLst>
              </p:cNvPr>
              <p:cNvSpPr/>
              <p:nvPr/>
            </p:nvSpPr>
            <p:spPr>
              <a:xfrm>
                <a:off x="51923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2" name="Freeform: Shape 1231">
                <a:extLst>
                  <a:ext uri="{FF2B5EF4-FFF2-40B4-BE49-F238E27FC236}">
                    <a16:creationId xmlns:a16="http://schemas.microsoft.com/office/drawing/2014/main" id="{DB8DE5BE-546D-6716-6434-052928746DB3}"/>
                  </a:ext>
                </a:extLst>
              </p:cNvPr>
              <p:cNvSpPr/>
              <p:nvPr/>
            </p:nvSpPr>
            <p:spPr>
              <a:xfrm>
                <a:off x="63526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3" name="Freeform: Shape 1232">
                <a:extLst>
                  <a:ext uri="{FF2B5EF4-FFF2-40B4-BE49-F238E27FC236}">
                    <a16:creationId xmlns:a16="http://schemas.microsoft.com/office/drawing/2014/main" id="{D7CE68B6-B82F-4B29-AFB4-8AFA585B473F}"/>
                  </a:ext>
                </a:extLst>
              </p:cNvPr>
              <p:cNvSpPr/>
              <p:nvPr/>
            </p:nvSpPr>
            <p:spPr>
              <a:xfrm>
                <a:off x="7512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4" name="Freeform: Shape 1233">
                <a:extLst>
                  <a:ext uri="{FF2B5EF4-FFF2-40B4-BE49-F238E27FC236}">
                    <a16:creationId xmlns:a16="http://schemas.microsoft.com/office/drawing/2014/main" id="{125A8824-0BF8-1D51-71E3-B3C701A9F2B5}"/>
                  </a:ext>
                </a:extLst>
              </p:cNvPr>
              <p:cNvSpPr/>
              <p:nvPr/>
            </p:nvSpPr>
            <p:spPr>
              <a:xfrm>
                <a:off x="8673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5" name="Freeform: Shape 1234">
                <a:extLst>
                  <a:ext uri="{FF2B5EF4-FFF2-40B4-BE49-F238E27FC236}">
                    <a16:creationId xmlns:a16="http://schemas.microsoft.com/office/drawing/2014/main" id="{837836C0-783C-AFA2-45A7-EDF2B37EB6D6}"/>
                  </a:ext>
                </a:extLst>
              </p:cNvPr>
              <p:cNvSpPr/>
              <p:nvPr/>
            </p:nvSpPr>
            <p:spPr>
              <a:xfrm>
                <a:off x="98334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6" name="Freeform: Shape 1235">
                <a:extLst>
                  <a:ext uri="{FF2B5EF4-FFF2-40B4-BE49-F238E27FC236}">
                    <a16:creationId xmlns:a16="http://schemas.microsoft.com/office/drawing/2014/main" id="{EBA28ED5-FD98-1999-15B1-0D514F6BE334}"/>
                  </a:ext>
                </a:extLst>
              </p:cNvPr>
              <p:cNvSpPr/>
              <p:nvPr/>
            </p:nvSpPr>
            <p:spPr>
              <a:xfrm>
                <a:off x="10993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7" name="Freeform: Shape 1236">
                <a:extLst>
                  <a:ext uri="{FF2B5EF4-FFF2-40B4-BE49-F238E27FC236}">
                    <a16:creationId xmlns:a16="http://schemas.microsoft.com/office/drawing/2014/main" id="{361FED36-547F-2F8D-2F20-5778792EE08B}"/>
                  </a:ext>
                </a:extLst>
              </p:cNvPr>
              <p:cNvSpPr/>
              <p:nvPr/>
            </p:nvSpPr>
            <p:spPr>
              <a:xfrm>
                <a:off x="121541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8" name="Freeform: Shape 1237">
                <a:extLst>
                  <a:ext uri="{FF2B5EF4-FFF2-40B4-BE49-F238E27FC236}">
                    <a16:creationId xmlns:a16="http://schemas.microsoft.com/office/drawing/2014/main" id="{0F9CEFE6-0D3A-7B94-B49B-BD90CAC59746}"/>
                  </a:ext>
                </a:extLst>
              </p:cNvPr>
              <p:cNvSpPr/>
              <p:nvPr/>
            </p:nvSpPr>
            <p:spPr>
              <a:xfrm>
                <a:off x="13314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39" name="Freeform: Shape 1238">
                <a:extLst>
                  <a:ext uri="{FF2B5EF4-FFF2-40B4-BE49-F238E27FC236}">
                    <a16:creationId xmlns:a16="http://schemas.microsoft.com/office/drawing/2014/main" id="{D1A3505F-1452-825F-8B21-678B9B6213DF}"/>
                  </a:ext>
                </a:extLst>
              </p:cNvPr>
              <p:cNvSpPr/>
              <p:nvPr/>
            </p:nvSpPr>
            <p:spPr>
              <a:xfrm>
                <a:off x="144748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0" name="Freeform: Shape 1239">
                <a:extLst>
                  <a:ext uri="{FF2B5EF4-FFF2-40B4-BE49-F238E27FC236}">
                    <a16:creationId xmlns:a16="http://schemas.microsoft.com/office/drawing/2014/main" id="{83B2DB4D-551E-43DA-2E97-9BE23AE3835B}"/>
                  </a:ext>
                </a:extLst>
              </p:cNvPr>
              <p:cNvSpPr/>
              <p:nvPr/>
            </p:nvSpPr>
            <p:spPr>
              <a:xfrm>
                <a:off x="15634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1" name="Freeform: Shape 1240">
                <a:extLst>
                  <a:ext uri="{FF2B5EF4-FFF2-40B4-BE49-F238E27FC236}">
                    <a16:creationId xmlns:a16="http://schemas.microsoft.com/office/drawing/2014/main" id="{8EC8BDB8-7710-224A-ECEA-50B28AF433C1}"/>
                  </a:ext>
                </a:extLst>
              </p:cNvPr>
              <p:cNvSpPr/>
              <p:nvPr/>
            </p:nvSpPr>
            <p:spPr>
              <a:xfrm>
                <a:off x="16795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2" name="Freeform: Shape 1241">
                <a:extLst>
                  <a:ext uri="{FF2B5EF4-FFF2-40B4-BE49-F238E27FC236}">
                    <a16:creationId xmlns:a16="http://schemas.microsoft.com/office/drawing/2014/main" id="{8BD5F77B-2BE3-D59F-90F9-352B37DA95C9}"/>
                  </a:ext>
                </a:extLst>
              </p:cNvPr>
              <p:cNvSpPr/>
              <p:nvPr/>
            </p:nvSpPr>
            <p:spPr>
              <a:xfrm>
                <a:off x="17955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3" name="Freeform: Shape 1242">
                <a:extLst>
                  <a:ext uri="{FF2B5EF4-FFF2-40B4-BE49-F238E27FC236}">
                    <a16:creationId xmlns:a16="http://schemas.microsoft.com/office/drawing/2014/main" id="{3B8A4097-07B7-9051-0C91-E70DA94FFDF7}"/>
                  </a:ext>
                </a:extLst>
              </p:cNvPr>
              <p:cNvSpPr/>
              <p:nvPr/>
            </p:nvSpPr>
            <p:spPr>
              <a:xfrm>
                <a:off x="191159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4" name="Freeform: Shape 1243">
                <a:extLst>
                  <a:ext uri="{FF2B5EF4-FFF2-40B4-BE49-F238E27FC236}">
                    <a16:creationId xmlns:a16="http://schemas.microsoft.com/office/drawing/2014/main" id="{35FB3F23-81D9-5F03-2B74-4C4F78465428}"/>
                  </a:ext>
                </a:extLst>
              </p:cNvPr>
              <p:cNvSpPr/>
              <p:nvPr/>
            </p:nvSpPr>
            <p:spPr>
              <a:xfrm>
                <a:off x="20276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5" name="Freeform: Shape 1244">
                <a:extLst>
                  <a:ext uri="{FF2B5EF4-FFF2-40B4-BE49-F238E27FC236}">
                    <a16:creationId xmlns:a16="http://schemas.microsoft.com/office/drawing/2014/main" id="{6462B5D2-BF49-7DA9-F68A-8588A7BCDA1C}"/>
                  </a:ext>
                </a:extLst>
              </p:cNvPr>
              <p:cNvSpPr/>
              <p:nvPr/>
            </p:nvSpPr>
            <p:spPr>
              <a:xfrm>
                <a:off x="21436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6" name="Freeform: Shape 1245">
                <a:extLst>
                  <a:ext uri="{FF2B5EF4-FFF2-40B4-BE49-F238E27FC236}">
                    <a16:creationId xmlns:a16="http://schemas.microsoft.com/office/drawing/2014/main" id="{23653940-9090-7CE4-8FA5-0CEF661AD669}"/>
                  </a:ext>
                </a:extLst>
              </p:cNvPr>
              <p:cNvSpPr/>
              <p:nvPr/>
            </p:nvSpPr>
            <p:spPr>
              <a:xfrm>
                <a:off x="225968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7" name="Freeform: Shape 1246">
                <a:extLst>
                  <a:ext uri="{FF2B5EF4-FFF2-40B4-BE49-F238E27FC236}">
                    <a16:creationId xmlns:a16="http://schemas.microsoft.com/office/drawing/2014/main" id="{DE430FB4-0F10-8D35-A47A-EC2A1E04FD1E}"/>
                  </a:ext>
                </a:extLst>
              </p:cNvPr>
              <p:cNvSpPr/>
              <p:nvPr/>
            </p:nvSpPr>
            <p:spPr>
              <a:xfrm>
                <a:off x="237571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8" name="Freeform: Shape 1247">
                <a:extLst>
                  <a:ext uri="{FF2B5EF4-FFF2-40B4-BE49-F238E27FC236}">
                    <a16:creationId xmlns:a16="http://schemas.microsoft.com/office/drawing/2014/main" id="{67BB46C9-4872-31FE-D516-DF84A1A3BFB6}"/>
                  </a:ext>
                </a:extLst>
              </p:cNvPr>
              <p:cNvSpPr/>
              <p:nvPr/>
            </p:nvSpPr>
            <p:spPr>
              <a:xfrm>
                <a:off x="24917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49" name="Freeform: Shape 1248">
                <a:extLst>
                  <a:ext uri="{FF2B5EF4-FFF2-40B4-BE49-F238E27FC236}">
                    <a16:creationId xmlns:a16="http://schemas.microsoft.com/office/drawing/2014/main" id="{8749A635-C347-2ECB-5550-893A3735DF89}"/>
                  </a:ext>
                </a:extLst>
              </p:cNvPr>
              <p:cNvSpPr/>
              <p:nvPr/>
            </p:nvSpPr>
            <p:spPr>
              <a:xfrm>
                <a:off x="26077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0" name="Freeform: Shape 1249">
                <a:extLst>
                  <a:ext uri="{FF2B5EF4-FFF2-40B4-BE49-F238E27FC236}">
                    <a16:creationId xmlns:a16="http://schemas.microsoft.com/office/drawing/2014/main" id="{E7C96864-E8A5-7451-A443-88EE2CFE89EB}"/>
                  </a:ext>
                </a:extLst>
              </p:cNvPr>
              <p:cNvSpPr/>
              <p:nvPr/>
            </p:nvSpPr>
            <p:spPr>
              <a:xfrm>
                <a:off x="272379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1" name="Freeform: Shape 1250">
                <a:extLst>
                  <a:ext uri="{FF2B5EF4-FFF2-40B4-BE49-F238E27FC236}">
                    <a16:creationId xmlns:a16="http://schemas.microsoft.com/office/drawing/2014/main" id="{2F258EB9-2DEB-608C-96D4-5559B1892B7D}"/>
                  </a:ext>
                </a:extLst>
              </p:cNvPr>
              <p:cNvSpPr/>
              <p:nvPr/>
            </p:nvSpPr>
            <p:spPr>
              <a:xfrm>
                <a:off x="28398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2" name="Freeform: Shape 1251">
                <a:extLst>
                  <a:ext uri="{FF2B5EF4-FFF2-40B4-BE49-F238E27FC236}">
                    <a16:creationId xmlns:a16="http://schemas.microsoft.com/office/drawing/2014/main" id="{AF3ACFB4-740E-F5B1-46AE-EBC2CD263F19}"/>
                  </a:ext>
                </a:extLst>
              </p:cNvPr>
              <p:cNvSpPr/>
              <p:nvPr/>
            </p:nvSpPr>
            <p:spPr>
              <a:xfrm>
                <a:off x="29558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3" name="Freeform: Shape 1252">
                <a:extLst>
                  <a:ext uri="{FF2B5EF4-FFF2-40B4-BE49-F238E27FC236}">
                    <a16:creationId xmlns:a16="http://schemas.microsoft.com/office/drawing/2014/main" id="{6FA5C457-28D1-78F1-3583-7EE3BCBF2788}"/>
                  </a:ext>
                </a:extLst>
              </p:cNvPr>
              <p:cNvSpPr/>
              <p:nvPr/>
            </p:nvSpPr>
            <p:spPr>
              <a:xfrm>
                <a:off x="307189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4" name="Freeform: Shape 1253">
                <a:extLst>
                  <a:ext uri="{FF2B5EF4-FFF2-40B4-BE49-F238E27FC236}">
                    <a16:creationId xmlns:a16="http://schemas.microsoft.com/office/drawing/2014/main" id="{1EAB380D-E0D8-1375-D0FF-8E70CAADDDA5}"/>
                  </a:ext>
                </a:extLst>
              </p:cNvPr>
              <p:cNvSpPr/>
              <p:nvPr/>
            </p:nvSpPr>
            <p:spPr>
              <a:xfrm>
                <a:off x="318791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5" name="Freeform: Shape 1254">
                <a:extLst>
                  <a:ext uri="{FF2B5EF4-FFF2-40B4-BE49-F238E27FC236}">
                    <a16:creationId xmlns:a16="http://schemas.microsoft.com/office/drawing/2014/main" id="{95B1FABE-81D0-03AF-20EC-2B558A281AF9}"/>
                  </a:ext>
                </a:extLst>
              </p:cNvPr>
              <p:cNvSpPr/>
              <p:nvPr/>
            </p:nvSpPr>
            <p:spPr>
              <a:xfrm>
                <a:off x="33039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6" name="Freeform: Shape 1255">
                <a:extLst>
                  <a:ext uri="{FF2B5EF4-FFF2-40B4-BE49-F238E27FC236}">
                    <a16:creationId xmlns:a16="http://schemas.microsoft.com/office/drawing/2014/main" id="{4770819B-F1CA-5A10-58A6-BB533BB1E3A4}"/>
                  </a:ext>
                </a:extLst>
              </p:cNvPr>
              <p:cNvSpPr/>
              <p:nvPr/>
            </p:nvSpPr>
            <p:spPr>
              <a:xfrm>
                <a:off x="341997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7" name="Freeform: Shape 1256">
                <a:extLst>
                  <a:ext uri="{FF2B5EF4-FFF2-40B4-BE49-F238E27FC236}">
                    <a16:creationId xmlns:a16="http://schemas.microsoft.com/office/drawing/2014/main" id="{B0E3481E-C292-08BF-6896-F0CCE2FE2007}"/>
                  </a:ext>
                </a:extLst>
              </p:cNvPr>
              <p:cNvSpPr/>
              <p:nvPr/>
            </p:nvSpPr>
            <p:spPr>
              <a:xfrm>
                <a:off x="35360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8" name="Freeform: Shape 1257">
                <a:extLst>
                  <a:ext uri="{FF2B5EF4-FFF2-40B4-BE49-F238E27FC236}">
                    <a16:creationId xmlns:a16="http://schemas.microsoft.com/office/drawing/2014/main" id="{E169F801-D467-48EF-628E-10134B848E9B}"/>
                  </a:ext>
                </a:extLst>
              </p:cNvPr>
              <p:cNvSpPr/>
              <p:nvPr/>
            </p:nvSpPr>
            <p:spPr>
              <a:xfrm>
                <a:off x="36520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59" name="Freeform: Shape 1258">
                <a:extLst>
                  <a:ext uri="{FF2B5EF4-FFF2-40B4-BE49-F238E27FC236}">
                    <a16:creationId xmlns:a16="http://schemas.microsoft.com/office/drawing/2014/main" id="{44441286-66F1-5404-EAE3-AF16B5E98FB8}"/>
                  </a:ext>
                </a:extLst>
              </p:cNvPr>
              <p:cNvSpPr/>
              <p:nvPr/>
            </p:nvSpPr>
            <p:spPr>
              <a:xfrm>
                <a:off x="37680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0" name="Freeform: Shape 1259">
                <a:extLst>
                  <a:ext uri="{FF2B5EF4-FFF2-40B4-BE49-F238E27FC236}">
                    <a16:creationId xmlns:a16="http://schemas.microsoft.com/office/drawing/2014/main" id="{9ACA7AA4-43EC-42FB-CB1C-1884C226B8E6}"/>
                  </a:ext>
                </a:extLst>
              </p:cNvPr>
              <p:cNvSpPr/>
              <p:nvPr/>
            </p:nvSpPr>
            <p:spPr>
              <a:xfrm>
                <a:off x="38840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1" name="Freeform: Shape 1260">
                <a:extLst>
                  <a:ext uri="{FF2B5EF4-FFF2-40B4-BE49-F238E27FC236}">
                    <a16:creationId xmlns:a16="http://schemas.microsoft.com/office/drawing/2014/main" id="{F82688E4-6753-614A-E761-8E126D42ACE9}"/>
                  </a:ext>
                </a:extLst>
              </p:cNvPr>
              <p:cNvSpPr/>
              <p:nvPr/>
            </p:nvSpPr>
            <p:spPr>
              <a:xfrm>
                <a:off x="400012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2" name="Freeform: Shape 1261">
                <a:extLst>
                  <a:ext uri="{FF2B5EF4-FFF2-40B4-BE49-F238E27FC236}">
                    <a16:creationId xmlns:a16="http://schemas.microsoft.com/office/drawing/2014/main" id="{34A3145B-C748-E8A5-45CD-0E01EBE57D9C}"/>
                  </a:ext>
                </a:extLst>
              </p:cNvPr>
              <p:cNvSpPr/>
              <p:nvPr/>
            </p:nvSpPr>
            <p:spPr>
              <a:xfrm>
                <a:off x="41161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3" name="Freeform: Shape 1262">
                <a:extLst>
                  <a:ext uri="{FF2B5EF4-FFF2-40B4-BE49-F238E27FC236}">
                    <a16:creationId xmlns:a16="http://schemas.microsoft.com/office/drawing/2014/main" id="{BBAD30C4-022B-BA9B-0CB6-B5E0C830E0F2}"/>
                  </a:ext>
                </a:extLst>
              </p:cNvPr>
              <p:cNvSpPr/>
              <p:nvPr/>
            </p:nvSpPr>
            <p:spPr>
              <a:xfrm>
                <a:off x="42321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4" name="Freeform: Shape 1263">
                <a:extLst>
                  <a:ext uri="{FF2B5EF4-FFF2-40B4-BE49-F238E27FC236}">
                    <a16:creationId xmlns:a16="http://schemas.microsoft.com/office/drawing/2014/main" id="{AEC5CC10-2488-6EDD-F293-CBB7D0CEB1BF}"/>
                  </a:ext>
                </a:extLst>
              </p:cNvPr>
              <p:cNvSpPr/>
              <p:nvPr/>
            </p:nvSpPr>
            <p:spPr>
              <a:xfrm>
                <a:off x="43482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5" name="Freeform: Shape 1264">
                <a:extLst>
                  <a:ext uri="{FF2B5EF4-FFF2-40B4-BE49-F238E27FC236}">
                    <a16:creationId xmlns:a16="http://schemas.microsoft.com/office/drawing/2014/main" id="{2330EB9E-5D32-B113-D561-7598E3EEFB29}"/>
                  </a:ext>
                </a:extLst>
              </p:cNvPr>
              <p:cNvSpPr/>
              <p:nvPr/>
            </p:nvSpPr>
            <p:spPr>
              <a:xfrm>
                <a:off x="446424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6" name="Freeform: Shape 1265">
                <a:extLst>
                  <a:ext uri="{FF2B5EF4-FFF2-40B4-BE49-F238E27FC236}">
                    <a16:creationId xmlns:a16="http://schemas.microsoft.com/office/drawing/2014/main" id="{56124379-122D-BC4F-DF05-9FF76A0B4123}"/>
                  </a:ext>
                </a:extLst>
              </p:cNvPr>
              <p:cNvSpPr/>
              <p:nvPr/>
            </p:nvSpPr>
            <p:spPr>
              <a:xfrm>
                <a:off x="458027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7" name="Freeform: Shape 1266">
                <a:extLst>
                  <a:ext uri="{FF2B5EF4-FFF2-40B4-BE49-F238E27FC236}">
                    <a16:creationId xmlns:a16="http://schemas.microsoft.com/office/drawing/2014/main" id="{9ADDEE50-F44C-C9AD-0629-74F61AED76BC}"/>
                  </a:ext>
                </a:extLst>
              </p:cNvPr>
              <p:cNvSpPr/>
              <p:nvPr/>
            </p:nvSpPr>
            <p:spPr>
              <a:xfrm>
                <a:off x="5511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8" name="Freeform: Shape 1267">
                <a:extLst>
                  <a:ext uri="{FF2B5EF4-FFF2-40B4-BE49-F238E27FC236}">
                    <a16:creationId xmlns:a16="http://schemas.microsoft.com/office/drawing/2014/main" id="{D92A9A98-B70E-0343-6530-D4DA8011F0A5}"/>
                  </a:ext>
                </a:extLst>
              </p:cNvPr>
              <p:cNvSpPr/>
              <p:nvPr/>
            </p:nvSpPr>
            <p:spPr>
              <a:xfrm>
                <a:off x="17115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69" name="Freeform: Shape 1268">
                <a:extLst>
                  <a:ext uri="{FF2B5EF4-FFF2-40B4-BE49-F238E27FC236}">
                    <a16:creationId xmlns:a16="http://schemas.microsoft.com/office/drawing/2014/main" id="{A4FE9417-C32A-198E-E123-345C6B5647CF}"/>
                  </a:ext>
                </a:extLst>
              </p:cNvPr>
              <p:cNvSpPr/>
              <p:nvPr/>
            </p:nvSpPr>
            <p:spPr>
              <a:xfrm>
                <a:off x="2871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0" name="Freeform: Shape 1269">
                <a:extLst>
                  <a:ext uri="{FF2B5EF4-FFF2-40B4-BE49-F238E27FC236}">
                    <a16:creationId xmlns:a16="http://schemas.microsoft.com/office/drawing/2014/main" id="{7418E92B-BB18-A04B-EE51-4418C4E098BC}"/>
                  </a:ext>
                </a:extLst>
              </p:cNvPr>
              <p:cNvSpPr/>
              <p:nvPr/>
            </p:nvSpPr>
            <p:spPr>
              <a:xfrm>
                <a:off x="40320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1" name="Freeform: Shape 1270">
                <a:extLst>
                  <a:ext uri="{FF2B5EF4-FFF2-40B4-BE49-F238E27FC236}">
                    <a16:creationId xmlns:a16="http://schemas.microsoft.com/office/drawing/2014/main" id="{61A22B72-E036-7245-E4AF-2F6059248EAB}"/>
                  </a:ext>
                </a:extLst>
              </p:cNvPr>
              <p:cNvSpPr/>
              <p:nvPr/>
            </p:nvSpPr>
            <p:spPr>
              <a:xfrm>
                <a:off x="51923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2" name="Freeform: Shape 1271">
                <a:extLst>
                  <a:ext uri="{FF2B5EF4-FFF2-40B4-BE49-F238E27FC236}">
                    <a16:creationId xmlns:a16="http://schemas.microsoft.com/office/drawing/2014/main" id="{4B75D23B-A408-11BA-7033-A284C3457544}"/>
                  </a:ext>
                </a:extLst>
              </p:cNvPr>
              <p:cNvSpPr/>
              <p:nvPr/>
            </p:nvSpPr>
            <p:spPr>
              <a:xfrm>
                <a:off x="63526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3" name="Freeform: Shape 1272">
                <a:extLst>
                  <a:ext uri="{FF2B5EF4-FFF2-40B4-BE49-F238E27FC236}">
                    <a16:creationId xmlns:a16="http://schemas.microsoft.com/office/drawing/2014/main" id="{DCA57186-065E-1D00-8EF9-A5C531C1EB12}"/>
                  </a:ext>
                </a:extLst>
              </p:cNvPr>
              <p:cNvSpPr/>
              <p:nvPr/>
            </p:nvSpPr>
            <p:spPr>
              <a:xfrm>
                <a:off x="7512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4" name="Freeform: Shape 1273">
                <a:extLst>
                  <a:ext uri="{FF2B5EF4-FFF2-40B4-BE49-F238E27FC236}">
                    <a16:creationId xmlns:a16="http://schemas.microsoft.com/office/drawing/2014/main" id="{F2721B4B-ECC2-7FA3-6235-BFCCF72A2CCE}"/>
                  </a:ext>
                </a:extLst>
              </p:cNvPr>
              <p:cNvSpPr/>
              <p:nvPr/>
            </p:nvSpPr>
            <p:spPr>
              <a:xfrm>
                <a:off x="8673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5" name="Freeform: Shape 1274">
                <a:extLst>
                  <a:ext uri="{FF2B5EF4-FFF2-40B4-BE49-F238E27FC236}">
                    <a16:creationId xmlns:a16="http://schemas.microsoft.com/office/drawing/2014/main" id="{B8194205-D5BF-B539-AA7C-8FD41C2CA64F}"/>
                  </a:ext>
                </a:extLst>
              </p:cNvPr>
              <p:cNvSpPr/>
              <p:nvPr/>
            </p:nvSpPr>
            <p:spPr>
              <a:xfrm>
                <a:off x="98334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6" name="Freeform: Shape 1275">
                <a:extLst>
                  <a:ext uri="{FF2B5EF4-FFF2-40B4-BE49-F238E27FC236}">
                    <a16:creationId xmlns:a16="http://schemas.microsoft.com/office/drawing/2014/main" id="{60019BEE-AE2F-F4FB-98B1-B116ED63CFA5}"/>
                  </a:ext>
                </a:extLst>
              </p:cNvPr>
              <p:cNvSpPr/>
              <p:nvPr/>
            </p:nvSpPr>
            <p:spPr>
              <a:xfrm>
                <a:off x="10993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7" name="Freeform: Shape 1276">
                <a:extLst>
                  <a:ext uri="{FF2B5EF4-FFF2-40B4-BE49-F238E27FC236}">
                    <a16:creationId xmlns:a16="http://schemas.microsoft.com/office/drawing/2014/main" id="{85A99882-71DC-F3B9-8E54-E6F5A3BF15F4}"/>
                  </a:ext>
                </a:extLst>
              </p:cNvPr>
              <p:cNvSpPr/>
              <p:nvPr/>
            </p:nvSpPr>
            <p:spPr>
              <a:xfrm>
                <a:off x="121541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8" name="Freeform: Shape 1277">
                <a:extLst>
                  <a:ext uri="{FF2B5EF4-FFF2-40B4-BE49-F238E27FC236}">
                    <a16:creationId xmlns:a16="http://schemas.microsoft.com/office/drawing/2014/main" id="{0E709E19-888F-3CF7-70C4-BF4BEDED1843}"/>
                  </a:ext>
                </a:extLst>
              </p:cNvPr>
              <p:cNvSpPr/>
              <p:nvPr/>
            </p:nvSpPr>
            <p:spPr>
              <a:xfrm>
                <a:off x="13314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79" name="Freeform: Shape 1278">
                <a:extLst>
                  <a:ext uri="{FF2B5EF4-FFF2-40B4-BE49-F238E27FC236}">
                    <a16:creationId xmlns:a16="http://schemas.microsoft.com/office/drawing/2014/main" id="{CB1A25F4-B7FE-E3EA-AE32-93F564946F2C}"/>
                  </a:ext>
                </a:extLst>
              </p:cNvPr>
              <p:cNvSpPr/>
              <p:nvPr/>
            </p:nvSpPr>
            <p:spPr>
              <a:xfrm>
                <a:off x="144748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0" name="Freeform: Shape 1279">
                <a:extLst>
                  <a:ext uri="{FF2B5EF4-FFF2-40B4-BE49-F238E27FC236}">
                    <a16:creationId xmlns:a16="http://schemas.microsoft.com/office/drawing/2014/main" id="{E82C43D9-53AA-B595-EE13-7AE6B23F56E9}"/>
                  </a:ext>
                </a:extLst>
              </p:cNvPr>
              <p:cNvSpPr/>
              <p:nvPr/>
            </p:nvSpPr>
            <p:spPr>
              <a:xfrm>
                <a:off x="15634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1" name="Freeform: Shape 1280">
                <a:extLst>
                  <a:ext uri="{FF2B5EF4-FFF2-40B4-BE49-F238E27FC236}">
                    <a16:creationId xmlns:a16="http://schemas.microsoft.com/office/drawing/2014/main" id="{D021B62E-AA2E-2A06-0C5D-3D0167BFAA9F}"/>
                  </a:ext>
                </a:extLst>
              </p:cNvPr>
              <p:cNvSpPr/>
              <p:nvPr/>
            </p:nvSpPr>
            <p:spPr>
              <a:xfrm>
                <a:off x="16795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2" name="Freeform: Shape 1281">
                <a:extLst>
                  <a:ext uri="{FF2B5EF4-FFF2-40B4-BE49-F238E27FC236}">
                    <a16:creationId xmlns:a16="http://schemas.microsoft.com/office/drawing/2014/main" id="{3F0D8816-AF4B-395D-345C-B82F112672FF}"/>
                  </a:ext>
                </a:extLst>
              </p:cNvPr>
              <p:cNvSpPr/>
              <p:nvPr/>
            </p:nvSpPr>
            <p:spPr>
              <a:xfrm>
                <a:off x="17955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3" name="Freeform: Shape 1282">
                <a:extLst>
                  <a:ext uri="{FF2B5EF4-FFF2-40B4-BE49-F238E27FC236}">
                    <a16:creationId xmlns:a16="http://schemas.microsoft.com/office/drawing/2014/main" id="{DB716825-6950-E0EB-4674-A56A81B2FCB1}"/>
                  </a:ext>
                </a:extLst>
              </p:cNvPr>
              <p:cNvSpPr/>
              <p:nvPr/>
            </p:nvSpPr>
            <p:spPr>
              <a:xfrm>
                <a:off x="191159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4" name="Freeform: Shape 1283">
                <a:extLst>
                  <a:ext uri="{FF2B5EF4-FFF2-40B4-BE49-F238E27FC236}">
                    <a16:creationId xmlns:a16="http://schemas.microsoft.com/office/drawing/2014/main" id="{3275A6F1-7DC5-657F-EDFD-FF1C8684AF29}"/>
                  </a:ext>
                </a:extLst>
              </p:cNvPr>
              <p:cNvSpPr/>
              <p:nvPr/>
            </p:nvSpPr>
            <p:spPr>
              <a:xfrm>
                <a:off x="20276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5" name="Freeform: Shape 1284">
                <a:extLst>
                  <a:ext uri="{FF2B5EF4-FFF2-40B4-BE49-F238E27FC236}">
                    <a16:creationId xmlns:a16="http://schemas.microsoft.com/office/drawing/2014/main" id="{9D9A1CE3-6447-735B-C572-897181F2E369}"/>
                  </a:ext>
                </a:extLst>
              </p:cNvPr>
              <p:cNvSpPr/>
              <p:nvPr/>
            </p:nvSpPr>
            <p:spPr>
              <a:xfrm>
                <a:off x="21436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6" name="Freeform: Shape 1285">
                <a:extLst>
                  <a:ext uri="{FF2B5EF4-FFF2-40B4-BE49-F238E27FC236}">
                    <a16:creationId xmlns:a16="http://schemas.microsoft.com/office/drawing/2014/main" id="{CE7E1B66-FB89-BBF7-AE96-80CC423EF898}"/>
                  </a:ext>
                </a:extLst>
              </p:cNvPr>
              <p:cNvSpPr/>
              <p:nvPr/>
            </p:nvSpPr>
            <p:spPr>
              <a:xfrm>
                <a:off x="225968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7" name="Freeform: Shape 1286">
                <a:extLst>
                  <a:ext uri="{FF2B5EF4-FFF2-40B4-BE49-F238E27FC236}">
                    <a16:creationId xmlns:a16="http://schemas.microsoft.com/office/drawing/2014/main" id="{93CE0D97-C12D-2C7B-980A-30E2974968E2}"/>
                  </a:ext>
                </a:extLst>
              </p:cNvPr>
              <p:cNvSpPr/>
              <p:nvPr/>
            </p:nvSpPr>
            <p:spPr>
              <a:xfrm>
                <a:off x="237571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8" name="Freeform: Shape 1287">
                <a:extLst>
                  <a:ext uri="{FF2B5EF4-FFF2-40B4-BE49-F238E27FC236}">
                    <a16:creationId xmlns:a16="http://schemas.microsoft.com/office/drawing/2014/main" id="{6C518493-E57C-F048-E5D7-6E65BB47D5C9}"/>
                  </a:ext>
                </a:extLst>
              </p:cNvPr>
              <p:cNvSpPr/>
              <p:nvPr/>
            </p:nvSpPr>
            <p:spPr>
              <a:xfrm>
                <a:off x="24917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89" name="Freeform: Shape 1288">
                <a:extLst>
                  <a:ext uri="{FF2B5EF4-FFF2-40B4-BE49-F238E27FC236}">
                    <a16:creationId xmlns:a16="http://schemas.microsoft.com/office/drawing/2014/main" id="{87B02D0C-2BA6-BB53-9046-62B53666004B}"/>
                  </a:ext>
                </a:extLst>
              </p:cNvPr>
              <p:cNvSpPr/>
              <p:nvPr/>
            </p:nvSpPr>
            <p:spPr>
              <a:xfrm>
                <a:off x="26077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0" name="Freeform: Shape 1289">
                <a:extLst>
                  <a:ext uri="{FF2B5EF4-FFF2-40B4-BE49-F238E27FC236}">
                    <a16:creationId xmlns:a16="http://schemas.microsoft.com/office/drawing/2014/main" id="{96D81476-D0E2-6C91-6B8F-BE9806DB01D9}"/>
                  </a:ext>
                </a:extLst>
              </p:cNvPr>
              <p:cNvSpPr/>
              <p:nvPr/>
            </p:nvSpPr>
            <p:spPr>
              <a:xfrm>
                <a:off x="272379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1" name="Freeform: Shape 1290">
                <a:extLst>
                  <a:ext uri="{FF2B5EF4-FFF2-40B4-BE49-F238E27FC236}">
                    <a16:creationId xmlns:a16="http://schemas.microsoft.com/office/drawing/2014/main" id="{B1C63AEC-507D-6DEC-C86A-6874EA4A62FA}"/>
                  </a:ext>
                </a:extLst>
              </p:cNvPr>
              <p:cNvSpPr/>
              <p:nvPr/>
            </p:nvSpPr>
            <p:spPr>
              <a:xfrm>
                <a:off x="28398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2" name="Freeform: Shape 1291">
                <a:extLst>
                  <a:ext uri="{FF2B5EF4-FFF2-40B4-BE49-F238E27FC236}">
                    <a16:creationId xmlns:a16="http://schemas.microsoft.com/office/drawing/2014/main" id="{A476F2F3-152C-B53D-FB96-64E59FFC26B3}"/>
                  </a:ext>
                </a:extLst>
              </p:cNvPr>
              <p:cNvSpPr/>
              <p:nvPr/>
            </p:nvSpPr>
            <p:spPr>
              <a:xfrm>
                <a:off x="29558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3" name="Freeform: Shape 1292">
                <a:extLst>
                  <a:ext uri="{FF2B5EF4-FFF2-40B4-BE49-F238E27FC236}">
                    <a16:creationId xmlns:a16="http://schemas.microsoft.com/office/drawing/2014/main" id="{C845589D-650F-DEAB-E64B-0056F63812E0}"/>
                  </a:ext>
                </a:extLst>
              </p:cNvPr>
              <p:cNvSpPr/>
              <p:nvPr/>
            </p:nvSpPr>
            <p:spPr>
              <a:xfrm>
                <a:off x="307189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4" name="Freeform: Shape 1293">
                <a:extLst>
                  <a:ext uri="{FF2B5EF4-FFF2-40B4-BE49-F238E27FC236}">
                    <a16:creationId xmlns:a16="http://schemas.microsoft.com/office/drawing/2014/main" id="{8BD21249-A391-B7B8-FA01-4900A7893B9B}"/>
                  </a:ext>
                </a:extLst>
              </p:cNvPr>
              <p:cNvSpPr/>
              <p:nvPr/>
            </p:nvSpPr>
            <p:spPr>
              <a:xfrm>
                <a:off x="318791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5" name="Freeform: Shape 1294">
                <a:extLst>
                  <a:ext uri="{FF2B5EF4-FFF2-40B4-BE49-F238E27FC236}">
                    <a16:creationId xmlns:a16="http://schemas.microsoft.com/office/drawing/2014/main" id="{1863C1A2-E9D7-B961-C78C-7E8F34AAC741}"/>
                  </a:ext>
                </a:extLst>
              </p:cNvPr>
              <p:cNvSpPr/>
              <p:nvPr/>
            </p:nvSpPr>
            <p:spPr>
              <a:xfrm>
                <a:off x="33039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6" name="Freeform: Shape 1295">
                <a:extLst>
                  <a:ext uri="{FF2B5EF4-FFF2-40B4-BE49-F238E27FC236}">
                    <a16:creationId xmlns:a16="http://schemas.microsoft.com/office/drawing/2014/main" id="{D6DBE028-AF7E-E187-36E5-C418DD7670E9}"/>
                  </a:ext>
                </a:extLst>
              </p:cNvPr>
              <p:cNvSpPr/>
              <p:nvPr/>
            </p:nvSpPr>
            <p:spPr>
              <a:xfrm>
                <a:off x="341997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7" name="Freeform: Shape 1296">
                <a:extLst>
                  <a:ext uri="{FF2B5EF4-FFF2-40B4-BE49-F238E27FC236}">
                    <a16:creationId xmlns:a16="http://schemas.microsoft.com/office/drawing/2014/main" id="{572064DC-9F48-D226-0687-6F534EABBD62}"/>
                  </a:ext>
                </a:extLst>
              </p:cNvPr>
              <p:cNvSpPr/>
              <p:nvPr/>
            </p:nvSpPr>
            <p:spPr>
              <a:xfrm>
                <a:off x="35360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8" name="Freeform: Shape 1297">
                <a:extLst>
                  <a:ext uri="{FF2B5EF4-FFF2-40B4-BE49-F238E27FC236}">
                    <a16:creationId xmlns:a16="http://schemas.microsoft.com/office/drawing/2014/main" id="{58089449-56AE-A8C2-1F66-134375A80206}"/>
                  </a:ext>
                </a:extLst>
              </p:cNvPr>
              <p:cNvSpPr/>
              <p:nvPr/>
            </p:nvSpPr>
            <p:spPr>
              <a:xfrm>
                <a:off x="36520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299" name="Freeform: Shape 1298">
                <a:extLst>
                  <a:ext uri="{FF2B5EF4-FFF2-40B4-BE49-F238E27FC236}">
                    <a16:creationId xmlns:a16="http://schemas.microsoft.com/office/drawing/2014/main" id="{1AD9B995-AE7D-C544-F2D6-79FB3953F13E}"/>
                  </a:ext>
                </a:extLst>
              </p:cNvPr>
              <p:cNvSpPr/>
              <p:nvPr/>
            </p:nvSpPr>
            <p:spPr>
              <a:xfrm>
                <a:off x="37680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0" name="Freeform: Shape 1299">
                <a:extLst>
                  <a:ext uri="{FF2B5EF4-FFF2-40B4-BE49-F238E27FC236}">
                    <a16:creationId xmlns:a16="http://schemas.microsoft.com/office/drawing/2014/main" id="{3AB40A91-A3E3-706B-5D1E-CB317B13FA20}"/>
                  </a:ext>
                </a:extLst>
              </p:cNvPr>
              <p:cNvSpPr/>
              <p:nvPr/>
            </p:nvSpPr>
            <p:spPr>
              <a:xfrm>
                <a:off x="38840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1" name="Freeform: Shape 1300">
                <a:extLst>
                  <a:ext uri="{FF2B5EF4-FFF2-40B4-BE49-F238E27FC236}">
                    <a16:creationId xmlns:a16="http://schemas.microsoft.com/office/drawing/2014/main" id="{906BF9E9-C1D8-3ACC-A36E-53C988268CB8}"/>
                  </a:ext>
                </a:extLst>
              </p:cNvPr>
              <p:cNvSpPr/>
              <p:nvPr/>
            </p:nvSpPr>
            <p:spPr>
              <a:xfrm>
                <a:off x="400012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2" name="Freeform: Shape 1301">
                <a:extLst>
                  <a:ext uri="{FF2B5EF4-FFF2-40B4-BE49-F238E27FC236}">
                    <a16:creationId xmlns:a16="http://schemas.microsoft.com/office/drawing/2014/main" id="{FAEF6B9B-AB62-3DBD-0C3F-8520D4D8B00D}"/>
                  </a:ext>
                </a:extLst>
              </p:cNvPr>
              <p:cNvSpPr/>
              <p:nvPr/>
            </p:nvSpPr>
            <p:spPr>
              <a:xfrm>
                <a:off x="41161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3" name="Freeform: Shape 1302">
                <a:extLst>
                  <a:ext uri="{FF2B5EF4-FFF2-40B4-BE49-F238E27FC236}">
                    <a16:creationId xmlns:a16="http://schemas.microsoft.com/office/drawing/2014/main" id="{BC05F1B2-3847-94BC-0CB8-E67933863ED8}"/>
                  </a:ext>
                </a:extLst>
              </p:cNvPr>
              <p:cNvSpPr/>
              <p:nvPr/>
            </p:nvSpPr>
            <p:spPr>
              <a:xfrm>
                <a:off x="42321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4" name="Freeform: Shape 1303">
                <a:extLst>
                  <a:ext uri="{FF2B5EF4-FFF2-40B4-BE49-F238E27FC236}">
                    <a16:creationId xmlns:a16="http://schemas.microsoft.com/office/drawing/2014/main" id="{19A19B03-66A2-28A9-45A3-FE3A17E1D0AB}"/>
                  </a:ext>
                </a:extLst>
              </p:cNvPr>
              <p:cNvSpPr/>
              <p:nvPr/>
            </p:nvSpPr>
            <p:spPr>
              <a:xfrm>
                <a:off x="43482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5" name="Freeform: Shape 1304">
                <a:extLst>
                  <a:ext uri="{FF2B5EF4-FFF2-40B4-BE49-F238E27FC236}">
                    <a16:creationId xmlns:a16="http://schemas.microsoft.com/office/drawing/2014/main" id="{EC516949-0DDA-6E91-F967-39B6121C1934}"/>
                  </a:ext>
                </a:extLst>
              </p:cNvPr>
              <p:cNvSpPr/>
              <p:nvPr/>
            </p:nvSpPr>
            <p:spPr>
              <a:xfrm>
                <a:off x="446424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6" name="Freeform: Shape 1305">
                <a:extLst>
                  <a:ext uri="{FF2B5EF4-FFF2-40B4-BE49-F238E27FC236}">
                    <a16:creationId xmlns:a16="http://schemas.microsoft.com/office/drawing/2014/main" id="{B2955264-3125-5B2D-2CF2-ED6FF3450A40}"/>
                  </a:ext>
                </a:extLst>
              </p:cNvPr>
              <p:cNvSpPr/>
              <p:nvPr/>
            </p:nvSpPr>
            <p:spPr>
              <a:xfrm>
                <a:off x="458027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7" name="Freeform: Shape 1306">
                <a:extLst>
                  <a:ext uri="{FF2B5EF4-FFF2-40B4-BE49-F238E27FC236}">
                    <a16:creationId xmlns:a16="http://schemas.microsoft.com/office/drawing/2014/main" id="{A356B387-84E5-67AB-090F-A99F25A1E480}"/>
                  </a:ext>
                </a:extLst>
              </p:cNvPr>
              <p:cNvSpPr/>
              <p:nvPr/>
            </p:nvSpPr>
            <p:spPr>
              <a:xfrm>
                <a:off x="5511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8" name="Freeform: Shape 1307">
                <a:extLst>
                  <a:ext uri="{FF2B5EF4-FFF2-40B4-BE49-F238E27FC236}">
                    <a16:creationId xmlns:a16="http://schemas.microsoft.com/office/drawing/2014/main" id="{E398D9B1-36D1-8BFF-2D12-3A244FE35034}"/>
                  </a:ext>
                </a:extLst>
              </p:cNvPr>
              <p:cNvSpPr/>
              <p:nvPr/>
            </p:nvSpPr>
            <p:spPr>
              <a:xfrm>
                <a:off x="17115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09" name="Freeform: Shape 1308">
                <a:extLst>
                  <a:ext uri="{FF2B5EF4-FFF2-40B4-BE49-F238E27FC236}">
                    <a16:creationId xmlns:a16="http://schemas.microsoft.com/office/drawing/2014/main" id="{4B6F177E-F7C3-EEA5-C5FB-4D777FC556A7}"/>
                  </a:ext>
                </a:extLst>
              </p:cNvPr>
              <p:cNvSpPr/>
              <p:nvPr/>
            </p:nvSpPr>
            <p:spPr>
              <a:xfrm>
                <a:off x="2871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0" name="Freeform: Shape 1309">
                <a:extLst>
                  <a:ext uri="{FF2B5EF4-FFF2-40B4-BE49-F238E27FC236}">
                    <a16:creationId xmlns:a16="http://schemas.microsoft.com/office/drawing/2014/main" id="{1D96645B-5787-CC86-4843-DF3329F957F2}"/>
                  </a:ext>
                </a:extLst>
              </p:cNvPr>
              <p:cNvSpPr/>
              <p:nvPr/>
            </p:nvSpPr>
            <p:spPr>
              <a:xfrm>
                <a:off x="40320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1" name="Freeform: Shape 1310">
                <a:extLst>
                  <a:ext uri="{FF2B5EF4-FFF2-40B4-BE49-F238E27FC236}">
                    <a16:creationId xmlns:a16="http://schemas.microsoft.com/office/drawing/2014/main" id="{47BC7D8B-B354-D273-750C-3D39A53D214F}"/>
                  </a:ext>
                </a:extLst>
              </p:cNvPr>
              <p:cNvSpPr/>
              <p:nvPr/>
            </p:nvSpPr>
            <p:spPr>
              <a:xfrm>
                <a:off x="51923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2" name="Freeform: Shape 1311">
                <a:extLst>
                  <a:ext uri="{FF2B5EF4-FFF2-40B4-BE49-F238E27FC236}">
                    <a16:creationId xmlns:a16="http://schemas.microsoft.com/office/drawing/2014/main" id="{37CA7FC0-4071-65E3-3BCA-D4872CE59245}"/>
                  </a:ext>
                </a:extLst>
              </p:cNvPr>
              <p:cNvSpPr/>
              <p:nvPr/>
            </p:nvSpPr>
            <p:spPr>
              <a:xfrm>
                <a:off x="63526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3" name="Freeform: Shape 1312">
                <a:extLst>
                  <a:ext uri="{FF2B5EF4-FFF2-40B4-BE49-F238E27FC236}">
                    <a16:creationId xmlns:a16="http://schemas.microsoft.com/office/drawing/2014/main" id="{4C7429D8-6E11-1AF7-B475-A36CE0806724}"/>
                  </a:ext>
                </a:extLst>
              </p:cNvPr>
              <p:cNvSpPr/>
              <p:nvPr/>
            </p:nvSpPr>
            <p:spPr>
              <a:xfrm>
                <a:off x="7512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4" name="Freeform: Shape 1313">
                <a:extLst>
                  <a:ext uri="{FF2B5EF4-FFF2-40B4-BE49-F238E27FC236}">
                    <a16:creationId xmlns:a16="http://schemas.microsoft.com/office/drawing/2014/main" id="{E8CD6C58-5124-AFAB-A769-B876239BCCE0}"/>
                  </a:ext>
                </a:extLst>
              </p:cNvPr>
              <p:cNvSpPr/>
              <p:nvPr/>
            </p:nvSpPr>
            <p:spPr>
              <a:xfrm>
                <a:off x="8673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5" name="Freeform: Shape 1314">
                <a:extLst>
                  <a:ext uri="{FF2B5EF4-FFF2-40B4-BE49-F238E27FC236}">
                    <a16:creationId xmlns:a16="http://schemas.microsoft.com/office/drawing/2014/main" id="{8D15CA6F-C868-D3CC-0EA0-9FD2C2824D90}"/>
                  </a:ext>
                </a:extLst>
              </p:cNvPr>
              <p:cNvSpPr/>
              <p:nvPr/>
            </p:nvSpPr>
            <p:spPr>
              <a:xfrm>
                <a:off x="98334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6" name="Freeform: Shape 1315">
                <a:extLst>
                  <a:ext uri="{FF2B5EF4-FFF2-40B4-BE49-F238E27FC236}">
                    <a16:creationId xmlns:a16="http://schemas.microsoft.com/office/drawing/2014/main" id="{89B42608-DD8F-16B4-1278-C61646160360}"/>
                  </a:ext>
                </a:extLst>
              </p:cNvPr>
              <p:cNvSpPr/>
              <p:nvPr/>
            </p:nvSpPr>
            <p:spPr>
              <a:xfrm>
                <a:off x="10993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7" name="Freeform: Shape 1316">
                <a:extLst>
                  <a:ext uri="{FF2B5EF4-FFF2-40B4-BE49-F238E27FC236}">
                    <a16:creationId xmlns:a16="http://schemas.microsoft.com/office/drawing/2014/main" id="{31E1C21A-6DFA-A48C-71DE-FF84D40C9CF8}"/>
                  </a:ext>
                </a:extLst>
              </p:cNvPr>
              <p:cNvSpPr/>
              <p:nvPr/>
            </p:nvSpPr>
            <p:spPr>
              <a:xfrm>
                <a:off x="121541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8" name="Freeform: Shape 1317">
                <a:extLst>
                  <a:ext uri="{FF2B5EF4-FFF2-40B4-BE49-F238E27FC236}">
                    <a16:creationId xmlns:a16="http://schemas.microsoft.com/office/drawing/2014/main" id="{0CBEE20E-C29B-A330-EC71-2A463F957BF0}"/>
                  </a:ext>
                </a:extLst>
              </p:cNvPr>
              <p:cNvSpPr/>
              <p:nvPr/>
            </p:nvSpPr>
            <p:spPr>
              <a:xfrm>
                <a:off x="13314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19" name="Freeform: Shape 1318">
                <a:extLst>
                  <a:ext uri="{FF2B5EF4-FFF2-40B4-BE49-F238E27FC236}">
                    <a16:creationId xmlns:a16="http://schemas.microsoft.com/office/drawing/2014/main" id="{E2AB8AEC-375A-5327-C1E7-8E57D64EE4EF}"/>
                  </a:ext>
                </a:extLst>
              </p:cNvPr>
              <p:cNvSpPr/>
              <p:nvPr/>
            </p:nvSpPr>
            <p:spPr>
              <a:xfrm>
                <a:off x="144748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0" name="Freeform: Shape 1319">
                <a:extLst>
                  <a:ext uri="{FF2B5EF4-FFF2-40B4-BE49-F238E27FC236}">
                    <a16:creationId xmlns:a16="http://schemas.microsoft.com/office/drawing/2014/main" id="{79A9320F-5304-338B-4F95-86269A85E6CA}"/>
                  </a:ext>
                </a:extLst>
              </p:cNvPr>
              <p:cNvSpPr/>
              <p:nvPr/>
            </p:nvSpPr>
            <p:spPr>
              <a:xfrm>
                <a:off x="15634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1" name="Freeform: Shape 1320">
                <a:extLst>
                  <a:ext uri="{FF2B5EF4-FFF2-40B4-BE49-F238E27FC236}">
                    <a16:creationId xmlns:a16="http://schemas.microsoft.com/office/drawing/2014/main" id="{3451EA68-E665-1CC5-F1BC-9B4BB848F9E5}"/>
                  </a:ext>
                </a:extLst>
              </p:cNvPr>
              <p:cNvSpPr/>
              <p:nvPr/>
            </p:nvSpPr>
            <p:spPr>
              <a:xfrm>
                <a:off x="16795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2" name="Freeform: Shape 1321">
                <a:extLst>
                  <a:ext uri="{FF2B5EF4-FFF2-40B4-BE49-F238E27FC236}">
                    <a16:creationId xmlns:a16="http://schemas.microsoft.com/office/drawing/2014/main" id="{BBDD92FA-3A29-D16C-B152-0C62ECF60F9E}"/>
                  </a:ext>
                </a:extLst>
              </p:cNvPr>
              <p:cNvSpPr/>
              <p:nvPr/>
            </p:nvSpPr>
            <p:spPr>
              <a:xfrm>
                <a:off x="17955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3" name="Freeform: Shape 1322">
                <a:extLst>
                  <a:ext uri="{FF2B5EF4-FFF2-40B4-BE49-F238E27FC236}">
                    <a16:creationId xmlns:a16="http://schemas.microsoft.com/office/drawing/2014/main" id="{1BBFAC31-4586-9E62-DC8E-D4DE3636D069}"/>
                  </a:ext>
                </a:extLst>
              </p:cNvPr>
              <p:cNvSpPr/>
              <p:nvPr/>
            </p:nvSpPr>
            <p:spPr>
              <a:xfrm>
                <a:off x="191159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4" name="Freeform: Shape 1323">
                <a:extLst>
                  <a:ext uri="{FF2B5EF4-FFF2-40B4-BE49-F238E27FC236}">
                    <a16:creationId xmlns:a16="http://schemas.microsoft.com/office/drawing/2014/main" id="{A8D6B007-B8B7-21D1-A7D5-C4E40E182136}"/>
                  </a:ext>
                </a:extLst>
              </p:cNvPr>
              <p:cNvSpPr/>
              <p:nvPr/>
            </p:nvSpPr>
            <p:spPr>
              <a:xfrm>
                <a:off x="20276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5" name="Freeform: Shape 1324">
                <a:extLst>
                  <a:ext uri="{FF2B5EF4-FFF2-40B4-BE49-F238E27FC236}">
                    <a16:creationId xmlns:a16="http://schemas.microsoft.com/office/drawing/2014/main" id="{6DD14553-B94E-D585-89E2-C155D82570AC}"/>
                  </a:ext>
                </a:extLst>
              </p:cNvPr>
              <p:cNvSpPr/>
              <p:nvPr/>
            </p:nvSpPr>
            <p:spPr>
              <a:xfrm>
                <a:off x="21436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6" name="Freeform: Shape 1325">
                <a:extLst>
                  <a:ext uri="{FF2B5EF4-FFF2-40B4-BE49-F238E27FC236}">
                    <a16:creationId xmlns:a16="http://schemas.microsoft.com/office/drawing/2014/main" id="{F99E8099-FEF4-4B02-DC83-694DF94F9F03}"/>
                  </a:ext>
                </a:extLst>
              </p:cNvPr>
              <p:cNvSpPr/>
              <p:nvPr/>
            </p:nvSpPr>
            <p:spPr>
              <a:xfrm>
                <a:off x="225968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7" name="Freeform: Shape 1326">
                <a:extLst>
                  <a:ext uri="{FF2B5EF4-FFF2-40B4-BE49-F238E27FC236}">
                    <a16:creationId xmlns:a16="http://schemas.microsoft.com/office/drawing/2014/main" id="{C101295E-EA2D-4077-AB24-B1FFCE70916F}"/>
                  </a:ext>
                </a:extLst>
              </p:cNvPr>
              <p:cNvSpPr/>
              <p:nvPr/>
            </p:nvSpPr>
            <p:spPr>
              <a:xfrm>
                <a:off x="237571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8" name="Freeform: Shape 1327">
                <a:extLst>
                  <a:ext uri="{FF2B5EF4-FFF2-40B4-BE49-F238E27FC236}">
                    <a16:creationId xmlns:a16="http://schemas.microsoft.com/office/drawing/2014/main" id="{36CDFBA4-AB25-BD10-667D-1D27AC5C8BCD}"/>
                  </a:ext>
                </a:extLst>
              </p:cNvPr>
              <p:cNvSpPr/>
              <p:nvPr/>
            </p:nvSpPr>
            <p:spPr>
              <a:xfrm>
                <a:off x="24917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29" name="Freeform: Shape 1328">
                <a:extLst>
                  <a:ext uri="{FF2B5EF4-FFF2-40B4-BE49-F238E27FC236}">
                    <a16:creationId xmlns:a16="http://schemas.microsoft.com/office/drawing/2014/main" id="{C8572E05-A55B-DCD6-9FE6-EC619C607013}"/>
                  </a:ext>
                </a:extLst>
              </p:cNvPr>
              <p:cNvSpPr/>
              <p:nvPr/>
            </p:nvSpPr>
            <p:spPr>
              <a:xfrm>
                <a:off x="26077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0" name="Freeform: Shape 1329">
                <a:extLst>
                  <a:ext uri="{FF2B5EF4-FFF2-40B4-BE49-F238E27FC236}">
                    <a16:creationId xmlns:a16="http://schemas.microsoft.com/office/drawing/2014/main" id="{38FE77A6-2705-60BC-FA60-BF74752FCC00}"/>
                  </a:ext>
                </a:extLst>
              </p:cNvPr>
              <p:cNvSpPr/>
              <p:nvPr/>
            </p:nvSpPr>
            <p:spPr>
              <a:xfrm>
                <a:off x="272379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1" name="Freeform: Shape 1330">
                <a:extLst>
                  <a:ext uri="{FF2B5EF4-FFF2-40B4-BE49-F238E27FC236}">
                    <a16:creationId xmlns:a16="http://schemas.microsoft.com/office/drawing/2014/main" id="{09EB4947-99DF-BD01-22EE-1ADFAAE9ACBF}"/>
                  </a:ext>
                </a:extLst>
              </p:cNvPr>
              <p:cNvSpPr/>
              <p:nvPr/>
            </p:nvSpPr>
            <p:spPr>
              <a:xfrm>
                <a:off x="28398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2" name="Freeform: Shape 1331">
                <a:extLst>
                  <a:ext uri="{FF2B5EF4-FFF2-40B4-BE49-F238E27FC236}">
                    <a16:creationId xmlns:a16="http://schemas.microsoft.com/office/drawing/2014/main" id="{EC928998-5D37-55B7-CD35-518D89FD927A}"/>
                  </a:ext>
                </a:extLst>
              </p:cNvPr>
              <p:cNvSpPr/>
              <p:nvPr/>
            </p:nvSpPr>
            <p:spPr>
              <a:xfrm>
                <a:off x="29558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3" name="Freeform: Shape 1332">
                <a:extLst>
                  <a:ext uri="{FF2B5EF4-FFF2-40B4-BE49-F238E27FC236}">
                    <a16:creationId xmlns:a16="http://schemas.microsoft.com/office/drawing/2014/main" id="{E2595E5B-532C-61DA-41AC-D74F1D42ADDD}"/>
                  </a:ext>
                </a:extLst>
              </p:cNvPr>
              <p:cNvSpPr/>
              <p:nvPr/>
            </p:nvSpPr>
            <p:spPr>
              <a:xfrm>
                <a:off x="307189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4" name="Freeform: Shape 1333">
                <a:extLst>
                  <a:ext uri="{FF2B5EF4-FFF2-40B4-BE49-F238E27FC236}">
                    <a16:creationId xmlns:a16="http://schemas.microsoft.com/office/drawing/2014/main" id="{E97FB777-9EC9-15F7-E081-83D3561A3AD9}"/>
                  </a:ext>
                </a:extLst>
              </p:cNvPr>
              <p:cNvSpPr/>
              <p:nvPr/>
            </p:nvSpPr>
            <p:spPr>
              <a:xfrm>
                <a:off x="318791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5" name="Freeform: Shape 1334">
                <a:extLst>
                  <a:ext uri="{FF2B5EF4-FFF2-40B4-BE49-F238E27FC236}">
                    <a16:creationId xmlns:a16="http://schemas.microsoft.com/office/drawing/2014/main" id="{8DE8AFEA-1506-8F54-9FFA-3A80D6F73DD8}"/>
                  </a:ext>
                </a:extLst>
              </p:cNvPr>
              <p:cNvSpPr/>
              <p:nvPr/>
            </p:nvSpPr>
            <p:spPr>
              <a:xfrm>
                <a:off x="33039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6" name="Freeform: Shape 1335">
                <a:extLst>
                  <a:ext uri="{FF2B5EF4-FFF2-40B4-BE49-F238E27FC236}">
                    <a16:creationId xmlns:a16="http://schemas.microsoft.com/office/drawing/2014/main" id="{3D4D511A-E804-5038-D965-57A7915B4C37}"/>
                  </a:ext>
                </a:extLst>
              </p:cNvPr>
              <p:cNvSpPr/>
              <p:nvPr/>
            </p:nvSpPr>
            <p:spPr>
              <a:xfrm>
                <a:off x="341997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7" name="Freeform: Shape 1336">
                <a:extLst>
                  <a:ext uri="{FF2B5EF4-FFF2-40B4-BE49-F238E27FC236}">
                    <a16:creationId xmlns:a16="http://schemas.microsoft.com/office/drawing/2014/main" id="{DA618431-A293-56A9-BFE8-AED879645126}"/>
                  </a:ext>
                </a:extLst>
              </p:cNvPr>
              <p:cNvSpPr/>
              <p:nvPr/>
            </p:nvSpPr>
            <p:spPr>
              <a:xfrm>
                <a:off x="35360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8" name="Freeform: Shape 1337">
                <a:extLst>
                  <a:ext uri="{FF2B5EF4-FFF2-40B4-BE49-F238E27FC236}">
                    <a16:creationId xmlns:a16="http://schemas.microsoft.com/office/drawing/2014/main" id="{285495B7-E60C-2A42-88F2-4BA32426F51F}"/>
                  </a:ext>
                </a:extLst>
              </p:cNvPr>
              <p:cNvSpPr/>
              <p:nvPr/>
            </p:nvSpPr>
            <p:spPr>
              <a:xfrm>
                <a:off x="36520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39" name="Freeform: Shape 1338">
                <a:extLst>
                  <a:ext uri="{FF2B5EF4-FFF2-40B4-BE49-F238E27FC236}">
                    <a16:creationId xmlns:a16="http://schemas.microsoft.com/office/drawing/2014/main" id="{CF8844D5-3971-2623-7C99-C5077ADC77F9}"/>
                  </a:ext>
                </a:extLst>
              </p:cNvPr>
              <p:cNvSpPr/>
              <p:nvPr/>
            </p:nvSpPr>
            <p:spPr>
              <a:xfrm>
                <a:off x="37680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0" name="Freeform: Shape 1339">
                <a:extLst>
                  <a:ext uri="{FF2B5EF4-FFF2-40B4-BE49-F238E27FC236}">
                    <a16:creationId xmlns:a16="http://schemas.microsoft.com/office/drawing/2014/main" id="{95446B9F-2CBF-AA39-9F5F-0301324E2D69}"/>
                  </a:ext>
                </a:extLst>
              </p:cNvPr>
              <p:cNvSpPr/>
              <p:nvPr/>
            </p:nvSpPr>
            <p:spPr>
              <a:xfrm>
                <a:off x="38840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1" name="Freeform: Shape 1340">
                <a:extLst>
                  <a:ext uri="{FF2B5EF4-FFF2-40B4-BE49-F238E27FC236}">
                    <a16:creationId xmlns:a16="http://schemas.microsoft.com/office/drawing/2014/main" id="{7DA153EF-0CA4-1CA5-1D7F-F46D183B2550}"/>
                  </a:ext>
                </a:extLst>
              </p:cNvPr>
              <p:cNvSpPr/>
              <p:nvPr/>
            </p:nvSpPr>
            <p:spPr>
              <a:xfrm>
                <a:off x="400012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2" name="Freeform: Shape 1341">
                <a:extLst>
                  <a:ext uri="{FF2B5EF4-FFF2-40B4-BE49-F238E27FC236}">
                    <a16:creationId xmlns:a16="http://schemas.microsoft.com/office/drawing/2014/main" id="{F04C5A00-8296-7DA5-FC5E-E5500B7ECC66}"/>
                  </a:ext>
                </a:extLst>
              </p:cNvPr>
              <p:cNvSpPr/>
              <p:nvPr/>
            </p:nvSpPr>
            <p:spPr>
              <a:xfrm>
                <a:off x="41161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3" name="Freeform: Shape 1342">
                <a:extLst>
                  <a:ext uri="{FF2B5EF4-FFF2-40B4-BE49-F238E27FC236}">
                    <a16:creationId xmlns:a16="http://schemas.microsoft.com/office/drawing/2014/main" id="{67429B11-8A3C-AC93-7EAC-5932413A4985}"/>
                  </a:ext>
                </a:extLst>
              </p:cNvPr>
              <p:cNvSpPr/>
              <p:nvPr/>
            </p:nvSpPr>
            <p:spPr>
              <a:xfrm>
                <a:off x="42321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4" name="Freeform: Shape 1343">
                <a:extLst>
                  <a:ext uri="{FF2B5EF4-FFF2-40B4-BE49-F238E27FC236}">
                    <a16:creationId xmlns:a16="http://schemas.microsoft.com/office/drawing/2014/main" id="{1AF3A88D-360D-3C2F-CBD7-D2435A29FB43}"/>
                  </a:ext>
                </a:extLst>
              </p:cNvPr>
              <p:cNvSpPr/>
              <p:nvPr/>
            </p:nvSpPr>
            <p:spPr>
              <a:xfrm>
                <a:off x="43482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5" name="Freeform: Shape 1344">
                <a:extLst>
                  <a:ext uri="{FF2B5EF4-FFF2-40B4-BE49-F238E27FC236}">
                    <a16:creationId xmlns:a16="http://schemas.microsoft.com/office/drawing/2014/main" id="{F21C10AF-F074-F8B3-E155-61FE5308141C}"/>
                  </a:ext>
                </a:extLst>
              </p:cNvPr>
              <p:cNvSpPr/>
              <p:nvPr/>
            </p:nvSpPr>
            <p:spPr>
              <a:xfrm>
                <a:off x="446424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6" name="Freeform: Shape 1345">
                <a:extLst>
                  <a:ext uri="{FF2B5EF4-FFF2-40B4-BE49-F238E27FC236}">
                    <a16:creationId xmlns:a16="http://schemas.microsoft.com/office/drawing/2014/main" id="{997D4728-2E90-0E8F-1222-D9835EAA736A}"/>
                  </a:ext>
                </a:extLst>
              </p:cNvPr>
              <p:cNvSpPr/>
              <p:nvPr/>
            </p:nvSpPr>
            <p:spPr>
              <a:xfrm>
                <a:off x="458027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7" name="Freeform: Shape 1346">
                <a:extLst>
                  <a:ext uri="{FF2B5EF4-FFF2-40B4-BE49-F238E27FC236}">
                    <a16:creationId xmlns:a16="http://schemas.microsoft.com/office/drawing/2014/main" id="{4CCCFC4C-CB24-418F-5862-881DF5F740AC}"/>
                  </a:ext>
                </a:extLst>
              </p:cNvPr>
              <p:cNvSpPr/>
              <p:nvPr/>
            </p:nvSpPr>
            <p:spPr>
              <a:xfrm>
                <a:off x="5511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8" name="Freeform: Shape 1347">
                <a:extLst>
                  <a:ext uri="{FF2B5EF4-FFF2-40B4-BE49-F238E27FC236}">
                    <a16:creationId xmlns:a16="http://schemas.microsoft.com/office/drawing/2014/main" id="{F7D58257-38EB-6F32-E5F7-C8574D55908C}"/>
                  </a:ext>
                </a:extLst>
              </p:cNvPr>
              <p:cNvSpPr/>
              <p:nvPr/>
            </p:nvSpPr>
            <p:spPr>
              <a:xfrm>
                <a:off x="17115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49" name="Freeform: Shape 1348">
                <a:extLst>
                  <a:ext uri="{FF2B5EF4-FFF2-40B4-BE49-F238E27FC236}">
                    <a16:creationId xmlns:a16="http://schemas.microsoft.com/office/drawing/2014/main" id="{605CC960-3D52-05DF-8891-DA15FD9BEB85}"/>
                  </a:ext>
                </a:extLst>
              </p:cNvPr>
              <p:cNvSpPr/>
              <p:nvPr/>
            </p:nvSpPr>
            <p:spPr>
              <a:xfrm>
                <a:off x="2871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0" name="Freeform: Shape 1349">
                <a:extLst>
                  <a:ext uri="{FF2B5EF4-FFF2-40B4-BE49-F238E27FC236}">
                    <a16:creationId xmlns:a16="http://schemas.microsoft.com/office/drawing/2014/main" id="{CDDF5BA2-6D55-B148-3014-34596D0ECE94}"/>
                  </a:ext>
                </a:extLst>
              </p:cNvPr>
              <p:cNvSpPr/>
              <p:nvPr/>
            </p:nvSpPr>
            <p:spPr>
              <a:xfrm>
                <a:off x="40320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1" name="Freeform: Shape 1350">
                <a:extLst>
                  <a:ext uri="{FF2B5EF4-FFF2-40B4-BE49-F238E27FC236}">
                    <a16:creationId xmlns:a16="http://schemas.microsoft.com/office/drawing/2014/main" id="{E63832C4-FE03-C7B7-F48E-94AABB1E37D7}"/>
                  </a:ext>
                </a:extLst>
              </p:cNvPr>
              <p:cNvSpPr/>
              <p:nvPr/>
            </p:nvSpPr>
            <p:spPr>
              <a:xfrm>
                <a:off x="51923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2" name="Freeform: Shape 1351">
                <a:extLst>
                  <a:ext uri="{FF2B5EF4-FFF2-40B4-BE49-F238E27FC236}">
                    <a16:creationId xmlns:a16="http://schemas.microsoft.com/office/drawing/2014/main" id="{31883E15-A9F1-4C0D-8BBB-945289C263DE}"/>
                  </a:ext>
                </a:extLst>
              </p:cNvPr>
              <p:cNvSpPr/>
              <p:nvPr/>
            </p:nvSpPr>
            <p:spPr>
              <a:xfrm>
                <a:off x="63526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3" name="Freeform: Shape 1352">
                <a:extLst>
                  <a:ext uri="{FF2B5EF4-FFF2-40B4-BE49-F238E27FC236}">
                    <a16:creationId xmlns:a16="http://schemas.microsoft.com/office/drawing/2014/main" id="{8150EAFC-DF2A-2226-7591-3EC31759B617}"/>
                  </a:ext>
                </a:extLst>
              </p:cNvPr>
              <p:cNvSpPr/>
              <p:nvPr/>
            </p:nvSpPr>
            <p:spPr>
              <a:xfrm>
                <a:off x="7512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4" name="Freeform: Shape 1353">
                <a:extLst>
                  <a:ext uri="{FF2B5EF4-FFF2-40B4-BE49-F238E27FC236}">
                    <a16:creationId xmlns:a16="http://schemas.microsoft.com/office/drawing/2014/main" id="{54186415-CAF6-CB3A-4912-D267DF8B9A97}"/>
                  </a:ext>
                </a:extLst>
              </p:cNvPr>
              <p:cNvSpPr/>
              <p:nvPr/>
            </p:nvSpPr>
            <p:spPr>
              <a:xfrm>
                <a:off x="8673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5" name="Freeform: Shape 1354">
                <a:extLst>
                  <a:ext uri="{FF2B5EF4-FFF2-40B4-BE49-F238E27FC236}">
                    <a16:creationId xmlns:a16="http://schemas.microsoft.com/office/drawing/2014/main" id="{7CF2D2E6-29C8-418A-AED1-92B274F43117}"/>
                  </a:ext>
                </a:extLst>
              </p:cNvPr>
              <p:cNvSpPr/>
              <p:nvPr/>
            </p:nvSpPr>
            <p:spPr>
              <a:xfrm>
                <a:off x="98334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6" name="Freeform: Shape 1355">
                <a:extLst>
                  <a:ext uri="{FF2B5EF4-FFF2-40B4-BE49-F238E27FC236}">
                    <a16:creationId xmlns:a16="http://schemas.microsoft.com/office/drawing/2014/main" id="{938D18DF-9B6F-8E67-5EF0-BFA8DB6375E2}"/>
                  </a:ext>
                </a:extLst>
              </p:cNvPr>
              <p:cNvSpPr/>
              <p:nvPr/>
            </p:nvSpPr>
            <p:spPr>
              <a:xfrm>
                <a:off x="10993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7" name="Freeform: Shape 1356">
                <a:extLst>
                  <a:ext uri="{FF2B5EF4-FFF2-40B4-BE49-F238E27FC236}">
                    <a16:creationId xmlns:a16="http://schemas.microsoft.com/office/drawing/2014/main" id="{0CE6E7E4-9AA1-7A50-97B2-27308CB7E736}"/>
                  </a:ext>
                </a:extLst>
              </p:cNvPr>
              <p:cNvSpPr/>
              <p:nvPr/>
            </p:nvSpPr>
            <p:spPr>
              <a:xfrm>
                <a:off x="121541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8" name="Freeform: Shape 1357">
                <a:extLst>
                  <a:ext uri="{FF2B5EF4-FFF2-40B4-BE49-F238E27FC236}">
                    <a16:creationId xmlns:a16="http://schemas.microsoft.com/office/drawing/2014/main" id="{7378A69E-9E96-9FD1-20F5-FB6C6C601EF6}"/>
                  </a:ext>
                </a:extLst>
              </p:cNvPr>
              <p:cNvSpPr/>
              <p:nvPr/>
            </p:nvSpPr>
            <p:spPr>
              <a:xfrm>
                <a:off x="13314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59" name="Freeform: Shape 1358">
                <a:extLst>
                  <a:ext uri="{FF2B5EF4-FFF2-40B4-BE49-F238E27FC236}">
                    <a16:creationId xmlns:a16="http://schemas.microsoft.com/office/drawing/2014/main" id="{428860AC-F37D-3C05-9ABE-9C81CE196A22}"/>
                  </a:ext>
                </a:extLst>
              </p:cNvPr>
              <p:cNvSpPr/>
              <p:nvPr/>
            </p:nvSpPr>
            <p:spPr>
              <a:xfrm>
                <a:off x="144748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0" name="Freeform: Shape 1359">
                <a:extLst>
                  <a:ext uri="{FF2B5EF4-FFF2-40B4-BE49-F238E27FC236}">
                    <a16:creationId xmlns:a16="http://schemas.microsoft.com/office/drawing/2014/main" id="{64C7EF78-BE3D-2ACD-9828-4F7E4689A319}"/>
                  </a:ext>
                </a:extLst>
              </p:cNvPr>
              <p:cNvSpPr/>
              <p:nvPr/>
            </p:nvSpPr>
            <p:spPr>
              <a:xfrm>
                <a:off x="15634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1" name="Freeform: Shape 1360">
                <a:extLst>
                  <a:ext uri="{FF2B5EF4-FFF2-40B4-BE49-F238E27FC236}">
                    <a16:creationId xmlns:a16="http://schemas.microsoft.com/office/drawing/2014/main" id="{6C1E701D-5A78-A7E9-B9FF-7B0E916F5A77}"/>
                  </a:ext>
                </a:extLst>
              </p:cNvPr>
              <p:cNvSpPr/>
              <p:nvPr/>
            </p:nvSpPr>
            <p:spPr>
              <a:xfrm>
                <a:off x="16795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2" name="Freeform: Shape 1361">
                <a:extLst>
                  <a:ext uri="{FF2B5EF4-FFF2-40B4-BE49-F238E27FC236}">
                    <a16:creationId xmlns:a16="http://schemas.microsoft.com/office/drawing/2014/main" id="{BE5F8F3B-F763-46F7-8A9E-DD93CCD264C1}"/>
                  </a:ext>
                </a:extLst>
              </p:cNvPr>
              <p:cNvSpPr/>
              <p:nvPr/>
            </p:nvSpPr>
            <p:spPr>
              <a:xfrm>
                <a:off x="17955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3" name="Freeform: Shape 1362">
                <a:extLst>
                  <a:ext uri="{FF2B5EF4-FFF2-40B4-BE49-F238E27FC236}">
                    <a16:creationId xmlns:a16="http://schemas.microsoft.com/office/drawing/2014/main" id="{94480CEC-4594-D03A-9E93-C9EE209546A8}"/>
                  </a:ext>
                </a:extLst>
              </p:cNvPr>
              <p:cNvSpPr/>
              <p:nvPr/>
            </p:nvSpPr>
            <p:spPr>
              <a:xfrm>
                <a:off x="191159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4" name="Freeform: Shape 1363">
                <a:extLst>
                  <a:ext uri="{FF2B5EF4-FFF2-40B4-BE49-F238E27FC236}">
                    <a16:creationId xmlns:a16="http://schemas.microsoft.com/office/drawing/2014/main" id="{AC1E2AF7-1F41-058A-9F01-C918FA535C77}"/>
                  </a:ext>
                </a:extLst>
              </p:cNvPr>
              <p:cNvSpPr/>
              <p:nvPr/>
            </p:nvSpPr>
            <p:spPr>
              <a:xfrm>
                <a:off x="20276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5" name="Freeform: Shape 1364">
                <a:extLst>
                  <a:ext uri="{FF2B5EF4-FFF2-40B4-BE49-F238E27FC236}">
                    <a16:creationId xmlns:a16="http://schemas.microsoft.com/office/drawing/2014/main" id="{6BE4293E-C323-F463-8F6F-A2F42AD251E2}"/>
                  </a:ext>
                </a:extLst>
              </p:cNvPr>
              <p:cNvSpPr/>
              <p:nvPr/>
            </p:nvSpPr>
            <p:spPr>
              <a:xfrm>
                <a:off x="21436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6" name="Freeform: Shape 1365">
                <a:extLst>
                  <a:ext uri="{FF2B5EF4-FFF2-40B4-BE49-F238E27FC236}">
                    <a16:creationId xmlns:a16="http://schemas.microsoft.com/office/drawing/2014/main" id="{040F70DF-9D31-1292-3201-C9B01C2B2C9E}"/>
                  </a:ext>
                </a:extLst>
              </p:cNvPr>
              <p:cNvSpPr/>
              <p:nvPr/>
            </p:nvSpPr>
            <p:spPr>
              <a:xfrm>
                <a:off x="225968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7" name="Freeform: Shape 1366">
                <a:extLst>
                  <a:ext uri="{FF2B5EF4-FFF2-40B4-BE49-F238E27FC236}">
                    <a16:creationId xmlns:a16="http://schemas.microsoft.com/office/drawing/2014/main" id="{526B37B1-F314-926B-BAEE-011C1ADA9821}"/>
                  </a:ext>
                </a:extLst>
              </p:cNvPr>
              <p:cNvSpPr/>
              <p:nvPr/>
            </p:nvSpPr>
            <p:spPr>
              <a:xfrm>
                <a:off x="237571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8" name="Freeform: Shape 1367">
                <a:extLst>
                  <a:ext uri="{FF2B5EF4-FFF2-40B4-BE49-F238E27FC236}">
                    <a16:creationId xmlns:a16="http://schemas.microsoft.com/office/drawing/2014/main" id="{6BEC2D3F-3859-84A9-76B8-BFA0ADB0E684}"/>
                  </a:ext>
                </a:extLst>
              </p:cNvPr>
              <p:cNvSpPr/>
              <p:nvPr/>
            </p:nvSpPr>
            <p:spPr>
              <a:xfrm>
                <a:off x="24917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69" name="Freeform: Shape 1368">
                <a:extLst>
                  <a:ext uri="{FF2B5EF4-FFF2-40B4-BE49-F238E27FC236}">
                    <a16:creationId xmlns:a16="http://schemas.microsoft.com/office/drawing/2014/main" id="{E98B97C2-6F3E-2833-3EA6-DBE86605214E}"/>
                  </a:ext>
                </a:extLst>
              </p:cNvPr>
              <p:cNvSpPr/>
              <p:nvPr/>
            </p:nvSpPr>
            <p:spPr>
              <a:xfrm>
                <a:off x="26077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0" name="Freeform: Shape 1369">
                <a:extLst>
                  <a:ext uri="{FF2B5EF4-FFF2-40B4-BE49-F238E27FC236}">
                    <a16:creationId xmlns:a16="http://schemas.microsoft.com/office/drawing/2014/main" id="{27E8EFC2-F137-5883-763C-17D6C1D11323}"/>
                  </a:ext>
                </a:extLst>
              </p:cNvPr>
              <p:cNvSpPr/>
              <p:nvPr/>
            </p:nvSpPr>
            <p:spPr>
              <a:xfrm>
                <a:off x="272379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1" name="Freeform: Shape 1370">
                <a:extLst>
                  <a:ext uri="{FF2B5EF4-FFF2-40B4-BE49-F238E27FC236}">
                    <a16:creationId xmlns:a16="http://schemas.microsoft.com/office/drawing/2014/main" id="{77C19DBF-C72C-9549-BA39-D46E2E305158}"/>
                  </a:ext>
                </a:extLst>
              </p:cNvPr>
              <p:cNvSpPr/>
              <p:nvPr/>
            </p:nvSpPr>
            <p:spPr>
              <a:xfrm>
                <a:off x="28398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2" name="Freeform: Shape 1371">
                <a:extLst>
                  <a:ext uri="{FF2B5EF4-FFF2-40B4-BE49-F238E27FC236}">
                    <a16:creationId xmlns:a16="http://schemas.microsoft.com/office/drawing/2014/main" id="{FF837B44-A9D5-088A-FF07-DA4776A919DB}"/>
                  </a:ext>
                </a:extLst>
              </p:cNvPr>
              <p:cNvSpPr/>
              <p:nvPr/>
            </p:nvSpPr>
            <p:spPr>
              <a:xfrm>
                <a:off x="29558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3" name="Freeform: Shape 1372">
                <a:extLst>
                  <a:ext uri="{FF2B5EF4-FFF2-40B4-BE49-F238E27FC236}">
                    <a16:creationId xmlns:a16="http://schemas.microsoft.com/office/drawing/2014/main" id="{4B4708D6-590A-4FFC-D899-1E1E89DDD156}"/>
                  </a:ext>
                </a:extLst>
              </p:cNvPr>
              <p:cNvSpPr/>
              <p:nvPr/>
            </p:nvSpPr>
            <p:spPr>
              <a:xfrm>
                <a:off x="307189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4" name="Freeform: Shape 1373">
                <a:extLst>
                  <a:ext uri="{FF2B5EF4-FFF2-40B4-BE49-F238E27FC236}">
                    <a16:creationId xmlns:a16="http://schemas.microsoft.com/office/drawing/2014/main" id="{0A7AD745-BB55-7B05-713C-CCC0E5CBB4D7}"/>
                  </a:ext>
                </a:extLst>
              </p:cNvPr>
              <p:cNvSpPr/>
              <p:nvPr/>
            </p:nvSpPr>
            <p:spPr>
              <a:xfrm>
                <a:off x="318791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5" name="Freeform: Shape 1374">
                <a:extLst>
                  <a:ext uri="{FF2B5EF4-FFF2-40B4-BE49-F238E27FC236}">
                    <a16:creationId xmlns:a16="http://schemas.microsoft.com/office/drawing/2014/main" id="{8F905376-8D19-950F-163B-7EE1BBAA011D}"/>
                  </a:ext>
                </a:extLst>
              </p:cNvPr>
              <p:cNvSpPr/>
              <p:nvPr/>
            </p:nvSpPr>
            <p:spPr>
              <a:xfrm>
                <a:off x="33039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6" name="Freeform: Shape 1375">
                <a:extLst>
                  <a:ext uri="{FF2B5EF4-FFF2-40B4-BE49-F238E27FC236}">
                    <a16:creationId xmlns:a16="http://schemas.microsoft.com/office/drawing/2014/main" id="{65FE4F22-E376-0176-B62E-E020A27F2F86}"/>
                  </a:ext>
                </a:extLst>
              </p:cNvPr>
              <p:cNvSpPr/>
              <p:nvPr/>
            </p:nvSpPr>
            <p:spPr>
              <a:xfrm>
                <a:off x="341997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7" name="Freeform: Shape 1376">
                <a:extLst>
                  <a:ext uri="{FF2B5EF4-FFF2-40B4-BE49-F238E27FC236}">
                    <a16:creationId xmlns:a16="http://schemas.microsoft.com/office/drawing/2014/main" id="{58B0A3EA-C42E-F2BD-4C49-9CC38B150BCF}"/>
                  </a:ext>
                </a:extLst>
              </p:cNvPr>
              <p:cNvSpPr/>
              <p:nvPr/>
            </p:nvSpPr>
            <p:spPr>
              <a:xfrm>
                <a:off x="35360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8" name="Freeform: Shape 1377">
                <a:extLst>
                  <a:ext uri="{FF2B5EF4-FFF2-40B4-BE49-F238E27FC236}">
                    <a16:creationId xmlns:a16="http://schemas.microsoft.com/office/drawing/2014/main" id="{31572DCA-98F6-4166-A7BC-7B7BF68FBFB4}"/>
                  </a:ext>
                </a:extLst>
              </p:cNvPr>
              <p:cNvSpPr/>
              <p:nvPr/>
            </p:nvSpPr>
            <p:spPr>
              <a:xfrm>
                <a:off x="36520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79" name="Freeform: Shape 1378">
                <a:extLst>
                  <a:ext uri="{FF2B5EF4-FFF2-40B4-BE49-F238E27FC236}">
                    <a16:creationId xmlns:a16="http://schemas.microsoft.com/office/drawing/2014/main" id="{BBC054BA-87D5-DAC3-678B-D6E37FBFD19C}"/>
                  </a:ext>
                </a:extLst>
              </p:cNvPr>
              <p:cNvSpPr/>
              <p:nvPr/>
            </p:nvSpPr>
            <p:spPr>
              <a:xfrm>
                <a:off x="37680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0" name="Freeform: Shape 1379">
                <a:extLst>
                  <a:ext uri="{FF2B5EF4-FFF2-40B4-BE49-F238E27FC236}">
                    <a16:creationId xmlns:a16="http://schemas.microsoft.com/office/drawing/2014/main" id="{929261D4-80CB-DD25-4598-2EBBED362EE0}"/>
                  </a:ext>
                </a:extLst>
              </p:cNvPr>
              <p:cNvSpPr/>
              <p:nvPr/>
            </p:nvSpPr>
            <p:spPr>
              <a:xfrm>
                <a:off x="38840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1" name="Freeform: Shape 1380">
                <a:extLst>
                  <a:ext uri="{FF2B5EF4-FFF2-40B4-BE49-F238E27FC236}">
                    <a16:creationId xmlns:a16="http://schemas.microsoft.com/office/drawing/2014/main" id="{59CA1C2A-93BC-05E6-9B78-BC6DD8C25F08}"/>
                  </a:ext>
                </a:extLst>
              </p:cNvPr>
              <p:cNvSpPr/>
              <p:nvPr/>
            </p:nvSpPr>
            <p:spPr>
              <a:xfrm>
                <a:off x="400012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2" name="Freeform: Shape 1381">
                <a:extLst>
                  <a:ext uri="{FF2B5EF4-FFF2-40B4-BE49-F238E27FC236}">
                    <a16:creationId xmlns:a16="http://schemas.microsoft.com/office/drawing/2014/main" id="{0F1F8437-E45F-5E6D-963F-EE2674D9DA2D}"/>
                  </a:ext>
                </a:extLst>
              </p:cNvPr>
              <p:cNvSpPr/>
              <p:nvPr/>
            </p:nvSpPr>
            <p:spPr>
              <a:xfrm>
                <a:off x="41161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3" name="Freeform: Shape 1382">
                <a:extLst>
                  <a:ext uri="{FF2B5EF4-FFF2-40B4-BE49-F238E27FC236}">
                    <a16:creationId xmlns:a16="http://schemas.microsoft.com/office/drawing/2014/main" id="{550E9B44-083A-EA26-8C1F-C56BCFEEEF6E}"/>
                  </a:ext>
                </a:extLst>
              </p:cNvPr>
              <p:cNvSpPr/>
              <p:nvPr/>
            </p:nvSpPr>
            <p:spPr>
              <a:xfrm>
                <a:off x="42321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4" name="Freeform: Shape 1383">
                <a:extLst>
                  <a:ext uri="{FF2B5EF4-FFF2-40B4-BE49-F238E27FC236}">
                    <a16:creationId xmlns:a16="http://schemas.microsoft.com/office/drawing/2014/main" id="{55A9AD38-D383-A3FB-0101-FC79B43BE4F5}"/>
                  </a:ext>
                </a:extLst>
              </p:cNvPr>
              <p:cNvSpPr/>
              <p:nvPr/>
            </p:nvSpPr>
            <p:spPr>
              <a:xfrm>
                <a:off x="43482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5" name="Freeform: Shape 1384">
                <a:extLst>
                  <a:ext uri="{FF2B5EF4-FFF2-40B4-BE49-F238E27FC236}">
                    <a16:creationId xmlns:a16="http://schemas.microsoft.com/office/drawing/2014/main" id="{AFEEE6AE-9158-4AFF-D9EB-A4D184D34FC2}"/>
                  </a:ext>
                </a:extLst>
              </p:cNvPr>
              <p:cNvSpPr/>
              <p:nvPr/>
            </p:nvSpPr>
            <p:spPr>
              <a:xfrm>
                <a:off x="446424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6" name="Freeform: Shape 1385">
                <a:extLst>
                  <a:ext uri="{FF2B5EF4-FFF2-40B4-BE49-F238E27FC236}">
                    <a16:creationId xmlns:a16="http://schemas.microsoft.com/office/drawing/2014/main" id="{BE580306-83FC-D2EC-B836-307CFBF9B23F}"/>
                  </a:ext>
                </a:extLst>
              </p:cNvPr>
              <p:cNvSpPr/>
              <p:nvPr/>
            </p:nvSpPr>
            <p:spPr>
              <a:xfrm>
                <a:off x="458027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7" name="Freeform: Shape 1386">
                <a:extLst>
                  <a:ext uri="{FF2B5EF4-FFF2-40B4-BE49-F238E27FC236}">
                    <a16:creationId xmlns:a16="http://schemas.microsoft.com/office/drawing/2014/main" id="{AB3AD71B-F61D-0908-384D-D64665852254}"/>
                  </a:ext>
                </a:extLst>
              </p:cNvPr>
              <p:cNvSpPr/>
              <p:nvPr/>
            </p:nvSpPr>
            <p:spPr>
              <a:xfrm>
                <a:off x="5511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8" name="Freeform: Shape 1387">
                <a:extLst>
                  <a:ext uri="{FF2B5EF4-FFF2-40B4-BE49-F238E27FC236}">
                    <a16:creationId xmlns:a16="http://schemas.microsoft.com/office/drawing/2014/main" id="{3AD25606-1C93-A646-A310-337C815E6721}"/>
                  </a:ext>
                </a:extLst>
              </p:cNvPr>
              <p:cNvSpPr/>
              <p:nvPr/>
            </p:nvSpPr>
            <p:spPr>
              <a:xfrm>
                <a:off x="17115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89" name="Freeform: Shape 1388">
                <a:extLst>
                  <a:ext uri="{FF2B5EF4-FFF2-40B4-BE49-F238E27FC236}">
                    <a16:creationId xmlns:a16="http://schemas.microsoft.com/office/drawing/2014/main" id="{43A3AE98-A701-6A61-81BD-9D90EB4623DD}"/>
                  </a:ext>
                </a:extLst>
              </p:cNvPr>
              <p:cNvSpPr/>
              <p:nvPr/>
            </p:nvSpPr>
            <p:spPr>
              <a:xfrm>
                <a:off x="2871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0" name="Freeform: Shape 1389">
                <a:extLst>
                  <a:ext uri="{FF2B5EF4-FFF2-40B4-BE49-F238E27FC236}">
                    <a16:creationId xmlns:a16="http://schemas.microsoft.com/office/drawing/2014/main" id="{0AEDF481-F4CB-3FC4-0A3D-C9FADCE68DDB}"/>
                  </a:ext>
                </a:extLst>
              </p:cNvPr>
              <p:cNvSpPr/>
              <p:nvPr/>
            </p:nvSpPr>
            <p:spPr>
              <a:xfrm>
                <a:off x="40320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1" name="Freeform: Shape 1390">
                <a:extLst>
                  <a:ext uri="{FF2B5EF4-FFF2-40B4-BE49-F238E27FC236}">
                    <a16:creationId xmlns:a16="http://schemas.microsoft.com/office/drawing/2014/main" id="{D5FE5321-B265-7180-AE45-3A285B366405}"/>
                  </a:ext>
                </a:extLst>
              </p:cNvPr>
              <p:cNvSpPr/>
              <p:nvPr/>
            </p:nvSpPr>
            <p:spPr>
              <a:xfrm>
                <a:off x="51923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2" name="Freeform: Shape 1391">
                <a:extLst>
                  <a:ext uri="{FF2B5EF4-FFF2-40B4-BE49-F238E27FC236}">
                    <a16:creationId xmlns:a16="http://schemas.microsoft.com/office/drawing/2014/main" id="{06712E09-5CC2-3CB8-9A72-3B30EDE6E7F9}"/>
                  </a:ext>
                </a:extLst>
              </p:cNvPr>
              <p:cNvSpPr/>
              <p:nvPr/>
            </p:nvSpPr>
            <p:spPr>
              <a:xfrm>
                <a:off x="63526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3" name="Freeform: Shape 1392">
                <a:extLst>
                  <a:ext uri="{FF2B5EF4-FFF2-40B4-BE49-F238E27FC236}">
                    <a16:creationId xmlns:a16="http://schemas.microsoft.com/office/drawing/2014/main" id="{752E0CE6-3543-2DF3-9827-2BD46136D10F}"/>
                  </a:ext>
                </a:extLst>
              </p:cNvPr>
              <p:cNvSpPr/>
              <p:nvPr/>
            </p:nvSpPr>
            <p:spPr>
              <a:xfrm>
                <a:off x="7512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4" name="Freeform: Shape 1393">
                <a:extLst>
                  <a:ext uri="{FF2B5EF4-FFF2-40B4-BE49-F238E27FC236}">
                    <a16:creationId xmlns:a16="http://schemas.microsoft.com/office/drawing/2014/main" id="{6B8D877A-B812-C686-34D2-F4E91E54BB0A}"/>
                  </a:ext>
                </a:extLst>
              </p:cNvPr>
              <p:cNvSpPr/>
              <p:nvPr/>
            </p:nvSpPr>
            <p:spPr>
              <a:xfrm>
                <a:off x="8673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5" name="Freeform: Shape 1394">
                <a:extLst>
                  <a:ext uri="{FF2B5EF4-FFF2-40B4-BE49-F238E27FC236}">
                    <a16:creationId xmlns:a16="http://schemas.microsoft.com/office/drawing/2014/main" id="{7B1C6C0D-CE11-402D-CC68-F0AEDCAEF226}"/>
                  </a:ext>
                </a:extLst>
              </p:cNvPr>
              <p:cNvSpPr/>
              <p:nvPr/>
            </p:nvSpPr>
            <p:spPr>
              <a:xfrm>
                <a:off x="98334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6" name="Freeform: Shape 1395">
                <a:extLst>
                  <a:ext uri="{FF2B5EF4-FFF2-40B4-BE49-F238E27FC236}">
                    <a16:creationId xmlns:a16="http://schemas.microsoft.com/office/drawing/2014/main" id="{CC95045B-6DFC-4B28-9059-E20BC5167684}"/>
                  </a:ext>
                </a:extLst>
              </p:cNvPr>
              <p:cNvSpPr/>
              <p:nvPr/>
            </p:nvSpPr>
            <p:spPr>
              <a:xfrm>
                <a:off x="10993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7" name="Freeform: Shape 1396">
                <a:extLst>
                  <a:ext uri="{FF2B5EF4-FFF2-40B4-BE49-F238E27FC236}">
                    <a16:creationId xmlns:a16="http://schemas.microsoft.com/office/drawing/2014/main" id="{68611F28-D4C6-5A16-CDD6-45D50C51B209}"/>
                  </a:ext>
                </a:extLst>
              </p:cNvPr>
              <p:cNvSpPr/>
              <p:nvPr/>
            </p:nvSpPr>
            <p:spPr>
              <a:xfrm>
                <a:off x="121541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8" name="Freeform: Shape 1397">
                <a:extLst>
                  <a:ext uri="{FF2B5EF4-FFF2-40B4-BE49-F238E27FC236}">
                    <a16:creationId xmlns:a16="http://schemas.microsoft.com/office/drawing/2014/main" id="{72CF0EF7-F2F5-1878-ED81-51E02D233560}"/>
                  </a:ext>
                </a:extLst>
              </p:cNvPr>
              <p:cNvSpPr/>
              <p:nvPr/>
            </p:nvSpPr>
            <p:spPr>
              <a:xfrm>
                <a:off x="13314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399" name="Freeform: Shape 1398">
                <a:extLst>
                  <a:ext uri="{FF2B5EF4-FFF2-40B4-BE49-F238E27FC236}">
                    <a16:creationId xmlns:a16="http://schemas.microsoft.com/office/drawing/2014/main" id="{FF7FB8AB-67FC-E8FE-955B-E1A12A041E79}"/>
                  </a:ext>
                </a:extLst>
              </p:cNvPr>
              <p:cNvSpPr/>
              <p:nvPr/>
            </p:nvSpPr>
            <p:spPr>
              <a:xfrm>
                <a:off x="144748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0" name="Freeform: Shape 1399">
                <a:extLst>
                  <a:ext uri="{FF2B5EF4-FFF2-40B4-BE49-F238E27FC236}">
                    <a16:creationId xmlns:a16="http://schemas.microsoft.com/office/drawing/2014/main" id="{15087EDC-A253-D7CC-82E6-DDB86CAC7169}"/>
                  </a:ext>
                </a:extLst>
              </p:cNvPr>
              <p:cNvSpPr/>
              <p:nvPr/>
            </p:nvSpPr>
            <p:spPr>
              <a:xfrm>
                <a:off x="15634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1" name="Freeform: Shape 1400">
                <a:extLst>
                  <a:ext uri="{FF2B5EF4-FFF2-40B4-BE49-F238E27FC236}">
                    <a16:creationId xmlns:a16="http://schemas.microsoft.com/office/drawing/2014/main" id="{A2485AB6-26F6-8E87-0D26-EFC399DDA9DF}"/>
                  </a:ext>
                </a:extLst>
              </p:cNvPr>
              <p:cNvSpPr/>
              <p:nvPr/>
            </p:nvSpPr>
            <p:spPr>
              <a:xfrm>
                <a:off x="16795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2" name="Freeform: Shape 1401">
                <a:extLst>
                  <a:ext uri="{FF2B5EF4-FFF2-40B4-BE49-F238E27FC236}">
                    <a16:creationId xmlns:a16="http://schemas.microsoft.com/office/drawing/2014/main" id="{1E51A01B-C4FE-63D9-EC64-BFDFFA7C21E8}"/>
                  </a:ext>
                </a:extLst>
              </p:cNvPr>
              <p:cNvSpPr/>
              <p:nvPr/>
            </p:nvSpPr>
            <p:spPr>
              <a:xfrm>
                <a:off x="17955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1702A391-511C-6C30-9A65-57CC05DE495B}"/>
                  </a:ext>
                </a:extLst>
              </p:cNvPr>
              <p:cNvSpPr/>
              <p:nvPr/>
            </p:nvSpPr>
            <p:spPr>
              <a:xfrm>
                <a:off x="191159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4" name="Freeform: Shape 1403">
                <a:extLst>
                  <a:ext uri="{FF2B5EF4-FFF2-40B4-BE49-F238E27FC236}">
                    <a16:creationId xmlns:a16="http://schemas.microsoft.com/office/drawing/2014/main" id="{490336FB-4605-E4AC-261C-8F5FA885D950}"/>
                  </a:ext>
                </a:extLst>
              </p:cNvPr>
              <p:cNvSpPr/>
              <p:nvPr/>
            </p:nvSpPr>
            <p:spPr>
              <a:xfrm>
                <a:off x="20276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5" name="Freeform: Shape 1404">
                <a:extLst>
                  <a:ext uri="{FF2B5EF4-FFF2-40B4-BE49-F238E27FC236}">
                    <a16:creationId xmlns:a16="http://schemas.microsoft.com/office/drawing/2014/main" id="{1FFD32D5-A5B6-1565-110B-418440598FD4}"/>
                  </a:ext>
                </a:extLst>
              </p:cNvPr>
              <p:cNvSpPr/>
              <p:nvPr/>
            </p:nvSpPr>
            <p:spPr>
              <a:xfrm>
                <a:off x="21436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F1982C9F-B767-B559-CA5C-11805F779CDA}"/>
                  </a:ext>
                </a:extLst>
              </p:cNvPr>
              <p:cNvSpPr/>
              <p:nvPr/>
            </p:nvSpPr>
            <p:spPr>
              <a:xfrm>
                <a:off x="225968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13538A8F-641A-B52D-C688-4A683C854C9F}"/>
                  </a:ext>
                </a:extLst>
              </p:cNvPr>
              <p:cNvSpPr/>
              <p:nvPr/>
            </p:nvSpPr>
            <p:spPr>
              <a:xfrm>
                <a:off x="237571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8" name="Freeform: Shape 1407">
                <a:extLst>
                  <a:ext uri="{FF2B5EF4-FFF2-40B4-BE49-F238E27FC236}">
                    <a16:creationId xmlns:a16="http://schemas.microsoft.com/office/drawing/2014/main" id="{AA540B4B-14E7-E126-8A0D-7A28C38FC39A}"/>
                  </a:ext>
                </a:extLst>
              </p:cNvPr>
              <p:cNvSpPr/>
              <p:nvPr/>
            </p:nvSpPr>
            <p:spPr>
              <a:xfrm>
                <a:off x="24917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09" name="Freeform: Shape 1408">
                <a:extLst>
                  <a:ext uri="{FF2B5EF4-FFF2-40B4-BE49-F238E27FC236}">
                    <a16:creationId xmlns:a16="http://schemas.microsoft.com/office/drawing/2014/main" id="{B71BEF54-EFF1-CAB9-1AC1-B1692C5B959E}"/>
                  </a:ext>
                </a:extLst>
              </p:cNvPr>
              <p:cNvSpPr/>
              <p:nvPr/>
            </p:nvSpPr>
            <p:spPr>
              <a:xfrm>
                <a:off x="26077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0" name="Freeform: Shape 1409">
                <a:extLst>
                  <a:ext uri="{FF2B5EF4-FFF2-40B4-BE49-F238E27FC236}">
                    <a16:creationId xmlns:a16="http://schemas.microsoft.com/office/drawing/2014/main" id="{88F85F89-B1C9-0E0A-237F-2D956EE438B2}"/>
                  </a:ext>
                </a:extLst>
              </p:cNvPr>
              <p:cNvSpPr/>
              <p:nvPr/>
            </p:nvSpPr>
            <p:spPr>
              <a:xfrm>
                <a:off x="272379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1" name="Freeform: Shape 1410">
                <a:extLst>
                  <a:ext uri="{FF2B5EF4-FFF2-40B4-BE49-F238E27FC236}">
                    <a16:creationId xmlns:a16="http://schemas.microsoft.com/office/drawing/2014/main" id="{7309E4D8-E7BC-4227-3725-A55C94BBE672}"/>
                  </a:ext>
                </a:extLst>
              </p:cNvPr>
              <p:cNvSpPr/>
              <p:nvPr/>
            </p:nvSpPr>
            <p:spPr>
              <a:xfrm>
                <a:off x="28398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2" name="Freeform: Shape 1411">
                <a:extLst>
                  <a:ext uri="{FF2B5EF4-FFF2-40B4-BE49-F238E27FC236}">
                    <a16:creationId xmlns:a16="http://schemas.microsoft.com/office/drawing/2014/main" id="{50E594F8-A04F-8D3F-68A3-512FD545080E}"/>
                  </a:ext>
                </a:extLst>
              </p:cNvPr>
              <p:cNvSpPr/>
              <p:nvPr/>
            </p:nvSpPr>
            <p:spPr>
              <a:xfrm>
                <a:off x="29558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3" name="Freeform: Shape 1412">
                <a:extLst>
                  <a:ext uri="{FF2B5EF4-FFF2-40B4-BE49-F238E27FC236}">
                    <a16:creationId xmlns:a16="http://schemas.microsoft.com/office/drawing/2014/main" id="{DFFE4B17-0DA0-61D6-85D5-BCBA3338C999}"/>
                  </a:ext>
                </a:extLst>
              </p:cNvPr>
              <p:cNvSpPr/>
              <p:nvPr/>
            </p:nvSpPr>
            <p:spPr>
              <a:xfrm>
                <a:off x="307189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4" name="Freeform: Shape 1413">
                <a:extLst>
                  <a:ext uri="{FF2B5EF4-FFF2-40B4-BE49-F238E27FC236}">
                    <a16:creationId xmlns:a16="http://schemas.microsoft.com/office/drawing/2014/main" id="{656D3A03-E36D-DE21-2EBF-5EC17BE835E1}"/>
                  </a:ext>
                </a:extLst>
              </p:cNvPr>
              <p:cNvSpPr/>
              <p:nvPr/>
            </p:nvSpPr>
            <p:spPr>
              <a:xfrm>
                <a:off x="318791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5" name="Freeform: Shape 1414">
                <a:extLst>
                  <a:ext uri="{FF2B5EF4-FFF2-40B4-BE49-F238E27FC236}">
                    <a16:creationId xmlns:a16="http://schemas.microsoft.com/office/drawing/2014/main" id="{D459AFAF-82E1-CB62-5349-49A60CAD9AD6}"/>
                  </a:ext>
                </a:extLst>
              </p:cNvPr>
              <p:cNvSpPr/>
              <p:nvPr/>
            </p:nvSpPr>
            <p:spPr>
              <a:xfrm>
                <a:off x="33039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6" name="Freeform: Shape 1415">
                <a:extLst>
                  <a:ext uri="{FF2B5EF4-FFF2-40B4-BE49-F238E27FC236}">
                    <a16:creationId xmlns:a16="http://schemas.microsoft.com/office/drawing/2014/main" id="{32983DD7-5F62-D310-E097-F09C67C73EC0}"/>
                  </a:ext>
                </a:extLst>
              </p:cNvPr>
              <p:cNvSpPr/>
              <p:nvPr/>
            </p:nvSpPr>
            <p:spPr>
              <a:xfrm>
                <a:off x="341997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7" name="Freeform: Shape 1416">
                <a:extLst>
                  <a:ext uri="{FF2B5EF4-FFF2-40B4-BE49-F238E27FC236}">
                    <a16:creationId xmlns:a16="http://schemas.microsoft.com/office/drawing/2014/main" id="{5A180D28-690B-7C93-8E8A-CCF92182BC3D}"/>
                  </a:ext>
                </a:extLst>
              </p:cNvPr>
              <p:cNvSpPr/>
              <p:nvPr/>
            </p:nvSpPr>
            <p:spPr>
              <a:xfrm>
                <a:off x="35360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8" name="Freeform: Shape 1417">
                <a:extLst>
                  <a:ext uri="{FF2B5EF4-FFF2-40B4-BE49-F238E27FC236}">
                    <a16:creationId xmlns:a16="http://schemas.microsoft.com/office/drawing/2014/main" id="{16AE0405-E656-7D86-22C1-1214225AE225}"/>
                  </a:ext>
                </a:extLst>
              </p:cNvPr>
              <p:cNvSpPr/>
              <p:nvPr/>
            </p:nvSpPr>
            <p:spPr>
              <a:xfrm>
                <a:off x="36520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19" name="Freeform: Shape 1418">
                <a:extLst>
                  <a:ext uri="{FF2B5EF4-FFF2-40B4-BE49-F238E27FC236}">
                    <a16:creationId xmlns:a16="http://schemas.microsoft.com/office/drawing/2014/main" id="{15406574-6F16-B450-C1DC-04094DD7C042}"/>
                  </a:ext>
                </a:extLst>
              </p:cNvPr>
              <p:cNvSpPr/>
              <p:nvPr/>
            </p:nvSpPr>
            <p:spPr>
              <a:xfrm>
                <a:off x="37680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0" name="Freeform: Shape 1419">
                <a:extLst>
                  <a:ext uri="{FF2B5EF4-FFF2-40B4-BE49-F238E27FC236}">
                    <a16:creationId xmlns:a16="http://schemas.microsoft.com/office/drawing/2014/main" id="{3F8C9E4E-A7C5-BE90-3FB4-8619C3CAE9A0}"/>
                  </a:ext>
                </a:extLst>
              </p:cNvPr>
              <p:cNvSpPr/>
              <p:nvPr/>
            </p:nvSpPr>
            <p:spPr>
              <a:xfrm>
                <a:off x="38840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1" name="Freeform: Shape 1420">
                <a:extLst>
                  <a:ext uri="{FF2B5EF4-FFF2-40B4-BE49-F238E27FC236}">
                    <a16:creationId xmlns:a16="http://schemas.microsoft.com/office/drawing/2014/main" id="{E9A3EA71-7BDF-51D5-AE7E-22E9DDBC1FF2}"/>
                  </a:ext>
                </a:extLst>
              </p:cNvPr>
              <p:cNvSpPr/>
              <p:nvPr/>
            </p:nvSpPr>
            <p:spPr>
              <a:xfrm>
                <a:off x="400012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2" name="Freeform: Shape 1421">
                <a:extLst>
                  <a:ext uri="{FF2B5EF4-FFF2-40B4-BE49-F238E27FC236}">
                    <a16:creationId xmlns:a16="http://schemas.microsoft.com/office/drawing/2014/main" id="{E2FE97D7-A7EE-EDC4-9639-C380EB29DD61}"/>
                  </a:ext>
                </a:extLst>
              </p:cNvPr>
              <p:cNvSpPr/>
              <p:nvPr/>
            </p:nvSpPr>
            <p:spPr>
              <a:xfrm>
                <a:off x="41161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3" name="Freeform: Shape 1422">
                <a:extLst>
                  <a:ext uri="{FF2B5EF4-FFF2-40B4-BE49-F238E27FC236}">
                    <a16:creationId xmlns:a16="http://schemas.microsoft.com/office/drawing/2014/main" id="{1410041A-F628-649A-8BE5-81B0915F1E0D}"/>
                  </a:ext>
                </a:extLst>
              </p:cNvPr>
              <p:cNvSpPr/>
              <p:nvPr/>
            </p:nvSpPr>
            <p:spPr>
              <a:xfrm>
                <a:off x="42321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4" name="Freeform: Shape 1423">
                <a:extLst>
                  <a:ext uri="{FF2B5EF4-FFF2-40B4-BE49-F238E27FC236}">
                    <a16:creationId xmlns:a16="http://schemas.microsoft.com/office/drawing/2014/main" id="{85EEED5E-E314-A757-30DC-BF16A310D27B}"/>
                  </a:ext>
                </a:extLst>
              </p:cNvPr>
              <p:cNvSpPr/>
              <p:nvPr/>
            </p:nvSpPr>
            <p:spPr>
              <a:xfrm>
                <a:off x="43482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5" name="Freeform: Shape 1424">
                <a:extLst>
                  <a:ext uri="{FF2B5EF4-FFF2-40B4-BE49-F238E27FC236}">
                    <a16:creationId xmlns:a16="http://schemas.microsoft.com/office/drawing/2014/main" id="{F2CC361A-D6B2-DA46-9A66-C589D1A29290}"/>
                  </a:ext>
                </a:extLst>
              </p:cNvPr>
              <p:cNvSpPr/>
              <p:nvPr/>
            </p:nvSpPr>
            <p:spPr>
              <a:xfrm>
                <a:off x="446424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6" name="Freeform: Shape 1425">
                <a:extLst>
                  <a:ext uri="{FF2B5EF4-FFF2-40B4-BE49-F238E27FC236}">
                    <a16:creationId xmlns:a16="http://schemas.microsoft.com/office/drawing/2014/main" id="{7D84146D-B584-D4BF-5035-BC071B0305A7}"/>
                  </a:ext>
                </a:extLst>
              </p:cNvPr>
              <p:cNvSpPr/>
              <p:nvPr/>
            </p:nvSpPr>
            <p:spPr>
              <a:xfrm>
                <a:off x="458027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7" name="Freeform: Shape 1426">
                <a:extLst>
                  <a:ext uri="{FF2B5EF4-FFF2-40B4-BE49-F238E27FC236}">
                    <a16:creationId xmlns:a16="http://schemas.microsoft.com/office/drawing/2014/main" id="{6AD1E1DC-A58B-D91C-A00C-ABBF93CE04D9}"/>
                  </a:ext>
                </a:extLst>
              </p:cNvPr>
              <p:cNvSpPr/>
              <p:nvPr/>
            </p:nvSpPr>
            <p:spPr>
              <a:xfrm>
                <a:off x="5511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8" name="Freeform: Shape 1427">
                <a:extLst>
                  <a:ext uri="{FF2B5EF4-FFF2-40B4-BE49-F238E27FC236}">
                    <a16:creationId xmlns:a16="http://schemas.microsoft.com/office/drawing/2014/main" id="{DE09C5E7-F44F-9BB1-935C-2F1E542BF691}"/>
                  </a:ext>
                </a:extLst>
              </p:cNvPr>
              <p:cNvSpPr/>
              <p:nvPr/>
            </p:nvSpPr>
            <p:spPr>
              <a:xfrm>
                <a:off x="17115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29" name="Freeform: Shape 1428">
                <a:extLst>
                  <a:ext uri="{FF2B5EF4-FFF2-40B4-BE49-F238E27FC236}">
                    <a16:creationId xmlns:a16="http://schemas.microsoft.com/office/drawing/2014/main" id="{BCF35C77-C5F2-C66C-7A8E-07543085D83E}"/>
                  </a:ext>
                </a:extLst>
              </p:cNvPr>
              <p:cNvSpPr/>
              <p:nvPr/>
            </p:nvSpPr>
            <p:spPr>
              <a:xfrm>
                <a:off x="2871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0" name="Freeform: Shape 1429">
                <a:extLst>
                  <a:ext uri="{FF2B5EF4-FFF2-40B4-BE49-F238E27FC236}">
                    <a16:creationId xmlns:a16="http://schemas.microsoft.com/office/drawing/2014/main" id="{ADF7C4C7-16A5-3BAF-993A-14A3A34AA133}"/>
                  </a:ext>
                </a:extLst>
              </p:cNvPr>
              <p:cNvSpPr/>
              <p:nvPr/>
            </p:nvSpPr>
            <p:spPr>
              <a:xfrm>
                <a:off x="40320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1" name="Freeform: Shape 1430">
                <a:extLst>
                  <a:ext uri="{FF2B5EF4-FFF2-40B4-BE49-F238E27FC236}">
                    <a16:creationId xmlns:a16="http://schemas.microsoft.com/office/drawing/2014/main" id="{67B2B3FB-E3A2-D176-0D1C-5093295D7140}"/>
                  </a:ext>
                </a:extLst>
              </p:cNvPr>
              <p:cNvSpPr/>
              <p:nvPr/>
            </p:nvSpPr>
            <p:spPr>
              <a:xfrm>
                <a:off x="51923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2" name="Freeform: Shape 1431">
                <a:extLst>
                  <a:ext uri="{FF2B5EF4-FFF2-40B4-BE49-F238E27FC236}">
                    <a16:creationId xmlns:a16="http://schemas.microsoft.com/office/drawing/2014/main" id="{1049CB1C-9665-4443-DA57-03139D436B27}"/>
                  </a:ext>
                </a:extLst>
              </p:cNvPr>
              <p:cNvSpPr/>
              <p:nvPr/>
            </p:nvSpPr>
            <p:spPr>
              <a:xfrm>
                <a:off x="63526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3" name="Freeform: Shape 1432">
                <a:extLst>
                  <a:ext uri="{FF2B5EF4-FFF2-40B4-BE49-F238E27FC236}">
                    <a16:creationId xmlns:a16="http://schemas.microsoft.com/office/drawing/2014/main" id="{E041E3DB-C183-0E43-73B0-21D63F8F1064}"/>
                  </a:ext>
                </a:extLst>
              </p:cNvPr>
              <p:cNvSpPr/>
              <p:nvPr/>
            </p:nvSpPr>
            <p:spPr>
              <a:xfrm>
                <a:off x="7512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4" name="Freeform: Shape 1433">
                <a:extLst>
                  <a:ext uri="{FF2B5EF4-FFF2-40B4-BE49-F238E27FC236}">
                    <a16:creationId xmlns:a16="http://schemas.microsoft.com/office/drawing/2014/main" id="{A53F1E46-BD6F-244C-0B92-46B0AF222DD0}"/>
                  </a:ext>
                </a:extLst>
              </p:cNvPr>
              <p:cNvSpPr/>
              <p:nvPr/>
            </p:nvSpPr>
            <p:spPr>
              <a:xfrm>
                <a:off x="8673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5" name="Freeform: Shape 1434">
                <a:extLst>
                  <a:ext uri="{FF2B5EF4-FFF2-40B4-BE49-F238E27FC236}">
                    <a16:creationId xmlns:a16="http://schemas.microsoft.com/office/drawing/2014/main" id="{B8D74578-A3FE-BA6A-D03C-99667A31D7AB}"/>
                  </a:ext>
                </a:extLst>
              </p:cNvPr>
              <p:cNvSpPr/>
              <p:nvPr/>
            </p:nvSpPr>
            <p:spPr>
              <a:xfrm>
                <a:off x="98334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6" name="Freeform: Shape 1435">
                <a:extLst>
                  <a:ext uri="{FF2B5EF4-FFF2-40B4-BE49-F238E27FC236}">
                    <a16:creationId xmlns:a16="http://schemas.microsoft.com/office/drawing/2014/main" id="{45C71FC8-965B-5A87-8D93-F38AB962425F}"/>
                  </a:ext>
                </a:extLst>
              </p:cNvPr>
              <p:cNvSpPr/>
              <p:nvPr/>
            </p:nvSpPr>
            <p:spPr>
              <a:xfrm>
                <a:off x="10993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7" name="Freeform: Shape 1436">
                <a:extLst>
                  <a:ext uri="{FF2B5EF4-FFF2-40B4-BE49-F238E27FC236}">
                    <a16:creationId xmlns:a16="http://schemas.microsoft.com/office/drawing/2014/main" id="{A12BDFA8-4014-91BB-7B28-3AC41AB4AE4A}"/>
                  </a:ext>
                </a:extLst>
              </p:cNvPr>
              <p:cNvSpPr/>
              <p:nvPr/>
            </p:nvSpPr>
            <p:spPr>
              <a:xfrm>
                <a:off x="121541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8" name="Freeform: Shape 1437">
                <a:extLst>
                  <a:ext uri="{FF2B5EF4-FFF2-40B4-BE49-F238E27FC236}">
                    <a16:creationId xmlns:a16="http://schemas.microsoft.com/office/drawing/2014/main" id="{C168916B-2A3D-0019-F779-83E4D1F3364A}"/>
                  </a:ext>
                </a:extLst>
              </p:cNvPr>
              <p:cNvSpPr/>
              <p:nvPr/>
            </p:nvSpPr>
            <p:spPr>
              <a:xfrm>
                <a:off x="13314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39" name="Freeform: Shape 1438">
                <a:extLst>
                  <a:ext uri="{FF2B5EF4-FFF2-40B4-BE49-F238E27FC236}">
                    <a16:creationId xmlns:a16="http://schemas.microsoft.com/office/drawing/2014/main" id="{C7599AF6-D1D9-E9BE-90FE-2E72528EF7FF}"/>
                  </a:ext>
                </a:extLst>
              </p:cNvPr>
              <p:cNvSpPr/>
              <p:nvPr/>
            </p:nvSpPr>
            <p:spPr>
              <a:xfrm>
                <a:off x="144748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0" name="Freeform: Shape 1439">
                <a:extLst>
                  <a:ext uri="{FF2B5EF4-FFF2-40B4-BE49-F238E27FC236}">
                    <a16:creationId xmlns:a16="http://schemas.microsoft.com/office/drawing/2014/main" id="{19BD0711-030A-9A53-FE85-DA36C6A6EA21}"/>
                  </a:ext>
                </a:extLst>
              </p:cNvPr>
              <p:cNvSpPr/>
              <p:nvPr/>
            </p:nvSpPr>
            <p:spPr>
              <a:xfrm>
                <a:off x="15634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1" name="Freeform: Shape 1440">
                <a:extLst>
                  <a:ext uri="{FF2B5EF4-FFF2-40B4-BE49-F238E27FC236}">
                    <a16:creationId xmlns:a16="http://schemas.microsoft.com/office/drawing/2014/main" id="{688A5DBC-FF4D-C89C-A494-7CF9BC6D55AB}"/>
                  </a:ext>
                </a:extLst>
              </p:cNvPr>
              <p:cNvSpPr/>
              <p:nvPr/>
            </p:nvSpPr>
            <p:spPr>
              <a:xfrm>
                <a:off x="16795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2" name="Freeform: Shape 1441">
                <a:extLst>
                  <a:ext uri="{FF2B5EF4-FFF2-40B4-BE49-F238E27FC236}">
                    <a16:creationId xmlns:a16="http://schemas.microsoft.com/office/drawing/2014/main" id="{2CD46439-81D5-820B-F445-4A82E4D0E4CB}"/>
                  </a:ext>
                </a:extLst>
              </p:cNvPr>
              <p:cNvSpPr/>
              <p:nvPr/>
            </p:nvSpPr>
            <p:spPr>
              <a:xfrm>
                <a:off x="17955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3" name="Freeform: Shape 1442">
                <a:extLst>
                  <a:ext uri="{FF2B5EF4-FFF2-40B4-BE49-F238E27FC236}">
                    <a16:creationId xmlns:a16="http://schemas.microsoft.com/office/drawing/2014/main" id="{0EAAEF19-3C5E-CE4B-9145-FA0345E73C75}"/>
                  </a:ext>
                </a:extLst>
              </p:cNvPr>
              <p:cNvSpPr/>
              <p:nvPr/>
            </p:nvSpPr>
            <p:spPr>
              <a:xfrm>
                <a:off x="191159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4" name="Freeform: Shape 1443">
                <a:extLst>
                  <a:ext uri="{FF2B5EF4-FFF2-40B4-BE49-F238E27FC236}">
                    <a16:creationId xmlns:a16="http://schemas.microsoft.com/office/drawing/2014/main" id="{BF9D3908-EE9D-61A6-3142-F42BA73C63F1}"/>
                  </a:ext>
                </a:extLst>
              </p:cNvPr>
              <p:cNvSpPr/>
              <p:nvPr/>
            </p:nvSpPr>
            <p:spPr>
              <a:xfrm>
                <a:off x="20276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5" name="Freeform: Shape 1444">
                <a:extLst>
                  <a:ext uri="{FF2B5EF4-FFF2-40B4-BE49-F238E27FC236}">
                    <a16:creationId xmlns:a16="http://schemas.microsoft.com/office/drawing/2014/main" id="{392C4D59-55C6-BEE7-0002-8F9EFC4AAE4F}"/>
                  </a:ext>
                </a:extLst>
              </p:cNvPr>
              <p:cNvSpPr/>
              <p:nvPr/>
            </p:nvSpPr>
            <p:spPr>
              <a:xfrm>
                <a:off x="21436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6" name="Freeform: Shape 1445">
                <a:extLst>
                  <a:ext uri="{FF2B5EF4-FFF2-40B4-BE49-F238E27FC236}">
                    <a16:creationId xmlns:a16="http://schemas.microsoft.com/office/drawing/2014/main" id="{EB83B89A-20F5-2EA1-0633-1B9FBB26B9EE}"/>
                  </a:ext>
                </a:extLst>
              </p:cNvPr>
              <p:cNvSpPr/>
              <p:nvPr/>
            </p:nvSpPr>
            <p:spPr>
              <a:xfrm>
                <a:off x="225968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7" name="Freeform: Shape 1446">
                <a:extLst>
                  <a:ext uri="{FF2B5EF4-FFF2-40B4-BE49-F238E27FC236}">
                    <a16:creationId xmlns:a16="http://schemas.microsoft.com/office/drawing/2014/main" id="{4673026D-28B6-040E-7401-69CE6C6E43FF}"/>
                  </a:ext>
                </a:extLst>
              </p:cNvPr>
              <p:cNvSpPr/>
              <p:nvPr/>
            </p:nvSpPr>
            <p:spPr>
              <a:xfrm>
                <a:off x="237571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8" name="Freeform: Shape 1447">
                <a:extLst>
                  <a:ext uri="{FF2B5EF4-FFF2-40B4-BE49-F238E27FC236}">
                    <a16:creationId xmlns:a16="http://schemas.microsoft.com/office/drawing/2014/main" id="{ADC4015C-1600-BFE6-2DE8-12338D1339B7}"/>
                  </a:ext>
                </a:extLst>
              </p:cNvPr>
              <p:cNvSpPr/>
              <p:nvPr/>
            </p:nvSpPr>
            <p:spPr>
              <a:xfrm>
                <a:off x="24917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49" name="Freeform: Shape 1448">
                <a:extLst>
                  <a:ext uri="{FF2B5EF4-FFF2-40B4-BE49-F238E27FC236}">
                    <a16:creationId xmlns:a16="http://schemas.microsoft.com/office/drawing/2014/main" id="{BFCB2665-49CE-C3E2-1DC5-EE09F9483820}"/>
                  </a:ext>
                </a:extLst>
              </p:cNvPr>
              <p:cNvSpPr/>
              <p:nvPr/>
            </p:nvSpPr>
            <p:spPr>
              <a:xfrm>
                <a:off x="26077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0" name="Freeform: Shape 1449">
                <a:extLst>
                  <a:ext uri="{FF2B5EF4-FFF2-40B4-BE49-F238E27FC236}">
                    <a16:creationId xmlns:a16="http://schemas.microsoft.com/office/drawing/2014/main" id="{7DB1577F-FA2E-33E1-23D7-48F200BE0743}"/>
                  </a:ext>
                </a:extLst>
              </p:cNvPr>
              <p:cNvSpPr/>
              <p:nvPr/>
            </p:nvSpPr>
            <p:spPr>
              <a:xfrm>
                <a:off x="272379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1" name="Freeform: Shape 1450">
                <a:extLst>
                  <a:ext uri="{FF2B5EF4-FFF2-40B4-BE49-F238E27FC236}">
                    <a16:creationId xmlns:a16="http://schemas.microsoft.com/office/drawing/2014/main" id="{0C50965E-CD6E-8C99-005A-E22E04183A5F}"/>
                  </a:ext>
                </a:extLst>
              </p:cNvPr>
              <p:cNvSpPr/>
              <p:nvPr/>
            </p:nvSpPr>
            <p:spPr>
              <a:xfrm>
                <a:off x="28398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2" name="Freeform: Shape 1451">
                <a:extLst>
                  <a:ext uri="{FF2B5EF4-FFF2-40B4-BE49-F238E27FC236}">
                    <a16:creationId xmlns:a16="http://schemas.microsoft.com/office/drawing/2014/main" id="{7F1A7E27-034B-6FC1-1F1B-F6209A987F06}"/>
                  </a:ext>
                </a:extLst>
              </p:cNvPr>
              <p:cNvSpPr/>
              <p:nvPr/>
            </p:nvSpPr>
            <p:spPr>
              <a:xfrm>
                <a:off x="29558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3" name="Freeform: Shape 1452">
                <a:extLst>
                  <a:ext uri="{FF2B5EF4-FFF2-40B4-BE49-F238E27FC236}">
                    <a16:creationId xmlns:a16="http://schemas.microsoft.com/office/drawing/2014/main" id="{50DC8056-9EB0-9B7F-EE5A-2833F8E82A2C}"/>
                  </a:ext>
                </a:extLst>
              </p:cNvPr>
              <p:cNvSpPr/>
              <p:nvPr/>
            </p:nvSpPr>
            <p:spPr>
              <a:xfrm>
                <a:off x="307189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4" name="Freeform: Shape 1453">
                <a:extLst>
                  <a:ext uri="{FF2B5EF4-FFF2-40B4-BE49-F238E27FC236}">
                    <a16:creationId xmlns:a16="http://schemas.microsoft.com/office/drawing/2014/main" id="{3DAD81F0-8069-8128-D0AC-B0E632D99024}"/>
                  </a:ext>
                </a:extLst>
              </p:cNvPr>
              <p:cNvSpPr/>
              <p:nvPr/>
            </p:nvSpPr>
            <p:spPr>
              <a:xfrm>
                <a:off x="318791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5" name="Freeform: Shape 1454">
                <a:extLst>
                  <a:ext uri="{FF2B5EF4-FFF2-40B4-BE49-F238E27FC236}">
                    <a16:creationId xmlns:a16="http://schemas.microsoft.com/office/drawing/2014/main" id="{71130028-6996-8A07-EE30-6C8AFA34D08D}"/>
                  </a:ext>
                </a:extLst>
              </p:cNvPr>
              <p:cNvSpPr/>
              <p:nvPr/>
            </p:nvSpPr>
            <p:spPr>
              <a:xfrm>
                <a:off x="33039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6" name="Freeform: Shape 1455">
                <a:extLst>
                  <a:ext uri="{FF2B5EF4-FFF2-40B4-BE49-F238E27FC236}">
                    <a16:creationId xmlns:a16="http://schemas.microsoft.com/office/drawing/2014/main" id="{72009C89-50D8-D8E5-5D4E-2D4B9F4C119A}"/>
                  </a:ext>
                </a:extLst>
              </p:cNvPr>
              <p:cNvSpPr/>
              <p:nvPr/>
            </p:nvSpPr>
            <p:spPr>
              <a:xfrm>
                <a:off x="341997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7" name="Freeform: Shape 1456">
                <a:extLst>
                  <a:ext uri="{FF2B5EF4-FFF2-40B4-BE49-F238E27FC236}">
                    <a16:creationId xmlns:a16="http://schemas.microsoft.com/office/drawing/2014/main" id="{03101B81-63A4-AFBC-3EFF-EC17C4DEEB65}"/>
                  </a:ext>
                </a:extLst>
              </p:cNvPr>
              <p:cNvSpPr/>
              <p:nvPr/>
            </p:nvSpPr>
            <p:spPr>
              <a:xfrm>
                <a:off x="35360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8" name="Freeform: Shape 1457">
                <a:extLst>
                  <a:ext uri="{FF2B5EF4-FFF2-40B4-BE49-F238E27FC236}">
                    <a16:creationId xmlns:a16="http://schemas.microsoft.com/office/drawing/2014/main" id="{D7AF46AB-3C40-8A8B-DEAD-63D47F5868D6}"/>
                  </a:ext>
                </a:extLst>
              </p:cNvPr>
              <p:cNvSpPr/>
              <p:nvPr/>
            </p:nvSpPr>
            <p:spPr>
              <a:xfrm>
                <a:off x="36520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59" name="Freeform: Shape 1458">
                <a:extLst>
                  <a:ext uri="{FF2B5EF4-FFF2-40B4-BE49-F238E27FC236}">
                    <a16:creationId xmlns:a16="http://schemas.microsoft.com/office/drawing/2014/main" id="{8C3E5D6B-1739-0BD6-F7D2-4C351317C92C}"/>
                  </a:ext>
                </a:extLst>
              </p:cNvPr>
              <p:cNvSpPr/>
              <p:nvPr/>
            </p:nvSpPr>
            <p:spPr>
              <a:xfrm>
                <a:off x="37680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0" name="Freeform: Shape 1459">
                <a:extLst>
                  <a:ext uri="{FF2B5EF4-FFF2-40B4-BE49-F238E27FC236}">
                    <a16:creationId xmlns:a16="http://schemas.microsoft.com/office/drawing/2014/main" id="{4C6AD6A9-BE45-2699-6852-1EFA67BCB09B}"/>
                  </a:ext>
                </a:extLst>
              </p:cNvPr>
              <p:cNvSpPr/>
              <p:nvPr/>
            </p:nvSpPr>
            <p:spPr>
              <a:xfrm>
                <a:off x="38840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1" name="Freeform: Shape 1460">
                <a:extLst>
                  <a:ext uri="{FF2B5EF4-FFF2-40B4-BE49-F238E27FC236}">
                    <a16:creationId xmlns:a16="http://schemas.microsoft.com/office/drawing/2014/main" id="{908D2528-EF5C-B93B-CF69-67F6200023CE}"/>
                  </a:ext>
                </a:extLst>
              </p:cNvPr>
              <p:cNvSpPr/>
              <p:nvPr/>
            </p:nvSpPr>
            <p:spPr>
              <a:xfrm>
                <a:off x="400012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2" name="Freeform: Shape 1461">
                <a:extLst>
                  <a:ext uri="{FF2B5EF4-FFF2-40B4-BE49-F238E27FC236}">
                    <a16:creationId xmlns:a16="http://schemas.microsoft.com/office/drawing/2014/main" id="{DC10044A-6D20-AB27-AD1E-33F3A5EBDD50}"/>
                  </a:ext>
                </a:extLst>
              </p:cNvPr>
              <p:cNvSpPr/>
              <p:nvPr/>
            </p:nvSpPr>
            <p:spPr>
              <a:xfrm>
                <a:off x="41161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3" name="Freeform: Shape 1462">
                <a:extLst>
                  <a:ext uri="{FF2B5EF4-FFF2-40B4-BE49-F238E27FC236}">
                    <a16:creationId xmlns:a16="http://schemas.microsoft.com/office/drawing/2014/main" id="{F5C48892-A831-97FF-B94C-82D8AD80D175}"/>
                  </a:ext>
                </a:extLst>
              </p:cNvPr>
              <p:cNvSpPr/>
              <p:nvPr/>
            </p:nvSpPr>
            <p:spPr>
              <a:xfrm>
                <a:off x="42321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4" name="Freeform: Shape 1463">
                <a:extLst>
                  <a:ext uri="{FF2B5EF4-FFF2-40B4-BE49-F238E27FC236}">
                    <a16:creationId xmlns:a16="http://schemas.microsoft.com/office/drawing/2014/main" id="{EC42C673-9EE2-375C-9757-BACB8F7AEEFE}"/>
                  </a:ext>
                </a:extLst>
              </p:cNvPr>
              <p:cNvSpPr/>
              <p:nvPr/>
            </p:nvSpPr>
            <p:spPr>
              <a:xfrm>
                <a:off x="43482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5" name="Freeform: Shape 1464">
                <a:extLst>
                  <a:ext uri="{FF2B5EF4-FFF2-40B4-BE49-F238E27FC236}">
                    <a16:creationId xmlns:a16="http://schemas.microsoft.com/office/drawing/2014/main" id="{FE7A34E9-F03B-88F2-7D49-3E73D9016F48}"/>
                  </a:ext>
                </a:extLst>
              </p:cNvPr>
              <p:cNvSpPr/>
              <p:nvPr/>
            </p:nvSpPr>
            <p:spPr>
              <a:xfrm>
                <a:off x="446424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6" name="Freeform: Shape 1465">
                <a:extLst>
                  <a:ext uri="{FF2B5EF4-FFF2-40B4-BE49-F238E27FC236}">
                    <a16:creationId xmlns:a16="http://schemas.microsoft.com/office/drawing/2014/main" id="{5B2218DD-C13D-A976-BA5D-42C8F66254B4}"/>
                  </a:ext>
                </a:extLst>
              </p:cNvPr>
              <p:cNvSpPr/>
              <p:nvPr/>
            </p:nvSpPr>
            <p:spPr>
              <a:xfrm>
                <a:off x="458027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7" name="Freeform: Shape 1466">
                <a:extLst>
                  <a:ext uri="{FF2B5EF4-FFF2-40B4-BE49-F238E27FC236}">
                    <a16:creationId xmlns:a16="http://schemas.microsoft.com/office/drawing/2014/main" id="{A869062A-F03A-ED90-EB5E-66BB6CF81EB6}"/>
                  </a:ext>
                </a:extLst>
              </p:cNvPr>
              <p:cNvSpPr/>
              <p:nvPr/>
            </p:nvSpPr>
            <p:spPr>
              <a:xfrm>
                <a:off x="5511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8" name="Freeform: Shape 1467">
                <a:extLst>
                  <a:ext uri="{FF2B5EF4-FFF2-40B4-BE49-F238E27FC236}">
                    <a16:creationId xmlns:a16="http://schemas.microsoft.com/office/drawing/2014/main" id="{0C2E1D62-4A97-040B-8D42-ABFCEAFA0BEB}"/>
                  </a:ext>
                </a:extLst>
              </p:cNvPr>
              <p:cNvSpPr/>
              <p:nvPr/>
            </p:nvSpPr>
            <p:spPr>
              <a:xfrm>
                <a:off x="17115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69" name="Freeform: Shape 1468">
                <a:extLst>
                  <a:ext uri="{FF2B5EF4-FFF2-40B4-BE49-F238E27FC236}">
                    <a16:creationId xmlns:a16="http://schemas.microsoft.com/office/drawing/2014/main" id="{EFCDBF3D-F164-01DB-4217-6303832E6999}"/>
                  </a:ext>
                </a:extLst>
              </p:cNvPr>
              <p:cNvSpPr/>
              <p:nvPr/>
            </p:nvSpPr>
            <p:spPr>
              <a:xfrm>
                <a:off x="2871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0" name="Freeform: Shape 1469">
                <a:extLst>
                  <a:ext uri="{FF2B5EF4-FFF2-40B4-BE49-F238E27FC236}">
                    <a16:creationId xmlns:a16="http://schemas.microsoft.com/office/drawing/2014/main" id="{4F3976C7-2C93-0439-E42D-9DAEAC65DD44}"/>
                  </a:ext>
                </a:extLst>
              </p:cNvPr>
              <p:cNvSpPr/>
              <p:nvPr/>
            </p:nvSpPr>
            <p:spPr>
              <a:xfrm>
                <a:off x="40320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1" name="Freeform: Shape 1470">
                <a:extLst>
                  <a:ext uri="{FF2B5EF4-FFF2-40B4-BE49-F238E27FC236}">
                    <a16:creationId xmlns:a16="http://schemas.microsoft.com/office/drawing/2014/main" id="{7EF54D21-AF68-05D2-53C5-8AF68A0A8594}"/>
                  </a:ext>
                </a:extLst>
              </p:cNvPr>
              <p:cNvSpPr/>
              <p:nvPr/>
            </p:nvSpPr>
            <p:spPr>
              <a:xfrm>
                <a:off x="51923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2" name="Freeform: Shape 1471">
                <a:extLst>
                  <a:ext uri="{FF2B5EF4-FFF2-40B4-BE49-F238E27FC236}">
                    <a16:creationId xmlns:a16="http://schemas.microsoft.com/office/drawing/2014/main" id="{888FF9DA-90C2-7559-EE7A-EDE7FBD7E876}"/>
                  </a:ext>
                </a:extLst>
              </p:cNvPr>
              <p:cNvSpPr/>
              <p:nvPr/>
            </p:nvSpPr>
            <p:spPr>
              <a:xfrm>
                <a:off x="63526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3" name="Freeform: Shape 1472">
                <a:extLst>
                  <a:ext uri="{FF2B5EF4-FFF2-40B4-BE49-F238E27FC236}">
                    <a16:creationId xmlns:a16="http://schemas.microsoft.com/office/drawing/2014/main" id="{75C071DC-1A24-A218-E27B-C167C0A2E3E9}"/>
                  </a:ext>
                </a:extLst>
              </p:cNvPr>
              <p:cNvSpPr/>
              <p:nvPr/>
            </p:nvSpPr>
            <p:spPr>
              <a:xfrm>
                <a:off x="7512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4" name="Freeform: Shape 1473">
                <a:extLst>
                  <a:ext uri="{FF2B5EF4-FFF2-40B4-BE49-F238E27FC236}">
                    <a16:creationId xmlns:a16="http://schemas.microsoft.com/office/drawing/2014/main" id="{0A30B930-1CF3-853D-873C-A1FEC7D8862E}"/>
                  </a:ext>
                </a:extLst>
              </p:cNvPr>
              <p:cNvSpPr/>
              <p:nvPr/>
            </p:nvSpPr>
            <p:spPr>
              <a:xfrm>
                <a:off x="8673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5" name="Freeform: Shape 1474">
                <a:extLst>
                  <a:ext uri="{FF2B5EF4-FFF2-40B4-BE49-F238E27FC236}">
                    <a16:creationId xmlns:a16="http://schemas.microsoft.com/office/drawing/2014/main" id="{60A786BF-FEB6-C1F4-69BC-0175754D9B50}"/>
                  </a:ext>
                </a:extLst>
              </p:cNvPr>
              <p:cNvSpPr/>
              <p:nvPr/>
            </p:nvSpPr>
            <p:spPr>
              <a:xfrm>
                <a:off x="98334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6" name="Freeform: Shape 1475">
                <a:extLst>
                  <a:ext uri="{FF2B5EF4-FFF2-40B4-BE49-F238E27FC236}">
                    <a16:creationId xmlns:a16="http://schemas.microsoft.com/office/drawing/2014/main" id="{252D5745-050C-89FE-DA7A-9362941C7818}"/>
                  </a:ext>
                </a:extLst>
              </p:cNvPr>
              <p:cNvSpPr/>
              <p:nvPr/>
            </p:nvSpPr>
            <p:spPr>
              <a:xfrm>
                <a:off x="10993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7" name="Freeform: Shape 1476">
                <a:extLst>
                  <a:ext uri="{FF2B5EF4-FFF2-40B4-BE49-F238E27FC236}">
                    <a16:creationId xmlns:a16="http://schemas.microsoft.com/office/drawing/2014/main" id="{6B6D03FE-AFCA-A5E2-CEEF-B45D06616748}"/>
                  </a:ext>
                </a:extLst>
              </p:cNvPr>
              <p:cNvSpPr/>
              <p:nvPr/>
            </p:nvSpPr>
            <p:spPr>
              <a:xfrm>
                <a:off x="121541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8" name="Freeform: Shape 1477">
                <a:extLst>
                  <a:ext uri="{FF2B5EF4-FFF2-40B4-BE49-F238E27FC236}">
                    <a16:creationId xmlns:a16="http://schemas.microsoft.com/office/drawing/2014/main" id="{C6087F34-443A-308A-351D-1758DC8D7272}"/>
                  </a:ext>
                </a:extLst>
              </p:cNvPr>
              <p:cNvSpPr/>
              <p:nvPr/>
            </p:nvSpPr>
            <p:spPr>
              <a:xfrm>
                <a:off x="13314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79" name="Freeform: Shape 1478">
                <a:extLst>
                  <a:ext uri="{FF2B5EF4-FFF2-40B4-BE49-F238E27FC236}">
                    <a16:creationId xmlns:a16="http://schemas.microsoft.com/office/drawing/2014/main" id="{F1FA0338-4F6C-1D95-56F7-D7BA04637C5B}"/>
                  </a:ext>
                </a:extLst>
              </p:cNvPr>
              <p:cNvSpPr/>
              <p:nvPr/>
            </p:nvSpPr>
            <p:spPr>
              <a:xfrm>
                <a:off x="144748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0" name="Freeform: Shape 1479">
                <a:extLst>
                  <a:ext uri="{FF2B5EF4-FFF2-40B4-BE49-F238E27FC236}">
                    <a16:creationId xmlns:a16="http://schemas.microsoft.com/office/drawing/2014/main" id="{74230F4C-1218-6DDF-69D0-D099239B8C8F}"/>
                  </a:ext>
                </a:extLst>
              </p:cNvPr>
              <p:cNvSpPr/>
              <p:nvPr/>
            </p:nvSpPr>
            <p:spPr>
              <a:xfrm>
                <a:off x="15634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1" name="Freeform: Shape 1480">
                <a:extLst>
                  <a:ext uri="{FF2B5EF4-FFF2-40B4-BE49-F238E27FC236}">
                    <a16:creationId xmlns:a16="http://schemas.microsoft.com/office/drawing/2014/main" id="{EB1BEAB8-6F22-E6A2-1A5E-A001BC306DD5}"/>
                  </a:ext>
                </a:extLst>
              </p:cNvPr>
              <p:cNvSpPr/>
              <p:nvPr/>
            </p:nvSpPr>
            <p:spPr>
              <a:xfrm>
                <a:off x="16795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2" name="Freeform: Shape 1481">
                <a:extLst>
                  <a:ext uri="{FF2B5EF4-FFF2-40B4-BE49-F238E27FC236}">
                    <a16:creationId xmlns:a16="http://schemas.microsoft.com/office/drawing/2014/main" id="{2C8E605E-E7E7-A533-15E9-1413E120A6A8}"/>
                  </a:ext>
                </a:extLst>
              </p:cNvPr>
              <p:cNvSpPr/>
              <p:nvPr/>
            </p:nvSpPr>
            <p:spPr>
              <a:xfrm>
                <a:off x="17955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3" name="Freeform: Shape 1482">
                <a:extLst>
                  <a:ext uri="{FF2B5EF4-FFF2-40B4-BE49-F238E27FC236}">
                    <a16:creationId xmlns:a16="http://schemas.microsoft.com/office/drawing/2014/main" id="{FA587DD6-603B-87F8-302B-BAB624412AD1}"/>
                  </a:ext>
                </a:extLst>
              </p:cNvPr>
              <p:cNvSpPr/>
              <p:nvPr/>
            </p:nvSpPr>
            <p:spPr>
              <a:xfrm>
                <a:off x="191159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4" name="Freeform: Shape 1483">
                <a:extLst>
                  <a:ext uri="{FF2B5EF4-FFF2-40B4-BE49-F238E27FC236}">
                    <a16:creationId xmlns:a16="http://schemas.microsoft.com/office/drawing/2014/main" id="{E591A1F8-8607-C2E1-C1AE-1E534E718EC8}"/>
                  </a:ext>
                </a:extLst>
              </p:cNvPr>
              <p:cNvSpPr/>
              <p:nvPr/>
            </p:nvSpPr>
            <p:spPr>
              <a:xfrm>
                <a:off x="20276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5" name="Freeform: Shape 1484">
                <a:extLst>
                  <a:ext uri="{FF2B5EF4-FFF2-40B4-BE49-F238E27FC236}">
                    <a16:creationId xmlns:a16="http://schemas.microsoft.com/office/drawing/2014/main" id="{90A1742E-DD28-0C73-D98C-5488203756C5}"/>
                  </a:ext>
                </a:extLst>
              </p:cNvPr>
              <p:cNvSpPr/>
              <p:nvPr/>
            </p:nvSpPr>
            <p:spPr>
              <a:xfrm>
                <a:off x="21436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6" name="Freeform: Shape 1485">
                <a:extLst>
                  <a:ext uri="{FF2B5EF4-FFF2-40B4-BE49-F238E27FC236}">
                    <a16:creationId xmlns:a16="http://schemas.microsoft.com/office/drawing/2014/main" id="{3C13A873-F27D-8F3C-FDDA-6E1D90F24EAF}"/>
                  </a:ext>
                </a:extLst>
              </p:cNvPr>
              <p:cNvSpPr/>
              <p:nvPr/>
            </p:nvSpPr>
            <p:spPr>
              <a:xfrm>
                <a:off x="225968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7" name="Freeform: Shape 1486">
                <a:extLst>
                  <a:ext uri="{FF2B5EF4-FFF2-40B4-BE49-F238E27FC236}">
                    <a16:creationId xmlns:a16="http://schemas.microsoft.com/office/drawing/2014/main" id="{48D2375E-6A1F-9703-DB8C-E3A0737545F7}"/>
                  </a:ext>
                </a:extLst>
              </p:cNvPr>
              <p:cNvSpPr/>
              <p:nvPr/>
            </p:nvSpPr>
            <p:spPr>
              <a:xfrm>
                <a:off x="237571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8" name="Freeform: Shape 1487">
                <a:extLst>
                  <a:ext uri="{FF2B5EF4-FFF2-40B4-BE49-F238E27FC236}">
                    <a16:creationId xmlns:a16="http://schemas.microsoft.com/office/drawing/2014/main" id="{4C0571BB-14ED-4082-5695-B5210DFC046F}"/>
                  </a:ext>
                </a:extLst>
              </p:cNvPr>
              <p:cNvSpPr/>
              <p:nvPr/>
            </p:nvSpPr>
            <p:spPr>
              <a:xfrm>
                <a:off x="24917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89" name="Freeform: Shape 1488">
                <a:extLst>
                  <a:ext uri="{FF2B5EF4-FFF2-40B4-BE49-F238E27FC236}">
                    <a16:creationId xmlns:a16="http://schemas.microsoft.com/office/drawing/2014/main" id="{E908FD94-C278-8BF2-BA86-226FDE34DE7D}"/>
                  </a:ext>
                </a:extLst>
              </p:cNvPr>
              <p:cNvSpPr/>
              <p:nvPr/>
            </p:nvSpPr>
            <p:spPr>
              <a:xfrm>
                <a:off x="26077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0" name="Freeform: Shape 1489">
                <a:extLst>
                  <a:ext uri="{FF2B5EF4-FFF2-40B4-BE49-F238E27FC236}">
                    <a16:creationId xmlns:a16="http://schemas.microsoft.com/office/drawing/2014/main" id="{82197811-A77C-4185-6D8C-AA7B0F7FCD2B}"/>
                  </a:ext>
                </a:extLst>
              </p:cNvPr>
              <p:cNvSpPr/>
              <p:nvPr/>
            </p:nvSpPr>
            <p:spPr>
              <a:xfrm>
                <a:off x="272379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1" name="Freeform: Shape 1490">
                <a:extLst>
                  <a:ext uri="{FF2B5EF4-FFF2-40B4-BE49-F238E27FC236}">
                    <a16:creationId xmlns:a16="http://schemas.microsoft.com/office/drawing/2014/main" id="{02B584DF-D738-027F-04A3-8BDE4DBDA3E5}"/>
                  </a:ext>
                </a:extLst>
              </p:cNvPr>
              <p:cNvSpPr/>
              <p:nvPr/>
            </p:nvSpPr>
            <p:spPr>
              <a:xfrm>
                <a:off x="28398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2" name="Freeform: Shape 1491">
                <a:extLst>
                  <a:ext uri="{FF2B5EF4-FFF2-40B4-BE49-F238E27FC236}">
                    <a16:creationId xmlns:a16="http://schemas.microsoft.com/office/drawing/2014/main" id="{46436A89-F339-48C4-0CAC-ADBC58AD16B2}"/>
                  </a:ext>
                </a:extLst>
              </p:cNvPr>
              <p:cNvSpPr/>
              <p:nvPr/>
            </p:nvSpPr>
            <p:spPr>
              <a:xfrm>
                <a:off x="29558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3" name="Freeform: Shape 1492">
                <a:extLst>
                  <a:ext uri="{FF2B5EF4-FFF2-40B4-BE49-F238E27FC236}">
                    <a16:creationId xmlns:a16="http://schemas.microsoft.com/office/drawing/2014/main" id="{BE38A839-B612-0F34-36DA-998F6A812EC6}"/>
                  </a:ext>
                </a:extLst>
              </p:cNvPr>
              <p:cNvSpPr/>
              <p:nvPr/>
            </p:nvSpPr>
            <p:spPr>
              <a:xfrm>
                <a:off x="307189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4" name="Freeform: Shape 1493">
                <a:extLst>
                  <a:ext uri="{FF2B5EF4-FFF2-40B4-BE49-F238E27FC236}">
                    <a16:creationId xmlns:a16="http://schemas.microsoft.com/office/drawing/2014/main" id="{38173240-C6CF-83BE-DF77-8B1BDDE3FE8F}"/>
                  </a:ext>
                </a:extLst>
              </p:cNvPr>
              <p:cNvSpPr/>
              <p:nvPr/>
            </p:nvSpPr>
            <p:spPr>
              <a:xfrm>
                <a:off x="318791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5" name="Freeform: Shape 1494">
                <a:extLst>
                  <a:ext uri="{FF2B5EF4-FFF2-40B4-BE49-F238E27FC236}">
                    <a16:creationId xmlns:a16="http://schemas.microsoft.com/office/drawing/2014/main" id="{29B0A844-B7A0-1EBE-19CD-0AA8FBB49AC4}"/>
                  </a:ext>
                </a:extLst>
              </p:cNvPr>
              <p:cNvSpPr/>
              <p:nvPr/>
            </p:nvSpPr>
            <p:spPr>
              <a:xfrm>
                <a:off x="33039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6" name="Freeform: Shape 1495">
                <a:extLst>
                  <a:ext uri="{FF2B5EF4-FFF2-40B4-BE49-F238E27FC236}">
                    <a16:creationId xmlns:a16="http://schemas.microsoft.com/office/drawing/2014/main" id="{038FFC9A-BA9A-DC55-CE9E-CBF41DF5D4D7}"/>
                  </a:ext>
                </a:extLst>
              </p:cNvPr>
              <p:cNvSpPr/>
              <p:nvPr/>
            </p:nvSpPr>
            <p:spPr>
              <a:xfrm>
                <a:off x="341997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7" name="Freeform: Shape 1496">
                <a:extLst>
                  <a:ext uri="{FF2B5EF4-FFF2-40B4-BE49-F238E27FC236}">
                    <a16:creationId xmlns:a16="http://schemas.microsoft.com/office/drawing/2014/main" id="{E0A17305-60D8-E498-5CD7-C9957949A940}"/>
                  </a:ext>
                </a:extLst>
              </p:cNvPr>
              <p:cNvSpPr/>
              <p:nvPr/>
            </p:nvSpPr>
            <p:spPr>
              <a:xfrm>
                <a:off x="35360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8" name="Freeform: Shape 1497">
                <a:extLst>
                  <a:ext uri="{FF2B5EF4-FFF2-40B4-BE49-F238E27FC236}">
                    <a16:creationId xmlns:a16="http://schemas.microsoft.com/office/drawing/2014/main" id="{F97A83EE-F6F0-F7C8-E453-21E6001AEE0A}"/>
                  </a:ext>
                </a:extLst>
              </p:cNvPr>
              <p:cNvSpPr/>
              <p:nvPr/>
            </p:nvSpPr>
            <p:spPr>
              <a:xfrm>
                <a:off x="36520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499" name="Freeform: Shape 1498">
                <a:extLst>
                  <a:ext uri="{FF2B5EF4-FFF2-40B4-BE49-F238E27FC236}">
                    <a16:creationId xmlns:a16="http://schemas.microsoft.com/office/drawing/2014/main" id="{385CD63A-85AB-BF01-0F79-3CDF5CA0ACCF}"/>
                  </a:ext>
                </a:extLst>
              </p:cNvPr>
              <p:cNvSpPr/>
              <p:nvPr/>
            </p:nvSpPr>
            <p:spPr>
              <a:xfrm>
                <a:off x="37680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0" name="Freeform: Shape 1499">
                <a:extLst>
                  <a:ext uri="{FF2B5EF4-FFF2-40B4-BE49-F238E27FC236}">
                    <a16:creationId xmlns:a16="http://schemas.microsoft.com/office/drawing/2014/main" id="{45A38502-2274-D4E8-9A96-687A05C775CC}"/>
                  </a:ext>
                </a:extLst>
              </p:cNvPr>
              <p:cNvSpPr/>
              <p:nvPr/>
            </p:nvSpPr>
            <p:spPr>
              <a:xfrm>
                <a:off x="38840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1" name="Freeform: Shape 1500">
                <a:extLst>
                  <a:ext uri="{FF2B5EF4-FFF2-40B4-BE49-F238E27FC236}">
                    <a16:creationId xmlns:a16="http://schemas.microsoft.com/office/drawing/2014/main" id="{FF463DAE-A709-9426-DFE4-BBD9F666B3DC}"/>
                  </a:ext>
                </a:extLst>
              </p:cNvPr>
              <p:cNvSpPr/>
              <p:nvPr/>
            </p:nvSpPr>
            <p:spPr>
              <a:xfrm>
                <a:off x="400012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2" name="Freeform: Shape 1501">
                <a:extLst>
                  <a:ext uri="{FF2B5EF4-FFF2-40B4-BE49-F238E27FC236}">
                    <a16:creationId xmlns:a16="http://schemas.microsoft.com/office/drawing/2014/main" id="{29184C85-6252-2977-3046-1F79468016FB}"/>
                  </a:ext>
                </a:extLst>
              </p:cNvPr>
              <p:cNvSpPr/>
              <p:nvPr/>
            </p:nvSpPr>
            <p:spPr>
              <a:xfrm>
                <a:off x="41161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3" name="Freeform: Shape 1502">
                <a:extLst>
                  <a:ext uri="{FF2B5EF4-FFF2-40B4-BE49-F238E27FC236}">
                    <a16:creationId xmlns:a16="http://schemas.microsoft.com/office/drawing/2014/main" id="{FCBBC164-D9D7-79F5-E608-C4F67EDBB6BC}"/>
                  </a:ext>
                </a:extLst>
              </p:cNvPr>
              <p:cNvSpPr/>
              <p:nvPr/>
            </p:nvSpPr>
            <p:spPr>
              <a:xfrm>
                <a:off x="42321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4" name="Freeform: Shape 1503">
                <a:extLst>
                  <a:ext uri="{FF2B5EF4-FFF2-40B4-BE49-F238E27FC236}">
                    <a16:creationId xmlns:a16="http://schemas.microsoft.com/office/drawing/2014/main" id="{971FF056-08D1-D891-0323-1CF6AAB69F42}"/>
                  </a:ext>
                </a:extLst>
              </p:cNvPr>
              <p:cNvSpPr/>
              <p:nvPr/>
            </p:nvSpPr>
            <p:spPr>
              <a:xfrm>
                <a:off x="43482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5" name="Freeform: Shape 1504">
                <a:extLst>
                  <a:ext uri="{FF2B5EF4-FFF2-40B4-BE49-F238E27FC236}">
                    <a16:creationId xmlns:a16="http://schemas.microsoft.com/office/drawing/2014/main" id="{619C6B78-B62C-2B02-7DFC-6045E11BC5E5}"/>
                  </a:ext>
                </a:extLst>
              </p:cNvPr>
              <p:cNvSpPr/>
              <p:nvPr/>
            </p:nvSpPr>
            <p:spPr>
              <a:xfrm>
                <a:off x="446424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1506" name="Freeform: Shape 1505">
                <a:extLst>
                  <a:ext uri="{FF2B5EF4-FFF2-40B4-BE49-F238E27FC236}">
                    <a16:creationId xmlns:a16="http://schemas.microsoft.com/office/drawing/2014/main" id="{E4EF81D5-F653-A359-BE3E-4DBBF6E54D7A}"/>
                  </a:ext>
                </a:extLst>
              </p:cNvPr>
              <p:cNvSpPr/>
              <p:nvPr/>
            </p:nvSpPr>
            <p:spPr>
              <a:xfrm>
                <a:off x="458027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0" name="Freeform: Shape 2949">
                <a:extLst>
                  <a:ext uri="{FF2B5EF4-FFF2-40B4-BE49-F238E27FC236}">
                    <a16:creationId xmlns:a16="http://schemas.microsoft.com/office/drawing/2014/main" id="{41CB3B05-5945-736F-F3EA-B897467FD14E}"/>
                  </a:ext>
                </a:extLst>
              </p:cNvPr>
              <p:cNvSpPr/>
              <p:nvPr/>
            </p:nvSpPr>
            <p:spPr>
              <a:xfrm>
                <a:off x="5511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1" name="Freeform: Shape 2950">
                <a:extLst>
                  <a:ext uri="{FF2B5EF4-FFF2-40B4-BE49-F238E27FC236}">
                    <a16:creationId xmlns:a16="http://schemas.microsoft.com/office/drawing/2014/main" id="{5D258847-9D11-1770-85B5-2EDA95BBA242}"/>
                  </a:ext>
                </a:extLst>
              </p:cNvPr>
              <p:cNvSpPr/>
              <p:nvPr/>
            </p:nvSpPr>
            <p:spPr>
              <a:xfrm>
                <a:off x="17115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2" name="Freeform: Shape 2951">
                <a:extLst>
                  <a:ext uri="{FF2B5EF4-FFF2-40B4-BE49-F238E27FC236}">
                    <a16:creationId xmlns:a16="http://schemas.microsoft.com/office/drawing/2014/main" id="{85BA15EA-1225-2B2C-E21C-BEBFDAC6919B}"/>
                  </a:ext>
                </a:extLst>
              </p:cNvPr>
              <p:cNvSpPr/>
              <p:nvPr/>
            </p:nvSpPr>
            <p:spPr>
              <a:xfrm>
                <a:off x="2871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3" name="Freeform: Shape 2952">
                <a:extLst>
                  <a:ext uri="{FF2B5EF4-FFF2-40B4-BE49-F238E27FC236}">
                    <a16:creationId xmlns:a16="http://schemas.microsoft.com/office/drawing/2014/main" id="{A6F8256D-8840-0CF1-8CAA-85929F1D9051}"/>
                  </a:ext>
                </a:extLst>
              </p:cNvPr>
              <p:cNvSpPr/>
              <p:nvPr/>
            </p:nvSpPr>
            <p:spPr>
              <a:xfrm>
                <a:off x="40320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4" name="Freeform: Shape 2953">
                <a:extLst>
                  <a:ext uri="{FF2B5EF4-FFF2-40B4-BE49-F238E27FC236}">
                    <a16:creationId xmlns:a16="http://schemas.microsoft.com/office/drawing/2014/main" id="{CCD0A070-297B-F1BF-D74F-B0A8CF2147F5}"/>
                  </a:ext>
                </a:extLst>
              </p:cNvPr>
              <p:cNvSpPr/>
              <p:nvPr/>
            </p:nvSpPr>
            <p:spPr>
              <a:xfrm>
                <a:off x="51923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5" name="Freeform: Shape 2954">
                <a:extLst>
                  <a:ext uri="{FF2B5EF4-FFF2-40B4-BE49-F238E27FC236}">
                    <a16:creationId xmlns:a16="http://schemas.microsoft.com/office/drawing/2014/main" id="{0FA0CC38-794A-D756-1E5E-8DCF8C2DBC7A}"/>
                  </a:ext>
                </a:extLst>
              </p:cNvPr>
              <p:cNvSpPr/>
              <p:nvPr/>
            </p:nvSpPr>
            <p:spPr>
              <a:xfrm>
                <a:off x="63526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6" name="Freeform: Shape 2955">
                <a:extLst>
                  <a:ext uri="{FF2B5EF4-FFF2-40B4-BE49-F238E27FC236}">
                    <a16:creationId xmlns:a16="http://schemas.microsoft.com/office/drawing/2014/main" id="{1F66588F-3D5F-FF1F-2067-7110FA9E272C}"/>
                  </a:ext>
                </a:extLst>
              </p:cNvPr>
              <p:cNvSpPr/>
              <p:nvPr/>
            </p:nvSpPr>
            <p:spPr>
              <a:xfrm>
                <a:off x="7512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7" name="Freeform: Shape 2956">
                <a:extLst>
                  <a:ext uri="{FF2B5EF4-FFF2-40B4-BE49-F238E27FC236}">
                    <a16:creationId xmlns:a16="http://schemas.microsoft.com/office/drawing/2014/main" id="{49B9FB84-809D-CF34-1360-42ECB8D09EA7}"/>
                  </a:ext>
                </a:extLst>
              </p:cNvPr>
              <p:cNvSpPr/>
              <p:nvPr/>
            </p:nvSpPr>
            <p:spPr>
              <a:xfrm>
                <a:off x="8673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8" name="Freeform: Shape 2957">
                <a:extLst>
                  <a:ext uri="{FF2B5EF4-FFF2-40B4-BE49-F238E27FC236}">
                    <a16:creationId xmlns:a16="http://schemas.microsoft.com/office/drawing/2014/main" id="{DCD64979-24B7-9911-5521-477AC8A7D58F}"/>
                  </a:ext>
                </a:extLst>
              </p:cNvPr>
              <p:cNvSpPr/>
              <p:nvPr/>
            </p:nvSpPr>
            <p:spPr>
              <a:xfrm>
                <a:off x="98334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59" name="Freeform: Shape 2958">
                <a:extLst>
                  <a:ext uri="{FF2B5EF4-FFF2-40B4-BE49-F238E27FC236}">
                    <a16:creationId xmlns:a16="http://schemas.microsoft.com/office/drawing/2014/main" id="{D1796903-4A5F-5663-D9F8-E03C9120ECE0}"/>
                  </a:ext>
                </a:extLst>
              </p:cNvPr>
              <p:cNvSpPr/>
              <p:nvPr/>
            </p:nvSpPr>
            <p:spPr>
              <a:xfrm>
                <a:off x="10993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0" name="Freeform: Shape 2959">
                <a:extLst>
                  <a:ext uri="{FF2B5EF4-FFF2-40B4-BE49-F238E27FC236}">
                    <a16:creationId xmlns:a16="http://schemas.microsoft.com/office/drawing/2014/main" id="{18F8EAE6-988F-64FC-4305-534701BB14AC}"/>
                  </a:ext>
                </a:extLst>
              </p:cNvPr>
              <p:cNvSpPr/>
              <p:nvPr/>
            </p:nvSpPr>
            <p:spPr>
              <a:xfrm>
                <a:off x="121541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1" name="Freeform: Shape 2960">
                <a:extLst>
                  <a:ext uri="{FF2B5EF4-FFF2-40B4-BE49-F238E27FC236}">
                    <a16:creationId xmlns:a16="http://schemas.microsoft.com/office/drawing/2014/main" id="{94D5EF01-198A-3FF9-1B98-CCAC7A74DBDB}"/>
                  </a:ext>
                </a:extLst>
              </p:cNvPr>
              <p:cNvSpPr/>
              <p:nvPr/>
            </p:nvSpPr>
            <p:spPr>
              <a:xfrm>
                <a:off x="13314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2" name="Freeform: Shape 2961">
                <a:extLst>
                  <a:ext uri="{FF2B5EF4-FFF2-40B4-BE49-F238E27FC236}">
                    <a16:creationId xmlns:a16="http://schemas.microsoft.com/office/drawing/2014/main" id="{DF03857D-56D7-1EBF-C64D-56D20D6AF756}"/>
                  </a:ext>
                </a:extLst>
              </p:cNvPr>
              <p:cNvSpPr/>
              <p:nvPr/>
            </p:nvSpPr>
            <p:spPr>
              <a:xfrm>
                <a:off x="144748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3" name="Freeform: Shape 2962">
                <a:extLst>
                  <a:ext uri="{FF2B5EF4-FFF2-40B4-BE49-F238E27FC236}">
                    <a16:creationId xmlns:a16="http://schemas.microsoft.com/office/drawing/2014/main" id="{BEBF247E-D91C-09AD-925A-23660538564D}"/>
                  </a:ext>
                </a:extLst>
              </p:cNvPr>
              <p:cNvSpPr/>
              <p:nvPr/>
            </p:nvSpPr>
            <p:spPr>
              <a:xfrm>
                <a:off x="15634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4" name="Freeform: Shape 2963">
                <a:extLst>
                  <a:ext uri="{FF2B5EF4-FFF2-40B4-BE49-F238E27FC236}">
                    <a16:creationId xmlns:a16="http://schemas.microsoft.com/office/drawing/2014/main" id="{383E9B0D-8B73-D846-65B3-2F5C84EB2106}"/>
                  </a:ext>
                </a:extLst>
              </p:cNvPr>
              <p:cNvSpPr/>
              <p:nvPr/>
            </p:nvSpPr>
            <p:spPr>
              <a:xfrm>
                <a:off x="16795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5" name="Freeform: Shape 2964">
                <a:extLst>
                  <a:ext uri="{FF2B5EF4-FFF2-40B4-BE49-F238E27FC236}">
                    <a16:creationId xmlns:a16="http://schemas.microsoft.com/office/drawing/2014/main" id="{AF2CE811-1D5F-C8B3-4D8E-4C288CAEF092}"/>
                  </a:ext>
                </a:extLst>
              </p:cNvPr>
              <p:cNvSpPr/>
              <p:nvPr/>
            </p:nvSpPr>
            <p:spPr>
              <a:xfrm>
                <a:off x="17955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6" name="Freeform: Shape 2965">
                <a:extLst>
                  <a:ext uri="{FF2B5EF4-FFF2-40B4-BE49-F238E27FC236}">
                    <a16:creationId xmlns:a16="http://schemas.microsoft.com/office/drawing/2014/main" id="{DA692E9D-05DE-7E64-BEB9-110C025735A3}"/>
                  </a:ext>
                </a:extLst>
              </p:cNvPr>
              <p:cNvSpPr/>
              <p:nvPr/>
            </p:nvSpPr>
            <p:spPr>
              <a:xfrm>
                <a:off x="191159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7" name="Freeform: Shape 2966">
                <a:extLst>
                  <a:ext uri="{FF2B5EF4-FFF2-40B4-BE49-F238E27FC236}">
                    <a16:creationId xmlns:a16="http://schemas.microsoft.com/office/drawing/2014/main" id="{E52BB18D-C88A-D161-C8D3-ED68803991D2}"/>
                  </a:ext>
                </a:extLst>
              </p:cNvPr>
              <p:cNvSpPr/>
              <p:nvPr/>
            </p:nvSpPr>
            <p:spPr>
              <a:xfrm>
                <a:off x="20276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8" name="Freeform: Shape 2967">
                <a:extLst>
                  <a:ext uri="{FF2B5EF4-FFF2-40B4-BE49-F238E27FC236}">
                    <a16:creationId xmlns:a16="http://schemas.microsoft.com/office/drawing/2014/main" id="{7BD5AFD6-DD2F-5352-D489-7EFFC1C84A58}"/>
                  </a:ext>
                </a:extLst>
              </p:cNvPr>
              <p:cNvSpPr/>
              <p:nvPr/>
            </p:nvSpPr>
            <p:spPr>
              <a:xfrm>
                <a:off x="21436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69" name="Freeform: Shape 2968">
                <a:extLst>
                  <a:ext uri="{FF2B5EF4-FFF2-40B4-BE49-F238E27FC236}">
                    <a16:creationId xmlns:a16="http://schemas.microsoft.com/office/drawing/2014/main" id="{A4BAED38-AFB6-5466-1D6F-E6E8C0C5CBDD}"/>
                  </a:ext>
                </a:extLst>
              </p:cNvPr>
              <p:cNvSpPr/>
              <p:nvPr/>
            </p:nvSpPr>
            <p:spPr>
              <a:xfrm>
                <a:off x="225968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0" name="Freeform: Shape 2969">
                <a:extLst>
                  <a:ext uri="{FF2B5EF4-FFF2-40B4-BE49-F238E27FC236}">
                    <a16:creationId xmlns:a16="http://schemas.microsoft.com/office/drawing/2014/main" id="{70695FA5-1475-94DC-8FE3-DC9A1F98E429}"/>
                  </a:ext>
                </a:extLst>
              </p:cNvPr>
              <p:cNvSpPr/>
              <p:nvPr/>
            </p:nvSpPr>
            <p:spPr>
              <a:xfrm>
                <a:off x="237571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1" name="Freeform: Shape 2970">
                <a:extLst>
                  <a:ext uri="{FF2B5EF4-FFF2-40B4-BE49-F238E27FC236}">
                    <a16:creationId xmlns:a16="http://schemas.microsoft.com/office/drawing/2014/main" id="{5194ED4D-62F2-8522-88A4-35C8454D3B69}"/>
                  </a:ext>
                </a:extLst>
              </p:cNvPr>
              <p:cNvSpPr/>
              <p:nvPr/>
            </p:nvSpPr>
            <p:spPr>
              <a:xfrm>
                <a:off x="24917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2" name="Freeform: Shape 2971">
                <a:extLst>
                  <a:ext uri="{FF2B5EF4-FFF2-40B4-BE49-F238E27FC236}">
                    <a16:creationId xmlns:a16="http://schemas.microsoft.com/office/drawing/2014/main" id="{1E6122E0-C3FC-02F8-F4C9-4C096E44B041}"/>
                  </a:ext>
                </a:extLst>
              </p:cNvPr>
              <p:cNvSpPr/>
              <p:nvPr/>
            </p:nvSpPr>
            <p:spPr>
              <a:xfrm>
                <a:off x="26077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3" name="Freeform: Shape 2972">
                <a:extLst>
                  <a:ext uri="{FF2B5EF4-FFF2-40B4-BE49-F238E27FC236}">
                    <a16:creationId xmlns:a16="http://schemas.microsoft.com/office/drawing/2014/main" id="{B6EFF77E-AED6-9A4B-45A2-23E668B4C2C8}"/>
                  </a:ext>
                </a:extLst>
              </p:cNvPr>
              <p:cNvSpPr/>
              <p:nvPr/>
            </p:nvSpPr>
            <p:spPr>
              <a:xfrm>
                <a:off x="272379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4" name="Freeform: Shape 2973">
                <a:extLst>
                  <a:ext uri="{FF2B5EF4-FFF2-40B4-BE49-F238E27FC236}">
                    <a16:creationId xmlns:a16="http://schemas.microsoft.com/office/drawing/2014/main" id="{30EDCB60-3AF4-9651-B58C-B57C954C285A}"/>
                  </a:ext>
                </a:extLst>
              </p:cNvPr>
              <p:cNvSpPr/>
              <p:nvPr/>
            </p:nvSpPr>
            <p:spPr>
              <a:xfrm>
                <a:off x="28398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5" name="Freeform: Shape 2974">
                <a:extLst>
                  <a:ext uri="{FF2B5EF4-FFF2-40B4-BE49-F238E27FC236}">
                    <a16:creationId xmlns:a16="http://schemas.microsoft.com/office/drawing/2014/main" id="{759C9345-3CF5-6207-8E23-7A2B923DA364}"/>
                  </a:ext>
                </a:extLst>
              </p:cNvPr>
              <p:cNvSpPr/>
              <p:nvPr/>
            </p:nvSpPr>
            <p:spPr>
              <a:xfrm>
                <a:off x="29558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6" name="Freeform: Shape 2975">
                <a:extLst>
                  <a:ext uri="{FF2B5EF4-FFF2-40B4-BE49-F238E27FC236}">
                    <a16:creationId xmlns:a16="http://schemas.microsoft.com/office/drawing/2014/main" id="{00D90CCC-56CE-27A8-A82C-111B6317D53D}"/>
                  </a:ext>
                </a:extLst>
              </p:cNvPr>
              <p:cNvSpPr/>
              <p:nvPr/>
            </p:nvSpPr>
            <p:spPr>
              <a:xfrm>
                <a:off x="307189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7" name="Freeform: Shape 2976">
                <a:extLst>
                  <a:ext uri="{FF2B5EF4-FFF2-40B4-BE49-F238E27FC236}">
                    <a16:creationId xmlns:a16="http://schemas.microsoft.com/office/drawing/2014/main" id="{41C8A28A-4F2A-4E64-531F-1A014C03FC0F}"/>
                  </a:ext>
                </a:extLst>
              </p:cNvPr>
              <p:cNvSpPr/>
              <p:nvPr/>
            </p:nvSpPr>
            <p:spPr>
              <a:xfrm>
                <a:off x="318791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8" name="Freeform: Shape 2977">
                <a:extLst>
                  <a:ext uri="{FF2B5EF4-FFF2-40B4-BE49-F238E27FC236}">
                    <a16:creationId xmlns:a16="http://schemas.microsoft.com/office/drawing/2014/main" id="{CBDB7756-7804-CFAD-724B-7A1E22DBBBC7}"/>
                  </a:ext>
                </a:extLst>
              </p:cNvPr>
              <p:cNvSpPr/>
              <p:nvPr/>
            </p:nvSpPr>
            <p:spPr>
              <a:xfrm>
                <a:off x="33039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79" name="Freeform: Shape 2978">
                <a:extLst>
                  <a:ext uri="{FF2B5EF4-FFF2-40B4-BE49-F238E27FC236}">
                    <a16:creationId xmlns:a16="http://schemas.microsoft.com/office/drawing/2014/main" id="{29D6B97C-85F1-1656-9A6D-965FC5652333}"/>
                  </a:ext>
                </a:extLst>
              </p:cNvPr>
              <p:cNvSpPr/>
              <p:nvPr/>
            </p:nvSpPr>
            <p:spPr>
              <a:xfrm>
                <a:off x="341997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0" name="Freeform: Shape 2979">
                <a:extLst>
                  <a:ext uri="{FF2B5EF4-FFF2-40B4-BE49-F238E27FC236}">
                    <a16:creationId xmlns:a16="http://schemas.microsoft.com/office/drawing/2014/main" id="{D939E29D-279E-AE1A-500F-929BBC8AC7D8}"/>
                  </a:ext>
                </a:extLst>
              </p:cNvPr>
              <p:cNvSpPr/>
              <p:nvPr/>
            </p:nvSpPr>
            <p:spPr>
              <a:xfrm>
                <a:off x="35360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1" name="Freeform: Shape 2980">
                <a:extLst>
                  <a:ext uri="{FF2B5EF4-FFF2-40B4-BE49-F238E27FC236}">
                    <a16:creationId xmlns:a16="http://schemas.microsoft.com/office/drawing/2014/main" id="{C4553FA6-28E9-8032-1C46-03B08C7E82E6}"/>
                  </a:ext>
                </a:extLst>
              </p:cNvPr>
              <p:cNvSpPr/>
              <p:nvPr/>
            </p:nvSpPr>
            <p:spPr>
              <a:xfrm>
                <a:off x="36520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2" name="Freeform: Shape 2981">
                <a:extLst>
                  <a:ext uri="{FF2B5EF4-FFF2-40B4-BE49-F238E27FC236}">
                    <a16:creationId xmlns:a16="http://schemas.microsoft.com/office/drawing/2014/main" id="{9662532A-304D-FB93-5556-5E9D8A8FC0EA}"/>
                  </a:ext>
                </a:extLst>
              </p:cNvPr>
              <p:cNvSpPr/>
              <p:nvPr/>
            </p:nvSpPr>
            <p:spPr>
              <a:xfrm>
                <a:off x="37680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3" name="Freeform: Shape 2982">
                <a:extLst>
                  <a:ext uri="{FF2B5EF4-FFF2-40B4-BE49-F238E27FC236}">
                    <a16:creationId xmlns:a16="http://schemas.microsoft.com/office/drawing/2014/main" id="{59714B46-85CF-31A2-5A67-B51F0343C513}"/>
                  </a:ext>
                </a:extLst>
              </p:cNvPr>
              <p:cNvSpPr/>
              <p:nvPr/>
            </p:nvSpPr>
            <p:spPr>
              <a:xfrm>
                <a:off x="38840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4" name="Freeform: Shape 2983">
                <a:extLst>
                  <a:ext uri="{FF2B5EF4-FFF2-40B4-BE49-F238E27FC236}">
                    <a16:creationId xmlns:a16="http://schemas.microsoft.com/office/drawing/2014/main" id="{E41B923D-B47C-96BB-B8AA-0E6FA0E95743}"/>
                  </a:ext>
                </a:extLst>
              </p:cNvPr>
              <p:cNvSpPr/>
              <p:nvPr/>
            </p:nvSpPr>
            <p:spPr>
              <a:xfrm>
                <a:off x="400012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5" name="Freeform: Shape 2984">
                <a:extLst>
                  <a:ext uri="{FF2B5EF4-FFF2-40B4-BE49-F238E27FC236}">
                    <a16:creationId xmlns:a16="http://schemas.microsoft.com/office/drawing/2014/main" id="{1437431C-BC11-D6B5-1B06-4A84F9A26703}"/>
                  </a:ext>
                </a:extLst>
              </p:cNvPr>
              <p:cNvSpPr/>
              <p:nvPr/>
            </p:nvSpPr>
            <p:spPr>
              <a:xfrm>
                <a:off x="41161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6" name="Freeform: Shape 2985">
                <a:extLst>
                  <a:ext uri="{FF2B5EF4-FFF2-40B4-BE49-F238E27FC236}">
                    <a16:creationId xmlns:a16="http://schemas.microsoft.com/office/drawing/2014/main" id="{FAE30888-8C41-6825-124C-6E5497150830}"/>
                  </a:ext>
                </a:extLst>
              </p:cNvPr>
              <p:cNvSpPr/>
              <p:nvPr/>
            </p:nvSpPr>
            <p:spPr>
              <a:xfrm>
                <a:off x="42321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7" name="Freeform: Shape 2986">
                <a:extLst>
                  <a:ext uri="{FF2B5EF4-FFF2-40B4-BE49-F238E27FC236}">
                    <a16:creationId xmlns:a16="http://schemas.microsoft.com/office/drawing/2014/main" id="{4AA435DC-B14C-1D7D-9807-19B7C3D28339}"/>
                  </a:ext>
                </a:extLst>
              </p:cNvPr>
              <p:cNvSpPr/>
              <p:nvPr/>
            </p:nvSpPr>
            <p:spPr>
              <a:xfrm>
                <a:off x="43482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8" name="Freeform: Shape 2987">
                <a:extLst>
                  <a:ext uri="{FF2B5EF4-FFF2-40B4-BE49-F238E27FC236}">
                    <a16:creationId xmlns:a16="http://schemas.microsoft.com/office/drawing/2014/main" id="{6A7A3B8B-F9B8-9351-E6E1-1F0688BDA6BC}"/>
                  </a:ext>
                </a:extLst>
              </p:cNvPr>
              <p:cNvSpPr/>
              <p:nvPr/>
            </p:nvSpPr>
            <p:spPr>
              <a:xfrm>
                <a:off x="446424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89" name="Freeform: Shape 2988">
                <a:extLst>
                  <a:ext uri="{FF2B5EF4-FFF2-40B4-BE49-F238E27FC236}">
                    <a16:creationId xmlns:a16="http://schemas.microsoft.com/office/drawing/2014/main" id="{4B653224-FD5A-DD3C-805D-D778A47F3224}"/>
                  </a:ext>
                </a:extLst>
              </p:cNvPr>
              <p:cNvSpPr/>
              <p:nvPr/>
            </p:nvSpPr>
            <p:spPr>
              <a:xfrm>
                <a:off x="458027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0" name="Freeform: Shape 2989">
                <a:extLst>
                  <a:ext uri="{FF2B5EF4-FFF2-40B4-BE49-F238E27FC236}">
                    <a16:creationId xmlns:a16="http://schemas.microsoft.com/office/drawing/2014/main" id="{D968A23B-2F66-4796-22B6-9D21525DE837}"/>
                  </a:ext>
                </a:extLst>
              </p:cNvPr>
              <p:cNvSpPr/>
              <p:nvPr/>
            </p:nvSpPr>
            <p:spPr>
              <a:xfrm>
                <a:off x="5511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1" name="Freeform: Shape 2990">
                <a:extLst>
                  <a:ext uri="{FF2B5EF4-FFF2-40B4-BE49-F238E27FC236}">
                    <a16:creationId xmlns:a16="http://schemas.microsoft.com/office/drawing/2014/main" id="{B1030C9C-6A9E-257F-A1FB-1B80EBB00A87}"/>
                  </a:ext>
                </a:extLst>
              </p:cNvPr>
              <p:cNvSpPr/>
              <p:nvPr/>
            </p:nvSpPr>
            <p:spPr>
              <a:xfrm>
                <a:off x="17115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2" name="Freeform: Shape 2991">
                <a:extLst>
                  <a:ext uri="{FF2B5EF4-FFF2-40B4-BE49-F238E27FC236}">
                    <a16:creationId xmlns:a16="http://schemas.microsoft.com/office/drawing/2014/main" id="{83CA0C62-DDF8-48BA-A313-74502CD168A6}"/>
                  </a:ext>
                </a:extLst>
              </p:cNvPr>
              <p:cNvSpPr/>
              <p:nvPr/>
            </p:nvSpPr>
            <p:spPr>
              <a:xfrm>
                <a:off x="2871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3" name="Freeform: Shape 2992">
                <a:extLst>
                  <a:ext uri="{FF2B5EF4-FFF2-40B4-BE49-F238E27FC236}">
                    <a16:creationId xmlns:a16="http://schemas.microsoft.com/office/drawing/2014/main" id="{D5445975-5386-31BB-8591-5AE099C76583}"/>
                  </a:ext>
                </a:extLst>
              </p:cNvPr>
              <p:cNvSpPr/>
              <p:nvPr/>
            </p:nvSpPr>
            <p:spPr>
              <a:xfrm>
                <a:off x="40320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4" name="Freeform: Shape 2993">
                <a:extLst>
                  <a:ext uri="{FF2B5EF4-FFF2-40B4-BE49-F238E27FC236}">
                    <a16:creationId xmlns:a16="http://schemas.microsoft.com/office/drawing/2014/main" id="{A0293B92-E078-C5D9-5E7A-8462776422CF}"/>
                  </a:ext>
                </a:extLst>
              </p:cNvPr>
              <p:cNvSpPr/>
              <p:nvPr/>
            </p:nvSpPr>
            <p:spPr>
              <a:xfrm>
                <a:off x="51923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5" name="Freeform: Shape 2994">
                <a:extLst>
                  <a:ext uri="{FF2B5EF4-FFF2-40B4-BE49-F238E27FC236}">
                    <a16:creationId xmlns:a16="http://schemas.microsoft.com/office/drawing/2014/main" id="{08C4E6B7-EED7-71B4-EF87-0D85D4C6EF2D}"/>
                  </a:ext>
                </a:extLst>
              </p:cNvPr>
              <p:cNvSpPr/>
              <p:nvPr/>
            </p:nvSpPr>
            <p:spPr>
              <a:xfrm>
                <a:off x="63526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6" name="Freeform: Shape 2995">
                <a:extLst>
                  <a:ext uri="{FF2B5EF4-FFF2-40B4-BE49-F238E27FC236}">
                    <a16:creationId xmlns:a16="http://schemas.microsoft.com/office/drawing/2014/main" id="{8B26B336-5754-9AE1-6B6D-F515F27FD316}"/>
                  </a:ext>
                </a:extLst>
              </p:cNvPr>
              <p:cNvSpPr/>
              <p:nvPr/>
            </p:nvSpPr>
            <p:spPr>
              <a:xfrm>
                <a:off x="7512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7" name="Freeform: Shape 2996">
                <a:extLst>
                  <a:ext uri="{FF2B5EF4-FFF2-40B4-BE49-F238E27FC236}">
                    <a16:creationId xmlns:a16="http://schemas.microsoft.com/office/drawing/2014/main" id="{F496EA0B-47A8-DEDC-0551-988E33735BE6}"/>
                  </a:ext>
                </a:extLst>
              </p:cNvPr>
              <p:cNvSpPr/>
              <p:nvPr/>
            </p:nvSpPr>
            <p:spPr>
              <a:xfrm>
                <a:off x="8673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8" name="Freeform: Shape 2997">
                <a:extLst>
                  <a:ext uri="{FF2B5EF4-FFF2-40B4-BE49-F238E27FC236}">
                    <a16:creationId xmlns:a16="http://schemas.microsoft.com/office/drawing/2014/main" id="{8537A530-B46F-25A5-41DE-E5F287E010CF}"/>
                  </a:ext>
                </a:extLst>
              </p:cNvPr>
              <p:cNvSpPr/>
              <p:nvPr/>
            </p:nvSpPr>
            <p:spPr>
              <a:xfrm>
                <a:off x="98334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2999" name="Freeform: Shape 2998">
                <a:extLst>
                  <a:ext uri="{FF2B5EF4-FFF2-40B4-BE49-F238E27FC236}">
                    <a16:creationId xmlns:a16="http://schemas.microsoft.com/office/drawing/2014/main" id="{1F07C966-8540-6BA0-75D0-7B2200598EDC}"/>
                  </a:ext>
                </a:extLst>
              </p:cNvPr>
              <p:cNvSpPr/>
              <p:nvPr/>
            </p:nvSpPr>
            <p:spPr>
              <a:xfrm>
                <a:off x="10993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0" name="Freeform: Shape 2999">
                <a:extLst>
                  <a:ext uri="{FF2B5EF4-FFF2-40B4-BE49-F238E27FC236}">
                    <a16:creationId xmlns:a16="http://schemas.microsoft.com/office/drawing/2014/main" id="{1D9B90A6-4BE1-289F-7797-B0EB61530701}"/>
                  </a:ext>
                </a:extLst>
              </p:cNvPr>
              <p:cNvSpPr/>
              <p:nvPr/>
            </p:nvSpPr>
            <p:spPr>
              <a:xfrm>
                <a:off x="121541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1" name="Freeform: Shape 3000">
                <a:extLst>
                  <a:ext uri="{FF2B5EF4-FFF2-40B4-BE49-F238E27FC236}">
                    <a16:creationId xmlns:a16="http://schemas.microsoft.com/office/drawing/2014/main" id="{5DFDE7A2-9B3D-19E1-0F49-8C493D82B3B4}"/>
                  </a:ext>
                </a:extLst>
              </p:cNvPr>
              <p:cNvSpPr/>
              <p:nvPr/>
            </p:nvSpPr>
            <p:spPr>
              <a:xfrm>
                <a:off x="13314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2" name="Freeform: Shape 3001">
                <a:extLst>
                  <a:ext uri="{FF2B5EF4-FFF2-40B4-BE49-F238E27FC236}">
                    <a16:creationId xmlns:a16="http://schemas.microsoft.com/office/drawing/2014/main" id="{C3ADA7ED-4959-16DD-53DF-D86F87713D3E}"/>
                  </a:ext>
                </a:extLst>
              </p:cNvPr>
              <p:cNvSpPr/>
              <p:nvPr/>
            </p:nvSpPr>
            <p:spPr>
              <a:xfrm>
                <a:off x="144748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3" name="Freeform: Shape 3002">
                <a:extLst>
                  <a:ext uri="{FF2B5EF4-FFF2-40B4-BE49-F238E27FC236}">
                    <a16:creationId xmlns:a16="http://schemas.microsoft.com/office/drawing/2014/main" id="{6B96B1CD-14C8-9A7D-AB72-773B409E0DB5}"/>
                  </a:ext>
                </a:extLst>
              </p:cNvPr>
              <p:cNvSpPr/>
              <p:nvPr/>
            </p:nvSpPr>
            <p:spPr>
              <a:xfrm>
                <a:off x="15634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4" name="Freeform: Shape 3003">
                <a:extLst>
                  <a:ext uri="{FF2B5EF4-FFF2-40B4-BE49-F238E27FC236}">
                    <a16:creationId xmlns:a16="http://schemas.microsoft.com/office/drawing/2014/main" id="{0C0281DA-3A32-AEBE-7895-05165217B5C4}"/>
                  </a:ext>
                </a:extLst>
              </p:cNvPr>
              <p:cNvSpPr/>
              <p:nvPr/>
            </p:nvSpPr>
            <p:spPr>
              <a:xfrm>
                <a:off x="16795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5" name="Freeform: Shape 3004">
                <a:extLst>
                  <a:ext uri="{FF2B5EF4-FFF2-40B4-BE49-F238E27FC236}">
                    <a16:creationId xmlns:a16="http://schemas.microsoft.com/office/drawing/2014/main" id="{7E57048C-64BE-FF8A-3DC1-AB52AB90157E}"/>
                  </a:ext>
                </a:extLst>
              </p:cNvPr>
              <p:cNvSpPr/>
              <p:nvPr/>
            </p:nvSpPr>
            <p:spPr>
              <a:xfrm>
                <a:off x="17955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6" name="Freeform: Shape 3005">
                <a:extLst>
                  <a:ext uri="{FF2B5EF4-FFF2-40B4-BE49-F238E27FC236}">
                    <a16:creationId xmlns:a16="http://schemas.microsoft.com/office/drawing/2014/main" id="{B050FE28-3518-9FEA-9DD6-69A6DF439CFE}"/>
                  </a:ext>
                </a:extLst>
              </p:cNvPr>
              <p:cNvSpPr/>
              <p:nvPr/>
            </p:nvSpPr>
            <p:spPr>
              <a:xfrm>
                <a:off x="191159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7" name="Freeform: Shape 3006">
                <a:extLst>
                  <a:ext uri="{FF2B5EF4-FFF2-40B4-BE49-F238E27FC236}">
                    <a16:creationId xmlns:a16="http://schemas.microsoft.com/office/drawing/2014/main" id="{506F6309-257B-0987-84B2-0540EBD5D8B7}"/>
                  </a:ext>
                </a:extLst>
              </p:cNvPr>
              <p:cNvSpPr/>
              <p:nvPr/>
            </p:nvSpPr>
            <p:spPr>
              <a:xfrm>
                <a:off x="20276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8" name="Freeform: Shape 3007">
                <a:extLst>
                  <a:ext uri="{FF2B5EF4-FFF2-40B4-BE49-F238E27FC236}">
                    <a16:creationId xmlns:a16="http://schemas.microsoft.com/office/drawing/2014/main" id="{D14DD6C3-9C85-E586-D621-3237665F85C4}"/>
                  </a:ext>
                </a:extLst>
              </p:cNvPr>
              <p:cNvSpPr/>
              <p:nvPr/>
            </p:nvSpPr>
            <p:spPr>
              <a:xfrm>
                <a:off x="21436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09" name="Freeform: Shape 3008">
                <a:extLst>
                  <a:ext uri="{FF2B5EF4-FFF2-40B4-BE49-F238E27FC236}">
                    <a16:creationId xmlns:a16="http://schemas.microsoft.com/office/drawing/2014/main" id="{0168B0CF-F7E2-1E00-5B40-F9F54F7CDD0B}"/>
                  </a:ext>
                </a:extLst>
              </p:cNvPr>
              <p:cNvSpPr/>
              <p:nvPr/>
            </p:nvSpPr>
            <p:spPr>
              <a:xfrm>
                <a:off x="225968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0" name="Freeform: Shape 3009">
                <a:extLst>
                  <a:ext uri="{FF2B5EF4-FFF2-40B4-BE49-F238E27FC236}">
                    <a16:creationId xmlns:a16="http://schemas.microsoft.com/office/drawing/2014/main" id="{519E0EBB-F2F5-C179-5FCE-D293FCFDABB5}"/>
                  </a:ext>
                </a:extLst>
              </p:cNvPr>
              <p:cNvSpPr/>
              <p:nvPr/>
            </p:nvSpPr>
            <p:spPr>
              <a:xfrm>
                <a:off x="237571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1" name="Freeform: Shape 3010">
                <a:extLst>
                  <a:ext uri="{FF2B5EF4-FFF2-40B4-BE49-F238E27FC236}">
                    <a16:creationId xmlns:a16="http://schemas.microsoft.com/office/drawing/2014/main" id="{A89FA6F7-EE5C-F4B7-F44B-94D98BC9E5EE}"/>
                  </a:ext>
                </a:extLst>
              </p:cNvPr>
              <p:cNvSpPr/>
              <p:nvPr/>
            </p:nvSpPr>
            <p:spPr>
              <a:xfrm>
                <a:off x="24917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2" name="Freeform: Shape 3011">
                <a:extLst>
                  <a:ext uri="{FF2B5EF4-FFF2-40B4-BE49-F238E27FC236}">
                    <a16:creationId xmlns:a16="http://schemas.microsoft.com/office/drawing/2014/main" id="{227822DB-A474-213F-2961-8AE5EC08C4F5}"/>
                  </a:ext>
                </a:extLst>
              </p:cNvPr>
              <p:cNvSpPr/>
              <p:nvPr/>
            </p:nvSpPr>
            <p:spPr>
              <a:xfrm>
                <a:off x="26077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3" name="Freeform: Shape 3012">
                <a:extLst>
                  <a:ext uri="{FF2B5EF4-FFF2-40B4-BE49-F238E27FC236}">
                    <a16:creationId xmlns:a16="http://schemas.microsoft.com/office/drawing/2014/main" id="{FAA58871-BDF4-45EE-DB46-48EA5205132B}"/>
                  </a:ext>
                </a:extLst>
              </p:cNvPr>
              <p:cNvSpPr/>
              <p:nvPr/>
            </p:nvSpPr>
            <p:spPr>
              <a:xfrm>
                <a:off x="272379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4" name="Freeform: Shape 3013">
                <a:extLst>
                  <a:ext uri="{FF2B5EF4-FFF2-40B4-BE49-F238E27FC236}">
                    <a16:creationId xmlns:a16="http://schemas.microsoft.com/office/drawing/2014/main" id="{5CC40CD3-E037-F91E-383C-F55D72A674E1}"/>
                  </a:ext>
                </a:extLst>
              </p:cNvPr>
              <p:cNvSpPr/>
              <p:nvPr/>
            </p:nvSpPr>
            <p:spPr>
              <a:xfrm>
                <a:off x="28398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5" name="Freeform: Shape 3014">
                <a:extLst>
                  <a:ext uri="{FF2B5EF4-FFF2-40B4-BE49-F238E27FC236}">
                    <a16:creationId xmlns:a16="http://schemas.microsoft.com/office/drawing/2014/main" id="{8D98D742-897D-5147-D748-091EEADA8EB8}"/>
                  </a:ext>
                </a:extLst>
              </p:cNvPr>
              <p:cNvSpPr/>
              <p:nvPr/>
            </p:nvSpPr>
            <p:spPr>
              <a:xfrm>
                <a:off x="29558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6" name="Freeform: Shape 3015">
                <a:extLst>
                  <a:ext uri="{FF2B5EF4-FFF2-40B4-BE49-F238E27FC236}">
                    <a16:creationId xmlns:a16="http://schemas.microsoft.com/office/drawing/2014/main" id="{83132E34-31F9-AB64-9BA8-7E64156DD094}"/>
                  </a:ext>
                </a:extLst>
              </p:cNvPr>
              <p:cNvSpPr/>
              <p:nvPr/>
            </p:nvSpPr>
            <p:spPr>
              <a:xfrm>
                <a:off x="307189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7" name="Freeform: Shape 3016">
                <a:extLst>
                  <a:ext uri="{FF2B5EF4-FFF2-40B4-BE49-F238E27FC236}">
                    <a16:creationId xmlns:a16="http://schemas.microsoft.com/office/drawing/2014/main" id="{9055FC2A-82EE-904D-63EE-2EE21320B4DE}"/>
                  </a:ext>
                </a:extLst>
              </p:cNvPr>
              <p:cNvSpPr/>
              <p:nvPr/>
            </p:nvSpPr>
            <p:spPr>
              <a:xfrm>
                <a:off x="318791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8" name="Freeform: Shape 3017">
                <a:extLst>
                  <a:ext uri="{FF2B5EF4-FFF2-40B4-BE49-F238E27FC236}">
                    <a16:creationId xmlns:a16="http://schemas.microsoft.com/office/drawing/2014/main" id="{47ED82B8-6566-2223-74E2-C0C0E0A49A23}"/>
                  </a:ext>
                </a:extLst>
              </p:cNvPr>
              <p:cNvSpPr/>
              <p:nvPr/>
            </p:nvSpPr>
            <p:spPr>
              <a:xfrm>
                <a:off x="33039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19" name="Freeform: Shape 3018">
                <a:extLst>
                  <a:ext uri="{FF2B5EF4-FFF2-40B4-BE49-F238E27FC236}">
                    <a16:creationId xmlns:a16="http://schemas.microsoft.com/office/drawing/2014/main" id="{1A72C423-3986-6904-D761-FABEC08011EA}"/>
                  </a:ext>
                </a:extLst>
              </p:cNvPr>
              <p:cNvSpPr/>
              <p:nvPr/>
            </p:nvSpPr>
            <p:spPr>
              <a:xfrm>
                <a:off x="341997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0" name="Freeform: Shape 3019">
                <a:extLst>
                  <a:ext uri="{FF2B5EF4-FFF2-40B4-BE49-F238E27FC236}">
                    <a16:creationId xmlns:a16="http://schemas.microsoft.com/office/drawing/2014/main" id="{E17907F2-AFFC-A834-8EBD-2D2B84D75807}"/>
                  </a:ext>
                </a:extLst>
              </p:cNvPr>
              <p:cNvSpPr/>
              <p:nvPr/>
            </p:nvSpPr>
            <p:spPr>
              <a:xfrm>
                <a:off x="35360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1" name="Freeform: Shape 3020">
                <a:extLst>
                  <a:ext uri="{FF2B5EF4-FFF2-40B4-BE49-F238E27FC236}">
                    <a16:creationId xmlns:a16="http://schemas.microsoft.com/office/drawing/2014/main" id="{72880963-784A-C9B3-77C1-08DB8D70C21C}"/>
                  </a:ext>
                </a:extLst>
              </p:cNvPr>
              <p:cNvSpPr/>
              <p:nvPr/>
            </p:nvSpPr>
            <p:spPr>
              <a:xfrm>
                <a:off x="36520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2" name="Freeform: Shape 3021">
                <a:extLst>
                  <a:ext uri="{FF2B5EF4-FFF2-40B4-BE49-F238E27FC236}">
                    <a16:creationId xmlns:a16="http://schemas.microsoft.com/office/drawing/2014/main" id="{9FD3A4B8-3CA5-B23F-F1F1-4C4EAF2DB920}"/>
                  </a:ext>
                </a:extLst>
              </p:cNvPr>
              <p:cNvSpPr/>
              <p:nvPr/>
            </p:nvSpPr>
            <p:spPr>
              <a:xfrm>
                <a:off x="37680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3" name="Freeform: Shape 3022">
                <a:extLst>
                  <a:ext uri="{FF2B5EF4-FFF2-40B4-BE49-F238E27FC236}">
                    <a16:creationId xmlns:a16="http://schemas.microsoft.com/office/drawing/2014/main" id="{64316545-C8AF-682C-2C2B-9B3B8EB83DB8}"/>
                  </a:ext>
                </a:extLst>
              </p:cNvPr>
              <p:cNvSpPr/>
              <p:nvPr/>
            </p:nvSpPr>
            <p:spPr>
              <a:xfrm>
                <a:off x="38840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4" name="Freeform: Shape 3023">
                <a:extLst>
                  <a:ext uri="{FF2B5EF4-FFF2-40B4-BE49-F238E27FC236}">
                    <a16:creationId xmlns:a16="http://schemas.microsoft.com/office/drawing/2014/main" id="{C0B8E10F-2EBC-24D1-3186-FE0C229102CE}"/>
                  </a:ext>
                </a:extLst>
              </p:cNvPr>
              <p:cNvSpPr/>
              <p:nvPr/>
            </p:nvSpPr>
            <p:spPr>
              <a:xfrm>
                <a:off x="400012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5" name="Freeform: Shape 3024">
                <a:extLst>
                  <a:ext uri="{FF2B5EF4-FFF2-40B4-BE49-F238E27FC236}">
                    <a16:creationId xmlns:a16="http://schemas.microsoft.com/office/drawing/2014/main" id="{6557A2BB-560D-DFA1-F415-BF99E607EFA5}"/>
                  </a:ext>
                </a:extLst>
              </p:cNvPr>
              <p:cNvSpPr/>
              <p:nvPr/>
            </p:nvSpPr>
            <p:spPr>
              <a:xfrm>
                <a:off x="41161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6" name="Freeform: Shape 3025">
                <a:extLst>
                  <a:ext uri="{FF2B5EF4-FFF2-40B4-BE49-F238E27FC236}">
                    <a16:creationId xmlns:a16="http://schemas.microsoft.com/office/drawing/2014/main" id="{0A4E2339-A65C-7E3A-25AC-6AEC0360CC28}"/>
                  </a:ext>
                </a:extLst>
              </p:cNvPr>
              <p:cNvSpPr/>
              <p:nvPr/>
            </p:nvSpPr>
            <p:spPr>
              <a:xfrm>
                <a:off x="42321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7" name="Freeform: Shape 3026">
                <a:extLst>
                  <a:ext uri="{FF2B5EF4-FFF2-40B4-BE49-F238E27FC236}">
                    <a16:creationId xmlns:a16="http://schemas.microsoft.com/office/drawing/2014/main" id="{809823C8-472C-E922-3F49-25C1A4D2E584}"/>
                  </a:ext>
                </a:extLst>
              </p:cNvPr>
              <p:cNvSpPr/>
              <p:nvPr/>
            </p:nvSpPr>
            <p:spPr>
              <a:xfrm>
                <a:off x="43482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8" name="Freeform: Shape 3027">
                <a:extLst>
                  <a:ext uri="{FF2B5EF4-FFF2-40B4-BE49-F238E27FC236}">
                    <a16:creationId xmlns:a16="http://schemas.microsoft.com/office/drawing/2014/main" id="{28D73433-A95E-38E3-2EDA-582CC727C119}"/>
                  </a:ext>
                </a:extLst>
              </p:cNvPr>
              <p:cNvSpPr/>
              <p:nvPr/>
            </p:nvSpPr>
            <p:spPr>
              <a:xfrm>
                <a:off x="446424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29" name="Freeform: Shape 3028">
                <a:extLst>
                  <a:ext uri="{FF2B5EF4-FFF2-40B4-BE49-F238E27FC236}">
                    <a16:creationId xmlns:a16="http://schemas.microsoft.com/office/drawing/2014/main" id="{A9E399DD-5A8B-CB41-4FB9-3B885BE71527}"/>
                  </a:ext>
                </a:extLst>
              </p:cNvPr>
              <p:cNvSpPr/>
              <p:nvPr/>
            </p:nvSpPr>
            <p:spPr>
              <a:xfrm>
                <a:off x="458027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0" name="Freeform: Shape 3029">
                <a:extLst>
                  <a:ext uri="{FF2B5EF4-FFF2-40B4-BE49-F238E27FC236}">
                    <a16:creationId xmlns:a16="http://schemas.microsoft.com/office/drawing/2014/main" id="{82EFEA16-E8CE-D3EC-7BC2-153A702D799D}"/>
                  </a:ext>
                </a:extLst>
              </p:cNvPr>
              <p:cNvSpPr/>
              <p:nvPr/>
            </p:nvSpPr>
            <p:spPr>
              <a:xfrm>
                <a:off x="5511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1" name="Freeform: Shape 3030">
                <a:extLst>
                  <a:ext uri="{FF2B5EF4-FFF2-40B4-BE49-F238E27FC236}">
                    <a16:creationId xmlns:a16="http://schemas.microsoft.com/office/drawing/2014/main" id="{A1176C57-3373-D3D7-1E59-CA486F59DD05}"/>
                  </a:ext>
                </a:extLst>
              </p:cNvPr>
              <p:cNvSpPr/>
              <p:nvPr/>
            </p:nvSpPr>
            <p:spPr>
              <a:xfrm>
                <a:off x="17115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2" name="Freeform: Shape 3031">
                <a:extLst>
                  <a:ext uri="{FF2B5EF4-FFF2-40B4-BE49-F238E27FC236}">
                    <a16:creationId xmlns:a16="http://schemas.microsoft.com/office/drawing/2014/main" id="{48AC8363-C0A6-8FB5-E88C-ED7E0AC20C3A}"/>
                  </a:ext>
                </a:extLst>
              </p:cNvPr>
              <p:cNvSpPr/>
              <p:nvPr/>
            </p:nvSpPr>
            <p:spPr>
              <a:xfrm>
                <a:off x="2871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3" name="Freeform: Shape 3032">
                <a:extLst>
                  <a:ext uri="{FF2B5EF4-FFF2-40B4-BE49-F238E27FC236}">
                    <a16:creationId xmlns:a16="http://schemas.microsoft.com/office/drawing/2014/main" id="{46D21948-0C74-6D0E-9491-B8BDAB79D1E7}"/>
                  </a:ext>
                </a:extLst>
              </p:cNvPr>
              <p:cNvSpPr/>
              <p:nvPr/>
            </p:nvSpPr>
            <p:spPr>
              <a:xfrm>
                <a:off x="40320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4" name="Freeform: Shape 3033">
                <a:extLst>
                  <a:ext uri="{FF2B5EF4-FFF2-40B4-BE49-F238E27FC236}">
                    <a16:creationId xmlns:a16="http://schemas.microsoft.com/office/drawing/2014/main" id="{E3C9B647-EE1C-A7DA-70A3-B9DBE44D2621}"/>
                  </a:ext>
                </a:extLst>
              </p:cNvPr>
              <p:cNvSpPr/>
              <p:nvPr/>
            </p:nvSpPr>
            <p:spPr>
              <a:xfrm>
                <a:off x="51923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5" name="Freeform: Shape 3034">
                <a:extLst>
                  <a:ext uri="{FF2B5EF4-FFF2-40B4-BE49-F238E27FC236}">
                    <a16:creationId xmlns:a16="http://schemas.microsoft.com/office/drawing/2014/main" id="{B531C1F4-DCB4-81B0-D3DB-58DF5FC586A8}"/>
                  </a:ext>
                </a:extLst>
              </p:cNvPr>
              <p:cNvSpPr/>
              <p:nvPr/>
            </p:nvSpPr>
            <p:spPr>
              <a:xfrm>
                <a:off x="63526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6" name="Freeform: Shape 3035">
                <a:extLst>
                  <a:ext uri="{FF2B5EF4-FFF2-40B4-BE49-F238E27FC236}">
                    <a16:creationId xmlns:a16="http://schemas.microsoft.com/office/drawing/2014/main" id="{869500DA-B58C-A878-BFC9-46C0F18FD225}"/>
                  </a:ext>
                </a:extLst>
              </p:cNvPr>
              <p:cNvSpPr/>
              <p:nvPr/>
            </p:nvSpPr>
            <p:spPr>
              <a:xfrm>
                <a:off x="7512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7" name="Freeform: Shape 3036">
                <a:extLst>
                  <a:ext uri="{FF2B5EF4-FFF2-40B4-BE49-F238E27FC236}">
                    <a16:creationId xmlns:a16="http://schemas.microsoft.com/office/drawing/2014/main" id="{D5BBE47F-FA83-087A-7C3B-81B7611E8DBC}"/>
                  </a:ext>
                </a:extLst>
              </p:cNvPr>
              <p:cNvSpPr/>
              <p:nvPr/>
            </p:nvSpPr>
            <p:spPr>
              <a:xfrm>
                <a:off x="8673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8" name="Freeform: Shape 3037">
                <a:extLst>
                  <a:ext uri="{FF2B5EF4-FFF2-40B4-BE49-F238E27FC236}">
                    <a16:creationId xmlns:a16="http://schemas.microsoft.com/office/drawing/2014/main" id="{BA8CB1EC-FE27-0152-1AFB-F8B426CF0F1B}"/>
                  </a:ext>
                </a:extLst>
              </p:cNvPr>
              <p:cNvSpPr/>
              <p:nvPr/>
            </p:nvSpPr>
            <p:spPr>
              <a:xfrm>
                <a:off x="98334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39" name="Freeform: Shape 3038">
                <a:extLst>
                  <a:ext uri="{FF2B5EF4-FFF2-40B4-BE49-F238E27FC236}">
                    <a16:creationId xmlns:a16="http://schemas.microsoft.com/office/drawing/2014/main" id="{DC6C596C-127E-CA21-5D4F-64A6D30C25DB}"/>
                  </a:ext>
                </a:extLst>
              </p:cNvPr>
              <p:cNvSpPr/>
              <p:nvPr/>
            </p:nvSpPr>
            <p:spPr>
              <a:xfrm>
                <a:off x="10993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0" name="Freeform: Shape 3039">
                <a:extLst>
                  <a:ext uri="{FF2B5EF4-FFF2-40B4-BE49-F238E27FC236}">
                    <a16:creationId xmlns:a16="http://schemas.microsoft.com/office/drawing/2014/main" id="{E282A2C1-3E79-8ABF-19D9-7347B29E4943}"/>
                  </a:ext>
                </a:extLst>
              </p:cNvPr>
              <p:cNvSpPr/>
              <p:nvPr/>
            </p:nvSpPr>
            <p:spPr>
              <a:xfrm>
                <a:off x="121541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1" name="Freeform: Shape 3040">
                <a:extLst>
                  <a:ext uri="{FF2B5EF4-FFF2-40B4-BE49-F238E27FC236}">
                    <a16:creationId xmlns:a16="http://schemas.microsoft.com/office/drawing/2014/main" id="{DECAC903-01F8-32F0-9CD1-CC1EE103C0F4}"/>
                  </a:ext>
                </a:extLst>
              </p:cNvPr>
              <p:cNvSpPr/>
              <p:nvPr/>
            </p:nvSpPr>
            <p:spPr>
              <a:xfrm>
                <a:off x="13314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2" name="Freeform: Shape 3041">
                <a:extLst>
                  <a:ext uri="{FF2B5EF4-FFF2-40B4-BE49-F238E27FC236}">
                    <a16:creationId xmlns:a16="http://schemas.microsoft.com/office/drawing/2014/main" id="{D911396D-09AE-A6D6-F09E-B4475DCD56F1}"/>
                  </a:ext>
                </a:extLst>
              </p:cNvPr>
              <p:cNvSpPr/>
              <p:nvPr/>
            </p:nvSpPr>
            <p:spPr>
              <a:xfrm>
                <a:off x="144748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3" name="Freeform: Shape 3042">
                <a:extLst>
                  <a:ext uri="{FF2B5EF4-FFF2-40B4-BE49-F238E27FC236}">
                    <a16:creationId xmlns:a16="http://schemas.microsoft.com/office/drawing/2014/main" id="{4DFE5FA5-4489-AF4B-0750-D98A6C5FFC12}"/>
                  </a:ext>
                </a:extLst>
              </p:cNvPr>
              <p:cNvSpPr/>
              <p:nvPr/>
            </p:nvSpPr>
            <p:spPr>
              <a:xfrm>
                <a:off x="15634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4" name="Freeform: Shape 3043">
                <a:extLst>
                  <a:ext uri="{FF2B5EF4-FFF2-40B4-BE49-F238E27FC236}">
                    <a16:creationId xmlns:a16="http://schemas.microsoft.com/office/drawing/2014/main" id="{D12CFFD9-1C65-B0DB-F103-63FCCEB93CAD}"/>
                  </a:ext>
                </a:extLst>
              </p:cNvPr>
              <p:cNvSpPr/>
              <p:nvPr/>
            </p:nvSpPr>
            <p:spPr>
              <a:xfrm>
                <a:off x="16795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5" name="Freeform: Shape 3044">
                <a:extLst>
                  <a:ext uri="{FF2B5EF4-FFF2-40B4-BE49-F238E27FC236}">
                    <a16:creationId xmlns:a16="http://schemas.microsoft.com/office/drawing/2014/main" id="{57ABE7B6-3C08-EFC9-AF15-7AE6C32CB2D3}"/>
                  </a:ext>
                </a:extLst>
              </p:cNvPr>
              <p:cNvSpPr/>
              <p:nvPr/>
            </p:nvSpPr>
            <p:spPr>
              <a:xfrm>
                <a:off x="17955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6" name="Freeform: Shape 3045">
                <a:extLst>
                  <a:ext uri="{FF2B5EF4-FFF2-40B4-BE49-F238E27FC236}">
                    <a16:creationId xmlns:a16="http://schemas.microsoft.com/office/drawing/2014/main" id="{C903C9D7-4B25-CD30-2AE0-574DC265176C}"/>
                  </a:ext>
                </a:extLst>
              </p:cNvPr>
              <p:cNvSpPr/>
              <p:nvPr/>
            </p:nvSpPr>
            <p:spPr>
              <a:xfrm>
                <a:off x="191159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7" name="Freeform: Shape 3046">
                <a:extLst>
                  <a:ext uri="{FF2B5EF4-FFF2-40B4-BE49-F238E27FC236}">
                    <a16:creationId xmlns:a16="http://schemas.microsoft.com/office/drawing/2014/main" id="{F23BC207-163C-ACF0-3C20-F6DB58389247}"/>
                  </a:ext>
                </a:extLst>
              </p:cNvPr>
              <p:cNvSpPr/>
              <p:nvPr/>
            </p:nvSpPr>
            <p:spPr>
              <a:xfrm>
                <a:off x="20276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8" name="Freeform: Shape 3047">
                <a:extLst>
                  <a:ext uri="{FF2B5EF4-FFF2-40B4-BE49-F238E27FC236}">
                    <a16:creationId xmlns:a16="http://schemas.microsoft.com/office/drawing/2014/main" id="{5D38B59F-170B-3D62-299D-675627F673C9}"/>
                  </a:ext>
                </a:extLst>
              </p:cNvPr>
              <p:cNvSpPr/>
              <p:nvPr/>
            </p:nvSpPr>
            <p:spPr>
              <a:xfrm>
                <a:off x="21436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49" name="Freeform: Shape 3048">
                <a:extLst>
                  <a:ext uri="{FF2B5EF4-FFF2-40B4-BE49-F238E27FC236}">
                    <a16:creationId xmlns:a16="http://schemas.microsoft.com/office/drawing/2014/main" id="{0F377F0F-41A6-4962-1045-4902E345BF45}"/>
                  </a:ext>
                </a:extLst>
              </p:cNvPr>
              <p:cNvSpPr/>
              <p:nvPr/>
            </p:nvSpPr>
            <p:spPr>
              <a:xfrm>
                <a:off x="225968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0" name="Freeform: Shape 3049">
                <a:extLst>
                  <a:ext uri="{FF2B5EF4-FFF2-40B4-BE49-F238E27FC236}">
                    <a16:creationId xmlns:a16="http://schemas.microsoft.com/office/drawing/2014/main" id="{C437F323-D84C-E443-4984-0CB1723B66FE}"/>
                  </a:ext>
                </a:extLst>
              </p:cNvPr>
              <p:cNvSpPr/>
              <p:nvPr/>
            </p:nvSpPr>
            <p:spPr>
              <a:xfrm>
                <a:off x="237571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1" name="Freeform: Shape 3050">
                <a:extLst>
                  <a:ext uri="{FF2B5EF4-FFF2-40B4-BE49-F238E27FC236}">
                    <a16:creationId xmlns:a16="http://schemas.microsoft.com/office/drawing/2014/main" id="{0B05D2AA-E2FF-6A7E-0595-416EF83CC57A}"/>
                  </a:ext>
                </a:extLst>
              </p:cNvPr>
              <p:cNvSpPr/>
              <p:nvPr/>
            </p:nvSpPr>
            <p:spPr>
              <a:xfrm>
                <a:off x="24917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2" name="Freeform: Shape 3051">
                <a:extLst>
                  <a:ext uri="{FF2B5EF4-FFF2-40B4-BE49-F238E27FC236}">
                    <a16:creationId xmlns:a16="http://schemas.microsoft.com/office/drawing/2014/main" id="{DFB1CC67-277D-650A-B763-1FAE3F689D2D}"/>
                  </a:ext>
                </a:extLst>
              </p:cNvPr>
              <p:cNvSpPr/>
              <p:nvPr/>
            </p:nvSpPr>
            <p:spPr>
              <a:xfrm>
                <a:off x="26077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3" name="Freeform: Shape 3052">
                <a:extLst>
                  <a:ext uri="{FF2B5EF4-FFF2-40B4-BE49-F238E27FC236}">
                    <a16:creationId xmlns:a16="http://schemas.microsoft.com/office/drawing/2014/main" id="{68ABB668-9D44-6BB3-2807-C0FF4AE59016}"/>
                  </a:ext>
                </a:extLst>
              </p:cNvPr>
              <p:cNvSpPr/>
              <p:nvPr/>
            </p:nvSpPr>
            <p:spPr>
              <a:xfrm>
                <a:off x="272379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4" name="Freeform: Shape 3053">
                <a:extLst>
                  <a:ext uri="{FF2B5EF4-FFF2-40B4-BE49-F238E27FC236}">
                    <a16:creationId xmlns:a16="http://schemas.microsoft.com/office/drawing/2014/main" id="{ACE21ABA-F85B-34CF-086A-B6409E607679}"/>
                  </a:ext>
                </a:extLst>
              </p:cNvPr>
              <p:cNvSpPr/>
              <p:nvPr/>
            </p:nvSpPr>
            <p:spPr>
              <a:xfrm>
                <a:off x="28398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5" name="Freeform: Shape 3054">
                <a:extLst>
                  <a:ext uri="{FF2B5EF4-FFF2-40B4-BE49-F238E27FC236}">
                    <a16:creationId xmlns:a16="http://schemas.microsoft.com/office/drawing/2014/main" id="{DEDEAACD-38ED-0465-5BBC-C9E88DD84DDD}"/>
                  </a:ext>
                </a:extLst>
              </p:cNvPr>
              <p:cNvSpPr/>
              <p:nvPr/>
            </p:nvSpPr>
            <p:spPr>
              <a:xfrm>
                <a:off x="29558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6" name="Freeform: Shape 3055">
                <a:extLst>
                  <a:ext uri="{FF2B5EF4-FFF2-40B4-BE49-F238E27FC236}">
                    <a16:creationId xmlns:a16="http://schemas.microsoft.com/office/drawing/2014/main" id="{3C712088-E4B1-BB3F-BA27-4378831A5D10}"/>
                  </a:ext>
                </a:extLst>
              </p:cNvPr>
              <p:cNvSpPr/>
              <p:nvPr/>
            </p:nvSpPr>
            <p:spPr>
              <a:xfrm>
                <a:off x="307189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7" name="Freeform: Shape 3056">
                <a:extLst>
                  <a:ext uri="{FF2B5EF4-FFF2-40B4-BE49-F238E27FC236}">
                    <a16:creationId xmlns:a16="http://schemas.microsoft.com/office/drawing/2014/main" id="{308FE4A7-4574-182A-F104-70E4AF5915DA}"/>
                  </a:ext>
                </a:extLst>
              </p:cNvPr>
              <p:cNvSpPr/>
              <p:nvPr/>
            </p:nvSpPr>
            <p:spPr>
              <a:xfrm>
                <a:off x="318791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8" name="Freeform: Shape 3057">
                <a:extLst>
                  <a:ext uri="{FF2B5EF4-FFF2-40B4-BE49-F238E27FC236}">
                    <a16:creationId xmlns:a16="http://schemas.microsoft.com/office/drawing/2014/main" id="{23300C39-3E49-818A-CC92-1C18B9BD2ECB}"/>
                  </a:ext>
                </a:extLst>
              </p:cNvPr>
              <p:cNvSpPr/>
              <p:nvPr/>
            </p:nvSpPr>
            <p:spPr>
              <a:xfrm>
                <a:off x="33039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59" name="Freeform: Shape 3058">
                <a:extLst>
                  <a:ext uri="{FF2B5EF4-FFF2-40B4-BE49-F238E27FC236}">
                    <a16:creationId xmlns:a16="http://schemas.microsoft.com/office/drawing/2014/main" id="{1FF14F14-D412-92D8-C931-FA40275856BD}"/>
                  </a:ext>
                </a:extLst>
              </p:cNvPr>
              <p:cNvSpPr/>
              <p:nvPr/>
            </p:nvSpPr>
            <p:spPr>
              <a:xfrm>
                <a:off x="341997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0" name="Freeform: Shape 3059">
                <a:extLst>
                  <a:ext uri="{FF2B5EF4-FFF2-40B4-BE49-F238E27FC236}">
                    <a16:creationId xmlns:a16="http://schemas.microsoft.com/office/drawing/2014/main" id="{0027EF96-F2B9-56D6-DD6E-EDA14A6DA563}"/>
                  </a:ext>
                </a:extLst>
              </p:cNvPr>
              <p:cNvSpPr/>
              <p:nvPr/>
            </p:nvSpPr>
            <p:spPr>
              <a:xfrm>
                <a:off x="35360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1" name="Freeform: Shape 3060">
                <a:extLst>
                  <a:ext uri="{FF2B5EF4-FFF2-40B4-BE49-F238E27FC236}">
                    <a16:creationId xmlns:a16="http://schemas.microsoft.com/office/drawing/2014/main" id="{6D7BD6A0-C0A3-E146-68C2-DBF393CC9710}"/>
                  </a:ext>
                </a:extLst>
              </p:cNvPr>
              <p:cNvSpPr/>
              <p:nvPr/>
            </p:nvSpPr>
            <p:spPr>
              <a:xfrm>
                <a:off x="36520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2" name="Freeform: Shape 3061">
                <a:extLst>
                  <a:ext uri="{FF2B5EF4-FFF2-40B4-BE49-F238E27FC236}">
                    <a16:creationId xmlns:a16="http://schemas.microsoft.com/office/drawing/2014/main" id="{64A990C2-2027-CDAF-9D58-745078192E68}"/>
                  </a:ext>
                </a:extLst>
              </p:cNvPr>
              <p:cNvSpPr/>
              <p:nvPr/>
            </p:nvSpPr>
            <p:spPr>
              <a:xfrm>
                <a:off x="37680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3" name="Freeform: Shape 3062">
                <a:extLst>
                  <a:ext uri="{FF2B5EF4-FFF2-40B4-BE49-F238E27FC236}">
                    <a16:creationId xmlns:a16="http://schemas.microsoft.com/office/drawing/2014/main" id="{E70FFDFC-EC29-130D-3057-EC3EF9200BBE}"/>
                  </a:ext>
                </a:extLst>
              </p:cNvPr>
              <p:cNvSpPr/>
              <p:nvPr/>
            </p:nvSpPr>
            <p:spPr>
              <a:xfrm>
                <a:off x="38840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4" name="Freeform: Shape 3063">
                <a:extLst>
                  <a:ext uri="{FF2B5EF4-FFF2-40B4-BE49-F238E27FC236}">
                    <a16:creationId xmlns:a16="http://schemas.microsoft.com/office/drawing/2014/main" id="{318D5727-06DA-3771-9892-5571E4BAF2EB}"/>
                  </a:ext>
                </a:extLst>
              </p:cNvPr>
              <p:cNvSpPr/>
              <p:nvPr/>
            </p:nvSpPr>
            <p:spPr>
              <a:xfrm>
                <a:off x="400012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5" name="Freeform: Shape 3064">
                <a:extLst>
                  <a:ext uri="{FF2B5EF4-FFF2-40B4-BE49-F238E27FC236}">
                    <a16:creationId xmlns:a16="http://schemas.microsoft.com/office/drawing/2014/main" id="{8E2DB764-D1BE-4728-487A-A036B86B0558}"/>
                  </a:ext>
                </a:extLst>
              </p:cNvPr>
              <p:cNvSpPr/>
              <p:nvPr/>
            </p:nvSpPr>
            <p:spPr>
              <a:xfrm>
                <a:off x="41161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6" name="Freeform: Shape 3065">
                <a:extLst>
                  <a:ext uri="{FF2B5EF4-FFF2-40B4-BE49-F238E27FC236}">
                    <a16:creationId xmlns:a16="http://schemas.microsoft.com/office/drawing/2014/main" id="{A33D6F06-334E-F6A4-8F60-D4C280AE7187}"/>
                  </a:ext>
                </a:extLst>
              </p:cNvPr>
              <p:cNvSpPr/>
              <p:nvPr/>
            </p:nvSpPr>
            <p:spPr>
              <a:xfrm>
                <a:off x="42321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7" name="Freeform: Shape 3066">
                <a:extLst>
                  <a:ext uri="{FF2B5EF4-FFF2-40B4-BE49-F238E27FC236}">
                    <a16:creationId xmlns:a16="http://schemas.microsoft.com/office/drawing/2014/main" id="{224A2A72-E145-E04A-074D-29D23126AF7C}"/>
                  </a:ext>
                </a:extLst>
              </p:cNvPr>
              <p:cNvSpPr/>
              <p:nvPr/>
            </p:nvSpPr>
            <p:spPr>
              <a:xfrm>
                <a:off x="43482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8" name="Freeform: Shape 3067">
                <a:extLst>
                  <a:ext uri="{FF2B5EF4-FFF2-40B4-BE49-F238E27FC236}">
                    <a16:creationId xmlns:a16="http://schemas.microsoft.com/office/drawing/2014/main" id="{2EDA2DA8-D7A6-63F5-AFBF-D2E70F9AD72F}"/>
                  </a:ext>
                </a:extLst>
              </p:cNvPr>
              <p:cNvSpPr/>
              <p:nvPr/>
            </p:nvSpPr>
            <p:spPr>
              <a:xfrm>
                <a:off x="446424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69" name="Freeform: Shape 3068">
                <a:extLst>
                  <a:ext uri="{FF2B5EF4-FFF2-40B4-BE49-F238E27FC236}">
                    <a16:creationId xmlns:a16="http://schemas.microsoft.com/office/drawing/2014/main" id="{DA6A3FEF-B261-DCA3-60E1-D21A8B60A709}"/>
                  </a:ext>
                </a:extLst>
              </p:cNvPr>
              <p:cNvSpPr/>
              <p:nvPr/>
            </p:nvSpPr>
            <p:spPr>
              <a:xfrm>
                <a:off x="458027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0" name="Freeform: Shape 3069">
                <a:extLst>
                  <a:ext uri="{FF2B5EF4-FFF2-40B4-BE49-F238E27FC236}">
                    <a16:creationId xmlns:a16="http://schemas.microsoft.com/office/drawing/2014/main" id="{8CB75FF2-75BD-58B2-213E-E84F51C28969}"/>
                  </a:ext>
                </a:extLst>
              </p:cNvPr>
              <p:cNvSpPr/>
              <p:nvPr/>
            </p:nvSpPr>
            <p:spPr>
              <a:xfrm>
                <a:off x="5511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1" name="Freeform: Shape 3070">
                <a:extLst>
                  <a:ext uri="{FF2B5EF4-FFF2-40B4-BE49-F238E27FC236}">
                    <a16:creationId xmlns:a16="http://schemas.microsoft.com/office/drawing/2014/main" id="{F2E42595-5E4C-A066-52BD-475840C64024}"/>
                  </a:ext>
                </a:extLst>
              </p:cNvPr>
              <p:cNvSpPr/>
              <p:nvPr/>
            </p:nvSpPr>
            <p:spPr>
              <a:xfrm>
                <a:off x="17115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2" name="Freeform: Shape 3071">
                <a:extLst>
                  <a:ext uri="{FF2B5EF4-FFF2-40B4-BE49-F238E27FC236}">
                    <a16:creationId xmlns:a16="http://schemas.microsoft.com/office/drawing/2014/main" id="{D81AE6EF-14FA-F155-4FD3-7FDC26974131}"/>
                  </a:ext>
                </a:extLst>
              </p:cNvPr>
              <p:cNvSpPr/>
              <p:nvPr/>
            </p:nvSpPr>
            <p:spPr>
              <a:xfrm>
                <a:off x="2871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3" name="Freeform: Shape 3072">
                <a:extLst>
                  <a:ext uri="{FF2B5EF4-FFF2-40B4-BE49-F238E27FC236}">
                    <a16:creationId xmlns:a16="http://schemas.microsoft.com/office/drawing/2014/main" id="{89B54CC5-0056-DBF7-BEEE-53CA18A22972}"/>
                  </a:ext>
                </a:extLst>
              </p:cNvPr>
              <p:cNvSpPr/>
              <p:nvPr/>
            </p:nvSpPr>
            <p:spPr>
              <a:xfrm>
                <a:off x="40320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4" name="Freeform: Shape 3073">
                <a:extLst>
                  <a:ext uri="{FF2B5EF4-FFF2-40B4-BE49-F238E27FC236}">
                    <a16:creationId xmlns:a16="http://schemas.microsoft.com/office/drawing/2014/main" id="{B193BB9E-00F2-1908-C9BC-26E13AB8F3D2}"/>
                  </a:ext>
                </a:extLst>
              </p:cNvPr>
              <p:cNvSpPr/>
              <p:nvPr/>
            </p:nvSpPr>
            <p:spPr>
              <a:xfrm>
                <a:off x="51923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5" name="Freeform: Shape 3074">
                <a:extLst>
                  <a:ext uri="{FF2B5EF4-FFF2-40B4-BE49-F238E27FC236}">
                    <a16:creationId xmlns:a16="http://schemas.microsoft.com/office/drawing/2014/main" id="{00422D4D-FCE4-82FB-21EC-7BE0328C2575}"/>
                  </a:ext>
                </a:extLst>
              </p:cNvPr>
              <p:cNvSpPr/>
              <p:nvPr/>
            </p:nvSpPr>
            <p:spPr>
              <a:xfrm>
                <a:off x="63526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6" name="Freeform: Shape 3075">
                <a:extLst>
                  <a:ext uri="{FF2B5EF4-FFF2-40B4-BE49-F238E27FC236}">
                    <a16:creationId xmlns:a16="http://schemas.microsoft.com/office/drawing/2014/main" id="{4DC86B1B-00BF-9891-1AB1-C59A3A1B2390}"/>
                  </a:ext>
                </a:extLst>
              </p:cNvPr>
              <p:cNvSpPr/>
              <p:nvPr/>
            </p:nvSpPr>
            <p:spPr>
              <a:xfrm>
                <a:off x="7512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7" name="Freeform: Shape 3076">
                <a:extLst>
                  <a:ext uri="{FF2B5EF4-FFF2-40B4-BE49-F238E27FC236}">
                    <a16:creationId xmlns:a16="http://schemas.microsoft.com/office/drawing/2014/main" id="{544F4C57-1E63-5E8D-39B5-3A5A40860882}"/>
                  </a:ext>
                </a:extLst>
              </p:cNvPr>
              <p:cNvSpPr/>
              <p:nvPr/>
            </p:nvSpPr>
            <p:spPr>
              <a:xfrm>
                <a:off x="8673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8" name="Freeform: Shape 3077">
                <a:extLst>
                  <a:ext uri="{FF2B5EF4-FFF2-40B4-BE49-F238E27FC236}">
                    <a16:creationId xmlns:a16="http://schemas.microsoft.com/office/drawing/2014/main" id="{3FAC17F9-EB01-A073-E84A-E0472CC7BEAF}"/>
                  </a:ext>
                </a:extLst>
              </p:cNvPr>
              <p:cNvSpPr/>
              <p:nvPr/>
            </p:nvSpPr>
            <p:spPr>
              <a:xfrm>
                <a:off x="98334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79" name="Freeform: Shape 3078">
                <a:extLst>
                  <a:ext uri="{FF2B5EF4-FFF2-40B4-BE49-F238E27FC236}">
                    <a16:creationId xmlns:a16="http://schemas.microsoft.com/office/drawing/2014/main" id="{101CE0CF-EF72-E2DC-57DA-C819F2BABF23}"/>
                  </a:ext>
                </a:extLst>
              </p:cNvPr>
              <p:cNvSpPr/>
              <p:nvPr/>
            </p:nvSpPr>
            <p:spPr>
              <a:xfrm>
                <a:off x="10993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0" name="Freeform: Shape 3079">
                <a:extLst>
                  <a:ext uri="{FF2B5EF4-FFF2-40B4-BE49-F238E27FC236}">
                    <a16:creationId xmlns:a16="http://schemas.microsoft.com/office/drawing/2014/main" id="{597AF6C7-E803-A81B-6F3E-9767E4ED4319}"/>
                  </a:ext>
                </a:extLst>
              </p:cNvPr>
              <p:cNvSpPr/>
              <p:nvPr/>
            </p:nvSpPr>
            <p:spPr>
              <a:xfrm>
                <a:off x="121541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1" name="Freeform: Shape 3080">
                <a:extLst>
                  <a:ext uri="{FF2B5EF4-FFF2-40B4-BE49-F238E27FC236}">
                    <a16:creationId xmlns:a16="http://schemas.microsoft.com/office/drawing/2014/main" id="{CD86F08A-585C-F64C-23F5-85C143C52558}"/>
                  </a:ext>
                </a:extLst>
              </p:cNvPr>
              <p:cNvSpPr/>
              <p:nvPr/>
            </p:nvSpPr>
            <p:spPr>
              <a:xfrm>
                <a:off x="13314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2" name="Freeform: Shape 3081">
                <a:extLst>
                  <a:ext uri="{FF2B5EF4-FFF2-40B4-BE49-F238E27FC236}">
                    <a16:creationId xmlns:a16="http://schemas.microsoft.com/office/drawing/2014/main" id="{59E4D801-FCEB-6B46-C815-B5E7AF891E80}"/>
                  </a:ext>
                </a:extLst>
              </p:cNvPr>
              <p:cNvSpPr/>
              <p:nvPr/>
            </p:nvSpPr>
            <p:spPr>
              <a:xfrm>
                <a:off x="144748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3" name="Freeform: Shape 3082">
                <a:extLst>
                  <a:ext uri="{FF2B5EF4-FFF2-40B4-BE49-F238E27FC236}">
                    <a16:creationId xmlns:a16="http://schemas.microsoft.com/office/drawing/2014/main" id="{A6DE7F06-CCF9-283A-D8E8-4D4EA37DDB40}"/>
                  </a:ext>
                </a:extLst>
              </p:cNvPr>
              <p:cNvSpPr/>
              <p:nvPr/>
            </p:nvSpPr>
            <p:spPr>
              <a:xfrm>
                <a:off x="15634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4" name="Freeform: Shape 3083">
                <a:extLst>
                  <a:ext uri="{FF2B5EF4-FFF2-40B4-BE49-F238E27FC236}">
                    <a16:creationId xmlns:a16="http://schemas.microsoft.com/office/drawing/2014/main" id="{BC5D2E8E-40F1-0B80-CA55-4AB5C1AD0901}"/>
                  </a:ext>
                </a:extLst>
              </p:cNvPr>
              <p:cNvSpPr/>
              <p:nvPr/>
            </p:nvSpPr>
            <p:spPr>
              <a:xfrm>
                <a:off x="16795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5" name="Freeform: Shape 3084">
                <a:extLst>
                  <a:ext uri="{FF2B5EF4-FFF2-40B4-BE49-F238E27FC236}">
                    <a16:creationId xmlns:a16="http://schemas.microsoft.com/office/drawing/2014/main" id="{03E6AF8E-B48C-67DF-2A90-742064D0F1E6}"/>
                  </a:ext>
                </a:extLst>
              </p:cNvPr>
              <p:cNvSpPr/>
              <p:nvPr/>
            </p:nvSpPr>
            <p:spPr>
              <a:xfrm>
                <a:off x="17955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6" name="Freeform: Shape 3085">
                <a:extLst>
                  <a:ext uri="{FF2B5EF4-FFF2-40B4-BE49-F238E27FC236}">
                    <a16:creationId xmlns:a16="http://schemas.microsoft.com/office/drawing/2014/main" id="{3F6187DF-BB55-9215-5A79-86BBC5B77C8E}"/>
                  </a:ext>
                </a:extLst>
              </p:cNvPr>
              <p:cNvSpPr/>
              <p:nvPr/>
            </p:nvSpPr>
            <p:spPr>
              <a:xfrm>
                <a:off x="191159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7" name="Freeform: Shape 3086">
                <a:extLst>
                  <a:ext uri="{FF2B5EF4-FFF2-40B4-BE49-F238E27FC236}">
                    <a16:creationId xmlns:a16="http://schemas.microsoft.com/office/drawing/2014/main" id="{64A31927-7F90-DECB-C152-BF1840EB6092}"/>
                  </a:ext>
                </a:extLst>
              </p:cNvPr>
              <p:cNvSpPr/>
              <p:nvPr/>
            </p:nvSpPr>
            <p:spPr>
              <a:xfrm>
                <a:off x="20276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8" name="Freeform: Shape 3087">
                <a:extLst>
                  <a:ext uri="{FF2B5EF4-FFF2-40B4-BE49-F238E27FC236}">
                    <a16:creationId xmlns:a16="http://schemas.microsoft.com/office/drawing/2014/main" id="{916D3CFC-A378-1E3A-CAFC-AEE27F0A9A56}"/>
                  </a:ext>
                </a:extLst>
              </p:cNvPr>
              <p:cNvSpPr/>
              <p:nvPr/>
            </p:nvSpPr>
            <p:spPr>
              <a:xfrm>
                <a:off x="21436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89" name="Freeform: Shape 3088">
                <a:extLst>
                  <a:ext uri="{FF2B5EF4-FFF2-40B4-BE49-F238E27FC236}">
                    <a16:creationId xmlns:a16="http://schemas.microsoft.com/office/drawing/2014/main" id="{9DC228A6-865C-42E9-DC9A-75616139B4D6}"/>
                  </a:ext>
                </a:extLst>
              </p:cNvPr>
              <p:cNvSpPr/>
              <p:nvPr/>
            </p:nvSpPr>
            <p:spPr>
              <a:xfrm>
                <a:off x="225968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0" name="Freeform: Shape 3089">
                <a:extLst>
                  <a:ext uri="{FF2B5EF4-FFF2-40B4-BE49-F238E27FC236}">
                    <a16:creationId xmlns:a16="http://schemas.microsoft.com/office/drawing/2014/main" id="{8857ED27-E51B-B30B-3603-1A65E13B2F8D}"/>
                  </a:ext>
                </a:extLst>
              </p:cNvPr>
              <p:cNvSpPr/>
              <p:nvPr/>
            </p:nvSpPr>
            <p:spPr>
              <a:xfrm>
                <a:off x="237571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1" name="Freeform: Shape 3090">
                <a:extLst>
                  <a:ext uri="{FF2B5EF4-FFF2-40B4-BE49-F238E27FC236}">
                    <a16:creationId xmlns:a16="http://schemas.microsoft.com/office/drawing/2014/main" id="{C63CFBBA-4C32-11A8-3C21-3C7A3A4CE586}"/>
                  </a:ext>
                </a:extLst>
              </p:cNvPr>
              <p:cNvSpPr/>
              <p:nvPr/>
            </p:nvSpPr>
            <p:spPr>
              <a:xfrm>
                <a:off x="24917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2" name="Freeform: Shape 3091">
                <a:extLst>
                  <a:ext uri="{FF2B5EF4-FFF2-40B4-BE49-F238E27FC236}">
                    <a16:creationId xmlns:a16="http://schemas.microsoft.com/office/drawing/2014/main" id="{43B740D3-B74C-6A32-2D69-E6079B51AF21}"/>
                  </a:ext>
                </a:extLst>
              </p:cNvPr>
              <p:cNvSpPr/>
              <p:nvPr/>
            </p:nvSpPr>
            <p:spPr>
              <a:xfrm>
                <a:off x="26077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3" name="Freeform: Shape 3092">
                <a:extLst>
                  <a:ext uri="{FF2B5EF4-FFF2-40B4-BE49-F238E27FC236}">
                    <a16:creationId xmlns:a16="http://schemas.microsoft.com/office/drawing/2014/main" id="{078C165F-FAD2-258D-99D0-AE6176B95B48}"/>
                  </a:ext>
                </a:extLst>
              </p:cNvPr>
              <p:cNvSpPr/>
              <p:nvPr/>
            </p:nvSpPr>
            <p:spPr>
              <a:xfrm>
                <a:off x="272379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4" name="Freeform: Shape 3093">
                <a:extLst>
                  <a:ext uri="{FF2B5EF4-FFF2-40B4-BE49-F238E27FC236}">
                    <a16:creationId xmlns:a16="http://schemas.microsoft.com/office/drawing/2014/main" id="{ED2CE897-4798-7E93-F200-DB979C48DB4F}"/>
                  </a:ext>
                </a:extLst>
              </p:cNvPr>
              <p:cNvSpPr/>
              <p:nvPr/>
            </p:nvSpPr>
            <p:spPr>
              <a:xfrm>
                <a:off x="28398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5" name="Freeform: Shape 3094">
                <a:extLst>
                  <a:ext uri="{FF2B5EF4-FFF2-40B4-BE49-F238E27FC236}">
                    <a16:creationId xmlns:a16="http://schemas.microsoft.com/office/drawing/2014/main" id="{47C97D07-EFB1-5907-622D-79877C648AD1}"/>
                  </a:ext>
                </a:extLst>
              </p:cNvPr>
              <p:cNvSpPr/>
              <p:nvPr/>
            </p:nvSpPr>
            <p:spPr>
              <a:xfrm>
                <a:off x="29558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6" name="Freeform: Shape 3095">
                <a:extLst>
                  <a:ext uri="{FF2B5EF4-FFF2-40B4-BE49-F238E27FC236}">
                    <a16:creationId xmlns:a16="http://schemas.microsoft.com/office/drawing/2014/main" id="{0378AC3F-7D5C-AAEE-D38C-248B853C9D78}"/>
                  </a:ext>
                </a:extLst>
              </p:cNvPr>
              <p:cNvSpPr/>
              <p:nvPr/>
            </p:nvSpPr>
            <p:spPr>
              <a:xfrm>
                <a:off x="307189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7" name="Freeform: Shape 3096">
                <a:extLst>
                  <a:ext uri="{FF2B5EF4-FFF2-40B4-BE49-F238E27FC236}">
                    <a16:creationId xmlns:a16="http://schemas.microsoft.com/office/drawing/2014/main" id="{82CA704B-4F0C-4729-2DB0-285A4BF7CAC3}"/>
                  </a:ext>
                </a:extLst>
              </p:cNvPr>
              <p:cNvSpPr/>
              <p:nvPr/>
            </p:nvSpPr>
            <p:spPr>
              <a:xfrm>
                <a:off x="318791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8" name="Freeform: Shape 3097">
                <a:extLst>
                  <a:ext uri="{FF2B5EF4-FFF2-40B4-BE49-F238E27FC236}">
                    <a16:creationId xmlns:a16="http://schemas.microsoft.com/office/drawing/2014/main" id="{B994C68C-E475-8043-C89B-D319120627F0}"/>
                  </a:ext>
                </a:extLst>
              </p:cNvPr>
              <p:cNvSpPr/>
              <p:nvPr/>
            </p:nvSpPr>
            <p:spPr>
              <a:xfrm>
                <a:off x="33039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099" name="Freeform: Shape 3098">
                <a:extLst>
                  <a:ext uri="{FF2B5EF4-FFF2-40B4-BE49-F238E27FC236}">
                    <a16:creationId xmlns:a16="http://schemas.microsoft.com/office/drawing/2014/main" id="{0C8D809D-B593-28AD-447C-A439691FB805}"/>
                  </a:ext>
                </a:extLst>
              </p:cNvPr>
              <p:cNvSpPr/>
              <p:nvPr/>
            </p:nvSpPr>
            <p:spPr>
              <a:xfrm>
                <a:off x="341997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0" name="Freeform: Shape 3099">
                <a:extLst>
                  <a:ext uri="{FF2B5EF4-FFF2-40B4-BE49-F238E27FC236}">
                    <a16:creationId xmlns:a16="http://schemas.microsoft.com/office/drawing/2014/main" id="{E35A2785-D372-95C0-4F6E-EDC8107A002A}"/>
                  </a:ext>
                </a:extLst>
              </p:cNvPr>
              <p:cNvSpPr/>
              <p:nvPr/>
            </p:nvSpPr>
            <p:spPr>
              <a:xfrm>
                <a:off x="35360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1" name="Freeform: Shape 3100">
                <a:extLst>
                  <a:ext uri="{FF2B5EF4-FFF2-40B4-BE49-F238E27FC236}">
                    <a16:creationId xmlns:a16="http://schemas.microsoft.com/office/drawing/2014/main" id="{598015C6-DCC3-5EA9-9CE8-23443711B2D1}"/>
                  </a:ext>
                </a:extLst>
              </p:cNvPr>
              <p:cNvSpPr/>
              <p:nvPr/>
            </p:nvSpPr>
            <p:spPr>
              <a:xfrm>
                <a:off x="36520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2" name="Freeform: Shape 3101">
                <a:extLst>
                  <a:ext uri="{FF2B5EF4-FFF2-40B4-BE49-F238E27FC236}">
                    <a16:creationId xmlns:a16="http://schemas.microsoft.com/office/drawing/2014/main" id="{4844E9DD-014B-344C-5099-71D3B4D93967}"/>
                  </a:ext>
                </a:extLst>
              </p:cNvPr>
              <p:cNvSpPr/>
              <p:nvPr/>
            </p:nvSpPr>
            <p:spPr>
              <a:xfrm>
                <a:off x="37680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3" name="Freeform: Shape 3102">
                <a:extLst>
                  <a:ext uri="{FF2B5EF4-FFF2-40B4-BE49-F238E27FC236}">
                    <a16:creationId xmlns:a16="http://schemas.microsoft.com/office/drawing/2014/main" id="{4C56298A-ECD1-1851-AA1F-A3F8096612F8}"/>
                  </a:ext>
                </a:extLst>
              </p:cNvPr>
              <p:cNvSpPr/>
              <p:nvPr/>
            </p:nvSpPr>
            <p:spPr>
              <a:xfrm>
                <a:off x="38840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4" name="Freeform: Shape 3103">
                <a:extLst>
                  <a:ext uri="{FF2B5EF4-FFF2-40B4-BE49-F238E27FC236}">
                    <a16:creationId xmlns:a16="http://schemas.microsoft.com/office/drawing/2014/main" id="{7B5CCE72-EE42-59AA-5C91-37B4FE313A0F}"/>
                  </a:ext>
                </a:extLst>
              </p:cNvPr>
              <p:cNvSpPr/>
              <p:nvPr/>
            </p:nvSpPr>
            <p:spPr>
              <a:xfrm>
                <a:off x="400012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5" name="Freeform: Shape 3104">
                <a:extLst>
                  <a:ext uri="{FF2B5EF4-FFF2-40B4-BE49-F238E27FC236}">
                    <a16:creationId xmlns:a16="http://schemas.microsoft.com/office/drawing/2014/main" id="{1CA614C2-BEB1-30C4-C48F-DDF24885E1ED}"/>
                  </a:ext>
                </a:extLst>
              </p:cNvPr>
              <p:cNvSpPr/>
              <p:nvPr/>
            </p:nvSpPr>
            <p:spPr>
              <a:xfrm>
                <a:off x="41161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6" name="Freeform: Shape 3105">
                <a:extLst>
                  <a:ext uri="{FF2B5EF4-FFF2-40B4-BE49-F238E27FC236}">
                    <a16:creationId xmlns:a16="http://schemas.microsoft.com/office/drawing/2014/main" id="{747D1164-C0B2-9BE1-5FAB-5F8C22F6252A}"/>
                  </a:ext>
                </a:extLst>
              </p:cNvPr>
              <p:cNvSpPr/>
              <p:nvPr/>
            </p:nvSpPr>
            <p:spPr>
              <a:xfrm>
                <a:off x="42321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7" name="Freeform: Shape 3106">
                <a:extLst>
                  <a:ext uri="{FF2B5EF4-FFF2-40B4-BE49-F238E27FC236}">
                    <a16:creationId xmlns:a16="http://schemas.microsoft.com/office/drawing/2014/main" id="{F1FE9DFB-BF9C-DD8C-62EE-9175A7D9BB07}"/>
                  </a:ext>
                </a:extLst>
              </p:cNvPr>
              <p:cNvSpPr/>
              <p:nvPr/>
            </p:nvSpPr>
            <p:spPr>
              <a:xfrm>
                <a:off x="43482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8" name="Freeform: Shape 3107">
                <a:extLst>
                  <a:ext uri="{FF2B5EF4-FFF2-40B4-BE49-F238E27FC236}">
                    <a16:creationId xmlns:a16="http://schemas.microsoft.com/office/drawing/2014/main" id="{23499E41-741E-2309-DFB7-9CB4E094F110}"/>
                  </a:ext>
                </a:extLst>
              </p:cNvPr>
              <p:cNvSpPr/>
              <p:nvPr/>
            </p:nvSpPr>
            <p:spPr>
              <a:xfrm>
                <a:off x="446424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09" name="Freeform: Shape 3108">
                <a:extLst>
                  <a:ext uri="{FF2B5EF4-FFF2-40B4-BE49-F238E27FC236}">
                    <a16:creationId xmlns:a16="http://schemas.microsoft.com/office/drawing/2014/main" id="{6973AC76-38FD-AEC7-2B92-00FD90F875E4}"/>
                  </a:ext>
                </a:extLst>
              </p:cNvPr>
              <p:cNvSpPr/>
              <p:nvPr/>
            </p:nvSpPr>
            <p:spPr>
              <a:xfrm>
                <a:off x="458027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0" name="Freeform: Shape 3109">
                <a:extLst>
                  <a:ext uri="{FF2B5EF4-FFF2-40B4-BE49-F238E27FC236}">
                    <a16:creationId xmlns:a16="http://schemas.microsoft.com/office/drawing/2014/main" id="{E2795950-33FE-A87F-A906-9D4F5C1EC5C3}"/>
                  </a:ext>
                </a:extLst>
              </p:cNvPr>
              <p:cNvSpPr/>
              <p:nvPr/>
            </p:nvSpPr>
            <p:spPr>
              <a:xfrm>
                <a:off x="5511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1" name="Freeform: Shape 3110">
                <a:extLst>
                  <a:ext uri="{FF2B5EF4-FFF2-40B4-BE49-F238E27FC236}">
                    <a16:creationId xmlns:a16="http://schemas.microsoft.com/office/drawing/2014/main" id="{4F350A41-FC0F-F163-EBCD-C440EC049B12}"/>
                  </a:ext>
                </a:extLst>
              </p:cNvPr>
              <p:cNvSpPr/>
              <p:nvPr/>
            </p:nvSpPr>
            <p:spPr>
              <a:xfrm>
                <a:off x="17115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2" name="Freeform: Shape 3111">
                <a:extLst>
                  <a:ext uri="{FF2B5EF4-FFF2-40B4-BE49-F238E27FC236}">
                    <a16:creationId xmlns:a16="http://schemas.microsoft.com/office/drawing/2014/main" id="{E3C409D2-7F71-AE06-559A-174B9B9E1245}"/>
                  </a:ext>
                </a:extLst>
              </p:cNvPr>
              <p:cNvSpPr/>
              <p:nvPr/>
            </p:nvSpPr>
            <p:spPr>
              <a:xfrm>
                <a:off x="2871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3" name="Freeform: Shape 3112">
                <a:extLst>
                  <a:ext uri="{FF2B5EF4-FFF2-40B4-BE49-F238E27FC236}">
                    <a16:creationId xmlns:a16="http://schemas.microsoft.com/office/drawing/2014/main" id="{DC954DA8-48F8-667D-C226-42B8D0F9BD3A}"/>
                  </a:ext>
                </a:extLst>
              </p:cNvPr>
              <p:cNvSpPr/>
              <p:nvPr/>
            </p:nvSpPr>
            <p:spPr>
              <a:xfrm>
                <a:off x="40320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4" name="Freeform: Shape 3113">
                <a:extLst>
                  <a:ext uri="{FF2B5EF4-FFF2-40B4-BE49-F238E27FC236}">
                    <a16:creationId xmlns:a16="http://schemas.microsoft.com/office/drawing/2014/main" id="{4E09E069-7136-B812-3134-FE6B08B349DF}"/>
                  </a:ext>
                </a:extLst>
              </p:cNvPr>
              <p:cNvSpPr/>
              <p:nvPr/>
            </p:nvSpPr>
            <p:spPr>
              <a:xfrm>
                <a:off x="51923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5" name="Freeform: Shape 3114">
                <a:extLst>
                  <a:ext uri="{FF2B5EF4-FFF2-40B4-BE49-F238E27FC236}">
                    <a16:creationId xmlns:a16="http://schemas.microsoft.com/office/drawing/2014/main" id="{AE513336-6833-F076-DF55-87DE1B475211}"/>
                  </a:ext>
                </a:extLst>
              </p:cNvPr>
              <p:cNvSpPr/>
              <p:nvPr/>
            </p:nvSpPr>
            <p:spPr>
              <a:xfrm>
                <a:off x="63526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6" name="Freeform: Shape 3115">
                <a:extLst>
                  <a:ext uri="{FF2B5EF4-FFF2-40B4-BE49-F238E27FC236}">
                    <a16:creationId xmlns:a16="http://schemas.microsoft.com/office/drawing/2014/main" id="{D6D0C0FC-3A20-DEAF-8EDB-4BE49B44421A}"/>
                  </a:ext>
                </a:extLst>
              </p:cNvPr>
              <p:cNvSpPr/>
              <p:nvPr/>
            </p:nvSpPr>
            <p:spPr>
              <a:xfrm>
                <a:off x="7512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7" name="Freeform: Shape 3116">
                <a:extLst>
                  <a:ext uri="{FF2B5EF4-FFF2-40B4-BE49-F238E27FC236}">
                    <a16:creationId xmlns:a16="http://schemas.microsoft.com/office/drawing/2014/main" id="{822B329A-0E49-904F-1CB9-46BBAA103F7D}"/>
                  </a:ext>
                </a:extLst>
              </p:cNvPr>
              <p:cNvSpPr/>
              <p:nvPr/>
            </p:nvSpPr>
            <p:spPr>
              <a:xfrm>
                <a:off x="8673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8" name="Freeform: Shape 3117">
                <a:extLst>
                  <a:ext uri="{FF2B5EF4-FFF2-40B4-BE49-F238E27FC236}">
                    <a16:creationId xmlns:a16="http://schemas.microsoft.com/office/drawing/2014/main" id="{FE2607E2-7CEB-72D6-A4C6-95C216D81E33}"/>
                  </a:ext>
                </a:extLst>
              </p:cNvPr>
              <p:cNvSpPr/>
              <p:nvPr/>
            </p:nvSpPr>
            <p:spPr>
              <a:xfrm>
                <a:off x="98334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19" name="Freeform: Shape 3118">
                <a:extLst>
                  <a:ext uri="{FF2B5EF4-FFF2-40B4-BE49-F238E27FC236}">
                    <a16:creationId xmlns:a16="http://schemas.microsoft.com/office/drawing/2014/main" id="{AC791512-AF73-E6D9-9C9B-88E485B8581D}"/>
                  </a:ext>
                </a:extLst>
              </p:cNvPr>
              <p:cNvSpPr/>
              <p:nvPr/>
            </p:nvSpPr>
            <p:spPr>
              <a:xfrm>
                <a:off x="10993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0" name="Freeform: Shape 3119">
                <a:extLst>
                  <a:ext uri="{FF2B5EF4-FFF2-40B4-BE49-F238E27FC236}">
                    <a16:creationId xmlns:a16="http://schemas.microsoft.com/office/drawing/2014/main" id="{ADA52248-7632-A2DF-6331-6024D5F0AC70}"/>
                  </a:ext>
                </a:extLst>
              </p:cNvPr>
              <p:cNvSpPr/>
              <p:nvPr/>
            </p:nvSpPr>
            <p:spPr>
              <a:xfrm>
                <a:off x="121541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1" name="Freeform: Shape 3120">
                <a:extLst>
                  <a:ext uri="{FF2B5EF4-FFF2-40B4-BE49-F238E27FC236}">
                    <a16:creationId xmlns:a16="http://schemas.microsoft.com/office/drawing/2014/main" id="{C14A98FB-AFCD-345A-F5F4-6F0412134080}"/>
                  </a:ext>
                </a:extLst>
              </p:cNvPr>
              <p:cNvSpPr/>
              <p:nvPr/>
            </p:nvSpPr>
            <p:spPr>
              <a:xfrm>
                <a:off x="13314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2" name="Freeform: Shape 3121">
                <a:extLst>
                  <a:ext uri="{FF2B5EF4-FFF2-40B4-BE49-F238E27FC236}">
                    <a16:creationId xmlns:a16="http://schemas.microsoft.com/office/drawing/2014/main" id="{B055D21F-ED15-8521-24CB-CB0F9BE0724B}"/>
                  </a:ext>
                </a:extLst>
              </p:cNvPr>
              <p:cNvSpPr/>
              <p:nvPr/>
            </p:nvSpPr>
            <p:spPr>
              <a:xfrm>
                <a:off x="144748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3" name="Freeform: Shape 3122">
                <a:extLst>
                  <a:ext uri="{FF2B5EF4-FFF2-40B4-BE49-F238E27FC236}">
                    <a16:creationId xmlns:a16="http://schemas.microsoft.com/office/drawing/2014/main" id="{4D59950C-7132-9727-9566-BFEE0426A6A9}"/>
                  </a:ext>
                </a:extLst>
              </p:cNvPr>
              <p:cNvSpPr/>
              <p:nvPr/>
            </p:nvSpPr>
            <p:spPr>
              <a:xfrm>
                <a:off x="15634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4" name="Freeform: Shape 3123">
                <a:extLst>
                  <a:ext uri="{FF2B5EF4-FFF2-40B4-BE49-F238E27FC236}">
                    <a16:creationId xmlns:a16="http://schemas.microsoft.com/office/drawing/2014/main" id="{A7A1BC71-E0A4-F42F-F78D-BCCD94961377}"/>
                  </a:ext>
                </a:extLst>
              </p:cNvPr>
              <p:cNvSpPr/>
              <p:nvPr/>
            </p:nvSpPr>
            <p:spPr>
              <a:xfrm>
                <a:off x="16795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5" name="Freeform: Shape 3124">
                <a:extLst>
                  <a:ext uri="{FF2B5EF4-FFF2-40B4-BE49-F238E27FC236}">
                    <a16:creationId xmlns:a16="http://schemas.microsoft.com/office/drawing/2014/main" id="{76718EC8-9540-2849-9969-65B8AF8FD89B}"/>
                  </a:ext>
                </a:extLst>
              </p:cNvPr>
              <p:cNvSpPr/>
              <p:nvPr/>
            </p:nvSpPr>
            <p:spPr>
              <a:xfrm>
                <a:off x="17955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6" name="Freeform: Shape 3125">
                <a:extLst>
                  <a:ext uri="{FF2B5EF4-FFF2-40B4-BE49-F238E27FC236}">
                    <a16:creationId xmlns:a16="http://schemas.microsoft.com/office/drawing/2014/main" id="{0B5DA915-5A0C-B35E-A00E-E28DB6D13209}"/>
                  </a:ext>
                </a:extLst>
              </p:cNvPr>
              <p:cNvSpPr/>
              <p:nvPr/>
            </p:nvSpPr>
            <p:spPr>
              <a:xfrm>
                <a:off x="191159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7" name="Freeform: Shape 3126">
                <a:extLst>
                  <a:ext uri="{FF2B5EF4-FFF2-40B4-BE49-F238E27FC236}">
                    <a16:creationId xmlns:a16="http://schemas.microsoft.com/office/drawing/2014/main" id="{C1D32AB0-8785-E35D-8F10-080109D29ACA}"/>
                  </a:ext>
                </a:extLst>
              </p:cNvPr>
              <p:cNvSpPr/>
              <p:nvPr/>
            </p:nvSpPr>
            <p:spPr>
              <a:xfrm>
                <a:off x="20276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8" name="Freeform: Shape 3127">
                <a:extLst>
                  <a:ext uri="{FF2B5EF4-FFF2-40B4-BE49-F238E27FC236}">
                    <a16:creationId xmlns:a16="http://schemas.microsoft.com/office/drawing/2014/main" id="{4DDD0710-4622-AD6F-12D6-1A11A227EFAF}"/>
                  </a:ext>
                </a:extLst>
              </p:cNvPr>
              <p:cNvSpPr/>
              <p:nvPr/>
            </p:nvSpPr>
            <p:spPr>
              <a:xfrm>
                <a:off x="21436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29" name="Freeform: Shape 3128">
                <a:extLst>
                  <a:ext uri="{FF2B5EF4-FFF2-40B4-BE49-F238E27FC236}">
                    <a16:creationId xmlns:a16="http://schemas.microsoft.com/office/drawing/2014/main" id="{AB6D87D4-32C8-BC0B-53FE-21D2668B4DB3}"/>
                  </a:ext>
                </a:extLst>
              </p:cNvPr>
              <p:cNvSpPr/>
              <p:nvPr/>
            </p:nvSpPr>
            <p:spPr>
              <a:xfrm>
                <a:off x="225968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0" name="Freeform: Shape 3129">
                <a:extLst>
                  <a:ext uri="{FF2B5EF4-FFF2-40B4-BE49-F238E27FC236}">
                    <a16:creationId xmlns:a16="http://schemas.microsoft.com/office/drawing/2014/main" id="{95D061EA-E5F6-EA7C-0728-4352736C2683}"/>
                  </a:ext>
                </a:extLst>
              </p:cNvPr>
              <p:cNvSpPr/>
              <p:nvPr/>
            </p:nvSpPr>
            <p:spPr>
              <a:xfrm>
                <a:off x="237571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1" name="Freeform: Shape 3130">
                <a:extLst>
                  <a:ext uri="{FF2B5EF4-FFF2-40B4-BE49-F238E27FC236}">
                    <a16:creationId xmlns:a16="http://schemas.microsoft.com/office/drawing/2014/main" id="{D7127CC8-BE93-ADD6-9B9E-812A99DB4657}"/>
                  </a:ext>
                </a:extLst>
              </p:cNvPr>
              <p:cNvSpPr/>
              <p:nvPr/>
            </p:nvSpPr>
            <p:spPr>
              <a:xfrm>
                <a:off x="24917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2" name="Freeform: Shape 3131">
                <a:extLst>
                  <a:ext uri="{FF2B5EF4-FFF2-40B4-BE49-F238E27FC236}">
                    <a16:creationId xmlns:a16="http://schemas.microsoft.com/office/drawing/2014/main" id="{3F0C70CB-5654-B343-89F2-2D9E7BB62476}"/>
                  </a:ext>
                </a:extLst>
              </p:cNvPr>
              <p:cNvSpPr/>
              <p:nvPr/>
            </p:nvSpPr>
            <p:spPr>
              <a:xfrm>
                <a:off x="26077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3" name="Freeform: Shape 3132">
                <a:extLst>
                  <a:ext uri="{FF2B5EF4-FFF2-40B4-BE49-F238E27FC236}">
                    <a16:creationId xmlns:a16="http://schemas.microsoft.com/office/drawing/2014/main" id="{B23BF588-0794-0D78-D9E1-89F90CAC2B00}"/>
                  </a:ext>
                </a:extLst>
              </p:cNvPr>
              <p:cNvSpPr/>
              <p:nvPr/>
            </p:nvSpPr>
            <p:spPr>
              <a:xfrm>
                <a:off x="272379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4" name="Freeform: Shape 3133">
                <a:extLst>
                  <a:ext uri="{FF2B5EF4-FFF2-40B4-BE49-F238E27FC236}">
                    <a16:creationId xmlns:a16="http://schemas.microsoft.com/office/drawing/2014/main" id="{9A155689-6A1A-3A7D-280B-1111BEAF3938}"/>
                  </a:ext>
                </a:extLst>
              </p:cNvPr>
              <p:cNvSpPr/>
              <p:nvPr/>
            </p:nvSpPr>
            <p:spPr>
              <a:xfrm>
                <a:off x="28398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5" name="Freeform: Shape 3134">
                <a:extLst>
                  <a:ext uri="{FF2B5EF4-FFF2-40B4-BE49-F238E27FC236}">
                    <a16:creationId xmlns:a16="http://schemas.microsoft.com/office/drawing/2014/main" id="{E9E9FCA8-289A-D278-73C3-5F660FD095B9}"/>
                  </a:ext>
                </a:extLst>
              </p:cNvPr>
              <p:cNvSpPr/>
              <p:nvPr/>
            </p:nvSpPr>
            <p:spPr>
              <a:xfrm>
                <a:off x="29558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6" name="Freeform: Shape 3135">
                <a:extLst>
                  <a:ext uri="{FF2B5EF4-FFF2-40B4-BE49-F238E27FC236}">
                    <a16:creationId xmlns:a16="http://schemas.microsoft.com/office/drawing/2014/main" id="{C3A8A233-9D28-960C-18E7-B5E932AF8070}"/>
                  </a:ext>
                </a:extLst>
              </p:cNvPr>
              <p:cNvSpPr/>
              <p:nvPr/>
            </p:nvSpPr>
            <p:spPr>
              <a:xfrm>
                <a:off x="307189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7" name="Freeform: Shape 3136">
                <a:extLst>
                  <a:ext uri="{FF2B5EF4-FFF2-40B4-BE49-F238E27FC236}">
                    <a16:creationId xmlns:a16="http://schemas.microsoft.com/office/drawing/2014/main" id="{35BE6542-AB78-1136-5CDF-253231B81FA3}"/>
                  </a:ext>
                </a:extLst>
              </p:cNvPr>
              <p:cNvSpPr/>
              <p:nvPr/>
            </p:nvSpPr>
            <p:spPr>
              <a:xfrm>
                <a:off x="318791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8" name="Freeform: Shape 3137">
                <a:extLst>
                  <a:ext uri="{FF2B5EF4-FFF2-40B4-BE49-F238E27FC236}">
                    <a16:creationId xmlns:a16="http://schemas.microsoft.com/office/drawing/2014/main" id="{9A2F5BD9-1220-45E9-FE33-C1E7EB73DFBA}"/>
                  </a:ext>
                </a:extLst>
              </p:cNvPr>
              <p:cNvSpPr/>
              <p:nvPr/>
            </p:nvSpPr>
            <p:spPr>
              <a:xfrm>
                <a:off x="33039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39" name="Freeform: Shape 3138">
                <a:extLst>
                  <a:ext uri="{FF2B5EF4-FFF2-40B4-BE49-F238E27FC236}">
                    <a16:creationId xmlns:a16="http://schemas.microsoft.com/office/drawing/2014/main" id="{84E1FD3D-723F-83FF-19E7-3B6099165F02}"/>
                  </a:ext>
                </a:extLst>
              </p:cNvPr>
              <p:cNvSpPr/>
              <p:nvPr/>
            </p:nvSpPr>
            <p:spPr>
              <a:xfrm>
                <a:off x="341997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0" name="Freeform: Shape 3139">
                <a:extLst>
                  <a:ext uri="{FF2B5EF4-FFF2-40B4-BE49-F238E27FC236}">
                    <a16:creationId xmlns:a16="http://schemas.microsoft.com/office/drawing/2014/main" id="{48D13D3F-696F-7E19-4ABC-EA8E65CA7EDA}"/>
                  </a:ext>
                </a:extLst>
              </p:cNvPr>
              <p:cNvSpPr/>
              <p:nvPr/>
            </p:nvSpPr>
            <p:spPr>
              <a:xfrm>
                <a:off x="35360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1" name="Freeform: Shape 3140">
                <a:extLst>
                  <a:ext uri="{FF2B5EF4-FFF2-40B4-BE49-F238E27FC236}">
                    <a16:creationId xmlns:a16="http://schemas.microsoft.com/office/drawing/2014/main" id="{DFDFC723-D5EA-C440-A4BB-469AC7D263E2}"/>
                  </a:ext>
                </a:extLst>
              </p:cNvPr>
              <p:cNvSpPr/>
              <p:nvPr/>
            </p:nvSpPr>
            <p:spPr>
              <a:xfrm>
                <a:off x="36520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2" name="Freeform: Shape 3141">
                <a:extLst>
                  <a:ext uri="{FF2B5EF4-FFF2-40B4-BE49-F238E27FC236}">
                    <a16:creationId xmlns:a16="http://schemas.microsoft.com/office/drawing/2014/main" id="{E25D6D79-8A4A-C018-1E66-F27FB9AB8BB3}"/>
                  </a:ext>
                </a:extLst>
              </p:cNvPr>
              <p:cNvSpPr/>
              <p:nvPr/>
            </p:nvSpPr>
            <p:spPr>
              <a:xfrm>
                <a:off x="37680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3" name="Freeform: Shape 3142">
                <a:extLst>
                  <a:ext uri="{FF2B5EF4-FFF2-40B4-BE49-F238E27FC236}">
                    <a16:creationId xmlns:a16="http://schemas.microsoft.com/office/drawing/2014/main" id="{6BA52B1C-9D14-0D4F-2885-6924E4723ADB}"/>
                  </a:ext>
                </a:extLst>
              </p:cNvPr>
              <p:cNvSpPr/>
              <p:nvPr/>
            </p:nvSpPr>
            <p:spPr>
              <a:xfrm>
                <a:off x="38840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4" name="Freeform: Shape 3143">
                <a:extLst>
                  <a:ext uri="{FF2B5EF4-FFF2-40B4-BE49-F238E27FC236}">
                    <a16:creationId xmlns:a16="http://schemas.microsoft.com/office/drawing/2014/main" id="{7D1B8292-960C-C9C4-BE68-BC8544EACDDE}"/>
                  </a:ext>
                </a:extLst>
              </p:cNvPr>
              <p:cNvSpPr/>
              <p:nvPr/>
            </p:nvSpPr>
            <p:spPr>
              <a:xfrm>
                <a:off x="400012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5" name="Freeform: Shape 3144">
                <a:extLst>
                  <a:ext uri="{FF2B5EF4-FFF2-40B4-BE49-F238E27FC236}">
                    <a16:creationId xmlns:a16="http://schemas.microsoft.com/office/drawing/2014/main" id="{AB9BDD06-4D88-01C4-EF45-FA33DBE9895D}"/>
                  </a:ext>
                </a:extLst>
              </p:cNvPr>
              <p:cNvSpPr/>
              <p:nvPr/>
            </p:nvSpPr>
            <p:spPr>
              <a:xfrm>
                <a:off x="41161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6" name="Freeform: Shape 3145">
                <a:extLst>
                  <a:ext uri="{FF2B5EF4-FFF2-40B4-BE49-F238E27FC236}">
                    <a16:creationId xmlns:a16="http://schemas.microsoft.com/office/drawing/2014/main" id="{3B7787B2-F32F-1676-1D69-2B36DF9EDE96}"/>
                  </a:ext>
                </a:extLst>
              </p:cNvPr>
              <p:cNvSpPr/>
              <p:nvPr/>
            </p:nvSpPr>
            <p:spPr>
              <a:xfrm>
                <a:off x="42321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7" name="Freeform: Shape 3146">
                <a:extLst>
                  <a:ext uri="{FF2B5EF4-FFF2-40B4-BE49-F238E27FC236}">
                    <a16:creationId xmlns:a16="http://schemas.microsoft.com/office/drawing/2014/main" id="{E797F4D7-3E3A-09E1-EB28-464B8E87F566}"/>
                  </a:ext>
                </a:extLst>
              </p:cNvPr>
              <p:cNvSpPr/>
              <p:nvPr/>
            </p:nvSpPr>
            <p:spPr>
              <a:xfrm>
                <a:off x="43482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8" name="Freeform: Shape 3147">
                <a:extLst>
                  <a:ext uri="{FF2B5EF4-FFF2-40B4-BE49-F238E27FC236}">
                    <a16:creationId xmlns:a16="http://schemas.microsoft.com/office/drawing/2014/main" id="{FFADC94D-AEA0-A343-F923-CE973C32ADF3}"/>
                  </a:ext>
                </a:extLst>
              </p:cNvPr>
              <p:cNvSpPr/>
              <p:nvPr/>
            </p:nvSpPr>
            <p:spPr>
              <a:xfrm>
                <a:off x="446424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49" name="Freeform: Shape 3148">
                <a:extLst>
                  <a:ext uri="{FF2B5EF4-FFF2-40B4-BE49-F238E27FC236}">
                    <a16:creationId xmlns:a16="http://schemas.microsoft.com/office/drawing/2014/main" id="{6B350E2C-2A34-C950-EBED-9825186AFFB8}"/>
                  </a:ext>
                </a:extLst>
              </p:cNvPr>
              <p:cNvSpPr/>
              <p:nvPr/>
            </p:nvSpPr>
            <p:spPr>
              <a:xfrm>
                <a:off x="458027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grpSp>
        <p:grpSp>
          <p:nvGrpSpPr>
            <p:cNvPr id="3151" name="Group 3150">
              <a:extLst>
                <a:ext uri="{FF2B5EF4-FFF2-40B4-BE49-F238E27FC236}">
                  <a16:creationId xmlns:a16="http://schemas.microsoft.com/office/drawing/2014/main" id="{58B02E8F-0311-901F-9680-77196B6D06E9}"/>
                </a:ext>
              </a:extLst>
            </p:cNvPr>
            <p:cNvGrpSpPr/>
            <p:nvPr userDrawn="1"/>
          </p:nvGrpSpPr>
          <p:grpSpPr>
            <a:xfrm>
              <a:off x="4712181" y="1670926"/>
              <a:ext cx="4564508" cy="4736027"/>
              <a:chOff x="55118" y="1670926"/>
              <a:chExt cx="4564508" cy="4736027"/>
            </a:xfrm>
            <a:grpFill/>
          </p:grpSpPr>
          <p:sp>
            <p:nvSpPr>
              <p:cNvPr id="3152" name="Freeform: Shape 3151">
                <a:extLst>
                  <a:ext uri="{FF2B5EF4-FFF2-40B4-BE49-F238E27FC236}">
                    <a16:creationId xmlns:a16="http://schemas.microsoft.com/office/drawing/2014/main" id="{C45346CF-974E-6042-D713-6CB73AC065C5}"/>
                  </a:ext>
                </a:extLst>
              </p:cNvPr>
              <p:cNvSpPr/>
              <p:nvPr/>
            </p:nvSpPr>
            <p:spPr>
              <a:xfrm>
                <a:off x="5511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3" name="Freeform: Shape 3152">
                <a:extLst>
                  <a:ext uri="{FF2B5EF4-FFF2-40B4-BE49-F238E27FC236}">
                    <a16:creationId xmlns:a16="http://schemas.microsoft.com/office/drawing/2014/main" id="{403F841B-5106-9DA0-F2F5-73365B96F9A6}"/>
                  </a:ext>
                </a:extLst>
              </p:cNvPr>
              <p:cNvSpPr/>
              <p:nvPr/>
            </p:nvSpPr>
            <p:spPr>
              <a:xfrm>
                <a:off x="17115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4" name="Freeform: Shape 3153">
                <a:extLst>
                  <a:ext uri="{FF2B5EF4-FFF2-40B4-BE49-F238E27FC236}">
                    <a16:creationId xmlns:a16="http://schemas.microsoft.com/office/drawing/2014/main" id="{162A6F95-813D-E875-5C4F-425BD4FCCCE6}"/>
                  </a:ext>
                </a:extLst>
              </p:cNvPr>
              <p:cNvSpPr/>
              <p:nvPr/>
            </p:nvSpPr>
            <p:spPr>
              <a:xfrm>
                <a:off x="2871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5" name="Freeform: Shape 3154">
                <a:extLst>
                  <a:ext uri="{FF2B5EF4-FFF2-40B4-BE49-F238E27FC236}">
                    <a16:creationId xmlns:a16="http://schemas.microsoft.com/office/drawing/2014/main" id="{823FAF63-E214-5019-1C3D-79BD81EE4DC0}"/>
                  </a:ext>
                </a:extLst>
              </p:cNvPr>
              <p:cNvSpPr/>
              <p:nvPr/>
            </p:nvSpPr>
            <p:spPr>
              <a:xfrm>
                <a:off x="40320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6" name="Freeform: Shape 3155">
                <a:extLst>
                  <a:ext uri="{FF2B5EF4-FFF2-40B4-BE49-F238E27FC236}">
                    <a16:creationId xmlns:a16="http://schemas.microsoft.com/office/drawing/2014/main" id="{3721AE86-BAC4-ADFF-A97E-77EE422377D6}"/>
                  </a:ext>
                </a:extLst>
              </p:cNvPr>
              <p:cNvSpPr/>
              <p:nvPr/>
            </p:nvSpPr>
            <p:spPr>
              <a:xfrm>
                <a:off x="51923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7" name="Freeform: Shape 3156">
                <a:extLst>
                  <a:ext uri="{FF2B5EF4-FFF2-40B4-BE49-F238E27FC236}">
                    <a16:creationId xmlns:a16="http://schemas.microsoft.com/office/drawing/2014/main" id="{59087BF9-5D8C-0076-9F12-089AA953E8F3}"/>
                  </a:ext>
                </a:extLst>
              </p:cNvPr>
              <p:cNvSpPr/>
              <p:nvPr/>
            </p:nvSpPr>
            <p:spPr>
              <a:xfrm>
                <a:off x="63526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8" name="Freeform: Shape 3157">
                <a:extLst>
                  <a:ext uri="{FF2B5EF4-FFF2-40B4-BE49-F238E27FC236}">
                    <a16:creationId xmlns:a16="http://schemas.microsoft.com/office/drawing/2014/main" id="{51C1E8A0-6250-6466-BB40-353545CDF47F}"/>
                  </a:ext>
                </a:extLst>
              </p:cNvPr>
              <p:cNvSpPr/>
              <p:nvPr/>
            </p:nvSpPr>
            <p:spPr>
              <a:xfrm>
                <a:off x="7512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59" name="Freeform: Shape 3158">
                <a:extLst>
                  <a:ext uri="{FF2B5EF4-FFF2-40B4-BE49-F238E27FC236}">
                    <a16:creationId xmlns:a16="http://schemas.microsoft.com/office/drawing/2014/main" id="{BF1EF8DE-CCBB-4EED-9E8C-60FD9F352314}"/>
                  </a:ext>
                </a:extLst>
              </p:cNvPr>
              <p:cNvSpPr/>
              <p:nvPr/>
            </p:nvSpPr>
            <p:spPr>
              <a:xfrm>
                <a:off x="8673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0" name="Freeform: Shape 3159">
                <a:extLst>
                  <a:ext uri="{FF2B5EF4-FFF2-40B4-BE49-F238E27FC236}">
                    <a16:creationId xmlns:a16="http://schemas.microsoft.com/office/drawing/2014/main" id="{E9411D4C-C609-1B4C-C444-526BBEFFEBFC}"/>
                  </a:ext>
                </a:extLst>
              </p:cNvPr>
              <p:cNvSpPr/>
              <p:nvPr/>
            </p:nvSpPr>
            <p:spPr>
              <a:xfrm>
                <a:off x="98334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1" name="Freeform: Shape 3160">
                <a:extLst>
                  <a:ext uri="{FF2B5EF4-FFF2-40B4-BE49-F238E27FC236}">
                    <a16:creationId xmlns:a16="http://schemas.microsoft.com/office/drawing/2014/main" id="{3075CAE9-B7C9-F762-A723-E2065147980D}"/>
                  </a:ext>
                </a:extLst>
              </p:cNvPr>
              <p:cNvSpPr/>
              <p:nvPr/>
            </p:nvSpPr>
            <p:spPr>
              <a:xfrm>
                <a:off x="109938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2" name="Freeform: Shape 3161">
                <a:extLst>
                  <a:ext uri="{FF2B5EF4-FFF2-40B4-BE49-F238E27FC236}">
                    <a16:creationId xmlns:a16="http://schemas.microsoft.com/office/drawing/2014/main" id="{B6D0C6C4-994C-DEC5-60F5-B0A90A75D743}"/>
                  </a:ext>
                </a:extLst>
              </p:cNvPr>
              <p:cNvSpPr/>
              <p:nvPr/>
            </p:nvSpPr>
            <p:spPr>
              <a:xfrm>
                <a:off x="121541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3" name="Freeform: Shape 3162">
                <a:extLst>
                  <a:ext uri="{FF2B5EF4-FFF2-40B4-BE49-F238E27FC236}">
                    <a16:creationId xmlns:a16="http://schemas.microsoft.com/office/drawing/2014/main" id="{38494FCB-05EE-7F26-598D-5F4E64384697}"/>
                  </a:ext>
                </a:extLst>
              </p:cNvPr>
              <p:cNvSpPr/>
              <p:nvPr/>
            </p:nvSpPr>
            <p:spPr>
              <a:xfrm>
                <a:off x="13314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4" name="Freeform: Shape 3163">
                <a:extLst>
                  <a:ext uri="{FF2B5EF4-FFF2-40B4-BE49-F238E27FC236}">
                    <a16:creationId xmlns:a16="http://schemas.microsoft.com/office/drawing/2014/main" id="{ACC1884D-BF2B-EA21-2BD9-66572F43E9CD}"/>
                  </a:ext>
                </a:extLst>
              </p:cNvPr>
              <p:cNvSpPr/>
              <p:nvPr/>
            </p:nvSpPr>
            <p:spPr>
              <a:xfrm>
                <a:off x="144748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5" name="Freeform: Shape 3164">
                <a:extLst>
                  <a:ext uri="{FF2B5EF4-FFF2-40B4-BE49-F238E27FC236}">
                    <a16:creationId xmlns:a16="http://schemas.microsoft.com/office/drawing/2014/main" id="{9CC765D3-5A75-91C2-212A-A221D30F6476}"/>
                  </a:ext>
                </a:extLst>
              </p:cNvPr>
              <p:cNvSpPr/>
              <p:nvPr/>
            </p:nvSpPr>
            <p:spPr>
              <a:xfrm>
                <a:off x="156349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6" name="Freeform: Shape 3165">
                <a:extLst>
                  <a:ext uri="{FF2B5EF4-FFF2-40B4-BE49-F238E27FC236}">
                    <a16:creationId xmlns:a16="http://schemas.microsoft.com/office/drawing/2014/main" id="{074B3921-BA79-B1FD-3D7C-BD29E90EAAC2}"/>
                  </a:ext>
                </a:extLst>
              </p:cNvPr>
              <p:cNvSpPr/>
              <p:nvPr/>
            </p:nvSpPr>
            <p:spPr>
              <a:xfrm>
                <a:off x="167953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7" name="Freeform: Shape 3166">
                <a:extLst>
                  <a:ext uri="{FF2B5EF4-FFF2-40B4-BE49-F238E27FC236}">
                    <a16:creationId xmlns:a16="http://schemas.microsoft.com/office/drawing/2014/main" id="{D9437414-8B5B-2B2D-0191-57AC262E0B1E}"/>
                  </a:ext>
                </a:extLst>
              </p:cNvPr>
              <p:cNvSpPr/>
              <p:nvPr/>
            </p:nvSpPr>
            <p:spPr>
              <a:xfrm>
                <a:off x="17955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8" name="Freeform: Shape 3167">
                <a:extLst>
                  <a:ext uri="{FF2B5EF4-FFF2-40B4-BE49-F238E27FC236}">
                    <a16:creationId xmlns:a16="http://schemas.microsoft.com/office/drawing/2014/main" id="{F6D3DBDD-AB96-F7B5-DF49-5601E4053DED}"/>
                  </a:ext>
                </a:extLst>
              </p:cNvPr>
              <p:cNvSpPr/>
              <p:nvPr/>
            </p:nvSpPr>
            <p:spPr>
              <a:xfrm>
                <a:off x="191159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69" name="Freeform: Shape 3168">
                <a:extLst>
                  <a:ext uri="{FF2B5EF4-FFF2-40B4-BE49-F238E27FC236}">
                    <a16:creationId xmlns:a16="http://schemas.microsoft.com/office/drawing/2014/main" id="{B6BF2409-0E7C-5443-39F2-9986F031ABEA}"/>
                  </a:ext>
                </a:extLst>
              </p:cNvPr>
              <p:cNvSpPr/>
              <p:nvPr/>
            </p:nvSpPr>
            <p:spPr>
              <a:xfrm>
                <a:off x="20276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0" name="Freeform: Shape 3169">
                <a:extLst>
                  <a:ext uri="{FF2B5EF4-FFF2-40B4-BE49-F238E27FC236}">
                    <a16:creationId xmlns:a16="http://schemas.microsoft.com/office/drawing/2014/main" id="{58BD6FE6-1A57-348E-FBBC-6773932391F2}"/>
                  </a:ext>
                </a:extLst>
              </p:cNvPr>
              <p:cNvSpPr/>
              <p:nvPr/>
            </p:nvSpPr>
            <p:spPr>
              <a:xfrm>
                <a:off x="214364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1" name="Freeform: Shape 3170">
                <a:extLst>
                  <a:ext uri="{FF2B5EF4-FFF2-40B4-BE49-F238E27FC236}">
                    <a16:creationId xmlns:a16="http://schemas.microsoft.com/office/drawing/2014/main" id="{124461C4-A6F7-B819-74C8-9C48A5D415D0}"/>
                  </a:ext>
                </a:extLst>
              </p:cNvPr>
              <p:cNvSpPr/>
              <p:nvPr/>
            </p:nvSpPr>
            <p:spPr>
              <a:xfrm>
                <a:off x="225968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2" name="Freeform: Shape 3171">
                <a:extLst>
                  <a:ext uri="{FF2B5EF4-FFF2-40B4-BE49-F238E27FC236}">
                    <a16:creationId xmlns:a16="http://schemas.microsoft.com/office/drawing/2014/main" id="{1836057F-B314-4F73-E52D-D4274C992E18}"/>
                  </a:ext>
                </a:extLst>
              </p:cNvPr>
              <p:cNvSpPr/>
              <p:nvPr/>
            </p:nvSpPr>
            <p:spPr>
              <a:xfrm>
                <a:off x="237571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3" name="Freeform: Shape 3172">
                <a:extLst>
                  <a:ext uri="{FF2B5EF4-FFF2-40B4-BE49-F238E27FC236}">
                    <a16:creationId xmlns:a16="http://schemas.microsoft.com/office/drawing/2014/main" id="{8C9E8268-7151-6E04-A30B-D18CA234C2A8}"/>
                  </a:ext>
                </a:extLst>
              </p:cNvPr>
              <p:cNvSpPr/>
              <p:nvPr/>
            </p:nvSpPr>
            <p:spPr>
              <a:xfrm>
                <a:off x="24917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4" name="Freeform: Shape 3173">
                <a:extLst>
                  <a:ext uri="{FF2B5EF4-FFF2-40B4-BE49-F238E27FC236}">
                    <a16:creationId xmlns:a16="http://schemas.microsoft.com/office/drawing/2014/main" id="{D8376017-8F44-1293-A1BC-6F9FA9D5BE62}"/>
                  </a:ext>
                </a:extLst>
              </p:cNvPr>
              <p:cNvSpPr/>
              <p:nvPr/>
            </p:nvSpPr>
            <p:spPr>
              <a:xfrm>
                <a:off x="260776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5" name="Freeform: Shape 3174">
                <a:extLst>
                  <a:ext uri="{FF2B5EF4-FFF2-40B4-BE49-F238E27FC236}">
                    <a16:creationId xmlns:a16="http://schemas.microsoft.com/office/drawing/2014/main" id="{0F40BB3C-6F15-621C-6987-8715E0CE61B0}"/>
                  </a:ext>
                </a:extLst>
              </p:cNvPr>
              <p:cNvSpPr/>
              <p:nvPr/>
            </p:nvSpPr>
            <p:spPr>
              <a:xfrm>
                <a:off x="272379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6" name="Freeform: Shape 3175">
                <a:extLst>
                  <a:ext uri="{FF2B5EF4-FFF2-40B4-BE49-F238E27FC236}">
                    <a16:creationId xmlns:a16="http://schemas.microsoft.com/office/drawing/2014/main" id="{4B9A7AF0-2879-7341-1AEE-F49E156E0B12}"/>
                  </a:ext>
                </a:extLst>
              </p:cNvPr>
              <p:cNvSpPr/>
              <p:nvPr/>
            </p:nvSpPr>
            <p:spPr>
              <a:xfrm>
                <a:off x="283983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7" name="Freeform: Shape 3176">
                <a:extLst>
                  <a:ext uri="{FF2B5EF4-FFF2-40B4-BE49-F238E27FC236}">
                    <a16:creationId xmlns:a16="http://schemas.microsoft.com/office/drawing/2014/main" id="{553666BF-9773-FB7B-F794-A4CE9AB357B9}"/>
                  </a:ext>
                </a:extLst>
              </p:cNvPr>
              <p:cNvSpPr/>
              <p:nvPr/>
            </p:nvSpPr>
            <p:spPr>
              <a:xfrm>
                <a:off x="29558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8" name="Freeform: Shape 3177">
                <a:extLst>
                  <a:ext uri="{FF2B5EF4-FFF2-40B4-BE49-F238E27FC236}">
                    <a16:creationId xmlns:a16="http://schemas.microsoft.com/office/drawing/2014/main" id="{A1E19BAB-C68F-C3F0-D784-5A356C1A84F0}"/>
                  </a:ext>
                </a:extLst>
              </p:cNvPr>
              <p:cNvSpPr/>
              <p:nvPr/>
            </p:nvSpPr>
            <p:spPr>
              <a:xfrm>
                <a:off x="307189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79" name="Freeform: Shape 3178">
                <a:extLst>
                  <a:ext uri="{FF2B5EF4-FFF2-40B4-BE49-F238E27FC236}">
                    <a16:creationId xmlns:a16="http://schemas.microsoft.com/office/drawing/2014/main" id="{E4FD855F-574E-3ADF-7637-00E714B73056}"/>
                  </a:ext>
                </a:extLst>
              </p:cNvPr>
              <p:cNvSpPr/>
              <p:nvPr/>
            </p:nvSpPr>
            <p:spPr>
              <a:xfrm>
                <a:off x="318791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0" name="Freeform: Shape 3179">
                <a:extLst>
                  <a:ext uri="{FF2B5EF4-FFF2-40B4-BE49-F238E27FC236}">
                    <a16:creationId xmlns:a16="http://schemas.microsoft.com/office/drawing/2014/main" id="{6AE86350-5AB1-FAA0-0C7E-47993499363D}"/>
                  </a:ext>
                </a:extLst>
              </p:cNvPr>
              <p:cNvSpPr/>
              <p:nvPr/>
            </p:nvSpPr>
            <p:spPr>
              <a:xfrm>
                <a:off x="330394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1" name="Freeform: Shape 3180">
                <a:extLst>
                  <a:ext uri="{FF2B5EF4-FFF2-40B4-BE49-F238E27FC236}">
                    <a16:creationId xmlns:a16="http://schemas.microsoft.com/office/drawing/2014/main" id="{43A3C004-C34A-98D2-FFAB-9DF001C4BD12}"/>
                  </a:ext>
                </a:extLst>
              </p:cNvPr>
              <p:cNvSpPr/>
              <p:nvPr/>
            </p:nvSpPr>
            <p:spPr>
              <a:xfrm>
                <a:off x="341997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2" name="Freeform: Shape 3181">
                <a:extLst>
                  <a:ext uri="{FF2B5EF4-FFF2-40B4-BE49-F238E27FC236}">
                    <a16:creationId xmlns:a16="http://schemas.microsoft.com/office/drawing/2014/main" id="{01B4850A-A5D7-F1BD-B5C6-63A31AABEADA}"/>
                  </a:ext>
                </a:extLst>
              </p:cNvPr>
              <p:cNvSpPr/>
              <p:nvPr/>
            </p:nvSpPr>
            <p:spPr>
              <a:xfrm>
                <a:off x="35360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3" name="Freeform: Shape 3182">
                <a:extLst>
                  <a:ext uri="{FF2B5EF4-FFF2-40B4-BE49-F238E27FC236}">
                    <a16:creationId xmlns:a16="http://schemas.microsoft.com/office/drawing/2014/main" id="{9F700254-867B-5C23-0F27-DCEA52685BDC}"/>
                  </a:ext>
                </a:extLst>
              </p:cNvPr>
              <p:cNvSpPr/>
              <p:nvPr/>
            </p:nvSpPr>
            <p:spPr>
              <a:xfrm>
                <a:off x="36520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4" name="Freeform: Shape 3183">
                <a:extLst>
                  <a:ext uri="{FF2B5EF4-FFF2-40B4-BE49-F238E27FC236}">
                    <a16:creationId xmlns:a16="http://schemas.microsoft.com/office/drawing/2014/main" id="{1B65277E-E24F-BAC2-3CC5-AEAD4AD0EEA9}"/>
                  </a:ext>
                </a:extLst>
              </p:cNvPr>
              <p:cNvSpPr/>
              <p:nvPr/>
            </p:nvSpPr>
            <p:spPr>
              <a:xfrm>
                <a:off x="376806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5" name="Freeform: Shape 3184">
                <a:extLst>
                  <a:ext uri="{FF2B5EF4-FFF2-40B4-BE49-F238E27FC236}">
                    <a16:creationId xmlns:a16="http://schemas.microsoft.com/office/drawing/2014/main" id="{A23CA4F0-27D6-F29A-8249-24BA3239A880}"/>
                  </a:ext>
                </a:extLst>
              </p:cNvPr>
              <p:cNvSpPr/>
              <p:nvPr/>
            </p:nvSpPr>
            <p:spPr>
              <a:xfrm>
                <a:off x="38840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6" name="Freeform: Shape 3185">
                <a:extLst>
                  <a:ext uri="{FF2B5EF4-FFF2-40B4-BE49-F238E27FC236}">
                    <a16:creationId xmlns:a16="http://schemas.microsoft.com/office/drawing/2014/main" id="{B3B48775-3C51-D37E-BB84-70FCDCB1F640}"/>
                  </a:ext>
                </a:extLst>
              </p:cNvPr>
              <p:cNvSpPr/>
              <p:nvPr/>
            </p:nvSpPr>
            <p:spPr>
              <a:xfrm>
                <a:off x="400012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7" name="Freeform: Shape 3186">
                <a:extLst>
                  <a:ext uri="{FF2B5EF4-FFF2-40B4-BE49-F238E27FC236}">
                    <a16:creationId xmlns:a16="http://schemas.microsoft.com/office/drawing/2014/main" id="{81F27043-8A7A-E002-9F9A-D018A091BB51}"/>
                  </a:ext>
                </a:extLst>
              </p:cNvPr>
              <p:cNvSpPr/>
              <p:nvPr/>
            </p:nvSpPr>
            <p:spPr>
              <a:xfrm>
                <a:off x="41161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8" name="Freeform: Shape 3187">
                <a:extLst>
                  <a:ext uri="{FF2B5EF4-FFF2-40B4-BE49-F238E27FC236}">
                    <a16:creationId xmlns:a16="http://schemas.microsoft.com/office/drawing/2014/main" id="{46D3BF54-6F81-BCAC-A844-9A93821EA324}"/>
                  </a:ext>
                </a:extLst>
              </p:cNvPr>
              <p:cNvSpPr/>
              <p:nvPr/>
            </p:nvSpPr>
            <p:spPr>
              <a:xfrm>
                <a:off x="42321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89" name="Freeform: Shape 3188">
                <a:extLst>
                  <a:ext uri="{FF2B5EF4-FFF2-40B4-BE49-F238E27FC236}">
                    <a16:creationId xmlns:a16="http://schemas.microsoft.com/office/drawing/2014/main" id="{932F4DA9-717D-FE94-E048-225AEA7D5B72}"/>
                  </a:ext>
                </a:extLst>
              </p:cNvPr>
              <p:cNvSpPr/>
              <p:nvPr/>
            </p:nvSpPr>
            <p:spPr>
              <a:xfrm>
                <a:off x="434821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0" name="Freeform: Shape 3189">
                <a:extLst>
                  <a:ext uri="{FF2B5EF4-FFF2-40B4-BE49-F238E27FC236}">
                    <a16:creationId xmlns:a16="http://schemas.microsoft.com/office/drawing/2014/main" id="{18CECEB7-4DEA-34C7-AE1B-ACF14F7BAFC4}"/>
                  </a:ext>
                </a:extLst>
              </p:cNvPr>
              <p:cNvSpPr/>
              <p:nvPr/>
            </p:nvSpPr>
            <p:spPr>
              <a:xfrm>
                <a:off x="446424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1" name="Freeform: Shape 3190">
                <a:extLst>
                  <a:ext uri="{FF2B5EF4-FFF2-40B4-BE49-F238E27FC236}">
                    <a16:creationId xmlns:a16="http://schemas.microsoft.com/office/drawing/2014/main" id="{03B4F106-36D6-81DF-63E3-8D0620F88B3F}"/>
                  </a:ext>
                </a:extLst>
              </p:cNvPr>
              <p:cNvSpPr/>
              <p:nvPr/>
            </p:nvSpPr>
            <p:spPr>
              <a:xfrm>
                <a:off x="4580277"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2" name="Freeform: Shape 3191">
                <a:extLst>
                  <a:ext uri="{FF2B5EF4-FFF2-40B4-BE49-F238E27FC236}">
                    <a16:creationId xmlns:a16="http://schemas.microsoft.com/office/drawing/2014/main" id="{14FE3395-5D2F-0D07-7E91-ED552A7F2C92}"/>
                  </a:ext>
                </a:extLst>
              </p:cNvPr>
              <p:cNvSpPr/>
              <p:nvPr/>
            </p:nvSpPr>
            <p:spPr>
              <a:xfrm>
                <a:off x="5511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3" name="Freeform: Shape 3192">
                <a:extLst>
                  <a:ext uri="{FF2B5EF4-FFF2-40B4-BE49-F238E27FC236}">
                    <a16:creationId xmlns:a16="http://schemas.microsoft.com/office/drawing/2014/main" id="{AD7F2C5D-D5F6-D532-922E-5019CF7EEC85}"/>
                  </a:ext>
                </a:extLst>
              </p:cNvPr>
              <p:cNvSpPr/>
              <p:nvPr/>
            </p:nvSpPr>
            <p:spPr>
              <a:xfrm>
                <a:off x="17115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4" name="Freeform: Shape 3193">
                <a:extLst>
                  <a:ext uri="{FF2B5EF4-FFF2-40B4-BE49-F238E27FC236}">
                    <a16:creationId xmlns:a16="http://schemas.microsoft.com/office/drawing/2014/main" id="{ADD0476C-F2C6-93C7-1663-4C08AC2FB342}"/>
                  </a:ext>
                </a:extLst>
              </p:cNvPr>
              <p:cNvSpPr/>
              <p:nvPr/>
            </p:nvSpPr>
            <p:spPr>
              <a:xfrm>
                <a:off x="2871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5" name="Freeform: Shape 3194">
                <a:extLst>
                  <a:ext uri="{FF2B5EF4-FFF2-40B4-BE49-F238E27FC236}">
                    <a16:creationId xmlns:a16="http://schemas.microsoft.com/office/drawing/2014/main" id="{06EE0B63-8730-1244-9C2E-A3B0FF9095FC}"/>
                  </a:ext>
                </a:extLst>
              </p:cNvPr>
              <p:cNvSpPr/>
              <p:nvPr/>
            </p:nvSpPr>
            <p:spPr>
              <a:xfrm>
                <a:off x="40320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6" name="Freeform: Shape 3195">
                <a:extLst>
                  <a:ext uri="{FF2B5EF4-FFF2-40B4-BE49-F238E27FC236}">
                    <a16:creationId xmlns:a16="http://schemas.microsoft.com/office/drawing/2014/main" id="{CB2812D5-0D33-B5F9-64D3-28FF043CC6E7}"/>
                  </a:ext>
                </a:extLst>
              </p:cNvPr>
              <p:cNvSpPr/>
              <p:nvPr/>
            </p:nvSpPr>
            <p:spPr>
              <a:xfrm>
                <a:off x="51923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7" name="Freeform: Shape 3196">
                <a:extLst>
                  <a:ext uri="{FF2B5EF4-FFF2-40B4-BE49-F238E27FC236}">
                    <a16:creationId xmlns:a16="http://schemas.microsoft.com/office/drawing/2014/main" id="{CA04FBA9-A894-B022-1BA1-0775D24025A4}"/>
                  </a:ext>
                </a:extLst>
              </p:cNvPr>
              <p:cNvSpPr/>
              <p:nvPr/>
            </p:nvSpPr>
            <p:spPr>
              <a:xfrm>
                <a:off x="63526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8" name="Freeform: Shape 3197">
                <a:extLst>
                  <a:ext uri="{FF2B5EF4-FFF2-40B4-BE49-F238E27FC236}">
                    <a16:creationId xmlns:a16="http://schemas.microsoft.com/office/drawing/2014/main" id="{AFE8CD44-2FA5-F780-3116-76BC7E65C4D9}"/>
                  </a:ext>
                </a:extLst>
              </p:cNvPr>
              <p:cNvSpPr/>
              <p:nvPr/>
            </p:nvSpPr>
            <p:spPr>
              <a:xfrm>
                <a:off x="7512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199" name="Freeform: Shape 3198">
                <a:extLst>
                  <a:ext uri="{FF2B5EF4-FFF2-40B4-BE49-F238E27FC236}">
                    <a16:creationId xmlns:a16="http://schemas.microsoft.com/office/drawing/2014/main" id="{ACBAA5CF-1CF1-1175-73C9-3CF8072075EB}"/>
                  </a:ext>
                </a:extLst>
              </p:cNvPr>
              <p:cNvSpPr/>
              <p:nvPr/>
            </p:nvSpPr>
            <p:spPr>
              <a:xfrm>
                <a:off x="8673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0" name="Freeform: Shape 3199">
                <a:extLst>
                  <a:ext uri="{FF2B5EF4-FFF2-40B4-BE49-F238E27FC236}">
                    <a16:creationId xmlns:a16="http://schemas.microsoft.com/office/drawing/2014/main" id="{74112419-C169-C8A7-BAE8-34C0E8E4A695}"/>
                  </a:ext>
                </a:extLst>
              </p:cNvPr>
              <p:cNvSpPr/>
              <p:nvPr/>
            </p:nvSpPr>
            <p:spPr>
              <a:xfrm>
                <a:off x="98334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1" name="Freeform: Shape 3200">
                <a:extLst>
                  <a:ext uri="{FF2B5EF4-FFF2-40B4-BE49-F238E27FC236}">
                    <a16:creationId xmlns:a16="http://schemas.microsoft.com/office/drawing/2014/main" id="{3732931E-5200-1BD8-B232-91E21ED76017}"/>
                  </a:ext>
                </a:extLst>
              </p:cNvPr>
              <p:cNvSpPr/>
              <p:nvPr/>
            </p:nvSpPr>
            <p:spPr>
              <a:xfrm>
                <a:off x="109938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2" name="Freeform: Shape 3201">
                <a:extLst>
                  <a:ext uri="{FF2B5EF4-FFF2-40B4-BE49-F238E27FC236}">
                    <a16:creationId xmlns:a16="http://schemas.microsoft.com/office/drawing/2014/main" id="{22B2D780-840A-EE38-8234-82850E0476BF}"/>
                  </a:ext>
                </a:extLst>
              </p:cNvPr>
              <p:cNvSpPr/>
              <p:nvPr/>
            </p:nvSpPr>
            <p:spPr>
              <a:xfrm>
                <a:off x="121541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3" name="Freeform: Shape 3202">
                <a:extLst>
                  <a:ext uri="{FF2B5EF4-FFF2-40B4-BE49-F238E27FC236}">
                    <a16:creationId xmlns:a16="http://schemas.microsoft.com/office/drawing/2014/main" id="{BAD52654-9310-AAF1-9DFE-1A9276F41057}"/>
                  </a:ext>
                </a:extLst>
              </p:cNvPr>
              <p:cNvSpPr/>
              <p:nvPr/>
            </p:nvSpPr>
            <p:spPr>
              <a:xfrm>
                <a:off x="13314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4" name="Freeform: Shape 3203">
                <a:extLst>
                  <a:ext uri="{FF2B5EF4-FFF2-40B4-BE49-F238E27FC236}">
                    <a16:creationId xmlns:a16="http://schemas.microsoft.com/office/drawing/2014/main" id="{F9370996-6B73-FB32-670E-CF5F3F4364F0}"/>
                  </a:ext>
                </a:extLst>
              </p:cNvPr>
              <p:cNvSpPr/>
              <p:nvPr/>
            </p:nvSpPr>
            <p:spPr>
              <a:xfrm>
                <a:off x="144748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5" name="Freeform: Shape 3204">
                <a:extLst>
                  <a:ext uri="{FF2B5EF4-FFF2-40B4-BE49-F238E27FC236}">
                    <a16:creationId xmlns:a16="http://schemas.microsoft.com/office/drawing/2014/main" id="{6C6306EA-3F6A-7D48-1033-E484C783208D}"/>
                  </a:ext>
                </a:extLst>
              </p:cNvPr>
              <p:cNvSpPr/>
              <p:nvPr/>
            </p:nvSpPr>
            <p:spPr>
              <a:xfrm>
                <a:off x="156349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6" name="Freeform: Shape 3205">
                <a:extLst>
                  <a:ext uri="{FF2B5EF4-FFF2-40B4-BE49-F238E27FC236}">
                    <a16:creationId xmlns:a16="http://schemas.microsoft.com/office/drawing/2014/main" id="{AA4B9950-0700-A24D-60EB-AF45A87BAE9F}"/>
                  </a:ext>
                </a:extLst>
              </p:cNvPr>
              <p:cNvSpPr/>
              <p:nvPr/>
            </p:nvSpPr>
            <p:spPr>
              <a:xfrm>
                <a:off x="167953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7" name="Freeform: Shape 3206">
                <a:extLst>
                  <a:ext uri="{FF2B5EF4-FFF2-40B4-BE49-F238E27FC236}">
                    <a16:creationId xmlns:a16="http://schemas.microsoft.com/office/drawing/2014/main" id="{A655C02A-61AA-8A45-081E-ED7B9C4D88A2}"/>
                  </a:ext>
                </a:extLst>
              </p:cNvPr>
              <p:cNvSpPr/>
              <p:nvPr/>
            </p:nvSpPr>
            <p:spPr>
              <a:xfrm>
                <a:off x="17955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8" name="Freeform: Shape 3207">
                <a:extLst>
                  <a:ext uri="{FF2B5EF4-FFF2-40B4-BE49-F238E27FC236}">
                    <a16:creationId xmlns:a16="http://schemas.microsoft.com/office/drawing/2014/main" id="{2389CDC6-7F5C-1860-AEB7-99E54D413C6F}"/>
                  </a:ext>
                </a:extLst>
              </p:cNvPr>
              <p:cNvSpPr/>
              <p:nvPr/>
            </p:nvSpPr>
            <p:spPr>
              <a:xfrm>
                <a:off x="191159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09" name="Freeform: Shape 3208">
                <a:extLst>
                  <a:ext uri="{FF2B5EF4-FFF2-40B4-BE49-F238E27FC236}">
                    <a16:creationId xmlns:a16="http://schemas.microsoft.com/office/drawing/2014/main" id="{9DF1EBF6-DEF7-EEC4-CB72-DCEEEBC2D4E7}"/>
                  </a:ext>
                </a:extLst>
              </p:cNvPr>
              <p:cNvSpPr/>
              <p:nvPr/>
            </p:nvSpPr>
            <p:spPr>
              <a:xfrm>
                <a:off x="20276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0" name="Freeform: Shape 3209">
                <a:extLst>
                  <a:ext uri="{FF2B5EF4-FFF2-40B4-BE49-F238E27FC236}">
                    <a16:creationId xmlns:a16="http://schemas.microsoft.com/office/drawing/2014/main" id="{685EB4A0-BEB8-0049-8016-2F691BE2A065}"/>
                  </a:ext>
                </a:extLst>
              </p:cNvPr>
              <p:cNvSpPr/>
              <p:nvPr/>
            </p:nvSpPr>
            <p:spPr>
              <a:xfrm>
                <a:off x="214364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1" name="Freeform: Shape 3210">
                <a:extLst>
                  <a:ext uri="{FF2B5EF4-FFF2-40B4-BE49-F238E27FC236}">
                    <a16:creationId xmlns:a16="http://schemas.microsoft.com/office/drawing/2014/main" id="{0540B0B1-BC40-B98C-B4AD-65CB4E7FF401}"/>
                  </a:ext>
                </a:extLst>
              </p:cNvPr>
              <p:cNvSpPr/>
              <p:nvPr/>
            </p:nvSpPr>
            <p:spPr>
              <a:xfrm>
                <a:off x="225968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2" name="Freeform: Shape 3211">
                <a:extLst>
                  <a:ext uri="{FF2B5EF4-FFF2-40B4-BE49-F238E27FC236}">
                    <a16:creationId xmlns:a16="http://schemas.microsoft.com/office/drawing/2014/main" id="{1BB3C335-D7A8-0119-AEA9-1B77973AFD1E}"/>
                  </a:ext>
                </a:extLst>
              </p:cNvPr>
              <p:cNvSpPr/>
              <p:nvPr/>
            </p:nvSpPr>
            <p:spPr>
              <a:xfrm>
                <a:off x="237571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3" name="Freeform: Shape 3212">
                <a:extLst>
                  <a:ext uri="{FF2B5EF4-FFF2-40B4-BE49-F238E27FC236}">
                    <a16:creationId xmlns:a16="http://schemas.microsoft.com/office/drawing/2014/main" id="{595DAA9C-426C-2A39-30CD-F0B410794186}"/>
                  </a:ext>
                </a:extLst>
              </p:cNvPr>
              <p:cNvSpPr/>
              <p:nvPr/>
            </p:nvSpPr>
            <p:spPr>
              <a:xfrm>
                <a:off x="24917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4" name="Freeform: Shape 3213">
                <a:extLst>
                  <a:ext uri="{FF2B5EF4-FFF2-40B4-BE49-F238E27FC236}">
                    <a16:creationId xmlns:a16="http://schemas.microsoft.com/office/drawing/2014/main" id="{66BF8002-C082-2312-C197-B3127D36ED08}"/>
                  </a:ext>
                </a:extLst>
              </p:cNvPr>
              <p:cNvSpPr/>
              <p:nvPr/>
            </p:nvSpPr>
            <p:spPr>
              <a:xfrm>
                <a:off x="260776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5" name="Freeform: Shape 3214">
                <a:extLst>
                  <a:ext uri="{FF2B5EF4-FFF2-40B4-BE49-F238E27FC236}">
                    <a16:creationId xmlns:a16="http://schemas.microsoft.com/office/drawing/2014/main" id="{1BDE3611-1542-ADF8-FCAC-01641B8AABDB}"/>
                  </a:ext>
                </a:extLst>
              </p:cNvPr>
              <p:cNvSpPr/>
              <p:nvPr/>
            </p:nvSpPr>
            <p:spPr>
              <a:xfrm>
                <a:off x="272379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6" name="Freeform: Shape 3215">
                <a:extLst>
                  <a:ext uri="{FF2B5EF4-FFF2-40B4-BE49-F238E27FC236}">
                    <a16:creationId xmlns:a16="http://schemas.microsoft.com/office/drawing/2014/main" id="{6E849481-3488-957F-1339-687A8ECA8C0D}"/>
                  </a:ext>
                </a:extLst>
              </p:cNvPr>
              <p:cNvSpPr/>
              <p:nvPr/>
            </p:nvSpPr>
            <p:spPr>
              <a:xfrm>
                <a:off x="283983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7" name="Freeform: Shape 3216">
                <a:extLst>
                  <a:ext uri="{FF2B5EF4-FFF2-40B4-BE49-F238E27FC236}">
                    <a16:creationId xmlns:a16="http://schemas.microsoft.com/office/drawing/2014/main" id="{9483DD83-1011-6F0F-8B7C-80F653FAE09C}"/>
                  </a:ext>
                </a:extLst>
              </p:cNvPr>
              <p:cNvSpPr/>
              <p:nvPr/>
            </p:nvSpPr>
            <p:spPr>
              <a:xfrm>
                <a:off x="29558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8" name="Freeform: Shape 3217">
                <a:extLst>
                  <a:ext uri="{FF2B5EF4-FFF2-40B4-BE49-F238E27FC236}">
                    <a16:creationId xmlns:a16="http://schemas.microsoft.com/office/drawing/2014/main" id="{AE7DEB35-D18F-1A02-319B-B958094E633E}"/>
                  </a:ext>
                </a:extLst>
              </p:cNvPr>
              <p:cNvSpPr/>
              <p:nvPr/>
            </p:nvSpPr>
            <p:spPr>
              <a:xfrm>
                <a:off x="307189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19" name="Freeform: Shape 3218">
                <a:extLst>
                  <a:ext uri="{FF2B5EF4-FFF2-40B4-BE49-F238E27FC236}">
                    <a16:creationId xmlns:a16="http://schemas.microsoft.com/office/drawing/2014/main" id="{AA183130-BEE4-EEAF-4F1C-32C8399587C8}"/>
                  </a:ext>
                </a:extLst>
              </p:cNvPr>
              <p:cNvSpPr/>
              <p:nvPr/>
            </p:nvSpPr>
            <p:spPr>
              <a:xfrm>
                <a:off x="318791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0" name="Freeform: Shape 3219">
                <a:extLst>
                  <a:ext uri="{FF2B5EF4-FFF2-40B4-BE49-F238E27FC236}">
                    <a16:creationId xmlns:a16="http://schemas.microsoft.com/office/drawing/2014/main" id="{D89DDB2A-8BEC-1670-E046-E69579F6F26D}"/>
                  </a:ext>
                </a:extLst>
              </p:cNvPr>
              <p:cNvSpPr/>
              <p:nvPr/>
            </p:nvSpPr>
            <p:spPr>
              <a:xfrm>
                <a:off x="330394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1" name="Freeform: Shape 3220">
                <a:extLst>
                  <a:ext uri="{FF2B5EF4-FFF2-40B4-BE49-F238E27FC236}">
                    <a16:creationId xmlns:a16="http://schemas.microsoft.com/office/drawing/2014/main" id="{2B0F30ED-0876-E052-2749-AFE4737628E0}"/>
                  </a:ext>
                </a:extLst>
              </p:cNvPr>
              <p:cNvSpPr/>
              <p:nvPr/>
            </p:nvSpPr>
            <p:spPr>
              <a:xfrm>
                <a:off x="341997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2" name="Freeform: Shape 3221">
                <a:extLst>
                  <a:ext uri="{FF2B5EF4-FFF2-40B4-BE49-F238E27FC236}">
                    <a16:creationId xmlns:a16="http://schemas.microsoft.com/office/drawing/2014/main" id="{88D632C7-69FD-3B5E-7D2F-35F73863241A}"/>
                  </a:ext>
                </a:extLst>
              </p:cNvPr>
              <p:cNvSpPr/>
              <p:nvPr/>
            </p:nvSpPr>
            <p:spPr>
              <a:xfrm>
                <a:off x="35360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3" name="Freeform: Shape 3222">
                <a:extLst>
                  <a:ext uri="{FF2B5EF4-FFF2-40B4-BE49-F238E27FC236}">
                    <a16:creationId xmlns:a16="http://schemas.microsoft.com/office/drawing/2014/main" id="{3E5F38EE-A64A-D5C2-0EE8-DA1F49A63CD8}"/>
                  </a:ext>
                </a:extLst>
              </p:cNvPr>
              <p:cNvSpPr/>
              <p:nvPr/>
            </p:nvSpPr>
            <p:spPr>
              <a:xfrm>
                <a:off x="36520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4" name="Freeform: Shape 3223">
                <a:extLst>
                  <a:ext uri="{FF2B5EF4-FFF2-40B4-BE49-F238E27FC236}">
                    <a16:creationId xmlns:a16="http://schemas.microsoft.com/office/drawing/2014/main" id="{0964E5BB-A74C-A079-C391-3F42F52F8F91}"/>
                  </a:ext>
                </a:extLst>
              </p:cNvPr>
              <p:cNvSpPr/>
              <p:nvPr/>
            </p:nvSpPr>
            <p:spPr>
              <a:xfrm>
                <a:off x="376806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5" name="Freeform: Shape 3224">
                <a:extLst>
                  <a:ext uri="{FF2B5EF4-FFF2-40B4-BE49-F238E27FC236}">
                    <a16:creationId xmlns:a16="http://schemas.microsoft.com/office/drawing/2014/main" id="{F3E2C2FD-146F-C5DE-E995-D0B5FC46AEF9}"/>
                  </a:ext>
                </a:extLst>
              </p:cNvPr>
              <p:cNvSpPr/>
              <p:nvPr/>
            </p:nvSpPr>
            <p:spPr>
              <a:xfrm>
                <a:off x="38840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6" name="Freeform: Shape 3225">
                <a:extLst>
                  <a:ext uri="{FF2B5EF4-FFF2-40B4-BE49-F238E27FC236}">
                    <a16:creationId xmlns:a16="http://schemas.microsoft.com/office/drawing/2014/main" id="{43666921-38EF-DFBF-7769-151CD132F39E}"/>
                  </a:ext>
                </a:extLst>
              </p:cNvPr>
              <p:cNvSpPr/>
              <p:nvPr/>
            </p:nvSpPr>
            <p:spPr>
              <a:xfrm>
                <a:off x="400012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7" name="Freeform: Shape 3226">
                <a:extLst>
                  <a:ext uri="{FF2B5EF4-FFF2-40B4-BE49-F238E27FC236}">
                    <a16:creationId xmlns:a16="http://schemas.microsoft.com/office/drawing/2014/main" id="{E6A05F58-41C0-148F-FE88-DAA3E11CE0B1}"/>
                  </a:ext>
                </a:extLst>
              </p:cNvPr>
              <p:cNvSpPr/>
              <p:nvPr/>
            </p:nvSpPr>
            <p:spPr>
              <a:xfrm>
                <a:off x="41161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8" name="Freeform: Shape 3227">
                <a:extLst>
                  <a:ext uri="{FF2B5EF4-FFF2-40B4-BE49-F238E27FC236}">
                    <a16:creationId xmlns:a16="http://schemas.microsoft.com/office/drawing/2014/main" id="{CD33CDD4-5519-4712-0938-AAA3D1D7EC04}"/>
                  </a:ext>
                </a:extLst>
              </p:cNvPr>
              <p:cNvSpPr/>
              <p:nvPr/>
            </p:nvSpPr>
            <p:spPr>
              <a:xfrm>
                <a:off x="42321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29" name="Freeform: Shape 3228">
                <a:extLst>
                  <a:ext uri="{FF2B5EF4-FFF2-40B4-BE49-F238E27FC236}">
                    <a16:creationId xmlns:a16="http://schemas.microsoft.com/office/drawing/2014/main" id="{C4C921AC-E34D-817A-6B8F-36A29F7C0086}"/>
                  </a:ext>
                </a:extLst>
              </p:cNvPr>
              <p:cNvSpPr/>
              <p:nvPr/>
            </p:nvSpPr>
            <p:spPr>
              <a:xfrm>
                <a:off x="434821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0" name="Freeform: Shape 3229">
                <a:extLst>
                  <a:ext uri="{FF2B5EF4-FFF2-40B4-BE49-F238E27FC236}">
                    <a16:creationId xmlns:a16="http://schemas.microsoft.com/office/drawing/2014/main" id="{27F96934-948A-C424-DFEE-6F1A8DA17B29}"/>
                  </a:ext>
                </a:extLst>
              </p:cNvPr>
              <p:cNvSpPr/>
              <p:nvPr/>
            </p:nvSpPr>
            <p:spPr>
              <a:xfrm>
                <a:off x="446424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1" name="Freeform: Shape 3230">
                <a:extLst>
                  <a:ext uri="{FF2B5EF4-FFF2-40B4-BE49-F238E27FC236}">
                    <a16:creationId xmlns:a16="http://schemas.microsoft.com/office/drawing/2014/main" id="{2466EFCA-34E5-BCE4-54B6-51792838A363}"/>
                  </a:ext>
                </a:extLst>
              </p:cNvPr>
              <p:cNvSpPr/>
              <p:nvPr/>
            </p:nvSpPr>
            <p:spPr>
              <a:xfrm>
                <a:off x="4580277"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2" name="Freeform: Shape 3231">
                <a:extLst>
                  <a:ext uri="{FF2B5EF4-FFF2-40B4-BE49-F238E27FC236}">
                    <a16:creationId xmlns:a16="http://schemas.microsoft.com/office/drawing/2014/main" id="{ADC18F91-9C61-F6B3-13EC-A3A434C89F6B}"/>
                  </a:ext>
                </a:extLst>
              </p:cNvPr>
              <p:cNvSpPr/>
              <p:nvPr/>
            </p:nvSpPr>
            <p:spPr>
              <a:xfrm>
                <a:off x="5511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3" name="Freeform: Shape 3232">
                <a:extLst>
                  <a:ext uri="{FF2B5EF4-FFF2-40B4-BE49-F238E27FC236}">
                    <a16:creationId xmlns:a16="http://schemas.microsoft.com/office/drawing/2014/main" id="{8666E95A-5FB3-6868-884B-2410E5541FEB}"/>
                  </a:ext>
                </a:extLst>
              </p:cNvPr>
              <p:cNvSpPr/>
              <p:nvPr/>
            </p:nvSpPr>
            <p:spPr>
              <a:xfrm>
                <a:off x="17115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4" name="Freeform: Shape 3233">
                <a:extLst>
                  <a:ext uri="{FF2B5EF4-FFF2-40B4-BE49-F238E27FC236}">
                    <a16:creationId xmlns:a16="http://schemas.microsoft.com/office/drawing/2014/main" id="{5B2F195B-769D-9776-C9D8-77D08ACE0DD6}"/>
                  </a:ext>
                </a:extLst>
              </p:cNvPr>
              <p:cNvSpPr/>
              <p:nvPr/>
            </p:nvSpPr>
            <p:spPr>
              <a:xfrm>
                <a:off x="2871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5" name="Freeform: Shape 3234">
                <a:extLst>
                  <a:ext uri="{FF2B5EF4-FFF2-40B4-BE49-F238E27FC236}">
                    <a16:creationId xmlns:a16="http://schemas.microsoft.com/office/drawing/2014/main" id="{65A77319-24E4-5B0C-2F8F-5AA795610F59}"/>
                  </a:ext>
                </a:extLst>
              </p:cNvPr>
              <p:cNvSpPr/>
              <p:nvPr/>
            </p:nvSpPr>
            <p:spPr>
              <a:xfrm>
                <a:off x="40320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6" name="Freeform: Shape 3235">
                <a:extLst>
                  <a:ext uri="{FF2B5EF4-FFF2-40B4-BE49-F238E27FC236}">
                    <a16:creationId xmlns:a16="http://schemas.microsoft.com/office/drawing/2014/main" id="{3282850C-76DF-FD4F-943D-BB92ED80B012}"/>
                  </a:ext>
                </a:extLst>
              </p:cNvPr>
              <p:cNvSpPr/>
              <p:nvPr/>
            </p:nvSpPr>
            <p:spPr>
              <a:xfrm>
                <a:off x="51923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7" name="Freeform: Shape 3236">
                <a:extLst>
                  <a:ext uri="{FF2B5EF4-FFF2-40B4-BE49-F238E27FC236}">
                    <a16:creationId xmlns:a16="http://schemas.microsoft.com/office/drawing/2014/main" id="{376EBC13-4762-6470-A916-11127AA0D7F3}"/>
                  </a:ext>
                </a:extLst>
              </p:cNvPr>
              <p:cNvSpPr/>
              <p:nvPr/>
            </p:nvSpPr>
            <p:spPr>
              <a:xfrm>
                <a:off x="63526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8" name="Freeform: Shape 3237">
                <a:extLst>
                  <a:ext uri="{FF2B5EF4-FFF2-40B4-BE49-F238E27FC236}">
                    <a16:creationId xmlns:a16="http://schemas.microsoft.com/office/drawing/2014/main" id="{7A4EC605-54B6-58E3-2CF9-2AA6115B36F8}"/>
                  </a:ext>
                </a:extLst>
              </p:cNvPr>
              <p:cNvSpPr/>
              <p:nvPr/>
            </p:nvSpPr>
            <p:spPr>
              <a:xfrm>
                <a:off x="7512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39" name="Freeform: Shape 3238">
                <a:extLst>
                  <a:ext uri="{FF2B5EF4-FFF2-40B4-BE49-F238E27FC236}">
                    <a16:creationId xmlns:a16="http://schemas.microsoft.com/office/drawing/2014/main" id="{4D5FD0C5-2FDE-4B2F-A501-7DFF4DC43C81}"/>
                  </a:ext>
                </a:extLst>
              </p:cNvPr>
              <p:cNvSpPr/>
              <p:nvPr/>
            </p:nvSpPr>
            <p:spPr>
              <a:xfrm>
                <a:off x="8673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0" name="Freeform: Shape 3239">
                <a:extLst>
                  <a:ext uri="{FF2B5EF4-FFF2-40B4-BE49-F238E27FC236}">
                    <a16:creationId xmlns:a16="http://schemas.microsoft.com/office/drawing/2014/main" id="{0F6AC26C-4DA6-CDE2-0DBF-9C6A4D189198}"/>
                  </a:ext>
                </a:extLst>
              </p:cNvPr>
              <p:cNvSpPr/>
              <p:nvPr/>
            </p:nvSpPr>
            <p:spPr>
              <a:xfrm>
                <a:off x="98334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1" name="Freeform: Shape 3240">
                <a:extLst>
                  <a:ext uri="{FF2B5EF4-FFF2-40B4-BE49-F238E27FC236}">
                    <a16:creationId xmlns:a16="http://schemas.microsoft.com/office/drawing/2014/main" id="{620C43AF-CBD4-474C-8282-43A386D3BC28}"/>
                  </a:ext>
                </a:extLst>
              </p:cNvPr>
              <p:cNvSpPr/>
              <p:nvPr/>
            </p:nvSpPr>
            <p:spPr>
              <a:xfrm>
                <a:off x="109938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2" name="Freeform: Shape 3241">
                <a:extLst>
                  <a:ext uri="{FF2B5EF4-FFF2-40B4-BE49-F238E27FC236}">
                    <a16:creationId xmlns:a16="http://schemas.microsoft.com/office/drawing/2014/main" id="{202F9B33-2563-EB53-540E-C6C9F4D2A577}"/>
                  </a:ext>
                </a:extLst>
              </p:cNvPr>
              <p:cNvSpPr/>
              <p:nvPr/>
            </p:nvSpPr>
            <p:spPr>
              <a:xfrm>
                <a:off x="121541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3" name="Freeform: Shape 3242">
                <a:extLst>
                  <a:ext uri="{FF2B5EF4-FFF2-40B4-BE49-F238E27FC236}">
                    <a16:creationId xmlns:a16="http://schemas.microsoft.com/office/drawing/2014/main" id="{70D54A00-A940-EB11-436A-E324C063BB6E}"/>
                  </a:ext>
                </a:extLst>
              </p:cNvPr>
              <p:cNvSpPr/>
              <p:nvPr/>
            </p:nvSpPr>
            <p:spPr>
              <a:xfrm>
                <a:off x="13314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4" name="Freeform: Shape 3243">
                <a:extLst>
                  <a:ext uri="{FF2B5EF4-FFF2-40B4-BE49-F238E27FC236}">
                    <a16:creationId xmlns:a16="http://schemas.microsoft.com/office/drawing/2014/main" id="{3D73077F-DB94-FD79-0E8F-2EF38B532164}"/>
                  </a:ext>
                </a:extLst>
              </p:cNvPr>
              <p:cNvSpPr/>
              <p:nvPr/>
            </p:nvSpPr>
            <p:spPr>
              <a:xfrm>
                <a:off x="144748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5" name="Freeform: Shape 3244">
                <a:extLst>
                  <a:ext uri="{FF2B5EF4-FFF2-40B4-BE49-F238E27FC236}">
                    <a16:creationId xmlns:a16="http://schemas.microsoft.com/office/drawing/2014/main" id="{7BDB1ABB-230F-3527-5EAA-498E7851DEA6}"/>
                  </a:ext>
                </a:extLst>
              </p:cNvPr>
              <p:cNvSpPr/>
              <p:nvPr/>
            </p:nvSpPr>
            <p:spPr>
              <a:xfrm>
                <a:off x="156349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6" name="Freeform: Shape 3245">
                <a:extLst>
                  <a:ext uri="{FF2B5EF4-FFF2-40B4-BE49-F238E27FC236}">
                    <a16:creationId xmlns:a16="http://schemas.microsoft.com/office/drawing/2014/main" id="{101AB97B-6FCA-CD74-EEB3-85C771EEDC46}"/>
                  </a:ext>
                </a:extLst>
              </p:cNvPr>
              <p:cNvSpPr/>
              <p:nvPr/>
            </p:nvSpPr>
            <p:spPr>
              <a:xfrm>
                <a:off x="167953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7" name="Freeform: Shape 3246">
                <a:extLst>
                  <a:ext uri="{FF2B5EF4-FFF2-40B4-BE49-F238E27FC236}">
                    <a16:creationId xmlns:a16="http://schemas.microsoft.com/office/drawing/2014/main" id="{167BDAB5-98CF-B372-5FD6-2228AE796C48}"/>
                  </a:ext>
                </a:extLst>
              </p:cNvPr>
              <p:cNvSpPr/>
              <p:nvPr/>
            </p:nvSpPr>
            <p:spPr>
              <a:xfrm>
                <a:off x="17955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8" name="Freeform: Shape 3247">
                <a:extLst>
                  <a:ext uri="{FF2B5EF4-FFF2-40B4-BE49-F238E27FC236}">
                    <a16:creationId xmlns:a16="http://schemas.microsoft.com/office/drawing/2014/main" id="{A0CB9467-3B00-7A98-8B5C-801EC65E3D69}"/>
                  </a:ext>
                </a:extLst>
              </p:cNvPr>
              <p:cNvSpPr/>
              <p:nvPr/>
            </p:nvSpPr>
            <p:spPr>
              <a:xfrm>
                <a:off x="191159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49" name="Freeform: Shape 3248">
                <a:extLst>
                  <a:ext uri="{FF2B5EF4-FFF2-40B4-BE49-F238E27FC236}">
                    <a16:creationId xmlns:a16="http://schemas.microsoft.com/office/drawing/2014/main" id="{A4FE82DF-2DDC-DECD-BF21-94CE4FE9EA33}"/>
                  </a:ext>
                </a:extLst>
              </p:cNvPr>
              <p:cNvSpPr/>
              <p:nvPr/>
            </p:nvSpPr>
            <p:spPr>
              <a:xfrm>
                <a:off x="20276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0" name="Freeform: Shape 3249">
                <a:extLst>
                  <a:ext uri="{FF2B5EF4-FFF2-40B4-BE49-F238E27FC236}">
                    <a16:creationId xmlns:a16="http://schemas.microsoft.com/office/drawing/2014/main" id="{F0A1B4E4-CD89-223B-9BD7-8F8D28A00B76}"/>
                  </a:ext>
                </a:extLst>
              </p:cNvPr>
              <p:cNvSpPr/>
              <p:nvPr/>
            </p:nvSpPr>
            <p:spPr>
              <a:xfrm>
                <a:off x="214364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1" name="Freeform: Shape 3250">
                <a:extLst>
                  <a:ext uri="{FF2B5EF4-FFF2-40B4-BE49-F238E27FC236}">
                    <a16:creationId xmlns:a16="http://schemas.microsoft.com/office/drawing/2014/main" id="{5E3D6661-43A2-4B07-9DBA-034771C2124C}"/>
                  </a:ext>
                </a:extLst>
              </p:cNvPr>
              <p:cNvSpPr/>
              <p:nvPr/>
            </p:nvSpPr>
            <p:spPr>
              <a:xfrm>
                <a:off x="225968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2" name="Freeform: Shape 3251">
                <a:extLst>
                  <a:ext uri="{FF2B5EF4-FFF2-40B4-BE49-F238E27FC236}">
                    <a16:creationId xmlns:a16="http://schemas.microsoft.com/office/drawing/2014/main" id="{BBEE46EC-E82F-21AD-0F95-ECED3DD84F38}"/>
                  </a:ext>
                </a:extLst>
              </p:cNvPr>
              <p:cNvSpPr/>
              <p:nvPr/>
            </p:nvSpPr>
            <p:spPr>
              <a:xfrm>
                <a:off x="237571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3" name="Freeform: Shape 3252">
                <a:extLst>
                  <a:ext uri="{FF2B5EF4-FFF2-40B4-BE49-F238E27FC236}">
                    <a16:creationId xmlns:a16="http://schemas.microsoft.com/office/drawing/2014/main" id="{B5AA9F5B-6043-0893-2FB3-9E0FF07D446D}"/>
                  </a:ext>
                </a:extLst>
              </p:cNvPr>
              <p:cNvSpPr/>
              <p:nvPr/>
            </p:nvSpPr>
            <p:spPr>
              <a:xfrm>
                <a:off x="24917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4" name="Freeform: Shape 3253">
                <a:extLst>
                  <a:ext uri="{FF2B5EF4-FFF2-40B4-BE49-F238E27FC236}">
                    <a16:creationId xmlns:a16="http://schemas.microsoft.com/office/drawing/2014/main" id="{E8810A0A-7F59-4131-5659-D57262767C5E}"/>
                  </a:ext>
                </a:extLst>
              </p:cNvPr>
              <p:cNvSpPr/>
              <p:nvPr/>
            </p:nvSpPr>
            <p:spPr>
              <a:xfrm>
                <a:off x="260776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5" name="Freeform: Shape 3254">
                <a:extLst>
                  <a:ext uri="{FF2B5EF4-FFF2-40B4-BE49-F238E27FC236}">
                    <a16:creationId xmlns:a16="http://schemas.microsoft.com/office/drawing/2014/main" id="{727E0DA5-258D-E669-E4FA-510BE3E38A7F}"/>
                  </a:ext>
                </a:extLst>
              </p:cNvPr>
              <p:cNvSpPr/>
              <p:nvPr/>
            </p:nvSpPr>
            <p:spPr>
              <a:xfrm>
                <a:off x="272379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6" name="Freeform: Shape 3255">
                <a:extLst>
                  <a:ext uri="{FF2B5EF4-FFF2-40B4-BE49-F238E27FC236}">
                    <a16:creationId xmlns:a16="http://schemas.microsoft.com/office/drawing/2014/main" id="{A2871D94-BE6A-3D34-9EBA-A57E7399C0AB}"/>
                  </a:ext>
                </a:extLst>
              </p:cNvPr>
              <p:cNvSpPr/>
              <p:nvPr/>
            </p:nvSpPr>
            <p:spPr>
              <a:xfrm>
                <a:off x="283983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7" name="Freeform: Shape 3256">
                <a:extLst>
                  <a:ext uri="{FF2B5EF4-FFF2-40B4-BE49-F238E27FC236}">
                    <a16:creationId xmlns:a16="http://schemas.microsoft.com/office/drawing/2014/main" id="{581A3420-92AF-A12B-13E5-1EA83F9A42ED}"/>
                  </a:ext>
                </a:extLst>
              </p:cNvPr>
              <p:cNvSpPr/>
              <p:nvPr/>
            </p:nvSpPr>
            <p:spPr>
              <a:xfrm>
                <a:off x="29558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8" name="Freeform: Shape 3257">
                <a:extLst>
                  <a:ext uri="{FF2B5EF4-FFF2-40B4-BE49-F238E27FC236}">
                    <a16:creationId xmlns:a16="http://schemas.microsoft.com/office/drawing/2014/main" id="{B52E3DCB-6DD4-55CA-5099-2A1240CE33C7}"/>
                  </a:ext>
                </a:extLst>
              </p:cNvPr>
              <p:cNvSpPr/>
              <p:nvPr/>
            </p:nvSpPr>
            <p:spPr>
              <a:xfrm>
                <a:off x="307189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59" name="Freeform: Shape 3258">
                <a:extLst>
                  <a:ext uri="{FF2B5EF4-FFF2-40B4-BE49-F238E27FC236}">
                    <a16:creationId xmlns:a16="http://schemas.microsoft.com/office/drawing/2014/main" id="{E49CB1DB-5A9F-FB95-B984-507CFA47CC10}"/>
                  </a:ext>
                </a:extLst>
              </p:cNvPr>
              <p:cNvSpPr/>
              <p:nvPr/>
            </p:nvSpPr>
            <p:spPr>
              <a:xfrm>
                <a:off x="318791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0" name="Freeform: Shape 3259">
                <a:extLst>
                  <a:ext uri="{FF2B5EF4-FFF2-40B4-BE49-F238E27FC236}">
                    <a16:creationId xmlns:a16="http://schemas.microsoft.com/office/drawing/2014/main" id="{72D5AA77-A385-C43A-2737-45C253C8A381}"/>
                  </a:ext>
                </a:extLst>
              </p:cNvPr>
              <p:cNvSpPr/>
              <p:nvPr/>
            </p:nvSpPr>
            <p:spPr>
              <a:xfrm>
                <a:off x="330394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1" name="Freeform: Shape 3260">
                <a:extLst>
                  <a:ext uri="{FF2B5EF4-FFF2-40B4-BE49-F238E27FC236}">
                    <a16:creationId xmlns:a16="http://schemas.microsoft.com/office/drawing/2014/main" id="{E01F1EA7-AEEA-D67D-F678-B50C6C416522}"/>
                  </a:ext>
                </a:extLst>
              </p:cNvPr>
              <p:cNvSpPr/>
              <p:nvPr/>
            </p:nvSpPr>
            <p:spPr>
              <a:xfrm>
                <a:off x="341997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2" name="Freeform: Shape 3261">
                <a:extLst>
                  <a:ext uri="{FF2B5EF4-FFF2-40B4-BE49-F238E27FC236}">
                    <a16:creationId xmlns:a16="http://schemas.microsoft.com/office/drawing/2014/main" id="{345DC9DB-6590-4EC7-13BF-DAB0ED90F49C}"/>
                  </a:ext>
                </a:extLst>
              </p:cNvPr>
              <p:cNvSpPr/>
              <p:nvPr/>
            </p:nvSpPr>
            <p:spPr>
              <a:xfrm>
                <a:off x="35360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3" name="Freeform: Shape 3262">
                <a:extLst>
                  <a:ext uri="{FF2B5EF4-FFF2-40B4-BE49-F238E27FC236}">
                    <a16:creationId xmlns:a16="http://schemas.microsoft.com/office/drawing/2014/main" id="{D2B609D8-65C9-DA70-E090-4776F4D920CD}"/>
                  </a:ext>
                </a:extLst>
              </p:cNvPr>
              <p:cNvSpPr/>
              <p:nvPr/>
            </p:nvSpPr>
            <p:spPr>
              <a:xfrm>
                <a:off x="36520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4" name="Freeform: Shape 3263">
                <a:extLst>
                  <a:ext uri="{FF2B5EF4-FFF2-40B4-BE49-F238E27FC236}">
                    <a16:creationId xmlns:a16="http://schemas.microsoft.com/office/drawing/2014/main" id="{1C942C04-2527-1EF4-167A-0C8E1C61F0A6}"/>
                  </a:ext>
                </a:extLst>
              </p:cNvPr>
              <p:cNvSpPr/>
              <p:nvPr/>
            </p:nvSpPr>
            <p:spPr>
              <a:xfrm>
                <a:off x="376806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5" name="Freeform: Shape 3264">
                <a:extLst>
                  <a:ext uri="{FF2B5EF4-FFF2-40B4-BE49-F238E27FC236}">
                    <a16:creationId xmlns:a16="http://schemas.microsoft.com/office/drawing/2014/main" id="{97E51634-0589-921F-78AE-EDA3681A7B9B}"/>
                  </a:ext>
                </a:extLst>
              </p:cNvPr>
              <p:cNvSpPr/>
              <p:nvPr/>
            </p:nvSpPr>
            <p:spPr>
              <a:xfrm>
                <a:off x="38840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6" name="Freeform: Shape 3265">
                <a:extLst>
                  <a:ext uri="{FF2B5EF4-FFF2-40B4-BE49-F238E27FC236}">
                    <a16:creationId xmlns:a16="http://schemas.microsoft.com/office/drawing/2014/main" id="{4B20C5D5-4843-7339-827C-A5800CA5B10A}"/>
                  </a:ext>
                </a:extLst>
              </p:cNvPr>
              <p:cNvSpPr/>
              <p:nvPr/>
            </p:nvSpPr>
            <p:spPr>
              <a:xfrm>
                <a:off x="400012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7" name="Freeform: Shape 3266">
                <a:extLst>
                  <a:ext uri="{FF2B5EF4-FFF2-40B4-BE49-F238E27FC236}">
                    <a16:creationId xmlns:a16="http://schemas.microsoft.com/office/drawing/2014/main" id="{FF9139A1-F9CC-40B6-4CB0-A3BFF0EC821A}"/>
                  </a:ext>
                </a:extLst>
              </p:cNvPr>
              <p:cNvSpPr/>
              <p:nvPr/>
            </p:nvSpPr>
            <p:spPr>
              <a:xfrm>
                <a:off x="41161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8" name="Freeform: Shape 3267">
                <a:extLst>
                  <a:ext uri="{FF2B5EF4-FFF2-40B4-BE49-F238E27FC236}">
                    <a16:creationId xmlns:a16="http://schemas.microsoft.com/office/drawing/2014/main" id="{A84AE9E7-1A62-E7E6-814D-5EF13AE0A849}"/>
                  </a:ext>
                </a:extLst>
              </p:cNvPr>
              <p:cNvSpPr/>
              <p:nvPr/>
            </p:nvSpPr>
            <p:spPr>
              <a:xfrm>
                <a:off x="42321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69" name="Freeform: Shape 3268">
                <a:extLst>
                  <a:ext uri="{FF2B5EF4-FFF2-40B4-BE49-F238E27FC236}">
                    <a16:creationId xmlns:a16="http://schemas.microsoft.com/office/drawing/2014/main" id="{36DED36F-9042-59B1-D614-1FB5A439F045}"/>
                  </a:ext>
                </a:extLst>
              </p:cNvPr>
              <p:cNvSpPr/>
              <p:nvPr/>
            </p:nvSpPr>
            <p:spPr>
              <a:xfrm>
                <a:off x="434821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0" name="Freeform: Shape 3269">
                <a:extLst>
                  <a:ext uri="{FF2B5EF4-FFF2-40B4-BE49-F238E27FC236}">
                    <a16:creationId xmlns:a16="http://schemas.microsoft.com/office/drawing/2014/main" id="{6ED97B12-2C7F-7A76-FC83-6E6AD7BDEFCB}"/>
                  </a:ext>
                </a:extLst>
              </p:cNvPr>
              <p:cNvSpPr/>
              <p:nvPr/>
            </p:nvSpPr>
            <p:spPr>
              <a:xfrm>
                <a:off x="446424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1" name="Freeform: Shape 3270">
                <a:extLst>
                  <a:ext uri="{FF2B5EF4-FFF2-40B4-BE49-F238E27FC236}">
                    <a16:creationId xmlns:a16="http://schemas.microsoft.com/office/drawing/2014/main" id="{C39E16F5-E622-3DC1-D628-4B08461368D3}"/>
                  </a:ext>
                </a:extLst>
              </p:cNvPr>
              <p:cNvSpPr/>
              <p:nvPr/>
            </p:nvSpPr>
            <p:spPr>
              <a:xfrm>
                <a:off x="4580277"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2" name="Freeform: Shape 3271">
                <a:extLst>
                  <a:ext uri="{FF2B5EF4-FFF2-40B4-BE49-F238E27FC236}">
                    <a16:creationId xmlns:a16="http://schemas.microsoft.com/office/drawing/2014/main" id="{40B0DC38-0BB8-98F1-B142-420CBB366DF2}"/>
                  </a:ext>
                </a:extLst>
              </p:cNvPr>
              <p:cNvSpPr/>
              <p:nvPr/>
            </p:nvSpPr>
            <p:spPr>
              <a:xfrm>
                <a:off x="5511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3" name="Freeform: Shape 3272">
                <a:extLst>
                  <a:ext uri="{FF2B5EF4-FFF2-40B4-BE49-F238E27FC236}">
                    <a16:creationId xmlns:a16="http://schemas.microsoft.com/office/drawing/2014/main" id="{630F5F44-247C-17A4-5228-064E76F7FE84}"/>
                  </a:ext>
                </a:extLst>
              </p:cNvPr>
              <p:cNvSpPr/>
              <p:nvPr/>
            </p:nvSpPr>
            <p:spPr>
              <a:xfrm>
                <a:off x="17115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4" name="Freeform: Shape 3273">
                <a:extLst>
                  <a:ext uri="{FF2B5EF4-FFF2-40B4-BE49-F238E27FC236}">
                    <a16:creationId xmlns:a16="http://schemas.microsoft.com/office/drawing/2014/main" id="{F9A51F5B-6B5B-1DAD-E2B4-AC3A35295AAF}"/>
                  </a:ext>
                </a:extLst>
              </p:cNvPr>
              <p:cNvSpPr/>
              <p:nvPr/>
            </p:nvSpPr>
            <p:spPr>
              <a:xfrm>
                <a:off x="2871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5" name="Freeform: Shape 3274">
                <a:extLst>
                  <a:ext uri="{FF2B5EF4-FFF2-40B4-BE49-F238E27FC236}">
                    <a16:creationId xmlns:a16="http://schemas.microsoft.com/office/drawing/2014/main" id="{5D8EC3D0-28B2-1791-FC82-67B4D1D53670}"/>
                  </a:ext>
                </a:extLst>
              </p:cNvPr>
              <p:cNvSpPr/>
              <p:nvPr/>
            </p:nvSpPr>
            <p:spPr>
              <a:xfrm>
                <a:off x="40320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6" name="Freeform: Shape 3275">
                <a:extLst>
                  <a:ext uri="{FF2B5EF4-FFF2-40B4-BE49-F238E27FC236}">
                    <a16:creationId xmlns:a16="http://schemas.microsoft.com/office/drawing/2014/main" id="{36F9221B-E905-CE53-8ED7-0A7D1C1BA65C}"/>
                  </a:ext>
                </a:extLst>
              </p:cNvPr>
              <p:cNvSpPr/>
              <p:nvPr/>
            </p:nvSpPr>
            <p:spPr>
              <a:xfrm>
                <a:off x="51923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7" name="Freeform: Shape 3276">
                <a:extLst>
                  <a:ext uri="{FF2B5EF4-FFF2-40B4-BE49-F238E27FC236}">
                    <a16:creationId xmlns:a16="http://schemas.microsoft.com/office/drawing/2014/main" id="{18C106B0-0DBD-A33A-BA83-C3EAF4341A04}"/>
                  </a:ext>
                </a:extLst>
              </p:cNvPr>
              <p:cNvSpPr/>
              <p:nvPr/>
            </p:nvSpPr>
            <p:spPr>
              <a:xfrm>
                <a:off x="63526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8" name="Freeform: Shape 3277">
                <a:extLst>
                  <a:ext uri="{FF2B5EF4-FFF2-40B4-BE49-F238E27FC236}">
                    <a16:creationId xmlns:a16="http://schemas.microsoft.com/office/drawing/2014/main" id="{4010C5C9-A07B-EDFA-AD34-06853D4EE5AA}"/>
                  </a:ext>
                </a:extLst>
              </p:cNvPr>
              <p:cNvSpPr/>
              <p:nvPr/>
            </p:nvSpPr>
            <p:spPr>
              <a:xfrm>
                <a:off x="7512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79" name="Freeform: Shape 3278">
                <a:extLst>
                  <a:ext uri="{FF2B5EF4-FFF2-40B4-BE49-F238E27FC236}">
                    <a16:creationId xmlns:a16="http://schemas.microsoft.com/office/drawing/2014/main" id="{A1E3AEB3-1412-6B98-C2CB-99D87B905A99}"/>
                  </a:ext>
                </a:extLst>
              </p:cNvPr>
              <p:cNvSpPr/>
              <p:nvPr/>
            </p:nvSpPr>
            <p:spPr>
              <a:xfrm>
                <a:off x="8673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0" name="Freeform: Shape 3279">
                <a:extLst>
                  <a:ext uri="{FF2B5EF4-FFF2-40B4-BE49-F238E27FC236}">
                    <a16:creationId xmlns:a16="http://schemas.microsoft.com/office/drawing/2014/main" id="{065D6371-6EA3-BE32-CD71-E24F56A84554}"/>
                  </a:ext>
                </a:extLst>
              </p:cNvPr>
              <p:cNvSpPr/>
              <p:nvPr/>
            </p:nvSpPr>
            <p:spPr>
              <a:xfrm>
                <a:off x="98334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1" name="Freeform: Shape 3280">
                <a:extLst>
                  <a:ext uri="{FF2B5EF4-FFF2-40B4-BE49-F238E27FC236}">
                    <a16:creationId xmlns:a16="http://schemas.microsoft.com/office/drawing/2014/main" id="{28B814B5-B5AB-593E-333F-6A33E567DF8E}"/>
                  </a:ext>
                </a:extLst>
              </p:cNvPr>
              <p:cNvSpPr/>
              <p:nvPr/>
            </p:nvSpPr>
            <p:spPr>
              <a:xfrm>
                <a:off x="109938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2" name="Freeform: Shape 3281">
                <a:extLst>
                  <a:ext uri="{FF2B5EF4-FFF2-40B4-BE49-F238E27FC236}">
                    <a16:creationId xmlns:a16="http://schemas.microsoft.com/office/drawing/2014/main" id="{0E56355E-B825-49A2-803B-070361E0D40E}"/>
                  </a:ext>
                </a:extLst>
              </p:cNvPr>
              <p:cNvSpPr/>
              <p:nvPr/>
            </p:nvSpPr>
            <p:spPr>
              <a:xfrm>
                <a:off x="121541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3" name="Freeform: Shape 3282">
                <a:extLst>
                  <a:ext uri="{FF2B5EF4-FFF2-40B4-BE49-F238E27FC236}">
                    <a16:creationId xmlns:a16="http://schemas.microsoft.com/office/drawing/2014/main" id="{8D80B8C3-F438-924B-09D5-84C25DCF2F2A}"/>
                  </a:ext>
                </a:extLst>
              </p:cNvPr>
              <p:cNvSpPr/>
              <p:nvPr/>
            </p:nvSpPr>
            <p:spPr>
              <a:xfrm>
                <a:off x="13314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4" name="Freeform: Shape 3283">
                <a:extLst>
                  <a:ext uri="{FF2B5EF4-FFF2-40B4-BE49-F238E27FC236}">
                    <a16:creationId xmlns:a16="http://schemas.microsoft.com/office/drawing/2014/main" id="{101F0490-D756-9D92-F950-F87D464E13FC}"/>
                  </a:ext>
                </a:extLst>
              </p:cNvPr>
              <p:cNvSpPr/>
              <p:nvPr/>
            </p:nvSpPr>
            <p:spPr>
              <a:xfrm>
                <a:off x="144748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5" name="Freeform: Shape 3284">
                <a:extLst>
                  <a:ext uri="{FF2B5EF4-FFF2-40B4-BE49-F238E27FC236}">
                    <a16:creationId xmlns:a16="http://schemas.microsoft.com/office/drawing/2014/main" id="{946A6489-C4C4-E0D1-99E2-F5EA95741FE0}"/>
                  </a:ext>
                </a:extLst>
              </p:cNvPr>
              <p:cNvSpPr/>
              <p:nvPr/>
            </p:nvSpPr>
            <p:spPr>
              <a:xfrm>
                <a:off x="156349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6" name="Freeform: Shape 3285">
                <a:extLst>
                  <a:ext uri="{FF2B5EF4-FFF2-40B4-BE49-F238E27FC236}">
                    <a16:creationId xmlns:a16="http://schemas.microsoft.com/office/drawing/2014/main" id="{AC45CC76-70E5-3F84-E2BC-5FC2C00AA973}"/>
                  </a:ext>
                </a:extLst>
              </p:cNvPr>
              <p:cNvSpPr/>
              <p:nvPr/>
            </p:nvSpPr>
            <p:spPr>
              <a:xfrm>
                <a:off x="167953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7" name="Freeform: Shape 3286">
                <a:extLst>
                  <a:ext uri="{FF2B5EF4-FFF2-40B4-BE49-F238E27FC236}">
                    <a16:creationId xmlns:a16="http://schemas.microsoft.com/office/drawing/2014/main" id="{5A93ED82-CFC5-0AA9-2F89-32CADE783A4E}"/>
                  </a:ext>
                </a:extLst>
              </p:cNvPr>
              <p:cNvSpPr/>
              <p:nvPr/>
            </p:nvSpPr>
            <p:spPr>
              <a:xfrm>
                <a:off x="17955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8" name="Freeform: Shape 3287">
                <a:extLst>
                  <a:ext uri="{FF2B5EF4-FFF2-40B4-BE49-F238E27FC236}">
                    <a16:creationId xmlns:a16="http://schemas.microsoft.com/office/drawing/2014/main" id="{DD12DB9E-D067-BEE3-029E-378DEF90AFCF}"/>
                  </a:ext>
                </a:extLst>
              </p:cNvPr>
              <p:cNvSpPr/>
              <p:nvPr/>
            </p:nvSpPr>
            <p:spPr>
              <a:xfrm>
                <a:off x="191159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89" name="Freeform: Shape 3288">
                <a:extLst>
                  <a:ext uri="{FF2B5EF4-FFF2-40B4-BE49-F238E27FC236}">
                    <a16:creationId xmlns:a16="http://schemas.microsoft.com/office/drawing/2014/main" id="{6EA38388-1EC0-5114-5D72-6CB9887EDEC3}"/>
                  </a:ext>
                </a:extLst>
              </p:cNvPr>
              <p:cNvSpPr/>
              <p:nvPr/>
            </p:nvSpPr>
            <p:spPr>
              <a:xfrm>
                <a:off x="20276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0" name="Freeform: Shape 3289">
                <a:extLst>
                  <a:ext uri="{FF2B5EF4-FFF2-40B4-BE49-F238E27FC236}">
                    <a16:creationId xmlns:a16="http://schemas.microsoft.com/office/drawing/2014/main" id="{EDE77821-6983-22FF-49C3-FA4F05C80C3C}"/>
                  </a:ext>
                </a:extLst>
              </p:cNvPr>
              <p:cNvSpPr/>
              <p:nvPr/>
            </p:nvSpPr>
            <p:spPr>
              <a:xfrm>
                <a:off x="214364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1" name="Freeform: Shape 3290">
                <a:extLst>
                  <a:ext uri="{FF2B5EF4-FFF2-40B4-BE49-F238E27FC236}">
                    <a16:creationId xmlns:a16="http://schemas.microsoft.com/office/drawing/2014/main" id="{F51C28A5-E741-294C-A5FC-1C9566DC2FFF}"/>
                  </a:ext>
                </a:extLst>
              </p:cNvPr>
              <p:cNvSpPr/>
              <p:nvPr/>
            </p:nvSpPr>
            <p:spPr>
              <a:xfrm>
                <a:off x="225968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2" name="Freeform: Shape 3291">
                <a:extLst>
                  <a:ext uri="{FF2B5EF4-FFF2-40B4-BE49-F238E27FC236}">
                    <a16:creationId xmlns:a16="http://schemas.microsoft.com/office/drawing/2014/main" id="{B9E59D57-7E32-AB95-D66D-8B58F3B82FFE}"/>
                  </a:ext>
                </a:extLst>
              </p:cNvPr>
              <p:cNvSpPr/>
              <p:nvPr/>
            </p:nvSpPr>
            <p:spPr>
              <a:xfrm>
                <a:off x="237571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3" name="Freeform: Shape 3292">
                <a:extLst>
                  <a:ext uri="{FF2B5EF4-FFF2-40B4-BE49-F238E27FC236}">
                    <a16:creationId xmlns:a16="http://schemas.microsoft.com/office/drawing/2014/main" id="{218D2251-BDF5-1587-61D5-4892E78196FC}"/>
                  </a:ext>
                </a:extLst>
              </p:cNvPr>
              <p:cNvSpPr/>
              <p:nvPr/>
            </p:nvSpPr>
            <p:spPr>
              <a:xfrm>
                <a:off x="24917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4" name="Freeform: Shape 3293">
                <a:extLst>
                  <a:ext uri="{FF2B5EF4-FFF2-40B4-BE49-F238E27FC236}">
                    <a16:creationId xmlns:a16="http://schemas.microsoft.com/office/drawing/2014/main" id="{3D22E29C-F204-87D4-9037-1D33A8D08BBB}"/>
                  </a:ext>
                </a:extLst>
              </p:cNvPr>
              <p:cNvSpPr/>
              <p:nvPr/>
            </p:nvSpPr>
            <p:spPr>
              <a:xfrm>
                <a:off x="260776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5" name="Freeform: Shape 3294">
                <a:extLst>
                  <a:ext uri="{FF2B5EF4-FFF2-40B4-BE49-F238E27FC236}">
                    <a16:creationId xmlns:a16="http://schemas.microsoft.com/office/drawing/2014/main" id="{7DC22D72-241F-D5FB-9F88-FE937ACE64DC}"/>
                  </a:ext>
                </a:extLst>
              </p:cNvPr>
              <p:cNvSpPr/>
              <p:nvPr/>
            </p:nvSpPr>
            <p:spPr>
              <a:xfrm>
                <a:off x="272379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6" name="Freeform: Shape 3295">
                <a:extLst>
                  <a:ext uri="{FF2B5EF4-FFF2-40B4-BE49-F238E27FC236}">
                    <a16:creationId xmlns:a16="http://schemas.microsoft.com/office/drawing/2014/main" id="{9283EC74-D356-9928-237D-74706912F989}"/>
                  </a:ext>
                </a:extLst>
              </p:cNvPr>
              <p:cNvSpPr/>
              <p:nvPr/>
            </p:nvSpPr>
            <p:spPr>
              <a:xfrm>
                <a:off x="283983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7" name="Freeform: Shape 3296">
                <a:extLst>
                  <a:ext uri="{FF2B5EF4-FFF2-40B4-BE49-F238E27FC236}">
                    <a16:creationId xmlns:a16="http://schemas.microsoft.com/office/drawing/2014/main" id="{CF38AFA1-D252-663F-E8E8-E1B8E1F77A20}"/>
                  </a:ext>
                </a:extLst>
              </p:cNvPr>
              <p:cNvSpPr/>
              <p:nvPr/>
            </p:nvSpPr>
            <p:spPr>
              <a:xfrm>
                <a:off x="29558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8" name="Freeform: Shape 3297">
                <a:extLst>
                  <a:ext uri="{FF2B5EF4-FFF2-40B4-BE49-F238E27FC236}">
                    <a16:creationId xmlns:a16="http://schemas.microsoft.com/office/drawing/2014/main" id="{71125098-27CE-F75B-6DD5-AAE2F2096499}"/>
                  </a:ext>
                </a:extLst>
              </p:cNvPr>
              <p:cNvSpPr/>
              <p:nvPr/>
            </p:nvSpPr>
            <p:spPr>
              <a:xfrm>
                <a:off x="307189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299" name="Freeform: Shape 3298">
                <a:extLst>
                  <a:ext uri="{FF2B5EF4-FFF2-40B4-BE49-F238E27FC236}">
                    <a16:creationId xmlns:a16="http://schemas.microsoft.com/office/drawing/2014/main" id="{F3888D95-59EF-9969-C229-B0D84A4DEB9D}"/>
                  </a:ext>
                </a:extLst>
              </p:cNvPr>
              <p:cNvSpPr/>
              <p:nvPr/>
            </p:nvSpPr>
            <p:spPr>
              <a:xfrm>
                <a:off x="318791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0" name="Freeform: Shape 3299">
                <a:extLst>
                  <a:ext uri="{FF2B5EF4-FFF2-40B4-BE49-F238E27FC236}">
                    <a16:creationId xmlns:a16="http://schemas.microsoft.com/office/drawing/2014/main" id="{4E815E5D-4947-FE88-0AF7-61D7D3463851}"/>
                  </a:ext>
                </a:extLst>
              </p:cNvPr>
              <p:cNvSpPr/>
              <p:nvPr/>
            </p:nvSpPr>
            <p:spPr>
              <a:xfrm>
                <a:off x="330394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1" name="Freeform: Shape 3300">
                <a:extLst>
                  <a:ext uri="{FF2B5EF4-FFF2-40B4-BE49-F238E27FC236}">
                    <a16:creationId xmlns:a16="http://schemas.microsoft.com/office/drawing/2014/main" id="{8A74384A-6BAD-610E-9DB3-1A1FE2054A52}"/>
                  </a:ext>
                </a:extLst>
              </p:cNvPr>
              <p:cNvSpPr/>
              <p:nvPr/>
            </p:nvSpPr>
            <p:spPr>
              <a:xfrm>
                <a:off x="341997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2" name="Freeform: Shape 3301">
                <a:extLst>
                  <a:ext uri="{FF2B5EF4-FFF2-40B4-BE49-F238E27FC236}">
                    <a16:creationId xmlns:a16="http://schemas.microsoft.com/office/drawing/2014/main" id="{59EED2FA-BC6A-088F-F394-97B586B028F5}"/>
                  </a:ext>
                </a:extLst>
              </p:cNvPr>
              <p:cNvSpPr/>
              <p:nvPr/>
            </p:nvSpPr>
            <p:spPr>
              <a:xfrm>
                <a:off x="35360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3" name="Freeform: Shape 3302">
                <a:extLst>
                  <a:ext uri="{FF2B5EF4-FFF2-40B4-BE49-F238E27FC236}">
                    <a16:creationId xmlns:a16="http://schemas.microsoft.com/office/drawing/2014/main" id="{BDC5F147-ABD6-A7D8-D153-C6127EC112D3}"/>
                  </a:ext>
                </a:extLst>
              </p:cNvPr>
              <p:cNvSpPr/>
              <p:nvPr/>
            </p:nvSpPr>
            <p:spPr>
              <a:xfrm>
                <a:off x="36520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4" name="Freeform: Shape 3303">
                <a:extLst>
                  <a:ext uri="{FF2B5EF4-FFF2-40B4-BE49-F238E27FC236}">
                    <a16:creationId xmlns:a16="http://schemas.microsoft.com/office/drawing/2014/main" id="{8EE9CAC5-0EEB-E7BA-93B5-3FC57385D39A}"/>
                  </a:ext>
                </a:extLst>
              </p:cNvPr>
              <p:cNvSpPr/>
              <p:nvPr/>
            </p:nvSpPr>
            <p:spPr>
              <a:xfrm>
                <a:off x="376806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5" name="Freeform: Shape 3304">
                <a:extLst>
                  <a:ext uri="{FF2B5EF4-FFF2-40B4-BE49-F238E27FC236}">
                    <a16:creationId xmlns:a16="http://schemas.microsoft.com/office/drawing/2014/main" id="{99CC4C90-9D4C-B011-1CEA-18212DB73E9A}"/>
                  </a:ext>
                </a:extLst>
              </p:cNvPr>
              <p:cNvSpPr/>
              <p:nvPr/>
            </p:nvSpPr>
            <p:spPr>
              <a:xfrm>
                <a:off x="38840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6" name="Freeform: Shape 3305">
                <a:extLst>
                  <a:ext uri="{FF2B5EF4-FFF2-40B4-BE49-F238E27FC236}">
                    <a16:creationId xmlns:a16="http://schemas.microsoft.com/office/drawing/2014/main" id="{EB1DD289-6B65-002A-769D-B7C08C4FA9CB}"/>
                  </a:ext>
                </a:extLst>
              </p:cNvPr>
              <p:cNvSpPr/>
              <p:nvPr/>
            </p:nvSpPr>
            <p:spPr>
              <a:xfrm>
                <a:off x="400012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7" name="Freeform: Shape 3306">
                <a:extLst>
                  <a:ext uri="{FF2B5EF4-FFF2-40B4-BE49-F238E27FC236}">
                    <a16:creationId xmlns:a16="http://schemas.microsoft.com/office/drawing/2014/main" id="{B5314FFB-C2EC-BCDE-B185-38C98D8E5184}"/>
                  </a:ext>
                </a:extLst>
              </p:cNvPr>
              <p:cNvSpPr/>
              <p:nvPr/>
            </p:nvSpPr>
            <p:spPr>
              <a:xfrm>
                <a:off x="41161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8" name="Freeform: Shape 3307">
                <a:extLst>
                  <a:ext uri="{FF2B5EF4-FFF2-40B4-BE49-F238E27FC236}">
                    <a16:creationId xmlns:a16="http://schemas.microsoft.com/office/drawing/2014/main" id="{99FF06AC-E9E5-541C-A2C2-99A20A6AE14D}"/>
                  </a:ext>
                </a:extLst>
              </p:cNvPr>
              <p:cNvSpPr/>
              <p:nvPr/>
            </p:nvSpPr>
            <p:spPr>
              <a:xfrm>
                <a:off x="42321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09" name="Freeform: Shape 3308">
                <a:extLst>
                  <a:ext uri="{FF2B5EF4-FFF2-40B4-BE49-F238E27FC236}">
                    <a16:creationId xmlns:a16="http://schemas.microsoft.com/office/drawing/2014/main" id="{EB5AEB49-807C-517B-4D64-8203D1EB06DC}"/>
                  </a:ext>
                </a:extLst>
              </p:cNvPr>
              <p:cNvSpPr/>
              <p:nvPr/>
            </p:nvSpPr>
            <p:spPr>
              <a:xfrm>
                <a:off x="434821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0" name="Freeform: Shape 3309">
                <a:extLst>
                  <a:ext uri="{FF2B5EF4-FFF2-40B4-BE49-F238E27FC236}">
                    <a16:creationId xmlns:a16="http://schemas.microsoft.com/office/drawing/2014/main" id="{EF9AA295-6EB3-9998-E441-27F1764971D9}"/>
                  </a:ext>
                </a:extLst>
              </p:cNvPr>
              <p:cNvSpPr/>
              <p:nvPr/>
            </p:nvSpPr>
            <p:spPr>
              <a:xfrm>
                <a:off x="446424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1" name="Freeform: Shape 3310">
                <a:extLst>
                  <a:ext uri="{FF2B5EF4-FFF2-40B4-BE49-F238E27FC236}">
                    <a16:creationId xmlns:a16="http://schemas.microsoft.com/office/drawing/2014/main" id="{5FE36DA2-51A3-559B-E4B0-05F7EE5BD729}"/>
                  </a:ext>
                </a:extLst>
              </p:cNvPr>
              <p:cNvSpPr/>
              <p:nvPr/>
            </p:nvSpPr>
            <p:spPr>
              <a:xfrm>
                <a:off x="4580277"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2" name="Freeform: Shape 3311">
                <a:extLst>
                  <a:ext uri="{FF2B5EF4-FFF2-40B4-BE49-F238E27FC236}">
                    <a16:creationId xmlns:a16="http://schemas.microsoft.com/office/drawing/2014/main" id="{AAA3EC6F-D34D-72FD-660E-1174D5899E1C}"/>
                  </a:ext>
                </a:extLst>
              </p:cNvPr>
              <p:cNvSpPr/>
              <p:nvPr/>
            </p:nvSpPr>
            <p:spPr>
              <a:xfrm>
                <a:off x="5511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3" name="Freeform: Shape 3312">
                <a:extLst>
                  <a:ext uri="{FF2B5EF4-FFF2-40B4-BE49-F238E27FC236}">
                    <a16:creationId xmlns:a16="http://schemas.microsoft.com/office/drawing/2014/main" id="{163F99E0-1E30-CA5F-16EB-B58BF0ADB0E0}"/>
                  </a:ext>
                </a:extLst>
              </p:cNvPr>
              <p:cNvSpPr/>
              <p:nvPr/>
            </p:nvSpPr>
            <p:spPr>
              <a:xfrm>
                <a:off x="17115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4" name="Freeform: Shape 3313">
                <a:extLst>
                  <a:ext uri="{FF2B5EF4-FFF2-40B4-BE49-F238E27FC236}">
                    <a16:creationId xmlns:a16="http://schemas.microsoft.com/office/drawing/2014/main" id="{4B260396-39ED-9BFF-08E6-B4594A73028F}"/>
                  </a:ext>
                </a:extLst>
              </p:cNvPr>
              <p:cNvSpPr/>
              <p:nvPr/>
            </p:nvSpPr>
            <p:spPr>
              <a:xfrm>
                <a:off x="2871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5" name="Freeform: Shape 3314">
                <a:extLst>
                  <a:ext uri="{FF2B5EF4-FFF2-40B4-BE49-F238E27FC236}">
                    <a16:creationId xmlns:a16="http://schemas.microsoft.com/office/drawing/2014/main" id="{0E441CF0-A23D-2DCF-58F8-8979655DC88B}"/>
                  </a:ext>
                </a:extLst>
              </p:cNvPr>
              <p:cNvSpPr/>
              <p:nvPr/>
            </p:nvSpPr>
            <p:spPr>
              <a:xfrm>
                <a:off x="40320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6" name="Freeform: Shape 3315">
                <a:extLst>
                  <a:ext uri="{FF2B5EF4-FFF2-40B4-BE49-F238E27FC236}">
                    <a16:creationId xmlns:a16="http://schemas.microsoft.com/office/drawing/2014/main" id="{1248F436-26FE-2169-77EB-0F2E44F6F786}"/>
                  </a:ext>
                </a:extLst>
              </p:cNvPr>
              <p:cNvSpPr/>
              <p:nvPr/>
            </p:nvSpPr>
            <p:spPr>
              <a:xfrm>
                <a:off x="51923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7" name="Freeform: Shape 3316">
                <a:extLst>
                  <a:ext uri="{FF2B5EF4-FFF2-40B4-BE49-F238E27FC236}">
                    <a16:creationId xmlns:a16="http://schemas.microsoft.com/office/drawing/2014/main" id="{EF2315A7-7BD9-2719-3194-16EB96D9DA82}"/>
                  </a:ext>
                </a:extLst>
              </p:cNvPr>
              <p:cNvSpPr/>
              <p:nvPr/>
            </p:nvSpPr>
            <p:spPr>
              <a:xfrm>
                <a:off x="63526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8" name="Freeform: Shape 3317">
                <a:extLst>
                  <a:ext uri="{FF2B5EF4-FFF2-40B4-BE49-F238E27FC236}">
                    <a16:creationId xmlns:a16="http://schemas.microsoft.com/office/drawing/2014/main" id="{2CFA40C2-F0BF-9D0C-6406-E12F538E3126}"/>
                  </a:ext>
                </a:extLst>
              </p:cNvPr>
              <p:cNvSpPr/>
              <p:nvPr/>
            </p:nvSpPr>
            <p:spPr>
              <a:xfrm>
                <a:off x="7512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19" name="Freeform: Shape 3318">
                <a:extLst>
                  <a:ext uri="{FF2B5EF4-FFF2-40B4-BE49-F238E27FC236}">
                    <a16:creationId xmlns:a16="http://schemas.microsoft.com/office/drawing/2014/main" id="{6F91E22C-5708-F0DF-548F-BFF811A1CD0B}"/>
                  </a:ext>
                </a:extLst>
              </p:cNvPr>
              <p:cNvSpPr/>
              <p:nvPr/>
            </p:nvSpPr>
            <p:spPr>
              <a:xfrm>
                <a:off x="8673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0" name="Freeform: Shape 3319">
                <a:extLst>
                  <a:ext uri="{FF2B5EF4-FFF2-40B4-BE49-F238E27FC236}">
                    <a16:creationId xmlns:a16="http://schemas.microsoft.com/office/drawing/2014/main" id="{50AF5603-A26E-1C6F-C804-75E493965CC0}"/>
                  </a:ext>
                </a:extLst>
              </p:cNvPr>
              <p:cNvSpPr/>
              <p:nvPr/>
            </p:nvSpPr>
            <p:spPr>
              <a:xfrm>
                <a:off x="98334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1" name="Freeform: Shape 3320">
                <a:extLst>
                  <a:ext uri="{FF2B5EF4-FFF2-40B4-BE49-F238E27FC236}">
                    <a16:creationId xmlns:a16="http://schemas.microsoft.com/office/drawing/2014/main" id="{0C7AB006-75E9-4B9C-878E-1A5BFBC165F7}"/>
                  </a:ext>
                </a:extLst>
              </p:cNvPr>
              <p:cNvSpPr/>
              <p:nvPr/>
            </p:nvSpPr>
            <p:spPr>
              <a:xfrm>
                <a:off x="109938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2" name="Freeform: Shape 3321">
                <a:extLst>
                  <a:ext uri="{FF2B5EF4-FFF2-40B4-BE49-F238E27FC236}">
                    <a16:creationId xmlns:a16="http://schemas.microsoft.com/office/drawing/2014/main" id="{19018843-B530-4387-5DC7-A486BB631769}"/>
                  </a:ext>
                </a:extLst>
              </p:cNvPr>
              <p:cNvSpPr/>
              <p:nvPr/>
            </p:nvSpPr>
            <p:spPr>
              <a:xfrm>
                <a:off x="121541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3" name="Freeform: Shape 3322">
                <a:extLst>
                  <a:ext uri="{FF2B5EF4-FFF2-40B4-BE49-F238E27FC236}">
                    <a16:creationId xmlns:a16="http://schemas.microsoft.com/office/drawing/2014/main" id="{E909DF42-CB87-74BB-B02D-426AF015E9FE}"/>
                  </a:ext>
                </a:extLst>
              </p:cNvPr>
              <p:cNvSpPr/>
              <p:nvPr/>
            </p:nvSpPr>
            <p:spPr>
              <a:xfrm>
                <a:off x="13314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4" name="Freeform: Shape 3323">
                <a:extLst>
                  <a:ext uri="{FF2B5EF4-FFF2-40B4-BE49-F238E27FC236}">
                    <a16:creationId xmlns:a16="http://schemas.microsoft.com/office/drawing/2014/main" id="{C51A54F7-B0B6-6B55-45C7-F8C7D2534C55}"/>
                  </a:ext>
                </a:extLst>
              </p:cNvPr>
              <p:cNvSpPr/>
              <p:nvPr/>
            </p:nvSpPr>
            <p:spPr>
              <a:xfrm>
                <a:off x="144748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5" name="Freeform: Shape 3324">
                <a:extLst>
                  <a:ext uri="{FF2B5EF4-FFF2-40B4-BE49-F238E27FC236}">
                    <a16:creationId xmlns:a16="http://schemas.microsoft.com/office/drawing/2014/main" id="{22246C8F-384A-421F-396B-01C59DD12762}"/>
                  </a:ext>
                </a:extLst>
              </p:cNvPr>
              <p:cNvSpPr/>
              <p:nvPr/>
            </p:nvSpPr>
            <p:spPr>
              <a:xfrm>
                <a:off x="156349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6" name="Freeform: Shape 3325">
                <a:extLst>
                  <a:ext uri="{FF2B5EF4-FFF2-40B4-BE49-F238E27FC236}">
                    <a16:creationId xmlns:a16="http://schemas.microsoft.com/office/drawing/2014/main" id="{7AD0704C-6EC4-1E7E-23BC-87DEE280CC04}"/>
                  </a:ext>
                </a:extLst>
              </p:cNvPr>
              <p:cNvSpPr/>
              <p:nvPr/>
            </p:nvSpPr>
            <p:spPr>
              <a:xfrm>
                <a:off x="167953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7" name="Freeform: Shape 3326">
                <a:extLst>
                  <a:ext uri="{FF2B5EF4-FFF2-40B4-BE49-F238E27FC236}">
                    <a16:creationId xmlns:a16="http://schemas.microsoft.com/office/drawing/2014/main" id="{262E9754-9F44-9E34-AA96-DC54CC301929}"/>
                  </a:ext>
                </a:extLst>
              </p:cNvPr>
              <p:cNvSpPr/>
              <p:nvPr/>
            </p:nvSpPr>
            <p:spPr>
              <a:xfrm>
                <a:off x="17955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8" name="Freeform: Shape 3327">
                <a:extLst>
                  <a:ext uri="{FF2B5EF4-FFF2-40B4-BE49-F238E27FC236}">
                    <a16:creationId xmlns:a16="http://schemas.microsoft.com/office/drawing/2014/main" id="{3CDFED07-28C6-805B-C530-54B4EE14FDDB}"/>
                  </a:ext>
                </a:extLst>
              </p:cNvPr>
              <p:cNvSpPr/>
              <p:nvPr/>
            </p:nvSpPr>
            <p:spPr>
              <a:xfrm>
                <a:off x="191159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29" name="Freeform: Shape 3328">
                <a:extLst>
                  <a:ext uri="{FF2B5EF4-FFF2-40B4-BE49-F238E27FC236}">
                    <a16:creationId xmlns:a16="http://schemas.microsoft.com/office/drawing/2014/main" id="{9847F27A-F126-F41F-116C-9CAFA871A58F}"/>
                  </a:ext>
                </a:extLst>
              </p:cNvPr>
              <p:cNvSpPr/>
              <p:nvPr/>
            </p:nvSpPr>
            <p:spPr>
              <a:xfrm>
                <a:off x="20276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0" name="Freeform: Shape 3329">
                <a:extLst>
                  <a:ext uri="{FF2B5EF4-FFF2-40B4-BE49-F238E27FC236}">
                    <a16:creationId xmlns:a16="http://schemas.microsoft.com/office/drawing/2014/main" id="{6255647E-ACC2-ACE2-79E3-5CFB8D9CB9F4}"/>
                  </a:ext>
                </a:extLst>
              </p:cNvPr>
              <p:cNvSpPr/>
              <p:nvPr/>
            </p:nvSpPr>
            <p:spPr>
              <a:xfrm>
                <a:off x="214364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1" name="Freeform: Shape 3330">
                <a:extLst>
                  <a:ext uri="{FF2B5EF4-FFF2-40B4-BE49-F238E27FC236}">
                    <a16:creationId xmlns:a16="http://schemas.microsoft.com/office/drawing/2014/main" id="{3549FB9E-1CAD-F1CB-3B67-7B52FE6C1113}"/>
                  </a:ext>
                </a:extLst>
              </p:cNvPr>
              <p:cNvSpPr/>
              <p:nvPr/>
            </p:nvSpPr>
            <p:spPr>
              <a:xfrm>
                <a:off x="225968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2" name="Freeform: Shape 3331">
                <a:extLst>
                  <a:ext uri="{FF2B5EF4-FFF2-40B4-BE49-F238E27FC236}">
                    <a16:creationId xmlns:a16="http://schemas.microsoft.com/office/drawing/2014/main" id="{6DCE3B6E-18EE-849E-1DC2-2FF52A3D90BE}"/>
                  </a:ext>
                </a:extLst>
              </p:cNvPr>
              <p:cNvSpPr/>
              <p:nvPr/>
            </p:nvSpPr>
            <p:spPr>
              <a:xfrm>
                <a:off x="237571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3" name="Freeform: Shape 3332">
                <a:extLst>
                  <a:ext uri="{FF2B5EF4-FFF2-40B4-BE49-F238E27FC236}">
                    <a16:creationId xmlns:a16="http://schemas.microsoft.com/office/drawing/2014/main" id="{9C41D0EE-D3D9-62B9-7A69-4AC806C61915}"/>
                  </a:ext>
                </a:extLst>
              </p:cNvPr>
              <p:cNvSpPr/>
              <p:nvPr/>
            </p:nvSpPr>
            <p:spPr>
              <a:xfrm>
                <a:off x="24917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4" name="Freeform: Shape 3333">
                <a:extLst>
                  <a:ext uri="{FF2B5EF4-FFF2-40B4-BE49-F238E27FC236}">
                    <a16:creationId xmlns:a16="http://schemas.microsoft.com/office/drawing/2014/main" id="{DFD122B1-5F7F-8C7F-75F3-952072BB7B81}"/>
                  </a:ext>
                </a:extLst>
              </p:cNvPr>
              <p:cNvSpPr/>
              <p:nvPr/>
            </p:nvSpPr>
            <p:spPr>
              <a:xfrm>
                <a:off x="260776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5" name="Freeform: Shape 3334">
                <a:extLst>
                  <a:ext uri="{FF2B5EF4-FFF2-40B4-BE49-F238E27FC236}">
                    <a16:creationId xmlns:a16="http://schemas.microsoft.com/office/drawing/2014/main" id="{5A36F273-F314-EFA0-0766-67130E8B69B0}"/>
                  </a:ext>
                </a:extLst>
              </p:cNvPr>
              <p:cNvSpPr/>
              <p:nvPr/>
            </p:nvSpPr>
            <p:spPr>
              <a:xfrm>
                <a:off x="272379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6" name="Freeform: Shape 3335">
                <a:extLst>
                  <a:ext uri="{FF2B5EF4-FFF2-40B4-BE49-F238E27FC236}">
                    <a16:creationId xmlns:a16="http://schemas.microsoft.com/office/drawing/2014/main" id="{E6E3FDB1-5C85-3652-60DB-35276D38BCB0}"/>
                  </a:ext>
                </a:extLst>
              </p:cNvPr>
              <p:cNvSpPr/>
              <p:nvPr/>
            </p:nvSpPr>
            <p:spPr>
              <a:xfrm>
                <a:off x="283983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7" name="Freeform: Shape 3336">
                <a:extLst>
                  <a:ext uri="{FF2B5EF4-FFF2-40B4-BE49-F238E27FC236}">
                    <a16:creationId xmlns:a16="http://schemas.microsoft.com/office/drawing/2014/main" id="{9BCBE5AF-85EA-95E2-8A3B-A444D403C2F3}"/>
                  </a:ext>
                </a:extLst>
              </p:cNvPr>
              <p:cNvSpPr/>
              <p:nvPr/>
            </p:nvSpPr>
            <p:spPr>
              <a:xfrm>
                <a:off x="29558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8" name="Freeform: Shape 3337">
                <a:extLst>
                  <a:ext uri="{FF2B5EF4-FFF2-40B4-BE49-F238E27FC236}">
                    <a16:creationId xmlns:a16="http://schemas.microsoft.com/office/drawing/2014/main" id="{AABC135E-6BB1-CE88-93CF-D074CFB196D7}"/>
                  </a:ext>
                </a:extLst>
              </p:cNvPr>
              <p:cNvSpPr/>
              <p:nvPr/>
            </p:nvSpPr>
            <p:spPr>
              <a:xfrm>
                <a:off x="307189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39" name="Freeform: Shape 3338">
                <a:extLst>
                  <a:ext uri="{FF2B5EF4-FFF2-40B4-BE49-F238E27FC236}">
                    <a16:creationId xmlns:a16="http://schemas.microsoft.com/office/drawing/2014/main" id="{6F336774-08F0-3165-6A2E-39D539BF3C9C}"/>
                  </a:ext>
                </a:extLst>
              </p:cNvPr>
              <p:cNvSpPr/>
              <p:nvPr/>
            </p:nvSpPr>
            <p:spPr>
              <a:xfrm>
                <a:off x="318791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0" name="Freeform: Shape 3339">
                <a:extLst>
                  <a:ext uri="{FF2B5EF4-FFF2-40B4-BE49-F238E27FC236}">
                    <a16:creationId xmlns:a16="http://schemas.microsoft.com/office/drawing/2014/main" id="{2D15C3A1-EBF3-86CE-DE89-62722594EC51}"/>
                  </a:ext>
                </a:extLst>
              </p:cNvPr>
              <p:cNvSpPr/>
              <p:nvPr/>
            </p:nvSpPr>
            <p:spPr>
              <a:xfrm>
                <a:off x="330394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1" name="Freeform: Shape 3340">
                <a:extLst>
                  <a:ext uri="{FF2B5EF4-FFF2-40B4-BE49-F238E27FC236}">
                    <a16:creationId xmlns:a16="http://schemas.microsoft.com/office/drawing/2014/main" id="{8255FB8D-0AA6-7739-91AA-C4C595C44281}"/>
                  </a:ext>
                </a:extLst>
              </p:cNvPr>
              <p:cNvSpPr/>
              <p:nvPr/>
            </p:nvSpPr>
            <p:spPr>
              <a:xfrm>
                <a:off x="341997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2" name="Freeform: Shape 3341">
                <a:extLst>
                  <a:ext uri="{FF2B5EF4-FFF2-40B4-BE49-F238E27FC236}">
                    <a16:creationId xmlns:a16="http://schemas.microsoft.com/office/drawing/2014/main" id="{F606F549-7A63-31E6-EDBC-79B70FAA9C63}"/>
                  </a:ext>
                </a:extLst>
              </p:cNvPr>
              <p:cNvSpPr/>
              <p:nvPr/>
            </p:nvSpPr>
            <p:spPr>
              <a:xfrm>
                <a:off x="35360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3" name="Freeform: Shape 3342">
                <a:extLst>
                  <a:ext uri="{FF2B5EF4-FFF2-40B4-BE49-F238E27FC236}">
                    <a16:creationId xmlns:a16="http://schemas.microsoft.com/office/drawing/2014/main" id="{3863D280-77A0-48F6-50B9-A9F83523D673}"/>
                  </a:ext>
                </a:extLst>
              </p:cNvPr>
              <p:cNvSpPr/>
              <p:nvPr/>
            </p:nvSpPr>
            <p:spPr>
              <a:xfrm>
                <a:off x="36520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4" name="Freeform: Shape 3343">
                <a:extLst>
                  <a:ext uri="{FF2B5EF4-FFF2-40B4-BE49-F238E27FC236}">
                    <a16:creationId xmlns:a16="http://schemas.microsoft.com/office/drawing/2014/main" id="{F50B1950-6306-750C-355D-14B8816ABAF2}"/>
                  </a:ext>
                </a:extLst>
              </p:cNvPr>
              <p:cNvSpPr/>
              <p:nvPr/>
            </p:nvSpPr>
            <p:spPr>
              <a:xfrm>
                <a:off x="376806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5" name="Freeform: Shape 3344">
                <a:extLst>
                  <a:ext uri="{FF2B5EF4-FFF2-40B4-BE49-F238E27FC236}">
                    <a16:creationId xmlns:a16="http://schemas.microsoft.com/office/drawing/2014/main" id="{F225C9ED-36AE-E4DE-EDAE-166F784AA494}"/>
                  </a:ext>
                </a:extLst>
              </p:cNvPr>
              <p:cNvSpPr/>
              <p:nvPr/>
            </p:nvSpPr>
            <p:spPr>
              <a:xfrm>
                <a:off x="38840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6" name="Freeform: Shape 3345">
                <a:extLst>
                  <a:ext uri="{FF2B5EF4-FFF2-40B4-BE49-F238E27FC236}">
                    <a16:creationId xmlns:a16="http://schemas.microsoft.com/office/drawing/2014/main" id="{1F6C14AC-EB84-0EA4-2722-B5D991B00A0E}"/>
                  </a:ext>
                </a:extLst>
              </p:cNvPr>
              <p:cNvSpPr/>
              <p:nvPr/>
            </p:nvSpPr>
            <p:spPr>
              <a:xfrm>
                <a:off x="400012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7" name="Freeform: Shape 3346">
                <a:extLst>
                  <a:ext uri="{FF2B5EF4-FFF2-40B4-BE49-F238E27FC236}">
                    <a16:creationId xmlns:a16="http://schemas.microsoft.com/office/drawing/2014/main" id="{4DFEED60-9750-17C4-696C-82E783DC49A4}"/>
                  </a:ext>
                </a:extLst>
              </p:cNvPr>
              <p:cNvSpPr/>
              <p:nvPr/>
            </p:nvSpPr>
            <p:spPr>
              <a:xfrm>
                <a:off x="41161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8" name="Freeform: Shape 3347">
                <a:extLst>
                  <a:ext uri="{FF2B5EF4-FFF2-40B4-BE49-F238E27FC236}">
                    <a16:creationId xmlns:a16="http://schemas.microsoft.com/office/drawing/2014/main" id="{90E7150F-61D9-222B-BAF4-5DF5107F055C}"/>
                  </a:ext>
                </a:extLst>
              </p:cNvPr>
              <p:cNvSpPr/>
              <p:nvPr/>
            </p:nvSpPr>
            <p:spPr>
              <a:xfrm>
                <a:off x="42321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49" name="Freeform: Shape 3348">
                <a:extLst>
                  <a:ext uri="{FF2B5EF4-FFF2-40B4-BE49-F238E27FC236}">
                    <a16:creationId xmlns:a16="http://schemas.microsoft.com/office/drawing/2014/main" id="{0EA7077A-26BE-CD4F-1815-A7DC806FFBE5}"/>
                  </a:ext>
                </a:extLst>
              </p:cNvPr>
              <p:cNvSpPr/>
              <p:nvPr/>
            </p:nvSpPr>
            <p:spPr>
              <a:xfrm>
                <a:off x="434821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0" name="Freeform: Shape 3349">
                <a:extLst>
                  <a:ext uri="{FF2B5EF4-FFF2-40B4-BE49-F238E27FC236}">
                    <a16:creationId xmlns:a16="http://schemas.microsoft.com/office/drawing/2014/main" id="{6990EA60-5EA4-ED3D-D059-09DEAC8C2D00}"/>
                  </a:ext>
                </a:extLst>
              </p:cNvPr>
              <p:cNvSpPr/>
              <p:nvPr/>
            </p:nvSpPr>
            <p:spPr>
              <a:xfrm>
                <a:off x="446424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1" name="Freeform: Shape 3350">
                <a:extLst>
                  <a:ext uri="{FF2B5EF4-FFF2-40B4-BE49-F238E27FC236}">
                    <a16:creationId xmlns:a16="http://schemas.microsoft.com/office/drawing/2014/main" id="{00770A8F-97DA-216F-5570-CF3A45ADE640}"/>
                  </a:ext>
                </a:extLst>
              </p:cNvPr>
              <p:cNvSpPr/>
              <p:nvPr/>
            </p:nvSpPr>
            <p:spPr>
              <a:xfrm>
                <a:off x="4580277"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2" name="Freeform: Shape 3351">
                <a:extLst>
                  <a:ext uri="{FF2B5EF4-FFF2-40B4-BE49-F238E27FC236}">
                    <a16:creationId xmlns:a16="http://schemas.microsoft.com/office/drawing/2014/main" id="{59AD3E13-8735-0E1A-87F9-17403641382B}"/>
                  </a:ext>
                </a:extLst>
              </p:cNvPr>
              <p:cNvSpPr/>
              <p:nvPr/>
            </p:nvSpPr>
            <p:spPr>
              <a:xfrm>
                <a:off x="5511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3" name="Freeform: Shape 3352">
                <a:extLst>
                  <a:ext uri="{FF2B5EF4-FFF2-40B4-BE49-F238E27FC236}">
                    <a16:creationId xmlns:a16="http://schemas.microsoft.com/office/drawing/2014/main" id="{E85D6CEA-368F-0299-8D75-7DB2727432A1}"/>
                  </a:ext>
                </a:extLst>
              </p:cNvPr>
              <p:cNvSpPr/>
              <p:nvPr/>
            </p:nvSpPr>
            <p:spPr>
              <a:xfrm>
                <a:off x="17115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4" name="Freeform: Shape 3353">
                <a:extLst>
                  <a:ext uri="{FF2B5EF4-FFF2-40B4-BE49-F238E27FC236}">
                    <a16:creationId xmlns:a16="http://schemas.microsoft.com/office/drawing/2014/main" id="{A3994F75-5C57-9971-1435-C8C4E968260A}"/>
                  </a:ext>
                </a:extLst>
              </p:cNvPr>
              <p:cNvSpPr/>
              <p:nvPr/>
            </p:nvSpPr>
            <p:spPr>
              <a:xfrm>
                <a:off x="2871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5" name="Freeform: Shape 3354">
                <a:extLst>
                  <a:ext uri="{FF2B5EF4-FFF2-40B4-BE49-F238E27FC236}">
                    <a16:creationId xmlns:a16="http://schemas.microsoft.com/office/drawing/2014/main" id="{DCD00B81-D031-E15A-CD38-C8C1AA0F28E2}"/>
                  </a:ext>
                </a:extLst>
              </p:cNvPr>
              <p:cNvSpPr/>
              <p:nvPr/>
            </p:nvSpPr>
            <p:spPr>
              <a:xfrm>
                <a:off x="40320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6" name="Freeform: Shape 3355">
                <a:extLst>
                  <a:ext uri="{FF2B5EF4-FFF2-40B4-BE49-F238E27FC236}">
                    <a16:creationId xmlns:a16="http://schemas.microsoft.com/office/drawing/2014/main" id="{66C994D1-FDAA-FA71-1CE5-B6D1592FBC9B}"/>
                  </a:ext>
                </a:extLst>
              </p:cNvPr>
              <p:cNvSpPr/>
              <p:nvPr/>
            </p:nvSpPr>
            <p:spPr>
              <a:xfrm>
                <a:off x="51923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7" name="Freeform: Shape 3356">
                <a:extLst>
                  <a:ext uri="{FF2B5EF4-FFF2-40B4-BE49-F238E27FC236}">
                    <a16:creationId xmlns:a16="http://schemas.microsoft.com/office/drawing/2014/main" id="{47B9B075-35D8-4F92-F728-704C54EE9E2B}"/>
                  </a:ext>
                </a:extLst>
              </p:cNvPr>
              <p:cNvSpPr/>
              <p:nvPr/>
            </p:nvSpPr>
            <p:spPr>
              <a:xfrm>
                <a:off x="63526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8" name="Freeform: Shape 3357">
                <a:extLst>
                  <a:ext uri="{FF2B5EF4-FFF2-40B4-BE49-F238E27FC236}">
                    <a16:creationId xmlns:a16="http://schemas.microsoft.com/office/drawing/2014/main" id="{878FC00E-84A1-C07A-E340-8EA84C5E95D4}"/>
                  </a:ext>
                </a:extLst>
              </p:cNvPr>
              <p:cNvSpPr/>
              <p:nvPr/>
            </p:nvSpPr>
            <p:spPr>
              <a:xfrm>
                <a:off x="7512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59" name="Freeform: Shape 3358">
                <a:extLst>
                  <a:ext uri="{FF2B5EF4-FFF2-40B4-BE49-F238E27FC236}">
                    <a16:creationId xmlns:a16="http://schemas.microsoft.com/office/drawing/2014/main" id="{61C0136D-EA3C-8F93-CDFC-F808A6943662}"/>
                  </a:ext>
                </a:extLst>
              </p:cNvPr>
              <p:cNvSpPr/>
              <p:nvPr/>
            </p:nvSpPr>
            <p:spPr>
              <a:xfrm>
                <a:off x="8673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0" name="Freeform: Shape 3359">
                <a:extLst>
                  <a:ext uri="{FF2B5EF4-FFF2-40B4-BE49-F238E27FC236}">
                    <a16:creationId xmlns:a16="http://schemas.microsoft.com/office/drawing/2014/main" id="{9453D64A-F585-3021-3947-394E3DF82955}"/>
                  </a:ext>
                </a:extLst>
              </p:cNvPr>
              <p:cNvSpPr/>
              <p:nvPr/>
            </p:nvSpPr>
            <p:spPr>
              <a:xfrm>
                <a:off x="98334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1" name="Freeform: Shape 3360">
                <a:extLst>
                  <a:ext uri="{FF2B5EF4-FFF2-40B4-BE49-F238E27FC236}">
                    <a16:creationId xmlns:a16="http://schemas.microsoft.com/office/drawing/2014/main" id="{2A615A83-0A46-2797-91D2-F4920C727BE9}"/>
                  </a:ext>
                </a:extLst>
              </p:cNvPr>
              <p:cNvSpPr/>
              <p:nvPr/>
            </p:nvSpPr>
            <p:spPr>
              <a:xfrm>
                <a:off x="109938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2" name="Freeform: Shape 3361">
                <a:extLst>
                  <a:ext uri="{FF2B5EF4-FFF2-40B4-BE49-F238E27FC236}">
                    <a16:creationId xmlns:a16="http://schemas.microsoft.com/office/drawing/2014/main" id="{4CE7FBE0-7CC2-76C7-F4C7-102520478355}"/>
                  </a:ext>
                </a:extLst>
              </p:cNvPr>
              <p:cNvSpPr/>
              <p:nvPr/>
            </p:nvSpPr>
            <p:spPr>
              <a:xfrm>
                <a:off x="121541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3" name="Freeform: Shape 3362">
                <a:extLst>
                  <a:ext uri="{FF2B5EF4-FFF2-40B4-BE49-F238E27FC236}">
                    <a16:creationId xmlns:a16="http://schemas.microsoft.com/office/drawing/2014/main" id="{6666A90D-41D4-D83B-7D92-1E0527C4A0DE}"/>
                  </a:ext>
                </a:extLst>
              </p:cNvPr>
              <p:cNvSpPr/>
              <p:nvPr/>
            </p:nvSpPr>
            <p:spPr>
              <a:xfrm>
                <a:off x="13314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4" name="Freeform: Shape 3363">
                <a:extLst>
                  <a:ext uri="{FF2B5EF4-FFF2-40B4-BE49-F238E27FC236}">
                    <a16:creationId xmlns:a16="http://schemas.microsoft.com/office/drawing/2014/main" id="{D6FB6478-F2D9-EA98-B437-9A1236E17059}"/>
                  </a:ext>
                </a:extLst>
              </p:cNvPr>
              <p:cNvSpPr/>
              <p:nvPr/>
            </p:nvSpPr>
            <p:spPr>
              <a:xfrm>
                <a:off x="144748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5" name="Freeform: Shape 3364">
                <a:extLst>
                  <a:ext uri="{FF2B5EF4-FFF2-40B4-BE49-F238E27FC236}">
                    <a16:creationId xmlns:a16="http://schemas.microsoft.com/office/drawing/2014/main" id="{7B26B59A-A4A0-81E1-1D8C-FAC8008919E2}"/>
                  </a:ext>
                </a:extLst>
              </p:cNvPr>
              <p:cNvSpPr/>
              <p:nvPr/>
            </p:nvSpPr>
            <p:spPr>
              <a:xfrm>
                <a:off x="156349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6" name="Freeform: Shape 3365">
                <a:extLst>
                  <a:ext uri="{FF2B5EF4-FFF2-40B4-BE49-F238E27FC236}">
                    <a16:creationId xmlns:a16="http://schemas.microsoft.com/office/drawing/2014/main" id="{3FAD18DD-B2E7-1D09-AA12-D4FE015CB952}"/>
                  </a:ext>
                </a:extLst>
              </p:cNvPr>
              <p:cNvSpPr/>
              <p:nvPr/>
            </p:nvSpPr>
            <p:spPr>
              <a:xfrm>
                <a:off x="167953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7" name="Freeform: Shape 3366">
                <a:extLst>
                  <a:ext uri="{FF2B5EF4-FFF2-40B4-BE49-F238E27FC236}">
                    <a16:creationId xmlns:a16="http://schemas.microsoft.com/office/drawing/2014/main" id="{2ECA0AAA-4B8C-1EDD-A3DB-ADB4FCCEB878}"/>
                  </a:ext>
                </a:extLst>
              </p:cNvPr>
              <p:cNvSpPr/>
              <p:nvPr/>
            </p:nvSpPr>
            <p:spPr>
              <a:xfrm>
                <a:off x="17955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8" name="Freeform: Shape 3367">
                <a:extLst>
                  <a:ext uri="{FF2B5EF4-FFF2-40B4-BE49-F238E27FC236}">
                    <a16:creationId xmlns:a16="http://schemas.microsoft.com/office/drawing/2014/main" id="{711C4836-F799-C471-4671-CF903AF37B63}"/>
                  </a:ext>
                </a:extLst>
              </p:cNvPr>
              <p:cNvSpPr/>
              <p:nvPr/>
            </p:nvSpPr>
            <p:spPr>
              <a:xfrm>
                <a:off x="191159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69" name="Freeform: Shape 3368">
                <a:extLst>
                  <a:ext uri="{FF2B5EF4-FFF2-40B4-BE49-F238E27FC236}">
                    <a16:creationId xmlns:a16="http://schemas.microsoft.com/office/drawing/2014/main" id="{647A7928-995B-0F42-821E-5B1CA8CB8C1D}"/>
                  </a:ext>
                </a:extLst>
              </p:cNvPr>
              <p:cNvSpPr/>
              <p:nvPr/>
            </p:nvSpPr>
            <p:spPr>
              <a:xfrm>
                <a:off x="20276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0" name="Freeform: Shape 3369">
                <a:extLst>
                  <a:ext uri="{FF2B5EF4-FFF2-40B4-BE49-F238E27FC236}">
                    <a16:creationId xmlns:a16="http://schemas.microsoft.com/office/drawing/2014/main" id="{D4FEF56E-ED8C-5957-5859-3F286F71E39D}"/>
                  </a:ext>
                </a:extLst>
              </p:cNvPr>
              <p:cNvSpPr/>
              <p:nvPr/>
            </p:nvSpPr>
            <p:spPr>
              <a:xfrm>
                <a:off x="214364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1" name="Freeform: Shape 3370">
                <a:extLst>
                  <a:ext uri="{FF2B5EF4-FFF2-40B4-BE49-F238E27FC236}">
                    <a16:creationId xmlns:a16="http://schemas.microsoft.com/office/drawing/2014/main" id="{994E6F5E-96A3-CE3F-26A5-D7B570D2443D}"/>
                  </a:ext>
                </a:extLst>
              </p:cNvPr>
              <p:cNvSpPr/>
              <p:nvPr/>
            </p:nvSpPr>
            <p:spPr>
              <a:xfrm>
                <a:off x="225968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2" name="Freeform: Shape 3371">
                <a:extLst>
                  <a:ext uri="{FF2B5EF4-FFF2-40B4-BE49-F238E27FC236}">
                    <a16:creationId xmlns:a16="http://schemas.microsoft.com/office/drawing/2014/main" id="{05317504-DE90-A754-CA58-922586918CAE}"/>
                  </a:ext>
                </a:extLst>
              </p:cNvPr>
              <p:cNvSpPr/>
              <p:nvPr/>
            </p:nvSpPr>
            <p:spPr>
              <a:xfrm>
                <a:off x="237571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3" name="Freeform: Shape 3372">
                <a:extLst>
                  <a:ext uri="{FF2B5EF4-FFF2-40B4-BE49-F238E27FC236}">
                    <a16:creationId xmlns:a16="http://schemas.microsoft.com/office/drawing/2014/main" id="{DC6AB263-F32C-47D9-D3A6-FCDE1808178B}"/>
                  </a:ext>
                </a:extLst>
              </p:cNvPr>
              <p:cNvSpPr/>
              <p:nvPr/>
            </p:nvSpPr>
            <p:spPr>
              <a:xfrm>
                <a:off x="24917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4" name="Freeform: Shape 3373">
                <a:extLst>
                  <a:ext uri="{FF2B5EF4-FFF2-40B4-BE49-F238E27FC236}">
                    <a16:creationId xmlns:a16="http://schemas.microsoft.com/office/drawing/2014/main" id="{6FF2A260-B2DD-D46B-8862-F12D014B51B1}"/>
                  </a:ext>
                </a:extLst>
              </p:cNvPr>
              <p:cNvSpPr/>
              <p:nvPr/>
            </p:nvSpPr>
            <p:spPr>
              <a:xfrm>
                <a:off x="260776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5" name="Freeform: Shape 3374">
                <a:extLst>
                  <a:ext uri="{FF2B5EF4-FFF2-40B4-BE49-F238E27FC236}">
                    <a16:creationId xmlns:a16="http://schemas.microsoft.com/office/drawing/2014/main" id="{2B541592-B0B0-F26C-FBF1-269A02D5AB28}"/>
                  </a:ext>
                </a:extLst>
              </p:cNvPr>
              <p:cNvSpPr/>
              <p:nvPr/>
            </p:nvSpPr>
            <p:spPr>
              <a:xfrm>
                <a:off x="272379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6" name="Freeform: Shape 3375">
                <a:extLst>
                  <a:ext uri="{FF2B5EF4-FFF2-40B4-BE49-F238E27FC236}">
                    <a16:creationId xmlns:a16="http://schemas.microsoft.com/office/drawing/2014/main" id="{F700DCC7-5565-0153-D497-B26075DB48E2}"/>
                  </a:ext>
                </a:extLst>
              </p:cNvPr>
              <p:cNvSpPr/>
              <p:nvPr/>
            </p:nvSpPr>
            <p:spPr>
              <a:xfrm>
                <a:off x="283983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7" name="Freeform: Shape 3376">
                <a:extLst>
                  <a:ext uri="{FF2B5EF4-FFF2-40B4-BE49-F238E27FC236}">
                    <a16:creationId xmlns:a16="http://schemas.microsoft.com/office/drawing/2014/main" id="{61C23D1A-8067-E3AD-1123-F58AFD9CC9B0}"/>
                  </a:ext>
                </a:extLst>
              </p:cNvPr>
              <p:cNvSpPr/>
              <p:nvPr/>
            </p:nvSpPr>
            <p:spPr>
              <a:xfrm>
                <a:off x="29558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8" name="Freeform: Shape 3377">
                <a:extLst>
                  <a:ext uri="{FF2B5EF4-FFF2-40B4-BE49-F238E27FC236}">
                    <a16:creationId xmlns:a16="http://schemas.microsoft.com/office/drawing/2014/main" id="{93A1E5A5-87AF-4561-CF65-E92291F6D793}"/>
                  </a:ext>
                </a:extLst>
              </p:cNvPr>
              <p:cNvSpPr/>
              <p:nvPr/>
            </p:nvSpPr>
            <p:spPr>
              <a:xfrm>
                <a:off x="307189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79" name="Freeform: Shape 3378">
                <a:extLst>
                  <a:ext uri="{FF2B5EF4-FFF2-40B4-BE49-F238E27FC236}">
                    <a16:creationId xmlns:a16="http://schemas.microsoft.com/office/drawing/2014/main" id="{8F832148-D4B9-D6D3-ED01-7CF500348389}"/>
                  </a:ext>
                </a:extLst>
              </p:cNvPr>
              <p:cNvSpPr/>
              <p:nvPr/>
            </p:nvSpPr>
            <p:spPr>
              <a:xfrm>
                <a:off x="318791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0" name="Freeform: Shape 3379">
                <a:extLst>
                  <a:ext uri="{FF2B5EF4-FFF2-40B4-BE49-F238E27FC236}">
                    <a16:creationId xmlns:a16="http://schemas.microsoft.com/office/drawing/2014/main" id="{0EDDA2A1-1C19-F7A3-2016-E89CD6B8D921}"/>
                  </a:ext>
                </a:extLst>
              </p:cNvPr>
              <p:cNvSpPr/>
              <p:nvPr/>
            </p:nvSpPr>
            <p:spPr>
              <a:xfrm>
                <a:off x="330394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1" name="Freeform: Shape 3380">
                <a:extLst>
                  <a:ext uri="{FF2B5EF4-FFF2-40B4-BE49-F238E27FC236}">
                    <a16:creationId xmlns:a16="http://schemas.microsoft.com/office/drawing/2014/main" id="{BA2B6F9F-A17F-A484-10E8-93F49779862A}"/>
                  </a:ext>
                </a:extLst>
              </p:cNvPr>
              <p:cNvSpPr/>
              <p:nvPr/>
            </p:nvSpPr>
            <p:spPr>
              <a:xfrm>
                <a:off x="341997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2" name="Freeform: Shape 3381">
                <a:extLst>
                  <a:ext uri="{FF2B5EF4-FFF2-40B4-BE49-F238E27FC236}">
                    <a16:creationId xmlns:a16="http://schemas.microsoft.com/office/drawing/2014/main" id="{BEF9629F-1438-95AB-140F-381489F11195}"/>
                  </a:ext>
                </a:extLst>
              </p:cNvPr>
              <p:cNvSpPr/>
              <p:nvPr/>
            </p:nvSpPr>
            <p:spPr>
              <a:xfrm>
                <a:off x="35360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3" name="Freeform: Shape 3382">
                <a:extLst>
                  <a:ext uri="{FF2B5EF4-FFF2-40B4-BE49-F238E27FC236}">
                    <a16:creationId xmlns:a16="http://schemas.microsoft.com/office/drawing/2014/main" id="{3FF4F573-C42A-1096-B832-7D1AD649A1A3}"/>
                  </a:ext>
                </a:extLst>
              </p:cNvPr>
              <p:cNvSpPr/>
              <p:nvPr/>
            </p:nvSpPr>
            <p:spPr>
              <a:xfrm>
                <a:off x="36520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4" name="Freeform: Shape 3383">
                <a:extLst>
                  <a:ext uri="{FF2B5EF4-FFF2-40B4-BE49-F238E27FC236}">
                    <a16:creationId xmlns:a16="http://schemas.microsoft.com/office/drawing/2014/main" id="{922B8D57-2864-C9CD-DAD6-C246BF3CCD3C}"/>
                  </a:ext>
                </a:extLst>
              </p:cNvPr>
              <p:cNvSpPr/>
              <p:nvPr/>
            </p:nvSpPr>
            <p:spPr>
              <a:xfrm>
                <a:off x="376806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5" name="Freeform: Shape 3384">
                <a:extLst>
                  <a:ext uri="{FF2B5EF4-FFF2-40B4-BE49-F238E27FC236}">
                    <a16:creationId xmlns:a16="http://schemas.microsoft.com/office/drawing/2014/main" id="{D97476F4-5B9D-8A36-2912-3669C2B57F56}"/>
                  </a:ext>
                </a:extLst>
              </p:cNvPr>
              <p:cNvSpPr/>
              <p:nvPr/>
            </p:nvSpPr>
            <p:spPr>
              <a:xfrm>
                <a:off x="38840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6" name="Freeform: Shape 3385">
                <a:extLst>
                  <a:ext uri="{FF2B5EF4-FFF2-40B4-BE49-F238E27FC236}">
                    <a16:creationId xmlns:a16="http://schemas.microsoft.com/office/drawing/2014/main" id="{2E037075-7FC4-6AD1-C36E-50FB5C446A31}"/>
                  </a:ext>
                </a:extLst>
              </p:cNvPr>
              <p:cNvSpPr/>
              <p:nvPr/>
            </p:nvSpPr>
            <p:spPr>
              <a:xfrm>
                <a:off x="400012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7" name="Freeform: Shape 3386">
                <a:extLst>
                  <a:ext uri="{FF2B5EF4-FFF2-40B4-BE49-F238E27FC236}">
                    <a16:creationId xmlns:a16="http://schemas.microsoft.com/office/drawing/2014/main" id="{27DE32CA-FCEF-55F9-DBB0-19CD82D6A9BE}"/>
                  </a:ext>
                </a:extLst>
              </p:cNvPr>
              <p:cNvSpPr/>
              <p:nvPr/>
            </p:nvSpPr>
            <p:spPr>
              <a:xfrm>
                <a:off x="41161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8" name="Freeform: Shape 3387">
                <a:extLst>
                  <a:ext uri="{FF2B5EF4-FFF2-40B4-BE49-F238E27FC236}">
                    <a16:creationId xmlns:a16="http://schemas.microsoft.com/office/drawing/2014/main" id="{2399554B-2C54-0AB0-2E9B-2A61C87234C9}"/>
                  </a:ext>
                </a:extLst>
              </p:cNvPr>
              <p:cNvSpPr/>
              <p:nvPr/>
            </p:nvSpPr>
            <p:spPr>
              <a:xfrm>
                <a:off x="42321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89" name="Freeform: Shape 3388">
                <a:extLst>
                  <a:ext uri="{FF2B5EF4-FFF2-40B4-BE49-F238E27FC236}">
                    <a16:creationId xmlns:a16="http://schemas.microsoft.com/office/drawing/2014/main" id="{ABF9F4DD-43FE-4AD5-B678-A86449A7C5D7}"/>
                  </a:ext>
                </a:extLst>
              </p:cNvPr>
              <p:cNvSpPr/>
              <p:nvPr/>
            </p:nvSpPr>
            <p:spPr>
              <a:xfrm>
                <a:off x="434821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0" name="Freeform: Shape 3389">
                <a:extLst>
                  <a:ext uri="{FF2B5EF4-FFF2-40B4-BE49-F238E27FC236}">
                    <a16:creationId xmlns:a16="http://schemas.microsoft.com/office/drawing/2014/main" id="{DF3363DA-3BDD-C286-1BE5-1919693CEA5D}"/>
                  </a:ext>
                </a:extLst>
              </p:cNvPr>
              <p:cNvSpPr/>
              <p:nvPr/>
            </p:nvSpPr>
            <p:spPr>
              <a:xfrm>
                <a:off x="446424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1" name="Freeform: Shape 3390">
                <a:extLst>
                  <a:ext uri="{FF2B5EF4-FFF2-40B4-BE49-F238E27FC236}">
                    <a16:creationId xmlns:a16="http://schemas.microsoft.com/office/drawing/2014/main" id="{2221BDD6-6A13-A137-5856-DD0692C5FB78}"/>
                  </a:ext>
                </a:extLst>
              </p:cNvPr>
              <p:cNvSpPr/>
              <p:nvPr/>
            </p:nvSpPr>
            <p:spPr>
              <a:xfrm>
                <a:off x="4580277"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2" name="Freeform: Shape 3391">
                <a:extLst>
                  <a:ext uri="{FF2B5EF4-FFF2-40B4-BE49-F238E27FC236}">
                    <a16:creationId xmlns:a16="http://schemas.microsoft.com/office/drawing/2014/main" id="{E3849378-E4FD-EDB7-9EAE-5B3149026586}"/>
                  </a:ext>
                </a:extLst>
              </p:cNvPr>
              <p:cNvSpPr/>
              <p:nvPr/>
            </p:nvSpPr>
            <p:spPr>
              <a:xfrm>
                <a:off x="5511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3" name="Freeform: Shape 3392">
                <a:extLst>
                  <a:ext uri="{FF2B5EF4-FFF2-40B4-BE49-F238E27FC236}">
                    <a16:creationId xmlns:a16="http://schemas.microsoft.com/office/drawing/2014/main" id="{5BD1831F-D845-90ED-288B-AB29A88C283C}"/>
                  </a:ext>
                </a:extLst>
              </p:cNvPr>
              <p:cNvSpPr/>
              <p:nvPr/>
            </p:nvSpPr>
            <p:spPr>
              <a:xfrm>
                <a:off x="17115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4" name="Freeform: Shape 3393">
                <a:extLst>
                  <a:ext uri="{FF2B5EF4-FFF2-40B4-BE49-F238E27FC236}">
                    <a16:creationId xmlns:a16="http://schemas.microsoft.com/office/drawing/2014/main" id="{3F057D25-9DCB-F5E1-FBB9-9B18E448C720}"/>
                  </a:ext>
                </a:extLst>
              </p:cNvPr>
              <p:cNvSpPr/>
              <p:nvPr/>
            </p:nvSpPr>
            <p:spPr>
              <a:xfrm>
                <a:off x="2871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5" name="Freeform: Shape 3394">
                <a:extLst>
                  <a:ext uri="{FF2B5EF4-FFF2-40B4-BE49-F238E27FC236}">
                    <a16:creationId xmlns:a16="http://schemas.microsoft.com/office/drawing/2014/main" id="{D6233A40-507A-C538-7076-2FE77FC1B3E2}"/>
                  </a:ext>
                </a:extLst>
              </p:cNvPr>
              <p:cNvSpPr/>
              <p:nvPr/>
            </p:nvSpPr>
            <p:spPr>
              <a:xfrm>
                <a:off x="40320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6" name="Freeform: Shape 3395">
                <a:extLst>
                  <a:ext uri="{FF2B5EF4-FFF2-40B4-BE49-F238E27FC236}">
                    <a16:creationId xmlns:a16="http://schemas.microsoft.com/office/drawing/2014/main" id="{5E31398D-8633-7D51-0F32-7302B25AAA40}"/>
                  </a:ext>
                </a:extLst>
              </p:cNvPr>
              <p:cNvSpPr/>
              <p:nvPr/>
            </p:nvSpPr>
            <p:spPr>
              <a:xfrm>
                <a:off x="51923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7" name="Freeform: Shape 3396">
                <a:extLst>
                  <a:ext uri="{FF2B5EF4-FFF2-40B4-BE49-F238E27FC236}">
                    <a16:creationId xmlns:a16="http://schemas.microsoft.com/office/drawing/2014/main" id="{9276CE67-F8AC-4633-2F7C-F8517D5F0A08}"/>
                  </a:ext>
                </a:extLst>
              </p:cNvPr>
              <p:cNvSpPr/>
              <p:nvPr/>
            </p:nvSpPr>
            <p:spPr>
              <a:xfrm>
                <a:off x="63526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8" name="Freeform: Shape 3397">
                <a:extLst>
                  <a:ext uri="{FF2B5EF4-FFF2-40B4-BE49-F238E27FC236}">
                    <a16:creationId xmlns:a16="http://schemas.microsoft.com/office/drawing/2014/main" id="{C7C17627-DD9B-8227-E5DE-96ADCE458A62}"/>
                  </a:ext>
                </a:extLst>
              </p:cNvPr>
              <p:cNvSpPr/>
              <p:nvPr/>
            </p:nvSpPr>
            <p:spPr>
              <a:xfrm>
                <a:off x="7512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399" name="Freeform: Shape 3398">
                <a:extLst>
                  <a:ext uri="{FF2B5EF4-FFF2-40B4-BE49-F238E27FC236}">
                    <a16:creationId xmlns:a16="http://schemas.microsoft.com/office/drawing/2014/main" id="{9C5B57C4-7303-A529-3028-6BE65038BCBE}"/>
                  </a:ext>
                </a:extLst>
              </p:cNvPr>
              <p:cNvSpPr/>
              <p:nvPr/>
            </p:nvSpPr>
            <p:spPr>
              <a:xfrm>
                <a:off x="8673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0" name="Freeform: Shape 3399">
                <a:extLst>
                  <a:ext uri="{FF2B5EF4-FFF2-40B4-BE49-F238E27FC236}">
                    <a16:creationId xmlns:a16="http://schemas.microsoft.com/office/drawing/2014/main" id="{F640D54C-D150-1A87-B141-211EB0DF5179}"/>
                  </a:ext>
                </a:extLst>
              </p:cNvPr>
              <p:cNvSpPr/>
              <p:nvPr/>
            </p:nvSpPr>
            <p:spPr>
              <a:xfrm>
                <a:off x="98334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1" name="Freeform: Shape 3400">
                <a:extLst>
                  <a:ext uri="{FF2B5EF4-FFF2-40B4-BE49-F238E27FC236}">
                    <a16:creationId xmlns:a16="http://schemas.microsoft.com/office/drawing/2014/main" id="{6BC3AE55-744A-A8E8-FC74-FD656FDCBC45}"/>
                  </a:ext>
                </a:extLst>
              </p:cNvPr>
              <p:cNvSpPr/>
              <p:nvPr/>
            </p:nvSpPr>
            <p:spPr>
              <a:xfrm>
                <a:off x="109938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2" name="Freeform: Shape 3401">
                <a:extLst>
                  <a:ext uri="{FF2B5EF4-FFF2-40B4-BE49-F238E27FC236}">
                    <a16:creationId xmlns:a16="http://schemas.microsoft.com/office/drawing/2014/main" id="{B378AF4F-0AE0-43DB-70DB-659E3EB74ED7}"/>
                  </a:ext>
                </a:extLst>
              </p:cNvPr>
              <p:cNvSpPr/>
              <p:nvPr/>
            </p:nvSpPr>
            <p:spPr>
              <a:xfrm>
                <a:off x="121541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3" name="Freeform: Shape 3402">
                <a:extLst>
                  <a:ext uri="{FF2B5EF4-FFF2-40B4-BE49-F238E27FC236}">
                    <a16:creationId xmlns:a16="http://schemas.microsoft.com/office/drawing/2014/main" id="{51C38BDD-21FE-67F7-61BB-3188215BCFB8}"/>
                  </a:ext>
                </a:extLst>
              </p:cNvPr>
              <p:cNvSpPr/>
              <p:nvPr/>
            </p:nvSpPr>
            <p:spPr>
              <a:xfrm>
                <a:off x="13314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4" name="Freeform: Shape 3403">
                <a:extLst>
                  <a:ext uri="{FF2B5EF4-FFF2-40B4-BE49-F238E27FC236}">
                    <a16:creationId xmlns:a16="http://schemas.microsoft.com/office/drawing/2014/main" id="{A6EAA8B5-0644-FB2E-8F01-C0F44ABD402D}"/>
                  </a:ext>
                </a:extLst>
              </p:cNvPr>
              <p:cNvSpPr/>
              <p:nvPr/>
            </p:nvSpPr>
            <p:spPr>
              <a:xfrm>
                <a:off x="144748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5" name="Freeform: Shape 3404">
                <a:extLst>
                  <a:ext uri="{FF2B5EF4-FFF2-40B4-BE49-F238E27FC236}">
                    <a16:creationId xmlns:a16="http://schemas.microsoft.com/office/drawing/2014/main" id="{9A63038F-CAFB-1A2A-7E98-9835B6B58FF8}"/>
                  </a:ext>
                </a:extLst>
              </p:cNvPr>
              <p:cNvSpPr/>
              <p:nvPr/>
            </p:nvSpPr>
            <p:spPr>
              <a:xfrm>
                <a:off x="156349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6" name="Freeform: Shape 3405">
                <a:extLst>
                  <a:ext uri="{FF2B5EF4-FFF2-40B4-BE49-F238E27FC236}">
                    <a16:creationId xmlns:a16="http://schemas.microsoft.com/office/drawing/2014/main" id="{E56EB95F-C2D4-7C3C-A82A-40EE88CE2212}"/>
                  </a:ext>
                </a:extLst>
              </p:cNvPr>
              <p:cNvSpPr/>
              <p:nvPr/>
            </p:nvSpPr>
            <p:spPr>
              <a:xfrm>
                <a:off x="167953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7" name="Freeform: Shape 3406">
                <a:extLst>
                  <a:ext uri="{FF2B5EF4-FFF2-40B4-BE49-F238E27FC236}">
                    <a16:creationId xmlns:a16="http://schemas.microsoft.com/office/drawing/2014/main" id="{980B902D-EAA6-358B-DE35-6D4C47033589}"/>
                  </a:ext>
                </a:extLst>
              </p:cNvPr>
              <p:cNvSpPr/>
              <p:nvPr/>
            </p:nvSpPr>
            <p:spPr>
              <a:xfrm>
                <a:off x="17955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8" name="Freeform: Shape 3407">
                <a:extLst>
                  <a:ext uri="{FF2B5EF4-FFF2-40B4-BE49-F238E27FC236}">
                    <a16:creationId xmlns:a16="http://schemas.microsoft.com/office/drawing/2014/main" id="{6BB93C8F-7E77-EA29-9520-A737B5520FEB}"/>
                  </a:ext>
                </a:extLst>
              </p:cNvPr>
              <p:cNvSpPr/>
              <p:nvPr/>
            </p:nvSpPr>
            <p:spPr>
              <a:xfrm>
                <a:off x="191159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09" name="Freeform: Shape 3408">
                <a:extLst>
                  <a:ext uri="{FF2B5EF4-FFF2-40B4-BE49-F238E27FC236}">
                    <a16:creationId xmlns:a16="http://schemas.microsoft.com/office/drawing/2014/main" id="{6254AEE2-E449-360C-6266-881508E78488}"/>
                  </a:ext>
                </a:extLst>
              </p:cNvPr>
              <p:cNvSpPr/>
              <p:nvPr/>
            </p:nvSpPr>
            <p:spPr>
              <a:xfrm>
                <a:off x="20276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0" name="Freeform: Shape 3409">
                <a:extLst>
                  <a:ext uri="{FF2B5EF4-FFF2-40B4-BE49-F238E27FC236}">
                    <a16:creationId xmlns:a16="http://schemas.microsoft.com/office/drawing/2014/main" id="{9B663F23-8969-FB43-04D1-B0E82B12BE46}"/>
                  </a:ext>
                </a:extLst>
              </p:cNvPr>
              <p:cNvSpPr/>
              <p:nvPr/>
            </p:nvSpPr>
            <p:spPr>
              <a:xfrm>
                <a:off x="214364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1" name="Freeform: Shape 3410">
                <a:extLst>
                  <a:ext uri="{FF2B5EF4-FFF2-40B4-BE49-F238E27FC236}">
                    <a16:creationId xmlns:a16="http://schemas.microsoft.com/office/drawing/2014/main" id="{BC9A07A0-13B5-9F3A-F2B7-B3345CDB02AA}"/>
                  </a:ext>
                </a:extLst>
              </p:cNvPr>
              <p:cNvSpPr/>
              <p:nvPr/>
            </p:nvSpPr>
            <p:spPr>
              <a:xfrm>
                <a:off x="225968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2" name="Freeform: Shape 3411">
                <a:extLst>
                  <a:ext uri="{FF2B5EF4-FFF2-40B4-BE49-F238E27FC236}">
                    <a16:creationId xmlns:a16="http://schemas.microsoft.com/office/drawing/2014/main" id="{341CC698-054F-089F-BA19-7F793B2D7850}"/>
                  </a:ext>
                </a:extLst>
              </p:cNvPr>
              <p:cNvSpPr/>
              <p:nvPr/>
            </p:nvSpPr>
            <p:spPr>
              <a:xfrm>
                <a:off x="237571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3" name="Freeform: Shape 3412">
                <a:extLst>
                  <a:ext uri="{FF2B5EF4-FFF2-40B4-BE49-F238E27FC236}">
                    <a16:creationId xmlns:a16="http://schemas.microsoft.com/office/drawing/2014/main" id="{2D5CB3DE-6877-71D8-2474-EADE176618D6}"/>
                  </a:ext>
                </a:extLst>
              </p:cNvPr>
              <p:cNvSpPr/>
              <p:nvPr/>
            </p:nvSpPr>
            <p:spPr>
              <a:xfrm>
                <a:off x="24917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4" name="Freeform: Shape 3413">
                <a:extLst>
                  <a:ext uri="{FF2B5EF4-FFF2-40B4-BE49-F238E27FC236}">
                    <a16:creationId xmlns:a16="http://schemas.microsoft.com/office/drawing/2014/main" id="{1CF8C99C-5F18-4F83-AE24-D83975456809}"/>
                  </a:ext>
                </a:extLst>
              </p:cNvPr>
              <p:cNvSpPr/>
              <p:nvPr/>
            </p:nvSpPr>
            <p:spPr>
              <a:xfrm>
                <a:off x="260776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5" name="Freeform: Shape 3414">
                <a:extLst>
                  <a:ext uri="{FF2B5EF4-FFF2-40B4-BE49-F238E27FC236}">
                    <a16:creationId xmlns:a16="http://schemas.microsoft.com/office/drawing/2014/main" id="{B5B77664-1B50-50D9-D208-D9F66A5916B2}"/>
                  </a:ext>
                </a:extLst>
              </p:cNvPr>
              <p:cNvSpPr/>
              <p:nvPr/>
            </p:nvSpPr>
            <p:spPr>
              <a:xfrm>
                <a:off x="272379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6" name="Freeform: Shape 3415">
                <a:extLst>
                  <a:ext uri="{FF2B5EF4-FFF2-40B4-BE49-F238E27FC236}">
                    <a16:creationId xmlns:a16="http://schemas.microsoft.com/office/drawing/2014/main" id="{10441021-283D-CE5F-9FF6-87D4C924EDCC}"/>
                  </a:ext>
                </a:extLst>
              </p:cNvPr>
              <p:cNvSpPr/>
              <p:nvPr/>
            </p:nvSpPr>
            <p:spPr>
              <a:xfrm>
                <a:off x="283983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7" name="Freeform: Shape 3416">
                <a:extLst>
                  <a:ext uri="{FF2B5EF4-FFF2-40B4-BE49-F238E27FC236}">
                    <a16:creationId xmlns:a16="http://schemas.microsoft.com/office/drawing/2014/main" id="{9E3FFD11-3B33-ACC4-6D7D-841B0B59642A}"/>
                  </a:ext>
                </a:extLst>
              </p:cNvPr>
              <p:cNvSpPr/>
              <p:nvPr/>
            </p:nvSpPr>
            <p:spPr>
              <a:xfrm>
                <a:off x="29558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8" name="Freeform: Shape 3417">
                <a:extLst>
                  <a:ext uri="{FF2B5EF4-FFF2-40B4-BE49-F238E27FC236}">
                    <a16:creationId xmlns:a16="http://schemas.microsoft.com/office/drawing/2014/main" id="{A4FC5274-CC32-9B38-EA29-70224D31D85B}"/>
                  </a:ext>
                </a:extLst>
              </p:cNvPr>
              <p:cNvSpPr/>
              <p:nvPr/>
            </p:nvSpPr>
            <p:spPr>
              <a:xfrm>
                <a:off x="307189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19" name="Freeform: Shape 3418">
                <a:extLst>
                  <a:ext uri="{FF2B5EF4-FFF2-40B4-BE49-F238E27FC236}">
                    <a16:creationId xmlns:a16="http://schemas.microsoft.com/office/drawing/2014/main" id="{51864DA5-6709-37B9-1A16-66CDF589E520}"/>
                  </a:ext>
                </a:extLst>
              </p:cNvPr>
              <p:cNvSpPr/>
              <p:nvPr/>
            </p:nvSpPr>
            <p:spPr>
              <a:xfrm>
                <a:off x="318791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0" name="Freeform: Shape 3419">
                <a:extLst>
                  <a:ext uri="{FF2B5EF4-FFF2-40B4-BE49-F238E27FC236}">
                    <a16:creationId xmlns:a16="http://schemas.microsoft.com/office/drawing/2014/main" id="{076FA6F0-24DF-CE2A-1044-65DF13238E51}"/>
                  </a:ext>
                </a:extLst>
              </p:cNvPr>
              <p:cNvSpPr/>
              <p:nvPr/>
            </p:nvSpPr>
            <p:spPr>
              <a:xfrm>
                <a:off x="330394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1" name="Freeform: Shape 3420">
                <a:extLst>
                  <a:ext uri="{FF2B5EF4-FFF2-40B4-BE49-F238E27FC236}">
                    <a16:creationId xmlns:a16="http://schemas.microsoft.com/office/drawing/2014/main" id="{3926789C-0919-858E-8B91-7A27EC7B7039}"/>
                  </a:ext>
                </a:extLst>
              </p:cNvPr>
              <p:cNvSpPr/>
              <p:nvPr/>
            </p:nvSpPr>
            <p:spPr>
              <a:xfrm>
                <a:off x="341997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2" name="Freeform: Shape 3421">
                <a:extLst>
                  <a:ext uri="{FF2B5EF4-FFF2-40B4-BE49-F238E27FC236}">
                    <a16:creationId xmlns:a16="http://schemas.microsoft.com/office/drawing/2014/main" id="{28F16C5D-EF59-41C4-4F75-8B8EA97FD9BD}"/>
                  </a:ext>
                </a:extLst>
              </p:cNvPr>
              <p:cNvSpPr/>
              <p:nvPr/>
            </p:nvSpPr>
            <p:spPr>
              <a:xfrm>
                <a:off x="35360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3" name="Freeform: Shape 3422">
                <a:extLst>
                  <a:ext uri="{FF2B5EF4-FFF2-40B4-BE49-F238E27FC236}">
                    <a16:creationId xmlns:a16="http://schemas.microsoft.com/office/drawing/2014/main" id="{47284420-6A7E-6B08-A056-C521C70AE7E7}"/>
                  </a:ext>
                </a:extLst>
              </p:cNvPr>
              <p:cNvSpPr/>
              <p:nvPr/>
            </p:nvSpPr>
            <p:spPr>
              <a:xfrm>
                <a:off x="36520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4" name="Freeform: Shape 3423">
                <a:extLst>
                  <a:ext uri="{FF2B5EF4-FFF2-40B4-BE49-F238E27FC236}">
                    <a16:creationId xmlns:a16="http://schemas.microsoft.com/office/drawing/2014/main" id="{6A3B1F4F-C13B-E47D-C85D-4988E319F422}"/>
                  </a:ext>
                </a:extLst>
              </p:cNvPr>
              <p:cNvSpPr/>
              <p:nvPr/>
            </p:nvSpPr>
            <p:spPr>
              <a:xfrm>
                <a:off x="376806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5" name="Freeform: Shape 3424">
                <a:extLst>
                  <a:ext uri="{FF2B5EF4-FFF2-40B4-BE49-F238E27FC236}">
                    <a16:creationId xmlns:a16="http://schemas.microsoft.com/office/drawing/2014/main" id="{ABF863FA-CCE4-4D7C-9CD3-D6D1DCF9A0B9}"/>
                  </a:ext>
                </a:extLst>
              </p:cNvPr>
              <p:cNvSpPr/>
              <p:nvPr/>
            </p:nvSpPr>
            <p:spPr>
              <a:xfrm>
                <a:off x="38840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6" name="Freeform: Shape 3425">
                <a:extLst>
                  <a:ext uri="{FF2B5EF4-FFF2-40B4-BE49-F238E27FC236}">
                    <a16:creationId xmlns:a16="http://schemas.microsoft.com/office/drawing/2014/main" id="{7947F082-D43F-5708-FCA4-950E27E88851}"/>
                  </a:ext>
                </a:extLst>
              </p:cNvPr>
              <p:cNvSpPr/>
              <p:nvPr/>
            </p:nvSpPr>
            <p:spPr>
              <a:xfrm>
                <a:off x="400012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7" name="Freeform: Shape 3426">
                <a:extLst>
                  <a:ext uri="{FF2B5EF4-FFF2-40B4-BE49-F238E27FC236}">
                    <a16:creationId xmlns:a16="http://schemas.microsoft.com/office/drawing/2014/main" id="{9D7CDF19-DA9E-C752-1B8E-402336F5C5AC}"/>
                  </a:ext>
                </a:extLst>
              </p:cNvPr>
              <p:cNvSpPr/>
              <p:nvPr/>
            </p:nvSpPr>
            <p:spPr>
              <a:xfrm>
                <a:off x="41161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8" name="Freeform: Shape 3427">
                <a:extLst>
                  <a:ext uri="{FF2B5EF4-FFF2-40B4-BE49-F238E27FC236}">
                    <a16:creationId xmlns:a16="http://schemas.microsoft.com/office/drawing/2014/main" id="{6E470DBE-7E4E-3736-E79E-46B870F1FF1E}"/>
                  </a:ext>
                </a:extLst>
              </p:cNvPr>
              <p:cNvSpPr/>
              <p:nvPr/>
            </p:nvSpPr>
            <p:spPr>
              <a:xfrm>
                <a:off x="42321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29" name="Freeform: Shape 3428">
                <a:extLst>
                  <a:ext uri="{FF2B5EF4-FFF2-40B4-BE49-F238E27FC236}">
                    <a16:creationId xmlns:a16="http://schemas.microsoft.com/office/drawing/2014/main" id="{E4F32D86-83C2-869F-FC16-E19C7535FD1F}"/>
                  </a:ext>
                </a:extLst>
              </p:cNvPr>
              <p:cNvSpPr/>
              <p:nvPr/>
            </p:nvSpPr>
            <p:spPr>
              <a:xfrm>
                <a:off x="434821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0" name="Freeform: Shape 3429">
                <a:extLst>
                  <a:ext uri="{FF2B5EF4-FFF2-40B4-BE49-F238E27FC236}">
                    <a16:creationId xmlns:a16="http://schemas.microsoft.com/office/drawing/2014/main" id="{668F2DA0-CBA6-EE4A-2864-9FA9226A41B3}"/>
                  </a:ext>
                </a:extLst>
              </p:cNvPr>
              <p:cNvSpPr/>
              <p:nvPr/>
            </p:nvSpPr>
            <p:spPr>
              <a:xfrm>
                <a:off x="446424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1" name="Freeform: Shape 3430">
                <a:extLst>
                  <a:ext uri="{FF2B5EF4-FFF2-40B4-BE49-F238E27FC236}">
                    <a16:creationId xmlns:a16="http://schemas.microsoft.com/office/drawing/2014/main" id="{021DE129-5CAC-B5C9-F841-51EF8663AC21}"/>
                  </a:ext>
                </a:extLst>
              </p:cNvPr>
              <p:cNvSpPr/>
              <p:nvPr/>
            </p:nvSpPr>
            <p:spPr>
              <a:xfrm>
                <a:off x="4580277"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2" name="Freeform: Shape 3431">
                <a:extLst>
                  <a:ext uri="{FF2B5EF4-FFF2-40B4-BE49-F238E27FC236}">
                    <a16:creationId xmlns:a16="http://schemas.microsoft.com/office/drawing/2014/main" id="{8FE9D23E-89AE-EF83-3E38-C649E6AC6B7C}"/>
                  </a:ext>
                </a:extLst>
              </p:cNvPr>
              <p:cNvSpPr/>
              <p:nvPr/>
            </p:nvSpPr>
            <p:spPr>
              <a:xfrm>
                <a:off x="5511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3" name="Freeform: Shape 3432">
                <a:extLst>
                  <a:ext uri="{FF2B5EF4-FFF2-40B4-BE49-F238E27FC236}">
                    <a16:creationId xmlns:a16="http://schemas.microsoft.com/office/drawing/2014/main" id="{EBBFD441-339D-A84E-C246-F1851B342357}"/>
                  </a:ext>
                </a:extLst>
              </p:cNvPr>
              <p:cNvSpPr/>
              <p:nvPr/>
            </p:nvSpPr>
            <p:spPr>
              <a:xfrm>
                <a:off x="17115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4" name="Freeform: Shape 3433">
                <a:extLst>
                  <a:ext uri="{FF2B5EF4-FFF2-40B4-BE49-F238E27FC236}">
                    <a16:creationId xmlns:a16="http://schemas.microsoft.com/office/drawing/2014/main" id="{FEA7D20B-327B-C02D-8F6F-3F5E111AF5C5}"/>
                  </a:ext>
                </a:extLst>
              </p:cNvPr>
              <p:cNvSpPr/>
              <p:nvPr/>
            </p:nvSpPr>
            <p:spPr>
              <a:xfrm>
                <a:off x="2871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5" name="Freeform: Shape 3434">
                <a:extLst>
                  <a:ext uri="{FF2B5EF4-FFF2-40B4-BE49-F238E27FC236}">
                    <a16:creationId xmlns:a16="http://schemas.microsoft.com/office/drawing/2014/main" id="{9E0C2563-E3A0-A60F-2B8D-B4500A9DE974}"/>
                  </a:ext>
                </a:extLst>
              </p:cNvPr>
              <p:cNvSpPr/>
              <p:nvPr/>
            </p:nvSpPr>
            <p:spPr>
              <a:xfrm>
                <a:off x="40320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6" name="Freeform: Shape 3435">
                <a:extLst>
                  <a:ext uri="{FF2B5EF4-FFF2-40B4-BE49-F238E27FC236}">
                    <a16:creationId xmlns:a16="http://schemas.microsoft.com/office/drawing/2014/main" id="{12A17106-8414-E603-3DCD-02CFA76FADD3}"/>
                  </a:ext>
                </a:extLst>
              </p:cNvPr>
              <p:cNvSpPr/>
              <p:nvPr/>
            </p:nvSpPr>
            <p:spPr>
              <a:xfrm>
                <a:off x="51923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7" name="Freeform: Shape 3436">
                <a:extLst>
                  <a:ext uri="{FF2B5EF4-FFF2-40B4-BE49-F238E27FC236}">
                    <a16:creationId xmlns:a16="http://schemas.microsoft.com/office/drawing/2014/main" id="{0F508DD3-90F1-7360-8885-28C06D6F8667}"/>
                  </a:ext>
                </a:extLst>
              </p:cNvPr>
              <p:cNvSpPr/>
              <p:nvPr/>
            </p:nvSpPr>
            <p:spPr>
              <a:xfrm>
                <a:off x="63526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8" name="Freeform: Shape 3437">
                <a:extLst>
                  <a:ext uri="{FF2B5EF4-FFF2-40B4-BE49-F238E27FC236}">
                    <a16:creationId xmlns:a16="http://schemas.microsoft.com/office/drawing/2014/main" id="{3A01BEE7-D249-F22C-73C3-BE261E36F984}"/>
                  </a:ext>
                </a:extLst>
              </p:cNvPr>
              <p:cNvSpPr/>
              <p:nvPr/>
            </p:nvSpPr>
            <p:spPr>
              <a:xfrm>
                <a:off x="7512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39" name="Freeform: Shape 3438">
                <a:extLst>
                  <a:ext uri="{FF2B5EF4-FFF2-40B4-BE49-F238E27FC236}">
                    <a16:creationId xmlns:a16="http://schemas.microsoft.com/office/drawing/2014/main" id="{CF44D2F4-2498-5FBA-888F-03DBFB8ACA9A}"/>
                  </a:ext>
                </a:extLst>
              </p:cNvPr>
              <p:cNvSpPr/>
              <p:nvPr/>
            </p:nvSpPr>
            <p:spPr>
              <a:xfrm>
                <a:off x="8673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0" name="Freeform: Shape 3439">
                <a:extLst>
                  <a:ext uri="{FF2B5EF4-FFF2-40B4-BE49-F238E27FC236}">
                    <a16:creationId xmlns:a16="http://schemas.microsoft.com/office/drawing/2014/main" id="{E3585BE3-241F-A95B-D06E-666CF1DE9717}"/>
                  </a:ext>
                </a:extLst>
              </p:cNvPr>
              <p:cNvSpPr/>
              <p:nvPr/>
            </p:nvSpPr>
            <p:spPr>
              <a:xfrm>
                <a:off x="98334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1" name="Freeform: Shape 3440">
                <a:extLst>
                  <a:ext uri="{FF2B5EF4-FFF2-40B4-BE49-F238E27FC236}">
                    <a16:creationId xmlns:a16="http://schemas.microsoft.com/office/drawing/2014/main" id="{3C1BD176-C11D-C047-69C6-15CD1A19C47F}"/>
                  </a:ext>
                </a:extLst>
              </p:cNvPr>
              <p:cNvSpPr/>
              <p:nvPr/>
            </p:nvSpPr>
            <p:spPr>
              <a:xfrm>
                <a:off x="109938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2" name="Freeform: Shape 3441">
                <a:extLst>
                  <a:ext uri="{FF2B5EF4-FFF2-40B4-BE49-F238E27FC236}">
                    <a16:creationId xmlns:a16="http://schemas.microsoft.com/office/drawing/2014/main" id="{8B87454B-3E8B-A4B6-321C-7D24EBC9F8A1}"/>
                  </a:ext>
                </a:extLst>
              </p:cNvPr>
              <p:cNvSpPr/>
              <p:nvPr/>
            </p:nvSpPr>
            <p:spPr>
              <a:xfrm>
                <a:off x="121541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3" name="Freeform: Shape 3442">
                <a:extLst>
                  <a:ext uri="{FF2B5EF4-FFF2-40B4-BE49-F238E27FC236}">
                    <a16:creationId xmlns:a16="http://schemas.microsoft.com/office/drawing/2014/main" id="{D371ABBB-E53E-DFEA-B2CC-140BF94F1B84}"/>
                  </a:ext>
                </a:extLst>
              </p:cNvPr>
              <p:cNvSpPr/>
              <p:nvPr/>
            </p:nvSpPr>
            <p:spPr>
              <a:xfrm>
                <a:off x="13314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4" name="Freeform: Shape 3443">
                <a:extLst>
                  <a:ext uri="{FF2B5EF4-FFF2-40B4-BE49-F238E27FC236}">
                    <a16:creationId xmlns:a16="http://schemas.microsoft.com/office/drawing/2014/main" id="{9BD2F021-3018-E2BB-B460-86C17A34C6AD}"/>
                  </a:ext>
                </a:extLst>
              </p:cNvPr>
              <p:cNvSpPr/>
              <p:nvPr/>
            </p:nvSpPr>
            <p:spPr>
              <a:xfrm>
                <a:off x="144748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5" name="Freeform: Shape 3444">
                <a:extLst>
                  <a:ext uri="{FF2B5EF4-FFF2-40B4-BE49-F238E27FC236}">
                    <a16:creationId xmlns:a16="http://schemas.microsoft.com/office/drawing/2014/main" id="{992307A8-AC43-E1C5-A264-25B085818C13}"/>
                  </a:ext>
                </a:extLst>
              </p:cNvPr>
              <p:cNvSpPr/>
              <p:nvPr/>
            </p:nvSpPr>
            <p:spPr>
              <a:xfrm>
                <a:off x="156349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6" name="Freeform: Shape 3445">
                <a:extLst>
                  <a:ext uri="{FF2B5EF4-FFF2-40B4-BE49-F238E27FC236}">
                    <a16:creationId xmlns:a16="http://schemas.microsoft.com/office/drawing/2014/main" id="{E8FAE24E-9A66-1E7B-4976-EA7565224254}"/>
                  </a:ext>
                </a:extLst>
              </p:cNvPr>
              <p:cNvSpPr/>
              <p:nvPr/>
            </p:nvSpPr>
            <p:spPr>
              <a:xfrm>
                <a:off x="167953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7" name="Freeform: Shape 3446">
                <a:extLst>
                  <a:ext uri="{FF2B5EF4-FFF2-40B4-BE49-F238E27FC236}">
                    <a16:creationId xmlns:a16="http://schemas.microsoft.com/office/drawing/2014/main" id="{E6F01F72-D092-6DE7-3FCF-12C61CAA38E3}"/>
                  </a:ext>
                </a:extLst>
              </p:cNvPr>
              <p:cNvSpPr/>
              <p:nvPr/>
            </p:nvSpPr>
            <p:spPr>
              <a:xfrm>
                <a:off x="17955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8" name="Freeform: Shape 3447">
                <a:extLst>
                  <a:ext uri="{FF2B5EF4-FFF2-40B4-BE49-F238E27FC236}">
                    <a16:creationId xmlns:a16="http://schemas.microsoft.com/office/drawing/2014/main" id="{D3F4C395-8E02-5DD8-0BC2-819652C8179B}"/>
                  </a:ext>
                </a:extLst>
              </p:cNvPr>
              <p:cNvSpPr/>
              <p:nvPr/>
            </p:nvSpPr>
            <p:spPr>
              <a:xfrm>
                <a:off x="191159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49" name="Freeform: Shape 3448">
                <a:extLst>
                  <a:ext uri="{FF2B5EF4-FFF2-40B4-BE49-F238E27FC236}">
                    <a16:creationId xmlns:a16="http://schemas.microsoft.com/office/drawing/2014/main" id="{EB37ED13-AF78-1E6D-C673-85B2E0BC9CAF}"/>
                  </a:ext>
                </a:extLst>
              </p:cNvPr>
              <p:cNvSpPr/>
              <p:nvPr/>
            </p:nvSpPr>
            <p:spPr>
              <a:xfrm>
                <a:off x="20276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0" name="Freeform: Shape 3449">
                <a:extLst>
                  <a:ext uri="{FF2B5EF4-FFF2-40B4-BE49-F238E27FC236}">
                    <a16:creationId xmlns:a16="http://schemas.microsoft.com/office/drawing/2014/main" id="{6D43FF67-AA6A-0B8B-28C2-76FC6F511CF1}"/>
                  </a:ext>
                </a:extLst>
              </p:cNvPr>
              <p:cNvSpPr/>
              <p:nvPr/>
            </p:nvSpPr>
            <p:spPr>
              <a:xfrm>
                <a:off x="214364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1" name="Freeform: Shape 3450">
                <a:extLst>
                  <a:ext uri="{FF2B5EF4-FFF2-40B4-BE49-F238E27FC236}">
                    <a16:creationId xmlns:a16="http://schemas.microsoft.com/office/drawing/2014/main" id="{8D893A28-46F7-F453-14F1-B73249AD2517}"/>
                  </a:ext>
                </a:extLst>
              </p:cNvPr>
              <p:cNvSpPr/>
              <p:nvPr/>
            </p:nvSpPr>
            <p:spPr>
              <a:xfrm>
                <a:off x="225968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2" name="Freeform: Shape 3451">
                <a:extLst>
                  <a:ext uri="{FF2B5EF4-FFF2-40B4-BE49-F238E27FC236}">
                    <a16:creationId xmlns:a16="http://schemas.microsoft.com/office/drawing/2014/main" id="{77343A03-8264-29CC-0922-CFDAC7E58FBF}"/>
                  </a:ext>
                </a:extLst>
              </p:cNvPr>
              <p:cNvSpPr/>
              <p:nvPr/>
            </p:nvSpPr>
            <p:spPr>
              <a:xfrm>
                <a:off x="237571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3" name="Freeform: Shape 3452">
                <a:extLst>
                  <a:ext uri="{FF2B5EF4-FFF2-40B4-BE49-F238E27FC236}">
                    <a16:creationId xmlns:a16="http://schemas.microsoft.com/office/drawing/2014/main" id="{05F06A21-E656-AEC0-ED61-B4D3AF02735B}"/>
                  </a:ext>
                </a:extLst>
              </p:cNvPr>
              <p:cNvSpPr/>
              <p:nvPr/>
            </p:nvSpPr>
            <p:spPr>
              <a:xfrm>
                <a:off x="24917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4" name="Freeform: Shape 3453">
                <a:extLst>
                  <a:ext uri="{FF2B5EF4-FFF2-40B4-BE49-F238E27FC236}">
                    <a16:creationId xmlns:a16="http://schemas.microsoft.com/office/drawing/2014/main" id="{17E54D3F-FD98-48E1-BAB5-694D8827A727}"/>
                  </a:ext>
                </a:extLst>
              </p:cNvPr>
              <p:cNvSpPr/>
              <p:nvPr/>
            </p:nvSpPr>
            <p:spPr>
              <a:xfrm>
                <a:off x="260776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5" name="Freeform: Shape 3454">
                <a:extLst>
                  <a:ext uri="{FF2B5EF4-FFF2-40B4-BE49-F238E27FC236}">
                    <a16:creationId xmlns:a16="http://schemas.microsoft.com/office/drawing/2014/main" id="{0B8006F5-EDC7-FF0E-A21E-92E88421BD3E}"/>
                  </a:ext>
                </a:extLst>
              </p:cNvPr>
              <p:cNvSpPr/>
              <p:nvPr/>
            </p:nvSpPr>
            <p:spPr>
              <a:xfrm>
                <a:off x="272379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6" name="Freeform: Shape 3455">
                <a:extLst>
                  <a:ext uri="{FF2B5EF4-FFF2-40B4-BE49-F238E27FC236}">
                    <a16:creationId xmlns:a16="http://schemas.microsoft.com/office/drawing/2014/main" id="{6034A3C2-00A0-3DC8-9B22-AB4802EFC7FA}"/>
                  </a:ext>
                </a:extLst>
              </p:cNvPr>
              <p:cNvSpPr/>
              <p:nvPr/>
            </p:nvSpPr>
            <p:spPr>
              <a:xfrm>
                <a:off x="283983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7" name="Freeform: Shape 3456">
                <a:extLst>
                  <a:ext uri="{FF2B5EF4-FFF2-40B4-BE49-F238E27FC236}">
                    <a16:creationId xmlns:a16="http://schemas.microsoft.com/office/drawing/2014/main" id="{1EE0BF50-2186-9F5C-22F8-789575DF6F4B}"/>
                  </a:ext>
                </a:extLst>
              </p:cNvPr>
              <p:cNvSpPr/>
              <p:nvPr/>
            </p:nvSpPr>
            <p:spPr>
              <a:xfrm>
                <a:off x="29558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8" name="Freeform: Shape 3457">
                <a:extLst>
                  <a:ext uri="{FF2B5EF4-FFF2-40B4-BE49-F238E27FC236}">
                    <a16:creationId xmlns:a16="http://schemas.microsoft.com/office/drawing/2014/main" id="{10AF7D70-CA78-B083-E2CC-C4FBD10963A4}"/>
                  </a:ext>
                </a:extLst>
              </p:cNvPr>
              <p:cNvSpPr/>
              <p:nvPr/>
            </p:nvSpPr>
            <p:spPr>
              <a:xfrm>
                <a:off x="307189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59" name="Freeform: Shape 3458">
                <a:extLst>
                  <a:ext uri="{FF2B5EF4-FFF2-40B4-BE49-F238E27FC236}">
                    <a16:creationId xmlns:a16="http://schemas.microsoft.com/office/drawing/2014/main" id="{64792801-0642-B450-9617-ED240A923E6F}"/>
                  </a:ext>
                </a:extLst>
              </p:cNvPr>
              <p:cNvSpPr/>
              <p:nvPr/>
            </p:nvSpPr>
            <p:spPr>
              <a:xfrm>
                <a:off x="318791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0" name="Freeform: Shape 3459">
                <a:extLst>
                  <a:ext uri="{FF2B5EF4-FFF2-40B4-BE49-F238E27FC236}">
                    <a16:creationId xmlns:a16="http://schemas.microsoft.com/office/drawing/2014/main" id="{52CB297E-5A53-7FB6-2EA4-254C793773FC}"/>
                  </a:ext>
                </a:extLst>
              </p:cNvPr>
              <p:cNvSpPr/>
              <p:nvPr/>
            </p:nvSpPr>
            <p:spPr>
              <a:xfrm>
                <a:off x="330394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1" name="Freeform: Shape 3460">
                <a:extLst>
                  <a:ext uri="{FF2B5EF4-FFF2-40B4-BE49-F238E27FC236}">
                    <a16:creationId xmlns:a16="http://schemas.microsoft.com/office/drawing/2014/main" id="{E31A74A7-4AD5-AAFF-45C2-83D3D5E30454}"/>
                  </a:ext>
                </a:extLst>
              </p:cNvPr>
              <p:cNvSpPr/>
              <p:nvPr/>
            </p:nvSpPr>
            <p:spPr>
              <a:xfrm>
                <a:off x="341997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2" name="Freeform: Shape 3461">
                <a:extLst>
                  <a:ext uri="{FF2B5EF4-FFF2-40B4-BE49-F238E27FC236}">
                    <a16:creationId xmlns:a16="http://schemas.microsoft.com/office/drawing/2014/main" id="{B31E069D-8C34-B6D7-5077-B5452275B967}"/>
                  </a:ext>
                </a:extLst>
              </p:cNvPr>
              <p:cNvSpPr/>
              <p:nvPr/>
            </p:nvSpPr>
            <p:spPr>
              <a:xfrm>
                <a:off x="35360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3" name="Freeform: Shape 3462">
                <a:extLst>
                  <a:ext uri="{FF2B5EF4-FFF2-40B4-BE49-F238E27FC236}">
                    <a16:creationId xmlns:a16="http://schemas.microsoft.com/office/drawing/2014/main" id="{5DC30441-CCD9-C119-E0DF-C1D0FDFD457E}"/>
                  </a:ext>
                </a:extLst>
              </p:cNvPr>
              <p:cNvSpPr/>
              <p:nvPr/>
            </p:nvSpPr>
            <p:spPr>
              <a:xfrm>
                <a:off x="36520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4" name="Freeform: Shape 3463">
                <a:extLst>
                  <a:ext uri="{FF2B5EF4-FFF2-40B4-BE49-F238E27FC236}">
                    <a16:creationId xmlns:a16="http://schemas.microsoft.com/office/drawing/2014/main" id="{54190D80-4AF1-2CC5-BEA2-A2AE480BC1CC}"/>
                  </a:ext>
                </a:extLst>
              </p:cNvPr>
              <p:cNvSpPr/>
              <p:nvPr/>
            </p:nvSpPr>
            <p:spPr>
              <a:xfrm>
                <a:off x="376806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5" name="Freeform: Shape 3464">
                <a:extLst>
                  <a:ext uri="{FF2B5EF4-FFF2-40B4-BE49-F238E27FC236}">
                    <a16:creationId xmlns:a16="http://schemas.microsoft.com/office/drawing/2014/main" id="{D97B166E-BA37-113B-AF43-93A0B3B0CE04}"/>
                  </a:ext>
                </a:extLst>
              </p:cNvPr>
              <p:cNvSpPr/>
              <p:nvPr/>
            </p:nvSpPr>
            <p:spPr>
              <a:xfrm>
                <a:off x="38840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6" name="Freeform: Shape 3465">
                <a:extLst>
                  <a:ext uri="{FF2B5EF4-FFF2-40B4-BE49-F238E27FC236}">
                    <a16:creationId xmlns:a16="http://schemas.microsoft.com/office/drawing/2014/main" id="{98C5075A-0F22-E601-968A-E5C957C36B95}"/>
                  </a:ext>
                </a:extLst>
              </p:cNvPr>
              <p:cNvSpPr/>
              <p:nvPr/>
            </p:nvSpPr>
            <p:spPr>
              <a:xfrm>
                <a:off x="400012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7" name="Freeform: Shape 3466">
                <a:extLst>
                  <a:ext uri="{FF2B5EF4-FFF2-40B4-BE49-F238E27FC236}">
                    <a16:creationId xmlns:a16="http://schemas.microsoft.com/office/drawing/2014/main" id="{592F0A82-BAE7-F841-9ECD-63B8A62F5909}"/>
                  </a:ext>
                </a:extLst>
              </p:cNvPr>
              <p:cNvSpPr/>
              <p:nvPr/>
            </p:nvSpPr>
            <p:spPr>
              <a:xfrm>
                <a:off x="41161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8" name="Freeform: Shape 3467">
                <a:extLst>
                  <a:ext uri="{FF2B5EF4-FFF2-40B4-BE49-F238E27FC236}">
                    <a16:creationId xmlns:a16="http://schemas.microsoft.com/office/drawing/2014/main" id="{8FCB5B28-E781-188C-8ACD-3B9C693478C6}"/>
                  </a:ext>
                </a:extLst>
              </p:cNvPr>
              <p:cNvSpPr/>
              <p:nvPr/>
            </p:nvSpPr>
            <p:spPr>
              <a:xfrm>
                <a:off x="42321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69" name="Freeform: Shape 3468">
                <a:extLst>
                  <a:ext uri="{FF2B5EF4-FFF2-40B4-BE49-F238E27FC236}">
                    <a16:creationId xmlns:a16="http://schemas.microsoft.com/office/drawing/2014/main" id="{01F6A65D-70C0-B866-50BC-A8E85015B5D4}"/>
                  </a:ext>
                </a:extLst>
              </p:cNvPr>
              <p:cNvSpPr/>
              <p:nvPr/>
            </p:nvSpPr>
            <p:spPr>
              <a:xfrm>
                <a:off x="434821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0" name="Freeform: Shape 3469">
                <a:extLst>
                  <a:ext uri="{FF2B5EF4-FFF2-40B4-BE49-F238E27FC236}">
                    <a16:creationId xmlns:a16="http://schemas.microsoft.com/office/drawing/2014/main" id="{101D9664-F6FF-77D0-98AD-4073CA37784A}"/>
                  </a:ext>
                </a:extLst>
              </p:cNvPr>
              <p:cNvSpPr/>
              <p:nvPr/>
            </p:nvSpPr>
            <p:spPr>
              <a:xfrm>
                <a:off x="446424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1" name="Freeform: Shape 3470">
                <a:extLst>
                  <a:ext uri="{FF2B5EF4-FFF2-40B4-BE49-F238E27FC236}">
                    <a16:creationId xmlns:a16="http://schemas.microsoft.com/office/drawing/2014/main" id="{A70A6433-4DF6-F2E5-DE8D-0FDF68CD25B5}"/>
                  </a:ext>
                </a:extLst>
              </p:cNvPr>
              <p:cNvSpPr/>
              <p:nvPr/>
            </p:nvSpPr>
            <p:spPr>
              <a:xfrm>
                <a:off x="4580277"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2" name="Freeform: Shape 3471">
                <a:extLst>
                  <a:ext uri="{FF2B5EF4-FFF2-40B4-BE49-F238E27FC236}">
                    <a16:creationId xmlns:a16="http://schemas.microsoft.com/office/drawing/2014/main" id="{67BD2FC8-CFC0-4FBE-C695-FBA06B2E179E}"/>
                  </a:ext>
                </a:extLst>
              </p:cNvPr>
              <p:cNvSpPr/>
              <p:nvPr/>
            </p:nvSpPr>
            <p:spPr>
              <a:xfrm>
                <a:off x="5511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3" name="Freeform: Shape 3472">
                <a:extLst>
                  <a:ext uri="{FF2B5EF4-FFF2-40B4-BE49-F238E27FC236}">
                    <a16:creationId xmlns:a16="http://schemas.microsoft.com/office/drawing/2014/main" id="{555F26AF-75CA-A6B2-9F3D-44AEC1DBAD49}"/>
                  </a:ext>
                </a:extLst>
              </p:cNvPr>
              <p:cNvSpPr/>
              <p:nvPr/>
            </p:nvSpPr>
            <p:spPr>
              <a:xfrm>
                <a:off x="17115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4" name="Freeform: Shape 3473">
                <a:extLst>
                  <a:ext uri="{FF2B5EF4-FFF2-40B4-BE49-F238E27FC236}">
                    <a16:creationId xmlns:a16="http://schemas.microsoft.com/office/drawing/2014/main" id="{2CF3C34C-CC11-4BB5-F1B8-32B484C1966B}"/>
                  </a:ext>
                </a:extLst>
              </p:cNvPr>
              <p:cNvSpPr/>
              <p:nvPr/>
            </p:nvSpPr>
            <p:spPr>
              <a:xfrm>
                <a:off x="2871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5" name="Freeform: Shape 3474">
                <a:extLst>
                  <a:ext uri="{FF2B5EF4-FFF2-40B4-BE49-F238E27FC236}">
                    <a16:creationId xmlns:a16="http://schemas.microsoft.com/office/drawing/2014/main" id="{015E41FC-F148-544F-540F-10BF7C61BE1E}"/>
                  </a:ext>
                </a:extLst>
              </p:cNvPr>
              <p:cNvSpPr/>
              <p:nvPr/>
            </p:nvSpPr>
            <p:spPr>
              <a:xfrm>
                <a:off x="40320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6" name="Freeform: Shape 3475">
                <a:extLst>
                  <a:ext uri="{FF2B5EF4-FFF2-40B4-BE49-F238E27FC236}">
                    <a16:creationId xmlns:a16="http://schemas.microsoft.com/office/drawing/2014/main" id="{DBFAC247-BCD1-C54F-EAED-0422CE1ACEEC}"/>
                  </a:ext>
                </a:extLst>
              </p:cNvPr>
              <p:cNvSpPr/>
              <p:nvPr/>
            </p:nvSpPr>
            <p:spPr>
              <a:xfrm>
                <a:off x="51923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7" name="Freeform: Shape 3476">
                <a:extLst>
                  <a:ext uri="{FF2B5EF4-FFF2-40B4-BE49-F238E27FC236}">
                    <a16:creationId xmlns:a16="http://schemas.microsoft.com/office/drawing/2014/main" id="{46787343-C7A7-8529-9F09-F06B3C5EEA34}"/>
                  </a:ext>
                </a:extLst>
              </p:cNvPr>
              <p:cNvSpPr/>
              <p:nvPr/>
            </p:nvSpPr>
            <p:spPr>
              <a:xfrm>
                <a:off x="63526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8" name="Freeform: Shape 3477">
                <a:extLst>
                  <a:ext uri="{FF2B5EF4-FFF2-40B4-BE49-F238E27FC236}">
                    <a16:creationId xmlns:a16="http://schemas.microsoft.com/office/drawing/2014/main" id="{F63A93CE-2DD3-D090-8BA7-485A355DE10C}"/>
                  </a:ext>
                </a:extLst>
              </p:cNvPr>
              <p:cNvSpPr/>
              <p:nvPr/>
            </p:nvSpPr>
            <p:spPr>
              <a:xfrm>
                <a:off x="7512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79" name="Freeform: Shape 3478">
                <a:extLst>
                  <a:ext uri="{FF2B5EF4-FFF2-40B4-BE49-F238E27FC236}">
                    <a16:creationId xmlns:a16="http://schemas.microsoft.com/office/drawing/2014/main" id="{8EA0ABDF-1F8B-B73A-1188-DC6F3D01A131}"/>
                  </a:ext>
                </a:extLst>
              </p:cNvPr>
              <p:cNvSpPr/>
              <p:nvPr/>
            </p:nvSpPr>
            <p:spPr>
              <a:xfrm>
                <a:off x="8673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0" name="Freeform: Shape 3479">
                <a:extLst>
                  <a:ext uri="{FF2B5EF4-FFF2-40B4-BE49-F238E27FC236}">
                    <a16:creationId xmlns:a16="http://schemas.microsoft.com/office/drawing/2014/main" id="{DED3958C-A027-EEA0-0CE8-8E258409DA42}"/>
                  </a:ext>
                </a:extLst>
              </p:cNvPr>
              <p:cNvSpPr/>
              <p:nvPr/>
            </p:nvSpPr>
            <p:spPr>
              <a:xfrm>
                <a:off x="98334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1" name="Freeform: Shape 3480">
                <a:extLst>
                  <a:ext uri="{FF2B5EF4-FFF2-40B4-BE49-F238E27FC236}">
                    <a16:creationId xmlns:a16="http://schemas.microsoft.com/office/drawing/2014/main" id="{BEDB96D6-7810-A0CC-9C1D-6ACF4542FA1D}"/>
                  </a:ext>
                </a:extLst>
              </p:cNvPr>
              <p:cNvSpPr/>
              <p:nvPr/>
            </p:nvSpPr>
            <p:spPr>
              <a:xfrm>
                <a:off x="109938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2" name="Freeform: Shape 3481">
                <a:extLst>
                  <a:ext uri="{FF2B5EF4-FFF2-40B4-BE49-F238E27FC236}">
                    <a16:creationId xmlns:a16="http://schemas.microsoft.com/office/drawing/2014/main" id="{743E5B0D-185D-FC2A-942A-7388CA005CED}"/>
                  </a:ext>
                </a:extLst>
              </p:cNvPr>
              <p:cNvSpPr/>
              <p:nvPr/>
            </p:nvSpPr>
            <p:spPr>
              <a:xfrm>
                <a:off x="121541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3" name="Freeform: Shape 3482">
                <a:extLst>
                  <a:ext uri="{FF2B5EF4-FFF2-40B4-BE49-F238E27FC236}">
                    <a16:creationId xmlns:a16="http://schemas.microsoft.com/office/drawing/2014/main" id="{90F62827-A225-671D-FAA8-3DAF89FA3ADC}"/>
                  </a:ext>
                </a:extLst>
              </p:cNvPr>
              <p:cNvSpPr/>
              <p:nvPr/>
            </p:nvSpPr>
            <p:spPr>
              <a:xfrm>
                <a:off x="13314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4" name="Freeform: Shape 3483">
                <a:extLst>
                  <a:ext uri="{FF2B5EF4-FFF2-40B4-BE49-F238E27FC236}">
                    <a16:creationId xmlns:a16="http://schemas.microsoft.com/office/drawing/2014/main" id="{855D31FF-0DF7-187E-CDA3-2308838364A3}"/>
                  </a:ext>
                </a:extLst>
              </p:cNvPr>
              <p:cNvSpPr/>
              <p:nvPr/>
            </p:nvSpPr>
            <p:spPr>
              <a:xfrm>
                <a:off x="144748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5" name="Freeform: Shape 3484">
                <a:extLst>
                  <a:ext uri="{FF2B5EF4-FFF2-40B4-BE49-F238E27FC236}">
                    <a16:creationId xmlns:a16="http://schemas.microsoft.com/office/drawing/2014/main" id="{E7F56CDA-4134-FEF9-EE88-D56BDD1983C1}"/>
                  </a:ext>
                </a:extLst>
              </p:cNvPr>
              <p:cNvSpPr/>
              <p:nvPr/>
            </p:nvSpPr>
            <p:spPr>
              <a:xfrm>
                <a:off x="156349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6" name="Freeform: Shape 3485">
                <a:extLst>
                  <a:ext uri="{FF2B5EF4-FFF2-40B4-BE49-F238E27FC236}">
                    <a16:creationId xmlns:a16="http://schemas.microsoft.com/office/drawing/2014/main" id="{285FD7EA-8D04-B37B-A5CA-5CFB698A5618}"/>
                  </a:ext>
                </a:extLst>
              </p:cNvPr>
              <p:cNvSpPr/>
              <p:nvPr/>
            </p:nvSpPr>
            <p:spPr>
              <a:xfrm>
                <a:off x="167953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7" name="Freeform: Shape 3486">
                <a:extLst>
                  <a:ext uri="{FF2B5EF4-FFF2-40B4-BE49-F238E27FC236}">
                    <a16:creationId xmlns:a16="http://schemas.microsoft.com/office/drawing/2014/main" id="{13EB2BFC-FB40-C84E-094C-08E3A13E6BC0}"/>
                  </a:ext>
                </a:extLst>
              </p:cNvPr>
              <p:cNvSpPr/>
              <p:nvPr/>
            </p:nvSpPr>
            <p:spPr>
              <a:xfrm>
                <a:off x="17955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8" name="Freeform: Shape 3487">
                <a:extLst>
                  <a:ext uri="{FF2B5EF4-FFF2-40B4-BE49-F238E27FC236}">
                    <a16:creationId xmlns:a16="http://schemas.microsoft.com/office/drawing/2014/main" id="{EA89E622-C5F1-F085-6684-B45534BA8EB3}"/>
                  </a:ext>
                </a:extLst>
              </p:cNvPr>
              <p:cNvSpPr/>
              <p:nvPr/>
            </p:nvSpPr>
            <p:spPr>
              <a:xfrm>
                <a:off x="191159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89" name="Freeform: Shape 3488">
                <a:extLst>
                  <a:ext uri="{FF2B5EF4-FFF2-40B4-BE49-F238E27FC236}">
                    <a16:creationId xmlns:a16="http://schemas.microsoft.com/office/drawing/2014/main" id="{EA0738C5-35A9-8835-1D37-D9A25787E732}"/>
                  </a:ext>
                </a:extLst>
              </p:cNvPr>
              <p:cNvSpPr/>
              <p:nvPr/>
            </p:nvSpPr>
            <p:spPr>
              <a:xfrm>
                <a:off x="20276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0" name="Freeform: Shape 3489">
                <a:extLst>
                  <a:ext uri="{FF2B5EF4-FFF2-40B4-BE49-F238E27FC236}">
                    <a16:creationId xmlns:a16="http://schemas.microsoft.com/office/drawing/2014/main" id="{6C2993D9-8D1C-A06D-3047-30415F080C0B}"/>
                  </a:ext>
                </a:extLst>
              </p:cNvPr>
              <p:cNvSpPr/>
              <p:nvPr/>
            </p:nvSpPr>
            <p:spPr>
              <a:xfrm>
                <a:off x="214364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1" name="Freeform: Shape 3490">
                <a:extLst>
                  <a:ext uri="{FF2B5EF4-FFF2-40B4-BE49-F238E27FC236}">
                    <a16:creationId xmlns:a16="http://schemas.microsoft.com/office/drawing/2014/main" id="{2A7C5E85-6A93-B628-E647-F829BF0ECCDE}"/>
                  </a:ext>
                </a:extLst>
              </p:cNvPr>
              <p:cNvSpPr/>
              <p:nvPr/>
            </p:nvSpPr>
            <p:spPr>
              <a:xfrm>
                <a:off x="225968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2" name="Freeform: Shape 3491">
                <a:extLst>
                  <a:ext uri="{FF2B5EF4-FFF2-40B4-BE49-F238E27FC236}">
                    <a16:creationId xmlns:a16="http://schemas.microsoft.com/office/drawing/2014/main" id="{5E93082C-D9E4-AE7B-5BEA-334FCE916C06}"/>
                  </a:ext>
                </a:extLst>
              </p:cNvPr>
              <p:cNvSpPr/>
              <p:nvPr/>
            </p:nvSpPr>
            <p:spPr>
              <a:xfrm>
                <a:off x="237571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3" name="Freeform: Shape 3492">
                <a:extLst>
                  <a:ext uri="{FF2B5EF4-FFF2-40B4-BE49-F238E27FC236}">
                    <a16:creationId xmlns:a16="http://schemas.microsoft.com/office/drawing/2014/main" id="{A9C96F18-3A7B-3098-1A0B-AE0B18EBDE7C}"/>
                  </a:ext>
                </a:extLst>
              </p:cNvPr>
              <p:cNvSpPr/>
              <p:nvPr/>
            </p:nvSpPr>
            <p:spPr>
              <a:xfrm>
                <a:off x="24917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4" name="Freeform: Shape 3493">
                <a:extLst>
                  <a:ext uri="{FF2B5EF4-FFF2-40B4-BE49-F238E27FC236}">
                    <a16:creationId xmlns:a16="http://schemas.microsoft.com/office/drawing/2014/main" id="{9682BD2A-87DE-ED6F-16BA-660BDC8C2979}"/>
                  </a:ext>
                </a:extLst>
              </p:cNvPr>
              <p:cNvSpPr/>
              <p:nvPr/>
            </p:nvSpPr>
            <p:spPr>
              <a:xfrm>
                <a:off x="260776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5" name="Freeform: Shape 3494">
                <a:extLst>
                  <a:ext uri="{FF2B5EF4-FFF2-40B4-BE49-F238E27FC236}">
                    <a16:creationId xmlns:a16="http://schemas.microsoft.com/office/drawing/2014/main" id="{1C8E9E32-61A4-BEA3-A3E2-87885AF775A4}"/>
                  </a:ext>
                </a:extLst>
              </p:cNvPr>
              <p:cNvSpPr/>
              <p:nvPr/>
            </p:nvSpPr>
            <p:spPr>
              <a:xfrm>
                <a:off x="272379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6" name="Freeform: Shape 3495">
                <a:extLst>
                  <a:ext uri="{FF2B5EF4-FFF2-40B4-BE49-F238E27FC236}">
                    <a16:creationId xmlns:a16="http://schemas.microsoft.com/office/drawing/2014/main" id="{CB2AE641-CF5B-8D08-2B8D-AB54994C30BB}"/>
                  </a:ext>
                </a:extLst>
              </p:cNvPr>
              <p:cNvSpPr/>
              <p:nvPr/>
            </p:nvSpPr>
            <p:spPr>
              <a:xfrm>
                <a:off x="283983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7" name="Freeform: Shape 3496">
                <a:extLst>
                  <a:ext uri="{FF2B5EF4-FFF2-40B4-BE49-F238E27FC236}">
                    <a16:creationId xmlns:a16="http://schemas.microsoft.com/office/drawing/2014/main" id="{077A201C-ED06-7F39-038E-9273DE794C6F}"/>
                  </a:ext>
                </a:extLst>
              </p:cNvPr>
              <p:cNvSpPr/>
              <p:nvPr/>
            </p:nvSpPr>
            <p:spPr>
              <a:xfrm>
                <a:off x="29558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8" name="Freeform: Shape 3497">
                <a:extLst>
                  <a:ext uri="{FF2B5EF4-FFF2-40B4-BE49-F238E27FC236}">
                    <a16:creationId xmlns:a16="http://schemas.microsoft.com/office/drawing/2014/main" id="{D682393F-810B-9FB0-3D6B-3ECC8FE92E4B}"/>
                  </a:ext>
                </a:extLst>
              </p:cNvPr>
              <p:cNvSpPr/>
              <p:nvPr/>
            </p:nvSpPr>
            <p:spPr>
              <a:xfrm>
                <a:off x="307189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499" name="Freeform: Shape 3498">
                <a:extLst>
                  <a:ext uri="{FF2B5EF4-FFF2-40B4-BE49-F238E27FC236}">
                    <a16:creationId xmlns:a16="http://schemas.microsoft.com/office/drawing/2014/main" id="{8E5663B0-B7AC-A60A-1EC7-AA6322E23861}"/>
                  </a:ext>
                </a:extLst>
              </p:cNvPr>
              <p:cNvSpPr/>
              <p:nvPr/>
            </p:nvSpPr>
            <p:spPr>
              <a:xfrm>
                <a:off x="318791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0" name="Freeform: Shape 3499">
                <a:extLst>
                  <a:ext uri="{FF2B5EF4-FFF2-40B4-BE49-F238E27FC236}">
                    <a16:creationId xmlns:a16="http://schemas.microsoft.com/office/drawing/2014/main" id="{D7FEBC8B-3935-A4C0-F67E-78AD79742D53}"/>
                  </a:ext>
                </a:extLst>
              </p:cNvPr>
              <p:cNvSpPr/>
              <p:nvPr/>
            </p:nvSpPr>
            <p:spPr>
              <a:xfrm>
                <a:off x="330394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1" name="Freeform: Shape 3500">
                <a:extLst>
                  <a:ext uri="{FF2B5EF4-FFF2-40B4-BE49-F238E27FC236}">
                    <a16:creationId xmlns:a16="http://schemas.microsoft.com/office/drawing/2014/main" id="{437F4E24-AE50-6426-57EA-40BC6254A6AE}"/>
                  </a:ext>
                </a:extLst>
              </p:cNvPr>
              <p:cNvSpPr/>
              <p:nvPr/>
            </p:nvSpPr>
            <p:spPr>
              <a:xfrm>
                <a:off x="341997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2" name="Freeform: Shape 3501">
                <a:extLst>
                  <a:ext uri="{FF2B5EF4-FFF2-40B4-BE49-F238E27FC236}">
                    <a16:creationId xmlns:a16="http://schemas.microsoft.com/office/drawing/2014/main" id="{10CCEA83-C30B-4553-0404-C930833E0E59}"/>
                  </a:ext>
                </a:extLst>
              </p:cNvPr>
              <p:cNvSpPr/>
              <p:nvPr/>
            </p:nvSpPr>
            <p:spPr>
              <a:xfrm>
                <a:off x="35360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3" name="Freeform: Shape 3502">
                <a:extLst>
                  <a:ext uri="{FF2B5EF4-FFF2-40B4-BE49-F238E27FC236}">
                    <a16:creationId xmlns:a16="http://schemas.microsoft.com/office/drawing/2014/main" id="{B9493296-C282-1B19-9050-5DC732FB2E1C}"/>
                  </a:ext>
                </a:extLst>
              </p:cNvPr>
              <p:cNvSpPr/>
              <p:nvPr/>
            </p:nvSpPr>
            <p:spPr>
              <a:xfrm>
                <a:off x="36520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4" name="Freeform: Shape 3503">
                <a:extLst>
                  <a:ext uri="{FF2B5EF4-FFF2-40B4-BE49-F238E27FC236}">
                    <a16:creationId xmlns:a16="http://schemas.microsoft.com/office/drawing/2014/main" id="{57C96B0F-00B5-C93C-151D-58F8577A46FD}"/>
                  </a:ext>
                </a:extLst>
              </p:cNvPr>
              <p:cNvSpPr/>
              <p:nvPr/>
            </p:nvSpPr>
            <p:spPr>
              <a:xfrm>
                <a:off x="376806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5" name="Freeform: Shape 3504">
                <a:extLst>
                  <a:ext uri="{FF2B5EF4-FFF2-40B4-BE49-F238E27FC236}">
                    <a16:creationId xmlns:a16="http://schemas.microsoft.com/office/drawing/2014/main" id="{EAA3FFBE-E31B-987F-A972-1D5BFD72B5B3}"/>
                  </a:ext>
                </a:extLst>
              </p:cNvPr>
              <p:cNvSpPr/>
              <p:nvPr/>
            </p:nvSpPr>
            <p:spPr>
              <a:xfrm>
                <a:off x="38840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6" name="Freeform: Shape 3505">
                <a:extLst>
                  <a:ext uri="{FF2B5EF4-FFF2-40B4-BE49-F238E27FC236}">
                    <a16:creationId xmlns:a16="http://schemas.microsoft.com/office/drawing/2014/main" id="{BEBF94E6-CEA2-2FF1-5756-AE678B73D8AB}"/>
                  </a:ext>
                </a:extLst>
              </p:cNvPr>
              <p:cNvSpPr/>
              <p:nvPr/>
            </p:nvSpPr>
            <p:spPr>
              <a:xfrm>
                <a:off x="400012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7" name="Freeform: Shape 3506">
                <a:extLst>
                  <a:ext uri="{FF2B5EF4-FFF2-40B4-BE49-F238E27FC236}">
                    <a16:creationId xmlns:a16="http://schemas.microsoft.com/office/drawing/2014/main" id="{E21B75D7-89E3-E407-A47A-545C005E6CFE}"/>
                  </a:ext>
                </a:extLst>
              </p:cNvPr>
              <p:cNvSpPr/>
              <p:nvPr/>
            </p:nvSpPr>
            <p:spPr>
              <a:xfrm>
                <a:off x="41161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8" name="Freeform: Shape 3507">
                <a:extLst>
                  <a:ext uri="{FF2B5EF4-FFF2-40B4-BE49-F238E27FC236}">
                    <a16:creationId xmlns:a16="http://schemas.microsoft.com/office/drawing/2014/main" id="{0790C9DB-1DBE-5552-7F2D-11A093CA0C89}"/>
                  </a:ext>
                </a:extLst>
              </p:cNvPr>
              <p:cNvSpPr/>
              <p:nvPr/>
            </p:nvSpPr>
            <p:spPr>
              <a:xfrm>
                <a:off x="42321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09" name="Freeform: Shape 3508">
                <a:extLst>
                  <a:ext uri="{FF2B5EF4-FFF2-40B4-BE49-F238E27FC236}">
                    <a16:creationId xmlns:a16="http://schemas.microsoft.com/office/drawing/2014/main" id="{8B73AD91-6D0F-1AB0-3A83-B9F8F26CD779}"/>
                  </a:ext>
                </a:extLst>
              </p:cNvPr>
              <p:cNvSpPr/>
              <p:nvPr/>
            </p:nvSpPr>
            <p:spPr>
              <a:xfrm>
                <a:off x="434821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0" name="Freeform: Shape 3509">
                <a:extLst>
                  <a:ext uri="{FF2B5EF4-FFF2-40B4-BE49-F238E27FC236}">
                    <a16:creationId xmlns:a16="http://schemas.microsoft.com/office/drawing/2014/main" id="{7A5477BF-A9CA-4E45-6FD5-308A66193FCD}"/>
                  </a:ext>
                </a:extLst>
              </p:cNvPr>
              <p:cNvSpPr/>
              <p:nvPr/>
            </p:nvSpPr>
            <p:spPr>
              <a:xfrm>
                <a:off x="446424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1" name="Freeform: Shape 3510">
                <a:extLst>
                  <a:ext uri="{FF2B5EF4-FFF2-40B4-BE49-F238E27FC236}">
                    <a16:creationId xmlns:a16="http://schemas.microsoft.com/office/drawing/2014/main" id="{72343A10-01D5-A863-3B88-B8B473C8F036}"/>
                  </a:ext>
                </a:extLst>
              </p:cNvPr>
              <p:cNvSpPr/>
              <p:nvPr/>
            </p:nvSpPr>
            <p:spPr>
              <a:xfrm>
                <a:off x="4580277"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2" name="Freeform: Shape 3511">
                <a:extLst>
                  <a:ext uri="{FF2B5EF4-FFF2-40B4-BE49-F238E27FC236}">
                    <a16:creationId xmlns:a16="http://schemas.microsoft.com/office/drawing/2014/main" id="{81A00FBB-A79B-6B1F-189A-CF11090BE7A1}"/>
                  </a:ext>
                </a:extLst>
              </p:cNvPr>
              <p:cNvSpPr/>
              <p:nvPr/>
            </p:nvSpPr>
            <p:spPr>
              <a:xfrm>
                <a:off x="5511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3" name="Freeform: Shape 3512">
                <a:extLst>
                  <a:ext uri="{FF2B5EF4-FFF2-40B4-BE49-F238E27FC236}">
                    <a16:creationId xmlns:a16="http://schemas.microsoft.com/office/drawing/2014/main" id="{8AECA67E-4BF1-5953-5B04-B1DA7AEC1336}"/>
                  </a:ext>
                </a:extLst>
              </p:cNvPr>
              <p:cNvSpPr/>
              <p:nvPr/>
            </p:nvSpPr>
            <p:spPr>
              <a:xfrm>
                <a:off x="17115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4" name="Freeform: Shape 3513">
                <a:extLst>
                  <a:ext uri="{FF2B5EF4-FFF2-40B4-BE49-F238E27FC236}">
                    <a16:creationId xmlns:a16="http://schemas.microsoft.com/office/drawing/2014/main" id="{4B9A17FB-8969-DB1E-5D86-2191B4064B72}"/>
                  </a:ext>
                </a:extLst>
              </p:cNvPr>
              <p:cNvSpPr/>
              <p:nvPr/>
            </p:nvSpPr>
            <p:spPr>
              <a:xfrm>
                <a:off x="2871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5" name="Freeform: Shape 3514">
                <a:extLst>
                  <a:ext uri="{FF2B5EF4-FFF2-40B4-BE49-F238E27FC236}">
                    <a16:creationId xmlns:a16="http://schemas.microsoft.com/office/drawing/2014/main" id="{CDBFAFA4-8B32-8771-7F98-D1D0557A9457}"/>
                  </a:ext>
                </a:extLst>
              </p:cNvPr>
              <p:cNvSpPr/>
              <p:nvPr/>
            </p:nvSpPr>
            <p:spPr>
              <a:xfrm>
                <a:off x="40320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6" name="Freeform: Shape 3515">
                <a:extLst>
                  <a:ext uri="{FF2B5EF4-FFF2-40B4-BE49-F238E27FC236}">
                    <a16:creationId xmlns:a16="http://schemas.microsoft.com/office/drawing/2014/main" id="{6C8FEDBD-7BFD-28D3-90E7-19E23C04B4D3}"/>
                  </a:ext>
                </a:extLst>
              </p:cNvPr>
              <p:cNvSpPr/>
              <p:nvPr/>
            </p:nvSpPr>
            <p:spPr>
              <a:xfrm>
                <a:off x="51923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7" name="Freeform: Shape 3516">
                <a:extLst>
                  <a:ext uri="{FF2B5EF4-FFF2-40B4-BE49-F238E27FC236}">
                    <a16:creationId xmlns:a16="http://schemas.microsoft.com/office/drawing/2014/main" id="{14D46E04-877A-2FBC-0B21-D0560CF53E1A}"/>
                  </a:ext>
                </a:extLst>
              </p:cNvPr>
              <p:cNvSpPr/>
              <p:nvPr/>
            </p:nvSpPr>
            <p:spPr>
              <a:xfrm>
                <a:off x="63526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8" name="Freeform: Shape 3517">
                <a:extLst>
                  <a:ext uri="{FF2B5EF4-FFF2-40B4-BE49-F238E27FC236}">
                    <a16:creationId xmlns:a16="http://schemas.microsoft.com/office/drawing/2014/main" id="{5FCFEC20-D7FC-CE16-B594-7348D07656C5}"/>
                  </a:ext>
                </a:extLst>
              </p:cNvPr>
              <p:cNvSpPr/>
              <p:nvPr/>
            </p:nvSpPr>
            <p:spPr>
              <a:xfrm>
                <a:off x="7512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19" name="Freeform: Shape 3518">
                <a:extLst>
                  <a:ext uri="{FF2B5EF4-FFF2-40B4-BE49-F238E27FC236}">
                    <a16:creationId xmlns:a16="http://schemas.microsoft.com/office/drawing/2014/main" id="{54C01F95-8285-FDC7-7928-887669C0C075}"/>
                  </a:ext>
                </a:extLst>
              </p:cNvPr>
              <p:cNvSpPr/>
              <p:nvPr/>
            </p:nvSpPr>
            <p:spPr>
              <a:xfrm>
                <a:off x="8673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0" name="Freeform: Shape 3519">
                <a:extLst>
                  <a:ext uri="{FF2B5EF4-FFF2-40B4-BE49-F238E27FC236}">
                    <a16:creationId xmlns:a16="http://schemas.microsoft.com/office/drawing/2014/main" id="{643F07FA-A258-6C3F-7EF3-2511F45F81B9}"/>
                  </a:ext>
                </a:extLst>
              </p:cNvPr>
              <p:cNvSpPr/>
              <p:nvPr/>
            </p:nvSpPr>
            <p:spPr>
              <a:xfrm>
                <a:off x="98334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1" name="Freeform: Shape 3520">
                <a:extLst>
                  <a:ext uri="{FF2B5EF4-FFF2-40B4-BE49-F238E27FC236}">
                    <a16:creationId xmlns:a16="http://schemas.microsoft.com/office/drawing/2014/main" id="{CFD966B8-6FC2-0EED-8D71-E511F35BBAB3}"/>
                  </a:ext>
                </a:extLst>
              </p:cNvPr>
              <p:cNvSpPr/>
              <p:nvPr/>
            </p:nvSpPr>
            <p:spPr>
              <a:xfrm>
                <a:off x="109938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2" name="Freeform: Shape 3521">
                <a:extLst>
                  <a:ext uri="{FF2B5EF4-FFF2-40B4-BE49-F238E27FC236}">
                    <a16:creationId xmlns:a16="http://schemas.microsoft.com/office/drawing/2014/main" id="{DFFCB75A-30DD-EB2D-495B-F66985FC1452}"/>
                  </a:ext>
                </a:extLst>
              </p:cNvPr>
              <p:cNvSpPr/>
              <p:nvPr/>
            </p:nvSpPr>
            <p:spPr>
              <a:xfrm>
                <a:off x="121541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3" name="Freeform: Shape 3522">
                <a:extLst>
                  <a:ext uri="{FF2B5EF4-FFF2-40B4-BE49-F238E27FC236}">
                    <a16:creationId xmlns:a16="http://schemas.microsoft.com/office/drawing/2014/main" id="{F2B4953D-D0EE-204E-B5F6-561786084F38}"/>
                  </a:ext>
                </a:extLst>
              </p:cNvPr>
              <p:cNvSpPr/>
              <p:nvPr/>
            </p:nvSpPr>
            <p:spPr>
              <a:xfrm>
                <a:off x="13314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4" name="Freeform: Shape 3523">
                <a:extLst>
                  <a:ext uri="{FF2B5EF4-FFF2-40B4-BE49-F238E27FC236}">
                    <a16:creationId xmlns:a16="http://schemas.microsoft.com/office/drawing/2014/main" id="{654F8450-972E-26DC-88CB-80D8988BD803}"/>
                  </a:ext>
                </a:extLst>
              </p:cNvPr>
              <p:cNvSpPr/>
              <p:nvPr/>
            </p:nvSpPr>
            <p:spPr>
              <a:xfrm>
                <a:off x="144748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5" name="Freeform: Shape 3524">
                <a:extLst>
                  <a:ext uri="{FF2B5EF4-FFF2-40B4-BE49-F238E27FC236}">
                    <a16:creationId xmlns:a16="http://schemas.microsoft.com/office/drawing/2014/main" id="{E762E435-86E6-055E-28FE-063E01A123D6}"/>
                  </a:ext>
                </a:extLst>
              </p:cNvPr>
              <p:cNvSpPr/>
              <p:nvPr/>
            </p:nvSpPr>
            <p:spPr>
              <a:xfrm>
                <a:off x="156349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6" name="Freeform: Shape 3525">
                <a:extLst>
                  <a:ext uri="{FF2B5EF4-FFF2-40B4-BE49-F238E27FC236}">
                    <a16:creationId xmlns:a16="http://schemas.microsoft.com/office/drawing/2014/main" id="{4B60D8CF-A86D-1537-A3DE-EBEC37D64032}"/>
                  </a:ext>
                </a:extLst>
              </p:cNvPr>
              <p:cNvSpPr/>
              <p:nvPr/>
            </p:nvSpPr>
            <p:spPr>
              <a:xfrm>
                <a:off x="167953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7" name="Freeform: Shape 3526">
                <a:extLst>
                  <a:ext uri="{FF2B5EF4-FFF2-40B4-BE49-F238E27FC236}">
                    <a16:creationId xmlns:a16="http://schemas.microsoft.com/office/drawing/2014/main" id="{0853D5A1-6FAD-C3EB-9815-79621C216D0B}"/>
                  </a:ext>
                </a:extLst>
              </p:cNvPr>
              <p:cNvSpPr/>
              <p:nvPr/>
            </p:nvSpPr>
            <p:spPr>
              <a:xfrm>
                <a:off x="17955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8" name="Freeform: Shape 3527">
                <a:extLst>
                  <a:ext uri="{FF2B5EF4-FFF2-40B4-BE49-F238E27FC236}">
                    <a16:creationId xmlns:a16="http://schemas.microsoft.com/office/drawing/2014/main" id="{97A6C4C1-34B9-F16C-FF65-25FC42C79543}"/>
                  </a:ext>
                </a:extLst>
              </p:cNvPr>
              <p:cNvSpPr/>
              <p:nvPr/>
            </p:nvSpPr>
            <p:spPr>
              <a:xfrm>
                <a:off x="191159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29" name="Freeform: Shape 3528">
                <a:extLst>
                  <a:ext uri="{FF2B5EF4-FFF2-40B4-BE49-F238E27FC236}">
                    <a16:creationId xmlns:a16="http://schemas.microsoft.com/office/drawing/2014/main" id="{9634FB45-3048-86D2-872B-D9AC24085484}"/>
                  </a:ext>
                </a:extLst>
              </p:cNvPr>
              <p:cNvSpPr/>
              <p:nvPr/>
            </p:nvSpPr>
            <p:spPr>
              <a:xfrm>
                <a:off x="20276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0" name="Freeform: Shape 3529">
                <a:extLst>
                  <a:ext uri="{FF2B5EF4-FFF2-40B4-BE49-F238E27FC236}">
                    <a16:creationId xmlns:a16="http://schemas.microsoft.com/office/drawing/2014/main" id="{631FF5A7-8BAA-D925-333F-B640AE986B4F}"/>
                  </a:ext>
                </a:extLst>
              </p:cNvPr>
              <p:cNvSpPr/>
              <p:nvPr/>
            </p:nvSpPr>
            <p:spPr>
              <a:xfrm>
                <a:off x="214364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1" name="Freeform: Shape 3530">
                <a:extLst>
                  <a:ext uri="{FF2B5EF4-FFF2-40B4-BE49-F238E27FC236}">
                    <a16:creationId xmlns:a16="http://schemas.microsoft.com/office/drawing/2014/main" id="{036A73E0-F58F-9ADE-5C81-E8DF20B19BCE}"/>
                  </a:ext>
                </a:extLst>
              </p:cNvPr>
              <p:cNvSpPr/>
              <p:nvPr/>
            </p:nvSpPr>
            <p:spPr>
              <a:xfrm>
                <a:off x="225968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2" name="Freeform: Shape 3531">
                <a:extLst>
                  <a:ext uri="{FF2B5EF4-FFF2-40B4-BE49-F238E27FC236}">
                    <a16:creationId xmlns:a16="http://schemas.microsoft.com/office/drawing/2014/main" id="{2941737E-EC52-749F-1DD5-852FFA634397}"/>
                  </a:ext>
                </a:extLst>
              </p:cNvPr>
              <p:cNvSpPr/>
              <p:nvPr/>
            </p:nvSpPr>
            <p:spPr>
              <a:xfrm>
                <a:off x="237571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3" name="Freeform: Shape 3532">
                <a:extLst>
                  <a:ext uri="{FF2B5EF4-FFF2-40B4-BE49-F238E27FC236}">
                    <a16:creationId xmlns:a16="http://schemas.microsoft.com/office/drawing/2014/main" id="{75DE1165-904A-E2A7-0204-5DF96F89F3E2}"/>
                  </a:ext>
                </a:extLst>
              </p:cNvPr>
              <p:cNvSpPr/>
              <p:nvPr/>
            </p:nvSpPr>
            <p:spPr>
              <a:xfrm>
                <a:off x="24917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4" name="Freeform: Shape 3533">
                <a:extLst>
                  <a:ext uri="{FF2B5EF4-FFF2-40B4-BE49-F238E27FC236}">
                    <a16:creationId xmlns:a16="http://schemas.microsoft.com/office/drawing/2014/main" id="{C70009F8-38DE-6831-C629-10886805C5D9}"/>
                  </a:ext>
                </a:extLst>
              </p:cNvPr>
              <p:cNvSpPr/>
              <p:nvPr/>
            </p:nvSpPr>
            <p:spPr>
              <a:xfrm>
                <a:off x="260776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5" name="Freeform: Shape 3534">
                <a:extLst>
                  <a:ext uri="{FF2B5EF4-FFF2-40B4-BE49-F238E27FC236}">
                    <a16:creationId xmlns:a16="http://schemas.microsoft.com/office/drawing/2014/main" id="{24BF3103-268B-571F-D4DF-CABF4AB29117}"/>
                  </a:ext>
                </a:extLst>
              </p:cNvPr>
              <p:cNvSpPr/>
              <p:nvPr/>
            </p:nvSpPr>
            <p:spPr>
              <a:xfrm>
                <a:off x="272379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6" name="Freeform: Shape 3535">
                <a:extLst>
                  <a:ext uri="{FF2B5EF4-FFF2-40B4-BE49-F238E27FC236}">
                    <a16:creationId xmlns:a16="http://schemas.microsoft.com/office/drawing/2014/main" id="{355920DD-921C-2B81-3AF3-70993393B194}"/>
                  </a:ext>
                </a:extLst>
              </p:cNvPr>
              <p:cNvSpPr/>
              <p:nvPr/>
            </p:nvSpPr>
            <p:spPr>
              <a:xfrm>
                <a:off x="283983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7" name="Freeform: Shape 3536">
                <a:extLst>
                  <a:ext uri="{FF2B5EF4-FFF2-40B4-BE49-F238E27FC236}">
                    <a16:creationId xmlns:a16="http://schemas.microsoft.com/office/drawing/2014/main" id="{5A62A782-C425-26C3-07FF-73432B93B86D}"/>
                  </a:ext>
                </a:extLst>
              </p:cNvPr>
              <p:cNvSpPr/>
              <p:nvPr/>
            </p:nvSpPr>
            <p:spPr>
              <a:xfrm>
                <a:off x="29558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8" name="Freeform: Shape 3537">
                <a:extLst>
                  <a:ext uri="{FF2B5EF4-FFF2-40B4-BE49-F238E27FC236}">
                    <a16:creationId xmlns:a16="http://schemas.microsoft.com/office/drawing/2014/main" id="{DA18D8DE-052F-1638-6499-72180AE5E482}"/>
                  </a:ext>
                </a:extLst>
              </p:cNvPr>
              <p:cNvSpPr/>
              <p:nvPr/>
            </p:nvSpPr>
            <p:spPr>
              <a:xfrm>
                <a:off x="307189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39" name="Freeform: Shape 3538">
                <a:extLst>
                  <a:ext uri="{FF2B5EF4-FFF2-40B4-BE49-F238E27FC236}">
                    <a16:creationId xmlns:a16="http://schemas.microsoft.com/office/drawing/2014/main" id="{0537C608-D409-584E-E877-CA94193BA753}"/>
                  </a:ext>
                </a:extLst>
              </p:cNvPr>
              <p:cNvSpPr/>
              <p:nvPr/>
            </p:nvSpPr>
            <p:spPr>
              <a:xfrm>
                <a:off x="318791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0" name="Freeform: Shape 3539">
                <a:extLst>
                  <a:ext uri="{FF2B5EF4-FFF2-40B4-BE49-F238E27FC236}">
                    <a16:creationId xmlns:a16="http://schemas.microsoft.com/office/drawing/2014/main" id="{63ADA873-B4E6-35C3-ACDD-922AF5917240}"/>
                  </a:ext>
                </a:extLst>
              </p:cNvPr>
              <p:cNvSpPr/>
              <p:nvPr/>
            </p:nvSpPr>
            <p:spPr>
              <a:xfrm>
                <a:off x="330394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1" name="Freeform: Shape 3540">
                <a:extLst>
                  <a:ext uri="{FF2B5EF4-FFF2-40B4-BE49-F238E27FC236}">
                    <a16:creationId xmlns:a16="http://schemas.microsoft.com/office/drawing/2014/main" id="{5F40315C-AF26-8F03-34FF-F306028B22A5}"/>
                  </a:ext>
                </a:extLst>
              </p:cNvPr>
              <p:cNvSpPr/>
              <p:nvPr/>
            </p:nvSpPr>
            <p:spPr>
              <a:xfrm>
                <a:off x="341997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2" name="Freeform: Shape 3541">
                <a:extLst>
                  <a:ext uri="{FF2B5EF4-FFF2-40B4-BE49-F238E27FC236}">
                    <a16:creationId xmlns:a16="http://schemas.microsoft.com/office/drawing/2014/main" id="{168FDAFA-A284-D632-15F8-06325E70E897}"/>
                  </a:ext>
                </a:extLst>
              </p:cNvPr>
              <p:cNvSpPr/>
              <p:nvPr/>
            </p:nvSpPr>
            <p:spPr>
              <a:xfrm>
                <a:off x="35360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3" name="Freeform: Shape 3542">
                <a:extLst>
                  <a:ext uri="{FF2B5EF4-FFF2-40B4-BE49-F238E27FC236}">
                    <a16:creationId xmlns:a16="http://schemas.microsoft.com/office/drawing/2014/main" id="{50C4C0AB-8B7C-28AF-7FE1-8E5775B210F2}"/>
                  </a:ext>
                </a:extLst>
              </p:cNvPr>
              <p:cNvSpPr/>
              <p:nvPr/>
            </p:nvSpPr>
            <p:spPr>
              <a:xfrm>
                <a:off x="36520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4" name="Freeform: Shape 3543">
                <a:extLst>
                  <a:ext uri="{FF2B5EF4-FFF2-40B4-BE49-F238E27FC236}">
                    <a16:creationId xmlns:a16="http://schemas.microsoft.com/office/drawing/2014/main" id="{3E60826B-A51F-BB6D-0D36-152B68DA6BCA}"/>
                  </a:ext>
                </a:extLst>
              </p:cNvPr>
              <p:cNvSpPr/>
              <p:nvPr/>
            </p:nvSpPr>
            <p:spPr>
              <a:xfrm>
                <a:off x="376806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5" name="Freeform: Shape 3544">
                <a:extLst>
                  <a:ext uri="{FF2B5EF4-FFF2-40B4-BE49-F238E27FC236}">
                    <a16:creationId xmlns:a16="http://schemas.microsoft.com/office/drawing/2014/main" id="{B033698B-938B-442D-DA6B-E57D9B8B18C7}"/>
                  </a:ext>
                </a:extLst>
              </p:cNvPr>
              <p:cNvSpPr/>
              <p:nvPr/>
            </p:nvSpPr>
            <p:spPr>
              <a:xfrm>
                <a:off x="38840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6" name="Freeform: Shape 3545">
                <a:extLst>
                  <a:ext uri="{FF2B5EF4-FFF2-40B4-BE49-F238E27FC236}">
                    <a16:creationId xmlns:a16="http://schemas.microsoft.com/office/drawing/2014/main" id="{3283B19F-76A4-BE0A-F9E4-A81B041A94DE}"/>
                  </a:ext>
                </a:extLst>
              </p:cNvPr>
              <p:cNvSpPr/>
              <p:nvPr/>
            </p:nvSpPr>
            <p:spPr>
              <a:xfrm>
                <a:off x="400012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7" name="Freeform: Shape 3546">
                <a:extLst>
                  <a:ext uri="{FF2B5EF4-FFF2-40B4-BE49-F238E27FC236}">
                    <a16:creationId xmlns:a16="http://schemas.microsoft.com/office/drawing/2014/main" id="{E659F703-DA1A-240B-41E4-12759CE34F6C}"/>
                  </a:ext>
                </a:extLst>
              </p:cNvPr>
              <p:cNvSpPr/>
              <p:nvPr/>
            </p:nvSpPr>
            <p:spPr>
              <a:xfrm>
                <a:off x="41161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8" name="Freeform: Shape 3547">
                <a:extLst>
                  <a:ext uri="{FF2B5EF4-FFF2-40B4-BE49-F238E27FC236}">
                    <a16:creationId xmlns:a16="http://schemas.microsoft.com/office/drawing/2014/main" id="{B03BC859-EA46-0539-CBAC-B6484CF52A6A}"/>
                  </a:ext>
                </a:extLst>
              </p:cNvPr>
              <p:cNvSpPr/>
              <p:nvPr/>
            </p:nvSpPr>
            <p:spPr>
              <a:xfrm>
                <a:off x="42321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49" name="Freeform: Shape 3548">
                <a:extLst>
                  <a:ext uri="{FF2B5EF4-FFF2-40B4-BE49-F238E27FC236}">
                    <a16:creationId xmlns:a16="http://schemas.microsoft.com/office/drawing/2014/main" id="{AEFD6CA4-8D01-12B2-E1AE-05D72B846F10}"/>
                  </a:ext>
                </a:extLst>
              </p:cNvPr>
              <p:cNvSpPr/>
              <p:nvPr/>
            </p:nvSpPr>
            <p:spPr>
              <a:xfrm>
                <a:off x="434821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0" name="Freeform: Shape 3549">
                <a:extLst>
                  <a:ext uri="{FF2B5EF4-FFF2-40B4-BE49-F238E27FC236}">
                    <a16:creationId xmlns:a16="http://schemas.microsoft.com/office/drawing/2014/main" id="{657BFE71-C890-C155-7B65-2A19B90F0410}"/>
                  </a:ext>
                </a:extLst>
              </p:cNvPr>
              <p:cNvSpPr/>
              <p:nvPr/>
            </p:nvSpPr>
            <p:spPr>
              <a:xfrm>
                <a:off x="446424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1" name="Freeform: Shape 3550">
                <a:extLst>
                  <a:ext uri="{FF2B5EF4-FFF2-40B4-BE49-F238E27FC236}">
                    <a16:creationId xmlns:a16="http://schemas.microsoft.com/office/drawing/2014/main" id="{9054F767-24DD-126C-0C5E-BAF171DC41E9}"/>
                  </a:ext>
                </a:extLst>
              </p:cNvPr>
              <p:cNvSpPr/>
              <p:nvPr/>
            </p:nvSpPr>
            <p:spPr>
              <a:xfrm>
                <a:off x="4580277"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2" name="Freeform: Shape 3551">
                <a:extLst>
                  <a:ext uri="{FF2B5EF4-FFF2-40B4-BE49-F238E27FC236}">
                    <a16:creationId xmlns:a16="http://schemas.microsoft.com/office/drawing/2014/main" id="{AD37D96B-9670-0AC3-4707-081DE21E5019}"/>
                  </a:ext>
                </a:extLst>
              </p:cNvPr>
              <p:cNvSpPr/>
              <p:nvPr/>
            </p:nvSpPr>
            <p:spPr>
              <a:xfrm>
                <a:off x="5511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3" name="Freeform: Shape 3552">
                <a:extLst>
                  <a:ext uri="{FF2B5EF4-FFF2-40B4-BE49-F238E27FC236}">
                    <a16:creationId xmlns:a16="http://schemas.microsoft.com/office/drawing/2014/main" id="{C618FC6E-AD9F-9302-7B91-9BE27BEEBDF9}"/>
                  </a:ext>
                </a:extLst>
              </p:cNvPr>
              <p:cNvSpPr/>
              <p:nvPr/>
            </p:nvSpPr>
            <p:spPr>
              <a:xfrm>
                <a:off x="17115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4" name="Freeform: Shape 3553">
                <a:extLst>
                  <a:ext uri="{FF2B5EF4-FFF2-40B4-BE49-F238E27FC236}">
                    <a16:creationId xmlns:a16="http://schemas.microsoft.com/office/drawing/2014/main" id="{9223EF28-963A-4189-A1A0-B6D0CAC01F99}"/>
                  </a:ext>
                </a:extLst>
              </p:cNvPr>
              <p:cNvSpPr/>
              <p:nvPr/>
            </p:nvSpPr>
            <p:spPr>
              <a:xfrm>
                <a:off x="2871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5" name="Freeform: Shape 3554">
                <a:extLst>
                  <a:ext uri="{FF2B5EF4-FFF2-40B4-BE49-F238E27FC236}">
                    <a16:creationId xmlns:a16="http://schemas.microsoft.com/office/drawing/2014/main" id="{F3312706-1C80-09D4-829C-323C847B5BE4}"/>
                  </a:ext>
                </a:extLst>
              </p:cNvPr>
              <p:cNvSpPr/>
              <p:nvPr/>
            </p:nvSpPr>
            <p:spPr>
              <a:xfrm>
                <a:off x="40320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6" name="Freeform: Shape 3555">
                <a:extLst>
                  <a:ext uri="{FF2B5EF4-FFF2-40B4-BE49-F238E27FC236}">
                    <a16:creationId xmlns:a16="http://schemas.microsoft.com/office/drawing/2014/main" id="{EF85FBB8-A5C9-8961-208A-B2FA88942FE9}"/>
                  </a:ext>
                </a:extLst>
              </p:cNvPr>
              <p:cNvSpPr/>
              <p:nvPr/>
            </p:nvSpPr>
            <p:spPr>
              <a:xfrm>
                <a:off x="51923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7" name="Freeform: Shape 3556">
                <a:extLst>
                  <a:ext uri="{FF2B5EF4-FFF2-40B4-BE49-F238E27FC236}">
                    <a16:creationId xmlns:a16="http://schemas.microsoft.com/office/drawing/2014/main" id="{42341363-4F1A-7D38-092B-BAFFF32CF23F}"/>
                  </a:ext>
                </a:extLst>
              </p:cNvPr>
              <p:cNvSpPr/>
              <p:nvPr/>
            </p:nvSpPr>
            <p:spPr>
              <a:xfrm>
                <a:off x="63526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8" name="Freeform: Shape 3557">
                <a:extLst>
                  <a:ext uri="{FF2B5EF4-FFF2-40B4-BE49-F238E27FC236}">
                    <a16:creationId xmlns:a16="http://schemas.microsoft.com/office/drawing/2014/main" id="{B54D74A3-6F4A-D981-ED8A-9804A7663AD5}"/>
                  </a:ext>
                </a:extLst>
              </p:cNvPr>
              <p:cNvSpPr/>
              <p:nvPr/>
            </p:nvSpPr>
            <p:spPr>
              <a:xfrm>
                <a:off x="7512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59" name="Freeform: Shape 3558">
                <a:extLst>
                  <a:ext uri="{FF2B5EF4-FFF2-40B4-BE49-F238E27FC236}">
                    <a16:creationId xmlns:a16="http://schemas.microsoft.com/office/drawing/2014/main" id="{1DA4969D-0249-1A0E-A69E-8FBE71A095E8}"/>
                  </a:ext>
                </a:extLst>
              </p:cNvPr>
              <p:cNvSpPr/>
              <p:nvPr/>
            </p:nvSpPr>
            <p:spPr>
              <a:xfrm>
                <a:off x="8673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0" name="Freeform: Shape 3559">
                <a:extLst>
                  <a:ext uri="{FF2B5EF4-FFF2-40B4-BE49-F238E27FC236}">
                    <a16:creationId xmlns:a16="http://schemas.microsoft.com/office/drawing/2014/main" id="{8541827F-9A64-F8C0-9979-BE524D5F9A43}"/>
                  </a:ext>
                </a:extLst>
              </p:cNvPr>
              <p:cNvSpPr/>
              <p:nvPr/>
            </p:nvSpPr>
            <p:spPr>
              <a:xfrm>
                <a:off x="98334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1" name="Freeform: Shape 3560">
                <a:extLst>
                  <a:ext uri="{FF2B5EF4-FFF2-40B4-BE49-F238E27FC236}">
                    <a16:creationId xmlns:a16="http://schemas.microsoft.com/office/drawing/2014/main" id="{797DD098-C6FB-E63B-EDB2-6FCD5267E42C}"/>
                  </a:ext>
                </a:extLst>
              </p:cNvPr>
              <p:cNvSpPr/>
              <p:nvPr/>
            </p:nvSpPr>
            <p:spPr>
              <a:xfrm>
                <a:off x="109938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2" name="Freeform: Shape 3561">
                <a:extLst>
                  <a:ext uri="{FF2B5EF4-FFF2-40B4-BE49-F238E27FC236}">
                    <a16:creationId xmlns:a16="http://schemas.microsoft.com/office/drawing/2014/main" id="{A9656032-3270-0C67-E48D-A50583087272}"/>
                  </a:ext>
                </a:extLst>
              </p:cNvPr>
              <p:cNvSpPr/>
              <p:nvPr/>
            </p:nvSpPr>
            <p:spPr>
              <a:xfrm>
                <a:off x="121541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3" name="Freeform: Shape 3562">
                <a:extLst>
                  <a:ext uri="{FF2B5EF4-FFF2-40B4-BE49-F238E27FC236}">
                    <a16:creationId xmlns:a16="http://schemas.microsoft.com/office/drawing/2014/main" id="{DF632BC0-D4A2-7459-E1E7-9ADBE25BAD44}"/>
                  </a:ext>
                </a:extLst>
              </p:cNvPr>
              <p:cNvSpPr/>
              <p:nvPr/>
            </p:nvSpPr>
            <p:spPr>
              <a:xfrm>
                <a:off x="13314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4" name="Freeform: Shape 3563">
                <a:extLst>
                  <a:ext uri="{FF2B5EF4-FFF2-40B4-BE49-F238E27FC236}">
                    <a16:creationId xmlns:a16="http://schemas.microsoft.com/office/drawing/2014/main" id="{62542AED-C8BA-53ED-B798-708DB175C60A}"/>
                  </a:ext>
                </a:extLst>
              </p:cNvPr>
              <p:cNvSpPr/>
              <p:nvPr/>
            </p:nvSpPr>
            <p:spPr>
              <a:xfrm>
                <a:off x="144748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5" name="Freeform: Shape 3564">
                <a:extLst>
                  <a:ext uri="{FF2B5EF4-FFF2-40B4-BE49-F238E27FC236}">
                    <a16:creationId xmlns:a16="http://schemas.microsoft.com/office/drawing/2014/main" id="{F5C6D304-C648-9C53-35A0-22A1353CDA09}"/>
                  </a:ext>
                </a:extLst>
              </p:cNvPr>
              <p:cNvSpPr/>
              <p:nvPr/>
            </p:nvSpPr>
            <p:spPr>
              <a:xfrm>
                <a:off x="156349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6" name="Freeform: Shape 3565">
                <a:extLst>
                  <a:ext uri="{FF2B5EF4-FFF2-40B4-BE49-F238E27FC236}">
                    <a16:creationId xmlns:a16="http://schemas.microsoft.com/office/drawing/2014/main" id="{E2268646-FF75-AACF-6BA9-183E185FAFE7}"/>
                  </a:ext>
                </a:extLst>
              </p:cNvPr>
              <p:cNvSpPr/>
              <p:nvPr/>
            </p:nvSpPr>
            <p:spPr>
              <a:xfrm>
                <a:off x="167953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7" name="Freeform: Shape 3566">
                <a:extLst>
                  <a:ext uri="{FF2B5EF4-FFF2-40B4-BE49-F238E27FC236}">
                    <a16:creationId xmlns:a16="http://schemas.microsoft.com/office/drawing/2014/main" id="{41278EF4-5787-1466-5956-A2B53AA9AA62}"/>
                  </a:ext>
                </a:extLst>
              </p:cNvPr>
              <p:cNvSpPr/>
              <p:nvPr/>
            </p:nvSpPr>
            <p:spPr>
              <a:xfrm>
                <a:off x="17955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8" name="Freeform: Shape 3567">
                <a:extLst>
                  <a:ext uri="{FF2B5EF4-FFF2-40B4-BE49-F238E27FC236}">
                    <a16:creationId xmlns:a16="http://schemas.microsoft.com/office/drawing/2014/main" id="{BBB32CE5-A131-655A-765E-D1229B863667}"/>
                  </a:ext>
                </a:extLst>
              </p:cNvPr>
              <p:cNvSpPr/>
              <p:nvPr/>
            </p:nvSpPr>
            <p:spPr>
              <a:xfrm>
                <a:off x="191159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69" name="Freeform: Shape 3568">
                <a:extLst>
                  <a:ext uri="{FF2B5EF4-FFF2-40B4-BE49-F238E27FC236}">
                    <a16:creationId xmlns:a16="http://schemas.microsoft.com/office/drawing/2014/main" id="{DDAF3F50-2453-A228-5500-48FB85F2516F}"/>
                  </a:ext>
                </a:extLst>
              </p:cNvPr>
              <p:cNvSpPr/>
              <p:nvPr/>
            </p:nvSpPr>
            <p:spPr>
              <a:xfrm>
                <a:off x="20276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0" name="Freeform: Shape 3569">
                <a:extLst>
                  <a:ext uri="{FF2B5EF4-FFF2-40B4-BE49-F238E27FC236}">
                    <a16:creationId xmlns:a16="http://schemas.microsoft.com/office/drawing/2014/main" id="{4311DC28-38DE-6ED0-872E-D28608DC5839}"/>
                  </a:ext>
                </a:extLst>
              </p:cNvPr>
              <p:cNvSpPr/>
              <p:nvPr/>
            </p:nvSpPr>
            <p:spPr>
              <a:xfrm>
                <a:off x="214364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1" name="Freeform: Shape 3570">
                <a:extLst>
                  <a:ext uri="{FF2B5EF4-FFF2-40B4-BE49-F238E27FC236}">
                    <a16:creationId xmlns:a16="http://schemas.microsoft.com/office/drawing/2014/main" id="{57DE29FA-2A3F-1298-5D3D-D81385FD6047}"/>
                  </a:ext>
                </a:extLst>
              </p:cNvPr>
              <p:cNvSpPr/>
              <p:nvPr/>
            </p:nvSpPr>
            <p:spPr>
              <a:xfrm>
                <a:off x="225968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2" name="Freeform: Shape 3571">
                <a:extLst>
                  <a:ext uri="{FF2B5EF4-FFF2-40B4-BE49-F238E27FC236}">
                    <a16:creationId xmlns:a16="http://schemas.microsoft.com/office/drawing/2014/main" id="{428DC642-EF4C-1BEA-B1F0-8A605D86332E}"/>
                  </a:ext>
                </a:extLst>
              </p:cNvPr>
              <p:cNvSpPr/>
              <p:nvPr/>
            </p:nvSpPr>
            <p:spPr>
              <a:xfrm>
                <a:off x="237571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3" name="Freeform: Shape 3572">
                <a:extLst>
                  <a:ext uri="{FF2B5EF4-FFF2-40B4-BE49-F238E27FC236}">
                    <a16:creationId xmlns:a16="http://schemas.microsoft.com/office/drawing/2014/main" id="{054C799F-4D60-5D8E-5A09-45D52D2CBA0D}"/>
                  </a:ext>
                </a:extLst>
              </p:cNvPr>
              <p:cNvSpPr/>
              <p:nvPr/>
            </p:nvSpPr>
            <p:spPr>
              <a:xfrm>
                <a:off x="24917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4" name="Freeform: Shape 3573">
                <a:extLst>
                  <a:ext uri="{FF2B5EF4-FFF2-40B4-BE49-F238E27FC236}">
                    <a16:creationId xmlns:a16="http://schemas.microsoft.com/office/drawing/2014/main" id="{D56EB060-6EF8-2775-2866-51CDD7A5CB8E}"/>
                  </a:ext>
                </a:extLst>
              </p:cNvPr>
              <p:cNvSpPr/>
              <p:nvPr/>
            </p:nvSpPr>
            <p:spPr>
              <a:xfrm>
                <a:off x="260776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5" name="Freeform: Shape 3574">
                <a:extLst>
                  <a:ext uri="{FF2B5EF4-FFF2-40B4-BE49-F238E27FC236}">
                    <a16:creationId xmlns:a16="http://schemas.microsoft.com/office/drawing/2014/main" id="{3FF4AFFC-C606-E2F5-3B5C-F332D896D2E6}"/>
                  </a:ext>
                </a:extLst>
              </p:cNvPr>
              <p:cNvSpPr/>
              <p:nvPr/>
            </p:nvSpPr>
            <p:spPr>
              <a:xfrm>
                <a:off x="272379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6" name="Freeform: Shape 3575">
                <a:extLst>
                  <a:ext uri="{FF2B5EF4-FFF2-40B4-BE49-F238E27FC236}">
                    <a16:creationId xmlns:a16="http://schemas.microsoft.com/office/drawing/2014/main" id="{908393A8-13A3-9468-48A5-AE6BD381DBC3}"/>
                  </a:ext>
                </a:extLst>
              </p:cNvPr>
              <p:cNvSpPr/>
              <p:nvPr/>
            </p:nvSpPr>
            <p:spPr>
              <a:xfrm>
                <a:off x="283983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7" name="Freeform: Shape 3576">
                <a:extLst>
                  <a:ext uri="{FF2B5EF4-FFF2-40B4-BE49-F238E27FC236}">
                    <a16:creationId xmlns:a16="http://schemas.microsoft.com/office/drawing/2014/main" id="{EBC86214-8C82-6E59-21DA-D142B9F6529D}"/>
                  </a:ext>
                </a:extLst>
              </p:cNvPr>
              <p:cNvSpPr/>
              <p:nvPr/>
            </p:nvSpPr>
            <p:spPr>
              <a:xfrm>
                <a:off x="29558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8" name="Freeform: Shape 3577">
                <a:extLst>
                  <a:ext uri="{FF2B5EF4-FFF2-40B4-BE49-F238E27FC236}">
                    <a16:creationId xmlns:a16="http://schemas.microsoft.com/office/drawing/2014/main" id="{9389F661-030E-BDB9-7595-B708E4C2EB37}"/>
                  </a:ext>
                </a:extLst>
              </p:cNvPr>
              <p:cNvSpPr/>
              <p:nvPr/>
            </p:nvSpPr>
            <p:spPr>
              <a:xfrm>
                <a:off x="307189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79" name="Freeform: Shape 3578">
                <a:extLst>
                  <a:ext uri="{FF2B5EF4-FFF2-40B4-BE49-F238E27FC236}">
                    <a16:creationId xmlns:a16="http://schemas.microsoft.com/office/drawing/2014/main" id="{C8B86587-7BE4-B831-4CED-31E76280DDBC}"/>
                  </a:ext>
                </a:extLst>
              </p:cNvPr>
              <p:cNvSpPr/>
              <p:nvPr/>
            </p:nvSpPr>
            <p:spPr>
              <a:xfrm>
                <a:off x="318791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0" name="Freeform: Shape 3579">
                <a:extLst>
                  <a:ext uri="{FF2B5EF4-FFF2-40B4-BE49-F238E27FC236}">
                    <a16:creationId xmlns:a16="http://schemas.microsoft.com/office/drawing/2014/main" id="{AD9FC1E3-0581-ED48-F9DB-9178C1C19188}"/>
                  </a:ext>
                </a:extLst>
              </p:cNvPr>
              <p:cNvSpPr/>
              <p:nvPr/>
            </p:nvSpPr>
            <p:spPr>
              <a:xfrm>
                <a:off x="330394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1" name="Freeform: Shape 3580">
                <a:extLst>
                  <a:ext uri="{FF2B5EF4-FFF2-40B4-BE49-F238E27FC236}">
                    <a16:creationId xmlns:a16="http://schemas.microsoft.com/office/drawing/2014/main" id="{ACC48663-1387-D0E1-DAAC-860149B72290}"/>
                  </a:ext>
                </a:extLst>
              </p:cNvPr>
              <p:cNvSpPr/>
              <p:nvPr/>
            </p:nvSpPr>
            <p:spPr>
              <a:xfrm>
                <a:off x="341997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2" name="Freeform: Shape 3581">
                <a:extLst>
                  <a:ext uri="{FF2B5EF4-FFF2-40B4-BE49-F238E27FC236}">
                    <a16:creationId xmlns:a16="http://schemas.microsoft.com/office/drawing/2014/main" id="{6AD20A71-63DB-BC3C-4977-FBE37C439033}"/>
                  </a:ext>
                </a:extLst>
              </p:cNvPr>
              <p:cNvSpPr/>
              <p:nvPr/>
            </p:nvSpPr>
            <p:spPr>
              <a:xfrm>
                <a:off x="35360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3" name="Freeform: Shape 3582">
                <a:extLst>
                  <a:ext uri="{FF2B5EF4-FFF2-40B4-BE49-F238E27FC236}">
                    <a16:creationId xmlns:a16="http://schemas.microsoft.com/office/drawing/2014/main" id="{8D400D67-53B6-DD9E-11E5-883D67EDA310}"/>
                  </a:ext>
                </a:extLst>
              </p:cNvPr>
              <p:cNvSpPr/>
              <p:nvPr/>
            </p:nvSpPr>
            <p:spPr>
              <a:xfrm>
                <a:off x="36520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4" name="Freeform: Shape 3583">
                <a:extLst>
                  <a:ext uri="{FF2B5EF4-FFF2-40B4-BE49-F238E27FC236}">
                    <a16:creationId xmlns:a16="http://schemas.microsoft.com/office/drawing/2014/main" id="{C0837571-B60A-6CAC-B826-6A7780457422}"/>
                  </a:ext>
                </a:extLst>
              </p:cNvPr>
              <p:cNvSpPr/>
              <p:nvPr/>
            </p:nvSpPr>
            <p:spPr>
              <a:xfrm>
                <a:off x="376806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5" name="Freeform: Shape 3584">
                <a:extLst>
                  <a:ext uri="{FF2B5EF4-FFF2-40B4-BE49-F238E27FC236}">
                    <a16:creationId xmlns:a16="http://schemas.microsoft.com/office/drawing/2014/main" id="{23DC0219-CB67-ED40-ECB9-967AA8DA793E}"/>
                  </a:ext>
                </a:extLst>
              </p:cNvPr>
              <p:cNvSpPr/>
              <p:nvPr/>
            </p:nvSpPr>
            <p:spPr>
              <a:xfrm>
                <a:off x="38840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6" name="Freeform: Shape 3585">
                <a:extLst>
                  <a:ext uri="{FF2B5EF4-FFF2-40B4-BE49-F238E27FC236}">
                    <a16:creationId xmlns:a16="http://schemas.microsoft.com/office/drawing/2014/main" id="{FF4F91C2-D77A-4683-D20C-1F1F7129AB5E}"/>
                  </a:ext>
                </a:extLst>
              </p:cNvPr>
              <p:cNvSpPr/>
              <p:nvPr/>
            </p:nvSpPr>
            <p:spPr>
              <a:xfrm>
                <a:off x="400012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7" name="Freeform: Shape 3586">
                <a:extLst>
                  <a:ext uri="{FF2B5EF4-FFF2-40B4-BE49-F238E27FC236}">
                    <a16:creationId xmlns:a16="http://schemas.microsoft.com/office/drawing/2014/main" id="{0F8CD38E-6587-8400-63F5-D0DF194D8891}"/>
                  </a:ext>
                </a:extLst>
              </p:cNvPr>
              <p:cNvSpPr/>
              <p:nvPr/>
            </p:nvSpPr>
            <p:spPr>
              <a:xfrm>
                <a:off x="41161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8" name="Freeform: Shape 3587">
                <a:extLst>
                  <a:ext uri="{FF2B5EF4-FFF2-40B4-BE49-F238E27FC236}">
                    <a16:creationId xmlns:a16="http://schemas.microsoft.com/office/drawing/2014/main" id="{10BE1989-253E-872C-DBF9-5860C5F563E7}"/>
                  </a:ext>
                </a:extLst>
              </p:cNvPr>
              <p:cNvSpPr/>
              <p:nvPr/>
            </p:nvSpPr>
            <p:spPr>
              <a:xfrm>
                <a:off x="42321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89" name="Freeform: Shape 3588">
                <a:extLst>
                  <a:ext uri="{FF2B5EF4-FFF2-40B4-BE49-F238E27FC236}">
                    <a16:creationId xmlns:a16="http://schemas.microsoft.com/office/drawing/2014/main" id="{DCBF86FC-CAAF-374D-3ABF-7864A8D2A5DA}"/>
                  </a:ext>
                </a:extLst>
              </p:cNvPr>
              <p:cNvSpPr/>
              <p:nvPr/>
            </p:nvSpPr>
            <p:spPr>
              <a:xfrm>
                <a:off x="434821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0" name="Freeform: Shape 3589">
                <a:extLst>
                  <a:ext uri="{FF2B5EF4-FFF2-40B4-BE49-F238E27FC236}">
                    <a16:creationId xmlns:a16="http://schemas.microsoft.com/office/drawing/2014/main" id="{FBA57999-448A-D249-AA62-1606384F2A19}"/>
                  </a:ext>
                </a:extLst>
              </p:cNvPr>
              <p:cNvSpPr/>
              <p:nvPr/>
            </p:nvSpPr>
            <p:spPr>
              <a:xfrm>
                <a:off x="446424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1" name="Freeform: Shape 3590">
                <a:extLst>
                  <a:ext uri="{FF2B5EF4-FFF2-40B4-BE49-F238E27FC236}">
                    <a16:creationId xmlns:a16="http://schemas.microsoft.com/office/drawing/2014/main" id="{79C1D77F-C550-3A70-068D-E7C9B04A1FD3}"/>
                  </a:ext>
                </a:extLst>
              </p:cNvPr>
              <p:cNvSpPr/>
              <p:nvPr/>
            </p:nvSpPr>
            <p:spPr>
              <a:xfrm>
                <a:off x="4580277"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2" name="Freeform: Shape 3591">
                <a:extLst>
                  <a:ext uri="{FF2B5EF4-FFF2-40B4-BE49-F238E27FC236}">
                    <a16:creationId xmlns:a16="http://schemas.microsoft.com/office/drawing/2014/main" id="{4337D403-869C-674A-334E-902FB7C66318}"/>
                  </a:ext>
                </a:extLst>
              </p:cNvPr>
              <p:cNvSpPr/>
              <p:nvPr/>
            </p:nvSpPr>
            <p:spPr>
              <a:xfrm>
                <a:off x="5511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3" name="Freeform: Shape 3592">
                <a:extLst>
                  <a:ext uri="{FF2B5EF4-FFF2-40B4-BE49-F238E27FC236}">
                    <a16:creationId xmlns:a16="http://schemas.microsoft.com/office/drawing/2014/main" id="{BFC408AF-6EBA-AD2F-EF6A-BA5905D1824E}"/>
                  </a:ext>
                </a:extLst>
              </p:cNvPr>
              <p:cNvSpPr/>
              <p:nvPr/>
            </p:nvSpPr>
            <p:spPr>
              <a:xfrm>
                <a:off x="17115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4" name="Freeform: Shape 3593">
                <a:extLst>
                  <a:ext uri="{FF2B5EF4-FFF2-40B4-BE49-F238E27FC236}">
                    <a16:creationId xmlns:a16="http://schemas.microsoft.com/office/drawing/2014/main" id="{361EAC79-6149-095E-FE72-B88CC95077CE}"/>
                  </a:ext>
                </a:extLst>
              </p:cNvPr>
              <p:cNvSpPr/>
              <p:nvPr/>
            </p:nvSpPr>
            <p:spPr>
              <a:xfrm>
                <a:off x="2871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5" name="Freeform: Shape 3594">
                <a:extLst>
                  <a:ext uri="{FF2B5EF4-FFF2-40B4-BE49-F238E27FC236}">
                    <a16:creationId xmlns:a16="http://schemas.microsoft.com/office/drawing/2014/main" id="{B36193D3-9D79-F3BF-1B6F-2C8C54ED4361}"/>
                  </a:ext>
                </a:extLst>
              </p:cNvPr>
              <p:cNvSpPr/>
              <p:nvPr/>
            </p:nvSpPr>
            <p:spPr>
              <a:xfrm>
                <a:off x="40320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6" name="Freeform: Shape 3595">
                <a:extLst>
                  <a:ext uri="{FF2B5EF4-FFF2-40B4-BE49-F238E27FC236}">
                    <a16:creationId xmlns:a16="http://schemas.microsoft.com/office/drawing/2014/main" id="{B91C73C9-A4DF-3556-2320-87B2AB655824}"/>
                  </a:ext>
                </a:extLst>
              </p:cNvPr>
              <p:cNvSpPr/>
              <p:nvPr/>
            </p:nvSpPr>
            <p:spPr>
              <a:xfrm>
                <a:off x="51923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7" name="Freeform: Shape 3596">
                <a:extLst>
                  <a:ext uri="{FF2B5EF4-FFF2-40B4-BE49-F238E27FC236}">
                    <a16:creationId xmlns:a16="http://schemas.microsoft.com/office/drawing/2014/main" id="{36EB8B2C-E65F-CE75-624E-A18EE8CF834F}"/>
                  </a:ext>
                </a:extLst>
              </p:cNvPr>
              <p:cNvSpPr/>
              <p:nvPr/>
            </p:nvSpPr>
            <p:spPr>
              <a:xfrm>
                <a:off x="63526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8" name="Freeform: Shape 3597">
                <a:extLst>
                  <a:ext uri="{FF2B5EF4-FFF2-40B4-BE49-F238E27FC236}">
                    <a16:creationId xmlns:a16="http://schemas.microsoft.com/office/drawing/2014/main" id="{C474236A-F7E5-322D-C693-106FF6C54FE3}"/>
                  </a:ext>
                </a:extLst>
              </p:cNvPr>
              <p:cNvSpPr/>
              <p:nvPr/>
            </p:nvSpPr>
            <p:spPr>
              <a:xfrm>
                <a:off x="7512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599" name="Freeform: Shape 3598">
                <a:extLst>
                  <a:ext uri="{FF2B5EF4-FFF2-40B4-BE49-F238E27FC236}">
                    <a16:creationId xmlns:a16="http://schemas.microsoft.com/office/drawing/2014/main" id="{28CE6528-F092-C761-953C-6977945B63EE}"/>
                  </a:ext>
                </a:extLst>
              </p:cNvPr>
              <p:cNvSpPr/>
              <p:nvPr/>
            </p:nvSpPr>
            <p:spPr>
              <a:xfrm>
                <a:off x="8673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0" name="Freeform: Shape 3599">
                <a:extLst>
                  <a:ext uri="{FF2B5EF4-FFF2-40B4-BE49-F238E27FC236}">
                    <a16:creationId xmlns:a16="http://schemas.microsoft.com/office/drawing/2014/main" id="{177E5CDB-0A42-2AAF-051E-0996DD0C19EB}"/>
                  </a:ext>
                </a:extLst>
              </p:cNvPr>
              <p:cNvSpPr/>
              <p:nvPr/>
            </p:nvSpPr>
            <p:spPr>
              <a:xfrm>
                <a:off x="98334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1" name="Freeform: Shape 3600">
                <a:extLst>
                  <a:ext uri="{FF2B5EF4-FFF2-40B4-BE49-F238E27FC236}">
                    <a16:creationId xmlns:a16="http://schemas.microsoft.com/office/drawing/2014/main" id="{8433EE50-771C-B192-2EB8-02628D698021}"/>
                  </a:ext>
                </a:extLst>
              </p:cNvPr>
              <p:cNvSpPr/>
              <p:nvPr/>
            </p:nvSpPr>
            <p:spPr>
              <a:xfrm>
                <a:off x="109938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2" name="Freeform: Shape 3601">
                <a:extLst>
                  <a:ext uri="{FF2B5EF4-FFF2-40B4-BE49-F238E27FC236}">
                    <a16:creationId xmlns:a16="http://schemas.microsoft.com/office/drawing/2014/main" id="{013297A1-DB1B-0559-EF8C-8ED0343701F4}"/>
                  </a:ext>
                </a:extLst>
              </p:cNvPr>
              <p:cNvSpPr/>
              <p:nvPr/>
            </p:nvSpPr>
            <p:spPr>
              <a:xfrm>
                <a:off x="121541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3" name="Freeform: Shape 3602">
                <a:extLst>
                  <a:ext uri="{FF2B5EF4-FFF2-40B4-BE49-F238E27FC236}">
                    <a16:creationId xmlns:a16="http://schemas.microsoft.com/office/drawing/2014/main" id="{7F06DCB6-B20C-931E-ED7D-CC0F3E435D5B}"/>
                  </a:ext>
                </a:extLst>
              </p:cNvPr>
              <p:cNvSpPr/>
              <p:nvPr/>
            </p:nvSpPr>
            <p:spPr>
              <a:xfrm>
                <a:off x="13314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4" name="Freeform: Shape 3603">
                <a:extLst>
                  <a:ext uri="{FF2B5EF4-FFF2-40B4-BE49-F238E27FC236}">
                    <a16:creationId xmlns:a16="http://schemas.microsoft.com/office/drawing/2014/main" id="{7ACEBF57-13F7-8703-C63B-EFBD7D9A9832}"/>
                  </a:ext>
                </a:extLst>
              </p:cNvPr>
              <p:cNvSpPr/>
              <p:nvPr/>
            </p:nvSpPr>
            <p:spPr>
              <a:xfrm>
                <a:off x="144748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5" name="Freeform: Shape 3604">
                <a:extLst>
                  <a:ext uri="{FF2B5EF4-FFF2-40B4-BE49-F238E27FC236}">
                    <a16:creationId xmlns:a16="http://schemas.microsoft.com/office/drawing/2014/main" id="{36EC03EE-3764-4A90-B730-A6DCA33DD3C5}"/>
                  </a:ext>
                </a:extLst>
              </p:cNvPr>
              <p:cNvSpPr/>
              <p:nvPr/>
            </p:nvSpPr>
            <p:spPr>
              <a:xfrm>
                <a:off x="156349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6" name="Freeform: Shape 3605">
                <a:extLst>
                  <a:ext uri="{FF2B5EF4-FFF2-40B4-BE49-F238E27FC236}">
                    <a16:creationId xmlns:a16="http://schemas.microsoft.com/office/drawing/2014/main" id="{B610E250-3DC0-6910-DD5C-A13D1C97B493}"/>
                  </a:ext>
                </a:extLst>
              </p:cNvPr>
              <p:cNvSpPr/>
              <p:nvPr/>
            </p:nvSpPr>
            <p:spPr>
              <a:xfrm>
                <a:off x="167953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7" name="Freeform: Shape 3606">
                <a:extLst>
                  <a:ext uri="{FF2B5EF4-FFF2-40B4-BE49-F238E27FC236}">
                    <a16:creationId xmlns:a16="http://schemas.microsoft.com/office/drawing/2014/main" id="{040CEB60-8AAB-10F1-1459-8AAE234D1246}"/>
                  </a:ext>
                </a:extLst>
              </p:cNvPr>
              <p:cNvSpPr/>
              <p:nvPr/>
            </p:nvSpPr>
            <p:spPr>
              <a:xfrm>
                <a:off x="17955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8" name="Freeform: Shape 3607">
                <a:extLst>
                  <a:ext uri="{FF2B5EF4-FFF2-40B4-BE49-F238E27FC236}">
                    <a16:creationId xmlns:a16="http://schemas.microsoft.com/office/drawing/2014/main" id="{214E30F5-12C5-201A-A938-322E29558668}"/>
                  </a:ext>
                </a:extLst>
              </p:cNvPr>
              <p:cNvSpPr/>
              <p:nvPr/>
            </p:nvSpPr>
            <p:spPr>
              <a:xfrm>
                <a:off x="191159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09" name="Freeform: Shape 3608">
                <a:extLst>
                  <a:ext uri="{FF2B5EF4-FFF2-40B4-BE49-F238E27FC236}">
                    <a16:creationId xmlns:a16="http://schemas.microsoft.com/office/drawing/2014/main" id="{FB6DE60D-981A-4BDE-4C9C-1B1D4461E515}"/>
                  </a:ext>
                </a:extLst>
              </p:cNvPr>
              <p:cNvSpPr/>
              <p:nvPr/>
            </p:nvSpPr>
            <p:spPr>
              <a:xfrm>
                <a:off x="20276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0" name="Freeform: Shape 3609">
                <a:extLst>
                  <a:ext uri="{FF2B5EF4-FFF2-40B4-BE49-F238E27FC236}">
                    <a16:creationId xmlns:a16="http://schemas.microsoft.com/office/drawing/2014/main" id="{59C68408-1316-67C4-58FF-C6E50A501079}"/>
                  </a:ext>
                </a:extLst>
              </p:cNvPr>
              <p:cNvSpPr/>
              <p:nvPr/>
            </p:nvSpPr>
            <p:spPr>
              <a:xfrm>
                <a:off x="214364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1" name="Freeform: Shape 3610">
                <a:extLst>
                  <a:ext uri="{FF2B5EF4-FFF2-40B4-BE49-F238E27FC236}">
                    <a16:creationId xmlns:a16="http://schemas.microsoft.com/office/drawing/2014/main" id="{C8878E88-633C-9E22-25C3-2DC3A8FA306D}"/>
                  </a:ext>
                </a:extLst>
              </p:cNvPr>
              <p:cNvSpPr/>
              <p:nvPr/>
            </p:nvSpPr>
            <p:spPr>
              <a:xfrm>
                <a:off x="225968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2" name="Freeform: Shape 3611">
                <a:extLst>
                  <a:ext uri="{FF2B5EF4-FFF2-40B4-BE49-F238E27FC236}">
                    <a16:creationId xmlns:a16="http://schemas.microsoft.com/office/drawing/2014/main" id="{749502B7-8D20-6787-FDEA-AD2B2AB3ED20}"/>
                  </a:ext>
                </a:extLst>
              </p:cNvPr>
              <p:cNvSpPr/>
              <p:nvPr/>
            </p:nvSpPr>
            <p:spPr>
              <a:xfrm>
                <a:off x="237571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3" name="Freeform: Shape 3612">
                <a:extLst>
                  <a:ext uri="{FF2B5EF4-FFF2-40B4-BE49-F238E27FC236}">
                    <a16:creationId xmlns:a16="http://schemas.microsoft.com/office/drawing/2014/main" id="{FE7CD4A0-F252-EEB5-409F-AFE8776A0843}"/>
                  </a:ext>
                </a:extLst>
              </p:cNvPr>
              <p:cNvSpPr/>
              <p:nvPr/>
            </p:nvSpPr>
            <p:spPr>
              <a:xfrm>
                <a:off x="24917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4" name="Freeform: Shape 3613">
                <a:extLst>
                  <a:ext uri="{FF2B5EF4-FFF2-40B4-BE49-F238E27FC236}">
                    <a16:creationId xmlns:a16="http://schemas.microsoft.com/office/drawing/2014/main" id="{DCDF140C-E534-7638-02EC-2786D7BCBBC9}"/>
                  </a:ext>
                </a:extLst>
              </p:cNvPr>
              <p:cNvSpPr/>
              <p:nvPr/>
            </p:nvSpPr>
            <p:spPr>
              <a:xfrm>
                <a:off x="260776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5" name="Freeform: Shape 3614">
                <a:extLst>
                  <a:ext uri="{FF2B5EF4-FFF2-40B4-BE49-F238E27FC236}">
                    <a16:creationId xmlns:a16="http://schemas.microsoft.com/office/drawing/2014/main" id="{C6B4DDDD-4A8F-F71B-EBED-D127F9B35E91}"/>
                  </a:ext>
                </a:extLst>
              </p:cNvPr>
              <p:cNvSpPr/>
              <p:nvPr/>
            </p:nvSpPr>
            <p:spPr>
              <a:xfrm>
                <a:off x="272379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6" name="Freeform: Shape 3615">
                <a:extLst>
                  <a:ext uri="{FF2B5EF4-FFF2-40B4-BE49-F238E27FC236}">
                    <a16:creationId xmlns:a16="http://schemas.microsoft.com/office/drawing/2014/main" id="{DEDBB274-07A0-3049-CCAF-B4D2FC9785DB}"/>
                  </a:ext>
                </a:extLst>
              </p:cNvPr>
              <p:cNvSpPr/>
              <p:nvPr/>
            </p:nvSpPr>
            <p:spPr>
              <a:xfrm>
                <a:off x="283983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7" name="Freeform: Shape 3616">
                <a:extLst>
                  <a:ext uri="{FF2B5EF4-FFF2-40B4-BE49-F238E27FC236}">
                    <a16:creationId xmlns:a16="http://schemas.microsoft.com/office/drawing/2014/main" id="{3406DDF2-BA73-BD75-6758-438462CAECDC}"/>
                  </a:ext>
                </a:extLst>
              </p:cNvPr>
              <p:cNvSpPr/>
              <p:nvPr/>
            </p:nvSpPr>
            <p:spPr>
              <a:xfrm>
                <a:off x="29558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8" name="Freeform: Shape 3617">
                <a:extLst>
                  <a:ext uri="{FF2B5EF4-FFF2-40B4-BE49-F238E27FC236}">
                    <a16:creationId xmlns:a16="http://schemas.microsoft.com/office/drawing/2014/main" id="{ED02B0B4-8349-D0C9-C3E4-E109348041E1}"/>
                  </a:ext>
                </a:extLst>
              </p:cNvPr>
              <p:cNvSpPr/>
              <p:nvPr/>
            </p:nvSpPr>
            <p:spPr>
              <a:xfrm>
                <a:off x="307189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19" name="Freeform: Shape 3618">
                <a:extLst>
                  <a:ext uri="{FF2B5EF4-FFF2-40B4-BE49-F238E27FC236}">
                    <a16:creationId xmlns:a16="http://schemas.microsoft.com/office/drawing/2014/main" id="{F4F2EDA5-CF0C-F4EB-1F4E-DF6B75951044}"/>
                  </a:ext>
                </a:extLst>
              </p:cNvPr>
              <p:cNvSpPr/>
              <p:nvPr/>
            </p:nvSpPr>
            <p:spPr>
              <a:xfrm>
                <a:off x="318791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0" name="Freeform: Shape 3619">
                <a:extLst>
                  <a:ext uri="{FF2B5EF4-FFF2-40B4-BE49-F238E27FC236}">
                    <a16:creationId xmlns:a16="http://schemas.microsoft.com/office/drawing/2014/main" id="{3ACEFBDA-9053-1F2B-8E6F-1B239AE483A2}"/>
                  </a:ext>
                </a:extLst>
              </p:cNvPr>
              <p:cNvSpPr/>
              <p:nvPr/>
            </p:nvSpPr>
            <p:spPr>
              <a:xfrm>
                <a:off x="330394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1" name="Freeform: Shape 3620">
                <a:extLst>
                  <a:ext uri="{FF2B5EF4-FFF2-40B4-BE49-F238E27FC236}">
                    <a16:creationId xmlns:a16="http://schemas.microsoft.com/office/drawing/2014/main" id="{CBB5D3BA-E6B9-1998-3F7E-F8612EC10170}"/>
                  </a:ext>
                </a:extLst>
              </p:cNvPr>
              <p:cNvSpPr/>
              <p:nvPr/>
            </p:nvSpPr>
            <p:spPr>
              <a:xfrm>
                <a:off x="341997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2" name="Freeform: Shape 3621">
                <a:extLst>
                  <a:ext uri="{FF2B5EF4-FFF2-40B4-BE49-F238E27FC236}">
                    <a16:creationId xmlns:a16="http://schemas.microsoft.com/office/drawing/2014/main" id="{A6BF3436-6B3E-B23F-3834-4B166D817354}"/>
                  </a:ext>
                </a:extLst>
              </p:cNvPr>
              <p:cNvSpPr/>
              <p:nvPr/>
            </p:nvSpPr>
            <p:spPr>
              <a:xfrm>
                <a:off x="35360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3" name="Freeform: Shape 3622">
                <a:extLst>
                  <a:ext uri="{FF2B5EF4-FFF2-40B4-BE49-F238E27FC236}">
                    <a16:creationId xmlns:a16="http://schemas.microsoft.com/office/drawing/2014/main" id="{B0A36243-A5B4-1E22-F3F4-8F693E5BACB7}"/>
                  </a:ext>
                </a:extLst>
              </p:cNvPr>
              <p:cNvSpPr/>
              <p:nvPr/>
            </p:nvSpPr>
            <p:spPr>
              <a:xfrm>
                <a:off x="36520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4" name="Freeform: Shape 3623">
                <a:extLst>
                  <a:ext uri="{FF2B5EF4-FFF2-40B4-BE49-F238E27FC236}">
                    <a16:creationId xmlns:a16="http://schemas.microsoft.com/office/drawing/2014/main" id="{307D4031-EAA9-A49F-8A8A-F6E9A6517FE8}"/>
                  </a:ext>
                </a:extLst>
              </p:cNvPr>
              <p:cNvSpPr/>
              <p:nvPr/>
            </p:nvSpPr>
            <p:spPr>
              <a:xfrm>
                <a:off x="376806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5" name="Freeform: Shape 3624">
                <a:extLst>
                  <a:ext uri="{FF2B5EF4-FFF2-40B4-BE49-F238E27FC236}">
                    <a16:creationId xmlns:a16="http://schemas.microsoft.com/office/drawing/2014/main" id="{601D0541-443F-1A00-0117-DE91E2D77BDB}"/>
                  </a:ext>
                </a:extLst>
              </p:cNvPr>
              <p:cNvSpPr/>
              <p:nvPr/>
            </p:nvSpPr>
            <p:spPr>
              <a:xfrm>
                <a:off x="38840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6" name="Freeform: Shape 3625">
                <a:extLst>
                  <a:ext uri="{FF2B5EF4-FFF2-40B4-BE49-F238E27FC236}">
                    <a16:creationId xmlns:a16="http://schemas.microsoft.com/office/drawing/2014/main" id="{54A725A4-E71A-9732-FC0F-E0E89686D12D}"/>
                  </a:ext>
                </a:extLst>
              </p:cNvPr>
              <p:cNvSpPr/>
              <p:nvPr/>
            </p:nvSpPr>
            <p:spPr>
              <a:xfrm>
                <a:off x="400012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7" name="Freeform: Shape 3626">
                <a:extLst>
                  <a:ext uri="{FF2B5EF4-FFF2-40B4-BE49-F238E27FC236}">
                    <a16:creationId xmlns:a16="http://schemas.microsoft.com/office/drawing/2014/main" id="{0644DBDA-F936-55F2-6B5C-BE7E776D8DFC}"/>
                  </a:ext>
                </a:extLst>
              </p:cNvPr>
              <p:cNvSpPr/>
              <p:nvPr/>
            </p:nvSpPr>
            <p:spPr>
              <a:xfrm>
                <a:off x="41161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8" name="Freeform: Shape 3627">
                <a:extLst>
                  <a:ext uri="{FF2B5EF4-FFF2-40B4-BE49-F238E27FC236}">
                    <a16:creationId xmlns:a16="http://schemas.microsoft.com/office/drawing/2014/main" id="{AFD13DF7-A759-E2EA-BF49-7288CF6D8051}"/>
                  </a:ext>
                </a:extLst>
              </p:cNvPr>
              <p:cNvSpPr/>
              <p:nvPr/>
            </p:nvSpPr>
            <p:spPr>
              <a:xfrm>
                <a:off x="42321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29" name="Freeform: Shape 3628">
                <a:extLst>
                  <a:ext uri="{FF2B5EF4-FFF2-40B4-BE49-F238E27FC236}">
                    <a16:creationId xmlns:a16="http://schemas.microsoft.com/office/drawing/2014/main" id="{4E352EF4-E860-2E54-788E-2E424671F2F0}"/>
                  </a:ext>
                </a:extLst>
              </p:cNvPr>
              <p:cNvSpPr/>
              <p:nvPr/>
            </p:nvSpPr>
            <p:spPr>
              <a:xfrm>
                <a:off x="434821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0" name="Freeform: Shape 3629">
                <a:extLst>
                  <a:ext uri="{FF2B5EF4-FFF2-40B4-BE49-F238E27FC236}">
                    <a16:creationId xmlns:a16="http://schemas.microsoft.com/office/drawing/2014/main" id="{BC079888-4772-D198-7237-EBAB37D2BF22}"/>
                  </a:ext>
                </a:extLst>
              </p:cNvPr>
              <p:cNvSpPr/>
              <p:nvPr/>
            </p:nvSpPr>
            <p:spPr>
              <a:xfrm>
                <a:off x="446424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1" name="Freeform: Shape 3630">
                <a:extLst>
                  <a:ext uri="{FF2B5EF4-FFF2-40B4-BE49-F238E27FC236}">
                    <a16:creationId xmlns:a16="http://schemas.microsoft.com/office/drawing/2014/main" id="{D7C4D646-245C-022B-D16A-1FE949C2AC22}"/>
                  </a:ext>
                </a:extLst>
              </p:cNvPr>
              <p:cNvSpPr/>
              <p:nvPr/>
            </p:nvSpPr>
            <p:spPr>
              <a:xfrm>
                <a:off x="4580277"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2" name="Freeform: Shape 3631">
                <a:extLst>
                  <a:ext uri="{FF2B5EF4-FFF2-40B4-BE49-F238E27FC236}">
                    <a16:creationId xmlns:a16="http://schemas.microsoft.com/office/drawing/2014/main" id="{F7A6D196-7F53-F873-7778-D4DD4BE2F89C}"/>
                  </a:ext>
                </a:extLst>
              </p:cNvPr>
              <p:cNvSpPr/>
              <p:nvPr/>
            </p:nvSpPr>
            <p:spPr>
              <a:xfrm>
                <a:off x="5511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3" name="Freeform: Shape 3632">
                <a:extLst>
                  <a:ext uri="{FF2B5EF4-FFF2-40B4-BE49-F238E27FC236}">
                    <a16:creationId xmlns:a16="http://schemas.microsoft.com/office/drawing/2014/main" id="{9DCBB823-F977-99A9-86E4-619F0BF1670E}"/>
                  </a:ext>
                </a:extLst>
              </p:cNvPr>
              <p:cNvSpPr/>
              <p:nvPr/>
            </p:nvSpPr>
            <p:spPr>
              <a:xfrm>
                <a:off x="17115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4" name="Freeform: Shape 3633">
                <a:extLst>
                  <a:ext uri="{FF2B5EF4-FFF2-40B4-BE49-F238E27FC236}">
                    <a16:creationId xmlns:a16="http://schemas.microsoft.com/office/drawing/2014/main" id="{9D71EC0E-78F5-3B99-9CF4-6C8B591FBBEA}"/>
                  </a:ext>
                </a:extLst>
              </p:cNvPr>
              <p:cNvSpPr/>
              <p:nvPr/>
            </p:nvSpPr>
            <p:spPr>
              <a:xfrm>
                <a:off x="2871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5" name="Freeform: Shape 3634">
                <a:extLst>
                  <a:ext uri="{FF2B5EF4-FFF2-40B4-BE49-F238E27FC236}">
                    <a16:creationId xmlns:a16="http://schemas.microsoft.com/office/drawing/2014/main" id="{AEEA72DE-C99C-E321-A891-3C2AC97AD329}"/>
                  </a:ext>
                </a:extLst>
              </p:cNvPr>
              <p:cNvSpPr/>
              <p:nvPr/>
            </p:nvSpPr>
            <p:spPr>
              <a:xfrm>
                <a:off x="40320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6" name="Freeform: Shape 3635">
                <a:extLst>
                  <a:ext uri="{FF2B5EF4-FFF2-40B4-BE49-F238E27FC236}">
                    <a16:creationId xmlns:a16="http://schemas.microsoft.com/office/drawing/2014/main" id="{F79028A5-FCB6-BBA1-987F-B1A1F330BD12}"/>
                  </a:ext>
                </a:extLst>
              </p:cNvPr>
              <p:cNvSpPr/>
              <p:nvPr/>
            </p:nvSpPr>
            <p:spPr>
              <a:xfrm>
                <a:off x="51923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7" name="Freeform: Shape 3636">
                <a:extLst>
                  <a:ext uri="{FF2B5EF4-FFF2-40B4-BE49-F238E27FC236}">
                    <a16:creationId xmlns:a16="http://schemas.microsoft.com/office/drawing/2014/main" id="{F5179C13-08EB-BA98-2630-09EC944607F4}"/>
                  </a:ext>
                </a:extLst>
              </p:cNvPr>
              <p:cNvSpPr/>
              <p:nvPr/>
            </p:nvSpPr>
            <p:spPr>
              <a:xfrm>
                <a:off x="63526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8" name="Freeform: Shape 3637">
                <a:extLst>
                  <a:ext uri="{FF2B5EF4-FFF2-40B4-BE49-F238E27FC236}">
                    <a16:creationId xmlns:a16="http://schemas.microsoft.com/office/drawing/2014/main" id="{41F64B6D-18E9-15BA-2C00-50B5DC0D3929}"/>
                  </a:ext>
                </a:extLst>
              </p:cNvPr>
              <p:cNvSpPr/>
              <p:nvPr/>
            </p:nvSpPr>
            <p:spPr>
              <a:xfrm>
                <a:off x="7512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39" name="Freeform: Shape 3638">
                <a:extLst>
                  <a:ext uri="{FF2B5EF4-FFF2-40B4-BE49-F238E27FC236}">
                    <a16:creationId xmlns:a16="http://schemas.microsoft.com/office/drawing/2014/main" id="{E8E16755-E399-CDED-73DE-FFFEA647691C}"/>
                  </a:ext>
                </a:extLst>
              </p:cNvPr>
              <p:cNvSpPr/>
              <p:nvPr/>
            </p:nvSpPr>
            <p:spPr>
              <a:xfrm>
                <a:off x="8673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0" name="Freeform: Shape 3639">
                <a:extLst>
                  <a:ext uri="{FF2B5EF4-FFF2-40B4-BE49-F238E27FC236}">
                    <a16:creationId xmlns:a16="http://schemas.microsoft.com/office/drawing/2014/main" id="{6601A4D9-E5B9-0AC8-D3A7-A93C14B1E05C}"/>
                  </a:ext>
                </a:extLst>
              </p:cNvPr>
              <p:cNvSpPr/>
              <p:nvPr/>
            </p:nvSpPr>
            <p:spPr>
              <a:xfrm>
                <a:off x="98334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1" name="Freeform: Shape 3640">
                <a:extLst>
                  <a:ext uri="{FF2B5EF4-FFF2-40B4-BE49-F238E27FC236}">
                    <a16:creationId xmlns:a16="http://schemas.microsoft.com/office/drawing/2014/main" id="{2BD7F59C-F357-B039-C7F6-7DEB49580833}"/>
                  </a:ext>
                </a:extLst>
              </p:cNvPr>
              <p:cNvSpPr/>
              <p:nvPr/>
            </p:nvSpPr>
            <p:spPr>
              <a:xfrm>
                <a:off x="109938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2" name="Freeform: Shape 3641">
                <a:extLst>
                  <a:ext uri="{FF2B5EF4-FFF2-40B4-BE49-F238E27FC236}">
                    <a16:creationId xmlns:a16="http://schemas.microsoft.com/office/drawing/2014/main" id="{112E0F37-7C48-E2F4-64E3-0E3EBF8879EB}"/>
                  </a:ext>
                </a:extLst>
              </p:cNvPr>
              <p:cNvSpPr/>
              <p:nvPr/>
            </p:nvSpPr>
            <p:spPr>
              <a:xfrm>
                <a:off x="121541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3" name="Freeform: Shape 3642">
                <a:extLst>
                  <a:ext uri="{FF2B5EF4-FFF2-40B4-BE49-F238E27FC236}">
                    <a16:creationId xmlns:a16="http://schemas.microsoft.com/office/drawing/2014/main" id="{ED9D7A21-8D9C-999D-17D3-16E66B1C98C6}"/>
                  </a:ext>
                </a:extLst>
              </p:cNvPr>
              <p:cNvSpPr/>
              <p:nvPr/>
            </p:nvSpPr>
            <p:spPr>
              <a:xfrm>
                <a:off x="13314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4" name="Freeform: Shape 3643">
                <a:extLst>
                  <a:ext uri="{FF2B5EF4-FFF2-40B4-BE49-F238E27FC236}">
                    <a16:creationId xmlns:a16="http://schemas.microsoft.com/office/drawing/2014/main" id="{AC238DE9-82FF-83E2-5C84-25B2DA5CB7AC}"/>
                  </a:ext>
                </a:extLst>
              </p:cNvPr>
              <p:cNvSpPr/>
              <p:nvPr/>
            </p:nvSpPr>
            <p:spPr>
              <a:xfrm>
                <a:off x="144748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5" name="Freeform: Shape 3644">
                <a:extLst>
                  <a:ext uri="{FF2B5EF4-FFF2-40B4-BE49-F238E27FC236}">
                    <a16:creationId xmlns:a16="http://schemas.microsoft.com/office/drawing/2014/main" id="{5B9D028E-B121-0B1A-FE76-6A136E135E1A}"/>
                  </a:ext>
                </a:extLst>
              </p:cNvPr>
              <p:cNvSpPr/>
              <p:nvPr/>
            </p:nvSpPr>
            <p:spPr>
              <a:xfrm>
                <a:off x="156349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6" name="Freeform: Shape 3645">
                <a:extLst>
                  <a:ext uri="{FF2B5EF4-FFF2-40B4-BE49-F238E27FC236}">
                    <a16:creationId xmlns:a16="http://schemas.microsoft.com/office/drawing/2014/main" id="{16144AEF-84D5-7B00-F45D-64F41F2C1B73}"/>
                  </a:ext>
                </a:extLst>
              </p:cNvPr>
              <p:cNvSpPr/>
              <p:nvPr/>
            </p:nvSpPr>
            <p:spPr>
              <a:xfrm>
                <a:off x="167953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7" name="Freeform: Shape 3646">
                <a:extLst>
                  <a:ext uri="{FF2B5EF4-FFF2-40B4-BE49-F238E27FC236}">
                    <a16:creationId xmlns:a16="http://schemas.microsoft.com/office/drawing/2014/main" id="{D141311B-809A-2050-3D33-E6C47D6ACA59}"/>
                  </a:ext>
                </a:extLst>
              </p:cNvPr>
              <p:cNvSpPr/>
              <p:nvPr/>
            </p:nvSpPr>
            <p:spPr>
              <a:xfrm>
                <a:off x="17955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8" name="Freeform: Shape 3647">
                <a:extLst>
                  <a:ext uri="{FF2B5EF4-FFF2-40B4-BE49-F238E27FC236}">
                    <a16:creationId xmlns:a16="http://schemas.microsoft.com/office/drawing/2014/main" id="{FCA1DC52-1D06-9D68-4702-0D4420796D13}"/>
                  </a:ext>
                </a:extLst>
              </p:cNvPr>
              <p:cNvSpPr/>
              <p:nvPr/>
            </p:nvSpPr>
            <p:spPr>
              <a:xfrm>
                <a:off x="191159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49" name="Freeform: Shape 3648">
                <a:extLst>
                  <a:ext uri="{FF2B5EF4-FFF2-40B4-BE49-F238E27FC236}">
                    <a16:creationId xmlns:a16="http://schemas.microsoft.com/office/drawing/2014/main" id="{614031B7-6C0C-5746-0894-EEB5059D8C20}"/>
                  </a:ext>
                </a:extLst>
              </p:cNvPr>
              <p:cNvSpPr/>
              <p:nvPr/>
            </p:nvSpPr>
            <p:spPr>
              <a:xfrm>
                <a:off x="20276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0" name="Freeform: Shape 3649">
                <a:extLst>
                  <a:ext uri="{FF2B5EF4-FFF2-40B4-BE49-F238E27FC236}">
                    <a16:creationId xmlns:a16="http://schemas.microsoft.com/office/drawing/2014/main" id="{F78F56DC-0918-96CA-EEE8-9E75E0B80DE3}"/>
                  </a:ext>
                </a:extLst>
              </p:cNvPr>
              <p:cNvSpPr/>
              <p:nvPr/>
            </p:nvSpPr>
            <p:spPr>
              <a:xfrm>
                <a:off x="214364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1" name="Freeform: Shape 3650">
                <a:extLst>
                  <a:ext uri="{FF2B5EF4-FFF2-40B4-BE49-F238E27FC236}">
                    <a16:creationId xmlns:a16="http://schemas.microsoft.com/office/drawing/2014/main" id="{67E84CA6-DB0F-530A-45D4-22D37CEB6E4F}"/>
                  </a:ext>
                </a:extLst>
              </p:cNvPr>
              <p:cNvSpPr/>
              <p:nvPr/>
            </p:nvSpPr>
            <p:spPr>
              <a:xfrm>
                <a:off x="225968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2" name="Freeform: Shape 3651">
                <a:extLst>
                  <a:ext uri="{FF2B5EF4-FFF2-40B4-BE49-F238E27FC236}">
                    <a16:creationId xmlns:a16="http://schemas.microsoft.com/office/drawing/2014/main" id="{915A2097-C8F5-FFF2-7009-B89829D967C5}"/>
                  </a:ext>
                </a:extLst>
              </p:cNvPr>
              <p:cNvSpPr/>
              <p:nvPr/>
            </p:nvSpPr>
            <p:spPr>
              <a:xfrm>
                <a:off x="237571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3" name="Freeform: Shape 3652">
                <a:extLst>
                  <a:ext uri="{FF2B5EF4-FFF2-40B4-BE49-F238E27FC236}">
                    <a16:creationId xmlns:a16="http://schemas.microsoft.com/office/drawing/2014/main" id="{AB46C6DA-F3EE-393C-F235-6D1F65867A79}"/>
                  </a:ext>
                </a:extLst>
              </p:cNvPr>
              <p:cNvSpPr/>
              <p:nvPr/>
            </p:nvSpPr>
            <p:spPr>
              <a:xfrm>
                <a:off x="24917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4" name="Freeform: Shape 3653">
                <a:extLst>
                  <a:ext uri="{FF2B5EF4-FFF2-40B4-BE49-F238E27FC236}">
                    <a16:creationId xmlns:a16="http://schemas.microsoft.com/office/drawing/2014/main" id="{561B9829-29CA-90F9-E9E2-744375923844}"/>
                  </a:ext>
                </a:extLst>
              </p:cNvPr>
              <p:cNvSpPr/>
              <p:nvPr/>
            </p:nvSpPr>
            <p:spPr>
              <a:xfrm>
                <a:off x="260776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5" name="Freeform: Shape 3654">
                <a:extLst>
                  <a:ext uri="{FF2B5EF4-FFF2-40B4-BE49-F238E27FC236}">
                    <a16:creationId xmlns:a16="http://schemas.microsoft.com/office/drawing/2014/main" id="{BF8D0D58-D25F-AE81-DC32-07C5A5D28C52}"/>
                  </a:ext>
                </a:extLst>
              </p:cNvPr>
              <p:cNvSpPr/>
              <p:nvPr/>
            </p:nvSpPr>
            <p:spPr>
              <a:xfrm>
                <a:off x="272379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6" name="Freeform: Shape 3655">
                <a:extLst>
                  <a:ext uri="{FF2B5EF4-FFF2-40B4-BE49-F238E27FC236}">
                    <a16:creationId xmlns:a16="http://schemas.microsoft.com/office/drawing/2014/main" id="{5CFC484A-58AA-2D55-A5CE-729E4BC4B2C5}"/>
                  </a:ext>
                </a:extLst>
              </p:cNvPr>
              <p:cNvSpPr/>
              <p:nvPr/>
            </p:nvSpPr>
            <p:spPr>
              <a:xfrm>
                <a:off x="283983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7" name="Freeform: Shape 3656">
                <a:extLst>
                  <a:ext uri="{FF2B5EF4-FFF2-40B4-BE49-F238E27FC236}">
                    <a16:creationId xmlns:a16="http://schemas.microsoft.com/office/drawing/2014/main" id="{13D98E01-4D25-7450-3C31-16F24D0C6B10}"/>
                  </a:ext>
                </a:extLst>
              </p:cNvPr>
              <p:cNvSpPr/>
              <p:nvPr/>
            </p:nvSpPr>
            <p:spPr>
              <a:xfrm>
                <a:off x="29558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8" name="Freeform: Shape 3657">
                <a:extLst>
                  <a:ext uri="{FF2B5EF4-FFF2-40B4-BE49-F238E27FC236}">
                    <a16:creationId xmlns:a16="http://schemas.microsoft.com/office/drawing/2014/main" id="{9C7C5672-768B-F1F7-C1D2-3032FBB8A556}"/>
                  </a:ext>
                </a:extLst>
              </p:cNvPr>
              <p:cNvSpPr/>
              <p:nvPr/>
            </p:nvSpPr>
            <p:spPr>
              <a:xfrm>
                <a:off x="307189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59" name="Freeform: Shape 3658">
                <a:extLst>
                  <a:ext uri="{FF2B5EF4-FFF2-40B4-BE49-F238E27FC236}">
                    <a16:creationId xmlns:a16="http://schemas.microsoft.com/office/drawing/2014/main" id="{E61513EF-D182-E138-9E64-A6F83EB7285E}"/>
                  </a:ext>
                </a:extLst>
              </p:cNvPr>
              <p:cNvSpPr/>
              <p:nvPr/>
            </p:nvSpPr>
            <p:spPr>
              <a:xfrm>
                <a:off x="318791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0" name="Freeform: Shape 3659">
                <a:extLst>
                  <a:ext uri="{FF2B5EF4-FFF2-40B4-BE49-F238E27FC236}">
                    <a16:creationId xmlns:a16="http://schemas.microsoft.com/office/drawing/2014/main" id="{7BC54824-4A91-AEBF-942D-6760EFEABC7F}"/>
                  </a:ext>
                </a:extLst>
              </p:cNvPr>
              <p:cNvSpPr/>
              <p:nvPr/>
            </p:nvSpPr>
            <p:spPr>
              <a:xfrm>
                <a:off x="330394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1" name="Freeform: Shape 3660">
                <a:extLst>
                  <a:ext uri="{FF2B5EF4-FFF2-40B4-BE49-F238E27FC236}">
                    <a16:creationId xmlns:a16="http://schemas.microsoft.com/office/drawing/2014/main" id="{087A4FAC-F70D-7C30-A4A1-1276AB7706CC}"/>
                  </a:ext>
                </a:extLst>
              </p:cNvPr>
              <p:cNvSpPr/>
              <p:nvPr/>
            </p:nvSpPr>
            <p:spPr>
              <a:xfrm>
                <a:off x="341997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2" name="Freeform: Shape 3661">
                <a:extLst>
                  <a:ext uri="{FF2B5EF4-FFF2-40B4-BE49-F238E27FC236}">
                    <a16:creationId xmlns:a16="http://schemas.microsoft.com/office/drawing/2014/main" id="{F33F1D20-674F-7109-07C9-6DDD06A327B5}"/>
                  </a:ext>
                </a:extLst>
              </p:cNvPr>
              <p:cNvSpPr/>
              <p:nvPr/>
            </p:nvSpPr>
            <p:spPr>
              <a:xfrm>
                <a:off x="35360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3" name="Freeform: Shape 3662">
                <a:extLst>
                  <a:ext uri="{FF2B5EF4-FFF2-40B4-BE49-F238E27FC236}">
                    <a16:creationId xmlns:a16="http://schemas.microsoft.com/office/drawing/2014/main" id="{B795B0A4-A74A-BBBE-A885-1F6DB5F17201}"/>
                  </a:ext>
                </a:extLst>
              </p:cNvPr>
              <p:cNvSpPr/>
              <p:nvPr/>
            </p:nvSpPr>
            <p:spPr>
              <a:xfrm>
                <a:off x="36520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4" name="Freeform: Shape 3663">
                <a:extLst>
                  <a:ext uri="{FF2B5EF4-FFF2-40B4-BE49-F238E27FC236}">
                    <a16:creationId xmlns:a16="http://schemas.microsoft.com/office/drawing/2014/main" id="{4E1CFFB4-2D2E-AD5C-368C-07AADC72A9D5}"/>
                  </a:ext>
                </a:extLst>
              </p:cNvPr>
              <p:cNvSpPr/>
              <p:nvPr/>
            </p:nvSpPr>
            <p:spPr>
              <a:xfrm>
                <a:off x="376806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5" name="Freeform: Shape 3664">
                <a:extLst>
                  <a:ext uri="{FF2B5EF4-FFF2-40B4-BE49-F238E27FC236}">
                    <a16:creationId xmlns:a16="http://schemas.microsoft.com/office/drawing/2014/main" id="{1D42B377-AF9A-CF79-0A18-91B9208A80EC}"/>
                  </a:ext>
                </a:extLst>
              </p:cNvPr>
              <p:cNvSpPr/>
              <p:nvPr/>
            </p:nvSpPr>
            <p:spPr>
              <a:xfrm>
                <a:off x="38840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6" name="Freeform: Shape 3665">
                <a:extLst>
                  <a:ext uri="{FF2B5EF4-FFF2-40B4-BE49-F238E27FC236}">
                    <a16:creationId xmlns:a16="http://schemas.microsoft.com/office/drawing/2014/main" id="{AF0CC023-38B3-5E19-7B03-7786E147A880}"/>
                  </a:ext>
                </a:extLst>
              </p:cNvPr>
              <p:cNvSpPr/>
              <p:nvPr/>
            </p:nvSpPr>
            <p:spPr>
              <a:xfrm>
                <a:off x="400012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7" name="Freeform: Shape 3666">
                <a:extLst>
                  <a:ext uri="{FF2B5EF4-FFF2-40B4-BE49-F238E27FC236}">
                    <a16:creationId xmlns:a16="http://schemas.microsoft.com/office/drawing/2014/main" id="{AC88F96F-7268-7D6F-9DD5-69D561315792}"/>
                  </a:ext>
                </a:extLst>
              </p:cNvPr>
              <p:cNvSpPr/>
              <p:nvPr/>
            </p:nvSpPr>
            <p:spPr>
              <a:xfrm>
                <a:off x="41161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8" name="Freeform: Shape 3667">
                <a:extLst>
                  <a:ext uri="{FF2B5EF4-FFF2-40B4-BE49-F238E27FC236}">
                    <a16:creationId xmlns:a16="http://schemas.microsoft.com/office/drawing/2014/main" id="{23AAF0F8-A319-7452-F0A5-6350DF964DB9}"/>
                  </a:ext>
                </a:extLst>
              </p:cNvPr>
              <p:cNvSpPr/>
              <p:nvPr/>
            </p:nvSpPr>
            <p:spPr>
              <a:xfrm>
                <a:off x="42321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69" name="Freeform: Shape 3668">
                <a:extLst>
                  <a:ext uri="{FF2B5EF4-FFF2-40B4-BE49-F238E27FC236}">
                    <a16:creationId xmlns:a16="http://schemas.microsoft.com/office/drawing/2014/main" id="{1E66D16F-432C-3C49-EDB1-D344488F2648}"/>
                  </a:ext>
                </a:extLst>
              </p:cNvPr>
              <p:cNvSpPr/>
              <p:nvPr/>
            </p:nvSpPr>
            <p:spPr>
              <a:xfrm>
                <a:off x="434821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0" name="Freeform: Shape 3669">
                <a:extLst>
                  <a:ext uri="{FF2B5EF4-FFF2-40B4-BE49-F238E27FC236}">
                    <a16:creationId xmlns:a16="http://schemas.microsoft.com/office/drawing/2014/main" id="{50EA9FA6-D7CA-F75A-8B17-09EFE0DB74AE}"/>
                  </a:ext>
                </a:extLst>
              </p:cNvPr>
              <p:cNvSpPr/>
              <p:nvPr/>
            </p:nvSpPr>
            <p:spPr>
              <a:xfrm>
                <a:off x="446424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1" name="Freeform: Shape 3670">
                <a:extLst>
                  <a:ext uri="{FF2B5EF4-FFF2-40B4-BE49-F238E27FC236}">
                    <a16:creationId xmlns:a16="http://schemas.microsoft.com/office/drawing/2014/main" id="{871E010B-389B-1D36-DEC2-CFA37EC309EB}"/>
                  </a:ext>
                </a:extLst>
              </p:cNvPr>
              <p:cNvSpPr/>
              <p:nvPr/>
            </p:nvSpPr>
            <p:spPr>
              <a:xfrm>
                <a:off x="4580277"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2" name="Freeform: Shape 3671">
                <a:extLst>
                  <a:ext uri="{FF2B5EF4-FFF2-40B4-BE49-F238E27FC236}">
                    <a16:creationId xmlns:a16="http://schemas.microsoft.com/office/drawing/2014/main" id="{CC44EFC4-8C1C-0E71-E071-8AC49B5D16A6}"/>
                  </a:ext>
                </a:extLst>
              </p:cNvPr>
              <p:cNvSpPr/>
              <p:nvPr/>
            </p:nvSpPr>
            <p:spPr>
              <a:xfrm>
                <a:off x="5511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3" name="Freeform: Shape 3672">
                <a:extLst>
                  <a:ext uri="{FF2B5EF4-FFF2-40B4-BE49-F238E27FC236}">
                    <a16:creationId xmlns:a16="http://schemas.microsoft.com/office/drawing/2014/main" id="{59238AA5-F537-F93A-18AE-C65F6C1359CA}"/>
                  </a:ext>
                </a:extLst>
              </p:cNvPr>
              <p:cNvSpPr/>
              <p:nvPr/>
            </p:nvSpPr>
            <p:spPr>
              <a:xfrm>
                <a:off x="17115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4" name="Freeform: Shape 3673">
                <a:extLst>
                  <a:ext uri="{FF2B5EF4-FFF2-40B4-BE49-F238E27FC236}">
                    <a16:creationId xmlns:a16="http://schemas.microsoft.com/office/drawing/2014/main" id="{2AC25E16-E020-6D43-9A39-895C4AC1B605}"/>
                  </a:ext>
                </a:extLst>
              </p:cNvPr>
              <p:cNvSpPr/>
              <p:nvPr/>
            </p:nvSpPr>
            <p:spPr>
              <a:xfrm>
                <a:off x="2871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5" name="Freeform: Shape 3674">
                <a:extLst>
                  <a:ext uri="{FF2B5EF4-FFF2-40B4-BE49-F238E27FC236}">
                    <a16:creationId xmlns:a16="http://schemas.microsoft.com/office/drawing/2014/main" id="{D965D899-94D0-AE11-20DD-6C8143630B13}"/>
                  </a:ext>
                </a:extLst>
              </p:cNvPr>
              <p:cNvSpPr/>
              <p:nvPr/>
            </p:nvSpPr>
            <p:spPr>
              <a:xfrm>
                <a:off x="40320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6" name="Freeform: Shape 3675">
                <a:extLst>
                  <a:ext uri="{FF2B5EF4-FFF2-40B4-BE49-F238E27FC236}">
                    <a16:creationId xmlns:a16="http://schemas.microsoft.com/office/drawing/2014/main" id="{727316F4-B45E-232B-4DC1-C4EA4275AE85}"/>
                  </a:ext>
                </a:extLst>
              </p:cNvPr>
              <p:cNvSpPr/>
              <p:nvPr/>
            </p:nvSpPr>
            <p:spPr>
              <a:xfrm>
                <a:off x="51923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7" name="Freeform: Shape 3676">
                <a:extLst>
                  <a:ext uri="{FF2B5EF4-FFF2-40B4-BE49-F238E27FC236}">
                    <a16:creationId xmlns:a16="http://schemas.microsoft.com/office/drawing/2014/main" id="{3AAA32E5-7E90-1C83-8018-0D1F7F7B7012}"/>
                  </a:ext>
                </a:extLst>
              </p:cNvPr>
              <p:cNvSpPr/>
              <p:nvPr/>
            </p:nvSpPr>
            <p:spPr>
              <a:xfrm>
                <a:off x="63526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8" name="Freeform: Shape 3677">
                <a:extLst>
                  <a:ext uri="{FF2B5EF4-FFF2-40B4-BE49-F238E27FC236}">
                    <a16:creationId xmlns:a16="http://schemas.microsoft.com/office/drawing/2014/main" id="{D1C68B73-B18C-3B09-7B5C-5B9290CFEEC9}"/>
                  </a:ext>
                </a:extLst>
              </p:cNvPr>
              <p:cNvSpPr/>
              <p:nvPr/>
            </p:nvSpPr>
            <p:spPr>
              <a:xfrm>
                <a:off x="7512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79" name="Freeform: Shape 3678">
                <a:extLst>
                  <a:ext uri="{FF2B5EF4-FFF2-40B4-BE49-F238E27FC236}">
                    <a16:creationId xmlns:a16="http://schemas.microsoft.com/office/drawing/2014/main" id="{C1DFBEF4-C197-1258-9923-8EEAA8D8F757}"/>
                  </a:ext>
                </a:extLst>
              </p:cNvPr>
              <p:cNvSpPr/>
              <p:nvPr/>
            </p:nvSpPr>
            <p:spPr>
              <a:xfrm>
                <a:off x="8673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0" name="Freeform: Shape 3679">
                <a:extLst>
                  <a:ext uri="{FF2B5EF4-FFF2-40B4-BE49-F238E27FC236}">
                    <a16:creationId xmlns:a16="http://schemas.microsoft.com/office/drawing/2014/main" id="{C00EF7E2-D49E-A7FE-1948-1368FDC0B3BF}"/>
                  </a:ext>
                </a:extLst>
              </p:cNvPr>
              <p:cNvSpPr/>
              <p:nvPr/>
            </p:nvSpPr>
            <p:spPr>
              <a:xfrm>
                <a:off x="98334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1" name="Freeform: Shape 3680">
                <a:extLst>
                  <a:ext uri="{FF2B5EF4-FFF2-40B4-BE49-F238E27FC236}">
                    <a16:creationId xmlns:a16="http://schemas.microsoft.com/office/drawing/2014/main" id="{D129425C-D823-CD07-9914-C23EC124FC97}"/>
                  </a:ext>
                </a:extLst>
              </p:cNvPr>
              <p:cNvSpPr/>
              <p:nvPr/>
            </p:nvSpPr>
            <p:spPr>
              <a:xfrm>
                <a:off x="109938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2" name="Freeform: Shape 3681">
                <a:extLst>
                  <a:ext uri="{FF2B5EF4-FFF2-40B4-BE49-F238E27FC236}">
                    <a16:creationId xmlns:a16="http://schemas.microsoft.com/office/drawing/2014/main" id="{05417D8B-F7B2-DC49-4772-2C2EEC728F86}"/>
                  </a:ext>
                </a:extLst>
              </p:cNvPr>
              <p:cNvSpPr/>
              <p:nvPr/>
            </p:nvSpPr>
            <p:spPr>
              <a:xfrm>
                <a:off x="121541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3" name="Freeform: Shape 3682">
                <a:extLst>
                  <a:ext uri="{FF2B5EF4-FFF2-40B4-BE49-F238E27FC236}">
                    <a16:creationId xmlns:a16="http://schemas.microsoft.com/office/drawing/2014/main" id="{B46619C3-AF02-BE5F-3503-41BF0DB0D5AE}"/>
                  </a:ext>
                </a:extLst>
              </p:cNvPr>
              <p:cNvSpPr/>
              <p:nvPr/>
            </p:nvSpPr>
            <p:spPr>
              <a:xfrm>
                <a:off x="13314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4" name="Freeform: Shape 3683">
                <a:extLst>
                  <a:ext uri="{FF2B5EF4-FFF2-40B4-BE49-F238E27FC236}">
                    <a16:creationId xmlns:a16="http://schemas.microsoft.com/office/drawing/2014/main" id="{4322F0BB-C0C1-8F37-FD4F-A01EC13B95D9}"/>
                  </a:ext>
                </a:extLst>
              </p:cNvPr>
              <p:cNvSpPr/>
              <p:nvPr/>
            </p:nvSpPr>
            <p:spPr>
              <a:xfrm>
                <a:off x="144748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5" name="Freeform: Shape 3684">
                <a:extLst>
                  <a:ext uri="{FF2B5EF4-FFF2-40B4-BE49-F238E27FC236}">
                    <a16:creationId xmlns:a16="http://schemas.microsoft.com/office/drawing/2014/main" id="{6A10132E-2F6A-2244-F1DF-047E83321FE0}"/>
                  </a:ext>
                </a:extLst>
              </p:cNvPr>
              <p:cNvSpPr/>
              <p:nvPr/>
            </p:nvSpPr>
            <p:spPr>
              <a:xfrm>
                <a:off x="156349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6" name="Freeform: Shape 3685">
                <a:extLst>
                  <a:ext uri="{FF2B5EF4-FFF2-40B4-BE49-F238E27FC236}">
                    <a16:creationId xmlns:a16="http://schemas.microsoft.com/office/drawing/2014/main" id="{7371F778-4F43-79A3-A5B0-8B3499A0F733}"/>
                  </a:ext>
                </a:extLst>
              </p:cNvPr>
              <p:cNvSpPr/>
              <p:nvPr/>
            </p:nvSpPr>
            <p:spPr>
              <a:xfrm>
                <a:off x="167953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7" name="Freeform: Shape 3686">
                <a:extLst>
                  <a:ext uri="{FF2B5EF4-FFF2-40B4-BE49-F238E27FC236}">
                    <a16:creationId xmlns:a16="http://schemas.microsoft.com/office/drawing/2014/main" id="{16A566D3-6F0A-3A17-F559-9851E6970EE8}"/>
                  </a:ext>
                </a:extLst>
              </p:cNvPr>
              <p:cNvSpPr/>
              <p:nvPr/>
            </p:nvSpPr>
            <p:spPr>
              <a:xfrm>
                <a:off x="17955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8" name="Freeform: Shape 3687">
                <a:extLst>
                  <a:ext uri="{FF2B5EF4-FFF2-40B4-BE49-F238E27FC236}">
                    <a16:creationId xmlns:a16="http://schemas.microsoft.com/office/drawing/2014/main" id="{E18BAC57-40D6-F104-0796-50465167B02B}"/>
                  </a:ext>
                </a:extLst>
              </p:cNvPr>
              <p:cNvSpPr/>
              <p:nvPr/>
            </p:nvSpPr>
            <p:spPr>
              <a:xfrm>
                <a:off x="191159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89" name="Freeform: Shape 3688">
                <a:extLst>
                  <a:ext uri="{FF2B5EF4-FFF2-40B4-BE49-F238E27FC236}">
                    <a16:creationId xmlns:a16="http://schemas.microsoft.com/office/drawing/2014/main" id="{3FC26EB1-62C6-0C6C-54D1-A744D7CD2F10}"/>
                  </a:ext>
                </a:extLst>
              </p:cNvPr>
              <p:cNvSpPr/>
              <p:nvPr/>
            </p:nvSpPr>
            <p:spPr>
              <a:xfrm>
                <a:off x="20276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0" name="Freeform: Shape 3689">
                <a:extLst>
                  <a:ext uri="{FF2B5EF4-FFF2-40B4-BE49-F238E27FC236}">
                    <a16:creationId xmlns:a16="http://schemas.microsoft.com/office/drawing/2014/main" id="{24B46DDE-C450-EBEC-7CFD-EDC39736D063}"/>
                  </a:ext>
                </a:extLst>
              </p:cNvPr>
              <p:cNvSpPr/>
              <p:nvPr/>
            </p:nvSpPr>
            <p:spPr>
              <a:xfrm>
                <a:off x="214364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1" name="Freeform: Shape 3690">
                <a:extLst>
                  <a:ext uri="{FF2B5EF4-FFF2-40B4-BE49-F238E27FC236}">
                    <a16:creationId xmlns:a16="http://schemas.microsoft.com/office/drawing/2014/main" id="{71EF01BC-1D7F-B8E0-BD80-DFC976E52E9A}"/>
                  </a:ext>
                </a:extLst>
              </p:cNvPr>
              <p:cNvSpPr/>
              <p:nvPr/>
            </p:nvSpPr>
            <p:spPr>
              <a:xfrm>
                <a:off x="225968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2" name="Freeform: Shape 3691">
                <a:extLst>
                  <a:ext uri="{FF2B5EF4-FFF2-40B4-BE49-F238E27FC236}">
                    <a16:creationId xmlns:a16="http://schemas.microsoft.com/office/drawing/2014/main" id="{12A1CE0F-B950-184E-C6F3-4C9E40AABB53}"/>
                  </a:ext>
                </a:extLst>
              </p:cNvPr>
              <p:cNvSpPr/>
              <p:nvPr/>
            </p:nvSpPr>
            <p:spPr>
              <a:xfrm>
                <a:off x="237571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3" name="Freeform: Shape 3692">
                <a:extLst>
                  <a:ext uri="{FF2B5EF4-FFF2-40B4-BE49-F238E27FC236}">
                    <a16:creationId xmlns:a16="http://schemas.microsoft.com/office/drawing/2014/main" id="{0BB2E1D6-6110-4151-E173-6FFB5DC4F8E4}"/>
                  </a:ext>
                </a:extLst>
              </p:cNvPr>
              <p:cNvSpPr/>
              <p:nvPr/>
            </p:nvSpPr>
            <p:spPr>
              <a:xfrm>
                <a:off x="24917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4" name="Freeform: Shape 3693">
                <a:extLst>
                  <a:ext uri="{FF2B5EF4-FFF2-40B4-BE49-F238E27FC236}">
                    <a16:creationId xmlns:a16="http://schemas.microsoft.com/office/drawing/2014/main" id="{4FD307D0-6BAD-BDC1-17DB-483374E85096}"/>
                  </a:ext>
                </a:extLst>
              </p:cNvPr>
              <p:cNvSpPr/>
              <p:nvPr/>
            </p:nvSpPr>
            <p:spPr>
              <a:xfrm>
                <a:off x="260776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5" name="Freeform: Shape 3694">
                <a:extLst>
                  <a:ext uri="{FF2B5EF4-FFF2-40B4-BE49-F238E27FC236}">
                    <a16:creationId xmlns:a16="http://schemas.microsoft.com/office/drawing/2014/main" id="{8D357759-2D30-CF5F-AA4B-5ECFEFF7EDFA}"/>
                  </a:ext>
                </a:extLst>
              </p:cNvPr>
              <p:cNvSpPr/>
              <p:nvPr/>
            </p:nvSpPr>
            <p:spPr>
              <a:xfrm>
                <a:off x="272379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6" name="Freeform: Shape 3695">
                <a:extLst>
                  <a:ext uri="{FF2B5EF4-FFF2-40B4-BE49-F238E27FC236}">
                    <a16:creationId xmlns:a16="http://schemas.microsoft.com/office/drawing/2014/main" id="{DC14468D-A9A8-3358-8B65-10584454D7A0}"/>
                  </a:ext>
                </a:extLst>
              </p:cNvPr>
              <p:cNvSpPr/>
              <p:nvPr/>
            </p:nvSpPr>
            <p:spPr>
              <a:xfrm>
                <a:off x="283983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7" name="Freeform: Shape 3696">
                <a:extLst>
                  <a:ext uri="{FF2B5EF4-FFF2-40B4-BE49-F238E27FC236}">
                    <a16:creationId xmlns:a16="http://schemas.microsoft.com/office/drawing/2014/main" id="{B9552445-301C-1FD3-0485-F94EBA2C82DC}"/>
                  </a:ext>
                </a:extLst>
              </p:cNvPr>
              <p:cNvSpPr/>
              <p:nvPr/>
            </p:nvSpPr>
            <p:spPr>
              <a:xfrm>
                <a:off x="29558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8" name="Freeform: Shape 3697">
                <a:extLst>
                  <a:ext uri="{FF2B5EF4-FFF2-40B4-BE49-F238E27FC236}">
                    <a16:creationId xmlns:a16="http://schemas.microsoft.com/office/drawing/2014/main" id="{1073DFA6-A894-C865-8F7E-7C32E1470FC7}"/>
                  </a:ext>
                </a:extLst>
              </p:cNvPr>
              <p:cNvSpPr/>
              <p:nvPr/>
            </p:nvSpPr>
            <p:spPr>
              <a:xfrm>
                <a:off x="307189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699" name="Freeform: Shape 3698">
                <a:extLst>
                  <a:ext uri="{FF2B5EF4-FFF2-40B4-BE49-F238E27FC236}">
                    <a16:creationId xmlns:a16="http://schemas.microsoft.com/office/drawing/2014/main" id="{E6B52A93-EB83-7069-B7A1-D1A280F83D4B}"/>
                  </a:ext>
                </a:extLst>
              </p:cNvPr>
              <p:cNvSpPr/>
              <p:nvPr/>
            </p:nvSpPr>
            <p:spPr>
              <a:xfrm>
                <a:off x="318791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0" name="Freeform: Shape 3699">
                <a:extLst>
                  <a:ext uri="{FF2B5EF4-FFF2-40B4-BE49-F238E27FC236}">
                    <a16:creationId xmlns:a16="http://schemas.microsoft.com/office/drawing/2014/main" id="{A7BD53DD-E3E2-9AB6-5A72-39382030CE06}"/>
                  </a:ext>
                </a:extLst>
              </p:cNvPr>
              <p:cNvSpPr/>
              <p:nvPr/>
            </p:nvSpPr>
            <p:spPr>
              <a:xfrm>
                <a:off x="330394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1" name="Freeform: Shape 3700">
                <a:extLst>
                  <a:ext uri="{FF2B5EF4-FFF2-40B4-BE49-F238E27FC236}">
                    <a16:creationId xmlns:a16="http://schemas.microsoft.com/office/drawing/2014/main" id="{DD7C1400-FC07-5FB3-A9CD-F1D72BDF11F2}"/>
                  </a:ext>
                </a:extLst>
              </p:cNvPr>
              <p:cNvSpPr/>
              <p:nvPr/>
            </p:nvSpPr>
            <p:spPr>
              <a:xfrm>
                <a:off x="341997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2" name="Freeform: Shape 3701">
                <a:extLst>
                  <a:ext uri="{FF2B5EF4-FFF2-40B4-BE49-F238E27FC236}">
                    <a16:creationId xmlns:a16="http://schemas.microsoft.com/office/drawing/2014/main" id="{17127F41-70D2-00F7-E5D6-CED4E4A1813F}"/>
                  </a:ext>
                </a:extLst>
              </p:cNvPr>
              <p:cNvSpPr/>
              <p:nvPr/>
            </p:nvSpPr>
            <p:spPr>
              <a:xfrm>
                <a:off x="35360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3" name="Freeform: Shape 3702">
                <a:extLst>
                  <a:ext uri="{FF2B5EF4-FFF2-40B4-BE49-F238E27FC236}">
                    <a16:creationId xmlns:a16="http://schemas.microsoft.com/office/drawing/2014/main" id="{FBA90124-FC45-7ECF-95DF-71D897B2940B}"/>
                  </a:ext>
                </a:extLst>
              </p:cNvPr>
              <p:cNvSpPr/>
              <p:nvPr/>
            </p:nvSpPr>
            <p:spPr>
              <a:xfrm>
                <a:off x="36520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4" name="Freeform: Shape 3703">
                <a:extLst>
                  <a:ext uri="{FF2B5EF4-FFF2-40B4-BE49-F238E27FC236}">
                    <a16:creationId xmlns:a16="http://schemas.microsoft.com/office/drawing/2014/main" id="{73FB1692-6949-1356-924D-0B8286D2A35E}"/>
                  </a:ext>
                </a:extLst>
              </p:cNvPr>
              <p:cNvSpPr/>
              <p:nvPr/>
            </p:nvSpPr>
            <p:spPr>
              <a:xfrm>
                <a:off x="376806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5" name="Freeform: Shape 3704">
                <a:extLst>
                  <a:ext uri="{FF2B5EF4-FFF2-40B4-BE49-F238E27FC236}">
                    <a16:creationId xmlns:a16="http://schemas.microsoft.com/office/drawing/2014/main" id="{CB136318-D5FD-04CB-863E-5B8C21031871}"/>
                  </a:ext>
                </a:extLst>
              </p:cNvPr>
              <p:cNvSpPr/>
              <p:nvPr/>
            </p:nvSpPr>
            <p:spPr>
              <a:xfrm>
                <a:off x="38840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6" name="Freeform: Shape 3705">
                <a:extLst>
                  <a:ext uri="{FF2B5EF4-FFF2-40B4-BE49-F238E27FC236}">
                    <a16:creationId xmlns:a16="http://schemas.microsoft.com/office/drawing/2014/main" id="{8E556D78-F4B2-4771-4329-44A154FDC78B}"/>
                  </a:ext>
                </a:extLst>
              </p:cNvPr>
              <p:cNvSpPr/>
              <p:nvPr/>
            </p:nvSpPr>
            <p:spPr>
              <a:xfrm>
                <a:off x="400012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7" name="Freeform: Shape 3706">
                <a:extLst>
                  <a:ext uri="{FF2B5EF4-FFF2-40B4-BE49-F238E27FC236}">
                    <a16:creationId xmlns:a16="http://schemas.microsoft.com/office/drawing/2014/main" id="{66C1E975-1E7B-9DDD-4839-0F40B0B90722}"/>
                  </a:ext>
                </a:extLst>
              </p:cNvPr>
              <p:cNvSpPr/>
              <p:nvPr/>
            </p:nvSpPr>
            <p:spPr>
              <a:xfrm>
                <a:off x="41161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8" name="Freeform: Shape 3707">
                <a:extLst>
                  <a:ext uri="{FF2B5EF4-FFF2-40B4-BE49-F238E27FC236}">
                    <a16:creationId xmlns:a16="http://schemas.microsoft.com/office/drawing/2014/main" id="{FC435D17-AE62-4601-DE50-D78801020DF4}"/>
                  </a:ext>
                </a:extLst>
              </p:cNvPr>
              <p:cNvSpPr/>
              <p:nvPr/>
            </p:nvSpPr>
            <p:spPr>
              <a:xfrm>
                <a:off x="42321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09" name="Freeform: Shape 3708">
                <a:extLst>
                  <a:ext uri="{FF2B5EF4-FFF2-40B4-BE49-F238E27FC236}">
                    <a16:creationId xmlns:a16="http://schemas.microsoft.com/office/drawing/2014/main" id="{900B78EE-038F-0A95-58DE-6E2217EFDD90}"/>
                  </a:ext>
                </a:extLst>
              </p:cNvPr>
              <p:cNvSpPr/>
              <p:nvPr/>
            </p:nvSpPr>
            <p:spPr>
              <a:xfrm>
                <a:off x="434821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0" name="Freeform: Shape 3709">
                <a:extLst>
                  <a:ext uri="{FF2B5EF4-FFF2-40B4-BE49-F238E27FC236}">
                    <a16:creationId xmlns:a16="http://schemas.microsoft.com/office/drawing/2014/main" id="{336EB520-5CD6-FC7D-A9E7-1FF92DFB53D4}"/>
                  </a:ext>
                </a:extLst>
              </p:cNvPr>
              <p:cNvSpPr/>
              <p:nvPr/>
            </p:nvSpPr>
            <p:spPr>
              <a:xfrm>
                <a:off x="446424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1" name="Freeform: Shape 3710">
                <a:extLst>
                  <a:ext uri="{FF2B5EF4-FFF2-40B4-BE49-F238E27FC236}">
                    <a16:creationId xmlns:a16="http://schemas.microsoft.com/office/drawing/2014/main" id="{4D1FB3D5-0483-70D3-1363-E8C1EA9A36EE}"/>
                  </a:ext>
                </a:extLst>
              </p:cNvPr>
              <p:cNvSpPr/>
              <p:nvPr/>
            </p:nvSpPr>
            <p:spPr>
              <a:xfrm>
                <a:off x="4580277"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2" name="Freeform: Shape 3711">
                <a:extLst>
                  <a:ext uri="{FF2B5EF4-FFF2-40B4-BE49-F238E27FC236}">
                    <a16:creationId xmlns:a16="http://schemas.microsoft.com/office/drawing/2014/main" id="{05DDB1A0-1D1E-81DB-32F5-841B6DD2785F}"/>
                  </a:ext>
                </a:extLst>
              </p:cNvPr>
              <p:cNvSpPr/>
              <p:nvPr/>
            </p:nvSpPr>
            <p:spPr>
              <a:xfrm>
                <a:off x="5511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3" name="Freeform: Shape 3712">
                <a:extLst>
                  <a:ext uri="{FF2B5EF4-FFF2-40B4-BE49-F238E27FC236}">
                    <a16:creationId xmlns:a16="http://schemas.microsoft.com/office/drawing/2014/main" id="{C719D1D5-95E6-888C-0223-44879CE079D6}"/>
                  </a:ext>
                </a:extLst>
              </p:cNvPr>
              <p:cNvSpPr/>
              <p:nvPr/>
            </p:nvSpPr>
            <p:spPr>
              <a:xfrm>
                <a:off x="17115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4" name="Freeform: Shape 3713">
                <a:extLst>
                  <a:ext uri="{FF2B5EF4-FFF2-40B4-BE49-F238E27FC236}">
                    <a16:creationId xmlns:a16="http://schemas.microsoft.com/office/drawing/2014/main" id="{868C516B-01CE-C84D-9572-8E349526041F}"/>
                  </a:ext>
                </a:extLst>
              </p:cNvPr>
              <p:cNvSpPr/>
              <p:nvPr/>
            </p:nvSpPr>
            <p:spPr>
              <a:xfrm>
                <a:off x="2871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5" name="Freeform: Shape 3714">
                <a:extLst>
                  <a:ext uri="{FF2B5EF4-FFF2-40B4-BE49-F238E27FC236}">
                    <a16:creationId xmlns:a16="http://schemas.microsoft.com/office/drawing/2014/main" id="{6C2A6EFE-511B-539C-4713-FF5C1C43AD06}"/>
                  </a:ext>
                </a:extLst>
              </p:cNvPr>
              <p:cNvSpPr/>
              <p:nvPr/>
            </p:nvSpPr>
            <p:spPr>
              <a:xfrm>
                <a:off x="40320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6" name="Freeform: Shape 3715">
                <a:extLst>
                  <a:ext uri="{FF2B5EF4-FFF2-40B4-BE49-F238E27FC236}">
                    <a16:creationId xmlns:a16="http://schemas.microsoft.com/office/drawing/2014/main" id="{23B6D304-B44E-AE43-C9FE-2205FF31FFB0}"/>
                  </a:ext>
                </a:extLst>
              </p:cNvPr>
              <p:cNvSpPr/>
              <p:nvPr/>
            </p:nvSpPr>
            <p:spPr>
              <a:xfrm>
                <a:off x="51923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7" name="Freeform: Shape 3716">
                <a:extLst>
                  <a:ext uri="{FF2B5EF4-FFF2-40B4-BE49-F238E27FC236}">
                    <a16:creationId xmlns:a16="http://schemas.microsoft.com/office/drawing/2014/main" id="{80A5E3DF-C395-65F2-91E3-E9A0A550BF9A}"/>
                  </a:ext>
                </a:extLst>
              </p:cNvPr>
              <p:cNvSpPr/>
              <p:nvPr/>
            </p:nvSpPr>
            <p:spPr>
              <a:xfrm>
                <a:off x="63526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8" name="Freeform: Shape 3717">
                <a:extLst>
                  <a:ext uri="{FF2B5EF4-FFF2-40B4-BE49-F238E27FC236}">
                    <a16:creationId xmlns:a16="http://schemas.microsoft.com/office/drawing/2014/main" id="{BEABC91E-B4CB-4168-9CB3-F3220F8CEC08}"/>
                  </a:ext>
                </a:extLst>
              </p:cNvPr>
              <p:cNvSpPr/>
              <p:nvPr/>
            </p:nvSpPr>
            <p:spPr>
              <a:xfrm>
                <a:off x="7512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19" name="Freeform: Shape 3718">
                <a:extLst>
                  <a:ext uri="{FF2B5EF4-FFF2-40B4-BE49-F238E27FC236}">
                    <a16:creationId xmlns:a16="http://schemas.microsoft.com/office/drawing/2014/main" id="{06BDB6EB-9067-6234-3F93-8EBEAFFF6471}"/>
                  </a:ext>
                </a:extLst>
              </p:cNvPr>
              <p:cNvSpPr/>
              <p:nvPr/>
            </p:nvSpPr>
            <p:spPr>
              <a:xfrm>
                <a:off x="8673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0" name="Freeform: Shape 3719">
                <a:extLst>
                  <a:ext uri="{FF2B5EF4-FFF2-40B4-BE49-F238E27FC236}">
                    <a16:creationId xmlns:a16="http://schemas.microsoft.com/office/drawing/2014/main" id="{01D7DFBC-1B57-AD9D-2EDA-E46D22445C1F}"/>
                  </a:ext>
                </a:extLst>
              </p:cNvPr>
              <p:cNvSpPr/>
              <p:nvPr/>
            </p:nvSpPr>
            <p:spPr>
              <a:xfrm>
                <a:off x="98334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1" name="Freeform: Shape 3720">
                <a:extLst>
                  <a:ext uri="{FF2B5EF4-FFF2-40B4-BE49-F238E27FC236}">
                    <a16:creationId xmlns:a16="http://schemas.microsoft.com/office/drawing/2014/main" id="{0520029B-6696-5E9E-52FD-059A70D545E5}"/>
                  </a:ext>
                </a:extLst>
              </p:cNvPr>
              <p:cNvSpPr/>
              <p:nvPr/>
            </p:nvSpPr>
            <p:spPr>
              <a:xfrm>
                <a:off x="109938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2" name="Freeform: Shape 3721">
                <a:extLst>
                  <a:ext uri="{FF2B5EF4-FFF2-40B4-BE49-F238E27FC236}">
                    <a16:creationId xmlns:a16="http://schemas.microsoft.com/office/drawing/2014/main" id="{605DDAA9-B442-5C98-7188-FC0508EB1096}"/>
                  </a:ext>
                </a:extLst>
              </p:cNvPr>
              <p:cNvSpPr/>
              <p:nvPr/>
            </p:nvSpPr>
            <p:spPr>
              <a:xfrm>
                <a:off x="121541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3" name="Freeform: Shape 3722">
                <a:extLst>
                  <a:ext uri="{FF2B5EF4-FFF2-40B4-BE49-F238E27FC236}">
                    <a16:creationId xmlns:a16="http://schemas.microsoft.com/office/drawing/2014/main" id="{F8B96F4C-D670-EC02-0EB3-0B420146A585}"/>
                  </a:ext>
                </a:extLst>
              </p:cNvPr>
              <p:cNvSpPr/>
              <p:nvPr/>
            </p:nvSpPr>
            <p:spPr>
              <a:xfrm>
                <a:off x="13314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4" name="Freeform: Shape 3723">
                <a:extLst>
                  <a:ext uri="{FF2B5EF4-FFF2-40B4-BE49-F238E27FC236}">
                    <a16:creationId xmlns:a16="http://schemas.microsoft.com/office/drawing/2014/main" id="{CC345339-495C-9F66-B058-45B11680AFD9}"/>
                  </a:ext>
                </a:extLst>
              </p:cNvPr>
              <p:cNvSpPr/>
              <p:nvPr/>
            </p:nvSpPr>
            <p:spPr>
              <a:xfrm>
                <a:off x="144748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5" name="Freeform: Shape 3724">
                <a:extLst>
                  <a:ext uri="{FF2B5EF4-FFF2-40B4-BE49-F238E27FC236}">
                    <a16:creationId xmlns:a16="http://schemas.microsoft.com/office/drawing/2014/main" id="{34CF997D-C746-96AA-2C99-DA779D1D36A8}"/>
                  </a:ext>
                </a:extLst>
              </p:cNvPr>
              <p:cNvSpPr/>
              <p:nvPr/>
            </p:nvSpPr>
            <p:spPr>
              <a:xfrm>
                <a:off x="156349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6" name="Freeform: Shape 3725">
                <a:extLst>
                  <a:ext uri="{FF2B5EF4-FFF2-40B4-BE49-F238E27FC236}">
                    <a16:creationId xmlns:a16="http://schemas.microsoft.com/office/drawing/2014/main" id="{B702BD8A-B0B1-BF3A-0D51-8346BF4232CA}"/>
                  </a:ext>
                </a:extLst>
              </p:cNvPr>
              <p:cNvSpPr/>
              <p:nvPr/>
            </p:nvSpPr>
            <p:spPr>
              <a:xfrm>
                <a:off x="167953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7" name="Freeform: Shape 3726">
                <a:extLst>
                  <a:ext uri="{FF2B5EF4-FFF2-40B4-BE49-F238E27FC236}">
                    <a16:creationId xmlns:a16="http://schemas.microsoft.com/office/drawing/2014/main" id="{51763A1F-11A2-2E30-4F07-5E74E5436F4F}"/>
                  </a:ext>
                </a:extLst>
              </p:cNvPr>
              <p:cNvSpPr/>
              <p:nvPr/>
            </p:nvSpPr>
            <p:spPr>
              <a:xfrm>
                <a:off x="17955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8" name="Freeform: Shape 3727">
                <a:extLst>
                  <a:ext uri="{FF2B5EF4-FFF2-40B4-BE49-F238E27FC236}">
                    <a16:creationId xmlns:a16="http://schemas.microsoft.com/office/drawing/2014/main" id="{41E2EC3D-7094-6AB4-E983-206A809A6699}"/>
                  </a:ext>
                </a:extLst>
              </p:cNvPr>
              <p:cNvSpPr/>
              <p:nvPr/>
            </p:nvSpPr>
            <p:spPr>
              <a:xfrm>
                <a:off x="191159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29" name="Freeform: Shape 3728">
                <a:extLst>
                  <a:ext uri="{FF2B5EF4-FFF2-40B4-BE49-F238E27FC236}">
                    <a16:creationId xmlns:a16="http://schemas.microsoft.com/office/drawing/2014/main" id="{0DEE61C4-0435-57E9-A815-0938F2AEC204}"/>
                  </a:ext>
                </a:extLst>
              </p:cNvPr>
              <p:cNvSpPr/>
              <p:nvPr/>
            </p:nvSpPr>
            <p:spPr>
              <a:xfrm>
                <a:off x="20276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0" name="Freeform: Shape 3729">
                <a:extLst>
                  <a:ext uri="{FF2B5EF4-FFF2-40B4-BE49-F238E27FC236}">
                    <a16:creationId xmlns:a16="http://schemas.microsoft.com/office/drawing/2014/main" id="{27B4D6FA-5D39-015B-1390-608F240F8DB1}"/>
                  </a:ext>
                </a:extLst>
              </p:cNvPr>
              <p:cNvSpPr/>
              <p:nvPr/>
            </p:nvSpPr>
            <p:spPr>
              <a:xfrm>
                <a:off x="214364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1" name="Freeform: Shape 3730">
                <a:extLst>
                  <a:ext uri="{FF2B5EF4-FFF2-40B4-BE49-F238E27FC236}">
                    <a16:creationId xmlns:a16="http://schemas.microsoft.com/office/drawing/2014/main" id="{9BCB64AD-277E-55BA-769F-92C0B7F9CE6A}"/>
                  </a:ext>
                </a:extLst>
              </p:cNvPr>
              <p:cNvSpPr/>
              <p:nvPr/>
            </p:nvSpPr>
            <p:spPr>
              <a:xfrm>
                <a:off x="225968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2" name="Freeform: Shape 3731">
                <a:extLst>
                  <a:ext uri="{FF2B5EF4-FFF2-40B4-BE49-F238E27FC236}">
                    <a16:creationId xmlns:a16="http://schemas.microsoft.com/office/drawing/2014/main" id="{9A47A502-35CB-7616-AF7E-96CC3B9AD798}"/>
                  </a:ext>
                </a:extLst>
              </p:cNvPr>
              <p:cNvSpPr/>
              <p:nvPr/>
            </p:nvSpPr>
            <p:spPr>
              <a:xfrm>
                <a:off x="237571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3" name="Freeform: Shape 3732">
                <a:extLst>
                  <a:ext uri="{FF2B5EF4-FFF2-40B4-BE49-F238E27FC236}">
                    <a16:creationId xmlns:a16="http://schemas.microsoft.com/office/drawing/2014/main" id="{B674CB47-65A6-8E70-A789-B25254DD8A37}"/>
                  </a:ext>
                </a:extLst>
              </p:cNvPr>
              <p:cNvSpPr/>
              <p:nvPr/>
            </p:nvSpPr>
            <p:spPr>
              <a:xfrm>
                <a:off x="24917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4" name="Freeform: Shape 3733">
                <a:extLst>
                  <a:ext uri="{FF2B5EF4-FFF2-40B4-BE49-F238E27FC236}">
                    <a16:creationId xmlns:a16="http://schemas.microsoft.com/office/drawing/2014/main" id="{76DAD8C9-27FF-24E8-39B6-C652DE041624}"/>
                  </a:ext>
                </a:extLst>
              </p:cNvPr>
              <p:cNvSpPr/>
              <p:nvPr/>
            </p:nvSpPr>
            <p:spPr>
              <a:xfrm>
                <a:off x="260776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5" name="Freeform: Shape 3734">
                <a:extLst>
                  <a:ext uri="{FF2B5EF4-FFF2-40B4-BE49-F238E27FC236}">
                    <a16:creationId xmlns:a16="http://schemas.microsoft.com/office/drawing/2014/main" id="{C3665801-6EAA-B24B-DBAB-8EC4AEF1A587}"/>
                  </a:ext>
                </a:extLst>
              </p:cNvPr>
              <p:cNvSpPr/>
              <p:nvPr/>
            </p:nvSpPr>
            <p:spPr>
              <a:xfrm>
                <a:off x="272379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6" name="Freeform: Shape 3735">
                <a:extLst>
                  <a:ext uri="{FF2B5EF4-FFF2-40B4-BE49-F238E27FC236}">
                    <a16:creationId xmlns:a16="http://schemas.microsoft.com/office/drawing/2014/main" id="{B384B81B-1140-404F-F684-170900B02130}"/>
                  </a:ext>
                </a:extLst>
              </p:cNvPr>
              <p:cNvSpPr/>
              <p:nvPr/>
            </p:nvSpPr>
            <p:spPr>
              <a:xfrm>
                <a:off x="283983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7" name="Freeform: Shape 3736">
                <a:extLst>
                  <a:ext uri="{FF2B5EF4-FFF2-40B4-BE49-F238E27FC236}">
                    <a16:creationId xmlns:a16="http://schemas.microsoft.com/office/drawing/2014/main" id="{BA17C5F6-89AF-29E3-498D-D4ADEBA79761}"/>
                  </a:ext>
                </a:extLst>
              </p:cNvPr>
              <p:cNvSpPr/>
              <p:nvPr/>
            </p:nvSpPr>
            <p:spPr>
              <a:xfrm>
                <a:off x="29558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8" name="Freeform: Shape 3737">
                <a:extLst>
                  <a:ext uri="{FF2B5EF4-FFF2-40B4-BE49-F238E27FC236}">
                    <a16:creationId xmlns:a16="http://schemas.microsoft.com/office/drawing/2014/main" id="{43160792-1D5F-2569-60C1-B6FD947CC071}"/>
                  </a:ext>
                </a:extLst>
              </p:cNvPr>
              <p:cNvSpPr/>
              <p:nvPr/>
            </p:nvSpPr>
            <p:spPr>
              <a:xfrm>
                <a:off x="307189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39" name="Freeform: Shape 3738">
                <a:extLst>
                  <a:ext uri="{FF2B5EF4-FFF2-40B4-BE49-F238E27FC236}">
                    <a16:creationId xmlns:a16="http://schemas.microsoft.com/office/drawing/2014/main" id="{F6EA1835-F0AA-EF64-44D9-84C1BB8B0DAA}"/>
                  </a:ext>
                </a:extLst>
              </p:cNvPr>
              <p:cNvSpPr/>
              <p:nvPr/>
            </p:nvSpPr>
            <p:spPr>
              <a:xfrm>
                <a:off x="318791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0" name="Freeform: Shape 3739">
                <a:extLst>
                  <a:ext uri="{FF2B5EF4-FFF2-40B4-BE49-F238E27FC236}">
                    <a16:creationId xmlns:a16="http://schemas.microsoft.com/office/drawing/2014/main" id="{74F2472E-74F7-77B8-727D-6A9159AB94B8}"/>
                  </a:ext>
                </a:extLst>
              </p:cNvPr>
              <p:cNvSpPr/>
              <p:nvPr/>
            </p:nvSpPr>
            <p:spPr>
              <a:xfrm>
                <a:off x="330394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1" name="Freeform: Shape 3740">
                <a:extLst>
                  <a:ext uri="{FF2B5EF4-FFF2-40B4-BE49-F238E27FC236}">
                    <a16:creationId xmlns:a16="http://schemas.microsoft.com/office/drawing/2014/main" id="{BC8008A8-D499-1EA6-A445-931D3B5DF3EF}"/>
                  </a:ext>
                </a:extLst>
              </p:cNvPr>
              <p:cNvSpPr/>
              <p:nvPr/>
            </p:nvSpPr>
            <p:spPr>
              <a:xfrm>
                <a:off x="341997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2" name="Freeform: Shape 3741">
                <a:extLst>
                  <a:ext uri="{FF2B5EF4-FFF2-40B4-BE49-F238E27FC236}">
                    <a16:creationId xmlns:a16="http://schemas.microsoft.com/office/drawing/2014/main" id="{FF3330F1-6BE8-3096-AF82-BD8EC9751701}"/>
                  </a:ext>
                </a:extLst>
              </p:cNvPr>
              <p:cNvSpPr/>
              <p:nvPr/>
            </p:nvSpPr>
            <p:spPr>
              <a:xfrm>
                <a:off x="35360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3" name="Freeform: Shape 3742">
                <a:extLst>
                  <a:ext uri="{FF2B5EF4-FFF2-40B4-BE49-F238E27FC236}">
                    <a16:creationId xmlns:a16="http://schemas.microsoft.com/office/drawing/2014/main" id="{35EB7FAC-B1F1-C982-7751-4D19F10BEC00}"/>
                  </a:ext>
                </a:extLst>
              </p:cNvPr>
              <p:cNvSpPr/>
              <p:nvPr/>
            </p:nvSpPr>
            <p:spPr>
              <a:xfrm>
                <a:off x="36520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4" name="Freeform: Shape 3743">
                <a:extLst>
                  <a:ext uri="{FF2B5EF4-FFF2-40B4-BE49-F238E27FC236}">
                    <a16:creationId xmlns:a16="http://schemas.microsoft.com/office/drawing/2014/main" id="{AF922AE8-293E-C94F-80C5-AD787AAD7959}"/>
                  </a:ext>
                </a:extLst>
              </p:cNvPr>
              <p:cNvSpPr/>
              <p:nvPr/>
            </p:nvSpPr>
            <p:spPr>
              <a:xfrm>
                <a:off x="376806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5" name="Freeform: Shape 3744">
                <a:extLst>
                  <a:ext uri="{FF2B5EF4-FFF2-40B4-BE49-F238E27FC236}">
                    <a16:creationId xmlns:a16="http://schemas.microsoft.com/office/drawing/2014/main" id="{B7E39A53-7C2A-BEB6-5E80-D71F78BC0D58}"/>
                  </a:ext>
                </a:extLst>
              </p:cNvPr>
              <p:cNvSpPr/>
              <p:nvPr/>
            </p:nvSpPr>
            <p:spPr>
              <a:xfrm>
                <a:off x="38840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6" name="Freeform: Shape 3745">
                <a:extLst>
                  <a:ext uri="{FF2B5EF4-FFF2-40B4-BE49-F238E27FC236}">
                    <a16:creationId xmlns:a16="http://schemas.microsoft.com/office/drawing/2014/main" id="{DBF02901-81F4-5335-0BE5-94448FEE85F1}"/>
                  </a:ext>
                </a:extLst>
              </p:cNvPr>
              <p:cNvSpPr/>
              <p:nvPr/>
            </p:nvSpPr>
            <p:spPr>
              <a:xfrm>
                <a:off x="400012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7" name="Freeform: Shape 3746">
                <a:extLst>
                  <a:ext uri="{FF2B5EF4-FFF2-40B4-BE49-F238E27FC236}">
                    <a16:creationId xmlns:a16="http://schemas.microsoft.com/office/drawing/2014/main" id="{6642B4FD-FAB1-9C48-0FBE-9E81887A31D4}"/>
                  </a:ext>
                </a:extLst>
              </p:cNvPr>
              <p:cNvSpPr/>
              <p:nvPr/>
            </p:nvSpPr>
            <p:spPr>
              <a:xfrm>
                <a:off x="41161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8" name="Freeform: Shape 3747">
                <a:extLst>
                  <a:ext uri="{FF2B5EF4-FFF2-40B4-BE49-F238E27FC236}">
                    <a16:creationId xmlns:a16="http://schemas.microsoft.com/office/drawing/2014/main" id="{23D23101-438B-668D-3C13-3DD9D272734E}"/>
                  </a:ext>
                </a:extLst>
              </p:cNvPr>
              <p:cNvSpPr/>
              <p:nvPr/>
            </p:nvSpPr>
            <p:spPr>
              <a:xfrm>
                <a:off x="42321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49" name="Freeform: Shape 3748">
                <a:extLst>
                  <a:ext uri="{FF2B5EF4-FFF2-40B4-BE49-F238E27FC236}">
                    <a16:creationId xmlns:a16="http://schemas.microsoft.com/office/drawing/2014/main" id="{BBE6D3A5-AE3C-3261-818B-DFA79E3CF553}"/>
                  </a:ext>
                </a:extLst>
              </p:cNvPr>
              <p:cNvSpPr/>
              <p:nvPr/>
            </p:nvSpPr>
            <p:spPr>
              <a:xfrm>
                <a:off x="434821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0" name="Freeform: Shape 3749">
                <a:extLst>
                  <a:ext uri="{FF2B5EF4-FFF2-40B4-BE49-F238E27FC236}">
                    <a16:creationId xmlns:a16="http://schemas.microsoft.com/office/drawing/2014/main" id="{1B5EA6A0-B84B-4C01-43E4-53F7EDD0A8F8}"/>
                  </a:ext>
                </a:extLst>
              </p:cNvPr>
              <p:cNvSpPr/>
              <p:nvPr/>
            </p:nvSpPr>
            <p:spPr>
              <a:xfrm>
                <a:off x="446424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1" name="Freeform: Shape 3750">
                <a:extLst>
                  <a:ext uri="{FF2B5EF4-FFF2-40B4-BE49-F238E27FC236}">
                    <a16:creationId xmlns:a16="http://schemas.microsoft.com/office/drawing/2014/main" id="{3F7FE5E6-FCD9-FC4B-19E7-410D1D4FEAE6}"/>
                  </a:ext>
                </a:extLst>
              </p:cNvPr>
              <p:cNvSpPr/>
              <p:nvPr/>
            </p:nvSpPr>
            <p:spPr>
              <a:xfrm>
                <a:off x="4580277"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2" name="Freeform: Shape 3751">
                <a:extLst>
                  <a:ext uri="{FF2B5EF4-FFF2-40B4-BE49-F238E27FC236}">
                    <a16:creationId xmlns:a16="http://schemas.microsoft.com/office/drawing/2014/main" id="{A756CEBD-8EBF-ADE3-B81F-5D2032A1E94A}"/>
                  </a:ext>
                </a:extLst>
              </p:cNvPr>
              <p:cNvSpPr/>
              <p:nvPr/>
            </p:nvSpPr>
            <p:spPr>
              <a:xfrm>
                <a:off x="5511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3" name="Freeform: Shape 3752">
                <a:extLst>
                  <a:ext uri="{FF2B5EF4-FFF2-40B4-BE49-F238E27FC236}">
                    <a16:creationId xmlns:a16="http://schemas.microsoft.com/office/drawing/2014/main" id="{42D1F4AE-61AA-EA8E-80FC-99FDBAEEDEF6}"/>
                  </a:ext>
                </a:extLst>
              </p:cNvPr>
              <p:cNvSpPr/>
              <p:nvPr/>
            </p:nvSpPr>
            <p:spPr>
              <a:xfrm>
                <a:off x="17115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4" name="Freeform: Shape 3753">
                <a:extLst>
                  <a:ext uri="{FF2B5EF4-FFF2-40B4-BE49-F238E27FC236}">
                    <a16:creationId xmlns:a16="http://schemas.microsoft.com/office/drawing/2014/main" id="{58EA430B-9D51-A65C-4EF2-B25FBDEAE4AF}"/>
                  </a:ext>
                </a:extLst>
              </p:cNvPr>
              <p:cNvSpPr/>
              <p:nvPr/>
            </p:nvSpPr>
            <p:spPr>
              <a:xfrm>
                <a:off x="2871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5" name="Freeform: Shape 3754">
                <a:extLst>
                  <a:ext uri="{FF2B5EF4-FFF2-40B4-BE49-F238E27FC236}">
                    <a16:creationId xmlns:a16="http://schemas.microsoft.com/office/drawing/2014/main" id="{0398E8D5-DC8F-D96C-5002-C0B907D8AAAE}"/>
                  </a:ext>
                </a:extLst>
              </p:cNvPr>
              <p:cNvSpPr/>
              <p:nvPr/>
            </p:nvSpPr>
            <p:spPr>
              <a:xfrm>
                <a:off x="40320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6" name="Freeform: Shape 3755">
                <a:extLst>
                  <a:ext uri="{FF2B5EF4-FFF2-40B4-BE49-F238E27FC236}">
                    <a16:creationId xmlns:a16="http://schemas.microsoft.com/office/drawing/2014/main" id="{11DC9691-F1FC-D804-260C-B3666BB14822}"/>
                  </a:ext>
                </a:extLst>
              </p:cNvPr>
              <p:cNvSpPr/>
              <p:nvPr/>
            </p:nvSpPr>
            <p:spPr>
              <a:xfrm>
                <a:off x="51923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7" name="Freeform: Shape 3756">
                <a:extLst>
                  <a:ext uri="{FF2B5EF4-FFF2-40B4-BE49-F238E27FC236}">
                    <a16:creationId xmlns:a16="http://schemas.microsoft.com/office/drawing/2014/main" id="{9B70FB28-B344-8C44-274E-16894D2914CD}"/>
                  </a:ext>
                </a:extLst>
              </p:cNvPr>
              <p:cNvSpPr/>
              <p:nvPr/>
            </p:nvSpPr>
            <p:spPr>
              <a:xfrm>
                <a:off x="63526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8" name="Freeform: Shape 3757">
                <a:extLst>
                  <a:ext uri="{FF2B5EF4-FFF2-40B4-BE49-F238E27FC236}">
                    <a16:creationId xmlns:a16="http://schemas.microsoft.com/office/drawing/2014/main" id="{12E1C227-15FD-F3E8-99C3-D6D1E0A01CE6}"/>
                  </a:ext>
                </a:extLst>
              </p:cNvPr>
              <p:cNvSpPr/>
              <p:nvPr/>
            </p:nvSpPr>
            <p:spPr>
              <a:xfrm>
                <a:off x="7512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59" name="Freeform: Shape 3758">
                <a:extLst>
                  <a:ext uri="{FF2B5EF4-FFF2-40B4-BE49-F238E27FC236}">
                    <a16:creationId xmlns:a16="http://schemas.microsoft.com/office/drawing/2014/main" id="{005639E0-D5F1-5DA0-2B3E-D188BF3FD8F1}"/>
                  </a:ext>
                </a:extLst>
              </p:cNvPr>
              <p:cNvSpPr/>
              <p:nvPr/>
            </p:nvSpPr>
            <p:spPr>
              <a:xfrm>
                <a:off x="8673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0" name="Freeform: Shape 3759">
                <a:extLst>
                  <a:ext uri="{FF2B5EF4-FFF2-40B4-BE49-F238E27FC236}">
                    <a16:creationId xmlns:a16="http://schemas.microsoft.com/office/drawing/2014/main" id="{8397F2E4-3E6E-64B9-35E4-7E7EA2060537}"/>
                  </a:ext>
                </a:extLst>
              </p:cNvPr>
              <p:cNvSpPr/>
              <p:nvPr/>
            </p:nvSpPr>
            <p:spPr>
              <a:xfrm>
                <a:off x="98334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1" name="Freeform: Shape 3760">
                <a:extLst>
                  <a:ext uri="{FF2B5EF4-FFF2-40B4-BE49-F238E27FC236}">
                    <a16:creationId xmlns:a16="http://schemas.microsoft.com/office/drawing/2014/main" id="{46125343-19A5-91A1-B947-719974D7975D}"/>
                  </a:ext>
                </a:extLst>
              </p:cNvPr>
              <p:cNvSpPr/>
              <p:nvPr/>
            </p:nvSpPr>
            <p:spPr>
              <a:xfrm>
                <a:off x="109938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2" name="Freeform: Shape 3761">
                <a:extLst>
                  <a:ext uri="{FF2B5EF4-FFF2-40B4-BE49-F238E27FC236}">
                    <a16:creationId xmlns:a16="http://schemas.microsoft.com/office/drawing/2014/main" id="{6C6F4394-818F-5E0B-04B3-4B2FCD86882C}"/>
                  </a:ext>
                </a:extLst>
              </p:cNvPr>
              <p:cNvSpPr/>
              <p:nvPr/>
            </p:nvSpPr>
            <p:spPr>
              <a:xfrm>
                <a:off x="121541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3" name="Freeform: Shape 3762">
                <a:extLst>
                  <a:ext uri="{FF2B5EF4-FFF2-40B4-BE49-F238E27FC236}">
                    <a16:creationId xmlns:a16="http://schemas.microsoft.com/office/drawing/2014/main" id="{E977D950-D824-C09F-0A07-F318DD4DA3E2}"/>
                  </a:ext>
                </a:extLst>
              </p:cNvPr>
              <p:cNvSpPr/>
              <p:nvPr/>
            </p:nvSpPr>
            <p:spPr>
              <a:xfrm>
                <a:off x="13314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4" name="Freeform: Shape 3763">
                <a:extLst>
                  <a:ext uri="{FF2B5EF4-FFF2-40B4-BE49-F238E27FC236}">
                    <a16:creationId xmlns:a16="http://schemas.microsoft.com/office/drawing/2014/main" id="{E1BA3CB8-CF13-9510-EA69-0A7823212953}"/>
                  </a:ext>
                </a:extLst>
              </p:cNvPr>
              <p:cNvSpPr/>
              <p:nvPr/>
            </p:nvSpPr>
            <p:spPr>
              <a:xfrm>
                <a:off x="144748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5" name="Freeform: Shape 3764">
                <a:extLst>
                  <a:ext uri="{FF2B5EF4-FFF2-40B4-BE49-F238E27FC236}">
                    <a16:creationId xmlns:a16="http://schemas.microsoft.com/office/drawing/2014/main" id="{A57A4635-2E94-D915-18B1-9EBF23972707}"/>
                  </a:ext>
                </a:extLst>
              </p:cNvPr>
              <p:cNvSpPr/>
              <p:nvPr/>
            </p:nvSpPr>
            <p:spPr>
              <a:xfrm>
                <a:off x="156349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6" name="Freeform: Shape 3765">
                <a:extLst>
                  <a:ext uri="{FF2B5EF4-FFF2-40B4-BE49-F238E27FC236}">
                    <a16:creationId xmlns:a16="http://schemas.microsoft.com/office/drawing/2014/main" id="{2471FB7C-B756-F5DD-BCB5-CAB8B722880B}"/>
                  </a:ext>
                </a:extLst>
              </p:cNvPr>
              <p:cNvSpPr/>
              <p:nvPr/>
            </p:nvSpPr>
            <p:spPr>
              <a:xfrm>
                <a:off x="167953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7" name="Freeform: Shape 3766">
                <a:extLst>
                  <a:ext uri="{FF2B5EF4-FFF2-40B4-BE49-F238E27FC236}">
                    <a16:creationId xmlns:a16="http://schemas.microsoft.com/office/drawing/2014/main" id="{B9ED532F-FCC3-F1E9-F658-50D195C2C917}"/>
                  </a:ext>
                </a:extLst>
              </p:cNvPr>
              <p:cNvSpPr/>
              <p:nvPr/>
            </p:nvSpPr>
            <p:spPr>
              <a:xfrm>
                <a:off x="17955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8" name="Freeform: Shape 3767">
                <a:extLst>
                  <a:ext uri="{FF2B5EF4-FFF2-40B4-BE49-F238E27FC236}">
                    <a16:creationId xmlns:a16="http://schemas.microsoft.com/office/drawing/2014/main" id="{12C9DB2A-F89B-8E35-61E9-363A2DB267E1}"/>
                  </a:ext>
                </a:extLst>
              </p:cNvPr>
              <p:cNvSpPr/>
              <p:nvPr/>
            </p:nvSpPr>
            <p:spPr>
              <a:xfrm>
                <a:off x="191159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69" name="Freeform: Shape 3768">
                <a:extLst>
                  <a:ext uri="{FF2B5EF4-FFF2-40B4-BE49-F238E27FC236}">
                    <a16:creationId xmlns:a16="http://schemas.microsoft.com/office/drawing/2014/main" id="{5473293A-0776-2335-E159-2DDDF8D1A561}"/>
                  </a:ext>
                </a:extLst>
              </p:cNvPr>
              <p:cNvSpPr/>
              <p:nvPr/>
            </p:nvSpPr>
            <p:spPr>
              <a:xfrm>
                <a:off x="20276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0" name="Freeform: Shape 3769">
                <a:extLst>
                  <a:ext uri="{FF2B5EF4-FFF2-40B4-BE49-F238E27FC236}">
                    <a16:creationId xmlns:a16="http://schemas.microsoft.com/office/drawing/2014/main" id="{C93A9A90-3611-DCEE-66D5-9C80773FADA6}"/>
                  </a:ext>
                </a:extLst>
              </p:cNvPr>
              <p:cNvSpPr/>
              <p:nvPr/>
            </p:nvSpPr>
            <p:spPr>
              <a:xfrm>
                <a:off x="214364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1" name="Freeform: Shape 3770">
                <a:extLst>
                  <a:ext uri="{FF2B5EF4-FFF2-40B4-BE49-F238E27FC236}">
                    <a16:creationId xmlns:a16="http://schemas.microsoft.com/office/drawing/2014/main" id="{53BFCAE5-05B6-646E-3310-DC3F4FBE65DD}"/>
                  </a:ext>
                </a:extLst>
              </p:cNvPr>
              <p:cNvSpPr/>
              <p:nvPr/>
            </p:nvSpPr>
            <p:spPr>
              <a:xfrm>
                <a:off x="225968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2" name="Freeform: Shape 3771">
                <a:extLst>
                  <a:ext uri="{FF2B5EF4-FFF2-40B4-BE49-F238E27FC236}">
                    <a16:creationId xmlns:a16="http://schemas.microsoft.com/office/drawing/2014/main" id="{5165B1AB-CBD2-9A6E-CA57-8B20B66D7C0C}"/>
                  </a:ext>
                </a:extLst>
              </p:cNvPr>
              <p:cNvSpPr/>
              <p:nvPr/>
            </p:nvSpPr>
            <p:spPr>
              <a:xfrm>
                <a:off x="237571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3" name="Freeform: Shape 3772">
                <a:extLst>
                  <a:ext uri="{FF2B5EF4-FFF2-40B4-BE49-F238E27FC236}">
                    <a16:creationId xmlns:a16="http://schemas.microsoft.com/office/drawing/2014/main" id="{BA634F34-9790-B6E0-F291-47E3DA9F9EB4}"/>
                  </a:ext>
                </a:extLst>
              </p:cNvPr>
              <p:cNvSpPr/>
              <p:nvPr/>
            </p:nvSpPr>
            <p:spPr>
              <a:xfrm>
                <a:off x="24917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4" name="Freeform: Shape 3773">
                <a:extLst>
                  <a:ext uri="{FF2B5EF4-FFF2-40B4-BE49-F238E27FC236}">
                    <a16:creationId xmlns:a16="http://schemas.microsoft.com/office/drawing/2014/main" id="{9B1A7219-77B2-679F-D061-0742C2182ADE}"/>
                  </a:ext>
                </a:extLst>
              </p:cNvPr>
              <p:cNvSpPr/>
              <p:nvPr/>
            </p:nvSpPr>
            <p:spPr>
              <a:xfrm>
                <a:off x="260776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5" name="Freeform: Shape 3774">
                <a:extLst>
                  <a:ext uri="{FF2B5EF4-FFF2-40B4-BE49-F238E27FC236}">
                    <a16:creationId xmlns:a16="http://schemas.microsoft.com/office/drawing/2014/main" id="{FD2FC7FB-E5FD-7A31-35B3-6177FFD91944}"/>
                  </a:ext>
                </a:extLst>
              </p:cNvPr>
              <p:cNvSpPr/>
              <p:nvPr/>
            </p:nvSpPr>
            <p:spPr>
              <a:xfrm>
                <a:off x="272379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6" name="Freeform: Shape 3775">
                <a:extLst>
                  <a:ext uri="{FF2B5EF4-FFF2-40B4-BE49-F238E27FC236}">
                    <a16:creationId xmlns:a16="http://schemas.microsoft.com/office/drawing/2014/main" id="{10D7EB12-F8C1-4290-439C-89D4895D4C49}"/>
                  </a:ext>
                </a:extLst>
              </p:cNvPr>
              <p:cNvSpPr/>
              <p:nvPr/>
            </p:nvSpPr>
            <p:spPr>
              <a:xfrm>
                <a:off x="283983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7" name="Freeform: Shape 3776">
                <a:extLst>
                  <a:ext uri="{FF2B5EF4-FFF2-40B4-BE49-F238E27FC236}">
                    <a16:creationId xmlns:a16="http://schemas.microsoft.com/office/drawing/2014/main" id="{FE755A8E-7073-7A27-FCD6-6AA5BB3E7BB9}"/>
                  </a:ext>
                </a:extLst>
              </p:cNvPr>
              <p:cNvSpPr/>
              <p:nvPr/>
            </p:nvSpPr>
            <p:spPr>
              <a:xfrm>
                <a:off x="29558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8" name="Freeform: Shape 3777">
                <a:extLst>
                  <a:ext uri="{FF2B5EF4-FFF2-40B4-BE49-F238E27FC236}">
                    <a16:creationId xmlns:a16="http://schemas.microsoft.com/office/drawing/2014/main" id="{CF9764C2-728F-E770-81CA-AA5159AE8E0E}"/>
                  </a:ext>
                </a:extLst>
              </p:cNvPr>
              <p:cNvSpPr/>
              <p:nvPr/>
            </p:nvSpPr>
            <p:spPr>
              <a:xfrm>
                <a:off x="307189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79" name="Freeform: Shape 3778">
                <a:extLst>
                  <a:ext uri="{FF2B5EF4-FFF2-40B4-BE49-F238E27FC236}">
                    <a16:creationId xmlns:a16="http://schemas.microsoft.com/office/drawing/2014/main" id="{A0EACC41-7C8B-88C6-2AAF-028B1D8CFC76}"/>
                  </a:ext>
                </a:extLst>
              </p:cNvPr>
              <p:cNvSpPr/>
              <p:nvPr/>
            </p:nvSpPr>
            <p:spPr>
              <a:xfrm>
                <a:off x="318791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0" name="Freeform: Shape 3779">
                <a:extLst>
                  <a:ext uri="{FF2B5EF4-FFF2-40B4-BE49-F238E27FC236}">
                    <a16:creationId xmlns:a16="http://schemas.microsoft.com/office/drawing/2014/main" id="{9B04C072-8346-4440-1116-749478A6FC89}"/>
                  </a:ext>
                </a:extLst>
              </p:cNvPr>
              <p:cNvSpPr/>
              <p:nvPr/>
            </p:nvSpPr>
            <p:spPr>
              <a:xfrm>
                <a:off x="330394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1" name="Freeform: Shape 3780">
                <a:extLst>
                  <a:ext uri="{FF2B5EF4-FFF2-40B4-BE49-F238E27FC236}">
                    <a16:creationId xmlns:a16="http://schemas.microsoft.com/office/drawing/2014/main" id="{FFF3A528-87A1-0D1A-B985-BE01D30B173D}"/>
                  </a:ext>
                </a:extLst>
              </p:cNvPr>
              <p:cNvSpPr/>
              <p:nvPr/>
            </p:nvSpPr>
            <p:spPr>
              <a:xfrm>
                <a:off x="341997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2" name="Freeform: Shape 3781">
                <a:extLst>
                  <a:ext uri="{FF2B5EF4-FFF2-40B4-BE49-F238E27FC236}">
                    <a16:creationId xmlns:a16="http://schemas.microsoft.com/office/drawing/2014/main" id="{9087DEF6-27FC-C49F-351C-E52507CA2299}"/>
                  </a:ext>
                </a:extLst>
              </p:cNvPr>
              <p:cNvSpPr/>
              <p:nvPr/>
            </p:nvSpPr>
            <p:spPr>
              <a:xfrm>
                <a:off x="35360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3" name="Freeform: Shape 3782">
                <a:extLst>
                  <a:ext uri="{FF2B5EF4-FFF2-40B4-BE49-F238E27FC236}">
                    <a16:creationId xmlns:a16="http://schemas.microsoft.com/office/drawing/2014/main" id="{D8DE3CEE-448F-43F0-C0C7-8570123C1418}"/>
                  </a:ext>
                </a:extLst>
              </p:cNvPr>
              <p:cNvSpPr/>
              <p:nvPr/>
            </p:nvSpPr>
            <p:spPr>
              <a:xfrm>
                <a:off x="36520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4" name="Freeform: Shape 3783">
                <a:extLst>
                  <a:ext uri="{FF2B5EF4-FFF2-40B4-BE49-F238E27FC236}">
                    <a16:creationId xmlns:a16="http://schemas.microsoft.com/office/drawing/2014/main" id="{42860826-DB1A-F8E0-DCAE-60BF12DB033D}"/>
                  </a:ext>
                </a:extLst>
              </p:cNvPr>
              <p:cNvSpPr/>
              <p:nvPr/>
            </p:nvSpPr>
            <p:spPr>
              <a:xfrm>
                <a:off x="376806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5" name="Freeform: Shape 3784">
                <a:extLst>
                  <a:ext uri="{FF2B5EF4-FFF2-40B4-BE49-F238E27FC236}">
                    <a16:creationId xmlns:a16="http://schemas.microsoft.com/office/drawing/2014/main" id="{C74C64BF-E174-7F37-350A-152719616B62}"/>
                  </a:ext>
                </a:extLst>
              </p:cNvPr>
              <p:cNvSpPr/>
              <p:nvPr/>
            </p:nvSpPr>
            <p:spPr>
              <a:xfrm>
                <a:off x="38840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6" name="Freeform: Shape 3785">
                <a:extLst>
                  <a:ext uri="{FF2B5EF4-FFF2-40B4-BE49-F238E27FC236}">
                    <a16:creationId xmlns:a16="http://schemas.microsoft.com/office/drawing/2014/main" id="{619FF62C-2BD2-F997-9F64-1CAAEE43E395}"/>
                  </a:ext>
                </a:extLst>
              </p:cNvPr>
              <p:cNvSpPr/>
              <p:nvPr/>
            </p:nvSpPr>
            <p:spPr>
              <a:xfrm>
                <a:off x="400012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7" name="Freeform: Shape 3786">
                <a:extLst>
                  <a:ext uri="{FF2B5EF4-FFF2-40B4-BE49-F238E27FC236}">
                    <a16:creationId xmlns:a16="http://schemas.microsoft.com/office/drawing/2014/main" id="{E82EEC6A-CD42-B5A9-8545-5EC483481154}"/>
                  </a:ext>
                </a:extLst>
              </p:cNvPr>
              <p:cNvSpPr/>
              <p:nvPr/>
            </p:nvSpPr>
            <p:spPr>
              <a:xfrm>
                <a:off x="41161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8" name="Freeform: Shape 3787">
                <a:extLst>
                  <a:ext uri="{FF2B5EF4-FFF2-40B4-BE49-F238E27FC236}">
                    <a16:creationId xmlns:a16="http://schemas.microsoft.com/office/drawing/2014/main" id="{79C88C3C-F40D-54DB-7D7D-875598C62299}"/>
                  </a:ext>
                </a:extLst>
              </p:cNvPr>
              <p:cNvSpPr/>
              <p:nvPr/>
            </p:nvSpPr>
            <p:spPr>
              <a:xfrm>
                <a:off x="42321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89" name="Freeform: Shape 3788">
                <a:extLst>
                  <a:ext uri="{FF2B5EF4-FFF2-40B4-BE49-F238E27FC236}">
                    <a16:creationId xmlns:a16="http://schemas.microsoft.com/office/drawing/2014/main" id="{F6B38F8A-9CCB-D37A-F8F4-B4DFA4145802}"/>
                  </a:ext>
                </a:extLst>
              </p:cNvPr>
              <p:cNvSpPr/>
              <p:nvPr/>
            </p:nvSpPr>
            <p:spPr>
              <a:xfrm>
                <a:off x="434821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0" name="Freeform: Shape 3789">
                <a:extLst>
                  <a:ext uri="{FF2B5EF4-FFF2-40B4-BE49-F238E27FC236}">
                    <a16:creationId xmlns:a16="http://schemas.microsoft.com/office/drawing/2014/main" id="{9D240351-280F-D1AD-A1C2-932AFE4EE5E4}"/>
                  </a:ext>
                </a:extLst>
              </p:cNvPr>
              <p:cNvSpPr/>
              <p:nvPr/>
            </p:nvSpPr>
            <p:spPr>
              <a:xfrm>
                <a:off x="446424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1" name="Freeform: Shape 3790">
                <a:extLst>
                  <a:ext uri="{FF2B5EF4-FFF2-40B4-BE49-F238E27FC236}">
                    <a16:creationId xmlns:a16="http://schemas.microsoft.com/office/drawing/2014/main" id="{64F52072-95E2-6A71-9A54-75AC69AE14D9}"/>
                  </a:ext>
                </a:extLst>
              </p:cNvPr>
              <p:cNvSpPr/>
              <p:nvPr/>
            </p:nvSpPr>
            <p:spPr>
              <a:xfrm>
                <a:off x="4580277"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2" name="Freeform: Shape 3791">
                <a:extLst>
                  <a:ext uri="{FF2B5EF4-FFF2-40B4-BE49-F238E27FC236}">
                    <a16:creationId xmlns:a16="http://schemas.microsoft.com/office/drawing/2014/main" id="{00589395-7150-435E-D5B6-1D3BD1901BAB}"/>
                  </a:ext>
                </a:extLst>
              </p:cNvPr>
              <p:cNvSpPr/>
              <p:nvPr/>
            </p:nvSpPr>
            <p:spPr>
              <a:xfrm>
                <a:off x="5511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3" name="Freeform: Shape 3792">
                <a:extLst>
                  <a:ext uri="{FF2B5EF4-FFF2-40B4-BE49-F238E27FC236}">
                    <a16:creationId xmlns:a16="http://schemas.microsoft.com/office/drawing/2014/main" id="{B60EAE06-BDEA-D85B-4D80-B0FB055D180A}"/>
                  </a:ext>
                </a:extLst>
              </p:cNvPr>
              <p:cNvSpPr/>
              <p:nvPr/>
            </p:nvSpPr>
            <p:spPr>
              <a:xfrm>
                <a:off x="17115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4" name="Freeform: Shape 3793">
                <a:extLst>
                  <a:ext uri="{FF2B5EF4-FFF2-40B4-BE49-F238E27FC236}">
                    <a16:creationId xmlns:a16="http://schemas.microsoft.com/office/drawing/2014/main" id="{2F0CEDCD-7C9A-1579-4A5B-B878DDEBD5F7}"/>
                  </a:ext>
                </a:extLst>
              </p:cNvPr>
              <p:cNvSpPr/>
              <p:nvPr/>
            </p:nvSpPr>
            <p:spPr>
              <a:xfrm>
                <a:off x="2871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5" name="Freeform: Shape 3794">
                <a:extLst>
                  <a:ext uri="{FF2B5EF4-FFF2-40B4-BE49-F238E27FC236}">
                    <a16:creationId xmlns:a16="http://schemas.microsoft.com/office/drawing/2014/main" id="{5575E700-619A-DFC4-D298-55864F93FCA1}"/>
                  </a:ext>
                </a:extLst>
              </p:cNvPr>
              <p:cNvSpPr/>
              <p:nvPr/>
            </p:nvSpPr>
            <p:spPr>
              <a:xfrm>
                <a:off x="40320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6" name="Freeform: Shape 3795">
                <a:extLst>
                  <a:ext uri="{FF2B5EF4-FFF2-40B4-BE49-F238E27FC236}">
                    <a16:creationId xmlns:a16="http://schemas.microsoft.com/office/drawing/2014/main" id="{5AF62A4E-1E9E-EAF9-D204-8F1389BBB04A}"/>
                  </a:ext>
                </a:extLst>
              </p:cNvPr>
              <p:cNvSpPr/>
              <p:nvPr/>
            </p:nvSpPr>
            <p:spPr>
              <a:xfrm>
                <a:off x="51923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7" name="Freeform: Shape 3796">
                <a:extLst>
                  <a:ext uri="{FF2B5EF4-FFF2-40B4-BE49-F238E27FC236}">
                    <a16:creationId xmlns:a16="http://schemas.microsoft.com/office/drawing/2014/main" id="{5475963F-0A13-C640-ED72-E31F2ED730CA}"/>
                  </a:ext>
                </a:extLst>
              </p:cNvPr>
              <p:cNvSpPr/>
              <p:nvPr/>
            </p:nvSpPr>
            <p:spPr>
              <a:xfrm>
                <a:off x="63526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8" name="Freeform: Shape 3797">
                <a:extLst>
                  <a:ext uri="{FF2B5EF4-FFF2-40B4-BE49-F238E27FC236}">
                    <a16:creationId xmlns:a16="http://schemas.microsoft.com/office/drawing/2014/main" id="{76D60F89-1B59-29E2-9E38-F3EF91233341}"/>
                  </a:ext>
                </a:extLst>
              </p:cNvPr>
              <p:cNvSpPr/>
              <p:nvPr/>
            </p:nvSpPr>
            <p:spPr>
              <a:xfrm>
                <a:off x="7512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799" name="Freeform: Shape 3798">
                <a:extLst>
                  <a:ext uri="{FF2B5EF4-FFF2-40B4-BE49-F238E27FC236}">
                    <a16:creationId xmlns:a16="http://schemas.microsoft.com/office/drawing/2014/main" id="{A238CBD0-24B4-CEEC-69FE-349CE4BC029A}"/>
                  </a:ext>
                </a:extLst>
              </p:cNvPr>
              <p:cNvSpPr/>
              <p:nvPr/>
            </p:nvSpPr>
            <p:spPr>
              <a:xfrm>
                <a:off x="8673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0" name="Freeform: Shape 3799">
                <a:extLst>
                  <a:ext uri="{FF2B5EF4-FFF2-40B4-BE49-F238E27FC236}">
                    <a16:creationId xmlns:a16="http://schemas.microsoft.com/office/drawing/2014/main" id="{9B23550E-4578-237A-697A-A39394E8A6A6}"/>
                  </a:ext>
                </a:extLst>
              </p:cNvPr>
              <p:cNvSpPr/>
              <p:nvPr/>
            </p:nvSpPr>
            <p:spPr>
              <a:xfrm>
                <a:off x="98334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1" name="Freeform: Shape 3800">
                <a:extLst>
                  <a:ext uri="{FF2B5EF4-FFF2-40B4-BE49-F238E27FC236}">
                    <a16:creationId xmlns:a16="http://schemas.microsoft.com/office/drawing/2014/main" id="{9126783B-E565-E2C5-AE7C-FCC0C526076B}"/>
                  </a:ext>
                </a:extLst>
              </p:cNvPr>
              <p:cNvSpPr/>
              <p:nvPr/>
            </p:nvSpPr>
            <p:spPr>
              <a:xfrm>
                <a:off x="109938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2" name="Freeform: Shape 3801">
                <a:extLst>
                  <a:ext uri="{FF2B5EF4-FFF2-40B4-BE49-F238E27FC236}">
                    <a16:creationId xmlns:a16="http://schemas.microsoft.com/office/drawing/2014/main" id="{D272A08A-0AD3-C28A-6BDC-5F014C0BCDEB}"/>
                  </a:ext>
                </a:extLst>
              </p:cNvPr>
              <p:cNvSpPr/>
              <p:nvPr/>
            </p:nvSpPr>
            <p:spPr>
              <a:xfrm>
                <a:off x="121541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3" name="Freeform: Shape 3802">
                <a:extLst>
                  <a:ext uri="{FF2B5EF4-FFF2-40B4-BE49-F238E27FC236}">
                    <a16:creationId xmlns:a16="http://schemas.microsoft.com/office/drawing/2014/main" id="{7217C197-120C-C19B-A4DD-DFE5FA6ADCB3}"/>
                  </a:ext>
                </a:extLst>
              </p:cNvPr>
              <p:cNvSpPr/>
              <p:nvPr/>
            </p:nvSpPr>
            <p:spPr>
              <a:xfrm>
                <a:off x="13314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4" name="Freeform: Shape 3803">
                <a:extLst>
                  <a:ext uri="{FF2B5EF4-FFF2-40B4-BE49-F238E27FC236}">
                    <a16:creationId xmlns:a16="http://schemas.microsoft.com/office/drawing/2014/main" id="{F9D61F36-1A9E-5C56-5828-E4D56F9B0272}"/>
                  </a:ext>
                </a:extLst>
              </p:cNvPr>
              <p:cNvSpPr/>
              <p:nvPr/>
            </p:nvSpPr>
            <p:spPr>
              <a:xfrm>
                <a:off x="144748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5" name="Freeform: Shape 3804">
                <a:extLst>
                  <a:ext uri="{FF2B5EF4-FFF2-40B4-BE49-F238E27FC236}">
                    <a16:creationId xmlns:a16="http://schemas.microsoft.com/office/drawing/2014/main" id="{46EE1386-D5FB-0FAA-A01D-F752A4A613BB}"/>
                  </a:ext>
                </a:extLst>
              </p:cNvPr>
              <p:cNvSpPr/>
              <p:nvPr/>
            </p:nvSpPr>
            <p:spPr>
              <a:xfrm>
                <a:off x="156349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6" name="Freeform: Shape 3805">
                <a:extLst>
                  <a:ext uri="{FF2B5EF4-FFF2-40B4-BE49-F238E27FC236}">
                    <a16:creationId xmlns:a16="http://schemas.microsoft.com/office/drawing/2014/main" id="{8D619D2B-AA7C-76A8-B799-D39F6FE5BF49}"/>
                  </a:ext>
                </a:extLst>
              </p:cNvPr>
              <p:cNvSpPr/>
              <p:nvPr/>
            </p:nvSpPr>
            <p:spPr>
              <a:xfrm>
                <a:off x="167953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7" name="Freeform: Shape 3806">
                <a:extLst>
                  <a:ext uri="{FF2B5EF4-FFF2-40B4-BE49-F238E27FC236}">
                    <a16:creationId xmlns:a16="http://schemas.microsoft.com/office/drawing/2014/main" id="{7FD6BF5F-9269-7A02-3588-CB2AB516BE10}"/>
                  </a:ext>
                </a:extLst>
              </p:cNvPr>
              <p:cNvSpPr/>
              <p:nvPr/>
            </p:nvSpPr>
            <p:spPr>
              <a:xfrm>
                <a:off x="17955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8" name="Freeform: Shape 3807">
                <a:extLst>
                  <a:ext uri="{FF2B5EF4-FFF2-40B4-BE49-F238E27FC236}">
                    <a16:creationId xmlns:a16="http://schemas.microsoft.com/office/drawing/2014/main" id="{12A1EFA7-5B0D-65C7-D3C4-9B13E5C658BE}"/>
                  </a:ext>
                </a:extLst>
              </p:cNvPr>
              <p:cNvSpPr/>
              <p:nvPr/>
            </p:nvSpPr>
            <p:spPr>
              <a:xfrm>
                <a:off x="191159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09" name="Freeform: Shape 3808">
                <a:extLst>
                  <a:ext uri="{FF2B5EF4-FFF2-40B4-BE49-F238E27FC236}">
                    <a16:creationId xmlns:a16="http://schemas.microsoft.com/office/drawing/2014/main" id="{2A6D137A-EFBE-BD24-B48B-327392D1BC37}"/>
                  </a:ext>
                </a:extLst>
              </p:cNvPr>
              <p:cNvSpPr/>
              <p:nvPr/>
            </p:nvSpPr>
            <p:spPr>
              <a:xfrm>
                <a:off x="20276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0" name="Freeform: Shape 3809">
                <a:extLst>
                  <a:ext uri="{FF2B5EF4-FFF2-40B4-BE49-F238E27FC236}">
                    <a16:creationId xmlns:a16="http://schemas.microsoft.com/office/drawing/2014/main" id="{A3C2E29C-B5D1-423E-8BDB-C76AA3349C19}"/>
                  </a:ext>
                </a:extLst>
              </p:cNvPr>
              <p:cNvSpPr/>
              <p:nvPr/>
            </p:nvSpPr>
            <p:spPr>
              <a:xfrm>
                <a:off x="214364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1" name="Freeform: Shape 3810">
                <a:extLst>
                  <a:ext uri="{FF2B5EF4-FFF2-40B4-BE49-F238E27FC236}">
                    <a16:creationId xmlns:a16="http://schemas.microsoft.com/office/drawing/2014/main" id="{887A6CA1-CD42-E88F-4F68-BD023A2F2C66}"/>
                  </a:ext>
                </a:extLst>
              </p:cNvPr>
              <p:cNvSpPr/>
              <p:nvPr/>
            </p:nvSpPr>
            <p:spPr>
              <a:xfrm>
                <a:off x="225968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2" name="Freeform: Shape 3811">
                <a:extLst>
                  <a:ext uri="{FF2B5EF4-FFF2-40B4-BE49-F238E27FC236}">
                    <a16:creationId xmlns:a16="http://schemas.microsoft.com/office/drawing/2014/main" id="{A28390A5-E31D-7099-E6F4-6757694B8EE8}"/>
                  </a:ext>
                </a:extLst>
              </p:cNvPr>
              <p:cNvSpPr/>
              <p:nvPr/>
            </p:nvSpPr>
            <p:spPr>
              <a:xfrm>
                <a:off x="237571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3" name="Freeform: Shape 3812">
                <a:extLst>
                  <a:ext uri="{FF2B5EF4-FFF2-40B4-BE49-F238E27FC236}">
                    <a16:creationId xmlns:a16="http://schemas.microsoft.com/office/drawing/2014/main" id="{817A4D66-5BF4-4365-DAF1-95B6CA31F986}"/>
                  </a:ext>
                </a:extLst>
              </p:cNvPr>
              <p:cNvSpPr/>
              <p:nvPr/>
            </p:nvSpPr>
            <p:spPr>
              <a:xfrm>
                <a:off x="24917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4" name="Freeform: Shape 3813">
                <a:extLst>
                  <a:ext uri="{FF2B5EF4-FFF2-40B4-BE49-F238E27FC236}">
                    <a16:creationId xmlns:a16="http://schemas.microsoft.com/office/drawing/2014/main" id="{724B2365-CA7A-F159-0913-447027A17413}"/>
                  </a:ext>
                </a:extLst>
              </p:cNvPr>
              <p:cNvSpPr/>
              <p:nvPr/>
            </p:nvSpPr>
            <p:spPr>
              <a:xfrm>
                <a:off x="260776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5" name="Freeform: Shape 3814">
                <a:extLst>
                  <a:ext uri="{FF2B5EF4-FFF2-40B4-BE49-F238E27FC236}">
                    <a16:creationId xmlns:a16="http://schemas.microsoft.com/office/drawing/2014/main" id="{E178ABAD-71B2-D846-E855-26A7E60C78DB}"/>
                  </a:ext>
                </a:extLst>
              </p:cNvPr>
              <p:cNvSpPr/>
              <p:nvPr/>
            </p:nvSpPr>
            <p:spPr>
              <a:xfrm>
                <a:off x="272379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6" name="Freeform: Shape 3815">
                <a:extLst>
                  <a:ext uri="{FF2B5EF4-FFF2-40B4-BE49-F238E27FC236}">
                    <a16:creationId xmlns:a16="http://schemas.microsoft.com/office/drawing/2014/main" id="{CFABE607-9D91-309D-D7B2-99634379FFC7}"/>
                  </a:ext>
                </a:extLst>
              </p:cNvPr>
              <p:cNvSpPr/>
              <p:nvPr/>
            </p:nvSpPr>
            <p:spPr>
              <a:xfrm>
                <a:off x="283983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7" name="Freeform: Shape 3816">
                <a:extLst>
                  <a:ext uri="{FF2B5EF4-FFF2-40B4-BE49-F238E27FC236}">
                    <a16:creationId xmlns:a16="http://schemas.microsoft.com/office/drawing/2014/main" id="{4C4E1286-2166-4E6A-9BE9-B238EF62FAA7}"/>
                  </a:ext>
                </a:extLst>
              </p:cNvPr>
              <p:cNvSpPr/>
              <p:nvPr/>
            </p:nvSpPr>
            <p:spPr>
              <a:xfrm>
                <a:off x="29558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8" name="Freeform: Shape 3817">
                <a:extLst>
                  <a:ext uri="{FF2B5EF4-FFF2-40B4-BE49-F238E27FC236}">
                    <a16:creationId xmlns:a16="http://schemas.microsoft.com/office/drawing/2014/main" id="{AB1270DB-3CF6-6EA9-6E47-56770C21BF0F}"/>
                  </a:ext>
                </a:extLst>
              </p:cNvPr>
              <p:cNvSpPr/>
              <p:nvPr/>
            </p:nvSpPr>
            <p:spPr>
              <a:xfrm>
                <a:off x="307189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19" name="Freeform: Shape 3818">
                <a:extLst>
                  <a:ext uri="{FF2B5EF4-FFF2-40B4-BE49-F238E27FC236}">
                    <a16:creationId xmlns:a16="http://schemas.microsoft.com/office/drawing/2014/main" id="{73237FF4-6155-574A-FADA-F2624A22FCF5}"/>
                  </a:ext>
                </a:extLst>
              </p:cNvPr>
              <p:cNvSpPr/>
              <p:nvPr/>
            </p:nvSpPr>
            <p:spPr>
              <a:xfrm>
                <a:off x="318791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0" name="Freeform: Shape 3819">
                <a:extLst>
                  <a:ext uri="{FF2B5EF4-FFF2-40B4-BE49-F238E27FC236}">
                    <a16:creationId xmlns:a16="http://schemas.microsoft.com/office/drawing/2014/main" id="{B31AE101-33EA-72EB-FE8B-B7CAC3E50A69}"/>
                  </a:ext>
                </a:extLst>
              </p:cNvPr>
              <p:cNvSpPr/>
              <p:nvPr/>
            </p:nvSpPr>
            <p:spPr>
              <a:xfrm>
                <a:off x="330394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1" name="Freeform: Shape 3820">
                <a:extLst>
                  <a:ext uri="{FF2B5EF4-FFF2-40B4-BE49-F238E27FC236}">
                    <a16:creationId xmlns:a16="http://schemas.microsoft.com/office/drawing/2014/main" id="{EC994107-28D8-E003-23E9-A406E5B66DA1}"/>
                  </a:ext>
                </a:extLst>
              </p:cNvPr>
              <p:cNvSpPr/>
              <p:nvPr/>
            </p:nvSpPr>
            <p:spPr>
              <a:xfrm>
                <a:off x="341997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2" name="Freeform: Shape 3821">
                <a:extLst>
                  <a:ext uri="{FF2B5EF4-FFF2-40B4-BE49-F238E27FC236}">
                    <a16:creationId xmlns:a16="http://schemas.microsoft.com/office/drawing/2014/main" id="{0C5B0FF4-5800-FA13-AF52-BA7D109266F7}"/>
                  </a:ext>
                </a:extLst>
              </p:cNvPr>
              <p:cNvSpPr/>
              <p:nvPr/>
            </p:nvSpPr>
            <p:spPr>
              <a:xfrm>
                <a:off x="35360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3" name="Freeform: Shape 3822">
                <a:extLst>
                  <a:ext uri="{FF2B5EF4-FFF2-40B4-BE49-F238E27FC236}">
                    <a16:creationId xmlns:a16="http://schemas.microsoft.com/office/drawing/2014/main" id="{708BCEC6-D976-848B-3DB0-5B01B5AE170E}"/>
                  </a:ext>
                </a:extLst>
              </p:cNvPr>
              <p:cNvSpPr/>
              <p:nvPr/>
            </p:nvSpPr>
            <p:spPr>
              <a:xfrm>
                <a:off x="36520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4" name="Freeform: Shape 3823">
                <a:extLst>
                  <a:ext uri="{FF2B5EF4-FFF2-40B4-BE49-F238E27FC236}">
                    <a16:creationId xmlns:a16="http://schemas.microsoft.com/office/drawing/2014/main" id="{EF4A7B84-3686-4F71-957F-8AE7798005BA}"/>
                  </a:ext>
                </a:extLst>
              </p:cNvPr>
              <p:cNvSpPr/>
              <p:nvPr/>
            </p:nvSpPr>
            <p:spPr>
              <a:xfrm>
                <a:off x="376806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5" name="Freeform: Shape 3824">
                <a:extLst>
                  <a:ext uri="{FF2B5EF4-FFF2-40B4-BE49-F238E27FC236}">
                    <a16:creationId xmlns:a16="http://schemas.microsoft.com/office/drawing/2014/main" id="{0C41510D-A9BB-FA09-729B-619735B463D4}"/>
                  </a:ext>
                </a:extLst>
              </p:cNvPr>
              <p:cNvSpPr/>
              <p:nvPr/>
            </p:nvSpPr>
            <p:spPr>
              <a:xfrm>
                <a:off x="38840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6" name="Freeform: Shape 3825">
                <a:extLst>
                  <a:ext uri="{FF2B5EF4-FFF2-40B4-BE49-F238E27FC236}">
                    <a16:creationId xmlns:a16="http://schemas.microsoft.com/office/drawing/2014/main" id="{CC9BA067-810A-50F0-AADF-1919040BA343}"/>
                  </a:ext>
                </a:extLst>
              </p:cNvPr>
              <p:cNvSpPr/>
              <p:nvPr/>
            </p:nvSpPr>
            <p:spPr>
              <a:xfrm>
                <a:off x="400012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7" name="Freeform: Shape 3826">
                <a:extLst>
                  <a:ext uri="{FF2B5EF4-FFF2-40B4-BE49-F238E27FC236}">
                    <a16:creationId xmlns:a16="http://schemas.microsoft.com/office/drawing/2014/main" id="{AF4A4072-0B54-F2E6-CAFA-96767ED512F4}"/>
                  </a:ext>
                </a:extLst>
              </p:cNvPr>
              <p:cNvSpPr/>
              <p:nvPr/>
            </p:nvSpPr>
            <p:spPr>
              <a:xfrm>
                <a:off x="41161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8" name="Freeform: Shape 3827">
                <a:extLst>
                  <a:ext uri="{FF2B5EF4-FFF2-40B4-BE49-F238E27FC236}">
                    <a16:creationId xmlns:a16="http://schemas.microsoft.com/office/drawing/2014/main" id="{57989CCB-9FD4-3232-3092-E1359534BE6F}"/>
                  </a:ext>
                </a:extLst>
              </p:cNvPr>
              <p:cNvSpPr/>
              <p:nvPr/>
            </p:nvSpPr>
            <p:spPr>
              <a:xfrm>
                <a:off x="42321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29" name="Freeform: Shape 3828">
                <a:extLst>
                  <a:ext uri="{FF2B5EF4-FFF2-40B4-BE49-F238E27FC236}">
                    <a16:creationId xmlns:a16="http://schemas.microsoft.com/office/drawing/2014/main" id="{616A8EC8-FDA8-566D-FEE0-2DAEB31EDB04}"/>
                  </a:ext>
                </a:extLst>
              </p:cNvPr>
              <p:cNvSpPr/>
              <p:nvPr/>
            </p:nvSpPr>
            <p:spPr>
              <a:xfrm>
                <a:off x="434821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0" name="Freeform: Shape 3829">
                <a:extLst>
                  <a:ext uri="{FF2B5EF4-FFF2-40B4-BE49-F238E27FC236}">
                    <a16:creationId xmlns:a16="http://schemas.microsoft.com/office/drawing/2014/main" id="{EEB2B035-384F-61C4-2A02-41574426D9B3}"/>
                  </a:ext>
                </a:extLst>
              </p:cNvPr>
              <p:cNvSpPr/>
              <p:nvPr/>
            </p:nvSpPr>
            <p:spPr>
              <a:xfrm>
                <a:off x="446424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1" name="Freeform: Shape 3830">
                <a:extLst>
                  <a:ext uri="{FF2B5EF4-FFF2-40B4-BE49-F238E27FC236}">
                    <a16:creationId xmlns:a16="http://schemas.microsoft.com/office/drawing/2014/main" id="{167B7BA2-157F-B5B2-0A4A-9639A09A5253}"/>
                  </a:ext>
                </a:extLst>
              </p:cNvPr>
              <p:cNvSpPr/>
              <p:nvPr/>
            </p:nvSpPr>
            <p:spPr>
              <a:xfrm>
                <a:off x="4580277"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2" name="Freeform: Shape 3831">
                <a:extLst>
                  <a:ext uri="{FF2B5EF4-FFF2-40B4-BE49-F238E27FC236}">
                    <a16:creationId xmlns:a16="http://schemas.microsoft.com/office/drawing/2014/main" id="{616DAFDD-B755-810E-DB15-907E91B235C0}"/>
                  </a:ext>
                </a:extLst>
              </p:cNvPr>
              <p:cNvSpPr/>
              <p:nvPr/>
            </p:nvSpPr>
            <p:spPr>
              <a:xfrm>
                <a:off x="5511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3" name="Freeform: Shape 3832">
                <a:extLst>
                  <a:ext uri="{FF2B5EF4-FFF2-40B4-BE49-F238E27FC236}">
                    <a16:creationId xmlns:a16="http://schemas.microsoft.com/office/drawing/2014/main" id="{E4E4D287-65DB-C8F6-436D-77654F5169D0}"/>
                  </a:ext>
                </a:extLst>
              </p:cNvPr>
              <p:cNvSpPr/>
              <p:nvPr/>
            </p:nvSpPr>
            <p:spPr>
              <a:xfrm>
                <a:off x="17115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4" name="Freeform: Shape 3833">
                <a:extLst>
                  <a:ext uri="{FF2B5EF4-FFF2-40B4-BE49-F238E27FC236}">
                    <a16:creationId xmlns:a16="http://schemas.microsoft.com/office/drawing/2014/main" id="{C4EE0113-872C-C778-D575-6DC9256B62CD}"/>
                  </a:ext>
                </a:extLst>
              </p:cNvPr>
              <p:cNvSpPr/>
              <p:nvPr/>
            </p:nvSpPr>
            <p:spPr>
              <a:xfrm>
                <a:off x="2871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5" name="Freeform: Shape 3834">
                <a:extLst>
                  <a:ext uri="{FF2B5EF4-FFF2-40B4-BE49-F238E27FC236}">
                    <a16:creationId xmlns:a16="http://schemas.microsoft.com/office/drawing/2014/main" id="{BB2E8C45-9B5B-0C25-A274-54E88CE8503B}"/>
                  </a:ext>
                </a:extLst>
              </p:cNvPr>
              <p:cNvSpPr/>
              <p:nvPr/>
            </p:nvSpPr>
            <p:spPr>
              <a:xfrm>
                <a:off x="40320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6" name="Freeform: Shape 3835">
                <a:extLst>
                  <a:ext uri="{FF2B5EF4-FFF2-40B4-BE49-F238E27FC236}">
                    <a16:creationId xmlns:a16="http://schemas.microsoft.com/office/drawing/2014/main" id="{CF544A45-5E34-65D2-5D60-D94B97F56CA4}"/>
                  </a:ext>
                </a:extLst>
              </p:cNvPr>
              <p:cNvSpPr/>
              <p:nvPr/>
            </p:nvSpPr>
            <p:spPr>
              <a:xfrm>
                <a:off x="51923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7" name="Freeform: Shape 3836">
                <a:extLst>
                  <a:ext uri="{FF2B5EF4-FFF2-40B4-BE49-F238E27FC236}">
                    <a16:creationId xmlns:a16="http://schemas.microsoft.com/office/drawing/2014/main" id="{03102C15-8D73-88EF-01DE-F0E44F35B5AD}"/>
                  </a:ext>
                </a:extLst>
              </p:cNvPr>
              <p:cNvSpPr/>
              <p:nvPr/>
            </p:nvSpPr>
            <p:spPr>
              <a:xfrm>
                <a:off x="63526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8" name="Freeform: Shape 3837">
                <a:extLst>
                  <a:ext uri="{FF2B5EF4-FFF2-40B4-BE49-F238E27FC236}">
                    <a16:creationId xmlns:a16="http://schemas.microsoft.com/office/drawing/2014/main" id="{23CBFAAA-B28F-F2C7-9E60-A3EB7FA12055}"/>
                  </a:ext>
                </a:extLst>
              </p:cNvPr>
              <p:cNvSpPr/>
              <p:nvPr/>
            </p:nvSpPr>
            <p:spPr>
              <a:xfrm>
                <a:off x="7512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39" name="Freeform: Shape 3838">
                <a:extLst>
                  <a:ext uri="{FF2B5EF4-FFF2-40B4-BE49-F238E27FC236}">
                    <a16:creationId xmlns:a16="http://schemas.microsoft.com/office/drawing/2014/main" id="{7263786D-8D56-4551-BC06-89BBF6C87ED1}"/>
                  </a:ext>
                </a:extLst>
              </p:cNvPr>
              <p:cNvSpPr/>
              <p:nvPr/>
            </p:nvSpPr>
            <p:spPr>
              <a:xfrm>
                <a:off x="8673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0" name="Freeform: Shape 3839">
                <a:extLst>
                  <a:ext uri="{FF2B5EF4-FFF2-40B4-BE49-F238E27FC236}">
                    <a16:creationId xmlns:a16="http://schemas.microsoft.com/office/drawing/2014/main" id="{D718017F-AC40-C09B-4480-C22FC99373A5}"/>
                  </a:ext>
                </a:extLst>
              </p:cNvPr>
              <p:cNvSpPr/>
              <p:nvPr/>
            </p:nvSpPr>
            <p:spPr>
              <a:xfrm>
                <a:off x="98334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1" name="Freeform: Shape 3840">
                <a:extLst>
                  <a:ext uri="{FF2B5EF4-FFF2-40B4-BE49-F238E27FC236}">
                    <a16:creationId xmlns:a16="http://schemas.microsoft.com/office/drawing/2014/main" id="{F6DF19E2-01DE-2E66-6643-A00275B413CD}"/>
                  </a:ext>
                </a:extLst>
              </p:cNvPr>
              <p:cNvSpPr/>
              <p:nvPr/>
            </p:nvSpPr>
            <p:spPr>
              <a:xfrm>
                <a:off x="109938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2" name="Freeform: Shape 3841">
                <a:extLst>
                  <a:ext uri="{FF2B5EF4-FFF2-40B4-BE49-F238E27FC236}">
                    <a16:creationId xmlns:a16="http://schemas.microsoft.com/office/drawing/2014/main" id="{F35B7391-5E6A-0BBB-297E-6E079623FF73}"/>
                  </a:ext>
                </a:extLst>
              </p:cNvPr>
              <p:cNvSpPr/>
              <p:nvPr/>
            </p:nvSpPr>
            <p:spPr>
              <a:xfrm>
                <a:off x="121541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3" name="Freeform: Shape 3842">
                <a:extLst>
                  <a:ext uri="{FF2B5EF4-FFF2-40B4-BE49-F238E27FC236}">
                    <a16:creationId xmlns:a16="http://schemas.microsoft.com/office/drawing/2014/main" id="{C51D71D2-5F9D-53CC-0CFF-4A45F6D53753}"/>
                  </a:ext>
                </a:extLst>
              </p:cNvPr>
              <p:cNvSpPr/>
              <p:nvPr/>
            </p:nvSpPr>
            <p:spPr>
              <a:xfrm>
                <a:off x="13314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4" name="Freeform: Shape 3843">
                <a:extLst>
                  <a:ext uri="{FF2B5EF4-FFF2-40B4-BE49-F238E27FC236}">
                    <a16:creationId xmlns:a16="http://schemas.microsoft.com/office/drawing/2014/main" id="{FF48092F-3C55-AA03-1303-096D96A6F207}"/>
                  </a:ext>
                </a:extLst>
              </p:cNvPr>
              <p:cNvSpPr/>
              <p:nvPr/>
            </p:nvSpPr>
            <p:spPr>
              <a:xfrm>
                <a:off x="144748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5" name="Freeform: Shape 3844">
                <a:extLst>
                  <a:ext uri="{FF2B5EF4-FFF2-40B4-BE49-F238E27FC236}">
                    <a16:creationId xmlns:a16="http://schemas.microsoft.com/office/drawing/2014/main" id="{1108E95E-D2AE-491E-04E3-A9E3648D6CA1}"/>
                  </a:ext>
                </a:extLst>
              </p:cNvPr>
              <p:cNvSpPr/>
              <p:nvPr/>
            </p:nvSpPr>
            <p:spPr>
              <a:xfrm>
                <a:off x="156349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6" name="Freeform: Shape 3845">
                <a:extLst>
                  <a:ext uri="{FF2B5EF4-FFF2-40B4-BE49-F238E27FC236}">
                    <a16:creationId xmlns:a16="http://schemas.microsoft.com/office/drawing/2014/main" id="{DA3B155B-E036-1D2B-1BC9-9A61DE0FD9B4}"/>
                  </a:ext>
                </a:extLst>
              </p:cNvPr>
              <p:cNvSpPr/>
              <p:nvPr/>
            </p:nvSpPr>
            <p:spPr>
              <a:xfrm>
                <a:off x="167953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7" name="Freeform: Shape 3846">
                <a:extLst>
                  <a:ext uri="{FF2B5EF4-FFF2-40B4-BE49-F238E27FC236}">
                    <a16:creationId xmlns:a16="http://schemas.microsoft.com/office/drawing/2014/main" id="{42987844-48C3-E6C3-9047-32FCF5ECE28C}"/>
                  </a:ext>
                </a:extLst>
              </p:cNvPr>
              <p:cNvSpPr/>
              <p:nvPr/>
            </p:nvSpPr>
            <p:spPr>
              <a:xfrm>
                <a:off x="17955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8" name="Freeform: Shape 3847">
                <a:extLst>
                  <a:ext uri="{FF2B5EF4-FFF2-40B4-BE49-F238E27FC236}">
                    <a16:creationId xmlns:a16="http://schemas.microsoft.com/office/drawing/2014/main" id="{BB32D589-779B-AE30-C4BE-F60698AD077E}"/>
                  </a:ext>
                </a:extLst>
              </p:cNvPr>
              <p:cNvSpPr/>
              <p:nvPr/>
            </p:nvSpPr>
            <p:spPr>
              <a:xfrm>
                <a:off x="191159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49" name="Freeform: Shape 3848">
                <a:extLst>
                  <a:ext uri="{FF2B5EF4-FFF2-40B4-BE49-F238E27FC236}">
                    <a16:creationId xmlns:a16="http://schemas.microsoft.com/office/drawing/2014/main" id="{972F0B60-8C36-F2E8-A905-CC19924613C2}"/>
                  </a:ext>
                </a:extLst>
              </p:cNvPr>
              <p:cNvSpPr/>
              <p:nvPr/>
            </p:nvSpPr>
            <p:spPr>
              <a:xfrm>
                <a:off x="20276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0" name="Freeform: Shape 3849">
                <a:extLst>
                  <a:ext uri="{FF2B5EF4-FFF2-40B4-BE49-F238E27FC236}">
                    <a16:creationId xmlns:a16="http://schemas.microsoft.com/office/drawing/2014/main" id="{755CAEF1-2FB9-2E30-071F-A2115E52C39F}"/>
                  </a:ext>
                </a:extLst>
              </p:cNvPr>
              <p:cNvSpPr/>
              <p:nvPr/>
            </p:nvSpPr>
            <p:spPr>
              <a:xfrm>
                <a:off x="214364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1" name="Freeform: Shape 3850">
                <a:extLst>
                  <a:ext uri="{FF2B5EF4-FFF2-40B4-BE49-F238E27FC236}">
                    <a16:creationId xmlns:a16="http://schemas.microsoft.com/office/drawing/2014/main" id="{B2DA2797-112A-63E6-0A84-A01F3250C6A4}"/>
                  </a:ext>
                </a:extLst>
              </p:cNvPr>
              <p:cNvSpPr/>
              <p:nvPr/>
            </p:nvSpPr>
            <p:spPr>
              <a:xfrm>
                <a:off x="225968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2" name="Freeform: Shape 3851">
                <a:extLst>
                  <a:ext uri="{FF2B5EF4-FFF2-40B4-BE49-F238E27FC236}">
                    <a16:creationId xmlns:a16="http://schemas.microsoft.com/office/drawing/2014/main" id="{5D16A2BB-20B3-10DD-3AC8-00AB00371D7D}"/>
                  </a:ext>
                </a:extLst>
              </p:cNvPr>
              <p:cNvSpPr/>
              <p:nvPr/>
            </p:nvSpPr>
            <p:spPr>
              <a:xfrm>
                <a:off x="237571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3" name="Freeform: Shape 3852">
                <a:extLst>
                  <a:ext uri="{FF2B5EF4-FFF2-40B4-BE49-F238E27FC236}">
                    <a16:creationId xmlns:a16="http://schemas.microsoft.com/office/drawing/2014/main" id="{B225E5C5-1497-C638-17BD-42037E8FBB81}"/>
                  </a:ext>
                </a:extLst>
              </p:cNvPr>
              <p:cNvSpPr/>
              <p:nvPr/>
            </p:nvSpPr>
            <p:spPr>
              <a:xfrm>
                <a:off x="24917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4" name="Freeform: Shape 3853">
                <a:extLst>
                  <a:ext uri="{FF2B5EF4-FFF2-40B4-BE49-F238E27FC236}">
                    <a16:creationId xmlns:a16="http://schemas.microsoft.com/office/drawing/2014/main" id="{60598723-9045-6162-379F-6A65C066245B}"/>
                  </a:ext>
                </a:extLst>
              </p:cNvPr>
              <p:cNvSpPr/>
              <p:nvPr/>
            </p:nvSpPr>
            <p:spPr>
              <a:xfrm>
                <a:off x="260776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5" name="Freeform: Shape 3854">
                <a:extLst>
                  <a:ext uri="{FF2B5EF4-FFF2-40B4-BE49-F238E27FC236}">
                    <a16:creationId xmlns:a16="http://schemas.microsoft.com/office/drawing/2014/main" id="{2A06600F-D138-6669-D7D6-26230B0B9328}"/>
                  </a:ext>
                </a:extLst>
              </p:cNvPr>
              <p:cNvSpPr/>
              <p:nvPr/>
            </p:nvSpPr>
            <p:spPr>
              <a:xfrm>
                <a:off x="272379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6" name="Freeform: Shape 3855">
                <a:extLst>
                  <a:ext uri="{FF2B5EF4-FFF2-40B4-BE49-F238E27FC236}">
                    <a16:creationId xmlns:a16="http://schemas.microsoft.com/office/drawing/2014/main" id="{5F216E7E-D934-D9CF-3B63-867D9B299AD3}"/>
                  </a:ext>
                </a:extLst>
              </p:cNvPr>
              <p:cNvSpPr/>
              <p:nvPr/>
            </p:nvSpPr>
            <p:spPr>
              <a:xfrm>
                <a:off x="283983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7" name="Freeform: Shape 3856">
                <a:extLst>
                  <a:ext uri="{FF2B5EF4-FFF2-40B4-BE49-F238E27FC236}">
                    <a16:creationId xmlns:a16="http://schemas.microsoft.com/office/drawing/2014/main" id="{5725C500-DFA4-99E9-51F5-1A228CF7A232}"/>
                  </a:ext>
                </a:extLst>
              </p:cNvPr>
              <p:cNvSpPr/>
              <p:nvPr/>
            </p:nvSpPr>
            <p:spPr>
              <a:xfrm>
                <a:off x="29558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8" name="Freeform: Shape 3857">
                <a:extLst>
                  <a:ext uri="{FF2B5EF4-FFF2-40B4-BE49-F238E27FC236}">
                    <a16:creationId xmlns:a16="http://schemas.microsoft.com/office/drawing/2014/main" id="{85CC2073-A8D1-7228-8604-BB5AA83CF3ED}"/>
                  </a:ext>
                </a:extLst>
              </p:cNvPr>
              <p:cNvSpPr/>
              <p:nvPr/>
            </p:nvSpPr>
            <p:spPr>
              <a:xfrm>
                <a:off x="307189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59" name="Freeform: Shape 3858">
                <a:extLst>
                  <a:ext uri="{FF2B5EF4-FFF2-40B4-BE49-F238E27FC236}">
                    <a16:creationId xmlns:a16="http://schemas.microsoft.com/office/drawing/2014/main" id="{6EE3C147-EB7B-440A-E824-4FA62C5204FE}"/>
                  </a:ext>
                </a:extLst>
              </p:cNvPr>
              <p:cNvSpPr/>
              <p:nvPr/>
            </p:nvSpPr>
            <p:spPr>
              <a:xfrm>
                <a:off x="318791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0" name="Freeform: Shape 3859">
                <a:extLst>
                  <a:ext uri="{FF2B5EF4-FFF2-40B4-BE49-F238E27FC236}">
                    <a16:creationId xmlns:a16="http://schemas.microsoft.com/office/drawing/2014/main" id="{5B94103F-8348-29B4-AA93-255108DCE3FA}"/>
                  </a:ext>
                </a:extLst>
              </p:cNvPr>
              <p:cNvSpPr/>
              <p:nvPr/>
            </p:nvSpPr>
            <p:spPr>
              <a:xfrm>
                <a:off x="330394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1" name="Freeform: Shape 3860">
                <a:extLst>
                  <a:ext uri="{FF2B5EF4-FFF2-40B4-BE49-F238E27FC236}">
                    <a16:creationId xmlns:a16="http://schemas.microsoft.com/office/drawing/2014/main" id="{1BE7D46D-FC9E-BB63-C271-F568A9DE5A0F}"/>
                  </a:ext>
                </a:extLst>
              </p:cNvPr>
              <p:cNvSpPr/>
              <p:nvPr/>
            </p:nvSpPr>
            <p:spPr>
              <a:xfrm>
                <a:off x="341997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2" name="Freeform: Shape 3861">
                <a:extLst>
                  <a:ext uri="{FF2B5EF4-FFF2-40B4-BE49-F238E27FC236}">
                    <a16:creationId xmlns:a16="http://schemas.microsoft.com/office/drawing/2014/main" id="{893181A0-A5A9-4326-FD41-D6E8F9AA7E02}"/>
                  </a:ext>
                </a:extLst>
              </p:cNvPr>
              <p:cNvSpPr/>
              <p:nvPr/>
            </p:nvSpPr>
            <p:spPr>
              <a:xfrm>
                <a:off x="35360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3" name="Freeform: Shape 3862">
                <a:extLst>
                  <a:ext uri="{FF2B5EF4-FFF2-40B4-BE49-F238E27FC236}">
                    <a16:creationId xmlns:a16="http://schemas.microsoft.com/office/drawing/2014/main" id="{9FC38131-EB71-8EE1-67E5-42908242F194}"/>
                  </a:ext>
                </a:extLst>
              </p:cNvPr>
              <p:cNvSpPr/>
              <p:nvPr/>
            </p:nvSpPr>
            <p:spPr>
              <a:xfrm>
                <a:off x="36520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4" name="Freeform: Shape 3863">
                <a:extLst>
                  <a:ext uri="{FF2B5EF4-FFF2-40B4-BE49-F238E27FC236}">
                    <a16:creationId xmlns:a16="http://schemas.microsoft.com/office/drawing/2014/main" id="{5FBD8ABC-8069-B59D-40A4-F4E5A84B0213}"/>
                  </a:ext>
                </a:extLst>
              </p:cNvPr>
              <p:cNvSpPr/>
              <p:nvPr/>
            </p:nvSpPr>
            <p:spPr>
              <a:xfrm>
                <a:off x="376806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5" name="Freeform: Shape 3864">
                <a:extLst>
                  <a:ext uri="{FF2B5EF4-FFF2-40B4-BE49-F238E27FC236}">
                    <a16:creationId xmlns:a16="http://schemas.microsoft.com/office/drawing/2014/main" id="{8E3F244C-901C-C069-62D2-9913DE2205A3}"/>
                  </a:ext>
                </a:extLst>
              </p:cNvPr>
              <p:cNvSpPr/>
              <p:nvPr/>
            </p:nvSpPr>
            <p:spPr>
              <a:xfrm>
                <a:off x="38840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6" name="Freeform: Shape 3865">
                <a:extLst>
                  <a:ext uri="{FF2B5EF4-FFF2-40B4-BE49-F238E27FC236}">
                    <a16:creationId xmlns:a16="http://schemas.microsoft.com/office/drawing/2014/main" id="{D4659077-FBA3-840D-3A7E-9E412DFDB54D}"/>
                  </a:ext>
                </a:extLst>
              </p:cNvPr>
              <p:cNvSpPr/>
              <p:nvPr/>
            </p:nvSpPr>
            <p:spPr>
              <a:xfrm>
                <a:off x="400012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7" name="Freeform: Shape 3866">
                <a:extLst>
                  <a:ext uri="{FF2B5EF4-FFF2-40B4-BE49-F238E27FC236}">
                    <a16:creationId xmlns:a16="http://schemas.microsoft.com/office/drawing/2014/main" id="{10A03B57-3BE3-4CE9-6DE4-48AAFB6FF271}"/>
                  </a:ext>
                </a:extLst>
              </p:cNvPr>
              <p:cNvSpPr/>
              <p:nvPr/>
            </p:nvSpPr>
            <p:spPr>
              <a:xfrm>
                <a:off x="41161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8" name="Freeform: Shape 3867">
                <a:extLst>
                  <a:ext uri="{FF2B5EF4-FFF2-40B4-BE49-F238E27FC236}">
                    <a16:creationId xmlns:a16="http://schemas.microsoft.com/office/drawing/2014/main" id="{404F4D88-42DA-978B-A292-814BF0960F31}"/>
                  </a:ext>
                </a:extLst>
              </p:cNvPr>
              <p:cNvSpPr/>
              <p:nvPr/>
            </p:nvSpPr>
            <p:spPr>
              <a:xfrm>
                <a:off x="42321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69" name="Freeform: Shape 3868">
                <a:extLst>
                  <a:ext uri="{FF2B5EF4-FFF2-40B4-BE49-F238E27FC236}">
                    <a16:creationId xmlns:a16="http://schemas.microsoft.com/office/drawing/2014/main" id="{3E9DF30C-04C0-0159-849C-2B1FB4FB4ECE}"/>
                  </a:ext>
                </a:extLst>
              </p:cNvPr>
              <p:cNvSpPr/>
              <p:nvPr/>
            </p:nvSpPr>
            <p:spPr>
              <a:xfrm>
                <a:off x="434821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0" name="Freeform: Shape 3869">
                <a:extLst>
                  <a:ext uri="{FF2B5EF4-FFF2-40B4-BE49-F238E27FC236}">
                    <a16:creationId xmlns:a16="http://schemas.microsoft.com/office/drawing/2014/main" id="{2CC363B3-8572-73B5-BD31-996FE1E28034}"/>
                  </a:ext>
                </a:extLst>
              </p:cNvPr>
              <p:cNvSpPr/>
              <p:nvPr/>
            </p:nvSpPr>
            <p:spPr>
              <a:xfrm>
                <a:off x="446424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1" name="Freeform: Shape 3870">
                <a:extLst>
                  <a:ext uri="{FF2B5EF4-FFF2-40B4-BE49-F238E27FC236}">
                    <a16:creationId xmlns:a16="http://schemas.microsoft.com/office/drawing/2014/main" id="{8082A0CB-DADF-D3E0-EE67-F5A6381ABCE5}"/>
                  </a:ext>
                </a:extLst>
              </p:cNvPr>
              <p:cNvSpPr/>
              <p:nvPr/>
            </p:nvSpPr>
            <p:spPr>
              <a:xfrm>
                <a:off x="4580277"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2" name="Freeform: Shape 3871">
                <a:extLst>
                  <a:ext uri="{FF2B5EF4-FFF2-40B4-BE49-F238E27FC236}">
                    <a16:creationId xmlns:a16="http://schemas.microsoft.com/office/drawing/2014/main" id="{7ACB2246-F88E-5223-7270-C347F1A55DD3}"/>
                  </a:ext>
                </a:extLst>
              </p:cNvPr>
              <p:cNvSpPr/>
              <p:nvPr/>
            </p:nvSpPr>
            <p:spPr>
              <a:xfrm>
                <a:off x="5511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3" name="Freeform: Shape 3872">
                <a:extLst>
                  <a:ext uri="{FF2B5EF4-FFF2-40B4-BE49-F238E27FC236}">
                    <a16:creationId xmlns:a16="http://schemas.microsoft.com/office/drawing/2014/main" id="{26BC1E48-9D31-055F-FDF1-EE1B46C0493F}"/>
                  </a:ext>
                </a:extLst>
              </p:cNvPr>
              <p:cNvSpPr/>
              <p:nvPr/>
            </p:nvSpPr>
            <p:spPr>
              <a:xfrm>
                <a:off x="17115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4" name="Freeform: Shape 3873">
                <a:extLst>
                  <a:ext uri="{FF2B5EF4-FFF2-40B4-BE49-F238E27FC236}">
                    <a16:creationId xmlns:a16="http://schemas.microsoft.com/office/drawing/2014/main" id="{3B842BAF-C994-3639-15A8-E02654CF949F}"/>
                  </a:ext>
                </a:extLst>
              </p:cNvPr>
              <p:cNvSpPr/>
              <p:nvPr/>
            </p:nvSpPr>
            <p:spPr>
              <a:xfrm>
                <a:off x="2871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5" name="Freeform: Shape 3874">
                <a:extLst>
                  <a:ext uri="{FF2B5EF4-FFF2-40B4-BE49-F238E27FC236}">
                    <a16:creationId xmlns:a16="http://schemas.microsoft.com/office/drawing/2014/main" id="{6D4FDD70-CF9F-3482-CF1F-7AA5ED072026}"/>
                  </a:ext>
                </a:extLst>
              </p:cNvPr>
              <p:cNvSpPr/>
              <p:nvPr/>
            </p:nvSpPr>
            <p:spPr>
              <a:xfrm>
                <a:off x="40320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6" name="Freeform: Shape 3875">
                <a:extLst>
                  <a:ext uri="{FF2B5EF4-FFF2-40B4-BE49-F238E27FC236}">
                    <a16:creationId xmlns:a16="http://schemas.microsoft.com/office/drawing/2014/main" id="{0904B837-6B6E-51C4-DFC5-EAA9C32FA045}"/>
                  </a:ext>
                </a:extLst>
              </p:cNvPr>
              <p:cNvSpPr/>
              <p:nvPr/>
            </p:nvSpPr>
            <p:spPr>
              <a:xfrm>
                <a:off x="51923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7" name="Freeform: Shape 3876">
                <a:extLst>
                  <a:ext uri="{FF2B5EF4-FFF2-40B4-BE49-F238E27FC236}">
                    <a16:creationId xmlns:a16="http://schemas.microsoft.com/office/drawing/2014/main" id="{DA7E0836-EE6F-2A2C-8C48-0F0485B4E745}"/>
                  </a:ext>
                </a:extLst>
              </p:cNvPr>
              <p:cNvSpPr/>
              <p:nvPr/>
            </p:nvSpPr>
            <p:spPr>
              <a:xfrm>
                <a:off x="63526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8" name="Freeform: Shape 3877">
                <a:extLst>
                  <a:ext uri="{FF2B5EF4-FFF2-40B4-BE49-F238E27FC236}">
                    <a16:creationId xmlns:a16="http://schemas.microsoft.com/office/drawing/2014/main" id="{03284384-3F06-FDA7-E8D8-38A4544FB10E}"/>
                  </a:ext>
                </a:extLst>
              </p:cNvPr>
              <p:cNvSpPr/>
              <p:nvPr/>
            </p:nvSpPr>
            <p:spPr>
              <a:xfrm>
                <a:off x="7512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79" name="Freeform: Shape 3878">
                <a:extLst>
                  <a:ext uri="{FF2B5EF4-FFF2-40B4-BE49-F238E27FC236}">
                    <a16:creationId xmlns:a16="http://schemas.microsoft.com/office/drawing/2014/main" id="{FFBB2338-2C21-ACE3-E4D4-E24DF0267758}"/>
                  </a:ext>
                </a:extLst>
              </p:cNvPr>
              <p:cNvSpPr/>
              <p:nvPr/>
            </p:nvSpPr>
            <p:spPr>
              <a:xfrm>
                <a:off x="8673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0" name="Freeform: Shape 3879">
                <a:extLst>
                  <a:ext uri="{FF2B5EF4-FFF2-40B4-BE49-F238E27FC236}">
                    <a16:creationId xmlns:a16="http://schemas.microsoft.com/office/drawing/2014/main" id="{94E88166-5558-BF88-2674-D77B3AD38BC5}"/>
                  </a:ext>
                </a:extLst>
              </p:cNvPr>
              <p:cNvSpPr/>
              <p:nvPr/>
            </p:nvSpPr>
            <p:spPr>
              <a:xfrm>
                <a:off x="98334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1" name="Freeform: Shape 3880">
                <a:extLst>
                  <a:ext uri="{FF2B5EF4-FFF2-40B4-BE49-F238E27FC236}">
                    <a16:creationId xmlns:a16="http://schemas.microsoft.com/office/drawing/2014/main" id="{1F6CE0BF-B4F1-9877-1CF8-090BD3927A13}"/>
                  </a:ext>
                </a:extLst>
              </p:cNvPr>
              <p:cNvSpPr/>
              <p:nvPr/>
            </p:nvSpPr>
            <p:spPr>
              <a:xfrm>
                <a:off x="109938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2" name="Freeform: Shape 3881">
                <a:extLst>
                  <a:ext uri="{FF2B5EF4-FFF2-40B4-BE49-F238E27FC236}">
                    <a16:creationId xmlns:a16="http://schemas.microsoft.com/office/drawing/2014/main" id="{98BAD8B1-A2D5-8A4C-786C-A8ACAEE2121F}"/>
                  </a:ext>
                </a:extLst>
              </p:cNvPr>
              <p:cNvSpPr/>
              <p:nvPr/>
            </p:nvSpPr>
            <p:spPr>
              <a:xfrm>
                <a:off x="121541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3" name="Freeform: Shape 3882">
                <a:extLst>
                  <a:ext uri="{FF2B5EF4-FFF2-40B4-BE49-F238E27FC236}">
                    <a16:creationId xmlns:a16="http://schemas.microsoft.com/office/drawing/2014/main" id="{EE0BF2F7-FE55-2E26-49C1-2BFB848ECE6D}"/>
                  </a:ext>
                </a:extLst>
              </p:cNvPr>
              <p:cNvSpPr/>
              <p:nvPr/>
            </p:nvSpPr>
            <p:spPr>
              <a:xfrm>
                <a:off x="13314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4" name="Freeform: Shape 3883">
                <a:extLst>
                  <a:ext uri="{FF2B5EF4-FFF2-40B4-BE49-F238E27FC236}">
                    <a16:creationId xmlns:a16="http://schemas.microsoft.com/office/drawing/2014/main" id="{1B871405-7E44-CFFE-D7BD-225E36339360}"/>
                  </a:ext>
                </a:extLst>
              </p:cNvPr>
              <p:cNvSpPr/>
              <p:nvPr/>
            </p:nvSpPr>
            <p:spPr>
              <a:xfrm>
                <a:off x="144748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5" name="Freeform: Shape 3884">
                <a:extLst>
                  <a:ext uri="{FF2B5EF4-FFF2-40B4-BE49-F238E27FC236}">
                    <a16:creationId xmlns:a16="http://schemas.microsoft.com/office/drawing/2014/main" id="{1043B33F-AAFC-A5B0-6C7F-5C9A25BA6E12}"/>
                  </a:ext>
                </a:extLst>
              </p:cNvPr>
              <p:cNvSpPr/>
              <p:nvPr/>
            </p:nvSpPr>
            <p:spPr>
              <a:xfrm>
                <a:off x="156349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6" name="Freeform: Shape 3885">
                <a:extLst>
                  <a:ext uri="{FF2B5EF4-FFF2-40B4-BE49-F238E27FC236}">
                    <a16:creationId xmlns:a16="http://schemas.microsoft.com/office/drawing/2014/main" id="{986DFF6E-9FE1-254E-396F-BC2853952098}"/>
                  </a:ext>
                </a:extLst>
              </p:cNvPr>
              <p:cNvSpPr/>
              <p:nvPr/>
            </p:nvSpPr>
            <p:spPr>
              <a:xfrm>
                <a:off x="167953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7" name="Freeform: Shape 3886">
                <a:extLst>
                  <a:ext uri="{FF2B5EF4-FFF2-40B4-BE49-F238E27FC236}">
                    <a16:creationId xmlns:a16="http://schemas.microsoft.com/office/drawing/2014/main" id="{64DBA72C-12E4-3B0B-1E9B-CB145EE10E08}"/>
                  </a:ext>
                </a:extLst>
              </p:cNvPr>
              <p:cNvSpPr/>
              <p:nvPr/>
            </p:nvSpPr>
            <p:spPr>
              <a:xfrm>
                <a:off x="17955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8" name="Freeform: Shape 3887">
                <a:extLst>
                  <a:ext uri="{FF2B5EF4-FFF2-40B4-BE49-F238E27FC236}">
                    <a16:creationId xmlns:a16="http://schemas.microsoft.com/office/drawing/2014/main" id="{2C7C22F0-490E-02AA-468C-635FB9D48D0A}"/>
                  </a:ext>
                </a:extLst>
              </p:cNvPr>
              <p:cNvSpPr/>
              <p:nvPr/>
            </p:nvSpPr>
            <p:spPr>
              <a:xfrm>
                <a:off x="191159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89" name="Freeform: Shape 3888">
                <a:extLst>
                  <a:ext uri="{FF2B5EF4-FFF2-40B4-BE49-F238E27FC236}">
                    <a16:creationId xmlns:a16="http://schemas.microsoft.com/office/drawing/2014/main" id="{4A3CFA8A-5F5C-3047-9C2C-2DF03F097212}"/>
                  </a:ext>
                </a:extLst>
              </p:cNvPr>
              <p:cNvSpPr/>
              <p:nvPr/>
            </p:nvSpPr>
            <p:spPr>
              <a:xfrm>
                <a:off x="20276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0" name="Freeform: Shape 3889">
                <a:extLst>
                  <a:ext uri="{FF2B5EF4-FFF2-40B4-BE49-F238E27FC236}">
                    <a16:creationId xmlns:a16="http://schemas.microsoft.com/office/drawing/2014/main" id="{91CCD5B4-C814-05A2-74E4-9C908045267C}"/>
                  </a:ext>
                </a:extLst>
              </p:cNvPr>
              <p:cNvSpPr/>
              <p:nvPr/>
            </p:nvSpPr>
            <p:spPr>
              <a:xfrm>
                <a:off x="214364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1" name="Freeform: Shape 3890">
                <a:extLst>
                  <a:ext uri="{FF2B5EF4-FFF2-40B4-BE49-F238E27FC236}">
                    <a16:creationId xmlns:a16="http://schemas.microsoft.com/office/drawing/2014/main" id="{9F2AD47F-D4AD-9D28-FF94-8B9ED6B68CD0}"/>
                  </a:ext>
                </a:extLst>
              </p:cNvPr>
              <p:cNvSpPr/>
              <p:nvPr/>
            </p:nvSpPr>
            <p:spPr>
              <a:xfrm>
                <a:off x="225968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2" name="Freeform: Shape 3891">
                <a:extLst>
                  <a:ext uri="{FF2B5EF4-FFF2-40B4-BE49-F238E27FC236}">
                    <a16:creationId xmlns:a16="http://schemas.microsoft.com/office/drawing/2014/main" id="{C1AEED2D-1AD2-5A33-C8C9-2F5AD2197ACA}"/>
                  </a:ext>
                </a:extLst>
              </p:cNvPr>
              <p:cNvSpPr/>
              <p:nvPr/>
            </p:nvSpPr>
            <p:spPr>
              <a:xfrm>
                <a:off x="237571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3" name="Freeform: Shape 3892">
                <a:extLst>
                  <a:ext uri="{FF2B5EF4-FFF2-40B4-BE49-F238E27FC236}">
                    <a16:creationId xmlns:a16="http://schemas.microsoft.com/office/drawing/2014/main" id="{971F501B-8DD3-88F6-594C-609A22E5D80C}"/>
                  </a:ext>
                </a:extLst>
              </p:cNvPr>
              <p:cNvSpPr/>
              <p:nvPr/>
            </p:nvSpPr>
            <p:spPr>
              <a:xfrm>
                <a:off x="24917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4" name="Freeform: Shape 3893">
                <a:extLst>
                  <a:ext uri="{FF2B5EF4-FFF2-40B4-BE49-F238E27FC236}">
                    <a16:creationId xmlns:a16="http://schemas.microsoft.com/office/drawing/2014/main" id="{E0C74DD9-981F-599D-B3A3-693387BB4894}"/>
                  </a:ext>
                </a:extLst>
              </p:cNvPr>
              <p:cNvSpPr/>
              <p:nvPr/>
            </p:nvSpPr>
            <p:spPr>
              <a:xfrm>
                <a:off x="260776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5" name="Freeform: Shape 3894">
                <a:extLst>
                  <a:ext uri="{FF2B5EF4-FFF2-40B4-BE49-F238E27FC236}">
                    <a16:creationId xmlns:a16="http://schemas.microsoft.com/office/drawing/2014/main" id="{04390279-EC6D-3029-7174-6D329BCBB94D}"/>
                  </a:ext>
                </a:extLst>
              </p:cNvPr>
              <p:cNvSpPr/>
              <p:nvPr/>
            </p:nvSpPr>
            <p:spPr>
              <a:xfrm>
                <a:off x="272379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6" name="Freeform: Shape 3895">
                <a:extLst>
                  <a:ext uri="{FF2B5EF4-FFF2-40B4-BE49-F238E27FC236}">
                    <a16:creationId xmlns:a16="http://schemas.microsoft.com/office/drawing/2014/main" id="{F096AB7A-5975-9A81-30E4-BACBDBE05ACE}"/>
                  </a:ext>
                </a:extLst>
              </p:cNvPr>
              <p:cNvSpPr/>
              <p:nvPr/>
            </p:nvSpPr>
            <p:spPr>
              <a:xfrm>
                <a:off x="283983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7" name="Freeform: Shape 3896">
                <a:extLst>
                  <a:ext uri="{FF2B5EF4-FFF2-40B4-BE49-F238E27FC236}">
                    <a16:creationId xmlns:a16="http://schemas.microsoft.com/office/drawing/2014/main" id="{0CF5BBF0-3A9A-D47C-8E4F-7638A340EEFC}"/>
                  </a:ext>
                </a:extLst>
              </p:cNvPr>
              <p:cNvSpPr/>
              <p:nvPr/>
            </p:nvSpPr>
            <p:spPr>
              <a:xfrm>
                <a:off x="29558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8" name="Freeform: Shape 3897">
                <a:extLst>
                  <a:ext uri="{FF2B5EF4-FFF2-40B4-BE49-F238E27FC236}">
                    <a16:creationId xmlns:a16="http://schemas.microsoft.com/office/drawing/2014/main" id="{8A0CB370-5102-A7C5-4CE8-A49AAD571354}"/>
                  </a:ext>
                </a:extLst>
              </p:cNvPr>
              <p:cNvSpPr/>
              <p:nvPr/>
            </p:nvSpPr>
            <p:spPr>
              <a:xfrm>
                <a:off x="307189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899" name="Freeform: Shape 3898">
                <a:extLst>
                  <a:ext uri="{FF2B5EF4-FFF2-40B4-BE49-F238E27FC236}">
                    <a16:creationId xmlns:a16="http://schemas.microsoft.com/office/drawing/2014/main" id="{246ED177-071A-D045-5445-A7E8A246ECA3}"/>
                  </a:ext>
                </a:extLst>
              </p:cNvPr>
              <p:cNvSpPr/>
              <p:nvPr/>
            </p:nvSpPr>
            <p:spPr>
              <a:xfrm>
                <a:off x="318791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0" name="Freeform: Shape 3899">
                <a:extLst>
                  <a:ext uri="{FF2B5EF4-FFF2-40B4-BE49-F238E27FC236}">
                    <a16:creationId xmlns:a16="http://schemas.microsoft.com/office/drawing/2014/main" id="{69BE0C63-1A3F-D5D2-C72C-4E6370230AAF}"/>
                  </a:ext>
                </a:extLst>
              </p:cNvPr>
              <p:cNvSpPr/>
              <p:nvPr/>
            </p:nvSpPr>
            <p:spPr>
              <a:xfrm>
                <a:off x="330394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1" name="Freeform: Shape 3900">
                <a:extLst>
                  <a:ext uri="{FF2B5EF4-FFF2-40B4-BE49-F238E27FC236}">
                    <a16:creationId xmlns:a16="http://schemas.microsoft.com/office/drawing/2014/main" id="{74D812F1-C827-6399-165F-5FDC973C0523}"/>
                  </a:ext>
                </a:extLst>
              </p:cNvPr>
              <p:cNvSpPr/>
              <p:nvPr/>
            </p:nvSpPr>
            <p:spPr>
              <a:xfrm>
                <a:off x="341997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2" name="Freeform: Shape 3901">
                <a:extLst>
                  <a:ext uri="{FF2B5EF4-FFF2-40B4-BE49-F238E27FC236}">
                    <a16:creationId xmlns:a16="http://schemas.microsoft.com/office/drawing/2014/main" id="{C73F1812-EC46-551C-FBC0-2FEC13CE303C}"/>
                  </a:ext>
                </a:extLst>
              </p:cNvPr>
              <p:cNvSpPr/>
              <p:nvPr/>
            </p:nvSpPr>
            <p:spPr>
              <a:xfrm>
                <a:off x="35360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3" name="Freeform: Shape 3902">
                <a:extLst>
                  <a:ext uri="{FF2B5EF4-FFF2-40B4-BE49-F238E27FC236}">
                    <a16:creationId xmlns:a16="http://schemas.microsoft.com/office/drawing/2014/main" id="{B1A8C1BB-B904-400D-B6C1-2886FC22E501}"/>
                  </a:ext>
                </a:extLst>
              </p:cNvPr>
              <p:cNvSpPr/>
              <p:nvPr/>
            </p:nvSpPr>
            <p:spPr>
              <a:xfrm>
                <a:off x="36520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4" name="Freeform: Shape 3903">
                <a:extLst>
                  <a:ext uri="{FF2B5EF4-FFF2-40B4-BE49-F238E27FC236}">
                    <a16:creationId xmlns:a16="http://schemas.microsoft.com/office/drawing/2014/main" id="{4F222C53-7F48-9A82-0245-4DE9C0C65691}"/>
                  </a:ext>
                </a:extLst>
              </p:cNvPr>
              <p:cNvSpPr/>
              <p:nvPr/>
            </p:nvSpPr>
            <p:spPr>
              <a:xfrm>
                <a:off x="376806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5" name="Freeform: Shape 3904">
                <a:extLst>
                  <a:ext uri="{FF2B5EF4-FFF2-40B4-BE49-F238E27FC236}">
                    <a16:creationId xmlns:a16="http://schemas.microsoft.com/office/drawing/2014/main" id="{C4AE72AB-F4B8-23BB-FD46-4750D3CE9177}"/>
                  </a:ext>
                </a:extLst>
              </p:cNvPr>
              <p:cNvSpPr/>
              <p:nvPr/>
            </p:nvSpPr>
            <p:spPr>
              <a:xfrm>
                <a:off x="38840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6" name="Freeform: Shape 3905">
                <a:extLst>
                  <a:ext uri="{FF2B5EF4-FFF2-40B4-BE49-F238E27FC236}">
                    <a16:creationId xmlns:a16="http://schemas.microsoft.com/office/drawing/2014/main" id="{D38DF4D6-FF3B-D456-5FCE-6A7333FD795A}"/>
                  </a:ext>
                </a:extLst>
              </p:cNvPr>
              <p:cNvSpPr/>
              <p:nvPr/>
            </p:nvSpPr>
            <p:spPr>
              <a:xfrm>
                <a:off x="400012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7" name="Freeform: Shape 3906">
                <a:extLst>
                  <a:ext uri="{FF2B5EF4-FFF2-40B4-BE49-F238E27FC236}">
                    <a16:creationId xmlns:a16="http://schemas.microsoft.com/office/drawing/2014/main" id="{16CD6B9D-4DFD-1D05-F2D6-7F8BE3AC2C81}"/>
                  </a:ext>
                </a:extLst>
              </p:cNvPr>
              <p:cNvSpPr/>
              <p:nvPr/>
            </p:nvSpPr>
            <p:spPr>
              <a:xfrm>
                <a:off x="41161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8" name="Freeform: Shape 3907">
                <a:extLst>
                  <a:ext uri="{FF2B5EF4-FFF2-40B4-BE49-F238E27FC236}">
                    <a16:creationId xmlns:a16="http://schemas.microsoft.com/office/drawing/2014/main" id="{E701CA23-AACF-E235-8227-0B5F91716470}"/>
                  </a:ext>
                </a:extLst>
              </p:cNvPr>
              <p:cNvSpPr/>
              <p:nvPr/>
            </p:nvSpPr>
            <p:spPr>
              <a:xfrm>
                <a:off x="42321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09" name="Freeform: Shape 3908">
                <a:extLst>
                  <a:ext uri="{FF2B5EF4-FFF2-40B4-BE49-F238E27FC236}">
                    <a16:creationId xmlns:a16="http://schemas.microsoft.com/office/drawing/2014/main" id="{A1FF8E36-9487-4692-D3D5-AC4DD0CA51C0}"/>
                  </a:ext>
                </a:extLst>
              </p:cNvPr>
              <p:cNvSpPr/>
              <p:nvPr/>
            </p:nvSpPr>
            <p:spPr>
              <a:xfrm>
                <a:off x="434821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0" name="Freeform: Shape 3909">
                <a:extLst>
                  <a:ext uri="{FF2B5EF4-FFF2-40B4-BE49-F238E27FC236}">
                    <a16:creationId xmlns:a16="http://schemas.microsoft.com/office/drawing/2014/main" id="{A7302BAC-A8E9-C3C7-FFE7-3CF39FF8844A}"/>
                  </a:ext>
                </a:extLst>
              </p:cNvPr>
              <p:cNvSpPr/>
              <p:nvPr/>
            </p:nvSpPr>
            <p:spPr>
              <a:xfrm>
                <a:off x="446424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1" name="Freeform: Shape 3910">
                <a:extLst>
                  <a:ext uri="{FF2B5EF4-FFF2-40B4-BE49-F238E27FC236}">
                    <a16:creationId xmlns:a16="http://schemas.microsoft.com/office/drawing/2014/main" id="{9E31FBCF-2AF4-D8CB-B48C-A8DDA2E4E475}"/>
                  </a:ext>
                </a:extLst>
              </p:cNvPr>
              <p:cNvSpPr/>
              <p:nvPr/>
            </p:nvSpPr>
            <p:spPr>
              <a:xfrm>
                <a:off x="4580277"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2" name="Freeform: Shape 3911">
                <a:extLst>
                  <a:ext uri="{FF2B5EF4-FFF2-40B4-BE49-F238E27FC236}">
                    <a16:creationId xmlns:a16="http://schemas.microsoft.com/office/drawing/2014/main" id="{AFE8517D-75ED-03BE-8424-1AC6F0465AE7}"/>
                  </a:ext>
                </a:extLst>
              </p:cNvPr>
              <p:cNvSpPr/>
              <p:nvPr/>
            </p:nvSpPr>
            <p:spPr>
              <a:xfrm>
                <a:off x="5511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3" name="Freeform: Shape 3912">
                <a:extLst>
                  <a:ext uri="{FF2B5EF4-FFF2-40B4-BE49-F238E27FC236}">
                    <a16:creationId xmlns:a16="http://schemas.microsoft.com/office/drawing/2014/main" id="{D71EEB6E-7ABF-0BEC-F18E-2838E282E592}"/>
                  </a:ext>
                </a:extLst>
              </p:cNvPr>
              <p:cNvSpPr/>
              <p:nvPr/>
            </p:nvSpPr>
            <p:spPr>
              <a:xfrm>
                <a:off x="17115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4" name="Freeform: Shape 3913">
                <a:extLst>
                  <a:ext uri="{FF2B5EF4-FFF2-40B4-BE49-F238E27FC236}">
                    <a16:creationId xmlns:a16="http://schemas.microsoft.com/office/drawing/2014/main" id="{EE3EA9AA-FF96-BE6D-0373-36737F13AFCB}"/>
                  </a:ext>
                </a:extLst>
              </p:cNvPr>
              <p:cNvSpPr/>
              <p:nvPr/>
            </p:nvSpPr>
            <p:spPr>
              <a:xfrm>
                <a:off x="2871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5" name="Freeform: Shape 3914">
                <a:extLst>
                  <a:ext uri="{FF2B5EF4-FFF2-40B4-BE49-F238E27FC236}">
                    <a16:creationId xmlns:a16="http://schemas.microsoft.com/office/drawing/2014/main" id="{0E266093-F51E-3B4E-8867-767648A8FAE2}"/>
                  </a:ext>
                </a:extLst>
              </p:cNvPr>
              <p:cNvSpPr/>
              <p:nvPr/>
            </p:nvSpPr>
            <p:spPr>
              <a:xfrm>
                <a:off x="40320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6" name="Freeform: Shape 3915">
                <a:extLst>
                  <a:ext uri="{FF2B5EF4-FFF2-40B4-BE49-F238E27FC236}">
                    <a16:creationId xmlns:a16="http://schemas.microsoft.com/office/drawing/2014/main" id="{C855988D-919A-1DFF-7E77-41BE2A1696FD}"/>
                  </a:ext>
                </a:extLst>
              </p:cNvPr>
              <p:cNvSpPr/>
              <p:nvPr/>
            </p:nvSpPr>
            <p:spPr>
              <a:xfrm>
                <a:off x="51923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7" name="Freeform: Shape 3916">
                <a:extLst>
                  <a:ext uri="{FF2B5EF4-FFF2-40B4-BE49-F238E27FC236}">
                    <a16:creationId xmlns:a16="http://schemas.microsoft.com/office/drawing/2014/main" id="{167B2C8F-9FEF-D0BE-2B83-455FF865821A}"/>
                  </a:ext>
                </a:extLst>
              </p:cNvPr>
              <p:cNvSpPr/>
              <p:nvPr/>
            </p:nvSpPr>
            <p:spPr>
              <a:xfrm>
                <a:off x="63526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8" name="Freeform: Shape 3917">
                <a:extLst>
                  <a:ext uri="{FF2B5EF4-FFF2-40B4-BE49-F238E27FC236}">
                    <a16:creationId xmlns:a16="http://schemas.microsoft.com/office/drawing/2014/main" id="{2C5FDE51-5D0A-E02F-80A9-123C3C77AC0A}"/>
                  </a:ext>
                </a:extLst>
              </p:cNvPr>
              <p:cNvSpPr/>
              <p:nvPr/>
            </p:nvSpPr>
            <p:spPr>
              <a:xfrm>
                <a:off x="7512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19" name="Freeform: Shape 3918">
                <a:extLst>
                  <a:ext uri="{FF2B5EF4-FFF2-40B4-BE49-F238E27FC236}">
                    <a16:creationId xmlns:a16="http://schemas.microsoft.com/office/drawing/2014/main" id="{7A016B40-0A58-E720-B281-F995E491B008}"/>
                  </a:ext>
                </a:extLst>
              </p:cNvPr>
              <p:cNvSpPr/>
              <p:nvPr/>
            </p:nvSpPr>
            <p:spPr>
              <a:xfrm>
                <a:off x="8673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0" name="Freeform: Shape 3919">
                <a:extLst>
                  <a:ext uri="{FF2B5EF4-FFF2-40B4-BE49-F238E27FC236}">
                    <a16:creationId xmlns:a16="http://schemas.microsoft.com/office/drawing/2014/main" id="{63304431-DBEF-34A3-4828-F861AD530E0A}"/>
                  </a:ext>
                </a:extLst>
              </p:cNvPr>
              <p:cNvSpPr/>
              <p:nvPr/>
            </p:nvSpPr>
            <p:spPr>
              <a:xfrm>
                <a:off x="98334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1" name="Freeform: Shape 3920">
                <a:extLst>
                  <a:ext uri="{FF2B5EF4-FFF2-40B4-BE49-F238E27FC236}">
                    <a16:creationId xmlns:a16="http://schemas.microsoft.com/office/drawing/2014/main" id="{DA6475B6-213D-92B3-BE43-B6C803DF2047}"/>
                  </a:ext>
                </a:extLst>
              </p:cNvPr>
              <p:cNvSpPr/>
              <p:nvPr/>
            </p:nvSpPr>
            <p:spPr>
              <a:xfrm>
                <a:off x="109938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2" name="Freeform: Shape 3921">
                <a:extLst>
                  <a:ext uri="{FF2B5EF4-FFF2-40B4-BE49-F238E27FC236}">
                    <a16:creationId xmlns:a16="http://schemas.microsoft.com/office/drawing/2014/main" id="{95F1DF3C-4C7E-AEE0-00F2-F97ED29E549A}"/>
                  </a:ext>
                </a:extLst>
              </p:cNvPr>
              <p:cNvSpPr/>
              <p:nvPr/>
            </p:nvSpPr>
            <p:spPr>
              <a:xfrm>
                <a:off x="121541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3" name="Freeform: Shape 3922">
                <a:extLst>
                  <a:ext uri="{FF2B5EF4-FFF2-40B4-BE49-F238E27FC236}">
                    <a16:creationId xmlns:a16="http://schemas.microsoft.com/office/drawing/2014/main" id="{0CBA8454-2B4F-5CB2-8F03-1A1B374BAB5E}"/>
                  </a:ext>
                </a:extLst>
              </p:cNvPr>
              <p:cNvSpPr/>
              <p:nvPr/>
            </p:nvSpPr>
            <p:spPr>
              <a:xfrm>
                <a:off x="13314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4" name="Freeform: Shape 3923">
                <a:extLst>
                  <a:ext uri="{FF2B5EF4-FFF2-40B4-BE49-F238E27FC236}">
                    <a16:creationId xmlns:a16="http://schemas.microsoft.com/office/drawing/2014/main" id="{8CFAB685-1018-FF41-639B-33FC1B148E58}"/>
                  </a:ext>
                </a:extLst>
              </p:cNvPr>
              <p:cNvSpPr/>
              <p:nvPr/>
            </p:nvSpPr>
            <p:spPr>
              <a:xfrm>
                <a:off x="144748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5" name="Freeform: Shape 3924">
                <a:extLst>
                  <a:ext uri="{FF2B5EF4-FFF2-40B4-BE49-F238E27FC236}">
                    <a16:creationId xmlns:a16="http://schemas.microsoft.com/office/drawing/2014/main" id="{A9805A3C-C02A-06FF-7E1D-F32E6A6009AB}"/>
                  </a:ext>
                </a:extLst>
              </p:cNvPr>
              <p:cNvSpPr/>
              <p:nvPr/>
            </p:nvSpPr>
            <p:spPr>
              <a:xfrm>
                <a:off x="156349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6" name="Freeform: Shape 3925">
                <a:extLst>
                  <a:ext uri="{FF2B5EF4-FFF2-40B4-BE49-F238E27FC236}">
                    <a16:creationId xmlns:a16="http://schemas.microsoft.com/office/drawing/2014/main" id="{38572EDF-8B4D-A6BC-F43F-419B8D50C855}"/>
                  </a:ext>
                </a:extLst>
              </p:cNvPr>
              <p:cNvSpPr/>
              <p:nvPr/>
            </p:nvSpPr>
            <p:spPr>
              <a:xfrm>
                <a:off x="167953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7" name="Freeform: Shape 3926">
                <a:extLst>
                  <a:ext uri="{FF2B5EF4-FFF2-40B4-BE49-F238E27FC236}">
                    <a16:creationId xmlns:a16="http://schemas.microsoft.com/office/drawing/2014/main" id="{36F8CD2C-BE27-5D64-0F73-52BDB959013F}"/>
                  </a:ext>
                </a:extLst>
              </p:cNvPr>
              <p:cNvSpPr/>
              <p:nvPr/>
            </p:nvSpPr>
            <p:spPr>
              <a:xfrm>
                <a:off x="17955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8" name="Freeform: Shape 3927">
                <a:extLst>
                  <a:ext uri="{FF2B5EF4-FFF2-40B4-BE49-F238E27FC236}">
                    <a16:creationId xmlns:a16="http://schemas.microsoft.com/office/drawing/2014/main" id="{B63C231D-3335-9A8F-F4E1-4FC8E69AA265}"/>
                  </a:ext>
                </a:extLst>
              </p:cNvPr>
              <p:cNvSpPr/>
              <p:nvPr/>
            </p:nvSpPr>
            <p:spPr>
              <a:xfrm>
                <a:off x="191159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29" name="Freeform: Shape 3928">
                <a:extLst>
                  <a:ext uri="{FF2B5EF4-FFF2-40B4-BE49-F238E27FC236}">
                    <a16:creationId xmlns:a16="http://schemas.microsoft.com/office/drawing/2014/main" id="{BE90CFD9-1BC0-FF41-B8A4-FF422FD5F65B}"/>
                  </a:ext>
                </a:extLst>
              </p:cNvPr>
              <p:cNvSpPr/>
              <p:nvPr/>
            </p:nvSpPr>
            <p:spPr>
              <a:xfrm>
                <a:off x="20276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0" name="Freeform: Shape 3929">
                <a:extLst>
                  <a:ext uri="{FF2B5EF4-FFF2-40B4-BE49-F238E27FC236}">
                    <a16:creationId xmlns:a16="http://schemas.microsoft.com/office/drawing/2014/main" id="{07656722-DFF5-988E-2470-C0560D7CA7F9}"/>
                  </a:ext>
                </a:extLst>
              </p:cNvPr>
              <p:cNvSpPr/>
              <p:nvPr/>
            </p:nvSpPr>
            <p:spPr>
              <a:xfrm>
                <a:off x="214364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1" name="Freeform: Shape 3930">
                <a:extLst>
                  <a:ext uri="{FF2B5EF4-FFF2-40B4-BE49-F238E27FC236}">
                    <a16:creationId xmlns:a16="http://schemas.microsoft.com/office/drawing/2014/main" id="{B49E024A-2F7A-D2BA-4A6F-9B05C2478009}"/>
                  </a:ext>
                </a:extLst>
              </p:cNvPr>
              <p:cNvSpPr/>
              <p:nvPr/>
            </p:nvSpPr>
            <p:spPr>
              <a:xfrm>
                <a:off x="225968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2" name="Freeform: Shape 3931">
                <a:extLst>
                  <a:ext uri="{FF2B5EF4-FFF2-40B4-BE49-F238E27FC236}">
                    <a16:creationId xmlns:a16="http://schemas.microsoft.com/office/drawing/2014/main" id="{8C655EB0-A6BA-79DD-63B4-4BDC6412614C}"/>
                  </a:ext>
                </a:extLst>
              </p:cNvPr>
              <p:cNvSpPr/>
              <p:nvPr/>
            </p:nvSpPr>
            <p:spPr>
              <a:xfrm>
                <a:off x="237571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3" name="Freeform: Shape 3932">
                <a:extLst>
                  <a:ext uri="{FF2B5EF4-FFF2-40B4-BE49-F238E27FC236}">
                    <a16:creationId xmlns:a16="http://schemas.microsoft.com/office/drawing/2014/main" id="{C7C59C89-5D27-A55A-B235-39E9F82F8264}"/>
                  </a:ext>
                </a:extLst>
              </p:cNvPr>
              <p:cNvSpPr/>
              <p:nvPr/>
            </p:nvSpPr>
            <p:spPr>
              <a:xfrm>
                <a:off x="24917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4" name="Freeform: Shape 3933">
                <a:extLst>
                  <a:ext uri="{FF2B5EF4-FFF2-40B4-BE49-F238E27FC236}">
                    <a16:creationId xmlns:a16="http://schemas.microsoft.com/office/drawing/2014/main" id="{458B8488-48F3-CE4D-77B2-40309137ECCA}"/>
                  </a:ext>
                </a:extLst>
              </p:cNvPr>
              <p:cNvSpPr/>
              <p:nvPr/>
            </p:nvSpPr>
            <p:spPr>
              <a:xfrm>
                <a:off x="260776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5" name="Freeform: Shape 3934">
                <a:extLst>
                  <a:ext uri="{FF2B5EF4-FFF2-40B4-BE49-F238E27FC236}">
                    <a16:creationId xmlns:a16="http://schemas.microsoft.com/office/drawing/2014/main" id="{E8187CEA-251F-53D9-A477-D0892316D311}"/>
                  </a:ext>
                </a:extLst>
              </p:cNvPr>
              <p:cNvSpPr/>
              <p:nvPr/>
            </p:nvSpPr>
            <p:spPr>
              <a:xfrm>
                <a:off x="272379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6" name="Freeform: Shape 3935">
                <a:extLst>
                  <a:ext uri="{FF2B5EF4-FFF2-40B4-BE49-F238E27FC236}">
                    <a16:creationId xmlns:a16="http://schemas.microsoft.com/office/drawing/2014/main" id="{C0A83E55-7C07-30DA-D568-C72D737DCFDD}"/>
                  </a:ext>
                </a:extLst>
              </p:cNvPr>
              <p:cNvSpPr/>
              <p:nvPr/>
            </p:nvSpPr>
            <p:spPr>
              <a:xfrm>
                <a:off x="283983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7" name="Freeform: Shape 3936">
                <a:extLst>
                  <a:ext uri="{FF2B5EF4-FFF2-40B4-BE49-F238E27FC236}">
                    <a16:creationId xmlns:a16="http://schemas.microsoft.com/office/drawing/2014/main" id="{8F4CB271-E8DF-8E5C-4D82-CA15CB20F718}"/>
                  </a:ext>
                </a:extLst>
              </p:cNvPr>
              <p:cNvSpPr/>
              <p:nvPr/>
            </p:nvSpPr>
            <p:spPr>
              <a:xfrm>
                <a:off x="29558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8" name="Freeform: Shape 3937">
                <a:extLst>
                  <a:ext uri="{FF2B5EF4-FFF2-40B4-BE49-F238E27FC236}">
                    <a16:creationId xmlns:a16="http://schemas.microsoft.com/office/drawing/2014/main" id="{E6D92000-4C0C-9066-5CDB-2F24C367A422}"/>
                  </a:ext>
                </a:extLst>
              </p:cNvPr>
              <p:cNvSpPr/>
              <p:nvPr/>
            </p:nvSpPr>
            <p:spPr>
              <a:xfrm>
                <a:off x="307189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39" name="Freeform: Shape 3938">
                <a:extLst>
                  <a:ext uri="{FF2B5EF4-FFF2-40B4-BE49-F238E27FC236}">
                    <a16:creationId xmlns:a16="http://schemas.microsoft.com/office/drawing/2014/main" id="{1AB4B561-261B-C80E-43E4-1020564BCB7C}"/>
                  </a:ext>
                </a:extLst>
              </p:cNvPr>
              <p:cNvSpPr/>
              <p:nvPr/>
            </p:nvSpPr>
            <p:spPr>
              <a:xfrm>
                <a:off x="318791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0" name="Freeform: Shape 3939">
                <a:extLst>
                  <a:ext uri="{FF2B5EF4-FFF2-40B4-BE49-F238E27FC236}">
                    <a16:creationId xmlns:a16="http://schemas.microsoft.com/office/drawing/2014/main" id="{ECF612C7-8A64-889A-785D-6DB660CFFD46}"/>
                  </a:ext>
                </a:extLst>
              </p:cNvPr>
              <p:cNvSpPr/>
              <p:nvPr/>
            </p:nvSpPr>
            <p:spPr>
              <a:xfrm>
                <a:off x="330394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1" name="Freeform: Shape 3940">
                <a:extLst>
                  <a:ext uri="{FF2B5EF4-FFF2-40B4-BE49-F238E27FC236}">
                    <a16:creationId xmlns:a16="http://schemas.microsoft.com/office/drawing/2014/main" id="{85AEB317-4647-C328-C849-88ECB56530FF}"/>
                  </a:ext>
                </a:extLst>
              </p:cNvPr>
              <p:cNvSpPr/>
              <p:nvPr/>
            </p:nvSpPr>
            <p:spPr>
              <a:xfrm>
                <a:off x="341997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2" name="Freeform: Shape 3941">
                <a:extLst>
                  <a:ext uri="{FF2B5EF4-FFF2-40B4-BE49-F238E27FC236}">
                    <a16:creationId xmlns:a16="http://schemas.microsoft.com/office/drawing/2014/main" id="{C82FF9B1-674A-872E-FBE9-64C6DC2FBB04}"/>
                  </a:ext>
                </a:extLst>
              </p:cNvPr>
              <p:cNvSpPr/>
              <p:nvPr/>
            </p:nvSpPr>
            <p:spPr>
              <a:xfrm>
                <a:off x="35360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3" name="Freeform: Shape 3942">
                <a:extLst>
                  <a:ext uri="{FF2B5EF4-FFF2-40B4-BE49-F238E27FC236}">
                    <a16:creationId xmlns:a16="http://schemas.microsoft.com/office/drawing/2014/main" id="{4512A5CE-68FF-45AA-9968-8294978DDC0B}"/>
                  </a:ext>
                </a:extLst>
              </p:cNvPr>
              <p:cNvSpPr/>
              <p:nvPr/>
            </p:nvSpPr>
            <p:spPr>
              <a:xfrm>
                <a:off x="36520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4" name="Freeform: Shape 3943">
                <a:extLst>
                  <a:ext uri="{FF2B5EF4-FFF2-40B4-BE49-F238E27FC236}">
                    <a16:creationId xmlns:a16="http://schemas.microsoft.com/office/drawing/2014/main" id="{DA4894BE-1EDD-5518-00BA-5EC9E88A7753}"/>
                  </a:ext>
                </a:extLst>
              </p:cNvPr>
              <p:cNvSpPr/>
              <p:nvPr/>
            </p:nvSpPr>
            <p:spPr>
              <a:xfrm>
                <a:off x="376806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5" name="Freeform: Shape 3944">
                <a:extLst>
                  <a:ext uri="{FF2B5EF4-FFF2-40B4-BE49-F238E27FC236}">
                    <a16:creationId xmlns:a16="http://schemas.microsoft.com/office/drawing/2014/main" id="{21C463DC-895D-1CCE-A94F-9BA89069356D}"/>
                  </a:ext>
                </a:extLst>
              </p:cNvPr>
              <p:cNvSpPr/>
              <p:nvPr/>
            </p:nvSpPr>
            <p:spPr>
              <a:xfrm>
                <a:off x="38840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6" name="Freeform: Shape 3945">
                <a:extLst>
                  <a:ext uri="{FF2B5EF4-FFF2-40B4-BE49-F238E27FC236}">
                    <a16:creationId xmlns:a16="http://schemas.microsoft.com/office/drawing/2014/main" id="{8E865041-5DBB-7A62-8FED-5CC37DC7519A}"/>
                  </a:ext>
                </a:extLst>
              </p:cNvPr>
              <p:cNvSpPr/>
              <p:nvPr/>
            </p:nvSpPr>
            <p:spPr>
              <a:xfrm>
                <a:off x="400012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7" name="Freeform: Shape 3946">
                <a:extLst>
                  <a:ext uri="{FF2B5EF4-FFF2-40B4-BE49-F238E27FC236}">
                    <a16:creationId xmlns:a16="http://schemas.microsoft.com/office/drawing/2014/main" id="{C993FC22-E1A6-4223-2CC9-4FF41369D172}"/>
                  </a:ext>
                </a:extLst>
              </p:cNvPr>
              <p:cNvSpPr/>
              <p:nvPr/>
            </p:nvSpPr>
            <p:spPr>
              <a:xfrm>
                <a:off x="41161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8" name="Freeform: Shape 3947">
                <a:extLst>
                  <a:ext uri="{FF2B5EF4-FFF2-40B4-BE49-F238E27FC236}">
                    <a16:creationId xmlns:a16="http://schemas.microsoft.com/office/drawing/2014/main" id="{60F77E63-74CE-7C8D-0E01-2F8E49BCF2B0}"/>
                  </a:ext>
                </a:extLst>
              </p:cNvPr>
              <p:cNvSpPr/>
              <p:nvPr/>
            </p:nvSpPr>
            <p:spPr>
              <a:xfrm>
                <a:off x="42321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49" name="Freeform: Shape 3948">
                <a:extLst>
                  <a:ext uri="{FF2B5EF4-FFF2-40B4-BE49-F238E27FC236}">
                    <a16:creationId xmlns:a16="http://schemas.microsoft.com/office/drawing/2014/main" id="{E938C1CD-2146-90A2-01D0-497779BDC106}"/>
                  </a:ext>
                </a:extLst>
              </p:cNvPr>
              <p:cNvSpPr/>
              <p:nvPr/>
            </p:nvSpPr>
            <p:spPr>
              <a:xfrm>
                <a:off x="434821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0" name="Freeform: Shape 3949">
                <a:extLst>
                  <a:ext uri="{FF2B5EF4-FFF2-40B4-BE49-F238E27FC236}">
                    <a16:creationId xmlns:a16="http://schemas.microsoft.com/office/drawing/2014/main" id="{D8B37083-6679-AAF7-EC4F-D2F3B6509D86}"/>
                  </a:ext>
                </a:extLst>
              </p:cNvPr>
              <p:cNvSpPr/>
              <p:nvPr/>
            </p:nvSpPr>
            <p:spPr>
              <a:xfrm>
                <a:off x="446424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1" name="Freeform: Shape 3950">
                <a:extLst>
                  <a:ext uri="{FF2B5EF4-FFF2-40B4-BE49-F238E27FC236}">
                    <a16:creationId xmlns:a16="http://schemas.microsoft.com/office/drawing/2014/main" id="{30880A97-13BA-D15D-C81E-C1D60CDA3DE7}"/>
                  </a:ext>
                </a:extLst>
              </p:cNvPr>
              <p:cNvSpPr/>
              <p:nvPr/>
            </p:nvSpPr>
            <p:spPr>
              <a:xfrm>
                <a:off x="4580277"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2" name="Freeform: Shape 3951">
                <a:extLst>
                  <a:ext uri="{FF2B5EF4-FFF2-40B4-BE49-F238E27FC236}">
                    <a16:creationId xmlns:a16="http://schemas.microsoft.com/office/drawing/2014/main" id="{98ABF539-A904-E7EE-29BA-8E7D9A658CEA}"/>
                  </a:ext>
                </a:extLst>
              </p:cNvPr>
              <p:cNvSpPr/>
              <p:nvPr/>
            </p:nvSpPr>
            <p:spPr>
              <a:xfrm>
                <a:off x="5511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3" name="Freeform: Shape 3952">
                <a:extLst>
                  <a:ext uri="{FF2B5EF4-FFF2-40B4-BE49-F238E27FC236}">
                    <a16:creationId xmlns:a16="http://schemas.microsoft.com/office/drawing/2014/main" id="{DE83E44E-DE9C-0B50-0DC0-98C8876B62B9}"/>
                  </a:ext>
                </a:extLst>
              </p:cNvPr>
              <p:cNvSpPr/>
              <p:nvPr/>
            </p:nvSpPr>
            <p:spPr>
              <a:xfrm>
                <a:off x="17115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4" name="Freeform: Shape 3953">
                <a:extLst>
                  <a:ext uri="{FF2B5EF4-FFF2-40B4-BE49-F238E27FC236}">
                    <a16:creationId xmlns:a16="http://schemas.microsoft.com/office/drawing/2014/main" id="{C2D2361E-6EB5-5C0B-1643-BABC2809C5D9}"/>
                  </a:ext>
                </a:extLst>
              </p:cNvPr>
              <p:cNvSpPr/>
              <p:nvPr/>
            </p:nvSpPr>
            <p:spPr>
              <a:xfrm>
                <a:off x="2871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5" name="Freeform: Shape 3954">
                <a:extLst>
                  <a:ext uri="{FF2B5EF4-FFF2-40B4-BE49-F238E27FC236}">
                    <a16:creationId xmlns:a16="http://schemas.microsoft.com/office/drawing/2014/main" id="{F2A18764-96BD-848C-AE14-5F5B0FB37E9F}"/>
                  </a:ext>
                </a:extLst>
              </p:cNvPr>
              <p:cNvSpPr/>
              <p:nvPr/>
            </p:nvSpPr>
            <p:spPr>
              <a:xfrm>
                <a:off x="40320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6" name="Freeform: Shape 3955">
                <a:extLst>
                  <a:ext uri="{FF2B5EF4-FFF2-40B4-BE49-F238E27FC236}">
                    <a16:creationId xmlns:a16="http://schemas.microsoft.com/office/drawing/2014/main" id="{D5F4AA47-4631-1909-AB7A-BF5AE7BB7570}"/>
                  </a:ext>
                </a:extLst>
              </p:cNvPr>
              <p:cNvSpPr/>
              <p:nvPr/>
            </p:nvSpPr>
            <p:spPr>
              <a:xfrm>
                <a:off x="51923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7" name="Freeform: Shape 3956">
                <a:extLst>
                  <a:ext uri="{FF2B5EF4-FFF2-40B4-BE49-F238E27FC236}">
                    <a16:creationId xmlns:a16="http://schemas.microsoft.com/office/drawing/2014/main" id="{5E3C4C08-DA97-7511-8ADB-DE206A113150}"/>
                  </a:ext>
                </a:extLst>
              </p:cNvPr>
              <p:cNvSpPr/>
              <p:nvPr/>
            </p:nvSpPr>
            <p:spPr>
              <a:xfrm>
                <a:off x="63526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8" name="Freeform: Shape 3957">
                <a:extLst>
                  <a:ext uri="{FF2B5EF4-FFF2-40B4-BE49-F238E27FC236}">
                    <a16:creationId xmlns:a16="http://schemas.microsoft.com/office/drawing/2014/main" id="{6F29BE0A-2AD5-8C20-FC4E-D04AA3B06E90}"/>
                  </a:ext>
                </a:extLst>
              </p:cNvPr>
              <p:cNvSpPr/>
              <p:nvPr/>
            </p:nvSpPr>
            <p:spPr>
              <a:xfrm>
                <a:off x="7512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59" name="Freeform: Shape 3958">
                <a:extLst>
                  <a:ext uri="{FF2B5EF4-FFF2-40B4-BE49-F238E27FC236}">
                    <a16:creationId xmlns:a16="http://schemas.microsoft.com/office/drawing/2014/main" id="{9C3D24C1-B1B5-5481-766A-533663162B90}"/>
                  </a:ext>
                </a:extLst>
              </p:cNvPr>
              <p:cNvSpPr/>
              <p:nvPr/>
            </p:nvSpPr>
            <p:spPr>
              <a:xfrm>
                <a:off x="8673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0" name="Freeform: Shape 3959">
                <a:extLst>
                  <a:ext uri="{FF2B5EF4-FFF2-40B4-BE49-F238E27FC236}">
                    <a16:creationId xmlns:a16="http://schemas.microsoft.com/office/drawing/2014/main" id="{E493A58D-7674-838A-F486-5583926B5255}"/>
                  </a:ext>
                </a:extLst>
              </p:cNvPr>
              <p:cNvSpPr/>
              <p:nvPr/>
            </p:nvSpPr>
            <p:spPr>
              <a:xfrm>
                <a:off x="98334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1" name="Freeform: Shape 3960">
                <a:extLst>
                  <a:ext uri="{FF2B5EF4-FFF2-40B4-BE49-F238E27FC236}">
                    <a16:creationId xmlns:a16="http://schemas.microsoft.com/office/drawing/2014/main" id="{53426409-1AE1-2F36-0E4A-D06F560A30E9}"/>
                  </a:ext>
                </a:extLst>
              </p:cNvPr>
              <p:cNvSpPr/>
              <p:nvPr/>
            </p:nvSpPr>
            <p:spPr>
              <a:xfrm>
                <a:off x="109938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2" name="Freeform: Shape 3961">
                <a:extLst>
                  <a:ext uri="{FF2B5EF4-FFF2-40B4-BE49-F238E27FC236}">
                    <a16:creationId xmlns:a16="http://schemas.microsoft.com/office/drawing/2014/main" id="{4E0EEB28-AF0D-3EC4-FE38-3F0E1C9C7918}"/>
                  </a:ext>
                </a:extLst>
              </p:cNvPr>
              <p:cNvSpPr/>
              <p:nvPr/>
            </p:nvSpPr>
            <p:spPr>
              <a:xfrm>
                <a:off x="121541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3" name="Freeform: Shape 3962">
                <a:extLst>
                  <a:ext uri="{FF2B5EF4-FFF2-40B4-BE49-F238E27FC236}">
                    <a16:creationId xmlns:a16="http://schemas.microsoft.com/office/drawing/2014/main" id="{C82C26E3-0768-AC6F-B452-D3C67CE12A6F}"/>
                  </a:ext>
                </a:extLst>
              </p:cNvPr>
              <p:cNvSpPr/>
              <p:nvPr/>
            </p:nvSpPr>
            <p:spPr>
              <a:xfrm>
                <a:off x="13314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4" name="Freeform: Shape 3963">
                <a:extLst>
                  <a:ext uri="{FF2B5EF4-FFF2-40B4-BE49-F238E27FC236}">
                    <a16:creationId xmlns:a16="http://schemas.microsoft.com/office/drawing/2014/main" id="{65BA336C-8587-AC6D-FC6D-B4987010D3C8}"/>
                  </a:ext>
                </a:extLst>
              </p:cNvPr>
              <p:cNvSpPr/>
              <p:nvPr/>
            </p:nvSpPr>
            <p:spPr>
              <a:xfrm>
                <a:off x="144748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5" name="Freeform: Shape 3964">
                <a:extLst>
                  <a:ext uri="{FF2B5EF4-FFF2-40B4-BE49-F238E27FC236}">
                    <a16:creationId xmlns:a16="http://schemas.microsoft.com/office/drawing/2014/main" id="{F8FCC4F6-48D8-07AA-52E4-8C3615B2E47F}"/>
                  </a:ext>
                </a:extLst>
              </p:cNvPr>
              <p:cNvSpPr/>
              <p:nvPr/>
            </p:nvSpPr>
            <p:spPr>
              <a:xfrm>
                <a:off x="156349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6" name="Freeform: Shape 3965">
                <a:extLst>
                  <a:ext uri="{FF2B5EF4-FFF2-40B4-BE49-F238E27FC236}">
                    <a16:creationId xmlns:a16="http://schemas.microsoft.com/office/drawing/2014/main" id="{C744C314-6DDF-83DD-CFD0-3B5761834418}"/>
                  </a:ext>
                </a:extLst>
              </p:cNvPr>
              <p:cNvSpPr/>
              <p:nvPr/>
            </p:nvSpPr>
            <p:spPr>
              <a:xfrm>
                <a:off x="167953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7" name="Freeform: Shape 3966">
                <a:extLst>
                  <a:ext uri="{FF2B5EF4-FFF2-40B4-BE49-F238E27FC236}">
                    <a16:creationId xmlns:a16="http://schemas.microsoft.com/office/drawing/2014/main" id="{98DACE37-2317-901E-93FC-684FFA32381B}"/>
                  </a:ext>
                </a:extLst>
              </p:cNvPr>
              <p:cNvSpPr/>
              <p:nvPr/>
            </p:nvSpPr>
            <p:spPr>
              <a:xfrm>
                <a:off x="17955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8" name="Freeform: Shape 3967">
                <a:extLst>
                  <a:ext uri="{FF2B5EF4-FFF2-40B4-BE49-F238E27FC236}">
                    <a16:creationId xmlns:a16="http://schemas.microsoft.com/office/drawing/2014/main" id="{AF32FCFC-73A4-4856-888C-5331AE1C34DB}"/>
                  </a:ext>
                </a:extLst>
              </p:cNvPr>
              <p:cNvSpPr/>
              <p:nvPr/>
            </p:nvSpPr>
            <p:spPr>
              <a:xfrm>
                <a:off x="191159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69" name="Freeform: Shape 3968">
                <a:extLst>
                  <a:ext uri="{FF2B5EF4-FFF2-40B4-BE49-F238E27FC236}">
                    <a16:creationId xmlns:a16="http://schemas.microsoft.com/office/drawing/2014/main" id="{385FE5D0-EF19-69DC-2DCE-68CB027B24BA}"/>
                  </a:ext>
                </a:extLst>
              </p:cNvPr>
              <p:cNvSpPr/>
              <p:nvPr/>
            </p:nvSpPr>
            <p:spPr>
              <a:xfrm>
                <a:off x="20276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0" name="Freeform: Shape 3969">
                <a:extLst>
                  <a:ext uri="{FF2B5EF4-FFF2-40B4-BE49-F238E27FC236}">
                    <a16:creationId xmlns:a16="http://schemas.microsoft.com/office/drawing/2014/main" id="{A0F7A86D-0737-AADA-1AAF-3BBE1434903A}"/>
                  </a:ext>
                </a:extLst>
              </p:cNvPr>
              <p:cNvSpPr/>
              <p:nvPr/>
            </p:nvSpPr>
            <p:spPr>
              <a:xfrm>
                <a:off x="214364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1" name="Freeform: Shape 3970">
                <a:extLst>
                  <a:ext uri="{FF2B5EF4-FFF2-40B4-BE49-F238E27FC236}">
                    <a16:creationId xmlns:a16="http://schemas.microsoft.com/office/drawing/2014/main" id="{8C6D2F73-9DF0-D649-9F7E-5891071296C5}"/>
                  </a:ext>
                </a:extLst>
              </p:cNvPr>
              <p:cNvSpPr/>
              <p:nvPr/>
            </p:nvSpPr>
            <p:spPr>
              <a:xfrm>
                <a:off x="225968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2" name="Freeform: Shape 3971">
                <a:extLst>
                  <a:ext uri="{FF2B5EF4-FFF2-40B4-BE49-F238E27FC236}">
                    <a16:creationId xmlns:a16="http://schemas.microsoft.com/office/drawing/2014/main" id="{32B561BF-20B5-5D7F-376B-115599E65903}"/>
                  </a:ext>
                </a:extLst>
              </p:cNvPr>
              <p:cNvSpPr/>
              <p:nvPr/>
            </p:nvSpPr>
            <p:spPr>
              <a:xfrm>
                <a:off x="237571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3" name="Freeform: Shape 3972">
                <a:extLst>
                  <a:ext uri="{FF2B5EF4-FFF2-40B4-BE49-F238E27FC236}">
                    <a16:creationId xmlns:a16="http://schemas.microsoft.com/office/drawing/2014/main" id="{B7D1EA41-1484-67A5-5384-084A52253B12}"/>
                  </a:ext>
                </a:extLst>
              </p:cNvPr>
              <p:cNvSpPr/>
              <p:nvPr/>
            </p:nvSpPr>
            <p:spPr>
              <a:xfrm>
                <a:off x="24917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4" name="Freeform: Shape 3973">
                <a:extLst>
                  <a:ext uri="{FF2B5EF4-FFF2-40B4-BE49-F238E27FC236}">
                    <a16:creationId xmlns:a16="http://schemas.microsoft.com/office/drawing/2014/main" id="{DD3C111B-C77D-EDFE-0D8F-FDF49EE02D71}"/>
                  </a:ext>
                </a:extLst>
              </p:cNvPr>
              <p:cNvSpPr/>
              <p:nvPr/>
            </p:nvSpPr>
            <p:spPr>
              <a:xfrm>
                <a:off x="260776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5" name="Freeform: Shape 3974">
                <a:extLst>
                  <a:ext uri="{FF2B5EF4-FFF2-40B4-BE49-F238E27FC236}">
                    <a16:creationId xmlns:a16="http://schemas.microsoft.com/office/drawing/2014/main" id="{95378083-C3CE-6F82-11A1-C54E15AB4F0A}"/>
                  </a:ext>
                </a:extLst>
              </p:cNvPr>
              <p:cNvSpPr/>
              <p:nvPr/>
            </p:nvSpPr>
            <p:spPr>
              <a:xfrm>
                <a:off x="272379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6" name="Freeform: Shape 3975">
                <a:extLst>
                  <a:ext uri="{FF2B5EF4-FFF2-40B4-BE49-F238E27FC236}">
                    <a16:creationId xmlns:a16="http://schemas.microsoft.com/office/drawing/2014/main" id="{4CE78194-1DE7-E4B8-6C78-B39038F6941B}"/>
                  </a:ext>
                </a:extLst>
              </p:cNvPr>
              <p:cNvSpPr/>
              <p:nvPr/>
            </p:nvSpPr>
            <p:spPr>
              <a:xfrm>
                <a:off x="283983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7" name="Freeform: Shape 3976">
                <a:extLst>
                  <a:ext uri="{FF2B5EF4-FFF2-40B4-BE49-F238E27FC236}">
                    <a16:creationId xmlns:a16="http://schemas.microsoft.com/office/drawing/2014/main" id="{B415ABC2-D5DC-36B1-DE32-7CB08D9C5D16}"/>
                  </a:ext>
                </a:extLst>
              </p:cNvPr>
              <p:cNvSpPr/>
              <p:nvPr/>
            </p:nvSpPr>
            <p:spPr>
              <a:xfrm>
                <a:off x="29558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8" name="Freeform: Shape 3977">
                <a:extLst>
                  <a:ext uri="{FF2B5EF4-FFF2-40B4-BE49-F238E27FC236}">
                    <a16:creationId xmlns:a16="http://schemas.microsoft.com/office/drawing/2014/main" id="{B30F6A0C-CD3C-A185-2CA6-91D87A9BD0DC}"/>
                  </a:ext>
                </a:extLst>
              </p:cNvPr>
              <p:cNvSpPr/>
              <p:nvPr/>
            </p:nvSpPr>
            <p:spPr>
              <a:xfrm>
                <a:off x="307189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79" name="Freeform: Shape 3978">
                <a:extLst>
                  <a:ext uri="{FF2B5EF4-FFF2-40B4-BE49-F238E27FC236}">
                    <a16:creationId xmlns:a16="http://schemas.microsoft.com/office/drawing/2014/main" id="{86F9FB5C-35E1-3378-A1F4-DBE3E880821A}"/>
                  </a:ext>
                </a:extLst>
              </p:cNvPr>
              <p:cNvSpPr/>
              <p:nvPr/>
            </p:nvSpPr>
            <p:spPr>
              <a:xfrm>
                <a:off x="318791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0" name="Freeform: Shape 3979">
                <a:extLst>
                  <a:ext uri="{FF2B5EF4-FFF2-40B4-BE49-F238E27FC236}">
                    <a16:creationId xmlns:a16="http://schemas.microsoft.com/office/drawing/2014/main" id="{CB396863-6414-A107-113C-2F76CC9278EB}"/>
                  </a:ext>
                </a:extLst>
              </p:cNvPr>
              <p:cNvSpPr/>
              <p:nvPr/>
            </p:nvSpPr>
            <p:spPr>
              <a:xfrm>
                <a:off x="330394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1" name="Freeform: Shape 3980">
                <a:extLst>
                  <a:ext uri="{FF2B5EF4-FFF2-40B4-BE49-F238E27FC236}">
                    <a16:creationId xmlns:a16="http://schemas.microsoft.com/office/drawing/2014/main" id="{00166D25-7C5F-4CD8-545E-E0E4E534B453}"/>
                  </a:ext>
                </a:extLst>
              </p:cNvPr>
              <p:cNvSpPr/>
              <p:nvPr/>
            </p:nvSpPr>
            <p:spPr>
              <a:xfrm>
                <a:off x="341997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2" name="Freeform: Shape 3981">
                <a:extLst>
                  <a:ext uri="{FF2B5EF4-FFF2-40B4-BE49-F238E27FC236}">
                    <a16:creationId xmlns:a16="http://schemas.microsoft.com/office/drawing/2014/main" id="{F7B09A9B-6313-E758-4439-E0A04008614B}"/>
                  </a:ext>
                </a:extLst>
              </p:cNvPr>
              <p:cNvSpPr/>
              <p:nvPr/>
            </p:nvSpPr>
            <p:spPr>
              <a:xfrm>
                <a:off x="35360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3" name="Freeform: Shape 3982">
                <a:extLst>
                  <a:ext uri="{FF2B5EF4-FFF2-40B4-BE49-F238E27FC236}">
                    <a16:creationId xmlns:a16="http://schemas.microsoft.com/office/drawing/2014/main" id="{B2B5CABE-C6DF-519D-AB1C-0D5FA64CA5C5}"/>
                  </a:ext>
                </a:extLst>
              </p:cNvPr>
              <p:cNvSpPr/>
              <p:nvPr/>
            </p:nvSpPr>
            <p:spPr>
              <a:xfrm>
                <a:off x="36520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4" name="Freeform: Shape 3983">
                <a:extLst>
                  <a:ext uri="{FF2B5EF4-FFF2-40B4-BE49-F238E27FC236}">
                    <a16:creationId xmlns:a16="http://schemas.microsoft.com/office/drawing/2014/main" id="{68191A4A-0AD3-F245-1728-534400DD0BD3}"/>
                  </a:ext>
                </a:extLst>
              </p:cNvPr>
              <p:cNvSpPr/>
              <p:nvPr/>
            </p:nvSpPr>
            <p:spPr>
              <a:xfrm>
                <a:off x="376806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5" name="Freeform: Shape 3984">
                <a:extLst>
                  <a:ext uri="{FF2B5EF4-FFF2-40B4-BE49-F238E27FC236}">
                    <a16:creationId xmlns:a16="http://schemas.microsoft.com/office/drawing/2014/main" id="{E7203757-FAAA-39A5-F0DA-B0720F4F91B4}"/>
                  </a:ext>
                </a:extLst>
              </p:cNvPr>
              <p:cNvSpPr/>
              <p:nvPr/>
            </p:nvSpPr>
            <p:spPr>
              <a:xfrm>
                <a:off x="38840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6" name="Freeform: Shape 3985">
                <a:extLst>
                  <a:ext uri="{FF2B5EF4-FFF2-40B4-BE49-F238E27FC236}">
                    <a16:creationId xmlns:a16="http://schemas.microsoft.com/office/drawing/2014/main" id="{C4C18308-4D45-A9B5-6FAE-65A1AD511BB1}"/>
                  </a:ext>
                </a:extLst>
              </p:cNvPr>
              <p:cNvSpPr/>
              <p:nvPr/>
            </p:nvSpPr>
            <p:spPr>
              <a:xfrm>
                <a:off x="400012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7" name="Freeform: Shape 3986">
                <a:extLst>
                  <a:ext uri="{FF2B5EF4-FFF2-40B4-BE49-F238E27FC236}">
                    <a16:creationId xmlns:a16="http://schemas.microsoft.com/office/drawing/2014/main" id="{5BE4B122-857D-EB1E-B2DA-1E72A6E617B4}"/>
                  </a:ext>
                </a:extLst>
              </p:cNvPr>
              <p:cNvSpPr/>
              <p:nvPr/>
            </p:nvSpPr>
            <p:spPr>
              <a:xfrm>
                <a:off x="41161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8" name="Freeform: Shape 3987">
                <a:extLst>
                  <a:ext uri="{FF2B5EF4-FFF2-40B4-BE49-F238E27FC236}">
                    <a16:creationId xmlns:a16="http://schemas.microsoft.com/office/drawing/2014/main" id="{6904DEDC-1206-781E-553B-9C871F1D19AD}"/>
                  </a:ext>
                </a:extLst>
              </p:cNvPr>
              <p:cNvSpPr/>
              <p:nvPr/>
            </p:nvSpPr>
            <p:spPr>
              <a:xfrm>
                <a:off x="42321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89" name="Freeform: Shape 3988">
                <a:extLst>
                  <a:ext uri="{FF2B5EF4-FFF2-40B4-BE49-F238E27FC236}">
                    <a16:creationId xmlns:a16="http://schemas.microsoft.com/office/drawing/2014/main" id="{AD29D4AE-E340-BAC6-2D78-8EF77AF986DB}"/>
                  </a:ext>
                </a:extLst>
              </p:cNvPr>
              <p:cNvSpPr/>
              <p:nvPr/>
            </p:nvSpPr>
            <p:spPr>
              <a:xfrm>
                <a:off x="434821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0" name="Freeform: Shape 3989">
                <a:extLst>
                  <a:ext uri="{FF2B5EF4-FFF2-40B4-BE49-F238E27FC236}">
                    <a16:creationId xmlns:a16="http://schemas.microsoft.com/office/drawing/2014/main" id="{1A41975B-C20C-9FB8-A3DF-A5DC6DF298EC}"/>
                  </a:ext>
                </a:extLst>
              </p:cNvPr>
              <p:cNvSpPr/>
              <p:nvPr/>
            </p:nvSpPr>
            <p:spPr>
              <a:xfrm>
                <a:off x="446424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1" name="Freeform: Shape 3990">
                <a:extLst>
                  <a:ext uri="{FF2B5EF4-FFF2-40B4-BE49-F238E27FC236}">
                    <a16:creationId xmlns:a16="http://schemas.microsoft.com/office/drawing/2014/main" id="{7A792DAF-B86C-AE7F-8ABA-B5C6C1056C22}"/>
                  </a:ext>
                </a:extLst>
              </p:cNvPr>
              <p:cNvSpPr/>
              <p:nvPr/>
            </p:nvSpPr>
            <p:spPr>
              <a:xfrm>
                <a:off x="4580277"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2" name="Freeform: Shape 3991">
                <a:extLst>
                  <a:ext uri="{FF2B5EF4-FFF2-40B4-BE49-F238E27FC236}">
                    <a16:creationId xmlns:a16="http://schemas.microsoft.com/office/drawing/2014/main" id="{C9F5458C-DD22-80B6-D882-37520B00497D}"/>
                  </a:ext>
                </a:extLst>
              </p:cNvPr>
              <p:cNvSpPr/>
              <p:nvPr/>
            </p:nvSpPr>
            <p:spPr>
              <a:xfrm>
                <a:off x="5511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3" name="Freeform: Shape 3992">
                <a:extLst>
                  <a:ext uri="{FF2B5EF4-FFF2-40B4-BE49-F238E27FC236}">
                    <a16:creationId xmlns:a16="http://schemas.microsoft.com/office/drawing/2014/main" id="{01F71ED2-A26F-82E7-CEF3-7F47CE93241F}"/>
                  </a:ext>
                </a:extLst>
              </p:cNvPr>
              <p:cNvSpPr/>
              <p:nvPr/>
            </p:nvSpPr>
            <p:spPr>
              <a:xfrm>
                <a:off x="17115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4" name="Freeform: Shape 3993">
                <a:extLst>
                  <a:ext uri="{FF2B5EF4-FFF2-40B4-BE49-F238E27FC236}">
                    <a16:creationId xmlns:a16="http://schemas.microsoft.com/office/drawing/2014/main" id="{5A038FC8-D1C2-136F-8890-21439B6F680C}"/>
                  </a:ext>
                </a:extLst>
              </p:cNvPr>
              <p:cNvSpPr/>
              <p:nvPr/>
            </p:nvSpPr>
            <p:spPr>
              <a:xfrm>
                <a:off x="2871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5" name="Freeform: Shape 3994">
                <a:extLst>
                  <a:ext uri="{FF2B5EF4-FFF2-40B4-BE49-F238E27FC236}">
                    <a16:creationId xmlns:a16="http://schemas.microsoft.com/office/drawing/2014/main" id="{2D4C8783-035A-FEF3-736A-1BFC5D762337}"/>
                  </a:ext>
                </a:extLst>
              </p:cNvPr>
              <p:cNvSpPr/>
              <p:nvPr/>
            </p:nvSpPr>
            <p:spPr>
              <a:xfrm>
                <a:off x="40320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6" name="Freeform: Shape 3995">
                <a:extLst>
                  <a:ext uri="{FF2B5EF4-FFF2-40B4-BE49-F238E27FC236}">
                    <a16:creationId xmlns:a16="http://schemas.microsoft.com/office/drawing/2014/main" id="{2DC60707-AEF8-F901-A893-B9DAA1669405}"/>
                  </a:ext>
                </a:extLst>
              </p:cNvPr>
              <p:cNvSpPr/>
              <p:nvPr/>
            </p:nvSpPr>
            <p:spPr>
              <a:xfrm>
                <a:off x="51923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7" name="Freeform: Shape 3996">
                <a:extLst>
                  <a:ext uri="{FF2B5EF4-FFF2-40B4-BE49-F238E27FC236}">
                    <a16:creationId xmlns:a16="http://schemas.microsoft.com/office/drawing/2014/main" id="{851258AA-2C9B-F8C3-0FB0-1CBD65B685D2}"/>
                  </a:ext>
                </a:extLst>
              </p:cNvPr>
              <p:cNvSpPr/>
              <p:nvPr/>
            </p:nvSpPr>
            <p:spPr>
              <a:xfrm>
                <a:off x="63526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8" name="Freeform: Shape 3997">
                <a:extLst>
                  <a:ext uri="{FF2B5EF4-FFF2-40B4-BE49-F238E27FC236}">
                    <a16:creationId xmlns:a16="http://schemas.microsoft.com/office/drawing/2014/main" id="{21911FEA-084F-C09F-E1ED-7EFF01047AC9}"/>
                  </a:ext>
                </a:extLst>
              </p:cNvPr>
              <p:cNvSpPr/>
              <p:nvPr/>
            </p:nvSpPr>
            <p:spPr>
              <a:xfrm>
                <a:off x="7512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3999" name="Freeform: Shape 3998">
                <a:extLst>
                  <a:ext uri="{FF2B5EF4-FFF2-40B4-BE49-F238E27FC236}">
                    <a16:creationId xmlns:a16="http://schemas.microsoft.com/office/drawing/2014/main" id="{B2B4DEB4-C7AE-7B1A-3442-CE0EC3BA48E8}"/>
                  </a:ext>
                </a:extLst>
              </p:cNvPr>
              <p:cNvSpPr/>
              <p:nvPr/>
            </p:nvSpPr>
            <p:spPr>
              <a:xfrm>
                <a:off x="8673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0" name="Freeform: Shape 3999">
                <a:extLst>
                  <a:ext uri="{FF2B5EF4-FFF2-40B4-BE49-F238E27FC236}">
                    <a16:creationId xmlns:a16="http://schemas.microsoft.com/office/drawing/2014/main" id="{DA44A55A-6EB9-3B3D-69E4-3A0BFC563B5A}"/>
                  </a:ext>
                </a:extLst>
              </p:cNvPr>
              <p:cNvSpPr/>
              <p:nvPr/>
            </p:nvSpPr>
            <p:spPr>
              <a:xfrm>
                <a:off x="98334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1" name="Freeform: Shape 4000">
                <a:extLst>
                  <a:ext uri="{FF2B5EF4-FFF2-40B4-BE49-F238E27FC236}">
                    <a16:creationId xmlns:a16="http://schemas.microsoft.com/office/drawing/2014/main" id="{AA005855-782F-BE48-9B9F-5C530281D470}"/>
                  </a:ext>
                </a:extLst>
              </p:cNvPr>
              <p:cNvSpPr/>
              <p:nvPr/>
            </p:nvSpPr>
            <p:spPr>
              <a:xfrm>
                <a:off x="109938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2" name="Freeform: Shape 4001">
                <a:extLst>
                  <a:ext uri="{FF2B5EF4-FFF2-40B4-BE49-F238E27FC236}">
                    <a16:creationId xmlns:a16="http://schemas.microsoft.com/office/drawing/2014/main" id="{B872DDF2-601E-CAA6-D099-48D1AF8C8647}"/>
                  </a:ext>
                </a:extLst>
              </p:cNvPr>
              <p:cNvSpPr/>
              <p:nvPr/>
            </p:nvSpPr>
            <p:spPr>
              <a:xfrm>
                <a:off x="121541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3" name="Freeform: Shape 4002">
                <a:extLst>
                  <a:ext uri="{FF2B5EF4-FFF2-40B4-BE49-F238E27FC236}">
                    <a16:creationId xmlns:a16="http://schemas.microsoft.com/office/drawing/2014/main" id="{79D68DA1-0C4A-27F6-EA74-8737F9419ADF}"/>
                  </a:ext>
                </a:extLst>
              </p:cNvPr>
              <p:cNvSpPr/>
              <p:nvPr/>
            </p:nvSpPr>
            <p:spPr>
              <a:xfrm>
                <a:off x="13314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4" name="Freeform: Shape 4003">
                <a:extLst>
                  <a:ext uri="{FF2B5EF4-FFF2-40B4-BE49-F238E27FC236}">
                    <a16:creationId xmlns:a16="http://schemas.microsoft.com/office/drawing/2014/main" id="{326D7D9E-A54B-C5D6-B6BA-97992402C0F7}"/>
                  </a:ext>
                </a:extLst>
              </p:cNvPr>
              <p:cNvSpPr/>
              <p:nvPr/>
            </p:nvSpPr>
            <p:spPr>
              <a:xfrm>
                <a:off x="144748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5" name="Freeform: Shape 4004">
                <a:extLst>
                  <a:ext uri="{FF2B5EF4-FFF2-40B4-BE49-F238E27FC236}">
                    <a16:creationId xmlns:a16="http://schemas.microsoft.com/office/drawing/2014/main" id="{5BFD26BA-9ECF-DB10-4196-5C719D5420C9}"/>
                  </a:ext>
                </a:extLst>
              </p:cNvPr>
              <p:cNvSpPr/>
              <p:nvPr/>
            </p:nvSpPr>
            <p:spPr>
              <a:xfrm>
                <a:off x="156349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6" name="Freeform: Shape 4005">
                <a:extLst>
                  <a:ext uri="{FF2B5EF4-FFF2-40B4-BE49-F238E27FC236}">
                    <a16:creationId xmlns:a16="http://schemas.microsoft.com/office/drawing/2014/main" id="{3BC95098-FF23-DC9A-AAF4-7BE683CFF5E2}"/>
                  </a:ext>
                </a:extLst>
              </p:cNvPr>
              <p:cNvSpPr/>
              <p:nvPr/>
            </p:nvSpPr>
            <p:spPr>
              <a:xfrm>
                <a:off x="167953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7" name="Freeform: Shape 4006">
                <a:extLst>
                  <a:ext uri="{FF2B5EF4-FFF2-40B4-BE49-F238E27FC236}">
                    <a16:creationId xmlns:a16="http://schemas.microsoft.com/office/drawing/2014/main" id="{59457802-41FC-B60E-493F-42588A0BCC26}"/>
                  </a:ext>
                </a:extLst>
              </p:cNvPr>
              <p:cNvSpPr/>
              <p:nvPr/>
            </p:nvSpPr>
            <p:spPr>
              <a:xfrm>
                <a:off x="17955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8" name="Freeform: Shape 4007">
                <a:extLst>
                  <a:ext uri="{FF2B5EF4-FFF2-40B4-BE49-F238E27FC236}">
                    <a16:creationId xmlns:a16="http://schemas.microsoft.com/office/drawing/2014/main" id="{06F6F42A-7FBE-3641-F7AC-DD2E65E82B44}"/>
                  </a:ext>
                </a:extLst>
              </p:cNvPr>
              <p:cNvSpPr/>
              <p:nvPr/>
            </p:nvSpPr>
            <p:spPr>
              <a:xfrm>
                <a:off x="191159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09" name="Freeform: Shape 4008">
                <a:extLst>
                  <a:ext uri="{FF2B5EF4-FFF2-40B4-BE49-F238E27FC236}">
                    <a16:creationId xmlns:a16="http://schemas.microsoft.com/office/drawing/2014/main" id="{7F485F61-FDB1-A998-688F-760C9672EB3C}"/>
                  </a:ext>
                </a:extLst>
              </p:cNvPr>
              <p:cNvSpPr/>
              <p:nvPr/>
            </p:nvSpPr>
            <p:spPr>
              <a:xfrm>
                <a:off x="20276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0" name="Freeform: Shape 4009">
                <a:extLst>
                  <a:ext uri="{FF2B5EF4-FFF2-40B4-BE49-F238E27FC236}">
                    <a16:creationId xmlns:a16="http://schemas.microsoft.com/office/drawing/2014/main" id="{4E97FE5D-3129-F559-3565-FF052592347C}"/>
                  </a:ext>
                </a:extLst>
              </p:cNvPr>
              <p:cNvSpPr/>
              <p:nvPr/>
            </p:nvSpPr>
            <p:spPr>
              <a:xfrm>
                <a:off x="214364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1" name="Freeform: Shape 4010">
                <a:extLst>
                  <a:ext uri="{FF2B5EF4-FFF2-40B4-BE49-F238E27FC236}">
                    <a16:creationId xmlns:a16="http://schemas.microsoft.com/office/drawing/2014/main" id="{EBC4D03E-7FAE-4B58-60DB-B141BA39C8D7}"/>
                  </a:ext>
                </a:extLst>
              </p:cNvPr>
              <p:cNvSpPr/>
              <p:nvPr/>
            </p:nvSpPr>
            <p:spPr>
              <a:xfrm>
                <a:off x="225968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2" name="Freeform: Shape 4011">
                <a:extLst>
                  <a:ext uri="{FF2B5EF4-FFF2-40B4-BE49-F238E27FC236}">
                    <a16:creationId xmlns:a16="http://schemas.microsoft.com/office/drawing/2014/main" id="{820B6DB6-F0C6-9F80-3738-4A7F32DCBF82}"/>
                  </a:ext>
                </a:extLst>
              </p:cNvPr>
              <p:cNvSpPr/>
              <p:nvPr/>
            </p:nvSpPr>
            <p:spPr>
              <a:xfrm>
                <a:off x="237571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3" name="Freeform: Shape 4012">
                <a:extLst>
                  <a:ext uri="{FF2B5EF4-FFF2-40B4-BE49-F238E27FC236}">
                    <a16:creationId xmlns:a16="http://schemas.microsoft.com/office/drawing/2014/main" id="{4B5DBBC6-9C9E-AABA-B080-3BB8407B6FC2}"/>
                  </a:ext>
                </a:extLst>
              </p:cNvPr>
              <p:cNvSpPr/>
              <p:nvPr/>
            </p:nvSpPr>
            <p:spPr>
              <a:xfrm>
                <a:off x="24917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4" name="Freeform: Shape 4013">
                <a:extLst>
                  <a:ext uri="{FF2B5EF4-FFF2-40B4-BE49-F238E27FC236}">
                    <a16:creationId xmlns:a16="http://schemas.microsoft.com/office/drawing/2014/main" id="{1D00CA33-7462-AE4A-EB48-982891A50E39}"/>
                  </a:ext>
                </a:extLst>
              </p:cNvPr>
              <p:cNvSpPr/>
              <p:nvPr/>
            </p:nvSpPr>
            <p:spPr>
              <a:xfrm>
                <a:off x="260776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5" name="Freeform: Shape 4014">
                <a:extLst>
                  <a:ext uri="{FF2B5EF4-FFF2-40B4-BE49-F238E27FC236}">
                    <a16:creationId xmlns:a16="http://schemas.microsoft.com/office/drawing/2014/main" id="{0AB3302D-4CBB-FB38-6CCE-AC3F31BCA41F}"/>
                  </a:ext>
                </a:extLst>
              </p:cNvPr>
              <p:cNvSpPr/>
              <p:nvPr/>
            </p:nvSpPr>
            <p:spPr>
              <a:xfrm>
                <a:off x="272379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6" name="Freeform: Shape 4015">
                <a:extLst>
                  <a:ext uri="{FF2B5EF4-FFF2-40B4-BE49-F238E27FC236}">
                    <a16:creationId xmlns:a16="http://schemas.microsoft.com/office/drawing/2014/main" id="{377A722B-8DBA-03C7-AD5D-C316EA9A2492}"/>
                  </a:ext>
                </a:extLst>
              </p:cNvPr>
              <p:cNvSpPr/>
              <p:nvPr/>
            </p:nvSpPr>
            <p:spPr>
              <a:xfrm>
                <a:off x="283983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7" name="Freeform: Shape 4016">
                <a:extLst>
                  <a:ext uri="{FF2B5EF4-FFF2-40B4-BE49-F238E27FC236}">
                    <a16:creationId xmlns:a16="http://schemas.microsoft.com/office/drawing/2014/main" id="{4699B319-0C36-EF2E-3196-FBF4778D1475}"/>
                  </a:ext>
                </a:extLst>
              </p:cNvPr>
              <p:cNvSpPr/>
              <p:nvPr/>
            </p:nvSpPr>
            <p:spPr>
              <a:xfrm>
                <a:off x="29558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8" name="Freeform: Shape 4017">
                <a:extLst>
                  <a:ext uri="{FF2B5EF4-FFF2-40B4-BE49-F238E27FC236}">
                    <a16:creationId xmlns:a16="http://schemas.microsoft.com/office/drawing/2014/main" id="{73B6808C-E227-5120-47DB-FD83FF171AC7}"/>
                  </a:ext>
                </a:extLst>
              </p:cNvPr>
              <p:cNvSpPr/>
              <p:nvPr/>
            </p:nvSpPr>
            <p:spPr>
              <a:xfrm>
                <a:off x="307189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19" name="Freeform: Shape 4018">
                <a:extLst>
                  <a:ext uri="{FF2B5EF4-FFF2-40B4-BE49-F238E27FC236}">
                    <a16:creationId xmlns:a16="http://schemas.microsoft.com/office/drawing/2014/main" id="{A4405CBB-BFD7-03E9-3693-64685F902E14}"/>
                  </a:ext>
                </a:extLst>
              </p:cNvPr>
              <p:cNvSpPr/>
              <p:nvPr/>
            </p:nvSpPr>
            <p:spPr>
              <a:xfrm>
                <a:off x="318791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0" name="Freeform: Shape 4019">
                <a:extLst>
                  <a:ext uri="{FF2B5EF4-FFF2-40B4-BE49-F238E27FC236}">
                    <a16:creationId xmlns:a16="http://schemas.microsoft.com/office/drawing/2014/main" id="{CFDF304C-CFBE-FDBC-DA6E-1D167F4B2BF0}"/>
                  </a:ext>
                </a:extLst>
              </p:cNvPr>
              <p:cNvSpPr/>
              <p:nvPr/>
            </p:nvSpPr>
            <p:spPr>
              <a:xfrm>
                <a:off x="330394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1" name="Freeform: Shape 4020">
                <a:extLst>
                  <a:ext uri="{FF2B5EF4-FFF2-40B4-BE49-F238E27FC236}">
                    <a16:creationId xmlns:a16="http://schemas.microsoft.com/office/drawing/2014/main" id="{8320FF16-833F-F5B3-F999-2CE43BA86410}"/>
                  </a:ext>
                </a:extLst>
              </p:cNvPr>
              <p:cNvSpPr/>
              <p:nvPr/>
            </p:nvSpPr>
            <p:spPr>
              <a:xfrm>
                <a:off x="341997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2" name="Freeform: Shape 4021">
                <a:extLst>
                  <a:ext uri="{FF2B5EF4-FFF2-40B4-BE49-F238E27FC236}">
                    <a16:creationId xmlns:a16="http://schemas.microsoft.com/office/drawing/2014/main" id="{EC7DFD5B-9F8A-E61C-62ED-FEA41ACC8602}"/>
                  </a:ext>
                </a:extLst>
              </p:cNvPr>
              <p:cNvSpPr/>
              <p:nvPr/>
            </p:nvSpPr>
            <p:spPr>
              <a:xfrm>
                <a:off x="35360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3" name="Freeform: Shape 4022">
                <a:extLst>
                  <a:ext uri="{FF2B5EF4-FFF2-40B4-BE49-F238E27FC236}">
                    <a16:creationId xmlns:a16="http://schemas.microsoft.com/office/drawing/2014/main" id="{D36A2EBC-9097-7E69-C910-616C8C032F57}"/>
                  </a:ext>
                </a:extLst>
              </p:cNvPr>
              <p:cNvSpPr/>
              <p:nvPr/>
            </p:nvSpPr>
            <p:spPr>
              <a:xfrm>
                <a:off x="36520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4" name="Freeform: Shape 4023">
                <a:extLst>
                  <a:ext uri="{FF2B5EF4-FFF2-40B4-BE49-F238E27FC236}">
                    <a16:creationId xmlns:a16="http://schemas.microsoft.com/office/drawing/2014/main" id="{7A396F30-853C-83DB-A8F9-07E8DC64C815}"/>
                  </a:ext>
                </a:extLst>
              </p:cNvPr>
              <p:cNvSpPr/>
              <p:nvPr/>
            </p:nvSpPr>
            <p:spPr>
              <a:xfrm>
                <a:off x="376806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5" name="Freeform: Shape 4024">
                <a:extLst>
                  <a:ext uri="{FF2B5EF4-FFF2-40B4-BE49-F238E27FC236}">
                    <a16:creationId xmlns:a16="http://schemas.microsoft.com/office/drawing/2014/main" id="{52583E5C-FF4F-B209-F3AD-BFDB958DE3B0}"/>
                  </a:ext>
                </a:extLst>
              </p:cNvPr>
              <p:cNvSpPr/>
              <p:nvPr/>
            </p:nvSpPr>
            <p:spPr>
              <a:xfrm>
                <a:off x="38840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6" name="Freeform: Shape 4025">
                <a:extLst>
                  <a:ext uri="{FF2B5EF4-FFF2-40B4-BE49-F238E27FC236}">
                    <a16:creationId xmlns:a16="http://schemas.microsoft.com/office/drawing/2014/main" id="{F8605912-3E6E-669C-43A3-24CE81C34215}"/>
                  </a:ext>
                </a:extLst>
              </p:cNvPr>
              <p:cNvSpPr/>
              <p:nvPr/>
            </p:nvSpPr>
            <p:spPr>
              <a:xfrm>
                <a:off x="400012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7" name="Freeform: Shape 4026">
                <a:extLst>
                  <a:ext uri="{FF2B5EF4-FFF2-40B4-BE49-F238E27FC236}">
                    <a16:creationId xmlns:a16="http://schemas.microsoft.com/office/drawing/2014/main" id="{2E094168-9BF8-B56F-CA4D-8270C4433E05}"/>
                  </a:ext>
                </a:extLst>
              </p:cNvPr>
              <p:cNvSpPr/>
              <p:nvPr/>
            </p:nvSpPr>
            <p:spPr>
              <a:xfrm>
                <a:off x="41161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8" name="Freeform: Shape 4027">
                <a:extLst>
                  <a:ext uri="{FF2B5EF4-FFF2-40B4-BE49-F238E27FC236}">
                    <a16:creationId xmlns:a16="http://schemas.microsoft.com/office/drawing/2014/main" id="{0D49A428-EAC1-D267-C73B-85AF29BD252B}"/>
                  </a:ext>
                </a:extLst>
              </p:cNvPr>
              <p:cNvSpPr/>
              <p:nvPr/>
            </p:nvSpPr>
            <p:spPr>
              <a:xfrm>
                <a:off x="42321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29" name="Freeform: Shape 4028">
                <a:extLst>
                  <a:ext uri="{FF2B5EF4-FFF2-40B4-BE49-F238E27FC236}">
                    <a16:creationId xmlns:a16="http://schemas.microsoft.com/office/drawing/2014/main" id="{4365A01A-432B-D61B-8545-38F06739572E}"/>
                  </a:ext>
                </a:extLst>
              </p:cNvPr>
              <p:cNvSpPr/>
              <p:nvPr/>
            </p:nvSpPr>
            <p:spPr>
              <a:xfrm>
                <a:off x="434821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0" name="Freeform: Shape 4029">
                <a:extLst>
                  <a:ext uri="{FF2B5EF4-FFF2-40B4-BE49-F238E27FC236}">
                    <a16:creationId xmlns:a16="http://schemas.microsoft.com/office/drawing/2014/main" id="{704803B2-815F-F910-3CCB-D371498884B6}"/>
                  </a:ext>
                </a:extLst>
              </p:cNvPr>
              <p:cNvSpPr/>
              <p:nvPr/>
            </p:nvSpPr>
            <p:spPr>
              <a:xfrm>
                <a:off x="446424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1" name="Freeform: Shape 4030">
                <a:extLst>
                  <a:ext uri="{FF2B5EF4-FFF2-40B4-BE49-F238E27FC236}">
                    <a16:creationId xmlns:a16="http://schemas.microsoft.com/office/drawing/2014/main" id="{DA11A29E-5AB1-962A-CA9B-9CC7C596DC44}"/>
                  </a:ext>
                </a:extLst>
              </p:cNvPr>
              <p:cNvSpPr/>
              <p:nvPr/>
            </p:nvSpPr>
            <p:spPr>
              <a:xfrm>
                <a:off x="4580277"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2" name="Freeform: Shape 4031">
                <a:extLst>
                  <a:ext uri="{FF2B5EF4-FFF2-40B4-BE49-F238E27FC236}">
                    <a16:creationId xmlns:a16="http://schemas.microsoft.com/office/drawing/2014/main" id="{DE1D4913-04DB-84A3-BAFB-94051BD00092}"/>
                  </a:ext>
                </a:extLst>
              </p:cNvPr>
              <p:cNvSpPr/>
              <p:nvPr/>
            </p:nvSpPr>
            <p:spPr>
              <a:xfrm>
                <a:off x="5511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3" name="Freeform: Shape 4032">
                <a:extLst>
                  <a:ext uri="{FF2B5EF4-FFF2-40B4-BE49-F238E27FC236}">
                    <a16:creationId xmlns:a16="http://schemas.microsoft.com/office/drawing/2014/main" id="{A77F477F-5F08-9BD6-B54F-966A6B0E57F0}"/>
                  </a:ext>
                </a:extLst>
              </p:cNvPr>
              <p:cNvSpPr/>
              <p:nvPr/>
            </p:nvSpPr>
            <p:spPr>
              <a:xfrm>
                <a:off x="17115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4" name="Freeform: Shape 4033">
                <a:extLst>
                  <a:ext uri="{FF2B5EF4-FFF2-40B4-BE49-F238E27FC236}">
                    <a16:creationId xmlns:a16="http://schemas.microsoft.com/office/drawing/2014/main" id="{13487938-B27C-1F59-D215-18FE666C7B52}"/>
                  </a:ext>
                </a:extLst>
              </p:cNvPr>
              <p:cNvSpPr/>
              <p:nvPr/>
            </p:nvSpPr>
            <p:spPr>
              <a:xfrm>
                <a:off x="2871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5" name="Freeform: Shape 4034">
                <a:extLst>
                  <a:ext uri="{FF2B5EF4-FFF2-40B4-BE49-F238E27FC236}">
                    <a16:creationId xmlns:a16="http://schemas.microsoft.com/office/drawing/2014/main" id="{60810D59-4910-1476-93E8-650A682B572F}"/>
                  </a:ext>
                </a:extLst>
              </p:cNvPr>
              <p:cNvSpPr/>
              <p:nvPr/>
            </p:nvSpPr>
            <p:spPr>
              <a:xfrm>
                <a:off x="40320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6" name="Freeform: Shape 4035">
                <a:extLst>
                  <a:ext uri="{FF2B5EF4-FFF2-40B4-BE49-F238E27FC236}">
                    <a16:creationId xmlns:a16="http://schemas.microsoft.com/office/drawing/2014/main" id="{0DB0A066-E22B-5273-697E-B795FB105CBB}"/>
                  </a:ext>
                </a:extLst>
              </p:cNvPr>
              <p:cNvSpPr/>
              <p:nvPr/>
            </p:nvSpPr>
            <p:spPr>
              <a:xfrm>
                <a:off x="51923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7" name="Freeform: Shape 4036">
                <a:extLst>
                  <a:ext uri="{FF2B5EF4-FFF2-40B4-BE49-F238E27FC236}">
                    <a16:creationId xmlns:a16="http://schemas.microsoft.com/office/drawing/2014/main" id="{ACEB41F0-E44D-31FA-AF1F-A8F763C6E651}"/>
                  </a:ext>
                </a:extLst>
              </p:cNvPr>
              <p:cNvSpPr/>
              <p:nvPr/>
            </p:nvSpPr>
            <p:spPr>
              <a:xfrm>
                <a:off x="63526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8" name="Freeform: Shape 4037">
                <a:extLst>
                  <a:ext uri="{FF2B5EF4-FFF2-40B4-BE49-F238E27FC236}">
                    <a16:creationId xmlns:a16="http://schemas.microsoft.com/office/drawing/2014/main" id="{67EACB8A-B14B-4687-069B-4724D00AEB9A}"/>
                  </a:ext>
                </a:extLst>
              </p:cNvPr>
              <p:cNvSpPr/>
              <p:nvPr/>
            </p:nvSpPr>
            <p:spPr>
              <a:xfrm>
                <a:off x="7512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39" name="Freeform: Shape 4038">
                <a:extLst>
                  <a:ext uri="{FF2B5EF4-FFF2-40B4-BE49-F238E27FC236}">
                    <a16:creationId xmlns:a16="http://schemas.microsoft.com/office/drawing/2014/main" id="{EA275F20-1F2F-796C-F18B-ABBCA878C7AE}"/>
                  </a:ext>
                </a:extLst>
              </p:cNvPr>
              <p:cNvSpPr/>
              <p:nvPr/>
            </p:nvSpPr>
            <p:spPr>
              <a:xfrm>
                <a:off x="8673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0" name="Freeform: Shape 4039">
                <a:extLst>
                  <a:ext uri="{FF2B5EF4-FFF2-40B4-BE49-F238E27FC236}">
                    <a16:creationId xmlns:a16="http://schemas.microsoft.com/office/drawing/2014/main" id="{120B57AF-4AC1-9940-7EDE-7718715F9B04}"/>
                  </a:ext>
                </a:extLst>
              </p:cNvPr>
              <p:cNvSpPr/>
              <p:nvPr/>
            </p:nvSpPr>
            <p:spPr>
              <a:xfrm>
                <a:off x="98334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1" name="Freeform: Shape 4040">
                <a:extLst>
                  <a:ext uri="{FF2B5EF4-FFF2-40B4-BE49-F238E27FC236}">
                    <a16:creationId xmlns:a16="http://schemas.microsoft.com/office/drawing/2014/main" id="{3862DA88-178F-2D32-2192-5D58DD5EB5B0}"/>
                  </a:ext>
                </a:extLst>
              </p:cNvPr>
              <p:cNvSpPr/>
              <p:nvPr/>
            </p:nvSpPr>
            <p:spPr>
              <a:xfrm>
                <a:off x="109938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2" name="Freeform: Shape 4041">
                <a:extLst>
                  <a:ext uri="{FF2B5EF4-FFF2-40B4-BE49-F238E27FC236}">
                    <a16:creationId xmlns:a16="http://schemas.microsoft.com/office/drawing/2014/main" id="{453DA5DB-772C-7EE6-A27D-972496A77EB5}"/>
                  </a:ext>
                </a:extLst>
              </p:cNvPr>
              <p:cNvSpPr/>
              <p:nvPr/>
            </p:nvSpPr>
            <p:spPr>
              <a:xfrm>
                <a:off x="121541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3" name="Freeform: Shape 4042">
                <a:extLst>
                  <a:ext uri="{FF2B5EF4-FFF2-40B4-BE49-F238E27FC236}">
                    <a16:creationId xmlns:a16="http://schemas.microsoft.com/office/drawing/2014/main" id="{D1580DE3-E9CA-E18D-5D8F-511D723E705E}"/>
                  </a:ext>
                </a:extLst>
              </p:cNvPr>
              <p:cNvSpPr/>
              <p:nvPr/>
            </p:nvSpPr>
            <p:spPr>
              <a:xfrm>
                <a:off x="13314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4" name="Freeform: Shape 4043">
                <a:extLst>
                  <a:ext uri="{FF2B5EF4-FFF2-40B4-BE49-F238E27FC236}">
                    <a16:creationId xmlns:a16="http://schemas.microsoft.com/office/drawing/2014/main" id="{7F863096-C8CA-29C5-35C5-592446D3C2C5}"/>
                  </a:ext>
                </a:extLst>
              </p:cNvPr>
              <p:cNvSpPr/>
              <p:nvPr/>
            </p:nvSpPr>
            <p:spPr>
              <a:xfrm>
                <a:off x="144748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5" name="Freeform: Shape 4044">
                <a:extLst>
                  <a:ext uri="{FF2B5EF4-FFF2-40B4-BE49-F238E27FC236}">
                    <a16:creationId xmlns:a16="http://schemas.microsoft.com/office/drawing/2014/main" id="{9EBA4AAA-24E5-98B7-E47D-57ADAB44D60F}"/>
                  </a:ext>
                </a:extLst>
              </p:cNvPr>
              <p:cNvSpPr/>
              <p:nvPr/>
            </p:nvSpPr>
            <p:spPr>
              <a:xfrm>
                <a:off x="156349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6" name="Freeform: Shape 4045">
                <a:extLst>
                  <a:ext uri="{FF2B5EF4-FFF2-40B4-BE49-F238E27FC236}">
                    <a16:creationId xmlns:a16="http://schemas.microsoft.com/office/drawing/2014/main" id="{CC595011-DBD9-C1F2-519C-28B778B81580}"/>
                  </a:ext>
                </a:extLst>
              </p:cNvPr>
              <p:cNvSpPr/>
              <p:nvPr/>
            </p:nvSpPr>
            <p:spPr>
              <a:xfrm>
                <a:off x="167953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7" name="Freeform: Shape 4046">
                <a:extLst>
                  <a:ext uri="{FF2B5EF4-FFF2-40B4-BE49-F238E27FC236}">
                    <a16:creationId xmlns:a16="http://schemas.microsoft.com/office/drawing/2014/main" id="{D1BCD396-AC56-739B-E4B0-57B95E360C14}"/>
                  </a:ext>
                </a:extLst>
              </p:cNvPr>
              <p:cNvSpPr/>
              <p:nvPr/>
            </p:nvSpPr>
            <p:spPr>
              <a:xfrm>
                <a:off x="17955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8" name="Freeform: Shape 4047">
                <a:extLst>
                  <a:ext uri="{FF2B5EF4-FFF2-40B4-BE49-F238E27FC236}">
                    <a16:creationId xmlns:a16="http://schemas.microsoft.com/office/drawing/2014/main" id="{AF99A4C6-8700-ADC5-4F80-9A3B32ADD82A}"/>
                  </a:ext>
                </a:extLst>
              </p:cNvPr>
              <p:cNvSpPr/>
              <p:nvPr/>
            </p:nvSpPr>
            <p:spPr>
              <a:xfrm>
                <a:off x="191159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49" name="Freeform: Shape 4048">
                <a:extLst>
                  <a:ext uri="{FF2B5EF4-FFF2-40B4-BE49-F238E27FC236}">
                    <a16:creationId xmlns:a16="http://schemas.microsoft.com/office/drawing/2014/main" id="{FA080D0C-3F67-BBE2-B437-265C15F70B5D}"/>
                  </a:ext>
                </a:extLst>
              </p:cNvPr>
              <p:cNvSpPr/>
              <p:nvPr/>
            </p:nvSpPr>
            <p:spPr>
              <a:xfrm>
                <a:off x="20276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0" name="Freeform: Shape 4049">
                <a:extLst>
                  <a:ext uri="{FF2B5EF4-FFF2-40B4-BE49-F238E27FC236}">
                    <a16:creationId xmlns:a16="http://schemas.microsoft.com/office/drawing/2014/main" id="{7182D839-94AC-C484-1D56-494FC185C5A1}"/>
                  </a:ext>
                </a:extLst>
              </p:cNvPr>
              <p:cNvSpPr/>
              <p:nvPr/>
            </p:nvSpPr>
            <p:spPr>
              <a:xfrm>
                <a:off x="214364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1" name="Freeform: Shape 4050">
                <a:extLst>
                  <a:ext uri="{FF2B5EF4-FFF2-40B4-BE49-F238E27FC236}">
                    <a16:creationId xmlns:a16="http://schemas.microsoft.com/office/drawing/2014/main" id="{A6EE2F72-71FA-7D03-8A70-10FC5EAC3A3D}"/>
                  </a:ext>
                </a:extLst>
              </p:cNvPr>
              <p:cNvSpPr/>
              <p:nvPr/>
            </p:nvSpPr>
            <p:spPr>
              <a:xfrm>
                <a:off x="225968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2" name="Freeform: Shape 4051">
                <a:extLst>
                  <a:ext uri="{FF2B5EF4-FFF2-40B4-BE49-F238E27FC236}">
                    <a16:creationId xmlns:a16="http://schemas.microsoft.com/office/drawing/2014/main" id="{F512FA90-9169-BE22-A699-C976B3D34DB6}"/>
                  </a:ext>
                </a:extLst>
              </p:cNvPr>
              <p:cNvSpPr/>
              <p:nvPr/>
            </p:nvSpPr>
            <p:spPr>
              <a:xfrm>
                <a:off x="237571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3" name="Freeform: Shape 4052">
                <a:extLst>
                  <a:ext uri="{FF2B5EF4-FFF2-40B4-BE49-F238E27FC236}">
                    <a16:creationId xmlns:a16="http://schemas.microsoft.com/office/drawing/2014/main" id="{7AC97931-C053-3447-C1CB-BF1EC9229AD4}"/>
                  </a:ext>
                </a:extLst>
              </p:cNvPr>
              <p:cNvSpPr/>
              <p:nvPr/>
            </p:nvSpPr>
            <p:spPr>
              <a:xfrm>
                <a:off x="24917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4" name="Freeform: Shape 4053">
                <a:extLst>
                  <a:ext uri="{FF2B5EF4-FFF2-40B4-BE49-F238E27FC236}">
                    <a16:creationId xmlns:a16="http://schemas.microsoft.com/office/drawing/2014/main" id="{ADC6B7B7-C503-1C64-54FE-FEAC68206DB1}"/>
                  </a:ext>
                </a:extLst>
              </p:cNvPr>
              <p:cNvSpPr/>
              <p:nvPr/>
            </p:nvSpPr>
            <p:spPr>
              <a:xfrm>
                <a:off x="260776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5" name="Freeform: Shape 4054">
                <a:extLst>
                  <a:ext uri="{FF2B5EF4-FFF2-40B4-BE49-F238E27FC236}">
                    <a16:creationId xmlns:a16="http://schemas.microsoft.com/office/drawing/2014/main" id="{785AAC03-4B76-B145-FB0F-23F7BE646D5F}"/>
                  </a:ext>
                </a:extLst>
              </p:cNvPr>
              <p:cNvSpPr/>
              <p:nvPr/>
            </p:nvSpPr>
            <p:spPr>
              <a:xfrm>
                <a:off x="272379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6" name="Freeform: Shape 4055">
                <a:extLst>
                  <a:ext uri="{FF2B5EF4-FFF2-40B4-BE49-F238E27FC236}">
                    <a16:creationId xmlns:a16="http://schemas.microsoft.com/office/drawing/2014/main" id="{D6CD7BD3-A166-14EE-A027-7D28377554AB}"/>
                  </a:ext>
                </a:extLst>
              </p:cNvPr>
              <p:cNvSpPr/>
              <p:nvPr/>
            </p:nvSpPr>
            <p:spPr>
              <a:xfrm>
                <a:off x="283983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7" name="Freeform: Shape 4056">
                <a:extLst>
                  <a:ext uri="{FF2B5EF4-FFF2-40B4-BE49-F238E27FC236}">
                    <a16:creationId xmlns:a16="http://schemas.microsoft.com/office/drawing/2014/main" id="{8979F4FF-890C-0791-A959-E6E3F60B2466}"/>
                  </a:ext>
                </a:extLst>
              </p:cNvPr>
              <p:cNvSpPr/>
              <p:nvPr/>
            </p:nvSpPr>
            <p:spPr>
              <a:xfrm>
                <a:off x="29558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8" name="Freeform: Shape 4057">
                <a:extLst>
                  <a:ext uri="{FF2B5EF4-FFF2-40B4-BE49-F238E27FC236}">
                    <a16:creationId xmlns:a16="http://schemas.microsoft.com/office/drawing/2014/main" id="{AD6C3D65-EF46-484B-C8DF-B07D70FDBE80}"/>
                  </a:ext>
                </a:extLst>
              </p:cNvPr>
              <p:cNvSpPr/>
              <p:nvPr/>
            </p:nvSpPr>
            <p:spPr>
              <a:xfrm>
                <a:off x="307189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59" name="Freeform: Shape 4058">
                <a:extLst>
                  <a:ext uri="{FF2B5EF4-FFF2-40B4-BE49-F238E27FC236}">
                    <a16:creationId xmlns:a16="http://schemas.microsoft.com/office/drawing/2014/main" id="{57318F6F-CC39-9FE4-7FD1-41E236BA7C29}"/>
                  </a:ext>
                </a:extLst>
              </p:cNvPr>
              <p:cNvSpPr/>
              <p:nvPr/>
            </p:nvSpPr>
            <p:spPr>
              <a:xfrm>
                <a:off x="318791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0" name="Freeform: Shape 4059">
                <a:extLst>
                  <a:ext uri="{FF2B5EF4-FFF2-40B4-BE49-F238E27FC236}">
                    <a16:creationId xmlns:a16="http://schemas.microsoft.com/office/drawing/2014/main" id="{06AAE70B-5472-114E-64AC-8977D220D603}"/>
                  </a:ext>
                </a:extLst>
              </p:cNvPr>
              <p:cNvSpPr/>
              <p:nvPr/>
            </p:nvSpPr>
            <p:spPr>
              <a:xfrm>
                <a:off x="330394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1" name="Freeform: Shape 4060">
                <a:extLst>
                  <a:ext uri="{FF2B5EF4-FFF2-40B4-BE49-F238E27FC236}">
                    <a16:creationId xmlns:a16="http://schemas.microsoft.com/office/drawing/2014/main" id="{4C2973E9-5EB2-679B-A825-A343AD6829E4}"/>
                  </a:ext>
                </a:extLst>
              </p:cNvPr>
              <p:cNvSpPr/>
              <p:nvPr/>
            </p:nvSpPr>
            <p:spPr>
              <a:xfrm>
                <a:off x="341997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2" name="Freeform: Shape 4061">
                <a:extLst>
                  <a:ext uri="{FF2B5EF4-FFF2-40B4-BE49-F238E27FC236}">
                    <a16:creationId xmlns:a16="http://schemas.microsoft.com/office/drawing/2014/main" id="{6D38E764-742E-24ED-660E-D9E16397C4DE}"/>
                  </a:ext>
                </a:extLst>
              </p:cNvPr>
              <p:cNvSpPr/>
              <p:nvPr/>
            </p:nvSpPr>
            <p:spPr>
              <a:xfrm>
                <a:off x="35360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3" name="Freeform: Shape 4062">
                <a:extLst>
                  <a:ext uri="{FF2B5EF4-FFF2-40B4-BE49-F238E27FC236}">
                    <a16:creationId xmlns:a16="http://schemas.microsoft.com/office/drawing/2014/main" id="{3954C939-F0A6-C679-3187-89E9984FC6CE}"/>
                  </a:ext>
                </a:extLst>
              </p:cNvPr>
              <p:cNvSpPr/>
              <p:nvPr/>
            </p:nvSpPr>
            <p:spPr>
              <a:xfrm>
                <a:off x="36520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4" name="Freeform: Shape 4063">
                <a:extLst>
                  <a:ext uri="{FF2B5EF4-FFF2-40B4-BE49-F238E27FC236}">
                    <a16:creationId xmlns:a16="http://schemas.microsoft.com/office/drawing/2014/main" id="{19CCF105-ECDA-2EFA-29D9-86D800172A72}"/>
                  </a:ext>
                </a:extLst>
              </p:cNvPr>
              <p:cNvSpPr/>
              <p:nvPr/>
            </p:nvSpPr>
            <p:spPr>
              <a:xfrm>
                <a:off x="376806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5" name="Freeform: Shape 4064">
                <a:extLst>
                  <a:ext uri="{FF2B5EF4-FFF2-40B4-BE49-F238E27FC236}">
                    <a16:creationId xmlns:a16="http://schemas.microsoft.com/office/drawing/2014/main" id="{701F00CA-86B9-6C95-B712-D9EE204E9C1A}"/>
                  </a:ext>
                </a:extLst>
              </p:cNvPr>
              <p:cNvSpPr/>
              <p:nvPr/>
            </p:nvSpPr>
            <p:spPr>
              <a:xfrm>
                <a:off x="38840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6" name="Freeform: Shape 4065">
                <a:extLst>
                  <a:ext uri="{FF2B5EF4-FFF2-40B4-BE49-F238E27FC236}">
                    <a16:creationId xmlns:a16="http://schemas.microsoft.com/office/drawing/2014/main" id="{64E46603-C47A-5AFF-DEC4-6419A7CF6C43}"/>
                  </a:ext>
                </a:extLst>
              </p:cNvPr>
              <p:cNvSpPr/>
              <p:nvPr/>
            </p:nvSpPr>
            <p:spPr>
              <a:xfrm>
                <a:off x="400012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7" name="Freeform: Shape 4066">
                <a:extLst>
                  <a:ext uri="{FF2B5EF4-FFF2-40B4-BE49-F238E27FC236}">
                    <a16:creationId xmlns:a16="http://schemas.microsoft.com/office/drawing/2014/main" id="{D634DE2B-5B53-2A9B-25BC-80E844AF5CF6}"/>
                  </a:ext>
                </a:extLst>
              </p:cNvPr>
              <p:cNvSpPr/>
              <p:nvPr/>
            </p:nvSpPr>
            <p:spPr>
              <a:xfrm>
                <a:off x="41161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8" name="Freeform: Shape 4067">
                <a:extLst>
                  <a:ext uri="{FF2B5EF4-FFF2-40B4-BE49-F238E27FC236}">
                    <a16:creationId xmlns:a16="http://schemas.microsoft.com/office/drawing/2014/main" id="{0BA1D62B-31F6-12BD-7E73-067B578914C8}"/>
                  </a:ext>
                </a:extLst>
              </p:cNvPr>
              <p:cNvSpPr/>
              <p:nvPr/>
            </p:nvSpPr>
            <p:spPr>
              <a:xfrm>
                <a:off x="42321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69" name="Freeform: Shape 4068">
                <a:extLst>
                  <a:ext uri="{FF2B5EF4-FFF2-40B4-BE49-F238E27FC236}">
                    <a16:creationId xmlns:a16="http://schemas.microsoft.com/office/drawing/2014/main" id="{4988DCBB-12A4-C112-8E36-8C8569C12D37}"/>
                  </a:ext>
                </a:extLst>
              </p:cNvPr>
              <p:cNvSpPr/>
              <p:nvPr/>
            </p:nvSpPr>
            <p:spPr>
              <a:xfrm>
                <a:off x="434821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0" name="Freeform: Shape 4069">
                <a:extLst>
                  <a:ext uri="{FF2B5EF4-FFF2-40B4-BE49-F238E27FC236}">
                    <a16:creationId xmlns:a16="http://schemas.microsoft.com/office/drawing/2014/main" id="{18E0B06E-F164-A99E-DB5A-43B345647BD2}"/>
                  </a:ext>
                </a:extLst>
              </p:cNvPr>
              <p:cNvSpPr/>
              <p:nvPr/>
            </p:nvSpPr>
            <p:spPr>
              <a:xfrm>
                <a:off x="446424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1" name="Freeform: Shape 4070">
                <a:extLst>
                  <a:ext uri="{FF2B5EF4-FFF2-40B4-BE49-F238E27FC236}">
                    <a16:creationId xmlns:a16="http://schemas.microsoft.com/office/drawing/2014/main" id="{BA9224F2-BFEC-778F-1293-ACA3F3709EEB}"/>
                  </a:ext>
                </a:extLst>
              </p:cNvPr>
              <p:cNvSpPr/>
              <p:nvPr/>
            </p:nvSpPr>
            <p:spPr>
              <a:xfrm>
                <a:off x="4580277"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2" name="Freeform: Shape 4071">
                <a:extLst>
                  <a:ext uri="{FF2B5EF4-FFF2-40B4-BE49-F238E27FC236}">
                    <a16:creationId xmlns:a16="http://schemas.microsoft.com/office/drawing/2014/main" id="{5DD90BDA-CDF0-9A05-00EB-EED463FCAA06}"/>
                  </a:ext>
                </a:extLst>
              </p:cNvPr>
              <p:cNvSpPr/>
              <p:nvPr/>
            </p:nvSpPr>
            <p:spPr>
              <a:xfrm>
                <a:off x="5511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3" name="Freeform: Shape 4072">
                <a:extLst>
                  <a:ext uri="{FF2B5EF4-FFF2-40B4-BE49-F238E27FC236}">
                    <a16:creationId xmlns:a16="http://schemas.microsoft.com/office/drawing/2014/main" id="{FD1E5976-4128-1A1E-C68B-4DF2592E57A0}"/>
                  </a:ext>
                </a:extLst>
              </p:cNvPr>
              <p:cNvSpPr/>
              <p:nvPr/>
            </p:nvSpPr>
            <p:spPr>
              <a:xfrm>
                <a:off x="17115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4" name="Freeform: Shape 4073">
                <a:extLst>
                  <a:ext uri="{FF2B5EF4-FFF2-40B4-BE49-F238E27FC236}">
                    <a16:creationId xmlns:a16="http://schemas.microsoft.com/office/drawing/2014/main" id="{58E1E3CE-A561-9FA3-7EF8-ED94BB6F53BA}"/>
                  </a:ext>
                </a:extLst>
              </p:cNvPr>
              <p:cNvSpPr/>
              <p:nvPr/>
            </p:nvSpPr>
            <p:spPr>
              <a:xfrm>
                <a:off x="2871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5" name="Freeform: Shape 4074">
                <a:extLst>
                  <a:ext uri="{FF2B5EF4-FFF2-40B4-BE49-F238E27FC236}">
                    <a16:creationId xmlns:a16="http://schemas.microsoft.com/office/drawing/2014/main" id="{EF235CF8-86AE-2B57-67F5-883B01FEF326}"/>
                  </a:ext>
                </a:extLst>
              </p:cNvPr>
              <p:cNvSpPr/>
              <p:nvPr/>
            </p:nvSpPr>
            <p:spPr>
              <a:xfrm>
                <a:off x="40320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6" name="Freeform: Shape 4075">
                <a:extLst>
                  <a:ext uri="{FF2B5EF4-FFF2-40B4-BE49-F238E27FC236}">
                    <a16:creationId xmlns:a16="http://schemas.microsoft.com/office/drawing/2014/main" id="{62B0190A-E9C3-F2C4-3D2F-400E45D396A3}"/>
                  </a:ext>
                </a:extLst>
              </p:cNvPr>
              <p:cNvSpPr/>
              <p:nvPr/>
            </p:nvSpPr>
            <p:spPr>
              <a:xfrm>
                <a:off x="51923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7" name="Freeform: Shape 4076">
                <a:extLst>
                  <a:ext uri="{FF2B5EF4-FFF2-40B4-BE49-F238E27FC236}">
                    <a16:creationId xmlns:a16="http://schemas.microsoft.com/office/drawing/2014/main" id="{5144EBEB-275D-157E-8D6E-DFEBE34CDE26}"/>
                  </a:ext>
                </a:extLst>
              </p:cNvPr>
              <p:cNvSpPr/>
              <p:nvPr/>
            </p:nvSpPr>
            <p:spPr>
              <a:xfrm>
                <a:off x="63526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8" name="Freeform: Shape 4077">
                <a:extLst>
                  <a:ext uri="{FF2B5EF4-FFF2-40B4-BE49-F238E27FC236}">
                    <a16:creationId xmlns:a16="http://schemas.microsoft.com/office/drawing/2014/main" id="{8A08A669-19CC-15F6-EA6F-C76F8954FCE3}"/>
                  </a:ext>
                </a:extLst>
              </p:cNvPr>
              <p:cNvSpPr/>
              <p:nvPr/>
            </p:nvSpPr>
            <p:spPr>
              <a:xfrm>
                <a:off x="7512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79" name="Freeform: Shape 4078">
                <a:extLst>
                  <a:ext uri="{FF2B5EF4-FFF2-40B4-BE49-F238E27FC236}">
                    <a16:creationId xmlns:a16="http://schemas.microsoft.com/office/drawing/2014/main" id="{374C7746-25A8-FC53-DF62-B5F571171E66}"/>
                  </a:ext>
                </a:extLst>
              </p:cNvPr>
              <p:cNvSpPr/>
              <p:nvPr/>
            </p:nvSpPr>
            <p:spPr>
              <a:xfrm>
                <a:off x="8673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0" name="Freeform: Shape 4079">
                <a:extLst>
                  <a:ext uri="{FF2B5EF4-FFF2-40B4-BE49-F238E27FC236}">
                    <a16:creationId xmlns:a16="http://schemas.microsoft.com/office/drawing/2014/main" id="{05B74299-29E0-57A6-ECAA-1D13B3458E30}"/>
                  </a:ext>
                </a:extLst>
              </p:cNvPr>
              <p:cNvSpPr/>
              <p:nvPr/>
            </p:nvSpPr>
            <p:spPr>
              <a:xfrm>
                <a:off x="98334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1" name="Freeform: Shape 4080">
                <a:extLst>
                  <a:ext uri="{FF2B5EF4-FFF2-40B4-BE49-F238E27FC236}">
                    <a16:creationId xmlns:a16="http://schemas.microsoft.com/office/drawing/2014/main" id="{C9CE63DF-64FA-D657-9EC6-9E8CEF2C4DF8}"/>
                  </a:ext>
                </a:extLst>
              </p:cNvPr>
              <p:cNvSpPr/>
              <p:nvPr/>
            </p:nvSpPr>
            <p:spPr>
              <a:xfrm>
                <a:off x="109938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2" name="Freeform: Shape 4081">
                <a:extLst>
                  <a:ext uri="{FF2B5EF4-FFF2-40B4-BE49-F238E27FC236}">
                    <a16:creationId xmlns:a16="http://schemas.microsoft.com/office/drawing/2014/main" id="{ED6899C7-3E1A-802E-8413-000B9DFF9D69}"/>
                  </a:ext>
                </a:extLst>
              </p:cNvPr>
              <p:cNvSpPr/>
              <p:nvPr/>
            </p:nvSpPr>
            <p:spPr>
              <a:xfrm>
                <a:off x="121541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3" name="Freeform: Shape 4082">
                <a:extLst>
                  <a:ext uri="{FF2B5EF4-FFF2-40B4-BE49-F238E27FC236}">
                    <a16:creationId xmlns:a16="http://schemas.microsoft.com/office/drawing/2014/main" id="{120F1D89-E1AB-5733-3678-D94052021B8C}"/>
                  </a:ext>
                </a:extLst>
              </p:cNvPr>
              <p:cNvSpPr/>
              <p:nvPr/>
            </p:nvSpPr>
            <p:spPr>
              <a:xfrm>
                <a:off x="13314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4" name="Freeform: Shape 4083">
                <a:extLst>
                  <a:ext uri="{FF2B5EF4-FFF2-40B4-BE49-F238E27FC236}">
                    <a16:creationId xmlns:a16="http://schemas.microsoft.com/office/drawing/2014/main" id="{80FC0B1A-96B4-E44A-618E-F4A7EADA4F20}"/>
                  </a:ext>
                </a:extLst>
              </p:cNvPr>
              <p:cNvSpPr/>
              <p:nvPr/>
            </p:nvSpPr>
            <p:spPr>
              <a:xfrm>
                <a:off x="144748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5" name="Freeform: Shape 4084">
                <a:extLst>
                  <a:ext uri="{FF2B5EF4-FFF2-40B4-BE49-F238E27FC236}">
                    <a16:creationId xmlns:a16="http://schemas.microsoft.com/office/drawing/2014/main" id="{347A8324-9C78-CBBA-9438-94800E39F308}"/>
                  </a:ext>
                </a:extLst>
              </p:cNvPr>
              <p:cNvSpPr/>
              <p:nvPr/>
            </p:nvSpPr>
            <p:spPr>
              <a:xfrm>
                <a:off x="156349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6" name="Freeform: Shape 4085">
                <a:extLst>
                  <a:ext uri="{FF2B5EF4-FFF2-40B4-BE49-F238E27FC236}">
                    <a16:creationId xmlns:a16="http://schemas.microsoft.com/office/drawing/2014/main" id="{0BA976F4-FE2A-6167-898D-487BD81F693F}"/>
                  </a:ext>
                </a:extLst>
              </p:cNvPr>
              <p:cNvSpPr/>
              <p:nvPr/>
            </p:nvSpPr>
            <p:spPr>
              <a:xfrm>
                <a:off x="167953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7" name="Freeform: Shape 4086">
                <a:extLst>
                  <a:ext uri="{FF2B5EF4-FFF2-40B4-BE49-F238E27FC236}">
                    <a16:creationId xmlns:a16="http://schemas.microsoft.com/office/drawing/2014/main" id="{D748B4FE-516A-3DD3-683B-8F9E3B2395A7}"/>
                  </a:ext>
                </a:extLst>
              </p:cNvPr>
              <p:cNvSpPr/>
              <p:nvPr/>
            </p:nvSpPr>
            <p:spPr>
              <a:xfrm>
                <a:off x="17955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8" name="Freeform: Shape 4087">
                <a:extLst>
                  <a:ext uri="{FF2B5EF4-FFF2-40B4-BE49-F238E27FC236}">
                    <a16:creationId xmlns:a16="http://schemas.microsoft.com/office/drawing/2014/main" id="{81025F8E-0C11-F46D-874E-7B8105E7DE84}"/>
                  </a:ext>
                </a:extLst>
              </p:cNvPr>
              <p:cNvSpPr/>
              <p:nvPr/>
            </p:nvSpPr>
            <p:spPr>
              <a:xfrm>
                <a:off x="191159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89" name="Freeform: Shape 4088">
                <a:extLst>
                  <a:ext uri="{FF2B5EF4-FFF2-40B4-BE49-F238E27FC236}">
                    <a16:creationId xmlns:a16="http://schemas.microsoft.com/office/drawing/2014/main" id="{D6DBDECE-54EC-F516-0690-4D35EA139DEA}"/>
                  </a:ext>
                </a:extLst>
              </p:cNvPr>
              <p:cNvSpPr/>
              <p:nvPr/>
            </p:nvSpPr>
            <p:spPr>
              <a:xfrm>
                <a:off x="20276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0" name="Freeform: Shape 4089">
                <a:extLst>
                  <a:ext uri="{FF2B5EF4-FFF2-40B4-BE49-F238E27FC236}">
                    <a16:creationId xmlns:a16="http://schemas.microsoft.com/office/drawing/2014/main" id="{6B4F75A7-173A-EC93-B46A-C3065B42F842}"/>
                  </a:ext>
                </a:extLst>
              </p:cNvPr>
              <p:cNvSpPr/>
              <p:nvPr/>
            </p:nvSpPr>
            <p:spPr>
              <a:xfrm>
                <a:off x="214364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1" name="Freeform: Shape 4090">
                <a:extLst>
                  <a:ext uri="{FF2B5EF4-FFF2-40B4-BE49-F238E27FC236}">
                    <a16:creationId xmlns:a16="http://schemas.microsoft.com/office/drawing/2014/main" id="{6606795D-D64A-EB4A-F1F7-3A88E7D55DBA}"/>
                  </a:ext>
                </a:extLst>
              </p:cNvPr>
              <p:cNvSpPr/>
              <p:nvPr/>
            </p:nvSpPr>
            <p:spPr>
              <a:xfrm>
                <a:off x="225968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2" name="Freeform: Shape 4091">
                <a:extLst>
                  <a:ext uri="{FF2B5EF4-FFF2-40B4-BE49-F238E27FC236}">
                    <a16:creationId xmlns:a16="http://schemas.microsoft.com/office/drawing/2014/main" id="{A846C9EF-B0C9-CA36-207D-84C4E3D4E9EB}"/>
                  </a:ext>
                </a:extLst>
              </p:cNvPr>
              <p:cNvSpPr/>
              <p:nvPr/>
            </p:nvSpPr>
            <p:spPr>
              <a:xfrm>
                <a:off x="237571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3" name="Freeform: Shape 4092">
                <a:extLst>
                  <a:ext uri="{FF2B5EF4-FFF2-40B4-BE49-F238E27FC236}">
                    <a16:creationId xmlns:a16="http://schemas.microsoft.com/office/drawing/2014/main" id="{7A58506B-7C73-8587-E6DB-D1A56EB07E26}"/>
                  </a:ext>
                </a:extLst>
              </p:cNvPr>
              <p:cNvSpPr/>
              <p:nvPr/>
            </p:nvSpPr>
            <p:spPr>
              <a:xfrm>
                <a:off x="24917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4" name="Freeform: Shape 4093">
                <a:extLst>
                  <a:ext uri="{FF2B5EF4-FFF2-40B4-BE49-F238E27FC236}">
                    <a16:creationId xmlns:a16="http://schemas.microsoft.com/office/drawing/2014/main" id="{6A08F43F-DB37-482E-F3B6-9ECEF00A54C8}"/>
                  </a:ext>
                </a:extLst>
              </p:cNvPr>
              <p:cNvSpPr/>
              <p:nvPr/>
            </p:nvSpPr>
            <p:spPr>
              <a:xfrm>
                <a:off x="260776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5" name="Freeform: Shape 4094">
                <a:extLst>
                  <a:ext uri="{FF2B5EF4-FFF2-40B4-BE49-F238E27FC236}">
                    <a16:creationId xmlns:a16="http://schemas.microsoft.com/office/drawing/2014/main" id="{681FEA12-D402-3C8E-7B63-1FD87EDBAC5B}"/>
                  </a:ext>
                </a:extLst>
              </p:cNvPr>
              <p:cNvSpPr/>
              <p:nvPr/>
            </p:nvSpPr>
            <p:spPr>
              <a:xfrm>
                <a:off x="272379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6" name="Freeform: Shape 4095">
                <a:extLst>
                  <a:ext uri="{FF2B5EF4-FFF2-40B4-BE49-F238E27FC236}">
                    <a16:creationId xmlns:a16="http://schemas.microsoft.com/office/drawing/2014/main" id="{B3F9CAE6-FE4F-D6BC-7B6B-8236D36F785F}"/>
                  </a:ext>
                </a:extLst>
              </p:cNvPr>
              <p:cNvSpPr/>
              <p:nvPr/>
            </p:nvSpPr>
            <p:spPr>
              <a:xfrm>
                <a:off x="283983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7" name="Freeform: Shape 4096">
                <a:extLst>
                  <a:ext uri="{FF2B5EF4-FFF2-40B4-BE49-F238E27FC236}">
                    <a16:creationId xmlns:a16="http://schemas.microsoft.com/office/drawing/2014/main" id="{53E1EBAE-4D66-7D5B-F0B8-2D2F5C7878C2}"/>
                  </a:ext>
                </a:extLst>
              </p:cNvPr>
              <p:cNvSpPr/>
              <p:nvPr/>
            </p:nvSpPr>
            <p:spPr>
              <a:xfrm>
                <a:off x="29558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8" name="Freeform: Shape 4097">
                <a:extLst>
                  <a:ext uri="{FF2B5EF4-FFF2-40B4-BE49-F238E27FC236}">
                    <a16:creationId xmlns:a16="http://schemas.microsoft.com/office/drawing/2014/main" id="{93BFDC75-D10C-57D6-E3C5-32A57C4A6D79}"/>
                  </a:ext>
                </a:extLst>
              </p:cNvPr>
              <p:cNvSpPr/>
              <p:nvPr/>
            </p:nvSpPr>
            <p:spPr>
              <a:xfrm>
                <a:off x="307189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099" name="Freeform: Shape 4098">
                <a:extLst>
                  <a:ext uri="{FF2B5EF4-FFF2-40B4-BE49-F238E27FC236}">
                    <a16:creationId xmlns:a16="http://schemas.microsoft.com/office/drawing/2014/main" id="{388A1805-2639-A78D-5036-6EDC1AEA674A}"/>
                  </a:ext>
                </a:extLst>
              </p:cNvPr>
              <p:cNvSpPr/>
              <p:nvPr/>
            </p:nvSpPr>
            <p:spPr>
              <a:xfrm>
                <a:off x="318791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0" name="Freeform: Shape 4099">
                <a:extLst>
                  <a:ext uri="{FF2B5EF4-FFF2-40B4-BE49-F238E27FC236}">
                    <a16:creationId xmlns:a16="http://schemas.microsoft.com/office/drawing/2014/main" id="{29CD6E4D-DB08-2859-E72A-538249FE1D83}"/>
                  </a:ext>
                </a:extLst>
              </p:cNvPr>
              <p:cNvSpPr/>
              <p:nvPr/>
            </p:nvSpPr>
            <p:spPr>
              <a:xfrm>
                <a:off x="330394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1" name="Freeform: Shape 4100">
                <a:extLst>
                  <a:ext uri="{FF2B5EF4-FFF2-40B4-BE49-F238E27FC236}">
                    <a16:creationId xmlns:a16="http://schemas.microsoft.com/office/drawing/2014/main" id="{89D9C616-95BD-001F-4E66-9D0ECA19A3A9}"/>
                  </a:ext>
                </a:extLst>
              </p:cNvPr>
              <p:cNvSpPr/>
              <p:nvPr/>
            </p:nvSpPr>
            <p:spPr>
              <a:xfrm>
                <a:off x="341997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2" name="Freeform: Shape 4101">
                <a:extLst>
                  <a:ext uri="{FF2B5EF4-FFF2-40B4-BE49-F238E27FC236}">
                    <a16:creationId xmlns:a16="http://schemas.microsoft.com/office/drawing/2014/main" id="{8260930E-247E-D5B5-38CC-A50A971F7D89}"/>
                  </a:ext>
                </a:extLst>
              </p:cNvPr>
              <p:cNvSpPr/>
              <p:nvPr/>
            </p:nvSpPr>
            <p:spPr>
              <a:xfrm>
                <a:off x="35360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3" name="Freeform: Shape 4102">
                <a:extLst>
                  <a:ext uri="{FF2B5EF4-FFF2-40B4-BE49-F238E27FC236}">
                    <a16:creationId xmlns:a16="http://schemas.microsoft.com/office/drawing/2014/main" id="{234A996D-B1E7-6D4A-97A8-63627122C482}"/>
                  </a:ext>
                </a:extLst>
              </p:cNvPr>
              <p:cNvSpPr/>
              <p:nvPr/>
            </p:nvSpPr>
            <p:spPr>
              <a:xfrm>
                <a:off x="36520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4" name="Freeform: Shape 4103">
                <a:extLst>
                  <a:ext uri="{FF2B5EF4-FFF2-40B4-BE49-F238E27FC236}">
                    <a16:creationId xmlns:a16="http://schemas.microsoft.com/office/drawing/2014/main" id="{0D395829-8802-4023-859C-170A30155FCA}"/>
                  </a:ext>
                </a:extLst>
              </p:cNvPr>
              <p:cNvSpPr/>
              <p:nvPr/>
            </p:nvSpPr>
            <p:spPr>
              <a:xfrm>
                <a:off x="376806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5" name="Freeform: Shape 4104">
                <a:extLst>
                  <a:ext uri="{FF2B5EF4-FFF2-40B4-BE49-F238E27FC236}">
                    <a16:creationId xmlns:a16="http://schemas.microsoft.com/office/drawing/2014/main" id="{F3241733-73BB-DE9F-B7D7-D4EB75B19C11}"/>
                  </a:ext>
                </a:extLst>
              </p:cNvPr>
              <p:cNvSpPr/>
              <p:nvPr/>
            </p:nvSpPr>
            <p:spPr>
              <a:xfrm>
                <a:off x="38840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6" name="Freeform: Shape 4105">
                <a:extLst>
                  <a:ext uri="{FF2B5EF4-FFF2-40B4-BE49-F238E27FC236}">
                    <a16:creationId xmlns:a16="http://schemas.microsoft.com/office/drawing/2014/main" id="{156275AD-3EE9-4EC7-A522-9E30F36BB5FD}"/>
                  </a:ext>
                </a:extLst>
              </p:cNvPr>
              <p:cNvSpPr/>
              <p:nvPr/>
            </p:nvSpPr>
            <p:spPr>
              <a:xfrm>
                <a:off x="400012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7" name="Freeform: Shape 4106">
                <a:extLst>
                  <a:ext uri="{FF2B5EF4-FFF2-40B4-BE49-F238E27FC236}">
                    <a16:creationId xmlns:a16="http://schemas.microsoft.com/office/drawing/2014/main" id="{182A0328-CB61-A97F-0F1F-9738D8B5F4A7}"/>
                  </a:ext>
                </a:extLst>
              </p:cNvPr>
              <p:cNvSpPr/>
              <p:nvPr/>
            </p:nvSpPr>
            <p:spPr>
              <a:xfrm>
                <a:off x="41161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8" name="Freeform: Shape 4107">
                <a:extLst>
                  <a:ext uri="{FF2B5EF4-FFF2-40B4-BE49-F238E27FC236}">
                    <a16:creationId xmlns:a16="http://schemas.microsoft.com/office/drawing/2014/main" id="{12BF34E0-928D-A683-4E8A-09F0E60172DA}"/>
                  </a:ext>
                </a:extLst>
              </p:cNvPr>
              <p:cNvSpPr/>
              <p:nvPr/>
            </p:nvSpPr>
            <p:spPr>
              <a:xfrm>
                <a:off x="42321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09" name="Freeform: Shape 4108">
                <a:extLst>
                  <a:ext uri="{FF2B5EF4-FFF2-40B4-BE49-F238E27FC236}">
                    <a16:creationId xmlns:a16="http://schemas.microsoft.com/office/drawing/2014/main" id="{0FB8CCD6-1861-4082-EB5B-14785DCF0398}"/>
                  </a:ext>
                </a:extLst>
              </p:cNvPr>
              <p:cNvSpPr/>
              <p:nvPr/>
            </p:nvSpPr>
            <p:spPr>
              <a:xfrm>
                <a:off x="434821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0" name="Freeform: Shape 4109">
                <a:extLst>
                  <a:ext uri="{FF2B5EF4-FFF2-40B4-BE49-F238E27FC236}">
                    <a16:creationId xmlns:a16="http://schemas.microsoft.com/office/drawing/2014/main" id="{EB901C75-C5DE-7A4B-051C-82606075BC7B}"/>
                  </a:ext>
                </a:extLst>
              </p:cNvPr>
              <p:cNvSpPr/>
              <p:nvPr/>
            </p:nvSpPr>
            <p:spPr>
              <a:xfrm>
                <a:off x="446424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1" name="Freeform: Shape 4110">
                <a:extLst>
                  <a:ext uri="{FF2B5EF4-FFF2-40B4-BE49-F238E27FC236}">
                    <a16:creationId xmlns:a16="http://schemas.microsoft.com/office/drawing/2014/main" id="{3A91B78B-9DB8-7621-D519-AB88FE3074E5}"/>
                  </a:ext>
                </a:extLst>
              </p:cNvPr>
              <p:cNvSpPr/>
              <p:nvPr/>
            </p:nvSpPr>
            <p:spPr>
              <a:xfrm>
                <a:off x="4580277"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2" name="Freeform: Shape 4111">
                <a:extLst>
                  <a:ext uri="{FF2B5EF4-FFF2-40B4-BE49-F238E27FC236}">
                    <a16:creationId xmlns:a16="http://schemas.microsoft.com/office/drawing/2014/main" id="{FEDD26BE-A7AD-F1D5-F959-56FC9B6C8CCF}"/>
                  </a:ext>
                </a:extLst>
              </p:cNvPr>
              <p:cNvSpPr/>
              <p:nvPr/>
            </p:nvSpPr>
            <p:spPr>
              <a:xfrm>
                <a:off x="5511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3" name="Freeform: Shape 4112">
                <a:extLst>
                  <a:ext uri="{FF2B5EF4-FFF2-40B4-BE49-F238E27FC236}">
                    <a16:creationId xmlns:a16="http://schemas.microsoft.com/office/drawing/2014/main" id="{666A4E30-F82F-AE2A-C0AB-5CA74C3527C9}"/>
                  </a:ext>
                </a:extLst>
              </p:cNvPr>
              <p:cNvSpPr/>
              <p:nvPr/>
            </p:nvSpPr>
            <p:spPr>
              <a:xfrm>
                <a:off x="17115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4" name="Freeform: Shape 4113">
                <a:extLst>
                  <a:ext uri="{FF2B5EF4-FFF2-40B4-BE49-F238E27FC236}">
                    <a16:creationId xmlns:a16="http://schemas.microsoft.com/office/drawing/2014/main" id="{4EB9F386-DA5B-6A68-ED1D-03DBF07061BF}"/>
                  </a:ext>
                </a:extLst>
              </p:cNvPr>
              <p:cNvSpPr/>
              <p:nvPr/>
            </p:nvSpPr>
            <p:spPr>
              <a:xfrm>
                <a:off x="2871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5" name="Freeform: Shape 4114">
                <a:extLst>
                  <a:ext uri="{FF2B5EF4-FFF2-40B4-BE49-F238E27FC236}">
                    <a16:creationId xmlns:a16="http://schemas.microsoft.com/office/drawing/2014/main" id="{3A0B4C70-960E-35A5-4FA1-F612566B996C}"/>
                  </a:ext>
                </a:extLst>
              </p:cNvPr>
              <p:cNvSpPr/>
              <p:nvPr/>
            </p:nvSpPr>
            <p:spPr>
              <a:xfrm>
                <a:off x="40320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6" name="Freeform: Shape 4115">
                <a:extLst>
                  <a:ext uri="{FF2B5EF4-FFF2-40B4-BE49-F238E27FC236}">
                    <a16:creationId xmlns:a16="http://schemas.microsoft.com/office/drawing/2014/main" id="{8AEF75C2-0F14-A227-D819-2505D3DFA8AE}"/>
                  </a:ext>
                </a:extLst>
              </p:cNvPr>
              <p:cNvSpPr/>
              <p:nvPr/>
            </p:nvSpPr>
            <p:spPr>
              <a:xfrm>
                <a:off x="51923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7" name="Freeform: Shape 4116">
                <a:extLst>
                  <a:ext uri="{FF2B5EF4-FFF2-40B4-BE49-F238E27FC236}">
                    <a16:creationId xmlns:a16="http://schemas.microsoft.com/office/drawing/2014/main" id="{D6DCB15B-7518-2ED7-910D-BB36E0D28765}"/>
                  </a:ext>
                </a:extLst>
              </p:cNvPr>
              <p:cNvSpPr/>
              <p:nvPr/>
            </p:nvSpPr>
            <p:spPr>
              <a:xfrm>
                <a:off x="63526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8" name="Freeform: Shape 4117">
                <a:extLst>
                  <a:ext uri="{FF2B5EF4-FFF2-40B4-BE49-F238E27FC236}">
                    <a16:creationId xmlns:a16="http://schemas.microsoft.com/office/drawing/2014/main" id="{101A99F7-18FC-CDA2-D7E8-0EDA1F655884}"/>
                  </a:ext>
                </a:extLst>
              </p:cNvPr>
              <p:cNvSpPr/>
              <p:nvPr/>
            </p:nvSpPr>
            <p:spPr>
              <a:xfrm>
                <a:off x="7512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19" name="Freeform: Shape 4118">
                <a:extLst>
                  <a:ext uri="{FF2B5EF4-FFF2-40B4-BE49-F238E27FC236}">
                    <a16:creationId xmlns:a16="http://schemas.microsoft.com/office/drawing/2014/main" id="{BC8667A1-E6BC-33EB-A4E0-C805CA5A5801}"/>
                  </a:ext>
                </a:extLst>
              </p:cNvPr>
              <p:cNvSpPr/>
              <p:nvPr/>
            </p:nvSpPr>
            <p:spPr>
              <a:xfrm>
                <a:off x="8673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0" name="Freeform: Shape 4119">
                <a:extLst>
                  <a:ext uri="{FF2B5EF4-FFF2-40B4-BE49-F238E27FC236}">
                    <a16:creationId xmlns:a16="http://schemas.microsoft.com/office/drawing/2014/main" id="{00CD1797-86A7-DF4A-B3F9-BF8619282530}"/>
                  </a:ext>
                </a:extLst>
              </p:cNvPr>
              <p:cNvSpPr/>
              <p:nvPr/>
            </p:nvSpPr>
            <p:spPr>
              <a:xfrm>
                <a:off x="98334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1" name="Freeform: Shape 4120">
                <a:extLst>
                  <a:ext uri="{FF2B5EF4-FFF2-40B4-BE49-F238E27FC236}">
                    <a16:creationId xmlns:a16="http://schemas.microsoft.com/office/drawing/2014/main" id="{A255DF38-526F-A572-04A5-0978A18648B3}"/>
                  </a:ext>
                </a:extLst>
              </p:cNvPr>
              <p:cNvSpPr/>
              <p:nvPr/>
            </p:nvSpPr>
            <p:spPr>
              <a:xfrm>
                <a:off x="109938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2" name="Freeform: Shape 4121">
                <a:extLst>
                  <a:ext uri="{FF2B5EF4-FFF2-40B4-BE49-F238E27FC236}">
                    <a16:creationId xmlns:a16="http://schemas.microsoft.com/office/drawing/2014/main" id="{1512BBE6-4892-EF84-4ADF-AC29528C538F}"/>
                  </a:ext>
                </a:extLst>
              </p:cNvPr>
              <p:cNvSpPr/>
              <p:nvPr/>
            </p:nvSpPr>
            <p:spPr>
              <a:xfrm>
                <a:off x="121541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3" name="Freeform: Shape 4122">
                <a:extLst>
                  <a:ext uri="{FF2B5EF4-FFF2-40B4-BE49-F238E27FC236}">
                    <a16:creationId xmlns:a16="http://schemas.microsoft.com/office/drawing/2014/main" id="{64541F2F-9F48-F6E2-7775-F1A6798EFB72}"/>
                  </a:ext>
                </a:extLst>
              </p:cNvPr>
              <p:cNvSpPr/>
              <p:nvPr/>
            </p:nvSpPr>
            <p:spPr>
              <a:xfrm>
                <a:off x="13314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4" name="Freeform: Shape 4123">
                <a:extLst>
                  <a:ext uri="{FF2B5EF4-FFF2-40B4-BE49-F238E27FC236}">
                    <a16:creationId xmlns:a16="http://schemas.microsoft.com/office/drawing/2014/main" id="{2FD50E66-605E-B923-DE74-184AFA88FB8A}"/>
                  </a:ext>
                </a:extLst>
              </p:cNvPr>
              <p:cNvSpPr/>
              <p:nvPr/>
            </p:nvSpPr>
            <p:spPr>
              <a:xfrm>
                <a:off x="144748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5" name="Freeform: Shape 4124">
                <a:extLst>
                  <a:ext uri="{FF2B5EF4-FFF2-40B4-BE49-F238E27FC236}">
                    <a16:creationId xmlns:a16="http://schemas.microsoft.com/office/drawing/2014/main" id="{0DD82BD2-13B2-3D26-BCCA-DA60C684A20F}"/>
                  </a:ext>
                </a:extLst>
              </p:cNvPr>
              <p:cNvSpPr/>
              <p:nvPr/>
            </p:nvSpPr>
            <p:spPr>
              <a:xfrm>
                <a:off x="156349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6" name="Freeform: Shape 4125">
                <a:extLst>
                  <a:ext uri="{FF2B5EF4-FFF2-40B4-BE49-F238E27FC236}">
                    <a16:creationId xmlns:a16="http://schemas.microsoft.com/office/drawing/2014/main" id="{BE8775F1-64E5-C6C8-AF32-DCEC11AF0AD5}"/>
                  </a:ext>
                </a:extLst>
              </p:cNvPr>
              <p:cNvSpPr/>
              <p:nvPr/>
            </p:nvSpPr>
            <p:spPr>
              <a:xfrm>
                <a:off x="167953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7" name="Freeform: Shape 4126">
                <a:extLst>
                  <a:ext uri="{FF2B5EF4-FFF2-40B4-BE49-F238E27FC236}">
                    <a16:creationId xmlns:a16="http://schemas.microsoft.com/office/drawing/2014/main" id="{166E74ED-850B-4012-DFC9-831E999AC205}"/>
                  </a:ext>
                </a:extLst>
              </p:cNvPr>
              <p:cNvSpPr/>
              <p:nvPr/>
            </p:nvSpPr>
            <p:spPr>
              <a:xfrm>
                <a:off x="17955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8" name="Freeform: Shape 4127">
                <a:extLst>
                  <a:ext uri="{FF2B5EF4-FFF2-40B4-BE49-F238E27FC236}">
                    <a16:creationId xmlns:a16="http://schemas.microsoft.com/office/drawing/2014/main" id="{AD1A7407-7821-AF8A-3244-C0BFD9B3C260}"/>
                  </a:ext>
                </a:extLst>
              </p:cNvPr>
              <p:cNvSpPr/>
              <p:nvPr/>
            </p:nvSpPr>
            <p:spPr>
              <a:xfrm>
                <a:off x="191159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29" name="Freeform: Shape 4128">
                <a:extLst>
                  <a:ext uri="{FF2B5EF4-FFF2-40B4-BE49-F238E27FC236}">
                    <a16:creationId xmlns:a16="http://schemas.microsoft.com/office/drawing/2014/main" id="{B82787C0-0969-EC67-C835-69E52C7D7D8C}"/>
                  </a:ext>
                </a:extLst>
              </p:cNvPr>
              <p:cNvSpPr/>
              <p:nvPr/>
            </p:nvSpPr>
            <p:spPr>
              <a:xfrm>
                <a:off x="20276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0" name="Freeform: Shape 4129">
                <a:extLst>
                  <a:ext uri="{FF2B5EF4-FFF2-40B4-BE49-F238E27FC236}">
                    <a16:creationId xmlns:a16="http://schemas.microsoft.com/office/drawing/2014/main" id="{5677F44C-D92E-BDFC-3DC8-76BEDA6E60FE}"/>
                  </a:ext>
                </a:extLst>
              </p:cNvPr>
              <p:cNvSpPr/>
              <p:nvPr/>
            </p:nvSpPr>
            <p:spPr>
              <a:xfrm>
                <a:off x="214364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1" name="Freeform: Shape 4130">
                <a:extLst>
                  <a:ext uri="{FF2B5EF4-FFF2-40B4-BE49-F238E27FC236}">
                    <a16:creationId xmlns:a16="http://schemas.microsoft.com/office/drawing/2014/main" id="{840405E6-8BAE-7AD6-BA2F-F88C34E80810}"/>
                  </a:ext>
                </a:extLst>
              </p:cNvPr>
              <p:cNvSpPr/>
              <p:nvPr/>
            </p:nvSpPr>
            <p:spPr>
              <a:xfrm>
                <a:off x="225968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2" name="Freeform: Shape 4131">
                <a:extLst>
                  <a:ext uri="{FF2B5EF4-FFF2-40B4-BE49-F238E27FC236}">
                    <a16:creationId xmlns:a16="http://schemas.microsoft.com/office/drawing/2014/main" id="{E8F5F924-71AC-5470-2986-DD32D149C795}"/>
                  </a:ext>
                </a:extLst>
              </p:cNvPr>
              <p:cNvSpPr/>
              <p:nvPr/>
            </p:nvSpPr>
            <p:spPr>
              <a:xfrm>
                <a:off x="237571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3" name="Freeform: Shape 4132">
                <a:extLst>
                  <a:ext uri="{FF2B5EF4-FFF2-40B4-BE49-F238E27FC236}">
                    <a16:creationId xmlns:a16="http://schemas.microsoft.com/office/drawing/2014/main" id="{3C881E67-473D-16B0-5DAA-E5D027661773}"/>
                  </a:ext>
                </a:extLst>
              </p:cNvPr>
              <p:cNvSpPr/>
              <p:nvPr/>
            </p:nvSpPr>
            <p:spPr>
              <a:xfrm>
                <a:off x="24917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4" name="Freeform: Shape 4133">
                <a:extLst>
                  <a:ext uri="{FF2B5EF4-FFF2-40B4-BE49-F238E27FC236}">
                    <a16:creationId xmlns:a16="http://schemas.microsoft.com/office/drawing/2014/main" id="{A50BD553-7032-285B-DC8B-56335CE1D8DA}"/>
                  </a:ext>
                </a:extLst>
              </p:cNvPr>
              <p:cNvSpPr/>
              <p:nvPr/>
            </p:nvSpPr>
            <p:spPr>
              <a:xfrm>
                <a:off x="260776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5" name="Freeform: Shape 4134">
                <a:extLst>
                  <a:ext uri="{FF2B5EF4-FFF2-40B4-BE49-F238E27FC236}">
                    <a16:creationId xmlns:a16="http://schemas.microsoft.com/office/drawing/2014/main" id="{9701FA44-F65A-3905-CC7B-BBA7FDE87D5E}"/>
                  </a:ext>
                </a:extLst>
              </p:cNvPr>
              <p:cNvSpPr/>
              <p:nvPr/>
            </p:nvSpPr>
            <p:spPr>
              <a:xfrm>
                <a:off x="272379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6" name="Freeform: Shape 4135">
                <a:extLst>
                  <a:ext uri="{FF2B5EF4-FFF2-40B4-BE49-F238E27FC236}">
                    <a16:creationId xmlns:a16="http://schemas.microsoft.com/office/drawing/2014/main" id="{CDC0E5FB-E23A-E84D-5681-905FDA43A8E9}"/>
                  </a:ext>
                </a:extLst>
              </p:cNvPr>
              <p:cNvSpPr/>
              <p:nvPr/>
            </p:nvSpPr>
            <p:spPr>
              <a:xfrm>
                <a:off x="283983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7" name="Freeform: Shape 4136">
                <a:extLst>
                  <a:ext uri="{FF2B5EF4-FFF2-40B4-BE49-F238E27FC236}">
                    <a16:creationId xmlns:a16="http://schemas.microsoft.com/office/drawing/2014/main" id="{956C8880-6DC4-15B8-265E-579CC41B25E2}"/>
                  </a:ext>
                </a:extLst>
              </p:cNvPr>
              <p:cNvSpPr/>
              <p:nvPr/>
            </p:nvSpPr>
            <p:spPr>
              <a:xfrm>
                <a:off x="29558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8" name="Freeform: Shape 4137">
                <a:extLst>
                  <a:ext uri="{FF2B5EF4-FFF2-40B4-BE49-F238E27FC236}">
                    <a16:creationId xmlns:a16="http://schemas.microsoft.com/office/drawing/2014/main" id="{E81E4196-5C0B-5A7D-6DD7-DC011F421434}"/>
                  </a:ext>
                </a:extLst>
              </p:cNvPr>
              <p:cNvSpPr/>
              <p:nvPr/>
            </p:nvSpPr>
            <p:spPr>
              <a:xfrm>
                <a:off x="307189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39" name="Freeform: Shape 4138">
                <a:extLst>
                  <a:ext uri="{FF2B5EF4-FFF2-40B4-BE49-F238E27FC236}">
                    <a16:creationId xmlns:a16="http://schemas.microsoft.com/office/drawing/2014/main" id="{2F24C6DC-4955-46BD-E419-D06C0211F6FF}"/>
                  </a:ext>
                </a:extLst>
              </p:cNvPr>
              <p:cNvSpPr/>
              <p:nvPr/>
            </p:nvSpPr>
            <p:spPr>
              <a:xfrm>
                <a:off x="318791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0" name="Freeform: Shape 4139">
                <a:extLst>
                  <a:ext uri="{FF2B5EF4-FFF2-40B4-BE49-F238E27FC236}">
                    <a16:creationId xmlns:a16="http://schemas.microsoft.com/office/drawing/2014/main" id="{2CB96240-6AC5-9A56-84AC-3B7A39145BFD}"/>
                  </a:ext>
                </a:extLst>
              </p:cNvPr>
              <p:cNvSpPr/>
              <p:nvPr/>
            </p:nvSpPr>
            <p:spPr>
              <a:xfrm>
                <a:off x="330394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1" name="Freeform: Shape 4140">
                <a:extLst>
                  <a:ext uri="{FF2B5EF4-FFF2-40B4-BE49-F238E27FC236}">
                    <a16:creationId xmlns:a16="http://schemas.microsoft.com/office/drawing/2014/main" id="{69ACB414-4A55-A1C2-5175-DCC97377118D}"/>
                  </a:ext>
                </a:extLst>
              </p:cNvPr>
              <p:cNvSpPr/>
              <p:nvPr/>
            </p:nvSpPr>
            <p:spPr>
              <a:xfrm>
                <a:off x="341997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2" name="Freeform: Shape 4141">
                <a:extLst>
                  <a:ext uri="{FF2B5EF4-FFF2-40B4-BE49-F238E27FC236}">
                    <a16:creationId xmlns:a16="http://schemas.microsoft.com/office/drawing/2014/main" id="{02F23300-4E31-7D04-B90C-86EFE8B62701}"/>
                  </a:ext>
                </a:extLst>
              </p:cNvPr>
              <p:cNvSpPr/>
              <p:nvPr/>
            </p:nvSpPr>
            <p:spPr>
              <a:xfrm>
                <a:off x="35360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3" name="Freeform: Shape 4142">
                <a:extLst>
                  <a:ext uri="{FF2B5EF4-FFF2-40B4-BE49-F238E27FC236}">
                    <a16:creationId xmlns:a16="http://schemas.microsoft.com/office/drawing/2014/main" id="{9F501E62-26CC-4A91-44B6-D4B95BB4C3D3}"/>
                  </a:ext>
                </a:extLst>
              </p:cNvPr>
              <p:cNvSpPr/>
              <p:nvPr/>
            </p:nvSpPr>
            <p:spPr>
              <a:xfrm>
                <a:off x="36520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4" name="Freeform: Shape 4143">
                <a:extLst>
                  <a:ext uri="{FF2B5EF4-FFF2-40B4-BE49-F238E27FC236}">
                    <a16:creationId xmlns:a16="http://schemas.microsoft.com/office/drawing/2014/main" id="{EC6ED2B6-B757-90BD-0EC0-03CD150E65B9}"/>
                  </a:ext>
                </a:extLst>
              </p:cNvPr>
              <p:cNvSpPr/>
              <p:nvPr/>
            </p:nvSpPr>
            <p:spPr>
              <a:xfrm>
                <a:off x="376806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5" name="Freeform: Shape 4144">
                <a:extLst>
                  <a:ext uri="{FF2B5EF4-FFF2-40B4-BE49-F238E27FC236}">
                    <a16:creationId xmlns:a16="http://schemas.microsoft.com/office/drawing/2014/main" id="{A64E9D3D-051E-C198-BF2C-7190756AB1E0}"/>
                  </a:ext>
                </a:extLst>
              </p:cNvPr>
              <p:cNvSpPr/>
              <p:nvPr/>
            </p:nvSpPr>
            <p:spPr>
              <a:xfrm>
                <a:off x="38840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6" name="Freeform: Shape 4145">
                <a:extLst>
                  <a:ext uri="{FF2B5EF4-FFF2-40B4-BE49-F238E27FC236}">
                    <a16:creationId xmlns:a16="http://schemas.microsoft.com/office/drawing/2014/main" id="{CA67B94E-3400-7DF3-41EC-98CE9D00D68E}"/>
                  </a:ext>
                </a:extLst>
              </p:cNvPr>
              <p:cNvSpPr/>
              <p:nvPr/>
            </p:nvSpPr>
            <p:spPr>
              <a:xfrm>
                <a:off x="400012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7" name="Freeform: Shape 4146">
                <a:extLst>
                  <a:ext uri="{FF2B5EF4-FFF2-40B4-BE49-F238E27FC236}">
                    <a16:creationId xmlns:a16="http://schemas.microsoft.com/office/drawing/2014/main" id="{6C3AAB41-33A7-5EDC-933E-012D22680B75}"/>
                  </a:ext>
                </a:extLst>
              </p:cNvPr>
              <p:cNvSpPr/>
              <p:nvPr/>
            </p:nvSpPr>
            <p:spPr>
              <a:xfrm>
                <a:off x="41161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8" name="Freeform: Shape 4147">
                <a:extLst>
                  <a:ext uri="{FF2B5EF4-FFF2-40B4-BE49-F238E27FC236}">
                    <a16:creationId xmlns:a16="http://schemas.microsoft.com/office/drawing/2014/main" id="{080DBE75-2546-9F85-0CFD-5CE4A4B77F1E}"/>
                  </a:ext>
                </a:extLst>
              </p:cNvPr>
              <p:cNvSpPr/>
              <p:nvPr/>
            </p:nvSpPr>
            <p:spPr>
              <a:xfrm>
                <a:off x="42321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49" name="Freeform: Shape 4148">
                <a:extLst>
                  <a:ext uri="{FF2B5EF4-FFF2-40B4-BE49-F238E27FC236}">
                    <a16:creationId xmlns:a16="http://schemas.microsoft.com/office/drawing/2014/main" id="{E6F6F615-756A-AB82-76D3-84D5F09B02A0}"/>
                  </a:ext>
                </a:extLst>
              </p:cNvPr>
              <p:cNvSpPr/>
              <p:nvPr/>
            </p:nvSpPr>
            <p:spPr>
              <a:xfrm>
                <a:off x="434821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0" name="Freeform: Shape 4149">
                <a:extLst>
                  <a:ext uri="{FF2B5EF4-FFF2-40B4-BE49-F238E27FC236}">
                    <a16:creationId xmlns:a16="http://schemas.microsoft.com/office/drawing/2014/main" id="{F0408FCF-C560-64B9-1C9F-DC56BD0A0498}"/>
                  </a:ext>
                </a:extLst>
              </p:cNvPr>
              <p:cNvSpPr/>
              <p:nvPr/>
            </p:nvSpPr>
            <p:spPr>
              <a:xfrm>
                <a:off x="446424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1" name="Freeform: Shape 4150">
                <a:extLst>
                  <a:ext uri="{FF2B5EF4-FFF2-40B4-BE49-F238E27FC236}">
                    <a16:creationId xmlns:a16="http://schemas.microsoft.com/office/drawing/2014/main" id="{A67B9675-3235-225A-8E3F-18268CB439D1}"/>
                  </a:ext>
                </a:extLst>
              </p:cNvPr>
              <p:cNvSpPr/>
              <p:nvPr/>
            </p:nvSpPr>
            <p:spPr>
              <a:xfrm>
                <a:off x="4580277"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2" name="Freeform: Shape 4151">
                <a:extLst>
                  <a:ext uri="{FF2B5EF4-FFF2-40B4-BE49-F238E27FC236}">
                    <a16:creationId xmlns:a16="http://schemas.microsoft.com/office/drawing/2014/main" id="{2E59725D-8DC8-22C7-0E2A-1AFE68C06086}"/>
                  </a:ext>
                </a:extLst>
              </p:cNvPr>
              <p:cNvSpPr/>
              <p:nvPr/>
            </p:nvSpPr>
            <p:spPr>
              <a:xfrm>
                <a:off x="5511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3" name="Freeform: Shape 4152">
                <a:extLst>
                  <a:ext uri="{FF2B5EF4-FFF2-40B4-BE49-F238E27FC236}">
                    <a16:creationId xmlns:a16="http://schemas.microsoft.com/office/drawing/2014/main" id="{7CE4273B-157A-EA80-F25A-DC62637749D4}"/>
                  </a:ext>
                </a:extLst>
              </p:cNvPr>
              <p:cNvSpPr/>
              <p:nvPr/>
            </p:nvSpPr>
            <p:spPr>
              <a:xfrm>
                <a:off x="17115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4" name="Freeform: Shape 4153">
                <a:extLst>
                  <a:ext uri="{FF2B5EF4-FFF2-40B4-BE49-F238E27FC236}">
                    <a16:creationId xmlns:a16="http://schemas.microsoft.com/office/drawing/2014/main" id="{14C9251E-9388-B6D1-23E4-138E10E52B24}"/>
                  </a:ext>
                </a:extLst>
              </p:cNvPr>
              <p:cNvSpPr/>
              <p:nvPr/>
            </p:nvSpPr>
            <p:spPr>
              <a:xfrm>
                <a:off x="2871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5" name="Freeform: Shape 4154">
                <a:extLst>
                  <a:ext uri="{FF2B5EF4-FFF2-40B4-BE49-F238E27FC236}">
                    <a16:creationId xmlns:a16="http://schemas.microsoft.com/office/drawing/2014/main" id="{7135C308-4272-9835-8D13-8FC92D82F81B}"/>
                  </a:ext>
                </a:extLst>
              </p:cNvPr>
              <p:cNvSpPr/>
              <p:nvPr/>
            </p:nvSpPr>
            <p:spPr>
              <a:xfrm>
                <a:off x="40320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6" name="Freeform: Shape 4155">
                <a:extLst>
                  <a:ext uri="{FF2B5EF4-FFF2-40B4-BE49-F238E27FC236}">
                    <a16:creationId xmlns:a16="http://schemas.microsoft.com/office/drawing/2014/main" id="{675B36EA-44FD-D707-7BF3-C62CDE27615A}"/>
                  </a:ext>
                </a:extLst>
              </p:cNvPr>
              <p:cNvSpPr/>
              <p:nvPr/>
            </p:nvSpPr>
            <p:spPr>
              <a:xfrm>
                <a:off x="51923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7" name="Freeform: Shape 4156">
                <a:extLst>
                  <a:ext uri="{FF2B5EF4-FFF2-40B4-BE49-F238E27FC236}">
                    <a16:creationId xmlns:a16="http://schemas.microsoft.com/office/drawing/2014/main" id="{A33823D1-3CA5-593A-0D34-D560AFE5538E}"/>
                  </a:ext>
                </a:extLst>
              </p:cNvPr>
              <p:cNvSpPr/>
              <p:nvPr/>
            </p:nvSpPr>
            <p:spPr>
              <a:xfrm>
                <a:off x="63526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8" name="Freeform: Shape 4157">
                <a:extLst>
                  <a:ext uri="{FF2B5EF4-FFF2-40B4-BE49-F238E27FC236}">
                    <a16:creationId xmlns:a16="http://schemas.microsoft.com/office/drawing/2014/main" id="{B0C1B5E3-AF61-0494-75EC-A3CCA3B44BA9}"/>
                  </a:ext>
                </a:extLst>
              </p:cNvPr>
              <p:cNvSpPr/>
              <p:nvPr/>
            </p:nvSpPr>
            <p:spPr>
              <a:xfrm>
                <a:off x="7512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59" name="Freeform: Shape 4158">
                <a:extLst>
                  <a:ext uri="{FF2B5EF4-FFF2-40B4-BE49-F238E27FC236}">
                    <a16:creationId xmlns:a16="http://schemas.microsoft.com/office/drawing/2014/main" id="{92B40145-DD12-F59F-32E5-F783C4C27385}"/>
                  </a:ext>
                </a:extLst>
              </p:cNvPr>
              <p:cNvSpPr/>
              <p:nvPr/>
            </p:nvSpPr>
            <p:spPr>
              <a:xfrm>
                <a:off x="8673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0" name="Freeform: Shape 4159">
                <a:extLst>
                  <a:ext uri="{FF2B5EF4-FFF2-40B4-BE49-F238E27FC236}">
                    <a16:creationId xmlns:a16="http://schemas.microsoft.com/office/drawing/2014/main" id="{F3A8317A-FF50-D299-D8F8-FE4C04BDDEB1}"/>
                  </a:ext>
                </a:extLst>
              </p:cNvPr>
              <p:cNvSpPr/>
              <p:nvPr/>
            </p:nvSpPr>
            <p:spPr>
              <a:xfrm>
                <a:off x="98334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1" name="Freeform: Shape 4160">
                <a:extLst>
                  <a:ext uri="{FF2B5EF4-FFF2-40B4-BE49-F238E27FC236}">
                    <a16:creationId xmlns:a16="http://schemas.microsoft.com/office/drawing/2014/main" id="{1B579ED7-82E0-3B21-F270-5B32413C3567}"/>
                  </a:ext>
                </a:extLst>
              </p:cNvPr>
              <p:cNvSpPr/>
              <p:nvPr/>
            </p:nvSpPr>
            <p:spPr>
              <a:xfrm>
                <a:off x="109938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2" name="Freeform: Shape 4161">
                <a:extLst>
                  <a:ext uri="{FF2B5EF4-FFF2-40B4-BE49-F238E27FC236}">
                    <a16:creationId xmlns:a16="http://schemas.microsoft.com/office/drawing/2014/main" id="{D7EF07F8-B877-E69E-C22E-0568FCFE6E93}"/>
                  </a:ext>
                </a:extLst>
              </p:cNvPr>
              <p:cNvSpPr/>
              <p:nvPr/>
            </p:nvSpPr>
            <p:spPr>
              <a:xfrm>
                <a:off x="121541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3" name="Freeform: Shape 4162">
                <a:extLst>
                  <a:ext uri="{FF2B5EF4-FFF2-40B4-BE49-F238E27FC236}">
                    <a16:creationId xmlns:a16="http://schemas.microsoft.com/office/drawing/2014/main" id="{69266503-4812-0EE2-3D44-3BD1B62F70E5}"/>
                  </a:ext>
                </a:extLst>
              </p:cNvPr>
              <p:cNvSpPr/>
              <p:nvPr/>
            </p:nvSpPr>
            <p:spPr>
              <a:xfrm>
                <a:off x="13314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4" name="Freeform: Shape 4163">
                <a:extLst>
                  <a:ext uri="{FF2B5EF4-FFF2-40B4-BE49-F238E27FC236}">
                    <a16:creationId xmlns:a16="http://schemas.microsoft.com/office/drawing/2014/main" id="{5735B758-7A0F-CCFE-82CD-669FC0AFC203}"/>
                  </a:ext>
                </a:extLst>
              </p:cNvPr>
              <p:cNvSpPr/>
              <p:nvPr/>
            </p:nvSpPr>
            <p:spPr>
              <a:xfrm>
                <a:off x="144748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5" name="Freeform: Shape 4164">
                <a:extLst>
                  <a:ext uri="{FF2B5EF4-FFF2-40B4-BE49-F238E27FC236}">
                    <a16:creationId xmlns:a16="http://schemas.microsoft.com/office/drawing/2014/main" id="{3124D0EA-E869-16F3-6AA6-8C0820916DEA}"/>
                  </a:ext>
                </a:extLst>
              </p:cNvPr>
              <p:cNvSpPr/>
              <p:nvPr/>
            </p:nvSpPr>
            <p:spPr>
              <a:xfrm>
                <a:off x="156349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6" name="Freeform: Shape 4165">
                <a:extLst>
                  <a:ext uri="{FF2B5EF4-FFF2-40B4-BE49-F238E27FC236}">
                    <a16:creationId xmlns:a16="http://schemas.microsoft.com/office/drawing/2014/main" id="{7420FC60-8BAA-53A3-5E5C-52FC56289F8C}"/>
                  </a:ext>
                </a:extLst>
              </p:cNvPr>
              <p:cNvSpPr/>
              <p:nvPr/>
            </p:nvSpPr>
            <p:spPr>
              <a:xfrm>
                <a:off x="167953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7" name="Freeform: Shape 4166">
                <a:extLst>
                  <a:ext uri="{FF2B5EF4-FFF2-40B4-BE49-F238E27FC236}">
                    <a16:creationId xmlns:a16="http://schemas.microsoft.com/office/drawing/2014/main" id="{8217A119-7E43-B562-C973-88B0E7CA749D}"/>
                  </a:ext>
                </a:extLst>
              </p:cNvPr>
              <p:cNvSpPr/>
              <p:nvPr/>
            </p:nvSpPr>
            <p:spPr>
              <a:xfrm>
                <a:off x="17955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8" name="Freeform: Shape 4167">
                <a:extLst>
                  <a:ext uri="{FF2B5EF4-FFF2-40B4-BE49-F238E27FC236}">
                    <a16:creationId xmlns:a16="http://schemas.microsoft.com/office/drawing/2014/main" id="{BFB89641-BC7B-DAD4-6D8A-19D8288C76B7}"/>
                  </a:ext>
                </a:extLst>
              </p:cNvPr>
              <p:cNvSpPr/>
              <p:nvPr/>
            </p:nvSpPr>
            <p:spPr>
              <a:xfrm>
                <a:off x="191159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69" name="Freeform: Shape 4168">
                <a:extLst>
                  <a:ext uri="{FF2B5EF4-FFF2-40B4-BE49-F238E27FC236}">
                    <a16:creationId xmlns:a16="http://schemas.microsoft.com/office/drawing/2014/main" id="{54E0E8FD-89E8-0723-0A78-9813E2F43550}"/>
                  </a:ext>
                </a:extLst>
              </p:cNvPr>
              <p:cNvSpPr/>
              <p:nvPr/>
            </p:nvSpPr>
            <p:spPr>
              <a:xfrm>
                <a:off x="20276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0" name="Freeform: Shape 4169">
                <a:extLst>
                  <a:ext uri="{FF2B5EF4-FFF2-40B4-BE49-F238E27FC236}">
                    <a16:creationId xmlns:a16="http://schemas.microsoft.com/office/drawing/2014/main" id="{761C1BD5-B224-1668-07B6-CFF66C155568}"/>
                  </a:ext>
                </a:extLst>
              </p:cNvPr>
              <p:cNvSpPr/>
              <p:nvPr/>
            </p:nvSpPr>
            <p:spPr>
              <a:xfrm>
                <a:off x="214364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1" name="Freeform: Shape 4170">
                <a:extLst>
                  <a:ext uri="{FF2B5EF4-FFF2-40B4-BE49-F238E27FC236}">
                    <a16:creationId xmlns:a16="http://schemas.microsoft.com/office/drawing/2014/main" id="{CDCFADA3-D9F0-AF87-0351-F8B58FAC1361}"/>
                  </a:ext>
                </a:extLst>
              </p:cNvPr>
              <p:cNvSpPr/>
              <p:nvPr/>
            </p:nvSpPr>
            <p:spPr>
              <a:xfrm>
                <a:off x="225968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2" name="Freeform: Shape 4171">
                <a:extLst>
                  <a:ext uri="{FF2B5EF4-FFF2-40B4-BE49-F238E27FC236}">
                    <a16:creationId xmlns:a16="http://schemas.microsoft.com/office/drawing/2014/main" id="{71685A94-F0DC-9DC0-D589-CA5EF2407559}"/>
                  </a:ext>
                </a:extLst>
              </p:cNvPr>
              <p:cNvSpPr/>
              <p:nvPr/>
            </p:nvSpPr>
            <p:spPr>
              <a:xfrm>
                <a:off x="237571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3" name="Freeform: Shape 4172">
                <a:extLst>
                  <a:ext uri="{FF2B5EF4-FFF2-40B4-BE49-F238E27FC236}">
                    <a16:creationId xmlns:a16="http://schemas.microsoft.com/office/drawing/2014/main" id="{766E315D-479C-1D4E-DC20-DE88CC5CC9C9}"/>
                  </a:ext>
                </a:extLst>
              </p:cNvPr>
              <p:cNvSpPr/>
              <p:nvPr/>
            </p:nvSpPr>
            <p:spPr>
              <a:xfrm>
                <a:off x="24917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4" name="Freeform: Shape 4173">
                <a:extLst>
                  <a:ext uri="{FF2B5EF4-FFF2-40B4-BE49-F238E27FC236}">
                    <a16:creationId xmlns:a16="http://schemas.microsoft.com/office/drawing/2014/main" id="{C5A6008D-012D-E0B2-7D20-1DD081843B63}"/>
                  </a:ext>
                </a:extLst>
              </p:cNvPr>
              <p:cNvSpPr/>
              <p:nvPr/>
            </p:nvSpPr>
            <p:spPr>
              <a:xfrm>
                <a:off x="260776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5" name="Freeform: Shape 4174">
                <a:extLst>
                  <a:ext uri="{FF2B5EF4-FFF2-40B4-BE49-F238E27FC236}">
                    <a16:creationId xmlns:a16="http://schemas.microsoft.com/office/drawing/2014/main" id="{173E926C-4043-F99F-9FAF-24D89749C404}"/>
                  </a:ext>
                </a:extLst>
              </p:cNvPr>
              <p:cNvSpPr/>
              <p:nvPr/>
            </p:nvSpPr>
            <p:spPr>
              <a:xfrm>
                <a:off x="272379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6" name="Freeform: Shape 4175">
                <a:extLst>
                  <a:ext uri="{FF2B5EF4-FFF2-40B4-BE49-F238E27FC236}">
                    <a16:creationId xmlns:a16="http://schemas.microsoft.com/office/drawing/2014/main" id="{D11B9E21-523C-95F7-8C54-76E2D0932837}"/>
                  </a:ext>
                </a:extLst>
              </p:cNvPr>
              <p:cNvSpPr/>
              <p:nvPr/>
            </p:nvSpPr>
            <p:spPr>
              <a:xfrm>
                <a:off x="283983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7" name="Freeform: Shape 4176">
                <a:extLst>
                  <a:ext uri="{FF2B5EF4-FFF2-40B4-BE49-F238E27FC236}">
                    <a16:creationId xmlns:a16="http://schemas.microsoft.com/office/drawing/2014/main" id="{B6F385EA-AB06-AFAB-4988-7B0447F143C9}"/>
                  </a:ext>
                </a:extLst>
              </p:cNvPr>
              <p:cNvSpPr/>
              <p:nvPr/>
            </p:nvSpPr>
            <p:spPr>
              <a:xfrm>
                <a:off x="29558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8" name="Freeform: Shape 4177">
                <a:extLst>
                  <a:ext uri="{FF2B5EF4-FFF2-40B4-BE49-F238E27FC236}">
                    <a16:creationId xmlns:a16="http://schemas.microsoft.com/office/drawing/2014/main" id="{139B380A-D60B-128A-EA92-4B27686D9E7E}"/>
                  </a:ext>
                </a:extLst>
              </p:cNvPr>
              <p:cNvSpPr/>
              <p:nvPr/>
            </p:nvSpPr>
            <p:spPr>
              <a:xfrm>
                <a:off x="307189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79" name="Freeform: Shape 4178">
                <a:extLst>
                  <a:ext uri="{FF2B5EF4-FFF2-40B4-BE49-F238E27FC236}">
                    <a16:creationId xmlns:a16="http://schemas.microsoft.com/office/drawing/2014/main" id="{BEFB09F3-7C77-7556-0123-E07C0D0029DE}"/>
                  </a:ext>
                </a:extLst>
              </p:cNvPr>
              <p:cNvSpPr/>
              <p:nvPr/>
            </p:nvSpPr>
            <p:spPr>
              <a:xfrm>
                <a:off x="318791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0" name="Freeform: Shape 4179">
                <a:extLst>
                  <a:ext uri="{FF2B5EF4-FFF2-40B4-BE49-F238E27FC236}">
                    <a16:creationId xmlns:a16="http://schemas.microsoft.com/office/drawing/2014/main" id="{5DDF2CA4-626B-B710-C303-C18439847662}"/>
                  </a:ext>
                </a:extLst>
              </p:cNvPr>
              <p:cNvSpPr/>
              <p:nvPr/>
            </p:nvSpPr>
            <p:spPr>
              <a:xfrm>
                <a:off x="330394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1" name="Freeform: Shape 4180">
                <a:extLst>
                  <a:ext uri="{FF2B5EF4-FFF2-40B4-BE49-F238E27FC236}">
                    <a16:creationId xmlns:a16="http://schemas.microsoft.com/office/drawing/2014/main" id="{E2C8DC7B-E596-6250-025B-E7FCFA0C12B1}"/>
                  </a:ext>
                </a:extLst>
              </p:cNvPr>
              <p:cNvSpPr/>
              <p:nvPr/>
            </p:nvSpPr>
            <p:spPr>
              <a:xfrm>
                <a:off x="341997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2" name="Freeform: Shape 4181">
                <a:extLst>
                  <a:ext uri="{FF2B5EF4-FFF2-40B4-BE49-F238E27FC236}">
                    <a16:creationId xmlns:a16="http://schemas.microsoft.com/office/drawing/2014/main" id="{CA50AB23-4B24-9866-6124-91E875AAB383}"/>
                  </a:ext>
                </a:extLst>
              </p:cNvPr>
              <p:cNvSpPr/>
              <p:nvPr/>
            </p:nvSpPr>
            <p:spPr>
              <a:xfrm>
                <a:off x="35360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3" name="Freeform: Shape 4182">
                <a:extLst>
                  <a:ext uri="{FF2B5EF4-FFF2-40B4-BE49-F238E27FC236}">
                    <a16:creationId xmlns:a16="http://schemas.microsoft.com/office/drawing/2014/main" id="{C8787E0E-2416-8997-5EC3-89D2038464EC}"/>
                  </a:ext>
                </a:extLst>
              </p:cNvPr>
              <p:cNvSpPr/>
              <p:nvPr/>
            </p:nvSpPr>
            <p:spPr>
              <a:xfrm>
                <a:off x="36520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4" name="Freeform: Shape 4183">
                <a:extLst>
                  <a:ext uri="{FF2B5EF4-FFF2-40B4-BE49-F238E27FC236}">
                    <a16:creationId xmlns:a16="http://schemas.microsoft.com/office/drawing/2014/main" id="{C2F71644-83A0-55F8-3812-1BEC09A8C7A6}"/>
                  </a:ext>
                </a:extLst>
              </p:cNvPr>
              <p:cNvSpPr/>
              <p:nvPr/>
            </p:nvSpPr>
            <p:spPr>
              <a:xfrm>
                <a:off x="376806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5" name="Freeform: Shape 4184">
                <a:extLst>
                  <a:ext uri="{FF2B5EF4-FFF2-40B4-BE49-F238E27FC236}">
                    <a16:creationId xmlns:a16="http://schemas.microsoft.com/office/drawing/2014/main" id="{6BA28DD5-28C4-7DFA-1FC5-91ABD8E88EDF}"/>
                  </a:ext>
                </a:extLst>
              </p:cNvPr>
              <p:cNvSpPr/>
              <p:nvPr/>
            </p:nvSpPr>
            <p:spPr>
              <a:xfrm>
                <a:off x="38840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6" name="Freeform: Shape 4185">
                <a:extLst>
                  <a:ext uri="{FF2B5EF4-FFF2-40B4-BE49-F238E27FC236}">
                    <a16:creationId xmlns:a16="http://schemas.microsoft.com/office/drawing/2014/main" id="{53CFD9BF-4676-9F11-02BA-AF25ACD57F98}"/>
                  </a:ext>
                </a:extLst>
              </p:cNvPr>
              <p:cNvSpPr/>
              <p:nvPr/>
            </p:nvSpPr>
            <p:spPr>
              <a:xfrm>
                <a:off x="400012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7" name="Freeform: Shape 4186">
                <a:extLst>
                  <a:ext uri="{FF2B5EF4-FFF2-40B4-BE49-F238E27FC236}">
                    <a16:creationId xmlns:a16="http://schemas.microsoft.com/office/drawing/2014/main" id="{8440D926-770F-7402-08F7-C33AACABC54D}"/>
                  </a:ext>
                </a:extLst>
              </p:cNvPr>
              <p:cNvSpPr/>
              <p:nvPr/>
            </p:nvSpPr>
            <p:spPr>
              <a:xfrm>
                <a:off x="41161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8" name="Freeform: Shape 4187">
                <a:extLst>
                  <a:ext uri="{FF2B5EF4-FFF2-40B4-BE49-F238E27FC236}">
                    <a16:creationId xmlns:a16="http://schemas.microsoft.com/office/drawing/2014/main" id="{28A87277-C982-40A3-BAD7-169C770EF578}"/>
                  </a:ext>
                </a:extLst>
              </p:cNvPr>
              <p:cNvSpPr/>
              <p:nvPr/>
            </p:nvSpPr>
            <p:spPr>
              <a:xfrm>
                <a:off x="42321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89" name="Freeform: Shape 4188">
                <a:extLst>
                  <a:ext uri="{FF2B5EF4-FFF2-40B4-BE49-F238E27FC236}">
                    <a16:creationId xmlns:a16="http://schemas.microsoft.com/office/drawing/2014/main" id="{D2BF077C-A9C9-B53E-1922-611FF04A383D}"/>
                  </a:ext>
                </a:extLst>
              </p:cNvPr>
              <p:cNvSpPr/>
              <p:nvPr/>
            </p:nvSpPr>
            <p:spPr>
              <a:xfrm>
                <a:off x="434821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0" name="Freeform: Shape 4189">
                <a:extLst>
                  <a:ext uri="{FF2B5EF4-FFF2-40B4-BE49-F238E27FC236}">
                    <a16:creationId xmlns:a16="http://schemas.microsoft.com/office/drawing/2014/main" id="{1FE5596B-98DF-FA63-4425-B67947E88A27}"/>
                  </a:ext>
                </a:extLst>
              </p:cNvPr>
              <p:cNvSpPr/>
              <p:nvPr/>
            </p:nvSpPr>
            <p:spPr>
              <a:xfrm>
                <a:off x="446424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1" name="Freeform: Shape 4190">
                <a:extLst>
                  <a:ext uri="{FF2B5EF4-FFF2-40B4-BE49-F238E27FC236}">
                    <a16:creationId xmlns:a16="http://schemas.microsoft.com/office/drawing/2014/main" id="{3945BC67-8650-2002-376A-569324A1524C}"/>
                  </a:ext>
                </a:extLst>
              </p:cNvPr>
              <p:cNvSpPr/>
              <p:nvPr/>
            </p:nvSpPr>
            <p:spPr>
              <a:xfrm>
                <a:off x="4580277"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2" name="Freeform: Shape 4191">
                <a:extLst>
                  <a:ext uri="{FF2B5EF4-FFF2-40B4-BE49-F238E27FC236}">
                    <a16:creationId xmlns:a16="http://schemas.microsoft.com/office/drawing/2014/main" id="{14B8C5B2-8F87-DD89-D344-1F6DA8BB05B1}"/>
                  </a:ext>
                </a:extLst>
              </p:cNvPr>
              <p:cNvSpPr/>
              <p:nvPr/>
            </p:nvSpPr>
            <p:spPr>
              <a:xfrm>
                <a:off x="5511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3" name="Freeform: Shape 4192">
                <a:extLst>
                  <a:ext uri="{FF2B5EF4-FFF2-40B4-BE49-F238E27FC236}">
                    <a16:creationId xmlns:a16="http://schemas.microsoft.com/office/drawing/2014/main" id="{AD8975BB-82C8-86CA-94CC-AEA8AC921A44}"/>
                  </a:ext>
                </a:extLst>
              </p:cNvPr>
              <p:cNvSpPr/>
              <p:nvPr/>
            </p:nvSpPr>
            <p:spPr>
              <a:xfrm>
                <a:off x="17115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4" name="Freeform: Shape 4193">
                <a:extLst>
                  <a:ext uri="{FF2B5EF4-FFF2-40B4-BE49-F238E27FC236}">
                    <a16:creationId xmlns:a16="http://schemas.microsoft.com/office/drawing/2014/main" id="{0989D8BB-B83D-D63F-D734-B94B3658F901}"/>
                  </a:ext>
                </a:extLst>
              </p:cNvPr>
              <p:cNvSpPr/>
              <p:nvPr/>
            </p:nvSpPr>
            <p:spPr>
              <a:xfrm>
                <a:off x="2871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5" name="Freeform: Shape 4194">
                <a:extLst>
                  <a:ext uri="{FF2B5EF4-FFF2-40B4-BE49-F238E27FC236}">
                    <a16:creationId xmlns:a16="http://schemas.microsoft.com/office/drawing/2014/main" id="{2EF61590-1866-3D6C-4CF6-4EFC8359CD7F}"/>
                  </a:ext>
                </a:extLst>
              </p:cNvPr>
              <p:cNvSpPr/>
              <p:nvPr/>
            </p:nvSpPr>
            <p:spPr>
              <a:xfrm>
                <a:off x="40320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6" name="Freeform: Shape 4195">
                <a:extLst>
                  <a:ext uri="{FF2B5EF4-FFF2-40B4-BE49-F238E27FC236}">
                    <a16:creationId xmlns:a16="http://schemas.microsoft.com/office/drawing/2014/main" id="{95D7BE3D-0C68-A4B1-4B01-1E09B5548C50}"/>
                  </a:ext>
                </a:extLst>
              </p:cNvPr>
              <p:cNvSpPr/>
              <p:nvPr/>
            </p:nvSpPr>
            <p:spPr>
              <a:xfrm>
                <a:off x="51923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7" name="Freeform: Shape 4196">
                <a:extLst>
                  <a:ext uri="{FF2B5EF4-FFF2-40B4-BE49-F238E27FC236}">
                    <a16:creationId xmlns:a16="http://schemas.microsoft.com/office/drawing/2014/main" id="{1A3DDF66-712F-E1E2-E6E7-A090B21C8751}"/>
                  </a:ext>
                </a:extLst>
              </p:cNvPr>
              <p:cNvSpPr/>
              <p:nvPr/>
            </p:nvSpPr>
            <p:spPr>
              <a:xfrm>
                <a:off x="63526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8" name="Freeform: Shape 4197">
                <a:extLst>
                  <a:ext uri="{FF2B5EF4-FFF2-40B4-BE49-F238E27FC236}">
                    <a16:creationId xmlns:a16="http://schemas.microsoft.com/office/drawing/2014/main" id="{31F70718-6829-3724-2F37-79E0A72DDAE2}"/>
                  </a:ext>
                </a:extLst>
              </p:cNvPr>
              <p:cNvSpPr/>
              <p:nvPr/>
            </p:nvSpPr>
            <p:spPr>
              <a:xfrm>
                <a:off x="7512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199" name="Freeform: Shape 4198">
                <a:extLst>
                  <a:ext uri="{FF2B5EF4-FFF2-40B4-BE49-F238E27FC236}">
                    <a16:creationId xmlns:a16="http://schemas.microsoft.com/office/drawing/2014/main" id="{D8E71A36-F5B5-3CC9-A0C1-21F4828CB13B}"/>
                  </a:ext>
                </a:extLst>
              </p:cNvPr>
              <p:cNvSpPr/>
              <p:nvPr/>
            </p:nvSpPr>
            <p:spPr>
              <a:xfrm>
                <a:off x="8673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0" name="Freeform: Shape 4199">
                <a:extLst>
                  <a:ext uri="{FF2B5EF4-FFF2-40B4-BE49-F238E27FC236}">
                    <a16:creationId xmlns:a16="http://schemas.microsoft.com/office/drawing/2014/main" id="{1A7BF94E-1343-560B-231C-DD6F2C644084}"/>
                  </a:ext>
                </a:extLst>
              </p:cNvPr>
              <p:cNvSpPr/>
              <p:nvPr/>
            </p:nvSpPr>
            <p:spPr>
              <a:xfrm>
                <a:off x="98334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1" name="Freeform: Shape 4200">
                <a:extLst>
                  <a:ext uri="{FF2B5EF4-FFF2-40B4-BE49-F238E27FC236}">
                    <a16:creationId xmlns:a16="http://schemas.microsoft.com/office/drawing/2014/main" id="{AE616111-41BD-544F-A884-DBCE47CEB8DA}"/>
                  </a:ext>
                </a:extLst>
              </p:cNvPr>
              <p:cNvSpPr/>
              <p:nvPr/>
            </p:nvSpPr>
            <p:spPr>
              <a:xfrm>
                <a:off x="109938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2" name="Freeform: Shape 4201">
                <a:extLst>
                  <a:ext uri="{FF2B5EF4-FFF2-40B4-BE49-F238E27FC236}">
                    <a16:creationId xmlns:a16="http://schemas.microsoft.com/office/drawing/2014/main" id="{A1DEEC9D-D851-E120-0E22-3E560BD79D4D}"/>
                  </a:ext>
                </a:extLst>
              </p:cNvPr>
              <p:cNvSpPr/>
              <p:nvPr/>
            </p:nvSpPr>
            <p:spPr>
              <a:xfrm>
                <a:off x="121541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3" name="Freeform: Shape 4202">
                <a:extLst>
                  <a:ext uri="{FF2B5EF4-FFF2-40B4-BE49-F238E27FC236}">
                    <a16:creationId xmlns:a16="http://schemas.microsoft.com/office/drawing/2014/main" id="{3D70DB01-9DA1-0148-0AA1-CCC966743953}"/>
                  </a:ext>
                </a:extLst>
              </p:cNvPr>
              <p:cNvSpPr/>
              <p:nvPr/>
            </p:nvSpPr>
            <p:spPr>
              <a:xfrm>
                <a:off x="13314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4" name="Freeform: Shape 4203">
                <a:extLst>
                  <a:ext uri="{FF2B5EF4-FFF2-40B4-BE49-F238E27FC236}">
                    <a16:creationId xmlns:a16="http://schemas.microsoft.com/office/drawing/2014/main" id="{2F2636B8-AE48-6E62-EC69-B19BCF1ED879}"/>
                  </a:ext>
                </a:extLst>
              </p:cNvPr>
              <p:cNvSpPr/>
              <p:nvPr/>
            </p:nvSpPr>
            <p:spPr>
              <a:xfrm>
                <a:off x="144748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5" name="Freeform: Shape 4204">
                <a:extLst>
                  <a:ext uri="{FF2B5EF4-FFF2-40B4-BE49-F238E27FC236}">
                    <a16:creationId xmlns:a16="http://schemas.microsoft.com/office/drawing/2014/main" id="{8696F826-1DFF-6580-51D6-EF16D3344F98}"/>
                  </a:ext>
                </a:extLst>
              </p:cNvPr>
              <p:cNvSpPr/>
              <p:nvPr/>
            </p:nvSpPr>
            <p:spPr>
              <a:xfrm>
                <a:off x="156349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6" name="Freeform: Shape 4205">
                <a:extLst>
                  <a:ext uri="{FF2B5EF4-FFF2-40B4-BE49-F238E27FC236}">
                    <a16:creationId xmlns:a16="http://schemas.microsoft.com/office/drawing/2014/main" id="{E6CBFD1D-B267-9EEE-8C1C-2C0C242291F6}"/>
                  </a:ext>
                </a:extLst>
              </p:cNvPr>
              <p:cNvSpPr/>
              <p:nvPr/>
            </p:nvSpPr>
            <p:spPr>
              <a:xfrm>
                <a:off x="167953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7" name="Freeform: Shape 4206">
                <a:extLst>
                  <a:ext uri="{FF2B5EF4-FFF2-40B4-BE49-F238E27FC236}">
                    <a16:creationId xmlns:a16="http://schemas.microsoft.com/office/drawing/2014/main" id="{E326ABED-DF8F-294C-BEDA-18F737127450}"/>
                  </a:ext>
                </a:extLst>
              </p:cNvPr>
              <p:cNvSpPr/>
              <p:nvPr/>
            </p:nvSpPr>
            <p:spPr>
              <a:xfrm>
                <a:off x="17955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8" name="Freeform: Shape 4207">
                <a:extLst>
                  <a:ext uri="{FF2B5EF4-FFF2-40B4-BE49-F238E27FC236}">
                    <a16:creationId xmlns:a16="http://schemas.microsoft.com/office/drawing/2014/main" id="{2CA883CE-059F-2594-79B2-5FC3525C1A89}"/>
                  </a:ext>
                </a:extLst>
              </p:cNvPr>
              <p:cNvSpPr/>
              <p:nvPr/>
            </p:nvSpPr>
            <p:spPr>
              <a:xfrm>
                <a:off x="191159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09" name="Freeform: Shape 4208">
                <a:extLst>
                  <a:ext uri="{FF2B5EF4-FFF2-40B4-BE49-F238E27FC236}">
                    <a16:creationId xmlns:a16="http://schemas.microsoft.com/office/drawing/2014/main" id="{CEAF86DD-4D68-42B2-2875-4D6CAEFE668A}"/>
                  </a:ext>
                </a:extLst>
              </p:cNvPr>
              <p:cNvSpPr/>
              <p:nvPr/>
            </p:nvSpPr>
            <p:spPr>
              <a:xfrm>
                <a:off x="20276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0" name="Freeform: Shape 4209">
                <a:extLst>
                  <a:ext uri="{FF2B5EF4-FFF2-40B4-BE49-F238E27FC236}">
                    <a16:creationId xmlns:a16="http://schemas.microsoft.com/office/drawing/2014/main" id="{6328A0DB-F611-4C93-7258-632D294F17A4}"/>
                  </a:ext>
                </a:extLst>
              </p:cNvPr>
              <p:cNvSpPr/>
              <p:nvPr/>
            </p:nvSpPr>
            <p:spPr>
              <a:xfrm>
                <a:off x="214364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1" name="Freeform: Shape 4210">
                <a:extLst>
                  <a:ext uri="{FF2B5EF4-FFF2-40B4-BE49-F238E27FC236}">
                    <a16:creationId xmlns:a16="http://schemas.microsoft.com/office/drawing/2014/main" id="{B1973066-B105-290C-B4E2-851E6E094D05}"/>
                  </a:ext>
                </a:extLst>
              </p:cNvPr>
              <p:cNvSpPr/>
              <p:nvPr/>
            </p:nvSpPr>
            <p:spPr>
              <a:xfrm>
                <a:off x="225968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2" name="Freeform: Shape 4211">
                <a:extLst>
                  <a:ext uri="{FF2B5EF4-FFF2-40B4-BE49-F238E27FC236}">
                    <a16:creationId xmlns:a16="http://schemas.microsoft.com/office/drawing/2014/main" id="{2DE5B775-EA39-CB52-2C48-CA5ACA8A3AE2}"/>
                  </a:ext>
                </a:extLst>
              </p:cNvPr>
              <p:cNvSpPr/>
              <p:nvPr/>
            </p:nvSpPr>
            <p:spPr>
              <a:xfrm>
                <a:off x="237571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3" name="Freeform: Shape 4212">
                <a:extLst>
                  <a:ext uri="{FF2B5EF4-FFF2-40B4-BE49-F238E27FC236}">
                    <a16:creationId xmlns:a16="http://schemas.microsoft.com/office/drawing/2014/main" id="{BEE5D34F-EC30-C043-3763-C252D4BC36BD}"/>
                  </a:ext>
                </a:extLst>
              </p:cNvPr>
              <p:cNvSpPr/>
              <p:nvPr/>
            </p:nvSpPr>
            <p:spPr>
              <a:xfrm>
                <a:off x="24917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4" name="Freeform: Shape 4213">
                <a:extLst>
                  <a:ext uri="{FF2B5EF4-FFF2-40B4-BE49-F238E27FC236}">
                    <a16:creationId xmlns:a16="http://schemas.microsoft.com/office/drawing/2014/main" id="{F58B79C9-9805-B9F5-6C28-567240BB7DFA}"/>
                  </a:ext>
                </a:extLst>
              </p:cNvPr>
              <p:cNvSpPr/>
              <p:nvPr/>
            </p:nvSpPr>
            <p:spPr>
              <a:xfrm>
                <a:off x="260776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5" name="Freeform: Shape 4214">
                <a:extLst>
                  <a:ext uri="{FF2B5EF4-FFF2-40B4-BE49-F238E27FC236}">
                    <a16:creationId xmlns:a16="http://schemas.microsoft.com/office/drawing/2014/main" id="{9B797264-8A80-C61D-DA51-E36A2954E983}"/>
                  </a:ext>
                </a:extLst>
              </p:cNvPr>
              <p:cNvSpPr/>
              <p:nvPr/>
            </p:nvSpPr>
            <p:spPr>
              <a:xfrm>
                <a:off x="272379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6" name="Freeform: Shape 4215">
                <a:extLst>
                  <a:ext uri="{FF2B5EF4-FFF2-40B4-BE49-F238E27FC236}">
                    <a16:creationId xmlns:a16="http://schemas.microsoft.com/office/drawing/2014/main" id="{5BB1BABC-A5D7-2141-E587-16EBCC3C5A20}"/>
                  </a:ext>
                </a:extLst>
              </p:cNvPr>
              <p:cNvSpPr/>
              <p:nvPr/>
            </p:nvSpPr>
            <p:spPr>
              <a:xfrm>
                <a:off x="283983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7" name="Freeform: Shape 4216">
                <a:extLst>
                  <a:ext uri="{FF2B5EF4-FFF2-40B4-BE49-F238E27FC236}">
                    <a16:creationId xmlns:a16="http://schemas.microsoft.com/office/drawing/2014/main" id="{2EE8F152-A8DE-2089-B038-AF226A415531}"/>
                  </a:ext>
                </a:extLst>
              </p:cNvPr>
              <p:cNvSpPr/>
              <p:nvPr/>
            </p:nvSpPr>
            <p:spPr>
              <a:xfrm>
                <a:off x="29558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8" name="Freeform: Shape 4217">
                <a:extLst>
                  <a:ext uri="{FF2B5EF4-FFF2-40B4-BE49-F238E27FC236}">
                    <a16:creationId xmlns:a16="http://schemas.microsoft.com/office/drawing/2014/main" id="{D5206326-9E88-D8F8-20A8-A07D4BCF5A4B}"/>
                  </a:ext>
                </a:extLst>
              </p:cNvPr>
              <p:cNvSpPr/>
              <p:nvPr/>
            </p:nvSpPr>
            <p:spPr>
              <a:xfrm>
                <a:off x="307189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19" name="Freeform: Shape 4218">
                <a:extLst>
                  <a:ext uri="{FF2B5EF4-FFF2-40B4-BE49-F238E27FC236}">
                    <a16:creationId xmlns:a16="http://schemas.microsoft.com/office/drawing/2014/main" id="{CD257F1F-3F0E-BA34-BBA6-0AEC8D6AF361}"/>
                  </a:ext>
                </a:extLst>
              </p:cNvPr>
              <p:cNvSpPr/>
              <p:nvPr/>
            </p:nvSpPr>
            <p:spPr>
              <a:xfrm>
                <a:off x="318791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0" name="Freeform: Shape 4219">
                <a:extLst>
                  <a:ext uri="{FF2B5EF4-FFF2-40B4-BE49-F238E27FC236}">
                    <a16:creationId xmlns:a16="http://schemas.microsoft.com/office/drawing/2014/main" id="{E30DA1A9-F3AE-AB74-51B3-88CD7FE16242}"/>
                  </a:ext>
                </a:extLst>
              </p:cNvPr>
              <p:cNvSpPr/>
              <p:nvPr/>
            </p:nvSpPr>
            <p:spPr>
              <a:xfrm>
                <a:off x="330394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1" name="Freeform: Shape 4220">
                <a:extLst>
                  <a:ext uri="{FF2B5EF4-FFF2-40B4-BE49-F238E27FC236}">
                    <a16:creationId xmlns:a16="http://schemas.microsoft.com/office/drawing/2014/main" id="{BB53C098-43B3-BBE6-5A07-883C6205B257}"/>
                  </a:ext>
                </a:extLst>
              </p:cNvPr>
              <p:cNvSpPr/>
              <p:nvPr/>
            </p:nvSpPr>
            <p:spPr>
              <a:xfrm>
                <a:off x="341997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2" name="Freeform: Shape 4221">
                <a:extLst>
                  <a:ext uri="{FF2B5EF4-FFF2-40B4-BE49-F238E27FC236}">
                    <a16:creationId xmlns:a16="http://schemas.microsoft.com/office/drawing/2014/main" id="{C36A08D2-ABB6-9B85-F235-DE890EB7E8F3}"/>
                  </a:ext>
                </a:extLst>
              </p:cNvPr>
              <p:cNvSpPr/>
              <p:nvPr/>
            </p:nvSpPr>
            <p:spPr>
              <a:xfrm>
                <a:off x="35360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3" name="Freeform: Shape 4222">
                <a:extLst>
                  <a:ext uri="{FF2B5EF4-FFF2-40B4-BE49-F238E27FC236}">
                    <a16:creationId xmlns:a16="http://schemas.microsoft.com/office/drawing/2014/main" id="{3FF44E46-2383-907F-95DC-16EEC368990A}"/>
                  </a:ext>
                </a:extLst>
              </p:cNvPr>
              <p:cNvSpPr/>
              <p:nvPr/>
            </p:nvSpPr>
            <p:spPr>
              <a:xfrm>
                <a:off x="36520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4" name="Freeform: Shape 4223">
                <a:extLst>
                  <a:ext uri="{FF2B5EF4-FFF2-40B4-BE49-F238E27FC236}">
                    <a16:creationId xmlns:a16="http://schemas.microsoft.com/office/drawing/2014/main" id="{7C01D8BC-45D9-EEF0-C008-715F3B9D06D3}"/>
                  </a:ext>
                </a:extLst>
              </p:cNvPr>
              <p:cNvSpPr/>
              <p:nvPr/>
            </p:nvSpPr>
            <p:spPr>
              <a:xfrm>
                <a:off x="376806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5" name="Freeform: Shape 4224">
                <a:extLst>
                  <a:ext uri="{FF2B5EF4-FFF2-40B4-BE49-F238E27FC236}">
                    <a16:creationId xmlns:a16="http://schemas.microsoft.com/office/drawing/2014/main" id="{619B40DD-371F-51EF-748D-F18421240203}"/>
                  </a:ext>
                </a:extLst>
              </p:cNvPr>
              <p:cNvSpPr/>
              <p:nvPr/>
            </p:nvSpPr>
            <p:spPr>
              <a:xfrm>
                <a:off x="38840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6" name="Freeform: Shape 4225">
                <a:extLst>
                  <a:ext uri="{FF2B5EF4-FFF2-40B4-BE49-F238E27FC236}">
                    <a16:creationId xmlns:a16="http://schemas.microsoft.com/office/drawing/2014/main" id="{88F53BAC-E1E9-953D-5706-8D1DFF423868}"/>
                  </a:ext>
                </a:extLst>
              </p:cNvPr>
              <p:cNvSpPr/>
              <p:nvPr/>
            </p:nvSpPr>
            <p:spPr>
              <a:xfrm>
                <a:off x="400012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7" name="Freeform: Shape 4226">
                <a:extLst>
                  <a:ext uri="{FF2B5EF4-FFF2-40B4-BE49-F238E27FC236}">
                    <a16:creationId xmlns:a16="http://schemas.microsoft.com/office/drawing/2014/main" id="{B51AB0E4-9A61-25B5-F341-2F4F1440439B}"/>
                  </a:ext>
                </a:extLst>
              </p:cNvPr>
              <p:cNvSpPr/>
              <p:nvPr/>
            </p:nvSpPr>
            <p:spPr>
              <a:xfrm>
                <a:off x="41161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8" name="Freeform: Shape 4227">
                <a:extLst>
                  <a:ext uri="{FF2B5EF4-FFF2-40B4-BE49-F238E27FC236}">
                    <a16:creationId xmlns:a16="http://schemas.microsoft.com/office/drawing/2014/main" id="{5A5D1526-5321-B70F-41E0-BB41C1FE26AF}"/>
                  </a:ext>
                </a:extLst>
              </p:cNvPr>
              <p:cNvSpPr/>
              <p:nvPr/>
            </p:nvSpPr>
            <p:spPr>
              <a:xfrm>
                <a:off x="42321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29" name="Freeform: Shape 4228">
                <a:extLst>
                  <a:ext uri="{FF2B5EF4-FFF2-40B4-BE49-F238E27FC236}">
                    <a16:creationId xmlns:a16="http://schemas.microsoft.com/office/drawing/2014/main" id="{33B05DA3-0CBE-43D0-4573-EE3BC4D051FC}"/>
                  </a:ext>
                </a:extLst>
              </p:cNvPr>
              <p:cNvSpPr/>
              <p:nvPr/>
            </p:nvSpPr>
            <p:spPr>
              <a:xfrm>
                <a:off x="434821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0" name="Freeform: Shape 4229">
                <a:extLst>
                  <a:ext uri="{FF2B5EF4-FFF2-40B4-BE49-F238E27FC236}">
                    <a16:creationId xmlns:a16="http://schemas.microsoft.com/office/drawing/2014/main" id="{FC18D6B8-6B89-0B80-2B5E-CAF119F9CD95}"/>
                  </a:ext>
                </a:extLst>
              </p:cNvPr>
              <p:cNvSpPr/>
              <p:nvPr/>
            </p:nvSpPr>
            <p:spPr>
              <a:xfrm>
                <a:off x="446424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1" name="Freeform: Shape 4230">
                <a:extLst>
                  <a:ext uri="{FF2B5EF4-FFF2-40B4-BE49-F238E27FC236}">
                    <a16:creationId xmlns:a16="http://schemas.microsoft.com/office/drawing/2014/main" id="{B8FF92F8-CB54-6AAB-EFF1-F825B5B03CF3}"/>
                  </a:ext>
                </a:extLst>
              </p:cNvPr>
              <p:cNvSpPr/>
              <p:nvPr/>
            </p:nvSpPr>
            <p:spPr>
              <a:xfrm>
                <a:off x="4580277"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2" name="Freeform: Shape 4231">
                <a:extLst>
                  <a:ext uri="{FF2B5EF4-FFF2-40B4-BE49-F238E27FC236}">
                    <a16:creationId xmlns:a16="http://schemas.microsoft.com/office/drawing/2014/main" id="{71504303-E2E4-60B3-F494-5BA5A7F3F053}"/>
                  </a:ext>
                </a:extLst>
              </p:cNvPr>
              <p:cNvSpPr/>
              <p:nvPr/>
            </p:nvSpPr>
            <p:spPr>
              <a:xfrm>
                <a:off x="5511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3" name="Freeform: Shape 4232">
                <a:extLst>
                  <a:ext uri="{FF2B5EF4-FFF2-40B4-BE49-F238E27FC236}">
                    <a16:creationId xmlns:a16="http://schemas.microsoft.com/office/drawing/2014/main" id="{59BFFA06-ED1E-9AC7-81F8-A44190B70A0E}"/>
                  </a:ext>
                </a:extLst>
              </p:cNvPr>
              <p:cNvSpPr/>
              <p:nvPr/>
            </p:nvSpPr>
            <p:spPr>
              <a:xfrm>
                <a:off x="17115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4" name="Freeform: Shape 4233">
                <a:extLst>
                  <a:ext uri="{FF2B5EF4-FFF2-40B4-BE49-F238E27FC236}">
                    <a16:creationId xmlns:a16="http://schemas.microsoft.com/office/drawing/2014/main" id="{8A59DD38-72A6-FFAB-33EE-A1739E311812}"/>
                  </a:ext>
                </a:extLst>
              </p:cNvPr>
              <p:cNvSpPr/>
              <p:nvPr/>
            </p:nvSpPr>
            <p:spPr>
              <a:xfrm>
                <a:off x="2871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5" name="Freeform: Shape 4234">
                <a:extLst>
                  <a:ext uri="{FF2B5EF4-FFF2-40B4-BE49-F238E27FC236}">
                    <a16:creationId xmlns:a16="http://schemas.microsoft.com/office/drawing/2014/main" id="{0436854B-643E-0BF1-19E6-6D5705219048}"/>
                  </a:ext>
                </a:extLst>
              </p:cNvPr>
              <p:cNvSpPr/>
              <p:nvPr/>
            </p:nvSpPr>
            <p:spPr>
              <a:xfrm>
                <a:off x="40320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6" name="Freeform: Shape 4235">
                <a:extLst>
                  <a:ext uri="{FF2B5EF4-FFF2-40B4-BE49-F238E27FC236}">
                    <a16:creationId xmlns:a16="http://schemas.microsoft.com/office/drawing/2014/main" id="{72432BEB-4CC8-1222-A687-B1042224D0D7}"/>
                  </a:ext>
                </a:extLst>
              </p:cNvPr>
              <p:cNvSpPr/>
              <p:nvPr/>
            </p:nvSpPr>
            <p:spPr>
              <a:xfrm>
                <a:off x="51923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7" name="Freeform: Shape 4236">
                <a:extLst>
                  <a:ext uri="{FF2B5EF4-FFF2-40B4-BE49-F238E27FC236}">
                    <a16:creationId xmlns:a16="http://schemas.microsoft.com/office/drawing/2014/main" id="{22751FB8-425D-ED4F-70A3-6C5EB300E9E5}"/>
                  </a:ext>
                </a:extLst>
              </p:cNvPr>
              <p:cNvSpPr/>
              <p:nvPr/>
            </p:nvSpPr>
            <p:spPr>
              <a:xfrm>
                <a:off x="63526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8" name="Freeform: Shape 4237">
                <a:extLst>
                  <a:ext uri="{FF2B5EF4-FFF2-40B4-BE49-F238E27FC236}">
                    <a16:creationId xmlns:a16="http://schemas.microsoft.com/office/drawing/2014/main" id="{2AFDBFC0-7610-29D8-18C0-3FF8B760AE5D}"/>
                  </a:ext>
                </a:extLst>
              </p:cNvPr>
              <p:cNvSpPr/>
              <p:nvPr/>
            </p:nvSpPr>
            <p:spPr>
              <a:xfrm>
                <a:off x="7512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39" name="Freeform: Shape 4238">
                <a:extLst>
                  <a:ext uri="{FF2B5EF4-FFF2-40B4-BE49-F238E27FC236}">
                    <a16:creationId xmlns:a16="http://schemas.microsoft.com/office/drawing/2014/main" id="{8B6234F6-A2F2-8C74-E317-CA9D015F0713}"/>
                  </a:ext>
                </a:extLst>
              </p:cNvPr>
              <p:cNvSpPr/>
              <p:nvPr/>
            </p:nvSpPr>
            <p:spPr>
              <a:xfrm>
                <a:off x="8673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0" name="Freeform: Shape 4239">
                <a:extLst>
                  <a:ext uri="{FF2B5EF4-FFF2-40B4-BE49-F238E27FC236}">
                    <a16:creationId xmlns:a16="http://schemas.microsoft.com/office/drawing/2014/main" id="{24E18736-DB35-260A-E90A-E9C8C836A392}"/>
                  </a:ext>
                </a:extLst>
              </p:cNvPr>
              <p:cNvSpPr/>
              <p:nvPr/>
            </p:nvSpPr>
            <p:spPr>
              <a:xfrm>
                <a:off x="98334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1" name="Freeform: Shape 4240">
                <a:extLst>
                  <a:ext uri="{FF2B5EF4-FFF2-40B4-BE49-F238E27FC236}">
                    <a16:creationId xmlns:a16="http://schemas.microsoft.com/office/drawing/2014/main" id="{F3EA3E52-E710-2977-9233-4D95B2C8B544}"/>
                  </a:ext>
                </a:extLst>
              </p:cNvPr>
              <p:cNvSpPr/>
              <p:nvPr/>
            </p:nvSpPr>
            <p:spPr>
              <a:xfrm>
                <a:off x="109938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2" name="Freeform: Shape 4241">
                <a:extLst>
                  <a:ext uri="{FF2B5EF4-FFF2-40B4-BE49-F238E27FC236}">
                    <a16:creationId xmlns:a16="http://schemas.microsoft.com/office/drawing/2014/main" id="{D9207C2B-3EE7-A76F-F550-FAFD4C3F0C61}"/>
                  </a:ext>
                </a:extLst>
              </p:cNvPr>
              <p:cNvSpPr/>
              <p:nvPr/>
            </p:nvSpPr>
            <p:spPr>
              <a:xfrm>
                <a:off x="121541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3" name="Freeform: Shape 4242">
                <a:extLst>
                  <a:ext uri="{FF2B5EF4-FFF2-40B4-BE49-F238E27FC236}">
                    <a16:creationId xmlns:a16="http://schemas.microsoft.com/office/drawing/2014/main" id="{A4C79AFF-B730-98CD-BBB3-823A53147120}"/>
                  </a:ext>
                </a:extLst>
              </p:cNvPr>
              <p:cNvSpPr/>
              <p:nvPr/>
            </p:nvSpPr>
            <p:spPr>
              <a:xfrm>
                <a:off x="13314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4" name="Freeform: Shape 4243">
                <a:extLst>
                  <a:ext uri="{FF2B5EF4-FFF2-40B4-BE49-F238E27FC236}">
                    <a16:creationId xmlns:a16="http://schemas.microsoft.com/office/drawing/2014/main" id="{69AA4900-9278-2C23-4FF3-DDF1AF7705A2}"/>
                  </a:ext>
                </a:extLst>
              </p:cNvPr>
              <p:cNvSpPr/>
              <p:nvPr/>
            </p:nvSpPr>
            <p:spPr>
              <a:xfrm>
                <a:off x="144748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5" name="Freeform: Shape 4244">
                <a:extLst>
                  <a:ext uri="{FF2B5EF4-FFF2-40B4-BE49-F238E27FC236}">
                    <a16:creationId xmlns:a16="http://schemas.microsoft.com/office/drawing/2014/main" id="{A4B4F68F-01A7-AFA2-E0C9-EBF43F383E6A}"/>
                  </a:ext>
                </a:extLst>
              </p:cNvPr>
              <p:cNvSpPr/>
              <p:nvPr/>
            </p:nvSpPr>
            <p:spPr>
              <a:xfrm>
                <a:off x="156349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6" name="Freeform: Shape 4245">
                <a:extLst>
                  <a:ext uri="{FF2B5EF4-FFF2-40B4-BE49-F238E27FC236}">
                    <a16:creationId xmlns:a16="http://schemas.microsoft.com/office/drawing/2014/main" id="{D13F3CF7-125C-FF97-0C26-AFE76551D1DB}"/>
                  </a:ext>
                </a:extLst>
              </p:cNvPr>
              <p:cNvSpPr/>
              <p:nvPr/>
            </p:nvSpPr>
            <p:spPr>
              <a:xfrm>
                <a:off x="167953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7" name="Freeform: Shape 4246">
                <a:extLst>
                  <a:ext uri="{FF2B5EF4-FFF2-40B4-BE49-F238E27FC236}">
                    <a16:creationId xmlns:a16="http://schemas.microsoft.com/office/drawing/2014/main" id="{2F66A3BE-2763-F717-62CA-542CE07C9503}"/>
                  </a:ext>
                </a:extLst>
              </p:cNvPr>
              <p:cNvSpPr/>
              <p:nvPr/>
            </p:nvSpPr>
            <p:spPr>
              <a:xfrm>
                <a:off x="17955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8" name="Freeform: Shape 4247">
                <a:extLst>
                  <a:ext uri="{FF2B5EF4-FFF2-40B4-BE49-F238E27FC236}">
                    <a16:creationId xmlns:a16="http://schemas.microsoft.com/office/drawing/2014/main" id="{43B8623B-790B-A5CD-409F-94D6A5D84740}"/>
                  </a:ext>
                </a:extLst>
              </p:cNvPr>
              <p:cNvSpPr/>
              <p:nvPr/>
            </p:nvSpPr>
            <p:spPr>
              <a:xfrm>
                <a:off x="191159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49" name="Freeform: Shape 4248">
                <a:extLst>
                  <a:ext uri="{FF2B5EF4-FFF2-40B4-BE49-F238E27FC236}">
                    <a16:creationId xmlns:a16="http://schemas.microsoft.com/office/drawing/2014/main" id="{A19D6953-6F53-0BBA-3711-CB51181EF4EA}"/>
                  </a:ext>
                </a:extLst>
              </p:cNvPr>
              <p:cNvSpPr/>
              <p:nvPr/>
            </p:nvSpPr>
            <p:spPr>
              <a:xfrm>
                <a:off x="20276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0" name="Freeform: Shape 4249">
                <a:extLst>
                  <a:ext uri="{FF2B5EF4-FFF2-40B4-BE49-F238E27FC236}">
                    <a16:creationId xmlns:a16="http://schemas.microsoft.com/office/drawing/2014/main" id="{623853DD-626F-0F4A-4535-9E1184365F0C}"/>
                  </a:ext>
                </a:extLst>
              </p:cNvPr>
              <p:cNvSpPr/>
              <p:nvPr/>
            </p:nvSpPr>
            <p:spPr>
              <a:xfrm>
                <a:off x="214364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1" name="Freeform: Shape 4250">
                <a:extLst>
                  <a:ext uri="{FF2B5EF4-FFF2-40B4-BE49-F238E27FC236}">
                    <a16:creationId xmlns:a16="http://schemas.microsoft.com/office/drawing/2014/main" id="{BA8F7223-AE8B-9E37-7FA2-51765EA72520}"/>
                  </a:ext>
                </a:extLst>
              </p:cNvPr>
              <p:cNvSpPr/>
              <p:nvPr/>
            </p:nvSpPr>
            <p:spPr>
              <a:xfrm>
                <a:off x="225968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2" name="Freeform: Shape 4251">
                <a:extLst>
                  <a:ext uri="{FF2B5EF4-FFF2-40B4-BE49-F238E27FC236}">
                    <a16:creationId xmlns:a16="http://schemas.microsoft.com/office/drawing/2014/main" id="{DE3668D5-600A-6466-0193-0B1102BFFEEF}"/>
                  </a:ext>
                </a:extLst>
              </p:cNvPr>
              <p:cNvSpPr/>
              <p:nvPr/>
            </p:nvSpPr>
            <p:spPr>
              <a:xfrm>
                <a:off x="237571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3" name="Freeform: Shape 4252">
                <a:extLst>
                  <a:ext uri="{FF2B5EF4-FFF2-40B4-BE49-F238E27FC236}">
                    <a16:creationId xmlns:a16="http://schemas.microsoft.com/office/drawing/2014/main" id="{F1D0877E-A810-E2E8-71B3-2674701DD81A}"/>
                  </a:ext>
                </a:extLst>
              </p:cNvPr>
              <p:cNvSpPr/>
              <p:nvPr/>
            </p:nvSpPr>
            <p:spPr>
              <a:xfrm>
                <a:off x="24917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4" name="Freeform: Shape 4253">
                <a:extLst>
                  <a:ext uri="{FF2B5EF4-FFF2-40B4-BE49-F238E27FC236}">
                    <a16:creationId xmlns:a16="http://schemas.microsoft.com/office/drawing/2014/main" id="{C261F5B5-CFB9-3F38-C130-73ADB09C1A6E}"/>
                  </a:ext>
                </a:extLst>
              </p:cNvPr>
              <p:cNvSpPr/>
              <p:nvPr/>
            </p:nvSpPr>
            <p:spPr>
              <a:xfrm>
                <a:off x="260776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5" name="Freeform: Shape 4254">
                <a:extLst>
                  <a:ext uri="{FF2B5EF4-FFF2-40B4-BE49-F238E27FC236}">
                    <a16:creationId xmlns:a16="http://schemas.microsoft.com/office/drawing/2014/main" id="{B737C3C3-96C0-0E91-C4B5-132A7D2DD27E}"/>
                  </a:ext>
                </a:extLst>
              </p:cNvPr>
              <p:cNvSpPr/>
              <p:nvPr/>
            </p:nvSpPr>
            <p:spPr>
              <a:xfrm>
                <a:off x="272379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6" name="Freeform: Shape 4255">
                <a:extLst>
                  <a:ext uri="{FF2B5EF4-FFF2-40B4-BE49-F238E27FC236}">
                    <a16:creationId xmlns:a16="http://schemas.microsoft.com/office/drawing/2014/main" id="{084F9EB6-1D4A-C302-0B21-CE5971702903}"/>
                  </a:ext>
                </a:extLst>
              </p:cNvPr>
              <p:cNvSpPr/>
              <p:nvPr/>
            </p:nvSpPr>
            <p:spPr>
              <a:xfrm>
                <a:off x="283983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7" name="Freeform: Shape 4256">
                <a:extLst>
                  <a:ext uri="{FF2B5EF4-FFF2-40B4-BE49-F238E27FC236}">
                    <a16:creationId xmlns:a16="http://schemas.microsoft.com/office/drawing/2014/main" id="{DC58936C-BD94-3098-9C52-A86C4483F833}"/>
                  </a:ext>
                </a:extLst>
              </p:cNvPr>
              <p:cNvSpPr/>
              <p:nvPr/>
            </p:nvSpPr>
            <p:spPr>
              <a:xfrm>
                <a:off x="29558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8" name="Freeform: Shape 4257">
                <a:extLst>
                  <a:ext uri="{FF2B5EF4-FFF2-40B4-BE49-F238E27FC236}">
                    <a16:creationId xmlns:a16="http://schemas.microsoft.com/office/drawing/2014/main" id="{6A54B287-82BF-1308-77F5-02D61252CEFE}"/>
                  </a:ext>
                </a:extLst>
              </p:cNvPr>
              <p:cNvSpPr/>
              <p:nvPr/>
            </p:nvSpPr>
            <p:spPr>
              <a:xfrm>
                <a:off x="307189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59" name="Freeform: Shape 4258">
                <a:extLst>
                  <a:ext uri="{FF2B5EF4-FFF2-40B4-BE49-F238E27FC236}">
                    <a16:creationId xmlns:a16="http://schemas.microsoft.com/office/drawing/2014/main" id="{BB7ED0B6-1E24-D349-5C68-9A25519B64B4}"/>
                  </a:ext>
                </a:extLst>
              </p:cNvPr>
              <p:cNvSpPr/>
              <p:nvPr/>
            </p:nvSpPr>
            <p:spPr>
              <a:xfrm>
                <a:off x="318791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0" name="Freeform: Shape 4259">
                <a:extLst>
                  <a:ext uri="{FF2B5EF4-FFF2-40B4-BE49-F238E27FC236}">
                    <a16:creationId xmlns:a16="http://schemas.microsoft.com/office/drawing/2014/main" id="{6DB86D95-FD8F-7003-650C-3D1E35AA267F}"/>
                  </a:ext>
                </a:extLst>
              </p:cNvPr>
              <p:cNvSpPr/>
              <p:nvPr/>
            </p:nvSpPr>
            <p:spPr>
              <a:xfrm>
                <a:off x="330394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1" name="Freeform: Shape 4260">
                <a:extLst>
                  <a:ext uri="{FF2B5EF4-FFF2-40B4-BE49-F238E27FC236}">
                    <a16:creationId xmlns:a16="http://schemas.microsoft.com/office/drawing/2014/main" id="{E8885E6E-0D10-9316-30B0-70CCE934E88A}"/>
                  </a:ext>
                </a:extLst>
              </p:cNvPr>
              <p:cNvSpPr/>
              <p:nvPr/>
            </p:nvSpPr>
            <p:spPr>
              <a:xfrm>
                <a:off x="341997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2" name="Freeform: Shape 4261">
                <a:extLst>
                  <a:ext uri="{FF2B5EF4-FFF2-40B4-BE49-F238E27FC236}">
                    <a16:creationId xmlns:a16="http://schemas.microsoft.com/office/drawing/2014/main" id="{1EAB28F2-477D-E60F-B9E2-547433DED667}"/>
                  </a:ext>
                </a:extLst>
              </p:cNvPr>
              <p:cNvSpPr/>
              <p:nvPr/>
            </p:nvSpPr>
            <p:spPr>
              <a:xfrm>
                <a:off x="35360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3" name="Freeform: Shape 4262">
                <a:extLst>
                  <a:ext uri="{FF2B5EF4-FFF2-40B4-BE49-F238E27FC236}">
                    <a16:creationId xmlns:a16="http://schemas.microsoft.com/office/drawing/2014/main" id="{B4BE3159-1BB0-0376-0F1D-C1B9AA5C8753}"/>
                  </a:ext>
                </a:extLst>
              </p:cNvPr>
              <p:cNvSpPr/>
              <p:nvPr/>
            </p:nvSpPr>
            <p:spPr>
              <a:xfrm>
                <a:off x="36520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4" name="Freeform: Shape 4263">
                <a:extLst>
                  <a:ext uri="{FF2B5EF4-FFF2-40B4-BE49-F238E27FC236}">
                    <a16:creationId xmlns:a16="http://schemas.microsoft.com/office/drawing/2014/main" id="{429CE687-B562-D6A3-44C8-D4C37B8A2F3D}"/>
                  </a:ext>
                </a:extLst>
              </p:cNvPr>
              <p:cNvSpPr/>
              <p:nvPr/>
            </p:nvSpPr>
            <p:spPr>
              <a:xfrm>
                <a:off x="376806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5" name="Freeform: Shape 4264">
                <a:extLst>
                  <a:ext uri="{FF2B5EF4-FFF2-40B4-BE49-F238E27FC236}">
                    <a16:creationId xmlns:a16="http://schemas.microsoft.com/office/drawing/2014/main" id="{09D7A01B-D3BF-607A-30CF-AA3A0387199F}"/>
                  </a:ext>
                </a:extLst>
              </p:cNvPr>
              <p:cNvSpPr/>
              <p:nvPr/>
            </p:nvSpPr>
            <p:spPr>
              <a:xfrm>
                <a:off x="38840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6" name="Freeform: Shape 4265">
                <a:extLst>
                  <a:ext uri="{FF2B5EF4-FFF2-40B4-BE49-F238E27FC236}">
                    <a16:creationId xmlns:a16="http://schemas.microsoft.com/office/drawing/2014/main" id="{D3F6CE7F-BA9F-9DB4-D10D-BB181068E74D}"/>
                  </a:ext>
                </a:extLst>
              </p:cNvPr>
              <p:cNvSpPr/>
              <p:nvPr/>
            </p:nvSpPr>
            <p:spPr>
              <a:xfrm>
                <a:off x="400012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7" name="Freeform: Shape 4266">
                <a:extLst>
                  <a:ext uri="{FF2B5EF4-FFF2-40B4-BE49-F238E27FC236}">
                    <a16:creationId xmlns:a16="http://schemas.microsoft.com/office/drawing/2014/main" id="{8432CD55-B136-9607-345C-BAF6040FBE5D}"/>
                  </a:ext>
                </a:extLst>
              </p:cNvPr>
              <p:cNvSpPr/>
              <p:nvPr/>
            </p:nvSpPr>
            <p:spPr>
              <a:xfrm>
                <a:off x="41161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8" name="Freeform: Shape 4267">
                <a:extLst>
                  <a:ext uri="{FF2B5EF4-FFF2-40B4-BE49-F238E27FC236}">
                    <a16:creationId xmlns:a16="http://schemas.microsoft.com/office/drawing/2014/main" id="{EC75C921-9B48-898C-4605-8CC1F1511ACD}"/>
                  </a:ext>
                </a:extLst>
              </p:cNvPr>
              <p:cNvSpPr/>
              <p:nvPr/>
            </p:nvSpPr>
            <p:spPr>
              <a:xfrm>
                <a:off x="42321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69" name="Freeform: Shape 4268">
                <a:extLst>
                  <a:ext uri="{FF2B5EF4-FFF2-40B4-BE49-F238E27FC236}">
                    <a16:creationId xmlns:a16="http://schemas.microsoft.com/office/drawing/2014/main" id="{80BE02E4-85C8-478B-93EB-8960FCCCA709}"/>
                  </a:ext>
                </a:extLst>
              </p:cNvPr>
              <p:cNvSpPr/>
              <p:nvPr/>
            </p:nvSpPr>
            <p:spPr>
              <a:xfrm>
                <a:off x="434821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0" name="Freeform: Shape 4269">
                <a:extLst>
                  <a:ext uri="{FF2B5EF4-FFF2-40B4-BE49-F238E27FC236}">
                    <a16:creationId xmlns:a16="http://schemas.microsoft.com/office/drawing/2014/main" id="{08EF87EE-695D-0629-9E0F-90B6000793D3}"/>
                  </a:ext>
                </a:extLst>
              </p:cNvPr>
              <p:cNvSpPr/>
              <p:nvPr/>
            </p:nvSpPr>
            <p:spPr>
              <a:xfrm>
                <a:off x="446424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1" name="Freeform: Shape 4270">
                <a:extLst>
                  <a:ext uri="{FF2B5EF4-FFF2-40B4-BE49-F238E27FC236}">
                    <a16:creationId xmlns:a16="http://schemas.microsoft.com/office/drawing/2014/main" id="{0DEAB6C0-658C-629C-9999-0AED105102F1}"/>
                  </a:ext>
                </a:extLst>
              </p:cNvPr>
              <p:cNvSpPr/>
              <p:nvPr/>
            </p:nvSpPr>
            <p:spPr>
              <a:xfrm>
                <a:off x="4580277"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2" name="Freeform: Shape 4271">
                <a:extLst>
                  <a:ext uri="{FF2B5EF4-FFF2-40B4-BE49-F238E27FC236}">
                    <a16:creationId xmlns:a16="http://schemas.microsoft.com/office/drawing/2014/main" id="{756E4453-4B0B-AEB7-01F0-4E8A64D4046B}"/>
                  </a:ext>
                </a:extLst>
              </p:cNvPr>
              <p:cNvSpPr/>
              <p:nvPr/>
            </p:nvSpPr>
            <p:spPr>
              <a:xfrm>
                <a:off x="5511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3" name="Freeform: Shape 4272">
                <a:extLst>
                  <a:ext uri="{FF2B5EF4-FFF2-40B4-BE49-F238E27FC236}">
                    <a16:creationId xmlns:a16="http://schemas.microsoft.com/office/drawing/2014/main" id="{5B282745-38F9-8563-DF2E-58753C2AA798}"/>
                  </a:ext>
                </a:extLst>
              </p:cNvPr>
              <p:cNvSpPr/>
              <p:nvPr/>
            </p:nvSpPr>
            <p:spPr>
              <a:xfrm>
                <a:off x="17115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4" name="Freeform: Shape 4273">
                <a:extLst>
                  <a:ext uri="{FF2B5EF4-FFF2-40B4-BE49-F238E27FC236}">
                    <a16:creationId xmlns:a16="http://schemas.microsoft.com/office/drawing/2014/main" id="{913810DB-7154-3E38-E0B7-F86428E1D525}"/>
                  </a:ext>
                </a:extLst>
              </p:cNvPr>
              <p:cNvSpPr/>
              <p:nvPr/>
            </p:nvSpPr>
            <p:spPr>
              <a:xfrm>
                <a:off x="2871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5" name="Freeform: Shape 4274">
                <a:extLst>
                  <a:ext uri="{FF2B5EF4-FFF2-40B4-BE49-F238E27FC236}">
                    <a16:creationId xmlns:a16="http://schemas.microsoft.com/office/drawing/2014/main" id="{9D82663A-2DAD-4652-0C1D-92E53F747D2A}"/>
                  </a:ext>
                </a:extLst>
              </p:cNvPr>
              <p:cNvSpPr/>
              <p:nvPr/>
            </p:nvSpPr>
            <p:spPr>
              <a:xfrm>
                <a:off x="40320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6" name="Freeform: Shape 4275">
                <a:extLst>
                  <a:ext uri="{FF2B5EF4-FFF2-40B4-BE49-F238E27FC236}">
                    <a16:creationId xmlns:a16="http://schemas.microsoft.com/office/drawing/2014/main" id="{1E32835F-9082-37F2-C5B0-B53E5557EA7D}"/>
                  </a:ext>
                </a:extLst>
              </p:cNvPr>
              <p:cNvSpPr/>
              <p:nvPr/>
            </p:nvSpPr>
            <p:spPr>
              <a:xfrm>
                <a:off x="51923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7" name="Freeform: Shape 4276">
                <a:extLst>
                  <a:ext uri="{FF2B5EF4-FFF2-40B4-BE49-F238E27FC236}">
                    <a16:creationId xmlns:a16="http://schemas.microsoft.com/office/drawing/2014/main" id="{34C408B8-7821-08C6-5FDA-23D5E8578CB4}"/>
                  </a:ext>
                </a:extLst>
              </p:cNvPr>
              <p:cNvSpPr/>
              <p:nvPr/>
            </p:nvSpPr>
            <p:spPr>
              <a:xfrm>
                <a:off x="63526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8" name="Freeform: Shape 4277">
                <a:extLst>
                  <a:ext uri="{FF2B5EF4-FFF2-40B4-BE49-F238E27FC236}">
                    <a16:creationId xmlns:a16="http://schemas.microsoft.com/office/drawing/2014/main" id="{FE0AD31D-E45F-3432-603C-E5F1327959DA}"/>
                  </a:ext>
                </a:extLst>
              </p:cNvPr>
              <p:cNvSpPr/>
              <p:nvPr/>
            </p:nvSpPr>
            <p:spPr>
              <a:xfrm>
                <a:off x="7512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79" name="Freeform: Shape 4278">
                <a:extLst>
                  <a:ext uri="{FF2B5EF4-FFF2-40B4-BE49-F238E27FC236}">
                    <a16:creationId xmlns:a16="http://schemas.microsoft.com/office/drawing/2014/main" id="{013AA0BA-B7F0-843C-09CB-16275D4E1091}"/>
                  </a:ext>
                </a:extLst>
              </p:cNvPr>
              <p:cNvSpPr/>
              <p:nvPr/>
            </p:nvSpPr>
            <p:spPr>
              <a:xfrm>
                <a:off x="8673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0" name="Freeform: Shape 4279">
                <a:extLst>
                  <a:ext uri="{FF2B5EF4-FFF2-40B4-BE49-F238E27FC236}">
                    <a16:creationId xmlns:a16="http://schemas.microsoft.com/office/drawing/2014/main" id="{01A4F008-3484-0BEA-22F5-FF6F80B8D77D}"/>
                  </a:ext>
                </a:extLst>
              </p:cNvPr>
              <p:cNvSpPr/>
              <p:nvPr/>
            </p:nvSpPr>
            <p:spPr>
              <a:xfrm>
                <a:off x="98334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1" name="Freeform: Shape 4280">
                <a:extLst>
                  <a:ext uri="{FF2B5EF4-FFF2-40B4-BE49-F238E27FC236}">
                    <a16:creationId xmlns:a16="http://schemas.microsoft.com/office/drawing/2014/main" id="{7C6086D2-0EE1-1227-83AA-9C320F8EFE78}"/>
                  </a:ext>
                </a:extLst>
              </p:cNvPr>
              <p:cNvSpPr/>
              <p:nvPr/>
            </p:nvSpPr>
            <p:spPr>
              <a:xfrm>
                <a:off x="109938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2" name="Freeform: Shape 4281">
                <a:extLst>
                  <a:ext uri="{FF2B5EF4-FFF2-40B4-BE49-F238E27FC236}">
                    <a16:creationId xmlns:a16="http://schemas.microsoft.com/office/drawing/2014/main" id="{8A703F58-74EB-7F16-C708-DB435BFED8D2}"/>
                  </a:ext>
                </a:extLst>
              </p:cNvPr>
              <p:cNvSpPr/>
              <p:nvPr/>
            </p:nvSpPr>
            <p:spPr>
              <a:xfrm>
                <a:off x="121541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3" name="Freeform: Shape 4282">
                <a:extLst>
                  <a:ext uri="{FF2B5EF4-FFF2-40B4-BE49-F238E27FC236}">
                    <a16:creationId xmlns:a16="http://schemas.microsoft.com/office/drawing/2014/main" id="{9819E5DF-6B27-8766-EF41-FC7B3D4F3357}"/>
                  </a:ext>
                </a:extLst>
              </p:cNvPr>
              <p:cNvSpPr/>
              <p:nvPr/>
            </p:nvSpPr>
            <p:spPr>
              <a:xfrm>
                <a:off x="13314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4" name="Freeform: Shape 4283">
                <a:extLst>
                  <a:ext uri="{FF2B5EF4-FFF2-40B4-BE49-F238E27FC236}">
                    <a16:creationId xmlns:a16="http://schemas.microsoft.com/office/drawing/2014/main" id="{5587875F-754D-CC92-52FC-61817EC75BBC}"/>
                  </a:ext>
                </a:extLst>
              </p:cNvPr>
              <p:cNvSpPr/>
              <p:nvPr/>
            </p:nvSpPr>
            <p:spPr>
              <a:xfrm>
                <a:off x="144748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5" name="Freeform: Shape 4284">
                <a:extLst>
                  <a:ext uri="{FF2B5EF4-FFF2-40B4-BE49-F238E27FC236}">
                    <a16:creationId xmlns:a16="http://schemas.microsoft.com/office/drawing/2014/main" id="{0B34FFF1-9EC8-F89C-6CBD-E0B3D2E81491}"/>
                  </a:ext>
                </a:extLst>
              </p:cNvPr>
              <p:cNvSpPr/>
              <p:nvPr/>
            </p:nvSpPr>
            <p:spPr>
              <a:xfrm>
                <a:off x="156349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6" name="Freeform: Shape 4285">
                <a:extLst>
                  <a:ext uri="{FF2B5EF4-FFF2-40B4-BE49-F238E27FC236}">
                    <a16:creationId xmlns:a16="http://schemas.microsoft.com/office/drawing/2014/main" id="{567B239B-5C8D-95A0-8C85-D5DBB141B4B0}"/>
                  </a:ext>
                </a:extLst>
              </p:cNvPr>
              <p:cNvSpPr/>
              <p:nvPr/>
            </p:nvSpPr>
            <p:spPr>
              <a:xfrm>
                <a:off x="167953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7" name="Freeform: Shape 4286">
                <a:extLst>
                  <a:ext uri="{FF2B5EF4-FFF2-40B4-BE49-F238E27FC236}">
                    <a16:creationId xmlns:a16="http://schemas.microsoft.com/office/drawing/2014/main" id="{8B2AA7B4-BA28-1B46-4E03-C358D4539AC2}"/>
                  </a:ext>
                </a:extLst>
              </p:cNvPr>
              <p:cNvSpPr/>
              <p:nvPr/>
            </p:nvSpPr>
            <p:spPr>
              <a:xfrm>
                <a:off x="17955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8" name="Freeform: Shape 4287">
                <a:extLst>
                  <a:ext uri="{FF2B5EF4-FFF2-40B4-BE49-F238E27FC236}">
                    <a16:creationId xmlns:a16="http://schemas.microsoft.com/office/drawing/2014/main" id="{73EA0DF0-C622-5C6B-3325-D46266CC950E}"/>
                  </a:ext>
                </a:extLst>
              </p:cNvPr>
              <p:cNvSpPr/>
              <p:nvPr/>
            </p:nvSpPr>
            <p:spPr>
              <a:xfrm>
                <a:off x="191159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89" name="Freeform: Shape 4288">
                <a:extLst>
                  <a:ext uri="{FF2B5EF4-FFF2-40B4-BE49-F238E27FC236}">
                    <a16:creationId xmlns:a16="http://schemas.microsoft.com/office/drawing/2014/main" id="{F2D780F4-61DE-D778-E51D-6652FE741BB3}"/>
                  </a:ext>
                </a:extLst>
              </p:cNvPr>
              <p:cNvSpPr/>
              <p:nvPr/>
            </p:nvSpPr>
            <p:spPr>
              <a:xfrm>
                <a:off x="20276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0" name="Freeform: Shape 4289">
                <a:extLst>
                  <a:ext uri="{FF2B5EF4-FFF2-40B4-BE49-F238E27FC236}">
                    <a16:creationId xmlns:a16="http://schemas.microsoft.com/office/drawing/2014/main" id="{E36FC746-D5EE-EA90-93C9-EA6838CC7DE7}"/>
                  </a:ext>
                </a:extLst>
              </p:cNvPr>
              <p:cNvSpPr/>
              <p:nvPr/>
            </p:nvSpPr>
            <p:spPr>
              <a:xfrm>
                <a:off x="214364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1" name="Freeform: Shape 4290">
                <a:extLst>
                  <a:ext uri="{FF2B5EF4-FFF2-40B4-BE49-F238E27FC236}">
                    <a16:creationId xmlns:a16="http://schemas.microsoft.com/office/drawing/2014/main" id="{DC85F21F-C5C6-786F-9A96-1FD30C8B6196}"/>
                  </a:ext>
                </a:extLst>
              </p:cNvPr>
              <p:cNvSpPr/>
              <p:nvPr/>
            </p:nvSpPr>
            <p:spPr>
              <a:xfrm>
                <a:off x="225968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2" name="Freeform: Shape 4291">
                <a:extLst>
                  <a:ext uri="{FF2B5EF4-FFF2-40B4-BE49-F238E27FC236}">
                    <a16:creationId xmlns:a16="http://schemas.microsoft.com/office/drawing/2014/main" id="{A04BE2F4-50F6-0911-874A-E5DFED801A3D}"/>
                  </a:ext>
                </a:extLst>
              </p:cNvPr>
              <p:cNvSpPr/>
              <p:nvPr/>
            </p:nvSpPr>
            <p:spPr>
              <a:xfrm>
                <a:off x="237571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3" name="Freeform: Shape 4292">
                <a:extLst>
                  <a:ext uri="{FF2B5EF4-FFF2-40B4-BE49-F238E27FC236}">
                    <a16:creationId xmlns:a16="http://schemas.microsoft.com/office/drawing/2014/main" id="{CA3BD73D-F7AF-5151-3177-372303C13681}"/>
                  </a:ext>
                </a:extLst>
              </p:cNvPr>
              <p:cNvSpPr/>
              <p:nvPr/>
            </p:nvSpPr>
            <p:spPr>
              <a:xfrm>
                <a:off x="24917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4" name="Freeform: Shape 4293">
                <a:extLst>
                  <a:ext uri="{FF2B5EF4-FFF2-40B4-BE49-F238E27FC236}">
                    <a16:creationId xmlns:a16="http://schemas.microsoft.com/office/drawing/2014/main" id="{C3066BE3-1E04-609D-DB81-5249BA8D6935}"/>
                  </a:ext>
                </a:extLst>
              </p:cNvPr>
              <p:cNvSpPr/>
              <p:nvPr/>
            </p:nvSpPr>
            <p:spPr>
              <a:xfrm>
                <a:off x="260776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5" name="Freeform: Shape 4294">
                <a:extLst>
                  <a:ext uri="{FF2B5EF4-FFF2-40B4-BE49-F238E27FC236}">
                    <a16:creationId xmlns:a16="http://schemas.microsoft.com/office/drawing/2014/main" id="{563FE199-A84F-AC2D-139D-1D76654F23AC}"/>
                  </a:ext>
                </a:extLst>
              </p:cNvPr>
              <p:cNvSpPr/>
              <p:nvPr/>
            </p:nvSpPr>
            <p:spPr>
              <a:xfrm>
                <a:off x="272379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6" name="Freeform: Shape 4295">
                <a:extLst>
                  <a:ext uri="{FF2B5EF4-FFF2-40B4-BE49-F238E27FC236}">
                    <a16:creationId xmlns:a16="http://schemas.microsoft.com/office/drawing/2014/main" id="{EF8AB75C-FAC4-AE29-CFBA-3E660A76420E}"/>
                  </a:ext>
                </a:extLst>
              </p:cNvPr>
              <p:cNvSpPr/>
              <p:nvPr/>
            </p:nvSpPr>
            <p:spPr>
              <a:xfrm>
                <a:off x="283983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7" name="Freeform: Shape 4296">
                <a:extLst>
                  <a:ext uri="{FF2B5EF4-FFF2-40B4-BE49-F238E27FC236}">
                    <a16:creationId xmlns:a16="http://schemas.microsoft.com/office/drawing/2014/main" id="{5F0DAC4D-9D67-1F62-E747-BF43426D827C}"/>
                  </a:ext>
                </a:extLst>
              </p:cNvPr>
              <p:cNvSpPr/>
              <p:nvPr/>
            </p:nvSpPr>
            <p:spPr>
              <a:xfrm>
                <a:off x="29558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8" name="Freeform: Shape 4297">
                <a:extLst>
                  <a:ext uri="{FF2B5EF4-FFF2-40B4-BE49-F238E27FC236}">
                    <a16:creationId xmlns:a16="http://schemas.microsoft.com/office/drawing/2014/main" id="{85EDBAEB-8F7B-4F89-BD19-4B0B51A8A399}"/>
                  </a:ext>
                </a:extLst>
              </p:cNvPr>
              <p:cNvSpPr/>
              <p:nvPr/>
            </p:nvSpPr>
            <p:spPr>
              <a:xfrm>
                <a:off x="307189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299" name="Freeform: Shape 4298">
                <a:extLst>
                  <a:ext uri="{FF2B5EF4-FFF2-40B4-BE49-F238E27FC236}">
                    <a16:creationId xmlns:a16="http://schemas.microsoft.com/office/drawing/2014/main" id="{E43071D3-E847-8F1D-22CE-45CC33E7706A}"/>
                  </a:ext>
                </a:extLst>
              </p:cNvPr>
              <p:cNvSpPr/>
              <p:nvPr/>
            </p:nvSpPr>
            <p:spPr>
              <a:xfrm>
                <a:off x="318791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0" name="Freeform: Shape 4299">
                <a:extLst>
                  <a:ext uri="{FF2B5EF4-FFF2-40B4-BE49-F238E27FC236}">
                    <a16:creationId xmlns:a16="http://schemas.microsoft.com/office/drawing/2014/main" id="{38EF131F-4054-3929-0C23-760BB9ECF9EF}"/>
                  </a:ext>
                </a:extLst>
              </p:cNvPr>
              <p:cNvSpPr/>
              <p:nvPr/>
            </p:nvSpPr>
            <p:spPr>
              <a:xfrm>
                <a:off x="330394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1" name="Freeform: Shape 4300">
                <a:extLst>
                  <a:ext uri="{FF2B5EF4-FFF2-40B4-BE49-F238E27FC236}">
                    <a16:creationId xmlns:a16="http://schemas.microsoft.com/office/drawing/2014/main" id="{0641D774-03DB-FB16-30B0-848F634CBCC9}"/>
                  </a:ext>
                </a:extLst>
              </p:cNvPr>
              <p:cNvSpPr/>
              <p:nvPr/>
            </p:nvSpPr>
            <p:spPr>
              <a:xfrm>
                <a:off x="341997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2" name="Freeform: Shape 4301">
                <a:extLst>
                  <a:ext uri="{FF2B5EF4-FFF2-40B4-BE49-F238E27FC236}">
                    <a16:creationId xmlns:a16="http://schemas.microsoft.com/office/drawing/2014/main" id="{A2494FB0-98DB-6919-767F-9CE9A8648AE8}"/>
                  </a:ext>
                </a:extLst>
              </p:cNvPr>
              <p:cNvSpPr/>
              <p:nvPr/>
            </p:nvSpPr>
            <p:spPr>
              <a:xfrm>
                <a:off x="35360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3" name="Freeform: Shape 4302">
                <a:extLst>
                  <a:ext uri="{FF2B5EF4-FFF2-40B4-BE49-F238E27FC236}">
                    <a16:creationId xmlns:a16="http://schemas.microsoft.com/office/drawing/2014/main" id="{567F9211-F96C-FCC5-EB4E-71D10A89A70D}"/>
                  </a:ext>
                </a:extLst>
              </p:cNvPr>
              <p:cNvSpPr/>
              <p:nvPr/>
            </p:nvSpPr>
            <p:spPr>
              <a:xfrm>
                <a:off x="36520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4" name="Freeform: Shape 4303">
                <a:extLst>
                  <a:ext uri="{FF2B5EF4-FFF2-40B4-BE49-F238E27FC236}">
                    <a16:creationId xmlns:a16="http://schemas.microsoft.com/office/drawing/2014/main" id="{E731310A-0FFB-3002-CF22-C8E35DE68E1A}"/>
                  </a:ext>
                </a:extLst>
              </p:cNvPr>
              <p:cNvSpPr/>
              <p:nvPr/>
            </p:nvSpPr>
            <p:spPr>
              <a:xfrm>
                <a:off x="376806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5" name="Freeform: Shape 4304">
                <a:extLst>
                  <a:ext uri="{FF2B5EF4-FFF2-40B4-BE49-F238E27FC236}">
                    <a16:creationId xmlns:a16="http://schemas.microsoft.com/office/drawing/2014/main" id="{60BFB89A-A646-3C9B-82C2-3E105F7A7C7D}"/>
                  </a:ext>
                </a:extLst>
              </p:cNvPr>
              <p:cNvSpPr/>
              <p:nvPr/>
            </p:nvSpPr>
            <p:spPr>
              <a:xfrm>
                <a:off x="38840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6" name="Freeform: Shape 4305">
                <a:extLst>
                  <a:ext uri="{FF2B5EF4-FFF2-40B4-BE49-F238E27FC236}">
                    <a16:creationId xmlns:a16="http://schemas.microsoft.com/office/drawing/2014/main" id="{68DBF019-62FE-C1E6-D694-EEBF0E862927}"/>
                  </a:ext>
                </a:extLst>
              </p:cNvPr>
              <p:cNvSpPr/>
              <p:nvPr/>
            </p:nvSpPr>
            <p:spPr>
              <a:xfrm>
                <a:off x="400012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7" name="Freeform: Shape 4306">
                <a:extLst>
                  <a:ext uri="{FF2B5EF4-FFF2-40B4-BE49-F238E27FC236}">
                    <a16:creationId xmlns:a16="http://schemas.microsoft.com/office/drawing/2014/main" id="{77A6B724-1F20-6A9F-FF30-A83DD7CDABEC}"/>
                  </a:ext>
                </a:extLst>
              </p:cNvPr>
              <p:cNvSpPr/>
              <p:nvPr/>
            </p:nvSpPr>
            <p:spPr>
              <a:xfrm>
                <a:off x="41161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8" name="Freeform: Shape 4307">
                <a:extLst>
                  <a:ext uri="{FF2B5EF4-FFF2-40B4-BE49-F238E27FC236}">
                    <a16:creationId xmlns:a16="http://schemas.microsoft.com/office/drawing/2014/main" id="{8C89D680-1EEC-BD47-8E67-A74A36903605}"/>
                  </a:ext>
                </a:extLst>
              </p:cNvPr>
              <p:cNvSpPr/>
              <p:nvPr/>
            </p:nvSpPr>
            <p:spPr>
              <a:xfrm>
                <a:off x="42321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09" name="Freeform: Shape 4308">
                <a:extLst>
                  <a:ext uri="{FF2B5EF4-FFF2-40B4-BE49-F238E27FC236}">
                    <a16:creationId xmlns:a16="http://schemas.microsoft.com/office/drawing/2014/main" id="{0FCA8180-825F-6CA2-2A0B-D50A02EB9DFE}"/>
                  </a:ext>
                </a:extLst>
              </p:cNvPr>
              <p:cNvSpPr/>
              <p:nvPr/>
            </p:nvSpPr>
            <p:spPr>
              <a:xfrm>
                <a:off x="434821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0" name="Freeform: Shape 4309">
                <a:extLst>
                  <a:ext uri="{FF2B5EF4-FFF2-40B4-BE49-F238E27FC236}">
                    <a16:creationId xmlns:a16="http://schemas.microsoft.com/office/drawing/2014/main" id="{FB0DDD39-8CF3-59FF-5EAC-56F0B88920B4}"/>
                  </a:ext>
                </a:extLst>
              </p:cNvPr>
              <p:cNvSpPr/>
              <p:nvPr/>
            </p:nvSpPr>
            <p:spPr>
              <a:xfrm>
                <a:off x="446424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1" name="Freeform: Shape 4310">
                <a:extLst>
                  <a:ext uri="{FF2B5EF4-FFF2-40B4-BE49-F238E27FC236}">
                    <a16:creationId xmlns:a16="http://schemas.microsoft.com/office/drawing/2014/main" id="{2E59C9B3-B044-1051-8A4C-7C968C398002}"/>
                  </a:ext>
                </a:extLst>
              </p:cNvPr>
              <p:cNvSpPr/>
              <p:nvPr/>
            </p:nvSpPr>
            <p:spPr>
              <a:xfrm>
                <a:off x="4580277"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2" name="Freeform: Shape 4311">
                <a:extLst>
                  <a:ext uri="{FF2B5EF4-FFF2-40B4-BE49-F238E27FC236}">
                    <a16:creationId xmlns:a16="http://schemas.microsoft.com/office/drawing/2014/main" id="{71F4F995-03CE-E3B6-F2C2-1BFC9A0DED8E}"/>
                  </a:ext>
                </a:extLst>
              </p:cNvPr>
              <p:cNvSpPr/>
              <p:nvPr/>
            </p:nvSpPr>
            <p:spPr>
              <a:xfrm>
                <a:off x="5511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3" name="Freeform: Shape 4312">
                <a:extLst>
                  <a:ext uri="{FF2B5EF4-FFF2-40B4-BE49-F238E27FC236}">
                    <a16:creationId xmlns:a16="http://schemas.microsoft.com/office/drawing/2014/main" id="{C5F516A0-962E-196A-73D6-F5CD6F609206}"/>
                  </a:ext>
                </a:extLst>
              </p:cNvPr>
              <p:cNvSpPr/>
              <p:nvPr/>
            </p:nvSpPr>
            <p:spPr>
              <a:xfrm>
                <a:off x="17115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4" name="Freeform: Shape 4313">
                <a:extLst>
                  <a:ext uri="{FF2B5EF4-FFF2-40B4-BE49-F238E27FC236}">
                    <a16:creationId xmlns:a16="http://schemas.microsoft.com/office/drawing/2014/main" id="{512D56B5-A3A9-CC14-C78B-C633894B612E}"/>
                  </a:ext>
                </a:extLst>
              </p:cNvPr>
              <p:cNvSpPr/>
              <p:nvPr/>
            </p:nvSpPr>
            <p:spPr>
              <a:xfrm>
                <a:off x="2871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5" name="Freeform: Shape 4314">
                <a:extLst>
                  <a:ext uri="{FF2B5EF4-FFF2-40B4-BE49-F238E27FC236}">
                    <a16:creationId xmlns:a16="http://schemas.microsoft.com/office/drawing/2014/main" id="{584787E9-B905-5F31-784D-F86ACCB664B4}"/>
                  </a:ext>
                </a:extLst>
              </p:cNvPr>
              <p:cNvSpPr/>
              <p:nvPr/>
            </p:nvSpPr>
            <p:spPr>
              <a:xfrm>
                <a:off x="40320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6" name="Freeform: Shape 4315">
                <a:extLst>
                  <a:ext uri="{FF2B5EF4-FFF2-40B4-BE49-F238E27FC236}">
                    <a16:creationId xmlns:a16="http://schemas.microsoft.com/office/drawing/2014/main" id="{3325C70E-8A6C-EEBB-48CB-5589225F5F17}"/>
                  </a:ext>
                </a:extLst>
              </p:cNvPr>
              <p:cNvSpPr/>
              <p:nvPr/>
            </p:nvSpPr>
            <p:spPr>
              <a:xfrm>
                <a:off x="51923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7" name="Freeform: Shape 4316">
                <a:extLst>
                  <a:ext uri="{FF2B5EF4-FFF2-40B4-BE49-F238E27FC236}">
                    <a16:creationId xmlns:a16="http://schemas.microsoft.com/office/drawing/2014/main" id="{3FB98528-921B-F1C9-0A7D-3D3C17DDA4D0}"/>
                  </a:ext>
                </a:extLst>
              </p:cNvPr>
              <p:cNvSpPr/>
              <p:nvPr/>
            </p:nvSpPr>
            <p:spPr>
              <a:xfrm>
                <a:off x="63526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8" name="Freeform: Shape 4317">
                <a:extLst>
                  <a:ext uri="{FF2B5EF4-FFF2-40B4-BE49-F238E27FC236}">
                    <a16:creationId xmlns:a16="http://schemas.microsoft.com/office/drawing/2014/main" id="{120F59E7-FE93-A514-80B0-6584314CF72F}"/>
                  </a:ext>
                </a:extLst>
              </p:cNvPr>
              <p:cNvSpPr/>
              <p:nvPr/>
            </p:nvSpPr>
            <p:spPr>
              <a:xfrm>
                <a:off x="7512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19" name="Freeform: Shape 4318">
                <a:extLst>
                  <a:ext uri="{FF2B5EF4-FFF2-40B4-BE49-F238E27FC236}">
                    <a16:creationId xmlns:a16="http://schemas.microsoft.com/office/drawing/2014/main" id="{7BA58943-12DE-CB9B-30F7-0DD0F6E86F5B}"/>
                  </a:ext>
                </a:extLst>
              </p:cNvPr>
              <p:cNvSpPr/>
              <p:nvPr/>
            </p:nvSpPr>
            <p:spPr>
              <a:xfrm>
                <a:off x="8673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0" name="Freeform: Shape 4319">
                <a:extLst>
                  <a:ext uri="{FF2B5EF4-FFF2-40B4-BE49-F238E27FC236}">
                    <a16:creationId xmlns:a16="http://schemas.microsoft.com/office/drawing/2014/main" id="{F6ECF836-F476-31E2-87F8-4C61ED7233CD}"/>
                  </a:ext>
                </a:extLst>
              </p:cNvPr>
              <p:cNvSpPr/>
              <p:nvPr/>
            </p:nvSpPr>
            <p:spPr>
              <a:xfrm>
                <a:off x="98334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1" name="Freeform: Shape 4320">
                <a:extLst>
                  <a:ext uri="{FF2B5EF4-FFF2-40B4-BE49-F238E27FC236}">
                    <a16:creationId xmlns:a16="http://schemas.microsoft.com/office/drawing/2014/main" id="{112ACF88-254F-C2CD-7B24-195B2A4D3D30}"/>
                  </a:ext>
                </a:extLst>
              </p:cNvPr>
              <p:cNvSpPr/>
              <p:nvPr/>
            </p:nvSpPr>
            <p:spPr>
              <a:xfrm>
                <a:off x="109938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2" name="Freeform: Shape 4321">
                <a:extLst>
                  <a:ext uri="{FF2B5EF4-FFF2-40B4-BE49-F238E27FC236}">
                    <a16:creationId xmlns:a16="http://schemas.microsoft.com/office/drawing/2014/main" id="{0B304226-CBDC-5E6C-5661-E2BB22474B3C}"/>
                  </a:ext>
                </a:extLst>
              </p:cNvPr>
              <p:cNvSpPr/>
              <p:nvPr/>
            </p:nvSpPr>
            <p:spPr>
              <a:xfrm>
                <a:off x="121541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3" name="Freeform: Shape 4322">
                <a:extLst>
                  <a:ext uri="{FF2B5EF4-FFF2-40B4-BE49-F238E27FC236}">
                    <a16:creationId xmlns:a16="http://schemas.microsoft.com/office/drawing/2014/main" id="{D8F20764-6E94-C203-1192-91ABAF315822}"/>
                  </a:ext>
                </a:extLst>
              </p:cNvPr>
              <p:cNvSpPr/>
              <p:nvPr/>
            </p:nvSpPr>
            <p:spPr>
              <a:xfrm>
                <a:off x="13314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4" name="Freeform: Shape 4323">
                <a:extLst>
                  <a:ext uri="{FF2B5EF4-FFF2-40B4-BE49-F238E27FC236}">
                    <a16:creationId xmlns:a16="http://schemas.microsoft.com/office/drawing/2014/main" id="{0473B2AE-34E3-B042-B9EC-0205AFFB2AD5}"/>
                  </a:ext>
                </a:extLst>
              </p:cNvPr>
              <p:cNvSpPr/>
              <p:nvPr/>
            </p:nvSpPr>
            <p:spPr>
              <a:xfrm>
                <a:off x="144748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5" name="Freeform: Shape 4324">
                <a:extLst>
                  <a:ext uri="{FF2B5EF4-FFF2-40B4-BE49-F238E27FC236}">
                    <a16:creationId xmlns:a16="http://schemas.microsoft.com/office/drawing/2014/main" id="{8348DD5A-2437-9CA1-5642-EA7DCE7312D8}"/>
                  </a:ext>
                </a:extLst>
              </p:cNvPr>
              <p:cNvSpPr/>
              <p:nvPr/>
            </p:nvSpPr>
            <p:spPr>
              <a:xfrm>
                <a:off x="156349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6" name="Freeform: Shape 4325">
                <a:extLst>
                  <a:ext uri="{FF2B5EF4-FFF2-40B4-BE49-F238E27FC236}">
                    <a16:creationId xmlns:a16="http://schemas.microsoft.com/office/drawing/2014/main" id="{EF51F9F2-20B4-F8DB-02DC-4B40035EFE21}"/>
                  </a:ext>
                </a:extLst>
              </p:cNvPr>
              <p:cNvSpPr/>
              <p:nvPr/>
            </p:nvSpPr>
            <p:spPr>
              <a:xfrm>
                <a:off x="167953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7" name="Freeform: Shape 4326">
                <a:extLst>
                  <a:ext uri="{FF2B5EF4-FFF2-40B4-BE49-F238E27FC236}">
                    <a16:creationId xmlns:a16="http://schemas.microsoft.com/office/drawing/2014/main" id="{2D7D569A-F6DC-6F08-B5B9-3772D26A9214}"/>
                  </a:ext>
                </a:extLst>
              </p:cNvPr>
              <p:cNvSpPr/>
              <p:nvPr/>
            </p:nvSpPr>
            <p:spPr>
              <a:xfrm>
                <a:off x="17955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8" name="Freeform: Shape 4327">
                <a:extLst>
                  <a:ext uri="{FF2B5EF4-FFF2-40B4-BE49-F238E27FC236}">
                    <a16:creationId xmlns:a16="http://schemas.microsoft.com/office/drawing/2014/main" id="{42A3DB4F-BF3C-ACCA-456E-CE069137F2B6}"/>
                  </a:ext>
                </a:extLst>
              </p:cNvPr>
              <p:cNvSpPr/>
              <p:nvPr/>
            </p:nvSpPr>
            <p:spPr>
              <a:xfrm>
                <a:off x="191159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29" name="Freeform: Shape 4328">
                <a:extLst>
                  <a:ext uri="{FF2B5EF4-FFF2-40B4-BE49-F238E27FC236}">
                    <a16:creationId xmlns:a16="http://schemas.microsoft.com/office/drawing/2014/main" id="{707AE4F6-BE01-F796-B9B2-9EBD3EEC4CA1}"/>
                  </a:ext>
                </a:extLst>
              </p:cNvPr>
              <p:cNvSpPr/>
              <p:nvPr/>
            </p:nvSpPr>
            <p:spPr>
              <a:xfrm>
                <a:off x="20276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0" name="Freeform: Shape 4329">
                <a:extLst>
                  <a:ext uri="{FF2B5EF4-FFF2-40B4-BE49-F238E27FC236}">
                    <a16:creationId xmlns:a16="http://schemas.microsoft.com/office/drawing/2014/main" id="{E290A28E-E04C-8A92-752A-73C15FFD1D2E}"/>
                  </a:ext>
                </a:extLst>
              </p:cNvPr>
              <p:cNvSpPr/>
              <p:nvPr/>
            </p:nvSpPr>
            <p:spPr>
              <a:xfrm>
                <a:off x="214364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1" name="Freeform: Shape 4330">
                <a:extLst>
                  <a:ext uri="{FF2B5EF4-FFF2-40B4-BE49-F238E27FC236}">
                    <a16:creationId xmlns:a16="http://schemas.microsoft.com/office/drawing/2014/main" id="{B9BB3672-6193-92D3-4B47-95CDA567BAE7}"/>
                  </a:ext>
                </a:extLst>
              </p:cNvPr>
              <p:cNvSpPr/>
              <p:nvPr/>
            </p:nvSpPr>
            <p:spPr>
              <a:xfrm>
                <a:off x="225968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2" name="Freeform: Shape 4331">
                <a:extLst>
                  <a:ext uri="{FF2B5EF4-FFF2-40B4-BE49-F238E27FC236}">
                    <a16:creationId xmlns:a16="http://schemas.microsoft.com/office/drawing/2014/main" id="{C09D2BEE-493A-82E6-8A49-E48B79248FFA}"/>
                  </a:ext>
                </a:extLst>
              </p:cNvPr>
              <p:cNvSpPr/>
              <p:nvPr/>
            </p:nvSpPr>
            <p:spPr>
              <a:xfrm>
                <a:off x="237571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3" name="Freeform: Shape 4332">
                <a:extLst>
                  <a:ext uri="{FF2B5EF4-FFF2-40B4-BE49-F238E27FC236}">
                    <a16:creationId xmlns:a16="http://schemas.microsoft.com/office/drawing/2014/main" id="{906FC6C9-D937-D31D-3CD2-FA977B0D60A7}"/>
                  </a:ext>
                </a:extLst>
              </p:cNvPr>
              <p:cNvSpPr/>
              <p:nvPr/>
            </p:nvSpPr>
            <p:spPr>
              <a:xfrm>
                <a:off x="24917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4" name="Freeform: Shape 4333">
                <a:extLst>
                  <a:ext uri="{FF2B5EF4-FFF2-40B4-BE49-F238E27FC236}">
                    <a16:creationId xmlns:a16="http://schemas.microsoft.com/office/drawing/2014/main" id="{5FA3390F-3EC7-416A-4D07-48736CEA2CA5}"/>
                  </a:ext>
                </a:extLst>
              </p:cNvPr>
              <p:cNvSpPr/>
              <p:nvPr/>
            </p:nvSpPr>
            <p:spPr>
              <a:xfrm>
                <a:off x="260776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5" name="Freeform: Shape 4334">
                <a:extLst>
                  <a:ext uri="{FF2B5EF4-FFF2-40B4-BE49-F238E27FC236}">
                    <a16:creationId xmlns:a16="http://schemas.microsoft.com/office/drawing/2014/main" id="{99556156-D169-BE28-2372-DFEEB3DC7A36}"/>
                  </a:ext>
                </a:extLst>
              </p:cNvPr>
              <p:cNvSpPr/>
              <p:nvPr/>
            </p:nvSpPr>
            <p:spPr>
              <a:xfrm>
                <a:off x="272379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6" name="Freeform: Shape 4335">
                <a:extLst>
                  <a:ext uri="{FF2B5EF4-FFF2-40B4-BE49-F238E27FC236}">
                    <a16:creationId xmlns:a16="http://schemas.microsoft.com/office/drawing/2014/main" id="{67979E24-F588-2918-EAC9-A3A545993310}"/>
                  </a:ext>
                </a:extLst>
              </p:cNvPr>
              <p:cNvSpPr/>
              <p:nvPr/>
            </p:nvSpPr>
            <p:spPr>
              <a:xfrm>
                <a:off x="283983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7" name="Freeform: Shape 4336">
                <a:extLst>
                  <a:ext uri="{FF2B5EF4-FFF2-40B4-BE49-F238E27FC236}">
                    <a16:creationId xmlns:a16="http://schemas.microsoft.com/office/drawing/2014/main" id="{DD99CF13-2E27-3C50-6E22-0FF4F96AD359}"/>
                  </a:ext>
                </a:extLst>
              </p:cNvPr>
              <p:cNvSpPr/>
              <p:nvPr/>
            </p:nvSpPr>
            <p:spPr>
              <a:xfrm>
                <a:off x="29558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8" name="Freeform: Shape 4337">
                <a:extLst>
                  <a:ext uri="{FF2B5EF4-FFF2-40B4-BE49-F238E27FC236}">
                    <a16:creationId xmlns:a16="http://schemas.microsoft.com/office/drawing/2014/main" id="{18E82235-4B94-6077-15B3-8BAD5CBF0AF4}"/>
                  </a:ext>
                </a:extLst>
              </p:cNvPr>
              <p:cNvSpPr/>
              <p:nvPr/>
            </p:nvSpPr>
            <p:spPr>
              <a:xfrm>
                <a:off x="307189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39" name="Freeform: Shape 4338">
                <a:extLst>
                  <a:ext uri="{FF2B5EF4-FFF2-40B4-BE49-F238E27FC236}">
                    <a16:creationId xmlns:a16="http://schemas.microsoft.com/office/drawing/2014/main" id="{26FCF6B3-2D9F-4D5C-B4FA-75CA42B0F6C0}"/>
                  </a:ext>
                </a:extLst>
              </p:cNvPr>
              <p:cNvSpPr/>
              <p:nvPr/>
            </p:nvSpPr>
            <p:spPr>
              <a:xfrm>
                <a:off x="318791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0" name="Freeform: Shape 4339">
                <a:extLst>
                  <a:ext uri="{FF2B5EF4-FFF2-40B4-BE49-F238E27FC236}">
                    <a16:creationId xmlns:a16="http://schemas.microsoft.com/office/drawing/2014/main" id="{CC2EEE56-3DAF-794A-838A-E73B9B1E7187}"/>
                  </a:ext>
                </a:extLst>
              </p:cNvPr>
              <p:cNvSpPr/>
              <p:nvPr/>
            </p:nvSpPr>
            <p:spPr>
              <a:xfrm>
                <a:off x="330394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1" name="Freeform: Shape 4340">
                <a:extLst>
                  <a:ext uri="{FF2B5EF4-FFF2-40B4-BE49-F238E27FC236}">
                    <a16:creationId xmlns:a16="http://schemas.microsoft.com/office/drawing/2014/main" id="{DD3A0887-959F-AC7D-6A86-2FC79AB61487}"/>
                  </a:ext>
                </a:extLst>
              </p:cNvPr>
              <p:cNvSpPr/>
              <p:nvPr/>
            </p:nvSpPr>
            <p:spPr>
              <a:xfrm>
                <a:off x="341997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2" name="Freeform: Shape 4341">
                <a:extLst>
                  <a:ext uri="{FF2B5EF4-FFF2-40B4-BE49-F238E27FC236}">
                    <a16:creationId xmlns:a16="http://schemas.microsoft.com/office/drawing/2014/main" id="{19E06206-369E-B4A1-7362-93FE1209BA68}"/>
                  </a:ext>
                </a:extLst>
              </p:cNvPr>
              <p:cNvSpPr/>
              <p:nvPr/>
            </p:nvSpPr>
            <p:spPr>
              <a:xfrm>
                <a:off x="35360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3" name="Freeform: Shape 4342">
                <a:extLst>
                  <a:ext uri="{FF2B5EF4-FFF2-40B4-BE49-F238E27FC236}">
                    <a16:creationId xmlns:a16="http://schemas.microsoft.com/office/drawing/2014/main" id="{1FA80CD9-B289-70C2-B37F-EAB95F9F5521}"/>
                  </a:ext>
                </a:extLst>
              </p:cNvPr>
              <p:cNvSpPr/>
              <p:nvPr/>
            </p:nvSpPr>
            <p:spPr>
              <a:xfrm>
                <a:off x="36520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4" name="Freeform: Shape 4343">
                <a:extLst>
                  <a:ext uri="{FF2B5EF4-FFF2-40B4-BE49-F238E27FC236}">
                    <a16:creationId xmlns:a16="http://schemas.microsoft.com/office/drawing/2014/main" id="{84C76860-65B2-398C-DB44-B3B65F11A451}"/>
                  </a:ext>
                </a:extLst>
              </p:cNvPr>
              <p:cNvSpPr/>
              <p:nvPr/>
            </p:nvSpPr>
            <p:spPr>
              <a:xfrm>
                <a:off x="376806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5" name="Freeform: Shape 4344">
                <a:extLst>
                  <a:ext uri="{FF2B5EF4-FFF2-40B4-BE49-F238E27FC236}">
                    <a16:creationId xmlns:a16="http://schemas.microsoft.com/office/drawing/2014/main" id="{67E29C0D-3937-AFFD-BE6D-90050950E786}"/>
                  </a:ext>
                </a:extLst>
              </p:cNvPr>
              <p:cNvSpPr/>
              <p:nvPr/>
            </p:nvSpPr>
            <p:spPr>
              <a:xfrm>
                <a:off x="38840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6" name="Freeform: Shape 4345">
                <a:extLst>
                  <a:ext uri="{FF2B5EF4-FFF2-40B4-BE49-F238E27FC236}">
                    <a16:creationId xmlns:a16="http://schemas.microsoft.com/office/drawing/2014/main" id="{7F243183-48E5-2AF8-17CE-170B03BF3894}"/>
                  </a:ext>
                </a:extLst>
              </p:cNvPr>
              <p:cNvSpPr/>
              <p:nvPr/>
            </p:nvSpPr>
            <p:spPr>
              <a:xfrm>
                <a:off x="400012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7" name="Freeform: Shape 4346">
                <a:extLst>
                  <a:ext uri="{FF2B5EF4-FFF2-40B4-BE49-F238E27FC236}">
                    <a16:creationId xmlns:a16="http://schemas.microsoft.com/office/drawing/2014/main" id="{2505F710-CBBD-A679-F346-10E2F6D1937D}"/>
                  </a:ext>
                </a:extLst>
              </p:cNvPr>
              <p:cNvSpPr/>
              <p:nvPr/>
            </p:nvSpPr>
            <p:spPr>
              <a:xfrm>
                <a:off x="41161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8" name="Freeform: Shape 4347">
                <a:extLst>
                  <a:ext uri="{FF2B5EF4-FFF2-40B4-BE49-F238E27FC236}">
                    <a16:creationId xmlns:a16="http://schemas.microsoft.com/office/drawing/2014/main" id="{E980C96F-41F0-AB59-126F-9839FFB191A8}"/>
                  </a:ext>
                </a:extLst>
              </p:cNvPr>
              <p:cNvSpPr/>
              <p:nvPr/>
            </p:nvSpPr>
            <p:spPr>
              <a:xfrm>
                <a:off x="42321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49" name="Freeform: Shape 4348">
                <a:extLst>
                  <a:ext uri="{FF2B5EF4-FFF2-40B4-BE49-F238E27FC236}">
                    <a16:creationId xmlns:a16="http://schemas.microsoft.com/office/drawing/2014/main" id="{97A8F742-E672-C558-BC7A-0B4505E4C01A}"/>
                  </a:ext>
                </a:extLst>
              </p:cNvPr>
              <p:cNvSpPr/>
              <p:nvPr/>
            </p:nvSpPr>
            <p:spPr>
              <a:xfrm>
                <a:off x="434821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0" name="Freeform: Shape 4349">
                <a:extLst>
                  <a:ext uri="{FF2B5EF4-FFF2-40B4-BE49-F238E27FC236}">
                    <a16:creationId xmlns:a16="http://schemas.microsoft.com/office/drawing/2014/main" id="{8767E387-2D2B-3561-6626-3226CA8A96BF}"/>
                  </a:ext>
                </a:extLst>
              </p:cNvPr>
              <p:cNvSpPr/>
              <p:nvPr/>
            </p:nvSpPr>
            <p:spPr>
              <a:xfrm>
                <a:off x="446424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1" name="Freeform: Shape 4350">
                <a:extLst>
                  <a:ext uri="{FF2B5EF4-FFF2-40B4-BE49-F238E27FC236}">
                    <a16:creationId xmlns:a16="http://schemas.microsoft.com/office/drawing/2014/main" id="{BA04B523-7C11-AF6F-E94F-FC5D8A5CE8E4}"/>
                  </a:ext>
                </a:extLst>
              </p:cNvPr>
              <p:cNvSpPr/>
              <p:nvPr/>
            </p:nvSpPr>
            <p:spPr>
              <a:xfrm>
                <a:off x="4580277"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2" name="Freeform: Shape 4351">
                <a:extLst>
                  <a:ext uri="{FF2B5EF4-FFF2-40B4-BE49-F238E27FC236}">
                    <a16:creationId xmlns:a16="http://schemas.microsoft.com/office/drawing/2014/main" id="{B897B98B-D2DA-7B25-6D0C-15A1D1A66C07}"/>
                  </a:ext>
                </a:extLst>
              </p:cNvPr>
              <p:cNvSpPr/>
              <p:nvPr/>
            </p:nvSpPr>
            <p:spPr>
              <a:xfrm>
                <a:off x="5511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3" name="Freeform: Shape 4352">
                <a:extLst>
                  <a:ext uri="{FF2B5EF4-FFF2-40B4-BE49-F238E27FC236}">
                    <a16:creationId xmlns:a16="http://schemas.microsoft.com/office/drawing/2014/main" id="{A014CE08-183C-4F17-C933-52E428883B68}"/>
                  </a:ext>
                </a:extLst>
              </p:cNvPr>
              <p:cNvSpPr/>
              <p:nvPr/>
            </p:nvSpPr>
            <p:spPr>
              <a:xfrm>
                <a:off x="17115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4" name="Freeform: Shape 4353">
                <a:extLst>
                  <a:ext uri="{FF2B5EF4-FFF2-40B4-BE49-F238E27FC236}">
                    <a16:creationId xmlns:a16="http://schemas.microsoft.com/office/drawing/2014/main" id="{AF03183A-D9A6-D293-1628-08D7A2ACD2F1}"/>
                  </a:ext>
                </a:extLst>
              </p:cNvPr>
              <p:cNvSpPr/>
              <p:nvPr/>
            </p:nvSpPr>
            <p:spPr>
              <a:xfrm>
                <a:off x="2871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5" name="Freeform: Shape 4354">
                <a:extLst>
                  <a:ext uri="{FF2B5EF4-FFF2-40B4-BE49-F238E27FC236}">
                    <a16:creationId xmlns:a16="http://schemas.microsoft.com/office/drawing/2014/main" id="{6EAB8390-2A4A-311C-A871-2CBF0BD04E19}"/>
                  </a:ext>
                </a:extLst>
              </p:cNvPr>
              <p:cNvSpPr/>
              <p:nvPr/>
            </p:nvSpPr>
            <p:spPr>
              <a:xfrm>
                <a:off x="40320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6" name="Freeform: Shape 4355">
                <a:extLst>
                  <a:ext uri="{FF2B5EF4-FFF2-40B4-BE49-F238E27FC236}">
                    <a16:creationId xmlns:a16="http://schemas.microsoft.com/office/drawing/2014/main" id="{A42278A0-E262-B8C0-33A7-6B080A5B29E9}"/>
                  </a:ext>
                </a:extLst>
              </p:cNvPr>
              <p:cNvSpPr/>
              <p:nvPr/>
            </p:nvSpPr>
            <p:spPr>
              <a:xfrm>
                <a:off x="51923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7" name="Freeform: Shape 4356">
                <a:extLst>
                  <a:ext uri="{FF2B5EF4-FFF2-40B4-BE49-F238E27FC236}">
                    <a16:creationId xmlns:a16="http://schemas.microsoft.com/office/drawing/2014/main" id="{4D228313-D09A-90AE-96C5-D6072F4706EC}"/>
                  </a:ext>
                </a:extLst>
              </p:cNvPr>
              <p:cNvSpPr/>
              <p:nvPr/>
            </p:nvSpPr>
            <p:spPr>
              <a:xfrm>
                <a:off x="63526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8" name="Freeform: Shape 4357">
                <a:extLst>
                  <a:ext uri="{FF2B5EF4-FFF2-40B4-BE49-F238E27FC236}">
                    <a16:creationId xmlns:a16="http://schemas.microsoft.com/office/drawing/2014/main" id="{D11EAABA-4D7B-8451-8452-61FAB3B4C037}"/>
                  </a:ext>
                </a:extLst>
              </p:cNvPr>
              <p:cNvSpPr/>
              <p:nvPr/>
            </p:nvSpPr>
            <p:spPr>
              <a:xfrm>
                <a:off x="7512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59" name="Freeform: Shape 4358">
                <a:extLst>
                  <a:ext uri="{FF2B5EF4-FFF2-40B4-BE49-F238E27FC236}">
                    <a16:creationId xmlns:a16="http://schemas.microsoft.com/office/drawing/2014/main" id="{43372A48-9AC9-2CA7-64BC-226A962182CB}"/>
                  </a:ext>
                </a:extLst>
              </p:cNvPr>
              <p:cNvSpPr/>
              <p:nvPr/>
            </p:nvSpPr>
            <p:spPr>
              <a:xfrm>
                <a:off x="8673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0" name="Freeform: Shape 4359">
                <a:extLst>
                  <a:ext uri="{FF2B5EF4-FFF2-40B4-BE49-F238E27FC236}">
                    <a16:creationId xmlns:a16="http://schemas.microsoft.com/office/drawing/2014/main" id="{695EA084-785D-95A0-DD9C-399EF04031FB}"/>
                  </a:ext>
                </a:extLst>
              </p:cNvPr>
              <p:cNvSpPr/>
              <p:nvPr/>
            </p:nvSpPr>
            <p:spPr>
              <a:xfrm>
                <a:off x="98334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1" name="Freeform: Shape 4360">
                <a:extLst>
                  <a:ext uri="{FF2B5EF4-FFF2-40B4-BE49-F238E27FC236}">
                    <a16:creationId xmlns:a16="http://schemas.microsoft.com/office/drawing/2014/main" id="{F8F97573-D730-361C-355D-AB8D8D6DF807}"/>
                  </a:ext>
                </a:extLst>
              </p:cNvPr>
              <p:cNvSpPr/>
              <p:nvPr/>
            </p:nvSpPr>
            <p:spPr>
              <a:xfrm>
                <a:off x="109938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2" name="Freeform: Shape 4361">
                <a:extLst>
                  <a:ext uri="{FF2B5EF4-FFF2-40B4-BE49-F238E27FC236}">
                    <a16:creationId xmlns:a16="http://schemas.microsoft.com/office/drawing/2014/main" id="{6E873CAF-69E2-C504-F228-DC48DB785689}"/>
                  </a:ext>
                </a:extLst>
              </p:cNvPr>
              <p:cNvSpPr/>
              <p:nvPr/>
            </p:nvSpPr>
            <p:spPr>
              <a:xfrm>
                <a:off x="121541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3" name="Freeform: Shape 4362">
                <a:extLst>
                  <a:ext uri="{FF2B5EF4-FFF2-40B4-BE49-F238E27FC236}">
                    <a16:creationId xmlns:a16="http://schemas.microsoft.com/office/drawing/2014/main" id="{3BD58CE7-3AEB-51B8-6F8A-7DF291E61DEF}"/>
                  </a:ext>
                </a:extLst>
              </p:cNvPr>
              <p:cNvSpPr/>
              <p:nvPr/>
            </p:nvSpPr>
            <p:spPr>
              <a:xfrm>
                <a:off x="13314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4" name="Freeform: Shape 4363">
                <a:extLst>
                  <a:ext uri="{FF2B5EF4-FFF2-40B4-BE49-F238E27FC236}">
                    <a16:creationId xmlns:a16="http://schemas.microsoft.com/office/drawing/2014/main" id="{863B8FC8-7E40-4C25-0142-F33619E357A4}"/>
                  </a:ext>
                </a:extLst>
              </p:cNvPr>
              <p:cNvSpPr/>
              <p:nvPr/>
            </p:nvSpPr>
            <p:spPr>
              <a:xfrm>
                <a:off x="144748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5" name="Freeform: Shape 4364">
                <a:extLst>
                  <a:ext uri="{FF2B5EF4-FFF2-40B4-BE49-F238E27FC236}">
                    <a16:creationId xmlns:a16="http://schemas.microsoft.com/office/drawing/2014/main" id="{78D10C1A-ADB1-C942-AAD8-AFB21D0557E6}"/>
                  </a:ext>
                </a:extLst>
              </p:cNvPr>
              <p:cNvSpPr/>
              <p:nvPr/>
            </p:nvSpPr>
            <p:spPr>
              <a:xfrm>
                <a:off x="156349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6" name="Freeform: Shape 4365">
                <a:extLst>
                  <a:ext uri="{FF2B5EF4-FFF2-40B4-BE49-F238E27FC236}">
                    <a16:creationId xmlns:a16="http://schemas.microsoft.com/office/drawing/2014/main" id="{018847F2-983F-C115-F60E-A207E4A52DDB}"/>
                  </a:ext>
                </a:extLst>
              </p:cNvPr>
              <p:cNvSpPr/>
              <p:nvPr/>
            </p:nvSpPr>
            <p:spPr>
              <a:xfrm>
                <a:off x="167953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7" name="Freeform: Shape 4366">
                <a:extLst>
                  <a:ext uri="{FF2B5EF4-FFF2-40B4-BE49-F238E27FC236}">
                    <a16:creationId xmlns:a16="http://schemas.microsoft.com/office/drawing/2014/main" id="{0632E21B-11DC-2A99-40A9-DCC15984F57B}"/>
                  </a:ext>
                </a:extLst>
              </p:cNvPr>
              <p:cNvSpPr/>
              <p:nvPr/>
            </p:nvSpPr>
            <p:spPr>
              <a:xfrm>
                <a:off x="17955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8" name="Freeform: Shape 4367">
                <a:extLst>
                  <a:ext uri="{FF2B5EF4-FFF2-40B4-BE49-F238E27FC236}">
                    <a16:creationId xmlns:a16="http://schemas.microsoft.com/office/drawing/2014/main" id="{85D89253-8E0C-BE9D-F57F-653624BC5F69}"/>
                  </a:ext>
                </a:extLst>
              </p:cNvPr>
              <p:cNvSpPr/>
              <p:nvPr/>
            </p:nvSpPr>
            <p:spPr>
              <a:xfrm>
                <a:off x="191159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69" name="Freeform: Shape 4368">
                <a:extLst>
                  <a:ext uri="{FF2B5EF4-FFF2-40B4-BE49-F238E27FC236}">
                    <a16:creationId xmlns:a16="http://schemas.microsoft.com/office/drawing/2014/main" id="{0B26A41C-AAC4-A06F-9BE9-C9C30AE4E0CE}"/>
                  </a:ext>
                </a:extLst>
              </p:cNvPr>
              <p:cNvSpPr/>
              <p:nvPr/>
            </p:nvSpPr>
            <p:spPr>
              <a:xfrm>
                <a:off x="20276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0" name="Freeform: Shape 4369">
                <a:extLst>
                  <a:ext uri="{FF2B5EF4-FFF2-40B4-BE49-F238E27FC236}">
                    <a16:creationId xmlns:a16="http://schemas.microsoft.com/office/drawing/2014/main" id="{554CEF5D-A2A9-4455-E0C2-192902D862DA}"/>
                  </a:ext>
                </a:extLst>
              </p:cNvPr>
              <p:cNvSpPr/>
              <p:nvPr/>
            </p:nvSpPr>
            <p:spPr>
              <a:xfrm>
                <a:off x="214364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1" name="Freeform: Shape 4370">
                <a:extLst>
                  <a:ext uri="{FF2B5EF4-FFF2-40B4-BE49-F238E27FC236}">
                    <a16:creationId xmlns:a16="http://schemas.microsoft.com/office/drawing/2014/main" id="{E23BA165-4797-ABAC-53C4-D2732836B8A8}"/>
                  </a:ext>
                </a:extLst>
              </p:cNvPr>
              <p:cNvSpPr/>
              <p:nvPr/>
            </p:nvSpPr>
            <p:spPr>
              <a:xfrm>
                <a:off x="225968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2" name="Freeform: Shape 4371">
                <a:extLst>
                  <a:ext uri="{FF2B5EF4-FFF2-40B4-BE49-F238E27FC236}">
                    <a16:creationId xmlns:a16="http://schemas.microsoft.com/office/drawing/2014/main" id="{511AD19A-59F6-95DF-3504-0730085E052A}"/>
                  </a:ext>
                </a:extLst>
              </p:cNvPr>
              <p:cNvSpPr/>
              <p:nvPr/>
            </p:nvSpPr>
            <p:spPr>
              <a:xfrm>
                <a:off x="237571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3" name="Freeform: Shape 4372">
                <a:extLst>
                  <a:ext uri="{FF2B5EF4-FFF2-40B4-BE49-F238E27FC236}">
                    <a16:creationId xmlns:a16="http://schemas.microsoft.com/office/drawing/2014/main" id="{CAD4A979-3BB6-55A3-063E-E3854813D1EC}"/>
                  </a:ext>
                </a:extLst>
              </p:cNvPr>
              <p:cNvSpPr/>
              <p:nvPr/>
            </p:nvSpPr>
            <p:spPr>
              <a:xfrm>
                <a:off x="24917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4" name="Freeform: Shape 4373">
                <a:extLst>
                  <a:ext uri="{FF2B5EF4-FFF2-40B4-BE49-F238E27FC236}">
                    <a16:creationId xmlns:a16="http://schemas.microsoft.com/office/drawing/2014/main" id="{C51B89DC-DA54-4960-69DF-D76494F90C59}"/>
                  </a:ext>
                </a:extLst>
              </p:cNvPr>
              <p:cNvSpPr/>
              <p:nvPr/>
            </p:nvSpPr>
            <p:spPr>
              <a:xfrm>
                <a:off x="260776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5" name="Freeform: Shape 4374">
                <a:extLst>
                  <a:ext uri="{FF2B5EF4-FFF2-40B4-BE49-F238E27FC236}">
                    <a16:creationId xmlns:a16="http://schemas.microsoft.com/office/drawing/2014/main" id="{6633C38B-F0A4-3373-0F2C-590239025295}"/>
                  </a:ext>
                </a:extLst>
              </p:cNvPr>
              <p:cNvSpPr/>
              <p:nvPr/>
            </p:nvSpPr>
            <p:spPr>
              <a:xfrm>
                <a:off x="272379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6" name="Freeform: Shape 4375">
                <a:extLst>
                  <a:ext uri="{FF2B5EF4-FFF2-40B4-BE49-F238E27FC236}">
                    <a16:creationId xmlns:a16="http://schemas.microsoft.com/office/drawing/2014/main" id="{46A6920D-DD9C-C071-E745-78C13B7B60AA}"/>
                  </a:ext>
                </a:extLst>
              </p:cNvPr>
              <p:cNvSpPr/>
              <p:nvPr/>
            </p:nvSpPr>
            <p:spPr>
              <a:xfrm>
                <a:off x="283983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7" name="Freeform: Shape 4376">
                <a:extLst>
                  <a:ext uri="{FF2B5EF4-FFF2-40B4-BE49-F238E27FC236}">
                    <a16:creationId xmlns:a16="http://schemas.microsoft.com/office/drawing/2014/main" id="{66BC3FA6-182D-CD1E-DD72-5BB4212C2655}"/>
                  </a:ext>
                </a:extLst>
              </p:cNvPr>
              <p:cNvSpPr/>
              <p:nvPr/>
            </p:nvSpPr>
            <p:spPr>
              <a:xfrm>
                <a:off x="29558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8" name="Freeform: Shape 4377">
                <a:extLst>
                  <a:ext uri="{FF2B5EF4-FFF2-40B4-BE49-F238E27FC236}">
                    <a16:creationId xmlns:a16="http://schemas.microsoft.com/office/drawing/2014/main" id="{6C357429-1FD2-A8A8-3EF4-398115BB7C0B}"/>
                  </a:ext>
                </a:extLst>
              </p:cNvPr>
              <p:cNvSpPr/>
              <p:nvPr/>
            </p:nvSpPr>
            <p:spPr>
              <a:xfrm>
                <a:off x="307189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79" name="Freeform: Shape 4378">
                <a:extLst>
                  <a:ext uri="{FF2B5EF4-FFF2-40B4-BE49-F238E27FC236}">
                    <a16:creationId xmlns:a16="http://schemas.microsoft.com/office/drawing/2014/main" id="{ABF2C2D3-5AC1-0315-B48E-2279C609F128}"/>
                  </a:ext>
                </a:extLst>
              </p:cNvPr>
              <p:cNvSpPr/>
              <p:nvPr/>
            </p:nvSpPr>
            <p:spPr>
              <a:xfrm>
                <a:off x="318791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0" name="Freeform: Shape 4379">
                <a:extLst>
                  <a:ext uri="{FF2B5EF4-FFF2-40B4-BE49-F238E27FC236}">
                    <a16:creationId xmlns:a16="http://schemas.microsoft.com/office/drawing/2014/main" id="{73D0242F-A42C-2B96-896C-21E044C2CE87}"/>
                  </a:ext>
                </a:extLst>
              </p:cNvPr>
              <p:cNvSpPr/>
              <p:nvPr/>
            </p:nvSpPr>
            <p:spPr>
              <a:xfrm>
                <a:off x="330394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1" name="Freeform: Shape 4380">
                <a:extLst>
                  <a:ext uri="{FF2B5EF4-FFF2-40B4-BE49-F238E27FC236}">
                    <a16:creationId xmlns:a16="http://schemas.microsoft.com/office/drawing/2014/main" id="{4EDBD86C-2F20-1C16-8ADA-CF739F7A6DE3}"/>
                  </a:ext>
                </a:extLst>
              </p:cNvPr>
              <p:cNvSpPr/>
              <p:nvPr/>
            </p:nvSpPr>
            <p:spPr>
              <a:xfrm>
                <a:off x="341997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2" name="Freeform: Shape 4381">
                <a:extLst>
                  <a:ext uri="{FF2B5EF4-FFF2-40B4-BE49-F238E27FC236}">
                    <a16:creationId xmlns:a16="http://schemas.microsoft.com/office/drawing/2014/main" id="{2DD62D6A-933A-F2D1-13A4-7731BD825DBF}"/>
                  </a:ext>
                </a:extLst>
              </p:cNvPr>
              <p:cNvSpPr/>
              <p:nvPr/>
            </p:nvSpPr>
            <p:spPr>
              <a:xfrm>
                <a:off x="35360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3" name="Freeform: Shape 4382">
                <a:extLst>
                  <a:ext uri="{FF2B5EF4-FFF2-40B4-BE49-F238E27FC236}">
                    <a16:creationId xmlns:a16="http://schemas.microsoft.com/office/drawing/2014/main" id="{4FDF6AB2-53FA-C270-FD87-5F395D97B281}"/>
                  </a:ext>
                </a:extLst>
              </p:cNvPr>
              <p:cNvSpPr/>
              <p:nvPr/>
            </p:nvSpPr>
            <p:spPr>
              <a:xfrm>
                <a:off x="36520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4" name="Freeform: Shape 4383">
                <a:extLst>
                  <a:ext uri="{FF2B5EF4-FFF2-40B4-BE49-F238E27FC236}">
                    <a16:creationId xmlns:a16="http://schemas.microsoft.com/office/drawing/2014/main" id="{0E7DEB67-2C9D-B180-F797-0AC8A1BFA3EB}"/>
                  </a:ext>
                </a:extLst>
              </p:cNvPr>
              <p:cNvSpPr/>
              <p:nvPr/>
            </p:nvSpPr>
            <p:spPr>
              <a:xfrm>
                <a:off x="376806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5" name="Freeform: Shape 4384">
                <a:extLst>
                  <a:ext uri="{FF2B5EF4-FFF2-40B4-BE49-F238E27FC236}">
                    <a16:creationId xmlns:a16="http://schemas.microsoft.com/office/drawing/2014/main" id="{729090E5-46A1-9DED-F180-5BAFF240B053}"/>
                  </a:ext>
                </a:extLst>
              </p:cNvPr>
              <p:cNvSpPr/>
              <p:nvPr/>
            </p:nvSpPr>
            <p:spPr>
              <a:xfrm>
                <a:off x="38840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6" name="Freeform: Shape 4385">
                <a:extLst>
                  <a:ext uri="{FF2B5EF4-FFF2-40B4-BE49-F238E27FC236}">
                    <a16:creationId xmlns:a16="http://schemas.microsoft.com/office/drawing/2014/main" id="{7FF24D2E-BC2D-BD12-DF95-F11DE8BFDBB5}"/>
                  </a:ext>
                </a:extLst>
              </p:cNvPr>
              <p:cNvSpPr/>
              <p:nvPr/>
            </p:nvSpPr>
            <p:spPr>
              <a:xfrm>
                <a:off x="400012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7" name="Freeform: Shape 4386">
                <a:extLst>
                  <a:ext uri="{FF2B5EF4-FFF2-40B4-BE49-F238E27FC236}">
                    <a16:creationId xmlns:a16="http://schemas.microsoft.com/office/drawing/2014/main" id="{C916E100-0D32-9362-9359-154E41A021EE}"/>
                  </a:ext>
                </a:extLst>
              </p:cNvPr>
              <p:cNvSpPr/>
              <p:nvPr/>
            </p:nvSpPr>
            <p:spPr>
              <a:xfrm>
                <a:off x="41161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8" name="Freeform: Shape 4387">
                <a:extLst>
                  <a:ext uri="{FF2B5EF4-FFF2-40B4-BE49-F238E27FC236}">
                    <a16:creationId xmlns:a16="http://schemas.microsoft.com/office/drawing/2014/main" id="{7129A702-4BAC-AC4F-EB3C-AB89C2C43E51}"/>
                  </a:ext>
                </a:extLst>
              </p:cNvPr>
              <p:cNvSpPr/>
              <p:nvPr/>
            </p:nvSpPr>
            <p:spPr>
              <a:xfrm>
                <a:off x="42321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89" name="Freeform: Shape 4388">
                <a:extLst>
                  <a:ext uri="{FF2B5EF4-FFF2-40B4-BE49-F238E27FC236}">
                    <a16:creationId xmlns:a16="http://schemas.microsoft.com/office/drawing/2014/main" id="{1BBD7335-1B5B-B723-B221-06E8FF119D87}"/>
                  </a:ext>
                </a:extLst>
              </p:cNvPr>
              <p:cNvSpPr/>
              <p:nvPr/>
            </p:nvSpPr>
            <p:spPr>
              <a:xfrm>
                <a:off x="434821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0" name="Freeform: Shape 4389">
                <a:extLst>
                  <a:ext uri="{FF2B5EF4-FFF2-40B4-BE49-F238E27FC236}">
                    <a16:creationId xmlns:a16="http://schemas.microsoft.com/office/drawing/2014/main" id="{E55E5B5B-6C39-B211-E700-D6ABF30B7D8F}"/>
                  </a:ext>
                </a:extLst>
              </p:cNvPr>
              <p:cNvSpPr/>
              <p:nvPr/>
            </p:nvSpPr>
            <p:spPr>
              <a:xfrm>
                <a:off x="446424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1" name="Freeform: Shape 4390">
                <a:extLst>
                  <a:ext uri="{FF2B5EF4-FFF2-40B4-BE49-F238E27FC236}">
                    <a16:creationId xmlns:a16="http://schemas.microsoft.com/office/drawing/2014/main" id="{EC73D464-E80F-550E-EBA8-DBE0967EF5C2}"/>
                  </a:ext>
                </a:extLst>
              </p:cNvPr>
              <p:cNvSpPr/>
              <p:nvPr/>
            </p:nvSpPr>
            <p:spPr>
              <a:xfrm>
                <a:off x="4580277"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2" name="Freeform: Shape 4391">
                <a:extLst>
                  <a:ext uri="{FF2B5EF4-FFF2-40B4-BE49-F238E27FC236}">
                    <a16:creationId xmlns:a16="http://schemas.microsoft.com/office/drawing/2014/main" id="{0ECD9619-0F05-926D-C626-80125E0C37BB}"/>
                  </a:ext>
                </a:extLst>
              </p:cNvPr>
              <p:cNvSpPr/>
              <p:nvPr/>
            </p:nvSpPr>
            <p:spPr>
              <a:xfrm>
                <a:off x="5511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3" name="Freeform: Shape 4392">
                <a:extLst>
                  <a:ext uri="{FF2B5EF4-FFF2-40B4-BE49-F238E27FC236}">
                    <a16:creationId xmlns:a16="http://schemas.microsoft.com/office/drawing/2014/main" id="{6F3794B3-7886-75D4-6EBA-2170D17F3FE3}"/>
                  </a:ext>
                </a:extLst>
              </p:cNvPr>
              <p:cNvSpPr/>
              <p:nvPr/>
            </p:nvSpPr>
            <p:spPr>
              <a:xfrm>
                <a:off x="17115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4" name="Freeform: Shape 4393">
                <a:extLst>
                  <a:ext uri="{FF2B5EF4-FFF2-40B4-BE49-F238E27FC236}">
                    <a16:creationId xmlns:a16="http://schemas.microsoft.com/office/drawing/2014/main" id="{12B7FF42-FE4D-A212-6E47-F8DAC4181D93}"/>
                  </a:ext>
                </a:extLst>
              </p:cNvPr>
              <p:cNvSpPr/>
              <p:nvPr/>
            </p:nvSpPr>
            <p:spPr>
              <a:xfrm>
                <a:off x="2871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5" name="Freeform: Shape 4394">
                <a:extLst>
                  <a:ext uri="{FF2B5EF4-FFF2-40B4-BE49-F238E27FC236}">
                    <a16:creationId xmlns:a16="http://schemas.microsoft.com/office/drawing/2014/main" id="{7179E34D-E258-9E11-6853-039CE4BAB8EE}"/>
                  </a:ext>
                </a:extLst>
              </p:cNvPr>
              <p:cNvSpPr/>
              <p:nvPr/>
            </p:nvSpPr>
            <p:spPr>
              <a:xfrm>
                <a:off x="40320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6" name="Freeform: Shape 4395">
                <a:extLst>
                  <a:ext uri="{FF2B5EF4-FFF2-40B4-BE49-F238E27FC236}">
                    <a16:creationId xmlns:a16="http://schemas.microsoft.com/office/drawing/2014/main" id="{F971D9C1-8D80-CBA5-3A07-2B808A07B04C}"/>
                  </a:ext>
                </a:extLst>
              </p:cNvPr>
              <p:cNvSpPr/>
              <p:nvPr/>
            </p:nvSpPr>
            <p:spPr>
              <a:xfrm>
                <a:off x="51923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7" name="Freeform: Shape 4396">
                <a:extLst>
                  <a:ext uri="{FF2B5EF4-FFF2-40B4-BE49-F238E27FC236}">
                    <a16:creationId xmlns:a16="http://schemas.microsoft.com/office/drawing/2014/main" id="{084F8B81-5F95-F543-A941-1D2C9ADF18EA}"/>
                  </a:ext>
                </a:extLst>
              </p:cNvPr>
              <p:cNvSpPr/>
              <p:nvPr/>
            </p:nvSpPr>
            <p:spPr>
              <a:xfrm>
                <a:off x="63526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8" name="Freeform: Shape 4397">
                <a:extLst>
                  <a:ext uri="{FF2B5EF4-FFF2-40B4-BE49-F238E27FC236}">
                    <a16:creationId xmlns:a16="http://schemas.microsoft.com/office/drawing/2014/main" id="{C10E8673-4C9B-1DD7-FA24-D27E268EB448}"/>
                  </a:ext>
                </a:extLst>
              </p:cNvPr>
              <p:cNvSpPr/>
              <p:nvPr/>
            </p:nvSpPr>
            <p:spPr>
              <a:xfrm>
                <a:off x="7512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399" name="Freeform: Shape 4398">
                <a:extLst>
                  <a:ext uri="{FF2B5EF4-FFF2-40B4-BE49-F238E27FC236}">
                    <a16:creationId xmlns:a16="http://schemas.microsoft.com/office/drawing/2014/main" id="{1B58249A-A3A3-440C-5C67-9DC9BFDDF509}"/>
                  </a:ext>
                </a:extLst>
              </p:cNvPr>
              <p:cNvSpPr/>
              <p:nvPr/>
            </p:nvSpPr>
            <p:spPr>
              <a:xfrm>
                <a:off x="8673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0" name="Freeform: Shape 4399">
                <a:extLst>
                  <a:ext uri="{FF2B5EF4-FFF2-40B4-BE49-F238E27FC236}">
                    <a16:creationId xmlns:a16="http://schemas.microsoft.com/office/drawing/2014/main" id="{BC4D9D8B-D1AC-A201-AECA-24DB502E309B}"/>
                  </a:ext>
                </a:extLst>
              </p:cNvPr>
              <p:cNvSpPr/>
              <p:nvPr/>
            </p:nvSpPr>
            <p:spPr>
              <a:xfrm>
                <a:off x="98334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1" name="Freeform: Shape 4400">
                <a:extLst>
                  <a:ext uri="{FF2B5EF4-FFF2-40B4-BE49-F238E27FC236}">
                    <a16:creationId xmlns:a16="http://schemas.microsoft.com/office/drawing/2014/main" id="{63CA9190-45EA-9786-0023-0CB527E4AB4E}"/>
                  </a:ext>
                </a:extLst>
              </p:cNvPr>
              <p:cNvSpPr/>
              <p:nvPr/>
            </p:nvSpPr>
            <p:spPr>
              <a:xfrm>
                <a:off x="109938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2" name="Freeform: Shape 4401">
                <a:extLst>
                  <a:ext uri="{FF2B5EF4-FFF2-40B4-BE49-F238E27FC236}">
                    <a16:creationId xmlns:a16="http://schemas.microsoft.com/office/drawing/2014/main" id="{C40B19B4-4CC1-ABEB-8DC5-7A77CA8AA0E2}"/>
                  </a:ext>
                </a:extLst>
              </p:cNvPr>
              <p:cNvSpPr/>
              <p:nvPr/>
            </p:nvSpPr>
            <p:spPr>
              <a:xfrm>
                <a:off x="121541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3" name="Freeform: Shape 4402">
                <a:extLst>
                  <a:ext uri="{FF2B5EF4-FFF2-40B4-BE49-F238E27FC236}">
                    <a16:creationId xmlns:a16="http://schemas.microsoft.com/office/drawing/2014/main" id="{867E6639-4D36-5805-48B9-520ECEF32DDC}"/>
                  </a:ext>
                </a:extLst>
              </p:cNvPr>
              <p:cNvSpPr/>
              <p:nvPr/>
            </p:nvSpPr>
            <p:spPr>
              <a:xfrm>
                <a:off x="13314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4" name="Freeform: Shape 4403">
                <a:extLst>
                  <a:ext uri="{FF2B5EF4-FFF2-40B4-BE49-F238E27FC236}">
                    <a16:creationId xmlns:a16="http://schemas.microsoft.com/office/drawing/2014/main" id="{FE1F42CD-7B77-DA91-55F7-1BA1E95F710F}"/>
                  </a:ext>
                </a:extLst>
              </p:cNvPr>
              <p:cNvSpPr/>
              <p:nvPr/>
            </p:nvSpPr>
            <p:spPr>
              <a:xfrm>
                <a:off x="144748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5" name="Freeform: Shape 4404">
                <a:extLst>
                  <a:ext uri="{FF2B5EF4-FFF2-40B4-BE49-F238E27FC236}">
                    <a16:creationId xmlns:a16="http://schemas.microsoft.com/office/drawing/2014/main" id="{B8ACF474-2AA3-741B-9700-5C3EB510615B}"/>
                  </a:ext>
                </a:extLst>
              </p:cNvPr>
              <p:cNvSpPr/>
              <p:nvPr/>
            </p:nvSpPr>
            <p:spPr>
              <a:xfrm>
                <a:off x="156349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6" name="Freeform: Shape 4405">
                <a:extLst>
                  <a:ext uri="{FF2B5EF4-FFF2-40B4-BE49-F238E27FC236}">
                    <a16:creationId xmlns:a16="http://schemas.microsoft.com/office/drawing/2014/main" id="{2AE0B571-E778-EBBA-971F-14AF69A9ECBF}"/>
                  </a:ext>
                </a:extLst>
              </p:cNvPr>
              <p:cNvSpPr/>
              <p:nvPr/>
            </p:nvSpPr>
            <p:spPr>
              <a:xfrm>
                <a:off x="167953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7" name="Freeform: Shape 4406">
                <a:extLst>
                  <a:ext uri="{FF2B5EF4-FFF2-40B4-BE49-F238E27FC236}">
                    <a16:creationId xmlns:a16="http://schemas.microsoft.com/office/drawing/2014/main" id="{1BFA591D-96CD-44DC-9304-41B1B3FF4682}"/>
                  </a:ext>
                </a:extLst>
              </p:cNvPr>
              <p:cNvSpPr/>
              <p:nvPr/>
            </p:nvSpPr>
            <p:spPr>
              <a:xfrm>
                <a:off x="17955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8" name="Freeform: Shape 4407">
                <a:extLst>
                  <a:ext uri="{FF2B5EF4-FFF2-40B4-BE49-F238E27FC236}">
                    <a16:creationId xmlns:a16="http://schemas.microsoft.com/office/drawing/2014/main" id="{6853EBBB-F9F8-0673-07FB-F35C5E5058A2}"/>
                  </a:ext>
                </a:extLst>
              </p:cNvPr>
              <p:cNvSpPr/>
              <p:nvPr/>
            </p:nvSpPr>
            <p:spPr>
              <a:xfrm>
                <a:off x="191159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09" name="Freeform: Shape 4408">
                <a:extLst>
                  <a:ext uri="{FF2B5EF4-FFF2-40B4-BE49-F238E27FC236}">
                    <a16:creationId xmlns:a16="http://schemas.microsoft.com/office/drawing/2014/main" id="{24E9A5AF-8AAB-BF3F-C326-EC8D3B974012}"/>
                  </a:ext>
                </a:extLst>
              </p:cNvPr>
              <p:cNvSpPr/>
              <p:nvPr/>
            </p:nvSpPr>
            <p:spPr>
              <a:xfrm>
                <a:off x="20276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0" name="Freeform: Shape 4409">
                <a:extLst>
                  <a:ext uri="{FF2B5EF4-FFF2-40B4-BE49-F238E27FC236}">
                    <a16:creationId xmlns:a16="http://schemas.microsoft.com/office/drawing/2014/main" id="{928E061B-79A3-3325-D49C-7653814612F7}"/>
                  </a:ext>
                </a:extLst>
              </p:cNvPr>
              <p:cNvSpPr/>
              <p:nvPr/>
            </p:nvSpPr>
            <p:spPr>
              <a:xfrm>
                <a:off x="214364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1" name="Freeform: Shape 4410">
                <a:extLst>
                  <a:ext uri="{FF2B5EF4-FFF2-40B4-BE49-F238E27FC236}">
                    <a16:creationId xmlns:a16="http://schemas.microsoft.com/office/drawing/2014/main" id="{335DC03E-181D-8557-B1B0-1AE308A55F46}"/>
                  </a:ext>
                </a:extLst>
              </p:cNvPr>
              <p:cNvSpPr/>
              <p:nvPr/>
            </p:nvSpPr>
            <p:spPr>
              <a:xfrm>
                <a:off x="225968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2" name="Freeform: Shape 4411">
                <a:extLst>
                  <a:ext uri="{FF2B5EF4-FFF2-40B4-BE49-F238E27FC236}">
                    <a16:creationId xmlns:a16="http://schemas.microsoft.com/office/drawing/2014/main" id="{6519B65E-C326-91F4-BC93-904DAFDA1B3D}"/>
                  </a:ext>
                </a:extLst>
              </p:cNvPr>
              <p:cNvSpPr/>
              <p:nvPr/>
            </p:nvSpPr>
            <p:spPr>
              <a:xfrm>
                <a:off x="237571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3" name="Freeform: Shape 4412">
                <a:extLst>
                  <a:ext uri="{FF2B5EF4-FFF2-40B4-BE49-F238E27FC236}">
                    <a16:creationId xmlns:a16="http://schemas.microsoft.com/office/drawing/2014/main" id="{DCB52B38-4430-E0E5-D937-3C2A9F8D01CC}"/>
                  </a:ext>
                </a:extLst>
              </p:cNvPr>
              <p:cNvSpPr/>
              <p:nvPr/>
            </p:nvSpPr>
            <p:spPr>
              <a:xfrm>
                <a:off x="24917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4" name="Freeform: Shape 4413">
                <a:extLst>
                  <a:ext uri="{FF2B5EF4-FFF2-40B4-BE49-F238E27FC236}">
                    <a16:creationId xmlns:a16="http://schemas.microsoft.com/office/drawing/2014/main" id="{4FEE6452-24D8-1081-6F01-5CE55647ED8E}"/>
                  </a:ext>
                </a:extLst>
              </p:cNvPr>
              <p:cNvSpPr/>
              <p:nvPr/>
            </p:nvSpPr>
            <p:spPr>
              <a:xfrm>
                <a:off x="260776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5" name="Freeform: Shape 4414">
                <a:extLst>
                  <a:ext uri="{FF2B5EF4-FFF2-40B4-BE49-F238E27FC236}">
                    <a16:creationId xmlns:a16="http://schemas.microsoft.com/office/drawing/2014/main" id="{6353D143-8707-86FD-500F-C9F1B9EB4D2B}"/>
                  </a:ext>
                </a:extLst>
              </p:cNvPr>
              <p:cNvSpPr/>
              <p:nvPr/>
            </p:nvSpPr>
            <p:spPr>
              <a:xfrm>
                <a:off x="272379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6" name="Freeform: Shape 4415">
                <a:extLst>
                  <a:ext uri="{FF2B5EF4-FFF2-40B4-BE49-F238E27FC236}">
                    <a16:creationId xmlns:a16="http://schemas.microsoft.com/office/drawing/2014/main" id="{ED8FB3CC-4EBE-CA9B-8057-FA1A496B12B3}"/>
                  </a:ext>
                </a:extLst>
              </p:cNvPr>
              <p:cNvSpPr/>
              <p:nvPr/>
            </p:nvSpPr>
            <p:spPr>
              <a:xfrm>
                <a:off x="283983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7" name="Freeform: Shape 4416">
                <a:extLst>
                  <a:ext uri="{FF2B5EF4-FFF2-40B4-BE49-F238E27FC236}">
                    <a16:creationId xmlns:a16="http://schemas.microsoft.com/office/drawing/2014/main" id="{61DAACE4-560A-0B0E-1205-975D39BC512B}"/>
                  </a:ext>
                </a:extLst>
              </p:cNvPr>
              <p:cNvSpPr/>
              <p:nvPr/>
            </p:nvSpPr>
            <p:spPr>
              <a:xfrm>
                <a:off x="29558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8" name="Freeform: Shape 4417">
                <a:extLst>
                  <a:ext uri="{FF2B5EF4-FFF2-40B4-BE49-F238E27FC236}">
                    <a16:creationId xmlns:a16="http://schemas.microsoft.com/office/drawing/2014/main" id="{2AEA25D0-4E38-9C17-3A70-62340FF90142}"/>
                  </a:ext>
                </a:extLst>
              </p:cNvPr>
              <p:cNvSpPr/>
              <p:nvPr/>
            </p:nvSpPr>
            <p:spPr>
              <a:xfrm>
                <a:off x="307189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19" name="Freeform: Shape 4418">
                <a:extLst>
                  <a:ext uri="{FF2B5EF4-FFF2-40B4-BE49-F238E27FC236}">
                    <a16:creationId xmlns:a16="http://schemas.microsoft.com/office/drawing/2014/main" id="{34371A77-0ADC-BC09-99BF-37E21259CF1D}"/>
                  </a:ext>
                </a:extLst>
              </p:cNvPr>
              <p:cNvSpPr/>
              <p:nvPr/>
            </p:nvSpPr>
            <p:spPr>
              <a:xfrm>
                <a:off x="318791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0" name="Freeform: Shape 4419">
                <a:extLst>
                  <a:ext uri="{FF2B5EF4-FFF2-40B4-BE49-F238E27FC236}">
                    <a16:creationId xmlns:a16="http://schemas.microsoft.com/office/drawing/2014/main" id="{4C21E544-FBE3-F834-FE4C-90DA5C4D289D}"/>
                  </a:ext>
                </a:extLst>
              </p:cNvPr>
              <p:cNvSpPr/>
              <p:nvPr/>
            </p:nvSpPr>
            <p:spPr>
              <a:xfrm>
                <a:off x="330394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1" name="Freeform: Shape 4420">
                <a:extLst>
                  <a:ext uri="{FF2B5EF4-FFF2-40B4-BE49-F238E27FC236}">
                    <a16:creationId xmlns:a16="http://schemas.microsoft.com/office/drawing/2014/main" id="{E19321FF-9EA0-70F4-F763-D3A704042873}"/>
                  </a:ext>
                </a:extLst>
              </p:cNvPr>
              <p:cNvSpPr/>
              <p:nvPr/>
            </p:nvSpPr>
            <p:spPr>
              <a:xfrm>
                <a:off x="341997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2" name="Freeform: Shape 4421">
                <a:extLst>
                  <a:ext uri="{FF2B5EF4-FFF2-40B4-BE49-F238E27FC236}">
                    <a16:creationId xmlns:a16="http://schemas.microsoft.com/office/drawing/2014/main" id="{78CEBC0D-5DCB-A370-FC16-39F314508F10}"/>
                  </a:ext>
                </a:extLst>
              </p:cNvPr>
              <p:cNvSpPr/>
              <p:nvPr/>
            </p:nvSpPr>
            <p:spPr>
              <a:xfrm>
                <a:off x="35360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3" name="Freeform: Shape 4422">
                <a:extLst>
                  <a:ext uri="{FF2B5EF4-FFF2-40B4-BE49-F238E27FC236}">
                    <a16:creationId xmlns:a16="http://schemas.microsoft.com/office/drawing/2014/main" id="{01004858-E8F3-4BE3-4DB7-F521204C4596}"/>
                  </a:ext>
                </a:extLst>
              </p:cNvPr>
              <p:cNvSpPr/>
              <p:nvPr/>
            </p:nvSpPr>
            <p:spPr>
              <a:xfrm>
                <a:off x="36520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4" name="Freeform: Shape 4423">
                <a:extLst>
                  <a:ext uri="{FF2B5EF4-FFF2-40B4-BE49-F238E27FC236}">
                    <a16:creationId xmlns:a16="http://schemas.microsoft.com/office/drawing/2014/main" id="{00E4B7FA-A08F-F20B-156C-C120F369C032}"/>
                  </a:ext>
                </a:extLst>
              </p:cNvPr>
              <p:cNvSpPr/>
              <p:nvPr/>
            </p:nvSpPr>
            <p:spPr>
              <a:xfrm>
                <a:off x="376806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5" name="Freeform: Shape 4424">
                <a:extLst>
                  <a:ext uri="{FF2B5EF4-FFF2-40B4-BE49-F238E27FC236}">
                    <a16:creationId xmlns:a16="http://schemas.microsoft.com/office/drawing/2014/main" id="{D26505F8-B0AE-EB40-D4E6-868FA36347E5}"/>
                  </a:ext>
                </a:extLst>
              </p:cNvPr>
              <p:cNvSpPr/>
              <p:nvPr/>
            </p:nvSpPr>
            <p:spPr>
              <a:xfrm>
                <a:off x="38840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6" name="Freeform: Shape 4425">
                <a:extLst>
                  <a:ext uri="{FF2B5EF4-FFF2-40B4-BE49-F238E27FC236}">
                    <a16:creationId xmlns:a16="http://schemas.microsoft.com/office/drawing/2014/main" id="{95C60D6A-6152-3105-F760-755773EE4076}"/>
                  </a:ext>
                </a:extLst>
              </p:cNvPr>
              <p:cNvSpPr/>
              <p:nvPr/>
            </p:nvSpPr>
            <p:spPr>
              <a:xfrm>
                <a:off x="400012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7" name="Freeform: Shape 4426">
                <a:extLst>
                  <a:ext uri="{FF2B5EF4-FFF2-40B4-BE49-F238E27FC236}">
                    <a16:creationId xmlns:a16="http://schemas.microsoft.com/office/drawing/2014/main" id="{2E166B52-DA55-EDA6-99D7-E1198A5BECB7}"/>
                  </a:ext>
                </a:extLst>
              </p:cNvPr>
              <p:cNvSpPr/>
              <p:nvPr/>
            </p:nvSpPr>
            <p:spPr>
              <a:xfrm>
                <a:off x="41161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8" name="Freeform: Shape 4427">
                <a:extLst>
                  <a:ext uri="{FF2B5EF4-FFF2-40B4-BE49-F238E27FC236}">
                    <a16:creationId xmlns:a16="http://schemas.microsoft.com/office/drawing/2014/main" id="{9E2E6C28-EBFB-9CE8-04E1-A7D504E7CB38}"/>
                  </a:ext>
                </a:extLst>
              </p:cNvPr>
              <p:cNvSpPr/>
              <p:nvPr/>
            </p:nvSpPr>
            <p:spPr>
              <a:xfrm>
                <a:off x="42321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29" name="Freeform: Shape 4428">
                <a:extLst>
                  <a:ext uri="{FF2B5EF4-FFF2-40B4-BE49-F238E27FC236}">
                    <a16:creationId xmlns:a16="http://schemas.microsoft.com/office/drawing/2014/main" id="{CA4EE9DA-EA92-95A7-F082-46142C0DA0AF}"/>
                  </a:ext>
                </a:extLst>
              </p:cNvPr>
              <p:cNvSpPr/>
              <p:nvPr/>
            </p:nvSpPr>
            <p:spPr>
              <a:xfrm>
                <a:off x="434821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0" name="Freeform: Shape 4429">
                <a:extLst>
                  <a:ext uri="{FF2B5EF4-FFF2-40B4-BE49-F238E27FC236}">
                    <a16:creationId xmlns:a16="http://schemas.microsoft.com/office/drawing/2014/main" id="{FC434292-91D0-8266-51EB-B2E4D1701158}"/>
                  </a:ext>
                </a:extLst>
              </p:cNvPr>
              <p:cNvSpPr/>
              <p:nvPr/>
            </p:nvSpPr>
            <p:spPr>
              <a:xfrm>
                <a:off x="446424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1" name="Freeform: Shape 4430">
                <a:extLst>
                  <a:ext uri="{FF2B5EF4-FFF2-40B4-BE49-F238E27FC236}">
                    <a16:creationId xmlns:a16="http://schemas.microsoft.com/office/drawing/2014/main" id="{3F0E6950-68CD-86AF-2955-3E18212EA166}"/>
                  </a:ext>
                </a:extLst>
              </p:cNvPr>
              <p:cNvSpPr/>
              <p:nvPr/>
            </p:nvSpPr>
            <p:spPr>
              <a:xfrm>
                <a:off x="4580277"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2" name="Freeform: Shape 4431">
                <a:extLst>
                  <a:ext uri="{FF2B5EF4-FFF2-40B4-BE49-F238E27FC236}">
                    <a16:creationId xmlns:a16="http://schemas.microsoft.com/office/drawing/2014/main" id="{4882ED0D-6194-6B89-F76B-94FD94B361B3}"/>
                  </a:ext>
                </a:extLst>
              </p:cNvPr>
              <p:cNvSpPr/>
              <p:nvPr/>
            </p:nvSpPr>
            <p:spPr>
              <a:xfrm>
                <a:off x="5511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3" name="Freeform: Shape 4432">
                <a:extLst>
                  <a:ext uri="{FF2B5EF4-FFF2-40B4-BE49-F238E27FC236}">
                    <a16:creationId xmlns:a16="http://schemas.microsoft.com/office/drawing/2014/main" id="{EAA9EFBC-D1BF-C245-74B4-0F99F892A4FD}"/>
                  </a:ext>
                </a:extLst>
              </p:cNvPr>
              <p:cNvSpPr/>
              <p:nvPr/>
            </p:nvSpPr>
            <p:spPr>
              <a:xfrm>
                <a:off x="17115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4" name="Freeform: Shape 4433">
                <a:extLst>
                  <a:ext uri="{FF2B5EF4-FFF2-40B4-BE49-F238E27FC236}">
                    <a16:creationId xmlns:a16="http://schemas.microsoft.com/office/drawing/2014/main" id="{5CEA4929-37B6-7C13-ADD2-3F1D48626472}"/>
                  </a:ext>
                </a:extLst>
              </p:cNvPr>
              <p:cNvSpPr/>
              <p:nvPr/>
            </p:nvSpPr>
            <p:spPr>
              <a:xfrm>
                <a:off x="2871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5" name="Freeform: Shape 4434">
                <a:extLst>
                  <a:ext uri="{FF2B5EF4-FFF2-40B4-BE49-F238E27FC236}">
                    <a16:creationId xmlns:a16="http://schemas.microsoft.com/office/drawing/2014/main" id="{8F7C89C0-6C87-194A-10F9-62B67CBACF3F}"/>
                  </a:ext>
                </a:extLst>
              </p:cNvPr>
              <p:cNvSpPr/>
              <p:nvPr/>
            </p:nvSpPr>
            <p:spPr>
              <a:xfrm>
                <a:off x="40320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6" name="Freeform: Shape 4435">
                <a:extLst>
                  <a:ext uri="{FF2B5EF4-FFF2-40B4-BE49-F238E27FC236}">
                    <a16:creationId xmlns:a16="http://schemas.microsoft.com/office/drawing/2014/main" id="{B2DB3DFA-106F-EA1E-B9F7-E997DC4A7575}"/>
                  </a:ext>
                </a:extLst>
              </p:cNvPr>
              <p:cNvSpPr/>
              <p:nvPr/>
            </p:nvSpPr>
            <p:spPr>
              <a:xfrm>
                <a:off x="51923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7" name="Freeform: Shape 4436">
                <a:extLst>
                  <a:ext uri="{FF2B5EF4-FFF2-40B4-BE49-F238E27FC236}">
                    <a16:creationId xmlns:a16="http://schemas.microsoft.com/office/drawing/2014/main" id="{F09EC4BF-1961-3F44-E2BA-D83563BBCA08}"/>
                  </a:ext>
                </a:extLst>
              </p:cNvPr>
              <p:cNvSpPr/>
              <p:nvPr/>
            </p:nvSpPr>
            <p:spPr>
              <a:xfrm>
                <a:off x="63526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8" name="Freeform: Shape 4437">
                <a:extLst>
                  <a:ext uri="{FF2B5EF4-FFF2-40B4-BE49-F238E27FC236}">
                    <a16:creationId xmlns:a16="http://schemas.microsoft.com/office/drawing/2014/main" id="{29DC8555-6EA4-32F9-2973-C874CEC60FE0}"/>
                  </a:ext>
                </a:extLst>
              </p:cNvPr>
              <p:cNvSpPr/>
              <p:nvPr/>
            </p:nvSpPr>
            <p:spPr>
              <a:xfrm>
                <a:off x="7512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39" name="Freeform: Shape 4438">
                <a:extLst>
                  <a:ext uri="{FF2B5EF4-FFF2-40B4-BE49-F238E27FC236}">
                    <a16:creationId xmlns:a16="http://schemas.microsoft.com/office/drawing/2014/main" id="{5A4BA981-F810-8EEF-65B2-30C00DBF4337}"/>
                  </a:ext>
                </a:extLst>
              </p:cNvPr>
              <p:cNvSpPr/>
              <p:nvPr/>
            </p:nvSpPr>
            <p:spPr>
              <a:xfrm>
                <a:off x="8673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0" name="Freeform: Shape 4439">
                <a:extLst>
                  <a:ext uri="{FF2B5EF4-FFF2-40B4-BE49-F238E27FC236}">
                    <a16:creationId xmlns:a16="http://schemas.microsoft.com/office/drawing/2014/main" id="{1B43C903-AE7D-DB78-DD1B-22202DDEC006}"/>
                  </a:ext>
                </a:extLst>
              </p:cNvPr>
              <p:cNvSpPr/>
              <p:nvPr/>
            </p:nvSpPr>
            <p:spPr>
              <a:xfrm>
                <a:off x="98334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1" name="Freeform: Shape 4440">
                <a:extLst>
                  <a:ext uri="{FF2B5EF4-FFF2-40B4-BE49-F238E27FC236}">
                    <a16:creationId xmlns:a16="http://schemas.microsoft.com/office/drawing/2014/main" id="{24E18567-AD0C-A218-EE5F-15FEC47CB9A9}"/>
                  </a:ext>
                </a:extLst>
              </p:cNvPr>
              <p:cNvSpPr/>
              <p:nvPr/>
            </p:nvSpPr>
            <p:spPr>
              <a:xfrm>
                <a:off x="109938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2" name="Freeform: Shape 4441">
                <a:extLst>
                  <a:ext uri="{FF2B5EF4-FFF2-40B4-BE49-F238E27FC236}">
                    <a16:creationId xmlns:a16="http://schemas.microsoft.com/office/drawing/2014/main" id="{1881CE55-6234-B3EA-1A1B-2417C13FEFAE}"/>
                  </a:ext>
                </a:extLst>
              </p:cNvPr>
              <p:cNvSpPr/>
              <p:nvPr/>
            </p:nvSpPr>
            <p:spPr>
              <a:xfrm>
                <a:off x="121541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3" name="Freeform: Shape 4442">
                <a:extLst>
                  <a:ext uri="{FF2B5EF4-FFF2-40B4-BE49-F238E27FC236}">
                    <a16:creationId xmlns:a16="http://schemas.microsoft.com/office/drawing/2014/main" id="{49A0AC4C-84B9-950C-74B4-05D32058BC83}"/>
                  </a:ext>
                </a:extLst>
              </p:cNvPr>
              <p:cNvSpPr/>
              <p:nvPr/>
            </p:nvSpPr>
            <p:spPr>
              <a:xfrm>
                <a:off x="13314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4" name="Freeform: Shape 4443">
                <a:extLst>
                  <a:ext uri="{FF2B5EF4-FFF2-40B4-BE49-F238E27FC236}">
                    <a16:creationId xmlns:a16="http://schemas.microsoft.com/office/drawing/2014/main" id="{E8EB8213-8D8A-8404-CCA9-D06E5B53C19A}"/>
                  </a:ext>
                </a:extLst>
              </p:cNvPr>
              <p:cNvSpPr/>
              <p:nvPr/>
            </p:nvSpPr>
            <p:spPr>
              <a:xfrm>
                <a:off x="144748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5" name="Freeform: Shape 4444">
                <a:extLst>
                  <a:ext uri="{FF2B5EF4-FFF2-40B4-BE49-F238E27FC236}">
                    <a16:creationId xmlns:a16="http://schemas.microsoft.com/office/drawing/2014/main" id="{D23E8FB5-E29E-F214-5961-999DC1A0B61A}"/>
                  </a:ext>
                </a:extLst>
              </p:cNvPr>
              <p:cNvSpPr/>
              <p:nvPr/>
            </p:nvSpPr>
            <p:spPr>
              <a:xfrm>
                <a:off x="156349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6" name="Freeform: Shape 4445">
                <a:extLst>
                  <a:ext uri="{FF2B5EF4-FFF2-40B4-BE49-F238E27FC236}">
                    <a16:creationId xmlns:a16="http://schemas.microsoft.com/office/drawing/2014/main" id="{6CB8692E-E625-E590-2B6D-39B258E5F869}"/>
                  </a:ext>
                </a:extLst>
              </p:cNvPr>
              <p:cNvSpPr/>
              <p:nvPr/>
            </p:nvSpPr>
            <p:spPr>
              <a:xfrm>
                <a:off x="167953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7" name="Freeform: Shape 4446">
                <a:extLst>
                  <a:ext uri="{FF2B5EF4-FFF2-40B4-BE49-F238E27FC236}">
                    <a16:creationId xmlns:a16="http://schemas.microsoft.com/office/drawing/2014/main" id="{756C987D-707C-627C-63F1-EC8A495B2502}"/>
                  </a:ext>
                </a:extLst>
              </p:cNvPr>
              <p:cNvSpPr/>
              <p:nvPr/>
            </p:nvSpPr>
            <p:spPr>
              <a:xfrm>
                <a:off x="17955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8" name="Freeform: Shape 4447">
                <a:extLst>
                  <a:ext uri="{FF2B5EF4-FFF2-40B4-BE49-F238E27FC236}">
                    <a16:creationId xmlns:a16="http://schemas.microsoft.com/office/drawing/2014/main" id="{EDD957CC-E09B-DCE1-EE3B-DFA6A5A34242}"/>
                  </a:ext>
                </a:extLst>
              </p:cNvPr>
              <p:cNvSpPr/>
              <p:nvPr/>
            </p:nvSpPr>
            <p:spPr>
              <a:xfrm>
                <a:off x="191159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49" name="Freeform: Shape 4448">
                <a:extLst>
                  <a:ext uri="{FF2B5EF4-FFF2-40B4-BE49-F238E27FC236}">
                    <a16:creationId xmlns:a16="http://schemas.microsoft.com/office/drawing/2014/main" id="{8B588CC8-08FF-AD39-BC79-13780A45CDEE}"/>
                  </a:ext>
                </a:extLst>
              </p:cNvPr>
              <p:cNvSpPr/>
              <p:nvPr/>
            </p:nvSpPr>
            <p:spPr>
              <a:xfrm>
                <a:off x="20276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0" name="Freeform: Shape 4449">
                <a:extLst>
                  <a:ext uri="{FF2B5EF4-FFF2-40B4-BE49-F238E27FC236}">
                    <a16:creationId xmlns:a16="http://schemas.microsoft.com/office/drawing/2014/main" id="{B776BDC7-E4EF-D55A-57EA-222DD2547FDC}"/>
                  </a:ext>
                </a:extLst>
              </p:cNvPr>
              <p:cNvSpPr/>
              <p:nvPr/>
            </p:nvSpPr>
            <p:spPr>
              <a:xfrm>
                <a:off x="214364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1" name="Freeform: Shape 4450">
                <a:extLst>
                  <a:ext uri="{FF2B5EF4-FFF2-40B4-BE49-F238E27FC236}">
                    <a16:creationId xmlns:a16="http://schemas.microsoft.com/office/drawing/2014/main" id="{6BD3A9B3-0F1B-9D84-0356-9BF0F6A5C1A7}"/>
                  </a:ext>
                </a:extLst>
              </p:cNvPr>
              <p:cNvSpPr/>
              <p:nvPr/>
            </p:nvSpPr>
            <p:spPr>
              <a:xfrm>
                <a:off x="225968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2" name="Freeform: Shape 4451">
                <a:extLst>
                  <a:ext uri="{FF2B5EF4-FFF2-40B4-BE49-F238E27FC236}">
                    <a16:creationId xmlns:a16="http://schemas.microsoft.com/office/drawing/2014/main" id="{8621100F-D585-FF1E-E004-1AA99ECA801C}"/>
                  </a:ext>
                </a:extLst>
              </p:cNvPr>
              <p:cNvSpPr/>
              <p:nvPr/>
            </p:nvSpPr>
            <p:spPr>
              <a:xfrm>
                <a:off x="237571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3" name="Freeform: Shape 4452">
                <a:extLst>
                  <a:ext uri="{FF2B5EF4-FFF2-40B4-BE49-F238E27FC236}">
                    <a16:creationId xmlns:a16="http://schemas.microsoft.com/office/drawing/2014/main" id="{0464D06D-7919-49E6-34BA-43BC4754A3FE}"/>
                  </a:ext>
                </a:extLst>
              </p:cNvPr>
              <p:cNvSpPr/>
              <p:nvPr/>
            </p:nvSpPr>
            <p:spPr>
              <a:xfrm>
                <a:off x="24917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4" name="Freeform: Shape 4453">
                <a:extLst>
                  <a:ext uri="{FF2B5EF4-FFF2-40B4-BE49-F238E27FC236}">
                    <a16:creationId xmlns:a16="http://schemas.microsoft.com/office/drawing/2014/main" id="{36C39482-E827-8206-91E7-048833C98820}"/>
                  </a:ext>
                </a:extLst>
              </p:cNvPr>
              <p:cNvSpPr/>
              <p:nvPr/>
            </p:nvSpPr>
            <p:spPr>
              <a:xfrm>
                <a:off x="260776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5" name="Freeform: Shape 4454">
                <a:extLst>
                  <a:ext uri="{FF2B5EF4-FFF2-40B4-BE49-F238E27FC236}">
                    <a16:creationId xmlns:a16="http://schemas.microsoft.com/office/drawing/2014/main" id="{D03EC0F8-78AD-09E2-5ED7-B6E148A96E3B}"/>
                  </a:ext>
                </a:extLst>
              </p:cNvPr>
              <p:cNvSpPr/>
              <p:nvPr/>
            </p:nvSpPr>
            <p:spPr>
              <a:xfrm>
                <a:off x="272379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6" name="Freeform: Shape 4455">
                <a:extLst>
                  <a:ext uri="{FF2B5EF4-FFF2-40B4-BE49-F238E27FC236}">
                    <a16:creationId xmlns:a16="http://schemas.microsoft.com/office/drawing/2014/main" id="{376D6799-441E-F2C1-086D-DC63FDEA65FA}"/>
                  </a:ext>
                </a:extLst>
              </p:cNvPr>
              <p:cNvSpPr/>
              <p:nvPr/>
            </p:nvSpPr>
            <p:spPr>
              <a:xfrm>
                <a:off x="283983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7" name="Freeform: Shape 4456">
                <a:extLst>
                  <a:ext uri="{FF2B5EF4-FFF2-40B4-BE49-F238E27FC236}">
                    <a16:creationId xmlns:a16="http://schemas.microsoft.com/office/drawing/2014/main" id="{0F9364BD-AA45-C95C-D579-5996F1C72ABD}"/>
                  </a:ext>
                </a:extLst>
              </p:cNvPr>
              <p:cNvSpPr/>
              <p:nvPr/>
            </p:nvSpPr>
            <p:spPr>
              <a:xfrm>
                <a:off x="29558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8" name="Freeform: Shape 4457">
                <a:extLst>
                  <a:ext uri="{FF2B5EF4-FFF2-40B4-BE49-F238E27FC236}">
                    <a16:creationId xmlns:a16="http://schemas.microsoft.com/office/drawing/2014/main" id="{1CC22399-7B51-08F4-D77C-F50731DB1A52}"/>
                  </a:ext>
                </a:extLst>
              </p:cNvPr>
              <p:cNvSpPr/>
              <p:nvPr/>
            </p:nvSpPr>
            <p:spPr>
              <a:xfrm>
                <a:off x="307189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59" name="Freeform: Shape 4458">
                <a:extLst>
                  <a:ext uri="{FF2B5EF4-FFF2-40B4-BE49-F238E27FC236}">
                    <a16:creationId xmlns:a16="http://schemas.microsoft.com/office/drawing/2014/main" id="{81A3BAF2-0D5B-31CC-BBAB-A740DB98C4B8}"/>
                  </a:ext>
                </a:extLst>
              </p:cNvPr>
              <p:cNvSpPr/>
              <p:nvPr/>
            </p:nvSpPr>
            <p:spPr>
              <a:xfrm>
                <a:off x="318791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0" name="Freeform: Shape 4459">
                <a:extLst>
                  <a:ext uri="{FF2B5EF4-FFF2-40B4-BE49-F238E27FC236}">
                    <a16:creationId xmlns:a16="http://schemas.microsoft.com/office/drawing/2014/main" id="{26283ED3-CDA2-7836-580C-FBD5EA8F5EA8}"/>
                  </a:ext>
                </a:extLst>
              </p:cNvPr>
              <p:cNvSpPr/>
              <p:nvPr/>
            </p:nvSpPr>
            <p:spPr>
              <a:xfrm>
                <a:off x="330394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1" name="Freeform: Shape 4460">
                <a:extLst>
                  <a:ext uri="{FF2B5EF4-FFF2-40B4-BE49-F238E27FC236}">
                    <a16:creationId xmlns:a16="http://schemas.microsoft.com/office/drawing/2014/main" id="{50992769-CFAE-151D-D47B-7982D911673D}"/>
                  </a:ext>
                </a:extLst>
              </p:cNvPr>
              <p:cNvSpPr/>
              <p:nvPr/>
            </p:nvSpPr>
            <p:spPr>
              <a:xfrm>
                <a:off x="341997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2" name="Freeform: Shape 4461">
                <a:extLst>
                  <a:ext uri="{FF2B5EF4-FFF2-40B4-BE49-F238E27FC236}">
                    <a16:creationId xmlns:a16="http://schemas.microsoft.com/office/drawing/2014/main" id="{23223524-B474-89D6-9934-AE8EFA5AF4B9}"/>
                  </a:ext>
                </a:extLst>
              </p:cNvPr>
              <p:cNvSpPr/>
              <p:nvPr/>
            </p:nvSpPr>
            <p:spPr>
              <a:xfrm>
                <a:off x="35360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3" name="Freeform: Shape 4462">
                <a:extLst>
                  <a:ext uri="{FF2B5EF4-FFF2-40B4-BE49-F238E27FC236}">
                    <a16:creationId xmlns:a16="http://schemas.microsoft.com/office/drawing/2014/main" id="{C08126F9-7FD7-68AF-D7AC-B26B8DA56AF0}"/>
                  </a:ext>
                </a:extLst>
              </p:cNvPr>
              <p:cNvSpPr/>
              <p:nvPr/>
            </p:nvSpPr>
            <p:spPr>
              <a:xfrm>
                <a:off x="36520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4" name="Freeform: Shape 4463">
                <a:extLst>
                  <a:ext uri="{FF2B5EF4-FFF2-40B4-BE49-F238E27FC236}">
                    <a16:creationId xmlns:a16="http://schemas.microsoft.com/office/drawing/2014/main" id="{DF7BDC03-8ACF-23B0-AD69-4F1C419DBF87}"/>
                  </a:ext>
                </a:extLst>
              </p:cNvPr>
              <p:cNvSpPr/>
              <p:nvPr/>
            </p:nvSpPr>
            <p:spPr>
              <a:xfrm>
                <a:off x="376806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5" name="Freeform: Shape 4464">
                <a:extLst>
                  <a:ext uri="{FF2B5EF4-FFF2-40B4-BE49-F238E27FC236}">
                    <a16:creationId xmlns:a16="http://schemas.microsoft.com/office/drawing/2014/main" id="{A0860315-C7B3-AA79-34C3-A3E4EF7D3800}"/>
                  </a:ext>
                </a:extLst>
              </p:cNvPr>
              <p:cNvSpPr/>
              <p:nvPr/>
            </p:nvSpPr>
            <p:spPr>
              <a:xfrm>
                <a:off x="38840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6" name="Freeform: Shape 4465">
                <a:extLst>
                  <a:ext uri="{FF2B5EF4-FFF2-40B4-BE49-F238E27FC236}">
                    <a16:creationId xmlns:a16="http://schemas.microsoft.com/office/drawing/2014/main" id="{334B8192-10DF-B3C5-7782-5C352DCA85F2}"/>
                  </a:ext>
                </a:extLst>
              </p:cNvPr>
              <p:cNvSpPr/>
              <p:nvPr/>
            </p:nvSpPr>
            <p:spPr>
              <a:xfrm>
                <a:off x="400012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7" name="Freeform: Shape 4466">
                <a:extLst>
                  <a:ext uri="{FF2B5EF4-FFF2-40B4-BE49-F238E27FC236}">
                    <a16:creationId xmlns:a16="http://schemas.microsoft.com/office/drawing/2014/main" id="{7FF22192-ADF4-9582-0390-9471024E1909}"/>
                  </a:ext>
                </a:extLst>
              </p:cNvPr>
              <p:cNvSpPr/>
              <p:nvPr/>
            </p:nvSpPr>
            <p:spPr>
              <a:xfrm>
                <a:off x="41161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8" name="Freeform: Shape 4467">
                <a:extLst>
                  <a:ext uri="{FF2B5EF4-FFF2-40B4-BE49-F238E27FC236}">
                    <a16:creationId xmlns:a16="http://schemas.microsoft.com/office/drawing/2014/main" id="{08AC2B2F-411A-3319-EBEB-D5030AE50AED}"/>
                  </a:ext>
                </a:extLst>
              </p:cNvPr>
              <p:cNvSpPr/>
              <p:nvPr/>
            </p:nvSpPr>
            <p:spPr>
              <a:xfrm>
                <a:off x="42321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69" name="Freeform: Shape 4468">
                <a:extLst>
                  <a:ext uri="{FF2B5EF4-FFF2-40B4-BE49-F238E27FC236}">
                    <a16:creationId xmlns:a16="http://schemas.microsoft.com/office/drawing/2014/main" id="{6831A254-EDB2-7675-6655-44613834BB47}"/>
                  </a:ext>
                </a:extLst>
              </p:cNvPr>
              <p:cNvSpPr/>
              <p:nvPr/>
            </p:nvSpPr>
            <p:spPr>
              <a:xfrm>
                <a:off x="434821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0" name="Freeform: Shape 4469">
                <a:extLst>
                  <a:ext uri="{FF2B5EF4-FFF2-40B4-BE49-F238E27FC236}">
                    <a16:creationId xmlns:a16="http://schemas.microsoft.com/office/drawing/2014/main" id="{DCB17DE0-8F69-4918-E406-C3FDE05BEF43}"/>
                  </a:ext>
                </a:extLst>
              </p:cNvPr>
              <p:cNvSpPr/>
              <p:nvPr/>
            </p:nvSpPr>
            <p:spPr>
              <a:xfrm>
                <a:off x="446424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1" name="Freeform: Shape 4470">
                <a:extLst>
                  <a:ext uri="{FF2B5EF4-FFF2-40B4-BE49-F238E27FC236}">
                    <a16:creationId xmlns:a16="http://schemas.microsoft.com/office/drawing/2014/main" id="{A86D9089-AC81-A070-5369-893FD97F73BA}"/>
                  </a:ext>
                </a:extLst>
              </p:cNvPr>
              <p:cNvSpPr/>
              <p:nvPr/>
            </p:nvSpPr>
            <p:spPr>
              <a:xfrm>
                <a:off x="4580277"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2" name="Freeform: Shape 4471">
                <a:extLst>
                  <a:ext uri="{FF2B5EF4-FFF2-40B4-BE49-F238E27FC236}">
                    <a16:creationId xmlns:a16="http://schemas.microsoft.com/office/drawing/2014/main" id="{BD8333A7-F404-256C-9FB8-D9E549B42461}"/>
                  </a:ext>
                </a:extLst>
              </p:cNvPr>
              <p:cNvSpPr/>
              <p:nvPr/>
            </p:nvSpPr>
            <p:spPr>
              <a:xfrm>
                <a:off x="5511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3" name="Freeform: Shape 4472">
                <a:extLst>
                  <a:ext uri="{FF2B5EF4-FFF2-40B4-BE49-F238E27FC236}">
                    <a16:creationId xmlns:a16="http://schemas.microsoft.com/office/drawing/2014/main" id="{56A56179-F5BA-41BF-D232-F9401F1E156B}"/>
                  </a:ext>
                </a:extLst>
              </p:cNvPr>
              <p:cNvSpPr/>
              <p:nvPr/>
            </p:nvSpPr>
            <p:spPr>
              <a:xfrm>
                <a:off x="17115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4" name="Freeform: Shape 4473">
                <a:extLst>
                  <a:ext uri="{FF2B5EF4-FFF2-40B4-BE49-F238E27FC236}">
                    <a16:creationId xmlns:a16="http://schemas.microsoft.com/office/drawing/2014/main" id="{CF702D69-9B7D-469B-A42D-FF78FFA93126}"/>
                  </a:ext>
                </a:extLst>
              </p:cNvPr>
              <p:cNvSpPr/>
              <p:nvPr/>
            </p:nvSpPr>
            <p:spPr>
              <a:xfrm>
                <a:off x="2871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5" name="Freeform: Shape 4474">
                <a:extLst>
                  <a:ext uri="{FF2B5EF4-FFF2-40B4-BE49-F238E27FC236}">
                    <a16:creationId xmlns:a16="http://schemas.microsoft.com/office/drawing/2014/main" id="{126CDD61-1728-27EC-5B49-0D524E366FCE}"/>
                  </a:ext>
                </a:extLst>
              </p:cNvPr>
              <p:cNvSpPr/>
              <p:nvPr/>
            </p:nvSpPr>
            <p:spPr>
              <a:xfrm>
                <a:off x="40320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6" name="Freeform: Shape 4475">
                <a:extLst>
                  <a:ext uri="{FF2B5EF4-FFF2-40B4-BE49-F238E27FC236}">
                    <a16:creationId xmlns:a16="http://schemas.microsoft.com/office/drawing/2014/main" id="{F7F979FE-0B39-3B36-1405-185E5307314D}"/>
                  </a:ext>
                </a:extLst>
              </p:cNvPr>
              <p:cNvSpPr/>
              <p:nvPr/>
            </p:nvSpPr>
            <p:spPr>
              <a:xfrm>
                <a:off x="51923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7" name="Freeform: Shape 4476">
                <a:extLst>
                  <a:ext uri="{FF2B5EF4-FFF2-40B4-BE49-F238E27FC236}">
                    <a16:creationId xmlns:a16="http://schemas.microsoft.com/office/drawing/2014/main" id="{14544C5E-49C6-4FD0-21F5-3435EA279A5A}"/>
                  </a:ext>
                </a:extLst>
              </p:cNvPr>
              <p:cNvSpPr/>
              <p:nvPr/>
            </p:nvSpPr>
            <p:spPr>
              <a:xfrm>
                <a:off x="63526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8" name="Freeform: Shape 4477">
                <a:extLst>
                  <a:ext uri="{FF2B5EF4-FFF2-40B4-BE49-F238E27FC236}">
                    <a16:creationId xmlns:a16="http://schemas.microsoft.com/office/drawing/2014/main" id="{FAB29825-1599-D07D-FE1A-61C7A239F52D}"/>
                  </a:ext>
                </a:extLst>
              </p:cNvPr>
              <p:cNvSpPr/>
              <p:nvPr/>
            </p:nvSpPr>
            <p:spPr>
              <a:xfrm>
                <a:off x="7512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79" name="Freeform: Shape 4478">
                <a:extLst>
                  <a:ext uri="{FF2B5EF4-FFF2-40B4-BE49-F238E27FC236}">
                    <a16:creationId xmlns:a16="http://schemas.microsoft.com/office/drawing/2014/main" id="{ED620EDF-1741-6C6A-0DA5-F3CC3DFAE16C}"/>
                  </a:ext>
                </a:extLst>
              </p:cNvPr>
              <p:cNvSpPr/>
              <p:nvPr/>
            </p:nvSpPr>
            <p:spPr>
              <a:xfrm>
                <a:off x="8673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0" name="Freeform: Shape 4479">
                <a:extLst>
                  <a:ext uri="{FF2B5EF4-FFF2-40B4-BE49-F238E27FC236}">
                    <a16:creationId xmlns:a16="http://schemas.microsoft.com/office/drawing/2014/main" id="{F12F0A0C-803E-00B5-6EF7-5EE2003131B1}"/>
                  </a:ext>
                </a:extLst>
              </p:cNvPr>
              <p:cNvSpPr/>
              <p:nvPr/>
            </p:nvSpPr>
            <p:spPr>
              <a:xfrm>
                <a:off x="98334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1" name="Freeform: Shape 4480">
                <a:extLst>
                  <a:ext uri="{FF2B5EF4-FFF2-40B4-BE49-F238E27FC236}">
                    <a16:creationId xmlns:a16="http://schemas.microsoft.com/office/drawing/2014/main" id="{5D04CF0B-C7BE-05F2-7459-49C7E376A327}"/>
                  </a:ext>
                </a:extLst>
              </p:cNvPr>
              <p:cNvSpPr/>
              <p:nvPr/>
            </p:nvSpPr>
            <p:spPr>
              <a:xfrm>
                <a:off x="109938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2" name="Freeform: Shape 4481">
                <a:extLst>
                  <a:ext uri="{FF2B5EF4-FFF2-40B4-BE49-F238E27FC236}">
                    <a16:creationId xmlns:a16="http://schemas.microsoft.com/office/drawing/2014/main" id="{CD13E7ED-1761-EAFC-015E-8FBA4CD0222E}"/>
                  </a:ext>
                </a:extLst>
              </p:cNvPr>
              <p:cNvSpPr/>
              <p:nvPr/>
            </p:nvSpPr>
            <p:spPr>
              <a:xfrm>
                <a:off x="121541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3" name="Freeform: Shape 4482">
                <a:extLst>
                  <a:ext uri="{FF2B5EF4-FFF2-40B4-BE49-F238E27FC236}">
                    <a16:creationId xmlns:a16="http://schemas.microsoft.com/office/drawing/2014/main" id="{AA572BF5-206F-FCCD-E4F6-06D6ADDDE541}"/>
                  </a:ext>
                </a:extLst>
              </p:cNvPr>
              <p:cNvSpPr/>
              <p:nvPr/>
            </p:nvSpPr>
            <p:spPr>
              <a:xfrm>
                <a:off x="13314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4" name="Freeform: Shape 4483">
                <a:extLst>
                  <a:ext uri="{FF2B5EF4-FFF2-40B4-BE49-F238E27FC236}">
                    <a16:creationId xmlns:a16="http://schemas.microsoft.com/office/drawing/2014/main" id="{CB6B212A-FC5E-BCF4-7433-56DA57E7812C}"/>
                  </a:ext>
                </a:extLst>
              </p:cNvPr>
              <p:cNvSpPr/>
              <p:nvPr/>
            </p:nvSpPr>
            <p:spPr>
              <a:xfrm>
                <a:off x="144748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5" name="Freeform: Shape 4484">
                <a:extLst>
                  <a:ext uri="{FF2B5EF4-FFF2-40B4-BE49-F238E27FC236}">
                    <a16:creationId xmlns:a16="http://schemas.microsoft.com/office/drawing/2014/main" id="{0D2BC1D1-A567-19E6-9708-B317258684B4}"/>
                  </a:ext>
                </a:extLst>
              </p:cNvPr>
              <p:cNvSpPr/>
              <p:nvPr/>
            </p:nvSpPr>
            <p:spPr>
              <a:xfrm>
                <a:off x="156349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6" name="Freeform: Shape 4485">
                <a:extLst>
                  <a:ext uri="{FF2B5EF4-FFF2-40B4-BE49-F238E27FC236}">
                    <a16:creationId xmlns:a16="http://schemas.microsoft.com/office/drawing/2014/main" id="{42388D8F-809F-7A46-3299-62A139524F61}"/>
                  </a:ext>
                </a:extLst>
              </p:cNvPr>
              <p:cNvSpPr/>
              <p:nvPr/>
            </p:nvSpPr>
            <p:spPr>
              <a:xfrm>
                <a:off x="167953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7" name="Freeform: Shape 4486">
                <a:extLst>
                  <a:ext uri="{FF2B5EF4-FFF2-40B4-BE49-F238E27FC236}">
                    <a16:creationId xmlns:a16="http://schemas.microsoft.com/office/drawing/2014/main" id="{57FE8CE1-DB47-0266-698B-259548FB4561}"/>
                  </a:ext>
                </a:extLst>
              </p:cNvPr>
              <p:cNvSpPr/>
              <p:nvPr/>
            </p:nvSpPr>
            <p:spPr>
              <a:xfrm>
                <a:off x="17955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8" name="Freeform: Shape 4487">
                <a:extLst>
                  <a:ext uri="{FF2B5EF4-FFF2-40B4-BE49-F238E27FC236}">
                    <a16:creationId xmlns:a16="http://schemas.microsoft.com/office/drawing/2014/main" id="{2C6C50A6-911C-8CB6-3071-929074AE0CE1}"/>
                  </a:ext>
                </a:extLst>
              </p:cNvPr>
              <p:cNvSpPr/>
              <p:nvPr/>
            </p:nvSpPr>
            <p:spPr>
              <a:xfrm>
                <a:off x="191159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89" name="Freeform: Shape 4488">
                <a:extLst>
                  <a:ext uri="{FF2B5EF4-FFF2-40B4-BE49-F238E27FC236}">
                    <a16:creationId xmlns:a16="http://schemas.microsoft.com/office/drawing/2014/main" id="{E8C8C87A-46C7-4CAC-262C-36CA32AA7433}"/>
                  </a:ext>
                </a:extLst>
              </p:cNvPr>
              <p:cNvSpPr/>
              <p:nvPr/>
            </p:nvSpPr>
            <p:spPr>
              <a:xfrm>
                <a:off x="20276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0" name="Freeform: Shape 4489">
                <a:extLst>
                  <a:ext uri="{FF2B5EF4-FFF2-40B4-BE49-F238E27FC236}">
                    <a16:creationId xmlns:a16="http://schemas.microsoft.com/office/drawing/2014/main" id="{D5C3A195-D24A-9F16-2942-DE3FAE15F0F9}"/>
                  </a:ext>
                </a:extLst>
              </p:cNvPr>
              <p:cNvSpPr/>
              <p:nvPr/>
            </p:nvSpPr>
            <p:spPr>
              <a:xfrm>
                <a:off x="214364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1" name="Freeform: Shape 4490">
                <a:extLst>
                  <a:ext uri="{FF2B5EF4-FFF2-40B4-BE49-F238E27FC236}">
                    <a16:creationId xmlns:a16="http://schemas.microsoft.com/office/drawing/2014/main" id="{07EABD96-3C5B-691F-FFD1-9B4A49B09883}"/>
                  </a:ext>
                </a:extLst>
              </p:cNvPr>
              <p:cNvSpPr/>
              <p:nvPr/>
            </p:nvSpPr>
            <p:spPr>
              <a:xfrm>
                <a:off x="225968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2" name="Freeform: Shape 4491">
                <a:extLst>
                  <a:ext uri="{FF2B5EF4-FFF2-40B4-BE49-F238E27FC236}">
                    <a16:creationId xmlns:a16="http://schemas.microsoft.com/office/drawing/2014/main" id="{EBC0F1FE-5898-5C24-D2B7-118236F00FBD}"/>
                  </a:ext>
                </a:extLst>
              </p:cNvPr>
              <p:cNvSpPr/>
              <p:nvPr/>
            </p:nvSpPr>
            <p:spPr>
              <a:xfrm>
                <a:off x="237571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3" name="Freeform: Shape 4492">
                <a:extLst>
                  <a:ext uri="{FF2B5EF4-FFF2-40B4-BE49-F238E27FC236}">
                    <a16:creationId xmlns:a16="http://schemas.microsoft.com/office/drawing/2014/main" id="{2893EE05-12E2-AEDC-4F1B-A775A31E6DFB}"/>
                  </a:ext>
                </a:extLst>
              </p:cNvPr>
              <p:cNvSpPr/>
              <p:nvPr/>
            </p:nvSpPr>
            <p:spPr>
              <a:xfrm>
                <a:off x="24917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4" name="Freeform: Shape 4493">
                <a:extLst>
                  <a:ext uri="{FF2B5EF4-FFF2-40B4-BE49-F238E27FC236}">
                    <a16:creationId xmlns:a16="http://schemas.microsoft.com/office/drawing/2014/main" id="{E1CA8B8F-4457-E59D-30A4-D8D2A29D7A48}"/>
                  </a:ext>
                </a:extLst>
              </p:cNvPr>
              <p:cNvSpPr/>
              <p:nvPr/>
            </p:nvSpPr>
            <p:spPr>
              <a:xfrm>
                <a:off x="260776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5" name="Freeform: Shape 4494">
                <a:extLst>
                  <a:ext uri="{FF2B5EF4-FFF2-40B4-BE49-F238E27FC236}">
                    <a16:creationId xmlns:a16="http://schemas.microsoft.com/office/drawing/2014/main" id="{C0C78716-FD2D-779C-246D-2E86E05B3D7C}"/>
                  </a:ext>
                </a:extLst>
              </p:cNvPr>
              <p:cNvSpPr/>
              <p:nvPr/>
            </p:nvSpPr>
            <p:spPr>
              <a:xfrm>
                <a:off x="272379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6" name="Freeform: Shape 4495">
                <a:extLst>
                  <a:ext uri="{FF2B5EF4-FFF2-40B4-BE49-F238E27FC236}">
                    <a16:creationId xmlns:a16="http://schemas.microsoft.com/office/drawing/2014/main" id="{822BFF83-BCB9-B47E-8F4F-EE7D55E6C640}"/>
                  </a:ext>
                </a:extLst>
              </p:cNvPr>
              <p:cNvSpPr/>
              <p:nvPr/>
            </p:nvSpPr>
            <p:spPr>
              <a:xfrm>
                <a:off x="283983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7" name="Freeform: Shape 4496">
                <a:extLst>
                  <a:ext uri="{FF2B5EF4-FFF2-40B4-BE49-F238E27FC236}">
                    <a16:creationId xmlns:a16="http://schemas.microsoft.com/office/drawing/2014/main" id="{8816858B-1436-6015-8D03-B011D9763CB0}"/>
                  </a:ext>
                </a:extLst>
              </p:cNvPr>
              <p:cNvSpPr/>
              <p:nvPr/>
            </p:nvSpPr>
            <p:spPr>
              <a:xfrm>
                <a:off x="29558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8" name="Freeform: Shape 4497">
                <a:extLst>
                  <a:ext uri="{FF2B5EF4-FFF2-40B4-BE49-F238E27FC236}">
                    <a16:creationId xmlns:a16="http://schemas.microsoft.com/office/drawing/2014/main" id="{73D27F1E-6C57-B97B-1AC7-5CE4289CAF1F}"/>
                  </a:ext>
                </a:extLst>
              </p:cNvPr>
              <p:cNvSpPr/>
              <p:nvPr/>
            </p:nvSpPr>
            <p:spPr>
              <a:xfrm>
                <a:off x="307189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499" name="Freeform: Shape 4498">
                <a:extLst>
                  <a:ext uri="{FF2B5EF4-FFF2-40B4-BE49-F238E27FC236}">
                    <a16:creationId xmlns:a16="http://schemas.microsoft.com/office/drawing/2014/main" id="{E6E9E5AF-BB5C-95A6-1034-3771B86CDC3B}"/>
                  </a:ext>
                </a:extLst>
              </p:cNvPr>
              <p:cNvSpPr/>
              <p:nvPr/>
            </p:nvSpPr>
            <p:spPr>
              <a:xfrm>
                <a:off x="318791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0" name="Freeform: Shape 4499">
                <a:extLst>
                  <a:ext uri="{FF2B5EF4-FFF2-40B4-BE49-F238E27FC236}">
                    <a16:creationId xmlns:a16="http://schemas.microsoft.com/office/drawing/2014/main" id="{6F7C0700-9514-6A75-A9FE-3B5811A5A4E3}"/>
                  </a:ext>
                </a:extLst>
              </p:cNvPr>
              <p:cNvSpPr/>
              <p:nvPr/>
            </p:nvSpPr>
            <p:spPr>
              <a:xfrm>
                <a:off x="330394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1" name="Freeform: Shape 4500">
                <a:extLst>
                  <a:ext uri="{FF2B5EF4-FFF2-40B4-BE49-F238E27FC236}">
                    <a16:creationId xmlns:a16="http://schemas.microsoft.com/office/drawing/2014/main" id="{BE1D01C6-D0A1-E0B4-098A-B9BA64B3EFFE}"/>
                  </a:ext>
                </a:extLst>
              </p:cNvPr>
              <p:cNvSpPr/>
              <p:nvPr/>
            </p:nvSpPr>
            <p:spPr>
              <a:xfrm>
                <a:off x="341997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2" name="Freeform: Shape 4501">
                <a:extLst>
                  <a:ext uri="{FF2B5EF4-FFF2-40B4-BE49-F238E27FC236}">
                    <a16:creationId xmlns:a16="http://schemas.microsoft.com/office/drawing/2014/main" id="{B395A21D-1A20-9114-4259-E1D877D1931A}"/>
                  </a:ext>
                </a:extLst>
              </p:cNvPr>
              <p:cNvSpPr/>
              <p:nvPr/>
            </p:nvSpPr>
            <p:spPr>
              <a:xfrm>
                <a:off x="35360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3" name="Freeform: Shape 4502">
                <a:extLst>
                  <a:ext uri="{FF2B5EF4-FFF2-40B4-BE49-F238E27FC236}">
                    <a16:creationId xmlns:a16="http://schemas.microsoft.com/office/drawing/2014/main" id="{0547F010-6EE0-BB2A-C98D-A23BB93DEEDE}"/>
                  </a:ext>
                </a:extLst>
              </p:cNvPr>
              <p:cNvSpPr/>
              <p:nvPr/>
            </p:nvSpPr>
            <p:spPr>
              <a:xfrm>
                <a:off x="36520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4" name="Freeform: Shape 4503">
                <a:extLst>
                  <a:ext uri="{FF2B5EF4-FFF2-40B4-BE49-F238E27FC236}">
                    <a16:creationId xmlns:a16="http://schemas.microsoft.com/office/drawing/2014/main" id="{08B17616-DE6D-2F0E-CAE6-1102BA579028}"/>
                  </a:ext>
                </a:extLst>
              </p:cNvPr>
              <p:cNvSpPr/>
              <p:nvPr/>
            </p:nvSpPr>
            <p:spPr>
              <a:xfrm>
                <a:off x="376806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5" name="Freeform: Shape 4504">
                <a:extLst>
                  <a:ext uri="{FF2B5EF4-FFF2-40B4-BE49-F238E27FC236}">
                    <a16:creationId xmlns:a16="http://schemas.microsoft.com/office/drawing/2014/main" id="{D16B6833-265F-0F71-B9B8-6D944A1865A9}"/>
                  </a:ext>
                </a:extLst>
              </p:cNvPr>
              <p:cNvSpPr/>
              <p:nvPr/>
            </p:nvSpPr>
            <p:spPr>
              <a:xfrm>
                <a:off x="38840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6" name="Freeform: Shape 4505">
                <a:extLst>
                  <a:ext uri="{FF2B5EF4-FFF2-40B4-BE49-F238E27FC236}">
                    <a16:creationId xmlns:a16="http://schemas.microsoft.com/office/drawing/2014/main" id="{67B8DD6F-B580-0A09-B926-5AC16718056E}"/>
                  </a:ext>
                </a:extLst>
              </p:cNvPr>
              <p:cNvSpPr/>
              <p:nvPr/>
            </p:nvSpPr>
            <p:spPr>
              <a:xfrm>
                <a:off x="400012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7" name="Freeform: Shape 4506">
                <a:extLst>
                  <a:ext uri="{FF2B5EF4-FFF2-40B4-BE49-F238E27FC236}">
                    <a16:creationId xmlns:a16="http://schemas.microsoft.com/office/drawing/2014/main" id="{8C664D77-7B90-C5EE-BBA6-88FC84D71D33}"/>
                  </a:ext>
                </a:extLst>
              </p:cNvPr>
              <p:cNvSpPr/>
              <p:nvPr/>
            </p:nvSpPr>
            <p:spPr>
              <a:xfrm>
                <a:off x="41161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8" name="Freeform: Shape 4507">
                <a:extLst>
                  <a:ext uri="{FF2B5EF4-FFF2-40B4-BE49-F238E27FC236}">
                    <a16:creationId xmlns:a16="http://schemas.microsoft.com/office/drawing/2014/main" id="{5A65D638-C72C-AFF3-93B3-2A09095444C8}"/>
                  </a:ext>
                </a:extLst>
              </p:cNvPr>
              <p:cNvSpPr/>
              <p:nvPr/>
            </p:nvSpPr>
            <p:spPr>
              <a:xfrm>
                <a:off x="42321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09" name="Freeform: Shape 4508">
                <a:extLst>
                  <a:ext uri="{FF2B5EF4-FFF2-40B4-BE49-F238E27FC236}">
                    <a16:creationId xmlns:a16="http://schemas.microsoft.com/office/drawing/2014/main" id="{B64484BD-57F3-1DF9-2402-9F0D730ED3E7}"/>
                  </a:ext>
                </a:extLst>
              </p:cNvPr>
              <p:cNvSpPr/>
              <p:nvPr/>
            </p:nvSpPr>
            <p:spPr>
              <a:xfrm>
                <a:off x="434821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0" name="Freeform: Shape 4509">
                <a:extLst>
                  <a:ext uri="{FF2B5EF4-FFF2-40B4-BE49-F238E27FC236}">
                    <a16:creationId xmlns:a16="http://schemas.microsoft.com/office/drawing/2014/main" id="{48A958C1-BE01-BAF1-4BF0-D9F17AC4A4CB}"/>
                  </a:ext>
                </a:extLst>
              </p:cNvPr>
              <p:cNvSpPr/>
              <p:nvPr/>
            </p:nvSpPr>
            <p:spPr>
              <a:xfrm>
                <a:off x="446424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1" name="Freeform: Shape 4510">
                <a:extLst>
                  <a:ext uri="{FF2B5EF4-FFF2-40B4-BE49-F238E27FC236}">
                    <a16:creationId xmlns:a16="http://schemas.microsoft.com/office/drawing/2014/main" id="{2B80570A-38DB-534A-8EEA-2CDBA9439EAC}"/>
                  </a:ext>
                </a:extLst>
              </p:cNvPr>
              <p:cNvSpPr/>
              <p:nvPr/>
            </p:nvSpPr>
            <p:spPr>
              <a:xfrm>
                <a:off x="4580277"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2" name="Freeform: Shape 4511">
                <a:extLst>
                  <a:ext uri="{FF2B5EF4-FFF2-40B4-BE49-F238E27FC236}">
                    <a16:creationId xmlns:a16="http://schemas.microsoft.com/office/drawing/2014/main" id="{13ADE5E0-178D-5EF1-CCC4-C0C56CA2F5A8}"/>
                  </a:ext>
                </a:extLst>
              </p:cNvPr>
              <p:cNvSpPr/>
              <p:nvPr/>
            </p:nvSpPr>
            <p:spPr>
              <a:xfrm>
                <a:off x="5511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3" name="Freeform: Shape 4512">
                <a:extLst>
                  <a:ext uri="{FF2B5EF4-FFF2-40B4-BE49-F238E27FC236}">
                    <a16:creationId xmlns:a16="http://schemas.microsoft.com/office/drawing/2014/main" id="{EC85BC6D-7CB1-6E01-40A5-DCA080828A0A}"/>
                  </a:ext>
                </a:extLst>
              </p:cNvPr>
              <p:cNvSpPr/>
              <p:nvPr/>
            </p:nvSpPr>
            <p:spPr>
              <a:xfrm>
                <a:off x="17115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4" name="Freeform: Shape 4513">
                <a:extLst>
                  <a:ext uri="{FF2B5EF4-FFF2-40B4-BE49-F238E27FC236}">
                    <a16:creationId xmlns:a16="http://schemas.microsoft.com/office/drawing/2014/main" id="{316691D6-477F-9305-02A9-9FADDB4B9938}"/>
                  </a:ext>
                </a:extLst>
              </p:cNvPr>
              <p:cNvSpPr/>
              <p:nvPr/>
            </p:nvSpPr>
            <p:spPr>
              <a:xfrm>
                <a:off x="2871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5" name="Freeform: Shape 4514">
                <a:extLst>
                  <a:ext uri="{FF2B5EF4-FFF2-40B4-BE49-F238E27FC236}">
                    <a16:creationId xmlns:a16="http://schemas.microsoft.com/office/drawing/2014/main" id="{1F4442C1-705A-36B9-736C-4E9F440A60FB}"/>
                  </a:ext>
                </a:extLst>
              </p:cNvPr>
              <p:cNvSpPr/>
              <p:nvPr/>
            </p:nvSpPr>
            <p:spPr>
              <a:xfrm>
                <a:off x="40320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6" name="Freeform: Shape 4515">
                <a:extLst>
                  <a:ext uri="{FF2B5EF4-FFF2-40B4-BE49-F238E27FC236}">
                    <a16:creationId xmlns:a16="http://schemas.microsoft.com/office/drawing/2014/main" id="{4AE00F90-9482-3230-71DA-A23C20F9119D}"/>
                  </a:ext>
                </a:extLst>
              </p:cNvPr>
              <p:cNvSpPr/>
              <p:nvPr/>
            </p:nvSpPr>
            <p:spPr>
              <a:xfrm>
                <a:off x="51923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7" name="Freeform: Shape 4516">
                <a:extLst>
                  <a:ext uri="{FF2B5EF4-FFF2-40B4-BE49-F238E27FC236}">
                    <a16:creationId xmlns:a16="http://schemas.microsoft.com/office/drawing/2014/main" id="{6DB10E77-104F-F58E-2D06-EB0A8D52160D}"/>
                  </a:ext>
                </a:extLst>
              </p:cNvPr>
              <p:cNvSpPr/>
              <p:nvPr/>
            </p:nvSpPr>
            <p:spPr>
              <a:xfrm>
                <a:off x="63526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8" name="Freeform: Shape 4517">
                <a:extLst>
                  <a:ext uri="{FF2B5EF4-FFF2-40B4-BE49-F238E27FC236}">
                    <a16:creationId xmlns:a16="http://schemas.microsoft.com/office/drawing/2014/main" id="{A30E934C-7AE9-3B70-2ABD-EB21C9CDBCFD}"/>
                  </a:ext>
                </a:extLst>
              </p:cNvPr>
              <p:cNvSpPr/>
              <p:nvPr/>
            </p:nvSpPr>
            <p:spPr>
              <a:xfrm>
                <a:off x="7512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19" name="Freeform: Shape 4518">
                <a:extLst>
                  <a:ext uri="{FF2B5EF4-FFF2-40B4-BE49-F238E27FC236}">
                    <a16:creationId xmlns:a16="http://schemas.microsoft.com/office/drawing/2014/main" id="{708A337E-7CBE-F4BC-F6A2-E9957DEE2AE8}"/>
                  </a:ext>
                </a:extLst>
              </p:cNvPr>
              <p:cNvSpPr/>
              <p:nvPr/>
            </p:nvSpPr>
            <p:spPr>
              <a:xfrm>
                <a:off x="8673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0" name="Freeform: Shape 4519">
                <a:extLst>
                  <a:ext uri="{FF2B5EF4-FFF2-40B4-BE49-F238E27FC236}">
                    <a16:creationId xmlns:a16="http://schemas.microsoft.com/office/drawing/2014/main" id="{A6848C88-FD1C-67D9-7598-D1BA6DA7CB06}"/>
                  </a:ext>
                </a:extLst>
              </p:cNvPr>
              <p:cNvSpPr/>
              <p:nvPr/>
            </p:nvSpPr>
            <p:spPr>
              <a:xfrm>
                <a:off x="98334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1" name="Freeform: Shape 4520">
                <a:extLst>
                  <a:ext uri="{FF2B5EF4-FFF2-40B4-BE49-F238E27FC236}">
                    <a16:creationId xmlns:a16="http://schemas.microsoft.com/office/drawing/2014/main" id="{9C5AEDD6-3867-B0C0-3377-582E7F984B7D}"/>
                  </a:ext>
                </a:extLst>
              </p:cNvPr>
              <p:cNvSpPr/>
              <p:nvPr/>
            </p:nvSpPr>
            <p:spPr>
              <a:xfrm>
                <a:off x="109938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2" name="Freeform: Shape 4521">
                <a:extLst>
                  <a:ext uri="{FF2B5EF4-FFF2-40B4-BE49-F238E27FC236}">
                    <a16:creationId xmlns:a16="http://schemas.microsoft.com/office/drawing/2014/main" id="{29AA3E4A-62DE-8FC7-4372-4D8F55429D61}"/>
                  </a:ext>
                </a:extLst>
              </p:cNvPr>
              <p:cNvSpPr/>
              <p:nvPr/>
            </p:nvSpPr>
            <p:spPr>
              <a:xfrm>
                <a:off x="121541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3" name="Freeform: Shape 4522">
                <a:extLst>
                  <a:ext uri="{FF2B5EF4-FFF2-40B4-BE49-F238E27FC236}">
                    <a16:creationId xmlns:a16="http://schemas.microsoft.com/office/drawing/2014/main" id="{8168BCA1-2EDB-A252-E42C-3F5F6D4AD9FC}"/>
                  </a:ext>
                </a:extLst>
              </p:cNvPr>
              <p:cNvSpPr/>
              <p:nvPr/>
            </p:nvSpPr>
            <p:spPr>
              <a:xfrm>
                <a:off x="13314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4" name="Freeform: Shape 4523">
                <a:extLst>
                  <a:ext uri="{FF2B5EF4-FFF2-40B4-BE49-F238E27FC236}">
                    <a16:creationId xmlns:a16="http://schemas.microsoft.com/office/drawing/2014/main" id="{013C181D-3776-E298-70CE-68913B2D0F9E}"/>
                  </a:ext>
                </a:extLst>
              </p:cNvPr>
              <p:cNvSpPr/>
              <p:nvPr/>
            </p:nvSpPr>
            <p:spPr>
              <a:xfrm>
                <a:off x="144748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5" name="Freeform: Shape 4524">
                <a:extLst>
                  <a:ext uri="{FF2B5EF4-FFF2-40B4-BE49-F238E27FC236}">
                    <a16:creationId xmlns:a16="http://schemas.microsoft.com/office/drawing/2014/main" id="{D5E8167E-CD7E-07ED-A34C-AB925409CEDD}"/>
                  </a:ext>
                </a:extLst>
              </p:cNvPr>
              <p:cNvSpPr/>
              <p:nvPr/>
            </p:nvSpPr>
            <p:spPr>
              <a:xfrm>
                <a:off x="156349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6" name="Freeform: Shape 4525">
                <a:extLst>
                  <a:ext uri="{FF2B5EF4-FFF2-40B4-BE49-F238E27FC236}">
                    <a16:creationId xmlns:a16="http://schemas.microsoft.com/office/drawing/2014/main" id="{4DD8ADC1-BFD0-1C9F-1E88-57CE273B5812}"/>
                  </a:ext>
                </a:extLst>
              </p:cNvPr>
              <p:cNvSpPr/>
              <p:nvPr/>
            </p:nvSpPr>
            <p:spPr>
              <a:xfrm>
                <a:off x="167953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7" name="Freeform: Shape 4526">
                <a:extLst>
                  <a:ext uri="{FF2B5EF4-FFF2-40B4-BE49-F238E27FC236}">
                    <a16:creationId xmlns:a16="http://schemas.microsoft.com/office/drawing/2014/main" id="{55F77D2E-DB4D-A6AF-3A93-1C2DE14A1465}"/>
                  </a:ext>
                </a:extLst>
              </p:cNvPr>
              <p:cNvSpPr/>
              <p:nvPr/>
            </p:nvSpPr>
            <p:spPr>
              <a:xfrm>
                <a:off x="17955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8" name="Freeform: Shape 4527">
                <a:extLst>
                  <a:ext uri="{FF2B5EF4-FFF2-40B4-BE49-F238E27FC236}">
                    <a16:creationId xmlns:a16="http://schemas.microsoft.com/office/drawing/2014/main" id="{BBF1EE96-6216-639D-9E4C-7D0BC68CFCDD}"/>
                  </a:ext>
                </a:extLst>
              </p:cNvPr>
              <p:cNvSpPr/>
              <p:nvPr/>
            </p:nvSpPr>
            <p:spPr>
              <a:xfrm>
                <a:off x="191159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29" name="Freeform: Shape 4528">
                <a:extLst>
                  <a:ext uri="{FF2B5EF4-FFF2-40B4-BE49-F238E27FC236}">
                    <a16:creationId xmlns:a16="http://schemas.microsoft.com/office/drawing/2014/main" id="{E59EE368-6A46-C978-F14B-D9F8AFA186CD}"/>
                  </a:ext>
                </a:extLst>
              </p:cNvPr>
              <p:cNvSpPr/>
              <p:nvPr/>
            </p:nvSpPr>
            <p:spPr>
              <a:xfrm>
                <a:off x="20276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0" name="Freeform: Shape 4529">
                <a:extLst>
                  <a:ext uri="{FF2B5EF4-FFF2-40B4-BE49-F238E27FC236}">
                    <a16:creationId xmlns:a16="http://schemas.microsoft.com/office/drawing/2014/main" id="{8C984B57-D260-6FC3-8B29-0176C0EFFBC3}"/>
                  </a:ext>
                </a:extLst>
              </p:cNvPr>
              <p:cNvSpPr/>
              <p:nvPr/>
            </p:nvSpPr>
            <p:spPr>
              <a:xfrm>
                <a:off x="214364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1" name="Freeform: Shape 4530">
                <a:extLst>
                  <a:ext uri="{FF2B5EF4-FFF2-40B4-BE49-F238E27FC236}">
                    <a16:creationId xmlns:a16="http://schemas.microsoft.com/office/drawing/2014/main" id="{C825EE98-663F-E8E5-5D86-FC04AC5320ED}"/>
                  </a:ext>
                </a:extLst>
              </p:cNvPr>
              <p:cNvSpPr/>
              <p:nvPr/>
            </p:nvSpPr>
            <p:spPr>
              <a:xfrm>
                <a:off x="225968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2" name="Freeform: Shape 4531">
                <a:extLst>
                  <a:ext uri="{FF2B5EF4-FFF2-40B4-BE49-F238E27FC236}">
                    <a16:creationId xmlns:a16="http://schemas.microsoft.com/office/drawing/2014/main" id="{4E994554-1B55-D653-51B8-68DEE0078779}"/>
                  </a:ext>
                </a:extLst>
              </p:cNvPr>
              <p:cNvSpPr/>
              <p:nvPr/>
            </p:nvSpPr>
            <p:spPr>
              <a:xfrm>
                <a:off x="237571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3" name="Freeform: Shape 4532">
                <a:extLst>
                  <a:ext uri="{FF2B5EF4-FFF2-40B4-BE49-F238E27FC236}">
                    <a16:creationId xmlns:a16="http://schemas.microsoft.com/office/drawing/2014/main" id="{6D6F8B29-4300-247C-D1F9-736AA2FE1D1C}"/>
                  </a:ext>
                </a:extLst>
              </p:cNvPr>
              <p:cNvSpPr/>
              <p:nvPr/>
            </p:nvSpPr>
            <p:spPr>
              <a:xfrm>
                <a:off x="24917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4" name="Freeform: Shape 4533">
                <a:extLst>
                  <a:ext uri="{FF2B5EF4-FFF2-40B4-BE49-F238E27FC236}">
                    <a16:creationId xmlns:a16="http://schemas.microsoft.com/office/drawing/2014/main" id="{C2DCBDC8-845A-A300-34B0-F467342CBEF0}"/>
                  </a:ext>
                </a:extLst>
              </p:cNvPr>
              <p:cNvSpPr/>
              <p:nvPr/>
            </p:nvSpPr>
            <p:spPr>
              <a:xfrm>
                <a:off x="260776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5" name="Freeform: Shape 4534">
                <a:extLst>
                  <a:ext uri="{FF2B5EF4-FFF2-40B4-BE49-F238E27FC236}">
                    <a16:creationId xmlns:a16="http://schemas.microsoft.com/office/drawing/2014/main" id="{743492D2-0925-6ADA-1E94-8B7736AD949C}"/>
                  </a:ext>
                </a:extLst>
              </p:cNvPr>
              <p:cNvSpPr/>
              <p:nvPr/>
            </p:nvSpPr>
            <p:spPr>
              <a:xfrm>
                <a:off x="272379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6" name="Freeform: Shape 4535">
                <a:extLst>
                  <a:ext uri="{FF2B5EF4-FFF2-40B4-BE49-F238E27FC236}">
                    <a16:creationId xmlns:a16="http://schemas.microsoft.com/office/drawing/2014/main" id="{691CF286-4BDE-6BA7-0AA2-D4C7D423AC8B}"/>
                  </a:ext>
                </a:extLst>
              </p:cNvPr>
              <p:cNvSpPr/>
              <p:nvPr/>
            </p:nvSpPr>
            <p:spPr>
              <a:xfrm>
                <a:off x="283983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7" name="Freeform: Shape 4536">
                <a:extLst>
                  <a:ext uri="{FF2B5EF4-FFF2-40B4-BE49-F238E27FC236}">
                    <a16:creationId xmlns:a16="http://schemas.microsoft.com/office/drawing/2014/main" id="{53505B5D-41C2-9457-FBBB-A9457ED408C7}"/>
                  </a:ext>
                </a:extLst>
              </p:cNvPr>
              <p:cNvSpPr/>
              <p:nvPr/>
            </p:nvSpPr>
            <p:spPr>
              <a:xfrm>
                <a:off x="29558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8" name="Freeform: Shape 4537">
                <a:extLst>
                  <a:ext uri="{FF2B5EF4-FFF2-40B4-BE49-F238E27FC236}">
                    <a16:creationId xmlns:a16="http://schemas.microsoft.com/office/drawing/2014/main" id="{2041CAE1-8E32-7078-4D81-66D27D635CF3}"/>
                  </a:ext>
                </a:extLst>
              </p:cNvPr>
              <p:cNvSpPr/>
              <p:nvPr/>
            </p:nvSpPr>
            <p:spPr>
              <a:xfrm>
                <a:off x="307189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39" name="Freeform: Shape 4538">
                <a:extLst>
                  <a:ext uri="{FF2B5EF4-FFF2-40B4-BE49-F238E27FC236}">
                    <a16:creationId xmlns:a16="http://schemas.microsoft.com/office/drawing/2014/main" id="{50A91BAD-014D-6079-C960-805D7DFE1054}"/>
                  </a:ext>
                </a:extLst>
              </p:cNvPr>
              <p:cNvSpPr/>
              <p:nvPr/>
            </p:nvSpPr>
            <p:spPr>
              <a:xfrm>
                <a:off x="318791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0" name="Freeform: Shape 4539">
                <a:extLst>
                  <a:ext uri="{FF2B5EF4-FFF2-40B4-BE49-F238E27FC236}">
                    <a16:creationId xmlns:a16="http://schemas.microsoft.com/office/drawing/2014/main" id="{B7F05114-9891-B2FF-2788-D454D9B80115}"/>
                  </a:ext>
                </a:extLst>
              </p:cNvPr>
              <p:cNvSpPr/>
              <p:nvPr/>
            </p:nvSpPr>
            <p:spPr>
              <a:xfrm>
                <a:off x="330394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1" name="Freeform: Shape 4540">
                <a:extLst>
                  <a:ext uri="{FF2B5EF4-FFF2-40B4-BE49-F238E27FC236}">
                    <a16:creationId xmlns:a16="http://schemas.microsoft.com/office/drawing/2014/main" id="{D9A4E758-4676-C4F6-3DAA-4638FA34F874}"/>
                  </a:ext>
                </a:extLst>
              </p:cNvPr>
              <p:cNvSpPr/>
              <p:nvPr/>
            </p:nvSpPr>
            <p:spPr>
              <a:xfrm>
                <a:off x="341997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2" name="Freeform: Shape 4541">
                <a:extLst>
                  <a:ext uri="{FF2B5EF4-FFF2-40B4-BE49-F238E27FC236}">
                    <a16:creationId xmlns:a16="http://schemas.microsoft.com/office/drawing/2014/main" id="{EB037F2D-0AFF-A06A-EB5D-30DB4A99678F}"/>
                  </a:ext>
                </a:extLst>
              </p:cNvPr>
              <p:cNvSpPr/>
              <p:nvPr/>
            </p:nvSpPr>
            <p:spPr>
              <a:xfrm>
                <a:off x="35360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3" name="Freeform: Shape 4542">
                <a:extLst>
                  <a:ext uri="{FF2B5EF4-FFF2-40B4-BE49-F238E27FC236}">
                    <a16:creationId xmlns:a16="http://schemas.microsoft.com/office/drawing/2014/main" id="{F5F39267-BF0D-116A-65D8-0CC005CF2CA6}"/>
                  </a:ext>
                </a:extLst>
              </p:cNvPr>
              <p:cNvSpPr/>
              <p:nvPr/>
            </p:nvSpPr>
            <p:spPr>
              <a:xfrm>
                <a:off x="36520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4" name="Freeform: Shape 4543">
                <a:extLst>
                  <a:ext uri="{FF2B5EF4-FFF2-40B4-BE49-F238E27FC236}">
                    <a16:creationId xmlns:a16="http://schemas.microsoft.com/office/drawing/2014/main" id="{10402710-58A1-76D9-C75D-45376F9BCA28}"/>
                  </a:ext>
                </a:extLst>
              </p:cNvPr>
              <p:cNvSpPr/>
              <p:nvPr/>
            </p:nvSpPr>
            <p:spPr>
              <a:xfrm>
                <a:off x="376806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5" name="Freeform: Shape 4544">
                <a:extLst>
                  <a:ext uri="{FF2B5EF4-FFF2-40B4-BE49-F238E27FC236}">
                    <a16:creationId xmlns:a16="http://schemas.microsoft.com/office/drawing/2014/main" id="{605EEFEF-9409-D450-B6CD-B2D323432AEF}"/>
                  </a:ext>
                </a:extLst>
              </p:cNvPr>
              <p:cNvSpPr/>
              <p:nvPr/>
            </p:nvSpPr>
            <p:spPr>
              <a:xfrm>
                <a:off x="38840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6" name="Freeform: Shape 4545">
                <a:extLst>
                  <a:ext uri="{FF2B5EF4-FFF2-40B4-BE49-F238E27FC236}">
                    <a16:creationId xmlns:a16="http://schemas.microsoft.com/office/drawing/2014/main" id="{62832A98-3E7A-72D4-0FED-36CD9E2AE6DA}"/>
                  </a:ext>
                </a:extLst>
              </p:cNvPr>
              <p:cNvSpPr/>
              <p:nvPr/>
            </p:nvSpPr>
            <p:spPr>
              <a:xfrm>
                <a:off x="400012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7" name="Freeform: Shape 4546">
                <a:extLst>
                  <a:ext uri="{FF2B5EF4-FFF2-40B4-BE49-F238E27FC236}">
                    <a16:creationId xmlns:a16="http://schemas.microsoft.com/office/drawing/2014/main" id="{47691C9A-A769-B5BA-9BBD-3FA5CED374BB}"/>
                  </a:ext>
                </a:extLst>
              </p:cNvPr>
              <p:cNvSpPr/>
              <p:nvPr/>
            </p:nvSpPr>
            <p:spPr>
              <a:xfrm>
                <a:off x="41161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8" name="Freeform: Shape 4547">
                <a:extLst>
                  <a:ext uri="{FF2B5EF4-FFF2-40B4-BE49-F238E27FC236}">
                    <a16:creationId xmlns:a16="http://schemas.microsoft.com/office/drawing/2014/main" id="{84684AD8-AE06-D13C-DDC3-CE8C306D4819}"/>
                  </a:ext>
                </a:extLst>
              </p:cNvPr>
              <p:cNvSpPr/>
              <p:nvPr/>
            </p:nvSpPr>
            <p:spPr>
              <a:xfrm>
                <a:off x="42321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49" name="Freeform: Shape 4548">
                <a:extLst>
                  <a:ext uri="{FF2B5EF4-FFF2-40B4-BE49-F238E27FC236}">
                    <a16:creationId xmlns:a16="http://schemas.microsoft.com/office/drawing/2014/main" id="{FE5246A7-53CA-360E-0E57-F97BD177697C}"/>
                  </a:ext>
                </a:extLst>
              </p:cNvPr>
              <p:cNvSpPr/>
              <p:nvPr/>
            </p:nvSpPr>
            <p:spPr>
              <a:xfrm>
                <a:off x="434821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0" name="Freeform: Shape 4549">
                <a:extLst>
                  <a:ext uri="{FF2B5EF4-FFF2-40B4-BE49-F238E27FC236}">
                    <a16:creationId xmlns:a16="http://schemas.microsoft.com/office/drawing/2014/main" id="{2B85627F-0F40-329D-CA0E-70272F8A8144}"/>
                  </a:ext>
                </a:extLst>
              </p:cNvPr>
              <p:cNvSpPr/>
              <p:nvPr/>
            </p:nvSpPr>
            <p:spPr>
              <a:xfrm>
                <a:off x="446424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1" name="Freeform: Shape 4550">
                <a:extLst>
                  <a:ext uri="{FF2B5EF4-FFF2-40B4-BE49-F238E27FC236}">
                    <a16:creationId xmlns:a16="http://schemas.microsoft.com/office/drawing/2014/main" id="{D4F0F4A9-F6F5-469B-F195-F4BCDDBC03C8}"/>
                  </a:ext>
                </a:extLst>
              </p:cNvPr>
              <p:cNvSpPr/>
              <p:nvPr/>
            </p:nvSpPr>
            <p:spPr>
              <a:xfrm>
                <a:off x="4580277"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2" name="Freeform: Shape 4551">
                <a:extLst>
                  <a:ext uri="{FF2B5EF4-FFF2-40B4-BE49-F238E27FC236}">
                    <a16:creationId xmlns:a16="http://schemas.microsoft.com/office/drawing/2014/main" id="{2A8A833C-5C6D-3E60-0933-D30E72960ED0}"/>
                  </a:ext>
                </a:extLst>
              </p:cNvPr>
              <p:cNvSpPr/>
              <p:nvPr/>
            </p:nvSpPr>
            <p:spPr>
              <a:xfrm>
                <a:off x="5511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3" name="Freeform: Shape 4552">
                <a:extLst>
                  <a:ext uri="{FF2B5EF4-FFF2-40B4-BE49-F238E27FC236}">
                    <a16:creationId xmlns:a16="http://schemas.microsoft.com/office/drawing/2014/main" id="{9FC18E58-1524-9DF0-8BAE-E41CAEF410CA}"/>
                  </a:ext>
                </a:extLst>
              </p:cNvPr>
              <p:cNvSpPr/>
              <p:nvPr/>
            </p:nvSpPr>
            <p:spPr>
              <a:xfrm>
                <a:off x="17115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4" name="Freeform: Shape 4553">
                <a:extLst>
                  <a:ext uri="{FF2B5EF4-FFF2-40B4-BE49-F238E27FC236}">
                    <a16:creationId xmlns:a16="http://schemas.microsoft.com/office/drawing/2014/main" id="{91FBCD13-3756-2DB0-867B-DD95B6CC17EB}"/>
                  </a:ext>
                </a:extLst>
              </p:cNvPr>
              <p:cNvSpPr/>
              <p:nvPr/>
            </p:nvSpPr>
            <p:spPr>
              <a:xfrm>
                <a:off x="2871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5" name="Freeform: Shape 4554">
                <a:extLst>
                  <a:ext uri="{FF2B5EF4-FFF2-40B4-BE49-F238E27FC236}">
                    <a16:creationId xmlns:a16="http://schemas.microsoft.com/office/drawing/2014/main" id="{EB87B160-423F-BB85-A2A2-83E02F923F25}"/>
                  </a:ext>
                </a:extLst>
              </p:cNvPr>
              <p:cNvSpPr/>
              <p:nvPr/>
            </p:nvSpPr>
            <p:spPr>
              <a:xfrm>
                <a:off x="40320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6" name="Freeform: Shape 4555">
                <a:extLst>
                  <a:ext uri="{FF2B5EF4-FFF2-40B4-BE49-F238E27FC236}">
                    <a16:creationId xmlns:a16="http://schemas.microsoft.com/office/drawing/2014/main" id="{4020F07A-11B2-2D57-A1D1-AC4F410AB325}"/>
                  </a:ext>
                </a:extLst>
              </p:cNvPr>
              <p:cNvSpPr/>
              <p:nvPr/>
            </p:nvSpPr>
            <p:spPr>
              <a:xfrm>
                <a:off x="51923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7" name="Freeform: Shape 4556">
                <a:extLst>
                  <a:ext uri="{FF2B5EF4-FFF2-40B4-BE49-F238E27FC236}">
                    <a16:creationId xmlns:a16="http://schemas.microsoft.com/office/drawing/2014/main" id="{5690E971-2D10-07E3-C0F8-35A46AD2CBF1}"/>
                  </a:ext>
                </a:extLst>
              </p:cNvPr>
              <p:cNvSpPr/>
              <p:nvPr/>
            </p:nvSpPr>
            <p:spPr>
              <a:xfrm>
                <a:off x="63526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8" name="Freeform: Shape 4557">
                <a:extLst>
                  <a:ext uri="{FF2B5EF4-FFF2-40B4-BE49-F238E27FC236}">
                    <a16:creationId xmlns:a16="http://schemas.microsoft.com/office/drawing/2014/main" id="{63F55D36-584B-1538-DDB8-D64AAAEDB9B8}"/>
                  </a:ext>
                </a:extLst>
              </p:cNvPr>
              <p:cNvSpPr/>
              <p:nvPr/>
            </p:nvSpPr>
            <p:spPr>
              <a:xfrm>
                <a:off x="7512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59" name="Freeform: Shape 4558">
                <a:extLst>
                  <a:ext uri="{FF2B5EF4-FFF2-40B4-BE49-F238E27FC236}">
                    <a16:creationId xmlns:a16="http://schemas.microsoft.com/office/drawing/2014/main" id="{34548791-1B3F-DE75-D899-0C754027966B}"/>
                  </a:ext>
                </a:extLst>
              </p:cNvPr>
              <p:cNvSpPr/>
              <p:nvPr/>
            </p:nvSpPr>
            <p:spPr>
              <a:xfrm>
                <a:off x="8673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0" name="Freeform: Shape 4559">
                <a:extLst>
                  <a:ext uri="{FF2B5EF4-FFF2-40B4-BE49-F238E27FC236}">
                    <a16:creationId xmlns:a16="http://schemas.microsoft.com/office/drawing/2014/main" id="{FBBD760F-E3B1-9D2C-C76A-266121FB6F99}"/>
                  </a:ext>
                </a:extLst>
              </p:cNvPr>
              <p:cNvSpPr/>
              <p:nvPr/>
            </p:nvSpPr>
            <p:spPr>
              <a:xfrm>
                <a:off x="98334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1" name="Freeform: Shape 4560">
                <a:extLst>
                  <a:ext uri="{FF2B5EF4-FFF2-40B4-BE49-F238E27FC236}">
                    <a16:creationId xmlns:a16="http://schemas.microsoft.com/office/drawing/2014/main" id="{F76923FA-4692-C521-28F7-5EA1E176AD25}"/>
                  </a:ext>
                </a:extLst>
              </p:cNvPr>
              <p:cNvSpPr/>
              <p:nvPr/>
            </p:nvSpPr>
            <p:spPr>
              <a:xfrm>
                <a:off x="109938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2" name="Freeform: Shape 4561">
                <a:extLst>
                  <a:ext uri="{FF2B5EF4-FFF2-40B4-BE49-F238E27FC236}">
                    <a16:creationId xmlns:a16="http://schemas.microsoft.com/office/drawing/2014/main" id="{DB75AF63-88DA-3706-0777-77A0A28D7A38}"/>
                  </a:ext>
                </a:extLst>
              </p:cNvPr>
              <p:cNvSpPr/>
              <p:nvPr/>
            </p:nvSpPr>
            <p:spPr>
              <a:xfrm>
                <a:off x="121541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3" name="Freeform: Shape 4562">
                <a:extLst>
                  <a:ext uri="{FF2B5EF4-FFF2-40B4-BE49-F238E27FC236}">
                    <a16:creationId xmlns:a16="http://schemas.microsoft.com/office/drawing/2014/main" id="{A96D96C9-D85A-D097-F81F-8E70D3B89ACC}"/>
                  </a:ext>
                </a:extLst>
              </p:cNvPr>
              <p:cNvSpPr/>
              <p:nvPr/>
            </p:nvSpPr>
            <p:spPr>
              <a:xfrm>
                <a:off x="13314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4" name="Freeform: Shape 4563">
                <a:extLst>
                  <a:ext uri="{FF2B5EF4-FFF2-40B4-BE49-F238E27FC236}">
                    <a16:creationId xmlns:a16="http://schemas.microsoft.com/office/drawing/2014/main" id="{C8A4B2C1-3BAC-286C-E811-A3D4FFAC3DA3}"/>
                  </a:ext>
                </a:extLst>
              </p:cNvPr>
              <p:cNvSpPr/>
              <p:nvPr/>
            </p:nvSpPr>
            <p:spPr>
              <a:xfrm>
                <a:off x="144748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5" name="Freeform: Shape 4564">
                <a:extLst>
                  <a:ext uri="{FF2B5EF4-FFF2-40B4-BE49-F238E27FC236}">
                    <a16:creationId xmlns:a16="http://schemas.microsoft.com/office/drawing/2014/main" id="{0C96183F-0E8F-3CF4-54F5-03A7A4B4D7AD}"/>
                  </a:ext>
                </a:extLst>
              </p:cNvPr>
              <p:cNvSpPr/>
              <p:nvPr/>
            </p:nvSpPr>
            <p:spPr>
              <a:xfrm>
                <a:off x="156349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6" name="Freeform: Shape 4565">
                <a:extLst>
                  <a:ext uri="{FF2B5EF4-FFF2-40B4-BE49-F238E27FC236}">
                    <a16:creationId xmlns:a16="http://schemas.microsoft.com/office/drawing/2014/main" id="{7CBA44E2-1135-775D-6152-1CEA988BC04A}"/>
                  </a:ext>
                </a:extLst>
              </p:cNvPr>
              <p:cNvSpPr/>
              <p:nvPr/>
            </p:nvSpPr>
            <p:spPr>
              <a:xfrm>
                <a:off x="167953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7" name="Freeform: Shape 4566">
                <a:extLst>
                  <a:ext uri="{FF2B5EF4-FFF2-40B4-BE49-F238E27FC236}">
                    <a16:creationId xmlns:a16="http://schemas.microsoft.com/office/drawing/2014/main" id="{9A4BE2F7-6613-3F2F-8F06-BE1EE3B034F5}"/>
                  </a:ext>
                </a:extLst>
              </p:cNvPr>
              <p:cNvSpPr/>
              <p:nvPr/>
            </p:nvSpPr>
            <p:spPr>
              <a:xfrm>
                <a:off x="17955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8" name="Freeform: Shape 4567">
                <a:extLst>
                  <a:ext uri="{FF2B5EF4-FFF2-40B4-BE49-F238E27FC236}">
                    <a16:creationId xmlns:a16="http://schemas.microsoft.com/office/drawing/2014/main" id="{4F7E26DD-807E-3680-D1D4-4F19DB8DAFBE}"/>
                  </a:ext>
                </a:extLst>
              </p:cNvPr>
              <p:cNvSpPr/>
              <p:nvPr/>
            </p:nvSpPr>
            <p:spPr>
              <a:xfrm>
                <a:off x="191159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69" name="Freeform: Shape 4568">
                <a:extLst>
                  <a:ext uri="{FF2B5EF4-FFF2-40B4-BE49-F238E27FC236}">
                    <a16:creationId xmlns:a16="http://schemas.microsoft.com/office/drawing/2014/main" id="{16357D91-C437-1BD1-6138-3E4B1EB97F1C}"/>
                  </a:ext>
                </a:extLst>
              </p:cNvPr>
              <p:cNvSpPr/>
              <p:nvPr/>
            </p:nvSpPr>
            <p:spPr>
              <a:xfrm>
                <a:off x="20276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0" name="Freeform: Shape 4569">
                <a:extLst>
                  <a:ext uri="{FF2B5EF4-FFF2-40B4-BE49-F238E27FC236}">
                    <a16:creationId xmlns:a16="http://schemas.microsoft.com/office/drawing/2014/main" id="{1F9B0B70-A00E-AA46-1F43-001F44344A25}"/>
                  </a:ext>
                </a:extLst>
              </p:cNvPr>
              <p:cNvSpPr/>
              <p:nvPr/>
            </p:nvSpPr>
            <p:spPr>
              <a:xfrm>
                <a:off x="214364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1" name="Freeform: Shape 4570">
                <a:extLst>
                  <a:ext uri="{FF2B5EF4-FFF2-40B4-BE49-F238E27FC236}">
                    <a16:creationId xmlns:a16="http://schemas.microsoft.com/office/drawing/2014/main" id="{BB465ECC-ED71-6FFE-ACFF-505CA248F6F4}"/>
                  </a:ext>
                </a:extLst>
              </p:cNvPr>
              <p:cNvSpPr/>
              <p:nvPr/>
            </p:nvSpPr>
            <p:spPr>
              <a:xfrm>
                <a:off x="225968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2" name="Freeform: Shape 4571">
                <a:extLst>
                  <a:ext uri="{FF2B5EF4-FFF2-40B4-BE49-F238E27FC236}">
                    <a16:creationId xmlns:a16="http://schemas.microsoft.com/office/drawing/2014/main" id="{E6C01077-9101-58A0-C301-CFA5DE406B4D}"/>
                  </a:ext>
                </a:extLst>
              </p:cNvPr>
              <p:cNvSpPr/>
              <p:nvPr/>
            </p:nvSpPr>
            <p:spPr>
              <a:xfrm>
                <a:off x="237571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3" name="Freeform: Shape 4572">
                <a:extLst>
                  <a:ext uri="{FF2B5EF4-FFF2-40B4-BE49-F238E27FC236}">
                    <a16:creationId xmlns:a16="http://schemas.microsoft.com/office/drawing/2014/main" id="{6A89A601-85B3-3109-0F52-744092A895EE}"/>
                  </a:ext>
                </a:extLst>
              </p:cNvPr>
              <p:cNvSpPr/>
              <p:nvPr/>
            </p:nvSpPr>
            <p:spPr>
              <a:xfrm>
                <a:off x="24917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4" name="Freeform: Shape 4573">
                <a:extLst>
                  <a:ext uri="{FF2B5EF4-FFF2-40B4-BE49-F238E27FC236}">
                    <a16:creationId xmlns:a16="http://schemas.microsoft.com/office/drawing/2014/main" id="{422F2AB7-CB47-76E5-EC89-7EE102453E77}"/>
                  </a:ext>
                </a:extLst>
              </p:cNvPr>
              <p:cNvSpPr/>
              <p:nvPr/>
            </p:nvSpPr>
            <p:spPr>
              <a:xfrm>
                <a:off x="260776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5" name="Freeform: Shape 4574">
                <a:extLst>
                  <a:ext uri="{FF2B5EF4-FFF2-40B4-BE49-F238E27FC236}">
                    <a16:creationId xmlns:a16="http://schemas.microsoft.com/office/drawing/2014/main" id="{E3856B2F-F2C8-5AB3-5D2D-2A03BF98F610}"/>
                  </a:ext>
                </a:extLst>
              </p:cNvPr>
              <p:cNvSpPr/>
              <p:nvPr/>
            </p:nvSpPr>
            <p:spPr>
              <a:xfrm>
                <a:off x="272379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6" name="Freeform: Shape 4575">
                <a:extLst>
                  <a:ext uri="{FF2B5EF4-FFF2-40B4-BE49-F238E27FC236}">
                    <a16:creationId xmlns:a16="http://schemas.microsoft.com/office/drawing/2014/main" id="{C8C33981-A684-82E0-2F1D-8280D8839E3C}"/>
                  </a:ext>
                </a:extLst>
              </p:cNvPr>
              <p:cNvSpPr/>
              <p:nvPr/>
            </p:nvSpPr>
            <p:spPr>
              <a:xfrm>
                <a:off x="283983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7" name="Freeform: Shape 4576">
                <a:extLst>
                  <a:ext uri="{FF2B5EF4-FFF2-40B4-BE49-F238E27FC236}">
                    <a16:creationId xmlns:a16="http://schemas.microsoft.com/office/drawing/2014/main" id="{F253A33C-B3D7-8B7D-077D-B2DA8F8D48B3}"/>
                  </a:ext>
                </a:extLst>
              </p:cNvPr>
              <p:cNvSpPr/>
              <p:nvPr/>
            </p:nvSpPr>
            <p:spPr>
              <a:xfrm>
                <a:off x="29558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8" name="Freeform: Shape 4577">
                <a:extLst>
                  <a:ext uri="{FF2B5EF4-FFF2-40B4-BE49-F238E27FC236}">
                    <a16:creationId xmlns:a16="http://schemas.microsoft.com/office/drawing/2014/main" id="{74949D69-2122-0F2D-2F50-154229D6BE8C}"/>
                  </a:ext>
                </a:extLst>
              </p:cNvPr>
              <p:cNvSpPr/>
              <p:nvPr/>
            </p:nvSpPr>
            <p:spPr>
              <a:xfrm>
                <a:off x="307189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79" name="Freeform: Shape 4578">
                <a:extLst>
                  <a:ext uri="{FF2B5EF4-FFF2-40B4-BE49-F238E27FC236}">
                    <a16:creationId xmlns:a16="http://schemas.microsoft.com/office/drawing/2014/main" id="{D3D76BF9-D453-FEC3-44D3-A18893C0089D}"/>
                  </a:ext>
                </a:extLst>
              </p:cNvPr>
              <p:cNvSpPr/>
              <p:nvPr/>
            </p:nvSpPr>
            <p:spPr>
              <a:xfrm>
                <a:off x="318791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0" name="Freeform: Shape 4579">
                <a:extLst>
                  <a:ext uri="{FF2B5EF4-FFF2-40B4-BE49-F238E27FC236}">
                    <a16:creationId xmlns:a16="http://schemas.microsoft.com/office/drawing/2014/main" id="{3DB208B5-4993-C475-1C83-98B29F173F65}"/>
                  </a:ext>
                </a:extLst>
              </p:cNvPr>
              <p:cNvSpPr/>
              <p:nvPr/>
            </p:nvSpPr>
            <p:spPr>
              <a:xfrm>
                <a:off x="330394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1" name="Freeform: Shape 4580">
                <a:extLst>
                  <a:ext uri="{FF2B5EF4-FFF2-40B4-BE49-F238E27FC236}">
                    <a16:creationId xmlns:a16="http://schemas.microsoft.com/office/drawing/2014/main" id="{A6557330-C4F5-455C-B15A-793380A92B04}"/>
                  </a:ext>
                </a:extLst>
              </p:cNvPr>
              <p:cNvSpPr/>
              <p:nvPr/>
            </p:nvSpPr>
            <p:spPr>
              <a:xfrm>
                <a:off x="341997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2" name="Freeform: Shape 4581">
                <a:extLst>
                  <a:ext uri="{FF2B5EF4-FFF2-40B4-BE49-F238E27FC236}">
                    <a16:creationId xmlns:a16="http://schemas.microsoft.com/office/drawing/2014/main" id="{BAF3221C-7185-6D21-A76B-B64728E39605}"/>
                  </a:ext>
                </a:extLst>
              </p:cNvPr>
              <p:cNvSpPr/>
              <p:nvPr/>
            </p:nvSpPr>
            <p:spPr>
              <a:xfrm>
                <a:off x="35360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3" name="Freeform: Shape 4582">
                <a:extLst>
                  <a:ext uri="{FF2B5EF4-FFF2-40B4-BE49-F238E27FC236}">
                    <a16:creationId xmlns:a16="http://schemas.microsoft.com/office/drawing/2014/main" id="{16304A2D-5384-7CB9-6E1E-D6370210A085}"/>
                  </a:ext>
                </a:extLst>
              </p:cNvPr>
              <p:cNvSpPr/>
              <p:nvPr/>
            </p:nvSpPr>
            <p:spPr>
              <a:xfrm>
                <a:off x="36520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4" name="Freeform: Shape 4583">
                <a:extLst>
                  <a:ext uri="{FF2B5EF4-FFF2-40B4-BE49-F238E27FC236}">
                    <a16:creationId xmlns:a16="http://schemas.microsoft.com/office/drawing/2014/main" id="{0E0F2502-108C-BAC7-1C83-D2BFD313F7E2}"/>
                  </a:ext>
                </a:extLst>
              </p:cNvPr>
              <p:cNvSpPr/>
              <p:nvPr/>
            </p:nvSpPr>
            <p:spPr>
              <a:xfrm>
                <a:off x="376806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5" name="Freeform: Shape 4584">
                <a:extLst>
                  <a:ext uri="{FF2B5EF4-FFF2-40B4-BE49-F238E27FC236}">
                    <a16:creationId xmlns:a16="http://schemas.microsoft.com/office/drawing/2014/main" id="{9ED1A007-D16B-B16C-1207-67BE1AF70126}"/>
                  </a:ext>
                </a:extLst>
              </p:cNvPr>
              <p:cNvSpPr/>
              <p:nvPr/>
            </p:nvSpPr>
            <p:spPr>
              <a:xfrm>
                <a:off x="38840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6" name="Freeform: Shape 4585">
                <a:extLst>
                  <a:ext uri="{FF2B5EF4-FFF2-40B4-BE49-F238E27FC236}">
                    <a16:creationId xmlns:a16="http://schemas.microsoft.com/office/drawing/2014/main" id="{C940C965-0094-C965-26A3-0BDA8F5BED6A}"/>
                  </a:ext>
                </a:extLst>
              </p:cNvPr>
              <p:cNvSpPr/>
              <p:nvPr/>
            </p:nvSpPr>
            <p:spPr>
              <a:xfrm>
                <a:off x="400012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7" name="Freeform: Shape 4586">
                <a:extLst>
                  <a:ext uri="{FF2B5EF4-FFF2-40B4-BE49-F238E27FC236}">
                    <a16:creationId xmlns:a16="http://schemas.microsoft.com/office/drawing/2014/main" id="{B4D67ED6-5F5C-2EDF-0430-A9D49CC3555B}"/>
                  </a:ext>
                </a:extLst>
              </p:cNvPr>
              <p:cNvSpPr/>
              <p:nvPr/>
            </p:nvSpPr>
            <p:spPr>
              <a:xfrm>
                <a:off x="41161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8" name="Freeform: Shape 4587">
                <a:extLst>
                  <a:ext uri="{FF2B5EF4-FFF2-40B4-BE49-F238E27FC236}">
                    <a16:creationId xmlns:a16="http://schemas.microsoft.com/office/drawing/2014/main" id="{841F6A72-D34D-7F17-FB00-FE369997574D}"/>
                  </a:ext>
                </a:extLst>
              </p:cNvPr>
              <p:cNvSpPr/>
              <p:nvPr/>
            </p:nvSpPr>
            <p:spPr>
              <a:xfrm>
                <a:off x="42321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89" name="Freeform: Shape 4588">
                <a:extLst>
                  <a:ext uri="{FF2B5EF4-FFF2-40B4-BE49-F238E27FC236}">
                    <a16:creationId xmlns:a16="http://schemas.microsoft.com/office/drawing/2014/main" id="{68C27A41-09FA-A454-0B54-4C7AA10DD01E}"/>
                  </a:ext>
                </a:extLst>
              </p:cNvPr>
              <p:cNvSpPr/>
              <p:nvPr/>
            </p:nvSpPr>
            <p:spPr>
              <a:xfrm>
                <a:off x="434821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0" name="Freeform: Shape 4589">
                <a:extLst>
                  <a:ext uri="{FF2B5EF4-FFF2-40B4-BE49-F238E27FC236}">
                    <a16:creationId xmlns:a16="http://schemas.microsoft.com/office/drawing/2014/main" id="{33FB6643-A2B3-BDE2-1414-48AD2E926A81}"/>
                  </a:ext>
                </a:extLst>
              </p:cNvPr>
              <p:cNvSpPr/>
              <p:nvPr/>
            </p:nvSpPr>
            <p:spPr>
              <a:xfrm>
                <a:off x="446424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1" name="Freeform: Shape 4590">
                <a:extLst>
                  <a:ext uri="{FF2B5EF4-FFF2-40B4-BE49-F238E27FC236}">
                    <a16:creationId xmlns:a16="http://schemas.microsoft.com/office/drawing/2014/main" id="{539C837B-27C9-F4A7-95C8-03D90BDB319C}"/>
                  </a:ext>
                </a:extLst>
              </p:cNvPr>
              <p:cNvSpPr/>
              <p:nvPr/>
            </p:nvSpPr>
            <p:spPr>
              <a:xfrm>
                <a:off x="4580277"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2" name="Freeform: Shape 4591">
                <a:extLst>
                  <a:ext uri="{FF2B5EF4-FFF2-40B4-BE49-F238E27FC236}">
                    <a16:creationId xmlns:a16="http://schemas.microsoft.com/office/drawing/2014/main" id="{AC1779B7-99B6-E0D6-A486-3744CB70E42D}"/>
                  </a:ext>
                </a:extLst>
              </p:cNvPr>
              <p:cNvSpPr/>
              <p:nvPr/>
            </p:nvSpPr>
            <p:spPr>
              <a:xfrm>
                <a:off x="5511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3" name="Freeform: Shape 4592">
                <a:extLst>
                  <a:ext uri="{FF2B5EF4-FFF2-40B4-BE49-F238E27FC236}">
                    <a16:creationId xmlns:a16="http://schemas.microsoft.com/office/drawing/2014/main" id="{A563DCC6-2F00-E6A9-96FA-FE7B4A229C61}"/>
                  </a:ext>
                </a:extLst>
              </p:cNvPr>
              <p:cNvSpPr/>
              <p:nvPr/>
            </p:nvSpPr>
            <p:spPr>
              <a:xfrm>
                <a:off x="17115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4" name="Freeform: Shape 4593">
                <a:extLst>
                  <a:ext uri="{FF2B5EF4-FFF2-40B4-BE49-F238E27FC236}">
                    <a16:creationId xmlns:a16="http://schemas.microsoft.com/office/drawing/2014/main" id="{F935A586-C10D-B78A-7EE0-D5E203B01938}"/>
                  </a:ext>
                </a:extLst>
              </p:cNvPr>
              <p:cNvSpPr/>
              <p:nvPr/>
            </p:nvSpPr>
            <p:spPr>
              <a:xfrm>
                <a:off x="2871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5" name="Freeform: Shape 4594">
                <a:extLst>
                  <a:ext uri="{FF2B5EF4-FFF2-40B4-BE49-F238E27FC236}">
                    <a16:creationId xmlns:a16="http://schemas.microsoft.com/office/drawing/2014/main" id="{F2FA9308-FB18-D6C7-D0E4-BBF6FCB22AE5}"/>
                  </a:ext>
                </a:extLst>
              </p:cNvPr>
              <p:cNvSpPr/>
              <p:nvPr/>
            </p:nvSpPr>
            <p:spPr>
              <a:xfrm>
                <a:off x="40320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6" name="Freeform: Shape 4595">
                <a:extLst>
                  <a:ext uri="{FF2B5EF4-FFF2-40B4-BE49-F238E27FC236}">
                    <a16:creationId xmlns:a16="http://schemas.microsoft.com/office/drawing/2014/main" id="{95A92E9E-C2D3-08AC-8587-6CED814B9CB6}"/>
                  </a:ext>
                </a:extLst>
              </p:cNvPr>
              <p:cNvSpPr/>
              <p:nvPr/>
            </p:nvSpPr>
            <p:spPr>
              <a:xfrm>
                <a:off x="51923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7" name="Freeform: Shape 4596">
                <a:extLst>
                  <a:ext uri="{FF2B5EF4-FFF2-40B4-BE49-F238E27FC236}">
                    <a16:creationId xmlns:a16="http://schemas.microsoft.com/office/drawing/2014/main" id="{BFE3DFAD-0FF0-2CE9-F4E8-6999DEA6F886}"/>
                  </a:ext>
                </a:extLst>
              </p:cNvPr>
              <p:cNvSpPr/>
              <p:nvPr/>
            </p:nvSpPr>
            <p:spPr>
              <a:xfrm>
                <a:off x="63526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8" name="Freeform: Shape 4597">
                <a:extLst>
                  <a:ext uri="{FF2B5EF4-FFF2-40B4-BE49-F238E27FC236}">
                    <a16:creationId xmlns:a16="http://schemas.microsoft.com/office/drawing/2014/main" id="{AAC0F2EA-56A2-3651-206F-B036A3403A79}"/>
                  </a:ext>
                </a:extLst>
              </p:cNvPr>
              <p:cNvSpPr/>
              <p:nvPr/>
            </p:nvSpPr>
            <p:spPr>
              <a:xfrm>
                <a:off x="7512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599" name="Freeform: Shape 4598">
                <a:extLst>
                  <a:ext uri="{FF2B5EF4-FFF2-40B4-BE49-F238E27FC236}">
                    <a16:creationId xmlns:a16="http://schemas.microsoft.com/office/drawing/2014/main" id="{EC16C5D5-2FE2-D048-5BFE-8C0DE65F4E0C}"/>
                  </a:ext>
                </a:extLst>
              </p:cNvPr>
              <p:cNvSpPr/>
              <p:nvPr/>
            </p:nvSpPr>
            <p:spPr>
              <a:xfrm>
                <a:off x="8673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0" name="Freeform: Shape 4599">
                <a:extLst>
                  <a:ext uri="{FF2B5EF4-FFF2-40B4-BE49-F238E27FC236}">
                    <a16:creationId xmlns:a16="http://schemas.microsoft.com/office/drawing/2014/main" id="{2EAB8DC0-79D1-A8DB-A98C-8454F11D1D4E}"/>
                  </a:ext>
                </a:extLst>
              </p:cNvPr>
              <p:cNvSpPr/>
              <p:nvPr/>
            </p:nvSpPr>
            <p:spPr>
              <a:xfrm>
                <a:off x="98334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1" name="Freeform: Shape 4600">
                <a:extLst>
                  <a:ext uri="{FF2B5EF4-FFF2-40B4-BE49-F238E27FC236}">
                    <a16:creationId xmlns:a16="http://schemas.microsoft.com/office/drawing/2014/main" id="{1F1DAAB1-C16C-2891-CF5F-F0FAE6724445}"/>
                  </a:ext>
                </a:extLst>
              </p:cNvPr>
              <p:cNvSpPr/>
              <p:nvPr/>
            </p:nvSpPr>
            <p:spPr>
              <a:xfrm>
                <a:off x="109938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2" name="Freeform: Shape 4601">
                <a:extLst>
                  <a:ext uri="{FF2B5EF4-FFF2-40B4-BE49-F238E27FC236}">
                    <a16:creationId xmlns:a16="http://schemas.microsoft.com/office/drawing/2014/main" id="{F6642BFF-7777-501F-FDF4-14B488650837}"/>
                  </a:ext>
                </a:extLst>
              </p:cNvPr>
              <p:cNvSpPr/>
              <p:nvPr/>
            </p:nvSpPr>
            <p:spPr>
              <a:xfrm>
                <a:off x="121541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3" name="Freeform: Shape 4602">
                <a:extLst>
                  <a:ext uri="{FF2B5EF4-FFF2-40B4-BE49-F238E27FC236}">
                    <a16:creationId xmlns:a16="http://schemas.microsoft.com/office/drawing/2014/main" id="{B88CEFF5-347E-983F-FAA6-30B72558C64D}"/>
                  </a:ext>
                </a:extLst>
              </p:cNvPr>
              <p:cNvSpPr/>
              <p:nvPr/>
            </p:nvSpPr>
            <p:spPr>
              <a:xfrm>
                <a:off x="13314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4" name="Freeform: Shape 4603">
                <a:extLst>
                  <a:ext uri="{FF2B5EF4-FFF2-40B4-BE49-F238E27FC236}">
                    <a16:creationId xmlns:a16="http://schemas.microsoft.com/office/drawing/2014/main" id="{20288259-9D4E-2492-9CD2-EFB27B31001D}"/>
                  </a:ext>
                </a:extLst>
              </p:cNvPr>
              <p:cNvSpPr/>
              <p:nvPr/>
            </p:nvSpPr>
            <p:spPr>
              <a:xfrm>
                <a:off x="144748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5" name="Freeform: Shape 4604">
                <a:extLst>
                  <a:ext uri="{FF2B5EF4-FFF2-40B4-BE49-F238E27FC236}">
                    <a16:creationId xmlns:a16="http://schemas.microsoft.com/office/drawing/2014/main" id="{11F59E8F-0566-3364-257A-F1DF28D9E982}"/>
                  </a:ext>
                </a:extLst>
              </p:cNvPr>
              <p:cNvSpPr/>
              <p:nvPr/>
            </p:nvSpPr>
            <p:spPr>
              <a:xfrm>
                <a:off x="156349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6" name="Freeform: Shape 4605">
                <a:extLst>
                  <a:ext uri="{FF2B5EF4-FFF2-40B4-BE49-F238E27FC236}">
                    <a16:creationId xmlns:a16="http://schemas.microsoft.com/office/drawing/2014/main" id="{66BD1AB3-7BA7-C49E-6C18-D2E4826C05C4}"/>
                  </a:ext>
                </a:extLst>
              </p:cNvPr>
              <p:cNvSpPr/>
              <p:nvPr/>
            </p:nvSpPr>
            <p:spPr>
              <a:xfrm>
                <a:off x="167953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7" name="Freeform: Shape 4606">
                <a:extLst>
                  <a:ext uri="{FF2B5EF4-FFF2-40B4-BE49-F238E27FC236}">
                    <a16:creationId xmlns:a16="http://schemas.microsoft.com/office/drawing/2014/main" id="{33F7BC7D-4021-E1B6-D126-324A9C43C74A}"/>
                  </a:ext>
                </a:extLst>
              </p:cNvPr>
              <p:cNvSpPr/>
              <p:nvPr/>
            </p:nvSpPr>
            <p:spPr>
              <a:xfrm>
                <a:off x="17955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8" name="Freeform: Shape 4607">
                <a:extLst>
                  <a:ext uri="{FF2B5EF4-FFF2-40B4-BE49-F238E27FC236}">
                    <a16:creationId xmlns:a16="http://schemas.microsoft.com/office/drawing/2014/main" id="{97E06406-4547-397B-FE2C-3D848D55915F}"/>
                  </a:ext>
                </a:extLst>
              </p:cNvPr>
              <p:cNvSpPr/>
              <p:nvPr/>
            </p:nvSpPr>
            <p:spPr>
              <a:xfrm>
                <a:off x="191159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09" name="Freeform: Shape 4608">
                <a:extLst>
                  <a:ext uri="{FF2B5EF4-FFF2-40B4-BE49-F238E27FC236}">
                    <a16:creationId xmlns:a16="http://schemas.microsoft.com/office/drawing/2014/main" id="{AD6C7DF1-F8C4-4893-CBFD-A7770FFB4ADA}"/>
                  </a:ext>
                </a:extLst>
              </p:cNvPr>
              <p:cNvSpPr/>
              <p:nvPr/>
            </p:nvSpPr>
            <p:spPr>
              <a:xfrm>
                <a:off x="20276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0" name="Freeform: Shape 4609">
                <a:extLst>
                  <a:ext uri="{FF2B5EF4-FFF2-40B4-BE49-F238E27FC236}">
                    <a16:creationId xmlns:a16="http://schemas.microsoft.com/office/drawing/2014/main" id="{5CC3B42D-61AC-065A-363E-F68DE950031B}"/>
                  </a:ext>
                </a:extLst>
              </p:cNvPr>
              <p:cNvSpPr/>
              <p:nvPr/>
            </p:nvSpPr>
            <p:spPr>
              <a:xfrm>
                <a:off x="214364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1" name="Freeform: Shape 4610">
                <a:extLst>
                  <a:ext uri="{FF2B5EF4-FFF2-40B4-BE49-F238E27FC236}">
                    <a16:creationId xmlns:a16="http://schemas.microsoft.com/office/drawing/2014/main" id="{C35B19AF-A322-5C53-E2A1-E3F4A7E6B7FE}"/>
                  </a:ext>
                </a:extLst>
              </p:cNvPr>
              <p:cNvSpPr/>
              <p:nvPr/>
            </p:nvSpPr>
            <p:spPr>
              <a:xfrm>
                <a:off x="225968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2" name="Freeform: Shape 4611">
                <a:extLst>
                  <a:ext uri="{FF2B5EF4-FFF2-40B4-BE49-F238E27FC236}">
                    <a16:creationId xmlns:a16="http://schemas.microsoft.com/office/drawing/2014/main" id="{ADD7CB31-33E9-6846-D271-C58602F555FA}"/>
                  </a:ext>
                </a:extLst>
              </p:cNvPr>
              <p:cNvSpPr/>
              <p:nvPr/>
            </p:nvSpPr>
            <p:spPr>
              <a:xfrm>
                <a:off x="237571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3" name="Freeform: Shape 4612">
                <a:extLst>
                  <a:ext uri="{FF2B5EF4-FFF2-40B4-BE49-F238E27FC236}">
                    <a16:creationId xmlns:a16="http://schemas.microsoft.com/office/drawing/2014/main" id="{0E4B71D0-F873-977A-B697-FA3B4C7976A6}"/>
                  </a:ext>
                </a:extLst>
              </p:cNvPr>
              <p:cNvSpPr/>
              <p:nvPr/>
            </p:nvSpPr>
            <p:spPr>
              <a:xfrm>
                <a:off x="24917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4" name="Freeform: Shape 4613">
                <a:extLst>
                  <a:ext uri="{FF2B5EF4-FFF2-40B4-BE49-F238E27FC236}">
                    <a16:creationId xmlns:a16="http://schemas.microsoft.com/office/drawing/2014/main" id="{A704D2E0-52B5-5E81-7311-75274C13C0CF}"/>
                  </a:ext>
                </a:extLst>
              </p:cNvPr>
              <p:cNvSpPr/>
              <p:nvPr/>
            </p:nvSpPr>
            <p:spPr>
              <a:xfrm>
                <a:off x="260776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5" name="Freeform: Shape 4614">
                <a:extLst>
                  <a:ext uri="{FF2B5EF4-FFF2-40B4-BE49-F238E27FC236}">
                    <a16:creationId xmlns:a16="http://schemas.microsoft.com/office/drawing/2014/main" id="{3D6CC6AE-4CAA-2637-4374-9B7FD93FB9D2}"/>
                  </a:ext>
                </a:extLst>
              </p:cNvPr>
              <p:cNvSpPr/>
              <p:nvPr/>
            </p:nvSpPr>
            <p:spPr>
              <a:xfrm>
                <a:off x="272379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6" name="Freeform: Shape 4615">
                <a:extLst>
                  <a:ext uri="{FF2B5EF4-FFF2-40B4-BE49-F238E27FC236}">
                    <a16:creationId xmlns:a16="http://schemas.microsoft.com/office/drawing/2014/main" id="{B6D2F582-99EF-2346-FEEA-5E55A7277D96}"/>
                  </a:ext>
                </a:extLst>
              </p:cNvPr>
              <p:cNvSpPr/>
              <p:nvPr/>
            </p:nvSpPr>
            <p:spPr>
              <a:xfrm>
                <a:off x="283983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7" name="Freeform: Shape 4616">
                <a:extLst>
                  <a:ext uri="{FF2B5EF4-FFF2-40B4-BE49-F238E27FC236}">
                    <a16:creationId xmlns:a16="http://schemas.microsoft.com/office/drawing/2014/main" id="{7D7A6C1A-F5F5-5A08-A9C9-20689FAD8614}"/>
                  </a:ext>
                </a:extLst>
              </p:cNvPr>
              <p:cNvSpPr/>
              <p:nvPr/>
            </p:nvSpPr>
            <p:spPr>
              <a:xfrm>
                <a:off x="29558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8" name="Freeform: Shape 4617">
                <a:extLst>
                  <a:ext uri="{FF2B5EF4-FFF2-40B4-BE49-F238E27FC236}">
                    <a16:creationId xmlns:a16="http://schemas.microsoft.com/office/drawing/2014/main" id="{CCEA5DC9-A208-1999-82EA-49618F2A8094}"/>
                  </a:ext>
                </a:extLst>
              </p:cNvPr>
              <p:cNvSpPr/>
              <p:nvPr/>
            </p:nvSpPr>
            <p:spPr>
              <a:xfrm>
                <a:off x="307189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19" name="Freeform: Shape 4618">
                <a:extLst>
                  <a:ext uri="{FF2B5EF4-FFF2-40B4-BE49-F238E27FC236}">
                    <a16:creationId xmlns:a16="http://schemas.microsoft.com/office/drawing/2014/main" id="{D1CADABE-2AB0-0C37-193F-B8526E2944BE}"/>
                  </a:ext>
                </a:extLst>
              </p:cNvPr>
              <p:cNvSpPr/>
              <p:nvPr/>
            </p:nvSpPr>
            <p:spPr>
              <a:xfrm>
                <a:off x="318791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0" name="Freeform: Shape 4619">
                <a:extLst>
                  <a:ext uri="{FF2B5EF4-FFF2-40B4-BE49-F238E27FC236}">
                    <a16:creationId xmlns:a16="http://schemas.microsoft.com/office/drawing/2014/main" id="{22B3B926-3D5B-E028-75E7-C2A8CD4DA0BF}"/>
                  </a:ext>
                </a:extLst>
              </p:cNvPr>
              <p:cNvSpPr/>
              <p:nvPr/>
            </p:nvSpPr>
            <p:spPr>
              <a:xfrm>
                <a:off x="330394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1" name="Freeform: Shape 4620">
                <a:extLst>
                  <a:ext uri="{FF2B5EF4-FFF2-40B4-BE49-F238E27FC236}">
                    <a16:creationId xmlns:a16="http://schemas.microsoft.com/office/drawing/2014/main" id="{D45598DC-A3F5-8809-A2BA-E689941586F3}"/>
                  </a:ext>
                </a:extLst>
              </p:cNvPr>
              <p:cNvSpPr/>
              <p:nvPr/>
            </p:nvSpPr>
            <p:spPr>
              <a:xfrm>
                <a:off x="341997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2" name="Freeform: Shape 4621">
                <a:extLst>
                  <a:ext uri="{FF2B5EF4-FFF2-40B4-BE49-F238E27FC236}">
                    <a16:creationId xmlns:a16="http://schemas.microsoft.com/office/drawing/2014/main" id="{7A054E68-C03E-C4AD-657D-5DBC68231335}"/>
                  </a:ext>
                </a:extLst>
              </p:cNvPr>
              <p:cNvSpPr/>
              <p:nvPr/>
            </p:nvSpPr>
            <p:spPr>
              <a:xfrm>
                <a:off x="35360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3" name="Freeform: Shape 4622">
                <a:extLst>
                  <a:ext uri="{FF2B5EF4-FFF2-40B4-BE49-F238E27FC236}">
                    <a16:creationId xmlns:a16="http://schemas.microsoft.com/office/drawing/2014/main" id="{EACFD2CB-A497-6589-EC10-FBAEFF49B599}"/>
                  </a:ext>
                </a:extLst>
              </p:cNvPr>
              <p:cNvSpPr/>
              <p:nvPr/>
            </p:nvSpPr>
            <p:spPr>
              <a:xfrm>
                <a:off x="36520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4" name="Freeform: Shape 4623">
                <a:extLst>
                  <a:ext uri="{FF2B5EF4-FFF2-40B4-BE49-F238E27FC236}">
                    <a16:creationId xmlns:a16="http://schemas.microsoft.com/office/drawing/2014/main" id="{C63CD519-02B9-60E4-26A5-3A1D5CDA83BE}"/>
                  </a:ext>
                </a:extLst>
              </p:cNvPr>
              <p:cNvSpPr/>
              <p:nvPr/>
            </p:nvSpPr>
            <p:spPr>
              <a:xfrm>
                <a:off x="376806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5" name="Freeform: Shape 4624">
                <a:extLst>
                  <a:ext uri="{FF2B5EF4-FFF2-40B4-BE49-F238E27FC236}">
                    <a16:creationId xmlns:a16="http://schemas.microsoft.com/office/drawing/2014/main" id="{F1710E3B-383C-8F4A-2D96-7EDF27E06C0D}"/>
                  </a:ext>
                </a:extLst>
              </p:cNvPr>
              <p:cNvSpPr/>
              <p:nvPr/>
            </p:nvSpPr>
            <p:spPr>
              <a:xfrm>
                <a:off x="38840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6" name="Freeform: Shape 4625">
                <a:extLst>
                  <a:ext uri="{FF2B5EF4-FFF2-40B4-BE49-F238E27FC236}">
                    <a16:creationId xmlns:a16="http://schemas.microsoft.com/office/drawing/2014/main" id="{D6CD4457-81A2-584A-EBE4-5F1FDDA2F212}"/>
                  </a:ext>
                </a:extLst>
              </p:cNvPr>
              <p:cNvSpPr/>
              <p:nvPr/>
            </p:nvSpPr>
            <p:spPr>
              <a:xfrm>
                <a:off x="400012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7" name="Freeform: Shape 4626">
                <a:extLst>
                  <a:ext uri="{FF2B5EF4-FFF2-40B4-BE49-F238E27FC236}">
                    <a16:creationId xmlns:a16="http://schemas.microsoft.com/office/drawing/2014/main" id="{355A40F5-8B3F-4502-5FE4-0F4ED0CBCAAC}"/>
                  </a:ext>
                </a:extLst>
              </p:cNvPr>
              <p:cNvSpPr/>
              <p:nvPr/>
            </p:nvSpPr>
            <p:spPr>
              <a:xfrm>
                <a:off x="41161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8" name="Freeform: Shape 4627">
                <a:extLst>
                  <a:ext uri="{FF2B5EF4-FFF2-40B4-BE49-F238E27FC236}">
                    <a16:creationId xmlns:a16="http://schemas.microsoft.com/office/drawing/2014/main" id="{F683537A-3A00-1958-6AA9-5018923A6347}"/>
                  </a:ext>
                </a:extLst>
              </p:cNvPr>
              <p:cNvSpPr/>
              <p:nvPr/>
            </p:nvSpPr>
            <p:spPr>
              <a:xfrm>
                <a:off x="42321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29" name="Freeform: Shape 4628">
                <a:extLst>
                  <a:ext uri="{FF2B5EF4-FFF2-40B4-BE49-F238E27FC236}">
                    <a16:creationId xmlns:a16="http://schemas.microsoft.com/office/drawing/2014/main" id="{85FF4F55-BACB-C9D3-B1B6-CCC0C7C02E5C}"/>
                  </a:ext>
                </a:extLst>
              </p:cNvPr>
              <p:cNvSpPr/>
              <p:nvPr/>
            </p:nvSpPr>
            <p:spPr>
              <a:xfrm>
                <a:off x="434821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0" name="Freeform: Shape 4629">
                <a:extLst>
                  <a:ext uri="{FF2B5EF4-FFF2-40B4-BE49-F238E27FC236}">
                    <a16:creationId xmlns:a16="http://schemas.microsoft.com/office/drawing/2014/main" id="{6C26B82A-AFA1-FDD8-92A5-75CBF5925932}"/>
                  </a:ext>
                </a:extLst>
              </p:cNvPr>
              <p:cNvSpPr/>
              <p:nvPr/>
            </p:nvSpPr>
            <p:spPr>
              <a:xfrm>
                <a:off x="446424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1" name="Freeform: Shape 4630">
                <a:extLst>
                  <a:ext uri="{FF2B5EF4-FFF2-40B4-BE49-F238E27FC236}">
                    <a16:creationId xmlns:a16="http://schemas.microsoft.com/office/drawing/2014/main" id="{69E7E605-7830-F66A-1C6E-18E4C6E35322}"/>
                  </a:ext>
                </a:extLst>
              </p:cNvPr>
              <p:cNvSpPr/>
              <p:nvPr/>
            </p:nvSpPr>
            <p:spPr>
              <a:xfrm>
                <a:off x="4580277"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2" name="Freeform: Shape 4631">
                <a:extLst>
                  <a:ext uri="{FF2B5EF4-FFF2-40B4-BE49-F238E27FC236}">
                    <a16:creationId xmlns:a16="http://schemas.microsoft.com/office/drawing/2014/main" id="{CEE89469-5E5A-F689-5C99-252D65B366FB}"/>
                  </a:ext>
                </a:extLst>
              </p:cNvPr>
              <p:cNvSpPr/>
              <p:nvPr/>
            </p:nvSpPr>
            <p:spPr>
              <a:xfrm>
                <a:off x="5511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3" name="Freeform: Shape 4632">
                <a:extLst>
                  <a:ext uri="{FF2B5EF4-FFF2-40B4-BE49-F238E27FC236}">
                    <a16:creationId xmlns:a16="http://schemas.microsoft.com/office/drawing/2014/main" id="{F5A408B3-3148-DBF7-9A45-2FE9B88A1EBD}"/>
                  </a:ext>
                </a:extLst>
              </p:cNvPr>
              <p:cNvSpPr/>
              <p:nvPr/>
            </p:nvSpPr>
            <p:spPr>
              <a:xfrm>
                <a:off x="17115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4" name="Freeform: Shape 4633">
                <a:extLst>
                  <a:ext uri="{FF2B5EF4-FFF2-40B4-BE49-F238E27FC236}">
                    <a16:creationId xmlns:a16="http://schemas.microsoft.com/office/drawing/2014/main" id="{3C29EB42-F13A-3EA0-35DF-BA851E3A52E3}"/>
                  </a:ext>
                </a:extLst>
              </p:cNvPr>
              <p:cNvSpPr/>
              <p:nvPr/>
            </p:nvSpPr>
            <p:spPr>
              <a:xfrm>
                <a:off x="2871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5" name="Freeform: Shape 4634">
                <a:extLst>
                  <a:ext uri="{FF2B5EF4-FFF2-40B4-BE49-F238E27FC236}">
                    <a16:creationId xmlns:a16="http://schemas.microsoft.com/office/drawing/2014/main" id="{E7BF9194-A1C1-4E73-3793-7F16A6EEE03E}"/>
                  </a:ext>
                </a:extLst>
              </p:cNvPr>
              <p:cNvSpPr/>
              <p:nvPr/>
            </p:nvSpPr>
            <p:spPr>
              <a:xfrm>
                <a:off x="40320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6" name="Freeform: Shape 4635">
                <a:extLst>
                  <a:ext uri="{FF2B5EF4-FFF2-40B4-BE49-F238E27FC236}">
                    <a16:creationId xmlns:a16="http://schemas.microsoft.com/office/drawing/2014/main" id="{7CCBEB70-BB89-1000-3BA2-7E70040CE418}"/>
                  </a:ext>
                </a:extLst>
              </p:cNvPr>
              <p:cNvSpPr/>
              <p:nvPr/>
            </p:nvSpPr>
            <p:spPr>
              <a:xfrm>
                <a:off x="51923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7" name="Freeform: Shape 4636">
                <a:extLst>
                  <a:ext uri="{FF2B5EF4-FFF2-40B4-BE49-F238E27FC236}">
                    <a16:creationId xmlns:a16="http://schemas.microsoft.com/office/drawing/2014/main" id="{FB1EA456-9EB0-BAF9-4119-DF1C77162100}"/>
                  </a:ext>
                </a:extLst>
              </p:cNvPr>
              <p:cNvSpPr/>
              <p:nvPr/>
            </p:nvSpPr>
            <p:spPr>
              <a:xfrm>
                <a:off x="63526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8" name="Freeform: Shape 4637">
                <a:extLst>
                  <a:ext uri="{FF2B5EF4-FFF2-40B4-BE49-F238E27FC236}">
                    <a16:creationId xmlns:a16="http://schemas.microsoft.com/office/drawing/2014/main" id="{A7610E5E-C611-6184-1BB0-E53C5C4930BB}"/>
                  </a:ext>
                </a:extLst>
              </p:cNvPr>
              <p:cNvSpPr/>
              <p:nvPr/>
            </p:nvSpPr>
            <p:spPr>
              <a:xfrm>
                <a:off x="7512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39" name="Freeform: Shape 4638">
                <a:extLst>
                  <a:ext uri="{FF2B5EF4-FFF2-40B4-BE49-F238E27FC236}">
                    <a16:creationId xmlns:a16="http://schemas.microsoft.com/office/drawing/2014/main" id="{D8BC1B8C-7C8F-6691-0FB9-9C2625741436}"/>
                  </a:ext>
                </a:extLst>
              </p:cNvPr>
              <p:cNvSpPr/>
              <p:nvPr/>
            </p:nvSpPr>
            <p:spPr>
              <a:xfrm>
                <a:off x="8673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0" name="Freeform: Shape 4639">
                <a:extLst>
                  <a:ext uri="{FF2B5EF4-FFF2-40B4-BE49-F238E27FC236}">
                    <a16:creationId xmlns:a16="http://schemas.microsoft.com/office/drawing/2014/main" id="{4C4A3203-7347-010A-3F2F-8FE7D6944C94}"/>
                  </a:ext>
                </a:extLst>
              </p:cNvPr>
              <p:cNvSpPr/>
              <p:nvPr/>
            </p:nvSpPr>
            <p:spPr>
              <a:xfrm>
                <a:off x="98334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1" name="Freeform: Shape 4640">
                <a:extLst>
                  <a:ext uri="{FF2B5EF4-FFF2-40B4-BE49-F238E27FC236}">
                    <a16:creationId xmlns:a16="http://schemas.microsoft.com/office/drawing/2014/main" id="{662C3053-A6C3-F92D-E169-DE8E89FF5E48}"/>
                  </a:ext>
                </a:extLst>
              </p:cNvPr>
              <p:cNvSpPr/>
              <p:nvPr/>
            </p:nvSpPr>
            <p:spPr>
              <a:xfrm>
                <a:off x="109938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2" name="Freeform: Shape 4641">
                <a:extLst>
                  <a:ext uri="{FF2B5EF4-FFF2-40B4-BE49-F238E27FC236}">
                    <a16:creationId xmlns:a16="http://schemas.microsoft.com/office/drawing/2014/main" id="{6C140E26-575A-86FA-AE8C-36F5A2FA6706}"/>
                  </a:ext>
                </a:extLst>
              </p:cNvPr>
              <p:cNvSpPr/>
              <p:nvPr/>
            </p:nvSpPr>
            <p:spPr>
              <a:xfrm>
                <a:off x="121541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3" name="Freeform: Shape 4642">
                <a:extLst>
                  <a:ext uri="{FF2B5EF4-FFF2-40B4-BE49-F238E27FC236}">
                    <a16:creationId xmlns:a16="http://schemas.microsoft.com/office/drawing/2014/main" id="{51E550ED-EA17-B602-F4CA-1EF4382E34A8}"/>
                  </a:ext>
                </a:extLst>
              </p:cNvPr>
              <p:cNvSpPr/>
              <p:nvPr/>
            </p:nvSpPr>
            <p:spPr>
              <a:xfrm>
                <a:off x="13314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4" name="Freeform: Shape 4643">
                <a:extLst>
                  <a:ext uri="{FF2B5EF4-FFF2-40B4-BE49-F238E27FC236}">
                    <a16:creationId xmlns:a16="http://schemas.microsoft.com/office/drawing/2014/main" id="{4880E193-4827-94CD-4F03-6AED96F55CA1}"/>
                  </a:ext>
                </a:extLst>
              </p:cNvPr>
              <p:cNvSpPr/>
              <p:nvPr/>
            </p:nvSpPr>
            <p:spPr>
              <a:xfrm>
                <a:off x="144748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5" name="Freeform: Shape 4644">
                <a:extLst>
                  <a:ext uri="{FF2B5EF4-FFF2-40B4-BE49-F238E27FC236}">
                    <a16:creationId xmlns:a16="http://schemas.microsoft.com/office/drawing/2014/main" id="{08012E90-7D88-CEBB-F725-2BD42C9A9DC0}"/>
                  </a:ext>
                </a:extLst>
              </p:cNvPr>
              <p:cNvSpPr/>
              <p:nvPr/>
            </p:nvSpPr>
            <p:spPr>
              <a:xfrm>
                <a:off x="156349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6" name="Freeform: Shape 4645">
                <a:extLst>
                  <a:ext uri="{FF2B5EF4-FFF2-40B4-BE49-F238E27FC236}">
                    <a16:creationId xmlns:a16="http://schemas.microsoft.com/office/drawing/2014/main" id="{8A265C4F-5838-53A7-ABDA-3F4BD5DD66F0}"/>
                  </a:ext>
                </a:extLst>
              </p:cNvPr>
              <p:cNvSpPr/>
              <p:nvPr/>
            </p:nvSpPr>
            <p:spPr>
              <a:xfrm>
                <a:off x="167953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7" name="Freeform: Shape 4646">
                <a:extLst>
                  <a:ext uri="{FF2B5EF4-FFF2-40B4-BE49-F238E27FC236}">
                    <a16:creationId xmlns:a16="http://schemas.microsoft.com/office/drawing/2014/main" id="{99DF22C5-D00A-776E-5108-54B6BE0A7026}"/>
                  </a:ext>
                </a:extLst>
              </p:cNvPr>
              <p:cNvSpPr/>
              <p:nvPr/>
            </p:nvSpPr>
            <p:spPr>
              <a:xfrm>
                <a:off x="17955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8" name="Freeform: Shape 4647">
                <a:extLst>
                  <a:ext uri="{FF2B5EF4-FFF2-40B4-BE49-F238E27FC236}">
                    <a16:creationId xmlns:a16="http://schemas.microsoft.com/office/drawing/2014/main" id="{0F14E2A4-0AEA-2161-B0F7-72FED817E70B}"/>
                  </a:ext>
                </a:extLst>
              </p:cNvPr>
              <p:cNvSpPr/>
              <p:nvPr/>
            </p:nvSpPr>
            <p:spPr>
              <a:xfrm>
                <a:off x="191159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49" name="Freeform: Shape 4648">
                <a:extLst>
                  <a:ext uri="{FF2B5EF4-FFF2-40B4-BE49-F238E27FC236}">
                    <a16:creationId xmlns:a16="http://schemas.microsoft.com/office/drawing/2014/main" id="{6C3235D7-4A7E-0DD1-58B8-D57A9F05B992}"/>
                  </a:ext>
                </a:extLst>
              </p:cNvPr>
              <p:cNvSpPr/>
              <p:nvPr/>
            </p:nvSpPr>
            <p:spPr>
              <a:xfrm>
                <a:off x="20276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0" name="Freeform: Shape 4649">
                <a:extLst>
                  <a:ext uri="{FF2B5EF4-FFF2-40B4-BE49-F238E27FC236}">
                    <a16:creationId xmlns:a16="http://schemas.microsoft.com/office/drawing/2014/main" id="{0BD114EA-CFCD-086F-DA96-DEA235E096F3}"/>
                  </a:ext>
                </a:extLst>
              </p:cNvPr>
              <p:cNvSpPr/>
              <p:nvPr/>
            </p:nvSpPr>
            <p:spPr>
              <a:xfrm>
                <a:off x="214364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1" name="Freeform: Shape 4650">
                <a:extLst>
                  <a:ext uri="{FF2B5EF4-FFF2-40B4-BE49-F238E27FC236}">
                    <a16:creationId xmlns:a16="http://schemas.microsoft.com/office/drawing/2014/main" id="{F1A2C180-3707-BFB4-087E-95FF47D9B789}"/>
                  </a:ext>
                </a:extLst>
              </p:cNvPr>
              <p:cNvSpPr/>
              <p:nvPr/>
            </p:nvSpPr>
            <p:spPr>
              <a:xfrm>
                <a:off x="225968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2" name="Freeform: Shape 4651">
                <a:extLst>
                  <a:ext uri="{FF2B5EF4-FFF2-40B4-BE49-F238E27FC236}">
                    <a16:creationId xmlns:a16="http://schemas.microsoft.com/office/drawing/2014/main" id="{83AAC0F2-4BE2-1744-42D4-268026AE6EA4}"/>
                  </a:ext>
                </a:extLst>
              </p:cNvPr>
              <p:cNvSpPr/>
              <p:nvPr/>
            </p:nvSpPr>
            <p:spPr>
              <a:xfrm>
                <a:off x="237571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3" name="Freeform: Shape 4652">
                <a:extLst>
                  <a:ext uri="{FF2B5EF4-FFF2-40B4-BE49-F238E27FC236}">
                    <a16:creationId xmlns:a16="http://schemas.microsoft.com/office/drawing/2014/main" id="{D75517EF-9E96-C17A-EDE1-61B11A85993B}"/>
                  </a:ext>
                </a:extLst>
              </p:cNvPr>
              <p:cNvSpPr/>
              <p:nvPr/>
            </p:nvSpPr>
            <p:spPr>
              <a:xfrm>
                <a:off x="24917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4" name="Freeform: Shape 4653">
                <a:extLst>
                  <a:ext uri="{FF2B5EF4-FFF2-40B4-BE49-F238E27FC236}">
                    <a16:creationId xmlns:a16="http://schemas.microsoft.com/office/drawing/2014/main" id="{3FB3C4EC-024D-7DE6-C62F-5DD70CF48844}"/>
                  </a:ext>
                </a:extLst>
              </p:cNvPr>
              <p:cNvSpPr/>
              <p:nvPr/>
            </p:nvSpPr>
            <p:spPr>
              <a:xfrm>
                <a:off x="260776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5" name="Freeform: Shape 4654">
                <a:extLst>
                  <a:ext uri="{FF2B5EF4-FFF2-40B4-BE49-F238E27FC236}">
                    <a16:creationId xmlns:a16="http://schemas.microsoft.com/office/drawing/2014/main" id="{0A47BA01-D435-F682-9FC8-C69E80F216CD}"/>
                  </a:ext>
                </a:extLst>
              </p:cNvPr>
              <p:cNvSpPr/>
              <p:nvPr/>
            </p:nvSpPr>
            <p:spPr>
              <a:xfrm>
                <a:off x="272379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6" name="Freeform: Shape 4655">
                <a:extLst>
                  <a:ext uri="{FF2B5EF4-FFF2-40B4-BE49-F238E27FC236}">
                    <a16:creationId xmlns:a16="http://schemas.microsoft.com/office/drawing/2014/main" id="{557096CF-686F-CFE4-8C66-034684F7479D}"/>
                  </a:ext>
                </a:extLst>
              </p:cNvPr>
              <p:cNvSpPr/>
              <p:nvPr/>
            </p:nvSpPr>
            <p:spPr>
              <a:xfrm>
                <a:off x="283983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7" name="Freeform: Shape 4656">
                <a:extLst>
                  <a:ext uri="{FF2B5EF4-FFF2-40B4-BE49-F238E27FC236}">
                    <a16:creationId xmlns:a16="http://schemas.microsoft.com/office/drawing/2014/main" id="{62DFD47F-02F1-F0E9-10ED-C3582147A40C}"/>
                  </a:ext>
                </a:extLst>
              </p:cNvPr>
              <p:cNvSpPr/>
              <p:nvPr/>
            </p:nvSpPr>
            <p:spPr>
              <a:xfrm>
                <a:off x="29558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8" name="Freeform: Shape 4657">
                <a:extLst>
                  <a:ext uri="{FF2B5EF4-FFF2-40B4-BE49-F238E27FC236}">
                    <a16:creationId xmlns:a16="http://schemas.microsoft.com/office/drawing/2014/main" id="{5012ED1F-4492-BDD7-0F11-49D0469D4B4F}"/>
                  </a:ext>
                </a:extLst>
              </p:cNvPr>
              <p:cNvSpPr/>
              <p:nvPr/>
            </p:nvSpPr>
            <p:spPr>
              <a:xfrm>
                <a:off x="307189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59" name="Freeform: Shape 4658">
                <a:extLst>
                  <a:ext uri="{FF2B5EF4-FFF2-40B4-BE49-F238E27FC236}">
                    <a16:creationId xmlns:a16="http://schemas.microsoft.com/office/drawing/2014/main" id="{2864CC66-E197-6640-C871-3A96FC16DEFA}"/>
                  </a:ext>
                </a:extLst>
              </p:cNvPr>
              <p:cNvSpPr/>
              <p:nvPr/>
            </p:nvSpPr>
            <p:spPr>
              <a:xfrm>
                <a:off x="318791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0" name="Freeform: Shape 4659">
                <a:extLst>
                  <a:ext uri="{FF2B5EF4-FFF2-40B4-BE49-F238E27FC236}">
                    <a16:creationId xmlns:a16="http://schemas.microsoft.com/office/drawing/2014/main" id="{A538C867-BD4F-49E1-606F-9BD385D6B10B}"/>
                  </a:ext>
                </a:extLst>
              </p:cNvPr>
              <p:cNvSpPr/>
              <p:nvPr/>
            </p:nvSpPr>
            <p:spPr>
              <a:xfrm>
                <a:off x="330394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1" name="Freeform: Shape 4660">
                <a:extLst>
                  <a:ext uri="{FF2B5EF4-FFF2-40B4-BE49-F238E27FC236}">
                    <a16:creationId xmlns:a16="http://schemas.microsoft.com/office/drawing/2014/main" id="{89E681EB-37F2-D3ED-C73E-44DB9A6EDC83}"/>
                  </a:ext>
                </a:extLst>
              </p:cNvPr>
              <p:cNvSpPr/>
              <p:nvPr/>
            </p:nvSpPr>
            <p:spPr>
              <a:xfrm>
                <a:off x="341997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2" name="Freeform: Shape 4661">
                <a:extLst>
                  <a:ext uri="{FF2B5EF4-FFF2-40B4-BE49-F238E27FC236}">
                    <a16:creationId xmlns:a16="http://schemas.microsoft.com/office/drawing/2014/main" id="{91B07A38-45F3-6400-7C8A-F34E31CA01EB}"/>
                  </a:ext>
                </a:extLst>
              </p:cNvPr>
              <p:cNvSpPr/>
              <p:nvPr/>
            </p:nvSpPr>
            <p:spPr>
              <a:xfrm>
                <a:off x="35360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3" name="Freeform: Shape 4662">
                <a:extLst>
                  <a:ext uri="{FF2B5EF4-FFF2-40B4-BE49-F238E27FC236}">
                    <a16:creationId xmlns:a16="http://schemas.microsoft.com/office/drawing/2014/main" id="{80E4EC68-0747-8A5E-C5EC-61276CB6DB4F}"/>
                  </a:ext>
                </a:extLst>
              </p:cNvPr>
              <p:cNvSpPr/>
              <p:nvPr/>
            </p:nvSpPr>
            <p:spPr>
              <a:xfrm>
                <a:off x="36520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4" name="Freeform: Shape 4663">
                <a:extLst>
                  <a:ext uri="{FF2B5EF4-FFF2-40B4-BE49-F238E27FC236}">
                    <a16:creationId xmlns:a16="http://schemas.microsoft.com/office/drawing/2014/main" id="{041931F8-27F2-72C9-86FF-51F7FB2D49DF}"/>
                  </a:ext>
                </a:extLst>
              </p:cNvPr>
              <p:cNvSpPr/>
              <p:nvPr/>
            </p:nvSpPr>
            <p:spPr>
              <a:xfrm>
                <a:off x="376806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5" name="Freeform: Shape 4664">
                <a:extLst>
                  <a:ext uri="{FF2B5EF4-FFF2-40B4-BE49-F238E27FC236}">
                    <a16:creationId xmlns:a16="http://schemas.microsoft.com/office/drawing/2014/main" id="{4B007434-FB5E-2FA2-C58A-5C35D241CD82}"/>
                  </a:ext>
                </a:extLst>
              </p:cNvPr>
              <p:cNvSpPr/>
              <p:nvPr/>
            </p:nvSpPr>
            <p:spPr>
              <a:xfrm>
                <a:off x="38840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6" name="Freeform: Shape 4665">
                <a:extLst>
                  <a:ext uri="{FF2B5EF4-FFF2-40B4-BE49-F238E27FC236}">
                    <a16:creationId xmlns:a16="http://schemas.microsoft.com/office/drawing/2014/main" id="{AAB4BEB9-F59E-BC8A-9000-015D5FAD6DBC}"/>
                  </a:ext>
                </a:extLst>
              </p:cNvPr>
              <p:cNvSpPr/>
              <p:nvPr/>
            </p:nvSpPr>
            <p:spPr>
              <a:xfrm>
                <a:off x="400012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7" name="Freeform: Shape 4666">
                <a:extLst>
                  <a:ext uri="{FF2B5EF4-FFF2-40B4-BE49-F238E27FC236}">
                    <a16:creationId xmlns:a16="http://schemas.microsoft.com/office/drawing/2014/main" id="{CF4C6123-561A-E24F-AADC-F7F49FC158B0}"/>
                  </a:ext>
                </a:extLst>
              </p:cNvPr>
              <p:cNvSpPr/>
              <p:nvPr/>
            </p:nvSpPr>
            <p:spPr>
              <a:xfrm>
                <a:off x="41161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8" name="Freeform: Shape 4667">
                <a:extLst>
                  <a:ext uri="{FF2B5EF4-FFF2-40B4-BE49-F238E27FC236}">
                    <a16:creationId xmlns:a16="http://schemas.microsoft.com/office/drawing/2014/main" id="{FEC0A58C-A8EC-AA0C-36ED-3778791C0A7D}"/>
                  </a:ext>
                </a:extLst>
              </p:cNvPr>
              <p:cNvSpPr/>
              <p:nvPr/>
            </p:nvSpPr>
            <p:spPr>
              <a:xfrm>
                <a:off x="42321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69" name="Freeform: Shape 4668">
                <a:extLst>
                  <a:ext uri="{FF2B5EF4-FFF2-40B4-BE49-F238E27FC236}">
                    <a16:creationId xmlns:a16="http://schemas.microsoft.com/office/drawing/2014/main" id="{306BDD48-04B5-60DA-CB4B-C8ABEC3D5698}"/>
                  </a:ext>
                </a:extLst>
              </p:cNvPr>
              <p:cNvSpPr/>
              <p:nvPr/>
            </p:nvSpPr>
            <p:spPr>
              <a:xfrm>
                <a:off x="434821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0" name="Freeform: Shape 4669">
                <a:extLst>
                  <a:ext uri="{FF2B5EF4-FFF2-40B4-BE49-F238E27FC236}">
                    <a16:creationId xmlns:a16="http://schemas.microsoft.com/office/drawing/2014/main" id="{B91C1CB2-6250-1271-5C4D-6D91407FC1CF}"/>
                  </a:ext>
                </a:extLst>
              </p:cNvPr>
              <p:cNvSpPr/>
              <p:nvPr/>
            </p:nvSpPr>
            <p:spPr>
              <a:xfrm>
                <a:off x="446424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1" name="Freeform: Shape 4670">
                <a:extLst>
                  <a:ext uri="{FF2B5EF4-FFF2-40B4-BE49-F238E27FC236}">
                    <a16:creationId xmlns:a16="http://schemas.microsoft.com/office/drawing/2014/main" id="{471F5C16-7781-FD8C-8138-99EE86DB0DB8}"/>
                  </a:ext>
                </a:extLst>
              </p:cNvPr>
              <p:cNvSpPr/>
              <p:nvPr/>
            </p:nvSpPr>
            <p:spPr>
              <a:xfrm>
                <a:off x="4580277"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2" name="Freeform: Shape 4671">
                <a:extLst>
                  <a:ext uri="{FF2B5EF4-FFF2-40B4-BE49-F238E27FC236}">
                    <a16:creationId xmlns:a16="http://schemas.microsoft.com/office/drawing/2014/main" id="{0715828A-0C93-9129-F987-91731BEE60B1}"/>
                  </a:ext>
                </a:extLst>
              </p:cNvPr>
              <p:cNvSpPr/>
              <p:nvPr/>
            </p:nvSpPr>
            <p:spPr>
              <a:xfrm>
                <a:off x="5511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3" name="Freeform: Shape 4672">
                <a:extLst>
                  <a:ext uri="{FF2B5EF4-FFF2-40B4-BE49-F238E27FC236}">
                    <a16:creationId xmlns:a16="http://schemas.microsoft.com/office/drawing/2014/main" id="{FCE8BBC7-AF2D-9F3D-3A4C-AC04DD5A8898}"/>
                  </a:ext>
                </a:extLst>
              </p:cNvPr>
              <p:cNvSpPr/>
              <p:nvPr/>
            </p:nvSpPr>
            <p:spPr>
              <a:xfrm>
                <a:off x="17115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4" name="Freeform: Shape 4673">
                <a:extLst>
                  <a:ext uri="{FF2B5EF4-FFF2-40B4-BE49-F238E27FC236}">
                    <a16:creationId xmlns:a16="http://schemas.microsoft.com/office/drawing/2014/main" id="{A5DDF5AF-B2F3-EA10-C89F-CB3284BCBD9E}"/>
                  </a:ext>
                </a:extLst>
              </p:cNvPr>
              <p:cNvSpPr/>
              <p:nvPr/>
            </p:nvSpPr>
            <p:spPr>
              <a:xfrm>
                <a:off x="2871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5" name="Freeform: Shape 4674">
                <a:extLst>
                  <a:ext uri="{FF2B5EF4-FFF2-40B4-BE49-F238E27FC236}">
                    <a16:creationId xmlns:a16="http://schemas.microsoft.com/office/drawing/2014/main" id="{019F87D8-8D76-EAAB-D80C-27CB8032E6CA}"/>
                  </a:ext>
                </a:extLst>
              </p:cNvPr>
              <p:cNvSpPr/>
              <p:nvPr/>
            </p:nvSpPr>
            <p:spPr>
              <a:xfrm>
                <a:off x="40320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6" name="Freeform: Shape 4675">
                <a:extLst>
                  <a:ext uri="{FF2B5EF4-FFF2-40B4-BE49-F238E27FC236}">
                    <a16:creationId xmlns:a16="http://schemas.microsoft.com/office/drawing/2014/main" id="{1F5ADCB5-4AF6-9EF1-7A04-DD225A980568}"/>
                  </a:ext>
                </a:extLst>
              </p:cNvPr>
              <p:cNvSpPr/>
              <p:nvPr/>
            </p:nvSpPr>
            <p:spPr>
              <a:xfrm>
                <a:off x="51923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7" name="Freeform: Shape 4676">
                <a:extLst>
                  <a:ext uri="{FF2B5EF4-FFF2-40B4-BE49-F238E27FC236}">
                    <a16:creationId xmlns:a16="http://schemas.microsoft.com/office/drawing/2014/main" id="{FD69BF9A-17C2-4473-7F67-D9552861582A}"/>
                  </a:ext>
                </a:extLst>
              </p:cNvPr>
              <p:cNvSpPr/>
              <p:nvPr/>
            </p:nvSpPr>
            <p:spPr>
              <a:xfrm>
                <a:off x="63526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8" name="Freeform: Shape 4677">
                <a:extLst>
                  <a:ext uri="{FF2B5EF4-FFF2-40B4-BE49-F238E27FC236}">
                    <a16:creationId xmlns:a16="http://schemas.microsoft.com/office/drawing/2014/main" id="{2C969FED-38F1-AF92-3A97-061D053E84AD}"/>
                  </a:ext>
                </a:extLst>
              </p:cNvPr>
              <p:cNvSpPr/>
              <p:nvPr/>
            </p:nvSpPr>
            <p:spPr>
              <a:xfrm>
                <a:off x="7512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79" name="Freeform: Shape 4678">
                <a:extLst>
                  <a:ext uri="{FF2B5EF4-FFF2-40B4-BE49-F238E27FC236}">
                    <a16:creationId xmlns:a16="http://schemas.microsoft.com/office/drawing/2014/main" id="{95FA640A-ADF5-FF98-0553-D4E4AAA20810}"/>
                  </a:ext>
                </a:extLst>
              </p:cNvPr>
              <p:cNvSpPr/>
              <p:nvPr/>
            </p:nvSpPr>
            <p:spPr>
              <a:xfrm>
                <a:off x="8673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0" name="Freeform: Shape 4679">
                <a:extLst>
                  <a:ext uri="{FF2B5EF4-FFF2-40B4-BE49-F238E27FC236}">
                    <a16:creationId xmlns:a16="http://schemas.microsoft.com/office/drawing/2014/main" id="{705E93F6-0C47-092E-C79C-B3BF6F1D452D}"/>
                  </a:ext>
                </a:extLst>
              </p:cNvPr>
              <p:cNvSpPr/>
              <p:nvPr/>
            </p:nvSpPr>
            <p:spPr>
              <a:xfrm>
                <a:off x="98334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1" name="Freeform: Shape 4680">
                <a:extLst>
                  <a:ext uri="{FF2B5EF4-FFF2-40B4-BE49-F238E27FC236}">
                    <a16:creationId xmlns:a16="http://schemas.microsoft.com/office/drawing/2014/main" id="{524D792D-F9A3-54C5-96C3-CB27F9592E61}"/>
                  </a:ext>
                </a:extLst>
              </p:cNvPr>
              <p:cNvSpPr/>
              <p:nvPr/>
            </p:nvSpPr>
            <p:spPr>
              <a:xfrm>
                <a:off x="109938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2" name="Freeform: Shape 4681">
                <a:extLst>
                  <a:ext uri="{FF2B5EF4-FFF2-40B4-BE49-F238E27FC236}">
                    <a16:creationId xmlns:a16="http://schemas.microsoft.com/office/drawing/2014/main" id="{EE172828-5AA2-F92F-3FCF-AB420BD4A03D}"/>
                  </a:ext>
                </a:extLst>
              </p:cNvPr>
              <p:cNvSpPr/>
              <p:nvPr/>
            </p:nvSpPr>
            <p:spPr>
              <a:xfrm>
                <a:off x="121541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3" name="Freeform: Shape 4682">
                <a:extLst>
                  <a:ext uri="{FF2B5EF4-FFF2-40B4-BE49-F238E27FC236}">
                    <a16:creationId xmlns:a16="http://schemas.microsoft.com/office/drawing/2014/main" id="{537E834B-A0A3-4C54-7F63-27B0F9459C70}"/>
                  </a:ext>
                </a:extLst>
              </p:cNvPr>
              <p:cNvSpPr/>
              <p:nvPr/>
            </p:nvSpPr>
            <p:spPr>
              <a:xfrm>
                <a:off x="13314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4" name="Freeform: Shape 4683">
                <a:extLst>
                  <a:ext uri="{FF2B5EF4-FFF2-40B4-BE49-F238E27FC236}">
                    <a16:creationId xmlns:a16="http://schemas.microsoft.com/office/drawing/2014/main" id="{1CD284C1-BB0B-A95A-35A7-0EA8ECBFC24C}"/>
                  </a:ext>
                </a:extLst>
              </p:cNvPr>
              <p:cNvSpPr/>
              <p:nvPr/>
            </p:nvSpPr>
            <p:spPr>
              <a:xfrm>
                <a:off x="144748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5" name="Freeform: Shape 4684">
                <a:extLst>
                  <a:ext uri="{FF2B5EF4-FFF2-40B4-BE49-F238E27FC236}">
                    <a16:creationId xmlns:a16="http://schemas.microsoft.com/office/drawing/2014/main" id="{11C78F51-241F-F9DE-CC47-5AD6FC193BD1}"/>
                  </a:ext>
                </a:extLst>
              </p:cNvPr>
              <p:cNvSpPr/>
              <p:nvPr/>
            </p:nvSpPr>
            <p:spPr>
              <a:xfrm>
                <a:off x="156349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6" name="Freeform: Shape 4685">
                <a:extLst>
                  <a:ext uri="{FF2B5EF4-FFF2-40B4-BE49-F238E27FC236}">
                    <a16:creationId xmlns:a16="http://schemas.microsoft.com/office/drawing/2014/main" id="{CEA55AD2-E8E6-16F6-745E-7385DA6F5C98}"/>
                  </a:ext>
                </a:extLst>
              </p:cNvPr>
              <p:cNvSpPr/>
              <p:nvPr/>
            </p:nvSpPr>
            <p:spPr>
              <a:xfrm>
                <a:off x="167953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7" name="Freeform: Shape 4686">
                <a:extLst>
                  <a:ext uri="{FF2B5EF4-FFF2-40B4-BE49-F238E27FC236}">
                    <a16:creationId xmlns:a16="http://schemas.microsoft.com/office/drawing/2014/main" id="{47A05379-02DF-E6FF-C7E4-9C77C3AD423E}"/>
                  </a:ext>
                </a:extLst>
              </p:cNvPr>
              <p:cNvSpPr/>
              <p:nvPr/>
            </p:nvSpPr>
            <p:spPr>
              <a:xfrm>
                <a:off x="17955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8" name="Freeform: Shape 4687">
                <a:extLst>
                  <a:ext uri="{FF2B5EF4-FFF2-40B4-BE49-F238E27FC236}">
                    <a16:creationId xmlns:a16="http://schemas.microsoft.com/office/drawing/2014/main" id="{8B7B7F56-B446-C044-79DD-BFB7F1A56911}"/>
                  </a:ext>
                </a:extLst>
              </p:cNvPr>
              <p:cNvSpPr/>
              <p:nvPr/>
            </p:nvSpPr>
            <p:spPr>
              <a:xfrm>
                <a:off x="191159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89" name="Freeform: Shape 4688">
                <a:extLst>
                  <a:ext uri="{FF2B5EF4-FFF2-40B4-BE49-F238E27FC236}">
                    <a16:creationId xmlns:a16="http://schemas.microsoft.com/office/drawing/2014/main" id="{D3A16A5A-7F40-FFF6-B299-69D9F69F211D}"/>
                  </a:ext>
                </a:extLst>
              </p:cNvPr>
              <p:cNvSpPr/>
              <p:nvPr/>
            </p:nvSpPr>
            <p:spPr>
              <a:xfrm>
                <a:off x="20276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0" name="Freeform: Shape 4689">
                <a:extLst>
                  <a:ext uri="{FF2B5EF4-FFF2-40B4-BE49-F238E27FC236}">
                    <a16:creationId xmlns:a16="http://schemas.microsoft.com/office/drawing/2014/main" id="{62A58C02-93CC-CF6C-2D09-EF45E0606718}"/>
                  </a:ext>
                </a:extLst>
              </p:cNvPr>
              <p:cNvSpPr/>
              <p:nvPr/>
            </p:nvSpPr>
            <p:spPr>
              <a:xfrm>
                <a:off x="214364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1" name="Freeform: Shape 4690">
                <a:extLst>
                  <a:ext uri="{FF2B5EF4-FFF2-40B4-BE49-F238E27FC236}">
                    <a16:creationId xmlns:a16="http://schemas.microsoft.com/office/drawing/2014/main" id="{68B5FF8F-305F-E095-87DB-8671E1520526}"/>
                  </a:ext>
                </a:extLst>
              </p:cNvPr>
              <p:cNvSpPr/>
              <p:nvPr/>
            </p:nvSpPr>
            <p:spPr>
              <a:xfrm>
                <a:off x="225968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2" name="Freeform: Shape 4691">
                <a:extLst>
                  <a:ext uri="{FF2B5EF4-FFF2-40B4-BE49-F238E27FC236}">
                    <a16:creationId xmlns:a16="http://schemas.microsoft.com/office/drawing/2014/main" id="{B1B7050B-9F7E-64BD-9BA1-C40ABAEBD3B7}"/>
                  </a:ext>
                </a:extLst>
              </p:cNvPr>
              <p:cNvSpPr/>
              <p:nvPr/>
            </p:nvSpPr>
            <p:spPr>
              <a:xfrm>
                <a:off x="237571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3" name="Freeform: Shape 4692">
                <a:extLst>
                  <a:ext uri="{FF2B5EF4-FFF2-40B4-BE49-F238E27FC236}">
                    <a16:creationId xmlns:a16="http://schemas.microsoft.com/office/drawing/2014/main" id="{89F01262-36AB-6616-7BBB-64FC14CE81A4}"/>
                  </a:ext>
                </a:extLst>
              </p:cNvPr>
              <p:cNvSpPr/>
              <p:nvPr/>
            </p:nvSpPr>
            <p:spPr>
              <a:xfrm>
                <a:off x="24917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4" name="Freeform: Shape 4693">
                <a:extLst>
                  <a:ext uri="{FF2B5EF4-FFF2-40B4-BE49-F238E27FC236}">
                    <a16:creationId xmlns:a16="http://schemas.microsoft.com/office/drawing/2014/main" id="{AC2A5526-067B-799F-F8B7-E0CD881FA4C1}"/>
                  </a:ext>
                </a:extLst>
              </p:cNvPr>
              <p:cNvSpPr/>
              <p:nvPr/>
            </p:nvSpPr>
            <p:spPr>
              <a:xfrm>
                <a:off x="260776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5" name="Freeform: Shape 4694">
                <a:extLst>
                  <a:ext uri="{FF2B5EF4-FFF2-40B4-BE49-F238E27FC236}">
                    <a16:creationId xmlns:a16="http://schemas.microsoft.com/office/drawing/2014/main" id="{8084971B-3523-7F94-AF60-982911615A28}"/>
                  </a:ext>
                </a:extLst>
              </p:cNvPr>
              <p:cNvSpPr/>
              <p:nvPr/>
            </p:nvSpPr>
            <p:spPr>
              <a:xfrm>
                <a:off x="272379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6" name="Freeform: Shape 4695">
                <a:extLst>
                  <a:ext uri="{FF2B5EF4-FFF2-40B4-BE49-F238E27FC236}">
                    <a16:creationId xmlns:a16="http://schemas.microsoft.com/office/drawing/2014/main" id="{88A83B0F-4045-7521-AE78-6CA68EE19B4B}"/>
                  </a:ext>
                </a:extLst>
              </p:cNvPr>
              <p:cNvSpPr/>
              <p:nvPr/>
            </p:nvSpPr>
            <p:spPr>
              <a:xfrm>
                <a:off x="283983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7" name="Freeform: Shape 4696">
                <a:extLst>
                  <a:ext uri="{FF2B5EF4-FFF2-40B4-BE49-F238E27FC236}">
                    <a16:creationId xmlns:a16="http://schemas.microsoft.com/office/drawing/2014/main" id="{9454DA8C-9796-D892-6EF1-FEEFE50AF67C}"/>
                  </a:ext>
                </a:extLst>
              </p:cNvPr>
              <p:cNvSpPr/>
              <p:nvPr/>
            </p:nvSpPr>
            <p:spPr>
              <a:xfrm>
                <a:off x="29558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8" name="Freeform: Shape 4697">
                <a:extLst>
                  <a:ext uri="{FF2B5EF4-FFF2-40B4-BE49-F238E27FC236}">
                    <a16:creationId xmlns:a16="http://schemas.microsoft.com/office/drawing/2014/main" id="{9EDE3516-0B00-5DEA-F45F-EC95C264581B}"/>
                  </a:ext>
                </a:extLst>
              </p:cNvPr>
              <p:cNvSpPr/>
              <p:nvPr/>
            </p:nvSpPr>
            <p:spPr>
              <a:xfrm>
                <a:off x="307189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699" name="Freeform: Shape 4698">
                <a:extLst>
                  <a:ext uri="{FF2B5EF4-FFF2-40B4-BE49-F238E27FC236}">
                    <a16:creationId xmlns:a16="http://schemas.microsoft.com/office/drawing/2014/main" id="{A487FCCD-4FB6-6D5B-6EEC-D1E40DB56AED}"/>
                  </a:ext>
                </a:extLst>
              </p:cNvPr>
              <p:cNvSpPr/>
              <p:nvPr/>
            </p:nvSpPr>
            <p:spPr>
              <a:xfrm>
                <a:off x="318791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0" name="Freeform: Shape 4699">
                <a:extLst>
                  <a:ext uri="{FF2B5EF4-FFF2-40B4-BE49-F238E27FC236}">
                    <a16:creationId xmlns:a16="http://schemas.microsoft.com/office/drawing/2014/main" id="{98B1D22C-7112-9E27-4934-120209E5BA9C}"/>
                  </a:ext>
                </a:extLst>
              </p:cNvPr>
              <p:cNvSpPr/>
              <p:nvPr/>
            </p:nvSpPr>
            <p:spPr>
              <a:xfrm>
                <a:off x="330394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1" name="Freeform: Shape 4700">
                <a:extLst>
                  <a:ext uri="{FF2B5EF4-FFF2-40B4-BE49-F238E27FC236}">
                    <a16:creationId xmlns:a16="http://schemas.microsoft.com/office/drawing/2014/main" id="{709C3E67-437C-C094-F7F1-A3973ADB9EDC}"/>
                  </a:ext>
                </a:extLst>
              </p:cNvPr>
              <p:cNvSpPr/>
              <p:nvPr/>
            </p:nvSpPr>
            <p:spPr>
              <a:xfrm>
                <a:off x="341997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2" name="Freeform: Shape 4701">
                <a:extLst>
                  <a:ext uri="{FF2B5EF4-FFF2-40B4-BE49-F238E27FC236}">
                    <a16:creationId xmlns:a16="http://schemas.microsoft.com/office/drawing/2014/main" id="{F8EA9A35-AFAE-5472-DF1A-FD3365B4C231}"/>
                  </a:ext>
                </a:extLst>
              </p:cNvPr>
              <p:cNvSpPr/>
              <p:nvPr/>
            </p:nvSpPr>
            <p:spPr>
              <a:xfrm>
                <a:off x="35360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3" name="Freeform: Shape 4702">
                <a:extLst>
                  <a:ext uri="{FF2B5EF4-FFF2-40B4-BE49-F238E27FC236}">
                    <a16:creationId xmlns:a16="http://schemas.microsoft.com/office/drawing/2014/main" id="{82E7A6E3-04AD-D597-5170-B09AFF332E5D}"/>
                  </a:ext>
                </a:extLst>
              </p:cNvPr>
              <p:cNvSpPr/>
              <p:nvPr/>
            </p:nvSpPr>
            <p:spPr>
              <a:xfrm>
                <a:off x="36520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4" name="Freeform: Shape 4703">
                <a:extLst>
                  <a:ext uri="{FF2B5EF4-FFF2-40B4-BE49-F238E27FC236}">
                    <a16:creationId xmlns:a16="http://schemas.microsoft.com/office/drawing/2014/main" id="{94E6BFE3-BE5B-0CD7-EB83-531408AF4A91}"/>
                  </a:ext>
                </a:extLst>
              </p:cNvPr>
              <p:cNvSpPr/>
              <p:nvPr/>
            </p:nvSpPr>
            <p:spPr>
              <a:xfrm>
                <a:off x="376806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5" name="Freeform: Shape 4704">
                <a:extLst>
                  <a:ext uri="{FF2B5EF4-FFF2-40B4-BE49-F238E27FC236}">
                    <a16:creationId xmlns:a16="http://schemas.microsoft.com/office/drawing/2014/main" id="{48EEA059-4AF8-444D-80E4-12EDBA3A4720}"/>
                  </a:ext>
                </a:extLst>
              </p:cNvPr>
              <p:cNvSpPr/>
              <p:nvPr/>
            </p:nvSpPr>
            <p:spPr>
              <a:xfrm>
                <a:off x="38840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6" name="Freeform: Shape 4705">
                <a:extLst>
                  <a:ext uri="{FF2B5EF4-FFF2-40B4-BE49-F238E27FC236}">
                    <a16:creationId xmlns:a16="http://schemas.microsoft.com/office/drawing/2014/main" id="{047F387C-7C95-6349-8A87-5DCDA7054446}"/>
                  </a:ext>
                </a:extLst>
              </p:cNvPr>
              <p:cNvSpPr/>
              <p:nvPr/>
            </p:nvSpPr>
            <p:spPr>
              <a:xfrm>
                <a:off x="400012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7" name="Freeform: Shape 4706">
                <a:extLst>
                  <a:ext uri="{FF2B5EF4-FFF2-40B4-BE49-F238E27FC236}">
                    <a16:creationId xmlns:a16="http://schemas.microsoft.com/office/drawing/2014/main" id="{5740A234-01E2-B697-51E1-17FE2516A74A}"/>
                  </a:ext>
                </a:extLst>
              </p:cNvPr>
              <p:cNvSpPr/>
              <p:nvPr/>
            </p:nvSpPr>
            <p:spPr>
              <a:xfrm>
                <a:off x="41161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8" name="Freeform: Shape 4707">
                <a:extLst>
                  <a:ext uri="{FF2B5EF4-FFF2-40B4-BE49-F238E27FC236}">
                    <a16:creationId xmlns:a16="http://schemas.microsoft.com/office/drawing/2014/main" id="{C34C49C9-B39A-41E8-4BB0-72308DE54A8C}"/>
                  </a:ext>
                </a:extLst>
              </p:cNvPr>
              <p:cNvSpPr/>
              <p:nvPr/>
            </p:nvSpPr>
            <p:spPr>
              <a:xfrm>
                <a:off x="42321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09" name="Freeform: Shape 4708">
                <a:extLst>
                  <a:ext uri="{FF2B5EF4-FFF2-40B4-BE49-F238E27FC236}">
                    <a16:creationId xmlns:a16="http://schemas.microsoft.com/office/drawing/2014/main" id="{C0E8B3E9-12E9-8831-17E1-8CA4273A691E}"/>
                  </a:ext>
                </a:extLst>
              </p:cNvPr>
              <p:cNvSpPr/>
              <p:nvPr/>
            </p:nvSpPr>
            <p:spPr>
              <a:xfrm>
                <a:off x="434821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0" name="Freeform: Shape 4709">
                <a:extLst>
                  <a:ext uri="{FF2B5EF4-FFF2-40B4-BE49-F238E27FC236}">
                    <a16:creationId xmlns:a16="http://schemas.microsoft.com/office/drawing/2014/main" id="{D41609C6-5EE4-35F8-1E86-4585CC218983}"/>
                  </a:ext>
                </a:extLst>
              </p:cNvPr>
              <p:cNvSpPr/>
              <p:nvPr/>
            </p:nvSpPr>
            <p:spPr>
              <a:xfrm>
                <a:off x="446424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1" name="Freeform: Shape 4710">
                <a:extLst>
                  <a:ext uri="{FF2B5EF4-FFF2-40B4-BE49-F238E27FC236}">
                    <a16:creationId xmlns:a16="http://schemas.microsoft.com/office/drawing/2014/main" id="{583B0C5F-C571-1BDE-0072-64864B3A57EF}"/>
                  </a:ext>
                </a:extLst>
              </p:cNvPr>
              <p:cNvSpPr/>
              <p:nvPr/>
            </p:nvSpPr>
            <p:spPr>
              <a:xfrm>
                <a:off x="4580277"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2" name="Freeform: Shape 4711">
                <a:extLst>
                  <a:ext uri="{FF2B5EF4-FFF2-40B4-BE49-F238E27FC236}">
                    <a16:creationId xmlns:a16="http://schemas.microsoft.com/office/drawing/2014/main" id="{DD0264AA-9701-981B-6C26-BD316197DE91}"/>
                  </a:ext>
                </a:extLst>
              </p:cNvPr>
              <p:cNvSpPr/>
              <p:nvPr/>
            </p:nvSpPr>
            <p:spPr>
              <a:xfrm>
                <a:off x="5511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3" name="Freeform: Shape 4712">
                <a:extLst>
                  <a:ext uri="{FF2B5EF4-FFF2-40B4-BE49-F238E27FC236}">
                    <a16:creationId xmlns:a16="http://schemas.microsoft.com/office/drawing/2014/main" id="{55DD7AD2-6632-B0D8-DFA4-98ECC98CBBB5}"/>
                  </a:ext>
                </a:extLst>
              </p:cNvPr>
              <p:cNvSpPr/>
              <p:nvPr/>
            </p:nvSpPr>
            <p:spPr>
              <a:xfrm>
                <a:off x="17115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4" name="Freeform: Shape 4713">
                <a:extLst>
                  <a:ext uri="{FF2B5EF4-FFF2-40B4-BE49-F238E27FC236}">
                    <a16:creationId xmlns:a16="http://schemas.microsoft.com/office/drawing/2014/main" id="{234BA685-491F-083E-0940-05F9EDDF575C}"/>
                  </a:ext>
                </a:extLst>
              </p:cNvPr>
              <p:cNvSpPr/>
              <p:nvPr/>
            </p:nvSpPr>
            <p:spPr>
              <a:xfrm>
                <a:off x="2871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5" name="Freeform: Shape 4714">
                <a:extLst>
                  <a:ext uri="{FF2B5EF4-FFF2-40B4-BE49-F238E27FC236}">
                    <a16:creationId xmlns:a16="http://schemas.microsoft.com/office/drawing/2014/main" id="{826316E3-9F50-698D-9307-440C3355E6A5}"/>
                  </a:ext>
                </a:extLst>
              </p:cNvPr>
              <p:cNvSpPr/>
              <p:nvPr/>
            </p:nvSpPr>
            <p:spPr>
              <a:xfrm>
                <a:off x="40320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6" name="Freeform: Shape 4715">
                <a:extLst>
                  <a:ext uri="{FF2B5EF4-FFF2-40B4-BE49-F238E27FC236}">
                    <a16:creationId xmlns:a16="http://schemas.microsoft.com/office/drawing/2014/main" id="{CE1361C2-D111-826A-6DBE-54CD993C6FB7}"/>
                  </a:ext>
                </a:extLst>
              </p:cNvPr>
              <p:cNvSpPr/>
              <p:nvPr/>
            </p:nvSpPr>
            <p:spPr>
              <a:xfrm>
                <a:off x="51923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7" name="Freeform: Shape 4716">
                <a:extLst>
                  <a:ext uri="{FF2B5EF4-FFF2-40B4-BE49-F238E27FC236}">
                    <a16:creationId xmlns:a16="http://schemas.microsoft.com/office/drawing/2014/main" id="{C38C6ACB-0E48-A1DA-4587-6DBCCDAAECED}"/>
                  </a:ext>
                </a:extLst>
              </p:cNvPr>
              <p:cNvSpPr/>
              <p:nvPr/>
            </p:nvSpPr>
            <p:spPr>
              <a:xfrm>
                <a:off x="63526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8" name="Freeform: Shape 4717">
                <a:extLst>
                  <a:ext uri="{FF2B5EF4-FFF2-40B4-BE49-F238E27FC236}">
                    <a16:creationId xmlns:a16="http://schemas.microsoft.com/office/drawing/2014/main" id="{2498B4C9-14B2-06F5-F2D5-A33163BD1C5A}"/>
                  </a:ext>
                </a:extLst>
              </p:cNvPr>
              <p:cNvSpPr/>
              <p:nvPr/>
            </p:nvSpPr>
            <p:spPr>
              <a:xfrm>
                <a:off x="7512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19" name="Freeform: Shape 4718">
                <a:extLst>
                  <a:ext uri="{FF2B5EF4-FFF2-40B4-BE49-F238E27FC236}">
                    <a16:creationId xmlns:a16="http://schemas.microsoft.com/office/drawing/2014/main" id="{B0C5BCF7-9BFD-84A6-037D-C91EE08E9552}"/>
                  </a:ext>
                </a:extLst>
              </p:cNvPr>
              <p:cNvSpPr/>
              <p:nvPr/>
            </p:nvSpPr>
            <p:spPr>
              <a:xfrm>
                <a:off x="8673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0" name="Freeform: Shape 4719">
                <a:extLst>
                  <a:ext uri="{FF2B5EF4-FFF2-40B4-BE49-F238E27FC236}">
                    <a16:creationId xmlns:a16="http://schemas.microsoft.com/office/drawing/2014/main" id="{C83586D7-5499-F103-C91D-D2F6FF84BE16}"/>
                  </a:ext>
                </a:extLst>
              </p:cNvPr>
              <p:cNvSpPr/>
              <p:nvPr/>
            </p:nvSpPr>
            <p:spPr>
              <a:xfrm>
                <a:off x="98334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1" name="Freeform: Shape 4720">
                <a:extLst>
                  <a:ext uri="{FF2B5EF4-FFF2-40B4-BE49-F238E27FC236}">
                    <a16:creationId xmlns:a16="http://schemas.microsoft.com/office/drawing/2014/main" id="{09572CDC-8ABC-88EA-8407-3F580F203154}"/>
                  </a:ext>
                </a:extLst>
              </p:cNvPr>
              <p:cNvSpPr/>
              <p:nvPr/>
            </p:nvSpPr>
            <p:spPr>
              <a:xfrm>
                <a:off x="109938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2" name="Freeform: Shape 4721">
                <a:extLst>
                  <a:ext uri="{FF2B5EF4-FFF2-40B4-BE49-F238E27FC236}">
                    <a16:creationId xmlns:a16="http://schemas.microsoft.com/office/drawing/2014/main" id="{8AAA3490-D233-203B-BCB9-2BA7FB66DEDD}"/>
                  </a:ext>
                </a:extLst>
              </p:cNvPr>
              <p:cNvSpPr/>
              <p:nvPr/>
            </p:nvSpPr>
            <p:spPr>
              <a:xfrm>
                <a:off x="121541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3" name="Freeform: Shape 4722">
                <a:extLst>
                  <a:ext uri="{FF2B5EF4-FFF2-40B4-BE49-F238E27FC236}">
                    <a16:creationId xmlns:a16="http://schemas.microsoft.com/office/drawing/2014/main" id="{19F69934-E348-B7E8-0E96-E040324A2E44}"/>
                  </a:ext>
                </a:extLst>
              </p:cNvPr>
              <p:cNvSpPr/>
              <p:nvPr/>
            </p:nvSpPr>
            <p:spPr>
              <a:xfrm>
                <a:off x="13314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4" name="Freeform: Shape 4723">
                <a:extLst>
                  <a:ext uri="{FF2B5EF4-FFF2-40B4-BE49-F238E27FC236}">
                    <a16:creationId xmlns:a16="http://schemas.microsoft.com/office/drawing/2014/main" id="{E8CF9D04-37D9-2A54-42F7-35C42ECAEACE}"/>
                  </a:ext>
                </a:extLst>
              </p:cNvPr>
              <p:cNvSpPr/>
              <p:nvPr/>
            </p:nvSpPr>
            <p:spPr>
              <a:xfrm>
                <a:off x="144748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5" name="Freeform: Shape 4724">
                <a:extLst>
                  <a:ext uri="{FF2B5EF4-FFF2-40B4-BE49-F238E27FC236}">
                    <a16:creationId xmlns:a16="http://schemas.microsoft.com/office/drawing/2014/main" id="{F3F9A8FD-EE75-0D42-33ED-FC2A7353DDA8}"/>
                  </a:ext>
                </a:extLst>
              </p:cNvPr>
              <p:cNvSpPr/>
              <p:nvPr/>
            </p:nvSpPr>
            <p:spPr>
              <a:xfrm>
                <a:off x="156349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6" name="Freeform: Shape 4725">
                <a:extLst>
                  <a:ext uri="{FF2B5EF4-FFF2-40B4-BE49-F238E27FC236}">
                    <a16:creationId xmlns:a16="http://schemas.microsoft.com/office/drawing/2014/main" id="{BD546226-DF62-8195-6622-FA82941FA669}"/>
                  </a:ext>
                </a:extLst>
              </p:cNvPr>
              <p:cNvSpPr/>
              <p:nvPr/>
            </p:nvSpPr>
            <p:spPr>
              <a:xfrm>
                <a:off x="167953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7" name="Freeform: Shape 4726">
                <a:extLst>
                  <a:ext uri="{FF2B5EF4-FFF2-40B4-BE49-F238E27FC236}">
                    <a16:creationId xmlns:a16="http://schemas.microsoft.com/office/drawing/2014/main" id="{3896C884-3297-919D-EE8B-BA63244D83D0}"/>
                  </a:ext>
                </a:extLst>
              </p:cNvPr>
              <p:cNvSpPr/>
              <p:nvPr/>
            </p:nvSpPr>
            <p:spPr>
              <a:xfrm>
                <a:off x="17955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8" name="Freeform: Shape 4727">
                <a:extLst>
                  <a:ext uri="{FF2B5EF4-FFF2-40B4-BE49-F238E27FC236}">
                    <a16:creationId xmlns:a16="http://schemas.microsoft.com/office/drawing/2014/main" id="{9E60517A-44F3-FE0B-1250-FAA487796D23}"/>
                  </a:ext>
                </a:extLst>
              </p:cNvPr>
              <p:cNvSpPr/>
              <p:nvPr/>
            </p:nvSpPr>
            <p:spPr>
              <a:xfrm>
                <a:off x="191159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29" name="Freeform: Shape 4728">
                <a:extLst>
                  <a:ext uri="{FF2B5EF4-FFF2-40B4-BE49-F238E27FC236}">
                    <a16:creationId xmlns:a16="http://schemas.microsoft.com/office/drawing/2014/main" id="{A1146AB1-150A-3763-C7A9-F3BBC435F6A2}"/>
                  </a:ext>
                </a:extLst>
              </p:cNvPr>
              <p:cNvSpPr/>
              <p:nvPr/>
            </p:nvSpPr>
            <p:spPr>
              <a:xfrm>
                <a:off x="20276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0" name="Freeform: Shape 4729">
                <a:extLst>
                  <a:ext uri="{FF2B5EF4-FFF2-40B4-BE49-F238E27FC236}">
                    <a16:creationId xmlns:a16="http://schemas.microsoft.com/office/drawing/2014/main" id="{D51DAE1B-ECE7-A145-EF07-3054F37591D8}"/>
                  </a:ext>
                </a:extLst>
              </p:cNvPr>
              <p:cNvSpPr/>
              <p:nvPr/>
            </p:nvSpPr>
            <p:spPr>
              <a:xfrm>
                <a:off x="214364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1" name="Freeform: Shape 4730">
                <a:extLst>
                  <a:ext uri="{FF2B5EF4-FFF2-40B4-BE49-F238E27FC236}">
                    <a16:creationId xmlns:a16="http://schemas.microsoft.com/office/drawing/2014/main" id="{8953FE36-027A-CD29-0782-1098C40ACDA6}"/>
                  </a:ext>
                </a:extLst>
              </p:cNvPr>
              <p:cNvSpPr/>
              <p:nvPr/>
            </p:nvSpPr>
            <p:spPr>
              <a:xfrm>
                <a:off x="225968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2" name="Freeform: Shape 4731">
                <a:extLst>
                  <a:ext uri="{FF2B5EF4-FFF2-40B4-BE49-F238E27FC236}">
                    <a16:creationId xmlns:a16="http://schemas.microsoft.com/office/drawing/2014/main" id="{80506528-F2BC-0282-F510-1638FF103A3C}"/>
                  </a:ext>
                </a:extLst>
              </p:cNvPr>
              <p:cNvSpPr/>
              <p:nvPr/>
            </p:nvSpPr>
            <p:spPr>
              <a:xfrm>
                <a:off x="237571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3" name="Freeform: Shape 4732">
                <a:extLst>
                  <a:ext uri="{FF2B5EF4-FFF2-40B4-BE49-F238E27FC236}">
                    <a16:creationId xmlns:a16="http://schemas.microsoft.com/office/drawing/2014/main" id="{C6E186A1-BF36-D816-024D-D1B60C7B5008}"/>
                  </a:ext>
                </a:extLst>
              </p:cNvPr>
              <p:cNvSpPr/>
              <p:nvPr/>
            </p:nvSpPr>
            <p:spPr>
              <a:xfrm>
                <a:off x="24917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4" name="Freeform: Shape 4733">
                <a:extLst>
                  <a:ext uri="{FF2B5EF4-FFF2-40B4-BE49-F238E27FC236}">
                    <a16:creationId xmlns:a16="http://schemas.microsoft.com/office/drawing/2014/main" id="{14E262D4-58CC-5D96-AC38-E14937C70432}"/>
                  </a:ext>
                </a:extLst>
              </p:cNvPr>
              <p:cNvSpPr/>
              <p:nvPr/>
            </p:nvSpPr>
            <p:spPr>
              <a:xfrm>
                <a:off x="260776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5" name="Freeform: Shape 4734">
                <a:extLst>
                  <a:ext uri="{FF2B5EF4-FFF2-40B4-BE49-F238E27FC236}">
                    <a16:creationId xmlns:a16="http://schemas.microsoft.com/office/drawing/2014/main" id="{8B151EC0-33A6-ECB1-8FB8-522D6BD8A4E7}"/>
                  </a:ext>
                </a:extLst>
              </p:cNvPr>
              <p:cNvSpPr/>
              <p:nvPr/>
            </p:nvSpPr>
            <p:spPr>
              <a:xfrm>
                <a:off x="272379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6" name="Freeform: Shape 4735">
                <a:extLst>
                  <a:ext uri="{FF2B5EF4-FFF2-40B4-BE49-F238E27FC236}">
                    <a16:creationId xmlns:a16="http://schemas.microsoft.com/office/drawing/2014/main" id="{414A0D3A-7C19-D4D4-F7F4-BEC9051BD421}"/>
                  </a:ext>
                </a:extLst>
              </p:cNvPr>
              <p:cNvSpPr/>
              <p:nvPr/>
            </p:nvSpPr>
            <p:spPr>
              <a:xfrm>
                <a:off x="283983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7" name="Freeform: Shape 4736">
                <a:extLst>
                  <a:ext uri="{FF2B5EF4-FFF2-40B4-BE49-F238E27FC236}">
                    <a16:creationId xmlns:a16="http://schemas.microsoft.com/office/drawing/2014/main" id="{0C86AF21-946C-43CB-BC56-C64193BE8550}"/>
                  </a:ext>
                </a:extLst>
              </p:cNvPr>
              <p:cNvSpPr/>
              <p:nvPr/>
            </p:nvSpPr>
            <p:spPr>
              <a:xfrm>
                <a:off x="29558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8" name="Freeform: Shape 4737">
                <a:extLst>
                  <a:ext uri="{FF2B5EF4-FFF2-40B4-BE49-F238E27FC236}">
                    <a16:creationId xmlns:a16="http://schemas.microsoft.com/office/drawing/2014/main" id="{00F10FBF-9F47-7A9F-61F9-2DD7E06B78D8}"/>
                  </a:ext>
                </a:extLst>
              </p:cNvPr>
              <p:cNvSpPr/>
              <p:nvPr/>
            </p:nvSpPr>
            <p:spPr>
              <a:xfrm>
                <a:off x="307189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39" name="Freeform: Shape 4738">
                <a:extLst>
                  <a:ext uri="{FF2B5EF4-FFF2-40B4-BE49-F238E27FC236}">
                    <a16:creationId xmlns:a16="http://schemas.microsoft.com/office/drawing/2014/main" id="{4A144E96-A925-263E-ADC4-DC513C87BB5C}"/>
                  </a:ext>
                </a:extLst>
              </p:cNvPr>
              <p:cNvSpPr/>
              <p:nvPr/>
            </p:nvSpPr>
            <p:spPr>
              <a:xfrm>
                <a:off x="318791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0" name="Freeform: Shape 4739">
                <a:extLst>
                  <a:ext uri="{FF2B5EF4-FFF2-40B4-BE49-F238E27FC236}">
                    <a16:creationId xmlns:a16="http://schemas.microsoft.com/office/drawing/2014/main" id="{53D84B5B-A4D4-0538-A309-6B7140A0FCD6}"/>
                  </a:ext>
                </a:extLst>
              </p:cNvPr>
              <p:cNvSpPr/>
              <p:nvPr/>
            </p:nvSpPr>
            <p:spPr>
              <a:xfrm>
                <a:off x="330394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1" name="Freeform: Shape 4740">
                <a:extLst>
                  <a:ext uri="{FF2B5EF4-FFF2-40B4-BE49-F238E27FC236}">
                    <a16:creationId xmlns:a16="http://schemas.microsoft.com/office/drawing/2014/main" id="{883F5644-524D-881B-84AB-2107E5005DCE}"/>
                  </a:ext>
                </a:extLst>
              </p:cNvPr>
              <p:cNvSpPr/>
              <p:nvPr/>
            </p:nvSpPr>
            <p:spPr>
              <a:xfrm>
                <a:off x="341997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2" name="Freeform: Shape 4741">
                <a:extLst>
                  <a:ext uri="{FF2B5EF4-FFF2-40B4-BE49-F238E27FC236}">
                    <a16:creationId xmlns:a16="http://schemas.microsoft.com/office/drawing/2014/main" id="{455D8126-0346-547B-CA54-35B196C57480}"/>
                  </a:ext>
                </a:extLst>
              </p:cNvPr>
              <p:cNvSpPr/>
              <p:nvPr/>
            </p:nvSpPr>
            <p:spPr>
              <a:xfrm>
                <a:off x="35360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3" name="Freeform: Shape 4742">
                <a:extLst>
                  <a:ext uri="{FF2B5EF4-FFF2-40B4-BE49-F238E27FC236}">
                    <a16:creationId xmlns:a16="http://schemas.microsoft.com/office/drawing/2014/main" id="{CE68981D-E995-68A1-9F3F-0629E2C7D141}"/>
                  </a:ext>
                </a:extLst>
              </p:cNvPr>
              <p:cNvSpPr/>
              <p:nvPr/>
            </p:nvSpPr>
            <p:spPr>
              <a:xfrm>
                <a:off x="36520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4" name="Freeform: Shape 4743">
                <a:extLst>
                  <a:ext uri="{FF2B5EF4-FFF2-40B4-BE49-F238E27FC236}">
                    <a16:creationId xmlns:a16="http://schemas.microsoft.com/office/drawing/2014/main" id="{BD94A33C-0C54-2D04-8D57-7D1336A51427}"/>
                  </a:ext>
                </a:extLst>
              </p:cNvPr>
              <p:cNvSpPr/>
              <p:nvPr/>
            </p:nvSpPr>
            <p:spPr>
              <a:xfrm>
                <a:off x="376806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5" name="Freeform: Shape 4744">
                <a:extLst>
                  <a:ext uri="{FF2B5EF4-FFF2-40B4-BE49-F238E27FC236}">
                    <a16:creationId xmlns:a16="http://schemas.microsoft.com/office/drawing/2014/main" id="{E876F24B-2C98-4852-8B9C-4DBD3BADDCC6}"/>
                  </a:ext>
                </a:extLst>
              </p:cNvPr>
              <p:cNvSpPr/>
              <p:nvPr/>
            </p:nvSpPr>
            <p:spPr>
              <a:xfrm>
                <a:off x="38840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6" name="Freeform: Shape 4745">
                <a:extLst>
                  <a:ext uri="{FF2B5EF4-FFF2-40B4-BE49-F238E27FC236}">
                    <a16:creationId xmlns:a16="http://schemas.microsoft.com/office/drawing/2014/main" id="{6B3C1AA5-BC11-FBA1-DA91-33E13E9DF2A5}"/>
                  </a:ext>
                </a:extLst>
              </p:cNvPr>
              <p:cNvSpPr/>
              <p:nvPr/>
            </p:nvSpPr>
            <p:spPr>
              <a:xfrm>
                <a:off x="400012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7" name="Freeform: Shape 4746">
                <a:extLst>
                  <a:ext uri="{FF2B5EF4-FFF2-40B4-BE49-F238E27FC236}">
                    <a16:creationId xmlns:a16="http://schemas.microsoft.com/office/drawing/2014/main" id="{5FEDD8F6-71B6-7817-84C0-33C9BDB43A3A}"/>
                  </a:ext>
                </a:extLst>
              </p:cNvPr>
              <p:cNvSpPr/>
              <p:nvPr/>
            </p:nvSpPr>
            <p:spPr>
              <a:xfrm>
                <a:off x="41161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8" name="Freeform: Shape 4747">
                <a:extLst>
                  <a:ext uri="{FF2B5EF4-FFF2-40B4-BE49-F238E27FC236}">
                    <a16:creationId xmlns:a16="http://schemas.microsoft.com/office/drawing/2014/main" id="{CAF09C1B-E7A8-C8EB-6D3A-FBC6B20EA314}"/>
                  </a:ext>
                </a:extLst>
              </p:cNvPr>
              <p:cNvSpPr/>
              <p:nvPr/>
            </p:nvSpPr>
            <p:spPr>
              <a:xfrm>
                <a:off x="42321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49" name="Freeform: Shape 4748">
                <a:extLst>
                  <a:ext uri="{FF2B5EF4-FFF2-40B4-BE49-F238E27FC236}">
                    <a16:creationId xmlns:a16="http://schemas.microsoft.com/office/drawing/2014/main" id="{6825623F-1670-04B5-A43D-74FF457F3BBA}"/>
                  </a:ext>
                </a:extLst>
              </p:cNvPr>
              <p:cNvSpPr/>
              <p:nvPr/>
            </p:nvSpPr>
            <p:spPr>
              <a:xfrm>
                <a:off x="434821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0" name="Freeform: Shape 4749">
                <a:extLst>
                  <a:ext uri="{FF2B5EF4-FFF2-40B4-BE49-F238E27FC236}">
                    <a16:creationId xmlns:a16="http://schemas.microsoft.com/office/drawing/2014/main" id="{193A250C-4C4F-AF3E-1C13-C4D83B01CE85}"/>
                  </a:ext>
                </a:extLst>
              </p:cNvPr>
              <p:cNvSpPr/>
              <p:nvPr/>
            </p:nvSpPr>
            <p:spPr>
              <a:xfrm>
                <a:off x="446424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1" name="Freeform: Shape 4750">
                <a:extLst>
                  <a:ext uri="{FF2B5EF4-FFF2-40B4-BE49-F238E27FC236}">
                    <a16:creationId xmlns:a16="http://schemas.microsoft.com/office/drawing/2014/main" id="{0907B905-77FC-DE6F-FFE6-BCA1F8689E74}"/>
                  </a:ext>
                </a:extLst>
              </p:cNvPr>
              <p:cNvSpPr/>
              <p:nvPr/>
            </p:nvSpPr>
            <p:spPr>
              <a:xfrm>
                <a:off x="4580277"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2" name="Freeform: Shape 4751">
                <a:extLst>
                  <a:ext uri="{FF2B5EF4-FFF2-40B4-BE49-F238E27FC236}">
                    <a16:creationId xmlns:a16="http://schemas.microsoft.com/office/drawing/2014/main" id="{6A2F6766-E8A9-3306-0971-B054516AE5A4}"/>
                  </a:ext>
                </a:extLst>
              </p:cNvPr>
              <p:cNvSpPr/>
              <p:nvPr/>
            </p:nvSpPr>
            <p:spPr>
              <a:xfrm>
                <a:off x="5511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3" name="Freeform: Shape 4752">
                <a:extLst>
                  <a:ext uri="{FF2B5EF4-FFF2-40B4-BE49-F238E27FC236}">
                    <a16:creationId xmlns:a16="http://schemas.microsoft.com/office/drawing/2014/main" id="{EFBDB7DB-4061-6A69-5A67-4A12E0F1D894}"/>
                  </a:ext>
                </a:extLst>
              </p:cNvPr>
              <p:cNvSpPr/>
              <p:nvPr/>
            </p:nvSpPr>
            <p:spPr>
              <a:xfrm>
                <a:off x="17115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4" name="Freeform: Shape 4753">
                <a:extLst>
                  <a:ext uri="{FF2B5EF4-FFF2-40B4-BE49-F238E27FC236}">
                    <a16:creationId xmlns:a16="http://schemas.microsoft.com/office/drawing/2014/main" id="{18EE2DDC-33F8-855B-ECD8-E5C63629B345}"/>
                  </a:ext>
                </a:extLst>
              </p:cNvPr>
              <p:cNvSpPr/>
              <p:nvPr/>
            </p:nvSpPr>
            <p:spPr>
              <a:xfrm>
                <a:off x="2871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5" name="Freeform: Shape 4754">
                <a:extLst>
                  <a:ext uri="{FF2B5EF4-FFF2-40B4-BE49-F238E27FC236}">
                    <a16:creationId xmlns:a16="http://schemas.microsoft.com/office/drawing/2014/main" id="{72CE7D04-92AC-205F-74F1-67B89C595741}"/>
                  </a:ext>
                </a:extLst>
              </p:cNvPr>
              <p:cNvSpPr/>
              <p:nvPr/>
            </p:nvSpPr>
            <p:spPr>
              <a:xfrm>
                <a:off x="40320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6" name="Freeform: Shape 4755">
                <a:extLst>
                  <a:ext uri="{FF2B5EF4-FFF2-40B4-BE49-F238E27FC236}">
                    <a16:creationId xmlns:a16="http://schemas.microsoft.com/office/drawing/2014/main" id="{0052AC8D-A52C-C91F-2E4B-87615DBEB1CD}"/>
                  </a:ext>
                </a:extLst>
              </p:cNvPr>
              <p:cNvSpPr/>
              <p:nvPr/>
            </p:nvSpPr>
            <p:spPr>
              <a:xfrm>
                <a:off x="51923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7" name="Freeform: Shape 4756">
                <a:extLst>
                  <a:ext uri="{FF2B5EF4-FFF2-40B4-BE49-F238E27FC236}">
                    <a16:creationId xmlns:a16="http://schemas.microsoft.com/office/drawing/2014/main" id="{9727A3A6-B3D5-105C-6C5F-D2863ED0809A}"/>
                  </a:ext>
                </a:extLst>
              </p:cNvPr>
              <p:cNvSpPr/>
              <p:nvPr/>
            </p:nvSpPr>
            <p:spPr>
              <a:xfrm>
                <a:off x="63526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8" name="Freeform: Shape 4757">
                <a:extLst>
                  <a:ext uri="{FF2B5EF4-FFF2-40B4-BE49-F238E27FC236}">
                    <a16:creationId xmlns:a16="http://schemas.microsoft.com/office/drawing/2014/main" id="{8AA277AC-40FC-A4F2-B821-8060A8B55BA3}"/>
                  </a:ext>
                </a:extLst>
              </p:cNvPr>
              <p:cNvSpPr/>
              <p:nvPr/>
            </p:nvSpPr>
            <p:spPr>
              <a:xfrm>
                <a:off x="7512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59" name="Freeform: Shape 4758">
                <a:extLst>
                  <a:ext uri="{FF2B5EF4-FFF2-40B4-BE49-F238E27FC236}">
                    <a16:creationId xmlns:a16="http://schemas.microsoft.com/office/drawing/2014/main" id="{97675F03-A355-56FA-6CC4-C5EE1856B7FB}"/>
                  </a:ext>
                </a:extLst>
              </p:cNvPr>
              <p:cNvSpPr/>
              <p:nvPr/>
            </p:nvSpPr>
            <p:spPr>
              <a:xfrm>
                <a:off x="8673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0" name="Freeform: Shape 4759">
                <a:extLst>
                  <a:ext uri="{FF2B5EF4-FFF2-40B4-BE49-F238E27FC236}">
                    <a16:creationId xmlns:a16="http://schemas.microsoft.com/office/drawing/2014/main" id="{CB6CBF39-6672-8B74-8AA8-394CD414BCE6}"/>
                  </a:ext>
                </a:extLst>
              </p:cNvPr>
              <p:cNvSpPr/>
              <p:nvPr/>
            </p:nvSpPr>
            <p:spPr>
              <a:xfrm>
                <a:off x="98334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1" name="Freeform: Shape 4760">
                <a:extLst>
                  <a:ext uri="{FF2B5EF4-FFF2-40B4-BE49-F238E27FC236}">
                    <a16:creationId xmlns:a16="http://schemas.microsoft.com/office/drawing/2014/main" id="{A7E6EDF1-85FB-FCD0-9640-AC4D40F90BBA}"/>
                  </a:ext>
                </a:extLst>
              </p:cNvPr>
              <p:cNvSpPr/>
              <p:nvPr/>
            </p:nvSpPr>
            <p:spPr>
              <a:xfrm>
                <a:off x="109938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2" name="Freeform: Shape 4761">
                <a:extLst>
                  <a:ext uri="{FF2B5EF4-FFF2-40B4-BE49-F238E27FC236}">
                    <a16:creationId xmlns:a16="http://schemas.microsoft.com/office/drawing/2014/main" id="{CC8FC341-4937-F6B7-1E07-DADE315CF31E}"/>
                  </a:ext>
                </a:extLst>
              </p:cNvPr>
              <p:cNvSpPr/>
              <p:nvPr/>
            </p:nvSpPr>
            <p:spPr>
              <a:xfrm>
                <a:off x="121541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3" name="Freeform: Shape 4762">
                <a:extLst>
                  <a:ext uri="{FF2B5EF4-FFF2-40B4-BE49-F238E27FC236}">
                    <a16:creationId xmlns:a16="http://schemas.microsoft.com/office/drawing/2014/main" id="{DDEC064E-1F0C-FF25-7063-AB978A551254}"/>
                  </a:ext>
                </a:extLst>
              </p:cNvPr>
              <p:cNvSpPr/>
              <p:nvPr/>
            </p:nvSpPr>
            <p:spPr>
              <a:xfrm>
                <a:off x="13314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4" name="Freeform: Shape 4763">
                <a:extLst>
                  <a:ext uri="{FF2B5EF4-FFF2-40B4-BE49-F238E27FC236}">
                    <a16:creationId xmlns:a16="http://schemas.microsoft.com/office/drawing/2014/main" id="{97A941CE-D442-6991-6B14-979964598617}"/>
                  </a:ext>
                </a:extLst>
              </p:cNvPr>
              <p:cNvSpPr/>
              <p:nvPr/>
            </p:nvSpPr>
            <p:spPr>
              <a:xfrm>
                <a:off x="144748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5" name="Freeform: Shape 4764">
                <a:extLst>
                  <a:ext uri="{FF2B5EF4-FFF2-40B4-BE49-F238E27FC236}">
                    <a16:creationId xmlns:a16="http://schemas.microsoft.com/office/drawing/2014/main" id="{F6FE48BD-0283-1D0A-6125-541F8D855418}"/>
                  </a:ext>
                </a:extLst>
              </p:cNvPr>
              <p:cNvSpPr/>
              <p:nvPr/>
            </p:nvSpPr>
            <p:spPr>
              <a:xfrm>
                <a:off x="156349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6" name="Freeform: Shape 4765">
                <a:extLst>
                  <a:ext uri="{FF2B5EF4-FFF2-40B4-BE49-F238E27FC236}">
                    <a16:creationId xmlns:a16="http://schemas.microsoft.com/office/drawing/2014/main" id="{84E0F1B2-3FE1-6F8C-A44A-94515D9B5764}"/>
                  </a:ext>
                </a:extLst>
              </p:cNvPr>
              <p:cNvSpPr/>
              <p:nvPr/>
            </p:nvSpPr>
            <p:spPr>
              <a:xfrm>
                <a:off x="167953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7" name="Freeform: Shape 4766">
                <a:extLst>
                  <a:ext uri="{FF2B5EF4-FFF2-40B4-BE49-F238E27FC236}">
                    <a16:creationId xmlns:a16="http://schemas.microsoft.com/office/drawing/2014/main" id="{973C1F8D-D00D-DEC8-09E3-ACDAE5B4FC77}"/>
                  </a:ext>
                </a:extLst>
              </p:cNvPr>
              <p:cNvSpPr/>
              <p:nvPr/>
            </p:nvSpPr>
            <p:spPr>
              <a:xfrm>
                <a:off x="17955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8" name="Freeform: Shape 4767">
                <a:extLst>
                  <a:ext uri="{FF2B5EF4-FFF2-40B4-BE49-F238E27FC236}">
                    <a16:creationId xmlns:a16="http://schemas.microsoft.com/office/drawing/2014/main" id="{9A8EF047-5E75-5DE6-3441-35C7A43B9631}"/>
                  </a:ext>
                </a:extLst>
              </p:cNvPr>
              <p:cNvSpPr/>
              <p:nvPr/>
            </p:nvSpPr>
            <p:spPr>
              <a:xfrm>
                <a:off x="191159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69" name="Freeform: Shape 4768">
                <a:extLst>
                  <a:ext uri="{FF2B5EF4-FFF2-40B4-BE49-F238E27FC236}">
                    <a16:creationId xmlns:a16="http://schemas.microsoft.com/office/drawing/2014/main" id="{FB3D6496-073B-5F4C-870C-F3D15705BAD1}"/>
                  </a:ext>
                </a:extLst>
              </p:cNvPr>
              <p:cNvSpPr/>
              <p:nvPr/>
            </p:nvSpPr>
            <p:spPr>
              <a:xfrm>
                <a:off x="20276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0" name="Freeform: Shape 4769">
                <a:extLst>
                  <a:ext uri="{FF2B5EF4-FFF2-40B4-BE49-F238E27FC236}">
                    <a16:creationId xmlns:a16="http://schemas.microsoft.com/office/drawing/2014/main" id="{0180D0E6-FD6F-20F8-D8FC-DDFCC7F71305}"/>
                  </a:ext>
                </a:extLst>
              </p:cNvPr>
              <p:cNvSpPr/>
              <p:nvPr/>
            </p:nvSpPr>
            <p:spPr>
              <a:xfrm>
                <a:off x="214364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1" name="Freeform: Shape 4770">
                <a:extLst>
                  <a:ext uri="{FF2B5EF4-FFF2-40B4-BE49-F238E27FC236}">
                    <a16:creationId xmlns:a16="http://schemas.microsoft.com/office/drawing/2014/main" id="{6CBE7E22-37C7-F211-1470-00C849295835}"/>
                  </a:ext>
                </a:extLst>
              </p:cNvPr>
              <p:cNvSpPr/>
              <p:nvPr/>
            </p:nvSpPr>
            <p:spPr>
              <a:xfrm>
                <a:off x="225968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2" name="Freeform: Shape 4771">
                <a:extLst>
                  <a:ext uri="{FF2B5EF4-FFF2-40B4-BE49-F238E27FC236}">
                    <a16:creationId xmlns:a16="http://schemas.microsoft.com/office/drawing/2014/main" id="{BA1084C6-37AF-7282-F1EB-D8CB6DEE163B}"/>
                  </a:ext>
                </a:extLst>
              </p:cNvPr>
              <p:cNvSpPr/>
              <p:nvPr/>
            </p:nvSpPr>
            <p:spPr>
              <a:xfrm>
                <a:off x="237571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3" name="Freeform: Shape 4772">
                <a:extLst>
                  <a:ext uri="{FF2B5EF4-FFF2-40B4-BE49-F238E27FC236}">
                    <a16:creationId xmlns:a16="http://schemas.microsoft.com/office/drawing/2014/main" id="{B148F343-D88F-7F50-9015-5AB4D5B0613E}"/>
                  </a:ext>
                </a:extLst>
              </p:cNvPr>
              <p:cNvSpPr/>
              <p:nvPr/>
            </p:nvSpPr>
            <p:spPr>
              <a:xfrm>
                <a:off x="24917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4" name="Freeform: Shape 4773">
                <a:extLst>
                  <a:ext uri="{FF2B5EF4-FFF2-40B4-BE49-F238E27FC236}">
                    <a16:creationId xmlns:a16="http://schemas.microsoft.com/office/drawing/2014/main" id="{5A755969-E9F9-6ACB-0CA5-AF5D51BC69DE}"/>
                  </a:ext>
                </a:extLst>
              </p:cNvPr>
              <p:cNvSpPr/>
              <p:nvPr/>
            </p:nvSpPr>
            <p:spPr>
              <a:xfrm>
                <a:off x="260776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5" name="Freeform: Shape 4774">
                <a:extLst>
                  <a:ext uri="{FF2B5EF4-FFF2-40B4-BE49-F238E27FC236}">
                    <a16:creationId xmlns:a16="http://schemas.microsoft.com/office/drawing/2014/main" id="{DB56FBCB-2958-3877-ED13-C3949CFDF381}"/>
                  </a:ext>
                </a:extLst>
              </p:cNvPr>
              <p:cNvSpPr/>
              <p:nvPr/>
            </p:nvSpPr>
            <p:spPr>
              <a:xfrm>
                <a:off x="272379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6" name="Freeform: Shape 4775">
                <a:extLst>
                  <a:ext uri="{FF2B5EF4-FFF2-40B4-BE49-F238E27FC236}">
                    <a16:creationId xmlns:a16="http://schemas.microsoft.com/office/drawing/2014/main" id="{2B9826ED-2E73-B4A7-41E2-20C21F013077}"/>
                  </a:ext>
                </a:extLst>
              </p:cNvPr>
              <p:cNvSpPr/>
              <p:nvPr/>
            </p:nvSpPr>
            <p:spPr>
              <a:xfrm>
                <a:off x="283983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7" name="Freeform: Shape 4776">
                <a:extLst>
                  <a:ext uri="{FF2B5EF4-FFF2-40B4-BE49-F238E27FC236}">
                    <a16:creationId xmlns:a16="http://schemas.microsoft.com/office/drawing/2014/main" id="{4E87C160-5162-1D3B-FD99-ECDB37048A33}"/>
                  </a:ext>
                </a:extLst>
              </p:cNvPr>
              <p:cNvSpPr/>
              <p:nvPr/>
            </p:nvSpPr>
            <p:spPr>
              <a:xfrm>
                <a:off x="29558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8" name="Freeform: Shape 4777">
                <a:extLst>
                  <a:ext uri="{FF2B5EF4-FFF2-40B4-BE49-F238E27FC236}">
                    <a16:creationId xmlns:a16="http://schemas.microsoft.com/office/drawing/2014/main" id="{88FA1E4C-D6B9-296F-3229-13B9F897476A}"/>
                  </a:ext>
                </a:extLst>
              </p:cNvPr>
              <p:cNvSpPr/>
              <p:nvPr/>
            </p:nvSpPr>
            <p:spPr>
              <a:xfrm>
                <a:off x="307189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79" name="Freeform: Shape 4778">
                <a:extLst>
                  <a:ext uri="{FF2B5EF4-FFF2-40B4-BE49-F238E27FC236}">
                    <a16:creationId xmlns:a16="http://schemas.microsoft.com/office/drawing/2014/main" id="{405CECB0-C887-2F2F-83E0-15B6C22B6005}"/>
                  </a:ext>
                </a:extLst>
              </p:cNvPr>
              <p:cNvSpPr/>
              <p:nvPr/>
            </p:nvSpPr>
            <p:spPr>
              <a:xfrm>
                <a:off x="318791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0" name="Freeform: Shape 4779">
                <a:extLst>
                  <a:ext uri="{FF2B5EF4-FFF2-40B4-BE49-F238E27FC236}">
                    <a16:creationId xmlns:a16="http://schemas.microsoft.com/office/drawing/2014/main" id="{60822E5F-E2DC-227E-2288-10D7E5A6B270}"/>
                  </a:ext>
                </a:extLst>
              </p:cNvPr>
              <p:cNvSpPr/>
              <p:nvPr/>
            </p:nvSpPr>
            <p:spPr>
              <a:xfrm>
                <a:off x="330394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1" name="Freeform: Shape 4780">
                <a:extLst>
                  <a:ext uri="{FF2B5EF4-FFF2-40B4-BE49-F238E27FC236}">
                    <a16:creationId xmlns:a16="http://schemas.microsoft.com/office/drawing/2014/main" id="{364CDC7F-71EC-340E-33EA-A6F131F52136}"/>
                  </a:ext>
                </a:extLst>
              </p:cNvPr>
              <p:cNvSpPr/>
              <p:nvPr/>
            </p:nvSpPr>
            <p:spPr>
              <a:xfrm>
                <a:off x="341997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2" name="Freeform: Shape 4781">
                <a:extLst>
                  <a:ext uri="{FF2B5EF4-FFF2-40B4-BE49-F238E27FC236}">
                    <a16:creationId xmlns:a16="http://schemas.microsoft.com/office/drawing/2014/main" id="{5E10DA50-09E5-3B04-2D33-5CF1EEB930A7}"/>
                  </a:ext>
                </a:extLst>
              </p:cNvPr>
              <p:cNvSpPr/>
              <p:nvPr/>
            </p:nvSpPr>
            <p:spPr>
              <a:xfrm>
                <a:off x="35360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3" name="Freeform: Shape 4782">
                <a:extLst>
                  <a:ext uri="{FF2B5EF4-FFF2-40B4-BE49-F238E27FC236}">
                    <a16:creationId xmlns:a16="http://schemas.microsoft.com/office/drawing/2014/main" id="{D407B665-7820-06C6-E1AE-E852F123E3C5}"/>
                  </a:ext>
                </a:extLst>
              </p:cNvPr>
              <p:cNvSpPr/>
              <p:nvPr/>
            </p:nvSpPr>
            <p:spPr>
              <a:xfrm>
                <a:off x="36520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4" name="Freeform: Shape 4783">
                <a:extLst>
                  <a:ext uri="{FF2B5EF4-FFF2-40B4-BE49-F238E27FC236}">
                    <a16:creationId xmlns:a16="http://schemas.microsoft.com/office/drawing/2014/main" id="{871F0DF3-1088-9346-39FA-E8E0EB4B5364}"/>
                  </a:ext>
                </a:extLst>
              </p:cNvPr>
              <p:cNvSpPr/>
              <p:nvPr/>
            </p:nvSpPr>
            <p:spPr>
              <a:xfrm>
                <a:off x="376806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5" name="Freeform: Shape 4784">
                <a:extLst>
                  <a:ext uri="{FF2B5EF4-FFF2-40B4-BE49-F238E27FC236}">
                    <a16:creationId xmlns:a16="http://schemas.microsoft.com/office/drawing/2014/main" id="{61F468A9-D0BE-A133-68D5-43F32AAA2425}"/>
                  </a:ext>
                </a:extLst>
              </p:cNvPr>
              <p:cNvSpPr/>
              <p:nvPr/>
            </p:nvSpPr>
            <p:spPr>
              <a:xfrm>
                <a:off x="38840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6" name="Freeform: Shape 4785">
                <a:extLst>
                  <a:ext uri="{FF2B5EF4-FFF2-40B4-BE49-F238E27FC236}">
                    <a16:creationId xmlns:a16="http://schemas.microsoft.com/office/drawing/2014/main" id="{4B65465F-C3B4-E359-662B-117F4AC37152}"/>
                  </a:ext>
                </a:extLst>
              </p:cNvPr>
              <p:cNvSpPr/>
              <p:nvPr/>
            </p:nvSpPr>
            <p:spPr>
              <a:xfrm>
                <a:off x="400012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7" name="Freeform: Shape 4786">
                <a:extLst>
                  <a:ext uri="{FF2B5EF4-FFF2-40B4-BE49-F238E27FC236}">
                    <a16:creationId xmlns:a16="http://schemas.microsoft.com/office/drawing/2014/main" id="{D37F50C8-7C49-C367-E6D8-6487F56F9AC6}"/>
                  </a:ext>
                </a:extLst>
              </p:cNvPr>
              <p:cNvSpPr/>
              <p:nvPr/>
            </p:nvSpPr>
            <p:spPr>
              <a:xfrm>
                <a:off x="41161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8" name="Freeform: Shape 4787">
                <a:extLst>
                  <a:ext uri="{FF2B5EF4-FFF2-40B4-BE49-F238E27FC236}">
                    <a16:creationId xmlns:a16="http://schemas.microsoft.com/office/drawing/2014/main" id="{C0E3876F-575F-A2EE-217E-57042236BD7E}"/>
                  </a:ext>
                </a:extLst>
              </p:cNvPr>
              <p:cNvSpPr/>
              <p:nvPr/>
            </p:nvSpPr>
            <p:spPr>
              <a:xfrm>
                <a:off x="42321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89" name="Freeform: Shape 4788">
                <a:extLst>
                  <a:ext uri="{FF2B5EF4-FFF2-40B4-BE49-F238E27FC236}">
                    <a16:creationId xmlns:a16="http://schemas.microsoft.com/office/drawing/2014/main" id="{C0735686-5EC7-A2C7-15DE-9EA04E286121}"/>
                  </a:ext>
                </a:extLst>
              </p:cNvPr>
              <p:cNvSpPr/>
              <p:nvPr/>
            </p:nvSpPr>
            <p:spPr>
              <a:xfrm>
                <a:off x="434821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0" name="Freeform: Shape 4789">
                <a:extLst>
                  <a:ext uri="{FF2B5EF4-FFF2-40B4-BE49-F238E27FC236}">
                    <a16:creationId xmlns:a16="http://schemas.microsoft.com/office/drawing/2014/main" id="{9D14E81E-E578-8CA5-1733-3F8730C6147B}"/>
                  </a:ext>
                </a:extLst>
              </p:cNvPr>
              <p:cNvSpPr/>
              <p:nvPr/>
            </p:nvSpPr>
            <p:spPr>
              <a:xfrm>
                <a:off x="446424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1" name="Freeform: Shape 4790">
                <a:extLst>
                  <a:ext uri="{FF2B5EF4-FFF2-40B4-BE49-F238E27FC236}">
                    <a16:creationId xmlns:a16="http://schemas.microsoft.com/office/drawing/2014/main" id="{C6D79C27-EE07-6D49-BBBF-CE23B58093AB}"/>
                  </a:ext>
                </a:extLst>
              </p:cNvPr>
              <p:cNvSpPr/>
              <p:nvPr/>
            </p:nvSpPr>
            <p:spPr>
              <a:xfrm>
                <a:off x="4580277"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2" name="Freeform: Shape 4791">
                <a:extLst>
                  <a:ext uri="{FF2B5EF4-FFF2-40B4-BE49-F238E27FC236}">
                    <a16:creationId xmlns:a16="http://schemas.microsoft.com/office/drawing/2014/main" id="{BBB534FB-AAC6-C444-F3E8-631C932BD850}"/>
                  </a:ext>
                </a:extLst>
              </p:cNvPr>
              <p:cNvSpPr/>
              <p:nvPr/>
            </p:nvSpPr>
            <p:spPr>
              <a:xfrm>
                <a:off x="5511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3" name="Freeform: Shape 4792">
                <a:extLst>
                  <a:ext uri="{FF2B5EF4-FFF2-40B4-BE49-F238E27FC236}">
                    <a16:creationId xmlns:a16="http://schemas.microsoft.com/office/drawing/2014/main" id="{964F55E9-79CF-4000-2068-5C7B35CC504A}"/>
                  </a:ext>
                </a:extLst>
              </p:cNvPr>
              <p:cNvSpPr/>
              <p:nvPr/>
            </p:nvSpPr>
            <p:spPr>
              <a:xfrm>
                <a:off x="17115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4" name="Freeform: Shape 4793">
                <a:extLst>
                  <a:ext uri="{FF2B5EF4-FFF2-40B4-BE49-F238E27FC236}">
                    <a16:creationId xmlns:a16="http://schemas.microsoft.com/office/drawing/2014/main" id="{2A5D2C4C-1C21-297E-1FC2-DC1AC46D9AB1}"/>
                  </a:ext>
                </a:extLst>
              </p:cNvPr>
              <p:cNvSpPr/>
              <p:nvPr/>
            </p:nvSpPr>
            <p:spPr>
              <a:xfrm>
                <a:off x="2871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5" name="Freeform: Shape 4794">
                <a:extLst>
                  <a:ext uri="{FF2B5EF4-FFF2-40B4-BE49-F238E27FC236}">
                    <a16:creationId xmlns:a16="http://schemas.microsoft.com/office/drawing/2014/main" id="{71D5F444-6142-10B0-48B7-7E8335D8759F}"/>
                  </a:ext>
                </a:extLst>
              </p:cNvPr>
              <p:cNvSpPr/>
              <p:nvPr/>
            </p:nvSpPr>
            <p:spPr>
              <a:xfrm>
                <a:off x="40320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6" name="Freeform: Shape 4795">
                <a:extLst>
                  <a:ext uri="{FF2B5EF4-FFF2-40B4-BE49-F238E27FC236}">
                    <a16:creationId xmlns:a16="http://schemas.microsoft.com/office/drawing/2014/main" id="{1C0A670E-6C3C-5F12-3574-52BB0CBA9216}"/>
                  </a:ext>
                </a:extLst>
              </p:cNvPr>
              <p:cNvSpPr/>
              <p:nvPr/>
            </p:nvSpPr>
            <p:spPr>
              <a:xfrm>
                <a:off x="51923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7" name="Freeform: Shape 4796">
                <a:extLst>
                  <a:ext uri="{FF2B5EF4-FFF2-40B4-BE49-F238E27FC236}">
                    <a16:creationId xmlns:a16="http://schemas.microsoft.com/office/drawing/2014/main" id="{4834C3D0-38E0-D48D-89F0-AE57CD7D77BF}"/>
                  </a:ext>
                </a:extLst>
              </p:cNvPr>
              <p:cNvSpPr/>
              <p:nvPr/>
            </p:nvSpPr>
            <p:spPr>
              <a:xfrm>
                <a:off x="63526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8" name="Freeform: Shape 4797">
                <a:extLst>
                  <a:ext uri="{FF2B5EF4-FFF2-40B4-BE49-F238E27FC236}">
                    <a16:creationId xmlns:a16="http://schemas.microsoft.com/office/drawing/2014/main" id="{36F510A9-650E-57D0-4678-A9AF872CDCBB}"/>
                  </a:ext>
                </a:extLst>
              </p:cNvPr>
              <p:cNvSpPr/>
              <p:nvPr/>
            </p:nvSpPr>
            <p:spPr>
              <a:xfrm>
                <a:off x="7512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799" name="Freeform: Shape 4798">
                <a:extLst>
                  <a:ext uri="{FF2B5EF4-FFF2-40B4-BE49-F238E27FC236}">
                    <a16:creationId xmlns:a16="http://schemas.microsoft.com/office/drawing/2014/main" id="{0C5FF5C4-D41A-75FA-26EE-F7122D31B22F}"/>
                  </a:ext>
                </a:extLst>
              </p:cNvPr>
              <p:cNvSpPr/>
              <p:nvPr/>
            </p:nvSpPr>
            <p:spPr>
              <a:xfrm>
                <a:off x="8673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0" name="Freeform: Shape 4799">
                <a:extLst>
                  <a:ext uri="{FF2B5EF4-FFF2-40B4-BE49-F238E27FC236}">
                    <a16:creationId xmlns:a16="http://schemas.microsoft.com/office/drawing/2014/main" id="{35C4E147-DA12-9B23-3577-964A6E985567}"/>
                  </a:ext>
                </a:extLst>
              </p:cNvPr>
              <p:cNvSpPr/>
              <p:nvPr/>
            </p:nvSpPr>
            <p:spPr>
              <a:xfrm>
                <a:off x="98334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1" name="Freeform: Shape 4800">
                <a:extLst>
                  <a:ext uri="{FF2B5EF4-FFF2-40B4-BE49-F238E27FC236}">
                    <a16:creationId xmlns:a16="http://schemas.microsoft.com/office/drawing/2014/main" id="{9DC1348C-5E24-7703-1E54-60E95FBF2568}"/>
                  </a:ext>
                </a:extLst>
              </p:cNvPr>
              <p:cNvSpPr/>
              <p:nvPr/>
            </p:nvSpPr>
            <p:spPr>
              <a:xfrm>
                <a:off x="109938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2" name="Freeform: Shape 4801">
                <a:extLst>
                  <a:ext uri="{FF2B5EF4-FFF2-40B4-BE49-F238E27FC236}">
                    <a16:creationId xmlns:a16="http://schemas.microsoft.com/office/drawing/2014/main" id="{95DA00EA-D9EF-8DA8-4507-E777445CCCF8}"/>
                  </a:ext>
                </a:extLst>
              </p:cNvPr>
              <p:cNvSpPr/>
              <p:nvPr/>
            </p:nvSpPr>
            <p:spPr>
              <a:xfrm>
                <a:off x="121541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3" name="Freeform: Shape 4802">
                <a:extLst>
                  <a:ext uri="{FF2B5EF4-FFF2-40B4-BE49-F238E27FC236}">
                    <a16:creationId xmlns:a16="http://schemas.microsoft.com/office/drawing/2014/main" id="{F965B13D-42FF-8725-E65C-514F6ABCA375}"/>
                  </a:ext>
                </a:extLst>
              </p:cNvPr>
              <p:cNvSpPr/>
              <p:nvPr/>
            </p:nvSpPr>
            <p:spPr>
              <a:xfrm>
                <a:off x="13314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4" name="Freeform: Shape 4803">
                <a:extLst>
                  <a:ext uri="{FF2B5EF4-FFF2-40B4-BE49-F238E27FC236}">
                    <a16:creationId xmlns:a16="http://schemas.microsoft.com/office/drawing/2014/main" id="{89595F8B-200F-E5BD-4BE4-AB3B8F5E1204}"/>
                  </a:ext>
                </a:extLst>
              </p:cNvPr>
              <p:cNvSpPr/>
              <p:nvPr/>
            </p:nvSpPr>
            <p:spPr>
              <a:xfrm>
                <a:off x="144748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5" name="Freeform: Shape 4804">
                <a:extLst>
                  <a:ext uri="{FF2B5EF4-FFF2-40B4-BE49-F238E27FC236}">
                    <a16:creationId xmlns:a16="http://schemas.microsoft.com/office/drawing/2014/main" id="{C83F5156-25B7-AEEB-4137-98209D55B836}"/>
                  </a:ext>
                </a:extLst>
              </p:cNvPr>
              <p:cNvSpPr/>
              <p:nvPr/>
            </p:nvSpPr>
            <p:spPr>
              <a:xfrm>
                <a:off x="156349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6" name="Freeform: Shape 4805">
                <a:extLst>
                  <a:ext uri="{FF2B5EF4-FFF2-40B4-BE49-F238E27FC236}">
                    <a16:creationId xmlns:a16="http://schemas.microsoft.com/office/drawing/2014/main" id="{60364CA7-26D7-8E32-5AE0-F933ED23F1C3}"/>
                  </a:ext>
                </a:extLst>
              </p:cNvPr>
              <p:cNvSpPr/>
              <p:nvPr/>
            </p:nvSpPr>
            <p:spPr>
              <a:xfrm>
                <a:off x="167953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7" name="Freeform: Shape 4806">
                <a:extLst>
                  <a:ext uri="{FF2B5EF4-FFF2-40B4-BE49-F238E27FC236}">
                    <a16:creationId xmlns:a16="http://schemas.microsoft.com/office/drawing/2014/main" id="{26E81C85-90A5-F080-C116-A389F35AD9D6}"/>
                  </a:ext>
                </a:extLst>
              </p:cNvPr>
              <p:cNvSpPr/>
              <p:nvPr/>
            </p:nvSpPr>
            <p:spPr>
              <a:xfrm>
                <a:off x="17955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8" name="Freeform: Shape 4807">
                <a:extLst>
                  <a:ext uri="{FF2B5EF4-FFF2-40B4-BE49-F238E27FC236}">
                    <a16:creationId xmlns:a16="http://schemas.microsoft.com/office/drawing/2014/main" id="{3405C016-99A2-98F0-0FAE-DD41DD5E2999}"/>
                  </a:ext>
                </a:extLst>
              </p:cNvPr>
              <p:cNvSpPr/>
              <p:nvPr/>
            </p:nvSpPr>
            <p:spPr>
              <a:xfrm>
                <a:off x="191159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09" name="Freeform: Shape 4808">
                <a:extLst>
                  <a:ext uri="{FF2B5EF4-FFF2-40B4-BE49-F238E27FC236}">
                    <a16:creationId xmlns:a16="http://schemas.microsoft.com/office/drawing/2014/main" id="{17A6FF71-3DBA-4A1F-7D09-48CC87122354}"/>
                  </a:ext>
                </a:extLst>
              </p:cNvPr>
              <p:cNvSpPr/>
              <p:nvPr/>
            </p:nvSpPr>
            <p:spPr>
              <a:xfrm>
                <a:off x="20276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0" name="Freeform: Shape 4809">
                <a:extLst>
                  <a:ext uri="{FF2B5EF4-FFF2-40B4-BE49-F238E27FC236}">
                    <a16:creationId xmlns:a16="http://schemas.microsoft.com/office/drawing/2014/main" id="{D729F6C8-4E5D-F4B2-6553-BF584CDDEB2C}"/>
                  </a:ext>
                </a:extLst>
              </p:cNvPr>
              <p:cNvSpPr/>
              <p:nvPr/>
            </p:nvSpPr>
            <p:spPr>
              <a:xfrm>
                <a:off x="214364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1" name="Freeform: Shape 4810">
                <a:extLst>
                  <a:ext uri="{FF2B5EF4-FFF2-40B4-BE49-F238E27FC236}">
                    <a16:creationId xmlns:a16="http://schemas.microsoft.com/office/drawing/2014/main" id="{A52DB18C-8398-215A-47E7-9F532CFB016C}"/>
                  </a:ext>
                </a:extLst>
              </p:cNvPr>
              <p:cNvSpPr/>
              <p:nvPr/>
            </p:nvSpPr>
            <p:spPr>
              <a:xfrm>
                <a:off x="225968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2" name="Freeform: Shape 4811">
                <a:extLst>
                  <a:ext uri="{FF2B5EF4-FFF2-40B4-BE49-F238E27FC236}">
                    <a16:creationId xmlns:a16="http://schemas.microsoft.com/office/drawing/2014/main" id="{58BD07A2-81ED-9655-32B2-341480CCED97}"/>
                  </a:ext>
                </a:extLst>
              </p:cNvPr>
              <p:cNvSpPr/>
              <p:nvPr/>
            </p:nvSpPr>
            <p:spPr>
              <a:xfrm>
                <a:off x="237571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3" name="Freeform: Shape 4812">
                <a:extLst>
                  <a:ext uri="{FF2B5EF4-FFF2-40B4-BE49-F238E27FC236}">
                    <a16:creationId xmlns:a16="http://schemas.microsoft.com/office/drawing/2014/main" id="{23636CB5-B25B-FECC-6173-F86F08D196BF}"/>
                  </a:ext>
                </a:extLst>
              </p:cNvPr>
              <p:cNvSpPr/>
              <p:nvPr/>
            </p:nvSpPr>
            <p:spPr>
              <a:xfrm>
                <a:off x="24917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4" name="Freeform: Shape 4813">
                <a:extLst>
                  <a:ext uri="{FF2B5EF4-FFF2-40B4-BE49-F238E27FC236}">
                    <a16:creationId xmlns:a16="http://schemas.microsoft.com/office/drawing/2014/main" id="{8D41E452-FD87-3778-D3A9-9383CC6F9CF8}"/>
                  </a:ext>
                </a:extLst>
              </p:cNvPr>
              <p:cNvSpPr/>
              <p:nvPr/>
            </p:nvSpPr>
            <p:spPr>
              <a:xfrm>
                <a:off x="260776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5" name="Freeform: Shape 4814">
                <a:extLst>
                  <a:ext uri="{FF2B5EF4-FFF2-40B4-BE49-F238E27FC236}">
                    <a16:creationId xmlns:a16="http://schemas.microsoft.com/office/drawing/2014/main" id="{18B1B4CB-CF08-8569-9662-FBF33120E863}"/>
                  </a:ext>
                </a:extLst>
              </p:cNvPr>
              <p:cNvSpPr/>
              <p:nvPr/>
            </p:nvSpPr>
            <p:spPr>
              <a:xfrm>
                <a:off x="272379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6" name="Freeform: Shape 4815">
                <a:extLst>
                  <a:ext uri="{FF2B5EF4-FFF2-40B4-BE49-F238E27FC236}">
                    <a16:creationId xmlns:a16="http://schemas.microsoft.com/office/drawing/2014/main" id="{77F65E79-F38B-B21A-4C23-8B91393CC513}"/>
                  </a:ext>
                </a:extLst>
              </p:cNvPr>
              <p:cNvSpPr/>
              <p:nvPr/>
            </p:nvSpPr>
            <p:spPr>
              <a:xfrm>
                <a:off x="283983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7" name="Freeform: Shape 4816">
                <a:extLst>
                  <a:ext uri="{FF2B5EF4-FFF2-40B4-BE49-F238E27FC236}">
                    <a16:creationId xmlns:a16="http://schemas.microsoft.com/office/drawing/2014/main" id="{FB4F3F87-EB45-AFE3-B733-A9AAEE0FB78B}"/>
                  </a:ext>
                </a:extLst>
              </p:cNvPr>
              <p:cNvSpPr/>
              <p:nvPr/>
            </p:nvSpPr>
            <p:spPr>
              <a:xfrm>
                <a:off x="29558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8" name="Freeform: Shape 4817">
                <a:extLst>
                  <a:ext uri="{FF2B5EF4-FFF2-40B4-BE49-F238E27FC236}">
                    <a16:creationId xmlns:a16="http://schemas.microsoft.com/office/drawing/2014/main" id="{1A47D249-DE62-CF36-9006-4072DA68E96B}"/>
                  </a:ext>
                </a:extLst>
              </p:cNvPr>
              <p:cNvSpPr/>
              <p:nvPr/>
            </p:nvSpPr>
            <p:spPr>
              <a:xfrm>
                <a:off x="307189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19" name="Freeform: Shape 4818">
                <a:extLst>
                  <a:ext uri="{FF2B5EF4-FFF2-40B4-BE49-F238E27FC236}">
                    <a16:creationId xmlns:a16="http://schemas.microsoft.com/office/drawing/2014/main" id="{3E6E8C5D-6649-042E-73B7-59D339C5E439}"/>
                  </a:ext>
                </a:extLst>
              </p:cNvPr>
              <p:cNvSpPr/>
              <p:nvPr/>
            </p:nvSpPr>
            <p:spPr>
              <a:xfrm>
                <a:off x="318791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0" name="Freeform: Shape 4819">
                <a:extLst>
                  <a:ext uri="{FF2B5EF4-FFF2-40B4-BE49-F238E27FC236}">
                    <a16:creationId xmlns:a16="http://schemas.microsoft.com/office/drawing/2014/main" id="{0A6531F6-F245-B596-B410-0C2CE7E53C9D}"/>
                  </a:ext>
                </a:extLst>
              </p:cNvPr>
              <p:cNvSpPr/>
              <p:nvPr/>
            </p:nvSpPr>
            <p:spPr>
              <a:xfrm>
                <a:off x="330394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1" name="Freeform: Shape 4820">
                <a:extLst>
                  <a:ext uri="{FF2B5EF4-FFF2-40B4-BE49-F238E27FC236}">
                    <a16:creationId xmlns:a16="http://schemas.microsoft.com/office/drawing/2014/main" id="{3457D70F-4337-08DA-78F1-7503A3115770}"/>
                  </a:ext>
                </a:extLst>
              </p:cNvPr>
              <p:cNvSpPr/>
              <p:nvPr/>
            </p:nvSpPr>
            <p:spPr>
              <a:xfrm>
                <a:off x="341997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2" name="Freeform: Shape 4821">
                <a:extLst>
                  <a:ext uri="{FF2B5EF4-FFF2-40B4-BE49-F238E27FC236}">
                    <a16:creationId xmlns:a16="http://schemas.microsoft.com/office/drawing/2014/main" id="{4EAD871A-ECD0-339D-F1BE-E76AD0B04D83}"/>
                  </a:ext>
                </a:extLst>
              </p:cNvPr>
              <p:cNvSpPr/>
              <p:nvPr/>
            </p:nvSpPr>
            <p:spPr>
              <a:xfrm>
                <a:off x="35360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3" name="Freeform: Shape 4822">
                <a:extLst>
                  <a:ext uri="{FF2B5EF4-FFF2-40B4-BE49-F238E27FC236}">
                    <a16:creationId xmlns:a16="http://schemas.microsoft.com/office/drawing/2014/main" id="{D698CCC7-5DC6-835A-F3A6-2CF07CD74046}"/>
                  </a:ext>
                </a:extLst>
              </p:cNvPr>
              <p:cNvSpPr/>
              <p:nvPr/>
            </p:nvSpPr>
            <p:spPr>
              <a:xfrm>
                <a:off x="36520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4" name="Freeform: Shape 4823">
                <a:extLst>
                  <a:ext uri="{FF2B5EF4-FFF2-40B4-BE49-F238E27FC236}">
                    <a16:creationId xmlns:a16="http://schemas.microsoft.com/office/drawing/2014/main" id="{E3B1DFB3-A635-E9D8-E51A-A9B5EF9DE3B4}"/>
                  </a:ext>
                </a:extLst>
              </p:cNvPr>
              <p:cNvSpPr/>
              <p:nvPr/>
            </p:nvSpPr>
            <p:spPr>
              <a:xfrm>
                <a:off x="376806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5" name="Freeform: Shape 4824">
                <a:extLst>
                  <a:ext uri="{FF2B5EF4-FFF2-40B4-BE49-F238E27FC236}">
                    <a16:creationId xmlns:a16="http://schemas.microsoft.com/office/drawing/2014/main" id="{44558FE6-15E8-9E73-314A-480AA839A4DE}"/>
                  </a:ext>
                </a:extLst>
              </p:cNvPr>
              <p:cNvSpPr/>
              <p:nvPr/>
            </p:nvSpPr>
            <p:spPr>
              <a:xfrm>
                <a:off x="38840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6" name="Freeform: Shape 4825">
                <a:extLst>
                  <a:ext uri="{FF2B5EF4-FFF2-40B4-BE49-F238E27FC236}">
                    <a16:creationId xmlns:a16="http://schemas.microsoft.com/office/drawing/2014/main" id="{D801C0E8-4133-65AA-7B70-C8D2CFF81533}"/>
                  </a:ext>
                </a:extLst>
              </p:cNvPr>
              <p:cNvSpPr/>
              <p:nvPr/>
            </p:nvSpPr>
            <p:spPr>
              <a:xfrm>
                <a:off x="400012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7" name="Freeform: Shape 4826">
                <a:extLst>
                  <a:ext uri="{FF2B5EF4-FFF2-40B4-BE49-F238E27FC236}">
                    <a16:creationId xmlns:a16="http://schemas.microsoft.com/office/drawing/2014/main" id="{E5D476D9-C25E-1639-018E-A4D1A438530B}"/>
                  </a:ext>
                </a:extLst>
              </p:cNvPr>
              <p:cNvSpPr/>
              <p:nvPr/>
            </p:nvSpPr>
            <p:spPr>
              <a:xfrm>
                <a:off x="41161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8" name="Freeform: Shape 4827">
                <a:extLst>
                  <a:ext uri="{FF2B5EF4-FFF2-40B4-BE49-F238E27FC236}">
                    <a16:creationId xmlns:a16="http://schemas.microsoft.com/office/drawing/2014/main" id="{A97A9C8C-4AE5-CD5D-C8E3-A67CA2D0584C}"/>
                  </a:ext>
                </a:extLst>
              </p:cNvPr>
              <p:cNvSpPr/>
              <p:nvPr/>
            </p:nvSpPr>
            <p:spPr>
              <a:xfrm>
                <a:off x="42321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29" name="Freeform: Shape 4828">
                <a:extLst>
                  <a:ext uri="{FF2B5EF4-FFF2-40B4-BE49-F238E27FC236}">
                    <a16:creationId xmlns:a16="http://schemas.microsoft.com/office/drawing/2014/main" id="{8E4CF20F-6199-7C33-9359-29C79C8EDE6A}"/>
                  </a:ext>
                </a:extLst>
              </p:cNvPr>
              <p:cNvSpPr/>
              <p:nvPr/>
            </p:nvSpPr>
            <p:spPr>
              <a:xfrm>
                <a:off x="434821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0" name="Freeform: Shape 4829">
                <a:extLst>
                  <a:ext uri="{FF2B5EF4-FFF2-40B4-BE49-F238E27FC236}">
                    <a16:creationId xmlns:a16="http://schemas.microsoft.com/office/drawing/2014/main" id="{BE9EEC06-2B8B-B4A9-7FC3-F5840CD288D3}"/>
                  </a:ext>
                </a:extLst>
              </p:cNvPr>
              <p:cNvSpPr/>
              <p:nvPr/>
            </p:nvSpPr>
            <p:spPr>
              <a:xfrm>
                <a:off x="446424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1" name="Freeform: Shape 4830">
                <a:extLst>
                  <a:ext uri="{FF2B5EF4-FFF2-40B4-BE49-F238E27FC236}">
                    <a16:creationId xmlns:a16="http://schemas.microsoft.com/office/drawing/2014/main" id="{AF5565B0-78B4-5372-A1D5-76ED199BCA80}"/>
                  </a:ext>
                </a:extLst>
              </p:cNvPr>
              <p:cNvSpPr/>
              <p:nvPr/>
            </p:nvSpPr>
            <p:spPr>
              <a:xfrm>
                <a:off x="4580277"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grpSp>
        <p:grpSp>
          <p:nvGrpSpPr>
            <p:cNvPr id="6513" name="Group 6512">
              <a:extLst>
                <a:ext uri="{FF2B5EF4-FFF2-40B4-BE49-F238E27FC236}">
                  <a16:creationId xmlns:a16="http://schemas.microsoft.com/office/drawing/2014/main" id="{FDD14C3E-B022-655B-85A9-FA8D7A4B290C}"/>
                </a:ext>
              </a:extLst>
            </p:cNvPr>
            <p:cNvGrpSpPr/>
            <p:nvPr userDrawn="1"/>
          </p:nvGrpSpPr>
          <p:grpSpPr>
            <a:xfrm>
              <a:off x="9359780" y="1670926"/>
              <a:ext cx="2824062" cy="4736027"/>
              <a:chOff x="9359780" y="1670926"/>
              <a:chExt cx="2824062" cy="4736027"/>
            </a:xfrm>
            <a:grpFill/>
          </p:grpSpPr>
          <p:sp>
            <p:nvSpPr>
              <p:cNvPr id="4833" name="Freeform: Shape 4832">
                <a:extLst>
                  <a:ext uri="{FF2B5EF4-FFF2-40B4-BE49-F238E27FC236}">
                    <a16:creationId xmlns:a16="http://schemas.microsoft.com/office/drawing/2014/main" id="{38A9CE48-1D22-E54A-BC15-46C0192C8CB6}"/>
                  </a:ext>
                </a:extLst>
              </p:cNvPr>
              <p:cNvSpPr/>
              <p:nvPr/>
            </p:nvSpPr>
            <p:spPr>
              <a:xfrm>
                <a:off x="935978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4" name="Freeform: Shape 4833">
                <a:extLst>
                  <a:ext uri="{FF2B5EF4-FFF2-40B4-BE49-F238E27FC236}">
                    <a16:creationId xmlns:a16="http://schemas.microsoft.com/office/drawing/2014/main" id="{246AE123-D7CA-A38C-09EB-542966897709}"/>
                  </a:ext>
                </a:extLst>
              </p:cNvPr>
              <p:cNvSpPr/>
              <p:nvPr/>
            </p:nvSpPr>
            <p:spPr>
              <a:xfrm>
                <a:off x="947581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5" name="Freeform: Shape 4834">
                <a:extLst>
                  <a:ext uri="{FF2B5EF4-FFF2-40B4-BE49-F238E27FC236}">
                    <a16:creationId xmlns:a16="http://schemas.microsoft.com/office/drawing/2014/main" id="{BC5557BF-AD58-F042-A273-13257FAE1C98}"/>
                  </a:ext>
                </a:extLst>
              </p:cNvPr>
              <p:cNvSpPr/>
              <p:nvPr/>
            </p:nvSpPr>
            <p:spPr>
              <a:xfrm>
                <a:off x="95918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6" name="Freeform: Shape 4835">
                <a:extLst>
                  <a:ext uri="{FF2B5EF4-FFF2-40B4-BE49-F238E27FC236}">
                    <a16:creationId xmlns:a16="http://schemas.microsoft.com/office/drawing/2014/main" id="{4FDF8D43-A0D8-991E-92DE-1A65DD573CAB}"/>
                  </a:ext>
                </a:extLst>
              </p:cNvPr>
              <p:cNvSpPr/>
              <p:nvPr/>
            </p:nvSpPr>
            <p:spPr>
              <a:xfrm>
                <a:off x="9707862"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7" name="Freeform: Shape 4836">
                <a:extLst>
                  <a:ext uri="{FF2B5EF4-FFF2-40B4-BE49-F238E27FC236}">
                    <a16:creationId xmlns:a16="http://schemas.microsoft.com/office/drawing/2014/main" id="{D6538BE4-909B-6D4A-F13B-A861CE86346B}"/>
                  </a:ext>
                </a:extLst>
              </p:cNvPr>
              <p:cNvSpPr/>
              <p:nvPr/>
            </p:nvSpPr>
            <p:spPr>
              <a:xfrm>
                <a:off x="982389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8" name="Freeform: Shape 4837">
                <a:extLst>
                  <a:ext uri="{FF2B5EF4-FFF2-40B4-BE49-F238E27FC236}">
                    <a16:creationId xmlns:a16="http://schemas.microsoft.com/office/drawing/2014/main" id="{9C002C1B-00A8-6911-AFC6-447B6412BFA1}"/>
                  </a:ext>
                </a:extLst>
              </p:cNvPr>
              <p:cNvSpPr/>
              <p:nvPr/>
            </p:nvSpPr>
            <p:spPr>
              <a:xfrm>
                <a:off x="993992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39" name="Freeform: Shape 4838">
                <a:extLst>
                  <a:ext uri="{FF2B5EF4-FFF2-40B4-BE49-F238E27FC236}">
                    <a16:creationId xmlns:a16="http://schemas.microsoft.com/office/drawing/2014/main" id="{9CC44BC5-6FB0-4F53-C8B5-D6F7258D5680}"/>
                  </a:ext>
                </a:extLst>
              </p:cNvPr>
              <p:cNvSpPr/>
              <p:nvPr/>
            </p:nvSpPr>
            <p:spPr>
              <a:xfrm>
                <a:off x="100559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0" name="Freeform: Shape 4839">
                <a:extLst>
                  <a:ext uri="{FF2B5EF4-FFF2-40B4-BE49-F238E27FC236}">
                    <a16:creationId xmlns:a16="http://schemas.microsoft.com/office/drawing/2014/main" id="{F32B2642-8505-BAC6-FBFE-1C396A2CF36A}"/>
                  </a:ext>
                </a:extLst>
              </p:cNvPr>
              <p:cNvSpPr/>
              <p:nvPr/>
            </p:nvSpPr>
            <p:spPr>
              <a:xfrm>
                <a:off x="1017199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1" name="Freeform: Shape 4840">
                <a:extLst>
                  <a:ext uri="{FF2B5EF4-FFF2-40B4-BE49-F238E27FC236}">
                    <a16:creationId xmlns:a16="http://schemas.microsoft.com/office/drawing/2014/main" id="{0E36BA7E-8D96-296A-3E7E-591FD66DAF28}"/>
                  </a:ext>
                </a:extLst>
              </p:cNvPr>
              <p:cNvSpPr/>
              <p:nvPr/>
            </p:nvSpPr>
            <p:spPr>
              <a:xfrm>
                <a:off x="1028801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2" name="Freeform: Shape 4841">
                <a:extLst>
                  <a:ext uri="{FF2B5EF4-FFF2-40B4-BE49-F238E27FC236}">
                    <a16:creationId xmlns:a16="http://schemas.microsoft.com/office/drawing/2014/main" id="{2207DF6A-85AC-F170-83A1-57CDCCCE594F}"/>
                  </a:ext>
                </a:extLst>
              </p:cNvPr>
              <p:cNvSpPr/>
              <p:nvPr/>
            </p:nvSpPr>
            <p:spPr>
              <a:xfrm>
                <a:off x="10404045"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3" name="Freeform: Shape 4842">
                <a:extLst>
                  <a:ext uri="{FF2B5EF4-FFF2-40B4-BE49-F238E27FC236}">
                    <a16:creationId xmlns:a16="http://schemas.microsoft.com/office/drawing/2014/main" id="{100F36F2-E946-1F80-3855-EDE438977803}"/>
                  </a:ext>
                </a:extLst>
              </p:cNvPr>
              <p:cNvSpPr/>
              <p:nvPr/>
            </p:nvSpPr>
            <p:spPr>
              <a:xfrm>
                <a:off x="10520078"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4" name="Freeform: Shape 4843">
                <a:extLst>
                  <a:ext uri="{FF2B5EF4-FFF2-40B4-BE49-F238E27FC236}">
                    <a16:creationId xmlns:a16="http://schemas.microsoft.com/office/drawing/2014/main" id="{3E0FCE17-0AA1-7BE9-3497-A580FF11D174}"/>
                  </a:ext>
                </a:extLst>
              </p:cNvPr>
              <p:cNvSpPr/>
              <p:nvPr/>
            </p:nvSpPr>
            <p:spPr>
              <a:xfrm>
                <a:off x="1063611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5" name="Freeform: Shape 4844">
                <a:extLst>
                  <a:ext uri="{FF2B5EF4-FFF2-40B4-BE49-F238E27FC236}">
                    <a16:creationId xmlns:a16="http://schemas.microsoft.com/office/drawing/2014/main" id="{3214EE26-EC3E-FA0B-3607-4CCDE04FA666}"/>
                  </a:ext>
                </a:extLst>
              </p:cNvPr>
              <p:cNvSpPr/>
              <p:nvPr/>
            </p:nvSpPr>
            <p:spPr>
              <a:xfrm>
                <a:off x="1075214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6" name="Freeform: Shape 4845">
                <a:extLst>
                  <a:ext uri="{FF2B5EF4-FFF2-40B4-BE49-F238E27FC236}">
                    <a16:creationId xmlns:a16="http://schemas.microsoft.com/office/drawing/2014/main" id="{2ED481B5-C381-4824-E81A-76E84358081D}"/>
                  </a:ext>
                </a:extLst>
              </p:cNvPr>
              <p:cNvSpPr/>
              <p:nvPr/>
            </p:nvSpPr>
            <p:spPr>
              <a:xfrm>
                <a:off x="10868161"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7" name="Freeform: Shape 4846">
                <a:extLst>
                  <a:ext uri="{FF2B5EF4-FFF2-40B4-BE49-F238E27FC236}">
                    <a16:creationId xmlns:a16="http://schemas.microsoft.com/office/drawing/2014/main" id="{E1ADE558-3013-3ECE-42F1-629029A1818A}"/>
                  </a:ext>
                </a:extLst>
              </p:cNvPr>
              <p:cNvSpPr/>
              <p:nvPr/>
            </p:nvSpPr>
            <p:spPr>
              <a:xfrm>
                <a:off x="10984194"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8" name="Freeform: Shape 4847">
                <a:extLst>
                  <a:ext uri="{FF2B5EF4-FFF2-40B4-BE49-F238E27FC236}">
                    <a16:creationId xmlns:a16="http://schemas.microsoft.com/office/drawing/2014/main" id="{4FF423BF-F96F-06AD-6F7F-DA41337A02EB}"/>
                  </a:ext>
                </a:extLst>
              </p:cNvPr>
              <p:cNvSpPr/>
              <p:nvPr/>
            </p:nvSpPr>
            <p:spPr>
              <a:xfrm>
                <a:off x="1110022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49" name="Freeform: Shape 4848">
                <a:extLst>
                  <a:ext uri="{FF2B5EF4-FFF2-40B4-BE49-F238E27FC236}">
                    <a16:creationId xmlns:a16="http://schemas.microsoft.com/office/drawing/2014/main" id="{26EEAB2D-3388-CECF-3E05-C64FA623721D}"/>
                  </a:ext>
                </a:extLst>
              </p:cNvPr>
              <p:cNvSpPr/>
              <p:nvPr/>
            </p:nvSpPr>
            <p:spPr>
              <a:xfrm>
                <a:off x="1121626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0" name="Freeform: Shape 4849">
                <a:extLst>
                  <a:ext uri="{FF2B5EF4-FFF2-40B4-BE49-F238E27FC236}">
                    <a16:creationId xmlns:a16="http://schemas.microsoft.com/office/drawing/2014/main" id="{9A921089-80FC-AA64-2681-6C9A4990F754}"/>
                  </a:ext>
                </a:extLst>
              </p:cNvPr>
              <p:cNvSpPr/>
              <p:nvPr/>
            </p:nvSpPr>
            <p:spPr>
              <a:xfrm>
                <a:off x="1133229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1" name="Freeform: Shape 4850">
                <a:extLst>
                  <a:ext uri="{FF2B5EF4-FFF2-40B4-BE49-F238E27FC236}">
                    <a16:creationId xmlns:a16="http://schemas.microsoft.com/office/drawing/2014/main" id="{50C3DBCA-4D52-1D85-0C72-5E6E3F3F8774}"/>
                  </a:ext>
                </a:extLst>
              </p:cNvPr>
              <p:cNvSpPr/>
              <p:nvPr/>
            </p:nvSpPr>
            <p:spPr>
              <a:xfrm>
                <a:off x="11448310"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2" name="Freeform: Shape 4851">
                <a:extLst>
                  <a:ext uri="{FF2B5EF4-FFF2-40B4-BE49-F238E27FC236}">
                    <a16:creationId xmlns:a16="http://schemas.microsoft.com/office/drawing/2014/main" id="{EB0550F8-9302-699A-9039-9E511303E7C2}"/>
                  </a:ext>
                </a:extLst>
              </p:cNvPr>
              <p:cNvSpPr/>
              <p:nvPr/>
            </p:nvSpPr>
            <p:spPr>
              <a:xfrm>
                <a:off x="1156434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3" name="Freeform: Shape 4852">
                <a:extLst>
                  <a:ext uri="{FF2B5EF4-FFF2-40B4-BE49-F238E27FC236}">
                    <a16:creationId xmlns:a16="http://schemas.microsoft.com/office/drawing/2014/main" id="{DBFFCE1E-7396-9E71-0C62-98BCAE01BFA1}"/>
                  </a:ext>
                </a:extLst>
              </p:cNvPr>
              <p:cNvSpPr/>
              <p:nvPr/>
            </p:nvSpPr>
            <p:spPr>
              <a:xfrm>
                <a:off x="1168037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4" name="Freeform: Shape 4853">
                <a:extLst>
                  <a:ext uri="{FF2B5EF4-FFF2-40B4-BE49-F238E27FC236}">
                    <a16:creationId xmlns:a16="http://schemas.microsoft.com/office/drawing/2014/main" id="{3B13C4DD-1FA2-B45E-3A25-D8210FC5B727}"/>
                  </a:ext>
                </a:extLst>
              </p:cNvPr>
              <p:cNvSpPr/>
              <p:nvPr/>
            </p:nvSpPr>
            <p:spPr>
              <a:xfrm>
                <a:off x="1179640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5" name="Freeform: Shape 4854">
                <a:extLst>
                  <a:ext uri="{FF2B5EF4-FFF2-40B4-BE49-F238E27FC236}">
                    <a16:creationId xmlns:a16="http://schemas.microsoft.com/office/drawing/2014/main" id="{C869BEB7-2FE0-0D97-2F46-1EA898EF4D17}"/>
                  </a:ext>
                </a:extLst>
              </p:cNvPr>
              <p:cNvSpPr/>
              <p:nvPr/>
            </p:nvSpPr>
            <p:spPr>
              <a:xfrm>
                <a:off x="11912426"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6" name="Freeform: Shape 4855">
                <a:extLst>
                  <a:ext uri="{FF2B5EF4-FFF2-40B4-BE49-F238E27FC236}">
                    <a16:creationId xmlns:a16="http://schemas.microsoft.com/office/drawing/2014/main" id="{F8276179-3637-F284-9F57-4C34D1A376BC}"/>
                  </a:ext>
                </a:extLst>
              </p:cNvPr>
              <p:cNvSpPr/>
              <p:nvPr/>
            </p:nvSpPr>
            <p:spPr>
              <a:xfrm>
                <a:off x="12028459"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57" name="Freeform: Shape 4856">
                <a:extLst>
                  <a:ext uri="{FF2B5EF4-FFF2-40B4-BE49-F238E27FC236}">
                    <a16:creationId xmlns:a16="http://schemas.microsoft.com/office/drawing/2014/main" id="{8D84F9D8-48BA-11BA-4984-147DCC91FB41}"/>
                  </a:ext>
                </a:extLst>
              </p:cNvPr>
              <p:cNvSpPr/>
              <p:nvPr/>
            </p:nvSpPr>
            <p:spPr>
              <a:xfrm>
                <a:off x="12144493" y="224631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3" name="Freeform: Shape 4872">
                <a:extLst>
                  <a:ext uri="{FF2B5EF4-FFF2-40B4-BE49-F238E27FC236}">
                    <a16:creationId xmlns:a16="http://schemas.microsoft.com/office/drawing/2014/main" id="{104F70E9-2311-29CE-BC0D-F73E0561AE08}"/>
                  </a:ext>
                </a:extLst>
              </p:cNvPr>
              <p:cNvSpPr/>
              <p:nvPr/>
            </p:nvSpPr>
            <p:spPr>
              <a:xfrm>
                <a:off x="935978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4" name="Freeform: Shape 4873">
                <a:extLst>
                  <a:ext uri="{FF2B5EF4-FFF2-40B4-BE49-F238E27FC236}">
                    <a16:creationId xmlns:a16="http://schemas.microsoft.com/office/drawing/2014/main" id="{847BA14E-3368-9F54-1007-70CFCC8CA302}"/>
                  </a:ext>
                </a:extLst>
              </p:cNvPr>
              <p:cNvSpPr/>
              <p:nvPr/>
            </p:nvSpPr>
            <p:spPr>
              <a:xfrm>
                <a:off x="947581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5" name="Freeform: Shape 4874">
                <a:extLst>
                  <a:ext uri="{FF2B5EF4-FFF2-40B4-BE49-F238E27FC236}">
                    <a16:creationId xmlns:a16="http://schemas.microsoft.com/office/drawing/2014/main" id="{E39807F0-145C-84E3-8123-8B6488A4FF88}"/>
                  </a:ext>
                </a:extLst>
              </p:cNvPr>
              <p:cNvSpPr/>
              <p:nvPr/>
            </p:nvSpPr>
            <p:spPr>
              <a:xfrm>
                <a:off x="95918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6" name="Freeform: Shape 4875">
                <a:extLst>
                  <a:ext uri="{FF2B5EF4-FFF2-40B4-BE49-F238E27FC236}">
                    <a16:creationId xmlns:a16="http://schemas.microsoft.com/office/drawing/2014/main" id="{E9EE2442-01D9-A50E-A637-B06209C5C87C}"/>
                  </a:ext>
                </a:extLst>
              </p:cNvPr>
              <p:cNvSpPr/>
              <p:nvPr/>
            </p:nvSpPr>
            <p:spPr>
              <a:xfrm>
                <a:off x="9707862"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7" name="Freeform: Shape 4876">
                <a:extLst>
                  <a:ext uri="{FF2B5EF4-FFF2-40B4-BE49-F238E27FC236}">
                    <a16:creationId xmlns:a16="http://schemas.microsoft.com/office/drawing/2014/main" id="{A90D73CC-C2B7-CD67-D53B-8657F2F8BE68}"/>
                  </a:ext>
                </a:extLst>
              </p:cNvPr>
              <p:cNvSpPr/>
              <p:nvPr/>
            </p:nvSpPr>
            <p:spPr>
              <a:xfrm>
                <a:off x="982389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8" name="Freeform: Shape 4877">
                <a:extLst>
                  <a:ext uri="{FF2B5EF4-FFF2-40B4-BE49-F238E27FC236}">
                    <a16:creationId xmlns:a16="http://schemas.microsoft.com/office/drawing/2014/main" id="{C3521A72-EB2B-B456-F422-89FFF2015DD1}"/>
                  </a:ext>
                </a:extLst>
              </p:cNvPr>
              <p:cNvSpPr/>
              <p:nvPr/>
            </p:nvSpPr>
            <p:spPr>
              <a:xfrm>
                <a:off x="993992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79" name="Freeform: Shape 4878">
                <a:extLst>
                  <a:ext uri="{FF2B5EF4-FFF2-40B4-BE49-F238E27FC236}">
                    <a16:creationId xmlns:a16="http://schemas.microsoft.com/office/drawing/2014/main" id="{8F5030B1-6353-A296-54BB-0567A4DC14D8}"/>
                  </a:ext>
                </a:extLst>
              </p:cNvPr>
              <p:cNvSpPr/>
              <p:nvPr/>
            </p:nvSpPr>
            <p:spPr>
              <a:xfrm>
                <a:off x="100559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0" name="Freeform: Shape 4879">
                <a:extLst>
                  <a:ext uri="{FF2B5EF4-FFF2-40B4-BE49-F238E27FC236}">
                    <a16:creationId xmlns:a16="http://schemas.microsoft.com/office/drawing/2014/main" id="{1B1445AB-F0D7-5D8D-DCE6-A041F193B309}"/>
                  </a:ext>
                </a:extLst>
              </p:cNvPr>
              <p:cNvSpPr/>
              <p:nvPr/>
            </p:nvSpPr>
            <p:spPr>
              <a:xfrm>
                <a:off x="1017199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1" name="Freeform: Shape 4880">
                <a:extLst>
                  <a:ext uri="{FF2B5EF4-FFF2-40B4-BE49-F238E27FC236}">
                    <a16:creationId xmlns:a16="http://schemas.microsoft.com/office/drawing/2014/main" id="{F6EFBA34-40AC-FBC5-6B5D-F0709EF49674}"/>
                  </a:ext>
                </a:extLst>
              </p:cNvPr>
              <p:cNvSpPr/>
              <p:nvPr/>
            </p:nvSpPr>
            <p:spPr>
              <a:xfrm>
                <a:off x="1028801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2" name="Freeform: Shape 4881">
                <a:extLst>
                  <a:ext uri="{FF2B5EF4-FFF2-40B4-BE49-F238E27FC236}">
                    <a16:creationId xmlns:a16="http://schemas.microsoft.com/office/drawing/2014/main" id="{1816D07C-DA13-682C-F157-0DC9C9672A67}"/>
                  </a:ext>
                </a:extLst>
              </p:cNvPr>
              <p:cNvSpPr/>
              <p:nvPr/>
            </p:nvSpPr>
            <p:spPr>
              <a:xfrm>
                <a:off x="10404045"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3" name="Freeform: Shape 4882">
                <a:extLst>
                  <a:ext uri="{FF2B5EF4-FFF2-40B4-BE49-F238E27FC236}">
                    <a16:creationId xmlns:a16="http://schemas.microsoft.com/office/drawing/2014/main" id="{EDC040E2-8645-C007-99DF-D58EE3218A5F}"/>
                  </a:ext>
                </a:extLst>
              </p:cNvPr>
              <p:cNvSpPr/>
              <p:nvPr/>
            </p:nvSpPr>
            <p:spPr>
              <a:xfrm>
                <a:off x="10520078"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4" name="Freeform: Shape 4883">
                <a:extLst>
                  <a:ext uri="{FF2B5EF4-FFF2-40B4-BE49-F238E27FC236}">
                    <a16:creationId xmlns:a16="http://schemas.microsoft.com/office/drawing/2014/main" id="{83EF5782-AE80-1FAB-B4C8-3997923E4E45}"/>
                  </a:ext>
                </a:extLst>
              </p:cNvPr>
              <p:cNvSpPr/>
              <p:nvPr/>
            </p:nvSpPr>
            <p:spPr>
              <a:xfrm>
                <a:off x="1063611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5" name="Freeform: Shape 4884">
                <a:extLst>
                  <a:ext uri="{FF2B5EF4-FFF2-40B4-BE49-F238E27FC236}">
                    <a16:creationId xmlns:a16="http://schemas.microsoft.com/office/drawing/2014/main" id="{34649562-C433-BD7D-B5E6-A1840F767BDA}"/>
                  </a:ext>
                </a:extLst>
              </p:cNvPr>
              <p:cNvSpPr/>
              <p:nvPr/>
            </p:nvSpPr>
            <p:spPr>
              <a:xfrm>
                <a:off x="1075214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6" name="Freeform: Shape 4885">
                <a:extLst>
                  <a:ext uri="{FF2B5EF4-FFF2-40B4-BE49-F238E27FC236}">
                    <a16:creationId xmlns:a16="http://schemas.microsoft.com/office/drawing/2014/main" id="{038E60E6-A94D-65BC-A1BD-1F8325729291}"/>
                  </a:ext>
                </a:extLst>
              </p:cNvPr>
              <p:cNvSpPr/>
              <p:nvPr/>
            </p:nvSpPr>
            <p:spPr>
              <a:xfrm>
                <a:off x="10868161"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7" name="Freeform: Shape 4886">
                <a:extLst>
                  <a:ext uri="{FF2B5EF4-FFF2-40B4-BE49-F238E27FC236}">
                    <a16:creationId xmlns:a16="http://schemas.microsoft.com/office/drawing/2014/main" id="{C961D074-5390-24D0-DF24-A7F279AE24C3}"/>
                  </a:ext>
                </a:extLst>
              </p:cNvPr>
              <p:cNvSpPr/>
              <p:nvPr/>
            </p:nvSpPr>
            <p:spPr>
              <a:xfrm>
                <a:off x="10984194"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8" name="Freeform: Shape 4887">
                <a:extLst>
                  <a:ext uri="{FF2B5EF4-FFF2-40B4-BE49-F238E27FC236}">
                    <a16:creationId xmlns:a16="http://schemas.microsoft.com/office/drawing/2014/main" id="{D76313C2-2CB8-EC15-2D00-EF36FF1869A6}"/>
                  </a:ext>
                </a:extLst>
              </p:cNvPr>
              <p:cNvSpPr/>
              <p:nvPr/>
            </p:nvSpPr>
            <p:spPr>
              <a:xfrm>
                <a:off x="1110022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89" name="Freeform: Shape 4888">
                <a:extLst>
                  <a:ext uri="{FF2B5EF4-FFF2-40B4-BE49-F238E27FC236}">
                    <a16:creationId xmlns:a16="http://schemas.microsoft.com/office/drawing/2014/main" id="{39FB17DD-2478-4824-FF32-0F38C638A52A}"/>
                  </a:ext>
                </a:extLst>
              </p:cNvPr>
              <p:cNvSpPr/>
              <p:nvPr/>
            </p:nvSpPr>
            <p:spPr>
              <a:xfrm>
                <a:off x="1121626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0" name="Freeform: Shape 4889">
                <a:extLst>
                  <a:ext uri="{FF2B5EF4-FFF2-40B4-BE49-F238E27FC236}">
                    <a16:creationId xmlns:a16="http://schemas.microsoft.com/office/drawing/2014/main" id="{814E86C3-3AD0-658D-5A3C-66D45D9BE01B}"/>
                  </a:ext>
                </a:extLst>
              </p:cNvPr>
              <p:cNvSpPr/>
              <p:nvPr/>
            </p:nvSpPr>
            <p:spPr>
              <a:xfrm>
                <a:off x="1133229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1" name="Freeform: Shape 4890">
                <a:extLst>
                  <a:ext uri="{FF2B5EF4-FFF2-40B4-BE49-F238E27FC236}">
                    <a16:creationId xmlns:a16="http://schemas.microsoft.com/office/drawing/2014/main" id="{B18D2302-76FD-1EAF-50E0-8332EB449188}"/>
                  </a:ext>
                </a:extLst>
              </p:cNvPr>
              <p:cNvSpPr/>
              <p:nvPr/>
            </p:nvSpPr>
            <p:spPr>
              <a:xfrm>
                <a:off x="11448310"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2" name="Freeform: Shape 4891">
                <a:extLst>
                  <a:ext uri="{FF2B5EF4-FFF2-40B4-BE49-F238E27FC236}">
                    <a16:creationId xmlns:a16="http://schemas.microsoft.com/office/drawing/2014/main" id="{8C1AA1D9-CE73-CF51-A82E-8D4AD129A1BB}"/>
                  </a:ext>
                </a:extLst>
              </p:cNvPr>
              <p:cNvSpPr/>
              <p:nvPr/>
            </p:nvSpPr>
            <p:spPr>
              <a:xfrm>
                <a:off x="1156434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3" name="Freeform: Shape 4892">
                <a:extLst>
                  <a:ext uri="{FF2B5EF4-FFF2-40B4-BE49-F238E27FC236}">
                    <a16:creationId xmlns:a16="http://schemas.microsoft.com/office/drawing/2014/main" id="{69DFF6AF-3B4F-DBD9-4B5A-46D38806210F}"/>
                  </a:ext>
                </a:extLst>
              </p:cNvPr>
              <p:cNvSpPr/>
              <p:nvPr/>
            </p:nvSpPr>
            <p:spPr>
              <a:xfrm>
                <a:off x="1168037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4" name="Freeform: Shape 4893">
                <a:extLst>
                  <a:ext uri="{FF2B5EF4-FFF2-40B4-BE49-F238E27FC236}">
                    <a16:creationId xmlns:a16="http://schemas.microsoft.com/office/drawing/2014/main" id="{456E50D0-CA83-810F-AEF2-7E634A5162AE}"/>
                  </a:ext>
                </a:extLst>
              </p:cNvPr>
              <p:cNvSpPr/>
              <p:nvPr/>
            </p:nvSpPr>
            <p:spPr>
              <a:xfrm>
                <a:off x="1179640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5" name="Freeform: Shape 4894">
                <a:extLst>
                  <a:ext uri="{FF2B5EF4-FFF2-40B4-BE49-F238E27FC236}">
                    <a16:creationId xmlns:a16="http://schemas.microsoft.com/office/drawing/2014/main" id="{59477E7D-075B-5253-8AE6-4656425156ED}"/>
                  </a:ext>
                </a:extLst>
              </p:cNvPr>
              <p:cNvSpPr/>
              <p:nvPr/>
            </p:nvSpPr>
            <p:spPr>
              <a:xfrm>
                <a:off x="11912426"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6" name="Freeform: Shape 4895">
                <a:extLst>
                  <a:ext uri="{FF2B5EF4-FFF2-40B4-BE49-F238E27FC236}">
                    <a16:creationId xmlns:a16="http://schemas.microsoft.com/office/drawing/2014/main" id="{DFAA195E-F2E7-B3D1-91E9-52CF386BBF65}"/>
                  </a:ext>
                </a:extLst>
              </p:cNvPr>
              <p:cNvSpPr/>
              <p:nvPr/>
            </p:nvSpPr>
            <p:spPr>
              <a:xfrm>
                <a:off x="12028459"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897" name="Freeform: Shape 4896">
                <a:extLst>
                  <a:ext uri="{FF2B5EF4-FFF2-40B4-BE49-F238E27FC236}">
                    <a16:creationId xmlns:a16="http://schemas.microsoft.com/office/drawing/2014/main" id="{DE7F8A73-D170-15BB-E357-D39A09414852}"/>
                  </a:ext>
                </a:extLst>
              </p:cNvPr>
              <p:cNvSpPr/>
              <p:nvPr/>
            </p:nvSpPr>
            <p:spPr>
              <a:xfrm>
                <a:off x="12144493" y="23608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3" name="Freeform: Shape 4912">
                <a:extLst>
                  <a:ext uri="{FF2B5EF4-FFF2-40B4-BE49-F238E27FC236}">
                    <a16:creationId xmlns:a16="http://schemas.microsoft.com/office/drawing/2014/main" id="{FCC1FE6B-D859-5731-54AB-939D0D21BB09}"/>
                  </a:ext>
                </a:extLst>
              </p:cNvPr>
              <p:cNvSpPr/>
              <p:nvPr/>
            </p:nvSpPr>
            <p:spPr>
              <a:xfrm>
                <a:off x="935978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4" name="Freeform: Shape 4913">
                <a:extLst>
                  <a:ext uri="{FF2B5EF4-FFF2-40B4-BE49-F238E27FC236}">
                    <a16:creationId xmlns:a16="http://schemas.microsoft.com/office/drawing/2014/main" id="{EA53CF94-A079-1AE9-CC8A-7747042D6E19}"/>
                  </a:ext>
                </a:extLst>
              </p:cNvPr>
              <p:cNvSpPr/>
              <p:nvPr/>
            </p:nvSpPr>
            <p:spPr>
              <a:xfrm>
                <a:off x="947581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5" name="Freeform: Shape 4914">
                <a:extLst>
                  <a:ext uri="{FF2B5EF4-FFF2-40B4-BE49-F238E27FC236}">
                    <a16:creationId xmlns:a16="http://schemas.microsoft.com/office/drawing/2014/main" id="{310E5975-F96C-567B-F71A-0D225607B41B}"/>
                  </a:ext>
                </a:extLst>
              </p:cNvPr>
              <p:cNvSpPr/>
              <p:nvPr/>
            </p:nvSpPr>
            <p:spPr>
              <a:xfrm>
                <a:off x="95918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6" name="Freeform: Shape 4915">
                <a:extLst>
                  <a:ext uri="{FF2B5EF4-FFF2-40B4-BE49-F238E27FC236}">
                    <a16:creationId xmlns:a16="http://schemas.microsoft.com/office/drawing/2014/main" id="{E8F37D55-8776-31C5-FDB5-4194EDE341DB}"/>
                  </a:ext>
                </a:extLst>
              </p:cNvPr>
              <p:cNvSpPr/>
              <p:nvPr/>
            </p:nvSpPr>
            <p:spPr>
              <a:xfrm>
                <a:off x="9707862"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7" name="Freeform: Shape 4916">
                <a:extLst>
                  <a:ext uri="{FF2B5EF4-FFF2-40B4-BE49-F238E27FC236}">
                    <a16:creationId xmlns:a16="http://schemas.microsoft.com/office/drawing/2014/main" id="{8115B93B-5568-702C-9918-BFFE3DC59D97}"/>
                  </a:ext>
                </a:extLst>
              </p:cNvPr>
              <p:cNvSpPr/>
              <p:nvPr/>
            </p:nvSpPr>
            <p:spPr>
              <a:xfrm>
                <a:off x="982389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8" name="Freeform: Shape 4917">
                <a:extLst>
                  <a:ext uri="{FF2B5EF4-FFF2-40B4-BE49-F238E27FC236}">
                    <a16:creationId xmlns:a16="http://schemas.microsoft.com/office/drawing/2014/main" id="{F8C9678E-B1DF-0F53-38E4-FA4781A15218}"/>
                  </a:ext>
                </a:extLst>
              </p:cNvPr>
              <p:cNvSpPr/>
              <p:nvPr/>
            </p:nvSpPr>
            <p:spPr>
              <a:xfrm>
                <a:off x="993992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19" name="Freeform: Shape 4918">
                <a:extLst>
                  <a:ext uri="{FF2B5EF4-FFF2-40B4-BE49-F238E27FC236}">
                    <a16:creationId xmlns:a16="http://schemas.microsoft.com/office/drawing/2014/main" id="{5CA3B648-1B4B-EE1D-45FB-8C496CCBECF2}"/>
                  </a:ext>
                </a:extLst>
              </p:cNvPr>
              <p:cNvSpPr/>
              <p:nvPr/>
            </p:nvSpPr>
            <p:spPr>
              <a:xfrm>
                <a:off x="100559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0" name="Freeform: Shape 4919">
                <a:extLst>
                  <a:ext uri="{FF2B5EF4-FFF2-40B4-BE49-F238E27FC236}">
                    <a16:creationId xmlns:a16="http://schemas.microsoft.com/office/drawing/2014/main" id="{1936A57E-000D-F91C-38D5-F360D3674119}"/>
                  </a:ext>
                </a:extLst>
              </p:cNvPr>
              <p:cNvSpPr/>
              <p:nvPr/>
            </p:nvSpPr>
            <p:spPr>
              <a:xfrm>
                <a:off x="1017199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1" name="Freeform: Shape 4920">
                <a:extLst>
                  <a:ext uri="{FF2B5EF4-FFF2-40B4-BE49-F238E27FC236}">
                    <a16:creationId xmlns:a16="http://schemas.microsoft.com/office/drawing/2014/main" id="{0ED89548-B715-8012-0771-FC514CF8775A}"/>
                  </a:ext>
                </a:extLst>
              </p:cNvPr>
              <p:cNvSpPr/>
              <p:nvPr/>
            </p:nvSpPr>
            <p:spPr>
              <a:xfrm>
                <a:off x="1028801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2" name="Freeform: Shape 4921">
                <a:extLst>
                  <a:ext uri="{FF2B5EF4-FFF2-40B4-BE49-F238E27FC236}">
                    <a16:creationId xmlns:a16="http://schemas.microsoft.com/office/drawing/2014/main" id="{A4A16845-37F4-D957-0920-CCA831C30472}"/>
                  </a:ext>
                </a:extLst>
              </p:cNvPr>
              <p:cNvSpPr/>
              <p:nvPr/>
            </p:nvSpPr>
            <p:spPr>
              <a:xfrm>
                <a:off x="10404045"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3" name="Freeform: Shape 4922">
                <a:extLst>
                  <a:ext uri="{FF2B5EF4-FFF2-40B4-BE49-F238E27FC236}">
                    <a16:creationId xmlns:a16="http://schemas.microsoft.com/office/drawing/2014/main" id="{D611FBC2-DBC6-139E-50B6-68172664D5FF}"/>
                  </a:ext>
                </a:extLst>
              </p:cNvPr>
              <p:cNvSpPr/>
              <p:nvPr/>
            </p:nvSpPr>
            <p:spPr>
              <a:xfrm>
                <a:off x="10520078"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4" name="Freeform: Shape 4923">
                <a:extLst>
                  <a:ext uri="{FF2B5EF4-FFF2-40B4-BE49-F238E27FC236}">
                    <a16:creationId xmlns:a16="http://schemas.microsoft.com/office/drawing/2014/main" id="{A9EFB8AA-3FBD-9CA2-F9F1-28D840A56540}"/>
                  </a:ext>
                </a:extLst>
              </p:cNvPr>
              <p:cNvSpPr/>
              <p:nvPr/>
            </p:nvSpPr>
            <p:spPr>
              <a:xfrm>
                <a:off x="1063611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5" name="Freeform: Shape 4924">
                <a:extLst>
                  <a:ext uri="{FF2B5EF4-FFF2-40B4-BE49-F238E27FC236}">
                    <a16:creationId xmlns:a16="http://schemas.microsoft.com/office/drawing/2014/main" id="{6757658D-94DF-F1AB-76E2-F1976105CC58}"/>
                  </a:ext>
                </a:extLst>
              </p:cNvPr>
              <p:cNvSpPr/>
              <p:nvPr/>
            </p:nvSpPr>
            <p:spPr>
              <a:xfrm>
                <a:off x="1075214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6" name="Freeform: Shape 4925">
                <a:extLst>
                  <a:ext uri="{FF2B5EF4-FFF2-40B4-BE49-F238E27FC236}">
                    <a16:creationId xmlns:a16="http://schemas.microsoft.com/office/drawing/2014/main" id="{8F8C0925-C1AF-8C75-F2F6-2F07348E13F4}"/>
                  </a:ext>
                </a:extLst>
              </p:cNvPr>
              <p:cNvSpPr/>
              <p:nvPr/>
            </p:nvSpPr>
            <p:spPr>
              <a:xfrm>
                <a:off x="10868161"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7" name="Freeform: Shape 4926">
                <a:extLst>
                  <a:ext uri="{FF2B5EF4-FFF2-40B4-BE49-F238E27FC236}">
                    <a16:creationId xmlns:a16="http://schemas.microsoft.com/office/drawing/2014/main" id="{4EDE8DF0-D903-57B0-EC9B-9FA1470DE502}"/>
                  </a:ext>
                </a:extLst>
              </p:cNvPr>
              <p:cNvSpPr/>
              <p:nvPr/>
            </p:nvSpPr>
            <p:spPr>
              <a:xfrm>
                <a:off x="10984194"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8" name="Freeform: Shape 4927">
                <a:extLst>
                  <a:ext uri="{FF2B5EF4-FFF2-40B4-BE49-F238E27FC236}">
                    <a16:creationId xmlns:a16="http://schemas.microsoft.com/office/drawing/2014/main" id="{9FFDD537-C37D-28CB-FD61-DB05C52B82E5}"/>
                  </a:ext>
                </a:extLst>
              </p:cNvPr>
              <p:cNvSpPr/>
              <p:nvPr/>
            </p:nvSpPr>
            <p:spPr>
              <a:xfrm>
                <a:off x="1110022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29" name="Freeform: Shape 4928">
                <a:extLst>
                  <a:ext uri="{FF2B5EF4-FFF2-40B4-BE49-F238E27FC236}">
                    <a16:creationId xmlns:a16="http://schemas.microsoft.com/office/drawing/2014/main" id="{52ADC54A-CF1F-BCF1-BE9A-7565E0F57717}"/>
                  </a:ext>
                </a:extLst>
              </p:cNvPr>
              <p:cNvSpPr/>
              <p:nvPr/>
            </p:nvSpPr>
            <p:spPr>
              <a:xfrm>
                <a:off x="1121626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0" name="Freeform: Shape 4929">
                <a:extLst>
                  <a:ext uri="{FF2B5EF4-FFF2-40B4-BE49-F238E27FC236}">
                    <a16:creationId xmlns:a16="http://schemas.microsoft.com/office/drawing/2014/main" id="{D5292578-2B72-224C-189D-956A6A0E1A5A}"/>
                  </a:ext>
                </a:extLst>
              </p:cNvPr>
              <p:cNvSpPr/>
              <p:nvPr/>
            </p:nvSpPr>
            <p:spPr>
              <a:xfrm>
                <a:off x="1133229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1" name="Freeform: Shape 4930">
                <a:extLst>
                  <a:ext uri="{FF2B5EF4-FFF2-40B4-BE49-F238E27FC236}">
                    <a16:creationId xmlns:a16="http://schemas.microsoft.com/office/drawing/2014/main" id="{C885E2F6-D592-09DD-AAEC-F57F10BC3C6F}"/>
                  </a:ext>
                </a:extLst>
              </p:cNvPr>
              <p:cNvSpPr/>
              <p:nvPr/>
            </p:nvSpPr>
            <p:spPr>
              <a:xfrm>
                <a:off x="11448310"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2" name="Freeform: Shape 4931">
                <a:extLst>
                  <a:ext uri="{FF2B5EF4-FFF2-40B4-BE49-F238E27FC236}">
                    <a16:creationId xmlns:a16="http://schemas.microsoft.com/office/drawing/2014/main" id="{83FFBF7B-0857-8EA2-52FE-03F02C4FBE1B}"/>
                  </a:ext>
                </a:extLst>
              </p:cNvPr>
              <p:cNvSpPr/>
              <p:nvPr/>
            </p:nvSpPr>
            <p:spPr>
              <a:xfrm>
                <a:off x="1156434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3" name="Freeform: Shape 4932">
                <a:extLst>
                  <a:ext uri="{FF2B5EF4-FFF2-40B4-BE49-F238E27FC236}">
                    <a16:creationId xmlns:a16="http://schemas.microsoft.com/office/drawing/2014/main" id="{CC379B93-4876-CBE7-4CC2-6EA09E5CCC60}"/>
                  </a:ext>
                </a:extLst>
              </p:cNvPr>
              <p:cNvSpPr/>
              <p:nvPr/>
            </p:nvSpPr>
            <p:spPr>
              <a:xfrm>
                <a:off x="1168037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4" name="Freeform: Shape 4933">
                <a:extLst>
                  <a:ext uri="{FF2B5EF4-FFF2-40B4-BE49-F238E27FC236}">
                    <a16:creationId xmlns:a16="http://schemas.microsoft.com/office/drawing/2014/main" id="{95C57EAE-C65C-036F-84A3-F1D735C314DE}"/>
                  </a:ext>
                </a:extLst>
              </p:cNvPr>
              <p:cNvSpPr/>
              <p:nvPr/>
            </p:nvSpPr>
            <p:spPr>
              <a:xfrm>
                <a:off x="1179640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5" name="Freeform: Shape 4934">
                <a:extLst>
                  <a:ext uri="{FF2B5EF4-FFF2-40B4-BE49-F238E27FC236}">
                    <a16:creationId xmlns:a16="http://schemas.microsoft.com/office/drawing/2014/main" id="{4B90F433-6CC4-1DFF-EBBB-77EBEF484B55}"/>
                  </a:ext>
                </a:extLst>
              </p:cNvPr>
              <p:cNvSpPr/>
              <p:nvPr/>
            </p:nvSpPr>
            <p:spPr>
              <a:xfrm>
                <a:off x="11912426"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6" name="Freeform: Shape 4935">
                <a:extLst>
                  <a:ext uri="{FF2B5EF4-FFF2-40B4-BE49-F238E27FC236}">
                    <a16:creationId xmlns:a16="http://schemas.microsoft.com/office/drawing/2014/main" id="{8C406488-9A0B-2EC7-8FF9-8FCB90F05B72}"/>
                  </a:ext>
                </a:extLst>
              </p:cNvPr>
              <p:cNvSpPr/>
              <p:nvPr/>
            </p:nvSpPr>
            <p:spPr>
              <a:xfrm>
                <a:off x="12028459"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37" name="Freeform: Shape 4936">
                <a:extLst>
                  <a:ext uri="{FF2B5EF4-FFF2-40B4-BE49-F238E27FC236}">
                    <a16:creationId xmlns:a16="http://schemas.microsoft.com/office/drawing/2014/main" id="{995BC844-9935-5B47-DFFB-53D5A3CC0C57}"/>
                  </a:ext>
                </a:extLst>
              </p:cNvPr>
              <p:cNvSpPr/>
              <p:nvPr/>
            </p:nvSpPr>
            <p:spPr>
              <a:xfrm>
                <a:off x="12144493" y="247530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3" name="Freeform: Shape 4952">
                <a:extLst>
                  <a:ext uri="{FF2B5EF4-FFF2-40B4-BE49-F238E27FC236}">
                    <a16:creationId xmlns:a16="http://schemas.microsoft.com/office/drawing/2014/main" id="{715CEFAF-544A-CA23-A40A-EDF5FA3B03B5}"/>
                  </a:ext>
                </a:extLst>
              </p:cNvPr>
              <p:cNvSpPr/>
              <p:nvPr/>
            </p:nvSpPr>
            <p:spPr>
              <a:xfrm>
                <a:off x="935978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4" name="Freeform: Shape 4953">
                <a:extLst>
                  <a:ext uri="{FF2B5EF4-FFF2-40B4-BE49-F238E27FC236}">
                    <a16:creationId xmlns:a16="http://schemas.microsoft.com/office/drawing/2014/main" id="{5F05D859-62AC-44CB-4AC1-90B08DA7EBE8}"/>
                  </a:ext>
                </a:extLst>
              </p:cNvPr>
              <p:cNvSpPr/>
              <p:nvPr/>
            </p:nvSpPr>
            <p:spPr>
              <a:xfrm>
                <a:off x="947581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5" name="Freeform: Shape 4954">
                <a:extLst>
                  <a:ext uri="{FF2B5EF4-FFF2-40B4-BE49-F238E27FC236}">
                    <a16:creationId xmlns:a16="http://schemas.microsoft.com/office/drawing/2014/main" id="{B4ACBE23-111C-ECA4-6DB7-0F43E91ADC0D}"/>
                  </a:ext>
                </a:extLst>
              </p:cNvPr>
              <p:cNvSpPr/>
              <p:nvPr/>
            </p:nvSpPr>
            <p:spPr>
              <a:xfrm>
                <a:off x="95918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6" name="Freeform: Shape 4955">
                <a:extLst>
                  <a:ext uri="{FF2B5EF4-FFF2-40B4-BE49-F238E27FC236}">
                    <a16:creationId xmlns:a16="http://schemas.microsoft.com/office/drawing/2014/main" id="{43312231-D40A-9367-C2F3-32245827B336}"/>
                  </a:ext>
                </a:extLst>
              </p:cNvPr>
              <p:cNvSpPr/>
              <p:nvPr/>
            </p:nvSpPr>
            <p:spPr>
              <a:xfrm>
                <a:off x="9707862"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7" name="Freeform: Shape 4956">
                <a:extLst>
                  <a:ext uri="{FF2B5EF4-FFF2-40B4-BE49-F238E27FC236}">
                    <a16:creationId xmlns:a16="http://schemas.microsoft.com/office/drawing/2014/main" id="{9C2AFCAB-1973-A805-423C-D2DD8DC7299F}"/>
                  </a:ext>
                </a:extLst>
              </p:cNvPr>
              <p:cNvSpPr/>
              <p:nvPr/>
            </p:nvSpPr>
            <p:spPr>
              <a:xfrm>
                <a:off x="982389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8" name="Freeform: Shape 4957">
                <a:extLst>
                  <a:ext uri="{FF2B5EF4-FFF2-40B4-BE49-F238E27FC236}">
                    <a16:creationId xmlns:a16="http://schemas.microsoft.com/office/drawing/2014/main" id="{847B09C8-72F3-0FB0-4E84-8064B0809C61}"/>
                  </a:ext>
                </a:extLst>
              </p:cNvPr>
              <p:cNvSpPr/>
              <p:nvPr/>
            </p:nvSpPr>
            <p:spPr>
              <a:xfrm>
                <a:off x="993992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59" name="Freeform: Shape 4958">
                <a:extLst>
                  <a:ext uri="{FF2B5EF4-FFF2-40B4-BE49-F238E27FC236}">
                    <a16:creationId xmlns:a16="http://schemas.microsoft.com/office/drawing/2014/main" id="{33B5BCD8-9612-B238-D3AB-7BA73BC78083}"/>
                  </a:ext>
                </a:extLst>
              </p:cNvPr>
              <p:cNvSpPr/>
              <p:nvPr/>
            </p:nvSpPr>
            <p:spPr>
              <a:xfrm>
                <a:off x="100559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0" name="Freeform: Shape 4959">
                <a:extLst>
                  <a:ext uri="{FF2B5EF4-FFF2-40B4-BE49-F238E27FC236}">
                    <a16:creationId xmlns:a16="http://schemas.microsoft.com/office/drawing/2014/main" id="{1BF111BE-364F-5DD0-1361-3536F2438601}"/>
                  </a:ext>
                </a:extLst>
              </p:cNvPr>
              <p:cNvSpPr/>
              <p:nvPr/>
            </p:nvSpPr>
            <p:spPr>
              <a:xfrm>
                <a:off x="1017199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1" name="Freeform: Shape 4960">
                <a:extLst>
                  <a:ext uri="{FF2B5EF4-FFF2-40B4-BE49-F238E27FC236}">
                    <a16:creationId xmlns:a16="http://schemas.microsoft.com/office/drawing/2014/main" id="{E62D1F5A-AD18-5CFE-3C95-11E15021F4D7}"/>
                  </a:ext>
                </a:extLst>
              </p:cNvPr>
              <p:cNvSpPr/>
              <p:nvPr/>
            </p:nvSpPr>
            <p:spPr>
              <a:xfrm>
                <a:off x="1028801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2" name="Freeform: Shape 4961">
                <a:extLst>
                  <a:ext uri="{FF2B5EF4-FFF2-40B4-BE49-F238E27FC236}">
                    <a16:creationId xmlns:a16="http://schemas.microsoft.com/office/drawing/2014/main" id="{46D98966-49FF-48F9-31D9-3E729CA68AEC}"/>
                  </a:ext>
                </a:extLst>
              </p:cNvPr>
              <p:cNvSpPr/>
              <p:nvPr/>
            </p:nvSpPr>
            <p:spPr>
              <a:xfrm>
                <a:off x="10404045"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3" name="Freeform: Shape 4962">
                <a:extLst>
                  <a:ext uri="{FF2B5EF4-FFF2-40B4-BE49-F238E27FC236}">
                    <a16:creationId xmlns:a16="http://schemas.microsoft.com/office/drawing/2014/main" id="{F68FB6E2-42DE-EECC-78D8-07AFE5238EEC}"/>
                  </a:ext>
                </a:extLst>
              </p:cNvPr>
              <p:cNvSpPr/>
              <p:nvPr/>
            </p:nvSpPr>
            <p:spPr>
              <a:xfrm>
                <a:off x="10520078"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4" name="Freeform: Shape 4963">
                <a:extLst>
                  <a:ext uri="{FF2B5EF4-FFF2-40B4-BE49-F238E27FC236}">
                    <a16:creationId xmlns:a16="http://schemas.microsoft.com/office/drawing/2014/main" id="{B9D6429C-1B1E-6D2C-1930-AD2E0B61E5BB}"/>
                  </a:ext>
                </a:extLst>
              </p:cNvPr>
              <p:cNvSpPr/>
              <p:nvPr/>
            </p:nvSpPr>
            <p:spPr>
              <a:xfrm>
                <a:off x="1063611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5" name="Freeform: Shape 4964">
                <a:extLst>
                  <a:ext uri="{FF2B5EF4-FFF2-40B4-BE49-F238E27FC236}">
                    <a16:creationId xmlns:a16="http://schemas.microsoft.com/office/drawing/2014/main" id="{A468AB3D-D409-8D96-EF05-790F480A8915}"/>
                  </a:ext>
                </a:extLst>
              </p:cNvPr>
              <p:cNvSpPr/>
              <p:nvPr/>
            </p:nvSpPr>
            <p:spPr>
              <a:xfrm>
                <a:off x="1075214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6" name="Freeform: Shape 4965">
                <a:extLst>
                  <a:ext uri="{FF2B5EF4-FFF2-40B4-BE49-F238E27FC236}">
                    <a16:creationId xmlns:a16="http://schemas.microsoft.com/office/drawing/2014/main" id="{A9539028-912C-2FE7-BD99-D5D931C9CA9E}"/>
                  </a:ext>
                </a:extLst>
              </p:cNvPr>
              <p:cNvSpPr/>
              <p:nvPr/>
            </p:nvSpPr>
            <p:spPr>
              <a:xfrm>
                <a:off x="10868161"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7" name="Freeform: Shape 4966">
                <a:extLst>
                  <a:ext uri="{FF2B5EF4-FFF2-40B4-BE49-F238E27FC236}">
                    <a16:creationId xmlns:a16="http://schemas.microsoft.com/office/drawing/2014/main" id="{0DA95AB3-9FA9-F774-B397-ADA4B6A87691}"/>
                  </a:ext>
                </a:extLst>
              </p:cNvPr>
              <p:cNvSpPr/>
              <p:nvPr/>
            </p:nvSpPr>
            <p:spPr>
              <a:xfrm>
                <a:off x="10984194"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8" name="Freeform: Shape 4967">
                <a:extLst>
                  <a:ext uri="{FF2B5EF4-FFF2-40B4-BE49-F238E27FC236}">
                    <a16:creationId xmlns:a16="http://schemas.microsoft.com/office/drawing/2014/main" id="{7B83691D-7D33-70C6-0E69-05E264FCA88C}"/>
                  </a:ext>
                </a:extLst>
              </p:cNvPr>
              <p:cNvSpPr/>
              <p:nvPr/>
            </p:nvSpPr>
            <p:spPr>
              <a:xfrm>
                <a:off x="1110022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69" name="Freeform: Shape 4968">
                <a:extLst>
                  <a:ext uri="{FF2B5EF4-FFF2-40B4-BE49-F238E27FC236}">
                    <a16:creationId xmlns:a16="http://schemas.microsoft.com/office/drawing/2014/main" id="{E9F11864-4198-5966-2326-EAFA537C21A7}"/>
                  </a:ext>
                </a:extLst>
              </p:cNvPr>
              <p:cNvSpPr/>
              <p:nvPr/>
            </p:nvSpPr>
            <p:spPr>
              <a:xfrm>
                <a:off x="1121626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0" name="Freeform: Shape 4969">
                <a:extLst>
                  <a:ext uri="{FF2B5EF4-FFF2-40B4-BE49-F238E27FC236}">
                    <a16:creationId xmlns:a16="http://schemas.microsoft.com/office/drawing/2014/main" id="{97BA8C52-F167-D411-4C27-074DCD0E0D62}"/>
                  </a:ext>
                </a:extLst>
              </p:cNvPr>
              <p:cNvSpPr/>
              <p:nvPr/>
            </p:nvSpPr>
            <p:spPr>
              <a:xfrm>
                <a:off x="1133229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1" name="Freeform: Shape 4970">
                <a:extLst>
                  <a:ext uri="{FF2B5EF4-FFF2-40B4-BE49-F238E27FC236}">
                    <a16:creationId xmlns:a16="http://schemas.microsoft.com/office/drawing/2014/main" id="{96AB0931-A114-753A-A31B-956013A466F7}"/>
                  </a:ext>
                </a:extLst>
              </p:cNvPr>
              <p:cNvSpPr/>
              <p:nvPr/>
            </p:nvSpPr>
            <p:spPr>
              <a:xfrm>
                <a:off x="11448310"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2" name="Freeform: Shape 4971">
                <a:extLst>
                  <a:ext uri="{FF2B5EF4-FFF2-40B4-BE49-F238E27FC236}">
                    <a16:creationId xmlns:a16="http://schemas.microsoft.com/office/drawing/2014/main" id="{CEA1EE09-EF31-7AF2-9476-67FDA9F0BAEE}"/>
                  </a:ext>
                </a:extLst>
              </p:cNvPr>
              <p:cNvSpPr/>
              <p:nvPr/>
            </p:nvSpPr>
            <p:spPr>
              <a:xfrm>
                <a:off x="1156434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3" name="Freeform: Shape 4972">
                <a:extLst>
                  <a:ext uri="{FF2B5EF4-FFF2-40B4-BE49-F238E27FC236}">
                    <a16:creationId xmlns:a16="http://schemas.microsoft.com/office/drawing/2014/main" id="{B43746DD-51B5-5A08-442A-C59457E9AE47}"/>
                  </a:ext>
                </a:extLst>
              </p:cNvPr>
              <p:cNvSpPr/>
              <p:nvPr/>
            </p:nvSpPr>
            <p:spPr>
              <a:xfrm>
                <a:off x="1168037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4" name="Freeform: Shape 4973">
                <a:extLst>
                  <a:ext uri="{FF2B5EF4-FFF2-40B4-BE49-F238E27FC236}">
                    <a16:creationId xmlns:a16="http://schemas.microsoft.com/office/drawing/2014/main" id="{433695CE-90C2-97C1-724A-15E3FD5C37A0}"/>
                  </a:ext>
                </a:extLst>
              </p:cNvPr>
              <p:cNvSpPr/>
              <p:nvPr/>
            </p:nvSpPr>
            <p:spPr>
              <a:xfrm>
                <a:off x="1179640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5" name="Freeform: Shape 4974">
                <a:extLst>
                  <a:ext uri="{FF2B5EF4-FFF2-40B4-BE49-F238E27FC236}">
                    <a16:creationId xmlns:a16="http://schemas.microsoft.com/office/drawing/2014/main" id="{F7D33863-238D-67E9-FF13-F5C0081C3E1A}"/>
                  </a:ext>
                </a:extLst>
              </p:cNvPr>
              <p:cNvSpPr/>
              <p:nvPr/>
            </p:nvSpPr>
            <p:spPr>
              <a:xfrm>
                <a:off x="11912426"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6" name="Freeform: Shape 4975">
                <a:extLst>
                  <a:ext uri="{FF2B5EF4-FFF2-40B4-BE49-F238E27FC236}">
                    <a16:creationId xmlns:a16="http://schemas.microsoft.com/office/drawing/2014/main" id="{C4912BF2-5082-9D77-11C6-52D89CE41327}"/>
                  </a:ext>
                </a:extLst>
              </p:cNvPr>
              <p:cNvSpPr/>
              <p:nvPr/>
            </p:nvSpPr>
            <p:spPr>
              <a:xfrm>
                <a:off x="12028459"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77" name="Freeform: Shape 4976">
                <a:extLst>
                  <a:ext uri="{FF2B5EF4-FFF2-40B4-BE49-F238E27FC236}">
                    <a16:creationId xmlns:a16="http://schemas.microsoft.com/office/drawing/2014/main" id="{C4F305B5-532E-579B-C063-998B0F2CCA78}"/>
                  </a:ext>
                </a:extLst>
              </p:cNvPr>
              <p:cNvSpPr/>
              <p:nvPr/>
            </p:nvSpPr>
            <p:spPr>
              <a:xfrm>
                <a:off x="12144493" y="258979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3" name="Freeform: Shape 4992">
                <a:extLst>
                  <a:ext uri="{FF2B5EF4-FFF2-40B4-BE49-F238E27FC236}">
                    <a16:creationId xmlns:a16="http://schemas.microsoft.com/office/drawing/2014/main" id="{3A397AE7-E707-B091-F8BD-372A7423979E}"/>
                  </a:ext>
                </a:extLst>
              </p:cNvPr>
              <p:cNvSpPr/>
              <p:nvPr/>
            </p:nvSpPr>
            <p:spPr>
              <a:xfrm>
                <a:off x="935978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4" name="Freeform: Shape 4993">
                <a:extLst>
                  <a:ext uri="{FF2B5EF4-FFF2-40B4-BE49-F238E27FC236}">
                    <a16:creationId xmlns:a16="http://schemas.microsoft.com/office/drawing/2014/main" id="{212E3952-D43C-8191-D59F-8997336F2DA2}"/>
                  </a:ext>
                </a:extLst>
              </p:cNvPr>
              <p:cNvSpPr/>
              <p:nvPr/>
            </p:nvSpPr>
            <p:spPr>
              <a:xfrm>
                <a:off x="947581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5" name="Freeform: Shape 4994">
                <a:extLst>
                  <a:ext uri="{FF2B5EF4-FFF2-40B4-BE49-F238E27FC236}">
                    <a16:creationId xmlns:a16="http://schemas.microsoft.com/office/drawing/2014/main" id="{952C3937-4BB3-BAE0-7DFF-AEED44981DAD}"/>
                  </a:ext>
                </a:extLst>
              </p:cNvPr>
              <p:cNvSpPr/>
              <p:nvPr/>
            </p:nvSpPr>
            <p:spPr>
              <a:xfrm>
                <a:off x="95918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6" name="Freeform: Shape 4995">
                <a:extLst>
                  <a:ext uri="{FF2B5EF4-FFF2-40B4-BE49-F238E27FC236}">
                    <a16:creationId xmlns:a16="http://schemas.microsoft.com/office/drawing/2014/main" id="{EEBADFBF-4BFA-84B7-B218-C42DB055741D}"/>
                  </a:ext>
                </a:extLst>
              </p:cNvPr>
              <p:cNvSpPr/>
              <p:nvPr/>
            </p:nvSpPr>
            <p:spPr>
              <a:xfrm>
                <a:off x="9707862"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7" name="Freeform: Shape 4996">
                <a:extLst>
                  <a:ext uri="{FF2B5EF4-FFF2-40B4-BE49-F238E27FC236}">
                    <a16:creationId xmlns:a16="http://schemas.microsoft.com/office/drawing/2014/main" id="{E7D0607A-D9A0-1B6F-9190-30735B907505}"/>
                  </a:ext>
                </a:extLst>
              </p:cNvPr>
              <p:cNvSpPr/>
              <p:nvPr/>
            </p:nvSpPr>
            <p:spPr>
              <a:xfrm>
                <a:off x="982389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8" name="Freeform: Shape 4997">
                <a:extLst>
                  <a:ext uri="{FF2B5EF4-FFF2-40B4-BE49-F238E27FC236}">
                    <a16:creationId xmlns:a16="http://schemas.microsoft.com/office/drawing/2014/main" id="{1121537B-FA3C-5FAC-F656-ED65195A01BF}"/>
                  </a:ext>
                </a:extLst>
              </p:cNvPr>
              <p:cNvSpPr/>
              <p:nvPr/>
            </p:nvSpPr>
            <p:spPr>
              <a:xfrm>
                <a:off x="993992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4999" name="Freeform: Shape 4998">
                <a:extLst>
                  <a:ext uri="{FF2B5EF4-FFF2-40B4-BE49-F238E27FC236}">
                    <a16:creationId xmlns:a16="http://schemas.microsoft.com/office/drawing/2014/main" id="{40E060D6-D3D9-EE88-16BD-82D2C39FD420}"/>
                  </a:ext>
                </a:extLst>
              </p:cNvPr>
              <p:cNvSpPr/>
              <p:nvPr/>
            </p:nvSpPr>
            <p:spPr>
              <a:xfrm>
                <a:off x="100559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0" name="Freeform: Shape 4999">
                <a:extLst>
                  <a:ext uri="{FF2B5EF4-FFF2-40B4-BE49-F238E27FC236}">
                    <a16:creationId xmlns:a16="http://schemas.microsoft.com/office/drawing/2014/main" id="{C15D5766-E1F1-3266-D893-39990DE1A2D5}"/>
                  </a:ext>
                </a:extLst>
              </p:cNvPr>
              <p:cNvSpPr/>
              <p:nvPr/>
            </p:nvSpPr>
            <p:spPr>
              <a:xfrm>
                <a:off x="1017199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1" name="Freeform: Shape 5000">
                <a:extLst>
                  <a:ext uri="{FF2B5EF4-FFF2-40B4-BE49-F238E27FC236}">
                    <a16:creationId xmlns:a16="http://schemas.microsoft.com/office/drawing/2014/main" id="{2C4C4BA9-2A5A-463F-6B6C-1156B8F4E621}"/>
                  </a:ext>
                </a:extLst>
              </p:cNvPr>
              <p:cNvSpPr/>
              <p:nvPr/>
            </p:nvSpPr>
            <p:spPr>
              <a:xfrm>
                <a:off x="1028801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2" name="Freeform: Shape 5001">
                <a:extLst>
                  <a:ext uri="{FF2B5EF4-FFF2-40B4-BE49-F238E27FC236}">
                    <a16:creationId xmlns:a16="http://schemas.microsoft.com/office/drawing/2014/main" id="{279A3581-A409-2C4B-02F5-6028C9261A56}"/>
                  </a:ext>
                </a:extLst>
              </p:cNvPr>
              <p:cNvSpPr/>
              <p:nvPr/>
            </p:nvSpPr>
            <p:spPr>
              <a:xfrm>
                <a:off x="10404045"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3" name="Freeform: Shape 5002">
                <a:extLst>
                  <a:ext uri="{FF2B5EF4-FFF2-40B4-BE49-F238E27FC236}">
                    <a16:creationId xmlns:a16="http://schemas.microsoft.com/office/drawing/2014/main" id="{6EA59FD0-ED5B-3116-6294-CC5B4FD7A826}"/>
                  </a:ext>
                </a:extLst>
              </p:cNvPr>
              <p:cNvSpPr/>
              <p:nvPr/>
            </p:nvSpPr>
            <p:spPr>
              <a:xfrm>
                <a:off x="10520078"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4" name="Freeform: Shape 5003">
                <a:extLst>
                  <a:ext uri="{FF2B5EF4-FFF2-40B4-BE49-F238E27FC236}">
                    <a16:creationId xmlns:a16="http://schemas.microsoft.com/office/drawing/2014/main" id="{F0F7247C-8F41-2801-40D8-DED2DA81F5A3}"/>
                  </a:ext>
                </a:extLst>
              </p:cNvPr>
              <p:cNvSpPr/>
              <p:nvPr/>
            </p:nvSpPr>
            <p:spPr>
              <a:xfrm>
                <a:off x="1063611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5" name="Freeform: Shape 5004">
                <a:extLst>
                  <a:ext uri="{FF2B5EF4-FFF2-40B4-BE49-F238E27FC236}">
                    <a16:creationId xmlns:a16="http://schemas.microsoft.com/office/drawing/2014/main" id="{0B6EDBCC-BD27-16CC-4C9A-63DB8E908685}"/>
                  </a:ext>
                </a:extLst>
              </p:cNvPr>
              <p:cNvSpPr/>
              <p:nvPr/>
            </p:nvSpPr>
            <p:spPr>
              <a:xfrm>
                <a:off x="1075214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6" name="Freeform: Shape 5005">
                <a:extLst>
                  <a:ext uri="{FF2B5EF4-FFF2-40B4-BE49-F238E27FC236}">
                    <a16:creationId xmlns:a16="http://schemas.microsoft.com/office/drawing/2014/main" id="{ED7200BA-C1FD-F54A-B201-137EBE382423}"/>
                  </a:ext>
                </a:extLst>
              </p:cNvPr>
              <p:cNvSpPr/>
              <p:nvPr/>
            </p:nvSpPr>
            <p:spPr>
              <a:xfrm>
                <a:off x="10868161"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7" name="Freeform: Shape 5006">
                <a:extLst>
                  <a:ext uri="{FF2B5EF4-FFF2-40B4-BE49-F238E27FC236}">
                    <a16:creationId xmlns:a16="http://schemas.microsoft.com/office/drawing/2014/main" id="{4C9F8972-C846-733A-274E-8B89E826B208}"/>
                  </a:ext>
                </a:extLst>
              </p:cNvPr>
              <p:cNvSpPr/>
              <p:nvPr/>
            </p:nvSpPr>
            <p:spPr>
              <a:xfrm>
                <a:off x="10984194"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8" name="Freeform: Shape 5007">
                <a:extLst>
                  <a:ext uri="{FF2B5EF4-FFF2-40B4-BE49-F238E27FC236}">
                    <a16:creationId xmlns:a16="http://schemas.microsoft.com/office/drawing/2014/main" id="{63CC83C1-81F2-6324-3302-0677FBA2C6C3}"/>
                  </a:ext>
                </a:extLst>
              </p:cNvPr>
              <p:cNvSpPr/>
              <p:nvPr/>
            </p:nvSpPr>
            <p:spPr>
              <a:xfrm>
                <a:off x="1110022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09" name="Freeform: Shape 5008">
                <a:extLst>
                  <a:ext uri="{FF2B5EF4-FFF2-40B4-BE49-F238E27FC236}">
                    <a16:creationId xmlns:a16="http://schemas.microsoft.com/office/drawing/2014/main" id="{6C5BCDC3-40F3-9359-412F-5DB2BE882BB5}"/>
                  </a:ext>
                </a:extLst>
              </p:cNvPr>
              <p:cNvSpPr/>
              <p:nvPr/>
            </p:nvSpPr>
            <p:spPr>
              <a:xfrm>
                <a:off x="1121626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0" name="Freeform: Shape 5009">
                <a:extLst>
                  <a:ext uri="{FF2B5EF4-FFF2-40B4-BE49-F238E27FC236}">
                    <a16:creationId xmlns:a16="http://schemas.microsoft.com/office/drawing/2014/main" id="{9D068750-6AB3-D999-28AF-A8B81B3A003C}"/>
                  </a:ext>
                </a:extLst>
              </p:cNvPr>
              <p:cNvSpPr/>
              <p:nvPr/>
            </p:nvSpPr>
            <p:spPr>
              <a:xfrm>
                <a:off x="1133229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1" name="Freeform: Shape 5010">
                <a:extLst>
                  <a:ext uri="{FF2B5EF4-FFF2-40B4-BE49-F238E27FC236}">
                    <a16:creationId xmlns:a16="http://schemas.microsoft.com/office/drawing/2014/main" id="{083DA9C6-B6C6-91DB-81C0-B6E7EE826A0A}"/>
                  </a:ext>
                </a:extLst>
              </p:cNvPr>
              <p:cNvSpPr/>
              <p:nvPr/>
            </p:nvSpPr>
            <p:spPr>
              <a:xfrm>
                <a:off x="11448310"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2" name="Freeform: Shape 5011">
                <a:extLst>
                  <a:ext uri="{FF2B5EF4-FFF2-40B4-BE49-F238E27FC236}">
                    <a16:creationId xmlns:a16="http://schemas.microsoft.com/office/drawing/2014/main" id="{5FB73D9C-7804-746E-BA60-FD8E67294A0B}"/>
                  </a:ext>
                </a:extLst>
              </p:cNvPr>
              <p:cNvSpPr/>
              <p:nvPr/>
            </p:nvSpPr>
            <p:spPr>
              <a:xfrm>
                <a:off x="1156434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3" name="Freeform: Shape 5012">
                <a:extLst>
                  <a:ext uri="{FF2B5EF4-FFF2-40B4-BE49-F238E27FC236}">
                    <a16:creationId xmlns:a16="http://schemas.microsoft.com/office/drawing/2014/main" id="{CB53B065-2DC5-43C1-AC78-A3F7F0C3E837}"/>
                  </a:ext>
                </a:extLst>
              </p:cNvPr>
              <p:cNvSpPr/>
              <p:nvPr/>
            </p:nvSpPr>
            <p:spPr>
              <a:xfrm>
                <a:off x="1168037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4" name="Freeform: Shape 5013">
                <a:extLst>
                  <a:ext uri="{FF2B5EF4-FFF2-40B4-BE49-F238E27FC236}">
                    <a16:creationId xmlns:a16="http://schemas.microsoft.com/office/drawing/2014/main" id="{9A1B135F-4D6F-81E8-4EEF-06FA4491D5F9}"/>
                  </a:ext>
                </a:extLst>
              </p:cNvPr>
              <p:cNvSpPr/>
              <p:nvPr/>
            </p:nvSpPr>
            <p:spPr>
              <a:xfrm>
                <a:off x="1179640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5" name="Freeform: Shape 5014">
                <a:extLst>
                  <a:ext uri="{FF2B5EF4-FFF2-40B4-BE49-F238E27FC236}">
                    <a16:creationId xmlns:a16="http://schemas.microsoft.com/office/drawing/2014/main" id="{73CB51B8-ABBD-EE61-E8E6-0CEAC5D56226}"/>
                  </a:ext>
                </a:extLst>
              </p:cNvPr>
              <p:cNvSpPr/>
              <p:nvPr/>
            </p:nvSpPr>
            <p:spPr>
              <a:xfrm>
                <a:off x="11912426"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6" name="Freeform: Shape 5015">
                <a:extLst>
                  <a:ext uri="{FF2B5EF4-FFF2-40B4-BE49-F238E27FC236}">
                    <a16:creationId xmlns:a16="http://schemas.microsoft.com/office/drawing/2014/main" id="{BDFD9253-5712-2CBE-8F59-5D7B3599FF32}"/>
                  </a:ext>
                </a:extLst>
              </p:cNvPr>
              <p:cNvSpPr/>
              <p:nvPr/>
            </p:nvSpPr>
            <p:spPr>
              <a:xfrm>
                <a:off x="12028459"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17" name="Freeform: Shape 5016">
                <a:extLst>
                  <a:ext uri="{FF2B5EF4-FFF2-40B4-BE49-F238E27FC236}">
                    <a16:creationId xmlns:a16="http://schemas.microsoft.com/office/drawing/2014/main" id="{6D9D029E-CF4B-4292-14DA-CE10C3084263}"/>
                  </a:ext>
                </a:extLst>
              </p:cNvPr>
              <p:cNvSpPr/>
              <p:nvPr/>
            </p:nvSpPr>
            <p:spPr>
              <a:xfrm>
                <a:off x="12144493" y="270428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3" name="Freeform: Shape 5032">
                <a:extLst>
                  <a:ext uri="{FF2B5EF4-FFF2-40B4-BE49-F238E27FC236}">
                    <a16:creationId xmlns:a16="http://schemas.microsoft.com/office/drawing/2014/main" id="{F8E69E77-BCC3-CCC6-8381-AF8E9FAC9E2B}"/>
                  </a:ext>
                </a:extLst>
              </p:cNvPr>
              <p:cNvSpPr/>
              <p:nvPr/>
            </p:nvSpPr>
            <p:spPr>
              <a:xfrm>
                <a:off x="935978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4" name="Freeform: Shape 5033">
                <a:extLst>
                  <a:ext uri="{FF2B5EF4-FFF2-40B4-BE49-F238E27FC236}">
                    <a16:creationId xmlns:a16="http://schemas.microsoft.com/office/drawing/2014/main" id="{07E7F7D6-2418-67ED-2FF4-4BDDAAEEFD6B}"/>
                  </a:ext>
                </a:extLst>
              </p:cNvPr>
              <p:cNvSpPr/>
              <p:nvPr/>
            </p:nvSpPr>
            <p:spPr>
              <a:xfrm>
                <a:off x="947581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5" name="Freeform: Shape 5034">
                <a:extLst>
                  <a:ext uri="{FF2B5EF4-FFF2-40B4-BE49-F238E27FC236}">
                    <a16:creationId xmlns:a16="http://schemas.microsoft.com/office/drawing/2014/main" id="{08B1C52F-916E-663B-FCFD-A9476453208E}"/>
                  </a:ext>
                </a:extLst>
              </p:cNvPr>
              <p:cNvSpPr/>
              <p:nvPr/>
            </p:nvSpPr>
            <p:spPr>
              <a:xfrm>
                <a:off x="95918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6" name="Freeform: Shape 5035">
                <a:extLst>
                  <a:ext uri="{FF2B5EF4-FFF2-40B4-BE49-F238E27FC236}">
                    <a16:creationId xmlns:a16="http://schemas.microsoft.com/office/drawing/2014/main" id="{687062FB-5D28-3058-BC9C-5BB7B1BF6C55}"/>
                  </a:ext>
                </a:extLst>
              </p:cNvPr>
              <p:cNvSpPr/>
              <p:nvPr/>
            </p:nvSpPr>
            <p:spPr>
              <a:xfrm>
                <a:off x="9707862"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7" name="Freeform: Shape 5036">
                <a:extLst>
                  <a:ext uri="{FF2B5EF4-FFF2-40B4-BE49-F238E27FC236}">
                    <a16:creationId xmlns:a16="http://schemas.microsoft.com/office/drawing/2014/main" id="{19C42D9E-6898-3DDA-48BA-361E0F516714}"/>
                  </a:ext>
                </a:extLst>
              </p:cNvPr>
              <p:cNvSpPr/>
              <p:nvPr/>
            </p:nvSpPr>
            <p:spPr>
              <a:xfrm>
                <a:off x="982389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8" name="Freeform: Shape 5037">
                <a:extLst>
                  <a:ext uri="{FF2B5EF4-FFF2-40B4-BE49-F238E27FC236}">
                    <a16:creationId xmlns:a16="http://schemas.microsoft.com/office/drawing/2014/main" id="{6BE7D412-C8A4-2703-92B1-B233A2736FC5}"/>
                  </a:ext>
                </a:extLst>
              </p:cNvPr>
              <p:cNvSpPr/>
              <p:nvPr/>
            </p:nvSpPr>
            <p:spPr>
              <a:xfrm>
                <a:off x="993992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39" name="Freeform: Shape 5038">
                <a:extLst>
                  <a:ext uri="{FF2B5EF4-FFF2-40B4-BE49-F238E27FC236}">
                    <a16:creationId xmlns:a16="http://schemas.microsoft.com/office/drawing/2014/main" id="{E1632875-B1D1-11EC-72D8-713BEA1DB79D}"/>
                  </a:ext>
                </a:extLst>
              </p:cNvPr>
              <p:cNvSpPr/>
              <p:nvPr/>
            </p:nvSpPr>
            <p:spPr>
              <a:xfrm>
                <a:off x="100559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0" name="Freeform: Shape 5039">
                <a:extLst>
                  <a:ext uri="{FF2B5EF4-FFF2-40B4-BE49-F238E27FC236}">
                    <a16:creationId xmlns:a16="http://schemas.microsoft.com/office/drawing/2014/main" id="{D267CC4E-E30F-BCDE-B16E-689F7A6F95CB}"/>
                  </a:ext>
                </a:extLst>
              </p:cNvPr>
              <p:cNvSpPr/>
              <p:nvPr/>
            </p:nvSpPr>
            <p:spPr>
              <a:xfrm>
                <a:off x="1017199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1" name="Freeform: Shape 5040">
                <a:extLst>
                  <a:ext uri="{FF2B5EF4-FFF2-40B4-BE49-F238E27FC236}">
                    <a16:creationId xmlns:a16="http://schemas.microsoft.com/office/drawing/2014/main" id="{FD7A7E93-FFBE-974E-3939-8DF6A981C67D}"/>
                  </a:ext>
                </a:extLst>
              </p:cNvPr>
              <p:cNvSpPr/>
              <p:nvPr/>
            </p:nvSpPr>
            <p:spPr>
              <a:xfrm>
                <a:off x="1028801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2" name="Freeform: Shape 5041">
                <a:extLst>
                  <a:ext uri="{FF2B5EF4-FFF2-40B4-BE49-F238E27FC236}">
                    <a16:creationId xmlns:a16="http://schemas.microsoft.com/office/drawing/2014/main" id="{EDE81625-59E1-2796-BDC3-B12116222C16}"/>
                  </a:ext>
                </a:extLst>
              </p:cNvPr>
              <p:cNvSpPr/>
              <p:nvPr/>
            </p:nvSpPr>
            <p:spPr>
              <a:xfrm>
                <a:off x="10404045"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3" name="Freeform: Shape 5042">
                <a:extLst>
                  <a:ext uri="{FF2B5EF4-FFF2-40B4-BE49-F238E27FC236}">
                    <a16:creationId xmlns:a16="http://schemas.microsoft.com/office/drawing/2014/main" id="{952AE575-F37B-C595-A758-B77F3D7FCC43}"/>
                  </a:ext>
                </a:extLst>
              </p:cNvPr>
              <p:cNvSpPr/>
              <p:nvPr/>
            </p:nvSpPr>
            <p:spPr>
              <a:xfrm>
                <a:off x="10520078"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4" name="Freeform: Shape 5043">
                <a:extLst>
                  <a:ext uri="{FF2B5EF4-FFF2-40B4-BE49-F238E27FC236}">
                    <a16:creationId xmlns:a16="http://schemas.microsoft.com/office/drawing/2014/main" id="{331793DD-D501-F911-7346-9951C9C7233F}"/>
                  </a:ext>
                </a:extLst>
              </p:cNvPr>
              <p:cNvSpPr/>
              <p:nvPr/>
            </p:nvSpPr>
            <p:spPr>
              <a:xfrm>
                <a:off x="1063611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5" name="Freeform: Shape 5044">
                <a:extLst>
                  <a:ext uri="{FF2B5EF4-FFF2-40B4-BE49-F238E27FC236}">
                    <a16:creationId xmlns:a16="http://schemas.microsoft.com/office/drawing/2014/main" id="{99F95BCE-6AB8-0E7F-05F7-FCEA82247735}"/>
                  </a:ext>
                </a:extLst>
              </p:cNvPr>
              <p:cNvSpPr/>
              <p:nvPr/>
            </p:nvSpPr>
            <p:spPr>
              <a:xfrm>
                <a:off x="1075214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6" name="Freeform: Shape 5045">
                <a:extLst>
                  <a:ext uri="{FF2B5EF4-FFF2-40B4-BE49-F238E27FC236}">
                    <a16:creationId xmlns:a16="http://schemas.microsoft.com/office/drawing/2014/main" id="{43788123-E8A7-0EDD-F79C-9C291AD972D6}"/>
                  </a:ext>
                </a:extLst>
              </p:cNvPr>
              <p:cNvSpPr/>
              <p:nvPr/>
            </p:nvSpPr>
            <p:spPr>
              <a:xfrm>
                <a:off x="10868161"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7" name="Freeform: Shape 5046">
                <a:extLst>
                  <a:ext uri="{FF2B5EF4-FFF2-40B4-BE49-F238E27FC236}">
                    <a16:creationId xmlns:a16="http://schemas.microsoft.com/office/drawing/2014/main" id="{C1EB9AAF-1E46-6CAD-8D7E-165D3F86ECA0}"/>
                  </a:ext>
                </a:extLst>
              </p:cNvPr>
              <p:cNvSpPr/>
              <p:nvPr/>
            </p:nvSpPr>
            <p:spPr>
              <a:xfrm>
                <a:off x="10984194"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8" name="Freeform: Shape 5047">
                <a:extLst>
                  <a:ext uri="{FF2B5EF4-FFF2-40B4-BE49-F238E27FC236}">
                    <a16:creationId xmlns:a16="http://schemas.microsoft.com/office/drawing/2014/main" id="{D0704E0C-0DDE-6C6E-B309-D0E8A9CAE406}"/>
                  </a:ext>
                </a:extLst>
              </p:cNvPr>
              <p:cNvSpPr/>
              <p:nvPr/>
            </p:nvSpPr>
            <p:spPr>
              <a:xfrm>
                <a:off x="1110022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49" name="Freeform: Shape 5048">
                <a:extLst>
                  <a:ext uri="{FF2B5EF4-FFF2-40B4-BE49-F238E27FC236}">
                    <a16:creationId xmlns:a16="http://schemas.microsoft.com/office/drawing/2014/main" id="{35633B32-827D-683F-D318-DCD9925B3022}"/>
                  </a:ext>
                </a:extLst>
              </p:cNvPr>
              <p:cNvSpPr/>
              <p:nvPr/>
            </p:nvSpPr>
            <p:spPr>
              <a:xfrm>
                <a:off x="1121626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0" name="Freeform: Shape 5049">
                <a:extLst>
                  <a:ext uri="{FF2B5EF4-FFF2-40B4-BE49-F238E27FC236}">
                    <a16:creationId xmlns:a16="http://schemas.microsoft.com/office/drawing/2014/main" id="{F6E030C0-2693-3976-9892-FBAF7A460E73}"/>
                  </a:ext>
                </a:extLst>
              </p:cNvPr>
              <p:cNvSpPr/>
              <p:nvPr/>
            </p:nvSpPr>
            <p:spPr>
              <a:xfrm>
                <a:off x="1133229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1" name="Freeform: Shape 5050">
                <a:extLst>
                  <a:ext uri="{FF2B5EF4-FFF2-40B4-BE49-F238E27FC236}">
                    <a16:creationId xmlns:a16="http://schemas.microsoft.com/office/drawing/2014/main" id="{492870FF-BCBB-890D-E1C2-D638D531D64A}"/>
                  </a:ext>
                </a:extLst>
              </p:cNvPr>
              <p:cNvSpPr/>
              <p:nvPr/>
            </p:nvSpPr>
            <p:spPr>
              <a:xfrm>
                <a:off x="11448310"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2" name="Freeform: Shape 5051">
                <a:extLst>
                  <a:ext uri="{FF2B5EF4-FFF2-40B4-BE49-F238E27FC236}">
                    <a16:creationId xmlns:a16="http://schemas.microsoft.com/office/drawing/2014/main" id="{332076DF-2B3B-1C6C-2322-D8DC38654123}"/>
                  </a:ext>
                </a:extLst>
              </p:cNvPr>
              <p:cNvSpPr/>
              <p:nvPr/>
            </p:nvSpPr>
            <p:spPr>
              <a:xfrm>
                <a:off x="1156434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3" name="Freeform: Shape 5052">
                <a:extLst>
                  <a:ext uri="{FF2B5EF4-FFF2-40B4-BE49-F238E27FC236}">
                    <a16:creationId xmlns:a16="http://schemas.microsoft.com/office/drawing/2014/main" id="{78947AEA-5405-61FB-C0BE-FBD8BCF7DF35}"/>
                  </a:ext>
                </a:extLst>
              </p:cNvPr>
              <p:cNvSpPr/>
              <p:nvPr/>
            </p:nvSpPr>
            <p:spPr>
              <a:xfrm>
                <a:off x="1168037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4" name="Freeform: Shape 5053">
                <a:extLst>
                  <a:ext uri="{FF2B5EF4-FFF2-40B4-BE49-F238E27FC236}">
                    <a16:creationId xmlns:a16="http://schemas.microsoft.com/office/drawing/2014/main" id="{C41E8B51-49F8-3B86-037A-B532913AACE0}"/>
                  </a:ext>
                </a:extLst>
              </p:cNvPr>
              <p:cNvSpPr/>
              <p:nvPr/>
            </p:nvSpPr>
            <p:spPr>
              <a:xfrm>
                <a:off x="1179640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5" name="Freeform: Shape 5054">
                <a:extLst>
                  <a:ext uri="{FF2B5EF4-FFF2-40B4-BE49-F238E27FC236}">
                    <a16:creationId xmlns:a16="http://schemas.microsoft.com/office/drawing/2014/main" id="{DA09EEFE-C8CB-EEED-3CC1-8A991F7E6DDF}"/>
                  </a:ext>
                </a:extLst>
              </p:cNvPr>
              <p:cNvSpPr/>
              <p:nvPr/>
            </p:nvSpPr>
            <p:spPr>
              <a:xfrm>
                <a:off x="11912426"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6" name="Freeform: Shape 5055">
                <a:extLst>
                  <a:ext uri="{FF2B5EF4-FFF2-40B4-BE49-F238E27FC236}">
                    <a16:creationId xmlns:a16="http://schemas.microsoft.com/office/drawing/2014/main" id="{07B9539B-527A-0D18-93D1-63F9B95CEAD8}"/>
                  </a:ext>
                </a:extLst>
              </p:cNvPr>
              <p:cNvSpPr/>
              <p:nvPr/>
            </p:nvSpPr>
            <p:spPr>
              <a:xfrm>
                <a:off x="12028459"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57" name="Freeform: Shape 5056">
                <a:extLst>
                  <a:ext uri="{FF2B5EF4-FFF2-40B4-BE49-F238E27FC236}">
                    <a16:creationId xmlns:a16="http://schemas.microsoft.com/office/drawing/2014/main" id="{A9C7846A-F317-5C00-2109-646B985FDE87}"/>
                  </a:ext>
                </a:extLst>
              </p:cNvPr>
              <p:cNvSpPr/>
              <p:nvPr/>
            </p:nvSpPr>
            <p:spPr>
              <a:xfrm>
                <a:off x="12144493" y="281878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3" name="Freeform: Shape 5072">
                <a:extLst>
                  <a:ext uri="{FF2B5EF4-FFF2-40B4-BE49-F238E27FC236}">
                    <a16:creationId xmlns:a16="http://schemas.microsoft.com/office/drawing/2014/main" id="{2B53E85B-F2CA-3D7F-FCF5-920AC652CE49}"/>
                  </a:ext>
                </a:extLst>
              </p:cNvPr>
              <p:cNvSpPr/>
              <p:nvPr/>
            </p:nvSpPr>
            <p:spPr>
              <a:xfrm>
                <a:off x="935978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4" name="Freeform: Shape 5073">
                <a:extLst>
                  <a:ext uri="{FF2B5EF4-FFF2-40B4-BE49-F238E27FC236}">
                    <a16:creationId xmlns:a16="http://schemas.microsoft.com/office/drawing/2014/main" id="{1BC9218F-10E0-A2D5-0EA4-3F087C27803F}"/>
                  </a:ext>
                </a:extLst>
              </p:cNvPr>
              <p:cNvSpPr/>
              <p:nvPr/>
            </p:nvSpPr>
            <p:spPr>
              <a:xfrm>
                <a:off x="947581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5" name="Freeform: Shape 5074">
                <a:extLst>
                  <a:ext uri="{FF2B5EF4-FFF2-40B4-BE49-F238E27FC236}">
                    <a16:creationId xmlns:a16="http://schemas.microsoft.com/office/drawing/2014/main" id="{A8A7A08C-4F8B-E169-C72A-525E91BC3C46}"/>
                  </a:ext>
                </a:extLst>
              </p:cNvPr>
              <p:cNvSpPr/>
              <p:nvPr/>
            </p:nvSpPr>
            <p:spPr>
              <a:xfrm>
                <a:off x="95918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6" name="Freeform: Shape 5075">
                <a:extLst>
                  <a:ext uri="{FF2B5EF4-FFF2-40B4-BE49-F238E27FC236}">
                    <a16:creationId xmlns:a16="http://schemas.microsoft.com/office/drawing/2014/main" id="{8939C8A0-A5CF-B9C7-4B61-4992E981CA19}"/>
                  </a:ext>
                </a:extLst>
              </p:cNvPr>
              <p:cNvSpPr/>
              <p:nvPr/>
            </p:nvSpPr>
            <p:spPr>
              <a:xfrm>
                <a:off x="9707862"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7" name="Freeform: Shape 5076">
                <a:extLst>
                  <a:ext uri="{FF2B5EF4-FFF2-40B4-BE49-F238E27FC236}">
                    <a16:creationId xmlns:a16="http://schemas.microsoft.com/office/drawing/2014/main" id="{94E8C54F-E301-5755-9E80-5F75DE410664}"/>
                  </a:ext>
                </a:extLst>
              </p:cNvPr>
              <p:cNvSpPr/>
              <p:nvPr/>
            </p:nvSpPr>
            <p:spPr>
              <a:xfrm>
                <a:off x="982389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8" name="Freeform: Shape 5077">
                <a:extLst>
                  <a:ext uri="{FF2B5EF4-FFF2-40B4-BE49-F238E27FC236}">
                    <a16:creationId xmlns:a16="http://schemas.microsoft.com/office/drawing/2014/main" id="{3B274506-D34E-44BB-F43A-77C0A6C11765}"/>
                  </a:ext>
                </a:extLst>
              </p:cNvPr>
              <p:cNvSpPr/>
              <p:nvPr/>
            </p:nvSpPr>
            <p:spPr>
              <a:xfrm>
                <a:off x="993992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79" name="Freeform: Shape 5078">
                <a:extLst>
                  <a:ext uri="{FF2B5EF4-FFF2-40B4-BE49-F238E27FC236}">
                    <a16:creationId xmlns:a16="http://schemas.microsoft.com/office/drawing/2014/main" id="{B04C5424-7403-F0EF-674B-10B1C49B87E1}"/>
                  </a:ext>
                </a:extLst>
              </p:cNvPr>
              <p:cNvSpPr/>
              <p:nvPr/>
            </p:nvSpPr>
            <p:spPr>
              <a:xfrm>
                <a:off x="100559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0" name="Freeform: Shape 5079">
                <a:extLst>
                  <a:ext uri="{FF2B5EF4-FFF2-40B4-BE49-F238E27FC236}">
                    <a16:creationId xmlns:a16="http://schemas.microsoft.com/office/drawing/2014/main" id="{567913A2-8F5C-4469-1129-1AB7D7F37143}"/>
                  </a:ext>
                </a:extLst>
              </p:cNvPr>
              <p:cNvSpPr/>
              <p:nvPr/>
            </p:nvSpPr>
            <p:spPr>
              <a:xfrm>
                <a:off x="1017199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1" name="Freeform: Shape 5080">
                <a:extLst>
                  <a:ext uri="{FF2B5EF4-FFF2-40B4-BE49-F238E27FC236}">
                    <a16:creationId xmlns:a16="http://schemas.microsoft.com/office/drawing/2014/main" id="{046381E5-522E-9222-0199-29E4478BB820}"/>
                  </a:ext>
                </a:extLst>
              </p:cNvPr>
              <p:cNvSpPr/>
              <p:nvPr/>
            </p:nvSpPr>
            <p:spPr>
              <a:xfrm>
                <a:off x="1028801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2" name="Freeform: Shape 5081">
                <a:extLst>
                  <a:ext uri="{FF2B5EF4-FFF2-40B4-BE49-F238E27FC236}">
                    <a16:creationId xmlns:a16="http://schemas.microsoft.com/office/drawing/2014/main" id="{515F8B20-C6D6-A149-8B95-F601B150F29D}"/>
                  </a:ext>
                </a:extLst>
              </p:cNvPr>
              <p:cNvSpPr/>
              <p:nvPr/>
            </p:nvSpPr>
            <p:spPr>
              <a:xfrm>
                <a:off x="10404045"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3" name="Freeform: Shape 5082">
                <a:extLst>
                  <a:ext uri="{FF2B5EF4-FFF2-40B4-BE49-F238E27FC236}">
                    <a16:creationId xmlns:a16="http://schemas.microsoft.com/office/drawing/2014/main" id="{F7F257FF-672D-C4FC-3C40-FCE902EDA221}"/>
                  </a:ext>
                </a:extLst>
              </p:cNvPr>
              <p:cNvSpPr/>
              <p:nvPr/>
            </p:nvSpPr>
            <p:spPr>
              <a:xfrm>
                <a:off x="10520078"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4" name="Freeform: Shape 5083">
                <a:extLst>
                  <a:ext uri="{FF2B5EF4-FFF2-40B4-BE49-F238E27FC236}">
                    <a16:creationId xmlns:a16="http://schemas.microsoft.com/office/drawing/2014/main" id="{394A9057-0BE9-F807-9BFF-F3790590E320}"/>
                  </a:ext>
                </a:extLst>
              </p:cNvPr>
              <p:cNvSpPr/>
              <p:nvPr/>
            </p:nvSpPr>
            <p:spPr>
              <a:xfrm>
                <a:off x="1063611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5" name="Freeform: Shape 5084">
                <a:extLst>
                  <a:ext uri="{FF2B5EF4-FFF2-40B4-BE49-F238E27FC236}">
                    <a16:creationId xmlns:a16="http://schemas.microsoft.com/office/drawing/2014/main" id="{5880CB0B-C1A8-562F-9FF7-BD537F5586FD}"/>
                  </a:ext>
                </a:extLst>
              </p:cNvPr>
              <p:cNvSpPr/>
              <p:nvPr/>
            </p:nvSpPr>
            <p:spPr>
              <a:xfrm>
                <a:off x="1075214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6" name="Freeform: Shape 5085">
                <a:extLst>
                  <a:ext uri="{FF2B5EF4-FFF2-40B4-BE49-F238E27FC236}">
                    <a16:creationId xmlns:a16="http://schemas.microsoft.com/office/drawing/2014/main" id="{DF2C1D70-DDC5-93D7-0FB8-14C9CFBB17AE}"/>
                  </a:ext>
                </a:extLst>
              </p:cNvPr>
              <p:cNvSpPr/>
              <p:nvPr/>
            </p:nvSpPr>
            <p:spPr>
              <a:xfrm>
                <a:off x="10868161"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7" name="Freeform: Shape 5086">
                <a:extLst>
                  <a:ext uri="{FF2B5EF4-FFF2-40B4-BE49-F238E27FC236}">
                    <a16:creationId xmlns:a16="http://schemas.microsoft.com/office/drawing/2014/main" id="{D952301D-B7E9-CDF9-F945-E6859369D322}"/>
                  </a:ext>
                </a:extLst>
              </p:cNvPr>
              <p:cNvSpPr/>
              <p:nvPr/>
            </p:nvSpPr>
            <p:spPr>
              <a:xfrm>
                <a:off x="10984194"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8" name="Freeform: Shape 5087">
                <a:extLst>
                  <a:ext uri="{FF2B5EF4-FFF2-40B4-BE49-F238E27FC236}">
                    <a16:creationId xmlns:a16="http://schemas.microsoft.com/office/drawing/2014/main" id="{C55DED09-1DCD-FA8A-644C-649C9972E65C}"/>
                  </a:ext>
                </a:extLst>
              </p:cNvPr>
              <p:cNvSpPr/>
              <p:nvPr/>
            </p:nvSpPr>
            <p:spPr>
              <a:xfrm>
                <a:off x="1110022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89" name="Freeform: Shape 5088">
                <a:extLst>
                  <a:ext uri="{FF2B5EF4-FFF2-40B4-BE49-F238E27FC236}">
                    <a16:creationId xmlns:a16="http://schemas.microsoft.com/office/drawing/2014/main" id="{82D08140-7985-B86A-B3E7-A492B8F123BA}"/>
                  </a:ext>
                </a:extLst>
              </p:cNvPr>
              <p:cNvSpPr/>
              <p:nvPr/>
            </p:nvSpPr>
            <p:spPr>
              <a:xfrm>
                <a:off x="1121626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0" name="Freeform: Shape 5089">
                <a:extLst>
                  <a:ext uri="{FF2B5EF4-FFF2-40B4-BE49-F238E27FC236}">
                    <a16:creationId xmlns:a16="http://schemas.microsoft.com/office/drawing/2014/main" id="{8F6D9BC6-D923-E97F-A5FE-CC84C3C4082F}"/>
                  </a:ext>
                </a:extLst>
              </p:cNvPr>
              <p:cNvSpPr/>
              <p:nvPr/>
            </p:nvSpPr>
            <p:spPr>
              <a:xfrm>
                <a:off x="1133229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1" name="Freeform: Shape 5090">
                <a:extLst>
                  <a:ext uri="{FF2B5EF4-FFF2-40B4-BE49-F238E27FC236}">
                    <a16:creationId xmlns:a16="http://schemas.microsoft.com/office/drawing/2014/main" id="{1B20C028-C5F6-5AF7-1923-BFC430526905}"/>
                  </a:ext>
                </a:extLst>
              </p:cNvPr>
              <p:cNvSpPr/>
              <p:nvPr/>
            </p:nvSpPr>
            <p:spPr>
              <a:xfrm>
                <a:off x="11448310"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2" name="Freeform: Shape 5091">
                <a:extLst>
                  <a:ext uri="{FF2B5EF4-FFF2-40B4-BE49-F238E27FC236}">
                    <a16:creationId xmlns:a16="http://schemas.microsoft.com/office/drawing/2014/main" id="{D47B0EE8-0867-0DFD-7974-FD662C61B96A}"/>
                  </a:ext>
                </a:extLst>
              </p:cNvPr>
              <p:cNvSpPr/>
              <p:nvPr/>
            </p:nvSpPr>
            <p:spPr>
              <a:xfrm>
                <a:off x="1156434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3" name="Freeform: Shape 5092">
                <a:extLst>
                  <a:ext uri="{FF2B5EF4-FFF2-40B4-BE49-F238E27FC236}">
                    <a16:creationId xmlns:a16="http://schemas.microsoft.com/office/drawing/2014/main" id="{A7D203AE-1889-90B6-1F6D-DF9B5668EE60}"/>
                  </a:ext>
                </a:extLst>
              </p:cNvPr>
              <p:cNvSpPr/>
              <p:nvPr/>
            </p:nvSpPr>
            <p:spPr>
              <a:xfrm>
                <a:off x="1168037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4" name="Freeform: Shape 5093">
                <a:extLst>
                  <a:ext uri="{FF2B5EF4-FFF2-40B4-BE49-F238E27FC236}">
                    <a16:creationId xmlns:a16="http://schemas.microsoft.com/office/drawing/2014/main" id="{14746B07-42DC-CA96-6504-4A20C9659D6A}"/>
                  </a:ext>
                </a:extLst>
              </p:cNvPr>
              <p:cNvSpPr/>
              <p:nvPr/>
            </p:nvSpPr>
            <p:spPr>
              <a:xfrm>
                <a:off x="1179640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5" name="Freeform: Shape 5094">
                <a:extLst>
                  <a:ext uri="{FF2B5EF4-FFF2-40B4-BE49-F238E27FC236}">
                    <a16:creationId xmlns:a16="http://schemas.microsoft.com/office/drawing/2014/main" id="{4875B006-89E4-6AE9-C88A-36FCD585BA9E}"/>
                  </a:ext>
                </a:extLst>
              </p:cNvPr>
              <p:cNvSpPr/>
              <p:nvPr/>
            </p:nvSpPr>
            <p:spPr>
              <a:xfrm>
                <a:off x="11912426"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6" name="Freeform: Shape 5095">
                <a:extLst>
                  <a:ext uri="{FF2B5EF4-FFF2-40B4-BE49-F238E27FC236}">
                    <a16:creationId xmlns:a16="http://schemas.microsoft.com/office/drawing/2014/main" id="{2CFE9F5B-E4D1-AF5A-D91D-82EE972E604C}"/>
                  </a:ext>
                </a:extLst>
              </p:cNvPr>
              <p:cNvSpPr/>
              <p:nvPr/>
            </p:nvSpPr>
            <p:spPr>
              <a:xfrm>
                <a:off x="12028459"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097" name="Freeform: Shape 5096">
                <a:extLst>
                  <a:ext uri="{FF2B5EF4-FFF2-40B4-BE49-F238E27FC236}">
                    <a16:creationId xmlns:a16="http://schemas.microsoft.com/office/drawing/2014/main" id="{E7519446-6C14-6EC7-B95C-CD9CFCEAC1F5}"/>
                  </a:ext>
                </a:extLst>
              </p:cNvPr>
              <p:cNvSpPr/>
              <p:nvPr/>
            </p:nvSpPr>
            <p:spPr>
              <a:xfrm>
                <a:off x="12144493" y="293328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3" name="Freeform: Shape 5112">
                <a:extLst>
                  <a:ext uri="{FF2B5EF4-FFF2-40B4-BE49-F238E27FC236}">
                    <a16:creationId xmlns:a16="http://schemas.microsoft.com/office/drawing/2014/main" id="{7824EB4C-6CD3-A721-D40F-470B6C8C1A2E}"/>
                  </a:ext>
                </a:extLst>
              </p:cNvPr>
              <p:cNvSpPr/>
              <p:nvPr/>
            </p:nvSpPr>
            <p:spPr>
              <a:xfrm>
                <a:off x="935978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4" name="Freeform: Shape 5113">
                <a:extLst>
                  <a:ext uri="{FF2B5EF4-FFF2-40B4-BE49-F238E27FC236}">
                    <a16:creationId xmlns:a16="http://schemas.microsoft.com/office/drawing/2014/main" id="{D60DEC8A-3FAD-058E-4A6B-E5987EEC8A95}"/>
                  </a:ext>
                </a:extLst>
              </p:cNvPr>
              <p:cNvSpPr/>
              <p:nvPr/>
            </p:nvSpPr>
            <p:spPr>
              <a:xfrm>
                <a:off x="947581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5" name="Freeform: Shape 5114">
                <a:extLst>
                  <a:ext uri="{FF2B5EF4-FFF2-40B4-BE49-F238E27FC236}">
                    <a16:creationId xmlns:a16="http://schemas.microsoft.com/office/drawing/2014/main" id="{D2CB7A2B-49FD-0D49-F152-9F39492E19D6}"/>
                  </a:ext>
                </a:extLst>
              </p:cNvPr>
              <p:cNvSpPr/>
              <p:nvPr/>
            </p:nvSpPr>
            <p:spPr>
              <a:xfrm>
                <a:off x="95918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6" name="Freeform: Shape 5115">
                <a:extLst>
                  <a:ext uri="{FF2B5EF4-FFF2-40B4-BE49-F238E27FC236}">
                    <a16:creationId xmlns:a16="http://schemas.microsoft.com/office/drawing/2014/main" id="{E2CF77B1-D6B6-CBB0-4024-610F91FC6B12}"/>
                  </a:ext>
                </a:extLst>
              </p:cNvPr>
              <p:cNvSpPr/>
              <p:nvPr/>
            </p:nvSpPr>
            <p:spPr>
              <a:xfrm>
                <a:off x="9707862"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7" name="Freeform: Shape 5116">
                <a:extLst>
                  <a:ext uri="{FF2B5EF4-FFF2-40B4-BE49-F238E27FC236}">
                    <a16:creationId xmlns:a16="http://schemas.microsoft.com/office/drawing/2014/main" id="{923C5E40-7541-3E42-A606-B8DDF9CFD0B8}"/>
                  </a:ext>
                </a:extLst>
              </p:cNvPr>
              <p:cNvSpPr/>
              <p:nvPr/>
            </p:nvSpPr>
            <p:spPr>
              <a:xfrm>
                <a:off x="982389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8" name="Freeform: Shape 5117">
                <a:extLst>
                  <a:ext uri="{FF2B5EF4-FFF2-40B4-BE49-F238E27FC236}">
                    <a16:creationId xmlns:a16="http://schemas.microsoft.com/office/drawing/2014/main" id="{91D5027E-E5E9-9119-DC12-C20DC5995FCB}"/>
                  </a:ext>
                </a:extLst>
              </p:cNvPr>
              <p:cNvSpPr/>
              <p:nvPr/>
            </p:nvSpPr>
            <p:spPr>
              <a:xfrm>
                <a:off x="993992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19" name="Freeform: Shape 5118">
                <a:extLst>
                  <a:ext uri="{FF2B5EF4-FFF2-40B4-BE49-F238E27FC236}">
                    <a16:creationId xmlns:a16="http://schemas.microsoft.com/office/drawing/2014/main" id="{88D37FE7-FC4A-41CC-157C-2F6F7E241140}"/>
                  </a:ext>
                </a:extLst>
              </p:cNvPr>
              <p:cNvSpPr/>
              <p:nvPr/>
            </p:nvSpPr>
            <p:spPr>
              <a:xfrm>
                <a:off x="100559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0" name="Freeform: Shape 5119">
                <a:extLst>
                  <a:ext uri="{FF2B5EF4-FFF2-40B4-BE49-F238E27FC236}">
                    <a16:creationId xmlns:a16="http://schemas.microsoft.com/office/drawing/2014/main" id="{1E99EE3B-4AF9-4F75-CF51-704E8B72D488}"/>
                  </a:ext>
                </a:extLst>
              </p:cNvPr>
              <p:cNvSpPr/>
              <p:nvPr/>
            </p:nvSpPr>
            <p:spPr>
              <a:xfrm>
                <a:off x="1017199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1" name="Freeform: Shape 5120">
                <a:extLst>
                  <a:ext uri="{FF2B5EF4-FFF2-40B4-BE49-F238E27FC236}">
                    <a16:creationId xmlns:a16="http://schemas.microsoft.com/office/drawing/2014/main" id="{08EE06EA-FB9C-330E-E550-A7FE0850D13F}"/>
                  </a:ext>
                </a:extLst>
              </p:cNvPr>
              <p:cNvSpPr/>
              <p:nvPr/>
            </p:nvSpPr>
            <p:spPr>
              <a:xfrm>
                <a:off x="1028801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2" name="Freeform: Shape 5121">
                <a:extLst>
                  <a:ext uri="{FF2B5EF4-FFF2-40B4-BE49-F238E27FC236}">
                    <a16:creationId xmlns:a16="http://schemas.microsoft.com/office/drawing/2014/main" id="{6C55B6CA-D801-F697-CA41-EF9CDF7E179A}"/>
                  </a:ext>
                </a:extLst>
              </p:cNvPr>
              <p:cNvSpPr/>
              <p:nvPr/>
            </p:nvSpPr>
            <p:spPr>
              <a:xfrm>
                <a:off x="10404045"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3" name="Freeform: Shape 5122">
                <a:extLst>
                  <a:ext uri="{FF2B5EF4-FFF2-40B4-BE49-F238E27FC236}">
                    <a16:creationId xmlns:a16="http://schemas.microsoft.com/office/drawing/2014/main" id="{447F5C10-4B88-5784-7C7F-C247ED156760}"/>
                  </a:ext>
                </a:extLst>
              </p:cNvPr>
              <p:cNvSpPr/>
              <p:nvPr/>
            </p:nvSpPr>
            <p:spPr>
              <a:xfrm>
                <a:off x="10520078"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4" name="Freeform: Shape 5123">
                <a:extLst>
                  <a:ext uri="{FF2B5EF4-FFF2-40B4-BE49-F238E27FC236}">
                    <a16:creationId xmlns:a16="http://schemas.microsoft.com/office/drawing/2014/main" id="{F9A54D98-B919-C13E-FC57-7DE5F4B9CA5D}"/>
                  </a:ext>
                </a:extLst>
              </p:cNvPr>
              <p:cNvSpPr/>
              <p:nvPr/>
            </p:nvSpPr>
            <p:spPr>
              <a:xfrm>
                <a:off x="1063611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5" name="Freeform: Shape 5124">
                <a:extLst>
                  <a:ext uri="{FF2B5EF4-FFF2-40B4-BE49-F238E27FC236}">
                    <a16:creationId xmlns:a16="http://schemas.microsoft.com/office/drawing/2014/main" id="{700057B2-FAE4-2AEC-933F-3F778DA7F773}"/>
                  </a:ext>
                </a:extLst>
              </p:cNvPr>
              <p:cNvSpPr/>
              <p:nvPr/>
            </p:nvSpPr>
            <p:spPr>
              <a:xfrm>
                <a:off x="1075214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6" name="Freeform: Shape 5125">
                <a:extLst>
                  <a:ext uri="{FF2B5EF4-FFF2-40B4-BE49-F238E27FC236}">
                    <a16:creationId xmlns:a16="http://schemas.microsoft.com/office/drawing/2014/main" id="{69F0E02C-E430-AF7A-81DA-770720431DCA}"/>
                  </a:ext>
                </a:extLst>
              </p:cNvPr>
              <p:cNvSpPr/>
              <p:nvPr/>
            </p:nvSpPr>
            <p:spPr>
              <a:xfrm>
                <a:off x="10868161"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7" name="Freeform: Shape 5126">
                <a:extLst>
                  <a:ext uri="{FF2B5EF4-FFF2-40B4-BE49-F238E27FC236}">
                    <a16:creationId xmlns:a16="http://schemas.microsoft.com/office/drawing/2014/main" id="{E94FBD92-8E4D-02D1-832C-7DF8C3203708}"/>
                  </a:ext>
                </a:extLst>
              </p:cNvPr>
              <p:cNvSpPr/>
              <p:nvPr/>
            </p:nvSpPr>
            <p:spPr>
              <a:xfrm>
                <a:off x="10984194"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8" name="Freeform: Shape 5127">
                <a:extLst>
                  <a:ext uri="{FF2B5EF4-FFF2-40B4-BE49-F238E27FC236}">
                    <a16:creationId xmlns:a16="http://schemas.microsoft.com/office/drawing/2014/main" id="{BA7DFD85-435A-10F9-AD28-5428B32C469E}"/>
                  </a:ext>
                </a:extLst>
              </p:cNvPr>
              <p:cNvSpPr/>
              <p:nvPr/>
            </p:nvSpPr>
            <p:spPr>
              <a:xfrm>
                <a:off x="1110022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29" name="Freeform: Shape 5128">
                <a:extLst>
                  <a:ext uri="{FF2B5EF4-FFF2-40B4-BE49-F238E27FC236}">
                    <a16:creationId xmlns:a16="http://schemas.microsoft.com/office/drawing/2014/main" id="{D0264743-7D47-7CDE-4D8F-67CFC501E518}"/>
                  </a:ext>
                </a:extLst>
              </p:cNvPr>
              <p:cNvSpPr/>
              <p:nvPr/>
            </p:nvSpPr>
            <p:spPr>
              <a:xfrm>
                <a:off x="1121626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0" name="Freeform: Shape 5129">
                <a:extLst>
                  <a:ext uri="{FF2B5EF4-FFF2-40B4-BE49-F238E27FC236}">
                    <a16:creationId xmlns:a16="http://schemas.microsoft.com/office/drawing/2014/main" id="{8A3A83F3-104B-DA27-1C97-DB42C12A8B88}"/>
                  </a:ext>
                </a:extLst>
              </p:cNvPr>
              <p:cNvSpPr/>
              <p:nvPr/>
            </p:nvSpPr>
            <p:spPr>
              <a:xfrm>
                <a:off x="1133229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1" name="Freeform: Shape 5130">
                <a:extLst>
                  <a:ext uri="{FF2B5EF4-FFF2-40B4-BE49-F238E27FC236}">
                    <a16:creationId xmlns:a16="http://schemas.microsoft.com/office/drawing/2014/main" id="{7EAB2226-2F3D-534E-784B-30E0AEF1E694}"/>
                  </a:ext>
                </a:extLst>
              </p:cNvPr>
              <p:cNvSpPr/>
              <p:nvPr/>
            </p:nvSpPr>
            <p:spPr>
              <a:xfrm>
                <a:off x="11448310"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2" name="Freeform: Shape 5131">
                <a:extLst>
                  <a:ext uri="{FF2B5EF4-FFF2-40B4-BE49-F238E27FC236}">
                    <a16:creationId xmlns:a16="http://schemas.microsoft.com/office/drawing/2014/main" id="{9FABC2BA-B515-533A-8D83-42E6CF89C05F}"/>
                  </a:ext>
                </a:extLst>
              </p:cNvPr>
              <p:cNvSpPr/>
              <p:nvPr/>
            </p:nvSpPr>
            <p:spPr>
              <a:xfrm>
                <a:off x="1156434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3" name="Freeform: Shape 5132">
                <a:extLst>
                  <a:ext uri="{FF2B5EF4-FFF2-40B4-BE49-F238E27FC236}">
                    <a16:creationId xmlns:a16="http://schemas.microsoft.com/office/drawing/2014/main" id="{F4E53AE6-73B8-6A8E-72E3-4C225B0D3D5A}"/>
                  </a:ext>
                </a:extLst>
              </p:cNvPr>
              <p:cNvSpPr/>
              <p:nvPr/>
            </p:nvSpPr>
            <p:spPr>
              <a:xfrm>
                <a:off x="1168037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4" name="Freeform: Shape 5133">
                <a:extLst>
                  <a:ext uri="{FF2B5EF4-FFF2-40B4-BE49-F238E27FC236}">
                    <a16:creationId xmlns:a16="http://schemas.microsoft.com/office/drawing/2014/main" id="{B8BB0CD1-42E9-A84F-55E9-BD68AA9ACE75}"/>
                  </a:ext>
                </a:extLst>
              </p:cNvPr>
              <p:cNvSpPr/>
              <p:nvPr/>
            </p:nvSpPr>
            <p:spPr>
              <a:xfrm>
                <a:off x="1179640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5" name="Freeform: Shape 5134">
                <a:extLst>
                  <a:ext uri="{FF2B5EF4-FFF2-40B4-BE49-F238E27FC236}">
                    <a16:creationId xmlns:a16="http://schemas.microsoft.com/office/drawing/2014/main" id="{17564949-1DDC-4B12-8D9C-4ED14E6B7CBA}"/>
                  </a:ext>
                </a:extLst>
              </p:cNvPr>
              <p:cNvSpPr/>
              <p:nvPr/>
            </p:nvSpPr>
            <p:spPr>
              <a:xfrm>
                <a:off x="11912426"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6" name="Freeform: Shape 5135">
                <a:extLst>
                  <a:ext uri="{FF2B5EF4-FFF2-40B4-BE49-F238E27FC236}">
                    <a16:creationId xmlns:a16="http://schemas.microsoft.com/office/drawing/2014/main" id="{D53C4730-C1AF-9DE9-B21B-60BBE753B673}"/>
                  </a:ext>
                </a:extLst>
              </p:cNvPr>
              <p:cNvSpPr/>
              <p:nvPr/>
            </p:nvSpPr>
            <p:spPr>
              <a:xfrm>
                <a:off x="12028459"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37" name="Freeform: Shape 5136">
                <a:extLst>
                  <a:ext uri="{FF2B5EF4-FFF2-40B4-BE49-F238E27FC236}">
                    <a16:creationId xmlns:a16="http://schemas.microsoft.com/office/drawing/2014/main" id="{82654C3B-09CD-1AE7-FDD5-CD950AED50CF}"/>
                  </a:ext>
                </a:extLst>
              </p:cNvPr>
              <p:cNvSpPr/>
              <p:nvPr/>
            </p:nvSpPr>
            <p:spPr>
              <a:xfrm>
                <a:off x="12144493" y="30477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3" name="Freeform: Shape 5152">
                <a:extLst>
                  <a:ext uri="{FF2B5EF4-FFF2-40B4-BE49-F238E27FC236}">
                    <a16:creationId xmlns:a16="http://schemas.microsoft.com/office/drawing/2014/main" id="{A84B3232-CBF0-F563-5AA4-BB32AA79FB40}"/>
                  </a:ext>
                </a:extLst>
              </p:cNvPr>
              <p:cNvSpPr/>
              <p:nvPr/>
            </p:nvSpPr>
            <p:spPr>
              <a:xfrm>
                <a:off x="935978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4" name="Freeform: Shape 5153">
                <a:extLst>
                  <a:ext uri="{FF2B5EF4-FFF2-40B4-BE49-F238E27FC236}">
                    <a16:creationId xmlns:a16="http://schemas.microsoft.com/office/drawing/2014/main" id="{9DB00EB7-F0C3-B81C-B847-AF3680AD17A1}"/>
                  </a:ext>
                </a:extLst>
              </p:cNvPr>
              <p:cNvSpPr/>
              <p:nvPr/>
            </p:nvSpPr>
            <p:spPr>
              <a:xfrm>
                <a:off x="947581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5" name="Freeform: Shape 5154">
                <a:extLst>
                  <a:ext uri="{FF2B5EF4-FFF2-40B4-BE49-F238E27FC236}">
                    <a16:creationId xmlns:a16="http://schemas.microsoft.com/office/drawing/2014/main" id="{765798DE-C538-4378-F123-89914C6D0B09}"/>
                  </a:ext>
                </a:extLst>
              </p:cNvPr>
              <p:cNvSpPr/>
              <p:nvPr/>
            </p:nvSpPr>
            <p:spPr>
              <a:xfrm>
                <a:off x="95918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6" name="Freeform: Shape 5155">
                <a:extLst>
                  <a:ext uri="{FF2B5EF4-FFF2-40B4-BE49-F238E27FC236}">
                    <a16:creationId xmlns:a16="http://schemas.microsoft.com/office/drawing/2014/main" id="{726F1243-87C2-9824-6B96-9E387F925CBA}"/>
                  </a:ext>
                </a:extLst>
              </p:cNvPr>
              <p:cNvSpPr/>
              <p:nvPr/>
            </p:nvSpPr>
            <p:spPr>
              <a:xfrm>
                <a:off x="9707862"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7" name="Freeform: Shape 5156">
                <a:extLst>
                  <a:ext uri="{FF2B5EF4-FFF2-40B4-BE49-F238E27FC236}">
                    <a16:creationId xmlns:a16="http://schemas.microsoft.com/office/drawing/2014/main" id="{5BC4F676-2A04-A93A-7AF2-9D9DCBB3AC40}"/>
                  </a:ext>
                </a:extLst>
              </p:cNvPr>
              <p:cNvSpPr/>
              <p:nvPr/>
            </p:nvSpPr>
            <p:spPr>
              <a:xfrm>
                <a:off x="982389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8" name="Freeform: Shape 5157">
                <a:extLst>
                  <a:ext uri="{FF2B5EF4-FFF2-40B4-BE49-F238E27FC236}">
                    <a16:creationId xmlns:a16="http://schemas.microsoft.com/office/drawing/2014/main" id="{D9F964A7-2ADE-8446-A61E-F284E3617230}"/>
                  </a:ext>
                </a:extLst>
              </p:cNvPr>
              <p:cNvSpPr/>
              <p:nvPr/>
            </p:nvSpPr>
            <p:spPr>
              <a:xfrm>
                <a:off x="993992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59" name="Freeform: Shape 5158">
                <a:extLst>
                  <a:ext uri="{FF2B5EF4-FFF2-40B4-BE49-F238E27FC236}">
                    <a16:creationId xmlns:a16="http://schemas.microsoft.com/office/drawing/2014/main" id="{498ADFAB-3DF8-D03C-8FDE-60E765433A5B}"/>
                  </a:ext>
                </a:extLst>
              </p:cNvPr>
              <p:cNvSpPr/>
              <p:nvPr/>
            </p:nvSpPr>
            <p:spPr>
              <a:xfrm>
                <a:off x="100559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0" name="Freeform: Shape 5159">
                <a:extLst>
                  <a:ext uri="{FF2B5EF4-FFF2-40B4-BE49-F238E27FC236}">
                    <a16:creationId xmlns:a16="http://schemas.microsoft.com/office/drawing/2014/main" id="{CD79EC00-60BF-3AEC-2D47-34CFE4BD6C94}"/>
                  </a:ext>
                </a:extLst>
              </p:cNvPr>
              <p:cNvSpPr/>
              <p:nvPr/>
            </p:nvSpPr>
            <p:spPr>
              <a:xfrm>
                <a:off x="1017199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1" name="Freeform: Shape 5160">
                <a:extLst>
                  <a:ext uri="{FF2B5EF4-FFF2-40B4-BE49-F238E27FC236}">
                    <a16:creationId xmlns:a16="http://schemas.microsoft.com/office/drawing/2014/main" id="{0446F1D1-0AA4-F453-58F9-CE2B05A8A424}"/>
                  </a:ext>
                </a:extLst>
              </p:cNvPr>
              <p:cNvSpPr/>
              <p:nvPr/>
            </p:nvSpPr>
            <p:spPr>
              <a:xfrm>
                <a:off x="1028801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2" name="Freeform: Shape 5161">
                <a:extLst>
                  <a:ext uri="{FF2B5EF4-FFF2-40B4-BE49-F238E27FC236}">
                    <a16:creationId xmlns:a16="http://schemas.microsoft.com/office/drawing/2014/main" id="{9FAF333B-C608-1E08-DBEA-96E6E3FF2114}"/>
                  </a:ext>
                </a:extLst>
              </p:cNvPr>
              <p:cNvSpPr/>
              <p:nvPr/>
            </p:nvSpPr>
            <p:spPr>
              <a:xfrm>
                <a:off x="10404045"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3" name="Freeform: Shape 5162">
                <a:extLst>
                  <a:ext uri="{FF2B5EF4-FFF2-40B4-BE49-F238E27FC236}">
                    <a16:creationId xmlns:a16="http://schemas.microsoft.com/office/drawing/2014/main" id="{5D412F8B-90CD-9A2A-366C-07887BB2A61A}"/>
                  </a:ext>
                </a:extLst>
              </p:cNvPr>
              <p:cNvSpPr/>
              <p:nvPr/>
            </p:nvSpPr>
            <p:spPr>
              <a:xfrm>
                <a:off x="10520078"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4" name="Freeform: Shape 5163">
                <a:extLst>
                  <a:ext uri="{FF2B5EF4-FFF2-40B4-BE49-F238E27FC236}">
                    <a16:creationId xmlns:a16="http://schemas.microsoft.com/office/drawing/2014/main" id="{5A1B6B5B-CF81-88FD-C986-F7A546FFCF43}"/>
                  </a:ext>
                </a:extLst>
              </p:cNvPr>
              <p:cNvSpPr/>
              <p:nvPr/>
            </p:nvSpPr>
            <p:spPr>
              <a:xfrm>
                <a:off x="1063611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5" name="Freeform: Shape 5164">
                <a:extLst>
                  <a:ext uri="{FF2B5EF4-FFF2-40B4-BE49-F238E27FC236}">
                    <a16:creationId xmlns:a16="http://schemas.microsoft.com/office/drawing/2014/main" id="{26035B23-B63E-E3BD-1D7C-1B85C66E4877}"/>
                  </a:ext>
                </a:extLst>
              </p:cNvPr>
              <p:cNvSpPr/>
              <p:nvPr/>
            </p:nvSpPr>
            <p:spPr>
              <a:xfrm>
                <a:off x="1075214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6" name="Freeform: Shape 5165">
                <a:extLst>
                  <a:ext uri="{FF2B5EF4-FFF2-40B4-BE49-F238E27FC236}">
                    <a16:creationId xmlns:a16="http://schemas.microsoft.com/office/drawing/2014/main" id="{BDCEF4B6-898D-87ED-F863-687C6AB11039}"/>
                  </a:ext>
                </a:extLst>
              </p:cNvPr>
              <p:cNvSpPr/>
              <p:nvPr/>
            </p:nvSpPr>
            <p:spPr>
              <a:xfrm>
                <a:off x="10868161"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7" name="Freeform: Shape 5166">
                <a:extLst>
                  <a:ext uri="{FF2B5EF4-FFF2-40B4-BE49-F238E27FC236}">
                    <a16:creationId xmlns:a16="http://schemas.microsoft.com/office/drawing/2014/main" id="{39C6A2A5-8428-7DEA-17E7-31AD86335242}"/>
                  </a:ext>
                </a:extLst>
              </p:cNvPr>
              <p:cNvSpPr/>
              <p:nvPr/>
            </p:nvSpPr>
            <p:spPr>
              <a:xfrm>
                <a:off x="10984194"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8" name="Freeform: Shape 5167">
                <a:extLst>
                  <a:ext uri="{FF2B5EF4-FFF2-40B4-BE49-F238E27FC236}">
                    <a16:creationId xmlns:a16="http://schemas.microsoft.com/office/drawing/2014/main" id="{A74F9DC5-7877-4898-4667-6E8273532837}"/>
                  </a:ext>
                </a:extLst>
              </p:cNvPr>
              <p:cNvSpPr/>
              <p:nvPr/>
            </p:nvSpPr>
            <p:spPr>
              <a:xfrm>
                <a:off x="1110022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69" name="Freeform: Shape 5168">
                <a:extLst>
                  <a:ext uri="{FF2B5EF4-FFF2-40B4-BE49-F238E27FC236}">
                    <a16:creationId xmlns:a16="http://schemas.microsoft.com/office/drawing/2014/main" id="{93CE3514-1D6D-3FFD-678D-732E83BBA7B7}"/>
                  </a:ext>
                </a:extLst>
              </p:cNvPr>
              <p:cNvSpPr/>
              <p:nvPr/>
            </p:nvSpPr>
            <p:spPr>
              <a:xfrm>
                <a:off x="1121626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0" name="Freeform: Shape 5169">
                <a:extLst>
                  <a:ext uri="{FF2B5EF4-FFF2-40B4-BE49-F238E27FC236}">
                    <a16:creationId xmlns:a16="http://schemas.microsoft.com/office/drawing/2014/main" id="{5FC81BA8-9B80-B21A-2155-2A2ED9BADB7F}"/>
                  </a:ext>
                </a:extLst>
              </p:cNvPr>
              <p:cNvSpPr/>
              <p:nvPr/>
            </p:nvSpPr>
            <p:spPr>
              <a:xfrm>
                <a:off x="1133229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1" name="Freeform: Shape 5170">
                <a:extLst>
                  <a:ext uri="{FF2B5EF4-FFF2-40B4-BE49-F238E27FC236}">
                    <a16:creationId xmlns:a16="http://schemas.microsoft.com/office/drawing/2014/main" id="{DB163DE8-E4E1-6DA7-06C9-FDA049D84ACA}"/>
                  </a:ext>
                </a:extLst>
              </p:cNvPr>
              <p:cNvSpPr/>
              <p:nvPr/>
            </p:nvSpPr>
            <p:spPr>
              <a:xfrm>
                <a:off x="11448310"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2" name="Freeform: Shape 5171">
                <a:extLst>
                  <a:ext uri="{FF2B5EF4-FFF2-40B4-BE49-F238E27FC236}">
                    <a16:creationId xmlns:a16="http://schemas.microsoft.com/office/drawing/2014/main" id="{A1FB157A-EB5C-2A58-A2D0-FE69C0E519C1}"/>
                  </a:ext>
                </a:extLst>
              </p:cNvPr>
              <p:cNvSpPr/>
              <p:nvPr/>
            </p:nvSpPr>
            <p:spPr>
              <a:xfrm>
                <a:off x="1156434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3" name="Freeform: Shape 5172">
                <a:extLst>
                  <a:ext uri="{FF2B5EF4-FFF2-40B4-BE49-F238E27FC236}">
                    <a16:creationId xmlns:a16="http://schemas.microsoft.com/office/drawing/2014/main" id="{4AB5E569-7883-D85F-9A4B-C2E377AF20D0}"/>
                  </a:ext>
                </a:extLst>
              </p:cNvPr>
              <p:cNvSpPr/>
              <p:nvPr/>
            </p:nvSpPr>
            <p:spPr>
              <a:xfrm>
                <a:off x="1168037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4" name="Freeform: Shape 5173">
                <a:extLst>
                  <a:ext uri="{FF2B5EF4-FFF2-40B4-BE49-F238E27FC236}">
                    <a16:creationId xmlns:a16="http://schemas.microsoft.com/office/drawing/2014/main" id="{5B09F745-9176-36D5-AB36-80F2E4DC3A9E}"/>
                  </a:ext>
                </a:extLst>
              </p:cNvPr>
              <p:cNvSpPr/>
              <p:nvPr/>
            </p:nvSpPr>
            <p:spPr>
              <a:xfrm>
                <a:off x="1179640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5" name="Freeform: Shape 5174">
                <a:extLst>
                  <a:ext uri="{FF2B5EF4-FFF2-40B4-BE49-F238E27FC236}">
                    <a16:creationId xmlns:a16="http://schemas.microsoft.com/office/drawing/2014/main" id="{CC7E285E-AF72-62F9-1076-746C6C809D6A}"/>
                  </a:ext>
                </a:extLst>
              </p:cNvPr>
              <p:cNvSpPr/>
              <p:nvPr/>
            </p:nvSpPr>
            <p:spPr>
              <a:xfrm>
                <a:off x="11912426"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6" name="Freeform: Shape 5175">
                <a:extLst>
                  <a:ext uri="{FF2B5EF4-FFF2-40B4-BE49-F238E27FC236}">
                    <a16:creationId xmlns:a16="http://schemas.microsoft.com/office/drawing/2014/main" id="{AEDDA572-CD3E-F59C-95C0-DD7A4E0ED08D}"/>
                  </a:ext>
                </a:extLst>
              </p:cNvPr>
              <p:cNvSpPr/>
              <p:nvPr/>
            </p:nvSpPr>
            <p:spPr>
              <a:xfrm>
                <a:off x="12028459"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77" name="Freeform: Shape 5176">
                <a:extLst>
                  <a:ext uri="{FF2B5EF4-FFF2-40B4-BE49-F238E27FC236}">
                    <a16:creationId xmlns:a16="http://schemas.microsoft.com/office/drawing/2014/main" id="{6441DBBC-D83A-0B0D-F690-B6A24B5F98C1}"/>
                  </a:ext>
                </a:extLst>
              </p:cNvPr>
              <p:cNvSpPr/>
              <p:nvPr/>
            </p:nvSpPr>
            <p:spPr>
              <a:xfrm>
                <a:off x="12144493" y="316226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3" name="Freeform: Shape 5192">
                <a:extLst>
                  <a:ext uri="{FF2B5EF4-FFF2-40B4-BE49-F238E27FC236}">
                    <a16:creationId xmlns:a16="http://schemas.microsoft.com/office/drawing/2014/main" id="{1F57D086-5567-DF2A-3693-5D3190CE5C78}"/>
                  </a:ext>
                </a:extLst>
              </p:cNvPr>
              <p:cNvSpPr/>
              <p:nvPr/>
            </p:nvSpPr>
            <p:spPr>
              <a:xfrm>
                <a:off x="935978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4" name="Freeform: Shape 5193">
                <a:extLst>
                  <a:ext uri="{FF2B5EF4-FFF2-40B4-BE49-F238E27FC236}">
                    <a16:creationId xmlns:a16="http://schemas.microsoft.com/office/drawing/2014/main" id="{4D33934B-C1A7-65C5-4087-5776B66C5A43}"/>
                  </a:ext>
                </a:extLst>
              </p:cNvPr>
              <p:cNvSpPr/>
              <p:nvPr/>
            </p:nvSpPr>
            <p:spPr>
              <a:xfrm>
                <a:off x="947581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5" name="Freeform: Shape 5194">
                <a:extLst>
                  <a:ext uri="{FF2B5EF4-FFF2-40B4-BE49-F238E27FC236}">
                    <a16:creationId xmlns:a16="http://schemas.microsoft.com/office/drawing/2014/main" id="{7F6888EE-A558-188C-D15A-8AC33FD58DFD}"/>
                  </a:ext>
                </a:extLst>
              </p:cNvPr>
              <p:cNvSpPr/>
              <p:nvPr/>
            </p:nvSpPr>
            <p:spPr>
              <a:xfrm>
                <a:off x="95918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6" name="Freeform: Shape 5195">
                <a:extLst>
                  <a:ext uri="{FF2B5EF4-FFF2-40B4-BE49-F238E27FC236}">
                    <a16:creationId xmlns:a16="http://schemas.microsoft.com/office/drawing/2014/main" id="{FB3C6E8A-C44D-A7AB-80AC-DF64329FB388}"/>
                  </a:ext>
                </a:extLst>
              </p:cNvPr>
              <p:cNvSpPr/>
              <p:nvPr/>
            </p:nvSpPr>
            <p:spPr>
              <a:xfrm>
                <a:off x="9707862"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7" name="Freeform: Shape 5196">
                <a:extLst>
                  <a:ext uri="{FF2B5EF4-FFF2-40B4-BE49-F238E27FC236}">
                    <a16:creationId xmlns:a16="http://schemas.microsoft.com/office/drawing/2014/main" id="{58846F49-D20B-9846-E17F-A09D406F7768}"/>
                  </a:ext>
                </a:extLst>
              </p:cNvPr>
              <p:cNvSpPr/>
              <p:nvPr/>
            </p:nvSpPr>
            <p:spPr>
              <a:xfrm>
                <a:off x="982389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8" name="Freeform: Shape 5197">
                <a:extLst>
                  <a:ext uri="{FF2B5EF4-FFF2-40B4-BE49-F238E27FC236}">
                    <a16:creationId xmlns:a16="http://schemas.microsoft.com/office/drawing/2014/main" id="{C3954D9F-309D-E2EF-A671-A062674D1A13}"/>
                  </a:ext>
                </a:extLst>
              </p:cNvPr>
              <p:cNvSpPr/>
              <p:nvPr/>
            </p:nvSpPr>
            <p:spPr>
              <a:xfrm>
                <a:off x="993992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199" name="Freeform: Shape 5198">
                <a:extLst>
                  <a:ext uri="{FF2B5EF4-FFF2-40B4-BE49-F238E27FC236}">
                    <a16:creationId xmlns:a16="http://schemas.microsoft.com/office/drawing/2014/main" id="{B7A72E55-23C5-D2FE-D146-CCC5E18EED38}"/>
                  </a:ext>
                </a:extLst>
              </p:cNvPr>
              <p:cNvSpPr/>
              <p:nvPr/>
            </p:nvSpPr>
            <p:spPr>
              <a:xfrm>
                <a:off x="100559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0" name="Freeform: Shape 5199">
                <a:extLst>
                  <a:ext uri="{FF2B5EF4-FFF2-40B4-BE49-F238E27FC236}">
                    <a16:creationId xmlns:a16="http://schemas.microsoft.com/office/drawing/2014/main" id="{97049187-55D0-5469-45B4-BA61A5B76EC6}"/>
                  </a:ext>
                </a:extLst>
              </p:cNvPr>
              <p:cNvSpPr/>
              <p:nvPr/>
            </p:nvSpPr>
            <p:spPr>
              <a:xfrm>
                <a:off x="1017199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1" name="Freeform: Shape 5200">
                <a:extLst>
                  <a:ext uri="{FF2B5EF4-FFF2-40B4-BE49-F238E27FC236}">
                    <a16:creationId xmlns:a16="http://schemas.microsoft.com/office/drawing/2014/main" id="{A506D110-6020-709A-8CB3-40301ABFA718}"/>
                  </a:ext>
                </a:extLst>
              </p:cNvPr>
              <p:cNvSpPr/>
              <p:nvPr/>
            </p:nvSpPr>
            <p:spPr>
              <a:xfrm>
                <a:off x="1028801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2" name="Freeform: Shape 5201">
                <a:extLst>
                  <a:ext uri="{FF2B5EF4-FFF2-40B4-BE49-F238E27FC236}">
                    <a16:creationId xmlns:a16="http://schemas.microsoft.com/office/drawing/2014/main" id="{12ED4A61-D4BD-0CC1-DB45-BD6D937A26F6}"/>
                  </a:ext>
                </a:extLst>
              </p:cNvPr>
              <p:cNvSpPr/>
              <p:nvPr/>
            </p:nvSpPr>
            <p:spPr>
              <a:xfrm>
                <a:off x="10404045"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3" name="Freeform: Shape 5202">
                <a:extLst>
                  <a:ext uri="{FF2B5EF4-FFF2-40B4-BE49-F238E27FC236}">
                    <a16:creationId xmlns:a16="http://schemas.microsoft.com/office/drawing/2014/main" id="{E6C1374C-EF8D-8C2D-7894-FBD8DF0A3F8F}"/>
                  </a:ext>
                </a:extLst>
              </p:cNvPr>
              <p:cNvSpPr/>
              <p:nvPr/>
            </p:nvSpPr>
            <p:spPr>
              <a:xfrm>
                <a:off x="10520078"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4" name="Freeform: Shape 5203">
                <a:extLst>
                  <a:ext uri="{FF2B5EF4-FFF2-40B4-BE49-F238E27FC236}">
                    <a16:creationId xmlns:a16="http://schemas.microsoft.com/office/drawing/2014/main" id="{7A82BB20-E085-82D4-E461-C4FBCD7CC146}"/>
                  </a:ext>
                </a:extLst>
              </p:cNvPr>
              <p:cNvSpPr/>
              <p:nvPr/>
            </p:nvSpPr>
            <p:spPr>
              <a:xfrm>
                <a:off x="1063611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5" name="Freeform: Shape 5204">
                <a:extLst>
                  <a:ext uri="{FF2B5EF4-FFF2-40B4-BE49-F238E27FC236}">
                    <a16:creationId xmlns:a16="http://schemas.microsoft.com/office/drawing/2014/main" id="{3AA0CC09-B229-98EA-1F59-307BC62C3D01}"/>
                  </a:ext>
                </a:extLst>
              </p:cNvPr>
              <p:cNvSpPr/>
              <p:nvPr/>
            </p:nvSpPr>
            <p:spPr>
              <a:xfrm>
                <a:off x="1075214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6" name="Freeform: Shape 5205">
                <a:extLst>
                  <a:ext uri="{FF2B5EF4-FFF2-40B4-BE49-F238E27FC236}">
                    <a16:creationId xmlns:a16="http://schemas.microsoft.com/office/drawing/2014/main" id="{B33C3C03-33CF-0297-57F6-0D65FE6D096F}"/>
                  </a:ext>
                </a:extLst>
              </p:cNvPr>
              <p:cNvSpPr/>
              <p:nvPr/>
            </p:nvSpPr>
            <p:spPr>
              <a:xfrm>
                <a:off x="10868161"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7" name="Freeform: Shape 5206">
                <a:extLst>
                  <a:ext uri="{FF2B5EF4-FFF2-40B4-BE49-F238E27FC236}">
                    <a16:creationId xmlns:a16="http://schemas.microsoft.com/office/drawing/2014/main" id="{0A884BCE-2331-EFF6-2945-3AF482FB2D3B}"/>
                  </a:ext>
                </a:extLst>
              </p:cNvPr>
              <p:cNvSpPr/>
              <p:nvPr/>
            </p:nvSpPr>
            <p:spPr>
              <a:xfrm>
                <a:off x="10984194"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8" name="Freeform: Shape 5207">
                <a:extLst>
                  <a:ext uri="{FF2B5EF4-FFF2-40B4-BE49-F238E27FC236}">
                    <a16:creationId xmlns:a16="http://schemas.microsoft.com/office/drawing/2014/main" id="{D0A5C395-B2C8-A5FA-075E-5B81DFDD0507}"/>
                  </a:ext>
                </a:extLst>
              </p:cNvPr>
              <p:cNvSpPr/>
              <p:nvPr/>
            </p:nvSpPr>
            <p:spPr>
              <a:xfrm>
                <a:off x="1110022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09" name="Freeform: Shape 5208">
                <a:extLst>
                  <a:ext uri="{FF2B5EF4-FFF2-40B4-BE49-F238E27FC236}">
                    <a16:creationId xmlns:a16="http://schemas.microsoft.com/office/drawing/2014/main" id="{7E2C48C9-BCD3-143D-AC0A-B638AC09CDD0}"/>
                  </a:ext>
                </a:extLst>
              </p:cNvPr>
              <p:cNvSpPr/>
              <p:nvPr/>
            </p:nvSpPr>
            <p:spPr>
              <a:xfrm>
                <a:off x="1121626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0" name="Freeform: Shape 5209">
                <a:extLst>
                  <a:ext uri="{FF2B5EF4-FFF2-40B4-BE49-F238E27FC236}">
                    <a16:creationId xmlns:a16="http://schemas.microsoft.com/office/drawing/2014/main" id="{B7E79EFC-7603-3BF5-139B-FC2F8B3C6500}"/>
                  </a:ext>
                </a:extLst>
              </p:cNvPr>
              <p:cNvSpPr/>
              <p:nvPr/>
            </p:nvSpPr>
            <p:spPr>
              <a:xfrm>
                <a:off x="1133229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1" name="Freeform: Shape 5210">
                <a:extLst>
                  <a:ext uri="{FF2B5EF4-FFF2-40B4-BE49-F238E27FC236}">
                    <a16:creationId xmlns:a16="http://schemas.microsoft.com/office/drawing/2014/main" id="{B768E2A5-9BFA-F513-3B3F-B7432B5C69B3}"/>
                  </a:ext>
                </a:extLst>
              </p:cNvPr>
              <p:cNvSpPr/>
              <p:nvPr/>
            </p:nvSpPr>
            <p:spPr>
              <a:xfrm>
                <a:off x="11448310"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2" name="Freeform: Shape 5211">
                <a:extLst>
                  <a:ext uri="{FF2B5EF4-FFF2-40B4-BE49-F238E27FC236}">
                    <a16:creationId xmlns:a16="http://schemas.microsoft.com/office/drawing/2014/main" id="{E83A0C79-3C89-D3EA-8A71-0E9AEA3A1973}"/>
                  </a:ext>
                </a:extLst>
              </p:cNvPr>
              <p:cNvSpPr/>
              <p:nvPr/>
            </p:nvSpPr>
            <p:spPr>
              <a:xfrm>
                <a:off x="1156434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3" name="Freeform: Shape 5212">
                <a:extLst>
                  <a:ext uri="{FF2B5EF4-FFF2-40B4-BE49-F238E27FC236}">
                    <a16:creationId xmlns:a16="http://schemas.microsoft.com/office/drawing/2014/main" id="{B5ACA067-3AA7-A852-F5D0-3EEA95CD209E}"/>
                  </a:ext>
                </a:extLst>
              </p:cNvPr>
              <p:cNvSpPr/>
              <p:nvPr/>
            </p:nvSpPr>
            <p:spPr>
              <a:xfrm>
                <a:off x="1168037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4" name="Freeform: Shape 5213">
                <a:extLst>
                  <a:ext uri="{FF2B5EF4-FFF2-40B4-BE49-F238E27FC236}">
                    <a16:creationId xmlns:a16="http://schemas.microsoft.com/office/drawing/2014/main" id="{1B80BFA8-9507-3C13-5D89-888EFEB5A528}"/>
                  </a:ext>
                </a:extLst>
              </p:cNvPr>
              <p:cNvSpPr/>
              <p:nvPr/>
            </p:nvSpPr>
            <p:spPr>
              <a:xfrm>
                <a:off x="1179640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5" name="Freeform: Shape 5214">
                <a:extLst>
                  <a:ext uri="{FF2B5EF4-FFF2-40B4-BE49-F238E27FC236}">
                    <a16:creationId xmlns:a16="http://schemas.microsoft.com/office/drawing/2014/main" id="{3BFB885B-494D-9519-0580-DFBA44AA33E0}"/>
                  </a:ext>
                </a:extLst>
              </p:cNvPr>
              <p:cNvSpPr/>
              <p:nvPr/>
            </p:nvSpPr>
            <p:spPr>
              <a:xfrm>
                <a:off x="11912426"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6" name="Freeform: Shape 5215">
                <a:extLst>
                  <a:ext uri="{FF2B5EF4-FFF2-40B4-BE49-F238E27FC236}">
                    <a16:creationId xmlns:a16="http://schemas.microsoft.com/office/drawing/2014/main" id="{1AAA4C6B-CB26-DC6A-C556-7C61A58372C0}"/>
                  </a:ext>
                </a:extLst>
              </p:cNvPr>
              <p:cNvSpPr/>
              <p:nvPr/>
            </p:nvSpPr>
            <p:spPr>
              <a:xfrm>
                <a:off x="12028459"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17" name="Freeform: Shape 5216">
                <a:extLst>
                  <a:ext uri="{FF2B5EF4-FFF2-40B4-BE49-F238E27FC236}">
                    <a16:creationId xmlns:a16="http://schemas.microsoft.com/office/drawing/2014/main" id="{1E12E03D-8D7B-5B66-C86D-9F49286AA77A}"/>
                  </a:ext>
                </a:extLst>
              </p:cNvPr>
              <p:cNvSpPr/>
              <p:nvPr/>
            </p:nvSpPr>
            <p:spPr>
              <a:xfrm>
                <a:off x="12144493" y="327676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3" name="Freeform: Shape 5232">
                <a:extLst>
                  <a:ext uri="{FF2B5EF4-FFF2-40B4-BE49-F238E27FC236}">
                    <a16:creationId xmlns:a16="http://schemas.microsoft.com/office/drawing/2014/main" id="{2DF7F489-38EC-CBB1-C293-E525E9F789C4}"/>
                  </a:ext>
                </a:extLst>
              </p:cNvPr>
              <p:cNvSpPr/>
              <p:nvPr/>
            </p:nvSpPr>
            <p:spPr>
              <a:xfrm>
                <a:off x="935978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4" name="Freeform: Shape 5233">
                <a:extLst>
                  <a:ext uri="{FF2B5EF4-FFF2-40B4-BE49-F238E27FC236}">
                    <a16:creationId xmlns:a16="http://schemas.microsoft.com/office/drawing/2014/main" id="{2B9165D2-051D-E90F-4C58-717A6DE5AC0A}"/>
                  </a:ext>
                </a:extLst>
              </p:cNvPr>
              <p:cNvSpPr/>
              <p:nvPr/>
            </p:nvSpPr>
            <p:spPr>
              <a:xfrm>
                <a:off x="947581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5" name="Freeform: Shape 5234">
                <a:extLst>
                  <a:ext uri="{FF2B5EF4-FFF2-40B4-BE49-F238E27FC236}">
                    <a16:creationId xmlns:a16="http://schemas.microsoft.com/office/drawing/2014/main" id="{2C0556AF-5223-CE0D-8ED2-54F1E9F3D7F7}"/>
                  </a:ext>
                </a:extLst>
              </p:cNvPr>
              <p:cNvSpPr/>
              <p:nvPr/>
            </p:nvSpPr>
            <p:spPr>
              <a:xfrm>
                <a:off x="95918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6" name="Freeform: Shape 5235">
                <a:extLst>
                  <a:ext uri="{FF2B5EF4-FFF2-40B4-BE49-F238E27FC236}">
                    <a16:creationId xmlns:a16="http://schemas.microsoft.com/office/drawing/2014/main" id="{C32DDD7E-76B0-C24F-738D-FC3081ADACD3}"/>
                  </a:ext>
                </a:extLst>
              </p:cNvPr>
              <p:cNvSpPr/>
              <p:nvPr/>
            </p:nvSpPr>
            <p:spPr>
              <a:xfrm>
                <a:off x="9707862"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7" name="Freeform: Shape 5236">
                <a:extLst>
                  <a:ext uri="{FF2B5EF4-FFF2-40B4-BE49-F238E27FC236}">
                    <a16:creationId xmlns:a16="http://schemas.microsoft.com/office/drawing/2014/main" id="{4F4606FD-40D4-481B-B691-FBF426D081E2}"/>
                  </a:ext>
                </a:extLst>
              </p:cNvPr>
              <p:cNvSpPr/>
              <p:nvPr/>
            </p:nvSpPr>
            <p:spPr>
              <a:xfrm>
                <a:off x="982389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8" name="Freeform: Shape 5237">
                <a:extLst>
                  <a:ext uri="{FF2B5EF4-FFF2-40B4-BE49-F238E27FC236}">
                    <a16:creationId xmlns:a16="http://schemas.microsoft.com/office/drawing/2014/main" id="{1D48D3C1-CFBD-74DF-6852-741111183624}"/>
                  </a:ext>
                </a:extLst>
              </p:cNvPr>
              <p:cNvSpPr/>
              <p:nvPr/>
            </p:nvSpPr>
            <p:spPr>
              <a:xfrm>
                <a:off x="993992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39" name="Freeform: Shape 5238">
                <a:extLst>
                  <a:ext uri="{FF2B5EF4-FFF2-40B4-BE49-F238E27FC236}">
                    <a16:creationId xmlns:a16="http://schemas.microsoft.com/office/drawing/2014/main" id="{C3312029-E440-40DF-DF70-F8A84C8FEF45}"/>
                  </a:ext>
                </a:extLst>
              </p:cNvPr>
              <p:cNvSpPr/>
              <p:nvPr/>
            </p:nvSpPr>
            <p:spPr>
              <a:xfrm>
                <a:off x="100559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0" name="Freeform: Shape 5239">
                <a:extLst>
                  <a:ext uri="{FF2B5EF4-FFF2-40B4-BE49-F238E27FC236}">
                    <a16:creationId xmlns:a16="http://schemas.microsoft.com/office/drawing/2014/main" id="{8C9A7C85-9FA5-CD83-B9A6-67CB406B3315}"/>
                  </a:ext>
                </a:extLst>
              </p:cNvPr>
              <p:cNvSpPr/>
              <p:nvPr/>
            </p:nvSpPr>
            <p:spPr>
              <a:xfrm>
                <a:off x="1017199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1" name="Freeform: Shape 5240">
                <a:extLst>
                  <a:ext uri="{FF2B5EF4-FFF2-40B4-BE49-F238E27FC236}">
                    <a16:creationId xmlns:a16="http://schemas.microsoft.com/office/drawing/2014/main" id="{C8E04F62-EDA3-7FD3-2131-0BB556B05F71}"/>
                  </a:ext>
                </a:extLst>
              </p:cNvPr>
              <p:cNvSpPr/>
              <p:nvPr/>
            </p:nvSpPr>
            <p:spPr>
              <a:xfrm>
                <a:off x="1028801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2" name="Freeform: Shape 5241">
                <a:extLst>
                  <a:ext uri="{FF2B5EF4-FFF2-40B4-BE49-F238E27FC236}">
                    <a16:creationId xmlns:a16="http://schemas.microsoft.com/office/drawing/2014/main" id="{66676DAB-ED06-1FDC-A881-0D8433167D65}"/>
                  </a:ext>
                </a:extLst>
              </p:cNvPr>
              <p:cNvSpPr/>
              <p:nvPr/>
            </p:nvSpPr>
            <p:spPr>
              <a:xfrm>
                <a:off x="10404045"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3" name="Freeform: Shape 5242">
                <a:extLst>
                  <a:ext uri="{FF2B5EF4-FFF2-40B4-BE49-F238E27FC236}">
                    <a16:creationId xmlns:a16="http://schemas.microsoft.com/office/drawing/2014/main" id="{FB8AF3B3-1F70-623A-27ED-C19ED7DDBE3A}"/>
                  </a:ext>
                </a:extLst>
              </p:cNvPr>
              <p:cNvSpPr/>
              <p:nvPr/>
            </p:nvSpPr>
            <p:spPr>
              <a:xfrm>
                <a:off x="10520078"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4" name="Freeform: Shape 5243">
                <a:extLst>
                  <a:ext uri="{FF2B5EF4-FFF2-40B4-BE49-F238E27FC236}">
                    <a16:creationId xmlns:a16="http://schemas.microsoft.com/office/drawing/2014/main" id="{A3A695C9-5090-FBBD-9CFC-2BB1E156FA31}"/>
                  </a:ext>
                </a:extLst>
              </p:cNvPr>
              <p:cNvSpPr/>
              <p:nvPr/>
            </p:nvSpPr>
            <p:spPr>
              <a:xfrm>
                <a:off x="1063611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5" name="Freeform: Shape 5244">
                <a:extLst>
                  <a:ext uri="{FF2B5EF4-FFF2-40B4-BE49-F238E27FC236}">
                    <a16:creationId xmlns:a16="http://schemas.microsoft.com/office/drawing/2014/main" id="{D803984A-9B27-B0D1-652B-161CC1D28D61}"/>
                  </a:ext>
                </a:extLst>
              </p:cNvPr>
              <p:cNvSpPr/>
              <p:nvPr/>
            </p:nvSpPr>
            <p:spPr>
              <a:xfrm>
                <a:off x="1075214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6" name="Freeform: Shape 5245">
                <a:extLst>
                  <a:ext uri="{FF2B5EF4-FFF2-40B4-BE49-F238E27FC236}">
                    <a16:creationId xmlns:a16="http://schemas.microsoft.com/office/drawing/2014/main" id="{7526A672-04AB-A5BF-ABAC-FD16AFC4235D}"/>
                  </a:ext>
                </a:extLst>
              </p:cNvPr>
              <p:cNvSpPr/>
              <p:nvPr/>
            </p:nvSpPr>
            <p:spPr>
              <a:xfrm>
                <a:off x="10868161"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7" name="Freeform: Shape 5246">
                <a:extLst>
                  <a:ext uri="{FF2B5EF4-FFF2-40B4-BE49-F238E27FC236}">
                    <a16:creationId xmlns:a16="http://schemas.microsoft.com/office/drawing/2014/main" id="{5E9CE8AE-4D76-3831-53BC-31ED3EF9CCDB}"/>
                  </a:ext>
                </a:extLst>
              </p:cNvPr>
              <p:cNvSpPr/>
              <p:nvPr/>
            </p:nvSpPr>
            <p:spPr>
              <a:xfrm>
                <a:off x="10984194"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8" name="Freeform: Shape 5247">
                <a:extLst>
                  <a:ext uri="{FF2B5EF4-FFF2-40B4-BE49-F238E27FC236}">
                    <a16:creationId xmlns:a16="http://schemas.microsoft.com/office/drawing/2014/main" id="{74B31630-12A5-CE9A-6E61-1719A5AFDEBD}"/>
                  </a:ext>
                </a:extLst>
              </p:cNvPr>
              <p:cNvSpPr/>
              <p:nvPr/>
            </p:nvSpPr>
            <p:spPr>
              <a:xfrm>
                <a:off x="1110022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49" name="Freeform: Shape 5248">
                <a:extLst>
                  <a:ext uri="{FF2B5EF4-FFF2-40B4-BE49-F238E27FC236}">
                    <a16:creationId xmlns:a16="http://schemas.microsoft.com/office/drawing/2014/main" id="{D274D484-0252-3ADA-5FEC-6E2F0D264EFD}"/>
                  </a:ext>
                </a:extLst>
              </p:cNvPr>
              <p:cNvSpPr/>
              <p:nvPr/>
            </p:nvSpPr>
            <p:spPr>
              <a:xfrm>
                <a:off x="1121626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0" name="Freeform: Shape 5249">
                <a:extLst>
                  <a:ext uri="{FF2B5EF4-FFF2-40B4-BE49-F238E27FC236}">
                    <a16:creationId xmlns:a16="http://schemas.microsoft.com/office/drawing/2014/main" id="{271B88F4-AB28-A099-C769-39E6BEE5F817}"/>
                  </a:ext>
                </a:extLst>
              </p:cNvPr>
              <p:cNvSpPr/>
              <p:nvPr/>
            </p:nvSpPr>
            <p:spPr>
              <a:xfrm>
                <a:off x="1133229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1" name="Freeform: Shape 5250">
                <a:extLst>
                  <a:ext uri="{FF2B5EF4-FFF2-40B4-BE49-F238E27FC236}">
                    <a16:creationId xmlns:a16="http://schemas.microsoft.com/office/drawing/2014/main" id="{D36278BE-195E-E9CD-9BD3-00B9D2744646}"/>
                  </a:ext>
                </a:extLst>
              </p:cNvPr>
              <p:cNvSpPr/>
              <p:nvPr/>
            </p:nvSpPr>
            <p:spPr>
              <a:xfrm>
                <a:off x="11448310"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2" name="Freeform: Shape 5251">
                <a:extLst>
                  <a:ext uri="{FF2B5EF4-FFF2-40B4-BE49-F238E27FC236}">
                    <a16:creationId xmlns:a16="http://schemas.microsoft.com/office/drawing/2014/main" id="{6D23A978-9338-C03E-FF6D-201D00409650}"/>
                  </a:ext>
                </a:extLst>
              </p:cNvPr>
              <p:cNvSpPr/>
              <p:nvPr/>
            </p:nvSpPr>
            <p:spPr>
              <a:xfrm>
                <a:off x="1156434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3" name="Freeform: Shape 5252">
                <a:extLst>
                  <a:ext uri="{FF2B5EF4-FFF2-40B4-BE49-F238E27FC236}">
                    <a16:creationId xmlns:a16="http://schemas.microsoft.com/office/drawing/2014/main" id="{0AFE268D-EBC7-16F7-549F-AC0A2FA16C4E}"/>
                  </a:ext>
                </a:extLst>
              </p:cNvPr>
              <p:cNvSpPr/>
              <p:nvPr/>
            </p:nvSpPr>
            <p:spPr>
              <a:xfrm>
                <a:off x="1168037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4" name="Freeform: Shape 5253">
                <a:extLst>
                  <a:ext uri="{FF2B5EF4-FFF2-40B4-BE49-F238E27FC236}">
                    <a16:creationId xmlns:a16="http://schemas.microsoft.com/office/drawing/2014/main" id="{80B32974-B97B-11F4-017D-CA685AE5DE53}"/>
                  </a:ext>
                </a:extLst>
              </p:cNvPr>
              <p:cNvSpPr/>
              <p:nvPr/>
            </p:nvSpPr>
            <p:spPr>
              <a:xfrm>
                <a:off x="1179640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5" name="Freeform: Shape 5254">
                <a:extLst>
                  <a:ext uri="{FF2B5EF4-FFF2-40B4-BE49-F238E27FC236}">
                    <a16:creationId xmlns:a16="http://schemas.microsoft.com/office/drawing/2014/main" id="{6B92A626-71DE-2A82-126E-DEE302CE9E9A}"/>
                  </a:ext>
                </a:extLst>
              </p:cNvPr>
              <p:cNvSpPr/>
              <p:nvPr/>
            </p:nvSpPr>
            <p:spPr>
              <a:xfrm>
                <a:off x="11912426"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6" name="Freeform: Shape 5255">
                <a:extLst>
                  <a:ext uri="{FF2B5EF4-FFF2-40B4-BE49-F238E27FC236}">
                    <a16:creationId xmlns:a16="http://schemas.microsoft.com/office/drawing/2014/main" id="{044FF8A7-E69E-E2D2-D735-5C8F6A2F6383}"/>
                  </a:ext>
                </a:extLst>
              </p:cNvPr>
              <p:cNvSpPr/>
              <p:nvPr/>
            </p:nvSpPr>
            <p:spPr>
              <a:xfrm>
                <a:off x="12028459"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57" name="Freeform: Shape 5256">
                <a:extLst>
                  <a:ext uri="{FF2B5EF4-FFF2-40B4-BE49-F238E27FC236}">
                    <a16:creationId xmlns:a16="http://schemas.microsoft.com/office/drawing/2014/main" id="{3FE10EFF-17A1-5CC4-442D-F18D76F76EA0}"/>
                  </a:ext>
                </a:extLst>
              </p:cNvPr>
              <p:cNvSpPr/>
              <p:nvPr/>
            </p:nvSpPr>
            <p:spPr>
              <a:xfrm>
                <a:off x="12144493" y="339125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3" name="Freeform: Shape 5272">
                <a:extLst>
                  <a:ext uri="{FF2B5EF4-FFF2-40B4-BE49-F238E27FC236}">
                    <a16:creationId xmlns:a16="http://schemas.microsoft.com/office/drawing/2014/main" id="{33A506FF-E46C-273B-3361-950DE443DE83}"/>
                  </a:ext>
                </a:extLst>
              </p:cNvPr>
              <p:cNvSpPr/>
              <p:nvPr/>
            </p:nvSpPr>
            <p:spPr>
              <a:xfrm>
                <a:off x="935978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4" name="Freeform: Shape 5273">
                <a:extLst>
                  <a:ext uri="{FF2B5EF4-FFF2-40B4-BE49-F238E27FC236}">
                    <a16:creationId xmlns:a16="http://schemas.microsoft.com/office/drawing/2014/main" id="{72F130BA-9BA0-C78F-9134-53CC7CA72D33}"/>
                  </a:ext>
                </a:extLst>
              </p:cNvPr>
              <p:cNvSpPr/>
              <p:nvPr/>
            </p:nvSpPr>
            <p:spPr>
              <a:xfrm>
                <a:off x="947581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5" name="Freeform: Shape 5274">
                <a:extLst>
                  <a:ext uri="{FF2B5EF4-FFF2-40B4-BE49-F238E27FC236}">
                    <a16:creationId xmlns:a16="http://schemas.microsoft.com/office/drawing/2014/main" id="{B269DDAF-4A17-DC18-5DBA-79F2DFF6D0C6}"/>
                  </a:ext>
                </a:extLst>
              </p:cNvPr>
              <p:cNvSpPr/>
              <p:nvPr/>
            </p:nvSpPr>
            <p:spPr>
              <a:xfrm>
                <a:off x="95918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6" name="Freeform: Shape 5275">
                <a:extLst>
                  <a:ext uri="{FF2B5EF4-FFF2-40B4-BE49-F238E27FC236}">
                    <a16:creationId xmlns:a16="http://schemas.microsoft.com/office/drawing/2014/main" id="{930D596D-227E-B739-1639-6F77E8BF1196}"/>
                  </a:ext>
                </a:extLst>
              </p:cNvPr>
              <p:cNvSpPr/>
              <p:nvPr/>
            </p:nvSpPr>
            <p:spPr>
              <a:xfrm>
                <a:off x="9707862"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7" name="Freeform: Shape 5276">
                <a:extLst>
                  <a:ext uri="{FF2B5EF4-FFF2-40B4-BE49-F238E27FC236}">
                    <a16:creationId xmlns:a16="http://schemas.microsoft.com/office/drawing/2014/main" id="{FE363905-3D82-B7A5-06FD-AC9A4C5D4667}"/>
                  </a:ext>
                </a:extLst>
              </p:cNvPr>
              <p:cNvSpPr/>
              <p:nvPr/>
            </p:nvSpPr>
            <p:spPr>
              <a:xfrm>
                <a:off x="982389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8" name="Freeform: Shape 5277">
                <a:extLst>
                  <a:ext uri="{FF2B5EF4-FFF2-40B4-BE49-F238E27FC236}">
                    <a16:creationId xmlns:a16="http://schemas.microsoft.com/office/drawing/2014/main" id="{7CEA113E-7C7A-9290-4A94-C05D25A6BA5F}"/>
                  </a:ext>
                </a:extLst>
              </p:cNvPr>
              <p:cNvSpPr/>
              <p:nvPr/>
            </p:nvSpPr>
            <p:spPr>
              <a:xfrm>
                <a:off x="993992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79" name="Freeform: Shape 5278">
                <a:extLst>
                  <a:ext uri="{FF2B5EF4-FFF2-40B4-BE49-F238E27FC236}">
                    <a16:creationId xmlns:a16="http://schemas.microsoft.com/office/drawing/2014/main" id="{C0D2B11F-C0F6-88B0-3BFF-52C2570F3FDF}"/>
                  </a:ext>
                </a:extLst>
              </p:cNvPr>
              <p:cNvSpPr/>
              <p:nvPr/>
            </p:nvSpPr>
            <p:spPr>
              <a:xfrm>
                <a:off x="100559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0" name="Freeform: Shape 5279">
                <a:extLst>
                  <a:ext uri="{FF2B5EF4-FFF2-40B4-BE49-F238E27FC236}">
                    <a16:creationId xmlns:a16="http://schemas.microsoft.com/office/drawing/2014/main" id="{4792DDDD-109F-3A49-56C0-84073C8F4B5A}"/>
                  </a:ext>
                </a:extLst>
              </p:cNvPr>
              <p:cNvSpPr/>
              <p:nvPr/>
            </p:nvSpPr>
            <p:spPr>
              <a:xfrm>
                <a:off x="1017199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1" name="Freeform: Shape 5280">
                <a:extLst>
                  <a:ext uri="{FF2B5EF4-FFF2-40B4-BE49-F238E27FC236}">
                    <a16:creationId xmlns:a16="http://schemas.microsoft.com/office/drawing/2014/main" id="{70362939-28A7-6817-DBA4-0C1794DD0C57}"/>
                  </a:ext>
                </a:extLst>
              </p:cNvPr>
              <p:cNvSpPr/>
              <p:nvPr/>
            </p:nvSpPr>
            <p:spPr>
              <a:xfrm>
                <a:off x="1028801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2" name="Freeform: Shape 5281">
                <a:extLst>
                  <a:ext uri="{FF2B5EF4-FFF2-40B4-BE49-F238E27FC236}">
                    <a16:creationId xmlns:a16="http://schemas.microsoft.com/office/drawing/2014/main" id="{1824FE51-4BCE-3749-CFA6-D12287BBF64B}"/>
                  </a:ext>
                </a:extLst>
              </p:cNvPr>
              <p:cNvSpPr/>
              <p:nvPr/>
            </p:nvSpPr>
            <p:spPr>
              <a:xfrm>
                <a:off x="10404045"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3" name="Freeform: Shape 5282">
                <a:extLst>
                  <a:ext uri="{FF2B5EF4-FFF2-40B4-BE49-F238E27FC236}">
                    <a16:creationId xmlns:a16="http://schemas.microsoft.com/office/drawing/2014/main" id="{9DCEF782-38AD-BDA9-2368-075DD8387419}"/>
                  </a:ext>
                </a:extLst>
              </p:cNvPr>
              <p:cNvSpPr/>
              <p:nvPr/>
            </p:nvSpPr>
            <p:spPr>
              <a:xfrm>
                <a:off x="10520078"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4" name="Freeform: Shape 5283">
                <a:extLst>
                  <a:ext uri="{FF2B5EF4-FFF2-40B4-BE49-F238E27FC236}">
                    <a16:creationId xmlns:a16="http://schemas.microsoft.com/office/drawing/2014/main" id="{5E290809-880F-9E1A-F6EB-15470691ABFC}"/>
                  </a:ext>
                </a:extLst>
              </p:cNvPr>
              <p:cNvSpPr/>
              <p:nvPr/>
            </p:nvSpPr>
            <p:spPr>
              <a:xfrm>
                <a:off x="1063611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5" name="Freeform: Shape 5284">
                <a:extLst>
                  <a:ext uri="{FF2B5EF4-FFF2-40B4-BE49-F238E27FC236}">
                    <a16:creationId xmlns:a16="http://schemas.microsoft.com/office/drawing/2014/main" id="{E9AE86F7-FAD6-BD16-E52A-A6C3994FBDFA}"/>
                  </a:ext>
                </a:extLst>
              </p:cNvPr>
              <p:cNvSpPr/>
              <p:nvPr/>
            </p:nvSpPr>
            <p:spPr>
              <a:xfrm>
                <a:off x="1075214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6" name="Freeform: Shape 5285">
                <a:extLst>
                  <a:ext uri="{FF2B5EF4-FFF2-40B4-BE49-F238E27FC236}">
                    <a16:creationId xmlns:a16="http://schemas.microsoft.com/office/drawing/2014/main" id="{8AE6A59D-FE62-8680-EE6E-A33B41955539}"/>
                  </a:ext>
                </a:extLst>
              </p:cNvPr>
              <p:cNvSpPr/>
              <p:nvPr/>
            </p:nvSpPr>
            <p:spPr>
              <a:xfrm>
                <a:off x="10868161"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7" name="Freeform: Shape 5286">
                <a:extLst>
                  <a:ext uri="{FF2B5EF4-FFF2-40B4-BE49-F238E27FC236}">
                    <a16:creationId xmlns:a16="http://schemas.microsoft.com/office/drawing/2014/main" id="{0D60729F-C89A-D2D0-C7EB-6239DAC2A88D}"/>
                  </a:ext>
                </a:extLst>
              </p:cNvPr>
              <p:cNvSpPr/>
              <p:nvPr/>
            </p:nvSpPr>
            <p:spPr>
              <a:xfrm>
                <a:off x="10984194"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8" name="Freeform: Shape 5287">
                <a:extLst>
                  <a:ext uri="{FF2B5EF4-FFF2-40B4-BE49-F238E27FC236}">
                    <a16:creationId xmlns:a16="http://schemas.microsoft.com/office/drawing/2014/main" id="{0D138AFB-9328-5E67-F5D4-D233B083B177}"/>
                  </a:ext>
                </a:extLst>
              </p:cNvPr>
              <p:cNvSpPr/>
              <p:nvPr/>
            </p:nvSpPr>
            <p:spPr>
              <a:xfrm>
                <a:off x="1110022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89" name="Freeform: Shape 5288">
                <a:extLst>
                  <a:ext uri="{FF2B5EF4-FFF2-40B4-BE49-F238E27FC236}">
                    <a16:creationId xmlns:a16="http://schemas.microsoft.com/office/drawing/2014/main" id="{F2CEA54F-9BDC-B255-6CF5-D453E8B49FAA}"/>
                  </a:ext>
                </a:extLst>
              </p:cNvPr>
              <p:cNvSpPr/>
              <p:nvPr/>
            </p:nvSpPr>
            <p:spPr>
              <a:xfrm>
                <a:off x="1121626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0" name="Freeform: Shape 5289">
                <a:extLst>
                  <a:ext uri="{FF2B5EF4-FFF2-40B4-BE49-F238E27FC236}">
                    <a16:creationId xmlns:a16="http://schemas.microsoft.com/office/drawing/2014/main" id="{0FE58C73-85E0-B8E4-639E-F164F928652A}"/>
                  </a:ext>
                </a:extLst>
              </p:cNvPr>
              <p:cNvSpPr/>
              <p:nvPr/>
            </p:nvSpPr>
            <p:spPr>
              <a:xfrm>
                <a:off x="1133229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1" name="Freeform: Shape 5290">
                <a:extLst>
                  <a:ext uri="{FF2B5EF4-FFF2-40B4-BE49-F238E27FC236}">
                    <a16:creationId xmlns:a16="http://schemas.microsoft.com/office/drawing/2014/main" id="{12CC9360-D91D-A204-F3D1-E7244E6ADAF6}"/>
                  </a:ext>
                </a:extLst>
              </p:cNvPr>
              <p:cNvSpPr/>
              <p:nvPr/>
            </p:nvSpPr>
            <p:spPr>
              <a:xfrm>
                <a:off x="11448310"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2" name="Freeform: Shape 5291">
                <a:extLst>
                  <a:ext uri="{FF2B5EF4-FFF2-40B4-BE49-F238E27FC236}">
                    <a16:creationId xmlns:a16="http://schemas.microsoft.com/office/drawing/2014/main" id="{AE342845-DE74-A99D-89E5-C193CC98E2FC}"/>
                  </a:ext>
                </a:extLst>
              </p:cNvPr>
              <p:cNvSpPr/>
              <p:nvPr/>
            </p:nvSpPr>
            <p:spPr>
              <a:xfrm>
                <a:off x="1156434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3" name="Freeform: Shape 5292">
                <a:extLst>
                  <a:ext uri="{FF2B5EF4-FFF2-40B4-BE49-F238E27FC236}">
                    <a16:creationId xmlns:a16="http://schemas.microsoft.com/office/drawing/2014/main" id="{792368D1-18E7-0E81-9F75-DEAACFE044AF}"/>
                  </a:ext>
                </a:extLst>
              </p:cNvPr>
              <p:cNvSpPr/>
              <p:nvPr/>
            </p:nvSpPr>
            <p:spPr>
              <a:xfrm>
                <a:off x="1168037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4" name="Freeform: Shape 5293">
                <a:extLst>
                  <a:ext uri="{FF2B5EF4-FFF2-40B4-BE49-F238E27FC236}">
                    <a16:creationId xmlns:a16="http://schemas.microsoft.com/office/drawing/2014/main" id="{7FBD245E-64A3-34FE-0075-766578BBC43E}"/>
                  </a:ext>
                </a:extLst>
              </p:cNvPr>
              <p:cNvSpPr/>
              <p:nvPr/>
            </p:nvSpPr>
            <p:spPr>
              <a:xfrm>
                <a:off x="1179640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5" name="Freeform: Shape 5294">
                <a:extLst>
                  <a:ext uri="{FF2B5EF4-FFF2-40B4-BE49-F238E27FC236}">
                    <a16:creationId xmlns:a16="http://schemas.microsoft.com/office/drawing/2014/main" id="{892554DF-6948-0952-729A-15E120694E10}"/>
                  </a:ext>
                </a:extLst>
              </p:cNvPr>
              <p:cNvSpPr/>
              <p:nvPr/>
            </p:nvSpPr>
            <p:spPr>
              <a:xfrm>
                <a:off x="11912426"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6" name="Freeform: Shape 5295">
                <a:extLst>
                  <a:ext uri="{FF2B5EF4-FFF2-40B4-BE49-F238E27FC236}">
                    <a16:creationId xmlns:a16="http://schemas.microsoft.com/office/drawing/2014/main" id="{AEDA704E-91D8-19F6-A5D8-FF84F76FD3E2}"/>
                  </a:ext>
                </a:extLst>
              </p:cNvPr>
              <p:cNvSpPr/>
              <p:nvPr/>
            </p:nvSpPr>
            <p:spPr>
              <a:xfrm>
                <a:off x="12028459"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297" name="Freeform: Shape 5296">
                <a:extLst>
                  <a:ext uri="{FF2B5EF4-FFF2-40B4-BE49-F238E27FC236}">
                    <a16:creationId xmlns:a16="http://schemas.microsoft.com/office/drawing/2014/main" id="{105BC31C-C559-0E25-34DA-2703F577D4AD}"/>
                  </a:ext>
                </a:extLst>
              </p:cNvPr>
              <p:cNvSpPr/>
              <p:nvPr/>
            </p:nvSpPr>
            <p:spPr>
              <a:xfrm>
                <a:off x="12144493" y="35057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3" name="Freeform: Shape 5312">
                <a:extLst>
                  <a:ext uri="{FF2B5EF4-FFF2-40B4-BE49-F238E27FC236}">
                    <a16:creationId xmlns:a16="http://schemas.microsoft.com/office/drawing/2014/main" id="{CDF43A10-D69B-C64A-08CA-78A72DBCDEF6}"/>
                  </a:ext>
                </a:extLst>
              </p:cNvPr>
              <p:cNvSpPr/>
              <p:nvPr/>
            </p:nvSpPr>
            <p:spPr>
              <a:xfrm>
                <a:off x="935978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4" name="Freeform: Shape 5313">
                <a:extLst>
                  <a:ext uri="{FF2B5EF4-FFF2-40B4-BE49-F238E27FC236}">
                    <a16:creationId xmlns:a16="http://schemas.microsoft.com/office/drawing/2014/main" id="{8DF0B113-4EE1-D23B-FB6A-5BE92CB5283E}"/>
                  </a:ext>
                </a:extLst>
              </p:cNvPr>
              <p:cNvSpPr/>
              <p:nvPr/>
            </p:nvSpPr>
            <p:spPr>
              <a:xfrm>
                <a:off x="947581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5" name="Freeform: Shape 5314">
                <a:extLst>
                  <a:ext uri="{FF2B5EF4-FFF2-40B4-BE49-F238E27FC236}">
                    <a16:creationId xmlns:a16="http://schemas.microsoft.com/office/drawing/2014/main" id="{7F5D5ECB-DABA-C2AE-99B1-5149058ECE15}"/>
                  </a:ext>
                </a:extLst>
              </p:cNvPr>
              <p:cNvSpPr/>
              <p:nvPr/>
            </p:nvSpPr>
            <p:spPr>
              <a:xfrm>
                <a:off x="95918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6" name="Freeform: Shape 5315">
                <a:extLst>
                  <a:ext uri="{FF2B5EF4-FFF2-40B4-BE49-F238E27FC236}">
                    <a16:creationId xmlns:a16="http://schemas.microsoft.com/office/drawing/2014/main" id="{85103244-D589-8F4B-10FC-D309C94EAF4D}"/>
                  </a:ext>
                </a:extLst>
              </p:cNvPr>
              <p:cNvSpPr/>
              <p:nvPr/>
            </p:nvSpPr>
            <p:spPr>
              <a:xfrm>
                <a:off x="9707862"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7" name="Freeform: Shape 5316">
                <a:extLst>
                  <a:ext uri="{FF2B5EF4-FFF2-40B4-BE49-F238E27FC236}">
                    <a16:creationId xmlns:a16="http://schemas.microsoft.com/office/drawing/2014/main" id="{C795A751-AA5D-15BB-9519-604D494D492F}"/>
                  </a:ext>
                </a:extLst>
              </p:cNvPr>
              <p:cNvSpPr/>
              <p:nvPr/>
            </p:nvSpPr>
            <p:spPr>
              <a:xfrm>
                <a:off x="982389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8" name="Freeform: Shape 5317">
                <a:extLst>
                  <a:ext uri="{FF2B5EF4-FFF2-40B4-BE49-F238E27FC236}">
                    <a16:creationId xmlns:a16="http://schemas.microsoft.com/office/drawing/2014/main" id="{2367DD08-28C6-C9EA-B556-E9DCCB1A5443}"/>
                  </a:ext>
                </a:extLst>
              </p:cNvPr>
              <p:cNvSpPr/>
              <p:nvPr/>
            </p:nvSpPr>
            <p:spPr>
              <a:xfrm>
                <a:off x="993992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19" name="Freeform: Shape 5318">
                <a:extLst>
                  <a:ext uri="{FF2B5EF4-FFF2-40B4-BE49-F238E27FC236}">
                    <a16:creationId xmlns:a16="http://schemas.microsoft.com/office/drawing/2014/main" id="{78152603-FD57-1F4F-5362-E4DB29E5B4E6}"/>
                  </a:ext>
                </a:extLst>
              </p:cNvPr>
              <p:cNvSpPr/>
              <p:nvPr/>
            </p:nvSpPr>
            <p:spPr>
              <a:xfrm>
                <a:off x="100559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0" name="Freeform: Shape 5319">
                <a:extLst>
                  <a:ext uri="{FF2B5EF4-FFF2-40B4-BE49-F238E27FC236}">
                    <a16:creationId xmlns:a16="http://schemas.microsoft.com/office/drawing/2014/main" id="{E8DB576D-3F2D-7DEF-F6A7-EEDF6ED6A1AD}"/>
                  </a:ext>
                </a:extLst>
              </p:cNvPr>
              <p:cNvSpPr/>
              <p:nvPr/>
            </p:nvSpPr>
            <p:spPr>
              <a:xfrm>
                <a:off x="1017199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1" name="Freeform: Shape 5320">
                <a:extLst>
                  <a:ext uri="{FF2B5EF4-FFF2-40B4-BE49-F238E27FC236}">
                    <a16:creationId xmlns:a16="http://schemas.microsoft.com/office/drawing/2014/main" id="{3F30DD2D-A3DC-92FF-06B7-9C0FE89A863D}"/>
                  </a:ext>
                </a:extLst>
              </p:cNvPr>
              <p:cNvSpPr/>
              <p:nvPr/>
            </p:nvSpPr>
            <p:spPr>
              <a:xfrm>
                <a:off x="1028801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2" name="Freeform: Shape 5321">
                <a:extLst>
                  <a:ext uri="{FF2B5EF4-FFF2-40B4-BE49-F238E27FC236}">
                    <a16:creationId xmlns:a16="http://schemas.microsoft.com/office/drawing/2014/main" id="{E8C3E546-C33F-C1BE-08D9-413F796286A6}"/>
                  </a:ext>
                </a:extLst>
              </p:cNvPr>
              <p:cNvSpPr/>
              <p:nvPr/>
            </p:nvSpPr>
            <p:spPr>
              <a:xfrm>
                <a:off x="10404045"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3" name="Freeform: Shape 5322">
                <a:extLst>
                  <a:ext uri="{FF2B5EF4-FFF2-40B4-BE49-F238E27FC236}">
                    <a16:creationId xmlns:a16="http://schemas.microsoft.com/office/drawing/2014/main" id="{46607CE7-1763-4911-C829-C2A5EF747E99}"/>
                  </a:ext>
                </a:extLst>
              </p:cNvPr>
              <p:cNvSpPr/>
              <p:nvPr/>
            </p:nvSpPr>
            <p:spPr>
              <a:xfrm>
                <a:off x="10520078"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4" name="Freeform: Shape 5323">
                <a:extLst>
                  <a:ext uri="{FF2B5EF4-FFF2-40B4-BE49-F238E27FC236}">
                    <a16:creationId xmlns:a16="http://schemas.microsoft.com/office/drawing/2014/main" id="{EBD1CA68-1911-F408-6ADF-F38AC785634D}"/>
                  </a:ext>
                </a:extLst>
              </p:cNvPr>
              <p:cNvSpPr/>
              <p:nvPr/>
            </p:nvSpPr>
            <p:spPr>
              <a:xfrm>
                <a:off x="1063611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5" name="Freeform: Shape 5324">
                <a:extLst>
                  <a:ext uri="{FF2B5EF4-FFF2-40B4-BE49-F238E27FC236}">
                    <a16:creationId xmlns:a16="http://schemas.microsoft.com/office/drawing/2014/main" id="{5B32A396-6DBD-B4FF-A63F-E6A2AEC52907}"/>
                  </a:ext>
                </a:extLst>
              </p:cNvPr>
              <p:cNvSpPr/>
              <p:nvPr/>
            </p:nvSpPr>
            <p:spPr>
              <a:xfrm>
                <a:off x="1075214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6" name="Freeform: Shape 5325">
                <a:extLst>
                  <a:ext uri="{FF2B5EF4-FFF2-40B4-BE49-F238E27FC236}">
                    <a16:creationId xmlns:a16="http://schemas.microsoft.com/office/drawing/2014/main" id="{9EF3D1CA-6639-99C0-8E10-773B997847A8}"/>
                  </a:ext>
                </a:extLst>
              </p:cNvPr>
              <p:cNvSpPr/>
              <p:nvPr/>
            </p:nvSpPr>
            <p:spPr>
              <a:xfrm>
                <a:off x="10868161"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7" name="Freeform: Shape 5326">
                <a:extLst>
                  <a:ext uri="{FF2B5EF4-FFF2-40B4-BE49-F238E27FC236}">
                    <a16:creationId xmlns:a16="http://schemas.microsoft.com/office/drawing/2014/main" id="{32A3DFEC-1011-96CE-2B8B-43EB8B5CD9E9}"/>
                  </a:ext>
                </a:extLst>
              </p:cNvPr>
              <p:cNvSpPr/>
              <p:nvPr/>
            </p:nvSpPr>
            <p:spPr>
              <a:xfrm>
                <a:off x="10984194"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8" name="Freeform: Shape 5327">
                <a:extLst>
                  <a:ext uri="{FF2B5EF4-FFF2-40B4-BE49-F238E27FC236}">
                    <a16:creationId xmlns:a16="http://schemas.microsoft.com/office/drawing/2014/main" id="{82867890-18D6-D20F-7B8D-72466CCF5C7A}"/>
                  </a:ext>
                </a:extLst>
              </p:cNvPr>
              <p:cNvSpPr/>
              <p:nvPr/>
            </p:nvSpPr>
            <p:spPr>
              <a:xfrm>
                <a:off x="1110022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29" name="Freeform: Shape 5328">
                <a:extLst>
                  <a:ext uri="{FF2B5EF4-FFF2-40B4-BE49-F238E27FC236}">
                    <a16:creationId xmlns:a16="http://schemas.microsoft.com/office/drawing/2014/main" id="{DF5E3E2A-2D8E-6CD0-A299-2F86AEE252D1}"/>
                  </a:ext>
                </a:extLst>
              </p:cNvPr>
              <p:cNvSpPr/>
              <p:nvPr/>
            </p:nvSpPr>
            <p:spPr>
              <a:xfrm>
                <a:off x="1121626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0" name="Freeform: Shape 5329">
                <a:extLst>
                  <a:ext uri="{FF2B5EF4-FFF2-40B4-BE49-F238E27FC236}">
                    <a16:creationId xmlns:a16="http://schemas.microsoft.com/office/drawing/2014/main" id="{871C3022-3A99-7CB4-1B10-C11CEB955895}"/>
                  </a:ext>
                </a:extLst>
              </p:cNvPr>
              <p:cNvSpPr/>
              <p:nvPr/>
            </p:nvSpPr>
            <p:spPr>
              <a:xfrm>
                <a:off x="1133229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1" name="Freeform: Shape 5330">
                <a:extLst>
                  <a:ext uri="{FF2B5EF4-FFF2-40B4-BE49-F238E27FC236}">
                    <a16:creationId xmlns:a16="http://schemas.microsoft.com/office/drawing/2014/main" id="{513FC931-B749-0160-3601-5F409AFAEFEE}"/>
                  </a:ext>
                </a:extLst>
              </p:cNvPr>
              <p:cNvSpPr/>
              <p:nvPr/>
            </p:nvSpPr>
            <p:spPr>
              <a:xfrm>
                <a:off x="11448310"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2" name="Freeform: Shape 5331">
                <a:extLst>
                  <a:ext uri="{FF2B5EF4-FFF2-40B4-BE49-F238E27FC236}">
                    <a16:creationId xmlns:a16="http://schemas.microsoft.com/office/drawing/2014/main" id="{31EBF0AA-F1BF-40E1-6B3C-AB71144F06BA}"/>
                  </a:ext>
                </a:extLst>
              </p:cNvPr>
              <p:cNvSpPr/>
              <p:nvPr/>
            </p:nvSpPr>
            <p:spPr>
              <a:xfrm>
                <a:off x="1156434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3" name="Freeform: Shape 5332">
                <a:extLst>
                  <a:ext uri="{FF2B5EF4-FFF2-40B4-BE49-F238E27FC236}">
                    <a16:creationId xmlns:a16="http://schemas.microsoft.com/office/drawing/2014/main" id="{BF0D12C8-B6DB-586D-CE78-5CAF1EB85C91}"/>
                  </a:ext>
                </a:extLst>
              </p:cNvPr>
              <p:cNvSpPr/>
              <p:nvPr/>
            </p:nvSpPr>
            <p:spPr>
              <a:xfrm>
                <a:off x="1168037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4" name="Freeform: Shape 5333">
                <a:extLst>
                  <a:ext uri="{FF2B5EF4-FFF2-40B4-BE49-F238E27FC236}">
                    <a16:creationId xmlns:a16="http://schemas.microsoft.com/office/drawing/2014/main" id="{EBB3E4E3-2739-A910-B2C9-6F17B686C16E}"/>
                  </a:ext>
                </a:extLst>
              </p:cNvPr>
              <p:cNvSpPr/>
              <p:nvPr/>
            </p:nvSpPr>
            <p:spPr>
              <a:xfrm>
                <a:off x="1179640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5" name="Freeform: Shape 5334">
                <a:extLst>
                  <a:ext uri="{FF2B5EF4-FFF2-40B4-BE49-F238E27FC236}">
                    <a16:creationId xmlns:a16="http://schemas.microsoft.com/office/drawing/2014/main" id="{673C5A7B-627E-32BB-2445-116E0290DD0E}"/>
                  </a:ext>
                </a:extLst>
              </p:cNvPr>
              <p:cNvSpPr/>
              <p:nvPr/>
            </p:nvSpPr>
            <p:spPr>
              <a:xfrm>
                <a:off x="11912426"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6" name="Freeform: Shape 5335">
                <a:extLst>
                  <a:ext uri="{FF2B5EF4-FFF2-40B4-BE49-F238E27FC236}">
                    <a16:creationId xmlns:a16="http://schemas.microsoft.com/office/drawing/2014/main" id="{11696835-D64B-4CBC-2BA1-70B4D89CDEB5}"/>
                  </a:ext>
                </a:extLst>
              </p:cNvPr>
              <p:cNvSpPr/>
              <p:nvPr/>
            </p:nvSpPr>
            <p:spPr>
              <a:xfrm>
                <a:off x="12028459"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37" name="Freeform: Shape 5336">
                <a:extLst>
                  <a:ext uri="{FF2B5EF4-FFF2-40B4-BE49-F238E27FC236}">
                    <a16:creationId xmlns:a16="http://schemas.microsoft.com/office/drawing/2014/main" id="{2F8480E7-2E8D-A7DC-3227-27A761FB76D5}"/>
                  </a:ext>
                </a:extLst>
              </p:cNvPr>
              <p:cNvSpPr/>
              <p:nvPr/>
            </p:nvSpPr>
            <p:spPr>
              <a:xfrm>
                <a:off x="12144493" y="362025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3" name="Freeform: Shape 5352">
                <a:extLst>
                  <a:ext uri="{FF2B5EF4-FFF2-40B4-BE49-F238E27FC236}">
                    <a16:creationId xmlns:a16="http://schemas.microsoft.com/office/drawing/2014/main" id="{70B3D061-754A-FC0C-CD19-1E5D94B2C6C0}"/>
                  </a:ext>
                </a:extLst>
              </p:cNvPr>
              <p:cNvSpPr/>
              <p:nvPr/>
            </p:nvSpPr>
            <p:spPr>
              <a:xfrm>
                <a:off x="935978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4" name="Freeform: Shape 5353">
                <a:extLst>
                  <a:ext uri="{FF2B5EF4-FFF2-40B4-BE49-F238E27FC236}">
                    <a16:creationId xmlns:a16="http://schemas.microsoft.com/office/drawing/2014/main" id="{201E1959-12DF-ADF3-68D3-17EDB3C7E20B}"/>
                  </a:ext>
                </a:extLst>
              </p:cNvPr>
              <p:cNvSpPr/>
              <p:nvPr/>
            </p:nvSpPr>
            <p:spPr>
              <a:xfrm>
                <a:off x="947581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5" name="Freeform: Shape 5354">
                <a:extLst>
                  <a:ext uri="{FF2B5EF4-FFF2-40B4-BE49-F238E27FC236}">
                    <a16:creationId xmlns:a16="http://schemas.microsoft.com/office/drawing/2014/main" id="{FDEE2694-92AA-E2C6-B9E0-6ACA997C9763}"/>
                  </a:ext>
                </a:extLst>
              </p:cNvPr>
              <p:cNvSpPr/>
              <p:nvPr/>
            </p:nvSpPr>
            <p:spPr>
              <a:xfrm>
                <a:off x="95918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6" name="Freeform: Shape 5355">
                <a:extLst>
                  <a:ext uri="{FF2B5EF4-FFF2-40B4-BE49-F238E27FC236}">
                    <a16:creationId xmlns:a16="http://schemas.microsoft.com/office/drawing/2014/main" id="{69A3CF42-F385-D929-707E-05B2A21BD38B}"/>
                  </a:ext>
                </a:extLst>
              </p:cNvPr>
              <p:cNvSpPr/>
              <p:nvPr/>
            </p:nvSpPr>
            <p:spPr>
              <a:xfrm>
                <a:off x="9707862"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7" name="Freeform: Shape 5356">
                <a:extLst>
                  <a:ext uri="{FF2B5EF4-FFF2-40B4-BE49-F238E27FC236}">
                    <a16:creationId xmlns:a16="http://schemas.microsoft.com/office/drawing/2014/main" id="{875FC5A7-71E7-977B-078D-38614EBBAF16}"/>
                  </a:ext>
                </a:extLst>
              </p:cNvPr>
              <p:cNvSpPr/>
              <p:nvPr/>
            </p:nvSpPr>
            <p:spPr>
              <a:xfrm>
                <a:off x="982389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8" name="Freeform: Shape 5357">
                <a:extLst>
                  <a:ext uri="{FF2B5EF4-FFF2-40B4-BE49-F238E27FC236}">
                    <a16:creationId xmlns:a16="http://schemas.microsoft.com/office/drawing/2014/main" id="{39F326C9-9450-0B74-73AA-4357FD99E1FC}"/>
                  </a:ext>
                </a:extLst>
              </p:cNvPr>
              <p:cNvSpPr/>
              <p:nvPr/>
            </p:nvSpPr>
            <p:spPr>
              <a:xfrm>
                <a:off x="993992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59" name="Freeform: Shape 5358">
                <a:extLst>
                  <a:ext uri="{FF2B5EF4-FFF2-40B4-BE49-F238E27FC236}">
                    <a16:creationId xmlns:a16="http://schemas.microsoft.com/office/drawing/2014/main" id="{293F7C60-3E8B-2686-7F6D-7D996CB06F32}"/>
                  </a:ext>
                </a:extLst>
              </p:cNvPr>
              <p:cNvSpPr/>
              <p:nvPr/>
            </p:nvSpPr>
            <p:spPr>
              <a:xfrm>
                <a:off x="100559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0" name="Freeform: Shape 5359">
                <a:extLst>
                  <a:ext uri="{FF2B5EF4-FFF2-40B4-BE49-F238E27FC236}">
                    <a16:creationId xmlns:a16="http://schemas.microsoft.com/office/drawing/2014/main" id="{F6166202-8ABC-C301-4DD1-7EFF73B03DE8}"/>
                  </a:ext>
                </a:extLst>
              </p:cNvPr>
              <p:cNvSpPr/>
              <p:nvPr/>
            </p:nvSpPr>
            <p:spPr>
              <a:xfrm>
                <a:off x="1017199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1" name="Freeform: Shape 5360">
                <a:extLst>
                  <a:ext uri="{FF2B5EF4-FFF2-40B4-BE49-F238E27FC236}">
                    <a16:creationId xmlns:a16="http://schemas.microsoft.com/office/drawing/2014/main" id="{EC2B10D7-3989-CA61-4850-2499DD42837D}"/>
                  </a:ext>
                </a:extLst>
              </p:cNvPr>
              <p:cNvSpPr/>
              <p:nvPr/>
            </p:nvSpPr>
            <p:spPr>
              <a:xfrm>
                <a:off x="1028801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2" name="Freeform: Shape 5361">
                <a:extLst>
                  <a:ext uri="{FF2B5EF4-FFF2-40B4-BE49-F238E27FC236}">
                    <a16:creationId xmlns:a16="http://schemas.microsoft.com/office/drawing/2014/main" id="{C25158FA-2F5B-2F4A-7ED6-0090E2731746}"/>
                  </a:ext>
                </a:extLst>
              </p:cNvPr>
              <p:cNvSpPr/>
              <p:nvPr/>
            </p:nvSpPr>
            <p:spPr>
              <a:xfrm>
                <a:off x="10404045"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3" name="Freeform: Shape 5362">
                <a:extLst>
                  <a:ext uri="{FF2B5EF4-FFF2-40B4-BE49-F238E27FC236}">
                    <a16:creationId xmlns:a16="http://schemas.microsoft.com/office/drawing/2014/main" id="{4D3A25A7-30B7-CF26-3055-B093724C0017}"/>
                  </a:ext>
                </a:extLst>
              </p:cNvPr>
              <p:cNvSpPr/>
              <p:nvPr/>
            </p:nvSpPr>
            <p:spPr>
              <a:xfrm>
                <a:off x="10520078"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4" name="Freeform: Shape 5363">
                <a:extLst>
                  <a:ext uri="{FF2B5EF4-FFF2-40B4-BE49-F238E27FC236}">
                    <a16:creationId xmlns:a16="http://schemas.microsoft.com/office/drawing/2014/main" id="{396381EA-945B-104C-12CF-D380E986E896}"/>
                  </a:ext>
                </a:extLst>
              </p:cNvPr>
              <p:cNvSpPr/>
              <p:nvPr/>
            </p:nvSpPr>
            <p:spPr>
              <a:xfrm>
                <a:off x="1063611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5" name="Freeform: Shape 5364">
                <a:extLst>
                  <a:ext uri="{FF2B5EF4-FFF2-40B4-BE49-F238E27FC236}">
                    <a16:creationId xmlns:a16="http://schemas.microsoft.com/office/drawing/2014/main" id="{F226CC06-3A4B-3419-C8C6-77E143D23C5D}"/>
                  </a:ext>
                </a:extLst>
              </p:cNvPr>
              <p:cNvSpPr/>
              <p:nvPr/>
            </p:nvSpPr>
            <p:spPr>
              <a:xfrm>
                <a:off x="1075214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6" name="Freeform: Shape 5365">
                <a:extLst>
                  <a:ext uri="{FF2B5EF4-FFF2-40B4-BE49-F238E27FC236}">
                    <a16:creationId xmlns:a16="http://schemas.microsoft.com/office/drawing/2014/main" id="{BA83D13F-8D47-BCE8-B362-5F5F20EF8900}"/>
                  </a:ext>
                </a:extLst>
              </p:cNvPr>
              <p:cNvSpPr/>
              <p:nvPr/>
            </p:nvSpPr>
            <p:spPr>
              <a:xfrm>
                <a:off x="10868161"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7" name="Freeform: Shape 5366">
                <a:extLst>
                  <a:ext uri="{FF2B5EF4-FFF2-40B4-BE49-F238E27FC236}">
                    <a16:creationId xmlns:a16="http://schemas.microsoft.com/office/drawing/2014/main" id="{9572524A-D1A7-8A30-7AFE-AADE34E1A36D}"/>
                  </a:ext>
                </a:extLst>
              </p:cNvPr>
              <p:cNvSpPr/>
              <p:nvPr/>
            </p:nvSpPr>
            <p:spPr>
              <a:xfrm>
                <a:off x="10984194"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8" name="Freeform: Shape 5367">
                <a:extLst>
                  <a:ext uri="{FF2B5EF4-FFF2-40B4-BE49-F238E27FC236}">
                    <a16:creationId xmlns:a16="http://schemas.microsoft.com/office/drawing/2014/main" id="{8F53CA6B-7D54-938F-6B9E-FA66F3FE67D3}"/>
                  </a:ext>
                </a:extLst>
              </p:cNvPr>
              <p:cNvSpPr/>
              <p:nvPr/>
            </p:nvSpPr>
            <p:spPr>
              <a:xfrm>
                <a:off x="1110022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69" name="Freeform: Shape 5368">
                <a:extLst>
                  <a:ext uri="{FF2B5EF4-FFF2-40B4-BE49-F238E27FC236}">
                    <a16:creationId xmlns:a16="http://schemas.microsoft.com/office/drawing/2014/main" id="{509FDED4-2FF1-7288-DC7B-7D4240AF4195}"/>
                  </a:ext>
                </a:extLst>
              </p:cNvPr>
              <p:cNvSpPr/>
              <p:nvPr/>
            </p:nvSpPr>
            <p:spPr>
              <a:xfrm>
                <a:off x="1121626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0" name="Freeform: Shape 5369">
                <a:extLst>
                  <a:ext uri="{FF2B5EF4-FFF2-40B4-BE49-F238E27FC236}">
                    <a16:creationId xmlns:a16="http://schemas.microsoft.com/office/drawing/2014/main" id="{0A406AE5-8403-6B83-A6DC-292654ACF5EB}"/>
                  </a:ext>
                </a:extLst>
              </p:cNvPr>
              <p:cNvSpPr/>
              <p:nvPr/>
            </p:nvSpPr>
            <p:spPr>
              <a:xfrm>
                <a:off x="1133229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1" name="Freeform: Shape 5370">
                <a:extLst>
                  <a:ext uri="{FF2B5EF4-FFF2-40B4-BE49-F238E27FC236}">
                    <a16:creationId xmlns:a16="http://schemas.microsoft.com/office/drawing/2014/main" id="{BFF0BE8A-8DF5-EA79-A208-FD3E18811A76}"/>
                  </a:ext>
                </a:extLst>
              </p:cNvPr>
              <p:cNvSpPr/>
              <p:nvPr/>
            </p:nvSpPr>
            <p:spPr>
              <a:xfrm>
                <a:off x="11448310"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2" name="Freeform: Shape 5371">
                <a:extLst>
                  <a:ext uri="{FF2B5EF4-FFF2-40B4-BE49-F238E27FC236}">
                    <a16:creationId xmlns:a16="http://schemas.microsoft.com/office/drawing/2014/main" id="{0AF5D788-BE09-C471-3F9B-B009BDC68FFD}"/>
                  </a:ext>
                </a:extLst>
              </p:cNvPr>
              <p:cNvSpPr/>
              <p:nvPr/>
            </p:nvSpPr>
            <p:spPr>
              <a:xfrm>
                <a:off x="1156434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3" name="Freeform: Shape 5372">
                <a:extLst>
                  <a:ext uri="{FF2B5EF4-FFF2-40B4-BE49-F238E27FC236}">
                    <a16:creationId xmlns:a16="http://schemas.microsoft.com/office/drawing/2014/main" id="{569043D6-FFA2-9255-179D-EDC35D0E6339}"/>
                  </a:ext>
                </a:extLst>
              </p:cNvPr>
              <p:cNvSpPr/>
              <p:nvPr/>
            </p:nvSpPr>
            <p:spPr>
              <a:xfrm>
                <a:off x="1168037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4" name="Freeform: Shape 5373">
                <a:extLst>
                  <a:ext uri="{FF2B5EF4-FFF2-40B4-BE49-F238E27FC236}">
                    <a16:creationId xmlns:a16="http://schemas.microsoft.com/office/drawing/2014/main" id="{0C893C10-0F8D-40CD-9193-0C0E5F835D3A}"/>
                  </a:ext>
                </a:extLst>
              </p:cNvPr>
              <p:cNvSpPr/>
              <p:nvPr/>
            </p:nvSpPr>
            <p:spPr>
              <a:xfrm>
                <a:off x="1179640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5" name="Freeform: Shape 5374">
                <a:extLst>
                  <a:ext uri="{FF2B5EF4-FFF2-40B4-BE49-F238E27FC236}">
                    <a16:creationId xmlns:a16="http://schemas.microsoft.com/office/drawing/2014/main" id="{553D8970-8314-22C8-469D-C04C3FD95579}"/>
                  </a:ext>
                </a:extLst>
              </p:cNvPr>
              <p:cNvSpPr/>
              <p:nvPr/>
            </p:nvSpPr>
            <p:spPr>
              <a:xfrm>
                <a:off x="11912426"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6" name="Freeform: Shape 5375">
                <a:extLst>
                  <a:ext uri="{FF2B5EF4-FFF2-40B4-BE49-F238E27FC236}">
                    <a16:creationId xmlns:a16="http://schemas.microsoft.com/office/drawing/2014/main" id="{3D07ED9B-D356-F7AA-2936-643D89F261F8}"/>
                  </a:ext>
                </a:extLst>
              </p:cNvPr>
              <p:cNvSpPr/>
              <p:nvPr/>
            </p:nvSpPr>
            <p:spPr>
              <a:xfrm>
                <a:off x="12028459"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77" name="Freeform: Shape 5376">
                <a:extLst>
                  <a:ext uri="{FF2B5EF4-FFF2-40B4-BE49-F238E27FC236}">
                    <a16:creationId xmlns:a16="http://schemas.microsoft.com/office/drawing/2014/main" id="{56740B36-F6E6-2370-10D8-61B9A804C0D0}"/>
                  </a:ext>
                </a:extLst>
              </p:cNvPr>
              <p:cNvSpPr/>
              <p:nvPr/>
            </p:nvSpPr>
            <p:spPr>
              <a:xfrm>
                <a:off x="12144493" y="373473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3" name="Freeform: Shape 5392">
                <a:extLst>
                  <a:ext uri="{FF2B5EF4-FFF2-40B4-BE49-F238E27FC236}">
                    <a16:creationId xmlns:a16="http://schemas.microsoft.com/office/drawing/2014/main" id="{04997564-4878-3D2E-BC28-439D0CD0D3E7}"/>
                  </a:ext>
                </a:extLst>
              </p:cNvPr>
              <p:cNvSpPr/>
              <p:nvPr/>
            </p:nvSpPr>
            <p:spPr>
              <a:xfrm>
                <a:off x="935978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4" name="Freeform: Shape 5393">
                <a:extLst>
                  <a:ext uri="{FF2B5EF4-FFF2-40B4-BE49-F238E27FC236}">
                    <a16:creationId xmlns:a16="http://schemas.microsoft.com/office/drawing/2014/main" id="{733D2DBE-652D-D495-DAB4-5600E01C04BA}"/>
                  </a:ext>
                </a:extLst>
              </p:cNvPr>
              <p:cNvSpPr/>
              <p:nvPr/>
            </p:nvSpPr>
            <p:spPr>
              <a:xfrm>
                <a:off x="947581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5" name="Freeform: Shape 5394">
                <a:extLst>
                  <a:ext uri="{FF2B5EF4-FFF2-40B4-BE49-F238E27FC236}">
                    <a16:creationId xmlns:a16="http://schemas.microsoft.com/office/drawing/2014/main" id="{36E10FA2-E468-7778-3E72-D7456FF0F627}"/>
                  </a:ext>
                </a:extLst>
              </p:cNvPr>
              <p:cNvSpPr/>
              <p:nvPr/>
            </p:nvSpPr>
            <p:spPr>
              <a:xfrm>
                <a:off x="95918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6" name="Freeform: Shape 5395">
                <a:extLst>
                  <a:ext uri="{FF2B5EF4-FFF2-40B4-BE49-F238E27FC236}">
                    <a16:creationId xmlns:a16="http://schemas.microsoft.com/office/drawing/2014/main" id="{DD5774B9-68C0-708A-2003-CCAB55D5B64E}"/>
                  </a:ext>
                </a:extLst>
              </p:cNvPr>
              <p:cNvSpPr/>
              <p:nvPr/>
            </p:nvSpPr>
            <p:spPr>
              <a:xfrm>
                <a:off x="9707862"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7" name="Freeform: Shape 5396">
                <a:extLst>
                  <a:ext uri="{FF2B5EF4-FFF2-40B4-BE49-F238E27FC236}">
                    <a16:creationId xmlns:a16="http://schemas.microsoft.com/office/drawing/2014/main" id="{83EFE225-97E8-0F27-8573-0ECB0E1AA031}"/>
                  </a:ext>
                </a:extLst>
              </p:cNvPr>
              <p:cNvSpPr/>
              <p:nvPr/>
            </p:nvSpPr>
            <p:spPr>
              <a:xfrm>
                <a:off x="982389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8" name="Freeform: Shape 5397">
                <a:extLst>
                  <a:ext uri="{FF2B5EF4-FFF2-40B4-BE49-F238E27FC236}">
                    <a16:creationId xmlns:a16="http://schemas.microsoft.com/office/drawing/2014/main" id="{13CE0B9D-222D-2967-EE59-D72084A0E9DF}"/>
                  </a:ext>
                </a:extLst>
              </p:cNvPr>
              <p:cNvSpPr/>
              <p:nvPr/>
            </p:nvSpPr>
            <p:spPr>
              <a:xfrm>
                <a:off x="993992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399" name="Freeform: Shape 5398">
                <a:extLst>
                  <a:ext uri="{FF2B5EF4-FFF2-40B4-BE49-F238E27FC236}">
                    <a16:creationId xmlns:a16="http://schemas.microsoft.com/office/drawing/2014/main" id="{91C76B26-085D-D0E5-258E-1E9E433BF01E}"/>
                  </a:ext>
                </a:extLst>
              </p:cNvPr>
              <p:cNvSpPr/>
              <p:nvPr/>
            </p:nvSpPr>
            <p:spPr>
              <a:xfrm>
                <a:off x="100559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0" name="Freeform: Shape 5399">
                <a:extLst>
                  <a:ext uri="{FF2B5EF4-FFF2-40B4-BE49-F238E27FC236}">
                    <a16:creationId xmlns:a16="http://schemas.microsoft.com/office/drawing/2014/main" id="{3B838119-E3DD-3986-1AAD-39D853C0AD51}"/>
                  </a:ext>
                </a:extLst>
              </p:cNvPr>
              <p:cNvSpPr/>
              <p:nvPr/>
            </p:nvSpPr>
            <p:spPr>
              <a:xfrm>
                <a:off x="1017199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1" name="Freeform: Shape 5400">
                <a:extLst>
                  <a:ext uri="{FF2B5EF4-FFF2-40B4-BE49-F238E27FC236}">
                    <a16:creationId xmlns:a16="http://schemas.microsoft.com/office/drawing/2014/main" id="{5C510240-3820-0940-2777-B6CE7F02B3A2}"/>
                  </a:ext>
                </a:extLst>
              </p:cNvPr>
              <p:cNvSpPr/>
              <p:nvPr/>
            </p:nvSpPr>
            <p:spPr>
              <a:xfrm>
                <a:off x="1028801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2" name="Freeform: Shape 5401">
                <a:extLst>
                  <a:ext uri="{FF2B5EF4-FFF2-40B4-BE49-F238E27FC236}">
                    <a16:creationId xmlns:a16="http://schemas.microsoft.com/office/drawing/2014/main" id="{D7615904-28AF-A16C-DDA8-EDD890EC77DE}"/>
                  </a:ext>
                </a:extLst>
              </p:cNvPr>
              <p:cNvSpPr/>
              <p:nvPr/>
            </p:nvSpPr>
            <p:spPr>
              <a:xfrm>
                <a:off x="10404045"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3" name="Freeform: Shape 5402">
                <a:extLst>
                  <a:ext uri="{FF2B5EF4-FFF2-40B4-BE49-F238E27FC236}">
                    <a16:creationId xmlns:a16="http://schemas.microsoft.com/office/drawing/2014/main" id="{E54DBE6E-805D-A8B2-EEC0-38E00F75A54A}"/>
                  </a:ext>
                </a:extLst>
              </p:cNvPr>
              <p:cNvSpPr/>
              <p:nvPr/>
            </p:nvSpPr>
            <p:spPr>
              <a:xfrm>
                <a:off x="10520078"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4" name="Freeform: Shape 5403">
                <a:extLst>
                  <a:ext uri="{FF2B5EF4-FFF2-40B4-BE49-F238E27FC236}">
                    <a16:creationId xmlns:a16="http://schemas.microsoft.com/office/drawing/2014/main" id="{F67146F4-3A68-224E-0633-E690B62ACB13}"/>
                  </a:ext>
                </a:extLst>
              </p:cNvPr>
              <p:cNvSpPr/>
              <p:nvPr/>
            </p:nvSpPr>
            <p:spPr>
              <a:xfrm>
                <a:off x="1063611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5" name="Freeform: Shape 5404">
                <a:extLst>
                  <a:ext uri="{FF2B5EF4-FFF2-40B4-BE49-F238E27FC236}">
                    <a16:creationId xmlns:a16="http://schemas.microsoft.com/office/drawing/2014/main" id="{72370B19-181A-4547-C3F6-FAF6B4BDB823}"/>
                  </a:ext>
                </a:extLst>
              </p:cNvPr>
              <p:cNvSpPr/>
              <p:nvPr/>
            </p:nvSpPr>
            <p:spPr>
              <a:xfrm>
                <a:off x="1075214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6" name="Freeform: Shape 5405">
                <a:extLst>
                  <a:ext uri="{FF2B5EF4-FFF2-40B4-BE49-F238E27FC236}">
                    <a16:creationId xmlns:a16="http://schemas.microsoft.com/office/drawing/2014/main" id="{B413FEE3-1484-299F-6F87-7C406EFE62F8}"/>
                  </a:ext>
                </a:extLst>
              </p:cNvPr>
              <p:cNvSpPr/>
              <p:nvPr/>
            </p:nvSpPr>
            <p:spPr>
              <a:xfrm>
                <a:off x="10868161"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7" name="Freeform: Shape 5406">
                <a:extLst>
                  <a:ext uri="{FF2B5EF4-FFF2-40B4-BE49-F238E27FC236}">
                    <a16:creationId xmlns:a16="http://schemas.microsoft.com/office/drawing/2014/main" id="{7184344A-9DB2-ADE6-FB8C-2DF142108440}"/>
                  </a:ext>
                </a:extLst>
              </p:cNvPr>
              <p:cNvSpPr/>
              <p:nvPr/>
            </p:nvSpPr>
            <p:spPr>
              <a:xfrm>
                <a:off x="10984194"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8" name="Freeform: Shape 5407">
                <a:extLst>
                  <a:ext uri="{FF2B5EF4-FFF2-40B4-BE49-F238E27FC236}">
                    <a16:creationId xmlns:a16="http://schemas.microsoft.com/office/drawing/2014/main" id="{1EBCDA98-B2FB-7341-DE6E-02DB9E03E070}"/>
                  </a:ext>
                </a:extLst>
              </p:cNvPr>
              <p:cNvSpPr/>
              <p:nvPr/>
            </p:nvSpPr>
            <p:spPr>
              <a:xfrm>
                <a:off x="1110022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09" name="Freeform: Shape 5408">
                <a:extLst>
                  <a:ext uri="{FF2B5EF4-FFF2-40B4-BE49-F238E27FC236}">
                    <a16:creationId xmlns:a16="http://schemas.microsoft.com/office/drawing/2014/main" id="{4218A1A2-6994-7590-BF35-004F7574B537}"/>
                  </a:ext>
                </a:extLst>
              </p:cNvPr>
              <p:cNvSpPr/>
              <p:nvPr/>
            </p:nvSpPr>
            <p:spPr>
              <a:xfrm>
                <a:off x="1121626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0" name="Freeform: Shape 5409">
                <a:extLst>
                  <a:ext uri="{FF2B5EF4-FFF2-40B4-BE49-F238E27FC236}">
                    <a16:creationId xmlns:a16="http://schemas.microsoft.com/office/drawing/2014/main" id="{019452E0-BBB4-1BC8-0966-8B7B6267635B}"/>
                  </a:ext>
                </a:extLst>
              </p:cNvPr>
              <p:cNvSpPr/>
              <p:nvPr/>
            </p:nvSpPr>
            <p:spPr>
              <a:xfrm>
                <a:off x="1133229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1" name="Freeform: Shape 5410">
                <a:extLst>
                  <a:ext uri="{FF2B5EF4-FFF2-40B4-BE49-F238E27FC236}">
                    <a16:creationId xmlns:a16="http://schemas.microsoft.com/office/drawing/2014/main" id="{CE21E1AF-020E-68EC-AAD9-DFCCE1374811}"/>
                  </a:ext>
                </a:extLst>
              </p:cNvPr>
              <p:cNvSpPr/>
              <p:nvPr/>
            </p:nvSpPr>
            <p:spPr>
              <a:xfrm>
                <a:off x="11448310"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2" name="Freeform: Shape 5411">
                <a:extLst>
                  <a:ext uri="{FF2B5EF4-FFF2-40B4-BE49-F238E27FC236}">
                    <a16:creationId xmlns:a16="http://schemas.microsoft.com/office/drawing/2014/main" id="{3EB63C93-8F3D-D9F4-96DC-4072C2D241B9}"/>
                  </a:ext>
                </a:extLst>
              </p:cNvPr>
              <p:cNvSpPr/>
              <p:nvPr/>
            </p:nvSpPr>
            <p:spPr>
              <a:xfrm>
                <a:off x="1156434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3" name="Freeform: Shape 5412">
                <a:extLst>
                  <a:ext uri="{FF2B5EF4-FFF2-40B4-BE49-F238E27FC236}">
                    <a16:creationId xmlns:a16="http://schemas.microsoft.com/office/drawing/2014/main" id="{C3FE7D1F-39C6-19E4-127C-971A32BBE7B1}"/>
                  </a:ext>
                </a:extLst>
              </p:cNvPr>
              <p:cNvSpPr/>
              <p:nvPr/>
            </p:nvSpPr>
            <p:spPr>
              <a:xfrm>
                <a:off x="1168037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4" name="Freeform: Shape 5413">
                <a:extLst>
                  <a:ext uri="{FF2B5EF4-FFF2-40B4-BE49-F238E27FC236}">
                    <a16:creationId xmlns:a16="http://schemas.microsoft.com/office/drawing/2014/main" id="{863804FC-8955-4C73-E440-DECE368D33DE}"/>
                  </a:ext>
                </a:extLst>
              </p:cNvPr>
              <p:cNvSpPr/>
              <p:nvPr/>
            </p:nvSpPr>
            <p:spPr>
              <a:xfrm>
                <a:off x="1179640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5" name="Freeform: Shape 5414">
                <a:extLst>
                  <a:ext uri="{FF2B5EF4-FFF2-40B4-BE49-F238E27FC236}">
                    <a16:creationId xmlns:a16="http://schemas.microsoft.com/office/drawing/2014/main" id="{6DF90524-48EA-71BF-5356-061DE34C476E}"/>
                  </a:ext>
                </a:extLst>
              </p:cNvPr>
              <p:cNvSpPr/>
              <p:nvPr/>
            </p:nvSpPr>
            <p:spPr>
              <a:xfrm>
                <a:off x="11912426"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6" name="Freeform: Shape 5415">
                <a:extLst>
                  <a:ext uri="{FF2B5EF4-FFF2-40B4-BE49-F238E27FC236}">
                    <a16:creationId xmlns:a16="http://schemas.microsoft.com/office/drawing/2014/main" id="{95161D73-1A51-8CB3-AC00-8E5F991C7CFB}"/>
                  </a:ext>
                </a:extLst>
              </p:cNvPr>
              <p:cNvSpPr/>
              <p:nvPr/>
            </p:nvSpPr>
            <p:spPr>
              <a:xfrm>
                <a:off x="12028459"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17" name="Freeform: Shape 5416">
                <a:extLst>
                  <a:ext uri="{FF2B5EF4-FFF2-40B4-BE49-F238E27FC236}">
                    <a16:creationId xmlns:a16="http://schemas.microsoft.com/office/drawing/2014/main" id="{AC10178F-3B89-B626-AE2E-7A49C8E7CB71}"/>
                  </a:ext>
                </a:extLst>
              </p:cNvPr>
              <p:cNvSpPr/>
              <p:nvPr/>
            </p:nvSpPr>
            <p:spPr>
              <a:xfrm>
                <a:off x="12144493" y="384923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3" name="Freeform: Shape 5432">
                <a:extLst>
                  <a:ext uri="{FF2B5EF4-FFF2-40B4-BE49-F238E27FC236}">
                    <a16:creationId xmlns:a16="http://schemas.microsoft.com/office/drawing/2014/main" id="{70F41344-B98D-8666-8A28-4567CFA42471}"/>
                  </a:ext>
                </a:extLst>
              </p:cNvPr>
              <p:cNvSpPr/>
              <p:nvPr/>
            </p:nvSpPr>
            <p:spPr>
              <a:xfrm>
                <a:off x="935978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4" name="Freeform: Shape 5433">
                <a:extLst>
                  <a:ext uri="{FF2B5EF4-FFF2-40B4-BE49-F238E27FC236}">
                    <a16:creationId xmlns:a16="http://schemas.microsoft.com/office/drawing/2014/main" id="{61346C48-D4D2-F7F6-8145-1E2C84570F69}"/>
                  </a:ext>
                </a:extLst>
              </p:cNvPr>
              <p:cNvSpPr/>
              <p:nvPr/>
            </p:nvSpPr>
            <p:spPr>
              <a:xfrm>
                <a:off x="947581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5" name="Freeform: Shape 5434">
                <a:extLst>
                  <a:ext uri="{FF2B5EF4-FFF2-40B4-BE49-F238E27FC236}">
                    <a16:creationId xmlns:a16="http://schemas.microsoft.com/office/drawing/2014/main" id="{79E31F2D-D5AC-C035-FE3A-67FDA6698881}"/>
                  </a:ext>
                </a:extLst>
              </p:cNvPr>
              <p:cNvSpPr/>
              <p:nvPr/>
            </p:nvSpPr>
            <p:spPr>
              <a:xfrm>
                <a:off x="95918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6" name="Freeform: Shape 5435">
                <a:extLst>
                  <a:ext uri="{FF2B5EF4-FFF2-40B4-BE49-F238E27FC236}">
                    <a16:creationId xmlns:a16="http://schemas.microsoft.com/office/drawing/2014/main" id="{DD5C9BD8-5593-699A-2854-A23F2BA7FCC3}"/>
                  </a:ext>
                </a:extLst>
              </p:cNvPr>
              <p:cNvSpPr/>
              <p:nvPr/>
            </p:nvSpPr>
            <p:spPr>
              <a:xfrm>
                <a:off x="9707862"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7" name="Freeform: Shape 5436">
                <a:extLst>
                  <a:ext uri="{FF2B5EF4-FFF2-40B4-BE49-F238E27FC236}">
                    <a16:creationId xmlns:a16="http://schemas.microsoft.com/office/drawing/2014/main" id="{978440A9-C9E9-2AB1-381A-65F1C9ECE5A6}"/>
                  </a:ext>
                </a:extLst>
              </p:cNvPr>
              <p:cNvSpPr/>
              <p:nvPr/>
            </p:nvSpPr>
            <p:spPr>
              <a:xfrm>
                <a:off x="982389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8" name="Freeform: Shape 5437">
                <a:extLst>
                  <a:ext uri="{FF2B5EF4-FFF2-40B4-BE49-F238E27FC236}">
                    <a16:creationId xmlns:a16="http://schemas.microsoft.com/office/drawing/2014/main" id="{140185E1-4C59-FB99-6904-3AF225E373F6}"/>
                  </a:ext>
                </a:extLst>
              </p:cNvPr>
              <p:cNvSpPr/>
              <p:nvPr/>
            </p:nvSpPr>
            <p:spPr>
              <a:xfrm>
                <a:off x="993992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39" name="Freeform: Shape 5438">
                <a:extLst>
                  <a:ext uri="{FF2B5EF4-FFF2-40B4-BE49-F238E27FC236}">
                    <a16:creationId xmlns:a16="http://schemas.microsoft.com/office/drawing/2014/main" id="{528C3CEC-6B90-D24B-29F4-42FECF73978C}"/>
                  </a:ext>
                </a:extLst>
              </p:cNvPr>
              <p:cNvSpPr/>
              <p:nvPr/>
            </p:nvSpPr>
            <p:spPr>
              <a:xfrm>
                <a:off x="100559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0" name="Freeform: Shape 5439">
                <a:extLst>
                  <a:ext uri="{FF2B5EF4-FFF2-40B4-BE49-F238E27FC236}">
                    <a16:creationId xmlns:a16="http://schemas.microsoft.com/office/drawing/2014/main" id="{E38384B8-F82F-FE18-66CA-20C6BFD6A04A}"/>
                  </a:ext>
                </a:extLst>
              </p:cNvPr>
              <p:cNvSpPr/>
              <p:nvPr/>
            </p:nvSpPr>
            <p:spPr>
              <a:xfrm>
                <a:off x="1017199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1" name="Freeform: Shape 5440">
                <a:extLst>
                  <a:ext uri="{FF2B5EF4-FFF2-40B4-BE49-F238E27FC236}">
                    <a16:creationId xmlns:a16="http://schemas.microsoft.com/office/drawing/2014/main" id="{E400B46B-885C-4B4F-D9F3-B4BDE6A51580}"/>
                  </a:ext>
                </a:extLst>
              </p:cNvPr>
              <p:cNvSpPr/>
              <p:nvPr/>
            </p:nvSpPr>
            <p:spPr>
              <a:xfrm>
                <a:off x="1028801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2" name="Freeform: Shape 5441">
                <a:extLst>
                  <a:ext uri="{FF2B5EF4-FFF2-40B4-BE49-F238E27FC236}">
                    <a16:creationId xmlns:a16="http://schemas.microsoft.com/office/drawing/2014/main" id="{4509BBDF-F840-9674-9DDC-CB4A08196B72}"/>
                  </a:ext>
                </a:extLst>
              </p:cNvPr>
              <p:cNvSpPr/>
              <p:nvPr/>
            </p:nvSpPr>
            <p:spPr>
              <a:xfrm>
                <a:off x="10404045"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3" name="Freeform: Shape 5442">
                <a:extLst>
                  <a:ext uri="{FF2B5EF4-FFF2-40B4-BE49-F238E27FC236}">
                    <a16:creationId xmlns:a16="http://schemas.microsoft.com/office/drawing/2014/main" id="{198D8AE6-1D98-F344-0B9B-6EEA4075855A}"/>
                  </a:ext>
                </a:extLst>
              </p:cNvPr>
              <p:cNvSpPr/>
              <p:nvPr/>
            </p:nvSpPr>
            <p:spPr>
              <a:xfrm>
                <a:off x="10520078"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4" name="Freeform: Shape 5443">
                <a:extLst>
                  <a:ext uri="{FF2B5EF4-FFF2-40B4-BE49-F238E27FC236}">
                    <a16:creationId xmlns:a16="http://schemas.microsoft.com/office/drawing/2014/main" id="{8C10A97D-A662-7BE7-2C14-9876ABEB9AED}"/>
                  </a:ext>
                </a:extLst>
              </p:cNvPr>
              <p:cNvSpPr/>
              <p:nvPr/>
            </p:nvSpPr>
            <p:spPr>
              <a:xfrm>
                <a:off x="1063611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5" name="Freeform: Shape 5444">
                <a:extLst>
                  <a:ext uri="{FF2B5EF4-FFF2-40B4-BE49-F238E27FC236}">
                    <a16:creationId xmlns:a16="http://schemas.microsoft.com/office/drawing/2014/main" id="{7C10B279-5941-3057-0D76-84DF855BEE9A}"/>
                  </a:ext>
                </a:extLst>
              </p:cNvPr>
              <p:cNvSpPr/>
              <p:nvPr/>
            </p:nvSpPr>
            <p:spPr>
              <a:xfrm>
                <a:off x="1075214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6" name="Freeform: Shape 5445">
                <a:extLst>
                  <a:ext uri="{FF2B5EF4-FFF2-40B4-BE49-F238E27FC236}">
                    <a16:creationId xmlns:a16="http://schemas.microsoft.com/office/drawing/2014/main" id="{F6744E98-6DDA-C7AE-BF63-E32F4C237598}"/>
                  </a:ext>
                </a:extLst>
              </p:cNvPr>
              <p:cNvSpPr/>
              <p:nvPr/>
            </p:nvSpPr>
            <p:spPr>
              <a:xfrm>
                <a:off x="10868161"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7" name="Freeform: Shape 5446">
                <a:extLst>
                  <a:ext uri="{FF2B5EF4-FFF2-40B4-BE49-F238E27FC236}">
                    <a16:creationId xmlns:a16="http://schemas.microsoft.com/office/drawing/2014/main" id="{36AC2537-0EB7-AEF0-918D-62F6C0A1A8FF}"/>
                  </a:ext>
                </a:extLst>
              </p:cNvPr>
              <p:cNvSpPr/>
              <p:nvPr/>
            </p:nvSpPr>
            <p:spPr>
              <a:xfrm>
                <a:off x="10984194"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8" name="Freeform: Shape 5447">
                <a:extLst>
                  <a:ext uri="{FF2B5EF4-FFF2-40B4-BE49-F238E27FC236}">
                    <a16:creationId xmlns:a16="http://schemas.microsoft.com/office/drawing/2014/main" id="{E910827B-7DCD-2AA2-98A9-111001B32697}"/>
                  </a:ext>
                </a:extLst>
              </p:cNvPr>
              <p:cNvSpPr/>
              <p:nvPr/>
            </p:nvSpPr>
            <p:spPr>
              <a:xfrm>
                <a:off x="1110022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49" name="Freeform: Shape 5448">
                <a:extLst>
                  <a:ext uri="{FF2B5EF4-FFF2-40B4-BE49-F238E27FC236}">
                    <a16:creationId xmlns:a16="http://schemas.microsoft.com/office/drawing/2014/main" id="{715129A5-140C-207E-D157-18A4ACC3D370}"/>
                  </a:ext>
                </a:extLst>
              </p:cNvPr>
              <p:cNvSpPr/>
              <p:nvPr/>
            </p:nvSpPr>
            <p:spPr>
              <a:xfrm>
                <a:off x="1121626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0" name="Freeform: Shape 5449">
                <a:extLst>
                  <a:ext uri="{FF2B5EF4-FFF2-40B4-BE49-F238E27FC236}">
                    <a16:creationId xmlns:a16="http://schemas.microsoft.com/office/drawing/2014/main" id="{32863044-31D3-B0B0-6408-E40F37D6FFF6}"/>
                  </a:ext>
                </a:extLst>
              </p:cNvPr>
              <p:cNvSpPr/>
              <p:nvPr/>
            </p:nvSpPr>
            <p:spPr>
              <a:xfrm>
                <a:off x="1133229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1" name="Freeform: Shape 5450">
                <a:extLst>
                  <a:ext uri="{FF2B5EF4-FFF2-40B4-BE49-F238E27FC236}">
                    <a16:creationId xmlns:a16="http://schemas.microsoft.com/office/drawing/2014/main" id="{2C66DE5D-9AB8-41C2-3C46-03A75C3D1B3F}"/>
                  </a:ext>
                </a:extLst>
              </p:cNvPr>
              <p:cNvSpPr/>
              <p:nvPr/>
            </p:nvSpPr>
            <p:spPr>
              <a:xfrm>
                <a:off x="11448310"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2" name="Freeform: Shape 5451">
                <a:extLst>
                  <a:ext uri="{FF2B5EF4-FFF2-40B4-BE49-F238E27FC236}">
                    <a16:creationId xmlns:a16="http://schemas.microsoft.com/office/drawing/2014/main" id="{FCA0E86C-FFD4-E4C1-6648-DEB4BD47AD89}"/>
                  </a:ext>
                </a:extLst>
              </p:cNvPr>
              <p:cNvSpPr/>
              <p:nvPr/>
            </p:nvSpPr>
            <p:spPr>
              <a:xfrm>
                <a:off x="1156434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3" name="Freeform: Shape 5452">
                <a:extLst>
                  <a:ext uri="{FF2B5EF4-FFF2-40B4-BE49-F238E27FC236}">
                    <a16:creationId xmlns:a16="http://schemas.microsoft.com/office/drawing/2014/main" id="{0497447C-3447-67F0-E910-B593C1319196}"/>
                  </a:ext>
                </a:extLst>
              </p:cNvPr>
              <p:cNvSpPr/>
              <p:nvPr/>
            </p:nvSpPr>
            <p:spPr>
              <a:xfrm>
                <a:off x="1168037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4" name="Freeform: Shape 5453">
                <a:extLst>
                  <a:ext uri="{FF2B5EF4-FFF2-40B4-BE49-F238E27FC236}">
                    <a16:creationId xmlns:a16="http://schemas.microsoft.com/office/drawing/2014/main" id="{DE7834A3-7CE9-3F64-C947-065B8ACD550E}"/>
                  </a:ext>
                </a:extLst>
              </p:cNvPr>
              <p:cNvSpPr/>
              <p:nvPr/>
            </p:nvSpPr>
            <p:spPr>
              <a:xfrm>
                <a:off x="1179640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5" name="Freeform: Shape 5454">
                <a:extLst>
                  <a:ext uri="{FF2B5EF4-FFF2-40B4-BE49-F238E27FC236}">
                    <a16:creationId xmlns:a16="http://schemas.microsoft.com/office/drawing/2014/main" id="{BEF5DA24-F49A-364C-4403-B63E4028B890}"/>
                  </a:ext>
                </a:extLst>
              </p:cNvPr>
              <p:cNvSpPr/>
              <p:nvPr/>
            </p:nvSpPr>
            <p:spPr>
              <a:xfrm>
                <a:off x="11912426"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6" name="Freeform: Shape 5455">
                <a:extLst>
                  <a:ext uri="{FF2B5EF4-FFF2-40B4-BE49-F238E27FC236}">
                    <a16:creationId xmlns:a16="http://schemas.microsoft.com/office/drawing/2014/main" id="{1DA3C4F0-C601-E55C-E708-0B427B509340}"/>
                  </a:ext>
                </a:extLst>
              </p:cNvPr>
              <p:cNvSpPr/>
              <p:nvPr/>
            </p:nvSpPr>
            <p:spPr>
              <a:xfrm>
                <a:off x="12028459"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57" name="Freeform: Shape 5456">
                <a:extLst>
                  <a:ext uri="{FF2B5EF4-FFF2-40B4-BE49-F238E27FC236}">
                    <a16:creationId xmlns:a16="http://schemas.microsoft.com/office/drawing/2014/main" id="{3B6D859F-2B64-E866-422C-F6C3391E7CA2}"/>
                  </a:ext>
                </a:extLst>
              </p:cNvPr>
              <p:cNvSpPr/>
              <p:nvPr/>
            </p:nvSpPr>
            <p:spPr>
              <a:xfrm>
                <a:off x="12144493" y="39637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3" name="Freeform: Shape 5472">
                <a:extLst>
                  <a:ext uri="{FF2B5EF4-FFF2-40B4-BE49-F238E27FC236}">
                    <a16:creationId xmlns:a16="http://schemas.microsoft.com/office/drawing/2014/main" id="{7DDCA439-8435-C508-1055-673304C29236}"/>
                  </a:ext>
                </a:extLst>
              </p:cNvPr>
              <p:cNvSpPr/>
              <p:nvPr/>
            </p:nvSpPr>
            <p:spPr>
              <a:xfrm>
                <a:off x="935978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4" name="Freeform: Shape 5473">
                <a:extLst>
                  <a:ext uri="{FF2B5EF4-FFF2-40B4-BE49-F238E27FC236}">
                    <a16:creationId xmlns:a16="http://schemas.microsoft.com/office/drawing/2014/main" id="{8ABB8763-6F1C-1929-EB44-3BA0FCFF81EC}"/>
                  </a:ext>
                </a:extLst>
              </p:cNvPr>
              <p:cNvSpPr/>
              <p:nvPr/>
            </p:nvSpPr>
            <p:spPr>
              <a:xfrm>
                <a:off x="947581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5" name="Freeform: Shape 5474">
                <a:extLst>
                  <a:ext uri="{FF2B5EF4-FFF2-40B4-BE49-F238E27FC236}">
                    <a16:creationId xmlns:a16="http://schemas.microsoft.com/office/drawing/2014/main" id="{14198B11-257E-905A-259E-81E8FCDD043F}"/>
                  </a:ext>
                </a:extLst>
              </p:cNvPr>
              <p:cNvSpPr/>
              <p:nvPr/>
            </p:nvSpPr>
            <p:spPr>
              <a:xfrm>
                <a:off x="95918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6" name="Freeform: Shape 5475">
                <a:extLst>
                  <a:ext uri="{FF2B5EF4-FFF2-40B4-BE49-F238E27FC236}">
                    <a16:creationId xmlns:a16="http://schemas.microsoft.com/office/drawing/2014/main" id="{847D445D-E3B0-CB76-A481-B90040ED00BC}"/>
                  </a:ext>
                </a:extLst>
              </p:cNvPr>
              <p:cNvSpPr/>
              <p:nvPr/>
            </p:nvSpPr>
            <p:spPr>
              <a:xfrm>
                <a:off x="9707862"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7" name="Freeform: Shape 5476">
                <a:extLst>
                  <a:ext uri="{FF2B5EF4-FFF2-40B4-BE49-F238E27FC236}">
                    <a16:creationId xmlns:a16="http://schemas.microsoft.com/office/drawing/2014/main" id="{BD27D005-7422-DBE6-E202-0944D92F1363}"/>
                  </a:ext>
                </a:extLst>
              </p:cNvPr>
              <p:cNvSpPr/>
              <p:nvPr/>
            </p:nvSpPr>
            <p:spPr>
              <a:xfrm>
                <a:off x="982389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8" name="Freeform: Shape 5477">
                <a:extLst>
                  <a:ext uri="{FF2B5EF4-FFF2-40B4-BE49-F238E27FC236}">
                    <a16:creationId xmlns:a16="http://schemas.microsoft.com/office/drawing/2014/main" id="{84DA1224-034D-3323-B037-6928462AD39A}"/>
                  </a:ext>
                </a:extLst>
              </p:cNvPr>
              <p:cNvSpPr/>
              <p:nvPr/>
            </p:nvSpPr>
            <p:spPr>
              <a:xfrm>
                <a:off x="993992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79" name="Freeform: Shape 5478">
                <a:extLst>
                  <a:ext uri="{FF2B5EF4-FFF2-40B4-BE49-F238E27FC236}">
                    <a16:creationId xmlns:a16="http://schemas.microsoft.com/office/drawing/2014/main" id="{50D0837E-A3C9-F80C-707D-5C1E336D08AB}"/>
                  </a:ext>
                </a:extLst>
              </p:cNvPr>
              <p:cNvSpPr/>
              <p:nvPr/>
            </p:nvSpPr>
            <p:spPr>
              <a:xfrm>
                <a:off x="100559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0" name="Freeform: Shape 5479">
                <a:extLst>
                  <a:ext uri="{FF2B5EF4-FFF2-40B4-BE49-F238E27FC236}">
                    <a16:creationId xmlns:a16="http://schemas.microsoft.com/office/drawing/2014/main" id="{C3A8E545-64EC-5D66-79D6-2726650FE613}"/>
                  </a:ext>
                </a:extLst>
              </p:cNvPr>
              <p:cNvSpPr/>
              <p:nvPr/>
            </p:nvSpPr>
            <p:spPr>
              <a:xfrm>
                <a:off x="1017199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1" name="Freeform: Shape 5480">
                <a:extLst>
                  <a:ext uri="{FF2B5EF4-FFF2-40B4-BE49-F238E27FC236}">
                    <a16:creationId xmlns:a16="http://schemas.microsoft.com/office/drawing/2014/main" id="{09C88184-B476-0CCA-586C-3465F278988D}"/>
                  </a:ext>
                </a:extLst>
              </p:cNvPr>
              <p:cNvSpPr/>
              <p:nvPr/>
            </p:nvSpPr>
            <p:spPr>
              <a:xfrm>
                <a:off x="1028801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2" name="Freeform: Shape 5481">
                <a:extLst>
                  <a:ext uri="{FF2B5EF4-FFF2-40B4-BE49-F238E27FC236}">
                    <a16:creationId xmlns:a16="http://schemas.microsoft.com/office/drawing/2014/main" id="{E8B7418B-5293-74AE-3209-FD04A3F5A8AC}"/>
                  </a:ext>
                </a:extLst>
              </p:cNvPr>
              <p:cNvSpPr/>
              <p:nvPr/>
            </p:nvSpPr>
            <p:spPr>
              <a:xfrm>
                <a:off x="10404045"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3" name="Freeform: Shape 5482">
                <a:extLst>
                  <a:ext uri="{FF2B5EF4-FFF2-40B4-BE49-F238E27FC236}">
                    <a16:creationId xmlns:a16="http://schemas.microsoft.com/office/drawing/2014/main" id="{298B72D6-FE5A-9F18-ECBA-7F4A63BAB5FC}"/>
                  </a:ext>
                </a:extLst>
              </p:cNvPr>
              <p:cNvSpPr/>
              <p:nvPr/>
            </p:nvSpPr>
            <p:spPr>
              <a:xfrm>
                <a:off x="10520078"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4" name="Freeform: Shape 5483">
                <a:extLst>
                  <a:ext uri="{FF2B5EF4-FFF2-40B4-BE49-F238E27FC236}">
                    <a16:creationId xmlns:a16="http://schemas.microsoft.com/office/drawing/2014/main" id="{FA2A01BF-8A77-8EF4-0A98-0AD1FD3C2A6E}"/>
                  </a:ext>
                </a:extLst>
              </p:cNvPr>
              <p:cNvSpPr/>
              <p:nvPr/>
            </p:nvSpPr>
            <p:spPr>
              <a:xfrm>
                <a:off x="1063611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5" name="Freeform: Shape 5484">
                <a:extLst>
                  <a:ext uri="{FF2B5EF4-FFF2-40B4-BE49-F238E27FC236}">
                    <a16:creationId xmlns:a16="http://schemas.microsoft.com/office/drawing/2014/main" id="{9013F525-9840-6905-A3D9-FF05909A2B07}"/>
                  </a:ext>
                </a:extLst>
              </p:cNvPr>
              <p:cNvSpPr/>
              <p:nvPr/>
            </p:nvSpPr>
            <p:spPr>
              <a:xfrm>
                <a:off x="1075214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6" name="Freeform: Shape 5485">
                <a:extLst>
                  <a:ext uri="{FF2B5EF4-FFF2-40B4-BE49-F238E27FC236}">
                    <a16:creationId xmlns:a16="http://schemas.microsoft.com/office/drawing/2014/main" id="{91697167-33EA-686C-63DE-3EAF4F058E90}"/>
                  </a:ext>
                </a:extLst>
              </p:cNvPr>
              <p:cNvSpPr/>
              <p:nvPr/>
            </p:nvSpPr>
            <p:spPr>
              <a:xfrm>
                <a:off x="10868161"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7" name="Freeform: Shape 5486">
                <a:extLst>
                  <a:ext uri="{FF2B5EF4-FFF2-40B4-BE49-F238E27FC236}">
                    <a16:creationId xmlns:a16="http://schemas.microsoft.com/office/drawing/2014/main" id="{815D85F4-72B7-0767-DD87-1B1B5AF0A2E6}"/>
                  </a:ext>
                </a:extLst>
              </p:cNvPr>
              <p:cNvSpPr/>
              <p:nvPr/>
            </p:nvSpPr>
            <p:spPr>
              <a:xfrm>
                <a:off x="10984194"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8" name="Freeform: Shape 5487">
                <a:extLst>
                  <a:ext uri="{FF2B5EF4-FFF2-40B4-BE49-F238E27FC236}">
                    <a16:creationId xmlns:a16="http://schemas.microsoft.com/office/drawing/2014/main" id="{EA64CD29-7FE8-F3B6-64E1-A0A5DAD814F6}"/>
                  </a:ext>
                </a:extLst>
              </p:cNvPr>
              <p:cNvSpPr/>
              <p:nvPr/>
            </p:nvSpPr>
            <p:spPr>
              <a:xfrm>
                <a:off x="1110022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89" name="Freeform: Shape 5488">
                <a:extLst>
                  <a:ext uri="{FF2B5EF4-FFF2-40B4-BE49-F238E27FC236}">
                    <a16:creationId xmlns:a16="http://schemas.microsoft.com/office/drawing/2014/main" id="{8CD0CFDF-30DF-A2C0-0C6B-38DAD8FF0597}"/>
                  </a:ext>
                </a:extLst>
              </p:cNvPr>
              <p:cNvSpPr/>
              <p:nvPr/>
            </p:nvSpPr>
            <p:spPr>
              <a:xfrm>
                <a:off x="1121626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0" name="Freeform: Shape 5489">
                <a:extLst>
                  <a:ext uri="{FF2B5EF4-FFF2-40B4-BE49-F238E27FC236}">
                    <a16:creationId xmlns:a16="http://schemas.microsoft.com/office/drawing/2014/main" id="{EEE73131-DB2C-7094-BCF8-3F2E0D94D607}"/>
                  </a:ext>
                </a:extLst>
              </p:cNvPr>
              <p:cNvSpPr/>
              <p:nvPr/>
            </p:nvSpPr>
            <p:spPr>
              <a:xfrm>
                <a:off x="1133229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1" name="Freeform: Shape 5490">
                <a:extLst>
                  <a:ext uri="{FF2B5EF4-FFF2-40B4-BE49-F238E27FC236}">
                    <a16:creationId xmlns:a16="http://schemas.microsoft.com/office/drawing/2014/main" id="{A6CBAC6C-01AE-18C7-C3CB-255514D6A105}"/>
                  </a:ext>
                </a:extLst>
              </p:cNvPr>
              <p:cNvSpPr/>
              <p:nvPr/>
            </p:nvSpPr>
            <p:spPr>
              <a:xfrm>
                <a:off x="11448310"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2" name="Freeform: Shape 5491">
                <a:extLst>
                  <a:ext uri="{FF2B5EF4-FFF2-40B4-BE49-F238E27FC236}">
                    <a16:creationId xmlns:a16="http://schemas.microsoft.com/office/drawing/2014/main" id="{FDCF46CF-E116-A627-E6FD-9EF33EB0E028}"/>
                  </a:ext>
                </a:extLst>
              </p:cNvPr>
              <p:cNvSpPr/>
              <p:nvPr/>
            </p:nvSpPr>
            <p:spPr>
              <a:xfrm>
                <a:off x="1156434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3" name="Freeform: Shape 5492">
                <a:extLst>
                  <a:ext uri="{FF2B5EF4-FFF2-40B4-BE49-F238E27FC236}">
                    <a16:creationId xmlns:a16="http://schemas.microsoft.com/office/drawing/2014/main" id="{07D185A2-13CA-D185-14CB-525B777A4246}"/>
                  </a:ext>
                </a:extLst>
              </p:cNvPr>
              <p:cNvSpPr/>
              <p:nvPr/>
            </p:nvSpPr>
            <p:spPr>
              <a:xfrm>
                <a:off x="1168037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4" name="Freeform: Shape 5493">
                <a:extLst>
                  <a:ext uri="{FF2B5EF4-FFF2-40B4-BE49-F238E27FC236}">
                    <a16:creationId xmlns:a16="http://schemas.microsoft.com/office/drawing/2014/main" id="{BD55A0AA-6EAA-20BD-1C30-FFEB40EC809D}"/>
                  </a:ext>
                </a:extLst>
              </p:cNvPr>
              <p:cNvSpPr/>
              <p:nvPr/>
            </p:nvSpPr>
            <p:spPr>
              <a:xfrm>
                <a:off x="1179640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5" name="Freeform: Shape 5494">
                <a:extLst>
                  <a:ext uri="{FF2B5EF4-FFF2-40B4-BE49-F238E27FC236}">
                    <a16:creationId xmlns:a16="http://schemas.microsoft.com/office/drawing/2014/main" id="{C990BE0E-5812-33D6-9461-B9804B201B38}"/>
                  </a:ext>
                </a:extLst>
              </p:cNvPr>
              <p:cNvSpPr/>
              <p:nvPr/>
            </p:nvSpPr>
            <p:spPr>
              <a:xfrm>
                <a:off x="11912426"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6" name="Freeform: Shape 5495">
                <a:extLst>
                  <a:ext uri="{FF2B5EF4-FFF2-40B4-BE49-F238E27FC236}">
                    <a16:creationId xmlns:a16="http://schemas.microsoft.com/office/drawing/2014/main" id="{2FC7F4C3-9034-158C-F031-C625D1040D2D}"/>
                  </a:ext>
                </a:extLst>
              </p:cNvPr>
              <p:cNvSpPr/>
              <p:nvPr/>
            </p:nvSpPr>
            <p:spPr>
              <a:xfrm>
                <a:off x="12028459"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497" name="Freeform: Shape 5496">
                <a:extLst>
                  <a:ext uri="{FF2B5EF4-FFF2-40B4-BE49-F238E27FC236}">
                    <a16:creationId xmlns:a16="http://schemas.microsoft.com/office/drawing/2014/main" id="{4ECD359E-371A-323E-BFA9-A0C216D6AA6F}"/>
                  </a:ext>
                </a:extLst>
              </p:cNvPr>
              <p:cNvSpPr/>
              <p:nvPr/>
            </p:nvSpPr>
            <p:spPr>
              <a:xfrm>
                <a:off x="12144493" y="407823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3" name="Freeform: Shape 5512">
                <a:extLst>
                  <a:ext uri="{FF2B5EF4-FFF2-40B4-BE49-F238E27FC236}">
                    <a16:creationId xmlns:a16="http://schemas.microsoft.com/office/drawing/2014/main" id="{C15DFAF7-F830-3A9E-790E-A46D85C0B7AD}"/>
                  </a:ext>
                </a:extLst>
              </p:cNvPr>
              <p:cNvSpPr/>
              <p:nvPr/>
            </p:nvSpPr>
            <p:spPr>
              <a:xfrm>
                <a:off x="935978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4" name="Freeform: Shape 5513">
                <a:extLst>
                  <a:ext uri="{FF2B5EF4-FFF2-40B4-BE49-F238E27FC236}">
                    <a16:creationId xmlns:a16="http://schemas.microsoft.com/office/drawing/2014/main" id="{E09F786D-5667-0BD9-A28F-1D407745B2ED}"/>
                  </a:ext>
                </a:extLst>
              </p:cNvPr>
              <p:cNvSpPr/>
              <p:nvPr/>
            </p:nvSpPr>
            <p:spPr>
              <a:xfrm>
                <a:off x="947581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5" name="Freeform: Shape 5514">
                <a:extLst>
                  <a:ext uri="{FF2B5EF4-FFF2-40B4-BE49-F238E27FC236}">
                    <a16:creationId xmlns:a16="http://schemas.microsoft.com/office/drawing/2014/main" id="{970251FA-F1E2-61A9-5C31-152FC842957A}"/>
                  </a:ext>
                </a:extLst>
              </p:cNvPr>
              <p:cNvSpPr/>
              <p:nvPr/>
            </p:nvSpPr>
            <p:spPr>
              <a:xfrm>
                <a:off x="95918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6" name="Freeform: Shape 5515">
                <a:extLst>
                  <a:ext uri="{FF2B5EF4-FFF2-40B4-BE49-F238E27FC236}">
                    <a16:creationId xmlns:a16="http://schemas.microsoft.com/office/drawing/2014/main" id="{07E4F5AF-A0EB-762C-55CF-D4E6B52E3573}"/>
                  </a:ext>
                </a:extLst>
              </p:cNvPr>
              <p:cNvSpPr/>
              <p:nvPr/>
            </p:nvSpPr>
            <p:spPr>
              <a:xfrm>
                <a:off x="9707862"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7" name="Freeform: Shape 5516">
                <a:extLst>
                  <a:ext uri="{FF2B5EF4-FFF2-40B4-BE49-F238E27FC236}">
                    <a16:creationId xmlns:a16="http://schemas.microsoft.com/office/drawing/2014/main" id="{15E9C2EC-4BB4-7F34-C06E-FDE8E4E9F46B}"/>
                  </a:ext>
                </a:extLst>
              </p:cNvPr>
              <p:cNvSpPr/>
              <p:nvPr/>
            </p:nvSpPr>
            <p:spPr>
              <a:xfrm>
                <a:off x="982389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8" name="Freeform: Shape 5517">
                <a:extLst>
                  <a:ext uri="{FF2B5EF4-FFF2-40B4-BE49-F238E27FC236}">
                    <a16:creationId xmlns:a16="http://schemas.microsoft.com/office/drawing/2014/main" id="{115DB201-603C-9A09-82F8-FD66BA997BC1}"/>
                  </a:ext>
                </a:extLst>
              </p:cNvPr>
              <p:cNvSpPr/>
              <p:nvPr/>
            </p:nvSpPr>
            <p:spPr>
              <a:xfrm>
                <a:off x="993992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19" name="Freeform: Shape 5518">
                <a:extLst>
                  <a:ext uri="{FF2B5EF4-FFF2-40B4-BE49-F238E27FC236}">
                    <a16:creationId xmlns:a16="http://schemas.microsoft.com/office/drawing/2014/main" id="{4A4BC59C-94B9-7B2B-7A42-BD4748DC8051}"/>
                  </a:ext>
                </a:extLst>
              </p:cNvPr>
              <p:cNvSpPr/>
              <p:nvPr/>
            </p:nvSpPr>
            <p:spPr>
              <a:xfrm>
                <a:off x="100559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0" name="Freeform: Shape 5519">
                <a:extLst>
                  <a:ext uri="{FF2B5EF4-FFF2-40B4-BE49-F238E27FC236}">
                    <a16:creationId xmlns:a16="http://schemas.microsoft.com/office/drawing/2014/main" id="{AB9C4564-1141-9F5F-0DB3-6E9074C4C2B9}"/>
                  </a:ext>
                </a:extLst>
              </p:cNvPr>
              <p:cNvSpPr/>
              <p:nvPr/>
            </p:nvSpPr>
            <p:spPr>
              <a:xfrm>
                <a:off x="1017199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1" name="Freeform: Shape 5520">
                <a:extLst>
                  <a:ext uri="{FF2B5EF4-FFF2-40B4-BE49-F238E27FC236}">
                    <a16:creationId xmlns:a16="http://schemas.microsoft.com/office/drawing/2014/main" id="{7DB62F65-DCA7-42C0-BD74-45993EF8F0E8}"/>
                  </a:ext>
                </a:extLst>
              </p:cNvPr>
              <p:cNvSpPr/>
              <p:nvPr/>
            </p:nvSpPr>
            <p:spPr>
              <a:xfrm>
                <a:off x="1028801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2" name="Freeform: Shape 5521">
                <a:extLst>
                  <a:ext uri="{FF2B5EF4-FFF2-40B4-BE49-F238E27FC236}">
                    <a16:creationId xmlns:a16="http://schemas.microsoft.com/office/drawing/2014/main" id="{BC59FE8C-92CB-9D8B-E7AC-1F01C4D8C6B6}"/>
                  </a:ext>
                </a:extLst>
              </p:cNvPr>
              <p:cNvSpPr/>
              <p:nvPr/>
            </p:nvSpPr>
            <p:spPr>
              <a:xfrm>
                <a:off x="10404045"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3" name="Freeform: Shape 5522">
                <a:extLst>
                  <a:ext uri="{FF2B5EF4-FFF2-40B4-BE49-F238E27FC236}">
                    <a16:creationId xmlns:a16="http://schemas.microsoft.com/office/drawing/2014/main" id="{F39FCDD2-7CE7-F9CF-EA37-A3D35952C47D}"/>
                  </a:ext>
                </a:extLst>
              </p:cNvPr>
              <p:cNvSpPr/>
              <p:nvPr/>
            </p:nvSpPr>
            <p:spPr>
              <a:xfrm>
                <a:off x="10520078"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4" name="Freeform: Shape 5523">
                <a:extLst>
                  <a:ext uri="{FF2B5EF4-FFF2-40B4-BE49-F238E27FC236}">
                    <a16:creationId xmlns:a16="http://schemas.microsoft.com/office/drawing/2014/main" id="{E94139E0-23F8-39D9-C88B-4E4B102F0C2B}"/>
                  </a:ext>
                </a:extLst>
              </p:cNvPr>
              <p:cNvSpPr/>
              <p:nvPr/>
            </p:nvSpPr>
            <p:spPr>
              <a:xfrm>
                <a:off x="1063611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5" name="Freeform: Shape 5524">
                <a:extLst>
                  <a:ext uri="{FF2B5EF4-FFF2-40B4-BE49-F238E27FC236}">
                    <a16:creationId xmlns:a16="http://schemas.microsoft.com/office/drawing/2014/main" id="{541F9BF8-A535-0FF4-3863-B0D735A0E5C8}"/>
                  </a:ext>
                </a:extLst>
              </p:cNvPr>
              <p:cNvSpPr/>
              <p:nvPr/>
            </p:nvSpPr>
            <p:spPr>
              <a:xfrm>
                <a:off x="1075214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6" name="Freeform: Shape 5525">
                <a:extLst>
                  <a:ext uri="{FF2B5EF4-FFF2-40B4-BE49-F238E27FC236}">
                    <a16:creationId xmlns:a16="http://schemas.microsoft.com/office/drawing/2014/main" id="{3265E9BC-F5F6-0325-B171-B0C6EF59C8D1}"/>
                  </a:ext>
                </a:extLst>
              </p:cNvPr>
              <p:cNvSpPr/>
              <p:nvPr/>
            </p:nvSpPr>
            <p:spPr>
              <a:xfrm>
                <a:off x="10868161"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7" name="Freeform: Shape 5526">
                <a:extLst>
                  <a:ext uri="{FF2B5EF4-FFF2-40B4-BE49-F238E27FC236}">
                    <a16:creationId xmlns:a16="http://schemas.microsoft.com/office/drawing/2014/main" id="{AB7E5A37-71A6-CF2F-C60B-32728FE32ACD}"/>
                  </a:ext>
                </a:extLst>
              </p:cNvPr>
              <p:cNvSpPr/>
              <p:nvPr/>
            </p:nvSpPr>
            <p:spPr>
              <a:xfrm>
                <a:off x="10984194"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8" name="Freeform: Shape 5527">
                <a:extLst>
                  <a:ext uri="{FF2B5EF4-FFF2-40B4-BE49-F238E27FC236}">
                    <a16:creationId xmlns:a16="http://schemas.microsoft.com/office/drawing/2014/main" id="{F896FB52-7CA1-F5DD-15FA-97380EBFAEF2}"/>
                  </a:ext>
                </a:extLst>
              </p:cNvPr>
              <p:cNvSpPr/>
              <p:nvPr/>
            </p:nvSpPr>
            <p:spPr>
              <a:xfrm>
                <a:off x="1110022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29" name="Freeform: Shape 5528">
                <a:extLst>
                  <a:ext uri="{FF2B5EF4-FFF2-40B4-BE49-F238E27FC236}">
                    <a16:creationId xmlns:a16="http://schemas.microsoft.com/office/drawing/2014/main" id="{1490170C-F586-67FA-6AA8-61940AEA877E}"/>
                  </a:ext>
                </a:extLst>
              </p:cNvPr>
              <p:cNvSpPr/>
              <p:nvPr/>
            </p:nvSpPr>
            <p:spPr>
              <a:xfrm>
                <a:off x="1121626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0" name="Freeform: Shape 5529">
                <a:extLst>
                  <a:ext uri="{FF2B5EF4-FFF2-40B4-BE49-F238E27FC236}">
                    <a16:creationId xmlns:a16="http://schemas.microsoft.com/office/drawing/2014/main" id="{B34B984C-E02A-B0B0-8E2F-B6BC9A3597A3}"/>
                  </a:ext>
                </a:extLst>
              </p:cNvPr>
              <p:cNvSpPr/>
              <p:nvPr/>
            </p:nvSpPr>
            <p:spPr>
              <a:xfrm>
                <a:off x="1133229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1" name="Freeform: Shape 5530">
                <a:extLst>
                  <a:ext uri="{FF2B5EF4-FFF2-40B4-BE49-F238E27FC236}">
                    <a16:creationId xmlns:a16="http://schemas.microsoft.com/office/drawing/2014/main" id="{BCB7894B-8897-1267-1F38-72E6E3A9E1BC}"/>
                  </a:ext>
                </a:extLst>
              </p:cNvPr>
              <p:cNvSpPr/>
              <p:nvPr/>
            </p:nvSpPr>
            <p:spPr>
              <a:xfrm>
                <a:off x="11448310"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2" name="Freeform: Shape 5531">
                <a:extLst>
                  <a:ext uri="{FF2B5EF4-FFF2-40B4-BE49-F238E27FC236}">
                    <a16:creationId xmlns:a16="http://schemas.microsoft.com/office/drawing/2014/main" id="{F523CCB2-291C-FD96-66E8-2D9ED171FE84}"/>
                  </a:ext>
                </a:extLst>
              </p:cNvPr>
              <p:cNvSpPr/>
              <p:nvPr/>
            </p:nvSpPr>
            <p:spPr>
              <a:xfrm>
                <a:off x="1156434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3" name="Freeform: Shape 5532">
                <a:extLst>
                  <a:ext uri="{FF2B5EF4-FFF2-40B4-BE49-F238E27FC236}">
                    <a16:creationId xmlns:a16="http://schemas.microsoft.com/office/drawing/2014/main" id="{B0491A6E-15C4-4392-A151-99E1C0FB2D49}"/>
                  </a:ext>
                </a:extLst>
              </p:cNvPr>
              <p:cNvSpPr/>
              <p:nvPr/>
            </p:nvSpPr>
            <p:spPr>
              <a:xfrm>
                <a:off x="1168037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4" name="Freeform: Shape 5533">
                <a:extLst>
                  <a:ext uri="{FF2B5EF4-FFF2-40B4-BE49-F238E27FC236}">
                    <a16:creationId xmlns:a16="http://schemas.microsoft.com/office/drawing/2014/main" id="{EECB5BA1-C5D6-3ED9-94C2-40EB2E6DD8E9}"/>
                  </a:ext>
                </a:extLst>
              </p:cNvPr>
              <p:cNvSpPr/>
              <p:nvPr/>
            </p:nvSpPr>
            <p:spPr>
              <a:xfrm>
                <a:off x="1179640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5" name="Freeform: Shape 5534">
                <a:extLst>
                  <a:ext uri="{FF2B5EF4-FFF2-40B4-BE49-F238E27FC236}">
                    <a16:creationId xmlns:a16="http://schemas.microsoft.com/office/drawing/2014/main" id="{64D2F135-8908-629C-359D-180851D629C1}"/>
                  </a:ext>
                </a:extLst>
              </p:cNvPr>
              <p:cNvSpPr/>
              <p:nvPr/>
            </p:nvSpPr>
            <p:spPr>
              <a:xfrm>
                <a:off x="11912426"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6" name="Freeform: Shape 5535">
                <a:extLst>
                  <a:ext uri="{FF2B5EF4-FFF2-40B4-BE49-F238E27FC236}">
                    <a16:creationId xmlns:a16="http://schemas.microsoft.com/office/drawing/2014/main" id="{2C8925BF-68FD-845A-F16C-76D87201535F}"/>
                  </a:ext>
                </a:extLst>
              </p:cNvPr>
              <p:cNvSpPr/>
              <p:nvPr/>
            </p:nvSpPr>
            <p:spPr>
              <a:xfrm>
                <a:off x="12028459"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37" name="Freeform: Shape 5536">
                <a:extLst>
                  <a:ext uri="{FF2B5EF4-FFF2-40B4-BE49-F238E27FC236}">
                    <a16:creationId xmlns:a16="http://schemas.microsoft.com/office/drawing/2014/main" id="{F3FE53DD-16B2-F6E3-4AE2-52012A800CDE}"/>
                  </a:ext>
                </a:extLst>
              </p:cNvPr>
              <p:cNvSpPr/>
              <p:nvPr/>
            </p:nvSpPr>
            <p:spPr>
              <a:xfrm>
                <a:off x="12144493" y="419272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3" name="Freeform: Shape 5552">
                <a:extLst>
                  <a:ext uri="{FF2B5EF4-FFF2-40B4-BE49-F238E27FC236}">
                    <a16:creationId xmlns:a16="http://schemas.microsoft.com/office/drawing/2014/main" id="{89A0657A-0C1D-940E-2785-75910DE7BFA3}"/>
                  </a:ext>
                </a:extLst>
              </p:cNvPr>
              <p:cNvSpPr/>
              <p:nvPr/>
            </p:nvSpPr>
            <p:spPr>
              <a:xfrm>
                <a:off x="935978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4" name="Freeform: Shape 5553">
                <a:extLst>
                  <a:ext uri="{FF2B5EF4-FFF2-40B4-BE49-F238E27FC236}">
                    <a16:creationId xmlns:a16="http://schemas.microsoft.com/office/drawing/2014/main" id="{5E88139F-23EA-6FDD-5348-69A53FE4C98C}"/>
                  </a:ext>
                </a:extLst>
              </p:cNvPr>
              <p:cNvSpPr/>
              <p:nvPr/>
            </p:nvSpPr>
            <p:spPr>
              <a:xfrm>
                <a:off x="947581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5" name="Freeform: Shape 5554">
                <a:extLst>
                  <a:ext uri="{FF2B5EF4-FFF2-40B4-BE49-F238E27FC236}">
                    <a16:creationId xmlns:a16="http://schemas.microsoft.com/office/drawing/2014/main" id="{0F7663E8-EFE1-B608-FDA4-8FF20206D69B}"/>
                  </a:ext>
                </a:extLst>
              </p:cNvPr>
              <p:cNvSpPr/>
              <p:nvPr/>
            </p:nvSpPr>
            <p:spPr>
              <a:xfrm>
                <a:off x="95918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6" name="Freeform: Shape 5555">
                <a:extLst>
                  <a:ext uri="{FF2B5EF4-FFF2-40B4-BE49-F238E27FC236}">
                    <a16:creationId xmlns:a16="http://schemas.microsoft.com/office/drawing/2014/main" id="{DF2A0081-1D74-21FA-3A72-493593647AA9}"/>
                  </a:ext>
                </a:extLst>
              </p:cNvPr>
              <p:cNvSpPr/>
              <p:nvPr/>
            </p:nvSpPr>
            <p:spPr>
              <a:xfrm>
                <a:off x="9707862"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7" name="Freeform: Shape 5556">
                <a:extLst>
                  <a:ext uri="{FF2B5EF4-FFF2-40B4-BE49-F238E27FC236}">
                    <a16:creationId xmlns:a16="http://schemas.microsoft.com/office/drawing/2014/main" id="{D53804F9-4121-9CCD-8B58-B9018BC2B482}"/>
                  </a:ext>
                </a:extLst>
              </p:cNvPr>
              <p:cNvSpPr/>
              <p:nvPr/>
            </p:nvSpPr>
            <p:spPr>
              <a:xfrm>
                <a:off x="982389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8" name="Freeform: Shape 5557">
                <a:extLst>
                  <a:ext uri="{FF2B5EF4-FFF2-40B4-BE49-F238E27FC236}">
                    <a16:creationId xmlns:a16="http://schemas.microsoft.com/office/drawing/2014/main" id="{C63B5D22-FE82-CA05-910A-B54753CB389C}"/>
                  </a:ext>
                </a:extLst>
              </p:cNvPr>
              <p:cNvSpPr/>
              <p:nvPr/>
            </p:nvSpPr>
            <p:spPr>
              <a:xfrm>
                <a:off x="993992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59" name="Freeform: Shape 5558">
                <a:extLst>
                  <a:ext uri="{FF2B5EF4-FFF2-40B4-BE49-F238E27FC236}">
                    <a16:creationId xmlns:a16="http://schemas.microsoft.com/office/drawing/2014/main" id="{AB49145A-638A-FE04-7089-8C0A2C0F54DB}"/>
                  </a:ext>
                </a:extLst>
              </p:cNvPr>
              <p:cNvSpPr/>
              <p:nvPr/>
            </p:nvSpPr>
            <p:spPr>
              <a:xfrm>
                <a:off x="100559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0" name="Freeform: Shape 5559">
                <a:extLst>
                  <a:ext uri="{FF2B5EF4-FFF2-40B4-BE49-F238E27FC236}">
                    <a16:creationId xmlns:a16="http://schemas.microsoft.com/office/drawing/2014/main" id="{FF08A963-3277-3E32-014E-C39C6C8E2E60}"/>
                  </a:ext>
                </a:extLst>
              </p:cNvPr>
              <p:cNvSpPr/>
              <p:nvPr/>
            </p:nvSpPr>
            <p:spPr>
              <a:xfrm>
                <a:off x="1017199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1" name="Freeform: Shape 5560">
                <a:extLst>
                  <a:ext uri="{FF2B5EF4-FFF2-40B4-BE49-F238E27FC236}">
                    <a16:creationId xmlns:a16="http://schemas.microsoft.com/office/drawing/2014/main" id="{780C565B-C631-855A-F6F5-9163754D1065}"/>
                  </a:ext>
                </a:extLst>
              </p:cNvPr>
              <p:cNvSpPr/>
              <p:nvPr/>
            </p:nvSpPr>
            <p:spPr>
              <a:xfrm>
                <a:off x="1028801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2" name="Freeform: Shape 5561">
                <a:extLst>
                  <a:ext uri="{FF2B5EF4-FFF2-40B4-BE49-F238E27FC236}">
                    <a16:creationId xmlns:a16="http://schemas.microsoft.com/office/drawing/2014/main" id="{D735CD10-229F-20CB-9636-795DC395F39D}"/>
                  </a:ext>
                </a:extLst>
              </p:cNvPr>
              <p:cNvSpPr/>
              <p:nvPr/>
            </p:nvSpPr>
            <p:spPr>
              <a:xfrm>
                <a:off x="10404045"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3" name="Freeform: Shape 5562">
                <a:extLst>
                  <a:ext uri="{FF2B5EF4-FFF2-40B4-BE49-F238E27FC236}">
                    <a16:creationId xmlns:a16="http://schemas.microsoft.com/office/drawing/2014/main" id="{490E2095-D7EC-C62C-F89F-1555125A122F}"/>
                  </a:ext>
                </a:extLst>
              </p:cNvPr>
              <p:cNvSpPr/>
              <p:nvPr/>
            </p:nvSpPr>
            <p:spPr>
              <a:xfrm>
                <a:off x="10520078"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4" name="Freeform: Shape 5563">
                <a:extLst>
                  <a:ext uri="{FF2B5EF4-FFF2-40B4-BE49-F238E27FC236}">
                    <a16:creationId xmlns:a16="http://schemas.microsoft.com/office/drawing/2014/main" id="{2237B167-9C9C-1C5F-4FCA-75BF09149341}"/>
                  </a:ext>
                </a:extLst>
              </p:cNvPr>
              <p:cNvSpPr/>
              <p:nvPr/>
            </p:nvSpPr>
            <p:spPr>
              <a:xfrm>
                <a:off x="1063611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5" name="Freeform: Shape 5564">
                <a:extLst>
                  <a:ext uri="{FF2B5EF4-FFF2-40B4-BE49-F238E27FC236}">
                    <a16:creationId xmlns:a16="http://schemas.microsoft.com/office/drawing/2014/main" id="{1BA2F78A-A72F-8BAC-32E3-59AC408DB667}"/>
                  </a:ext>
                </a:extLst>
              </p:cNvPr>
              <p:cNvSpPr/>
              <p:nvPr/>
            </p:nvSpPr>
            <p:spPr>
              <a:xfrm>
                <a:off x="1075214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6" name="Freeform: Shape 5565">
                <a:extLst>
                  <a:ext uri="{FF2B5EF4-FFF2-40B4-BE49-F238E27FC236}">
                    <a16:creationId xmlns:a16="http://schemas.microsoft.com/office/drawing/2014/main" id="{32AEBF4D-8128-3105-119E-1D4393423986}"/>
                  </a:ext>
                </a:extLst>
              </p:cNvPr>
              <p:cNvSpPr/>
              <p:nvPr/>
            </p:nvSpPr>
            <p:spPr>
              <a:xfrm>
                <a:off x="10868161"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7" name="Freeform: Shape 5566">
                <a:extLst>
                  <a:ext uri="{FF2B5EF4-FFF2-40B4-BE49-F238E27FC236}">
                    <a16:creationId xmlns:a16="http://schemas.microsoft.com/office/drawing/2014/main" id="{B6F49C4C-2988-E530-3D9A-E9030360E27F}"/>
                  </a:ext>
                </a:extLst>
              </p:cNvPr>
              <p:cNvSpPr/>
              <p:nvPr/>
            </p:nvSpPr>
            <p:spPr>
              <a:xfrm>
                <a:off x="10984194"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8" name="Freeform: Shape 5567">
                <a:extLst>
                  <a:ext uri="{FF2B5EF4-FFF2-40B4-BE49-F238E27FC236}">
                    <a16:creationId xmlns:a16="http://schemas.microsoft.com/office/drawing/2014/main" id="{333E7708-57EB-FFC6-26AF-BC770885EABA}"/>
                  </a:ext>
                </a:extLst>
              </p:cNvPr>
              <p:cNvSpPr/>
              <p:nvPr/>
            </p:nvSpPr>
            <p:spPr>
              <a:xfrm>
                <a:off x="1110022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69" name="Freeform: Shape 5568">
                <a:extLst>
                  <a:ext uri="{FF2B5EF4-FFF2-40B4-BE49-F238E27FC236}">
                    <a16:creationId xmlns:a16="http://schemas.microsoft.com/office/drawing/2014/main" id="{77682A86-E64C-7A80-F8CD-E98ECDD05852}"/>
                  </a:ext>
                </a:extLst>
              </p:cNvPr>
              <p:cNvSpPr/>
              <p:nvPr/>
            </p:nvSpPr>
            <p:spPr>
              <a:xfrm>
                <a:off x="1121626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0" name="Freeform: Shape 5569">
                <a:extLst>
                  <a:ext uri="{FF2B5EF4-FFF2-40B4-BE49-F238E27FC236}">
                    <a16:creationId xmlns:a16="http://schemas.microsoft.com/office/drawing/2014/main" id="{1A1012C8-020C-A9EE-EFF2-926CC054DC42}"/>
                  </a:ext>
                </a:extLst>
              </p:cNvPr>
              <p:cNvSpPr/>
              <p:nvPr/>
            </p:nvSpPr>
            <p:spPr>
              <a:xfrm>
                <a:off x="1133229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1" name="Freeform: Shape 5570">
                <a:extLst>
                  <a:ext uri="{FF2B5EF4-FFF2-40B4-BE49-F238E27FC236}">
                    <a16:creationId xmlns:a16="http://schemas.microsoft.com/office/drawing/2014/main" id="{9CF2ED37-20A3-9209-44BB-49AD9196071F}"/>
                  </a:ext>
                </a:extLst>
              </p:cNvPr>
              <p:cNvSpPr/>
              <p:nvPr/>
            </p:nvSpPr>
            <p:spPr>
              <a:xfrm>
                <a:off x="11448310"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2" name="Freeform: Shape 5571">
                <a:extLst>
                  <a:ext uri="{FF2B5EF4-FFF2-40B4-BE49-F238E27FC236}">
                    <a16:creationId xmlns:a16="http://schemas.microsoft.com/office/drawing/2014/main" id="{A2239B83-DF9A-13DD-FEDB-6F6F9E8688C8}"/>
                  </a:ext>
                </a:extLst>
              </p:cNvPr>
              <p:cNvSpPr/>
              <p:nvPr/>
            </p:nvSpPr>
            <p:spPr>
              <a:xfrm>
                <a:off x="1156434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3" name="Freeform: Shape 5572">
                <a:extLst>
                  <a:ext uri="{FF2B5EF4-FFF2-40B4-BE49-F238E27FC236}">
                    <a16:creationId xmlns:a16="http://schemas.microsoft.com/office/drawing/2014/main" id="{04A0DB7A-938A-71D2-C952-930EA7521AA0}"/>
                  </a:ext>
                </a:extLst>
              </p:cNvPr>
              <p:cNvSpPr/>
              <p:nvPr/>
            </p:nvSpPr>
            <p:spPr>
              <a:xfrm>
                <a:off x="1168037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4" name="Freeform: Shape 5573">
                <a:extLst>
                  <a:ext uri="{FF2B5EF4-FFF2-40B4-BE49-F238E27FC236}">
                    <a16:creationId xmlns:a16="http://schemas.microsoft.com/office/drawing/2014/main" id="{A6FC4199-47FD-709D-8DA1-7AA38E5A239D}"/>
                  </a:ext>
                </a:extLst>
              </p:cNvPr>
              <p:cNvSpPr/>
              <p:nvPr/>
            </p:nvSpPr>
            <p:spPr>
              <a:xfrm>
                <a:off x="1179640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5" name="Freeform: Shape 5574">
                <a:extLst>
                  <a:ext uri="{FF2B5EF4-FFF2-40B4-BE49-F238E27FC236}">
                    <a16:creationId xmlns:a16="http://schemas.microsoft.com/office/drawing/2014/main" id="{274C5044-C594-7AB2-3737-A0824304599C}"/>
                  </a:ext>
                </a:extLst>
              </p:cNvPr>
              <p:cNvSpPr/>
              <p:nvPr/>
            </p:nvSpPr>
            <p:spPr>
              <a:xfrm>
                <a:off x="11912426"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6" name="Freeform: Shape 5575">
                <a:extLst>
                  <a:ext uri="{FF2B5EF4-FFF2-40B4-BE49-F238E27FC236}">
                    <a16:creationId xmlns:a16="http://schemas.microsoft.com/office/drawing/2014/main" id="{94F1CF3A-00F5-CE6C-F2E1-35F474EF543C}"/>
                  </a:ext>
                </a:extLst>
              </p:cNvPr>
              <p:cNvSpPr/>
              <p:nvPr/>
            </p:nvSpPr>
            <p:spPr>
              <a:xfrm>
                <a:off x="12028459"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77" name="Freeform: Shape 5576">
                <a:extLst>
                  <a:ext uri="{FF2B5EF4-FFF2-40B4-BE49-F238E27FC236}">
                    <a16:creationId xmlns:a16="http://schemas.microsoft.com/office/drawing/2014/main" id="{77B81C5A-0631-B66F-BF7B-909570B73461}"/>
                  </a:ext>
                </a:extLst>
              </p:cNvPr>
              <p:cNvSpPr/>
              <p:nvPr/>
            </p:nvSpPr>
            <p:spPr>
              <a:xfrm>
                <a:off x="12144493" y="430721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3" name="Freeform: Shape 5592">
                <a:extLst>
                  <a:ext uri="{FF2B5EF4-FFF2-40B4-BE49-F238E27FC236}">
                    <a16:creationId xmlns:a16="http://schemas.microsoft.com/office/drawing/2014/main" id="{D7242F97-4073-F6C5-306F-E21609C5BA35}"/>
                  </a:ext>
                </a:extLst>
              </p:cNvPr>
              <p:cNvSpPr/>
              <p:nvPr/>
            </p:nvSpPr>
            <p:spPr>
              <a:xfrm>
                <a:off x="935978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4" name="Freeform: Shape 5593">
                <a:extLst>
                  <a:ext uri="{FF2B5EF4-FFF2-40B4-BE49-F238E27FC236}">
                    <a16:creationId xmlns:a16="http://schemas.microsoft.com/office/drawing/2014/main" id="{5B82588A-7514-7182-E128-237D28914BFD}"/>
                  </a:ext>
                </a:extLst>
              </p:cNvPr>
              <p:cNvSpPr/>
              <p:nvPr/>
            </p:nvSpPr>
            <p:spPr>
              <a:xfrm>
                <a:off x="947581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5" name="Freeform: Shape 5594">
                <a:extLst>
                  <a:ext uri="{FF2B5EF4-FFF2-40B4-BE49-F238E27FC236}">
                    <a16:creationId xmlns:a16="http://schemas.microsoft.com/office/drawing/2014/main" id="{3E7F5E5C-26A5-2384-1D17-ACCAF90717AD}"/>
                  </a:ext>
                </a:extLst>
              </p:cNvPr>
              <p:cNvSpPr/>
              <p:nvPr/>
            </p:nvSpPr>
            <p:spPr>
              <a:xfrm>
                <a:off x="95918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6" name="Freeform: Shape 5595">
                <a:extLst>
                  <a:ext uri="{FF2B5EF4-FFF2-40B4-BE49-F238E27FC236}">
                    <a16:creationId xmlns:a16="http://schemas.microsoft.com/office/drawing/2014/main" id="{ACF3F77B-A3D7-95A2-BAA8-EE03500A4DFE}"/>
                  </a:ext>
                </a:extLst>
              </p:cNvPr>
              <p:cNvSpPr/>
              <p:nvPr/>
            </p:nvSpPr>
            <p:spPr>
              <a:xfrm>
                <a:off x="9707862"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7" name="Freeform: Shape 5596">
                <a:extLst>
                  <a:ext uri="{FF2B5EF4-FFF2-40B4-BE49-F238E27FC236}">
                    <a16:creationId xmlns:a16="http://schemas.microsoft.com/office/drawing/2014/main" id="{38AC4B4C-517D-2A28-64A2-DF5380C3651F}"/>
                  </a:ext>
                </a:extLst>
              </p:cNvPr>
              <p:cNvSpPr/>
              <p:nvPr/>
            </p:nvSpPr>
            <p:spPr>
              <a:xfrm>
                <a:off x="982389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8" name="Freeform: Shape 5597">
                <a:extLst>
                  <a:ext uri="{FF2B5EF4-FFF2-40B4-BE49-F238E27FC236}">
                    <a16:creationId xmlns:a16="http://schemas.microsoft.com/office/drawing/2014/main" id="{F5402E88-6C06-3103-370F-ED27B0D89175}"/>
                  </a:ext>
                </a:extLst>
              </p:cNvPr>
              <p:cNvSpPr/>
              <p:nvPr/>
            </p:nvSpPr>
            <p:spPr>
              <a:xfrm>
                <a:off x="993992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599" name="Freeform: Shape 5598">
                <a:extLst>
                  <a:ext uri="{FF2B5EF4-FFF2-40B4-BE49-F238E27FC236}">
                    <a16:creationId xmlns:a16="http://schemas.microsoft.com/office/drawing/2014/main" id="{51E1E8F1-E6E3-A18B-D722-2EE19122D4A3}"/>
                  </a:ext>
                </a:extLst>
              </p:cNvPr>
              <p:cNvSpPr/>
              <p:nvPr/>
            </p:nvSpPr>
            <p:spPr>
              <a:xfrm>
                <a:off x="100559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0" name="Freeform: Shape 5599">
                <a:extLst>
                  <a:ext uri="{FF2B5EF4-FFF2-40B4-BE49-F238E27FC236}">
                    <a16:creationId xmlns:a16="http://schemas.microsoft.com/office/drawing/2014/main" id="{97810551-8C8C-07C1-0748-9B6D2D5D3670}"/>
                  </a:ext>
                </a:extLst>
              </p:cNvPr>
              <p:cNvSpPr/>
              <p:nvPr/>
            </p:nvSpPr>
            <p:spPr>
              <a:xfrm>
                <a:off x="1017199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1" name="Freeform: Shape 5600">
                <a:extLst>
                  <a:ext uri="{FF2B5EF4-FFF2-40B4-BE49-F238E27FC236}">
                    <a16:creationId xmlns:a16="http://schemas.microsoft.com/office/drawing/2014/main" id="{916F517E-650C-15FD-7F0C-0CBC7EA6D9B5}"/>
                  </a:ext>
                </a:extLst>
              </p:cNvPr>
              <p:cNvSpPr/>
              <p:nvPr/>
            </p:nvSpPr>
            <p:spPr>
              <a:xfrm>
                <a:off x="1028801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2" name="Freeform: Shape 5601">
                <a:extLst>
                  <a:ext uri="{FF2B5EF4-FFF2-40B4-BE49-F238E27FC236}">
                    <a16:creationId xmlns:a16="http://schemas.microsoft.com/office/drawing/2014/main" id="{65792128-0A53-3474-D85B-996E3029EB9C}"/>
                  </a:ext>
                </a:extLst>
              </p:cNvPr>
              <p:cNvSpPr/>
              <p:nvPr/>
            </p:nvSpPr>
            <p:spPr>
              <a:xfrm>
                <a:off x="10404045"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3" name="Freeform: Shape 5602">
                <a:extLst>
                  <a:ext uri="{FF2B5EF4-FFF2-40B4-BE49-F238E27FC236}">
                    <a16:creationId xmlns:a16="http://schemas.microsoft.com/office/drawing/2014/main" id="{6BF88A06-3065-B52F-140B-BFB90B760371}"/>
                  </a:ext>
                </a:extLst>
              </p:cNvPr>
              <p:cNvSpPr/>
              <p:nvPr/>
            </p:nvSpPr>
            <p:spPr>
              <a:xfrm>
                <a:off x="10520078"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4" name="Freeform: Shape 5603">
                <a:extLst>
                  <a:ext uri="{FF2B5EF4-FFF2-40B4-BE49-F238E27FC236}">
                    <a16:creationId xmlns:a16="http://schemas.microsoft.com/office/drawing/2014/main" id="{87A4F808-5FEC-FE91-46D9-093A62DD2364}"/>
                  </a:ext>
                </a:extLst>
              </p:cNvPr>
              <p:cNvSpPr/>
              <p:nvPr/>
            </p:nvSpPr>
            <p:spPr>
              <a:xfrm>
                <a:off x="1063611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5" name="Freeform: Shape 5604">
                <a:extLst>
                  <a:ext uri="{FF2B5EF4-FFF2-40B4-BE49-F238E27FC236}">
                    <a16:creationId xmlns:a16="http://schemas.microsoft.com/office/drawing/2014/main" id="{077029D2-DBD6-785F-5441-5C293E2A8D18}"/>
                  </a:ext>
                </a:extLst>
              </p:cNvPr>
              <p:cNvSpPr/>
              <p:nvPr/>
            </p:nvSpPr>
            <p:spPr>
              <a:xfrm>
                <a:off x="1075214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6" name="Freeform: Shape 5605">
                <a:extLst>
                  <a:ext uri="{FF2B5EF4-FFF2-40B4-BE49-F238E27FC236}">
                    <a16:creationId xmlns:a16="http://schemas.microsoft.com/office/drawing/2014/main" id="{B4A24D74-7415-BA3B-136D-A972EB6D1CB7}"/>
                  </a:ext>
                </a:extLst>
              </p:cNvPr>
              <p:cNvSpPr/>
              <p:nvPr/>
            </p:nvSpPr>
            <p:spPr>
              <a:xfrm>
                <a:off x="10868161"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7" name="Freeform: Shape 5606">
                <a:extLst>
                  <a:ext uri="{FF2B5EF4-FFF2-40B4-BE49-F238E27FC236}">
                    <a16:creationId xmlns:a16="http://schemas.microsoft.com/office/drawing/2014/main" id="{8F99F9CC-CCBF-42E8-B20F-90C5B4C6D6D0}"/>
                  </a:ext>
                </a:extLst>
              </p:cNvPr>
              <p:cNvSpPr/>
              <p:nvPr/>
            </p:nvSpPr>
            <p:spPr>
              <a:xfrm>
                <a:off x="10984194"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8" name="Freeform: Shape 5607">
                <a:extLst>
                  <a:ext uri="{FF2B5EF4-FFF2-40B4-BE49-F238E27FC236}">
                    <a16:creationId xmlns:a16="http://schemas.microsoft.com/office/drawing/2014/main" id="{608CB53F-23C6-B0BB-407D-079478BB9D10}"/>
                  </a:ext>
                </a:extLst>
              </p:cNvPr>
              <p:cNvSpPr/>
              <p:nvPr/>
            </p:nvSpPr>
            <p:spPr>
              <a:xfrm>
                <a:off x="1110022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09" name="Freeform: Shape 5608">
                <a:extLst>
                  <a:ext uri="{FF2B5EF4-FFF2-40B4-BE49-F238E27FC236}">
                    <a16:creationId xmlns:a16="http://schemas.microsoft.com/office/drawing/2014/main" id="{89DD7E44-6671-6EFC-36C6-0A77B0EE589F}"/>
                  </a:ext>
                </a:extLst>
              </p:cNvPr>
              <p:cNvSpPr/>
              <p:nvPr/>
            </p:nvSpPr>
            <p:spPr>
              <a:xfrm>
                <a:off x="1121626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0" name="Freeform: Shape 5609">
                <a:extLst>
                  <a:ext uri="{FF2B5EF4-FFF2-40B4-BE49-F238E27FC236}">
                    <a16:creationId xmlns:a16="http://schemas.microsoft.com/office/drawing/2014/main" id="{E1A24786-8D53-A4F2-CCE4-AED17B989B12}"/>
                  </a:ext>
                </a:extLst>
              </p:cNvPr>
              <p:cNvSpPr/>
              <p:nvPr/>
            </p:nvSpPr>
            <p:spPr>
              <a:xfrm>
                <a:off x="1133229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1" name="Freeform: Shape 5610">
                <a:extLst>
                  <a:ext uri="{FF2B5EF4-FFF2-40B4-BE49-F238E27FC236}">
                    <a16:creationId xmlns:a16="http://schemas.microsoft.com/office/drawing/2014/main" id="{273312B5-515A-5B2F-96C3-EF5071D26762}"/>
                  </a:ext>
                </a:extLst>
              </p:cNvPr>
              <p:cNvSpPr/>
              <p:nvPr/>
            </p:nvSpPr>
            <p:spPr>
              <a:xfrm>
                <a:off x="11448310"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2" name="Freeform: Shape 5611">
                <a:extLst>
                  <a:ext uri="{FF2B5EF4-FFF2-40B4-BE49-F238E27FC236}">
                    <a16:creationId xmlns:a16="http://schemas.microsoft.com/office/drawing/2014/main" id="{35F35AB9-FF2F-B63B-2D1B-616367127B1C}"/>
                  </a:ext>
                </a:extLst>
              </p:cNvPr>
              <p:cNvSpPr/>
              <p:nvPr/>
            </p:nvSpPr>
            <p:spPr>
              <a:xfrm>
                <a:off x="1156434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3" name="Freeform: Shape 5612">
                <a:extLst>
                  <a:ext uri="{FF2B5EF4-FFF2-40B4-BE49-F238E27FC236}">
                    <a16:creationId xmlns:a16="http://schemas.microsoft.com/office/drawing/2014/main" id="{BC230B94-8547-0289-F37A-534FAE1D6C36}"/>
                  </a:ext>
                </a:extLst>
              </p:cNvPr>
              <p:cNvSpPr/>
              <p:nvPr/>
            </p:nvSpPr>
            <p:spPr>
              <a:xfrm>
                <a:off x="1168037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4" name="Freeform: Shape 5613">
                <a:extLst>
                  <a:ext uri="{FF2B5EF4-FFF2-40B4-BE49-F238E27FC236}">
                    <a16:creationId xmlns:a16="http://schemas.microsoft.com/office/drawing/2014/main" id="{3CBE32EC-1B88-44BB-5AE7-00D91ADF7BCC}"/>
                  </a:ext>
                </a:extLst>
              </p:cNvPr>
              <p:cNvSpPr/>
              <p:nvPr/>
            </p:nvSpPr>
            <p:spPr>
              <a:xfrm>
                <a:off x="1179640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5" name="Freeform: Shape 5614">
                <a:extLst>
                  <a:ext uri="{FF2B5EF4-FFF2-40B4-BE49-F238E27FC236}">
                    <a16:creationId xmlns:a16="http://schemas.microsoft.com/office/drawing/2014/main" id="{AB91F861-39CE-5951-CE9B-745A406A30C5}"/>
                  </a:ext>
                </a:extLst>
              </p:cNvPr>
              <p:cNvSpPr/>
              <p:nvPr/>
            </p:nvSpPr>
            <p:spPr>
              <a:xfrm>
                <a:off x="11912426"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6" name="Freeform: Shape 5615">
                <a:extLst>
                  <a:ext uri="{FF2B5EF4-FFF2-40B4-BE49-F238E27FC236}">
                    <a16:creationId xmlns:a16="http://schemas.microsoft.com/office/drawing/2014/main" id="{F9E33972-98EB-26BB-E724-F397475AE032}"/>
                  </a:ext>
                </a:extLst>
              </p:cNvPr>
              <p:cNvSpPr/>
              <p:nvPr/>
            </p:nvSpPr>
            <p:spPr>
              <a:xfrm>
                <a:off x="12028459"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17" name="Freeform: Shape 5616">
                <a:extLst>
                  <a:ext uri="{FF2B5EF4-FFF2-40B4-BE49-F238E27FC236}">
                    <a16:creationId xmlns:a16="http://schemas.microsoft.com/office/drawing/2014/main" id="{A62CC308-0D84-AB45-BA5A-120FAFFEDDB8}"/>
                  </a:ext>
                </a:extLst>
              </p:cNvPr>
              <p:cNvSpPr/>
              <p:nvPr/>
            </p:nvSpPr>
            <p:spPr>
              <a:xfrm>
                <a:off x="12144493" y="442170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3" name="Freeform: Shape 5632">
                <a:extLst>
                  <a:ext uri="{FF2B5EF4-FFF2-40B4-BE49-F238E27FC236}">
                    <a16:creationId xmlns:a16="http://schemas.microsoft.com/office/drawing/2014/main" id="{99CD70C2-B65A-9071-326D-6D974E63EE66}"/>
                  </a:ext>
                </a:extLst>
              </p:cNvPr>
              <p:cNvSpPr/>
              <p:nvPr/>
            </p:nvSpPr>
            <p:spPr>
              <a:xfrm>
                <a:off x="935978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4" name="Freeform: Shape 5633">
                <a:extLst>
                  <a:ext uri="{FF2B5EF4-FFF2-40B4-BE49-F238E27FC236}">
                    <a16:creationId xmlns:a16="http://schemas.microsoft.com/office/drawing/2014/main" id="{D59DE1C6-6808-F35F-5820-EFAD5AA7B105}"/>
                  </a:ext>
                </a:extLst>
              </p:cNvPr>
              <p:cNvSpPr/>
              <p:nvPr/>
            </p:nvSpPr>
            <p:spPr>
              <a:xfrm>
                <a:off x="947581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5" name="Freeform: Shape 5634">
                <a:extLst>
                  <a:ext uri="{FF2B5EF4-FFF2-40B4-BE49-F238E27FC236}">
                    <a16:creationId xmlns:a16="http://schemas.microsoft.com/office/drawing/2014/main" id="{F4971893-2513-F7D5-3061-0B49E08320AF}"/>
                  </a:ext>
                </a:extLst>
              </p:cNvPr>
              <p:cNvSpPr/>
              <p:nvPr/>
            </p:nvSpPr>
            <p:spPr>
              <a:xfrm>
                <a:off x="95918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6" name="Freeform: Shape 5635">
                <a:extLst>
                  <a:ext uri="{FF2B5EF4-FFF2-40B4-BE49-F238E27FC236}">
                    <a16:creationId xmlns:a16="http://schemas.microsoft.com/office/drawing/2014/main" id="{4E5AE15E-09DA-80A2-754E-67BDBECCA921}"/>
                  </a:ext>
                </a:extLst>
              </p:cNvPr>
              <p:cNvSpPr/>
              <p:nvPr/>
            </p:nvSpPr>
            <p:spPr>
              <a:xfrm>
                <a:off x="9707862"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7" name="Freeform: Shape 5636">
                <a:extLst>
                  <a:ext uri="{FF2B5EF4-FFF2-40B4-BE49-F238E27FC236}">
                    <a16:creationId xmlns:a16="http://schemas.microsoft.com/office/drawing/2014/main" id="{30075AF5-E449-BDA8-B10D-6608B203D865}"/>
                  </a:ext>
                </a:extLst>
              </p:cNvPr>
              <p:cNvSpPr/>
              <p:nvPr/>
            </p:nvSpPr>
            <p:spPr>
              <a:xfrm>
                <a:off x="982389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8" name="Freeform: Shape 5637">
                <a:extLst>
                  <a:ext uri="{FF2B5EF4-FFF2-40B4-BE49-F238E27FC236}">
                    <a16:creationId xmlns:a16="http://schemas.microsoft.com/office/drawing/2014/main" id="{61004AF4-47E9-0CDE-D54B-81F473A5B842}"/>
                  </a:ext>
                </a:extLst>
              </p:cNvPr>
              <p:cNvSpPr/>
              <p:nvPr/>
            </p:nvSpPr>
            <p:spPr>
              <a:xfrm>
                <a:off x="993992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39" name="Freeform: Shape 5638">
                <a:extLst>
                  <a:ext uri="{FF2B5EF4-FFF2-40B4-BE49-F238E27FC236}">
                    <a16:creationId xmlns:a16="http://schemas.microsoft.com/office/drawing/2014/main" id="{57F59B23-0640-4608-DE2B-86241896B18D}"/>
                  </a:ext>
                </a:extLst>
              </p:cNvPr>
              <p:cNvSpPr/>
              <p:nvPr/>
            </p:nvSpPr>
            <p:spPr>
              <a:xfrm>
                <a:off x="100559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0" name="Freeform: Shape 5639">
                <a:extLst>
                  <a:ext uri="{FF2B5EF4-FFF2-40B4-BE49-F238E27FC236}">
                    <a16:creationId xmlns:a16="http://schemas.microsoft.com/office/drawing/2014/main" id="{1A4102F5-33AE-FFC8-3236-3455F03E230A}"/>
                  </a:ext>
                </a:extLst>
              </p:cNvPr>
              <p:cNvSpPr/>
              <p:nvPr/>
            </p:nvSpPr>
            <p:spPr>
              <a:xfrm>
                <a:off x="1017199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1" name="Freeform: Shape 5640">
                <a:extLst>
                  <a:ext uri="{FF2B5EF4-FFF2-40B4-BE49-F238E27FC236}">
                    <a16:creationId xmlns:a16="http://schemas.microsoft.com/office/drawing/2014/main" id="{19C29EE4-6F1E-36C4-556C-A18B0EB1A045}"/>
                  </a:ext>
                </a:extLst>
              </p:cNvPr>
              <p:cNvSpPr/>
              <p:nvPr/>
            </p:nvSpPr>
            <p:spPr>
              <a:xfrm>
                <a:off x="1028801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2" name="Freeform: Shape 5641">
                <a:extLst>
                  <a:ext uri="{FF2B5EF4-FFF2-40B4-BE49-F238E27FC236}">
                    <a16:creationId xmlns:a16="http://schemas.microsoft.com/office/drawing/2014/main" id="{AA2B8945-4A30-8BAA-BA08-C54387123A20}"/>
                  </a:ext>
                </a:extLst>
              </p:cNvPr>
              <p:cNvSpPr/>
              <p:nvPr/>
            </p:nvSpPr>
            <p:spPr>
              <a:xfrm>
                <a:off x="10404045"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3" name="Freeform: Shape 5642">
                <a:extLst>
                  <a:ext uri="{FF2B5EF4-FFF2-40B4-BE49-F238E27FC236}">
                    <a16:creationId xmlns:a16="http://schemas.microsoft.com/office/drawing/2014/main" id="{0FDDFD78-AD37-4BD7-F4E2-D0A5A5DB6910}"/>
                  </a:ext>
                </a:extLst>
              </p:cNvPr>
              <p:cNvSpPr/>
              <p:nvPr/>
            </p:nvSpPr>
            <p:spPr>
              <a:xfrm>
                <a:off x="10520078"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4" name="Freeform: Shape 5643">
                <a:extLst>
                  <a:ext uri="{FF2B5EF4-FFF2-40B4-BE49-F238E27FC236}">
                    <a16:creationId xmlns:a16="http://schemas.microsoft.com/office/drawing/2014/main" id="{73932B6D-14D1-43B4-0749-1784B98BFBD3}"/>
                  </a:ext>
                </a:extLst>
              </p:cNvPr>
              <p:cNvSpPr/>
              <p:nvPr/>
            </p:nvSpPr>
            <p:spPr>
              <a:xfrm>
                <a:off x="1063611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5" name="Freeform: Shape 5644">
                <a:extLst>
                  <a:ext uri="{FF2B5EF4-FFF2-40B4-BE49-F238E27FC236}">
                    <a16:creationId xmlns:a16="http://schemas.microsoft.com/office/drawing/2014/main" id="{2C64887E-2A84-F6F8-6D28-E345EB1B9853}"/>
                  </a:ext>
                </a:extLst>
              </p:cNvPr>
              <p:cNvSpPr/>
              <p:nvPr/>
            </p:nvSpPr>
            <p:spPr>
              <a:xfrm>
                <a:off x="1075214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6" name="Freeform: Shape 5645">
                <a:extLst>
                  <a:ext uri="{FF2B5EF4-FFF2-40B4-BE49-F238E27FC236}">
                    <a16:creationId xmlns:a16="http://schemas.microsoft.com/office/drawing/2014/main" id="{93DEE7C6-C84C-CFE8-8B63-07928B111942}"/>
                  </a:ext>
                </a:extLst>
              </p:cNvPr>
              <p:cNvSpPr/>
              <p:nvPr/>
            </p:nvSpPr>
            <p:spPr>
              <a:xfrm>
                <a:off x="10868161"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7" name="Freeform: Shape 5646">
                <a:extLst>
                  <a:ext uri="{FF2B5EF4-FFF2-40B4-BE49-F238E27FC236}">
                    <a16:creationId xmlns:a16="http://schemas.microsoft.com/office/drawing/2014/main" id="{97B2563E-0A32-6A78-7213-EF7F7BB8BA95}"/>
                  </a:ext>
                </a:extLst>
              </p:cNvPr>
              <p:cNvSpPr/>
              <p:nvPr/>
            </p:nvSpPr>
            <p:spPr>
              <a:xfrm>
                <a:off x="10984194"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8" name="Freeform: Shape 5647">
                <a:extLst>
                  <a:ext uri="{FF2B5EF4-FFF2-40B4-BE49-F238E27FC236}">
                    <a16:creationId xmlns:a16="http://schemas.microsoft.com/office/drawing/2014/main" id="{9BD3945F-15B0-5E77-42E2-3B7BE3CEEBAB}"/>
                  </a:ext>
                </a:extLst>
              </p:cNvPr>
              <p:cNvSpPr/>
              <p:nvPr/>
            </p:nvSpPr>
            <p:spPr>
              <a:xfrm>
                <a:off x="1110022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49" name="Freeform: Shape 5648">
                <a:extLst>
                  <a:ext uri="{FF2B5EF4-FFF2-40B4-BE49-F238E27FC236}">
                    <a16:creationId xmlns:a16="http://schemas.microsoft.com/office/drawing/2014/main" id="{B65FC284-F1C7-14E0-B82F-40617ABC3B63}"/>
                  </a:ext>
                </a:extLst>
              </p:cNvPr>
              <p:cNvSpPr/>
              <p:nvPr/>
            </p:nvSpPr>
            <p:spPr>
              <a:xfrm>
                <a:off x="1121626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0" name="Freeform: Shape 5649">
                <a:extLst>
                  <a:ext uri="{FF2B5EF4-FFF2-40B4-BE49-F238E27FC236}">
                    <a16:creationId xmlns:a16="http://schemas.microsoft.com/office/drawing/2014/main" id="{DEAB334E-FE72-B83F-539A-ECF971E8D204}"/>
                  </a:ext>
                </a:extLst>
              </p:cNvPr>
              <p:cNvSpPr/>
              <p:nvPr/>
            </p:nvSpPr>
            <p:spPr>
              <a:xfrm>
                <a:off x="1133229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1" name="Freeform: Shape 5650">
                <a:extLst>
                  <a:ext uri="{FF2B5EF4-FFF2-40B4-BE49-F238E27FC236}">
                    <a16:creationId xmlns:a16="http://schemas.microsoft.com/office/drawing/2014/main" id="{1D1B1A47-335E-69F2-165A-BED840C1B42C}"/>
                  </a:ext>
                </a:extLst>
              </p:cNvPr>
              <p:cNvSpPr/>
              <p:nvPr/>
            </p:nvSpPr>
            <p:spPr>
              <a:xfrm>
                <a:off x="11448310"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2" name="Freeform: Shape 5651">
                <a:extLst>
                  <a:ext uri="{FF2B5EF4-FFF2-40B4-BE49-F238E27FC236}">
                    <a16:creationId xmlns:a16="http://schemas.microsoft.com/office/drawing/2014/main" id="{ED225B2C-1531-329B-D65F-B659D0BBB825}"/>
                  </a:ext>
                </a:extLst>
              </p:cNvPr>
              <p:cNvSpPr/>
              <p:nvPr/>
            </p:nvSpPr>
            <p:spPr>
              <a:xfrm>
                <a:off x="1156434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3" name="Freeform: Shape 5652">
                <a:extLst>
                  <a:ext uri="{FF2B5EF4-FFF2-40B4-BE49-F238E27FC236}">
                    <a16:creationId xmlns:a16="http://schemas.microsoft.com/office/drawing/2014/main" id="{717D62F1-CF56-E396-3CB0-057790BAE0B2}"/>
                  </a:ext>
                </a:extLst>
              </p:cNvPr>
              <p:cNvSpPr/>
              <p:nvPr/>
            </p:nvSpPr>
            <p:spPr>
              <a:xfrm>
                <a:off x="1168037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4" name="Freeform: Shape 5653">
                <a:extLst>
                  <a:ext uri="{FF2B5EF4-FFF2-40B4-BE49-F238E27FC236}">
                    <a16:creationId xmlns:a16="http://schemas.microsoft.com/office/drawing/2014/main" id="{84FB0A7E-08A7-83F9-D971-93515B61022D}"/>
                  </a:ext>
                </a:extLst>
              </p:cNvPr>
              <p:cNvSpPr/>
              <p:nvPr/>
            </p:nvSpPr>
            <p:spPr>
              <a:xfrm>
                <a:off x="1179640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5" name="Freeform: Shape 5654">
                <a:extLst>
                  <a:ext uri="{FF2B5EF4-FFF2-40B4-BE49-F238E27FC236}">
                    <a16:creationId xmlns:a16="http://schemas.microsoft.com/office/drawing/2014/main" id="{C94648FA-F0DC-4151-491E-F3B26B983460}"/>
                  </a:ext>
                </a:extLst>
              </p:cNvPr>
              <p:cNvSpPr/>
              <p:nvPr/>
            </p:nvSpPr>
            <p:spPr>
              <a:xfrm>
                <a:off x="11912426"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6" name="Freeform: Shape 5655">
                <a:extLst>
                  <a:ext uri="{FF2B5EF4-FFF2-40B4-BE49-F238E27FC236}">
                    <a16:creationId xmlns:a16="http://schemas.microsoft.com/office/drawing/2014/main" id="{65FDAE3D-257A-BF5F-7475-D2CEBB928874}"/>
                  </a:ext>
                </a:extLst>
              </p:cNvPr>
              <p:cNvSpPr/>
              <p:nvPr/>
            </p:nvSpPr>
            <p:spPr>
              <a:xfrm>
                <a:off x="12028459"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57" name="Freeform: Shape 5656">
                <a:extLst>
                  <a:ext uri="{FF2B5EF4-FFF2-40B4-BE49-F238E27FC236}">
                    <a16:creationId xmlns:a16="http://schemas.microsoft.com/office/drawing/2014/main" id="{134E43A2-B89D-EB9E-BB42-EB23FB6CCF4D}"/>
                  </a:ext>
                </a:extLst>
              </p:cNvPr>
              <p:cNvSpPr/>
              <p:nvPr/>
            </p:nvSpPr>
            <p:spPr>
              <a:xfrm>
                <a:off x="12144493" y="453620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3" name="Freeform: Shape 5672">
                <a:extLst>
                  <a:ext uri="{FF2B5EF4-FFF2-40B4-BE49-F238E27FC236}">
                    <a16:creationId xmlns:a16="http://schemas.microsoft.com/office/drawing/2014/main" id="{3EE8D3A0-07D0-950D-4CFE-1E905C3573D4}"/>
                  </a:ext>
                </a:extLst>
              </p:cNvPr>
              <p:cNvSpPr/>
              <p:nvPr/>
            </p:nvSpPr>
            <p:spPr>
              <a:xfrm>
                <a:off x="935978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4" name="Freeform: Shape 5673">
                <a:extLst>
                  <a:ext uri="{FF2B5EF4-FFF2-40B4-BE49-F238E27FC236}">
                    <a16:creationId xmlns:a16="http://schemas.microsoft.com/office/drawing/2014/main" id="{B5BD615C-119A-750B-74AB-B362759ADEBC}"/>
                  </a:ext>
                </a:extLst>
              </p:cNvPr>
              <p:cNvSpPr/>
              <p:nvPr/>
            </p:nvSpPr>
            <p:spPr>
              <a:xfrm>
                <a:off x="947581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5" name="Freeform: Shape 5674">
                <a:extLst>
                  <a:ext uri="{FF2B5EF4-FFF2-40B4-BE49-F238E27FC236}">
                    <a16:creationId xmlns:a16="http://schemas.microsoft.com/office/drawing/2014/main" id="{0A306648-C815-B44E-E024-AE053B123C36}"/>
                  </a:ext>
                </a:extLst>
              </p:cNvPr>
              <p:cNvSpPr/>
              <p:nvPr/>
            </p:nvSpPr>
            <p:spPr>
              <a:xfrm>
                <a:off x="95918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6" name="Freeform: Shape 5675">
                <a:extLst>
                  <a:ext uri="{FF2B5EF4-FFF2-40B4-BE49-F238E27FC236}">
                    <a16:creationId xmlns:a16="http://schemas.microsoft.com/office/drawing/2014/main" id="{E9A695BD-639A-B7C8-F80D-4BFBEB4DDEF4}"/>
                  </a:ext>
                </a:extLst>
              </p:cNvPr>
              <p:cNvSpPr/>
              <p:nvPr/>
            </p:nvSpPr>
            <p:spPr>
              <a:xfrm>
                <a:off x="9707862"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7" name="Freeform: Shape 5676">
                <a:extLst>
                  <a:ext uri="{FF2B5EF4-FFF2-40B4-BE49-F238E27FC236}">
                    <a16:creationId xmlns:a16="http://schemas.microsoft.com/office/drawing/2014/main" id="{C3D3414A-F875-EA1D-BABA-4701D5101261}"/>
                  </a:ext>
                </a:extLst>
              </p:cNvPr>
              <p:cNvSpPr/>
              <p:nvPr/>
            </p:nvSpPr>
            <p:spPr>
              <a:xfrm>
                <a:off x="982389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8" name="Freeform: Shape 5677">
                <a:extLst>
                  <a:ext uri="{FF2B5EF4-FFF2-40B4-BE49-F238E27FC236}">
                    <a16:creationId xmlns:a16="http://schemas.microsoft.com/office/drawing/2014/main" id="{1770978D-FD7A-3334-DD2F-E492C958DA22}"/>
                  </a:ext>
                </a:extLst>
              </p:cNvPr>
              <p:cNvSpPr/>
              <p:nvPr/>
            </p:nvSpPr>
            <p:spPr>
              <a:xfrm>
                <a:off x="993992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79" name="Freeform: Shape 5678">
                <a:extLst>
                  <a:ext uri="{FF2B5EF4-FFF2-40B4-BE49-F238E27FC236}">
                    <a16:creationId xmlns:a16="http://schemas.microsoft.com/office/drawing/2014/main" id="{26390CD4-E962-11F4-7E42-FA32D251ED2B}"/>
                  </a:ext>
                </a:extLst>
              </p:cNvPr>
              <p:cNvSpPr/>
              <p:nvPr/>
            </p:nvSpPr>
            <p:spPr>
              <a:xfrm>
                <a:off x="100559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0" name="Freeform: Shape 5679">
                <a:extLst>
                  <a:ext uri="{FF2B5EF4-FFF2-40B4-BE49-F238E27FC236}">
                    <a16:creationId xmlns:a16="http://schemas.microsoft.com/office/drawing/2014/main" id="{CD8B2749-25BE-158E-6778-F81ED84137BD}"/>
                  </a:ext>
                </a:extLst>
              </p:cNvPr>
              <p:cNvSpPr/>
              <p:nvPr/>
            </p:nvSpPr>
            <p:spPr>
              <a:xfrm>
                <a:off x="1017199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1" name="Freeform: Shape 5680">
                <a:extLst>
                  <a:ext uri="{FF2B5EF4-FFF2-40B4-BE49-F238E27FC236}">
                    <a16:creationId xmlns:a16="http://schemas.microsoft.com/office/drawing/2014/main" id="{BF4602AF-A44D-D3B0-24BC-409C316A25BD}"/>
                  </a:ext>
                </a:extLst>
              </p:cNvPr>
              <p:cNvSpPr/>
              <p:nvPr/>
            </p:nvSpPr>
            <p:spPr>
              <a:xfrm>
                <a:off x="1028801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2" name="Freeform: Shape 5681">
                <a:extLst>
                  <a:ext uri="{FF2B5EF4-FFF2-40B4-BE49-F238E27FC236}">
                    <a16:creationId xmlns:a16="http://schemas.microsoft.com/office/drawing/2014/main" id="{E3DC9FF1-1A43-F71B-F39B-F055CD5715B3}"/>
                  </a:ext>
                </a:extLst>
              </p:cNvPr>
              <p:cNvSpPr/>
              <p:nvPr/>
            </p:nvSpPr>
            <p:spPr>
              <a:xfrm>
                <a:off x="10404045"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3" name="Freeform: Shape 5682">
                <a:extLst>
                  <a:ext uri="{FF2B5EF4-FFF2-40B4-BE49-F238E27FC236}">
                    <a16:creationId xmlns:a16="http://schemas.microsoft.com/office/drawing/2014/main" id="{5E435393-FBB3-ED4B-3683-D6967A58991F}"/>
                  </a:ext>
                </a:extLst>
              </p:cNvPr>
              <p:cNvSpPr/>
              <p:nvPr/>
            </p:nvSpPr>
            <p:spPr>
              <a:xfrm>
                <a:off x="10520078"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4" name="Freeform: Shape 5683">
                <a:extLst>
                  <a:ext uri="{FF2B5EF4-FFF2-40B4-BE49-F238E27FC236}">
                    <a16:creationId xmlns:a16="http://schemas.microsoft.com/office/drawing/2014/main" id="{A1E629C9-6CD5-B87F-6F8A-243B0F1D48EA}"/>
                  </a:ext>
                </a:extLst>
              </p:cNvPr>
              <p:cNvSpPr/>
              <p:nvPr/>
            </p:nvSpPr>
            <p:spPr>
              <a:xfrm>
                <a:off x="1063611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5" name="Freeform: Shape 5684">
                <a:extLst>
                  <a:ext uri="{FF2B5EF4-FFF2-40B4-BE49-F238E27FC236}">
                    <a16:creationId xmlns:a16="http://schemas.microsoft.com/office/drawing/2014/main" id="{FAE1F00E-9E17-5EA1-9B58-CD6B2E92881D}"/>
                  </a:ext>
                </a:extLst>
              </p:cNvPr>
              <p:cNvSpPr/>
              <p:nvPr/>
            </p:nvSpPr>
            <p:spPr>
              <a:xfrm>
                <a:off x="1075214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6" name="Freeform: Shape 5685">
                <a:extLst>
                  <a:ext uri="{FF2B5EF4-FFF2-40B4-BE49-F238E27FC236}">
                    <a16:creationId xmlns:a16="http://schemas.microsoft.com/office/drawing/2014/main" id="{3B5CA252-1D8D-758A-4A4D-FA752541DCAC}"/>
                  </a:ext>
                </a:extLst>
              </p:cNvPr>
              <p:cNvSpPr/>
              <p:nvPr/>
            </p:nvSpPr>
            <p:spPr>
              <a:xfrm>
                <a:off x="10868161"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7" name="Freeform: Shape 5686">
                <a:extLst>
                  <a:ext uri="{FF2B5EF4-FFF2-40B4-BE49-F238E27FC236}">
                    <a16:creationId xmlns:a16="http://schemas.microsoft.com/office/drawing/2014/main" id="{99EF28C7-9499-ECE2-CA07-528CB1D72417}"/>
                  </a:ext>
                </a:extLst>
              </p:cNvPr>
              <p:cNvSpPr/>
              <p:nvPr/>
            </p:nvSpPr>
            <p:spPr>
              <a:xfrm>
                <a:off x="10984194"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8" name="Freeform: Shape 5687">
                <a:extLst>
                  <a:ext uri="{FF2B5EF4-FFF2-40B4-BE49-F238E27FC236}">
                    <a16:creationId xmlns:a16="http://schemas.microsoft.com/office/drawing/2014/main" id="{3C8D5D24-CEDC-837A-72D5-56839D292050}"/>
                  </a:ext>
                </a:extLst>
              </p:cNvPr>
              <p:cNvSpPr/>
              <p:nvPr/>
            </p:nvSpPr>
            <p:spPr>
              <a:xfrm>
                <a:off x="1110022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89" name="Freeform: Shape 5688">
                <a:extLst>
                  <a:ext uri="{FF2B5EF4-FFF2-40B4-BE49-F238E27FC236}">
                    <a16:creationId xmlns:a16="http://schemas.microsoft.com/office/drawing/2014/main" id="{58154140-03A6-C2E0-BF0B-C539F0C6BCC0}"/>
                  </a:ext>
                </a:extLst>
              </p:cNvPr>
              <p:cNvSpPr/>
              <p:nvPr/>
            </p:nvSpPr>
            <p:spPr>
              <a:xfrm>
                <a:off x="1121626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0" name="Freeform: Shape 5689">
                <a:extLst>
                  <a:ext uri="{FF2B5EF4-FFF2-40B4-BE49-F238E27FC236}">
                    <a16:creationId xmlns:a16="http://schemas.microsoft.com/office/drawing/2014/main" id="{A6FA3E00-D9EA-9422-BD43-C8D1A58C3500}"/>
                  </a:ext>
                </a:extLst>
              </p:cNvPr>
              <p:cNvSpPr/>
              <p:nvPr/>
            </p:nvSpPr>
            <p:spPr>
              <a:xfrm>
                <a:off x="1133229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1" name="Freeform: Shape 5690">
                <a:extLst>
                  <a:ext uri="{FF2B5EF4-FFF2-40B4-BE49-F238E27FC236}">
                    <a16:creationId xmlns:a16="http://schemas.microsoft.com/office/drawing/2014/main" id="{CF9A30C6-3850-4CBD-9058-151524E33AE9}"/>
                  </a:ext>
                </a:extLst>
              </p:cNvPr>
              <p:cNvSpPr/>
              <p:nvPr/>
            </p:nvSpPr>
            <p:spPr>
              <a:xfrm>
                <a:off x="11448310"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2" name="Freeform: Shape 5691">
                <a:extLst>
                  <a:ext uri="{FF2B5EF4-FFF2-40B4-BE49-F238E27FC236}">
                    <a16:creationId xmlns:a16="http://schemas.microsoft.com/office/drawing/2014/main" id="{18FE662B-4926-5076-29FC-6BB033CC496F}"/>
                  </a:ext>
                </a:extLst>
              </p:cNvPr>
              <p:cNvSpPr/>
              <p:nvPr/>
            </p:nvSpPr>
            <p:spPr>
              <a:xfrm>
                <a:off x="1156434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3" name="Freeform: Shape 5692">
                <a:extLst>
                  <a:ext uri="{FF2B5EF4-FFF2-40B4-BE49-F238E27FC236}">
                    <a16:creationId xmlns:a16="http://schemas.microsoft.com/office/drawing/2014/main" id="{EA1B766F-F672-823D-8B49-CDA191206BA0}"/>
                  </a:ext>
                </a:extLst>
              </p:cNvPr>
              <p:cNvSpPr/>
              <p:nvPr/>
            </p:nvSpPr>
            <p:spPr>
              <a:xfrm>
                <a:off x="1168037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4" name="Freeform: Shape 5693">
                <a:extLst>
                  <a:ext uri="{FF2B5EF4-FFF2-40B4-BE49-F238E27FC236}">
                    <a16:creationId xmlns:a16="http://schemas.microsoft.com/office/drawing/2014/main" id="{76CBC7A3-A09C-B893-693D-3A394BCAB621}"/>
                  </a:ext>
                </a:extLst>
              </p:cNvPr>
              <p:cNvSpPr/>
              <p:nvPr/>
            </p:nvSpPr>
            <p:spPr>
              <a:xfrm>
                <a:off x="1179640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5" name="Freeform: Shape 5694">
                <a:extLst>
                  <a:ext uri="{FF2B5EF4-FFF2-40B4-BE49-F238E27FC236}">
                    <a16:creationId xmlns:a16="http://schemas.microsoft.com/office/drawing/2014/main" id="{CB17E936-9058-45EF-DFC4-3F3EE382F075}"/>
                  </a:ext>
                </a:extLst>
              </p:cNvPr>
              <p:cNvSpPr/>
              <p:nvPr/>
            </p:nvSpPr>
            <p:spPr>
              <a:xfrm>
                <a:off x="11912426"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6" name="Freeform: Shape 5695">
                <a:extLst>
                  <a:ext uri="{FF2B5EF4-FFF2-40B4-BE49-F238E27FC236}">
                    <a16:creationId xmlns:a16="http://schemas.microsoft.com/office/drawing/2014/main" id="{56F583EB-0E0E-505C-B77D-E698B81168BB}"/>
                  </a:ext>
                </a:extLst>
              </p:cNvPr>
              <p:cNvSpPr/>
              <p:nvPr/>
            </p:nvSpPr>
            <p:spPr>
              <a:xfrm>
                <a:off x="12028459"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697" name="Freeform: Shape 5696">
                <a:extLst>
                  <a:ext uri="{FF2B5EF4-FFF2-40B4-BE49-F238E27FC236}">
                    <a16:creationId xmlns:a16="http://schemas.microsoft.com/office/drawing/2014/main" id="{7F0BB5BE-EE03-8CE9-7622-49FFFA521E68}"/>
                  </a:ext>
                </a:extLst>
              </p:cNvPr>
              <p:cNvSpPr/>
              <p:nvPr/>
            </p:nvSpPr>
            <p:spPr>
              <a:xfrm>
                <a:off x="12144493" y="465070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3" name="Freeform: Shape 5712">
                <a:extLst>
                  <a:ext uri="{FF2B5EF4-FFF2-40B4-BE49-F238E27FC236}">
                    <a16:creationId xmlns:a16="http://schemas.microsoft.com/office/drawing/2014/main" id="{0A214CFE-8F01-9CF5-6F1A-5E2E6FA628B9}"/>
                  </a:ext>
                </a:extLst>
              </p:cNvPr>
              <p:cNvSpPr/>
              <p:nvPr/>
            </p:nvSpPr>
            <p:spPr>
              <a:xfrm>
                <a:off x="935978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4" name="Freeform: Shape 5713">
                <a:extLst>
                  <a:ext uri="{FF2B5EF4-FFF2-40B4-BE49-F238E27FC236}">
                    <a16:creationId xmlns:a16="http://schemas.microsoft.com/office/drawing/2014/main" id="{6A885C5A-93C8-405B-11CF-94EA2B2D6F2F}"/>
                  </a:ext>
                </a:extLst>
              </p:cNvPr>
              <p:cNvSpPr/>
              <p:nvPr/>
            </p:nvSpPr>
            <p:spPr>
              <a:xfrm>
                <a:off x="947581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5" name="Freeform: Shape 5714">
                <a:extLst>
                  <a:ext uri="{FF2B5EF4-FFF2-40B4-BE49-F238E27FC236}">
                    <a16:creationId xmlns:a16="http://schemas.microsoft.com/office/drawing/2014/main" id="{D8848D28-1116-9D9A-E83A-B6DA8CB9CD13}"/>
                  </a:ext>
                </a:extLst>
              </p:cNvPr>
              <p:cNvSpPr/>
              <p:nvPr/>
            </p:nvSpPr>
            <p:spPr>
              <a:xfrm>
                <a:off x="95918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6" name="Freeform: Shape 5715">
                <a:extLst>
                  <a:ext uri="{FF2B5EF4-FFF2-40B4-BE49-F238E27FC236}">
                    <a16:creationId xmlns:a16="http://schemas.microsoft.com/office/drawing/2014/main" id="{37A537AF-731B-0B45-1A82-573051C1B072}"/>
                  </a:ext>
                </a:extLst>
              </p:cNvPr>
              <p:cNvSpPr/>
              <p:nvPr/>
            </p:nvSpPr>
            <p:spPr>
              <a:xfrm>
                <a:off x="9707862"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7" name="Freeform: Shape 5716">
                <a:extLst>
                  <a:ext uri="{FF2B5EF4-FFF2-40B4-BE49-F238E27FC236}">
                    <a16:creationId xmlns:a16="http://schemas.microsoft.com/office/drawing/2014/main" id="{C17A04E4-447A-DBF4-9AB9-DA085C632B89}"/>
                  </a:ext>
                </a:extLst>
              </p:cNvPr>
              <p:cNvSpPr/>
              <p:nvPr/>
            </p:nvSpPr>
            <p:spPr>
              <a:xfrm>
                <a:off x="982389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8" name="Freeform: Shape 5717">
                <a:extLst>
                  <a:ext uri="{FF2B5EF4-FFF2-40B4-BE49-F238E27FC236}">
                    <a16:creationId xmlns:a16="http://schemas.microsoft.com/office/drawing/2014/main" id="{00255EDE-E2DD-709A-A2D5-6798CCC4E558}"/>
                  </a:ext>
                </a:extLst>
              </p:cNvPr>
              <p:cNvSpPr/>
              <p:nvPr/>
            </p:nvSpPr>
            <p:spPr>
              <a:xfrm>
                <a:off x="993992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19" name="Freeform: Shape 5718">
                <a:extLst>
                  <a:ext uri="{FF2B5EF4-FFF2-40B4-BE49-F238E27FC236}">
                    <a16:creationId xmlns:a16="http://schemas.microsoft.com/office/drawing/2014/main" id="{B3ECA626-1AC6-91F2-730C-D294AEB9342B}"/>
                  </a:ext>
                </a:extLst>
              </p:cNvPr>
              <p:cNvSpPr/>
              <p:nvPr/>
            </p:nvSpPr>
            <p:spPr>
              <a:xfrm>
                <a:off x="100559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0" name="Freeform: Shape 5719">
                <a:extLst>
                  <a:ext uri="{FF2B5EF4-FFF2-40B4-BE49-F238E27FC236}">
                    <a16:creationId xmlns:a16="http://schemas.microsoft.com/office/drawing/2014/main" id="{F35A4238-BC19-26DD-E8E1-56648867D78A}"/>
                  </a:ext>
                </a:extLst>
              </p:cNvPr>
              <p:cNvSpPr/>
              <p:nvPr/>
            </p:nvSpPr>
            <p:spPr>
              <a:xfrm>
                <a:off x="1017199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1" name="Freeform: Shape 5720">
                <a:extLst>
                  <a:ext uri="{FF2B5EF4-FFF2-40B4-BE49-F238E27FC236}">
                    <a16:creationId xmlns:a16="http://schemas.microsoft.com/office/drawing/2014/main" id="{EE9CEBEA-F610-F52F-CFEF-8C8B1EB53AD3}"/>
                  </a:ext>
                </a:extLst>
              </p:cNvPr>
              <p:cNvSpPr/>
              <p:nvPr/>
            </p:nvSpPr>
            <p:spPr>
              <a:xfrm>
                <a:off x="1028801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2" name="Freeform: Shape 5721">
                <a:extLst>
                  <a:ext uri="{FF2B5EF4-FFF2-40B4-BE49-F238E27FC236}">
                    <a16:creationId xmlns:a16="http://schemas.microsoft.com/office/drawing/2014/main" id="{F2634ED6-3094-EA71-6A6B-2CDFE85885BB}"/>
                  </a:ext>
                </a:extLst>
              </p:cNvPr>
              <p:cNvSpPr/>
              <p:nvPr/>
            </p:nvSpPr>
            <p:spPr>
              <a:xfrm>
                <a:off x="10404045"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3" name="Freeform: Shape 5722">
                <a:extLst>
                  <a:ext uri="{FF2B5EF4-FFF2-40B4-BE49-F238E27FC236}">
                    <a16:creationId xmlns:a16="http://schemas.microsoft.com/office/drawing/2014/main" id="{1D5C76AA-F7F0-47BF-75CE-ADC2BA4A4490}"/>
                  </a:ext>
                </a:extLst>
              </p:cNvPr>
              <p:cNvSpPr/>
              <p:nvPr/>
            </p:nvSpPr>
            <p:spPr>
              <a:xfrm>
                <a:off x="10520078"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4" name="Freeform: Shape 5723">
                <a:extLst>
                  <a:ext uri="{FF2B5EF4-FFF2-40B4-BE49-F238E27FC236}">
                    <a16:creationId xmlns:a16="http://schemas.microsoft.com/office/drawing/2014/main" id="{3FDBDB66-8667-1979-9377-864676CF9F46}"/>
                  </a:ext>
                </a:extLst>
              </p:cNvPr>
              <p:cNvSpPr/>
              <p:nvPr/>
            </p:nvSpPr>
            <p:spPr>
              <a:xfrm>
                <a:off x="1063611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5" name="Freeform: Shape 5724">
                <a:extLst>
                  <a:ext uri="{FF2B5EF4-FFF2-40B4-BE49-F238E27FC236}">
                    <a16:creationId xmlns:a16="http://schemas.microsoft.com/office/drawing/2014/main" id="{30DFB0C9-1E27-54C5-D1BE-7EC7B7C28193}"/>
                  </a:ext>
                </a:extLst>
              </p:cNvPr>
              <p:cNvSpPr/>
              <p:nvPr/>
            </p:nvSpPr>
            <p:spPr>
              <a:xfrm>
                <a:off x="1075214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6" name="Freeform: Shape 5725">
                <a:extLst>
                  <a:ext uri="{FF2B5EF4-FFF2-40B4-BE49-F238E27FC236}">
                    <a16:creationId xmlns:a16="http://schemas.microsoft.com/office/drawing/2014/main" id="{1BCCB4FA-AA94-E5C9-66F3-57CABE0EF348}"/>
                  </a:ext>
                </a:extLst>
              </p:cNvPr>
              <p:cNvSpPr/>
              <p:nvPr/>
            </p:nvSpPr>
            <p:spPr>
              <a:xfrm>
                <a:off x="10868161"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7" name="Freeform: Shape 5726">
                <a:extLst>
                  <a:ext uri="{FF2B5EF4-FFF2-40B4-BE49-F238E27FC236}">
                    <a16:creationId xmlns:a16="http://schemas.microsoft.com/office/drawing/2014/main" id="{D294F2D4-466B-EC55-1BD7-24988959D954}"/>
                  </a:ext>
                </a:extLst>
              </p:cNvPr>
              <p:cNvSpPr/>
              <p:nvPr/>
            </p:nvSpPr>
            <p:spPr>
              <a:xfrm>
                <a:off x="10984194"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8" name="Freeform: Shape 5727">
                <a:extLst>
                  <a:ext uri="{FF2B5EF4-FFF2-40B4-BE49-F238E27FC236}">
                    <a16:creationId xmlns:a16="http://schemas.microsoft.com/office/drawing/2014/main" id="{CF841727-D28A-AD0A-8FCE-484E9D0241C4}"/>
                  </a:ext>
                </a:extLst>
              </p:cNvPr>
              <p:cNvSpPr/>
              <p:nvPr/>
            </p:nvSpPr>
            <p:spPr>
              <a:xfrm>
                <a:off x="1110022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29" name="Freeform: Shape 5728">
                <a:extLst>
                  <a:ext uri="{FF2B5EF4-FFF2-40B4-BE49-F238E27FC236}">
                    <a16:creationId xmlns:a16="http://schemas.microsoft.com/office/drawing/2014/main" id="{529CFE1F-61C0-E903-A516-F771194927FC}"/>
                  </a:ext>
                </a:extLst>
              </p:cNvPr>
              <p:cNvSpPr/>
              <p:nvPr/>
            </p:nvSpPr>
            <p:spPr>
              <a:xfrm>
                <a:off x="1121626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0" name="Freeform: Shape 5729">
                <a:extLst>
                  <a:ext uri="{FF2B5EF4-FFF2-40B4-BE49-F238E27FC236}">
                    <a16:creationId xmlns:a16="http://schemas.microsoft.com/office/drawing/2014/main" id="{BF1FEF48-0F4D-5D28-CF98-80C4566EE84C}"/>
                  </a:ext>
                </a:extLst>
              </p:cNvPr>
              <p:cNvSpPr/>
              <p:nvPr/>
            </p:nvSpPr>
            <p:spPr>
              <a:xfrm>
                <a:off x="1133229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1" name="Freeform: Shape 5730">
                <a:extLst>
                  <a:ext uri="{FF2B5EF4-FFF2-40B4-BE49-F238E27FC236}">
                    <a16:creationId xmlns:a16="http://schemas.microsoft.com/office/drawing/2014/main" id="{4C31FD92-C995-563F-F1A5-CD0E0CC842C6}"/>
                  </a:ext>
                </a:extLst>
              </p:cNvPr>
              <p:cNvSpPr/>
              <p:nvPr/>
            </p:nvSpPr>
            <p:spPr>
              <a:xfrm>
                <a:off x="11448310"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2" name="Freeform: Shape 5731">
                <a:extLst>
                  <a:ext uri="{FF2B5EF4-FFF2-40B4-BE49-F238E27FC236}">
                    <a16:creationId xmlns:a16="http://schemas.microsoft.com/office/drawing/2014/main" id="{7CE8D14C-448A-D34F-87D8-D13810395B95}"/>
                  </a:ext>
                </a:extLst>
              </p:cNvPr>
              <p:cNvSpPr/>
              <p:nvPr/>
            </p:nvSpPr>
            <p:spPr>
              <a:xfrm>
                <a:off x="1156434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3" name="Freeform: Shape 5732">
                <a:extLst>
                  <a:ext uri="{FF2B5EF4-FFF2-40B4-BE49-F238E27FC236}">
                    <a16:creationId xmlns:a16="http://schemas.microsoft.com/office/drawing/2014/main" id="{629FDFFE-BBC3-BEF7-50D6-726306091A86}"/>
                  </a:ext>
                </a:extLst>
              </p:cNvPr>
              <p:cNvSpPr/>
              <p:nvPr/>
            </p:nvSpPr>
            <p:spPr>
              <a:xfrm>
                <a:off x="1168037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4" name="Freeform: Shape 5733">
                <a:extLst>
                  <a:ext uri="{FF2B5EF4-FFF2-40B4-BE49-F238E27FC236}">
                    <a16:creationId xmlns:a16="http://schemas.microsoft.com/office/drawing/2014/main" id="{8F8D8DEC-3E4A-1203-BD34-64A45CF81ACB}"/>
                  </a:ext>
                </a:extLst>
              </p:cNvPr>
              <p:cNvSpPr/>
              <p:nvPr/>
            </p:nvSpPr>
            <p:spPr>
              <a:xfrm>
                <a:off x="1179640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5" name="Freeform: Shape 5734">
                <a:extLst>
                  <a:ext uri="{FF2B5EF4-FFF2-40B4-BE49-F238E27FC236}">
                    <a16:creationId xmlns:a16="http://schemas.microsoft.com/office/drawing/2014/main" id="{7A243A20-81FB-8B96-7F1F-DC6D8A48FF30}"/>
                  </a:ext>
                </a:extLst>
              </p:cNvPr>
              <p:cNvSpPr/>
              <p:nvPr/>
            </p:nvSpPr>
            <p:spPr>
              <a:xfrm>
                <a:off x="11912426"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6" name="Freeform: Shape 5735">
                <a:extLst>
                  <a:ext uri="{FF2B5EF4-FFF2-40B4-BE49-F238E27FC236}">
                    <a16:creationId xmlns:a16="http://schemas.microsoft.com/office/drawing/2014/main" id="{F6D5B860-5777-8856-EE0B-2372FFA40329}"/>
                  </a:ext>
                </a:extLst>
              </p:cNvPr>
              <p:cNvSpPr/>
              <p:nvPr/>
            </p:nvSpPr>
            <p:spPr>
              <a:xfrm>
                <a:off x="12028459"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37" name="Freeform: Shape 5736">
                <a:extLst>
                  <a:ext uri="{FF2B5EF4-FFF2-40B4-BE49-F238E27FC236}">
                    <a16:creationId xmlns:a16="http://schemas.microsoft.com/office/drawing/2014/main" id="{62ABB9E0-60AC-A5FC-2AF6-AE07E9486D90}"/>
                  </a:ext>
                </a:extLst>
              </p:cNvPr>
              <p:cNvSpPr/>
              <p:nvPr/>
            </p:nvSpPr>
            <p:spPr>
              <a:xfrm>
                <a:off x="12144493" y="476518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3" name="Freeform: Shape 5752">
                <a:extLst>
                  <a:ext uri="{FF2B5EF4-FFF2-40B4-BE49-F238E27FC236}">
                    <a16:creationId xmlns:a16="http://schemas.microsoft.com/office/drawing/2014/main" id="{AF6F6479-E293-9AB9-CDB8-B7746C0A72D7}"/>
                  </a:ext>
                </a:extLst>
              </p:cNvPr>
              <p:cNvSpPr/>
              <p:nvPr/>
            </p:nvSpPr>
            <p:spPr>
              <a:xfrm>
                <a:off x="935978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4" name="Freeform: Shape 5753">
                <a:extLst>
                  <a:ext uri="{FF2B5EF4-FFF2-40B4-BE49-F238E27FC236}">
                    <a16:creationId xmlns:a16="http://schemas.microsoft.com/office/drawing/2014/main" id="{4791629E-FA1D-179E-4DE0-F2B0018642F5}"/>
                  </a:ext>
                </a:extLst>
              </p:cNvPr>
              <p:cNvSpPr/>
              <p:nvPr/>
            </p:nvSpPr>
            <p:spPr>
              <a:xfrm>
                <a:off x="947581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5" name="Freeform: Shape 5754">
                <a:extLst>
                  <a:ext uri="{FF2B5EF4-FFF2-40B4-BE49-F238E27FC236}">
                    <a16:creationId xmlns:a16="http://schemas.microsoft.com/office/drawing/2014/main" id="{4A355F2E-5A78-3AE6-8BE5-5C8CC3B9A68D}"/>
                  </a:ext>
                </a:extLst>
              </p:cNvPr>
              <p:cNvSpPr/>
              <p:nvPr/>
            </p:nvSpPr>
            <p:spPr>
              <a:xfrm>
                <a:off x="95918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6" name="Freeform: Shape 5755">
                <a:extLst>
                  <a:ext uri="{FF2B5EF4-FFF2-40B4-BE49-F238E27FC236}">
                    <a16:creationId xmlns:a16="http://schemas.microsoft.com/office/drawing/2014/main" id="{DE2BF57F-B036-D688-B068-8647DCD12EA9}"/>
                  </a:ext>
                </a:extLst>
              </p:cNvPr>
              <p:cNvSpPr/>
              <p:nvPr/>
            </p:nvSpPr>
            <p:spPr>
              <a:xfrm>
                <a:off x="9707862"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7" name="Freeform: Shape 5756">
                <a:extLst>
                  <a:ext uri="{FF2B5EF4-FFF2-40B4-BE49-F238E27FC236}">
                    <a16:creationId xmlns:a16="http://schemas.microsoft.com/office/drawing/2014/main" id="{E7AA3B21-35C2-F3E5-F8B3-9003D4CCCC96}"/>
                  </a:ext>
                </a:extLst>
              </p:cNvPr>
              <p:cNvSpPr/>
              <p:nvPr/>
            </p:nvSpPr>
            <p:spPr>
              <a:xfrm>
                <a:off x="982389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8" name="Freeform: Shape 5757">
                <a:extLst>
                  <a:ext uri="{FF2B5EF4-FFF2-40B4-BE49-F238E27FC236}">
                    <a16:creationId xmlns:a16="http://schemas.microsoft.com/office/drawing/2014/main" id="{7E42A2DB-7B50-6569-D756-4BC8BFD44726}"/>
                  </a:ext>
                </a:extLst>
              </p:cNvPr>
              <p:cNvSpPr/>
              <p:nvPr/>
            </p:nvSpPr>
            <p:spPr>
              <a:xfrm>
                <a:off x="993992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59" name="Freeform: Shape 5758">
                <a:extLst>
                  <a:ext uri="{FF2B5EF4-FFF2-40B4-BE49-F238E27FC236}">
                    <a16:creationId xmlns:a16="http://schemas.microsoft.com/office/drawing/2014/main" id="{9D4170F9-FDAB-B441-0450-61E02240B492}"/>
                  </a:ext>
                </a:extLst>
              </p:cNvPr>
              <p:cNvSpPr/>
              <p:nvPr/>
            </p:nvSpPr>
            <p:spPr>
              <a:xfrm>
                <a:off x="100559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0" name="Freeform: Shape 5759">
                <a:extLst>
                  <a:ext uri="{FF2B5EF4-FFF2-40B4-BE49-F238E27FC236}">
                    <a16:creationId xmlns:a16="http://schemas.microsoft.com/office/drawing/2014/main" id="{472ECD2F-F85E-FF5D-2157-4A6B7CAE11E9}"/>
                  </a:ext>
                </a:extLst>
              </p:cNvPr>
              <p:cNvSpPr/>
              <p:nvPr/>
            </p:nvSpPr>
            <p:spPr>
              <a:xfrm>
                <a:off x="1017199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1" name="Freeform: Shape 5760">
                <a:extLst>
                  <a:ext uri="{FF2B5EF4-FFF2-40B4-BE49-F238E27FC236}">
                    <a16:creationId xmlns:a16="http://schemas.microsoft.com/office/drawing/2014/main" id="{CBE5BAF1-7DB5-5D47-36CE-FA17B55A193A}"/>
                  </a:ext>
                </a:extLst>
              </p:cNvPr>
              <p:cNvSpPr/>
              <p:nvPr/>
            </p:nvSpPr>
            <p:spPr>
              <a:xfrm>
                <a:off x="1028801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2" name="Freeform: Shape 5761">
                <a:extLst>
                  <a:ext uri="{FF2B5EF4-FFF2-40B4-BE49-F238E27FC236}">
                    <a16:creationId xmlns:a16="http://schemas.microsoft.com/office/drawing/2014/main" id="{77C80B05-D4C6-75B4-2D0A-A7B0A84029BF}"/>
                  </a:ext>
                </a:extLst>
              </p:cNvPr>
              <p:cNvSpPr/>
              <p:nvPr/>
            </p:nvSpPr>
            <p:spPr>
              <a:xfrm>
                <a:off x="10404045"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3" name="Freeform: Shape 5762">
                <a:extLst>
                  <a:ext uri="{FF2B5EF4-FFF2-40B4-BE49-F238E27FC236}">
                    <a16:creationId xmlns:a16="http://schemas.microsoft.com/office/drawing/2014/main" id="{655A042D-3C48-206D-4AAA-36F1CB3B2E49}"/>
                  </a:ext>
                </a:extLst>
              </p:cNvPr>
              <p:cNvSpPr/>
              <p:nvPr/>
            </p:nvSpPr>
            <p:spPr>
              <a:xfrm>
                <a:off x="10520078"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4" name="Freeform: Shape 5763">
                <a:extLst>
                  <a:ext uri="{FF2B5EF4-FFF2-40B4-BE49-F238E27FC236}">
                    <a16:creationId xmlns:a16="http://schemas.microsoft.com/office/drawing/2014/main" id="{40A023E5-A819-DBE3-A136-23D6254DEC5E}"/>
                  </a:ext>
                </a:extLst>
              </p:cNvPr>
              <p:cNvSpPr/>
              <p:nvPr/>
            </p:nvSpPr>
            <p:spPr>
              <a:xfrm>
                <a:off x="1063611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5" name="Freeform: Shape 5764">
                <a:extLst>
                  <a:ext uri="{FF2B5EF4-FFF2-40B4-BE49-F238E27FC236}">
                    <a16:creationId xmlns:a16="http://schemas.microsoft.com/office/drawing/2014/main" id="{0507CE7D-A257-C601-4EA2-B209AD431C6B}"/>
                  </a:ext>
                </a:extLst>
              </p:cNvPr>
              <p:cNvSpPr/>
              <p:nvPr/>
            </p:nvSpPr>
            <p:spPr>
              <a:xfrm>
                <a:off x="1075214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6" name="Freeform: Shape 5765">
                <a:extLst>
                  <a:ext uri="{FF2B5EF4-FFF2-40B4-BE49-F238E27FC236}">
                    <a16:creationId xmlns:a16="http://schemas.microsoft.com/office/drawing/2014/main" id="{B4B3F826-493D-2B06-BD3D-99FDEAD2ED86}"/>
                  </a:ext>
                </a:extLst>
              </p:cNvPr>
              <p:cNvSpPr/>
              <p:nvPr/>
            </p:nvSpPr>
            <p:spPr>
              <a:xfrm>
                <a:off x="10868161"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7" name="Freeform: Shape 5766">
                <a:extLst>
                  <a:ext uri="{FF2B5EF4-FFF2-40B4-BE49-F238E27FC236}">
                    <a16:creationId xmlns:a16="http://schemas.microsoft.com/office/drawing/2014/main" id="{60B0157A-F6FC-FA49-B808-94D5F2ADA9BF}"/>
                  </a:ext>
                </a:extLst>
              </p:cNvPr>
              <p:cNvSpPr/>
              <p:nvPr/>
            </p:nvSpPr>
            <p:spPr>
              <a:xfrm>
                <a:off x="10984194"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8" name="Freeform: Shape 5767">
                <a:extLst>
                  <a:ext uri="{FF2B5EF4-FFF2-40B4-BE49-F238E27FC236}">
                    <a16:creationId xmlns:a16="http://schemas.microsoft.com/office/drawing/2014/main" id="{F25E3A9D-0A5C-2C79-C57F-DE98FF3E3FAF}"/>
                  </a:ext>
                </a:extLst>
              </p:cNvPr>
              <p:cNvSpPr/>
              <p:nvPr/>
            </p:nvSpPr>
            <p:spPr>
              <a:xfrm>
                <a:off x="1110022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69" name="Freeform: Shape 5768">
                <a:extLst>
                  <a:ext uri="{FF2B5EF4-FFF2-40B4-BE49-F238E27FC236}">
                    <a16:creationId xmlns:a16="http://schemas.microsoft.com/office/drawing/2014/main" id="{AF9EDE95-F428-1887-D185-85918091CD93}"/>
                  </a:ext>
                </a:extLst>
              </p:cNvPr>
              <p:cNvSpPr/>
              <p:nvPr/>
            </p:nvSpPr>
            <p:spPr>
              <a:xfrm>
                <a:off x="1121626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0" name="Freeform: Shape 5769">
                <a:extLst>
                  <a:ext uri="{FF2B5EF4-FFF2-40B4-BE49-F238E27FC236}">
                    <a16:creationId xmlns:a16="http://schemas.microsoft.com/office/drawing/2014/main" id="{02218757-ED71-152C-52C3-A17B2AC4783B}"/>
                  </a:ext>
                </a:extLst>
              </p:cNvPr>
              <p:cNvSpPr/>
              <p:nvPr/>
            </p:nvSpPr>
            <p:spPr>
              <a:xfrm>
                <a:off x="1133229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1" name="Freeform: Shape 5770">
                <a:extLst>
                  <a:ext uri="{FF2B5EF4-FFF2-40B4-BE49-F238E27FC236}">
                    <a16:creationId xmlns:a16="http://schemas.microsoft.com/office/drawing/2014/main" id="{A29B636D-4605-802F-AD60-BC4DDB513475}"/>
                  </a:ext>
                </a:extLst>
              </p:cNvPr>
              <p:cNvSpPr/>
              <p:nvPr/>
            </p:nvSpPr>
            <p:spPr>
              <a:xfrm>
                <a:off x="11448310"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2" name="Freeform: Shape 5771">
                <a:extLst>
                  <a:ext uri="{FF2B5EF4-FFF2-40B4-BE49-F238E27FC236}">
                    <a16:creationId xmlns:a16="http://schemas.microsoft.com/office/drawing/2014/main" id="{5226F204-78A4-6B74-D5E8-84181A3F18DF}"/>
                  </a:ext>
                </a:extLst>
              </p:cNvPr>
              <p:cNvSpPr/>
              <p:nvPr/>
            </p:nvSpPr>
            <p:spPr>
              <a:xfrm>
                <a:off x="1156434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3" name="Freeform: Shape 5772">
                <a:extLst>
                  <a:ext uri="{FF2B5EF4-FFF2-40B4-BE49-F238E27FC236}">
                    <a16:creationId xmlns:a16="http://schemas.microsoft.com/office/drawing/2014/main" id="{29D0DBA9-0985-61F2-1057-C005E6854E09}"/>
                  </a:ext>
                </a:extLst>
              </p:cNvPr>
              <p:cNvSpPr/>
              <p:nvPr/>
            </p:nvSpPr>
            <p:spPr>
              <a:xfrm>
                <a:off x="1168037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4" name="Freeform: Shape 5773">
                <a:extLst>
                  <a:ext uri="{FF2B5EF4-FFF2-40B4-BE49-F238E27FC236}">
                    <a16:creationId xmlns:a16="http://schemas.microsoft.com/office/drawing/2014/main" id="{A9447A91-E32B-2217-38F9-8536CB854375}"/>
                  </a:ext>
                </a:extLst>
              </p:cNvPr>
              <p:cNvSpPr/>
              <p:nvPr/>
            </p:nvSpPr>
            <p:spPr>
              <a:xfrm>
                <a:off x="1179640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5" name="Freeform: Shape 5774">
                <a:extLst>
                  <a:ext uri="{FF2B5EF4-FFF2-40B4-BE49-F238E27FC236}">
                    <a16:creationId xmlns:a16="http://schemas.microsoft.com/office/drawing/2014/main" id="{2FF34EEE-70E1-CD4F-8990-F3B7BFAD40AD}"/>
                  </a:ext>
                </a:extLst>
              </p:cNvPr>
              <p:cNvSpPr/>
              <p:nvPr/>
            </p:nvSpPr>
            <p:spPr>
              <a:xfrm>
                <a:off x="11912426"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6" name="Freeform: Shape 5775">
                <a:extLst>
                  <a:ext uri="{FF2B5EF4-FFF2-40B4-BE49-F238E27FC236}">
                    <a16:creationId xmlns:a16="http://schemas.microsoft.com/office/drawing/2014/main" id="{58A153A4-3C52-CEFC-7E2C-4658C8CCD643}"/>
                  </a:ext>
                </a:extLst>
              </p:cNvPr>
              <p:cNvSpPr/>
              <p:nvPr/>
            </p:nvSpPr>
            <p:spPr>
              <a:xfrm>
                <a:off x="12028459"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77" name="Freeform: Shape 5776">
                <a:extLst>
                  <a:ext uri="{FF2B5EF4-FFF2-40B4-BE49-F238E27FC236}">
                    <a16:creationId xmlns:a16="http://schemas.microsoft.com/office/drawing/2014/main" id="{38C71B1F-6288-7E26-5A69-A18E8091A2C1}"/>
                  </a:ext>
                </a:extLst>
              </p:cNvPr>
              <p:cNvSpPr/>
              <p:nvPr/>
            </p:nvSpPr>
            <p:spPr>
              <a:xfrm>
                <a:off x="12144493" y="487968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3" name="Freeform: Shape 5792">
                <a:extLst>
                  <a:ext uri="{FF2B5EF4-FFF2-40B4-BE49-F238E27FC236}">
                    <a16:creationId xmlns:a16="http://schemas.microsoft.com/office/drawing/2014/main" id="{DC5D48EF-C1EB-BEDD-7574-BE64AC3D70D1}"/>
                  </a:ext>
                </a:extLst>
              </p:cNvPr>
              <p:cNvSpPr/>
              <p:nvPr/>
            </p:nvSpPr>
            <p:spPr>
              <a:xfrm>
                <a:off x="935978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4" name="Freeform: Shape 5793">
                <a:extLst>
                  <a:ext uri="{FF2B5EF4-FFF2-40B4-BE49-F238E27FC236}">
                    <a16:creationId xmlns:a16="http://schemas.microsoft.com/office/drawing/2014/main" id="{192547F2-46E2-5E6B-0C61-F36F24F2F3F0}"/>
                  </a:ext>
                </a:extLst>
              </p:cNvPr>
              <p:cNvSpPr/>
              <p:nvPr/>
            </p:nvSpPr>
            <p:spPr>
              <a:xfrm>
                <a:off x="947581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5" name="Freeform: Shape 5794">
                <a:extLst>
                  <a:ext uri="{FF2B5EF4-FFF2-40B4-BE49-F238E27FC236}">
                    <a16:creationId xmlns:a16="http://schemas.microsoft.com/office/drawing/2014/main" id="{C9CD1FF2-CE7B-49F9-2D62-8C36151C4DBC}"/>
                  </a:ext>
                </a:extLst>
              </p:cNvPr>
              <p:cNvSpPr/>
              <p:nvPr/>
            </p:nvSpPr>
            <p:spPr>
              <a:xfrm>
                <a:off x="95918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6" name="Freeform: Shape 5795">
                <a:extLst>
                  <a:ext uri="{FF2B5EF4-FFF2-40B4-BE49-F238E27FC236}">
                    <a16:creationId xmlns:a16="http://schemas.microsoft.com/office/drawing/2014/main" id="{A40255C3-ECDD-E129-360A-5B6B682F0BF9}"/>
                  </a:ext>
                </a:extLst>
              </p:cNvPr>
              <p:cNvSpPr/>
              <p:nvPr/>
            </p:nvSpPr>
            <p:spPr>
              <a:xfrm>
                <a:off x="9707862"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7" name="Freeform: Shape 5796">
                <a:extLst>
                  <a:ext uri="{FF2B5EF4-FFF2-40B4-BE49-F238E27FC236}">
                    <a16:creationId xmlns:a16="http://schemas.microsoft.com/office/drawing/2014/main" id="{C5C8E5D2-F18E-2DD9-98B7-AD2CD6100EC1}"/>
                  </a:ext>
                </a:extLst>
              </p:cNvPr>
              <p:cNvSpPr/>
              <p:nvPr/>
            </p:nvSpPr>
            <p:spPr>
              <a:xfrm>
                <a:off x="982389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8" name="Freeform: Shape 5797">
                <a:extLst>
                  <a:ext uri="{FF2B5EF4-FFF2-40B4-BE49-F238E27FC236}">
                    <a16:creationId xmlns:a16="http://schemas.microsoft.com/office/drawing/2014/main" id="{1CB0B443-1C0B-46D7-ADBD-CB8E0E754C6A}"/>
                  </a:ext>
                </a:extLst>
              </p:cNvPr>
              <p:cNvSpPr/>
              <p:nvPr/>
            </p:nvSpPr>
            <p:spPr>
              <a:xfrm>
                <a:off x="993992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799" name="Freeform: Shape 5798">
                <a:extLst>
                  <a:ext uri="{FF2B5EF4-FFF2-40B4-BE49-F238E27FC236}">
                    <a16:creationId xmlns:a16="http://schemas.microsoft.com/office/drawing/2014/main" id="{69B8A5EC-B398-654B-69EC-B06B567234E7}"/>
                  </a:ext>
                </a:extLst>
              </p:cNvPr>
              <p:cNvSpPr/>
              <p:nvPr/>
            </p:nvSpPr>
            <p:spPr>
              <a:xfrm>
                <a:off x="100559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0" name="Freeform: Shape 5799">
                <a:extLst>
                  <a:ext uri="{FF2B5EF4-FFF2-40B4-BE49-F238E27FC236}">
                    <a16:creationId xmlns:a16="http://schemas.microsoft.com/office/drawing/2014/main" id="{7FD03E99-862A-4AAB-1B68-D03A6D1FCA7A}"/>
                  </a:ext>
                </a:extLst>
              </p:cNvPr>
              <p:cNvSpPr/>
              <p:nvPr/>
            </p:nvSpPr>
            <p:spPr>
              <a:xfrm>
                <a:off x="1017199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1" name="Freeform: Shape 5800">
                <a:extLst>
                  <a:ext uri="{FF2B5EF4-FFF2-40B4-BE49-F238E27FC236}">
                    <a16:creationId xmlns:a16="http://schemas.microsoft.com/office/drawing/2014/main" id="{25ABE196-8633-4C4C-9415-B68AF5A8BE9F}"/>
                  </a:ext>
                </a:extLst>
              </p:cNvPr>
              <p:cNvSpPr/>
              <p:nvPr/>
            </p:nvSpPr>
            <p:spPr>
              <a:xfrm>
                <a:off x="1028801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2" name="Freeform: Shape 5801">
                <a:extLst>
                  <a:ext uri="{FF2B5EF4-FFF2-40B4-BE49-F238E27FC236}">
                    <a16:creationId xmlns:a16="http://schemas.microsoft.com/office/drawing/2014/main" id="{EBCD5AB7-A9ED-53AB-6D87-2B7EAC2B6DCD}"/>
                  </a:ext>
                </a:extLst>
              </p:cNvPr>
              <p:cNvSpPr/>
              <p:nvPr/>
            </p:nvSpPr>
            <p:spPr>
              <a:xfrm>
                <a:off x="10404045"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3" name="Freeform: Shape 5802">
                <a:extLst>
                  <a:ext uri="{FF2B5EF4-FFF2-40B4-BE49-F238E27FC236}">
                    <a16:creationId xmlns:a16="http://schemas.microsoft.com/office/drawing/2014/main" id="{7EE0EDE5-6BE5-8D8E-EC8D-AEA28123DBE7}"/>
                  </a:ext>
                </a:extLst>
              </p:cNvPr>
              <p:cNvSpPr/>
              <p:nvPr/>
            </p:nvSpPr>
            <p:spPr>
              <a:xfrm>
                <a:off x="10520078"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4" name="Freeform: Shape 5803">
                <a:extLst>
                  <a:ext uri="{FF2B5EF4-FFF2-40B4-BE49-F238E27FC236}">
                    <a16:creationId xmlns:a16="http://schemas.microsoft.com/office/drawing/2014/main" id="{0390B41C-7009-7E0C-4191-C9F8F83D24AA}"/>
                  </a:ext>
                </a:extLst>
              </p:cNvPr>
              <p:cNvSpPr/>
              <p:nvPr/>
            </p:nvSpPr>
            <p:spPr>
              <a:xfrm>
                <a:off x="1063611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5" name="Freeform: Shape 5804">
                <a:extLst>
                  <a:ext uri="{FF2B5EF4-FFF2-40B4-BE49-F238E27FC236}">
                    <a16:creationId xmlns:a16="http://schemas.microsoft.com/office/drawing/2014/main" id="{F8612F69-69D0-D226-3711-FD1FC71944FD}"/>
                  </a:ext>
                </a:extLst>
              </p:cNvPr>
              <p:cNvSpPr/>
              <p:nvPr/>
            </p:nvSpPr>
            <p:spPr>
              <a:xfrm>
                <a:off x="1075214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6" name="Freeform: Shape 5805">
                <a:extLst>
                  <a:ext uri="{FF2B5EF4-FFF2-40B4-BE49-F238E27FC236}">
                    <a16:creationId xmlns:a16="http://schemas.microsoft.com/office/drawing/2014/main" id="{BB3649A7-6C33-8289-DCBC-FDF2A6F7FB88}"/>
                  </a:ext>
                </a:extLst>
              </p:cNvPr>
              <p:cNvSpPr/>
              <p:nvPr/>
            </p:nvSpPr>
            <p:spPr>
              <a:xfrm>
                <a:off x="10868161"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7" name="Freeform: Shape 5806">
                <a:extLst>
                  <a:ext uri="{FF2B5EF4-FFF2-40B4-BE49-F238E27FC236}">
                    <a16:creationId xmlns:a16="http://schemas.microsoft.com/office/drawing/2014/main" id="{DDE5ED9E-E060-503F-C0A3-2B937E52B6C4}"/>
                  </a:ext>
                </a:extLst>
              </p:cNvPr>
              <p:cNvSpPr/>
              <p:nvPr/>
            </p:nvSpPr>
            <p:spPr>
              <a:xfrm>
                <a:off x="10984194"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8" name="Freeform: Shape 5807">
                <a:extLst>
                  <a:ext uri="{FF2B5EF4-FFF2-40B4-BE49-F238E27FC236}">
                    <a16:creationId xmlns:a16="http://schemas.microsoft.com/office/drawing/2014/main" id="{F9E4FF54-7426-7100-ED82-78283475068B}"/>
                  </a:ext>
                </a:extLst>
              </p:cNvPr>
              <p:cNvSpPr/>
              <p:nvPr/>
            </p:nvSpPr>
            <p:spPr>
              <a:xfrm>
                <a:off x="1110022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09" name="Freeform: Shape 5808">
                <a:extLst>
                  <a:ext uri="{FF2B5EF4-FFF2-40B4-BE49-F238E27FC236}">
                    <a16:creationId xmlns:a16="http://schemas.microsoft.com/office/drawing/2014/main" id="{BFDF865A-905D-2D38-F927-0441A6C33AF9}"/>
                  </a:ext>
                </a:extLst>
              </p:cNvPr>
              <p:cNvSpPr/>
              <p:nvPr/>
            </p:nvSpPr>
            <p:spPr>
              <a:xfrm>
                <a:off x="1121626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0" name="Freeform: Shape 5809">
                <a:extLst>
                  <a:ext uri="{FF2B5EF4-FFF2-40B4-BE49-F238E27FC236}">
                    <a16:creationId xmlns:a16="http://schemas.microsoft.com/office/drawing/2014/main" id="{D24BF92C-EC0A-ED3C-8571-36F7BF6D7B11}"/>
                  </a:ext>
                </a:extLst>
              </p:cNvPr>
              <p:cNvSpPr/>
              <p:nvPr/>
            </p:nvSpPr>
            <p:spPr>
              <a:xfrm>
                <a:off x="1133229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1" name="Freeform: Shape 5810">
                <a:extLst>
                  <a:ext uri="{FF2B5EF4-FFF2-40B4-BE49-F238E27FC236}">
                    <a16:creationId xmlns:a16="http://schemas.microsoft.com/office/drawing/2014/main" id="{DFACB2C6-D43E-99C7-731D-677D763ECE38}"/>
                  </a:ext>
                </a:extLst>
              </p:cNvPr>
              <p:cNvSpPr/>
              <p:nvPr/>
            </p:nvSpPr>
            <p:spPr>
              <a:xfrm>
                <a:off x="11448310"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2" name="Freeform: Shape 5811">
                <a:extLst>
                  <a:ext uri="{FF2B5EF4-FFF2-40B4-BE49-F238E27FC236}">
                    <a16:creationId xmlns:a16="http://schemas.microsoft.com/office/drawing/2014/main" id="{C331EF20-3C8C-1F66-EF1B-2F3A226CF53F}"/>
                  </a:ext>
                </a:extLst>
              </p:cNvPr>
              <p:cNvSpPr/>
              <p:nvPr/>
            </p:nvSpPr>
            <p:spPr>
              <a:xfrm>
                <a:off x="1156434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3" name="Freeform: Shape 5812">
                <a:extLst>
                  <a:ext uri="{FF2B5EF4-FFF2-40B4-BE49-F238E27FC236}">
                    <a16:creationId xmlns:a16="http://schemas.microsoft.com/office/drawing/2014/main" id="{4B5861BF-4747-AD34-1EBC-849FC9B14A08}"/>
                  </a:ext>
                </a:extLst>
              </p:cNvPr>
              <p:cNvSpPr/>
              <p:nvPr/>
            </p:nvSpPr>
            <p:spPr>
              <a:xfrm>
                <a:off x="1168037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4" name="Freeform: Shape 5813">
                <a:extLst>
                  <a:ext uri="{FF2B5EF4-FFF2-40B4-BE49-F238E27FC236}">
                    <a16:creationId xmlns:a16="http://schemas.microsoft.com/office/drawing/2014/main" id="{FA927DC8-7602-A1FE-0CDF-D69B0B5E5304}"/>
                  </a:ext>
                </a:extLst>
              </p:cNvPr>
              <p:cNvSpPr/>
              <p:nvPr/>
            </p:nvSpPr>
            <p:spPr>
              <a:xfrm>
                <a:off x="1179640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5" name="Freeform: Shape 5814">
                <a:extLst>
                  <a:ext uri="{FF2B5EF4-FFF2-40B4-BE49-F238E27FC236}">
                    <a16:creationId xmlns:a16="http://schemas.microsoft.com/office/drawing/2014/main" id="{2147101A-F4AE-540C-6A5A-E3AF76CBA15F}"/>
                  </a:ext>
                </a:extLst>
              </p:cNvPr>
              <p:cNvSpPr/>
              <p:nvPr/>
            </p:nvSpPr>
            <p:spPr>
              <a:xfrm>
                <a:off x="11912426"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6" name="Freeform: Shape 5815">
                <a:extLst>
                  <a:ext uri="{FF2B5EF4-FFF2-40B4-BE49-F238E27FC236}">
                    <a16:creationId xmlns:a16="http://schemas.microsoft.com/office/drawing/2014/main" id="{18650964-7B4D-D68C-04C8-1897A1166763}"/>
                  </a:ext>
                </a:extLst>
              </p:cNvPr>
              <p:cNvSpPr/>
              <p:nvPr/>
            </p:nvSpPr>
            <p:spPr>
              <a:xfrm>
                <a:off x="12028459"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17" name="Freeform: Shape 5816">
                <a:extLst>
                  <a:ext uri="{FF2B5EF4-FFF2-40B4-BE49-F238E27FC236}">
                    <a16:creationId xmlns:a16="http://schemas.microsoft.com/office/drawing/2014/main" id="{97FDC91C-ABB7-7F7D-B81E-C048201AE456}"/>
                  </a:ext>
                </a:extLst>
              </p:cNvPr>
              <p:cNvSpPr/>
              <p:nvPr/>
            </p:nvSpPr>
            <p:spPr>
              <a:xfrm>
                <a:off x="12144493" y="499418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3" name="Freeform: Shape 5832">
                <a:extLst>
                  <a:ext uri="{FF2B5EF4-FFF2-40B4-BE49-F238E27FC236}">
                    <a16:creationId xmlns:a16="http://schemas.microsoft.com/office/drawing/2014/main" id="{BEC23222-9FFC-5E24-36FD-BECBBA91BDCA}"/>
                  </a:ext>
                </a:extLst>
              </p:cNvPr>
              <p:cNvSpPr/>
              <p:nvPr/>
            </p:nvSpPr>
            <p:spPr>
              <a:xfrm>
                <a:off x="935978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4" name="Freeform: Shape 5833">
                <a:extLst>
                  <a:ext uri="{FF2B5EF4-FFF2-40B4-BE49-F238E27FC236}">
                    <a16:creationId xmlns:a16="http://schemas.microsoft.com/office/drawing/2014/main" id="{F3346318-6AB8-297A-3962-BE318DEA69EC}"/>
                  </a:ext>
                </a:extLst>
              </p:cNvPr>
              <p:cNvSpPr/>
              <p:nvPr/>
            </p:nvSpPr>
            <p:spPr>
              <a:xfrm>
                <a:off x="947581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5" name="Freeform: Shape 5834">
                <a:extLst>
                  <a:ext uri="{FF2B5EF4-FFF2-40B4-BE49-F238E27FC236}">
                    <a16:creationId xmlns:a16="http://schemas.microsoft.com/office/drawing/2014/main" id="{C99EF4C4-572F-640F-AFF7-5A3694DC6934}"/>
                  </a:ext>
                </a:extLst>
              </p:cNvPr>
              <p:cNvSpPr/>
              <p:nvPr/>
            </p:nvSpPr>
            <p:spPr>
              <a:xfrm>
                <a:off x="95918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6" name="Freeform: Shape 5835">
                <a:extLst>
                  <a:ext uri="{FF2B5EF4-FFF2-40B4-BE49-F238E27FC236}">
                    <a16:creationId xmlns:a16="http://schemas.microsoft.com/office/drawing/2014/main" id="{3989D148-72D2-AE36-213B-45E5F6BD6D2A}"/>
                  </a:ext>
                </a:extLst>
              </p:cNvPr>
              <p:cNvSpPr/>
              <p:nvPr/>
            </p:nvSpPr>
            <p:spPr>
              <a:xfrm>
                <a:off x="9707862"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7" name="Freeform: Shape 5836">
                <a:extLst>
                  <a:ext uri="{FF2B5EF4-FFF2-40B4-BE49-F238E27FC236}">
                    <a16:creationId xmlns:a16="http://schemas.microsoft.com/office/drawing/2014/main" id="{65E1B710-EFEB-17F8-055C-1F10277DFE89}"/>
                  </a:ext>
                </a:extLst>
              </p:cNvPr>
              <p:cNvSpPr/>
              <p:nvPr/>
            </p:nvSpPr>
            <p:spPr>
              <a:xfrm>
                <a:off x="982389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8" name="Freeform: Shape 5837">
                <a:extLst>
                  <a:ext uri="{FF2B5EF4-FFF2-40B4-BE49-F238E27FC236}">
                    <a16:creationId xmlns:a16="http://schemas.microsoft.com/office/drawing/2014/main" id="{A4AB028B-858F-E6BC-9A05-A368251381FE}"/>
                  </a:ext>
                </a:extLst>
              </p:cNvPr>
              <p:cNvSpPr/>
              <p:nvPr/>
            </p:nvSpPr>
            <p:spPr>
              <a:xfrm>
                <a:off x="993992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39" name="Freeform: Shape 5838">
                <a:extLst>
                  <a:ext uri="{FF2B5EF4-FFF2-40B4-BE49-F238E27FC236}">
                    <a16:creationId xmlns:a16="http://schemas.microsoft.com/office/drawing/2014/main" id="{8702ACF4-F6A9-8AB2-1903-E2C1D61B932E}"/>
                  </a:ext>
                </a:extLst>
              </p:cNvPr>
              <p:cNvSpPr/>
              <p:nvPr/>
            </p:nvSpPr>
            <p:spPr>
              <a:xfrm>
                <a:off x="100559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0" name="Freeform: Shape 5839">
                <a:extLst>
                  <a:ext uri="{FF2B5EF4-FFF2-40B4-BE49-F238E27FC236}">
                    <a16:creationId xmlns:a16="http://schemas.microsoft.com/office/drawing/2014/main" id="{8B0DF806-7148-8B7A-1ADB-292013A574D5}"/>
                  </a:ext>
                </a:extLst>
              </p:cNvPr>
              <p:cNvSpPr/>
              <p:nvPr/>
            </p:nvSpPr>
            <p:spPr>
              <a:xfrm>
                <a:off x="1017199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1" name="Freeform: Shape 5840">
                <a:extLst>
                  <a:ext uri="{FF2B5EF4-FFF2-40B4-BE49-F238E27FC236}">
                    <a16:creationId xmlns:a16="http://schemas.microsoft.com/office/drawing/2014/main" id="{4F4F187A-F8F9-8B55-3E7C-CF619EA7C60F}"/>
                  </a:ext>
                </a:extLst>
              </p:cNvPr>
              <p:cNvSpPr/>
              <p:nvPr/>
            </p:nvSpPr>
            <p:spPr>
              <a:xfrm>
                <a:off x="1028801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2" name="Freeform: Shape 5841">
                <a:extLst>
                  <a:ext uri="{FF2B5EF4-FFF2-40B4-BE49-F238E27FC236}">
                    <a16:creationId xmlns:a16="http://schemas.microsoft.com/office/drawing/2014/main" id="{BFF790DB-82CB-00DA-B9D8-8D6899175029}"/>
                  </a:ext>
                </a:extLst>
              </p:cNvPr>
              <p:cNvSpPr/>
              <p:nvPr/>
            </p:nvSpPr>
            <p:spPr>
              <a:xfrm>
                <a:off x="10404045"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3" name="Freeform: Shape 5842">
                <a:extLst>
                  <a:ext uri="{FF2B5EF4-FFF2-40B4-BE49-F238E27FC236}">
                    <a16:creationId xmlns:a16="http://schemas.microsoft.com/office/drawing/2014/main" id="{697A79C1-9A31-9748-225C-F28C16342D3E}"/>
                  </a:ext>
                </a:extLst>
              </p:cNvPr>
              <p:cNvSpPr/>
              <p:nvPr/>
            </p:nvSpPr>
            <p:spPr>
              <a:xfrm>
                <a:off x="10520078"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4" name="Freeform: Shape 5843">
                <a:extLst>
                  <a:ext uri="{FF2B5EF4-FFF2-40B4-BE49-F238E27FC236}">
                    <a16:creationId xmlns:a16="http://schemas.microsoft.com/office/drawing/2014/main" id="{F6F85F28-0B29-C28E-7831-BC6AE2E45A6D}"/>
                  </a:ext>
                </a:extLst>
              </p:cNvPr>
              <p:cNvSpPr/>
              <p:nvPr/>
            </p:nvSpPr>
            <p:spPr>
              <a:xfrm>
                <a:off x="1063611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5" name="Freeform: Shape 5844">
                <a:extLst>
                  <a:ext uri="{FF2B5EF4-FFF2-40B4-BE49-F238E27FC236}">
                    <a16:creationId xmlns:a16="http://schemas.microsoft.com/office/drawing/2014/main" id="{70D5BF69-7368-8DC6-D8C9-731644996A4A}"/>
                  </a:ext>
                </a:extLst>
              </p:cNvPr>
              <p:cNvSpPr/>
              <p:nvPr/>
            </p:nvSpPr>
            <p:spPr>
              <a:xfrm>
                <a:off x="1075214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6" name="Freeform: Shape 5845">
                <a:extLst>
                  <a:ext uri="{FF2B5EF4-FFF2-40B4-BE49-F238E27FC236}">
                    <a16:creationId xmlns:a16="http://schemas.microsoft.com/office/drawing/2014/main" id="{F9965266-3776-FB24-FCA8-EB94A950C880}"/>
                  </a:ext>
                </a:extLst>
              </p:cNvPr>
              <p:cNvSpPr/>
              <p:nvPr/>
            </p:nvSpPr>
            <p:spPr>
              <a:xfrm>
                <a:off x="10868161"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7" name="Freeform: Shape 5846">
                <a:extLst>
                  <a:ext uri="{FF2B5EF4-FFF2-40B4-BE49-F238E27FC236}">
                    <a16:creationId xmlns:a16="http://schemas.microsoft.com/office/drawing/2014/main" id="{CDC0CA07-47F3-B4DD-0616-153B2BAD3397}"/>
                  </a:ext>
                </a:extLst>
              </p:cNvPr>
              <p:cNvSpPr/>
              <p:nvPr/>
            </p:nvSpPr>
            <p:spPr>
              <a:xfrm>
                <a:off x="10984194"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8" name="Freeform: Shape 5847">
                <a:extLst>
                  <a:ext uri="{FF2B5EF4-FFF2-40B4-BE49-F238E27FC236}">
                    <a16:creationId xmlns:a16="http://schemas.microsoft.com/office/drawing/2014/main" id="{5AB148FC-B28A-B8E6-5129-593D01CBA213}"/>
                  </a:ext>
                </a:extLst>
              </p:cNvPr>
              <p:cNvSpPr/>
              <p:nvPr/>
            </p:nvSpPr>
            <p:spPr>
              <a:xfrm>
                <a:off x="1110022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49" name="Freeform: Shape 5848">
                <a:extLst>
                  <a:ext uri="{FF2B5EF4-FFF2-40B4-BE49-F238E27FC236}">
                    <a16:creationId xmlns:a16="http://schemas.microsoft.com/office/drawing/2014/main" id="{E133BF40-41DA-1FAD-9B98-9A3EF4A2CF5D}"/>
                  </a:ext>
                </a:extLst>
              </p:cNvPr>
              <p:cNvSpPr/>
              <p:nvPr/>
            </p:nvSpPr>
            <p:spPr>
              <a:xfrm>
                <a:off x="1121626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0" name="Freeform: Shape 5849">
                <a:extLst>
                  <a:ext uri="{FF2B5EF4-FFF2-40B4-BE49-F238E27FC236}">
                    <a16:creationId xmlns:a16="http://schemas.microsoft.com/office/drawing/2014/main" id="{3ABB7760-73D4-F8AA-6DCE-A2102F1E43B0}"/>
                  </a:ext>
                </a:extLst>
              </p:cNvPr>
              <p:cNvSpPr/>
              <p:nvPr/>
            </p:nvSpPr>
            <p:spPr>
              <a:xfrm>
                <a:off x="1133229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1" name="Freeform: Shape 5850">
                <a:extLst>
                  <a:ext uri="{FF2B5EF4-FFF2-40B4-BE49-F238E27FC236}">
                    <a16:creationId xmlns:a16="http://schemas.microsoft.com/office/drawing/2014/main" id="{FB23D531-DCA6-1AA6-04F2-3C778621C4AA}"/>
                  </a:ext>
                </a:extLst>
              </p:cNvPr>
              <p:cNvSpPr/>
              <p:nvPr/>
            </p:nvSpPr>
            <p:spPr>
              <a:xfrm>
                <a:off x="11448310"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2" name="Freeform: Shape 5851">
                <a:extLst>
                  <a:ext uri="{FF2B5EF4-FFF2-40B4-BE49-F238E27FC236}">
                    <a16:creationId xmlns:a16="http://schemas.microsoft.com/office/drawing/2014/main" id="{04F7DC83-652F-7E70-8685-49D7B605CE81}"/>
                  </a:ext>
                </a:extLst>
              </p:cNvPr>
              <p:cNvSpPr/>
              <p:nvPr/>
            </p:nvSpPr>
            <p:spPr>
              <a:xfrm>
                <a:off x="1156434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3" name="Freeform: Shape 5852">
                <a:extLst>
                  <a:ext uri="{FF2B5EF4-FFF2-40B4-BE49-F238E27FC236}">
                    <a16:creationId xmlns:a16="http://schemas.microsoft.com/office/drawing/2014/main" id="{37828C96-B15D-5A5B-FD01-AD3D07E90DDC}"/>
                  </a:ext>
                </a:extLst>
              </p:cNvPr>
              <p:cNvSpPr/>
              <p:nvPr/>
            </p:nvSpPr>
            <p:spPr>
              <a:xfrm>
                <a:off x="1168037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4" name="Freeform: Shape 5853">
                <a:extLst>
                  <a:ext uri="{FF2B5EF4-FFF2-40B4-BE49-F238E27FC236}">
                    <a16:creationId xmlns:a16="http://schemas.microsoft.com/office/drawing/2014/main" id="{8075E5F3-492D-45BB-9186-0F4340893586}"/>
                  </a:ext>
                </a:extLst>
              </p:cNvPr>
              <p:cNvSpPr/>
              <p:nvPr/>
            </p:nvSpPr>
            <p:spPr>
              <a:xfrm>
                <a:off x="1179640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5" name="Freeform: Shape 5854">
                <a:extLst>
                  <a:ext uri="{FF2B5EF4-FFF2-40B4-BE49-F238E27FC236}">
                    <a16:creationId xmlns:a16="http://schemas.microsoft.com/office/drawing/2014/main" id="{05517A8A-C0A7-68F5-49AF-349CB61FB767}"/>
                  </a:ext>
                </a:extLst>
              </p:cNvPr>
              <p:cNvSpPr/>
              <p:nvPr/>
            </p:nvSpPr>
            <p:spPr>
              <a:xfrm>
                <a:off x="11912426"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6" name="Freeform: Shape 5855">
                <a:extLst>
                  <a:ext uri="{FF2B5EF4-FFF2-40B4-BE49-F238E27FC236}">
                    <a16:creationId xmlns:a16="http://schemas.microsoft.com/office/drawing/2014/main" id="{5FFC99E7-AACF-B357-D65C-CDFFB7D5FC8A}"/>
                  </a:ext>
                </a:extLst>
              </p:cNvPr>
              <p:cNvSpPr/>
              <p:nvPr/>
            </p:nvSpPr>
            <p:spPr>
              <a:xfrm>
                <a:off x="12028459"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57" name="Freeform: Shape 5856">
                <a:extLst>
                  <a:ext uri="{FF2B5EF4-FFF2-40B4-BE49-F238E27FC236}">
                    <a16:creationId xmlns:a16="http://schemas.microsoft.com/office/drawing/2014/main" id="{9D09277E-9C16-A569-8D15-4A572810783C}"/>
                  </a:ext>
                </a:extLst>
              </p:cNvPr>
              <p:cNvSpPr/>
              <p:nvPr/>
            </p:nvSpPr>
            <p:spPr>
              <a:xfrm>
                <a:off x="12144493" y="510868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3" name="Freeform: Shape 5872">
                <a:extLst>
                  <a:ext uri="{FF2B5EF4-FFF2-40B4-BE49-F238E27FC236}">
                    <a16:creationId xmlns:a16="http://schemas.microsoft.com/office/drawing/2014/main" id="{692306DB-9EC5-00F7-85F9-B47821D6507B}"/>
                  </a:ext>
                </a:extLst>
              </p:cNvPr>
              <p:cNvSpPr/>
              <p:nvPr/>
            </p:nvSpPr>
            <p:spPr>
              <a:xfrm>
                <a:off x="935978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4" name="Freeform: Shape 5873">
                <a:extLst>
                  <a:ext uri="{FF2B5EF4-FFF2-40B4-BE49-F238E27FC236}">
                    <a16:creationId xmlns:a16="http://schemas.microsoft.com/office/drawing/2014/main" id="{CB3403F8-CBA5-AAE9-9F03-7CA08AB28DC0}"/>
                  </a:ext>
                </a:extLst>
              </p:cNvPr>
              <p:cNvSpPr/>
              <p:nvPr/>
            </p:nvSpPr>
            <p:spPr>
              <a:xfrm>
                <a:off x="947581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5" name="Freeform: Shape 5874">
                <a:extLst>
                  <a:ext uri="{FF2B5EF4-FFF2-40B4-BE49-F238E27FC236}">
                    <a16:creationId xmlns:a16="http://schemas.microsoft.com/office/drawing/2014/main" id="{C30244C1-DE32-00EF-F528-F30A99C091E0}"/>
                  </a:ext>
                </a:extLst>
              </p:cNvPr>
              <p:cNvSpPr/>
              <p:nvPr/>
            </p:nvSpPr>
            <p:spPr>
              <a:xfrm>
                <a:off x="95918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6" name="Freeform: Shape 5875">
                <a:extLst>
                  <a:ext uri="{FF2B5EF4-FFF2-40B4-BE49-F238E27FC236}">
                    <a16:creationId xmlns:a16="http://schemas.microsoft.com/office/drawing/2014/main" id="{DFFB648F-4778-BE87-64F4-E3AA8FA90676}"/>
                  </a:ext>
                </a:extLst>
              </p:cNvPr>
              <p:cNvSpPr/>
              <p:nvPr/>
            </p:nvSpPr>
            <p:spPr>
              <a:xfrm>
                <a:off x="9707862"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7" name="Freeform: Shape 5876">
                <a:extLst>
                  <a:ext uri="{FF2B5EF4-FFF2-40B4-BE49-F238E27FC236}">
                    <a16:creationId xmlns:a16="http://schemas.microsoft.com/office/drawing/2014/main" id="{ED31701E-4D90-BC1E-6988-FD3999FD6357}"/>
                  </a:ext>
                </a:extLst>
              </p:cNvPr>
              <p:cNvSpPr/>
              <p:nvPr/>
            </p:nvSpPr>
            <p:spPr>
              <a:xfrm>
                <a:off x="982389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8" name="Freeform: Shape 5877">
                <a:extLst>
                  <a:ext uri="{FF2B5EF4-FFF2-40B4-BE49-F238E27FC236}">
                    <a16:creationId xmlns:a16="http://schemas.microsoft.com/office/drawing/2014/main" id="{667A26A6-F3B7-D1D8-F7D7-CF9E1D932E46}"/>
                  </a:ext>
                </a:extLst>
              </p:cNvPr>
              <p:cNvSpPr/>
              <p:nvPr/>
            </p:nvSpPr>
            <p:spPr>
              <a:xfrm>
                <a:off x="993992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79" name="Freeform: Shape 5878">
                <a:extLst>
                  <a:ext uri="{FF2B5EF4-FFF2-40B4-BE49-F238E27FC236}">
                    <a16:creationId xmlns:a16="http://schemas.microsoft.com/office/drawing/2014/main" id="{F21741C0-2649-A030-5988-4C1E224B33A7}"/>
                  </a:ext>
                </a:extLst>
              </p:cNvPr>
              <p:cNvSpPr/>
              <p:nvPr/>
            </p:nvSpPr>
            <p:spPr>
              <a:xfrm>
                <a:off x="100559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0" name="Freeform: Shape 5879">
                <a:extLst>
                  <a:ext uri="{FF2B5EF4-FFF2-40B4-BE49-F238E27FC236}">
                    <a16:creationId xmlns:a16="http://schemas.microsoft.com/office/drawing/2014/main" id="{8D4A7A29-FC76-B50B-986F-BFA4BBC61258}"/>
                  </a:ext>
                </a:extLst>
              </p:cNvPr>
              <p:cNvSpPr/>
              <p:nvPr/>
            </p:nvSpPr>
            <p:spPr>
              <a:xfrm>
                <a:off x="1017199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1" name="Freeform: Shape 5880">
                <a:extLst>
                  <a:ext uri="{FF2B5EF4-FFF2-40B4-BE49-F238E27FC236}">
                    <a16:creationId xmlns:a16="http://schemas.microsoft.com/office/drawing/2014/main" id="{F5501CF4-931D-772D-E396-4F86ABAF8B27}"/>
                  </a:ext>
                </a:extLst>
              </p:cNvPr>
              <p:cNvSpPr/>
              <p:nvPr/>
            </p:nvSpPr>
            <p:spPr>
              <a:xfrm>
                <a:off x="1028801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2" name="Freeform: Shape 5881">
                <a:extLst>
                  <a:ext uri="{FF2B5EF4-FFF2-40B4-BE49-F238E27FC236}">
                    <a16:creationId xmlns:a16="http://schemas.microsoft.com/office/drawing/2014/main" id="{CADFB393-5D47-959C-C553-D4DF8FD3A084}"/>
                  </a:ext>
                </a:extLst>
              </p:cNvPr>
              <p:cNvSpPr/>
              <p:nvPr/>
            </p:nvSpPr>
            <p:spPr>
              <a:xfrm>
                <a:off x="10404045"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3" name="Freeform: Shape 5882">
                <a:extLst>
                  <a:ext uri="{FF2B5EF4-FFF2-40B4-BE49-F238E27FC236}">
                    <a16:creationId xmlns:a16="http://schemas.microsoft.com/office/drawing/2014/main" id="{7E90FC65-EC0F-0236-3A1E-494353359557}"/>
                  </a:ext>
                </a:extLst>
              </p:cNvPr>
              <p:cNvSpPr/>
              <p:nvPr/>
            </p:nvSpPr>
            <p:spPr>
              <a:xfrm>
                <a:off x="10520078"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4" name="Freeform: Shape 5883">
                <a:extLst>
                  <a:ext uri="{FF2B5EF4-FFF2-40B4-BE49-F238E27FC236}">
                    <a16:creationId xmlns:a16="http://schemas.microsoft.com/office/drawing/2014/main" id="{4DE4BAEB-4537-4E14-3B9F-ED364B7433E2}"/>
                  </a:ext>
                </a:extLst>
              </p:cNvPr>
              <p:cNvSpPr/>
              <p:nvPr/>
            </p:nvSpPr>
            <p:spPr>
              <a:xfrm>
                <a:off x="1063611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5" name="Freeform: Shape 5884">
                <a:extLst>
                  <a:ext uri="{FF2B5EF4-FFF2-40B4-BE49-F238E27FC236}">
                    <a16:creationId xmlns:a16="http://schemas.microsoft.com/office/drawing/2014/main" id="{A6486504-623E-ED30-F000-098370EC504C}"/>
                  </a:ext>
                </a:extLst>
              </p:cNvPr>
              <p:cNvSpPr/>
              <p:nvPr/>
            </p:nvSpPr>
            <p:spPr>
              <a:xfrm>
                <a:off x="1075214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6" name="Freeform: Shape 5885">
                <a:extLst>
                  <a:ext uri="{FF2B5EF4-FFF2-40B4-BE49-F238E27FC236}">
                    <a16:creationId xmlns:a16="http://schemas.microsoft.com/office/drawing/2014/main" id="{5436EE00-197B-7126-4D5E-3F7B626CD7A7}"/>
                  </a:ext>
                </a:extLst>
              </p:cNvPr>
              <p:cNvSpPr/>
              <p:nvPr/>
            </p:nvSpPr>
            <p:spPr>
              <a:xfrm>
                <a:off x="10868161"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7" name="Freeform: Shape 5886">
                <a:extLst>
                  <a:ext uri="{FF2B5EF4-FFF2-40B4-BE49-F238E27FC236}">
                    <a16:creationId xmlns:a16="http://schemas.microsoft.com/office/drawing/2014/main" id="{77F206FD-7494-EB7B-83A6-63EF160A0D68}"/>
                  </a:ext>
                </a:extLst>
              </p:cNvPr>
              <p:cNvSpPr/>
              <p:nvPr/>
            </p:nvSpPr>
            <p:spPr>
              <a:xfrm>
                <a:off x="10984194"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8" name="Freeform: Shape 5887">
                <a:extLst>
                  <a:ext uri="{FF2B5EF4-FFF2-40B4-BE49-F238E27FC236}">
                    <a16:creationId xmlns:a16="http://schemas.microsoft.com/office/drawing/2014/main" id="{DF5AF9CB-40FC-6479-96CB-3E4DDB9ED968}"/>
                  </a:ext>
                </a:extLst>
              </p:cNvPr>
              <p:cNvSpPr/>
              <p:nvPr/>
            </p:nvSpPr>
            <p:spPr>
              <a:xfrm>
                <a:off x="1110022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89" name="Freeform: Shape 5888">
                <a:extLst>
                  <a:ext uri="{FF2B5EF4-FFF2-40B4-BE49-F238E27FC236}">
                    <a16:creationId xmlns:a16="http://schemas.microsoft.com/office/drawing/2014/main" id="{4F6AB22E-EAD4-4D5E-83CC-27B65E7678B5}"/>
                  </a:ext>
                </a:extLst>
              </p:cNvPr>
              <p:cNvSpPr/>
              <p:nvPr/>
            </p:nvSpPr>
            <p:spPr>
              <a:xfrm>
                <a:off x="1121626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0" name="Freeform: Shape 5889">
                <a:extLst>
                  <a:ext uri="{FF2B5EF4-FFF2-40B4-BE49-F238E27FC236}">
                    <a16:creationId xmlns:a16="http://schemas.microsoft.com/office/drawing/2014/main" id="{256F2E69-AFB2-1141-1443-4ABB88B37006}"/>
                  </a:ext>
                </a:extLst>
              </p:cNvPr>
              <p:cNvSpPr/>
              <p:nvPr/>
            </p:nvSpPr>
            <p:spPr>
              <a:xfrm>
                <a:off x="1133229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1" name="Freeform: Shape 5890">
                <a:extLst>
                  <a:ext uri="{FF2B5EF4-FFF2-40B4-BE49-F238E27FC236}">
                    <a16:creationId xmlns:a16="http://schemas.microsoft.com/office/drawing/2014/main" id="{4EF49B7B-11D8-C6CD-9A93-CB83B0398717}"/>
                  </a:ext>
                </a:extLst>
              </p:cNvPr>
              <p:cNvSpPr/>
              <p:nvPr/>
            </p:nvSpPr>
            <p:spPr>
              <a:xfrm>
                <a:off x="11448310"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2" name="Freeform: Shape 5891">
                <a:extLst>
                  <a:ext uri="{FF2B5EF4-FFF2-40B4-BE49-F238E27FC236}">
                    <a16:creationId xmlns:a16="http://schemas.microsoft.com/office/drawing/2014/main" id="{A57FAE5B-383E-FED6-D737-746E8C1F7B2A}"/>
                  </a:ext>
                </a:extLst>
              </p:cNvPr>
              <p:cNvSpPr/>
              <p:nvPr/>
            </p:nvSpPr>
            <p:spPr>
              <a:xfrm>
                <a:off x="1156434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3" name="Freeform: Shape 5892">
                <a:extLst>
                  <a:ext uri="{FF2B5EF4-FFF2-40B4-BE49-F238E27FC236}">
                    <a16:creationId xmlns:a16="http://schemas.microsoft.com/office/drawing/2014/main" id="{B95629D8-0760-0B51-C747-98AC6F105963}"/>
                  </a:ext>
                </a:extLst>
              </p:cNvPr>
              <p:cNvSpPr/>
              <p:nvPr/>
            </p:nvSpPr>
            <p:spPr>
              <a:xfrm>
                <a:off x="1168037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4" name="Freeform: Shape 5893">
                <a:extLst>
                  <a:ext uri="{FF2B5EF4-FFF2-40B4-BE49-F238E27FC236}">
                    <a16:creationId xmlns:a16="http://schemas.microsoft.com/office/drawing/2014/main" id="{6E0E04BE-6A87-BF48-5648-567D8A064445}"/>
                  </a:ext>
                </a:extLst>
              </p:cNvPr>
              <p:cNvSpPr/>
              <p:nvPr/>
            </p:nvSpPr>
            <p:spPr>
              <a:xfrm>
                <a:off x="1179640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5" name="Freeform: Shape 5894">
                <a:extLst>
                  <a:ext uri="{FF2B5EF4-FFF2-40B4-BE49-F238E27FC236}">
                    <a16:creationId xmlns:a16="http://schemas.microsoft.com/office/drawing/2014/main" id="{754BFE82-282E-2CFF-1CBC-09DAFF6A4F67}"/>
                  </a:ext>
                </a:extLst>
              </p:cNvPr>
              <p:cNvSpPr/>
              <p:nvPr/>
            </p:nvSpPr>
            <p:spPr>
              <a:xfrm>
                <a:off x="11912426"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6" name="Freeform: Shape 5895">
                <a:extLst>
                  <a:ext uri="{FF2B5EF4-FFF2-40B4-BE49-F238E27FC236}">
                    <a16:creationId xmlns:a16="http://schemas.microsoft.com/office/drawing/2014/main" id="{EB862837-377A-11C4-F392-7B60FCFE3673}"/>
                  </a:ext>
                </a:extLst>
              </p:cNvPr>
              <p:cNvSpPr/>
              <p:nvPr/>
            </p:nvSpPr>
            <p:spPr>
              <a:xfrm>
                <a:off x="12028459"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897" name="Freeform: Shape 5896">
                <a:extLst>
                  <a:ext uri="{FF2B5EF4-FFF2-40B4-BE49-F238E27FC236}">
                    <a16:creationId xmlns:a16="http://schemas.microsoft.com/office/drawing/2014/main" id="{C41A0B21-22D7-89EE-82D9-37E7BAAF033C}"/>
                  </a:ext>
                </a:extLst>
              </p:cNvPr>
              <p:cNvSpPr/>
              <p:nvPr/>
            </p:nvSpPr>
            <p:spPr>
              <a:xfrm>
                <a:off x="12144493" y="522317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3" name="Freeform: Shape 5912">
                <a:extLst>
                  <a:ext uri="{FF2B5EF4-FFF2-40B4-BE49-F238E27FC236}">
                    <a16:creationId xmlns:a16="http://schemas.microsoft.com/office/drawing/2014/main" id="{24CE7B0F-2D86-7466-9915-2C0ED357A86D}"/>
                  </a:ext>
                </a:extLst>
              </p:cNvPr>
              <p:cNvSpPr/>
              <p:nvPr/>
            </p:nvSpPr>
            <p:spPr>
              <a:xfrm>
                <a:off x="935978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4" name="Freeform: Shape 5913">
                <a:extLst>
                  <a:ext uri="{FF2B5EF4-FFF2-40B4-BE49-F238E27FC236}">
                    <a16:creationId xmlns:a16="http://schemas.microsoft.com/office/drawing/2014/main" id="{1B460C19-C892-788C-AA50-87611E755F4C}"/>
                  </a:ext>
                </a:extLst>
              </p:cNvPr>
              <p:cNvSpPr/>
              <p:nvPr/>
            </p:nvSpPr>
            <p:spPr>
              <a:xfrm>
                <a:off x="947581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5" name="Freeform: Shape 5914">
                <a:extLst>
                  <a:ext uri="{FF2B5EF4-FFF2-40B4-BE49-F238E27FC236}">
                    <a16:creationId xmlns:a16="http://schemas.microsoft.com/office/drawing/2014/main" id="{06C1C59C-7386-64DA-059B-8554597B30FB}"/>
                  </a:ext>
                </a:extLst>
              </p:cNvPr>
              <p:cNvSpPr/>
              <p:nvPr/>
            </p:nvSpPr>
            <p:spPr>
              <a:xfrm>
                <a:off x="95918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6" name="Freeform: Shape 5915">
                <a:extLst>
                  <a:ext uri="{FF2B5EF4-FFF2-40B4-BE49-F238E27FC236}">
                    <a16:creationId xmlns:a16="http://schemas.microsoft.com/office/drawing/2014/main" id="{EC354FAB-CE20-DDC1-F102-1ABD2048482D}"/>
                  </a:ext>
                </a:extLst>
              </p:cNvPr>
              <p:cNvSpPr/>
              <p:nvPr/>
            </p:nvSpPr>
            <p:spPr>
              <a:xfrm>
                <a:off x="9707862"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7" name="Freeform: Shape 5916">
                <a:extLst>
                  <a:ext uri="{FF2B5EF4-FFF2-40B4-BE49-F238E27FC236}">
                    <a16:creationId xmlns:a16="http://schemas.microsoft.com/office/drawing/2014/main" id="{511214AA-14E2-3401-DC5E-D187D49E694B}"/>
                  </a:ext>
                </a:extLst>
              </p:cNvPr>
              <p:cNvSpPr/>
              <p:nvPr/>
            </p:nvSpPr>
            <p:spPr>
              <a:xfrm>
                <a:off x="982389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8" name="Freeform: Shape 5917">
                <a:extLst>
                  <a:ext uri="{FF2B5EF4-FFF2-40B4-BE49-F238E27FC236}">
                    <a16:creationId xmlns:a16="http://schemas.microsoft.com/office/drawing/2014/main" id="{EDF2A9B0-86D9-13E3-272F-E8CB500E3E0A}"/>
                  </a:ext>
                </a:extLst>
              </p:cNvPr>
              <p:cNvSpPr/>
              <p:nvPr/>
            </p:nvSpPr>
            <p:spPr>
              <a:xfrm>
                <a:off x="993992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19" name="Freeform: Shape 5918">
                <a:extLst>
                  <a:ext uri="{FF2B5EF4-FFF2-40B4-BE49-F238E27FC236}">
                    <a16:creationId xmlns:a16="http://schemas.microsoft.com/office/drawing/2014/main" id="{253E333E-E380-FDC4-0EB7-A9130C823448}"/>
                  </a:ext>
                </a:extLst>
              </p:cNvPr>
              <p:cNvSpPr/>
              <p:nvPr/>
            </p:nvSpPr>
            <p:spPr>
              <a:xfrm>
                <a:off x="100559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0" name="Freeform: Shape 5919">
                <a:extLst>
                  <a:ext uri="{FF2B5EF4-FFF2-40B4-BE49-F238E27FC236}">
                    <a16:creationId xmlns:a16="http://schemas.microsoft.com/office/drawing/2014/main" id="{03C6CC71-01C8-F5E3-76E5-7BF1AC97346F}"/>
                  </a:ext>
                </a:extLst>
              </p:cNvPr>
              <p:cNvSpPr/>
              <p:nvPr/>
            </p:nvSpPr>
            <p:spPr>
              <a:xfrm>
                <a:off x="1017199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1" name="Freeform: Shape 5920">
                <a:extLst>
                  <a:ext uri="{FF2B5EF4-FFF2-40B4-BE49-F238E27FC236}">
                    <a16:creationId xmlns:a16="http://schemas.microsoft.com/office/drawing/2014/main" id="{0144D0EA-8F70-3196-2BC7-91CB3834B55C}"/>
                  </a:ext>
                </a:extLst>
              </p:cNvPr>
              <p:cNvSpPr/>
              <p:nvPr/>
            </p:nvSpPr>
            <p:spPr>
              <a:xfrm>
                <a:off x="1028801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2" name="Freeform: Shape 5921">
                <a:extLst>
                  <a:ext uri="{FF2B5EF4-FFF2-40B4-BE49-F238E27FC236}">
                    <a16:creationId xmlns:a16="http://schemas.microsoft.com/office/drawing/2014/main" id="{DE597719-9EA7-2C68-045D-967C0B700EF6}"/>
                  </a:ext>
                </a:extLst>
              </p:cNvPr>
              <p:cNvSpPr/>
              <p:nvPr/>
            </p:nvSpPr>
            <p:spPr>
              <a:xfrm>
                <a:off x="10404045"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3" name="Freeform: Shape 5922">
                <a:extLst>
                  <a:ext uri="{FF2B5EF4-FFF2-40B4-BE49-F238E27FC236}">
                    <a16:creationId xmlns:a16="http://schemas.microsoft.com/office/drawing/2014/main" id="{F00EA893-ED8F-0354-9D6D-89B2628A451E}"/>
                  </a:ext>
                </a:extLst>
              </p:cNvPr>
              <p:cNvSpPr/>
              <p:nvPr/>
            </p:nvSpPr>
            <p:spPr>
              <a:xfrm>
                <a:off x="10520078"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4" name="Freeform: Shape 5923">
                <a:extLst>
                  <a:ext uri="{FF2B5EF4-FFF2-40B4-BE49-F238E27FC236}">
                    <a16:creationId xmlns:a16="http://schemas.microsoft.com/office/drawing/2014/main" id="{4081EF4D-568C-B30B-CBF6-A434FC3B2350}"/>
                  </a:ext>
                </a:extLst>
              </p:cNvPr>
              <p:cNvSpPr/>
              <p:nvPr/>
            </p:nvSpPr>
            <p:spPr>
              <a:xfrm>
                <a:off x="1063611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5" name="Freeform: Shape 5924">
                <a:extLst>
                  <a:ext uri="{FF2B5EF4-FFF2-40B4-BE49-F238E27FC236}">
                    <a16:creationId xmlns:a16="http://schemas.microsoft.com/office/drawing/2014/main" id="{C1D9B5DC-FDE9-0BB6-E280-D5FEEC14BFE2}"/>
                  </a:ext>
                </a:extLst>
              </p:cNvPr>
              <p:cNvSpPr/>
              <p:nvPr/>
            </p:nvSpPr>
            <p:spPr>
              <a:xfrm>
                <a:off x="1075214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6" name="Freeform: Shape 5925">
                <a:extLst>
                  <a:ext uri="{FF2B5EF4-FFF2-40B4-BE49-F238E27FC236}">
                    <a16:creationId xmlns:a16="http://schemas.microsoft.com/office/drawing/2014/main" id="{CBE1081E-7346-B630-BBDF-A006721A1964}"/>
                  </a:ext>
                </a:extLst>
              </p:cNvPr>
              <p:cNvSpPr/>
              <p:nvPr/>
            </p:nvSpPr>
            <p:spPr>
              <a:xfrm>
                <a:off x="10868161"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7" name="Freeform: Shape 5926">
                <a:extLst>
                  <a:ext uri="{FF2B5EF4-FFF2-40B4-BE49-F238E27FC236}">
                    <a16:creationId xmlns:a16="http://schemas.microsoft.com/office/drawing/2014/main" id="{EA4AF9DA-ABDD-23DA-BE8C-A5858053D926}"/>
                  </a:ext>
                </a:extLst>
              </p:cNvPr>
              <p:cNvSpPr/>
              <p:nvPr/>
            </p:nvSpPr>
            <p:spPr>
              <a:xfrm>
                <a:off x="10984194"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8" name="Freeform: Shape 5927">
                <a:extLst>
                  <a:ext uri="{FF2B5EF4-FFF2-40B4-BE49-F238E27FC236}">
                    <a16:creationId xmlns:a16="http://schemas.microsoft.com/office/drawing/2014/main" id="{4C541013-3B3E-7969-CC7D-DFE32F8DC83F}"/>
                  </a:ext>
                </a:extLst>
              </p:cNvPr>
              <p:cNvSpPr/>
              <p:nvPr/>
            </p:nvSpPr>
            <p:spPr>
              <a:xfrm>
                <a:off x="1110022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29" name="Freeform: Shape 5928">
                <a:extLst>
                  <a:ext uri="{FF2B5EF4-FFF2-40B4-BE49-F238E27FC236}">
                    <a16:creationId xmlns:a16="http://schemas.microsoft.com/office/drawing/2014/main" id="{6EA8CCA1-714A-AE8F-7BDD-17E99758AF5D}"/>
                  </a:ext>
                </a:extLst>
              </p:cNvPr>
              <p:cNvSpPr/>
              <p:nvPr/>
            </p:nvSpPr>
            <p:spPr>
              <a:xfrm>
                <a:off x="1121626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0" name="Freeform: Shape 5929">
                <a:extLst>
                  <a:ext uri="{FF2B5EF4-FFF2-40B4-BE49-F238E27FC236}">
                    <a16:creationId xmlns:a16="http://schemas.microsoft.com/office/drawing/2014/main" id="{1D5888A4-A28B-20CA-3260-A881C1220B6F}"/>
                  </a:ext>
                </a:extLst>
              </p:cNvPr>
              <p:cNvSpPr/>
              <p:nvPr/>
            </p:nvSpPr>
            <p:spPr>
              <a:xfrm>
                <a:off x="1133229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1" name="Freeform: Shape 5930">
                <a:extLst>
                  <a:ext uri="{FF2B5EF4-FFF2-40B4-BE49-F238E27FC236}">
                    <a16:creationId xmlns:a16="http://schemas.microsoft.com/office/drawing/2014/main" id="{65D10BEC-044D-DAD6-DC77-241B8B8DD2A3}"/>
                  </a:ext>
                </a:extLst>
              </p:cNvPr>
              <p:cNvSpPr/>
              <p:nvPr/>
            </p:nvSpPr>
            <p:spPr>
              <a:xfrm>
                <a:off x="11448310"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2" name="Freeform: Shape 5931">
                <a:extLst>
                  <a:ext uri="{FF2B5EF4-FFF2-40B4-BE49-F238E27FC236}">
                    <a16:creationId xmlns:a16="http://schemas.microsoft.com/office/drawing/2014/main" id="{D1121E85-5208-204B-AACE-7326ED8AD9C8}"/>
                  </a:ext>
                </a:extLst>
              </p:cNvPr>
              <p:cNvSpPr/>
              <p:nvPr/>
            </p:nvSpPr>
            <p:spPr>
              <a:xfrm>
                <a:off x="1156434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3" name="Freeform: Shape 5932">
                <a:extLst>
                  <a:ext uri="{FF2B5EF4-FFF2-40B4-BE49-F238E27FC236}">
                    <a16:creationId xmlns:a16="http://schemas.microsoft.com/office/drawing/2014/main" id="{C1618FA2-A061-AF43-8363-76D63EA0B50D}"/>
                  </a:ext>
                </a:extLst>
              </p:cNvPr>
              <p:cNvSpPr/>
              <p:nvPr/>
            </p:nvSpPr>
            <p:spPr>
              <a:xfrm>
                <a:off x="1168037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4" name="Freeform: Shape 5933">
                <a:extLst>
                  <a:ext uri="{FF2B5EF4-FFF2-40B4-BE49-F238E27FC236}">
                    <a16:creationId xmlns:a16="http://schemas.microsoft.com/office/drawing/2014/main" id="{AC7075C4-2452-0477-C507-45F3439827C3}"/>
                  </a:ext>
                </a:extLst>
              </p:cNvPr>
              <p:cNvSpPr/>
              <p:nvPr/>
            </p:nvSpPr>
            <p:spPr>
              <a:xfrm>
                <a:off x="1179640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5" name="Freeform: Shape 5934">
                <a:extLst>
                  <a:ext uri="{FF2B5EF4-FFF2-40B4-BE49-F238E27FC236}">
                    <a16:creationId xmlns:a16="http://schemas.microsoft.com/office/drawing/2014/main" id="{2F8EAFC1-8BED-525D-AEC5-F1ECDD92F788}"/>
                  </a:ext>
                </a:extLst>
              </p:cNvPr>
              <p:cNvSpPr/>
              <p:nvPr/>
            </p:nvSpPr>
            <p:spPr>
              <a:xfrm>
                <a:off x="11912426"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6" name="Freeform: Shape 5935">
                <a:extLst>
                  <a:ext uri="{FF2B5EF4-FFF2-40B4-BE49-F238E27FC236}">
                    <a16:creationId xmlns:a16="http://schemas.microsoft.com/office/drawing/2014/main" id="{97808A6D-B801-7790-F0D2-B31C2B347413}"/>
                  </a:ext>
                </a:extLst>
              </p:cNvPr>
              <p:cNvSpPr/>
              <p:nvPr/>
            </p:nvSpPr>
            <p:spPr>
              <a:xfrm>
                <a:off x="12028459"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37" name="Freeform: Shape 5936">
                <a:extLst>
                  <a:ext uri="{FF2B5EF4-FFF2-40B4-BE49-F238E27FC236}">
                    <a16:creationId xmlns:a16="http://schemas.microsoft.com/office/drawing/2014/main" id="{C7087F05-2730-24C8-9D8C-E4FDCB2904AF}"/>
                  </a:ext>
                </a:extLst>
              </p:cNvPr>
              <p:cNvSpPr/>
              <p:nvPr/>
            </p:nvSpPr>
            <p:spPr>
              <a:xfrm>
                <a:off x="12144493" y="533766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3" name="Freeform: Shape 5952">
                <a:extLst>
                  <a:ext uri="{FF2B5EF4-FFF2-40B4-BE49-F238E27FC236}">
                    <a16:creationId xmlns:a16="http://schemas.microsoft.com/office/drawing/2014/main" id="{5A8B101D-38BA-63BE-33C9-8462FDE72FA9}"/>
                  </a:ext>
                </a:extLst>
              </p:cNvPr>
              <p:cNvSpPr/>
              <p:nvPr/>
            </p:nvSpPr>
            <p:spPr>
              <a:xfrm>
                <a:off x="935978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4" name="Freeform: Shape 5953">
                <a:extLst>
                  <a:ext uri="{FF2B5EF4-FFF2-40B4-BE49-F238E27FC236}">
                    <a16:creationId xmlns:a16="http://schemas.microsoft.com/office/drawing/2014/main" id="{8E49B587-5D22-2652-893C-54B71F6821E3}"/>
                  </a:ext>
                </a:extLst>
              </p:cNvPr>
              <p:cNvSpPr/>
              <p:nvPr/>
            </p:nvSpPr>
            <p:spPr>
              <a:xfrm>
                <a:off x="947581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5" name="Freeform: Shape 5954">
                <a:extLst>
                  <a:ext uri="{FF2B5EF4-FFF2-40B4-BE49-F238E27FC236}">
                    <a16:creationId xmlns:a16="http://schemas.microsoft.com/office/drawing/2014/main" id="{B259743E-DB2B-D177-8F1F-2ECC209861F3}"/>
                  </a:ext>
                </a:extLst>
              </p:cNvPr>
              <p:cNvSpPr/>
              <p:nvPr/>
            </p:nvSpPr>
            <p:spPr>
              <a:xfrm>
                <a:off x="95918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6" name="Freeform: Shape 5955">
                <a:extLst>
                  <a:ext uri="{FF2B5EF4-FFF2-40B4-BE49-F238E27FC236}">
                    <a16:creationId xmlns:a16="http://schemas.microsoft.com/office/drawing/2014/main" id="{0302E971-5EE1-5EC2-2ECD-559A55F8D0FA}"/>
                  </a:ext>
                </a:extLst>
              </p:cNvPr>
              <p:cNvSpPr/>
              <p:nvPr/>
            </p:nvSpPr>
            <p:spPr>
              <a:xfrm>
                <a:off x="9707862"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7" name="Freeform: Shape 5956">
                <a:extLst>
                  <a:ext uri="{FF2B5EF4-FFF2-40B4-BE49-F238E27FC236}">
                    <a16:creationId xmlns:a16="http://schemas.microsoft.com/office/drawing/2014/main" id="{EDD967FF-358A-CAE7-EC64-349D8A89C89D}"/>
                  </a:ext>
                </a:extLst>
              </p:cNvPr>
              <p:cNvSpPr/>
              <p:nvPr/>
            </p:nvSpPr>
            <p:spPr>
              <a:xfrm>
                <a:off x="982389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8" name="Freeform: Shape 5957">
                <a:extLst>
                  <a:ext uri="{FF2B5EF4-FFF2-40B4-BE49-F238E27FC236}">
                    <a16:creationId xmlns:a16="http://schemas.microsoft.com/office/drawing/2014/main" id="{718D4025-DB43-289E-51E3-CB2AF2585ABC}"/>
                  </a:ext>
                </a:extLst>
              </p:cNvPr>
              <p:cNvSpPr/>
              <p:nvPr/>
            </p:nvSpPr>
            <p:spPr>
              <a:xfrm>
                <a:off x="993992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59" name="Freeform: Shape 5958">
                <a:extLst>
                  <a:ext uri="{FF2B5EF4-FFF2-40B4-BE49-F238E27FC236}">
                    <a16:creationId xmlns:a16="http://schemas.microsoft.com/office/drawing/2014/main" id="{4EC03D77-968F-95D5-3555-98485B94EDBE}"/>
                  </a:ext>
                </a:extLst>
              </p:cNvPr>
              <p:cNvSpPr/>
              <p:nvPr/>
            </p:nvSpPr>
            <p:spPr>
              <a:xfrm>
                <a:off x="100559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0" name="Freeform: Shape 5959">
                <a:extLst>
                  <a:ext uri="{FF2B5EF4-FFF2-40B4-BE49-F238E27FC236}">
                    <a16:creationId xmlns:a16="http://schemas.microsoft.com/office/drawing/2014/main" id="{BC9DE8B2-A190-DF66-1E32-4E239403385A}"/>
                  </a:ext>
                </a:extLst>
              </p:cNvPr>
              <p:cNvSpPr/>
              <p:nvPr/>
            </p:nvSpPr>
            <p:spPr>
              <a:xfrm>
                <a:off x="1017199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1" name="Freeform: Shape 5960">
                <a:extLst>
                  <a:ext uri="{FF2B5EF4-FFF2-40B4-BE49-F238E27FC236}">
                    <a16:creationId xmlns:a16="http://schemas.microsoft.com/office/drawing/2014/main" id="{5220A640-50AB-76B6-ED7F-84B36D23E30A}"/>
                  </a:ext>
                </a:extLst>
              </p:cNvPr>
              <p:cNvSpPr/>
              <p:nvPr/>
            </p:nvSpPr>
            <p:spPr>
              <a:xfrm>
                <a:off x="1028801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2" name="Freeform: Shape 5961">
                <a:extLst>
                  <a:ext uri="{FF2B5EF4-FFF2-40B4-BE49-F238E27FC236}">
                    <a16:creationId xmlns:a16="http://schemas.microsoft.com/office/drawing/2014/main" id="{7B81598A-C5DA-56EF-5D5E-B528DFE3E38C}"/>
                  </a:ext>
                </a:extLst>
              </p:cNvPr>
              <p:cNvSpPr/>
              <p:nvPr/>
            </p:nvSpPr>
            <p:spPr>
              <a:xfrm>
                <a:off x="10404045"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3" name="Freeform: Shape 5962">
                <a:extLst>
                  <a:ext uri="{FF2B5EF4-FFF2-40B4-BE49-F238E27FC236}">
                    <a16:creationId xmlns:a16="http://schemas.microsoft.com/office/drawing/2014/main" id="{F2679EE8-E6A3-35A8-F923-D9656F990370}"/>
                  </a:ext>
                </a:extLst>
              </p:cNvPr>
              <p:cNvSpPr/>
              <p:nvPr/>
            </p:nvSpPr>
            <p:spPr>
              <a:xfrm>
                <a:off x="10520078"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4" name="Freeform: Shape 5963">
                <a:extLst>
                  <a:ext uri="{FF2B5EF4-FFF2-40B4-BE49-F238E27FC236}">
                    <a16:creationId xmlns:a16="http://schemas.microsoft.com/office/drawing/2014/main" id="{D2A35931-DAA2-F2B0-3BDF-A85C8BFEB59C}"/>
                  </a:ext>
                </a:extLst>
              </p:cNvPr>
              <p:cNvSpPr/>
              <p:nvPr/>
            </p:nvSpPr>
            <p:spPr>
              <a:xfrm>
                <a:off x="1063611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5" name="Freeform: Shape 5964">
                <a:extLst>
                  <a:ext uri="{FF2B5EF4-FFF2-40B4-BE49-F238E27FC236}">
                    <a16:creationId xmlns:a16="http://schemas.microsoft.com/office/drawing/2014/main" id="{8403C852-1682-46A7-9219-384DE2124DE1}"/>
                  </a:ext>
                </a:extLst>
              </p:cNvPr>
              <p:cNvSpPr/>
              <p:nvPr/>
            </p:nvSpPr>
            <p:spPr>
              <a:xfrm>
                <a:off x="1075214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6" name="Freeform: Shape 5965">
                <a:extLst>
                  <a:ext uri="{FF2B5EF4-FFF2-40B4-BE49-F238E27FC236}">
                    <a16:creationId xmlns:a16="http://schemas.microsoft.com/office/drawing/2014/main" id="{7491CB07-EA43-D3D1-939C-C09B78FE5D5E}"/>
                  </a:ext>
                </a:extLst>
              </p:cNvPr>
              <p:cNvSpPr/>
              <p:nvPr/>
            </p:nvSpPr>
            <p:spPr>
              <a:xfrm>
                <a:off x="10868161"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7" name="Freeform: Shape 5966">
                <a:extLst>
                  <a:ext uri="{FF2B5EF4-FFF2-40B4-BE49-F238E27FC236}">
                    <a16:creationId xmlns:a16="http://schemas.microsoft.com/office/drawing/2014/main" id="{CDBBBEEF-1619-C09F-9BFE-B3D780CB8C1E}"/>
                  </a:ext>
                </a:extLst>
              </p:cNvPr>
              <p:cNvSpPr/>
              <p:nvPr/>
            </p:nvSpPr>
            <p:spPr>
              <a:xfrm>
                <a:off x="10984194"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8" name="Freeform: Shape 5967">
                <a:extLst>
                  <a:ext uri="{FF2B5EF4-FFF2-40B4-BE49-F238E27FC236}">
                    <a16:creationId xmlns:a16="http://schemas.microsoft.com/office/drawing/2014/main" id="{7ADE062C-349D-14F4-E71B-9F0094E6A9D9}"/>
                  </a:ext>
                </a:extLst>
              </p:cNvPr>
              <p:cNvSpPr/>
              <p:nvPr/>
            </p:nvSpPr>
            <p:spPr>
              <a:xfrm>
                <a:off x="1110022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69" name="Freeform: Shape 5968">
                <a:extLst>
                  <a:ext uri="{FF2B5EF4-FFF2-40B4-BE49-F238E27FC236}">
                    <a16:creationId xmlns:a16="http://schemas.microsoft.com/office/drawing/2014/main" id="{4D88B5C8-C678-0369-076A-7D726B99BB2E}"/>
                  </a:ext>
                </a:extLst>
              </p:cNvPr>
              <p:cNvSpPr/>
              <p:nvPr/>
            </p:nvSpPr>
            <p:spPr>
              <a:xfrm>
                <a:off x="1121626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0" name="Freeform: Shape 5969">
                <a:extLst>
                  <a:ext uri="{FF2B5EF4-FFF2-40B4-BE49-F238E27FC236}">
                    <a16:creationId xmlns:a16="http://schemas.microsoft.com/office/drawing/2014/main" id="{EDC20C82-4646-137F-19EC-7255E56FC153}"/>
                  </a:ext>
                </a:extLst>
              </p:cNvPr>
              <p:cNvSpPr/>
              <p:nvPr/>
            </p:nvSpPr>
            <p:spPr>
              <a:xfrm>
                <a:off x="1133229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1" name="Freeform: Shape 5970">
                <a:extLst>
                  <a:ext uri="{FF2B5EF4-FFF2-40B4-BE49-F238E27FC236}">
                    <a16:creationId xmlns:a16="http://schemas.microsoft.com/office/drawing/2014/main" id="{4C114B79-DB69-74B4-334B-460C8713ADDC}"/>
                  </a:ext>
                </a:extLst>
              </p:cNvPr>
              <p:cNvSpPr/>
              <p:nvPr/>
            </p:nvSpPr>
            <p:spPr>
              <a:xfrm>
                <a:off x="11448310"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2" name="Freeform: Shape 5971">
                <a:extLst>
                  <a:ext uri="{FF2B5EF4-FFF2-40B4-BE49-F238E27FC236}">
                    <a16:creationId xmlns:a16="http://schemas.microsoft.com/office/drawing/2014/main" id="{5D9C22E4-4FA5-1131-B427-B1183780E1F2}"/>
                  </a:ext>
                </a:extLst>
              </p:cNvPr>
              <p:cNvSpPr/>
              <p:nvPr/>
            </p:nvSpPr>
            <p:spPr>
              <a:xfrm>
                <a:off x="1156434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3" name="Freeform: Shape 5972">
                <a:extLst>
                  <a:ext uri="{FF2B5EF4-FFF2-40B4-BE49-F238E27FC236}">
                    <a16:creationId xmlns:a16="http://schemas.microsoft.com/office/drawing/2014/main" id="{3937050F-B69F-EA24-7647-53D78AB0D8A9}"/>
                  </a:ext>
                </a:extLst>
              </p:cNvPr>
              <p:cNvSpPr/>
              <p:nvPr/>
            </p:nvSpPr>
            <p:spPr>
              <a:xfrm>
                <a:off x="1168037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4" name="Freeform: Shape 5973">
                <a:extLst>
                  <a:ext uri="{FF2B5EF4-FFF2-40B4-BE49-F238E27FC236}">
                    <a16:creationId xmlns:a16="http://schemas.microsoft.com/office/drawing/2014/main" id="{45710260-E41D-2F33-5A1D-5FC06631CE89}"/>
                  </a:ext>
                </a:extLst>
              </p:cNvPr>
              <p:cNvSpPr/>
              <p:nvPr/>
            </p:nvSpPr>
            <p:spPr>
              <a:xfrm>
                <a:off x="1179640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5" name="Freeform: Shape 5974">
                <a:extLst>
                  <a:ext uri="{FF2B5EF4-FFF2-40B4-BE49-F238E27FC236}">
                    <a16:creationId xmlns:a16="http://schemas.microsoft.com/office/drawing/2014/main" id="{4FC5F70C-E93F-D79E-EAEB-1145D041199E}"/>
                  </a:ext>
                </a:extLst>
              </p:cNvPr>
              <p:cNvSpPr/>
              <p:nvPr/>
            </p:nvSpPr>
            <p:spPr>
              <a:xfrm>
                <a:off x="11912426"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6" name="Freeform: Shape 5975">
                <a:extLst>
                  <a:ext uri="{FF2B5EF4-FFF2-40B4-BE49-F238E27FC236}">
                    <a16:creationId xmlns:a16="http://schemas.microsoft.com/office/drawing/2014/main" id="{02015E4C-0B43-059C-30B1-3E43E42C2080}"/>
                  </a:ext>
                </a:extLst>
              </p:cNvPr>
              <p:cNvSpPr/>
              <p:nvPr/>
            </p:nvSpPr>
            <p:spPr>
              <a:xfrm>
                <a:off x="12028459"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77" name="Freeform: Shape 5976">
                <a:extLst>
                  <a:ext uri="{FF2B5EF4-FFF2-40B4-BE49-F238E27FC236}">
                    <a16:creationId xmlns:a16="http://schemas.microsoft.com/office/drawing/2014/main" id="{83F00334-34D4-7161-306B-55E0F5923084}"/>
                  </a:ext>
                </a:extLst>
              </p:cNvPr>
              <p:cNvSpPr/>
              <p:nvPr/>
            </p:nvSpPr>
            <p:spPr>
              <a:xfrm>
                <a:off x="12144493" y="5452157"/>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3" name="Freeform: Shape 5992">
                <a:extLst>
                  <a:ext uri="{FF2B5EF4-FFF2-40B4-BE49-F238E27FC236}">
                    <a16:creationId xmlns:a16="http://schemas.microsoft.com/office/drawing/2014/main" id="{87768678-583A-92D2-EB30-014DE1083B0A}"/>
                  </a:ext>
                </a:extLst>
              </p:cNvPr>
              <p:cNvSpPr/>
              <p:nvPr/>
            </p:nvSpPr>
            <p:spPr>
              <a:xfrm>
                <a:off x="935978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4" name="Freeform: Shape 5993">
                <a:extLst>
                  <a:ext uri="{FF2B5EF4-FFF2-40B4-BE49-F238E27FC236}">
                    <a16:creationId xmlns:a16="http://schemas.microsoft.com/office/drawing/2014/main" id="{31755B10-59D9-73C2-1675-BB0B715307E7}"/>
                  </a:ext>
                </a:extLst>
              </p:cNvPr>
              <p:cNvSpPr/>
              <p:nvPr/>
            </p:nvSpPr>
            <p:spPr>
              <a:xfrm>
                <a:off x="947581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5" name="Freeform: Shape 5994">
                <a:extLst>
                  <a:ext uri="{FF2B5EF4-FFF2-40B4-BE49-F238E27FC236}">
                    <a16:creationId xmlns:a16="http://schemas.microsoft.com/office/drawing/2014/main" id="{E97C3ED0-EBB4-1A22-AA97-86454017CB3D}"/>
                  </a:ext>
                </a:extLst>
              </p:cNvPr>
              <p:cNvSpPr/>
              <p:nvPr/>
            </p:nvSpPr>
            <p:spPr>
              <a:xfrm>
                <a:off x="95918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6" name="Freeform: Shape 5995">
                <a:extLst>
                  <a:ext uri="{FF2B5EF4-FFF2-40B4-BE49-F238E27FC236}">
                    <a16:creationId xmlns:a16="http://schemas.microsoft.com/office/drawing/2014/main" id="{E0A7C47F-D458-5B30-B155-DCA7A8C64D67}"/>
                  </a:ext>
                </a:extLst>
              </p:cNvPr>
              <p:cNvSpPr/>
              <p:nvPr/>
            </p:nvSpPr>
            <p:spPr>
              <a:xfrm>
                <a:off x="9707862"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7" name="Freeform: Shape 5996">
                <a:extLst>
                  <a:ext uri="{FF2B5EF4-FFF2-40B4-BE49-F238E27FC236}">
                    <a16:creationId xmlns:a16="http://schemas.microsoft.com/office/drawing/2014/main" id="{920A29C0-B55F-56DE-891D-7C5CD1A2D5D1}"/>
                  </a:ext>
                </a:extLst>
              </p:cNvPr>
              <p:cNvSpPr/>
              <p:nvPr/>
            </p:nvSpPr>
            <p:spPr>
              <a:xfrm>
                <a:off x="982389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8" name="Freeform: Shape 5997">
                <a:extLst>
                  <a:ext uri="{FF2B5EF4-FFF2-40B4-BE49-F238E27FC236}">
                    <a16:creationId xmlns:a16="http://schemas.microsoft.com/office/drawing/2014/main" id="{6FF8F122-B536-524E-54F9-9049D3EC5AD9}"/>
                  </a:ext>
                </a:extLst>
              </p:cNvPr>
              <p:cNvSpPr/>
              <p:nvPr/>
            </p:nvSpPr>
            <p:spPr>
              <a:xfrm>
                <a:off x="993992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5999" name="Freeform: Shape 5998">
                <a:extLst>
                  <a:ext uri="{FF2B5EF4-FFF2-40B4-BE49-F238E27FC236}">
                    <a16:creationId xmlns:a16="http://schemas.microsoft.com/office/drawing/2014/main" id="{20BDB46A-0034-F126-42E1-CE7DB9FD9B53}"/>
                  </a:ext>
                </a:extLst>
              </p:cNvPr>
              <p:cNvSpPr/>
              <p:nvPr/>
            </p:nvSpPr>
            <p:spPr>
              <a:xfrm>
                <a:off x="100559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0" name="Freeform: Shape 5999">
                <a:extLst>
                  <a:ext uri="{FF2B5EF4-FFF2-40B4-BE49-F238E27FC236}">
                    <a16:creationId xmlns:a16="http://schemas.microsoft.com/office/drawing/2014/main" id="{495D7299-3FF3-BBCC-4B77-08F47B785C18}"/>
                  </a:ext>
                </a:extLst>
              </p:cNvPr>
              <p:cNvSpPr/>
              <p:nvPr/>
            </p:nvSpPr>
            <p:spPr>
              <a:xfrm>
                <a:off x="1017199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1" name="Freeform: Shape 6000">
                <a:extLst>
                  <a:ext uri="{FF2B5EF4-FFF2-40B4-BE49-F238E27FC236}">
                    <a16:creationId xmlns:a16="http://schemas.microsoft.com/office/drawing/2014/main" id="{46887000-8423-82E1-8C53-05587ADB2B25}"/>
                  </a:ext>
                </a:extLst>
              </p:cNvPr>
              <p:cNvSpPr/>
              <p:nvPr/>
            </p:nvSpPr>
            <p:spPr>
              <a:xfrm>
                <a:off x="1028801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2" name="Freeform: Shape 6001">
                <a:extLst>
                  <a:ext uri="{FF2B5EF4-FFF2-40B4-BE49-F238E27FC236}">
                    <a16:creationId xmlns:a16="http://schemas.microsoft.com/office/drawing/2014/main" id="{E0BE4BA0-647F-78B2-0E38-988DC010F2B3}"/>
                  </a:ext>
                </a:extLst>
              </p:cNvPr>
              <p:cNvSpPr/>
              <p:nvPr/>
            </p:nvSpPr>
            <p:spPr>
              <a:xfrm>
                <a:off x="10404045"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3" name="Freeform: Shape 6002">
                <a:extLst>
                  <a:ext uri="{FF2B5EF4-FFF2-40B4-BE49-F238E27FC236}">
                    <a16:creationId xmlns:a16="http://schemas.microsoft.com/office/drawing/2014/main" id="{900524CB-E22E-8D35-203F-37E69C5858EF}"/>
                  </a:ext>
                </a:extLst>
              </p:cNvPr>
              <p:cNvSpPr/>
              <p:nvPr/>
            </p:nvSpPr>
            <p:spPr>
              <a:xfrm>
                <a:off x="10520078"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4" name="Freeform: Shape 6003">
                <a:extLst>
                  <a:ext uri="{FF2B5EF4-FFF2-40B4-BE49-F238E27FC236}">
                    <a16:creationId xmlns:a16="http://schemas.microsoft.com/office/drawing/2014/main" id="{B92B5B11-2B9B-03C5-7126-7572B85D9A07}"/>
                  </a:ext>
                </a:extLst>
              </p:cNvPr>
              <p:cNvSpPr/>
              <p:nvPr/>
            </p:nvSpPr>
            <p:spPr>
              <a:xfrm>
                <a:off x="1063611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5" name="Freeform: Shape 6004">
                <a:extLst>
                  <a:ext uri="{FF2B5EF4-FFF2-40B4-BE49-F238E27FC236}">
                    <a16:creationId xmlns:a16="http://schemas.microsoft.com/office/drawing/2014/main" id="{53442C74-C8A2-D7BA-A0E9-25622E7FCD24}"/>
                  </a:ext>
                </a:extLst>
              </p:cNvPr>
              <p:cNvSpPr/>
              <p:nvPr/>
            </p:nvSpPr>
            <p:spPr>
              <a:xfrm>
                <a:off x="1075214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6" name="Freeform: Shape 6005">
                <a:extLst>
                  <a:ext uri="{FF2B5EF4-FFF2-40B4-BE49-F238E27FC236}">
                    <a16:creationId xmlns:a16="http://schemas.microsoft.com/office/drawing/2014/main" id="{C6B9CECE-3A05-BB47-BB71-5026F83AAD1F}"/>
                  </a:ext>
                </a:extLst>
              </p:cNvPr>
              <p:cNvSpPr/>
              <p:nvPr/>
            </p:nvSpPr>
            <p:spPr>
              <a:xfrm>
                <a:off x="10868161"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7" name="Freeform: Shape 6006">
                <a:extLst>
                  <a:ext uri="{FF2B5EF4-FFF2-40B4-BE49-F238E27FC236}">
                    <a16:creationId xmlns:a16="http://schemas.microsoft.com/office/drawing/2014/main" id="{AD940784-80A1-7D98-B21C-263C6341A38F}"/>
                  </a:ext>
                </a:extLst>
              </p:cNvPr>
              <p:cNvSpPr/>
              <p:nvPr/>
            </p:nvSpPr>
            <p:spPr>
              <a:xfrm>
                <a:off x="10984194"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8" name="Freeform: Shape 6007">
                <a:extLst>
                  <a:ext uri="{FF2B5EF4-FFF2-40B4-BE49-F238E27FC236}">
                    <a16:creationId xmlns:a16="http://schemas.microsoft.com/office/drawing/2014/main" id="{CAE9D203-93BE-365C-EC17-E1DAB99FE66A}"/>
                  </a:ext>
                </a:extLst>
              </p:cNvPr>
              <p:cNvSpPr/>
              <p:nvPr/>
            </p:nvSpPr>
            <p:spPr>
              <a:xfrm>
                <a:off x="1110022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09" name="Freeform: Shape 6008">
                <a:extLst>
                  <a:ext uri="{FF2B5EF4-FFF2-40B4-BE49-F238E27FC236}">
                    <a16:creationId xmlns:a16="http://schemas.microsoft.com/office/drawing/2014/main" id="{2AAEC5CB-8876-66DD-32F3-17C055013684}"/>
                  </a:ext>
                </a:extLst>
              </p:cNvPr>
              <p:cNvSpPr/>
              <p:nvPr/>
            </p:nvSpPr>
            <p:spPr>
              <a:xfrm>
                <a:off x="1121626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0" name="Freeform: Shape 6009">
                <a:extLst>
                  <a:ext uri="{FF2B5EF4-FFF2-40B4-BE49-F238E27FC236}">
                    <a16:creationId xmlns:a16="http://schemas.microsoft.com/office/drawing/2014/main" id="{B323B9D8-EBF6-CC0B-0B28-21647F17B80D}"/>
                  </a:ext>
                </a:extLst>
              </p:cNvPr>
              <p:cNvSpPr/>
              <p:nvPr/>
            </p:nvSpPr>
            <p:spPr>
              <a:xfrm>
                <a:off x="1133229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1" name="Freeform: Shape 6010">
                <a:extLst>
                  <a:ext uri="{FF2B5EF4-FFF2-40B4-BE49-F238E27FC236}">
                    <a16:creationId xmlns:a16="http://schemas.microsoft.com/office/drawing/2014/main" id="{55B3453B-7682-C945-A786-3DEAF4F2BE12}"/>
                  </a:ext>
                </a:extLst>
              </p:cNvPr>
              <p:cNvSpPr/>
              <p:nvPr/>
            </p:nvSpPr>
            <p:spPr>
              <a:xfrm>
                <a:off x="11448310"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2" name="Freeform: Shape 6011">
                <a:extLst>
                  <a:ext uri="{FF2B5EF4-FFF2-40B4-BE49-F238E27FC236}">
                    <a16:creationId xmlns:a16="http://schemas.microsoft.com/office/drawing/2014/main" id="{7F02D474-2212-7962-0DE8-B024019AF8A4}"/>
                  </a:ext>
                </a:extLst>
              </p:cNvPr>
              <p:cNvSpPr/>
              <p:nvPr/>
            </p:nvSpPr>
            <p:spPr>
              <a:xfrm>
                <a:off x="1156434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3" name="Freeform: Shape 6012">
                <a:extLst>
                  <a:ext uri="{FF2B5EF4-FFF2-40B4-BE49-F238E27FC236}">
                    <a16:creationId xmlns:a16="http://schemas.microsoft.com/office/drawing/2014/main" id="{C27E6B12-2307-C36B-8F0A-D631A3D0B889}"/>
                  </a:ext>
                </a:extLst>
              </p:cNvPr>
              <p:cNvSpPr/>
              <p:nvPr/>
            </p:nvSpPr>
            <p:spPr>
              <a:xfrm>
                <a:off x="1168037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4" name="Freeform: Shape 6013">
                <a:extLst>
                  <a:ext uri="{FF2B5EF4-FFF2-40B4-BE49-F238E27FC236}">
                    <a16:creationId xmlns:a16="http://schemas.microsoft.com/office/drawing/2014/main" id="{8A4A1108-B794-56E8-D2D0-9401EFE4CBB8}"/>
                  </a:ext>
                </a:extLst>
              </p:cNvPr>
              <p:cNvSpPr/>
              <p:nvPr/>
            </p:nvSpPr>
            <p:spPr>
              <a:xfrm>
                <a:off x="1179640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5" name="Freeform: Shape 6014">
                <a:extLst>
                  <a:ext uri="{FF2B5EF4-FFF2-40B4-BE49-F238E27FC236}">
                    <a16:creationId xmlns:a16="http://schemas.microsoft.com/office/drawing/2014/main" id="{CBB022F7-FE6D-EE02-1808-287C622D84E6}"/>
                  </a:ext>
                </a:extLst>
              </p:cNvPr>
              <p:cNvSpPr/>
              <p:nvPr/>
            </p:nvSpPr>
            <p:spPr>
              <a:xfrm>
                <a:off x="11912426"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6" name="Freeform: Shape 6015">
                <a:extLst>
                  <a:ext uri="{FF2B5EF4-FFF2-40B4-BE49-F238E27FC236}">
                    <a16:creationId xmlns:a16="http://schemas.microsoft.com/office/drawing/2014/main" id="{02A496BA-DE52-E5B6-4C87-8F71A0D24FF7}"/>
                  </a:ext>
                </a:extLst>
              </p:cNvPr>
              <p:cNvSpPr/>
              <p:nvPr/>
            </p:nvSpPr>
            <p:spPr>
              <a:xfrm>
                <a:off x="12028459"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17" name="Freeform: Shape 6016">
                <a:extLst>
                  <a:ext uri="{FF2B5EF4-FFF2-40B4-BE49-F238E27FC236}">
                    <a16:creationId xmlns:a16="http://schemas.microsoft.com/office/drawing/2014/main" id="{4C399AF3-F083-513C-603B-1F1D86F4FDF2}"/>
                  </a:ext>
                </a:extLst>
              </p:cNvPr>
              <p:cNvSpPr/>
              <p:nvPr/>
            </p:nvSpPr>
            <p:spPr>
              <a:xfrm>
                <a:off x="12144493" y="556665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3" name="Freeform: Shape 6032">
                <a:extLst>
                  <a:ext uri="{FF2B5EF4-FFF2-40B4-BE49-F238E27FC236}">
                    <a16:creationId xmlns:a16="http://schemas.microsoft.com/office/drawing/2014/main" id="{0F3A6BB3-5800-E178-31E8-5E16095FB199}"/>
                  </a:ext>
                </a:extLst>
              </p:cNvPr>
              <p:cNvSpPr/>
              <p:nvPr/>
            </p:nvSpPr>
            <p:spPr>
              <a:xfrm>
                <a:off x="935978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4" name="Freeform: Shape 6033">
                <a:extLst>
                  <a:ext uri="{FF2B5EF4-FFF2-40B4-BE49-F238E27FC236}">
                    <a16:creationId xmlns:a16="http://schemas.microsoft.com/office/drawing/2014/main" id="{0F27F525-1132-6CED-C1D8-6EFEBCC9A0EC}"/>
                  </a:ext>
                </a:extLst>
              </p:cNvPr>
              <p:cNvSpPr/>
              <p:nvPr/>
            </p:nvSpPr>
            <p:spPr>
              <a:xfrm>
                <a:off x="947581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5" name="Freeform: Shape 6034">
                <a:extLst>
                  <a:ext uri="{FF2B5EF4-FFF2-40B4-BE49-F238E27FC236}">
                    <a16:creationId xmlns:a16="http://schemas.microsoft.com/office/drawing/2014/main" id="{FCCA211A-8511-BF21-447C-4793E94ED1BF}"/>
                  </a:ext>
                </a:extLst>
              </p:cNvPr>
              <p:cNvSpPr/>
              <p:nvPr/>
            </p:nvSpPr>
            <p:spPr>
              <a:xfrm>
                <a:off x="95918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6" name="Freeform: Shape 6035">
                <a:extLst>
                  <a:ext uri="{FF2B5EF4-FFF2-40B4-BE49-F238E27FC236}">
                    <a16:creationId xmlns:a16="http://schemas.microsoft.com/office/drawing/2014/main" id="{FDE97D6B-2309-1A9C-1401-37CADA3472CE}"/>
                  </a:ext>
                </a:extLst>
              </p:cNvPr>
              <p:cNvSpPr/>
              <p:nvPr/>
            </p:nvSpPr>
            <p:spPr>
              <a:xfrm>
                <a:off x="9707862"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7" name="Freeform: Shape 6036">
                <a:extLst>
                  <a:ext uri="{FF2B5EF4-FFF2-40B4-BE49-F238E27FC236}">
                    <a16:creationId xmlns:a16="http://schemas.microsoft.com/office/drawing/2014/main" id="{0FDF252D-E63E-D085-21DB-C252F848EC97}"/>
                  </a:ext>
                </a:extLst>
              </p:cNvPr>
              <p:cNvSpPr/>
              <p:nvPr/>
            </p:nvSpPr>
            <p:spPr>
              <a:xfrm>
                <a:off x="982389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8" name="Freeform: Shape 6037">
                <a:extLst>
                  <a:ext uri="{FF2B5EF4-FFF2-40B4-BE49-F238E27FC236}">
                    <a16:creationId xmlns:a16="http://schemas.microsoft.com/office/drawing/2014/main" id="{12761301-58AA-5135-211E-54C3A87685A1}"/>
                  </a:ext>
                </a:extLst>
              </p:cNvPr>
              <p:cNvSpPr/>
              <p:nvPr/>
            </p:nvSpPr>
            <p:spPr>
              <a:xfrm>
                <a:off x="993992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39" name="Freeform: Shape 6038">
                <a:extLst>
                  <a:ext uri="{FF2B5EF4-FFF2-40B4-BE49-F238E27FC236}">
                    <a16:creationId xmlns:a16="http://schemas.microsoft.com/office/drawing/2014/main" id="{B9B206A3-53D2-3CF3-F6E0-3A4787505E83}"/>
                  </a:ext>
                </a:extLst>
              </p:cNvPr>
              <p:cNvSpPr/>
              <p:nvPr/>
            </p:nvSpPr>
            <p:spPr>
              <a:xfrm>
                <a:off x="100559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0" name="Freeform: Shape 6039">
                <a:extLst>
                  <a:ext uri="{FF2B5EF4-FFF2-40B4-BE49-F238E27FC236}">
                    <a16:creationId xmlns:a16="http://schemas.microsoft.com/office/drawing/2014/main" id="{742BD111-F94D-EFDF-16BB-71E255373DD3}"/>
                  </a:ext>
                </a:extLst>
              </p:cNvPr>
              <p:cNvSpPr/>
              <p:nvPr/>
            </p:nvSpPr>
            <p:spPr>
              <a:xfrm>
                <a:off x="1017199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1" name="Freeform: Shape 6040">
                <a:extLst>
                  <a:ext uri="{FF2B5EF4-FFF2-40B4-BE49-F238E27FC236}">
                    <a16:creationId xmlns:a16="http://schemas.microsoft.com/office/drawing/2014/main" id="{3FACAEE7-CF74-809F-C06E-C4FC4957887A}"/>
                  </a:ext>
                </a:extLst>
              </p:cNvPr>
              <p:cNvSpPr/>
              <p:nvPr/>
            </p:nvSpPr>
            <p:spPr>
              <a:xfrm>
                <a:off x="1028801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2" name="Freeform: Shape 6041">
                <a:extLst>
                  <a:ext uri="{FF2B5EF4-FFF2-40B4-BE49-F238E27FC236}">
                    <a16:creationId xmlns:a16="http://schemas.microsoft.com/office/drawing/2014/main" id="{74F2FF85-6FC9-F340-5D8C-FA2AB0AD2211}"/>
                  </a:ext>
                </a:extLst>
              </p:cNvPr>
              <p:cNvSpPr/>
              <p:nvPr/>
            </p:nvSpPr>
            <p:spPr>
              <a:xfrm>
                <a:off x="10404045"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3" name="Freeform: Shape 6042">
                <a:extLst>
                  <a:ext uri="{FF2B5EF4-FFF2-40B4-BE49-F238E27FC236}">
                    <a16:creationId xmlns:a16="http://schemas.microsoft.com/office/drawing/2014/main" id="{C9983D56-3C9C-9744-DE35-0BF435454E1A}"/>
                  </a:ext>
                </a:extLst>
              </p:cNvPr>
              <p:cNvSpPr/>
              <p:nvPr/>
            </p:nvSpPr>
            <p:spPr>
              <a:xfrm>
                <a:off x="10520078"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4" name="Freeform: Shape 6043">
                <a:extLst>
                  <a:ext uri="{FF2B5EF4-FFF2-40B4-BE49-F238E27FC236}">
                    <a16:creationId xmlns:a16="http://schemas.microsoft.com/office/drawing/2014/main" id="{3F5F92F5-D19D-688A-9D6B-F3C9C2B278AE}"/>
                  </a:ext>
                </a:extLst>
              </p:cNvPr>
              <p:cNvSpPr/>
              <p:nvPr/>
            </p:nvSpPr>
            <p:spPr>
              <a:xfrm>
                <a:off x="1063611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5" name="Freeform: Shape 6044">
                <a:extLst>
                  <a:ext uri="{FF2B5EF4-FFF2-40B4-BE49-F238E27FC236}">
                    <a16:creationId xmlns:a16="http://schemas.microsoft.com/office/drawing/2014/main" id="{AEE4A8A1-2A2B-9636-8B83-A284F3D3077A}"/>
                  </a:ext>
                </a:extLst>
              </p:cNvPr>
              <p:cNvSpPr/>
              <p:nvPr/>
            </p:nvSpPr>
            <p:spPr>
              <a:xfrm>
                <a:off x="1075214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6" name="Freeform: Shape 6045">
                <a:extLst>
                  <a:ext uri="{FF2B5EF4-FFF2-40B4-BE49-F238E27FC236}">
                    <a16:creationId xmlns:a16="http://schemas.microsoft.com/office/drawing/2014/main" id="{F1F44979-E997-B51D-1833-2AB588BF2F57}"/>
                  </a:ext>
                </a:extLst>
              </p:cNvPr>
              <p:cNvSpPr/>
              <p:nvPr/>
            </p:nvSpPr>
            <p:spPr>
              <a:xfrm>
                <a:off x="10868161"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7" name="Freeform: Shape 6046">
                <a:extLst>
                  <a:ext uri="{FF2B5EF4-FFF2-40B4-BE49-F238E27FC236}">
                    <a16:creationId xmlns:a16="http://schemas.microsoft.com/office/drawing/2014/main" id="{0D467F8A-3607-9E1D-7D6D-E6998C973D44}"/>
                  </a:ext>
                </a:extLst>
              </p:cNvPr>
              <p:cNvSpPr/>
              <p:nvPr/>
            </p:nvSpPr>
            <p:spPr>
              <a:xfrm>
                <a:off x="10984194"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8" name="Freeform: Shape 6047">
                <a:extLst>
                  <a:ext uri="{FF2B5EF4-FFF2-40B4-BE49-F238E27FC236}">
                    <a16:creationId xmlns:a16="http://schemas.microsoft.com/office/drawing/2014/main" id="{500E590A-38B2-DFA4-793D-27E90F7D492F}"/>
                  </a:ext>
                </a:extLst>
              </p:cNvPr>
              <p:cNvSpPr/>
              <p:nvPr/>
            </p:nvSpPr>
            <p:spPr>
              <a:xfrm>
                <a:off x="1110022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49" name="Freeform: Shape 6048">
                <a:extLst>
                  <a:ext uri="{FF2B5EF4-FFF2-40B4-BE49-F238E27FC236}">
                    <a16:creationId xmlns:a16="http://schemas.microsoft.com/office/drawing/2014/main" id="{F167C3A4-6F35-448C-B9A6-9A3EB2E19F63}"/>
                  </a:ext>
                </a:extLst>
              </p:cNvPr>
              <p:cNvSpPr/>
              <p:nvPr/>
            </p:nvSpPr>
            <p:spPr>
              <a:xfrm>
                <a:off x="1121626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0" name="Freeform: Shape 6049">
                <a:extLst>
                  <a:ext uri="{FF2B5EF4-FFF2-40B4-BE49-F238E27FC236}">
                    <a16:creationId xmlns:a16="http://schemas.microsoft.com/office/drawing/2014/main" id="{6199D6FA-83C4-A818-C6CD-AC7B5AF273BC}"/>
                  </a:ext>
                </a:extLst>
              </p:cNvPr>
              <p:cNvSpPr/>
              <p:nvPr/>
            </p:nvSpPr>
            <p:spPr>
              <a:xfrm>
                <a:off x="1133229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1" name="Freeform: Shape 6050">
                <a:extLst>
                  <a:ext uri="{FF2B5EF4-FFF2-40B4-BE49-F238E27FC236}">
                    <a16:creationId xmlns:a16="http://schemas.microsoft.com/office/drawing/2014/main" id="{1B2D689E-8CFF-C888-A58C-E52DB6935F16}"/>
                  </a:ext>
                </a:extLst>
              </p:cNvPr>
              <p:cNvSpPr/>
              <p:nvPr/>
            </p:nvSpPr>
            <p:spPr>
              <a:xfrm>
                <a:off x="11448310"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2" name="Freeform: Shape 6051">
                <a:extLst>
                  <a:ext uri="{FF2B5EF4-FFF2-40B4-BE49-F238E27FC236}">
                    <a16:creationId xmlns:a16="http://schemas.microsoft.com/office/drawing/2014/main" id="{40142686-444A-771B-CEC9-86FED9A897B9}"/>
                  </a:ext>
                </a:extLst>
              </p:cNvPr>
              <p:cNvSpPr/>
              <p:nvPr/>
            </p:nvSpPr>
            <p:spPr>
              <a:xfrm>
                <a:off x="1156434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3" name="Freeform: Shape 6052">
                <a:extLst>
                  <a:ext uri="{FF2B5EF4-FFF2-40B4-BE49-F238E27FC236}">
                    <a16:creationId xmlns:a16="http://schemas.microsoft.com/office/drawing/2014/main" id="{0803F40A-5529-6B41-8D93-E764C7BD623B}"/>
                  </a:ext>
                </a:extLst>
              </p:cNvPr>
              <p:cNvSpPr/>
              <p:nvPr/>
            </p:nvSpPr>
            <p:spPr>
              <a:xfrm>
                <a:off x="1168037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4" name="Freeform: Shape 6053">
                <a:extLst>
                  <a:ext uri="{FF2B5EF4-FFF2-40B4-BE49-F238E27FC236}">
                    <a16:creationId xmlns:a16="http://schemas.microsoft.com/office/drawing/2014/main" id="{76193F70-8B69-ACA0-ABA1-96A30D27B3D2}"/>
                  </a:ext>
                </a:extLst>
              </p:cNvPr>
              <p:cNvSpPr/>
              <p:nvPr/>
            </p:nvSpPr>
            <p:spPr>
              <a:xfrm>
                <a:off x="1179640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5" name="Freeform: Shape 6054">
                <a:extLst>
                  <a:ext uri="{FF2B5EF4-FFF2-40B4-BE49-F238E27FC236}">
                    <a16:creationId xmlns:a16="http://schemas.microsoft.com/office/drawing/2014/main" id="{0FF1807F-F35F-6011-2BCD-9416409E23CE}"/>
                  </a:ext>
                </a:extLst>
              </p:cNvPr>
              <p:cNvSpPr/>
              <p:nvPr/>
            </p:nvSpPr>
            <p:spPr>
              <a:xfrm>
                <a:off x="11912426"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6" name="Freeform: Shape 6055">
                <a:extLst>
                  <a:ext uri="{FF2B5EF4-FFF2-40B4-BE49-F238E27FC236}">
                    <a16:creationId xmlns:a16="http://schemas.microsoft.com/office/drawing/2014/main" id="{B23FFAFE-540A-0113-97C2-BCDC39B60A2A}"/>
                  </a:ext>
                </a:extLst>
              </p:cNvPr>
              <p:cNvSpPr/>
              <p:nvPr/>
            </p:nvSpPr>
            <p:spPr>
              <a:xfrm>
                <a:off x="12028459"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57" name="Freeform: Shape 6056">
                <a:extLst>
                  <a:ext uri="{FF2B5EF4-FFF2-40B4-BE49-F238E27FC236}">
                    <a16:creationId xmlns:a16="http://schemas.microsoft.com/office/drawing/2014/main" id="{13C8AEFB-B01B-9CAF-DECA-E2F69FAAAAB2}"/>
                  </a:ext>
                </a:extLst>
              </p:cNvPr>
              <p:cNvSpPr/>
              <p:nvPr/>
            </p:nvSpPr>
            <p:spPr>
              <a:xfrm>
                <a:off x="12144493" y="568115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3" name="Freeform: Shape 6072">
                <a:extLst>
                  <a:ext uri="{FF2B5EF4-FFF2-40B4-BE49-F238E27FC236}">
                    <a16:creationId xmlns:a16="http://schemas.microsoft.com/office/drawing/2014/main" id="{B06395C4-7D23-0AD4-949B-E332636DCB49}"/>
                  </a:ext>
                </a:extLst>
              </p:cNvPr>
              <p:cNvSpPr/>
              <p:nvPr/>
            </p:nvSpPr>
            <p:spPr>
              <a:xfrm>
                <a:off x="935978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4" name="Freeform: Shape 6073">
                <a:extLst>
                  <a:ext uri="{FF2B5EF4-FFF2-40B4-BE49-F238E27FC236}">
                    <a16:creationId xmlns:a16="http://schemas.microsoft.com/office/drawing/2014/main" id="{53CD54DD-C6F6-DF0B-3BF8-4069F79ADDCF}"/>
                  </a:ext>
                </a:extLst>
              </p:cNvPr>
              <p:cNvSpPr/>
              <p:nvPr/>
            </p:nvSpPr>
            <p:spPr>
              <a:xfrm>
                <a:off x="947581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5" name="Freeform: Shape 6074">
                <a:extLst>
                  <a:ext uri="{FF2B5EF4-FFF2-40B4-BE49-F238E27FC236}">
                    <a16:creationId xmlns:a16="http://schemas.microsoft.com/office/drawing/2014/main" id="{1C0A481D-04F9-C933-B37E-2C47B66E50BD}"/>
                  </a:ext>
                </a:extLst>
              </p:cNvPr>
              <p:cNvSpPr/>
              <p:nvPr/>
            </p:nvSpPr>
            <p:spPr>
              <a:xfrm>
                <a:off x="95918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6" name="Freeform: Shape 6075">
                <a:extLst>
                  <a:ext uri="{FF2B5EF4-FFF2-40B4-BE49-F238E27FC236}">
                    <a16:creationId xmlns:a16="http://schemas.microsoft.com/office/drawing/2014/main" id="{FBBDCAAA-FA6F-E910-6988-0927F979EBB8}"/>
                  </a:ext>
                </a:extLst>
              </p:cNvPr>
              <p:cNvSpPr/>
              <p:nvPr/>
            </p:nvSpPr>
            <p:spPr>
              <a:xfrm>
                <a:off x="9707862"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7" name="Freeform: Shape 6076">
                <a:extLst>
                  <a:ext uri="{FF2B5EF4-FFF2-40B4-BE49-F238E27FC236}">
                    <a16:creationId xmlns:a16="http://schemas.microsoft.com/office/drawing/2014/main" id="{2E5F0FA3-8922-8FA2-93B4-D6EB26E3616B}"/>
                  </a:ext>
                </a:extLst>
              </p:cNvPr>
              <p:cNvSpPr/>
              <p:nvPr/>
            </p:nvSpPr>
            <p:spPr>
              <a:xfrm>
                <a:off x="982389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8" name="Freeform: Shape 6077">
                <a:extLst>
                  <a:ext uri="{FF2B5EF4-FFF2-40B4-BE49-F238E27FC236}">
                    <a16:creationId xmlns:a16="http://schemas.microsoft.com/office/drawing/2014/main" id="{6D34CF03-B725-EC23-3D6C-8786E00AFCBB}"/>
                  </a:ext>
                </a:extLst>
              </p:cNvPr>
              <p:cNvSpPr/>
              <p:nvPr/>
            </p:nvSpPr>
            <p:spPr>
              <a:xfrm>
                <a:off x="993992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79" name="Freeform: Shape 6078">
                <a:extLst>
                  <a:ext uri="{FF2B5EF4-FFF2-40B4-BE49-F238E27FC236}">
                    <a16:creationId xmlns:a16="http://schemas.microsoft.com/office/drawing/2014/main" id="{CD6C2AB2-7D0C-6056-CE1A-B297FA802101}"/>
                  </a:ext>
                </a:extLst>
              </p:cNvPr>
              <p:cNvSpPr/>
              <p:nvPr/>
            </p:nvSpPr>
            <p:spPr>
              <a:xfrm>
                <a:off x="100559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0" name="Freeform: Shape 6079">
                <a:extLst>
                  <a:ext uri="{FF2B5EF4-FFF2-40B4-BE49-F238E27FC236}">
                    <a16:creationId xmlns:a16="http://schemas.microsoft.com/office/drawing/2014/main" id="{BC35E5BF-10E0-4F5B-E44F-EDBF624FB568}"/>
                  </a:ext>
                </a:extLst>
              </p:cNvPr>
              <p:cNvSpPr/>
              <p:nvPr/>
            </p:nvSpPr>
            <p:spPr>
              <a:xfrm>
                <a:off x="1017199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1" name="Freeform: Shape 6080">
                <a:extLst>
                  <a:ext uri="{FF2B5EF4-FFF2-40B4-BE49-F238E27FC236}">
                    <a16:creationId xmlns:a16="http://schemas.microsoft.com/office/drawing/2014/main" id="{6580FB7C-5B67-A8B0-D43B-A4A3C3C8DD15}"/>
                  </a:ext>
                </a:extLst>
              </p:cNvPr>
              <p:cNvSpPr/>
              <p:nvPr/>
            </p:nvSpPr>
            <p:spPr>
              <a:xfrm>
                <a:off x="1028801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2" name="Freeform: Shape 6081">
                <a:extLst>
                  <a:ext uri="{FF2B5EF4-FFF2-40B4-BE49-F238E27FC236}">
                    <a16:creationId xmlns:a16="http://schemas.microsoft.com/office/drawing/2014/main" id="{0CEF7D8E-A9B4-579C-DB71-D195F5539164}"/>
                  </a:ext>
                </a:extLst>
              </p:cNvPr>
              <p:cNvSpPr/>
              <p:nvPr/>
            </p:nvSpPr>
            <p:spPr>
              <a:xfrm>
                <a:off x="10404045"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3" name="Freeform: Shape 6082">
                <a:extLst>
                  <a:ext uri="{FF2B5EF4-FFF2-40B4-BE49-F238E27FC236}">
                    <a16:creationId xmlns:a16="http://schemas.microsoft.com/office/drawing/2014/main" id="{11A87251-42EB-F5D6-704F-1C777390478A}"/>
                  </a:ext>
                </a:extLst>
              </p:cNvPr>
              <p:cNvSpPr/>
              <p:nvPr/>
            </p:nvSpPr>
            <p:spPr>
              <a:xfrm>
                <a:off x="10520078"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4" name="Freeform: Shape 6083">
                <a:extLst>
                  <a:ext uri="{FF2B5EF4-FFF2-40B4-BE49-F238E27FC236}">
                    <a16:creationId xmlns:a16="http://schemas.microsoft.com/office/drawing/2014/main" id="{D8BF2F59-5522-CCEA-D5EC-9E8E7089B4E2}"/>
                  </a:ext>
                </a:extLst>
              </p:cNvPr>
              <p:cNvSpPr/>
              <p:nvPr/>
            </p:nvSpPr>
            <p:spPr>
              <a:xfrm>
                <a:off x="1063611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5" name="Freeform: Shape 6084">
                <a:extLst>
                  <a:ext uri="{FF2B5EF4-FFF2-40B4-BE49-F238E27FC236}">
                    <a16:creationId xmlns:a16="http://schemas.microsoft.com/office/drawing/2014/main" id="{1FC2839B-9422-2EA5-7A36-9623DF14B7C3}"/>
                  </a:ext>
                </a:extLst>
              </p:cNvPr>
              <p:cNvSpPr/>
              <p:nvPr/>
            </p:nvSpPr>
            <p:spPr>
              <a:xfrm>
                <a:off x="1075214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6" name="Freeform: Shape 6085">
                <a:extLst>
                  <a:ext uri="{FF2B5EF4-FFF2-40B4-BE49-F238E27FC236}">
                    <a16:creationId xmlns:a16="http://schemas.microsoft.com/office/drawing/2014/main" id="{6F94E757-0302-4DA8-B10A-A49B3943BEEC}"/>
                  </a:ext>
                </a:extLst>
              </p:cNvPr>
              <p:cNvSpPr/>
              <p:nvPr/>
            </p:nvSpPr>
            <p:spPr>
              <a:xfrm>
                <a:off x="10868161"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7" name="Freeform: Shape 6086">
                <a:extLst>
                  <a:ext uri="{FF2B5EF4-FFF2-40B4-BE49-F238E27FC236}">
                    <a16:creationId xmlns:a16="http://schemas.microsoft.com/office/drawing/2014/main" id="{E5931BA0-ABAE-9DBA-BA1A-263B7137AEF3}"/>
                  </a:ext>
                </a:extLst>
              </p:cNvPr>
              <p:cNvSpPr/>
              <p:nvPr/>
            </p:nvSpPr>
            <p:spPr>
              <a:xfrm>
                <a:off x="10984194"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8" name="Freeform: Shape 6087">
                <a:extLst>
                  <a:ext uri="{FF2B5EF4-FFF2-40B4-BE49-F238E27FC236}">
                    <a16:creationId xmlns:a16="http://schemas.microsoft.com/office/drawing/2014/main" id="{422E561A-CB8F-B550-6127-EEF320DAF51B}"/>
                  </a:ext>
                </a:extLst>
              </p:cNvPr>
              <p:cNvSpPr/>
              <p:nvPr/>
            </p:nvSpPr>
            <p:spPr>
              <a:xfrm>
                <a:off x="1110022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89" name="Freeform: Shape 6088">
                <a:extLst>
                  <a:ext uri="{FF2B5EF4-FFF2-40B4-BE49-F238E27FC236}">
                    <a16:creationId xmlns:a16="http://schemas.microsoft.com/office/drawing/2014/main" id="{4668BDC0-6C8A-3F2F-7088-98443983D8D6}"/>
                  </a:ext>
                </a:extLst>
              </p:cNvPr>
              <p:cNvSpPr/>
              <p:nvPr/>
            </p:nvSpPr>
            <p:spPr>
              <a:xfrm>
                <a:off x="1121626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0" name="Freeform: Shape 6089">
                <a:extLst>
                  <a:ext uri="{FF2B5EF4-FFF2-40B4-BE49-F238E27FC236}">
                    <a16:creationId xmlns:a16="http://schemas.microsoft.com/office/drawing/2014/main" id="{E7A1BA13-79A3-BA65-DD1C-C7F07D5B7FDD}"/>
                  </a:ext>
                </a:extLst>
              </p:cNvPr>
              <p:cNvSpPr/>
              <p:nvPr/>
            </p:nvSpPr>
            <p:spPr>
              <a:xfrm>
                <a:off x="1133229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1" name="Freeform: Shape 6090">
                <a:extLst>
                  <a:ext uri="{FF2B5EF4-FFF2-40B4-BE49-F238E27FC236}">
                    <a16:creationId xmlns:a16="http://schemas.microsoft.com/office/drawing/2014/main" id="{2627D970-9673-E058-49B0-7AEAD2CBABB3}"/>
                  </a:ext>
                </a:extLst>
              </p:cNvPr>
              <p:cNvSpPr/>
              <p:nvPr/>
            </p:nvSpPr>
            <p:spPr>
              <a:xfrm>
                <a:off x="11448310"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2" name="Freeform: Shape 6091">
                <a:extLst>
                  <a:ext uri="{FF2B5EF4-FFF2-40B4-BE49-F238E27FC236}">
                    <a16:creationId xmlns:a16="http://schemas.microsoft.com/office/drawing/2014/main" id="{98B12B59-00D4-7FEE-1913-AEAEE1CB71E0}"/>
                  </a:ext>
                </a:extLst>
              </p:cNvPr>
              <p:cNvSpPr/>
              <p:nvPr/>
            </p:nvSpPr>
            <p:spPr>
              <a:xfrm>
                <a:off x="1156434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3" name="Freeform: Shape 6092">
                <a:extLst>
                  <a:ext uri="{FF2B5EF4-FFF2-40B4-BE49-F238E27FC236}">
                    <a16:creationId xmlns:a16="http://schemas.microsoft.com/office/drawing/2014/main" id="{CFEFB1F0-CAED-332E-BA10-4098CE7383F0}"/>
                  </a:ext>
                </a:extLst>
              </p:cNvPr>
              <p:cNvSpPr/>
              <p:nvPr/>
            </p:nvSpPr>
            <p:spPr>
              <a:xfrm>
                <a:off x="1168037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4" name="Freeform: Shape 6093">
                <a:extLst>
                  <a:ext uri="{FF2B5EF4-FFF2-40B4-BE49-F238E27FC236}">
                    <a16:creationId xmlns:a16="http://schemas.microsoft.com/office/drawing/2014/main" id="{A23DD379-F538-F8CD-180F-A6AEEA56A13C}"/>
                  </a:ext>
                </a:extLst>
              </p:cNvPr>
              <p:cNvSpPr/>
              <p:nvPr/>
            </p:nvSpPr>
            <p:spPr>
              <a:xfrm>
                <a:off x="1179640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5" name="Freeform: Shape 6094">
                <a:extLst>
                  <a:ext uri="{FF2B5EF4-FFF2-40B4-BE49-F238E27FC236}">
                    <a16:creationId xmlns:a16="http://schemas.microsoft.com/office/drawing/2014/main" id="{EE4133AF-53E1-DA45-695D-D6E287202F5A}"/>
                  </a:ext>
                </a:extLst>
              </p:cNvPr>
              <p:cNvSpPr/>
              <p:nvPr/>
            </p:nvSpPr>
            <p:spPr>
              <a:xfrm>
                <a:off x="11912426"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6" name="Freeform: Shape 6095">
                <a:extLst>
                  <a:ext uri="{FF2B5EF4-FFF2-40B4-BE49-F238E27FC236}">
                    <a16:creationId xmlns:a16="http://schemas.microsoft.com/office/drawing/2014/main" id="{AF838817-73F5-1CFF-2A72-91B4307F9A6A}"/>
                  </a:ext>
                </a:extLst>
              </p:cNvPr>
              <p:cNvSpPr/>
              <p:nvPr/>
            </p:nvSpPr>
            <p:spPr>
              <a:xfrm>
                <a:off x="12028459"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097" name="Freeform: Shape 6096">
                <a:extLst>
                  <a:ext uri="{FF2B5EF4-FFF2-40B4-BE49-F238E27FC236}">
                    <a16:creationId xmlns:a16="http://schemas.microsoft.com/office/drawing/2014/main" id="{EC8F5C3C-2669-1E83-DAF7-F7E09E864DAB}"/>
                  </a:ext>
                </a:extLst>
              </p:cNvPr>
              <p:cNvSpPr/>
              <p:nvPr/>
            </p:nvSpPr>
            <p:spPr>
              <a:xfrm>
                <a:off x="12144493" y="5795650"/>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3" name="Freeform: Shape 6112">
                <a:extLst>
                  <a:ext uri="{FF2B5EF4-FFF2-40B4-BE49-F238E27FC236}">
                    <a16:creationId xmlns:a16="http://schemas.microsoft.com/office/drawing/2014/main" id="{66E15546-D7CE-7507-91AF-A1B891DAA6E7}"/>
                  </a:ext>
                </a:extLst>
              </p:cNvPr>
              <p:cNvSpPr/>
              <p:nvPr/>
            </p:nvSpPr>
            <p:spPr>
              <a:xfrm>
                <a:off x="935978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4" name="Freeform: Shape 6113">
                <a:extLst>
                  <a:ext uri="{FF2B5EF4-FFF2-40B4-BE49-F238E27FC236}">
                    <a16:creationId xmlns:a16="http://schemas.microsoft.com/office/drawing/2014/main" id="{EB533865-A7BF-00EA-3BE8-05BC0EA21239}"/>
                  </a:ext>
                </a:extLst>
              </p:cNvPr>
              <p:cNvSpPr/>
              <p:nvPr/>
            </p:nvSpPr>
            <p:spPr>
              <a:xfrm>
                <a:off x="947581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5" name="Freeform: Shape 6114">
                <a:extLst>
                  <a:ext uri="{FF2B5EF4-FFF2-40B4-BE49-F238E27FC236}">
                    <a16:creationId xmlns:a16="http://schemas.microsoft.com/office/drawing/2014/main" id="{8517D82C-CA15-3BDC-B7F7-AAC2EA82CC35}"/>
                  </a:ext>
                </a:extLst>
              </p:cNvPr>
              <p:cNvSpPr/>
              <p:nvPr/>
            </p:nvSpPr>
            <p:spPr>
              <a:xfrm>
                <a:off x="95918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6" name="Freeform: Shape 6115">
                <a:extLst>
                  <a:ext uri="{FF2B5EF4-FFF2-40B4-BE49-F238E27FC236}">
                    <a16:creationId xmlns:a16="http://schemas.microsoft.com/office/drawing/2014/main" id="{21DB1D58-8E4B-7558-4CE2-23D3AC49BD2B}"/>
                  </a:ext>
                </a:extLst>
              </p:cNvPr>
              <p:cNvSpPr/>
              <p:nvPr/>
            </p:nvSpPr>
            <p:spPr>
              <a:xfrm>
                <a:off x="9707862"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7" name="Freeform: Shape 6116">
                <a:extLst>
                  <a:ext uri="{FF2B5EF4-FFF2-40B4-BE49-F238E27FC236}">
                    <a16:creationId xmlns:a16="http://schemas.microsoft.com/office/drawing/2014/main" id="{1D62129D-C814-BE0C-B739-E993D7677E6B}"/>
                  </a:ext>
                </a:extLst>
              </p:cNvPr>
              <p:cNvSpPr/>
              <p:nvPr/>
            </p:nvSpPr>
            <p:spPr>
              <a:xfrm>
                <a:off x="982389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8" name="Freeform: Shape 6117">
                <a:extLst>
                  <a:ext uri="{FF2B5EF4-FFF2-40B4-BE49-F238E27FC236}">
                    <a16:creationId xmlns:a16="http://schemas.microsoft.com/office/drawing/2014/main" id="{9D1F2303-6470-E014-D6EB-B4BFB5A72907}"/>
                  </a:ext>
                </a:extLst>
              </p:cNvPr>
              <p:cNvSpPr/>
              <p:nvPr/>
            </p:nvSpPr>
            <p:spPr>
              <a:xfrm>
                <a:off x="993992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19" name="Freeform: Shape 6118">
                <a:extLst>
                  <a:ext uri="{FF2B5EF4-FFF2-40B4-BE49-F238E27FC236}">
                    <a16:creationId xmlns:a16="http://schemas.microsoft.com/office/drawing/2014/main" id="{97E90E69-5365-E4EF-6424-16150B544826}"/>
                  </a:ext>
                </a:extLst>
              </p:cNvPr>
              <p:cNvSpPr/>
              <p:nvPr/>
            </p:nvSpPr>
            <p:spPr>
              <a:xfrm>
                <a:off x="100559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0" name="Freeform: Shape 6119">
                <a:extLst>
                  <a:ext uri="{FF2B5EF4-FFF2-40B4-BE49-F238E27FC236}">
                    <a16:creationId xmlns:a16="http://schemas.microsoft.com/office/drawing/2014/main" id="{91C7F790-B98C-D01B-EDE8-A5222E945AEE}"/>
                  </a:ext>
                </a:extLst>
              </p:cNvPr>
              <p:cNvSpPr/>
              <p:nvPr/>
            </p:nvSpPr>
            <p:spPr>
              <a:xfrm>
                <a:off x="1017199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1" name="Freeform: Shape 6120">
                <a:extLst>
                  <a:ext uri="{FF2B5EF4-FFF2-40B4-BE49-F238E27FC236}">
                    <a16:creationId xmlns:a16="http://schemas.microsoft.com/office/drawing/2014/main" id="{E843471A-C4B0-F168-961F-9E071841F0BC}"/>
                  </a:ext>
                </a:extLst>
              </p:cNvPr>
              <p:cNvSpPr/>
              <p:nvPr/>
            </p:nvSpPr>
            <p:spPr>
              <a:xfrm>
                <a:off x="1028801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2" name="Freeform: Shape 6121">
                <a:extLst>
                  <a:ext uri="{FF2B5EF4-FFF2-40B4-BE49-F238E27FC236}">
                    <a16:creationId xmlns:a16="http://schemas.microsoft.com/office/drawing/2014/main" id="{A1F47B7B-6B36-8D80-FC84-B33F148B7547}"/>
                  </a:ext>
                </a:extLst>
              </p:cNvPr>
              <p:cNvSpPr/>
              <p:nvPr/>
            </p:nvSpPr>
            <p:spPr>
              <a:xfrm>
                <a:off x="10404045"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3" name="Freeform: Shape 6122">
                <a:extLst>
                  <a:ext uri="{FF2B5EF4-FFF2-40B4-BE49-F238E27FC236}">
                    <a16:creationId xmlns:a16="http://schemas.microsoft.com/office/drawing/2014/main" id="{EDDB905F-87CA-CD38-AB2B-42B52F6E0258}"/>
                  </a:ext>
                </a:extLst>
              </p:cNvPr>
              <p:cNvSpPr/>
              <p:nvPr/>
            </p:nvSpPr>
            <p:spPr>
              <a:xfrm>
                <a:off x="10520078"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4" name="Freeform: Shape 6123">
                <a:extLst>
                  <a:ext uri="{FF2B5EF4-FFF2-40B4-BE49-F238E27FC236}">
                    <a16:creationId xmlns:a16="http://schemas.microsoft.com/office/drawing/2014/main" id="{B7198B98-83AD-D33C-A59B-3A6D52D53B26}"/>
                  </a:ext>
                </a:extLst>
              </p:cNvPr>
              <p:cNvSpPr/>
              <p:nvPr/>
            </p:nvSpPr>
            <p:spPr>
              <a:xfrm>
                <a:off x="1063611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5" name="Freeform: Shape 6124">
                <a:extLst>
                  <a:ext uri="{FF2B5EF4-FFF2-40B4-BE49-F238E27FC236}">
                    <a16:creationId xmlns:a16="http://schemas.microsoft.com/office/drawing/2014/main" id="{EBC23411-F9C5-B161-F49F-40283B8949EC}"/>
                  </a:ext>
                </a:extLst>
              </p:cNvPr>
              <p:cNvSpPr/>
              <p:nvPr/>
            </p:nvSpPr>
            <p:spPr>
              <a:xfrm>
                <a:off x="1075214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6" name="Freeform: Shape 6125">
                <a:extLst>
                  <a:ext uri="{FF2B5EF4-FFF2-40B4-BE49-F238E27FC236}">
                    <a16:creationId xmlns:a16="http://schemas.microsoft.com/office/drawing/2014/main" id="{A33ED65B-9B6E-AD55-333E-F5BDC154DD6C}"/>
                  </a:ext>
                </a:extLst>
              </p:cNvPr>
              <p:cNvSpPr/>
              <p:nvPr/>
            </p:nvSpPr>
            <p:spPr>
              <a:xfrm>
                <a:off x="10868161"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7" name="Freeform: Shape 6126">
                <a:extLst>
                  <a:ext uri="{FF2B5EF4-FFF2-40B4-BE49-F238E27FC236}">
                    <a16:creationId xmlns:a16="http://schemas.microsoft.com/office/drawing/2014/main" id="{3230E2F5-3DD0-AA0B-FC38-A94E5E7607E3}"/>
                  </a:ext>
                </a:extLst>
              </p:cNvPr>
              <p:cNvSpPr/>
              <p:nvPr/>
            </p:nvSpPr>
            <p:spPr>
              <a:xfrm>
                <a:off x="10984194"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8" name="Freeform: Shape 6127">
                <a:extLst>
                  <a:ext uri="{FF2B5EF4-FFF2-40B4-BE49-F238E27FC236}">
                    <a16:creationId xmlns:a16="http://schemas.microsoft.com/office/drawing/2014/main" id="{99DCF6B3-7920-8844-FE20-814EC38E98F9}"/>
                  </a:ext>
                </a:extLst>
              </p:cNvPr>
              <p:cNvSpPr/>
              <p:nvPr/>
            </p:nvSpPr>
            <p:spPr>
              <a:xfrm>
                <a:off x="1110022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29" name="Freeform: Shape 6128">
                <a:extLst>
                  <a:ext uri="{FF2B5EF4-FFF2-40B4-BE49-F238E27FC236}">
                    <a16:creationId xmlns:a16="http://schemas.microsoft.com/office/drawing/2014/main" id="{A21FCFC8-27F2-8162-44A3-D47958706EB1}"/>
                  </a:ext>
                </a:extLst>
              </p:cNvPr>
              <p:cNvSpPr/>
              <p:nvPr/>
            </p:nvSpPr>
            <p:spPr>
              <a:xfrm>
                <a:off x="1121626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0" name="Freeform: Shape 6129">
                <a:extLst>
                  <a:ext uri="{FF2B5EF4-FFF2-40B4-BE49-F238E27FC236}">
                    <a16:creationId xmlns:a16="http://schemas.microsoft.com/office/drawing/2014/main" id="{62DC7985-B387-845C-6928-E13EF65EE6FB}"/>
                  </a:ext>
                </a:extLst>
              </p:cNvPr>
              <p:cNvSpPr/>
              <p:nvPr/>
            </p:nvSpPr>
            <p:spPr>
              <a:xfrm>
                <a:off x="1133229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1" name="Freeform: Shape 6130">
                <a:extLst>
                  <a:ext uri="{FF2B5EF4-FFF2-40B4-BE49-F238E27FC236}">
                    <a16:creationId xmlns:a16="http://schemas.microsoft.com/office/drawing/2014/main" id="{3A38E185-36F0-5E3E-1E1C-61DDEA717AEC}"/>
                  </a:ext>
                </a:extLst>
              </p:cNvPr>
              <p:cNvSpPr/>
              <p:nvPr/>
            </p:nvSpPr>
            <p:spPr>
              <a:xfrm>
                <a:off x="11448310"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2" name="Freeform: Shape 6131">
                <a:extLst>
                  <a:ext uri="{FF2B5EF4-FFF2-40B4-BE49-F238E27FC236}">
                    <a16:creationId xmlns:a16="http://schemas.microsoft.com/office/drawing/2014/main" id="{8357BE98-5342-1E46-6D18-AAC2A78CD0FD}"/>
                  </a:ext>
                </a:extLst>
              </p:cNvPr>
              <p:cNvSpPr/>
              <p:nvPr/>
            </p:nvSpPr>
            <p:spPr>
              <a:xfrm>
                <a:off x="1156434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3" name="Freeform: Shape 6132">
                <a:extLst>
                  <a:ext uri="{FF2B5EF4-FFF2-40B4-BE49-F238E27FC236}">
                    <a16:creationId xmlns:a16="http://schemas.microsoft.com/office/drawing/2014/main" id="{1224EEA5-DFD1-3AD4-8519-5669567E28BC}"/>
                  </a:ext>
                </a:extLst>
              </p:cNvPr>
              <p:cNvSpPr/>
              <p:nvPr/>
            </p:nvSpPr>
            <p:spPr>
              <a:xfrm>
                <a:off x="1168037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4" name="Freeform: Shape 6133">
                <a:extLst>
                  <a:ext uri="{FF2B5EF4-FFF2-40B4-BE49-F238E27FC236}">
                    <a16:creationId xmlns:a16="http://schemas.microsoft.com/office/drawing/2014/main" id="{CB1782EE-6D6F-4C00-9F7D-8AEF1B18F3D5}"/>
                  </a:ext>
                </a:extLst>
              </p:cNvPr>
              <p:cNvSpPr/>
              <p:nvPr/>
            </p:nvSpPr>
            <p:spPr>
              <a:xfrm>
                <a:off x="1179640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5" name="Freeform: Shape 6134">
                <a:extLst>
                  <a:ext uri="{FF2B5EF4-FFF2-40B4-BE49-F238E27FC236}">
                    <a16:creationId xmlns:a16="http://schemas.microsoft.com/office/drawing/2014/main" id="{7C59AE13-0494-D4B2-F9F5-FA2C8C010C3A}"/>
                  </a:ext>
                </a:extLst>
              </p:cNvPr>
              <p:cNvSpPr/>
              <p:nvPr/>
            </p:nvSpPr>
            <p:spPr>
              <a:xfrm>
                <a:off x="11912426"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6" name="Freeform: Shape 6135">
                <a:extLst>
                  <a:ext uri="{FF2B5EF4-FFF2-40B4-BE49-F238E27FC236}">
                    <a16:creationId xmlns:a16="http://schemas.microsoft.com/office/drawing/2014/main" id="{5DF585E4-FA87-DC1A-A032-43E228E00726}"/>
                  </a:ext>
                </a:extLst>
              </p:cNvPr>
              <p:cNvSpPr/>
              <p:nvPr/>
            </p:nvSpPr>
            <p:spPr>
              <a:xfrm>
                <a:off x="12028459"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37" name="Freeform: Shape 6136">
                <a:extLst>
                  <a:ext uri="{FF2B5EF4-FFF2-40B4-BE49-F238E27FC236}">
                    <a16:creationId xmlns:a16="http://schemas.microsoft.com/office/drawing/2014/main" id="{F19C0C99-7699-BDA4-F65F-D89ABA859FCA}"/>
                  </a:ext>
                </a:extLst>
              </p:cNvPr>
              <p:cNvSpPr/>
              <p:nvPr/>
            </p:nvSpPr>
            <p:spPr>
              <a:xfrm>
                <a:off x="12144493" y="5910133"/>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3" name="Freeform: Shape 6152">
                <a:extLst>
                  <a:ext uri="{FF2B5EF4-FFF2-40B4-BE49-F238E27FC236}">
                    <a16:creationId xmlns:a16="http://schemas.microsoft.com/office/drawing/2014/main" id="{EDA3ECDB-0F3C-651C-0D5E-736B72F56D68}"/>
                  </a:ext>
                </a:extLst>
              </p:cNvPr>
              <p:cNvSpPr/>
              <p:nvPr/>
            </p:nvSpPr>
            <p:spPr>
              <a:xfrm>
                <a:off x="935978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4" name="Freeform: Shape 6153">
                <a:extLst>
                  <a:ext uri="{FF2B5EF4-FFF2-40B4-BE49-F238E27FC236}">
                    <a16:creationId xmlns:a16="http://schemas.microsoft.com/office/drawing/2014/main" id="{2BD5E2D1-A804-4474-0ADB-49EEEB8BA49D}"/>
                  </a:ext>
                </a:extLst>
              </p:cNvPr>
              <p:cNvSpPr/>
              <p:nvPr/>
            </p:nvSpPr>
            <p:spPr>
              <a:xfrm>
                <a:off x="947581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5" name="Freeform: Shape 6154">
                <a:extLst>
                  <a:ext uri="{FF2B5EF4-FFF2-40B4-BE49-F238E27FC236}">
                    <a16:creationId xmlns:a16="http://schemas.microsoft.com/office/drawing/2014/main" id="{7A925B58-D635-99C3-2C7E-B8FA1CF2665B}"/>
                  </a:ext>
                </a:extLst>
              </p:cNvPr>
              <p:cNvSpPr/>
              <p:nvPr/>
            </p:nvSpPr>
            <p:spPr>
              <a:xfrm>
                <a:off x="95918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6" name="Freeform: Shape 6155">
                <a:extLst>
                  <a:ext uri="{FF2B5EF4-FFF2-40B4-BE49-F238E27FC236}">
                    <a16:creationId xmlns:a16="http://schemas.microsoft.com/office/drawing/2014/main" id="{8212759E-17E9-EF3E-9476-ADDE29443743}"/>
                  </a:ext>
                </a:extLst>
              </p:cNvPr>
              <p:cNvSpPr/>
              <p:nvPr/>
            </p:nvSpPr>
            <p:spPr>
              <a:xfrm>
                <a:off x="9707862"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7" name="Freeform: Shape 6156">
                <a:extLst>
                  <a:ext uri="{FF2B5EF4-FFF2-40B4-BE49-F238E27FC236}">
                    <a16:creationId xmlns:a16="http://schemas.microsoft.com/office/drawing/2014/main" id="{CBC389AC-F977-8F37-E540-3E617BB3C3B7}"/>
                  </a:ext>
                </a:extLst>
              </p:cNvPr>
              <p:cNvSpPr/>
              <p:nvPr/>
            </p:nvSpPr>
            <p:spPr>
              <a:xfrm>
                <a:off x="982389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8" name="Freeform: Shape 6157">
                <a:extLst>
                  <a:ext uri="{FF2B5EF4-FFF2-40B4-BE49-F238E27FC236}">
                    <a16:creationId xmlns:a16="http://schemas.microsoft.com/office/drawing/2014/main" id="{5FDF845D-12D1-E868-3985-528EB3AC3351}"/>
                  </a:ext>
                </a:extLst>
              </p:cNvPr>
              <p:cNvSpPr/>
              <p:nvPr/>
            </p:nvSpPr>
            <p:spPr>
              <a:xfrm>
                <a:off x="993992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59" name="Freeform: Shape 6158">
                <a:extLst>
                  <a:ext uri="{FF2B5EF4-FFF2-40B4-BE49-F238E27FC236}">
                    <a16:creationId xmlns:a16="http://schemas.microsoft.com/office/drawing/2014/main" id="{A1D74327-46B8-9E20-09DA-BF4C39E25035}"/>
                  </a:ext>
                </a:extLst>
              </p:cNvPr>
              <p:cNvSpPr/>
              <p:nvPr/>
            </p:nvSpPr>
            <p:spPr>
              <a:xfrm>
                <a:off x="100559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0" name="Freeform: Shape 6159">
                <a:extLst>
                  <a:ext uri="{FF2B5EF4-FFF2-40B4-BE49-F238E27FC236}">
                    <a16:creationId xmlns:a16="http://schemas.microsoft.com/office/drawing/2014/main" id="{1C1C816D-00CE-A54D-5D3B-60EB12C05148}"/>
                  </a:ext>
                </a:extLst>
              </p:cNvPr>
              <p:cNvSpPr/>
              <p:nvPr/>
            </p:nvSpPr>
            <p:spPr>
              <a:xfrm>
                <a:off x="1017199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1" name="Freeform: Shape 6160">
                <a:extLst>
                  <a:ext uri="{FF2B5EF4-FFF2-40B4-BE49-F238E27FC236}">
                    <a16:creationId xmlns:a16="http://schemas.microsoft.com/office/drawing/2014/main" id="{496A6CB4-12B6-C8C0-5DCC-AB4E0F5F5917}"/>
                  </a:ext>
                </a:extLst>
              </p:cNvPr>
              <p:cNvSpPr/>
              <p:nvPr/>
            </p:nvSpPr>
            <p:spPr>
              <a:xfrm>
                <a:off x="1028801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2" name="Freeform: Shape 6161">
                <a:extLst>
                  <a:ext uri="{FF2B5EF4-FFF2-40B4-BE49-F238E27FC236}">
                    <a16:creationId xmlns:a16="http://schemas.microsoft.com/office/drawing/2014/main" id="{1A0770EA-224A-E055-63F2-76C5E8D81291}"/>
                  </a:ext>
                </a:extLst>
              </p:cNvPr>
              <p:cNvSpPr/>
              <p:nvPr/>
            </p:nvSpPr>
            <p:spPr>
              <a:xfrm>
                <a:off x="10404045"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3" name="Freeform: Shape 6162">
                <a:extLst>
                  <a:ext uri="{FF2B5EF4-FFF2-40B4-BE49-F238E27FC236}">
                    <a16:creationId xmlns:a16="http://schemas.microsoft.com/office/drawing/2014/main" id="{296D0D03-FF2F-4E97-FB16-9AC5DB321E02}"/>
                  </a:ext>
                </a:extLst>
              </p:cNvPr>
              <p:cNvSpPr/>
              <p:nvPr/>
            </p:nvSpPr>
            <p:spPr>
              <a:xfrm>
                <a:off x="10520078"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4" name="Freeform: Shape 6163">
                <a:extLst>
                  <a:ext uri="{FF2B5EF4-FFF2-40B4-BE49-F238E27FC236}">
                    <a16:creationId xmlns:a16="http://schemas.microsoft.com/office/drawing/2014/main" id="{847DF1CF-57B8-49EC-A32E-CF6591047872}"/>
                  </a:ext>
                </a:extLst>
              </p:cNvPr>
              <p:cNvSpPr/>
              <p:nvPr/>
            </p:nvSpPr>
            <p:spPr>
              <a:xfrm>
                <a:off x="1063611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5" name="Freeform: Shape 6164">
                <a:extLst>
                  <a:ext uri="{FF2B5EF4-FFF2-40B4-BE49-F238E27FC236}">
                    <a16:creationId xmlns:a16="http://schemas.microsoft.com/office/drawing/2014/main" id="{2493DBE6-2394-107D-F49D-3D14C0C688A4}"/>
                  </a:ext>
                </a:extLst>
              </p:cNvPr>
              <p:cNvSpPr/>
              <p:nvPr/>
            </p:nvSpPr>
            <p:spPr>
              <a:xfrm>
                <a:off x="1075214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6" name="Freeform: Shape 6165">
                <a:extLst>
                  <a:ext uri="{FF2B5EF4-FFF2-40B4-BE49-F238E27FC236}">
                    <a16:creationId xmlns:a16="http://schemas.microsoft.com/office/drawing/2014/main" id="{3F4C6577-F834-71B9-E085-F154E87D8E60}"/>
                  </a:ext>
                </a:extLst>
              </p:cNvPr>
              <p:cNvSpPr/>
              <p:nvPr/>
            </p:nvSpPr>
            <p:spPr>
              <a:xfrm>
                <a:off x="10868161"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7" name="Freeform: Shape 6166">
                <a:extLst>
                  <a:ext uri="{FF2B5EF4-FFF2-40B4-BE49-F238E27FC236}">
                    <a16:creationId xmlns:a16="http://schemas.microsoft.com/office/drawing/2014/main" id="{C576F43E-9227-8C44-E46E-95F5862AA203}"/>
                  </a:ext>
                </a:extLst>
              </p:cNvPr>
              <p:cNvSpPr/>
              <p:nvPr/>
            </p:nvSpPr>
            <p:spPr>
              <a:xfrm>
                <a:off x="10984194"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8" name="Freeform: Shape 6167">
                <a:extLst>
                  <a:ext uri="{FF2B5EF4-FFF2-40B4-BE49-F238E27FC236}">
                    <a16:creationId xmlns:a16="http://schemas.microsoft.com/office/drawing/2014/main" id="{EC9EE645-C286-F683-E735-7B3FD86CBD94}"/>
                  </a:ext>
                </a:extLst>
              </p:cNvPr>
              <p:cNvSpPr/>
              <p:nvPr/>
            </p:nvSpPr>
            <p:spPr>
              <a:xfrm>
                <a:off x="1110022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69" name="Freeform: Shape 6168">
                <a:extLst>
                  <a:ext uri="{FF2B5EF4-FFF2-40B4-BE49-F238E27FC236}">
                    <a16:creationId xmlns:a16="http://schemas.microsoft.com/office/drawing/2014/main" id="{4D39E81F-3189-3FC1-4379-972149CED8C6}"/>
                  </a:ext>
                </a:extLst>
              </p:cNvPr>
              <p:cNvSpPr/>
              <p:nvPr/>
            </p:nvSpPr>
            <p:spPr>
              <a:xfrm>
                <a:off x="1121626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0" name="Freeform: Shape 6169">
                <a:extLst>
                  <a:ext uri="{FF2B5EF4-FFF2-40B4-BE49-F238E27FC236}">
                    <a16:creationId xmlns:a16="http://schemas.microsoft.com/office/drawing/2014/main" id="{2DF25120-765B-12B3-85EA-D2DD8B99FA01}"/>
                  </a:ext>
                </a:extLst>
              </p:cNvPr>
              <p:cNvSpPr/>
              <p:nvPr/>
            </p:nvSpPr>
            <p:spPr>
              <a:xfrm>
                <a:off x="1133229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1" name="Freeform: Shape 6170">
                <a:extLst>
                  <a:ext uri="{FF2B5EF4-FFF2-40B4-BE49-F238E27FC236}">
                    <a16:creationId xmlns:a16="http://schemas.microsoft.com/office/drawing/2014/main" id="{56DCC7CA-7F99-97C1-D4CC-8BEC08043FC5}"/>
                  </a:ext>
                </a:extLst>
              </p:cNvPr>
              <p:cNvSpPr/>
              <p:nvPr/>
            </p:nvSpPr>
            <p:spPr>
              <a:xfrm>
                <a:off x="11448310"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2" name="Freeform: Shape 6171">
                <a:extLst>
                  <a:ext uri="{FF2B5EF4-FFF2-40B4-BE49-F238E27FC236}">
                    <a16:creationId xmlns:a16="http://schemas.microsoft.com/office/drawing/2014/main" id="{23B6411A-F26D-F627-1411-B697887D5F8F}"/>
                  </a:ext>
                </a:extLst>
              </p:cNvPr>
              <p:cNvSpPr/>
              <p:nvPr/>
            </p:nvSpPr>
            <p:spPr>
              <a:xfrm>
                <a:off x="1156434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3" name="Freeform: Shape 6172">
                <a:extLst>
                  <a:ext uri="{FF2B5EF4-FFF2-40B4-BE49-F238E27FC236}">
                    <a16:creationId xmlns:a16="http://schemas.microsoft.com/office/drawing/2014/main" id="{DB543E6A-C519-8EB5-15B2-E68AA5E4465A}"/>
                  </a:ext>
                </a:extLst>
              </p:cNvPr>
              <p:cNvSpPr/>
              <p:nvPr/>
            </p:nvSpPr>
            <p:spPr>
              <a:xfrm>
                <a:off x="1168037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4" name="Freeform: Shape 6173">
                <a:extLst>
                  <a:ext uri="{FF2B5EF4-FFF2-40B4-BE49-F238E27FC236}">
                    <a16:creationId xmlns:a16="http://schemas.microsoft.com/office/drawing/2014/main" id="{62F2018C-B1C0-3B63-2F00-D3905E1133D1}"/>
                  </a:ext>
                </a:extLst>
              </p:cNvPr>
              <p:cNvSpPr/>
              <p:nvPr/>
            </p:nvSpPr>
            <p:spPr>
              <a:xfrm>
                <a:off x="1179640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5" name="Freeform: Shape 6174">
                <a:extLst>
                  <a:ext uri="{FF2B5EF4-FFF2-40B4-BE49-F238E27FC236}">
                    <a16:creationId xmlns:a16="http://schemas.microsoft.com/office/drawing/2014/main" id="{C53B93BD-F2A5-8F34-1804-B9607967AEC7}"/>
                  </a:ext>
                </a:extLst>
              </p:cNvPr>
              <p:cNvSpPr/>
              <p:nvPr/>
            </p:nvSpPr>
            <p:spPr>
              <a:xfrm>
                <a:off x="11912426"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6" name="Freeform: Shape 6175">
                <a:extLst>
                  <a:ext uri="{FF2B5EF4-FFF2-40B4-BE49-F238E27FC236}">
                    <a16:creationId xmlns:a16="http://schemas.microsoft.com/office/drawing/2014/main" id="{CCCE6F36-4A16-84D0-AA2C-10EC6C6DE5CB}"/>
                  </a:ext>
                </a:extLst>
              </p:cNvPr>
              <p:cNvSpPr/>
              <p:nvPr/>
            </p:nvSpPr>
            <p:spPr>
              <a:xfrm>
                <a:off x="12028459"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77" name="Freeform: Shape 6176">
                <a:extLst>
                  <a:ext uri="{FF2B5EF4-FFF2-40B4-BE49-F238E27FC236}">
                    <a16:creationId xmlns:a16="http://schemas.microsoft.com/office/drawing/2014/main" id="{5422A149-0110-32A9-325C-FEA32F8FF2AD}"/>
                  </a:ext>
                </a:extLst>
              </p:cNvPr>
              <p:cNvSpPr/>
              <p:nvPr/>
            </p:nvSpPr>
            <p:spPr>
              <a:xfrm>
                <a:off x="12144493" y="6024631"/>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3" name="Freeform: Shape 6192">
                <a:extLst>
                  <a:ext uri="{FF2B5EF4-FFF2-40B4-BE49-F238E27FC236}">
                    <a16:creationId xmlns:a16="http://schemas.microsoft.com/office/drawing/2014/main" id="{0997CE3C-3EBE-813A-7795-7717904620BD}"/>
                  </a:ext>
                </a:extLst>
              </p:cNvPr>
              <p:cNvSpPr/>
              <p:nvPr/>
            </p:nvSpPr>
            <p:spPr>
              <a:xfrm>
                <a:off x="935978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4" name="Freeform: Shape 6193">
                <a:extLst>
                  <a:ext uri="{FF2B5EF4-FFF2-40B4-BE49-F238E27FC236}">
                    <a16:creationId xmlns:a16="http://schemas.microsoft.com/office/drawing/2014/main" id="{3D82871A-36D5-36BC-A669-778F7DACD511}"/>
                  </a:ext>
                </a:extLst>
              </p:cNvPr>
              <p:cNvSpPr/>
              <p:nvPr/>
            </p:nvSpPr>
            <p:spPr>
              <a:xfrm>
                <a:off x="947581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5" name="Freeform: Shape 6194">
                <a:extLst>
                  <a:ext uri="{FF2B5EF4-FFF2-40B4-BE49-F238E27FC236}">
                    <a16:creationId xmlns:a16="http://schemas.microsoft.com/office/drawing/2014/main" id="{48EBB210-559A-A206-FD5C-0924BAF68E6C}"/>
                  </a:ext>
                </a:extLst>
              </p:cNvPr>
              <p:cNvSpPr/>
              <p:nvPr/>
            </p:nvSpPr>
            <p:spPr>
              <a:xfrm>
                <a:off x="95918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6" name="Freeform: Shape 6195">
                <a:extLst>
                  <a:ext uri="{FF2B5EF4-FFF2-40B4-BE49-F238E27FC236}">
                    <a16:creationId xmlns:a16="http://schemas.microsoft.com/office/drawing/2014/main" id="{E9BE0010-6E06-0B47-5DD5-D6472A207070}"/>
                  </a:ext>
                </a:extLst>
              </p:cNvPr>
              <p:cNvSpPr/>
              <p:nvPr/>
            </p:nvSpPr>
            <p:spPr>
              <a:xfrm>
                <a:off x="9707862"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7" name="Freeform: Shape 6196">
                <a:extLst>
                  <a:ext uri="{FF2B5EF4-FFF2-40B4-BE49-F238E27FC236}">
                    <a16:creationId xmlns:a16="http://schemas.microsoft.com/office/drawing/2014/main" id="{7BD29968-1E50-7574-DFAD-1E7CD9403DC2}"/>
                  </a:ext>
                </a:extLst>
              </p:cNvPr>
              <p:cNvSpPr/>
              <p:nvPr/>
            </p:nvSpPr>
            <p:spPr>
              <a:xfrm>
                <a:off x="982389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8" name="Freeform: Shape 6197">
                <a:extLst>
                  <a:ext uri="{FF2B5EF4-FFF2-40B4-BE49-F238E27FC236}">
                    <a16:creationId xmlns:a16="http://schemas.microsoft.com/office/drawing/2014/main" id="{A907457D-5A0D-9ADB-A27C-CCA544E49F7E}"/>
                  </a:ext>
                </a:extLst>
              </p:cNvPr>
              <p:cNvSpPr/>
              <p:nvPr/>
            </p:nvSpPr>
            <p:spPr>
              <a:xfrm>
                <a:off x="993992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199" name="Freeform: Shape 6198">
                <a:extLst>
                  <a:ext uri="{FF2B5EF4-FFF2-40B4-BE49-F238E27FC236}">
                    <a16:creationId xmlns:a16="http://schemas.microsoft.com/office/drawing/2014/main" id="{09A72AE5-FEAF-E793-89E9-95F8D7AD771B}"/>
                  </a:ext>
                </a:extLst>
              </p:cNvPr>
              <p:cNvSpPr/>
              <p:nvPr/>
            </p:nvSpPr>
            <p:spPr>
              <a:xfrm>
                <a:off x="100559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0" name="Freeform: Shape 6199">
                <a:extLst>
                  <a:ext uri="{FF2B5EF4-FFF2-40B4-BE49-F238E27FC236}">
                    <a16:creationId xmlns:a16="http://schemas.microsoft.com/office/drawing/2014/main" id="{6236D46E-E534-2426-7953-72590021BA2A}"/>
                  </a:ext>
                </a:extLst>
              </p:cNvPr>
              <p:cNvSpPr/>
              <p:nvPr/>
            </p:nvSpPr>
            <p:spPr>
              <a:xfrm>
                <a:off x="1017199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1" name="Freeform: Shape 6200">
                <a:extLst>
                  <a:ext uri="{FF2B5EF4-FFF2-40B4-BE49-F238E27FC236}">
                    <a16:creationId xmlns:a16="http://schemas.microsoft.com/office/drawing/2014/main" id="{1AEE4E44-B1BE-948E-3D80-EB86B83F2817}"/>
                  </a:ext>
                </a:extLst>
              </p:cNvPr>
              <p:cNvSpPr/>
              <p:nvPr/>
            </p:nvSpPr>
            <p:spPr>
              <a:xfrm>
                <a:off x="1028801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2" name="Freeform: Shape 6201">
                <a:extLst>
                  <a:ext uri="{FF2B5EF4-FFF2-40B4-BE49-F238E27FC236}">
                    <a16:creationId xmlns:a16="http://schemas.microsoft.com/office/drawing/2014/main" id="{06C1AE2C-1FBD-49B6-D3DB-56FC8C959E46}"/>
                  </a:ext>
                </a:extLst>
              </p:cNvPr>
              <p:cNvSpPr/>
              <p:nvPr/>
            </p:nvSpPr>
            <p:spPr>
              <a:xfrm>
                <a:off x="10404045"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3" name="Freeform: Shape 6202">
                <a:extLst>
                  <a:ext uri="{FF2B5EF4-FFF2-40B4-BE49-F238E27FC236}">
                    <a16:creationId xmlns:a16="http://schemas.microsoft.com/office/drawing/2014/main" id="{321EC608-F55A-F6DE-BAEA-2804D0E616EE}"/>
                  </a:ext>
                </a:extLst>
              </p:cNvPr>
              <p:cNvSpPr/>
              <p:nvPr/>
            </p:nvSpPr>
            <p:spPr>
              <a:xfrm>
                <a:off x="10520078"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4" name="Freeform: Shape 6203">
                <a:extLst>
                  <a:ext uri="{FF2B5EF4-FFF2-40B4-BE49-F238E27FC236}">
                    <a16:creationId xmlns:a16="http://schemas.microsoft.com/office/drawing/2014/main" id="{0D2017DE-C468-4B84-A9D8-7C12B1469ADF}"/>
                  </a:ext>
                </a:extLst>
              </p:cNvPr>
              <p:cNvSpPr/>
              <p:nvPr/>
            </p:nvSpPr>
            <p:spPr>
              <a:xfrm>
                <a:off x="1063611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5" name="Freeform: Shape 6204">
                <a:extLst>
                  <a:ext uri="{FF2B5EF4-FFF2-40B4-BE49-F238E27FC236}">
                    <a16:creationId xmlns:a16="http://schemas.microsoft.com/office/drawing/2014/main" id="{F3A73B24-10AA-9DDD-26CF-DBD1A044887A}"/>
                  </a:ext>
                </a:extLst>
              </p:cNvPr>
              <p:cNvSpPr/>
              <p:nvPr/>
            </p:nvSpPr>
            <p:spPr>
              <a:xfrm>
                <a:off x="1075214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6" name="Freeform: Shape 6205">
                <a:extLst>
                  <a:ext uri="{FF2B5EF4-FFF2-40B4-BE49-F238E27FC236}">
                    <a16:creationId xmlns:a16="http://schemas.microsoft.com/office/drawing/2014/main" id="{ADD143F3-AD6B-C739-2DB9-78D0FB68CA94}"/>
                  </a:ext>
                </a:extLst>
              </p:cNvPr>
              <p:cNvSpPr/>
              <p:nvPr/>
            </p:nvSpPr>
            <p:spPr>
              <a:xfrm>
                <a:off x="10868161"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7" name="Freeform: Shape 6206">
                <a:extLst>
                  <a:ext uri="{FF2B5EF4-FFF2-40B4-BE49-F238E27FC236}">
                    <a16:creationId xmlns:a16="http://schemas.microsoft.com/office/drawing/2014/main" id="{0792D730-02ED-B235-F7C6-B911148F9146}"/>
                  </a:ext>
                </a:extLst>
              </p:cNvPr>
              <p:cNvSpPr/>
              <p:nvPr/>
            </p:nvSpPr>
            <p:spPr>
              <a:xfrm>
                <a:off x="10984194"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8" name="Freeform: Shape 6207">
                <a:extLst>
                  <a:ext uri="{FF2B5EF4-FFF2-40B4-BE49-F238E27FC236}">
                    <a16:creationId xmlns:a16="http://schemas.microsoft.com/office/drawing/2014/main" id="{A7A5B668-5C2A-D057-7376-D7167497323C}"/>
                  </a:ext>
                </a:extLst>
              </p:cNvPr>
              <p:cNvSpPr/>
              <p:nvPr/>
            </p:nvSpPr>
            <p:spPr>
              <a:xfrm>
                <a:off x="1110022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09" name="Freeform: Shape 6208">
                <a:extLst>
                  <a:ext uri="{FF2B5EF4-FFF2-40B4-BE49-F238E27FC236}">
                    <a16:creationId xmlns:a16="http://schemas.microsoft.com/office/drawing/2014/main" id="{EC7B3E2A-316D-4C96-2F1E-5D66AD7346A2}"/>
                  </a:ext>
                </a:extLst>
              </p:cNvPr>
              <p:cNvSpPr/>
              <p:nvPr/>
            </p:nvSpPr>
            <p:spPr>
              <a:xfrm>
                <a:off x="1121626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0" name="Freeform: Shape 6209">
                <a:extLst>
                  <a:ext uri="{FF2B5EF4-FFF2-40B4-BE49-F238E27FC236}">
                    <a16:creationId xmlns:a16="http://schemas.microsoft.com/office/drawing/2014/main" id="{11555CE9-8AE7-FC63-1106-E4771BFD9560}"/>
                  </a:ext>
                </a:extLst>
              </p:cNvPr>
              <p:cNvSpPr/>
              <p:nvPr/>
            </p:nvSpPr>
            <p:spPr>
              <a:xfrm>
                <a:off x="1133229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1" name="Freeform: Shape 6210">
                <a:extLst>
                  <a:ext uri="{FF2B5EF4-FFF2-40B4-BE49-F238E27FC236}">
                    <a16:creationId xmlns:a16="http://schemas.microsoft.com/office/drawing/2014/main" id="{E50DD02E-8372-D4C4-60FC-57CF49B87B3F}"/>
                  </a:ext>
                </a:extLst>
              </p:cNvPr>
              <p:cNvSpPr/>
              <p:nvPr/>
            </p:nvSpPr>
            <p:spPr>
              <a:xfrm>
                <a:off x="11448310"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2" name="Freeform: Shape 6211">
                <a:extLst>
                  <a:ext uri="{FF2B5EF4-FFF2-40B4-BE49-F238E27FC236}">
                    <a16:creationId xmlns:a16="http://schemas.microsoft.com/office/drawing/2014/main" id="{90E7625D-C06C-B51A-B76E-270F8F1808CB}"/>
                  </a:ext>
                </a:extLst>
              </p:cNvPr>
              <p:cNvSpPr/>
              <p:nvPr/>
            </p:nvSpPr>
            <p:spPr>
              <a:xfrm>
                <a:off x="1156434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3" name="Freeform: Shape 6212">
                <a:extLst>
                  <a:ext uri="{FF2B5EF4-FFF2-40B4-BE49-F238E27FC236}">
                    <a16:creationId xmlns:a16="http://schemas.microsoft.com/office/drawing/2014/main" id="{DA672202-D6F8-EBF3-51A3-EBFF60FD41D5}"/>
                  </a:ext>
                </a:extLst>
              </p:cNvPr>
              <p:cNvSpPr/>
              <p:nvPr/>
            </p:nvSpPr>
            <p:spPr>
              <a:xfrm>
                <a:off x="1168037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4" name="Freeform: Shape 6213">
                <a:extLst>
                  <a:ext uri="{FF2B5EF4-FFF2-40B4-BE49-F238E27FC236}">
                    <a16:creationId xmlns:a16="http://schemas.microsoft.com/office/drawing/2014/main" id="{3B4F8D4F-5974-FF45-228E-ABB1363845AE}"/>
                  </a:ext>
                </a:extLst>
              </p:cNvPr>
              <p:cNvSpPr/>
              <p:nvPr/>
            </p:nvSpPr>
            <p:spPr>
              <a:xfrm>
                <a:off x="1179640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5" name="Freeform: Shape 6214">
                <a:extLst>
                  <a:ext uri="{FF2B5EF4-FFF2-40B4-BE49-F238E27FC236}">
                    <a16:creationId xmlns:a16="http://schemas.microsoft.com/office/drawing/2014/main" id="{CEC7DA21-F4C5-60CD-D432-30B2C8CA9296}"/>
                  </a:ext>
                </a:extLst>
              </p:cNvPr>
              <p:cNvSpPr/>
              <p:nvPr/>
            </p:nvSpPr>
            <p:spPr>
              <a:xfrm>
                <a:off x="11912426"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6" name="Freeform: Shape 6215">
                <a:extLst>
                  <a:ext uri="{FF2B5EF4-FFF2-40B4-BE49-F238E27FC236}">
                    <a16:creationId xmlns:a16="http://schemas.microsoft.com/office/drawing/2014/main" id="{31B66B18-1581-8A94-CFDD-B1E3DF0441C9}"/>
                  </a:ext>
                </a:extLst>
              </p:cNvPr>
              <p:cNvSpPr/>
              <p:nvPr/>
            </p:nvSpPr>
            <p:spPr>
              <a:xfrm>
                <a:off x="12028459"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17" name="Freeform: Shape 6216">
                <a:extLst>
                  <a:ext uri="{FF2B5EF4-FFF2-40B4-BE49-F238E27FC236}">
                    <a16:creationId xmlns:a16="http://schemas.microsoft.com/office/drawing/2014/main" id="{F0F7C757-4613-F5A8-5BCE-1DD7AF1CB8EB}"/>
                  </a:ext>
                </a:extLst>
              </p:cNvPr>
              <p:cNvSpPr/>
              <p:nvPr/>
            </p:nvSpPr>
            <p:spPr>
              <a:xfrm>
                <a:off x="12144493" y="613912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3" name="Freeform: Shape 6232">
                <a:extLst>
                  <a:ext uri="{FF2B5EF4-FFF2-40B4-BE49-F238E27FC236}">
                    <a16:creationId xmlns:a16="http://schemas.microsoft.com/office/drawing/2014/main" id="{44CAB921-A5EE-E8BC-50A2-18162742F998}"/>
                  </a:ext>
                </a:extLst>
              </p:cNvPr>
              <p:cNvSpPr/>
              <p:nvPr/>
            </p:nvSpPr>
            <p:spPr>
              <a:xfrm>
                <a:off x="935978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4" name="Freeform: Shape 6233">
                <a:extLst>
                  <a:ext uri="{FF2B5EF4-FFF2-40B4-BE49-F238E27FC236}">
                    <a16:creationId xmlns:a16="http://schemas.microsoft.com/office/drawing/2014/main" id="{3B6117AB-9CFF-B6CC-0ABF-16D67FFE3EDF}"/>
                  </a:ext>
                </a:extLst>
              </p:cNvPr>
              <p:cNvSpPr/>
              <p:nvPr/>
            </p:nvSpPr>
            <p:spPr>
              <a:xfrm>
                <a:off x="947581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5" name="Freeform: Shape 6234">
                <a:extLst>
                  <a:ext uri="{FF2B5EF4-FFF2-40B4-BE49-F238E27FC236}">
                    <a16:creationId xmlns:a16="http://schemas.microsoft.com/office/drawing/2014/main" id="{48FED9C8-AA90-3F30-FC33-3D146B6EE083}"/>
                  </a:ext>
                </a:extLst>
              </p:cNvPr>
              <p:cNvSpPr/>
              <p:nvPr/>
            </p:nvSpPr>
            <p:spPr>
              <a:xfrm>
                <a:off x="95918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6" name="Freeform: Shape 6235">
                <a:extLst>
                  <a:ext uri="{FF2B5EF4-FFF2-40B4-BE49-F238E27FC236}">
                    <a16:creationId xmlns:a16="http://schemas.microsoft.com/office/drawing/2014/main" id="{0C46989F-F81C-FC1E-0026-738EAE7D78F7}"/>
                  </a:ext>
                </a:extLst>
              </p:cNvPr>
              <p:cNvSpPr/>
              <p:nvPr/>
            </p:nvSpPr>
            <p:spPr>
              <a:xfrm>
                <a:off x="9707862"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7" name="Freeform: Shape 6236">
                <a:extLst>
                  <a:ext uri="{FF2B5EF4-FFF2-40B4-BE49-F238E27FC236}">
                    <a16:creationId xmlns:a16="http://schemas.microsoft.com/office/drawing/2014/main" id="{BC6542D5-5655-0C28-411E-555683D4B4F9}"/>
                  </a:ext>
                </a:extLst>
              </p:cNvPr>
              <p:cNvSpPr/>
              <p:nvPr/>
            </p:nvSpPr>
            <p:spPr>
              <a:xfrm>
                <a:off x="982389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8" name="Freeform: Shape 6237">
                <a:extLst>
                  <a:ext uri="{FF2B5EF4-FFF2-40B4-BE49-F238E27FC236}">
                    <a16:creationId xmlns:a16="http://schemas.microsoft.com/office/drawing/2014/main" id="{DC588002-D0FA-86B8-9A29-2461CF406C71}"/>
                  </a:ext>
                </a:extLst>
              </p:cNvPr>
              <p:cNvSpPr/>
              <p:nvPr/>
            </p:nvSpPr>
            <p:spPr>
              <a:xfrm>
                <a:off x="993992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39" name="Freeform: Shape 6238">
                <a:extLst>
                  <a:ext uri="{FF2B5EF4-FFF2-40B4-BE49-F238E27FC236}">
                    <a16:creationId xmlns:a16="http://schemas.microsoft.com/office/drawing/2014/main" id="{6C5F9567-F47B-0F0F-18DD-31681D5A36F0}"/>
                  </a:ext>
                </a:extLst>
              </p:cNvPr>
              <p:cNvSpPr/>
              <p:nvPr/>
            </p:nvSpPr>
            <p:spPr>
              <a:xfrm>
                <a:off x="100559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0" name="Freeform: Shape 6239">
                <a:extLst>
                  <a:ext uri="{FF2B5EF4-FFF2-40B4-BE49-F238E27FC236}">
                    <a16:creationId xmlns:a16="http://schemas.microsoft.com/office/drawing/2014/main" id="{CFCB1562-BBBE-AEB1-B141-AC51469CE61C}"/>
                  </a:ext>
                </a:extLst>
              </p:cNvPr>
              <p:cNvSpPr/>
              <p:nvPr/>
            </p:nvSpPr>
            <p:spPr>
              <a:xfrm>
                <a:off x="1017199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1" name="Freeform: Shape 6240">
                <a:extLst>
                  <a:ext uri="{FF2B5EF4-FFF2-40B4-BE49-F238E27FC236}">
                    <a16:creationId xmlns:a16="http://schemas.microsoft.com/office/drawing/2014/main" id="{695BB11A-C76F-0C05-AF8E-AF61276C98A1}"/>
                  </a:ext>
                </a:extLst>
              </p:cNvPr>
              <p:cNvSpPr/>
              <p:nvPr/>
            </p:nvSpPr>
            <p:spPr>
              <a:xfrm>
                <a:off x="1028801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2" name="Freeform: Shape 6241">
                <a:extLst>
                  <a:ext uri="{FF2B5EF4-FFF2-40B4-BE49-F238E27FC236}">
                    <a16:creationId xmlns:a16="http://schemas.microsoft.com/office/drawing/2014/main" id="{FA00B3F5-9CDF-E89C-1E69-A46B4B1C295A}"/>
                  </a:ext>
                </a:extLst>
              </p:cNvPr>
              <p:cNvSpPr/>
              <p:nvPr/>
            </p:nvSpPr>
            <p:spPr>
              <a:xfrm>
                <a:off x="10404045"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3" name="Freeform: Shape 6242">
                <a:extLst>
                  <a:ext uri="{FF2B5EF4-FFF2-40B4-BE49-F238E27FC236}">
                    <a16:creationId xmlns:a16="http://schemas.microsoft.com/office/drawing/2014/main" id="{BBE69337-D8C7-9C75-0803-23399CCA6374}"/>
                  </a:ext>
                </a:extLst>
              </p:cNvPr>
              <p:cNvSpPr/>
              <p:nvPr/>
            </p:nvSpPr>
            <p:spPr>
              <a:xfrm>
                <a:off x="10520078"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4" name="Freeform: Shape 6243">
                <a:extLst>
                  <a:ext uri="{FF2B5EF4-FFF2-40B4-BE49-F238E27FC236}">
                    <a16:creationId xmlns:a16="http://schemas.microsoft.com/office/drawing/2014/main" id="{C72E1760-D544-DCD9-40A8-C141F8D9C9E0}"/>
                  </a:ext>
                </a:extLst>
              </p:cNvPr>
              <p:cNvSpPr/>
              <p:nvPr/>
            </p:nvSpPr>
            <p:spPr>
              <a:xfrm>
                <a:off x="1063611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5" name="Freeform: Shape 6244">
                <a:extLst>
                  <a:ext uri="{FF2B5EF4-FFF2-40B4-BE49-F238E27FC236}">
                    <a16:creationId xmlns:a16="http://schemas.microsoft.com/office/drawing/2014/main" id="{B7D2770F-5B0A-C241-63CA-3640F7EC447C}"/>
                  </a:ext>
                </a:extLst>
              </p:cNvPr>
              <p:cNvSpPr/>
              <p:nvPr/>
            </p:nvSpPr>
            <p:spPr>
              <a:xfrm>
                <a:off x="1075214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6" name="Freeform: Shape 6245">
                <a:extLst>
                  <a:ext uri="{FF2B5EF4-FFF2-40B4-BE49-F238E27FC236}">
                    <a16:creationId xmlns:a16="http://schemas.microsoft.com/office/drawing/2014/main" id="{D8AAE064-C66A-70B1-D8F7-255206B352EE}"/>
                  </a:ext>
                </a:extLst>
              </p:cNvPr>
              <p:cNvSpPr/>
              <p:nvPr/>
            </p:nvSpPr>
            <p:spPr>
              <a:xfrm>
                <a:off x="10868161"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7" name="Freeform: Shape 6246">
                <a:extLst>
                  <a:ext uri="{FF2B5EF4-FFF2-40B4-BE49-F238E27FC236}">
                    <a16:creationId xmlns:a16="http://schemas.microsoft.com/office/drawing/2014/main" id="{44C2AF6A-2A24-6C65-7D94-33994C876C14}"/>
                  </a:ext>
                </a:extLst>
              </p:cNvPr>
              <p:cNvSpPr/>
              <p:nvPr/>
            </p:nvSpPr>
            <p:spPr>
              <a:xfrm>
                <a:off x="10984194"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8" name="Freeform: Shape 6247">
                <a:extLst>
                  <a:ext uri="{FF2B5EF4-FFF2-40B4-BE49-F238E27FC236}">
                    <a16:creationId xmlns:a16="http://schemas.microsoft.com/office/drawing/2014/main" id="{E1E0D8B2-4CF9-666F-A0F0-819D5637C62F}"/>
                  </a:ext>
                </a:extLst>
              </p:cNvPr>
              <p:cNvSpPr/>
              <p:nvPr/>
            </p:nvSpPr>
            <p:spPr>
              <a:xfrm>
                <a:off x="1110022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49" name="Freeform: Shape 6248">
                <a:extLst>
                  <a:ext uri="{FF2B5EF4-FFF2-40B4-BE49-F238E27FC236}">
                    <a16:creationId xmlns:a16="http://schemas.microsoft.com/office/drawing/2014/main" id="{0B9A7A23-59D9-7290-E3FA-B154E08C46E4}"/>
                  </a:ext>
                </a:extLst>
              </p:cNvPr>
              <p:cNvSpPr/>
              <p:nvPr/>
            </p:nvSpPr>
            <p:spPr>
              <a:xfrm>
                <a:off x="1121626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0" name="Freeform: Shape 6249">
                <a:extLst>
                  <a:ext uri="{FF2B5EF4-FFF2-40B4-BE49-F238E27FC236}">
                    <a16:creationId xmlns:a16="http://schemas.microsoft.com/office/drawing/2014/main" id="{E9A3EDDA-B7C5-652E-6DB9-B5E71F14D62D}"/>
                  </a:ext>
                </a:extLst>
              </p:cNvPr>
              <p:cNvSpPr/>
              <p:nvPr/>
            </p:nvSpPr>
            <p:spPr>
              <a:xfrm>
                <a:off x="1133229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1" name="Freeform: Shape 6250">
                <a:extLst>
                  <a:ext uri="{FF2B5EF4-FFF2-40B4-BE49-F238E27FC236}">
                    <a16:creationId xmlns:a16="http://schemas.microsoft.com/office/drawing/2014/main" id="{980AD8BF-4820-BAA2-5608-F481A69A89E0}"/>
                  </a:ext>
                </a:extLst>
              </p:cNvPr>
              <p:cNvSpPr/>
              <p:nvPr/>
            </p:nvSpPr>
            <p:spPr>
              <a:xfrm>
                <a:off x="11448310"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2" name="Freeform: Shape 6251">
                <a:extLst>
                  <a:ext uri="{FF2B5EF4-FFF2-40B4-BE49-F238E27FC236}">
                    <a16:creationId xmlns:a16="http://schemas.microsoft.com/office/drawing/2014/main" id="{6A952604-EC97-9B07-E8FA-60B009B7E77B}"/>
                  </a:ext>
                </a:extLst>
              </p:cNvPr>
              <p:cNvSpPr/>
              <p:nvPr/>
            </p:nvSpPr>
            <p:spPr>
              <a:xfrm>
                <a:off x="1156434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3" name="Freeform: Shape 6252">
                <a:extLst>
                  <a:ext uri="{FF2B5EF4-FFF2-40B4-BE49-F238E27FC236}">
                    <a16:creationId xmlns:a16="http://schemas.microsoft.com/office/drawing/2014/main" id="{BEEE681D-CB32-08A8-EB29-B5B30111406C}"/>
                  </a:ext>
                </a:extLst>
              </p:cNvPr>
              <p:cNvSpPr/>
              <p:nvPr/>
            </p:nvSpPr>
            <p:spPr>
              <a:xfrm>
                <a:off x="1168037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4" name="Freeform: Shape 6253">
                <a:extLst>
                  <a:ext uri="{FF2B5EF4-FFF2-40B4-BE49-F238E27FC236}">
                    <a16:creationId xmlns:a16="http://schemas.microsoft.com/office/drawing/2014/main" id="{BB2278F5-48AB-7F6F-08E4-7F3752538439}"/>
                  </a:ext>
                </a:extLst>
              </p:cNvPr>
              <p:cNvSpPr/>
              <p:nvPr/>
            </p:nvSpPr>
            <p:spPr>
              <a:xfrm>
                <a:off x="1179640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5" name="Freeform: Shape 6254">
                <a:extLst>
                  <a:ext uri="{FF2B5EF4-FFF2-40B4-BE49-F238E27FC236}">
                    <a16:creationId xmlns:a16="http://schemas.microsoft.com/office/drawing/2014/main" id="{430CC81A-BCDA-0A9C-64A5-D3FEA2463A23}"/>
                  </a:ext>
                </a:extLst>
              </p:cNvPr>
              <p:cNvSpPr/>
              <p:nvPr/>
            </p:nvSpPr>
            <p:spPr>
              <a:xfrm>
                <a:off x="11912426"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6" name="Freeform: Shape 6255">
                <a:extLst>
                  <a:ext uri="{FF2B5EF4-FFF2-40B4-BE49-F238E27FC236}">
                    <a16:creationId xmlns:a16="http://schemas.microsoft.com/office/drawing/2014/main" id="{5EB1D789-7B4B-EF95-830A-46AE6F991C2B}"/>
                  </a:ext>
                </a:extLst>
              </p:cNvPr>
              <p:cNvSpPr/>
              <p:nvPr/>
            </p:nvSpPr>
            <p:spPr>
              <a:xfrm>
                <a:off x="12028459"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57" name="Freeform: Shape 6256">
                <a:extLst>
                  <a:ext uri="{FF2B5EF4-FFF2-40B4-BE49-F238E27FC236}">
                    <a16:creationId xmlns:a16="http://schemas.microsoft.com/office/drawing/2014/main" id="{0CBC2AE4-BD65-B41D-CCF2-0E5B28293697}"/>
                  </a:ext>
                </a:extLst>
              </p:cNvPr>
              <p:cNvSpPr/>
              <p:nvPr/>
            </p:nvSpPr>
            <p:spPr>
              <a:xfrm>
                <a:off x="12144493" y="62536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3" name="Freeform: Shape 6272">
                <a:extLst>
                  <a:ext uri="{FF2B5EF4-FFF2-40B4-BE49-F238E27FC236}">
                    <a16:creationId xmlns:a16="http://schemas.microsoft.com/office/drawing/2014/main" id="{39EDCC9D-FA03-BB0B-F2E4-E46D4861EA9D}"/>
                  </a:ext>
                </a:extLst>
              </p:cNvPr>
              <p:cNvSpPr/>
              <p:nvPr/>
            </p:nvSpPr>
            <p:spPr>
              <a:xfrm>
                <a:off x="935978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4" name="Freeform: Shape 6273">
                <a:extLst>
                  <a:ext uri="{FF2B5EF4-FFF2-40B4-BE49-F238E27FC236}">
                    <a16:creationId xmlns:a16="http://schemas.microsoft.com/office/drawing/2014/main" id="{508992B9-E774-6FF6-6E35-28FAE011C260}"/>
                  </a:ext>
                </a:extLst>
              </p:cNvPr>
              <p:cNvSpPr/>
              <p:nvPr/>
            </p:nvSpPr>
            <p:spPr>
              <a:xfrm>
                <a:off x="947581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5" name="Freeform: Shape 6274">
                <a:extLst>
                  <a:ext uri="{FF2B5EF4-FFF2-40B4-BE49-F238E27FC236}">
                    <a16:creationId xmlns:a16="http://schemas.microsoft.com/office/drawing/2014/main" id="{AFE54D9E-BEA3-A5C4-9513-2F75DB1A803C}"/>
                  </a:ext>
                </a:extLst>
              </p:cNvPr>
              <p:cNvSpPr/>
              <p:nvPr/>
            </p:nvSpPr>
            <p:spPr>
              <a:xfrm>
                <a:off x="95918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6" name="Freeform: Shape 6275">
                <a:extLst>
                  <a:ext uri="{FF2B5EF4-FFF2-40B4-BE49-F238E27FC236}">
                    <a16:creationId xmlns:a16="http://schemas.microsoft.com/office/drawing/2014/main" id="{FB9E0898-8D90-CDAD-3ADA-CD1BAC07EA81}"/>
                  </a:ext>
                </a:extLst>
              </p:cNvPr>
              <p:cNvSpPr/>
              <p:nvPr/>
            </p:nvSpPr>
            <p:spPr>
              <a:xfrm>
                <a:off x="9707862"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7" name="Freeform: Shape 6276">
                <a:extLst>
                  <a:ext uri="{FF2B5EF4-FFF2-40B4-BE49-F238E27FC236}">
                    <a16:creationId xmlns:a16="http://schemas.microsoft.com/office/drawing/2014/main" id="{7B0B6B11-61DB-5DBC-214F-FD53E3103B6D}"/>
                  </a:ext>
                </a:extLst>
              </p:cNvPr>
              <p:cNvSpPr/>
              <p:nvPr/>
            </p:nvSpPr>
            <p:spPr>
              <a:xfrm>
                <a:off x="982389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8" name="Freeform: Shape 6277">
                <a:extLst>
                  <a:ext uri="{FF2B5EF4-FFF2-40B4-BE49-F238E27FC236}">
                    <a16:creationId xmlns:a16="http://schemas.microsoft.com/office/drawing/2014/main" id="{45E0B3DF-22A8-0FE5-C93D-92AE0EDE8FAD}"/>
                  </a:ext>
                </a:extLst>
              </p:cNvPr>
              <p:cNvSpPr/>
              <p:nvPr/>
            </p:nvSpPr>
            <p:spPr>
              <a:xfrm>
                <a:off x="993992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79" name="Freeform: Shape 6278">
                <a:extLst>
                  <a:ext uri="{FF2B5EF4-FFF2-40B4-BE49-F238E27FC236}">
                    <a16:creationId xmlns:a16="http://schemas.microsoft.com/office/drawing/2014/main" id="{65A81D30-F030-01DD-CB75-BBFEE791E928}"/>
                  </a:ext>
                </a:extLst>
              </p:cNvPr>
              <p:cNvSpPr/>
              <p:nvPr/>
            </p:nvSpPr>
            <p:spPr>
              <a:xfrm>
                <a:off x="100559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0" name="Freeform: Shape 6279">
                <a:extLst>
                  <a:ext uri="{FF2B5EF4-FFF2-40B4-BE49-F238E27FC236}">
                    <a16:creationId xmlns:a16="http://schemas.microsoft.com/office/drawing/2014/main" id="{22212725-ED44-2A3E-CBCA-D1FF657C4400}"/>
                  </a:ext>
                </a:extLst>
              </p:cNvPr>
              <p:cNvSpPr/>
              <p:nvPr/>
            </p:nvSpPr>
            <p:spPr>
              <a:xfrm>
                <a:off x="1017199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1" name="Freeform: Shape 6280">
                <a:extLst>
                  <a:ext uri="{FF2B5EF4-FFF2-40B4-BE49-F238E27FC236}">
                    <a16:creationId xmlns:a16="http://schemas.microsoft.com/office/drawing/2014/main" id="{EBEC2983-F956-746E-54B1-1FFDD80010B8}"/>
                  </a:ext>
                </a:extLst>
              </p:cNvPr>
              <p:cNvSpPr/>
              <p:nvPr/>
            </p:nvSpPr>
            <p:spPr>
              <a:xfrm>
                <a:off x="1028801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2" name="Freeform: Shape 6281">
                <a:extLst>
                  <a:ext uri="{FF2B5EF4-FFF2-40B4-BE49-F238E27FC236}">
                    <a16:creationId xmlns:a16="http://schemas.microsoft.com/office/drawing/2014/main" id="{6EEFB5DE-BBF4-B20E-7B74-CA669F2838DC}"/>
                  </a:ext>
                </a:extLst>
              </p:cNvPr>
              <p:cNvSpPr/>
              <p:nvPr/>
            </p:nvSpPr>
            <p:spPr>
              <a:xfrm>
                <a:off x="10404045"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3" name="Freeform: Shape 6282">
                <a:extLst>
                  <a:ext uri="{FF2B5EF4-FFF2-40B4-BE49-F238E27FC236}">
                    <a16:creationId xmlns:a16="http://schemas.microsoft.com/office/drawing/2014/main" id="{B23D3FAA-2A9E-9E70-6E50-D14616EEFCE2}"/>
                  </a:ext>
                </a:extLst>
              </p:cNvPr>
              <p:cNvSpPr/>
              <p:nvPr/>
            </p:nvSpPr>
            <p:spPr>
              <a:xfrm>
                <a:off x="10520078"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4" name="Freeform: Shape 6283">
                <a:extLst>
                  <a:ext uri="{FF2B5EF4-FFF2-40B4-BE49-F238E27FC236}">
                    <a16:creationId xmlns:a16="http://schemas.microsoft.com/office/drawing/2014/main" id="{FD435003-E5AD-0252-EDE5-A8F2ECC0D889}"/>
                  </a:ext>
                </a:extLst>
              </p:cNvPr>
              <p:cNvSpPr/>
              <p:nvPr/>
            </p:nvSpPr>
            <p:spPr>
              <a:xfrm>
                <a:off x="1063611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5" name="Freeform: Shape 6284">
                <a:extLst>
                  <a:ext uri="{FF2B5EF4-FFF2-40B4-BE49-F238E27FC236}">
                    <a16:creationId xmlns:a16="http://schemas.microsoft.com/office/drawing/2014/main" id="{F4B043AB-46BB-2E73-EFB2-8C060AA70505}"/>
                  </a:ext>
                </a:extLst>
              </p:cNvPr>
              <p:cNvSpPr/>
              <p:nvPr/>
            </p:nvSpPr>
            <p:spPr>
              <a:xfrm>
                <a:off x="1075214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6" name="Freeform: Shape 6285">
                <a:extLst>
                  <a:ext uri="{FF2B5EF4-FFF2-40B4-BE49-F238E27FC236}">
                    <a16:creationId xmlns:a16="http://schemas.microsoft.com/office/drawing/2014/main" id="{454A6838-ECB4-B555-4FEA-CCB7D900ACE1}"/>
                  </a:ext>
                </a:extLst>
              </p:cNvPr>
              <p:cNvSpPr/>
              <p:nvPr/>
            </p:nvSpPr>
            <p:spPr>
              <a:xfrm>
                <a:off x="10868161"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7" name="Freeform: Shape 6286">
                <a:extLst>
                  <a:ext uri="{FF2B5EF4-FFF2-40B4-BE49-F238E27FC236}">
                    <a16:creationId xmlns:a16="http://schemas.microsoft.com/office/drawing/2014/main" id="{2F14526E-F155-F777-23C0-DA0C0E596AD9}"/>
                  </a:ext>
                </a:extLst>
              </p:cNvPr>
              <p:cNvSpPr/>
              <p:nvPr/>
            </p:nvSpPr>
            <p:spPr>
              <a:xfrm>
                <a:off x="10984194"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8" name="Freeform: Shape 6287">
                <a:extLst>
                  <a:ext uri="{FF2B5EF4-FFF2-40B4-BE49-F238E27FC236}">
                    <a16:creationId xmlns:a16="http://schemas.microsoft.com/office/drawing/2014/main" id="{CA22AE4C-FE94-39BB-0869-66F58657D67B}"/>
                  </a:ext>
                </a:extLst>
              </p:cNvPr>
              <p:cNvSpPr/>
              <p:nvPr/>
            </p:nvSpPr>
            <p:spPr>
              <a:xfrm>
                <a:off x="1110022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89" name="Freeform: Shape 6288">
                <a:extLst>
                  <a:ext uri="{FF2B5EF4-FFF2-40B4-BE49-F238E27FC236}">
                    <a16:creationId xmlns:a16="http://schemas.microsoft.com/office/drawing/2014/main" id="{6BAE886B-2EAA-A92F-DA0F-5501C26CE00D}"/>
                  </a:ext>
                </a:extLst>
              </p:cNvPr>
              <p:cNvSpPr/>
              <p:nvPr/>
            </p:nvSpPr>
            <p:spPr>
              <a:xfrm>
                <a:off x="1121626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0" name="Freeform: Shape 6289">
                <a:extLst>
                  <a:ext uri="{FF2B5EF4-FFF2-40B4-BE49-F238E27FC236}">
                    <a16:creationId xmlns:a16="http://schemas.microsoft.com/office/drawing/2014/main" id="{7F15D646-01A0-0F0F-C13D-B17A18EBAD2D}"/>
                  </a:ext>
                </a:extLst>
              </p:cNvPr>
              <p:cNvSpPr/>
              <p:nvPr/>
            </p:nvSpPr>
            <p:spPr>
              <a:xfrm>
                <a:off x="1133229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1" name="Freeform: Shape 6290">
                <a:extLst>
                  <a:ext uri="{FF2B5EF4-FFF2-40B4-BE49-F238E27FC236}">
                    <a16:creationId xmlns:a16="http://schemas.microsoft.com/office/drawing/2014/main" id="{B91DB7B7-C29F-D33E-4347-E70FA1F72E01}"/>
                  </a:ext>
                </a:extLst>
              </p:cNvPr>
              <p:cNvSpPr/>
              <p:nvPr/>
            </p:nvSpPr>
            <p:spPr>
              <a:xfrm>
                <a:off x="11448310"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2" name="Freeform: Shape 6291">
                <a:extLst>
                  <a:ext uri="{FF2B5EF4-FFF2-40B4-BE49-F238E27FC236}">
                    <a16:creationId xmlns:a16="http://schemas.microsoft.com/office/drawing/2014/main" id="{BB0D9ECD-94E7-DE73-363D-2D4A1A7BF1EC}"/>
                  </a:ext>
                </a:extLst>
              </p:cNvPr>
              <p:cNvSpPr/>
              <p:nvPr/>
            </p:nvSpPr>
            <p:spPr>
              <a:xfrm>
                <a:off x="1156434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3" name="Freeform: Shape 6292">
                <a:extLst>
                  <a:ext uri="{FF2B5EF4-FFF2-40B4-BE49-F238E27FC236}">
                    <a16:creationId xmlns:a16="http://schemas.microsoft.com/office/drawing/2014/main" id="{68C7D134-29EF-379E-3382-5A49A4BD3F66}"/>
                  </a:ext>
                </a:extLst>
              </p:cNvPr>
              <p:cNvSpPr/>
              <p:nvPr/>
            </p:nvSpPr>
            <p:spPr>
              <a:xfrm>
                <a:off x="1168037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4" name="Freeform: Shape 6293">
                <a:extLst>
                  <a:ext uri="{FF2B5EF4-FFF2-40B4-BE49-F238E27FC236}">
                    <a16:creationId xmlns:a16="http://schemas.microsoft.com/office/drawing/2014/main" id="{16A16BC7-A177-55BE-BCEB-A583C77E6955}"/>
                  </a:ext>
                </a:extLst>
              </p:cNvPr>
              <p:cNvSpPr/>
              <p:nvPr/>
            </p:nvSpPr>
            <p:spPr>
              <a:xfrm>
                <a:off x="1179640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5" name="Freeform: Shape 6294">
                <a:extLst>
                  <a:ext uri="{FF2B5EF4-FFF2-40B4-BE49-F238E27FC236}">
                    <a16:creationId xmlns:a16="http://schemas.microsoft.com/office/drawing/2014/main" id="{62848D61-01C7-9950-C860-37D00FE4BA2E}"/>
                  </a:ext>
                </a:extLst>
              </p:cNvPr>
              <p:cNvSpPr/>
              <p:nvPr/>
            </p:nvSpPr>
            <p:spPr>
              <a:xfrm>
                <a:off x="11912426"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6" name="Freeform: Shape 6295">
                <a:extLst>
                  <a:ext uri="{FF2B5EF4-FFF2-40B4-BE49-F238E27FC236}">
                    <a16:creationId xmlns:a16="http://schemas.microsoft.com/office/drawing/2014/main" id="{1FCCB2B7-4FED-2203-C15F-F32800B086FB}"/>
                  </a:ext>
                </a:extLst>
              </p:cNvPr>
              <p:cNvSpPr/>
              <p:nvPr/>
            </p:nvSpPr>
            <p:spPr>
              <a:xfrm>
                <a:off x="12028459"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297" name="Freeform: Shape 6296">
                <a:extLst>
                  <a:ext uri="{FF2B5EF4-FFF2-40B4-BE49-F238E27FC236}">
                    <a16:creationId xmlns:a16="http://schemas.microsoft.com/office/drawing/2014/main" id="{455F7C8E-90CC-B0D3-4274-D72A4414D70E}"/>
                  </a:ext>
                </a:extLst>
              </p:cNvPr>
              <p:cNvSpPr/>
              <p:nvPr/>
            </p:nvSpPr>
            <p:spPr>
              <a:xfrm>
                <a:off x="12144493" y="6368125"/>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3" name="Freeform: Shape 6312">
                <a:extLst>
                  <a:ext uri="{FF2B5EF4-FFF2-40B4-BE49-F238E27FC236}">
                    <a16:creationId xmlns:a16="http://schemas.microsoft.com/office/drawing/2014/main" id="{4CD35D2A-2B6F-7A5E-4700-9F2400B2382D}"/>
                  </a:ext>
                </a:extLst>
              </p:cNvPr>
              <p:cNvSpPr/>
              <p:nvPr/>
            </p:nvSpPr>
            <p:spPr>
              <a:xfrm>
                <a:off x="935978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4" name="Freeform: Shape 6313">
                <a:extLst>
                  <a:ext uri="{FF2B5EF4-FFF2-40B4-BE49-F238E27FC236}">
                    <a16:creationId xmlns:a16="http://schemas.microsoft.com/office/drawing/2014/main" id="{5B9944E8-4F81-403B-8937-211258E6846A}"/>
                  </a:ext>
                </a:extLst>
              </p:cNvPr>
              <p:cNvSpPr/>
              <p:nvPr/>
            </p:nvSpPr>
            <p:spPr>
              <a:xfrm>
                <a:off x="947581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5" name="Freeform: Shape 6314">
                <a:extLst>
                  <a:ext uri="{FF2B5EF4-FFF2-40B4-BE49-F238E27FC236}">
                    <a16:creationId xmlns:a16="http://schemas.microsoft.com/office/drawing/2014/main" id="{7CDA474F-C83D-DA25-C641-A62D26D3979C}"/>
                  </a:ext>
                </a:extLst>
              </p:cNvPr>
              <p:cNvSpPr/>
              <p:nvPr/>
            </p:nvSpPr>
            <p:spPr>
              <a:xfrm>
                <a:off x="95918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6" name="Freeform: Shape 6315">
                <a:extLst>
                  <a:ext uri="{FF2B5EF4-FFF2-40B4-BE49-F238E27FC236}">
                    <a16:creationId xmlns:a16="http://schemas.microsoft.com/office/drawing/2014/main" id="{9C1E5E21-3C22-0BD9-CB6D-31AF3EA2759C}"/>
                  </a:ext>
                </a:extLst>
              </p:cNvPr>
              <p:cNvSpPr/>
              <p:nvPr/>
            </p:nvSpPr>
            <p:spPr>
              <a:xfrm>
                <a:off x="9707862"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7" name="Freeform: Shape 6316">
                <a:extLst>
                  <a:ext uri="{FF2B5EF4-FFF2-40B4-BE49-F238E27FC236}">
                    <a16:creationId xmlns:a16="http://schemas.microsoft.com/office/drawing/2014/main" id="{40378756-60BA-07BA-C941-0AC209EFE00E}"/>
                  </a:ext>
                </a:extLst>
              </p:cNvPr>
              <p:cNvSpPr/>
              <p:nvPr/>
            </p:nvSpPr>
            <p:spPr>
              <a:xfrm>
                <a:off x="982389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8" name="Freeform: Shape 6317">
                <a:extLst>
                  <a:ext uri="{FF2B5EF4-FFF2-40B4-BE49-F238E27FC236}">
                    <a16:creationId xmlns:a16="http://schemas.microsoft.com/office/drawing/2014/main" id="{E151858C-FAE7-8B0B-2E5D-0BF05F1D8071}"/>
                  </a:ext>
                </a:extLst>
              </p:cNvPr>
              <p:cNvSpPr/>
              <p:nvPr/>
            </p:nvSpPr>
            <p:spPr>
              <a:xfrm>
                <a:off x="993992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19" name="Freeform: Shape 6318">
                <a:extLst>
                  <a:ext uri="{FF2B5EF4-FFF2-40B4-BE49-F238E27FC236}">
                    <a16:creationId xmlns:a16="http://schemas.microsoft.com/office/drawing/2014/main" id="{372BFECC-8856-5BFC-7109-235AB9E90AA8}"/>
                  </a:ext>
                </a:extLst>
              </p:cNvPr>
              <p:cNvSpPr/>
              <p:nvPr/>
            </p:nvSpPr>
            <p:spPr>
              <a:xfrm>
                <a:off x="100559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0" name="Freeform: Shape 6319">
                <a:extLst>
                  <a:ext uri="{FF2B5EF4-FFF2-40B4-BE49-F238E27FC236}">
                    <a16:creationId xmlns:a16="http://schemas.microsoft.com/office/drawing/2014/main" id="{62BF64D7-8762-645C-D91A-36AC3703861F}"/>
                  </a:ext>
                </a:extLst>
              </p:cNvPr>
              <p:cNvSpPr/>
              <p:nvPr/>
            </p:nvSpPr>
            <p:spPr>
              <a:xfrm>
                <a:off x="1017199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1" name="Freeform: Shape 6320">
                <a:extLst>
                  <a:ext uri="{FF2B5EF4-FFF2-40B4-BE49-F238E27FC236}">
                    <a16:creationId xmlns:a16="http://schemas.microsoft.com/office/drawing/2014/main" id="{5450F945-7980-E7DA-3992-74931D2952D9}"/>
                  </a:ext>
                </a:extLst>
              </p:cNvPr>
              <p:cNvSpPr/>
              <p:nvPr/>
            </p:nvSpPr>
            <p:spPr>
              <a:xfrm>
                <a:off x="1028801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2" name="Freeform: Shape 6321">
                <a:extLst>
                  <a:ext uri="{FF2B5EF4-FFF2-40B4-BE49-F238E27FC236}">
                    <a16:creationId xmlns:a16="http://schemas.microsoft.com/office/drawing/2014/main" id="{94F90A4C-A8BC-5E23-6101-0F65F11C9908}"/>
                  </a:ext>
                </a:extLst>
              </p:cNvPr>
              <p:cNvSpPr/>
              <p:nvPr/>
            </p:nvSpPr>
            <p:spPr>
              <a:xfrm>
                <a:off x="10404045"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3" name="Freeform: Shape 6322">
                <a:extLst>
                  <a:ext uri="{FF2B5EF4-FFF2-40B4-BE49-F238E27FC236}">
                    <a16:creationId xmlns:a16="http://schemas.microsoft.com/office/drawing/2014/main" id="{E2347073-B8F4-93AF-AE09-B8684B0ECC15}"/>
                  </a:ext>
                </a:extLst>
              </p:cNvPr>
              <p:cNvSpPr/>
              <p:nvPr/>
            </p:nvSpPr>
            <p:spPr>
              <a:xfrm>
                <a:off x="10520078"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4" name="Freeform: Shape 6323">
                <a:extLst>
                  <a:ext uri="{FF2B5EF4-FFF2-40B4-BE49-F238E27FC236}">
                    <a16:creationId xmlns:a16="http://schemas.microsoft.com/office/drawing/2014/main" id="{A8032B98-4B6B-93C3-BFDA-B20FBD5024B1}"/>
                  </a:ext>
                </a:extLst>
              </p:cNvPr>
              <p:cNvSpPr/>
              <p:nvPr/>
            </p:nvSpPr>
            <p:spPr>
              <a:xfrm>
                <a:off x="1063611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5" name="Freeform: Shape 6324">
                <a:extLst>
                  <a:ext uri="{FF2B5EF4-FFF2-40B4-BE49-F238E27FC236}">
                    <a16:creationId xmlns:a16="http://schemas.microsoft.com/office/drawing/2014/main" id="{8A201C93-A471-892C-410E-E8369219FF7F}"/>
                  </a:ext>
                </a:extLst>
              </p:cNvPr>
              <p:cNvSpPr/>
              <p:nvPr/>
            </p:nvSpPr>
            <p:spPr>
              <a:xfrm>
                <a:off x="1075214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6" name="Freeform: Shape 6325">
                <a:extLst>
                  <a:ext uri="{FF2B5EF4-FFF2-40B4-BE49-F238E27FC236}">
                    <a16:creationId xmlns:a16="http://schemas.microsoft.com/office/drawing/2014/main" id="{F3881F4F-8FB7-0CF3-2D2C-2B632CB82863}"/>
                  </a:ext>
                </a:extLst>
              </p:cNvPr>
              <p:cNvSpPr/>
              <p:nvPr/>
            </p:nvSpPr>
            <p:spPr>
              <a:xfrm>
                <a:off x="10868161"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7" name="Freeform: Shape 6326">
                <a:extLst>
                  <a:ext uri="{FF2B5EF4-FFF2-40B4-BE49-F238E27FC236}">
                    <a16:creationId xmlns:a16="http://schemas.microsoft.com/office/drawing/2014/main" id="{B73606CB-C421-319B-4D8A-3787594D6F8A}"/>
                  </a:ext>
                </a:extLst>
              </p:cNvPr>
              <p:cNvSpPr/>
              <p:nvPr/>
            </p:nvSpPr>
            <p:spPr>
              <a:xfrm>
                <a:off x="10984194"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8" name="Freeform: Shape 6327">
                <a:extLst>
                  <a:ext uri="{FF2B5EF4-FFF2-40B4-BE49-F238E27FC236}">
                    <a16:creationId xmlns:a16="http://schemas.microsoft.com/office/drawing/2014/main" id="{F6CF892D-DFF4-DC0A-E860-CAE7C909F7F4}"/>
                  </a:ext>
                </a:extLst>
              </p:cNvPr>
              <p:cNvSpPr/>
              <p:nvPr/>
            </p:nvSpPr>
            <p:spPr>
              <a:xfrm>
                <a:off x="1110022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29" name="Freeform: Shape 6328">
                <a:extLst>
                  <a:ext uri="{FF2B5EF4-FFF2-40B4-BE49-F238E27FC236}">
                    <a16:creationId xmlns:a16="http://schemas.microsoft.com/office/drawing/2014/main" id="{4406F7F3-42D1-799E-5283-5C6C33CF8D7F}"/>
                  </a:ext>
                </a:extLst>
              </p:cNvPr>
              <p:cNvSpPr/>
              <p:nvPr/>
            </p:nvSpPr>
            <p:spPr>
              <a:xfrm>
                <a:off x="1121626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0" name="Freeform: Shape 6329">
                <a:extLst>
                  <a:ext uri="{FF2B5EF4-FFF2-40B4-BE49-F238E27FC236}">
                    <a16:creationId xmlns:a16="http://schemas.microsoft.com/office/drawing/2014/main" id="{6DE32519-C992-AB03-3DC5-75F0E7C020A6}"/>
                  </a:ext>
                </a:extLst>
              </p:cNvPr>
              <p:cNvSpPr/>
              <p:nvPr/>
            </p:nvSpPr>
            <p:spPr>
              <a:xfrm>
                <a:off x="1133229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1" name="Freeform: Shape 6330">
                <a:extLst>
                  <a:ext uri="{FF2B5EF4-FFF2-40B4-BE49-F238E27FC236}">
                    <a16:creationId xmlns:a16="http://schemas.microsoft.com/office/drawing/2014/main" id="{CC1B6977-F31E-0BB0-CE5C-7BD866CA4890}"/>
                  </a:ext>
                </a:extLst>
              </p:cNvPr>
              <p:cNvSpPr/>
              <p:nvPr/>
            </p:nvSpPr>
            <p:spPr>
              <a:xfrm>
                <a:off x="11448310"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2" name="Freeform: Shape 6331">
                <a:extLst>
                  <a:ext uri="{FF2B5EF4-FFF2-40B4-BE49-F238E27FC236}">
                    <a16:creationId xmlns:a16="http://schemas.microsoft.com/office/drawing/2014/main" id="{A26CD1ED-345D-7009-E674-3F5BEEDF10F7}"/>
                  </a:ext>
                </a:extLst>
              </p:cNvPr>
              <p:cNvSpPr/>
              <p:nvPr/>
            </p:nvSpPr>
            <p:spPr>
              <a:xfrm>
                <a:off x="1156434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3" name="Freeform: Shape 6332">
                <a:extLst>
                  <a:ext uri="{FF2B5EF4-FFF2-40B4-BE49-F238E27FC236}">
                    <a16:creationId xmlns:a16="http://schemas.microsoft.com/office/drawing/2014/main" id="{B78A93E0-DB8B-D5B1-0BBE-9DCBDB60F7FA}"/>
                  </a:ext>
                </a:extLst>
              </p:cNvPr>
              <p:cNvSpPr/>
              <p:nvPr/>
            </p:nvSpPr>
            <p:spPr>
              <a:xfrm>
                <a:off x="1168037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4" name="Freeform: Shape 6333">
                <a:extLst>
                  <a:ext uri="{FF2B5EF4-FFF2-40B4-BE49-F238E27FC236}">
                    <a16:creationId xmlns:a16="http://schemas.microsoft.com/office/drawing/2014/main" id="{A47EE893-B418-567F-DA8A-2E37F9A6DF6C}"/>
                  </a:ext>
                </a:extLst>
              </p:cNvPr>
              <p:cNvSpPr/>
              <p:nvPr/>
            </p:nvSpPr>
            <p:spPr>
              <a:xfrm>
                <a:off x="1179640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5" name="Freeform: Shape 6334">
                <a:extLst>
                  <a:ext uri="{FF2B5EF4-FFF2-40B4-BE49-F238E27FC236}">
                    <a16:creationId xmlns:a16="http://schemas.microsoft.com/office/drawing/2014/main" id="{0D81194D-2895-8FBF-16BD-86BA41DB57C9}"/>
                  </a:ext>
                </a:extLst>
              </p:cNvPr>
              <p:cNvSpPr/>
              <p:nvPr/>
            </p:nvSpPr>
            <p:spPr>
              <a:xfrm>
                <a:off x="11912426"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6" name="Freeform: Shape 6335">
                <a:extLst>
                  <a:ext uri="{FF2B5EF4-FFF2-40B4-BE49-F238E27FC236}">
                    <a16:creationId xmlns:a16="http://schemas.microsoft.com/office/drawing/2014/main" id="{86FC5A3E-75C2-E160-D8DC-42D4E09BF3B5}"/>
                  </a:ext>
                </a:extLst>
              </p:cNvPr>
              <p:cNvSpPr/>
              <p:nvPr/>
            </p:nvSpPr>
            <p:spPr>
              <a:xfrm>
                <a:off x="12028459"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37" name="Freeform: Shape 6336">
                <a:extLst>
                  <a:ext uri="{FF2B5EF4-FFF2-40B4-BE49-F238E27FC236}">
                    <a16:creationId xmlns:a16="http://schemas.microsoft.com/office/drawing/2014/main" id="{D1124F2A-7558-6A7D-701B-EA032E3465C5}"/>
                  </a:ext>
                </a:extLst>
              </p:cNvPr>
              <p:cNvSpPr/>
              <p:nvPr/>
            </p:nvSpPr>
            <p:spPr>
              <a:xfrm>
                <a:off x="12144493" y="1670926"/>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3" name="Freeform: Shape 6352">
                <a:extLst>
                  <a:ext uri="{FF2B5EF4-FFF2-40B4-BE49-F238E27FC236}">
                    <a16:creationId xmlns:a16="http://schemas.microsoft.com/office/drawing/2014/main" id="{40AA0A0E-7F94-DC4D-C06B-30A542E8146B}"/>
                  </a:ext>
                </a:extLst>
              </p:cNvPr>
              <p:cNvSpPr/>
              <p:nvPr/>
            </p:nvSpPr>
            <p:spPr>
              <a:xfrm>
                <a:off x="935978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4" name="Freeform: Shape 6353">
                <a:extLst>
                  <a:ext uri="{FF2B5EF4-FFF2-40B4-BE49-F238E27FC236}">
                    <a16:creationId xmlns:a16="http://schemas.microsoft.com/office/drawing/2014/main" id="{EE2905B9-8FBB-7F43-6EE5-7611572A267F}"/>
                  </a:ext>
                </a:extLst>
              </p:cNvPr>
              <p:cNvSpPr/>
              <p:nvPr/>
            </p:nvSpPr>
            <p:spPr>
              <a:xfrm>
                <a:off x="947581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5" name="Freeform: Shape 6354">
                <a:extLst>
                  <a:ext uri="{FF2B5EF4-FFF2-40B4-BE49-F238E27FC236}">
                    <a16:creationId xmlns:a16="http://schemas.microsoft.com/office/drawing/2014/main" id="{5BFD9A73-5786-4521-49C6-53F33CA7B8EF}"/>
                  </a:ext>
                </a:extLst>
              </p:cNvPr>
              <p:cNvSpPr/>
              <p:nvPr/>
            </p:nvSpPr>
            <p:spPr>
              <a:xfrm>
                <a:off x="95918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6" name="Freeform: Shape 6355">
                <a:extLst>
                  <a:ext uri="{FF2B5EF4-FFF2-40B4-BE49-F238E27FC236}">
                    <a16:creationId xmlns:a16="http://schemas.microsoft.com/office/drawing/2014/main" id="{31B7FEF5-F065-A971-0DC7-2427B06540AB}"/>
                  </a:ext>
                </a:extLst>
              </p:cNvPr>
              <p:cNvSpPr/>
              <p:nvPr/>
            </p:nvSpPr>
            <p:spPr>
              <a:xfrm>
                <a:off x="9707862"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7" name="Freeform: Shape 6356">
                <a:extLst>
                  <a:ext uri="{FF2B5EF4-FFF2-40B4-BE49-F238E27FC236}">
                    <a16:creationId xmlns:a16="http://schemas.microsoft.com/office/drawing/2014/main" id="{F1A2C69E-E095-EA98-3CB7-E9BE6DE32721}"/>
                  </a:ext>
                </a:extLst>
              </p:cNvPr>
              <p:cNvSpPr/>
              <p:nvPr/>
            </p:nvSpPr>
            <p:spPr>
              <a:xfrm>
                <a:off x="982389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8" name="Freeform: Shape 6357">
                <a:extLst>
                  <a:ext uri="{FF2B5EF4-FFF2-40B4-BE49-F238E27FC236}">
                    <a16:creationId xmlns:a16="http://schemas.microsoft.com/office/drawing/2014/main" id="{AC6F99E7-A6AF-E75F-20C3-B244FD91CB82}"/>
                  </a:ext>
                </a:extLst>
              </p:cNvPr>
              <p:cNvSpPr/>
              <p:nvPr/>
            </p:nvSpPr>
            <p:spPr>
              <a:xfrm>
                <a:off x="993992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59" name="Freeform: Shape 6358">
                <a:extLst>
                  <a:ext uri="{FF2B5EF4-FFF2-40B4-BE49-F238E27FC236}">
                    <a16:creationId xmlns:a16="http://schemas.microsoft.com/office/drawing/2014/main" id="{324AB700-3599-3423-14B3-A5F50EC88A99}"/>
                  </a:ext>
                </a:extLst>
              </p:cNvPr>
              <p:cNvSpPr/>
              <p:nvPr/>
            </p:nvSpPr>
            <p:spPr>
              <a:xfrm>
                <a:off x="100559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0" name="Freeform: Shape 6359">
                <a:extLst>
                  <a:ext uri="{FF2B5EF4-FFF2-40B4-BE49-F238E27FC236}">
                    <a16:creationId xmlns:a16="http://schemas.microsoft.com/office/drawing/2014/main" id="{23FD5545-6438-5B6A-6413-46913329C5DB}"/>
                  </a:ext>
                </a:extLst>
              </p:cNvPr>
              <p:cNvSpPr/>
              <p:nvPr/>
            </p:nvSpPr>
            <p:spPr>
              <a:xfrm>
                <a:off x="1017199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1" name="Freeform: Shape 6360">
                <a:extLst>
                  <a:ext uri="{FF2B5EF4-FFF2-40B4-BE49-F238E27FC236}">
                    <a16:creationId xmlns:a16="http://schemas.microsoft.com/office/drawing/2014/main" id="{94BD6876-DF1A-A3D9-57D3-E2DE9F65AE57}"/>
                  </a:ext>
                </a:extLst>
              </p:cNvPr>
              <p:cNvSpPr/>
              <p:nvPr/>
            </p:nvSpPr>
            <p:spPr>
              <a:xfrm>
                <a:off x="1028801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2" name="Freeform: Shape 6361">
                <a:extLst>
                  <a:ext uri="{FF2B5EF4-FFF2-40B4-BE49-F238E27FC236}">
                    <a16:creationId xmlns:a16="http://schemas.microsoft.com/office/drawing/2014/main" id="{AD165C68-919F-6C20-1E54-A367EDE013C0}"/>
                  </a:ext>
                </a:extLst>
              </p:cNvPr>
              <p:cNvSpPr/>
              <p:nvPr/>
            </p:nvSpPr>
            <p:spPr>
              <a:xfrm>
                <a:off x="10404045"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3" name="Freeform: Shape 6362">
                <a:extLst>
                  <a:ext uri="{FF2B5EF4-FFF2-40B4-BE49-F238E27FC236}">
                    <a16:creationId xmlns:a16="http://schemas.microsoft.com/office/drawing/2014/main" id="{87EC781F-D318-0877-A0DC-689E09D20921}"/>
                  </a:ext>
                </a:extLst>
              </p:cNvPr>
              <p:cNvSpPr/>
              <p:nvPr/>
            </p:nvSpPr>
            <p:spPr>
              <a:xfrm>
                <a:off x="10520078"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4" name="Freeform: Shape 6363">
                <a:extLst>
                  <a:ext uri="{FF2B5EF4-FFF2-40B4-BE49-F238E27FC236}">
                    <a16:creationId xmlns:a16="http://schemas.microsoft.com/office/drawing/2014/main" id="{FDF920FC-9BBD-494A-A1AD-91B531D8EA00}"/>
                  </a:ext>
                </a:extLst>
              </p:cNvPr>
              <p:cNvSpPr/>
              <p:nvPr/>
            </p:nvSpPr>
            <p:spPr>
              <a:xfrm>
                <a:off x="1063611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5" name="Freeform: Shape 6364">
                <a:extLst>
                  <a:ext uri="{FF2B5EF4-FFF2-40B4-BE49-F238E27FC236}">
                    <a16:creationId xmlns:a16="http://schemas.microsoft.com/office/drawing/2014/main" id="{D97582A8-D4F9-D679-8742-147935C71578}"/>
                  </a:ext>
                </a:extLst>
              </p:cNvPr>
              <p:cNvSpPr/>
              <p:nvPr/>
            </p:nvSpPr>
            <p:spPr>
              <a:xfrm>
                <a:off x="1075214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6" name="Freeform: Shape 6365">
                <a:extLst>
                  <a:ext uri="{FF2B5EF4-FFF2-40B4-BE49-F238E27FC236}">
                    <a16:creationId xmlns:a16="http://schemas.microsoft.com/office/drawing/2014/main" id="{3D9C0A82-F56D-3687-75D2-5B8ABF48DF2A}"/>
                  </a:ext>
                </a:extLst>
              </p:cNvPr>
              <p:cNvSpPr/>
              <p:nvPr/>
            </p:nvSpPr>
            <p:spPr>
              <a:xfrm>
                <a:off x="10868161"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7" name="Freeform: Shape 6366">
                <a:extLst>
                  <a:ext uri="{FF2B5EF4-FFF2-40B4-BE49-F238E27FC236}">
                    <a16:creationId xmlns:a16="http://schemas.microsoft.com/office/drawing/2014/main" id="{AFB85E41-6CE9-DAA8-D4B9-ED2B32CFF756}"/>
                  </a:ext>
                </a:extLst>
              </p:cNvPr>
              <p:cNvSpPr/>
              <p:nvPr/>
            </p:nvSpPr>
            <p:spPr>
              <a:xfrm>
                <a:off x="10984194"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8" name="Freeform: Shape 6367">
                <a:extLst>
                  <a:ext uri="{FF2B5EF4-FFF2-40B4-BE49-F238E27FC236}">
                    <a16:creationId xmlns:a16="http://schemas.microsoft.com/office/drawing/2014/main" id="{928786B6-C0E8-C0A2-B8D3-D2C65E69F646}"/>
                  </a:ext>
                </a:extLst>
              </p:cNvPr>
              <p:cNvSpPr/>
              <p:nvPr/>
            </p:nvSpPr>
            <p:spPr>
              <a:xfrm>
                <a:off x="1110022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69" name="Freeform: Shape 6368">
                <a:extLst>
                  <a:ext uri="{FF2B5EF4-FFF2-40B4-BE49-F238E27FC236}">
                    <a16:creationId xmlns:a16="http://schemas.microsoft.com/office/drawing/2014/main" id="{07D833AB-EA55-AA9E-2EA2-1A8653D75289}"/>
                  </a:ext>
                </a:extLst>
              </p:cNvPr>
              <p:cNvSpPr/>
              <p:nvPr/>
            </p:nvSpPr>
            <p:spPr>
              <a:xfrm>
                <a:off x="1121626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0" name="Freeform: Shape 6369">
                <a:extLst>
                  <a:ext uri="{FF2B5EF4-FFF2-40B4-BE49-F238E27FC236}">
                    <a16:creationId xmlns:a16="http://schemas.microsoft.com/office/drawing/2014/main" id="{CF605D7F-03C7-6BDE-65C8-A0274FD9C94B}"/>
                  </a:ext>
                </a:extLst>
              </p:cNvPr>
              <p:cNvSpPr/>
              <p:nvPr/>
            </p:nvSpPr>
            <p:spPr>
              <a:xfrm>
                <a:off x="1133229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1" name="Freeform: Shape 6370">
                <a:extLst>
                  <a:ext uri="{FF2B5EF4-FFF2-40B4-BE49-F238E27FC236}">
                    <a16:creationId xmlns:a16="http://schemas.microsoft.com/office/drawing/2014/main" id="{BF78A079-2432-7C56-5068-412E62872C3C}"/>
                  </a:ext>
                </a:extLst>
              </p:cNvPr>
              <p:cNvSpPr/>
              <p:nvPr/>
            </p:nvSpPr>
            <p:spPr>
              <a:xfrm>
                <a:off x="11448310"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2" name="Freeform: Shape 6371">
                <a:extLst>
                  <a:ext uri="{FF2B5EF4-FFF2-40B4-BE49-F238E27FC236}">
                    <a16:creationId xmlns:a16="http://schemas.microsoft.com/office/drawing/2014/main" id="{A4AD4D81-4378-456C-66E6-05F053807470}"/>
                  </a:ext>
                </a:extLst>
              </p:cNvPr>
              <p:cNvSpPr/>
              <p:nvPr/>
            </p:nvSpPr>
            <p:spPr>
              <a:xfrm>
                <a:off x="1156434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3" name="Freeform: Shape 6372">
                <a:extLst>
                  <a:ext uri="{FF2B5EF4-FFF2-40B4-BE49-F238E27FC236}">
                    <a16:creationId xmlns:a16="http://schemas.microsoft.com/office/drawing/2014/main" id="{3DF8C4A5-1D97-F599-2FE9-0DD8B5E619A2}"/>
                  </a:ext>
                </a:extLst>
              </p:cNvPr>
              <p:cNvSpPr/>
              <p:nvPr/>
            </p:nvSpPr>
            <p:spPr>
              <a:xfrm>
                <a:off x="1168037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4" name="Freeform: Shape 6373">
                <a:extLst>
                  <a:ext uri="{FF2B5EF4-FFF2-40B4-BE49-F238E27FC236}">
                    <a16:creationId xmlns:a16="http://schemas.microsoft.com/office/drawing/2014/main" id="{2F956F98-15F4-A619-4324-3B6E98FA58A5}"/>
                  </a:ext>
                </a:extLst>
              </p:cNvPr>
              <p:cNvSpPr/>
              <p:nvPr/>
            </p:nvSpPr>
            <p:spPr>
              <a:xfrm>
                <a:off x="1179640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5" name="Freeform: Shape 6374">
                <a:extLst>
                  <a:ext uri="{FF2B5EF4-FFF2-40B4-BE49-F238E27FC236}">
                    <a16:creationId xmlns:a16="http://schemas.microsoft.com/office/drawing/2014/main" id="{955513AC-6E1F-D9F1-C8FA-8A8C3BD81BF7}"/>
                  </a:ext>
                </a:extLst>
              </p:cNvPr>
              <p:cNvSpPr/>
              <p:nvPr/>
            </p:nvSpPr>
            <p:spPr>
              <a:xfrm>
                <a:off x="11912426"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6" name="Freeform: Shape 6375">
                <a:extLst>
                  <a:ext uri="{FF2B5EF4-FFF2-40B4-BE49-F238E27FC236}">
                    <a16:creationId xmlns:a16="http://schemas.microsoft.com/office/drawing/2014/main" id="{D2048189-3B15-02F1-8697-D231FBA98FFD}"/>
                  </a:ext>
                </a:extLst>
              </p:cNvPr>
              <p:cNvSpPr/>
              <p:nvPr/>
            </p:nvSpPr>
            <p:spPr>
              <a:xfrm>
                <a:off x="12028459"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77" name="Freeform: Shape 6376">
                <a:extLst>
                  <a:ext uri="{FF2B5EF4-FFF2-40B4-BE49-F238E27FC236}">
                    <a16:creationId xmlns:a16="http://schemas.microsoft.com/office/drawing/2014/main" id="{6260025D-3A2D-2C53-8213-1A1555C1BC28}"/>
                  </a:ext>
                </a:extLst>
              </p:cNvPr>
              <p:cNvSpPr/>
              <p:nvPr/>
            </p:nvSpPr>
            <p:spPr>
              <a:xfrm>
                <a:off x="12144493" y="1785424"/>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3" name="Freeform: Shape 6392">
                <a:extLst>
                  <a:ext uri="{FF2B5EF4-FFF2-40B4-BE49-F238E27FC236}">
                    <a16:creationId xmlns:a16="http://schemas.microsoft.com/office/drawing/2014/main" id="{A0467D11-6299-2A7A-5F18-A34F4C9D58B0}"/>
                  </a:ext>
                </a:extLst>
              </p:cNvPr>
              <p:cNvSpPr/>
              <p:nvPr/>
            </p:nvSpPr>
            <p:spPr>
              <a:xfrm>
                <a:off x="935978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4" name="Freeform: Shape 6393">
                <a:extLst>
                  <a:ext uri="{FF2B5EF4-FFF2-40B4-BE49-F238E27FC236}">
                    <a16:creationId xmlns:a16="http://schemas.microsoft.com/office/drawing/2014/main" id="{A9081DD6-1400-7DE3-74DD-10C695C06852}"/>
                  </a:ext>
                </a:extLst>
              </p:cNvPr>
              <p:cNvSpPr/>
              <p:nvPr/>
            </p:nvSpPr>
            <p:spPr>
              <a:xfrm>
                <a:off x="947581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5" name="Freeform: Shape 6394">
                <a:extLst>
                  <a:ext uri="{FF2B5EF4-FFF2-40B4-BE49-F238E27FC236}">
                    <a16:creationId xmlns:a16="http://schemas.microsoft.com/office/drawing/2014/main" id="{123166E6-5099-0CE2-0C26-480E5094B050}"/>
                  </a:ext>
                </a:extLst>
              </p:cNvPr>
              <p:cNvSpPr/>
              <p:nvPr/>
            </p:nvSpPr>
            <p:spPr>
              <a:xfrm>
                <a:off x="95918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6" name="Freeform: Shape 6395">
                <a:extLst>
                  <a:ext uri="{FF2B5EF4-FFF2-40B4-BE49-F238E27FC236}">
                    <a16:creationId xmlns:a16="http://schemas.microsoft.com/office/drawing/2014/main" id="{0B92B5C1-F717-75A1-F5EB-48ABE9678D04}"/>
                  </a:ext>
                </a:extLst>
              </p:cNvPr>
              <p:cNvSpPr/>
              <p:nvPr/>
            </p:nvSpPr>
            <p:spPr>
              <a:xfrm>
                <a:off x="9707862"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7" name="Freeform: Shape 6396">
                <a:extLst>
                  <a:ext uri="{FF2B5EF4-FFF2-40B4-BE49-F238E27FC236}">
                    <a16:creationId xmlns:a16="http://schemas.microsoft.com/office/drawing/2014/main" id="{E2A19A67-948E-3581-B524-E31CE709C6B8}"/>
                  </a:ext>
                </a:extLst>
              </p:cNvPr>
              <p:cNvSpPr/>
              <p:nvPr/>
            </p:nvSpPr>
            <p:spPr>
              <a:xfrm>
                <a:off x="982389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8" name="Freeform: Shape 6397">
                <a:extLst>
                  <a:ext uri="{FF2B5EF4-FFF2-40B4-BE49-F238E27FC236}">
                    <a16:creationId xmlns:a16="http://schemas.microsoft.com/office/drawing/2014/main" id="{7C15C20E-1CAC-43EC-3058-52C9130C37E2}"/>
                  </a:ext>
                </a:extLst>
              </p:cNvPr>
              <p:cNvSpPr/>
              <p:nvPr/>
            </p:nvSpPr>
            <p:spPr>
              <a:xfrm>
                <a:off x="993992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399" name="Freeform: Shape 6398">
                <a:extLst>
                  <a:ext uri="{FF2B5EF4-FFF2-40B4-BE49-F238E27FC236}">
                    <a16:creationId xmlns:a16="http://schemas.microsoft.com/office/drawing/2014/main" id="{E6199952-7DB8-51A6-3C5F-535BFF2D541E}"/>
                  </a:ext>
                </a:extLst>
              </p:cNvPr>
              <p:cNvSpPr/>
              <p:nvPr/>
            </p:nvSpPr>
            <p:spPr>
              <a:xfrm>
                <a:off x="100559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0" name="Freeform: Shape 6399">
                <a:extLst>
                  <a:ext uri="{FF2B5EF4-FFF2-40B4-BE49-F238E27FC236}">
                    <a16:creationId xmlns:a16="http://schemas.microsoft.com/office/drawing/2014/main" id="{C9E3EFEF-90E9-F984-57BF-D74CA8C232B9}"/>
                  </a:ext>
                </a:extLst>
              </p:cNvPr>
              <p:cNvSpPr/>
              <p:nvPr/>
            </p:nvSpPr>
            <p:spPr>
              <a:xfrm>
                <a:off x="1017199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1" name="Freeform: Shape 6400">
                <a:extLst>
                  <a:ext uri="{FF2B5EF4-FFF2-40B4-BE49-F238E27FC236}">
                    <a16:creationId xmlns:a16="http://schemas.microsoft.com/office/drawing/2014/main" id="{75CA7D46-8CE0-5832-954B-2E3B23E19F36}"/>
                  </a:ext>
                </a:extLst>
              </p:cNvPr>
              <p:cNvSpPr/>
              <p:nvPr/>
            </p:nvSpPr>
            <p:spPr>
              <a:xfrm>
                <a:off x="1028801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2" name="Freeform: Shape 6401">
                <a:extLst>
                  <a:ext uri="{FF2B5EF4-FFF2-40B4-BE49-F238E27FC236}">
                    <a16:creationId xmlns:a16="http://schemas.microsoft.com/office/drawing/2014/main" id="{3FFEC75E-E179-F934-0909-BD9FB2C1863E}"/>
                  </a:ext>
                </a:extLst>
              </p:cNvPr>
              <p:cNvSpPr/>
              <p:nvPr/>
            </p:nvSpPr>
            <p:spPr>
              <a:xfrm>
                <a:off x="10404045"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3" name="Freeform: Shape 6402">
                <a:extLst>
                  <a:ext uri="{FF2B5EF4-FFF2-40B4-BE49-F238E27FC236}">
                    <a16:creationId xmlns:a16="http://schemas.microsoft.com/office/drawing/2014/main" id="{1AA3B07C-B0B1-C37E-AB32-7C6A1718A646}"/>
                  </a:ext>
                </a:extLst>
              </p:cNvPr>
              <p:cNvSpPr/>
              <p:nvPr/>
            </p:nvSpPr>
            <p:spPr>
              <a:xfrm>
                <a:off x="10520078"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4" name="Freeform: Shape 6403">
                <a:extLst>
                  <a:ext uri="{FF2B5EF4-FFF2-40B4-BE49-F238E27FC236}">
                    <a16:creationId xmlns:a16="http://schemas.microsoft.com/office/drawing/2014/main" id="{ED9F85A5-C8F7-1316-FF53-A87D4774969C}"/>
                  </a:ext>
                </a:extLst>
              </p:cNvPr>
              <p:cNvSpPr/>
              <p:nvPr/>
            </p:nvSpPr>
            <p:spPr>
              <a:xfrm>
                <a:off x="1063611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5" name="Freeform: Shape 6404">
                <a:extLst>
                  <a:ext uri="{FF2B5EF4-FFF2-40B4-BE49-F238E27FC236}">
                    <a16:creationId xmlns:a16="http://schemas.microsoft.com/office/drawing/2014/main" id="{8782BEA0-D165-1B44-6CC6-EF63E745C447}"/>
                  </a:ext>
                </a:extLst>
              </p:cNvPr>
              <p:cNvSpPr/>
              <p:nvPr/>
            </p:nvSpPr>
            <p:spPr>
              <a:xfrm>
                <a:off x="1075214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6" name="Freeform: Shape 6405">
                <a:extLst>
                  <a:ext uri="{FF2B5EF4-FFF2-40B4-BE49-F238E27FC236}">
                    <a16:creationId xmlns:a16="http://schemas.microsoft.com/office/drawing/2014/main" id="{0A3DCAE1-C68F-C0D8-C8F3-1CFABF0D7AD8}"/>
                  </a:ext>
                </a:extLst>
              </p:cNvPr>
              <p:cNvSpPr/>
              <p:nvPr/>
            </p:nvSpPr>
            <p:spPr>
              <a:xfrm>
                <a:off x="10868161"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7" name="Freeform: Shape 6406">
                <a:extLst>
                  <a:ext uri="{FF2B5EF4-FFF2-40B4-BE49-F238E27FC236}">
                    <a16:creationId xmlns:a16="http://schemas.microsoft.com/office/drawing/2014/main" id="{C235FA48-D50C-3B68-95D4-0995EB380D13}"/>
                  </a:ext>
                </a:extLst>
              </p:cNvPr>
              <p:cNvSpPr/>
              <p:nvPr/>
            </p:nvSpPr>
            <p:spPr>
              <a:xfrm>
                <a:off x="10984194"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8" name="Freeform: Shape 6407">
                <a:extLst>
                  <a:ext uri="{FF2B5EF4-FFF2-40B4-BE49-F238E27FC236}">
                    <a16:creationId xmlns:a16="http://schemas.microsoft.com/office/drawing/2014/main" id="{A7EB8085-100E-72E3-8BA2-2B062F7F8438}"/>
                  </a:ext>
                </a:extLst>
              </p:cNvPr>
              <p:cNvSpPr/>
              <p:nvPr/>
            </p:nvSpPr>
            <p:spPr>
              <a:xfrm>
                <a:off x="1110022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09" name="Freeform: Shape 6408">
                <a:extLst>
                  <a:ext uri="{FF2B5EF4-FFF2-40B4-BE49-F238E27FC236}">
                    <a16:creationId xmlns:a16="http://schemas.microsoft.com/office/drawing/2014/main" id="{3FFE6BD1-1B1E-4831-A088-177F5E1FC159}"/>
                  </a:ext>
                </a:extLst>
              </p:cNvPr>
              <p:cNvSpPr/>
              <p:nvPr/>
            </p:nvSpPr>
            <p:spPr>
              <a:xfrm>
                <a:off x="1121626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0" name="Freeform: Shape 6409">
                <a:extLst>
                  <a:ext uri="{FF2B5EF4-FFF2-40B4-BE49-F238E27FC236}">
                    <a16:creationId xmlns:a16="http://schemas.microsoft.com/office/drawing/2014/main" id="{E9128E36-92E7-93A4-0D28-5FEFE43C7787}"/>
                  </a:ext>
                </a:extLst>
              </p:cNvPr>
              <p:cNvSpPr/>
              <p:nvPr/>
            </p:nvSpPr>
            <p:spPr>
              <a:xfrm>
                <a:off x="1133229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1" name="Freeform: Shape 6410">
                <a:extLst>
                  <a:ext uri="{FF2B5EF4-FFF2-40B4-BE49-F238E27FC236}">
                    <a16:creationId xmlns:a16="http://schemas.microsoft.com/office/drawing/2014/main" id="{AB078482-77AC-4341-7E81-91BC050358F9}"/>
                  </a:ext>
                </a:extLst>
              </p:cNvPr>
              <p:cNvSpPr/>
              <p:nvPr/>
            </p:nvSpPr>
            <p:spPr>
              <a:xfrm>
                <a:off x="11448310"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2" name="Freeform: Shape 6411">
                <a:extLst>
                  <a:ext uri="{FF2B5EF4-FFF2-40B4-BE49-F238E27FC236}">
                    <a16:creationId xmlns:a16="http://schemas.microsoft.com/office/drawing/2014/main" id="{1527BD01-9666-15F2-263A-50BCAD152271}"/>
                  </a:ext>
                </a:extLst>
              </p:cNvPr>
              <p:cNvSpPr/>
              <p:nvPr/>
            </p:nvSpPr>
            <p:spPr>
              <a:xfrm>
                <a:off x="1156434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3" name="Freeform: Shape 6412">
                <a:extLst>
                  <a:ext uri="{FF2B5EF4-FFF2-40B4-BE49-F238E27FC236}">
                    <a16:creationId xmlns:a16="http://schemas.microsoft.com/office/drawing/2014/main" id="{B2E5155F-EA9E-CE5A-4D2D-D22882C8ACBC}"/>
                  </a:ext>
                </a:extLst>
              </p:cNvPr>
              <p:cNvSpPr/>
              <p:nvPr/>
            </p:nvSpPr>
            <p:spPr>
              <a:xfrm>
                <a:off x="1168037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4" name="Freeform: Shape 6413">
                <a:extLst>
                  <a:ext uri="{FF2B5EF4-FFF2-40B4-BE49-F238E27FC236}">
                    <a16:creationId xmlns:a16="http://schemas.microsoft.com/office/drawing/2014/main" id="{60A13EA4-D83C-5316-0E88-5E8A7F13E06F}"/>
                  </a:ext>
                </a:extLst>
              </p:cNvPr>
              <p:cNvSpPr/>
              <p:nvPr/>
            </p:nvSpPr>
            <p:spPr>
              <a:xfrm>
                <a:off x="1179640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5" name="Freeform: Shape 6414">
                <a:extLst>
                  <a:ext uri="{FF2B5EF4-FFF2-40B4-BE49-F238E27FC236}">
                    <a16:creationId xmlns:a16="http://schemas.microsoft.com/office/drawing/2014/main" id="{E644E049-6E76-73A1-33DD-32045EB1A7DD}"/>
                  </a:ext>
                </a:extLst>
              </p:cNvPr>
              <p:cNvSpPr/>
              <p:nvPr/>
            </p:nvSpPr>
            <p:spPr>
              <a:xfrm>
                <a:off x="11912426"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6" name="Freeform: Shape 6415">
                <a:extLst>
                  <a:ext uri="{FF2B5EF4-FFF2-40B4-BE49-F238E27FC236}">
                    <a16:creationId xmlns:a16="http://schemas.microsoft.com/office/drawing/2014/main" id="{016E562F-84B3-F293-A037-C75A931E085B}"/>
                  </a:ext>
                </a:extLst>
              </p:cNvPr>
              <p:cNvSpPr/>
              <p:nvPr/>
            </p:nvSpPr>
            <p:spPr>
              <a:xfrm>
                <a:off x="12028459"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17" name="Freeform: Shape 6416">
                <a:extLst>
                  <a:ext uri="{FF2B5EF4-FFF2-40B4-BE49-F238E27FC236}">
                    <a16:creationId xmlns:a16="http://schemas.microsoft.com/office/drawing/2014/main" id="{24009809-48D8-6A21-F562-EEC13F20AACD}"/>
                  </a:ext>
                </a:extLst>
              </p:cNvPr>
              <p:cNvSpPr/>
              <p:nvPr/>
            </p:nvSpPr>
            <p:spPr>
              <a:xfrm>
                <a:off x="12144493" y="1899922"/>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3" name="Freeform: Shape 6432">
                <a:extLst>
                  <a:ext uri="{FF2B5EF4-FFF2-40B4-BE49-F238E27FC236}">
                    <a16:creationId xmlns:a16="http://schemas.microsoft.com/office/drawing/2014/main" id="{3208BD2C-5459-3A58-EB22-B2FC145885A1}"/>
                  </a:ext>
                </a:extLst>
              </p:cNvPr>
              <p:cNvSpPr/>
              <p:nvPr/>
            </p:nvSpPr>
            <p:spPr>
              <a:xfrm>
                <a:off x="935978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4" name="Freeform: Shape 6433">
                <a:extLst>
                  <a:ext uri="{FF2B5EF4-FFF2-40B4-BE49-F238E27FC236}">
                    <a16:creationId xmlns:a16="http://schemas.microsoft.com/office/drawing/2014/main" id="{A9C01E74-3607-836A-53AA-93D0514E5954}"/>
                  </a:ext>
                </a:extLst>
              </p:cNvPr>
              <p:cNvSpPr/>
              <p:nvPr/>
            </p:nvSpPr>
            <p:spPr>
              <a:xfrm>
                <a:off x="947581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5" name="Freeform: Shape 6434">
                <a:extLst>
                  <a:ext uri="{FF2B5EF4-FFF2-40B4-BE49-F238E27FC236}">
                    <a16:creationId xmlns:a16="http://schemas.microsoft.com/office/drawing/2014/main" id="{24A9C75D-9731-BF58-9115-CDFF0F7A9A53}"/>
                  </a:ext>
                </a:extLst>
              </p:cNvPr>
              <p:cNvSpPr/>
              <p:nvPr/>
            </p:nvSpPr>
            <p:spPr>
              <a:xfrm>
                <a:off x="95918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6" name="Freeform: Shape 6435">
                <a:extLst>
                  <a:ext uri="{FF2B5EF4-FFF2-40B4-BE49-F238E27FC236}">
                    <a16:creationId xmlns:a16="http://schemas.microsoft.com/office/drawing/2014/main" id="{232C1504-1A77-E32C-5CB8-0B1C14B7E867}"/>
                  </a:ext>
                </a:extLst>
              </p:cNvPr>
              <p:cNvSpPr/>
              <p:nvPr/>
            </p:nvSpPr>
            <p:spPr>
              <a:xfrm>
                <a:off x="9707862"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7" name="Freeform: Shape 6436">
                <a:extLst>
                  <a:ext uri="{FF2B5EF4-FFF2-40B4-BE49-F238E27FC236}">
                    <a16:creationId xmlns:a16="http://schemas.microsoft.com/office/drawing/2014/main" id="{12A3DD78-044D-1728-7BF7-1075C5A34DDF}"/>
                  </a:ext>
                </a:extLst>
              </p:cNvPr>
              <p:cNvSpPr/>
              <p:nvPr/>
            </p:nvSpPr>
            <p:spPr>
              <a:xfrm>
                <a:off x="982389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8" name="Freeform: Shape 6437">
                <a:extLst>
                  <a:ext uri="{FF2B5EF4-FFF2-40B4-BE49-F238E27FC236}">
                    <a16:creationId xmlns:a16="http://schemas.microsoft.com/office/drawing/2014/main" id="{B280AB3A-29EB-1A0E-F470-45AE56C68BA2}"/>
                  </a:ext>
                </a:extLst>
              </p:cNvPr>
              <p:cNvSpPr/>
              <p:nvPr/>
            </p:nvSpPr>
            <p:spPr>
              <a:xfrm>
                <a:off x="993992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39" name="Freeform: Shape 6438">
                <a:extLst>
                  <a:ext uri="{FF2B5EF4-FFF2-40B4-BE49-F238E27FC236}">
                    <a16:creationId xmlns:a16="http://schemas.microsoft.com/office/drawing/2014/main" id="{40746564-3E99-7970-3855-E6CB50D62A10}"/>
                  </a:ext>
                </a:extLst>
              </p:cNvPr>
              <p:cNvSpPr/>
              <p:nvPr/>
            </p:nvSpPr>
            <p:spPr>
              <a:xfrm>
                <a:off x="100559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0" name="Freeform: Shape 6439">
                <a:extLst>
                  <a:ext uri="{FF2B5EF4-FFF2-40B4-BE49-F238E27FC236}">
                    <a16:creationId xmlns:a16="http://schemas.microsoft.com/office/drawing/2014/main" id="{359F091D-C762-8271-8EDF-6D532035E275}"/>
                  </a:ext>
                </a:extLst>
              </p:cNvPr>
              <p:cNvSpPr/>
              <p:nvPr/>
            </p:nvSpPr>
            <p:spPr>
              <a:xfrm>
                <a:off x="1017199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1" name="Freeform: Shape 6440">
                <a:extLst>
                  <a:ext uri="{FF2B5EF4-FFF2-40B4-BE49-F238E27FC236}">
                    <a16:creationId xmlns:a16="http://schemas.microsoft.com/office/drawing/2014/main" id="{14D243A5-DC8A-1910-ABB9-B417DABF5D02}"/>
                  </a:ext>
                </a:extLst>
              </p:cNvPr>
              <p:cNvSpPr/>
              <p:nvPr/>
            </p:nvSpPr>
            <p:spPr>
              <a:xfrm>
                <a:off x="1028801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2" name="Freeform: Shape 6441">
                <a:extLst>
                  <a:ext uri="{FF2B5EF4-FFF2-40B4-BE49-F238E27FC236}">
                    <a16:creationId xmlns:a16="http://schemas.microsoft.com/office/drawing/2014/main" id="{D46E9EB4-3FD5-A86F-BB07-95E80A95D9BE}"/>
                  </a:ext>
                </a:extLst>
              </p:cNvPr>
              <p:cNvSpPr/>
              <p:nvPr/>
            </p:nvSpPr>
            <p:spPr>
              <a:xfrm>
                <a:off x="10404045"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3" name="Freeform: Shape 6442">
                <a:extLst>
                  <a:ext uri="{FF2B5EF4-FFF2-40B4-BE49-F238E27FC236}">
                    <a16:creationId xmlns:a16="http://schemas.microsoft.com/office/drawing/2014/main" id="{072244C0-B345-CAA4-FC47-337CCE792E73}"/>
                  </a:ext>
                </a:extLst>
              </p:cNvPr>
              <p:cNvSpPr/>
              <p:nvPr/>
            </p:nvSpPr>
            <p:spPr>
              <a:xfrm>
                <a:off x="10520078"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4" name="Freeform: Shape 6443">
                <a:extLst>
                  <a:ext uri="{FF2B5EF4-FFF2-40B4-BE49-F238E27FC236}">
                    <a16:creationId xmlns:a16="http://schemas.microsoft.com/office/drawing/2014/main" id="{9EC09B33-FFDA-BC12-E392-46160F5D2236}"/>
                  </a:ext>
                </a:extLst>
              </p:cNvPr>
              <p:cNvSpPr/>
              <p:nvPr/>
            </p:nvSpPr>
            <p:spPr>
              <a:xfrm>
                <a:off x="1063611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5" name="Freeform: Shape 6444">
                <a:extLst>
                  <a:ext uri="{FF2B5EF4-FFF2-40B4-BE49-F238E27FC236}">
                    <a16:creationId xmlns:a16="http://schemas.microsoft.com/office/drawing/2014/main" id="{0A7E5A78-EFD0-A4F7-F40C-30FF21507C36}"/>
                  </a:ext>
                </a:extLst>
              </p:cNvPr>
              <p:cNvSpPr/>
              <p:nvPr/>
            </p:nvSpPr>
            <p:spPr>
              <a:xfrm>
                <a:off x="1075214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6" name="Freeform: Shape 6445">
                <a:extLst>
                  <a:ext uri="{FF2B5EF4-FFF2-40B4-BE49-F238E27FC236}">
                    <a16:creationId xmlns:a16="http://schemas.microsoft.com/office/drawing/2014/main" id="{4A5A1B36-5099-B8C4-EA3D-457F34425CBA}"/>
                  </a:ext>
                </a:extLst>
              </p:cNvPr>
              <p:cNvSpPr/>
              <p:nvPr/>
            </p:nvSpPr>
            <p:spPr>
              <a:xfrm>
                <a:off x="10868161"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7" name="Freeform: Shape 6446">
                <a:extLst>
                  <a:ext uri="{FF2B5EF4-FFF2-40B4-BE49-F238E27FC236}">
                    <a16:creationId xmlns:a16="http://schemas.microsoft.com/office/drawing/2014/main" id="{35EE8FE9-AEBB-DA18-5DD6-3F330853C0D8}"/>
                  </a:ext>
                </a:extLst>
              </p:cNvPr>
              <p:cNvSpPr/>
              <p:nvPr/>
            </p:nvSpPr>
            <p:spPr>
              <a:xfrm>
                <a:off x="10984194"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8" name="Freeform: Shape 6447">
                <a:extLst>
                  <a:ext uri="{FF2B5EF4-FFF2-40B4-BE49-F238E27FC236}">
                    <a16:creationId xmlns:a16="http://schemas.microsoft.com/office/drawing/2014/main" id="{3F6FF9B1-F137-CCFE-C1E0-9A1169BAE9E8}"/>
                  </a:ext>
                </a:extLst>
              </p:cNvPr>
              <p:cNvSpPr/>
              <p:nvPr/>
            </p:nvSpPr>
            <p:spPr>
              <a:xfrm>
                <a:off x="1110022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49" name="Freeform: Shape 6448">
                <a:extLst>
                  <a:ext uri="{FF2B5EF4-FFF2-40B4-BE49-F238E27FC236}">
                    <a16:creationId xmlns:a16="http://schemas.microsoft.com/office/drawing/2014/main" id="{57B38F23-65AF-454D-1DCD-9603FA2D82ED}"/>
                  </a:ext>
                </a:extLst>
              </p:cNvPr>
              <p:cNvSpPr/>
              <p:nvPr/>
            </p:nvSpPr>
            <p:spPr>
              <a:xfrm>
                <a:off x="1121626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0" name="Freeform: Shape 6449">
                <a:extLst>
                  <a:ext uri="{FF2B5EF4-FFF2-40B4-BE49-F238E27FC236}">
                    <a16:creationId xmlns:a16="http://schemas.microsoft.com/office/drawing/2014/main" id="{42500EF5-737A-229F-7304-80D4C2D8E37D}"/>
                  </a:ext>
                </a:extLst>
              </p:cNvPr>
              <p:cNvSpPr/>
              <p:nvPr/>
            </p:nvSpPr>
            <p:spPr>
              <a:xfrm>
                <a:off x="1133229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1" name="Freeform: Shape 6450">
                <a:extLst>
                  <a:ext uri="{FF2B5EF4-FFF2-40B4-BE49-F238E27FC236}">
                    <a16:creationId xmlns:a16="http://schemas.microsoft.com/office/drawing/2014/main" id="{58F2E97F-8EC6-CEF9-CA58-6B4C4C926391}"/>
                  </a:ext>
                </a:extLst>
              </p:cNvPr>
              <p:cNvSpPr/>
              <p:nvPr/>
            </p:nvSpPr>
            <p:spPr>
              <a:xfrm>
                <a:off x="11448310"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2" name="Freeform: Shape 6451">
                <a:extLst>
                  <a:ext uri="{FF2B5EF4-FFF2-40B4-BE49-F238E27FC236}">
                    <a16:creationId xmlns:a16="http://schemas.microsoft.com/office/drawing/2014/main" id="{95C19D13-C0AF-BE18-9E6E-71687718CE00}"/>
                  </a:ext>
                </a:extLst>
              </p:cNvPr>
              <p:cNvSpPr/>
              <p:nvPr/>
            </p:nvSpPr>
            <p:spPr>
              <a:xfrm>
                <a:off x="1156434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3" name="Freeform: Shape 6452">
                <a:extLst>
                  <a:ext uri="{FF2B5EF4-FFF2-40B4-BE49-F238E27FC236}">
                    <a16:creationId xmlns:a16="http://schemas.microsoft.com/office/drawing/2014/main" id="{550D09CA-D79B-E00F-5784-DD5F6C66CF2F}"/>
                  </a:ext>
                </a:extLst>
              </p:cNvPr>
              <p:cNvSpPr/>
              <p:nvPr/>
            </p:nvSpPr>
            <p:spPr>
              <a:xfrm>
                <a:off x="1168037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4" name="Freeform: Shape 6453">
                <a:extLst>
                  <a:ext uri="{FF2B5EF4-FFF2-40B4-BE49-F238E27FC236}">
                    <a16:creationId xmlns:a16="http://schemas.microsoft.com/office/drawing/2014/main" id="{FC5EAB74-52B6-C69D-97AD-14E4D752D41E}"/>
                  </a:ext>
                </a:extLst>
              </p:cNvPr>
              <p:cNvSpPr/>
              <p:nvPr/>
            </p:nvSpPr>
            <p:spPr>
              <a:xfrm>
                <a:off x="1179640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5" name="Freeform: Shape 6454">
                <a:extLst>
                  <a:ext uri="{FF2B5EF4-FFF2-40B4-BE49-F238E27FC236}">
                    <a16:creationId xmlns:a16="http://schemas.microsoft.com/office/drawing/2014/main" id="{0AEA3F59-55E2-DF18-6DDE-067486D0ADC8}"/>
                  </a:ext>
                </a:extLst>
              </p:cNvPr>
              <p:cNvSpPr/>
              <p:nvPr/>
            </p:nvSpPr>
            <p:spPr>
              <a:xfrm>
                <a:off x="11912426"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6" name="Freeform: Shape 6455">
                <a:extLst>
                  <a:ext uri="{FF2B5EF4-FFF2-40B4-BE49-F238E27FC236}">
                    <a16:creationId xmlns:a16="http://schemas.microsoft.com/office/drawing/2014/main" id="{7C283246-DF40-06DB-34E0-66019C190B6F}"/>
                  </a:ext>
                </a:extLst>
              </p:cNvPr>
              <p:cNvSpPr/>
              <p:nvPr/>
            </p:nvSpPr>
            <p:spPr>
              <a:xfrm>
                <a:off x="12028459"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57" name="Freeform: Shape 6456">
                <a:extLst>
                  <a:ext uri="{FF2B5EF4-FFF2-40B4-BE49-F238E27FC236}">
                    <a16:creationId xmlns:a16="http://schemas.microsoft.com/office/drawing/2014/main" id="{4512DA7D-A2D0-A3C7-1F86-7F0A08C8F28C}"/>
                  </a:ext>
                </a:extLst>
              </p:cNvPr>
              <p:cNvSpPr/>
              <p:nvPr/>
            </p:nvSpPr>
            <p:spPr>
              <a:xfrm>
                <a:off x="12144493" y="2014419"/>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3" name="Freeform: Shape 6472">
                <a:extLst>
                  <a:ext uri="{FF2B5EF4-FFF2-40B4-BE49-F238E27FC236}">
                    <a16:creationId xmlns:a16="http://schemas.microsoft.com/office/drawing/2014/main" id="{29A39738-957E-420C-9BAA-652CA42632C1}"/>
                  </a:ext>
                </a:extLst>
              </p:cNvPr>
              <p:cNvSpPr/>
              <p:nvPr/>
            </p:nvSpPr>
            <p:spPr>
              <a:xfrm>
                <a:off x="935978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4" name="Freeform: Shape 6473">
                <a:extLst>
                  <a:ext uri="{FF2B5EF4-FFF2-40B4-BE49-F238E27FC236}">
                    <a16:creationId xmlns:a16="http://schemas.microsoft.com/office/drawing/2014/main" id="{AA28E475-971C-140C-4238-BB1F0E67C2D5}"/>
                  </a:ext>
                </a:extLst>
              </p:cNvPr>
              <p:cNvSpPr/>
              <p:nvPr/>
            </p:nvSpPr>
            <p:spPr>
              <a:xfrm>
                <a:off x="947581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5" name="Freeform: Shape 6474">
                <a:extLst>
                  <a:ext uri="{FF2B5EF4-FFF2-40B4-BE49-F238E27FC236}">
                    <a16:creationId xmlns:a16="http://schemas.microsoft.com/office/drawing/2014/main" id="{3151158C-1BB3-2969-76D8-2D2E7DC8F835}"/>
                  </a:ext>
                </a:extLst>
              </p:cNvPr>
              <p:cNvSpPr/>
              <p:nvPr/>
            </p:nvSpPr>
            <p:spPr>
              <a:xfrm>
                <a:off x="95918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6" name="Freeform: Shape 6475">
                <a:extLst>
                  <a:ext uri="{FF2B5EF4-FFF2-40B4-BE49-F238E27FC236}">
                    <a16:creationId xmlns:a16="http://schemas.microsoft.com/office/drawing/2014/main" id="{2092EA93-755F-CD8F-088D-91142FE3C0E7}"/>
                  </a:ext>
                </a:extLst>
              </p:cNvPr>
              <p:cNvSpPr/>
              <p:nvPr/>
            </p:nvSpPr>
            <p:spPr>
              <a:xfrm>
                <a:off x="9707862"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7" name="Freeform: Shape 6476">
                <a:extLst>
                  <a:ext uri="{FF2B5EF4-FFF2-40B4-BE49-F238E27FC236}">
                    <a16:creationId xmlns:a16="http://schemas.microsoft.com/office/drawing/2014/main" id="{391017F4-CF6F-DE64-587B-60139D049FB0}"/>
                  </a:ext>
                </a:extLst>
              </p:cNvPr>
              <p:cNvSpPr/>
              <p:nvPr/>
            </p:nvSpPr>
            <p:spPr>
              <a:xfrm>
                <a:off x="982389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8" name="Freeform: Shape 6477">
                <a:extLst>
                  <a:ext uri="{FF2B5EF4-FFF2-40B4-BE49-F238E27FC236}">
                    <a16:creationId xmlns:a16="http://schemas.microsoft.com/office/drawing/2014/main" id="{5B6A882A-C7F7-9C49-5AB4-336639E70362}"/>
                  </a:ext>
                </a:extLst>
              </p:cNvPr>
              <p:cNvSpPr/>
              <p:nvPr/>
            </p:nvSpPr>
            <p:spPr>
              <a:xfrm>
                <a:off x="993992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79" name="Freeform: Shape 6478">
                <a:extLst>
                  <a:ext uri="{FF2B5EF4-FFF2-40B4-BE49-F238E27FC236}">
                    <a16:creationId xmlns:a16="http://schemas.microsoft.com/office/drawing/2014/main" id="{89477245-997C-4FDB-897B-81553689BC17}"/>
                  </a:ext>
                </a:extLst>
              </p:cNvPr>
              <p:cNvSpPr/>
              <p:nvPr/>
            </p:nvSpPr>
            <p:spPr>
              <a:xfrm>
                <a:off x="100559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0" name="Freeform: Shape 6479">
                <a:extLst>
                  <a:ext uri="{FF2B5EF4-FFF2-40B4-BE49-F238E27FC236}">
                    <a16:creationId xmlns:a16="http://schemas.microsoft.com/office/drawing/2014/main" id="{75216378-C81E-CB8A-DBC7-9C0E99B19E73}"/>
                  </a:ext>
                </a:extLst>
              </p:cNvPr>
              <p:cNvSpPr/>
              <p:nvPr/>
            </p:nvSpPr>
            <p:spPr>
              <a:xfrm>
                <a:off x="1017199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1" name="Freeform: Shape 6480">
                <a:extLst>
                  <a:ext uri="{FF2B5EF4-FFF2-40B4-BE49-F238E27FC236}">
                    <a16:creationId xmlns:a16="http://schemas.microsoft.com/office/drawing/2014/main" id="{50E8D6E0-6AA8-D1D9-9232-42FF5AD6A6E2}"/>
                  </a:ext>
                </a:extLst>
              </p:cNvPr>
              <p:cNvSpPr/>
              <p:nvPr/>
            </p:nvSpPr>
            <p:spPr>
              <a:xfrm>
                <a:off x="1028801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2" name="Freeform: Shape 6481">
                <a:extLst>
                  <a:ext uri="{FF2B5EF4-FFF2-40B4-BE49-F238E27FC236}">
                    <a16:creationId xmlns:a16="http://schemas.microsoft.com/office/drawing/2014/main" id="{4F7CBF71-B545-EB03-54EE-3AC5C9620D1D}"/>
                  </a:ext>
                </a:extLst>
              </p:cNvPr>
              <p:cNvSpPr/>
              <p:nvPr/>
            </p:nvSpPr>
            <p:spPr>
              <a:xfrm>
                <a:off x="10404045"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3" name="Freeform: Shape 6482">
                <a:extLst>
                  <a:ext uri="{FF2B5EF4-FFF2-40B4-BE49-F238E27FC236}">
                    <a16:creationId xmlns:a16="http://schemas.microsoft.com/office/drawing/2014/main" id="{DAAA9BE8-4CD5-1AAF-DC84-86F02C2E75E9}"/>
                  </a:ext>
                </a:extLst>
              </p:cNvPr>
              <p:cNvSpPr/>
              <p:nvPr/>
            </p:nvSpPr>
            <p:spPr>
              <a:xfrm>
                <a:off x="10520078"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4" name="Freeform: Shape 6483">
                <a:extLst>
                  <a:ext uri="{FF2B5EF4-FFF2-40B4-BE49-F238E27FC236}">
                    <a16:creationId xmlns:a16="http://schemas.microsoft.com/office/drawing/2014/main" id="{A07FB130-910B-1173-981F-7E4587F0DDE6}"/>
                  </a:ext>
                </a:extLst>
              </p:cNvPr>
              <p:cNvSpPr/>
              <p:nvPr/>
            </p:nvSpPr>
            <p:spPr>
              <a:xfrm>
                <a:off x="1063611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5" name="Freeform: Shape 6484">
                <a:extLst>
                  <a:ext uri="{FF2B5EF4-FFF2-40B4-BE49-F238E27FC236}">
                    <a16:creationId xmlns:a16="http://schemas.microsoft.com/office/drawing/2014/main" id="{0FF16B2F-7F62-E91F-E3BB-9D3ED850869C}"/>
                  </a:ext>
                </a:extLst>
              </p:cNvPr>
              <p:cNvSpPr/>
              <p:nvPr/>
            </p:nvSpPr>
            <p:spPr>
              <a:xfrm>
                <a:off x="1075214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6" name="Freeform: Shape 6485">
                <a:extLst>
                  <a:ext uri="{FF2B5EF4-FFF2-40B4-BE49-F238E27FC236}">
                    <a16:creationId xmlns:a16="http://schemas.microsoft.com/office/drawing/2014/main" id="{E5E9C817-C3E9-5F9F-6384-B05345FBCF57}"/>
                  </a:ext>
                </a:extLst>
              </p:cNvPr>
              <p:cNvSpPr/>
              <p:nvPr/>
            </p:nvSpPr>
            <p:spPr>
              <a:xfrm>
                <a:off x="10868161"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7" name="Freeform: Shape 6486">
                <a:extLst>
                  <a:ext uri="{FF2B5EF4-FFF2-40B4-BE49-F238E27FC236}">
                    <a16:creationId xmlns:a16="http://schemas.microsoft.com/office/drawing/2014/main" id="{AC20F3F4-0848-6F11-E4EC-C0B821A5FEB8}"/>
                  </a:ext>
                </a:extLst>
              </p:cNvPr>
              <p:cNvSpPr/>
              <p:nvPr/>
            </p:nvSpPr>
            <p:spPr>
              <a:xfrm>
                <a:off x="10984194"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8" name="Freeform: Shape 6487">
                <a:extLst>
                  <a:ext uri="{FF2B5EF4-FFF2-40B4-BE49-F238E27FC236}">
                    <a16:creationId xmlns:a16="http://schemas.microsoft.com/office/drawing/2014/main" id="{111A62F5-3668-E6DC-AEFB-2C3EBDB8289A}"/>
                  </a:ext>
                </a:extLst>
              </p:cNvPr>
              <p:cNvSpPr/>
              <p:nvPr/>
            </p:nvSpPr>
            <p:spPr>
              <a:xfrm>
                <a:off x="1110022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89" name="Freeform: Shape 6488">
                <a:extLst>
                  <a:ext uri="{FF2B5EF4-FFF2-40B4-BE49-F238E27FC236}">
                    <a16:creationId xmlns:a16="http://schemas.microsoft.com/office/drawing/2014/main" id="{927A22A6-D1B8-DF60-6DBA-B70648E13C6C}"/>
                  </a:ext>
                </a:extLst>
              </p:cNvPr>
              <p:cNvSpPr/>
              <p:nvPr/>
            </p:nvSpPr>
            <p:spPr>
              <a:xfrm>
                <a:off x="1121626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0" name="Freeform: Shape 6489">
                <a:extLst>
                  <a:ext uri="{FF2B5EF4-FFF2-40B4-BE49-F238E27FC236}">
                    <a16:creationId xmlns:a16="http://schemas.microsoft.com/office/drawing/2014/main" id="{6B0C2F91-4D25-2657-4803-C7458033869D}"/>
                  </a:ext>
                </a:extLst>
              </p:cNvPr>
              <p:cNvSpPr/>
              <p:nvPr/>
            </p:nvSpPr>
            <p:spPr>
              <a:xfrm>
                <a:off x="1133229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1" name="Freeform: Shape 6490">
                <a:extLst>
                  <a:ext uri="{FF2B5EF4-FFF2-40B4-BE49-F238E27FC236}">
                    <a16:creationId xmlns:a16="http://schemas.microsoft.com/office/drawing/2014/main" id="{80BBA2CF-116F-1C37-4FC4-92E1CB347AD2}"/>
                  </a:ext>
                </a:extLst>
              </p:cNvPr>
              <p:cNvSpPr/>
              <p:nvPr/>
            </p:nvSpPr>
            <p:spPr>
              <a:xfrm>
                <a:off x="11448310"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2" name="Freeform: Shape 6491">
                <a:extLst>
                  <a:ext uri="{FF2B5EF4-FFF2-40B4-BE49-F238E27FC236}">
                    <a16:creationId xmlns:a16="http://schemas.microsoft.com/office/drawing/2014/main" id="{AE70C726-6C3E-703A-278E-8E801EC55965}"/>
                  </a:ext>
                </a:extLst>
              </p:cNvPr>
              <p:cNvSpPr/>
              <p:nvPr/>
            </p:nvSpPr>
            <p:spPr>
              <a:xfrm>
                <a:off x="1156434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3" name="Freeform: Shape 6492">
                <a:extLst>
                  <a:ext uri="{FF2B5EF4-FFF2-40B4-BE49-F238E27FC236}">
                    <a16:creationId xmlns:a16="http://schemas.microsoft.com/office/drawing/2014/main" id="{3624B61C-3E48-B220-C578-FD30646935F6}"/>
                  </a:ext>
                </a:extLst>
              </p:cNvPr>
              <p:cNvSpPr/>
              <p:nvPr/>
            </p:nvSpPr>
            <p:spPr>
              <a:xfrm>
                <a:off x="1168037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4" name="Freeform: Shape 6493">
                <a:extLst>
                  <a:ext uri="{FF2B5EF4-FFF2-40B4-BE49-F238E27FC236}">
                    <a16:creationId xmlns:a16="http://schemas.microsoft.com/office/drawing/2014/main" id="{AE0939B6-A434-4BE4-0CB3-7E5B944827DE}"/>
                  </a:ext>
                </a:extLst>
              </p:cNvPr>
              <p:cNvSpPr/>
              <p:nvPr/>
            </p:nvSpPr>
            <p:spPr>
              <a:xfrm>
                <a:off x="1179640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5" name="Freeform: Shape 6494">
                <a:extLst>
                  <a:ext uri="{FF2B5EF4-FFF2-40B4-BE49-F238E27FC236}">
                    <a16:creationId xmlns:a16="http://schemas.microsoft.com/office/drawing/2014/main" id="{64428AE4-E27F-1221-24A2-EAF9EF29E6C2}"/>
                  </a:ext>
                </a:extLst>
              </p:cNvPr>
              <p:cNvSpPr/>
              <p:nvPr/>
            </p:nvSpPr>
            <p:spPr>
              <a:xfrm>
                <a:off x="11912426"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6" name="Freeform: Shape 6495">
                <a:extLst>
                  <a:ext uri="{FF2B5EF4-FFF2-40B4-BE49-F238E27FC236}">
                    <a16:creationId xmlns:a16="http://schemas.microsoft.com/office/drawing/2014/main" id="{2A651737-8B72-3D5C-DA31-EC63227A844C}"/>
                  </a:ext>
                </a:extLst>
              </p:cNvPr>
              <p:cNvSpPr/>
              <p:nvPr/>
            </p:nvSpPr>
            <p:spPr>
              <a:xfrm>
                <a:off x="12028459"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sp>
            <p:nvSpPr>
              <p:cNvPr id="6497" name="Freeform: Shape 6496">
                <a:extLst>
                  <a:ext uri="{FF2B5EF4-FFF2-40B4-BE49-F238E27FC236}">
                    <a16:creationId xmlns:a16="http://schemas.microsoft.com/office/drawing/2014/main" id="{B0180742-17DE-5148-1579-0905B0EA164E}"/>
                  </a:ext>
                </a:extLst>
              </p:cNvPr>
              <p:cNvSpPr/>
              <p:nvPr/>
            </p:nvSpPr>
            <p:spPr>
              <a:xfrm>
                <a:off x="12144493" y="2128918"/>
                <a:ext cx="39349" cy="38828"/>
              </a:xfrm>
              <a:custGeom>
                <a:avLst/>
                <a:gdLst>
                  <a:gd name="connsiteX0" fmla="*/ 35452 w 35452"/>
                  <a:gd name="connsiteY0" fmla="*/ 17726 h 35452"/>
                  <a:gd name="connsiteX1" fmla="*/ 17726 w 35452"/>
                  <a:gd name="connsiteY1" fmla="*/ 35452 h 35452"/>
                  <a:gd name="connsiteX2" fmla="*/ 0 w 35452"/>
                  <a:gd name="connsiteY2" fmla="*/ 17726 h 35452"/>
                  <a:gd name="connsiteX3" fmla="*/ 17726 w 35452"/>
                  <a:gd name="connsiteY3" fmla="*/ 0 h 35452"/>
                  <a:gd name="connsiteX4" fmla="*/ 35452 w 35452"/>
                  <a:gd name="connsiteY4" fmla="*/ 17726 h 3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2" h="35452">
                    <a:moveTo>
                      <a:pt x="35452" y="17726"/>
                    </a:moveTo>
                    <a:cubicBezTo>
                      <a:pt x="35452" y="27516"/>
                      <a:pt x="27516" y="35452"/>
                      <a:pt x="17726" y="35452"/>
                    </a:cubicBezTo>
                    <a:cubicBezTo>
                      <a:pt x="7936" y="35452"/>
                      <a:pt x="0" y="27516"/>
                      <a:pt x="0" y="17726"/>
                    </a:cubicBezTo>
                    <a:cubicBezTo>
                      <a:pt x="0" y="7936"/>
                      <a:pt x="7936" y="0"/>
                      <a:pt x="17726" y="0"/>
                    </a:cubicBezTo>
                    <a:cubicBezTo>
                      <a:pt x="27516" y="0"/>
                      <a:pt x="35452" y="7936"/>
                      <a:pt x="35452" y="17726"/>
                    </a:cubicBezTo>
                    <a:close/>
                  </a:path>
                </a:pathLst>
              </a:custGeom>
              <a:grpFill/>
              <a:ln w="5655" cap="flat">
                <a:noFill/>
                <a:prstDash val="solid"/>
                <a:miter/>
              </a:ln>
            </p:spPr>
            <p:txBody>
              <a:bodyPr rtlCol="0" anchor="ctr"/>
              <a:lstStyle/>
              <a:p>
                <a:endParaRPr lang="en-US" dirty="0"/>
              </a:p>
            </p:txBody>
          </p:sp>
        </p:grpSp>
      </p:grp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12" name="Rectangle 11">
            <a:extLst>
              <a:ext uri="{FF2B5EF4-FFF2-40B4-BE49-F238E27FC236}">
                <a16:creationId xmlns:a16="http://schemas.microsoft.com/office/drawing/2014/main" id="{50F870FB-6096-2726-8CC3-62CEA326C7AC}"/>
              </a:ext>
            </a:extLst>
          </p:cNvPr>
          <p:cNvSpPr/>
          <p:nvPr userDrawn="1"/>
        </p:nvSpPr>
        <p:spPr bwMode="auto">
          <a:xfrm>
            <a:off x="457201" y="1870282"/>
            <a:ext cx="5526088" cy="4333461"/>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3" name="Rectangle 12">
            <a:extLst>
              <a:ext uri="{FF2B5EF4-FFF2-40B4-BE49-F238E27FC236}">
                <a16:creationId xmlns:a16="http://schemas.microsoft.com/office/drawing/2014/main" id="{52F183F6-CBBA-CDA8-2E24-B6996A947F01}"/>
              </a:ext>
            </a:extLst>
          </p:cNvPr>
          <p:cNvSpPr/>
          <p:nvPr userDrawn="1"/>
        </p:nvSpPr>
        <p:spPr bwMode="auto">
          <a:xfrm>
            <a:off x="6215062" y="1870282"/>
            <a:ext cx="5526088" cy="4333461"/>
          </a:xfrm>
          <a:prstGeom prst="rect">
            <a:avLst/>
          </a:prstGeom>
          <a:solidFill>
            <a:schemeClr val="accent2"/>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grpSp>
        <p:nvGrpSpPr>
          <p:cNvPr id="14" name="Group 13">
            <a:extLst>
              <a:ext uri="{FF2B5EF4-FFF2-40B4-BE49-F238E27FC236}">
                <a16:creationId xmlns:a16="http://schemas.microsoft.com/office/drawing/2014/main" id="{8EDF9D88-7514-B128-F907-A0D81BA6AB60}"/>
              </a:ext>
            </a:extLst>
          </p:cNvPr>
          <p:cNvGrpSpPr/>
          <p:nvPr userDrawn="1"/>
        </p:nvGrpSpPr>
        <p:grpSpPr>
          <a:xfrm>
            <a:off x="5635048" y="3305897"/>
            <a:ext cx="905885" cy="905885"/>
            <a:chOff x="5635048" y="3305897"/>
            <a:chExt cx="905885" cy="905885"/>
          </a:xfrm>
        </p:grpSpPr>
        <p:sp>
          <p:nvSpPr>
            <p:cNvPr id="16" name="Oval 15">
              <a:extLst>
                <a:ext uri="{FF2B5EF4-FFF2-40B4-BE49-F238E27FC236}">
                  <a16:creationId xmlns:a16="http://schemas.microsoft.com/office/drawing/2014/main" id="{ABD5544A-D681-B37D-821E-D675AC4A9913}"/>
                </a:ext>
              </a:extLst>
            </p:cNvPr>
            <p:cNvSpPr/>
            <p:nvPr/>
          </p:nvSpPr>
          <p:spPr bwMode="auto">
            <a:xfrm>
              <a:off x="5635048" y="3305897"/>
              <a:ext cx="905885" cy="905885"/>
            </a:xfrm>
            <a:prstGeom prst="ellipse">
              <a:avLst/>
            </a:prstGeom>
            <a:solidFill>
              <a:schemeClr val="accent3"/>
            </a:solidFill>
            <a:ln w="57150"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7" name="Graphic 72">
              <a:extLst>
                <a:ext uri="{FF2B5EF4-FFF2-40B4-BE49-F238E27FC236}">
                  <a16:creationId xmlns:a16="http://schemas.microsoft.com/office/drawing/2014/main" id="{9BE0C6B1-B4C6-3AE1-031F-54404A2C68A1}"/>
                </a:ext>
              </a:extLst>
            </p:cNvPr>
            <p:cNvSpPr/>
            <p:nvPr/>
          </p:nvSpPr>
          <p:spPr>
            <a:xfrm>
              <a:off x="5962511" y="3507920"/>
              <a:ext cx="250958" cy="501839"/>
            </a:xfrm>
            <a:custGeom>
              <a:avLst/>
              <a:gdLst>
                <a:gd name="connsiteX0" fmla="*/ 0 w 305943"/>
                <a:gd name="connsiteY0" fmla="*/ 0 h 611790"/>
                <a:gd name="connsiteX1" fmla="*/ 305943 w 305943"/>
                <a:gd name="connsiteY1" fmla="*/ 305943 h 611790"/>
                <a:gd name="connsiteX2" fmla="*/ 0 w 305943"/>
                <a:gd name="connsiteY2" fmla="*/ 611791 h 611790"/>
              </a:gdLst>
              <a:ahLst/>
              <a:cxnLst>
                <a:cxn ang="0">
                  <a:pos x="connsiteX0" y="connsiteY0"/>
                </a:cxn>
                <a:cxn ang="0">
                  <a:pos x="connsiteX1" y="connsiteY1"/>
                </a:cxn>
                <a:cxn ang="0">
                  <a:pos x="connsiteX2" y="connsiteY2"/>
                </a:cxn>
              </a:cxnLst>
              <a:rect l="l" t="t" r="r" b="b"/>
              <a:pathLst>
                <a:path w="305943" h="611790">
                  <a:moveTo>
                    <a:pt x="0" y="0"/>
                  </a:moveTo>
                  <a:lnTo>
                    <a:pt x="305943" y="305943"/>
                  </a:lnTo>
                  <a:lnTo>
                    <a:pt x="0" y="611791"/>
                  </a:lnTo>
                </a:path>
              </a:pathLst>
            </a:custGeom>
            <a:noFill/>
            <a:ln w="69850" cap="flat">
              <a:solidFill>
                <a:schemeClr val="accent1"/>
              </a:solidFill>
              <a:prstDash val="solid"/>
              <a:miter/>
            </a:ln>
          </p:spPr>
          <p:txBody>
            <a:bodyPr rtlCol="0" anchor="ctr"/>
            <a:lstStyle/>
            <a:p>
              <a:endParaRPr lang="en-US" dirty="0"/>
            </a:p>
          </p:txBody>
        </p:sp>
      </p:grpSp>
      <p:sp>
        <p:nvSpPr>
          <p:cNvPr id="20" name="Content Placeholder 3">
            <a:extLst>
              <a:ext uri="{FF2B5EF4-FFF2-40B4-BE49-F238E27FC236}">
                <a16:creationId xmlns:a16="http://schemas.microsoft.com/office/drawing/2014/main" id="{F9654C8E-9AB3-E728-FA63-1CABDD36B941}"/>
              </a:ext>
            </a:extLst>
          </p:cNvPr>
          <p:cNvSpPr>
            <a:spLocks noGrp="1"/>
          </p:cNvSpPr>
          <p:nvPr>
            <p:ph sz="quarter" idx="12"/>
          </p:nvPr>
        </p:nvSpPr>
        <p:spPr>
          <a:xfrm>
            <a:off x="823913" y="2190894"/>
            <a:ext cx="4501621" cy="3581400"/>
          </a:xfrm>
          <a:prstGeom prst="rect">
            <a:avLst/>
          </a:prstGeom>
        </p:spPr>
        <p:txBody>
          <a:bodyPr lIns="0" rIns="0"/>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3">
            <a:extLst>
              <a:ext uri="{FF2B5EF4-FFF2-40B4-BE49-F238E27FC236}">
                <a16:creationId xmlns:a16="http://schemas.microsoft.com/office/drawing/2014/main" id="{800D43A8-3A2F-3192-C852-FB30B45286C1}"/>
              </a:ext>
            </a:extLst>
          </p:cNvPr>
          <p:cNvSpPr>
            <a:spLocks noGrp="1"/>
          </p:cNvSpPr>
          <p:nvPr>
            <p:ph sz="quarter" idx="13"/>
          </p:nvPr>
        </p:nvSpPr>
        <p:spPr>
          <a:xfrm>
            <a:off x="6871424" y="2190894"/>
            <a:ext cx="4498251" cy="3581400"/>
          </a:xfrm>
          <a:prstGeom prst="rect">
            <a:avLst/>
          </a:prstGeom>
        </p:spPr>
        <p:txBody>
          <a:bodyPr lIns="0" rIns="0"/>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3" name="Subtitle 2">
            <a:extLst>
              <a:ext uri="{FF2B5EF4-FFF2-40B4-BE49-F238E27FC236}">
                <a16:creationId xmlns:a16="http://schemas.microsoft.com/office/drawing/2014/main" id="{7DD913B7-E809-59E2-A230-45EF28DF7ED7}"/>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accent2"/>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4" name="Title 23">
            <a:extLst>
              <a:ext uri="{FF2B5EF4-FFF2-40B4-BE49-F238E27FC236}">
                <a16:creationId xmlns:a16="http://schemas.microsoft.com/office/drawing/2014/main" id="{6AA4A630-A27A-4E64-B21F-0D80FB335E10}"/>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432481091"/>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showMasterSp="0" preserve="1" userDrawn="1">
  <p:cSld name="Two Side-by-Side">
    <p:bg>
      <p:bgPr>
        <a:solidFill>
          <a:schemeClr val="tx1"/>
        </a:solidFill>
        <a:effectLst/>
      </p:bgPr>
    </p:bg>
    <p:spTree>
      <p:nvGrpSpPr>
        <p:cNvPr id="1" name=""/>
        <p:cNvGrpSpPr/>
        <p:nvPr/>
      </p:nvGrpSpPr>
      <p:grpSpPr>
        <a:xfrm>
          <a:off x="0" y="0"/>
          <a:ext cx="0" cy="0"/>
          <a:chOff x="0" y="0"/>
          <a:chExt cx="0" cy="0"/>
        </a:xfrm>
      </p:grpSpPr>
      <p:grpSp>
        <p:nvGrpSpPr>
          <p:cNvPr id="1511" name="Graphic 9">
            <a:extLst>
              <a:ext uri="{FF2B5EF4-FFF2-40B4-BE49-F238E27FC236}">
                <a16:creationId xmlns:a16="http://schemas.microsoft.com/office/drawing/2014/main" id="{AB397673-9880-C71B-CBF1-E200CF33998A}"/>
              </a:ext>
            </a:extLst>
          </p:cNvPr>
          <p:cNvGrpSpPr/>
          <p:nvPr userDrawn="1"/>
        </p:nvGrpSpPr>
        <p:grpSpPr>
          <a:xfrm rot="5400000">
            <a:off x="3593377" y="949895"/>
            <a:ext cx="4282977" cy="5669315"/>
            <a:chOff x="3593331" y="949901"/>
            <a:chExt cx="4282977" cy="5669315"/>
          </a:xfrm>
          <a:solidFill>
            <a:schemeClr val="accent2">
              <a:alpha val="35000"/>
            </a:schemeClr>
          </a:solidFill>
        </p:grpSpPr>
        <p:sp>
          <p:nvSpPr>
            <p:cNvPr id="1512" name="Freeform: Shape 1511">
              <a:extLst>
                <a:ext uri="{FF2B5EF4-FFF2-40B4-BE49-F238E27FC236}">
                  <a16:creationId xmlns:a16="http://schemas.microsoft.com/office/drawing/2014/main" id="{80CA7985-7051-36F9-E56B-D1D84D5927BD}"/>
                </a:ext>
              </a:extLst>
            </p:cNvPr>
            <p:cNvSpPr/>
            <p:nvPr/>
          </p:nvSpPr>
          <p:spPr>
            <a:xfrm>
              <a:off x="3593331" y="94993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1" y="-96"/>
                    <a:pt x="26203" y="-96"/>
                  </a:cubicBezTo>
                  <a:cubicBezTo>
                    <a:pt x="40674" y="-96"/>
                    <a:pt x="52406" y="11636"/>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3" name="Freeform: Shape 1512">
              <a:extLst>
                <a:ext uri="{FF2B5EF4-FFF2-40B4-BE49-F238E27FC236}">
                  <a16:creationId xmlns:a16="http://schemas.microsoft.com/office/drawing/2014/main" id="{90784E62-1F4D-F48B-27A6-02DBCF5D9AE3}"/>
                </a:ext>
              </a:extLst>
            </p:cNvPr>
            <p:cNvSpPr/>
            <p:nvPr/>
          </p:nvSpPr>
          <p:spPr>
            <a:xfrm>
              <a:off x="3593331" y="112144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4" name="Freeform: Shape 1513">
              <a:extLst>
                <a:ext uri="{FF2B5EF4-FFF2-40B4-BE49-F238E27FC236}">
                  <a16:creationId xmlns:a16="http://schemas.microsoft.com/office/drawing/2014/main" id="{81D7C70D-CFE2-B518-E12D-2B876EC370E8}"/>
                </a:ext>
              </a:extLst>
            </p:cNvPr>
            <p:cNvSpPr/>
            <p:nvPr/>
          </p:nvSpPr>
          <p:spPr>
            <a:xfrm>
              <a:off x="3593331" y="128818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15" name="Freeform: Shape 1514">
              <a:extLst>
                <a:ext uri="{FF2B5EF4-FFF2-40B4-BE49-F238E27FC236}">
                  <a16:creationId xmlns:a16="http://schemas.microsoft.com/office/drawing/2014/main" id="{206593F9-DC4B-23D7-80A9-B83B38034914}"/>
                </a:ext>
              </a:extLst>
            </p:cNvPr>
            <p:cNvSpPr/>
            <p:nvPr/>
          </p:nvSpPr>
          <p:spPr>
            <a:xfrm>
              <a:off x="3593331" y="145969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6" name="Freeform: Shape 1515">
              <a:extLst>
                <a:ext uri="{FF2B5EF4-FFF2-40B4-BE49-F238E27FC236}">
                  <a16:creationId xmlns:a16="http://schemas.microsoft.com/office/drawing/2014/main" id="{80109878-839E-A75D-FB3C-9F6853DC3E96}"/>
                </a:ext>
              </a:extLst>
            </p:cNvPr>
            <p:cNvSpPr/>
            <p:nvPr/>
          </p:nvSpPr>
          <p:spPr>
            <a:xfrm>
              <a:off x="3593331" y="163120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7" name="Freeform: Shape 1516">
              <a:extLst>
                <a:ext uri="{FF2B5EF4-FFF2-40B4-BE49-F238E27FC236}">
                  <a16:creationId xmlns:a16="http://schemas.microsoft.com/office/drawing/2014/main" id="{72AAF61F-914B-88F9-B181-BBE93999EE8C}"/>
                </a:ext>
              </a:extLst>
            </p:cNvPr>
            <p:cNvSpPr/>
            <p:nvPr/>
          </p:nvSpPr>
          <p:spPr>
            <a:xfrm>
              <a:off x="3593331" y="180271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18" name="Freeform: Shape 1517">
              <a:extLst>
                <a:ext uri="{FF2B5EF4-FFF2-40B4-BE49-F238E27FC236}">
                  <a16:creationId xmlns:a16="http://schemas.microsoft.com/office/drawing/2014/main" id="{0E100A28-03FB-3180-17CF-DA7C6C48673C}"/>
                </a:ext>
              </a:extLst>
            </p:cNvPr>
            <p:cNvSpPr/>
            <p:nvPr/>
          </p:nvSpPr>
          <p:spPr>
            <a:xfrm>
              <a:off x="3593331" y="1969455"/>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19" name="Freeform: Shape 1518">
              <a:extLst>
                <a:ext uri="{FF2B5EF4-FFF2-40B4-BE49-F238E27FC236}">
                  <a16:creationId xmlns:a16="http://schemas.microsoft.com/office/drawing/2014/main" id="{7AE5FBE3-07E1-09A7-07A6-6C56461E4416}"/>
                </a:ext>
              </a:extLst>
            </p:cNvPr>
            <p:cNvSpPr/>
            <p:nvPr/>
          </p:nvSpPr>
          <p:spPr>
            <a:xfrm>
              <a:off x="3593331" y="214096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0" name="Freeform: Shape 1519">
              <a:extLst>
                <a:ext uri="{FF2B5EF4-FFF2-40B4-BE49-F238E27FC236}">
                  <a16:creationId xmlns:a16="http://schemas.microsoft.com/office/drawing/2014/main" id="{75C6D5BC-76EB-C74F-0B8F-AC7CFEB0227D}"/>
                </a:ext>
              </a:extLst>
            </p:cNvPr>
            <p:cNvSpPr/>
            <p:nvPr/>
          </p:nvSpPr>
          <p:spPr>
            <a:xfrm>
              <a:off x="3593331" y="231247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1" name="Freeform: Shape 1520">
              <a:extLst>
                <a:ext uri="{FF2B5EF4-FFF2-40B4-BE49-F238E27FC236}">
                  <a16:creationId xmlns:a16="http://schemas.microsoft.com/office/drawing/2014/main" id="{E4C13BC5-D2E7-386B-1052-A81777B6B306}"/>
                </a:ext>
              </a:extLst>
            </p:cNvPr>
            <p:cNvSpPr/>
            <p:nvPr/>
          </p:nvSpPr>
          <p:spPr>
            <a:xfrm>
              <a:off x="3593331" y="247921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22" name="Freeform: Shape 1521">
              <a:extLst>
                <a:ext uri="{FF2B5EF4-FFF2-40B4-BE49-F238E27FC236}">
                  <a16:creationId xmlns:a16="http://schemas.microsoft.com/office/drawing/2014/main" id="{FAACD599-BBAE-13EE-F3B2-D3BF348E63EC}"/>
                </a:ext>
              </a:extLst>
            </p:cNvPr>
            <p:cNvSpPr/>
            <p:nvPr/>
          </p:nvSpPr>
          <p:spPr>
            <a:xfrm>
              <a:off x="3593331" y="265072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3" name="Freeform: Shape 1522">
              <a:extLst>
                <a:ext uri="{FF2B5EF4-FFF2-40B4-BE49-F238E27FC236}">
                  <a16:creationId xmlns:a16="http://schemas.microsoft.com/office/drawing/2014/main" id="{C45E76C2-4ACF-D258-FE4F-82B93164F0AC}"/>
                </a:ext>
              </a:extLst>
            </p:cNvPr>
            <p:cNvSpPr/>
            <p:nvPr/>
          </p:nvSpPr>
          <p:spPr>
            <a:xfrm>
              <a:off x="3593331" y="282222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4" name="Freeform: Shape 1523">
              <a:extLst>
                <a:ext uri="{FF2B5EF4-FFF2-40B4-BE49-F238E27FC236}">
                  <a16:creationId xmlns:a16="http://schemas.microsoft.com/office/drawing/2014/main" id="{68FEB973-8B73-8A58-DDBF-00722E1D2271}"/>
                </a:ext>
              </a:extLst>
            </p:cNvPr>
            <p:cNvSpPr/>
            <p:nvPr/>
          </p:nvSpPr>
          <p:spPr>
            <a:xfrm>
              <a:off x="3593331" y="29937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5" name="Freeform: Shape 1524">
              <a:extLst>
                <a:ext uri="{FF2B5EF4-FFF2-40B4-BE49-F238E27FC236}">
                  <a16:creationId xmlns:a16="http://schemas.microsoft.com/office/drawing/2014/main" id="{1A905986-96E0-425E-7022-CB18964CA8A7}"/>
                </a:ext>
              </a:extLst>
            </p:cNvPr>
            <p:cNvSpPr/>
            <p:nvPr/>
          </p:nvSpPr>
          <p:spPr>
            <a:xfrm>
              <a:off x="3593331" y="3160480"/>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26" name="Freeform: Shape 1525">
              <a:extLst>
                <a:ext uri="{FF2B5EF4-FFF2-40B4-BE49-F238E27FC236}">
                  <a16:creationId xmlns:a16="http://schemas.microsoft.com/office/drawing/2014/main" id="{FD1712BA-18F5-94B7-8881-80B7FDCA568D}"/>
                </a:ext>
              </a:extLst>
            </p:cNvPr>
            <p:cNvSpPr/>
            <p:nvPr/>
          </p:nvSpPr>
          <p:spPr>
            <a:xfrm>
              <a:off x="3593331" y="333198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7" name="Freeform: Shape 1526">
              <a:extLst>
                <a:ext uri="{FF2B5EF4-FFF2-40B4-BE49-F238E27FC236}">
                  <a16:creationId xmlns:a16="http://schemas.microsoft.com/office/drawing/2014/main" id="{70DA20D0-A099-E957-072A-4E9EB78C931C}"/>
                </a:ext>
              </a:extLst>
            </p:cNvPr>
            <p:cNvSpPr/>
            <p:nvPr/>
          </p:nvSpPr>
          <p:spPr>
            <a:xfrm>
              <a:off x="3593331" y="350349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8" name="Freeform: Shape 1527">
              <a:extLst>
                <a:ext uri="{FF2B5EF4-FFF2-40B4-BE49-F238E27FC236}">
                  <a16:creationId xmlns:a16="http://schemas.microsoft.com/office/drawing/2014/main" id="{13787D2D-F66B-A7E0-57BB-9153E2082062}"/>
                </a:ext>
              </a:extLst>
            </p:cNvPr>
            <p:cNvSpPr/>
            <p:nvPr/>
          </p:nvSpPr>
          <p:spPr>
            <a:xfrm>
              <a:off x="3593331" y="36750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29" name="Freeform: Shape 1528">
              <a:extLst>
                <a:ext uri="{FF2B5EF4-FFF2-40B4-BE49-F238E27FC236}">
                  <a16:creationId xmlns:a16="http://schemas.microsoft.com/office/drawing/2014/main" id="{027A9523-0410-25D7-E588-C127E6CB8B3C}"/>
                </a:ext>
              </a:extLst>
            </p:cNvPr>
            <p:cNvSpPr/>
            <p:nvPr/>
          </p:nvSpPr>
          <p:spPr>
            <a:xfrm>
              <a:off x="3593331" y="384174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0" name="Freeform: Shape 1529">
              <a:extLst>
                <a:ext uri="{FF2B5EF4-FFF2-40B4-BE49-F238E27FC236}">
                  <a16:creationId xmlns:a16="http://schemas.microsoft.com/office/drawing/2014/main" id="{CD34EE1D-1F69-65C1-72B3-C157F39F9EF7}"/>
                </a:ext>
              </a:extLst>
            </p:cNvPr>
            <p:cNvSpPr/>
            <p:nvPr/>
          </p:nvSpPr>
          <p:spPr>
            <a:xfrm>
              <a:off x="3593331" y="401325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1" name="Freeform: Shape 1530">
              <a:extLst>
                <a:ext uri="{FF2B5EF4-FFF2-40B4-BE49-F238E27FC236}">
                  <a16:creationId xmlns:a16="http://schemas.microsoft.com/office/drawing/2014/main" id="{7714F026-5211-B0CD-0519-9C3EA331D524}"/>
                </a:ext>
              </a:extLst>
            </p:cNvPr>
            <p:cNvSpPr/>
            <p:nvPr/>
          </p:nvSpPr>
          <p:spPr>
            <a:xfrm>
              <a:off x="3593331" y="418476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2" name="Freeform: Shape 1531">
              <a:extLst>
                <a:ext uri="{FF2B5EF4-FFF2-40B4-BE49-F238E27FC236}">
                  <a16:creationId xmlns:a16="http://schemas.microsoft.com/office/drawing/2014/main" id="{22E79995-7EC3-BE8A-58D7-FAA29A57AFE0}"/>
                </a:ext>
              </a:extLst>
            </p:cNvPr>
            <p:cNvSpPr/>
            <p:nvPr/>
          </p:nvSpPr>
          <p:spPr>
            <a:xfrm>
              <a:off x="3593331" y="435150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1533" name="Freeform: Shape 1532">
              <a:extLst>
                <a:ext uri="{FF2B5EF4-FFF2-40B4-BE49-F238E27FC236}">
                  <a16:creationId xmlns:a16="http://schemas.microsoft.com/office/drawing/2014/main" id="{39064879-0ACB-C1D4-F423-67656E237D75}"/>
                </a:ext>
              </a:extLst>
            </p:cNvPr>
            <p:cNvSpPr/>
            <p:nvPr/>
          </p:nvSpPr>
          <p:spPr>
            <a:xfrm>
              <a:off x="3593331" y="452301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4" name="Freeform: Shape 1533">
              <a:extLst>
                <a:ext uri="{FF2B5EF4-FFF2-40B4-BE49-F238E27FC236}">
                  <a16:creationId xmlns:a16="http://schemas.microsoft.com/office/drawing/2014/main" id="{4CE7BF6A-DBEF-969A-57F0-1266F75C4736}"/>
                </a:ext>
              </a:extLst>
            </p:cNvPr>
            <p:cNvSpPr/>
            <p:nvPr/>
          </p:nvSpPr>
          <p:spPr>
            <a:xfrm>
              <a:off x="3593331" y="469452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1535" name="Freeform: Shape 1534">
              <a:extLst>
                <a:ext uri="{FF2B5EF4-FFF2-40B4-BE49-F238E27FC236}">
                  <a16:creationId xmlns:a16="http://schemas.microsoft.com/office/drawing/2014/main" id="{0EF92DB6-2998-ECED-BBEE-03F052702610}"/>
                </a:ext>
              </a:extLst>
            </p:cNvPr>
            <p:cNvSpPr/>
            <p:nvPr/>
          </p:nvSpPr>
          <p:spPr>
            <a:xfrm>
              <a:off x="3593331" y="486602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1" y="-96"/>
                    <a:pt x="26203" y="-96"/>
                  </a:cubicBezTo>
                  <a:cubicBezTo>
                    <a:pt x="40674" y="-96"/>
                    <a:pt x="52406" y="11633"/>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2944" name="Freeform: Shape 2943">
              <a:extLst>
                <a:ext uri="{FF2B5EF4-FFF2-40B4-BE49-F238E27FC236}">
                  <a16:creationId xmlns:a16="http://schemas.microsoft.com/office/drawing/2014/main" id="{C142AADC-E0CC-69AF-025C-A231F45F37E5}"/>
                </a:ext>
              </a:extLst>
            </p:cNvPr>
            <p:cNvSpPr/>
            <p:nvPr/>
          </p:nvSpPr>
          <p:spPr>
            <a:xfrm>
              <a:off x="3593331" y="5032772"/>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1" y="-96"/>
                    <a:pt x="26203" y="-96"/>
                  </a:cubicBezTo>
                  <a:cubicBezTo>
                    <a:pt x="40674" y="-96"/>
                    <a:pt x="52406" y="12700"/>
                    <a:pt x="52406" y="28489"/>
                  </a:cubicBezTo>
                  <a:cubicBezTo>
                    <a:pt x="52406" y="44277"/>
                    <a:pt x="40674" y="57073"/>
                    <a:pt x="26203" y="57073"/>
                  </a:cubicBezTo>
                  <a:cubicBezTo>
                    <a:pt x="11731" y="57073"/>
                    <a:pt x="0" y="44277"/>
                    <a:pt x="0" y="28489"/>
                  </a:cubicBezTo>
                  <a:close/>
                </a:path>
              </a:pathLst>
            </a:custGeom>
            <a:grpFill/>
            <a:ln w="4757" cap="flat">
              <a:noFill/>
              <a:prstDash val="solid"/>
              <a:miter/>
            </a:ln>
          </p:spPr>
          <p:txBody>
            <a:bodyPr rtlCol="0" anchor="ctr"/>
            <a:lstStyle/>
            <a:p>
              <a:endParaRPr lang="en-US" dirty="0"/>
            </a:p>
          </p:txBody>
        </p:sp>
        <p:sp>
          <p:nvSpPr>
            <p:cNvPr id="2945" name="Freeform: Shape 2944">
              <a:extLst>
                <a:ext uri="{FF2B5EF4-FFF2-40B4-BE49-F238E27FC236}">
                  <a16:creationId xmlns:a16="http://schemas.microsoft.com/office/drawing/2014/main" id="{AD059A7C-989A-16F1-C23B-24AF5E3ED15F}"/>
                </a:ext>
              </a:extLst>
            </p:cNvPr>
            <p:cNvSpPr/>
            <p:nvPr/>
          </p:nvSpPr>
          <p:spPr>
            <a:xfrm>
              <a:off x="3593331" y="520428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1" y="-96"/>
                    <a:pt x="26203" y="-96"/>
                  </a:cubicBezTo>
                  <a:cubicBezTo>
                    <a:pt x="40674" y="-96"/>
                    <a:pt x="52406" y="11638"/>
                    <a:pt x="52406" y="26107"/>
                  </a:cubicBezTo>
                  <a:cubicBezTo>
                    <a:pt x="52406" y="40580"/>
                    <a:pt x="40674" y="52309"/>
                    <a:pt x="26203" y="52309"/>
                  </a:cubicBezTo>
                  <a:cubicBezTo>
                    <a:pt x="11731" y="52309"/>
                    <a:pt x="0" y="40580"/>
                    <a:pt x="0" y="26107"/>
                  </a:cubicBezTo>
                  <a:close/>
                </a:path>
              </a:pathLst>
            </a:custGeom>
            <a:grpFill/>
            <a:ln w="4757" cap="flat">
              <a:noFill/>
              <a:prstDash val="solid"/>
              <a:miter/>
            </a:ln>
          </p:spPr>
          <p:txBody>
            <a:bodyPr rtlCol="0" anchor="ctr"/>
            <a:lstStyle/>
            <a:p>
              <a:endParaRPr lang="en-US" dirty="0"/>
            </a:p>
          </p:txBody>
        </p:sp>
        <p:sp>
          <p:nvSpPr>
            <p:cNvPr id="2946" name="Freeform: Shape 2945">
              <a:extLst>
                <a:ext uri="{FF2B5EF4-FFF2-40B4-BE49-F238E27FC236}">
                  <a16:creationId xmlns:a16="http://schemas.microsoft.com/office/drawing/2014/main" id="{CEF03334-50E0-4650-23F0-59A1DF6AC291}"/>
                </a:ext>
              </a:extLst>
            </p:cNvPr>
            <p:cNvSpPr/>
            <p:nvPr/>
          </p:nvSpPr>
          <p:spPr>
            <a:xfrm>
              <a:off x="3593331" y="537578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2947" name="Freeform: Shape 2946">
              <a:extLst>
                <a:ext uri="{FF2B5EF4-FFF2-40B4-BE49-F238E27FC236}">
                  <a16:creationId xmlns:a16="http://schemas.microsoft.com/office/drawing/2014/main" id="{8D5CDF1F-FF12-ACE5-06A7-3CF75E8CD689}"/>
                </a:ext>
              </a:extLst>
            </p:cNvPr>
            <p:cNvSpPr/>
            <p:nvPr/>
          </p:nvSpPr>
          <p:spPr>
            <a:xfrm>
              <a:off x="3593331" y="554253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1" y="-96"/>
                    <a:pt x="26203" y="-96"/>
                  </a:cubicBezTo>
                  <a:cubicBezTo>
                    <a:pt x="40674" y="-96"/>
                    <a:pt x="52406" y="12719"/>
                    <a:pt x="52406" y="28489"/>
                  </a:cubicBezTo>
                  <a:cubicBezTo>
                    <a:pt x="52406" y="44258"/>
                    <a:pt x="40674" y="57073"/>
                    <a:pt x="26203" y="57073"/>
                  </a:cubicBezTo>
                  <a:cubicBezTo>
                    <a:pt x="11731" y="57073"/>
                    <a:pt x="0" y="44258"/>
                    <a:pt x="0" y="28489"/>
                  </a:cubicBezTo>
                  <a:close/>
                </a:path>
              </a:pathLst>
            </a:custGeom>
            <a:grpFill/>
            <a:ln w="4757" cap="flat">
              <a:noFill/>
              <a:prstDash val="solid"/>
              <a:miter/>
            </a:ln>
          </p:spPr>
          <p:txBody>
            <a:bodyPr rtlCol="0" anchor="ctr"/>
            <a:lstStyle/>
            <a:p>
              <a:endParaRPr lang="en-US" dirty="0"/>
            </a:p>
          </p:txBody>
        </p:sp>
        <p:sp>
          <p:nvSpPr>
            <p:cNvPr id="2948" name="Freeform: Shape 2947">
              <a:extLst>
                <a:ext uri="{FF2B5EF4-FFF2-40B4-BE49-F238E27FC236}">
                  <a16:creationId xmlns:a16="http://schemas.microsoft.com/office/drawing/2014/main" id="{C5F1660A-873C-7E54-5C63-D77CCDACF340}"/>
                </a:ext>
              </a:extLst>
            </p:cNvPr>
            <p:cNvSpPr/>
            <p:nvPr/>
          </p:nvSpPr>
          <p:spPr>
            <a:xfrm>
              <a:off x="3593331" y="571403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2949" name="Freeform: Shape 2948">
              <a:extLst>
                <a:ext uri="{FF2B5EF4-FFF2-40B4-BE49-F238E27FC236}">
                  <a16:creationId xmlns:a16="http://schemas.microsoft.com/office/drawing/2014/main" id="{98C3304C-D928-A5CF-F931-11E85EF8B469}"/>
                </a:ext>
              </a:extLst>
            </p:cNvPr>
            <p:cNvSpPr/>
            <p:nvPr/>
          </p:nvSpPr>
          <p:spPr>
            <a:xfrm>
              <a:off x="3593331" y="588554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32" name="Freeform: Shape 4831">
              <a:extLst>
                <a:ext uri="{FF2B5EF4-FFF2-40B4-BE49-F238E27FC236}">
                  <a16:creationId xmlns:a16="http://schemas.microsoft.com/office/drawing/2014/main" id="{64D5484D-70B5-4121-5AC7-73672D8D116D}"/>
                </a:ext>
              </a:extLst>
            </p:cNvPr>
            <p:cNvSpPr/>
            <p:nvPr/>
          </p:nvSpPr>
          <p:spPr>
            <a:xfrm>
              <a:off x="3593331" y="605705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58" name="Freeform: Shape 4857">
              <a:extLst>
                <a:ext uri="{FF2B5EF4-FFF2-40B4-BE49-F238E27FC236}">
                  <a16:creationId xmlns:a16="http://schemas.microsoft.com/office/drawing/2014/main" id="{346DE155-5EB5-CB44-6014-7D7792CAF954}"/>
                </a:ext>
              </a:extLst>
            </p:cNvPr>
            <p:cNvSpPr/>
            <p:nvPr/>
          </p:nvSpPr>
          <p:spPr>
            <a:xfrm>
              <a:off x="3593331" y="6223797"/>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1" y="-96"/>
                    <a:pt x="26203" y="-96"/>
                  </a:cubicBezTo>
                  <a:cubicBezTo>
                    <a:pt x="40674" y="-96"/>
                    <a:pt x="52406" y="12719"/>
                    <a:pt x="52406" y="28489"/>
                  </a:cubicBezTo>
                  <a:cubicBezTo>
                    <a:pt x="52406" y="44258"/>
                    <a:pt x="40674" y="57073"/>
                    <a:pt x="26203" y="57073"/>
                  </a:cubicBezTo>
                  <a:cubicBezTo>
                    <a:pt x="11731" y="57073"/>
                    <a:pt x="0" y="44258"/>
                    <a:pt x="0" y="28489"/>
                  </a:cubicBezTo>
                  <a:close/>
                </a:path>
              </a:pathLst>
            </a:custGeom>
            <a:grpFill/>
            <a:ln w="4757" cap="flat">
              <a:noFill/>
              <a:prstDash val="solid"/>
              <a:miter/>
            </a:ln>
          </p:spPr>
          <p:txBody>
            <a:bodyPr rtlCol="0" anchor="ctr"/>
            <a:lstStyle/>
            <a:p>
              <a:endParaRPr lang="en-US" dirty="0"/>
            </a:p>
          </p:txBody>
        </p:sp>
        <p:sp>
          <p:nvSpPr>
            <p:cNvPr id="4859" name="Freeform: Shape 4858">
              <a:extLst>
                <a:ext uri="{FF2B5EF4-FFF2-40B4-BE49-F238E27FC236}">
                  <a16:creationId xmlns:a16="http://schemas.microsoft.com/office/drawing/2014/main" id="{7790BBDE-5B7D-E823-0354-6054372C978E}"/>
                </a:ext>
              </a:extLst>
            </p:cNvPr>
            <p:cNvSpPr/>
            <p:nvPr/>
          </p:nvSpPr>
          <p:spPr>
            <a:xfrm>
              <a:off x="3593331" y="639530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60" name="Freeform: Shape 4859">
              <a:extLst>
                <a:ext uri="{FF2B5EF4-FFF2-40B4-BE49-F238E27FC236}">
                  <a16:creationId xmlns:a16="http://schemas.microsoft.com/office/drawing/2014/main" id="{460473A7-6AEC-7F86-3ECF-323BE6EC2607}"/>
                </a:ext>
              </a:extLst>
            </p:cNvPr>
            <p:cNvSpPr/>
            <p:nvPr/>
          </p:nvSpPr>
          <p:spPr>
            <a:xfrm>
              <a:off x="3593332" y="656681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1" y="-96"/>
                    <a:pt x="26203" y="-96"/>
                  </a:cubicBezTo>
                  <a:cubicBezTo>
                    <a:pt x="40674" y="-96"/>
                    <a:pt x="52406" y="11624"/>
                    <a:pt x="52406" y="26107"/>
                  </a:cubicBezTo>
                  <a:cubicBezTo>
                    <a:pt x="52406" y="40590"/>
                    <a:pt x="40674" y="52309"/>
                    <a:pt x="26203" y="52309"/>
                  </a:cubicBezTo>
                  <a:cubicBezTo>
                    <a:pt x="11731" y="52309"/>
                    <a:pt x="0" y="40590"/>
                    <a:pt x="0" y="26107"/>
                  </a:cubicBezTo>
                  <a:close/>
                </a:path>
              </a:pathLst>
            </a:custGeom>
            <a:grpFill/>
            <a:ln w="4757" cap="flat">
              <a:noFill/>
              <a:prstDash val="solid"/>
              <a:miter/>
            </a:ln>
          </p:spPr>
          <p:txBody>
            <a:bodyPr rtlCol="0" anchor="ctr"/>
            <a:lstStyle/>
            <a:p>
              <a:endParaRPr lang="en-US" dirty="0"/>
            </a:p>
          </p:txBody>
        </p:sp>
        <p:sp>
          <p:nvSpPr>
            <p:cNvPr id="4861" name="Freeform: Shape 4860">
              <a:extLst>
                <a:ext uri="{FF2B5EF4-FFF2-40B4-BE49-F238E27FC236}">
                  <a16:creationId xmlns:a16="http://schemas.microsoft.com/office/drawing/2014/main" id="{C3F5D789-349A-B490-B91A-3FCA5C872662}"/>
                </a:ext>
              </a:extLst>
            </p:cNvPr>
            <p:cNvSpPr/>
            <p:nvPr/>
          </p:nvSpPr>
          <p:spPr>
            <a:xfrm>
              <a:off x="3755311" y="9499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2" y="-96"/>
                    <a:pt x="26203" y="-96"/>
                  </a:cubicBezTo>
                  <a:cubicBezTo>
                    <a:pt x="40674" y="-96"/>
                    <a:pt x="52406" y="11636"/>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2" name="Freeform: Shape 4861">
              <a:extLst>
                <a:ext uri="{FF2B5EF4-FFF2-40B4-BE49-F238E27FC236}">
                  <a16:creationId xmlns:a16="http://schemas.microsoft.com/office/drawing/2014/main" id="{BB3C4434-9A6A-256C-1763-BCC8B7B1F7B0}"/>
                </a:ext>
              </a:extLst>
            </p:cNvPr>
            <p:cNvSpPr/>
            <p:nvPr/>
          </p:nvSpPr>
          <p:spPr>
            <a:xfrm>
              <a:off x="3755311" y="112144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3" name="Freeform: Shape 4862">
              <a:extLst>
                <a:ext uri="{FF2B5EF4-FFF2-40B4-BE49-F238E27FC236}">
                  <a16:creationId xmlns:a16="http://schemas.microsoft.com/office/drawing/2014/main" id="{EDFBB3F1-ADE0-8D4B-FA6B-917FE40E32A4}"/>
                </a:ext>
              </a:extLst>
            </p:cNvPr>
            <p:cNvSpPr/>
            <p:nvPr/>
          </p:nvSpPr>
          <p:spPr>
            <a:xfrm>
              <a:off x="3755311" y="1288188"/>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864" name="Freeform: Shape 4863">
              <a:extLst>
                <a:ext uri="{FF2B5EF4-FFF2-40B4-BE49-F238E27FC236}">
                  <a16:creationId xmlns:a16="http://schemas.microsoft.com/office/drawing/2014/main" id="{1CA7DCF4-1285-5D74-F740-3E7207F050BA}"/>
                </a:ext>
              </a:extLst>
            </p:cNvPr>
            <p:cNvSpPr/>
            <p:nvPr/>
          </p:nvSpPr>
          <p:spPr>
            <a:xfrm>
              <a:off x="3755311" y="145969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5" name="Freeform: Shape 4864">
              <a:extLst>
                <a:ext uri="{FF2B5EF4-FFF2-40B4-BE49-F238E27FC236}">
                  <a16:creationId xmlns:a16="http://schemas.microsoft.com/office/drawing/2014/main" id="{30F65AFF-CD6D-5547-1752-A093D95B78D8}"/>
                </a:ext>
              </a:extLst>
            </p:cNvPr>
            <p:cNvSpPr/>
            <p:nvPr/>
          </p:nvSpPr>
          <p:spPr>
            <a:xfrm>
              <a:off x="3755311" y="16312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6" name="Freeform: Shape 4865">
              <a:extLst>
                <a:ext uri="{FF2B5EF4-FFF2-40B4-BE49-F238E27FC236}">
                  <a16:creationId xmlns:a16="http://schemas.microsoft.com/office/drawing/2014/main" id="{7F0A9999-DC79-E133-F74D-B8C3A3DCD663}"/>
                </a:ext>
              </a:extLst>
            </p:cNvPr>
            <p:cNvSpPr/>
            <p:nvPr/>
          </p:nvSpPr>
          <p:spPr>
            <a:xfrm>
              <a:off x="3755311" y="180271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7" name="Freeform: Shape 4866">
              <a:extLst>
                <a:ext uri="{FF2B5EF4-FFF2-40B4-BE49-F238E27FC236}">
                  <a16:creationId xmlns:a16="http://schemas.microsoft.com/office/drawing/2014/main" id="{FA2276CA-8E01-0F61-5D7A-B092BBC03876}"/>
                </a:ext>
              </a:extLst>
            </p:cNvPr>
            <p:cNvSpPr/>
            <p:nvPr/>
          </p:nvSpPr>
          <p:spPr>
            <a:xfrm>
              <a:off x="3755311" y="196945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868" name="Freeform: Shape 4867">
              <a:extLst>
                <a:ext uri="{FF2B5EF4-FFF2-40B4-BE49-F238E27FC236}">
                  <a16:creationId xmlns:a16="http://schemas.microsoft.com/office/drawing/2014/main" id="{05641A7A-810D-4A62-A7F9-F439D734B120}"/>
                </a:ext>
              </a:extLst>
            </p:cNvPr>
            <p:cNvSpPr/>
            <p:nvPr/>
          </p:nvSpPr>
          <p:spPr>
            <a:xfrm>
              <a:off x="3755311" y="214096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69" name="Freeform: Shape 4868">
              <a:extLst>
                <a:ext uri="{FF2B5EF4-FFF2-40B4-BE49-F238E27FC236}">
                  <a16:creationId xmlns:a16="http://schemas.microsoft.com/office/drawing/2014/main" id="{04E07579-0EF6-7761-FFF4-FDAA157DD67D}"/>
                </a:ext>
              </a:extLst>
            </p:cNvPr>
            <p:cNvSpPr/>
            <p:nvPr/>
          </p:nvSpPr>
          <p:spPr>
            <a:xfrm>
              <a:off x="3755311" y="231246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70" name="Freeform: Shape 4869">
              <a:extLst>
                <a:ext uri="{FF2B5EF4-FFF2-40B4-BE49-F238E27FC236}">
                  <a16:creationId xmlns:a16="http://schemas.microsoft.com/office/drawing/2014/main" id="{C9DC53D2-568B-C317-2443-DB75C3EFEC7A}"/>
                </a:ext>
              </a:extLst>
            </p:cNvPr>
            <p:cNvSpPr/>
            <p:nvPr/>
          </p:nvSpPr>
          <p:spPr>
            <a:xfrm>
              <a:off x="3755311" y="2479213"/>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871" name="Freeform: Shape 4870">
              <a:extLst>
                <a:ext uri="{FF2B5EF4-FFF2-40B4-BE49-F238E27FC236}">
                  <a16:creationId xmlns:a16="http://schemas.microsoft.com/office/drawing/2014/main" id="{805959C7-1963-2A0E-C40B-2A47ADCC87F9}"/>
                </a:ext>
              </a:extLst>
            </p:cNvPr>
            <p:cNvSpPr/>
            <p:nvPr/>
          </p:nvSpPr>
          <p:spPr>
            <a:xfrm>
              <a:off x="3755311" y="265072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72" name="Freeform: Shape 4871">
              <a:extLst>
                <a:ext uri="{FF2B5EF4-FFF2-40B4-BE49-F238E27FC236}">
                  <a16:creationId xmlns:a16="http://schemas.microsoft.com/office/drawing/2014/main" id="{1A3FBEC0-12EC-7DC5-8B03-0768DA9FEAD9}"/>
                </a:ext>
              </a:extLst>
            </p:cNvPr>
            <p:cNvSpPr/>
            <p:nvPr/>
          </p:nvSpPr>
          <p:spPr>
            <a:xfrm>
              <a:off x="3755311" y="282222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98" name="Freeform: Shape 4897">
              <a:extLst>
                <a:ext uri="{FF2B5EF4-FFF2-40B4-BE49-F238E27FC236}">
                  <a16:creationId xmlns:a16="http://schemas.microsoft.com/office/drawing/2014/main" id="{CDD91A0B-7B09-5757-AEF5-8550AFB9F7D9}"/>
                </a:ext>
              </a:extLst>
            </p:cNvPr>
            <p:cNvSpPr/>
            <p:nvPr/>
          </p:nvSpPr>
          <p:spPr>
            <a:xfrm>
              <a:off x="3755311" y="299373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899" name="Freeform: Shape 4898">
              <a:extLst>
                <a:ext uri="{FF2B5EF4-FFF2-40B4-BE49-F238E27FC236}">
                  <a16:creationId xmlns:a16="http://schemas.microsoft.com/office/drawing/2014/main" id="{778D698A-EDA2-A95A-5A15-20D318205A3F}"/>
                </a:ext>
              </a:extLst>
            </p:cNvPr>
            <p:cNvSpPr/>
            <p:nvPr/>
          </p:nvSpPr>
          <p:spPr>
            <a:xfrm>
              <a:off x="3755311" y="316047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00" name="Freeform: Shape 4899">
              <a:extLst>
                <a:ext uri="{FF2B5EF4-FFF2-40B4-BE49-F238E27FC236}">
                  <a16:creationId xmlns:a16="http://schemas.microsoft.com/office/drawing/2014/main" id="{9F7108A9-2FAC-CA16-25DE-EA327C8BD772}"/>
                </a:ext>
              </a:extLst>
            </p:cNvPr>
            <p:cNvSpPr/>
            <p:nvPr/>
          </p:nvSpPr>
          <p:spPr>
            <a:xfrm>
              <a:off x="3755311" y="333198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1" name="Freeform: Shape 4900">
              <a:extLst>
                <a:ext uri="{FF2B5EF4-FFF2-40B4-BE49-F238E27FC236}">
                  <a16:creationId xmlns:a16="http://schemas.microsoft.com/office/drawing/2014/main" id="{94F29C7D-C3CC-20A7-8D6B-E8AD098A0DB7}"/>
                </a:ext>
              </a:extLst>
            </p:cNvPr>
            <p:cNvSpPr/>
            <p:nvPr/>
          </p:nvSpPr>
          <p:spPr>
            <a:xfrm>
              <a:off x="3755311" y="350349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2" name="Freeform: Shape 4901">
              <a:extLst>
                <a:ext uri="{FF2B5EF4-FFF2-40B4-BE49-F238E27FC236}">
                  <a16:creationId xmlns:a16="http://schemas.microsoft.com/office/drawing/2014/main" id="{1AE6D069-A5AA-7BEE-A1CD-639598D1A057}"/>
                </a:ext>
              </a:extLst>
            </p:cNvPr>
            <p:cNvSpPr/>
            <p:nvPr/>
          </p:nvSpPr>
          <p:spPr>
            <a:xfrm>
              <a:off x="3755311" y="367500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3" name="Freeform: Shape 4902">
              <a:extLst>
                <a:ext uri="{FF2B5EF4-FFF2-40B4-BE49-F238E27FC236}">
                  <a16:creationId xmlns:a16="http://schemas.microsoft.com/office/drawing/2014/main" id="{AC5BEF62-0C1A-EC72-FCB0-7CE8DCD87311}"/>
                </a:ext>
              </a:extLst>
            </p:cNvPr>
            <p:cNvSpPr/>
            <p:nvPr/>
          </p:nvSpPr>
          <p:spPr>
            <a:xfrm>
              <a:off x="3755311" y="384174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4" name="Freeform: Shape 4903">
              <a:extLst>
                <a:ext uri="{FF2B5EF4-FFF2-40B4-BE49-F238E27FC236}">
                  <a16:creationId xmlns:a16="http://schemas.microsoft.com/office/drawing/2014/main" id="{503893E0-CFF4-B4B2-B90E-266EF762A5CE}"/>
                </a:ext>
              </a:extLst>
            </p:cNvPr>
            <p:cNvSpPr/>
            <p:nvPr/>
          </p:nvSpPr>
          <p:spPr>
            <a:xfrm>
              <a:off x="3755311" y="401325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5" name="Freeform: Shape 4904">
              <a:extLst>
                <a:ext uri="{FF2B5EF4-FFF2-40B4-BE49-F238E27FC236}">
                  <a16:creationId xmlns:a16="http://schemas.microsoft.com/office/drawing/2014/main" id="{4A0259C5-8FB9-BC78-C2CE-54D4A5BD5D1A}"/>
                </a:ext>
              </a:extLst>
            </p:cNvPr>
            <p:cNvSpPr/>
            <p:nvPr/>
          </p:nvSpPr>
          <p:spPr>
            <a:xfrm>
              <a:off x="3755311" y="418476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6" name="Freeform: Shape 4905">
              <a:extLst>
                <a:ext uri="{FF2B5EF4-FFF2-40B4-BE49-F238E27FC236}">
                  <a16:creationId xmlns:a16="http://schemas.microsoft.com/office/drawing/2014/main" id="{66582B9E-7F69-3720-901C-6CDF46E8B6E8}"/>
                </a:ext>
              </a:extLst>
            </p:cNvPr>
            <p:cNvSpPr/>
            <p:nvPr/>
          </p:nvSpPr>
          <p:spPr>
            <a:xfrm>
              <a:off x="3755311" y="4351505"/>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07" name="Freeform: Shape 4906">
              <a:extLst>
                <a:ext uri="{FF2B5EF4-FFF2-40B4-BE49-F238E27FC236}">
                  <a16:creationId xmlns:a16="http://schemas.microsoft.com/office/drawing/2014/main" id="{4A0A13E2-0B3D-D69C-31EF-756C56CCFBAC}"/>
                </a:ext>
              </a:extLst>
            </p:cNvPr>
            <p:cNvSpPr/>
            <p:nvPr/>
          </p:nvSpPr>
          <p:spPr>
            <a:xfrm>
              <a:off x="3755311" y="452301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8" name="Freeform: Shape 4907">
              <a:extLst>
                <a:ext uri="{FF2B5EF4-FFF2-40B4-BE49-F238E27FC236}">
                  <a16:creationId xmlns:a16="http://schemas.microsoft.com/office/drawing/2014/main" id="{FE06A8C9-967A-9053-F69D-980549BA508B}"/>
                </a:ext>
              </a:extLst>
            </p:cNvPr>
            <p:cNvSpPr/>
            <p:nvPr/>
          </p:nvSpPr>
          <p:spPr>
            <a:xfrm>
              <a:off x="3755311" y="469452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09" name="Freeform: Shape 4908">
              <a:extLst>
                <a:ext uri="{FF2B5EF4-FFF2-40B4-BE49-F238E27FC236}">
                  <a16:creationId xmlns:a16="http://schemas.microsoft.com/office/drawing/2014/main" id="{DE301066-ECD3-A93E-FD47-D0AE76247360}"/>
                </a:ext>
              </a:extLst>
            </p:cNvPr>
            <p:cNvSpPr/>
            <p:nvPr/>
          </p:nvSpPr>
          <p:spPr>
            <a:xfrm>
              <a:off x="3755311" y="486602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10" name="Freeform: Shape 4909">
              <a:extLst>
                <a:ext uri="{FF2B5EF4-FFF2-40B4-BE49-F238E27FC236}">
                  <a16:creationId xmlns:a16="http://schemas.microsoft.com/office/drawing/2014/main" id="{30B2830E-BD0F-D622-7A17-321805294921}"/>
                </a:ext>
              </a:extLst>
            </p:cNvPr>
            <p:cNvSpPr/>
            <p:nvPr/>
          </p:nvSpPr>
          <p:spPr>
            <a:xfrm>
              <a:off x="3755311" y="503277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11" name="Freeform: Shape 4910">
              <a:extLst>
                <a:ext uri="{FF2B5EF4-FFF2-40B4-BE49-F238E27FC236}">
                  <a16:creationId xmlns:a16="http://schemas.microsoft.com/office/drawing/2014/main" id="{7CB8403E-ACF5-94F5-DFF5-46E0DCF13447}"/>
                </a:ext>
              </a:extLst>
            </p:cNvPr>
            <p:cNvSpPr/>
            <p:nvPr/>
          </p:nvSpPr>
          <p:spPr>
            <a:xfrm>
              <a:off x="3755311" y="520427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12" name="Freeform: Shape 4911">
              <a:extLst>
                <a:ext uri="{FF2B5EF4-FFF2-40B4-BE49-F238E27FC236}">
                  <a16:creationId xmlns:a16="http://schemas.microsoft.com/office/drawing/2014/main" id="{CD047CE1-FD32-A350-B441-07435BE360F3}"/>
                </a:ext>
              </a:extLst>
            </p:cNvPr>
            <p:cNvSpPr/>
            <p:nvPr/>
          </p:nvSpPr>
          <p:spPr>
            <a:xfrm>
              <a:off x="3755311" y="537578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38" name="Freeform: Shape 4937">
              <a:extLst>
                <a:ext uri="{FF2B5EF4-FFF2-40B4-BE49-F238E27FC236}">
                  <a16:creationId xmlns:a16="http://schemas.microsoft.com/office/drawing/2014/main" id="{3FBEF433-27AD-0E4B-A0AB-AB275A83E4B6}"/>
                </a:ext>
              </a:extLst>
            </p:cNvPr>
            <p:cNvSpPr/>
            <p:nvPr/>
          </p:nvSpPr>
          <p:spPr>
            <a:xfrm>
              <a:off x="3755311" y="5542530"/>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4939" name="Freeform: Shape 4938">
              <a:extLst>
                <a:ext uri="{FF2B5EF4-FFF2-40B4-BE49-F238E27FC236}">
                  <a16:creationId xmlns:a16="http://schemas.microsoft.com/office/drawing/2014/main" id="{16F8F28F-C9D9-8D86-7017-A4BF2E88E08F}"/>
                </a:ext>
              </a:extLst>
            </p:cNvPr>
            <p:cNvSpPr/>
            <p:nvPr/>
          </p:nvSpPr>
          <p:spPr>
            <a:xfrm>
              <a:off x="3755311" y="571403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0" name="Freeform: Shape 4939">
              <a:extLst>
                <a:ext uri="{FF2B5EF4-FFF2-40B4-BE49-F238E27FC236}">
                  <a16:creationId xmlns:a16="http://schemas.microsoft.com/office/drawing/2014/main" id="{3176ACCE-0229-1007-31F3-B5424B254CD8}"/>
                </a:ext>
              </a:extLst>
            </p:cNvPr>
            <p:cNvSpPr/>
            <p:nvPr/>
          </p:nvSpPr>
          <p:spPr>
            <a:xfrm>
              <a:off x="3755311" y="588554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1" name="Freeform: Shape 4940">
              <a:extLst>
                <a:ext uri="{FF2B5EF4-FFF2-40B4-BE49-F238E27FC236}">
                  <a16:creationId xmlns:a16="http://schemas.microsoft.com/office/drawing/2014/main" id="{D44C9935-5944-3F60-362C-E21B283C7BD3}"/>
                </a:ext>
              </a:extLst>
            </p:cNvPr>
            <p:cNvSpPr/>
            <p:nvPr/>
          </p:nvSpPr>
          <p:spPr>
            <a:xfrm>
              <a:off x="3755311" y="605705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2" name="Freeform: Shape 4941">
              <a:extLst>
                <a:ext uri="{FF2B5EF4-FFF2-40B4-BE49-F238E27FC236}">
                  <a16:creationId xmlns:a16="http://schemas.microsoft.com/office/drawing/2014/main" id="{62A8A70B-728B-4FB0-5F4A-A1F60DC2DDF9}"/>
                </a:ext>
              </a:extLst>
            </p:cNvPr>
            <p:cNvSpPr/>
            <p:nvPr/>
          </p:nvSpPr>
          <p:spPr>
            <a:xfrm>
              <a:off x="3755311" y="622379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4943" name="Freeform: Shape 4942">
              <a:extLst>
                <a:ext uri="{FF2B5EF4-FFF2-40B4-BE49-F238E27FC236}">
                  <a16:creationId xmlns:a16="http://schemas.microsoft.com/office/drawing/2014/main" id="{4103F724-C5FE-4DA6-EEF5-7A5C2E796A9E}"/>
                </a:ext>
              </a:extLst>
            </p:cNvPr>
            <p:cNvSpPr/>
            <p:nvPr/>
          </p:nvSpPr>
          <p:spPr>
            <a:xfrm>
              <a:off x="3755312" y="639530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4" name="Freeform: Shape 4943">
              <a:extLst>
                <a:ext uri="{FF2B5EF4-FFF2-40B4-BE49-F238E27FC236}">
                  <a16:creationId xmlns:a16="http://schemas.microsoft.com/office/drawing/2014/main" id="{1998C104-41EC-E03A-A9B3-80A1ED336013}"/>
                </a:ext>
              </a:extLst>
            </p:cNvPr>
            <p:cNvSpPr/>
            <p:nvPr/>
          </p:nvSpPr>
          <p:spPr>
            <a:xfrm>
              <a:off x="3755313" y="656680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4945" name="Freeform: Shape 4944">
              <a:extLst>
                <a:ext uri="{FF2B5EF4-FFF2-40B4-BE49-F238E27FC236}">
                  <a16:creationId xmlns:a16="http://schemas.microsoft.com/office/drawing/2014/main" id="{2A0150B6-BF9D-5F10-417B-E8760D42D830}"/>
                </a:ext>
              </a:extLst>
            </p:cNvPr>
            <p:cNvSpPr/>
            <p:nvPr/>
          </p:nvSpPr>
          <p:spPr>
            <a:xfrm>
              <a:off x="3917292" y="94993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2" y="-96"/>
                    <a:pt x="26203" y="-96"/>
                  </a:cubicBezTo>
                  <a:cubicBezTo>
                    <a:pt x="40674" y="-96"/>
                    <a:pt x="52406" y="11636"/>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46" name="Freeform: Shape 4945">
              <a:extLst>
                <a:ext uri="{FF2B5EF4-FFF2-40B4-BE49-F238E27FC236}">
                  <a16:creationId xmlns:a16="http://schemas.microsoft.com/office/drawing/2014/main" id="{F104D1C1-0BEA-AD5C-60EF-F38CC5EF58B6}"/>
                </a:ext>
              </a:extLst>
            </p:cNvPr>
            <p:cNvSpPr/>
            <p:nvPr/>
          </p:nvSpPr>
          <p:spPr>
            <a:xfrm>
              <a:off x="3917292" y="112144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47" name="Freeform: Shape 4946">
              <a:extLst>
                <a:ext uri="{FF2B5EF4-FFF2-40B4-BE49-F238E27FC236}">
                  <a16:creationId xmlns:a16="http://schemas.microsoft.com/office/drawing/2014/main" id="{8C598F2C-E495-70F1-2E99-7E8E642CD6BA}"/>
                </a:ext>
              </a:extLst>
            </p:cNvPr>
            <p:cNvSpPr/>
            <p:nvPr/>
          </p:nvSpPr>
          <p:spPr>
            <a:xfrm>
              <a:off x="3917292" y="1288186"/>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48" name="Freeform: Shape 4947">
              <a:extLst>
                <a:ext uri="{FF2B5EF4-FFF2-40B4-BE49-F238E27FC236}">
                  <a16:creationId xmlns:a16="http://schemas.microsoft.com/office/drawing/2014/main" id="{CEEC38AC-C632-E24F-6922-83916F4D2497}"/>
                </a:ext>
              </a:extLst>
            </p:cNvPr>
            <p:cNvSpPr/>
            <p:nvPr/>
          </p:nvSpPr>
          <p:spPr>
            <a:xfrm>
              <a:off x="3917292" y="145969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49" name="Freeform: Shape 4948">
              <a:extLst>
                <a:ext uri="{FF2B5EF4-FFF2-40B4-BE49-F238E27FC236}">
                  <a16:creationId xmlns:a16="http://schemas.microsoft.com/office/drawing/2014/main" id="{C34C6C81-D34A-DF4F-BE60-E59A24BCBBD3}"/>
                </a:ext>
              </a:extLst>
            </p:cNvPr>
            <p:cNvSpPr/>
            <p:nvPr/>
          </p:nvSpPr>
          <p:spPr>
            <a:xfrm>
              <a:off x="3917292" y="163120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50" name="Freeform: Shape 4949">
              <a:extLst>
                <a:ext uri="{FF2B5EF4-FFF2-40B4-BE49-F238E27FC236}">
                  <a16:creationId xmlns:a16="http://schemas.microsoft.com/office/drawing/2014/main" id="{4B873096-BB9E-DCE8-565C-E81301061251}"/>
                </a:ext>
              </a:extLst>
            </p:cNvPr>
            <p:cNvSpPr/>
            <p:nvPr/>
          </p:nvSpPr>
          <p:spPr>
            <a:xfrm>
              <a:off x="3917292" y="180270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51" name="Freeform: Shape 4950">
              <a:extLst>
                <a:ext uri="{FF2B5EF4-FFF2-40B4-BE49-F238E27FC236}">
                  <a16:creationId xmlns:a16="http://schemas.microsoft.com/office/drawing/2014/main" id="{5410C38B-08AD-7872-58C1-7015A6658A4D}"/>
                </a:ext>
              </a:extLst>
            </p:cNvPr>
            <p:cNvSpPr/>
            <p:nvPr/>
          </p:nvSpPr>
          <p:spPr>
            <a:xfrm>
              <a:off x="3917292" y="1969452"/>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52" name="Freeform: Shape 4951">
              <a:extLst>
                <a:ext uri="{FF2B5EF4-FFF2-40B4-BE49-F238E27FC236}">
                  <a16:creationId xmlns:a16="http://schemas.microsoft.com/office/drawing/2014/main" id="{738B13D8-F87C-CF88-F1A1-8589C35E970A}"/>
                </a:ext>
              </a:extLst>
            </p:cNvPr>
            <p:cNvSpPr/>
            <p:nvPr/>
          </p:nvSpPr>
          <p:spPr>
            <a:xfrm>
              <a:off x="3917292" y="214096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78" name="Freeform: Shape 4977">
              <a:extLst>
                <a:ext uri="{FF2B5EF4-FFF2-40B4-BE49-F238E27FC236}">
                  <a16:creationId xmlns:a16="http://schemas.microsoft.com/office/drawing/2014/main" id="{04FF8442-86FE-FBFB-9D75-10486A8D0DDF}"/>
                </a:ext>
              </a:extLst>
            </p:cNvPr>
            <p:cNvSpPr/>
            <p:nvPr/>
          </p:nvSpPr>
          <p:spPr>
            <a:xfrm>
              <a:off x="3917292" y="231246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79" name="Freeform: Shape 4978">
              <a:extLst>
                <a:ext uri="{FF2B5EF4-FFF2-40B4-BE49-F238E27FC236}">
                  <a16:creationId xmlns:a16="http://schemas.microsoft.com/office/drawing/2014/main" id="{C30D0413-E6C3-28BF-95D8-506813743588}"/>
                </a:ext>
              </a:extLst>
            </p:cNvPr>
            <p:cNvSpPr/>
            <p:nvPr/>
          </p:nvSpPr>
          <p:spPr>
            <a:xfrm>
              <a:off x="3917292" y="2479211"/>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80" name="Freeform: Shape 4979">
              <a:extLst>
                <a:ext uri="{FF2B5EF4-FFF2-40B4-BE49-F238E27FC236}">
                  <a16:creationId xmlns:a16="http://schemas.microsoft.com/office/drawing/2014/main" id="{6C11DDF6-2F4A-84B6-4DC4-C1B1C03D00AE}"/>
                </a:ext>
              </a:extLst>
            </p:cNvPr>
            <p:cNvSpPr/>
            <p:nvPr/>
          </p:nvSpPr>
          <p:spPr>
            <a:xfrm>
              <a:off x="3917292" y="265071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1" name="Freeform: Shape 4980">
              <a:extLst>
                <a:ext uri="{FF2B5EF4-FFF2-40B4-BE49-F238E27FC236}">
                  <a16:creationId xmlns:a16="http://schemas.microsoft.com/office/drawing/2014/main" id="{19E2DF23-3D88-0D0D-D383-D7F27BEBF386}"/>
                </a:ext>
              </a:extLst>
            </p:cNvPr>
            <p:cNvSpPr/>
            <p:nvPr/>
          </p:nvSpPr>
          <p:spPr>
            <a:xfrm>
              <a:off x="3917292" y="2822226"/>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2" name="Freeform: Shape 4981">
              <a:extLst>
                <a:ext uri="{FF2B5EF4-FFF2-40B4-BE49-F238E27FC236}">
                  <a16:creationId xmlns:a16="http://schemas.microsoft.com/office/drawing/2014/main" id="{F7F36637-9BC0-C930-6447-FC725AFB0D16}"/>
                </a:ext>
              </a:extLst>
            </p:cNvPr>
            <p:cNvSpPr/>
            <p:nvPr/>
          </p:nvSpPr>
          <p:spPr>
            <a:xfrm>
              <a:off x="3917292" y="299373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3" name="Freeform: Shape 4982">
              <a:extLst>
                <a:ext uri="{FF2B5EF4-FFF2-40B4-BE49-F238E27FC236}">
                  <a16:creationId xmlns:a16="http://schemas.microsoft.com/office/drawing/2014/main" id="{9F1AA051-34F1-A77C-9E22-FDB9B35B6107}"/>
                </a:ext>
              </a:extLst>
            </p:cNvPr>
            <p:cNvSpPr/>
            <p:nvPr/>
          </p:nvSpPr>
          <p:spPr>
            <a:xfrm>
              <a:off x="3917292" y="3160477"/>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84" name="Freeform: Shape 4983">
              <a:extLst>
                <a:ext uri="{FF2B5EF4-FFF2-40B4-BE49-F238E27FC236}">
                  <a16:creationId xmlns:a16="http://schemas.microsoft.com/office/drawing/2014/main" id="{CA5BB5AA-69DB-9F03-9DCB-942E50A54398}"/>
                </a:ext>
              </a:extLst>
            </p:cNvPr>
            <p:cNvSpPr/>
            <p:nvPr/>
          </p:nvSpPr>
          <p:spPr>
            <a:xfrm>
              <a:off x="3917292" y="333198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5" name="Freeform: Shape 4984">
              <a:extLst>
                <a:ext uri="{FF2B5EF4-FFF2-40B4-BE49-F238E27FC236}">
                  <a16:creationId xmlns:a16="http://schemas.microsoft.com/office/drawing/2014/main" id="{A393AB24-2C61-F553-0241-9F792083DA16}"/>
                </a:ext>
              </a:extLst>
            </p:cNvPr>
            <p:cNvSpPr/>
            <p:nvPr/>
          </p:nvSpPr>
          <p:spPr>
            <a:xfrm>
              <a:off x="3917292" y="350349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6" name="Freeform: Shape 4985">
              <a:extLst>
                <a:ext uri="{FF2B5EF4-FFF2-40B4-BE49-F238E27FC236}">
                  <a16:creationId xmlns:a16="http://schemas.microsoft.com/office/drawing/2014/main" id="{484D9E3E-121D-ACDA-5161-EA676DC41339}"/>
                </a:ext>
              </a:extLst>
            </p:cNvPr>
            <p:cNvSpPr/>
            <p:nvPr/>
          </p:nvSpPr>
          <p:spPr>
            <a:xfrm>
              <a:off x="3917292" y="367500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7" name="Freeform: Shape 4986">
              <a:extLst>
                <a:ext uri="{FF2B5EF4-FFF2-40B4-BE49-F238E27FC236}">
                  <a16:creationId xmlns:a16="http://schemas.microsoft.com/office/drawing/2014/main" id="{67C75206-72FA-EA35-3BA5-BC3ADC5607D8}"/>
                </a:ext>
              </a:extLst>
            </p:cNvPr>
            <p:cNvSpPr/>
            <p:nvPr/>
          </p:nvSpPr>
          <p:spPr>
            <a:xfrm>
              <a:off x="3917292" y="384174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8" name="Freeform: Shape 4987">
              <a:extLst>
                <a:ext uri="{FF2B5EF4-FFF2-40B4-BE49-F238E27FC236}">
                  <a16:creationId xmlns:a16="http://schemas.microsoft.com/office/drawing/2014/main" id="{FBB2B125-6535-F0B5-79E4-BE497E6837AB}"/>
                </a:ext>
              </a:extLst>
            </p:cNvPr>
            <p:cNvSpPr/>
            <p:nvPr/>
          </p:nvSpPr>
          <p:spPr>
            <a:xfrm>
              <a:off x="3917292" y="401325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89" name="Freeform: Shape 4988">
              <a:extLst>
                <a:ext uri="{FF2B5EF4-FFF2-40B4-BE49-F238E27FC236}">
                  <a16:creationId xmlns:a16="http://schemas.microsoft.com/office/drawing/2014/main" id="{D5E54BF6-D8E8-441C-B206-A7A8FE2D595A}"/>
                </a:ext>
              </a:extLst>
            </p:cNvPr>
            <p:cNvSpPr/>
            <p:nvPr/>
          </p:nvSpPr>
          <p:spPr>
            <a:xfrm>
              <a:off x="3917292" y="4184759"/>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90" name="Freeform: Shape 4989">
              <a:extLst>
                <a:ext uri="{FF2B5EF4-FFF2-40B4-BE49-F238E27FC236}">
                  <a16:creationId xmlns:a16="http://schemas.microsoft.com/office/drawing/2014/main" id="{F3F93657-EAFD-8251-E3F2-EAD351626C1B}"/>
                </a:ext>
              </a:extLst>
            </p:cNvPr>
            <p:cNvSpPr/>
            <p:nvPr/>
          </p:nvSpPr>
          <p:spPr>
            <a:xfrm>
              <a:off x="3917292" y="4351503"/>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4991" name="Freeform: Shape 4990">
              <a:extLst>
                <a:ext uri="{FF2B5EF4-FFF2-40B4-BE49-F238E27FC236}">
                  <a16:creationId xmlns:a16="http://schemas.microsoft.com/office/drawing/2014/main" id="{7DF26E0F-8669-CACF-A556-02292EF43EC9}"/>
                </a:ext>
              </a:extLst>
            </p:cNvPr>
            <p:cNvSpPr/>
            <p:nvPr/>
          </p:nvSpPr>
          <p:spPr>
            <a:xfrm>
              <a:off x="3917292" y="4523010"/>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4992" name="Freeform: Shape 4991">
              <a:extLst>
                <a:ext uri="{FF2B5EF4-FFF2-40B4-BE49-F238E27FC236}">
                  <a16:creationId xmlns:a16="http://schemas.microsoft.com/office/drawing/2014/main" id="{9550D2A1-7D13-1868-AD32-82D186E1D398}"/>
                </a:ext>
              </a:extLst>
            </p:cNvPr>
            <p:cNvSpPr/>
            <p:nvPr/>
          </p:nvSpPr>
          <p:spPr>
            <a:xfrm>
              <a:off x="3917292" y="469451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5018" name="Freeform: Shape 5017">
              <a:extLst>
                <a:ext uri="{FF2B5EF4-FFF2-40B4-BE49-F238E27FC236}">
                  <a16:creationId xmlns:a16="http://schemas.microsoft.com/office/drawing/2014/main" id="{6BC14DB4-EB26-DBB0-2654-0680ACDB7F97}"/>
                </a:ext>
              </a:extLst>
            </p:cNvPr>
            <p:cNvSpPr/>
            <p:nvPr/>
          </p:nvSpPr>
          <p:spPr>
            <a:xfrm>
              <a:off x="3917292" y="486602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2" y="-96"/>
                    <a:pt x="26203" y="-96"/>
                  </a:cubicBezTo>
                  <a:cubicBezTo>
                    <a:pt x="40674" y="-96"/>
                    <a:pt x="52406" y="11633"/>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5019" name="Freeform: Shape 5018">
              <a:extLst>
                <a:ext uri="{FF2B5EF4-FFF2-40B4-BE49-F238E27FC236}">
                  <a16:creationId xmlns:a16="http://schemas.microsoft.com/office/drawing/2014/main" id="{36FC11F8-3F8D-74F0-3FA5-0ADEDB35381D}"/>
                </a:ext>
              </a:extLst>
            </p:cNvPr>
            <p:cNvSpPr/>
            <p:nvPr/>
          </p:nvSpPr>
          <p:spPr>
            <a:xfrm>
              <a:off x="3917292" y="5032769"/>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2" y="-96"/>
                    <a:pt x="26203" y="-96"/>
                  </a:cubicBezTo>
                  <a:cubicBezTo>
                    <a:pt x="40674" y="-96"/>
                    <a:pt x="52406" y="12700"/>
                    <a:pt x="52406" y="28489"/>
                  </a:cubicBezTo>
                  <a:cubicBezTo>
                    <a:pt x="52406" y="44277"/>
                    <a:pt x="40674" y="57073"/>
                    <a:pt x="26203" y="57073"/>
                  </a:cubicBezTo>
                  <a:cubicBezTo>
                    <a:pt x="11732" y="57073"/>
                    <a:pt x="0" y="44277"/>
                    <a:pt x="0" y="28489"/>
                  </a:cubicBezTo>
                  <a:close/>
                </a:path>
              </a:pathLst>
            </a:custGeom>
            <a:grpFill/>
            <a:ln w="4757" cap="flat">
              <a:noFill/>
              <a:prstDash val="solid"/>
              <a:miter/>
            </a:ln>
          </p:spPr>
          <p:txBody>
            <a:bodyPr rtlCol="0" anchor="ctr"/>
            <a:lstStyle/>
            <a:p>
              <a:endParaRPr lang="en-US" dirty="0"/>
            </a:p>
          </p:txBody>
        </p:sp>
        <p:sp>
          <p:nvSpPr>
            <p:cNvPr id="5020" name="Freeform: Shape 5019">
              <a:extLst>
                <a:ext uri="{FF2B5EF4-FFF2-40B4-BE49-F238E27FC236}">
                  <a16:creationId xmlns:a16="http://schemas.microsoft.com/office/drawing/2014/main" id="{88C7E5B7-93FB-E059-FDBD-F2F833402B40}"/>
                </a:ext>
              </a:extLst>
            </p:cNvPr>
            <p:cNvSpPr/>
            <p:nvPr/>
          </p:nvSpPr>
          <p:spPr>
            <a:xfrm>
              <a:off x="3917292" y="5204277"/>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2" y="-96"/>
                    <a:pt x="26203" y="-96"/>
                  </a:cubicBezTo>
                  <a:cubicBezTo>
                    <a:pt x="40674" y="-96"/>
                    <a:pt x="52406" y="11638"/>
                    <a:pt x="52406" y="26107"/>
                  </a:cubicBezTo>
                  <a:cubicBezTo>
                    <a:pt x="52406" y="40580"/>
                    <a:pt x="40674" y="52309"/>
                    <a:pt x="26203" y="52309"/>
                  </a:cubicBezTo>
                  <a:cubicBezTo>
                    <a:pt x="11732" y="52309"/>
                    <a:pt x="0" y="40580"/>
                    <a:pt x="0" y="26107"/>
                  </a:cubicBezTo>
                  <a:close/>
                </a:path>
              </a:pathLst>
            </a:custGeom>
            <a:grpFill/>
            <a:ln w="4757" cap="flat">
              <a:noFill/>
              <a:prstDash val="solid"/>
              <a:miter/>
            </a:ln>
          </p:spPr>
          <p:txBody>
            <a:bodyPr rtlCol="0" anchor="ctr"/>
            <a:lstStyle/>
            <a:p>
              <a:endParaRPr lang="en-US" dirty="0"/>
            </a:p>
          </p:txBody>
        </p:sp>
        <p:sp>
          <p:nvSpPr>
            <p:cNvPr id="5021" name="Freeform: Shape 5020">
              <a:extLst>
                <a:ext uri="{FF2B5EF4-FFF2-40B4-BE49-F238E27FC236}">
                  <a16:creationId xmlns:a16="http://schemas.microsoft.com/office/drawing/2014/main" id="{2AB24870-3499-35F2-82BC-46FDD5EAA7BA}"/>
                </a:ext>
              </a:extLst>
            </p:cNvPr>
            <p:cNvSpPr/>
            <p:nvPr/>
          </p:nvSpPr>
          <p:spPr>
            <a:xfrm>
              <a:off x="3917292" y="5375784"/>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2" name="Freeform: Shape 5021">
              <a:extLst>
                <a:ext uri="{FF2B5EF4-FFF2-40B4-BE49-F238E27FC236}">
                  <a16:creationId xmlns:a16="http://schemas.microsoft.com/office/drawing/2014/main" id="{5AE02EEC-90EC-8D89-3B55-F81E9053265A}"/>
                </a:ext>
              </a:extLst>
            </p:cNvPr>
            <p:cNvSpPr/>
            <p:nvPr/>
          </p:nvSpPr>
          <p:spPr>
            <a:xfrm>
              <a:off x="3917292" y="5542528"/>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5023" name="Freeform: Shape 5022">
              <a:extLst>
                <a:ext uri="{FF2B5EF4-FFF2-40B4-BE49-F238E27FC236}">
                  <a16:creationId xmlns:a16="http://schemas.microsoft.com/office/drawing/2014/main" id="{C1276A49-D219-97B0-A99E-C72745E58DAF}"/>
                </a:ext>
              </a:extLst>
            </p:cNvPr>
            <p:cNvSpPr/>
            <p:nvPr/>
          </p:nvSpPr>
          <p:spPr>
            <a:xfrm>
              <a:off x="3917292" y="5714035"/>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4" name="Freeform: Shape 5023">
              <a:extLst>
                <a:ext uri="{FF2B5EF4-FFF2-40B4-BE49-F238E27FC236}">
                  <a16:creationId xmlns:a16="http://schemas.microsoft.com/office/drawing/2014/main" id="{43D33592-1857-38F5-3E7B-3EBDF6F1B112}"/>
                </a:ext>
              </a:extLst>
            </p:cNvPr>
            <p:cNvSpPr/>
            <p:nvPr/>
          </p:nvSpPr>
          <p:spPr>
            <a:xfrm>
              <a:off x="3917292" y="5885543"/>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5" name="Freeform: Shape 5024">
              <a:extLst>
                <a:ext uri="{FF2B5EF4-FFF2-40B4-BE49-F238E27FC236}">
                  <a16:creationId xmlns:a16="http://schemas.microsoft.com/office/drawing/2014/main" id="{9D080A2D-2D9F-2C2F-CE00-DD69DD772B3C}"/>
                </a:ext>
              </a:extLst>
            </p:cNvPr>
            <p:cNvSpPr/>
            <p:nvPr/>
          </p:nvSpPr>
          <p:spPr>
            <a:xfrm>
              <a:off x="3917292" y="6057051"/>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6" name="Freeform: Shape 5025">
              <a:extLst>
                <a:ext uri="{FF2B5EF4-FFF2-40B4-BE49-F238E27FC236}">
                  <a16:creationId xmlns:a16="http://schemas.microsoft.com/office/drawing/2014/main" id="{E94F1690-78BA-645B-ACDC-171492EDEB8B}"/>
                </a:ext>
              </a:extLst>
            </p:cNvPr>
            <p:cNvSpPr/>
            <p:nvPr/>
          </p:nvSpPr>
          <p:spPr>
            <a:xfrm>
              <a:off x="3917292" y="6223794"/>
              <a:ext cx="52405" cy="57169"/>
            </a:xfrm>
            <a:custGeom>
              <a:avLst/>
              <a:gdLst>
                <a:gd name="connsiteX0" fmla="*/ 0 w 52405"/>
                <a:gd name="connsiteY0" fmla="*/ 28489 h 57169"/>
                <a:gd name="connsiteX1" fmla="*/ 26203 w 52405"/>
                <a:gd name="connsiteY1" fmla="*/ -96 h 57169"/>
                <a:gd name="connsiteX2" fmla="*/ 52406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2" y="-96"/>
                    <a:pt x="26203" y="-96"/>
                  </a:cubicBezTo>
                  <a:cubicBezTo>
                    <a:pt x="40674" y="-96"/>
                    <a:pt x="52406" y="12719"/>
                    <a:pt x="52406" y="28489"/>
                  </a:cubicBezTo>
                  <a:cubicBezTo>
                    <a:pt x="52406" y="44258"/>
                    <a:pt x="40674" y="57073"/>
                    <a:pt x="26203" y="57073"/>
                  </a:cubicBezTo>
                  <a:cubicBezTo>
                    <a:pt x="11732" y="57073"/>
                    <a:pt x="0" y="44258"/>
                    <a:pt x="0" y="28489"/>
                  </a:cubicBezTo>
                  <a:close/>
                </a:path>
              </a:pathLst>
            </a:custGeom>
            <a:grpFill/>
            <a:ln w="4757" cap="flat">
              <a:noFill/>
              <a:prstDash val="solid"/>
              <a:miter/>
            </a:ln>
          </p:spPr>
          <p:txBody>
            <a:bodyPr rtlCol="0" anchor="ctr"/>
            <a:lstStyle/>
            <a:p>
              <a:endParaRPr lang="en-US" dirty="0"/>
            </a:p>
          </p:txBody>
        </p:sp>
        <p:sp>
          <p:nvSpPr>
            <p:cNvPr id="5027" name="Freeform: Shape 5026">
              <a:extLst>
                <a:ext uri="{FF2B5EF4-FFF2-40B4-BE49-F238E27FC236}">
                  <a16:creationId xmlns:a16="http://schemas.microsoft.com/office/drawing/2014/main" id="{EE15E94E-BF66-6BA3-69FF-259FF34C0D98}"/>
                </a:ext>
              </a:extLst>
            </p:cNvPr>
            <p:cNvSpPr/>
            <p:nvPr/>
          </p:nvSpPr>
          <p:spPr>
            <a:xfrm>
              <a:off x="3917292" y="6395302"/>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8" name="Freeform: Shape 5027">
              <a:extLst>
                <a:ext uri="{FF2B5EF4-FFF2-40B4-BE49-F238E27FC236}">
                  <a16:creationId xmlns:a16="http://schemas.microsoft.com/office/drawing/2014/main" id="{7E060D60-2B1D-6FA9-D321-6F74AD6A580C}"/>
                </a:ext>
              </a:extLst>
            </p:cNvPr>
            <p:cNvSpPr/>
            <p:nvPr/>
          </p:nvSpPr>
          <p:spPr>
            <a:xfrm>
              <a:off x="3917293" y="6566808"/>
              <a:ext cx="52405" cy="52405"/>
            </a:xfrm>
            <a:custGeom>
              <a:avLst/>
              <a:gdLst>
                <a:gd name="connsiteX0" fmla="*/ 0 w 52405"/>
                <a:gd name="connsiteY0" fmla="*/ 26107 h 52405"/>
                <a:gd name="connsiteX1" fmla="*/ 26203 w 52405"/>
                <a:gd name="connsiteY1" fmla="*/ -96 h 52405"/>
                <a:gd name="connsiteX2" fmla="*/ 52406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2" y="-96"/>
                    <a:pt x="26203" y="-96"/>
                  </a:cubicBezTo>
                  <a:cubicBezTo>
                    <a:pt x="40674" y="-96"/>
                    <a:pt x="52406" y="11624"/>
                    <a:pt x="52406" y="26107"/>
                  </a:cubicBezTo>
                  <a:cubicBezTo>
                    <a:pt x="52406" y="40590"/>
                    <a:pt x="40674" y="52309"/>
                    <a:pt x="26203" y="52309"/>
                  </a:cubicBezTo>
                  <a:cubicBezTo>
                    <a:pt x="11732" y="52309"/>
                    <a:pt x="0" y="40590"/>
                    <a:pt x="0" y="26107"/>
                  </a:cubicBezTo>
                  <a:close/>
                </a:path>
              </a:pathLst>
            </a:custGeom>
            <a:grpFill/>
            <a:ln w="4757" cap="flat">
              <a:noFill/>
              <a:prstDash val="solid"/>
              <a:miter/>
            </a:ln>
          </p:spPr>
          <p:txBody>
            <a:bodyPr rtlCol="0" anchor="ctr"/>
            <a:lstStyle/>
            <a:p>
              <a:endParaRPr lang="en-US" dirty="0"/>
            </a:p>
          </p:txBody>
        </p:sp>
        <p:sp>
          <p:nvSpPr>
            <p:cNvPr id="5029" name="Freeform: Shape 5028">
              <a:extLst>
                <a:ext uri="{FF2B5EF4-FFF2-40B4-BE49-F238E27FC236}">
                  <a16:creationId xmlns:a16="http://schemas.microsoft.com/office/drawing/2014/main" id="{766C6AED-F81C-85E0-63E0-9F513B57DD67}"/>
                </a:ext>
              </a:extLst>
            </p:cNvPr>
            <p:cNvSpPr/>
            <p:nvPr/>
          </p:nvSpPr>
          <p:spPr>
            <a:xfrm>
              <a:off x="4079273" y="9499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30" name="Freeform: Shape 5029">
              <a:extLst>
                <a:ext uri="{FF2B5EF4-FFF2-40B4-BE49-F238E27FC236}">
                  <a16:creationId xmlns:a16="http://schemas.microsoft.com/office/drawing/2014/main" id="{F9B4ED36-2693-97F3-435B-7CB98269C626}"/>
                </a:ext>
              </a:extLst>
            </p:cNvPr>
            <p:cNvSpPr/>
            <p:nvPr/>
          </p:nvSpPr>
          <p:spPr>
            <a:xfrm>
              <a:off x="4079273" y="11214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31" name="Freeform: Shape 5030">
              <a:extLst>
                <a:ext uri="{FF2B5EF4-FFF2-40B4-BE49-F238E27FC236}">
                  <a16:creationId xmlns:a16="http://schemas.microsoft.com/office/drawing/2014/main" id="{E0C272FB-6704-E0A7-A739-08429EAB563D}"/>
                </a:ext>
              </a:extLst>
            </p:cNvPr>
            <p:cNvSpPr/>
            <p:nvPr/>
          </p:nvSpPr>
          <p:spPr>
            <a:xfrm>
              <a:off x="4079273" y="128818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32" name="Freeform: Shape 5031">
              <a:extLst>
                <a:ext uri="{FF2B5EF4-FFF2-40B4-BE49-F238E27FC236}">
                  <a16:creationId xmlns:a16="http://schemas.microsoft.com/office/drawing/2014/main" id="{E77A0F3E-2BEE-9C4D-66D6-270C7F7004DA}"/>
                </a:ext>
              </a:extLst>
            </p:cNvPr>
            <p:cNvSpPr/>
            <p:nvPr/>
          </p:nvSpPr>
          <p:spPr>
            <a:xfrm>
              <a:off x="4079273" y="14596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58" name="Freeform: Shape 5057">
              <a:extLst>
                <a:ext uri="{FF2B5EF4-FFF2-40B4-BE49-F238E27FC236}">
                  <a16:creationId xmlns:a16="http://schemas.microsoft.com/office/drawing/2014/main" id="{AEFCC658-431F-C211-7792-08F5E55C3205}"/>
                </a:ext>
              </a:extLst>
            </p:cNvPr>
            <p:cNvSpPr/>
            <p:nvPr/>
          </p:nvSpPr>
          <p:spPr>
            <a:xfrm>
              <a:off x="4079273" y="16312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59" name="Freeform: Shape 5058">
              <a:extLst>
                <a:ext uri="{FF2B5EF4-FFF2-40B4-BE49-F238E27FC236}">
                  <a16:creationId xmlns:a16="http://schemas.microsoft.com/office/drawing/2014/main" id="{8B225C41-1A81-E1DC-D92B-74A36AAA6DA9}"/>
                </a:ext>
              </a:extLst>
            </p:cNvPr>
            <p:cNvSpPr/>
            <p:nvPr/>
          </p:nvSpPr>
          <p:spPr>
            <a:xfrm>
              <a:off x="4079273" y="18027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0" name="Freeform: Shape 5059">
              <a:extLst>
                <a:ext uri="{FF2B5EF4-FFF2-40B4-BE49-F238E27FC236}">
                  <a16:creationId xmlns:a16="http://schemas.microsoft.com/office/drawing/2014/main" id="{34C9BFDE-9C54-948A-5595-3C118B01FFEA}"/>
                </a:ext>
              </a:extLst>
            </p:cNvPr>
            <p:cNvSpPr/>
            <p:nvPr/>
          </p:nvSpPr>
          <p:spPr>
            <a:xfrm>
              <a:off x="4079273" y="196945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61" name="Freeform: Shape 5060">
              <a:extLst>
                <a:ext uri="{FF2B5EF4-FFF2-40B4-BE49-F238E27FC236}">
                  <a16:creationId xmlns:a16="http://schemas.microsoft.com/office/drawing/2014/main" id="{D7E43EB5-CB8B-25D6-C621-9C36AA941DBB}"/>
                </a:ext>
              </a:extLst>
            </p:cNvPr>
            <p:cNvSpPr/>
            <p:nvPr/>
          </p:nvSpPr>
          <p:spPr>
            <a:xfrm>
              <a:off x="4079273" y="214095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2" name="Freeform: Shape 5061">
              <a:extLst>
                <a:ext uri="{FF2B5EF4-FFF2-40B4-BE49-F238E27FC236}">
                  <a16:creationId xmlns:a16="http://schemas.microsoft.com/office/drawing/2014/main" id="{57645B6A-408A-5CAC-C372-054F468B836D}"/>
                </a:ext>
              </a:extLst>
            </p:cNvPr>
            <p:cNvSpPr/>
            <p:nvPr/>
          </p:nvSpPr>
          <p:spPr>
            <a:xfrm>
              <a:off x="4079273" y="231246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3" name="Freeform: Shape 5062">
              <a:extLst>
                <a:ext uri="{FF2B5EF4-FFF2-40B4-BE49-F238E27FC236}">
                  <a16:creationId xmlns:a16="http://schemas.microsoft.com/office/drawing/2014/main" id="{20AA07F8-ACF1-A172-E1EF-EA4AD82714EB}"/>
                </a:ext>
              </a:extLst>
            </p:cNvPr>
            <p:cNvSpPr/>
            <p:nvPr/>
          </p:nvSpPr>
          <p:spPr>
            <a:xfrm>
              <a:off x="4079273" y="247921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64" name="Freeform: Shape 5063">
              <a:extLst>
                <a:ext uri="{FF2B5EF4-FFF2-40B4-BE49-F238E27FC236}">
                  <a16:creationId xmlns:a16="http://schemas.microsoft.com/office/drawing/2014/main" id="{353B6CD0-6851-B128-ED37-34CD6B7970A5}"/>
                </a:ext>
              </a:extLst>
            </p:cNvPr>
            <p:cNvSpPr/>
            <p:nvPr/>
          </p:nvSpPr>
          <p:spPr>
            <a:xfrm>
              <a:off x="4079273" y="265071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5" name="Freeform: Shape 5064">
              <a:extLst>
                <a:ext uri="{FF2B5EF4-FFF2-40B4-BE49-F238E27FC236}">
                  <a16:creationId xmlns:a16="http://schemas.microsoft.com/office/drawing/2014/main" id="{7574CEA3-A2D2-ED05-DDC2-C404E6C81AF5}"/>
                </a:ext>
              </a:extLst>
            </p:cNvPr>
            <p:cNvSpPr/>
            <p:nvPr/>
          </p:nvSpPr>
          <p:spPr>
            <a:xfrm>
              <a:off x="4079273" y="28222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6" name="Freeform: Shape 5065">
              <a:extLst>
                <a:ext uri="{FF2B5EF4-FFF2-40B4-BE49-F238E27FC236}">
                  <a16:creationId xmlns:a16="http://schemas.microsoft.com/office/drawing/2014/main" id="{AD751E1A-948A-0FBE-A855-F742182AB395}"/>
                </a:ext>
              </a:extLst>
            </p:cNvPr>
            <p:cNvSpPr/>
            <p:nvPr/>
          </p:nvSpPr>
          <p:spPr>
            <a:xfrm>
              <a:off x="4079273" y="29937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7" name="Freeform: Shape 5066">
              <a:extLst>
                <a:ext uri="{FF2B5EF4-FFF2-40B4-BE49-F238E27FC236}">
                  <a16:creationId xmlns:a16="http://schemas.microsoft.com/office/drawing/2014/main" id="{9932B5AA-E95C-DBF6-A06F-00345514A59E}"/>
                </a:ext>
              </a:extLst>
            </p:cNvPr>
            <p:cNvSpPr/>
            <p:nvPr/>
          </p:nvSpPr>
          <p:spPr>
            <a:xfrm>
              <a:off x="4079273" y="31604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068" name="Freeform: Shape 5067">
              <a:extLst>
                <a:ext uri="{FF2B5EF4-FFF2-40B4-BE49-F238E27FC236}">
                  <a16:creationId xmlns:a16="http://schemas.microsoft.com/office/drawing/2014/main" id="{361E23B7-F83B-C869-9BF6-51460BF93337}"/>
                </a:ext>
              </a:extLst>
            </p:cNvPr>
            <p:cNvSpPr/>
            <p:nvPr/>
          </p:nvSpPr>
          <p:spPr>
            <a:xfrm>
              <a:off x="4079273" y="333198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69" name="Freeform: Shape 5068">
              <a:extLst>
                <a:ext uri="{FF2B5EF4-FFF2-40B4-BE49-F238E27FC236}">
                  <a16:creationId xmlns:a16="http://schemas.microsoft.com/office/drawing/2014/main" id="{716001D6-E315-6C6F-DC0B-09AF38B6EF17}"/>
                </a:ext>
              </a:extLst>
            </p:cNvPr>
            <p:cNvSpPr/>
            <p:nvPr/>
          </p:nvSpPr>
          <p:spPr>
            <a:xfrm>
              <a:off x="4079273" y="35034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70" name="Freeform: Shape 5069">
              <a:extLst>
                <a:ext uri="{FF2B5EF4-FFF2-40B4-BE49-F238E27FC236}">
                  <a16:creationId xmlns:a16="http://schemas.microsoft.com/office/drawing/2014/main" id="{455D97DA-7B76-F0ED-B72F-593E06D0D65F}"/>
                </a:ext>
              </a:extLst>
            </p:cNvPr>
            <p:cNvSpPr/>
            <p:nvPr/>
          </p:nvSpPr>
          <p:spPr>
            <a:xfrm>
              <a:off x="4079273" y="367499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71" name="Freeform: Shape 5070">
              <a:extLst>
                <a:ext uri="{FF2B5EF4-FFF2-40B4-BE49-F238E27FC236}">
                  <a16:creationId xmlns:a16="http://schemas.microsoft.com/office/drawing/2014/main" id="{87B5944E-2450-8E39-0807-7220A0BCBC0E}"/>
                </a:ext>
              </a:extLst>
            </p:cNvPr>
            <p:cNvSpPr/>
            <p:nvPr/>
          </p:nvSpPr>
          <p:spPr>
            <a:xfrm>
              <a:off x="4079273" y="384174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72" name="Freeform: Shape 5071">
              <a:extLst>
                <a:ext uri="{FF2B5EF4-FFF2-40B4-BE49-F238E27FC236}">
                  <a16:creationId xmlns:a16="http://schemas.microsoft.com/office/drawing/2014/main" id="{21B5D56B-180C-E824-A186-FACDAE06E41D}"/>
                </a:ext>
              </a:extLst>
            </p:cNvPr>
            <p:cNvSpPr/>
            <p:nvPr/>
          </p:nvSpPr>
          <p:spPr>
            <a:xfrm>
              <a:off x="4079273" y="40132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98" name="Freeform: Shape 5097">
              <a:extLst>
                <a:ext uri="{FF2B5EF4-FFF2-40B4-BE49-F238E27FC236}">
                  <a16:creationId xmlns:a16="http://schemas.microsoft.com/office/drawing/2014/main" id="{6B34E2D2-51A2-A6FF-F8B6-2B774F8642E7}"/>
                </a:ext>
              </a:extLst>
            </p:cNvPr>
            <p:cNvSpPr/>
            <p:nvPr/>
          </p:nvSpPr>
          <p:spPr>
            <a:xfrm>
              <a:off x="4079273" y="418475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099" name="Freeform: Shape 5098">
              <a:extLst>
                <a:ext uri="{FF2B5EF4-FFF2-40B4-BE49-F238E27FC236}">
                  <a16:creationId xmlns:a16="http://schemas.microsoft.com/office/drawing/2014/main" id="{4D29BC86-C964-7083-FD14-2B997678C7F4}"/>
                </a:ext>
              </a:extLst>
            </p:cNvPr>
            <p:cNvSpPr/>
            <p:nvPr/>
          </p:nvSpPr>
          <p:spPr>
            <a:xfrm>
              <a:off x="4079273" y="435150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100" name="Freeform: Shape 5099">
              <a:extLst>
                <a:ext uri="{FF2B5EF4-FFF2-40B4-BE49-F238E27FC236}">
                  <a16:creationId xmlns:a16="http://schemas.microsoft.com/office/drawing/2014/main" id="{43316E13-DE51-3BD9-FCA1-EA407D13E18C}"/>
                </a:ext>
              </a:extLst>
            </p:cNvPr>
            <p:cNvSpPr/>
            <p:nvPr/>
          </p:nvSpPr>
          <p:spPr>
            <a:xfrm>
              <a:off x="4079273" y="452300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1" name="Freeform: Shape 5100">
              <a:extLst>
                <a:ext uri="{FF2B5EF4-FFF2-40B4-BE49-F238E27FC236}">
                  <a16:creationId xmlns:a16="http://schemas.microsoft.com/office/drawing/2014/main" id="{98DAD3DC-835D-14B9-379B-491B28CA280C}"/>
                </a:ext>
              </a:extLst>
            </p:cNvPr>
            <p:cNvSpPr/>
            <p:nvPr/>
          </p:nvSpPr>
          <p:spPr>
            <a:xfrm>
              <a:off x="4079273" y="46945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2" name="Freeform: Shape 5101">
              <a:extLst>
                <a:ext uri="{FF2B5EF4-FFF2-40B4-BE49-F238E27FC236}">
                  <a16:creationId xmlns:a16="http://schemas.microsoft.com/office/drawing/2014/main" id="{999EAD9E-ADCF-2E74-5AFA-0159A334D615}"/>
                </a:ext>
              </a:extLst>
            </p:cNvPr>
            <p:cNvSpPr/>
            <p:nvPr/>
          </p:nvSpPr>
          <p:spPr>
            <a:xfrm>
              <a:off x="4079273" y="48660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3" name="Freeform: Shape 5102">
              <a:extLst>
                <a:ext uri="{FF2B5EF4-FFF2-40B4-BE49-F238E27FC236}">
                  <a16:creationId xmlns:a16="http://schemas.microsoft.com/office/drawing/2014/main" id="{307CA536-1991-2ABA-B526-284AA8FAD5C9}"/>
                </a:ext>
              </a:extLst>
            </p:cNvPr>
            <p:cNvSpPr/>
            <p:nvPr/>
          </p:nvSpPr>
          <p:spPr>
            <a:xfrm>
              <a:off x="4079273" y="503276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104" name="Freeform: Shape 5103">
              <a:extLst>
                <a:ext uri="{FF2B5EF4-FFF2-40B4-BE49-F238E27FC236}">
                  <a16:creationId xmlns:a16="http://schemas.microsoft.com/office/drawing/2014/main" id="{BE105408-4C0B-BD8F-6640-D12A401947BA}"/>
                </a:ext>
              </a:extLst>
            </p:cNvPr>
            <p:cNvSpPr/>
            <p:nvPr/>
          </p:nvSpPr>
          <p:spPr>
            <a:xfrm>
              <a:off x="4079273" y="520427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105" name="Freeform: Shape 5104">
              <a:extLst>
                <a:ext uri="{FF2B5EF4-FFF2-40B4-BE49-F238E27FC236}">
                  <a16:creationId xmlns:a16="http://schemas.microsoft.com/office/drawing/2014/main" id="{9C828FAC-1406-33FB-BF1A-5D4804B2C5D8}"/>
                </a:ext>
              </a:extLst>
            </p:cNvPr>
            <p:cNvSpPr/>
            <p:nvPr/>
          </p:nvSpPr>
          <p:spPr>
            <a:xfrm>
              <a:off x="4079273" y="53757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06" name="Freeform: Shape 5105">
              <a:extLst>
                <a:ext uri="{FF2B5EF4-FFF2-40B4-BE49-F238E27FC236}">
                  <a16:creationId xmlns:a16="http://schemas.microsoft.com/office/drawing/2014/main" id="{DBCF9CC7-08EB-819D-28DF-5841DA77DF19}"/>
                </a:ext>
              </a:extLst>
            </p:cNvPr>
            <p:cNvSpPr/>
            <p:nvPr/>
          </p:nvSpPr>
          <p:spPr>
            <a:xfrm>
              <a:off x="4079273" y="554252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107" name="Freeform: Shape 5106">
              <a:extLst>
                <a:ext uri="{FF2B5EF4-FFF2-40B4-BE49-F238E27FC236}">
                  <a16:creationId xmlns:a16="http://schemas.microsoft.com/office/drawing/2014/main" id="{B3E0DCC0-64EE-9F18-CFD8-DB79398A5BBF}"/>
                </a:ext>
              </a:extLst>
            </p:cNvPr>
            <p:cNvSpPr/>
            <p:nvPr/>
          </p:nvSpPr>
          <p:spPr>
            <a:xfrm>
              <a:off x="4079273" y="57140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08" name="Freeform: Shape 5107">
              <a:extLst>
                <a:ext uri="{FF2B5EF4-FFF2-40B4-BE49-F238E27FC236}">
                  <a16:creationId xmlns:a16="http://schemas.microsoft.com/office/drawing/2014/main" id="{AC53DAC1-FC92-D179-A81E-F56DF8B61A00}"/>
                </a:ext>
              </a:extLst>
            </p:cNvPr>
            <p:cNvSpPr/>
            <p:nvPr/>
          </p:nvSpPr>
          <p:spPr>
            <a:xfrm>
              <a:off x="4079273" y="588554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09" name="Freeform: Shape 5108">
              <a:extLst>
                <a:ext uri="{FF2B5EF4-FFF2-40B4-BE49-F238E27FC236}">
                  <a16:creationId xmlns:a16="http://schemas.microsoft.com/office/drawing/2014/main" id="{C88DD423-FE26-E5EF-A75E-146553184550}"/>
                </a:ext>
              </a:extLst>
            </p:cNvPr>
            <p:cNvSpPr/>
            <p:nvPr/>
          </p:nvSpPr>
          <p:spPr>
            <a:xfrm>
              <a:off x="4079273" y="60570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10" name="Freeform: Shape 5109">
              <a:extLst>
                <a:ext uri="{FF2B5EF4-FFF2-40B4-BE49-F238E27FC236}">
                  <a16:creationId xmlns:a16="http://schemas.microsoft.com/office/drawing/2014/main" id="{A888D548-0F13-E4A2-BE2B-8C1EF62F4A47}"/>
                </a:ext>
              </a:extLst>
            </p:cNvPr>
            <p:cNvSpPr/>
            <p:nvPr/>
          </p:nvSpPr>
          <p:spPr>
            <a:xfrm>
              <a:off x="4079273" y="62237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111" name="Freeform: Shape 5110">
              <a:extLst>
                <a:ext uri="{FF2B5EF4-FFF2-40B4-BE49-F238E27FC236}">
                  <a16:creationId xmlns:a16="http://schemas.microsoft.com/office/drawing/2014/main" id="{FF098EC5-B5E6-84C8-40A9-D41D1996EE5E}"/>
                </a:ext>
              </a:extLst>
            </p:cNvPr>
            <p:cNvSpPr/>
            <p:nvPr/>
          </p:nvSpPr>
          <p:spPr>
            <a:xfrm>
              <a:off x="4079273" y="639530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12" name="Freeform: Shape 5111">
              <a:extLst>
                <a:ext uri="{FF2B5EF4-FFF2-40B4-BE49-F238E27FC236}">
                  <a16:creationId xmlns:a16="http://schemas.microsoft.com/office/drawing/2014/main" id="{5529768B-EF1D-28C7-D962-0BF1017614AF}"/>
                </a:ext>
              </a:extLst>
            </p:cNvPr>
            <p:cNvSpPr/>
            <p:nvPr/>
          </p:nvSpPr>
          <p:spPr>
            <a:xfrm>
              <a:off x="4079274" y="65668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138" name="Freeform: Shape 5137">
              <a:extLst>
                <a:ext uri="{FF2B5EF4-FFF2-40B4-BE49-F238E27FC236}">
                  <a16:creationId xmlns:a16="http://schemas.microsoft.com/office/drawing/2014/main" id="{AF45B954-4F81-6BA3-A09D-9E3B66696757}"/>
                </a:ext>
              </a:extLst>
            </p:cNvPr>
            <p:cNvSpPr/>
            <p:nvPr/>
          </p:nvSpPr>
          <p:spPr>
            <a:xfrm>
              <a:off x="4246017" y="9499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39" name="Freeform: Shape 5138">
              <a:extLst>
                <a:ext uri="{FF2B5EF4-FFF2-40B4-BE49-F238E27FC236}">
                  <a16:creationId xmlns:a16="http://schemas.microsoft.com/office/drawing/2014/main" id="{9D7BEA71-A5DA-185F-C7CA-0A6919ACBE12}"/>
                </a:ext>
              </a:extLst>
            </p:cNvPr>
            <p:cNvSpPr/>
            <p:nvPr/>
          </p:nvSpPr>
          <p:spPr>
            <a:xfrm>
              <a:off x="4246017" y="11214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0" name="Freeform: Shape 5139">
              <a:extLst>
                <a:ext uri="{FF2B5EF4-FFF2-40B4-BE49-F238E27FC236}">
                  <a16:creationId xmlns:a16="http://schemas.microsoft.com/office/drawing/2014/main" id="{B39DA262-EE66-F846-24E7-BE3EAB0BB3BB}"/>
                </a:ext>
              </a:extLst>
            </p:cNvPr>
            <p:cNvSpPr/>
            <p:nvPr/>
          </p:nvSpPr>
          <p:spPr>
            <a:xfrm>
              <a:off x="4246017" y="12881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41" name="Freeform: Shape 5140">
              <a:extLst>
                <a:ext uri="{FF2B5EF4-FFF2-40B4-BE49-F238E27FC236}">
                  <a16:creationId xmlns:a16="http://schemas.microsoft.com/office/drawing/2014/main" id="{5C300C0C-53CB-834F-B0FF-95E4F8D14D9D}"/>
                </a:ext>
              </a:extLst>
            </p:cNvPr>
            <p:cNvSpPr/>
            <p:nvPr/>
          </p:nvSpPr>
          <p:spPr>
            <a:xfrm>
              <a:off x="4246017" y="14596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2" name="Freeform: Shape 5141">
              <a:extLst>
                <a:ext uri="{FF2B5EF4-FFF2-40B4-BE49-F238E27FC236}">
                  <a16:creationId xmlns:a16="http://schemas.microsoft.com/office/drawing/2014/main" id="{9BBFD2C1-E233-8F1F-4124-B17E7A3D57EA}"/>
                </a:ext>
              </a:extLst>
            </p:cNvPr>
            <p:cNvSpPr/>
            <p:nvPr/>
          </p:nvSpPr>
          <p:spPr>
            <a:xfrm>
              <a:off x="4246017" y="16311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3" name="Freeform: Shape 5142">
              <a:extLst>
                <a:ext uri="{FF2B5EF4-FFF2-40B4-BE49-F238E27FC236}">
                  <a16:creationId xmlns:a16="http://schemas.microsoft.com/office/drawing/2014/main" id="{DCC97954-D296-C870-BAC3-9AD837519A8D}"/>
                </a:ext>
              </a:extLst>
            </p:cNvPr>
            <p:cNvSpPr/>
            <p:nvPr/>
          </p:nvSpPr>
          <p:spPr>
            <a:xfrm>
              <a:off x="4246017" y="180270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4" name="Freeform: Shape 5143">
              <a:extLst>
                <a:ext uri="{FF2B5EF4-FFF2-40B4-BE49-F238E27FC236}">
                  <a16:creationId xmlns:a16="http://schemas.microsoft.com/office/drawing/2014/main" id="{05A7080C-899E-EE73-0998-74F5770203EC}"/>
                </a:ext>
              </a:extLst>
            </p:cNvPr>
            <p:cNvSpPr/>
            <p:nvPr/>
          </p:nvSpPr>
          <p:spPr>
            <a:xfrm>
              <a:off x="4246017" y="196945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45" name="Freeform: Shape 5144">
              <a:extLst>
                <a:ext uri="{FF2B5EF4-FFF2-40B4-BE49-F238E27FC236}">
                  <a16:creationId xmlns:a16="http://schemas.microsoft.com/office/drawing/2014/main" id="{572D9E70-1249-24A0-374F-1306A9E76ACA}"/>
                </a:ext>
              </a:extLst>
            </p:cNvPr>
            <p:cNvSpPr/>
            <p:nvPr/>
          </p:nvSpPr>
          <p:spPr>
            <a:xfrm>
              <a:off x="4246017" y="214095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6" name="Freeform: Shape 5145">
              <a:extLst>
                <a:ext uri="{FF2B5EF4-FFF2-40B4-BE49-F238E27FC236}">
                  <a16:creationId xmlns:a16="http://schemas.microsoft.com/office/drawing/2014/main" id="{3BE9A996-618E-F9F8-1413-02899359702F}"/>
                </a:ext>
              </a:extLst>
            </p:cNvPr>
            <p:cNvSpPr/>
            <p:nvPr/>
          </p:nvSpPr>
          <p:spPr>
            <a:xfrm>
              <a:off x="4246017" y="23124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7" name="Freeform: Shape 5146">
              <a:extLst>
                <a:ext uri="{FF2B5EF4-FFF2-40B4-BE49-F238E27FC236}">
                  <a16:creationId xmlns:a16="http://schemas.microsoft.com/office/drawing/2014/main" id="{244BB409-6352-7042-C876-23263B60EA3D}"/>
                </a:ext>
              </a:extLst>
            </p:cNvPr>
            <p:cNvSpPr/>
            <p:nvPr/>
          </p:nvSpPr>
          <p:spPr>
            <a:xfrm>
              <a:off x="4246017" y="247920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48" name="Freeform: Shape 5147">
              <a:extLst>
                <a:ext uri="{FF2B5EF4-FFF2-40B4-BE49-F238E27FC236}">
                  <a16:creationId xmlns:a16="http://schemas.microsoft.com/office/drawing/2014/main" id="{A6F81EEC-035E-A982-C9C2-6C98FB4CEE77}"/>
                </a:ext>
              </a:extLst>
            </p:cNvPr>
            <p:cNvSpPr/>
            <p:nvPr/>
          </p:nvSpPr>
          <p:spPr>
            <a:xfrm>
              <a:off x="4246017" y="2650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49" name="Freeform: Shape 5148">
              <a:extLst>
                <a:ext uri="{FF2B5EF4-FFF2-40B4-BE49-F238E27FC236}">
                  <a16:creationId xmlns:a16="http://schemas.microsoft.com/office/drawing/2014/main" id="{38473F44-6804-B02D-34FB-1EFDB806A678}"/>
                </a:ext>
              </a:extLst>
            </p:cNvPr>
            <p:cNvSpPr/>
            <p:nvPr/>
          </p:nvSpPr>
          <p:spPr>
            <a:xfrm>
              <a:off x="4246017" y="28222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50" name="Freeform: Shape 5149">
              <a:extLst>
                <a:ext uri="{FF2B5EF4-FFF2-40B4-BE49-F238E27FC236}">
                  <a16:creationId xmlns:a16="http://schemas.microsoft.com/office/drawing/2014/main" id="{03085C2A-062E-08D3-666F-1E0357056B60}"/>
                </a:ext>
              </a:extLst>
            </p:cNvPr>
            <p:cNvSpPr/>
            <p:nvPr/>
          </p:nvSpPr>
          <p:spPr>
            <a:xfrm>
              <a:off x="4246017" y="299373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51" name="Freeform: Shape 5150">
              <a:extLst>
                <a:ext uri="{FF2B5EF4-FFF2-40B4-BE49-F238E27FC236}">
                  <a16:creationId xmlns:a16="http://schemas.microsoft.com/office/drawing/2014/main" id="{C47F378C-BE95-32E5-48FF-4BD35D4AEA93}"/>
                </a:ext>
              </a:extLst>
            </p:cNvPr>
            <p:cNvSpPr/>
            <p:nvPr/>
          </p:nvSpPr>
          <p:spPr>
            <a:xfrm>
              <a:off x="4246017" y="316047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52" name="Freeform: Shape 5151">
              <a:extLst>
                <a:ext uri="{FF2B5EF4-FFF2-40B4-BE49-F238E27FC236}">
                  <a16:creationId xmlns:a16="http://schemas.microsoft.com/office/drawing/2014/main" id="{73048E83-D1C4-319B-3441-2270C49666C0}"/>
                </a:ext>
              </a:extLst>
            </p:cNvPr>
            <p:cNvSpPr/>
            <p:nvPr/>
          </p:nvSpPr>
          <p:spPr>
            <a:xfrm>
              <a:off x="4246017" y="33319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78" name="Freeform: Shape 5177">
              <a:extLst>
                <a:ext uri="{FF2B5EF4-FFF2-40B4-BE49-F238E27FC236}">
                  <a16:creationId xmlns:a16="http://schemas.microsoft.com/office/drawing/2014/main" id="{D60A5EB2-FE5B-9E88-A45E-0D9C633A7B14}"/>
                </a:ext>
              </a:extLst>
            </p:cNvPr>
            <p:cNvSpPr/>
            <p:nvPr/>
          </p:nvSpPr>
          <p:spPr>
            <a:xfrm>
              <a:off x="4246017" y="35034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79" name="Freeform: Shape 5178">
              <a:extLst>
                <a:ext uri="{FF2B5EF4-FFF2-40B4-BE49-F238E27FC236}">
                  <a16:creationId xmlns:a16="http://schemas.microsoft.com/office/drawing/2014/main" id="{B0CEB6E6-A81D-47AE-407B-D6196782F692}"/>
                </a:ext>
              </a:extLst>
            </p:cNvPr>
            <p:cNvSpPr/>
            <p:nvPr/>
          </p:nvSpPr>
          <p:spPr>
            <a:xfrm>
              <a:off x="4246017" y="36749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0" name="Freeform: Shape 5179">
              <a:extLst>
                <a:ext uri="{FF2B5EF4-FFF2-40B4-BE49-F238E27FC236}">
                  <a16:creationId xmlns:a16="http://schemas.microsoft.com/office/drawing/2014/main" id="{9BADEAF7-3F99-C2B7-14C4-106445F96C9B}"/>
                </a:ext>
              </a:extLst>
            </p:cNvPr>
            <p:cNvSpPr/>
            <p:nvPr/>
          </p:nvSpPr>
          <p:spPr>
            <a:xfrm>
              <a:off x="4246017" y="384174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1" name="Freeform: Shape 5180">
              <a:extLst>
                <a:ext uri="{FF2B5EF4-FFF2-40B4-BE49-F238E27FC236}">
                  <a16:creationId xmlns:a16="http://schemas.microsoft.com/office/drawing/2014/main" id="{9B5B676D-3F2B-1661-AA93-F485376B8ED6}"/>
                </a:ext>
              </a:extLst>
            </p:cNvPr>
            <p:cNvSpPr/>
            <p:nvPr/>
          </p:nvSpPr>
          <p:spPr>
            <a:xfrm>
              <a:off x="4246017" y="401324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2" name="Freeform: Shape 5181">
              <a:extLst>
                <a:ext uri="{FF2B5EF4-FFF2-40B4-BE49-F238E27FC236}">
                  <a16:creationId xmlns:a16="http://schemas.microsoft.com/office/drawing/2014/main" id="{61A6E210-55EE-72E7-3364-A229D71869F8}"/>
                </a:ext>
              </a:extLst>
            </p:cNvPr>
            <p:cNvSpPr/>
            <p:nvPr/>
          </p:nvSpPr>
          <p:spPr>
            <a:xfrm>
              <a:off x="4246017" y="41847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3" name="Freeform: Shape 5182">
              <a:extLst>
                <a:ext uri="{FF2B5EF4-FFF2-40B4-BE49-F238E27FC236}">
                  <a16:creationId xmlns:a16="http://schemas.microsoft.com/office/drawing/2014/main" id="{4A8C8D0C-F759-19FF-199F-A56BB00ABA92}"/>
                </a:ext>
              </a:extLst>
            </p:cNvPr>
            <p:cNvSpPr/>
            <p:nvPr/>
          </p:nvSpPr>
          <p:spPr>
            <a:xfrm>
              <a:off x="4246017" y="435150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84" name="Freeform: Shape 5183">
              <a:extLst>
                <a:ext uri="{FF2B5EF4-FFF2-40B4-BE49-F238E27FC236}">
                  <a16:creationId xmlns:a16="http://schemas.microsoft.com/office/drawing/2014/main" id="{D409300C-F74D-25AF-837E-EB91984BC013}"/>
                </a:ext>
              </a:extLst>
            </p:cNvPr>
            <p:cNvSpPr/>
            <p:nvPr/>
          </p:nvSpPr>
          <p:spPr>
            <a:xfrm>
              <a:off x="4246017" y="45230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5" name="Freeform: Shape 5184">
              <a:extLst>
                <a:ext uri="{FF2B5EF4-FFF2-40B4-BE49-F238E27FC236}">
                  <a16:creationId xmlns:a16="http://schemas.microsoft.com/office/drawing/2014/main" id="{9485A3EA-B631-EBFA-C5B4-11D3D9143239}"/>
                </a:ext>
              </a:extLst>
            </p:cNvPr>
            <p:cNvSpPr/>
            <p:nvPr/>
          </p:nvSpPr>
          <p:spPr>
            <a:xfrm>
              <a:off x="4246017" y="469451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6" name="Freeform: Shape 5185">
              <a:extLst>
                <a:ext uri="{FF2B5EF4-FFF2-40B4-BE49-F238E27FC236}">
                  <a16:creationId xmlns:a16="http://schemas.microsoft.com/office/drawing/2014/main" id="{9F7C5601-310B-4ADA-D264-FD800A1BD41B}"/>
                </a:ext>
              </a:extLst>
            </p:cNvPr>
            <p:cNvSpPr/>
            <p:nvPr/>
          </p:nvSpPr>
          <p:spPr>
            <a:xfrm>
              <a:off x="4246017" y="48660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7" name="Freeform: Shape 5186">
              <a:extLst>
                <a:ext uri="{FF2B5EF4-FFF2-40B4-BE49-F238E27FC236}">
                  <a16:creationId xmlns:a16="http://schemas.microsoft.com/office/drawing/2014/main" id="{6A4D0928-E81F-2D6C-2075-4A4D9D3A7D3D}"/>
                </a:ext>
              </a:extLst>
            </p:cNvPr>
            <p:cNvSpPr/>
            <p:nvPr/>
          </p:nvSpPr>
          <p:spPr>
            <a:xfrm>
              <a:off x="4246017" y="503276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188" name="Freeform: Shape 5187">
              <a:extLst>
                <a:ext uri="{FF2B5EF4-FFF2-40B4-BE49-F238E27FC236}">
                  <a16:creationId xmlns:a16="http://schemas.microsoft.com/office/drawing/2014/main" id="{170C61E5-AE56-D0A6-EDA6-1DF06EF47090}"/>
                </a:ext>
              </a:extLst>
            </p:cNvPr>
            <p:cNvSpPr/>
            <p:nvPr/>
          </p:nvSpPr>
          <p:spPr>
            <a:xfrm>
              <a:off x="4246017" y="52042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189" name="Freeform: Shape 5188">
              <a:extLst>
                <a:ext uri="{FF2B5EF4-FFF2-40B4-BE49-F238E27FC236}">
                  <a16:creationId xmlns:a16="http://schemas.microsoft.com/office/drawing/2014/main" id="{0EB19218-60FC-EEE9-FB2D-DE4208804B43}"/>
                </a:ext>
              </a:extLst>
            </p:cNvPr>
            <p:cNvSpPr/>
            <p:nvPr/>
          </p:nvSpPr>
          <p:spPr>
            <a:xfrm>
              <a:off x="4246017" y="537578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190" name="Freeform: Shape 5189">
              <a:extLst>
                <a:ext uri="{FF2B5EF4-FFF2-40B4-BE49-F238E27FC236}">
                  <a16:creationId xmlns:a16="http://schemas.microsoft.com/office/drawing/2014/main" id="{E41FE67A-6C85-352E-3A1D-C532081F1CFF}"/>
                </a:ext>
              </a:extLst>
            </p:cNvPr>
            <p:cNvSpPr/>
            <p:nvPr/>
          </p:nvSpPr>
          <p:spPr>
            <a:xfrm>
              <a:off x="4246017" y="554252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191" name="Freeform: Shape 5190">
              <a:extLst>
                <a:ext uri="{FF2B5EF4-FFF2-40B4-BE49-F238E27FC236}">
                  <a16:creationId xmlns:a16="http://schemas.microsoft.com/office/drawing/2014/main" id="{5A2A8CC3-F9E5-FD6A-074C-908AFD576AA8}"/>
                </a:ext>
              </a:extLst>
            </p:cNvPr>
            <p:cNvSpPr/>
            <p:nvPr/>
          </p:nvSpPr>
          <p:spPr>
            <a:xfrm>
              <a:off x="4246017" y="57140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192" name="Freeform: Shape 5191">
              <a:extLst>
                <a:ext uri="{FF2B5EF4-FFF2-40B4-BE49-F238E27FC236}">
                  <a16:creationId xmlns:a16="http://schemas.microsoft.com/office/drawing/2014/main" id="{E4D0B8B4-C589-AA9E-606F-86D5B2A0205E}"/>
                </a:ext>
              </a:extLst>
            </p:cNvPr>
            <p:cNvSpPr/>
            <p:nvPr/>
          </p:nvSpPr>
          <p:spPr>
            <a:xfrm>
              <a:off x="4246017" y="588554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18" name="Freeform: Shape 5217">
              <a:extLst>
                <a:ext uri="{FF2B5EF4-FFF2-40B4-BE49-F238E27FC236}">
                  <a16:creationId xmlns:a16="http://schemas.microsoft.com/office/drawing/2014/main" id="{7593BDAD-82B8-2055-BE3D-1C34F85CCB59}"/>
                </a:ext>
              </a:extLst>
            </p:cNvPr>
            <p:cNvSpPr/>
            <p:nvPr/>
          </p:nvSpPr>
          <p:spPr>
            <a:xfrm>
              <a:off x="4246017" y="605704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19" name="Freeform: Shape 5218">
              <a:extLst>
                <a:ext uri="{FF2B5EF4-FFF2-40B4-BE49-F238E27FC236}">
                  <a16:creationId xmlns:a16="http://schemas.microsoft.com/office/drawing/2014/main" id="{7E4BCD7D-5853-B683-8993-0DCABF287293}"/>
                </a:ext>
              </a:extLst>
            </p:cNvPr>
            <p:cNvSpPr/>
            <p:nvPr/>
          </p:nvSpPr>
          <p:spPr>
            <a:xfrm>
              <a:off x="4246017" y="622379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220" name="Freeform: Shape 5219">
              <a:extLst>
                <a:ext uri="{FF2B5EF4-FFF2-40B4-BE49-F238E27FC236}">
                  <a16:creationId xmlns:a16="http://schemas.microsoft.com/office/drawing/2014/main" id="{0D6C2078-1BD2-426B-830B-5AE47DFF3B2A}"/>
                </a:ext>
              </a:extLst>
            </p:cNvPr>
            <p:cNvSpPr/>
            <p:nvPr/>
          </p:nvSpPr>
          <p:spPr>
            <a:xfrm>
              <a:off x="4246018" y="63952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21" name="Freeform: Shape 5220">
              <a:extLst>
                <a:ext uri="{FF2B5EF4-FFF2-40B4-BE49-F238E27FC236}">
                  <a16:creationId xmlns:a16="http://schemas.microsoft.com/office/drawing/2014/main" id="{0FB59CB8-3BE9-CA33-E171-D60748E8227A}"/>
                </a:ext>
              </a:extLst>
            </p:cNvPr>
            <p:cNvSpPr/>
            <p:nvPr/>
          </p:nvSpPr>
          <p:spPr>
            <a:xfrm>
              <a:off x="4246019" y="65668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22" name="Freeform: Shape 5221">
              <a:extLst>
                <a:ext uri="{FF2B5EF4-FFF2-40B4-BE49-F238E27FC236}">
                  <a16:creationId xmlns:a16="http://schemas.microsoft.com/office/drawing/2014/main" id="{0994388D-201F-75BE-94D5-2BA1534A9DBC}"/>
                </a:ext>
              </a:extLst>
            </p:cNvPr>
            <p:cNvSpPr/>
            <p:nvPr/>
          </p:nvSpPr>
          <p:spPr>
            <a:xfrm>
              <a:off x="4407999" y="9499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3" name="Freeform: Shape 5222">
              <a:extLst>
                <a:ext uri="{FF2B5EF4-FFF2-40B4-BE49-F238E27FC236}">
                  <a16:creationId xmlns:a16="http://schemas.microsoft.com/office/drawing/2014/main" id="{1E9572A8-0957-850C-A76C-1F301801F6ED}"/>
                </a:ext>
              </a:extLst>
            </p:cNvPr>
            <p:cNvSpPr/>
            <p:nvPr/>
          </p:nvSpPr>
          <p:spPr>
            <a:xfrm>
              <a:off x="4407999" y="11214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4" name="Freeform: Shape 5223">
              <a:extLst>
                <a:ext uri="{FF2B5EF4-FFF2-40B4-BE49-F238E27FC236}">
                  <a16:creationId xmlns:a16="http://schemas.microsoft.com/office/drawing/2014/main" id="{4CCE4E1B-D8CB-8A33-D4B4-BCFD5FD17A05}"/>
                </a:ext>
              </a:extLst>
            </p:cNvPr>
            <p:cNvSpPr/>
            <p:nvPr/>
          </p:nvSpPr>
          <p:spPr>
            <a:xfrm>
              <a:off x="4407999" y="12881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25" name="Freeform: Shape 5224">
              <a:extLst>
                <a:ext uri="{FF2B5EF4-FFF2-40B4-BE49-F238E27FC236}">
                  <a16:creationId xmlns:a16="http://schemas.microsoft.com/office/drawing/2014/main" id="{21A290EF-357C-4085-F538-F83D1C6B8CAA}"/>
                </a:ext>
              </a:extLst>
            </p:cNvPr>
            <p:cNvSpPr/>
            <p:nvPr/>
          </p:nvSpPr>
          <p:spPr>
            <a:xfrm>
              <a:off x="4407999" y="1459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6" name="Freeform: Shape 5225">
              <a:extLst>
                <a:ext uri="{FF2B5EF4-FFF2-40B4-BE49-F238E27FC236}">
                  <a16:creationId xmlns:a16="http://schemas.microsoft.com/office/drawing/2014/main" id="{0E3738DD-1B49-0F70-B12A-BCB7623D8C85}"/>
                </a:ext>
              </a:extLst>
            </p:cNvPr>
            <p:cNvSpPr/>
            <p:nvPr/>
          </p:nvSpPr>
          <p:spPr>
            <a:xfrm>
              <a:off x="4407999" y="16311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7" name="Freeform: Shape 5226">
              <a:extLst>
                <a:ext uri="{FF2B5EF4-FFF2-40B4-BE49-F238E27FC236}">
                  <a16:creationId xmlns:a16="http://schemas.microsoft.com/office/drawing/2014/main" id="{68BABCB1-1F74-CF5C-164F-48A0A0675D53}"/>
                </a:ext>
              </a:extLst>
            </p:cNvPr>
            <p:cNvSpPr/>
            <p:nvPr/>
          </p:nvSpPr>
          <p:spPr>
            <a:xfrm>
              <a:off x="4407999" y="18027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28" name="Freeform: Shape 5227">
              <a:extLst>
                <a:ext uri="{FF2B5EF4-FFF2-40B4-BE49-F238E27FC236}">
                  <a16:creationId xmlns:a16="http://schemas.microsoft.com/office/drawing/2014/main" id="{64554395-6D2C-808F-F568-1826C0F8BA85}"/>
                </a:ext>
              </a:extLst>
            </p:cNvPr>
            <p:cNvSpPr/>
            <p:nvPr/>
          </p:nvSpPr>
          <p:spPr>
            <a:xfrm>
              <a:off x="4407999" y="196944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29" name="Freeform: Shape 5228">
              <a:extLst>
                <a:ext uri="{FF2B5EF4-FFF2-40B4-BE49-F238E27FC236}">
                  <a16:creationId xmlns:a16="http://schemas.microsoft.com/office/drawing/2014/main" id="{C595FCC8-B6AE-D2F2-9D6D-5EE8DEE7004C}"/>
                </a:ext>
              </a:extLst>
            </p:cNvPr>
            <p:cNvSpPr/>
            <p:nvPr/>
          </p:nvSpPr>
          <p:spPr>
            <a:xfrm>
              <a:off x="4407999" y="214095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30" name="Freeform: Shape 5229">
              <a:extLst>
                <a:ext uri="{FF2B5EF4-FFF2-40B4-BE49-F238E27FC236}">
                  <a16:creationId xmlns:a16="http://schemas.microsoft.com/office/drawing/2014/main" id="{9B95EB0B-A15E-9A5B-C06F-65A45452F673}"/>
                </a:ext>
              </a:extLst>
            </p:cNvPr>
            <p:cNvSpPr/>
            <p:nvPr/>
          </p:nvSpPr>
          <p:spPr>
            <a:xfrm>
              <a:off x="4407999" y="23124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31" name="Freeform: Shape 5230">
              <a:extLst>
                <a:ext uri="{FF2B5EF4-FFF2-40B4-BE49-F238E27FC236}">
                  <a16:creationId xmlns:a16="http://schemas.microsoft.com/office/drawing/2014/main" id="{7872FEE9-8657-6CE9-6BCB-3D0D779636D0}"/>
                </a:ext>
              </a:extLst>
            </p:cNvPr>
            <p:cNvSpPr/>
            <p:nvPr/>
          </p:nvSpPr>
          <p:spPr>
            <a:xfrm>
              <a:off x="4407999" y="247920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32" name="Freeform: Shape 5231">
              <a:extLst>
                <a:ext uri="{FF2B5EF4-FFF2-40B4-BE49-F238E27FC236}">
                  <a16:creationId xmlns:a16="http://schemas.microsoft.com/office/drawing/2014/main" id="{DCC96B2D-9F81-1E11-5AB3-D4A341DFDFEC}"/>
                </a:ext>
              </a:extLst>
            </p:cNvPr>
            <p:cNvSpPr/>
            <p:nvPr/>
          </p:nvSpPr>
          <p:spPr>
            <a:xfrm>
              <a:off x="4407999" y="26507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58" name="Freeform: Shape 5257">
              <a:extLst>
                <a:ext uri="{FF2B5EF4-FFF2-40B4-BE49-F238E27FC236}">
                  <a16:creationId xmlns:a16="http://schemas.microsoft.com/office/drawing/2014/main" id="{890FFC00-1B33-347D-AF70-9768BC865600}"/>
                </a:ext>
              </a:extLst>
            </p:cNvPr>
            <p:cNvSpPr/>
            <p:nvPr/>
          </p:nvSpPr>
          <p:spPr>
            <a:xfrm>
              <a:off x="4407999" y="28222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59" name="Freeform: Shape 5258">
              <a:extLst>
                <a:ext uri="{FF2B5EF4-FFF2-40B4-BE49-F238E27FC236}">
                  <a16:creationId xmlns:a16="http://schemas.microsoft.com/office/drawing/2014/main" id="{A8A9351F-0AC8-3A74-9F52-EF1D1267E6DF}"/>
                </a:ext>
              </a:extLst>
            </p:cNvPr>
            <p:cNvSpPr/>
            <p:nvPr/>
          </p:nvSpPr>
          <p:spPr>
            <a:xfrm>
              <a:off x="4407999" y="29937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0" name="Freeform: Shape 5259">
              <a:extLst>
                <a:ext uri="{FF2B5EF4-FFF2-40B4-BE49-F238E27FC236}">
                  <a16:creationId xmlns:a16="http://schemas.microsoft.com/office/drawing/2014/main" id="{E3D883B6-7011-E16B-14CA-C75B4D3C6F1C}"/>
                </a:ext>
              </a:extLst>
            </p:cNvPr>
            <p:cNvSpPr/>
            <p:nvPr/>
          </p:nvSpPr>
          <p:spPr>
            <a:xfrm>
              <a:off x="4407999" y="31604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61" name="Freeform: Shape 5260">
              <a:extLst>
                <a:ext uri="{FF2B5EF4-FFF2-40B4-BE49-F238E27FC236}">
                  <a16:creationId xmlns:a16="http://schemas.microsoft.com/office/drawing/2014/main" id="{60F2A21E-7FC9-7FE0-308A-36064B1297E8}"/>
                </a:ext>
              </a:extLst>
            </p:cNvPr>
            <p:cNvSpPr/>
            <p:nvPr/>
          </p:nvSpPr>
          <p:spPr>
            <a:xfrm>
              <a:off x="4407999" y="33319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2" name="Freeform: Shape 5261">
              <a:extLst>
                <a:ext uri="{FF2B5EF4-FFF2-40B4-BE49-F238E27FC236}">
                  <a16:creationId xmlns:a16="http://schemas.microsoft.com/office/drawing/2014/main" id="{F34CE969-AB08-5F99-2B0F-F78FA5C47808}"/>
                </a:ext>
              </a:extLst>
            </p:cNvPr>
            <p:cNvSpPr/>
            <p:nvPr/>
          </p:nvSpPr>
          <p:spPr>
            <a:xfrm>
              <a:off x="4407999" y="35034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3" name="Freeform: Shape 5262">
              <a:extLst>
                <a:ext uri="{FF2B5EF4-FFF2-40B4-BE49-F238E27FC236}">
                  <a16:creationId xmlns:a16="http://schemas.microsoft.com/office/drawing/2014/main" id="{0267B5EB-26D2-68F5-2F89-DF6D055BA6EC}"/>
                </a:ext>
              </a:extLst>
            </p:cNvPr>
            <p:cNvSpPr/>
            <p:nvPr/>
          </p:nvSpPr>
          <p:spPr>
            <a:xfrm>
              <a:off x="4407999" y="36749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4" name="Freeform: Shape 5263">
              <a:extLst>
                <a:ext uri="{FF2B5EF4-FFF2-40B4-BE49-F238E27FC236}">
                  <a16:creationId xmlns:a16="http://schemas.microsoft.com/office/drawing/2014/main" id="{FCD6DA76-08A2-772C-87B4-341A1482B1C8}"/>
                </a:ext>
              </a:extLst>
            </p:cNvPr>
            <p:cNvSpPr/>
            <p:nvPr/>
          </p:nvSpPr>
          <p:spPr>
            <a:xfrm>
              <a:off x="4407999" y="38417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5" name="Freeform: Shape 5264">
              <a:extLst>
                <a:ext uri="{FF2B5EF4-FFF2-40B4-BE49-F238E27FC236}">
                  <a16:creationId xmlns:a16="http://schemas.microsoft.com/office/drawing/2014/main" id="{98AA0CE5-67DA-B9D7-72FF-06C800F9B723}"/>
                </a:ext>
              </a:extLst>
            </p:cNvPr>
            <p:cNvSpPr/>
            <p:nvPr/>
          </p:nvSpPr>
          <p:spPr>
            <a:xfrm>
              <a:off x="4407999" y="40132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6" name="Freeform: Shape 5265">
              <a:extLst>
                <a:ext uri="{FF2B5EF4-FFF2-40B4-BE49-F238E27FC236}">
                  <a16:creationId xmlns:a16="http://schemas.microsoft.com/office/drawing/2014/main" id="{E27EE90B-418A-3472-B16F-447E87AEE8DD}"/>
                </a:ext>
              </a:extLst>
            </p:cNvPr>
            <p:cNvSpPr/>
            <p:nvPr/>
          </p:nvSpPr>
          <p:spPr>
            <a:xfrm>
              <a:off x="4407999" y="41847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7" name="Freeform: Shape 5266">
              <a:extLst>
                <a:ext uri="{FF2B5EF4-FFF2-40B4-BE49-F238E27FC236}">
                  <a16:creationId xmlns:a16="http://schemas.microsoft.com/office/drawing/2014/main" id="{44621E6A-8622-D969-B827-647C95FC573C}"/>
                </a:ext>
              </a:extLst>
            </p:cNvPr>
            <p:cNvSpPr/>
            <p:nvPr/>
          </p:nvSpPr>
          <p:spPr>
            <a:xfrm>
              <a:off x="4407999" y="435149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68" name="Freeform: Shape 5267">
              <a:extLst>
                <a:ext uri="{FF2B5EF4-FFF2-40B4-BE49-F238E27FC236}">
                  <a16:creationId xmlns:a16="http://schemas.microsoft.com/office/drawing/2014/main" id="{A575C688-8525-6CDE-77EE-9CCE41572B6B}"/>
                </a:ext>
              </a:extLst>
            </p:cNvPr>
            <p:cNvSpPr/>
            <p:nvPr/>
          </p:nvSpPr>
          <p:spPr>
            <a:xfrm>
              <a:off x="4407999" y="4523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69" name="Freeform: Shape 5268">
              <a:extLst>
                <a:ext uri="{FF2B5EF4-FFF2-40B4-BE49-F238E27FC236}">
                  <a16:creationId xmlns:a16="http://schemas.microsoft.com/office/drawing/2014/main" id="{554AFC88-E365-BDFC-E90C-6A4D714BECAD}"/>
                </a:ext>
              </a:extLst>
            </p:cNvPr>
            <p:cNvSpPr/>
            <p:nvPr/>
          </p:nvSpPr>
          <p:spPr>
            <a:xfrm>
              <a:off x="4407999" y="46945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70" name="Freeform: Shape 5269">
              <a:extLst>
                <a:ext uri="{FF2B5EF4-FFF2-40B4-BE49-F238E27FC236}">
                  <a16:creationId xmlns:a16="http://schemas.microsoft.com/office/drawing/2014/main" id="{51111F3F-6C8B-FB3D-6133-D68DFFED2D27}"/>
                </a:ext>
              </a:extLst>
            </p:cNvPr>
            <p:cNvSpPr/>
            <p:nvPr/>
          </p:nvSpPr>
          <p:spPr>
            <a:xfrm>
              <a:off x="4407999" y="4866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71" name="Freeform: Shape 5270">
              <a:extLst>
                <a:ext uri="{FF2B5EF4-FFF2-40B4-BE49-F238E27FC236}">
                  <a16:creationId xmlns:a16="http://schemas.microsoft.com/office/drawing/2014/main" id="{5D21998A-E866-E3D3-CFEE-F2A94A306814}"/>
                </a:ext>
              </a:extLst>
            </p:cNvPr>
            <p:cNvSpPr/>
            <p:nvPr/>
          </p:nvSpPr>
          <p:spPr>
            <a:xfrm>
              <a:off x="4407999" y="503276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272" name="Freeform: Shape 5271">
              <a:extLst>
                <a:ext uri="{FF2B5EF4-FFF2-40B4-BE49-F238E27FC236}">
                  <a16:creationId xmlns:a16="http://schemas.microsoft.com/office/drawing/2014/main" id="{FD51331A-05F6-BD73-D85E-B5508EA75D41}"/>
                </a:ext>
              </a:extLst>
            </p:cNvPr>
            <p:cNvSpPr/>
            <p:nvPr/>
          </p:nvSpPr>
          <p:spPr>
            <a:xfrm>
              <a:off x="4407999" y="52042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298" name="Freeform: Shape 5297">
              <a:extLst>
                <a:ext uri="{FF2B5EF4-FFF2-40B4-BE49-F238E27FC236}">
                  <a16:creationId xmlns:a16="http://schemas.microsoft.com/office/drawing/2014/main" id="{FAE0B027-D714-9C32-BFCF-BDCBB626FC34}"/>
                </a:ext>
              </a:extLst>
            </p:cNvPr>
            <p:cNvSpPr/>
            <p:nvPr/>
          </p:nvSpPr>
          <p:spPr>
            <a:xfrm>
              <a:off x="4407999" y="53757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299" name="Freeform: Shape 5298">
              <a:extLst>
                <a:ext uri="{FF2B5EF4-FFF2-40B4-BE49-F238E27FC236}">
                  <a16:creationId xmlns:a16="http://schemas.microsoft.com/office/drawing/2014/main" id="{D0678505-582A-B4BE-CE3F-56C4A4490C8F}"/>
                </a:ext>
              </a:extLst>
            </p:cNvPr>
            <p:cNvSpPr/>
            <p:nvPr/>
          </p:nvSpPr>
          <p:spPr>
            <a:xfrm>
              <a:off x="4407999" y="55425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00" name="Freeform: Shape 5299">
              <a:extLst>
                <a:ext uri="{FF2B5EF4-FFF2-40B4-BE49-F238E27FC236}">
                  <a16:creationId xmlns:a16="http://schemas.microsoft.com/office/drawing/2014/main" id="{07A23DD4-4FD5-D641-B400-E68BFFD4CD60}"/>
                </a:ext>
              </a:extLst>
            </p:cNvPr>
            <p:cNvSpPr/>
            <p:nvPr/>
          </p:nvSpPr>
          <p:spPr>
            <a:xfrm>
              <a:off x="4407999" y="57140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1" name="Freeform: Shape 5300">
              <a:extLst>
                <a:ext uri="{FF2B5EF4-FFF2-40B4-BE49-F238E27FC236}">
                  <a16:creationId xmlns:a16="http://schemas.microsoft.com/office/drawing/2014/main" id="{CB8BBF48-B90E-FAB7-85E4-116EEFE47531}"/>
                </a:ext>
              </a:extLst>
            </p:cNvPr>
            <p:cNvSpPr/>
            <p:nvPr/>
          </p:nvSpPr>
          <p:spPr>
            <a:xfrm>
              <a:off x="4407999" y="58855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2" name="Freeform: Shape 5301">
              <a:extLst>
                <a:ext uri="{FF2B5EF4-FFF2-40B4-BE49-F238E27FC236}">
                  <a16:creationId xmlns:a16="http://schemas.microsoft.com/office/drawing/2014/main" id="{64141436-6231-0C43-826F-6CD83EAD603D}"/>
                </a:ext>
              </a:extLst>
            </p:cNvPr>
            <p:cNvSpPr/>
            <p:nvPr/>
          </p:nvSpPr>
          <p:spPr>
            <a:xfrm>
              <a:off x="4407999" y="60570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3" name="Freeform: Shape 5302">
              <a:extLst>
                <a:ext uri="{FF2B5EF4-FFF2-40B4-BE49-F238E27FC236}">
                  <a16:creationId xmlns:a16="http://schemas.microsoft.com/office/drawing/2014/main" id="{A60F21AB-B326-5ED1-9BDA-54C8A9AA0454}"/>
                </a:ext>
              </a:extLst>
            </p:cNvPr>
            <p:cNvSpPr/>
            <p:nvPr/>
          </p:nvSpPr>
          <p:spPr>
            <a:xfrm>
              <a:off x="4407999" y="622379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04" name="Freeform: Shape 5303">
              <a:extLst>
                <a:ext uri="{FF2B5EF4-FFF2-40B4-BE49-F238E27FC236}">
                  <a16:creationId xmlns:a16="http://schemas.microsoft.com/office/drawing/2014/main" id="{93D72F41-5131-FA7F-B4E3-E38F0791A85C}"/>
                </a:ext>
              </a:extLst>
            </p:cNvPr>
            <p:cNvSpPr/>
            <p:nvPr/>
          </p:nvSpPr>
          <p:spPr>
            <a:xfrm>
              <a:off x="4408000" y="63952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5" name="Freeform: Shape 5304">
              <a:extLst>
                <a:ext uri="{FF2B5EF4-FFF2-40B4-BE49-F238E27FC236}">
                  <a16:creationId xmlns:a16="http://schemas.microsoft.com/office/drawing/2014/main" id="{658D3615-1729-D985-D68A-B66057C52E6C}"/>
                </a:ext>
              </a:extLst>
            </p:cNvPr>
            <p:cNvSpPr/>
            <p:nvPr/>
          </p:nvSpPr>
          <p:spPr>
            <a:xfrm>
              <a:off x="4408001" y="65668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06" name="Freeform: Shape 5305">
              <a:extLst>
                <a:ext uri="{FF2B5EF4-FFF2-40B4-BE49-F238E27FC236}">
                  <a16:creationId xmlns:a16="http://schemas.microsoft.com/office/drawing/2014/main" id="{4D037ADE-E0A2-0810-3519-D7191AC05B3C}"/>
                </a:ext>
              </a:extLst>
            </p:cNvPr>
            <p:cNvSpPr/>
            <p:nvPr/>
          </p:nvSpPr>
          <p:spPr>
            <a:xfrm>
              <a:off x="4569980" y="9499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07" name="Freeform: Shape 5306">
              <a:extLst>
                <a:ext uri="{FF2B5EF4-FFF2-40B4-BE49-F238E27FC236}">
                  <a16:creationId xmlns:a16="http://schemas.microsoft.com/office/drawing/2014/main" id="{56D5C435-06DB-38C4-9E3E-00A8E923F213}"/>
                </a:ext>
              </a:extLst>
            </p:cNvPr>
            <p:cNvSpPr/>
            <p:nvPr/>
          </p:nvSpPr>
          <p:spPr>
            <a:xfrm>
              <a:off x="4569980" y="11214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08" name="Freeform: Shape 5307">
              <a:extLst>
                <a:ext uri="{FF2B5EF4-FFF2-40B4-BE49-F238E27FC236}">
                  <a16:creationId xmlns:a16="http://schemas.microsoft.com/office/drawing/2014/main" id="{C8DB2A93-DD69-38AB-8E05-2D9D398BA845}"/>
                </a:ext>
              </a:extLst>
            </p:cNvPr>
            <p:cNvSpPr/>
            <p:nvPr/>
          </p:nvSpPr>
          <p:spPr>
            <a:xfrm>
              <a:off x="4569980" y="12881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09" name="Freeform: Shape 5308">
              <a:extLst>
                <a:ext uri="{FF2B5EF4-FFF2-40B4-BE49-F238E27FC236}">
                  <a16:creationId xmlns:a16="http://schemas.microsoft.com/office/drawing/2014/main" id="{2F8B1758-1EBE-91FF-7653-5E605FE4F6AE}"/>
                </a:ext>
              </a:extLst>
            </p:cNvPr>
            <p:cNvSpPr/>
            <p:nvPr/>
          </p:nvSpPr>
          <p:spPr>
            <a:xfrm>
              <a:off x="4569980" y="1459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10" name="Freeform: Shape 5309">
              <a:extLst>
                <a:ext uri="{FF2B5EF4-FFF2-40B4-BE49-F238E27FC236}">
                  <a16:creationId xmlns:a16="http://schemas.microsoft.com/office/drawing/2014/main" id="{DC0E2A7E-A6E0-CB8A-1CAD-0DE47028D6B7}"/>
                </a:ext>
              </a:extLst>
            </p:cNvPr>
            <p:cNvSpPr/>
            <p:nvPr/>
          </p:nvSpPr>
          <p:spPr>
            <a:xfrm>
              <a:off x="4569980" y="16311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11" name="Freeform: Shape 5310">
              <a:extLst>
                <a:ext uri="{FF2B5EF4-FFF2-40B4-BE49-F238E27FC236}">
                  <a16:creationId xmlns:a16="http://schemas.microsoft.com/office/drawing/2014/main" id="{9677968C-B33C-00A8-A6F5-B3A592CA2D56}"/>
                </a:ext>
              </a:extLst>
            </p:cNvPr>
            <p:cNvSpPr/>
            <p:nvPr/>
          </p:nvSpPr>
          <p:spPr>
            <a:xfrm>
              <a:off x="4569980" y="18027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12" name="Freeform: Shape 5311">
              <a:extLst>
                <a:ext uri="{FF2B5EF4-FFF2-40B4-BE49-F238E27FC236}">
                  <a16:creationId xmlns:a16="http://schemas.microsoft.com/office/drawing/2014/main" id="{DAFD4614-3D21-0D01-5F2F-2F318B795A4E}"/>
                </a:ext>
              </a:extLst>
            </p:cNvPr>
            <p:cNvSpPr/>
            <p:nvPr/>
          </p:nvSpPr>
          <p:spPr>
            <a:xfrm>
              <a:off x="4569980" y="196944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38" name="Freeform: Shape 5337">
              <a:extLst>
                <a:ext uri="{FF2B5EF4-FFF2-40B4-BE49-F238E27FC236}">
                  <a16:creationId xmlns:a16="http://schemas.microsoft.com/office/drawing/2014/main" id="{6B1E6057-579C-21B0-14CC-7FE1798C89DE}"/>
                </a:ext>
              </a:extLst>
            </p:cNvPr>
            <p:cNvSpPr/>
            <p:nvPr/>
          </p:nvSpPr>
          <p:spPr>
            <a:xfrm>
              <a:off x="4569980" y="21409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39" name="Freeform: Shape 5338">
              <a:extLst>
                <a:ext uri="{FF2B5EF4-FFF2-40B4-BE49-F238E27FC236}">
                  <a16:creationId xmlns:a16="http://schemas.microsoft.com/office/drawing/2014/main" id="{4A5DA0EB-B6B5-9249-6E71-300CAB9AA215}"/>
                </a:ext>
              </a:extLst>
            </p:cNvPr>
            <p:cNvSpPr/>
            <p:nvPr/>
          </p:nvSpPr>
          <p:spPr>
            <a:xfrm>
              <a:off x="4569980" y="23124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0" name="Freeform: Shape 5339">
              <a:extLst>
                <a:ext uri="{FF2B5EF4-FFF2-40B4-BE49-F238E27FC236}">
                  <a16:creationId xmlns:a16="http://schemas.microsoft.com/office/drawing/2014/main" id="{52DC5D74-E7F4-8379-0151-E334F0049E16}"/>
                </a:ext>
              </a:extLst>
            </p:cNvPr>
            <p:cNvSpPr/>
            <p:nvPr/>
          </p:nvSpPr>
          <p:spPr>
            <a:xfrm>
              <a:off x="4569980" y="247920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41" name="Freeform: Shape 5340">
              <a:extLst>
                <a:ext uri="{FF2B5EF4-FFF2-40B4-BE49-F238E27FC236}">
                  <a16:creationId xmlns:a16="http://schemas.microsoft.com/office/drawing/2014/main" id="{7CFB9B91-D67F-9698-E17C-B6666ABA902E}"/>
                </a:ext>
              </a:extLst>
            </p:cNvPr>
            <p:cNvSpPr/>
            <p:nvPr/>
          </p:nvSpPr>
          <p:spPr>
            <a:xfrm>
              <a:off x="4569980" y="26507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2" name="Freeform: Shape 5341">
              <a:extLst>
                <a:ext uri="{FF2B5EF4-FFF2-40B4-BE49-F238E27FC236}">
                  <a16:creationId xmlns:a16="http://schemas.microsoft.com/office/drawing/2014/main" id="{7B93FBCB-8453-F67A-1FEF-08FB5D8C3575}"/>
                </a:ext>
              </a:extLst>
            </p:cNvPr>
            <p:cNvSpPr/>
            <p:nvPr/>
          </p:nvSpPr>
          <p:spPr>
            <a:xfrm>
              <a:off x="4569980" y="28222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3" name="Freeform: Shape 5342">
              <a:extLst>
                <a:ext uri="{FF2B5EF4-FFF2-40B4-BE49-F238E27FC236}">
                  <a16:creationId xmlns:a16="http://schemas.microsoft.com/office/drawing/2014/main" id="{21584E2C-F95F-EC56-EF39-4324236AAC4C}"/>
                </a:ext>
              </a:extLst>
            </p:cNvPr>
            <p:cNvSpPr/>
            <p:nvPr/>
          </p:nvSpPr>
          <p:spPr>
            <a:xfrm>
              <a:off x="4569980" y="29937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4" name="Freeform: Shape 5343">
              <a:extLst>
                <a:ext uri="{FF2B5EF4-FFF2-40B4-BE49-F238E27FC236}">
                  <a16:creationId xmlns:a16="http://schemas.microsoft.com/office/drawing/2014/main" id="{635C194C-B3F5-E962-9B80-AE9B50FDE942}"/>
                </a:ext>
              </a:extLst>
            </p:cNvPr>
            <p:cNvSpPr/>
            <p:nvPr/>
          </p:nvSpPr>
          <p:spPr>
            <a:xfrm>
              <a:off x="4569980" y="31604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45" name="Freeform: Shape 5344">
              <a:extLst>
                <a:ext uri="{FF2B5EF4-FFF2-40B4-BE49-F238E27FC236}">
                  <a16:creationId xmlns:a16="http://schemas.microsoft.com/office/drawing/2014/main" id="{33448334-50A8-CD74-B42D-4A17E224528B}"/>
                </a:ext>
              </a:extLst>
            </p:cNvPr>
            <p:cNvSpPr/>
            <p:nvPr/>
          </p:nvSpPr>
          <p:spPr>
            <a:xfrm>
              <a:off x="4569980" y="33319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6" name="Freeform: Shape 5345">
              <a:extLst>
                <a:ext uri="{FF2B5EF4-FFF2-40B4-BE49-F238E27FC236}">
                  <a16:creationId xmlns:a16="http://schemas.microsoft.com/office/drawing/2014/main" id="{8E418E8C-AFE3-F2CD-FC06-CAC37964C63D}"/>
                </a:ext>
              </a:extLst>
            </p:cNvPr>
            <p:cNvSpPr/>
            <p:nvPr/>
          </p:nvSpPr>
          <p:spPr>
            <a:xfrm>
              <a:off x="4569980" y="35034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7" name="Freeform: Shape 5346">
              <a:extLst>
                <a:ext uri="{FF2B5EF4-FFF2-40B4-BE49-F238E27FC236}">
                  <a16:creationId xmlns:a16="http://schemas.microsoft.com/office/drawing/2014/main" id="{E1B528D2-8987-4F89-91C7-1055E65A5CB1}"/>
                </a:ext>
              </a:extLst>
            </p:cNvPr>
            <p:cNvSpPr/>
            <p:nvPr/>
          </p:nvSpPr>
          <p:spPr>
            <a:xfrm>
              <a:off x="4569980" y="36749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8" name="Freeform: Shape 5347">
              <a:extLst>
                <a:ext uri="{FF2B5EF4-FFF2-40B4-BE49-F238E27FC236}">
                  <a16:creationId xmlns:a16="http://schemas.microsoft.com/office/drawing/2014/main" id="{2173D848-A2FA-E1D7-0CCA-C27767BF4C23}"/>
                </a:ext>
              </a:extLst>
            </p:cNvPr>
            <p:cNvSpPr/>
            <p:nvPr/>
          </p:nvSpPr>
          <p:spPr>
            <a:xfrm>
              <a:off x="4569980" y="38417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49" name="Freeform: Shape 5348">
              <a:extLst>
                <a:ext uri="{FF2B5EF4-FFF2-40B4-BE49-F238E27FC236}">
                  <a16:creationId xmlns:a16="http://schemas.microsoft.com/office/drawing/2014/main" id="{A2B14860-FF59-6246-6822-768CE5D27971}"/>
                </a:ext>
              </a:extLst>
            </p:cNvPr>
            <p:cNvSpPr/>
            <p:nvPr/>
          </p:nvSpPr>
          <p:spPr>
            <a:xfrm>
              <a:off x="4569980" y="40132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50" name="Freeform: Shape 5349">
              <a:extLst>
                <a:ext uri="{FF2B5EF4-FFF2-40B4-BE49-F238E27FC236}">
                  <a16:creationId xmlns:a16="http://schemas.microsoft.com/office/drawing/2014/main" id="{3568C598-3036-8850-69A6-D5E19EF08710}"/>
                </a:ext>
              </a:extLst>
            </p:cNvPr>
            <p:cNvSpPr/>
            <p:nvPr/>
          </p:nvSpPr>
          <p:spPr>
            <a:xfrm>
              <a:off x="4569980" y="41847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51" name="Freeform: Shape 5350">
              <a:extLst>
                <a:ext uri="{FF2B5EF4-FFF2-40B4-BE49-F238E27FC236}">
                  <a16:creationId xmlns:a16="http://schemas.microsoft.com/office/drawing/2014/main" id="{C64C5ECE-2EF6-93E7-648A-25FC6F2A6E27}"/>
                </a:ext>
              </a:extLst>
            </p:cNvPr>
            <p:cNvSpPr/>
            <p:nvPr/>
          </p:nvSpPr>
          <p:spPr>
            <a:xfrm>
              <a:off x="4569980" y="435149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52" name="Freeform: Shape 5351">
              <a:extLst>
                <a:ext uri="{FF2B5EF4-FFF2-40B4-BE49-F238E27FC236}">
                  <a16:creationId xmlns:a16="http://schemas.microsoft.com/office/drawing/2014/main" id="{96B65423-7332-BE8C-2852-C20ED3EFE968}"/>
                </a:ext>
              </a:extLst>
            </p:cNvPr>
            <p:cNvSpPr/>
            <p:nvPr/>
          </p:nvSpPr>
          <p:spPr>
            <a:xfrm>
              <a:off x="4569980" y="45230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78" name="Freeform: Shape 5377">
              <a:extLst>
                <a:ext uri="{FF2B5EF4-FFF2-40B4-BE49-F238E27FC236}">
                  <a16:creationId xmlns:a16="http://schemas.microsoft.com/office/drawing/2014/main" id="{4409541A-9A37-B97F-77A6-2209F69A661A}"/>
                </a:ext>
              </a:extLst>
            </p:cNvPr>
            <p:cNvSpPr/>
            <p:nvPr/>
          </p:nvSpPr>
          <p:spPr>
            <a:xfrm>
              <a:off x="4569980" y="46945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79" name="Freeform: Shape 5378">
              <a:extLst>
                <a:ext uri="{FF2B5EF4-FFF2-40B4-BE49-F238E27FC236}">
                  <a16:creationId xmlns:a16="http://schemas.microsoft.com/office/drawing/2014/main" id="{237053E7-E529-9D40-ACD3-89C766408CA1}"/>
                </a:ext>
              </a:extLst>
            </p:cNvPr>
            <p:cNvSpPr/>
            <p:nvPr/>
          </p:nvSpPr>
          <p:spPr>
            <a:xfrm>
              <a:off x="4569980" y="4866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80" name="Freeform: Shape 5379">
              <a:extLst>
                <a:ext uri="{FF2B5EF4-FFF2-40B4-BE49-F238E27FC236}">
                  <a16:creationId xmlns:a16="http://schemas.microsoft.com/office/drawing/2014/main" id="{9D76B18C-5209-868C-EE2C-3C0EA629726A}"/>
                </a:ext>
              </a:extLst>
            </p:cNvPr>
            <p:cNvSpPr/>
            <p:nvPr/>
          </p:nvSpPr>
          <p:spPr>
            <a:xfrm>
              <a:off x="4569980" y="50327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381" name="Freeform: Shape 5380">
              <a:extLst>
                <a:ext uri="{FF2B5EF4-FFF2-40B4-BE49-F238E27FC236}">
                  <a16:creationId xmlns:a16="http://schemas.microsoft.com/office/drawing/2014/main" id="{7EC96011-64CF-318D-E061-9864946141A8}"/>
                </a:ext>
              </a:extLst>
            </p:cNvPr>
            <p:cNvSpPr/>
            <p:nvPr/>
          </p:nvSpPr>
          <p:spPr>
            <a:xfrm>
              <a:off x="4569980" y="52042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82" name="Freeform: Shape 5381">
              <a:extLst>
                <a:ext uri="{FF2B5EF4-FFF2-40B4-BE49-F238E27FC236}">
                  <a16:creationId xmlns:a16="http://schemas.microsoft.com/office/drawing/2014/main" id="{8074547E-53FB-6E5E-1350-F951A02C826E}"/>
                </a:ext>
              </a:extLst>
            </p:cNvPr>
            <p:cNvSpPr/>
            <p:nvPr/>
          </p:nvSpPr>
          <p:spPr>
            <a:xfrm>
              <a:off x="4569980" y="53757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3" name="Freeform: Shape 5382">
              <a:extLst>
                <a:ext uri="{FF2B5EF4-FFF2-40B4-BE49-F238E27FC236}">
                  <a16:creationId xmlns:a16="http://schemas.microsoft.com/office/drawing/2014/main" id="{AD713F76-7055-6294-39E5-07E0F104884A}"/>
                </a:ext>
              </a:extLst>
            </p:cNvPr>
            <p:cNvSpPr/>
            <p:nvPr/>
          </p:nvSpPr>
          <p:spPr>
            <a:xfrm>
              <a:off x="4569980" y="55425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84" name="Freeform: Shape 5383">
              <a:extLst>
                <a:ext uri="{FF2B5EF4-FFF2-40B4-BE49-F238E27FC236}">
                  <a16:creationId xmlns:a16="http://schemas.microsoft.com/office/drawing/2014/main" id="{7DAE35C3-AD0D-1CD5-71C0-0C7C6729C42E}"/>
                </a:ext>
              </a:extLst>
            </p:cNvPr>
            <p:cNvSpPr/>
            <p:nvPr/>
          </p:nvSpPr>
          <p:spPr>
            <a:xfrm>
              <a:off x="4569980" y="57140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5" name="Freeform: Shape 5384">
              <a:extLst>
                <a:ext uri="{FF2B5EF4-FFF2-40B4-BE49-F238E27FC236}">
                  <a16:creationId xmlns:a16="http://schemas.microsoft.com/office/drawing/2014/main" id="{68D75EA6-0353-8435-4488-68F5BBDFB189}"/>
                </a:ext>
              </a:extLst>
            </p:cNvPr>
            <p:cNvSpPr/>
            <p:nvPr/>
          </p:nvSpPr>
          <p:spPr>
            <a:xfrm>
              <a:off x="4569980" y="58855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6" name="Freeform: Shape 5385">
              <a:extLst>
                <a:ext uri="{FF2B5EF4-FFF2-40B4-BE49-F238E27FC236}">
                  <a16:creationId xmlns:a16="http://schemas.microsoft.com/office/drawing/2014/main" id="{FD47F1B0-B904-3A6C-9231-854F63B12F91}"/>
                </a:ext>
              </a:extLst>
            </p:cNvPr>
            <p:cNvSpPr/>
            <p:nvPr/>
          </p:nvSpPr>
          <p:spPr>
            <a:xfrm>
              <a:off x="4569980" y="60570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7" name="Freeform: Shape 5386">
              <a:extLst>
                <a:ext uri="{FF2B5EF4-FFF2-40B4-BE49-F238E27FC236}">
                  <a16:creationId xmlns:a16="http://schemas.microsoft.com/office/drawing/2014/main" id="{701B0CB1-E3CA-572F-8413-BCCBD64CC2BD}"/>
                </a:ext>
              </a:extLst>
            </p:cNvPr>
            <p:cNvSpPr/>
            <p:nvPr/>
          </p:nvSpPr>
          <p:spPr>
            <a:xfrm>
              <a:off x="4569980" y="622378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388" name="Freeform: Shape 5387">
              <a:extLst>
                <a:ext uri="{FF2B5EF4-FFF2-40B4-BE49-F238E27FC236}">
                  <a16:creationId xmlns:a16="http://schemas.microsoft.com/office/drawing/2014/main" id="{21481E2B-C8E3-C0B1-6148-FF81AE098775}"/>
                </a:ext>
              </a:extLst>
            </p:cNvPr>
            <p:cNvSpPr/>
            <p:nvPr/>
          </p:nvSpPr>
          <p:spPr>
            <a:xfrm>
              <a:off x="4569980" y="63952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89" name="Freeform: Shape 5388">
              <a:extLst>
                <a:ext uri="{FF2B5EF4-FFF2-40B4-BE49-F238E27FC236}">
                  <a16:creationId xmlns:a16="http://schemas.microsoft.com/office/drawing/2014/main" id="{AD41BC97-6F2E-32BF-3A18-4A9A681E7943}"/>
                </a:ext>
              </a:extLst>
            </p:cNvPr>
            <p:cNvSpPr/>
            <p:nvPr/>
          </p:nvSpPr>
          <p:spPr>
            <a:xfrm>
              <a:off x="4569981" y="65668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390" name="Freeform: Shape 5389">
              <a:extLst>
                <a:ext uri="{FF2B5EF4-FFF2-40B4-BE49-F238E27FC236}">
                  <a16:creationId xmlns:a16="http://schemas.microsoft.com/office/drawing/2014/main" id="{E5C996C3-E246-F959-BF6D-9C76C681E524}"/>
                </a:ext>
              </a:extLst>
            </p:cNvPr>
            <p:cNvSpPr/>
            <p:nvPr/>
          </p:nvSpPr>
          <p:spPr>
            <a:xfrm>
              <a:off x="4731961" y="9499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91" name="Freeform: Shape 5390">
              <a:extLst>
                <a:ext uri="{FF2B5EF4-FFF2-40B4-BE49-F238E27FC236}">
                  <a16:creationId xmlns:a16="http://schemas.microsoft.com/office/drawing/2014/main" id="{1BBF3A1C-24E4-41E7-C54D-B13D80C46F21}"/>
                </a:ext>
              </a:extLst>
            </p:cNvPr>
            <p:cNvSpPr/>
            <p:nvPr/>
          </p:nvSpPr>
          <p:spPr>
            <a:xfrm>
              <a:off x="4731961" y="11214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392" name="Freeform: Shape 5391">
              <a:extLst>
                <a:ext uri="{FF2B5EF4-FFF2-40B4-BE49-F238E27FC236}">
                  <a16:creationId xmlns:a16="http://schemas.microsoft.com/office/drawing/2014/main" id="{933ED30F-04CB-8DB0-A633-62D0FAB79A36}"/>
                </a:ext>
              </a:extLst>
            </p:cNvPr>
            <p:cNvSpPr/>
            <p:nvPr/>
          </p:nvSpPr>
          <p:spPr>
            <a:xfrm>
              <a:off x="4731961" y="12881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18" name="Freeform: Shape 5417">
              <a:extLst>
                <a:ext uri="{FF2B5EF4-FFF2-40B4-BE49-F238E27FC236}">
                  <a16:creationId xmlns:a16="http://schemas.microsoft.com/office/drawing/2014/main" id="{E3546036-B62A-8356-E7BF-6F75A55A0F1B}"/>
                </a:ext>
              </a:extLst>
            </p:cNvPr>
            <p:cNvSpPr/>
            <p:nvPr/>
          </p:nvSpPr>
          <p:spPr>
            <a:xfrm>
              <a:off x="4731961" y="14596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19" name="Freeform: Shape 5418">
              <a:extLst>
                <a:ext uri="{FF2B5EF4-FFF2-40B4-BE49-F238E27FC236}">
                  <a16:creationId xmlns:a16="http://schemas.microsoft.com/office/drawing/2014/main" id="{45BB44B8-1B18-EE06-6576-C5055876AEBD}"/>
                </a:ext>
              </a:extLst>
            </p:cNvPr>
            <p:cNvSpPr/>
            <p:nvPr/>
          </p:nvSpPr>
          <p:spPr>
            <a:xfrm>
              <a:off x="4731961" y="16311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0" name="Freeform: Shape 5419">
              <a:extLst>
                <a:ext uri="{FF2B5EF4-FFF2-40B4-BE49-F238E27FC236}">
                  <a16:creationId xmlns:a16="http://schemas.microsoft.com/office/drawing/2014/main" id="{AA9E25AB-C47C-93C8-9D4E-3396A72EAAE0}"/>
                </a:ext>
              </a:extLst>
            </p:cNvPr>
            <p:cNvSpPr/>
            <p:nvPr/>
          </p:nvSpPr>
          <p:spPr>
            <a:xfrm>
              <a:off x="4731961" y="1802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1" name="Freeform: Shape 5420">
              <a:extLst>
                <a:ext uri="{FF2B5EF4-FFF2-40B4-BE49-F238E27FC236}">
                  <a16:creationId xmlns:a16="http://schemas.microsoft.com/office/drawing/2014/main" id="{A669D6F6-A1B6-3DBB-3D9D-EC94FC998311}"/>
                </a:ext>
              </a:extLst>
            </p:cNvPr>
            <p:cNvSpPr/>
            <p:nvPr/>
          </p:nvSpPr>
          <p:spPr>
            <a:xfrm>
              <a:off x="4731961" y="19694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22" name="Freeform: Shape 5421">
              <a:extLst>
                <a:ext uri="{FF2B5EF4-FFF2-40B4-BE49-F238E27FC236}">
                  <a16:creationId xmlns:a16="http://schemas.microsoft.com/office/drawing/2014/main" id="{F0104D16-B539-4DA7-6EF6-358AB195CAD5}"/>
                </a:ext>
              </a:extLst>
            </p:cNvPr>
            <p:cNvSpPr/>
            <p:nvPr/>
          </p:nvSpPr>
          <p:spPr>
            <a:xfrm>
              <a:off x="4731961" y="21409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3" name="Freeform: Shape 5422">
              <a:extLst>
                <a:ext uri="{FF2B5EF4-FFF2-40B4-BE49-F238E27FC236}">
                  <a16:creationId xmlns:a16="http://schemas.microsoft.com/office/drawing/2014/main" id="{A3AB4C4A-1DC2-E42E-7998-4C105426928E}"/>
                </a:ext>
              </a:extLst>
            </p:cNvPr>
            <p:cNvSpPr/>
            <p:nvPr/>
          </p:nvSpPr>
          <p:spPr>
            <a:xfrm>
              <a:off x="4731961" y="23124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4" name="Freeform: Shape 5423">
              <a:extLst>
                <a:ext uri="{FF2B5EF4-FFF2-40B4-BE49-F238E27FC236}">
                  <a16:creationId xmlns:a16="http://schemas.microsoft.com/office/drawing/2014/main" id="{834524E2-2840-25E1-46BF-3DF8F4F0D763}"/>
                </a:ext>
              </a:extLst>
            </p:cNvPr>
            <p:cNvSpPr/>
            <p:nvPr/>
          </p:nvSpPr>
          <p:spPr>
            <a:xfrm>
              <a:off x="4731961" y="24792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25" name="Freeform: Shape 5424">
              <a:extLst>
                <a:ext uri="{FF2B5EF4-FFF2-40B4-BE49-F238E27FC236}">
                  <a16:creationId xmlns:a16="http://schemas.microsoft.com/office/drawing/2014/main" id="{D4A15066-F587-3009-E9B1-28C0DC9F502F}"/>
                </a:ext>
              </a:extLst>
            </p:cNvPr>
            <p:cNvSpPr/>
            <p:nvPr/>
          </p:nvSpPr>
          <p:spPr>
            <a:xfrm>
              <a:off x="4731961" y="2650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6" name="Freeform: Shape 5425">
              <a:extLst>
                <a:ext uri="{FF2B5EF4-FFF2-40B4-BE49-F238E27FC236}">
                  <a16:creationId xmlns:a16="http://schemas.microsoft.com/office/drawing/2014/main" id="{0C60FFAC-987B-E378-01EC-8C50D8173E86}"/>
                </a:ext>
              </a:extLst>
            </p:cNvPr>
            <p:cNvSpPr/>
            <p:nvPr/>
          </p:nvSpPr>
          <p:spPr>
            <a:xfrm>
              <a:off x="4731961" y="28222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7" name="Freeform: Shape 5426">
              <a:extLst>
                <a:ext uri="{FF2B5EF4-FFF2-40B4-BE49-F238E27FC236}">
                  <a16:creationId xmlns:a16="http://schemas.microsoft.com/office/drawing/2014/main" id="{B08BB8EB-2515-6685-2172-E4BBF564E3A6}"/>
                </a:ext>
              </a:extLst>
            </p:cNvPr>
            <p:cNvSpPr/>
            <p:nvPr/>
          </p:nvSpPr>
          <p:spPr>
            <a:xfrm>
              <a:off x="4731961" y="2993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28" name="Freeform: Shape 5427">
              <a:extLst>
                <a:ext uri="{FF2B5EF4-FFF2-40B4-BE49-F238E27FC236}">
                  <a16:creationId xmlns:a16="http://schemas.microsoft.com/office/drawing/2014/main" id="{B14879CB-5685-F710-AC08-E93A52BC7323}"/>
                </a:ext>
              </a:extLst>
            </p:cNvPr>
            <p:cNvSpPr/>
            <p:nvPr/>
          </p:nvSpPr>
          <p:spPr>
            <a:xfrm>
              <a:off x="4731961" y="31604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29" name="Freeform: Shape 5428">
              <a:extLst>
                <a:ext uri="{FF2B5EF4-FFF2-40B4-BE49-F238E27FC236}">
                  <a16:creationId xmlns:a16="http://schemas.microsoft.com/office/drawing/2014/main" id="{939F5007-1C93-2139-5DF9-10C1067D17E8}"/>
                </a:ext>
              </a:extLst>
            </p:cNvPr>
            <p:cNvSpPr/>
            <p:nvPr/>
          </p:nvSpPr>
          <p:spPr>
            <a:xfrm>
              <a:off x="4731961" y="3331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30" name="Freeform: Shape 5429">
              <a:extLst>
                <a:ext uri="{FF2B5EF4-FFF2-40B4-BE49-F238E27FC236}">
                  <a16:creationId xmlns:a16="http://schemas.microsoft.com/office/drawing/2014/main" id="{626E8E5D-225D-0FB9-9785-F8C843A792DF}"/>
                </a:ext>
              </a:extLst>
            </p:cNvPr>
            <p:cNvSpPr/>
            <p:nvPr/>
          </p:nvSpPr>
          <p:spPr>
            <a:xfrm>
              <a:off x="4731961" y="35034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31" name="Freeform: Shape 5430">
              <a:extLst>
                <a:ext uri="{FF2B5EF4-FFF2-40B4-BE49-F238E27FC236}">
                  <a16:creationId xmlns:a16="http://schemas.microsoft.com/office/drawing/2014/main" id="{6B1A3286-25AC-0BF9-BB10-B197E9E87469}"/>
                </a:ext>
              </a:extLst>
            </p:cNvPr>
            <p:cNvSpPr/>
            <p:nvPr/>
          </p:nvSpPr>
          <p:spPr>
            <a:xfrm>
              <a:off x="4731961" y="3674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32" name="Freeform: Shape 5431">
              <a:extLst>
                <a:ext uri="{FF2B5EF4-FFF2-40B4-BE49-F238E27FC236}">
                  <a16:creationId xmlns:a16="http://schemas.microsoft.com/office/drawing/2014/main" id="{021C56A1-41BD-36F7-116C-289F23E201AE}"/>
                </a:ext>
              </a:extLst>
            </p:cNvPr>
            <p:cNvSpPr/>
            <p:nvPr/>
          </p:nvSpPr>
          <p:spPr>
            <a:xfrm>
              <a:off x="4731961" y="38417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58" name="Freeform: Shape 5457">
              <a:extLst>
                <a:ext uri="{FF2B5EF4-FFF2-40B4-BE49-F238E27FC236}">
                  <a16:creationId xmlns:a16="http://schemas.microsoft.com/office/drawing/2014/main" id="{B6A45D9E-C8BC-D32D-E305-50BECED1A6C1}"/>
                </a:ext>
              </a:extLst>
            </p:cNvPr>
            <p:cNvSpPr/>
            <p:nvPr/>
          </p:nvSpPr>
          <p:spPr>
            <a:xfrm>
              <a:off x="4731961" y="40132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59" name="Freeform: Shape 5458">
              <a:extLst>
                <a:ext uri="{FF2B5EF4-FFF2-40B4-BE49-F238E27FC236}">
                  <a16:creationId xmlns:a16="http://schemas.microsoft.com/office/drawing/2014/main" id="{D8F79237-984B-6198-691E-E6F4D859202C}"/>
                </a:ext>
              </a:extLst>
            </p:cNvPr>
            <p:cNvSpPr/>
            <p:nvPr/>
          </p:nvSpPr>
          <p:spPr>
            <a:xfrm>
              <a:off x="4731961" y="41847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0" name="Freeform: Shape 5459">
              <a:extLst>
                <a:ext uri="{FF2B5EF4-FFF2-40B4-BE49-F238E27FC236}">
                  <a16:creationId xmlns:a16="http://schemas.microsoft.com/office/drawing/2014/main" id="{A36A0BCF-D137-7E05-4D56-D39144683B53}"/>
                </a:ext>
              </a:extLst>
            </p:cNvPr>
            <p:cNvSpPr/>
            <p:nvPr/>
          </p:nvSpPr>
          <p:spPr>
            <a:xfrm>
              <a:off x="4731961" y="435149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61" name="Freeform: Shape 5460">
              <a:extLst>
                <a:ext uri="{FF2B5EF4-FFF2-40B4-BE49-F238E27FC236}">
                  <a16:creationId xmlns:a16="http://schemas.microsoft.com/office/drawing/2014/main" id="{0C494AA9-58BE-2C9E-8537-A1424CCF7795}"/>
                </a:ext>
              </a:extLst>
            </p:cNvPr>
            <p:cNvSpPr/>
            <p:nvPr/>
          </p:nvSpPr>
          <p:spPr>
            <a:xfrm>
              <a:off x="4731961" y="4523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2" name="Freeform: Shape 5461">
              <a:extLst>
                <a:ext uri="{FF2B5EF4-FFF2-40B4-BE49-F238E27FC236}">
                  <a16:creationId xmlns:a16="http://schemas.microsoft.com/office/drawing/2014/main" id="{CD29AA83-9638-40CE-7419-5FDDCC70F25C}"/>
                </a:ext>
              </a:extLst>
            </p:cNvPr>
            <p:cNvSpPr/>
            <p:nvPr/>
          </p:nvSpPr>
          <p:spPr>
            <a:xfrm>
              <a:off x="4731961" y="46945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3" name="Freeform: Shape 5462">
              <a:extLst>
                <a:ext uri="{FF2B5EF4-FFF2-40B4-BE49-F238E27FC236}">
                  <a16:creationId xmlns:a16="http://schemas.microsoft.com/office/drawing/2014/main" id="{21303D2B-AF58-A6E4-EC02-F1EC06D01C2C}"/>
                </a:ext>
              </a:extLst>
            </p:cNvPr>
            <p:cNvSpPr/>
            <p:nvPr/>
          </p:nvSpPr>
          <p:spPr>
            <a:xfrm>
              <a:off x="4731961" y="48660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4" name="Freeform: Shape 5463">
              <a:extLst>
                <a:ext uri="{FF2B5EF4-FFF2-40B4-BE49-F238E27FC236}">
                  <a16:creationId xmlns:a16="http://schemas.microsoft.com/office/drawing/2014/main" id="{3749306F-8347-C495-427D-2B4F76DA47BB}"/>
                </a:ext>
              </a:extLst>
            </p:cNvPr>
            <p:cNvSpPr/>
            <p:nvPr/>
          </p:nvSpPr>
          <p:spPr>
            <a:xfrm>
              <a:off x="4731961" y="50327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5465" name="Freeform: Shape 5464">
              <a:extLst>
                <a:ext uri="{FF2B5EF4-FFF2-40B4-BE49-F238E27FC236}">
                  <a16:creationId xmlns:a16="http://schemas.microsoft.com/office/drawing/2014/main" id="{6CD14940-6911-8A3C-E0F3-B0A451C80731}"/>
                </a:ext>
              </a:extLst>
            </p:cNvPr>
            <p:cNvSpPr/>
            <p:nvPr/>
          </p:nvSpPr>
          <p:spPr>
            <a:xfrm>
              <a:off x="4731961" y="52042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5466" name="Freeform: Shape 5465">
              <a:extLst>
                <a:ext uri="{FF2B5EF4-FFF2-40B4-BE49-F238E27FC236}">
                  <a16:creationId xmlns:a16="http://schemas.microsoft.com/office/drawing/2014/main" id="{04C4BF40-196A-D981-E750-B15ABABD6CB8}"/>
                </a:ext>
              </a:extLst>
            </p:cNvPr>
            <p:cNvSpPr/>
            <p:nvPr/>
          </p:nvSpPr>
          <p:spPr>
            <a:xfrm>
              <a:off x="4731961" y="53757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67" name="Freeform: Shape 5466">
              <a:extLst>
                <a:ext uri="{FF2B5EF4-FFF2-40B4-BE49-F238E27FC236}">
                  <a16:creationId xmlns:a16="http://schemas.microsoft.com/office/drawing/2014/main" id="{5F2A549B-05C8-EBF3-7D51-59AF8092E809}"/>
                </a:ext>
              </a:extLst>
            </p:cNvPr>
            <p:cNvSpPr/>
            <p:nvPr/>
          </p:nvSpPr>
          <p:spPr>
            <a:xfrm>
              <a:off x="4731961" y="554252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468" name="Freeform: Shape 5467">
              <a:extLst>
                <a:ext uri="{FF2B5EF4-FFF2-40B4-BE49-F238E27FC236}">
                  <a16:creationId xmlns:a16="http://schemas.microsoft.com/office/drawing/2014/main" id="{ED081F49-2030-498A-0C0C-659FAEE9A75E}"/>
                </a:ext>
              </a:extLst>
            </p:cNvPr>
            <p:cNvSpPr/>
            <p:nvPr/>
          </p:nvSpPr>
          <p:spPr>
            <a:xfrm>
              <a:off x="4731961" y="57140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69" name="Freeform: Shape 5468">
              <a:extLst>
                <a:ext uri="{FF2B5EF4-FFF2-40B4-BE49-F238E27FC236}">
                  <a16:creationId xmlns:a16="http://schemas.microsoft.com/office/drawing/2014/main" id="{79A1FC60-3B19-6E21-AE02-C79F81B79914}"/>
                </a:ext>
              </a:extLst>
            </p:cNvPr>
            <p:cNvSpPr/>
            <p:nvPr/>
          </p:nvSpPr>
          <p:spPr>
            <a:xfrm>
              <a:off x="4731961" y="58855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70" name="Freeform: Shape 5469">
              <a:extLst>
                <a:ext uri="{FF2B5EF4-FFF2-40B4-BE49-F238E27FC236}">
                  <a16:creationId xmlns:a16="http://schemas.microsoft.com/office/drawing/2014/main" id="{B4C3C952-14F8-36A4-531C-0C334EBD23E2}"/>
                </a:ext>
              </a:extLst>
            </p:cNvPr>
            <p:cNvSpPr/>
            <p:nvPr/>
          </p:nvSpPr>
          <p:spPr>
            <a:xfrm>
              <a:off x="4731961" y="60570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71" name="Freeform: Shape 5470">
              <a:extLst>
                <a:ext uri="{FF2B5EF4-FFF2-40B4-BE49-F238E27FC236}">
                  <a16:creationId xmlns:a16="http://schemas.microsoft.com/office/drawing/2014/main" id="{8FAB5B86-6776-BE53-9DE0-F48CD3D8A275}"/>
                </a:ext>
              </a:extLst>
            </p:cNvPr>
            <p:cNvSpPr/>
            <p:nvPr/>
          </p:nvSpPr>
          <p:spPr>
            <a:xfrm>
              <a:off x="4731961" y="62237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5472" name="Freeform: Shape 5471">
              <a:extLst>
                <a:ext uri="{FF2B5EF4-FFF2-40B4-BE49-F238E27FC236}">
                  <a16:creationId xmlns:a16="http://schemas.microsoft.com/office/drawing/2014/main" id="{C521A5BA-37DC-C06F-D857-C8680BF3B76B}"/>
                </a:ext>
              </a:extLst>
            </p:cNvPr>
            <p:cNvSpPr/>
            <p:nvPr/>
          </p:nvSpPr>
          <p:spPr>
            <a:xfrm>
              <a:off x="4731961" y="63952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98" name="Freeform: Shape 5497">
              <a:extLst>
                <a:ext uri="{FF2B5EF4-FFF2-40B4-BE49-F238E27FC236}">
                  <a16:creationId xmlns:a16="http://schemas.microsoft.com/office/drawing/2014/main" id="{84B6B82E-EC91-0516-CB77-3CC8D423B2BA}"/>
                </a:ext>
              </a:extLst>
            </p:cNvPr>
            <p:cNvSpPr/>
            <p:nvPr/>
          </p:nvSpPr>
          <p:spPr>
            <a:xfrm>
              <a:off x="4731962" y="65668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5499" name="Freeform: Shape 5498">
              <a:extLst>
                <a:ext uri="{FF2B5EF4-FFF2-40B4-BE49-F238E27FC236}">
                  <a16:creationId xmlns:a16="http://schemas.microsoft.com/office/drawing/2014/main" id="{E2BB6947-4ACA-6CB2-A796-31AF952FB60D}"/>
                </a:ext>
              </a:extLst>
            </p:cNvPr>
            <p:cNvSpPr/>
            <p:nvPr/>
          </p:nvSpPr>
          <p:spPr>
            <a:xfrm>
              <a:off x="4893941" y="9499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0" name="Freeform: Shape 5499">
              <a:extLst>
                <a:ext uri="{FF2B5EF4-FFF2-40B4-BE49-F238E27FC236}">
                  <a16:creationId xmlns:a16="http://schemas.microsoft.com/office/drawing/2014/main" id="{0702B8C9-1240-612A-D98B-152D2DD15B82}"/>
                </a:ext>
              </a:extLst>
            </p:cNvPr>
            <p:cNvSpPr/>
            <p:nvPr/>
          </p:nvSpPr>
          <p:spPr>
            <a:xfrm>
              <a:off x="4893941" y="11214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1" name="Freeform: Shape 5500">
              <a:extLst>
                <a:ext uri="{FF2B5EF4-FFF2-40B4-BE49-F238E27FC236}">
                  <a16:creationId xmlns:a16="http://schemas.microsoft.com/office/drawing/2014/main" id="{7F357164-8CC4-D429-1CA2-84C44E2340FB}"/>
                </a:ext>
              </a:extLst>
            </p:cNvPr>
            <p:cNvSpPr/>
            <p:nvPr/>
          </p:nvSpPr>
          <p:spPr>
            <a:xfrm>
              <a:off x="4893941" y="128817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02" name="Freeform: Shape 5501">
              <a:extLst>
                <a:ext uri="{FF2B5EF4-FFF2-40B4-BE49-F238E27FC236}">
                  <a16:creationId xmlns:a16="http://schemas.microsoft.com/office/drawing/2014/main" id="{4E646B75-F352-2426-63D2-CD3A4E4AB257}"/>
                </a:ext>
              </a:extLst>
            </p:cNvPr>
            <p:cNvSpPr/>
            <p:nvPr/>
          </p:nvSpPr>
          <p:spPr>
            <a:xfrm>
              <a:off x="4893941" y="1459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3" name="Freeform: Shape 5502">
              <a:extLst>
                <a:ext uri="{FF2B5EF4-FFF2-40B4-BE49-F238E27FC236}">
                  <a16:creationId xmlns:a16="http://schemas.microsoft.com/office/drawing/2014/main" id="{5FC6B3BE-4170-6359-CCD2-89EA4AE90028}"/>
                </a:ext>
              </a:extLst>
            </p:cNvPr>
            <p:cNvSpPr/>
            <p:nvPr/>
          </p:nvSpPr>
          <p:spPr>
            <a:xfrm>
              <a:off x="4893941" y="16311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4" name="Freeform: Shape 5503">
              <a:extLst>
                <a:ext uri="{FF2B5EF4-FFF2-40B4-BE49-F238E27FC236}">
                  <a16:creationId xmlns:a16="http://schemas.microsoft.com/office/drawing/2014/main" id="{3F805658-C702-3C9F-1426-6513975B1A74}"/>
                </a:ext>
              </a:extLst>
            </p:cNvPr>
            <p:cNvSpPr/>
            <p:nvPr/>
          </p:nvSpPr>
          <p:spPr>
            <a:xfrm>
              <a:off x="4893941" y="18027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5" name="Freeform: Shape 5504">
              <a:extLst>
                <a:ext uri="{FF2B5EF4-FFF2-40B4-BE49-F238E27FC236}">
                  <a16:creationId xmlns:a16="http://schemas.microsoft.com/office/drawing/2014/main" id="{BF163AA3-895F-CF74-34BD-4F26F7BC4FBB}"/>
                </a:ext>
              </a:extLst>
            </p:cNvPr>
            <p:cNvSpPr/>
            <p:nvPr/>
          </p:nvSpPr>
          <p:spPr>
            <a:xfrm>
              <a:off x="4893941" y="196944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06" name="Freeform: Shape 5505">
              <a:extLst>
                <a:ext uri="{FF2B5EF4-FFF2-40B4-BE49-F238E27FC236}">
                  <a16:creationId xmlns:a16="http://schemas.microsoft.com/office/drawing/2014/main" id="{EEE5BD53-5239-96CE-028D-34D9B4E7EAB5}"/>
                </a:ext>
              </a:extLst>
            </p:cNvPr>
            <p:cNvSpPr/>
            <p:nvPr/>
          </p:nvSpPr>
          <p:spPr>
            <a:xfrm>
              <a:off x="4893941" y="21409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7" name="Freeform: Shape 5506">
              <a:extLst>
                <a:ext uri="{FF2B5EF4-FFF2-40B4-BE49-F238E27FC236}">
                  <a16:creationId xmlns:a16="http://schemas.microsoft.com/office/drawing/2014/main" id="{37DEC3CC-8A16-369B-98AA-69656D7A7600}"/>
                </a:ext>
              </a:extLst>
            </p:cNvPr>
            <p:cNvSpPr/>
            <p:nvPr/>
          </p:nvSpPr>
          <p:spPr>
            <a:xfrm>
              <a:off x="4893941" y="23124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08" name="Freeform: Shape 5507">
              <a:extLst>
                <a:ext uri="{FF2B5EF4-FFF2-40B4-BE49-F238E27FC236}">
                  <a16:creationId xmlns:a16="http://schemas.microsoft.com/office/drawing/2014/main" id="{D4CB3FFE-1BB9-5289-CC93-50C5C745989E}"/>
                </a:ext>
              </a:extLst>
            </p:cNvPr>
            <p:cNvSpPr/>
            <p:nvPr/>
          </p:nvSpPr>
          <p:spPr>
            <a:xfrm>
              <a:off x="4893941" y="247920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09" name="Freeform: Shape 5508">
              <a:extLst>
                <a:ext uri="{FF2B5EF4-FFF2-40B4-BE49-F238E27FC236}">
                  <a16:creationId xmlns:a16="http://schemas.microsoft.com/office/drawing/2014/main" id="{9F3508C2-200D-4A28-E3EB-CC1CDD52BB07}"/>
                </a:ext>
              </a:extLst>
            </p:cNvPr>
            <p:cNvSpPr/>
            <p:nvPr/>
          </p:nvSpPr>
          <p:spPr>
            <a:xfrm>
              <a:off x="4893941" y="26507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10" name="Freeform: Shape 5509">
              <a:extLst>
                <a:ext uri="{FF2B5EF4-FFF2-40B4-BE49-F238E27FC236}">
                  <a16:creationId xmlns:a16="http://schemas.microsoft.com/office/drawing/2014/main" id="{9C86F37E-82ED-110A-CFD9-A63899F04D46}"/>
                </a:ext>
              </a:extLst>
            </p:cNvPr>
            <p:cNvSpPr/>
            <p:nvPr/>
          </p:nvSpPr>
          <p:spPr>
            <a:xfrm>
              <a:off x="4893941" y="28222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11" name="Freeform: Shape 5510">
              <a:extLst>
                <a:ext uri="{FF2B5EF4-FFF2-40B4-BE49-F238E27FC236}">
                  <a16:creationId xmlns:a16="http://schemas.microsoft.com/office/drawing/2014/main" id="{B4247F74-6E31-22B0-85BF-78D2ACC95050}"/>
                </a:ext>
              </a:extLst>
            </p:cNvPr>
            <p:cNvSpPr/>
            <p:nvPr/>
          </p:nvSpPr>
          <p:spPr>
            <a:xfrm>
              <a:off x="4893941" y="29937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12" name="Freeform: Shape 5511">
              <a:extLst>
                <a:ext uri="{FF2B5EF4-FFF2-40B4-BE49-F238E27FC236}">
                  <a16:creationId xmlns:a16="http://schemas.microsoft.com/office/drawing/2014/main" id="{69E66B1E-D778-DB83-729F-2193681250FB}"/>
                </a:ext>
              </a:extLst>
            </p:cNvPr>
            <p:cNvSpPr/>
            <p:nvPr/>
          </p:nvSpPr>
          <p:spPr>
            <a:xfrm>
              <a:off x="4893941" y="31604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38" name="Freeform: Shape 5537">
              <a:extLst>
                <a:ext uri="{FF2B5EF4-FFF2-40B4-BE49-F238E27FC236}">
                  <a16:creationId xmlns:a16="http://schemas.microsoft.com/office/drawing/2014/main" id="{0F709387-EF38-7E2F-AFF2-3D9A8E7AE694}"/>
                </a:ext>
              </a:extLst>
            </p:cNvPr>
            <p:cNvSpPr/>
            <p:nvPr/>
          </p:nvSpPr>
          <p:spPr>
            <a:xfrm>
              <a:off x="4893941" y="33319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39" name="Freeform: Shape 5538">
              <a:extLst>
                <a:ext uri="{FF2B5EF4-FFF2-40B4-BE49-F238E27FC236}">
                  <a16:creationId xmlns:a16="http://schemas.microsoft.com/office/drawing/2014/main" id="{692C4381-B3C9-C8BF-4027-7AC239D67963}"/>
                </a:ext>
              </a:extLst>
            </p:cNvPr>
            <p:cNvSpPr/>
            <p:nvPr/>
          </p:nvSpPr>
          <p:spPr>
            <a:xfrm>
              <a:off x="4893941" y="35034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0" name="Freeform: Shape 5539">
              <a:extLst>
                <a:ext uri="{FF2B5EF4-FFF2-40B4-BE49-F238E27FC236}">
                  <a16:creationId xmlns:a16="http://schemas.microsoft.com/office/drawing/2014/main" id="{E5757E1F-9BCD-50A1-BB08-302C52B4C964}"/>
                </a:ext>
              </a:extLst>
            </p:cNvPr>
            <p:cNvSpPr/>
            <p:nvPr/>
          </p:nvSpPr>
          <p:spPr>
            <a:xfrm>
              <a:off x="4893941" y="36749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1" name="Freeform: Shape 5540">
              <a:extLst>
                <a:ext uri="{FF2B5EF4-FFF2-40B4-BE49-F238E27FC236}">
                  <a16:creationId xmlns:a16="http://schemas.microsoft.com/office/drawing/2014/main" id="{0A0E6948-01C4-F82F-5CBB-B5CB96825EC2}"/>
                </a:ext>
              </a:extLst>
            </p:cNvPr>
            <p:cNvSpPr/>
            <p:nvPr/>
          </p:nvSpPr>
          <p:spPr>
            <a:xfrm>
              <a:off x="4893941" y="38417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2" name="Freeform: Shape 5541">
              <a:extLst>
                <a:ext uri="{FF2B5EF4-FFF2-40B4-BE49-F238E27FC236}">
                  <a16:creationId xmlns:a16="http://schemas.microsoft.com/office/drawing/2014/main" id="{D0A7CBA1-0066-403B-1B0E-1092581B93E9}"/>
                </a:ext>
              </a:extLst>
            </p:cNvPr>
            <p:cNvSpPr/>
            <p:nvPr/>
          </p:nvSpPr>
          <p:spPr>
            <a:xfrm>
              <a:off x="4893941" y="40132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3" name="Freeform: Shape 5542">
              <a:extLst>
                <a:ext uri="{FF2B5EF4-FFF2-40B4-BE49-F238E27FC236}">
                  <a16:creationId xmlns:a16="http://schemas.microsoft.com/office/drawing/2014/main" id="{C4C7E319-E500-8274-A48B-46F2BCC8A6FE}"/>
                </a:ext>
              </a:extLst>
            </p:cNvPr>
            <p:cNvSpPr/>
            <p:nvPr/>
          </p:nvSpPr>
          <p:spPr>
            <a:xfrm>
              <a:off x="4893941" y="41847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4" name="Freeform: Shape 5543">
              <a:extLst>
                <a:ext uri="{FF2B5EF4-FFF2-40B4-BE49-F238E27FC236}">
                  <a16:creationId xmlns:a16="http://schemas.microsoft.com/office/drawing/2014/main" id="{085925F6-B22B-8BE4-6056-5FDEFF9CE0AA}"/>
                </a:ext>
              </a:extLst>
            </p:cNvPr>
            <p:cNvSpPr/>
            <p:nvPr/>
          </p:nvSpPr>
          <p:spPr>
            <a:xfrm>
              <a:off x="4893941" y="435149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45" name="Freeform: Shape 5544">
              <a:extLst>
                <a:ext uri="{FF2B5EF4-FFF2-40B4-BE49-F238E27FC236}">
                  <a16:creationId xmlns:a16="http://schemas.microsoft.com/office/drawing/2014/main" id="{79C1C507-660D-434F-55C4-C583D82F377D}"/>
                </a:ext>
              </a:extLst>
            </p:cNvPr>
            <p:cNvSpPr/>
            <p:nvPr/>
          </p:nvSpPr>
          <p:spPr>
            <a:xfrm>
              <a:off x="4893941" y="45230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6" name="Freeform: Shape 5545">
              <a:extLst>
                <a:ext uri="{FF2B5EF4-FFF2-40B4-BE49-F238E27FC236}">
                  <a16:creationId xmlns:a16="http://schemas.microsoft.com/office/drawing/2014/main" id="{509EE821-AA03-DF12-F830-81CD8FCBB586}"/>
                </a:ext>
              </a:extLst>
            </p:cNvPr>
            <p:cNvSpPr/>
            <p:nvPr/>
          </p:nvSpPr>
          <p:spPr>
            <a:xfrm>
              <a:off x="4893941" y="46945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7" name="Freeform: Shape 5546">
              <a:extLst>
                <a:ext uri="{FF2B5EF4-FFF2-40B4-BE49-F238E27FC236}">
                  <a16:creationId xmlns:a16="http://schemas.microsoft.com/office/drawing/2014/main" id="{7D2827F4-348A-0E7B-6899-A6226F35FEAD}"/>
                </a:ext>
              </a:extLst>
            </p:cNvPr>
            <p:cNvSpPr/>
            <p:nvPr/>
          </p:nvSpPr>
          <p:spPr>
            <a:xfrm>
              <a:off x="4893941" y="48660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48" name="Freeform: Shape 5547">
              <a:extLst>
                <a:ext uri="{FF2B5EF4-FFF2-40B4-BE49-F238E27FC236}">
                  <a16:creationId xmlns:a16="http://schemas.microsoft.com/office/drawing/2014/main" id="{18544038-3FA5-8150-15E9-E66CE7D6FE65}"/>
                </a:ext>
              </a:extLst>
            </p:cNvPr>
            <p:cNvSpPr/>
            <p:nvPr/>
          </p:nvSpPr>
          <p:spPr>
            <a:xfrm>
              <a:off x="4893941" y="50327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549" name="Freeform: Shape 5548">
              <a:extLst>
                <a:ext uri="{FF2B5EF4-FFF2-40B4-BE49-F238E27FC236}">
                  <a16:creationId xmlns:a16="http://schemas.microsoft.com/office/drawing/2014/main" id="{F4498AB3-0144-F0E8-9978-EEBB2BDE6A09}"/>
                </a:ext>
              </a:extLst>
            </p:cNvPr>
            <p:cNvSpPr/>
            <p:nvPr/>
          </p:nvSpPr>
          <p:spPr>
            <a:xfrm>
              <a:off x="4893941" y="52042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550" name="Freeform: Shape 5549">
              <a:extLst>
                <a:ext uri="{FF2B5EF4-FFF2-40B4-BE49-F238E27FC236}">
                  <a16:creationId xmlns:a16="http://schemas.microsoft.com/office/drawing/2014/main" id="{211E1EDE-CF5A-4116-108D-BC6FB54FF600}"/>
                </a:ext>
              </a:extLst>
            </p:cNvPr>
            <p:cNvSpPr/>
            <p:nvPr/>
          </p:nvSpPr>
          <p:spPr>
            <a:xfrm>
              <a:off x="4893941" y="53757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51" name="Freeform: Shape 5550">
              <a:extLst>
                <a:ext uri="{FF2B5EF4-FFF2-40B4-BE49-F238E27FC236}">
                  <a16:creationId xmlns:a16="http://schemas.microsoft.com/office/drawing/2014/main" id="{8568D1C0-2688-685F-6C8F-3F24CFB32792}"/>
                </a:ext>
              </a:extLst>
            </p:cNvPr>
            <p:cNvSpPr/>
            <p:nvPr/>
          </p:nvSpPr>
          <p:spPr>
            <a:xfrm>
              <a:off x="4893941" y="554252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552" name="Freeform: Shape 5551">
              <a:extLst>
                <a:ext uri="{FF2B5EF4-FFF2-40B4-BE49-F238E27FC236}">
                  <a16:creationId xmlns:a16="http://schemas.microsoft.com/office/drawing/2014/main" id="{2B51EFE0-9129-30C5-6184-5693ED7C18F3}"/>
                </a:ext>
              </a:extLst>
            </p:cNvPr>
            <p:cNvSpPr/>
            <p:nvPr/>
          </p:nvSpPr>
          <p:spPr>
            <a:xfrm>
              <a:off x="4893941" y="5714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78" name="Freeform: Shape 5577">
              <a:extLst>
                <a:ext uri="{FF2B5EF4-FFF2-40B4-BE49-F238E27FC236}">
                  <a16:creationId xmlns:a16="http://schemas.microsoft.com/office/drawing/2014/main" id="{B14A6DB8-E9A6-98F5-5ACC-BE6077EA7FD2}"/>
                </a:ext>
              </a:extLst>
            </p:cNvPr>
            <p:cNvSpPr/>
            <p:nvPr/>
          </p:nvSpPr>
          <p:spPr>
            <a:xfrm>
              <a:off x="4893941" y="58855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79" name="Freeform: Shape 5578">
              <a:extLst>
                <a:ext uri="{FF2B5EF4-FFF2-40B4-BE49-F238E27FC236}">
                  <a16:creationId xmlns:a16="http://schemas.microsoft.com/office/drawing/2014/main" id="{70C487D3-F924-5AB4-C94A-574CAC37F142}"/>
                </a:ext>
              </a:extLst>
            </p:cNvPr>
            <p:cNvSpPr/>
            <p:nvPr/>
          </p:nvSpPr>
          <p:spPr>
            <a:xfrm>
              <a:off x="4893941" y="60570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80" name="Freeform: Shape 5579">
              <a:extLst>
                <a:ext uri="{FF2B5EF4-FFF2-40B4-BE49-F238E27FC236}">
                  <a16:creationId xmlns:a16="http://schemas.microsoft.com/office/drawing/2014/main" id="{7E0961CF-033D-AD0B-3B74-A2FA86BC53FD}"/>
                </a:ext>
              </a:extLst>
            </p:cNvPr>
            <p:cNvSpPr/>
            <p:nvPr/>
          </p:nvSpPr>
          <p:spPr>
            <a:xfrm>
              <a:off x="4893941" y="622378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581" name="Freeform: Shape 5580">
              <a:extLst>
                <a:ext uri="{FF2B5EF4-FFF2-40B4-BE49-F238E27FC236}">
                  <a16:creationId xmlns:a16="http://schemas.microsoft.com/office/drawing/2014/main" id="{C695CA52-839E-8856-99B0-82BD2732A133}"/>
                </a:ext>
              </a:extLst>
            </p:cNvPr>
            <p:cNvSpPr/>
            <p:nvPr/>
          </p:nvSpPr>
          <p:spPr>
            <a:xfrm>
              <a:off x="4893942" y="63952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82" name="Freeform: Shape 5581">
              <a:extLst>
                <a:ext uri="{FF2B5EF4-FFF2-40B4-BE49-F238E27FC236}">
                  <a16:creationId xmlns:a16="http://schemas.microsoft.com/office/drawing/2014/main" id="{FB268F37-F158-C1CC-2A3E-00A5114F7599}"/>
                </a:ext>
              </a:extLst>
            </p:cNvPr>
            <p:cNvSpPr/>
            <p:nvPr/>
          </p:nvSpPr>
          <p:spPr>
            <a:xfrm>
              <a:off x="4893943" y="65667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583" name="Freeform: Shape 5582">
              <a:extLst>
                <a:ext uri="{FF2B5EF4-FFF2-40B4-BE49-F238E27FC236}">
                  <a16:creationId xmlns:a16="http://schemas.microsoft.com/office/drawing/2014/main" id="{C01DC3CB-7F39-6051-3853-E3D4D2BEBEE5}"/>
                </a:ext>
              </a:extLst>
            </p:cNvPr>
            <p:cNvSpPr/>
            <p:nvPr/>
          </p:nvSpPr>
          <p:spPr>
            <a:xfrm>
              <a:off x="5055923" y="9499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4" name="Freeform: Shape 5583">
              <a:extLst>
                <a:ext uri="{FF2B5EF4-FFF2-40B4-BE49-F238E27FC236}">
                  <a16:creationId xmlns:a16="http://schemas.microsoft.com/office/drawing/2014/main" id="{93622543-CB1D-25B1-AAC4-C77672087ADF}"/>
                </a:ext>
              </a:extLst>
            </p:cNvPr>
            <p:cNvSpPr/>
            <p:nvPr/>
          </p:nvSpPr>
          <p:spPr>
            <a:xfrm>
              <a:off x="5055923" y="112143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5" name="Freeform: Shape 5584">
              <a:extLst>
                <a:ext uri="{FF2B5EF4-FFF2-40B4-BE49-F238E27FC236}">
                  <a16:creationId xmlns:a16="http://schemas.microsoft.com/office/drawing/2014/main" id="{D6A5D20B-7EDA-6813-5D63-616912D8D715}"/>
                </a:ext>
              </a:extLst>
            </p:cNvPr>
            <p:cNvSpPr/>
            <p:nvPr/>
          </p:nvSpPr>
          <p:spPr>
            <a:xfrm>
              <a:off x="5055923" y="12881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586" name="Freeform: Shape 5585">
              <a:extLst>
                <a:ext uri="{FF2B5EF4-FFF2-40B4-BE49-F238E27FC236}">
                  <a16:creationId xmlns:a16="http://schemas.microsoft.com/office/drawing/2014/main" id="{DAB09291-2D61-2F1D-C2AC-2D14BF06BA3C}"/>
                </a:ext>
              </a:extLst>
            </p:cNvPr>
            <p:cNvSpPr/>
            <p:nvPr/>
          </p:nvSpPr>
          <p:spPr>
            <a:xfrm>
              <a:off x="5055923" y="14596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7" name="Freeform: Shape 5586">
              <a:extLst>
                <a:ext uri="{FF2B5EF4-FFF2-40B4-BE49-F238E27FC236}">
                  <a16:creationId xmlns:a16="http://schemas.microsoft.com/office/drawing/2014/main" id="{BEB55372-0B73-38F2-2223-E79711AD6F42}"/>
                </a:ext>
              </a:extLst>
            </p:cNvPr>
            <p:cNvSpPr/>
            <p:nvPr/>
          </p:nvSpPr>
          <p:spPr>
            <a:xfrm>
              <a:off x="5055923" y="16311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8" name="Freeform: Shape 5587">
              <a:extLst>
                <a:ext uri="{FF2B5EF4-FFF2-40B4-BE49-F238E27FC236}">
                  <a16:creationId xmlns:a16="http://schemas.microsoft.com/office/drawing/2014/main" id="{49C8721A-AC81-B2CF-E035-787473357FFF}"/>
                </a:ext>
              </a:extLst>
            </p:cNvPr>
            <p:cNvSpPr/>
            <p:nvPr/>
          </p:nvSpPr>
          <p:spPr>
            <a:xfrm>
              <a:off x="5055923" y="180269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89" name="Freeform: Shape 5588">
              <a:extLst>
                <a:ext uri="{FF2B5EF4-FFF2-40B4-BE49-F238E27FC236}">
                  <a16:creationId xmlns:a16="http://schemas.microsoft.com/office/drawing/2014/main" id="{B720D914-4488-892F-7C8F-9AA311BE790E}"/>
                </a:ext>
              </a:extLst>
            </p:cNvPr>
            <p:cNvSpPr/>
            <p:nvPr/>
          </p:nvSpPr>
          <p:spPr>
            <a:xfrm>
              <a:off x="5055923" y="196944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590" name="Freeform: Shape 5589">
              <a:extLst>
                <a:ext uri="{FF2B5EF4-FFF2-40B4-BE49-F238E27FC236}">
                  <a16:creationId xmlns:a16="http://schemas.microsoft.com/office/drawing/2014/main" id="{AD224518-D82A-EF36-57A8-37FDF17A107C}"/>
                </a:ext>
              </a:extLst>
            </p:cNvPr>
            <p:cNvSpPr/>
            <p:nvPr/>
          </p:nvSpPr>
          <p:spPr>
            <a:xfrm>
              <a:off x="5055923" y="214095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91" name="Freeform: Shape 5590">
              <a:extLst>
                <a:ext uri="{FF2B5EF4-FFF2-40B4-BE49-F238E27FC236}">
                  <a16:creationId xmlns:a16="http://schemas.microsoft.com/office/drawing/2014/main" id="{93F165C6-F5D9-9123-4F39-D26EAE3D9A6D}"/>
                </a:ext>
              </a:extLst>
            </p:cNvPr>
            <p:cNvSpPr/>
            <p:nvPr/>
          </p:nvSpPr>
          <p:spPr>
            <a:xfrm>
              <a:off x="5055923" y="231245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592" name="Freeform: Shape 5591">
              <a:extLst>
                <a:ext uri="{FF2B5EF4-FFF2-40B4-BE49-F238E27FC236}">
                  <a16:creationId xmlns:a16="http://schemas.microsoft.com/office/drawing/2014/main" id="{1831C506-C3EF-7E7D-C0C1-12440336811D}"/>
                </a:ext>
              </a:extLst>
            </p:cNvPr>
            <p:cNvSpPr/>
            <p:nvPr/>
          </p:nvSpPr>
          <p:spPr>
            <a:xfrm>
              <a:off x="5055923" y="247920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18" name="Freeform: Shape 5617">
              <a:extLst>
                <a:ext uri="{FF2B5EF4-FFF2-40B4-BE49-F238E27FC236}">
                  <a16:creationId xmlns:a16="http://schemas.microsoft.com/office/drawing/2014/main" id="{260237F0-ABD6-2596-5D33-6850B7C47B04}"/>
                </a:ext>
              </a:extLst>
            </p:cNvPr>
            <p:cNvSpPr/>
            <p:nvPr/>
          </p:nvSpPr>
          <p:spPr>
            <a:xfrm>
              <a:off x="5055923" y="265070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19" name="Freeform: Shape 5618">
              <a:extLst>
                <a:ext uri="{FF2B5EF4-FFF2-40B4-BE49-F238E27FC236}">
                  <a16:creationId xmlns:a16="http://schemas.microsoft.com/office/drawing/2014/main" id="{8EC857A3-8E93-96E7-0080-772F115445DF}"/>
                </a:ext>
              </a:extLst>
            </p:cNvPr>
            <p:cNvSpPr/>
            <p:nvPr/>
          </p:nvSpPr>
          <p:spPr>
            <a:xfrm>
              <a:off x="5055923" y="28222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0" name="Freeform: Shape 5619">
              <a:extLst>
                <a:ext uri="{FF2B5EF4-FFF2-40B4-BE49-F238E27FC236}">
                  <a16:creationId xmlns:a16="http://schemas.microsoft.com/office/drawing/2014/main" id="{26EAC160-7D43-DD07-1BCF-D303CEA79696}"/>
                </a:ext>
              </a:extLst>
            </p:cNvPr>
            <p:cNvSpPr/>
            <p:nvPr/>
          </p:nvSpPr>
          <p:spPr>
            <a:xfrm>
              <a:off x="5055923" y="29937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1" name="Freeform: Shape 5620">
              <a:extLst>
                <a:ext uri="{FF2B5EF4-FFF2-40B4-BE49-F238E27FC236}">
                  <a16:creationId xmlns:a16="http://schemas.microsoft.com/office/drawing/2014/main" id="{5AAD38C1-D45C-9CC8-7775-BE884092C6DA}"/>
                </a:ext>
              </a:extLst>
            </p:cNvPr>
            <p:cNvSpPr/>
            <p:nvPr/>
          </p:nvSpPr>
          <p:spPr>
            <a:xfrm>
              <a:off x="5055923" y="316046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22" name="Freeform: Shape 5621">
              <a:extLst>
                <a:ext uri="{FF2B5EF4-FFF2-40B4-BE49-F238E27FC236}">
                  <a16:creationId xmlns:a16="http://schemas.microsoft.com/office/drawing/2014/main" id="{477E1F53-B8C1-6F8E-8756-8A8A39C99AFC}"/>
                </a:ext>
              </a:extLst>
            </p:cNvPr>
            <p:cNvSpPr/>
            <p:nvPr/>
          </p:nvSpPr>
          <p:spPr>
            <a:xfrm>
              <a:off x="5055923" y="33319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3" name="Freeform: Shape 5622">
              <a:extLst>
                <a:ext uri="{FF2B5EF4-FFF2-40B4-BE49-F238E27FC236}">
                  <a16:creationId xmlns:a16="http://schemas.microsoft.com/office/drawing/2014/main" id="{B60659F8-180A-F53E-CD10-3682E66A2901}"/>
                </a:ext>
              </a:extLst>
            </p:cNvPr>
            <p:cNvSpPr/>
            <p:nvPr/>
          </p:nvSpPr>
          <p:spPr>
            <a:xfrm>
              <a:off x="5055923" y="35034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4" name="Freeform: Shape 5623">
              <a:extLst>
                <a:ext uri="{FF2B5EF4-FFF2-40B4-BE49-F238E27FC236}">
                  <a16:creationId xmlns:a16="http://schemas.microsoft.com/office/drawing/2014/main" id="{F7B8878B-F10A-9553-8E30-E4EE4D3FD9A7}"/>
                </a:ext>
              </a:extLst>
            </p:cNvPr>
            <p:cNvSpPr/>
            <p:nvPr/>
          </p:nvSpPr>
          <p:spPr>
            <a:xfrm>
              <a:off x="5055923" y="36749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5" name="Freeform: Shape 5624">
              <a:extLst>
                <a:ext uri="{FF2B5EF4-FFF2-40B4-BE49-F238E27FC236}">
                  <a16:creationId xmlns:a16="http://schemas.microsoft.com/office/drawing/2014/main" id="{30E87C53-2F27-2286-E9D6-D1D6ACD28406}"/>
                </a:ext>
              </a:extLst>
            </p:cNvPr>
            <p:cNvSpPr/>
            <p:nvPr/>
          </p:nvSpPr>
          <p:spPr>
            <a:xfrm>
              <a:off x="5055923" y="384173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6" name="Freeform: Shape 5625">
              <a:extLst>
                <a:ext uri="{FF2B5EF4-FFF2-40B4-BE49-F238E27FC236}">
                  <a16:creationId xmlns:a16="http://schemas.microsoft.com/office/drawing/2014/main" id="{CADD23D3-6460-1C3B-FB91-48AAF4A16FDE}"/>
                </a:ext>
              </a:extLst>
            </p:cNvPr>
            <p:cNvSpPr/>
            <p:nvPr/>
          </p:nvSpPr>
          <p:spPr>
            <a:xfrm>
              <a:off x="5055923" y="40132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7" name="Freeform: Shape 5626">
              <a:extLst>
                <a:ext uri="{FF2B5EF4-FFF2-40B4-BE49-F238E27FC236}">
                  <a16:creationId xmlns:a16="http://schemas.microsoft.com/office/drawing/2014/main" id="{1443DAE0-A425-1570-647C-9BE7F4B9145F}"/>
                </a:ext>
              </a:extLst>
            </p:cNvPr>
            <p:cNvSpPr/>
            <p:nvPr/>
          </p:nvSpPr>
          <p:spPr>
            <a:xfrm>
              <a:off x="5055923" y="41847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28" name="Freeform: Shape 5627">
              <a:extLst>
                <a:ext uri="{FF2B5EF4-FFF2-40B4-BE49-F238E27FC236}">
                  <a16:creationId xmlns:a16="http://schemas.microsoft.com/office/drawing/2014/main" id="{43DB65C8-6E64-C415-50E7-397CCF43B42B}"/>
                </a:ext>
              </a:extLst>
            </p:cNvPr>
            <p:cNvSpPr/>
            <p:nvPr/>
          </p:nvSpPr>
          <p:spPr>
            <a:xfrm>
              <a:off x="5055923" y="43514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29" name="Freeform: Shape 5628">
              <a:extLst>
                <a:ext uri="{FF2B5EF4-FFF2-40B4-BE49-F238E27FC236}">
                  <a16:creationId xmlns:a16="http://schemas.microsoft.com/office/drawing/2014/main" id="{5052D973-3A6C-0DDD-04D1-0CD03DD4C12B}"/>
                </a:ext>
              </a:extLst>
            </p:cNvPr>
            <p:cNvSpPr/>
            <p:nvPr/>
          </p:nvSpPr>
          <p:spPr>
            <a:xfrm>
              <a:off x="5055923" y="45230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30" name="Freeform: Shape 5629">
              <a:extLst>
                <a:ext uri="{FF2B5EF4-FFF2-40B4-BE49-F238E27FC236}">
                  <a16:creationId xmlns:a16="http://schemas.microsoft.com/office/drawing/2014/main" id="{D606DF78-7C32-7E7C-FB51-C6B3A1624728}"/>
                </a:ext>
              </a:extLst>
            </p:cNvPr>
            <p:cNvSpPr/>
            <p:nvPr/>
          </p:nvSpPr>
          <p:spPr>
            <a:xfrm>
              <a:off x="5055923" y="46945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31" name="Freeform: Shape 5630">
              <a:extLst>
                <a:ext uri="{FF2B5EF4-FFF2-40B4-BE49-F238E27FC236}">
                  <a16:creationId xmlns:a16="http://schemas.microsoft.com/office/drawing/2014/main" id="{38120BF3-5056-8FCB-CE74-37E80F5ED71E}"/>
                </a:ext>
              </a:extLst>
            </p:cNvPr>
            <p:cNvSpPr/>
            <p:nvPr/>
          </p:nvSpPr>
          <p:spPr>
            <a:xfrm>
              <a:off x="5055923" y="48660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32" name="Freeform: Shape 5631">
              <a:extLst>
                <a:ext uri="{FF2B5EF4-FFF2-40B4-BE49-F238E27FC236}">
                  <a16:creationId xmlns:a16="http://schemas.microsoft.com/office/drawing/2014/main" id="{0ADD0EDD-AD01-B7A2-E29B-DA6AF3D1B3ED}"/>
                </a:ext>
              </a:extLst>
            </p:cNvPr>
            <p:cNvSpPr/>
            <p:nvPr/>
          </p:nvSpPr>
          <p:spPr>
            <a:xfrm>
              <a:off x="5055923" y="503275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5658" name="Freeform: Shape 5657">
              <a:extLst>
                <a:ext uri="{FF2B5EF4-FFF2-40B4-BE49-F238E27FC236}">
                  <a16:creationId xmlns:a16="http://schemas.microsoft.com/office/drawing/2014/main" id="{3DDB643C-246E-78BC-F9ED-1FD01F4B3028}"/>
                </a:ext>
              </a:extLst>
            </p:cNvPr>
            <p:cNvSpPr/>
            <p:nvPr/>
          </p:nvSpPr>
          <p:spPr>
            <a:xfrm>
              <a:off x="5055923" y="520426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5659" name="Freeform: Shape 5658">
              <a:extLst>
                <a:ext uri="{FF2B5EF4-FFF2-40B4-BE49-F238E27FC236}">
                  <a16:creationId xmlns:a16="http://schemas.microsoft.com/office/drawing/2014/main" id="{8BA0C144-76D4-C049-30A3-11B9AC3041C2}"/>
                </a:ext>
              </a:extLst>
            </p:cNvPr>
            <p:cNvSpPr/>
            <p:nvPr/>
          </p:nvSpPr>
          <p:spPr>
            <a:xfrm>
              <a:off x="5055923" y="537577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0" name="Freeform: Shape 5659">
              <a:extLst>
                <a:ext uri="{FF2B5EF4-FFF2-40B4-BE49-F238E27FC236}">
                  <a16:creationId xmlns:a16="http://schemas.microsoft.com/office/drawing/2014/main" id="{E2332EB7-6039-6DF0-D918-63D89EFA30D2}"/>
                </a:ext>
              </a:extLst>
            </p:cNvPr>
            <p:cNvSpPr/>
            <p:nvPr/>
          </p:nvSpPr>
          <p:spPr>
            <a:xfrm>
              <a:off x="5055923" y="554251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661" name="Freeform: Shape 5660">
              <a:extLst>
                <a:ext uri="{FF2B5EF4-FFF2-40B4-BE49-F238E27FC236}">
                  <a16:creationId xmlns:a16="http://schemas.microsoft.com/office/drawing/2014/main" id="{A7BF8022-F159-8745-B203-64552B25ACF7}"/>
                </a:ext>
              </a:extLst>
            </p:cNvPr>
            <p:cNvSpPr/>
            <p:nvPr/>
          </p:nvSpPr>
          <p:spPr>
            <a:xfrm>
              <a:off x="5055923" y="5714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2" name="Freeform: Shape 5661">
              <a:extLst>
                <a:ext uri="{FF2B5EF4-FFF2-40B4-BE49-F238E27FC236}">
                  <a16:creationId xmlns:a16="http://schemas.microsoft.com/office/drawing/2014/main" id="{3F8B2EE2-8A27-04D6-EC85-C2E020591192}"/>
                </a:ext>
              </a:extLst>
            </p:cNvPr>
            <p:cNvSpPr/>
            <p:nvPr/>
          </p:nvSpPr>
          <p:spPr>
            <a:xfrm>
              <a:off x="5055923" y="58855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3" name="Freeform: Shape 5662">
              <a:extLst>
                <a:ext uri="{FF2B5EF4-FFF2-40B4-BE49-F238E27FC236}">
                  <a16:creationId xmlns:a16="http://schemas.microsoft.com/office/drawing/2014/main" id="{C62FBD12-DF1E-7301-E3FE-BBE8CD7EE31F}"/>
                </a:ext>
              </a:extLst>
            </p:cNvPr>
            <p:cNvSpPr/>
            <p:nvPr/>
          </p:nvSpPr>
          <p:spPr>
            <a:xfrm>
              <a:off x="5055923" y="60570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4" name="Freeform: Shape 5663">
              <a:extLst>
                <a:ext uri="{FF2B5EF4-FFF2-40B4-BE49-F238E27FC236}">
                  <a16:creationId xmlns:a16="http://schemas.microsoft.com/office/drawing/2014/main" id="{159DE9B2-03B9-6FC6-A5AD-3F27EB478240}"/>
                </a:ext>
              </a:extLst>
            </p:cNvPr>
            <p:cNvSpPr/>
            <p:nvPr/>
          </p:nvSpPr>
          <p:spPr>
            <a:xfrm>
              <a:off x="5055923" y="622378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5665" name="Freeform: Shape 5664">
              <a:extLst>
                <a:ext uri="{FF2B5EF4-FFF2-40B4-BE49-F238E27FC236}">
                  <a16:creationId xmlns:a16="http://schemas.microsoft.com/office/drawing/2014/main" id="{49F9E727-D651-A3EB-7AA9-EA99E0E61B7C}"/>
                </a:ext>
              </a:extLst>
            </p:cNvPr>
            <p:cNvSpPr/>
            <p:nvPr/>
          </p:nvSpPr>
          <p:spPr>
            <a:xfrm>
              <a:off x="5055924" y="63952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6" name="Freeform: Shape 5665">
              <a:extLst>
                <a:ext uri="{FF2B5EF4-FFF2-40B4-BE49-F238E27FC236}">
                  <a16:creationId xmlns:a16="http://schemas.microsoft.com/office/drawing/2014/main" id="{7DFFEF4D-CFC8-A25B-F145-C637722FCCC9}"/>
                </a:ext>
              </a:extLst>
            </p:cNvPr>
            <p:cNvSpPr/>
            <p:nvPr/>
          </p:nvSpPr>
          <p:spPr>
            <a:xfrm>
              <a:off x="5055925" y="65667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5667" name="Freeform: Shape 5666">
              <a:extLst>
                <a:ext uri="{FF2B5EF4-FFF2-40B4-BE49-F238E27FC236}">
                  <a16:creationId xmlns:a16="http://schemas.microsoft.com/office/drawing/2014/main" id="{1CD01770-8BF5-0355-91BE-1E73C5DEAFD2}"/>
                </a:ext>
              </a:extLst>
            </p:cNvPr>
            <p:cNvSpPr/>
            <p:nvPr/>
          </p:nvSpPr>
          <p:spPr>
            <a:xfrm>
              <a:off x="5222668" y="9499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68" name="Freeform: Shape 5667">
              <a:extLst>
                <a:ext uri="{FF2B5EF4-FFF2-40B4-BE49-F238E27FC236}">
                  <a16:creationId xmlns:a16="http://schemas.microsoft.com/office/drawing/2014/main" id="{33CB9FF7-7E1A-3407-93D0-44FA53CE7335}"/>
                </a:ext>
              </a:extLst>
            </p:cNvPr>
            <p:cNvSpPr/>
            <p:nvPr/>
          </p:nvSpPr>
          <p:spPr>
            <a:xfrm>
              <a:off x="5222668" y="11214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69" name="Freeform: Shape 5668">
              <a:extLst>
                <a:ext uri="{FF2B5EF4-FFF2-40B4-BE49-F238E27FC236}">
                  <a16:creationId xmlns:a16="http://schemas.microsoft.com/office/drawing/2014/main" id="{5619CC16-7E2E-5365-4BF3-D16CE7972F19}"/>
                </a:ext>
              </a:extLst>
            </p:cNvPr>
            <p:cNvSpPr/>
            <p:nvPr/>
          </p:nvSpPr>
          <p:spPr>
            <a:xfrm>
              <a:off x="5222668" y="128817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670" name="Freeform: Shape 5669">
              <a:extLst>
                <a:ext uri="{FF2B5EF4-FFF2-40B4-BE49-F238E27FC236}">
                  <a16:creationId xmlns:a16="http://schemas.microsoft.com/office/drawing/2014/main" id="{D40904B3-6B95-43DB-8395-D699C51370B6}"/>
                </a:ext>
              </a:extLst>
            </p:cNvPr>
            <p:cNvSpPr/>
            <p:nvPr/>
          </p:nvSpPr>
          <p:spPr>
            <a:xfrm>
              <a:off x="5222668" y="14596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71" name="Freeform: Shape 5670">
              <a:extLst>
                <a:ext uri="{FF2B5EF4-FFF2-40B4-BE49-F238E27FC236}">
                  <a16:creationId xmlns:a16="http://schemas.microsoft.com/office/drawing/2014/main" id="{609311FD-1363-6A7B-F16B-5C9BAB31E9B7}"/>
                </a:ext>
              </a:extLst>
            </p:cNvPr>
            <p:cNvSpPr/>
            <p:nvPr/>
          </p:nvSpPr>
          <p:spPr>
            <a:xfrm>
              <a:off x="5222668" y="16311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72" name="Freeform: Shape 5671">
              <a:extLst>
                <a:ext uri="{FF2B5EF4-FFF2-40B4-BE49-F238E27FC236}">
                  <a16:creationId xmlns:a16="http://schemas.microsoft.com/office/drawing/2014/main" id="{4DDC2FA5-F21D-8FAC-1BA9-43FF56B240C7}"/>
                </a:ext>
              </a:extLst>
            </p:cNvPr>
            <p:cNvSpPr/>
            <p:nvPr/>
          </p:nvSpPr>
          <p:spPr>
            <a:xfrm>
              <a:off x="5222668" y="18026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698" name="Freeform: Shape 5697">
              <a:extLst>
                <a:ext uri="{FF2B5EF4-FFF2-40B4-BE49-F238E27FC236}">
                  <a16:creationId xmlns:a16="http://schemas.microsoft.com/office/drawing/2014/main" id="{155774DA-A523-163A-90E2-513AC74216DA}"/>
                </a:ext>
              </a:extLst>
            </p:cNvPr>
            <p:cNvSpPr/>
            <p:nvPr/>
          </p:nvSpPr>
          <p:spPr>
            <a:xfrm>
              <a:off x="5222668" y="196944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699" name="Freeform: Shape 5698">
              <a:extLst>
                <a:ext uri="{FF2B5EF4-FFF2-40B4-BE49-F238E27FC236}">
                  <a16:creationId xmlns:a16="http://schemas.microsoft.com/office/drawing/2014/main" id="{A5C79F8A-D41B-5E4F-5B73-BFD50AD4A4C6}"/>
                </a:ext>
              </a:extLst>
            </p:cNvPr>
            <p:cNvSpPr/>
            <p:nvPr/>
          </p:nvSpPr>
          <p:spPr>
            <a:xfrm>
              <a:off x="5222668" y="214094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0" name="Freeform: Shape 5699">
              <a:extLst>
                <a:ext uri="{FF2B5EF4-FFF2-40B4-BE49-F238E27FC236}">
                  <a16:creationId xmlns:a16="http://schemas.microsoft.com/office/drawing/2014/main" id="{A36CF79A-D84A-54C3-F290-E21B92562338}"/>
                </a:ext>
              </a:extLst>
            </p:cNvPr>
            <p:cNvSpPr/>
            <p:nvPr/>
          </p:nvSpPr>
          <p:spPr>
            <a:xfrm>
              <a:off x="5222668" y="23124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1" name="Freeform: Shape 5700">
              <a:extLst>
                <a:ext uri="{FF2B5EF4-FFF2-40B4-BE49-F238E27FC236}">
                  <a16:creationId xmlns:a16="http://schemas.microsoft.com/office/drawing/2014/main" id="{7DD13A2F-2910-38DA-01E9-3E545E86223C}"/>
                </a:ext>
              </a:extLst>
            </p:cNvPr>
            <p:cNvSpPr/>
            <p:nvPr/>
          </p:nvSpPr>
          <p:spPr>
            <a:xfrm>
              <a:off x="5222668" y="247919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02" name="Freeform: Shape 5701">
              <a:extLst>
                <a:ext uri="{FF2B5EF4-FFF2-40B4-BE49-F238E27FC236}">
                  <a16:creationId xmlns:a16="http://schemas.microsoft.com/office/drawing/2014/main" id="{78C4306C-B4AD-FA29-1346-35440EB573C0}"/>
                </a:ext>
              </a:extLst>
            </p:cNvPr>
            <p:cNvSpPr/>
            <p:nvPr/>
          </p:nvSpPr>
          <p:spPr>
            <a:xfrm>
              <a:off x="5222668" y="265070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3" name="Freeform: Shape 5702">
              <a:extLst>
                <a:ext uri="{FF2B5EF4-FFF2-40B4-BE49-F238E27FC236}">
                  <a16:creationId xmlns:a16="http://schemas.microsoft.com/office/drawing/2014/main" id="{BE741932-921A-AAD2-7636-A19B6E92D869}"/>
                </a:ext>
              </a:extLst>
            </p:cNvPr>
            <p:cNvSpPr/>
            <p:nvPr/>
          </p:nvSpPr>
          <p:spPr>
            <a:xfrm>
              <a:off x="5222668" y="28222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4" name="Freeform: Shape 5703">
              <a:extLst>
                <a:ext uri="{FF2B5EF4-FFF2-40B4-BE49-F238E27FC236}">
                  <a16:creationId xmlns:a16="http://schemas.microsoft.com/office/drawing/2014/main" id="{14834F39-95F6-D469-0AB1-15BD9714BDBA}"/>
                </a:ext>
              </a:extLst>
            </p:cNvPr>
            <p:cNvSpPr/>
            <p:nvPr/>
          </p:nvSpPr>
          <p:spPr>
            <a:xfrm>
              <a:off x="5222668" y="29937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5" name="Freeform: Shape 5704">
              <a:extLst>
                <a:ext uri="{FF2B5EF4-FFF2-40B4-BE49-F238E27FC236}">
                  <a16:creationId xmlns:a16="http://schemas.microsoft.com/office/drawing/2014/main" id="{0BAD6705-F2D6-98BD-7734-3168984A501C}"/>
                </a:ext>
              </a:extLst>
            </p:cNvPr>
            <p:cNvSpPr/>
            <p:nvPr/>
          </p:nvSpPr>
          <p:spPr>
            <a:xfrm>
              <a:off x="5222668" y="316046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06" name="Freeform: Shape 5705">
              <a:extLst>
                <a:ext uri="{FF2B5EF4-FFF2-40B4-BE49-F238E27FC236}">
                  <a16:creationId xmlns:a16="http://schemas.microsoft.com/office/drawing/2014/main" id="{9D80ED8F-4158-521B-8C9F-A4F04D539689}"/>
                </a:ext>
              </a:extLst>
            </p:cNvPr>
            <p:cNvSpPr/>
            <p:nvPr/>
          </p:nvSpPr>
          <p:spPr>
            <a:xfrm>
              <a:off x="5222668" y="33319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7" name="Freeform: Shape 5706">
              <a:extLst>
                <a:ext uri="{FF2B5EF4-FFF2-40B4-BE49-F238E27FC236}">
                  <a16:creationId xmlns:a16="http://schemas.microsoft.com/office/drawing/2014/main" id="{2862983E-31DB-28BB-EE9C-5393F04EC93F}"/>
                </a:ext>
              </a:extLst>
            </p:cNvPr>
            <p:cNvSpPr/>
            <p:nvPr/>
          </p:nvSpPr>
          <p:spPr>
            <a:xfrm>
              <a:off x="5222668" y="35034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8" name="Freeform: Shape 5707">
              <a:extLst>
                <a:ext uri="{FF2B5EF4-FFF2-40B4-BE49-F238E27FC236}">
                  <a16:creationId xmlns:a16="http://schemas.microsoft.com/office/drawing/2014/main" id="{4318DB8C-79BF-C5A9-15C3-F558142FFDEA}"/>
                </a:ext>
              </a:extLst>
            </p:cNvPr>
            <p:cNvSpPr/>
            <p:nvPr/>
          </p:nvSpPr>
          <p:spPr>
            <a:xfrm>
              <a:off x="5222668" y="36749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09" name="Freeform: Shape 5708">
              <a:extLst>
                <a:ext uri="{FF2B5EF4-FFF2-40B4-BE49-F238E27FC236}">
                  <a16:creationId xmlns:a16="http://schemas.microsoft.com/office/drawing/2014/main" id="{26111A27-A6BA-D415-A687-85BC9859F3EC}"/>
                </a:ext>
              </a:extLst>
            </p:cNvPr>
            <p:cNvSpPr/>
            <p:nvPr/>
          </p:nvSpPr>
          <p:spPr>
            <a:xfrm>
              <a:off x="5222668" y="384173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10" name="Freeform: Shape 5709">
              <a:extLst>
                <a:ext uri="{FF2B5EF4-FFF2-40B4-BE49-F238E27FC236}">
                  <a16:creationId xmlns:a16="http://schemas.microsoft.com/office/drawing/2014/main" id="{015492A5-FB4C-3522-61AF-7A606EF03474}"/>
                </a:ext>
              </a:extLst>
            </p:cNvPr>
            <p:cNvSpPr/>
            <p:nvPr/>
          </p:nvSpPr>
          <p:spPr>
            <a:xfrm>
              <a:off x="5222668" y="40132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11" name="Freeform: Shape 5710">
              <a:extLst>
                <a:ext uri="{FF2B5EF4-FFF2-40B4-BE49-F238E27FC236}">
                  <a16:creationId xmlns:a16="http://schemas.microsoft.com/office/drawing/2014/main" id="{000B4398-52B1-46FC-7F46-029C948DC77B}"/>
                </a:ext>
              </a:extLst>
            </p:cNvPr>
            <p:cNvSpPr/>
            <p:nvPr/>
          </p:nvSpPr>
          <p:spPr>
            <a:xfrm>
              <a:off x="5222668" y="41847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12" name="Freeform: Shape 5711">
              <a:extLst>
                <a:ext uri="{FF2B5EF4-FFF2-40B4-BE49-F238E27FC236}">
                  <a16:creationId xmlns:a16="http://schemas.microsoft.com/office/drawing/2014/main" id="{FC679B72-1D3F-D1E3-36B1-9FDAA60314D2}"/>
                </a:ext>
              </a:extLst>
            </p:cNvPr>
            <p:cNvSpPr/>
            <p:nvPr/>
          </p:nvSpPr>
          <p:spPr>
            <a:xfrm>
              <a:off x="5222668" y="435149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38" name="Freeform: Shape 5737">
              <a:extLst>
                <a:ext uri="{FF2B5EF4-FFF2-40B4-BE49-F238E27FC236}">
                  <a16:creationId xmlns:a16="http://schemas.microsoft.com/office/drawing/2014/main" id="{951EC065-ADF4-FDA1-FC35-C443254E0075}"/>
                </a:ext>
              </a:extLst>
            </p:cNvPr>
            <p:cNvSpPr/>
            <p:nvPr/>
          </p:nvSpPr>
          <p:spPr>
            <a:xfrm>
              <a:off x="5222668" y="45229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39" name="Freeform: Shape 5738">
              <a:extLst>
                <a:ext uri="{FF2B5EF4-FFF2-40B4-BE49-F238E27FC236}">
                  <a16:creationId xmlns:a16="http://schemas.microsoft.com/office/drawing/2014/main" id="{AA778556-8EB5-CFEE-4D4F-623305C3AEAD}"/>
                </a:ext>
              </a:extLst>
            </p:cNvPr>
            <p:cNvSpPr/>
            <p:nvPr/>
          </p:nvSpPr>
          <p:spPr>
            <a:xfrm>
              <a:off x="5222668" y="46945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40" name="Freeform: Shape 5739">
              <a:extLst>
                <a:ext uri="{FF2B5EF4-FFF2-40B4-BE49-F238E27FC236}">
                  <a16:creationId xmlns:a16="http://schemas.microsoft.com/office/drawing/2014/main" id="{D67C510F-2535-6B89-CF4E-1D01519A62E2}"/>
                </a:ext>
              </a:extLst>
            </p:cNvPr>
            <p:cNvSpPr/>
            <p:nvPr/>
          </p:nvSpPr>
          <p:spPr>
            <a:xfrm>
              <a:off x="5222668" y="48660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41" name="Freeform: Shape 5740">
              <a:extLst>
                <a:ext uri="{FF2B5EF4-FFF2-40B4-BE49-F238E27FC236}">
                  <a16:creationId xmlns:a16="http://schemas.microsoft.com/office/drawing/2014/main" id="{FDE584FE-A70D-8ED1-38E6-4783CEA9B7B6}"/>
                </a:ext>
              </a:extLst>
            </p:cNvPr>
            <p:cNvSpPr/>
            <p:nvPr/>
          </p:nvSpPr>
          <p:spPr>
            <a:xfrm>
              <a:off x="5222668" y="503275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42" name="Freeform: Shape 5741">
              <a:extLst>
                <a:ext uri="{FF2B5EF4-FFF2-40B4-BE49-F238E27FC236}">
                  <a16:creationId xmlns:a16="http://schemas.microsoft.com/office/drawing/2014/main" id="{258A95A2-255D-004C-7D9B-8A69662A4DEF}"/>
                </a:ext>
              </a:extLst>
            </p:cNvPr>
            <p:cNvSpPr/>
            <p:nvPr/>
          </p:nvSpPr>
          <p:spPr>
            <a:xfrm>
              <a:off x="5222668" y="52042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43" name="Freeform: Shape 5742">
              <a:extLst>
                <a:ext uri="{FF2B5EF4-FFF2-40B4-BE49-F238E27FC236}">
                  <a16:creationId xmlns:a16="http://schemas.microsoft.com/office/drawing/2014/main" id="{A29735C8-7509-FBB3-E4EA-CC1E630FB069}"/>
                </a:ext>
              </a:extLst>
            </p:cNvPr>
            <p:cNvSpPr/>
            <p:nvPr/>
          </p:nvSpPr>
          <p:spPr>
            <a:xfrm>
              <a:off x="5222668" y="537577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4" name="Freeform: Shape 5743">
              <a:extLst>
                <a:ext uri="{FF2B5EF4-FFF2-40B4-BE49-F238E27FC236}">
                  <a16:creationId xmlns:a16="http://schemas.microsoft.com/office/drawing/2014/main" id="{6688E134-9BFE-6FBC-4CFE-59F928A0962E}"/>
                </a:ext>
              </a:extLst>
            </p:cNvPr>
            <p:cNvSpPr/>
            <p:nvPr/>
          </p:nvSpPr>
          <p:spPr>
            <a:xfrm>
              <a:off x="5222668" y="554251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745" name="Freeform: Shape 5744">
              <a:extLst>
                <a:ext uri="{FF2B5EF4-FFF2-40B4-BE49-F238E27FC236}">
                  <a16:creationId xmlns:a16="http://schemas.microsoft.com/office/drawing/2014/main" id="{F10F7856-95DB-2A70-9713-19DE07542C8F}"/>
                </a:ext>
              </a:extLst>
            </p:cNvPr>
            <p:cNvSpPr/>
            <p:nvPr/>
          </p:nvSpPr>
          <p:spPr>
            <a:xfrm>
              <a:off x="5222668" y="57140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6" name="Freeform: Shape 5745">
              <a:extLst>
                <a:ext uri="{FF2B5EF4-FFF2-40B4-BE49-F238E27FC236}">
                  <a16:creationId xmlns:a16="http://schemas.microsoft.com/office/drawing/2014/main" id="{19F65B07-B8F4-4FBF-DB37-CEC152CECC7C}"/>
                </a:ext>
              </a:extLst>
            </p:cNvPr>
            <p:cNvSpPr/>
            <p:nvPr/>
          </p:nvSpPr>
          <p:spPr>
            <a:xfrm>
              <a:off x="5222668" y="58855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7" name="Freeform: Shape 5746">
              <a:extLst>
                <a:ext uri="{FF2B5EF4-FFF2-40B4-BE49-F238E27FC236}">
                  <a16:creationId xmlns:a16="http://schemas.microsoft.com/office/drawing/2014/main" id="{84F995DB-EB1A-C8DD-BC23-4604AF7B62FF}"/>
                </a:ext>
              </a:extLst>
            </p:cNvPr>
            <p:cNvSpPr/>
            <p:nvPr/>
          </p:nvSpPr>
          <p:spPr>
            <a:xfrm>
              <a:off x="5222668" y="60570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48" name="Freeform: Shape 5747">
              <a:extLst>
                <a:ext uri="{FF2B5EF4-FFF2-40B4-BE49-F238E27FC236}">
                  <a16:creationId xmlns:a16="http://schemas.microsoft.com/office/drawing/2014/main" id="{1B6AC920-379C-A3C8-489E-AF934688932A}"/>
                </a:ext>
              </a:extLst>
            </p:cNvPr>
            <p:cNvSpPr/>
            <p:nvPr/>
          </p:nvSpPr>
          <p:spPr>
            <a:xfrm>
              <a:off x="5222668" y="62237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749" name="Freeform: Shape 5748">
              <a:extLst>
                <a:ext uri="{FF2B5EF4-FFF2-40B4-BE49-F238E27FC236}">
                  <a16:creationId xmlns:a16="http://schemas.microsoft.com/office/drawing/2014/main" id="{81DDF528-C057-9649-BC66-E2299FC7B051}"/>
                </a:ext>
              </a:extLst>
            </p:cNvPr>
            <p:cNvSpPr/>
            <p:nvPr/>
          </p:nvSpPr>
          <p:spPr>
            <a:xfrm>
              <a:off x="5222668" y="639529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50" name="Freeform: Shape 5749">
              <a:extLst>
                <a:ext uri="{FF2B5EF4-FFF2-40B4-BE49-F238E27FC236}">
                  <a16:creationId xmlns:a16="http://schemas.microsoft.com/office/drawing/2014/main" id="{F7AD9FB9-2DEB-7EDC-4578-94D8BFB23876}"/>
                </a:ext>
              </a:extLst>
            </p:cNvPr>
            <p:cNvSpPr/>
            <p:nvPr/>
          </p:nvSpPr>
          <p:spPr>
            <a:xfrm>
              <a:off x="5222669" y="65667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751" name="Freeform: Shape 5750">
              <a:extLst>
                <a:ext uri="{FF2B5EF4-FFF2-40B4-BE49-F238E27FC236}">
                  <a16:creationId xmlns:a16="http://schemas.microsoft.com/office/drawing/2014/main" id="{2598B115-4960-927E-CEF8-3A399F2C3B4B}"/>
                </a:ext>
              </a:extLst>
            </p:cNvPr>
            <p:cNvSpPr/>
            <p:nvPr/>
          </p:nvSpPr>
          <p:spPr>
            <a:xfrm>
              <a:off x="5384649" y="9499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52" name="Freeform: Shape 5751">
              <a:extLst>
                <a:ext uri="{FF2B5EF4-FFF2-40B4-BE49-F238E27FC236}">
                  <a16:creationId xmlns:a16="http://schemas.microsoft.com/office/drawing/2014/main" id="{A4C8AB09-1F5C-F3E1-8EE9-FA077DEB116C}"/>
                </a:ext>
              </a:extLst>
            </p:cNvPr>
            <p:cNvSpPr/>
            <p:nvPr/>
          </p:nvSpPr>
          <p:spPr>
            <a:xfrm>
              <a:off x="5384649" y="11214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78" name="Freeform: Shape 5777">
              <a:extLst>
                <a:ext uri="{FF2B5EF4-FFF2-40B4-BE49-F238E27FC236}">
                  <a16:creationId xmlns:a16="http://schemas.microsoft.com/office/drawing/2014/main" id="{B33470DD-EBB6-18FB-C514-8F18653E275B}"/>
                </a:ext>
              </a:extLst>
            </p:cNvPr>
            <p:cNvSpPr/>
            <p:nvPr/>
          </p:nvSpPr>
          <p:spPr>
            <a:xfrm>
              <a:off x="5384649" y="12881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79" name="Freeform: Shape 5778">
              <a:extLst>
                <a:ext uri="{FF2B5EF4-FFF2-40B4-BE49-F238E27FC236}">
                  <a16:creationId xmlns:a16="http://schemas.microsoft.com/office/drawing/2014/main" id="{F132002D-0648-17D7-5206-E91CB97F5DD1}"/>
                </a:ext>
              </a:extLst>
            </p:cNvPr>
            <p:cNvSpPr/>
            <p:nvPr/>
          </p:nvSpPr>
          <p:spPr>
            <a:xfrm>
              <a:off x="5384649" y="14596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0" name="Freeform: Shape 5779">
              <a:extLst>
                <a:ext uri="{FF2B5EF4-FFF2-40B4-BE49-F238E27FC236}">
                  <a16:creationId xmlns:a16="http://schemas.microsoft.com/office/drawing/2014/main" id="{0FF2CADA-6EDE-EA90-DB9B-26A5484755FC}"/>
                </a:ext>
              </a:extLst>
            </p:cNvPr>
            <p:cNvSpPr/>
            <p:nvPr/>
          </p:nvSpPr>
          <p:spPr>
            <a:xfrm>
              <a:off x="5384649" y="16311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1" name="Freeform: Shape 5780">
              <a:extLst>
                <a:ext uri="{FF2B5EF4-FFF2-40B4-BE49-F238E27FC236}">
                  <a16:creationId xmlns:a16="http://schemas.microsoft.com/office/drawing/2014/main" id="{D550FB8C-7CDB-1909-0316-9242C541705C}"/>
                </a:ext>
              </a:extLst>
            </p:cNvPr>
            <p:cNvSpPr/>
            <p:nvPr/>
          </p:nvSpPr>
          <p:spPr>
            <a:xfrm>
              <a:off x="5384649" y="18026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2" name="Freeform: Shape 5781">
              <a:extLst>
                <a:ext uri="{FF2B5EF4-FFF2-40B4-BE49-F238E27FC236}">
                  <a16:creationId xmlns:a16="http://schemas.microsoft.com/office/drawing/2014/main" id="{CFF7002A-3741-B843-BAC2-697307A8CD99}"/>
                </a:ext>
              </a:extLst>
            </p:cNvPr>
            <p:cNvSpPr/>
            <p:nvPr/>
          </p:nvSpPr>
          <p:spPr>
            <a:xfrm>
              <a:off x="5384649" y="196943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83" name="Freeform: Shape 5782">
              <a:extLst>
                <a:ext uri="{FF2B5EF4-FFF2-40B4-BE49-F238E27FC236}">
                  <a16:creationId xmlns:a16="http://schemas.microsoft.com/office/drawing/2014/main" id="{7A219690-0304-FBA7-3836-B9B273C33572}"/>
                </a:ext>
              </a:extLst>
            </p:cNvPr>
            <p:cNvSpPr/>
            <p:nvPr/>
          </p:nvSpPr>
          <p:spPr>
            <a:xfrm>
              <a:off x="5384649" y="21409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4" name="Freeform: Shape 5783">
              <a:extLst>
                <a:ext uri="{FF2B5EF4-FFF2-40B4-BE49-F238E27FC236}">
                  <a16:creationId xmlns:a16="http://schemas.microsoft.com/office/drawing/2014/main" id="{18812969-567E-EF3A-049D-AE1C9E593BED}"/>
                </a:ext>
              </a:extLst>
            </p:cNvPr>
            <p:cNvSpPr/>
            <p:nvPr/>
          </p:nvSpPr>
          <p:spPr>
            <a:xfrm>
              <a:off x="5384649" y="23124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5" name="Freeform: Shape 5784">
              <a:extLst>
                <a:ext uri="{FF2B5EF4-FFF2-40B4-BE49-F238E27FC236}">
                  <a16:creationId xmlns:a16="http://schemas.microsoft.com/office/drawing/2014/main" id="{86C6BAF0-7605-7472-2EAE-B22B3AD8AA19}"/>
                </a:ext>
              </a:extLst>
            </p:cNvPr>
            <p:cNvSpPr/>
            <p:nvPr/>
          </p:nvSpPr>
          <p:spPr>
            <a:xfrm>
              <a:off x="5384649" y="247919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86" name="Freeform: Shape 5785">
              <a:extLst>
                <a:ext uri="{FF2B5EF4-FFF2-40B4-BE49-F238E27FC236}">
                  <a16:creationId xmlns:a16="http://schemas.microsoft.com/office/drawing/2014/main" id="{4103F364-24F7-D86A-6316-90A2E7E305DC}"/>
                </a:ext>
              </a:extLst>
            </p:cNvPr>
            <p:cNvSpPr/>
            <p:nvPr/>
          </p:nvSpPr>
          <p:spPr>
            <a:xfrm>
              <a:off x="5384649" y="26507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7" name="Freeform: Shape 5786">
              <a:extLst>
                <a:ext uri="{FF2B5EF4-FFF2-40B4-BE49-F238E27FC236}">
                  <a16:creationId xmlns:a16="http://schemas.microsoft.com/office/drawing/2014/main" id="{67064121-D67A-E4C3-4635-8AD40DB3A463}"/>
                </a:ext>
              </a:extLst>
            </p:cNvPr>
            <p:cNvSpPr/>
            <p:nvPr/>
          </p:nvSpPr>
          <p:spPr>
            <a:xfrm>
              <a:off x="5384649" y="28222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8" name="Freeform: Shape 5787">
              <a:extLst>
                <a:ext uri="{FF2B5EF4-FFF2-40B4-BE49-F238E27FC236}">
                  <a16:creationId xmlns:a16="http://schemas.microsoft.com/office/drawing/2014/main" id="{40086266-06EC-33A9-F3C4-F422BD2F990E}"/>
                </a:ext>
              </a:extLst>
            </p:cNvPr>
            <p:cNvSpPr/>
            <p:nvPr/>
          </p:nvSpPr>
          <p:spPr>
            <a:xfrm>
              <a:off x="5384649" y="29937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89" name="Freeform: Shape 5788">
              <a:extLst>
                <a:ext uri="{FF2B5EF4-FFF2-40B4-BE49-F238E27FC236}">
                  <a16:creationId xmlns:a16="http://schemas.microsoft.com/office/drawing/2014/main" id="{C7FAAF7E-912C-9FD2-794C-118A4CDA0112}"/>
                </a:ext>
              </a:extLst>
            </p:cNvPr>
            <p:cNvSpPr/>
            <p:nvPr/>
          </p:nvSpPr>
          <p:spPr>
            <a:xfrm>
              <a:off x="5384649" y="31604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790" name="Freeform: Shape 5789">
              <a:extLst>
                <a:ext uri="{FF2B5EF4-FFF2-40B4-BE49-F238E27FC236}">
                  <a16:creationId xmlns:a16="http://schemas.microsoft.com/office/drawing/2014/main" id="{E953359A-8B6C-A768-5096-5EBFD55CD2B1}"/>
                </a:ext>
              </a:extLst>
            </p:cNvPr>
            <p:cNvSpPr/>
            <p:nvPr/>
          </p:nvSpPr>
          <p:spPr>
            <a:xfrm>
              <a:off x="5384649" y="333197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91" name="Freeform: Shape 5790">
              <a:extLst>
                <a:ext uri="{FF2B5EF4-FFF2-40B4-BE49-F238E27FC236}">
                  <a16:creationId xmlns:a16="http://schemas.microsoft.com/office/drawing/2014/main" id="{76E872EE-8671-50FA-170F-9AD36B9A213E}"/>
                </a:ext>
              </a:extLst>
            </p:cNvPr>
            <p:cNvSpPr/>
            <p:nvPr/>
          </p:nvSpPr>
          <p:spPr>
            <a:xfrm>
              <a:off x="5384649" y="35034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792" name="Freeform: Shape 5791">
              <a:extLst>
                <a:ext uri="{FF2B5EF4-FFF2-40B4-BE49-F238E27FC236}">
                  <a16:creationId xmlns:a16="http://schemas.microsoft.com/office/drawing/2014/main" id="{C06C24F1-9E3E-5014-AFF9-64BFF4B6FBE6}"/>
                </a:ext>
              </a:extLst>
            </p:cNvPr>
            <p:cNvSpPr/>
            <p:nvPr/>
          </p:nvSpPr>
          <p:spPr>
            <a:xfrm>
              <a:off x="5384649" y="36749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18" name="Freeform: Shape 5817">
              <a:extLst>
                <a:ext uri="{FF2B5EF4-FFF2-40B4-BE49-F238E27FC236}">
                  <a16:creationId xmlns:a16="http://schemas.microsoft.com/office/drawing/2014/main" id="{A5C5BC4E-C6A0-F562-D34E-F4FB0B57406E}"/>
                </a:ext>
              </a:extLst>
            </p:cNvPr>
            <p:cNvSpPr/>
            <p:nvPr/>
          </p:nvSpPr>
          <p:spPr>
            <a:xfrm>
              <a:off x="5384649" y="38417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19" name="Freeform: Shape 5818">
              <a:extLst>
                <a:ext uri="{FF2B5EF4-FFF2-40B4-BE49-F238E27FC236}">
                  <a16:creationId xmlns:a16="http://schemas.microsoft.com/office/drawing/2014/main" id="{291A86D8-D7CF-1471-1CE6-EBFF42C0BD21}"/>
                </a:ext>
              </a:extLst>
            </p:cNvPr>
            <p:cNvSpPr/>
            <p:nvPr/>
          </p:nvSpPr>
          <p:spPr>
            <a:xfrm>
              <a:off x="5384649" y="40132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0" name="Freeform: Shape 5819">
              <a:extLst>
                <a:ext uri="{FF2B5EF4-FFF2-40B4-BE49-F238E27FC236}">
                  <a16:creationId xmlns:a16="http://schemas.microsoft.com/office/drawing/2014/main" id="{1C1F90B5-58B2-163D-A711-BEF51116158D}"/>
                </a:ext>
              </a:extLst>
            </p:cNvPr>
            <p:cNvSpPr/>
            <p:nvPr/>
          </p:nvSpPr>
          <p:spPr>
            <a:xfrm>
              <a:off x="5384649" y="418474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1" name="Freeform: Shape 5820">
              <a:extLst>
                <a:ext uri="{FF2B5EF4-FFF2-40B4-BE49-F238E27FC236}">
                  <a16:creationId xmlns:a16="http://schemas.microsoft.com/office/drawing/2014/main" id="{2AAC44BB-FDF8-5673-D8F8-27F974A3284E}"/>
                </a:ext>
              </a:extLst>
            </p:cNvPr>
            <p:cNvSpPr/>
            <p:nvPr/>
          </p:nvSpPr>
          <p:spPr>
            <a:xfrm>
              <a:off x="5384649" y="435149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22" name="Freeform: Shape 5821">
              <a:extLst>
                <a:ext uri="{FF2B5EF4-FFF2-40B4-BE49-F238E27FC236}">
                  <a16:creationId xmlns:a16="http://schemas.microsoft.com/office/drawing/2014/main" id="{AB389087-EC18-0237-2B02-E297DF935B8E}"/>
                </a:ext>
              </a:extLst>
            </p:cNvPr>
            <p:cNvSpPr/>
            <p:nvPr/>
          </p:nvSpPr>
          <p:spPr>
            <a:xfrm>
              <a:off x="5384649" y="45229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3" name="Freeform: Shape 5822">
              <a:extLst>
                <a:ext uri="{FF2B5EF4-FFF2-40B4-BE49-F238E27FC236}">
                  <a16:creationId xmlns:a16="http://schemas.microsoft.com/office/drawing/2014/main" id="{1C956FB7-DA60-6FAB-8A89-923A0A86052A}"/>
                </a:ext>
              </a:extLst>
            </p:cNvPr>
            <p:cNvSpPr/>
            <p:nvPr/>
          </p:nvSpPr>
          <p:spPr>
            <a:xfrm>
              <a:off x="5384649" y="46945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4" name="Freeform: Shape 5823">
              <a:extLst>
                <a:ext uri="{FF2B5EF4-FFF2-40B4-BE49-F238E27FC236}">
                  <a16:creationId xmlns:a16="http://schemas.microsoft.com/office/drawing/2014/main" id="{96052931-81B7-B563-A2BD-971690E3EDC2}"/>
                </a:ext>
              </a:extLst>
            </p:cNvPr>
            <p:cNvSpPr/>
            <p:nvPr/>
          </p:nvSpPr>
          <p:spPr>
            <a:xfrm>
              <a:off x="5384649" y="48660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5" name="Freeform: Shape 5824">
              <a:extLst>
                <a:ext uri="{FF2B5EF4-FFF2-40B4-BE49-F238E27FC236}">
                  <a16:creationId xmlns:a16="http://schemas.microsoft.com/office/drawing/2014/main" id="{C9A37246-2716-9B62-ECF7-2C736206EFF9}"/>
                </a:ext>
              </a:extLst>
            </p:cNvPr>
            <p:cNvSpPr/>
            <p:nvPr/>
          </p:nvSpPr>
          <p:spPr>
            <a:xfrm>
              <a:off x="5384649" y="503275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26" name="Freeform: Shape 5825">
              <a:extLst>
                <a:ext uri="{FF2B5EF4-FFF2-40B4-BE49-F238E27FC236}">
                  <a16:creationId xmlns:a16="http://schemas.microsoft.com/office/drawing/2014/main" id="{657BC47C-E5CE-C226-84C1-3878C259E135}"/>
                </a:ext>
              </a:extLst>
            </p:cNvPr>
            <p:cNvSpPr/>
            <p:nvPr/>
          </p:nvSpPr>
          <p:spPr>
            <a:xfrm>
              <a:off x="5384649" y="520426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27" name="Freeform: Shape 5826">
              <a:extLst>
                <a:ext uri="{FF2B5EF4-FFF2-40B4-BE49-F238E27FC236}">
                  <a16:creationId xmlns:a16="http://schemas.microsoft.com/office/drawing/2014/main" id="{8DB77D12-309E-8554-27D4-503DDAEFA2EF}"/>
                </a:ext>
              </a:extLst>
            </p:cNvPr>
            <p:cNvSpPr/>
            <p:nvPr/>
          </p:nvSpPr>
          <p:spPr>
            <a:xfrm>
              <a:off x="5384649" y="53757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28" name="Freeform: Shape 5827">
              <a:extLst>
                <a:ext uri="{FF2B5EF4-FFF2-40B4-BE49-F238E27FC236}">
                  <a16:creationId xmlns:a16="http://schemas.microsoft.com/office/drawing/2014/main" id="{A482CC13-1E38-A682-1BBA-AD9DC000816C}"/>
                </a:ext>
              </a:extLst>
            </p:cNvPr>
            <p:cNvSpPr/>
            <p:nvPr/>
          </p:nvSpPr>
          <p:spPr>
            <a:xfrm>
              <a:off x="5384649" y="554251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829" name="Freeform: Shape 5828">
              <a:extLst>
                <a:ext uri="{FF2B5EF4-FFF2-40B4-BE49-F238E27FC236}">
                  <a16:creationId xmlns:a16="http://schemas.microsoft.com/office/drawing/2014/main" id="{D2BBD564-A87E-3004-6EE3-2BF9CD071A5F}"/>
                </a:ext>
              </a:extLst>
            </p:cNvPr>
            <p:cNvSpPr/>
            <p:nvPr/>
          </p:nvSpPr>
          <p:spPr>
            <a:xfrm>
              <a:off x="5384649" y="57140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30" name="Freeform: Shape 5829">
              <a:extLst>
                <a:ext uri="{FF2B5EF4-FFF2-40B4-BE49-F238E27FC236}">
                  <a16:creationId xmlns:a16="http://schemas.microsoft.com/office/drawing/2014/main" id="{90FEC063-22D6-3B37-5681-107D1D79CC40}"/>
                </a:ext>
              </a:extLst>
            </p:cNvPr>
            <p:cNvSpPr/>
            <p:nvPr/>
          </p:nvSpPr>
          <p:spPr>
            <a:xfrm>
              <a:off x="5384649" y="58855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31" name="Freeform: Shape 5830">
              <a:extLst>
                <a:ext uri="{FF2B5EF4-FFF2-40B4-BE49-F238E27FC236}">
                  <a16:creationId xmlns:a16="http://schemas.microsoft.com/office/drawing/2014/main" id="{83A4BA40-41D7-2B37-01D3-EF0415692D43}"/>
                </a:ext>
              </a:extLst>
            </p:cNvPr>
            <p:cNvSpPr/>
            <p:nvPr/>
          </p:nvSpPr>
          <p:spPr>
            <a:xfrm>
              <a:off x="5384649" y="60570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32" name="Freeform: Shape 5831">
              <a:extLst>
                <a:ext uri="{FF2B5EF4-FFF2-40B4-BE49-F238E27FC236}">
                  <a16:creationId xmlns:a16="http://schemas.microsoft.com/office/drawing/2014/main" id="{BEA5B0D5-8995-BF7A-0542-DF2CE6ED2B24}"/>
                </a:ext>
              </a:extLst>
            </p:cNvPr>
            <p:cNvSpPr/>
            <p:nvPr/>
          </p:nvSpPr>
          <p:spPr>
            <a:xfrm>
              <a:off x="5384649" y="62237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858" name="Freeform: Shape 5857">
              <a:extLst>
                <a:ext uri="{FF2B5EF4-FFF2-40B4-BE49-F238E27FC236}">
                  <a16:creationId xmlns:a16="http://schemas.microsoft.com/office/drawing/2014/main" id="{97C3DA8B-A211-739A-F43E-750040C0B231}"/>
                </a:ext>
              </a:extLst>
            </p:cNvPr>
            <p:cNvSpPr/>
            <p:nvPr/>
          </p:nvSpPr>
          <p:spPr>
            <a:xfrm>
              <a:off x="5384649" y="63952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59" name="Freeform: Shape 5858">
              <a:extLst>
                <a:ext uri="{FF2B5EF4-FFF2-40B4-BE49-F238E27FC236}">
                  <a16:creationId xmlns:a16="http://schemas.microsoft.com/office/drawing/2014/main" id="{5D230B4B-1261-81FE-27C5-6922CFCC2032}"/>
                </a:ext>
              </a:extLst>
            </p:cNvPr>
            <p:cNvSpPr/>
            <p:nvPr/>
          </p:nvSpPr>
          <p:spPr>
            <a:xfrm>
              <a:off x="5384650" y="65667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860" name="Freeform: Shape 5859">
              <a:extLst>
                <a:ext uri="{FF2B5EF4-FFF2-40B4-BE49-F238E27FC236}">
                  <a16:creationId xmlns:a16="http://schemas.microsoft.com/office/drawing/2014/main" id="{CF6CB63F-58DD-DE0E-5E77-E225A30BD940}"/>
                </a:ext>
              </a:extLst>
            </p:cNvPr>
            <p:cNvSpPr/>
            <p:nvPr/>
          </p:nvSpPr>
          <p:spPr>
            <a:xfrm>
              <a:off x="5546629" y="9499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1" name="Freeform: Shape 5860">
              <a:extLst>
                <a:ext uri="{FF2B5EF4-FFF2-40B4-BE49-F238E27FC236}">
                  <a16:creationId xmlns:a16="http://schemas.microsoft.com/office/drawing/2014/main" id="{8876A80D-2412-9A23-B1C8-870D7BC23E55}"/>
                </a:ext>
              </a:extLst>
            </p:cNvPr>
            <p:cNvSpPr/>
            <p:nvPr/>
          </p:nvSpPr>
          <p:spPr>
            <a:xfrm>
              <a:off x="5546629" y="11214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2" name="Freeform: Shape 5861">
              <a:extLst>
                <a:ext uri="{FF2B5EF4-FFF2-40B4-BE49-F238E27FC236}">
                  <a16:creationId xmlns:a16="http://schemas.microsoft.com/office/drawing/2014/main" id="{52A6A2F5-4221-7A08-8546-89CE80612D6A}"/>
                </a:ext>
              </a:extLst>
            </p:cNvPr>
            <p:cNvSpPr/>
            <p:nvPr/>
          </p:nvSpPr>
          <p:spPr>
            <a:xfrm>
              <a:off x="5546629" y="128817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63" name="Freeform: Shape 5862">
              <a:extLst>
                <a:ext uri="{FF2B5EF4-FFF2-40B4-BE49-F238E27FC236}">
                  <a16:creationId xmlns:a16="http://schemas.microsoft.com/office/drawing/2014/main" id="{4D81D112-A9F8-4D66-6361-F21347E8A6E2}"/>
                </a:ext>
              </a:extLst>
            </p:cNvPr>
            <p:cNvSpPr/>
            <p:nvPr/>
          </p:nvSpPr>
          <p:spPr>
            <a:xfrm>
              <a:off x="5546629" y="14596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4" name="Freeform: Shape 5863">
              <a:extLst>
                <a:ext uri="{FF2B5EF4-FFF2-40B4-BE49-F238E27FC236}">
                  <a16:creationId xmlns:a16="http://schemas.microsoft.com/office/drawing/2014/main" id="{CC0F022B-30A9-8BAB-5FAC-5470AACE22B8}"/>
                </a:ext>
              </a:extLst>
            </p:cNvPr>
            <p:cNvSpPr/>
            <p:nvPr/>
          </p:nvSpPr>
          <p:spPr>
            <a:xfrm>
              <a:off x="5546629" y="16311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5" name="Freeform: Shape 5864">
              <a:extLst>
                <a:ext uri="{FF2B5EF4-FFF2-40B4-BE49-F238E27FC236}">
                  <a16:creationId xmlns:a16="http://schemas.microsoft.com/office/drawing/2014/main" id="{FC8DCD5F-A0F2-EBE8-771B-77D6DE29242E}"/>
                </a:ext>
              </a:extLst>
            </p:cNvPr>
            <p:cNvSpPr/>
            <p:nvPr/>
          </p:nvSpPr>
          <p:spPr>
            <a:xfrm>
              <a:off x="5546629" y="18026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6" name="Freeform: Shape 5865">
              <a:extLst>
                <a:ext uri="{FF2B5EF4-FFF2-40B4-BE49-F238E27FC236}">
                  <a16:creationId xmlns:a16="http://schemas.microsoft.com/office/drawing/2014/main" id="{898845B8-090E-19CC-181A-0B14AE58E783}"/>
                </a:ext>
              </a:extLst>
            </p:cNvPr>
            <p:cNvSpPr/>
            <p:nvPr/>
          </p:nvSpPr>
          <p:spPr>
            <a:xfrm>
              <a:off x="5546629" y="196943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67" name="Freeform: Shape 5866">
              <a:extLst>
                <a:ext uri="{FF2B5EF4-FFF2-40B4-BE49-F238E27FC236}">
                  <a16:creationId xmlns:a16="http://schemas.microsoft.com/office/drawing/2014/main" id="{7B42F2BB-156B-2FD7-9C12-1D2981B64C11}"/>
                </a:ext>
              </a:extLst>
            </p:cNvPr>
            <p:cNvSpPr/>
            <p:nvPr/>
          </p:nvSpPr>
          <p:spPr>
            <a:xfrm>
              <a:off x="5546629" y="214094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8" name="Freeform: Shape 5867">
              <a:extLst>
                <a:ext uri="{FF2B5EF4-FFF2-40B4-BE49-F238E27FC236}">
                  <a16:creationId xmlns:a16="http://schemas.microsoft.com/office/drawing/2014/main" id="{0A59A66C-B688-21D3-1180-A7E0727B2B59}"/>
                </a:ext>
              </a:extLst>
            </p:cNvPr>
            <p:cNvSpPr/>
            <p:nvPr/>
          </p:nvSpPr>
          <p:spPr>
            <a:xfrm>
              <a:off x="5546629" y="23124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69" name="Freeform: Shape 5868">
              <a:extLst>
                <a:ext uri="{FF2B5EF4-FFF2-40B4-BE49-F238E27FC236}">
                  <a16:creationId xmlns:a16="http://schemas.microsoft.com/office/drawing/2014/main" id="{19F5D8F1-ACBA-FBA4-24DD-1988A05E0CD9}"/>
                </a:ext>
              </a:extLst>
            </p:cNvPr>
            <p:cNvSpPr/>
            <p:nvPr/>
          </p:nvSpPr>
          <p:spPr>
            <a:xfrm>
              <a:off x="5546629" y="247919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70" name="Freeform: Shape 5869">
              <a:extLst>
                <a:ext uri="{FF2B5EF4-FFF2-40B4-BE49-F238E27FC236}">
                  <a16:creationId xmlns:a16="http://schemas.microsoft.com/office/drawing/2014/main" id="{26DF7E28-177D-BA28-4551-28B4D6EA5164}"/>
                </a:ext>
              </a:extLst>
            </p:cNvPr>
            <p:cNvSpPr/>
            <p:nvPr/>
          </p:nvSpPr>
          <p:spPr>
            <a:xfrm>
              <a:off x="5546629" y="26507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71" name="Freeform: Shape 5870">
              <a:extLst>
                <a:ext uri="{FF2B5EF4-FFF2-40B4-BE49-F238E27FC236}">
                  <a16:creationId xmlns:a16="http://schemas.microsoft.com/office/drawing/2014/main" id="{2EF99836-2F6A-95B2-FF5D-20B730C8B527}"/>
                </a:ext>
              </a:extLst>
            </p:cNvPr>
            <p:cNvSpPr/>
            <p:nvPr/>
          </p:nvSpPr>
          <p:spPr>
            <a:xfrm>
              <a:off x="5546629" y="28222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72" name="Freeform: Shape 5871">
              <a:extLst>
                <a:ext uri="{FF2B5EF4-FFF2-40B4-BE49-F238E27FC236}">
                  <a16:creationId xmlns:a16="http://schemas.microsoft.com/office/drawing/2014/main" id="{757449EB-5AEE-418C-AE30-C7EFB7983083}"/>
                </a:ext>
              </a:extLst>
            </p:cNvPr>
            <p:cNvSpPr/>
            <p:nvPr/>
          </p:nvSpPr>
          <p:spPr>
            <a:xfrm>
              <a:off x="5546629" y="29937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898" name="Freeform: Shape 5897">
              <a:extLst>
                <a:ext uri="{FF2B5EF4-FFF2-40B4-BE49-F238E27FC236}">
                  <a16:creationId xmlns:a16="http://schemas.microsoft.com/office/drawing/2014/main" id="{6E6B68C0-E31F-1FDF-38CD-808915C4EB53}"/>
                </a:ext>
              </a:extLst>
            </p:cNvPr>
            <p:cNvSpPr/>
            <p:nvPr/>
          </p:nvSpPr>
          <p:spPr>
            <a:xfrm>
              <a:off x="5546629" y="31604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899" name="Freeform: Shape 5898">
              <a:extLst>
                <a:ext uri="{FF2B5EF4-FFF2-40B4-BE49-F238E27FC236}">
                  <a16:creationId xmlns:a16="http://schemas.microsoft.com/office/drawing/2014/main" id="{DB885999-022A-029A-2D11-E45E5AC32F76}"/>
                </a:ext>
              </a:extLst>
            </p:cNvPr>
            <p:cNvSpPr/>
            <p:nvPr/>
          </p:nvSpPr>
          <p:spPr>
            <a:xfrm>
              <a:off x="5546629" y="33319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0" name="Freeform: Shape 5899">
              <a:extLst>
                <a:ext uri="{FF2B5EF4-FFF2-40B4-BE49-F238E27FC236}">
                  <a16:creationId xmlns:a16="http://schemas.microsoft.com/office/drawing/2014/main" id="{E756A01B-63E9-6E74-EA1C-58456C474D33}"/>
                </a:ext>
              </a:extLst>
            </p:cNvPr>
            <p:cNvSpPr/>
            <p:nvPr/>
          </p:nvSpPr>
          <p:spPr>
            <a:xfrm>
              <a:off x="5546629" y="35034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1" name="Freeform: Shape 5900">
              <a:extLst>
                <a:ext uri="{FF2B5EF4-FFF2-40B4-BE49-F238E27FC236}">
                  <a16:creationId xmlns:a16="http://schemas.microsoft.com/office/drawing/2014/main" id="{94A1BE01-2E41-C3B1-0BD9-FD18DBD99357}"/>
                </a:ext>
              </a:extLst>
            </p:cNvPr>
            <p:cNvSpPr/>
            <p:nvPr/>
          </p:nvSpPr>
          <p:spPr>
            <a:xfrm>
              <a:off x="5546629" y="3674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2" name="Freeform: Shape 5901">
              <a:extLst>
                <a:ext uri="{FF2B5EF4-FFF2-40B4-BE49-F238E27FC236}">
                  <a16:creationId xmlns:a16="http://schemas.microsoft.com/office/drawing/2014/main" id="{A6D49A71-B759-5C3F-0B4F-F48639F379D2}"/>
                </a:ext>
              </a:extLst>
            </p:cNvPr>
            <p:cNvSpPr/>
            <p:nvPr/>
          </p:nvSpPr>
          <p:spPr>
            <a:xfrm>
              <a:off x="5546629" y="38417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3" name="Freeform: Shape 5902">
              <a:extLst>
                <a:ext uri="{FF2B5EF4-FFF2-40B4-BE49-F238E27FC236}">
                  <a16:creationId xmlns:a16="http://schemas.microsoft.com/office/drawing/2014/main" id="{958A6F99-2C2C-D840-CE76-060454DC5B76}"/>
                </a:ext>
              </a:extLst>
            </p:cNvPr>
            <p:cNvSpPr/>
            <p:nvPr/>
          </p:nvSpPr>
          <p:spPr>
            <a:xfrm>
              <a:off x="5546629" y="40132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4" name="Freeform: Shape 5903">
              <a:extLst>
                <a:ext uri="{FF2B5EF4-FFF2-40B4-BE49-F238E27FC236}">
                  <a16:creationId xmlns:a16="http://schemas.microsoft.com/office/drawing/2014/main" id="{C0865D18-DC29-5B25-4145-14DCEB3A6A4D}"/>
                </a:ext>
              </a:extLst>
            </p:cNvPr>
            <p:cNvSpPr/>
            <p:nvPr/>
          </p:nvSpPr>
          <p:spPr>
            <a:xfrm>
              <a:off x="5546629" y="41847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5" name="Freeform: Shape 5904">
              <a:extLst>
                <a:ext uri="{FF2B5EF4-FFF2-40B4-BE49-F238E27FC236}">
                  <a16:creationId xmlns:a16="http://schemas.microsoft.com/office/drawing/2014/main" id="{D924F84B-22E8-ACBC-5EAE-4EDDFC7345A6}"/>
                </a:ext>
              </a:extLst>
            </p:cNvPr>
            <p:cNvSpPr/>
            <p:nvPr/>
          </p:nvSpPr>
          <p:spPr>
            <a:xfrm>
              <a:off x="5546629" y="435148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06" name="Freeform: Shape 5905">
              <a:extLst>
                <a:ext uri="{FF2B5EF4-FFF2-40B4-BE49-F238E27FC236}">
                  <a16:creationId xmlns:a16="http://schemas.microsoft.com/office/drawing/2014/main" id="{4E17D240-8931-F2A5-591A-E3D80F39DA7E}"/>
                </a:ext>
              </a:extLst>
            </p:cNvPr>
            <p:cNvSpPr/>
            <p:nvPr/>
          </p:nvSpPr>
          <p:spPr>
            <a:xfrm>
              <a:off x="5546629" y="45229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7" name="Freeform: Shape 5906">
              <a:extLst>
                <a:ext uri="{FF2B5EF4-FFF2-40B4-BE49-F238E27FC236}">
                  <a16:creationId xmlns:a16="http://schemas.microsoft.com/office/drawing/2014/main" id="{5832E412-A0CA-BD4C-9E86-CB75837210EE}"/>
                </a:ext>
              </a:extLst>
            </p:cNvPr>
            <p:cNvSpPr/>
            <p:nvPr/>
          </p:nvSpPr>
          <p:spPr>
            <a:xfrm>
              <a:off x="5546629" y="46945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8" name="Freeform: Shape 5907">
              <a:extLst>
                <a:ext uri="{FF2B5EF4-FFF2-40B4-BE49-F238E27FC236}">
                  <a16:creationId xmlns:a16="http://schemas.microsoft.com/office/drawing/2014/main" id="{50A0071D-52C7-9126-D640-DA5735113F71}"/>
                </a:ext>
              </a:extLst>
            </p:cNvPr>
            <p:cNvSpPr/>
            <p:nvPr/>
          </p:nvSpPr>
          <p:spPr>
            <a:xfrm>
              <a:off x="5546629" y="48660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09" name="Freeform: Shape 5908">
              <a:extLst>
                <a:ext uri="{FF2B5EF4-FFF2-40B4-BE49-F238E27FC236}">
                  <a16:creationId xmlns:a16="http://schemas.microsoft.com/office/drawing/2014/main" id="{F5A6E37D-F1F7-755B-90DC-DE1B804A1ED1}"/>
                </a:ext>
              </a:extLst>
            </p:cNvPr>
            <p:cNvSpPr/>
            <p:nvPr/>
          </p:nvSpPr>
          <p:spPr>
            <a:xfrm>
              <a:off x="5546629" y="503275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10" name="Freeform: Shape 5909">
              <a:extLst>
                <a:ext uri="{FF2B5EF4-FFF2-40B4-BE49-F238E27FC236}">
                  <a16:creationId xmlns:a16="http://schemas.microsoft.com/office/drawing/2014/main" id="{3A2DFFC2-6361-8836-6B4C-063686C452DF}"/>
                </a:ext>
              </a:extLst>
            </p:cNvPr>
            <p:cNvSpPr/>
            <p:nvPr/>
          </p:nvSpPr>
          <p:spPr>
            <a:xfrm>
              <a:off x="5546629" y="52042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11" name="Freeform: Shape 5910">
              <a:extLst>
                <a:ext uri="{FF2B5EF4-FFF2-40B4-BE49-F238E27FC236}">
                  <a16:creationId xmlns:a16="http://schemas.microsoft.com/office/drawing/2014/main" id="{56C52D26-E5AE-5A3B-E21E-8FC46BB58C0F}"/>
                </a:ext>
              </a:extLst>
            </p:cNvPr>
            <p:cNvSpPr/>
            <p:nvPr/>
          </p:nvSpPr>
          <p:spPr>
            <a:xfrm>
              <a:off x="5546629" y="53757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12" name="Freeform: Shape 5911">
              <a:extLst>
                <a:ext uri="{FF2B5EF4-FFF2-40B4-BE49-F238E27FC236}">
                  <a16:creationId xmlns:a16="http://schemas.microsoft.com/office/drawing/2014/main" id="{D718896E-4FD7-0820-F084-D0DC9732F4A8}"/>
                </a:ext>
              </a:extLst>
            </p:cNvPr>
            <p:cNvSpPr/>
            <p:nvPr/>
          </p:nvSpPr>
          <p:spPr>
            <a:xfrm>
              <a:off x="5546629" y="554251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938" name="Freeform: Shape 5937">
              <a:extLst>
                <a:ext uri="{FF2B5EF4-FFF2-40B4-BE49-F238E27FC236}">
                  <a16:creationId xmlns:a16="http://schemas.microsoft.com/office/drawing/2014/main" id="{24D8E42B-C43D-46CC-7058-2D7F2A50431C}"/>
                </a:ext>
              </a:extLst>
            </p:cNvPr>
            <p:cNvSpPr/>
            <p:nvPr/>
          </p:nvSpPr>
          <p:spPr>
            <a:xfrm>
              <a:off x="5546629" y="5714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39" name="Freeform: Shape 5938">
              <a:extLst>
                <a:ext uri="{FF2B5EF4-FFF2-40B4-BE49-F238E27FC236}">
                  <a16:creationId xmlns:a16="http://schemas.microsoft.com/office/drawing/2014/main" id="{90BD3AB1-B05E-DACC-6088-970B87CC4581}"/>
                </a:ext>
              </a:extLst>
            </p:cNvPr>
            <p:cNvSpPr/>
            <p:nvPr/>
          </p:nvSpPr>
          <p:spPr>
            <a:xfrm>
              <a:off x="5546629" y="58855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0" name="Freeform: Shape 5939">
              <a:extLst>
                <a:ext uri="{FF2B5EF4-FFF2-40B4-BE49-F238E27FC236}">
                  <a16:creationId xmlns:a16="http://schemas.microsoft.com/office/drawing/2014/main" id="{38E34EFB-C7D8-2BA8-E7CA-4ABD74D9C86B}"/>
                </a:ext>
              </a:extLst>
            </p:cNvPr>
            <p:cNvSpPr/>
            <p:nvPr/>
          </p:nvSpPr>
          <p:spPr>
            <a:xfrm>
              <a:off x="5546629" y="60570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1" name="Freeform: Shape 5940">
              <a:extLst>
                <a:ext uri="{FF2B5EF4-FFF2-40B4-BE49-F238E27FC236}">
                  <a16:creationId xmlns:a16="http://schemas.microsoft.com/office/drawing/2014/main" id="{5E7E2970-3C10-4609-6874-C11AF3A9DFA9}"/>
                </a:ext>
              </a:extLst>
            </p:cNvPr>
            <p:cNvSpPr/>
            <p:nvPr/>
          </p:nvSpPr>
          <p:spPr>
            <a:xfrm>
              <a:off x="5546629" y="62237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5942" name="Freeform: Shape 5941">
              <a:extLst>
                <a:ext uri="{FF2B5EF4-FFF2-40B4-BE49-F238E27FC236}">
                  <a16:creationId xmlns:a16="http://schemas.microsoft.com/office/drawing/2014/main" id="{697717F0-3522-FD70-295B-29920C0792EE}"/>
                </a:ext>
              </a:extLst>
            </p:cNvPr>
            <p:cNvSpPr/>
            <p:nvPr/>
          </p:nvSpPr>
          <p:spPr>
            <a:xfrm>
              <a:off x="5546630" y="63952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3" name="Freeform: Shape 5942">
              <a:extLst>
                <a:ext uri="{FF2B5EF4-FFF2-40B4-BE49-F238E27FC236}">
                  <a16:creationId xmlns:a16="http://schemas.microsoft.com/office/drawing/2014/main" id="{76AB5719-A657-5076-F608-6DE9FFB72BFB}"/>
                </a:ext>
              </a:extLst>
            </p:cNvPr>
            <p:cNvSpPr/>
            <p:nvPr/>
          </p:nvSpPr>
          <p:spPr>
            <a:xfrm>
              <a:off x="5546631" y="65667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5944" name="Freeform: Shape 5943">
              <a:extLst>
                <a:ext uri="{FF2B5EF4-FFF2-40B4-BE49-F238E27FC236}">
                  <a16:creationId xmlns:a16="http://schemas.microsoft.com/office/drawing/2014/main" id="{760C1B98-0646-F763-D5B7-A50AB26A6872}"/>
                </a:ext>
              </a:extLst>
            </p:cNvPr>
            <p:cNvSpPr/>
            <p:nvPr/>
          </p:nvSpPr>
          <p:spPr>
            <a:xfrm>
              <a:off x="5708610" y="9499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5" name="Freeform: Shape 5944">
              <a:extLst>
                <a:ext uri="{FF2B5EF4-FFF2-40B4-BE49-F238E27FC236}">
                  <a16:creationId xmlns:a16="http://schemas.microsoft.com/office/drawing/2014/main" id="{B2786358-4A58-AD80-CAB9-7423202D43C6}"/>
                </a:ext>
              </a:extLst>
            </p:cNvPr>
            <p:cNvSpPr/>
            <p:nvPr/>
          </p:nvSpPr>
          <p:spPr>
            <a:xfrm>
              <a:off x="5708610" y="11214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6" name="Freeform: Shape 5945">
              <a:extLst>
                <a:ext uri="{FF2B5EF4-FFF2-40B4-BE49-F238E27FC236}">
                  <a16:creationId xmlns:a16="http://schemas.microsoft.com/office/drawing/2014/main" id="{C8CAB1C2-F782-B58D-86E5-3F6B11C47BC5}"/>
                </a:ext>
              </a:extLst>
            </p:cNvPr>
            <p:cNvSpPr/>
            <p:nvPr/>
          </p:nvSpPr>
          <p:spPr>
            <a:xfrm>
              <a:off x="5708610" y="12881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47" name="Freeform: Shape 5946">
              <a:extLst>
                <a:ext uri="{FF2B5EF4-FFF2-40B4-BE49-F238E27FC236}">
                  <a16:creationId xmlns:a16="http://schemas.microsoft.com/office/drawing/2014/main" id="{7CB16627-8739-E1B3-510A-0E05689C267E}"/>
                </a:ext>
              </a:extLst>
            </p:cNvPr>
            <p:cNvSpPr/>
            <p:nvPr/>
          </p:nvSpPr>
          <p:spPr>
            <a:xfrm>
              <a:off x="5708610" y="14596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8" name="Freeform: Shape 5947">
              <a:extLst>
                <a:ext uri="{FF2B5EF4-FFF2-40B4-BE49-F238E27FC236}">
                  <a16:creationId xmlns:a16="http://schemas.microsoft.com/office/drawing/2014/main" id="{56AC5600-782B-AF69-E7EE-5B73DA7996F0}"/>
                </a:ext>
              </a:extLst>
            </p:cNvPr>
            <p:cNvSpPr/>
            <p:nvPr/>
          </p:nvSpPr>
          <p:spPr>
            <a:xfrm>
              <a:off x="5708610" y="16311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49" name="Freeform: Shape 5948">
              <a:extLst>
                <a:ext uri="{FF2B5EF4-FFF2-40B4-BE49-F238E27FC236}">
                  <a16:creationId xmlns:a16="http://schemas.microsoft.com/office/drawing/2014/main" id="{6359D18D-5299-4BA6-EC53-094488B64787}"/>
                </a:ext>
              </a:extLst>
            </p:cNvPr>
            <p:cNvSpPr/>
            <p:nvPr/>
          </p:nvSpPr>
          <p:spPr>
            <a:xfrm>
              <a:off x="5708610" y="18026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50" name="Freeform: Shape 5949">
              <a:extLst>
                <a:ext uri="{FF2B5EF4-FFF2-40B4-BE49-F238E27FC236}">
                  <a16:creationId xmlns:a16="http://schemas.microsoft.com/office/drawing/2014/main" id="{6D57C79B-6AF8-E2EE-C48E-4D09F29F0102}"/>
                </a:ext>
              </a:extLst>
            </p:cNvPr>
            <p:cNvSpPr/>
            <p:nvPr/>
          </p:nvSpPr>
          <p:spPr>
            <a:xfrm>
              <a:off x="5708610" y="196943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51" name="Freeform: Shape 5950">
              <a:extLst>
                <a:ext uri="{FF2B5EF4-FFF2-40B4-BE49-F238E27FC236}">
                  <a16:creationId xmlns:a16="http://schemas.microsoft.com/office/drawing/2014/main" id="{4046193A-0E46-8397-D923-E7D79FFA0461}"/>
                </a:ext>
              </a:extLst>
            </p:cNvPr>
            <p:cNvSpPr/>
            <p:nvPr/>
          </p:nvSpPr>
          <p:spPr>
            <a:xfrm>
              <a:off x="5708610" y="21409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52" name="Freeform: Shape 5951">
              <a:extLst>
                <a:ext uri="{FF2B5EF4-FFF2-40B4-BE49-F238E27FC236}">
                  <a16:creationId xmlns:a16="http://schemas.microsoft.com/office/drawing/2014/main" id="{DA1D8F47-174D-198C-53D3-43CD935C34D4}"/>
                </a:ext>
              </a:extLst>
            </p:cNvPr>
            <p:cNvSpPr/>
            <p:nvPr/>
          </p:nvSpPr>
          <p:spPr>
            <a:xfrm>
              <a:off x="5708610" y="23124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78" name="Freeform: Shape 5977">
              <a:extLst>
                <a:ext uri="{FF2B5EF4-FFF2-40B4-BE49-F238E27FC236}">
                  <a16:creationId xmlns:a16="http://schemas.microsoft.com/office/drawing/2014/main" id="{53247BEA-61DA-EB7E-B113-331465EA965C}"/>
                </a:ext>
              </a:extLst>
            </p:cNvPr>
            <p:cNvSpPr/>
            <p:nvPr/>
          </p:nvSpPr>
          <p:spPr>
            <a:xfrm>
              <a:off x="5708610" y="247919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79" name="Freeform: Shape 5978">
              <a:extLst>
                <a:ext uri="{FF2B5EF4-FFF2-40B4-BE49-F238E27FC236}">
                  <a16:creationId xmlns:a16="http://schemas.microsoft.com/office/drawing/2014/main" id="{FA37603A-11F5-D1F7-4DCD-685D773C6130}"/>
                </a:ext>
              </a:extLst>
            </p:cNvPr>
            <p:cNvSpPr/>
            <p:nvPr/>
          </p:nvSpPr>
          <p:spPr>
            <a:xfrm>
              <a:off x="5708610" y="26507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0" name="Freeform: Shape 5979">
              <a:extLst>
                <a:ext uri="{FF2B5EF4-FFF2-40B4-BE49-F238E27FC236}">
                  <a16:creationId xmlns:a16="http://schemas.microsoft.com/office/drawing/2014/main" id="{7241A9D9-C4A1-26A0-8A7F-B888E4382883}"/>
                </a:ext>
              </a:extLst>
            </p:cNvPr>
            <p:cNvSpPr/>
            <p:nvPr/>
          </p:nvSpPr>
          <p:spPr>
            <a:xfrm>
              <a:off x="5708610" y="28222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1" name="Freeform: Shape 5980">
              <a:extLst>
                <a:ext uri="{FF2B5EF4-FFF2-40B4-BE49-F238E27FC236}">
                  <a16:creationId xmlns:a16="http://schemas.microsoft.com/office/drawing/2014/main" id="{F561FB7A-D4A3-CCE3-4847-19BCF81E061F}"/>
                </a:ext>
              </a:extLst>
            </p:cNvPr>
            <p:cNvSpPr/>
            <p:nvPr/>
          </p:nvSpPr>
          <p:spPr>
            <a:xfrm>
              <a:off x="5708610" y="29937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2" name="Freeform: Shape 5981">
              <a:extLst>
                <a:ext uri="{FF2B5EF4-FFF2-40B4-BE49-F238E27FC236}">
                  <a16:creationId xmlns:a16="http://schemas.microsoft.com/office/drawing/2014/main" id="{EF6AEA9E-9EA5-2341-7D9B-571CB7FF33FD}"/>
                </a:ext>
              </a:extLst>
            </p:cNvPr>
            <p:cNvSpPr/>
            <p:nvPr/>
          </p:nvSpPr>
          <p:spPr>
            <a:xfrm>
              <a:off x="5708610" y="31604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83" name="Freeform: Shape 5982">
              <a:extLst>
                <a:ext uri="{FF2B5EF4-FFF2-40B4-BE49-F238E27FC236}">
                  <a16:creationId xmlns:a16="http://schemas.microsoft.com/office/drawing/2014/main" id="{DF0F2018-FA8B-7154-5046-F63A56835AF3}"/>
                </a:ext>
              </a:extLst>
            </p:cNvPr>
            <p:cNvSpPr/>
            <p:nvPr/>
          </p:nvSpPr>
          <p:spPr>
            <a:xfrm>
              <a:off x="5708610" y="33319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4" name="Freeform: Shape 5983">
              <a:extLst>
                <a:ext uri="{FF2B5EF4-FFF2-40B4-BE49-F238E27FC236}">
                  <a16:creationId xmlns:a16="http://schemas.microsoft.com/office/drawing/2014/main" id="{97D7CBDF-0A7B-129E-910E-069CA3923C24}"/>
                </a:ext>
              </a:extLst>
            </p:cNvPr>
            <p:cNvSpPr/>
            <p:nvPr/>
          </p:nvSpPr>
          <p:spPr>
            <a:xfrm>
              <a:off x="5708610" y="35034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5" name="Freeform: Shape 5984">
              <a:extLst>
                <a:ext uri="{FF2B5EF4-FFF2-40B4-BE49-F238E27FC236}">
                  <a16:creationId xmlns:a16="http://schemas.microsoft.com/office/drawing/2014/main" id="{CC2B888E-D0E1-C153-132D-9CF2E7A1B417}"/>
                </a:ext>
              </a:extLst>
            </p:cNvPr>
            <p:cNvSpPr/>
            <p:nvPr/>
          </p:nvSpPr>
          <p:spPr>
            <a:xfrm>
              <a:off x="5708610" y="36749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6" name="Freeform: Shape 5985">
              <a:extLst>
                <a:ext uri="{FF2B5EF4-FFF2-40B4-BE49-F238E27FC236}">
                  <a16:creationId xmlns:a16="http://schemas.microsoft.com/office/drawing/2014/main" id="{8CC9C7D0-9C52-C68F-E072-C9FDECBC0D1E}"/>
                </a:ext>
              </a:extLst>
            </p:cNvPr>
            <p:cNvSpPr/>
            <p:nvPr/>
          </p:nvSpPr>
          <p:spPr>
            <a:xfrm>
              <a:off x="5708610" y="38417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7" name="Freeform: Shape 5986">
              <a:extLst>
                <a:ext uri="{FF2B5EF4-FFF2-40B4-BE49-F238E27FC236}">
                  <a16:creationId xmlns:a16="http://schemas.microsoft.com/office/drawing/2014/main" id="{4A88A51D-2299-C1CF-D0CB-9D2C1C0657BD}"/>
                </a:ext>
              </a:extLst>
            </p:cNvPr>
            <p:cNvSpPr/>
            <p:nvPr/>
          </p:nvSpPr>
          <p:spPr>
            <a:xfrm>
              <a:off x="5708610" y="40132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8" name="Freeform: Shape 5987">
              <a:extLst>
                <a:ext uri="{FF2B5EF4-FFF2-40B4-BE49-F238E27FC236}">
                  <a16:creationId xmlns:a16="http://schemas.microsoft.com/office/drawing/2014/main" id="{DB7B2444-10A3-F497-4554-88048C3E8A19}"/>
                </a:ext>
              </a:extLst>
            </p:cNvPr>
            <p:cNvSpPr/>
            <p:nvPr/>
          </p:nvSpPr>
          <p:spPr>
            <a:xfrm>
              <a:off x="5708610" y="41847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89" name="Freeform: Shape 5988">
              <a:extLst>
                <a:ext uri="{FF2B5EF4-FFF2-40B4-BE49-F238E27FC236}">
                  <a16:creationId xmlns:a16="http://schemas.microsoft.com/office/drawing/2014/main" id="{495AC816-F9F5-52B1-716D-AE130C0D576C}"/>
                </a:ext>
              </a:extLst>
            </p:cNvPr>
            <p:cNvSpPr/>
            <p:nvPr/>
          </p:nvSpPr>
          <p:spPr>
            <a:xfrm>
              <a:off x="5708610" y="43514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5990" name="Freeform: Shape 5989">
              <a:extLst>
                <a:ext uri="{FF2B5EF4-FFF2-40B4-BE49-F238E27FC236}">
                  <a16:creationId xmlns:a16="http://schemas.microsoft.com/office/drawing/2014/main" id="{D8995A83-4920-AC94-770F-770EA28C8CCB}"/>
                </a:ext>
              </a:extLst>
            </p:cNvPr>
            <p:cNvSpPr/>
            <p:nvPr/>
          </p:nvSpPr>
          <p:spPr>
            <a:xfrm>
              <a:off x="5708610" y="45229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91" name="Freeform: Shape 5990">
              <a:extLst>
                <a:ext uri="{FF2B5EF4-FFF2-40B4-BE49-F238E27FC236}">
                  <a16:creationId xmlns:a16="http://schemas.microsoft.com/office/drawing/2014/main" id="{D4B38A1E-3638-21E3-5A27-38FF852F4FD2}"/>
                </a:ext>
              </a:extLst>
            </p:cNvPr>
            <p:cNvSpPr/>
            <p:nvPr/>
          </p:nvSpPr>
          <p:spPr>
            <a:xfrm>
              <a:off x="5708610" y="46945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5992" name="Freeform: Shape 5991">
              <a:extLst>
                <a:ext uri="{FF2B5EF4-FFF2-40B4-BE49-F238E27FC236}">
                  <a16:creationId xmlns:a16="http://schemas.microsoft.com/office/drawing/2014/main" id="{F7AB6CD6-D1DD-0DD7-897A-8B528783AC9A}"/>
                </a:ext>
              </a:extLst>
            </p:cNvPr>
            <p:cNvSpPr/>
            <p:nvPr/>
          </p:nvSpPr>
          <p:spPr>
            <a:xfrm>
              <a:off x="5708610" y="48660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18" name="Freeform: Shape 6017">
              <a:extLst>
                <a:ext uri="{FF2B5EF4-FFF2-40B4-BE49-F238E27FC236}">
                  <a16:creationId xmlns:a16="http://schemas.microsoft.com/office/drawing/2014/main" id="{422E2BA4-6902-C037-E44F-B53843364C9B}"/>
                </a:ext>
              </a:extLst>
            </p:cNvPr>
            <p:cNvSpPr/>
            <p:nvPr/>
          </p:nvSpPr>
          <p:spPr>
            <a:xfrm>
              <a:off x="5708610" y="503275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19" name="Freeform: Shape 6018">
              <a:extLst>
                <a:ext uri="{FF2B5EF4-FFF2-40B4-BE49-F238E27FC236}">
                  <a16:creationId xmlns:a16="http://schemas.microsoft.com/office/drawing/2014/main" id="{99304D64-0CE0-D967-A964-8F230F614F88}"/>
                </a:ext>
              </a:extLst>
            </p:cNvPr>
            <p:cNvSpPr/>
            <p:nvPr/>
          </p:nvSpPr>
          <p:spPr>
            <a:xfrm>
              <a:off x="5708610" y="52042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20" name="Freeform: Shape 6019">
              <a:extLst>
                <a:ext uri="{FF2B5EF4-FFF2-40B4-BE49-F238E27FC236}">
                  <a16:creationId xmlns:a16="http://schemas.microsoft.com/office/drawing/2014/main" id="{0E078349-3117-B789-D265-377CA5B54333}"/>
                </a:ext>
              </a:extLst>
            </p:cNvPr>
            <p:cNvSpPr/>
            <p:nvPr/>
          </p:nvSpPr>
          <p:spPr>
            <a:xfrm>
              <a:off x="5708610" y="53757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1" name="Freeform: Shape 6020">
              <a:extLst>
                <a:ext uri="{FF2B5EF4-FFF2-40B4-BE49-F238E27FC236}">
                  <a16:creationId xmlns:a16="http://schemas.microsoft.com/office/drawing/2014/main" id="{5BF12D72-F795-6654-5235-7B786D936B0E}"/>
                </a:ext>
              </a:extLst>
            </p:cNvPr>
            <p:cNvSpPr/>
            <p:nvPr/>
          </p:nvSpPr>
          <p:spPr>
            <a:xfrm>
              <a:off x="5708610" y="554251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022" name="Freeform: Shape 6021">
              <a:extLst>
                <a:ext uri="{FF2B5EF4-FFF2-40B4-BE49-F238E27FC236}">
                  <a16:creationId xmlns:a16="http://schemas.microsoft.com/office/drawing/2014/main" id="{60920F64-D450-74BE-BF15-17F28C4433F2}"/>
                </a:ext>
              </a:extLst>
            </p:cNvPr>
            <p:cNvSpPr/>
            <p:nvPr/>
          </p:nvSpPr>
          <p:spPr>
            <a:xfrm>
              <a:off x="5708610" y="5714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3" name="Freeform: Shape 6022">
              <a:extLst>
                <a:ext uri="{FF2B5EF4-FFF2-40B4-BE49-F238E27FC236}">
                  <a16:creationId xmlns:a16="http://schemas.microsoft.com/office/drawing/2014/main" id="{61D682C7-5224-A9AD-3B89-D8E80DC22045}"/>
                </a:ext>
              </a:extLst>
            </p:cNvPr>
            <p:cNvSpPr/>
            <p:nvPr/>
          </p:nvSpPr>
          <p:spPr>
            <a:xfrm>
              <a:off x="5708610" y="58855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4" name="Freeform: Shape 6023">
              <a:extLst>
                <a:ext uri="{FF2B5EF4-FFF2-40B4-BE49-F238E27FC236}">
                  <a16:creationId xmlns:a16="http://schemas.microsoft.com/office/drawing/2014/main" id="{4FE29B41-415E-2299-1667-1C9580CECCFE}"/>
                </a:ext>
              </a:extLst>
            </p:cNvPr>
            <p:cNvSpPr/>
            <p:nvPr/>
          </p:nvSpPr>
          <p:spPr>
            <a:xfrm>
              <a:off x="5708610" y="60570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5" name="Freeform: Shape 6024">
              <a:extLst>
                <a:ext uri="{FF2B5EF4-FFF2-40B4-BE49-F238E27FC236}">
                  <a16:creationId xmlns:a16="http://schemas.microsoft.com/office/drawing/2014/main" id="{2B9EFD8A-9218-639D-7835-5C42F0A3E670}"/>
                </a:ext>
              </a:extLst>
            </p:cNvPr>
            <p:cNvSpPr/>
            <p:nvPr/>
          </p:nvSpPr>
          <p:spPr>
            <a:xfrm>
              <a:off x="5708610" y="622377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026" name="Freeform: Shape 6025">
              <a:extLst>
                <a:ext uri="{FF2B5EF4-FFF2-40B4-BE49-F238E27FC236}">
                  <a16:creationId xmlns:a16="http://schemas.microsoft.com/office/drawing/2014/main" id="{EE6BD554-9D5B-2D43-A430-52CE236BE8B0}"/>
                </a:ext>
              </a:extLst>
            </p:cNvPr>
            <p:cNvSpPr/>
            <p:nvPr/>
          </p:nvSpPr>
          <p:spPr>
            <a:xfrm>
              <a:off x="5708610" y="63952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7" name="Freeform: Shape 6026">
              <a:extLst>
                <a:ext uri="{FF2B5EF4-FFF2-40B4-BE49-F238E27FC236}">
                  <a16:creationId xmlns:a16="http://schemas.microsoft.com/office/drawing/2014/main" id="{CC02A816-C295-43D9-74A9-0D38155B932E}"/>
                </a:ext>
              </a:extLst>
            </p:cNvPr>
            <p:cNvSpPr/>
            <p:nvPr/>
          </p:nvSpPr>
          <p:spPr>
            <a:xfrm>
              <a:off x="5708611" y="65667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028" name="Freeform: Shape 6027">
              <a:extLst>
                <a:ext uri="{FF2B5EF4-FFF2-40B4-BE49-F238E27FC236}">
                  <a16:creationId xmlns:a16="http://schemas.microsoft.com/office/drawing/2014/main" id="{FF117232-968A-BA0D-7039-5C70A49A6BAE}"/>
                </a:ext>
              </a:extLst>
            </p:cNvPr>
            <p:cNvSpPr/>
            <p:nvPr/>
          </p:nvSpPr>
          <p:spPr>
            <a:xfrm>
              <a:off x="5870591" y="9499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29" name="Freeform: Shape 6028">
              <a:extLst>
                <a:ext uri="{FF2B5EF4-FFF2-40B4-BE49-F238E27FC236}">
                  <a16:creationId xmlns:a16="http://schemas.microsoft.com/office/drawing/2014/main" id="{DEAA9975-DBBE-E0A6-2D91-FDA278ECA574}"/>
                </a:ext>
              </a:extLst>
            </p:cNvPr>
            <p:cNvSpPr/>
            <p:nvPr/>
          </p:nvSpPr>
          <p:spPr>
            <a:xfrm>
              <a:off x="5870591" y="11214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30" name="Freeform: Shape 6029">
              <a:extLst>
                <a:ext uri="{FF2B5EF4-FFF2-40B4-BE49-F238E27FC236}">
                  <a16:creationId xmlns:a16="http://schemas.microsoft.com/office/drawing/2014/main" id="{27C729EE-D1D3-6063-D663-0D35BE06BF6C}"/>
                </a:ext>
              </a:extLst>
            </p:cNvPr>
            <p:cNvSpPr/>
            <p:nvPr/>
          </p:nvSpPr>
          <p:spPr>
            <a:xfrm>
              <a:off x="5870591" y="12881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31" name="Freeform: Shape 6030">
              <a:extLst>
                <a:ext uri="{FF2B5EF4-FFF2-40B4-BE49-F238E27FC236}">
                  <a16:creationId xmlns:a16="http://schemas.microsoft.com/office/drawing/2014/main" id="{1ECDF19F-E4CC-3AAC-BA14-381B89CF23CE}"/>
                </a:ext>
              </a:extLst>
            </p:cNvPr>
            <p:cNvSpPr/>
            <p:nvPr/>
          </p:nvSpPr>
          <p:spPr>
            <a:xfrm>
              <a:off x="5870591" y="14596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32" name="Freeform: Shape 6031">
              <a:extLst>
                <a:ext uri="{FF2B5EF4-FFF2-40B4-BE49-F238E27FC236}">
                  <a16:creationId xmlns:a16="http://schemas.microsoft.com/office/drawing/2014/main" id="{47942C4A-1E8D-3D1B-EDA7-FA3607F85A5D}"/>
                </a:ext>
              </a:extLst>
            </p:cNvPr>
            <p:cNvSpPr/>
            <p:nvPr/>
          </p:nvSpPr>
          <p:spPr>
            <a:xfrm>
              <a:off x="5870591" y="16311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58" name="Freeform: Shape 6057">
              <a:extLst>
                <a:ext uri="{FF2B5EF4-FFF2-40B4-BE49-F238E27FC236}">
                  <a16:creationId xmlns:a16="http://schemas.microsoft.com/office/drawing/2014/main" id="{EC686FF1-1DF9-6197-A90D-179FC0875063}"/>
                </a:ext>
              </a:extLst>
            </p:cNvPr>
            <p:cNvSpPr/>
            <p:nvPr/>
          </p:nvSpPr>
          <p:spPr>
            <a:xfrm>
              <a:off x="5870591" y="18026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59" name="Freeform: Shape 6058">
              <a:extLst>
                <a:ext uri="{FF2B5EF4-FFF2-40B4-BE49-F238E27FC236}">
                  <a16:creationId xmlns:a16="http://schemas.microsoft.com/office/drawing/2014/main" id="{82349E09-BB3D-0383-68A0-4808C4E06E8C}"/>
                </a:ext>
              </a:extLst>
            </p:cNvPr>
            <p:cNvSpPr/>
            <p:nvPr/>
          </p:nvSpPr>
          <p:spPr>
            <a:xfrm>
              <a:off x="5870591" y="196943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60" name="Freeform: Shape 6059">
              <a:extLst>
                <a:ext uri="{FF2B5EF4-FFF2-40B4-BE49-F238E27FC236}">
                  <a16:creationId xmlns:a16="http://schemas.microsoft.com/office/drawing/2014/main" id="{757F0E60-27F5-D0CA-C658-2293B40093A1}"/>
                </a:ext>
              </a:extLst>
            </p:cNvPr>
            <p:cNvSpPr/>
            <p:nvPr/>
          </p:nvSpPr>
          <p:spPr>
            <a:xfrm>
              <a:off x="5870591" y="21409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1" name="Freeform: Shape 6060">
              <a:extLst>
                <a:ext uri="{FF2B5EF4-FFF2-40B4-BE49-F238E27FC236}">
                  <a16:creationId xmlns:a16="http://schemas.microsoft.com/office/drawing/2014/main" id="{6D271A0C-054A-6020-CBAF-19BC53260305}"/>
                </a:ext>
              </a:extLst>
            </p:cNvPr>
            <p:cNvSpPr/>
            <p:nvPr/>
          </p:nvSpPr>
          <p:spPr>
            <a:xfrm>
              <a:off x="5870591" y="231245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2" name="Freeform: Shape 6061">
              <a:extLst>
                <a:ext uri="{FF2B5EF4-FFF2-40B4-BE49-F238E27FC236}">
                  <a16:creationId xmlns:a16="http://schemas.microsoft.com/office/drawing/2014/main" id="{FFD99E84-932A-421A-A584-2C8EC5522A1B}"/>
                </a:ext>
              </a:extLst>
            </p:cNvPr>
            <p:cNvSpPr/>
            <p:nvPr/>
          </p:nvSpPr>
          <p:spPr>
            <a:xfrm>
              <a:off x="5870591" y="247919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63" name="Freeform: Shape 6062">
              <a:extLst>
                <a:ext uri="{FF2B5EF4-FFF2-40B4-BE49-F238E27FC236}">
                  <a16:creationId xmlns:a16="http://schemas.microsoft.com/office/drawing/2014/main" id="{959C7E25-EB46-CAA7-48D8-0AEE3DF5604C}"/>
                </a:ext>
              </a:extLst>
            </p:cNvPr>
            <p:cNvSpPr/>
            <p:nvPr/>
          </p:nvSpPr>
          <p:spPr>
            <a:xfrm>
              <a:off x="5870591" y="2650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4" name="Freeform: Shape 6063">
              <a:extLst>
                <a:ext uri="{FF2B5EF4-FFF2-40B4-BE49-F238E27FC236}">
                  <a16:creationId xmlns:a16="http://schemas.microsoft.com/office/drawing/2014/main" id="{D13ABCC1-0350-B242-864E-D53669777594}"/>
                </a:ext>
              </a:extLst>
            </p:cNvPr>
            <p:cNvSpPr/>
            <p:nvPr/>
          </p:nvSpPr>
          <p:spPr>
            <a:xfrm>
              <a:off x="5870591" y="28222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5" name="Freeform: Shape 6064">
              <a:extLst>
                <a:ext uri="{FF2B5EF4-FFF2-40B4-BE49-F238E27FC236}">
                  <a16:creationId xmlns:a16="http://schemas.microsoft.com/office/drawing/2014/main" id="{66C406CF-67A2-F337-8A71-52599328C604}"/>
                </a:ext>
              </a:extLst>
            </p:cNvPr>
            <p:cNvSpPr/>
            <p:nvPr/>
          </p:nvSpPr>
          <p:spPr>
            <a:xfrm>
              <a:off x="5870591" y="2993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6" name="Freeform: Shape 6065">
              <a:extLst>
                <a:ext uri="{FF2B5EF4-FFF2-40B4-BE49-F238E27FC236}">
                  <a16:creationId xmlns:a16="http://schemas.microsoft.com/office/drawing/2014/main" id="{C669C3E3-103A-F79A-9E43-873D459552B6}"/>
                </a:ext>
              </a:extLst>
            </p:cNvPr>
            <p:cNvSpPr/>
            <p:nvPr/>
          </p:nvSpPr>
          <p:spPr>
            <a:xfrm>
              <a:off x="5870591" y="31604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67" name="Freeform: Shape 6066">
              <a:extLst>
                <a:ext uri="{FF2B5EF4-FFF2-40B4-BE49-F238E27FC236}">
                  <a16:creationId xmlns:a16="http://schemas.microsoft.com/office/drawing/2014/main" id="{E049691F-D66E-E365-7478-7C62EAF18A06}"/>
                </a:ext>
              </a:extLst>
            </p:cNvPr>
            <p:cNvSpPr/>
            <p:nvPr/>
          </p:nvSpPr>
          <p:spPr>
            <a:xfrm>
              <a:off x="5870591" y="3331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8" name="Freeform: Shape 6067">
              <a:extLst>
                <a:ext uri="{FF2B5EF4-FFF2-40B4-BE49-F238E27FC236}">
                  <a16:creationId xmlns:a16="http://schemas.microsoft.com/office/drawing/2014/main" id="{58821678-A932-F8D2-1240-56EAEB193FED}"/>
                </a:ext>
              </a:extLst>
            </p:cNvPr>
            <p:cNvSpPr/>
            <p:nvPr/>
          </p:nvSpPr>
          <p:spPr>
            <a:xfrm>
              <a:off x="5870591" y="35034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69" name="Freeform: Shape 6068">
              <a:extLst>
                <a:ext uri="{FF2B5EF4-FFF2-40B4-BE49-F238E27FC236}">
                  <a16:creationId xmlns:a16="http://schemas.microsoft.com/office/drawing/2014/main" id="{A585B55F-9944-1FFA-C573-B89F8A702DA0}"/>
                </a:ext>
              </a:extLst>
            </p:cNvPr>
            <p:cNvSpPr/>
            <p:nvPr/>
          </p:nvSpPr>
          <p:spPr>
            <a:xfrm>
              <a:off x="5870591" y="36749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70" name="Freeform: Shape 6069">
              <a:extLst>
                <a:ext uri="{FF2B5EF4-FFF2-40B4-BE49-F238E27FC236}">
                  <a16:creationId xmlns:a16="http://schemas.microsoft.com/office/drawing/2014/main" id="{D8008E8D-A9BD-F7D5-8C4A-BA1EC215909C}"/>
                </a:ext>
              </a:extLst>
            </p:cNvPr>
            <p:cNvSpPr/>
            <p:nvPr/>
          </p:nvSpPr>
          <p:spPr>
            <a:xfrm>
              <a:off x="5870591" y="3841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71" name="Freeform: Shape 6070">
              <a:extLst>
                <a:ext uri="{FF2B5EF4-FFF2-40B4-BE49-F238E27FC236}">
                  <a16:creationId xmlns:a16="http://schemas.microsoft.com/office/drawing/2014/main" id="{E6EB7359-C506-1191-7D5D-C1596997ADE1}"/>
                </a:ext>
              </a:extLst>
            </p:cNvPr>
            <p:cNvSpPr/>
            <p:nvPr/>
          </p:nvSpPr>
          <p:spPr>
            <a:xfrm>
              <a:off x="5870591" y="40132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72" name="Freeform: Shape 6071">
              <a:extLst>
                <a:ext uri="{FF2B5EF4-FFF2-40B4-BE49-F238E27FC236}">
                  <a16:creationId xmlns:a16="http://schemas.microsoft.com/office/drawing/2014/main" id="{5D7BB456-812B-F85A-10EA-8B25C8A21F05}"/>
                </a:ext>
              </a:extLst>
            </p:cNvPr>
            <p:cNvSpPr/>
            <p:nvPr/>
          </p:nvSpPr>
          <p:spPr>
            <a:xfrm>
              <a:off x="5870591" y="418474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098" name="Freeform: Shape 6097">
              <a:extLst>
                <a:ext uri="{FF2B5EF4-FFF2-40B4-BE49-F238E27FC236}">
                  <a16:creationId xmlns:a16="http://schemas.microsoft.com/office/drawing/2014/main" id="{EDDCF531-2C3C-C2EB-5101-E31F4D7DC134}"/>
                </a:ext>
              </a:extLst>
            </p:cNvPr>
            <p:cNvSpPr/>
            <p:nvPr/>
          </p:nvSpPr>
          <p:spPr>
            <a:xfrm>
              <a:off x="5870591" y="435148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099" name="Freeform: Shape 6098">
              <a:extLst>
                <a:ext uri="{FF2B5EF4-FFF2-40B4-BE49-F238E27FC236}">
                  <a16:creationId xmlns:a16="http://schemas.microsoft.com/office/drawing/2014/main" id="{C22512B8-B84D-D799-7867-7EDBD97F2B6E}"/>
                </a:ext>
              </a:extLst>
            </p:cNvPr>
            <p:cNvSpPr/>
            <p:nvPr/>
          </p:nvSpPr>
          <p:spPr>
            <a:xfrm>
              <a:off x="5870591" y="4522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0" name="Freeform: Shape 6099">
              <a:extLst>
                <a:ext uri="{FF2B5EF4-FFF2-40B4-BE49-F238E27FC236}">
                  <a16:creationId xmlns:a16="http://schemas.microsoft.com/office/drawing/2014/main" id="{74583097-3BF2-6C1C-2D45-9D85841F00E3}"/>
                </a:ext>
              </a:extLst>
            </p:cNvPr>
            <p:cNvSpPr/>
            <p:nvPr/>
          </p:nvSpPr>
          <p:spPr>
            <a:xfrm>
              <a:off x="5870591" y="46945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1" name="Freeform: Shape 6100">
              <a:extLst>
                <a:ext uri="{FF2B5EF4-FFF2-40B4-BE49-F238E27FC236}">
                  <a16:creationId xmlns:a16="http://schemas.microsoft.com/office/drawing/2014/main" id="{42D324E1-E765-55D9-0A04-305EDCB45DCA}"/>
                </a:ext>
              </a:extLst>
            </p:cNvPr>
            <p:cNvSpPr/>
            <p:nvPr/>
          </p:nvSpPr>
          <p:spPr>
            <a:xfrm>
              <a:off x="5870591" y="48660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2" name="Freeform: Shape 6101">
              <a:extLst>
                <a:ext uri="{FF2B5EF4-FFF2-40B4-BE49-F238E27FC236}">
                  <a16:creationId xmlns:a16="http://schemas.microsoft.com/office/drawing/2014/main" id="{251CDA0F-0332-61B1-E4E4-FFCFFB7073FE}"/>
                </a:ext>
              </a:extLst>
            </p:cNvPr>
            <p:cNvSpPr/>
            <p:nvPr/>
          </p:nvSpPr>
          <p:spPr>
            <a:xfrm>
              <a:off x="5870591" y="503275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103" name="Freeform: Shape 6102">
              <a:extLst>
                <a:ext uri="{FF2B5EF4-FFF2-40B4-BE49-F238E27FC236}">
                  <a16:creationId xmlns:a16="http://schemas.microsoft.com/office/drawing/2014/main" id="{3A4FA573-F9B8-8157-322F-EEF853A84D2F}"/>
                </a:ext>
              </a:extLst>
            </p:cNvPr>
            <p:cNvSpPr/>
            <p:nvPr/>
          </p:nvSpPr>
          <p:spPr>
            <a:xfrm>
              <a:off x="5870591" y="52042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104" name="Freeform: Shape 6103">
              <a:extLst>
                <a:ext uri="{FF2B5EF4-FFF2-40B4-BE49-F238E27FC236}">
                  <a16:creationId xmlns:a16="http://schemas.microsoft.com/office/drawing/2014/main" id="{351687A1-D5DD-8B28-E8F4-A2D15426EFB6}"/>
                </a:ext>
              </a:extLst>
            </p:cNvPr>
            <p:cNvSpPr/>
            <p:nvPr/>
          </p:nvSpPr>
          <p:spPr>
            <a:xfrm>
              <a:off x="5870591" y="53757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5" name="Freeform: Shape 6104">
              <a:extLst>
                <a:ext uri="{FF2B5EF4-FFF2-40B4-BE49-F238E27FC236}">
                  <a16:creationId xmlns:a16="http://schemas.microsoft.com/office/drawing/2014/main" id="{0C42D939-540B-058E-D9DB-F1F52758D966}"/>
                </a:ext>
              </a:extLst>
            </p:cNvPr>
            <p:cNvSpPr/>
            <p:nvPr/>
          </p:nvSpPr>
          <p:spPr>
            <a:xfrm>
              <a:off x="5870591" y="554251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106" name="Freeform: Shape 6105">
              <a:extLst>
                <a:ext uri="{FF2B5EF4-FFF2-40B4-BE49-F238E27FC236}">
                  <a16:creationId xmlns:a16="http://schemas.microsoft.com/office/drawing/2014/main" id="{0EAFD08E-6AE6-0711-588D-620A28E1D4AB}"/>
                </a:ext>
              </a:extLst>
            </p:cNvPr>
            <p:cNvSpPr/>
            <p:nvPr/>
          </p:nvSpPr>
          <p:spPr>
            <a:xfrm>
              <a:off x="5870591" y="57140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7" name="Freeform: Shape 6106">
              <a:extLst>
                <a:ext uri="{FF2B5EF4-FFF2-40B4-BE49-F238E27FC236}">
                  <a16:creationId xmlns:a16="http://schemas.microsoft.com/office/drawing/2014/main" id="{B50D1CF0-B681-5D57-B6D7-91F7660BF6C2}"/>
                </a:ext>
              </a:extLst>
            </p:cNvPr>
            <p:cNvSpPr/>
            <p:nvPr/>
          </p:nvSpPr>
          <p:spPr>
            <a:xfrm>
              <a:off x="5870591" y="58855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8" name="Freeform: Shape 6107">
              <a:extLst>
                <a:ext uri="{FF2B5EF4-FFF2-40B4-BE49-F238E27FC236}">
                  <a16:creationId xmlns:a16="http://schemas.microsoft.com/office/drawing/2014/main" id="{729A3F7E-CC23-9CB2-1EB9-4CC929F94FA2}"/>
                </a:ext>
              </a:extLst>
            </p:cNvPr>
            <p:cNvSpPr/>
            <p:nvPr/>
          </p:nvSpPr>
          <p:spPr>
            <a:xfrm>
              <a:off x="5870591" y="60570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09" name="Freeform: Shape 6108">
              <a:extLst>
                <a:ext uri="{FF2B5EF4-FFF2-40B4-BE49-F238E27FC236}">
                  <a16:creationId xmlns:a16="http://schemas.microsoft.com/office/drawing/2014/main" id="{A99B837A-421F-CD6C-6A93-F9DDD2CF4E46}"/>
                </a:ext>
              </a:extLst>
            </p:cNvPr>
            <p:cNvSpPr/>
            <p:nvPr/>
          </p:nvSpPr>
          <p:spPr>
            <a:xfrm>
              <a:off x="5870591" y="62237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110" name="Freeform: Shape 6109">
              <a:extLst>
                <a:ext uri="{FF2B5EF4-FFF2-40B4-BE49-F238E27FC236}">
                  <a16:creationId xmlns:a16="http://schemas.microsoft.com/office/drawing/2014/main" id="{BA2B0C84-98DD-184A-39A0-8B25F453FCC6}"/>
                </a:ext>
              </a:extLst>
            </p:cNvPr>
            <p:cNvSpPr/>
            <p:nvPr/>
          </p:nvSpPr>
          <p:spPr>
            <a:xfrm>
              <a:off x="5870591" y="63952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11" name="Freeform: Shape 6110">
              <a:extLst>
                <a:ext uri="{FF2B5EF4-FFF2-40B4-BE49-F238E27FC236}">
                  <a16:creationId xmlns:a16="http://schemas.microsoft.com/office/drawing/2014/main" id="{075556AC-BFD3-69F1-BB2E-12E4A0790E30}"/>
                </a:ext>
              </a:extLst>
            </p:cNvPr>
            <p:cNvSpPr/>
            <p:nvPr/>
          </p:nvSpPr>
          <p:spPr>
            <a:xfrm>
              <a:off x="5870592" y="65667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112" name="Freeform: Shape 6111">
              <a:extLst>
                <a:ext uri="{FF2B5EF4-FFF2-40B4-BE49-F238E27FC236}">
                  <a16:creationId xmlns:a16="http://schemas.microsoft.com/office/drawing/2014/main" id="{A8BFFB15-C9CC-E746-20E8-669994E2A2D6}"/>
                </a:ext>
              </a:extLst>
            </p:cNvPr>
            <p:cNvSpPr/>
            <p:nvPr/>
          </p:nvSpPr>
          <p:spPr>
            <a:xfrm>
              <a:off x="6032571" y="9499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38" name="Freeform: Shape 6137">
              <a:extLst>
                <a:ext uri="{FF2B5EF4-FFF2-40B4-BE49-F238E27FC236}">
                  <a16:creationId xmlns:a16="http://schemas.microsoft.com/office/drawing/2014/main" id="{93D15B54-2292-BE7B-266F-C69211FB0F55}"/>
                </a:ext>
              </a:extLst>
            </p:cNvPr>
            <p:cNvSpPr/>
            <p:nvPr/>
          </p:nvSpPr>
          <p:spPr>
            <a:xfrm>
              <a:off x="6032571" y="112142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39" name="Freeform: Shape 6138">
              <a:extLst>
                <a:ext uri="{FF2B5EF4-FFF2-40B4-BE49-F238E27FC236}">
                  <a16:creationId xmlns:a16="http://schemas.microsoft.com/office/drawing/2014/main" id="{EE059144-408D-E30B-E6CC-966A98AF917F}"/>
                </a:ext>
              </a:extLst>
            </p:cNvPr>
            <p:cNvSpPr/>
            <p:nvPr/>
          </p:nvSpPr>
          <p:spPr>
            <a:xfrm>
              <a:off x="6032571" y="128816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40" name="Freeform: Shape 6139">
              <a:extLst>
                <a:ext uri="{FF2B5EF4-FFF2-40B4-BE49-F238E27FC236}">
                  <a16:creationId xmlns:a16="http://schemas.microsoft.com/office/drawing/2014/main" id="{89F92B38-16FB-9AD0-D7F6-05B10BB78C9F}"/>
                </a:ext>
              </a:extLst>
            </p:cNvPr>
            <p:cNvSpPr/>
            <p:nvPr/>
          </p:nvSpPr>
          <p:spPr>
            <a:xfrm>
              <a:off x="6032571" y="14596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1" name="Freeform: Shape 6140">
              <a:extLst>
                <a:ext uri="{FF2B5EF4-FFF2-40B4-BE49-F238E27FC236}">
                  <a16:creationId xmlns:a16="http://schemas.microsoft.com/office/drawing/2014/main" id="{D790A2CD-CC9D-9D2F-F805-D2FE276ADEB3}"/>
                </a:ext>
              </a:extLst>
            </p:cNvPr>
            <p:cNvSpPr/>
            <p:nvPr/>
          </p:nvSpPr>
          <p:spPr>
            <a:xfrm>
              <a:off x="6032571" y="16311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2" name="Freeform: Shape 6141">
              <a:extLst>
                <a:ext uri="{FF2B5EF4-FFF2-40B4-BE49-F238E27FC236}">
                  <a16:creationId xmlns:a16="http://schemas.microsoft.com/office/drawing/2014/main" id="{B2319FCE-EB25-9C58-4AC2-1AFC62708C35}"/>
                </a:ext>
              </a:extLst>
            </p:cNvPr>
            <p:cNvSpPr/>
            <p:nvPr/>
          </p:nvSpPr>
          <p:spPr>
            <a:xfrm>
              <a:off x="6032571" y="18026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3" name="Freeform: Shape 6142">
              <a:extLst>
                <a:ext uri="{FF2B5EF4-FFF2-40B4-BE49-F238E27FC236}">
                  <a16:creationId xmlns:a16="http://schemas.microsoft.com/office/drawing/2014/main" id="{6890D08B-1DA3-22C8-B843-65966F26FD3D}"/>
                </a:ext>
              </a:extLst>
            </p:cNvPr>
            <p:cNvSpPr/>
            <p:nvPr/>
          </p:nvSpPr>
          <p:spPr>
            <a:xfrm>
              <a:off x="6032571" y="196943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44" name="Freeform: Shape 6143">
              <a:extLst>
                <a:ext uri="{FF2B5EF4-FFF2-40B4-BE49-F238E27FC236}">
                  <a16:creationId xmlns:a16="http://schemas.microsoft.com/office/drawing/2014/main" id="{D61B5782-58D9-B6FB-DD8E-435B5C8600B1}"/>
                </a:ext>
              </a:extLst>
            </p:cNvPr>
            <p:cNvSpPr/>
            <p:nvPr/>
          </p:nvSpPr>
          <p:spPr>
            <a:xfrm>
              <a:off x="6032571" y="214094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5" name="Freeform: Shape 6144">
              <a:extLst>
                <a:ext uri="{FF2B5EF4-FFF2-40B4-BE49-F238E27FC236}">
                  <a16:creationId xmlns:a16="http://schemas.microsoft.com/office/drawing/2014/main" id="{61311C57-157E-9BD7-7F6A-5474B356FEBC}"/>
                </a:ext>
              </a:extLst>
            </p:cNvPr>
            <p:cNvSpPr/>
            <p:nvPr/>
          </p:nvSpPr>
          <p:spPr>
            <a:xfrm>
              <a:off x="6032571" y="23124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6" name="Freeform: Shape 6145">
              <a:extLst>
                <a:ext uri="{FF2B5EF4-FFF2-40B4-BE49-F238E27FC236}">
                  <a16:creationId xmlns:a16="http://schemas.microsoft.com/office/drawing/2014/main" id="{5BBD95F7-92F1-101E-66F5-D1A577033984}"/>
                </a:ext>
              </a:extLst>
            </p:cNvPr>
            <p:cNvSpPr/>
            <p:nvPr/>
          </p:nvSpPr>
          <p:spPr>
            <a:xfrm>
              <a:off x="6032571" y="247919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47" name="Freeform: Shape 6146">
              <a:extLst>
                <a:ext uri="{FF2B5EF4-FFF2-40B4-BE49-F238E27FC236}">
                  <a16:creationId xmlns:a16="http://schemas.microsoft.com/office/drawing/2014/main" id="{E0780DE3-8BE7-5B45-63BF-BC7625681676}"/>
                </a:ext>
              </a:extLst>
            </p:cNvPr>
            <p:cNvSpPr/>
            <p:nvPr/>
          </p:nvSpPr>
          <p:spPr>
            <a:xfrm>
              <a:off x="6032571" y="265070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8" name="Freeform: Shape 6147">
              <a:extLst>
                <a:ext uri="{FF2B5EF4-FFF2-40B4-BE49-F238E27FC236}">
                  <a16:creationId xmlns:a16="http://schemas.microsoft.com/office/drawing/2014/main" id="{FD340904-557B-3340-DB7F-025476F40978}"/>
                </a:ext>
              </a:extLst>
            </p:cNvPr>
            <p:cNvSpPr/>
            <p:nvPr/>
          </p:nvSpPr>
          <p:spPr>
            <a:xfrm>
              <a:off x="6032571" y="282220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49" name="Freeform: Shape 6148">
              <a:extLst>
                <a:ext uri="{FF2B5EF4-FFF2-40B4-BE49-F238E27FC236}">
                  <a16:creationId xmlns:a16="http://schemas.microsoft.com/office/drawing/2014/main" id="{635E777F-53D0-AD91-F2A0-AE4F6455036F}"/>
                </a:ext>
              </a:extLst>
            </p:cNvPr>
            <p:cNvSpPr/>
            <p:nvPr/>
          </p:nvSpPr>
          <p:spPr>
            <a:xfrm>
              <a:off x="6032571" y="29937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50" name="Freeform: Shape 6149">
              <a:extLst>
                <a:ext uri="{FF2B5EF4-FFF2-40B4-BE49-F238E27FC236}">
                  <a16:creationId xmlns:a16="http://schemas.microsoft.com/office/drawing/2014/main" id="{80889BA3-79D6-0531-0831-F0E843AD28ED}"/>
                </a:ext>
              </a:extLst>
            </p:cNvPr>
            <p:cNvSpPr/>
            <p:nvPr/>
          </p:nvSpPr>
          <p:spPr>
            <a:xfrm>
              <a:off x="6032571" y="316045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51" name="Freeform: Shape 6150">
              <a:extLst>
                <a:ext uri="{FF2B5EF4-FFF2-40B4-BE49-F238E27FC236}">
                  <a16:creationId xmlns:a16="http://schemas.microsoft.com/office/drawing/2014/main" id="{116C391E-5A06-787D-77E7-37A3252E97C0}"/>
                </a:ext>
              </a:extLst>
            </p:cNvPr>
            <p:cNvSpPr/>
            <p:nvPr/>
          </p:nvSpPr>
          <p:spPr>
            <a:xfrm>
              <a:off x="6032571" y="333196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52" name="Freeform: Shape 6151">
              <a:extLst>
                <a:ext uri="{FF2B5EF4-FFF2-40B4-BE49-F238E27FC236}">
                  <a16:creationId xmlns:a16="http://schemas.microsoft.com/office/drawing/2014/main" id="{ED971ABF-A05C-234C-00CC-9320B9143CB0}"/>
                </a:ext>
              </a:extLst>
            </p:cNvPr>
            <p:cNvSpPr/>
            <p:nvPr/>
          </p:nvSpPr>
          <p:spPr>
            <a:xfrm>
              <a:off x="6032571" y="350347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78" name="Freeform: Shape 6177">
              <a:extLst>
                <a:ext uri="{FF2B5EF4-FFF2-40B4-BE49-F238E27FC236}">
                  <a16:creationId xmlns:a16="http://schemas.microsoft.com/office/drawing/2014/main" id="{8215F144-3EDE-EB8B-E7F2-2ADD911C462F}"/>
                </a:ext>
              </a:extLst>
            </p:cNvPr>
            <p:cNvSpPr/>
            <p:nvPr/>
          </p:nvSpPr>
          <p:spPr>
            <a:xfrm>
              <a:off x="6032571" y="367498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79" name="Freeform: Shape 6178">
              <a:extLst>
                <a:ext uri="{FF2B5EF4-FFF2-40B4-BE49-F238E27FC236}">
                  <a16:creationId xmlns:a16="http://schemas.microsoft.com/office/drawing/2014/main" id="{58ADF5FC-FE71-4DC5-BA22-E4C75A209E9F}"/>
                </a:ext>
              </a:extLst>
            </p:cNvPr>
            <p:cNvSpPr/>
            <p:nvPr/>
          </p:nvSpPr>
          <p:spPr>
            <a:xfrm>
              <a:off x="6032571" y="384172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0" name="Freeform: Shape 6179">
              <a:extLst>
                <a:ext uri="{FF2B5EF4-FFF2-40B4-BE49-F238E27FC236}">
                  <a16:creationId xmlns:a16="http://schemas.microsoft.com/office/drawing/2014/main" id="{A5A66C07-8AB5-C2A4-CF03-A3E1E23EE107}"/>
                </a:ext>
              </a:extLst>
            </p:cNvPr>
            <p:cNvSpPr/>
            <p:nvPr/>
          </p:nvSpPr>
          <p:spPr>
            <a:xfrm>
              <a:off x="6032571" y="40132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1" name="Freeform: Shape 6180">
              <a:extLst>
                <a:ext uri="{FF2B5EF4-FFF2-40B4-BE49-F238E27FC236}">
                  <a16:creationId xmlns:a16="http://schemas.microsoft.com/office/drawing/2014/main" id="{DC688C21-B56C-229C-131B-B876DA0B8D25}"/>
                </a:ext>
              </a:extLst>
            </p:cNvPr>
            <p:cNvSpPr/>
            <p:nvPr/>
          </p:nvSpPr>
          <p:spPr>
            <a:xfrm>
              <a:off x="6032571" y="418474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2" name="Freeform: Shape 6181">
              <a:extLst>
                <a:ext uri="{FF2B5EF4-FFF2-40B4-BE49-F238E27FC236}">
                  <a16:creationId xmlns:a16="http://schemas.microsoft.com/office/drawing/2014/main" id="{76781EDB-CD59-20E8-0F97-0B3EA553D97B}"/>
                </a:ext>
              </a:extLst>
            </p:cNvPr>
            <p:cNvSpPr/>
            <p:nvPr/>
          </p:nvSpPr>
          <p:spPr>
            <a:xfrm>
              <a:off x="6032571" y="435148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83" name="Freeform: Shape 6182">
              <a:extLst>
                <a:ext uri="{FF2B5EF4-FFF2-40B4-BE49-F238E27FC236}">
                  <a16:creationId xmlns:a16="http://schemas.microsoft.com/office/drawing/2014/main" id="{C9D674FD-E46A-B6AA-3365-68431ED6F6EE}"/>
                </a:ext>
              </a:extLst>
            </p:cNvPr>
            <p:cNvSpPr/>
            <p:nvPr/>
          </p:nvSpPr>
          <p:spPr>
            <a:xfrm>
              <a:off x="6032571" y="452299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4" name="Freeform: Shape 6183">
              <a:extLst>
                <a:ext uri="{FF2B5EF4-FFF2-40B4-BE49-F238E27FC236}">
                  <a16:creationId xmlns:a16="http://schemas.microsoft.com/office/drawing/2014/main" id="{563871AB-BFEA-99FD-3844-FC8CE53B373F}"/>
                </a:ext>
              </a:extLst>
            </p:cNvPr>
            <p:cNvSpPr/>
            <p:nvPr/>
          </p:nvSpPr>
          <p:spPr>
            <a:xfrm>
              <a:off x="6032571" y="469450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5" name="Freeform: Shape 6184">
              <a:extLst>
                <a:ext uri="{FF2B5EF4-FFF2-40B4-BE49-F238E27FC236}">
                  <a16:creationId xmlns:a16="http://schemas.microsoft.com/office/drawing/2014/main" id="{DEDA0ED9-4637-DBE9-E389-A633D705F680}"/>
                </a:ext>
              </a:extLst>
            </p:cNvPr>
            <p:cNvSpPr/>
            <p:nvPr/>
          </p:nvSpPr>
          <p:spPr>
            <a:xfrm>
              <a:off x="6032571" y="48660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6" name="Freeform: Shape 6185">
              <a:extLst>
                <a:ext uri="{FF2B5EF4-FFF2-40B4-BE49-F238E27FC236}">
                  <a16:creationId xmlns:a16="http://schemas.microsoft.com/office/drawing/2014/main" id="{81E68D05-875D-3C3A-F19C-D5C1B94D5395}"/>
                </a:ext>
              </a:extLst>
            </p:cNvPr>
            <p:cNvSpPr/>
            <p:nvPr/>
          </p:nvSpPr>
          <p:spPr>
            <a:xfrm>
              <a:off x="6032571" y="503275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187" name="Freeform: Shape 6186">
              <a:extLst>
                <a:ext uri="{FF2B5EF4-FFF2-40B4-BE49-F238E27FC236}">
                  <a16:creationId xmlns:a16="http://schemas.microsoft.com/office/drawing/2014/main" id="{38F509D8-F6DF-0F54-736F-81A8DDED85AE}"/>
                </a:ext>
              </a:extLst>
            </p:cNvPr>
            <p:cNvSpPr/>
            <p:nvPr/>
          </p:nvSpPr>
          <p:spPr>
            <a:xfrm>
              <a:off x="6032571" y="520425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188" name="Freeform: Shape 6187">
              <a:extLst>
                <a:ext uri="{FF2B5EF4-FFF2-40B4-BE49-F238E27FC236}">
                  <a16:creationId xmlns:a16="http://schemas.microsoft.com/office/drawing/2014/main" id="{7E344471-C93D-E0EC-D018-B7328A87667A}"/>
                </a:ext>
              </a:extLst>
            </p:cNvPr>
            <p:cNvSpPr/>
            <p:nvPr/>
          </p:nvSpPr>
          <p:spPr>
            <a:xfrm>
              <a:off x="6032571" y="537576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189" name="Freeform: Shape 6188">
              <a:extLst>
                <a:ext uri="{FF2B5EF4-FFF2-40B4-BE49-F238E27FC236}">
                  <a16:creationId xmlns:a16="http://schemas.microsoft.com/office/drawing/2014/main" id="{79886C7D-ABBC-0B3A-6C87-748102F87840}"/>
                </a:ext>
              </a:extLst>
            </p:cNvPr>
            <p:cNvSpPr/>
            <p:nvPr/>
          </p:nvSpPr>
          <p:spPr>
            <a:xfrm>
              <a:off x="6032571" y="554251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190" name="Freeform: Shape 6189">
              <a:extLst>
                <a:ext uri="{FF2B5EF4-FFF2-40B4-BE49-F238E27FC236}">
                  <a16:creationId xmlns:a16="http://schemas.microsoft.com/office/drawing/2014/main" id="{94F03075-28AF-8509-A5EF-0FC2A0064C91}"/>
                </a:ext>
              </a:extLst>
            </p:cNvPr>
            <p:cNvSpPr/>
            <p:nvPr/>
          </p:nvSpPr>
          <p:spPr>
            <a:xfrm>
              <a:off x="6032571" y="571401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191" name="Freeform: Shape 6190">
              <a:extLst>
                <a:ext uri="{FF2B5EF4-FFF2-40B4-BE49-F238E27FC236}">
                  <a16:creationId xmlns:a16="http://schemas.microsoft.com/office/drawing/2014/main" id="{604B767E-0FB6-561C-5177-450E04C57054}"/>
                </a:ext>
              </a:extLst>
            </p:cNvPr>
            <p:cNvSpPr/>
            <p:nvPr/>
          </p:nvSpPr>
          <p:spPr>
            <a:xfrm>
              <a:off x="6032571" y="58855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192" name="Freeform: Shape 6191">
              <a:extLst>
                <a:ext uri="{FF2B5EF4-FFF2-40B4-BE49-F238E27FC236}">
                  <a16:creationId xmlns:a16="http://schemas.microsoft.com/office/drawing/2014/main" id="{A4860023-65E5-636E-D1B3-F15EDE564049}"/>
                </a:ext>
              </a:extLst>
            </p:cNvPr>
            <p:cNvSpPr/>
            <p:nvPr/>
          </p:nvSpPr>
          <p:spPr>
            <a:xfrm>
              <a:off x="6032571" y="605703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218" name="Freeform: Shape 6217">
              <a:extLst>
                <a:ext uri="{FF2B5EF4-FFF2-40B4-BE49-F238E27FC236}">
                  <a16:creationId xmlns:a16="http://schemas.microsoft.com/office/drawing/2014/main" id="{D22E2D29-026B-B547-D0DD-781016AD3A32}"/>
                </a:ext>
              </a:extLst>
            </p:cNvPr>
            <p:cNvSpPr/>
            <p:nvPr/>
          </p:nvSpPr>
          <p:spPr>
            <a:xfrm>
              <a:off x="6032571" y="622377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219" name="Freeform: Shape 6218">
              <a:extLst>
                <a:ext uri="{FF2B5EF4-FFF2-40B4-BE49-F238E27FC236}">
                  <a16:creationId xmlns:a16="http://schemas.microsoft.com/office/drawing/2014/main" id="{B194237E-5BF1-742E-C5CE-17FD19103DBD}"/>
                </a:ext>
              </a:extLst>
            </p:cNvPr>
            <p:cNvSpPr/>
            <p:nvPr/>
          </p:nvSpPr>
          <p:spPr>
            <a:xfrm>
              <a:off x="6032572" y="639528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220" name="Freeform: Shape 6219">
              <a:extLst>
                <a:ext uri="{FF2B5EF4-FFF2-40B4-BE49-F238E27FC236}">
                  <a16:creationId xmlns:a16="http://schemas.microsoft.com/office/drawing/2014/main" id="{B07411A0-1A89-F6CF-33B5-E954429CC591}"/>
                </a:ext>
              </a:extLst>
            </p:cNvPr>
            <p:cNvSpPr/>
            <p:nvPr/>
          </p:nvSpPr>
          <p:spPr>
            <a:xfrm>
              <a:off x="6032573" y="656678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221" name="Freeform: Shape 6220">
              <a:extLst>
                <a:ext uri="{FF2B5EF4-FFF2-40B4-BE49-F238E27FC236}">
                  <a16:creationId xmlns:a16="http://schemas.microsoft.com/office/drawing/2014/main" id="{3DBBF8FD-6C8C-2504-5CF1-06BDDE2D7A6C}"/>
                </a:ext>
              </a:extLst>
            </p:cNvPr>
            <p:cNvSpPr/>
            <p:nvPr/>
          </p:nvSpPr>
          <p:spPr>
            <a:xfrm>
              <a:off x="6199317" y="9499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2" name="Freeform: Shape 6221">
              <a:extLst>
                <a:ext uri="{FF2B5EF4-FFF2-40B4-BE49-F238E27FC236}">
                  <a16:creationId xmlns:a16="http://schemas.microsoft.com/office/drawing/2014/main" id="{AD698255-509F-64D2-9957-F93F246A6D0D}"/>
                </a:ext>
              </a:extLst>
            </p:cNvPr>
            <p:cNvSpPr/>
            <p:nvPr/>
          </p:nvSpPr>
          <p:spPr>
            <a:xfrm>
              <a:off x="6199317" y="11214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3" name="Freeform: Shape 6222">
              <a:extLst>
                <a:ext uri="{FF2B5EF4-FFF2-40B4-BE49-F238E27FC236}">
                  <a16:creationId xmlns:a16="http://schemas.microsoft.com/office/drawing/2014/main" id="{6068650C-D691-83C6-D7F9-EEBE0F4A835D}"/>
                </a:ext>
              </a:extLst>
            </p:cNvPr>
            <p:cNvSpPr/>
            <p:nvPr/>
          </p:nvSpPr>
          <p:spPr>
            <a:xfrm>
              <a:off x="6199317" y="128816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24" name="Freeform: Shape 6223">
              <a:extLst>
                <a:ext uri="{FF2B5EF4-FFF2-40B4-BE49-F238E27FC236}">
                  <a16:creationId xmlns:a16="http://schemas.microsoft.com/office/drawing/2014/main" id="{86E43121-A9DC-37EF-8D0A-123CBE658317}"/>
                </a:ext>
              </a:extLst>
            </p:cNvPr>
            <p:cNvSpPr/>
            <p:nvPr/>
          </p:nvSpPr>
          <p:spPr>
            <a:xfrm>
              <a:off x="6199317" y="14596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5" name="Freeform: Shape 6224">
              <a:extLst>
                <a:ext uri="{FF2B5EF4-FFF2-40B4-BE49-F238E27FC236}">
                  <a16:creationId xmlns:a16="http://schemas.microsoft.com/office/drawing/2014/main" id="{ED0BEE2B-5076-7DFA-AFB2-404EBF691E54}"/>
                </a:ext>
              </a:extLst>
            </p:cNvPr>
            <p:cNvSpPr/>
            <p:nvPr/>
          </p:nvSpPr>
          <p:spPr>
            <a:xfrm>
              <a:off x="6199317" y="16311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6" name="Freeform: Shape 6225">
              <a:extLst>
                <a:ext uri="{FF2B5EF4-FFF2-40B4-BE49-F238E27FC236}">
                  <a16:creationId xmlns:a16="http://schemas.microsoft.com/office/drawing/2014/main" id="{24F7893C-91AA-1569-BBEF-5BE2E529010B}"/>
                </a:ext>
              </a:extLst>
            </p:cNvPr>
            <p:cNvSpPr/>
            <p:nvPr/>
          </p:nvSpPr>
          <p:spPr>
            <a:xfrm>
              <a:off x="6199317" y="1802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7" name="Freeform: Shape 6226">
              <a:extLst>
                <a:ext uri="{FF2B5EF4-FFF2-40B4-BE49-F238E27FC236}">
                  <a16:creationId xmlns:a16="http://schemas.microsoft.com/office/drawing/2014/main" id="{8A5F6E7C-47B5-709C-765E-0066AABFBFEB}"/>
                </a:ext>
              </a:extLst>
            </p:cNvPr>
            <p:cNvSpPr/>
            <p:nvPr/>
          </p:nvSpPr>
          <p:spPr>
            <a:xfrm>
              <a:off x="6199317" y="196943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28" name="Freeform: Shape 6227">
              <a:extLst>
                <a:ext uri="{FF2B5EF4-FFF2-40B4-BE49-F238E27FC236}">
                  <a16:creationId xmlns:a16="http://schemas.microsoft.com/office/drawing/2014/main" id="{85B8E7BF-BC64-197C-3AB4-428A835E9F35}"/>
                </a:ext>
              </a:extLst>
            </p:cNvPr>
            <p:cNvSpPr/>
            <p:nvPr/>
          </p:nvSpPr>
          <p:spPr>
            <a:xfrm>
              <a:off x="6199317" y="21409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29" name="Freeform: Shape 6228">
              <a:extLst>
                <a:ext uri="{FF2B5EF4-FFF2-40B4-BE49-F238E27FC236}">
                  <a16:creationId xmlns:a16="http://schemas.microsoft.com/office/drawing/2014/main" id="{D2A6A8D6-60B7-95C7-56C1-5A2A1588996A}"/>
                </a:ext>
              </a:extLst>
            </p:cNvPr>
            <p:cNvSpPr/>
            <p:nvPr/>
          </p:nvSpPr>
          <p:spPr>
            <a:xfrm>
              <a:off x="6199317" y="23124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30" name="Freeform: Shape 6229">
              <a:extLst>
                <a:ext uri="{FF2B5EF4-FFF2-40B4-BE49-F238E27FC236}">
                  <a16:creationId xmlns:a16="http://schemas.microsoft.com/office/drawing/2014/main" id="{456B9787-FBA4-F856-984B-3FEA7F7AE1BA}"/>
                </a:ext>
              </a:extLst>
            </p:cNvPr>
            <p:cNvSpPr/>
            <p:nvPr/>
          </p:nvSpPr>
          <p:spPr>
            <a:xfrm>
              <a:off x="6199317" y="247919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31" name="Freeform: Shape 6230">
              <a:extLst>
                <a:ext uri="{FF2B5EF4-FFF2-40B4-BE49-F238E27FC236}">
                  <a16:creationId xmlns:a16="http://schemas.microsoft.com/office/drawing/2014/main" id="{E85B7783-FE91-9D4E-55C4-55383B0392CF}"/>
                </a:ext>
              </a:extLst>
            </p:cNvPr>
            <p:cNvSpPr/>
            <p:nvPr/>
          </p:nvSpPr>
          <p:spPr>
            <a:xfrm>
              <a:off x="6199317" y="26506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32" name="Freeform: Shape 6231">
              <a:extLst>
                <a:ext uri="{FF2B5EF4-FFF2-40B4-BE49-F238E27FC236}">
                  <a16:creationId xmlns:a16="http://schemas.microsoft.com/office/drawing/2014/main" id="{1F043E1A-3668-E014-9563-DE868BD1F1C2}"/>
                </a:ext>
              </a:extLst>
            </p:cNvPr>
            <p:cNvSpPr/>
            <p:nvPr/>
          </p:nvSpPr>
          <p:spPr>
            <a:xfrm>
              <a:off x="6199317" y="28222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58" name="Freeform: Shape 6257">
              <a:extLst>
                <a:ext uri="{FF2B5EF4-FFF2-40B4-BE49-F238E27FC236}">
                  <a16:creationId xmlns:a16="http://schemas.microsoft.com/office/drawing/2014/main" id="{09EDA55D-B04D-5024-3C75-CADBB83DB63B}"/>
                </a:ext>
              </a:extLst>
            </p:cNvPr>
            <p:cNvSpPr/>
            <p:nvPr/>
          </p:nvSpPr>
          <p:spPr>
            <a:xfrm>
              <a:off x="6199317" y="29937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59" name="Freeform: Shape 6258">
              <a:extLst>
                <a:ext uri="{FF2B5EF4-FFF2-40B4-BE49-F238E27FC236}">
                  <a16:creationId xmlns:a16="http://schemas.microsoft.com/office/drawing/2014/main" id="{7311168F-F872-4FED-F261-7FBE77E15B1D}"/>
                </a:ext>
              </a:extLst>
            </p:cNvPr>
            <p:cNvSpPr/>
            <p:nvPr/>
          </p:nvSpPr>
          <p:spPr>
            <a:xfrm>
              <a:off x="6199317" y="316045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60" name="Freeform: Shape 6259">
              <a:extLst>
                <a:ext uri="{FF2B5EF4-FFF2-40B4-BE49-F238E27FC236}">
                  <a16:creationId xmlns:a16="http://schemas.microsoft.com/office/drawing/2014/main" id="{9A0B2374-B983-7E80-7415-B172F6F08E78}"/>
                </a:ext>
              </a:extLst>
            </p:cNvPr>
            <p:cNvSpPr/>
            <p:nvPr/>
          </p:nvSpPr>
          <p:spPr>
            <a:xfrm>
              <a:off x="6199317" y="3331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1" name="Freeform: Shape 6260">
              <a:extLst>
                <a:ext uri="{FF2B5EF4-FFF2-40B4-BE49-F238E27FC236}">
                  <a16:creationId xmlns:a16="http://schemas.microsoft.com/office/drawing/2014/main" id="{1CA44548-822C-FF75-EE9C-BDA22AF2AC9C}"/>
                </a:ext>
              </a:extLst>
            </p:cNvPr>
            <p:cNvSpPr/>
            <p:nvPr/>
          </p:nvSpPr>
          <p:spPr>
            <a:xfrm>
              <a:off x="6199317" y="35034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2" name="Freeform: Shape 6261">
              <a:extLst>
                <a:ext uri="{FF2B5EF4-FFF2-40B4-BE49-F238E27FC236}">
                  <a16:creationId xmlns:a16="http://schemas.microsoft.com/office/drawing/2014/main" id="{42387A47-3277-98D9-C8CC-5F0447A34934}"/>
                </a:ext>
              </a:extLst>
            </p:cNvPr>
            <p:cNvSpPr/>
            <p:nvPr/>
          </p:nvSpPr>
          <p:spPr>
            <a:xfrm>
              <a:off x="6199317" y="36749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3" name="Freeform: Shape 6262">
              <a:extLst>
                <a:ext uri="{FF2B5EF4-FFF2-40B4-BE49-F238E27FC236}">
                  <a16:creationId xmlns:a16="http://schemas.microsoft.com/office/drawing/2014/main" id="{32118B99-C544-949C-C70A-664B26AE6AF9}"/>
                </a:ext>
              </a:extLst>
            </p:cNvPr>
            <p:cNvSpPr/>
            <p:nvPr/>
          </p:nvSpPr>
          <p:spPr>
            <a:xfrm>
              <a:off x="6199317" y="38417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4" name="Freeform: Shape 6263">
              <a:extLst>
                <a:ext uri="{FF2B5EF4-FFF2-40B4-BE49-F238E27FC236}">
                  <a16:creationId xmlns:a16="http://schemas.microsoft.com/office/drawing/2014/main" id="{80BE6C25-CFD6-7E50-DAEA-5FB4E1D9ADE8}"/>
                </a:ext>
              </a:extLst>
            </p:cNvPr>
            <p:cNvSpPr/>
            <p:nvPr/>
          </p:nvSpPr>
          <p:spPr>
            <a:xfrm>
              <a:off x="6199317" y="40132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5" name="Freeform: Shape 6264">
              <a:extLst>
                <a:ext uri="{FF2B5EF4-FFF2-40B4-BE49-F238E27FC236}">
                  <a16:creationId xmlns:a16="http://schemas.microsoft.com/office/drawing/2014/main" id="{38A4F82D-F94C-B5F7-57C5-80DEC95D7580}"/>
                </a:ext>
              </a:extLst>
            </p:cNvPr>
            <p:cNvSpPr/>
            <p:nvPr/>
          </p:nvSpPr>
          <p:spPr>
            <a:xfrm>
              <a:off x="6199317" y="418473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6" name="Freeform: Shape 6265">
              <a:extLst>
                <a:ext uri="{FF2B5EF4-FFF2-40B4-BE49-F238E27FC236}">
                  <a16:creationId xmlns:a16="http://schemas.microsoft.com/office/drawing/2014/main" id="{3C803B21-1A29-09F1-34CB-60AEFF116077}"/>
                </a:ext>
              </a:extLst>
            </p:cNvPr>
            <p:cNvSpPr/>
            <p:nvPr/>
          </p:nvSpPr>
          <p:spPr>
            <a:xfrm>
              <a:off x="6199317" y="43514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67" name="Freeform: Shape 6266">
              <a:extLst>
                <a:ext uri="{FF2B5EF4-FFF2-40B4-BE49-F238E27FC236}">
                  <a16:creationId xmlns:a16="http://schemas.microsoft.com/office/drawing/2014/main" id="{74D09EEF-1B86-0F79-76F2-01392BC41CF8}"/>
                </a:ext>
              </a:extLst>
            </p:cNvPr>
            <p:cNvSpPr/>
            <p:nvPr/>
          </p:nvSpPr>
          <p:spPr>
            <a:xfrm>
              <a:off x="6199317" y="452299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8" name="Freeform: Shape 6267">
              <a:extLst>
                <a:ext uri="{FF2B5EF4-FFF2-40B4-BE49-F238E27FC236}">
                  <a16:creationId xmlns:a16="http://schemas.microsoft.com/office/drawing/2014/main" id="{987FEF8C-130F-557A-7427-A7F9F59E80CD}"/>
                </a:ext>
              </a:extLst>
            </p:cNvPr>
            <p:cNvSpPr/>
            <p:nvPr/>
          </p:nvSpPr>
          <p:spPr>
            <a:xfrm>
              <a:off x="6199317" y="469449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69" name="Freeform: Shape 6268">
              <a:extLst>
                <a:ext uri="{FF2B5EF4-FFF2-40B4-BE49-F238E27FC236}">
                  <a16:creationId xmlns:a16="http://schemas.microsoft.com/office/drawing/2014/main" id="{EEAAA082-A68B-F458-9AAE-3CF3C512B7B9}"/>
                </a:ext>
              </a:extLst>
            </p:cNvPr>
            <p:cNvSpPr/>
            <p:nvPr/>
          </p:nvSpPr>
          <p:spPr>
            <a:xfrm>
              <a:off x="6199317" y="4866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70" name="Freeform: Shape 6269">
              <a:extLst>
                <a:ext uri="{FF2B5EF4-FFF2-40B4-BE49-F238E27FC236}">
                  <a16:creationId xmlns:a16="http://schemas.microsoft.com/office/drawing/2014/main" id="{CB5E4DEF-BD87-485E-546B-28C14599977E}"/>
                </a:ext>
              </a:extLst>
            </p:cNvPr>
            <p:cNvSpPr/>
            <p:nvPr/>
          </p:nvSpPr>
          <p:spPr>
            <a:xfrm>
              <a:off x="6199317" y="503274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271" name="Freeform: Shape 6270">
              <a:extLst>
                <a:ext uri="{FF2B5EF4-FFF2-40B4-BE49-F238E27FC236}">
                  <a16:creationId xmlns:a16="http://schemas.microsoft.com/office/drawing/2014/main" id="{FC24A670-56AF-07E0-8DDB-658476F61E5B}"/>
                </a:ext>
              </a:extLst>
            </p:cNvPr>
            <p:cNvSpPr/>
            <p:nvPr/>
          </p:nvSpPr>
          <p:spPr>
            <a:xfrm>
              <a:off x="6199317" y="52042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272" name="Freeform: Shape 6271">
              <a:extLst>
                <a:ext uri="{FF2B5EF4-FFF2-40B4-BE49-F238E27FC236}">
                  <a16:creationId xmlns:a16="http://schemas.microsoft.com/office/drawing/2014/main" id="{55729C6D-390F-D6F6-F852-9A9958F8BBC2}"/>
                </a:ext>
              </a:extLst>
            </p:cNvPr>
            <p:cNvSpPr/>
            <p:nvPr/>
          </p:nvSpPr>
          <p:spPr>
            <a:xfrm>
              <a:off x="6199317" y="537576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298" name="Freeform: Shape 6297">
              <a:extLst>
                <a:ext uri="{FF2B5EF4-FFF2-40B4-BE49-F238E27FC236}">
                  <a16:creationId xmlns:a16="http://schemas.microsoft.com/office/drawing/2014/main" id="{0A4625E8-D462-C033-8356-AB2ED8919CDD}"/>
                </a:ext>
              </a:extLst>
            </p:cNvPr>
            <p:cNvSpPr/>
            <p:nvPr/>
          </p:nvSpPr>
          <p:spPr>
            <a:xfrm>
              <a:off x="6199317" y="554250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299" name="Freeform: Shape 6298">
              <a:extLst>
                <a:ext uri="{FF2B5EF4-FFF2-40B4-BE49-F238E27FC236}">
                  <a16:creationId xmlns:a16="http://schemas.microsoft.com/office/drawing/2014/main" id="{70FF0281-9087-4605-A528-94619885F65A}"/>
                </a:ext>
              </a:extLst>
            </p:cNvPr>
            <p:cNvSpPr/>
            <p:nvPr/>
          </p:nvSpPr>
          <p:spPr>
            <a:xfrm>
              <a:off x="6199317" y="571401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0" name="Freeform: Shape 6299">
              <a:extLst>
                <a:ext uri="{FF2B5EF4-FFF2-40B4-BE49-F238E27FC236}">
                  <a16:creationId xmlns:a16="http://schemas.microsoft.com/office/drawing/2014/main" id="{6D0B5C26-C1CD-C0D3-3232-8BF1DA0CEBB2}"/>
                </a:ext>
              </a:extLst>
            </p:cNvPr>
            <p:cNvSpPr/>
            <p:nvPr/>
          </p:nvSpPr>
          <p:spPr>
            <a:xfrm>
              <a:off x="6199317" y="588552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1" name="Freeform: Shape 6300">
              <a:extLst>
                <a:ext uri="{FF2B5EF4-FFF2-40B4-BE49-F238E27FC236}">
                  <a16:creationId xmlns:a16="http://schemas.microsoft.com/office/drawing/2014/main" id="{DF9D4884-B6BA-B4EB-9CA1-5D907A2C85FB}"/>
                </a:ext>
              </a:extLst>
            </p:cNvPr>
            <p:cNvSpPr/>
            <p:nvPr/>
          </p:nvSpPr>
          <p:spPr>
            <a:xfrm>
              <a:off x="6199317" y="605703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2" name="Freeform: Shape 6301">
              <a:extLst>
                <a:ext uri="{FF2B5EF4-FFF2-40B4-BE49-F238E27FC236}">
                  <a16:creationId xmlns:a16="http://schemas.microsoft.com/office/drawing/2014/main" id="{10D9CD60-40C1-3DE0-A410-F163D0D3FC07}"/>
                </a:ext>
              </a:extLst>
            </p:cNvPr>
            <p:cNvSpPr/>
            <p:nvPr/>
          </p:nvSpPr>
          <p:spPr>
            <a:xfrm>
              <a:off x="6199317" y="622377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303" name="Freeform: Shape 6302">
              <a:extLst>
                <a:ext uri="{FF2B5EF4-FFF2-40B4-BE49-F238E27FC236}">
                  <a16:creationId xmlns:a16="http://schemas.microsoft.com/office/drawing/2014/main" id="{C1115209-EDA9-1430-E7B5-367F64437A49}"/>
                </a:ext>
              </a:extLst>
            </p:cNvPr>
            <p:cNvSpPr/>
            <p:nvPr/>
          </p:nvSpPr>
          <p:spPr>
            <a:xfrm>
              <a:off x="6199318" y="63952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4" name="Freeform: Shape 6303">
              <a:extLst>
                <a:ext uri="{FF2B5EF4-FFF2-40B4-BE49-F238E27FC236}">
                  <a16:creationId xmlns:a16="http://schemas.microsoft.com/office/drawing/2014/main" id="{8465E673-721E-1985-1C19-8577D7D3D2CE}"/>
                </a:ext>
              </a:extLst>
            </p:cNvPr>
            <p:cNvSpPr/>
            <p:nvPr/>
          </p:nvSpPr>
          <p:spPr>
            <a:xfrm>
              <a:off x="6199319" y="65667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05" name="Freeform: Shape 6304">
              <a:extLst>
                <a:ext uri="{FF2B5EF4-FFF2-40B4-BE49-F238E27FC236}">
                  <a16:creationId xmlns:a16="http://schemas.microsoft.com/office/drawing/2014/main" id="{EC63694E-7563-4474-9809-DD931BB0CE09}"/>
                </a:ext>
              </a:extLst>
            </p:cNvPr>
            <p:cNvSpPr/>
            <p:nvPr/>
          </p:nvSpPr>
          <p:spPr>
            <a:xfrm>
              <a:off x="6361298" y="9499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06" name="Freeform: Shape 6305">
              <a:extLst>
                <a:ext uri="{FF2B5EF4-FFF2-40B4-BE49-F238E27FC236}">
                  <a16:creationId xmlns:a16="http://schemas.microsoft.com/office/drawing/2014/main" id="{A78242D3-5E51-42DF-FDF4-5955894D3206}"/>
                </a:ext>
              </a:extLst>
            </p:cNvPr>
            <p:cNvSpPr/>
            <p:nvPr/>
          </p:nvSpPr>
          <p:spPr>
            <a:xfrm>
              <a:off x="6361298" y="11214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07" name="Freeform: Shape 6306">
              <a:extLst>
                <a:ext uri="{FF2B5EF4-FFF2-40B4-BE49-F238E27FC236}">
                  <a16:creationId xmlns:a16="http://schemas.microsoft.com/office/drawing/2014/main" id="{92C995D0-3EE2-D313-61D2-3D0313BDACBD}"/>
                </a:ext>
              </a:extLst>
            </p:cNvPr>
            <p:cNvSpPr/>
            <p:nvPr/>
          </p:nvSpPr>
          <p:spPr>
            <a:xfrm>
              <a:off x="6361298" y="12881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08" name="Freeform: Shape 6307">
              <a:extLst>
                <a:ext uri="{FF2B5EF4-FFF2-40B4-BE49-F238E27FC236}">
                  <a16:creationId xmlns:a16="http://schemas.microsoft.com/office/drawing/2014/main" id="{2470728E-2B29-04BA-B3E3-4331B34ED469}"/>
                </a:ext>
              </a:extLst>
            </p:cNvPr>
            <p:cNvSpPr/>
            <p:nvPr/>
          </p:nvSpPr>
          <p:spPr>
            <a:xfrm>
              <a:off x="6361298" y="14596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09" name="Freeform: Shape 6308">
              <a:extLst>
                <a:ext uri="{FF2B5EF4-FFF2-40B4-BE49-F238E27FC236}">
                  <a16:creationId xmlns:a16="http://schemas.microsoft.com/office/drawing/2014/main" id="{89BABDC9-0E05-C940-D7B5-A554E89DBB6A}"/>
                </a:ext>
              </a:extLst>
            </p:cNvPr>
            <p:cNvSpPr/>
            <p:nvPr/>
          </p:nvSpPr>
          <p:spPr>
            <a:xfrm>
              <a:off x="6361298" y="16311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10" name="Freeform: Shape 6309">
              <a:extLst>
                <a:ext uri="{FF2B5EF4-FFF2-40B4-BE49-F238E27FC236}">
                  <a16:creationId xmlns:a16="http://schemas.microsoft.com/office/drawing/2014/main" id="{A6352C1A-7B28-22C0-AAF7-67560730015E}"/>
                </a:ext>
              </a:extLst>
            </p:cNvPr>
            <p:cNvSpPr/>
            <p:nvPr/>
          </p:nvSpPr>
          <p:spPr>
            <a:xfrm>
              <a:off x="6361298" y="1802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11" name="Freeform: Shape 6310">
              <a:extLst>
                <a:ext uri="{FF2B5EF4-FFF2-40B4-BE49-F238E27FC236}">
                  <a16:creationId xmlns:a16="http://schemas.microsoft.com/office/drawing/2014/main" id="{B9181ED0-AF0B-C28E-9D87-E0510548CF98}"/>
                </a:ext>
              </a:extLst>
            </p:cNvPr>
            <p:cNvSpPr/>
            <p:nvPr/>
          </p:nvSpPr>
          <p:spPr>
            <a:xfrm>
              <a:off x="6361298" y="196943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12" name="Freeform: Shape 6311">
              <a:extLst>
                <a:ext uri="{FF2B5EF4-FFF2-40B4-BE49-F238E27FC236}">
                  <a16:creationId xmlns:a16="http://schemas.microsoft.com/office/drawing/2014/main" id="{80500727-1F12-264C-D74E-AA0606E0F7E6}"/>
                </a:ext>
              </a:extLst>
            </p:cNvPr>
            <p:cNvSpPr/>
            <p:nvPr/>
          </p:nvSpPr>
          <p:spPr>
            <a:xfrm>
              <a:off x="6361298" y="214093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38" name="Freeform: Shape 6337">
              <a:extLst>
                <a:ext uri="{FF2B5EF4-FFF2-40B4-BE49-F238E27FC236}">
                  <a16:creationId xmlns:a16="http://schemas.microsoft.com/office/drawing/2014/main" id="{FBED2387-3CD2-0C51-B2FC-4C067B5623D3}"/>
                </a:ext>
              </a:extLst>
            </p:cNvPr>
            <p:cNvSpPr/>
            <p:nvPr/>
          </p:nvSpPr>
          <p:spPr>
            <a:xfrm>
              <a:off x="6361298" y="23124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39" name="Freeform: Shape 6338">
              <a:extLst>
                <a:ext uri="{FF2B5EF4-FFF2-40B4-BE49-F238E27FC236}">
                  <a16:creationId xmlns:a16="http://schemas.microsoft.com/office/drawing/2014/main" id="{19E29663-C138-A497-15E3-7612562AFBDE}"/>
                </a:ext>
              </a:extLst>
            </p:cNvPr>
            <p:cNvSpPr/>
            <p:nvPr/>
          </p:nvSpPr>
          <p:spPr>
            <a:xfrm>
              <a:off x="6361298" y="247918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40" name="Freeform: Shape 6339">
              <a:extLst>
                <a:ext uri="{FF2B5EF4-FFF2-40B4-BE49-F238E27FC236}">
                  <a16:creationId xmlns:a16="http://schemas.microsoft.com/office/drawing/2014/main" id="{6CCC2E53-0D87-D2AC-2374-9C5B6221BE54}"/>
                </a:ext>
              </a:extLst>
            </p:cNvPr>
            <p:cNvSpPr/>
            <p:nvPr/>
          </p:nvSpPr>
          <p:spPr>
            <a:xfrm>
              <a:off x="6361298" y="26506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1" name="Freeform: Shape 6340">
              <a:extLst>
                <a:ext uri="{FF2B5EF4-FFF2-40B4-BE49-F238E27FC236}">
                  <a16:creationId xmlns:a16="http://schemas.microsoft.com/office/drawing/2014/main" id="{1C0758CB-8E9E-DBE2-F042-269B8FBC85BC}"/>
                </a:ext>
              </a:extLst>
            </p:cNvPr>
            <p:cNvSpPr/>
            <p:nvPr/>
          </p:nvSpPr>
          <p:spPr>
            <a:xfrm>
              <a:off x="6361298" y="28222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2" name="Freeform: Shape 6341">
              <a:extLst>
                <a:ext uri="{FF2B5EF4-FFF2-40B4-BE49-F238E27FC236}">
                  <a16:creationId xmlns:a16="http://schemas.microsoft.com/office/drawing/2014/main" id="{0F8AB51D-45C7-F79A-0B2E-EA3D09F809D4}"/>
                </a:ext>
              </a:extLst>
            </p:cNvPr>
            <p:cNvSpPr/>
            <p:nvPr/>
          </p:nvSpPr>
          <p:spPr>
            <a:xfrm>
              <a:off x="6361298" y="2993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3" name="Freeform: Shape 6342">
              <a:extLst>
                <a:ext uri="{FF2B5EF4-FFF2-40B4-BE49-F238E27FC236}">
                  <a16:creationId xmlns:a16="http://schemas.microsoft.com/office/drawing/2014/main" id="{63A4FB59-F99E-0F23-6A67-0B1E1F597AA5}"/>
                </a:ext>
              </a:extLst>
            </p:cNvPr>
            <p:cNvSpPr/>
            <p:nvPr/>
          </p:nvSpPr>
          <p:spPr>
            <a:xfrm>
              <a:off x="6361298" y="316045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44" name="Freeform: Shape 6343">
              <a:extLst>
                <a:ext uri="{FF2B5EF4-FFF2-40B4-BE49-F238E27FC236}">
                  <a16:creationId xmlns:a16="http://schemas.microsoft.com/office/drawing/2014/main" id="{0A5BE0B7-51E4-04B7-34D7-CC313E46FAD8}"/>
                </a:ext>
              </a:extLst>
            </p:cNvPr>
            <p:cNvSpPr/>
            <p:nvPr/>
          </p:nvSpPr>
          <p:spPr>
            <a:xfrm>
              <a:off x="6361298" y="33319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5" name="Freeform: Shape 6344">
              <a:extLst>
                <a:ext uri="{FF2B5EF4-FFF2-40B4-BE49-F238E27FC236}">
                  <a16:creationId xmlns:a16="http://schemas.microsoft.com/office/drawing/2014/main" id="{B537F3E0-B08D-D75D-5439-4532B4C489D0}"/>
                </a:ext>
              </a:extLst>
            </p:cNvPr>
            <p:cNvSpPr/>
            <p:nvPr/>
          </p:nvSpPr>
          <p:spPr>
            <a:xfrm>
              <a:off x="6361298" y="35034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6" name="Freeform: Shape 6345">
              <a:extLst>
                <a:ext uri="{FF2B5EF4-FFF2-40B4-BE49-F238E27FC236}">
                  <a16:creationId xmlns:a16="http://schemas.microsoft.com/office/drawing/2014/main" id="{B1556C2D-77B5-5B9B-DD15-B6961741CCD7}"/>
                </a:ext>
              </a:extLst>
            </p:cNvPr>
            <p:cNvSpPr/>
            <p:nvPr/>
          </p:nvSpPr>
          <p:spPr>
            <a:xfrm>
              <a:off x="6361298" y="3674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7" name="Freeform: Shape 6346">
              <a:extLst>
                <a:ext uri="{FF2B5EF4-FFF2-40B4-BE49-F238E27FC236}">
                  <a16:creationId xmlns:a16="http://schemas.microsoft.com/office/drawing/2014/main" id="{067D5DAB-2C15-97DD-BCAC-AEFC6A6C05A7}"/>
                </a:ext>
              </a:extLst>
            </p:cNvPr>
            <p:cNvSpPr/>
            <p:nvPr/>
          </p:nvSpPr>
          <p:spPr>
            <a:xfrm>
              <a:off x="6361298" y="38417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8" name="Freeform: Shape 6347">
              <a:extLst>
                <a:ext uri="{FF2B5EF4-FFF2-40B4-BE49-F238E27FC236}">
                  <a16:creationId xmlns:a16="http://schemas.microsoft.com/office/drawing/2014/main" id="{5D2DDD45-E0C3-08F8-D0D4-65F6C06ECEF4}"/>
                </a:ext>
              </a:extLst>
            </p:cNvPr>
            <p:cNvSpPr/>
            <p:nvPr/>
          </p:nvSpPr>
          <p:spPr>
            <a:xfrm>
              <a:off x="6361298" y="40132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49" name="Freeform: Shape 6348">
              <a:extLst>
                <a:ext uri="{FF2B5EF4-FFF2-40B4-BE49-F238E27FC236}">
                  <a16:creationId xmlns:a16="http://schemas.microsoft.com/office/drawing/2014/main" id="{38344607-C9AB-01F9-C111-CBA07A5DB60C}"/>
                </a:ext>
              </a:extLst>
            </p:cNvPr>
            <p:cNvSpPr/>
            <p:nvPr/>
          </p:nvSpPr>
          <p:spPr>
            <a:xfrm>
              <a:off x="6361298" y="41847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50" name="Freeform: Shape 6349">
              <a:extLst>
                <a:ext uri="{FF2B5EF4-FFF2-40B4-BE49-F238E27FC236}">
                  <a16:creationId xmlns:a16="http://schemas.microsoft.com/office/drawing/2014/main" id="{6938E8DB-30C1-DC9A-3CA8-060649AD5E58}"/>
                </a:ext>
              </a:extLst>
            </p:cNvPr>
            <p:cNvSpPr/>
            <p:nvPr/>
          </p:nvSpPr>
          <p:spPr>
            <a:xfrm>
              <a:off x="6361298" y="43514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51" name="Freeform: Shape 6350">
              <a:extLst>
                <a:ext uri="{FF2B5EF4-FFF2-40B4-BE49-F238E27FC236}">
                  <a16:creationId xmlns:a16="http://schemas.microsoft.com/office/drawing/2014/main" id="{E368794B-32A9-D9CC-83CE-2693997C7C6A}"/>
                </a:ext>
              </a:extLst>
            </p:cNvPr>
            <p:cNvSpPr/>
            <p:nvPr/>
          </p:nvSpPr>
          <p:spPr>
            <a:xfrm>
              <a:off x="6361298" y="45229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52" name="Freeform: Shape 6351">
              <a:extLst>
                <a:ext uri="{FF2B5EF4-FFF2-40B4-BE49-F238E27FC236}">
                  <a16:creationId xmlns:a16="http://schemas.microsoft.com/office/drawing/2014/main" id="{A009B8E2-675E-EFDB-BC12-DE141AF3D0A7}"/>
                </a:ext>
              </a:extLst>
            </p:cNvPr>
            <p:cNvSpPr/>
            <p:nvPr/>
          </p:nvSpPr>
          <p:spPr>
            <a:xfrm>
              <a:off x="6361298" y="46944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78" name="Freeform: Shape 6377">
              <a:extLst>
                <a:ext uri="{FF2B5EF4-FFF2-40B4-BE49-F238E27FC236}">
                  <a16:creationId xmlns:a16="http://schemas.microsoft.com/office/drawing/2014/main" id="{6522C29F-E7F8-C8C6-6090-35D4D10BD3B7}"/>
                </a:ext>
              </a:extLst>
            </p:cNvPr>
            <p:cNvSpPr/>
            <p:nvPr/>
          </p:nvSpPr>
          <p:spPr>
            <a:xfrm>
              <a:off x="6361298" y="4866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79" name="Freeform: Shape 6378">
              <a:extLst>
                <a:ext uri="{FF2B5EF4-FFF2-40B4-BE49-F238E27FC236}">
                  <a16:creationId xmlns:a16="http://schemas.microsoft.com/office/drawing/2014/main" id="{1F8B9152-797E-D667-1765-AC628CA4A1F1}"/>
                </a:ext>
              </a:extLst>
            </p:cNvPr>
            <p:cNvSpPr/>
            <p:nvPr/>
          </p:nvSpPr>
          <p:spPr>
            <a:xfrm>
              <a:off x="6361298" y="503274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80" name="Freeform: Shape 6379">
              <a:extLst>
                <a:ext uri="{FF2B5EF4-FFF2-40B4-BE49-F238E27FC236}">
                  <a16:creationId xmlns:a16="http://schemas.microsoft.com/office/drawing/2014/main" id="{0E0D5E1B-0D8B-B2C5-D57F-A2230D40C3C3}"/>
                </a:ext>
              </a:extLst>
            </p:cNvPr>
            <p:cNvSpPr/>
            <p:nvPr/>
          </p:nvSpPr>
          <p:spPr>
            <a:xfrm>
              <a:off x="6361298" y="52042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81" name="Freeform: Shape 6380">
              <a:extLst>
                <a:ext uri="{FF2B5EF4-FFF2-40B4-BE49-F238E27FC236}">
                  <a16:creationId xmlns:a16="http://schemas.microsoft.com/office/drawing/2014/main" id="{E55A45DB-71F7-64FA-E722-36DABE6B0A1E}"/>
                </a:ext>
              </a:extLst>
            </p:cNvPr>
            <p:cNvSpPr/>
            <p:nvPr/>
          </p:nvSpPr>
          <p:spPr>
            <a:xfrm>
              <a:off x="6361298" y="537576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2" name="Freeform: Shape 6381">
              <a:extLst>
                <a:ext uri="{FF2B5EF4-FFF2-40B4-BE49-F238E27FC236}">
                  <a16:creationId xmlns:a16="http://schemas.microsoft.com/office/drawing/2014/main" id="{1A96147A-650C-68DE-D257-CE42136F1C33}"/>
                </a:ext>
              </a:extLst>
            </p:cNvPr>
            <p:cNvSpPr/>
            <p:nvPr/>
          </p:nvSpPr>
          <p:spPr>
            <a:xfrm>
              <a:off x="6361298" y="554250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383" name="Freeform: Shape 6382">
              <a:extLst>
                <a:ext uri="{FF2B5EF4-FFF2-40B4-BE49-F238E27FC236}">
                  <a16:creationId xmlns:a16="http://schemas.microsoft.com/office/drawing/2014/main" id="{65D9B17E-A902-9C8A-49DD-06887E2C3A54}"/>
                </a:ext>
              </a:extLst>
            </p:cNvPr>
            <p:cNvSpPr/>
            <p:nvPr/>
          </p:nvSpPr>
          <p:spPr>
            <a:xfrm>
              <a:off x="6361298" y="57140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4" name="Freeform: Shape 6383">
              <a:extLst>
                <a:ext uri="{FF2B5EF4-FFF2-40B4-BE49-F238E27FC236}">
                  <a16:creationId xmlns:a16="http://schemas.microsoft.com/office/drawing/2014/main" id="{3F071082-2E2C-8685-9C93-62D47E65CE92}"/>
                </a:ext>
              </a:extLst>
            </p:cNvPr>
            <p:cNvSpPr/>
            <p:nvPr/>
          </p:nvSpPr>
          <p:spPr>
            <a:xfrm>
              <a:off x="6361298" y="58855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5" name="Freeform: Shape 6384">
              <a:extLst>
                <a:ext uri="{FF2B5EF4-FFF2-40B4-BE49-F238E27FC236}">
                  <a16:creationId xmlns:a16="http://schemas.microsoft.com/office/drawing/2014/main" id="{82323663-8089-C6F7-79EF-212306885E67}"/>
                </a:ext>
              </a:extLst>
            </p:cNvPr>
            <p:cNvSpPr/>
            <p:nvPr/>
          </p:nvSpPr>
          <p:spPr>
            <a:xfrm>
              <a:off x="6361298" y="60570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6" name="Freeform: Shape 6385">
              <a:extLst>
                <a:ext uri="{FF2B5EF4-FFF2-40B4-BE49-F238E27FC236}">
                  <a16:creationId xmlns:a16="http://schemas.microsoft.com/office/drawing/2014/main" id="{B8D7E4BD-B052-2E13-143A-BBC55030E461}"/>
                </a:ext>
              </a:extLst>
            </p:cNvPr>
            <p:cNvSpPr/>
            <p:nvPr/>
          </p:nvSpPr>
          <p:spPr>
            <a:xfrm>
              <a:off x="6361298" y="622377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387" name="Freeform: Shape 6386">
              <a:extLst>
                <a:ext uri="{FF2B5EF4-FFF2-40B4-BE49-F238E27FC236}">
                  <a16:creationId xmlns:a16="http://schemas.microsoft.com/office/drawing/2014/main" id="{B9B4F706-54A5-B687-6B3A-73A01D0ECA9E}"/>
                </a:ext>
              </a:extLst>
            </p:cNvPr>
            <p:cNvSpPr/>
            <p:nvPr/>
          </p:nvSpPr>
          <p:spPr>
            <a:xfrm>
              <a:off x="6361298" y="63952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8" name="Freeform: Shape 6387">
              <a:extLst>
                <a:ext uri="{FF2B5EF4-FFF2-40B4-BE49-F238E27FC236}">
                  <a16:creationId xmlns:a16="http://schemas.microsoft.com/office/drawing/2014/main" id="{51B59C35-8DAB-D3F5-7C96-AEC8C5684792}"/>
                </a:ext>
              </a:extLst>
            </p:cNvPr>
            <p:cNvSpPr/>
            <p:nvPr/>
          </p:nvSpPr>
          <p:spPr>
            <a:xfrm>
              <a:off x="6361299" y="65667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389" name="Freeform: Shape 6388">
              <a:extLst>
                <a:ext uri="{FF2B5EF4-FFF2-40B4-BE49-F238E27FC236}">
                  <a16:creationId xmlns:a16="http://schemas.microsoft.com/office/drawing/2014/main" id="{949E8BF3-8FEA-160D-E3BE-07A852045E74}"/>
                </a:ext>
              </a:extLst>
            </p:cNvPr>
            <p:cNvSpPr/>
            <p:nvPr/>
          </p:nvSpPr>
          <p:spPr>
            <a:xfrm>
              <a:off x="6523279" y="9499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90" name="Freeform: Shape 6389">
              <a:extLst>
                <a:ext uri="{FF2B5EF4-FFF2-40B4-BE49-F238E27FC236}">
                  <a16:creationId xmlns:a16="http://schemas.microsoft.com/office/drawing/2014/main" id="{3DD794CA-0790-CA96-7A50-99714F683A4A}"/>
                </a:ext>
              </a:extLst>
            </p:cNvPr>
            <p:cNvSpPr/>
            <p:nvPr/>
          </p:nvSpPr>
          <p:spPr>
            <a:xfrm>
              <a:off x="6523279" y="11214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391" name="Freeform: Shape 6390">
              <a:extLst>
                <a:ext uri="{FF2B5EF4-FFF2-40B4-BE49-F238E27FC236}">
                  <a16:creationId xmlns:a16="http://schemas.microsoft.com/office/drawing/2014/main" id="{5FD3F08D-36F7-2F61-5BCC-BFCAF47F7F8A}"/>
                </a:ext>
              </a:extLst>
            </p:cNvPr>
            <p:cNvSpPr/>
            <p:nvPr/>
          </p:nvSpPr>
          <p:spPr>
            <a:xfrm>
              <a:off x="6523279" y="12881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392" name="Freeform: Shape 6391">
              <a:extLst>
                <a:ext uri="{FF2B5EF4-FFF2-40B4-BE49-F238E27FC236}">
                  <a16:creationId xmlns:a16="http://schemas.microsoft.com/office/drawing/2014/main" id="{C87DE8D9-98E5-C084-FF94-3B7A2430B845}"/>
                </a:ext>
              </a:extLst>
            </p:cNvPr>
            <p:cNvSpPr/>
            <p:nvPr/>
          </p:nvSpPr>
          <p:spPr>
            <a:xfrm>
              <a:off x="6523279" y="14596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18" name="Freeform: Shape 6417">
              <a:extLst>
                <a:ext uri="{FF2B5EF4-FFF2-40B4-BE49-F238E27FC236}">
                  <a16:creationId xmlns:a16="http://schemas.microsoft.com/office/drawing/2014/main" id="{A4976DA5-AB40-E6BE-4B7F-CB352B5585EA}"/>
                </a:ext>
              </a:extLst>
            </p:cNvPr>
            <p:cNvSpPr/>
            <p:nvPr/>
          </p:nvSpPr>
          <p:spPr>
            <a:xfrm>
              <a:off x="6523279" y="16311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19" name="Freeform: Shape 6418">
              <a:extLst>
                <a:ext uri="{FF2B5EF4-FFF2-40B4-BE49-F238E27FC236}">
                  <a16:creationId xmlns:a16="http://schemas.microsoft.com/office/drawing/2014/main" id="{AFC1F07F-5FE4-AC16-FDED-9FD6A9490C90}"/>
                </a:ext>
              </a:extLst>
            </p:cNvPr>
            <p:cNvSpPr/>
            <p:nvPr/>
          </p:nvSpPr>
          <p:spPr>
            <a:xfrm>
              <a:off x="6523279" y="18026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0" name="Freeform: Shape 6419">
              <a:extLst>
                <a:ext uri="{FF2B5EF4-FFF2-40B4-BE49-F238E27FC236}">
                  <a16:creationId xmlns:a16="http://schemas.microsoft.com/office/drawing/2014/main" id="{A5B33EDB-BCE4-1EB0-8B82-9A1658FA64D2}"/>
                </a:ext>
              </a:extLst>
            </p:cNvPr>
            <p:cNvSpPr/>
            <p:nvPr/>
          </p:nvSpPr>
          <p:spPr>
            <a:xfrm>
              <a:off x="6523279" y="196942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21" name="Freeform: Shape 6420">
              <a:extLst>
                <a:ext uri="{FF2B5EF4-FFF2-40B4-BE49-F238E27FC236}">
                  <a16:creationId xmlns:a16="http://schemas.microsoft.com/office/drawing/2014/main" id="{019371D4-6278-C0F1-BD5B-C71A4C093D11}"/>
                </a:ext>
              </a:extLst>
            </p:cNvPr>
            <p:cNvSpPr/>
            <p:nvPr/>
          </p:nvSpPr>
          <p:spPr>
            <a:xfrm>
              <a:off x="6523279" y="21409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2" name="Freeform: Shape 6421">
              <a:extLst>
                <a:ext uri="{FF2B5EF4-FFF2-40B4-BE49-F238E27FC236}">
                  <a16:creationId xmlns:a16="http://schemas.microsoft.com/office/drawing/2014/main" id="{CE2185BD-C491-3FF0-AA39-836CCAE15EC9}"/>
                </a:ext>
              </a:extLst>
            </p:cNvPr>
            <p:cNvSpPr/>
            <p:nvPr/>
          </p:nvSpPr>
          <p:spPr>
            <a:xfrm>
              <a:off x="6523279" y="231244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3" name="Freeform: Shape 6422">
              <a:extLst>
                <a:ext uri="{FF2B5EF4-FFF2-40B4-BE49-F238E27FC236}">
                  <a16:creationId xmlns:a16="http://schemas.microsoft.com/office/drawing/2014/main" id="{1C69A0BA-BC54-BD72-41C2-BD5332463256}"/>
                </a:ext>
              </a:extLst>
            </p:cNvPr>
            <p:cNvSpPr/>
            <p:nvPr/>
          </p:nvSpPr>
          <p:spPr>
            <a:xfrm>
              <a:off x="6523279" y="247918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24" name="Freeform: Shape 6423">
              <a:extLst>
                <a:ext uri="{FF2B5EF4-FFF2-40B4-BE49-F238E27FC236}">
                  <a16:creationId xmlns:a16="http://schemas.microsoft.com/office/drawing/2014/main" id="{C7CEAB3F-A6DE-2174-233F-FA4743FE1A2F}"/>
                </a:ext>
              </a:extLst>
            </p:cNvPr>
            <p:cNvSpPr/>
            <p:nvPr/>
          </p:nvSpPr>
          <p:spPr>
            <a:xfrm>
              <a:off x="6523279" y="26506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5" name="Freeform: Shape 6424">
              <a:extLst>
                <a:ext uri="{FF2B5EF4-FFF2-40B4-BE49-F238E27FC236}">
                  <a16:creationId xmlns:a16="http://schemas.microsoft.com/office/drawing/2014/main" id="{671FEA4F-1D2B-6AB1-5DEC-98A2EC6C8FAC}"/>
                </a:ext>
              </a:extLst>
            </p:cNvPr>
            <p:cNvSpPr/>
            <p:nvPr/>
          </p:nvSpPr>
          <p:spPr>
            <a:xfrm>
              <a:off x="6523279" y="28222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6" name="Freeform: Shape 6425">
              <a:extLst>
                <a:ext uri="{FF2B5EF4-FFF2-40B4-BE49-F238E27FC236}">
                  <a16:creationId xmlns:a16="http://schemas.microsoft.com/office/drawing/2014/main" id="{819CE635-AE8A-8DAC-E997-8976F5A50C25}"/>
                </a:ext>
              </a:extLst>
            </p:cNvPr>
            <p:cNvSpPr/>
            <p:nvPr/>
          </p:nvSpPr>
          <p:spPr>
            <a:xfrm>
              <a:off x="6523279" y="29937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7" name="Freeform: Shape 6426">
              <a:extLst>
                <a:ext uri="{FF2B5EF4-FFF2-40B4-BE49-F238E27FC236}">
                  <a16:creationId xmlns:a16="http://schemas.microsoft.com/office/drawing/2014/main" id="{48672A74-801D-346B-8010-F495933C3CEA}"/>
                </a:ext>
              </a:extLst>
            </p:cNvPr>
            <p:cNvSpPr/>
            <p:nvPr/>
          </p:nvSpPr>
          <p:spPr>
            <a:xfrm>
              <a:off x="6523279" y="316045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28" name="Freeform: Shape 6427">
              <a:extLst>
                <a:ext uri="{FF2B5EF4-FFF2-40B4-BE49-F238E27FC236}">
                  <a16:creationId xmlns:a16="http://schemas.microsoft.com/office/drawing/2014/main" id="{03791557-14DA-C301-7832-EB290006BC6E}"/>
                </a:ext>
              </a:extLst>
            </p:cNvPr>
            <p:cNvSpPr/>
            <p:nvPr/>
          </p:nvSpPr>
          <p:spPr>
            <a:xfrm>
              <a:off x="6523279" y="333196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29" name="Freeform: Shape 6428">
              <a:extLst>
                <a:ext uri="{FF2B5EF4-FFF2-40B4-BE49-F238E27FC236}">
                  <a16:creationId xmlns:a16="http://schemas.microsoft.com/office/drawing/2014/main" id="{B718946A-9653-4EFA-942E-23D505D736DE}"/>
                </a:ext>
              </a:extLst>
            </p:cNvPr>
            <p:cNvSpPr/>
            <p:nvPr/>
          </p:nvSpPr>
          <p:spPr>
            <a:xfrm>
              <a:off x="6523279" y="35034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30" name="Freeform: Shape 6429">
              <a:extLst>
                <a:ext uri="{FF2B5EF4-FFF2-40B4-BE49-F238E27FC236}">
                  <a16:creationId xmlns:a16="http://schemas.microsoft.com/office/drawing/2014/main" id="{060537D4-758A-A84A-73DB-5BFDDE74B1E0}"/>
                </a:ext>
              </a:extLst>
            </p:cNvPr>
            <p:cNvSpPr/>
            <p:nvPr/>
          </p:nvSpPr>
          <p:spPr>
            <a:xfrm>
              <a:off x="6523279" y="36749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31" name="Freeform: Shape 6430">
              <a:extLst>
                <a:ext uri="{FF2B5EF4-FFF2-40B4-BE49-F238E27FC236}">
                  <a16:creationId xmlns:a16="http://schemas.microsoft.com/office/drawing/2014/main" id="{EBCCE734-FBE8-A0E8-AE3B-348B602ECAB9}"/>
                </a:ext>
              </a:extLst>
            </p:cNvPr>
            <p:cNvSpPr/>
            <p:nvPr/>
          </p:nvSpPr>
          <p:spPr>
            <a:xfrm>
              <a:off x="6523279" y="38417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32" name="Freeform: Shape 6431">
              <a:extLst>
                <a:ext uri="{FF2B5EF4-FFF2-40B4-BE49-F238E27FC236}">
                  <a16:creationId xmlns:a16="http://schemas.microsoft.com/office/drawing/2014/main" id="{8FB6149F-EF23-AB51-7AC3-98157918D2E9}"/>
                </a:ext>
              </a:extLst>
            </p:cNvPr>
            <p:cNvSpPr/>
            <p:nvPr/>
          </p:nvSpPr>
          <p:spPr>
            <a:xfrm>
              <a:off x="6523279" y="40132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58" name="Freeform: Shape 6457">
              <a:extLst>
                <a:ext uri="{FF2B5EF4-FFF2-40B4-BE49-F238E27FC236}">
                  <a16:creationId xmlns:a16="http://schemas.microsoft.com/office/drawing/2014/main" id="{F1CBE626-F4E8-3187-0030-CE99EC1F8DBC}"/>
                </a:ext>
              </a:extLst>
            </p:cNvPr>
            <p:cNvSpPr/>
            <p:nvPr/>
          </p:nvSpPr>
          <p:spPr>
            <a:xfrm>
              <a:off x="6523279" y="41847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59" name="Freeform: Shape 6458">
              <a:extLst>
                <a:ext uri="{FF2B5EF4-FFF2-40B4-BE49-F238E27FC236}">
                  <a16:creationId xmlns:a16="http://schemas.microsoft.com/office/drawing/2014/main" id="{7CB67345-D70A-7609-70B0-05E972D14FE6}"/>
                </a:ext>
              </a:extLst>
            </p:cNvPr>
            <p:cNvSpPr/>
            <p:nvPr/>
          </p:nvSpPr>
          <p:spPr>
            <a:xfrm>
              <a:off x="6523279" y="435148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60" name="Freeform: Shape 6459">
              <a:extLst>
                <a:ext uri="{FF2B5EF4-FFF2-40B4-BE49-F238E27FC236}">
                  <a16:creationId xmlns:a16="http://schemas.microsoft.com/office/drawing/2014/main" id="{30A65149-2453-588B-4F13-3EAFD716CBAA}"/>
                </a:ext>
              </a:extLst>
            </p:cNvPr>
            <p:cNvSpPr/>
            <p:nvPr/>
          </p:nvSpPr>
          <p:spPr>
            <a:xfrm>
              <a:off x="6523279" y="45229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1" name="Freeform: Shape 6460">
              <a:extLst>
                <a:ext uri="{FF2B5EF4-FFF2-40B4-BE49-F238E27FC236}">
                  <a16:creationId xmlns:a16="http://schemas.microsoft.com/office/drawing/2014/main" id="{F4BD1C68-B913-37CD-6E7B-71A12DE11198}"/>
                </a:ext>
              </a:extLst>
            </p:cNvPr>
            <p:cNvSpPr/>
            <p:nvPr/>
          </p:nvSpPr>
          <p:spPr>
            <a:xfrm>
              <a:off x="6523279" y="46944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2" name="Freeform: Shape 6461">
              <a:extLst>
                <a:ext uri="{FF2B5EF4-FFF2-40B4-BE49-F238E27FC236}">
                  <a16:creationId xmlns:a16="http://schemas.microsoft.com/office/drawing/2014/main" id="{C85FD0CB-EB30-E511-0CC8-1C0E00982837}"/>
                </a:ext>
              </a:extLst>
            </p:cNvPr>
            <p:cNvSpPr/>
            <p:nvPr/>
          </p:nvSpPr>
          <p:spPr>
            <a:xfrm>
              <a:off x="6523279" y="48660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3" name="Freeform: Shape 6462">
              <a:extLst>
                <a:ext uri="{FF2B5EF4-FFF2-40B4-BE49-F238E27FC236}">
                  <a16:creationId xmlns:a16="http://schemas.microsoft.com/office/drawing/2014/main" id="{1820E146-29A3-25C5-D447-E110A6216440}"/>
                </a:ext>
              </a:extLst>
            </p:cNvPr>
            <p:cNvSpPr/>
            <p:nvPr/>
          </p:nvSpPr>
          <p:spPr>
            <a:xfrm>
              <a:off x="6523279" y="503274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464" name="Freeform: Shape 6463">
              <a:extLst>
                <a:ext uri="{FF2B5EF4-FFF2-40B4-BE49-F238E27FC236}">
                  <a16:creationId xmlns:a16="http://schemas.microsoft.com/office/drawing/2014/main" id="{7836000E-90EE-D406-CD75-2C275859E177}"/>
                </a:ext>
              </a:extLst>
            </p:cNvPr>
            <p:cNvSpPr/>
            <p:nvPr/>
          </p:nvSpPr>
          <p:spPr>
            <a:xfrm>
              <a:off x="6523279" y="52042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65" name="Freeform: Shape 6464">
              <a:extLst>
                <a:ext uri="{FF2B5EF4-FFF2-40B4-BE49-F238E27FC236}">
                  <a16:creationId xmlns:a16="http://schemas.microsoft.com/office/drawing/2014/main" id="{EE228951-55A2-044C-3ACB-2D2439B351B2}"/>
                </a:ext>
              </a:extLst>
            </p:cNvPr>
            <p:cNvSpPr/>
            <p:nvPr/>
          </p:nvSpPr>
          <p:spPr>
            <a:xfrm>
              <a:off x="6523279" y="53757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66" name="Freeform: Shape 6465">
              <a:extLst>
                <a:ext uri="{FF2B5EF4-FFF2-40B4-BE49-F238E27FC236}">
                  <a16:creationId xmlns:a16="http://schemas.microsoft.com/office/drawing/2014/main" id="{1D1C0D36-53C4-B2E5-A0C7-854CD3082ACD}"/>
                </a:ext>
              </a:extLst>
            </p:cNvPr>
            <p:cNvSpPr/>
            <p:nvPr/>
          </p:nvSpPr>
          <p:spPr>
            <a:xfrm>
              <a:off x="6523279" y="554250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467" name="Freeform: Shape 6466">
              <a:extLst>
                <a:ext uri="{FF2B5EF4-FFF2-40B4-BE49-F238E27FC236}">
                  <a16:creationId xmlns:a16="http://schemas.microsoft.com/office/drawing/2014/main" id="{EAD63022-A03E-70A2-6EB1-1AADE068405B}"/>
                </a:ext>
              </a:extLst>
            </p:cNvPr>
            <p:cNvSpPr/>
            <p:nvPr/>
          </p:nvSpPr>
          <p:spPr>
            <a:xfrm>
              <a:off x="6523279" y="57140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68" name="Freeform: Shape 6467">
              <a:extLst>
                <a:ext uri="{FF2B5EF4-FFF2-40B4-BE49-F238E27FC236}">
                  <a16:creationId xmlns:a16="http://schemas.microsoft.com/office/drawing/2014/main" id="{03975EDF-2BA3-E420-013D-BB1A25D233C1}"/>
                </a:ext>
              </a:extLst>
            </p:cNvPr>
            <p:cNvSpPr/>
            <p:nvPr/>
          </p:nvSpPr>
          <p:spPr>
            <a:xfrm>
              <a:off x="6523279" y="58855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69" name="Freeform: Shape 6468">
              <a:extLst>
                <a:ext uri="{FF2B5EF4-FFF2-40B4-BE49-F238E27FC236}">
                  <a16:creationId xmlns:a16="http://schemas.microsoft.com/office/drawing/2014/main" id="{4314BD0C-9AA8-1BE7-E387-1FDA1EF969E2}"/>
                </a:ext>
              </a:extLst>
            </p:cNvPr>
            <p:cNvSpPr/>
            <p:nvPr/>
          </p:nvSpPr>
          <p:spPr>
            <a:xfrm>
              <a:off x="6523279" y="60570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70" name="Freeform: Shape 6469">
              <a:extLst>
                <a:ext uri="{FF2B5EF4-FFF2-40B4-BE49-F238E27FC236}">
                  <a16:creationId xmlns:a16="http://schemas.microsoft.com/office/drawing/2014/main" id="{6A8F68D6-8413-2672-016B-9FC21F57B86A}"/>
                </a:ext>
              </a:extLst>
            </p:cNvPr>
            <p:cNvSpPr/>
            <p:nvPr/>
          </p:nvSpPr>
          <p:spPr>
            <a:xfrm>
              <a:off x="6523279" y="62237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471" name="Freeform: Shape 6470">
              <a:extLst>
                <a:ext uri="{FF2B5EF4-FFF2-40B4-BE49-F238E27FC236}">
                  <a16:creationId xmlns:a16="http://schemas.microsoft.com/office/drawing/2014/main" id="{267C4EEE-D543-7440-D3D6-D519BBA36E12}"/>
                </a:ext>
              </a:extLst>
            </p:cNvPr>
            <p:cNvSpPr/>
            <p:nvPr/>
          </p:nvSpPr>
          <p:spPr>
            <a:xfrm>
              <a:off x="6523279" y="63952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72" name="Freeform: Shape 6471">
              <a:extLst>
                <a:ext uri="{FF2B5EF4-FFF2-40B4-BE49-F238E27FC236}">
                  <a16:creationId xmlns:a16="http://schemas.microsoft.com/office/drawing/2014/main" id="{21984ABA-165E-3C81-A700-95E6FEAE9800}"/>
                </a:ext>
              </a:extLst>
            </p:cNvPr>
            <p:cNvSpPr/>
            <p:nvPr/>
          </p:nvSpPr>
          <p:spPr>
            <a:xfrm>
              <a:off x="6523280" y="65667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498" name="Freeform: Shape 6497">
              <a:extLst>
                <a:ext uri="{FF2B5EF4-FFF2-40B4-BE49-F238E27FC236}">
                  <a16:creationId xmlns:a16="http://schemas.microsoft.com/office/drawing/2014/main" id="{DF4CABE4-16E2-7AB3-5309-012E44F4AEF4}"/>
                </a:ext>
              </a:extLst>
            </p:cNvPr>
            <p:cNvSpPr/>
            <p:nvPr/>
          </p:nvSpPr>
          <p:spPr>
            <a:xfrm>
              <a:off x="6685259" y="9499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499" name="Freeform: Shape 6498">
              <a:extLst>
                <a:ext uri="{FF2B5EF4-FFF2-40B4-BE49-F238E27FC236}">
                  <a16:creationId xmlns:a16="http://schemas.microsoft.com/office/drawing/2014/main" id="{9D8D1E40-E7ED-5975-757C-B85181DA3C7E}"/>
                </a:ext>
              </a:extLst>
            </p:cNvPr>
            <p:cNvSpPr/>
            <p:nvPr/>
          </p:nvSpPr>
          <p:spPr>
            <a:xfrm>
              <a:off x="6685259" y="11214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0" name="Freeform: Shape 6499">
              <a:extLst>
                <a:ext uri="{FF2B5EF4-FFF2-40B4-BE49-F238E27FC236}">
                  <a16:creationId xmlns:a16="http://schemas.microsoft.com/office/drawing/2014/main" id="{F6E3F395-B9AF-4CDB-ED75-DFD75851648F}"/>
                </a:ext>
              </a:extLst>
            </p:cNvPr>
            <p:cNvSpPr/>
            <p:nvPr/>
          </p:nvSpPr>
          <p:spPr>
            <a:xfrm>
              <a:off x="6685259" y="12881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01" name="Freeform: Shape 6500">
              <a:extLst>
                <a:ext uri="{FF2B5EF4-FFF2-40B4-BE49-F238E27FC236}">
                  <a16:creationId xmlns:a16="http://schemas.microsoft.com/office/drawing/2014/main" id="{1DB2FA4D-4720-C77C-5859-0BC80E5D5FFE}"/>
                </a:ext>
              </a:extLst>
            </p:cNvPr>
            <p:cNvSpPr/>
            <p:nvPr/>
          </p:nvSpPr>
          <p:spPr>
            <a:xfrm>
              <a:off x="6685259" y="14596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2" name="Freeform: Shape 6501">
              <a:extLst>
                <a:ext uri="{FF2B5EF4-FFF2-40B4-BE49-F238E27FC236}">
                  <a16:creationId xmlns:a16="http://schemas.microsoft.com/office/drawing/2014/main" id="{9CC42B1A-80C7-AE52-7334-F12EA13B876D}"/>
                </a:ext>
              </a:extLst>
            </p:cNvPr>
            <p:cNvSpPr/>
            <p:nvPr/>
          </p:nvSpPr>
          <p:spPr>
            <a:xfrm>
              <a:off x="6685259" y="16311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3" name="Freeform: Shape 6502">
              <a:extLst>
                <a:ext uri="{FF2B5EF4-FFF2-40B4-BE49-F238E27FC236}">
                  <a16:creationId xmlns:a16="http://schemas.microsoft.com/office/drawing/2014/main" id="{5C744ECD-4B17-91F0-440B-4ACFF186FB54}"/>
                </a:ext>
              </a:extLst>
            </p:cNvPr>
            <p:cNvSpPr/>
            <p:nvPr/>
          </p:nvSpPr>
          <p:spPr>
            <a:xfrm>
              <a:off x="6685259" y="1802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4" name="Freeform: Shape 6503">
              <a:extLst>
                <a:ext uri="{FF2B5EF4-FFF2-40B4-BE49-F238E27FC236}">
                  <a16:creationId xmlns:a16="http://schemas.microsoft.com/office/drawing/2014/main" id="{FAE0D8C9-8CEE-EC46-BF27-F8B606418E16}"/>
                </a:ext>
              </a:extLst>
            </p:cNvPr>
            <p:cNvSpPr/>
            <p:nvPr/>
          </p:nvSpPr>
          <p:spPr>
            <a:xfrm>
              <a:off x="6685259" y="196942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05" name="Freeform: Shape 6504">
              <a:extLst>
                <a:ext uri="{FF2B5EF4-FFF2-40B4-BE49-F238E27FC236}">
                  <a16:creationId xmlns:a16="http://schemas.microsoft.com/office/drawing/2014/main" id="{A3AB44D9-3100-CF22-BE9A-8EE68A2655DA}"/>
                </a:ext>
              </a:extLst>
            </p:cNvPr>
            <p:cNvSpPr/>
            <p:nvPr/>
          </p:nvSpPr>
          <p:spPr>
            <a:xfrm>
              <a:off x="6685259" y="214093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6" name="Freeform: Shape 6505">
              <a:extLst>
                <a:ext uri="{FF2B5EF4-FFF2-40B4-BE49-F238E27FC236}">
                  <a16:creationId xmlns:a16="http://schemas.microsoft.com/office/drawing/2014/main" id="{77D88FE1-25AF-069C-42A9-6B263DD2A570}"/>
                </a:ext>
              </a:extLst>
            </p:cNvPr>
            <p:cNvSpPr/>
            <p:nvPr/>
          </p:nvSpPr>
          <p:spPr>
            <a:xfrm>
              <a:off x="6685259" y="23124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7" name="Freeform: Shape 6506">
              <a:extLst>
                <a:ext uri="{FF2B5EF4-FFF2-40B4-BE49-F238E27FC236}">
                  <a16:creationId xmlns:a16="http://schemas.microsoft.com/office/drawing/2014/main" id="{F438CC71-8F08-BF3D-4535-D636EC4496B3}"/>
                </a:ext>
              </a:extLst>
            </p:cNvPr>
            <p:cNvSpPr/>
            <p:nvPr/>
          </p:nvSpPr>
          <p:spPr>
            <a:xfrm>
              <a:off x="6685259" y="247918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08" name="Freeform: Shape 6507">
              <a:extLst>
                <a:ext uri="{FF2B5EF4-FFF2-40B4-BE49-F238E27FC236}">
                  <a16:creationId xmlns:a16="http://schemas.microsoft.com/office/drawing/2014/main" id="{0C230F93-47C7-6144-FBE9-F83355E4B212}"/>
                </a:ext>
              </a:extLst>
            </p:cNvPr>
            <p:cNvSpPr/>
            <p:nvPr/>
          </p:nvSpPr>
          <p:spPr>
            <a:xfrm>
              <a:off x="6685259" y="26506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09" name="Freeform: Shape 6508">
              <a:extLst>
                <a:ext uri="{FF2B5EF4-FFF2-40B4-BE49-F238E27FC236}">
                  <a16:creationId xmlns:a16="http://schemas.microsoft.com/office/drawing/2014/main" id="{D21215AB-B187-A583-8806-385A1AE7F60E}"/>
                </a:ext>
              </a:extLst>
            </p:cNvPr>
            <p:cNvSpPr/>
            <p:nvPr/>
          </p:nvSpPr>
          <p:spPr>
            <a:xfrm>
              <a:off x="6685259" y="28222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0" name="Freeform: Shape 6509">
              <a:extLst>
                <a:ext uri="{FF2B5EF4-FFF2-40B4-BE49-F238E27FC236}">
                  <a16:creationId xmlns:a16="http://schemas.microsoft.com/office/drawing/2014/main" id="{78282315-0922-0EBF-F323-5DAEC776134A}"/>
                </a:ext>
              </a:extLst>
            </p:cNvPr>
            <p:cNvSpPr/>
            <p:nvPr/>
          </p:nvSpPr>
          <p:spPr>
            <a:xfrm>
              <a:off x="6685259" y="29937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1" name="Freeform: Shape 6510">
              <a:extLst>
                <a:ext uri="{FF2B5EF4-FFF2-40B4-BE49-F238E27FC236}">
                  <a16:creationId xmlns:a16="http://schemas.microsoft.com/office/drawing/2014/main" id="{6C4712B4-274D-06A2-BDCD-E01A19D39410}"/>
                </a:ext>
              </a:extLst>
            </p:cNvPr>
            <p:cNvSpPr/>
            <p:nvPr/>
          </p:nvSpPr>
          <p:spPr>
            <a:xfrm>
              <a:off x="6685259" y="316045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12" name="Freeform: Shape 6511">
              <a:extLst>
                <a:ext uri="{FF2B5EF4-FFF2-40B4-BE49-F238E27FC236}">
                  <a16:creationId xmlns:a16="http://schemas.microsoft.com/office/drawing/2014/main" id="{1082F3D6-09D4-837C-5667-FC960D2FA016}"/>
                </a:ext>
              </a:extLst>
            </p:cNvPr>
            <p:cNvSpPr/>
            <p:nvPr/>
          </p:nvSpPr>
          <p:spPr>
            <a:xfrm>
              <a:off x="6685259" y="33319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5" name="Freeform: Shape 6514">
              <a:extLst>
                <a:ext uri="{FF2B5EF4-FFF2-40B4-BE49-F238E27FC236}">
                  <a16:creationId xmlns:a16="http://schemas.microsoft.com/office/drawing/2014/main" id="{1EB777D4-30F2-A9FB-B216-14ABA3B3FF5D}"/>
                </a:ext>
              </a:extLst>
            </p:cNvPr>
            <p:cNvSpPr/>
            <p:nvPr/>
          </p:nvSpPr>
          <p:spPr>
            <a:xfrm>
              <a:off x="6685259" y="35034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6" name="Freeform: Shape 6515">
              <a:extLst>
                <a:ext uri="{FF2B5EF4-FFF2-40B4-BE49-F238E27FC236}">
                  <a16:creationId xmlns:a16="http://schemas.microsoft.com/office/drawing/2014/main" id="{0C304FF2-D04E-F7CB-2590-F48DB1EB00B8}"/>
                </a:ext>
              </a:extLst>
            </p:cNvPr>
            <p:cNvSpPr/>
            <p:nvPr/>
          </p:nvSpPr>
          <p:spPr>
            <a:xfrm>
              <a:off x="6685259" y="36749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7" name="Freeform: Shape 6516">
              <a:extLst>
                <a:ext uri="{FF2B5EF4-FFF2-40B4-BE49-F238E27FC236}">
                  <a16:creationId xmlns:a16="http://schemas.microsoft.com/office/drawing/2014/main" id="{6C44A509-10A5-62C7-3754-58C9EB252813}"/>
                </a:ext>
              </a:extLst>
            </p:cNvPr>
            <p:cNvSpPr/>
            <p:nvPr/>
          </p:nvSpPr>
          <p:spPr>
            <a:xfrm>
              <a:off x="6685259" y="384172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8" name="Freeform: Shape 6517">
              <a:extLst>
                <a:ext uri="{FF2B5EF4-FFF2-40B4-BE49-F238E27FC236}">
                  <a16:creationId xmlns:a16="http://schemas.microsoft.com/office/drawing/2014/main" id="{7FA3C1DA-420A-323E-FF23-D34E02FBD9B9}"/>
                </a:ext>
              </a:extLst>
            </p:cNvPr>
            <p:cNvSpPr/>
            <p:nvPr/>
          </p:nvSpPr>
          <p:spPr>
            <a:xfrm>
              <a:off x="6685259" y="40132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19" name="Freeform: Shape 6518">
              <a:extLst>
                <a:ext uri="{FF2B5EF4-FFF2-40B4-BE49-F238E27FC236}">
                  <a16:creationId xmlns:a16="http://schemas.microsoft.com/office/drawing/2014/main" id="{16925824-FD57-3D35-5624-9B45782296BD}"/>
                </a:ext>
              </a:extLst>
            </p:cNvPr>
            <p:cNvSpPr/>
            <p:nvPr/>
          </p:nvSpPr>
          <p:spPr>
            <a:xfrm>
              <a:off x="6685259" y="41847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0" name="Freeform: Shape 6519">
              <a:extLst>
                <a:ext uri="{FF2B5EF4-FFF2-40B4-BE49-F238E27FC236}">
                  <a16:creationId xmlns:a16="http://schemas.microsoft.com/office/drawing/2014/main" id="{EA1F6A2B-F992-9CB5-833C-314967DCB34F}"/>
                </a:ext>
              </a:extLst>
            </p:cNvPr>
            <p:cNvSpPr/>
            <p:nvPr/>
          </p:nvSpPr>
          <p:spPr>
            <a:xfrm>
              <a:off x="6685259" y="43514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21" name="Freeform: Shape 6520">
              <a:extLst>
                <a:ext uri="{FF2B5EF4-FFF2-40B4-BE49-F238E27FC236}">
                  <a16:creationId xmlns:a16="http://schemas.microsoft.com/office/drawing/2014/main" id="{8129D861-B854-141A-7098-59F391132A40}"/>
                </a:ext>
              </a:extLst>
            </p:cNvPr>
            <p:cNvSpPr/>
            <p:nvPr/>
          </p:nvSpPr>
          <p:spPr>
            <a:xfrm>
              <a:off x="6685259" y="452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2" name="Freeform: Shape 6521">
              <a:extLst>
                <a:ext uri="{FF2B5EF4-FFF2-40B4-BE49-F238E27FC236}">
                  <a16:creationId xmlns:a16="http://schemas.microsoft.com/office/drawing/2014/main" id="{5B3B6869-A588-1EDD-4771-579E21A3BB08}"/>
                </a:ext>
              </a:extLst>
            </p:cNvPr>
            <p:cNvSpPr/>
            <p:nvPr/>
          </p:nvSpPr>
          <p:spPr>
            <a:xfrm>
              <a:off x="6685259" y="46944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3" name="Freeform: Shape 6522">
              <a:extLst>
                <a:ext uri="{FF2B5EF4-FFF2-40B4-BE49-F238E27FC236}">
                  <a16:creationId xmlns:a16="http://schemas.microsoft.com/office/drawing/2014/main" id="{D45481E2-FAF3-3728-B8AC-160963572F4E}"/>
                </a:ext>
              </a:extLst>
            </p:cNvPr>
            <p:cNvSpPr/>
            <p:nvPr/>
          </p:nvSpPr>
          <p:spPr>
            <a:xfrm>
              <a:off x="6685259" y="48660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4" name="Freeform: Shape 6523">
              <a:extLst>
                <a:ext uri="{FF2B5EF4-FFF2-40B4-BE49-F238E27FC236}">
                  <a16:creationId xmlns:a16="http://schemas.microsoft.com/office/drawing/2014/main" id="{1E5DAC18-18FF-FD39-FF42-FF012886D16D}"/>
                </a:ext>
              </a:extLst>
            </p:cNvPr>
            <p:cNvSpPr/>
            <p:nvPr/>
          </p:nvSpPr>
          <p:spPr>
            <a:xfrm>
              <a:off x="6685259" y="50327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25" name="Freeform: Shape 6524">
              <a:extLst>
                <a:ext uri="{FF2B5EF4-FFF2-40B4-BE49-F238E27FC236}">
                  <a16:creationId xmlns:a16="http://schemas.microsoft.com/office/drawing/2014/main" id="{B0F26E79-F22A-02ED-9F65-57D7A2127991}"/>
                </a:ext>
              </a:extLst>
            </p:cNvPr>
            <p:cNvSpPr/>
            <p:nvPr/>
          </p:nvSpPr>
          <p:spPr>
            <a:xfrm>
              <a:off x="6685259" y="52042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26" name="Freeform: Shape 6525">
              <a:extLst>
                <a:ext uri="{FF2B5EF4-FFF2-40B4-BE49-F238E27FC236}">
                  <a16:creationId xmlns:a16="http://schemas.microsoft.com/office/drawing/2014/main" id="{F1845C95-7A28-DF75-DCA3-1EB3FB1C7891}"/>
                </a:ext>
              </a:extLst>
            </p:cNvPr>
            <p:cNvSpPr/>
            <p:nvPr/>
          </p:nvSpPr>
          <p:spPr>
            <a:xfrm>
              <a:off x="6685259" y="53757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27" name="Freeform: Shape 6526">
              <a:extLst>
                <a:ext uri="{FF2B5EF4-FFF2-40B4-BE49-F238E27FC236}">
                  <a16:creationId xmlns:a16="http://schemas.microsoft.com/office/drawing/2014/main" id="{DF563011-3215-846D-536F-5EDBBB6CB73A}"/>
                </a:ext>
              </a:extLst>
            </p:cNvPr>
            <p:cNvSpPr/>
            <p:nvPr/>
          </p:nvSpPr>
          <p:spPr>
            <a:xfrm>
              <a:off x="6685259" y="55425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28" name="Freeform: Shape 6527">
              <a:extLst>
                <a:ext uri="{FF2B5EF4-FFF2-40B4-BE49-F238E27FC236}">
                  <a16:creationId xmlns:a16="http://schemas.microsoft.com/office/drawing/2014/main" id="{1673A1F6-D9C6-C4EF-9CC5-1705ADF0F770}"/>
                </a:ext>
              </a:extLst>
            </p:cNvPr>
            <p:cNvSpPr/>
            <p:nvPr/>
          </p:nvSpPr>
          <p:spPr>
            <a:xfrm>
              <a:off x="6685259" y="57140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29" name="Freeform: Shape 6528">
              <a:extLst>
                <a:ext uri="{FF2B5EF4-FFF2-40B4-BE49-F238E27FC236}">
                  <a16:creationId xmlns:a16="http://schemas.microsoft.com/office/drawing/2014/main" id="{187C13AC-35D9-223A-9C62-6892CECF8A27}"/>
                </a:ext>
              </a:extLst>
            </p:cNvPr>
            <p:cNvSpPr/>
            <p:nvPr/>
          </p:nvSpPr>
          <p:spPr>
            <a:xfrm>
              <a:off x="6685259" y="58855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0" name="Freeform: Shape 6529">
              <a:extLst>
                <a:ext uri="{FF2B5EF4-FFF2-40B4-BE49-F238E27FC236}">
                  <a16:creationId xmlns:a16="http://schemas.microsoft.com/office/drawing/2014/main" id="{A10A04A6-72A0-C676-2383-477AE48EA51D}"/>
                </a:ext>
              </a:extLst>
            </p:cNvPr>
            <p:cNvSpPr/>
            <p:nvPr/>
          </p:nvSpPr>
          <p:spPr>
            <a:xfrm>
              <a:off x="6685259" y="6057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1" name="Freeform: Shape 6530">
              <a:extLst>
                <a:ext uri="{FF2B5EF4-FFF2-40B4-BE49-F238E27FC236}">
                  <a16:creationId xmlns:a16="http://schemas.microsoft.com/office/drawing/2014/main" id="{349D88C7-32BF-7902-D89A-C5258A15CEDF}"/>
                </a:ext>
              </a:extLst>
            </p:cNvPr>
            <p:cNvSpPr/>
            <p:nvPr/>
          </p:nvSpPr>
          <p:spPr>
            <a:xfrm>
              <a:off x="6685259" y="622377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32" name="Freeform: Shape 6531">
              <a:extLst>
                <a:ext uri="{FF2B5EF4-FFF2-40B4-BE49-F238E27FC236}">
                  <a16:creationId xmlns:a16="http://schemas.microsoft.com/office/drawing/2014/main" id="{B8DC3FE2-E451-18F9-832B-166883FFE64B}"/>
                </a:ext>
              </a:extLst>
            </p:cNvPr>
            <p:cNvSpPr/>
            <p:nvPr/>
          </p:nvSpPr>
          <p:spPr>
            <a:xfrm>
              <a:off x="6685260" y="63952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3" name="Freeform: Shape 6532">
              <a:extLst>
                <a:ext uri="{FF2B5EF4-FFF2-40B4-BE49-F238E27FC236}">
                  <a16:creationId xmlns:a16="http://schemas.microsoft.com/office/drawing/2014/main" id="{05D90F8F-F477-C3E7-A029-0B30D539E2A1}"/>
                </a:ext>
              </a:extLst>
            </p:cNvPr>
            <p:cNvSpPr/>
            <p:nvPr/>
          </p:nvSpPr>
          <p:spPr>
            <a:xfrm>
              <a:off x="6685261" y="65667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34" name="Freeform: Shape 6533">
              <a:extLst>
                <a:ext uri="{FF2B5EF4-FFF2-40B4-BE49-F238E27FC236}">
                  <a16:creationId xmlns:a16="http://schemas.microsoft.com/office/drawing/2014/main" id="{CBD58679-B246-5C44-D0A3-094537436DB2}"/>
                </a:ext>
              </a:extLst>
            </p:cNvPr>
            <p:cNvSpPr/>
            <p:nvPr/>
          </p:nvSpPr>
          <p:spPr>
            <a:xfrm>
              <a:off x="6847241" y="9499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5" name="Freeform: Shape 6534">
              <a:extLst>
                <a:ext uri="{FF2B5EF4-FFF2-40B4-BE49-F238E27FC236}">
                  <a16:creationId xmlns:a16="http://schemas.microsoft.com/office/drawing/2014/main" id="{C84E362B-CEF6-F1EB-AFE7-E68F123E160D}"/>
                </a:ext>
              </a:extLst>
            </p:cNvPr>
            <p:cNvSpPr/>
            <p:nvPr/>
          </p:nvSpPr>
          <p:spPr>
            <a:xfrm>
              <a:off x="6847241" y="112141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6" name="Freeform: Shape 6535">
              <a:extLst>
                <a:ext uri="{FF2B5EF4-FFF2-40B4-BE49-F238E27FC236}">
                  <a16:creationId xmlns:a16="http://schemas.microsoft.com/office/drawing/2014/main" id="{055D3EF6-C5D0-83A4-5174-8B3D9DCE519E}"/>
                </a:ext>
              </a:extLst>
            </p:cNvPr>
            <p:cNvSpPr/>
            <p:nvPr/>
          </p:nvSpPr>
          <p:spPr>
            <a:xfrm>
              <a:off x="6847241" y="12881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37" name="Freeform: Shape 6536">
              <a:extLst>
                <a:ext uri="{FF2B5EF4-FFF2-40B4-BE49-F238E27FC236}">
                  <a16:creationId xmlns:a16="http://schemas.microsoft.com/office/drawing/2014/main" id="{38C94E77-4AC0-ED09-5B1C-4A97108BD019}"/>
                </a:ext>
              </a:extLst>
            </p:cNvPr>
            <p:cNvSpPr/>
            <p:nvPr/>
          </p:nvSpPr>
          <p:spPr>
            <a:xfrm>
              <a:off x="6847241" y="14596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8" name="Freeform: Shape 6537">
              <a:extLst>
                <a:ext uri="{FF2B5EF4-FFF2-40B4-BE49-F238E27FC236}">
                  <a16:creationId xmlns:a16="http://schemas.microsoft.com/office/drawing/2014/main" id="{321C2C99-998E-9743-6424-F99A3F12FE08}"/>
                </a:ext>
              </a:extLst>
            </p:cNvPr>
            <p:cNvSpPr/>
            <p:nvPr/>
          </p:nvSpPr>
          <p:spPr>
            <a:xfrm>
              <a:off x="6847241" y="16311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39" name="Freeform: Shape 6538">
              <a:extLst>
                <a:ext uri="{FF2B5EF4-FFF2-40B4-BE49-F238E27FC236}">
                  <a16:creationId xmlns:a16="http://schemas.microsoft.com/office/drawing/2014/main" id="{AD4B3F56-506A-53C9-4E0D-05ED35AA52B8}"/>
                </a:ext>
              </a:extLst>
            </p:cNvPr>
            <p:cNvSpPr/>
            <p:nvPr/>
          </p:nvSpPr>
          <p:spPr>
            <a:xfrm>
              <a:off x="6847241" y="180268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0" name="Freeform: Shape 6539">
              <a:extLst>
                <a:ext uri="{FF2B5EF4-FFF2-40B4-BE49-F238E27FC236}">
                  <a16:creationId xmlns:a16="http://schemas.microsoft.com/office/drawing/2014/main" id="{E5A3CCE1-C9D7-4FEA-A4FE-0E5D717ADC1E}"/>
                </a:ext>
              </a:extLst>
            </p:cNvPr>
            <p:cNvSpPr/>
            <p:nvPr/>
          </p:nvSpPr>
          <p:spPr>
            <a:xfrm>
              <a:off x="6847241" y="196942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41" name="Freeform: Shape 6540">
              <a:extLst>
                <a:ext uri="{FF2B5EF4-FFF2-40B4-BE49-F238E27FC236}">
                  <a16:creationId xmlns:a16="http://schemas.microsoft.com/office/drawing/2014/main" id="{B61EE8B1-4D5B-2275-340D-6356F47BE6F4}"/>
                </a:ext>
              </a:extLst>
            </p:cNvPr>
            <p:cNvSpPr/>
            <p:nvPr/>
          </p:nvSpPr>
          <p:spPr>
            <a:xfrm>
              <a:off x="6847241" y="214093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2" name="Freeform: Shape 6541">
              <a:extLst>
                <a:ext uri="{FF2B5EF4-FFF2-40B4-BE49-F238E27FC236}">
                  <a16:creationId xmlns:a16="http://schemas.microsoft.com/office/drawing/2014/main" id="{1BAA2313-D2C6-28D5-78AD-4CD9ACCA55D5}"/>
                </a:ext>
              </a:extLst>
            </p:cNvPr>
            <p:cNvSpPr/>
            <p:nvPr/>
          </p:nvSpPr>
          <p:spPr>
            <a:xfrm>
              <a:off x="6847241" y="231244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3" name="Freeform: Shape 6542">
              <a:extLst>
                <a:ext uri="{FF2B5EF4-FFF2-40B4-BE49-F238E27FC236}">
                  <a16:creationId xmlns:a16="http://schemas.microsoft.com/office/drawing/2014/main" id="{DA56E989-13AC-DC52-DDB4-5CAD7DD8CB22}"/>
                </a:ext>
              </a:extLst>
            </p:cNvPr>
            <p:cNvSpPr/>
            <p:nvPr/>
          </p:nvSpPr>
          <p:spPr>
            <a:xfrm>
              <a:off x="6847241" y="247918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44" name="Freeform: Shape 6543">
              <a:extLst>
                <a:ext uri="{FF2B5EF4-FFF2-40B4-BE49-F238E27FC236}">
                  <a16:creationId xmlns:a16="http://schemas.microsoft.com/office/drawing/2014/main" id="{8F01A9A8-6119-E80F-D6B7-E7E804C5419A}"/>
                </a:ext>
              </a:extLst>
            </p:cNvPr>
            <p:cNvSpPr/>
            <p:nvPr/>
          </p:nvSpPr>
          <p:spPr>
            <a:xfrm>
              <a:off x="6847241" y="26506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5" name="Freeform: Shape 6544">
              <a:extLst>
                <a:ext uri="{FF2B5EF4-FFF2-40B4-BE49-F238E27FC236}">
                  <a16:creationId xmlns:a16="http://schemas.microsoft.com/office/drawing/2014/main" id="{11D062C7-CC22-5F06-9208-61034D86AC28}"/>
                </a:ext>
              </a:extLst>
            </p:cNvPr>
            <p:cNvSpPr/>
            <p:nvPr/>
          </p:nvSpPr>
          <p:spPr>
            <a:xfrm>
              <a:off x="6847241" y="282220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6" name="Freeform: Shape 6545">
              <a:extLst>
                <a:ext uri="{FF2B5EF4-FFF2-40B4-BE49-F238E27FC236}">
                  <a16:creationId xmlns:a16="http://schemas.microsoft.com/office/drawing/2014/main" id="{55CA0B3F-ECB0-8DF9-7598-7FD7EC27F3A5}"/>
                </a:ext>
              </a:extLst>
            </p:cNvPr>
            <p:cNvSpPr/>
            <p:nvPr/>
          </p:nvSpPr>
          <p:spPr>
            <a:xfrm>
              <a:off x="6847241" y="29937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7" name="Freeform: Shape 6546">
              <a:extLst>
                <a:ext uri="{FF2B5EF4-FFF2-40B4-BE49-F238E27FC236}">
                  <a16:creationId xmlns:a16="http://schemas.microsoft.com/office/drawing/2014/main" id="{14E79901-88BD-ED4D-ED5C-27DD5A560CE5}"/>
                </a:ext>
              </a:extLst>
            </p:cNvPr>
            <p:cNvSpPr/>
            <p:nvPr/>
          </p:nvSpPr>
          <p:spPr>
            <a:xfrm>
              <a:off x="6847241" y="316045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48" name="Freeform: Shape 6547">
              <a:extLst>
                <a:ext uri="{FF2B5EF4-FFF2-40B4-BE49-F238E27FC236}">
                  <a16:creationId xmlns:a16="http://schemas.microsoft.com/office/drawing/2014/main" id="{A6B93975-88D5-C290-59C7-3D79E2502BA6}"/>
                </a:ext>
              </a:extLst>
            </p:cNvPr>
            <p:cNvSpPr/>
            <p:nvPr/>
          </p:nvSpPr>
          <p:spPr>
            <a:xfrm>
              <a:off x="6847241" y="33319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49" name="Freeform: Shape 6548">
              <a:extLst>
                <a:ext uri="{FF2B5EF4-FFF2-40B4-BE49-F238E27FC236}">
                  <a16:creationId xmlns:a16="http://schemas.microsoft.com/office/drawing/2014/main" id="{BF4A1D1B-2B04-14E7-0D6C-6DE295CCADA5}"/>
                </a:ext>
              </a:extLst>
            </p:cNvPr>
            <p:cNvSpPr/>
            <p:nvPr/>
          </p:nvSpPr>
          <p:spPr>
            <a:xfrm>
              <a:off x="6847241" y="35034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0" name="Freeform: Shape 6549">
              <a:extLst>
                <a:ext uri="{FF2B5EF4-FFF2-40B4-BE49-F238E27FC236}">
                  <a16:creationId xmlns:a16="http://schemas.microsoft.com/office/drawing/2014/main" id="{FEDAD5CE-12DE-C5AC-F6F1-F0BCBE7873C2}"/>
                </a:ext>
              </a:extLst>
            </p:cNvPr>
            <p:cNvSpPr/>
            <p:nvPr/>
          </p:nvSpPr>
          <p:spPr>
            <a:xfrm>
              <a:off x="6847241" y="367497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1" name="Freeform: Shape 6550">
              <a:extLst>
                <a:ext uri="{FF2B5EF4-FFF2-40B4-BE49-F238E27FC236}">
                  <a16:creationId xmlns:a16="http://schemas.microsoft.com/office/drawing/2014/main" id="{197CB204-8828-44AB-8280-89D093BB089E}"/>
                </a:ext>
              </a:extLst>
            </p:cNvPr>
            <p:cNvSpPr/>
            <p:nvPr/>
          </p:nvSpPr>
          <p:spPr>
            <a:xfrm>
              <a:off x="6847241" y="384171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2" name="Freeform: Shape 6551">
              <a:extLst>
                <a:ext uri="{FF2B5EF4-FFF2-40B4-BE49-F238E27FC236}">
                  <a16:creationId xmlns:a16="http://schemas.microsoft.com/office/drawing/2014/main" id="{8B0E4192-1A99-0CA0-B628-15142E9EBEE2}"/>
                </a:ext>
              </a:extLst>
            </p:cNvPr>
            <p:cNvSpPr/>
            <p:nvPr/>
          </p:nvSpPr>
          <p:spPr>
            <a:xfrm>
              <a:off x="6847241" y="40132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3" name="Freeform: Shape 6552">
              <a:extLst>
                <a:ext uri="{FF2B5EF4-FFF2-40B4-BE49-F238E27FC236}">
                  <a16:creationId xmlns:a16="http://schemas.microsoft.com/office/drawing/2014/main" id="{4125BDB3-51F1-904C-158B-BF97A6497FD2}"/>
                </a:ext>
              </a:extLst>
            </p:cNvPr>
            <p:cNvSpPr/>
            <p:nvPr/>
          </p:nvSpPr>
          <p:spPr>
            <a:xfrm>
              <a:off x="6847241" y="41847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4" name="Freeform: Shape 6553">
              <a:extLst>
                <a:ext uri="{FF2B5EF4-FFF2-40B4-BE49-F238E27FC236}">
                  <a16:creationId xmlns:a16="http://schemas.microsoft.com/office/drawing/2014/main" id="{B7EE876A-812C-4A7A-9AC7-F5BD05C9509F}"/>
                </a:ext>
              </a:extLst>
            </p:cNvPr>
            <p:cNvSpPr/>
            <p:nvPr/>
          </p:nvSpPr>
          <p:spPr>
            <a:xfrm>
              <a:off x="6847241" y="43514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55" name="Freeform: Shape 6554">
              <a:extLst>
                <a:ext uri="{FF2B5EF4-FFF2-40B4-BE49-F238E27FC236}">
                  <a16:creationId xmlns:a16="http://schemas.microsoft.com/office/drawing/2014/main" id="{AD40D11E-52E3-E7AB-F628-12070ECD8324}"/>
                </a:ext>
              </a:extLst>
            </p:cNvPr>
            <p:cNvSpPr/>
            <p:nvPr/>
          </p:nvSpPr>
          <p:spPr>
            <a:xfrm>
              <a:off x="6847241" y="45229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6" name="Freeform: Shape 6555">
              <a:extLst>
                <a:ext uri="{FF2B5EF4-FFF2-40B4-BE49-F238E27FC236}">
                  <a16:creationId xmlns:a16="http://schemas.microsoft.com/office/drawing/2014/main" id="{48E90850-E3E1-4C6B-F72A-A4C1B539D4EE}"/>
                </a:ext>
              </a:extLst>
            </p:cNvPr>
            <p:cNvSpPr/>
            <p:nvPr/>
          </p:nvSpPr>
          <p:spPr>
            <a:xfrm>
              <a:off x="6847241" y="46944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7" name="Freeform: Shape 6556">
              <a:extLst>
                <a:ext uri="{FF2B5EF4-FFF2-40B4-BE49-F238E27FC236}">
                  <a16:creationId xmlns:a16="http://schemas.microsoft.com/office/drawing/2014/main" id="{EB08AE09-EB29-F5C5-BADA-EC3E749D7B43}"/>
                </a:ext>
              </a:extLst>
            </p:cNvPr>
            <p:cNvSpPr/>
            <p:nvPr/>
          </p:nvSpPr>
          <p:spPr>
            <a:xfrm>
              <a:off x="6847241" y="486599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58" name="Freeform: Shape 6557">
              <a:extLst>
                <a:ext uri="{FF2B5EF4-FFF2-40B4-BE49-F238E27FC236}">
                  <a16:creationId xmlns:a16="http://schemas.microsoft.com/office/drawing/2014/main" id="{77E632AD-113D-7254-1A7C-B264DD1D4149}"/>
                </a:ext>
              </a:extLst>
            </p:cNvPr>
            <p:cNvSpPr/>
            <p:nvPr/>
          </p:nvSpPr>
          <p:spPr>
            <a:xfrm>
              <a:off x="6847241" y="503274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grpFill/>
            <a:ln w="4757" cap="flat">
              <a:noFill/>
              <a:prstDash val="solid"/>
              <a:miter/>
            </a:ln>
          </p:spPr>
          <p:txBody>
            <a:bodyPr rtlCol="0" anchor="ctr"/>
            <a:lstStyle/>
            <a:p>
              <a:endParaRPr lang="en-US" dirty="0"/>
            </a:p>
          </p:txBody>
        </p:sp>
        <p:sp>
          <p:nvSpPr>
            <p:cNvPr id="6559" name="Freeform: Shape 6558">
              <a:extLst>
                <a:ext uri="{FF2B5EF4-FFF2-40B4-BE49-F238E27FC236}">
                  <a16:creationId xmlns:a16="http://schemas.microsoft.com/office/drawing/2014/main" id="{39D01E19-9A6D-40DC-3816-D669B4012B23}"/>
                </a:ext>
              </a:extLst>
            </p:cNvPr>
            <p:cNvSpPr/>
            <p:nvPr/>
          </p:nvSpPr>
          <p:spPr>
            <a:xfrm>
              <a:off x="6847241" y="52042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grpFill/>
            <a:ln w="4757" cap="flat">
              <a:noFill/>
              <a:prstDash val="solid"/>
              <a:miter/>
            </a:ln>
          </p:spPr>
          <p:txBody>
            <a:bodyPr rtlCol="0" anchor="ctr"/>
            <a:lstStyle/>
            <a:p>
              <a:endParaRPr lang="en-US" dirty="0"/>
            </a:p>
          </p:txBody>
        </p:sp>
        <p:sp>
          <p:nvSpPr>
            <p:cNvPr id="6560" name="Freeform: Shape 6559">
              <a:extLst>
                <a:ext uri="{FF2B5EF4-FFF2-40B4-BE49-F238E27FC236}">
                  <a16:creationId xmlns:a16="http://schemas.microsoft.com/office/drawing/2014/main" id="{35564F94-DC61-7BBB-531B-5803D75B28C0}"/>
                </a:ext>
              </a:extLst>
            </p:cNvPr>
            <p:cNvSpPr/>
            <p:nvPr/>
          </p:nvSpPr>
          <p:spPr>
            <a:xfrm>
              <a:off x="6847241" y="537575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1" name="Freeform: Shape 6560">
              <a:extLst>
                <a:ext uri="{FF2B5EF4-FFF2-40B4-BE49-F238E27FC236}">
                  <a16:creationId xmlns:a16="http://schemas.microsoft.com/office/drawing/2014/main" id="{8F09FAEB-703C-C666-9B08-7902296041EB}"/>
                </a:ext>
              </a:extLst>
            </p:cNvPr>
            <p:cNvSpPr/>
            <p:nvPr/>
          </p:nvSpPr>
          <p:spPr>
            <a:xfrm>
              <a:off x="6847241" y="55425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62" name="Freeform: Shape 6561">
              <a:extLst>
                <a:ext uri="{FF2B5EF4-FFF2-40B4-BE49-F238E27FC236}">
                  <a16:creationId xmlns:a16="http://schemas.microsoft.com/office/drawing/2014/main" id="{2E6B371A-976B-E4E2-BA57-0376A38B1AF6}"/>
                </a:ext>
              </a:extLst>
            </p:cNvPr>
            <p:cNvSpPr/>
            <p:nvPr/>
          </p:nvSpPr>
          <p:spPr>
            <a:xfrm>
              <a:off x="6847241" y="57140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3" name="Freeform: Shape 6562">
              <a:extLst>
                <a:ext uri="{FF2B5EF4-FFF2-40B4-BE49-F238E27FC236}">
                  <a16:creationId xmlns:a16="http://schemas.microsoft.com/office/drawing/2014/main" id="{2BFDDFB5-6A2F-3895-4548-39D85724B7E8}"/>
                </a:ext>
              </a:extLst>
            </p:cNvPr>
            <p:cNvSpPr/>
            <p:nvPr/>
          </p:nvSpPr>
          <p:spPr>
            <a:xfrm>
              <a:off x="6847241" y="58855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4" name="Freeform: Shape 6563">
              <a:extLst>
                <a:ext uri="{FF2B5EF4-FFF2-40B4-BE49-F238E27FC236}">
                  <a16:creationId xmlns:a16="http://schemas.microsoft.com/office/drawing/2014/main" id="{47111165-90C5-49DB-E8BC-4B0C0022DB3D}"/>
                </a:ext>
              </a:extLst>
            </p:cNvPr>
            <p:cNvSpPr/>
            <p:nvPr/>
          </p:nvSpPr>
          <p:spPr>
            <a:xfrm>
              <a:off x="6847241" y="60570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5" name="Freeform: Shape 6564">
              <a:extLst>
                <a:ext uri="{FF2B5EF4-FFF2-40B4-BE49-F238E27FC236}">
                  <a16:creationId xmlns:a16="http://schemas.microsoft.com/office/drawing/2014/main" id="{282F4E6D-DAF3-696A-E91D-8A22E0041A26}"/>
                </a:ext>
              </a:extLst>
            </p:cNvPr>
            <p:cNvSpPr/>
            <p:nvPr/>
          </p:nvSpPr>
          <p:spPr>
            <a:xfrm>
              <a:off x="6847241" y="622376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grpFill/>
            <a:ln w="4757" cap="flat">
              <a:noFill/>
              <a:prstDash val="solid"/>
              <a:miter/>
            </a:ln>
          </p:spPr>
          <p:txBody>
            <a:bodyPr rtlCol="0" anchor="ctr"/>
            <a:lstStyle/>
            <a:p>
              <a:endParaRPr lang="en-US" dirty="0"/>
            </a:p>
          </p:txBody>
        </p:sp>
        <p:sp>
          <p:nvSpPr>
            <p:cNvPr id="6566" name="Freeform: Shape 6565">
              <a:extLst>
                <a:ext uri="{FF2B5EF4-FFF2-40B4-BE49-F238E27FC236}">
                  <a16:creationId xmlns:a16="http://schemas.microsoft.com/office/drawing/2014/main" id="{3BE70D2F-C092-65D0-75CC-928C3EE93E4C}"/>
                </a:ext>
              </a:extLst>
            </p:cNvPr>
            <p:cNvSpPr/>
            <p:nvPr/>
          </p:nvSpPr>
          <p:spPr>
            <a:xfrm>
              <a:off x="6847242" y="63952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7" name="Freeform: Shape 6566">
              <a:extLst>
                <a:ext uri="{FF2B5EF4-FFF2-40B4-BE49-F238E27FC236}">
                  <a16:creationId xmlns:a16="http://schemas.microsoft.com/office/drawing/2014/main" id="{8BD530AB-245B-2ADE-7CE4-CCFBB9D899FA}"/>
                </a:ext>
              </a:extLst>
            </p:cNvPr>
            <p:cNvSpPr/>
            <p:nvPr/>
          </p:nvSpPr>
          <p:spPr>
            <a:xfrm>
              <a:off x="6847243" y="65667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grpFill/>
            <a:ln w="4757" cap="flat">
              <a:noFill/>
              <a:prstDash val="solid"/>
              <a:miter/>
            </a:ln>
          </p:spPr>
          <p:txBody>
            <a:bodyPr rtlCol="0" anchor="ctr"/>
            <a:lstStyle/>
            <a:p>
              <a:endParaRPr lang="en-US" dirty="0"/>
            </a:p>
          </p:txBody>
        </p:sp>
        <p:sp>
          <p:nvSpPr>
            <p:cNvPr id="6568" name="Freeform: Shape 6567">
              <a:extLst>
                <a:ext uri="{FF2B5EF4-FFF2-40B4-BE49-F238E27FC236}">
                  <a16:creationId xmlns:a16="http://schemas.microsoft.com/office/drawing/2014/main" id="{9DD3798E-D2A7-7922-1296-B977F14D17FD}"/>
                </a:ext>
              </a:extLst>
            </p:cNvPr>
            <p:cNvSpPr/>
            <p:nvPr/>
          </p:nvSpPr>
          <p:spPr>
            <a:xfrm>
              <a:off x="7009222" y="9499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69" name="Freeform: Shape 6568">
              <a:extLst>
                <a:ext uri="{FF2B5EF4-FFF2-40B4-BE49-F238E27FC236}">
                  <a16:creationId xmlns:a16="http://schemas.microsoft.com/office/drawing/2014/main" id="{EBC0BA6A-EF66-A23F-34E3-70C523FDE860}"/>
                </a:ext>
              </a:extLst>
            </p:cNvPr>
            <p:cNvSpPr/>
            <p:nvPr/>
          </p:nvSpPr>
          <p:spPr>
            <a:xfrm>
              <a:off x="7009222" y="112141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0" name="Freeform: Shape 6569">
              <a:extLst>
                <a:ext uri="{FF2B5EF4-FFF2-40B4-BE49-F238E27FC236}">
                  <a16:creationId xmlns:a16="http://schemas.microsoft.com/office/drawing/2014/main" id="{FFBEFC39-E21C-FD2C-C5A6-B0B9B927BF84}"/>
                </a:ext>
              </a:extLst>
            </p:cNvPr>
            <p:cNvSpPr/>
            <p:nvPr/>
          </p:nvSpPr>
          <p:spPr>
            <a:xfrm>
              <a:off x="7009222" y="128815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71" name="Freeform: Shape 6570">
              <a:extLst>
                <a:ext uri="{FF2B5EF4-FFF2-40B4-BE49-F238E27FC236}">
                  <a16:creationId xmlns:a16="http://schemas.microsoft.com/office/drawing/2014/main" id="{9E57B7DC-3433-53C6-BE5D-B29CC3C554DC}"/>
                </a:ext>
              </a:extLst>
            </p:cNvPr>
            <p:cNvSpPr/>
            <p:nvPr/>
          </p:nvSpPr>
          <p:spPr>
            <a:xfrm>
              <a:off x="7009222" y="1459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2" name="Freeform: Shape 6571">
              <a:extLst>
                <a:ext uri="{FF2B5EF4-FFF2-40B4-BE49-F238E27FC236}">
                  <a16:creationId xmlns:a16="http://schemas.microsoft.com/office/drawing/2014/main" id="{9531EAE0-9A05-D94B-3844-B4EE3220BA02}"/>
                </a:ext>
              </a:extLst>
            </p:cNvPr>
            <p:cNvSpPr/>
            <p:nvPr/>
          </p:nvSpPr>
          <p:spPr>
            <a:xfrm>
              <a:off x="7009222" y="163117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3" name="Freeform: Shape 6572">
              <a:extLst>
                <a:ext uri="{FF2B5EF4-FFF2-40B4-BE49-F238E27FC236}">
                  <a16:creationId xmlns:a16="http://schemas.microsoft.com/office/drawing/2014/main" id="{85764645-5267-BD35-80BE-66CE93D97829}"/>
                </a:ext>
              </a:extLst>
            </p:cNvPr>
            <p:cNvSpPr/>
            <p:nvPr/>
          </p:nvSpPr>
          <p:spPr>
            <a:xfrm>
              <a:off x="7009222" y="180268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4" name="Freeform: Shape 6573">
              <a:extLst>
                <a:ext uri="{FF2B5EF4-FFF2-40B4-BE49-F238E27FC236}">
                  <a16:creationId xmlns:a16="http://schemas.microsoft.com/office/drawing/2014/main" id="{70D9CAE9-A867-209F-EC4F-BA3F6975269C}"/>
                </a:ext>
              </a:extLst>
            </p:cNvPr>
            <p:cNvSpPr/>
            <p:nvPr/>
          </p:nvSpPr>
          <p:spPr>
            <a:xfrm>
              <a:off x="7009222" y="196942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75" name="Freeform: Shape 6574">
              <a:extLst>
                <a:ext uri="{FF2B5EF4-FFF2-40B4-BE49-F238E27FC236}">
                  <a16:creationId xmlns:a16="http://schemas.microsoft.com/office/drawing/2014/main" id="{488E2DBE-20F8-9A5B-478C-B301924DD745}"/>
                </a:ext>
              </a:extLst>
            </p:cNvPr>
            <p:cNvSpPr/>
            <p:nvPr/>
          </p:nvSpPr>
          <p:spPr>
            <a:xfrm>
              <a:off x="7009222" y="214093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6" name="Freeform: Shape 6575">
              <a:extLst>
                <a:ext uri="{FF2B5EF4-FFF2-40B4-BE49-F238E27FC236}">
                  <a16:creationId xmlns:a16="http://schemas.microsoft.com/office/drawing/2014/main" id="{4636E904-E453-9039-892B-56811B302056}"/>
                </a:ext>
              </a:extLst>
            </p:cNvPr>
            <p:cNvSpPr/>
            <p:nvPr/>
          </p:nvSpPr>
          <p:spPr>
            <a:xfrm>
              <a:off x="7009222" y="231243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7" name="Freeform: Shape 6576">
              <a:extLst>
                <a:ext uri="{FF2B5EF4-FFF2-40B4-BE49-F238E27FC236}">
                  <a16:creationId xmlns:a16="http://schemas.microsoft.com/office/drawing/2014/main" id="{EDA4FDF6-76C6-7EA5-6C12-08FE68512CE9}"/>
                </a:ext>
              </a:extLst>
            </p:cNvPr>
            <p:cNvSpPr/>
            <p:nvPr/>
          </p:nvSpPr>
          <p:spPr>
            <a:xfrm>
              <a:off x="7009222" y="24791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78" name="Freeform: Shape 6577">
              <a:extLst>
                <a:ext uri="{FF2B5EF4-FFF2-40B4-BE49-F238E27FC236}">
                  <a16:creationId xmlns:a16="http://schemas.microsoft.com/office/drawing/2014/main" id="{DD3CFCF6-7746-BFD2-CAF3-491D6E7BFA57}"/>
                </a:ext>
              </a:extLst>
            </p:cNvPr>
            <p:cNvSpPr/>
            <p:nvPr/>
          </p:nvSpPr>
          <p:spPr>
            <a:xfrm>
              <a:off x="7009222" y="265069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79" name="Freeform: Shape 6578">
              <a:extLst>
                <a:ext uri="{FF2B5EF4-FFF2-40B4-BE49-F238E27FC236}">
                  <a16:creationId xmlns:a16="http://schemas.microsoft.com/office/drawing/2014/main" id="{5992E53F-2385-12D1-716D-FBCB11909FB7}"/>
                </a:ext>
              </a:extLst>
            </p:cNvPr>
            <p:cNvSpPr/>
            <p:nvPr/>
          </p:nvSpPr>
          <p:spPr>
            <a:xfrm>
              <a:off x="7009222" y="282219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0" name="Freeform: Shape 6579">
              <a:extLst>
                <a:ext uri="{FF2B5EF4-FFF2-40B4-BE49-F238E27FC236}">
                  <a16:creationId xmlns:a16="http://schemas.microsoft.com/office/drawing/2014/main" id="{7885AC9F-9079-727D-5B1D-240E068D2829}"/>
                </a:ext>
              </a:extLst>
            </p:cNvPr>
            <p:cNvSpPr/>
            <p:nvPr/>
          </p:nvSpPr>
          <p:spPr>
            <a:xfrm>
              <a:off x="7009222" y="29937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1" name="Freeform: Shape 6580">
              <a:extLst>
                <a:ext uri="{FF2B5EF4-FFF2-40B4-BE49-F238E27FC236}">
                  <a16:creationId xmlns:a16="http://schemas.microsoft.com/office/drawing/2014/main" id="{A4907B28-BC57-DCEE-7A22-26B3709F46EC}"/>
                </a:ext>
              </a:extLst>
            </p:cNvPr>
            <p:cNvSpPr/>
            <p:nvPr/>
          </p:nvSpPr>
          <p:spPr>
            <a:xfrm>
              <a:off x="7009222" y="316044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82" name="Freeform: Shape 6581">
              <a:extLst>
                <a:ext uri="{FF2B5EF4-FFF2-40B4-BE49-F238E27FC236}">
                  <a16:creationId xmlns:a16="http://schemas.microsoft.com/office/drawing/2014/main" id="{29C00059-67C2-BD0E-A451-D0E1BCBD25DF}"/>
                </a:ext>
              </a:extLst>
            </p:cNvPr>
            <p:cNvSpPr/>
            <p:nvPr/>
          </p:nvSpPr>
          <p:spPr>
            <a:xfrm>
              <a:off x="7009222" y="333195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3" name="Freeform: Shape 6582">
              <a:extLst>
                <a:ext uri="{FF2B5EF4-FFF2-40B4-BE49-F238E27FC236}">
                  <a16:creationId xmlns:a16="http://schemas.microsoft.com/office/drawing/2014/main" id="{4DF65291-BBB3-08BD-0BED-4502F2FD0968}"/>
                </a:ext>
              </a:extLst>
            </p:cNvPr>
            <p:cNvSpPr/>
            <p:nvPr/>
          </p:nvSpPr>
          <p:spPr>
            <a:xfrm>
              <a:off x="7009222" y="35034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4" name="Freeform: Shape 6583">
              <a:extLst>
                <a:ext uri="{FF2B5EF4-FFF2-40B4-BE49-F238E27FC236}">
                  <a16:creationId xmlns:a16="http://schemas.microsoft.com/office/drawing/2014/main" id="{B5236EE5-C4BE-F448-2E4D-84A33D6156B6}"/>
                </a:ext>
              </a:extLst>
            </p:cNvPr>
            <p:cNvSpPr/>
            <p:nvPr/>
          </p:nvSpPr>
          <p:spPr>
            <a:xfrm>
              <a:off x="7009222" y="367497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5" name="Freeform: Shape 6584">
              <a:extLst>
                <a:ext uri="{FF2B5EF4-FFF2-40B4-BE49-F238E27FC236}">
                  <a16:creationId xmlns:a16="http://schemas.microsoft.com/office/drawing/2014/main" id="{97F4D706-DE5C-F2AD-D64C-53A08A08FC67}"/>
                </a:ext>
              </a:extLst>
            </p:cNvPr>
            <p:cNvSpPr/>
            <p:nvPr/>
          </p:nvSpPr>
          <p:spPr>
            <a:xfrm>
              <a:off x="7009222" y="384171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6" name="Freeform: Shape 6585">
              <a:extLst>
                <a:ext uri="{FF2B5EF4-FFF2-40B4-BE49-F238E27FC236}">
                  <a16:creationId xmlns:a16="http://schemas.microsoft.com/office/drawing/2014/main" id="{8866E7A5-A3B3-C1E8-26E8-68B4BB355CAD}"/>
                </a:ext>
              </a:extLst>
            </p:cNvPr>
            <p:cNvSpPr/>
            <p:nvPr/>
          </p:nvSpPr>
          <p:spPr>
            <a:xfrm>
              <a:off x="7009222" y="401322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7" name="Freeform: Shape 6586">
              <a:extLst>
                <a:ext uri="{FF2B5EF4-FFF2-40B4-BE49-F238E27FC236}">
                  <a16:creationId xmlns:a16="http://schemas.microsoft.com/office/drawing/2014/main" id="{59694EB0-E255-6DBC-A278-A2E41289BB93}"/>
                </a:ext>
              </a:extLst>
            </p:cNvPr>
            <p:cNvSpPr/>
            <p:nvPr/>
          </p:nvSpPr>
          <p:spPr>
            <a:xfrm>
              <a:off x="7009222" y="418473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88" name="Freeform: Shape 6587">
              <a:extLst>
                <a:ext uri="{FF2B5EF4-FFF2-40B4-BE49-F238E27FC236}">
                  <a16:creationId xmlns:a16="http://schemas.microsoft.com/office/drawing/2014/main" id="{8847A389-4BCB-B5F1-0AEE-7AE1B252FCFF}"/>
                </a:ext>
              </a:extLst>
            </p:cNvPr>
            <p:cNvSpPr/>
            <p:nvPr/>
          </p:nvSpPr>
          <p:spPr>
            <a:xfrm>
              <a:off x="7009222" y="435147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89" name="Freeform: Shape 6588">
              <a:extLst>
                <a:ext uri="{FF2B5EF4-FFF2-40B4-BE49-F238E27FC236}">
                  <a16:creationId xmlns:a16="http://schemas.microsoft.com/office/drawing/2014/main" id="{4EC8F291-771D-2858-67C5-2AC0F8CB8DB4}"/>
                </a:ext>
              </a:extLst>
            </p:cNvPr>
            <p:cNvSpPr/>
            <p:nvPr/>
          </p:nvSpPr>
          <p:spPr>
            <a:xfrm>
              <a:off x="7009222" y="452298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0" name="Freeform: Shape 6589">
              <a:extLst>
                <a:ext uri="{FF2B5EF4-FFF2-40B4-BE49-F238E27FC236}">
                  <a16:creationId xmlns:a16="http://schemas.microsoft.com/office/drawing/2014/main" id="{C75B2324-0B3A-861F-3F14-9B1F5E8A5A29}"/>
                </a:ext>
              </a:extLst>
            </p:cNvPr>
            <p:cNvSpPr/>
            <p:nvPr/>
          </p:nvSpPr>
          <p:spPr>
            <a:xfrm>
              <a:off x="7009222" y="46944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1" name="Freeform: Shape 6590">
              <a:extLst>
                <a:ext uri="{FF2B5EF4-FFF2-40B4-BE49-F238E27FC236}">
                  <a16:creationId xmlns:a16="http://schemas.microsoft.com/office/drawing/2014/main" id="{22BD4DF1-49BD-60E7-BA2D-B75134365253}"/>
                </a:ext>
              </a:extLst>
            </p:cNvPr>
            <p:cNvSpPr/>
            <p:nvPr/>
          </p:nvSpPr>
          <p:spPr>
            <a:xfrm>
              <a:off x="7009222" y="48659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2" name="Freeform: Shape 6591">
              <a:extLst>
                <a:ext uri="{FF2B5EF4-FFF2-40B4-BE49-F238E27FC236}">
                  <a16:creationId xmlns:a16="http://schemas.microsoft.com/office/drawing/2014/main" id="{4EB0C2C5-B895-9D3F-4AF3-04D38C864D25}"/>
                </a:ext>
              </a:extLst>
            </p:cNvPr>
            <p:cNvSpPr/>
            <p:nvPr/>
          </p:nvSpPr>
          <p:spPr>
            <a:xfrm>
              <a:off x="7009222" y="5032741"/>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593" name="Freeform: Shape 6592">
              <a:extLst>
                <a:ext uri="{FF2B5EF4-FFF2-40B4-BE49-F238E27FC236}">
                  <a16:creationId xmlns:a16="http://schemas.microsoft.com/office/drawing/2014/main" id="{512A6D7A-1FDA-3CAF-E3CF-8A476F8E7D05}"/>
                </a:ext>
              </a:extLst>
            </p:cNvPr>
            <p:cNvSpPr/>
            <p:nvPr/>
          </p:nvSpPr>
          <p:spPr>
            <a:xfrm>
              <a:off x="7009222" y="520424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594" name="Freeform: Shape 6593">
              <a:extLst>
                <a:ext uri="{FF2B5EF4-FFF2-40B4-BE49-F238E27FC236}">
                  <a16:creationId xmlns:a16="http://schemas.microsoft.com/office/drawing/2014/main" id="{1F5E61B8-0688-85EA-BF4B-EC384DB1F4CB}"/>
                </a:ext>
              </a:extLst>
            </p:cNvPr>
            <p:cNvSpPr/>
            <p:nvPr/>
          </p:nvSpPr>
          <p:spPr>
            <a:xfrm>
              <a:off x="7009222" y="537575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5" name="Freeform: Shape 6594">
              <a:extLst>
                <a:ext uri="{FF2B5EF4-FFF2-40B4-BE49-F238E27FC236}">
                  <a16:creationId xmlns:a16="http://schemas.microsoft.com/office/drawing/2014/main" id="{736E5308-AFCD-8CCB-A62E-7F773EABFBB9}"/>
                </a:ext>
              </a:extLst>
            </p:cNvPr>
            <p:cNvSpPr/>
            <p:nvPr/>
          </p:nvSpPr>
          <p:spPr>
            <a:xfrm>
              <a:off x="7009222" y="554250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596" name="Freeform: Shape 6595">
              <a:extLst>
                <a:ext uri="{FF2B5EF4-FFF2-40B4-BE49-F238E27FC236}">
                  <a16:creationId xmlns:a16="http://schemas.microsoft.com/office/drawing/2014/main" id="{9BA82FE3-65BA-F22A-E8B7-8516C122FF2E}"/>
                </a:ext>
              </a:extLst>
            </p:cNvPr>
            <p:cNvSpPr/>
            <p:nvPr/>
          </p:nvSpPr>
          <p:spPr>
            <a:xfrm>
              <a:off x="7009222" y="571400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7" name="Freeform: Shape 6596">
              <a:extLst>
                <a:ext uri="{FF2B5EF4-FFF2-40B4-BE49-F238E27FC236}">
                  <a16:creationId xmlns:a16="http://schemas.microsoft.com/office/drawing/2014/main" id="{DAA75D33-7F27-C6F2-7DC1-101185639498}"/>
                </a:ext>
              </a:extLst>
            </p:cNvPr>
            <p:cNvSpPr/>
            <p:nvPr/>
          </p:nvSpPr>
          <p:spPr>
            <a:xfrm>
              <a:off x="7009222" y="58855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8" name="Freeform: Shape 6597">
              <a:extLst>
                <a:ext uri="{FF2B5EF4-FFF2-40B4-BE49-F238E27FC236}">
                  <a16:creationId xmlns:a16="http://schemas.microsoft.com/office/drawing/2014/main" id="{CFF0729A-971E-F7EE-8C2C-4A4A04DAE8CC}"/>
                </a:ext>
              </a:extLst>
            </p:cNvPr>
            <p:cNvSpPr/>
            <p:nvPr/>
          </p:nvSpPr>
          <p:spPr>
            <a:xfrm>
              <a:off x="7009222" y="605702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599" name="Freeform: Shape 6598">
              <a:extLst>
                <a:ext uri="{FF2B5EF4-FFF2-40B4-BE49-F238E27FC236}">
                  <a16:creationId xmlns:a16="http://schemas.microsoft.com/office/drawing/2014/main" id="{4C1B2D3F-CF99-BB39-8A4C-7EBE7EA0FEBE}"/>
                </a:ext>
              </a:extLst>
            </p:cNvPr>
            <p:cNvSpPr/>
            <p:nvPr/>
          </p:nvSpPr>
          <p:spPr>
            <a:xfrm>
              <a:off x="7009222" y="6223766"/>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600" name="Freeform: Shape 6599">
              <a:extLst>
                <a:ext uri="{FF2B5EF4-FFF2-40B4-BE49-F238E27FC236}">
                  <a16:creationId xmlns:a16="http://schemas.microsoft.com/office/drawing/2014/main" id="{9D22905C-3369-0D44-2D65-DC658B01F15D}"/>
                </a:ext>
              </a:extLst>
            </p:cNvPr>
            <p:cNvSpPr/>
            <p:nvPr/>
          </p:nvSpPr>
          <p:spPr>
            <a:xfrm>
              <a:off x="7009222" y="639527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01" name="Freeform: Shape 6600">
              <a:extLst>
                <a:ext uri="{FF2B5EF4-FFF2-40B4-BE49-F238E27FC236}">
                  <a16:creationId xmlns:a16="http://schemas.microsoft.com/office/drawing/2014/main" id="{C221264D-BF79-C3CD-12C9-620E64533F05}"/>
                </a:ext>
              </a:extLst>
            </p:cNvPr>
            <p:cNvSpPr/>
            <p:nvPr/>
          </p:nvSpPr>
          <p:spPr>
            <a:xfrm>
              <a:off x="7009223" y="656678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02" name="Freeform: Shape 6601">
              <a:extLst>
                <a:ext uri="{FF2B5EF4-FFF2-40B4-BE49-F238E27FC236}">
                  <a16:creationId xmlns:a16="http://schemas.microsoft.com/office/drawing/2014/main" id="{CDD67D8B-F6C3-4DD2-43DE-C7098AC80D97}"/>
                </a:ext>
              </a:extLst>
            </p:cNvPr>
            <p:cNvSpPr/>
            <p:nvPr/>
          </p:nvSpPr>
          <p:spPr>
            <a:xfrm>
              <a:off x="7171203" y="9499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3" name="Freeform: Shape 6602">
              <a:extLst>
                <a:ext uri="{FF2B5EF4-FFF2-40B4-BE49-F238E27FC236}">
                  <a16:creationId xmlns:a16="http://schemas.microsoft.com/office/drawing/2014/main" id="{CDDC4D00-AE10-700D-141F-E03ECB247F5B}"/>
                </a:ext>
              </a:extLst>
            </p:cNvPr>
            <p:cNvSpPr/>
            <p:nvPr/>
          </p:nvSpPr>
          <p:spPr>
            <a:xfrm>
              <a:off x="7171203" y="112141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4" name="Freeform: Shape 6603">
              <a:extLst>
                <a:ext uri="{FF2B5EF4-FFF2-40B4-BE49-F238E27FC236}">
                  <a16:creationId xmlns:a16="http://schemas.microsoft.com/office/drawing/2014/main" id="{80E087CC-20EF-8677-13F7-F4F7489C7803}"/>
                </a:ext>
              </a:extLst>
            </p:cNvPr>
            <p:cNvSpPr/>
            <p:nvPr/>
          </p:nvSpPr>
          <p:spPr>
            <a:xfrm>
              <a:off x="7171203" y="1288157"/>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05" name="Freeform: Shape 6604">
              <a:extLst>
                <a:ext uri="{FF2B5EF4-FFF2-40B4-BE49-F238E27FC236}">
                  <a16:creationId xmlns:a16="http://schemas.microsoft.com/office/drawing/2014/main" id="{A10E7B60-011E-105D-1073-21842C26134E}"/>
                </a:ext>
              </a:extLst>
            </p:cNvPr>
            <p:cNvSpPr/>
            <p:nvPr/>
          </p:nvSpPr>
          <p:spPr>
            <a:xfrm>
              <a:off x="7171203" y="145966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6" name="Freeform: Shape 6605">
              <a:extLst>
                <a:ext uri="{FF2B5EF4-FFF2-40B4-BE49-F238E27FC236}">
                  <a16:creationId xmlns:a16="http://schemas.microsoft.com/office/drawing/2014/main" id="{D85C70E9-E2A1-8AD7-3CE3-80F63210CBF4}"/>
                </a:ext>
              </a:extLst>
            </p:cNvPr>
            <p:cNvSpPr/>
            <p:nvPr/>
          </p:nvSpPr>
          <p:spPr>
            <a:xfrm>
              <a:off x="7171203" y="163117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7" name="Freeform: Shape 6606">
              <a:extLst>
                <a:ext uri="{FF2B5EF4-FFF2-40B4-BE49-F238E27FC236}">
                  <a16:creationId xmlns:a16="http://schemas.microsoft.com/office/drawing/2014/main" id="{BB29EAE1-17E3-ADAC-CACF-0FB949369500}"/>
                </a:ext>
              </a:extLst>
            </p:cNvPr>
            <p:cNvSpPr/>
            <p:nvPr/>
          </p:nvSpPr>
          <p:spPr>
            <a:xfrm>
              <a:off x="7171203" y="180268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08" name="Freeform: Shape 6607">
              <a:extLst>
                <a:ext uri="{FF2B5EF4-FFF2-40B4-BE49-F238E27FC236}">
                  <a16:creationId xmlns:a16="http://schemas.microsoft.com/office/drawing/2014/main" id="{6004C02A-B420-CF4B-D5CD-94A3DC261F5F}"/>
                </a:ext>
              </a:extLst>
            </p:cNvPr>
            <p:cNvSpPr/>
            <p:nvPr/>
          </p:nvSpPr>
          <p:spPr>
            <a:xfrm>
              <a:off x="7171203" y="196942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09" name="Freeform: Shape 6608">
              <a:extLst>
                <a:ext uri="{FF2B5EF4-FFF2-40B4-BE49-F238E27FC236}">
                  <a16:creationId xmlns:a16="http://schemas.microsoft.com/office/drawing/2014/main" id="{93079218-14C4-0B3F-E8FB-204EC12DEEE0}"/>
                </a:ext>
              </a:extLst>
            </p:cNvPr>
            <p:cNvSpPr/>
            <p:nvPr/>
          </p:nvSpPr>
          <p:spPr>
            <a:xfrm>
              <a:off x="7171203" y="214093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0" name="Freeform: Shape 6609">
              <a:extLst>
                <a:ext uri="{FF2B5EF4-FFF2-40B4-BE49-F238E27FC236}">
                  <a16:creationId xmlns:a16="http://schemas.microsoft.com/office/drawing/2014/main" id="{FEBD6591-0E6A-4062-DF42-5518AEFDFD02}"/>
                </a:ext>
              </a:extLst>
            </p:cNvPr>
            <p:cNvSpPr/>
            <p:nvPr/>
          </p:nvSpPr>
          <p:spPr>
            <a:xfrm>
              <a:off x="7171203" y="231243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1" name="Freeform: Shape 6610">
              <a:extLst>
                <a:ext uri="{FF2B5EF4-FFF2-40B4-BE49-F238E27FC236}">
                  <a16:creationId xmlns:a16="http://schemas.microsoft.com/office/drawing/2014/main" id="{B365A270-C014-48EA-F0D2-5B6E83CB316F}"/>
                </a:ext>
              </a:extLst>
            </p:cNvPr>
            <p:cNvSpPr/>
            <p:nvPr/>
          </p:nvSpPr>
          <p:spPr>
            <a:xfrm>
              <a:off x="7171203" y="2479182"/>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12" name="Freeform: Shape 6611">
              <a:extLst>
                <a:ext uri="{FF2B5EF4-FFF2-40B4-BE49-F238E27FC236}">
                  <a16:creationId xmlns:a16="http://schemas.microsoft.com/office/drawing/2014/main" id="{47A1DA13-C1B2-96B2-03A2-DFC2E1BBDA0C}"/>
                </a:ext>
              </a:extLst>
            </p:cNvPr>
            <p:cNvSpPr/>
            <p:nvPr/>
          </p:nvSpPr>
          <p:spPr>
            <a:xfrm>
              <a:off x="7171203" y="265069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3" name="Freeform: Shape 6612">
              <a:extLst>
                <a:ext uri="{FF2B5EF4-FFF2-40B4-BE49-F238E27FC236}">
                  <a16:creationId xmlns:a16="http://schemas.microsoft.com/office/drawing/2014/main" id="{78EC1AB3-3378-921F-4211-A3409BE19717}"/>
                </a:ext>
              </a:extLst>
            </p:cNvPr>
            <p:cNvSpPr/>
            <p:nvPr/>
          </p:nvSpPr>
          <p:spPr>
            <a:xfrm>
              <a:off x="7171203" y="2822197"/>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4" name="Freeform: Shape 6613">
              <a:extLst>
                <a:ext uri="{FF2B5EF4-FFF2-40B4-BE49-F238E27FC236}">
                  <a16:creationId xmlns:a16="http://schemas.microsoft.com/office/drawing/2014/main" id="{D1C8A677-92FE-593A-069D-D9C8D38F5528}"/>
                </a:ext>
              </a:extLst>
            </p:cNvPr>
            <p:cNvSpPr/>
            <p:nvPr/>
          </p:nvSpPr>
          <p:spPr>
            <a:xfrm>
              <a:off x="7171203" y="299370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5" name="Freeform: Shape 6614">
              <a:extLst>
                <a:ext uri="{FF2B5EF4-FFF2-40B4-BE49-F238E27FC236}">
                  <a16:creationId xmlns:a16="http://schemas.microsoft.com/office/drawing/2014/main" id="{15D52C85-1DF0-1086-8C80-5E66A7ECF2CA}"/>
                </a:ext>
              </a:extLst>
            </p:cNvPr>
            <p:cNvSpPr/>
            <p:nvPr/>
          </p:nvSpPr>
          <p:spPr>
            <a:xfrm>
              <a:off x="7171203" y="3160448"/>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16" name="Freeform: Shape 6615">
              <a:extLst>
                <a:ext uri="{FF2B5EF4-FFF2-40B4-BE49-F238E27FC236}">
                  <a16:creationId xmlns:a16="http://schemas.microsoft.com/office/drawing/2014/main" id="{DA2548FC-3123-0B8C-50B8-0091FCF38685}"/>
                </a:ext>
              </a:extLst>
            </p:cNvPr>
            <p:cNvSpPr/>
            <p:nvPr/>
          </p:nvSpPr>
          <p:spPr>
            <a:xfrm>
              <a:off x="7171203" y="333195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7" name="Freeform: Shape 6616">
              <a:extLst>
                <a:ext uri="{FF2B5EF4-FFF2-40B4-BE49-F238E27FC236}">
                  <a16:creationId xmlns:a16="http://schemas.microsoft.com/office/drawing/2014/main" id="{ABE47079-028D-6B75-00ED-1DF0916A9BDB}"/>
                </a:ext>
              </a:extLst>
            </p:cNvPr>
            <p:cNvSpPr/>
            <p:nvPr/>
          </p:nvSpPr>
          <p:spPr>
            <a:xfrm>
              <a:off x="7171203" y="350346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8" name="Freeform: Shape 6617">
              <a:extLst>
                <a:ext uri="{FF2B5EF4-FFF2-40B4-BE49-F238E27FC236}">
                  <a16:creationId xmlns:a16="http://schemas.microsoft.com/office/drawing/2014/main" id="{603891BF-ED99-351A-DEF8-D96CB508E89D}"/>
                </a:ext>
              </a:extLst>
            </p:cNvPr>
            <p:cNvSpPr/>
            <p:nvPr/>
          </p:nvSpPr>
          <p:spPr>
            <a:xfrm>
              <a:off x="7171203" y="367497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19" name="Freeform: Shape 6618">
              <a:extLst>
                <a:ext uri="{FF2B5EF4-FFF2-40B4-BE49-F238E27FC236}">
                  <a16:creationId xmlns:a16="http://schemas.microsoft.com/office/drawing/2014/main" id="{BEAE6D16-221B-5E00-8C01-475F50077080}"/>
                </a:ext>
              </a:extLst>
            </p:cNvPr>
            <p:cNvSpPr/>
            <p:nvPr/>
          </p:nvSpPr>
          <p:spPr>
            <a:xfrm>
              <a:off x="7171203" y="384171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0" name="Freeform: Shape 6619">
              <a:extLst>
                <a:ext uri="{FF2B5EF4-FFF2-40B4-BE49-F238E27FC236}">
                  <a16:creationId xmlns:a16="http://schemas.microsoft.com/office/drawing/2014/main" id="{DDD3AF07-CEBE-A962-4A60-E14A97065794}"/>
                </a:ext>
              </a:extLst>
            </p:cNvPr>
            <p:cNvSpPr/>
            <p:nvPr/>
          </p:nvSpPr>
          <p:spPr>
            <a:xfrm>
              <a:off x="7171203" y="401322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1" name="Freeform: Shape 6620">
              <a:extLst>
                <a:ext uri="{FF2B5EF4-FFF2-40B4-BE49-F238E27FC236}">
                  <a16:creationId xmlns:a16="http://schemas.microsoft.com/office/drawing/2014/main" id="{39039232-7818-4DDF-4E63-7983E87A1A16}"/>
                </a:ext>
              </a:extLst>
            </p:cNvPr>
            <p:cNvSpPr/>
            <p:nvPr/>
          </p:nvSpPr>
          <p:spPr>
            <a:xfrm>
              <a:off x="7171203" y="4184730"/>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2" name="Freeform: Shape 6621">
              <a:extLst>
                <a:ext uri="{FF2B5EF4-FFF2-40B4-BE49-F238E27FC236}">
                  <a16:creationId xmlns:a16="http://schemas.microsoft.com/office/drawing/2014/main" id="{550B6962-E8F6-0A5C-7F68-4972527E7F4A}"/>
                </a:ext>
              </a:extLst>
            </p:cNvPr>
            <p:cNvSpPr/>
            <p:nvPr/>
          </p:nvSpPr>
          <p:spPr>
            <a:xfrm>
              <a:off x="7171203" y="4351474"/>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23" name="Freeform: Shape 6622">
              <a:extLst>
                <a:ext uri="{FF2B5EF4-FFF2-40B4-BE49-F238E27FC236}">
                  <a16:creationId xmlns:a16="http://schemas.microsoft.com/office/drawing/2014/main" id="{264A083C-3BF2-558C-9458-73F31309C13C}"/>
                </a:ext>
              </a:extLst>
            </p:cNvPr>
            <p:cNvSpPr/>
            <p:nvPr/>
          </p:nvSpPr>
          <p:spPr>
            <a:xfrm>
              <a:off x="7171203" y="4522981"/>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4" name="Freeform: Shape 6623">
              <a:extLst>
                <a:ext uri="{FF2B5EF4-FFF2-40B4-BE49-F238E27FC236}">
                  <a16:creationId xmlns:a16="http://schemas.microsoft.com/office/drawing/2014/main" id="{89F035B6-050C-5E4C-6712-CA92CA6847D1}"/>
                </a:ext>
              </a:extLst>
            </p:cNvPr>
            <p:cNvSpPr/>
            <p:nvPr/>
          </p:nvSpPr>
          <p:spPr>
            <a:xfrm>
              <a:off x="7171203" y="469448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5" name="Freeform: Shape 6624">
              <a:extLst>
                <a:ext uri="{FF2B5EF4-FFF2-40B4-BE49-F238E27FC236}">
                  <a16:creationId xmlns:a16="http://schemas.microsoft.com/office/drawing/2014/main" id="{9E277281-995D-DECB-903E-8ABD45F4833B}"/>
                </a:ext>
              </a:extLst>
            </p:cNvPr>
            <p:cNvSpPr/>
            <p:nvPr/>
          </p:nvSpPr>
          <p:spPr>
            <a:xfrm>
              <a:off x="7171203" y="486599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6" name="Freeform: Shape 6625">
              <a:extLst>
                <a:ext uri="{FF2B5EF4-FFF2-40B4-BE49-F238E27FC236}">
                  <a16:creationId xmlns:a16="http://schemas.microsoft.com/office/drawing/2014/main" id="{96131563-E1D5-A55D-E597-7C778BC9D309}"/>
                </a:ext>
              </a:extLst>
            </p:cNvPr>
            <p:cNvSpPr/>
            <p:nvPr/>
          </p:nvSpPr>
          <p:spPr>
            <a:xfrm>
              <a:off x="7171203" y="5032740"/>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grpFill/>
            <a:ln w="4757" cap="flat">
              <a:noFill/>
              <a:prstDash val="solid"/>
              <a:miter/>
            </a:ln>
          </p:spPr>
          <p:txBody>
            <a:bodyPr rtlCol="0" anchor="ctr"/>
            <a:lstStyle/>
            <a:p>
              <a:endParaRPr lang="en-US" dirty="0"/>
            </a:p>
          </p:txBody>
        </p:sp>
        <p:sp>
          <p:nvSpPr>
            <p:cNvPr id="6627" name="Freeform: Shape 6626">
              <a:extLst>
                <a:ext uri="{FF2B5EF4-FFF2-40B4-BE49-F238E27FC236}">
                  <a16:creationId xmlns:a16="http://schemas.microsoft.com/office/drawing/2014/main" id="{568D63CA-6927-DF81-AB02-2637558B1211}"/>
                </a:ext>
              </a:extLst>
            </p:cNvPr>
            <p:cNvSpPr/>
            <p:nvPr/>
          </p:nvSpPr>
          <p:spPr>
            <a:xfrm>
              <a:off x="7171203" y="5204248"/>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grpFill/>
            <a:ln w="4757" cap="flat">
              <a:noFill/>
              <a:prstDash val="solid"/>
              <a:miter/>
            </a:ln>
          </p:spPr>
          <p:txBody>
            <a:bodyPr rtlCol="0" anchor="ctr"/>
            <a:lstStyle/>
            <a:p>
              <a:endParaRPr lang="en-US" dirty="0"/>
            </a:p>
          </p:txBody>
        </p:sp>
        <p:sp>
          <p:nvSpPr>
            <p:cNvPr id="6628" name="Freeform: Shape 6627">
              <a:extLst>
                <a:ext uri="{FF2B5EF4-FFF2-40B4-BE49-F238E27FC236}">
                  <a16:creationId xmlns:a16="http://schemas.microsoft.com/office/drawing/2014/main" id="{9EDD0253-3638-39D4-4894-915DD9F874CE}"/>
                </a:ext>
              </a:extLst>
            </p:cNvPr>
            <p:cNvSpPr/>
            <p:nvPr/>
          </p:nvSpPr>
          <p:spPr>
            <a:xfrm>
              <a:off x="7171203" y="537575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29" name="Freeform: Shape 6628">
              <a:extLst>
                <a:ext uri="{FF2B5EF4-FFF2-40B4-BE49-F238E27FC236}">
                  <a16:creationId xmlns:a16="http://schemas.microsoft.com/office/drawing/2014/main" id="{4D9F3160-AB17-0A06-9020-ACC5745020AB}"/>
                </a:ext>
              </a:extLst>
            </p:cNvPr>
            <p:cNvSpPr/>
            <p:nvPr/>
          </p:nvSpPr>
          <p:spPr>
            <a:xfrm>
              <a:off x="7171203" y="5542499"/>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630" name="Freeform: Shape 6629">
              <a:extLst>
                <a:ext uri="{FF2B5EF4-FFF2-40B4-BE49-F238E27FC236}">
                  <a16:creationId xmlns:a16="http://schemas.microsoft.com/office/drawing/2014/main" id="{3B626C7C-4814-6A6D-3116-792BFAF2DD9D}"/>
                </a:ext>
              </a:extLst>
            </p:cNvPr>
            <p:cNvSpPr/>
            <p:nvPr/>
          </p:nvSpPr>
          <p:spPr>
            <a:xfrm>
              <a:off x="7171203" y="5714006"/>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1" name="Freeform: Shape 6630">
              <a:extLst>
                <a:ext uri="{FF2B5EF4-FFF2-40B4-BE49-F238E27FC236}">
                  <a16:creationId xmlns:a16="http://schemas.microsoft.com/office/drawing/2014/main" id="{E6CC7433-9BE3-B19D-9C5B-312E32D34A06}"/>
                </a:ext>
              </a:extLst>
            </p:cNvPr>
            <p:cNvSpPr/>
            <p:nvPr/>
          </p:nvSpPr>
          <p:spPr>
            <a:xfrm>
              <a:off x="7171203" y="5885514"/>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2" name="Freeform: Shape 6631">
              <a:extLst>
                <a:ext uri="{FF2B5EF4-FFF2-40B4-BE49-F238E27FC236}">
                  <a16:creationId xmlns:a16="http://schemas.microsoft.com/office/drawing/2014/main" id="{D3EEF2BD-1DB7-5907-8953-35D5CDCD968A}"/>
                </a:ext>
              </a:extLst>
            </p:cNvPr>
            <p:cNvSpPr/>
            <p:nvPr/>
          </p:nvSpPr>
          <p:spPr>
            <a:xfrm>
              <a:off x="7171203" y="6057022"/>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3" name="Freeform: Shape 6632">
              <a:extLst>
                <a:ext uri="{FF2B5EF4-FFF2-40B4-BE49-F238E27FC236}">
                  <a16:creationId xmlns:a16="http://schemas.microsoft.com/office/drawing/2014/main" id="{AC3E8EE7-E965-ADA3-5979-28E8FA84D71C}"/>
                </a:ext>
              </a:extLst>
            </p:cNvPr>
            <p:cNvSpPr/>
            <p:nvPr/>
          </p:nvSpPr>
          <p:spPr>
            <a:xfrm>
              <a:off x="7171203" y="6223765"/>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grpFill/>
            <a:ln w="4757" cap="flat">
              <a:noFill/>
              <a:prstDash val="solid"/>
              <a:miter/>
            </a:ln>
          </p:spPr>
          <p:txBody>
            <a:bodyPr rtlCol="0" anchor="ctr"/>
            <a:lstStyle/>
            <a:p>
              <a:endParaRPr lang="en-US" dirty="0"/>
            </a:p>
          </p:txBody>
        </p:sp>
        <p:sp>
          <p:nvSpPr>
            <p:cNvPr id="6634" name="Freeform: Shape 6633">
              <a:extLst>
                <a:ext uri="{FF2B5EF4-FFF2-40B4-BE49-F238E27FC236}">
                  <a16:creationId xmlns:a16="http://schemas.microsoft.com/office/drawing/2014/main" id="{C55621F4-2610-E122-BBEF-E9EEEF759053}"/>
                </a:ext>
              </a:extLst>
            </p:cNvPr>
            <p:cNvSpPr/>
            <p:nvPr/>
          </p:nvSpPr>
          <p:spPr>
            <a:xfrm>
              <a:off x="7171203" y="6395273"/>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5" name="Freeform: Shape 6634">
              <a:extLst>
                <a:ext uri="{FF2B5EF4-FFF2-40B4-BE49-F238E27FC236}">
                  <a16:creationId xmlns:a16="http://schemas.microsoft.com/office/drawing/2014/main" id="{B91C65CF-185F-D743-2379-AB967435651C}"/>
                </a:ext>
              </a:extLst>
            </p:cNvPr>
            <p:cNvSpPr/>
            <p:nvPr/>
          </p:nvSpPr>
          <p:spPr>
            <a:xfrm>
              <a:off x="7171204" y="6566779"/>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grpFill/>
            <a:ln w="4757" cap="flat">
              <a:noFill/>
              <a:prstDash val="solid"/>
              <a:miter/>
            </a:ln>
          </p:spPr>
          <p:txBody>
            <a:bodyPr rtlCol="0" anchor="ctr"/>
            <a:lstStyle/>
            <a:p>
              <a:endParaRPr lang="en-US" dirty="0"/>
            </a:p>
          </p:txBody>
        </p:sp>
        <p:sp>
          <p:nvSpPr>
            <p:cNvPr id="6636" name="Freeform: Shape 6635">
              <a:extLst>
                <a:ext uri="{FF2B5EF4-FFF2-40B4-BE49-F238E27FC236}">
                  <a16:creationId xmlns:a16="http://schemas.microsoft.com/office/drawing/2014/main" id="{2044973F-6520-9AC8-B62D-D24B6A60463A}"/>
                </a:ext>
              </a:extLst>
            </p:cNvPr>
            <p:cNvSpPr/>
            <p:nvPr/>
          </p:nvSpPr>
          <p:spPr>
            <a:xfrm>
              <a:off x="7337947" y="9499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37" name="Freeform: Shape 6636">
              <a:extLst>
                <a:ext uri="{FF2B5EF4-FFF2-40B4-BE49-F238E27FC236}">
                  <a16:creationId xmlns:a16="http://schemas.microsoft.com/office/drawing/2014/main" id="{BA45AF31-96CB-9D03-B214-9CEB1C743C3B}"/>
                </a:ext>
              </a:extLst>
            </p:cNvPr>
            <p:cNvSpPr/>
            <p:nvPr/>
          </p:nvSpPr>
          <p:spPr>
            <a:xfrm>
              <a:off x="7337947" y="11214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38" name="Freeform: Shape 6637">
              <a:extLst>
                <a:ext uri="{FF2B5EF4-FFF2-40B4-BE49-F238E27FC236}">
                  <a16:creationId xmlns:a16="http://schemas.microsoft.com/office/drawing/2014/main" id="{CCEF9C18-A6FB-C540-08DE-432BEA1C6EC8}"/>
                </a:ext>
              </a:extLst>
            </p:cNvPr>
            <p:cNvSpPr/>
            <p:nvPr/>
          </p:nvSpPr>
          <p:spPr>
            <a:xfrm>
              <a:off x="7337947" y="128815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39" name="Freeform: Shape 6638">
              <a:extLst>
                <a:ext uri="{FF2B5EF4-FFF2-40B4-BE49-F238E27FC236}">
                  <a16:creationId xmlns:a16="http://schemas.microsoft.com/office/drawing/2014/main" id="{D98E8E7B-A905-A9EF-961F-EB2C1A0F0FE9}"/>
                </a:ext>
              </a:extLst>
            </p:cNvPr>
            <p:cNvSpPr/>
            <p:nvPr/>
          </p:nvSpPr>
          <p:spPr>
            <a:xfrm>
              <a:off x="7337947" y="1459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0" name="Freeform: Shape 6639">
              <a:extLst>
                <a:ext uri="{FF2B5EF4-FFF2-40B4-BE49-F238E27FC236}">
                  <a16:creationId xmlns:a16="http://schemas.microsoft.com/office/drawing/2014/main" id="{9C30276C-2C55-E80B-EE02-F8F7BD298709}"/>
                </a:ext>
              </a:extLst>
            </p:cNvPr>
            <p:cNvSpPr/>
            <p:nvPr/>
          </p:nvSpPr>
          <p:spPr>
            <a:xfrm>
              <a:off x="7337947" y="16311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1" name="Freeform: Shape 6640">
              <a:extLst>
                <a:ext uri="{FF2B5EF4-FFF2-40B4-BE49-F238E27FC236}">
                  <a16:creationId xmlns:a16="http://schemas.microsoft.com/office/drawing/2014/main" id="{E1EFCFEF-35D3-F48D-A113-1721C3ACDCFC}"/>
                </a:ext>
              </a:extLst>
            </p:cNvPr>
            <p:cNvSpPr/>
            <p:nvPr/>
          </p:nvSpPr>
          <p:spPr>
            <a:xfrm>
              <a:off x="7337947" y="180267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2" name="Freeform: Shape 6641">
              <a:extLst>
                <a:ext uri="{FF2B5EF4-FFF2-40B4-BE49-F238E27FC236}">
                  <a16:creationId xmlns:a16="http://schemas.microsoft.com/office/drawing/2014/main" id="{B039E176-25E8-BA65-3D46-E79E84FA0AFD}"/>
                </a:ext>
              </a:extLst>
            </p:cNvPr>
            <p:cNvSpPr/>
            <p:nvPr/>
          </p:nvSpPr>
          <p:spPr>
            <a:xfrm>
              <a:off x="7337947" y="19694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43" name="Freeform: Shape 6642">
              <a:extLst>
                <a:ext uri="{FF2B5EF4-FFF2-40B4-BE49-F238E27FC236}">
                  <a16:creationId xmlns:a16="http://schemas.microsoft.com/office/drawing/2014/main" id="{418095BD-9241-D667-F574-91CD30BA5D09}"/>
                </a:ext>
              </a:extLst>
            </p:cNvPr>
            <p:cNvSpPr/>
            <p:nvPr/>
          </p:nvSpPr>
          <p:spPr>
            <a:xfrm>
              <a:off x="7337947" y="214093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4" name="Freeform: Shape 6643">
              <a:extLst>
                <a:ext uri="{FF2B5EF4-FFF2-40B4-BE49-F238E27FC236}">
                  <a16:creationId xmlns:a16="http://schemas.microsoft.com/office/drawing/2014/main" id="{15F15921-A1F1-95C6-84F0-3346C8D90EC5}"/>
                </a:ext>
              </a:extLst>
            </p:cNvPr>
            <p:cNvSpPr/>
            <p:nvPr/>
          </p:nvSpPr>
          <p:spPr>
            <a:xfrm>
              <a:off x="7337947" y="231243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5" name="Freeform: Shape 6644">
              <a:extLst>
                <a:ext uri="{FF2B5EF4-FFF2-40B4-BE49-F238E27FC236}">
                  <a16:creationId xmlns:a16="http://schemas.microsoft.com/office/drawing/2014/main" id="{5576C60D-A380-58DE-1EAB-4F7C6620B3E2}"/>
                </a:ext>
              </a:extLst>
            </p:cNvPr>
            <p:cNvSpPr/>
            <p:nvPr/>
          </p:nvSpPr>
          <p:spPr>
            <a:xfrm>
              <a:off x="7337947" y="24791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46" name="Freeform: Shape 6645">
              <a:extLst>
                <a:ext uri="{FF2B5EF4-FFF2-40B4-BE49-F238E27FC236}">
                  <a16:creationId xmlns:a16="http://schemas.microsoft.com/office/drawing/2014/main" id="{F7236640-FE24-F9FF-16B7-4FF66F62F538}"/>
                </a:ext>
              </a:extLst>
            </p:cNvPr>
            <p:cNvSpPr/>
            <p:nvPr/>
          </p:nvSpPr>
          <p:spPr>
            <a:xfrm>
              <a:off x="7337947" y="26506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7" name="Freeform: Shape 6646">
              <a:extLst>
                <a:ext uri="{FF2B5EF4-FFF2-40B4-BE49-F238E27FC236}">
                  <a16:creationId xmlns:a16="http://schemas.microsoft.com/office/drawing/2014/main" id="{EA0E2E58-9C09-7974-F021-EB215103DEA8}"/>
                </a:ext>
              </a:extLst>
            </p:cNvPr>
            <p:cNvSpPr/>
            <p:nvPr/>
          </p:nvSpPr>
          <p:spPr>
            <a:xfrm>
              <a:off x="7337947" y="282219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8" name="Freeform: Shape 6647">
              <a:extLst>
                <a:ext uri="{FF2B5EF4-FFF2-40B4-BE49-F238E27FC236}">
                  <a16:creationId xmlns:a16="http://schemas.microsoft.com/office/drawing/2014/main" id="{61589A4D-23BA-A66F-DFFE-982247F2D167}"/>
                </a:ext>
              </a:extLst>
            </p:cNvPr>
            <p:cNvSpPr/>
            <p:nvPr/>
          </p:nvSpPr>
          <p:spPr>
            <a:xfrm>
              <a:off x="7337947" y="29937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49" name="Freeform: Shape 6648">
              <a:extLst>
                <a:ext uri="{FF2B5EF4-FFF2-40B4-BE49-F238E27FC236}">
                  <a16:creationId xmlns:a16="http://schemas.microsoft.com/office/drawing/2014/main" id="{99714013-2646-BD57-793C-84A38B1DBF2D}"/>
                </a:ext>
              </a:extLst>
            </p:cNvPr>
            <p:cNvSpPr/>
            <p:nvPr/>
          </p:nvSpPr>
          <p:spPr>
            <a:xfrm>
              <a:off x="7337947" y="316044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50" name="Freeform: Shape 6649">
              <a:extLst>
                <a:ext uri="{FF2B5EF4-FFF2-40B4-BE49-F238E27FC236}">
                  <a16:creationId xmlns:a16="http://schemas.microsoft.com/office/drawing/2014/main" id="{0E020571-5F0B-A868-0DF8-B1C85DD41CCF}"/>
                </a:ext>
              </a:extLst>
            </p:cNvPr>
            <p:cNvSpPr/>
            <p:nvPr/>
          </p:nvSpPr>
          <p:spPr>
            <a:xfrm>
              <a:off x="7337947" y="333195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1" name="Freeform: Shape 6650">
              <a:extLst>
                <a:ext uri="{FF2B5EF4-FFF2-40B4-BE49-F238E27FC236}">
                  <a16:creationId xmlns:a16="http://schemas.microsoft.com/office/drawing/2014/main" id="{44C2043C-1D80-7361-2270-AF186CB4ED84}"/>
                </a:ext>
              </a:extLst>
            </p:cNvPr>
            <p:cNvSpPr/>
            <p:nvPr/>
          </p:nvSpPr>
          <p:spPr>
            <a:xfrm>
              <a:off x="7337947" y="35034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2" name="Freeform: Shape 6651">
              <a:extLst>
                <a:ext uri="{FF2B5EF4-FFF2-40B4-BE49-F238E27FC236}">
                  <a16:creationId xmlns:a16="http://schemas.microsoft.com/office/drawing/2014/main" id="{CEE0C9C0-B7B6-8DEE-62C8-5B955F469513}"/>
                </a:ext>
              </a:extLst>
            </p:cNvPr>
            <p:cNvSpPr/>
            <p:nvPr/>
          </p:nvSpPr>
          <p:spPr>
            <a:xfrm>
              <a:off x="7337947" y="367497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3" name="Freeform: Shape 6652">
              <a:extLst>
                <a:ext uri="{FF2B5EF4-FFF2-40B4-BE49-F238E27FC236}">
                  <a16:creationId xmlns:a16="http://schemas.microsoft.com/office/drawing/2014/main" id="{37DF3EFC-074B-19F0-D645-9BADE56B2BB1}"/>
                </a:ext>
              </a:extLst>
            </p:cNvPr>
            <p:cNvSpPr/>
            <p:nvPr/>
          </p:nvSpPr>
          <p:spPr>
            <a:xfrm>
              <a:off x="7337947" y="384171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4" name="Freeform: Shape 6653">
              <a:extLst>
                <a:ext uri="{FF2B5EF4-FFF2-40B4-BE49-F238E27FC236}">
                  <a16:creationId xmlns:a16="http://schemas.microsoft.com/office/drawing/2014/main" id="{EE7F41F9-943B-7BED-F724-E7941C871E2D}"/>
                </a:ext>
              </a:extLst>
            </p:cNvPr>
            <p:cNvSpPr/>
            <p:nvPr/>
          </p:nvSpPr>
          <p:spPr>
            <a:xfrm>
              <a:off x="7337947" y="40132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5" name="Freeform: Shape 6654">
              <a:extLst>
                <a:ext uri="{FF2B5EF4-FFF2-40B4-BE49-F238E27FC236}">
                  <a16:creationId xmlns:a16="http://schemas.microsoft.com/office/drawing/2014/main" id="{F71A0CBB-E472-E7AB-4F25-56A389E075A0}"/>
                </a:ext>
              </a:extLst>
            </p:cNvPr>
            <p:cNvSpPr/>
            <p:nvPr/>
          </p:nvSpPr>
          <p:spPr>
            <a:xfrm>
              <a:off x="7337947" y="41847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6" name="Freeform: Shape 6655">
              <a:extLst>
                <a:ext uri="{FF2B5EF4-FFF2-40B4-BE49-F238E27FC236}">
                  <a16:creationId xmlns:a16="http://schemas.microsoft.com/office/drawing/2014/main" id="{FBA55049-CE33-CE99-6CFB-B13FE7553085}"/>
                </a:ext>
              </a:extLst>
            </p:cNvPr>
            <p:cNvSpPr/>
            <p:nvPr/>
          </p:nvSpPr>
          <p:spPr>
            <a:xfrm>
              <a:off x="7337947" y="43514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57" name="Freeform: Shape 6656">
              <a:extLst>
                <a:ext uri="{FF2B5EF4-FFF2-40B4-BE49-F238E27FC236}">
                  <a16:creationId xmlns:a16="http://schemas.microsoft.com/office/drawing/2014/main" id="{2D45BB28-00EB-8A99-F79D-6AFB849D89AB}"/>
                </a:ext>
              </a:extLst>
            </p:cNvPr>
            <p:cNvSpPr/>
            <p:nvPr/>
          </p:nvSpPr>
          <p:spPr>
            <a:xfrm>
              <a:off x="7337947" y="452298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8" name="Freeform: Shape 6657">
              <a:extLst>
                <a:ext uri="{FF2B5EF4-FFF2-40B4-BE49-F238E27FC236}">
                  <a16:creationId xmlns:a16="http://schemas.microsoft.com/office/drawing/2014/main" id="{E07DAA99-2779-685F-10C2-FFA1853B51FC}"/>
                </a:ext>
              </a:extLst>
            </p:cNvPr>
            <p:cNvSpPr/>
            <p:nvPr/>
          </p:nvSpPr>
          <p:spPr>
            <a:xfrm>
              <a:off x="7337947" y="46944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59" name="Freeform: Shape 6658">
              <a:extLst>
                <a:ext uri="{FF2B5EF4-FFF2-40B4-BE49-F238E27FC236}">
                  <a16:creationId xmlns:a16="http://schemas.microsoft.com/office/drawing/2014/main" id="{9C836EC7-091D-2967-95E8-82D9A256B6F8}"/>
                </a:ext>
              </a:extLst>
            </p:cNvPr>
            <p:cNvSpPr/>
            <p:nvPr/>
          </p:nvSpPr>
          <p:spPr>
            <a:xfrm>
              <a:off x="7337947" y="486599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60" name="Freeform: Shape 6659">
              <a:extLst>
                <a:ext uri="{FF2B5EF4-FFF2-40B4-BE49-F238E27FC236}">
                  <a16:creationId xmlns:a16="http://schemas.microsoft.com/office/drawing/2014/main" id="{2B17596A-EB5E-7AA8-8DA6-DC783EAD0D6B}"/>
                </a:ext>
              </a:extLst>
            </p:cNvPr>
            <p:cNvSpPr/>
            <p:nvPr/>
          </p:nvSpPr>
          <p:spPr>
            <a:xfrm>
              <a:off x="7337947" y="503273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61" name="Freeform: Shape 6660">
              <a:extLst>
                <a:ext uri="{FF2B5EF4-FFF2-40B4-BE49-F238E27FC236}">
                  <a16:creationId xmlns:a16="http://schemas.microsoft.com/office/drawing/2014/main" id="{7A9621E2-F000-6B89-CA05-54EF909606D8}"/>
                </a:ext>
              </a:extLst>
            </p:cNvPr>
            <p:cNvSpPr/>
            <p:nvPr/>
          </p:nvSpPr>
          <p:spPr>
            <a:xfrm>
              <a:off x="7337947" y="520424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62" name="Freeform: Shape 6661">
              <a:extLst>
                <a:ext uri="{FF2B5EF4-FFF2-40B4-BE49-F238E27FC236}">
                  <a16:creationId xmlns:a16="http://schemas.microsoft.com/office/drawing/2014/main" id="{E690F8E7-E563-A6AD-B536-7A38911E43C1}"/>
                </a:ext>
              </a:extLst>
            </p:cNvPr>
            <p:cNvSpPr/>
            <p:nvPr/>
          </p:nvSpPr>
          <p:spPr>
            <a:xfrm>
              <a:off x="7337947" y="53757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3" name="Freeform: Shape 6662">
              <a:extLst>
                <a:ext uri="{FF2B5EF4-FFF2-40B4-BE49-F238E27FC236}">
                  <a16:creationId xmlns:a16="http://schemas.microsoft.com/office/drawing/2014/main" id="{320456D7-8B02-AE6A-9B24-C09EA536CDA3}"/>
                </a:ext>
              </a:extLst>
            </p:cNvPr>
            <p:cNvSpPr/>
            <p:nvPr/>
          </p:nvSpPr>
          <p:spPr>
            <a:xfrm>
              <a:off x="7337947" y="554249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664" name="Freeform: Shape 6663">
              <a:extLst>
                <a:ext uri="{FF2B5EF4-FFF2-40B4-BE49-F238E27FC236}">
                  <a16:creationId xmlns:a16="http://schemas.microsoft.com/office/drawing/2014/main" id="{75978B23-7EE0-A0B7-48A8-AC514EA59ABA}"/>
                </a:ext>
              </a:extLst>
            </p:cNvPr>
            <p:cNvSpPr/>
            <p:nvPr/>
          </p:nvSpPr>
          <p:spPr>
            <a:xfrm>
              <a:off x="7337947" y="5714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5" name="Freeform: Shape 6664">
              <a:extLst>
                <a:ext uri="{FF2B5EF4-FFF2-40B4-BE49-F238E27FC236}">
                  <a16:creationId xmlns:a16="http://schemas.microsoft.com/office/drawing/2014/main" id="{F65F16EA-803E-A22D-40C4-67BDEFAABDB0}"/>
                </a:ext>
              </a:extLst>
            </p:cNvPr>
            <p:cNvSpPr/>
            <p:nvPr/>
          </p:nvSpPr>
          <p:spPr>
            <a:xfrm>
              <a:off x="7337947" y="588551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6" name="Freeform: Shape 6665">
              <a:extLst>
                <a:ext uri="{FF2B5EF4-FFF2-40B4-BE49-F238E27FC236}">
                  <a16:creationId xmlns:a16="http://schemas.microsoft.com/office/drawing/2014/main" id="{55624CBF-8A74-A0BF-D4F3-0F18564B72B0}"/>
                </a:ext>
              </a:extLst>
            </p:cNvPr>
            <p:cNvSpPr/>
            <p:nvPr/>
          </p:nvSpPr>
          <p:spPr>
            <a:xfrm>
              <a:off x="7337947" y="605702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7" name="Freeform: Shape 6666">
              <a:extLst>
                <a:ext uri="{FF2B5EF4-FFF2-40B4-BE49-F238E27FC236}">
                  <a16:creationId xmlns:a16="http://schemas.microsoft.com/office/drawing/2014/main" id="{F25EC910-01F3-F44E-6520-4BDA362C5829}"/>
                </a:ext>
              </a:extLst>
            </p:cNvPr>
            <p:cNvSpPr/>
            <p:nvPr/>
          </p:nvSpPr>
          <p:spPr>
            <a:xfrm>
              <a:off x="7337947" y="622376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668" name="Freeform: Shape 6667">
              <a:extLst>
                <a:ext uri="{FF2B5EF4-FFF2-40B4-BE49-F238E27FC236}">
                  <a16:creationId xmlns:a16="http://schemas.microsoft.com/office/drawing/2014/main" id="{F03AA781-6772-B548-5278-D9E3CD039D47}"/>
                </a:ext>
              </a:extLst>
            </p:cNvPr>
            <p:cNvSpPr/>
            <p:nvPr/>
          </p:nvSpPr>
          <p:spPr>
            <a:xfrm>
              <a:off x="7337948" y="639527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69" name="Freeform: Shape 6668">
              <a:extLst>
                <a:ext uri="{FF2B5EF4-FFF2-40B4-BE49-F238E27FC236}">
                  <a16:creationId xmlns:a16="http://schemas.microsoft.com/office/drawing/2014/main" id="{23DCEEAE-484D-9447-82D2-71FC5D7B8F52}"/>
                </a:ext>
              </a:extLst>
            </p:cNvPr>
            <p:cNvSpPr/>
            <p:nvPr/>
          </p:nvSpPr>
          <p:spPr>
            <a:xfrm>
              <a:off x="7337949" y="65667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70" name="Freeform: Shape 6669">
              <a:extLst>
                <a:ext uri="{FF2B5EF4-FFF2-40B4-BE49-F238E27FC236}">
                  <a16:creationId xmlns:a16="http://schemas.microsoft.com/office/drawing/2014/main" id="{F82BB838-E640-B670-7D11-43B7EA109221}"/>
                </a:ext>
              </a:extLst>
            </p:cNvPr>
            <p:cNvSpPr/>
            <p:nvPr/>
          </p:nvSpPr>
          <p:spPr>
            <a:xfrm>
              <a:off x="7499929" y="9499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1" name="Freeform: Shape 6670">
              <a:extLst>
                <a:ext uri="{FF2B5EF4-FFF2-40B4-BE49-F238E27FC236}">
                  <a16:creationId xmlns:a16="http://schemas.microsoft.com/office/drawing/2014/main" id="{612F0826-0CD3-6F49-5E0C-1EDAA01605E7}"/>
                </a:ext>
              </a:extLst>
            </p:cNvPr>
            <p:cNvSpPr/>
            <p:nvPr/>
          </p:nvSpPr>
          <p:spPr>
            <a:xfrm>
              <a:off x="7499929" y="11214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2" name="Freeform: Shape 6671">
              <a:extLst>
                <a:ext uri="{FF2B5EF4-FFF2-40B4-BE49-F238E27FC236}">
                  <a16:creationId xmlns:a16="http://schemas.microsoft.com/office/drawing/2014/main" id="{8148A18A-E43C-D604-F0ED-B598BF1D1940}"/>
                </a:ext>
              </a:extLst>
            </p:cNvPr>
            <p:cNvSpPr/>
            <p:nvPr/>
          </p:nvSpPr>
          <p:spPr>
            <a:xfrm>
              <a:off x="7499929" y="128815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73" name="Freeform: Shape 6672">
              <a:extLst>
                <a:ext uri="{FF2B5EF4-FFF2-40B4-BE49-F238E27FC236}">
                  <a16:creationId xmlns:a16="http://schemas.microsoft.com/office/drawing/2014/main" id="{5246C420-515E-A9CA-079A-F999CB9A8C50}"/>
                </a:ext>
              </a:extLst>
            </p:cNvPr>
            <p:cNvSpPr/>
            <p:nvPr/>
          </p:nvSpPr>
          <p:spPr>
            <a:xfrm>
              <a:off x="7499929" y="14596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4" name="Freeform: Shape 6673">
              <a:extLst>
                <a:ext uri="{FF2B5EF4-FFF2-40B4-BE49-F238E27FC236}">
                  <a16:creationId xmlns:a16="http://schemas.microsoft.com/office/drawing/2014/main" id="{F6EE2AFF-F40F-3F09-5212-93DF50A86CD6}"/>
                </a:ext>
              </a:extLst>
            </p:cNvPr>
            <p:cNvSpPr/>
            <p:nvPr/>
          </p:nvSpPr>
          <p:spPr>
            <a:xfrm>
              <a:off x="7499929" y="16311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5" name="Freeform: Shape 6674">
              <a:extLst>
                <a:ext uri="{FF2B5EF4-FFF2-40B4-BE49-F238E27FC236}">
                  <a16:creationId xmlns:a16="http://schemas.microsoft.com/office/drawing/2014/main" id="{3925CE4E-86B6-3EED-AB15-5B623EF62B03}"/>
                </a:ext>
              </a:extLst>
            </p:cNvPr>
            <p:cNvSpPr/>
            <p:nvPr/>
          </p:nvSpPr>
          <p:spPr>
            <a:xfrm>
              <a:off x="7499929" y="180267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6" name="Freeform: Shape 6675">
              <a:extLst>
                <a:ext uri="{FF2B5EF4-FFF2-40B4-BE49-F238E27FC236}">
                  <a16:creationId xmlns:a16="http://schemas.microsoft.com/office/drawing/2014/main" id="{9FB03EE6-C238-6472-8D11-E5FCE414F215}"/>
                </a:ext>
              </a:extLst>
            </p:cNvPr>
            <p:cNvSpPr/>
            <p:nvPr/>
          </p:nvSpPr>
          <p:spPr>
            <a:xfrm>
              <a:off x="7499929" y="196942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77" name="Freeform: Shape 6676">
              <a:extLst>
                <a:ext uri="{FF2B5EF4-FFF2-40B4-BE49-F238E27FC236}">
                  <a16:creationId xmlns:a16="http://schemas.microsoft.com/office/drawing/2014/main" id="{C43A4634-56EF-2914-848B-3808E697E693}"/>
                </a:ext>
              </a:extLst>
            </p:cNvPr>
            <p:cNvSpPr/>
            <p:nvPr/>
          </p:nvSpPr>
          <p:spPr>
            <a:xfrm>
              <a:off x="7499929" y="214092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8" name="Freeform: Shape 6677">
              <a:extLst>
                <a:ext uri="{FF2B5EF4-FFF2-40B4-BE49-F238E27FC236}">
                  <a16:creationId xmlns:a16="http://schemas.microsoft.com/office/drawing/2014/main" id="{85486E63-2952-F713-F817-40B3B255DED4}"/>
                </a:ext>
              </a:extLst>
            </p:cNvPr>
            <p:cNvSpPr/>
            <p:nvPr/>
          </p:nvSpPr>
          <p:spPr>
            <a:xfrm>
              <a:off x="7499929" y="231243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79" name="Freeform: Shape 6678">
              <a:extLst>
                <a:ext uri="{FF2B5EF4-FFF2-40B4-BE49-F238E27FC236}">
                  <a16:creationId xmlns:a16="http://schemas.microsoft.com/office/drawing/2014/main" id="{FFAC4924-1948-23A8-A875-D0EE9BA607FA}"/>
                </a:ext>
              </a:extLst>
            </p:cNvPr>
            <p:cNvSpPr/>
            <p:nvPr/>
          </p:nvSpPr>
          <p:spPr>
            <a:xfrm>
              <a:off x="7499929" y="247917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80" name="Freeform: Shape 6679">
              <a:extLst>
                <a:ext uri="{FF2B5EF4-FFF2-40B4-BE49-F238E27FC236}">
                  <a16:creationId xmlns:a16="http://schemas.microsoft.com/office/drawing/2014/main" id="{8BF1478A-F3DA-4A3C-C39F-2CF21A7F36FF}"/>
                </a:ext>
              </a:extLst>
            </p:cNvPr>
            <p:cNvSpPr/>
            <p:nvPr/>
          </p:nvSpPr>
          <p:spPr>
            <a:xfrm>
              <a:off x="7499929" y="265068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1" name="Freeform: Shape 6680">
              <a:extLst>
                <a:ext uri="{FF2B5EF4-FFF2-40B4-BE49-F238E27FC236}">
                  <a16:creationId xmlns:a16="http://schemas.microsoft.com/office/drawing/2014/main" id="{B86FDD3D-5439-9C4A-3186-FB1E29CC73DE}"/>
                </a:ext>
              </a:extLst>
            </p:cNvPr>
            <p:cNvSpPr/>
            <p:nvPr/>
          </p:nvSpPr>
          <p:spPr>
            <a:xfrm>
              <a:off x="7499929" y="28221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2" name="Freeform: Shape 6681">
              <a:extLst>
                <a:ext uri="{FF2B5EF4-FFF2-40B4-BE49-F238E27FC236}">
                  <a16:creationId xmlns:a16="http://schemas.microsoft.com/office/drawing/2014/main" id="{3464D8DF-6512-E915-3F94-882A61643BF4}"/>
                </a:ext>
              </a:extLst>
            </p:cNvPr>
            <p:cNvSpPr/>
            <p:nvPr/>
          </p:nvSpPr>
          <p:spPr>
            <a:xfrm>
              <a:off x="7499929" y="2993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3" name="Freeform: Shape 6682">
              <a:extLst>
                <a:ext uri="{FF2B5EF4-FFF2-40B4-BE49-F238E27FC236}">
                  <a16:creationId xmlns:a16="http://schemas.microsoft.com/office/drawing/2014/main" id="{016A34ED-AA1A-8EF8-8B50-2858B962E9FA}"/>
                </a:ext>
              </a:extLst>
            </p:cNvPr>
            <p:cNvSpPr/>
            <p:nvPr/>
          </p:nvSpPr>
          <p:spPr>
            <a:xfrm>
              <a:off x="7499929" y="31604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84" name="Freeform: Shape 6683">
              <a:extLst>
                <a:ext uri="{FF2B5EF4-FFF2-40B4-BE49-F238E27FC236}">
                  <a16:creationId xmlns:a16="http://schemas.microsoft.com/office/drawing/2014/main" id="{BA0694FC-04D2-A680-C2B1-E0D0DFC09454}"/>
                </a:ext>
              </a:extLst>
            </p:cNvPr>
            <p:cNvSpPr/>
            <p:nvPr/>
          </p:nvSpPr>
          <p:spPr>
            <a:xfrm>
              <a:off x="7499929" y="33319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5" name="Freeform: Shape 6684">
              <a:extLst>
                <a:ext uri="{FF2B5EF4-FFF2-40B4-BE49-F238E27FC236}">
                  <a16:creationId xmlns:a16="http://schemas.microsoft.com/office/drawing/2014/main" id="{EF989483-0F62-1D3B-3798-ED3A5B531BFC}"/>
                </a:ext>
              </a:extLst>
            </p:cNvPr>
            <p:cNvSpPr/>
            <p:nvPr/>
          </p:nvSpPr>
          <p:spPr>
            <a:xfrm>
              <a:off x="7499929" y="35034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6" name="Freeform: Shape 6685">
              <a:extLst>
                <a:ext uri="{FF2B5EF4-FFF2-40B4-BE49-F238E27FC236}">
                  <a16:creationId xmlns:a16="http://schemas.microsoft.com/office/drawing/2014/main" id="{7F3C93E0-8B2F-8306-2400-D21B0DFDD2FD}"/>
                </a:ext>
              </a:extLst>
            </p:cNvPr>
            <p:cNvSpPr/>
            <p:nvPr/>
          </p:nvSpPr>
          <p:spPr>
            <a:xfrm>
              <a:off x="7499929" y="3674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7" name="Freeform: Shape 6686">
              <a:extLst>
                <a:ext uri="{FF2B5EF4-FFF2-40B4-BE49-F238E27FC236}">
                  <a16:creationId xmlns:a16="http://schemas.microsoft.com/office/drawing/2014/main" id="{FAD87C49-52DD-4F59-4F30-714EC3571C05}"/>
                </a:ext>
              </a:extLst>
            </p:cNvPr>
            <p:cNvSpPr/>
            <p:nvPr/>
          </p:nvSpPr>
          <p:spPr>
            <a:xfrm>
              <a:off x="7499929" y="384171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8" name="Freeform: Shape 6687">
              <a:extLst>
                <a:ext uri="{FF2B5EF4-FFF2-40B4-BE49-F238E27FC236}">
                  <a16:creationId xmlns:a16="http://schemas.microsoft.com/office/drawing/2014/main" id="{7823A78B-0F79-B014-73C7-B9E4C247FDD4}"/>
                </a:ext>
              </a:extLst>
            </p:cNvPr>
            <p:cNvSpPr/>
            <p:nvPr/>
          </p:nvSpPr>
          <p:spPr>
            <a:xfrm>
              <a:off x="7499929" y="40132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89" name="Freeform: Shape 6688">
              <a:extLst>
                <a:ext uri="{FF2B5EF4-FFF2-40B4-BE49-F238E27FC236}">
                  <a16:creationId xmlns:a16="http://schemas.microsoft.com/office/drawing/2014/main" id="{2795994B-7965-489E-1FEF-2C3821DD818A}"/>
                </a:ext>
              </a:extLst>
            </p:cNvPr>
            <p:cNvSpPr/>
            <p:nvPr/>
          </p:nvSpPr>
          <p:spPr>
            <a:xfrm>
              <a:off x="7499929" y="41847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0" name="Freeform: Shape 6689">
              <a:extLst>
                <a:ext uri="{FF2B5EF4-FFF2-40B4-BE49-F238E27FC236}">
                  <a16:creationId xmlns:a16="http://schemas.microsoft.com/office/drawing/2014/main" id="{5FE007AC-BDF1-E550-3635-A11F10ADDF16}"/>
                </a:ext>
              </a:extLst>
            </p:cNvPr>
            <p:cNvSpPr/>
            <p:nvPr/>
          </p:nvSpPr>
          <p:spPr>
            <a:xfrm>
              <a:off x="7499929" y="435147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91" name="Freeform: Shape 6690">
              <a:extLst>
                <a:ext uri="{FF2B5EF4-FFF2-40B4-BE49-F238E27FC236}">
                  <a16:creationId xmlns:a16="http://schemas.microsoft.com/office/drawing/2014/main" id="{7C545116-84D7-3E90-581B-2C61D1EFBD8B}"/>
                </a:ext>
              </a:extLst>
            </p:cNvPr>
            <p:cNvSpPr/>
            <p:nvPr/>
          </p:nvSpPr>
          <p:spPr>
            <a:xfrm>
              <a:off x="7499929" y="452297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2" name="Freeform: Shape 6691">
              <a:extLst>
                <a:ext uri="{FF2B5EF4-FFF2-40B4-BE49-F238E27FC236}">
                  <a16:creationId xmlns:a16="http://schemas.microsoft.com/office/drawing/2014/main" id="{041E7B5E-247F-0F89-981C-942D01EC4E7F}"/>
                </a:ext>
              </a:extLst>
            </p:cNvPr>
            <p:cNvSpPr/>
            <p:nvPr/>
          </p:nvSpPr>
          <p:spPr>
            <a:xfrm>
              <a:off x="7499929" y="46944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3" name="Freeform: Shape 6692">
              <a:extLst>
                <a:ext uri="{FF2B5EF4-FFF2-40B4-BE49-F238E27FC236}">
                  <a16:creationId xmlns:a16="http://schemas.microsoft.com/office/drawing/2014/main" id="{63A6E501-7C76-2B56-A107-7E5E9D8FE2AF}"/>
                </a:ext>
              </a:extLst>
            </p:cNvPr>
            <p:cNvSpPr/>
            <p:nvPr/>
          </p:nvSpPr>
          <p:spPr>
            <a:xfrm>
              <a:off x="7499929" y="486599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4" name="Freeform: Shape 6693">
              <a:extLst>
                <a:ext uri="{FF2B5EF4-FFF2-40B4-BE49-F238E27FC236}">
                  <a16:creationId xmlns:a16="http://schemas.microsoft.com/office/drawing/2014/main" id="{D87BC623-F376-6A62-6FBB-7EB6F296157D}"/>
                </a:ext>
              </a:extLst>
            </p:cNvPr>
            <p:cNvSpPr/>
            <p:nvPr/>
          </p:nvSpPr>
          <p:spPr>
            <a:xfrm>
              <a:off x="7499929" y="503273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695" name="Freeform: Shape 6694">
              <a:extLst>
                <a:ext uri="{FF2B5EF4-FFF2-40B4-BE49-F238E27FC236}">
                  <a16:creationId xmlns:a16="http://schemas.microsoft.com/office/drawing/2014/main" id="{A8152B72-E68A-7109-6C23-08F15810646B}"/>
                </a:ext>
              </a:extLst>
            </p:cNvPr>
            <p:cNvSpPr/>
            <p:nvPr/>
          </p:nvSpPr>
          <p:spPr>
            <a:xfrm>
              <a:off x="7499929" y="52042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696" name="Freeform: Shape 6695">
              <a:extLst>
                <a:ext uri="{FF2B5EF4-FFF2-40B4-BE49-F238E27FC236}">
                  <a16:creationId xmlns:a16="http://schemas.microsoft.com/office/drawing/2014/main" id="{21108F9A-43FF-F363-B116-87028706C325}"/>
                </a:ext>
              </a:extLst>
            </p:cNvPr>
            <p:cNvSpPr/>
            <p:nvPr/>
          </p:nvSpPr>
          <p:spPr>
            <a:xfrm>
              <a:off x="7499929" y="537575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97" name="Freeform: Shape 6696">
              <a:extLst>
                <a:ext uri="{FF2B5EF4-FFF2-40B4-BE49-F238E27FC236}">
                  <a16:creationId xmlns:a16="http://schemas.microsoft.com/office/drawing/2014/main" id="{1848EDBC-DD45-30F7-2E7C-7725DE51B82F}"/>
                </a:ext>
              </a:extLst>
            </p:cNvPr>
            <p:cNvSpPr/>
            <p:nvPr/>
          </p:nvSpPr>
          <p:spPr>
            <a:xfrm>
              <a:off x="7499929" y="554249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698" name="Freeform: Shape 6697">
              <a:extLst>
                <a:ext uri="{FF2B5EF4-FFF2-40B4-BE49-F238E27FC236}">
                  <a16:creationId xmlns:a16="http://schemas.microsoft.com/office/drawing/2014/main" id="{F1897304-7D9E-C949-8CE4-A548C674A9F6}"/>
                </a:ext>
              </a:extLst>
            </p:cNvPr>
            <p:cNvSpPr/>
            <p:nvPr/>
          </p:nvSpPr>
          <p:spPr>
            <a:xfrm>
              <a:off x="7499929" y="571400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699" name="Freeform: Shape 6698">
              <a:extLst>
                <a:ext uri="{FF2B5EF4-FFF2-40B4-BE49-F238E27FC236}">
                  <a16:creationId xmlns:a16="http://schemas.microsoft.com/office/drawing/2014/main" id="{3B13F154-2A90-DD3D-E712-E0C436D87D3A}"/>
                </a:ext>
              </a:extLst>
            </p:cNvPr>
            <p:cNvSpPr/>
            <p:nvPr/>
          </p:nvSpPr>
          <p:spPr>
            <a:xfrm>
              <a:off x="7499929" y="588551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0" name="Freeform: Shape 6699">
              <a:extLst>
                <a:ext uri="{FF2B5EF4-FFF2-40B4-BE49-F238E27FC236}">
                  <a16:creationId xmlns:a16="http://schemas.microsoft.com/office/drawing/2014/main" id="{2350D554-E944-5B89-81AD-91B10B522503}"/>
                </a:ext>
              </a:extLst>
            </p:cNvPr>
            <p:cNvSpPr/>
            <p:nvPr/>
          </p:nvSpPr>
          <p:spPr>
            <a:xfrm>
              <a:off x="7499929" y="605701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1" name="Freeform: Shape 6700">
              <a:extLst>
                <a:ext uri="{FF2B5EF4-FFF2-40B4-BE49-F238E27FC236}">
                  <a16:creationId xmlns:a16="http://schemas.microsoft.com/office/drawing/2014/main" id="{2FEA4DE0-93A0-6EEC-FC4A-F77C6B0F264F}"/>
                </a:ext>
              </a:extLst>
            </p:cNvPr>
            <p:cNvSpPr/>
            <p:nvPr/>
          </p:nvSpPr>
          <p:spPr>
            <a:xfrm>
              <a:off x="7499929" y="622376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02" name="Freeform: Shape 6701">
              <a:extLst>
                <a:ext uri="{FF2B5EF4-FFF2-40B4-BE49-F238E27FC236}">
                  <a16:creationId xmlns:a16="http://schemas.microsoft.com/office/drawing/2014/main" id="{576CD13C-2172-7D6A-B0E3-974449AE1A2F}"/>
                </a:ext>
              </a:extLst>
            </p:cNvPr>
            <p:cNvSpPr/>
            <p:nvPr/>
          </p:nvSpPr>
          <p:spPr>
            <a:xfrm>
              <a:off x="7499930" y="639526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3" name="Freeform: Shape 6702">
              <a:extLst>
                <a:ext uri="{FF2B5EF4-FFF2-40B4-BE49-F238E27FC236}">
                  <a16:creationId xmlns:a16="http://schemas.microsoft.com/office/drawing/2014/main" id="{A7E7C3A6-E767-982E-013D-A9753F8F7241}"/>
                </a:ext>
              </a:extLst>
            </p:cNvPr>
            <p:cNvSpPr/>
            <p:nvPr/>
          </p:nvSpPr>
          <p:spPr>
            <a:xfrm>
              <a:off x="7499931" y="65667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04" name="Freeform: Shape 6703">
              <a:extLst>
                <a:ext uri="{FF2B5EF4-FFF2-40B4-BE49-F238E27FC236}">
                  <a16:creationId xmlns:a16="http://schemas.microsoft.com/office/drawing/2014/main" id="{E1D87607-659F-DBC9-F9B5-749CE44123BD}"/>
                </a:ext>
              </a:extLst>
            </p:cNvPr>
            <p:cNvSpPr/>
            <p:nvPr/>
          </p:nvSpPr>
          <p:spPr>
            <a:xfrm>
              <a:off x="7661911" y="9499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5" name="Freeform: Shape 6704">
              <a:extLst>
                <a:ext uri="{FF2B5EF4-FFF2-40B4-BE49-F238E27FC236}">
                  <a16:creationId xmlns:a16="http://schemas.microsoft.com/office/drawing/2014/main" id="{91FB6EAB-B247-CC2D-ED20-F8C1FD58C86C}"/>
                </a:ext>
              </a:extLst>
            </p:cNvPr>
            <p:cNvSpPr/>
            <p:nvPr/>
          </p:nvSpPr>
          <p:spPr>
            <a:xfrm>
              <a:off x="7661911" y="11214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6" name="Freeform: Shape 6705">
              <a:extLst>
                <a:ext uri="{FF2B5EF4-FFF2-40B4-BE49-F238E27FC236}">
                  <a16:creationId xmlns:a16="http://schemas.microsoft.com/office/drawing/2014/main" id="{59221F55-7B7C-47E7-536A-D37B63FD23B9}"/>
                </a:ext>
              </a:extLst>
            </p:cNvPr>
            <p:cNvSpPr/>
            <p:nvPr/>
          </p:nvSpPr>
          <p:spPr>
            <a:xfrm>
              <a:off x="7661911" y="128815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07" name="Freeform: Shape 6706">
              <a:extLst>
                <a:ext uri="{FF2B5EF4-FFF2-40B4-BE49-F238E27FC236}">
                  <a16:creationId xmlns:a16="http://schemas.microsoft.com/office/drawing/2014/main" id="{7BB4FE56-E962-0D03-1B72-668496C723EC}"/>
                </a:ext>
              </a:extLst>
            </p:cNvPr>
            <p:cNvSpPr/>
            <p:nvPr/>
          </p:nvSpPr>
          <p:spPr>
            <a:xfrm>
              <a:off x="7661911" y="14596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8" name="Freeform: Shape 6707">
              <a:extLst>
                <a:ext uri="{FF2B5EF4-FFF2-40B4-BE49-F238E27FC236}">
                  <a16:creationId xmlns:a16="http://schemas.microsoft.com/office/drawing/2014/main" id="{21777CD3-769A-598A-B62E-154896604A9D}"/>
                </a:ext>
              </a:extLst>
            </p:cNvPr>
            <p:cNvSpPr/>
            <p:nvPr/>
          </p:nvSpPr>
          <p:spPr>
            <a:xfrm>
              <a:off x="7661911" y="163116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09" name="Freeform: Shape 6708">
              <a:extLst>
                <a:ext uri="{FF2B5EF4-FFF2-40B4-BE49-F238E27FC236}">
                  <a16:creationId xmlns:a16="http://schemas.microsoft.com/office/drawing/2014/main" id="{3571F306-1AEE-5212-D544-B2F7EDA33E7A}"/>
                </a:ext>
              </a:extLst>
            </p:cNvPr>
            <p:cNvSpPr/>
            <p:nvPr/>
          </p:nvSpPr>
          <p:spPr>
            <a:xfrm>
              <a:off x="7661911" y="18026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0" name="Freeform: Shape 6709">
              <a:extLst>
                <a:ext uri="{FF2B5EF4-FFF2-40B4-BE49-F238E27FC236}">
                  <a16:creationId xmlns:a16="http://schemas.microsoft.com/office/drawing/2014/main" id="{162C72DD-A24F-89B1-1994-813B17CD5F3D}"/>
                </a:ext>
              </a:extLst>
            </p:cNvPr>
            <p:cNvSpPr/>
            <p:nvPr/>
          </p:nvSpPr>
          <p:spPr>
            <a:xfrm>
              <a:off x="7661910" y="196941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11" name="Freeform: Shape 6710">
              <a:extLst>
                <a:ext uri="{FF2B5EF4-FFF2-40B4-BE49-F238E27FC236}">
                  <a16:creationId xmlns:a16="http://schemas.microsoft.com/office/drawing/2014/main" id="{73E7BAA0-F68E-84BD-059E-9C432B938F9D}"/>
                </a:ext>
              </a:extLst>
            </p:cNvPr>
            <p:cNvSpPr/>
            <p:nvPr/>
          </p:nvSpPr>
          <p:spPr>
            <a:xfrm>
              <a:off x="7661910" y="214092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2" name="Freeform: Shape 6711">
              <a:extLst>
                <a:ext uri="{FF2B5EF4-FFF2-40B4-BE49-F238E27FC236}">
                  <a16:creationId xmlns:a16="http://schemas.microsoft.com/office/drawing/2014/main" id="{CF08EB81-372D-7025-3853-C42ABCCFC581}"/>
                </a:ext>
              </a:extLst>
            </p:cNvPr>
            <p:cNvSpPr/>
            <p:nvPr/>
          </p:nvSpPr>
          <p:spPr>
            <a:xfrm>
              <a:off x="7661910" y="23124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3" name="Freeform: Shape 6712">
              <a:extLst>
                <a:ext uri="{FF2B5EF4-FFF2-40B4-BE49-F238E27FC236}">
                  <a16:creationId xmlns:a16="http://schemas.microsoft.com/office/drawing/2014/main" id="{3FF9DF31-9B66-07E2-AD2E-E44EB92CB02F}"/>
                </a:ext>
              </a:extLst>
            </p:cNvPr>
            <p:cNvSpPr/>
            <p:nvPr/>
          </p:nvSpPr>
          <p:spPr>
            <a:xfrm>
              <a:off x="7661910" y="247917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14" name="Freeform: Shape 6713">
              <a:extLst>
                <a:ext uri="{FF2B5EF4-FFF2-40B4-BE49-F238E27FC236}">
                  <a16:creationId xmlns:a16="http://schemas.microsoft.com/office/drawing/2014/main" id="{9AE16D20-539F-31B0-C03F-E72371FCD5FF}"/>
                </a:ext>
              </a:extLst>
            </p:cNvPr>
            <p:cNvSpPr/>
            <p:nvPr/>
          </p:nvSpPr>
          <p:spPr>
            <a:xfrm>
              <a:off x="7661910" y="265068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5" name="Freeform: Shape 6714">
              <a:extLst>
                <a:ext uri="{FF2B5EF4-FFF2-40B4-BE49-F238E27FC236}">
                  <a16:creationId xmlns:a16="http://schemas.microsoft.com/office/drawing/2014/main" id="{919617DD-8212-3D7C-3E9C-6686D73007B2}"/>
                </a:ext>
              </a:extLst>
            </p:cNvPr>
            <p:cNvSpPr/>
            <p:nvPr/>
          </p:nvSpPr>
          <p:spPr>
            <a:xfrm>
              <a:off x="7661910" y="282219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6" name="Freeform: Shape 6715">
              <a:extLst>
                <a:ext uri="{FF2B5EF4-FFF2-40B4-BE49-F238E27FC236}">
                  <a16:creationId xmlns:a16="http://schemas.microsoft.com/office/drawing/2014/main" id="{B9506B2D-C212-5889-9CFE-B4179C13B4C6}"/>
                </a:ext>
              </a:extLst>
            </p:cNvPr>
            <p:cNvSpPr/>
            <p:nvPr/>
          </p:nvSpPr>
          <p:spPr>
            <a:xfrm>
              <a:off x="7661910" y="299370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7" name="Freeform: Shape 6716">
              <a:extLst>
                <a:ext uri="{FF2B5EF4-FFF2-40B4-BE49-F238E27FC236}">
                  <a16:creationId xmlns:a16="http://schemas.microsoft.com/office/drawing/2014/main" id="{AA73BCA5-EFE2-A307-EED2-0CD1B8E52AF8}"/>
                </a:ext>
              </a:extLst>
            </p:cNvPr>
            <p:cNvSpPr/>
            <p:nvPr/>
          </p:nvSpPr>
          <p:spPr>
            <a:xfrm>
              <a:off x="7661910" y="316044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18" name="Freeform: Shape 6717">
              <a:extLst>
                <a:ext uri="{FF2B5EF4-FFF2-40B4-BE49-F238E27FC236}">
                  <a16:creationId xmlns:a16="http://schemas.microsoft.com/office/drawing/2014/main" id="{61B992AF-8A25-F9FE-CD32-C676D2A716FC}"/>
                </a:ext>
              </a:extLst>
            </p:cNvPr>
            <p:cNvSpPr/>
            <p:nvPr/>
          </p:nvSpPr>
          <p:spPr>
            <a:xfrm>
              <a:off x="7661910" y="333195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19" name="Freeform: Shape 6718">
              <a:extLst>
                <a:ext uri="{FF2B5EF4-FFF2-40B4-BE49-F238E27FC236}">
                  <a16:creationId xmlns:a16="http://schemas.microsoft.com/office/drawing/2014/main" id="{CF42FBC8-BE8E-2C7F-DA58-CF61E5F3F92E}"/>
                </a:ext>
              </a:extLst>
            </p:cNvPr>
            <p:cNvSpPr/>
            <p:nvPr/>
          </p:nvSpPr>
          <p:spPr>
            <a:xfrm>
              <a:off x="7661910" y="350345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0" name="Freeform: Shape 6719">
              <a:extLst>
                <a:ext uri="{FF2B5EF4-FFF2-40B4-BE49-F238E27FC236}">
                  <a16:creationId xmlns:a16="http://schemas.microsoft.com/office/drawing/2014/main" id="{46F0BE82-9FF2-5493-F466-430F3A2CD057}"/>
                </a:ext>
              </a:extLst>
            </p:cNvPr>
            <p:cNvSpPr/>
            <p:nvPr/>
          </p:nvSpPr>
          <p:spPr>
            <a:xfrm>
              <a:off x="7661910" y="36749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1" name="Freeform: Shape 6720">
              <a:extLst>
                <a:ext uri="{FF2B5EF4-FFF2-40B4-BE49-F238E27FC236}">
                  <a16:creationId xmlns:a16="http://schemas.microsoft.com/office/drawing/2014/main" id="{EFF31623-C020-ECAA-822B-E1C22D4F4F19}"/>
                </a:ext>
              </a:extLst>
            </p:cNvPr>
            <p:cNvSpPr/>
            <p:nvPr/>
          </p:nvSpPr>
          <p:spPr>
            <a:xfrm>
              <a:off x="7661910" y="384171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2" name="Freeform: Shape 6721">
              <a:extLst>
                <a:ext uri="{FF2B5EF4-FFF2-40B4-BE49-F238E27FC236}">
                  <a16:creationId xmlns:a16="http://schemas.microsoft.com/office/drawing/2014/main" id="{86BE75E9-FA57-2916-C955-2F850D6752DC}"/>
                </a:ext>
              </a:extLst>
            </p:cNvPr>
            <p:cNvSpPr/>
            <p:nvPr/>
          </p:nvSpPr>
          <p:spPr>
            <a:xfrm>
              <a:off x="7661910" y="40132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3" name="Freeform: Shape 6722">
              <a:extLst>
                <a:ext uri="{FF2B5EF4-FFF2-40B4-BE49-F238E27FC236}">
                  <a16:creationId xmlns:a16="http://schemas.microsoft.com/office/drawing/2014/main" id="{599B3EB3-AE4E-53AF-E34C-2E598CF746DD}"/>
                </a:ext>
              </a:extLst>
            </p:cNvPr>
            <p:cNvSpPr/>
            <p:nvPr/>
          </p:nvSpPr>
          <p:spPr>
            <a:xfrm>
              <a:off x="7661910" y="418472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4" name="Freeform: Shape 6723">
              <a:extLst>
                <a:ext uri="{FF2B5EF4-FFF2-40B4-BE49-F238E27FC236}">
                  <a16:creationId xmlns:a16="http://schemas.microsoft.com/office/drawing/2014/main" id="{34E238A8-931A-5F27-794B-F3C4CD99B2C5}"/>
                </a:ext>
              </a:extLst>
            </p:cNvPr>
            <p:cNvSpPr/>
            <p:nvPr/>
          </p:nvSpPr>
          <p:spPr>
            <a:xfrm>
              <a:off x="7661910" y="4351469"/>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25" name="Freeform: Shape 6724">
              <a:extLst>
                <a:ext uri="{FF2B5EF4-FFF2-40B4-BE49-F238E27FC236}">
                  <a16:creationId xmlns:a16="http://schemas.microsoft.com/office/drawing/2014/main" id="{C8C4AC9E-4554-4619-40F3-A97D3A9A5E50}"/>
                </a:ext>
              </a:extLst>
            </p:cNvPr>
            <p:cNvSpPr/>
            <p:nvPr/>
          </p:nvSpPr>
          <p:spPr>
            <a:xfrm>
              <a:off x="7661910" y="452297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6" name="Freeform: Shape 6725">
              <a:extLst>
                <a:ext uri="{FF2B5EF4-FFF2-40B4-BE49-F238E27FC236}">
                  <a16:creationId xmlns:a16="http://schemas.microsoft.com/office/drawing/2014/main" id="{B806042C-A823-CC04-D9DC-B75E02446FC7}"/>
                </a:ext>
              </a:extLst>
            </p:cNvPr>
            <p:cNvSpPr/>
            <p:nvPr/>
          </p:nvSpPr>
          <p:spPr>
            <a:xfrm>
              <a:off x="7661910" y="46944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7" name="Freeform: Shape 6726">
              <a:extLst>
                <a:ext uri="{FF2B5EF4-FFF2-40B4-BE49-F238E27FC236}">
                  <a16:creationId xmlns:a16="http://schemas.microsoft.com/office/drawing/2014/main" id="{A103E34E-06A6-E148-0493-D1D59348A1C4}"/>
                </a:ext>
              </a:extLst>
            </p:cNvPr>
            <p:cNvSpPr/>
            <p:nvPr/>
          </p:nvSpPr>
          <p:spPr>
            <a:xfrm>
              <a:off x="7661910" y="486599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28" name="Freeform: Shape 6727">
              <a:extLst>
                <a:ext uri="{FF2B5EF4-FFF2-40B4-BE49-F238E27FC236}">
                  <a16:creationId xmlns:a16="http://schemas.microsoft.com/office/drawing/2014/main" id="{9C417776-DCE7-BCCE-F553-C1C6C2113409}"/>
                </a:ext>
              </a:extLst>
            </p:cNvPr>
            <p:cNvSpPr/>
            <p:nvPr/>
          </p:nvSpPr>
          <p:spPr>
            <a:xfrm>
              <a:off x="7661910" y="503273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29" name="Freeform: Shape 6728">
              <a:extLst>
                <a:ext uri="{FF2B5EF4-FFF2-40B4-BE49-F238E27FC236}">
                  <a16:creationId xmlns:a16="http://schemas.microsoft.com/office/drawing/2014/main" id="{EFD22BFF-149C-7606-9E18-2A85B1A2947D}"/>
                </a:ext>
              </a:extLst>
            </p:cNvPr>
            <p:cNvSpPr/>
            <p:nvPr/>
          </p:nvSpPr>
          <p:spPr>
            <a:xfrm>
              <a:off x="7661910" y="520424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30" name="Freeform: Shape 6729">
              <a:extLst>
                <a:ext uri="{FF2B5EF4-FFF2-40B4-BE49-F238E27FC236}">
                  <a16:creationId xmlns:a16="http://schemas.microsoft.com/office/drawing/2014/main" id="{56D4E57C-620E-153C-86CE-025D9962BEDD}"/>
                </a:ext>
              </a:extLst>
            </p:cNvPr>
            <p:cNvSpPr/>
            <p:nvPr/>
          </p:nvSpPr>
          <p:spPr>
            <a:xfrm>
              <a:off x="7661910" y="537575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1" name="Freeform: Shape 6730">
              <a:extLst>
                <a:ext uri="{FF2B5EF4-FFF2-40B4-BE49-F238E27FC236}">
                  <a16:creationId xmlns:a16="http://schemas.microsoft.com/office/drawing/2014/main" id="{71B69472-753F-7421-61F0-D3018C8B6BDD}"/>
                </a:ext>
              </a:extLst>
            </p:cNvPr>
            <p:cNvSpPr/>
            <p:nvPr/>
          </p:nvSpPr>
          <p:spPr>
            <a:xfrm>
              <a:off x="7661910" y="554249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32" name="Freeform: Shape 6731">
              <a:extLst>
                <a:ext uri="{FF2B5EF4-FFF2-40B4-BE49-F238E27FC236}">
                  <a16:creationId xmlns:a16="http://schemas.microsoft.com/office/drawing/2014/main" id="{B01A01FF-235C-151A-D4C1-06F90FFAE3CB}"/>
                </a:ext>
              </a:extLst>
            </p:cNvPr>
            <p:cNvSpPr/>
            <p:nvPr/>
          </p:nvSpPr>
          <p:spPr>
            <a:xfrm>
              <a:off x="7661910" y="57140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3" name="Freeform: Shape 6732">
              <a:extLst>
                <a:ext uri="{FF2B5EF4-FFF2-40B4-BE49-F238E27FC236}">
                  <a16:creationId xmlns:a16="http://schemas.microsoft.com/office/drawing/2014/main" id="{40BB571C-9ED4-2E21-87EC-F933613C1CF1}"/>
                </a:ext>
              </a:extLst>
            </p:cNvPr>
            <p:cNvSpPr/>
            <p:nvPr/>
          </p:nvSpPr>
          <p:spPr>
            <a:xfrm>
              <a:off x="7661910" y="58855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4" name="Freeform: Shape 6733">
              <a:extLst>
                <a:ext uri="{FF2B5EF4-FFF2-40B4-BE49-F238E27FC236}">
                  <a16:creationId xmlns:a16="http://schemas.microsoft.com/office/drawing/2014/main" id="{4AD27ECF-8FAB-0F6A-187B-3F640A7E6573}"/>
                </a:ext>
              </a:extLst>
            </p:cNvPr>
            <p:cNvSpPr/>
            <p:nvPr/>
          </p:nvSpPr>
          <p:spPr>
            <a:xfrm>
              <a:off x="7661910" y="60570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5" name="Freeform: Shape 6734">
              <a:extLst>
                <a:ext uri="{FF2B5EF4-FFF2-40B4-BE49-F238E27FC236}">
                  <a16:creationId xmlns:a16="http://schemas.microsoft.com/office/drawing/2014/main" id="{E1EBCC31-1E7E-E240-B0B6-39F48B7168CF}"/>
                </a:ext>
              </a:extLst>
            </p:cNvPr>
            <p:cNvSpPr/>
            <p:nvPr/>
          </p:nvSpPr>
          <p:spPr>
            <a:xfrm>
              <a:off x="7661910" y="622376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36" name="Freeform: Shape 6735">
              <a:extLst>
                <a:ext uri="{FF2B5EF4-FFF2-40B4-BE49-F238E27FC236}">
                  <a16:creationId xmlns:a16="http://schemas.microsoft.com/office/drawing/2014/main" id="{3408F38E-C6A7-EB2F-6701-CA71F987E652}"/>
                </a:ext>
              </a:extLst>
            </p:cNvPr>
            <p:cNvSpPr/>
            <p:nvPr/>
          </p:nvSpPr>
          <p:spPr>
            <a:xfrm>
              <a:off x="7661910" y="63952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7" name="Freeform: Shape 6736">
              <a:extLst>
                <a:ext uri="{FF2B5EF4-FFF2-40B4-BE49-F238E27FC236}">
                  <a16:creationId xmlns:a16="http://schemas.microsoft.com/office/drawing/2014/main" id="{2C65C66F-ABE1-4D3B-C40D-39719FC85D0C}"/>
                </a:ext>
              </a:extLst>
            </p:cNvPr>
            <p:cNvSpPr/>
            <p:nvPr/>
          </p:nvSpPr>
          <p:spPr>
            <a:xfrm>
              <a:off x="7661910" y="656677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38" name="Freeform: Shape 6737">
              <a:extLst>
                <a:ext uri="{FF2B5EF4-FFF2-40B4-BE49-F238E27FC236}">
                  <a16:creationId xmlns:a16="http://schemas.microsoft.com/office/drawing/2014/main" id="{7CDD0029-076D-2012-7830-CAA0E0C9FC5E}"/>
                </a:ext>
              </a:extLst>
            </p:cNvPr>
            <p:cNvSpPr/>
            <p:nvPr/>
          </p:nvSpPr>
          <p:spPr>
            <a:xfrm>
              <a:off x="7823890" y="94990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39" name="Freeform: Shape 6738">
              <a:extLst>
                <a:ext uri="{FF2B5EF4-FFF2-40B4-BE49-F238E27FC236}">
                  <a16:creationId xmlns:a16="http://schemas.microsoft.com/office/drawing/2014/main" id="{3796DE0E-0493-121D-6B89-3E6A2957C85E}"/>
                </a:ext>
              </a:extLst>
            </p:cNvPr>
            <p:cNvSpPr/>
            <p:nvPr/>
          </p:nvSpPr>
          <p:spPr>
            <a:xfrm>
              <a:off x="7823891" y="112140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0" name="Freeform: Shape 6739">
              <a:extLst>
                <a:ext uri="{FF2B5EF4-FFF2-40B4-BE49-F238E27FC236}">
                  <a16:creationId xmlns:a16="http://schemas.microsoft.com/office/drawing/2014/main" id="{66C80C6B-19E4-745B-B291-5ECC6703B567}"/>
                </a:ext>
              </a:extLst>
            </p:cNvPr>
            <p:cNvSpPr/>
            <p:nvPr/>
          </p:nvSpPr>
          <p:spPr>
            <a:xfrm>
              <a:off x="7823891" y="1288150"/>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41" name="Freeform: Shape 6740">
              <a:extLst>
                <a:ext uri="{FF2B5EF4-FFF2-40B4-BE49-F238E27FC236}">
                  <a16:creationId xmlns:a16="http://schemas.microsoft.com/office/drawing/2014/main" id="{DBA78280-09EF-7348-91AC-3BE422D9CFE5}"/>
                </a:ext>
              </a:extLst>
            </p:cNvPr>
            <p:cNvSpPr/>
            <p:nvPr/>
          </p:nvSpPr>
          <p:spPr>
            <a:xfrm>
              <a:off x="7823891" y="145965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2" name="Freeform: Shape 6741">
              <a:extLst>
                <a:ext uri="{FF2B5EF4-FFF2-40B4-BE49-F238E27FC236}">
                  <a16:creationId xmlns:a16="http://schemas.microsoft.com/office/drawing/2014/main" id="{953C5667-4CA2-54F6-9081-91787AC117C5}"/>
                </a:ext>
              </a:extLst>
            </p:cNvPr>
            <p:cNvSpPr/>
            <p:nvPr/>
          </p:nvSpPr>
          <p:spPr>
            <a:xfrm>
              <a:off x="7823891" y="16311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3" name="Freeform: Shape 6742">
              <a:extLst>
                <a:ext uri="{FF2B5EF4-FFF2-40B4-BE49-F238E27FC236}">
                  <a16:creationId xmlns:a16="http://schemas.microsoft.com/office/drawing/2014/main" id="{120CFDCF-2EA9-94DE-B83F-C142CE44E59E}"/>
                </a:ext>
              </a:extLst>
            </p:cNvPr>
            <p:cNvSpPr/>
            <p:nvPr/>
          </p:nvSpPr>
          <p:spPr>
            <a:xfrm>
              <a:off x="7823893" y="180267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4" name="Freeform: Shape 6743">
              <a:extLst>
                <a:ext uri="{FF2B5EF4-FFF2-40B4-BE49-F238E27FC236}">
                  <a16:creationId xmlns:a16="http://schemas.microsoft.com/office/drawing/2014/main" id="{5DAC2BCA-AC76-95E1-1507-130A5F9E26BA}"/>
                </a:ext>
              </a:extLst>
            </p:cNvPr>
            <p:cNvSpPr/>
            <p:nvPr/>
          </p:nvSpPr>
          <p:spPr>
            <a:xfrm>
              <a:off x="7823891" y="1969416"/>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45" name="Freeform: Shape 6744">
              <a:extLst>
                <a:ext uri="{FF2B5EF4-FFF2-40B4-BE49-F238E27FC236}">
                  <a16:creationId xmlns:a16="http://schemas.microsoft.com/office/drawing/2014/main" id="{A0696E74-E0CD-99FE-F0F5-5A5800EF1214}"/>
                </a:ext>
              </a:extLst>
            </p:cNvPr>
            <p:cNvSpPr/>
            <p:nvPr/>
          </p:nvSpPr>
          <p:spPr>
            <a:xfrm>
              <a:off x="7823893" y="214092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6" name="Freeform: Shape 6745">
              <a:extLst>
                <a:ext uri="{FF2B5EF4-FFF2-40B4-BE49-F238E27FC236}">
                  <a16:creationId xmlns:a16="http://schemas.microsoft.com/office/drawing/2014/main" id="{14018FE2-6069-E07C-5404-9D9425767919}"/>
                </a:ext>
              </a:extLst>
            </p:cNvPr>
            <p:cNvSpPr/>
            <p:nvPr/>
          </p:nvSpPr>
          <p:spPr>
            <a:xfrm>
              <a:off x="7823893" y="231242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7" name="Freeform: Shape 6746">
              <a:extLst>
                <a:ext uri="{FF2B5EF4-FFF2-40B4-BE49-F238E27FC236}">
                  <a16:creationId xmlns:a16="http://schemas.microsoft.com/office/drawing/2014/main" id="{8D8193D6-C7E5-3F19-46A1-3A4D11DC79CC}"/>
                </a:ext>
              </a:extLst>
            </p:cNvPr>
            <p:cNvSpPr/>
            <p:nvPr/>
          </p:nvSpPr>
          <p:spPr>
            <a:xfrm>
              <a:off x="7823893" y="247917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48" name="Freeform: Shape 6747">
              <a:extLst>
                <a:ext uri="{FF2B5EF4-FFF2-40B4-BE49-F238E27FC236}">
                  <a16:creationId xmlns:a16="http://schemas.microsoft.com/office/drawing/2014/main" id="{C8360169-0775-DB7D-ADDE-189F6C4670AA}"/>
                </a:ext>
              </a:extLst>
            </p:cNvPr>
            <p:cNvSpPr/>
            <p:nvPr/>
          </p:nvSpPr>
          <p:spPr>
            <a:xfrm>
              <a:off x="7823893" y="26506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49" name="Freeform: Shape 6748">
              <a:extLst>
                <a:ext uri="{FF2B5EF4-FFF2-40B4-BE49-F238E27FC236}">
                  <a16:creationId xmlns:a16="http://schemas.microsoft.com/office/drawing/2014/main" id="{CB0C71DA-D13C-5E14-FA43-ECA32F9D56D2}"/>
                </a:ext>
              </a:extLst>
            </p:cNvPr>
            <p:cNvSpPr/>
            <p:nvPr/>
          </p:nvSpPr>
          <p:spPr>
            <a:xfrm>
              <a:off x="7823893" y="282218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0" name="Freeform: Shape 6749">
              <a:extLst>
                <a:ext uri="{FF2B5EF4-FFF2-40B4-BE49-F238E27FC236}">
                  <a16:creationId xmlns:a16="http://schemas.microsoft.com/office/drawing/2014/main" id="{A6A00624-2A16-E2DA-52B7-AD5B61265FA8}"/>
                </a:ext>
              </a:extLst>
            </p:cNvPr>
            <p:cNvSpPr/>
            <p:nvPr/>
          </p:nvSpPr>
          <p:spPr>
            <a:xfrm>
              <a:off x="7823895" y="299369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1" name="Freeform: Shape 6750">
              <a:extLst>
                <a:ext uri="{FF2B5EF4-FFF2-40B4-BE49-F238E27FC236}">
                  <a16:creationId xmlns:a16="http://schemas.microsoft.com/office/drawing/2014/main" id="{9824EFE9-7E3E-ED5D-0AEE-78DC4400C1CD}"/>
                </a:ext>
              </a:extLst>
            </p:cNvPr>
            <p:cNvSpPr/>
            <p:nvPr/>
          </p:nvSpPr>
          <p:spPr>
            <a:xfrm>
              <a:off x="7823895" y="3160437"/>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52" name="Freeform: Shape 6751">
              <a:extLst>
                <a:ext uri="{FF2B5EF4-FFF2-40B4-BE49-F238E27FC236}">
                  <a16:creationId xmlns:a16="http://schemas.microsoft.com/office/drawing/2014/main" id="{81A14DFF-4372-1B1D-5527-9FAC9DFA697D}"/>
                </a:ext>
              </a:extLst>
            </p:cNvPr>
            <p:cNvSpPr/>
            <p:nvPr/>
          </p:nvSpPr>
          <p:spPr>
            <a:xfrm>
              <a:off x="7823895" y="33319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3" name="Freeform: Shape 6752">
              <a:extLst>
                <a:ext uri="{FF2B5EF4-FFF2-40B4-BE49-F238E27FC236}">
                  <a16:creationId xmlns:a16="http://schemas.microsoft.com/office/drawing/2014/main" id="{604B50FC-BEEB-3F46-603C-EEAC41293202}"/>
                </a:ext>
              </a:extLst>
            </p:cNvPr>
            <p:cNvSpPr/>
            <p:nvPr/>
          </p:nvSpPr>
          <p:spPr>
            <a:xfrm>
              <a:off x="7823895" y="350345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4" name="Freeform: Shape 6753">
              <a:extLst>
                <a:ext uri="{FF2B5EF4-FFF2-40B4-BE49-F238E27FC236}">
                  <a16:creationId xmlns:a16="http://schemas.microsoft.com/office/drawing/2014/main" id="{027C71F8-006A-C787-1F9B-E60FA14D495E}"/>
                </a:ext>
              </a:extLst>
            </p:cNvPr>
            <p:cNvSpPr/>
            <p:nvPr/>
          </p:nvSpPr>
          <p:spPr>
            <a:xfrm>
              <a:off x="7823895" y="367496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5" name="Freeform: Shape 6754">
              <a:extLst>
                <a:ext uri="{FF2B5EF4-FFF2-40B4-BE49-F238E27FC236}">
                  <a16:creationId xmlns:a16="http://schemas.microsoft.com/office/drawing/2014/main" id="{D43D4149-37BD-B450-6AFA-CDB92CB17492}"/>
                </a:ext>
              </a:extLst>
            </p:cNvPr>
            <p:cNvSpPr/>
            <p:nvPr/>
          </p:nvSpPr>
          <p:spPr>
            <a:xfrm>
              <a:off x="7823897" y="3841702"/>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6" name="Freeform: Shape 6755">
              <a:extLst>
                <a:ext uri="{FF2B5EF4-FFF2-40B4-BE49-F238E27FC236}">
                  <a16:creationId xmlns:a16="http://schemas.microsoft.com/office/drawing/2014/main" id="{6FF8B49D-0DFC-BD65-A13A-28506E2331A5}"/>
                </a:ext>
              </a:extLst>
            </p:cNvPr>
            <p:cNvSpPr/>
            <p:nvPr/>
          </p:nvSpPr>
          <p:spPr>
            <a:xfrm>
              <a:off x="7823897" y="401320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7" name="Freeform: Shape 6756">
              <a:extLst>
                <a:ext uri="{FF2B5EF4-FFF2-40B4-BE49-F238E27FC236}">
                  <a16:creationId xmlns:a16="http://schemas.microsoft.com/office/drawing/2014/main" id="{D060DAA6-E857-C423-327F-692D84511628}"/>
                </a:ext>
              </a:extLst>
            </p:cNvPr>
            <p:cNvSpPr/>
            <p:nvPr/>
          </p:nvSpPr>
          <p:spPr>
            <a:xfrm>
              <a:off x="7823897" y="418471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58" name="Freeform: Shape 6757">
              <a:extLst>
                <a:ext uri="{FF2B5EF4-FFF2-40B4-BE49-F238E27FC236}">
                  <a16:creationId xmlns:a16="http://schemas.microsoft.com/office/drawing/2014/main" id="{5D95407A-C052-F9E7-0B50-5EC9DBC1544A}"/>
                </a:ext>
              </a:extLst>
            </p:cNvPr>
            <p:cNvSpPr/>
            <p:nvPr/>
          </p:nvSpPr>
          <p:spPr>
            <a:xfrm>
              <a:off x="7823897" y="435146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59" name="Freeform: Shape 6758">
              <a:extLst>
                <a:ext uri="{FF2B5EF4-FFF2-40B4-BE49-F238E27FC236}">
                  <a16:creationId xmlns:a16="http://schemas.microsoft.com/office/drawing/2014/main" id="{631870D4-F85F-A509-A74F-D96B66572EE0}"/>
                </a:ext>
              </a:extLst>
            </p:cNvPr>
            <p:cNvSpPr/>
            <p:nvPr/>
          </p:nvSpPr>
          <p:spPr>
            <a:xfrm>
              <a:off x="7823897" y="4522968"/>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0" name="Freeform: Shape 6759">
              <a:extLst>
                <a:ext uri="{FF2B5EF4-FFF2-40B4-BE49-F238E27FC236}">
                  <a16:creationId xmlns:a16="http://schemas.microsoft.com/office/drawing/2014/main" id="{3BDD76B0-D319-305A-254E-818F8140A2FF}"/>
                </a:ext>
              </a:extLst>
            </p:cNvPr>
            <p:cNvSpPr/>
            <p:nvPr/>
          </p:nvSpPr>
          <p:spPr>
            <a:xfrm>
              <a:off x="7823899" y="469447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1" name="Freeform: Shape 6760">
              <a:extLst>
                <a:ext uri="{FF2B5EF4-FFF2-40B4-BE49-F238E27FC236}">
                  <a16:creationId xmlns:a16="http://schemas.microsoft.com/office/drawing/2014/main" id="{CB173E50-1641-80D7-2570-C583C9679E65}"/>
                </a:ext>
              </a:extLst>
            </p:cNvPr>
            <p:cNvSpPr/>
            <p:nvPr/>
          </p:nvSpPr>
          <p:spPr>
            <a:xfrm>
              <a:off x="7823899" y="486598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2" name="Freeform: Shape 6761">
              <a:extLst>
                <a:ext uri="{FF2B5EF4-FFF2-40B4-BE49-F238E27FC236}">
                  <a16:creationId xmlns:a16="http://schemas.microsoft.com/office/drawing/2014/main" id="{DC33389D-048C-AEFC-6F64-76C33C398B20}"/>
                </a:ext>
              </a:extLst>
            </p:cNvPr>
            <p:cNvSpPr/>
            <p:nvPr/>
          </p:nvSpPr>
          <p:spPr>
            <a:xfrm>
              <a:off x="7823899" y="503272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grpFill/>
            <a:ln w="4757" cap="flat">
              <a:noFill/>
              <a:prstDash val="solid"/>
              <a:miter/>
            </a:ln>
          </p:spPr>
          <p:txBody>
            <a:bodyPr rtlCol="0" anchor="ctr"/>
            <a:lstStyle/>
            <a:p>
              <a:endParaRPr lang="en-US" dirty="0"/>
            </a:p>
          </p:txBody>
        </p:sp>
        <p:sp>
          <p:nvSpPr>
            <p:cNvPr id="6763" name="Freeform: Shape 6762">
              <a:extLst>
                <a:ext uri="{FF2B5EF4-FFF2-40B4-BE49-F238E27FC236}">
                  <a16:creationId xmlns:a16="http://schemas.microsoft.com/office/drawing/2014/main" id="{8B4324A8-0AA3-7382-3F46-23B2E04D7F7F}"/>
                </a:ext>
              </a:extLst>
            </p:cNvPr>
            <p:cNvSpPr/>
            <p:nvPr/>
          </p:nvSpPr>
          <p:spPr>
            <a:xfrm>
              <a:off x="7823899" y="520423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grpFill/>
            <a:ln w="4757" cap="flat">
              <a:noFill/>
              <a:prstDash val="solid"/>
              <a:miter/>
            </a:ln>
          </p:spPr>
          <p:txBody>
            <a:bodyPr rtlCol="0" anchor="ctr"/>
            <a:lstStyle/>
            <a:p>
              <a:endParaRPr lang="en-US" dirty="0"/>
            </a:p>
          </p:txBody>
        </p:sp>
        <p:sp>
          <p:nvSpPr>
            <p:cNvPr id="6764" name="Freeform: Shape 6763">
              <a:extLst>
                <a:ext uri="{FF2B5EF4-FFF2-40B4-BE49-F238E27FC236}">
                  <a16:creationId xmlns:a16="http://schemas.microsoft.com/office/drawing/2014/main" id="{03F827A7-E1E8-8654-FAFD-E1337CFABFFF}"/>
                </a:ext>
              </a:extLst>
            </p:cNvPr>
            <p:cNvSpPr/>
            <p:nvPr/>
          </p:nvSpPr>
          <p:spPr>
            <a:xfrm>
              <a:off x="7823899" y="5375740"/>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5" name="Freeform: Shape 6764">
              <a:extLst>
                <a:ext uri="{FF2B5EF4-FFF2-40B4-BE49-F238E27FC236}">
                  <a16:creationId xmlns:a16="http://schemas.microsoft.com/office/drawing/2014/main" id="{28927F30-D3ED-B775-5A80-8264D42BDA13}"/>
                </a:ext>
              </a:extLst>
            </p:cNvPr>
            <p:cNvSpPr/>
            <p:nvPr/>
          </p:nvSpPr>
          <p:spPr>
            <a:xfrm>
              <a:off x="7823901" y="554248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66" name="Freeform: Shape 6765">
              <a:extLst>
                <a:ext uri="{FF2B5EF4-FFF2-40B4-BE49-F238E27FC236}">
                  <a16:creationId xmlns:a16="http://schemas.microsoft.com/office/drawing/2014/main" id="{61E2069B-9EFA-62F4-FF89-2218F21E9926}"/>
                </a:ext>
              </a:extLst>
            </p:cNvPr>
            <p:cNvSpPr/>
            <p:nvPr/>
          </p:nvSpPr>
          <p:spPr>
            <a:xfrm>
              <a:off x="7823901" y="5713989"/>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7" name="Freeform: Shape 6766">
              <a:extLst>
                <a:ext uri="{FF2B5EF4-FFF2-40B4-BE49-F238E27FC236}">
                  <a16:creationId xmlns:a16="http://schemas.microsoft.com/office/drawing/2014/main" id="{71438153-0E4B-450A-595A-A5C0081B6B6C}"/>
                </a:ext>
              </a:extLst>
            </p:cNvPr>
            <p:cNvSpPr/>
            <p:nvPr/>
          </p:nvSpPr>
          <p:spPr>
            <a:xfrm>
              <a:off x="7823901" y="588549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8" name="Freeform: Shape 6767">
              <a:extLst>
                <a:ext uri="{FF2B5EF4-FFF2-40B4-BE49-F238E27FC236}">
                  <a16:creationId xmlns:a16="http://schemas.microsoft.com/office/drawing/2014/main" id="{F5F5D9C7-1844-464D-D996-2CB28DF64470}"/>
                </a:ext>
              </a:extLst>
            </p:cNvPr>
            <p:cNvSpPr/>
            <p:nvPr/>
          </p:nvSpPr>
          <p:spPr>
            <a:xfrm>
              <a:off x="7823901" y="605700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69" name="Freeform: Shape 6768">
              <a:extLst>
                <a:ext uri="{FF2B5EF4-FFF2-40B4-BE49-F238E27FC236}">
                  <a16:creationId xmlns:a16="http://schemas.microsoft.com/office/drawing/2014/main" id="{FEC59E7E-E819-51DE-790B-D3783877CE5B}"/>
                </a:ext>
              </a:extLst>
            </p:cNvPr>
            <p:cNvSpPr/>
            <p:nvPr/>
          </p:nvSpPr>
          <p:spPr>
            <a:xfrm>
              <a:off x="7823901" y="6223748"/>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grpFill/>
            <a:ln w="4757" cap="flat">
              <a:noFill/>
              <a:prstDash val="solid"/>
              <a:miter/>
            </a:ln>
          </p:spPr>
          <p:txBody>
            <a:bodyPr rtlCol="0" anchor="ctr"/>
            <a:lstStyle/>
            <a:p>
              <a:endParaRPr lang="en-US" dirty="0"/>
            </a:p>
          </p:txBody>
        </p:sp>
        <p:sp>
          <p:nvSpPr>
            <p:cNvPr id="6770" name="Freeform: Shape 6769">
              <a:extLst>
                <a:ext uri="{FF2B5EF4-FFF2-40B4-BE49-F238E27FC236}">
                  <a16:creationId xmlns:a16="http://schemas.microsoft.com/office/drawing/2014/main" id="{92ED5F66-BECA-A11B-9978-D563C01347F7}"/>
                </a:ext>
              </a:extLst>
            </p:cNvPr>
            <p:cNvSpPr/>
            <p:nvPr/>
          </p:nvSpPr>
          <p:spPr>
            <a:xfrm>
              <a:off x="7823903" y="639525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sp>
          <p:nvSpPr>
            <p:cNvPr id="6771" name="Freeform: Shape 6770">
              <a:extLst>
                <a:ext uri="{FF2B5EF4-FFF2-40B4-BE49-F238E27FC236}">
                  <a16:creationId xmlns:a16="http://schemas.microsoft.com/office/drawing/2014/main" id="{644D3D5E-25BE-9FDE-8EB7-971A415C4233}"/>
                </a:ext>
              </a:extLst>
            </p:cNvPr>
            <p:cNvSpPr/>
            <p:nvPr/>
          </p:nvSpPr>
          <p:spPr>
            <a:xfrm>
              <a:off x="7823903" y="6566761"/>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grpFill/>
            <a:ln w="4757" cap="flat">
              <a:noFill/>
              <a:prstDash val="solid"/>
              <a:miter/>
            </a:ln>
          </p:spPr>
          <p:txBody>
            <a:bodyPr rtlCol="0" anchor="ctr"/>
            <a:lstStyle/>
            <a:p>
              <a:endParaRPr lang="en-US" dirty="0"/>
            </a:p>
          </p:txBody>
        </p:sp>
      </p:grpSp>
      <p:grpSp>
        <p:nvGrpSpPr>
          <p:cNvPr id="7216" name="Group 7215">
            <a:extLst>
              <a:ext uri="{FF2B5EF4-FFF2-40B4-BE49-F238E27FC236}">
                <a16:creationId xmlns:a16="http://schemas.microsoft.com/office/drawing/2014/main" id="{D8304C29-23F8-191C-6805-88F1EA0C860D}"/>
              </a:ext>
            </a:extLst>
          </p:cNvPr>
          <p:cNvGrpSpPr/>
          <p:nvPr userDrawn="1"/>
        </p:nvGrpSpPr>
        <p:grpSpPr>
          <a:xfrm>
            <a:off x="2900207" y="2781684"/>
            <a:ext cx="5669279" cy="2005686"/>
            <a:chOff x="2900207" y="2781684"/>
            <a:chExt cx="5669279" cy="2005686"/>
          </a:xfrm>
        </p:grpSpPr>
        <p:sp>
          <p:nvSpPr>
            <p:cNvPr id="6774" name="Freeform: Shape 6773">
              <a:extLst>
                <a:ext uri="{FF2B5EF4-FFF2-40B4-BE49-F238E27FC236}">
                  <a16:creationId xmlns:a16="http://schemas.microsoft.com/office/drawing/2014/main" id="{C7A45084-1BED-EC68-90FA-3FAF5847FF09}"/>
                </a:ext>
              </a:extLst>
            </p:cNvPr>
            <p:cNvSpPr/>
            <p:nvPr userDrawn="1"/>
          </p:nvSpPr>
          <p:spPr>
            <a:xfrm rot="5400000">
              <a:off x="851708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5" name="Freeform: Shape 6774">
              <a:extLst>
                <a:ext uri="{FF2B5EF4-FFF2-40B4-BE49-F238E27FC236}">
                  <a16:creationId xmlns:a16="http://schemas.microsoft.com/office/drawing/2014/main" id="{71EB0BC3-D3C2-794C-1C7A-EFB29EBA8536}"/>
                </a:ext>
              </a:extLst>
            </p:cNvPr>
            <p:cNvSpPr/>
            <p:nvPr userDrawn="1"/>
          </p:nvSpPr>
          <p:spPr>
            <a:xfrm rot="5400000">
              <a:off x="8345574"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6" name="Freeform: Shape 6775">
              <a:extLst>
                <a:ext uri="{FF2B5EF4-FFF2-40B4-BE49-F238E27FC236}">
                  <a16:creationId xmlns:a16="http://schemas.microsoft.com/office/drawing/2014/main" id="{63571A92-EF07-27C1-BFA8-13B2657E58F6}"/>
                </a:ext>
              </a:extLst>
            </p:cNvPr>
            <p:cNvSpPr/>
            <p:nvPr userDrawn="1"/>
          </p:nvSpPr>
          <p:spPr>
            <a:xfrm rot="5400000">
              <a:off x="8176448"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7" name="Freeform: Shape 6776">
              <a:extLst>
                <a:ext uri="{FF2B5EF4-FFF2-40B4-BE49-F238E27FC236}">
                  <a16:creationId xmlns:a16="http://schemas.microsoft.com/office/drawing/2014/main" id="{A10158FF-9C90-1D1A-D6EE-9E1B3C1D0AC8}"/>
                </a:ext>
              </a:extLst>
            </p:cNvPr>
            <p:cNvSpPr/>
            <p:nvPr userDrawn="1"/>
          </p:nvSpPr>
          <p:spPr>
            <a:xfrm rot="5400000">
              <a:off x="800732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8" name="Freeform: Shape 6777">
              <a:extLst>
                <a:ext uri="{FF2B5EF4-FFF2-40B4-BE49-F238E27FC236}">
                  <a16:creationId xmlns:a16="http://schemas.microsoft.com/office/drawing/2014/main" id="{BA1B271B-412D-6ED7-58D3-7FC24EBA9797}"/>
                </a:ext>
              </a:extLst>
            </p:cNvPr>
            <p:cNvSpPr/>
            <p:nvPr userDrawn="1"/>
          </p:nvSpPr>
          <p:spPr>
            <a:xfrm rot="5400000">
              <a:off x="783581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79" name="Freeform: Shape 6778">
              <a:extLst>
                <a:ext uri="{FF2B5EF4-FFF2-40B4-BE49-F238E27FC236}">
                  <a16:creationId xmlns:a16="http://schemas.microsoft.com/office/drawing/2014/main" id="{4CDF8F7C-9A16-D249-732E-E740A83DE85B}"/>
                </a:ext>
              </a:extLst>
            </p:cNvPr>
            <p:cNvSpPr/>
            <p:nvPr userDrawn="1"/>
          </p:nvSpPr>
          <p:spPr>
            <a:xfrm rot="5400000">
              <a:off x="766430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0" name="Freeform: Shape 6779">
              <a:extLst>
                <a:ext uri="{FF2B5EF4-FFF2-40B4-BE49-F238E27FC236}">
                  <a16:creationId xmlns:a16="http://schemas.microsoft.com/office/drawing/2014/main" id="{05595A62-D0E8-FAAD-E74C-363DB690629A}"/>
                </a:ext>
              </a:extLst>
            </p:cNvPr>
            <p:cNvSpPr/>
            <p:nvPr userDrawn="1"/>
          </p:nvSpPr>
          <p:spPr>
            <a:xfrm rot="5400000">
              <a:off x="7495182"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1" name="Freeform: Shape 6780">
              <a:extLst>
                <a:ext uri="{FF2B5EF4-FFF2-40B4-BE49-F238E27FC236}">
                  <a16:creationId xmlns:a16="http://schemas.microsoft.com/office/drawing/2014/main" id="{E8008BF6-52A1-EA50-8BCD-A8ABE53227F9}"/>
                </a:ext>
              </a:extLst>
            </p:cNvPr>
            <p:cNvSpPr/>
            <p:nvPr userDrawn="1"/>
          </p:nvSpPr>
          <p:spPr>
            <a:xfrm rot="5400000">
              <a:off x="732605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2" name="Freeform: Shape 6781">
              <a:extLst>
                <a:ext uri="{FF2B5EF4-FFF2-40B4-BE49-F238E27FC236}">
                  <a16:creationId xmlns:a16="http://schemas.microsoft.com/office/drawing/2014/main" id="{58F6CF85-AB95-BCDE-4854-842A9FC22C59}"/>
                </a:ext>
              </a:extLst>
            </p:cNvPr>
            <p:cNvSpPr/>
            <p:nvPr userDrawn="1"/>
          </p:nvSpPr>
          <p:spPr>
            <a:xfrm rot="5400000">
              <a:off x="7154549"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3" name="Freeform: Shape 6782">
              <a:extLst>
                <a:ext uri="{FF2B5EF4-FFF2-40B4-BE49-F238E27FC236}">
                  <a16:creationId xmlns:a16="http://schemas.microsoft.com/office/drawing/2014/main" id="{FA8A645A-9B05-319F-106A-FA8F2977FF85}"/>
                </a:ext>
              </a:extLst>
            </p:cNvPr>
            <p:cNvSpPr/>
            <p:nvPr userDrawn="1"/>
          </p:nvSpPr>
          <p:spPr>
            <a:xfrm rot="5400000">
              <a:off x="6985423"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4" name="Freeform: Shape 6783">
              <a:extLst>
                <a:ext uri="{FF2B5EF4-FFF2-40B4-BE49-F238E27FC236}">
                  <a16:creationId xmlns:a16="http://schemas.microsoft.com/office/drawing/2014/main" id="{F8A645DA-F518-766C-8D6E-BF8F77E7D44E}"/>
                </a:ext>
              </a:extLst>
            </p:cNvPr>
            <p:cNvSpPr/>
            <p:nvPr userDrawn="1"/>
          </p:nvSpPr>
          <p:spPr>
            <a:xfrm rot="5400000">
              <a:off x="681629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5" name="Freeform: Shape 6784">
              <a:extLst>
                <a:ext uri="{FF2B5EF4-FFF2-40B4-BE49-F238E27FC236}">
                  <a16:creationId xmlns:a16="http://schemas.microsoft.com/office/drawing/2014/main" id="{161EB0E2-4265-0974-9463-DE20ABEB2A23}"/>
                </a:ext>
              </a:extLst>
            </p:cNvPr>
            <p:cNvSpPr/>
            <p:nvPr userDrawn="1"/>
          </p:nvSpPr>
          <p:spPr>
            <a:xfrm rot="5400000">
              <a:off x="6644790"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6" name="Freeform: Shape 6785">
              <a:extLst>
                <a:ext uri="{FF2B5EF4-FFF2-40B4-BE49-F238E27FC236}">
                  <a16:creationId xmlns:a16="http://schemas.microsoft.com/office/drawing/2014/main" id="{38D33351-E440-2840-25BE-1F9CBE9B58E0}"/>
                </a:ext>
              </a:extLst>
            </p:cNvPr>
            <p:cNvSpPr/>
            <p:nvPr userDrawn="1"/>
          </p:nvSpPr>
          <p:spPr>
            <a:xfrm rot="5400000">
              <a:off x="647328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7" name="Freeform: Shape 6786">
              <a:extLst>
                <a:ext uri="{FF2B5EF4-FFF2-40B4-BE49-F238E27FC236}">
                  <a16:creationId xmlns:a16="http://schemas.microsoft.com/office/drawing/2014/main" id="{0E657593-9B27-0C96-8ADA-295C9DB53A7E}"/>
                </a:ext>
              </a:extLst>
            </p:cNvPr>
            <p:cNvSpPr/>
            <p:nvPr userDrawn="1"/>
          </p:nvSpPr>
          <p:spPr>
            <a:xfrm rot="5400000">
              <a:off x="6304157"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8" name="Freeform: Shape 6787">
              <a:extLst>
                <a:ext uri="{FF2B5EF4-FFF2-40B4-BE49-F238E27FC236}">
                  <a16:creationId xmlns:a16="http://schemas.microsoft.com/office/drawing/2014/main" id="{66928069-4D15-D7E7-5EC3-11EEED3CF42F}"/>
                </a:ext>
              </a:extLst>
            </p:cNvPr>
            <p:cNvSpPr/>
            <p:nvPr userDrawn="1"/>
          </p:nvSpPr>
          <p:spPr>
            <a:xfrm rot="5400000">
              <a:off x="613503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89" name="Freeform: Shape 6788">
              <a:extLst>
                <a:ext uri="{FF2B5EF4-FFF2-40B4-BE49-F238E27FC236}">
                  <a16:creationId xmlns:a16="http://schemas.microsoft.com/office/drawing/2014/main" id="{39CAAFBF-4DDF-B0C4-575E-BB6E2DAD8758}"/>
                </a:ext>
              </a:extLst>
            </p:cNvPr>
            <p:cNvSpPr/>
            <p:nvPr userDrawn="1"/>
          </p:nvSpPr>
          <p:spPr>
            <a:xfrm rot="5400000">
              <a:off x="596352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0" name="Freeform: Shape 6789">
              <a:extLst>
                <a:ext uri="{FF2B5EF4-FFF2-40B4-BE49-F238E27FC236}">
                  <a16:creationId xmlns:a16="http://schemas.microsoft.com/office/drawing/2014/main" id="{03C7A431-94EA-4A16-4A4B-CB93A14DB19C}"/>
                </a:ext>
              </a:extLst>
            </p:cNvPr>
            <p:cNvSpPr/>
            <p:nvPr userDrawn="1"/>
          </p:nvSpPr>
          <p:spPr>
            <a:xfrm rot="5400000">
              <a:off x="579201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1" name="Freeform: Shape 6790">
              <a:extLst>
                <a:ext uri="{FF2B5EF4-FFF2-40B4-BE49-F238E27FC236}">
                  <a16:creationId xmlns:a16="http://schemas.microsoft.com/office/drawing/2014/main" id="{DBD61EC8-066C-85B9-F26B-2AEEA87BB16A}"/>
                </a:ext>
              </a:extLst>
            </p:cNvPr>
            <p:cNvSpPr/>
            <p:nvPr userDrawn="1"/>
          </p:nvSpPr>
          <p:spPr>
            <a:xfrm rot="5400000">
              <a:off x="562527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2" name="Freeform: Shape 6791">
              <a:extLst>
                <a:ext uri="{FF2B5EF4-FFF2-40B4-BE49-F238E27FC236}">
                  <a16:creationId xmlns:a16="http://schemas.microsoft.com/office/drawing/2014/main" id="{C33B9AB8-3D7A-C832-3E8B-33898862BA25}"/>
                </a:ext>
              </a:extLst>
            </p:cNvPr>
            <p:cNvSpPr/>
            <p:nvPr userDrawn="1"/>
          </p:nvSpPr>
          <p:spPr>
            <a:xfrm rot="5400000">
              <a:off x="545376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3" name="Freeform: Shape 6792">
              <a:extLst>
                <a:ext uri="{FF2B5EF4-FFF2-40B4-BE49-F238E27FC236}">
                  <a16:creationId xmlns:a16="http://schemas.microsoft.com/office/drawing/2014/main" id="{EA3B0134-153D-960E-A583-B037032D3E37}"/>
                </a:ext>
              </a:extLst>
            </p:cNvPr>
            <p:cNvSpPr/>
            <p:nvPr userDrawn="1"/>
          </p:nvSpPr>
          <p:spPr>
            <a:xfrm rot="5400000">
              <a:off x="528225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4" name="Freeform: Shape 6793">
              <a:extLst>
                <a:ext uri="{FF2B5EF4-FFF2-40B4-BE49-F238E27FC236}">
                  <a16:creationId xmlns:a16="http://schemas.microsoft.com/office/drawing/2014/main" id="{A07C9402-409A-27A1-4F98-D9F03DE7F2E5}"/>
                </a:ext>
              </a:extLst>
            </p:cNvPr>
            <p:cNvSpPr/>
            <p:nvPr userDrawn="1"/>
          </p:nvSpPr>
          <p:spPr>
            <a:xfrm rot="5400000">
              <a:off x="5113131"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5" name="Freeform: Shape 6794">
              <a:extLst>
                <a:ext uri="{FF2B5EF4-FFF2-40B4-BE49-F238E27FC236}">
                  <a16:creationId xmlns:a16="http://schemas.microsoft.com/office/drawing/2014/main" id="{B7CB31B0-7F55-E453-B592-D5A9E08A9ECB}"/>
                </a:ext>
              </a:extLst>
            </p:cNvPr>
            <p:cNvSpPr/>
            <p:nvPr userDrawn="1"/>
          </p:nvSpPr>
          <p:spPr>
            <a:xfrm rot="5400000">
              <a:off x="4944006"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6" name="Freeform: Shape 6795">
              <a:extLst>
                <a:ext uri="{FF2B5EF4-FFF2-40B4-BE49-F238E27FC236}">
                  <a16:creationId xmlns:a16="http://schemas.microsoft.com/office/drawing/2014/main" id="{259A383B-7E3C-7450-D9F9-A3F055BD3C2F}"/>
                </a:ext>
              </a:extLst>
            </p:cNvPr>
            <p:cNvSpPr/>
            <p:nvPr userDrawn="1"/>
          </p:nvSpPr>
          <p:spPr>
            <a:xfrm rot="5400000">
              <a:off x="4772498"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7" name="Freeform: Shape 6796">
              <a:extLst>
                <a:ext uri="{FF2B5EF4-FFF2-40B4-BE49-F238E27FC236}">
                  <a16:creationId xmlns:a16="http://schemas.microsoft.com/office/drawing/2014/main" id="{40B61D65-92B5-B4D8-9317-810D0B529EC9}"/>
                </a:ext>
              </a:extLst>
            </p:cNvPr>
            <p:cNvSpPr/>
            <p:nvPr userDrawn="1"/>
          </p:nvSpPr>
          <p:spPr>
            <a:xfrm rot="5400000">
              <a:off x="460099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8" name="Freeform: Shape 6797">
              <a:extLst>
                <a:ext uri="{FF2B5EF4-FFF2-40B4-BE49-F238E27FC236}">
                  <a16:creationId xmlns:a16="http://schemas.microsoft.com/office/drawing/2014/main" id="{09A6B6E8-D254-44A4-0811-045D59ED8EDD}"/>
                </a:ext>
              </a:extLst>
            </p:cNvPr>
            <p:cNvSpPr/>
            <p:nvPr userDrawn="1"/>
          </p:nvSpPr>
          <p:spPr>
            <a:xfrm rot="5400000">
              <a:off x="4431865"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799" name="Freeform: Shape 6798">
              <a:extLst>
                <a:ext uri="{FF2B5EF4-FFF2-40B4-BE49-F238E27FC236}">
                  <a16:creationId xmlns:a16="http://schemas.microsoft.com/office/drawing/2014/main" id="{C017BD5A-42FF-3974-EA5E-02186022A9A8}"/>
                </a:ext>
              </a:extLst>
            </p:cNvPr>
            <p:cNvSpPr/>
            <p:nvPr userDrawn="1"/>
          </p:nvSpPr>
          <p:spPr>
            <a:xfrm rot="5400000">
              <a:off x="4262739"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0" name="Freeform: Shape 6799">
              <a:extLst>
                <a:ext uri="{FF2B5EF4-FFF2-40B4-BE49-F238E27FC236}">
                  <a16:creationId xmlns:a16="http://schemas.microsoft.com/office/drawing/2014/main" id="{05B51C0E-5395-E191-5736-D7C488C4DD6A}"/>
                </a:ext>
              </a:extLst>
            </p:cNvPr>
            <p:cNvSpPr/>
            <p:nvPr userDrawn="1"/>
          </p:nvSpPr>
          <p:spPr>
            <a:xfrm rot="5400000">
              <a:off x="4091232"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1" name="Freeform: Shape 6800">
              <a:extLst>
                <a:ext uri="{FF2B5EF4-FFF2-40B4-BE49-F238E27FC236}">
                  <a16:creationId xmlns:a16="http://schemas.microsoft.com/office/drawing/2014/main" id="{9970DB5E-6EE4-D45F-55B8-73F038E3A429}"/>
                </a:ext>
              </a:extLst>
            </p:cNvPr>
            <p:cNvSpPr/>
            <p:nvPr userDrawn="1"/>
          </p:nvSpPr>
          <p:spPr>
            <a:xfrm rot="5400000">
              <a:off x="3922106"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2" name="Freeform: Shape 6801">
              <a:extLst>
                <a:ext uri="{FF2B5EF4-FFF2-40B4-BE49-F238E27FC236}">
                  <a16:creationId xmlns:a16="http://schemas.microsoft.com/office/drawing/2014/main" id="{094D1164-50F9-087F-970F-FD1893F3971F}"/>
                </a:ext>
              </a:extLst>
            </p:cNvPr>
            <p:cNvSpPr/>
            <p:nvPr userDrawn="1"/>
          </p:nvSpPr>
          <p:spPr>
            <a:xfrm rot="5400000">
              <a:off x="3752981"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3" name="Freeform: Shape 6802">
              <a:extLst>
                <a:ext uri="{FF2B5EF4-FFF2-40B4-BE49-F238E27FC236}">
                  <a16:creationId xmlns:a16="http://schemas.microsoft.com/office/drawing/2014/main" id="{59D20FF3-5393-D868-40E4-75CE4351B21D}"/>
                </a:ext>
              </a:extLst>
            </p:cNvPr>
            <p:cNvSpPr/>
            <p:nvPr userDrawn="1"/>
          </p:nvSpPr>
          <p:spPr>
            <a:xfrm rot="5400000">
              <a:off x="3581473"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4" name="Freeform: Shape 6803">
              <a:extLst>
                <a:ext uri="{FF2B5EF4-FFF2-40B4-BE49-F238E27FC236}">
                  <a16:creationId xmlns:a16="http://schemas.microsoft.com/office/drawing/2014/main" id="{1652CC33-AB66-1216-3ABB-680F5686652D}"/>
                </a:ext>
              </a:extLst>
            </p:cNvPr>
            <p:cNvSpPr/>
            <p:nvPr userDrawn="1"/>
          </p:nvSpPr>
          <p:spPr>
            <a:xfrm rot="5400000">
              <a:off x="3409965"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5" name="Freeform: Shape 6804">
              <a:extLst>
                <a:ext uri="{FF2B5EF4-FFF2-40B4-BE49-F238E27FC236}">
                  <a16:creationId xmlns:a16="http://schemas.microsoft.com/office/drawing/2014/main" id="{234C3DD6-A88B-B690-0556-25770FBF3EE2}"/>
                </a:ext>
              </a:extLst>
            </p:cNvPr>
            <p:cNvSpPr/>
            <p:nvPr userDrawn="1"/>
          </p:nvSpPr>
          <p:spPr>
            <a:xfrm rot="5400000">
              <a:off x="3240840" y="277930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6" name="Freeform: Shape 6805">
              <a:extLst>
                <a:ext uri="{FF2B5EF4-FFF2-40B4-BE49-F238E27FC236}">
                  <a16:creationId xmlns:a16="http://schemas.microsoft.com/office/drawing/2014/main" id="{14A2EA55-7C88-A7E2-FE06-A1985C1AB0EE}"/>
                </a:ext>
              </a:extLst>
            </p:cNvPr>
            <p:cNvSpPr/>
            <p:nvPr userDrawn="1"/>
          </p:nvSpPr>
          <p:spPr>
            <a:xfrm rot="5400000">
              <a:off x="3071714"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7" name="Freeform: Shape 6806">
              <a:extLst>
                <a:ext uri="{FF2B5EF4-FFF2-40B4-BE49-F238E27FC236}">
                  <a16:creationId xmlns:a16="http://schemas.microsoft.com/office/drawing/2014/main" id="{869FC5F1-8918-95DF-8B43-22D9AA136934}"/>
                </a:ext>
              </a:extLst>
            </p:cNvPr>
            <p:cNvSpPr/>
            <p:nvPr userDrawn="1"/>
          </p:nvSpPr>
          <p:spPr>
            <a:xfrm rot="5400000">
              <a:off x="2900207" y="278168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8" name="Freeform: Shape 6807">
              <a:extLst>
                <a:ext uri="{FF2B5EF4-FFF2-40B4-BE49-F238E27FC236}">
                  <a16:creationId xmlns:a16="http://schemas.microsoft.com/office/drawing/2014/main" id="{84C6B241-8A11-810B-2040-8B7FD1CC940C}"/>
                </a:ext>
              </a:extLst>
            </p:cNvPr>
            <p:cNvSpPr/>
            <p:nvPr userDrawn="1"/>
          </p:nvSpPr>
          <p:spPr>
            <a:xfrm rot="5400000">
              <a:off x="851708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09" name="Freeform: Shape 6808">
              <a:extLst>
                <a:ext uri="{FF2B5EF4-FFF2-40B4-BE49-F238E27FC236}">
                  <a16:creationId xmlns:a16="http://schemas.microsoft.com/office/drawing/2014/main" id="{06C99F42-1C1E-2A08-EE5A-D47FD7E7F72C}"/>
                </a:ext>
              </a:extLst>
            </p:cNvPr>
            <p:cNvSpPr/>
            <p:nvPr userDrawn="1"/>
          </p:nvSpPr>
          <p:spPr>
            <a:xfrm rot="5400000">
              <a:off x="8345574"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0" name="Freeform: Shape 6809">
              <a:extLst>
                <a:ext uri="{FF2B5EF4-FFF2-40B4-BE49-F238E27FC236}">
                  <a16:creationId xmlns:a16="http://schemas.microsoft.com/office/drawing/2014/main" id="{AF67BB83-19E6-1E39-5054-BB9BB44C66C0}"/>
                </a:ext>
              </a:extLst>
            </p:cNvPr>
            <p:cNvSpPr/>
            <p:nvPr userDrawn="1"/>
          </p:nvSpPr>
          <p:spPr>
            <a:xfrm rot="5400000">
              <a:off x="8176448"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1" name="Freeform: Shape 6810">
              <a:extLst>
                <a:ext uri="{FF2B5EF4-FFF2-40B4-BE49-F238E27FC236}">
                  <a16:creationId xmlns:a16="http://schemas.microsoft.com/office/drawing/2014/main" id="{2DC714F1-C0B3-10D2-860A-A7EF07C8ED0F}"/>
                </a:ext>
              </a:extLst>
            </p:cNvPr>
            <p:cNvSpPr/>
            <p:nvPr userDrawn="1"/>
          </p:nvSpPr>
          <p:spPr>
            <a:xfrm rot="5400000">
              <a:off x="800732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2" name="Freeform: Shape 6811">
              <a:extLst>
                <a:ext uri="{FF2B5EF4-FFF2-40B4-BE49-F238E27FC236}">
                  <a16:creationId xmlns:a16="http://schemas.microsoft.com/office/drawing/2014/main" id="{596A6ED3-562A-F9D8-9910-9FBDE61CC97C}"/>
                </a:ext>
              </a:extLst>
            </p:cNvPr>
            <p:cNvSpPr/>
            <p:nvPr userDrawn="1"/>
          </p:nvSpPr>
          <p:spPr>
            <a:xfrm rot="5400000">
              <a:off x="783581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3" name="Freeform: Shape 6812">
              <a:extLst>
                <a:ext uri="{FF2B5EF4-FFF2-40B4-BE49-F238E27FC236}">
                  <a16:creationId xmlns:a16="http://schemas.microsoft.com/office/drawing/2014/main" id="{E9C20758-0595-8DB5-E327-A14E99304FE4}"/>
                </a:ext>
              </a:extLst>
            </p:cNvPr>
            <p:cNvSpPr/>
            <p:nvPr userDrawn="1"/>
          </p:nvSpPr>
          <p:spPr>
            <a:xfrm rot="5400000">
              <a:off x="766430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4" name="Freeform: Shape 6813">
              <a:extLst>
                <a:ext uri="{FF2B5EF4-FFF2-40B4-BE49-F238E27FC236}">
                  <a16:creationId xmlns:a16="http://schemas.microsoft.com/office/drawing/2014/main" id="{DED0BD8D-DCB2-CDE4-CD87-7076D916F7D8}"/>
                </a:ext>
              </a:extLst>
            </p:cNvPr>
            <p:cNvSpPr/>
            <p:nvPr userDrawn="1"/>
          </p:nvSpPr>
          <p:spPr>
            <a:xfrm rot="5400000">
              <a:off x="7495182"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5" name="Freeform: Shape 6814">
              <a:extLst>
                <a:ext uri="{FF2B5EF4-FFF2-40B4-BE49-F238E27FC236}">
                  <a16:creationId xmlns:a16="http://schemas.microsoft.com/office/drawing/2014/main" id="{A9F1671E-A322-0BA1-DFB6-3EAB9711F3AC}"/>
                </a:ext>
              </a:extLst>
            </p:cNvPr>
            <p:cNvSpPr/>
            <p:nvPr userDrawn="1"/>
          </p:nvSpPr>
          <p:spPr>
            <a:xfrm rot="5400000">
              <a:off x="732605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6" name="Freeform: Shape 6815">
              <a:extLst>
                <a:ext uri="{FF2B5EF4-FFF2-40B4-BE49-F238E27FC236}">
                  <a16:creationId xmlns:a16="http://schemas.microsoft.com/office/drawing/2014/main" id="{038234A2-EACF-EA42-2666-5DEDA22EB941}"/>
                </a:ext>
              </a:extLst>
            </p:cNvPr>
            <p:cNvSpPr/>
            <p:nvPr userDrawn="1"/>
          </p:nvSpPr>
          <p:spPr>
            <a:xfrm rot="5400000">
              <a:off x="7154549"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7" name="Freeform: Shape 6816">
              <a:extLst>
                <a:ext uri="{FF2B5EF4-FFF2-40B4-BE49-F238E27FC236}">
                  <a16:creationId xmlns:a16="http://schemas.microsoft.com/office/drawing/2014/main" id="{EAEC26F2-409E-BC9B-F2B6-5B714CBE88A3}"/>
                </a:ext>
              </a:extLst>
            </p:cNvPr>
            <p:cNvSpPr/>
            <p:nvPr userDrawn="1"/>
          </p:nvSpPr>
          <p:spPr>
            <a:xfrm rot="5400000">
              <a:off x="6985423"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8" name="Freeform: Shape 6817">
              <a:extLst>
                <a:ext uri="{FF2B5EF4-FFF2-40B4-BE49-F238E27FC236}">
                  <a16:creationId xmlns:a16="http://schemas.microsoft.com/office/drawing/2014/main" id="{F67E87A3-E7CA-383E-648A-B8F2ECA980F7}"/>
                </a:ext>
              </a:extLst>
            </p:cNvPr>
            <p:cNvSpPr/>
            <p:nvPr userDrawn="1"/>
          </p:nvSpPr>
          <p:spPr>
            <a:xfrm rot="5400000">
              <a:off x="681629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19" name="Freeform: Shape 6818">
              <a:extLst>
                <a:ext uri="{FF2B5EF4-FFF2-40B4-BE49-F238E27FC236}">
                  <a16:creationId xmlns:a16="http://schemas.microsoft.com/office/drawing/2014/main" id="{D80590C4-C767-6FB4-B03F-FE5699019749}"/>
                </a:ext>
              </a:extLst>
            </p:cNvPr>
            <p:cNvSpPr/>
            <p:nvPr userDrawn="1"/>
          </p:nvSpPr>
          <p:spPr>
            <a:xfrm rot="5400000">
              <a:off x="6644790"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0" name="Freeform: Shape 6819">
              <a:extLst>
                <a:ext uri="{FF2B5EF4-FFF2-40B4-BE49-F238E27FC236}">
                  <a16:creationId xmlns:a16="http://schemas.microsoft.com/office/drawing/2014/main" id="{AB2BB0C6-A11F-3264-09A6-62E40A970BBE}"/>
                </a:ext>
              </a:extLst>
            </p:cNvPr>
            <p:cNvSpPr/>
            <p:nvPr userDrawn="1"/>
          </p:nvSpPr>
          <p:spPr>
            <a:xfrm rot="5400000">
              <a:off x="647328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1" name="Freeform: Shape 6820">
              <a:extLst>
                <a:ext uri="{FF2B5EF4-FFF2-40B4-BE49-F238E27FC236}">
                  <a16:creationId xmlns:a16="http://schemas.microsoft.com/office/drawing/2014/main" id="{9C2FDF27-942F-828B-171F-A6EF21FC6B93}"/>
                </a:ext>
              </a:extLst>
            </p:cNvPr>
            <p:cNvSpPr/>
            <p:nvPr userDrawn="1"/>
          </p:nvSpPr>
          <p:spPr>
            <a:xfrm rot="5400000">
              <a:off x="6304157"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2" name="Freeform: Shape 6821">
              <a:extLst>
                <a:ext uri="{FF2B5EF4-FFF2-40B4-BE49-F238E27FC236}">
                  <a16:creationId xmlns:a16="http://schemas.microsoft.com/office/drawing/2014/main" id="{C611A479-8A31-BC47-A1F6-144FF449E958}"/>
                </a:ext>
              </a:extLst>
            </p:cNvPr>
            <p:cNvSpPr/>
            <p:nvPr userDrawn="1"/>
          </p:nvSpPr>
          <p:spPr>
            <a:xfrm rot="5400000">
              <a:off x="613503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3" name="Freeform: Shape 6822">
              <a:extLst>
                <a:ext uri="{FF2B5EF4-FFF2-40B4-BE49-F238E27FC236}">
                  <a16:creationId xmlns:a16="http://schemas.microsoft.com/office/drawing/2014/main" id="{1327A97D-C5B7-E0DB-D2E5-6BBB6538C6FF}"/>
                </a:ext>
              </a:extLst>
            </p:cNvPr>
            <p:cNvSpPr/>
            <p:nvPr userDrawn="1"/>
          </p:nvSpPr>
          <p:spPr>
            <a:xfrm rot="5400000">
              <a:off x="596352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4" name="Freeform: Shape 6823">
              <a:extLst>
                <a:ext uri="{FF2B5EF4-FFF2-40B4-BE49-F238E27FC236}">
                  <a16:creationId xmlns:a16="http://schemas.microsoft.com/office/drawing/2014/main" id="{26B279F9-3C7D-CA51-B01E-DA6B63B2D6FF}"/>
                </a:ext>
              </a:extLst>
            </p:cNvPr>
            <p:cNvSpPr/>
            <p:nvPr userDrawn="1"/>
          </p:nvSpPr>
          <p:spPr>
            <a:xfrm rot="5400000">
              <a:off x="579201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5" name="Freeform: Shape 6824">
              <a:extLst>
                <a:ext uri="{FF2B5EF4-FFF2-40B4-BE49-F238E27FC236}">
                  <a16:creationId xmlns:a16="http://schemas.microsoft.com/office/drawing/2014/main" id="{9CD1381E-98EB-3F95-5CE0-59D88CC40EE8}"/>
                </a:ext>
              </a:extLst>
            </p:cNvPr>
            <p:cNvSpPr/>
            <p:nvPr userDrawn="1"/>
          </p:nvSpPr>
          <p:spPr>
            <a:xfrm rot="5400000">
              <a:off x="562527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6" name="Freeform: Shape 6825">
              <a:extLst>
                <a:ext uri="{FF2B5EF4-FFF2-40B4-BE49-F238E27FC236}">
                  <a16:creationId xmlns:a16="http://schemas.microsoft.com/office/drawing/2014/main" id="{37156F48-1A64-067D-8731-C14E8795CB44}"/>
                </a:ext>
              </a:extLst>
            </p:cNvPr>
            <p:cNvSpPr/>
            <p:nvPr userDrawn="1"/>
          </p:nvSpPr>
          <p:spPr>
            <a:xfrm rot="5400000">
              <a:off x="545376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7" name="Freeform: Shape 6826">
              <a:extLst>
                <a:ext uri="{FF2B5EF4-FFF2-40B4-BE49-F238E27FC236}">
                  <a16:creationId xmlns:a16="http://schemas.microsoft.com/office/drawing/2014/main" id="{EE9071B4-370D-A178-FAA1-205F592A86CF}"/>
                </a:ext>
              </a:extLst>
            </p:cNvPr>
            <p:cNvSpPr/>
            <p:nvPr userDrawn="1"/>
          </p:nvSpPr>
          <p:spPr>
            <a:xfrm rot="5400000">
              <a:off x="528225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8" name="Freeform: Shape 6827">
              <a:extLst>
                <a:ext uri="{FF2B5EF4-FFF2-40B4-BE49-F238E27FC236}">
                  <a16:creationId xmlns:a16="http://schemas.microsoft.com/office/drawing/2014/main" id="{EAE9A33D-BABB-C7E8-0648-3E5A80C0C1DC}"/>
                </a:ext>
              </a:extLst>
            </p:cNvPr>
            <p:cNvSpPr/>
            <p:nvPr userDrawn="1"/>
          </p:nvSpPr>
          <p:spPr>
            <a:xfrm rot="5400000">
              <a:off x="5113131"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29" name="Freeform: Shape 6828">
              <a:extLst>
                <a:ext uri="{FF2B5EF4-FFF2-40B4-BE49-F238E27FC236}">
                  <a16:creationId xmlns:a16="http://schemas.microsoft.com/office/drawing/2014/main" id="{9CF95D20-C6FD-0EBA-C238-E539EFAFA864}"/>
                </a:ext>
              </a:extLst>
            </p:cNvPr>
            <p:cNvSpPr/>
            <p:nvPr userDrawn="1"/>
          </p:nvSpPr>
          <p:spPr>
            <a:xfrm rot="5400000">
              <a:off x="4944006"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0" name="Freeform: Shape 6829">
              <a:extLst>
                <a:ext uri="{FF2B5EF4-FFF2-40B4-BE49-F238E27FC236}">
                  <a16:creationId xmlns:a16="http://schemas.microsoft.com/office/drawing/2014/main" id="{7B485CD2-A0D6-7A3F-20E2-D2C94BF966C7}"/>
                </a:ext>
              </a:extLst>
            </p:cNvPr>
            <p:cNvSpPr/>
            <p:nvPr userDrawn="1"/>
          </p:nvSpPr>
          <p:spPr>
            <a:xfrm rot="5400000">
              <a:off x="4772498"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1" name="Freeform: Shape 6830">
              <a:extLst>
                <a:ext uri="{FF2B5EF4-FFF2-40B4-BE49-F238E27FC236}">
                  <a16:creationId xmlns:a16="http://schemas.microsoft.com/office/drawing/2014/main" id="{55A55A63-EAF0-86CD-C31C-804CB7472F5F}"/>
                </a:ext>
              </a:extLst>
            </p:cNvPr>
            <p:cNvSpPr/>
            <p:nvPr userDrawn="1"/>
          </p:nvSpPr>
          <p:spPr>
            <a:xfrm rot="5400000">
              <a:off x="460099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2" name="Freeform: Shape 6831">
              <a:extLst>
                <a:ext uri="{FF2B5EF4-FFF2-40B4-BE49-F238E27FC236}">
                  <a16:creationId xmlns:a16="http://schemas.microsoft.com/office/drawing/2014/main" id="{7878A01E-6D9C-6762-B823-BD061C438B40}"/>
                </a:ext>
              </a:extLst>
            </p:cNvPr>
            <p:cNvSpPr/>
            <p:nvPr userDrawn="1"/>
          </p:nvSpPr>
          <p:spPr>
            <a:xfrm rot="5400000">
              <a:off x="4431865"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3" name="Freeform: Shape 6832">
              <a:extLst>
                <a:ext uri="{FF2B5EF4-FFF2-40B4-BE49-F238E27FC236}">
                  <a16:creationId xmlns:a16="http://schemas.microsoft.com/office/drawing/2014/main" id="{37F04A02-8093-6D35-E23E-CF5C02FEC244}"/>
                </a:ext>
              </a:extLst>
            </p:cNvPr>
            <p:cNvSpPr/>
            <p:nvPr userDrawn="1"/>
          </p:nvSpPr>
          <p:spPr>
            <a:xfrm rot="5400000">
              <a:off x="4262739"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4" name="Freeform: Shape 6833">
              <a:extLst>
                <a:ext uri="{FF2B5EF4-FFF2-40B4-BE49-F238E27FC236}">
                  <a16:creationId xmlns:a16="http://schemas.microsoft.com/office/drawing/2014/main" id="{51A60BD9-3983-47E9-A072-47828EAFCD7F}"/>
                </a:ext>
              </a:extLst>
            </p:cNvPr>
            <p:cNvSpPr/>
            <p:nvPr userDrawn="1"/>
          </p:nvSpPr>
          <p:spPr>
            <a:xfrm rot="5400000">
              <a:off x="4091232"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5" name="Freeform: Shape 6834">
              <a:extLst>
                <a:ext uri="{FF2B5EF4-FFF2-40B4-BE49-F238E27FC236}">
                  <a16:creationId xmlns:a16="http://schemas.microsoft.com/office/drawing/2014/main" id="{0F5CBC09-361C-936C-7FF7-E6B3447ECDB9}"/>
                </a:ext>
              </a:extLst>
            </p:cNvPr>
            <p:cNvSpPr/>
            <p:nvPr userDrawn="1"/>
          </p:nvSpPr>
          <p:spPr>
            <a:xfrm rot="5400000">
              <a:off x="3922106"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6" name="Freeform: Shape 6835">
              <a:extLst>
                <a:ext uri="{FF2B5EF4-FFF2-40B4-BE49-F238E27FC236}">
                  <a16:creationId xmlns:a16="http://schemas.microsoft.com/office/drawing/2014/main" id="{55A48B33-0E39-D22B-2B57-35EF3A0D02B7}"/>
                </a:ext>
              </a:extLst>
            </p:cNvPr>
            <p:cNvSpPr/>
            <p:nvPr userDrawn="1"/>
          </p:nvSpPr>
          <p:spPr>
            <a:xfrm rot="5400000">
              <a:off x="3752981"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7" name="Freeform: Shape 6836">
              <a:extLst>
                <a:ext uri="{FF2B5EF4-FFF2-40B4-BE49-F238E27FC236}">
                  <a16:creationId xmlns:a16="http://schemas.microsoft.com/office/drawing/2014/main" id="{78367D4E-E573-FCED-2A74-BA783DA6AA9F}"/>
                </a:ext>
              </a:extLst>
            </p:cNvPr>
            <p:cNvSpPr/>
            <p:nvPr userDrawn="1"/>
          </p:nvSpPr>
          <p:spPr>
            <a:xfrm rot="5400000">
              <a:off x="3581473"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8" name="Freeform: Shape 6837">
              <a:extLst>
                <a:ext uri="{FF2B5EF4-FFF2-40B4-BE49-F238E27FC236}">
                  <a16:creationId xmlns:a16="http://schemas.microsoft.com/office/drawing/2014/main" id="{6AB4B80A-8642-DCF1-A06D-F4BA5564BB8C}"/>
                </a:ext>
              </a:extLst>
            </p:cNvPr>
            <p:cNvSpPr/>
            <p:nvPr userDrawn="1"/>
          </p:nvSpPr>
          <p:spPr>
            <a:xfrm rot="5400000">
              <a:off x="3409965"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39" name="Freeform: Shape 6838">
              <a:extLst>
                <a:ext uri="{FF2B5EF4-FFF2-40B4-BE49-F238E27FC236}">
                  <a16:creationId xmlns:a16="http://schemas.microsoft.com/office/drawing/2014/main" id="{90F3CBDF-A51F-C5ED-231A-EBDDEB9A238B}"/>
                </a:ext>
              </a:extLst>
            </p:cNvPr>
            <p:cNvSpPr/>
            <p:nvPr userDrawn="1"/>
          </p:nvSpPr>
          <p:spPr>
            <a:xfrm rot="5400000">
              <a:off x="3240840" y="2941281"/>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0" name="Freeform: Shape 6839">
              <a:extLst>
                <a:ext uri="{FF2B5EF4-FFF2-40B4-BE49-F238E27FC236}">
                  <a16:creationId xmlns:a16="http://schemas.microsoft.com/office/drawing/2014/main" id="{A31D6300-7FFD-0ED5-8129-0267492A93FB}"/>
                </a:ext>
              </a:extLst>
            </p:cNvPr>
            <p:cNvSpPr/>
            <p:nvPr userDrawn="1"/>
          </p:nvSpPr>
          <p:spPr>
            <a:xfrm rot="5400000">
              <a:off x="3071714"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1" name="Freeform: Shape 6840">
              <a:extLst>
                <a:ext uri="{FF2B5EF4-FFF2-40B4-BE49-F238E27FC236}">
                  <a16:creationId xmlns:a16="http://schemas.microsoft.com/office/drawing/2014/main" id="{0AD01A4F-7A81-4429-17E5-08ACCDBF449C}"/>
                </a:ext>
              </a:extLst>
            </p:cNvPr>
            <p:cNvSpPr/>
            <p:nvPr userDrawn="1"/>
          </p:nvSpPr>
          <p:spPr>
            <a:xfrm rot="5400000">
              <a:off x="2900207" y="2943663"/>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2" name="Freeform: Shape 6841">
              <a:extLst>
                <a:ext uri="{FF2B5EF4-FFF2-40B4-BE49-F238E27FC236}">
                  <a16:creationId xmlns:a16="http://schemas.microsoft.com/office/drawing/2014/main" id="{3C8BC6A9-9D42-145A-171A-601E3B48A98E}"/>
                </a:ext>
              </a:extLst>
            </p:cNvPr>
            <p:cNvSpPr/>
            <p:nvPr userDrawn="1"/>
          </p:nvSpPr>
          <p:spPr>
            <a:xfrm rot="5400000">
              <a:off x="851469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3" name="Freeform: Shape 6842">
              <a:extLst>
                <a:ext uri="{FF2B5EF4-FFF2-40B4-BE49-F238E27FC236}">
                  <a16:creationId xmlns:a16="http://schemas.microsoft.com/office/drawing/2014/main" id="{68C633CA-187D-54FA-27DD-4D510804D2DC}"/>
                </a:ext>
              </a:extLst>
            </p:cNvPr>
            <p:cNvSpPr/>
            <p:nvPr userDrawn="1"/>
          </p:nvSpPr>
          <p:spPr>
            <a:xfrm rot="5400000">
              <a:off x="8343192"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4" name="Freeform: Shape 6843">
              <a:extLst>
                <a:ext uri="{FF2B5EF4-FFF2-40B4-BE49-F238E27FC236}">
                  <a16:creationId xmlns:a16="http://schemas.microsoft.com/office/drawing/2014/main" id="{5EFFB56C-4B75-5DA7-73D2-7DC0CE24BFEB}"/>
                </a:ext>
              </a:extLst>
            </p:cNvPr>
            <p:cNvSpPr/>
            <p:nvPr userDrawn="1"/>
          </p:nvSpPr>
          <p:spPr>
            <a:xfrm rot="5400000">
              <a:off x="8174066"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5" name="Freeform: Shape 6844">
              <a:extLst>
                <a:ext uri="{FF2B5EF4-FFF2-40B4-BE49-F238E27FC236}">
                  <a16:creationId xmlns:a16="http://schemas.microsoft.com/office/drawing/2014/main" id="{4047366E-67C7-E9DC-E09B-03BE4373BAA2}"/>
                </a:ext>
              </a:extLst>
            </p:cNvPr>
            <p:cNvSpPr/>
            <p:nvPr userDrawn="1"/>
          </p:nvSpPr>
          <p:spPr>
            <a:xfrm rot="5400000">
              <a:off x="800494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6" name="Freeform: Shape 6845">
              <a:extLst>
                <a:ext uri="{FF2B5EF4-FFF2-40B4-BE49-F238E27FC236}">
                  <a16:creationId xmlns:a16="http://schemas.microsoft.com/office/drawing/2014/main" id="{40DE1822-B385-0E09-F83D-6DF47AE714E5}"/>
                </a:ext>
              </a:extLst>
            </p:cNvPr>
            <p:cNvSpPr/>
            <p:nvPr userDrawn="1"/>
          </p:nvSpPr>
          <p:spPr>
            <a:xfrm rot="5400000">
              <a:off x="783343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7" name="Freeform: Shape 6846">
              <a:extLst>
                <a:ext uri="{FF2B5EF4-FFF2-40B4-BE49-F238E27FC236}">
                  <a16:creationId xmlns:a16="http://schemas.microsoft.com/office/drawing/2014/main" id="{FD4D23F4-BF7D-E7AC-083E-13CAC5EB5324}"/>
                </a:ext>
              </a:extLst>
            </p:cNvPr>
            <p:cNvSpPr/>
            <p:nvPr userDrawn="1"/>
          </p:nvSpPr>
          <p:spPr>
            <a:xfrm rot="5400000">
              <a:off x="766192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8" name="Freeform: Shape 6847">
              <a:extLst>
                <a:ext uri="{FF2B5EF4-FFF2-40B4-BE49-F238E27FC236}">
                  <a16:creationId xmlns:a16="http://schemas.microsoft.com/office/drawing/2014/main" id="{ACA8E6AC-FFB0-EA56-3567-B807F707DBFE}"/>
                </a:ext>
              </a:extLst>
            </p:cNvPr>
            <p:cNvSpPr/>
            <p:nvPr userDrawn="1"/>
          </p:nvSpPr>
          <p:spPr>
            <a:xfrm rot="5400000">
              <a:off x="7492800"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49" name="Freeform: Shape 6848">
              <a:extLst>
                <a:ext uri="{FF2B5EF4-FFF2-40B4-BE49-F238E27FC236}">
                  <a16:creationId xmlns:a16="http://schemas.microsoft.com/office/drawing/2014/main" id="{A86D4C7C-B3D9-13AE-97AB-91F668B02E5A}"/>
                </a:ext>
              </a:extLst>
            </p:cNvPr>
            <p:cNvSpPr/>
            <p:nvPr userDrawn="1"/>
          </p:nvSpPr>
          <p:spPr>
            <a:xfrm rot="5400000">
              <a:off x="732367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0" name="Freeform: Shape 6849">
              <a:extLst>
                <a:ext uri="{FF2B5EF4-FFF2-40B4-BE49-F238E27FC236}">
                  <a16:creationId xmlns:a16="http://schemas.microsoft.com/office/drawing/2014/main" id="{3D721147-24C4-4F18-EBB1-AC4ACD852E60}"/>
                </a:ext>
              </a:extLst>
            </p:cNvPr>
            <p:cNvSpPr/>
            <p:nvPr userDrawn="1"/>
          </p:nvSpPr>
          <p:spPr>
            <a:xfrm rot="5400000">
              <a:off x="7152167"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1" name="Freeform: Shape 6850">
              <a:extLst>
                <a:ext uri="{FF2B5EF4-FFF2-40B4-BE49-F238E27FC236}">
                  <a16:creationId xmlns:a16="http://schemas.microsoft.com/office/drawing/2014/main" id="{1D1899D3-15D4-8974-69BE-AE136953A28B}"/>
                </a:ext>
              </a:extLst>
            </p:cNvPr>
            <p:cNvSpPr/>
            <p:nvPr userDrawn="1"/>
          </p:nvSpPr>
          <p:spPr>
            <a:xfrm rot="5400000">
              <a:off x="6983041"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2" name="Freeform: Shape 6851">
              <a:extLst>
                <a:ext uri="{FF2B5EF4-FFF2-40B4-BE49-F238E27FC236}">
                  <a16:creationId xmlns:a16="http://schemas.microsoft.com/office/drawing/2014/main" id="{5084FE0C-9A83-083E-4A9E-F7C1680489E9}"/>
                </a:ext>
              </a:extLst>
            </p:cNvPr>
            <p:cNvSpPr/>
            <p:nvPr userDrawn="1"/>
          </p:nvSpPr>
          <p:spPr>
            <a:xfrm rot="5400000">
              <a:off x="681391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3" name="Freeform: Shape 6852">
              <a:extLst>
                <a:ext uri="{FF2B5EF4-FFF2-40B4-BE49-F238E27FC236}">
                  <a16:creationId xmlns:a16="http://schemas.microsoft.com/office/drawing/2014/main" id="{E5A81D19-8E0E-BCA8-8561-1F2535F620D1}"/>
                </a:ext>
              </a:extLst>
            </p:cNvPr>
            <p:cNvSpPr/>
            <p:nvPr userDrawn="1"/>
          </p:nvSpPr>
          <p:spPr>
            <a:xfrm rot="5400000">
              <a:off x="6642408"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4" name="Freeform: Shape 6853">
              <a:extLst>
                <a:ext uri="{FF2B5EF4-FFF2-40B4-BE49-F238E27FC236}">
                  <a16:creationId xmlns:a16="http://schemas.microsoft.com/office/drawing/2014/main" id="{72894CAC-A020-E792-0D69-7C5750040977}"/>
                </a:ext>
              </a:extLst>
            </p:cNvPr>
            <p:cNvSpPr/>
            <p:nvPr userDrawn="1"/>
          </p:nvSpPr>
          <p:spPr>
            <a:xfrm rot="5400000">
              <a:off x="647090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5" name="Freeform: Shape 6854">
              <a:extLst>
                <a:ext uri="{FF2B5EF4-FFF2-40B4-BE49-F238E27FC236}">
                  <a16:creationId xmlns:a16="http://schemas.microsoft.com/office/drawing/2014/main" id="{B894343E-4425-F81A-CE4F-38B0ABF31DC3}"/>
                </a:ext>
              </a:extLst>
            </p:cNvPr>
            <p:cNvSpPr/>
            <p:nvPr userDrawn="1"/>
          </p:nvSpPr>
          <p:spPr>
            <a:xfrm rot="5400000">
              <a:off x="6301775"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6" name="Freeform: Shape 6855">
              <a:extLst>
                <a:ext uri="{FF2B5EF4-FFF2-40B4-BE49-F238E27FC236}">
                  <a16:creationId xmlns:a16="http://schemas.microsoft.com/office/drawing/2014/main" id="{B8D75390-1620-0182-6454-28787111A614}"/>
                </a:ext>
              </a:extLst>
            </p:cNvPr>
            <p:cNvSpPr/>
            <p:nvPr userDrawn="1"/>
          </p:nvSpPr>
          <p:spPr>
            <a:xfrm rot="5400000">
              <a:off x="613264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7" name="Freeform: Shape 6856">
              <a:extLst>
                <a:ext uri="{FF2B5EF4-FFF2-40B4-BE49-F238E27FC236}">
                  <a16:creationId xmlns:a16="http://schemas.microsoft.com/office/drawing/2014/main" id="{64D9E047-442A-BD50-FB06-A70BEB8CB22F}"/>
                </a:ext>
              </a:extLst>
            </p:cNvPr>
            <p:cNvSpPr/>
            <p:nvPr userDrawn="1"/>
          </p:nvSpPr>
          <p:spPr>
            <a:xfrm rot="5400000">
              <a:off x="596114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8" name="Freeform: Shape 6857">
              <a:extLst>
                <a:ext uri="{FF2B5EF4-FFF2-40B4-BE49-F238E27FC236}">
                  <a16:creationId xmlns:a16="http://schemas.microsoft.com/office/drawing/2014/main" id="{A03BC77A-6799-D921-170C-97FAD2D5665A}"/>
                </a:ext>
              </a:extLst>
            </p:cNvPr>
            <p:cNvSpPr/>
            <p:nvPr userDrawn="1"/>
          </p:nvSpPr>
          <p:spPr>
            <a:xfrm rot="5400000">
              <a:off x="578963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59" name="Freeform: Shape 6858">
              <a:extLst>
                <a:ext uri="{FF2B5EF4-FFF2-40B4-BE49-F238E27FC236}">
                  <a16:creationId xmlns:a16="http://schemas.microsoft.com/office/drawing/2014/main" id="{F223D9C5-0DA8-EA06-73DF-81F68794D440}"/>
                </a:ext>
              </a:extLst>
            </p:cNvPr>
            <p:cNvSpPr/>
            <p:nvPr userDrawn="1"/>
          </p:nvSpPr>
          <p:spPr>
            <a:xfrm rot="5400000">
              <a:off x="562289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0" name="Freeform: Shape 6859">
              <a:extLst>
                <a:ext uri="{FF2B5EF4-FFF2-40B4-BE49-F238E27FC236}">
                  <a16:creationId xmlns:a16="http://schemas.microsoft.com/office/drawing/2014/main" id="{05ED4B6B-A07E-8843-F851-D964641094C8}"/>
                </a:ext>
              </a:extLst>
            </p:cNvPr>
            <p:cNvSpPr/>
            <p:nvPr userDrawn="1"/>
          </p:nvSpPr>
          <p:spPr>
            <a:xfrm rot="5400000">
              <a:off x="545138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1" name="Freeform: Shape 6860">
              <a:extLst>
                <a:ext uri="{FF2B5EF4-FFF2-40B4-BE49-F238E27FC236}">
                  <a16:creationId xmlns:a16="http://schemas.microsoft.com/office/drawing/2014/main" id="{4E3E8C20-FB66-174B-BEBA-B5697A50EBD6}"/>
                </a:ext>
              </a:extLst>
            </p:cNvPr>
            <p:cNvSpPr/>
            <p:nvPr userDrawn="1"/>
          </p:nvSpPr>
          <p:spPr>
            <a:xfrm rot="5400000">
              <a:off x="527987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2" name="Freeform: Shape 6861">
              <a:extLst>
                <a:ext uri="{FF2B5EF4-FFF2-40B4-BE49-F238E27FC236}">
                  <a16:creationId xmlns:a16="http://schemas.microsoft.com/office/drawing/2014/main" id="{3C766F75-9613-8C55-E07D-9C3E2CCE8AC2}"/>
                </a:ext>
              </a:extLst>
            </p:cNvPr>
            <p:cNvSpPr/>
            <p:nvPr userDrawn="1"/>
          </p:nvSpPr>
          <p:spPr>
            <a:xfrm rot="5400000">
              <a:off x="5110749"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3" name="Freeform: Shape 6862">
              <a:extLst>
                <a:ext uri="{FF2B5EF4-FFF2-40B4-BE49-F238E27FC236}">
                  <a16:creationId xmlns:a16="http://schemas.microsoft.com/office/drawing/2014/main" id="{6DDE5D43-02DE-EDA0-FB33-F09F64376258}"/>
                </a:ext>
              </a:extLst>
            </p:cNvPr>
            <p:cNvSpPr/>
            <p:nvPr userDrawn="1"/>
          </p:nvSpPr>
          <p:spPr>
            <a:xfrm rot="5400000">
              <a:off x="4941624"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4" name="Freeform: Shape 6863">
              <a:extLst>
                <a:ext uri="{FF2B5EF4-FFF2-40B4-BE49-F238E27FC236}">
                  <a16:creationId xmlns:a16="http://schemas.microsoft.com/office/drawing/2014/main" id="{347CAB69-F34D-9212-36E9-AFF62B2A2BF9}"/>
                </a:ext>
              </a:extLst>
            </p:cNvPr>
            <p:cNvSpPr/>
            <p:nvPr userDrawn="1"/>
          </p:nvSpPr>
          <p:spPr>
            <a:xfrm rot="5400000">
              <a:off x="4770116"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5" name="Freeform: Shape 6864">
              <a:extLst>
                <a:ext uri="{FF2B5EF4-FFF2-40B4-BE49-F238E27FC236}">
                  <a16:creationId xmlns:a16="http://schemas.microsoft.com/office/drawing/2014/main" id="{7AC9396E-3245-1FA7-BE22-9D75C8678A20}"/>
                </a:ext>
              </a:extLst>
            </p:cNvPr>
            <p:cNvSpPr/>
            <p:nvPr userDrawn="1"/>
          </p:nvSpPr>
          <p:spPr>
            <a:xfrm rot="5400000">
              <a:off x="459860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6" name="Freeform: Shape 6865">
              <a:extLst>
                <a:ext uri="{FF2B5EF4-FFF2-40B4-BE49-F238E27FC236}">
                  <a16:creationId xmlns:a16="http://schemas.microsoft.com/office/drawing/2014/main" id="{C7181945-CE16-9349-9178-76E386D7389E}"/>
                </a:ext>
              </a:extLst>
            </p:cNvPr>
            <p:cNvSpPr/>
            <p:nvPr userDrawn="1"/>
          </p:nvSpPr>
          <p:spPr>
            <a:xfrm rot="5400000">
              <a:off x="4429483"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7" name="Freeform: Shape 6866">
              <a:extLst>
                <a:ext uri="{FF2B5EF4-FFF2-40B4-BE49-F238E27FC236}">
                  <a16:creationId xmlns:a16="http://schemas.microsoft.com/office/drawing/2014/main" id="{FCBE672C-CE93-5A79-C9C1-D291DAC2746D}"/>
                </a:ext>
              </a:extLst>
            </p:cNvPr>
            <p:cNvSpPr/>
            <p:nvPr userDrawn="1"/>
          </p:nvSpPr>
          <p:spPr>
            <a:xfrm rot="5400000">
              <a:off x="4260357"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8" name="Freeform: Shape 6867">
              <a:extLst>
                <a:ext uri="{FF2B5EF4-FFF2-40B4-BE49-F238E27FC236}">
                  <a16:creationId xmlns:a16="http://schemas.microsoft.com/office/drawing/2014/main" id="{75E99C2D-8610-C047-5F2B-1F01F2297EE6}"/>
                </a:ext>
              </a:extLst>
            </p:cNvPr>
            <p:cNvSpPr/>
            <p:nvPr userDrawn="1"/>
          </p:nvSpPr>
          <p:spPr>
            <a:xfrm rot="5400000">
              <a:off x="4088850"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69" name="Freeform: Shape 6868">
              <a:extLst>
                <a:ext uri="{FF2B5EF4-FFF2-40B4-BE49-F238E27FC236}">
                  <a16:creationId xmlns:a16="http://schemas.microsoft.com/office/drawing/2014/main" id="{F98A3C7A-5293-AC2C-FAA9-D11BF8039956}"/>
                </a:ext>
              </a:extLst>
            </p:cNvPr>
            <p:cNvSpPr/>
            <p:nvPr userDrawn="1"/>
          </p:nvSpPr>
          <p:spPr>
            <a:xfrm rot="5400000">
              <a:off x="3919724"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0" name="Freeform: Shape 6869">
              <a:extLst>
                <a:ext uri="{FF2B5EF4-FFF2-40B4-BE49-F238E27FC236}">
                  <a16:creationId xmlns:a16="http://schemas.microsoft.com/office/drawing/2014/main" id="{3058C35A-347A-D377-0F30-8547AB9E9449}"/>
                </a:ext>
              </a:extLst>
            </p:cNvPr>
            <p:cNvSpPr/>
            <p:nvPr userDrawn="1"/>
          </p:nvSpPr>
          <p:spPr>
            <a:xfrm rot="5400000">
              <a:off x="3750599"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1" name="Freeform: Shape 6870">
              <a:extLst>
                <a:ext uri="{FF2B5EF4-FFF2-40B4-BE49-F238E27FC236}">
                  <a16:creationId xmlns:a16="http://schemas.microsoft.com/office/drawing/2014/main" id="{8DC5F2EB-505D-8969-B3CE-87C233D4DD5F}"/>
                </a:ext>
              </a:extLst>
            </p:cNvPr>
            <p:cNvSpPr/>
            <p:nvPr userDrawn="1"/>
          </p:nvSpPr>
          <p:spPr>
            <a:xfrm rot="5400000">
              <a:off x="3579091"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2" name="Freeform: Shape 6871">
              <a:extLst>
                <a:ext uri="{FF2B5EF4-FFF2-40B4-BE49-F238E27FC236}">
                  <a16:creationId xmlns:a16="http://schemas.microsoft.com/office/drawing/2014/main" id="{E85EE410-3343-AF9C-6B9C-F053E1458742}"/>
                </a:ext>
              </a:extLst>
            </p:cNvPr>
            <p:cNvSpPr/>
            <p:nvPr userDrawn="1"/>
          </p:nvSpPr>
          <p:spPr>
            <a:xfrm rot="5400000">
              <a:off x="3407583"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3" name="Freeform: Shape 6872">
              <a:extLst>
                <a:ext uri="{FF2B5EF4-FFF2-40B4-BE49-F238E27FC236}">
                  <a16:creationId xmlns:a16="http://schemas.microsoft.com/office/drawing/2014/main" id="{E5988543-BC05-266E-5283-8BF881761E81}"/>
                </a:ext>
              </a:extLst>
            </p:cNvPr>
            <p:cNvSpPr/>
            <p:nvPr userDrawn="1"/>
          </p:nvSpPr>
          <p:spPr>
            <a:xfrm rot="5400000">
              <a:off x="3238458" y="310564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4" name="Freeform: Shape 6873">
              <a:extLst>
                <a:ext uri="{FF2B5EF4-FFF2-40B4-BE49-F238E27FC236}">
                  <a16:creationId xmlns:a16="http://schemas.microsoft.com/office/drawing/2014/main" id="{603EC1AB-8156-3B1B-C6E9-EFD534FB33A9}"/>
                </a:ext>
              </a:extLst>
            </p:cNvPr>
            <p:cNvSpPr/>
            <p:nvPr userDrawn="1"/>
          </p:nvSpPr>
          <p:spPr>
            <a:xfrm rot="5400000">
              <a:off x="3069332"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5" name="Freeform: Shape 6874">
              <a:extLst>
                <a:ext uri="{FF2B5EF4-FFF2-40B4-BE49-F238E27FC236}">
                  <a16:creationId xmlns:a16="http://schemas.microsoft.com/office/drawing/2014/main" id="{7E544190-1C68-D809-2CE9-CF50AD3D0654}"/>
                </a:ext>
              </a:extLst>
            </p:cNvPr>
            <p:cNvSpPr/>
            <p:nvPr userDrawn="1"/>
          </p:nvSpPr>
          <p:spPr>
            <a:xfrm rot="5400000">
              <a:off x="2897825" y="310802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6" name="Freeform: Shape 6875">
              <a:extLst>
                <a:ext uri="{FF2B5EF4-FFF2-40B4-BE49-F238E27FC236}">
                  <a16:creationId xmlns:a16="http://schemas.microsoft.com/office/drawing/2014/main" id="{2B72C2D1-DF9F-9F76-F5C5-81ECB207566A}"/>
                </a:ext>
              </a:extLst>
            </p:cNvPr>
            <p:cNvSpPr/>
            <p:nvPr userDrawn="1"/>
          </p:nvSpPr>
          <p:spPr>
            <a:xfrm rot="5400000">
              <a:off x="851708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7" name="Freeform: Shape 6876">
              <a:extLst>
                <a:ext uri="{FF2B5EF4-FFF2-40B4-BE49-F238E27FC236}">
                  <a16:creationId xmlns:a16="http://schemas.microsoft.com/office/drawing/2014/main" id="{F1AD2C0C-D843-3024-41E9-BC7872DD1D84}"/>
                </a:ext>
              </a:extLst>
            </p:cNvPr>
            <p:cNvSpPr/>
            <p:nvPr userDrawn="1"/>
          </p:nvSpPr>
          <p:spPr>
            <a:xfrm rot="5400000">
              <a:off x="8345574"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8" name="Freeform: Shape 6877">
              <a:extLst>
                <a:ext uri="{FF2B5EF4-FFF2-40B4-BE49-F238E27FC236}">
                  <a16:creationId xmlns:a16="http://schemas.microsoft.com/office/drawing/2014/main" id="{7FB96367-825E-B6C0-BB08-4A31F32EC11C}"/>
                </a:ext>
              </a:extLst>
            </p:cNvPr>
            <p:cNvSpPr/>
            <p:nvPr userDrawn="1"/>
          </p:nvSpPr>
          <p:spPr>
            <a:xfrm rot="5400000">
              <a:off x="8176448"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79" name="Freeform: Shape 6878">
              <a:extLst>
                <a:ext uri="{FF2B5EF4-FFF2-40B4-BE49-F238E27FC236}">
                  <a16:creationId xmlns:a16="http://schemas.microsoft.com/office/drawing/2014/main" id="{E9EE713F-129E-2FBB-DFB0-48D2D8114236}"/>
                </a:ext>
              </a:extLst>
            </p:cNvPr>
            <p:cNvSpPr/>
            <p:nvPr userDrawn="1"/>
          </p:nvSpPr>
          <p:spPr>
            <a:xfrm rot="5400000">
              <a:off x="800732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0" name="Freeform: Shape 6879">
              <a:extLst>
                <a:ext uri="{FF2B5EF4-FFF2-40B4-BE49-F238E27FC236}">
                  <a16:creationId xmlns:a16="http://schemas.microsoft.com/office/drawing/2014/main" id="{C2BCD187-C926-2C9E-C649-0E187CA1B2E2}"/>
                </a:ext>
              </a:extLst>
            </p:cNvPr>
            <p:cNvSpPr/>
            <p:nvPr userDrawn="1"/>
          </p:nvSpPr>
          <p:spPr>
            <a:xfrm rot="5400000">
              <a:off x="783581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1" name="Freeform: Shape 6880">
              <a:extLst>
                <a:ext uri="{FF2B5EF4-FFF2-40B4-BE49-F238E27FC236}">
                  <a16:creationId xmlns:a16="http://schemas.microsoft.com/office/drawing/2014/main" id="{1D94EFBA-51D0-C89E-F698-D97CA4AAD489}"/>
                </a:ext>
              </a:extLst>
            </p:cNvPr>
            <p:cNvSpPr/>
            <p:nvPr userDrawn="1"/>
          </p:nvSpPr>
          <p:spPr>
            <a:xfrm rot="5400000">
              <a:off x="766430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2" name="Freeform: Shape 6881">
              <a:extLst>
                <a:ext uri="{FF2B5EF4-FFF2-40B4-BE49-F238E27FC236}">
                  <a16:creationId xmlns:a16="http://schemas.microsoft.com/office/drawing/2014/main" id="{A8F404AF-80B8-0F6C-8C5D-688C5971A012}"/>
                </a:ext>
              </a:extLst>
            </p:cNvPr>
            <p:cNvSpPr/>
            <p:nvPr userDrawn="1"/>
          </p:nvSpPr>
          <p:spPr>
            <a:xfrm rot="5400000">
              <a:off x="7495182"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3" name="Freeform: Shape 6882">
              <a:extLst>
                <a:ext uri="{FF2B5EF4-FFF2-40B4-BE49-F238E27FC236}">
                  <a16:creationId xmlns:a16="http://schemas.microsoft.com/office/drawing/2014/main" id="{0EB86A9B-4E9B-BEB9-83C2-A555D06D3F15}"/>
                </a:ext>
              </a:extLst>
            </p:cNvPr>
            <p:cNvSpPr/>
            <p:nvPr userDrawn="1"/>
          </p:nvSpPr>
          <p:spPr>
            <a:xfrm rot="5400000">
              <a:off x="732605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4" name="Freeform: Shape 6883">
              <a:extLst>
                <a:ext uri="{FF2B5EF4-FFF2-40B4-BE49-F238E27FC236}">
                  <a16:creationId xmlns:a16="http://schemas.microsoft.com/office/drawing/2014/main" id="{9F41A310-D3E6-91BE-BD69-5F44C513D026}"/>
                </a:ext>
              </a:extLst>
            </p:cNvPr>
            <p:cNvSpPr/>
            <p:nvPr userDrawn="1"/>
          </p:nvSpPr>
          <p:spPr>
            <a:xfrm rot="5400000">
              <a:off x="7154549"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5" name="Freeform: Shape 6884">
              <a:extLst>
                <a:ext uri="{FF2B5EF4-FFF2-40B4-BE49-F238E27FC236}">
                  <a16:creationId xmlns:a16="http://schemas.microsoft.com/office/drawing/2014/main" id="{2574D92F-32F2-DB4B-F29F-684F0CC2D0B6}"/>
                </a:ext>
              </a:extLst>
            </p:cNvPr>
            <p:cNvSpPr/>
            <p:nvPr userDrawn="1"/>
          </p:nvSpPr>
          <p:spPr>
            <a:xfrm rot="5400000">
              <a:off x="6985423"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6" name="Freeform: Shape 6885">
              <a:extLst>
                <a:ext uri="{FF2B5EF4-FFF2-40B4-BE49-F238E27FC236}">
                  <a16:creationId xmlns:a16="http://schemas.microsoft.com/office/drawing/2014/main" id="{0684876B-391C-8E5D-FE27-822866599D1D}"/>
                </a:ext>
              </a:extLst>
            </p:cNvPr>
            <p:cNvSpPr/>
            <p:nvPr userDrawn="1"/>
          </p:nvSpPr>
          <p:spPr>
            <a:xfrm rot="5400000">
              <a:off x="681629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7" name="Freeform: Shape 6886">
              <a:extLst>
                <a:ext uri="{FF2B5EF4-FFF2-40B4-BE49-F238E27FC236}">
                  <a16:creationId xmlns:a16="http://schemas.microsoft.com/office/drawing/2014/main" id="{BA9B2111-BA87-95C3-31B3-3AC122D26012}"/>
                </a:ext>
              </a:extLst>
            </p:cNvPr>
            <p:cNvSpPr/>
            <p:nvPr userDrawn="1"/>
          </p:nvSpPr>
          <p:spPr>
            <a:xfrm rot="5400000">
              <a:off x="6644790"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8" name="Freeform: Shape 6887">
              <a:extLst>
                <a:ext uri="{FF2B5EF4-FFF2-40B4-BE49-F238E27FC236}">
                  <a16:creationId xmlns:a16="http://schemas.microsoft.com/office/drawing/2014/main" id="{4A0CA201-8E7B-8C3B-B8E9-B089323E8E19}"/>
                </a:ext>
              </a:extLst>
            </p:cNvPr>
            <p:cNvSpPr/>
            <p:nvPr userDrawn="1"/>
          </p:nvSpPr>
          <p:spPr>
            <a:xfrm rot="5400000">
              <a:off x="647328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89" name="Freeform: Shape 6888">
              <a:extLst>
                <a:ext uri="{FF2B5EF4-FFF2-40B4-BE49-F238E27FC236}">
                  <a16:creationId xmlns:a16="http://schemas.microsoft.com/office/drawing/2014/main" id="{04E00C78-1874-71DF-E782-41EF633B799F}"/>
                </a:ext>
              </a:extLst>
            </p:cNvPr>
            <p:cNvSpPr/>
            <p:nvPr userDrawn="1"/>
          </p:nvSpPr>
          <p:spPr>
            <a:xfrm rot="5400000">
              <a:off x="6304157"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0" name="Freeform: Shape 6889">
              <a:extLst>
                <a:ext uri="{FF2B5EF4-FFF2-40B4-BE49-F238E27FC236}">
                  <a16:creationId xmlns:a16="http://schemas.microsoft.com/office/drawing/2014/main" id="{C66198C8-595D-6C19-693D-C5485F5FF762}"/>
                </a:ext>
              </a:extLst>
            </p:cNvPr>
            <p:cNvSpPr/>
            <p:nvPr userDrawn="1"/>
          </p:nvSpPr>
          <p:spPr>
            <a:xfrm rot="5400000">
              <a:off x="613503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1" name="Freeform: Shape 6890">
              <a:extLst>
                <a:ext uri="{FF2B5EF4-FFF2-40B4-BE49-F238E27FC236}">
                  <a16:creationId xmlns:a16="http://schemas.microsoft.com/office/drawing/2014/main" id="{763D2CA1-B583-DEE3-584D-84AADD2498DD}"/>
                </a:ext>
              </a:extLst>
            </p:cNvPr>
            <p:cNvSpPr/>
            <p:nvPr userDrawn="1"/>
          </p:nvSpPr>
          <p:spPr>
            <a:xfrm rot="5400000">
              <a:off x="596352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2" name="Freeform: Shape 6891">
              <a:extLst>
                <a:ext uri="{FF2B5EF4-FFF2-40B4-BE49-F238E27FC236}">
                  <a16:creationId xmlns:a16="http://schemas.microsoft.com/office/drawing/2014/main" id="{414ECC6F-0340-C803-8283-A7851FB28684}"/>
                </a:ext>
              </a:extLst>
            </p:cNvPr>
            <p:cNvSpPr/>
            <p:nvPr userDrawn="1"/>
          </p:nvSpPr>
          <p:spPr>
            <a:xfrm rot="5400000">
              <a:off x="579201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3" name="Freeform: Shape 6892">
              <a:extLst>
                <a:ext uri="{FF2B5EF4-FFF2-40B4-BE49-F238E27FC236}">
                  <a16:creationId xmlns:a16="http://schemas.microsoft.com/office/drawing/2014/main" id="{962C409D-B1CF-4B8B-38D5-DA9B224D532E}"/>
                </a:ext>
              </a:extLst>
            </p:cNvPr>
            <p:cNvSpPr/>
            <p:nvPr userDrawn="1"/>
          </p:nvSpPr>
          <p:spPr>
            <a:xfrm rot="5400000">
              <a:off x="562527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4" name="Freeform: Shape 6893">
              <a:extLst>
                <a:ext uri="{FF2B5EF4-FFF2-40B4-BE49-F238E27FC236}">
                  <a16:creationId xmlns:a16="http://schemas.microsoft.com/office/drawing/2014/main" id="{CA56B986-CAF2-FFBF-C09E-5529BA098B4B}"/>
                </a:ext>
              </a:extLst>
            </p:cNvPr>
            <p:cNvSpPr/>
            <p:nvPr userDrawn="1"/>
          </p:nvSpPr>
          <p:spPr>
            <a:xfrm rot="5400000">
              <a:off x="545376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5" name="Freeform: Shape 6894">
              <a:extLst>
                <a:ext uri="{FF2B5EF4-FFF2-40B4-BE49-F238E27FC236}">
                  <a16:creationId xmlns:a16="http://schemas.microsoft.com/office/drawing/2014/main" id="{226CCE98-3747-5726-C163-8D008C6069E6}"/>
                </a:ext>
              </a:extLst>
            </p:cNvPr>
            <p:cNvSpPr/>
            <p:nvPr userDrawn="1"/>
          </p:nvSpPr>
          <p:spPr>
            <a:xfrm rot="5400000">
              <a:off x="528225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6" name="Freeform: Shape 6895">
              <a:extLst>
                <a:ext uri="{FF2B5EF4-FFF2-40B4-BE49-F238E27FC236}">
                  <a16:creationId xmlns:a16="http://schemas.microsoft.com/office/drawing/2014/main" id="{A7BA503D-53E8-E62F-B9F0-0E9A25A25E0F}"/>
                </a:ext>
              </a:extLst>
            </p:cNvPr>
            <p:cNvSpPr/>
            <p:nvPr userDrawn="1"/>
          </p:nvSpPr>
          <p:spPr>
            <a:xfrm rot="5400000">
              <a:off x="5113131"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7" name="Freeform: Shape 6896">
              <a:extLst>
                <a:ext uri="{FF2B5EF4-FFF2-40B4-BE49-F238E27FC236}">
                  <a16:creationId xmlns:a16="http://schemas.microsoft.com/office/drawing/2014/main" id="{1175831D-E0EE-9C18-1FB5-01BB5EEF46A1}"/>
                </a:ext>
              </a:extLst>
            </p:cNvPr>
            <p:cNvSpPr/>
            <p:nvPr userDrawn="1"/>
          </p:nvSpPr>
          <p:spPr>
            <a:xfrm rot="5400000">
              <a:off x="4944006"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8" name="Freeform: Shape 6897">
              <a:extLst>
                <a:ext uri="{FF2B5EF4-FFF2-40B4-BE49-F238E27FC236}">
                  <a16:creationId xmlns:a16="http://schemas.microsoft.com/office/drawing/2014/main" id="{FA474762-0D7A-9367-8781-312BFBB02926}"/>
                </a:ext>
              </a:extLst>
            </p:cNvPr>
            <p:cNvSpPr/>
            <p:nvPr userDrawn="1"/>
          </p:nvSpPr>
          <p:spPr>
            <a:xfrm rot="5400000">
              <a:off x="4772498"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899" name="Freeform: Shape 6898">
              <a:extLst>
                <a:ext uri="{FF2B5EF4-FFF2-40B4-BE49-F238E27FC236}">
                  <a16:creationId xmlns:a16="http://schemas.microsoft.com/office/drawing/2014/main" id="{D9E0D200-D556-E78D-075A-2BAA9DFDB239}"/>
                </a:ext>
              </a:extLst>
            </p:cNvPr>
            <p:cNvSpPr/>
            <p:nvPr userDrawn="1"/>
          </p:nvSpPr>
          <p:spPr>
            <a:xfrm rot="5400000">
              <a:off x="460099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0" name="Freeform: Shape 6899">
              <a:extLst>
                <a:ext uri="{FF2B5EF4-FFF2-40B4-BE49-F238E27FC236}">
                  <a16:creationId xmlns:a16="http://schemas.microsoft.com/office/drawing/2014/main" id="{90F433DF-4116-8713-21EA-BCA61B24FCE6}"/>
                </a:ext>
              </a:extLst>
            </p:cNvPr>
            <p:cNvSpPr/>
            <p:nvPr userDrawn="1"/>
          </p:nvSpPr>
          <p:spPr>
            <a:xfrm rot="5400000">
              <a:off x="4431865"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1" name="Freeform: Shape 6900">
              <a:extLst>
                <a:ext uri="{FF2B5EF4-FFF2-40B4-BE49-F238E27FC236}">
                  <a16:creationId xmlns:a16="http://schemas.microsoft.com/office/drawing/2014/main" id="{32A54079-25FA-FF17-04CE-CD068BD57265}"/>
                </a:ext>
              </a:extLst>
            </p:cNvPr>
            <p:cNvSpPr/>
            <p:nvPr userDrawn="1"/>
          </p:nvSpPr>
          <p:spPr>
            <a:xfrm rot="5400000">
              <a:off x="4262739"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2" name="Freeform: Shape 6901">
              <a:extLst>
                <a:ext uri="{FF2B5EF4-FFF2-40B4-BE49-F238E27FC236}">
                  <a16:creationId xmlns:a16="http://schemas.microsoft.com/office/drawing/2014/main" id="{0D55809B-8737-A420-4204-A3DE0214AAEA}"/>
                </a:ext>
              </a:extLst>
            </p:cNvPr>
            <p:cNvSpPr/>
            <p:nvPr userDrawn="1"/>
          </p:nvSpPr>
          <p:spPr>
            <a:xfrm rot="5400000">
              <a:off x="4091232"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3" name="Freeform: Shape 6902">
              <a:extLst>
                <a:ext uri="{FF2B5EF4-FFF2-40B4-BE49-F238E27FC236}">
                  <a16:creationId xmlns:a16="http://schemas.microsoft.com/office/drawing/2014/main" id="{6829E64A-2899-69EE-1980-CE907516D39A}"/>
                </a:ext>
              </a:extLst>
            </p:cNvPr>
            <p:cNvSpPr/>
            <p:nvPr userDrawn="1"/>
          </p:nvSpPr>
          <p:spPr>
            <a:xfrm rot="5400000">
              <a:off x="3922106"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4" name="Freeform: Shape 6903">
              <a:extLst>
                <a:ext uri="{FF2B5EF4-FFF2-40B4-BE49-F238E27FC236}">
                  <a16:creationId xmlns:a16="http://schemas.microsoft.com/office/drawing/2014/main" id="{EDED7B21-E8AD-6AA4-F709-FD9A8ECD0BAB}"/>
                </a:ext>
              </a:extLst>
            </p:cNvPr>
            <p:cNvSpPr/>
            <p:nvPr userDrawn="1"/>
          </p:nvSpPr>
          <p:spPr>
            <a:xfrm rot="5400000">
              <a:off x="3752981"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5" name="Freeform: Shape 6904">
              <a:extLst>
                <a:ext uri="{FF2B5EF4-FFF2-40B4-BE49-F238E27FC236}">
                  <a16:creationId xmlns:a16="http://schemas.microsoft.com/office/drawing/2014/main" id="{BA55CAC0-C750-7201-7C32-1A999AFF4D7B}"/>
                </a:ext>
              </a:extLst>
            </p:cNvPr>
            <p:cNvSpPr/>
            <p:nvPr userDrawn="1"/>
          </p:nvSpPr>
          <p:spPr>
            <a:xfrm rot="5400000">
              <a:off x="3581473"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6" name="Freeform: Shape 6905">
              <a:extLst>
                <a:ext uri="{FF2B5EF4-FFF2-40B4-BE49-F238E27FC236}">
                  <a16:creationId xmlns:a16="http://schemas.microsoft.com/office/drawing/2014/main" id="{88C56F3E-A9F0-F1E8-88EE-73E768B17E60}"/>
                </a:ext>
              </a:extLst>
            </p:cNvPr>
            <p:cNvSpPr/>
            <p:nvPr userDrawn="1"/>
          </p:nvSpPr>
          <p:spPr>
            <a:xfrm rot="5400000">
              <a:off x="3409965"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7" name="Freeform: Shape 6906">
              <a:extLst>
                <a:ext uri="{FF2B5EF4-FFF2-40B4-BE49-F238E27FC236}">
                  <a16:creationId xmlns:a16="http://schemas.microsoft.com/office/drawing/2014/main" id="{CCD8E4DD-7218-39CA-2BF0-173606E0DBF5}"/>
                </a:ext>
              </a:extLst>
            </p:cNvPr>
            <p:cNvSpPr/>
            <p:nvPr userDrawn="1"/>
          </p:nvSpPr>
          <p:spPr>
            <a:xfrm rot="5400000">
              <a:off x="3240840" y="32700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8" name="Freeform: Shape 6907">
              <a:extLst>
                <a:ext uri="{FF2B5EF4-FFF2-40B4-BE49-F238E27FC236}">
                  <a16:creationId xmlns:a16="http://schemas.microsoft.com/office/drawing/2014/main" id="{E0180739-87A0-9C57-352C-89FFB6BCE34E}"/>
                </a:ext>
              </a:extLst>
            </p:cNvPr>
            <p:cNvSpPr/>
            <p:nvPr userDrawn="1"/>
          </p:nvSpPr>
          <p:spPr>
            <a:xfrm rot="5400000">
              <a:off x="3071714"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09" name="Freeform: Shape 6908">
              <a:extLst>
                <a:ext uri="{FF2B5EF4-FFF2-40B4-BE49-F238E27FC236}">
                  <a16:creationId xmlns:a16="http://schemas.microsoft.com/office/drawing/2014/main" id="{0943FD89-AA7D-DC70-F1F6-53FAC9ED1E33}"/>
                </a:ext>
              </a:extLst>
            </p:cNvPr>
            <p:cNvSpPr/>
            <p:nvPr userDrawn="1"/>
          </p:nvSpPr>
          <p:spPr>
            <a:xfrm rot="5400000">
              <a:off x="2900207" y="32723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0" name="Freeform: Shape 6909">
              <a:extLst>
                <a:ext uri="{FF2B5EF4-FFF2-40B4-BE49-F238E27FC236}">
                  <a16:creationId xmlns:a16="http://schemas.microsoft.com/office/drawing/2014/main" id="{E0E33481-4E65-D5A9-EB26-1A631DA9AB1A}"/>
                </a:ext>
              </a:extLst>
            </p:cNvPr>
            <p:cNvSpPr/>
            <p:nvPr userDrawn="1"/>
          </p:nvSpPr>
          <p:spPr>
            <a:xfrm rot="5400000">
              <a:off x="851708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1" name="Freeform: Shape 6910">
              <a:extLst>
                <a:ext uri="{FF2B5EF4-FFF2-40B4-BE49-F238E27FC236}">
                  <a16:creationId xmlns:a16="http://schemas.microsoft.com/office/drawing/2014/main" id="{E2295214-3A26-CA67-DF03-60879869F95E}"/>
                </a:ext>
              </a:extLst>
            </p:cNvPr>
            <p:cNvSpPr/>
            <p:nvPr userDrawn="1"/>
          </p:nvSpPr>
          <p:spPr>
            <a:xfrm rot="5400000">
              <a:off x="8345574"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2" name="Freeform: Shape 6911">
              <a:extLst>
                <a:ext uri="{FF2B5EF4-FFF2-40B4-BE49-F238E27FC236}">
                  <a16:creationId xmlns:a16="http://schemas.microsoft.com/office/drawing/2014/main" id="{6941515A-DD69-345E-728A-B3741B882906}"/>
                </a:ext>
              </a:extLst>
            </p:cNvPr>
            <p:cNvSpPr/>
            <p:nvPr userDrawn="1"/>
          </p:nvSpPr>
          <p:spPr>
            <a:xfrm rot="5400000">
              <a:off x="8176448"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3" name="Freeform: Shape 6912">
              <a:extLst>
                <a:ext uri="{FF2B5EF4-FFF2-40B4-BE49-F238E27FC236}">
                  <a16:creationId xmlns:a16="http://schemas.microsoft.com/office/drawing/2014/main" id="{1185B34B-E480-BB4E-FCED-C5742183BAE7}"/>
                </a:ext>
              </a:extLst>
            </p:cNvPr>
            <p:cNvSpPr/>
            <p:nvPr userDrawn="1"/>
          </p:nvSpPr>
          <p:spPr>
            <a:xfrm rot="5400000">
              <a:off x="800732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4" name="Freeform: Shape 6913">
              <a:extLst>
                <a:ext uri="{FF2B5EF4-FFF2-40B4-BE49-F238E27FC236}">
                  <a16:creationId xmlns:a16="http://schemas.microsoft.com/office/drawing/2014/main" id="{E226A6AD-D6EC-B78D-1728-26EA4E2207A1}"/>
                </a:ext>
              </a:extLst>
            </p:cNvPr>
            <p:cNvSpPr/>
            <p:nvPr userDrawn="1"/>
          </p:nvSpPr>
          <p:spPr>
            <a:xfrm rot="5400000">
              <a:off x="783581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5" name="Freeform: Shape 6914">
              <a:extLst>
                <a:ext uri="{FF2B5EF4-FFF2-40B4-BE49-F238E27FC236}">
                  <a16:creationId xmlns:a16="http://schemas.microsoft.com/office/drawing/2014/main" id="{714FCDA8-0F17-1877-4F7E-BE4E2C622926}"/>
                </a:ext>
              </a:extLst>
            </p:cNvPr>
            <p:cNvSpPr/>
            <p:nvPr userDrawn="1"/>
          </p:nvSpPr>
          <p:spPr>
            <a:xfrm rot="5400000">
              <a:off x="766430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6" name="Freeform: Shape 6915">
              <a:extLst>
                <a:ext uri="{FF2B5EF4-FFF2-40B4-BE49-F238E27FC236}">
                  <a16:creationId xmlns:a16="http://schemas.microsoft.com/office/drawing/2014/main" id="{A62C3802-0448-E350-956B-C4290F85A88F}"/>
                </a:ext>
              </a:extLst>
            </p:cNvPr>
            <p:cNvSpPr/>
            <p:nvPr userDrawn="1"/>
          </p:nvSpPr>
          <p:spPr>
            <a:xfrm rot="5400000">
              <a:off x="7495182"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7" name="Freeform: Shape 6916">
              <a:extLst>
                <a:ext uri="{FF2B5EF4-FFF2-40B4-BE49-F238E27FC236}">
                  <a16:creationId xmlns:a16="http://schemas.microsoft.com/office/drawing/2014/main" id="{9B97C9D9-6C6B-A39E-0EF0-74DFDAD88981}"/>
                </a:ext>
              </a:extLst>
            </p:cNvPr>
            <p:cNvSpPr/>
            <p:nvPr userDrawn="1"/>
          </p:nvSpPr>
          <p:spPr>
            <a:xfrm rot="5400000">
              <a:off x="732605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8" name="Freeform: Shape 6917">
              <a:extLst>
                <a:ext uri="{FF2B5EF4-FFF2-40B4-BE49-F238E27FC236}">
                  <a16:creationId xmlns:a16="http://schemas.microsoft.com/office/drawing/2014/main" id="{5CE546F2-A815-2D28-9C5D-28CA6D218189}"/>
                </a:ext>
              </a:extLst>
            </p:cNvPr>
            <p:cNvSpPr/>
            <p:nvPr userDrawn="1"/>
          </p:nvSpPr>
          <p:spPr>
            <a:xfrm rot="5400000">
              <a:off x="7154549"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19" name="Freeform: Shape 6918">
              <a:extLst>
                <a:ext uri="{FF2B5EF4-FFF2-40B4-BE49-F238E27FC236}">
                  <a16:creationId xmlns:a16="http://schemas.microsoft.com/office/drawing/2014/main" id="{C1004F32-EC41-7110-1A5A-ECCF289A8B27}"/>
                </a:ext>
              </a:extLst>
            </p:cNvPr>
            <p:cNvSpPr/>
            <p:nvPr userDrawn="1"/>
          </p:nvSpPr>
          <p:spPr>
            <a:xfrm rot="5400000">
              <a:off x="6985423"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0" name="Freeform: Shape 6919">
              <a:extLst>
                <a:ext uri="{FF2B5EF4-FFF2-40B4-BE49-F238E27FC236}">
                  <a16:creationId xmlns:a16="http://schemas.microsoft.com/office/drawing/2014/main" id="{126FE596-91BD-9452-5353-4C7D3FDE362C}"/>
                </a:ext>
              </a:extLst>
            </p:cNvPr>
            <p:cNvSpPr/>
            <p:nvPr userDrawn="1"/>
          </p:nvSpPr>
          <p:spPr>
            <a:xfrm rot="5400000">
              <a:off x="681629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1" name="Freeform: Shape 6920">
              <a:extLst>
                <a:ext uri="{FF2B5EF4-FFF2-40B4-BE49-F238E27FC236}">
                  <a16:creationId xmlns:a16="http://schemas.microsoft.com/office/drawing/2014/main" id="{A7F02677-C28A-D53F-1D28-5835C59944D7}"/>
                </a:ext>
              </a:extLst>
            </p:cNvPr>
            <p:cNvSpPr/>
            <p:nvPr userDrawn="1"/>
          </p:nvSpPr>
          <p:spPr>
            <a:xfrm rot="5400000">
              <a:off x="6644790"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2" name="Freeform: Shape 6921">
              <a:extLst>
                <a:ext uri="{FF2B5EF4-FFF2-40B4-BE49-F238E27FC236}">
                  <a16:creationId xmlns:a16="http://schemas.microsoft.com/office/drawing/2014/main" id="{A97459F6-F605-5625-36F8-5C55BED25F1B}"/>
                </a:ext>
              </a:extLst>
            </p:cNvPr>
            <p:cNvSpPr/>
            <p:nvPr userDrawn="1"/>
          </p:nvSpPr>
          <p:spPr>
            <a:xfrm rot="5400000">
              <a:off x="647328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3" name="Freeform: Shape 6922">
              <a:extLst>
                <a:ext uri="{FF2B5EF4-FFF2-40B4-BE49-F238E27FC236}">
                  <a16:creationId xmlns:a16="http://schemas.microsoft.com/office/drawing/2014/main" id="{ADE96BC1-C6D3-F9C4-3AA8-3EC8FACA6197}"/>
                </a:ext>
              </a:extLst>
            </p:cNvPr>
            <p:cNvSpPr/>
            <p:nvPr userDrawn="1"/>
          </p:nvSpPr>
          <p:spPr>
            <a:xfrm rot="5400000">
              <a:off x="6304157"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4" name="Freeform: Shape 6923">
              <a:extLst>
                <a:ext uri="{FF2B5EF4-FFF2-40B4-BE49-F238E27FC236}">
                  <a16:creationId xmlns:a16="http://schemas.microsoft.com/office/drawing/2014/main" id="{8ACA3388-7734-FFC0-A143-87C440E7E2A8}"/>
                </a:ext>
              </a:extLst>
            </p:cNvPr>
            <p:cNvSpPr/>
            <p:nvPr userDrawn="1"/>
          </p:nvSpPr>
          <p:spPr>
            <a:xfrm rot="5400000">
              <a:off x="613503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5" name="Freeform: Shape 6924">
              <a:extLst>
                <a:ext uri="{FF2B5EF4-FFF2-40B4-BE49-F238E27FC236}">
                  <a16:creationId xmlns:a16="http://schemas.microsoft.com/office/drawing/2014/main" id="{8DBCE00A-3744-9A27-074C-1860FD2B7E8D}"/>
                </a:ext>
              </a:extLst>
            </p:cNvPr>
            <p:cNvSpPr/>
            <p:nvPr userDrawn="1"/>
          </p:nvSpPr>
          <p:spPr>
            <a:xfrm rot="5400000">
              <a:off x="596352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6" name="Freeform: Shape 6925">
              <a:extLst>
                <a:ext uri="{FF2B5EF4-FFF2-40B4-BE49-F238E27FC236}">
                  <a16:creationId xmlns:a16="http://schemas.microsoft.com/office/drawing/2014/main" id="{267921B5-5ABE-2B1F-3BB1-AE002A942788}"/>
                </a:ext>
              </a:extLst>
            </p:cNvPr>
            <p:cNvSpPr/>
            <p:nvPr userDrawn="1"/>
          </p:nvSpPr>
          <p:spPr>
            <a:xfrm rot="5400000">
              <a:off x="579201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7" name="Freeform: Shape 6926">
              <a:extLst>
                <a:ext uri="{FF2B5EF4-FFF2-40B4-BE49-F238E27FC236}">
                  <a16:creationId xmlns:a16="http://schemas.microsoft.com/office/drawing/2014/main" id="{EBCD3DC5-06B0-BA0C-E6B8-2A6BD705F144}"/>
                </a:ext>
              </a:extLst>
            </p:cNvPr>
            <p:cNvSpPr/>
            <p:nvPr userDrawn="1"/>
          </p:nvSpPr>
          <p:spPr>
            <a:xfrm rot="5400000">
              <a:off x="562527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8" name="Freeform: Shape 6927">
              <a:extLst>
                <a:ext uri="{FF2B5EF4-FFF2-40B4-BE49-F238E27FC236}">
                  <a16:creationId xmlns:a16="http://schemas.microsoft.com/office/drawing/2014/main" id="{799C7049-1D11-4117-1329-61DA749A81F6}"/>
                </a:ext>
              </a:extLst>
            </p:cNvPr>
            <p:cNvSpPr/>
            <p:nvPr userDrawn="1"/>
          </p:nvSpPr>
          <p:spPr>
            <a:xfrm rot="5400000">
              <a:off x="545376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29" name="Freeform: Shape 6928">
              <a:extLst>
                <a:ext uri="{FF2B5EF4-FFF2-40B4-BE49-F238E27FC236}">
                  <a16:creationId xmlns:a16="http://schemas.microsoft.com/office/drawing/2014/main" id="{FB06DA56-F4F9-21D0-598B-38776C2C25B3}"/>
                </a:ext>
              </a:extLst>
            </p:cNvPr>
            <p:cNvSpPr/>
            <p:nvPr userDrawn="1"/>
          </p:nvSpPr>
          <p:spPr>
            <a:xfrm rot="5400000">
              <a:off x="528225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0" name="Freeform: Shape 6929">
              <a:extLst>
                <a:ext uri="{FF2B5EF4-FFF2-40B4-BE49-F238E27FC236}">
                  <a16:creationId xmlns:a16="http://schemas.microsoft.com/office/drawing/2014/main" id="{708CE453-DF04-E3E8-87BA-FCA7246F5275}"/>
                </a:ext>
              </a:extLst>
            </p:cNvPr>
            <p:cNvSpPr/>
            <p:nvPr userDrawn="1"/>
          </p:nvSpPr>
          <p:spPr>
            <a:xfrm rot="5400000">
              <a:off x="5113131"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1" name="Freeform: Shape 6930">
              <a:extLst>
                <a:ext uri="{FF2B5EF4-FFF2-40B4-BE49-F238E27FC236}">
                  <a16:creationId xmlns:a16="http://schemas.microsoft.com/office/drawing/2014/main" id="{E7212212-07AD-B382-8C78-8E2E292EC85E}"/>
                </a:ext>
              </a:extLst>
            </p:cNvPr>
            <p:cNvSpPr/>
            <p:nvPr userDrawn="1"/>
          </p:nvSpPr>
          <p:spPr>
            <a:xfrm rot="5400000">
              <a:off x="4944006"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2" name="Freeform: Shape 6931">
              <a:extLst>
                <a:ext uri="{FF2B5EF4-FFF2-40B4-BE49-F238E27FC236}">
                  <a16:creationId xmlns:a16="http://schemas.microsoft.com/office/drawing/2014/main" id="{FBE5A09A-0665-89F6-9D3B-6A0425CB89A6}"/>
                </a:ext>
              </a:extLst>
            </p:cNvPr>
            <p:cNvSpPr/>
            <p:nvPr userDrawn="1"/>
          </p:nvSpPr>
          <p:spPr>
            <a:xfrm rot="5400000">
              <a:off x="4772498"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3" name="Freeform: Shape 6932">
              <a:extLst>
                <a:ext uri="{FF2B5EF4-FFF2-40B4-BE49-F238E27FC236}">
                  <a16:creationId xmlns:a16="http://schemas.microsoft.com/office/drawing/2014/main" id="{BF709116-A75E-91F1-B610-CC356B75677A}"/>
                </a:ext>
              </a:extLst>
            </p:cNvPr>
            <p:cNvSpPr/>
            <p:nvPr userDrawn="1"/>
          </p:nvSpPr>
          <p:spPr>
            <a:xfrm rot="5400000">
              <a:off x="460099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4" name="Freeform: Shape 6933">
              <a:extLst>
                <a:ext uri="{FF2B5EF4-FFF2-40B4-BE49-F238E27FC236}">
                  <a16:creationId xmlns:a16="http://schemas.microsoft.com/office/drawing/2014/main" id="{14639D59-12B5-FB19-E189-93543FC5B988}"/>
                </a:ext>
              </a:extLst>
            </p:cNvPr>
            <p:cNvSpPr/>
            <p:nvPr userDrawn="1"/>
          </p:nvSpPr>
          <p:spPr>
            <a:xfrm rot="5400000">
              <a:off x="4431865"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5" name="Freeform: Shape 6934">
              <a:extLst>
                <a:ext uri="{FF2B5EF4-FFF2-40B4-BE49-F238E27FC236}">
                  <a16:creationId xmlns:a16="http://schemas.microsoft.com/office/drawing/2014/main" id="{7C7F298B-81EF-716B-3A9B-5CD188F64326}"/>
                </a:ext>
              </a:extLst>
            </p:cNvPr>
            <p:cNvSpPr/>
            <p:nvPr userDrawn="1"/>
          </p:nvSpPr>
          <p:spPr>
            <a:xfrm rot="5400000">
              <a:off x="4262739"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6" name="Freeform: Shape 6935">
              <a:extLst>
                <a:ext uri="{FF2B5EF4-FFF2-40B4-BE49-F238E27FC236}">
                  <a16:creationId xmlns:a16="http://schemas.microsoft.com/office/drawing/2014/main" id="{C3F6AA5D-2389-514F-3C92-BB57FC7F7C5B}"/>
                </a:ext>
              </a:extLst>
            </p:cNvPr>
            <p:cNvSpPr/>
            <p:nvPr userDrawn="1"/>
          </p:nvSpPr>
          <p:spPr>
            <a:xfrm rot="5400000">
              <a:off x="4091232"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7" name="Freeform: Shape 6936">
              <a:extLst>
                <a:ext uri="{FF2B5EF4-FFF2-40B4-BE49-F238E27FC236}">
                  <a16:creationId xmlns:a16="http://schemas.microsoft.com/office/drawing/2014/main" id="{3A61C2E3-5F05-B44A-85E6-DE5EE97D161D}"/>
                </a:ext>
              </a:extLst>
            </p:cNvPr>
            <p:cNvSpPr/>
            <p:nvPr userDrawn="1"/>
          </p:nvSpPr>
          <p:spPr>
            <a:xfrm rot="5400000">
              <a:off x="3922106"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8" name="Freeform: Shape 6937">
              <a:extLst>
                <a:ext uri="{FF2B5EF4-FFF2-40B4-BE49-F238E27FC236}">
                  <a16:creationId xmlns:a16="http://schemas.microsoft.com/office/drawing/2014/main" id="{9D6B31AB-0A94-8BC6-A847-1CFE7DFFC5E1}"/>
                </a:ext>
              </a:extLst>
            </p:cNvPr>
            <p:cNvSpPr/>
            <p:nvPr userDrawn="1"/>
          </p:nvSpPr>
          <p:spPr>
            <a:xfrm rot="5400000">
              <a:off x="3752981"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39" name="Freeform: Shape 6938">
              <a:extLst>
                <a:ext uri="{FF2B5EF4-FFF2-40B4-BE49-F238E27FC236}">
                  <a16:creationId xmlns:a16="http://schemas.microsoft.com/office/drawing/2014/main" id="{D0AEB708-58F8-AF8F-EACC-B075E2FB4B64}"/>
                </a:ext>
              </a:extLst>
            </p:cNvPr>
            <p:cNvSpPr/>
            <p:nvPr userDrawn="1"/>
          </p:nvSpPr>
          <p:spPr>
            <a:xfrm rot="5400000">
              <a:off x="3581473"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0" name="Freeform: Shape 6939">
              <a:extLst>
                <a:ext uri="{FF2B5EF4-FFF2-40B4-BE49-F238E27FC236}">
                  <a16:creationId xmlns:a16="http://schemas.microsoft.com/office/drawing/2014/main" id="{C9A7AC61-7F52-C7EF-1C3F-CD20CEE8C37C}"/>
                </a:ext>
              </a:extLst>
            </p:cNvPr>
            <p:cNvSpPr/>
            <p:nvPr userDrawn="1"/>
          </p:nvSpPr>
          <p:spPr>
            <a:xfrm rot="5400000">
              <a:off x="3409965"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1" name="Freeform: Shape 6940">
              <a:extLst>
                <a:ext uri="{FF2B5EF4-FFF2-40B4-BE49-F238E27FC236}">
                  <a16:creationId xmlns:a16="http://schemas.microsoft.com/office/drawing/2014/main" id="{5DD6EB82-E8BC-7D9A-3CE7-CCCCF978A51E}"/>
                </a:ext>
              </a:extLst>
            </p:cNvPr>
            <p:cNvSpPr/>
            <p:nvPr userDrawn="1"/>
          </p:nvSpPr>
          <p:spPr>
            <a:xfrm rot="5400000">
              <a:off x="3240840" y="343198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2" name="Freeform: Shape 6941">
              <a:extLst>
                <a:ext uri="{FF2B5EF4-FFF2-40B4-BE49-F238E27FC236}">
                  <a16:creationId xmlns:a16="http://schemas.microsoft.com/office/drawing/2014/main" id="{CA042F9E-482A-357C-7CB0-7CE213211DB0}"/>
                </a:ext>
              </a:extLst>
            </p:cNvPr>
            <p:cNvSpPr/>
            <p:nvPr userDrawn="1"/>
          </p:nvSpPr>
          <p:spPr>
            <a:xfrm rot="5400000">
              <a:off x="3071714"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3" name="Freeform: Shape 6942">
              <a:extLst>
                <a:ext uri="{FF2B5EF4-FFF2-40B4-BE49-F238E27FC236}">
                  <a16:creationId xmlns:a16="http://schemas.microsoft.com/office/drawing/2014/main" id="{B0E877AD-E0A2-EBC5-552E-2F156D4FB6A8}"/>
                </a:ext>
              </a:extLst>
            </p:cNvPr>
            <p:cNvSpPr/>
            <p:nvPr userDrawn="1"/>
          </p:nvSpPr>
          <p:spPr>
            <a:xfrm rot="5400000">
              <a:off x="2900207" y="343436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4" name="Freeform: Shape 6943">
              <a:extLst>
                <a:ext uri="{FF2B5EF4-FFF2-40B4-BE49-F238E27FC236}">
                  <a16:creationId xmlns:a16="http://schemas.microsoft.com/office/drawing/2014/main" id="{AFFD49CA-D319-4058-DCC0-AE6CE5091EE0}"/>
                </a:ext>
              </a:extLst>
            </p:cNvPr>
            <p:cNvSpPr/>
            <p:nvPr userDrawn="1"/>
          </p:nvSpPr>
          <p:spPr>
            <a:xfrm rot="5400000">
              <a:off x="851708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5" name="Freeform: Shape 6944">
              <a:extLst>
                <a:ext uri="{FF2B5EF4-FFF2-40B4-BE49-F238E27FC236}">
                  <a16:creationId xmlns:a16="http://schemas.microsoft.com/office/drawing/2014/main" id="{9B310576-90FD-B048-CE6C-E8D046FE598D}"/>
                </a:ext>
              </a:extLst>
            </p:cNvPr>
            <p:cNvSpPr/>
            <p:nvPr userDrawn="1"/>
          </p:nvSpPr>
          <p:spPr>
            <a:xfrm rot="5400000">
              <a:off x="8345574"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6" name="Freeform: Shape 6945">
              <a:extLst>
                <a:ext uri="{FF2B5EF4-FFF2-40B4-BE49-F238E27FC236}">
                  <a16:creationId xmlns:a16="http://schemas.microsoft.com/office/drawing/2014/main" id="{197B3D85-AC3D-21FF-3139-72DDA5F2CAEC}"/>
                </a:ext>
              </a:extLst>
            </p:cNvPr>
            <p:cNvSpPr/>
            <p:nvPr userDrawn="1"/>
          </p:nvSpPr>
          <p:spPr>
            <a:xfrm rot="5400000">
              <a:off x="8176448"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7" name="Freeform: Shape 6946">
              <a:extLst>
                <a:ext uri="{FF2B5EF4-FFF2-40B4-BE49-F238E27FC236}">
                  <a16:creationId xmlns:a16="http://schemas.microsoft.com/office/drawing/2014/main" id="{F4CAEC2C-0661-F494-1BFF-69B6D11EC473}"/>
                </a:ext>
              </a:extLst>
            </p:cNvPr>
            <p:cNvSpPr/>
            <p:nvPr userDrawn="1"/>
          </p:nvSpPr>
          <p:spPr>
            <a:xfrm rot="5400000">
              <a:off x="800732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8" name="Freeform: Shape 6947">
              <a:extLst>
                <a:ext uri="{FF2B5EF4-FFF2-40B4-BE49-F238E27FC236}">
                  <a16:creationId xmlns:a16="http://schemas.microsoft.com/office/drawing/2014/main" id="{BACAF2BD-57D4-081F-2008-2D709F3E1FEA}"/>
                </a:ext>
              </a:extLst>
            </p:cNvPr>
            <p:cNvSpPr/>
            <p:nvPr userDrawn="1"/>
          </p:nvSpPr>
          <p:spPr>
            <a:xfrm rot="5400000">
              <a:off x="783581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49" name="Freeform: Shape 6948">
              <a:extLst>
                <a:ext uri="{FF2B5EF4-FFF2-40B4-BE49-F238E27FC236}">
                  <a16:creationId xmlns:a16="http://schemas.microsoft.com/office/drawing/2014/main" id="{DC435DC3-E3E4-0550-A339-E38584C0FF3A}"/>
                </a:ext>
              </a:extLst>
            </p:cNvPr>
            <p:cNvSpPr/>
            <p:nvPr userDrawn="1"/>
          </p:nvSpPr>
          <p:spPr>
            <a:xfrm rot="5400000">
              <a:off x="766430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0" name="Freeform: Shape 6949">
              <a:extLst>
                <a:ext uri="{FF2B5EF4-FFF2-40B4-BE49-F238E27FC236}">
                  <a16:creationId xmlns:a16="http://schemas.microsoft.com/office/drawing/2014/main" id="{8CB942AC-1FAA-3C9A-B99F-930115E36F65}"/>
                </a:ext>
              </a:extLst>
            </p:cNvPr>
            <p:cNvSpPr/>
            <p:nvPr userDrawn="1"/>
          </p:nvSpPr>
          <p:spPr>
            <a:xfrm rot="5400000">
              <a:off x="7495182"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1" name="Freeform: Shape 6950">
              <a:extLst>
                <a:ext uri="{FF2B5EF4-FFF2-40B4-BE49-F238E27FC236}">
                  <a16:creationId xmlns:a16="http://schemas.microsoft.com/office/drawing/2014/main" id="{3A731316-DE0D-B03C-CE78-05CE085C9FFC}"/>
                </a:ext>
              </a:extLst>
            </p:cNvPr>
            <p:cNvSpPr/>
            <p:nvPr userDrawn="1"/>
          </p:nvSpPr>
          <p:spPr>
            <a:xfrm rot="5400000">
              <a:off x="732605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2" name="Freeform: Shape 6951">
              <a:extLst>
                <a:ext uri="{FF2B5EF4-FFF2-40B4-BE49-F238E27FC236}">
                  <a16:creationId xmlns:a16="http://schemas.microsoft.com/office/drawing/2014/main" id="{96ECB1A6-B3CB-4FE2-3890-B3BE6CE5C687}"/>
                </a:ext>
              </a:extLst>
            </p:cNvPr>
            <p:cNvSpPr/>
            <p:nvPr userDrawn="1"/>
          </p:nvSpPr>
          <p:spPr>
            <a:xfrm rot="5400000">
              <a:off x="7154549"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3" name="Freeform: Shape 6952">
              <a:extLst>
                <a:ext uri="{FF2B5EF4-FFF2-40B4-BE49-F238E27FC236}">
                  <a16:creationId xmlns:a16="http://schemas.microsoft.com/office/drawing/2014/main" id="{27CC6365-60FA-19E1-7BB7-DA98C82A0A4F}"/>
                </a:ext>
              </a:extLst>
            </p:cNvPr>
            <p:cNvSpPr/>
            <p:nvPr userDrawn="1"/>
          </p:nvSpPr>
          <p:spPr>
            <a:xfrm rot="5400000">
              <a:off x="6985423"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4" name="Freeform: Shape 6953">
              <a:extLst>
                <a:ext uri="{FF2B5EF4-FFF2-40B4-BE49-F238E27FC236}">
                  <a16:creationId xmlns:a16="http://schemas.microsoft.com/office/drawing/2014/main" id="{FA8BAC92-1982-A533-1015-C6ABDDE312A2}"/>
                </a:ext>
              </a:extLst>
            </p:cNvPr>
            <p:cNvSpPr/>
            <p:nvPr userDrawn="1"/>
          </p:nvSpPr>
          <p:spPr>
            <a:xfrm rot="5400000">
              <a:off x="681629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5" name="Freeform: Shape 6954">
              <a:extLst>
                <a:ext uri="{FF2B5EF4-FFF2-40B4-BE49-F238E27FC236}">
                  <a16:creationId xmlns:a16="http://schemas.microsoft.com/office/drawing/2014/main" id="{F5DB18E4-9F1D-4DEA-266C-C67DC6023FDE}"/>
                </a:ext>
              </a:extLst>
            </p:cNvPr>
            <p:cNvSpPr/>
            <p:nvPr userDrawn="1"/>
          </p:nvSpPr>
          <p:spPr>
            <a:xfrm rot="5400000">
              <a:off x="6644790"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6" name="Freeform: Shape 6955">
              <a:extLst>
                <a:ext uri="{FF2B5EF4-FFF2-40B4-BE49-F238E27FC236}">
                  <a16:creationId xmlns:a16="http://schemas.microsoft.com/office/drawing/2014/main" id="{8E87081A-A1E8-907A-071C-15D62E487379}"/>
                </a:ext>
              </a:extLst>
            </p:cNvPr>
            <p:cNvSpPr/>
            <p:nvPr userDrawn="1"/>
          </p:nvSpPr>
          <p:spPr>
            <a:xfrm rot="5400000">
              <a:off x="647328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7" name="Freeform: Shape 6956">
              <a:extLst>
                <a:ext uri="{FF2B5EF4-FFF2-40B4-BE49-F238E27FC236}">
                  <a16:creationId xmlns:a16="http://schemas.microsoft.com/office/drawing/2014/main" id="{76896B29-3AFB-0EA4-CBDC-AB7B110C9D00}"/>
                </a:ext>
              </a:extLst>
            </p:cNvPr>
            <p:cNvSpPr/>
            <p:nvPr userDrawn="1"/>
          </p:nvSpPr>
          <p:spPr>
            <a:xfrm rot="5400000">
              <a:off x="6304157"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8" name="Freeform: Shape 6957">
              <a:extLst>
                <a:ext uri="{FF2B5EF4-FFF2-40B4-BE49-F238E27FC236}">
                  <a16:creationId xmlns:a16="http://schemas.microsoft.com/office/drawing/2014/main" id="{E19EF87E-4D31-E540-B476-A3775E442F96}"/>
                </a:ext>
              </a:extLst>
            </p:cNvPr>
            <p:cNvSpPr/>
            <p:nvPr userDrawn="1"/>
          </p:nvSpPr>
          <p:spPr>
            <a:xfrm rot="5400000">
              <a:off x="613503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59" name="Freeform: Shape 6958">
              <a:extLst>
                <a:ext uri="{FF2B5EF4-FFF2-40B4-BE49-F238E27FC236}">
                  <a16:creationId xmlns:a16="http://schemas.microsoft.com/office/drawing/2014/main" id="{F8DD2FEA-B6FA-C3EE-6E7A-874DA92FC424}"/>
                </a:ext>
              </a:extLst>
            </p:cNvPr>
            <p:cNvSpPr/>
            <p:nvPr userDrawn="1"/>
          </p:nvSpPr>
          <p:spPr>
            <a:xfrm rot="5400000">
              <a:off x="596352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0" name="Freeform: Shape 6959">
              <a:extLst>
                <a:ext uri="{FF2B5EF4-FFF2-40B4-BE49-F238E27FC236}">
                  <a16:creationId xmlns:a16="http://schemas.microsoft.com/office/drawing/2014/main" id="{026942E7-F5F2-BE3D-12ED-8D727A6B1D48}"/>
                </a:ext>
              </a:extLst>
            </p:cNvPr>
            <p:cNvSpPr/>
            <p:nvPr userDrawn="1"/>
          </p:nvSpPr>
          <p:spPr>
            <a:xfrm rot="5400000">
              <a:off x="579201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1" name="Freeform: Shape 6960">
              <a:extLst>
                <a:ext uri="{FF2B5EF4-FFF2-40B4-BE49-F238E27FC236}">
                  <a16:creationId xmlns:a16="http://schemas.microsoft.com/office/drawing/2014/main" id="{2405A6DA-483A-82F5-415E-1361EBA35035}"/>
                </a:ext>
              </a:extLst>
            </p:cNvPr>
            <p:cNvSpPr/>
            <p:nvPr userDrawn="1"/>
          </p:nvSpPr>
          <p:spPr>
            <a:xfrm rot="5400000">
              <a:off x="562527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2" name="Freeform: Shape 6961">
              <a:extLst>
                <a:ext uri="{FF2B5EF4-FFF2-40B4-BE49-F238E27FC236}">
                  <a16:creationId xmlns:a16="http://schemas.microsoft.com/office/drawing/2014/main" id="{060B5C5D-97DF-5B14-A2A5-8C28AF47D7A3}"/>
                </a:ext>
              </a:extLst>
            </p:cNvPr>
            <p:cNvSpPr/>
            <p:nvPr userDrawn="1"/>
          </p:nvSpPr>
          <p:spPr>
            <a:xfrm rot="5400000">
              <a:off x="545376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3" name="Freeform: Shape 6962">
              <a:extLst>
                <a:ext uri="{FF2B5EF4-FFF2-40B4-BE49-F238E27FC236}">
                  <a16:creationId xmlns:a16="http://schemas.microsoft.com/office/drawing/2014/main" id="{1752BB22-4927-AECD-C18D-FF3A2583BC75}"/>
                </a:ext>
              </a:extLst>
            </p:cNvPr>
            <p:cNvSpPr/>
            <p:nvPr userDrawn="1"/>
          </p:nvSpPr>
          <p:spPr>
            <a:xfrm rot="5400000">
              <a:off x="528225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4" name="Freeform: Shape 6963">
              <a:extLst>
                <a:ext uri="{FF2B5EF4-FFF2-40B4-BE49-F238E27FC236}">
                  <a16:creationId xmlns:a16="http://schemas.microsoft.com/office/drawing/2014/main" id="{055A67AF-E461-02DD-B81E-37123A527225}"/>
                </a:ext>
              </a:extLst>
            </p:cNvPr>
            <p:cNvSpPr/>
            <p:nvPr userDrawn="1"/>
          </p:nvSpPr>
          <p:spPr>
            <a:xfrm rot="5400000">
              <a:off x="5113131"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5" name="Freeform: Shape 6964">
              <a:extLst>
                <a:ext uri="{FF2B5EF4-FFF2-40B4-BE49-F238E27FC236}">
                  <a16:creationId xmlns:a16="http://schemas.microsoft.com/office/drawing/2014/main" id="{EAE51C5B-077C-6A7A-14F9-2B3A0BF2AF60}"/>
                </a:ext>
              </a:extLst>
            </p:cNvPr>
            <p:cNvSpPr/>
            <p:nvPr userDrawn="1"/>
          </p:nvSpPr>
          <p:spPr>
            <a:xfrm rot="5400000">
              <a:off x="4944006"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6" name="Freeform: Shape 6965">
              <a:extLst>
                <a:ext uri="{FF2B5EF4-FFF2-40B4-BE49-F238E27FC236}">
                  <a16:creationId xmlns:a16="http://schemas.microsoft.com/office/drawing/2014/main" id="{01926E7D-C5FA-3C46-B1B8-80AF865544D5}"/>
                </a:ext>
              </a:extLst>
            </p:cNvPr>
            <p:cNvSpPr/>
            <p:nvPr userDrawn="1"/>
          </p:nvSpPr>
          <p:spPr>
            <a:xfrm rot="5400000">
              <a:off x="4772498"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7" name="Freeform: Shape 6966">
              <a:extLst>
                <a:ext uri="{FF2B5EF4-FFF2-40B4-BE49-F238E27FC236}">
                  <a16:creationId xmlns:a16="http://schemas.microsoft.com/office/drawing/2014/main" id="{1607BBCE-0468-3838-9A02-A2C5BA45F4CD}"/>
                </a:ext>
              </a:extLst>
            </p:cNvPr>
            <p:cNvSpPr/>
            <p:nvPr userDrawn="1"/>
          </p:nvSpPr>
          <p:spPr>
            <a:xfrm rot="5400000">
              <a:off x="460099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8" name="Freeform: Shape 6967">
              <a:extLst>
                <a:ext uri="{FF2B5EF4-FFF2-40B4-BE49-F238E27FC236}">
                  <a16:creationId xmlns:a16="http://schemas.microsoft.com/office/drawing/2014/main" id="{E850EAFB-4CB1-3BAC-6A4C-F88ACC07A8C0}"/>
                </a:ext>
              </a:extLst>
            </p:cNvPr>
            <p:cNvSpPr/>
            <p:nvPr userDrawn="1"/>
          </p:nvSpPr>
          <p:spPr>
            <a:xfrm rot="5400000">
              <a:off x="4431865"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69" name="Freeform: Shape 6968">
              <a:extLst>
                <a:ext uri="{FF2B5EF4-FFF2-40B4-BE49-F238E27FC236}">
                  <a16:creationId xmlns:a16="http://schemas.microsoft.com/office/drawing/2014/main" id="{E6F72F2B-7D04-1FB2-FA11-22E955225C1A}"/>
                </a:ext>
              </a:extLst>
            </p:cNvPr>
            <p:cNvSpPr/>
            <p:nvPr userDrawn="1"/>
          </p:nvSpPr>
          <p:spPr>
            <a:xfrm rot="5400000">
              <a:off x="4262739"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0" name="Freeform: Shape 6969">
              <a:extLst>
                <a:ext uri="{FF2B5EF4-FFF2-40B4-BE49-F238E27FC236}">
                  <a16:creationId xmlns:a16="http://schemas.microsoft.com/office/drawing/2014/main" id="{8C34D569-F616-A81B-E0F1-3F19D261517B}"/>
                </a:ext>
              </a:extLst>
            </p:cNvPr>
            <p:cNvSpPr/>
            <p:nvPr userDrawn="1"/>
          </p:nvSpPr>
          <p:spPr>
            <a:xfrm rot="5400000">
              <a:off x="4091232"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1" name="Freeform: Shape 6970">
              <a:extLst>
                <a:ext uri="{FF2B5EF4-FFF2-40B4-BE49-F238E27FC236}">
                  <a16:creationId xmlns:a16="http://schemas.microsoft.com/office/drawing/2014/main" id="{124410EC-B9B4-118B-143C-90C76A4F86E2}"/>
                </a:ext>
              </a:extLst>
            </p:cNvPr>
            <p:cNvSpPr/>
            <p:nvPr userDrawn="1"/>
          </p:nvSpPr>
          <p:spPr>
            <a:xfrm rot="5400000">
              <a:off x="3922106"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2" name="Freeform: Shape 6971">
              <a:extLst>
                <a:ext uri="{FF2B5EF4-FFF2-40B4-BE49-F238E27FC236}">
                  <a16:creationId xmlns:a16="http://schemas.microsoft.com/office/drawing/2014/main" id="{99506D82-05A1-63F1-496F-48C20C94538E}"/>
                </a:ext>
              </a:extLst>
            </p:cNvPr>
            <p:cNvSpPr/>
            <p:nvPr userDrawn="1"/>
          </p:nvSpPr>
          <p:spPr>
            <a:xfrm rot="5400000">
              <a:off x="3752981"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3" name="Freeform: Shape 6972">
              <a:extLst>
                <a:ext uri="{FF2B5EF4-FFF2-40B4-BE49-F238E27FC236}">
                  <a16:creationId xmlns:a16="http://schemas.microsoft.com/office/drawing/2014/main" id="{014F2963-366D-A0DF-4804-1DA887556FAE}"/>
                </a:ext>
              </a:extLst>
            </p:cNvPr>
            <p:cNvSpPr/>
            <p:nvPr userDrawn="1"/>
          </p:nvSpPr>
          <p:spPr>
            <a:xfrm rot="5400000">
              <a:off x="3581473"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4" name="Freeform: Shape 6973">
              <a:extLst>
                <a:ext uri="{FF2B5EF4-FFF2-40B4-BE49-F238E27FC236}">
                  <a16:creationId xmlns:a16="http://schemas.microsoft.com/office/drawing/2014/main" id="{16C3BB66-275B-FC5A-24DA-3D7BA9E2E17C}"/>
                </a:ext>
              </a:extLst>
            </p:cNvPr>
            <p:cNvSpPr/>
            <p:nvPr userDrawn="1"/>
          </p:nvSpPr>
          <p:spPr>
            <a:xfrm rot="5400000">
              <a:off x="3409965"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5" name="Freeform: Shape 6974">
              <a:extLst>
                <a:ext uri="{FF2B5EF4-FFF2-40B4-BE49-F238E27FC236}">
                  <a16:creationId xmlns:a16="http://schemas.microsoft.com/office/drawing/2014/main" id="{1A9A8C16-C27B-E22D-8E59-FD16EB7849EE}"/>
                </a:ext>
              </a:extLst>
            </p:cNvPr>
            <p:cNvSpPr/>
            <p:nvPr userDrawn="1"/>
          </p:nvSpPr>
          <p:spPr>
            <a:xfrm rot="5400000">
              <a:off x="3240840" y="359396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6" name="Freeform: Shape 6975">
              <a:extLst>
                <a:ext uri="{FF2B5EF4-FFF2-40B4-BE49-F238E27FC236}">
                  <a16:creationId xmlns:a16="http://schemas.microsoft.com/office/drawing/2014/main" id="{637C8922-D53A-6C61-81AD-1663A30A0A1A}"/>
                </a:ext>
              </a:extLst>
            </p:cNvPr>
            <p:cNvSpPr/>
            <p:nvPr userDrawn="1"/>
          </p:nvSpPr>
          <p:spPr>
            <a:xfrm rot="5400000">
              <a:off x="3071714"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7" name="Freeform: Shape 6976">
              <a:extLst>
                <a:ext uri="{FF2B5EF4-FFF2-40B4-BE49-F238E27FC236}">
                  <a16:creationId xmlns:a16="http://schemas.microsoft.com/office/drawing/2014/main" id="{F10640AC-E98E-A576-A1ED-C310EB0EA515}"/>
                </a:ext>
              </a:extLst>
            </p:cNvPr>
            <p:cNvSpPr/>
            <p:nvPr userDrawn="1"/>
          </p:nvSpPr>
          <p:spPr>
            <a:xfrm rot="5400000">
              <a:off x="2900207" y="359634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8" name="Freeform: Shape 6977">
              <a:extLst>
                <a:ext uri="{FF2B5EF4-FFF2-40B4-BE49-F238E27FC236}">
                  <a16:creationId xmlns:a16="http://schemas.microsoft.com/office/drawing/2014/main" id="{C5403F27-8894-1204-27D4-4FCEC2A5AE3F}"/>
                </a:ext>
              </a:extLst>
            </p:cNvPr>
            <p:cNvSpPr/>
            <p:nvPr userDrawn="1"/>
          </p:nvSpPr>
          <p:spPr>
            <a:xfrm rot="5400000">
              <a:off x="851708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79" name="Freeform: Shape 6978">
              <a:extLst>
                <a:ext uri="{FF2B5EF4-FFF2-40B4-BE49-F238E27FC236}">
                  <a16:creationId xmlns:a16="http://schemas.microsoft.com/office/drawing/2014/main" id="{6CBA6904-D975-0F01-EDDF-65D64560DA64}"/>
                </a:ext>
              </a:extLst>
            </p:cNvPr>
            <p:cNvSpPr/>
            <p:nvPr userDrawn="1"/>
          </p:nvSpPr>
          <p:spPr>
            <a:xfrm rot="5400000">
              <a:off x="8345574"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0" name="Freeform: Shape 6979">
              <a:extLst>
                <a:ext uri="{FF2B5EF4-FFF2-40B4-BE49-F238E27FC236}">
                  <a16:creationId xmlns:a16="http://schemas.microsoft.com/office/drawing/2014/main" id="{DC14AF3A-408A-D6FE-F0C2-5B74297ACBBA}"/>
                </a:ext>
              </a:extLst>
            </p:cNvPr>
            <p:cNvSpPr/>
            <p:nvPr userDrawn="1"/>
          </p:nvSpPr>
          <p:spPr>
            <a:xfrm rot="5400000">
              <a:off x="8176448"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1" name="Freeform: Shape 6980">
              <a:extLst>
                <a:ext uri="{FF2B5EF4-FFF2-40B4-BE49-F238E27FC236}">
                  <a16:creationId xmlns:a16="http://schemas.microsoft.com/office/drawing/2014/main" id="{68ACAEB4-3BC1-74EA-5CA3-CBE1D0F4FB2C}"/>
                </a:ext>
              </a:extLst>
            </p:cNvPr>
            <p:cNvSpPr/>
            <p:nvPr userDrawn="1"/>
          </p:nvSpPr>
          <p:spPr>
            <a:xfrm rot="5400000">
              <a:off x="800732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2" name="Freeform: Shape 6981">
              <a:extLst>
                <a:ext uri="{FF2B5EF4-FFF2-40B4-BE49-F238E27FC236}">
                  <a16:creationId xmlns:a16="http://schemas.microsoft.com/office/drawing/2014/main" id="{FFF03654-1852-0007-4565-3C8938BAF8BE}"/>
                </a:ext>
              </a:extLst>
            </p:cNvPr>
            <p:cNvSpPr/>
            <p:nvPr userDrawn="1"/>
          </p:nvSpPr>
          <p:spPr>
            <a:xfrm rot="5400000">
              <a:off x="783581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3" name="Freeform: Shape 6982">
              <a:extLst>
                <a:ext uri="{FF2B5EF4-FFF2-40B4-BE49-F238E27FC236}">
                  <a16:creationId xmlns:a16="http://schemas.microsoft.com/office/drawing/2014/main" id="{410F168A-4CCB-14EA-D379-5D5F499F04F1}"/>
                </a:ext>
              </a:extLst>
            </p:cNvPr>
            <p:cNvSpPr/>
            <p:nvPr userDrawn="1"/>
          </p:nvSpPr>
          <p:spPr>
            <a:xfrm rot="5400000">
              <a:off x="766430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4" name="Freeform: Shape 6983">
              <a:extLst>
                <a:ext uri="{FF2B5EF4-FFF2-40B4-BE49-F238E27FC236}">
                  <a16:creationId xmlns:a16="http://schemas.microsoft.com/office/drawing/2014/main" id="{EB393B7E-AE28-3405-B317-452519269432}"/>
                </a:ext>
              </a:extLst>
            </p:cNvPr>
            <p:cNvSpPr/>
            <p:nvPr userDrawn="1"/>
          </p:nvSpPr>
          <p:spPr>
            <a:xfrm rot="5400000">
              <a:off x="7495182"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5" name="Freeform: Shape 6984">
              <a:extLst>
                <a:ext uri="{FF2B5EF4-FFF2-40B4-BE49-F238E27FC236}">
                  <a16:creationId xmlns:a16="http://schemas.microsoft.com/office/drawing/2014/main" id="{D3E60A1E-9E18-5CD6-B281-45761111C681}"/>
                </a:ext>
              </a:extLst>
            </p:cNvPr>
            <p:cNvSpPr/>
            <p:nvPr userDrawn="1"/>
          </p:nvSpPr>
          <p:spPr>
            <a:xfrm rot="5400000">
              <a:off x="732605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6" name="Freeform: Shape 6985">
              <a:extLst>
                <a:ext uri="{FF2B5EF4-FFF2-40B4-BE49-F238E27FC236}">
                  <a16:creationId xmlns:a16="http://schemas.microsoft.com/office/drawing/2014/main" id="{EF637F9A-1C08-D2B1-C1B5-B5E4B624A427}"/>
                </a:ext>
              </a:extLst>
            </p:cNvPr>
            <p:cNvSpPr/>
            <p:nvPr userDrawn="1"/>
          </p:nvSpPr>
          <p:spPr>
            <a:xfrm rot="5400000">
              <a:off x="7154549"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7" name="Freeform: Shape 6986">
              <a:extLst>
                <a:ext uri="{FF2B5EF4-FFF2-40B4-BE49-F238E27FC236}">
                  <a16:creationId xmlns:a16="http://schemas.microsoft.com/office/drawing/2014/main" id="{E9D852F5-679B-E6B3-8278-CC636F008063}"/>
                </a:ext>
              </a:extLst>
            </p:cNvPr>
            <p:cNvSpPr/>
            <p:nvPr userDrawn="1"/>
          </p:nvSpPr>
          <p:spPr>
            <a:xfrm rot="5400000">
              <a:off x="6985423"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8" name="Freeform: Shape 6987">
              <a:extLst>
                <a:ext uri="{FF2B5EF4-FFF2-40B4-BE49-F238E27FC236}">
                  <a16:creationId xmlns:a16="http://schemas.microsoft.com/office/drawing/2014/main" id="{D7253521-361A-24A3-98F6-A1128F19C596}"/>
                </a:ext>
              </a:extLst>
            </p:cNvPr>
            <p:cNvSpPr/>
            <p:nvPr userDrawn="1"/>
          </p:nvSpPr>
          <p:spPr>
            <a:xfrm rot="5400000">
              <a:off x="681629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89" name="Freeform: Shape 6988">
              <a:extLst>
                <a:ext uri="{FF2B5EF4-FFF2-40B4-BE49-F238E27FC236}">
                  <a16:creationId xmlns:a16="http://schemas.microsoft.com/office/drawing/2014/main" id="{7FCD72AB-99FD-598C-39C9-3B3850557BF0}"/>
                </a:ext>
              </a:extLst>
            </p:cNvPr>
            <p:cNvSpPr/>
            <p:nvPr userDrawn="1"/>
          </p:nvSpPr>
          <p:spPr>
            <a:xfrm rot="5400000">
              <a:off x="6644790"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0" name="Freeform: Shape 6989">
              <a:extLst>
                <a:ext uri="{FF2B5EF4-FFF2-40B4-BE49-F238E27FC236}">
                  <a16:creationId xmlns:a16="http://schemas.microsoft.com/office/drawing/2014/main" id="{3DB9C665-DC9C-108B-672C-0992985ACCB9}"/>
                </a:ext>
              </a:extLst>
            </p:cNvPr>
            <p:cNvSpPr/>
            <p:nvPr userDrawn="1"/>
          </p:nvSpPr>
          <p:spPr>
            <a:xfrm rot="5400000">
              <a:off x="647328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1" name="Freeform: Shape 6990">
              <a:extLst>
                <a:ext uri="{FF2B5EF4-FFF2-40B4-BE49-F238E27FC236}">
                  <a16:creationId xmlns:a16="http://schemas.microsoft.com/office/drawing/2014/main" id="{2038D77F-14F6-B39A-C19D-A3DE00075DF2}"/>
                </a:ext>
              </a:extLst>
            </p:cNvPr>
            <p:cNvSpPr/>
            <p:nvPr userDrawn="1"/>
          </p:nvSpPr>
          <p:spPr>
            <a:xfrm rot="5400000">
              <a:off x="6304157"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2" name="Freeform: Shape 6991">
              <a:extLst>
                <a:ext uri="{FF2B5EF4-FFF2-40B4-BE49-F238E27FC236}">
                  <a16:creationId xmlns:a16="http://schemas.microsoft.com/office/drawing/2014/main" id="{6662C8D3-EC7B-51CD-1F69-F6D400D5F2D3}"/>
                </a:ext>
              </a:extLst>
            </p:cNvPr>
            <p:cNvSpPr/>
            <p:nvPr userDrawn="1"/>
          </p:nvSpPr>
          <p:spPr>
            <a:xfrm rot="5400000">
              <a:off x="613503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3" name="Freeform: Shape 6992">
              <a:extLst>
                <a:ext uri="{FF2B5EF4-FFF2-40B4-BE49-F238E27FC236}">
                  <a16:creationId xmlns:a16="http://schemas.microsoft.com/office/drawing/2014/main" id="{5D2A1166-C72C-F5F4-80BB-F620A6DFB65E}"/>
                </a:ext>
              </a:extLst>
            </p:cNvPr>
            <p:cNvSpPr/>
            <p:nvPr userDrawn="1"/>
          </p:nvSpPr>
          <p:spPr>
            <a:xfrm rot="5400000">
              <a:off x="596352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4" name="Freeform: Shape 6993">
              <a:extLst>
                <a:ext uri="{FF2B5EF4-FFF2-40B4-BE49-F238E27FC236}">
                  <a16:creationId xmlns:a16="http://schemas.microsoft.com/office/drawing/2014/main" id="{87B02809-E4BB-C376-E509-EE8AEFD64A4A}"/>
                </a:ext>
              </a:extLst>
            </p:cNvPr>
            <p:cNvSpPr/>
            <p:nvPr userDrawn="1"/>
          </p:nvSpPr>
          <p:spPr>
            <a:xfrm rot="5400000">
              <a:off x="579201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5" name="Freeform: Shape 6994">
              <a:extLst>
                <a:ext uri="{FF2B5EF4-FFF2-40B4-BE49-F238E27FC236}">
                  <a16:creationId xmlns:a16="http://schemas.microsoft.com/office/drawing/2014/main" id="{ECDE6920-4903-E843-06B5-983B52A6E768}"/>
                </a:ext>
              </a:extLst>
            </p:cNvPr>
            <p:cNvSpPr/>
            <p:nvPr userDrawn="1"/>
          </p:nvSpPr>
          <p:spPr>
            <a:xfrm rot="5400000">
              <a:off x="562527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6" name="Freeform: Shape 6995">
              <a:extLst>
                <a:ext uri="{FF2B5EF4-FFF2-40B4-BE49-F238E27FC236}">
                  <a16:creationId xmlns:a16="http://schemas.microsoft.com/office/drawing/2014/main" id="{0F066070-7217-9DC2-2AF0-E0D4FA0016D5}"/>
                </a:ext>
              </a:extLst>
            </p:cNvPr>
            <p:cNvSpPr/>
            <p:nvPr userDrawn="1"/>
          </p:nvSpPr>
          <p:spPr>
            <a:xfrm rot="5400000">
              <a:off x="545376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7" name="Freeform: Shape 6996">
              <a:extLst>
                <a:ext uri="{FF2B5EF4-FFF2-40B4-BE49-F238E27FC236}">
                  <a16:creationId xmlns:a16="http://schemas.microsoft.com/office/drawing/2014/main" id="{683102B8-CBF9-64A3-3C72-055BDCCA258E}"/>
                </a:ext>
              </a:extLst>
            </p:cNvPr>
            <p:cNvSpPr/>
            <p:nvPr userDrawn="1"/>
          </p:nvSpPr>
          <p:spPr>
            <a:xfrm rot="5400000">
              <a:off x="528225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8" name="Freeform: Shape 6997">
              <a:extLst>
                <a:ext uri="{FF2B5EF4-FFF2-40B4-BE49-F238E27FC236}">
                  <a16:creationId xmlns:a16="http://schemas.microsoft.com/office/drawing/2014/main" id="{D10EA9CE-DC7A-AE34-C9E5-A2F17D9C7727}"/>
                </a:ext>
              </a:extLst>
            </p:cNvPr>
            <p:cNvSpPr/>
            <p:nvPr userDrawn="1"/>
          </p:nvSpPr>
          <p:spPr>
            <a:xfrm rot="5400000">
              <a:off x="5113131"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6999" name="Freeform: Shape 6998">
              <a:extLst>
                <a:ext uri="{FF2B5EF4-FFF2-40B4-BE49-F238E27FC236}">
                  <a16:creationId xmlns:a16="http://schemas.microsoft.com/office/drawing/2014/main" id="{23B34C30-19A7-3C9C-74C1-9EFD6A535BA6}"/>
                </a:ext>
              </a:extLst>
            </p:cNvPr>
            <p:cNvSpPr/>
            <p:nvPr userDrawn="1"/>
          </p:nvSpPr>
          <p:spPr>
            <a:xfrm rot="5400000">
              <a:off x="4944006"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0" name="Freeform: Shape 6999">
              <a:extLst>
                <a:ext uri="{FF2B5EF4-FFF2-40B4-BE49-F238E27FC236}">
                  <a16:creationId xmlns:a16="http://schemas.microsoft.com/office/drawing/2014/main" id="{3886FABC-1871-3244-0085-5BC3D7D6DEDF}"/>
                </a:ext>
              </a:extLst>
            </p:cNvPr>
            <p:cNvSpPr/>
            <p:nvPr userDrawn="1"/>
          </p:nvSpPr>
          <p:spPr>
            <a:xfrm rot="5400000">
              <a:off x="4772498"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1" name="Freeform: Shape 7000">
              <a:extLst>
                <a:ext uri="{FF2B5EF4-FFF2-40B4-BE49-F238E27FC236}">
                  <a16:creationId xmlns:a16="http://schemas.microsoft.com/office/drawing/2014/main" id="{3BC45B5D-6B0A-64BF-5E9C-2CFFF2653736}"/>
                </a:ext>
              </a:extLst>
            </p:cNvPr>
            <p:cNvSpPr/>
            <p:nvPr userDrawn="1"/>
          </p:nvSpPr>
          <p:spPr>
            <a:xfrm rot="5400000">
              <a:off x="460099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2" name="Freeform: Shape 7001">
              <a:extLst>
                <a:ext uri="{FF2B5EF4-FFF2-40B4-BE49-F238E27FC236}">
                  <a16:creationId xmlns:a16="http://schemas.microsoft.com/office/drawing/2014/main" id="{EB402862-00EB-0807-F4AB-7458E0C7FA34}"/>
                </a:ext>
              </a:extLst>
            </p:cNvPr>
            <p:cNvSpPr/>
            <p:nvPr userDrawn="1"/>
          </p:nvSpPr>
          <p:spPr>
            <a:xfrm rot="5400000">
              <a:off x="4431865"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3" name="Freeform: Shape 7002">
              <a:extLst>
                <a:ext uri="{FF2B5EF4-FFF2-40B4-BE49-F238E27FC236}">
                  <a16:creationId xmlns:a16="http://schemas.microsoft.com/office/drawing/2014/main" id="{84CC4F24-E9F5-B429-2664-87D744B9E3E0}"/>
                </a:ext>
              </a:extLst>
            </p:cNvPr>
            <p:cNvSpPr/>
            <p:nvPr userDrawn="1"/>
          </p:nvSpPr>
          <p:spPr>
            <a:xfrm rot="5400000">
              <a:off x="4262739"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4" name="Freeform: Shape 7003">
              <a:extLst>
                <a:ext uri="{FF2B5EF4-FFF2-40B4-BE49-F238E27FC236}">
                  <a16:creationId xmlns:a16="http://schemas.microsoft.com/office/drawing/2014/main" id="{6008E17B-F985-6F77-61DE-BC2B2A254312}"/>
                </a:ext>
              </a:extLst>
            </p:cNvPr>
            <p:cNvSpPr/>
            <p:nvPr userDrawn="1"/>
          </p:nvSpPr>
          <p:spPr>
            <a:xfrm rot="5400000">
              <a:off x="4091232"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5" name="Freeform: Shape 7004">
              <a:extLst>
                <a:ext uri="{FF2B5EF4-FFF2-40B4-BE49-F238E27FC236}">
                  <a16:creationId xmlns:a16="http://schemas.microsoft.com/office/drawing/2014/main" id="{5B486B30-609D-F6BD-6293-2763E5372C85}"/>
                </a:ext>
              </a:extLst>
            </p:cNvPr>
            <p:cNvSpPr/>
            <p:nvPr userDrawn="1"/>
          </p:nvSpPr>
          <p:spPr>
            <a:xfrm rot="5400000">
              <a:off x="3922106"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6" name="Freeform: Shape 7005">
              <a:extLst>
                <a:ext uri="{FF2B5EF4-FFF2-40B4-BE49-F238E27FC236}">
                  <a16:creationId xmlns:a16="http://schemas.microsoft.com/office/drawing/2014/main" id="{D8CEF94C-8DB2-C6CC-D573-B2837D1B0730}"/>
                </a:ext>
              </a:extLst>
            </p:cNvPr>
            <p:cNvSpPr/>
            <p:nvPr userDrawn="1"/>
          </p:nvSpPr>
          <p:spPr>
            <a:xfrm rot="5400000">
              <a:off x="3752981"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7" name="Freeform: Shape 7006">
              <a:extLst>
                <a:ext uri="{FF2B5EF4-FFF2-40B4-BE49-F238E27FC236}">
                  <a16:creationId xmlns:a16="http://schemas.microsoft.com/office/drawing/2014/main" id="{2EED0311-6450-F760-C1C3-71A4D4127009}"/>
                </a:ext>
              </a:extLst>
            </p:cNvPr>
            <p:cNvSpPr/>
            <p:nvPr userDrawn="1"/>
          </p:nvSpPr>
          <p:spPr>
            <a:xfrm rot="5400000">
              <a:off x="3581473"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8" name="Freeform: Shape 7007">
              <a:extLst>
                <a:ext uri="{FF2B5EF4-FFF2-40B4-BE49-F238E27FC236}">
                  <a16:creationId xmlns:a16="http://schemas.microsoft.com/office/drawing/2014/main" id="{01BD08E4-7E9D-3475-3EF8-BE60E8E62414}"/>
                </a:ext>
              </a:extLst>
            </p:cNvPr>
            <p:cNvSpPr/>
            <p:nvPr userDrawn="1"/>
          </p:nvSpPr>
          <p:spPr>
            <a:xfrm rot="5400000">
              <a:off x="3409965"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09" name="Freeform: Shape 7008">
              <a:extLst>
                <a:ext uri="{FF2B5EF4-FFF2-40B4-BE49-F238E27FC236}">
                  <a16:creationId xmlns:a16="http://schemas.microsoft.com/office/drawing/2014/main" id="{AE3CD10B-45C7-A778-FF5A-FDF24F2CBE76}"/>
                </a:ext>
              </a:extLst>
            </p:cNvPr>
            <p:cNvSpPr/>
            <p:nvPr userDrawn="1"/>
          </p:nvSpPr>
          <p:spPr>
            <a:xfrm rot="5400000">
              <a:off x="3240840" y="375594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0" name="Freeform: Shape 7009">
              <a:extLst>
                <a:ext uri="{FF2B5EF4-FFF2-40B4-BE49-F238E27FC236}">
                  <a16:creationId xmlns:a16="http://schemas.microsoft.com/office/drawing/2014/main" id="{4EC91DC1-618F-5764-E294-847E49498718}"/>
                </a:ext>
              </a:extLst>
            </p:cNvPr>
            <p:cNvSpPr/>
            <p:nvPr userDrawn="1"/>
          </p:nvSpPr>
          <p:spPr>
            <a:xfrm rot="5400000">
              <a:off x="3071714"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1" name="Freeform: Shape 7010">
              <a:extLst>
                <a:ext uri="{FF2B5EF4-FFF2-40B4-BE49-F238E27FC236}">
                  <a16:creationId xmlns:a16="http://schemas.microsoft.com/office/drawing/2014/main" id="{D6CED42C-64E2-1C07-8BA3-ED9C1900B8FD}"/>
                </a:ext>
              </a:extLst>
            </p:cNvPr>
            <p:cNvSpPr/>
            <p:nvPr userDrawn="1"/>
          </p:nvSpPr>
          <p:spPr>
            <a:xfrm rot="5400000">
              <a:off x="2900207" y="375832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2" name="Freeform: Shape 7011">
              <a:extLst>
                <a:ext uri="{FF2B5EF4-FFF2-40B4-BE49-F238E27FC236}">
                  <a16:creationId xmlns:a16="http://schemas.microsoft.com/office/drawing/2014/main" id="{D1850C76-8833-AFCE-A7F2-2D487081E510}"/>
                </a:ext>
              </a:extLst>
            </p:cNvPr>
            <p:cNvSpPr/>
            <p:nvPr userDrawn="1"/>
          </p:nvSpPr>
          <p:spPr>
            <a:xfrm rot="5400000">
              <a:off x="851708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29" y="-96"/>
                    <a:pt x="26203" y="-96"/>
                  </a:cubicBezTo>
                  <a:cubicBezTo>
                    <a:pt x="40676" y="-96"/>
                    <a:pt x="52405" y="11636"/>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3" name="Freeform: Shape 7012">
              <a:extLst>
                <a:ext uri="{FF2B5EF4-FFF2-40B4-BE49-F238E27FC236}">
                  <a16:creationId xmlns:a16="http://schemas.microsoft.com/office/drawing/2014/main" id="{3E9BCFBE-E4F2-B17A-3688-FB0EF62D12B1}"/>
                </a:ext>
              </a:extLst>
            </p:cNvPr>
            <p:cNvSpPr/>
            <p:nvPr userDrawn="1"/>
          </p:nvSpPr>
          <p:spPr>
            <a:xfrm rot="5400000">
              <a:off x="8345574"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4" name="Freeform: Shape 7013">
              <a:extLst>
                <a:ext uri="{FF2B5EF4-FFF2-40B4-BE49-F238E27FC236}">
                  <a16:creationId xmlns:a16="http://schemas.microsoft.com/office/drawing/2014/main" id="{1C62D089-7E6C-C7AE-C2EF-2CB93A130B47}"/>
                </a:ext>
              </a:extLst>
            </p:cNvPr>
            <p:cNvSpPr/>
            <p:nvPr userDrawn="1"/>
          </p:nvSpPr>
          <p:spPr>
            <a:xfrm rot="5400000">
              <a:off x="8176448"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5" name="Freeform: Shape 7014">
              <a:extLst>
                <a:ext uri="{FF2B5EF4-FFF2-40B4-BE49-F238E27FC236}">
                  <a16:creationId xmlns:a16="http://schemas.microsoft.com/office/drawing/2014/main" id="{5FD9F30C-F35A-CB51-0721-C46DECB43286}"/>
                </a:ext>
              </a:extLst>
            </p:cNvPr>
            <p:cNvSpPr/>
            <p:nvPr userDrawn="1"/>
          </p:nvSpPr>
          <p:spPr>
            <a:xfrm rot="5400000">
              <a:off x="800732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6" name="Freeform: Shape 7015">
              <a:extLst>
                <a:ext uri="{FF2B5EF4-FFF2-40B4-BE49-F238E27FC236}">
                  <a16:creationId xmlns:a16="http://schemas.microsoft.com/office/drawing/2014/main" id="{46CB2AFA-71A0-BE54-51AB-63E5CE0D8D35}"/>
                </a:ext>
              </a:extLst>
            </p:cNvPr>
            <p:cNvSpPr/>
            <p:nvPr userDrawn="1"/>
          </p:nvSpPr>
          <p:spPr>
            <a:xfrm rot="5400000">
              <a:off x="783581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7" name="Freeform: Shape 7016">
              <a:extLst>
                <a:ext uri="{FF2B5EF4-FFF2-40B4-BE49-F238E27FC236}">
                  <a16:creationId xmlns:a16="http://schemas.microsoft.com/office/drawing/2014/main" id="{7A730F6E-A72D-2A03-3582-AC3D1CD86770}"/>
                </a:ext>
              </a:extLst>
            </p:cNvPr>
            <p:cNvSpPr/>
            <p:nvPr userDrawn="1"/>
          </p:nvSpPr>
          <p:spPr>
            <a:xfrm rot="5400000">
              <a:off x="766430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8" name="Freeform: Shape 7017">
              <a:extLst>
                <a:ext uri="{FF2B5EF4-FFF2-40B4-BE49-F238E27FC236}">
                  <a16:creationId xmlns:a16="http://schemas.microsoft.com/office/drawing/2014/main" id="{5161BBDE-4F51-7110-42AE-E90FB36A8A38}"/>
                </a:ext>
              </a:extLst>
            </p:cNvPr>
            <p:cNvSpPr/>
            <p:nvPr userDrawn="1"/>
          </p:nvSpPr>
          <p:spPr>
            <a:xfrm rot="5400000">
              <a:off x="7495182"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19" name="Freeform: Shape 7018">
              <a:extLst>
                <a:ext uri="{FF2B5EF4-FFF2-40B4-BE49-F238E27FC236}">
                  <a16:creationId xmlns:a16="http://schemas.microsoft.com/office/drawing/2014/main" id="{ADB76DD1-392E-7F5B-2069-EE05B6C940CC}"/>
                </a:ext>
              </a:extLst>
            </p:cNvPr>
            <p:cNvSpPr/>
            <p:nvPr userDrawn="1"/>
          </p:nvSpPr>
          <p:spPr>
            <a:xfrm rot="5400000">
              <a:off x="732605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0" name="Freeform: Shape 7019">
              <a:extLst>
                <a:ext uri="{FF2B5EF4-FFF2-40B4-BE49-F238E27FC236}">
                  <a16:creationId xmlns:a16="http://schemas.microsoft.com/office/drawing/2014/main" id="{A177D116-E89F-B92E-7795-022D2CC7FED2}"/>
                </a:ext>
              </a:extLst>
            </p:cNvPr>
            <p:cNvSpPr/>
            <p:nvPr userDrawn="1"/>
          </p:nvSpPr>
          <p:spPr>
            <a:xfrm rot="5400000">
              <a:off x="7154549"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1" name="Freeform: Shape 7020">
              <a:extLst>
                <a:ext uri="{FF2B5EF4-FFF2-40B4-BE49-F238E27FC236}">
                  <a16:creationId xmlns:a16="http://schemas.microsoft.com/office/drawing/2014/main" id="{E03ECF87-0F2D-4511-7913-41189D14A2B0}"/>
                </a:ext>
              </a:extLst>
            </p:cNvPr>
            <p:cNvSpPr/>
            <p:nvPr userDrawn="1"/>
          </p:nvSpPr>
          <p:spPr>
            <a:xfrm rot="5400000">
              <a:off x="6985423"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2" name="Freeform: Shape 7021">
              <a:extLst>
                <a:ext uri="{FF2B5EF4-FFF2-40B4-BE49-F238E27FC236}">
                  <a16:creationId xmlns:a16="http://schemas.microsoft.com/office/drawing/2014/main" id="{82AFFFC9-21E8-08F8-1B65-BC21291149D3}"/>
                </a:ext>
              </a:extLst>
            </p:cNvPr>
            <p:cNvSpPr/>
            <p:nvPr userDrawn="1"/>
          </p:nvSpPr>
          <p:spPr>
            <a:xfrm rot="5400000">
              <a:off x="681629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3" name="Freeform: Shape 7022">
              <a:extLst>
                <a:ext uri="{FF2B5EF4-FFF2-40B4-BE49-F238E27FC236}">
                  <a16:creationId xmlns:a16="http://schemas.microsoft.com/office/drawing/2014/main" id="{9490627A-A089-93CB-6899-749B4443AAA9}"/>
                </a:ext>
              </a:extLst>
            </p:cNvPr>
            <p:cNvSpPr/>
            <p:nvPr userDrawn="1"/>
          </p:nvSpPr>
          <p:spPr>
            <a:xfrm rot="5400000">
              <a:off x="6644790"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4" name="Freeform: Shape 7023">
              <a:extLst>
                <a:ext uri="{FF2B5EF4-FFF2-40B4-BE49-F238E27FC236}">
                  <a16:creationId xmlns:a16="http://schemas.microsoft.com/office/drawing/2014/main" id="{EE3847C2-6EC3-959B-E950-E4F0B38BAFE8}"/>
                </a:ext>
              </a:extLst>
            </p:cNvPr>
            <p:cNvSpPr/>
            <p:nvPr userDrawn="1"/>
          </p:nvSpPr>
          <p:spPr>
            <a:xfrm rot="5400000">
              <a:off x="647328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5" name="Freeform: Shape 7024">
              <a:extLst>
                <a:ext uri="{FF2B5EF4-FFF2-40B4-BE49-F238E27FC236}">
                  <a16:creationId xmlns:a16="http://schemas.microsoft.com/office/drawing/2014/main" id="{0FAB6081-6648-BC9D-05CC-835EC7835400}"/>
                </a:ext>
              </a:extLst>
            </p:cNvPr>
            <p:cNvSpPr/>
            <p:nvPr userDrawn="1"/>
          </p:nvSpPr>
          <p:spPr>
            <a:xfrm rot="5400000">
              <a:off x="6304157"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6" name="Freeform: Shape 7025">
              <a:extLst>
                <a:ext uri="{FF2B5EF4-FFF2-40B4-BE49-F238E27FC236}">
                  <a16:creationId xmlns:a16="http://schemas.microsoft.com/office/drawing/2014/main" id="{BF6322F7-D9F9-AA1E-7023-90D23A9A6DDC}"/>
                </a:ext>
              </a:extLst>
            </p:cNvPr>
            <p:cNvSpPr/>
            <p:nvPr userDrawn="1"/>
          </p:nvSpPr>
          <p:spPr>
            <a:xfrm rot="5400000">
              <a:off x="613503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7" name="Freeform: Shape 7026">
              <a:extLst>
                <a:ext uri="{FF2B5EF4-FFF2-40B4-BE49-F238E27FC236}">
                  <a16:creationId xmlns:a16="http://schemas.microsoft.com/office/drawing/2014/main" id="{84270494-AB82-DAD1-A9E7-D56151A775B9}"/>
                </a:ext>
              </a:extLst>
            </p:cNvPr>
            <p:cNvSpPr/>
            <p:nvPr userDrawn="1"/>
          </p:nvSpPr>
          <p:spPr>
            <a:xfrm rot="5400000">
              <a:off x="596352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8" name="Freeform: Shape 7027">
              <a:extLst>
                <a:ext uri="{FF2B5EF4-FFF2-40B4-BE49-F238E27FC236}">
                  <a16:creationId xmlns:a16="http://schemas.microsoft.com/office/drawing/2014/main" id="{6FEEBD7A-D16B-C37F-F420-71EBEE844E40}"/>
                </a:ext>
              </a:extLst>
            </p:cNvPr>
            <p:cNvSpPr/>
            <p:nvPr userDrawn="1"/>
          </p:nvSpPr>
          <p:spPr>
            <a:xfrm rot="5400000">
              <a:off x="579201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29" name="Freeform: Shape 7028">
              <a:extLst>
                <a:ext uri="{FF2B5EF4-FFF2-40B4-BE49-F238E27FC236}">
                  <a16:creationId xmlns:a16="http://schemas.microsoft.com/office/drawing/2014/main" id="{4FA62393-F698-6EB5-1748-57B597AD2FCE}"/>
                </a:ext>
              </a:extLst>
            </p:cNvPr>
            <p:cNvSpPr/>
            <p:nvPr userDrawn="1"/>
          </p:nvSpPr>
          <p:spPr>
            <a:xfrm rot="5400000">
              <a:off x="562527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0" name="Freeform: Shape 7029">
              <a:extLst>
                <a:ext uri="{FF2B5EF4-FFF2-40B4-BE49-F238E27FC236}">
                  <a16:creationId xmlns:a16="http://schemas.microsoft.com/office/drawing/2014/main" id="{7455F093-FE89-930A-824A-E44D04426F4C}"/>
                </a:ext>
              </a:extLst>
            </p:cNvPr>
            <p:cNvSpPr/>
            <p:nvPr userDrawn="1"/>
          </p:nvSpPr>
          <p:spPr>
            <a:xfrm rot="5400000">
              <a:off x="545376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1" name="Freeform: Shape 7030">
              <a:extLst>
                <a:ext uri="{FF2B5EF4-FFF2-40B4-BE49-F238E27FC236}">
                  <a16:creationId xmlns:a16="http://schemas.microsoft.com/office/drawing/2014/main" id="{F6C0EEDC-168B-77F3-7515-80C8979BA31F}"/>
                </a:ext>
              </a:extLst>
            </p:cNvPr>
            <p:cNvSpPr/>
            <p:nvPr userDrawn="1"/>
          </p:nvSpPr>
          <p:spPr>
            <a:xfrm rot="5400000">
              <a:off x="528225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2" name="Freeform: Shape 7031">
              <a:extLst>
                <a:ext uri="{FF2B5EF4-FFF2-40B4-BE49-F238E27FC236}">
                  <a16:creationId xmlns:a16="http://schemas.microsoft.com/office/drawing/2014/main" id="{DA74E310-7309-407B-A178-E665DAC74C15}"/>
                </a:ext>
              </a:extLst>
            </p:cNvPr>
            <p:cNvSpPr/>
            <p:nvPr userDrawn="1"/>
          </p:nvSpPr>
          <p:spPr>
            <a:xfrm rot="5400000">
              <a:off x="5113131"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3" name="Freeform: Shape 7032">
              <a:extLst>
                <a:ext uri="{FF2B5EF4-FFF2-40B4-BE49-F238E27FC236}">
                  <a16:creationId xmlns:a16="http://schemas.microsoft.com/office/drawing/2014/main" id="{F9F697BA-8F57-8254-BEEA-69979096B6FB}"/>
                </a:ext>
              </a:extLst>
            </p:cNvPr>
            <p:cNvSpPr/>
            <p:nvPr userDrawn="1"/>
          </p:nvSpPr>
          <p:spPr>
            <a:xfrm rot="5400000">
              <a:off x="4944006"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4" name="Freeform: Shape 7033">
              <a:extLst>
                <a:ext uri="{FF2B5EF4-FFF2-40B4-BE49-F238E27FC236}">
                  <a16:creationId xmlns:a16="http://schemas.microsoft.com/office/drawing/2014/main" id="{07DD39F9-8694-839A-AD52-5ADCB66926F7}"/>
                </a:ext>
              </a:extLst>
            </p:cNvPr>
            <p:cNvSpPr/>
            <p:nvPr userDrawn="1"/>
          </p:nvSpPr>
          <p:spPr>
            <a:xfrm rot="5400000">
              <a:off x="4772498"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5" name="Freeform: Shape 7034">
              <a:extLst>
                <a:ext uri="{FF2B5EF4-FFF2-40B4-BE49-F238E27FC236}">
                  <a16:creationId xmlns:a16="http://schemas.microsoft.com/office/drawing/2014/main" id="{0C905108-D3DD-054F-FCC0-D1A90A218675}"/>
                </a:ext>
              </a:extLst>
            </p:cNvPr>
            <p:cNvSpPr/>
            <p:nvPr userDrawn="1"/>
          </p:nvSpPr>
          <p:spPr>
            <a:xfrm rot="5400000">
              <a:off x="460099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29" y="-96"/>
                    <a:pt x="26203" y="-96"/>
                  </a:cubicBezTo>
                  <a:cubicBezTo>
                    <a:pt x="40676" y="-96"/>
                    <a:pt x="52405" y="11633"/>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6" name="Freeform: Shape 7035">
              <a:extLst>
                <a:ext uri="{FF2B5EF4-FFF2-40B4-BE49-F238E27FC236}">
                  <a16:creationId xmlns:a16="http://schemas.microsoft.com/office/drawing/2014/main" id="{A5B093E6-B0FF-2304-3CA9-3E80BFDE6657}"/>
                </a:ext>
              </a:extLst>
            </p:cNvPr>
            <p:cNvSpPr/>
            <p:nvPr userDrawn="1"/>
          </p:nvSpPr>
          <p:spPr>
            <a:xfrm rot="5400000">
              <a:off x="4431865"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29" y="-96"/>
                    <a:pt x="26203" y="-96"/>
                  </a:cubicBezTo>
                  <a:cubicBezTo>
                    <a:pt x="40676" y="-96"/>
                    <a:pt x="52405" y="12700"/>
                    <a:pt x="52405" y="28489"/>
                  </a:cubicBezTo>
                  <a:cubicBezTo>
                    <a:pt x="52405" y="44277"/>
                    <a:pt x="40676" y="57073"/>
                    <a:pt x="26203" y="57073"/>
                  </a:cubicBezTo>
                  <a:cubicBezTo>
                    <a:pt x="11729"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7" name="Freeform: Shape 7036">
              <a:extLst>
                <a:ext uri="{FF2B5EF4-FFF2-40B4-BE49-F238E27FC236}">
                  <a16:creationId xmlns:a16="http://schemas.microsoft.com/office/drawing/2014/main" id="{6BD47FFD-ED94-4009-B2D6-7CFA58F1E64E}"/>
                </a:ext>
              </a:extLst>
            </p:cNvPr>
            <p:cNvSpPr/>
            <p:nvPr userDrawn="1"/>
          </p:nvSpPr>
          <p:spPr>
            <a:xfrm rot="5400000">
              <a:off x="4262739"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29" y="-96"/>
                    <a:pt x="26203" y="-96"/>
                  </a:cubicBezTo>
                  <a:cubicBezTo>
                    <a:pt x="40676" y="-96"/>
                    <a:pt x="52405" y="11638"/>
                    <a:pt x="52405" y="26107"/>
                  </a:cubicBezTo>
                  <a:cubicBezTo>
                    <a:pt x="52405" y="40580"/>
                    <a:pt x="40676" y="52309"/>
                    <a:pt x="26203" y="52309"/>
                  </a:cubicBezTo>
                  <a:cubicBezTo>
                    <a:pt x="11729"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8" name="Freeform: Shape 7037">
              <a:extLst>
                <a:ext uri="{FF2B5EF4-FFF2-40B4-BE49-F238E27FC236}">
                  <a16:creationId xmlns:a16="http://schemas.microsoft.com/office/drawing/2014/main" id="{AC6D884A-81C6-87E1-61DA-A1D0DF55D41D}"/>
                </a:ext>
              </a:extLst>
            </p:cNvPr>
            <p:cNvSpPr/>
            <p:nvPr userDrawn="1"/>
          </p:nvSpPr>
          <p:spPr>
            <a:xfrm rot="5400000">
              <a:off x="4091232"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39" name="Freeform: Shape 7038">
              <a:extLst>
                <a:ext uri="{FF2B5EF4-FFF2-40B4-BE49-F238E27FC236}">
                  <a16:creationId xmlns:a16="http://schemas.microsoft.com/office/drawing/2014/main" id="{D75AC8D1-1E28-0587-6A19-03DE8BD37072}"/>
                </a:ext>
              </a:extLst>
            </p:cNvPr>
            <p:cNvSpPr/>
            <p:nvPr userDrawn="1"/>
          </p:nvSpPr>
          <p:spPr>
            <a:xfrm rot="5400000">
              <a:off x="3922106"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0" name="Freeform: Shape 7039">
              <a:extLst>
                <a:ext uri="{FF2B5EF4-FFF2-40B4-BE49-F238E27FC236}">
                  <a16:creationId xmlns:a16="http://schemas.microsoft.com/office/drawing/2014/main" id="{7A5B284F-6280-2B8D-C865-FA2A448E2264}"/>
                </a:ext>
              </a:extLst>
            </p:cNvPr>
            <p:cNvSpPr/>
            <p:nvPr userDrawn="1"/>
          </p:nvSpPr>
          <p:spPr>
            <a:xfrm rot="5400000">
              <a:off x="3752981"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1" name="Freeform: Shape 7040">
              <a:extLst>
                <a:ext uri="{FF2B5EF4-FFF2-40B4-BE49-F238E27FC236}">
                  <a16:creationId xmlns:a16="http://schemas.microsoft.com/office/drawing/2014/main" id="{E6D43EAB-BD18-1C9C-3DCC-AED0B4DED654}"/>
                </a:ext>
              </a:extLst>
            </p:cNvPr>
            <p:cNvSpPr/>
            <p:nvPr userDrawn="1"/>
          </p:nvSpPr>
          <p:spPr>
            <a:xfrm rot="5400000">
              <a:off x="3581473"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2" name="Freeform: Shape 7041">
              <a:extLst>
                <a:ext uri="{FF2B5EF4-FFF2-40B4-BE49-F238E27FC236}">
                  <a16:creationId xmlns:a16="http://schemas.microsoft.com/office/drawing/2014/main" id="{0645FD3C-3A43-9CC8-11C0-9440E272E547}"/>
                </a:ext>
              </a:extLst>
            </p:cNvPr>
            <p:cNvSpPr/>
            <p:nvPr userDrawn="1"/>
          </p:nvSpPr>
          <p:spPr>
            <a:xfrm rot="5400000">
              <a:off x="3409965"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3" name="Freeform: Shape 7042">
              <a:extLst>
                <a:ext uri="{FF2B5EF4-FFF2-40B4-BE49-F238E27FC236}">
                  <a16:creationId xmlns:a16="http://schemas.microsoft.com/office/drawing/2014/main" id="{1972F887-A610-BDFD-1D6E-74776A9C56A9}"/>
                </a:ext>
              </a:extLst>
            </p:cNvPr>
            <p:cNvSpPr/>
            <p:nvPr userDrawn="1"/>
          </p:nvSpPr>
          <p:spPr>
            <a:xfrm rot="5400000">
              <a:off x="3240840" y="3917922"/>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29" y="-96"/>
                    <a:pt x="26203" y="-96"/>
                  </a:cubicBezTo>
                  <a:cubicBezTo>
                    <a:pt x="40676" y="-96"/>
                    <a:pt x="52405" y="12719"/>
                    <a:pt x="52405" y="28489"/>
                  </a:cubicBezTo>
                  <a:cubicBezTo>
                    <a:pt x="52405" y="44258"/>
                    <a:pt x="40676" y="57073"/>
                    <a:pt x="26203" y="57073"/>
                  </a:cubicBezTo>
                  <a:cubicBezTo>
                    <a:pt x="11729"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4" name="Freeform: Shape 7043">
              <a:extLst>
                <a:ext uri="{FF2B5EF4-FFF2-40B4-BE49-F238E27FC236}">
                  <a16:creationId xmlns:a16="http://schemas.microsoft.com/office/drawing/2014/main" id="{A9B94BC6-D2B5-4113-CD37-F5E23D0B859B}"/>
                </a:ext>
              </a:extLst>
            </p:cNvPr>
            <p:cNvSpPr/>
            <p:nvPr userDrawn="1"/>
          </p:nvSpPr>
          <p:spPr>
            <a:xfrm rot="5400000">
              <a:off x="3071714"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5" name="Freeform: Shape 7044">
              <a:extLst>
                <a:ext uri="{FF2B5EF4-FFF2-40B4-BE49-F238E27FC236}">
                  <a16:creationId xmlns:a16="http://schemas.microsoft.com/office/drawing/2014/main" id="{5E98AF18-8E3C-3787-25DA-4534F1A8EF4D}"/>
                </a:ext>
              </a:extLst>
            </p:cNvPr>
            <p:cNvSpPr/>
            <p:nvPr userDrawn="1"/>
          </p:nvSpPr>
          <p:spPr>
            <a:xfrm rot="5400000">
              <a:off x="2900207" y="3920304"/>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29" y="-96"/>
                    <a:pt x="26203" y="-96"/>
                  </a:cubicBezTo>
                  <a:cubicBezTo>
                    <a:pt x="40676" y="-96"/>
                    <a:pt x="52405" y="11624"/>
                    <a:pt x="52405" y="26107"/>
                  </a:cubicBezTo>
                  <a:cubicBezTo>
                    <a:pt x="52405" y="40590"/>
                    <a:pt x="40676" y="52309"/>
                    <a:pt x="26203" y="52309"/>
                  </a:cubicBezTo>
                  <a:cubicBezTo>
                    <a:pt x="11729"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6" name="Freeform: Shape 7045">
              <a:extLst>
                <a:ext uri="{FF2B5EF4-FFF2-40B4-BE49-F238E27FC236}">
                  <a16:creationId xmlns:a16="http://schemas.microsoft.com/office/drawing/2014/main" id="{BC58639A-654A-DC71-C40C-1B05A711D614}"/>
                </a:ext>
              </a:extLst>
            </p:cNvPr>
            <p:cNvSpPr/>
            <p:nvPr userDrawn="1"/>
          </p:nvSpPr>
          <p:spPr>
            <a:xfrm rot="5400000">
              <a:off x="851469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6"/>
                    <a:pt x="12796" y="-96"/>
                    <a:pt x="28585" y="-96"/>
                  </a:cubicBezTo>
                  <a:cubicBezTo>
                    <a:pt x="44373" y="-96"/>
                    <a:pt x="57169" y="11636"/>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7" name="Freeform: Shape 7046">
              <a:extLst>
                <a:ext uri="{FF2B5EF4-FFF2-40B4-BE49-F238E27FC236}">
                  <a16:creationId xmlns:a16="http://schemas.microsoft.com/office/drawing/2014/main" id="{33BCA19B-DCBB-43E8-ECAD-9507088550B0}"/>
                </a:ext>
              </a:extLst>
            </p:cNvPr>
            <p:cNvSpPr/>
            <p:nvPr userDrawn="1"/>
          </p:nvSpPr>
          <p:spPr>
            <a:xfrm rot="5400000">
              <a:off x="8343192"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8" name="Freeform: Shape 7047">
              <a:extLst>
                <a:ext uri="{FF2B5EF4-FFF2-40B4-BE49-F238E27FC236}">
                  <a16:creationId xmlns:a16="http://schemas.microsoft.com/office/drawing/2014/main" id="{48244629-4149-F10A-2775-735400847987}"/>
                </a:ext>
              </a:extLst>
            </p:cNvPr>
            <p:cNvSpPr/>
            <p:nvPr userDrawn="1"/>
          </p:nvSpPr>
          <p:spPr>
            <a:xfrm rot="5400000">
              <a:off x="8174066"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49" name="Freeform: Shape 7048">
              <a:extLst>
                <a:ext uri="{FF2B5EF4-FFF2-40B4-BE49-F238E27FC236}">
                  <a16:creationId xmlns:a16="http://schemas.microsoft.com/office/drawing/2014/main" id="{D6BE6653-98D6-76EE-CB4E-72876902E767}"/>
                </a:ext>
              </a:extLst>
            </p:cNvPr>
            <p:cNvSpPr/>
            <p:nvPr userDrawn="1"/>
          </p:nvSpPr>
          <p:spPr>
            <a:xfrm rot="5400000">
              <a:off x="800494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0" name="Freeform: Shape 7049">
              <a:extLst>
                <a:ext uri="{FF2B5EF4-FFF2-40B4-BE49-F238E27FC236}">
                  <a16:creationId xmlns:a16="http://schemas.microsoft.com/office/drawing/2014/main" id="{8024BFEB-4CB1-0946-E797-37647B7BEA8E}"/>
                </a:ext>
              </a:extLst>
            </p:cNvPr>
            <p:cNvSpPr/>
            <p:nvPr userDrawn="1"/>
          </p:nvSpPr>
          <p:spPr>
            <a:xfrm rot="5400000">
              <a:off x="783343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1" name="Freeform: Shape 7050">
              <a:extLst>
                <a:ext uri="{FF2B5EF4-FFF2-40B4-BE49-F238E27FC236}">
                  <a16:creationId xmlns:a16="http://schemas.microsoft.com/office/drawing/2014/main" id="{1893BC42-A426-E551-7008-44445A16F3F3}"/>
                </a:ext>
              </a:extLst>
            </p:cNvPr>
            <p:cNvSpPr/>
            <p:nvPr userDrawn="1"/>
          </p:nvSpPr>
          <p:spPr>
            <a:xfrm rot="5400000">
              <a:off x="766192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2" name="Freeform: Shape 7051">
              <a:extLst>
                <a:ext uri="{FF2B5EF4-FFF2-40B4-BE49-F238E27FC236}">
                  <a16:creationId xmlns:a16="http://schemas.microsoft.com/office/drawing/2014/main" id="{C7B5C0A5-E89B-6604-D142-512B0745E82B}"/>
                </a:ext>
              </a:extLst>
            </p:cNvPr>
            <p:cNvSpPr/>
            <p:nvPr userDrawn="1"/>
          </p:nvSpPr>
          <p:spPr>
            <a:xfrm rot="5400000">
              <a:off x="7492800"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3" name="Freeform: Shape 7052">
              <a:extLst>
                <a:ext uri="{FF2B5EF4-FFF2-40B4-BE49-F238E27FC236}">
                  <a16:creationId xmlns:a16="http://schemas.microsoft.com/office/drawing/2014/main" id="{B8694E77-5AD3-E258-DBC8-77EB998E1382}"/>
                </a:ext>
              </a:extLst>
            </p:cNvPr>
            <p:cNvSpPr/>
            <p:nvPr userDrawn="1"/>
          </p:nvSpPr>
          <p:spPr>
            <a:xfrm rot="5400000">
              <a:off x="732367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4" name="Freeform: Shape 7053">
              <a:extLst>
                <a:ext uri="{FF2B5EF4-FFF2-40B4-BE49-F238E27FC236}">
                  <a16:creationId xmlns:a16="http://schemas.microsoft.com/office/drawing/2014/main" id="{935A8B9D-DACC-E034-1D45-8AC1F3672DF8}"/>
                </a:ext>
              </a:extLst>
            </p:cNvPr>
            <p:cNvSpPr/>
            <p:nvPr userDrawn="1"/>
          </p:nvSpPr>
          <p:spPr>
            <a:xfrm rot="5400000">
              <a:off x="7152167"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5" name="Freeform: Shape 7054">
              <a:extLst>
                <a:ext uri="{FF2B5EF4-FFF2-40B4-BE49-F238E27FC236}">
                  <a16:creationId xmlns:a16="http://schemas.microsoft.com/office/drawing/2014/main" id="{2CDCBF42-8A85-9592-45E5-1D8D50077158}"/>
                </a:ext>
              </a:extLst>
            </p:cNvPr>
            <p:cNvSpPr/>
            <p:nvPr userDrawn="1"/>
          </p:nvSpPr>
          <p:spPr>
            <a:xfrm rot="5400000">
              <a:off x="6983041"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6" name="Freeform: Shape 7055">
              <a:extLst>
                <a:ext uri="{FF2B5EF4-FFF2-40B4-BE49-F238E27FC236}">
                  <a16:creationId xmlns:a16="http://schemas.microsoft.com/office/drawing/2014/main" id="{58A6F41C-9836-1157-2CA8-C90DDE331C99}"/>
                </a:ext>
              </a:extLst>
            </p:cNvPr>
            <p:cNvSpPr/>
            <p:nvPr userDrawn="1"/>
          </p:nvSpPr>
          <p:spPr>
            <a:xfrm rot="5400000">
              <a:off x="681391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7" name="Freeform: Shape 7056">
              <a:extLst>
                <a:ext uri="{FF2B5EF4-FFF2-40B4-BE49-F238E27FC236}">
                  <a16:creationId xmlns:a16="http://schemas.microsoft.com/office/drawing/2014/main" id="{6066C523-9706-B0B9-04AC-DEC30D261588}"/>
                </a:ext>
              </a:extLst>
            </p:cNvPr>
            <p:cNvSpPr/>
            <p:nvPr userDrawn="1"/>
          </p:nvSpPr>
          <p:spPr>
            <a:xfrm rot="5400000">
              <a:off x="6642408"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8" name="Freeform: Shape 7057">
              <a:extLst>
                <a:ext uri="{FF2B5EF4-FFF2-40B4-BE49-F238E27FC236}">
                  <a16:creationId xmlns:a16="http://schemas.microsoft.com/office/drawing/2014/main" id="{10DD436E-127E-8B39-780D-B8F5285690AC}"/>
                </a:ext>
              </a:extLst>
            </p:cNvPr>
            <p:cNvSpPr/>
            <p:nvPr userDrawn="1"/>
          </p:nvSpPr>
          <p:spPr>
            <a:xfrm rot="5400000">
              <a:off x="647090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59" name="Freeform: Shape 7058">
              <a:extLst>
                <a:ext uri="{FF2B5EF4-FFF2-40B4-BE49-F238E27FC236}">
                  <a16:creationId xmlns:a16="http://schemas.microsoft.com/office/drawing/2014/main" id="{82B487D8-38B1-00ED-646F-58066DA5E45A}"/>
                </a:ext>
              </a:extLst>
            </p:cNvPr>
            <p:cNvSpPr/>
            <p:nvPr userDrawn="1"/>
          </p:nvSpPr>
          <p:spPr>
            <a:xfrm rot="5400000">
              <a:off x="6301775"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0" name="Freeform: Shape 7059">
              <a:extLst>
                <a:ext uri="{FF2B5EF4-FFF2-40B4-BE49-F238E27FC236}">
                  <a16:creationId xmlns:a16="http://schemas.microsoft.com/office/drawing/2014/main" id="{BAAF410B-3023-2F51-DFD2-483AB1BA0101}"/>
                </a:ext>
              </a:extLst>
            </p:cNvPr>
            <p:cNvSpPr/>
            <p:nvPr userDrawn="1"/>
          </p:nvSpPr>
          <p:spPr>
            <a:xfrm rot="5400000">
              <a:off x="613264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1" name="Freeform: Shape 7060">
              <a:extLst>
                <a:ext uri="{FF2B5EF4-FFF2-40B4-BE49-F238E27FC236}">
                  <a16:creationId xmlns:a16="http://schemas.microsoft.com/office/drawing/2014/main" id="{D7DAA124-D956-9A5F-E9B4-D12FCEBBD67E}"/>
                </a:ext>
              </a:extLst>
            </p:cNvPr>
            <p:cNvSpPr/>
            <p:nvPr userDrawn="1"/>
          </p:nvSpPr>
          <p:spPr>
            <a:xfrm rot="5400000">
              <a:off x="596114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2" name="Freeform: Shape 7061">
              <a:extLst>
                <a:ext uri="{FF2B5EF4-FFF2-40B4-BE49-F238E27FC236}">
                  <a16:creationId xmlns:a16="http://schemas.microsoft.com/office/drawing/2014/main" id="{1380FF11-0F7B-973E-AEF0-463F2249B6B2}"/>
                </a:ext>
              </a:extLst>
            </p:cNvPr>
            <p:cNvSpPr/>
            <p:nvPr userDrawn="1"/>
          </p:nvSpPr>
          <p:spPr>
            <a:xfrm rot="5400000">
              <a:off x="578963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3" name="Freeform: Shape 7062">
              <a:extLst>
                <a:ext uri="{FF2B5EF4-FFF2-40B4-BE49-F238E27FC236}">
                  <a16:creationId xmlns:a16="http://schemas.microsoft.com/office/drawing/2014/main" id="{FAC046B0-CE73-7895-8F70-39098536F978}"/>
                </a:ext>
              </a:extLst>
            </p:cNvPr>
            <p:cNvSpPr/>
            <p:nvPr userDrawn="1"/>
          </p:nvSpPr>
          <p:spPr>
            <a:xfrm rot="5400000">
              <a:off x="562289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4" name="Freeform: Shape 7063">
              <a:extLst>
                <a:ext uri="{FF2B5EF4-FFF2-40B4-BE49-F238E27FC236}">
                  <a16:creationId xmlns:a16="http://schemas.microsoft.com/office/drawing/2014/main" id="{B3F7E881-4F6D-68C4-1DBF-928A64D2A155}"/>
                </a:ext>
              </a:extLst>
            </p:cNvPr>
            <p:cNvSpPr/>
            <p:nvPr userDrawn="1"/>
          </p:nvSpPr>
          <p:spPr>
            <a:xfrm rot="5400000">
              <a:off x="545138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5" name="Freeform: Shape 7064">
              <a:extLst>
                <a:ext uri="{FF2B5EF4-FFF2-40B4-BE49-F238E27FC236}">
                  <a16:creationId xmlns:a16="http://schemas.microsoft.com/office/drawing/2014/main" id="{E9CA8359-2EE6-0D0F-1134-C913E4C5D818}"/>
                </a:ext>
              </a:extLst>
            </p:cNvPr>
            <p:cNvSpPr/>
            <p:nvPr userDrawn="1"/>
          </p:nvSpPr>
          <p:spPr>
            <a:xfrm rot="5400000">
              <a:off x="527987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6" name="Freeform: Shape 7065">
              <a:extLst>
                <a:ext uri="{FF2B5EF4-FFF2-40B4-BE49-F238E27FC236}">
                  <a16:creationId xmlns:a16="http://schemas.microsoft.com/office/drawing/2014/main" id="{4369B95C-1B90-80E8-D7CC-0F57441C0711}"/>
                </a:ext>
              </a:extLst>
            </p:cNvPr>
            <p:cNvSpPr/>
            <p:nvPr userDrawn="1"/>
          </p:nvSpPr>
          <p:spPr>
            <a:xfrm rot="5400000">
              <a:off x="5110749"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7" name="Freeform: Shape 7066">
              <a:extLst>
                <a:ext uri="{FF2B5EF4-FFF2-40B4-BE49-F238E27FC236}">
                  <a16:creationId xmlns:a16="http://schemas.microsoft.com/office/drawing/2014/main" id="{74CE296A-7423-32DF-C91F-90A2F06F5912}"/>
                </a:ext>
              </a:extLst>
            </p:cNvPr>
            <p:cNvSpPr/>
            <p:nvPr userDrawn="1"/>
          </p:nvSpPr>
          <p:spPr>
            <a:xfrm rot="5400000">
              <a:off x="4941624"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8" name="Freeform: Shape 7067">
              <a:extLst>
                <a:ext uri="{FF2B5EF4-FFF2-40B4-BE49-F238E27FC236}">
                  <a16:creationId xmlns:a16="http://schemas.microsoft.com/office/drawing/2014/main" id="{A9816CF1-CA87-8040-9080-F17E91EEE208}"/>
                </a:ext>
              </a:extLst>
            </p:cNvPr>
            <p:cNvSpPr/>
            <p:nvPr userDrawn="1"/>
          </p:nvSpPr>
          <p:spPr>
            <a:xfrm rot="5400000">
              <a:off x="4770116"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69" name="Freeform: Shape 7068">
              <a:extLst>
                <a:ext uri="{FF2B5EF4-FFF2-40B4-BE49-F238E27FC236}">
                  <a16:creationId xmlns:a16="http://schemas.microsoft.com/office/drawing/2014/main" id="{6191674D-AE03-282E-C128-9C9A395B287A}"/>
                </a:ext>
              </a:extLst>
            </p:cNvPr>
            <p:cNvSpPr/>
            <p:nvPr userDrawn="1"/>
          </p:nvSpPr>
          <p:spPr>
            <a:xfrm rot="5400000">
              <a:off x="459860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3"/>
                    <a:pt x="12796" y="-96"/>
                    <a:pt x="28585" y="-96"/>
                  </a:cubicBezTo>
                  <a:cubicBezTo>
                    <a:pt x="44373" y="-96"/>
                    <a:pt x="57169" y="11633"/>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0" name="Freeform: Shape 7069">
              <a:extLst>
                <a:ext uri="{FF2B5EF4-FFF2-40B4-BE49-F238E27FC236}">
                  <a16:creationId xmlns:a16="http://schemas.microsoft.com/office/drawing/2014/main" id="{8B59217C-0F4F-4D70-E9DC-F9045924544F}"/>
                </a:ext>
              </a:extLst>
            </p:cNvPr>
            <p:cNvSpPr/>
            <p:nvPr userDrawn="1"/>
          </p:nvSpPr>
          <p:spPr>
            <a:xfrm rot="5400000">
              <a:off x="4429483"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00"/>
                    <a:pt x="12796" y="-96"/>
                    <a:pt x="28585" y="-96"/>
                  </a:cubicBezTo>
                  <a:cubicBezTo>
                    <a:pt x="44373" y="-96"/>
                    <a:pt x="57169" y="12700"/>
                    <a:pt x="57169" y="28489"/>
                  </a:cubicBezTo>
                  <a:cubicBezTo>
                    <a:pt x="57169" y="44277"/>
                    <a:pt x="44373" y="57073"/>
                    <a:pt x="28585" y="57073"/>
                  </a:cubicBezTo>
                  <a:cubicBezTo>
                    <a:pt x="12796"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1" name="Freeform: Shape 7070">
              <a:extLst>
                <a:ext uri="{FF2B5EF4-FFF2-40B4-BE49-F238E27FC236}">
                  <a16:creationId xmlns:a16="http://schemas.microsoft.com/office/drawing/2014/main" id="{96C68723-32DD-D05A-E8CC-3A47C2648B42}"/>
                </a:ext>
              </a:extLst>
            </p:cNvPr>
            <p:cNvSpPr/>
            <p:nvPr userDrawn="1"/>
          </p:nvSpPr>
          <p:spPr>
            <a:xfrm rot="5400000">
              <a:off x="4260357"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38"/>
                    <a:pt x="12796" y="-96"/>
                    <a:pt x="28585" y="-96"/>
                  </a:cubicBezTo>
                  <a:cubicBezTo>
                    <a:pt x="44373" y="-96"/>
                    <a:pt x="57169" y="11638"/>
                    <a:pt x="57169" y="26107"/>
                  </a:cubicBezTo>
                  <a:cubicBezTo>
                    <a:pt x="57169" y="40580"/>
                    <a:pt x="44373" y="52309"/>
                    <a:pt x="28585" y="52309"/>
                  </a:cubicBezTo>
                  <a:cubicBezTo>
                    <a:pt x="12796"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2" name="Freeform: Shape 7071">
              <a:extLst>
                <a:ext uri="{FF2B5EF4-FFF2-40B4-BE49-F238E27FC236}">
                  <a16:creationId xmlns:a16="http://schemas.microsoft.com/office/drawing/2014/main" id="{6B7BCB75-D3FF-DC41-D20C-E4DDBF85F83B}"/>
                </a:ext>
              </a:extLst>
            </p:cNvPr>
            <p:cNvSpPr/>
            <p:nvPr userDrawn="1"/>
          </p:nvSpPr>
          <p:spPr>
            <a:xfrm rot="5400000">
              <a:off x="4088850"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3" name="Freeform: Shape 7072">
              <a:extLst>
                <a:ext uri="{FF2B5EF4-FFF2-40B4-BE49-F238E27FC236}">
                  <a16:creationId xmlns:a16="http://schemas.microsoft.com/office/drawing/2014/main" id="{F41DFE21-8FE7-45FE-F821-ED0C4B0B5497}"/>
                </a:ext>
              </a:extLst>
            </p:cNvPr>
            <p:cNvSpPr/>
            <p:nvPr userDrawn="1"/>
          </p:nvSpPr>
          <p:spPr>
            <a:xfrm rot="5400000">
              <a:off x="3919724"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4" name="Freeform: Shape 7073">
              <a:extLst>
                <a:ext uri="{FF2B5EF4-FFF2-40B4-BE49-F238E27FC236}">
                  <a16:creationId xmlns:a16="http://schemas.microsoft.com/office/drawing/2014/main" id="{153CE09D-2728-C9E1-0605-0CE093D10B8E}"/>
                </a:ext>
              </a:extLst>
            </p:cNvPr>
            <p:cNvSpPr/>
            <p:nvPr userDrawn="1"/>
          </p:nvSpPr>
          <p:spPr>
            <a:xfrm rot="5400000">
              <a:off x="3750599"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5" name="Freeform: Shape 7074">
              <a:extLst>
                <a:ext uri="{FF2B5EF4-FFF2-40B4-BE49-F238E27FC236}">
                  <a16:creationId xmlns:a16="http://schemas.microsoft.com/office/drawing/2014/main" id="{15B56954-128F-C474-B68C-D67FAB38A3F6}"/>
                </a:ext>
              </a:extLst>
            </p:cNvPr>
            <p:cNvSpPr/>
            <p:nvPr userDrawn="1"/>
          </p:nvSpPr>
          <p:spPr>
            <a:xfrm rot="5400000">
              <a:off x="3579091"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6" name="Freeform: Shape 7075">
              <a:extLst>
                <a:ext uri="{FF2B5EF4-FFF2-40B4-BE49-F238E27FC236}">
                  <a16:creationId xmlns:a16="http://schemas.microsoft.com/office/drawing/2014/main" id="{F7943FB5-6F95-AAC5-A2BB-2E3A941565B7}"/>
                </a:ext>
              </a:extLst>
            </p:cNvPr>
            <p:cNvSpPr/>
            <p:nvPr userDrawn="1"/>
          </p:nvSpPr>
          <p:spPr>
            <a:xfrm rot="5400000">
              <a:off x="3407583"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7" name="Freeform: Shape 7076">
              <a:extLst>
                <a:ext uri="{FF2B5EF4-FFF2-40B4-BE49-F238E27FC236}">
                  <a16:creationId xmlns:a16="http://schemas.microsoft.com/office/drawing/2014/main" id="{4E1A3ABE-CAF3-F329-1EE6-0C4B043510CA}"/>
                </a:ext>
              </a:extLst>
            </p:cNvPr>
            <p:cNvSpPr/>
            <p:nvPr userDrawn="1"/>
          </p:nvSpPr>
          <p:spPr>
            <a:xfrm rot="5400000">
              <a:off x="3238458" y="4082283"/>
              <a:ext cx="57169" cy="57169"/>
            </a:xfrm>
            <a:custGeom>
              <a:avLst/>
              <a:gdLst>
                <a:gd name="connsiteX0" fmla="*/ 0 w 57169"/>
                <a:gd name="connsiteY0" fmla="*/ 28489 h 57169"/>
                <a:gd name="connsiteX1" fmla="*/ 28585 w 57169"/>
                <a:gd name="connsiteY1" fmla="*/ -96 h 57169"/>
                <a:gd name="connsiteX2" fmla="*/ 57169 w 57169"/>
                <a:gd name="connsiteY2" fmla="*/ 28489 h 57169"/>
                <a:gd name="connsiteX3" fmla="*/ 28585 w 57169"/>
                <a:gd name="connsiteY3" fmla="*/ 57073 h 57169"/>
                <a:gd name="connsiteX4" fmla="*/ 0 w 57169"/>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7169">
                  <a:moveTo>
                    <a:pt x="0" y="28489"/>
                  </a:moveTo>
                  <a:cubicBezTo>
                    <a:pt x="0" y="12719"/>
                    <a:pt x="12796" y="-96"/>
                    <a:pt x="28585" y="-96"/>
                  </a:cubicBezTo>
                  <a:cubicBezTo>
                    <a:pt x="44373" y="-96"/>
                    <a:pt x="57169" y="12719"/>
                    <a:pt x="57169" y="28489"/>
                  </a:cubicBezTo>
                  <a:cubicBezTo>
                    <a:pt x="57169" y="44258"/>
                    <a:pt x="44373" y="57073"/>
                    <a:pt x="28585" y="57073"/>
                  </a:cubicBezTo>
                  <a:cubicBezTo>
                    <a:pt x="12796"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8" name="Freeform: Shape 7077">
              <a:extLst>
                <a:ext uri="{FF2B5EF4-FFF2-40B4-BE49-F238E27FC236}">
                  <a16:creationId xmlns:a16="http://schemas.microsoft.com/office/drawing/2014/main" id="{858B22E0-718F-2574-356D-3D7523829C4E}"/>
                </a:ext>
              </a:extLst>
            </p:cNvPr>
            <p:cNvSpPr/>
            <p:nvPr userDrawn="1"/>
          </p:nvSpPr>
          <p:spPr>
            <a:xfrm rot="5400000">
              <a:off x="3069332"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79" name="Freeform: Shape 7078">
              <a:extLst>
                <a:ext uri="{FF2B5EF4-FFF2-40B4-BE49-F238E27FC236}">
                  <a16:creationId xmlns:a16="http://schemas.microsoft.com/office/drawing/2014/main" id="{D4611D3F-B0CD-C631-8B74-A6C452E5FD4D}"/>
                </a:ext>
              </a:extLst>
            </p:cNvPr>
            <p:cNvSpPr/>
            <p:nvPr userDrawn="1"/>
          </p:nvSpPr>
          <p:spPr>
            <a:xfrm rot="5400000">
              <a:off x="2897825" y="4084665"/>
              <a:ext cx="57169" cy="52405"/>
            </a:xfrm>
            <a:custGeom>
              <a:avLst/>
              <a:gdLst>
                <a:gd name="connsiteX0" fmla="*/ 0 w 57169"/>
                <a:gd name="connsiteY0" fmla="*/ 26107 h 52405"/>
                <a:gd name="connsiteX1" fmla="*/ 28585 w 57169"/>
                <a:gd name="connsiteY1" fmla="*/ -96 h 52405"/>
                <a:gd name="connsiteX2" fmla="*/ 57169 w 57169"/>
                <a:gd name="connsiteY2" fmla="*/ 26107 h 52405"/>
                <a:gd name="connsiteX3" fmla="*/ 28585 w 57169"/>
                <a:gd name="connsiteY3" fmla="*/ 52309 h 52405"/>
                <a:gd name="connsiteX4" fmla="*/ 0 w 57169"/>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9" h="52405">
                  <a:moveTo>
                    <a:pt x="0" y="26107"/>
                  </a:moveTo>
                  <a:cubicBezTo>
                    <a:pt x="0" y="11624"/>
                    <a:pt x="12796" y="-96"/>
                    <a:pt x="28585" y="-96"/>
                  </a:cubicBezTo>
                  <a:cubicBezTo>
                    <a:pt x="44373" y="-96"/>
                    <a:pt x="57169" y="11624"/>
                    <a:pt x="57169" y="26107"/>
                  </a:cubicBezTo>
                  <a:cubicBezTo>
                    <a:pt x="57169" y="40590"/>
                    <a:pt x="44373" y="52309"/>
                    <a:pt x="28585" y="52309"/>
                  </a:cubicBezTo>
                  <a:cubicBezTo>
                    <a:pt x="12796"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0" name="Freeform: Shape 7079">
              <a:extLst>
                <a:ext uri="{FF2B5EF4-FFF2-40B4-BE49-F238E27FC236}">
                  <a16:creationId xmlns:a16="http://schemas.microsoft.com/office/drawing/2014/main" id="{2397DBEE-6A48-BEFD-AE2E-ADFEB35E4F06}"/>
                </a:ext>
              </a:extLst>
            </p:cNvPr>
            <p:cNvSpPr/>
            <p:nvPr userDrawn="1"/>
          </p:nvSpPr>
          <p:spPr>
            <a:xfrm rot="5400000">
              <a:off x="851708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1" name="Freeform: Shape 7080">
              <a:extLst>
                <a:ext uri="{FF2B5EF4-FFF2-40B4-BE49-F238E27FC236}">
                  <a16:creationId xmlns:a16="http://schemas.microsoft.com/office/drawing/2014/main" id="{96BCF999-AB0F-2A94-55C5-C97906875004}"/>
                </a:ext>
              </a:extLst>
            </p:cNvPr>
            <p:cNvSpPr/>
            <p:nvPr userDrawn="1"/>
          </p:nvSpPr>
          <p:spPr>
            <a:xfrm rot="5400000">
              <a:off x="8345574"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2" name="Freeform: Shape 7081">
              <a:extLst>
                <a:ext uri="{FF2B5EF4-FFF2-40B4-BE49-F238E27FC236}">
                  <a16:creationId xmlns:a16="http://schemas.microsoft.com/office/drawing/2014/main" id="{8C7D9D9F-CCB0-A672-F7F9-4DAD30E4BDFE}"/>
                </a:ext>
              </a:extLst>
            </p:cNvPr>
            <p:cNvSpPr/>
            <p:nvPr userDrawn="1"/>
          </p:nvSpPr>
          <p:spPr>
            <a:xfrm rot="5400000">
              <a:off x="8176448"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3" name="Freeform: Shape 7082">
              <a:extLst>
                <a:ext uri="{FF2B5EF4-FFF2-40B4-BE49-F238E27FC236}">
                  <a16:creationId xmlns:a16="http://schemas.microsoft.com/office/drawing/2014/main" id="{35CC2743-C0E6-B398-27E8-65F6DC6F5BA6}"/>
                </a:ext>
              </a:extLst>
            </p:cNvPr>
            <p:cNvSpPr/>
            <p:nvPr userDrawn="1"/>
          </p:nvSpPr>
          <p:spPr>
            <a:xfrm rot="5400000">
              <a:off x="800732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4" name="Freeform: Shape 7083">
              <a:extLst>
                <a:ext uri="{FF2B5EF4-FFF2-40B4-BE49-F238E27FC236}">
                  <a16:creationId xmlns:a16="http://schemas.microsoft.com/office/drawing/2014/main" id="{72B4A8DC-B6D0-FAEA-AA3F-5DA56D0141BB}"/>
                </a:ext>
              </a:extLst>
            </p:cNvPr>
            <p:cNvSpPr/>
            <p:nvPr userDrawn="1"/>
          </p:nvSpPr>
          <p:spPr>
            <a:xfrm rot="5400000">
              <a:off x="783581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5" name="Freeform: Shape 7084">
              <a:extLst>
                <a:ext uri="{FF2B5EF4-FFF2-40B4-BE49-F238E27FC236}">
                  <a16:creationId xmlns:a16="http://schemas.microsoft.com/office/drawing/2014/main" id="{0A51E9CB-D930-7EE5-6EC4-3563B8DC5460}"/>
                </a:ext>
              </a:extLst>
            </p:cNvPr>
            <p:cNvSpPr/>
            <p:nvPr userDrawn="1"/>
          </p:nvSpPr>
          <p:spPr>
            <a:xfrm rot="5400000">
              <a:off x="766430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6" name="Freeform: Shape 7085">
              <a:extLst>
                <a:ext uri="{FF2B5EF4-FFF2-40B4-BE49-F238E27FC236}">
                  <a16:creationId xmlns:a16="http://schemas.microsoft.com/office/drawing/2014/main" id="{443CA5BB-A6D1-DF18-E732-0E9052EC2051}"/>
                </a:ext>
              </a:extLst>
            </p:cNvPr>
            <p:cNvSpPr/>
            <p:nvPr userDrawn="1"/>
          </p:nvSpPr>
          <p:spPr>
            <a:xfrm rot="5400000">
              <a:off x="7495182"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7" name="Freeform: Shape 7086">
              <a:extLst>
                <a:ext uri="{FF2B5EF4-FFF2-40B4-BE49-F238E27FC236}">
                  <a16:creationId xmlns:a16="http://schemas.microsoft.com/office/drawing/2014/main" id="{45D0C70B-0B7F-4C3B-2CF1-26EA50EC74EA}"/>
                </a:ext>
              </a:extLst>
            </p:cNvPr>
            <p:cNvSpPr/>
            <p:nvPr userDrawn="1"/>
          </p:nvSpPr>
          <p:spPr>
            <a:xfrm rot="5400000">
              <a:off x="732605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8" name="Freeform: Shape 7087">
              <a:extLst>
                <a:ext uri="{FF2B5EF4-FFF2-40B4-BE49-F238E27FC236}">
                  <a16:creationId xmlns:a16="http://schemas.microsoft.com/office/drawing/2014/main" id="{F55278F2-2356-F6F0-7F40-69E0C4ECF13A}"/>
                </a:ext>
              </a:extLst>
            </p:cNvPr>
            <p:cNvSpPr/>
            <p:nvPr userDrawn="1"/>
          </p:nvSpPr>
          <p:spPr>
            <a:xfrm rot="5400000">
              <a:off x="7154549"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89" name="Freeform: Shape 7088">
              <a:extLst>
                <a:ext uri="{FF2B5EF4-FFF2-40B4-BE49-F238E27FC236}">
                  <a16:creationId xmlns:a16="http://schemas.microsoft.com/office/drawing/2014/main" id="{623674F2-92C3-6B77-F8C3-14A7EE04C165}"/>
                </a:ext>
              </a:extLst>
            </p:cNvPr>
            <p:cNvSpPr/>
            <p:nvPr userDrawn="1"/>
          </p:nvSpPr>
          <p:spPr>
            <a:xfrm rot="5400000">
              <a:off x="6985423"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0" name="Freeform: Shape 7089">
              <a:extLst>
                <a:ext uri="{FF2B5EF4-FFF2-40B4-BE49-F238E27FC236}">
                  <a16:creationId xmlns:a16="http://schemas.microsoft.com/office/drawing/2014/main" id="{E26EFCBA-CE34-0EED-8F2F-928AD4DD5556}"/>
                </a:ext>
              </a:extLst>
            </p:cNvPr>
            <p:cNvSpPr/>
            <p:nvPr userDrawn="1"/>
          </p:nvSpPr>
          <p:spPr>
            <a:xfrm rot="5400000">
              <a:off x="681629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1" name="Freeform: Shape 7090">
              <a:extLst>
                <a:ext uri="{FF2B5EF4-FFF2-40B4-BE49-F238E27FC236}">
                  <a16:creationId xmlns:a16="http://schemas.microsoft.com/office/drawing/2014/main" id="{8E956B32-71A5-B7C2-DEA2-BF71B4916114}"/>
                </a:ext>
              </a:extLst>
            </p:cNvPr>
            <p:cNvSpPr/>
            <p:nvPr userDrawn="1"/>
          </p:nvSpPr>
          <p:spPr>
            <a:xfrm rot="5400000">
              <a:off x="6644790"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2" name="Freeform: Shape 7091">
              <a:extLst>
                <a:ext uri="{FF2B5EF4-FFF2-40B4-BE49-F238E27FC236}">
                  <a16:creationId xmlns:a16="http://schemas.microsoft.com/office/drawing/2014/main" id="{1EFB569E-1841-CBF8-3455-5FA3B288BB64}"/>
                </a:ext>
              </a:extLst>
            </p:cNvPr>
            <p:cNvSpPr/>
            <p:nvPr userDrawn="1"/>
          </p:nvSpPr>
          <p:spPr>
            <a:xfrm rot="5400000">
              <a:off x="647328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3" name="Freeform: Shape 7092">
              <a:extLst>
                <a:ext uri="{FF2B5EF4-FFF2-40B4-BE49-F238E27FC236}">
                  <a16:creationId xmlns:a16="http://schemas.microsoft.com/office/drawing/2014/main" id="{0A103E36-88F4-D2DB-34F2-A662A827BF88}"/>
                </a:ext>
              </a:extLst>
            </p:cNvPr>
            <p:cNvSpPr/>
            <p:nvPr userDrawn="1"/>
          </p:nvSpPr>
          <p:spPr>
            <a:xfrm rot="5400000">
              <a:off x="6304157"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4" name="Freeform: Shape 7093">
              <a:extLst>
                <a:ext uri="{FF2B5EF4-FFF2-40B4-BE49-F238E27FC236}">
                  <a16:creationId xmlns:a16="http://schemas.microsoft.com/office/drawing/2014/main" id="{B53F2DD0-3178-8B31-1AC2-AC889827EB4F}"/>
                </a:ext>
              </a:extLst>
            </p:cNvPr>
            <p:cNvSpPr/>
            <p:nvPr userDrawn="1"/>
          </p:nvSpPr>
          <p:spPr>
            <a:xfrm rot="5400000">
              <a:off x="613503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5" name="Freeform: Shape 7094">
              <a:extLst>
                <a:ext uri="{FF2B5EF4-FFF2-40B4-BE49-F238E27FC236}">
                  <a16:creationId xmlns:a16="http://schemas.microsoft.com/office/drawing/2014/main" id="{825A9FEC-DFCC-A557-7E23-96C2BC9FD227}"/>
                </a:ext>
              </a:extLst>
            </p:cNvPr>
            <p:cNvSpPr/>
            <p:nvPr userDrawn="1"/>
          </p:nvSpPr>
          <p:spPr>
            <a:xfrm rot="5400000">
              <a:off x="596352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6" name="Freeform: Shape 7095">
              <a:extLst>
                <a:ext uri="{FF2B5EF4-FFF2-40B4-BE49-F238E27FC236}">
                  <a16:creationId xmlns:a16="http://schemas.microsoft.com/office/drawing/2014/main" id="{642ADE5B-8DC4-B921-AEF9-A0B409A4C5DE}"/>
                </a:ext>
              </a:extLst>
            </p:cNvPr>
            <p:cNvSpPr/>
            <p:nvPr userDrawn="1"/>
          </p:nvSpPr>
          <p:spPr>
            <a:xfrm rot="5400000">
              <a:off x="579201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7" name="Freeform: Shape 7096">
              <a:extLst>
                <a:ext uri="{FF2B5EF4-FFF2-40B4-BE49-F238E27FC236}">
                  <a16:creationId xmlns:a16="http://schemas.microsoft.com/office/drawing/2014/main" id="{E6CB5875-FB5F-1794-99AB-9A7F093A060C}"/>
                </a:ext>
              </a:extLst>
            </p:cNvPr>
            <p:cNvSpPr/>
            <p:nvPr userDrawn="1"/>
          </p:nvSpPr>
          <p:spPr>
            <a:xfrm rot="5400000">
              <a:off x="562527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8" name="Freeform: Shape 7097">
              <a:extLst>
                <a:ext uri="{FF2B5EF4-FFF2-40B4-BE49-F238E27FC236}">
                  <a16:creationId xmlns:a16="http://schemas.microsoft.com/office/drawing/2014/main" id="{7199C99D-640B-97E4-7261-10339DD07E63}"/>
                </a:ext>
              </a:extLst>
            </p:cNvPr>
            <p:cNvSpPr/>
            <p:nvPr userDrawn="1"/>
          </p:nvSpPr>
          <p:spPr>
            <a:xfrm rot="5400000">
              <a:off x="545376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099" name="Freeform: Shape 7098">
              <a:extLst>
                <a:ext uri="{FF2B5EF4-FFF2-40B4-BE49-F238E27FC236}">
                  <a16:creationId xmlns:a16="http://schemas.microsoft.com/office/drawing/2014/main" id="{DC8E59DC-4871-88D6-C486-99DA9A03B2B7}"/>
                </a:ext>
              </a:extLst>
            </p:cNvPr>
            <p:cNvSpPr/>
            <p:nvPr userDrawn="1"/>
          </p:nvSpPr>
          <p:spPr>
            <a:xfrm rot="5400000">
              <a:off x="528225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0" name="Freeform: Shape 7099">
              <a:extLst>
                <a:ext uri="{FF2B5EF4-FFF2-40B4-BE49-F238E27FC236}">
                  <a16:creationId xmlns:a16="http://schemas.microsoft.com/office/drawing/2014/main" id="{9CDE0937-9CB6-C00E-EA2F-7B157E95FD29}"/>
                </a:ext>
              </a:extLst>
            </p:cNvPr>
            <p:cNvSpPr/>
            <p:nvPr userDrawn="1"/>
          </p:nvSpPr>
          <p:spPr>
            <a:xfrm rot="5400000">
              <a:off x="5113131"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1" name="Freeform: Shape 7100">
              <a:extLst>
                <a:ext uri="{FF2B5EF4-FFF2-40B4-BE49-F238E27FC236}">
                  <a16:creationId xmlns:a16="http://schemas.microsoft.com/office/drawing/2014/main" id="{74B5F682-4578-803D-8FE9-0AA046679EA0}"/>
                </a:ext>
              </a:extLst>
            </p:cNvPr>
            <p:cNvSpPr/>
            <p:nvPr userDrawn="1"/>
          </p:nvSpPr>
          <p:spPr>
            <a:xfrm rot="5400000">
              <a:off x="4944006"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2" name="Freeform: Shape 7101">
              <a:extLst>
                <a:ext uri="{FF2B5EF4-FFF2-40B4-BE49-F238E27FC236}">
                  <a16:creationId xmlns:a16="http://schemas.microsoft.com/office/drawing/2014/main" id="{5307EA39-CF62-969B-6B3F-3CF8F99DC00E}"/>
                </a:ext>
              </a:extLst>
            </p:cNvPr>
            <p:cNvSpPr/>
            <p:nvPr userDrawn="1"/>
          </p:nvSpPr>
          <p:spPr>
            <a:xfrm rot="5400000">
              <a:off x="4772498"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3" name="Freeform: Shape 7102">
              <a:extLst>
                <a:ext uri="{FF2B5EF4-FFF2-40B4-BE49-F238E27FC236}">
                  <a16:creationId xmlns:a16="http://schemas.microsoft.com/office/drawing/2014/main" id="{E1FF665C-D2A5-54A8-D8F6-6397903B0765}"/>
                </a:ext>
              </a:extLst>
            </p:cNvPr>
            <p:cNvSpPr/>
            <p:nvPr userDrawn="1"/>
          </p:nvSpPr>
          <p:spPr>
            <a:xfrm rot="5400000">
              <a:off x="460099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4" name="Freeform: Shape 7103">
              <a:extLst>
                <a:ext uri="{FF2B5EF4-FFF2-40B4-BE49-F238E27FC236}">
                  <a16:creationId xmlns:a16="http://schemas.microsoft.com/office/drawing/2014/main" id="{A9276D8A-BB85-4637-9D04-A08F70CFE5FB}"/>
                </a:ext>
              </a:extLst>
            </p:cNvPr>
            <p:cNvSpPr/>
            <p:nvPr userDrawn="1"/>
          </p:nvSpPr>
          <p:spPr>
            <a:xfrm rot="5400000">
              <a:off x="4431865"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5" name="Freeform: Shape 7104">
              <a:extLst>
                <a:ext uri="{FF2B5EF4-FFF2-40B4-BE49-F238E27FC236}">
                  <a16:creationId xmlns:a16="http://schemas.microsoft.com/office/drawing/2014/main" id="{A19C1A45-81E8-BC40-7133-46E0122BA3BF}"/>
                </a:ext>
              </a:extLst>
            </p:cNvPr>
            <p:cNvSpPr/>
            <p:nvPr userDrawn="1"/>
          </p:nvSpPr>
          <p:spPr>
            <a:xfrm rot="5400000">
              <a:off x="4262739"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6" name="Freeform: Shape 7105">
              <a:extLst>
                <a:ext uri="{FF2B5EF4-FFF2-40B4-BE49-F238E27FC236}">
                  <a16:creationId xmlns:a16="http://schemas.microsoft.com/office/drawing/2014/main" id="{6C079BF5-03A4-F121-F297-39F4F5A238D6}"/>
                </a:ext>
              </a:extLst>
            </p:cNvPr>
            <p:cNvSpPr/>
            <p:nvPr userDrawn="1"/>
          </p:nvSpPr>
          <p:spPr>
            <a:xfrm rot="5400000">
              <a:off x="4091232"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7" name="Freeform: Shape 7106">
              <a:extLst>
                <a:ext uri="{FF2B5EF4-FFF2-40B4-BE49-F238E27FC236}">
                  <a16:creationId xmlns:a16="http://schemas.microsoft.com/office/drawing/2014/main" id="{0422A518-6EE3-CA84-8FD0-835EE719F47A}"/>
                </a:ext>
              </a:extLst>
            </p:cNvPr>
            <p:cNvSpPr/>
            <p:nvPr userDrawn="1"/>
          </p:nvSpPr>
          <p:spPr>
            <a:xfrm rot="5400000">
              <a:off x="3922106"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8" name="Freeform: Shape 7107">
              <a:extLst>
                <a:ext uri="{FF2B5EF4-FFF2-40B4-BE49-F238E27FC236}">
                  <a16:creationId xmlns:a16="http://schemas.microsoft.com/office/drawing/2014/main" id="{7D0E72E4-ADAA-5AE4-29CC-F6A22BA1BA4A}"/>
                </a:ext>
              </a:extLst>
            </p:cNvPr>
            <p:cNvSpPr/>
            <p:nvPr userDrawn="1"/>
          </p:nvSpPr>
          <p:spPr>
            <a:xfrm rot="5400000">
              <a:off x="3752981"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09" name="Freeform: Shape 7108">
              <a:extLst>
                <a:ext uri="{FF2B5EF4-FFF2-40B4-BE49-F238E27FC236}">
                  <a16:creationId xmlns:a16="http://schemas.microsoft.com/office/drawing/2014/main" id="{17DB4895-0922-4E55-8EEF-DE974FA5DF66}"/>
                </a:ext>
              </a:extLst>
            </p:cNvPr>
            <p:cNvSpPr/>
            <p:nvPr userDrawn="1"/>
          </p:nvSpPr>
          <p:spPr>
            <a:xfrm rot="5400000">
              <a:off x="3581473"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0" name="Freeform: Shape 7109">
              <a:extLst>
                <a:ext uri="{FF2B5EF4-FFF2-40B4-BE49-F238E27FC236}">
                  <a16:creationId xmlns:a16="http://schemas.microsoft.com/office/drawing/2014/main" id="{DD6E795C-CB39-AEA5-8262-4F691ABC6310}"/>
                </a:ext>
              </a:extLst>
            </p:cNvPr>
            <p:cNvSpPr/>
            <p:nvPr userDrawn="1"/>
          </p:nvSpPr>
          <p:spPr>
            <a:xfrm rot="5400000">
              <a:off x="3409965"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1" name="Freeform: Shape 7110">
              <a:extLst>
                <a:ext uri="{FF2B5EF4-FFF2-40B4-BE49-F238E27FC236}">
                  <a16:creationId xmlns:a16="http://schemas.microsoft.com/office/drawing/2014/main" id="{6789F048-AB8D-CF7F-905A-0BCA0A3441FA}"/>
                </a:ext>
              </a:extLst>
            </p:cNvPr>
            <p:cNvSpPr/>
            <p:nvPr userDrawn="1"/>
          </p:nvSpPr>
          <p:spPr>
            <a:xfrm rot="5400000">
              <a:off x="3240840" y="4246645"/>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2" name="Freeform: Shape 7111">
              <a:extLst>
                <a:ext uri="{FF2B5EF4-FFF2-40B4-BE49-F238E27FC236}">
                  <a16:creationId xmlns:a16="http://schemas.microsoft.com/office/drawing/2014/main" id="{FB79E227-286A-27F4-FE19-1DD4FEF0FCA8}"/>
                </a:ext>
              </a:extLst>
            </p:cNvPr>
            <p:cNvSpPr/>
            <p:nvPr userDrawn="1"/>
          </p:nvSpPr>
          <p:spPr>
            <a:xfrm rot="5400000">
              <a:off x="3071714"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3" name="Freeform: Shape 7112">
              <a:extLst>
                <a:ext uri="{FF2B5EF4-FFF2-40B4-BE49-F238E27FC236}">
                  <a16:creationId xmlns:a16="http://schemas.microsoft.com/office/drawing/2014/main" id="{D64D1B25-E68D-DAC5-A228-1F5FC9E51BC8}"/>
                </a:ext>
              </a:extLst>
            </p:cNvPr>
            <p:cNvSpPr/>
            <p:nvPr userDrawn="1"/>
          </p:nvSpPr>
          <p:spPr>
            <a:xfrm rot="5400000">
              <a:off x="2900207" y="4249027"/>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4" name="Freeform: Shape 7113">
              <a:extLst>
                <a:ext uri="{FF2B5EF4-FFF2-40B4-BE49-F238E27FC236}">
                  <a16:creationId xmlns:a16="http://schemas.microsoft.com/office/drawing/2014/main" id="{2AAB1D6E-EEC7-0F11-5A72-5115BC6AAEC1}"/>
                </a:ext>
              </a:extLst>
            </p:cNvPr>
            <p:cNvSpPr/>
            <p:nvPr userDrawn="1"/>
          </p:nvSpPr>
          <p:spPr>
            <a:xfrm rot="5400000">
              <a:off x="851708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5" name="Freeform: Shape 7114">
              <a:extLst>
                <a:ext uri="{FF2B5EF4-FFF2-40B4-BE49-F238E27FC236}">
                  <a16:creationId xmlns:a16="http://schemas.microsoft.com/office/drawing/2014/main" id="{BFE3D3C8-608E-B278-49CD-24B47CAED6C7}"/>
                </a:ext>
              </a:extLst>
            </p:cNvPr>
            <p:cNvSpPr/>
            <p:nvPr userDrawn="1"/>
          </p:nvSpPr>
          <p:spPr>
            <a:xfrm rot="5400000">
              <a:off x="8345574"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6" name="Freeform: Shape 7115">
              <a:extLst>
                <a:ext uri="{FF2B5EF4-FFF2-40B4-BE49-F238E27FC236}">
                  <a16:creationId xmlns:a16="http://schemas.microsoft.com/office/drawing/2014/main" id="{436E620E-A956-E32B-9612-626EC988A178}"/>
                </a:ext>
              </a:extLst>
            </p:cNvPr>
            <p:cNvSpPr/>
            <p:nvPr userDrawn="1"/>
          </p:nvSpPr>
          <p:spPr>
            <a:xfrm rot="5400000">
              <a:off x="8176448"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7" name="Freeform: Shape 7116">
              <a:extLst>
                <a:ext uri="{FF2B5EF4-FFF2-40B4-BE49-F238E27FC236}">
                  <a16:creationId xmlns:a16="http://schemas.microsoft.com/office/drawing/2014/main" id="{5EB13F69-5293-A61C-61BA-2456F959541D}"/>
                </a:ext>
              </a:extLst>
            </p:cNvPr>
            <p:cNvSpPr/>
            <p:nvPr userDrawn="1"/>
          </p:nvSpPr>
          <p:spPr>
            <a:xfrm rot="5400000">
              <a:off x="800732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8" name="Freeform: Shape 7117">
              <a:extLst>
                <a:ext uri="{FF2B5EF4-FFF2-40B4-BE49-F238E27FC236}">
                  <a16:creationId xmlns:a16="http://schemas.microsoft.com/office/drawing/2014/main" id="{64F0D33E-5583-EDCA-079C-F875D9CCFEB7}"/>
                </a:ext>
              </a:extLst>
            </p:cNvPr>
            <p:cNvSpPr/>
            <p:nvPr userDrawn="1"/>
          </p:nvSpPr>
          <p:spPr>
            <a:xfrm rot="5400000">
              <a:off x="783581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19" name="Freeform: Shape 7118">
              <a:extLst>
                <a:ext uri="{FF2B5EF4-FFF2-40B4-BE49-F238E27FC236}">
                  <a16:creationId xmlns:a16="http://schemas.microsoft.com/office/drawing/2014/main" id="{6547FCB3-696B-8826-7DB4-0F4CE3C548BD}"/>
                </a:ext>
              </a:extLst>
            </p:cNvPr>
            <p:cNvSpPr/>
            <p:nvPr userDrawn="1"/>
          </p:nvSpPr>
          <p:spPr>
            <a:xfrm rot="5400000">
              <a:off x="766430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0" name="Freeform: Shape 7119">
              <a:extLst>
                <a:ext uri="{FF2B5EF4-FFF2-40B4-BE49-F238E27FC236}">
                  <a16:creationId xmlns:a16="http://schemas.microsoft.com/office/drawing/2014/main" id="{8E82FA9B-1C8A-10F3-F32F-817C4A553FEF}"/>
                </a:ext>
              </a:extLst>
            </p:cNvPr>
            <p:cNvSpPr/>
            <p:nvPr userDrawn="1"/>
          </p:nvSpPr>
          <p:spPr>
            <a:xfrm rot="5400000">
              <a:off x="7495182"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1" name="Freeform: Shape 7120">
              <a:extLst>
                <a:ext uri="{FF2B5EF4-FFF2-40B4-BE49-F238E27FC236}">
                  <a16:creationId xmlns:a16="http://schemas.microsoft.com/office/drawing/2014/main" id="{7554CBB3-5FA6-FB51-82C7-5D807FB633A2}"/>
                </a:ext>
              </a:extLst>
            </p:cNvPr>
            <p:cNvSpPr/>
            <p:nvPr userDrawn="1"/>
          </p:nvSpPr>
          <p:spPr>
            <a:xfrm rot="5400000">
              <a:off x="732605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2" name="Freeform: Shape 7121">
              <a:extLst>
                <a:ext uri="{FF2B5EF4-FFF2-40B4-BE49-F238E27FC236}">
                  <a16:creationId xmlns:a16="http://schemas.microsoft.com/office/drawing/2014/main" id="{3AB803B7-8AD6-223F-5689-266CCDE6E2D7}"/>
                </a:ext>
              </a:extLst>
            </p:cNvPr>
            <p:cNvSpPr/>
            <p:nvPr userDrawn="1"/>
          </p:nvSpPr>
          <p:spPr>
            <a:xfrm rot="5400000">
              <a:off x="7154549"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3" name="Freeform: Shape 7122">
              <a:extLst>
                <a:ext uri="{FF2B5EF4-FFF2-40B4-BE49-F238E27FC236}">
                  <a16:creationId xmlns:a16="http://schemas.microsoft.com/office/drawing/2014/main" id="{BBF4A25F-FD10-B4F2-6C56-17A34128DECB}"/>
                </a:ext>
              </a:extLst>
            </p:cNvPr>
            <p:cNvSpPr/>
            <p:nvPr userDrawn="1"/>
          </p:nvSpPr>
          <p:spPr>
            <a:xfrm rot="5400000">
              <a:off x="6985423"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4" name="Freeform: Shape 7123">
              <a:extLst>
                <a:ext uri="{FF2B5EF4-FFF2-40B4-BE49-F238E27FC236}">
                  <a16:creationId xmlns:a16="http://schemas.microsoft.com/office/drawing/2014/main" id="{18FA515D-695A-7455-49CA-75233DFD9DDC}"/>
                </a:ext>
              </a:extLst>
            </p:cNvPr>
            <p:cNvSpPr/>
            <p:nvPr userDrawn="1"/>
          </p:nvSpPr>
          <p:spPr>
            <a:xfrm rot="5400000">
              <a:off x="681629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5" name="Freeform: Shape 7124">
              <a:extLst>
                <a:ext uri="{FF2B5EF4-FFF2-40B4-BE49-F238E27FC236}">
                  <a16:creationId xmlns:a16="http://schemas.microsoft.com/office/drawing/2014/main" id="{C1FE393B-ADBA-958A-86EC-B199AEFFB126}"/>
                </a:ext>
              </a:extLst>
            </p:cNvPr>
            <p:cNvSpPr/>
            <p:nvPr userDrawn="1"/>
          </p:nvSpPr>
          <p:spPr>
            <a:xfrm rot="5400000">
              <a:off x="6644790"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6" name="Freeform: Shape 7125">
              <a:extLst>
                <a:ext uri="{FF2B5EF4-FFF2-40B4-BE49-F238E27FC236}">
                  <a16:creationId xmlns:a16="http://schemas.microsoft.com/office/drawing/2014/main" id="{6E00F673-58EC-AE81-1925-1E573B25EEC7}"/>
                </a:ext>
              </a:extLst>
            </p:cNvPr>
            <p:cNvSpPr/>
            <p:nvPr userDrawn="1"/>
          </p:nvSpPr>
          <p:spPr>
            <a:xfrm rot="5400000">
              <a:off x="647328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7" name="Freeform: Shape 7126">
              <a:extLst>
                <a:ext uri="{FF2B5EF4-FFF2-40B4-BE49-F238E27FC236}">
                  <a16:creationId xmlns:a16="http://schemas.microsoft.com/office/drawing/2014/main" id="{E8C16772-3440-8A22-47FE-BE8F29871810}"/>
                </a:ext>
              </a:extLst>
            </p:cNvPr>
            <p:cNvSpPr/>
            <p:nvPr userDrawn="1"/>
          </p:nvSpPr>
          <p:spPr>
            <a:xfrm rot="5400000">
              <a:off x="6304157"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8" name="Freeform: Shape 7127">
              <a:extLst>
                <a:ext uri="{FF2B5EF4-FFF2-40B4-BE49-F238E27FC236}">
                  <a16:creationId xmlns:a16="http://schemas.microsoft.com/office/drawing/2014/main" id="{CE645383-D8C2-4641-7F10-8CD65394757C}"/>
                </a:ext>
              </a:extLst>
            </p:cNvPr>
            <p:cNvSpPr/>
            <p:nvPr userDrawn="1"/>
          </p:nvSpPr>
          <p:spPr>
            <a:xfrm rot="5400000">
              <a:off x="613503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29" name="Freeform: Shape 7128">
              <a:extLst>
                <a:ext uri="{FF2B5EF4-FFF2-40B4-BE49-F238E27FC236}">
                  <a16:creationId xmlns:a16="http://schemas.microsoft.com/office/drawing/2014/main" id="{DB4BEA65-AE77-569D-2307-0F222AD563C4}"/>
                </a:ext>
              </a:extLst>
            </p:cNvPr>
            <p:cNvSpPr/>
            <p:nvPr userDrawn="1"/>
          </p:nvSpPr>
          <p:spPr>
            <a:xfrm rot="5400000">
              <a:off x="596352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0" name="Freeform: Shape 7129">
              <a:extLst>
                <a:ext uri="{FF2B5EF4-FFF2-40B4-BE49-F238E27FC236}">
                  <a16:creationId xmlns:a16="http://schemas.microsoft.com/office/drawing/2014/main" id="{7E291D77-6F74-6E09-D417-341D087E4E75}"/>
                </a:ext>
              </a:extLst>
            </p:cNvPr>
            <p:cNvSpPr/>
            <p:nvPr userDrawn="1"/>
          </p:nvSpPr>
          <p:spPr>
            <a:xfrm rot="5400000">
              <a:off x="579201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1" name="Freeform: Shape 7130">
              <a:extLst>
                <a:ext uri="{FF2B5EF4-FFF2-40B4-BE49-F238E27FC236}">
                  <a16:creationId xmlns:a16="http://schemas.microsoft.com/office/drawing/2014/main" id="{05DED4DA-FB63-5474-6A6D-CB95AA9C85D6}"/>
                </a:ext>
              </a:extLst>
            </p:cNvPr>
            <p:cNvSpPr/>
            <p:nvPr userDrawn="1"/>
          </p:nvSpPr>
          <p:spPr>
            <a:xfrm rot="5400000">
              <a:off x="562527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2" name="Freeform: Shape 7131">
              <a:extLst>
                <a:ext uri="{FF2B5EF4-FFF2-40B4-BE49-F238E27FC236}">
                  <a16:creationId xmlns:a16="http://schemas.microsoft.com/office/drawing/2014/main" id="{B08200CC-EAFD-3370-2337-A6585E4CFE1C}"/>
                </a:ext>
              </a:extLst>
            </p:cNvPr>
            <p:cNvSpPr/>
            <p:nvPr userDrawn="1"/>
          </p:nvSpPr>
          <p:spPr>
            <a:xfrm rot="5400000">
              <a:off x="545376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3" name="Freeform: Shape 7132">
              <a:extLst>
                <a:ext uri="{FF2B5EF4-FFF2-40B4-BE49-F238E27FC236}">
                  <a16:creationId xmlns:a16="http://schemas.microsoft.com/office/drawing/2014/main" id="{B6CCD039-E889-97E6-70F8-4A91A19819DF}"/>
                </a:ext>
              </a:extLst>
            </p:cNvPr>
            <p:cNvSpPr/>
            <p:nvPr userDrawn="1"/>
          </p:nvSpPr>
          <p:spPr>
            <a:xfrm rot="5400000">
              <a:off x="528225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4" name="Freeform: Shape 7133">
              <a:extLst>
                <a:ext uri="{FF2B5EF4-FFF2-40B4-BE49-F238E27FC236}">
                  <a16:creationId xmlns:a16="http://schemas.microsoft.com/office/drawing/2014/main" id="{12EC0162-76C9-D957-5533-AA30FAFC0829}"/>
                </a:ext>
              </a:extLst>
            </p:cNvPr>
            <p:cNvSpPr/>
            <p:nvPr userDrawn="1"/>
          </p:nvSpPr>
          <p:spPr>
            <a:xfrm rot="5400000">
              <a:off x="5113131"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5" name="Freeform: Shape 7134">
              <a:extLst>
                <a:ext uri="{FF2B5EF4-FFF2-40B4-BE49-F238E27FC236}">
                  <a16:creationId xmlns:a16="http://schemas.microsoft.com/office/drawing/2014/main" id="{D64BF982-90C0-4AF8-01C7-069ECBBC391A}"/>
                </a:ext>
              </a:extLst>
            </p:cNvPr>
            <p:cNvSpPr/>
            <p:nvPr userDrawn="1"/>
          </p:nvSpPr>
          <p:spPr>
            <a:xfrm rot="5400000">
              <a:off x="4944006"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6" name="Freeform: Shape 7135">
              <a:extLst>
                <a:ext uri="{FF2B5EF4-FFF2-40B4-BE49-F238E27FC236}">
                  <a16:creationId xmlns:a16="http://schemas.microsoft.com/office/drawing/2014/main" id="{2FB2D34F-6A12-545F-6267-16B1D5C75B8A}"/>
                </a:ext>
              </a:extLst>
            </p:cNvPr>
            <p:cNvSpPr/>
            <p:nvPr userDrawn="1"/>
          </p:nvSpPr>
          <p:spPr>
            <a:xfrm rot="5400000">
              <a:off x="4772498"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7" name="Freeform: Shape 7136">
              <a:extLst>
                <a:ext uri="{FF2B5EF4-FFF2-40B4-BE49-F238E27FC236}">
                  <a16:creationId xmlns:a16="http://schemas.microsoft.com/office/drawing/2014/main" id="{1ACBE5DD-E044-F335-61A8-875C1D4F3C47}"/>
                </a:ext>
              </a:extLst>
            </p:cNvPr>
            <p:cNvSpPr/>
            <p:nvPr userDrawn="1"/>
          </p:nvSpPr>
          <p:spPr>
            <a:xfrm rot="5400000">
              <a:off x="460099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8" name="Freeform: Shape 7137">
              <a:extLst>
                <a:ext uri="{FF2B5EF4-FFF2-40B4-BE49-F238E27FC236}">
                  <a16:creationId xmlns:a16="http://schemas.microsoft.com/office/drawing/2014/main" id="{2514C6B0-AE71-E239-653F-7A6F7E4AA98F}"/>
                </a:ext>
              </a:extLst>
            </p:cNvPr>
            <p:cNvSpPr/>
            <p:nvPr userDrawn="1"/>
          </p:nvSpPr>
          <p:spPr>
            <a:xfrm rot="5400000">
              <a:off x="4431865"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39" name="Freeform: Shape 7138">
              <a:extLst>
                <a:ext uri="{FF2B5EF4-FFF2-40B4-BE49-F238E27FC236}">
                  <a16:creationId xmlns:a16="http://schemas.microsoft.com/office/drawing/2014/main" id="{AD936B0D-41DC-F0AD-531B-3B9F6114F3E5}"/>
                </a:ext>
              </a:extLst>
            </p:cNvPr>
            <p:cNvSpPr/>
            <p:nvPr userDrawn="1"/>
          </p:nvSpPr>
          <p:spPr>
            <a:xfrm rot="5400000">
              <a:off x="4262739"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0" name="Freeform: Shape 7139">
              <a:extLst>
                <a:ext uri="{FF2B5EF4-FFF2-40B4-BE49-F238E27FC236}">
                  <a16:creationId xmlns:a16="http://schemas.microsoft.com/office/drawing/2014/main" id="{1DBB048D-B92C-71D8-9CF3-BA06BC67B374}"/>
                </a:ext>
              </a:extLst>
            </p:cNvPr>
            <p:cNvSpPr/>
            <p:nvPr userDrawn="1"/>
          </p:nvSpPr>
          <p:spPr>
            <a:xfrm rot="5400000">
              <a:off x="4091232"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1" name="Freeform: Shape 7140">
              <a:extLst>
                <a:ext uri="{FF2B5EF4-FFF2-40B4-BE49-F238E27FC236}">
                  <a16:creationId xmlns:a16="http://schemas.microsoft.com/office/drawing/2014/main" id="{8875262D-E6E8-37A1-33F9-BECC4C6AAF10}"/>
                </a:ext>
              </a:extLst>
            </p:cNvPr>
            <p:cNvSpPr/>
            <p:nvPr userDrawn="1"/>
          </p:nvSpPr>
          <p:spPr>
            <a:xfrm rot="5400000">
              <a:off x="3922106"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2" name="Freeform: Shape 7141">
              <a:extLst>
                <a:ext uri="{FF2B5EF4-FFF2-40B4-BE49-F238E27FC236}">
                  <a16:creationId xmlns:a16="http://schemas.microsoft.com/office/drawing/2014/main" id="{DC4E8349-9CB6-EB4F-4BEA-34B277ADCCBA}"/>
                </a:ext>
              </a:extLst>
            </p:cNvPr>
            <p:cNvSpPr/>
            <p:nvPr userDrawn="1"/>
          </p:nvSpPr>
          <p:spPr>
            <a:xfrm rot="5400000">
              <a:off x="3752981"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3" name="Freeform: Shape 7142">
              <a:extLst>
                <a:ext uri="{FF2B5EF4-FFF2-40B4-BE49-F238E27FC236}">
                  <a16:creationId xmlns:a16="http://schemas.microsoft.com/office/drawing/2014/main" id="{BF9EC059-AE67-F76A-0DC1-9FE2D6147599}"/>
                </a:ext>
              </a:extLst>
            </p:cNvPr>
            <p:cNvSpPr/>
            <p:nvPr userDrawn="1"/>
          </p:nvSpPr>
          <p:spPr>
            <a:xfrm rot="5400000">
              <a:off x="3581473"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4" name="Freeform: Shape 7143">
              <a:extLst>
                <a:ext uri="{FF2B5EF4-FFF2-40B4-BE49-F238E27FC236}">
                  <a16:creationId xmlns:a16="http://schemas.microsoft.com/office/drawing/2014/main" id="{465152D2-4925-1462-60A8-B5AAD4E7EDA6}"/>
                </a:ext>
              </a:extLst>
            </p:cNvPr>
            <p:cNvSpPr/>
            <p:nvPr userDrawn="1"/>
          </p:nvSpPr>
          <p:spPr>
            <a:xfrm rot="5400000">
              <a:off x="3409965"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5" name="Freeform: Shape 7144">
              <a:extLst>
                <a:ext uri="{FF2B5EF4-FFF2-40B4-BE49-F238E27FC236}">
                  <a16:creationId xmlns:a16="http://schemas.microsoft.com/office/drawing/2014/main" id="{43FCCC2F-3D4A-0BAD-5D8F-481C8E4EAD8C}"/>
                </a:ext>
              </a:extLst>
            </p:cNvPr>
            <p:cNvSpPr/>
            <p:nvPr userDrawn="1"/>
          </p:nvSpPr>
          <p:spPr>
            <a:xfrm rot="5400000">
              <a:off x="3240840" y="440862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6" name="Freeform: Shape 7145">
              <a:extLst>
                <a:ext uri="{FF2B5EF4-FFF2-40B4-BE49-F238E27FC236}">
                  <a16:creationId xmlns:a16="http://schemas.microsoft.com/office/drawing/2014/main" id="{D0666BFD-8817-E00A-11A4-283168EA720F}"/>
                </a:ext>
              </a:extLst>
            </p:cNvPr>
            <p:cNvSpPr/>
            <p:nvPr userDrawn="1"/>
          </p:nvSpPr>
          <p:spPr>
            <a:xfrm rot="5400000">
              <a:off x="3071714"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7" name="Freeform: Shape 7146">
              <a:extLst>
                <a:ext uri="{FF2B5EF4-FFF2-40B4-BE49-F238E27FC236}">
                  <a16:creationId xmlns:a16="http://schemas.microsoft.com/office/drawing/2014/main" id="{660BF27B-9001-A056-B9ED-03DDA78A5055}"/>
                </a:ext>
              </a:extLst>
            </p:cNvPr>
            <p:cNvSpPr/>
            <p:nvPr userDrawn="1"/>
          </p:nvSpPr>
          <p:spPr>
            <a:xfrm rot="5400000">
              <a:off x="2900207" y="441100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8" name="Freeform: Shape 7147">
              <a:extLst>
                <a:ext uri="{FF2B5EF4-FFF2-40B4-BE49-F238E27FC236}">
                  <a16:creationId xmlns:a16="http://schemas.microsoft.com/office/drawing/2014/main" id="{A7C1D77A-6DBD-C5D8-4605-419479DEB44A}"/>
                </a:ext>
              </a:extLst>
            </p:cNvPr>
            <p:cNvSpPr/>
            <p:nvPr userDrawn="1"/>
          </p:nvSpPr>
          <p:spPr>
            <a:xfrm rot="5400000">
              <a:off x="851708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49" name="Freeform: Shape 7148">
              <a:extLst>
                <a:ext uri="{FF2B5EF4-FFF2-40B4-BE49-F238E27FC236}">
                  <a16:creationId xmlns:a16="http://schemas.microsoft.com/office/drawing/2014/main" id="{EEE5EFDE-EE53-5C63-AF62-9529934168A2}"/>
                </a:ext>
              </a:extLst>
            </p:cNvPr>
            <p:cNvSpPr/>
            <p:nvPr userDrawn="1"/>
          </p:nvSpPr>
          <p:spPr>
            <a:xfrm rot="5400000">
              <a:off x="8345574"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0" name="Freeform: Shape 7149">
              <a:extLst>
                <a:ext uri="{FF2B5EF4-FFF2-40B4-BE49-F238E27FC236}">
                  <a16:creationId xmlns:a16="http://schemas.microsoft.com/office/drawing/2014/main" id="{94A2AEFF-5702-6938-7740-FAAD9BABE662}"/>
                </a:ext>
              </a:extLst>
            </p:cNvPr>
            <p:cNvSpPr/>
            <p:nvPr userDrawn="1"/>
          </p:nvSpPr>
          <p:spPr>
            <a:xfrm rot="5400000">
              <a:off x="8176448"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1" name="Freeform: Shape 7150">
              <a:extLst>
                <a:ext uri="{FF2B5EF4-FFF2-40B4-BE49-F238E27FC236}">
                  <a16:creationId xmlns:a16="http://schemas.microsoft.com/office/drawing/2014/main" id="{91E5CA9A-58BD-4355-1C00-426073504477}"/>
                </a:ext>
              </a:extLst>
            </p:cNvPr>
            <p:cNvSpPr/>
            <p:nvPr userDrawn="1"/>
          </p:nvSpPr>
          <p:spPr>
            <a:xfrm rot="5400000">
              <a:off x="800732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2" name="Freeform: Shape 7151">
              <a:extLst>
                <a:ext uri="{FF2B5EF4-FFF2-40B4-BE49-F238E27FC236}">
                  <a16:creationId xmlns:a16="http://schemas.microsoft.com/office/drawing/2014/main" id="{B31733F3-7527-C081-6B19-3BD006FF9DF2}"/>
                </a:ext>
              </a:extLst>
            </p:cNvPr>
            <p:cNvSpPr/>
            <p:nvPr userDrawn="1"/>
          </p:nvSpPr>
          <p:spPr>
            <a:xfrm rot="5400000">
              <a:off x="783581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3" name="Freeform: Shape 7152">
              <a:extLst>
                <a:ext uri="{FF2B5EF4-FFF2-40B4-BE49-F238E27FC236}">
                  <a16:creationId xmlns:a16="http://schemas.microsoft.com/office/drawing/2014/main" id="{8BC02AE7-1D45-DE9D-4B55-E3E14B446B6B}"/>
                </a:ext>
              </a:extLst>
            </p:cNvPr>
            <p:cNvSpPr/>
            <p:nvPr userDrawn="1"/>
          </p:nvSpPr>
          <p:spPr>
            <a:xfrm rot="5400000">
              <a:off x="766430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4" name="Freeform: Shape 7153">
              <a:extLst>
                <a:ext uri="{FF2B5EF4-FFF2-40B4-BE49-F238E27FC236}">
                  <a16:creationId xmlns:a16="http://schemas.microsoft.com/office/drawing/2014/main" id="{86DDA3BD-AA24-C7D8-AE0B-D86C8FCABEB3}"/>
                </a:ext>
              </a:extLst>
            </p:cNvPr>
            <p:cNvSpPr/>
            <p:nvPr userDrawn="1"/>
          </p:nvSpPr>
          <p:spPr>
            <a:xfrm rot="5400000">
              <a:off x="7495182"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5" name="Freeform: Shape 7154">
              <a:extLst>
                <a:ext uri="{FF2B5EF4-FFF2-40B4-BE49-F238E27FC236}">
                  <a16:creationId xmlns:a16="http://schemas.microsoft.com/office/drawing/2014/main" id="{9ED4F898-3B37-07D5-397D-99FA86C0C0F3}"/>
                </a:ext>
              </a:extLst>
            </p:cNvPr>
            <p:cNvSpPr/>
            <p:nvPr userDrawn="1"/>
          </p:nvSpPr>
          <p:spPr>
            <a:xfrm rot="5400000">
              <a:off x="732605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6" name="Freeform: Shape 7155">
              <a:extLst>
                <a:ext uri="{FF2B5EF4-FFF2-40B4-BE49-F238E27FC236}">
                  <a16:creationId xmlns:a16="http://schemas.microsoft.com/office/drawing/2014/main" id="{A70A2888-9413-2207-1A4B-886AFC23FA66}"/>
                </a:ext>
              </a:extLst>
            </p:cNvPr>
            <p:cNvSpPr/>
            <p:nvPr userDrawn="1"/>
          </p:nvSpPr>
          <p:spPr>
            <a:xfrm rot="5400000">
              <a:off x="7154549"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7" name="Freeform: Shape 7156">
              <a:extLst>
                <a:ext uri="{FF2B5EF4-FFF2-40B4-BE49-F238E27FC236}">
                  <a16:creationId xmlns:a16="http://schemas.microsoft.com/office/drawing/2014/main" id="{1A4CA4E5-1C58-CDAC-5A13-6183BB92CB64}"/>
                </a:ext>
              </a:extLst>
            </p:cNvPr>
            <p:cNvSpPr/>
            <p:nvPr userDrawn="1"/>
          </p:nvSpPr>
          <p:spPr>
            <a:xfrm rot="5400000">
              <a:off x="6985423"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8" name="Freeform: Shape 7157">
              <a:extLst>
                <a:ext uri="{FF2B5EF4-FFF2-40B4-BE49-F238E27FC236}">
                  <a16:creationId xmlns:a16="http://schemas.microsoft.com/office/drawing/2014/main" id="{3FBC450E-5A84-60C3-5F2F-15A5D5E9E137}"/>
                </a:ext>
              </a:extLst>
            </p:cNvPr>
            <p:cNvSpPr/>
            <p:nvPr userDrawn="1"/>
          </p:nvSpPr>
          <p:spPr>
            <a:xfrm rot="5400000">
              <a:off x="681629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59" name="Freeform: Shape 7158">
              <a:extLst>
                <a:ext uri="{FF2B5EF4-FFF2-40B4-BE49-F238E27FC236}">
                  <a16:creationId xmlns:a16="http://schemas.microsoft.com/office/drawing/2014/main" id="{3DE89B7B-8B6A-8159-A40C-2395F8DC8641}"/>
                </a:ext>
              </a:extLst>
            </p:cNvPr>
            <p:cNvSpPr/>
            <p:nvPr userDrawn="1"/>
          </p:nvSpPr>
          <p:spPr>
            <a:xfrm rot="5400000">
              <a:off x="6644790"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0" name="Freeform: Shape 7159">
              <a:extLst>
                <a:ext uri="{FF2B5EF4-FFF2-40B4-BE49-F238E27FC236}">
                  <a16:creationId xmlns:a16="http://schemas.microsoft.com/office/drawing/2014/main" id="{4F61171C-46D8-5869-ED17-9C1FE6DC45BC}"/>
                </a:ext>
              </a:extLst>
            </p:cNvPr>
            <p:cNvSpPr/>
            <p:nvPr userDrawn="1"/>
          </p:nvSpPr>
          <p:spPr>
            <a:xfrm rot="5400000">
              <a:off x="647328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1" name="Freeform: Shape 7160">
              <a:extLst>
                <a:ext uri="{FF2B5EF4-FFF2-40B4-BE49-F238E27FC236}">
                  <a16:creationId xmlns:a16="http://schemas.microsoft.com/office/drawing/2014/main" id="{A7592EBE-177A-5DC8-0026-205CBDD24D84}"/>
                </a:ext>
              </a:extLst>
            </p:cNvPr>
            <p:cNvSpPr/>
            <p:nvPr userDrawn="1"/>
          </p:nvSpPr>
          <p:spPr>
            <a:xfrm rot="5400000">
              <a:off x="6304157"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2" name="Freeform: Shape 7161">
              <a:extLst>
                <a:ext uri="{FF2B5EF4-FFF2-40B4-BE49-F238E27FC236}">
                  <a16:creationId xmlns:a16="http://schemas.microsoft.com/office/drawing/2014/main" id="{43AD731F-180B-221C-7A07-14ED2F311C8E}"/>
                </a:ext>
              </a:extLst>
            </p:cNvPr>
            <p:cNvSpPr/>
            <p:nvPr userDrawn="1"/>
          </p:nvSpPr>
          <p:spPr>
            <a:xfrm rot="5400000">
              <a:off x="613503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3" name="Freeform: Shape 7162">
              <a:extLst>
                <a:ext uri="{FF2B5EF4-FFF2-40B4-BE49-F238E27FC236}">
                  <a16:creationId xmlns:a16="http://schemas.microsoft.com/office/drawing/2014/main" id="{3B1ADB98-784E-D180-6BDA-17C37291534B}"/>
                </a:ext>
              </a:extLst>
            </p:cNvPr>
            <p:cNvSpPr/>
            <p:nvPr userDrawn="1"/>
          </p:nvSpPr>
          <p:spPr>
            <a:xfrm rot="5400000">
              <a:off x="596352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4" name="Freeform: Shape 7163">
              <a:extLst>
                <a:ext uri="{FF2B5EF4-FFF2-40B4-BE49-F238E27FC236}">
                  <a16:creationId xmlns:a16="http://schemas.microsoft.com/office/drawing/2014/main" id="{D4512083-8485-A3D1-5D7E-AF840E7BECCC}"/>
                </a:ext>
              </a:extLst>
            </p:cNvPr>
            <p:cNvSpPr/>
            <p:nvPr userDrawn="1"/>
          </p:nvSpPr>
          <p:spPr>
            <a:xfrm rot="5400000">
              <a:off x="579201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5" name="Freeform: Shape 7164">
              <a:extLst>
                <a:ext uri="{FF2B5EF4-FFF2-40B4-BE49-F238E27FC236}">
                  <a16:creationId xmlns:a16="http://schemas.microsoft.com/office/drawing/2014/main" id="{A6276DFF-637F-1B36-5C99-CF44639B51C8}"/>
                </a:ext>
              </a:extLst>
            </p:cNvPr>
            <p:cNvSpPr/>
            <p:nvPr userDrawn="1"/>
          </p:nvSpPr>
          <p:spPr>
            <a:xfrm rot="5400000">
              <a:off x="562527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6" name="Freeform: Shape 7165">
              <a:extLst>
                <a:ext uri="{FF2B5EF4-FFF2-40B4-BE49-F238E27FC236}">
                  <a16:creationId xmlns:a16="http://schemas.microsoft.com/office/drawing/2014/main" id="{4FC05150-0145-1387-F2E3-2EEFAF57D09E}"/>
                </a:ext>
              </a:extLst>
            </p:cNvPr>
            <p:cNvSpPr/>
            <p:nvPr userDrawn="1"/>
          </p:nvSpPr>
          <p:spPr>
            <a:xfrm rot="5400000">
              <a:off x="545376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7" name="Freeform: Shape 7166">
              <a:extLst>
                <a:ext uri="{FF2B5EF4-FFF2-40B4-BE49-F238E27FC236}">
                  <a16:creationId xmlns:a16="http://schemas.microsoft.com/office/drawing/2014/main" id="{A0C2929C-9D81-860A-ED60-CA008B8CAC93}"/>
                </a:ext>
              </a:extLst>
            </p:cNvPr>
            <p:cNvSpPr/>
            <p:nvPr userDrawn="1"/>
          </p:nvSpPr>
          <p:spPr>
            <a:xfrm rot="5400000">
              <a:off x="528225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8" name="Freeform: Shape 7167">
              <a:extLst>
                <a:ext uri="{FF2B5EF4-FFF2-40B4-BE49-F238E27FC236}">
                  <a16:creationId xmlns:a16="http://schemas.microsoft.com/office/drawing/2014/main" id="{1C35CA81-038D-9CE7-2BAD-074195193CE7}"/>
                </a:ext>
              </a:extLst>
            </p:cNvPr>
            <p:cNvSpPr/>
            <p:nvPr userDrawn="1"/>
          </p:nvSpPr>
          <p:spPr>
            <a:xfrm rot="5400000">
              <a:off x="5113131"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69" name="Freeform: Shape 7168">
              <a:extLst>
                <a:ext uri="{FF2B5EF4-FFF2-40B4-BE49-F238E27FC236}">
                  <a16:creationId xmlns:a16="http://schemas.microsoft.com/office/drawing/2014/main" id="{D3EE909E-82F7-6D9B-51DF-0FA8D54218C0}"/>
                </a:ext>
              </a:extLst>
            </p:cNvPr>
            <p:cNvSpPr/>
            <p:nvPr userDrawn="1"/>
          </p:nvSpPr>
          <p:spPr>
            <a:xfrm rot="5400000">
              <a:off x="4944006"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0" name="Freeform: Shape 7169">
              <a:extLst>
                <a:ext uri="{FF2B5EF4-FFF2-40B4-BE49-F238E27FC236}">
                  <a16:creationId xmlns:a16="http://schemas.microsoft.com/office/drawing/2014/main" id="{F792912C-606B-84D4-4B99-EC37987F06C2}"/>
                </a:ext>
              </a:extLst>
            </p:cNvPr>
            <p:cNvSpPr/>
            <p:nvPr userDrawn="1"/>
          </p:nvSpPr>
          <p:spPr>
            <a:xfrm rot="5400000">
              <a:off x="4772498"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1" name="Freeform: Shape 7170">
              <a:extLst>
                <a:ext uri="{FF2B5EF4-FFF2-40B4-BE49-F238E27FC236}">
                  <a16:creationId xmlns:a16="http://schemas.microsoft.com/office/drawing/2014/main" id="{4ABD3388-2969-3A83-B416-29FD347B4E5B}"/>
                </a:ext>
              </a:extLst>
            </p:cNvPr>
            <p:cNvSpPr/>
            <p:nvPr userDrawn="1"/>
          </p:nvSpPr>
          <p:spPr>
            <a:xfrm rot="5400000">
              <a:off x="460099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2" name="Freeform: Shape 7171">
              <a:extLst>
                <a:ext uri="{FF2B5EF4-FFF2-40B4-BE49-F238E27FC236}">
                  <a16:creationId xmlns:a16="http://schemas.microsoft.com/office/drawing/2014/main" id="{3EA9D095-0DA6-5D91-76FD-7944C35AB395}"/>
                </a:ext>
              </a:extLst>
            </p:cNvPr>
            <p:cNvSpPr/>
            <p:nvPr userDrawn="1"/>
          </p:nvSpPr>
          <p:spPr>
            <a:xfrm rot="5400000">
              <a:off x="4431865"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3" name="Freeform: Shape 7172">
              <a:extLst>
                <a:ext uri="{FF2B5EF4-FFF2-40B4-BE49-F238E27FC236}">
                  <a16:creationId xmlns:a16="http://schemas.microsoft.com/office/drawing/2014/main" id="{358FA1EA-55A5-6F5A-4C23-7B4EB6DAE705}"/>
                </a:ext>
              </a:extLst>
            </p:cNvPr>
            <p:cNvSpPr/>
            <p:nvPr userDrawn="1"/>
          </p:nvSpPr>
          <p:spPr>
            <a:xfrm rot="5400000">
              <a:off x="4262739"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4" name="Freeform: Shape 7173">
              <a:extLst>
                <a:ext uri="{FF2B5EF4-FFF2-40B4-BE49-F238E27FC236}">
                  <a16:creationId xmlns:a16="http://schemas.microsoft.com/office/drawing/2014/main" id="{B73B1A76-777F-0765-22DF-561569E4546B}"/>
                </a:ext>
              </a:extLst>
            </p:cNvPr>
            <p:cNvSpPr/>
            <p:nvPr userDrawn="1"/>
          </p:nvSpPr>
          <p:spPr>
            <a:xfrm rot="5400000">
              <a:off x="4091232"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5" name="Freeform: Shape 7174">
              <a:extLst>
                <a:ext uri="{FF2B5EF4-FFF2-40B4-BE49-F238E27FC236}">
                  <a16:creationId xmlns:a16="http://schemas.microsoft.com/office/drawing/2014/main" id="{6504759E-DFCD-7430-3E9C-DC1E7DA5F85B}"/>
                </a:ext>
              </a:extLst>
            </p:cNvPr>
            <p:cNvSpPr/>
            <p:nvPr userDrawn="1"/>
          </p:nvSpPr>
          <p:spPr>
            <a:xfrm rot="5400000">
              <a:off x="3922106"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6" name="Freeform: Shape 7175">
              <a:extLst>
                <a:ext uri="{FF2B5EF4-FFF2-40B4-BE49-F238E27FC236}">
                  <a16:creationId xmlns:a16="http://schemas.microsoft.com/office/drawing/2014/main" id="{F06ABBBB-1700-557E-BE4B-9F67B6DB1B2B}"/>
                </a:ext>
              </a:extLst>
            </p:cNvPr>
            <p:cNvSpPr/>
            <p:nvPr userDrawn="1"/>
          </p:nvSpPr>
          <p:spPr>
            <a:xfrm rot="5400000">
              <a:off x="3752981"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7" name="Freeform: Shape 7176">
              <a:extLst>
                <a:ext uri="{FF2B5EF4-FFF2-40B4-BE49-F238E27FC236}">
                  <a16:creationId xmlns:a16="http://schemas.microsoft.com/office/drawing/2014/main" id="{0A5A3FB9-2ED9-DA7B-3F40-902CCE19B525}"/>
                </a:ext>
              </a:extLst>
            </p:cNvPr>
            <p:cNvSpPr/>
            <p:nvPr userDrawn="1"/>
          </p:nvSpPr>
          <p:spPr>
            <a:xfrm rot="5400000">
              <a:off x="3581473"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8" name="Freeform: Shape 7177">
              <a:extLst>
                <a:ext uri="{FF2B5EF4-FFF2-40B4-BE49-F238E27FC236}">
                  <a16:creationId xmlns:a16="http://schemas.microsoft.com/office/drawing/2014/main" id="{9124CF9D-0926-9A5B-4B35-B701FEC809B3}"/>
                </a:ext>
              </a:extLst>
            </p:cNvPr>
            <p:cNvSpPr/>
            <p:nvPr userDrawn="1"/>
          </p:nvSpPr>
          <p:spPr>
            <a:xfrm rot="5400000">
              <a:off x="3409965"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79" name="Freeform: Shape 7178">
              <a:extLst>
                <a:ext uri="{FF2B5EF4-FFF2-40B4-BE49-F238E27FC236}">
                  <a16:creationId xmlns:a16="http://schemas.microsoft.com/office/drawing/2014/main" id="{B1367EAA-E800-5771-9EA2-6F6E37E4D48E}"/>
                </a:ext>
              </a:extLst>
            </p:cNvPr>
            <p:cNvSpPr/>
            <p:nvPr userDrawn="1"/>
          </p:nvSpPr>
          <p:spPr>
            <a:xfrm rot="5400000">
              <a:off x="3240840" y="4570604"/>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0" name="Freeform: Shape 7179">
              <a:extLst>
                <a:ext uri="{FF2B5EF4-FFF2-40B4-BE49-F238E27FC236}">
                  <a16:creationId xmlns:a16="http://schemas.microsoft.com/office/drawing/2014/main" id="{021CFD10-09B7-107D-2FB6-A9B0297E20E7}"/>
                </a:ext>
              </a:extLst>
            </p:cNvPr>
            <p:cNvSpPr/>
            <p:nvPr userDrawn="1"/>
          </p:nvSpPr>
          <p:spPr>
            <a:xfrm rot="5400000">
              <a:off x="3071714"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1" name="Freeform: Shape 7180">
              <a:extLst>
                <a:ext uri="{FF2B5EF4-FFF2-40B4-BE49-F238E27FC236}">
                  <a16:creationId xmlns:a16="http://schemas.microsoft.com/office/drawing/2014/main" id="{FCFA1BCA-B16E-0BA8-5423-2F8B3E6BAD04}"/>
                </a:ext>
              </a:extLst>
            </p:cNvPr>
            <p:cNvSpPr/>
            <p:nvPr userDrawn="1"/>
          </p:nvSpPr>
          <p:spPr>
            <a:xfrm rot="5400000">
              <a:off x="2900207" y="4572986"/>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2" name="Freeform: Shape 7181">
              <a:extLst>
                <a:ext uri="{FF2B5EF4-FFF2-40B4-BE49-F238E27FC236}">
                  <a16:creationId xmlns:a16="http://schemas.microsoft.com/office/drawing/2014/main" id="{1B675662-03AC-C213-A0C4-E327244F50F5}"/>
                </a:ext>
              </a:extLst>
            </p:cNvPr>
            <p:cNvSpPr/>
            <p:nvPr userDrawn="1"/>
          </p:nvSpPr>
          <p:spPr>
            <a:xfrm rot="5400000">
              <a:off x="851708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6"/>
                    <a:pt x="11734" y="-96"/>
                    <a:pt x="26203" y="-96"/>
                  </a:cubicBezTo>
                  <a:cubicBezTo>
                    <a:pt x="40676" y="-96"/>
                    <a:pt x="52405" y="11636"/>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3" name="Freeform: Shape 7182">
              <a:extLst>
                <a:ext uri="{FF2B5EF4-FFF2-40B4-BE49-F238E27FC236}">
                  <a16:creationId xmlns:a16="http://schemas.microsoft.com/office/drawing/2014/main" id="{0448FDAB-1266-C3B6-2A56-94BEB7E28B53}"/>
                </a:ext>
              </a:extLst>
            </p:cNvPr>
            <p:cNvSpPr/>
            <p:nvPr userDrawn="1"/>
          </p:nvSpPr>
          <p:spPr>
            <a:xfrm rot="5400000">
              <a:off x="8345574"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4" name="Freeform: Shape 7183">
              <a:extLst>
                <a:ext uri="{FF2B5EF4-FFF2-40B4-BE49-F238E27FC236}">
                  <a16:creationId xmlns:a16="http://schemas.microsoft.com/office/drawing/2014/main" id="{51614440-DEB2-AC28-2829-62324FA73472}"/>
                </a:ext>
              </a:extLst>
            </p:cNvPr>
            <p:cNvSpPr/>
            <p:nvPr userDrawn="1"/>
          </p:nvSpPr>
          <p:spPr>
            <a:xfrm rot="5400000">
              <a:off x="8176448"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5" name="Freeform: Shape 7184">
              <a:extLst>
                <a:ext uri="{FF2B5EF4-FFF2-40B4-BE49-F238E27FC236}">
                  <a16:creationId xmlns:a16="http://schemas.microsoft.com/office/drawing/2014/main" id="{018F85B1-6415-F286-66DA-D5D9484963F8}"/>
                </a:ext>
              </a:extLst>
            </p:cNvPr>
            <p:cNvSpPr/>
            <p:nvPr userDrawn="1"/>
          </p:nvSpPr>
          <p:spPr>
            <a:xfrm rot="5400000">
              <a:off x="800732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6" name="Freeform: Shape 7185">
              <a:extLst>
                <a:ext uri="{FF2B5EF4-FFF2-40B4-BE49-F238E27FC236}">
                  <a16:creationId xmlns:a16="http://schemas.microsoft.com/office/drawing/2014/main" id="{ADE785F1-EC22-846C-EA76-C511A289508A}"/>
                </a:ext>
              </a:extLst>
            </p:cNvPr>
            <p:cNvSpPr/>
            <p:nvPr userDrawn="1"/>
          </p:nvSpPr>
          <p:spPr>
            <a:xfrm rot="5400000">
              <a:off x="783581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7" name="Freeform: Shape 7186">
              <a:extLst>
                <a:ext uri="{FF2B5EF4-FFF2-40B4-BE49-F238E27FC236}">
                  <a16:creationId xmlns:a16="http://schemas.microsoft.com/office/drawing/2014/main" id="{5D68686D-86AB-28AD-369D-786099F942C0}"/>
                </a:ext>
              </a:extLst>
            </p:cNvPr>
            <p:cNvSpPr/>
            <p:nvPr userDrawn="1"/>
          </p:nvSpPr>
          <p:spPr>
            <a:xfrm rot="5400000">
              <a:off x="766430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8" name="Freeform: Shape 7187">
              <a:extLst>
                <a:ext uri="{FF2B5EF4-FFF2-40B4-BE49-F238E27FC236}">
                  <a16:creationId xmlns:a16="http://schemas.microsoft.com/office/drawing/2014/main" id="{B377C22A-3243-0172-BBCD-5DA74FEDBF84}"/>
                </a:ext>
              </a:extLst>
            </p:cNvPr>
            <p:cNvSpPr/>
            <p:nvPr userDrawn="1"/>
          </p:nvSpPr>
          <p:spPr>
            <a:xfrm rot="5400000">
              <a:off x="7495182"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89" name="Freeform: Shape 7188">
              <a:extLst>
                <a:ext uri="{FF2B5EF4-FFF2-40B4-BE49-F238E27FC236}">
                  <a16:creationId xmlns:a16="http://schemas.microsoft.com/office/drawing/2014/main" id="{2DA46736-0C51-694A-D70F-E3F24722A6A8}"/>
                </a:ext>
              </a:extLst>
            </p:cNvPr>
            <p:cNvSpPr/>
            <p:nvPr userDrawn="1"/>
          </p:nvSpPr>
          <p:spPr>
            <a:xfrm rot="5400000">
              <a:off x="732605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0" name="Freeform: Shape 7189">
              <a:extLst>
                <a:ext uri="{FF2B5EF4-FFF2-40B4-BE49-F238E27FC236}">
                  <a16:creationId xmlns:a16="http://schemas.microsoft.com/office/drawing/2014/main" id="{651FFE58-E464-9E29-D690-4AF07812F715}"/>
                </a:ext>
              </a:extLst>
            </p:cNvPr>
            <p:cNvSpPr/>
            <p:nvPr userDrawn="1"/>
          </p:nvSpPr>
          <p:spPr>
            <a:xfrm rot="5400000">
              <a:off x="7154549"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1" name="Freeform: Shape 7190">
              <a:extLst>
                <a:ext uri="{FF2B5EF4-FFF2-40B4-BE49-F238E27FC236}">
                  <a16:creationId xmlns:a16="http://schemas.microsoft.com/office/drawing/2014/main" id="{D05DC1AA-4549-6C7B-A46E-CAF66B516102}"/>
                </a:ext>
              </a:extLst>
            </p:cNvPr>
            <p:cNvSpPr/>
            <p:nvPr userDrawn="1"/>
          </p:nvSpPr>
          <p:spPr>
            <a:xfrm rot="5400000">
              <a:off x="6985423"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2" name="Freeform: Shape 7191">
              <a:extLst>
                <a:ext uri="{FF2B5EF4-FFF2-40B4-BE49-F238E27FC236}">
                  <a16:creationId xmlns:a16="http://schemas.microsoft.com/office/drawing/2014/main" id="{83068224-9753-3406-0A26-A0D3B5C45824}"/>
                </a:ext>
              </a:extLst>
            </p:cNvPr>
            <p:cNvSpPr/>
            <p:nvPr userDrawn="1"/>
          </p:nvSpPr>
          <p:spPr>
            <a:xfrm rot="5400000">
              <a:off x="681629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3" name="Freeform: Shape 7192">
              <a:extLst>
                <a:ext uri="{FF2B5EF4-FFF2-40B4-BE49-F238E27FC236}">
                  <a16:creationId xmlns:a16="http://schemas.microsoft.com/office/drawing/2014/main" id="{E072B01C-3C45-ED4A-B05D-FD32DB390A20}"/>
                </a:ext>
              </a:extLst>
            </p:cNvPr>
            <p:cNvSpPr/>
            <p:nvPr userDrawn="1"/>
          </p:nvSpPr>
          <p:spPr>
            <a:xfrm rot="5400000">
              <a:off x="6644790"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4" name="Freeform: Shape 7193">
              <a:extLst>
                <a:ext uri="{FF2B5EF4-FFF2-40B4-BE49-F238E27FC236}">
                  <a16:creationId xmlns:a16="http://schemas.microsoft.com/office/drawing/2014/main" id="{459F8A2F-EB74-E8FE-C815-E868A9CA8F68}"/>
                </a:ext>
              </a:extLst>
            </p:cNvPr>
            <p:cNvSpPr/>
            <p:nvPr userDrawn="1"/>
          </p:nvSpPr>
          <p:spPr>
            <a:xfrm rot="5400000">
              <a:off x="647328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5" name="Freeform: Shape 7194">
              <a:extLst>
                <a:ext uri="{FF2B5EF4-FFF2-40B4-BE49-F238E27FC236}">
                  <a16:creationId xmlns:a16="http://schemas.microsoft.com/office/drawing/2014/main" id="{0ABFA2D7-FCE0-78B8-0EE7-5FA2FC7780AB}"/>
                </a:ext>
              </a:extLst>
            </p:cNvPr>
            <p:cNvSpPr/>
            <p:nvPr userDrawn="1"/>
          </p:nvSpPr>
          <p:spPr>
            <a:xfrm rot="5400000">
              <a:off x="6304157"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6" name="Freeform: Shape 7195">
              <a:extLst>
                <a:ext uri="{FF2B5EF4-FFF2-40B4-BE49-F238E27FC236}">
                  <a16:creationId xmlns:a16="http://schemas.microsoft.com/office/drawing/2014/main" id="{A0E60D86-131B-84B7-12A8-6ABBB4BE0A06}"/>
                </a:ext>
              </a:extLst>
            </p:cNvPr>
            <p:cNvSpPr/>
            <p:nvPr userDrawn="1"/>
          </p:nvSpPr>
          <p:spPr>
            <a:xfrm rot="5400000">
              <a:off x="613503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7" name="Freeform: Shape 7196">
              <a:extLst>
                <a:ext uri="{FF2B5EF4-FFF2-40B4-BE49-F238E27FC236}">
                  <a16:creationId xmlns:a16="http://schemas.microsoft.com/office/drawing/2014/main" id="{F229D9F2-0580-D2B2-D24F-F3BF5A8E09FA}"/>
                </a:ext>
              </a:extLst>
            </p:cNvPr>
            <p:cNvSpPr/>
            <p:nvPr userDrawn="1"/>
          </p:nvSpPr>
          <p:spPr>
            <a:xfrm rot="5400000">
              <a:off x="596352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8" name="Freeform: Shape 7197">
              <a:extLst>
                <a:ext uri="{FF2B5EF4-FFF2-40B4-BE49-F238E27FC236}">
                  <a16:creationId xmlns:a16="http://schemas.microsoft.com/office/drawing/2014/main" id="{9B175BCD-E777-5CAD-70C0-401748A86B01}"/>
                </a:ext>
              </a:extLst>
            </p:cNvPr>
            <p:cNvSpPr/>
            <p:nvPr userDrawn="1"/>
          </p:nvSpPr>
          <p:spPr>
            <a:xfrm rot="5400000">
              <a:off x="579201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199" name="Freeform: Shape 7198">
              <a:extLst>
                <a:ext uri="{FF2B5EF4-FFF2-40B4-BE49-F238E27FC236}">
                  <a16:creationId xmlns:a16="http://schemas.microsoft.com/office/drawing/2014/main" id="{2D377D1F-6CDD-CE08-6D78-95DCCB923EF9}"/>
                </a:ext>
              </a:extLst>
            </p:cNvPr>
            <p:cNvSpPr/>
            <p:nvPr userDrawn="1"/>
          </p:nvSpPr>
          <p:spPr>
            <a:xfrm rot="5400000">
              <a:off x="562527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0" name="Freeform: Shape 7199">
              <a:extLst>
                <a:ext uri="{FF2B5EF4-FFF2-40B4-BE49-F238E27FC236}">
                  <a16:creationId xmlns:a16="http://schemas.microsoft.com/office/drawing/2014/main" id="{88A87F78-5E3F-A9D1-6990-74EF6922263B}"/>
                </a:ext>
              </a:extLst>
            </p:cNvPr>
            <p:cNvSpPr/>
            <p:nvPr userDrawn="1"/>
          </p:nvSpPr>
          <p:spPr>
            <a:xfrm rot="5400000">
              <a:off x="545376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1" name="Freeform: Shape 7200">
              <a:extLst>
                <a:ext uri="{FF2B5EF4-FFF2-40B4-BE49-F238E27FC236}">
                  <a16:creationId xmlns:a16="http://schemas.microsoft.com/office/drawing/2014/main" id="{76C43CED-04E9-5C14-2C7C-15578A20C6F0}"/>
                </a:ext>
              </a:extLst>
            </p:cNvPr>
            <p:cNvSpPr/>
            <p:nvPr userDrawn="1"/>
          </p:nvSpPr>
          <p:spPr>
            <a:xfrm rot="5400000">
              <a:off x="528225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2" name="Freeform: Shape 7201">
              <a:extLst>
                <a:ext uri="{FF2B5EF4-FFF2-40B4-BE49-F238E27FC236}">
                  <a16:creationId xmlns:a16="http://schemas.microsoft.com/office/drawing/2014/main" id="{14342E97-0167-FA4B-E820-323A99DB172D}"/>
                </a:ext>
              </a:extLst>
            </p:cNvPr>
            <p:cNvSpPr/>
            <p:nvPr userDrawn="1"/>
          </p:nvSpPr>
          <p:spPr>
            <a:xfrm rot="5400000">
              <a:off x="5113131"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3" name="Freeform: Shape 7202">
              <a:extLst>
                <a:ext uri="{FF2B5EF4-FFF2-40B4-BE49-F238E27FC236}">
                  <a16:creationId xmlns:a16="http://schemas.microsoft.com/office/drawing/2014/main" id="{FC892E58-44C8-FCD1-AFFF-60DE052F6B61}"/>
                </a:ext>
              </a:extLst>
            </p:cNvPr>
            <p:cNvSpPr/>
            <p:nvPr userDrawn="1"/>
          </p:nvSpPr>
          <p:spPr>
            <a:xfrm rot="5400000">
              <a:off x="4944006"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4" name="Freeform: Shape 7203">
              <a:extLst>
                <a:ext uri="{FF2B5EF4-FFF2-40B4-BE49-F238E27FC236}">
                  <a16:creationId xmlns:a16="http://schemas.microsoft.com/office/drawing/2014/main" id="{6CE25AE3-DD6E-506C-EB42-8F32C1968BA5}"/>
                </a:ext>
              </a:extLst>
            </p:cNvPr>
            <p:cNvSpPr/>
            <p:nvPr userDrawn="1"/>
          </p:nvSpPr>
          <p:spPr>
            <a:xfrm rot="5400000">
              <a:off x="4772498"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5" name="Freeform: Shape 7204">
              <a:extLst>
                <a:ext uri="{FF2B5EF4-FFF2-40B4-BE49-F238E27FC236}">
                  <a16:creationId xmlns:a16="http://schemas.microsoft.com/office/drawing/2014/main" id="{ED650B9F-4D30-644F-72C9-1B4D22B1630B}"/>
                </a:ext>
              </a:extLst>
            </p:cNvPr>
            <p:cNvSpPr/>
            <p:nvPr userDrawn="1"/>
          </p:nvSpPr>
          <p:spPr>
            <a:xfrm rot="5400000">
              <a:off x="460099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3"/>
                    <a:pt x="11734" y="-96"/>
                    <a:pt x="26203" y="-96"/>
                  </a:cubicBezTo>
                  <a:cubicBezTo>
                    <a:pt x="40676" y="-96"/>
                    <a:pt x="52405" y="11633"/>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6" name="Freeform: Shape 7205">
              <a:extLst>
                <a:ext uri="{FF2B5EF4-FFF2-40B4-BE49-F238E27FC236}">
                  <a16:creationId xmlns:a16="http://schemas.microsoft.com/office/drawing/2014/main" id="{BC23ACE9-6631-AA22-B9B8-86B0B6C99208}"/>
                </a:ext>
              </a:extLst>
            </p:cNvPr>
            <p:cNvSpPr/>
            <p:nvPr userDrawn="1"/>
          </p:nvSpPr>
          <p:spPr>
            <a:xfrm rot="5400000">
              <a:off x="4431865"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00"/>
                    <a:pt x="11734" y="-96"/>
                    <a:pt x="26203" y="-96"/>
                  </a:cubicBezTo>
                  <a:cubicBezTo>
                    <a:pt x="40676" y="-96"/>
                    <a:pt x="52405" y="12700"/>
                    <a:pt x="52405" y="28489"/>
                  </a:cubicBezTo>
                  <a:cubicBezTo>
                    <a:pt x="52405" y="44277"/>
                    <a:pt x="40676" y="57073"/>
                    <a:pt x="26203" y="57073"/>
                  </a:cubicBezTo>
                  <a:cubicBezTo>
                    <a:pt x="11734" y="57073"/>
                    <a:pt x="0" y="44277"/>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7" name="Freeform: Shape 7206">
              <a:extLst>
                <a:ext uri="{FF2B5EF4-FFF2-40B4-BE49-F238E27FC236}">
                  <a16:creationId xmlns:a16="http://schemas.microsoft.com/office/drawing/2014/main" id="{08662CE2-0873-0973-96EA-9F017F777952}"/>
                </a:ext>
              </a:extLst>
            </p:cNvPr>
            <p:cNvSpPr/>
            <p:nvPr userDrawn="1"/>
          </p:nvSpPr>
          <p:spPr>
            <a:xfrm rot="5400000">
              <a:off x="4262739"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38"/>
                    <a:pt x="11734" y="-96"/>
                    <a:pt x="26203" y="-96"/>
                  </a:cubicBezTo>
                  <a:cubicBezTo>
                    <a:pt x="40676" y="-96"/>
                    <a:pt x="52405" y="11638"/>
                    <a:pt x="52405" y="26107"/>
                  </a:cubicBezTo>
                  <a:cubicBezTo>
                    <a:pt x="52405" y="40580"/>
                    <a:pt x="40676" y="52309"/>
                    <a:pt x="26203" y="52309"/>
                  </a:cubicBezTo>
                  <a:cubicBezTo>
                    <a:pt x="11734" y="52309"/>
                    <a:pt x="0" y="4058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8" name="Freeform: Shape 7207">
              <a:extLst>
                <a:ext uri="{FF2B5EF4-FFF2-40B4-BE49-F238E27FC236}">
                  <a16:creationId xmlns:a16="http://schemas.microsoft.com/office/drawing/2014/main" id="{4D5ABFCB-A450-C4D8-CBFE-69B7799489D7}"/>
                </a:ext>
              </a:extLst>
            </p:cNvPr>
            <p:cNvSpPr/>
            <p:nvPr userDrawn="1"/>
          </p:nvSpPr>
          <p:spPr>
            <a:xfrm rot="5400000">
              <a:off x="4091232"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09" name="Freeform: Shape 7208">
              <a:extLst>
                <a:ext uri="{FF2B5EF4-FFF2-40B4-BE49-F238E27FC236}">
                  <a16:creationId xmlns:a16="http://schemas.microsoft.com/office/drawing/2014/main" id="{CE9F544E-7B8F-41AF-79A7-70165E13C963}"/>
                </a:ext>
              </a:extLst>
            </p:cNvPr>
            <p:cNvSpPr/>
            <p:nvPr userDrawn="1"/>
          </p:nvSpPr>
          <p:spPr>
            <a:xfrm rot="5400000">
              <a:off x="3922106"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0" name="Freeform: Shape 7209">
              <a:extLst>
                <a:ext uri="{FF2B5EF4-FFF2-40B4-BE49-F238E27FC236}">
                  <a16:creationId xmlns:a16="http://schemas.microsoft.com/office/drawing/2014/main" id="{DB720FC8-7547-32FB-0D95-970401AD22A6}"/>
                </a:ext>
              </a:extLst>
            </p:cNvPr>
            <p:cNvSpPr/>
            <p:nvPr userDrawn="1"/>
          </p:nvSpPr>
          <p:spPr>
            <a:xfrm rot="5400000">
              <a:off x="3752981"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1" name="Freeform: Shape 7210">
              <a:extLst>
                <a:ext uri="{FF2B5EF4-FFF2-40B4-BE49-F238E27FC236}">
                  <a16:creationId xmlns:a16="http://schemas.microsoft.com/office/drawing/2014/main" id="{B8632098-3FEA-FC47-4635-2743791FDDF9}"/>
                </a:ext>
              </a:extLst>
            </p:cNvPr>
            <p:cNvSpPr/>
            <p:nvPr userDrawn="1"/>
          </p:nvSpPr>
          <p:spPr>
            <a:xfrm rot="5400000">
              <a:off x="3581473"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2" name="Freeform: Shape 7211">
              <a:extLst>
                <a:ext uri="{FF2B5EF4-FFF2-40B4-BE49-F238E27FC236}">
                  <a16:creationId xmlns:a16="http://schemas.microsoft.com/office/drawing/2014/main" id="{EED35FAE-9C24-D77B-B067-D11413D1AC44}"/>
                </a:ext>
              </a:extLst>
            </p:cNvPr>
            <p:cNvSpPr/>
            <p:nvPr userDrawn="1"/>
          </p:nvSpPr>
          <p:spPr>
            <a:xfrm rot="5400000">
              <a:off x="3409965"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3" name="Freeform: Shape 7212">
              <a:extLst>
                <a:ext uri="{FF2B5EF4-FFF2-40B4-BE49-F238E27FC236}">
                  <a16:creationId xmlns:a16="http://schemas.microsoft.com/office/drawing/2014/main" id="{59B15CD1-F4F6-80B3-4081-E6037758B976}"/>
                </a:ext>
              </a:extLst>
            </p:cNvPr>
            <p:cNvSpPr/>
            <p:nvPr userDrawn="1"/>
          </p:nvSpPr>
          <p:spPr>
            <a:xfrm rot="5400000">
              <a:off x="3240840" y="4732583"/>
              <a:ext cx="52405" cy="57169"/>
            </a:xfrm>
            <a:custGeom>
              <a:avLst/>
              <a:gdLst>
                <a:gd name="connsiteX0" fmla="*/ 0 w 52405"/>
                <a:gd name="connsiteY0" fmla="*/ 28489 h 57169"/>
                <a:gd name="connsiteX1" fmla="*/ 26203 w 52405"/>
                <a:gd name="connsiteY1" fmla="*/ -96 h 57169"/>
                <a:gd name="connsiteX2" fmla="*/ 52405 w 52405"/>
                <a:gd name="connsiteY2" fmla="*/ 28489 h 57169"/>
                <a:gd name="connsiteX3" fmla="*/ 26203 w 52405"/>
                <a:gd name="connsiteY3" fmla="*/ 57073 h 57169"/>
                <a:gd name="connsiteX4" fmla="*/ 0 w 52405"/>
                <a:gd name="connsiteY4" fmla="*/ 28489 h 5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7169">
                  <a:moveTo>
                    <a:pt x="0" y="28489"/>
                  </a:moveTo>
                  <a:cubicBezTo>
                    <a:pt x="0" y="12719"/>
                    <a:pt x="11734" y="-96"/>
                    <a:pt x="26203" y="-96"/>
                  </a:cubicBezTo>
                  <a:cubicBezTo>
                    <a:pt x="40676" y="-96"/>
                    <a:pt x="52405" y="12719"/>
                    <a:pt x="52405" y="28489"/>
                  </a:cubicBezTo>
                  <a:cubicBezTo>
                    <a:pt x="52405" y="44258"/>
                    <a:pt x="40676" y="57073"/>
                    <a:pt x="26203" y="57073"/>
                  </a:cubicBezTo>
                  <a:cubicBezTo>
                    <a:pt x="11734" y="57073"/>
                    <a:pt x="0" y="44258"/>
                    <a:pt x="0" y="28489"/>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4" name="Freeform: Shape 7213">
              <a:extLst>
                <a:ext uri="{FF2B5EF4-FFF2-40B4-BE49-F238E27FC236}">
                  <a16:creationId xmlns:a16="http://schemas.microsoft.com/office/drawing/2014/main" id="{75971219-D53E-1975-995C-20E202A52E94}"/>
                </a:ext>
              </a:extLst>
            </p:cNvPr>
            <p:cNvSpPr/>
            <p:nvPr userDrawn="1"/>
          </p:nvSpPr>
          <p:spPr>
            <a:xfrm rot="5400000">
              <a:off x="3071714"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sp>
          <p:nvSpPr>
            <p:cNvPr id="7215" name="Freeform: Shape 7214">
              <a:extLst>
                <a:ext uri="{FF2B5EF4-FFF2-40B4-BE49-F238E27FC236}">
                  <a16:creationId xmlns:a16="http://schemas.microsoft.com/office/drawing/2014/main" id="{F7DC230D-9C8D-669D-7A0B-AB5E836AF5FB}"/>
                </a:ext>
              </a:extLst>
            </p:cNvPr>
            <p:cNvSpPr/>
            <p:nvPr userDrawn="1"/>
          </p:nvSpPr>
          <p:spPr>
            <a:xfrm rot="5400000">
              <a:off x="2900207" y="4734965"/>
              <a:ext cx="52405" cy="52405"/>
            </a:xfrm>
            <a:custGeom>
              <a:avLst/>
              <a:gdLst>
                <a:gd name="connsiteX0" fmla="*/ 0 w 52405"/>
                <a:gd name="connsiteY0" fmla="*/ 26107 h 52405"/>
                <a:gd name="connsiteX1" fmla="*/ 26203 w 52405"/>
                <a:gd name="connsiteY1" fmla="*/ -96 h 52405"/>
                <a:gd name="connsiteX2" fmla="*/ 52405 w 52405"/>
                <a:gd name="connsiteY2" fmla="*/ 26107 h 52405"/>
                <a:gd name="connsiteX3" fmla="*/ 26203 w 52405"/>
                <a:gd name="connsiteY3" fmla="*/ 52309 h 52405"/>
                <a:gd name="connsiteX4" fmla="*/ 0 w 52405"/>
                <a:gd name="connsiteY4" fmla="*/ 26107 h 5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05" h="52405">
                  <a:moveTo>
                    <a:pt x="0" y="26107"/>
                  </a:moveTo>
                  <a:cubicBezTo>
                    <a:pt x="0" y="11624"/>
                    <a:pt x="11734" y="-96"/>
                    <a:pt x="26203" y="-96"/>
                  </a:cubicBezTo>
                  <a:cubicBezTo>
                    <a:pt x="40676" y="-96"/>
                    <a:pt x="52405" y="11624"/>
                    <a:pt x="52405" y="26107"/>
                  </a:cubicBezTo>
                  <a:cubicBezTo>
                    <a:pt x="52405" y="40590"/>
                    <a:pt x="40676" y="52309"/>
                    <a:pt x="26203" y="52309"/>
                  </a:cubicBezTo>
                  <a:cubicBezTo>
                    <a:pt x="11734" y="52309"/>
                    <a:pt x="0" y="40590"/>
                    <a:pt x="0" y="26107"/>
                  </a:cubicBezTo>
                  <a:close/>
                </a:path>
              </a:pathLst>
            </a:custGeom>
            <a:solidFill>
              <a:schemeClr val="accent3">
                <a:alpha val="25000"/>
              </a:schemeClr>
            </a:solidFill>
            <a:ln w="4757" cap="flat">
              <a:noFill/>
              <a:prstDash val="solid"/>
              <a:miter/>
            </a:ln>
          </p:spPr>
          <p:txBody>
            <a:bodyPr rtlCol="0" anchor="ctr"/>
            <a:lstStyle/>
            <a:p>
              <a:endParaRPr lang="en-US" dirty="0"/>
            </a:p>
          </p:txBody>
        </p:sp>
      </p:grpSp>
      <p:pic>
        <p:nvPicPr>
          <p:cNvPr id="8" name="Graphic 7">
            <a:extLst>
              <a:ext uri="{FF2B5EF4-FFF2-40B4-BE49-F238E27FC236}">
                <a16:creationId xmlns:a16="http://schemas.microsoft.com/office/drawing/2014/main" id="{937EDCEF-BD48-00E1-44A7-2DB900000C53}"/>
              </a:ext>
            </a:extLst>
          </p:cNvPr>
          <p:cNvPicPr>
            <a:picLocks noChangeAspect="1"/>
          </p:cNvPicPr>
          <p:nvPr userDrawn="1"/>
        </p:nvPicPr>
        <p:blipFill rotWithShape="1">
          <a:blip r:embed="rId2">
            <a:extLst>
              <a:ext uri="{96DAC541-7B7A-43D3-8B79-37D633B846F1}">
                <asvg:svgBlip xmlns:asvg="http://schemas.microsoft.com/office/drawing/2016/SVG/main" r:embed="rId3"/>
              </a:ext>
            </a:extLst>
          </a:blip>
          <a:srcRect t="39894"/>
          <a:stretch/>
        </p:blipFill>
        <p:spPr>
          <a:xfrm rot="5400000">
            <a:off x="-437679" y="2080744"/>
            <a:ext cx="4282927" cy="3407569"/>
          </a:xfrm>
          <a:prstGeom prst="rect">
            <a:avLst/>
          </a:prstGeom>
        </p:spPr>
      </p:pic>
      <p:pic>
        <p:nvPicPr>
          <p:cNvPr id="9" name="Graphic 8">
            <a:extLst>
              <a:ext uri="{FF2B5EF4-FFF2-40B4-BE49-F238E27FC236}">
                <a16:creationId xmlns:a16="http://schemas.microsoft.com/office/drawing/2014/main" id="{717827A0-7205-839D-A4CC-9F40156FE0DA}"/>
              </a:ext>
            </a:extLst>
          </p:cNvPr>
          <p:cNvPicPr>
            <a:picLocks noChangeAspect="1"/>
          </p:cNvPicPr>
          <p:nvPr userDrawn="1"/>
        </p:nvPicPr>
        <p:blipFill rotWithShape="1">
          <a:blip r:embed="rId2">
            <a:extLst>
              <a:ext uri="{96DAC541-7B7A-43D3-8B79-37D633B846F1}">
                <asvg:svgBlip xmlns:asvg="http://schemas.microsoft.com/office/drawing/2016/SVG/main" r:embed="rId3"/>
              </a:ext>
            </a:extLst>
          </a:blip>
          <a:srcRect b="39558"/>
          <a:stretch/>
        </p:blipFill>
        <p:spPr>
          <a:xfrm rot="5400000">
            <a:off x="8337227" y="2071219"/>
            <a:ext cx="4282927" cy="3426621"/>
          </a:xfrm>
          <a:prstGeom prst="rect">
            <a:avLst/>
          </a:prstGeom>
        </p:spPr>
      </p:pic>
      <p:sp>
        <p:nvSpPr>
          <p:cNvPr id="11" name="Oval 10">
            <a:extLst>
              <a:ext uri="{FF2B5EF4-FFF2-40B4-BE49-F238E27FC236}">
                <a16:creationId xmlns:a16="http://schemas.microsoft.com/office/drawing/2014/main" id="{E3D71C4B-6B8C-E8FB-AA6B-A9985EC9E17C}"/>
              </a:ext>
            </a:extLst>
          </p:cNvPr>
          <p:cNvSpPr/>
          <p:nvPr userDrawn="1"/>
        </p:nvSpPr>
        <p:spPr bwMode="auto">
          <a:xfrm>
            <a:off x="969377" y="1333500"/>
            <a:ext cx="4792663" cy="4792663"/>
          </a:xfrm>
          <a:prstGeom prst="ellipse">
            <a:avLst/>
          </a:prstGeom>
          <a:solidFill>
            <a:schemeClr val="accent2"/>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5" name="Oval 14">
            <a:extLst>
              <a:ext uri="{FF2B5EF4-FFF2-40B4-BE49-F238E27FC236}">
                <a16:creationId xmlns:a16="http://schemas.microsoft.com/office/drawing/2014/main" id="{ADA8651F-EFF9-5DFD-3934-F3CD06E5CD6F}"/>
              </a:ext>
            </a:extLst>
          </p:cNvPr>
          <p:cNvSpPr/>
          <p:nvPr userDrawn="1"/>
        </p:nvSpPr>
        <p:spPr bwMode="auto">
          <a:xfrm>
            <a:off x="6429960" y="1333500"/>
            <a:ext cx="4792663" cy="4792663"/>
          </a:xfrm>
          <a:prstGeom prst="ellipse">
            <a:avLst/>
          </a:prstGeom>
          <a:solidFill>
            <a:schemeClr val="accent3"/>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6" name="Footer Placeholder 2">
            <a:extLst>
              <a:ext uri="{FF2B5EF4-FFF2-40B4-BE49-F238E27FC236}">
                <a16:creationId xmlns:a16="http://schemas.microsoft.com/office/drawing/2014/main" id="{61692445-FD11-0139-AF27-248874C828E1}"/>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bg1"/>
                </a:solidFill>
              </a:defRPr>
            </a:lvl1pPr>
          </a:lstStyle>
          <a:p>
            <a:pPr defTabSz="685800">
              <a:lnSpc>
                <a:spcPct val="95000"/>
              </a:lnSpc>
              <a:buClr>
                <a:srgbClr val="3253DC"/>
              </a:buClr>
              <a:buFont typeface="Arial" panose="020B0604020202020204" pitchFamily="34" charset="0"/>
              <a:buNone/>
            </a:pPr>
            <a:endParaRPr lang="en-US" dirty="0"/>
          </a:p>
        </p:txBody>
      </p:sp>
      <p:sp>
        <p:nvSpPr>
          <p:cNvPr id="20" name="Content Placeholder 3">
            <a:extLst>
              <a:ext uri="{FF2B5EF4-FFF2-40B4-BE49-F238E27FC236}">
                <a16:creationId xmlns:a16="http://schemas.microsoft.com/office/drawing/2014/main" id="{F9654C8E-9AB3-E728-FA63-1CABDD36B941}"/>
              </a:ext>
            </a:extLst>
          </p:cNvPr>
          <p:cNvSpPr>
            <a:spLocks noGrp="1"/>
          </p:cNvSpPr>
          <p:nvPr>
            <p:ph sz="quarter" idx="12" hasCustomPrompt="1"/>
          </p:nvPr>
        </p:nvSpPr>
        <p:spPr>
          <a:xfrm>
            <a:off x="1785937" y="2843213"/>
            <a:ext cx="3164305" cy="2929081"/>
          </a:xfrm>
          <a:prstGeom prst="rect">
            <a:avLst/>
          </a:prstGeom>
        </p:spPr>
        <p:txBody>
          <a:bodyPr lIns="0" rIns="0"/>
          <a:lstStyle>
            <a:lvl1pPr>
              <a:defRPr cap="none">
                <a:solidFill>
                  <a:schemeClr val="bg1"/>
                </a:solidFill>
                <a:latin typeface="+mn-lt"/>
              </a:defRPr>
            </a:lvl1pPr>
            <a:lvl2pPr>
              <a:defRPr b="0">
                <a:solidFill>
                  <a:schemeClr val="bg1"/>
                </a:solidFill>
                <a:latin typeface="+mn-lt"/>
              </a:defRPr>
            </a:lvl2pPr>
            <a:lvl3pPr>
              <a:defRPr sz="1600">
                <a:solidFill>
                  <a:schemeClr val="bg1"/>
                </a:solidFill>
              </a:defRPr>
            </a:lvl3pPr>
            <a:lvl4pPr>
              <a:defRPr sz="1600">
                <a:solidFill>
                  <a:schemeClr val="bg1"/>
                </a:solidFill>
              </a:defRPr>
            </a:lvl4pPr>
            <a:lvl5pPr>
              <a:defRPr sz="1400">
                <a:solidFill>
                  <a:schemeClr val="bg1"/>
                </a:solidFill>
              </a:defRPr>
            </a:lvl5pPr>
            <a:lvl6pPr>
              <a:defRPr>
                <a:solidFill>
                  <a:schemeClr val="bg1"/>
                </a:solidFill>
              </a:defRPr>
            </a:lvl6pPr>
            <a:lvl7pPr>
              <a:buClr>
                <a:schemeClr val="bg1"/>
              </a:buClr>
              <a:defRPr>
                <a:solidFill>
                  <a:schemeClr val="bg1"/>
                </a:solidFill>
              </a:defRPr>
            </a:lvl7pPr>
            <a:lvl8pPr>
              <a:buClr>
                <a:schemeClr val="bg1"/>
              </a:buClr>
              <a:defRPr>
                <a:solidFill>
                  <a:schemeClr val="bg1"/>
                </a:solidFill>
              </a:defRPr>
            </a:lvl8pPr>
            <a:lvl9pPr>
              <a:defRPr>
                <a:solidFill>
                  <a:schemeClr val="bg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3">
            <a:extLst>
              <a:ext uri="{FF2B5EF4-FFF2-40B4-BE49-F238E27FC236}">
                <a16:creationId xmlns:a16="http://schemas.microsoft.com/office/drawing/2014/main" id="{800D43A8-3A2F-3192-C852-FB30B45286C1}"/>
              </a:ext>
            </a:extLst>
          </p:cNvPr>
          <p:cNvSpPr>
            <a:spLocks noGrp="1"/>
          </p:cNvSpPr>
          <p:nvPr>
            <p:ph sz="quarter" idx="13" hasCustomPrompt="1"/>
          </p:nvPr>
        </p:nvSpPr>
        <p:spPr>
          <a:xfrm>
            <a:off x="7246520" y="2843213"/>
            <a:ext cx="3164305" cy="2929081"/>
          </a:xfrm>
          <a:prstGeom prst="rect">
            <a:avLst/>
          </a:prstGeom>
        </p:spPr>
        <p:txBody>
          <a:bodyPr lIns="0" rIns="0"/>
          <a:lstStyle>
            <a:lvl1pPr>
              <a:defRPr cap="none">
                <a:solidFill>
                  <a:schemeClr val="tx1"/>
                </a:solidFill>
                <a:latin typeface="+mn-lt"/>
              </a:defRPr>
            </a:lvl1pPr>
            <a:lvl2pPr>
              <a:defRPr b="0">
                <a:solidFill>
                  <a:schemeClr val="tx1"/>
                </a:solidFill>
                <a:latin typeface="+mn-lt"/>
              </a:defRPr>
            </a:lvl2pPr>
            <a:lvl3pPr>
              <a:defRPr sz="1600">
                <a:solidFill>
                  <a:schemeClr val="tx1"/>
                </a:solidFill>
              </a:defRPr>
            </a:lvl3pPr>
            <a:lvl4pPr>
              <a:defRPr sz="1600">
                <a:solidFill>
                  <a:schemeClr val="tx1"/>
                </a:solidFill>
              </a:defRPr>
            </a:lvl4pPr>
            <a:lvl5pPr>
              <a:defRPr sz="1400">
                <a:solidFill>
                  <a:schemeClr val="tx1"/>
                </a:solidFill>
              </a:defRPr>
            </a:lvl5pPr>
            <a:lvl6pPr>
              <a:defRPr>
                <a:solidFill>
                  <a:schemeClr val="tx1"/>
                </a:solidFill>
              </a:defRPr>
            </a:lvl6pPr>
            <a:lvl7pPr>
              <a:buClr>
                <a:schemeClr val="tx1"/>
              </a:buClr>
              <a:defRPr>
                <a:solidFill>
                  <a:schemeClr val="tx1"/>
                </a:solidFill>
              </a:defRPr>
            </a:lvl7pPr>
            <a:lvl8pPr>
              <a:buClr>
                <a:schemeClr val="tx1"/>
              </a:buClr>
              <a:defRPr>
                <a:solidFill>
                  <a:schemeClr val="tx1"/>
                </a:solidFill>
              </a:defRPr>
            </a:lvl8pPr>
            <a:lvl9pPr>
              <a:defRPr>
                <a:solidFill>
                  <a:schemeClr val="tx1"/>
                </a:solidFill>
              </a:defRPr>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3" name="Subtitle 2">
            <a:extLst>
              <a:ext uri="{FF2B5EF4-FFF2-40B4-BE49-F238E27FC236}">
                <a16:creationId xmlns:a16="http://schemas.microsoft.com/office/drawing/2014/main" id="{7DD913B7-E809-59E2-A230-45EF28DF7ED7}"/>
              </a:ext>
            </a:extLst>
          </p:cNvPr>
          <p:cNvSpPr>
            <a:spLocks noGrp="1"/>
          </p:cNvSpPr>
          <p:nvPr>
            <p:ph type="subTitle" idx="10"/>
          </p:nvPr>
        </p:nvSpPr>
        <p:spPr>
          <a:xfrm>
            <a:off x="463629" y="957943"/>
            <a:ext cx="11277600" cy="290849"/>
          </a:xfrm>
          <a:prstGeom prst="rect">
            <a:avLst/>
          </a:prstGeom>
        </p:spPr>
        <p:txBody>
          <a:bodyPr lIns="0" tIns="0" rIns="0" bIns="0">
            <a:noAutofit/>
          </a:bodyPr>
          <a:lstStyle>
            <a:lvl1pPr marL="0" indent="0" algn="l">
              <a:lnSpc>
                <a:spcPct val="103000"/>
              </a:lnSpc>
              <a:buNone/>
              <a:defRPr sz="1800" i="0" cap="none" baseline="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4" name="Title 23">
            <a:extLst>
              <a:ext uri="{FF2B5EF4-FFF2-40B4-BE49-F238E27FC236}">
                <a16:creationId xmlns:a16="http://schemas.microsoft.com/office/drawing/2014/main" id="{6AA4A630-A27A-4E64-B21F-0D80FB335E10}"/>
              </a:ext>
            </a:extLst>
          </p:cNvPr>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25" name="Text Placeholder 24">
            <a:extLst>
              <a:ext uri="{FF2B5EF4-FFF2-40B4-BE49-F238E27FC236}">
                <a16:creationId xmlns:a16="http://schemas.microsoft.com/office/drawing/2014/main" id="{F609014A-9AF8-F1E2-E2DC-CC9BF800FE6A}"/>
              </a:ext>
            </a:extLst>
          </p:cNvPr>
          <p:cNvSpPr>
            <a:spLocks noGrp="1"/>
          </p:cNvSpPr>
          <p:nvPr>
            <p:ph type="body" sz="quarter" idx="14"/>
          </p:nvPr>
        </p:nvSpPr>
        <p:spPr>
          <a:xfrm>
            <a:off x="823913" y="1712119"/>
            <a:ext cx="4126329" cy="763588"/>
          </a:xfrm>
        </p:spPr>
        <p:txBody>
          <a:bodyPr anchor="b"/>
          <a:lstStyle>
            <a:lvl1pPr>
              <a:buNone/>
              <a:defRPr sz="32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Master text styles</a:t>
            </a:r>
          </a:p>
        </p:txBody>
      </p:sp>
      <p:sp>
        <p:nvSpPr>
          <p:cNvPr id="26" name="Text Placeholder 24">
            <a:extLst>
              <a:ext uri="{FF2B5EF4-FFF2-40B4-BE49-F238E27FC236}">
                <a16:creationId xmlns:a16="http://schemas.microsoft.com/office/drawing/2014/main" id="{7ED82902-E99C-CE36-5F72-463F2D2E1DC8}"/>
              </a:ext>
            </a:extLst>
          </p:cNvPr>
          <p:cNvSpPr>
            <a:spLocks noGrp="1"/>
          </p:cNvSpPr>
          <p:nvPr>
            <p:ph type="body" sz="quarter" idx="15"/>
          </p:nvPr>
        </p:nvSpPr>
        <p:spPr>
          <a:xfrm>
            <a:off x="6284496" y="1712119"/>
            <a:ext cx="4126329" cy="763588"/>
          </a:xfrm>
        </p:spPr>
        <p:txBody>
          <a:bodyPr anchor="b"/>
          <a:lstStyle>
            <a:lvl1pPr>
              <a:buNone/>
              <a:defRPr sz="32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Master text styles</a:t>
            </a:r>
          </a:p>
        </p:txBody>
      </p:sp>
      <p:sp>
        <p:nvSpPr>
          <p:cNvPr id="1507" name="Freeform 5">
            <a:extLst>
              <a:ext uri="{FF2B5EF4-FFF2-40B4-BE49-F238E27FC236}">
                <a16:creationId xmlns:a16="http://schemas.microsoft.com/office/drawing/2014/main" id="{27FEA0E9-A878-177B-9362-EF3CE2914C50}"/>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508" name="TextBox 1507">
            <a:extLst>
              <a:ext uri="{FF2B5EF4-FFF2-40B4-BE49-F238E27FC236}">
                <a16:creationId xmlns:a16="http://schemas.microsoft.com/office/drawing/2014/main" id="{03FEF530-D434-888A-2EF9-FD16819E2FF2}"/>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509" name="TextBox 1508">
            <a:extLst>
              <a:ext uri="{FF2B5EF4-FFF2-40B4-BE49-F238E27FC236}">
                <a16:creationId xmlns:a16="http://schemas.microsoft.com/office/drawing/2014/main" id="{AF82C20F-7DC5-21C4-441A-092844150874}"/>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4154098888"/>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preserve="1" userDrawn="1">
  <p:cSld name="Chart with supporting text righ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0"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553982"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a:extLs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8" name="Freeform 5">
            <a:extLst>
              <a:ext uri="{FF2B5EF4-FFF2-40B4-BE49-F238E27FC236}">
                <a16:creationId xmlns:a16="http://schemas.microsoft.com/office/drawing/2014/main" id="{2DE454D7-1B44-056A-A8EE-1BE17D9CEBF8}"/>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4" name="Footer Placeholder 2">
            <a:extLst>
              <a:ext uri="{FF2B5EF4-FFF2-40B4-BE49-F238E27FC236}">
                <a16:creationId xmlns:a16="http://schemas.microsoft.com/office/drawing/2014/main" id="{16EB3883-494B-C23E-5452-3B07D2154E28}"/>
              </a:ext>
            </a:extLst>
          </p:cNvPr>
          <p:cNvSpPr>
            <a:spLocks noGrp="1"/>
          </p:cNvSpPr>
          <p:nvPr>
            <p:ph type="ftr" sz="quarter" idx="14"/>
          </p:nvPr>
        </p:nvSpPr>
        <p:spPr>
          <a:xfrm>
            <a:off x="6577013" y="6555628"/>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7" name="Title 1">
            <a:extLst>
              <a:ext uri="{FF2B5EF4-FFF2-40B4-BE49-F238E27FC236}">
                <a16:creationId xmlns:a16="http://schemas.microsoft.com/office/drawing/2014/main" id="{BBFF70F3-7D39-C8F1-A5E6-2560EEA9DFB2}"/>
              </a:ext>
            </a:extLst>
          </p:cNvPr>
          <p:cNvSpPr>
            <a:spLocks noGrp="1"/>
          </p:cNvSpPr>
          <p:nvPr>
            <p:ph type="title"/>
          </p:nvPr>
        </p:nvSpPr>
        <p:spPr>
          <a:xfrm>
            <a:off x="6929971" y="2315984"/>
            <a:ext cx="4803854" cy="1019382"/>
          </a:xfrm>
        </p:spPr>
        <p:txBody>
          <a:bodyPr/>
          <a:lstStyle>
            <a:lvl1pPr>
              <a:lnSpc>
                <a:spcPct val="92000"/>
              </a:lnSpc>
              <a:defRPr sz="3600"/>
            </a:lvl1pPr>
          </a:lstStyle>
          <a:p>
            <a:r>
              <a:rPr lang="en-US" dirty="0"/>
              <a:t>Click to edit Master title style</a:t>
            </a:r>
          </a:p>
        </p:txBody>
      </p:sp>
      <p:sp>
        <p:nvSpPr>
          <p:cNvPr id="18" name="Subtitle 2">
            <a:extLst>
              <a:ext uri="{FF2B5EF4-FFF2-40B4-BE49-F238E27FC236}">
                <a16:creationId xmlns:a16="http://schemas.microsoft.com/office/drawing/2014/main" id="{C766344F-D533-05E6-90AB-69D4F17FDC5E}"/>
              </a:ext>
            </a:extLst>
          </p:cNvPr>
          <p:cNvSpPr>
            <a:spLocks noGrp="1"/>
          </p:cNvSpPr>
          <p:nvPr>
            <p:ph type="subTitle" idx="10"/>
          </p:nvPr>
        </p:nvSpPr>
        <p:spPr>
          <a:xfrm>
            <a:off x="6937296" y="349345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2" name="Content Placeholder 10">
            <a:extLst>
              <a:ext uri="{FF2B5EF4-FFF2-40B4-BE49-F238E27FC236}">
                <a16:creationId xmlns:a16="http://schemas.microsoft.com/office/drawing/2014/main" id="{2231CAA3-D0E7-5E6C-A2AC-30E9E802301D}"/>
              </a:ext>
            </a:extLst>
          </p:cNvPr>
          <p:cNvSpPr>
            <a:spLocks noGrp="1"/>
          </p:cNvSpPr>
          <p:nvPr>
            <p:ph sz="quarter" idx="15"/>
          </p:nvPr>
        </p:nvSpPr>
        <p:spPr>
          <a:xfrm>
            <a:off x="748018" y="800071"/>
            <a:ext cx="4712676" cy="525785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515944837"/>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preserve="1" userDrawn="1">
  <p:cSld name="Chart with supporting text lef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5983288"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6537270"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a:extLs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2" name="Footer Placeholder 2">
            <a:extLst>
              <a:ext uri="{FF2B5EF4-FFF2-40B4-BE49-F238E27FC236}">
                <a16:creationId xmlns:a16="http://schemas.microsoft.com/office/drawing/2014/main" id="{1D4423EF-3778-C9FA-F44C-3E4E7AC0A500}"/>
              </a:ext>
            </a:extLst>
          </p:cNvPr>
          <p:cNvSpPr>
            <a:spLocks noGrp="1"/>
          </p:cNvSpPr>
          <p:nvPr>
            <p:ph type="ftr" sz="quarter" idx="14"/>
          </p:nvPr>
        </p:nvSpPr>
        <p:spPr>
          <a:xfrm>
            <a:off x="1019487" y="6566446"/>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Title 1">
            <a:extLst>
              <a:ext uri="{FF2B5EF4-FFF2-40B4-BE49-F238E27FC236}">
                <a16:creationId xmlns:a16="http://schemas.microsoft.com/office/drawing/2014/main" id="{70CCD378-E599-D68F-4513-5B50B9FF0318}"/>
              </a:ext>
            </a:extLst>
          </p:cNvPr>
          <p:cNvSpPr>
            <a:spLocks noGrp="1"/>
          </p:cNvSpPr>
          <p:nvPr>
            <p:ph type="title"/>
          </p:nvPr>
        </p:nvSpPr>
        <p:spPr>
          <a:xfrm>
            <a:off x="443446" y="2330574"/>
            <a:ext cx="4803854" cy="1019382"/>
          </a:xfrm>
        </p:spPr>
        <p:txBody>
          <a:bodyPr/>
          <a:lstStyle>
            <a:lvl1pPr>
              <a:lnSpc>
                <a:spcPct val="92000"/>
              </a:lnSpc>
              <a:defRPr sz="3600"/>
            </a:lvl1pPr>
          </a:lstStyle>
          <a:p>
            <a:r>
              <a:rPr lang="en-US" dirty="0"/>
              <a:t>Click to edit Master title style</a:t>
            </a:r>
          </a:p>
        </p:txBody>
      </p:sp>
      <p:sp>
        <p:nvSpPr>
          <p:cNvPr id="10" name="Subtitle 2">
            <a:extLst>
              <a:ext uri="{FF2B5EF4-FFF2-40B4-BE49-F238E27FC236}">
                <a16:creationId xmlns:a16="http://schemas.microsoft.com/office/drawing/2014/main" id="{DBFCD7EE-5BD9-2D9B-DCB7-E7660482A88C}"/>
              </a:ext>
            </a:extLst>
          </p:cNvPr>
          <p:cNvSpPr>
            <a:spLocks noGrp="1"/>
          </p:cNvSpPr>
          <p:nvPr>
            <p:ph type="subTitle" idx="10"/>
          </p:nvPr>
        </p:nvSpPr>
        <p:spPr>
          <a:xfrm>
            <a:off x="450771" y="350804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1" name="Content Placeholder 10">
            <a:extLst>
              <a:ext uri="{FF2B5EF4-FFF2-40B4-BE49-F238E27FC236}">
                <a16:creationId xmlns:a16="http://schemas.microsoft.com/office/drawing/2014/main" id="{E181E957-E135-44B8-44CA-3CFA07E40E97}"/>
              </a:ext>
            </a:extLst>
          </p:cNvPr>
          <p:cNvSpPr>
            <a:spLocks noGrp="1"/>
          </p:cNvSpPr>
          <p:nvPr>
            <p:ph sz="quarter" idx="15"/>
          </p:nvPr>
        </p:nvSpPr>
        <p:spPr>
          <a:xfrm>
            <a:off x="6731306" y="800071"/>
            <a:ext cx="4712676" cy="525785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TextBox 11">
            <a:extLst>
              <a:ext uri="{FF2B5EF4-FFF2-40B4-BE49-F238E27FC236}">
                <a16:creationId xmlns:a16="http://schemas.microsoft.com/office/drawing/2014/main" id="{1F6EAFA2-AA20-D810-E220-052CD10EDD60}"/>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3" name="TextBox 12">
            <a:extLst>
              <a:ext uri="{FF2B5EF4-FFF2-40B4-BE49-F238E27FC236}">
                <a16:creationId xmlns:a16="http://schemas.microsoft.com/office/drawing/2014/main" id="{F8F36F10-D621-0E35-7D2D-51552EDF143E}"/>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3326661966"/>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showMasterSp="0" preserve="1">
  <p:cSld name="Navy Large Stat">
    <p:bg>
      <p:bgPr>
        <a:solidFill>
          <a:schemeClr val="tx1"/>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572FF612-EE65-1C17-62C7-CA20D470AA84}"/>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a:prstGeom prst="rect">
            <a:avLst/>
          </a:prstGeom>
        </p:spPr>
        <p:txBody>
          <a:bodyPr/>
          <a:lstStyle>
            <a:lvl1pPr marL="0" indent="0">
              <a:buNone/>
              <a:defRPr sz="19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013" y="1915758"/>
            <a:ext cx="4791908" cy="1368323"/>
          </a:xfrm>
          <a:prstGeom prst="rect">
            <a:avLst/>
          </a:prstGeom>
        </p:spPr>
        <p:txBody>
          <a:bodyPr wrap="square">
            <a:spAutoFit/>
          </a:bodyPr>
          <a:lstStyle>
            <a:lvl1pPr marL="0" indent="0">
              <a:defRPr sz="4000">
                <a:solidFill>
                  <a:schemeClr val="bg1"/>
                </a:solidFill>
              </a:defRPr>
            </a:lvl1pPr>
            <a:lvl2pPr>
              <a:lnSpc>
                <a:spcPct val="102000"/>
              </a:lnSpc>
              <a:defRPr lang="en-US" sz="18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
        <p:nvSpPr>
          <p:cNvPr id="4" name="TextBox 3">
            <a:extLst>
              <a:ext uri="{FF2B5EF4-FFF2-40B4-BE49-F238E27FC236}">
                <a16:creationId xmlns:a16="http://schemas.microsoft.com/office/drawing/2014/main" id="{F30F21B7-148C-9AA6-32D9-14162AB530E0}"/>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2180882793"/>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showMasterSp="0" preserve="1">
  <p:cSld name="Blue Large Stat">
    <p:bg>
      <p:bgPr>
        <a:solidFill>
          <a:schemeClr val="accent2"/>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EA595FE4-B137-A55E-844A-A6EEEADA26A6}"/>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a:prstGeom prst="rect">
            <a:avLst/>
          </a:prstGeom>
        </p:spPr>
        <p:txBody>
          <a:bodyPr/>
          <a:lstStyle>
            <a:lvl1pPr marL="0" indent="0">
              <a:buNone/>
              <a:defRPr sz="19700" spc="-600" baseline="0">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846" y="1915758"/>
            <a:ext cx="4791075" cy="1374543"/>
          </a:xfrm>
          <a:prstGeom prst="rect">
            <a:avLst/>
          </a:prstGeom>
        </p:spPr>
        <p:txBody>
          <a:bodyPr>
            <a:spAutoFit/>
          </a:bodyPr>
          <a:lstStyle>
            <a:lvl1pPr marL="0" indent="0">
              <a:defRPr sz="4000">
                <a:solidFill>
                  <a:schemeClr val="bg1"/>
                </a:solidFill>
              </a:defRPr>
            </a:lvl1pPr>
            <a:lvl2pPr>
              <a:lnSpc>
                <a:spcPct val="102000"/>
              </a:lnSpc>
              <a:defRPr lang="en-US" sz="18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
        <p:nvSpPr>
          <p:cNvPr id="4" name="TextBox 3">
            <a:extLst>
              <a:ext uri="{FF2B5EF4-FFF2-40B4-BE49-F238E27FC236}">
                <a16:creationId xmlns:a16="http://schemas.microsoft.com/office/drawing/2014/main" id="{F5F36035-3E74-7530-1708-3458BDE79221}"/>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810992718"/>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preserve="1">
  <p:cSld name="White Large Stat">
    <p:bg>
      <p:bgPr>
        <a:solidFill>
          <a:schemeClr val="bg1"/>
        </a:solidFill>
        <a:effectLst/>
      </p:bgPr>
    </p:bg>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49AD618B-E036-D411-A404-F22CEC892FD8}"/>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9" name="Text Placeholder 17">
            <a:extLst>
              <a:ext uri="{FF2B5EF4-FFF2-40B4-BE49-F238E27FC236}">
                <a16:creationId xmlns:a16="http://schemas.microsoft.com/office/drawing/2014/main" id="{F9F83AC9-87A6-1A49-B5BC-3DE04593EB3A}"/>
              </a:ext>
            </a:extLst>
          </p:cNvPr>
          <p:cNvSpPr>
            <a:spLocks noGrp="1"/>
          </p:cNvSpPr>
          <p:nvPr>
            <p:ph type="body" sz="quarter" idx="10" hasCustomPrompt="1"/>
          </p:nvPr>
        </p:nvSpPr>
        <p:spPr>
          <a:xfrm>
            <a:off x="457200" y="1773521"/>
            <a:ext cx="5756275" cy="2425274"/>
          </a:xfrm>
          <a:prstGeom prst="rect">
            <a:avLst/>
          </a:prstGeom>
        </p:spPr>
        <p:txBody>
          <a:bodyPr/>
          <a:lstStyle>
            <a:lvl1pPr marL="0" indent="0">
              <a:buNone/>
              <a:defRPr sz="19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a:t>
            </a:r>
          </a:p>
        </p:txBody>
      </p:sp>
      <p:sp>
        <p:nvSpPr>
          <p:cNvPr id="24" name="Text Placeholder 23">
            <a:extLst>
              <a:ext uri="{FF2B5EF4-FFF2-40B4-BE49-F238E27FC236}">
                <a16:creationId xmlns:a16="http://schemas.microsoft.com/office/drawing/2014/main" id="{9E968EFC-99C2-D790-3C10-5D12DB6A2345}"/>
              </a:ext>
            </a:extLst>
          </p:cNvPr>
          <p:cNvSpPr>
            <a:spLocks noGrp="1"/>
          </p:cNvSpPr>
          <p:nvPr>
            <p:ph type="body" sz="quarter" idx="11"/>
          </p:nvPr>
        </p:nvSpPr>
        <p:spPr>
          <a:xfrm>
            <a:off x="6577846" y="1915758"/>
            <a:ext cx="4791075" cy="1374543"/>
          </a:xfrm>
          <a:prstGeom prst="rect">
            <a:avLst/>
          </a:prstGeom>
        </p:spPr>
        <p:txBody>
          <a:bodyPr wrap="square">
            <a:spAutoFit/>
          </a:bodyPr>
          <a:lstStyle>
            <a:lvl1pPr marL="0" indent="0">
              <a:defRPr sz="4000">
                <a:solidFill>
                  <a:schemeClr val="tx1"/>
                </a:solidFill>
              </a:defRPr>
            </a:lvl1pPr>
            <a:lvl2pPr>
              <a:lnSpc>
                <a:spcPct val="102000"/>
              </a:lnSpc>
              <a:defRPr lang="en-US" sz="1800" b="0" kern="1200" dirty="0" smtClean="0">
                <a:solidFill>
                  <a:schemeClr val="tx1"/>
                </a:solidFill>
                <a:latin typeface="+mn-lt"/>
                <a:ea typeface="+mn-ea"/>
                <a:cs typeface="+mn-cs"/>
              </a:defRPr>
            </a:lvl2pPr>
            <a:lvl3pPr marL="0" indent="0">
              <a:buFont typeface="Calibri" panose="020F0502020204030204" pitchFamily="34" charset="0"/>
              <a:buChar char="​"/>
              <a:defRPr>
                <a:solidFill>
                  <a:schemeClr val="tx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3010113405"/>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showMasterSp="0" preserve="1">
  <p:cSld name="Navy Two Stat">
    <p:bg>
      <p:bgPr>
        <a:solidFill>
          <a:schemeClr val="tx1"/>
        </a:solidFill>
        <a:effectLst/>
      </p:bgPr>
    </p:bg>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DB590344-1CB0-7D6E-2D31-10F128420719}"/>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2" name="Text Placeholder 17">
            <a:extLst>
              <a:ext uri="{FF2B5EF4-FFF2-40B4-BE49-F238E27FC236}">
                <a16:creationId xmlns:a16="http://schemas.microsoft.com/office/drawing/2014/main" id="{99AB62A8-3F89-F265-0021-D85C03EBFDEB}"/>
              </a:ext>
            </a:extLst>
          </p:cNvPr>
          <p:cNvSpPr>
            <a:spLocks noGrp="1"/>
          </p:cNvSpPr>
          <p:nvPr>
            <p:ph type="body" sz="quarter" idx="10" hasCustomPrompt="1"/>
          </p:nvPr>
        </p:nvSpPr>
        <p:spPr>
          <a:xfrm>
            <a:off x="1181100" y="516150"/>
            <a:ext cx="4438650" cy="2425274"/>
          </a:xfrm>
          <a:prstGeom prst="rect">
            <a:avLst/>
          </a:prstGeom>
        </p:spPr>
        <p:txBody>
          <a:bodyPr anchor="b"/>
          <a:lstStyle>
            <a:lvl1pPr marL="0" indent="0">
              <a:buNone/>
              <a:defRPr sz="164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4" name="Text Placeholder 23">
            <a:extLst>
              <a:ext uri="{FF2B5EF4-FFF2-40B4-BE49-F238E27FC236}">
                <a16:creationId xmlns:a16="http://schemas.microsoft.com/office/drawing/2014/main" id="{20FA1D9A-A503-3428-9160-22750B281A52}"/>
              </a:ext>
            </a:extLst>
          </p:cNvPr>
          <p:cNvSpPr>
            <a:spLocks noGrp="1"/>
          </p:cNvSpPr>
          <p:nvPr>
            <p:ph type="body" sz="quarter" idx="11"/>
          </p:nvPr>
        </p:nvSpPr>
        <p:spPr>
          <a:xfrm>
            <a:off x="5998126" y="1812638"/>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8" name="Text Placeholder 17">
            <a:extLst>
              <a:ext uri="{FF2B5EF4-FFF2-40B4-BE49-F238E27FC236}">
                <a16:creationId xmlns:a16="http://schemas.microsoft.com/office/drawing/2014/main" id="{5AECACCC-2B06-099B-4AD2-D595F7EF7F79}"/>
              </a:ext>
            </a:extLst>
          </p:cNvPr>
          <p:cNvSpPr>
            <a:spLocks noGrp="1"/>
          </p:cNvSpPr>
          <p:nvPr>
            <p:ph type="body" sz="quarter" idx="12" hasCustomPrompt="1"/>
          </p:nvPr>
        </p:nvSpPr>
        <p:spPr>
          <a:xfrm>
            <a:off x="1181100" y="3200859"/>
            <a:ext cx="4438650" cy="2425274"/>
          </a:xfrm>
          <a:prstGeom prst="rect">
            <a:avLst/>
          </a:prstGeom>
        </p:spPr>
        <p:txBody>
          <a:bodyPr anchor="b"/>
          <a:lstStyle>
            <a:lvl1pPr marL="0" indent="0">
              <a:buNone/>
              <a:defRPr sz="16400" spc="-600" baseline="0">
                <a:solidFill>
                  <a:schemeClr val="accent3"/>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0" name="Text Placeholder 23">
            <a:extLst>
              <a:ext uri="{FF2B5EF4-FFF2-40B4-BE49-F238E27FC236}">
                <a16:creationId xmlns:a16="http://schemas.microsoft.com/office/drawing/2014/main" id="{C8F6B1ED-2003-BBB0-37D3-B1E4C4A342B8}"/>
              </a:ext>
            </a:extLst>
          </p:cNvPr>
          <p:cNvSpPr>
            <a:spLocks noGrp="1"/>
          </p:cNvSpPr>
          <p:nvPr>
            <p:ph type="body" sz="quarter" idx="13"/>
          </p:nvPr>
        </p:nvSpPr>
        <p:spPr>
          <a:xfrm>
            <a:off x="5998126" y="4501235"/>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11" name="TextBox 10">
            <a:extLst>
              <a:ext uri="{FF2B5EF4-FFF2-40B4-BE49-F238E27FC236}">
                <a16:creationId xmlns:a16="http://schemas.microsoft.com/office/drawing/2014/main" id="{5E5F0055-D8EA-2D2E-38C3-DDF988B72B96}"/>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224017212"/>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showMasterSp="0" preserve="1">
  <p:cSld name="Navy Three Stat">
    <p:bg>
      <p:bgPr>
        <a:solidFill>
          <a:schemeClr val="tx1"/>
        </a:solidFill>
        <a:effectLst/>
      </p:bgPr>
    </p:bg>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DB590344-1CB0-7D6E-2D31-10F128420719}"/>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457200"/>
            <a:ext cx="4282927" cy="5669280"/>
          </a:xfrm>
          <a:prstGeom prst="rect">
            <a:avLst/>
          </a:prstGeom>
        </p:spPr>
      </p:pic>
      <p:sp>
        <p:nvSpPr>
          <p:cNvPr id="6" name="TextBox 5">
            <a:extLst>
              <a:ext uri="{FF2B5EF4-FFF2-40B4-BE49-F238E27FC236}">
                <a16:creationId xmlns:a16="http://schemas.microsoft.com/office/drawing/2014/main" id="{DBDBADEF-B617-2615-41B1-835D0487F36F}"/>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8147CEC9-F6EC-5395-99C4-CB21F682DFA8}"/>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8A215367-3519-6394-2587-3A1B688DCA30}"/>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2" name="Text Placeholder 17">
            <a:extLst>
              <a:ext uri="{FF2B5EF4-FFF2-40B4-BE49-F238E27FC236}">
                <a16:creationId xmlns:a16="http://schemas.microsoft.com/office/drawing/2014/main" id="{99AB62A8-3F89-F265-0021-D85C03EBFDEB}"/>
              </a:ext>
            </a:extLst>
          </p:cNvPr>
          <p:cNvSpPr>
            <a:spLocks noGrp="1"/>
          </p:cNvSpPr>
          <p:nvPr>
            <p:ph type="body" sz="quarter" idx="10" hasCustomPrompt="1"/>
          </p:nvPr>
        </p:nvSpPr>
        <p:spPr>
          <a:xfrm>
            <a:off x="1148832" y="631763"/>
            <a:ext cx="4105793" cy="1623965"/>
          </a:xfrm>
          <a:prstGeom prst="rect">
            <a:avLst/>
          </a:prstGeom>
        </p:spPr>
        <p:txBody>
          <a:bodyPr/>
          <a:lstStyle>
            <a:lvl1pPr marL="0" indent="0">
              <a:buNone/>
              <a:defRPr sz="13700" spc="-600" baseline="0">
                <a:solidFill>
                  <a:schemeClr val="accent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4" name="Text Placeholder 23">
            <a:extLst>
              <a:ext uri="{FF2B5EF4-FFF2-40B4-BE49-F238E27FC236}">
                <a16:creationId xmlns:a16="http://schemas.microsoft.com/office/drawing/2014/main" id="{20FA1D9A-A503-3428-9160-22750B281A52}"/>
              </a:ext>
            </a:extLst>
          </p:cNvPr>
          <p:cNvSpPr>
            <a:spLocks noGrp="1"/>
          </p:cNvSpPr>
          <p:nvPr>
            <p:ph type="body" sz="quarter" idx="11"/>
          </p:nvPr>
        </p:nvSpPr>
        <p:spPr>
          <a:xfrm>
            <a:off x="5619750" y="1279603"/>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8" name="Text Placeholder 17">
            <a:extLst>
              <a:ext uri="{FF2B5EF4-FFF2-40B4-BE49-F238E27FC236}">
                <a16:creationId xmlns:a16="http://schemas.microsoft.com/office/drawing/2014/main" id="{5AECACCC-2B06-099B-4AD2-D595F7EF7F79}"/>
              </a:ext>
            </a:extLst>
          </p:cNvPr>
          <p:cNvSpPr>
            <a:spLocks noGrp="1"/>
          </p:cNvSpPr>
          <p:nvPr>
            <p:ph type="body" sz="quarter" idx="12" hasCustomPrompt="1"/>
          </p:nvPr>
        </p:nvSpPr>
        <p:spPr>
          <a:xfrm>
            <a:off x="1181100" y="2541791"/>
            <a:ext cx="4105793" cy="1623965"/>
          </a:xfrm>
          <a:prstGeom prst="rect">
            <a:avLst/>
          </a:prstGeom>
        </p:spPr>
        <p:txBody>
          <a:bodyPr/>
          <a:lstStyle>
            <a:lvl1pPr marL="0" indent="0">
              <a:buNone/>
              <a:defRPr sz="13700" spc="-600" baseline="0">
                <a:solidFill>
                  <a:schemeClr val="accent3"/>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0" name="Text Placeholder 23">
            <a:extLst>
              <a:ext uri="{FF2B5EF4-FFF2-40B4-BE49-F238E27FC236}">
                <a16:creationId xmlns:a16="http://schemas.microsoft.com/office/drawing/2014/main" id="{C8F6B1ED-2003-BBB0-37D3-B1E4C4A342B8}"/>
              </a:ext>
            </a:extLst>
          </p:cNvPr>
          <p:cNvSpPr>
            <a:spLocks noGrp="1"/>
          </p:cNvSpPr>
          <p:nvPr>
            <p:ph type="body" sz="quarter" idx="13"/>
          </p:nvPr>
        </p:nvSpPr>
        <p:spPr>
          <a:xfrm>
            <a:off x="5619750" y="3187726"/>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
        <p:nvSpPr>
          <p:cNvPr id="11" name="TextBox 10">
            <a:extLst>
              <a:ext uri="{FF2B5EF4-FFF2-40B4-BE49-F238E27FC236}">
                <a16:creationId xmlns:a16="http://schemas.microsoft.com/office/drawing/2014/main" id="{5E5F0055-D8EA-2D2E-38C3-DDF988B72B96}"/>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3" name="Text Placeholder 17">
            <a:extLst>
              <a:ext uri="{FF2B5EF4-FFF2-40B4-BE49-F238E27FC236}">
                <a16:creationId xmlns:a16="http://schemas.microsoft.com/office/drawing/2014/main" id="{44F85165-57DE-88B4-9A7E-D027A94677F7}"/>
              </a:ext>
            </a:extLst>
          </p:cNvPr>
          <p:cNvSpPr>
            <a:spLocks noGrp="1"/>
          </p:cNvSpPr>
          <p:nvPr>
            <p:ph type="body" sz="quarter" idx="14" hasCustomPrompt="1"/>
          </p:nvPr>
        </p:nvSpPr>
        <p:spPr>
          <a:xfrm>
            <a:off x="1181100" y="4451819"/>
            <a:ext cx="4105793" cy="1623965"/>
          </a:xfrm>
          <a:prstGeom prst="rect">
            <a:avLst/>
          </a:prstGeom>
        </p:spPr>
        <p:txBody>
          <a:bodyPr/>
          <a:lstStyle>
            <a:lvl1pPr marL="0" indent="0">
              <a:buNone/>
              <a:defRPr sz="13700" spc="-600" baseline="0">
                <a:solidFill>
                  <a:schemeClr val="accent4"/>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t>
            </a:r>
          </a:p>
        </p:txBody>
      </p:sp>
      <p:sp>
        <p:nvSpPr>
          <p:cNvPr id="12" name="Text Placeholder 23">
            <a:extLst>
              <a:ext uri="{FF2B5EF4-FFF2-40B4-BE49-F238E27FC236}">
                <a16:creationId xmlns:a16="http://schemas.microsoft.com/office/drawing/2014/main" id="{CA979998-51D4-B362-C162-C585DCCE3AC1}"/>
              </a:ext>
            </a:extLst>
          </p:cNvPr>
          <p:cNvSpPr>
            <a:spLocks noGrp="1"/>
          </p:cNvSpPr>
          <p:nvPr>
            <p:ph type="body" sz="quarter" idx="15"/>
          </p:nvPr>
        </p:nvSpPr>
        <p:spPr>
          <a:xfrm>
            <a:off x="5619750" y="5096178"/>
            <a:ext cx="4792662" cy="807657"/>
          </a:xfrm>
          <a:prstGeom prst="rect">
            <a:avLst/>
          </a:prstGeom>
        </p:spPr>
        <p:txBody>
          <a:bodyPr wrap="square" anchor="b">
            <a:spAutoFit/>
          </a:bodyPr>
          <a:lstStyle>
            <a:lvl1pPr marL="0" indent="0">
              <a:buNone/>
              <a:defRPr sz="3200">
                <a:solidFill>
                  <a:schemeClr val="bg1"/>
                </a:solidFill>
              </a:defRPr>
            </a:lvl1pPr>
            <a:lvl2pPr>
              <a:lnSpc>
                <a:spcPct val="102000"/>
              </a:lnSpc>
              <a:defRPr lang="en-US" sz="1400" b="0" kern="1200" dirty="0" smtClean="0">
                <a:solidFill>
                  <a:schemeClr val="bg1"/>
                </a:solidFill>
                <a:latin typeface="+mn-lt"/>
                <a:ea typeface="+mn-ea"/>
                <a:cs typeface="+mn-cs"/>
              </a:defRPr>
            </a:lvl2pPr>
            <a:lvl3pPr marL="0" indent="0">
              <a:buFont typeface="Calibri" panose="020F0502020204030204" pitchFamily="34" charset="0"/>
              <a:buNone/>
              <a:defRPr>
                <a:solidFill>
                  <a:schemeClr val="bg1"/>
                </a:solidFill>
              </a:defRPr>
            </a:lvl3pPr>
            <a:lvl4pPr marL="171450" indent="-171450">
              <a:defRPr>
                <a:solidFill>
                  <a:schemeClr val="bg1"/>
                </a:solidFill>
              </a:defRPr>
            </a:lvl4pPr>
            <a:lvl5pPr marL="171450" indent="-171450">
              <a:defRPr>
                <a:solidFill>
                  <a:schemeClr val="bg1"/>
                </a:solidFill>
              </a:defRPr>
            </a:lvl5pPr>
            <a:lvl6pPr marL="171450" indent="-171450">
              <a:defRPr>
                <a:solidFill>
                  <a:schemeClr val="bg1"/>
                </a:solidFill>
              </a:defRPr>
            </a:lvl6pPr>
            <a:lvl7pPr marL="171450" indent="-171450">
              <a:defRPr>
                <a:solidFill>
                  <a:schemeClr val="bg1"/>
                </a:solidFill>
              </a:defRPr>
            </a:lvl7pPr>
            <a:lvl8pPr marL="171450" indent="-171450">
              <a:defRPr>
                <a:solidFill>
                  <a:schemeClr val="bg1"/>
                </a:solidFill>
              </a:defRPr>
            </a:lvl8pPr>
            <a:lvl9pPr marL="571500" indent="-571500">
              <a:defRPr>
                <a:solidFill>
                  <a:schemeClr val="bg1"/>
                </a:solidFill>
              </a:defRPr>
            </a:lvl9pPr>
          </a:lstStyle>
          <a:p>
            <a:pPr lvl="0"/>
            <a:r>
              <a:rPr lang="en-US" dirty="0"/>
              <a:t>Click to edit Master text styles</a:t>
            </a:r>
          </a:p>
        </p:txBody>
      </p:sp>
    </p:spTree>
    <p:extLst>
      <p:ext uri="{BB962C8B-B14F-4D97-AF65-F5344CB8AC3E}">
        <p14:creationId xmlns:p14="http://schemas.microsoft.com/office/powerpoint/2010/main" val="835948130"/>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preserve="1">
  <p:cSld name="Large Quote or Statement with Image">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9FA361E3-1026-09F3-BE3F-63F4B025E10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248029" y="457200"/>
            <a:ext cx="5493121" cy="5669280"/>
          </a:xfrm>
          <a:prstGeom prst="rect">
            <a:avLst/>
          </a:prstGeom>
        </p:spPr>
      </p:pic>
      <p:sp>
        <p:nvSpPr>
          <p:cNvPr id="5" name="Picture Placeholder 11">
            <a:extLst>
              <a:ext uri="{FF2B5EF4-FFF2-40B4-BE49-F238E27FC236}">
                <a16:creationId xmlns:a16="http://schemas.microsoft.com/office/drawing/2014/main" id="{BE360067-3A0E-F24C-12F0-D0AB0C326C48}"/>
              </a:ext>
            </a:extLst>
          </p:cNvPr>
          <p:cNvSpPr>
            <a:spLocks noGrp="1"/>
          </p:cNvSpPr>
          <p:nvPr>
            <p:ph type="pic" sz="quarter" idx="12" hasCustomPrompt="1"/>
          </p:nvPr>
        </p:nvSpPr>
        <p:spPr>
          <a:xfrm>
            <a:off x="6597186" y="896112"/>
            <a:ext cx="4794806" cy="4791456"/>
          </a:xfrm>
          <a:prstGeom prst="ellipse">
            <a:avLst/>
          </a:prstGeom>
          <a:solidFill>
            <a:schemeClr val="tx1">
              <a:lumMod val="10000"/>
              <a:lumOff val="90000"/>
            </a:schemeClr>
          </a:solidFill>
        </p:spPr>
        <p:txBody>
          <a:bodyPr anchor="ctr"/>
          <a:lstStyle>
            <a:lvl1pPr algn="ctr">
              <a:defRPr/>
            </a:lvl1pPr>
          </a:lstStyle>
          <a:p>
            <a:r>
              <a:rPr lang="en-US" dirty="0"/>
              <a:t>Please use Prudential approved images</a:t>
            </a:r>
          </a:p>
        </p:txBody>
      </p:sp>
      <p:sp>
        <p:nvSpPr>
          <p:cNvPr id="3" name="Footer Placeholder 2">
            <a:extLst>
              <a:ext uri="{FF2B5EF4-FFF2-40B4-BE49-F238E27FC236}">
                <a16:creationId xmlns:a16="http://schemas.microsoft.com/office/drawing/2014/main" id="{C4C22105-2460-6FA4-B80E-0ECD96837553}"/>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8" name="Text Placeholder 2">
            <a:extLst>
              <a:ext uri="{FF2B5EF4-FFF2-40B4-BE49-F238E27FC236}">
                <a16:creationId xmlns:a16="http://schemas.microsoft.com/office/drawing/2014/main" id="{8E727DE6-07AA-875A-3E95-38DC82815419}"/>
              </a:ext>
            </a:extLst>
          </p:cNvPr>
          <p:cNvSpPr>
            <a:spLocks noGrp="1"/>
          </p:cNvSpPr>
          <p:nvPr>
            <p:ph type="body" sz="quarter" idx="19"/>
          </p:nvPr>
        </p:nvSpPr>
        <p:spPr>
          <a:xfrm>
            <a:off x="457201" y="754062"/>
            <a:ext cx="5526087" cy="5075238"/>
          </a:xfrm>
          <a:prstGeom prst="rect">
            <a:avLst/>
          </a:prstGeom>
        </p:spPr>
        <p:txBody>
          <a:bodyPr/>
          <a:lstStyle>
            <a:lvl1pPr marL="0" indent="0">
              <a:defRPr sz="7200">
                <a:solidFill>
                  <a:schemeClr val="accent2"/>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858300668"/>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preserve="1" userDrawn="1">
  <p:cSld name="Image with supporting text righ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0"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553982"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a:extLs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8" name="Freeform 5">
            <a:extLst>
              <a:ext uri="{FF2B5EF4-FFF2-40B4-BE49-F238E27FC236}">
                <a16:creationId xmlns:a16="http://schemas.microsoft.com/office/drawing/2014/main" id="{2DE454D7-1B44-056A-A8EE-1BE17D9CEBF8}"/>
              </a:ext>
            </a:extLst>
          </p:cNvPr>
          <p:cNvSpPr/>
          <p:nvPr userDrawn="1"/>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13" name="Picture Placeholder 5">
            <a:extLst>
              <a:ext uri="{FF2B5EF4-FFF2-40B4-BE49-F238E27FC236}">
                <a16:creationId xmlns:a16="http://schemas.microsoft.com/office/drawing/2014/main" id="{D04BDDF5-2E96-8C42-86C2-7E05DAAAC5AA}"/>
              </a:ext>
            </a:extLst>
          </p:cNvPr>
          <p:cNvSpPr>
            <a:spLocks noGrp="1"/>
          </p:cNvSpPr>
          <p:nvPr>
            <p:ph type="pic" sz="quarter" idx="15" hasCustomPrompt="1"/>
          </p:nvPr>
        </p:nvSpPr>
        <p:spPr>
          <a:xfrm>
            <a:off x="759527" y="1083564"/>
            <a:ext cx="4690872" cy="4690872"/>
          </a:xfrm>
          <a:prstGeom prst="ellipse">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14" name="Footer Placeholder 2">
            <a:extLst>
              <a:ext uri="{FF2B5EF4-FFF2-40B4-BE49-F238E27FC236}">
                <a16:creationId xmlns:a16="http://schemas.microsoft.com/office/drawing/2014/main" id="{16EB3883-494B-C23E-5452-3B07D2154E28}"/>
              </a:ext>
            </a:extLst>
          </p:cNvPr>
          <p:cNvSpPr>
            <a:spLocks noGrp="1"/>
          </p:cNvSpPr>
          <p:nvPr>
            <p:ph type="ftr" sz="quarter" idx="14"/>
          </p:nvPr>
        </p:nvSpPr>
        <p:spPr>
          <a:xfrm>
            <a:off x="6577013" y="6555628"/>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17" name="Title 1">
            <a:extLst>
              <a:ext uri="{FF2B5EF4-FFF2-40B4-BE49-F238E27FC236}">
                <a16:creationId xmlns:a16="http://schemas.microsoft.com/office/drawing/2014/main" id="{BBFF70F3-7D39-C8F1-A5E6-2560EEA9DFB2}"/>
              </a:ext>
            </a:extLst>
          </p:cNvPr>
          <p:cNvSpPr>
            <a:spLocks noGrp="1"/>
          </p:cNvSpPr>
          <p:nvPr>
            <p:ph type="title"/>
          </p:nvPr>
        </p:nvSpPr>
        <p:spPr>
          <a:xfrm>
            <a:off x="6929971" y="1972910"/>
            <a:ext cx="4803854" cy="1362456"/>
          </a:xfrm>
        </p:spPr>
        <p:txBody>
          <a:bodyPr/>
          <a:lstStyle/>
          <a:p>
            <a:r>
              <a:rPr lang="en-US" dirty="0"/>
              <a:t>Click to edit Master title style</a:t>
            </a:r>
          </a:p>
        </p:txBody>
      </p:sp>
      <p:sp>
        <p:nvSpPr>
          <p:cNvPr id="18" name="Subtitle 2">
            <a:extLst>
              <a:ext uri="{FF2B5EF4-FFF2-40B4-BE49-F238E27FC236}">
                <a16:creationId xmlns:a16="http://schemas.microsoft.com/office/drawing/2014/main" id="{C766344F-D533-05E6-90AB-69D4F17FDC5E}"/>
              </a:ext>
            </a:extLst>
          </p:cNvPr>
          <p:cNvSpPr>
            <a:spLocks noGrp="1"/>
          </p:cNvSpPr>
          <p:nvPr>
            <p:ph type="subTitle" idx="10"/>
          </p:nvPr>
        </p:nvSpPr>
        <p:spPr>
          <a:xfrm>
            <a:off x="6937296" y="349345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Tree>
    <p:extLst>
      <p:ext uri="{BB962C8B-B14F-4D97-AF65-F5344CB8AC3E}">
        <p14:creationId xmlns:p14="http://schemas.microsoft.com/office/powerpoint/2010/main" val="524321251"/>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preserve="1" userDrawn="1">
  <p:cSld name="Image with supporting text lef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5905D62-9612-B083-469C-DC11EC29627B}"/>
              </a:ext>
            </a:extLst>
          </p:cNvPr>
          <p:cNvSpPr/>
          <p:nvPr userDrawn="1"/>
        </p:nvSpPr>
        <p:spPr bwMode="auto">
          <a:xfrm>
            <a:off x="5983288" y="0"/>
            <a:ext cx="6208712" cy="6858000"/>
          </a:xfrm>
          <a:prstGeom prst="rect">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effectLst/>
            </a:endParaRPr>
          </a:p>
        </p:txBody>
      </p:sp>
      <p:grpSp>
        <p:nvGrpSpPr>
          <p:cNvPr id="5" name="Group 4">
            <a:extLst>
              <a:ext uri="{FF2B5EF4-FFF2-40B4-BE49-F238E27FC236}">
                <a16:creationId xmlns:a16="http://schemas.microsoft.com/office/drawing/2014/main" id="{889551FA-DF23-E379-E768-F339FEA4F338}"/>
              </a:ext>
            </a:extLst>
          </p:cNvPr>
          <p:cNvGrpSpPr/>
          <p:nvPr userDrawn="1"/>
        </p:nvGrpSpPr>
        <p:grpSpPr>
          <a:xfrm>
            <a:off x="6537270" y="594360"/>
            <a:ext cx="5100749" cy="5669280"/>
            <a:chOff x="6505577" y="594360"/>
            <a:chExt cx="5100749" cy="5669280"/>
          </a:xfrm>
        </p:grpSpPr>
        <p:pic>
          <p:nvPicPr>
            <p:cNvPr id="6" name="Graphic 5">
              <a:extLst>
                <a:ext uri="{FF2B5EF4-FFF2-40B4-BE49-F238E27FC236}">
                  <a16:creationId xmlns:a16="http://schemas.microsoft.com/office/drawing/2014/main" id="{A473E347-02C6-5086-C9F0-1461423A7EE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05577" y="594360"/>
              <a:ext cx="4282927" cy="5669280"/>
            </a:xfrm>
            <a:prstGeom prst="rect">
              <a:avLst/>
            </a:prstGeom>
          </p:spPr>
        </p:pic>
        <p:pic>
          <p:nvPicPr>
            <p:cNvPr id="7" name="Graphic 6">
              <a:extLst>
                <a:ext uri="{FF2B5EF4-FFF2-40B4-BE49-F238E27FC236}">
                  <a16:creationId xmlns:a16="http://schemas.microsoft.com/office/drawing/2014/main" id="{FCCABCBE-A9D9-3DAD-B57F-74C01D007486}"/>
                </a:ext>
              </a:extLst>
            </p:cNvPr>
            <p:cNvPicPr>
              <a:picLocks noChangeAspect="1"/>
            </p:cNvPicPr>
            <p:nvPr/>
          </p:nvPicPr>
          <p:blipFill rotWithShape="1">
            <a:blip r:embed="rId2">
              <a:extLst>
                <a:ext uri="{96DAC541-7B7A-43D3-8B79-37D633B846F1}">
                  <asvg:svgBlip xmlns:asvg="http://schemas.microsoft.com/office/drawing/2016/SVG/main" r:embed="rId3"/>
                </a:ext>
              </a:extLst>
            </a:blip>
            <a:srcRect l="2547" r="79659"/>
            <a:stretch/>
          </p:blipFill>
          <p:spPr>
            <a:xfrm>
              <a:off x="10844213" y="594360"/>
              <a:ext cx="762113" cy="5669280"/>
            </a:xfrm>
            <a:prstGeom prst="rect">
              <a:avLst/>
            </a:prstGeom>
          </p:spPr>
        </p:pic>
      </p:grpSp>
      <p:sp>
        <p:nvSpPr>
          <p:cNvPr id="2" name="Footer Placeholder 2">
            <a:extLst>
              <a:ext uri="{FF2B5EF4-FFF2-40B4-BE49-F238E27FC236}">
                <a16:creationId xmlns:a16="http://schemas.microsoft.com/office/drawing/2014/main" id="{1D4423EF-3778-C9FA-F44C-3E4E7AC0A500}"/>
              </a:ext>
            </a:extLst>
          </p:cNvPr>
          <p:cNvSpPr>
            <a:spLocks noGrp="1"/>
          </p:cNvSpPr>
          <p:nvPr>
            <p:ph type="ftr" sz="quarter" idx="14"/>
          </p:nvPr>
        </p:nvSpPr>
        <p:spPr>
          <a:xfrm>
            <a:off x="1019487" y="6566446"/>
            <a:ext cx="4600264" cy="102336"/>
          </a:xfrm>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3" name="Picture Placeholder 5">
            <a:extLst>
              <a:ext uri="{FF2B5EF4-FFF2-40B4-BE49-F238E27FC236}">
                <a16:creationId xmlns:a16="http://schemas.microsoft.com/office/drawing/2014/main" id="{EA2A9A59-B55B-C2C0-6772-698312179F32}"/>
              </a:ext>
            </a:extLst>
          </p:cNvPr>
          <p:cNvSpPr>
            <a:spLocks noGrp="1"/>
          </p:cNvSpPr>
          <p:nvPr>
            <p:ph type="pic" sz="quarter" idx="16" hasCustomPrompt="1"/>
          </p:nvPr>
        </p:nvSpPr>
        <p:spPr>
          <a:xfrm>
            <a:off x="6742208" y="1083564"/>
            <a:ext cx="4690872" cy="4690872"/>
          </a:xfrm>
          <a:prstGeom prst="ellipse">
            <a:avLst/>
          </a:prstGeom>
          <a:solidFill>
            <a:schemeClr val="tx1">
              <a:lumMod val="10000"/>
              <a:lumOff val="90000"/>
            </a:schemeClr>
          </a:solidFill>
        </p:spPr>
        <p:txBody>
          <a:bodyPr/>
          <a:lstStyle>
            <a:lvl1pPr algn="ctr">
              <a:defRPr/>
            </a:lvl1pPr>
          </a:lstStyle>
          <a:p>
            <a:r>
              <a:rPr lang="en-US" dirty="0"/>
              <a:t>Please use Prudential approved images</a:t>
            </a:r>
          </a:p>
        </p:txBody>
      </p:sp>
      <p:sp>
        <p:nvSpPr>
          <p:cNvPr id="9" name="Title 1">
            <a:extLst>
              <a:ext uri="{FF2B5EF4-FFF2-40B4-BE49-F238E27FC236}">
                <a16:creationId xmlns:a16="http://schemas.microsoft.com/office/drawing/2014/main" id="{70CCD378-E599-D68F-4513-5B50B9FF0318}"/>
              </a:ext>
            </a:extLst>
          </p:cNvPr>
          <p:cNvSpPr>
            <a:spLocks noGrp="1"/>
          </p:cNvSpPr>
          <p:nvPr>
            <p:ph type="title"/>
          </p:nvPr>
        </p:nvSpPr>
        <p:spPr>
          <a:xfrm>
            <a:off x="443446" y="1987500"/>
            <a:ext cx="4803854" cy="1362456"/>
          </a:xfrm>
        </p:spPr>
        <p:txBody>
          <a:bodyPr/>
          <a:lstStyle/>
          <a:p>
            <a:r>
              <a:rPr lang="en-US" dirty="0"/>
              <a:t>Click to edit Master title style</a:t>
            </a:r>
          </a:p>
        </p:txBody>
      </p:sp>
      <p:sp>
        <p:nvSpPr>
          <p:cNvPr id="10" name="Subtitle 2">
            <a:extLst>
              <a:ext uri="{FF2B5EF4-FFF2-40B4-BE49-F238E27FC236}">
                <a16:creationId xmlns:a16="http://schemas.microsoft.com/office/drawing/2014/main" id="{DBFCD7EE-5BD9-2D9B-DCB7-E7660482A88C}"/>
              </a:ext>
            </a:extLst>
          </p:cNvPr>
          <p:cNvSpPr>
            <a:spLocks noGrp="1"/>
          </p:cNvSpPr>
          <p:nvPr>
            <p:ph type="subTitle" idx="10"/>
          </p:nvPr>
        </p:nvSpPr>
        <p:spPr>
          <a:xfrm>
            <a:off x="450771" y="3508044"/>
            <a:ext cx="4803854" cy="1359819"/>
          </a:xfrm>
          <a:prstGeom prst="rect">
            <a:avLst/>
          </a:prstGeom>
        </p:spPr>
        <p:txBody>
          <a:bodyPr lIns="0" tIns="0" rIns="0" bIns="0">
            <a:noAutofit/>
          </a:bodyPr>
          <a:lstStyle>
            <a:lvl1pPr marL="0" indent="0" algn="l">
              <a:lnSpc>
                <a:spcPct val="103000"/>
              </a:lnSpc>
              <a:buNone/>
              <a:defRPr sz="2000" i="0" cap="none" baseline="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15" name="TextBox 14">
            <a:extLst>
              <a:ext uri="{FF2B5EF4-FFF2-40B4-BE49-F238E27FC236}">
                <a16:creationId xmlns:a16="http://schemas.microsoft.com/office/drawing/2014/main" id="{F558E410-FF41-6E58-CD40-C864D1BA45C8}"/>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
        <p:nvSpPr>
          <p:cNvPr id="16" name="TextBox 15">
            <a:extLst>
              <a:ext uri="{FF2B5EF4-FFF2-40B4-BE49-F238E27FC236}">
                <a16:creationId xmlns:a16="http://schemas.microsoft.com/office/drawing/2014/main" id="{DBDA73C9-21BD-C7DA-6DE0-CB60881D5EDF}"/>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1"/>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1"/>
              </a:solidFill>
              <a:effectLst/>
              <a:latin typeface="+mn-lt"/>
              <a:ea typeface="+mn-ea"/>
              <a:cs typeface="+mn-cs"/>
            </a:endParaRPr>
          </a:p>
        </p:txBody>
      </p:sp>
    </p:spTree>
    <p:extLst>
      <p:ext uri="{BB962C8B-B14F-4D97-AF65-F5344CB8AC3E}">
        <p14:creationId xmlns:p14="http://schemas.microsoft.com/office/powerpoint/2010/main" val="817688955"/>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preserve="1">
  <p:cSld name="Large Quote or Statement">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A0101F5D-E112-7CBD-8B48-3D090C82BA2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0" y="457200"/>
            <a:ext cx="3678497" cy="5669280"/>
          </a:xfrm>
          <a:prstGeom prst="rect">
            <a:avLst/>
          </a:prstGeom>
        </p:spPr>
      </p:pic>
      <p:sp>
        <p:nvSpPr>
          <p:cNvPr id="3" name="Footer Placeholder 2">
            <a:extLst>
              <a:ext uri="{FF2B5EF4-FFF2-40B4-BE49-F238E27FC236}">
                <a16:creationId xmlns:a16="http://schemas.microsoft.com/office/drawing/2014/main" id="{0E2B0079-43D9-7F61-3F39-C6030F620259}"/>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5" name="Text Placeholder 2">
            <a:extLst>
              <a:ext uri="{FF2B5EF4-FFF2-40B4-BE49-F238E27FC236}">
                <a16:creationId xmlns:a16="http://schemas.microsoft.com/office/drawing/2014/main" id="{AF43232B-D391-9946-C4E6-E1F09E8A5B91}"/>
              </a:ext>
            </a:extLst>
          </p:cNvPr>
          <p:cNvSpPr>
            <a:spLocks noGrp="1"/>
          </p:cNvSpPr>
          <p:nvPr>
            <p:ph type="body" sz="quarter" idx="19"/>
          </p:nvPr>
        </p:nvSpPr>
        <p:spPr>
          <a:xfrm>
            <a:off x="4067175" y="754062"/>
            <a:ext cx="7302500" cy="5075238"/>
          </a:xfrm>
          <a:prstGeom prst="rect">
            <a:avLst/>
          </a:prstGeom>
        </p:spPr>
        <p:txBody>
          <a:bodyPr/>
          <a:lstStyle>
            <a:lvl1pPr marL="0" indent="0">
              <a:defRPr sz="7200">
                <a:solidFill>
                  <a:schemeClr val="accent2"/>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473823451"/>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showMasterSp="0" preserve="1">
  <p:cSld name="Navy Large Quote or Statement with Image">
    <p:bg>
      <p:bgPr>
        <a:solidFill>
          <a:schemeClr val="tx1"/>
        </a:solidFill>
        <a:effectLst/>
      </p:bgPr>
    </p:bg>
    <p:spTree>
      <p:nvGrpSpPr>
        <p:cNvPr id="1" name=""/>
        <p:cNvGrpSpPr/>
        <p:nvPr/>
      </p:nvGrpSpPr>
      <p:grpSpPr>
        <a:xfrm>
          <a:off x="0" y="0"/>
          <a:ext cx="0" cy="0"/>
          <a:chOff x="0" y="0"/>
          <a:chExt cx="0" cy="0"/>
        </a:xfrm>
      </p:grpSpPr>
      <p:sp>
        <p:nvSpPr>
          <p:cNvPr id="2" name="Freeform 19">
            <a:extLst>
              <a:ext uri="{FF2B5EF4-FFF2-40B4-BE49-F238E27FC236}">
                <a16:creationId xmlns:a16="http://schemas.microsoft.com/office/drawing/2014/main" id="{008C38FA-B18B-E2BC-23D3-2D8A4DD2A130}"/>
              </a:ext>
            </a:extLst>
          </p:cNvPr>
          <p:cNvSpPr/>
          <p:nvPr userDrawn="1"/>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sp>
        <p:nvSpPr>
          <p:cNvPr id="7" name="TextBox 6">
            <a:extLst>
              <a:ext uri="{FF2B5EF4-FFF2-40B4-BE49-F238E27FC236}">
                <a16:creationId xmlns:a16="http://schemas.microsoft.com/office/drawing/2014/main" id="{0F7AD3C5-B41B-3B34-7093-0279A2C1E0A8}"/>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8" name="Footer Placeholder 2">
            <a:extLst>
              <a:ext uri="{FF2B5EF4-FFF2-40B4-BE49-F238E27FC236}">
                <a16:creationId xmlns:a16="http://schemas.microsoft.com/office/drawing/2014/main" id="{A8AC6729-7AE0-A7FD-4E4D-83759F2D03FD}"/>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9" name="Freeform 5">
            <a:extLst>
              <a:ext uri="{FF2B5EF4-FFF2-40B4-BE49-F238E27FC236}">
                <a16:creationId xmlns:a16="http://schemas.microsoft.com/office/drawing/2014/main" id="{4AC67EA8-6A02-A031-00AA-38048A6966C8}"/>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3" name="Text Placeholder 2">
            <a:extLst>
              <a:ext uri="{FF2B5EF4-FFF2-40B4-BE49-F238E27FC236}">
                <a16:creationId xmlns:a16="http://schemas.microsoft.com/office/drawing/2014/main" id="{0807F631-F51C-8389-A4F1-978DFC279B13}"/>
              </a:ext>
            </a:extLst>
          </p:cNvPr>
          <p:cNvSpPr>
            <a:spLocks noGrp="1"/>
          </p:cNvSpPr>
          <p:nvPr>
            <p:ph type="body" sz="quarter" idx="19"/>
          </p:nvPr>
        </p:nvSpPr>
        <p:spPr>
          <a:xfrm>
            <a:off x="457200" y="754062"/>
            <a:ext cx="9953623" cy="5075238"/>
          </a:xfrm>
          <a:prstGeom prst="rect">
            <a:avLst/>
          </a:prstGeom>
        </p:spPr>
        <p:txBody>
          <a:bodyPr anchor="ctr"/>
          <a:lstStyle>
            <a:lvl1pPr marL="0" indent="0">
              <a:defRPr sz="7200">
                <a:solidFill>
                  <a:schemeClr val="bg1"/>
                </a:solidFill>
              </a:defRPr>
            </a:lvl1pPr>
            <a:lvl2pPr>
              <a:defRPr sz="2400" b="0">
                <a:solidFill>
                  <a:schemeClr val="accent2"/>
                </a:solidFill>
                <a:latin typeface="+mn-lt"/>
              </a:defRPr>
            </a:lvl2pPr>
            <a:lvl3pPr>
              <a:defRPr sz="1800">
                <a:solidFill>
                  <a:schemeClr val="accent2"/>
                </a:solidFill>
              </a:defRPr>
            </a:lvl3pPr>
            <a:lvl4pPr marL="0" indent="0">
              <a:spcBef>
                <a:spcPts val="600"/>
              </a:spcBef>
              <a:buFont typeface="Calibri" panose="020F0502020204030204" pitchFamily="34" charset="0"/>
              <a:buChar char="​"/>
              <a:defRPr sz="1800">
                <a:solidFill>
                  <a:schemeClr val="accent2"/>
                </a:solidFill>
              </a:defRPr>
            </a:lvl4pPr>
            <a:lvl5pPr marL="0" indent="0">
              <a:buFont typeface="Calibri" panose="020F0502020204030204" pitchFamily="34" charset="0"/>
              <a:buChar char="​"/>
              <a:defRPr>
                <a:solidFill>
                  <a:schemeClr val="accent2"/>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Box 3">
            <a:extLst>
              <a:ext uri="{FF2B5EF4-FFF2-40B4-BE49-F238E27FC236}">
                <a16:creationId xmlns:a16="http://schemas.microsoft.com/office/drawing/2014/main" id="{A30CAE6C-CCA7-E4EE-63E3-2399B64E0C76}"/>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4036266720"/>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showMasterSp="0" preserve="1">
  <p:cSld name="Blue Large Quote or Statement with Image">
    <p:bg>
      <p:bgPr>
        <a:solidFill>
          <a:schemeClr val="accent2"/>
        </a:solidFill>
        <a:effectLst/>
      </p:bgPr>
    </p:bg>
    <p:spTree>
      <p:nvGrpSpPr>
        <p:cNvPr id="1" name=""/>
        <p:cNvGrpSpPr/>
        <p:nvPr/>
      </p:nvGrpSpPr>
      <p:grpSpPr>
        <a:xfrm>
          <a:off x="0" y="0"/>
          <a:ext cx="0" cy="0"/>
          <a:chOff x="0" y="0"/>
          <a:chExt cx="0" cy="0"/>
        </a:xfrm>
      </p:grpSpPr>
      <p:sp>
        <p:nvSpPr>
          <p:cNvPr id="2" name="Freeform 19">
            <a:extLst>
              <a:ext uri="{FF2B5EF4-FFF2-40B4-BE49-F238E27FC236}">
                <a16:creationId xmlns:a16="http://schemas.microsoft.com/office/drawing/2014/main" id="{B3AC160C-BDB1-C0DC-C9B6-746DDEEBC7DA}"/>
              </a:ext>
            </a:extLst>
          </p:cNvPr>
          <p:cNvSpPr/>
          <p:nvPr/>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chemeClr val="tx1">
              <a:alpha val="22000"/>
            </a:schemeClr>
          </a:solidFill>
          <a:ln w="6350" cap="flat">
            <a:noFill/>
            <a:prstDash val="solid"/>
            <a:miter/>
          </a:ln>
        </p:spPr>
        <p:txBody>
          <a:bodyPr rtlCol="0" anchor="ctr"/>
          <a:lstStyle/>
          <a:p>
            <a:endParaRPr lang="en-US" dirty="0"/>
          </a:p>
        </p:txBody>
      </p:sp>
      <p:sp>
        <p:nvSpPr>
          <p:cNvPr id="5" name="TextBox 4">
            <a:extLst>
              <a:ext uri="{FF2B5EF4-FFF2-40B4-BE49-F238E27FC236}">
                <a16:creationId xmlns:a16="http://schemas.microsoft.com/office/drawing/2014/main" id="{40DF1438-F657-A0AC-EA36-AFF6AD092B4C}"/>
              </a:ext>
            </a:extLst>
          </p:cNvPr>
          <p:cNvSpPr txBox="1"/>
          <p:nvPr/>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
        <p:nvSpPr>
          <p:cNvPr id="7" name="Footer Placeholder 2">
            <a:extLst>
              <a:ext uri="{FF2B5EF4-FFF2-40B4-BE49-F238E27FC236}">
                <a16:creationId xmlns:a16="http://schemas.microsoft.com/office/drawing/2014/main" id="{D38B5E32-5AED-3696-3A23-4FAFA74D78BE}"/>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defRPr lang="en-US" sz="700" baseline="0">
                <a:solidFill>
                  <a:schemeClr val="bg2"/>
                </a:solidFill>
              </a:defRPr>
            </a:lvl1pPr>
          </a:lstStyle>
          <a:p>
            <a:pPr defTabSz="685800">
              <a:lnSpc>
                <a:spcPct val="95000"/>
              </a:lnSpc>
              <a:spcBef>
                <a:spcPts val="1200"/>
              </a:spcBef>
              <a:buClr>
                <a:srgbClr val="3253DC"/>
              </a:buClr>
              <a:buFont typeface="Arial" panose="020B0604020202020204" pitchFamily="34" charset="0"/>
              <a:buNone/>
            </a:pPr>
            <a:endParaRPr lang="en-US" dirty="0"/>
          </a:p>
        </p:txBody>
      </p:sp>
      <p:sp>
        <p:nvSpPr>
          <p:cNvPr id="8" name="Freeform 5">
            <a:extLst>
              <a:ext uri="{FF2B5EF4-FFF2-40B4-BE49-F238E27FC236}">
                <a16:creationId xmlns:a16="http://schemas.microsoft.com/office/drawing/2014/main" id="{2F19A5C5-5BC6-4510-055F-A7CB4C7F269F}"/>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bg1"/>
          </a:solidFill>
          <a:ln w="4048" cap="flat">
            <a:noFill/>
            <a:prstDash val="solid"/>
            <a:miter/>
          </a:ln>
        </p:spPr>
        <p:txBody>
          <a:bodyPr rtlCol="0" anchor="ctr"/>
          <a:lstStyle/>
          <a:p>
            <a:endParaRPr lang="en-US" dirty="0">
              <a:solidFill>
                <a:schemeClr val="bg2"/>
              </a:solidFill>
            </a:endParaRPr>
          </a:p>
        </p:txBody>
      </p:sp>
      <p:sp>
        <p:nvSpPr>
          <p:cNvPr id="6" name="Text Placeholder 2">
            <a:extLst>
              <a:ext uri="{FF2B5EF4-FFF2-40B4-BE49-F238E27FC236}">
                <a16:creationId xmlns:a16="http://schemas.microsoft.com/office/drawing/2014/main" id="{893805B3-EF0C-444E-8B4B-688BC4753000}"/>
              </a:ext>
            </a:extLst>
          </p:cNvPr>
          <p:cNvSpPr>
            <a:spLocks noGrp="1"/>
          </p:cNvSpPr>
          <p:nvPr>
            <p:ph type="body" sz="quarter" idx="19"/>
          </p:nvPr>
        </p:nvSpPr>
        <p:spPr>
          <a:xfrm>
            <a:off x="457200" y="754062"/>
            <a:ext cx="9953623" cy="5075238"/>
          </a:xfrm>
          <a:prstGeom prst="rect">
            <a:avLst/>
          </a:prstGeom>
        </p:spPr>
        <p:txBody>
          <a:bodyPr anchor="ctr"/>
          <a:lstStyle>
            <a:lvl1pPr marL="0" indent="0">
              <a:defRPr sz="7200">
                <a:solidFill>
                  <a:schemeClr val="bg1"/>
                </a:solidFill>
              </a:defRPr>
            </a:lvl1pPr>
            <a:lvl2pPr>
              <a:defRPr sz="2400" b="0">
                <a:solidFill>
                  <a:schemeClr val="tx1"/>
                </a:solidFill>
                <a:latin typeface="+mn-lt"/>
              </a:defRPr>
            </a:lvl2pPr>
            <a:lvl3pPr>
              <a:defRPr sz="1800">
                <a:solidFill>
                  <a:schemeClr val="tx1"/>
                </a:solidFill>
              </a:defRPr>
            </a:lvl3pPr>
            <a:lvl4pPr marL="0" indent="0">
              <a:spcBef>
                <a:spcPts val="600"/>
              </a:spcBef>
              <a:buFont typeface="Calibri" panose="020F0502020204030204" pitchFamily="34" charset="0"/>
              <a:buChar char="​"/>
              <a:defRPr sz="1800">
                <a:solidFill>
                  <a:schemeClr val="tx1"/>
                </a:solidFill>
              </a:defRPr>
            </a:lvl4pPr>
            <a:lvl5pPr marL="0" indent="0">
              <a:buFont typeface="Calibri" panose="020F0502020204030204" pitchFamily="34" charset="0"/>
              <a:buChar char="​"/>
              <a:defRPr>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Box 3">
            <a:extLst>
              <a:ext uri="{FF2B5EF4-FFF2-40B4-BE49-F238E27FC236}">
                <a16:creationId xmlns:a16="http://schemas.microsoft.com/office/drawing/2014/main" id="{859F9316-6EC5-0DDD-B36E-8A39771BF882}"/>
              </a:ext>
            </a:extLst>
          </p:cNvPr>
          <p:cNvSpPr txBox="1"/>
          <p:nvPr userDrawn="1"/>
        </p:nvSpPr>
        <p:spPr>
          <a:xfrm>
            <a:off x="11368921" y="6562247"/>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bg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bg2"/>
              </a:solidFill>
              <a:effectLst/>
              <a:latin typeface="+mn-lt"/>
              <a:ea typeface="+mn-ea"/>
              <a:cs typeface="+mn-cs"/>
            </a:endParaRPr>
          </a:p>
        </p:txBody>
      </p:sp>
    </p:spTree>
    <p:extLst>
      <p:ext uri="{BB962C8B-B14F-4D97-AF65-F5344CB8AC3E}">
        <p14:creationId xmlns:p14="http://schemas.microsoft.com/office/powerpoint/2010/main" val="2753140088"/>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preserve="1">
  <p:cSld name="Blank Layout">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586C28A8-63AF-3024-10C7-A69E36E87EB6}"/>
              </a:ext>
            </a:extLst>
          </p:cNvPr>
          <p:cNvSpPr>
            <a:spLocks noGrp="1"/>
          </p:cNvSpPr>
          <p:nvPr>
            <p:ph type="ftr" sz="quarter" idx="10"/>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spTree>
    <p:extLst>
      <p:ext uri="{BB962C8B-B14F-4D97-AF65-F5344CB8AC3E}">
        <p14:creationId xmlns:p14="http://schemas.microsoft.com/office/powerpoint/2010/main" val="1390727963"/>
      </p:ext>
    </p:extLst>
  </p:cSld>
  <p:clrMapOvr>
    <a:masterClrMapping/>
  </p:clrMapOvr>
  <p:extLst>
    <p:ext uri="{DCECCB84-F9BA-43D5-87BE-67443E8EF086}">
      <p15:sldGuideLst xmlns:p15="http://schemas.microsoft.com/office/powerpoint/2012/main"/>
    </p:ext>
  </p:extLst>
</p:sldLayout>
</file>

<file path=ppt/slideLayouts/slideLayout400.xml><?xml version="1.0" encoding="utf-8"?>
<p:sldLayout xmlns:a="http://schemas.openxmlformats.org/drawingml/2006/main" xmlns:r="http://schemas.openxmlformats.org/officeDocument/2006/relationships" xmlns:p="http://schemas.openxmlformats.org/presentationml/2006/main" preserve="1">
  <p:cSld name="Closing ">
    <p:bg>
      <p:bgPr>
        <a:solidFill>
          <a:schemeClr val="tx1"/>
        </a:solidFill>
        <a:effectLst/>
      </p:bgPr>
    </p:bg>
    <p:spTree>
      <p:nvGrpSpPr>
        <p:cNvPr id="1" name=""/>
        <p:cNvGrpSpPr/>
        <p:nvPr/>
      </p:nvGrpSpPr>
      <p:grpSpPr>
        <a:xfrm>
          <a:off x="0" y="0"/>
          <a:ext cx="0" cy="0"/>
          <a:chOff x="0" y="0"/>
          <a:chExt cx="0" cy="0"/>
        </a:xfrm>
      </p:grpSpPr>
      <p:sp>
        <p:nvSpPr>
          <p:cNvPr id="7" name="Freeform 19">
            <a:extLst>
              <a:ext uri="{FF2B5EF4-FFF2-40B4-BE49-F238E27FC236}">
                <a16:creationId xmlns:a16="http://schemas.microsoft.com/office/drawing/2014/main" id="{B83A9B76-1C16-F4DF-59DA-204CFED1AF90}"/>
              </a:ext>
            </a:extLst>
          </p:cNvPr>
          <p:cNvSpPr/>
          <p:nvPr userDrawn="1"/>
        </p:nvSpPr>
        <p:spPr>
          <a:xfrm>
            <a:off x="5652191" y="853440"/>
            <a:ext cx="6539810" cy="6004560"/>
          </a:xfrm>
          <a:custGeom>
            <a:avLst/>
            <a:gdLst>
              <a:gd name="connsiteX0" fmla="*/ 6883399 w 6883399"/>
              <a:gd name="connsiteY0" fmla="*/ 5399688 h 6320028"/>
              <a:gd name="connsiteX1" fmla="*/ 6883399 w 6883399"/>
              <a:gd name="connsiteY1" fmla="*/ 6320028 h 6320028"/>
              <a:gd name="connsiteX2" fmla="*/ 6298990 w 6883399"/>
              <a:gd name="connsiteY2" fmla="*/ 6320028 h 6320028"/>
              <a:gd name="connsiteX3" fmla="*/ 5663945 w 6883399"/>
              <a:gd name="connsiteY3" fmla="*/ 5041075 h 6320028"/>
              <a:gd name="connsiteX4" fmla="*/ 5767705 w 6883399"/>
              <a:gd name="connsiteY4" fmla="*/ 5237099 h 6320028"/>
              <a:gd name="connsiteX5" fmla="*/ 5191482 w 6883399"/>
              <a:gd name="connsiteY5" fmla="*/ 6320028 h 6320028"/>
              <a:gd name="connsiteX6" fmla="*/ 4638295 w 6883399"/>
              <a:gd name="connsiteY6" fmla="*/ 6320028 h 6320028"/>
              <a:gd name="connsiteX7" fmla="*/ 6713791 w 6883399"/>
              <a:gd name="connsiteY7" fmla="*/ 3864293 h 6320028"/>
              <a:gd name="connsiteX8" fmla="*/ 6883399 w 6883399"/>
              <a:gd name="connsiteY8" fmla="*/ 3934361 h 6320028"/>
              <a:gd name="connsiteX9" fmla="*/ 6883399 w 6883399"/>
              <a:gd name="connsiteY9" fmla="*/ 4929256 h 6320028"/>
              <a:gd name="connsiteX10" fmla="*/ 6875080 w 6883399"/>
              <a:gd name="connsiteY10" fmla="*/ 4948746 h 6320028"/>
              <a:gd name="connsiteX11" fmla="*/ 6540499 w 6883399"/>
              <a:gd name="connsiteY11" fmla="*/ 5237099 h 6320028"/>
              <a:gd name="connsiteX12" fmla="*/ 5872247 w 6883399"/>
              <a:gd name="connsiteY12" fmla="*/ 6320028 h 6320028"/>
              <a:gd name="connsiteX13" fmla="*/ 5433843 w 6883399"/>
              <a:gd name="connsiteY13" fmla="*/ 6320028 h 6320028"/>
              <a:gd name="connsiteX14" fmla="*/ 5871463 w 6883399"/>
              <a:gd name="connsiteY14" fmla="*/ 5548440 h 6320028"/>
              <a:gd name="connsiteX15" fmla="*/ 6217538 w 6883399"/>
              <a:gd name="connsiteY15" fmla="*/ 5260023 h 6320028"/>
              <a:gd name="connsiteX16" fmla="*/ 5906134 w 6883399"/>
              <a:gd name="connsiteY16" fmla="*/ 3541268 h 6320028"/>
              <a:gd name="connsiteX17" fmla="*/ 6586664 w 6883399"/>
              <a:gd name="connsiteY17" fmla="*/ 3818001 h 6320028"/>
              <a:gd name="connsiteX18" fmla="*/ 6102286 w 6883399"/>
              <a:gd name="connsiteY18" fmla="*/ 4729353 h 6320028"/>
              <a:gd name="connsiteX19" fmla="*/ 5836855 w 6883399"/>
              <a:gd name="connsiteY19" fmla="*/ 4775581 h 6320028"/>
              <a:gd name="connsiteX20" fmla="*/ 5906134 w 6883399"/>
              <a:gd name="connsiteY20" fmla="*/ 4244975 h 6320028"/>
              <a:gd name="connsiteX21" fmla="*/ 5836855 w 6883399"/>
              <a:gd name="connsiteY21" fmla="*/ 4141280 h 6320028"/>
              <a:gd name="connsiteX22" fmla="*/ 4014405 w 6883399"/>
              <a:gd name="connsiteY22" fmla="*/ 0 h 6320028"/>
              <a:gd name="connsiteX23" fmla="*/ 6686247 w 6883399"/>
              <a:gd name="connsiteY23" fmla="*/ 1042527 h 6320028"/>
              <a:gd name="connsiteX24" fmla="*/ 6883399 w 6883399"/>
              <a:gd name="connsiteY24" fmla="*/ 1240652 h 6320028"/>
              <a:gd name="connsiteX25" fmla="*/ 6883399 w 6883399"/>
              <a:gd name="connsiteY25" fmla="*/ 1621955 h 6320028"/>
              <a:gd name="connsiteX26" fmla="*/ 6864449 w 6883399"/>
              <a:gd name="connsiteY26" fmla="*/ 1596907 h 6320028"/>
              <a:gd name="connsiteX27" fmla="*/ 4014405 w 6883399"/>
              <a:gd name="connsiteY27" fmla="*/ 253810 h 6320028"/>
              <a:gd name="connsiteX28" fmla="*/ 276796 w 6883399"/>
              <a:gd name="connsiteY28" fmla="*/ 3841369 h 6320028"/>
              <a:gd name="connsiteX29" fmla="*/ 784415 w 6883399"/>
              <a:gd name="connsiteY29" fmla="*/ 5802249 h 6320028"/>
              <a:gd name="connsiteX30" fmla="*/ 1787968 w 6883399"/>
              <a:gd name="connsiteY30" fmla="*/ 3114612 h 6320028"/>
              <a:gd name="connsiteX31" fmla="*/ 2099436 w 6883399"/>
              <a:gd name="connsiteY31" fmla="*/ 2976181 h 6320028"/>
              <a:gd name="connsiteX32" fmla="*/ 2549270 w 6883399"/>
              <a:gd name="connsiteY32" fmla="*/ 1834134 h 6320028"/>
              <a:gd name="connsiteX33" fmla="*/ 2837814 w 6883399"/>
              <a:gd name="connsiteY33" fmla="*/ 1684147 h 6320028"/>
              <a:gd name="connsiteX34" fmla="*/ 3195319 w 6883399"/>
              <a:gd name="connsiteY34" fmla="*/ 922846 h 6320028"/>
              <a:gd name="connsiteX35" fmla="*/ 3979735 w 6883399"/>
              <a:gd name="connsiteY35" fmla="*/ 1049719 h 6320028"/>
              <a:gd name="connsiteX36" fmla="*/ 5571426 w 6883399"/>
              <a:gd name="connsiteY36" fmla="*/ 1937893 h 6320028"/>
              <a:gd name="connsiteX37" fmla="*/ 6883399 w 6883399"/>
              <a:gd name="connsiteY37" fmla="*/ 2301821 h 6320028"/>
              <a:gd name="connsiteX38" fmla="*/ 6883399 w 6883399"/>
              <a:gd name="connsiteY38" fmla="*/ 2561400 h 6320028"/>
              <a:gd name="connsiteX39" fmla="*/ 5733097 w 6883399"/>
              <a:gd name="connsiteY39" fmla="*/ 2249424 h 6320028"/>
              <a:gd name="connsiteX40" fmla="*/ 3968241 w 6883399"/>
              <a:gd name="connsiteY40" fmla="*/ 1222756 h 6320028"/>
              <a:gd name="connsiteX41" fmla="*/ 3322192 w 6883399"/>
              <a:gd name="connsiteY41" fmla="*/ 1107440 h 6320028"/>
              <a:gd name="connsiteX42" fmla="*/ 3322192 w 6883399"/>
              <a:gd name="connsiteY42" fmla="*/ 1580325 h 6320028"/>
              <a:gd name="connsiteX43" fmla="*/ 3818254 w 6883399"/>
              <a:gd name="connsiteY43" fmla="*/ 2041716 h 6320028"/>
              <a:gd name="connsiteX44" fmla="*/ 3126041 w 6883399"/>
              <a:gd name="connsiteY44" fmla="*/ 1984058 h 6320028"/>
              <a:gd name="connsiteX45" fmla="*/ 3725925 w 6883399"/>
              <a:gd name="connsiteY45" fmla="*/ 2630043 h 6320028"/>
              <a:gd name="connsiteX46" fmla="*/ 6355968 w 6883399"/>
              <a:gd name="connsiteY46" fmla="*/ 3068447 h 6320028"/>
              <a:gd name="connsiteX47" fmla="*/ 6817423 w 6883399"/>
              <a:gd name="connsiteY47" fmla="*/ 3368421 h 6320028"/>
              <a:gd name="connsiteX48" fmla="*/ 5617654 w 6883399"/>
              <a:gd name="connsiteY48" fmla="*/ 3426079 h 6320028"/>
              <a:gd name="connsiteX49" fmla="*/ 5121718 w 6883399"/>
              <a:gd name="connsiteY49" fmla="*/ 5237099 h 6320028"/>
              <a:gd name="connsiteX50" fmla="*/ 3497198 w 6883399"/>
              <a:gd name="connsiteY50" fmla="*/ 6320028 h 6320028"/>
              <a:gd name="connsiteX51" fmla="*/ 2434663 w 6883399"/>
              <a:gd name="connsiteY51" fmla="*/ 6320028 h 6320028"/>
              <a:gd name="connsiteX52" fmla="*/ 2791523 w 6883399"/>
              <a:gd name="connsiteY52" fmla="*/ 5617655 h 6320028"/>
              <a:gd name="connsiteX53" fmla="*/ 2733928 w 6883399"/>
              <a:gd name="connsiteY53" fmla="*/ 5594668 h 6320028"/>
              <a:gd name="connsiteX54" fmla="*/ 1778086 w 6883399"/>
              <a:gd name="connsiteY54" fmla="*/ 6320028 h 6320028"/>
              <a:gd name="connsiteX55" fmla="*/ 1546624 w 6883399"/>
              <a:gd name="connsiteY55" fmla="*/ 6320028 h 6320028"/>
              <a:gd name="connsiteX56" fmla="*/ 2526346 w 6883399"/>
              <a:gd name="connsiteY56" fmla="*/ 4948746 h 6320028"/>
              <a:gd name="connsiteX57" fmla="*/ 2606992 w 6883399"/>
              <a:gd name="connsiteY57" fmla="*/ 4025837 h 6320028"/>
              <a:gd name="connsiteX58" fmla="*/ 2457068 w 6883399"/>
              <a:gd name="connsiteY58" fmla="*/ 3818128 h 6320028"/>
              <a:gd name="connsiteX59" fmla="*/ 2064765 w 6883399"/>
              <a:gd name="connsiteY59" fmla="*/ 5340922 h 6320028"/>
              <a:gd name="connsiteX60" fmla="*/ 1246919 w 6883399"/>
              <a:gd name="connsiteY60" fmla="*/ 6320028 h 6320028"/>
              <a:gd name="connsiteX61" fmla="*/ 1039237 w 6883399"/>
              <a:gd name="connsiteY61" fmla="*/ 6320028 h 6320028"/>
              <a:gd name="connsiteX62" fmla="*/ 1522666 w 6883399"/>
              <a:gd name="connsiteY62" fmla="*/ 5640769 h 6320028"/>
              <a:gd name="connsiteX63" fmla="*/ 2203322 w 6883399"/>
              <a:gd name="connsiteY63" fmla="*/ 3552952 h 6320028"/>
              <a:gd name="connsiteX64" fmla="*/ 2030284 w 6883399"/>
              <a:gd name="connsiteY64" fmla="*/ 3633661 h 6320028"/>
              <a:gd name="connsiteX65" fmla="*/ 1730247 w 6883399"/>
              <a:gd name="connsiteY65" fmla="*/ 4464241 h 6320028"/>
              <a:gd name="connsiteX66" fmla="*/ 1522666 w 6883399"/>
              <a:gd name="connsiteY66" fmla="*/ 4579493 h 6320028"/>
              <a:gd name="connsiteX67" fmla="*/ 834543 w 6883399"/>
              <a:gd name="connsiteY67" fmla="*/ 6218189 h 6320028"/>
              <a:gd name="connsiteX68" fmla="*/ 790048 w 6883399"/>
              <a:gd name="connsiteY68" fmla="*/ 6320028 h 6320028"/>
              <a:gd name="connsiteX69" fmla="*/ 775774 w 6883399"/>
              <a:gd name="connsiteY69" fmla="*/ 6320028 h 6320028"/>
              <a:gd name="connsiteX70" fmla="*/ 644767 w 6883399"/>
              <a:gd name="connsiteY70" fmla="*/ 6124593 h 6320028"/>
              <a:gd name="connsiteX71" fmla="*/ 0 w 6883399"/>
              <a:gd name="connsiteY71" fmla="*/ 3841369 h 6320028"/>
              <a:gd name="connsiteX72" fmla="*/ 4014405 w 6883399"/>
              <a:gd name="connsiteY72" fmla="*/ 0 h 6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883399" h="6320028">
                <a:moveTo>
                  <a:pt x="6883399" y="5399688"/>
                </a:moveTo>
                <a:lnTo>
                  <a:pt x="6883399" y="6320028"/>
                </a:lnTo>
                <a:lnTo>
                  <a:pt x="6298990" y="6320028"/>
                </a:lnTo>
                <a:close/>
                <a:moveTo>
                  <a:pt x="5663945" y="5041075"/>
                </a:moveTo>
                <a:lnTo>
                  <a:pt x="5767705" y="5237099"/>
                </a:lnTo>
                <a:lnTo>
                  <a:pt x="5191482" y="6320028"/>
                </a:lnTo>
                <a:lnTo>
                  <a:pt x="4638295" y="6320028"/>
                </a:lnTo>
                <a:close/>
                <a:moveTo>
                  <a:pt x="6713791" y="3864293"/>
                </a:moveTo>
                <a:lnTo>
                  <a:pt x="6883399" y="3934361"/>
                </a:lnTo>
                <a:lnTo>
                  <a:pt x="6883399" y="4929256"/>
                </a:lnTo>
                <a:lnTo>
                  <a:pt x="6875080" y="4948746"/>
                </a:lnTo>
                <a:lnTo>
                  <a:pt x="6540499" y="5237099"/>
                </a:lnTo>
                <a:lnTo>
                  <a:pt x="5872247" y="6320028"/>
                </a:lnTo>
                <a:lnTo>
                  <a:pt x="5433843" y="6320028"/>
                </a:lnTo>
                <a:lnTo>
                  <a:pt x="5871463" y="5548440"/>
                </a:lnTo>
                <a:lnTo>
                  <a:pt x="6217538" y="5260023"/>
                </a:lnTo>
                <a:close/>
                <a:moveTo>
                  <a:pt x="5906134" y="3541268"/>
                </a:moveTo>
                <a:lnTo>
                  <a:pt x="6586664" y="3818001"/>
                </a:lnTo>
                <a:lnTo>
                  <a:pt x="6102286" y="4729353"/>
                </a:lnTo>
                <a:lnTo>
                  <a:pt x="5836855" y="4775581"/>
                </a:lnTo>
                <a:lnTo>
                  <a:pt x="5906134" y="4244975"/>
                </a:lnTo>
                <a:lnTo>
                  <a:pt x="5836855" y="4141280"/>
                </a:lnTo>
                <a:close/>
                <a:moveTo>
                  <a:pt x="4014405" y="0"/>
                </a:moveTo>
                <a:cubicBezTo>
                  <a:pt x="5173725" y="0"/>
                  <a:pt x="6061931" y="461423"/>
                  <a:pt x="6686247" y="1042527"/>
                </a:cubicBezTo>
                <a:lnTo>
                  <a:pt x="6883399" y="1240652"/>
                </a:lnTo>
                <a:lnTo>
                  <a:pt x="6883399" y="1621955"/>
                </a:lnTo>
                <a:lnTo>
                  <a:pt x="6864449" y="1596907"/>
                </a:lnTo>
                <a:cubicBezTo>
                  <a:pt x="6229135" y="818309"/>
                  <a:pt x="5199602" y="253810"/>
                  <a:pt x="4014405" y="253810"/>
                </a:cubicBezTo>
                <a:cubicBezTo>
                  <a:pt x="1753425" y="253810"/>
                  <a:pt x="276796" y="2110994"/>
                  <a:pt x="276796" y="3841369"/>
                </a:cubicBezTo>
                <a:cubicBezTo>
                  <a:pt x="276796" y="4833303"/>
                  <a:pt x="519113" y="5329365"/>
                  <a:pt x="784415" y="5802249"/>
                </a:cubicBezTo>
                <a:cubicBezTo>
                  <a:pt x="1118933" y="4902518"/>
                  <a:pt x="1787968" y="3114612"/>
                  <a:pt x="1787968" y="3114612"/>
                </a:cubicBezTo>
                <a:cubicBezTo>
                  <a:pt x="1787968" y="3114612"/>
                  <a:pt x="2099436" y="2953004"/>
                  <a:pt x="2099436" y="2976181"/>
                </a:cubicBezTo>
                <a:lnTo>
                  <a:pt x="2549270" y="1834134"/>
                </a:lnTo>
                <a:lnTo>
                  <a:pt x="2837814" y="1684147"/>
                </a:lnTo>
                <a:lnTo>
                  <a:pt x="3195319" y="922846"/>
                </a:lnTo>
                <a:lnTo>
                  <a:pt x="3979735" y="1049719"/>
                </a:lnTo>
                <a:lnTo>
                  <a:pt x="5571426" y="1937893"/>
                </a:lnTo>
                <a:lnTo>
                  <a:pt x="6883399" y="2301821"/>
                </a:lnTo>
                <a:lnTo>
                  <a:pt x="6883399" y="2561400"/>
                </a:lnTo>
                <a:lnTo>
                  <a:pt x="5733097" y="2249424"/>
                </a:lnTo>
                <a:lnTo>
                  <a:pt x="3968241" y="1222756"/>
                </a:lnTo>
                <a:lnTo>
                  <a:pt x="3322192" y="1107440"/>
                </a:lnTo>
                <a:lnTo>
                  <a:pt x="3322192" y="1580325"/>
                </a:lnTo>
                <a:lnTo>
                  <a:pt x="3818254" y="2041716"/>
                </a:lnTo>
                <a:lnTo>
                  <a:pt x="3126041" y="1984058"/>
                </a:lnTo>
                <a:cubicBezTo>
                  <a:pt x="3126041" y="1984058"/>
                  <a:pt x="3149218" y="2018729"/>
                  <a:pt x="3725925" y="2630043"/>
                </a:cubicBezTo>
                <a:lnTo>
                  <a:pt x="6355968" y="3068447"/>
                </a:lnTo>
                <a:lnTo>
                  <a:pt x="6817423" y="3368421"/>
                </a:lnTo>
                <a:lnTo>
                  <a:pt x="5617654" y="3426079"/>
                </a:lnTo>
                <a:lnTo>
                  <a:pt x="5121718" y="5237099"/>
                </a:lnTo>
                <a:lnTo>
                  <a:pt x="3497198" y="6320028"/>
                </a:lnTo>
                <a:lnTo>
                  <a:pt x="2434663" y="6320028"/>
                </a:lnTo>
                <a:lnTo>
                  <a:pt x="2791523" y="5617655"/>
                </a:lnTo>
                <a:lnTo>
                  <a:pt x="2733928" y="5594668"/>
                </a:lnTo>
                <a:lnTo>
                  <a:pt x="1778086" y="6320028"/>
                </a:lnTo>
                <a:lnTo>
                  <a:pt x="1546624" y="6320028"/>
                </a:lnTo>
                <a:lnTo>
                  <a:pt x="2526346" y="4948746"/>
                </a:lnTo>
                <a:cubicBezTo>
                  <a:pt x="2572511" y="4556443"/>
                  <a:pt x="2549270" y="4729353"/>
                  <a:pt x="2606992" y="4025837"/>
                </a:cubicBezTo>
                <a:lnTo>
                  <a:pt x="2457068" y="3818128"/>
                </a:lnTo>
                <a:lnTo>
                  <a:pt x="2064765" y="5340922"/>
                </a:lnTo>
                <a:lnTo>
                  <a:pt x="1246919" y="6320028"/>
                </a:lnTo>
                <a:lnTo>
                  <a:pt x="1039237" y="6320028"/>
                </a:lnTo>
                <a:lnTo>
                  <a:pt x="1522666" y="5640769"/>
                </a:lnTo>
                <a:lnTo>
                  <a:pt x="2203322" y="3552952"/>
                </a:lnTo>
                <a:lnTo>
                  <a:pt x="2030284" y="3633661"/>
                </a:lnTo>
                <a:lnTo>
                  <a:pt x="1730247" y="4464241"/>
                </a:lnTo>
                <a:lnTo>
                  <a:pt x="1522666" y="4579493"/>
                </a:lnTo>
                <a:cubicBezTo>
                  <a:pt x="1522666" y="4579493"/>
                  <a:pt x="1096944" y="5613719"/>
                  <a:pt x="834543" y="6218189"/>
                </a:cubicBezTo>
                <a:lnTo>
                  <a:pt x="790048" y="6320028"/>
                </a:lnTo>
                <a:lnTo>
                  <a:pt x="775774" y="6320028"/>
                </a:lnTo>
                <a:lnTo>
                  <a:pt x="644767" y="6124593"/>
                </a:lnTo>
                <a:cubicBezTo>
                  <a:pt x="318053" y="5615161"/>
                  <a:pt x="0" y="4931339"/>
                  <a:pt x="0" y="3841369"/>
                </a:cubicBezTo>
                <a:cubicBezTo>
                  <a:pt x="0" y="1972564"/>
                  <a:pt x="1603501" y="0"/>
                  <a:pt x="4014405" y="0"/>
                </a:cubicBezTo>
                <a:close/>
              </a:path>
            </a:pathLst>
          </a:custGeom>
          <a:solidFill>
            <a:srgbClr val="00315E"/>
          </a:solidFill>
          <a:ln w="6350" cap="flat">
            <a:noFill/>
            <a:prstDash val="solid"/>
            <a:miter/>
          </a:ln>
        </p:spPr>
        <p:txBody>
          <a:bodyPr rtlCol="0" anchor="ctr"/>
          <a:lstStyle/>
          <a:p>
            <a:endParaRPr lang="en-US" dirty="0"/>
          </a:p>
        </p:txBody>
      </p:sp>
      <p:grpSp>
        <p:nvGrpSpPr>
          <p:cNvPr id="4" name="Graphic 1164">
            <a:extLst>
              <a:ext uri="{FF2B5EF4-FFF2-40B4-BE49-F238E27FC236}">
                <a16:creationId xmlns:a16="http://schemas.microsoft.com/office/drawing/2014/main" id="{0B00E121-C6CE-65D1-E2F1-8185273DE9F1}"/>
              </a:ext>
            </a:extLst>
          </p:cNvPr>
          <p:cNvGrpSpPr/>
          <p:nvPr/>
        </p:nvGrpSpPr>
        <p:grpSpPr>
          <a:xfrm>
            <a:off x="1785938" y="457200"/>
            <a:ext cx="1919234" cy="440944"/>
            <a:chOff x="5082170" y="602010"/>
            <a:chExt cx="2868072" cy="658939"/>
          </a:xfrm>
          <a:solidFill>
            <a:srgbClr val="FFFFFF"/>
          </a:solidFill>
        </p:grpSpPr>
        <p:sp>
          <p:nvSpPr>
            <p:cNvPr id="5" name="Freeform 5">
              <a:extLst>
                <a:ext uri="{FF2B5EF4-FFF2-40B4-BE49-F238E27FC236}">
                  <a16:creationId xmlns:a16="http://schemas.microsoft.com/office/drawing/2014/main" id="{9008C2B3-844E-58B0-2B8F-C6F03DA0024E}"/>
                </a:ext>
              </a:extLst>
            </p:cNvPr>
            <p:cNvSpPr/>
            <p:nvPr/>
          </p:nvSpPr>
          <p:spPr>
            <a:xfrm>
              <a:off x="5082170" y="602010"/>
              <a:ext cx="659796" cy="65893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
          <p:nvSpPr>
            <p:cNvPr id="6" name="Freeform 7">
              <a:extLst>
                <a:ext uri="{FF2B5EF4-FFF2-40B4-BE49-F238E27FC236}">
                  <a16:creationId xmlns:a16="http://schemas.microsoft.com/office/drawing/2014/main" id="{9A81B2B8-A233-89C2-59C1-6AB3463D0062}"/>
                </a:ext>
              </a:extLst>
            </p:cNvPr>
            <p:cNvSpPr/>
            <p:nvPr/>
          </p:nvSpPr>
          <p:spPr>
            <a:xfrm>
              <a:off x="5917417" y="807559"/>
              <a:ext cx="2032825" cy="342900"/>
            </a:xfrm>
            <a:custGeom>
              <a:avLst/>
              <a:gdLst>
                <a:gd name="connsiteX0" fmla="*/ 1916144 w 2032825"/>
                <a:gd name="connsiteY0" fmla="*/ 336137 h 342900"/>
                <a:gd name="connsiteX1" fmla="*/ 1916144 w 2032825"/>
                <a:gd name="connsiteY1" fmla="*/ 321755 h 342900"/>
                <a:gd name="connsiteX2" fmla="*/ 1919002 w 2032825"/>
                <a:gd name="connsiteY2" fmla="*/ 321755 h 342900"/>
                <a:gd name="connsiteX3" fmla="*/ 1936337 w 2032825"/>
                <a:gd name="connsiteY3" fmla="*/ 316992 h 342900"/>
                <a:gd name="connsiteX4" fmla="*/ 1942528 w 2032825"/>
                <a:gd name="connsiteY4" fmla="*/ 292989 h 342900"/>
                <a:gd name="connsiteX5" fmla="*/ 1942528 w 2032825"/>
                <a:gd name="connsiteY5" fmla="*/ 56674 h 342900"/>
                <a:gd name="connsiteX6" fmla="*/ 1935290 w 2032825"/>
                <a:gd name="connsiteY6" fmla="*/ 27908 h 342900"/>
                <a:gd name="connsiteX7" fmla="*/ 1917573 w 2032825"/>
                <a:gd name="connsiteY7" fmla="*/ 21622 h 342900"/>
                <a:gd name="connsiteX8" fmla="*/ 1908905 w 2032825"/>
                <a:gd name="connsiteY8" fmla="*/ 21622 h 342900"/>
                <a:gd name="connsiteX9" fmla="*/ 1908905 w 2032825"/>
                <a:gd name="connsiteY9" fmla="*/ 7239 h 342900"/>
                <a:gd name="connsiteX10" fmla="*/ 2001107 w 2032825"/>
                <a:gd name="connsiteY10" fmla="*/ 0 h 342900"/>
                <a:gd name="connsiteX11" fmla="*/ 2001107 w 2032825"/>
                <a:gd name="connsiteY11" fmla="*/ 292989 h 342900"/>
                <a:gd name="connsiteX12" fmla="*/ 2007394 w 2032825"/>
                <a:gd name="connsiteY12" fmla="*/ 316992 h 342900"/>
                <a:gd name="connsiteX13" fmla="*/ 2029016 w 2032825"/>
                <a:gd name="connsiteY13" fmla="*/ 321755 h 342900"/>
                <a:gd name="connsiteX14" fmla="*/ 2032826 w 2032825"/>
                <a:gd name="connsiteY14" fmla="*/ 321755 h 342900"/>
                <a:gd name="connsiteX15" fmla="*/ 2032826 w 2032825"/>
                <a:gd name="connsiteY15" fmla="*/ 336137 h 342900"/>
                <a:gd name="connsiteX16" fmla="*/ 1916144 w 2032825"/>
                <a:gd name="connsiteY16" fmla="*/ 336137 h 342900"/>
                <a:gd name="connsiteX17" fmla="*/ 1624679 w 2032825"/>
                <a:gd name="connsiteY17" fmla="*/ 75914 h 342900"/>
                <a:gd name="connsiteX18" fmla="*/ 1588199 w 2032825"/>
                <a:gd name="connsiteY18" fmla="*/ 39433 h 342900"/>
                <a:gd name="connsiteX19" fmla="*/ 1624679 w 2032825"/>
                <a:gd name="connsiteY19" fmla="*/ 3429 h 342900"/>
                <a:gd name="connsiteX20" fmla="*/ 1661160 w 2032825"/>
                <a:gd name="connsiteY20" fmla="*/ 39433 h 342900"/>
                <a:gd name="connsiteX21" fmla="*/ 1624679 w 2032825"/>
                <a:gd name="connsiteY21" fmla="*/ 75914 h 342900"/>
                <a:gd name="connsiteX22" fmla="*/ 1827848 w 2032825"/>
                <a:gd name="connsiteY22" fmla="*/ 336137 h 342900"/>
                <a:gd name="connsiteX23" fmla="*/ 1826895 w 2032825"/>
                <a:gd name="connsiteY23" fmla="*/ 299657 h 342900"/>
                <a:gd name="connsiteX24" fmla="*/ 1762030 w 2032825"/>
                <a:gd name="connsiteY24" fmla="*/ 342900 h 342900"/>
                <a:gd name="connsiteX25" fmla="*/ 1695736 w 2032825"/>
                <a:gd name="connsiteY25" fmla="*/ 284798 h 342900"/>
                <a:gd name="connsiteX26" fmla="*/ 1822514 w 2032825"/>
                <a:gd name="connsiteY26" fmla="*/ 199358 h 342900"/>
                <a:gd name="connsiteX27" fmla="*/ 1822514 w 2032825"/>
                <a:gd name="connsiteY27" fmla="*/ 161449 h 342900"/>
                <a:gd name="connsiteX28" fmla="*/ 1777365 w 2032825"/>
                <a:gd name="connsiteY28" fmla="*/ 120110 h 342900"/>
                <a:gd name="connsiteX29" fmla="*/ 1731740 w 2032825"/>
                <a:gd name="connsiteY29" fmla="*/ 142208 h 342900"/>
                <a:gd name="connsiteX30" fmla="*/ 1731740 w 2032825"/>
                <a:gd name="connsiteY30" fmla="*/ 143161 h 342900"/>
                <a:gd name="connsiteX31" fmla="*/ 1745647 w 2032825"/>
                <a:gd name="connsiteY31" fmla="*/ 137350 h 342900"/>
                <a:gd name="connsiteX32" fmla="*/ 1774031 w 2032825"/>
                <a:gd name="connsiteY32" fmla="*/ 163735 h 342900"/>
                <a:gd name="connsiteX33" fmla="*/ 1741837 w 2032825"/>
                <a:gd name="connsiteY33" fmla="*/ 191071 h 342900"/>
                <a:gd name="connsiteX34" fmla="*/ 1708214 w 2032825"/>
                <a:gd name="connsiteY34" fmla="*/ 157448 h 342900"/>
                <a:gd name="connsiteX35" fmla="*/ 1792796 w 2032825"/>
                <a:gd name="connsiteY35" fmla="*/ 104108 h 342900"/>
                <a:gd name="connsiteX36" fmla="*/ 1881188 w 2032825"/>
                <a:gd name="connsiteY36" fmla="*/ 181927 h 342900"/>
                <a:gd name="connsiteX37" fmla="*/ 1881188 w 2032825"/>
                <a:gd name="connsiteY37" fmla="*/ 292418 h 342900"/>
                <a:gd name="connsiteX38" fmla="*/ 1887474 w 2032825"/>
                <a:gd name="connsiteY38" fmla="*/ 316897 h 342900"/>
                <a:gd name="connsiteX39" fmla="*/ 1903762 w 2032825"/>
                <a:gd name="connsiteY39" fmla="*/ 321659 h 342900"/>
                <a:gd name="connsiteX40" fmla="*/ 1908524 w 2032825"/>
                <a:gd name="connsiteY40" fmla="*/ 321659 h 342900"/>
                <a:gd name="connsiteX41" fmla="*/ 1908524 w 2032825"/>
                <a:gd name="connsiteY41" fmla="*/ 336042 h 342900"/>
                <a:gd name="connsiteX42" fmla="*/ 1827848 w 2032825"/>
                <a:gd name="connsiteY42" fmla="*/ 336137 h 342900"/>
                <a:gd name="connsiteX43" fmla="*/ 1566577 w 2032825"/>
                <a:gd name="connsiteY43" fmla="*/ 336137 h 342900"/>
                <a:gd name="connsiteX44" fmla="*/ 1566577 w 2032825"/>
                <a:gd name="connsiteY44" fmla="*/ 321755 h 342900"/>
                <a:gd name="connsiteX45" fmla="*/ 1573816 w 2032825"/>
                <a:gd name="connsiteY45" fmla="*/ 321755 h 342900"/>
                <a:gd name="connsiteX46" fmla="*/ 1592485 w 2032825"/>
                <a:gd name="connsiteY46" fmla="*/ 315087 h 342900"/>
                <a:gd name="connsiteX47" fmla="*/ 1596771 w 2032825"/>
                <a:gd name="connsiteY47" fmla="*/ 280988 h 342900"/>
                <a:gd name="connsiteX48" fmla="*/ 1596771 w 2032825"/>
                <a:gd name="connsiteY48" fmla="*/ 160401 h 342900"/>
                <a:gd name="connsiteX49" fmla="*/ 1589532 w 2032825"/>
                <a:gd name="connsiteY49" fmla="*/ 130683 h 342900"/>
                <a:gd name="connsiteX50" fmla="*/ 1566958 w 2032825"/>
                <a:gd name="connsiteY50" fmla="*/ 125921 h 342900"/>
                <a:gd name="connsiteX51" fmla="*/ 1562195 w 2032825"/>
                <a:gd name="connsiteY51" fmla="*/ 125921 h 342900"/>
                <a:gd name="connsiteX52" fmla="*/ 1562195 w 2032825"/>
                <a:gd name="connsiteY52" fmla="*/ 111062 h 342900"/>
                <a:gd name="connsiteX53" fmla="*/ 1655826 w 2032825"/>
                <a:gd name="connsiteY53" fmla="*/ 111062 h 342900"/>
                <a:gd name="connsiteX54" fmla="*/ 1655826 w 2032825"/>
                <a:gd name="connsiteY54" fmla="*/ 281083 h 342900"/>
                <a:gd name="connsiteX55" fmla="*/ 1660112 w 2032825"/>
                <a:gd name="connsiteY55" fmla="*/ 315182 h 342900"/>
                <a:gd name="connsiteX56" fmla="*/ 1678400 w 2032825"/>
                <a:gd name="connsiteY56" fmla="*/ 321850 h 342900"/>
                <a:gd name="connsiteX57" fmla="*/ 1687544 w 2032825"/>
                <a:gd name="connsiteY57" fmla="*/ 321850 h 342900"/>
                <a:gd name="connsiteX58" fmla="*/ 1687544 w 2032825"/>
                <a:gd name="connsiteY58" fmla="*/ 336233 h 342900"/>
                <a:gd name="connsiteX59" fmla="*/ 1566577 w 2032825"/>
                <a:gd name="connsiteY59" fmla="*/ 336233 h 342900"/>
                <a:gd name="connsiteX60" fmla="*/ 1554099 w 2032825"/>
                <a:gd name="connsiteY60" fmla="*/ 314516 h 342900"/>
                <a:gd name="connsiteX61" fmla="*/ 1498854 w 2032825"/>
                <a:gd name="connsiteY61" fmla="*/ 342900 h 342900"/>
                <a:gd name="connsiteX62" fmla="*/ 1442180 w 2032825"/>
                <a:gd name="connsiteY62" fmla="*/ 280035 h 342900"/>
                <a:gd name="connsiteX63" fmla="*/ 1442180 w 2032825"/>
                <a:gd name="connsiteY63" fmla="*/ 125921 h 342900"/>
                <a:gd name="connsiteX64" fmla="*/ 1401794 w 2032825"/>
                <a:gd name="connsiteY64" fmla="*/ 125921 h 342900"/>
                <a:gd name="connsiteX65" fmla="*/ 1401794 w 2032825"/>
                <a:gd name="connsiteY65" fmla="*/ 111062 h 342900"/>
                <a:gd name="connsiteX66" fmla="*/ 1405604 w 2032825"/>
                <a:gd name="connsiteY66" fmla="*/ 111062 h 342900"/>
                <a:gd name="connsiteX67" fmla="*/ 1485805 w 2032825"/>
                <a:gd name="connsiteY67" fmla="*/ 7334 h 342900"/>
                <a:gd name="connsiteX68" fmla="*/ 1500664 w 2032825"/>
                <a:gd name="connsiteY68" fmla="*/ 7334 h 342900"/>
                <a:gd name="connsiteX69" fmla="*/ 1500664 w 2032825"/>
                <a:gd name="connsiteY69" fmla="*/ 111062 h 342900"/>
                <a:gd name="connsiteX70" fmla="*/ 1545812 w 2032825"/>
                <a:gd name="connsiteY70" fmla="*/ 111062 h 342900"/>
                <a:gd name="connsiteX71" fmla="*/ 1545812 w 2032825"/>
                <a:gd name="connsiteY71" fmla="*/ 125921 h 342900"/>
                <a:gd name="connsiteX72" fmla="*/ 1501616 w 2032825"/>
                <a:gd name="connsiteY72" fmla="*/ 125921 h 342900"/>
                <a:gd name="connsiteX73" fmla="*/ 1501616 w 2032825"/>
                <a:gd name="connsiteY73" fmla="*/ 287274 h 342900"/>
                <a:gd name="connsiteX74" fmla="*/ 1520381 w 2032825"/>
                <a:gd name="connsiteY74" fmla="*/ 317564 h 342900"/>
                <a:gd name="connsiteX75" fmla="*/ 1535716 w 2032825"/>
                <a:gd name="connsiteY75" fmla="*/ 308896 h 342900"/>
                <a:gd name="connsiteX76" fmla="*/ 1544384 w 2032825"/>
                <a:gd name="connsiteY76" fmla="*/ 252698 h 342900"/>
                <a:gd name="connsiteX77" fmla="*/ 1562100 w 2032825"/>
                <a:gd name="connsiteY77" fmla="*/ 252698 h 342900"/>
                <a:gd name="connsiteX78" fmla="*/ 1554099 w 2032825"/>
                <a:gd name="connsiteY78" fmla="*/ 314516 h 342900"/>
                <a:gd name="connsiteX79" fmla="*/ 1324070 w 2032825"/>
                <a:gd name="connsiteY79" fmla="*/ 336137 h 342900"/>
                <a:gd name="connsiteX80" fmla="*/ 1324070 w 2032825"/>
                <a:gd name="connsiteY80" fmla="*/ 168497 h 342900"/>
                <a:gd name="connsiteX81" fmla="*/ 1295210 w 2032825"/>
                <a:gd name="connsiteY81" fmla="*/ 132969 h 342900"/>
                <a:gd name="connsiteX82" fmla="*/ 1268349 w 2032825"/>
                <a:gd name="connsiteY82" fmla="*/ 149733 h 342900"/>
                <a:gd name="connsiteX83" fmla="*/ 1258729 w 2032825"/>
                <a:gd name="connsiteY83" fmla="*/ 198215 h 342900"/>
                <a:gd name="connsiteX84" fmla="*/ 1258729 w 2032825"/>
                <a:gd name="connsiteY84" fmla="*/ 281273 h 342900"/>
                <a:gd name="connsiteX85" fmla="*/ 1262063 w 2032825"/>
                <a:gd name="connsiteY85" fmla="*/ 314896 h 342900"/>
                <a:gd name="connsiteX86" fmla="*/ 1283684 w 2032825"/>
                <a:gd name="connsiteY86" fmla="*/ 321564 h 342900"/>
                <a:gd name="connsiteX87" fmla="*/ 1290447 w 2032825"/>
                <a:gd name="connsiteY87" fmla="*/ 321564 h 342900"/>
                <a:gd name="connsiteX88" fmla="*/ 1290447 w 2032825"/>
                <a:gd name="connsiteY88" fmla="*/ 335947 h 342900"/>
                <a:gd name="connsiteX89" fmla="*/ 1167956 w 2032825"/>
                <a:gd name="connsiteY89" fmla="*/ 335947 h 342900"/>
                <a:gd name="connsiteX90" fmla="*/ 1167956 w 2032825"/>
                <a:gd name="connsiteY90" fmla="*/ 321564 h 342900"/>
                <a:gd name="connsiteX91" fmla="*/ 1175195 w 2032825"/>
                <a:gd name="connsiteY91" fmla="*/ 321564 h 342900"/>
                <a:gd name="connsiteX92" fmla="*/ 1196340 w 2032825"/>
                <a:gd name="connsiteY92" fmla="*/ 314896 h 342900"/>
                <a:gd name="connsiteX93" fmla="*/ 1199674 w 2032825"/>
                <a:gd name="connsiteY93" fmla="*/ 281273 h 342900"/>
                <a:gd name="connsiteX94" fmla="*/ 1199674 w 2032825"/>
                <a:gd name="connsiteY94" fmla="*/ 165544 h 342900"/>
                <a:gd name="connsiteX95" fmla="*/ 1195864 w 2032825"/>
                <a:gd name="connsiteY95" fmla="*/ 131921 h 342900"/>
                <a:gd name="connsiteX96" fmla="*/ 1177195 w 2032825"/>
                <a:gd name="connsiteY96" fmla="*/ 125158 h 342900"/>
                <a:gd name="connsiteX97" fmla="*/ 1168051 w 2032825"/>
                <a:gd name="connsiteY97" fmla="*/ 125158 h 342900"/>
                <a:gd name="connsiteX98" fmla="*/ 1168051 w 2032825"/>
                <a:gd name="connsiteY98" fmla="*/ 110776 h 342900"/>
                <a:gd name="connsiteX99" fmla="*/ 1253585 w 2032825"/>
                <a:gd name="connsiteY99" fmla="*/ 110776 h 342900"/>
                <a:gd name="connsiteX100" fmla="*/ 1254538 w 2032825"/>
                <a:gd name="connsiteY100" fmla="*/ 145828 h 342900"/>
                <a:gd name="connsiteX101" fmla="*/ 1255014 w 2032825"/>
                <a:gd name="connsiteY101" fmla="*/ 145828 h 342900"/>
                <a:gd name="connsiteX102" fmla="*/ 1318451 w 2032825"/>
                <a:gd name="connsiteY102" fmla="*/ 104013 h 342900"/>
                <a:gd name="connsiteX103" fmla="*/ 1382840 w 2032825"/>
                <a:gd name="connsiteY103" fmla="*/ 179356 h 342900"/>
                <a:gd name="connsiteX104" fmla="*/ 1382840 w 2032825"/>
                <a:gd name="connsiteY104" fmla="*/ 281654 h 342900"/>
                <a:gd name="connsiteX105" fmla="*/ 1386650 w 2032825"/>
                <a:gd name="connsiteY105" fmla="*/ 314801 h 342900"/>
                <a:gd name="connsiteX106" fmla="*/ 1405414 w 2032825"/>
                <a:gd name="connsiteY106" fmla="*/ 321469 h 342900"/>
                <a:gd name="connsiteX107" fmla="*/ 1414558 w 2032825"/>
                <a:gd name="connsiteY107" fmla="*/ 321469 h 342900"/>
                <a:gd name="connsiteX108" fmla="*/ 1414558 w 2032825"/>
                <a:gd name="connsiteY108" fmla="*/ 335852 h 342900"/>
                <a:gd name="connsiteX109" fmla="*/ 1324070 w 2032825"/>
                <a:gd name="connsiteY109" fmla="*/ 335852 h 342900"/>
                <a:gd name="connsiteX110" fmla="*/ 1014317 w 2032825"/>
                <a:gd name="connsiteY110" fmla="*/ 216122 h 342900"/>
                <a:gd name="connsiteX111" fmla="*/ 1017651 w 2032825"/>
                <a:gd name="connsiteY111" fmla="*/ 266986 h 342900"/>
                <a:gd name="connsiteX112" fmla="*/ 1066133 w 2032825"/>
                <a:gd name="connsiteY112" fmla="*/ 323183 h 342900"/>
                <a:gd name="connsiteX113" fmla="*/ 1131951 w 2032825"/>
                <a:gd name="connsiteY113" fmla="*/ 259271 h 342900"/>
                <a:gd name="connsiteX114" fmla="*/ 1150620 w 2032825"/>
                <a:gd name="connsiteY114" fmla="*/ 259271 h 342900"/>
                <a:gd name="connsiteX115" fmla="*/ 1057942 w 2032825"/>
                <a:gd name="connsiteY115" fmla="*/ 342805 h 342900"/>
                <a:gd name="connsiteX116" fmla="*/ 950405 w 2032825"/>
                <a:gd name="connsiteY116" fmla="*/ 223266 h 342900"/>
                <a:gd name="connsiteX117" fmla="*/ 1056037 w 2032825"/>
                <a:gd name="connsiteY117" fmla="*/ 104204 h 342900"/>
                <a:gd name="connsiteX118" fmla="*/ 1153478 w 2032825"/>
                <a:gd name="connsiteY118" fmla="*/ 216122 h 342900"/>
                <a:gd name="connsiteX119" fmla="*/ 1014317 w 2032825"/>
                <a:gd name="connsiteY119" fmla="*/ 216122 h 342900"/>
                <a:gd name="connsiteX120" fmla="*/ 855345 w 2032825"/>
                <a:gd name="connsiteY120" fmla="*/ 336137 h 342900"/>
                <a:gd name="connsiteX121" fmla="*/ 854393 w 2032825"/>
                <a:gd name="connsiteY121" fmla="*/ 301085 h 342900"/>
                <a:gd name="connsiteX122" fmla="*/ 791432 w 2032825"/>
                <a:gd name="connsiteY122" fmla="*/ 342900 h 342900"/>
                <a:gd name="connsiteX123" fmla="*/ 701612 w 2032825"/>
                <a:gd name="connsiteY123" fmla="*/ 223361 h 342900"/>
                <a:gd name="connsiteX124" fmla="*/ 799052 w 2032825"/>
                <a:gd name="connsiteY124" fmla="*/ 104299 h 342900"/>
                <a:gd name="connsiteX125" fmla="*/ 848963 w 2032825"/>
                <a:gd name="connsiteY125" fmla="*/ 126873 h 342900"/>
                <a:gd name="connsiteX126" fmla="*/ 848963 w 2032825"/>
                <a:gd name="connsiteY126" fmla="*/ 56769 h 342900"/>
                <a:gd name="connsiteX127" fmla="*/ 841724 w 2032825"/>
                <a:gd name="connsiteY127" fmla="*/ 28004 h 342900"/>
                <a:gd name="connsiteX128" fmla="*/ 819626 w 2032825"/>
                <a:gd name="connsiteY128" fmla="*/ 21717 h 342900"/>
                <a:gd name="connsiteX129" fmla="*/ 815340 w 2032825"/>
                <a:gd name="connsiteY129" fmla="*/ 21717 h 342900"/>
                <a:gd name="connsiteX130" fmla="*/ 815340 w 2032825"/>
                <a:gd name="connsiteY130" fmla="*/ 7334 h 342900"/>
                <a:gd name="connsiteX131" fmla="*/ 907542 w 2032825"/>
                <a:gd name="connsiteY131" fmla="*/ 95 h 342900"/>
                <a:gd name="connsiteX132" fmla="*/ 907542 w 2032825"/>
                <a:gd name="connsiteY132" fmla="*/ 293084 h 342900"/>
                <a:gd name="connsiteX133" fmla="*/ 913829 w 2032825"/>
                <a:gd name="connsiteY133" fmla="*/ 317087 h 342900"/>
                <a:gd name="connsiteX134" fmla="*/ 934974 w 2032825"/>
                <a:gd name="connsiteY134" fmla="*/ 321850 h 342900"/>
                <a:gd name="connsiteX135" fmla="*/ 941261 w 2032825"/>
                <a:gd name="connsiteY135" fmla="*/ 321850 h 342900"/>
                <a:gd name="connsiteX136" fmla="*/ 941261 w 2032825"/>
                <a:gd name="connsiteY136" fmla="*/ 336233 h 342900"/>
                <a:gd name="connsiteX137" fmla="*/ 855345 w 2032825"/>
                <a:gd name="connsiteY137" fmla="*/ 336233 h 342900"/>
                <a:gd name="connsiteX138" fmla="*/ 605695 w 2032825"/>
                <a:gd name="connsiteY138" fmla="*/ 336137 h 342900"/>
                <a:gd name="connsiteX139" fmla="*/ 604742 w 2032825"/>
                <a:gd name="connsiteY139" fmla="*/ 301085 h 342900"/>
                <a:gd name="connsiteX140" fmla="*/ 604266 w 2032825"/>
                <a:gd name="connsiteY140" fmla="*/ 301085 h 342900"/>
                <a:gd name="connsiteX141" fmla="*/ 541401 w 2032825"/>
                <a:gd name="connsiteY141" fmla="*/ 342900 h 342900"/>
                <a:gd name="connsiteX142" fmla="*/ 475107 w 2032825"/>
                <a:gd name="connsiteY142" fmla="*/ 269367 h 342900"/>
                <a:gd name="connsiteX143" fmla="*/ 475107 w 2032825"/>
                <a:gd name="connsiteY143" fmla="*/ 172402 h 342900"/>
                <a:gd name="connsiteX144" fmla="*/ 472250 w 2032825"/>
                <a:gd name="connsiteY144" fmla="*/ 130683 h 342900"/>
                <a:gd name="connsiteX145" fmla="*/ 455962 w 2032825"/>
                <a:gd name="connsiteY145" fmla="*/ 125349 h 342900"/>
                <a:gd name="connsiteX146" fmla="*/ 452628 w 2032825"/>
                <a:gd name="connsiteY146" fmla="*/ 125349 h 342900"/>
                <a:gd name="connsiteX147" fmla="*/ 452628 w 2032825"/>
                <a:gd name="connsiteY147" fmla="*/ 110966 h 342900"/>
                <a:gd name="connsiteX148" fmla="*/ 534257 w 2032825"/>
                <a:gd name="connsiteY148" fmla="*/ 110966 h 342900"/>
                <a:gd name="connsiteX149" fmla="*/ 534257 w 2032825"/>
                <a:gd name="connsiteY149" fmla="*/ 275654 h 342900"/>
                <a:gd name="connsiteX150" fmla="*/ 563499 w 2032825"/>
                <a:gd name="connsiteY150" fmla="*/ 312611 h 342900"/>
                <a:gd name="connsiteX151" fmla="*/ 597599 w 2032825"/>
                <a:gd name="connsiteY151" fmla="*/ 278987 h 342900"/>
                <a:gd name="connsiteX152" fmla="*/ 600456 w 2032825"/>
                <a:gd name="connsiteY152" fmla="*/ 242983 h 342900"/>
                <a:gd name="connsiteX153" fmla="*/ 600456 w 2032825"/>
                <a:gd name="connsiteY153" fmla="*/ 172402 h 342900"/>
                <a:gd name="connsiteX154" fmla="*/ 596646 w 2032825"/>
                <a:gd name="connsiteY154" fmla="*/ 131540 h 342900"/>
                <a:gd name="connsiteX155" fmla="*/ 572643 w 2032825"/>
                <a:gd name="connsiteY155" fmla="*/ 125254 h 342900"/>
                <a:gd name="connsiteX156" fmla="*/ 567880 w 2032825"/>
                <a:gd name="connsiteY156" fmla="*/ 125254 h 342900"/>
                <a:gd name="connsiteX157" fmla="*/ 567880 w 2032825"/>
                <a:gd name="connsiteY157" fmla="*/ 110871 h 342900"/>
                <a:gd name="connsiteX158" fmla="*/ 659130 w 2032825"/>
                <a:gd name="connsiteY158" fmla="*/ 110871 h 342900"/>
                <a:gd name="connsiteX159" fmla="*/ 659130 w 2032825"/>
                <a:gd name="connsiteY159" fmla="*/ 281845 h 342900"/>
                <a:gd name="connsiteX160" fmla="*/ 664369 w 2032825"/>
                <a:gd name="connsiteY160" fmla="*/ 314992 h 342900"/>
                <a:gd name="connsiteX161" fmla="*/ 682180 w 2032825"/>
                <a:gd name="connsiteY161" fmla="*/ 321659 h 342900"/>
                <a:gd name="connsiteX162" fmla="*/ 690848 w 2032825"/>
                <a:gd name="connsiteY162" fmla="*/ 321659 h 342900"/>
                <a:gd name="connsiteX163" fmla="*/ 690848 w 2032825"/>
                <a:gd name="connsiteY163" fmla="*/ 336042 h 342900"/>
                <a:gd name="connsiteX164" fmla="*/ 605695 w 2032825"/>
                <a:gd name="connsiteY164" fmla="*/ 336042 h 342900"/>
                <a:gd name="connsiteX165" fmla="*/ 411671 w 2032825"/>
                <a:gd name="connsiteY165" fmla="*/ 160877 h 342900"/>
                <a:gd name="connsiteX166" fmla="*/ 384810 w 2032825"/>
                <a:gd name="connsiteY166" fmla="*/ 139256 h 342900"/>
                <a:gd name="connsiteX167" fmla="*/ 387191 w 2032825"/>
                <a:gd name="connsiteY167" fmla="*/ 126778 h 342900"/>
                <a:gd name="connsiteX168" fmla="*/ 386715 w 2032825"/>
                <a:gd name="connsiteY168" fmla="*/ 126778 h 342900"/>
                <a:gd name="connsiteX169" fmla="*/ 358426 w 2032825"/>
                <a:gd name="connsiteY169" fmla="*/ 247269 h 342900"/>
                <a:gd name="connsiteX170" fmla="*/ 358426 w 2032825"/>
                <a:gd name="connsiteY170" fmla="*/ 281845 h 342900"/>
                <a:gd name="connsiteX171" fmla="*/ 362712 w 2032825"/>
                <a:gd name="connsiteY171" fmla="*/ 314992 h 342900"/>
                <a:gd name="connsiteX172" fmla="*/ 384334 w 2032825"/>
                <a:gd name="connsiteY172" fmla="*/ 321659 h 342900"/>
                <a:gd name="connsiteX173" fmla="*/ 405955 w 2032825"/>
                <a:gd name="connsiteY173" fmla="*/ 321659 h 342900"/>
                <a:gd name="connsiteX174" fmla="*/ 405955 w 2032825"/>
                <a:gd name="connsiteY174" fmla="*/ 336042 h 342900"/>
                <a:gd name="connsiteX175" fmla="*/ 254127 w 2032825"/>
                <a:gd name="connsiteY175" fmla="*/ 336042 h 342900"/>
                <a:gd name="connsiteX176" fmla="*/ 254127 w 2032825"/>
                <a:gd name="connsiteY176" fmla="*/ 321659 h 342900"/>
                <a:gd name="connsiteX177" fmla="*/ 268510 w 2032825"/>
                <a:gd name="connsiteY177" fmla="*/ 321659 h 342900"/>
                <a:gd name="connsiteX178" fmla="*/ 295370 w 2032825"/>
                <a:gd name="connsiteY178" fmla="*/ 312992 h 342900"/>
                <a:gd name="connsiteX179" fmla="*/ 299657 w 2032825"/>
                <a:gd name="connsiteY179" fmla="*/ 281273 h 342900"/>
                <a:gd name="connsiteX180" fmla="*/ 299657 w 2032825"/>
                <a:gd name="connsiteY180" fmla="*/ 193358 h 342900"/>
                <a:gd name="connsiteX181" fmla="*/ 295370 w 2032825"/>
                <a:gd name="connsiteY181" fmla="*/ 135255 h 342900"/>
                <a:gd name="connsiteX182" fmla="*/ 272796 w 2032825"/>
                <a:gd name="connsiteY182" fmla="*/ 125158 h 342900"/>
                <a:gd name="connsiteX183" fmla="*/ 267557 w 2032825"/>
                <a:gd name="connsiteY183" fmla="*/ 125158 h 342900"/>
                <a:gd name="connsiteX184" fmla="*/ 267557 w 2032825"/>
                <a:gd name="connsiteY184" fmla="*/ 110776 h 342900"/>
                <a:gd name="connsiteX185" fmla="*/ 349187 w 2032825"/>
                <a:gd name="connsiteY185" fmla="*/ 110776 h 342900"/>
                <a:gd name="connsiteX186" fmla="*/ 351568 w 2032825"/>
                <a:gd name="connsiteY186" fmla="*/ 168402 h 342900"/>
                <a:gd name="connsiteX187" fmla="*/ 352044 w 2032825"/>
                <a:gd name="connsiteY187" fmla="*/ 168402 h 342900"/>
                <a:gd name="connsiteX188" fmla="*/ 408242 w 2032825"/>
                <a:gd name="connsiteY188" fmla="*/ 104013 h 342900"/>
                <a:gd name="connsiteX189" fmla="*/ 440912 w 2032825"/>
                <a:gd name="connsiteY189" fmla="*/ 132302 h 342900"/>
                <a:gd name="connsiteX190" fmla="*/ 411671 w 2032825"/>
                <a:gd name="connsiteY190" fmla="*/ 160877 h 342900"/>
                <a:gd name="connsiteX191" fmla="*/ 131636 w 2032825"/>
                <a:gd name="connsiteY191" fmla="*/ 193548 h 342900"/>
                <a:gd name="connsiteX192" fmla="*/ 108585 w 2032825"/>
                <a:gd name="connsiteY192" fmla="*/ 193548 h 342900"/>
                <a:gd name="connsiteX193" fmla="*/ 108585 w 2032825"/>
                <a:gd name="connsiteY193" fmla="*/ 291560 h 342900"/>
                <a:gd name="connsiteX194" fmla="*/ 114300 w 2032825"/>
                <a:gd name="connsiteY194" fmla="*/ 315087 h 342900"/>
                <a:gd name="connsiteX195" fmla="*/ 140208 w 2032825"/>
                <a:gd name="connsiteY195" fmla="*/ 321755 h 342900"/>
                <a:gd name="connsiteX196" fmla="*/ 152209 w 2032825"/>
                <a:gd name="connsiteY196" fmla="*/ 321755 h 342900"/>
                <a:gd name="connsiteX197" fmla="*/ 152209 w 2032825"/>
                <a:gd name="connsiteY197" fmla="*/ 336137 h 342900"/>
                <a:gd name="connsiteX198" fmla="*/ 0 w 2032825"/>
                <a:gd name="connsiteY198" fmla="*/ 336137 h 342900"/>
                <a:gd name="connsiteX199" fmla="*/ 0 w 2032825"/>
                <a:gd name="connsiteY199" fmla="*/ 321755 h 342900"/>
                <a:gd name="connsiteX200" fmla="*/ 13430 w 2032825"/>
                <a:gd name="connsiteY200" fmla="*/ 321755 h 342900"/>
                <a:gd name="connsiteX201" fmla="*/ 39338 w 2032825"/>
                <a:gd name="connsiteY201" fmla="*/ 316040 h 342900"/>
                <a:gd name="connsiteX202" fmla="*/ 46577 w 2032825"/>
                <a:gd name="connsiteY202" fmla="*/ 291560 h 342900"/>
                <a:gd name="connsiteX203" fmla="*/ 46577 w 2032825"/>
                <a:gd name="connsiteY203" fmla="*/ 54769 h 342900"/>
                <a:gd name="connsiteX204" fmla="*/ 36481 w 2032825"/>
                <a:gd name="connsiteY204" fmla="*/ 24956 h 342900"/>
                <a:gd name="connsiteX205" fmla="*/ 10097 w 2032825"/>
                <a:gd name="connsiteY205" fmla="*/ 21622 h 342900"/>
                <a:gd name="connsiteX206" fmla="*/ 0 w 2032825"/>
                <a:gd name="connsiteY206" fmla="*/ 21622 h 342900"/>
                <a:gd name="connsiteX207" fmla="*/ 0 w 2032825"/>
                <a:gd name="connsiteY207" fmla="*/ 7239 h 342900"/>
                <a:gd name="connsiteX208" fmla="*/ 131540 w 2032825"/>
                <a:gd name="connsiteY208" fmla="*/ 7239 h 342900"/>
                <a:gd name="connsiteX209" fmla="*/ 256889 w 2032825"/>
                <a:gd name="connsiteY209" fmla="*/ 100870 h 342900"/>
                <a:gd name="connsiteX210" fmla="*/ 131636 w 2032825"/>
                <a:gd name="connsiteY210" fmla="*/ 193548 h 342900"/>
                <a:gd name="connsiteX211" fmla="*/ 1822514 w 2032825"/>
                <a:gd name="connsiteY211" fmla="*/ 213741 h 342900"/>
                <a:gd name="connsiteX212" fmla="*/ 1756219 w 2032825"/>
                <a:gd name="connsiteY212" fmla="*/ 276606 h 342900"/>
                <a:gd name="connsiteX213" fmla="*/ 1783556 w 2032825"/>
                <a:gd name="connsiteY213" fmla="*/ 314992 h 342900"/>
                <a:gd name="connsiteX214" fmla="*/ 1815275 w 2032825"/>
                <a:gd name="connsiteY214" fmla="*/ 294323 h 342900"/>
                <a:gd name="connsiteX215" fmla="*/ 1822514 w 2032825"/>
                <a:gd name="connsiteY215" fmla="*/ 249650 h 342900"/>
                <a:gd name="connsiteX216" fmla="*/ 1822514 w 2032825"/>
                <a:gd name="connsiteY216" fmla="*/ 213741 h 342900"/>
                <a:gd name="connsiteX217" fmla="*/ 1055656 w 2032825"/>
                <a:gd name="connsiteY217" fmla="*/ 116681 h 342900"/>
                <a:gd name="connsiteX218" fmla="*/ 1014794 w 2032825"/>
                <a:gd name="connsiteY218" fmla="*/ 200692 h 342900"/>
                <a:gd name="connsiteX219" fmla="*/ 1093565 w 2032825"/>
                <a:gd name="connsiteY219" fmla="*/ 200692 h 342900"/>
                <a:gd name="connsiteX220" fmla="*/ 1055656 w 2032825"/>
                <a:gd name="connsiteY220" fmla="*/ 116681 h 342900"/>
                <a:gd name="connsiteX221" fmla="*/ 849154 w 2032825"/>
                <a:gd name="connsiteY221" fmla="*/ 198311 h 342900"/>
                <a:gd name="connsiteX222" fmla="*/ 809339 w 2032825"/>
                <a:gd name="connsiteY222" fmla="*/ 122968 h 342900"/>
                <a:gd name="connsiteX223" fmla="*/ 768096 w 2032825"/>
                <a:gd name="connsiteY223" fmla="*/ 223361 h 342900"/>
                <a:gd name="connsiteX224" fmla="*/ 807911 w 2032825"/>
                <a:gd name="connsiteY224" fmla="*/ 316992 h 342900"/>
                <a:gd name="connsiteX225" fmla="*/ 840105 w 2032825"/>
                <a:gd name="connsiteY225" fmla="*/ 294418 h 342900"/>
                <a:gd name="connsiteX226" fmla="*/ 849249 w 2032825"/>
                <a:gd name="connsiteY226" fmla="*/ 244983 h 342900"/>
                <a:gd name="connsiteX227" fmla="*/ 849249 w 2032825"/>
                <a:gd name="connsiteY227" fmla="*/ 198311 h 342900"/>
                <a:gd name="connsiteX228" fmla="*/ 131636 w 2032825"/>
                <a:gd name="connsiteY228" fmla="*/ 21622 h 342900"/>
                <a:gd name="connsiteX229" fmla="*/ 108585 w 2032825"/>
                <a:gd name="connsiteY229" fmla="*/ 21622 h 342900"/>
                <a:gd name="connsiteX230" fmla="*/ 108585 w 2032825"/>
                <a:gd name="connsiteY230" fmla="*/ 177737 h 342900"/>
                <a:gd name="connsiteX231" fmla="*/ 131636 w 2032825"/>
                <a:gd name="connsiteY231" fmla="*/ 177737 h 342900"/>
                <a:gd name="connsiteX232" fmla="*/ 194500 w 2032825"/>
                <a:gd name="connsiteY232" fmla="*/ 100870 h 342900"/>
                <a:gd name="connsiteX233" fmla="*/ 131636 w 2032825"/>
                <a:gd name="connsiteY233" fmla="*/ 21622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032825" h="342900">
                  <a:moveTo>
                    <a:pt x="1916144" y="336137"/>
                  </a:moveTo>
                  <a:lnTo>
                    <a:pt x="1916144" y="321755"/>
                  </a:lnTo>
                  <a:lnTo>
                    <a:pt x="1919002" y="321755"/>
                  </a:lnTo>
                  <a:cubicBezTo>
                    <a:pt x="1925288" y="321755"/>
                    <a:pt x="1931956" y="320326"/>
                    <a:pt x="1936337" y="316992"/>
                  </a:cubicBezTo>
                  <a:cubicBezTo>
                    <a:pt x="1940147" y="313658"/>
                    <a:pt x="1942528" y="310229"/>
                    <a:pt x="1942528" y="292989"/>
                  </a:cubicBezTo>
                  <a:lnTo>
                    <a:pt x="1942528" y="56674"/>
                  </a:lnTo>
                  <a:cubicBezTo>
                    <a:pt x="1942528" y="49911"/>
                    <a:pt x="1942528" y="35052"/>
                    <a:pt x="1935290" y="27908"/>
                  </a:cubicBezTo>
                  <a:cubicBezTo>
                    <a:pt x="1931003" y="23622"/>
                    <a:pt x="1922812" y="21622"/>
                    <a:pt x="1917573" y="21622"/>
                  </a:cubicBezTo>
                  <a:lnTo>
                    <a:pt x="1908905" y="21622"/>
                  </a:lnTo>
                  <a:lnTo>
                    <a:pt x="1908905" y="7239"/>
                  </a:lnTo>
                  <a:lnTo>
                    <a:pt x="2001107" y="0"/>
                  </a:lnTo>
                  <a:lnTo>
                    <a:pt x="2001107" y="292989"/>
                  </a:lnTo>
                  <a:cubicBezTo>
                    <a:pt x="2001107" y="308800"/>
                    <a:pt x="2003489" y="313658"/>
                    <a:pt x="2007394" y="316992"/>
                  </a:cubicBezTo>
                  <a:cubicBezTo>
                    <a:pt x="2011680" y="320326"/>
                    <a:pt x="2019872" y="321755"/>
                    <a:pt x="2029016" y="321755"/>
                  </a:cubicBezTo>
                  <a:lnTo>
                    <a:pt x="2032826" y="321755"/>
                  </a:lnTo>
                  <a:lnTo>
                    <a:pt x="2032826" y="336137"/>
                  </a:lnTo>
                  <a:lnTo>
                    <a:pt x="1916144" y="336137"/>
                  </a:lnTo>
                  <a:close/>
                  <a:moveTo>
                    <a:pt x="1624679" y="75914"/>
                  </a:moveTo>
                  <a:cubicBezTo>
                    <a:pt x="1604486" y="75914"/>
                    <a:pt x="1588199" y="59627"/>
                    <a:pt x="1588199" y="39433"/>
                  </a:cubicBezTo>
                  <a:cubicBezTo>
                    <a:pt x="1588199" y="19241"/>
                    <a:pt x="1604486" y="3429"/>
                    <a:pt x="1624679" y="3429"/>
                  </a:cubicBezTo>
                  <a:cubicBezTo>
                    <a:pt x="1644872" y="3429"/>
                    <a:pt x="1661160" y="19241"/>
                    <a:pt x="1661160" y="39433"/>
                  </a:cubicBezTo>
                  <a:cubicBezTo>
                    <a:pt x="1661160" y="59531"/>
                    <a:pt x="1644872" y="75914"/>
                    <a:pt x="1624679" y="75914"/>
                  </a:cubicBezTo>
                  <a:close/>
                  <a:moveTo>
                    <a:pt x="1827848" y="336137"/>
                  </a:moveTo>
                  <a:cubicBezTo>
                    <a:pt x="1828324" y="336137"/>
                    <a:pt x="1827371" y="299657"/>
                    <a:pt x="1826895" y="299657"/>
                  </a:cubicBezTo>
                  <a:cubicBezTo>
                    <a:pt x="1823085" y="318421"/>
                    <a:pt x="1794224" y="342900"/>
                    <a:pt x="1762030" y="342900"/>
                  </a:cubicBezTo>
                  <a:cubicBezTo>
                    <a:pt x="1711643" y="342900"/>
                    <a:pt x="1695736" y="307372"/>
                    <a:pt x="1695736" y="284798"/>
                  </a:cubicBezTo>
                  <a:cubicBezTo>
                    <a:pt x="1695736" y="231553"/>
                    <a:pt x="1749076" y="213741"/>
                    <a:pt x="1822514" y="199358"/>
                  </a:cubicBezTo>
                  <a:lnTo>
                    <a:pt x="1822514" y="161449"/>
                  </a:lnTo>
                  <a:cubicBezTo>
                    <a:pt x="1822514" y="135541"/>
                    <a:pt x="1811465" y="120110"/>
                    <a:pt x="1777365" y="120110"/>
                  </a:cubicBezTo>
                  <a:cubicBezTo>
                    <a:pt x="1754315" y="120110"/>
                    <a:pt x="1734598" y="134017"/>
                    <a:pt x="1731740" y="142208"/>
                  </a:cubicBezTo>
                  <a:cubicBezTo>
                    <a:pt x="1731740" y="142685"/>
                    <a:pt x="1731740" y="142685"/>
                    <a:pt x="1731740" y="143161"/>
                  </a:cubicBezTo>
                  <a:cubicBezTo>
                    <a:pt x="1734598" y="138875"/>
                    <a:pt x="1740884" y="137350"/>
                    <a:pt x="1745647" y="137350"/>
                  </a:cubicBezTo>
                  <a:cubicBezTo>
                    <a:pt x="1762506" y="137350"/>
                    <a:pt x="1774031" y="146971"/>
                    <a:pt x="1774031" y="163735"/>
                  </a:cubicBezTo>
                  <a:cubicBezTo>
                    <a:pt x="1774031" y="176689"/>
                    <a:pt x="1760601" y="191071"/>
                    <a:pt x="1741837" y="191071"/>
                  </a:cubicBezTo>
                  <a:cubicBezTo>
                    <a:pt x="1726502" y="191071"/>
                    <a:pt x="1708214" y="180975"/>
                    <a:pt x="1708214" y="157448"/>
                  </a:cubicBezTo>
                  <a:cubicBezTo>
                    <a:pt x="1708214" y="125730"/>
                    <a:pt x="1745171" y="104108"/>
                    <a:pt x="1792796" y="104108"/>
                  </a:cubicBezTo>
                  <a:cubicBezTo>
                    <a:pt x="1835086" y="104108"/>
                    <a:pt x="1881188" y="116110"/>
                    <a:pt x="1881188" y="181927"/>
                  </a:cubicBezTo>
                  <a:lnTo>
                    <a:pt x="1881188" y="292418"/>
                  </a:lnTo>
                  <a:cubicBezTo>
                    <a:pt x="1881188" y="308705"/>
                    <a:pt x="1883569" y="314039"/>
                    <a:pt x="1887474" y="316897"/>
                  </a:cubicBezTo>
                  <a:cubicBezTo>
                    <a:pt x="1891760" y="320231"/>
                    <a:pt x="1897571" y="321659"/>
                    <a:pt x="1903762" y="321659"/>
                  </a:cubicBezTo>
                  <a:lnTo>
                    <a:pt x="1908524" y="321659"/>
                  </a:lnTo>
                  <a:lnTo>
                    <a:pt x="1908524" y="336042"/>
                  </a:lnTo>
                  <a:cubicBezTo>
                    <a:pt x="1908524" y="336137"/>
                    <a:pt x="1828324" y="336137"/>
                    <a:pt x="1827848" y="336137"/>
                  </a:cubicBezTo>
                  <a:close/>
                  <a:moveTo>
                    <a:pt x="1566577" y="336137"/>
                  </a:moveTo>
                  <a:lnTo>
                    <a:pt x="1566577" y="321755"/>
                  </a:lnTo>
                  <a:lnTo>
                    <a:pt x="1573816" y="321755"/>
                  </a:lnTo>
                  <a:cubicBezTo>
                    <a:pt x="1580483" y="321755"/>
                    <a:pt x="1588199" y="321278"/>
                    <a:pt x="1592485" y="315087"/>
                  </a:cubicBezTo>
                  <a:cubicBezTo>
                    <a:pt x="1596771" y="308800"/>
                    <a:pt x="1596771" y="295846"/>
                    <a:pt x="1596771" y="280988"/>
                  </a:cubicBezTo>
                  <a:lnTo>
                    <a:pt x="1596771" y="160401"/>
                  </a:lnTo>
                  <a:cubicBezTo>
                    <a:pt x="1596771" y="150781"/>
                    <a:pt x="1597724" y="137350"/>
                    <a:pt x="1589532" y="130683"/>
                  </a:cubicBezTo>
                  <a:cubicBezTo>
                    <a:pt x="1584769" y="126397"/>
                    <a:pt x="1575626" y="125921"/>
                    <a:pt x="1566958" y="125921"/>
                  </a:cubicBezTo>
                  <a:lnTo>
                    <a:pt x="1562195" y="125921"/>
                  </a:lnTo>
                  <a:lnTo>
                    <a:pt x="1562195" y="111062"/>
                  </a:lnTo>
                  <a:lnTo>
                    <a:pt x="1655826" y="111062"/>
                  </a:lnTo>
                  <a:lnTo>
                    <a:pt x="1655826" y="281083"/>
                  </a:lnTo>
                  <a:cubicBezTo>
                    <a:pt x="1655826" y="295942"/>
                    <a:pt x="1655350" y="308896"/>
                    <a:pt x="1660112" y="315182"/>
                  </a:cubicBezTo>
                  <a:cubicBezTo>
                    <a:pt x="1664399" y="321469"/>
                    <a:pt x="1671638" y="321850"/>
                    <a:pt x="1678400" y="321850"/>
                  </a:cubicBezTo>
                  <a:lnTo>
                    <a:pt x="1687544" y="321850"/>
                  </a:lnTo>
                  <a:lnTo>
                    <a:pt x="1687544" y="336233"/>
                  </a:lnTo>
                  <a:lnTo>
                    <a:pt x="1566577" y="336233"/>
                  </a:lnTo>
                  <a:close/>
                  <a:moveTo>
                    <a:pt x="1554099" y="314516"/>
                  </a:moveTo>
                  <a:cubicBezTo>
                    <a:pt x="1544479" y="334709"/>
                    <a:pt x="1526286" y="342900"/>
                    <a:pt x="1498854" y="342900"/>
                  </a:cubicBezTo>
                  <a:cubicBezTo>
                    <a:pt x="1450372" y="342900"/>
                    <a:pt x="1442180" y="307848"/>
                    <a:pt x="1442180" y="280035"/>
                  </a:cubicBezTo>
                  <a:lnTo>
                    <a:pt x="1442180" y="125921"/>
                  </a:lnTo>
                  <a:lnTo>
                    <a:pt x="1401794" y="125921"/>
                  </a:lnTo>
                  <a:lnTo>
                    <a:pt x="1401794" y="111062"/>
                  </a:lnTo>
                  <a:lnTo>
                    <a:pt x="1405604" y="111062"/>
                  </a:lnTo>
                  <a:cubicBezTo>
                    <a:pt x="1457992" y="111062"/>
                    <a:pt x="1485805" y="41434"/>
                    <a:pt x="1485805" y="7334"/>
                  </a:cubicBezTo>
                  <a:lnTo>
                    <a:pt x="1500664" y="7334"/>
                  </a:lnTo>
                  <a:lnTo>
                    <a:pt x="1500664" y="111062"/>
                  </a:lnTo>
                  <a:lnTo>
                    <a:pt x="1545812" y="111062"/>
                  </a:lnTo>
                  <a:lnTo>
                    <a:pt x="1545812" y="125921"/>
                  </a:lnTo>
                  <a:lnTo>
                    <a:pt x="1501616" y="125921"/>
                  </a:lnTo>
                  <a:lnTo>
                    <a:pt x="1501616" y="287274"/>
                  </a:lnTo>
                  <a:cubicBezTo>
                    <a:pt x="1501616" y="302609"/>
                    <a:pt x="1503521" y="317564"/>
                    <a:pt x="1520381" y="317564"/>
                  </a:cubicBezTo>
                  <a:cubicBezTo>
                    <a:pt x="1527619" y="317564"/>
                    <a:pt x="1532382" y="314230"/>
                    <a:pt x="1535716" y="308896"/>
                  </a:cubicBezTo>
                  <a:cubicBezTo>
                    <a:pt x="1544860" y="295942"/>
                    <a:pt x="1544384" y="270034"/>
                    <a:pt x="1544384" y="252698"/>
                  </a:cubicBezTo>
                  <a:lnTo>
                    <a:pt x="1562100" y="252698"/>
                  </a:lnTo>
                  <a:cubicBezTo>
                    <a:pt x="1562291" y="278987"/>
                    <a:pt x="1560385" y="301085"/>
                    <a:pt x="1554099" y="314516"/>
                  </a:cubicBezTo>
                  <a:close/>
                  <a:moveTo>
                    <a:pt x="1324070" y="336137"/>
                  </a:moveTo>
                  <a:lnTo>
                    <a:pt x="1324070" y="168497"/>
                  </a:lnTo>
                  <a:cubicBezTo>
                    <a:pt x="1324070" y="135350"/>
                    <a:pt x="1308259" y="132969"/>
                    <a:pt x="1295210" y="132969"/>
                  </a:cubicBezTo>
                  <a:cubicBezTo>
                    <a:pt x="1286066" y="132969"/>
                    <a:pt x="1275493" y="138208"/>
                    <a:pt x="1268349" y="149733"/>
                  </a:cubicBezTo>
                  <a:cubicBezTo>
                    <a:pt x="1262063" y="160306"/>
                    <a:pt x="1258729" y="179451"/>
                    <a:pt x="1258729" y="198215"/>
                  </a:cubicBezTo>
                  <a:lnTo>
                    <a:pt x="1258729" y="281273"/>
                  </a:lnTo>
                  <a:cubicBezTo>
                    <a:pt x="1258729" y="300514"/>
                    <a:pt x="1257776" y="310134"/>
                    <a:pt x="1262063" y="314896"/>
                  </a:cubicBezTo>
                  <a:cubicBezTo>
                    <a:pt x="1265873" y="319183"/>
                    <a:pt x="1271207" y="321564"/>
                    <a:pt x="1283684" y="321564"/>
                  </a:cubicBezTo>
                  <a:cubicBezTo>
                    <a:pt x="1283684" y="321564"/>
                    <a:pt x="1286542" y="321564"/>
                    <a:pt x="1290447" y="321564"/>
                  </a:cubicBezTo>
                  <a:lnTo>
                    <a:pt x="1290447" y="335947"/>
                  </a:lnTo>
                  <a:lnTo>
                    <a:pt x="1167956" y="335947"/>
                  </a:lnTo>
                  <a:lnTo>
                    <a:pt x="1167956" y="321564"/>
                  </a:lnTo>
                  <a:lnTo>
                    <a:pt x="1175195" y="321564"/>
                  </a:lnTo>
                  <a:cubicBezTo>
                    <a:pt x="1185767" y="321564"/>
                    <a:pt x="1192530" y="319183"/>
                    <a:pt x="1196340" y="314896"/>
                  </a:cubicBezTo>
                  <a:cubicBezTo>
                    <a:pt x="1200626" y="310134"/>
                    <a:pt x="1199674" y="300514"/>
                    <a:pt x="1199674" y="281273"/>
                  </a:cubicBezTo>
                  <a:lnTo>
                    <a:pt x="1199674" y="165544"/>
                  </a:lnTo>
                  <a:cubicBezTo>
                    <a:pt x="1199674" y="150686"/>
                    <a:pt x="1200150" y="138113"/>
                    <a:pt x="1195864" y="131921"/>
                  </a:cubicBezTo>
                  <a:cubicBezTo>
                    <a:pt x="1191101" y="125635"/>
                    <a:pt x="1183862" y="125158"/>
                    <a:pt x="1177195" y="125158"/>
                  </a:cubicBezTo>
                  <a:lnTo>
                    <a:pt x="1168051" y="125158"/>
                  </a:lnTo>
                  <a:lnTo>
                    <a:pt x="1168051" y="110776"/>
                  </a:lnTo>
                  <a:lnTo>
                    <a:pt x="1253585" y="110776"/>
                  </a:lnTo>
                  <a:lnTo>
                    <a:pt x="1254538" y="145828"/>
                  </a:lnTo>
                  <a:lnTo>
                    <a:pt x="1255014" y="145828"/>
                  </a:lnTo>
                  <a:cubicBezTo>
                    <a:pt x="1263206" y="124682"/>
                    <a:pt x="1283780" y="104013"/>
                    <a:pt x="1318451" y="104013"/>
                  </a:cubicBezTo>
                  <a:cubicBezTo>
                    <a:pt x="1370362" y="104013"/>
                    <a:pt x="1382840" y="132302"/>
                    <a:pt x="1382840" y="179356"/>
                  </a:cubicBezTo>
                  <a:lnTo>
                    <a:pt x="1382840" y="281654"/>
                  </a:lnTo>
                  <a:cubicBezTo>
                    <a:pt x="1382840" y="300419"/>
                    <a:pt x="1382363" y="308515"/>
                    <a:pt x="1386650" y="314801"/>
                  </a:cubicBezTo>
                  <a:cubicBezTo>
                    <a:pt x="1390936" y="321088"/>
                    <a:pt x="1399127" y="321469"/>
                    <a:pt x="1405414" y="321469"/>
                  </a:cubicBezTo>
                  <a:lnTo>
                    <a:pt x="1414558" y="321469"/>
                  </a:lnTo>
                  <a:lnTo>
                    <a:pt x="1414558" y="335852"/>
                  </a:lnTo>
                  <a:lnTo>
                    <a:pt x="1324070" y="335852"/>
                  </a:lnTo>
                  <a:close/>
                  <a:moveTo>
                    <a:pt x="1014317" y="216122"/>
                  </a:moveTo>
                  <a:cubicBezTo>
                    <a:pt x="1014317" y="216122"/>
                    <a:pt x="1012888" y="239649"/>
                    <a:pt x="1017651" y="266986"/>
                  </a:cubicBezTo>
                  <a:cubicBezTo>
                    <a:pt x="1022413" y="294323"/>
                    <a:pt x="1033939" y="323183"/>
                    <a:pt x="1066133" y="323183"/>
                  </a:cubicBezTo>
                  <a:cubicBezTo>
                    <a:pt x="1110806" y="323183"/>
                    <a:pt x="1131951" y="283845"/>
                    <a:pt x="1131951" y="259271"/>
                  </a:cubicBezTo>
                  <a:lnTo>
                    <a:pt x="1150620" y="259271"/>
                  </a:lnTo>
                  <a:cubicBezTo>
                    <a:pt x="1150620" y="291465"/>
                    <a:pt x="1119378" y="342805"/>
                    <a:pt x="1057942" y="342805"/>
                  </a:cubicBezTo>
                  <a:cubicBezTo>
                    <a:pt x="985933" y="342805"/>
                    <a:pt x="950405" y="291941"/>
                    <a:pt x="950405" y="223266"/>
                  </a:cubicBezTo>
                  <a:cubicBezTo>
                    <a:pt x="950405" y="152210"/>
                    <a:pt x="996982" y="104204"/>
                    <a:pt x="1056037" y="104204"/>
                  </a:cubicBezTo>
                  <a:cubicBezTo>
                    <a:pt x="1126141" y="104204"/>
                    <a:pt x="1153478" y="155067"/>
                    <a:pt x="1153478" y="216122"/>
                  </a:cubicBezTo>
                  <a:lnTo>
                    <a:pt x="1014317" y="216122"/>
                  </a:lnTo>
                  <a:close/>
                  <a:moveTo>
                    <a:pt x="855345" y="336137"/>
                  </a:moveTo>
                  <a:lnTo>
                    <a:pt x="854393" y="301085"/>
                  </a:lnTo>
                  <a:cubicBezTo>
                    <a:pt x="850106" y="315944"/>
                    <a:pt x="828484" y="342900"/>
                    <a:pt x="791432" y="342900"/>
                  </a:cubicBezTo>
                  <a:cubicBezTo>
                    <a:pt x="720376" y="342900"/>
                    <a:pt x="701612" y="278035"/>
                    <a:pt x="701612" y="223361"/>
                  </a:cubicBezTo>
                  <a:cubicBezTo>
                    <a:pt x="701612" y="169069"/>
                    <a:pt x="734282" y="104299"/>
                    <a:pt x="799052" y="104299"/>
                  </a:cubicBezTo>
                  <a:cubicBezTo>
                    <a:pt x="831247" y="104299"/>
                    <a:pt x="844201" y="117253"/>
                    <a:pt x="848963" y="126873"/>
                  </a:cubicBezTo>
                  <a:lnTo>
                    <a:pt x="848963" y="56769"/>
                  </a:lnTo>
                  <a:cubicBezTo>
                    <a:pt x="848963" y="44291"/>
                    <a:pt x="848963" y="35147"/>
                    <a:pt x="841724" y="28004"/>
                  </a:cubicBezTo>
                  <a:cubicBezTo>
                    <a:pt x="837438" y="23717"/>
                    <a:pt x="830675" y="21717"/>
                    <a:pt x="819626" y="21717"/>
                  </a:cubicBezTo>
                  <a:cubicBezTo>
                    <a:pt x="819626" y="21717"/>
                    <a:pt x="818198" y="21717"/>
                    <a:pt x="815340" y="21717"/>
                  </a:cubicBezTo>
                  <a:lnTo>
                    <a:pt x="815340" y="7334"/>
                  </a:lnTo>
                  <a:lnTo>
                    <a:pt x="907542" y="95"/>
                  </a:lnTo>
                  <a:lnTo>
                    <a:pt x="907542" y="293084"/>
                  </a:lnTo>
                  <a:cubicBezTo>
                    <a:pt x="907542" y="308896"/>
                    <a:pt x="909923" y="313754"/>
                    <a:pt x="913829" y="317087"/>
                  </a:cubicBezTo>
                  <a:cubicBezTo>
                    <a:pt x="918210" y="320421"/>
                    <a:pt x="926306" y="321850"/>
                    <a:pt x="934974" y="321850"/>
                  </a:cubicBezTo>
                  <a:lnTo>
                    <a:pt x="941261" y="321850"/>
                  </a:lnTo>
                  <a:lnTo>
                    <a:pt x="941261" y="336233"/>
                  </a:lnTo>
                  <a:lnTo>
                    <a:pt x="855345" y="336233"/>
                  </a:lnTo>
                  <a:close/>
                  <a:moveTo>
                    <a:pt x="605695" y="336137"/>
                  </a:moveTo>
                  <a:lnTo>
                    <a:pt x="604742" y="301085"/>
                  </a:lnTo>
                  <a:cubicBezTo>
                    <a:pt x="604742" y="301085"/>
                    <a:pt x="604266" y="302514"/>
                    <a:pt x="604266" y="301085"/>
                  </a:cubicBezTo>
                  <a:cubicBezTo>
                    <a:pt x="598551" y="319373"/>
                    <a:pt x="573976" y="342900"/>
                    <a:pt x="541401" y="342900"/>
                  </a:cubicBezTo>
                  <a:cubicBezTo>
                    <a:pt x="487109" y="342900"/>
                    <a:pt x="475107" y="311182"/>
                    <a:pt x="475107" y="269367"/>
                  </a:cubicBezTo>
                  <a:lnTo>
                    <a:pt x="475107" y="172402"/>
                  </a:lnTo>
                  <a:cubicBezTo>
                    <a:pt x="475107" y="144113"/>
                    <a:pt x="474155" y="133541"/>
                    <a:pt x="472250" y="130683"/>
                  </a:cubicBezTo>
                  <a:cubicBezTo>
                    <a:pt x="470821" y="128302"/>
                    <a:pt x="468440" y="125349"/>
                    <a:pt x="455962" y="125349"/>
                  </a:cubicBezTo>
                  <a:cubicBezTo>
                    <a:pt x="455962" y="125349"/>
                    <a:pt x="455962" y="125349"/>
                    <a:pt x="452628" y="125349"/>
                  </a:cubicBezTo>
                  <a:lnTo>
                    <a:pt x="452628" y="110966"/>
                  </a:lnTo>
                  <a:lnTo>
                    <a:pt x="534257" y="110966"/>
                  </a:lnTo>
                  <a:lnTo>
                    <a:pt x="534257" y="275654"/>
                  </a:lnTo>
                  <a:cubicBezTo>
                    <a:pt x="534257" y="311658"/>
                    <a:pt x="553974" y="312611"/>
                    <a:pt x="563499" y="312611"/>
                  </a:cubicBezTo>
                  <a:cubicBezTo>
                    <a:pt x="579787" y="312611"/>
                    <a:pt x="592836" y="298228"/>
                    <a:pt x="597599" y="278987"/>
                  </a:cubicBezTo>
                  <a:cubicBezTo>
                    <a:pt x="600456" y="267938"/>
                    <a:pt x="600456" y="255461"/>
                    <a:pt x="600456" y="242983"/>
                  </a:cubicBezTo>
                  <a:lnTo>
                    <a:pt x="600456" y="172402"/>
                  </a:lnTo>
                  <a:cubicBezTo>
                    <a:pt x="600456" y="152686"/>
                    <a:pt x="600932" y="136398"/>
                    <a:pt x="596646" y="131540"/>
                  </a:cubicBezTo>
                  <a:cubicBezTo>
                    <a:pt x="592836" y="127254"/>
                    <a:pt x="587502" y="125254"/>
                    <a:pt x="572643" y="125254"/>
                  </a:cubicBezTo>
                  <a:cubicBezTo>
                    <a:pt x="572643" y="125254"/>
                    <a:pt x="571214" y="125254"/>
                    <a:pt x="567880" y="125254"/>
                  </a:cubicBezTo>
                  <a:lnTo>
                    <a:pt x="567880" y="110871"/>
                  </a:lnTo>
                  <a:lnTo>
                    <a:pt x="659130" y="110871"/>
                  </a:lnTo>
                  <a:lnTo>
                    <a:pt x="659130" y="281845"/>
                  </a:lnTo>
                  <a:cubicBezTo>
                    <a:pt x="659130" y="296704"/>
                    <a:pt x="660083" y="308705"/>
                    <a:pt x="664369" y="314992"/>
                  </a:cubicBezTo>
                  <a:cubicBezTo>
                    <a:pt x="668655" y="321278"/>
                    <a:pt x="675418" y="321659"/>
                    <a:pt x="682180" y="321659"/>
                  </a:cubicBezTo>
                  <a:cubicBezTo>
                    <a:pt x="682180" y="321659"/>
                    <a:pt x="688372" y="321659"/>
                    <a:pt x="690848" y="321659"/>
                  </a:cubicBezTo>
                  <a:cubicBezTo>
                    <a:pt x="690848" y="326041"/>
                    <a:pt x="690848" y="336042"/>
                    <a:pt x="690848" y="336042"/>
                  </a:cubicBezTo>
                  <a:lnTo>
                    <a:pt x="605695" y="336042"/>
                  </a:lnTo>
                  <a:close/>
                  <a:moveTo>
                    <a:pt x="411671" y="160877"/>
                  </a:moveTo>
                  <a:cubicBezTo>
                    <a:pt x="394907" y="160877"/>
                    <a:pt x="384810" y="148876"/>
                    <a:pt x="384810" y="139256"/>
                  </a:cubicBezTo>
                  <a:cubicBezTo>
                    <a:pt x="384810" y="135922"/>
                    <a:pt x="384810" y="132017"/>
                    <a:pt x="387191" y="126778"/>
                  </a:cubicBezTo>
                  <a:lnTo>
                    <a:pt x="386715" y="126778"/>
                  </a:lnTo>
                  <a:cubicBezTo>
                    <a:pt x="363665" y="146018"/>
                    <a:pt x="358426" y="218980"/>
                    <a:pt x="358426" y="247269"/>
                  </a:cubicBezTo>
                  <a:lnTo>
                    <a:pt x="358426" y="281845"/>
                  </a:lnTo>
                  <a:cubicBezTo>
                    <a:pt x="358426" y="296704"/>
                    <a:pt x="358426" y="308705"/>
                    <a:pt x="362712" y="314992"/>
                  </a:cubicBezTo>
                  <a:cubicBezTo>
                    <a:pt x="366998" y="321278"/>
                    <a:pt x="378047" y="321659"/>
                    <a:pt x="384334" y="321659"/>
                  </a:cubicBezTo>
                  <a:cubicBezTo>
                    <a:pt x="384334" y="321659"/>
                    <a:pt x="403574" y="321659"/>
                    <a:pt x="405955" y="321659"/>
                  </a:cubicBezTo>
                  <a:cubicBezTo>
                    <a:pt x="405955" y="326041"/>
                    <a:pt x="405955" y="336042"/>
                    <a:pt x="405955" y="336042"/>
                  </a:cubicBezTo>
                  <a:lnTo>
                    <a:pt x="254127" y="336042"/>
                  </a:lnTo>
                  <a:lnTo>
                    <a:pt x="254127" y="321659"/>
                  </a:lnTo>
                  <a:cubicBezTo>
                    <a:pt x="258890" y="321659"/>
                    <a:pt x="268510" y="321659"/>
                    <a:pt x="268510" y="321659"/>
                  </a:cubicBezTo>
                  <a:cubicBezTo>
                    <a:pt x="283845" y="321659"/>
                    <a:pt x="291560" y="319278"/>
                    <a:pt x="295370" y="312992"/>
                  </a:cubicBezTo>
                  <a:cubicBezTo>
                    <a:pt x="300704" y="304324"/>
                    <a:pt x="299657" y="281273"/>
                    <a:pt x="299657" y="281273"/>
                  </a:cubicBezTo>
                  <a:lnTo>
                    <a:pt x="299657" y="193358"/>
                  </a:lnTo>
                  <a:cubicBezTo>
                    <a:pt x="299657" y="164592"/>
                    <a:pt x="298704" y="142970"/>
                    <a:pt x="295370" y="135255"/>
                  </a:cubicBezTo>
                  <a:cubicBezTo>
                    <a:pt x="291560" y="127064"/>
                    <a:pt x="285750" y="125158"/>
                    <a:pt x="272796" y="125158"/>
                  </a:cubicBezTo>
                  <a:lnTo>
                    <a:pt x="267557" y="125158"/>
                  </a:lnTo>
                  <a:lnTo>
                    <a:pt x="267557" y="110776"/>
                  </a:lnTo>
                  <a:lnTo>
                    <a:pt x="349187" y="110776"/>
                  </a:lnTo>
                  <a:lnTo>
                    <a:pt x="351568" y="168402"/>
                  </a:lnTo>
                  <a:lnTo>
                    <a:pt x="352044" y="168402"/>
                  </a:lnTo>
                  <a:cubicBezTo>
                    <a:pt x="354425" y="140589"/>
                    <a:pt x="370808" y="104013"/>
                    <a:pt x="408242" y="104013"/>
                  </a:cubicBezTo>
                  <a:cubicBezTo>
                    <a:pt x="428434" y="104013"/>
                    <a:pt x="440912" y="113633"/>
                    <a:pt x="440912" y="132302"/>
                  </a:cubicBezTo>
                  <a:cubicBezTo>
                    <a:pt x="440912" y="146971"/>
                    <a:pt x="430340" y="161354"/>
                    <a:pt x="411671" y="160877"/>
                  </a:cubicBezTo>
                  <a:close/>
                  <a:moveTo>
                    <a:pt x="131636" y="193548"/>
                  </a:moveTo>
                  <a:lnTo>
                    <a:pt x="108585" y="193548"/>
                  </a:lnTo>
                  <a:lnTo>
                    <a:pt x="108585" y="291560"/>
                  </a:lnTo>
                  <a:cubicBezTo>
                    <a:pt x="108585" y="301657"/>
                    <a:pt x="109538" y="309848"/>
                    <a:pt x="114300" y="315087"/>
                  </a:cubicBezTo>
                  <a:cubicBezTo>
                    <a:pt x="118682" y="319373"/>
                    <a:pt x="126301" y="321755"/>
                    <a:pt x="140208" y="321755"/>
                  </a:cubicBezTo>
                  <a:lnTo>
                    <a:pt x="152209" y="321755"/>
                  </a:lnTo>
                  <a:lnTo>
                    <a:pt x="152209" y="336137"/>
                  </a:lnTo>
                  <a:lnTo>
                    <a:pt x="0" y="336137"/>
                  </a:lnTo>
                  <a:lnTo>
                    <a:pt x="0" y="321755"/>
                  </a:lnTo>
                  <a:cubicBezTo>
                    <a:pt x="6763" y="321755"/>
                    <a:pt x="13430" y="321755"/>
                    <a:pt x="13430" y="321755"/>
                  </a:cubicBezTo>
                  <a:cubicBezTo>
                    <a:pt x="24956" y="321755"/>
                    <a:pt x="34576" y="319850"/>
                    <a:pt x="39338" y="316040"/>
                  </a:cubicBezTo>
                  <a:cubicBezTo>
                    <a:pt x="44101" y="311658"/>
                    <a:pt x="46577" y="304514"/>
                    <a:pt x="46577" y="291560"/>
                  </a:cubicBezTo>
                  <a:lnTo>
                    <a:pt x="46577" y="54769"/>
                  </a:lnTo>
                  <a:cubicBezTo>
                    <a:pt x="46577" y="39433"/>
                    <a:pt x="44196" y="28861"/>
                    <a:pt x="36481" y="24956"/>
                  </a:cubicBezTo>
                  <a:cubicBezTo>
                    <a:pt x="31718" y="22098"/>
                    <a:pt x="22574" y="21622"/>
                    <a:pt x="10097" y="21622"/>
                  </a:cubicBezTo>
                  <a:lnTo>
                    <a:pt x="0" y="21622"/>
                  </a:lnTo>
                  <a:lnTo>
                    <a:pt x="0" y="7239"/>
                  </a:lnTo>
                  <a:lnTo>
                    <a:pt x="131540" y="7239"/>
                  </a:lnTo>
                  <a:cubicBezTo>
                    <a:pt x="198787" y="7239"/>
                    <a:pt x="256889" y="31242"/>
                    <a:pt x="256889" y="100870"/>
                  </a:cubicBezTo>
                  <a:cubicBezTo>
                    <a:pt x="256984" y="167164"/>
                    <a:pt x="199834" y="193548"/>
                    <a:pt x="131636" y="193548"/>
                  </a:cubicBezTo>
                  <a:close/>
                  <a:moveTo>
                    <a:pt x="1822514" y="213741"/>
                  </a:moveTo>
                  <a:cubicBezTo>
                    <a:pt x="1779746" y="221933"/>
                    <a:pt x="1756219" y="232981"/>
                    <a:pt x="1756219" y="276606"/>
                  </a:cubicBezTo>
                  <a:cubicBezTo>
                    <a:pt x="1756219" y="302038"/>
                    <a:pt x="1769174" y="314992"/>
                    <a:pt x="1783556" y="314992"/>
                  </a:cubicBezTo>
                  <a:cubicBezTo>
                    <a:pt x="1803749" y="314992"/>
                    <a:pt x="1810893" y="302990"/>
                    <a:pt x="1815275" y="294323"/>
                  </a:cubicBezTo>
                  <a:cubicBezTo>
                    <a:pt x="1820037" y="285655"/>
                    <a:pt x="1822514" y="266986"/>
                    <a:pt x="1822514" y="249650"/>
                  </a:cubicBezTo>
                  <a:lnTo>
                    <a:pt x="1822514" y="213741"/>
                  </a:lnTo>
                  <a:close/>
                  <a:moveTo>
                    <a:pt x="1055656" y="116681"/>
                  </a:moveTo>
                  <a:cubicBezTo>
                    <a:pt x="1016318" y="116681"/>
                    <a:pt x="1015746" y="178118"/>
                    <a:pt x="1014794" y="200692"/>
                  </a:cubicBezTo>
                  <a:lnTo>
                    <a:pt x="1093565" y="200692"/>
                  </a:lnTo>
                  <a:cubicBezTo>
                    <a:pt x="1094042" y="176213"/>
                    <a:pt x="1092137" y="116681"/>
                    <a:pt x="1055656" y="116681"/>
                  </a:cubicBezTo>
                  <a:close/>
                  <a:moveTo>
                    <a:pt x="849154" y="198311"/>
                  </a:moveTo>
                  <a:cubicBezTo>
                    <a:pt x="849154" y="170498"/>
                    <a:pt x="845344" y="122968"/>
                    <a:pt x="809339" y="122968"/>
                  </a:cubicBezTo>
                  <a:cubicBezTo>
                    <a:pt x="768572" y="122968"/>
                    <a:pt x="768096" y="191167"/>
                    <a:pt x="768096" y="223361"/>
                  </a:cubicBezTo>
                  <a:cubicBezTo>
                    <a:pt x="768096" y="251174"/>
                    <a:pt x="770001" y="316992"/>
                    <a:pt x="807911" y="316992"/>
                  </a:cubicBezTo>
                  <a:cubicBezTo>
                    <a:pt x="822293" y="316992"/>
                    <a:pt x="834295" y="307848"/>
                    <a:pt x="840105" y="294418"/>
                  </a:cubicBezTo>
                  <a:cubicBezTo>
                    <a:pt x="843915" y="284798"/>
                    <a:pt x="849249" y="270415"/>
                    <a:pt x="849249" y="244983"/>
                  </a:cubicBezTo>
                  <a:lnTo>
                    <a:pt x="849249" y="198311"/>
                  </a:lnTo>
                  <a:close/>
                  <a:moveTo>
                    <a:pt x="131636" y="21622"/>
                  </a:moveTo>
                  <a:lnTo>
                    <a:pt x="108585" y="21622"/>
                  </a:lnTo>
                  <a:lnTo>
                    <a:pt x="108585" y="177737"/>
                  </a:lnTo>
                  <a:lnTo>
                    <a:pt x="131636" y="177737"/>
                  </a:lnTo>
                  <a:cubicBezTo>
                    <a:pt x="184975" y="177737"/>
                    <a:pt x="194500" y="139827"/>
                    <a:pt x="194500" y="100870"/>
                  </a:cubicBezTo>
                  <a:cubicBezTo>
                    <a:pt x="194500" y="61913"/>
                    <a:pt x="184975" y="21622"/>
                    <a:pt x="131636" y="21622"/>
                  </a:cubicBezTo>
                  <a:close/>
                </a:path>
              </a:pathLst>
            </a:custGeom>
            <a:solidFill>
              <a:srgbClr val="FFFFFF"/>
            </a:solidFill>
            <a:ln w="9525" cap="flat">
              <a:noFill/>
              <a:prstDash val="solid"/>
              <a:miter/>
            </a:ln>
          </p:spPr>
          <p:txBody>
            <a:bodyPr rtlCol="0" anchor="ctr"/>
            <a:lstStyle/>
            <a:p>
              <a:endParaRPr lang="en-US" dirty="0"/>
            </a:p>
          </p:txBody>
        </p:sp>
      </p:grpSp>
      <p:sp>
        <p:nvSpPr>
          <p:cNvPr id="3" name="Text Placeholder 2">
            <a:extLst>
              <a:ext uri="{FF2B5EF4-FFF2-40B4-BE49-F238E27FC236}">
                <a16:creationId xmlns:a16="http://schemas.microsoft.com/office/drawing/2014/main" id="{CEF4BEF5-8A67-9F20-E722-0F7B741D0457}"/>
              </a:ext>
            </a:extLst>
          </p:cNvPr>
          <p:cNvSpPr>
            <a:spLocks noGrp="1"/>
          </p:cNvSpPr>
          <p:nvPr>
            <p:ph type="body" sz="quarter" idx="17"/>
          </p:nvPr>
        </p:nvSpPr>
        <p:spPr>
          <a:xfrm>
            <a:off x="1785938" y="2178008"/>
            <a:ext cx="9218611" cy="4475205"/>
          </a:xfrm>
          <a:prstGeom prst="rect">
            <a:avLst/>
          </a:prstGeom>
        </p:spPr>
        <p:txBody>
          <a:bodyPr/>
          <a:lstStyle>
            <a:lvl1pPr marL="0" indent="0">
              <a:defRPr sz="8000">
                <a:solidFill>
                  <a:schemeClr val="bg1"/>
                </a:solidFill>
              </a:defRPr>
            </a:lvl1pPr>
            <a:lvl2pPr>
              <a:defRPr sz="2400" b="0">
                <a:solidFill>
                  <a:schemeClr val="accent2"/>
                </a:solidFill>
                <a:latin typeface="+mn-lt"/>
              </a:defRPr>
            </a:lvl2pPr>
            <a:lvl3pPr>
              <a:defRPr sz="1800">
                <a:solidFill>
                  <a:schemeClr val="accent2"/>
                </a:solidFill>
              </a:defRPr>
            </a:lvl3pPr>
            <a:lvl4pPr marL="0" indent="0">
              <a:spcBef>
                <a:spcPts val="600"/>
              </a:spcBef>
              <a:buFont typeface="Calibri" panose="020F0502020204030204" pitchFamily="34" charset="0"/>
              <a:buChar char="​"/>
              <a:defRPr sz="1800">
                <a:solidFill>
                  <a:schemeClr val="accent2"/>
                </a:solidFill>
              </a:defRPr>
            </a:lvl4pPr>
            <a:lvl5pPr marL="0" indent="0">
              <a:buFont typeface="Calibri" panose="020F0502020204030204" pitchFamily="34" charset="0"/>
              <a:buChar char="​"/>
              <a:defRPr>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134098684"/>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showMasterSp="0" preserve="1">
  <p:cSld name="End Slide">
    <p:bg>
      <p:bgPr>
        <a:solidFill>
          <a:schemeClr val="tx1"/>
        </a:solidFill>
        <a:effectLst/>
      </p:bgPr>
    </p:bg>
    <p:spTree>
      <p:nvGrpSpPr>
        <p:cNvPr id="1" name=""/>
        <p:cNvGrpSpPr/>
        <p:nvPr/>
      </p:nvGrpSpPr>
      <p:grpSpPr>
        <a:xfrm>
          <a:off x="0" y="0"/>
          <a:ext cx="0" cy="0"/>
          <a:chOff x="0" y="0"/>
          <a:chExt cx="0" cy="0"/>
        </a:xfrm>
      </p:grpSpPr>
      <p:sp>
        <p:nvSpPr>
          <p:cNvPr id="5" name="Freeform 5">
            <a:extLst>
              <a:ext uri="{FF2B5EF4-FFF2-40B4-BE49-F238E27FC236}">
                <a16:creationId xmlns:a16="http://schemas.microsoft.com/office/drawing/2014/main" id="{56FDF35A-1521-C7AE-887C-455E6C0D7B2B}"/>
              </a:ext>
            </a:extLst>
          </p:cNvPr>
          <p:cNvSpPr>
            <a:spLocks noChangeAspect="1"/>
          </p:cNvSpPr>
          <p:nvPr/>
        </p:nvSpPr>
        <p:spPr>
          <a:xfrm>
            <a:off x="3900926" y="1236775"/>
            <a:ext cx="4390148" cy="4384449"/>
          </a:xfrm>
          <a:custGeom>
            <a:avLst/>
            <a:gdLst>
              <a:gd name="connsiteX0" fmla="*/ 508064 w 659796"/>
              <a:gd name="connsiteY0" fmla="*/ 393764 h 658939"/>
              <a:gd name="connsiteX1" fmla="*/ 485966 w 659796"/>
              <a:gd name="connsiteY1" fmla="*/ 397574 h 658939"/>
              <a:gd name="connsiteX2" fmla="*/ 491776 w 659796"/>
              <a:gd name="connsiteY2" fmla="*/ 353378 h 658939"/>
              <a:gd name="connsiteX3" fmla="*/ 485966 w 659796"/>
              <a:gd name="connsiteY3" fmla="*/ 344710 h 658939"/>
              <a:gd name="connsiteX4" fmla="*/ 491776 w 659796"/>
              <a:gd name="connsiteY4" fmla="*/ 294704 h 658939"/>
              <a:gd name="connsiteX5" fmla="*/ 548450 w 659796"/>
              <a:gd name="connsiteY5" fmla="*/ 317754 h 658939"/>
              <a:gd name="connsiteX6" fmla="*/ 508064 w 659796"/>
              <a:gd name="connsiteY6" fmla="*/ 393764 h 658939"/>
              <a:gd name="connsiteX7" fmla="*/ 598361 w 659796"/>
              <a:gd name="connsiteY7" fmla="*/ 526352 h 658939"/>
              <a:gd name="connsiteX8" fmla="*/ 524351 w 659796"/>
              <a:gd name="connsiteY8" fmla="*/ 526352 h 658939"/>
              <a:gd name="connsiteX9" fmla="*/ 594455 w 659796"/>
              <a:gd name="connsiteY9" fmla="*/ 415862 h 658939"/>
              <a:gd name="connsiteX10" fmla="*/ 615601 w 659796"/>
              <a:gd name="connsiteY10" fmla="*/ 343853 h 658939"/>
              <a:gd name="connsiteX11" fmla="*/ 659797 w 659796"/>
              <a:gd name="connsiteY11" fmla="*/ 359188 h 658939"/>
              <a:gd name="connsiteX12" fmla="*/ 598361 w 659796"/>
              <a:gd name="connsiteY12" fmla="*/ 526352 h 658939"/>
              <a:gd name="connsiteX13" fmla="*/ 572453 w 659796"/>
              <a:gd name="connsiteY13" fmla="*/ 412052 h 658939"/>
              <a:gd name="connsiteX14" fmla="*/ 544640 w 659796"/>
              <a:gd name="connsiteY14" fmla="*/ 436055 h 658939"/>
              <a:gd name="connsiteX15" fmla="*/ 488918 w 659796"/>
              <a:gd name="connsiteY15" fmla="*/ 526352 h 658939"/>
              <a:gd name="connsiteX16" fmla="*/ 452438 w 659796"/>
              <a:gd name="connsiteY16" fmla="*/ 526352 h 658939"/>
              <a:gd name="connsiteX17" fmla="*/ 488918 w 659796"/>
              <a:gd name="connsiteY17" fmla="*/ 461963 h 658939"/>
              <a:gd name="connsiteX18" fmla="*/ 517779 w 659796"/>
              <a:gd name="connsiteY18" fmla="*/ 437960 h 658939"/>
              <a:gd name="connsiteX19" fmla="*/ 559118 w 659796"/>
              <a:gd name="connsiteY19" fmla="*/ 321755 h 658939"/>
              <a:gd name="connsiteX20" fmla="*/ 603314 w 659796"/>
              <a:gd name="connsiteY20" fmla="*/ 340043 h 658939"/>
              <a:gd name="connsiteX21" fmla="*/ 572453 w 659796"/>
              <a:gd name="connsiteY21" fmla="*/ 412052 h 658939"/>
              <a:gd name="connsiteX22" fmla="*/ 477393 w 659796"/>
              <a:gd name="connsiteY22" fmla="*/ 187262 h 658939"/>
              <a:gd name="connsiteX23" fmla="*/ 330422 w 659796"/>
              <a:gd name="connsiteY23" fmla="*/ 101727 h 658939"/>
              <a:gd name="connsiteX24" fmla="*/ 276606 w 659796"/>
              <a:gd name="connsiteY24" fmla="*/ 92107 h 658939"/>
              <a:gd name="connsiteX25" fmla="*/ 276606 w 659796"/>
              <a:gd name="connsiteY25" fmla="*/ 131445 h 658939"/>
              <a:gd name="connsiteX26" fmla="*/ 317945 w 659796"/>
              <a:gd name="connsiteY26" fmla="*/ 169831 h 658939"/>
              <a:gd name="connsiteX27" fmla="*/ 260318 w 659796"/>
              <a:gd name="connsiteY27" fmla="*/ 165068 h 658939"/>
              <a:gd name="connsiteX28" fmla="*/ 310229 w 659796"/>
              <a:gd name="connsiteY28" fmla="*/ 218885 h 658939"/>
              <a:gd name="connsiteX29" fmla="*/ 529209 w 659796"/>
              <a:gd name="connsiteY29" fmla="*/ 255365 h 658939"/>
              <a:gd name="connsiteX30" fmla="*/ 567595 w 659796"/>
              <a:gd name="connsiteY30" fmla="*/ 280321 h 658939"/>
              <a:gd name="connsiteX31" fmla="*/ 467678 w 659796"/>
              <a:gd name="connsiteY31" fmla="*/ 285083 h 658939"/>
              <a:gd name="connsiteX32" fmla="*/ 426434 w 659796"/>
              <a:gd name="connsiteY32" fmla="*/ 436055 h 658939"/>
              <a:gd name="connsiteX33" fmla="*/ 290989 w 659796"/>
              <a:gd name="connsiteY33" fmla="*/ 526352 h 658939"/>
              <a:gd name="connsiteX34" fmla="*/ 202597 w 659796"/>
              <a:gd name="connsiteY34" fmla="*/ 526352 h 658939"/>
              <a:gd name="connsiteX35" fmla="*/ 232410 w 659796"/>
              <a:gd name="connsiteY35" fmla="*/ 467773 h 658939"/>
              <a:gd name="connsiteX36" fmla="*/ 227648 w 659796"/>
              <a:gd name="connsiteY36" fmla="*/ 465868 h 658939"/>
              <a:gd name="connsiteX37" fmla="*/ 147923 w 659796"/>
              <a:gd name="connsiteY37" fmla="*/ 526352 h 658939"/>
              <a:gd name="connsiteX38" fmla="*/ 128683 w 659796"/>
              <a:gd name="connsiteY38" fmla="*/ 526352 h 658939"/>
              <a:gd name="connsiteX39" fmla="*/ 210312 w 659796"/>
              <a:gd name="connsiteY39" fmla="*/ 412052 h 658939"/>
              <a:gd name="connsiteX40" fmla="*/ 217075 w 659796"/>
              <a:gd name="connsiteY40" fmla="*/ 335185 h 658939"/>
              <a:gd name="connsiteX41" fmla="*/ 204597 w 659796"/>
              <a:gd name="connsiteY41" fmla="*/ 317849 h 658939"/>
              <a:gd name="connsiteX42" fmla="*/ 171926 w 659796"/>
              <a:gd name="connsiteY42" fmla="*/ 444627 h 658939"/>
              <a:gd name="connsiteX43" fmla="*/ 103727 w 659796"/>
              <a:gd name="connsiteY43" fmla="*/ 526256 h 658939"/>
              <a:gd name="connsiteX44" fmla="*/ 86392 w 659796"/>
              <a:gd name="connsiteY44" fmla="*/ 526256 h 658939"/>
              <a:gd name="connsiteX45" fmla="*/ 126682 w 659796"/>
              <a:gd name="connsiteY45" fmla="*/ 469583 h 658939"/>
              <a:gd name="connsiteX46" fmla="*/ 183356 w 659796"/>
              <a:gd name="connsiteY46" fmla="*/ 295751 h 658939"/>
              <a:gd name="connsiteX47" fmla="*/ 168974 w 659796"/>
              <a:gd name="connsiteY47" fmla="*/ 302514 h 658939"/>
              <a:gd name="connsiteX48" fmla="*/ 144018 w 659796"/>
              <a:gd name="connsiteY48" fmla="*/ 371666 h 658939"/>
              <a:gd name="connsiteX49" fmla="*/ 126778 w 659796"/>
              <a:gd name="connsiteY49" fmla="*/ 381286 h 658939"/>
              <a:gd name="connsiteX50" fmla="*/ 65342 w 659796"/>
              <a:gd name="connsiteY50" fmla="*/ 527304 h 658939"/>
              <a:gd name="connsiteX51" fmla="*/ 0 w 659796"/>
              <a:gd name="connsiteY51" fmla="*/ 319850 h 658939"/>
              <a:gd name="connsiteX52" fmla="*/ 334232 w 659796"/>
              <a:gd name="connsiteY52" fmla="*/ 0 h 658939"/>
              <a:gd name="connsiteX53" fmla="*/ 647319 w 659796"/>
              <a:gd name="connsiteY53" fmla="*/ 233363 h 658939"/>
              <a:gd name="connsiteX54" fmla="*/ 477393 w 659796"/>
              <a:gd name="connsiteY54" fmla="*/ 187262 h 658939"/>
              <a:gd name="connsiteX55" fmla="*/ 432245 w 659796"/>
              <a:gd name="connsiteY55" fmla="*/ 526352 h 658939"/>
              <a:gd name="connsiteX56" fmla="*/ 386143 w 659796"/>
              <a:gd name="connsiteY56" fmla="*/ 526352 h 658939"/>
              <a:gd name="connsiteX57" fmla="*/ 471678 w 659796"/>
              <a:gd name="connsiteY57" fmla="*/ 419767 h 658939"/>
              <a:gd name="connsiteX58" fmla="*/ 480346 w 659796"/>
              <a:gd name="connsiteY58" fmla="*/ 436055 h 658939"/>
              <a:gd name="connsiteX59" fmla="*/ 432245 w 659796"/>
              <a:gd name="connsiteY59" fmla="*/ 526352 h 658939"/>
              <a:gd name="connsiteX60" fmla="*/ 332327 w 659796"/>
              <a:gd name="connsiteY60" fmla="*/ 658940 h 658939"/>
              <a:gd name="connsiteX61" fmla="*/ 78772 w 659796"/>
              <a:gd name="connsiteY61" fmla="*/ 541782 h 658939"/>
              <a:gd name="connsiteX62" fmla="*/ 584930 w 659796"/>
              <a:gd name="connsiteY62" fmla="*/ 541782 h 658939"/>
              <a:gd name="connsiteX63" fmla="*/ 332327 w 659796"/>
              <a:gd name="connsiteY63" fmla="*/ 658940 h 658939"/>
              <a:gd name="connsiteX64" fmla="*/ 334232 w 659796"/>
              <a:gd name="connsiteY64" fmla="*/ 21146 h 658939"/>
              <a:gd name="connsiteX65" fmla="*/ 23051 w 659796"/>
              <a:gd name="connsiteY65" fmla="*/ 319850 h 658939"/>
              <a:gd name="connsiteX66" fmla="*/ 65342 w 659796"/>
              <a:gd name="connsiteY66" fmla="*/ 483108 h 658939"/>
              <a:gd name="connsiteX67" fmla="*/ 148876 w 659796"/>
              <a:gd name="connsiteY67" fmla="*/ 259271 h 658939"/>
              <a:gd name="connsiteX68" fmla="*/ 174784 w 659796"/>
              <a:gd name="connsiteY68" fmla="*/ 247745 h 658939"/>
              <a:gd name="connsiteX69" fmla="*/ 212217 w 659796"/>
              <a:gd name="connsiteY69" fmla="*/ 152686 h 658939"/>
              <a:gd name="connsiteX70" fmla="*/ 236220 w 659796"/>
              <a:gd name="connsiteY70" fmla="*/ 140208 h 658939"/>
              <a:gd name="connsiteX71" fmla="*/ 266033 w 659796"/>
              <a:gd name="connsiteY71" fmla="*/ 76772 h 658939"/>
              <a:gd name="connsiteX72" fmla="*/ 331375 w 659796"/>
              <a:gd name="connsiteY72" fmla="*/ 87344 h 658939"/>
              <a:gd name="connsiteX73" fmla="*/ 463868 w 659796"/>
              <a:gd name="connsiteY73" fmla="*/ 161258 h 658939"/>
              <a:gd name="connsiteX74" fmla="*/ 612743 w 659796"/>
              <a:gd name="connsiteY74" fmla="*/ 202597 h 658939"/>
              <a:gd name="connsiteX75" fmla="*/ 334232 w 659796"/>
              <a:gd name="connsiteY75" fmla="*/ 21146 h 65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59796" h="658939">
                <a:moveTo>
                  <a:pt x="508064" y="393764"/>
                </a:moveTo>
                <a:lnTo>
                  <a:pt x="485966" y="397574"/>
                </a:lnTo>
                <a:lnTo>
                  <a:pt x="491776" y="353378"/>
                </a:lnTo>
                <a:lnTo>
                  <a:pt x="485966" y="344710"/>
                </a:lnTo>
                <a:lnTo>
                  <a:pt x="491776" y="294704"/>
                </a:lnTo>
                <a:lnTo>
                  <a:pt x="548450" y="317754"/>
                </a:lnTo>
                <a:lnTo>
                  <a:pt x="508064" y="393764"/>
                </a:lnTo>
                <a:close/>
                <a:moveTo>
                  <a:pt x="598361" y="526352"/>
                </a:moveTo>
                <a:lnTo>
                  <a:pt x="524351" y="526352"/>
                </a:lnTo>
                <a:lnTo>
                  <a:pt x="594455" y="415862"/>
                </a:lnTo>
                <a:lnTo>
                  <a:pt x="615601" y="343853"/>
                </a:lnTo>
                <a:lnTo>
                  <a:pt x="659797" y="359188"/>
                </a:lnTo>
                <a:cubicBezTo>
                  <a:pt x="655987" y="414909"/>
                  <a:pt x="637794" y="471583"/>
                  <a:pt x="598361" y="526352"/>
                </a:cubicBezTo>
                <a:close/>
                <a:moveTo>
                  <a:pt x="572453" y="412052"/>
                </a:moveTo>
                <a:lnTo>
                  <a:pt x="544640" y="436055"/>
                </a:lnTo>
                <a:lnTo>
                  <a:pt x="488918" y="526352"/>
                </a:lnTo>
                <a:lnTo>
                  <a:pt x="452438" y="526352"/>
                </a:lnTo>
                <a:lnTo>
                  <a:pt x="488918" y="461963"/>
                </a:lnTo>
                <a:lnTo>
                  <a:pt x="517779" y="437960"/>
                </a:lnTo>
                <a:lnTo>
                  <a:pt x="559118" y="321755"/>
                </a:lnTo>
                <a:lnTo>
                  <a:pt x="603314" y="340043"/>
                </a:lnTo>
                <a:lnTo>
                  <a:pt x="572453" y="412052"/>
                </a:lnTo>
                <a:close/>
                <a:moveTo>
                  <a:pt x="477393" y="187262"/>
                </a:moveTo>
                <a:lnTo>
                  <a:pt x="330422" y="101727"/>
                </a:lnTo>
                <a:lnTo>
                  <a:pt x="276606" y="92107"/>
                </a:lnTo>
                <a:lnTo>
                  <a:pt x="276606" y="131445"/>
                </a:lnTo>
                <a:lnTo>
                  <a:pt x="317945" y="169831"/>
                </a:lnTo>
                <a:lnTo>
                  <a:pt x="260318" y="165068"/>
                </a:lnTo>
                <a:cubicBezTo>
                  <a:pt x="260318" y="165068"/>
                  <a:pt x="262223" y="167926"/>
                  <a:pt x="310229" y="218885"/>
                </a:cubicBezTo>
                <a:lnTo>
                  <a:pt x="529209" y="255365"/>
                </a:lnTo>
                <a:lnTo>
                  <a:pt x="567595" y="280321"/>
                </a:lnTo>
                <a:lnTo>
                  <a:pt x="467678" y="285083"/>
                </a:lnTo>
                <a:lnTo>
                  <a:pt x="426434" y="436055"/>
                </a:lnTo>
                <a:lnTo>
                  <a:pt x="290989" y="526352"/>
                </a:lnTo>
                <a:lnTo>
                  <a:pt x="202597" y="526352"/>
                </a:lnTo>
                <a:lnTo>
                  <a:pt x="232410" y="467773"/>
                </a:lnTo>
                <a:lnTo>
                  <a:pt x="227648" y="465868"/>
                </a:lnTo>
                <a:lnTo>
                  <a:pt x="147923" y="526352"/>
                </a:lnTo>
                <a:lnTo>
                  <a:pt x="128683" y="526352"/>
                </a:lnTo>
                <a:lnTo>
                  <a:pt x="210312" y="412052"/>
                </a:lnTo>
                <a:cubicBezTo>
                  <a:pt x="214122" y="379381"/>
                  <a:pt x="212217" y="393764"/>
                  <a:pt x="217075" y="335185"/>
                </a:cubicBezTo>
                <a:lnTo>
                  <a:pt x="204597" y="317849"/>
                </a:lnTo>
                <a:lnTo>
                  <a:pt x="171926" y="444627"/>
                </a:lnTo>
                <a:lnTo>
                  <a:pt x="103727" y="526256"/>
                </a:lnTo>
                <a:lnTo>
                  <a:pt x="86392" y="526256"/>
                </a:lnTo>
                <a:lnTo>
                  <a:pt x="126682" y="469583"/>
                </a:lnTo>
                <a:lnTo>
                  <a:pt x="183356" y="295751"/>
                </a:lnTo>
                <a:lnTo>
                  <a:pt x="168974" y="302514"/>
                </a:lnTo>
                <a:lnTo>
                  <a:pt x="144018" y="371666"/>
                </a:lnTo>
                <a:lnTo>
                  <a:pt x="126778" y="381286"/>
                </a:lnTo>
                <a:cubicBezTo>
                  <a:pt x="126778" y="381286"/>
                  <a:pt x="86487" y="479298"/>
                  <a:pt x="65342" y="527304"/>
                </a:cubicBezTo>
                <a:cubicBezTo>
                  <a:pt x="34576" y="483108"/>
                  <a:pt x="0" y="423577"/>
                  <a:pt x="0" y="319850"/>
                </a:cubicBezTo>
                <a:cubicBezTo>
                  <a:pt x="0" y="164211"/>
                  <a:pt x="133541" y="0"/>
                  <a:pt x="334232" y="0"/>
                </a:cubicBezTo>
                <a:cubicBezTo>
                  <a:pt x="527304" y="0"/>
                  <a:pt x="630079" y="153734"/>
                  <a:pt x="647319" y="233363"/>
                </a:cubicBezTo>
                <a:lnTo>
                  <a:pt x="477393" y="187262"/>
                </a:lnTo>
                <a:close/>
                <a:moveTo>
                  <a:pt x="432245" y="526352"/>
                </a:moveTo>
                <a:lnTo>
                  <a:pt x="386143" y="526352"/>
                </a:lnTo>
                <a:lnTo>
                  <a:pt x="471678" y="419767"/>
                </a:lnTo>
                <a:lnTo>
                  <a:pt x="480346" y="436055"/>
                </a:lnTo>
                <a:lnTo>
                  <a:pt x="432245" y="526352"/>
                </a:lnTo>
                <a:close/>
                <a:moveTo>
                  <a:pt x="332327" y="658940"/>
                </a:moveTo>
                <a:cubicBezTo>
                  <a:pt x="250698" y="658940"/>
                  <a:pt x="150781" y="630079"/>
                  <a:pt x="78772" y="541782"/>
                </a:cubicBezTo>
                <a:lnTo>
                  <a:pt x="584930" y="541782"/>
                </a:lnTo>
                <a:cubicBezTo>
                  <a:pt x="526352" y="617601"/>
                  <a:pt x="425482" y="658940"/>
                  <a:pt x="332327" y="658940"/>
                </a:cubicBezTo>
                <a:close/>
                <a:moveTo>
                  <a:pt x="334232" y="21146"/>
                </a:moveTo>
                <a:cubicBezTo>
                  <a:pt x="145923" y="21146"/>
                  <a:pt x="23051" y="175831"/>
                  <a:pt x="23051" y="319850"/>
                </a:cubicBezTo>
                <a:cubicBezTo>
                  <a:pt x="23051" y="402431"/>
                  <a:pt x="43244" y="443770"/>
                  <a:pt x="65342" y="483108"/>
                </a:cubicBezTo>
                <a:cubicBezTo>
                  <a:pt x="93154" y="408146"/>
                  <a:pt x="148876" y="259271"/>
                  <a:pt x="148876" y="259271"/>
                </a:cubicBezTo>
                <a:cubicBezTo>
                  <a:pt x="148876" y="259271"/>
                  <a:pt x="174784" y="245840"/>
                  <a:pt x="174784" y="247745"/>
                </a:cubicBezTo>
                <a:lnTo>
                  <a:pt x="212217" y="152686"/>
                </a:lnTo>
                <a:lnTo>
                  <a:pt x="236220" y="140208"/>
                </a:lnTo>
                <a:lnTo>
                  <a:pt x="266033" y="76772"/>
                </a:lnTo>
                <a:lnTo>
                  <a:pt x="331375" y="87344"/>
                </a:lnTo>
                <a:lnTo>
                  <a:pt x="463868" y="161258"/>
                </a:lnTo>
                <a:lnTo>
                  <a:pt x="612743" y="202597"/>
                </a:lnTo>
                <a:cubicBezTo>
                  <a:pt x="574358" y="104680"/>
                  <a:pt x="465868" y="21146"/>
                  <a:pt x="334232" y="21146"/>
                </a:cubicBezTo>
                <a:close/>
              </a:path>
            </a:pathLst>
          </a:custGeom>
          <a:solidFill>
            <a:srgbClr val="FFFFFF"/>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3254590220"/>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preserve="1">
  <p:cSld name="Gri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C11F5EA-2441-4841-BBFF-4343B2CE2C9A}"/>
              </a:ext>
            </a:extLst>
          </p:cNvPr>
          <p:cNvGrpSpPr/>
          <p:nvPr/>
        </p:nvGrpSpPr>
        <p:grpSpPr>
          <a:xfrm>
            <a:off x="-646" y="0"/>
            <a:ext cx="12182357" cy="6860238"/>
            <a:chOff x="-646" y="-2238"/>
            <a:chExt cx="12182357" cy="6860238"/>
          </a:xfrm>
        </p:grpSpPr>
        <p:cxnSp>
          <p:nvCxnSpPr>
            <p:cNvPr id="3" name="Straight Connector 2">
              <a:extLst>
                <a:ext uri="{FF2B5EF4-FFF2-40B4-BE49-F238E27FC236}">
                  <a16:creationId xmlns:a16="http://schemas.microsoft.com/office/drawing/2014/main" id="{C95F5461-60E9-6545-9030-EC2C3877F3BA}"/>
                </a:ext>
              </a:extLst>
            </p:cNvPr>
            <p:cNvCxnSpPr>
              <a:cxnSpLocks/>
            </p:cNvCxnSpPr>
            <p:nvPr/>
          </p:nvCxnSpPr>
          <p:spPr>
            <a:xfrm>
              <a:off x="457200" y="0"/>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E19C1CBB-7796-6143-9115-DDEC31BED52A}"/>
                </a:ext>
              </a:extLst>
            </p:cNvPr>
            <p:cNvCxnSpPr>
              <a:cxnSpLocks/>
            </p:cNvCxnSpPr>
            <p:nvPr/>
          </p:nvCxnSpPr>
          <p:spPr>
            <a:xfrm flipH="1">
              <a:off x="-646" y="45720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8689545-BB34-EE4B-BA7D-F3E1946620A5}"/>
                </a:ext>
              </a:extLst>
            </p:cNvPr>
            <p:cNvCxnSpPr>
              <a:cxnSpLocks/>
            </p:cNvCxnSpPr>
            <p:nvPr/>
          </p:nvCxnSpPr>
          <p:spPr>
            <a:xfrm>
              <a:off x="11731752" y="-2238"/>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F3E499F-5B6A-6D49-8CA8-5A04BAA2E0C2}"/>
                </a:ext>
              </a:extLst>
            </p:cNvPr>
            <p:cNvCxnSpPr>
              <a:cxnSpLocks/>
            </p:cNvCxnSpPr>
            <p:nvPr/>
          </p:nvCxnSpPr>
          <p:spPr>
            <a:xfrm flipH="1">
              <a:off x="-646" y="612648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9902A72B-F19E-324A-893E-2BE7AE6A8F83}"/>
                </a:ext>
              </a:extLst>
            </p:cNvPr>
            <p:cNvSpPr/>
            <p:nvPr/>
          </p:nvSpPr>
          <p:spPr>
            <a:xfrm>
              <a:off x="46363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8" name="Rectangle 7">
              <a:extLst>
                <a:ext uri="{FF2B5EF4-FFF2-40B4-BE49-F238E27FC236}">
                  <a16:creationId xmlns:a16="http://schemas.microsoft.com/office/drawing/2014/main" id="{16726588-7A96-F040-882E-C41173DAC2D1}"/>
                </a:ext>
              </a:extLst>
            </p:cNvPr>
            <p:cNvSpPr/>
            <p:nvPr/>
          </p:nvSpPr>
          <p:spPr>
            <a:xfrm>
              <a:off x="142196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9" name="Rectangle 8">
              <a:extLst>
                <a:ext uri="{FF2B5EF4-FFF2-40B4-BE49-F238E27FC236}">
                  <a16:creationId xmlns:a16="http://schemas.microsoft.com/office/drawing/2014/main" id="{50D1E140-3525-ED48-A270-E61749E7BF52}"/>
                </a:ext>
              </a:extLst>
            </p:cNvPr>
            <p:cNvSpPr/>
            <p:nvPr/>
          </p:nvSpPr>
          <p:spPr>
            <a:xfrm>
              <a:off x="238030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0" name="Rectangle 9">
              <a:extLst>
                <a:ext uri="{FF2B5EF4-FFF2-40B4-BE49-F238E27FC236}">
                  <a16:creationId xmlns:a16="http://schemas.microsoft.com/office/drawing/2014/main" id="{0DA1D066-E657-1C48-AEB5-1255675507F4}"/>
                </a:ext>
              </a:extLst>
            </p:cNvPr>
            <p:cNvSpPr/>
            <p:nvPr/>
          </p:nvSpPr>
          <p:spPr>
            <a:xfrm>
              <a:off x="333864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1" name="Rectangle 10">
              <a:extLst>
                <a:ext uri="{FF2B5EF4-FFF2-40B4-BE49-F238E27FC236}">
                  <a16:creationId xmlns:a16="http://schemas.microsoft.com/office/drawing/2014/main" id="{AB70EF7D-BE1E-1845-B15B-09CCA121C665}"/>
                </a:ext>
              </a:extLst>
            </p:cNvPr>
            <p:cNvSpPr/>
            <p:nvPr/>
          </p:nvSpPr>
          <p:spPr>
            <a:xfrm>
              <a:off x="429697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2" name="Rectangle 11">
              <a:extLst>
                <a:ext uri="{FF2B5EF4-FFF2-40B4-BE49-F238E27FC236}">
                  <a16:creationId xmlns:a16="http://schemas.microsoft.com/office/drawing/2014/main" id="{E9E40C24-781B-E54B-9079-145DF1DF413B}"/>
                </a:ext>
              </a:extLst>
            </p:cNvPr>
            <p:cNvSpPr/>
            <p:nvPr/>
          </p:nvSpPr>
          <p:spPr>
            <a:xfrm>
              <a:off x="525531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3" name="Rectangle 12">
              <a:extLst>
                <a:ext uri="{FF2B5EF4-FFF2-40B4-BE49-F238E27FC236}">
                  <a16:creationId xmlns:a16="http://schemas.microsoft.com/office/drawing/2014/main" id="{D7724C83-DC00-4B41-ADE7-8CB60E599408}"/>
                </a:ext>
              </a:extLst>
            </p:cNvPr>
            <p:cNvSpPr/>
            <p:nvPr/>
          </p:nvSpPr>
          <p:spPr>
            <a:xfrm>
              <a:off x="621364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4" name="Rectangle 13">
              <a:extLst>
                <a:ext uri="{FF2B5EF4-FFF2-40B4-BE49-F238E27FC236}">
                  <a16:creationId xmlns:a16="http://schemas.microsoft.com/office/drawing/2014/main" id="{27236BF4-1A14-5D45-8653-16E39C079D60}"/>
                </a:ext>
              </a:extLst>
            </p:cNvPr>
            <p:cNvSpPr/>
            <p:nvPr/>
          </p:nvSpPr>
          <p:spPr>
            <a:xfrm>
              <a:off x="717198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5" name="Rectangle 14">
              <a:extLst>
                <a:ext uri="{FF2B5EF4-FFF2-40B4-BE49-F238E27FC236}">
                  <a16:creationId xmlns:a16="http://schemas.microsoft.com/office/drawing/2014/main" id="{5F1666E0-9409-2443-8B80-4E9F56D227D7}"/>
                </a:ext>
              </a:extLst>
            </p:cNvPr>
            <p:cNvSpPr/>
            <p:nvPr/>
          </p:nvSpPr>
          <p:spPr>
            <a:xfrm>
              <a:off x="813032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6" name="Rectangle 15">
              <a:extLst>
                <a:ext uri="{FF2B5EF4-FFF2-40B4-BE49-F238E27FC236}">
                  <a16:creationId xmlns:a16="http://schemas.microsoft.com/office/drawing/2014/main" id="{31377084-906A-304C-A373-40E03359972A}"/>
                </a:ext>
              </a:extLst>
            </p:cNvPr>
            <p:cNvSpPr/>
            <p:nvPr/>
          </p:nvSpPr>
          <p:spPr>
            <a:xfrm>
              <a:off x="908865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7" name="Rectangle 16">
              <a:extLst>
                <a:ext uri="{FF2B5EF4-FFF2-40B4-BE49-F238E27FC236}">
                  <a16:creationId xmlns:a16="http://schemas.microsoft.com/office/drawing/2014/main" id="{3EC83FDA-0F46-3C4E-A8C8-EA2784B2E295}"/>
                </a:ext>
              </a:extLst>
            </p:cNvPr>
            <p:cNvSpPr/>
            <p:nvPr/>
          </p:nvSpPr>
          <p:spPr>
            <a:xfrm>
              <a:off x="1004699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18" name="Rectangle 17">
              <a:extLst>
                <a:ext uri="{FF2B5EF4-FFF2-40B4-BE49-F238E27FC236}">
                  <a16:creationId xmlns:a16="http://schemas.microsoft.com/office/drawing/2014/main" id="{53A91CF8-5DF7-DB41-9F88-4C8EB75C4361}"/>
                </a:ext>
              </a:extLst>
            </p:cNvPr>
            <p:cNvSpPr/>
            <p:nvPr/>
          </p:nvSpPr>
          <p:spPr>
            <a:xfrm>
              <a:off x="11005328"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cxnSp>
          <p:nvCxnSpPr>
            <p:cNvPr id="19" name="Straight Connector 18">
              <a:extLst>
                <a:ext uri="{FF2B5EF4-FFF2-40B4-BE49-F238E27FC236}">
                  <a16:creationId xmlns:a16="http://schemas.microsoft.com/office/drawing/2014/main" id="{23472D53-7C5D-104A-A876-23176EF1D175}"/>
                </a:ext>
              </a:extLst>
            </p:cNvPr>
            <p:cNvCxnSpPr/>
            <p:nvPr/>
          </p:nvCxnSpPr>
          <p:spPr>
            <a:xfrm>
              <a:off x="82836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091A6CEE-0747-DA4A-A0BD-46934B3B1F70}"/>
                </a:ext>
              </a:extLst>
            </p:cNvPr>
            <p:cNvCxnSpPr/>
            <p:nvPr/>
          </p:nvCxnSpPr>
          <p:spPr>
            <a:xfrm>
              <a:off x="11370064"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337E2A7-E95E-1047-82DE-E5743C56AE5C}"/>
                </a:ext>
              </a:extLst>
            </p:cNvPr>
            <p:cNvCxnSpPr/>
            <p:nvPr/>
          </p:nvCxnSpPr>
          <p:spPr>
            <a:xfrm>
              <a:off x="10411729" y="45657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804B849-70CC-5348-B9B0-AF4A6E8A5F26}"/>
                </a:ext>
              </a:extLst>
            </p:cNvPr>
            <p:cNvCxnSpPr/>
            <p:nvPr/>
          </p:nvCxnSpPr>
          <p:spPr>
            <a:xfrm>
              <a:off x="945339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8789745-F344-B44E-AD12-83C1A60BDCE8}"/>
                </a:ext>
              </a:extLst>
            </p:cNvPr>
            <p:cNvCxnSpPr/>
            <p:nvPr/>
          </p:nvCxnSpPr>
          <p:spPr>
            <a:xfrm>
              <a:off x="849505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16E55C7-3BDE-464F-BCD9-EC1D466B7DEA}"/>
                </a:ext>
              </a:extLst>
            </p:cNvPr>
            <p:cNvCxnSpPr/>
            <p:nvPr/>
          </p:nvCxnSpPr>
          <p:spPr>
            <a:xfrm>
              <a:off x="753672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A0504C3-B463-4048-887F-46550C6ACE67}"/>
                </a:ext>
              </a:extLst>
            </p:cNvPr>
            <p:cNvCxnSpPr/>
            <p:nvPr/>
          </p:nvCxnSpPr>
          <p:spPr>
            <a:xfrm>
              <a:off x="657838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A14BE40-E6D3-2145-B705-511CF67CB593}"/>
                </a:ext>
              </a:extLst>
            </p:cNvPr>
            <p:cNvCxnSpPr/>
            <p:nvPr/>
          </p:nvCxnSpPr>
          <p:spPr>
            <a:xfrm>
              <a:off x="562004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EF2EF694-66E2-F048-9402-C0E8F42A0AAC}"/>
                </a:ext>
              </a:extLst>
            </p:cNvPr>
            <p:cNvCxnSpPr/>
            <p:nvPr/>
          </p:nvCxnSpPr>
          <p:spPr>
            <a:xfrm>
              <a:off x="466171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34B21065-6110-4446-8D00-C6DCD033F684}"/>
                </a:ext>
              </a:extLst>
            </p:cNvPr>
            <p:cNvCxnSpPr/>
            <p:nvPr/>
          </p:nvCxnSpPr>
          <p:spPr>
            <a:xfrm>
              <a:off x="370337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90DC8D47-5EA8-2141-8B1D-9D24FFDE8534}"/>
                </a:ext>
              </a:extLst>
            </p:cNvPr>
            <p:cNvCxnSpPr/>
            <p:nvPr/>
          </p:nvCxnSpPr>
          <p:spPr>
            <a:xfrm>
              <a:off x="274504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47972E9B-EEFA-4F40-B438-5C6F6BF65545}"/>
                </a:ext>
              </a:extLst>
            </p:cNvPr>
            <p:cNvCxnSpPr/>
            <p:nvPr/>
          </p:nvCxnSpPr>
          <p:spPr>
            <a:xfrm>
              <a:off x="178670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C6339759-5E50-554A-88BE-B2CE74D78611}"/>
                </a:ext>
              </a:extLst>
            </p:cNvPr>
            <p:cNvGrpSpPr/>
            <p:nvPr/>
          </p:nvGrpSpPr>
          <p:grpSpPr>
            <a:xfrm>
              <a:off x="457200" y="454969"/>
              <a:ext cx="11277600" cy="5667707"/>
              <a:chOff x="-769" y="454969"/>
              <a:chExt cx="12182357" cy="5667707"/>
            </a:xfrm>
          </p:grpSpPr>
          <p:cxnSp>
            <p:nvCxnSpPr>
              <p:cNvPr id="32" name="Straight Connector 31">
                <a:extLst>
                  <a:ext uri="{FF2B5EF4-FFF2-40B4-BE49-F238E27FC236}">
                    <a16:creationId xmlns:a16="http://schemas.microsoft.com/office/drawing/2014/main" id="{BE8972ED-B54B-4F45-BE36-0E565E1FEBA2}"/>
                  </a:ext>
                </a:extLst>
              </p:cNvPr>
              <p:cNvCxnSpPr>
                <a:cxnSpLocks/>
              </p:cNvCxnSpPr>
              <p:nvPr/>
            </p:nvCxnSpPr>
            <p:spPr>
              <a:xfrm flipH="1">
                <a:off x="-769" y="454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A3DB1C9-9617-2E43-A2B1-527336530745}"/>
                  </a:ext>
                </a:extLst>
              </p:cNvPr>
              <p:cNvCxnSpPr>
                <a:cxnSpLocks/>
              </p:cNvCxnSpPr>
              <p:nvPr/>
            </p:nvCxnSpPr>
            <p:spPr>
              <a:xfrm flipH="1">
                <a:off x="-769" y="753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949DED8F-556F-AD45-9EBB-7BC3B80B1759}"/>
                  </a:ext>
                </a:extLst>
              </p:cNvPr>
              <p:cNvCxnSpPr>
                <a:cxnSpLocks/>
              </p:cNvCxnSpPr>
              <p:nvPr/>
            </p:nvCxnSpPr>
            <p:spPr>
              <a:xfrm flipH="1">
                <a:off x="-769" y="1051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4073A208-B152-E64F-BEB1-936663A08C87}"/>
                  </a:ext>
                </a:extLst>
              </p:cNvPr>
              <p:cNvCxnSpPr>
                <a:cxnSpLocks/>
              </p:cNvCxnSpPr>
              <p:nvPr/>
            </p:nvCxnSpPr>
            <p:spPr>
              <a:xfrm flipH="1">
                <a:off x="-769" y="1349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2EEDE510-0C5E-AE48-9561-0A738E9C3D44}"/>
                  </a:ext>
                </a:extLst>
              </p:cNvPr>
              <p:cNvCxnSpPr>
                <a:cxnSpLocks/>
              </p:cNvCxnSpPr>
              <p:nvPr/>
            </p:nvCxnSpPr>
            <p:spPr>
              <a:xfrm flipH="1">
                <a:off x="-769" y="1648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69AF33A0-CCF0-964F-A670-B2651F3CB562}"/>
                  </a:ext>
                </a:extLst>
              </p:cNvPr>
              <p:cNvCxnSpPr>
                <a:cxnSpLocks/>
              </p:cNvCxnSpPr>
              <p:nvPr/>
            </p:nvCxnSpPr>
            <p:spPr>
              <a:xfrm flipH="1">
                <a:off x="-769" y="1946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47791A55-449D-7A40-916C-3FDD175B9DFD}"/>
                  </a:ext>
                </a:extLst>
              </p:cNvPr>
              <p:cNvCxnSpPr>
                <a:cxnSpLocks/>
              </p:cNvCxnSpPr>
              <p:nvPr/>
            </p:nvCxnSpPr>
            <p:spPr>
              <a:xfrm flipH="1">
                <a:off x="-769" y="2244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00E6BB8E-D2FB-0148-BC09-BFCCD2AB1638}"/>
                  </a:ext>
                </a:extLst>
              </p:cNvPr>
              <p:cNvCxnSpPr>
                <a:cxnSpLocks/>
              </p:cNvCxnSpPr>
              <p:nvPr/>
            </p:nvCxnSpPr>
            <p:spPr>
              <a:xfrm flipH="1">
                <a:off x="-769" y="2543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7F418BAC-86CA-A34D-B3B2-1768ED30BDE3}"/>
                  </a:ext>
                </a:extLst>
              </p:cNvPr>
              <p:cNvCxnSpPr>
                <a:cxnSpLocks/>
              </p:cNvCxnSpPr>
              <p:nvPr/>
            </p:nvCxnSpPr>
            <p:spPr>
              <a:xfrm flipH="1">
                <a:off x="-769" y="2841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6202F36-2D13-4F46-917C-5F5D6D06903C}"/>
                  </a:ext>
                </a:extLst>
              </p:cNvPr>
              <p:cNvCxnSpPr>
                <a:cxnSpLocks/>
              </p:cNvCxnSpPr>
              <p:nvPr/>
            </p:nvCxnSpPr>
            <p:spPr>
              <a:xfrm flipH="1">
                <a:off x="-769" y="31396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CA969691-DEF5-DC4D-819A-DF69A2D82925}"/>
                  </a:ext>
                </a:extLst>
              </p:cNvPr>
              <p:cNvCxnSpPr>
                <a:cxnSpLocks/>
              </p:cNvCxnSpPr>
              <p:nvPr/>
            </p:nvCxnSpPr>
            <p:spPr>
              <a:xfrm flipH="1">
                <a:off x="-769" y="3437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7A57E951-69A8-B046-A9E3-EE84C9369419}"/>
                  </a:ext>
                </a:extLst>
              </p:cNvPr>
              <p:cNvCxnSpPr>
                <a:cxnSpLocks/>
              </p:cNvCxnSpPr>
              <p:nvPr/>
            </p:nvCxnSpPr>
            <p:spPr>
              <a:xfrm flipH="1">
                <a:off x="-769" y="3736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E64E70C-5188-274B-AD65-9FAD208035A9}"/>
                  </a:ext>
                </a:extLst>
              </p:cNvPr>
              <p:cNvCxnSpPr>
                <a:cxnSpLocks/>
              </p:cNvCxnSpPr>
              <p:nvPr/>
            </p:nvCxnSpPr>
            <p:spPr>
              <a:xfrm flipH="1">
                <a:off x="-769" y="4034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F485D25-65B0-DC4B-B283-3693E0A91BDC}"/>
                  </a:ext>
                </a:extLst>
              </p:cNvPr>
              <p:cNvCxnSpPr>
                <a:cxnSpLocks/>
              </p:cNvCxnSpPr>
              <p:nvPr/>
            </p:nvCxnSpPr>
            <p:spPr>
              <a:xfrm flipH="1">
                <a:off x="-769" y="4332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43708D8-68FA-6843-AE1C-D74D15C661DA}"/>
                  </a:ext>
                </a:extLst>
              </p:cNvPr>
              <p:cNvCxnSpPr>
                <a:cxnSpLocks/>
              </p:cNvCxnSpPr>
              <p:nvPr/>
            </p:nvCxnSpPr>
            <p:spPr>
              <a:xfrm flipH="1">
                <a:off x="-769" y="4631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B643D4C-0B05-1D4D-BA43-2823705673C4}"/>
                  </a:ext>
                </a:extLst>
              </p:cNvPr>
              <p:cNvCxnSpPr>
                <a:cxnSpLocks/>
              </p:cNvCxnSpPr>
              <p:nvPr/>
            </p:nvCxnSpPr>
            <p:spPr>
              <a:xfrm flipH="1">
                <a:off x="-769" y="4929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6459F9D9-80AD-F94F-8751-58A5FA257D2B}"/>
                  </a:ext>
                </a:extLst>
              </p:cNvPr>
              <p:cNvCxnSpPr>
                <a:cxnSpLocks/>
              </p:cNvCxnSpPr>
              <p:nvPr/>
            </p:nvCxnSpPr>
            <p:spPr>
              <a:xfrm flipH="1">
                <a:off x="-769" y="5227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BFBE0C18-8781-4F40-B228-7692C3CFCABD}"/>
                  </a:ext>
                </a:extLst>
              </p:cNvPr>
              <p:cNvCxnSpPr>
                <a:cxnSpLocks/>
              </p:cNvCxnSpPr>
              <p:nvPr/>
            </p:nvCxnSpPr>
            <p:spPr>
              <a:xfrm flipH="1">
                <a:off x="-769" y="5526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3E62B51-E115-AC4A-95F3-B32C38DCB161}"/>
                  </a:ext>
                </a:extLst>
              </p:cNvPr>
              <p:cNvCxnSpPr>
                <a:cxnSpLocks/>
              </p:cNvCxnSpPr>
              <p:nvPr/>
            </p:nvCxnSpPr>
            <p:spPr>
              <a:xfrm flipH="1">
                <a:off x="-769" y="5824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063149-D237-9049-8F5F-2E39D4EF2087}"/>
                  </a:ext>
                </a:extLst>
              </p:cNvPr>
              <p:cNvCxnSpPr>
                <a:cxnSpLocks/>
              </p:cNvCxnSpPr>
              <p:nvPr/>
            </p:nvCxnSpPr>
            <p:spPr>
              <a:xfrm flipH="1">
                <a:off x="-769" y="6122676"/>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sp>
        <p:nvSpPr>
          <p:cNvPr id="54" name="Footer Placeholder 53">
            <a:extLst>
              <a:ext uri="{FF2B5EF4-FFF2-40B4-BE49-F238E27FC236}">
                <a16:creationId xmlns:a16="http://schemas.microsoft.com/office/drawing/2014/main" id="{7422BBAD-1281-87C2-694B-1FAABE662B91}"/>
              </a:ext>
            </a:extLst>
          </p:cNvPr>
          <p:cNvSpPr>
            <a:spLocks noGrp="1"/>
          </p:cNvSpPr>
          <p:nvPr>
            <p:ph type="ftr" sz="quarter" idx="10"/>
          </p:nvPr>
        </p:nvSpPr>
        <p:spPr/>
        <p:txBody>
          <a:bodyPr/>
          <a:lstStyle/>
          <a:p>
            <a:pPr defTabSz="685800">
              <a:lnSpc>
                <a:spcPct val="95000"/>
              </a:lnSpc>
              <a:spcBef>
                <a:spcPts val="1200"/>
              </a:spcBef>
              <a:buClr>
                <a:srgbClr val="3253DC"/>
              </a:buClr>
              <a:buFont typeface="Arial" panose="020B0604020202020204" pitchFamily="34" charset="0"/>
              <a:buNone/>
            </a:pPr>
            <a:endParaRPr lang="en-US" dirty="0"/>
          </a:p>
        </p:txBody>
      </p:sp>
      <p:grpSp>
        <p:nvGrpSpPr>
          <p:cNvPr id="52" name="Group 51">
            <a:extLst>
              <a:ext uri="{FF2B5EF4-FFF2-40B4-BE49-F238E27FC236}">
                <a16:creationId xmlns:a16="http://schemas.microsoft.com/office/drawing/2014/main" id="{16CF70CB-4C01-10B9-30E1-10BD87410741}"/>
              </a:ext>
            </a:extLst>
          </p:cNvPr>
          <p:cNvGrpSpPr/>
          <p:nvPr userDrawn="1"/>
        </p:nvGrpSpPr>
        <p:grpSpPr>
          <a:xfrm>
            <a:off x="-646" y="0"/>
            <a:ext cx="12182357" cy="6860238"/>
            <a:chOff x="-646" y="-2238"/>
            <a:chExt cx="12182357" cy="6860238"/>
          </a:xfrm>
        </p:grpSpPr>
        <p:cxnSp>
          <p:nvCxnSpPr>
            <p:cNvPr id="53" name="Straight Connector 52">
              <a:extLst>
                <a:ext uri="{FF2B5EF4-FFF2-40B4-BE49-F238E27FC236}">
                  <a16:creationId xmlns:a16="http://schemas.microsoft.com/office/drawing/2014/main" id="{8EA384D8-4F9F-4F33-E18F-2595E67748B8}"/>
                </a:ext>
              </a:extLst>
            </p:cNvPr>
            <p:cNvCxnSpPr>
              <a:cxnSpLocks/>
            </p:cNvCxnSpPr>
            <p:nvPr/>
          </p:nvCxnSpPr>
          <p:spPr>
            <a:xfrm>
              <a:off x="457200" y="0"/>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153242-6E43-7523-A773-5F5B37F33CA0}"/>
                </a:ext>
              </a:extLst>
            </p:cNvPr>
            <p:cNvCxnSpPr>
              <a:cxnSpLocks/>
            </p:cNvCxnSpPr>
            <p:nvPr/>
          </p:nvCxnSpPr>
          <p:spPr>
            <a:xfrm flipH="1">
              <a:off x="-646" y="45720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A24E7632-8D0E-5A78-E3DA-711BDE70F541}"/>
                </a:ext>
              </a:extLst>
            </p:cNvPr>
            <p:cNvCxnSpPr>
              <a:cxnSpLocks/>
            </p:cNvCxnSpPr>
            <p:nvPr/>
          </p:nvCxnSpPr>
          <p:spPr>
            <a:xfrm>
              <a:off x="11731752" y="-2238"/>
              <a:ext cx="0" cy="685800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DE4096FD-E484-77F7-58E6-AAF5B9CE5F65}"/>
                </a:ext>
              </a:extLst>
            </p:cNvPr>
            <p:cNvCxnSpPr>
              <a:cxnSpLocks/>
            </p:cNvCxnSpPr>
            <p:nvPr/>
          </p:nvCxnSpPr>
          <p:spPr>
            <a:xfrm flipH="1">
              <a:off x="-646" y="6126480"/>
              <a:ext cx="1218235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58" name="Rectangle 57">
              <a:extLst>
                <a:ext uri="{FF2B5EF4-FFF2-40B4-BE49-F238E27FC236}">
                  <a16:creationId xmlns:a16="http://schemas.microsoft.com/office/drawing/2014/main" id="{4EB4BED9-CB3E-C940-C6C1-D5D5E5746EB2}"/>
                </a:ext>
              </a:extLst>
            </p:cNvPr>
            <p:cNvSpPr/>
            <p:nvPr/>
          </p:nvSpPr>
          <p:spPr>
            <a:xfrm>
              <a:off x="46363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59" name="Rectangle 58">
              <a:extLst>
                <a:ext uri="{FF2B5EF4-FFF2-40B4-BE49-F238E27FC236}">
                  <a16:creationId xmlns:a16="http://schemas.microsoft.com/office/drawing/2014/main" id="{5B54620F-37FE-E5E1-6A63-AE2415CDEDAB}"/>
                </a:ext>
              </a:extLst>
            </p:cNvPr>
            <p:cNvSpPr/>
            <p:nvPr/>
          </p:nvSpPr>
          <p:spPr>
            <a:xfrm>
              <a:off x="142196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0" name="Rectangle 59">
              <a:extLst>
                <a:ext uri="{FF2B5EF4-FFF2-40B4-BE49-F238E27FC236}">
                  <a16:creationId xmlns:a16="http://schemas.microsoft.com/office/drawing/2014/main" id="{8B7DC46B-6BA1-278D-3012-A6A214C42CD9}"/>
                </a:ext>
              </a:extLst>
            </p:cNvPr>
            <p:cNvSpPr/>
            <p:nvPr/>
          </p:nvSpPr>
          <p:spPr>
            <a:xfrm>
              <a:off x="238030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1" name="Rectangle 60">
              <a:extLst>
                <a:ext uri="{FF2B5EF4-FFF2-40B4-BE49-F238E27FC236}">
                  <a16:creationId xmlns:a16="http://schemas.microsoft.com/office/drawing/2014/main" id="{012D703A-C469-4BBD-270B-8AE6AE091EB5}"/>
                </a:ext>
              </a:extLst>
            </p:cNvPr>
            <p:cNvSpPr/>
            <p:nvPr/>
          </p:nvSpPr>
          <p:spPr>
            <a:xfrm>
              <a:off x="333864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2" name="Rectangle 61">
              <a:extLst>
                <a:ext uri="{FF2B5EF4-FFF2-40B4-BE49-F238E27FC236}">
                  <a16:creationId xmlns:a16="http://schemas.microsoft.com/office/drawing/2014/main" id="{A6CFFC40-66A4-B365-FC2F-90FDF08EA582}"/>
                </a:ext>
              </a:extLst>
            </p:cNvPr>
            <p:cNvSpPr/>
            <p:nvPr/>
          </p:nvSpPr>
          <p:spPr>
            <a:xfrm>
              <a:off x="429697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3" name="Rectangle 62">
              <a:extLst>
                <a:ext uri="{FF2B5EF4-FFF2-40B4-BE49-F238E27FC236}">
                  <a16:creationId xmlns:a16="http://schemas.microsoft.com/office/drawing/2014/main" id="{6D8E637B-F213-E4D5-1130-41727F9C0E4A}"/>
                </a:ext>
              </a:extLst>
            </p:cNvPr>
            <p:cNvSpPr/>
            <p:nvPr/>
          </p:nvSpPr>
          <p:spPr>
            <a:xfrm>
              <a:off x="525531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4" name="Rectangle 63">
              <a:extLst>
                <a:ext uri="{FF2B5EF4-FFF2-40B4-BE49-F238E27FC236}">
                  <a16:creationId xmlns:a16="http://schemas.microsoft.com/office/drawing/2014/main" id="{ADC72A23-E3E9-251A-7A37-9FF416CFE047}"/>
                </a:ext>
              </a:extLst>
            </p:cNvPr>
            <p:cNvSpPr/>
            <p:nvPr/>
          </p:nvSpPr>
          <p:spPr>
            <a:xfrm>
              <a:off x="6213649"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5" name="Rectangle 64">
              <a:extLst>
                <a:ext uri="{FF2B5EF4-FFF2-40B4-BE49-F238E27FC236}">
                  <a16:creationId xmlns:a16="http://schemas.microsoft.com/office/drawing/2014/main" id="{9A55E7EF-9F66-B975-FDF0-D67B9054470D}"/>
                </a:ext>
              </a:extLst>
            </p:cNvPr>
            <p:cNvSpPr/>
            <p:nvPr/>
          </p:nvSpPr>
          <p:spPr>
            <a:xfrm>
              <a:off x="7171985"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6" name="Rectangle 65">
              <a:extLst>
                <a:ext uri="{FF2B5EF4-FFF2-40B4-BE49-F238E27FC236}">
                  <a16:creationId xmlns:a16="http://schemas.microsoft.com/office/drawing/2014/main" id="{A603875F-502D-B0AB-4668-8DE74829B67A}"/>
                </a:ext>
              </a:extLst>
            </p:cNvPr>
            <p:cNvSpPr/>
            <p:nvPr/>
          </p:nvSpPr>
          <p:spPr>
            <a:xfrm>
              <a:off x="8130321"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7" name="Rectangle 66">
              <a:extLst>
                <a:ext uri="{FF2B5EF4-FFF2-40B4-BE49-F238E27FC236}">
                  <a16:creationId xmlns:a16="http://schemas.microsoft.com/office/drawing/2014/main" id="{900E526A-664C-F67C-410E-0D13560C48CE}"/>
                </a:ext>
              </a:extLst>
            </p:cNvPr>
            <p:cNvSpPr/>
            <p:nvPr/>
          </p:nvSpPr>
          <p:spPr>
            <a:xfrm>
              <a:off x="9088657"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8" name="Rectangle 67">
              <a:extLst>
                <a:ext uri="{FF2B5EF4-FFF2-40B4-BE49-F238E27FC236}">
                  <a16:creationId xmlns:a16="http://schemas.microsoft.com/office/drawing/2014/main" id="{5634B516-878E-38D7-9FD0-9E72C35B8370}"/>
                </a:ext>
              </a:extLst>
            </p:cNvPr>
            <p:cNvSpPr/>
            <p:nvPr/>
          </p:nvSpPr>
          <p:spPr>
            <a:xfrm>
              <a:off x="10046993"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sp>
          <p:nvSpPr>
            <p:cNvPr id="69" name="Rectangle 68">
              <a:extLst>
                <a:ext uri="{FF2B5EF4-FFF2-40B4-BE49-F238E27FC236}">
                  <a16:creationId xmlns:a16="http://schemas.microsoft.com/office/drawing/2014/main" id="{5D0D61DF-6828-9F13-55D9-06EF7D6E564E}"/>
                </a:ext>
              </a:extLst>
            </p:cNvPr>
            <p:cNvSpPr/>
            <p:nvPr/>
          </p:nvSpPr>
          <p:spPr>
            <a:xfrm>
              <a:off x="11005328" y="454969"/>
              <a:ext cx="729472" cy="5667659"/>
            </a:xfrm>
            <a:prstGeom prst="rect">
              <a:avLst/>
            </a:prstGeom>
            <a:solidFill>
              <a:schemeClr val="accent1">
                <a:alpha val="22000"/>
              </a:schemeClr>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eaLnBrk="0" fontAlgn="base" hangingPunct="0">
                <a:spcBef>
                  <a:spcPct val="0"/>
                </a:spcBef>
                <a:spcAft>
                  <a:spcPct val="0"/>
                </a:spcAft>
              </a:pPr>
              <a:endParaRPr lang="en-US" sz="1600" dirty="0">
                <a:solidFill>
                  <a:schemeClr val="tx1">
                    <a:lumMod val="65000"/>
                    <a:lumOff val="35000"/>
                  </a:schemeClr>
                </a:solidFill>
                <a:latin typeface="Trebuchet MS" pitchFamily="34" charset="0"/>
              </a:endParaRPr>
            </a:p>
          </p:txBody>
        </p:sp>
        <p:cxnSp>
          <p:nvCxnSpPr>
            <p:cNvPr id="70" name="Straight Connector 69">
              <a:extLst>
                <a:ext uri="{FF2B5EF4-FFF2-40B4-BE49-F238E27FC236}">
                  <a16:creationId xmlns:a16="http://schemas.microsoft.com/office/drawing/2014/main" id="{6C172621-9283-220D-69EC-B73B024C593E}"/>
                </a:ext>
              </a:extLst>
            </p:cNvPr>
            <p:cNvCxnSpPr/>
            <p:nvPr/>
          </p:nvCxnSpPr>
          <p:spPr>
            <a:xfrm>
              <a:off x="82836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0C481E7D-289C-3D03-AB73-11146E044321}"/>
                </a:ext>
              </a:extLst>
            </p:cNvPr>
            <p:cNvCxnSpPr/>
            <p:nvPr/>
          </p:nvCxnSpPr>
          <p:spPr>
            <a:xfrm>
              <a:off x="11370064"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96F08276-6458-479F-0410-0FC406DE6220}"/>
                </a:ext>
              </a:extLst>
            </p:cNvPr>
            <p:cNvCxnSpPr/>
            <p:nvPr/>
          </p:nvCxnSpPr>
          <p:spPr>
            <a:xfrm>
              <a:off x="10411729" y="45657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9B6D503C-EE4B-7AFC-188C-DEADAF7E51AA}"/>
                </a:ext>
              </a:extLst>
            </p:cNvPr>
            <p:cNvCxnSpPr/>
            <p:nvPr/>
          </p:nvCxnSpPr>
          <p:spPr>
            <a:xfrm>
              <a:off x="945339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22A881D3-7A22-EBDC-79B5-7F03380B31CE}"/>
                </a:ext>
              </a:extLst>
            </p:cNvPr>
            <p:cNvCxnSpPr/>
            <p:nvPr/>
          </p:nvCxnSpPr>
          <p:spPr>
            <a:xfrm>
              <a:off x="849505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910D03A8-1CCB-78C3-4FC6-7D8B38032B30}"/>
                </a:ext>
              </a:extLst>
            </p:cNvPr>
            <p:cNvCxnSpPr/>
            <p:nvPr/>
          </p:nvCxnSpPr>
          <p:spPr>
            <a:xfrm>
              <a:off x="753672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BF5D655A-D58D-5B64-F6E3-0CB927F8D021}"/>
                </a:ext>
              </a:extLst>
            </p:cNvPr>
            <p:cNvCxnSpPr/>
            <p:nvPr/>
          </p:nvCxnSpPr>
          <p:spPr>
            <a:xfrm>
              <a:off x="657838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E9E2C4BE-9EE3-8642-ECF9-0E5BA3943091}"/>
                </a:ext>
              </a:extLst>
            </p:cNvPr>
            <p:cNvCxnSpPr/>
            <p:nvPr/>
          </p:nvCxnSpPr>
          <p:spPr>
            <a:xfrm>
              <a:off x="5620049"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C9355B82-C08D-E9D1-E65B-332D8BF88D75}"/>
                </a:ext>
              </a:extLst>
            </p:cNvPr>
            <p:cNvCxnSpPr/>
            <p:nvPr/>
          </p:nvCxnSpPr>
          <p:spPr>
            <a:xfrm>
              <a:off x="4661713"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8B2BA15F-32BF-37FF-E917-DEAC5CCCCCA8}"/>
                </a:ext>
              </a:extLst>
            </p:cNvPr>
            <p:cNvCxnSpPr/>
            <p:nvPr/>
          </p:nvCxnSpPr>
          <p:spPr>
            <a:xfrm>
              <a:off x="3703377"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7AD40461-AF0F-66AF-1783-C608286D1CC0}"/>
                </a:ext>
              </a:extLst>
            </p:cNvPr>
            <p:cNvCxnSpPr/>
            <p:nvPr/>
          </p:nvCxnSpPr>
          <p:spPr>
            <a:xfrm>
              <a:off x="2745041"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3CCFBE25-03B8-7263-1A56-6221E203BF3E}"/>
                </a:ext>
              </a:extLst>
            </p:cNvPr>
            <p:cNvCxnSpPr/>
            <p:nvPr/>
          </p:nvCxnSpPr>
          <p:spPr>
            <a:xfrm>
              <a:off x="1786705" y="454969"/>
              <a:ext cx="0" cy="5667659"/>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nvGrpSpPr>
            <p:cNvPr id="82" name="Group 81">
              <a:extLst>
                <a:ext uri="{FF2B5EF4-FFF2-40B4-BE49-F238E27FC236}">
                  <a16:creationId xmlns:a16="http://schemas.microsoft.com/office/drawing/2014/main" id="{AA85F12F-6FFA-9B1E-02EB-C8AD3950FEEA}"/>
                </a:ext>
              </a:extLst>
            </p:cNvPr>
            <p:cNvGrpSpPr/>
            <p:nvPr/>
          </p:nvGrpSpPr>
          <p:grpSpPr>
            <a:xfrm>
              <a:off x="457200" y="454969"/>
              <a:ext cx="11277600" cy="5667707"/>
              <a:chOff x="-769" y="454969"/>
              <a:chExt cx="12182357" cy="5667707"/>
            </a:xfrm>
          </p:grpSpPr>
          <p:cxnSp>
            <p:nvCxnSpPr>
              <p:cNvPr id="83" name="Straight Connector 82">
                <a:extLst>
                  <a:ext uri="{FF2B5EF4-FFF2-40B4-BE49-F238E27FC236}">
                    <a16:creationId xmlns:a16="http://schemas.microsoft.com/office/drawing/2014/main" id="{BE93217E-3A78-61F7-393F-15B91AC86DB2}"/>
                  </a:ext>
                </a:extLst>
              </p:cNvPr>
              <p:cNvCxnSpPr>
                <a:cxnSpLocks/>
              </p:cNvCxnSpPr>
              <p:nvPr/>
            </p:nvCxnSpPr>
            <p:spPr>
              <a:xfrm flipH="1">
                <a:off x="-769" y="454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F93C498F-E5DD-BBE1-7B10-1DD0F7BA901D}"/>
                  </a:ext>
                </a:extLst>
              </p:cNvPr>
              <p:cNvCxnSpPr>
                <a:cxnSpLocks/>
              </p:cNvCxnSpPr>
              <p:nvPr/>
            </p:nvCxnSpPr>
            <p:spPr>
              <a:xfrm flipH="1">
                <a:off x="-769" y="753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1D4DE9BE-7514-12B4-A853-B4161D9E1FE6}"/>
                  </a:ext>
                </a:extLst>
              </p:cNvPr>
              <p:cNvCxnSpPr>
                <a:cxnSpLocks/>
              </p:cNvCxnSpPr>
              <p:nvPr/>
            </p:nvCxnSpPr>
            <p:spPr>
              <a:xfrm flipH="1">
                <a:off x="-769" y="1051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F63E3F70-4F22-4C3E-3608-82A1F01C071E}"/>
                  </a:ext>
                </a:extLst>
              </p:cNvPr>
              <p:cNvCxnSpPr>
                <a:cxnSpLocks/>
              </p:cNvCxnSpPr>
              <p:nvPr/>
            </p:nvCxnSpPr>
            <p:spPr>
              <a:xfrm flipH="1">
                <a:off x="-769" y="1349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14D806C-2269-3306-70F8-D1E8D9939BEE}"/>
                  </a:ext>
                </a:extLst>
              </p:cNvPr>
              <p:cNvCxnSpPr>
                <a:cxnSpLocks/>
              </p:cNvCxnSpPr>
              <p:nvPr/>
            </p:nvCxnSpPr>
            <p:spPr>
              <a:xfrm flipH="1">
                <a:off x="-769" y="1648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FE862858-06C5-3F38-2FD5-ADDEF945A489}"/>
                  </a:ext>
                </a:extLst>
              </p:cNvPr>
              <p:cNvCxnSpPr>
                <a:cxnSpLocks/>
              </p:cNvCxnSpPr>
              <p:nvPr/>
            </p:nvCxnSpPr>
            <p:spPr>
              <a:xfrm flipH="1">
                <a:off x="-769" y="1946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6A222922-19FB-BC96-D2C1-EE87C000EA5D}"/>
                  </a:ext>
                </a:extLst>
              </p:cNvPr>
              <p:cNvCxnSpPr>
                <a:cxnSpLocks/>
              </p:cNvCxnSpPr>
              <p:nvPr/>
            </p:nvCxnSpPr>
            <p:spPr>
              <a:xfrm flipH="1">
                <a:off x="-769" y="2244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FA52722-027C-8D38-5F6B-46932A4DE52C}"/>
                  </a:ext>
                </a:extLst>
              </p:cNvPr>
              <p:cNvCxnSpPr>
                <a:cxnSpLocks/>
              </p:cNvCxnSpPr>
              <p:nvPr/>
            </p:nvCxnSpPr>
            <p:spPr>
              <a:xfrm flipH="1">
                <a:off x="-769" y="2543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25BE6D6-609A-CEF2-43B7-050AAA5570B8}"/>
                  </a:ext>
                </a:extLst>
              </p:cNvPr>
              <p:cNvCxnSpPr>
                <a:cxnSpLocks/>
              </p:cNvCxnSpPr>
              <p:nvPr/>
            </p:nvCxnSpPr>
            <p:spPr>
              <a:xfrm flipH="1">
                <a:off x="-769" y="2841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BC8FA7C8-A37A-56FE-E586-6872D366BBB6}"/>
                  </a:ext>
                </a:extLst>
              </p:cNvPr>
              <p:cNvCxnSpPr>
                <a:cxnSpLocks/>
              </p:cNvCxnSpPr>
              <p:nvPr/>
            </p:nvCxnSpPr>
            <p:spPr>
              <a:xfrm flipH="1">
                <a:off x="-769" y="31396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E7B84BEC-1936-5E68-E7B6-EECA12B4D99C}"/>
                  </a:ext>
                </a:extLst>
              </p:cNvPr>
              <p:cNvCxnSpPr>
                <a:cxnSpLocks/>
              </p:cNvCxnSpPr>
              <p:nvPr/>
            </p:nvCxnSpPr>
            <p:spPr>
              <a:xfrm flipH="1">
                <a:off x="-769" y="34379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CCDE42D-50D8-151D-30CE-CE9792E582D6}"/>
                  </a:ext>
                </a:extLst>
              </p:cNvPr>
              <p:cNvCxnSpPr>
                <a:cxnSpLocks/>
              </p:cNvCxnSpPr>
              <p:nvPr/>
            </p:nvCxnSpPr>
            <p:spPr>
              <a:xfrm flipH="1">
                <a:off x="-769" y="37362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BA93BF97-EA7F-6DE9-23CA-DD6F01CABD9E}"/>
                  </a:ext>
                </a:extLst>
              </p:cNvPr>
              <p:cNvCxnSpPr>
                <a:cxnSpLocks/>
              </p:cNvCxnSpPr>
              <p:nvPr/>
            </p:nvCxnSpPr>
            <p:spPr>
              <a:xfrm flipH="1">
                <a:off x="-769" y="40345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D956AD9-1FAB-B05F-7886-CB0C0C6DFA52}"/>
                  </a:ext>
                </a:extLst>
              </p:cNvPr>
              <p:cNvCxnSpPr>
                <a:cxnSpLocks/>
              </p:cNvCxnSpPr>
              <p:nvPr/>
            </p:nvCxnSpPr>
            <p:spPr>
              <a:xfrm flipH="1">
                <a:off x="-769" y="43328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CF92ACD1-70BB-30E2-44A8-F90387A06E1B}"/>
                  </a:ext>
                </a:extLst>
              </p:cNvPr>
              <p:cNvCxnSpPr>
                <a:cxnSpLocks/>
              </p:cNvCxnSpPr>
              <p:nvPr/>
            </p:nvCxnSpPr>
            <p:spPr>
              <a:xfrm flipH="1">
                <a:off x="-769" y="46311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F7B4139-9C23-6AF5-A8F8-77391FF88F7E}"/>
                  </a:ext>
                </a:extLst>
              </p:cNvPr>
              <p:cNvCxnSpPr>
                <a:cxnSpLocks/>
              </p:cNvCxnSpPr>
              <p:nvPr/>
            </p:nvCxnSpPr>
            <p:spPr>
              <a:xfrm flipH="1">
                <a:off x="-769" y="49294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F719EA2B-5802-2D90-B56D-B62AF846158A}"/>
                  </a:ext>
                </a:extLst>
              </p:cNvPr>
              <p:cNvCxnSpPr>
                <a:cxnSpLocks/>
              </p:cNvCxnSpPr>
              <p:nvPr/>
            </p:nvCxnSpPr>
            <p:spPr>
              <a:xfrm flipH="1">
                <a:off x="-769" y="52277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0A4622E6-838B-D396-0C5B-CED20BCD93B2}"/>
                  </a:ext>
                </a:extLst>
              </p:cNvPr>
              <p:cNvCxnSpPr>
                <a:cxnSpLocks/>
              </p:cNvCxnSpPr>
              <p:nvPr/>
            </p:nvCxnSpPr>
            <p:spPr>
              <a:xfrm flipH="1">
                <a:off x="-769" y="55260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4FA89D5D-59D7-F563-3FCC-132282FA4325}"/>
                  </a:ext>
                </a:extLst>
              </p:cNvPr>
              <p:cNvCxnSpPr>
                <a:cxnSpLocks/>
              </p:cNvCxnSpPr>
              <p:nvPr/>
            </p:nvCxnSpPr>
            <p:spPr>
              <a:xfrm flipH="1">
                <a:off x="-769" y="5824369"/>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A165A97-A3F8-F1A3-D14E-84DF072B115E}"/>
                  </a:ext>
                </a:extLst>
              </p:cNvPr>
              <p:cNvCxnSpPr>
                <a:cxnSpLocks/>
              </p:cNvCxnSpPr>
              <p:nvPr/>
            </p:nvCxnSpPr>
            <p:spPr>
              <a:xfrm flipH="1">
                <a:off x="-769" y="6122676"/>
                <a:ext cx="12182357" cy="0"/>
              </a:xfrm>
              <a:prstGeom prst="line">
                <a:avLst/>
              </a:prstGeom>
              <a:ln w="635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3919719242"/>
      </p:ext>
    </p:extLst>
  </p:cSld>
  <p:clrMapOvr>
    <a:masterClrMapping/>
  </p:clrMapOvr>
  <p:extLst>
    <p:ext uri="{DCECCB84-F9BA-43D5-87BE-67443E8EF086}">
      <p15:sldGuideLst xmlns:p15="http://schemas.microsoft.com/office/powerpoint/2012/main"/>
    </p:ext>
  </p:extLs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41" Type="http://schemas.openxmlformats.org/officeDocument/2006/relationships/slideLayout" Target="../slideLayouts/slideLayout41.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57.xml"/><Relationship Id="rId18" Type="http://schemas.openxmlformats.org/officeDocument/2006/relationships/slideLayout" Target="../slideLayouts/slideLayout62.xml"/><Relationship Id="rId26" Type="http://schemas.openxmlformats.org/officeDocument/2006/relationships/slideLayout" Target="../slideLayouts/slideLayout70.xml"/><Relationship Id="rId39" Type="http://schemas.openxmlformats.org/officeDocument/2006/relationships/slideLayout" Target="../slideLayouts/slideLayout83.xml"/><Relationship Id="rId21" Type="http://schemas.openxmlformats.org/officeDocument/2006/relationships/slideLayout" Target="../slideLayouts/slideLayout65.xml"/><Relationship Id="rId34" Type="http://schemas.openxmlformats.org/officeDocument/2006/relationships/slideLayout" Target="../slideLayouts/slideLayout78.xml"/><Relationship Id="rId42" Type="http://schemas.openxmlformats.org/officeDocument/2006/relationships/slideLayout" Target="../slideLayouts/slideLayout86.xml"/><Relationship Id="rId7" Type="http://schemas.openxmlformats.org/officeDocument/2006/relationships/slideLayout" Target="../slideLayouts/slideLayout51.xml"/><Relationship Id="rId2" Type="http://schemas.openxmlformats.org/officeDocument/2006/relationships/slideLayout" Target="../slideLayouts/slideLayout46.xml"/><Relationship Id="rId16" Type="http://schemas.openxmlformats.org/officeDocument/2006/relationships/slideLayout" Target="../slideLayouts/slideLayout60.xml"/><Relationship Id="rId29" Type="http://schemas.openxmlformats.org/officeDocument/2006/relationships/slideLayout" Target="../slideLayouts/slideLayout73.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24" Type="http://schemas.openxmlformats.org/officeDocument/2006/relationships/slideLayout" Target="../slideLayouts/slideLayout68.xml"/><Relationship Id="rId32" Type="http://schemas.openxmlformats.org/officeDocument/2006/relationships/slideLayout" Target="../slideLayouts/slideLayout76.xml"/><Relationship Id="rId37" Type="http://schemas.openxmlformats.org/officeDocument/2006/relationships/slideLayout" Target="../slideLayouts/slideLayout81.xml"/><Relationship Id="rId40" Type="http://schemas.openxmlformats.org/officeDocument/2006/relationships/slideLayout" Target="../slideLayouts/slideLayout84.xml"/><Relationship Id="rId45" Type="http://schemas.openxmlformats.org/officeDocument/2006/relationships/slideLayout" Target="../slideLayouts/slideLayout89.xml"/><Relationship Id="rId5" Type="http://schemas.openxmlformats.org/officeDocument/2006/relationships/slideLayout" Target="../slideLayouts/slideLayout49.xml"/><Relationship Id="rId15" Type="http://schemas.openxmlformats.org/officeDocument/2006/relationships/slideLayout" Target="../slideLayouts/slideLayout59.xml"/><Relationship Id="rId23" Type="http://schemas.openxmlformats.org/officeDocument/2006/relationships/slideLayout" Target="../slideLayouts/slideLayout67.xml"/><Relationship Id="rId28" Type="http://schemas.openxmlformats.org/officeDocument/2006/relationships/slideLayout" Target="../slideLayouts/slideLayout72.xml"/><Relationship Id="rId36" Type="http://schemas.openxmlformats.org/officeDocument/2006/relationships/slideLayout" Target="../slideLayouts/slideLayout80.xml"/><Relationship Id="rId10" Type="http://schemas.openxmlformats.org/officeDocument/2006/relationships/slideLayout" Target="../slideLayouts/slideLayout54.xml"/><Relationship Id="rId19" Type="http://schemas.openxmlformats.org/officeDocument/2006/relationships/slideLayout" Target="../slideLayouts/slideLayout63.xml"/><Relationship Id="rId31" Type="http://schemas.openxmlformats.org/officeDocument/2006/relationships/slideLayout" Target="../slideLayouts/slideLayout75.xml"/><Relationship Id="rId44" Type="http://schemas.openxmlformats.org/officeDocument/2006/relationships/slideLayout" Target="../slideLayouts/slideLayout88.xml"/><Relationship Id="rId4" Type="http://schemas.openxmlformats.org/officeDocument/2006/relationships/slideLayout" Target="../slideLayouts/slideLayout48.xml"/><Relationship Id="rId9" Type="http://schemas.openxmlformats.org/officeDocument/2006/relationships/slideLayout" Target="../slideLayouts/slideLayout53.xml"/><Relationship Id="rId14" Type="http://schemas.openxmlformats.org/officeDocument/2006/relationships/slideLayout" Target="../slideLayouts/slideLayout58.xml"/><Relationship Id="rId22" Type="http://schemas.openxmlformats.org/officeDocument/2006/relationships/slideLayout" Target="../slideLayouts/slideLayout66.xml"/><Relationship Id="rId27" Type="http://schemas.openxmlformats.org/officeDocument/2006/relationships/slideLayout" Target="../slideLayouts/slideLayout71.xml"/><Relationship Id="rId30" Type="http://schemas.openxmlformats.org/officeDocument/2006/relationships/slideLayout" Target="../slideLayouts/slideLayout74.xml"/><Relationship Id="rId35" Type="http://schemas.openxmlformats.org/officeDocument/2006/relationships/slideLayout" Target="../slideLayouts/slideLayout79.xml"/><Relationship Id="rId43" Type="http://schemas.openxmlformats.org/officeDocument/2006/relationships/slideLayout" Target="../slideLayouts/slideLayout87.xml"/><Relationship Id="rId8" Type="http://schemas.openxmlformats.org/officeDocument/2006/relationships/slideLayout" Target="../slideLayouts/slideLayout52.xml"/><Relationship Id="rId3" Type="http://schemas.openxmlformats.org/officeDocument/2006/relationships/slideLayout" Target="../slideLayouts/slideLayout47.xml"/><Relationship Id="rId12" Type="http://schemas.openxmlformats.org/officeDocument/2006/relationships/slideLayout" Target="../slideLayouts/slideLayout56.xml"/><Relationship Id="rId17" Type="http://schemas.openxmlformats.org/officeDocument/2006/relationships/slideLayout" Target="../slideLayouts/slideLayout61.xml"/><Relationship Id="rId25" Type="http://schemas.openxmlformats.org/officeDocument/2006/relationships/slideLayout" Target="../slideLayouts/slideLayout69.xml"/><Relationship Id="rId33" Type="http://schemas.openxmlformats.org/officeDocument/2006/relationships/slideLayout" Target="../slideLayouts/slideLayout77.xml"/><Relationship Id="rId38" Type="http://schemas.openxmlformats.org/officeDocument/2006/relationships/slideLayout" Target="../slideLayouts/slideLayout82.xml"/><Relationship Id="rId46" Type="http://schemas.openxmlformats.org/officeDocument/2006/relationships/theme" Target="../theme/theme2.xml"/><Relationship Id="rId20" Type="http://schemas.openxmlformats.org/officeDocument/2006/relationships/slideLayout" Target="../slideLayouts/slideLayout64.xml"/><Relationship Id="rId41" Type="http://schemas.openxmlformats.org/officeDocument/2006/relationships/slideLayout" Target="../slideLayouts/slideLayout85.xml"/></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102.xml"/><Relationship Id="rId18" Type="http://schemas.openxmlformats.org/officeDocument/2006/relationships/slideLayout" Target="../slideLayouts/slideLayout107.xml"/><Relationship Id="rId26" Type="http://schemas.openxmlformats.org/officeDocument/2006/relationships/slideLayout" Target="../slideLayouts/slideLayout115.xml"/><Relationship Id="rId39" Type="http://schemas.openxmlformats.org/officeDocument/2006/relationships/slideLayout" Target="../slideLayouts/slideLayout128.xml"/><Relationship Id="rId21" Type="http://schemas.openxmlformats.org/officeDocument/2006/relationships/slideLayout" Target="../slideLayouts/slideLayout110.xml"/><Relationship Id="rId34" Type="http://schemas.openxmlformats.org/officeDocument/2006/relationships/slideLayout" Target="../slideLayouts/slideLayout123.xml"/><Relationship Id="rId42" Type="http://schemas.openxmlformats.org/officeDocument/2006/relationships/slideLayout" Target="../slideLayouts/slideLayout131.xml"/><Relationship Id="rId7" Type="http://schemas.openxmlformats.org/officeDocument/2006/relationships/slideLayout" Target="../slideLayouts/slideLayout96.xml"/><Relationship Id="rId2" Type="http://schemas.openxmlformats.org/officeDocument/2006/relationships/slideLayout" Target="../slideLayouts/slideLayout91.xml"/><Relationship Id="rId16" Type="http://schemas.openxmlformats.org/officeDocument/2006/relationships/slideLayout" Target="../slideLayouts/slideLayout105.xml"/><Relationship Id="rId29" Type="http://schemas.openxmlformats.org/officeDocument/2006/relationships/slideLayout" Target="../slideLayouts/slideLayout118.xml"/><Relationship Id="rId1" Type="http://schemas.openxmlformats.org/officeDocument/2006/relationships/slideLayout" Target="../slideLayouts/slideLayout90.xml"/><Relationship Id="rId6" Type="http://schemas.openxmlformats.org/officeDocument/2006/relationships/slideLayout" Target="../slideLayouts/slideLayout95.xml"/><Relationship Id="rId11" Type="http://schemas.openxmlformats.org/officeDocument/2006/relationships/slideLayout" Target="../slideLayouts/slideLayout100.xml"/><Relationship Id="rId24" Type="http://schemas.openxmlformats.org/officeDocument/2006/relationships/slideLayout" Target="../slideLayouts/slideLayout113.xml"/><Relationship Id="rId32" Type="http://schemas.openxmlformats.org/officeDocument/2006/relationships/slideLayout" Target="../slideLayouts/slideLayout121.xml"/><Relationship Id="rId37" Type="http://schemas.openxmlformats.org/officeDocument/2006/relationships/slideLayout" Target="../slideLayouts/slideLayout126.xml"/><Relationship Id="rId40" Type="http://schemas.openxmlformats.org/officeDocument/2006/relationships/slideLayout" Target="../slideLayouts/slideLayout129.xml"/><Relationship Id="rId45" Type="http://schemas.openxmlformats.org/officeDocument/2006/relationships/slideLayout" Target="../slideLayouts/slideLayout134.xml"/><Relationship Id="rId5" Type="http://schemas.openxmlformats.org/officeDocument/2006/relationships/slideLayout" Target="../slideLayouts/slideLayout94.xml"/><Relationship Id="rId15" Type="http://schemas.openxmlformats.org/officeDocument/2006/relationships/slideLayout" Target="../slideLayouts/slideLayout104.xml"/><Relationship Id="rId23" Type="http://schemas.openxmlformats.org/officeDocument/2006/relationships/slideLayout" Target="../slideLayouts/slideLayout112.xml"/><Relationship Id="rId28" Type="http://schemas.openxmlformats.org/officeDocument/2006/relationships/slideLayout" Target="../slideLayouts/slideLayout117.xml"/><Relationship Id="rId36" Type="http://schemas.openxmlformats.org/officeDocument/2006/relationships/slideLayout" Target="../slideLayouts/slideLayout125.xml"/><Relationship Id="rId10" Type="http://schemas.openxmlformats.org/officeDocument/2006/relationships/slideLayout" Target="../slideLayouts/slideLayout99.xml"/><Relationship Id="rId19" Type="http://schemas.openxmlformats.org/officeDocument/2006/relationships/slideLayout" Target="../slideLayouts/slideLayout108.xml"/><Relationship Id="rId31" Type="http://schemas.openxmlformats.org/officeDocument/2006/relationships/slideLayout" Target="../slideLayouts/slideLayout120.xml"/><Relationship Id="rId44" Type="http://schemas.openxmlformats.org/officeDocument/2006/relationships/slideLayout" Target="../slideLayouts/slideLayout133.xml"/><Relationship Id="rId4" Type="http://schemas.openxmlformats.org/officeDocument/2006/relationships/slideLayout" Target="../slideLayouts/slideLayout93.xml"/><Relationship Id="rId9" Type="http://schemas.openxmlformats.org/officeDocument/2006/relationships/slideLayout" Target="../slideLayouts/slideLayout98.xml"/><Relationship Id="rId14" Type="http://schemas.openxmlformats.org/officeDocument/2006/relationships/slideLayout" Target="../slideLayouts/slideLayout103.xml"/><Relationship Id="rId22" Type="http://schemas.openxmlformats.org/officeDocument/2006/relationships/slideLayout" Target="../slideLayouts/slideLayout111.xml"/><Relationship Id="rId27" Type="http://schemas.openxmlformats.org/officeDocument/2006/relationships/slideLayout" Target="../slideLayouts/slideLayout116.xml"/><Relationship Id="rId30" Type="http://schemas.openxmlformats.org/officeDocument/2006/relationships/slideLayout" Target="../slideLayouts/slideLayout119.xml"/><Relationship Id="rId35" Type="http://schemas.openxmlformats.org/officeDocument/2006/relationships/slideLayout" Target="../slideLayouts/slideLayout124.xml"/><Relationship Id="rId43" Type="http://schemas.openxmlformats.org/officeDocument/2006/relationships/slideLayout" Target="../slideLayouts/slideLayout132.xml"/><Relationship Id="rId8" Type="http://schemas.openxmlformats.org/officeDocument/2006/relationships/slideLayout" Target="../slideLayouts/slideLayout97.xml"/><Relationship Id="rId3" Type="http://schemas.openxmlformats.org/officeDocument/2006/relationships/slideLayout" Target="../slideLayouts/slideLayout92.xml"/><Relationship Id="rId12" Type="http://schemas.openxmlformats.org/officeDocument/2006/relationships/slideLayout" Target="../slideLayouts/slideLayout101.xml"/><Relationship Id="rId17" Type="http://schemas.openxmlformats.org/officeDocument/2006/relationships/slideLayout" Target="../slideLayouts/slideLayout106.xml"/><Relationship Id="rId25" Type="http://schemas.openxmlformats.org/officeDocument/2006/relationships/slideLayout" Target="../slideLayouts/slideLayout114.xml"/><Relationship Id="rId33" Type="http://schemas.openxmlformats.org/officeDocument/2006/relationships/slideLayout" Target="../slideLayouts/slideLayout122.xml"/><Relationship Id="rId38" Type="http://schemas.openxmlformats.org/officeDocument/2006/relationships/slideLayout" Target="../slideLayouts/slideLayout127.xml"/><Relationship Id="rId46" Type="http://schemas.openxmlformats.org/officeDocument/2006/relationships/theme" Target="../theme/theme3.xml"/><Relationship Id="rId20" Type="http://schemas.openxmlformats.org/officeDocument/2006/relationships/slideLayout" Target="../slideLayouts/slideLayout109.xml"/><Relationship Id="rId41" Type="http://schemas.openxmlformats.org/officeDocument/2006/relationships/slideLayout" Target="../slideLayouts/slideLayout130.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147.xml"/><Relationship Id="rId18" Type="http://schemas.openxmlformats.org/officeDocument/2006/relationships/slideLayout" Target="../slideLayouts/slideLayout152.xml"/><Relationship Id="rId26" Type="http://schemas.openxmlformats.org/officeDocument/2006/relationships/slideLayout" Target="../slideLayouts/slideLayout160.xml"/><Relationship Id="rId39" Type="http://schemas.openxmlformats.org/officeDocument/2006/relationships/slideLayout" Target="../slideLayouts/slideLayout173.xml"/><Relationship Id="rId21" Type="http://schemas.openxmlformats.org/officeDocument/2006/relationships/slideLayout" Target="../slideLayouts/slideLayout155.xml"/><Relationship Id="rId34" Type="http://schemas.openxmlformats.org/officeDocument/2006/relationships/slideLayout" Target="../slideLayouts/slideLayout168.xml"/><Relationship Id="rId42" Type="http://schemas.openxmlformats.org/officeDocument/2006/relationships/slideLayout" Target="../slideLayouts/slideLayout176.xml"/><Relationship Id="rId7" Type="http://schemas.openxmlformats.org/officeDocument/2006/relationships/slideLayout" Target="../slideLayouts/slideLayout141.xml"/><Relationship Id="rId2" Type="http://schemas.openxmlformats.org/officeDocument/2006/relationships/slideLayout" Target="../slideLayouts/slideLayout136.xml"/><Relationship Id="rId16" Type="http://schemas.openxmlformats.org/officeDocument/2006/relationships/slideLayout" Target="../slideLayouts/slideLayout150.xml"/><Relationship Id="rId29" Type="http://schemas.openxmlformats.org/officeDocument/2006/relationships/slideLayout" Target="../slideLayouts/slideLayout163.xml"/><Relationship Id="rId1" Type="http://schemas.openxmlformats.org/officeDocument/2006/relationships/slideLayout" Target="../slideLayouts/slideLayout135.xml"/><Relationship Id="rId6" Type="http://schemas.openxmlformats.org/officeDocument/2006/relationships/slideLayout" Target="../slideLayouts/slideLayout140.xml"/><Relationship Id="rId11" Type="http://schemas.openxmlformats.org/officeDocument/2006/relationships/slideLayout" Target="../slideLayouts/slideLayout145.xml"/><Relationship Id="rId24" Type="http://schemas.openxmlformats.org/officeDocument/2006/relationships/slideLayout" Target="../slideLayouts/slideLayout158.xml"/><Relationship Id="rId32" Type="http://schemas.openxmlformats.org/officeDocument/2006/relationships/slideLayout" Target="../slideLayouts/slideLayout166.xml"/><Relationship Id="rId37" Type="http://schemas.openxmlformats.org/officeDocument/2006/relationships/slideLayout" Target="../slideLayouts/slideLayout171.xml"/><Relationship Id="rId40" Type="http://schemas.openxmlformats.org/officeDocument/2006/relationships/slideLayout" Target="../slideLayouts/slideLayout174.xml"/><Relationship Id="rId45" Type="http://schemas.openxmlformats.org/officeDocument/2006/relationships/theme" Target="../theme/theme4.xml"/><Relationship Id="rId5" Type="http://schemas.openxmlformats.org/officeDocument/2006/relationships/slideLayout" Target="../slideLayouts/slideLayout139.xml"/><Relationship Id="rId15" Type="http://schemas.openxmlformats.org/officeDocument/2006/relationships/slideLayout" Target="../slideLayouts/slideLayout149.xml"/><Relationship Id="rId23" Type="http://schemas.openxmlformats.org/officeDocument/2006/relationships/slideLayout" Target="../slideLayouts/slideLayout157.xml"/><Relationship Id="rId28" Type="http://schemas.openxmlformats.org/officeDocument/2006/relationships/slideLayout" Target="../slideLayouts/slideLayout162.xml"/><Relationship Id="rId36" Type="http://schemas.openxmlformats.org/officeDocument/2006/relationships/slideLayout" Target="../slideLayouts/slideLayout170.xml"/><Relationship Id="rId10" Type="http://schemas.openxmlformats.org/officeDocument/2006/relationships/slideLayout" Target="../slideLayouts/slideLayout144.xml"/><Relationship Id="rId19" Type="http://schemas.openxmlformats.org/officeDocument/2006/relationships/slideLayout" Target="../slideLayouts/slideLayout153.xml"/><Relationship Id="rId31" Type="http://schemas.openxmlformats.org/officeDocument/2006/relationships/slideLayout" Target="../slideLayouts/slideLayout165.xml"/><Relationship Id="rId44" Type="http://schemas.openxmlformats.org/officeDocument/2006/relationships/slideLayout" Target="../slideLayouts/slideLayout178.xml"/><Relationship Id="rId4" Type="http://schemas.openxmlformats.org/officeDocument/2006/relationships/slideLayout" Target="../slideLayouts/slideLayout138.xml"/><Relationship Id="rId9" Type="http://schemas.openxmlformats.org/officeDocument/2006/relationships/slideLayout" Target="../slideLayouts/slideLayout143.xml"/><Relationship Id="rId14" Type="http://schemas.openxmlformats.org/officeDocument/2006/relationships/slideLayout" Target="../slideLayouts/slideLayout148.xml"/><Relationship Id="rId22" Type="http://schemas.openxmlformats.org/officeDocument/2006/relationships/slideLayout" Target="../slideLayouts/slideLayout156.xml"/><Relationship Id="rId27" Type="http://schemas.openxmlformats.org/officeDocument/2006/relationships/slideLayout" Target="../slideLayouts/slideLayout161.xml"/><Relationship Id="rId30" Type="http://schemas.openxmlformats.org/officeDocument/2006/relationships/slideLayout" Target="../slideLayouts/slideLayout164.xml"/><Relationship Id="rId35" Type="http://schemas.openxmlformats.org/officeDocument/2006/relationships/slideLayout" Target="../slideLayouts/slideLayout169.xml"/><Relationship Id="rId43" Type="http://schemas.openxmlformats.org/officeDocument/2006/relationships/slideLayout" Target="../slideLayouts/slideLayout177.xml"/><Relationship Id="rId8" Type="http://schemas.openxmlformats.org/officeDocument/2006/relationships/slideLayout" Target="../slideLayouts/slideLayout142.xml"/><Relationship Id="rId3" Type="http://schemas.openxmlformats.org/officeDocument/2006/relationships/slideLayout" Target="../slideLayouts/slideLayout137.xml"/><Relationship Id="rId12" Type="http://schemas.openxmlformats.org/officeDocument/2006/relationships/slideLayout" Target="../slideLayouts/slideLayout146.xml"/><Relationship Id="rId17" Type="http://schemas.openxmlformats.org/officeDocument/2006/relationships/slideLayout" Target="../slideLayouts/slideLayout151.xml"/><Relationship Id="rId25" Type="http://schemas.openxmlformats.org/officeDocument/2006/relationships/slideLayout" Target="../slideLayouts/slideLayout159.xml"/><Relationship Id="rId33" Type="http://schemas.openxmlformats.org/officeDocument/2006/relationships/slideLayout" Target="../slideLayouts/slideLayout167.xml"/><Relationship Id="rId38" Type="http://schemas.openxmlformats.org/officeDocument/2006/relationships/slideLayout" Target="../slideLayouts/slideLayout172.xml"/><Relationship Id="rId20" Type="http://schemas.openxmlformats.org/officeDocument/2006/relationships/slideLayout" Target="../slideLayouts/slideLayout154.xml"/><Relationship Id="rId41" Type="http://schemas.openxmlformats.org/officeDocument/2006/relationships/slideLayout" Target="../slideLayouts/slideLayout175.xml"/></Relationships>
</file>

<file path=ppt/slideMasters/_rels/slideMaster5.xml.rels><?xml version="1.0" encoding="UTF-8" standalone="yes"?>
<Relationships xmlns="http://schemas.openxmlformats.org/package/2006/relationships"><Relationship Id="rId13" Type="http://schemas.openxmlformats.org/officeDocument/2006/relationships/slideLayout" Target="../slideLayouts/slideLayout191.xml"/><Relationship Id="rId18" Type="http://schemas.openxmlformats.org/officeDocument/2006/relationships/slideLayout" Target="../slideLayouts/slideLayout196.xml"/><Relationship Id="rId26" Type="http://schemas.openxmlformats.org/officeDocument/2006/relationships/slideLayout" Target="../slideLayouts/slideLayout204.xml"/><Relationship Id="rId39" Type="http://schemas.openxmlformats.org/officeDocument/2006/relationships/slideLayout" Target="../slideLayouts/slideLayout217.xml"/><Relationship Id="rId21" Type="http://schemas.openxmlformats.org/officeDocument/2006/relationships/slideLayout" Target="../slideLayouts/slideLayout199.xml"/><Relationship Id="rId34" Type="http://schemas.openxmlformats.org/officeDocument/2006/relationships/slideLayout" Target="../slideLayouts/slideLayout212.xml"/><Relationship Id="rId42" Type="http://schemas.openxmlformats.org/officeDocument/2006/relationships/slideLayout" Target="../slideLayouts/slideLayout220.xml"/><Relationship Id="rId7" Type="http://schemas.openxmlformats.org/officeDocument/2006/relationships/slideLayout" Target="../slideLayouts/slideLayout185.xml"/><Relationship Id="rId2" Type="http://schemas.openxmlformats.org/officeDocument/2006/relationships/slideLayout" Target="../slideLayouts/slideLayout180.xml"/><Relationship Id="rId16" Type="http://schemas.openxmlformats.org/officeDocument/2006/relationships/slideLayout" Target="../slideLayouts/slideLayout194.xml"/><Relationship Id="rId29" Type="http://schemas.openxmlformats.org/officeDocument/2006/relationships/slideLayout" Target="../slideLayouts/slideLayout207.xml"/><Relationship Id="rId1" Type="http://schemas.openxmlformats.org/officeDocument/2006/relationships/slideLayout" Target="../slideLayouts/slideLayout179.xml"/><Relationship Id="rId6" Type="http://schemas.openxmlformats.org/officeDocument/2006/relationships/slideLayout" Target="../slideLayouts/slideLayout184.xml"/><Relationship Id="rId11" Type="http://schemas.openxmlformats.org/officeDocument/2006/relationships/slideLayout" Target="../slideLayouts/slideLayout189.xml"/><Relationship Id="rId24" Type="http://schemas.openxmlformats.org/officeDocument/2006/relationships/slideLayout" Target="../slideLayouts/slideLayout202.xml"/><Relationship Id="rId32" Type="http://schemas.openxmlformats.org/officeDocument/2006/relationships/slideLayout" Target="../slideLayouts/slideLayout210.xml"/><Relationship Id="rId37" Type="http://schemas.openxmlformats.org/officeDocument/2006/relationships/slideLayout" Target="../slideLayouts/slideLayout215.xml"/><Relationship Id="rId40" Type="http://schemas.openxmlformats.org/officeDocument/2006/relationships/slideLayout" Target="../slideLayouts/slideLayout218.xml"/><Relationship Id="rId45" Type="http://schemas.openxmlformats.org/officeDocument/2006/relationships/slideLayout" Target="../slideLayouts/slideLayout223.xml"/><Relationship Id="rId5" Type="http://schemas.openxmlformats.org/officeDocument/2006/relationships/slideLayout" Target="../slideLayouts/slideLayout183.xml"/><Relationship Id="rId15" Type="http://schemas.openxmlformats.org/officeDocument/2006/relationships/slideLayout" Target="../slideLayouts/slideLayout193.xml"/><Relationship Id="rId23" Type="http://schemas.openxmlformats.org/officeDocument/2006/relationships/slideLayout" Target="../slideLayouts/slideLayout201.xml"/><Relationship Id="rId28" Type="http://schemas.openxmlformats.org/officeDocument/2006/relationships/slideLayout" Target="../slideLayouts/slideLayout206.xml"/><Relationship Id="rId36" Type="http://schemas.openxmlformats.org/officeDocument/2006/relationships/slideLayout" Target="../slideLayouts/slideLayout214.xml"/><Relationship Id="rId10" Type="http://schemas.openxmlformats.org/officeDocument/2006/relationships/slideLayout" Target="../slideLayouts/slideLayout188.xml"/><Relationship Id="rId19" Type="http://schemas.openxmlformats.org/officeDocument/2006/relationships/slideLayout" Target="../slideLayouts/slideLayout197.xml"/><Relationship Id="rId31" Type="http://schemas.openxmlformats.org/officeDocument/2006/relationships/slideLayout" Target="../slideLayouts/slideLayout209.xml"/><Relationship Id="rId44" Type="http://schemas.openxmlformats.org/officeDocument/2006/relationships/slideLayout" Target="../slideLayouts/slideLayout222.xml"/><Relationship Id="rId4" Type="http://schemas.openxmlformats.org/officeDocument/2006/relationships/slideLayout" Target="../slideLayouts/slideLayout182.xml"/><Relationship Id="rId9" Type="http://schemas.openxmlformats.org/officeDocument/2006/relationships/slideLayout" Target="../slideLayouts/slideLayout187.xml"/><Relationship Id="rId14" Type="http://schemas.openxmlformats.org/officeDocument/2006/relationships/slideLayout" Target="../slideLayouts/slideLayout192.xml"/><Relationship Id="rId22" Type="http://schemas.openxmlformats.org/officeDocument/2006/relationships/slideLayout" Target="../slideLayouts/slideLayout200.xml"/><Relationship Id="rId27" Type="http://schemas.openxmlformats.org/officeDocument/2006/relationships/slideLayout" Target="../slideLayouts/slideLayout205.xml"/><Relationship Id="rId30" Type="http://schemas.openxmlformats.org/officeDocument/2006/relationships/slideLayout" Target="../slideLayouts/slideLayout208.xml"/><Relationship Id="rId35" Type="http://schemas.openxmlformats.org/officeDocument/2006/relationships/slideLayout" Target="../slideLayouts/slideLayout213.xml"/><Relationship Id="rId43" Type="http://schemas.openxmlformats.org/officeDocument/2006/relationships/slideLayout" Target="../slideLayouts/slideLayout221.xml"/><Relationship Id="rId8" Type="http://schemas.openxmlformats.org/officeDocument/2006/relationships/slideLayout" Target="../slideLayouts/slideLayout186.xml"/><Relationship Id="rId3" Type="http://schemas.openxmlformats.org/officeDocument/2006/relationships/slideLayout" Target="../slideLayouts/slideLayout181.xml"/><Relationship Id="rId12" Type="http://schemas.openxmlformats.org/officeDocument/2006/relationships/slideLayout" Target="../slideLayouts/slideLayout190.xml"/><Relationship Id="rId17" Type="http://schemas.openxmlformats.org/officeDocument/2006/relationships/slideLayout" Target="../slideLayouts/slideLayout195.xml"/><Relationship Id="rId25" Type="http://schemas.openxmlformats.org/officeDocument/2006/relationships/slideLayout" Target="../slideLayouts/slideLayout203.xml"/><Relationship Id="rId33" Type="http://schemas.openxmlformats.org/officeDocument/2006/relationships/slideLayout" Target="../slideLayouts/slideLayout211.xml"/><Relationship Id="rId38" Type="http://schemas.openxmlformats.org/officeDocument/2006/relationships/slideLayout" Target="../slideLayouts/slideLayout216.xml"/><Relationship Id="rId46" Type="http://schemas.openxmlformats.org/officeDocument/2006/relationships/theme" Target="../theme/theme5.xml"/><Relationship Id="rId20" Type="http://schemas.openxmlformats.org/officeDocument/2006/relationships/slideLayout" Target="../slideLayouts/slideLayout198.xml"/><Relationship Id="rId41" Type="http://schemas.openxmlformats.org/officeDocument/2006/relationships/slideLayout" Target="../slideLayouts/slideLayout219.xml"/></Relationships>
</file>

<file path=ppt/slideMasters/_rels/slideMaster6.xml.rels><?xml version="1.0" encoding="UTF-8" standalone="yes"?>
<Relationships xmlns="http://schemas.openxmlformats.org/package/2006/relationships"><Relationship Id="rId13" Type="http://schemas.openxmlformats.org/officeDocument/2006/relationships/slideLayout" Target="../slideLayouts/slideLayout236.xml"/><Relationship Id="rId18" Type="http://schemas.openxmlformats.org/officeDocument/2006/relationships/slideLayout" Target="../slideLayouts/slideLayout241.xml"/><Relationship Id="rId26" Type="http://schemas.openxmlformats.org/officeDocument/2006/relationships/slideLayout" Target="../slideLayouts/slideLayout249.xml"/><Relationship Id="rId39" Type="http://schemas.openxmlformats.org/officeDocument/2006/relationships/slideLayout" Target="../slideLayouts/slideLayout262.xml"/><Relationship Id="rId21" Type="http://schemas.openxmlformats.org/officeDocument/2006/relationships/slideLayout" Target="../slideLayouts/slideLayout244.xml"/><Relationship Id="rId34" Type="http://schemas.openxmlformats.org/officeDocument/2006/relationships/slideLayout" Target="../slideLayouts/slideLayout257.xml"/><Relationship Id="rId42" Type="http://schemas.openxmlformats.org/officeDocument/2006/relationships/slideLayout" Target="../slideLayouts/slideLayout265.xml"/><Relationship Id="rId47" Type="http://schemas.openxmlformats.org/officeDocument/2006/relationships/slideLayout" Target="../slideLayouts/slideLayout270.xml"/><Relationship Id="rId7" Type="http://schemas.openxmlformats.org/officeDocument/2006/relationships/slideLayout" Target="../slideLayouts/slideLayout230.xml"/><Relationship Id="rId2" Type="http://schemas.openxmlformats.org/officeDocument/2006/relationships/slideLayout" Target="../slideLayouts/slideLayout225.xml"/><Relationship Id="rId16" Type="http://schemas.openxmlformats.org/officeDocument/2006/relationships/slideLayout" Target="../slideLayouts/slideLayout239.xml"/><Relationship Id="rId29" Type="http://schemas.openxmlformats.org/officeDocument/2006/relationships/slideLayout" Target="../slideLayouts/slideLayout252.xml"/><Relationship Id="rId1" Type="http://schemas.openxmlformats.org/officeDocument/2006/relationships/slideLayout" Target="../slideLayouts/slideLayout224.xml"/><Relationship Id="rId6" Type="http://schemas.openxmlformats.org/officeDocument/2006/relationships/slideLayout" Target="../slideLayouts/slideLayout229.xml"/><Relationship Id="rId11" Type="http://schemas.openxmlformats.org/officeDocument/2006/relationships/slideLayout" Target="../slideLayouts/slideLayout234.xml"/><Relationship Id="rId24" Type="http://schemas.openxmlformats.org/officeDocument/2006/relationships/slideLayout" Target="../slideLayouts/slideLayout247.xml"/><Relationship Id="rId32" Type="http://schemas.openxmlformats.org/officeDocument/2006/relationships/slideLayout" Target="../slideLayouts/slideLayout255.xml"/><Relationship Id="rId37" Type="http://schemas.openxmlformats.org/officeDocument/2006/relationships/slideLayout" Target="../slideLayouts/slideLayout260.xml"/><Relationship Id="rId40" Type="http://schemas.openxmlformats.org/officeDocument/2006/relationships/slideLayout" Target="../slideLayouts/slideLayout263.xml"/><Relationship Id="rId45" Type="http://schemas.openxmlformats.org/officeDocument/2006/relationships/slideLayout" Target="../slideLayouts/slideLayout268.xml"/><Relationship Id="rId5" Type="http://schemas.openxmlformats.org/officeDocument/2006/relationships/slideLayout" Target="../slideLayouts/slideLayout228.xml"/><Relationship Id="rId15" Type="http://schemas.openxmlformats.org/officeDocument/2006/relationships/slideLayout" Target="../slideLayouts/slideLayout238.xml"/><Relationship Id="rId23" Type="http://schemas.openxmlformats.org/officeDocument/2006/relationships/slideLayout" Target="../slideLayouts/slideLayout246.xml"/><Relationship Id="rId28" Type="http://schemas.openxmlformats.org/officeDocument/2006/relationships/slideLayout" Target="../slideLayouts/slideLayout251.xml"/><Relationship Id="rId36" Type="http://schemas.openxmlformats.org/officeDocument/2006/relationships/slideLayout" Target="../slideLayouts/slideLayout259.xml"/><Relationship Id="rId10" Type="http://schemas.openxmlformats.org/officeDocument/2006/relationships/slideLayout" Target="../slideLayouts/slideLayout233.xml"/><Relationship Id="rId19" Type="http://schemas.openxmlformats.org/officeDocument/2006/relationships/slideLayout" Target="../slideLayouts/slideLayout242.xml"/><Relationship Id="rId31" Type="http://schemas.openxmlformats.org/officeDocument/2006/relationships/slideLayout" Target="../slideLayouts/slideLayout254.xml"/><Relationship Id="rId44" Type="http://schemas.openxmlformats.org/officeDocument/2006/relationships/slideLayout" Target="../slideLayouts/slideLayout267.xml"/><Relationship Id="rId4" Type="http://schemas.openxmlformats.org/officeDocument/2006/relationships/slideLayout" Target="../slideLayouts/slideLayout227.xml"/><Relationship Id="rId9" Type="http://schemas.openxmlformats.org/officeDocument/2006/relationships/slideLayout" Target="../slideLayouts/slideLayout232.xml"/><Relationship Id="rId14" Type="http://schemas.openxmlformats.org/officeDocument/2006/relationships/slideLayout" Target="../slideLayouts/slideLayout237.xml"/><Relationship Id="rId22" Type="http://schemas.openxmlformats.org/officeDocument/2006/relationships/slideLayout" Target="../slideLayouts/slideLayout245.xml"/><Relationship Id="rId27" Type="http://schemas.openxmlformats.org/officeDocument/2006/relationships/slideLayout" Target="../slideLayouts/slideLayout250.xml"/><Relationship Id="rId30" Type="http://schemas.openxmlformats.org/officeDocument/2006/relationships/slideLayout" Target="../slideLayouts/slideLayout253.xml"/><Relationship Id="rId35" Type="http://schemas.openxmlformats.org/officeDocument/2006/relationships/slideLayout" Target="../slideLayouts/slideLayout258.xml"/><Relationship Id="rId43" Type="http://schemas.openxmlformats.org/officeDocument/2006/relationships/slideLayout" Target="../slideLayouts/slideLayout266.xml"/><Relationship Id="rId48" Type="http://schemas.openxmlformats.org/officeDocument/2006/relationships/theme" Target="../theme/theme6.xml"/><Relationship Id="rId8" Type="http://schemas.openxmlformats.org/officeDocument/2006/relationships/slideLayout" Target="../slideLayouts/slideLayout231.xml"/><Relationship Id="rId3" Type="http://schemas.openxmlformats.org/officeDocument/2006/relationships/slideLayout" Target="../slideLayouts/slideLayout226.xml"/><Relationship Id="rId12" Type="http://schemas.openxmlformats.org/officeDocument/2006/relationships/slideLayout" Target="../slideLayouts/slideLayout235.xml"/><Relationship Id="rId17" Type="http://schemas.openxmlformats.org/officeDocument/2006/relationships/slideLayout" Target="../slideLayouts/slideLayout240.xml"/><Relationship Id="rId25" Type="http://schemas.openxmlformats.org/officeDocument/2006/relationships/slideLayout" Target="../slideLayouts/slideLayout248.xml"/><Relationship Id="rId33" Type="http://schemas.openxmlformats.org/officeDocument/2006/relationships/slideLayout" Target="../slideLayouts/slideLayout256.xml"/><Relationship Id="rId38" Type="http://schemas.openxmlformats.org/officeDocument/2006/relationships/slideLayout" Target="../slideLayouts/slideLayout261.xml"/><Relationship Id="rId46" Type="http://schemas.openxmlformats.org/officeDocument/2006/relationships/slideLayout" Target="../slideLayouts/slideLayout269.xml"/><Relationship Id="rId20" Type="http://schemas.openxmlformats.org/officeDocument/2006/relationships/slideLayout" Target="../slideLayouts/slideLayout243.xml"/><Relationship Id="rId41" Type="http://schemas.openxmlformats.org/officeDocument/2006/relationships/slideLayout" Target="../slideLayouts/slideLayout264.xml"/></Relationships>
</file>

<file path=ppt/slideMasters/_rels/slideMaster7.xml.rels><?xml version="1.0" encoding="UTF-8" standalone="yes"?>
<Relationships xmlns="http://schemas.openxmlformats.org/package/2006/relationships"><Relationship Id="rId13" Type="http://schemas.openxmlformats.org/officeDocument/2006/relationships/slideLayout" Target="../slideLayouts/slideLayout283.xml"/><Relationship Id="rId18" Type="http://schemas.openxmlformats.org/officeDocument/2006/relationships/slideLayout" Target="../slideLayouts/slideLayout288.xml"/><Relationship Id="rId26" Type="http://schemas.openxmlformats.org/officeDocument/2006/relationships/slideLayout" Target="../slideLayouts/slideLayout296.xml"/><Relationship Id="rId39" Type="http://schemas.openxmlformats.org/officeDocument/2006/relationships/slideLayout" Target="../slideLayouts/slideLayout309.xml"/><Relationship Id="rId21" Type="http://schemas.openxmlformats.org/officeDocument/2006/relationships/slideLayout" Target="../slideLayouts/slideLayout291.xml"/><Relationship Id="rId34" Type="http://schemas.openxmlformats.org/officeDocument/2006/relationships/slideLayout" Target="../slideLayouts/slideLayout304.xml"/><Relationship Id="rId42" Type="http://schemas.openxmlformats.org/officeDocument/2006/relationships/slideLayout" Target="../slideLayouts/slideLayout312.xml"/><Relationship Id="rId7" Type="http://schemas.openxmlformats.org/officeDocument/2006/relationships/slideLayout" Target="../slideLayouts/slideLayout277.xml"/><Relationship Id="rId2" Type="http://schemas.openxmlformats.org/officeDocument/2006/relationships/slideLayout" Target="../slideLayouts/slideLayout272.xml"/><Relationship Id="rId16" Type="http://schemas.openxmlformats.org/officeDocument/2006/relationships/slideLayout" Target="../slideLayouts/slideLayout286.xml"/><Relationship Id="rId29" Type="http://schemas.openxmlformats.org/officeDocument/2006/relationships/slideLayout" Target="../slideLayouts/slideLayout299.xml"/><Relationship Id="rId1" Type="http://schemas.openxmlformats.org/officeDocument/2006/relationships/slideLayout" Target="../slideLayouts/slideLayout271.xml"/><Relationship Id="rId6" Type="http://schemas.openxmlformats.org/officeDocument/2006/relationships/slideLayout" Target="../slideLayouts/slideLayout276.xml"/><Relationship Id="rId11" Type="http://schemas.openxmlformats.org/officeDocument/2006/relationships/slideLayout" Target="../slideLayouts/slideLayout281.xml"/><Relationship Id="rId24" Type="http://schemas.openxmlformats.org/officeDocument/2006/relationships/slideLayout" Target="../slideLayouts/slideLayout294.xml"/><Relationship Id="rId32" Type="http://schemas.openxmlformats.org/officeDocument/2006/relationships/slideLayout" Target="../slideLayouts/slideLayout302.xml"/><Relationship Id="rId37" Type="http://schemas.openxmlformats.org/officeDocument/2006/relationships/slideLayout" Target="../slideLayouts/slideLayout307.xml"/><Relationship Id="rId40" Type="http://schemas.openxmlformats.org/officeDocument/2006/relationships/slideLayout" Target="../slideLayouts/slideLayout310.xml"/><Relationship Id="rId45" Type="http://schemas.openxmlformats.org/officeDocument/2006/relationships/theme" Target="../theme/theme7.xml"/><Relationship Id="rId5" Type="http://schemas.openxmlformats.org/officeDocument/2006/relationships/slideLayout" Target="../slideLayouts/slideLayout275.xml"/><Relationship Id="rId15" Type="http://schemas.openxmlformats.org/officeDocument/2006/relationships/slideLayout" Target="../slideLayouts/slideLayout285.xml"/><Relationship Id="rId23" Type="http://schemas.openxmlformats.org/officeDocument/2006/relationships/slideLayout" Target="../slideLayouts/slideLayout293.xml"/><Relationship Id="rId28" Type="http://schemas.openxmlformats.org/officeDocument/2006/relationships/slideLayout" Target="../slideLayouts/slideLayout298.xml"/><Relationship Id="rId36" Type="http://schemas.openxmlformats.org/officeDocument/2006/relationships/slideLayout" Target="../slideLayouts/slideLayout306.xml"/><Relationship Id="rId10" Type="http://schemas.openxmlformats.org/officeDocument/2006/relationships/slideLayout" Target="../slideLayouts/slideLayout280.xml"/><Relationship Id="rId19" Type="http://schemas.openxmlformats.org/officeDocument/2006/relationships/slideLayout" Target="../slideLayouts/slideLayout289.xml"/><Relationship Id="rId31" Type="http://schemas.openxmlformats.org/officeDocument/2006/relationships/slideLayout" Target="../slideLayouts/slideLayout301.xml"/><Relationship Id="rId44" Type="http://schemas.openxmlformats.org/officeDocument/2006/relationships/slideLayout" Target="../slideLayouts/slideLayout314.xml"/><Relationship Id="rId4" Type="http://schemas.openxmlformats.org/officeDocument/2006/relationships/slideLayout" Target="../slideLayouts/slideLayout274.xml"/><Relationship Id="rId9" Type="http://schemas.openxmlformats.org/officeDocument/2006/relationships/slideLayout" Target="../slideLayouts/slideLayout279.xml"/><Relationship Id="rId14" Type="http://schemas.openxmlformats.org/officeDocument/2006/relationships/slideLayout" Target="../slideLayouts/slideLayout284.xml"/><Relationship Id="rId22" Type="http://schemas.openxmlformats.org/officeDocument/2006/relationships/slideLayout" Target="../slideLayouts/slideLayout292.xml"/><Relationship Id="rId27" Type="http://schemas.openxmlformats.org/officeDocument/2006/relationships/slideLayout" Target="../slideLayouts/slideLayout297.xml"/><Relationship Id="rId30" Type="http://schemas.openxmlformats.org/officeDocument/2006/relationships/slideLayout" Target="../slideLayouts/slideLayout300.xml"/><Relationship Id="rId35" Type="http://schemas.openxmlformats.org/officeDocument/2006/relationships/slideLayout" Target="../slideLayouts/slideLayout305.xml"/><Relationship Id="rId43" Type="http://schemas.openxmlformats.org/officeDocument/2006/relationships/slideLayout" Target="../slideLayouts/slideLayout313.xml"/><Relationship Id="rId8" Type="http://schemas.openxmlformats.org/officeDocument/2006/relationships/slideLayout" Target="../slideLayouts/slideLayout278.xml"/><Relationship Id="rId3" Type="http://schemas.openxmlformats.org/officeDocument/2006/relationships/slideLayout" Target="../slideLayouts/slideLayout273.xml"/><Relationship Id="rId12" Type="http://schemas.openxmlformats.org/officeDocument/2006/relationships/slideLayout" Target="../slideLayouts/slideLayout282.xml"/><Relationship Id="rId17" Type="http://schemas.openxmlformats.org/officeDocument/2006/relationships/slideLayout" Target="../slideLayouts/slideLayout287.xml"/><Relationship Id="rId25" Type="http://schemas.openxmlformats.org/officeDocument/2006/relationships/slideLayout" Target="../slideLayouts/slideLayout295.xml"/><Relationship Id="rId33" Type="http://schemas.openxmlformats.org/officeDocument/2006/relationships/slideLayout" Target="../slideLayouts/slideLayout303.xml"/><Relationship Id="rId38" Type="http://schemas.openxmlformats.org/officeDocument/2006/relationships/slideLayout" Target="../slideLayouts/slideLayout308.xml"/><Relationship Id="rId20" Type="http://schemas.openxmlformats.org/officeDocument/2006/relationships/slideLayout" Target="../slideLayouts/slideLayout290.xml"/><Relationship Id="rId41" Type="http://schemas.openxmlformats.org/officeDocument/2006/relationships/slideLayout" Target="../slideLayouts/slideLayout311.xml"/></Relationships>
</file>

<file path=ppt/slideMasters/_rels/slideMaster8.xml.rels><?xml version="1.0" encoding="UTF-8" standalone="yes"?>
<Relationships xmlns="http://schemas.openxmlformats.org/package/2006/relationships"><Relationship Id="rId13" Type="http://schemas.openxmlformats.org/officeDocument/2006/relationships/slideLayout" Target="../slideLayouts/slideLayout327.xml"/><Relationship Id="rId18" Type="http://schemas.openxmlformats.org/officeDocument/2006/relationships/slideLayout" Target="../slideLayouts/slideLayout332.xml"/><Relationship Id="rId26" Type="http://schemas.openxmlformats.org/officeDocument/2006/relationships/slideLayout" Target="../slideLayouts/slideLayout340.xml"/><Relationship Id="rId39" Type="http://schemas.openxmlformats.org/officeDocument/2006/relationships/slideLayout" Target="../slideLayouts/slideLayout353.xml"/><Relationship Id="rId21" Type="http://schemas.openxmlformats.org/officeDocument/2006/relationships/slideLayout" Target="../slideLayouts/slideLayout335.xml"/><Relationship Id="rId34" Type="http://schemas.openxmlformats.org/officeDocument/2006/relationships/slideLayout" Target="../slideLayouts/slideLayout348.xml"/><Relationship Id="rId42" Type="http://schemas.openxmlformats.org/officeDocument/2006/relationships/slideLayout" Target="../slideLayouts/slideLayout356.xml"/><Relationship Id="rId7" Type="http://schemas.openxmlformats.org/officeDocument/2006/relationships/slideLayout" Target="../slideLayouts/slideLayout321.xml"/><Relationship Id="rId2" Type="http://schemas.openxmlformats.org/officeDocument/2006/relationships/slideLayout" Target="../slideLayouts/slideLayout316.xml"/><Relationship Id="rId16" Type="http://schemas.openxmlformats.org/officeDocument/2006/relationships/slideLayout" Target="../slideLayouts/slideLayout330.xml"/><Relationship Id="rId29" Type="http://schemas.openxmlformats.org/officeDocument/2006/relationships/slideLayout" Target="../slideLayouts/slideLayout343.xml"/><Relationship Id="rId1" Type="http://schemas.openxmlformats.org/officeDocument/2006/relationships/slideLayout" Target="../slideLayouts/slideLayout315.xml"/><Relationship Id="rId6" Type="http://schemas.openxmlformats.org/officeDocument/2006/relationships/slideLayout" Target="../slideLayouts/slideLayout320.xml"/><Relationship Id="rId11" Type="http://schemas.openxmlformats.org/officeDocument/2006/relationships/slideLayout" Target="../slideLayouts/slideLayout325.xml"/><Relationship Id="rId24" Type="http://schemas.openxmlformats.org/officeDocument/2006/relationships/slideLayout" Target="../slideLayouts/slideLayout338.xml"/><Relationship Id="rId32" Type="http://schemas.openxmlformats.org/officeDocument/2006/relationships/slideLayout" Target="../slideLayouts/slideLayout346.xml"/><Relationship Id="rId37" Type="http://schemas.openxmlformats.org/officeDocument/2006/relationships/slideLayout" Target="../slideLayouts/slideLayout351.xml"/><Relationship Id="rId40" Type="http://schemas.openxmlformats.org/officeDocument/2006/relationships/slideLayout" Target="../slideLayouts/slideLayout354.xml"/><Relationship Id="rId45" Type="http://schemas.openxmlformats.org/officeDocument/2006/relationships/theme" Target="../theme/theme8.xml"/><Relationship Id="rId5" Type="http://schemas.openxmlformats.org/officeDocument/2006/relationships/slideLayout" Target="../slideLayouts/slideLayout319.xml"/><Relationship Id="rId15" Type="http://schemas.openxmlformats.org/officeDocument/2006/relationships/slideLayout" Target="../slideLayouts/slideLayout329.xml"/><Relationship Id="rId23" Type="http://schemas.openxmlformats.org/officeDocument/2006/relationships/slideLayout" Target="../slideLayouts/slideLayout337.xml"/><Relationship Id="rId28" Type="http://schemas.openxmlformats.org/officeDocument/2006/relationships/slideLayout" Target="../slideLayouts/slideLayout342.xml"/><Relationship Id="rId36" Type="http://schemas.openxmlformats.org/officeDocument/2006/relationships/slideLayout" Target="../slideLayouts/slideLayout350.xml"/><Relationship Id="rId10" Type="http://schemas.openxmlformats.org/officeDocument/2006/relationships/slideLayout" Target="../slideLayouts/slideLayout324.xml"/><Relationship Id="rId19" Type="http://schemas.openxmlformats.org/officeDocument/2006/relationships/slideLayout" Target="../slideLayouts/slideLayout333.xml"/><Relationship Id="rId31" Type="http://schemas.openxmlformats.org/officeDocument/2006/relationships/slideLayout" Target="../slideLayouts/slideLayout345.xml"/><Relationship Id="rId44" Type="http://schemas.openxmlformats.org/officeDocument/2006/relationships/slideLayout" Target="../slideLayouts/slideLayout358.xml"/><Relationship Id="rId4" Type="http://schemas.openxmlformats.org/officeDocument/2006/relationships/slideLayout" Target="../slideLayouts/slideLayout318.xml"/><Relationship Id="rId9" Type="http://schemas.openxmlformats.org/officeDocument/2006/relationships/slideLayout" Target="../slideLayouts/slideLayout323.xml"/><Relationship Id="rId14" Type="http://schemas.openxmlformats.org/officeDocument/2006/relationships/slideLayout" Target="../slideLayouts/slideLayout328.xml"/><Relationship Id="rId22" Type="http://schemas.openxmlformats.org/officeDocument/2006/relationships/slideLayout" Target="../slideLayouts/slideLayout336.xml"/><Relationship Id="rId27" Type="http://schemas.openxmlformats.org/officeDocument/2006/relationships/slideLayout" Target="../slideLayouts/slideLayout341.xml"/><Relationship Id="rId30" Type="http://schemas.openxmlformats.org/officeDocument/2006/relationships/slideLayout" Target="../slideLayouts/slideLayout344.xml"/><Relationship Id="rId35" Type="http://schemas.openxmlformats.org/officeDocument/2006/relationships/slideLayout" Target="../slideLayouts/slideLayout349.xml"/><Relationship Id="rId43" Type="http://schemas.openxmlformats.org/officeDocument/2006/relationships/slideLayout" Target="../slideLayouts/slideLayout357.xml"/><Relationship Id="rId8" Type="http://schemas.openxmlformats.org/officeDocument/2006/relationships/slideLayout" Target="../slideLayouts/slideLayout322.xml"/><Relationship Id="rId3" Type="http://schemas.openxmlformats.org/officeDocument/2006/relationships/slideLayout" Target="../slideLayouts/slideLayout317.xml"/><Relationship Id="rId12" Type="http://schemas.openxmlformats.org/officeDocument/2006/relationships/slideLayout" Target="../slideLayouts/slideLayout326.xml"/><Relationship Id="rId17" Type="http://schemas.openxmlformats.org/officeDocument/2006/relationships/slideLayout" Target="../slideLayouts/slideLayout331.xml"/><Relationship Id="rId25" Type="http://schemas.openxmlformats.org/officeDocument/2006/relationships/slideLayout" Target="../slideLayouts/slideLayout339.xml"/><Relationship Id="rId33" Type="http://schemas.openxmlformats.org/officeDocument/2006/relationships/slideLayout" Target="../slideLayouts/slideLayout347.xml"/><Relationship Id="rId38" Type="http://schemas.openxmlformats.org/officeDocument/2006/relationships/slideLayout" Target="../slideLayouts/slideLayout352.xml"/><Relationship Id="rId20" Type="http://schemas.openxmlformats.org/officeDocument/2006/relationships/slideLayout" Target="../slideLayouts/slideLayout334.xml"/><Relationship Id="rId41" Type="http://schemas.openxmlformats.org/officeDocument/2006/relationships/slideLayout" Target="../slideLayouts/slideLayout355.xml"/></Relationships>
</file>

<file path=ppt/slideMasters/_rels/slideMaster9.xml.rels><?xml version="1.0" encoding="UTF-8" standalone="yes"?>
<Relationships xmlns="http://schemas.openxmlformats.org/package/2006/relationships"><Relationship Id="rId13" Type="http://schemas.openxmlformats.org/officeDocument/2006/relationships/slideLayout" Target="../slideLayouts/slideLayout371.xml"/><Relationship Id="rId18" Type="http://schemas.openxmlformats.org/officeDocument/2006/relationships/slideLayout" Target="../slideLayouts/slideLayout376.xml"/><Relationship Id="rId26" Type="http://schemas.openxmlformats.org/officeDocument/2006/relationships/slideLayout" Target="../slideLayouts/slideLayout384.xml"/><Relationship Id="rId39" Type="http://schemas.openxmlformats.org/officeDocument/2006/relationships/slideLayout" Target="../slideLayouts/slideLayout397.xml"/><Relationship Id="rId21" Type="http://schemas.openxmlformats.org/officeDocument/2006/relationships/slideLayout" Target="../slideLayouts/slideLayout379.xml"/><Relationship Id="rId34" Type="http://schemas.openxmlformats.org/officeDocument/2006/relationships/slideLayout" Target="../slideLayouts/slideLayout392.xml"/><Relationship Id="rId42" Type="http://schemas.openxmlformats.org/officeDocument/2006/relationships/slideLayout" Target="../slideLayouts/slideLayout400.xml"/><Relationship Id="rId7" Type="http://schemas.openxmlformats.org/officeDocument/2006/relationships/slideLayout" Target="../slideLayouts/slideLayout365.xml"/><Relationship Id="rId2" Type="http://schemas.openxmlformats.org/officeDocument/2006/relationships/slideLayout" Target="../slideLayouts/slideLayout360.xml"/><Relationship Id="rId16" Type="http://schemas.openxmlformats.org/officeDocument/2006/relationships/slideLayout" Target="../slideLayouts/slideLayout374.xml"/><Relationship Id="rId29" Type="http://schemas.openxmlformats.org/officeDocument/2006/relationships/slideLayout" Target="../slideLayouts/slideLayout387.xml"/><Relationship Id="rId1" Type="http://schemas.openxmlformats.org/officeDocument/2006/relationships/slideLayout" Target="../slideLayouts/slideLayout359.xml"/><Relationship Id="rId6" Type="http://schemas.openxmlformats.org/officeDocument/2006/relationships/slideLayout" Target="../slideLayouts/slideLayout364.xml"/><Relationship Id="rId11" Type="http://schemas.openxmlformats.org/officeDocument/2006/relationships/slideLayout" Target="../slideLayouts/slideLayout369.xml"/><Relationship Id="rId24" Type="http://schemas.openxmlformats.org/officeDocument/2006/relationships/slideLayout" Target="../slideLayouts/slideLayout382.xml"/><Relationship Id="rId32" Type="http://schemas.openxmlformats.org/officeDocument/2006/relationships/slideLayout" Target="../slideLayouts/slideLayout390.xml"/><Relationship Id="rId37" Type="http://schemas.openxmlformats.org/officeDocument/2006/relationships/slideLayout" Target="../slideLayouts/slideLayout395.xml"/><Relationship Id="rId40" Type="http://schemas.openxmlformats.org/officeDocument/2006/relationships/slideLayout" Target="../slideLayouts/slideLayout398.xml"/><Relationship Id="rId45" Type="http://schemas.openxmlformats.org/officeDocument/2006/relationships/theme" Target="../theme/theme9.xml"/><Relationship Id="rId5" Type="http://schemas.openxmlformats.org/officeDocument/2006/relationships/slideLayout" Target="../slideLayouts/slideLayout363.xml"/><Relationship Id="rId15" Type="http://schemas.openxmlformats.org/officeDocument/2006/relationships/slideLayout" Target="../slideLayouts/slideLayout373.xml"/><Relationship Id="rId23" Type="http://schemas.openxmlformats.org/officeDocument/2006/relationships/slideLayout" Target="../slideLayouts/slideLayout381.xml"/><Relationship Id="rId28" Type="http://schemas.openxmlformats.org/officeDocument/2006/relationships/slideLayout" Target="../slideLayouts/slideLayout386.xml"/><Relationship Id="rId36" Type="http://schemas.openxmlformats.org/officeDocument/2006/relationships/slideLayout" Target="../slideLayouts/slideLayout394.xml"/><Relationship Id="rId10" Type="http://schemas.openxmlformats.org/officeDocument/2006/relationships/slideLayout" Target="../slideLayouts/slideLayout368.xml"/><Relationship Id="rId19" Type="http://schemas.openxmlformats.org/officeDocument/2006/relationships/slideLayout" Target="../slideLayouts/slideLayout377.xml"/><Relationship Id="rId31" Type="http://schemas.openxmlformats.org/officeDocument/2006/relationships/slideLayout" Target="../slideLayouts/slideLayout389.xml"/><Relationship Id="rId44" Type="http://schemas.openxmlformats.org/officeDocument/2006/relationships/slideLayout" Target="../slideLayouts/slideLayout402.xml"/><Relationship Id="rId4" Type="http://schemas.openxmlformats.org/officeDocument/2006/relationships/slideLayout" Target="../slideLayouts/slideLayout362.xml"/><Relationship Id="rId9" Type="http://schemas.openxmlformats.org/officeDocument/2006/relationships/slideLayout" Target="../slideLayouts/slideLayout367.xml"/><Relationship Id="rId14" Type="http://schemas.openxmlformats.org/officeDocument/2006/relationships/slideLayout" Target="../slideLayouts/slideLayout372.xml"/><Relationship Id="rId22" Type="http://schemas.openxmlformats.org/officeDocument/2006/relationships/slideLayout" Target="../slideLayouts/slideLayout380.xml"/><Relationship Id="rId27" Type="http://schemas.openxmlformats.org/officeDocument/2006/relationships/slideLayout" Target="../slideLayouts/slideLayout385.xml"/><Relationship Id="rId30" Type="http://schemas.openxmlformats.org/officeDocument/2006/relationships/slideLayout" Target="../slideLayouts/slideLayout388.xml"/><Relationship Id="rId35" Type="http://schemas.openxmlformats.org/officeDocument/2006/relationships/slideLayout" Target="../slideLayouts/slideLayout393.xml"/><Relationship Id="rId43" Type="http://schemas.openxmlformats.org/officeDocument/2006/relationships/slideLayout" Target="../slideLayouts/slideLayout401.xml"/><Relationship Id="rId8" Type="http://schemas.openxmlformats.org/officeDocument/2006/relationships/slideLayout" Target="../slideLayouts/slideLayout366.xml"/><Relationship Id="rId3" Type="http://schemas.openxmlformats.org/officeDocument/2006/relationships/slideLayout" Target="../slideLayouts/slideLayout361.xml"/><Relationship Id="rId12" Type="http://schemas.openxmlformats.org/officeDocument/2006/relationships/slideLayout" Target="../slideLayouts/slideLayout370.xml"/><Relationship Id="rId17" Type="http://schemas.openxmlformats.org/officeDocument/2006/relationships/slideLayout" Target="../slideLayouts/slideLayout375.xml"/><Relationship Id="rId25" Type="http://schemas.openxmlformats.org/officeDocument/2006/relationships/slideLayout" Target="../slideLayouts/slideLayout383.xml"/><Relationship Id="rId33" Type="http://schemas.openxmlformats.org/officeDocument/2006/relationships/slideLayout" Target="../slideLayouts/slideLayout391.xml"/><Relationship Id="rId38" Type="http://schemas.openxmlformats.org/officeDocument/2006/relationships/slideLayout" Target="../slideLayouts/slideLayout396.xml"/><Relationship Id="rId20" Type="http://schemas.openxmlformats.org/officeDocument/2006/relationships/slideLayout" Target="../slideLayouts/slideLayout378.xml"/><Relationship Id="rId41" Type="http://schemas.openxmlformats.org/officeDocument/2006/relationships/slideLayout" Target="../slideLayouts/slideLayout39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330411"/>
            <a:ext cx="11283950" cy="523220"/>
          </a:xfrm>
          <a:prstGeom prst="rect">
            <a:avLst/>
          </a:prstGeom>
        </p:spPr>
        <p:txBody>
          <a:bodyPr vert="horz" lIns="0" tIns="0" rIns="0" bIns="0" rtlCol="0" anchor="b">
            <a:noAutofit/>
          </a:bodyPr>
          <a:lstStyle/>
          <a:p>
            <a:endParaRPr lang="en-US" dirty="0"/>
          </a:p>
        </p:txBody>
      </p:sp>
      <p:sp>
        <p:nvSpPr>
          <p:cNvPr id="3" name="Text Placeholder 2"/>
          <p:cNvSpPr>
            <a:spLocks noGrp="1"/>
          </p:cNvSpPr>
          <p:nvPr>
            <p:ph type="body" idx="1"/>
          </p:nvPr>
        </p:nvSpPr>
        <p:spPr>
          <a:xfrm>
            <a:off x="457200" y="1649413"/>
            <a:ext cx="11274552" cy="4471416"/>
          </a:xfrm>
          <a:prstGeom prst="rect">
            <a:avLst/>
          </a:prstGeom>
        </p:spPr>
        <p:txBody>
          <a:bodyPr vert="horz" lIns="0" tIns="0" rIns="0" bIns="0" rtlCol="0" anchor="t">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8" name="TextBox 27"/>
          <p:cNvSpPr txBox="1"/>
          <p:nvPr/>
        </p:nvSpPr>
        <p:spPr>
          <a:xfrm>
            <a:off x="11368921" y="6565816"/>
            <a:ext cx="371168" cy="100584"/>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tx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tx2"/>
              </a:solidFill>
              <a:effectLst/>
              <a:latin typeface="+mn-lt"/>
              <a:ea typeface="+mn-ea"/>
              <a:cs typeface="+mn-cs"/>
            </a:endParaRPr>
          </a:p>
        </p:txBody>
      </p:sp>
      <p:sp>
        <p:nvSpPr>
          <p:cNvPr id="4" name="TextBox 3">
            <a:extLst>
              <a:ext uri="{FF2B5EF4-FFF2-40B4-BE49-F238E27FC236}">
                <a16:creationId xmlns:a16="http://schemas.microsoft.com/office/drawing/2014/main" id="{035D0612-3B6E-0B39-68AA-54596E094466}"/>
              </a:ext>
            </a:extLst>
          </p:cNvPr>
          <p:cNvSpPr txBox="1"/>
          <p:nvPr/>
        </p:nvSpPr>
        <p:spPr>
          <a:xfrm>
            <a:off x="-233680" y="2357120"/>
            <a:ext cx="65" cy="246221"/>
          </a:xfrm>
          <a:prstGeom prst="rect">
            <a:avLst/>
          </a:prstGeom>
          <a:noFill/>
        </p:spPr>
        <p:txBody>
          <a:bodyPr wrap="none" lIns="0" tIns="0" rIns="0" bIns="0" rtlCol="0">
            <a:spAutoFit/>
          </a:bodyPr>
          <a:lstStyle/>
          <a:p>
            <a:pPr marL="0" marR="0" indent="0" algn="l" defTabSz="914400" rtl="0" eaLnBrk="1" fontAlgn="auto" latinLnBrk="0" hangingPunct="1">
              <a:lnSpc>
                <a:spcPct val="100000"/>
              </a:lnSpc>
              <a:spcAft>
                <a:spcPts val="0"/>
              </a:spcAft>
              <a:buClrTx/>
              <a:buSzTx/>
              <a:buFont typeface="Arial" panose="020B0604020202020204" pitchFamily="34" charset="0"/>
              <a:buNone/>
              <a:tabLst/>
            </a:pPr>
            <a:endParaRPr lang="en-US" sz="1600" kern="1200" spc="-30" dirty="0"/>
          </a:p>
        </p:txBody>
      </p:sp>
      <p:sp>
        <p:nvSpPr>
          <p:cNvPr id="20" name="Footer Placeholder 2">
            <a:extLst>
              <a:ext uri="{FF2B5EF4-FFF2-40B4-BE49-F238E27FC236}">
                <a16:creationId xmlns:a16="http://schemas.microsoft.com/office/drawing/2014/main" id="{4D5C3416-A9A0-A5A9-630D-641ED9171B02}"/>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endParaRPr lang="en-US" dirty="0"/>
          </a:p>
        </p:txBody>
      </p:sp>
      <p:sp>
        <p:nvSpPr>
          <p:cNvPr id="6" name="Freeform 5">
            <a:extLst>
              <a:ext uri="{FF2B5EF4-FFF2-40B4-BE49-F238E27FC236}">
                <a16:creationId xmlns:a16="http://schemas.microsoft.com/office/drawing/2014/main" id="{0FD68575-2962-CFB3-837E-ECAEFC4DA326}"/>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tx1"/>
          </a:solidFill>
          <a:ln w="4048" cap="flat">
            <a:noFill/>
            <a:prstDash val="solid"/>
            <a:miter/>
          </a:ln>
        </p:spPr>
        <p:txBody>
          <a:bodyPr rtlCol="0" anchor="ctr"/>
          <a:lstStyle/>
          <a:p>
            <a:endParaRPr lang="en-US" dirty="0"/>
          </a:p>
        </p:txBody>
      </p:sp>
      <p:sp>
        <p:nvSpPr>
          <p:cNvPr id="8" name="TextBox 7">
            <a:extLst>
              <a:ext uri="{FF2B5EF4-FFF2-40B4-BE49-F238E27FC236}">
                <a16:creationId xmlns:a16="http://schemas.microsoft.com/office/drawing/2014/main" id="{B501C33D-C026-AC52-ACDD-C42A61612077}"/>
              </a:ext>
            </a:extLst>
          </p:cNvPr>
          <p:cNvSpPr txBox="1"/>
          <p:nvPr/>
        </p:nvSpPr>
        <p:spPr>
          <a:xfrm>
            <a:off x="11368921" y="6565816"/>
            <a:ext cx="371168" cy="100584"/>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tx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tx2"/>
              </a:solidFill>
              <a:effectLst/>
              <a:latin typeface="+mn-lt"/>
              <a:ea typeface="+mn-ea"/>
              <a:cs typeface="+mn-cs"/>
            </a:endParaRPr>
          </a:p>
        </p:txBody>
      </p:sp>
      <p:sp>
        <p:nvSpPr>
          <p:cNvPr id="9" name="TextBox 8">
            <a:extLst>
              <a:ext uri="{FF2B5EF4-FFF2-40B4-BE49-F238E27FC236}">
                <a16:creationId xmlns:a16="http://schemas.microsoft.com/office/drawing/2014/main" id="{7C95F6CE-B053-48BC-0936-1EA194804B7C}"/>
              </a:ext>
            </a:extLst>
          </p:cNvPr>
          <p:cNvSpPr txBox="1"/>
          <p:nvPr/>
        </p:nvSpPr>
        <p:spPr>
          <a:xfrm>
            <a:off x="-233680" y="2357120"/>
            <a:ext cx="65" cy="246221"/>
          </a:xfrm>
          <a:prstGeom prst="rect">
            <a:avLst/>
          </a:prstGeom>
          <a:noFill/>
        </p:spPr>
        <p:txBody>
          <a:bodyPr wrap="none" lIns="0" tIns="0" rIns="0" bIns="0" rtlCol="0">
            <a:spAutoFit/>
          </a:bodyPr>
          <a:lstStyle/>
          <a:p>
            <a:pPr marL="0" marR="0" indent="0" algn="l" defTabSz="914400" rtl="0" eaLnBrk="1" fontAlgn="auto" latinLnBrk="0" hangingPunct="1">
              <a:lnSpc>
                <a:spcPct val="100000"/>
              </a:lnSpc>
              <a:spcAft>
                <a:spcPts val="0"/>
              </a:spcAft>
              <a:buClrTx/>
              <a:buSzTx/>
              <a:buFont typeface="Arial" panose="020B0604020202020204" pitchFamily="34" charset="0"/>
              <a:buNone/>
              <a:tabLst/>
            </a:pPr>
            <a:endParaRPr lang="en-US" sz="1600" kern="1200" spc="-30" dirty="0"/>
          </a:p>
        </p:txBody>
      </p:sp>
      <p:sp>
        <p:nvSpPr>
          <p:cNvPr id="10" name="Freeform 5">
            <a:extLst>
              <a:ext uri="{FF2B5EF4-FFF2-40B4-BE49-F238E27FC236}">
                <a16:creationId xmlns:a16="http://schemas.microsoft.com/office/drawing/2014/main" id="{98AA14AA-15B3-342D-530F-5C8B54446D1D}"/>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tx1"/>
          </a:solidFill>
          <a:ln w="4048" cap="flat">
            <a:noFill/>
            <a:prstDash val="solid"/>
            <a:miter/>
          </a:ln>
        </p:spPr>
        <p:txBody>
          <a:bodyPr rtlCol="0" anchor="ctr"/>
          <a:lstStyle/>
          <a:p>
            <a:endParaRPr lang="en-US" dirty="0"/>
          </a:p>
        </p:txBody>
      </p:sp>
    </p:spTree>
    <p:extLst>
      <p:ext uri="{BB962C8B-B14F-4D97-AF65-F5344CB8AC3E}">
        <p14:creationId xmlns:p14="http://schemas.microsoft.com/office/powerpoint/2010/main" val="2410089608"/>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78" r:id="rId18"/>
    <p:sldLayoutId id="2147483679" r:id="rId19"/>
    <p:sldLayoutId id="2147483680" r:id="rId20"/>
    <p:sldLayoutId id="2147483681" r:id="rId21"/>
    <p:sldLayoutId id="2147483682" r:id="rId22"/>
    <p:sldLayoutId id="2147483683" r:id="rId23"/>
    <p:sldLayoutId id="2147483684" r:id="rId24"/>
    <p:sldLayoutId id="2147483685" r:id="rId25"/>
    <p:sldLayoutId id="2147483686" r:id="rId26"/>
    <p:sldLayoutId id="2147483687" r:id="rId27"/>
    <p:sldLayoutId id="2147483688" r:id="rId28"/>
    <p:sldLayoutId id="2147483689" r:id="rId29"/>
    <p:sldLayoutId id="2147483690" r:id="rId30"/>
    <p:sldLayoutId id="2147483691" r:id="rId31"/>
    <p:sldLayoutId id="2147483692" r:id="rId32"/>
    <p:sldLayoutId id="2147483693" r:id="rId33"/>
    <p:sldLayoutId id="2147483694" r:id="rId34"/>
    <p:sldLayoutId id="2147483695" r:id="rId35"/>
    <p:sldLayoutId id="2147483696" r:id="rId36"/>
    <p:sldLayoutId id="2147483697" r:id="rId37"/>
    <p:sldLayoutId id="2147483698" r:id="rId38"/>
    <p:sldLayoutId id="2147483699" r:id="rId39"/>
    <p:sldLayoutId id="2147483700" r:id="rId40"/>
    <p:sldLayoutId id="2147483701" r:id="rId41"/>
    <p:sldLayoutId id="2147483702" r:id="rId42"/>
    <p:sldLayoutId id="2147483703" r:id="rId43"/>
    <p:sldLayoutId id="2147483704" r:id="rId44"/>
  </p:sldLayoutIdLst>
  <p:txStyles>
    <p:titleStyle>
      <a:lvl1pPr algn="l" defTabSz="914400" rtl="0" eaLnBrk="1" latinLnBrk="0" hangingPunct="1">
        <a:lnSpc>
          <a:spcPct val="100000"/>
        </a:lnSpc>
        <a:spcBef>
          <a:spcPct val="0"/>
        </a:spcBef>
        <a:buNone/>
        <a:defRPr sz="3400" b="0" kern="1200" cap="all" spc="-70" baseline="0">
          <a:solidFill>
            <a:schemeClr val="tx1"/>
          </a:solidFill>
          <a:latin typeface="+mj-lt"/>
          <a:ea typeface="+mj-ea"/>
          <a:cs typeface="+mj-cs"/>
        </a:defRPr>
      </a:lvl1pPr>
    </p:titleStyle>
    <p:bodyStyle>
      <a:lvl1pPr marL="6350" indent="-635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18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2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200" b="0" kern="1200" dirty="0" smtClean="0">
          <a:solidFill>
            <a:schemeClr val="tx1"/>
          </a:solidFill>
          <a:latin typeface="+mn-lt"/>
          <a:ea typeface="+mn-ea"/>
          <a:cs typeface="+mn-cs"/>
        </a:defRPr>
      </a:lvl3pPr>
      <a:lvl4pPr marL="173736" indent="-173736" algn="l" defTabSz="914400" rtl="0" eaLnBrk="1" latinLnBrk="0" hangingPunct="1">
        <a:lnSpc>
          <a:spcPct val="105000"/>
        </a:lnSpc>
        <a:spcBef>
          <a:spcPts val="800"/>
        </a:spcBef>
        <a:spcAft>
          <a:spcPts val="0"/>
        </a:spcAft>
        <a:buClrTx/>
        <a:buFont typeface="Arial" panose="020B0604020202020204" pitchFamily="34" charset="0"/>
        <a:buChar char="•"/>
        <a:tabLst/>
        <a:defRPr lang="en-US" sz="1200" b="0" kern="1200" dirty="0" smtClean="0">
          <a:solidFill>
            <a:schemeClr val="tx1"/>
          </a:solidFill>
          <a:latin typeface="+mn-lt"/>
          <a:ea typeface="+mn-ea"/>
          <a:cs typeface="+mn-cs"/>
        </a:defRPr>
      </a:lvl4pPr>
      <a:lvl5pPr marL="342900" indent="-15081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050" b="0" kern="1200" dirty="0">
          <a:solidFill>
            <a:schemeClr val="tx1"/>
          </a:solidFill>
          <a:latin typeface="+mn-lt"/>
          <a:ea typeface="+mn-ea"/>
          <a:cs typeface="+mn-cs"/>
        </a:defRPr>
      </a:lvl5pPr>
      <a:lvl6pPr marL="173736" indent="-173736" algn="l" defTabSz="914400" rtl="0" eaLnBrk="1" latinLnBrk="0" hangingPunct="1">
        <a:lnSpc>
          <a:spcPct val="105000"/>
        </a:lnSpc>
        <a:spcBef>
          <a:spcPts val="800"/>
        </a:spcBef>
        <a:spcAft>
          <a:spcPts val="0"/>
        </a:spcAft>
        <a:buClrTx/>
        <a:buSzPct val="75000"/>
        <a:buFont typeface="+mj-lt"/>
        <a:buAutoNum type="arabicPeriod"/>
        <a:tabLst/>
        <a:defRPr sz="1200" kern="1200">
          <a:solidFill>
            <a:schemeClr val="tx1"/>
          </a:solidFill>
          <a:latin typeface="+mn-lt"/>
          <a:ea typeface="+mn-ea"/>
          <a:cs typeface="+mn-cs"/>
        </a:defRPr>
      </a:lvl6pPr>
      <a:lvl7pPr marL="173736" indent="-173736"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200" b="0" kern="1200" cap="none" spc="0" baseline="0">
          <a:solidFill>
            <a:schemeClr val="tx1"/>
          </a:solidFill>
          <a:latin typeface="+mn-lt"/>
          <a:ea typeface="+mn-ea"/>
          <a:cs typeface="+mn-cs"/>
        </a:defRPr>
      </a:lvl7pPr>
      <a:lvl8pPr marL="173736" indent="-173736"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200" kern="1200">
          <a:solidFill>
            <a:schemeClr val="tx1"/>
          </a:solidFill>
          <a:latin typeface="+mn-lt"/>
          <a:ea typeface="+mn-ea"/>
          <a:cs typeface="+mn-cs"/>
        </a:defRPr>
      </a:lvl8pPr>
      <a:lvl9pPr marL="6350" indent="-6350" algn="l" defTabSz="914400" rtl="0" eaLnBrk="1" latinLnBrk="0" hangingPunct="1">
        <a:lnSpc>
          <a:spcPct val="80000"/>
        </a:lnSpc>
        <a:spcBef>
          <a:spcPts val="8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88">
          <p15:clr>
            <a:srgbClr val="F26B43"/>
          </p15:clr>
        </p15:guide>
        <p15:guide id="7" pos="744">
          <p15:clr>
            <a:srgbClr val="F26B43"/>
          </p15:clr>
        </p15:guide>
        <p15:guide id="8" pos="895">
          <p15:clr>
            <a:srgbClr val="F26B43"/>
          </p15:clr>
        </p15:guide>
        <p15:guide id="9" pos="1355">
          <p15:clr>
            <a:srgbClr val="F26B43"/>
          </p15:clr>
        </p15:guide>
        <p15:guide id="10" pos="1499">
          <p15:clr>
            <a:srgbClr val="F26B43"/>
          </p15:clr>
        </p15:guide>
        <p15:guide id="11" pos="1958">
          <p15:clr>
            <a:srgbClr val="F26B43"/>
          </p15:clr>
        </p15:guide>
        <p15:guide id="12" pos="2103">
          <p15:clr>
            <a:srgbClr val="F26B43"/>
          </p15:clr>
        </p15:guide>
        <p15:guide id="13" pos="2562">
          <p15:clr>
            <a:srgbClr val="F26B43"/>
          </p15:clr>
        </p15:guide>
        <p15:guide id="14" pos="2706">
          <p15:clr>
            <a:srgbClr val="F26B43"/>
          </p15:clr>
        </p15:guide>
        <p15:guide id="15" pos="3166">
          <p15:clr>
            <a:srgbClr val="F26B43"/>
          </p15:clr>
        </p15:guide>
        <p15:guide id="16" pos="3310">
          <p15:clr>
            <a:srgbClr val="F26B43"/>
          </p15:clr>
        </p15:guide>
        <p15:guide id="17" pos="3769">
          <p15:clr>
            <a:srgbClr val="F26B43"/>
          </p15:clr>
        </p15:guide>
        <p15:guide id="18" pos="3914">
          <p15:clr>
            <a:srgbClr val="F26B43"/>
          </p15:clr>
        </p15:guide>
        <p15:guide id="19" pos="4373">
          <p15:clr>
            <a:srgbClr val="F26B43"/>
          </p15:clr>
        </p15:guide>
        <p15:guide id="20" pos="4517">
          <p15:clr>
            <a:srgbClr val="F26B43"/>
          </p15:clr>
        </p15:guide>
        <p15:guide id="21" pos="4977">
          <p15:clr>
            <a:srgbClr val="F26B43"/>
          </p15:clr>
        </p15:guide>
        <p15:guide id="22" pos="5121">
          <p15:clr>
            <a:srgbClr val="F26B43"/>
          </p15:clr>
        </p15:guide>
        <p15:guide id="23" pos="5580">
          <p15:clr>
            <a:srgbClr val="F26B43"/>
          </p15:clr>
        </p15:guide>
        <p15:guide id="24" pos="5725">
          <p15:clr>
            <a:srgbClr val="F26B43"/>
          </p15:clr>
        </p15:guide>
        <p15:guide id="26" pos="6328">
          <p15:clr>
            <a:srgbClr val="F26B43"/>
          </p15:clr>
        </p15:guide>
        <p15:guide id="27" pos="6788">
          <p15:clr>
            <a:srgbClr val="F26B43"/>
          </p15:clr>
        </p15:guide>
        <p15:guide id="28" pos="6932">
          <p15:clr>
            <a:srgbClr val="F26B43"/>
          </p15:clr>
        </p15:guide>
        <p15:guide id="31" pos="7162">
          <p15:clr>
            <a:srgbClr val="F26B43"/>
          </p15:clr>
        </p15:guide>
        <p15:guide id="32" orient="horz" pos="3859">
          <p15:clr>
            <a:srgbClr val="F26B43"/>
          </p15:clr>
        </p15:guide>
        <p15:guide id="33" pos="6558">
          <p15:clr>
            <a:srgbClr val="F26B43"/>
          </p15:clr>
        </p15:guide>
        <p15:guide id="34" pos="5954">
          <p15:clr>
            <a:srgbClr val="F26B43"/>
          </p15:clr>
        </p15:guide>
        <p15:guide id="35" pos="5351">
          <p15:clr>
            <a:srgbClr val="F26B43"/>
          </p15:clr>
        </p15:guide>
        <p15:guide id="36" pos="4747">
          <p15:clr>
            <a:srgbClr val="F26B43"/>
          </p15:clr>
        </p15:guide>
        <p15:guide id="37" pos="4143">
          <p15:clr>
            <a:srgbClr val="F26B43"/>
          </p15:clr>
        </p15:guide>
        <p15:guide id="38" pos="3540">
          <p15:clr>
            <a:srgbClr val="F26B43"/>
          </p15:clr>
        </p15:guide>
        <p15:guide id="39" pos="2936">
          <p15:clr>
            <a:srgbClr val="F26B43"/>
          </p15:clr>
        </p15:guide>
        <p15:guide id="40" pos="2332">
          <p15:clr>
            <a:srgbClr val="F26B43"/>
          </p15:clr>
        </p15:guide>
        <p15:guide id="41" pos="1729">
          <p15:clr>
            <a:srgbClr val="F26B43"/>
          </p15:clr>
        </p15:guide>
        <p15:guide id="42" pos="1125">
          <p15:clr>
            <a:srgbClr val="F26B43"/>
          </p15:clr>
        </p15:guide>
        <p15:guide id="44" orient="horz" pos="475">
          <p15:clr>
            <a:srgbClr val="F26B43"/>
          </p15:clr>
        </p15:guide>
        <p15:guide id="45" orient="horz" pos="663">
          <p15:clr>
            <a:srgbClr val="F26B43"/>
          </p15:clr>
        </p15:guide>
        <p15:guide id="47" orient="horz" pos="1039">
          <p15:clr>
            <a:srgbClr val="F26B43"/>
          </p15:clr>
        </p15:guide>
        <p15:guide id="48" orient="horz" pos="1227">
          <p15:clr>
            <a:srgbClr val="F26B43"/>
          </p15:clr>
        </p15:guide>
        <p15:guide id="49" orient="horz" pos="1415">
          <p15:clr>
            <a:srgbClr val="F26B43"/>
          </p15:clr>
        </p15:guide>
        <p15:guide id="50" orient="horz" pos="1603">
          <p15:clr>
            <a:srgbClr val="F26B43"/>
          </p15:clr>
        </p15:guide>
        <p15:guide id="51" orient="horz" pos="1791">
          <p15:clr>
            <a:srgbClr val="F26B43"/>
          </p15:clr>
        </p15:guide>
        <p15:guide id="52" orient="horz" pos="1979">
          <p15:clr>
            <a:srgbClr val="F26B43"/>
          </p15:clr>
        </p15:guide>
        <p15:guide id="53" orient="horz" pos="2167">
          <p15:clr>
            <a:srgbClr val="F26B43"/>
          </p15:clr>
        </p15:guide>
        <p15:guide id="54" orient="horz" pos="2355">
          <p15:clr>
            <a:srgbClr val="F26B43"/>
          </p15:clr>
        </p15:guide>
        <p15:guide id="55" orient="horz" pos="2543">
          <p15:clr>
            <a:srgbClr val="F26B43"/>
          </p15:clr>
        </p15:guide>
        <p15:guide id="56" orient="horz" pos="2731">
          <p15:clr>
            <a:srgbClr val="F26B43"/>
          </p15:clr>
        </p15:guide>
        <p15:guide id="57" orient="horz" pos="2919">
          <p15:clr>
            <a:srgbClr val="F26B43"/>
          </p15:clr>
        </p15:guide>
        <p15:guide id="58" orient="horz" pos="3107">
          <p15:clr>
            <a:srgbClr val="F26B43"/>
          </p15:clr>
        </p15:guide>
        <p15:guide id="59" orient="horz" pos="3295">
          <p15:clr>
            <a:srgbClr val="F26B43"/>
          </p15:clr>
        </p15:guide>
        <p15:guide id="60" orient="horz" pos="3483">
          <p15:clr>
            <a:srgbClr val="F26B43"/>
          </p15:clr>
        </p15:guide>
        <p15:guide id="61" orient="horz" pos="3672">
          <p15:clr>
            <a:srgbClr val="F26B43"/>
          </p15:clr>
        </p15:guide>
        <p15:guide id="64" pos="7396">
          <p15:clr>
            <a:srgbClr val="F26B43"/>
          </p15:clr>
        </p15:guide>
        <p15:guide id="67" pos="519">
          <p15:clr>
            <a:srgbClr val="F26B43"/>
          </p15:clr>
        </p15:guide>
        <p15:guide id="68" orient="horz" pos="4126">
          <p15:clr>
            <a:srgbClr val="F26B43"/>
          </p15:clr>
        </p15:guide>
        <p15:guide id="69" orient="horz" pos="4191">
          <p15:clr>
            <a:srgbClr val="F26B43"/>
          </p15:clr>
        </p15:guide>
        <p15:guide id="70" pos="6183">
          <p15:clr>
            <a:srgbClr val="F26B43"/>
          </p15:clr>
        </p15:guide>
        <p15:guide id="72" pos="288">
          <p15:clr>
            <a:srgbClr val="F26B43"/>
          </p15:clr>
        </p15:guide>
        <p15:guide id="73" orient="horz" pos="840">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57200" y="1947863"/>
            <a:ext cx="11274552" cy="4172966"/>
          </a:xfrm>
          <a:prstGeom prst="rect">
            <a:avLst/>
          </a:prstGeom>
        </p:spPr>
        <p:txBody>
          <a:bodyPr vert="horz" lIns="0" tIns="0" rIns="0" bIns="0" rtlCol="0" anchor="t">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2" name="Title Placeholder 1"/>
          <p:cNvSpPr>
            <a:spLocks noGrp="1"/>
          </p:cNvSpPr>
          <p:nvPr>
            <p:ph type="title"/>
          </p:nvPr>
        </p:nvSpPr>
        <p:spPr>
          <a:xfrm>
            <a:off x="457200" y="371702"/>
            <a:ext cx="11274374" cy="553998"/>
          </a:xfrm>
          <a:prstGeom prst="rect">
            <a:avLst/>
          </a:prstGeom>
        </p:spPr>
        <p:txBody>
          <a:bodyPr vert="horz" wrap="square" lIns="0" tIns="0" rIns="0" bIns="0" rtlCol="0" anchor="b">
            <a:spAutoFit/>
          </a:bodyPr>
          <a:lstStyle/>
          <a:p>
            <a:endParaRPr lang="en-US" dirty="0"/>
          </a:p>
        </p:txBody>
      </p:sp>
      <p:sp>
        <p:nvSpPr>
          <p:cNvPr id="28" name="TextBox 27"/>
          <p:cNvSpPr txBox="1"/>
          <p:nvPr/>
        </p:nvSpPr>
        <p:spPr>
          <a:xfrm>
            <a:off x="11368921" y="6565816"/>
            <a:ext cx="371168" cy="100584"/>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tx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tx2"/>
              </a:solidFill>
              <a:effectLst/>
              <a:latin typeface="+mn-lt"/>
              <a:ea typeface="+mn-ea"/>
              <a:cs typeface="+mn-cs"/>
            </a:endParaRPr>
          </a:p>
        </p:txBody>
      </p:sp>
      <p:sp>
        <p:nvSpPr>
          <p:cNvPr id="4" name="TextBox 3">
            <a:extLst>
              <a:ext uri="{FF2B5EF4-FFF2-40B4-BE49-F238E27FC236}">
                <a16:creationId xmlns:a16="http://schemas.microsoft.com/office/drawing/2014/main" id="{035D0612-3B6E-0B39-68AA-54596E094466}"/>
              </a:ext>
            </a:extLst>
          </p:cNvPr>
          <p:cNvSpPr txBox="1"/>
          <p:nvPr/>
        </p:nvSpPr>
        <p:spPr>
          <a:xfrm>
            <a:off x="-233680" y="2357120"/>
            <a:ext cx="65" cy="246221"/>
          </a:xfrm>
          <a:prstGeom prst="rect">
            <a:avLst/>
          </a:prstGeom>
          <a:noFill/>
        </p:spPr>
        <p:txBody>
          <a:bodyPr wrap="none" lIns="0" tIns="0" rIns="0" bIns="0" rtlCol="0">
            <a:spAutoFit/>
          </a:bodyPr>
          <a:lstStyle/>
          <a:p>
            <a:pPr marL="0" marR="0" indent="0" algn="l" defTabSz="914400" rtl="0" eaLnBrk="1" fontAlgn="auto" latinLnBrk="0" hangingPunct="1">
              <a:lnSpc>
                <a:spcPct val="100000"/>
              </a:lnSpc>
              <a:spcAft>
                <a:spcPts val="0"/>
              </a:spcAft>
              <a:buClrTx/>
              <a:buSzTx/>
              <a:buFont typeface="Arial" panose="020B0604020202020204" pitchFamily="34" charset="0"/>
              <a:buNone/>
              <a:tabLst/>
            </a:pPr>
            <a:endParaRPr lang="en-US" sz="1600" kern="1200" spc="-30" dirty="0"/>
          </a:p>
        </p:txBody>
      </p:sp>
      <p:sp>
        <p:nvSpPr>
          <p:cNvPr id="20" name="Footer Placeholder 2">
            <a:extLst>
              <a:ext uri="{FF2B5EF4-FFF2-40B4-BE49-F238E27FC236}">
                <a16:creationId xmlns:a16="http://schemas.microsoft.com/office/drawing/2014/main" id="{4D5C3416-A9A0-A5A9-630D-641ED9171B02}"/>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6" name="Freeform 5">
            <a:extLst>
              <a:ext uri="{FF2B5EF4-FFF2-40B4-BE49-F238E27FC236}">
                <a16:creationId xmlns:a16="http://schemas.microsoft.com/office/drawing/2014/main" id="{0FD68575-2962-CFB3-837E-ECAEFC4DA326}"/>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tx1"/>
          </a:solidFill>
          <a:ln w="4048" cap="flat">
            <a:noFill/>
            <a:prstDash val="solid"/>
            <a:miter/>
          </a:ln>
        </p:spPr>
        <p:txBody>
          <a:bodyPr rtlCol="0" anchor="ctr"/>
          <a:lstStyle/>
          <a:p>
            <a:endParaRPr lang="en-US" dirty="0"/>
          </a:p>
        </p:txBody>
      </p:sp>
      <p:sp>
        <p:nvSpPr>
          <p:cNvPr id="8" name="TextBox 7">
            <a:extLst>
              <a:ext uri="{FF2B5EF4-FFF2-40B4-BE49-F238E27FC236}">
                <a16:creationId xmlns:a16="http://schemas.microsoft.com/office/drawing/2014/main" id="{B501C33D-C026-AC52-ACDD-C42A61612077}"/>
              </a:ext>
            </a:extLst>
          </p:cNvPr>
          <p:cNvSpPr txBox="1"/>
          <p:nvPr userDrawn="1"/>
        </p:nvSpPr>
        <p:spPr>
          <a:xfrm>
            <a:off x="11368921" y="6565816"/>
            <a:ext cx="371168" cy="100584"/>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tx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tx2"/>
              </a:solidFill>
              <a:effectLst/>
              <a:latin typeface="+mn-lt"/>
              <a:ea typeface="+mn-ea"/>
              <a:cs typeface="+mn-cs"/>
            </a:endParaRPr>
          </a:p>
        </p:txBody>
      </p:sp>
      <p:sp>
        <p:nvSpPr>
          <p:cNvPr id="9" name="TextBox 8">
            <a:extLst>
              <a:ext uri="{FF2B5EF4-FFF2-40B4-BE49-F238E27FC236}">
                <a16:creationId xmlns:a16="http://schemas.microsoft.com/office/drawing/2014/main" id="{7C95F6CE-B053-48BC-0936-1EA194804B7C}"/>
              </a:ext>
            </a:extLst>
          </p:cNvPr>
          <p:cNvSpPr txBox="1"/>
          <p:nvPr userDrawn="1"/>
        </p:nvSpPr>
        <p:spPr>
          <a:xfrm>
            <a:off x="-233680" y="2357120"/>
            <a:ext cx="65" cy="246221"/>
          </a:xfrm>
          <a:prstGeom prst="rect">
            <a:avLst/>
          </a:prstGeom>
          <a:noFill/>
        </p:spPr>
        <p:txBody>
          <a:bodyPr wrap="none" lIns="0" tIns="0" rIns="0" bIns="0" rtlCol="0">
            <a:spAutoFit/>
          </a:bodyPr>
          <a:lstStyle/>
          <a:p>
            <a:pPr marL="0" marR="0" indent="0" algn="l" defTabSz="914400" rtl="0" eaLnBrk="1" fontAlgn="auto" latinLnBrk="0" hangingPunct="1">
              <a:lnSpc>
                <a:spcPct val="100000"/>
              </a:lnSpc>
              <a:spcAft>
                <a:spcPts val="0"/>
              </a:spcAft>
              <a:buClrTx/>
              <a:buSzTx/>
              <a:buFont typeface="Arial" panose="020B0604020202020204" pitchFamily="34" charset="0"/>
              <a:buNone/>
              <a:tabLst/>
            </a:pPr>
            <a:endParaRPr lang="en-US" sz="1600" kern="1200" spc="-30" dirty="0"/>
          </a:p>
        </p:txBody>
      </p:sp>
    </p:spTree>
    <p:extLst>
      <p:ext uri="{BB962C8B-B14F-4D97-AF65-F5344CB8AC3E}">
        <p14:creationId xmlns:p14="http://schemas.microsoft.com/office/powerpoint/2010/main" val="3869842144"/>
      </p:ext>
    </p:extLst>
  </p:cSld>
  <p:clrMap bg1="lt1" tx1="dk1" bg2="lt2" tx2="dk2" accent1="accent1" accent2="accent2" accent3="accent3" accent4="accent4" accent5="accent5" accent6="accent6" hlink="hlink" folHlink="folHlink"/>
  <p:sldLayoutIdLst>
    <p:sldLayoutId id="2147483708" r:id="rId1"/>
    <p:sldLayoutId id="2147483709" r:id="rId2"/>
    <p:sldLayoutId id="2147483710" r:id="rId3"/>
    <p:sldLayoutId id="2147483711" r:id="rId4"/>
    <p:sldLayoutId id="2147483712" r:id="rId5"/>
    <p:sldLayoutId id="2147483713" r:id="rId6"/>
    <p:sldLayoutId id="2147483714" r:id="rId7"/>
    <p:sldLayoutId id="2147483715" r:id="rId8"/>
    <p:sldLayoutId id="2147483716" r:id="rId9"/>
    <p:sldLayoutId id="2147483717" r:id="rId10"/>
    <p:sldLayoutId id="2147483718" r:id="rId11"/>
    <p:sldLayoutId id="2147483719" r:id="rId12"/>
    <p:sldLayoutId id="2147483720" r:id="rId13"/>
    <p:sldLayoutId id="2147483721" r:id="rId14"/>
    <p:sldLayoutId id="2147483722" r:id="rId15"/>
    <p:sldLayoutId id="2147483723" r:id="rId16"/>
    <p:sldLayoutId id="2147483724" r:id="rId17"/>
    <p:sldLayoutId id="2147483725" r:id="rId18"/>
    <p:sldLayoutId id="2147483726" r:id="rId19"/>
    <p:sldLayoutId id="2147483727" r:id="rId20"/>
    <p:sldLayoutId id="2147483728" r:id="rId21"/>
    <p:sldLayoutId id="2147483729" r:id="rId22"/>
    <p:sldLayoutId id="2147483730" r:id="rId23"/>
    <p:sldLayoutId id="2147483731" r:id="rId24"/>
    <p:sldLayoutId id="2147483732" r:id="rId25"/>
    <p:sldLayoutId id="2147483733" r:id="rId26"/>
    <p:sldLayoutId id="2147483734" r:id="rId27"/>
    <p:sldLayoutId id="2147483735" r:id="rId28"/>
    <p:sldLayoutId id="2147483736" r:id="rId29"/>
    <p:sldLayoutId id="2147483737" r:id="rId30"/>
    <p:sldLayoutId id="2147483738" r:id="rId31"/>
    <p:sldLayoutId id="2147483739" r:id="rId32"/>
    <p:sldLayoutId id="2147483740" r:id="rId33"/>
    <p:sldLayoutId id="2147483741" r:id="rId34"/>
    <p:sldLayoutId id="2147483742" r:id="rId35"/>
    <p:sldLayoutId id="2147483743" r:id="rId36"/>
    <p:sldLayoutId id="2147483744" r:id="rId37"/>
    <p:sldLayoutId id="2147483745" r:id="rId38"/>
    <p:sldLayoutId id="2147483746" r:id="rId39"/>
    <p:sldLayoutId id="2147483747" r:id="rId40"/>
    <p:sldLayoutId id="2147483748" r:id="rId41"/>
    <p:sldLayoutId id="2147483749" r:id="rId42"/>
    <p:sldLayoutId id="2147483750" r:id="rId43"/>
    <p:sldLayoutId id="2147483751" r:id="rId44"/>
    <p:sldLayoutId id="2147484026" r:id="rId45"/>
  </p:sldLayoutIdLst>
  <p:hf sldNum="0" hdr="0" dt="0"/>
  <p:txStyles>
    <p:titleStyle>
      <a:lvl1pPr algn="l" defTabSz="914400" rtl="0" eaLnBrk="1" latinLnBrk="0" hangingPunct="1">
        <a:lnSpc>
          <a:spcPct val="100000"/>
        </a:lnSpc>
        <a:spcBef>
          <a:spcPct val="0"/>
        </a:spcBef>
        <a:buNone/>
        <a:defRPr sz="3600" b="0" kern="1200" cap="all" spc="-70" baseline="0">
          <a:solidFill>
            <a:schemeClr val="tx1"/>
          </a:solidFill>
          <a:latin typeface="+mj-lt"/>
          <a:ea typeface="+mj-ea"/>
          <a:cs typeface="+mj-cs"/>
        </a:defRPr>
      </a:lvl1pPr>
    </p:titleStyle>
    <p:body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dirty="0" smtClean="0">
          <a:solidFill>
            <a:schemeClr val="tx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tx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tx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tx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tx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tx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88">
          <p15:clr>
            <a:srgbClr val="F26B43"/>
          </p15:clr>
        </p15:guide>
        <p15:guide id="7" pos="744">
          <p15:clr>
            <a:srgbClr val="F26B43"/>
          </p15:clr>
        </p15:guide>
        <p15:guide id="8" pos="895">
          <p15:clr>
            <a:srgbClr val="F26B43"/>
          </p15:clr>
        </p15:guide>
        <p15:guide id="9" pos="1355">
          <p15:clr>
            <a:srgbClr val="F26B43"/>
          </p15:clr>
        </p15:guide>
        <p15:guide id="10" pos="1512">
          <p15:clr>
            <a:srgbClr val="F26B43"/>
          </p15:clr>
        </p15:guide>
        <p15:guide id="11" pos="1958">
          <p15:clr>
            <a:srgbClr val="F26B43"/>
          </p15:clr>
        </p15:guide>
        <p15:guide id="12" pos="2103">
          <p15:clr>
            <a:srgbClr val="F26B43"/>
          </p15:clr>
        </p15:guide>
        <p15:guide id="13" pos="2562">
          <p15:clr>
            <a:srgbClr val="F26B43"/>
          </p15:clr>
        </p15:guide>
        <p15:guide id="14" pos="2706">
          <p15:clr>
            <a:srgbClr val="F26B43"/>
          </p15:clr>
        </p15:guide>
        <p15:guide id="15" pos="3166">
          <p15:clr>
            <a:srgbClr val="F26B43"/>
          </p15:clr>
        </p15:guide>
        <p15:guide id="16" pos="3310">
          <p15:clr>
            <a:srgbClr val="F26B43"/>
          </p15:clr>
        </p15:guide>
        <p15:guide id="17" pos="3769">
          <p15:clr>
            <a:srgbClr val="F26B43"/>
          </p15:clr>
        </p15:guide>
        <p15:guide id="18" pos="3914">
          <p15:clr>
            <a:srgbClr val="F26B43"/>
          </p15:clr>
        </p15:guide>
        <p15:guide id="19" pos="4373">
          <p15:clr>
            <a:srgbClr val="F26B43"/>
          </p15:clr>
        </p15:guide>
        <p15:guide id="20" pos="4517">
          <p15:clr>
            <a:srgbClr val="F26B43"/>
          </p15:clr>
        </p15:guide>
        <p15:guide id="21" pos="4977">
          <p15:clr>
            <a:srgbClr val="F26B43"/>
          </p15:clr>
        </p15:guide>
        <p15:guide id="22" pos="5121">
          <p15:clr>
            <a:srgbClr val="F26B43"/>
          </p15:clr>
        </p15:guide>
        <p15:guide id="23" pos="5580">
          <p15:clr>
            <a:srgbClr val="F26B43"/>
          </p15:clr>
        </p15:guide>
        <p15:guide id="24" pos="5725">
          <p15:clr>
            <a:srgbClr val="F26B43"/>
          </p15:clr>
        </p15:guide>
        <p15:guide id="26" pos="6328">
          <p15:clr>
            <a:srgbClr val="F26B43"/>
          </p15:clr>
        </p15:guide>
        <p15:guide id="27" pos="6788">
          <p15:clr>
            <a:srgbClr val="F26B43"/>
          </p15:clr>
        </p15:guide>
        <p15:guide id="28" pos="6932">
          <p15:clr>
            <a:srgbClr val="F26B43"/>
          </p15:clr>
        </p15:guide>
        <p15:guide id="31" pos="7162">
          <p15:clr>
            <a:srgbClr val="F26B43"/>
          </p15:clr>
        </p15:guide>
        <p15:guide id="32" orient="horz" pos="3859">
          <p15:clr>
            <a:srgbClr val="F26B43"/>
          </p15:clr>
        </p15:guide>
        <p15:guide id="33" pos="6558">
          <p15:clr>
            <a:srgbClr val="F26B43"/>
          </p15:clr>
        </p15:guide>
        <p15:guide id="34" pos="5954">
          <p15:clr>
            <a:srgbClr val="F26B43"/>
          </p15:clr>
        </p15:guide>
        <p15:guide id="35" pos="5351">
          <p15:clr>
            <a:srgbClr val="F26B43"/>
          </p15:clr>
        </p15:guide>
        <p15:guide id="36" pos="4747">
          <p15:clr>
            <a:srgbClr val="F26B43"/>
          </p15:clr>
        </p15:guide>
        <p15:guide id="37" pos="4143">
          <p15:clr>
            <a:srgbClr val="F26B43"/>
          </p15:clr>
        </p15:guide>
        <p15:guide id="38" pos="3540">
          <p15:clr>
            <a:srgbClr val="F26B43"/>
          </p15:clr>
        </p15:guide>
        <p15:guide id="39" pos="2936">
          <p15:clr>
            <a:srgbClr val="F26B43"/>
          </p15:clr>
        </p15:guide>
        <p15:guide id="40" pos="2332">
          <p15:clr>
            <a:srgbClr val="F26B43"/>
          </p15:clr>
        </p15:guide>
        <p15:guide id="41" pos="1729">
          <p15:clr>
            <a:srgbClr val="F26B43"/>
          </p15:clr>
        </p15:guide>
        <p15:guide id="42" pos="1125">
          <p15:clr>
            <a:srgbClr val="F26B43"/>
          </p15:clr>
        </p15:guide>
        <p15:guide id="44" orient="horz" pos="475">
          <p15:clr>
            <a:srgbClr val="F26B43"/>
          </p15:clr>
        </p15:guide>
        <p15:guide id="45" orient="horz" pos="663">
          <p15:clr>
            <a:srgbClr val="F26B43"/>
          </p15:clr>
        </p15:guide>
        <p15:guide id="47" orient="horz" pos="1039">
          <p15:clr>
            <a:srgbClr val="F26B43"/>
          </p15:clr>
        </p15:guide>
        <p15:guide id="48" orient="horz" pos="1227">
          <p15:clr>
            <a:srgbClr val="F26B43"/>
          </p15:clr>
        </p15:guide>
        <p15:guide id="49" orient="horz" pos="1415">
          <p15:clr>
            <a:srgbClr val="F26B43"/>
          </p15:clr>
        </p15:guide>
        <p15:guide id="50" orient="horz" pos="1603">
          <p15:clr>
            <a:srgbClr val="F26B43"/>
          </p15:clr>
        </p15:guide>
        <p15:guide id="51" orient="horz" pos="1791">
          <p15:clr>
            <a:srgbClr val="F26B43"/>
          </p15:clr>
        </p15:guide>
        <p15:guide id="52" orient="horz" pos="1979">
          <p15:clr>
            <a:srgbClr val="F26B43"/>
          </p15:clr>
        </p15:guide>
        <p15:guide id="53" orient="horz" pos="2167">
          <p15:clr>
            <a:srgbClr val="F26B43"/>
          </p15:clr>
        </p15:guide>
        <p15:guide id="54" orient="horz" pos="2355">
          <p15:clr>
            <a:srgbClr val="F26B43"/>
          </p15:clr>
        </p15:guide>
        <p15:guide id="55" orient="horz" pos="2543">
          <p15:clr>
            <a:srgbClr val="F26B43"/>
          </p15:clr>
        </p15:guide>
        <p15:guide id="56" orient="horz" pos="2731">
          <p15:clr>
            <a:srgbClr val="F26B43"/>
          </p15:clr>
        </p15:guide>
        <p15:guide id="57" orient="horz" pos="2919">
          <p15:clr>
            <a:srgbClr val="F26B43"/>
          </p15:clr>
        </p15:guide>
        <p15:guide id="58" orient="horz" pos="3107">
          <p15:clr>
            <a:srgbClr val="F26B43"/>
          </p15:clr>
        </p15:guide>
        <p15:guide id="59" orient="horz" pos="3295">
          <p15:clr>
            <a:srgbClr val="F26B43"/>
          </p15:clr>
        </p15:guide>
        <p15:guide id="60" orient="horz" pos="3483">
          <p15:clr>
            <a:srgbClr val="F26B43"/>
          </p15:clr>
        </p15:guide>
        <p15:guide id="61" orient="horz" pos="3672">
          <p15:clr>
            <a:srgbClr val="F26B43"/>
          </p15:clr>
        </p15:guide>
        <p15:guide id="64" pos="7396">
          <p15:clr>
            <a:srgbClr val="F26B43"/>
          </p15:clr>
        </p15:guide>
        <p15:guide id="67" pos="519">
          <p15:clr>
            <a:srgbClr val="F26B43"/>
          </p15:clr>
        </p15:guide>
        <p15:guide id="68" orient="horz" pos="4126">
          <p15:clr>
            <a:srgbClr val="F26B43"/>
          </p15:clr>
        </p15:guide>
        <p15:guide id="69" orient="horz" pos="4191">
          <p15:clr>
            <a:srgbClr val="F26B43"/>
          </p15:clr>
        </p15:guide>
        <p15:guide id="70" pos="6183">
          <p15:clr>
            <a:srgbClr val="F26B43"/>
          </p15:clr>
        </p15:guide>
        <p15:guide id="72" pos="288">
          <p15:clr>
            <a:srgbClr val="F26B43"/>
          </p15:clr>
        </p15:guide>
        <p15:guide id="73" orient="horz" pos="840">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57200" y="1947863"/>
            <a:ext cx="11274552" cy="4172966"/>
          </a:xfrm>
          <a:prstGeom prst="rect">
            <a:avLst/>
          </a:prstGeom>
        </p:spPr>
        <p:txBody>
          <a:bodyPr vert="horz" lIns="0" tIns="0" rIns="0" bIns="0" rtlCol="0" anchor="t">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2" name="Title Placeholder 1"/>
          <p:cNvSpPr>
            <a:spLocks noGrp="1"/>
          </p:cNvSpPr>
          <p:nvPr>
            <p:ph type="title"/>
          </p:nvPr>
        </p:nvSpPr>
        <p:spPr>
          <a:xfrm>
            <a:off x="457200" y="371702"/>
            <a:ext cx="11274374" cy="553998"/>
          </a:xfrm>
          <a:prstGeom prst="rect">
            <a:avLst/>
          </a:prstGeom>
        </p:spPr>
        <p:txBody>
          <a:bodyPr vert="horz" wrap="square" lIns="0" tIns="0" rIns="0" bIns="0" rtlCol="0" anchor="b">
            <a:spAutoFit/>
          </a:bodyPr>
          <a:lstStyle/>
          <a:p>
            <a:endParaRPr lang="en-US" dirty="0"/>
          </a:p>
        </p:txBody>
      </p:sp>
      <p:sp>
        <p:nvSpPr>
          <p:cNvPr id="28" name="TextBox 27"/>
          <p:cNvSpPr txBox="1"/>
          <p:nvPr/>
        </p:nvSpPr>
        <p:spPr>
          <a:xfrm>
            <a:off x="11368921" y="6565816"/>
            <a:ext cx="371168" cy="100584"/>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tx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tx2"/>
              </a:solidFill>
              <a:effectLst/>
              <a:latin typeface="+mn-lt"/>
              <a:ea typeface="+mn-ea"/>
              <a:cs typeface="+mn-cs"/>
            </a:endParaRPr>
          </a:p>
        </p:txBody>
      </p:sp>
      <p:sp>
        <p:nvSpPr>
          <p:cNvPr id="4" name="TextBox 3">
            <a:extLst>
              <a:ext uri="{FF2B5EF4-FFF2-40B4-BE49-F238E27FC236}">
                <a16:creationId xmlns:a16="http://schemas.microsoft.com/office/drawing/2014/main" id="{035D0612-3B6E-0B39-68AA-54596E094466}"/>
              </a:ext>
            </a:extLst>
          </p:cNvPr>
          <p:cNvSpPr txBox="1"/>
          <p:nvPr/>
        </p:nvSpPr>
        <p:spPr>
          <a:xfrm>
            <a:off x="-233680" y="2357120"/>
            <a:ext cx="65" cy="246221"/>
          </a:xfrm>
          <a:prstGeom prst="rect">
            <a:avLst/>
          </a:prstGeom>
          <a:noFill/>
        </p:spPr>
        <p:txBody>
          <a:bodyPr wrap="none" lIns="0" tIns="0" rIns="0" bIns="0" rtlCol="0">
            <a:spAutoFit/>
          </a:bodyPr>
          <a:lstStyle/>
          <a:p>
            <a:pPr marL="0" marR="0" indent="0" algn="l" defTabSz="914400" rtl="0" eaLnBrk="1" fontAlgn="auto" latinLnBrk="0" hangingPunct="1">
              <a:lnSpc>
                <a:spcPct val="100000"/>
              </a:lnSpc>
              <a:spcAft>
                <a:spcPts val="0"/>
              </a:spcAft>
              <a:buClrTx/>
              <a:buSzTx/>
              <a:buFont typeface="Arial" panose="020B0604020202020204" pitchFamily="34" charset="0"/>
              <a:buNone/>
              <a:tabLst/>
            </a:pPr>
            <a:endParaRPr lang="en-US" sz="1600" kern="1200" spc="-30" dirty="0"/>
          </a:p>
        </p:txBody>
      </p:sp>
      <p:sp>
        <p:nvSpPr>
          <p:cNvPr id="20" name="Footer Placeholder 2">
            <a:extLst>
              <a:ext uri="{FF2B5EF4-FFF2-40B4-BE49-F238E27FC236}">
                <a16:creationId xmlns:a16="http://schemas.microsoft.com/office/drawing/2014/main" id="{4D5C3416-A9A0-A5A9-630D-641ED9171B02}"/>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6" name="Freeform 5">
            <a:extLst>
              <a:ext uri="{FF2B5EF4-FFF2-40B4-BE49-F238E27FC236}">
                <a16:creationId xmlns:a16="http://schemas.microsoft.com/office/drawing/2014/main" id="{0FD68575-2962-CFB3-837E-ECAEFC4DA326}"/>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tx1"/>
          </a:solidFill>
          <a:ln w="4048" cap="flat">
            <a:noFill/>
            <a:prstDash val="solid"/>
            <a:miter/>
          </a:ln>
        </p:spPr>
        <p:txBody>
          <a:bodyPr rtlCol="0" anchor="ctr"/>
          <a:lstStyle/>
          <a:p>
            <a:endParaRPr lang="en-US" dirty="0"/>
          </a:p>
        </p:txBody>
      </p:sp>
      <p:sp>
        <p:nvSpPr>
          <p:cNvPr id="8" name="TextBox 7">
            <a:extLst>
              <a:ext uri="{FF2B5EF4-FFF2-40B4-BE49-F238E27FC236}">
                <a16:creationId xmlns:a16="http://schemas.microsoft.com/office/drawing/2014/main" id="{B501C33D-C026-AC52-ACDD-C42A61612077}"/>
              </a:ext>
            </a:extLst>
          </p:cNvPr>
          <p:cNvSpPr txBox="1"/>
          <p:nvPr userDrawn="1"/>
        </p:nvSpPr>
        <p:spPr>
          <a:xfrm>
            <a:off x="11368921" y="6565816"/>
            <a:ext cx="371168" cy="100584"/>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tx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tx2"/>
              </a:solidFill>
              <a:effectLst/>
              <a:latin typeface="+mn-lt"/>
              <a:ea typeface="+mn-ea"/>
              <a:cs typeface="+mn-cs"/>
            </a:endParaRPr>
          </a:p>
        </p:txBody>
      </p:sp>
      <p:sp>
        <p:nvSpPr>
          <p:cNvPr id="9" name="TextBox 8">
            <a:extLst>
              <a:ext uri="{FF2B5EF4-FFF2-40B4-BE49-F238E27FC236}">
                <a16:creationId xmlns:a16="http://schemas.microsoft.com/office/drawing/2014/main" id="{7C95F6CE-B053-48BC-0936-1EA194804B7C}"/>
              </a:ext>
            </a:extLst>
          </p:cNvPr>
          <p:cNvSpPr txBox="1"/>
          <p:nvPr userDrawn="1"/>
        </p:nvSpPr>
        <p:spPr>
          <a:xfrm>
            <a:off x="-233680" y="2357120"/>
            <a:ext cx="65" cy="246221"/>
          </a:xfrm>
          <a:prstGeom prst="rect">
            <a:avLst/>
          </a:prstGeom>
          <a:noFill/>
        </p:spPr>
        <p:txBody>
          <a:bodyPr wrap="none" lIns="0" tIns="0" rIns="0" bIns="0" rtlCol="0">
            <a:spAutoFit/>
          </a:bodyPr>
          <a:lstStyle/>
          <a:p>
            <a:pPr marL="0" marR="0" indent="0" algn="l" defTabSz="914400" rtl="0" eaLnBrk="1" fontAlgn="auto" latinLnBrk="0" hangingPunct="1">
              <a:lnSpc>
                <a:spcPct val="100000"/>
              </a:lnSpc>
              <a:spcAft>
                <a:spcPts val="0"/>
              </a:spcAft>
              <a:buClrTx/>
              <a:buSzTx/>
              <a:buFont typeface="Arial" panose="020B0604020202020204" pitchFamily="34" charset="0"/>
              <a:buNone/>
              <a:tabLst/>
            </a:pPr>
            <a:endParaRPr lang="en-US" sz="1600" kern="1200" spc="-30" dirty="0"/>
          </a:p>
        </p:txBody>
      </p:sp>
    </p:spTree>
    <p:extLst>
      <p:ext uri="{BB962C8B-B14F-4D97-AF65-F5344CB8AC3E}">
        <p14:creationId xmlns:p14="http://schemas.microsoft.com/office/powerpoint/2010/main" val="1983249829"/>
      </p:ext>
    </p:extLst>
  </p:cSld>
  <p:clrMap bg1="lt1" tx1="dk1" bg2="lt2" tx2="dk2" accent1="accent1" accent2="accent2" accent3="accent3" accent4="accent4" accent5="accent5" accent6="accent6" hlink="hlink" folHlink="folHlink"/>
  <p:sldLayoutIdLst>
    <p:sldLayoutId id="2147483753" r:id="rId1"/>
    <p:sldLayoutId id="2147483754" r:id="rId2"/>
    <p:sldLayoutId id="2147483755" r:id="rId3"/>
    <p:sldLayoutId id="2147483756" r:id="rId4"/>
    <p:sldLayoutId id="2147483757" r:id="rId5"/>
    <p:sldLayoutId id="2147483758" r:id="rId6"/>
    <p:sldLayoutId id="2147483759" r:id="rId7"/>
    <p:sldLayoutId id="2147483760" r:id="rId8"/>
    <p:sldLayoutId id="2147484072" r:id="rId9"/>
    <p:sldLayoutId id="2147483761" r:id="rId10"/>
    <p:sldLayoutId id="2147483762" r:id="rId11"/>
    <p:sldLayoutId id="2147483763" r:id="rId12"/>
    <p:sldLayoutId id="2147483764" r:id="rId13"/>
    <p:sldLayoutId id="2147483765" r:id="rId14"/>
    <p:sldLayoutId id="2147483766" r:id="rId15"/>
    <p:sldLayoutId id="2147483767" r:id="rId16"/>
    <p:sldLayoutId id="2147483768" r:id="rId17"/>
    <p:sldLayoutId id="2147483769" r:id="rId18"/>
    <p:sldLayoutId id="2147483770" r:id="rId19"/>
    <p:sldLayoutId id="2147483771" r:id="rId20"/>
    <p:sldLayoutId id="2147483772" r:id="rId21"/>
    <p:sldLayoutId id="2147483773" r:id="rId22"/>
    <p:sldLayoutId id="2147483774" r:id="rId23"/>
    <p:sldLayoutId id="2147483775" r:id="rId24"/>
    <p:sldLayoutId id="2147483776" r:id="rId25"/>
    <p:sldLayoutId id="2147483777" r:id="rId26"/>
    <p:sldLayoutId id="2147483778" r:id="rId27"/>
    <p:sldLayoutId id="2147483779" r:id="rId28"/>
    <p:sldLayoutId id="2147483780" r:id="rId29"/>
    <p:sldLayoutId id="2147483781" r:id="rId30"/>
    <p:sldLayoutId id="2147483782" r:id="rId31"/>
    <p:sldLayoutId id="2147483783" r:id="rId32"/>
    <p:sldLayoutId id="2147483784" r:id="rId33"/>
    <p:sldLayoutId id="2147483785" r:id="rId34"/>
    <p:sldLayoutId id="2147483786" r:id="rId35"/>
    <p:sldLayoutId id="2147483787" r:id="rId36"/>
    <p:sldLayoutId id="2147483788" r:id="rId37"/>
    <p:sldLayoutId id="2147483789" r:id="rId38"/>
    <p:sldLayoutId id="2147483790" r:id="rId39"/>
    <p:sldLayoutId id="2147483791" r:id="rId40"/>
    <p:sldLayoutId id="2147483792" r:id="rId41"/>
    <p:sldLayoutId id="2147483793" r:id="rId42"/>
    <p:sldLayoutId id="2147483794" r:id="rId43"/>
    <p:sldLayoutId id="2147483795" r:id="rId44"/>
    <p:sldLayoutId id="2147483796" r:id="rId45"/>
  </p:sldLayoutIdLst>
  <p:hf sldNum="0" hdr="0" dt="0"/>
  <p:txStyles>
    <p:titleStyle>
      <a:lvl1pPr algn="l" defTabSz="914400" rtl="0" eaLnBrk="1" latinLnBrk="0" hangingPunct="1">
        <a:lnSpc>
          <a:spcPct val="100000"/>
        </a:lnSpc>
        <a:spcBef>
          <a:spcPct val="0"/>
        </a:spcBef>
        <a:buNone/>
        <a:defRPr sz="3600" b="0" kern="1200" cap="all" spc="-70" baseline="0">
          <a:solidFill>
            <a:schemeClr val="tx1"/>
          </a:solidFill>
          <a:latin typeface="+mj-lt"/>
          <a:ea typeface="+mj-ea"/>
          <a:cs typeface="+mj-cs"/>
        </a:defRPr>
      </a:lvl1pPr>
    </p:titleStyle>
    <p:body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dirty="0" smtClean="0">
          <a:solidFill>
            <a:schemeClr val="tx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tx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tx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tx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tx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tx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88">
          <p15:clr>
            <a:srgbClr val="F26B43"/>
          </p15:clr>
        </p15:guide>
        <p15:guide id="7" pos="744">
          <p15:clr>
            <a:srgbClr val="F26B43"/>
          </p15:clr>
        </p15:guide>
        <p15:guide id="8" pos="895">
          <p15:clr>
            <a:srgbClr val="F26B43"/>
          </p15:clr>
        </p15:guide>
        <p15:guide id="9" pos="1355">
          <p15:clr>
            <a:srgbClr val="F26B43"/>
          </p15:clr>
        </p15:guide>
        <p15:guide id="10" pos="1512">
          <p15:clr>
            <a:srgbClr val="F26B43"/>
          </p15:clr>
        </p15:guide>
        <p15:guide id="11" pos="1958">
          <p15:clr>
            <a:srgbClr val="F26B43"/>
          </p15:clr>
        </p15:guide>
        <p15:guide id="12" pos="2103">
          <p15:clr>
            <a:srgbClr val="F26B43"/>
          </p15:clr>
        </p15:guide>
        <p15:guide id="13" pos="2562">
          <p15:clr>
            <a:srgbClr val="F26B43"/>
          </p15:clr>
        </p15:guide>
        <p15:guide id="14" pos="2706">
          <p15:clr>
            <a:srgbClr val="F26B43"/>
          </p15:clr>
        </p15:guide>
        <p15:guide id="15" pos="3166">
          <p15:clr>
            <a:srgbClr val="F26B43"/>
          </p15:clr>
        </p15:guide>
        <p15:guide id="16" pos="3310">
          <p15:clr>
            <a:srgbClr val="F26B43"/>
          </p15:clr>
        </p15:guide>
        <p15:guide id="17" pos="3769">
          <p15:clr>
            <a:srgbClr val="F26B43"/>
          </p15:clr>
        </p15:guide>
        <p15:guide id="18" pos="3914">
          <p15:clr>
            <a:srgbClr val="F26B43"/>
          </p15:clr>
        </p15:guide>
        <p15:guide id="19" pos="4373">
          <p15:clr>
            <a:srgbClr val="F26B43"/>
          </p15:clr>
        </p15:guide>
        <p15:guide id="20" pos="4517">
          <p15:clr>
            <a:srgbClr val="F26B43"/>
          </p15:clr>
        </p15:guide>
        <p15:guide id="21" pos="4977">
          <p15:clr>
            <a:srgbClr val="F26B43"/>
          </p15:clr>
        </p15:guide>
        <p15:guide id="22" pos="5121">
          <p15:clr>
            <a:srgbClr val="F26B43"/>
          </p15:clr>
        </p15:guide>
        <p15:guide id="23" pos="5580">
          <p15:clr>
            <a:srgbClr val="F26B43"/>
          </p15:clr>
        </p15:guide>
        <p15:guide id="24" pos="5725">
          <p15:clr>
            <a:srgbClr val="F26B43"/>
          </p15:clr>
        </p15:guide>
        <p15:guide id="26" pos="6328">
          <p15:clr>
            <a:srgbClr val="F26B43"/>
          </p15:clr>
        </p15:guide>
        <p15:guide id="27" pos="6788">
          <p15:clr>
            <a:srgbClr val="F26B43"/>
          </p15:clr>
        </p15:guide>
        <p15:guide id="28" pos="6932">
          <p15:clr>
            <a:srgbClr val="F26B43"/>
          </p15:clr>
        </p15:guide>
        <p15:guide id="31" pos="7162">
          <p15:clr>
            <a:srgbClr val="F26B43"/>
          </p15:clr>
        </p15:guide>
        <p15:guide id="32" orient="horz" pos="3859">
          <p15:clr>
            <a:srgbClr val="F26B43"/>
          </p15:clr>
        </p15:guide>
        <p15:guide id="33" pos="6558">
          <p15:clr>
            <a:srgbClr val="F26B43"/>
          </p15:clr>
        </p15:guide>
        <p15:guide id="34" pos="5954">
          <p15:clr>
            <a:srgbClr val="F26B43"/>
          </p15:clr>
        </p15:guide>
        <p15:guide id="35" pos="5351">
          <p15:clr>
            <a:srgbClr val="F26B43"/>
          </p15:clr>
        </p15:guide>
        <p15:guide id="36" pos="4747">
          <p15:clr>
            <a:srgbClr val="F26B43"/>
          </p15:clr>
        </p15:guide>
        <p15:guide id="37" pos="4143">
          <p15:clr>
            <a:srgbClr val="F26B43"/>
          </p15:clr>
        </p15:guide>
        <p15:guide id="38" pos="3540">
          <p15:clr>
            <a:srgbClr val="F26B43"/>
          </p15:clr>
        </p15:guide>
        <p15:guide id="39" pos="2936">
          <p15:clr>
            <a:srgbClr val="F26B43"/>
          </p15:clr>
        </p15:guide>
        <p15:guide id="40" pos="2332">
          <p15:clr>
            <a:srgbClr val="F26B43"/>
          </p15:clr>
        </p15:guide>
        <p15:guide id="41" pos="1729">
          <p15:clr>
            <a:srgbClr val="F26B43"/>
          </p15:clr>
        </p15:guide>
        <p15:guide id="42" pos="1125">
          <p15:clr>
            <a:srgbClr val="F26B43"/>
          </p15:clr>
        </p15:guide>
        <p15:guide id="44" orient="horz" pos="475">
          <p15:clr>
            <a:srgbClr val="F26B43"/>
          </p15:clr>
        </p15:guide>
        <p15:guide id="45" orient="horz" pos="663">
          <p15:clr>
            <a:srgbClr val="F26B43"/>
          </p15:clr>
        </p15:guide>
        <p15:guide id="47" orient="horz" pos="1039">
          <p15:clr>
            <a:srgbClr val="F26B43"/>
          </p15:clr>
        </p15:guide>
        <p15:guide id="48" orient="horz" pos="1227">
          <p15:clr>
            <a:srgbClr val="F26B43"/>
          </p15:clr>
        </p15:guide>
        <p15:guide id="49" orient="horz" pos="1415">
          <p15:clr>
            <a:srgbClr val="F26B43"/>
          </p15:clr>
        </p15:guide>
        <p15:guide id="50" orient="horz" pos="1603">
          <p15:clr>
            <a:srgbClr val="F26B43"/>
          </p15:clr>
        </p15:guide>
        <p15:guide id="51" orient="horz" pos="1791">
          <p15:clr>
            <a:srgbClr val="F26B43"/>
          </p15:clr>
        </p15:guide>
        <p15:guide id="52" orient="horz" pos="1979">
          <p15:clr>
            <a:srgbClr val="F26B43"/>
          </p15:clr>
        </p15:guide>
        <p15:guide id="53" orient="horz" pos="2167">
          <p15:clr>
            <a:srgbClr val="F26B43"/>
          </p15:clr>
        </p15:guide>
        <p15:guide id="54" orient="horz" pos="2355">
          <p15:clr>
            <a:srgbClr val="F26B43"/>
          </p15:clr>
        </p15:guide>
        <p15:guide id="55" orient="horz" pos="2543">
          <p15:clr>
            <a:srgbClr val="F26B43"/>
          </p15:clr>
        </p15:guide>
        <p15:guide id="56" orient="horz" pos="2731">
          <p15:clr>
            <a:srgbClr val="F26B43"/>
          </p15:clr>
        </p15:guide>
        <p15:guide id="57" orient="horz" pos="2919">
          <p15:clr>
            <a:srgbClr val="F26B43"/>
          </p15:clr>
        </p15:guide>
        <p15:guide id="58" orient="horz" pos="3107">
          <p15:clr>
            <a:srgbClr val="F26B43"/>
          </p15:clr>
        </p15:guide>
        <p15:guide id="59" orient="horz" pos="3295">
          <p15:clr>
            <a:srgbClr val="F26B43"/>
          </p15:clr>
        </p15:guide>
        <p15:guide id="60" orient="horz" pos="3483">
          <p15:clr>
            <a:srgbClr val="F26B43"/>
          </p15:clr>
        </p15:guide>
        <p15:guide id="61" orient="horz" pos="3672">
          <p15:clr>
            <a:srgbClr val="F26B43"/>
          </p15:clr>
        </p15:guide>
        <p15:guide id="64" pos="7396">
          <p15:clr>
            <a:srgbClr val="F26B43"/>
          </p15:clr>
        </p15:guide>
        <p15:guide id="67" pos="519">
          <p15:clr>
            <a:srgbClr val="F26B43"/>
          </p15:clr>
        </p15:guide>
        <p15:guide id="68" orient="horz" pos="4126">
          <p15:clr>
            <a:srgbClr val="F26B43"/>
          </p15:clr>
        </p15:guide>
        <p15:guide id="69" orient="horz" pos="4191">
          <p15:clr>
            <a:srgbClr val="F26B43"/>
          </p15:clr>
        </p15:guide>
        <p15:guide id="70" pos="6183">
          <p15:clr>
            <a:srgbClr val="F26B43"/>
          </p15:clr>
        </p15:guide>
        <p15:guide id="72" pos="288">
          <p15:clr>
            <a:srgbClr val="F26B43"/>
          </p15:clr>
        </p15:guide>
        <p15:guide id="73" orient="horz" pos="840">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57200" y="1947863"/>
            <a:ext cx="11274552" cy="4172966"/>
          </a:xfrm>
          <a:prstGeom prst="rect">
            <a:avLst/>
          </a:prstGeom>
        </p:spPr>
        <p:txBody>
          <a:bodyPr vert="horz" lIns="0" tIns="0" rIns="0" bIns="0" rtlCol="0" anchor="t">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2" name="Title Placeholder 1"/>
          <p:cNvSpPr>
            <a:spLocks noGrp="1"/>
          </p:cNvSpPr>
          <p:nvPr>
            <p:ph type="title"/>
          </p:nvPr>
        </p:nvSpPr>
        <p:spPr>
          <a:xfrm>
            <a:off x="457200" y="371702"/>
            <a:ext cx="11274374" cy="553998"/>
          </a:xfrm>
          <a:prstGeom prst="rect">
            <a:avLst/>
          </a:prstGeom>
        </p:spPr>
        <p:txBody>
          <a:bodyPr vert="horz" wrap="square" lIns="0" tIns="0" rIns="0" bIns="0" rtlCol="0" anchor="b">
            <a:spAutoFit/>
          </a:bodyPr>
          <a:lstStyle/>
          <a:p>
            <a:endParaRPr lang="en-US" dirty="0"/>
          </a:p>
        </p:txBody>
      </p:sp>
      <p:sp>
        <p:nvSpPr>
          <p:cNvPr id="28" name="TextBox 27"/>
          <p:cNvSpPr txBox="1"/>
          <p:nvPr/>
        </p:nvSpPr>
        <p:spPr>
          <a:xfrm>
            <a:off x="11368921" y="6565816"/>
            <a:ext cx="371168" cy="100584"/>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tx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tx2"/>
              </a:solidFill>
              <a:effectLst/>
              <a:latin typeface="+mn-lt"/>
              <a:ea typeface="+mn-ea"/>
              <a:cs typeface="+mn-cs"/>
            </a:endParaRPr>
          </a:p>
        </p:txBody>
      </p:sp>
      <p:sp>
        <p:nvSpPr>
          <p:cNvPr id="4" name="TextBox 3">
            <a:extLst>
              <a:ext uri="{FF2B5EF4-FFF2-40B4-BE49-F238E27FC236}">
                <a16:creationId xmlns:a16="http://schemas.microsoft.com/office/drawing/2014/main" id="{035D0612-3B6E-0B39-68AA-54596E094466}"/>
              </a:ext>
            </a:extLst>
          </p:cNvPr>
          <p:cNvSpPr txBox="1"/>
          <p:nvPr/>
        </p:nvSpPr>
        <p:spPr>
          <a:xfrm>
            <a:off x="-233680" y="2357120"/>
            <a:ext cx="65" cy="246221"/>
          </a:xfrm>
          <a:prstGeom prst="rect">
            <a:avLst/>
          </a:prstGeom>
          <a:noFill/>
        </p:spPr>
        <p:txBody>
          <a:bodyPr wrap="none" lIns="0" tIns="0" rIns="0" bIns="0" rtlCol="0">
            <a:spAutoFit/>
          </a:bodyPr>
          <a:lstStyle/>
          <a:p>
            <a:pPr marL="0" marR="0" indent="0" algn="l" defTabSz="914400" rtl="0" eaLnBrk="1" fontAlgn="auto" latinLnBrk="0" hangingPunct="1">
              <a:lnSpc>
                <a:spcPct val="100000"/>
              </a:lnSpc>
              <a:spcAft>
                <a:spcPts val="0"/>
              </a:spcAft>
              <a:buClrTx/>
              <a:buSzTx/>
              <a:buFont typeface="Arial" panose="020B0604020202020204" pitchFamily="34" charset="0"/>
              <a:buNone/>
              <a:tabLst/>
            </a:pPr>
            <a:endParaRPr lang="en-US" sz="1600" kern="1200" spc="-30" dirty="0"/>
          </a:p>
        </p:txBody>
      </p:sp>
      <p:sp>
        <p:nvSpPr>
          <p:cNvPr id="20" name="Footer Placeholder 2">
            <a:extLst>
              <a:ext uri="{FF2B5EF4-FFF2-40B4-BE49-F238E27FC236}">
                <a16:creationId xmlns:a16="http://schemas.microsoft.com/office/drawing/2014/main" id="{4D5C3416-A9A0-A5A9-630D-641ED9171B02}"/>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6" name="Freeform 5">
            <a:extLst>
              <a:ext uri="{FF2B5EF4-FFF2-40B4-BE49-F238E27FC236}">
                <a16:creationId xmlns:a16="http://schemas.microsoft.com/office/drawing/2014/main" id="{0FD68575-2962-CFB3-837E-ECAEFC4DA326}"/>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tx1"/>
          </a:solidFill>
          <a:ln w="4048" cap="flat">
            <a:noFill/>
            <a:prstDash val="solid"/>
            <a:miter/>
          </a:ln>
        </p:spPr>
        <p:txBody>
          <a:bodyPr rtlCol="0" anchor="ctr"/>
          <a:lstStyle/>
          <a:p>
            <a:endParaRPr lang="en-US" dirty="0"/>
          </a:p>
        </p:txBody>
      </p:sp>
      <p:sp>
        <p:nvSpPr>
          <p:cNvPr id="8" name="TextBox 7">
            <a:extLst>
              <a:ext uri="{FF2B5EF4-FFF2-40B4-BE49-F238E27FC236}">
                <a16:creationId xmlns:a16="http://schemas.microsoft.com/office/drawing/2014/main" id="{B501C33D-C026-AC52-ACDD-C42A61612077}"/>
              </a:ext>
            </a:extLst>
          </p:cNvPr>
          <p:cNvSpPr txBox="1"/>
          <p:nvPr userDrawn="1"/>
        </p:nvSpPr>
        <p:spPr>
          <a:xfrm>
            <a:off x="11368921" y="6565816"/>
            <a:ext cx="371168" cy="100584"/>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tx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tx2"/>
              </a:solidFill>
              <a:effectLst/>
              <a:latin typeface="+mn-lt"/>
              <a:ea typeface="+mn-ea"/>
              <a:cs typeface="+mn-cs"/>
            </a:endParaRPr>
          </a:p>
        </p:txBody>
      </p:sp>
      <p:sp>
        <p:nvSpPr>
          <p:cNvPr id="9" name="TextBox 8">
            <a:extLst>
              <a:ext uri="{FF2B5EF4-FFF2-40B4-BE49-F238E27FC236}">
                <a16:creationId xmlns:a16="http://schemas.microsoft.com/office/drawing/2014/main" id="{7C95F6CE-B053-48BC-0936-1EA194804B7C}"/>
              </a:ext>
            </a:extLst>
          </p:cNvPr>
          <p:cNvSpPr txBox="1"/>
          <p:nvPr userDrawn="1"/>
        </p:nvSpPr>
        <p:spPr>
          <a:xfrm>
            <a:off x="-233680" y="2357120"/>
            <a:ext cx="65" cy="246221"/>
          </a:xfrm>
          <a:prstGeom prst="rect">
            <a:avLst/>
          </a:prstGeom>
          <a:noFill/>
        </p:spPr>
        <p:txBody>
          <a:bodyPr wrap="none" lIns="0" tIns="0" rIns="0" bIns="0" rtlCol="0">
            <a:spAutoFit/>
          </a:bodyPr>
          <a:lstStyle/>
          <a:p>
            <a:pPr marL="0" marR="0" indent="0" algn="l" defTabSz="914400" rtl="0" eaLnBrk="1" fontAlgn="auto" latinLnBrk="0" hangingPunct="1">
              <a:lnSpc>
                <a:spcPct val="100000"/>
              </a:lnSpc>
              <a:spcAft>
                <a:spcPts val="0"/>
              </a:spcAft>
              <a:buClrTx/>
              <a:buSzTx/>
              <a:buFont typeface="Arial" panose="020B0604020202020204" pitchFamily="34" charset="0"/>
              <a:buNone/>
              <a:tabLst/>
            </a:pPr>
            <a:endParaRPr lang="en-US" sz="1600" kern="1200" spc="-30" dirty="0"/>
          </a:p>
        </p:txBody>
      </p:sp>
    </p:spTree>
    <p:extLst>
      <p:ext uri="{BB962C8B-B14F-4D97-AF65-F5344CB8AC3E}">
        <p14:creationId xmlns:p14="http://schemas.microsoft.com/office/powerpoint/2010/main" val="3969520623"/>
      </p:ext>
    </p:extLst>
  </p:cSld>
  <p:clrMap bg1="lt1" tx1="dk1" bg2="lt2" tx2="dk2" accent1="accent1" accent2="accent2" accent3="accent3" accent4="accent4" accent5="accent5" accent6="accent6" hlink="hlink" folHlink="folHlink"/>
  <p:sldLayoutIdLst>
    <p:sldLayoutId id="2147483798" r:id="rId1"/>
    <p:sldLayoutId id="2147483799" r:id="rId2"/>
    <p:sldLayoutId id="2147483800" r:id="rId3"/>
    <p:sldLayoutId id="2147483801" r:id="rId4"/>
    <p:sldLayoutId id="2147483802" r:id="rId5"/>
    <p:sldLayoutId id="2147483803" r:id="rId6"/>
    <p:sldLayoutId id="2147483804" r:id="rId7"/>
    <p:sldLayoutId id="2147483805" r:id="rId8"/>
    <p:sldLayoutId id="2147483806" r:id="rId9"/>
    <p:sldLayoutId id="2147483807" r:id="rId10"/>
    <p:sldLayoutId id="2147483808" r:id="rId11"/>
    <p:sldLayoutId id="2147483809" r:id="rId12"/>
    <p:sldLayoutId id="2147483810" r:id="rId13"/>
    <p:sldLayoutId id="2147483811" r:id="rId14"/>
    <p:sldLayoutId id="2147483812" r:id="rId15"/>
    <p:sldLayoutId id="2147483813" r:id="rId16"/>
    <p:sldLayoutId id="2147483814" r:id="rId17"/>
    <p:sldLayoutId id="2147483815" r:id="rId18"/>
    <p:sldLayoutId id="2147483816" r:id="rId19"/>
    <p:sldLayoutId id="2147483817" r:id="rId20"/>
    <p:sldLayoutId id="2147483818" r:id="rId21"/>
    <p:sldLayoutId id="2147483819" r:id="rId22"/>
    <p:sldLayoutId id="2147483820" r:id="rId23"/>
    <p:sldLayoutId id="2147483821" r:id="rId24"/>
    <p:sldLayoutId id="2147483822" r:id="rId25"/>
    <p:sldLayoutId id="2147483823" r:id="rId26"/>
    <p:sldLayoutId id="2147483824" r:id="rId27"/>
    <p:sldLayoutId id="2147483825" r:id="rId28"/>
    <p:sldLayoutId id="2147483826" r:id="rId29"/>
    <p:sldLayoutId id="2147483827" r:id="rId30"/>
    <p:sldLayoutId id="2147483828" r:id="rId31"/>
    <p:sldLayoutId id="2147483829" r:id="rId32"/>
    <p:sldLayoutId id="2147483830" r:id="rId33"/>
    <p:sldLayoutId id="2147483831" r:id="rId34"/>
    <p:sldLayoutId id="2147483832" r:id="rId35"/>
    <p:sldLayoutId id="2147483833" r:id="rId36"/>
    <p:sldLayoutId id="2147483834" r:id="rId37"/>
    <p:sldLayoutId id="2147483835" r:id="rId38"/>
    <p:sldLayoutId id="2147483836" r:id="rId39"/>
    <p:sldLayoutId id="2147483837" r:id="rId40"/>
    <p:sldLayoutId id="2147483838" r:id="rId41"/>
    <p:sldLayoutId id="2147483839" r:id="rId42"/>
    <p:sldLayoutId id="2147483840" r:id="rId43"/>
    <p:sldLayoutId id="2147483841" r:id="rId44"/>
  </p:sldLayoutIdLst>
  <p:hf sldNum="0" hdr="0" dt="0"/>
  <p:txStyles>
    <p:titleStyle>
      <a:lvl1pPr algn="l" defTabSz="914400" rtl="0" eaLnBrk="1" latinLnBrk="0" hangingPunct="1">
        <a:lnSpc>
          <a:spcPct val="100000"/>
        </a:lnSpc>
        <a:spcBef>
          <a:spcPct val="0"/>
        </a:spcBef>
        <a:buNone/>
        <a:defRPr sz="3600" b="0" kern="1200" cap="all" spc="-70" baseline="0">
          <a:solidFill>
            <a:schemeClr val="tx1"/>
          </a:solidFill>
          <a:latin typeface="+mj-lt"/>
          <a:ea typeface="+mj-ea"/>
          <a:cs typeface="+mj-cs"/>
        </a:defRPr>
      </a:lvl1pPr>
    </p:titleStyle>
    <p:body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dirty="0" smtClean="0">
          <a:solidFill>
            <a:schemeClr val="tx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tx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tx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tx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tx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tx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88">
          <p15:clr>
            <a:srgbClr val="F26B43"/>
          </p15:clr>
        </p15:guide>
        <p15:guide id="7" pos="744">
          <p15:clr>
            <a:srgbClr val="F26B43"/>
          </p15:clr>
        </p15:guide>
        <p15:guide id="8" pos="895">
          <p15:clr>
            <a:srgbClr val="F26B43"/>
          </p15:clr>
        </p15:guide>
        <p15:guide id="9" pos="1355">
          <p15:clr>
            <a:srgbClr val="F26B43"/>
          </p15:clr>
        </p15:guide>
        <p15:guide id="10" pos="1512">
          <p15:clr>
            <a:srgbClr val="F26B43"/>
          </p15:clr>
        </p15:guide>
        <p15:guide id="11" pos="1958">
          <p15:clr>
            <a:srgbClr val="F26B43"/>
          </p15:clr>
        </p15:guide>
        <p15:guide id="12" pos="2103">
          <p15:clr>
            <a:srgbClr val="F26B43"/>
          </p15:clr>
        </p15:guide>
        <p15:guide id="13" pos="2562">
          <p15:clr>
            <a:srgbClr val="F26B43"/>
          </p15:clr>
        </p15:guide>
        <p15:guide id="14" pos="2706">
          <p15:clr>
            <a:srgbClr val="F26B43"/>
          </p15:clr>
        </p15:guide>
        <p15:guide id="15" pos="3166">
          <p15:clr>
            <a:srgbClr val="F26B43"/>
          </p15:clr>
        </p15:guide>
        <p15:guide id="16" pos="3310">
          <p15:clr>
            <a:srgbClr val="F26B43"/>
          </p15:clr>
        </p15:guide>
        <p15:guide id="17" pos="3769">
          <p15:clr>
            <a:srgbClr val="F26B43"/>
          </p15:clr>
        </p15:guide>
        <p15:guide id="18" pos="3914">
          <p15:clr>
            <a:srgbClr val="F26B43"/>
          </p15:clr>
        </p15:guide>
        <p15:guide id="19" pos="4373">
          <p15:clr>
            <a:srgbClr val="F26B43"/>
          </p15:clr>
        </p15:guide>
        <p15:guide id="20" pos="4517">
          <p15:clr>
            <a:srgbClr val="F26B43"/>
          </p15:clr>
        </p15:guide>
        <p15:guide id="21" pos="4977">
          <p15:clr>
            <a:srgbClr val="F26B43"/>
          </p15:clr>
        </p15:guide>
        <p15:guide id="22" pos="5121">
          <p15:clr>
            <a:srgbClr val="F26B43"/>
          </p15:clr>
        </p15:guide>
        <p15:guide id="23" pos="5580">
          <p15:clr>
            <a:srgbClr val="F26B43"/>
          </p15:clr>
        </p15:guide>
        <p15:guide id="24" pos="5725">
          <p15:clr>
            <a:srgbClr val="F26B43"/>
          </p15:clr>
        </p15:guide>
        <p15:guide id="26" pos="6328">
          <p15:clr>
            <a:srgbClr val="F26B43"/>
          </p15:clr>
        </p15:guide>
        <p15:guide id="27" pos="6788">
          <p15:clr>
            <a:srgbClr val="F26B43"/>
          </p15:clr>
        </p15:guide>
        <p15:guide id="28" pos="6932">
          <p15:clr>
            <a:srgbClr val="F26B43"/>
          </p15:clr>
        </p15:guide>
        <p15:guide id="31" pos="7162">
          <p15:clr>
            <a:srgbClr val="F26B43"/>
          </p15:clr>
        </p15:guide>
        <p15:guide id="32" orient="horz" pos="3859">
          <p15:clr>
            <a:srgbClr val="F26B43"/>
          </p15:clr>
        </p15:guide>
        <p15:guide id="33" pos="6558">
          <p15:clr>
            <a:srgbClr val="F26B43"/>
          </p15:clr>
        </p15:guide>
        <p15:guide id="34" pos="5954">
          <p15:clr>
            <a:srgbClr val="F26B43"/>
          </p15:clr>
        </p15:guide>
        <p15:guide id="35" pos="5351">
          <p15:clr>
            <a:srgbClr val="F26B43"/>
          </p15:clr>
        </p15:guide>
        <p15:guide id="36" pos="4747">
          <p15:clr>
            <a:srgbClr val="F26B43"/>
          </p15:clr>
        </p15:guide>
        <p15:guide id="37" pos="4143">
          <p15:clr>
            <a:srgbClr val="F26B43"/>
          </p15:clr>
        </p15:guide>
        <p15:guide id="38" pos="3540">
          <p15:clr>
            <a:srgbClr val="F26B43"/>
          </p15:clr>
        </p15:guide>
        <p15:guide id="39" pos="2936">
          <p15:clr>
            <a:srgbClr val="F26B43"/>
          </p15:clr>
        </p15:guide>
        <p15:guide id="40" pos="2332">
          <p15:clr>
            <a:srgbClr val="F26B43"/>
          </p15:clr>
        </p15:guide>
        <p15:guide id="41" pos="1729">
          <p15:clr>
            <a:srgbClr val="F26B43"/>
          </p15:clr>
        </p15:guide>
        <p15:guide id="42" pos="1125">
          <p15:clr>
            <a:srgbClr val="F26B43"/>
          </p15:clr>
        </p15:guide>
        <p15:guide id="44" orient="horz" pos="475">
          <p15:clr>
            <a:srgbClr val="F26B43"/>
          </p15:clr>
        </p15:guide>
        <p15:guide id="45" orient="horz" pos="663">
          <p15:clr>
            <a:srgbClr val="F26B43"/>
          </p15:clr>
        </p15:guide>
        <p15:guide id="47" orient="horz" pos="1039">
          <p15:clr>
            <a:srgbClr val="F26B43"/>
          </p15:clr>
        </p15:guide>
        <p15:guide id="48" orient="horz" pos="1227">
          <p15:clr>
            <a:srgbClr val="F26B43"/>
          </p15:clr>
        </p15:guide>
        <p15:guide id="49" orient="horz" pos="1415">
          <p15:clr>
            <a:srgbClr val="F26B43"/>
          </p15:clr>
        </p15:guide>
        <p15:guide id="50" orient="horz" pos="1603">
          <p15:clr>
            <a:srgbClr val="F26B43"/>
          </p15:clr>
        </p15:guide>
        <p15:guide id="51" orient="horz" pos="1791">
          <p15:clr>
            <a:srgbClr val="F26B43"/>
          </p15:clr>
        </p15:guide>
        <p15:guide id="52" orient="horz" pos="1979">
          <p15:clr>
            <a:srgbClr val="F26B43"/>
          </p15:clr>
        </p15:guide>
        <p15:guide id="53" orient="horz" pos="2167">
          <p15:clr>
            <a:srgbClr val="F26B43"/>
          </p15:clr>
        </p15:guide>
        <p15:guide id="54" orient="horz" pos="2355">
          <p15:clr>
            <a:srgbClr val="F26B43"/>
          </p15:clr>
        </p15:guide>
        <p15:guide id="55" orient="horz" pos="2543">
          <p15:clr>
            <a:srgbClr val="F26B43"/>
          </p15:clr>
        </p15:guide>
        <p15:guide id="56" orient="horz" pos="2731">
          <p15:clr>
            <a:srgbClr val="F26B43"/>
          </p15:clr>
        </p15:guide>
        <p15:guide id="57" orient="horz" pos="2919">
          <p15:clr>
            <a:srgbClr val="F26B43"/>
          </p15:clr>
        </p15:guide>
        <p15:guide id="58" orient="horz" pos="3107">
          <p15:clr>
            <a:srgbClr val="F26B43"/>
          </p15:clr>
        </p15:guide>
        <p15:guide id="59" orient="horz" pos="3295">
          <p15:clr>
            <a:srgbClr val="F26B43"/>
          </p15:clr>
        </p15:guide>
        <p15:guide id="60" orient="horz" pos="3483">
          <p15:clr>
            <a:srgbClr val="F26B43"/>
          </p15:clr>
        </p15:guide>
        <p15:guide id="61" orient="horz" pos="3672">
          <p15:clr>
            <a:srgbClr val="F26B43"/>
          </p15:clr>
        </p15:guide>
        <p15:guide id="64" pos="7396">
          <p15:clr>
            <a:srgbClr val="F26B43"/>
          </p15:clr>
        </p15:guide>
        <p15:guide id="67" pos="519">
          <p15:clr>
            <a:srgbClr val="F26B43"/>
          </p15:clr>
        </p15:guide>
        <p15:guide id="68" orient="horz" pos="4126">
          <p15:clr>
            <a:srgbClr val="F26B43"/>
          </p15:clr>
        </p15:guide>
        <p15:guide id="69" orient="horz" pos="4191">
          <p15:clr>
            <a:srgbClr val="F26B43"/>
          </p15:clr>
        </p15:guide>
        <p15:guide id="70" pos="6183">
          <p15:clr>
            <a:srgbClr val="F26B43"/>
          </p15:clr>
        </p15:guide>
        <p15:guide id="72" pos="288">
          <p15:clr>
            <a:srgbClr val="F26B43"/>
          </p15:clr>
        </p15:guide>
        <p15:guide id="73" orient="horz" pos="840">
          <p15:clr>
            <a:srgbClr val="F26B43"/>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57200" y="1947863"/>
            <a:ext cx="11274552" cy="4172966"/>
          </a:xfrm>
          <a:prstGeom prst="rect">
            <a:avLst/>
          </a:prstGeom>
        </p:spPr>
        <p:txBody>
          <a:bodyPr vert="horz" lIns="0" tIns="0" rIns="0" bIns="0" rtlCol="0" anchor="t">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Title Placeholder 1"/>
          <p:cNvSpPr>
            <a:spLocks noGrp="1"/>
          </p:cNvSpPr>
          <p:nvPr>
            <p:ph type="title"/>
          </p:nvPr>
        </p:nvSpPr>
        <p:spPr>
          <a:xfrm>
            <a:off x="457200" y="371702"/>
            <a:ext cx="11274374" cy="553998"/>
          </a:xfrm>
          <a:prstGeom prst="rect">
            <a:avLst/>
          </a:prstGeom>
        </p:spPr>
        <p:txBody>
          <a:bodyPr vert="horz" wrap="square" lIns="0" tIns="0" rIns="0" bIns="0" rtlCol="0" anchor="b">
            <a:spAutoFit/>
          </a:bodyPr>
          <a:lstStyle/>
          <a:p>
            <a:endParaRPr lang="en-US" dirty="0"/>
          </a:p>
        </p:txBody>
      </p:sp>
      <p:sp>
        <p:nvSpPr>
          <p:cNvPr id="28" name="TextBox 27"/>
          <p:cNvSpPr txBox="1"/>
          <p:nvPr/>
        </p:nvSpPr>
        <p:spPr>
          <a:xfrm>
            <a:off x="11368921" y="6562248"/>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tx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tx2"/>
              </a:solidFill>
              <a:effectLst/>
              <a:latin typeface="+mn-lt"/>
              <a:ea typeface="+mn-ea"/>
              <a:cs typeface="+mn-cs"/>
            </a:endParaRPr>
          </a:p>
        </p:txBody>
      </p:sp>
      <p:sp>
        <p:nvSpPr>
          <p:cNvPr id="4" name="TextBox 3">
            <a:extLst>
              <a:ext uri="{FF2B5EF4-FFF2-40B4-BE49-F238E27FC236}">
                <a16:creationId xmlns:a16="http://schemas.microsoft.com/office/drawing/2014/main" id="{035D0612-3B6E-0B39-68AA-54596E094466}"/>
              </a:ext>
            </a:extLst>
          </p:cNvPr>
          <p:cNvSpPr txBox="1"/>
          <p:nvPr/>
        </p:nvSpPr>
        <p:spPr>
          <a:xfrm>
            <a:off x="-233680" y="2357121"/>
            <a:ext cx="65" cy="246221"/>
          </a:xfrm>
          <a:prstGeom prst="rect">
            <a:avLst/>
          </a:prstGeom>
          <a:noFill/>
        </p:spPr>
        <p:txBody>
          <a:bodyPr wrap="none" lIns="0" tIns="0" rIns="0" bIns="0" rtlCol="0">
            <a:spAutoFit/>
          </a:bodyPr>
          <a:lstStyle/>
          <a:p>
            <a:pPr marL="0" marR="0" indent="0" algn="l" defTabSz="914400" rtl="0" eaLnBrk="1" fontAlgn="auto" latinLnBrk="0" hangingPunct="1">
              <a:lnSpc>
                <a:spcPct val="100000"/>
              </a:lnSpc>
              <a:spcAft>
                <a:spcPts val="0"/>
              </a:spcAft>
              <a:buClrTx/>
              <a:buSzTx/>
              <a:buFont typeface="Arial" panose="020B0604020202020204" pitchFamily="34" charset="0"/>
              <a:buNone/>
              <a:tabLst/>
            </a:pPr>
            <a:endParaRPr lang="en-US" sz="1600" kern="1200" spc="-30" dirty="0"/>
          </a:p>
        </p:txBody>
      </p:sp>
      <p:sp>
        <p:nvSpPr>
          <p:cNvPr id="20" name="Footer Placeholder 2">
            <a:extLst>
              <a:ext uri="{FF2B5EF4-FFF2-40B4-BE49-F238E27FC236}">
                <a16:creationId xmlns:a16="http://schemas.microsoft.com/office/drawing/2014/main" id="{4D5C3416-A9A0-A5A9-630D-641ED9171B02}"/>
              </a:ext>
            </a:extLst>
          </p:cNvPr>
          <p:cNvSpPr>
            <a:spLocks noGrp="1"/>
          </p:cNvSpPr>
          <p:nvPr>
            <p:ph type="ftr" sz="quarter" idx="3"/>
          </p:nvPr>
        </p:nvSpPr>
        <p:spPr>
          <a:xfrm>
            <a:off x="1019486" y="6566447"/>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pPr>
            <a:endParaRPr lang="en-US" dirty="0"/>
          </a:p>
        </p:txBody>
      </p:sp>
      <p:sp>
        <p:nvSpPr>
          <p:cNvPr id="6" name="Freeform 5">
            <a:extLst>
              <a:ext uri="{FF2B5EF4-FFF2-40B4-BE49-F238E27FC236}">
                <a16:creationId xmlns:a16="http://schemas.microsoft.com/office/drawing/2014/main" id="{0FD68575-2962-CFB3-837E-ECAEFC4DA326}"/>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tx1"/>
          </a:solidFill>
          <a:ln w="4048" cap="flat">
            <a:noFill/>
            <a:prstDash val="solid"/>
            <a:miter/>
          </a:ln>
        </p:spPr>
        <p:txBody>
          <a:bodyPr rtlCol="0" anchor="ctr"/>
          <a:lstStyle/>
          <a:p>
            <a:endParaRPr lang="en-US" sz="2400" dirty="0"/>
          </a:p>
        </p:txBody>
      </p:sp>
      <p:sp>
        <p:nvSpPr>
          <p:cNvPr id="8" name="TextBox 7">
            <a:extLst>
              <a:ext uri="{FF2B5EF4-FFF2-40B4-BE49-F238E27FC236}">
                <a16:creationId xmlns:a16="http://schemas.microsoft.com/office/drawing/2014/main" id="{B501C33D-C026-AC52-ACDD-C42A61612077}"/>
              </a:ext>
            </a:extLst>
          </p:cNvPr>
          <p:cNvSpPr txBox="1"/>
          <p:nvPr/>
        </p:nvSpPr>
        <p:spPr>
          <a:xfrm>
            <a:off x="11368921" y="6562248"/>
            <a:ext cx="371168" cy="107722"/>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tx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tx2"/>
              </a:solidFill>
              <a:effectLst/>
              <a:latin typeface="+mn-lt"/>
              <a:ea typeface="+mn-ea"/>
              <a:cs typeface="+mn-cs"/>
            </a:endParaRPr>
          </a:p>
        </p:txBody>
      </p:sp>
      <p:sp>
        <p:nvSpPr>
          <p:cNvPr id="9" name="TextBox 8">
            <a:extLst>
              <a:ext uri="{FF2B5EF4-FFF2-40B4-BE49-F238E27FC236}">
                <a16:creationId xmlns:a16="http://schemas.microsoft.com/office/drawing/2014/main" id="{7C95F6CE-B053-48BC-0936-1EA194804B7C}"/>
              </a:ext>
            </a:extLst>
          </p:cNvPr>
          <p:cNvSpPr txBox="1"/>
          <p:nvPr/>
        </p:nvSpPr>
        <p:spPr>
          <a:xfrm>
            <a:off x="-233680" y="2357121"/>
            <a:ext cx="65" cy="246221"/>
          </a:xfrm>
          <a:prstGeom prst="rect">
            <a:avLst/>
          </a:prstGeom>
          <a:noFill/>
        </p:spPr>
        <p:txBody>
          <a:bodyPr wrap="none" lIns="0" tIns="0" rIns="0" bIns="0" rtlCol="0">
            <a:spAutoFit/>
          </a:bodyPr>
          <a:lstStyle/>
          <a:p>
            <a:pPr marL="0" marR="0" indent="0" algn="l" defTabSz="914400" rtl="0" eaLnBrk="1" fontAlgn="auto" latinLnBrk="0" hangingPunct="1">
              <a:lnSpc>
                <a:spcPct val="100000"/>
              </a:lnSpc>
              <a:spcAft>
                <a:spcPts val="0"/>
              </a:spcAft>
              <a:buClrTx/>
              <a:buSzTx/>
              <a:buFont typeface="Arial" panose="020B0604020202020204" pitchFamily="34" charset="0"/>
              <a:buNone/>
              <a:tabLst/>
            </a:pPr>
            <a:endParaRPr lang="en-US" sz="1600" kern="1200" spc="-30" dirty="0"/>
          </a:p>
        </p:txBody>
      </p:sp>
    </p:spTree>
    <p:extLst>
      <p:ext uri="{BB962C8B-B14F-4D97-AF65-F5344CB8AC3E}">
        <p14:creationId xmlns:p14="http://schemas.microsoft.com/office/powerpoint/2010/main" val="3207919508"/>
      </p:ext>
    </p:extLst>
  </p:cSld>
  <p:clrMap bg1="lt1" tx1="dk1" bg2="lt2" tx2="dk2" accent1="accent1" accent2="accent2" accent3="accent3" accent4="accent4" accent5="accent5" accent6="accent6" hlink="hlink" folHlink="folHlink"/>
  <p:sldLayoutIdLst>
    <p:sldLayoutId id="2147483843" r:id="rId1"/>
    <p:sldLayoutId id="2147483844" r:id="rId2"/>
    <p:sldLayoutId id="2147483845" r:id="rId3"/>
    <p:sldLayoutId id="2147483846" r:id="rId4"/>
    <p:sldLayoutId id="2147483847" r:id="rId5"/>
    <p:sldLayoutId id="2147483848" r:id="rId6"/>
    <p:sldLayoutId id="2147483849" r:id="rId7"/>
    <p:sldLayoutId id="2147483850" r:id="rId8"/>
    <p:sldLayoutId id="2147483851" r:id="rId9"/>
    <p:sldLayoutId id="2147483852" r:id="rId10"/>
    <p:sldLayoutId id="2147483853" r:id="rId11"/>
    <p:sldLayoutId id="2147483854" r:id="rId12"/>
    <p:sldLayoutId id="2147483855" r:id="rId13"/>
    <p:sldLayoutId id="2147483856" r:id="rId14"/>
    <p:sldLayoutId id="2147483857" r:id="rId15"/>
    <p:sldLayoutId id="2147483858" r:id="rId16"/>
    <p:sldLayoutId id="2147483859" r:id="rId17"/>
    <p:sldLayoutId id="2147483860" r:id="rId18"/>
    <p:sldLayoutId id="2147483861" r:id="rId19"/>
    <p:sldLayoutId id="2147483862" r:id="rId20"/>
    <p:sldLayoutId id="2147483863" r:id="rId21"/>
    <p:sldLayoutId id="2147483864" r:id="rId22"/>
    <p:sldLayoutId id="2147483865" r:id="rId23"/>
    <p:sldLayoutId id="2147483866" r:id="rId24"/>
    <p:sldLayoutId id="2147483867" r:id="rId25"/>
    <p:sldLayoutId id="2147483868" r:id="rId26"/>
    <p:sldLayoutId id="2147483869" r:id="rId27"/>
    <p:sldLayoutId id="2147483870" r:id="rId28"/>
    <p:sldLayoutId id="2147483871" r:id="rId29"/>
    <p:sldLayoutId id="2147483872" r:id="rId30"/>
    <p:sldLayoutId id="2147483873" r:id="rId31"/>
    <p:sldLayoutId id="2147483874" r:id="rId32"/>
    <p:sldLayoutId id="2147483875" r:id="rId33"/>
    <p:sldLayoutId id="2147483876" r:id="rId34"/>
    <p:sldLayoutId id="2147483877" r:id="rId35"/>
    <p:sldLayoutId id="2147483878" r:id="rId36"/>
    <p:sldLayoutId id="2147483879" r:id="rId37"/>
    <p:sldLayoutId id="2147483880" r:id="rId38"/>
    <p:sldLayoutId id="2147483881" r:id="rId39"/>
    <p:sldLayoutId id="2147483882" r:id="rId40"/>
    <p:sldLayoutId id="2147483883" r:id="rId41"/>
    <p:sldLayoutId id="2147483884" r:id="rId42"/>
    <p:sldLayoutId id="2147483885" r:id="rId43"/>
    <p:sldLayoutId id="2147483886" r:id="rId44"/>
    <p:sldLayoutId id="2147483887" r:id="rId45"/>
  </p:sldLayoutIdLst>
  <p:txStyles>
    <p:titleStyle>
      <a:lvl1pPr algn="l" defTabSz="914400" rtl="0" eaLnBrk="1" latinLnBrk="0" hangingPunct="1">
        <a:lnSpc>
          <a:spcPct val="100000"/>
        </a:lnSpc>
        <a:spcBef>
          <a:spcPct val="0"/>
        </a:spcBef>
        <a:buNone/>
        <a:defRPr sz="3600" b="0" kern="1200" cap="all" spc="-70" baseline="0">
          <a:solidFill>
            <a:schemeClr val="tx1"/>
          </a:solidFill>
          <a:latin typeface="+mj-lt"/>
          <a:ea typeface="+mj-ea"/>
          <a:cs typeface="+mj-cs"/>
        </a:defRPr>
      </a:lvl1pPr>
    </p:titleStyle>
    <p:body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dirty="0" smtClean="0">
          <a:solidFill>
            <a:schemeClr val="tx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tx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tx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tx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tx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tx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44">
          <p15:clr>
            <a:srgbClr val="F26B43"/>
          </p15:clr>
        </p15:guide>
        <p15:guide id="7" pos="372">
          <p15:clr>
            <a:srgbClr val="F26B43"/>
          </p15:clr>
        </p15:guide>
        <p15:guide id="8" pos="448">
          <p15:clr>
            <a:srgbClr val="F26B43"/>
          </p15:clr>
        </p15:guide>
        <p15:guide id="9" pos="678">
          <p15:clr>
            <a:srgbClr val="F26B43"/>
          </p15:clr>
        </p15:guide>
        <p15:guide id="10" pos="756">
          <p15:clr>
            <a:srgbClr val="F26B43"/>
          </p15:clr>
        </p15:guide>
        <p15:guide id="11" pos="979">
          <p15:clr>
            <a:srgbClr val="F26B43"/>
          </p15:clr>
        </p15:guide>
        <p15:guide id="12" pos="1052">
          <p15:clr>
            <a:srgbClr val="F26B43"/>
          </p15:clr>
        </p15:guide>
        <p15:guide id="13" pos="1281">
          <p15:clr>
            <a:srgbClr val="F26B43"/>
          </p15:clr>
        </p15:guide>
        <p15:guide id="14" pos="1353">
          <p15:clr>
            <a:srgbClr val="F26B43"/>
          </p15:clr>
        </p15:guide>
        <p15:guide id="15" pos="1583">
          <p15:clr>
            <a:srgbClr val="F26B43"/>
          </p15:clr>
        </p15:guide>
        <p15:guide id="16" pos="1655">
          <p15:clr>
            <a:srgbClr val="F26B43"/>
          </p15:clr>
        </p15:guide>
        <p15:guide id="17" pos="1885">
          <p15:clr>
            <a:srgbClr val="F26B43"/>
          </p15:clr>
        </p15:guide>
        <p15:guide id="18" pos="1957">
          <p15:clr>
            <a:srgbClr val="F26B43"/>
          </p15:clr>
        </p15:guide>
        <p15:guide id="19" pos="2187">
          <p15:clr>
            <a:srgbClr val="F26B43"/>
          </p15:clr>
        </p15:guide>
        <p15:guide id="20" pos="2259">
          <p15:clr>
            <a:srgbClr val="F26B43"/>
          </p15:clr>
        </p15:guide>
        <p15:guide id="21" pos="2489">
          <p15:clr>
            <a:srgbClr val="F26B43"/>
          </p15:clr>
        </p15:guide>
        <p15:guide id="22" pos="2561">
          <p15:clr>
            <a:srgbClr val="F26B43"/>
          </p15:clr>
        </p15:guide>
        <p15:guide id="23" pos="2790">
          <p15:clr>
            <a:srgbClr val="F26B43"/>
          </p15:clr>
        </p15:guide>
        <p15:guide id="24" pos="2863">
          <p15:clr>
            <a:srgbClr val="F26B43"/>
          </p15:clr>
        </p15:guide>
        <p15:guide id="26" pos="3164">
          <p15:clr>
            <a:srgbClr val="F26B43"/>
          </p15:clr>
        </p15:guide>
        <p15:guide id="27" pos="3394">
          <p15:clr>
            <a:srgbClr val="F26B43"/>
          </p15:clr>
        </p15:guide>
        <p15:guide id="28" pos="3466">
          <p15:clr>
            <a:srgbClr val="F26B43"/>
          </p15:clr>
        </p15:guide>
        <p15:guide id="31" pos="3581">
          <p15:clr>
            <a:srgbClr val="F26B43"/>
          </p15:clr>
        </p15:guide>
        <p15:guide id="32" orient="horz" pos="1930">
          <p15:clr>
            <a:srgbClr val="F26B43"/>
          </p15:clr>
        </p15:guide>
        <p15:guide id="33" pos="3279">
          <p15:clr>
            <a:srgbClr val="F26B43"/>
          </p15:clr>
        </p15:guide>
        <p15:guide id="34" pos="2977">
          <p15:clr>
            <a:srgbClr val="F26B43"/>
          </p15:clr>
        </p15:guide>
        <p15:guide id="35" pos="2676">
          <p15:clr>
            <a:srgbClr val="F26B43"/>
          </p15:clr>
        </p15:guide>
        <p15:guide id="36" pos="2374">
          <p15:clr>
            <a:srgbClr val="F26B43"/>
          </p15:clr>
        </p15:guide>
        <p15:guide id="37" pos="2072">
          <p15:clr>
            <a:srgbClr val="F26B43"/>
          </p15:clr>
        </p15:guide>
        <p15:guide id="38" pos="1770">
          <p15:clr>
            <a:srgbClr val="F26B43"/>
          </p15:clr>
        </p15:guide>
        <p15:guide id="39" pos="1468">
          <p15:clr>
            <a:srgbClr val="F26B43"/>
          </p15:clr>
        </p15:guide>
        <p15:guide id="40" pos="1166">
          <p15:clr>
            <a:srgbClr val="F26B43"/>
          </p15:clr>
        </p15:guide>
        <p15:guide id="41" pos="865">
          <p15:clr>
            <a:srgbClr val="F26B43"/>
          </p15:clr>
        </p15:guide>
        <p15:guide id="42" pos="563">
          <p15:clr>
            <a:srgbClr val="F26B43"/>
          </p15:clr>
        </p15:guide>
        <p15:guide id="44" orient="horz" pos="238">
          <p15:clr>
            <a:srgbClr val="F26B43"/>
          </p15:clr>
        </p15:guide>
        <p15:guide id="45" orient="horz" pos="332">
          <p15:clr>
            <a:srgbClr val="F26B43"/>
          </p15:clr>
        </p15:guide>
        <p15:guide id="47" orient="horz" pos="520">
          <p15:clr>
            <a:srgbClr val="F26B43"/>
          </p15:clr>
        </p15:guide>
        <p15:guide id="48" orient="horz" pos="614">
          <p15:clr>
            <a:srgbClr val="F26B43"/>
          </p15:clr>
        </p15:guide>
        <p15:guide id="49" orient="horz" pos="708">
          <p15:clr>
            <a:srgbClr val="F26B43"/>
          </p15:clr>
        </p15:guide>
        <p15:guide id="50" orient="horz" pos="802">
          <p15:clr>
            <a:srgbClr val="F26B43"/>
          </p15:clr>
        </p15:guide>
        <p15:guide id="51" orient="horz" pos="896">
          <p15:clr>
            <a:srgbClr val="F26B43"/>
          </p15:clr>
        </p15:guide>
        <p15:guide id="52" orient="horz" pos="990">
          <p15:clr>
            <a:srgbClr val="F26B43"/>
          </p15:clr>
        </p15:guide>
        <p15:guide id="53" orient="horz" pos="1084">
          <p15:clr>
            <a:srgbClr val="F26B43"/>
          </p15:clr>
        </p15:guide>
        <p15:guide id="54" orient="horz" pos="1178">
          <p15:clr>
            <a:srgbClr val="F26B43"/>
          </p15:clr>
        </p15:guide>
        <p15:guide id="55" orient="horz" pos="1272">
          <p15:clr>
            <a:srgbClr val="F26B43"/>
          </p15:clr>
        </p15:guide>
        <p15:guide id="56" orient="horz" pos="1366">
          <p15:clr>
            <a:srgbClr val="F26B43"/>
          </p15:clr>
        </p15:guide>
        <p15:guide id="57" orient="horz" pos="1460">
          <p15:clr>
            <a:srgbClr val="F26B43"/>
          </p15:clr>
        </p15:guide>
        <p15:guide id="58" orient="horz" pos="1554">
          <p15:clr>
            <a:srgbClr val="F26B43"/>
          </p15:clr>
        </p15:guide>
        <p15:guide id="59" orient="horz" pos="1648">
          <p15:clr>
            <a:srgbClr val="F26B43"/>
          </p15:clr>
        </p15:guide>
        <p15:guide id="60" orient="horz" pos="1742">
          <p15:clr>
            <a:srgbClr val="F26B43"/>
          </p15:clr>
        </p15:guide>
        <p15:guide id="61" orient="horz" pos="1836">
          <p15:clr>
            <a:srgbClr val="F26B43"/>
          </p15:clr>
        </p15:guide>
        <p15:guide id="64" pos="3698">
          <p15:clr>
            <a:srgbClr val="F26B43"/>
          </p15:clr>
        </p15:guide>
        <p15:guide id="67" pos="260">
          <p15:clr>
            <a:srgbClr val="F26B43"/>
          </p15:clr>
        </p15:guide>
        <p15:guide id="68" orient="horz" pos="2063">
          <p15:clr>
            <a:srgbClr val="F26B43"/>
          </p15:clr>
        </p15:guide>
        <p15:guide id="69" orient="horz" pos="2096">
          <p15:clr>
            <a:srgbClr val="F26B43"/>
          </p15:clr>
        </p15:guide>
        <p15:guide id="70" pos="3092">
          <p15:clr>
            <a:srgbClr val="F26B43"/>
          </p15:clr>
        </p15:guide>
        <p15:guide id="72" pos="144">
          <p15:clr>
            <a:srgbClr val="F26B43"/>
          </p15:clr>
        </p15:guide>
        <p15:guide id="73" orient="horz" pos="420">
          <p15:clr>
            <a:srgbClr val="F26B43"/>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330411"/>
            <a:ext cx="11283950" cy="523220"/>
          </a:xfrm>
          <a:prstGeom prst="rect">
            <a:avLst/>
          </a:prstGeom>
        </p:spPr>
        <p:txBody>
          <a:bodyPr vert="horz" lIns="0" tIns="0" rIns="0" bIns="0" rtlCol="0" anchor="b">
            <a:noAutofit/>
          </a:bodyPr>
          <a:lstStyle/>
          <a:p>
            <a:endParaRPr lang="en-US" dirty="0"/>
          </a:p>
        </p:txBody>
      </p:sp>
      <p:sp>
        <p:nvSpPr>
          <p:cNvPr id="3" name="Text Placeholder 2"/>
          <p:cNvSpPr>
            <a:spLocks noGrp="1"/>
          </p:cNvSpPr>
          <p:nvPr>
            <p:ph type="body" idx="1"/>
          </p:nvPr>
        </p:nvSpPr>
        <p:spPr>
          <a:xfrm>
            <a:off x="457200" y="1649413"/>
            <a:ext cx="11274552" cy="4471416"/>
          </a:xfrm>
          <a:prstGeom prst="rect">
            <a:avLst/>
          </a:prstGeom>
        </p:spPr>
        <p:txBody>
          <a:bodyPr vert="horz" lIns="0" tIns="0" rIns="0" bIns="0" rtlCol="0" anchor="t">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8" name="TextBox 27"/>
          <p:cNvSpPr txBox="1"/>
          <p:nvPr/>
        </p:nvSpPr>
        <p:spPr>
          <a:xfrm>
            <a:off x="11368921" y="6565816"/>
            <a:ext cx="371168" cy="100584"/>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tx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tx2"/>
              </a:solidFill>
              <a:effectLst/>
              <a:latin typeface="+mn-lt"/>
              <a:ea typeface="+mn-ea"/>
              <a:cs typeface="+mn-cs"/>
            </a:endParaRPr>
          </a:p>
        </p:txBody>
      </p:sp>
      <p:sp>
        <p:nvSpPr>
          <p:cNvPr id="4" name="TextBox 3">
            <a:extLst>
              <a:ext uri="{FF2B5EF4-FFF2-40B4-BE49-F238E27FC236}">
                <a16:creationId xmlns:a16="http://schemas.microsoft.com/office/drawing/2014/main" id="{035D0612-3B6E-0B39-68AA-54596E094466}"/>
              </a:ext>
            </a:extLst>
          </p:cNvPr>
          <p:cNvSpPr txBox="1"/>
          <p:nvPr/>
        </p:nvSpPr>
        <p:spPr>
          <a:xfrm>
            <a:off x="-233680" y="2357120"/>
            <a:ext cx="65" cy="246221"/>
          </a:xfrm>
          <a:prstGeom prst="rect">
            <a:avLst/>
          </a:prstGeom>
          <a:noFill/>
        </p:spPr>
        <p:txBody>
          <a:bodyPr wrap="none" lIns="0" tIns="0" rIns="0" bIns="0" rtlCol="0">
            <a:spAutoFit/>
          </a:bodyPr>
          <a:lstStyle/>
          <a:p>
            <a:pPr marL="0" marR="0" indent="0" algn="l" defTabSz="914400" rtl="0" eaLnBrk="1" fontAlgn="auto" latinLnBrk="0" hangingPunct="1">
              <a:lnSpc>
                <a:spcPct val="100000"/>
              </a:lnSpc>
              <a:spcAft>
                <a:spcPts val="0"/>
              </a:spcAft>
              <a:buClrTx/>
              <a:buSzTx/>
              <a:buFont typeface="Arial" panose="020B0604020202020204" pitchFamily="34" charset="0"/>
              <a:buNone/>
              <a:tabLst/>
            </a:pPr>
            <a:endParaRPr lang="en-US" sz="1600" kern="1200" spc="-30" dirty="0"/>
          </a:p>
        </p:txBody>
      </p:sp>
      <p:sp>
        <p:nvSpPr>
          <p:cNvPr id="20" name="Footer Placeholder 2">
            <a:extLst>
              <a:ext uri="{FF2B5EF4-FFF2-40B4-BE49-F238E27FC236}">
                <a16:creationId xmlns:a16="http://schemas.microsoft.com/office/drawing/2014/main" id="{4D5C3416-A9A0-A5A9-630D-641ED9171B02}"/>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endParaRPr lang="en-US" dirty="0"/>
          </a:p>
        </p:txBody>
      </p:sp>
      <p:sp>
        <p:nvSpPr>
          <p:cNvPr id="6" name="Freeform 5">
            <a:extLst>
              <a:ext uri="{FF2B5EF4-FFF2-40B4-BE49-F238E27FC236}">
                <a16:creationId xmlns:a16="http://schemas.microsoft.com/office/drawing/2014/main" id="{0FD68575-2962-CFB3-837E-ECAEFC4DA326}"/>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tx1"/>
          </a:solidFill>
          <a:ln w="4048" cap="flat">
            <a:noFill/>
            <a:prstDash val="solid"/>
            <a:miter/>
          </a:ln>
        </p:spPr>
        <p:txBody>
          <a:bodyPr rtlCol="0" anchor="ctr"/>
          <a:lstStyle/>
          <a:p>
            <a:endParaRPr lang="en-US" dirty="0"/>
          </a:p>
        </p:txBody>
      </p:sp>
      <p:sp>
        <p:nvSpPr>
          <p:cNvPr id="8" name="TextBox 7">
            <a:extLst>
              <a:ext uri="{FF2B5EF4-FFF2-40B4-BE49-F238E27FC236}">
                <a16:creationId xmlns:a16="http://schemas.microsoft.com/office/drawing/2014/main" id="{B501C33D-C026-AC52-ACDD-C42A61612077}"/>
              </a:ext>
            </a:extLst>
          </p:cNvPr>
          <p:cNvSpPr txBox="1"/>
          <p:nvPr/>
        </p:nvSpPr>
        <p:spPr>
          <a:xfrm>
            <a:off x="11368921" y="6565816"/>
            <a:ext cx="371168" cy="100584"/>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tx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tx2"/>
              </a:solidFill>
              <a:effectLst/>
              <a:latin typeface="+mn-lt"/>
              <a:ea typeface="+mn-ea"/>
              <a:cs typeface="+mn-cs"/>
            </a:endParaRPr>
          </a:p>
        </p:txBody>
      </p:sp>
      <p:sp>
        <p:nvSpPr>
          <p:cNvPr id="9" name="TextBox 8">
            <a:extLst>
              <a:ext uri="{FF2B5EF4-FFF2-40B4-BE49-F238E27FC236}">
                <a16:creationId xmlns:a16="http://schemas.microsoft.com/office/drawing/2014/main" id="{7C95F6CE-B053-48BC-0936-1EA194804B7C}"/>
              </a:ext>
            </a:extLst>
          </p:cNvPr>
          <p:cNvSpPr txBox="1"/>
          <p:nvPr/>
        </p:nvSpPr>
        <p:spPr>
          <a:xfrm>
            <a:off x="-233680" y="2357120"/>
            <a:ext cx="65" cy="246221"/>
          </a:xfrm>
          <a:prstGeom prst="rect">
            <a:avLst/>
          </a:prstGeom>
          <a:noFill/>
        </p:spPr>
        <p:txBody>
          <a:bodyPr wrap="none" lIns="0" tIns="0" rIns="0" bIns="0" rtlCol="0">
            <a:spAutoFit/>
          </a:bodyPr>
          <a:lstStyle/>
          <a:p>
            <a:pPr marL="0" marR="0" indent="0" algn="l" defTabSz="914400" rtl="0" eaLnBrk="1" fontAlgn="auto" latinLnBrk="0" hangingPunct="1">
              <a:lnSpc>
                <a:spcPct val="100000"/>
              </a:lnSpc>
              <a:spcAft>
                <a:spcPts val="0"/>
              </a:spcAft>
              <a:buClrTx/>
              <a:buSzTx/>
              <a:buFont typeface="Arial" panose="020B0604020202020204" pitchFamily="34" charset="0"/>
              <a:buNone/>
              <a:tabLst/>
            </a:pPr>
            <a:endParaRPr lang="en-US" sz="1600" kern="1200" spc="-30" dirty="0"/>
          </a:p>
        </p:txBody>
      </p:sp>
      <p:sp>
        <p:nvSpPr>
          <p:cNvPr id="10" name="Freeform 5">
            <a:extLst>
              <a:ext uri="{FF2B5EF4-FFF2-40B4-BE49-F238E27FC236}">
                <a16:creationId xmlns:a16="http://schemas.microsoft.com/office/drawing/2014/main" id="{98AA14AA-15B3-342D-530F-5C8B54446D1D}"/>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tx1"/>
          </a:solidFill>
          <a:ln w="4048" cap="flat">
            <a:noFill/>
            <a:prstDash val="solid"/>
            <a:miter/>
          </a:ln>
        </p:spPr>
        <p:txBody>
          <a:bodyPr rtlCol="0" anchor="ctr"/>
          <a:lstStyle/>
          <a:p>
            <a:endParaRPr lang="en-US" dirty="0"/>
          </a:p>
        </p:txBody>
      </p:sp>
    </p:spTree>
    <p:extLst>
      <p:ext uri="{BB962C8B-B14F-4D97-AF65-F5344CB8AC3E}">
        <p14:creationId xmlns:p14="http://schemas.microsoft.com/office/powerpoint/2010/main" val="3524517168"/>
      </p:ext>
    </p:extLst>
  </p:cSld>
  <p:clrMap bg1="lt1" tx1="dk1" bg2="lt2" tx2="dk2" accent1="accent1" accent2="accent2" accent3="accent3" accent4="accent4" accent5="accent5" accent6="accent6" hlink="hlink" folHlink="folHlink"/>
  <p:sldLayoutIdLst>
    <p:sldLayoutId id="2147483889" r:id="rId1"/>
    <p:sldLayoutId id="2147483890" r:id="rId2"/>
    <p:sldLayoutId id="2147483891" r:id="rId3"/>
    <p:sldLayoutId id="2147483892" r:id="rId4"/>
    <p:sldLayoutId id="2147483893" r:id="rId5"/>
    <p:sldLayoutId id="2147483894" r:id="rId6"/>
    <p:sldLayoutId id="2147483895" r:id="rId7"/>
    <p:sldLayoutId id="2147483896" r:id="rId8"/>
    <p:sldLayoutId id="2147483897" r:id="rId9"/>
    <p:sldLayoutId id="2147483898" r:id="rId10"/>
    <p:sldLayoutId id="2147483899" r:id="rId11"/>
    <p:sldLayoutId id="2147483900" r:id="rId12"/>
    <p:sldLayoutId id="2147483901" r:id="rId13"/>
    <p:sldLayoutId id="2147483902" r:id="rId14"/>
    <p:sldLayoutId id="2147483903" r:id="rId15"/>
    <p:sldLayoutId id="2147483904" r:id="rId16"/>
    <p:sldLayoutId id="2147483905" r:id="rId17"/>
    <p:sldLayoutId id="2147483906" r:id="rId18"/>
    <p:sldLayoutId id="2147483907" r:id="rId19"/>
    <p:sldLayoutId id="2147483908" r:id="rId20"/>
    <p:sldLayoutId id="2147483909" r:id="rId21"/>
    <p:sldLayoutId id="2147483910" r:id="rId22"/>
    <p:sldLayoutId id="2147483911" r:id="rId23"/>
    <p:sldLayoutId id="2147483912" r:id="rId24"/>
    <p:sldLayoutId id="2147483913" r:id="rId25"/>
    <p:sldLayoutId id="2147483914" r:id="rId26"/>
    <p:sldLayoutId id="2147483915" r:id="rId27"/>
    <p:sldLayoutId id="2147483916" r:id="rId28"/>
    <p:sldLayoutId id="2147483917" r:id="rId29"/>
    <p:sldLayoutId id="2147483918" r:id="rId30"/>
    <p:sldLayoutId id="2147483919" r:id="rId31"/>
    <p:sldLayoutId id="2147483920" r:id="rId32"/>
    <p:sldLayoutId id="2147483921" r:id="rId33"/>
    <p:sldLayoutId id="2147483922" r:id="rId34"/>
    <p:sldLayoutId id="2147483923" r:id="rId35"/>
    <p:sldLayoutId id="2147483924" r:id="rId36"/>
    <p:sldLayoutId id="2147483925" r:id="rId37"/>
    <p:sldLayoutId id="2147483926" r:id="rId38"/>
    <p:sldLayoutId id="2147483927" r:id="rId39"/>
    <p:sldLayoutId id="2147483928" r:id="rId40"/>
    <p:sldLayoutId id="2147483929" r:id="rId41"/>
    <p:sldLayoutId id="2147483930" r:id="rId42"/>
    <p:sldLayoutId id="2147483931" r:id="rId43"/>
    <p:sldLayoutId id="2147483932" r:id="rId44"/>
    <p:sldLayoutId id="2147483933" r:id="rId45"/>
    <p:sldLayoutId id="2147483934" r:id="rId46"/>
    <p:sldLayoutId id="2147483935" r:id="rId47"/>
  </p:sldLayoutIdLst>
  <p:txStyles>
    <p:titleStyle>
      <a:lvl1pPr algn="l" defTabSz="914400" rtl="0" eaLnBrk="1" latinLnBrk="0" hangingPunct="1">
        <a:lnSpc>
          <a:spcPct val="100000"/>
        </a:lnSpc>
        <a:spcBef>
          <a:spcPct val="0"/>
        </a:spcBef>
        <a:buNone/>
        <a:defRPr sz="3400" b="0" kern="1200" cap="all" spc="-70" baseline="0">
          <a:solidFill>
            <a:schemeClr val="tx1"/>
          </a:solidFill>
          <a:latin typeface="+mj-lt"/>
          <a:ea typeface="+mj-ea"/>
          <a:cs typeface="+mj-cs"/>
        </a:defRPr>
      </a:lvl1pPr>
    </p:titleStyle>
    <p:bodyStyle>
      <a:lvl1pPr marL="6350" indent="-635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18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2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200" b="0" kern="1200" dirty="0" smtClean="0">
          <a:solidFill>
            <a:schemeClr val="tx1"/>
          </a:solidFill>
          <a:latin typeface="+mn-lt"/>
          <a:ea typeface="+mn-ea"/>
          <a:cs typeface="+mn-cs"/>
        </a:defRPr>
      </a:lvl3pPr>
      <a:lvl4pPr marL="173736" indent="-173736" algn="l" defTabSz="914400" rtl="0" eaLnBrk="1" latinLnBrk="0" hangingPunct="1">
        <a:lnSpc>
          <a:spcPct val="105000"/>
        </a:lnSpc>
        <a:spcBef>
          <a:spcPts val="800"/>
        </a:spcBef>
        <a:spcAft>
          <a:spcPts val="0"/>
        </a:spcAft>
        <a:buClrTx/>
        <a:buFont typeface="Arial" panose="020B0604020202020204" pitchFamily="34" charset="0"/>
        <a:buChar char="•"/>
        <a:tabLst/>
        <a:defRPr lang="en-US" sz="1200" b="0" kern="1200" dirty="0" smtClean="0">
          <a:solidFill>
            <a:schemeClr val="tx1"/>
          </a:solidFill>
          <a:latin typeface="+mn-lt"/>
          <a:ea typeface="+mn-ea"/>
          <a:cs typeface="+mn-cs"/>
        </a:defRPr>
      </a:lvl4pPr>
      <a:lvl5pPr marL="342900" indent="-15081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050" b="0" kern="1200" dirty="0">
          <a:solidFill>
            <a:schemeClr val="tx1"/>
          </a:solidFill>
          <a:latin typeface="+mn-lt"/>
          <a:ea typeface="+mn-ea"/>
          <a:cs typeface="+mn-cs"/>
        </a:defRPr>
      </a:lvl5pPr>
      <a:lvl6pPr marL="173736" indent="-173736" algn="l" defTabSz="914400" rtl="0" eaLnBrk="1" latinLnBrk="0" hangingPunct="1">
        <a:lnSpc>
          <a:spcPct val="105000"/>
        </a:lnSpc>
        <a:spcBef>
          <a:spcPts val="800"/>
        </a:spcBef>
        <a:spcAft>
          <a:spcPts val="0"/>
        </a:spcAft>
        <a:buClrTx/>
        <a:buSzPct val="75000"/>
        <a:buFont typeface="+mj-lt"/>
        <a:buAutoNum type="arabicPeriod"/>
        <a:tabLst/>
        <a:defRPr sz="1200" kern="1200">
          <a:solidFill>
            <a:schemeClr val="tx1"/>
          </a:solidFill>
          <a:latin typeface="+mn-lt"/>
          <a:ea typeface="+mn-ea"/>
          <a:cs typeface="+mn-cs"/>
        </a:defRPr>
      </a:lvl6pPr>
      <a:lvl7pPr marL="173736" indent="-173736"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200" b="0" kern="1200" cap="none" spc="0" baseline="0">
          <a:solidFill>
            <a:schemeClr val="tx1"/>
          </a:solidFill>
          <a:latin typeface="+mn-lt"/>
          <a:ea typeface="+mn-ea"/>
          <a:cs typeface="+mn-cs"/>
        </a:defRPr>
      </a:lvl7pPr>
      <a:lvl8pPr marL="173736" indent="-173736"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200" kern="1200">
          <a:solidFill>
            <a:schemeClr val="tx1"/>
          </a:solidFill>
          <a:latin typeface="+mn-lt"/>
          <a:ea typeface="+mn-ea"/>
          <a:cs typeface="+mn-cs"/>
        </a:defRPr>
      </a:lvl8pPr>
      <a:lvl9pPr marL="6350" indent="-6350" algn="l" defTabSz="914400" rtl="0" eaLnBrk="1" latinLnBrk="0" hangingPunct="1">
        <a:lnSpc>
          <a:spcPct val="80000"/>
        </a:lnSpc>
        <a:spcBef>
          <a:spcPts val="8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88">
          <p15:clr>
            <a:srgbClr val="F26B43"/>
          </p15:clr>
        </p15:guide>
        <p15:guide id="7" pos="744">
          <p15:clr>
            <a:srgbClr val="F26B43"/>
          </p15:clr>
        </p15:guide>
        <p15:guide id="8" pos="895">
          <p15:clr>
            <a:srgbClr val="F26B43"/>
          </p15:clr>
        </p15:guide>
        <p15:guide id="9" pos="1355">
          <p15:clr>
            <a:srgbClr val="F26B43"/>
          </p15:clr>
        </p15:guide>
        <p15:guide id="10" pos="1499">
          <p15:clr>
            <a:srgbClr val="F26B43"/>
          </p15:clr>
        </p15:guide>
        <p15:guide id="11" pos="1958">
          <p15:clr>
            <a:srgbClr val="F26B43"/>
          </p15:clr>
        </p15:guide>
        <p15:guide id="12" pos="2103">
          <p15:clr>
            <a:srgbClr val="F26B43"/>
          </p15:clr>
        </p15:guide>
        <p15:guide id="13" pos="2562">
          <p15:clr>
            <a:srgbClr val="F26B43"/>
          </p15:clr>
        </p15:guide>
        <p15:guide id="14" pos="2706">
          <p15:clr>
            <a:srgbClr val="F26B43"/>
          </p15:clr>
        </p15:guide>
        <p15:guide id="15" pos="3166">
          <p15:clr>
            <a:srgbClr val="F26B43"/>
          </p15:clr>
        </p15:guide>
        <p15:guide id="16" pos="3310">
          <p15:clr>
            <a:srgbClr val="F26B43"/>
          </p15:clr>
        </p15:guide>
        <p15:guide id="17" pos="3769">
          <p15:clr>
            <a:srgbClr val="F26B43"/>
          </p15:clr>
        </p15:guide>
        <p15:guide id="18" pos="3914">
          <p15:clr>
            <a:srgbClr val="F26B43"/>
          </p15:clr>
        </p15:guide>
        <p15:guide id="19" pos="4373">
          <p15:clr>
            <a:srgbClr val="F26B43"/>
          </p15:clr>
        </p15:guide>
        <p15:guide id="20" pos="4517">
          <p15:clr>
            <a:srgbClr val="F26B43"/>
          </p15:clr>
        </p15:guide>
        <p15:guide id="21" pos="4977">
          <p15:clr>
            <a:srgbClr val="F26B43"/>
          </p15:clr>
        </p15:guide>
        <p15:guide id="22" pos="5121">
          <p15:clr>
            <a:srgbClr val="F26B43"/>
          </p15:clr>
        </p15:guide>
        <p15:guide id="23" pos="5580">
          <p15:clr>
            <a:srgbClr val="F26B43"/>
          </p15:clr>
        </p15:guide>
        <p15:guide id="24" pos="5725">
          <p15:clr>
            <a:srgbClr val="F26B43"/>
          </p15:clr>
        </p15:guide>
        <p15:guide id="26" pos="6328">
          <p15:clr>
            <a:srgbClr val="F26B43"/>
          </p15:clr>
        </p15:guide>
        <p15:guide id="27" pos="6788">
          <p15:clr>
            <a:srgbClr val="F26B43"/>
          </p15:clr>
        </p15:guide>
        <p15:guide id="28" pos="6932">
          <p15:clr>
            <a:srgbClr val="F26B43"/>
          </p15:clr>
        </p15:guide>
        <p15:guide id="31" pos="7162">
          <p15:clr>
            <a:srgbClr val="F26B43"/>
          </p15:clr>
        </p15:guide>
        <p15:guide id="32" orient="horz" pos="3859">
          <p15:clr>
            <a:srgbClr val="F26B43"/>
          </p15:clr>
        </p15:guide>
        <p15:guide id="33" pos="6558">
          <p15:clr>
            <a:srgbClr val="F26B43"/>
          </p15:clr>
        </p15:guide>
        <p15:guide id="34" pos="5954">
          <p15:clr>
            <a:srgbClr val="F26B43"/>
          </p15:clr>
        </p15:guide>
        <p15:guide id="35" pos="5351">
          <p15:clr>
            <a:srgbClr val="F26B43"/>
          </p15:clr>
        </p15:guide>
        <p15:guide id="36" pos="4747">
          <p15:clr>
            <a:srgbClr val="F26B43"/>
          </p15:clr>
        </p15:guide>
        <p15:guide id="37" pos="4143">
          <p15:clr>
            <a:srgbClr val="F26B43"/>
          </p15:clr>
        </p15:guide>
        <p15:guide id="38" pos="3540">
          <p15:clr>
            <a:srgbClr val="F26B43"/>
          </p15:clr>
        </p15:guide>
        <p15:guide id="39" pos="2936">
          <p15:clr>
            <a:srgbClr val="F26B43"/>
          </p15:clr>
        </p15:guide>
        <p15:guide id="40" pos="2332">
          <p15:clr>
            <a:srgbClr val="F26B43"/>
          </p15:clr>
        </p15:guide>
        <p15:guide id="41" pos="1729">
          <p15:clr>
            <a:srgbClr val="F26B43"/>
          </p15:clr>
        </p15:guide>
        <p15:guide id="42" pos="1125">
          <p15:clr>
            <a:srgbClr val="F26B43"/>
          </p15:clr>
        </p15:guide>
        <p15:guide id="44" orient="horz" pos="475">
          <p15:clr>
            <a:srgbClr val="F26B43"/>
          </p15:clr>
        </p15:guide>
        <p15:guide id="45" orient="horz" pos="663">
          <p15:clr>
            <a:srgbClr val="F26B43"/>
          </p15:clr>
        </p15:guide>
        <p15:guide id="47" orient="horz" pos="1039">
          <p15:clr>
            <a:srgbClr val="F26B43"/>
          </p15:clr>
        </p15:guide>
        <p15:guide id="48" orient="horz" pos="1227">
          <p15:clr>
            <a:srgbClr val="F26B43"/>
          </p15:clr>
        </p15:guide>
        <p15:guide id="49" orient="horz" pos="1415">
          <p15:clr>
            <a:srgbClr val="F26B43"/>
          </p15:clr>
        </p15:guide>
        <p15:guide id="50" orient="horz" pos="1603">
          <p15:clr>
            <a:srgbClr val="F26B43"/>
          </p15:clr>
        </p15:guide>
        <p15:guide id="51" orient="horz" pos="1791">
          <p15:clr>
            <a:srgbClr val="F26B43"/>
          </p15:clr>
        </p15:guide>
        <p15:guide id="52" orient="horz" pos="1979">
          <p15:clr>
            <a:srgbClr val="F26B43"/>
          </p15:clr>
        </p15:guide>
        <p15:guide id="53" orient="horz" pos="2167">
          <p15:clr>
            <a:srgbClr val="F26B43"/>
          </p15:clr>
        </p15:guide>
        <p15:guide id="54" orient="horz" pos="2355">
          <p15:clr>
            <a:srgbClr val="F26B43"/>
          </p15:clr>
        </p15:guide>
        <p15:guide id="55" orient="horz" pos="2543">
          <p15:clr>
            <a:srgbClr val="F26B43"/>
          </p15:clr>
        </p15:guide>
        <p15:guide id="56" orient="horz" pos="2731">
          <p15:clr>
            <a:srgbClr val="F26B43"/>
          </p15:clr>
        </p15:guide>
        <p15:guide id="57" orient="horz" pos="2919">
          <p15:clr>
            <a:srgbClr val="F26B43"/>
          </p15:clr>
        </p15:guide>
        <p15:guide id="58" orient="horz" pos="3107">
          <p15:clr>
            <a:srgbClr val="F26B43"/>
          </p15:clr>
        </p15:guide>
        <p15:guide id="59" orient="horz" pos="3295">
          <p15:clr>
            <a:srgbClr val="F26B43"/>
          </p15:clr>
        </p15:guide>
        <p15:guide id="60" orient="horz" pos="3483">
          <p15:clr>
            <a:srgbClr val="F26B43"/>
          </p15:clr>
        </p15:guide>
        <p15:guide id="61" orient="horz" pos="3672">
          <p15:clr>
            <a:srgbClr val="F26B43"/>
          </p15:clr>
        </p15:guide>
        <p15:guide id="64" pos="7396">
          <p15:clr>
            <a:srgbClr val="F26B43"/>
          </p15:clr>
        </p15:guide>
        <p15:guide id="67" pos="519">
          <p15:clr>
            <a:srgbClr val="F26B43"/>
          </p15:clr>
        </p15:guide>
        <p15:guide id="68" orient="horz" pos="4126">
          <p15:clr>
            <a:srgbClr val="F26B43"/>
          </p15:clr>
        </p15:guide>
        <p15:guide id="69" orient="horz" pos="4191">
          <p15:clr>
            <a:srgbClr val="F26B43"/>
          </p15:clr>
        </p15:guide>
        <p15:guide id="70" pos="6183">
          <p15:clr>
            <a:srgbClr val="F26B43"/>
          </p15:clr>
        </p15:guide>
        <p15:guide id="72" pos="288">
          <p15:clr>
            <a:srgbClr val="F26B43"/>
          </p15:clr>
        </p15:guide>
        <p15:guide id="73" orient="horz" pos="840">
          <p15:clr>
            <a:srgbClr val="F26B43"/>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57200" y="1947863"/>
            <a:ext cx="11274552" cy="4172966"/>
          </a:xfrm>
          <a:prstGeom prst="rect">
            <a:avLst/>
          </a:prstGeom>
        </p:spPr>
        <p:txBody>
          <a:bodyPr vert="horz" lIns="0" tIns="0" rIns="0" bIns="0" rtlCol="0" anchor="t">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2" name="Title Placeholder 1"/>
          <p:cNvSpPr>
            <a:spLocks noGrp="1"/>
          </p:cNvSpPr>
          <p:nvPr>
            <p:ph type="title"/>
          </p:nvPr>
        </p:nvSpPr>
        <p:spPr>
          <a:xfrm>
            <a:off x="457200" y="371702"/>
            <a:ext cx="11274374" cy="553998"/>
          </a:xfrm>
          <a:prstGeom prst="rect">
            <a:avLst/>
          </a:prstGeom>
        </p:spPr>
        <p:txBody>
          <a:bodyPr vert="horz" wrap="square" lIns="0" tIns="0" rIns="0" bIns="0" rtlCol="0" anchor="b">
            <a:spAutoFit/>
          </a:bodyPr>
          <a:lstStyle/>
          <a:p>
            <a:endParaRPr lang="en-US" dirty="0"/>
          </a:p>
        </p:txBody>
      </p:sp>
      <p:sp>
        <p:nvSpPr>
          <p:cNvPr id="28" name="TextBox 27"/>
          <p:cNvSpPr txBox="1"/>
          <p:nvPr/>
        </p:nvSpPr>
        <p:spPr>
          <a:xfrm>
            <a:off x="11368921" y="6565816"/>
            <a:ext cx="371168" cy="100584"/>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tx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tx2"/>
              </a:solidFill>
              <a:effectLst/>
              <a:latin typeface="+mn-lt"/>
              <a:ea typeface="+mn-ea"/>
              <a:cs typeface="+mn-cs"/>
            </a:endParaRPr>
          </a:p>
        </p:txBody>
      </p:sp>
      <p:sp>
        <p:nvSpPr>
          <p:cNvPr id="4" name="TextBox 3">
            <a:extLst>
              <a:ext uri="{FF2B5EF4-FFF2-40B4-BE49-F238E27FC236}">
                <a16:creationId xmlns:a16="http://schemas.microsoft.com/office/drawing/2014/main" id="{035D0612-3B6E-0B39-68AA-54596E094466}"/>
              </a:ext>
            </a:extLst>
          </p:cNvPr>
          <p:cNvSpPr txBox="1"/>
          <p:nvPr/>
        </p:nvSpPr>
        <p:spPr>
          <a:xfrm>
            <a:off x="-233680" y="2357120"/>
            <a:ext cx="65" cy="246221"/>
          </a:xfrm>
          <a:prstGeom prst="rect">
            <a:avLst/>
          </a:prstGeom>
          <a:noFill/>
        </p:spPr>
        <p:txBody>
          <a:bodyPr wrap="none" lIns="0" tIns="0" rIns="0" bIns="0" rtlCol="0">
            <a:spAutoFit/>
          </a:bodyPr>
          <a:lstStyle/>
          <a:p>
            <a:pPr marL="0" marR="0" indent="0" algn="l" defTabSz="914400" rtl="0" eaLnBrk="1" fontAlgn="auto" latinLnBrk="0" hangingPunct="1">
              <a:lnSpc>
                <a:spcPct val="100000"/>
              </a:lnSpc>
              <a:spcAft>
                <a:spcPts val="0"/>
              </a:spcAft>
              <a:buClrTx/>
              <a:buSzTx/>
              <a:buFont typeface="Arial" panose="020B0604020202020204" pitchFamily="34" charset="0"/>
              <a:buNone/>
              <a:tabLst/>
            </a:pPr>
            <a:endParaRPr lang="en-US" sz="1600" kern="1200" spc="-30" dirty="0"/>
          </a:p>
        </p:txBody>
      </p:sp>
      <p:sp>
        <p:nvSpPr>
          <p:cNvPr id="20" name="Footer Placeholder 2">
            <a:extLst>
              <a:ext uri="{FF2B5EF4-FFF2-40B4-BE49-F238E27FC236}">
                <a16:creationId xmlns:a16="http://schemas.microsoft.com/office/drawing/2014/main" id="{4D5C3416-A9A0-A5A9-630D-641ED9171B02}"/>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6" name="Freeform 5">
            <a:extLst>
              <a:ext uri="{FF2B5EF4-FFF2-40B4-BE49-F238E27FC236}">
                <a16:creationId xmlns:a16="http://schemas.microsoft.com/office/drawing/2014/main" id="{0FD68575-2962-CFB3-837E-ECAEFC4DA326}"/>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tx1"/>
          </a:solidFill>
          <a:ln w="4048" cap="flat">
            <a:noFill/>
            <a:prstDash val="solid"/>
            <a:miter/>
          </a:ln>
        </p:spPr>
        <p:txBody>
          <a:bodyPr rtlCol="0" anchor="ctr"/>
          <a:lstStyle/>
          <a:p>
            <a:endParaRPr lang="en-US" dirty="0"/>
          </a:p>
        </p:txBody>
      </p:sp>
      <p:sp>
        <p:nvSpPr>
          <p:cNvPr id="8" name="TextBox 7">
            <a:extLst>
              <a:ext uri="{FF2B5EF4-FFF2-40B4-BE49-F238E27FC236}">
                <a16:creationId xmlns:a16="http://schemas.microsoft.com/office/drawing/2014/main" id="{B501C33D-C026-AC52-ACDD-C42A61612077}"/>
              </a:ext>
            </a:extLst>
          </p:cNvPr>
          <p:cNvSpPr txBox="1"/>
          <p:nvPr userDrawn="1"/>
        </p:nvSpPr>
        <p:spPr>
          <a:xfrm>
            <a:off x="11368921" y="6565816"/>
            <a:ext cx="371168" cy="100584"/>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tx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tx2"/>
              </a:solidFill>
              <a:effectLst/>
              <a:latin typeface="+mn-lt"/>
              <a:ea typeface="+mn-ea"/>
              <a:cs typeface="+mn-cs"/>
            </a:endParaRPr>
          </a:p>
        </p:txBody>
      </p:sp>
      <p:sp>
        <p:nvSpPr>
          <p:cNvPr id="9" name="TextBox 8">
            <a:extLst>
              <a:ext uri="{FF2B5EF4-FFF2-40B4-BE49-F238E27FC236}">
                <a16:creationId xmlns:a16="http://schemas.microsoft.com/office/drawing/2014/main" id="{7C95F6CE-B053-48BC-0936-1EA194804B7C}"/>
              </a:ext>
            </a:extLst>
          </p:cNvPr>
          <p:cNvSpPr txBox="1"/>
          <p:nvPr userDrawn="1"/>
        </p:nvSpPr>
        <p:spPr>
          <a:xfrm>
            <a:off x="-233680" y="2357120"/>
            <a:ext cx="65" cy="246221"/>
          </a:xfrm>
          <a:prstGeom prst="rect">
            <a:avLst/>
          </a:prstGeom>
          <a:noFill/>
        </p:spPr>
        <p:txBody>
          <a:bodyPr wrap="none" lIns="0" tIns="0" rIns="0" bIns="0" rtlCol="0">
            <a:spAutoFit/>
          </a:bodyPr>
          <a:lstStyle/>
          <a:p>
            <a:pPr marL="0" marR="0" indent="0" algn="l" defTabSz="914400" rtl="0" eaLnBrk="1" fontAlgn="auto" latinLnBrk="0" hangingPunct="1">
              <a:lnSpc>
                <a:spcPct val="100000"/>
              </a:lnSpc>
              <a:spcAft>
                <a:spcPts val="0"/>
              </a:spcAft>
              <a:buClrTx/>
              <a:buSzTx/>
              <a:buFont typeface="Arial" panose="020B0604020202020204" pitchFamily="34" charset="0"/>
              <a:buNone/>
              <a:tabLst/>
            </a:pPr>
            <a:endParaRPr lang="en-US" sz="1600" kern="1200" spc="-30" dirty="0"/>
          </a:p>
        </p:txBody>
      </p:sp>
    </p:spTree>
    <p:extLst>
      <p:ext uri="{BB962C8B-B14F-4D97-AF65-F5344CB8AC3E}">
        <p14:creationId xmlns:p14="http://schemas.microsoft.com/office/powerpoint/2010/main" val="256094354"/>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 id="2147483948" r:id="rId12"/>
    <p:sldLayoutId id="2147483949" r:id="rId13"/>
    <p:sldLayoutId id="2147483950" r:id="rId14"/>
    <p:sldLayoutId id="2147483951" r:id="rId15"/>
    <p:sldLayoutId id="2147483952" r:id="rId16"/>
    <p:sldLayoutId id="2147483953" r:id="rId17"/>
    <p:sldLayoutId id="2147483954" r:id="rId18"/>
    <p:sldLayoutId id="2147483955" r:id="rId19"/>
    <p:sldLayoutId id="2147483956" r:id="rId20"/>
    <p:sldLayoutId id="2147483957" r:id="rId21"/>
    <p:sldLayoutId id="2147483958" r:id="rId22"/>
    <p:sldLayoutId id="2147483959" r:id="rId23"/>
    <p:sldLayoutId id="2147483960" r:id="rId24"/>
    <p:sldLayoutId id="2147483961" r:id="rId25"/>
    <p:sldLayoutId id="2147483962" r:id="rId26"/>
    <p:sldLayoutId id="2147483963" r:id="rId27"/>
    <p:sldLayoutId id="2147483964" r:id="rId28"/>
    <p:sldLayoutId id="2147483965" r:id="rId29"/>
    <p:sldLayoutId id="2147483966" r:id="rId30"/>
    <p:sldLayoutId id="2147483967" r:id="rId31"/>
    <p:sldLayoutId id="2147483968" r:id="rId32"/>
    <p:sldLayoutId id="2147483969" r:id="rId33"/>
    <p:sldLayoutId id="2147483970" r:id="rId34"/>
    <p:sldLayoutId id="2147483971" r:id="rId35"/>
    <p:sldLayoutId id="2147483972" r:id="rId36"/>
    <p:sldLayoutId id="2147483973" r:id="rId37"/>
    <p:sldLayoutId id="2147483974" r:id="rId38"/>
    <p:sldLayoutId id="2147483975" r:id="rId39"/>
    <p:sldLayoutId id="2147483976" r:id="rId40"/>
    <p:sldLayoutId id="2147483977" r:id="rId41"/>
    <p:sldLayoutId id="2147483978" r:id="rId42"/>
    <p:sldLayoutId id="2147483979" r:id="rId43"/>
    <p:sldLayoutId id="2147483980" r:id="rId44"/>
  </p:sldLayoutIdLst>
  <p:hf sldNum="0" hdr="0" dt="0"/>
  <p:txStyles>
    <p:titleStyle>
      <a:lvl1pPr algn="l" defTabSz="914400" rtl="0" eaLnBrk="1" latinLnBrk="0" hangingPunct="1">
        <a:lnSpc>
          <a:spcPct val="100000"/>
        </a:lnSpc>
        <a:spcBef>
          <a:spcPct val="0"/>
        </a:spcBef>
        <a:buNone/>
        <a:defRPr sz="3600" b="0" kern="1200" cap="all" spc="-70" baseline="0">
          <a:solidFill>
            <a:schemeClr val="tx1"/>
          </a:solidFill>
          <a:latin typeface="+mj-lt"/>
          <a:ea typeface="+mj-ea"/>
          <a:cs typeface="+mj-cs"/>
        </a:defRPr>
      </a:lvl1pPr>
    </p:titleStyle>
    <p:body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dirty="0" smtClean="0">
          <a:solidFill>
            <a:schemeClr val="tx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tx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tx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tx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tx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tx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88">
          <p15:clr>
            <a:srgbClr val="F26B43"/>
          </p15:clr>
        </p15:guide>
        <p15:guide id="7" pos="744">
          <p15:clr>
            <a:srgbClr val="F26B43"/>
          </p15:clr>
        </p15:guide>
        <p15:guide id="8" pos="895">
          <p15:clr>
            <a:srgbClr val="F26B43"/>
          </p15:clr>
        </p15:guide>
        <p15:guide id="9" pos="1355">
          <p15:clr>
            <a:srgbClr val="F26B43"/>
          </p15:clr>
        </p15:guide>
        <p15:guide id="10" pos="1512">
          <p15:clr>
            <a:srgbClr val="F26B43"/>
          </p15:clr>
        </p15:guide>
        <p15:guide id="11" pos="1958">
          <p15:clr>
            <a:srgbClr val="F26B43"/>
          </p15:clr>
        </p15:guide>
        <p15:guide id="12" pos="2103">
          <p15:clr>
            <a:srgbClr val="F26B43"/>
          </p15:clr>
        </p15:guide>
        <p15:guide id="13" pos="2562">
          <p15:clr>
            <a:srgbClr val="F26B43"/>
          </p15:clr>
        </p15:guide>
        <p15:guide id="14" pos="2706">
          <p15:clr>
            <a:srgbClr val="F26B43"/>
          </p15:clr>
        </p15:guide>
        <p15:guide id="15" pos="3166">
          <p15:clr>
            <a:srgbClr val="F26B43"/>
          </p15:clr>
        </p15:guide>
        <p15:guide id="16" pos="3310">
          <p15:clr>
            <a:srgbClr val="F26B43"/>
          </p15:clr>
        </p15:guide>
        <p15:guide id="17" pos="3769">
          <p15:clr>
            <a:srgbClr val="F26B43"/>
          </p15:clr>
        </p15:guide>
        <p15:guide id="18" pos="3914">
          <p15:clr>
            <a:srgbClr val="F26B43"/>
          </p15:clr>
        </p15:guide>
        <p15:guide id="19" pos="4373">
          <p15:clr>
            <a:srgbClr val="F26B43"/>
          </p15:clr>
        </p15:guide>
        <p15:guide id="20" pos="4517">
          <p15:clr>
            <a:srgbClr val="F26B43"/>
          </p15:clr>
        </p15:guide>
        <p15:guide id="21" pos="4977">
          <p15:clr>
            <a:srgbClr val="F26B43"/>
          </p15:clr>
        </p15:guide>
        <p15:guide id="22" pos="5121">
          <p15:clr>
            <a:srgbClr val="F26B43"/>
          </p15:clr>
        </p15:guide>
        <p15:guide id="23" pos="5580">
          <p15:clr>
            <a:srgbClr val="F26B43"/>
          </p15:clr>
        </p15:guide>
        <p15:guide id="24" pos="5725">
          <p15:clr>
            <a:srgbClr val="F26B43"/>
          </p15:clr>
        </p15:guide>
        <p15:guide id="26" pos="6328">
          <p15:clr>
            <a:srgbClr val="F26B43"/>
          </p15:clr>
        </p15:guide>
        <p15:guide id="27" pos="6788">
          <p15:clr>
            <a:srgbClr val="F26B43"/>
          </p15:clr>
        </p15:guide>
        <p15:guide id="28" pos="6932">
          <p15:clr>
            <a:srgbClr val="F26B43"/>
          </p15:clr>
        </p15:guide>
        <p15:guide id="31" pos="7162">
          <p15:clr>
            <a:srgbClr val="F26B43"/>
          </p15:clr>
        </p15:guide>
        <p15:guide id="32" orient="horz" pos="3859">
          <p15:clr>
            <a:srgbClr val="F26B43"/>
          </p15:clr>
        </p15:guide>
        <p15:guide id="33" pos="6558">
          <p15:clr>
            <a:srgbClr val="F26B43"/>
          </p15:clr>
        </p15:guide>
        <p15:guide id="34" pos="5954">
          <p15:clr>
            <a:srgbClr val="F26B43"/>
          </p15:clr>
        </p15:guide>
        <p15:guide id="35" pos="5351">
          <p15:clr>
            <a:srgbClr val="F26B43"/>
          </p15:clr>
        </p15:guide>
        <p15:guide id="36" pos="4747">
          <p15:clr>
            <a:srgbClr val="F26B43"/>
          </p15:clr>
        </p15:guide>
        <p15:guide id="37" pos="4143">
          <p15:clr>
            <a:srgbClr val="F26B43"/>
          </p15:clr>
        </p15:guide>
        <p15:guide id="38" pos="3540">
          <p15:clr>
            <a:srgbClr val="F26B43"/>
          </p15:clr>
        </p15:guide>
        <p15:guide id="39" pos="2936">
          <p15:clr>
            <a:srgbClr val="F26B43"/>
          </p15:clr>
        </p15:guide>
        <p15:guide id="40" pos="2332">
          <p15:clr>
            <a:srgbClr val="F26B43"/>
          </p15:clr>
        </p15:guide>
        <p15:guide id="41" pos="1729">
          <p15:clr>
            <a:srgbClr val="F26B43"/>
          </p15:clr>
        </p15:guide>
        <p15:guide id="42" pos="1125">
          <p15:clr>
            <a:srgbClr val="F26B43"/>
          </p15:clr>
        </p15:guide>
        <p15:guide id="44" orient="horz" pos="475">
          <p15:clr>
            <a:srgbClr val="F26B43"/>
          </p15:clr>
        </p15:guide>
        <p15:guide id="45" orient="horz" pos="663">
          <p15:clr>
            <a:srgbClr val="F26B43"/>
          </p15:clr>
        </p15:guide>
        <p15:guide id="47" orient="horz" pos="1039">
          <p15:clr>
            <a:srgbClr val="F26B43"/>
          </p15:clr>
        </p15:guide>
        <p15:guide id="48" orient="horz" pos="1227">
          <p15:clr>
            <a:srgbClr val="F26B43"/>
          </p15:clr>
        </p15:guide>
        <p15:guide id="49" orient="horz" pos="1415">
          <p15:clr>
            <a:srgbClr val="F26B43"/>
          </p15:clr>
        </p15:guide>
        <p15:guide id="50" orient="horz" pos="1603">
          <p15:clr>
            <a:srgbClr val="F26B43"/>
          </p15:clr>
        </p15:guide>
        <p15:guide id="51" orient="horz" pos="1791">
          <p15:clr>
            <a:srgbClr val="F26B43"/>
          </p15:clr>
        </p15:guide>
        <p15:guide id="52" orient="horz" pos="1979">
          <p15:clr>
            <a:srgbClr val="F26B43"/>
          </p15:clr>
        </p15:guide>
        <p15:guide id="53" orient="horz" pos="2167">
          <p15:clr>
            <a:srgbClr val="F26B43"/>
          </p15:clr>
        </p15:guide>
        <p15:guide id="54" orient="horz" pos="2355">
          <p15:clr>
            <a:srgbClr val="F26B43"/>
          </p15:clr>
        </p15:guide>
        <p15:guide id="55" orient="horz" pos="2543">
          <p15:clr>
            <a:srgbClr val="F26B43"/>
          </p15:clr>
        </p15:guide>
        <p15:guide id="56" orient="horz" pos="2731">
          <p15:clr>
            <a:srgbClr val="F26B43"/>
          </p15:clr>
        </p15:guide>
        <p15:guide id="57" orient="horz" pos="2919">
          <p15:clr>
            <a:srgbClr val="F26B43"/>
          </p15:clr>
        </p15:guide>
        <p15:guide id="58" orient="horz" pos="3107">
          <p15:clr>
            <a:srgbClr val="F26B43"/>
          </p15:clr>
        </p15:guide>
        <p15:guide id="59" orient="horz" pos="3295">
          <p15:clr>
            <a:srgbClr val="F26B43"/>
          </p15:clr>
        </p15:guide>
        <p15:guide id="60" orient="horz" pos="3483">
          <p15:clr>
            <a:srgbClr val="F26B43"/>
          </p15:clr>
        </p15:guide>
        <p15:guide id="61" orient="horz" pos="3672">
          <p15:clr>
            <a:srgbClr val="F26B43"/>
          </p15:clr>
        </p15:guide>
        <p15:guide id="64" pos="7396">
          <p15:clr>
            <a:srgbClr val="F26B43"/>
          </p15:clr>
        </p15:guide>
        <p15:guide id="67" pos="519">
          <p15:clr>
            <a:srgbClr val="F26B43"/>
          </p15:clr>
        </p15:guide>
        <p15:guide id="68" orient="horz" pos="4126">
          <p15:clr>
            <a:srgbClr val="F26B43"/>
          </p15:clr>
        </p15:guide>
        <p15:guide id="69" orient="horz" pos="4191">
          <p15:clr>
            <a:srgbClr val="F26B43"/>
          </p15:clr>
        </p15:guide>
        <p15:guide id="70" pos="6183">
          <p15:clr>
            <a:srgbClr val="F26B43"/>
          </p15:clr>
        </p15:guide>
        <p15:guide id="72" pos="288">
          <p15:clr>
            <a:srgbClr val="F26B43"/>
          </p15:clr>
        </p15:guide>
        <p15:guide id="73" orient="horz" pos="840">
          <p15:clr>
            <a:srgbClr val="F26B43"/>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57200" y="1947863"/>
            <a:ext cx="11274552" cy="4172966"/>
          </a:xfrm>
          <a:prstGeom prst="rect">
            <a:avLst/>
          </a:prstGeom>
        </p:spPr>
        <p:txBody>
          <a:bodyPr vert="horz" lIns="0" tIns="0" rIns="0" bIns="0" rtlCol="0" anchor="t">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2" name="Title Placeholder 1"/>
          <p:cNvSpPr>
            <a:spLocks noGrp="1"/>
          </p:cNvSpPr>
          <p:nvPr>
            <p:ph type="title"/>
          </p:nvPr>
        </p:nvSpPr>
        <p:spPr>
          <a:xfrm>
            <a:off x="457200" y="371702"/>
            <a:ext cx="11274374" cy="553998"/>
          </a:xfrm>
          <a:prstGeom prst="rect">
            <a:avLst/>
          </a:prstGeom>
        </p:spPr>
        <p:txBody>
          <a:bodyPr vert="horz" wrap="square" lIns="0" tIns="0" rIns="0" bIns="0" rtlCol="0" anchor="b">
            <a:spAutoFit/>
          </a:bodyPr>
          <a:lstStyle/>
          <a:p>
            <a:endParaRPr lang="en-US" dirty="0"/>
          </a:p>
        </p:txBody>
      </p:sp>
      <p:sp>
        <p:nvSpPr>
          <p:cNvPr id="28" name="TextBox 27"/>
          <p:cNvSpPr txBox="1"/>
          <p:nvPr/>
        </p:nvSpPr>
        <p:spPr>
          <a:xfrm>
            <a:off x="11368921" y="6565816"/>
            <a:ext cx="371168" cy="100584"/>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tx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tx2"/>
              </a:solidFill>
              <a:effectLst/>
              <a:latin typeface="+mn-lt"/>
              <a:ea typeface="+mn-ea"/>
              <a:cs typeface="+mn-cs"/>
            </a:endParaRPr>
          </a:p>
        </p:txBody>
      </p:sp>
      <p:sp>
        <p:nvSpPr>
          <p:cNvPr id="4" name="TextBox 3">
            <a:extLst>
              <a:ext uri="{FF2B5EF4-FFF2-40B4-BE49-F238E27FC236}">
                <a16:creationId xmlns:a16="http://schemas.microsoft.com/office/drawing/2014/main" id="{035D0612-3B6E-0B39-68AA-54596E094466}"/>
              </a:ext>
            </a:extLst>
          </p:cNvPr>
          <p:cNvSpPr txBox="1"/>
          <p:nvPr/>
        </p:nvSpPr>
        <p:spPr>
          <a:xfrm>
            <a:off x="-233680" y="2357120"/>
            <a:ext cx="65" cy="246221"/>
          </a:xfrm>
          <a:prstGeom prst="rect">
            <a:avLst/>
          </a:prstGeom>
          <a:noFill/>
        </p:spPr>
        <p:txBody>
          <a:bodyPr wrap="none" lIns="0" tIns="0" rIns="0" bIns="0" rtlCol="0">
            <a:spAutoFit/>
          </a:bodyPr>
          <a:lstStyle/>
          <a:p>
            <a:pPr marL="0" marR="0" indent="0" algn="l" defTabSz="914400" rtl="0" eaLnBrk="1" fontAlgn="auto" latinLnBrk="0" hangingPunct="1">
              <a:lnSpc>
                <a:spcPct val="100000"/>
              </a:lnSpc>
              <a:spcAft>
                <a:spcPts val="0"/>
              </a:spcAft>
              <a:buClrTx/>
              <a:buSzTx/>
              <a:buFont typeface="Arial" panose="020B0604020202020204" pitchFamily="34" charset="0"/>
              <a:buNone/>
              <a:tabLst/>
            </a:pPr>
            <a:endParaRPr lang="en-US" sz="1600" kern="1200" spc="-30" dirty="0"/>
          </a:p>
        </p:txBody>
      </p:sp>
      <p:sp>
        <p:nvSpPr>
          <p:cNvPr id="20" name="Footer Placeholder 2">
            <a:extLst>
              <a:ext uri="{FF2B5EF4-FFF2-40B4-BE49-F238E27FC236}">
                <a16:creationId xmlns:a16="http://schemas.microsoft.com/office/drawing/2014/main" id="{4D5C3416-A9A0-A5A9-630D-641ED9171B02}"/>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6" name="Freeform 5">
            <a:extLst>
              <a:ext uri="{FF2B5EF4-FFF2-40B4-BE49-F238E27FC236}">
                <a16:creationId xmlns:a16="http://schemas.microsoft.com/office/drawing/2014/main" id="{0FD68575-2962-CFB3-837E-ECAEFC4DA326}"/>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tx1"/>
          </a:solidFill>
          <a:ln w="4048" cap="flat">
            <a:noFill/>
            <a:prstDash val="solid"/>
            <a:miter/>
          </a:ln>
        </p:spPr>
        <p:txBody>
          <a:bodyPr rtlCol="0" anchor="ctr"/>
          <a:lstStyle/>
          <a:p>
            <a:endParaRPr lang="en-US" dirty="0"/>
          </a:p>
        </p:txBody>
      </p:sp>
      <p:sp>
        <p:nvSpPr>
          <p:cNvPr id="8" name="TextBox 7">
            <a:extLst>
              <a:ext uri="{FF2B5EF4-FFF2-40B4-BE49-F238E27FC236}">
                <a16:creationId xmlns:a16="http://schemas.microsoft.com/office/drawing/2014/main" id="{B501C33D-C026-AC52-ACDD-C42A61612077}"/>
              </a:ext>
            </a:extLst>
          </p:cNvPr>
          <p:cNvSpPr txBox="1"/>
          <p:nvPr userDrawn="1"/>
        </p:nvSpPr>
        <p:spPr>
          <a:xfrm>
            <a:off x="11368921" y="6565816"/>
            <a:ext cx="371168" cy="100584"/>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tx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tx2"/>
              </a:solidFill>
              <a:effectLst/>
              <a:latin typeface="+mn-lt"/>
              <a:ea typeface="+mn-ea"/>
              <a:cs typeface="+mn-cs"/>
            </a:endParaRPr>
          </a:p>
        </p:txBody>
      </p:sp>
      <p:sp>
        <p:nvSpPr>
          <p:cNvPr id="9" name="TextBox 8">
            <a:extLst>
              <a:ext uri="{FF2B5EF4-FFF2-40B4-BE49-F238E27FC236}">
                <a16:creationId xmlns:a16="http://schemas.microsoft.com/office/drawing/2014/main" id="{7C95F6CE-B053-48BC-0936-1EA194804B7C}"/>
              </a:ext>
            </a:extLst>
          </p:cNvPr>
          <p:cNvSpPr txBox="1"/>
          <p:nvPr userDrawn="1"/>
        </p:nvSpPr>
        <p:spPr>
          <a:xfrm>
            <a:off x="-233680" y="2357120"/>
            <a:ext cx="65" cy="246221"/>
          </a:xfrm>
          <a:prstGeom prst="rect">
            <a:avLst/>
          </a:prstGeom>
          <a:noFill/>
        </p:spPr>
        <p:txBody>
          <a:bodyPr wrap="none" lIns="0" tIns="0" rIns="0" bIns="0" rtlCol="0">
            <a:spAutoFit/>
          </a:bodyPr>
          <a:lstStyle/>
          <a:p>
            <a:pPr marL="0" marR="0" indent="0" algn="l" defTabSz="914400" rtl="0" eaLnBrk="1" fontAlgn="auto" latinLnBrk="0" hangingPunct="1">
              <a:lnSpc>
                <a:spcPct val="100000"/>
              </a:lnSpc>
              <a:spcAft>
                <a:spcPts val="0"/>
              </a:spcAft>
              <a:buClrTx/>
              <a:buSzTx/>
              <a:buFont typeface="Arial" panose="020B0604020202020204" pitchFamily="34" charset="0"/>
              <a:buNone/>
              <a:tabLst/>
            </a:pPr>
            <a:endParaRPr lang="en-US" sz="1600" kern="1200" spc="-30" dirty="0"/>
          </a:p>
        </p:txBody>
      </p:sp>
    </p:spTree>
    <p:extLst>
      <p:ext uri="{BB962C8B-B14F-4D97-AF65-F5344CB8AC3E}">
        <p14:creationId xmlns:p14="http://schemas.microsoft.com/office/powerpoint/2010/main" val="270830002"/>
      </p:ext>
    </p:extLst>
  </p:cSld>
  <p:clrMap bg1="lt1" tx1="dk1" bg2="lt2" tx2="dk2" accent1="accent1" accent2="accent2" accent3="accent3" accent4="accent4" accent5="accent5" accent6="accent6" hlink="hlink" folHlink="folHlink"/>
  <p:sldLayoutIdLst>
    <p:sldLayoutId id="2147483982" r:id="rId1"/>
    <p:sldLayoutId id="2147483983" r:id="rId2"/>
    <p:sldLayoutId id="2147483984" r:id="rId3"/>
    <p:sldLayoutId id="2147483985" r:id="rId4"/>
    <p:sldLayoutId id="2147483986" r:id="rId5"/>
    <p:sldLayoutId id="2147483987" r:id="rId6"/>
    <p:sldLayoutId id="2147483988" r:id="rId7"/>
    <p:sldLayoutId id="2147483989" r:id="rId8"/>
    <p:sldLayoutId id="2147483990" r:id="rId9"/>
    <p:sldLayoutId id="2147483991" r:id="rId10"/>
    <p:sldLayoutId id="2147483992" r:id="rId11"/>
    <p:sldLayoutId id="2147483993" r:id="rId12"/>
    <p:sldLayoutId id="2147483994" r:id="rId13"/>
    <p:sldLayoutId id="2147483995" r:id="rId14"/>
    <p:sldLayoutId id="2147483996" r:id="rId15"/>
    <p:sldLayoutId id="2147483997" r:id="rId16"/>
    <p:sldLayoutId id="2147483998" r:id="rId17"/>
    <p:sldLayoutId id="2147483999" r:id="rId18"/>
    <p:sldLayoutId id="2147484000" r:id="rId19"/>
    <p:sldLayoutId id="2147484001" r:id="rId20"/>
    <p:sldLayoutId id="2147484002" r:id="rId21"/>
    <p:sldLayoutId id="2147484003" r:id="rId22"/>
    <p:sldLayoutId id="2147484004" r:id="rId23"/>
    <p:sldLayoutId id="2147484005" r:id="rId24"/>
    <p:sldLayoutId id="2147484006" r:id="rId25"/>
    <p:sldLayoutId id="2147484007" r:id="rId26"/>
    <p:sldLayoutId id="2147484008" r:id="rId27"/>
    <p:sldLayoutId id="2147484009" r:id="rId28"/>
    <p:sldLayoutId id="2147484010" r:id="rId29"/>
    <p:sldLayoutId id="2147484011" r:id="rId30"/>
    <p:sldLayoutId id="2147484012" r:id="rId31"/>
    <p:sldLayoutId id="2147484013" r:id="rId32"/>
    <p:sldLayoutId id="2147484014" r:id="rId33"/>
    <p:sldLayoutId id="2147484015" r:id="rId34"/>
    <p:sldLayoutId id="2147484016" r:id="rId35"/>
    <p:sldLayoutId id="2147484017" r:id="rId36"/>
    <p:sldLayoutId id="2147484018" r:id="rId37"/>
    <p:sldLayoutId id="2147484019" r:id="rId38"/>
    <p:sldLayoutId id="2147484020" r:id="rId39"/>
    <p:sldLayoutId id="2147484021" r:id="rId40"/>
    <p:sldLayoutId id="2147484022" r:id="rId41"/>
    <p:sldLayoutId id="2147484023" r:id="rId42"/>
    <p:sldLayoutId id="2147484024" r:id="rId43"/>
    <p:sldLayoutId id="2147484025" r:id="rId44"/>
  </p:sldLayoutIdLst>
  <p:hf sldNum="0" hdr="0" dt="0"/>
  <p:txStyles>
    <p:titleStyle>
      <a:lvl1pPr algn="l" defTabSz="914400" rtl="0" eaLnBrk="1" latinLnBrk="0" hangingPunct="1">
        <a:lnSpc>
          <a:spcPct val="100000"/>
        </a:lnSpc>
        <a:spcBef>
          <a:spcPct val="0"/>
        </a:spcBef>
        <a:buNone/>
        <a:defRPr sz="3600" b="0" kern="1200" cap="all" spc="-70" baseline="0">
          <a:solidFill>
            <a:schemeClr val="tx1"/>
          </a:solidFill>
          <a:latin typeface="+mj-lt"/>
          <a:ea typeface="+mj-ea"/>
          <a:cs typeface="+mj-cs"/>
        </a:defRPr>
      </a:lvl1pPr>
    </p:titleStyle>
    <p:body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dirty="0" smtClean="0">
          <a:solidFill>
            <a:schemeClr val="tx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tx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tx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tx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tx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tx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88">
          <p15:clr>
            <a:srgbClr val="F26B43"/>
          </p15:clr>
        </p15:guide>
        <p15:guide id="7" pos="744">
          <p15:clr>
            <a:srgbClr val="F26B43"/>
          </p15:clr>
        </p15:guide>
        <p15:guide id="8" pos="895">
          <p15:clr>
            <a:srgbClr val="F26B43"/>
          </p15:clr>
        </p15:guide>
        <p15:guide id="9" pos="1355">
          <p15:clr>
            <a:srgbClr val="F26B43"/>
          </p15:clr>
        </p15:guide>
        <p15:guide id="10" pos="1512">
          <p15:clr>
            <a:srgbClr val="F26B43"/>
          </p15:clr>
        </p15:guide>
        <p15:guide id="11" pos="1958">
          <p15:clr>
            <a:srgbClr val="F26B43"/>
          </p15:clr>
        </p15:guide>
        <p15:guide id="12" pos="2103">
          <p15:clr>
            <a:srgbClr val="F26B43"/>
          </p15:clr>
        </p15:guide>
        <p15:guide id="13" pos="2562">
          <p15:clr>
            <a:srgbClr val="F26B43"/>
          </p15:clr>
        </p15:guide>
        <p15:guide id="14" pos="2706">
          <p15:clr>
            <a:srgbClr val="F26B43"/>
          </p15:clr>
        </p15:guide>
        <p15:guide id="15" pos="3166">
          <p15:clr>
            <a:srgbClr val="F26B43"/>
          </p15:clr>
        </p15:guide>
        <p15:guide id="16" pos="3310">
          <p15:clr>
            <a:srgbClr val="F26B43"/>
          </p15:clr>
        </p15:guide>
        <p15:guide id="17" pos="3769">
          <p15:clr>
            <a:srgbClr val="F26B43"/>
          </p15:clr>
        </p15:guide>
        <p15:guide id="18" pos="3914">
          <p15:clr>
            <a:srgbClr val="F26B43"/>
          </p15:clr>
        </p15:guide>
        <p15:guide id="19" pos="4373">
          <p15:clr>
            <a:srgbClr val="F26B43"/>
          </p15:clr>
        </p15:guide>
        <p15:guide id="20" pos="4517">
          <p15:clr>
            <a:srgbClr val="F26B43"/>
          </p15:clr>
        </p15:guide>
        <p15:guide id="21" pos="4977">
          <p15:clr>
            <a:srgbClr val="F26B43"/>
          </p15:clr>
        </p15:guide>
        <p15:guide id="22" pos="5121">
          <p15:clr>
            <a:srgbClr val="F26B43"/>
          </p15:clr>
        </p15:guide>
        <p15:guide id="23" pos="5580">
          <p15:clr>
            <a:srgbClr val="F26B43"/>
          </p15:clr>
        </p15:guide>
        <p15:guide id="24" pos="5725">
          <p15:clr>
            <a:srgbClr val="F26B43"/>
          </p15:clr>
        </p15:guide>
        <p15:guide id="26" pos="6328">
          <p15:clr>
            <a:srgbClr val="F26B43"/>
          </p15:clr>
        </p15:guide>
        <p15:guide id="27" pos="6788">
          <p15:clr>
            <a:srgbClr val="F26B43"/>
          </p15:clr>
        </p15:guide>
        <p15:guide id="28" pos="6932">
          <p15:clr>
            <a:srgbClr val="F26B43"/>
          </p15:clr>
        </p15:guide>
        <p15:guide id="31" pos="7162">
          <p15:clr>
            <a:srgbClr val="F26B43"/>
          </p15:clr>
        </p15:guide>
        <p15:guide id="32" orient="horz" pos="3859">
          <p15:clr>
            <a:srgbClr val="F26B43"/>
          </p15:clr>
        </p15:guide>
        <p15:guide id="33" pos="6558">
          <p15:clr>
            <a:srgbClr val="F26B43"/>
          </p15:clr>
        </p15:guide>
        <p15:guide id="34" pos="5954">
          <p15:clr>
            <a:srgbClr val="F26B43"/>
          </p15:clr>
        </p15:guide>
        <p15:guide id="35" pos="5351">
          <p15:clr>
            <a:srgbClr val="F26B43"/>
          </p15:clr>
        </p15:guide>
        <p15:guide id="36" pos="4747">
          <p15:clr>
            <a:srgbClr val="F26B43"/>
          </p15:clr>
        </p15:guide>
        <p15:guide id="37" pos="4143">
          <p15:clr>
            <a:srgbClr val="F26B43"/>
          </p15:clr>
        </p15:guide>
        <p15:guide id="38" pos="3540">
          <p15:clr>
            <a:srgbClr val="F26B43"/>
          </p15:clr>
        </p15:guide>
        <p15:guide id="39" pos="2936">
          <p15:clr>
            <a:srgbClr val="F26B43"/>
          </p15:clr>
        </p15:guide>
        <p15:guide id="40" pos="2332">
          <p15:clr>
            <a:srgbClr val="F26B43"/>
          </p15:clr>
        </p15:guide>
        <p15:guide id="41" pos="1729">
          <p15:clr>
            <a:srgbClr val="F26B43"/>
          </p15:clr>
        </p15:guide>
        <p15:guide id="42" pos="1125">
          <p15:clr>
            <a:srgbClr val="F26B43"/>
          </p15:clr>
        </p15:guide>
        <p15:guide id="44" orient="horz" pos="475">
          <p15:clr>
            <a:srgbClr val="F26B43"/>
          </p15:clr>
        </p15:guide>
        <p15:guide id="45" orient="horz" pos="663">
          <p15:clr>
            <a:srgbClr val="F26B43"/>
          </p15:clr>
        </p15:guide>
        <p15:guide id="47" orient="horz" pos="1039">
          <p15:clr>
            <a:srgbClr val="F26B43"/>
          </p15:clr>
        </p15:guide>
        <p15:guide id="48" orient="horz" pos="1227">
          <p15:clr>
            <a:srgbClr val="F26B43"/>
          </p15:clr>
        </p15:guide>
        <p15:guide id="49" orient="horz" pos="1415">
          <p15:clr>
            <a:srgbClr val="F26B43"/>
          </p15:clr>
        </p15:guide>
        <p15:guide id="50" orient="horz" pos="1603">
          <p15:clr>
            <a:srgbClr val="F26B43"/>
          </p15:clr>
        </p15:guide>
        <p15:guide id="51" orient="horz" pos="1791">
          <p15:clr>
            <a:srgbClr val="F26B43"/>
          </p15:clr>
        </p15:guide>
        <p15:guide id="52" orient="horz" pos="1979">
          <p15:clr>
            <a:srgbClr val="F26B43"/>
          </p15:clr>
        </p15:guide>
        <p15:guide id="53" orient="horz" pos="2167">
          <p15:clr>
            <a:srgbClr val="F26B43"/>
          </p15:clr>
        </p15:guide>
        <p15:guide id="54" orient="horz" pos="2355">
          <p15:clr>
            <a:srgbClr val="F26B43"/>
          </p15:clr>
        </p15:guide>
        <p15:guide id="55" orient="horz" pos="2543">
          <p15:clr>
            <a:srgbClr val="F26B43"/>
          </p15:clr>
        </p15:guide>
        <p15:guide id="56" orient="horz" pos="2731">
          <p15:clr>
            <a:srgbClr val="F26B43"/>
          </p15:clr>
        </p15:guide>
        <p15:guide id="57" orient="horz" pos="2919">
          <p15:clr>
            <a:srgbClr val="F26B43"/>
          </p15:clr>
        </p15:guide>
        <p15:guide id="58" orient="horz" pos="3107">
          <p15:clr>
            <a:srgbClr val="F26B43"/>
          </p15:clr>
        </p15:guide>
        <p15:guide id="59" orient="horz" pos="3295">
          <p15:clr>
            <a:srgbClr val="F26B43"/>
          </p15:clr>
        </p15:guide>
        <p15:guide id="60" orient="horz" pos="3483">
          <p15:clr>
            <a:srgbClr val="F26B43"/>
          </p15:clr>
        </p15:guide>
        <p15:guide id="61" orient="horz" pos="3672">
          <p15:clr>
            <a:srgbClr val="F26B43"/>
          </p15:clr>
        </p15:guide>
        <p15:guide id="64" pos="7396">
          <p15:clr>
            <a:srgbClr val="F26B43"/>
          </p15:clr>
        </p15:guide>
        <p15:guide id="67" pos="519">
          <p15:clr>
            <a:srgbClr val="F26B43"/>
          </p15:clr>
        </p15:guide>
        <p15:guide id="68" orient="horz" pos="4126">
          <p15:clr>
            <a:srgbClr val="F26B43"/>
          </p15:clr>
        </p15:guide>
        <p15:guide id="69" orient="horz" pos="4191">
          <p15:clr>
            <a:srgbClr val="F26B43"/>
          </p15:clr>
        </p15:guide>
        <p15:guide id="70" pos="6183">
          <p15:clr>
            <a:srgbClr val="F26B43"/>
          </p15:clr>
        </p15:guide>
        <p15:guide id="72" pos="288">
          <p15:clr>
            <a:srgbClr val="F26B43"/>
          </p15:clr>
        </p15:guide>
        <p15:guide id="73" orient="horz" pos="840">
          <p15:clr>
            <a:srgbClr val="F26B43"/>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57200" y="1947863"/>
            <a:ext cx="11274552" cy="4172966"/>
          </a:xfrm>
          <a:prstGeom prst="rect">
            <a:avLst/>
          </a:prstGeom>
        </p:spPr>
        <p:txBody>
          <a:bodyPr vert="horz" lIns="0" tIns="0" rIns="0" bIns="0" rtlCol="0" anchor="t">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2" name="Title Placeholder 1"/>
          <p:cNvSpPr>
            <a:spLocks noGrp="1"/>
          </p:cNvSpPr>
          <p:nvPr>
            <p:ph type="title"/>
          </p:nvPr>
        </p:nvSpPr>
        <p:spPr>
          <a:xfrm>
            <a:off x="457200" y="371702"/>
            <a:ext cx="11274374" cy="553998"/>
          </a:xfrm>
          <a:prstGeom prst="rect">
            <a:avLst/>
          </a:prstGeom>
        </p:spPr>
        <p:txBody>
          <a:bodyPr vert="horz" wrap="square" lIns="0" tIns="0" rIns="0" bIns="0" rtlCol="0" anchor="b">
            <a:spAutoFit/>
          </a:bodyPr>
          <a:lstStyle/>
          <a:p>
            <a:endParaRPr lang="en-US" dirty="0"/>
          </a:p>
        </p:txBody>
      </p:sp>
      <p:sp>
        <p:nvSpPr>
          <p:cNvPr id="28" name="TextBox 27"/>
          <p:cNvSpPr txBox="1"/>
          <p:nvPr/>
        </p:nvSpPr>
        <p:spPr>
          <a:xfrm>
            <a:off x="11368921" y="6565816"/>
            <a:ext cx="371168" cy="100584"/>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tx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tx2"/>
              </a:solidFill>
              <a:effectLst/>
              <a:latin typeface="+mn-lt"/>
              <a:ea typeface="+mn-ea"/>
              <a:cs typeface="+mn-cs"/>
            </a:endParaRPr>
          </a:p>
        </p:txBody>
      </p:sp>
      <p:sp>
        <p:nvSpPr>
          <p:cNvPr id="4" name="TextBox 3">
            <a:extLst>
              <a:ext uri="{FF2B5EF4-FFF2-40B4-BE49-F238E27FC236}">
                <a16:creationId xmlns:a16="http://schemas.microsoft.com/office/drawing/2014/main" id="{035D0612-3B6E-0B39-68AA-54596E094466}"/>
              </a:ext>
            </a:extLst>
          </p:cNvPr>
          <p:cNvSpPr txBox="1"/>
          <p:nvPr/>
        </p:nvSpPr>
        <p:spPr>
          <a:xfrm>
            <a:off x="-233680" y="2357120"/>
            <a:ext cx="65" cy="246221"/>
          </a:xfrm>
          <a:prstGeom prst="rect">
            <a:avLst/>
          </a:prstGeom>
          <a:noFill/>
        </p:spPr>
        <p:txBody>
          <a:bodyPr wrap="none" lIns="0" tIns="0" rIns="0" bIns="0" rtlCol="0">
            <a:spAutoFit/>
          </a:bodyPr>
          <a:lstStyle/>
          <a:p>
            <a:pPr marL="0" marR="0" indent="0" algn="l" defTabSz="914400" rtl="0" eaLnBrk="1" fontAlgn="auto" latinLnBrk="0" hangingPunct="1">
              <a:lnSpc>
                <a:spcPct val="100000"/>
              </a:lnSpc>
              <a:spcAft>
                <a:spcPts val="0"/>
              </a:spcAft>
              <a:buClrTx/>
              <a:buSzTx/>
              <a:buFont typeface="Arial" panose="020B0604020202020204" pitchFamily="34" charset="0"/>
              <a:buNone/>
              <a:tabLst/>
            </a:pPr>
            <a:endParaRPr lang="en-US" sz="1600" kern="1200" spc="-30" dirty="0"/>
          </a:p>
        </p:txBody>
      </p:sp>
      <p:sp>
        <p:nvSpPr>
          <p:cNvPr id="20" name="Footer Placeholder 2">
            <a:extLst>
              <a:ext uri="{FF2B5EF4-FFF2-40B4-BE49-F238E27FC236}">
                <a16:creationId xmlns:a16="http://schemas.microsoft.com/office/drawing/2014/main" id="{4D5C3416-A9A0-A5A9-630D-641ED9171B02}"/>
              </a:ext>
            </a:extLst>
          </p:cNvPr>
          <p:cNvSpPr>
            <a:spLocks noGrp="1"/>
          </p:cNvSpPr>
          <p:nvPr>
            <p:ph type="ftr" sz="quarter" idx="3"/>
          </p:nvPr>
        </p:nvSpPr>
        <p:spPr>
          <a:xfrm>
            <a:off x="1019486" y="6566446"/>
            <a:ext cx="9391340" cy="102336"/>
          </a:xfrm>
          <a:prstGeom prst="rect">
            <a:avLst/>
          </a:prstGeom>
        </p:spPr>
        <p:txBody>
          <a:bodyPr vert="horz" wrap="square" lIns="0" tIns="0" rIns="0" bIns="0" rtlCol="0" anchor="b">
            <a:spAutoFit/>
          </a:bodyPr>
          <a:lstStyle>
            <a:lvl1pPr>
              <a:spcBef>
                <a:spcPts val="300"/>
              </a:spcBef>
              <a:defRPr lang="en-US" sz="700" baseline="0">
                <a:solidFill>
                  <a:schemeClr val="tx2"/>
                </a:solidFill>
              </a:defRPr>
            </a:lvl1pPr>
          </a:lstStyle>
          <a:p>
            <a:pPr defTabSz="685800">
              <a:lnSpc>
                <a:spcPct val="95000"/>
              </a:lnSpc>
              <a:buClr>
                <a:srgbClr val="3253DC"/>
              </a:buClr>
              <a:buFont typeface="Arial" panose="020B0604020202020204" pitchFamily="34" charset="0"/>
              <a:buNone/>
            </a:pPr>
            <a:endParaRPr lang="en-US" dirty="0"/>
          </a:p>
        </p:txBody>
      </p:sp>
      <p:sp>
        <p:nvSpPr>
          <p:cNvPr id="6" name="Freeform 5">
            <a:extLst>
              <a:ext uri="{FF2B5EF4-FFF2-40B4-BE49-F238E27FC236}">
                <a16:creationId xmlns:a16="http://schemas.microsoft.com/office/drawing/2014/main" id="{0FD68575-2962-CFB3-837E-ECAEFC4DA326}"/>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tx1"/>
          </a:solidFill>
          <a:ln w="4048" cap="flat">
            <a:noFill/>
            <a:prstDash val="solid"/>
            <a:miter/>
          </a:ln>
        </p:spPr>
        <p:txBody>
          <a:bodyPr rtlCol="0" anchor="ctr"/>
          <a:lstStyle/>
          <a:p>
            <a:endParaRPr lang="en-US" dirty="0"/>
          </a:p>
        </p:txBody>
      </p:sp>
      <p:sp>
        <p:nvSpPr>
          <p:cNvPr id="8" name="TextBox 7">
            <a:extLst>
              <a:ext uri="{FF2B5EF4-FFF2-40B4-BE49-F238E27FC236}">
                <a16:creationId xmlns:a16="http://schemas.microsoft.com/office/drawing/2014/main" id="{B501C33D-C026-AC52-ACDD-C42A61612077}"/>
              </a:ext>
            </a:extLst>
          </p:cNvPr>
          <p:cNvSpPr txBox="1"/>
          <p:nvPr userDrawn="1"/>
        </p:nvSpPr>
        <p:spPr>
          <a:xfrm>
            <a:off x="11368921" y="6565816"/>
            <a:ext cx="371168" cy="100584"/>
          </a:xfrm>
          <a:prstGeom prst="rect">
            <a:avLst/>
          </a:prstGeom>
        </p:spPr>
        <p:txBody>
          <a:bodyPr vert="horz" wrap="square" lIns="0" tIns="0" rIns="0" bIns="0" rtlCol="0" anchor="ctr" anchorCtr="0">
            <a:spAutoFit/>
          </a:bodyPr>
          <a:lstStyle/>
          <a:p>
            <a:pPr marL="0" marR="0" indent="0" algn="r" defTabSz="914400" rtl="0" eaLnBrk="1" fontAlgn="auto" latinLnBrk="0" hangingPunct="1">
              <a:lnSpc>
                <a:spcPct val="100000"/>
              </a:lnSpc>
              <a:spcBef>
                <a:spcPts val="0"/>
              </a:spcBef>
              <a:spcAft>
                <a:spcPts val="0"/>
              </a:spcAft>
              <a:buClrTx/>
              <a:buSzTx/>
              <a:buFontTx/>
              <a:buNone/>
              <a:tabLst/>
            </a:pPr>
            <a:fld id="{EA36E680-CA23-4A7B-A569-206E3541EBB7}" type="slidenum">
              <a:rPr kumimoji="0" lang="en-US" sz="700" b="0" i="0" u="none" strike="noStrike" kern="1200" cap="none" spc="100" normalizeH="0" baseline="0" smtClean="0">
                <a:ln>
                  <a:noFill/>
                </a:ln>
                <a:solidFill>
                  <a:schemeClr val="tx2"/>
                </a:solidFill>
                <a:effectLst/>
                <a:latin typeface="+mn-lt"/>
                <a:ea typeface="+mn-ea"/>
                <a:cs typeface="+mn-cs"/>
              </a:rPr>
              <a:pPr marL="0" marR="0" indent="0" algn="r" defTabSz="914400" rtl="0" eaLnBrk="1" fontAlgn="auto" latinLnBrk="0" hangingPunct="1">
                <a:lnSpc>
                  <a:spcPct val="100000"/>
                </a:lnSpc>
                <a:spcBef>
                  <a:spcPts val="0"/>
                </a:spcBef>
                <a:spcAft>
                  <a:spcPts val="0"/>
                </a:spcAft>
                <a:buClrTx/>
                <a:buSzTx/>
                <a:buFontTx/>
                <a:buNone/>
                <a:tabLst/>
              </a:pPr>
              <a:t>‹#›</a:t>
            </a:fld>
            <a:endParaRPr kumimoji="0" lang="en-US" sz="700" b="0" i="0" u="none" strike="noStrike" kern="1200" cap="none" spc="100" normalizeH="0" baseline="0" dirty="0">
              <a:ln>
                <a:noFill/>
              </a:ln>
              <a:solidFill>
                <a:schemeClr val="tx2"/>
              </a:solidFill>
              <a:effectLst/>
              <a:latin typeface="+mn-lt"/>
              <a:ea typeface="+mn-ea"/>
              <a:cs typeface="+mn-cs"/>
            </a:endParaRPr>
          </a:p>
        </p:txBody>
      </p:sp>
      <p:sp>
        <p:nvSpPr>
          <p:cNvPr id="9" name="TextBox 8">
            <a:extLst>
              <a:ext uri="{FF2B5EF4-FFF2-40B4-BE49-F238E27FC236}">
                <a16:creationId xmlns:a16="http://schemas.microsoft.com/office/drawing/2014/main" id="{7C95F6CE-B053-48BC-0936-1EA194804B7C}"/>
              </a:ext>
            </a:extLst>
          </p:cNvPr>
          <p:cNvSpPr txBox="1"/>
          <p:nvPr userDrawn="1"/>
        </p:nvSpPr>
        <p:spPr>
          <a:xfrm>
            <a:off x="-233680" y="2357120"/>
            <a:ext cx="65" cy="246221"/>
          </a:xfrm>
          <a:prstGeom prst="rect">
            <a:avLst/>
          </a:prstGeom>
          <a:noFill/>
        </p:spPr>
        <p:txBody>
          <a:bodyPr wrap="none" lIns="0" tIns="0" rIns="0" bIns="0" rtlCol="0">
            <a:spAutoFit/>
          </a:bodyPr>
          <a:lstStyle/>
          <a:p>
            <a:pPr marL="0" marR="0" indent="0" algn="l" defTabSz="914400" rtl="0" eaLnBrk="1" fontAlgn="auto" latinLnBrk="0" hangingPunct="1">
              <a:lnSpc>
                <a:spcPct val="100000"/>
              </a:lnSpc>
              <a:spcAft>
                <a:spcPts val="0"/>
              </a:spcAft>
              <a:buClrTx/>
              <a:buSzTx/>
              <a:buFont typeface="Arial" panose="020B0604020202020204" pitchFamily="34" charset="0"/>
              <a:buNone/>
              <a:tabLst/>
            </a:pPr>
            <a:endParaRPr lang="en-US" sz="1600" kern="1200" spc="-30" dirty="0"/>
          </a:p>
        </p:txBody>
      </p:sp>
    </p:spTree>
    <p:extLst>
      <p:ext uri="{BB962C8B-B14F-4D97-AF65-F5344CB8AC3E}">
        <p14:creationId xmlns:p14="http://schemas.microsoft.com/office/powerpoint/2010/main" val="521551767"/>
      </p:ext>
    </p:extLst>
  </p:cSld>
  <p:clrMap bg1="lt1" tx1="dk1" bg2="lt2" tx2="dk2" accent1="accent1" accent2="accent2" accent3="accent3" accent4="accent4" accent5="accent5" accent6="accent6" hlink="hlink" folHlink="folHlink"/>
  <p:sldLayoutIdLst>
    <p:sldLayoutId id="2147484028" r:id="rId1"/>
    <p:sldLayoutId id="2147484029" r:id="rId2"/>
    <p:sldLayoutId id="2147484030" r:id="rId3"/>
    <p:sldLayoutId id="2147484031" r:id="rId4"/>
    <p:sldLayoutId id="2147484032" r:id="rId5"/>
    <p:sldLayoutId id="2147484033" r:id="rId6"/>
    <p:sldLayoutId id="2147484034" r:id="rId7"/>
    <p:sldLayoutId id="2147484035" r:id="rId8"/>
    <p:sldLayoutId id="2147484036" r:id="rId9"/>
    <p:sldLayoutId id="2147484037" r:id="rId10"/>
    <p:sldLayoutId id="2147484038" r:id="rId11"/>
    <p:sldLayoutId id="2147484039" r:id="rId12"/>
    <p:sldLayoutId id="2147484040" r:id="rId13"/>
    <p:sldLayoutId id="2147484041" r:id="rId14"/>
    <p:sldLayoutId id="2147484042" r:id="rId15"/>
    <p:sldLayoutId id="2147484043" r:id="rId16"/>
    <p:sldLayoutId id="2147484044" r:id="rId17"/>
    <p:sldLayoutId id="2147484045" r:id="rId18"/>
    <p:sldLayoutId id="2147484046" r:id="rId19"/>
    <p:sldLayoutId id="2147484047" r:id="rId20"/>
    <p:sldLayoutId id="2147484048" r:id="rId21"/>
    <p:sldLayoutId id="2147484049" r:id="rId22"/>
    <p:sldLayoutId id="2147484050" r:id="rId23"/>
    <p:sldLayoutId id="2147484051" r:id="rId24"/>
    <p:sldLayoutId id="2147484052" r:id="rId25"/>
    <p:sldLayoutId id="2147484053" r:id="rId26"/>
    <p:sldLayoutId id="2147484054" r:id="rId27"/>
    <p:sldLayoutId id="2147484055" r:id="rId28"/>
    <p:sldLayoutId id="2147484056" r:id="rId29"/>
    <p:sldLayoutId id="2147484057" r:id="rId30"/>
    <p:sldLayoutId id="2147484058" r:id="rId31"/>
    <p:sldLayoutId id="2147484059" r:id="rId32"/>
    <p:sldLayoutId id="2147484060" r:id="rId33"/>
    <p:sldLayoutId id="2147484061" r:id="rId34"/>
    <p:sldLayoutId id="2147484062" r:id="rId35"/>
    <p:sldLayoutId id="2147484063" r:id="rId36"/>
    <p:sldLayoutId id="2147484064" r:id="rId37"/>
    <p:sldLayoutId id="2147484065" r:id="rId38"/>
    <p:sldLayoutId id="2147484066" r:id="rId39"/>
    <p:sldLayoutId id="2147484067" r:id="rId40"/>
    <p:sldLayoutId id="2147484068" r:id="rId41"/>
    <p:sldLayoutId id="2147484069" r:id="rId42"/>
    <p:sldLayoutId id="2147484070" r:id="rId43"/>
    <p:sldLayoutId id="2147484071" r:id="rId44"/>
  </p:sldLayoutIdLst>
  <p:hf sldNum="0" hdr="0" dt="0"/>
  <p:txStyles>
    <p:titleStyle>
      <a:lvl1pPr algn="l" defTabSz="914400" rtl="0" eaLnBrk="1" latinLnBrk="0" hangingPunct="1">
        <a:lnSpc>
          <a:spcPct val="100000"/>
        </a:lnSpc>
        <a:spcBef>
          <a:spcPct val="0"/>
        </a:spcBef>
        <a:buNone/>
        <a:defRPr sz="3600" b="0" kern="1200" cap="all" spc="-70" baseline="0">
          <a:solidFill>
            <a:schemeClr val="tx1"/>
          </a:solidFill>
          <a:latin typeface="+mj-lt"/>
          <a:ea typeface="+mj-ea"/>
          <a:cs typeface="+mj-cs"/>
        </a:defRPr>
      </a:lvl1pPr>
    </p:titleStyle>
    <p:body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dirty="0" smtClean="0">
          <a:solidFill>
            <a:schemeClr val="tx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tx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tx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tx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tx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tx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88">
          <p15:clr>
            <a:srgbClr val="F26B43"/>
          </p15:clr>
        </p15:guide>
        <p15:guide id="7" pos="744">
          <p15:clr>
            <a:srgbClr val="F26B43"/>
          </p15:clr>
        </p15:guide>
        <p15:guide id="8" pos="895">
          <p15:clr>
            <a:srgbClr val="F26B43"/>
          </p15:clr>
        </p15:guide>
        <p15:guide id="9" pos="1355">
          <p15:clr>
            <a:srgbClr val="F26B43"/>
          </p15:clr>
        </p15:guide>
        <p15:guide id="10" pos="1512">
          <p15:clr>
            <a:srgbClr val="F26B43"/>
          </p15:clr>
        </p15:guide>
        <p15:guide id="11" pos="1958">
          <p15:clr>
            <a:srgbClr val="F26B43"/>
          </p15:clr>
        </p15:guide>
        <p15:guide id="12" pos="2103">
          <p15:clr>
            <a:srgbClr val="F26B43"/>
          </p15:clr>
        </p15:guide>
        <p15:guide id="13" pos="2562">
          <p15:clr>
            <a:srgbClr val="F26B43"/>
          </p15:clr>
        </p15:guide>
        <p15:guide id="14" pos="2706">
          <p15:clr>
            <a:srgbClr val="F26B43"/>
          </p15:clr>
        </p15:guide>
        <p15:guide id="15" pos="3166">
          <p15:clr>
            <a:srgbClr val="F26B43"/>
          </p15:clr>
        </p15:guide>
        <p15:guide id="16" pos="3310">
          <p15:clr>
            <a:srgbClr val="F26B43"/>
          </p15:clr>
        </p15:guide>
        <p15:guide id="17" pos="3769">
          <p15:clr>
            <a:srgbClr val="F26B43"/>
          </p15:clr>
        </p15:guide>
        <p15:guide id="18" pos="3914">
          <p15:clr>
            <a:srgbClr val="F26B43"/>
          </p15:clr>
        </p15:guide>
        <p15:guide id="19" pos="4373">
          <p15:clr>
            <a:srgbClr val="F26B43"/>
          </p15:clr>
        </p15:guide>
        <p15:guide id="20" pos="4517">
          <p15:clr>
            <a:srgbClr val="F26B43"/>
          </p15:clr>
        </p15:guide>
        <p15:guide id="21" pos="4977">
          <p15:clr>
            <a:srgbClr val="F26B43"/>
          </p15:clr>
        </p15:guide>
        <p15:guide id="22" pos="5121">
          <p15:clr>
            <a:srgbClr val="F26B43"/>
          </p15:clr>
        </p15:guide>
        <p15:guide id="23" pos="5580">
          <p15:clr>
            <a:srgbClr val="F26B43"/>
          </p15:clr>
        </p15:guide>
        <p15:guide id="24" pos="5725">
          <p15:clr>
            <a:srgbClr val="F26B43"/>
          </p15:clr>
        </p15:guide>
        <p15:guide id="26" pos="6328">
          <p15:clr>
            <a:srgbClr val="F26B43"/>
          </p15:clr>
        </p15:guide>
        <p15:guide id="27" pos="6788">
          <p15:clr>
            <a:srgbClr val="F26B43"/>
          </p15:clr>
        </p15:guide>
        <p15:guide id="28" pos="6932">
          <p15:clr>
            <a:srgbClr val="F26B43"/>
          </p15:clr>
        </p15:guide>
        <p15:guide id="31" pos="7162">
          <p15:clr>
            <a:srgbClr val="F26B43"/>
          </p15:clr>
        </p15:guide>
        <p15:guide id="32" orient="horz" pos="3859">
          <p15:clr>
            <a:srgbClr val="F26B43"/>
          </p15:clr>
        </p15:guide>
        <p15:guide id="33" pos="6558">
          <p15:clr>
            <a:srgbClr val="F26B43"/>
          </p15:clr>
        </p15:guide>
        <p15:guide id="34" pos="5954">
          <p15:clr>
            <a:srgbClr val="F26B43"/>
          </p15:clr>
        </p15:guide>
        <p15:guide id="35" pos="5351">
          <p15:clr>
            <a:srgbClr val="F26B43"/>
          </p15:clr>
        </p15:guide>
        <p15:guide id="36" pos="4747">
          <p15:clr>
            <a:srgbClr val="F26B43"/>
          </p15:clr>
        </p15:guide>
        <p15:guide id="37" pos="4143">
          <p15:clr>
            <a:srgbClr val="F26B43"/>
          </p15:clr>
        </p15:guide>
        <p15:guide id="38" pos="3540">
          <p15:clr>
            <a:srgbClr val="F26B43"/>
          </p15:clr>
        </p15:guide>
        <p15:guide id="39" pos="2936">
          <p15:clr>
            <a:srgbClr val="F26B43"/>
          </p15:clr>
        </p15:guide>
        <p15:guide id="40" pos="2332">
          <p15:clr>
            <a:srgbClr val="F26B43"/>
          </p15:clr>
        </p15:guide>
        <p15:guide id="41" pos="1729">
          <p15:clr>
            <a:srgbClr val="F26B43"/>
          </p15:clr>
        </p15:guide>
        <p15:guide id="42" pos="1125">
          <p15:clr>
            <a:srgbClr val="F26B43"/>
          </p15:clr>
        </p15:guide>
        <p15:guide id="44" orient="horz" pos="475">
          <p15:clr>
            <a:srgbClr val="F26B43"/>
          </p15:clr>
        </p15:guide>
        <p15:guide id="45" orient="horz" pos="663">
          <p15:clr>
            <a:srgbClr val="F26B43"/>
          </p15:clr>
        </p15:guide>
        <p15:guide id="47" orient="horz" pos="1039">
          <p15:clr>
            <a:srgbClr val="F26B43"/>
          </p15:clr>
        </p15:guide>
        <p15:guide id="48" orient="horz" pos="1227">
          <p15:clr>
            <a:srgbClr val="F26B43"/>
          </p15:clr>
        </p15:guide>
        <p15:guide id="49" orient="horz" pos="1415">
          <p15:clr>
            <a:srgbClr val="F26B43"/>
          </p15:clr>
        </p15:guide>
        <p15:guide id="50" orient="horz" pos="1603">
          <p15:clr>
            <a:srgbClr val="F26B43"/>
          </p15:clr>
        </p15:guide>
        <p15:guide id="51" orient="horz" pos="1791">
          <p15:clr>
            <a:srgbClr val="F26B43"/>
          </p15:clr>
        </p15:guide>
        <p15:guide id="52" orient="horz" pos="1979">
          <p15:clr>
            <a:srgbClr val="F26B43"/>
          </p15:clr>
        </p15:guide>
        <p15:guide id="53" orient="horz" pos="2167">
          <p15:clr>
            <a:srgbClr val="F26B43"/>
          </p15:clr>
        </p15:guide>
        <p15:guide id="54" orient="horz" pos="2355">
          <p15:clr>
            <a:srgbClr val="F26B43"/>
          </p15:clr>
        </p15:guide>
        <p15:guide id="55" orient="horz" pos="2543">
          <p15:clr>
            <a:srgbClr val="F26B43"/>
          </p15:clr>
        </p15:guide>
        <p15:guide id="56" orient="horz" pos="2731">
          <p15:clr>
            <a:srgbClr val="F26B43"/>
          </p15:clr>
        </p15:guide>
        <p15:guide id="57" orient="horz" pos="2919">
          <p15:clr>
            <a:srgbClr val="F26B43"/>
          </p15:clr>
        </p15:guide>
        <p15:guide id="58" orient="horz" pos="3107">
          <p15:clr>
            <a:srgbClr val="F26B43"/>
          </p15:clr>
        </p15:guide>
        <p15:guide id="59" orient="horz" pos="3295">
          <p15:clr>
            <a:srgbClr val="F26B43"/>
          </p15:clr>
        </p15:guide>
        <p15:guide id="60" orient="horz" pos="3483">
          <p15:clr>
            <a:srgbClr val="F26B43"/>
          </p15:clr>
        </p15:guide>
        <p15:guide id="61" orient="horz" pos="3672">
          <p15:clr>
            <a:srgbClr val="F26B43"/>
          </p15:clr>
        </p15:guide>
        <p15:guide id="64" pos="7396">
          <p15:clr>
            <a:srgbClr val="F26B43"/>
          </p15:clr>
        </p15:guide>
        <p15:guide id="67" pos="519">
          <p15:clr>
            <a:srgbClr val="F26B43"/>
          </p15:clr>
        </p15:guide>
        <p15:guide id="68" orient="horz" pos="4126">
          <p15:clr>
            <a:srgbClr val="F26B43"/>
          </p15:clr>
        </p15:guide>
        <p15:guide id="69" orient="horz" pos="4191">
          <p15:clr>
            <a:srgbClr val="F26B43"/>
          </p15:clr>
        </p15:guide>
        <p15:guide id="70" pos="6183">
          <p15:clr>
            <a:srgbClr val="F26B43"/>
          </p15:clr>
        </p15:guide>
        <p15:guide id="72" pos="288">
          <p15:clr>
            <a:srgbClr val="F26B43"/>
          </p15:clr>
        </p15:guide>
        <p15:guide id="73" orient="horz" pos="840">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40.png"/></Relationships>
</file>

<file path=ppt/slides/_rels/slide2.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2.xml"/><Relationship Id="rId1" Type="http://schemas.openxmlformats.org/officeDocument/2006/relationships/slideLayout" Target="../slideLayouts/slideLayout94.xml"/></Relationships>
</file>

<file path=ppt/slides/_rels/slide3.xml.rels><?xml version="1.0" encoding="UTF-8" standalone="yes"?>
<Relationships xmlns="http://schemas.openxmlformats.org/package/2006/relationships"><Relationship Id="rId3" Type="http://schemas.openxmlformats.org/officeDocument/2006/relationships/image" Target="../media/image42.jpg"/><Relationship Id="rId2" Type="http://schemas.openxmlformats.org/officeDocument/2006/relationships/notesSlide" Target="../notesSlides/notesSlide3.xml"/><Relationship Id="rId1" Type="http://schemas.openxmlformats.org/officeDocument/2006/relationships/slideLayout" Target="../slideLayouts/slideLayout349.xml"/></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223.xml"/><Relationship Id="rId1" Type="http://schemas.openxmlformats.org/officeDocument/2006/relationships/tags" Target="../tags/tag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61.xml"/></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94.xml"/><Relationship Id="rId1" Type="http://schemas.openxmlformats.org/officeDocument/2006/relationships/tags" Target="../tags/tag4.xml"/></Relationships>
</file>

<file path=ppt/slides/_rels/slide7.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7.xml"/><Relationship Id="rId1" Type="http://schemas.openxmlformats.org/officeDocument/2006/relationships/slideLayout" Target="../slideLayouts/slideLayout94.xml"/><Relationship Id="rId4" Type="http://schemas.openxmlformats.org/officeDocument/2006/relationships/image" Target="../media/image44.jpg"/></Relationships>
</file>

<file path=ppt/slides/_rels/slide8.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8.xml"/><Relationship Id="rId1" Type="http://schemas.openxmlformats.org/officeDocument/2006/relationships/slideLayout" Target="../slideLayouts/slideLayout140.xml"/><Relationship Id="rId4" Type="http://schemas.openxmlformats.org/officeDocument/2006/relationships/image" Target="../media/image46.svg"/></Relationships>
</file>

<file path=ppt/slides/_rels/slide9.xml.rels><?xml version="1.0" encoding="UTF-8" standalone="yes"?>
<Relationships xmlns="http://schemas.openxmlformats.org/package/2006/relationships"><Relationship Id="rId3" Type="http://schemas.openxmlformats.org/officeDocument/2006/relationships/image" Target="../media/image47.jpg"/><Relationship Id="rId2" Type="http://schemas.openxmlformats.org/officeDocument/2006/relationships/notesSlide" Target="../notesSlides/notesSlide9.xml"/><Relationship Id="rId1" Type="http://schemas.openxmlformats.org/officeDocument/2006/relationships/slideLayout" Target="../slideLayouts/slideLayout149.xml"/></Relationships>
</file>

<file path=ppt/slides/_rels/slide10.xml.rels><?xml version="1.0" encoding="UTF-8" standalone="yes"?>
<Relationships xmlns="http://schemas.openxmlformats.org/package/2006/relationships"><Relationship Id="rId3" Type="http://schemas.openxmlformats.org/officeDocument/2006/relationships/image" Target="../media/image48.jpg"/><Relationship Id="rId2" Type="http://schemas.openxmlformats.org/officeDocument/2006/relationships/notesSlide" Target="../notesSlides/notesSlide10.xml"/><Relationship Id="rId1" Type="http://schemas.openxmlformats.org/officeDocument/2006/relationships/slideLayout" Target="../slideLayouts/slideLayout149.xml"/></Relationships>
</file>

<file path=ppt/slides/_rels/slide11.xml.rels><?xml version="1.0" encoding="UTF-8" standalone="yes"?>
<Relationships xmlns="http://schemas.openxmlformats.org/package/2006/relationships"><Relationship Id="rId3" Type="http://schemas.openxmlformats.org/officeDocument/2006/relationships/image" Target="../media/image49.jpg"/><Relationship Id="rId2" Type="http://schemas.openxmlformats.org/officeDocument/2006/relationships/notesSlide" Target="../notesSlides/notesSlide11.xml"/><Relationship Id="rId1" Type="http://schemas.openxmlformats.org/officeDocument/2006/relationships/slideLayout" Target="../slideLayouts/slideLayout149.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51.xml"/></Relationships>
</file>

<file path=ppt/slides/_rels/slide13.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13.xml"/><Relationship Id="rId1" Type="http://schemas.openxmlformats.org/officeDocument/2006/relationships/slideLayout" Target="../slideLayouts/slideLayout94.xml"/></Relationships>
</file>

<file path=ppt/slides/_rels/slide14.xml.rels><?xml version="1.0" encoding="UTF-8" standalone="yes"?>
<Relationships xmlns="http://schemas.openxmlformats.org/package/2006/relationships"><Relationship Id="rId3" Type="http://schemas.openxmlformats.org/officeDocument/2006/relationships/image" Target="../media/image51.jpg"/><Relationship Id="rId2" Type="http://schemas.openxmlformats.org/officeDocument/2006/relationships/notesSlide" Target="../notesSlides/notesSlide14.xml"/><Relationship Id="rId1" Type="http://schemas.openxmlformats.org/officeDocument/2006/relationships/slideLayout" Target="../slideLayouts/slideLayout49.xml"/><Relationship Id="rId4" Type="http://schemas.openxmlformats.org/officeDocument/2006/relationships/image" Target="../media/image52.png"/></Relationships>
</file>

<file path=ppt/slides/_rels/slide15.xml.rels><?xml version="1.0" encoding="UTF-8" standalone="yes"?>
<Relationships xmlns="http://schemas.openxmlformats.org/package/2006/relationships"><Relationship Id="rId3" Type="http://schemas.openxmlformats.org/officeDocument/2006/relationships/image" Target="../media/image53.emf"/><Relationship Id="rId2" Type="http://schemas.openxmlformats.org/officeDocument/2006/relationships/notesSlide" Target="../notesSlides/notesSlide15.xml"/><Relationship Id="rId1" Type="http://schemas.openxmlformats.org/officeDocument/2006/relationships/slideLayout" Target="../slideLayouts/slideLayout49.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98.xml"/></Relationships>
</file>

<file path=ppt/slides/_rels/slide1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7.xml"/><Relationship Id="rId1" Type="http://schemas.openxmlformats.org/officeDocument/2006/relationships/slideLayout" Target="../slideLayouts/slideLayout49.xml"/><Relationship Id="rId4" Type="http://schemas.openxmlformats.org/officeDocument/2006/relationships/image" Target="../media/image55.png"/></Relationships>
</file>

<file path=ppt/slides/_rels/slide18.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18.xml"/><Relationship Id="rId1" Type="http://schemas.openxmlformats.org/officeDocument/2006/relationships/slideLayout" Target="../slideLayouts/slideLayout116.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16.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07.xml"/></Relationships>
</file>

<file path=ppt/slides/_rels/slide21.xml.rels><?xml version="1.0" encoding="UTF-8" standalone="yes"?>
<Relationships xmlns="http://schemas.openxmlformats.org/package/2006/relationships"><Relationship Id="rId3" Type="http://schemas.openxmlformats.org/officeDocument/2006/relationships/image" Target="../media/image57.jpg"/><Relationship Id="rId2" Type="http://schemas.openxmlformats.org/officeDocument/2006/relationships/notesSlide" Target="../notesSlides/notesSlide21.xml"/><Relationship Id="rId1" Type="http://schemas.openxmlformats.org/officeDocument/2006/relationships/slideLayout" Target="../slideLayouts/slideLayout101.xml"/><Relationship Id="rId4" Type="http://schemas.openxmlformats.org/officeDocument/2006/relationships/image" Target="../media/image55.pn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98.xml"/></Relationships>
</file>

<file path=ppt/slides/_rels/slide23.xml.rels><?xml version="1.0" encoding="UTF-8" standalone="yes"?>
<Relationships xmlns="http://schemas.openxmlformats.org/package/2006/relationships"><Relationship Id="rId3" Type="http://schemas.openxmlformats.org/officeDocument/2006/relationships/image" Target="../media/image58.jpg"/><Relationship Id="rId2" Type="http://schemas.openxmlformats.org/officeDocument/2006/relationships/notesSlide" Target="../notesSlides/notesSlide23.xml"/><Relationship Id="rId1" Type="http://schemas.openxmlformats.org/officeDocument/2006/relationships/slideLayout" Target="../slideLayouts/slideLayout101.xml"/><Relationship Id="rId4" Type="http://schemas.openxmlformats.org/officeDocument/2006/relationships/image" Target="../media/image55.png"/></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94.xml"/></Relationships>
</file>

<file path=ppt/slides/_rels/slide25.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25.xml"/><Relationship Id="rId1" Type="http://schemas.openxmlformats.org/officeDocument/2006/relationships/slideLayout" Target="../slideLayouts/slideLayout94.xml"/></Relationships>
</file>

<file path=ppt/slides/_rels/slide2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6.xml"/><Relationship Id="rId1" Type="http://schemas.openxmlformats.org/officeDocument/2006/relationships/slideLayout" Target="../slideLayouts/slideLayout228.xml"/><Relationship Id="rId5" Type="http://schemas.openxmlformats.org/officeDocument/2006/relationships/image" Target="../media/image59.jpeg"/><Relationship Id="rId4" Type="http://schemas.openxmlformats.org/officeDocument/2006/relationships/image" Target="../media/image8.svg"/></Relationships>
</file>

<file path=ppt/slides/_rels/slide27.xml.rels><?xml version="1.0" encoding="UTF-8" standalone="yes"?>
<Relationships xmlns="http://schemas.openxmlformats.org/package/2006/relationships"><Relationship Id="rId8" Type="http://schemas.openxmlformats.org/officeDocument/2006/relationships/image" Target="../media/image65.svg"/><Relationship Id="rId3" Type="http://schemas.openxmlformats.org/officeDocument/2006/relationships/image" Target="../media/image60.png"/><Relationship Id="rId7" Type="http://schemas.openxmlformats.org/officeDocument/2006/relationships/image" Target="../media/image64.png"/><Relationship Id="rId2" Type="http://schemas.openxmlformats.org/officeDocument/2006/relationships/notesSlide" Target="../notesSlides/notesSlide27.xml"/><Relationship Id="rId1" Type="http://schemas.openxmlformats.org/officeDocument/2006/relationships/slideLayout" Target="../slideLayouts/slideLayout154.xml"/><Relationship Id="rId6" Type="http://schemas.openxmlformats.org/officeDocument/2006/relationships/image" Target="../media/image63.svg"/><Relationship Id="rId5" Type="http://schemas.openxmlformats.org/officeDocument/2006/relationships/image" Target="../media/image62.png"/><Relationship Id="rId4" Type="http://schemas.openxmlformats.org/officeDocument/2006/relationships/image" Target="../media/image61.svg"/></Relationships>
</file>

<file path=ppt/slides/_rels/slide28.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28.xml"/><Relationship Id="rId1" Type="http://schemas.openxmlformats.org/officeDocument/2006/relationships/slideLayout" Target="../slideLayouts/slideLayout363.xml"/><Relationship Id="rId5" Type="http://schemas.openxmlformats.org/officeDocument/2006/relationships/image" Target="../media/image66.emf"/><Relationship Id="rId4" Type="http://schemas.openxmlformats.org/officeDocument/2006/relationships/image" Target="../media/image24.svg"/></Relationships>
</file>

<file path=ppt/slides/_rels/slide29.xml.rels><?xml version="1.0" encoding="UTF-8" standalone="yes"?>
<Relationships xmlns="http://schemas.openxmlformats.org/package/2006/relationships"><Relationship Id="rId3" Type="http://schemas.openxmlformats.org/officeDocument/2006/relationships/image" Target="../media/image67.emf"/><Relationship Id="rId2" Type="http://schemas.openxmlformats.org/officeDocument/2006/relationships/notesSlide" Target="../notesSlides/notesSlide29.xml"/><Relationship Id="rId1" Type="http://schemas.openxmlformats.org/officeDocument/2006/relationships/slideLayout" Target="../slideLayouts/slideLayout383.xml"/><Relationship Id="rId5" Type="http://schemas.openxmlformats.org/officeDocument/2006/relationships/image" Target="../media/image69.emf"/><Relationship Id="rId4" Type="http://schemas.openxmlformats.org/officeDocument/2006/relationships/image" Target="../media/image68.emf"/></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9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1">
            <a:extLst>
              <a:ext uri="{FF2B5EF4-FFF2-40B4-BE49-F238E27FC236}">
                <a16:creationId xmlns:a16="http://schemas.microsoft.com/office/drawing/2014/main" id="{60DB648C-12FE-9B98-C414-897F6A700F69}"/>
              </a:ext>
            </a:extLst>
          </p:cNvPr>
          <p:cNvSpPr>
            <a:spLocks noGrp="1"/>
          </p:cNvSpPr>
          <p:nvPr>
            <p:ph type="title"/>
          </p:nvPr>
        </p:nvSpPr>
        <p:spPr>
          <a:xfrm>
            <a:off x="457200" y="1433634"/>
            <a:ext cx="9358313" cy="1772793"/>
          </a:xfrm>
        </p:spPr>
        <p:txBody>
          <a:bodyPr/>
          <a:lstStyle/>
          <a:p>
            <a:r>
              <a:rPr lang="en-US" sz="7200" dirty="0"/>
              <a:t>Problems with Illiquid assets</a:t>
            </a:r>
          </a:p>
        </p:txBody>
      </p:sp>
      <p:sp>
        <p:nvSpPr>
          <p:cNvPr id="4" name="Content Placeholder 13">
            <a:extLst>
              <a:ext uri="{FF2B5EF4-FFF2-40B4-BE49-F238E27FC236}">
                <a16:creationId xmlns:a16="http://schemas.microsoft.com/office/drawing/2014/main" id="{87F86940-6192-D874-B110-D5C0B50395E1}"/>
              </a:ext>
            </a:extLst>
          </p:cNvPr>
          <p:cNvSpPr>
            <a:spLocks noGrp="1"/>
          </p:cNvSpPr>
          <p:nvPr>
            <p:ph type="subTitle" idx="10"/>
          </p:nvPr>
        </p:nvSpPr>
        <p:spPr>
          <a:xfrm>
            <a:off x="452436" y="3203902"/>
            <a:ext cx="9358313" cy="290513"/>
          </a:xfrm>
        </p:spPr>
        <p:txBody>
          <a:bodyPr/>
          <a:lstStyle/>
          <a:p>
            <a:r>
              <a:rPr kumimoji="0" lang="en-US" sz="2800" b="0" i="0" u="none" strike="noStrike" kern="1200" cap="none" spc="-100" normalizeH="0" baseline="0" noProof="0" dirty="0">
                <a:ln>
                  <a:noFill/>
                </a:ln>
                <a:solidFill>
                  <a:srgbClr val="E3B449"/>
                </a:solidFill>
                <a:effectLst/>
                <a:uLnTx/>
                <a:uFillTx/>
                <a:latin typeface="PrudentialModern SemCond"/>
                <a:ea typeface="+mj-ea"/>
                <a:cs typeface="+mj-cs"/>
              </a:rPr>
              <a:t>Leveraging Life Insurance in Challenging Wealth Transfer Cases</a:t>
            </a:r>
            <a:endParaRPr lang="en-US" dirty="0"/>
          </a:p>
        </p:txBody>
      </p:sp>
      <p:pic>
        <p:nvPicPr>
          <p:cNvPr id="16" name="Content Placeholder 15" descr="Prudential logo.">
            <a:extLst>
              <a:ext uri="{FF2B5EF4-FFF2-40B4-BE49-F238E27FC236}">
                <a16:creationId xmlns:a16="http://schemas.microsoft.com/office/drawing/2014/main" id="{7049D505-B082-89C4-71FA-1862EA210EF5}"/>
              </a:ext>
            </a:extLst>
          </p:cNvPr>
          <p:cNvPicPr>
            <a:picLocks noGrp="1" noChangeAspect="1"/>
          </p:cNvPicPr>
          <p:nvPr>
            <p:ph sz="quarter" idx="12"/>
          </p:nvPr>
        </p:nvPicPr>
        <p:blipFill>
          <a:blip r:embed="rId3"/>
          <a:stretch>
            <a:fillRect/>
          </a:stretch>
        </p:blipFill>
        <p:spPr>
          <a:xfrm>
            <a:off x="461467" y="452420"/>
            <a:ext cx="1914310" cy="438950"/>
          </a:xfrm>
          <a:prstGeom prst="rect">
            <a:avLst/>
          </a:prstGeom>
        </p:spPr>
      </p:pic>
      <p:pic>
        <p:nvPicPr>
          <p:cNvPr id="17" name="Content Placeholder 16" descr="Advanced Planning.">
            <a:extLst>
              <a:ext uri="{FF2B5EF4-FFF2-40B4-BE49-F238E27FC236}">
                <a16:creationId xmlns:a16="http://schemas.microsoft.com/office/drawing/2014/main" id="{47F7A75A-F339-F432-CD44-313E4FF3D9C4}"/>
              </a:ext>
            </a:extLst>
          </p:cNvPr>
          <p:cNvPicPr>
            <a:picLocks noGrp="1" noChangeAspect="1"/>
          </p:cNvPicPr>
          <p:nvPr>
            <p:ph sz="quarter" idx="13"/>
          </p:nvPr>
        </p:nvPicPr>
        <p:blipFill>
          <a:blip r:embed="rId4"/>
          <a:stretch>
            <a:fillRect/>
          </a:stretch>
        </p:blipFill>
        <p:spPr>
          <a:xfrm>
            <a:off x="9648498" y="-398"/>
            <a:ext cx="1592302" cy="1236446"/>
          </a:xfrm>
          <a:prstGeom prst="rect">
            <a:avLst/>
          </a:prstGeom>
        </p:spPr>
      </p:pic>
      <p:sp>
        <p:nvSpPr>
          <p:cNvPr id="6" name="Text Placeholder 5">
            <a:extLst>
              <a:ext uri="{FF2B5EF4-FFF2-40B4-BE49-F238E27FC236}">
                <a16:creationId xmlns:a16="http://schemas.microsoft.com/office/drawing/2014/main" id="{0B648108-4493-43C3-78D3-18B0DA17BDBC}"/>
              </a:ext>
            </a:extLst>
          </p:cNvPr>
          <p:cNvSpPr>
            <a:spLocks noGrp="1"/>
          </p:cNvSpPr>
          <p:nvPr>
            <p:ph type="body" sz="quarter" idx="11"/>
          </p:nvPr>
        </p:nvSpPr>
        <p:spPr>
          <a:xfrm>
            <a:off x="452436" y="3772788"/>
            <a:ext cx="5838497" cy="688209"/>
          </a:xfrm>
        </p:spPr>
        <p:txBody>
          <a:bodyPr/>
          <a:lstStyle/>
          <a:p>
            <a:pPr>
              <a:lnSpc>
                <a:spcPct val="100000"/>
              </a:lnSpc>
              <a:spcBef>
                <a:spcPts val="0"/>
              </a:spcBef>
              <a:spcAft>
                <a:spcPts val="200"/>
              </a:spcAft>
            </a:pPr>
            <a:r>
              <a:rPr lang="en-US" sz="1800" dirty="0"/>
              <a:t>[Presented by:]</a:t>
            </a:r>
          </a:p>
          <a:p>
            <a:pPr marL="6350" marR="0" lvl="0" indent="-6350" algn="l" defTabSz="914400" rtl="0" eaLnBrk="1" fontAlgn="auto" latinLnBrk="0" hangingPunct="1">
              <a:lnSpc>
                <a:spcPct val="100000"/>
              </a:lnSpc>
              <a:spcBef>
                <a:spcPts val="0"/>
              </a:spcBef>
              <a:spcAft>
                <a:spcPts val="200"/>
              </a:spcAft>
              <a:buClrTx/>
              <a:buSzPct val="80000"/>
              <a:buFont typeface="PrudentialModern Med" pitchFamily="2" charset="0"/>
              <a:buChar char="​"/>
              <a:tabLst/>
              <a:defRPr/>
            </a:pPr>
            <a:r>
              <a:rPr lang="en-US" sz="1800" dirty="0"/>
              <a:t>[Joe Sample,][Designations per field stationery guidelines]</a:t>
            </a:r>
          </a:p>
          <a:p>
            <a:pPr>
              <a:lnSpc>
                <a:spcPct val="100000"/>
              </a:lnSpc>
              <a:spcBef>
                <a:spcPts val="0"/>
              </a:spcBef>
              <a:spcAft>
                <a:spcPts val="200"/>
              </a:spcAft>
            </a:pPr>
            <a:r>
              <a:rPr lang="en-US" sz="1800" dirty="0"/>
              <a:t>[Company Approved Title]</a:t>
            </a:r>
          </a:p>
          <a:p>
            <a:pPr>
              <a:lnSpc>
                <a:spcPct val="100000"/>
              </a:lnSpc>
              <a:spcBef>
                <a:spcPts val="0"/>
              </a:spcBef>
              <a:spcAft>
                <a:spcPts val="200"/>
              </a:spcAft>
            </a:pPr>
            <a:r>
              <a:rPr lang="en-US" sz="1800" dirty="0"/>
              <a:t>[Phone [123-123-1234]] </a:t>
            </a:r>
          </a:p>
          <a:p>
            <a:pPr>
              <a:lnSpc>
                <a:spcPct val="100000"/>
              </a:lnSpc>
              <a:spcBef>
                <a:spcPts val="0"/>
              </a:spcBef>
              <a:spcAft>
                <a:spcPts val="200"/>
              </a:spcAft>
            </a:pPr>
            <a:r>
              <a:rPr lang="en-US" sz="1800" dirty="0"/>
              <a:t>[</a:t>
            </a:r>
            <a:r>
              <a:rPr lang="en-US" sz="1800" u="sng" dirty="0"/>
              <a:t>joe.sample@prudential.com</a:t>
            </a:r>
            <a:r>
              <a:rPr lang="en-US" sz="1800" dirty="0"/>
              <a:t>]</a:t>
            </a:r>
          </a:p>
        </p:txBody>
      </p:sp>
      <p:sp>
        <p:nvSpPr>
          <p:cNvPr id="18" name="Content Placeholder 17">
            <a:extLst>
              <a:ext uri="{FF2B5EF4-FFF2-40B4-BE49-F238E27FC236}">
                <a16:creationId xmlns:a16="http://schemas.microsoft.com/office/drawing/2014/main" id="{D24B39C5-16DE-6F67-3348-C987240EB107}"/>
              </a:ext>
            </a:extLst>
          </p:cNvPr>
          <p:cNvSpPr>
            <a:spLocks noGrp="1"/>
          </p:cNvSpPr>
          <p:nvPr>
            <p:ph sz="quarter" idx="14"/>
          </p:nvPr>
        </p:nvSpPr>
        <p:spPr>
          <a:xfrm>
            <a:off x="452436" y="5504238"/>
            <a:ext cx="8288151" cy="277998"/>
          </a:xfrm>
        </p:spPr>
        <p:txBody>
          <a:bodyPr/>
          <a:lstStyle/>
          <a:p>
            <a:pPr marL="0" lvl="0" indent="0">
              <a:lnSpc>
                <a:spcPct val="100000"/>
              </a:lnSpc>
              <a:spcBef>
                <a:spcPts val="0"/>
              </a:spcBef>
              <a:buSzTx/>
              <a:buNone/>
            </a:pPr>
            <a:r>
              <a:rPr lang="en-US" sz="1600" cap="none" dirty="0">
                <a:solidFill>
                  <a:schemeClr val="bg1"/>
                </a:solidFill>
                <a:latin typeface="PrudentialModern Med"/>
              </a:rPr>
              <a:t>© 2024 Prudential Financial, Inc. and its related entities </a:t>
            </a:r>
          </a:p>
          <a:p>
            <a:pPr marL="0" lvl="0" indent="0">
              <a:lnSpc>
                <a:spcPct val="100000"/>
              </a:lnSpc>
              <a:spcBef>
                <a:spcPts val="0"/>
              </a:spcBef>
              <a:spcAft>
                <a:spcPts val="1200"/>
              </a:spcAft>
              <a:buSzTx/>
              <a:buNone/>
            </a:pPr>
            <a:r>
              <a:rPr lang="en-US" sz="1600" cap="none" dirty="0">
                <a:solidFill>
                  <a:schemeClr val="bg1"/>
                </a:solidFill>
                <a:latin typeface="PrudentialModern Med"/>
              </a:rPr>
              <a:t>1033756-00008-00 Ed. 05/2024</a:t>
            </a:r>
          </a:p>
        </p:txBody>
      </p:sp>
      <p:sp>
        <p:nvSpPr>
          <p:cNvPr id="9" name="Subtitle 4">
            <a:extLst>
              <a:ext uri="{FF2B5EF4-FFF2-40B4-BE49-F238E27FC236}">
                <a16:creationId xmlns:a16="http://schemas.microsoft.com/office/drawing/2014/main" id="{301DE683-FA38-1637-CD5B-4A577AAB4433}"/>
              </a:ext>
            </a:extLst>
          </p:cNvPr>
          <p:cNvSpPr>
            <a:spLocks noGrp="1"/>
          </p:cNvSpPr>
          <p:nvPr>
            <p:ph sz="quarter" idx="15"/>
          </p:nvPr>
        </p:nvSpPr>
        <p:spPr>
          <a:xfrm>
            <a:off x="452436" y="6408895"/>
            <a:ext cx="9386887" cy="220505"/>
          </a:xfrm>
        </p:spPr>
        <p:txBody>
          <a:bodyPr vert="horz" lIns="0" tIns="0" rIns="0" bIns="0" rtlCol="0" anchor="b">
            <a:noAutofit/>
          </a:bodyPr>
          <a:lstStyle/>
          <a:p>
            <a:pPr marL="0" indent="0" defTabSz="457200">
              <a:spcBef>
                <a:spcPts val="0"/>
              </a:spcBef>
              <a:buFontTx/>
              <a:buNone/>
            </a:pPr>
            <a:r>
              <a:rPr lang="en-US" sz="1200" cap="all" dirty="0">
                <a:ea typeface="PrudentialModern Bold SemiConde" charset="0"/>
                <a:cs typeface="PrudentialModern Bold SemiConde" charset="0"/>
              </a:rPr>
              <a:t>FOR FINANCIAL PROFESSIONAL USE ONLY.  NOT FOR USE WITH THE PUBLIC.</a:t>
            </a:r>
          </a:p>
        </p:txBody>
      </p:sp>
    </p:spTree>
    <p:extLst>
      <p:ext uri="{BB962C8B-B14F-4D97-AF65-F5344CB8AC3E}">
        <p14:creationId xmlns:p14="http://schemas.microsoft.com/office/powerpoint/2010/main" val="98595418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CA31A700-3848-06D0-A796-72A2041EF96C}"/>
              </a:ext>
            </a:extLst>
          </p:cNvPr>
          <p:cNvSpPr>
            <a:spLocks noGrp="1"/>
          </p:cNvSpPr>
          <p:nvPr>
            <p:ph type="title"/>
          </p:nvPr>
        </p:nvSpPr>
        <p:spPr/>
        <p:txBody>
          <a:bodyPr/>
          <a:lstStyle/>
          <a:p>
            <a:r>
              <a:rPr lang="en-US" dirty="0"/>
              <a:t>[Required For Merrill Lynch Events Only]</a:t>
            </a:r>
          </a:p>
        </p:txBody>
      </p:sp>
      <p:sp>
        <p:nvSpPr>
          <p:cNvPr id="10" name="Content Placeholder 5">
            <a:extLst>
              <a:ext uri="{FF2B5EF4-FFF2-40B4-BE49-F238E27FC236}">
                <a16:creationId xmlns:a16="http://schemas.microsoft.com/office/drawing/2014/main" id="{27035E55-28CC-7275-F148-4F577AFC7E27}"/>
              </a:ext>
            </a:extLst>
          </p:cNvPr>
          <p:cNvSpPr txBox="1">
            <a:spLocks noGrp="1"/>
          </p:cNvSpPr>
          <p:nvPr>
            <p:ph type="subTitle" idx="10"/>
          </p:nvPr>
        </p:nvSpPr>
        <p:spPr>
          <a:xfrm>
            <a:off x="463550" y="992968"/>
            <a:ext cx="11277600" cy="4499693"/>
          </a:xfrm>
          <a:prstGeom prst="rect">
            <a:avLst/>
          </a:prstGeom>
        </p:spPr>
        <p:txBody>
          <a:bodyPr vert="horz" wrap="square" lIns="0" tIns="0" rIns="0" bIns="0" rtlCol="0" anchor="t">
            <a:spAutoFit/>
          </a:bodyPr>
          <a:lstStyle>
            <a:defPPr>
              <a:defRPr lang="en-US"/>
            </a:defPPr>
            <a:lvl1pPr marL="0" algn="l" defTabSz="914400" rtl="0" eaLnBrk="1" latinLnBrk="0" hangingPunct="1">
              <a:spcBef>
                <a:spcPts val="300"/>
              </a:spcBef>
              <a:defRPr lang="en-US" sz="700" kern="1200" baseline="0">
                <a:solidFill>
                  <a:schemeClr val="tx2"/>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lvl="2">
              <a:lnSpc>
                <a:spcPct val="100000"/>
              </a:lnSpc>
              <a:spcBef>
                <a:spcPts val="600"/>
              </a:spcBef>
            </a:pPr>
            <a:r>
              <a:rPr lang="en-US" sz="1150" b="1" dirty="0"/>
              <a:t>This material is designed to provide general information about ideas and strategies. It is for discussion purposes only since the availability and effectiveness of any strategy are dependent upon your client's individual facts and circumstances. Your clients should consult with their independent attorney and/or tax advisor before implementing any financial, tax, or estate planning strategy.</a:t>
            </a:r>
          </a:p>
          <a:p>
            <a:pPr marL="0" lvl="2">
              <a:lnSpc>
                <a:spcPct val="100000"/>
              </a:lnSpc>
              <a:spcBef>
                <a:spcPts val="600"/>
              </a:spcBef>
            </a:pPr>
            <a:r>
              <a:rPr lang="en-US" sz="1150" b="1" dirty="0"/>
              <a:t>Investing involves risk including possible loss of principal</a:t>
            </a:r>
            <a:r>
              <a:rPr lang="en-US" sz="1150" dirty="0"/>
              <a:t>. Information is current as of the date of this material.</a:t>
            </a:r>
          </a:p>
          <a:p>
            <a:pPr marL="0" lvl="2">
              <a:lnSpc>
                <a:spcPct val="100000"/>
              </a:lnSpc>
              <a:spcBef>
                <a:spcPts val="600"/>
              </a:spcBef>
            </a:pPr>
            <a:r>
              <a:rPr lang="en-US" sz="1150" dirty="0"/>
              <a:t>Any opinions expressed herein are from a third party and are given in good faith, are subject to change without notice, and are considered correct as of the stated date of their issue.</a:t>
            </a:r>
          </a:p>
          <a:p>
            <a:pPr marL="0" lvl="2">
              <a:lnSpc>
                <a:spcPct val="100000"/>
              </a:lnSpc>
              <a:spcBef>
                <a:spcPts val="600"/>
              </a:spcBef>
            </a:pPr>
            <a:r>
              <a:rPr lang="en-US" sz="1150" b="1" dirty="0"/>
              <a:t>Merrill Lynch, Pierce, Fenner &amp; Smith Incorporated is not a tax or legal advisor. Clients should consult a personal tax or legal advisor prior to making any tax or legal related investment decisions.</a:t>
            </a:r>
          </a:p>
          <a:p>
            <a:pPr marL="0" lvl="2">
              <a:lnSpc>
                <a:spcPct val="100000"/>
              </a:lnSpc>
              <a:spcBef>
                <a:spcPts val="600"/>
              </a:spcBef>
            </a:pPr>
            <a:r>
              <a:rPr lang="en-US" sz="1150" dirty="0"/>
              <a:t>Bank of America Corporation (“Bank of America”) is a financial holding company that, through its subsidiaries and affiliated companies, provides banking and investment products and other financial services.</a:t>
            </a:r>
          </a:p>
          <a:p>
            <a:pPr marL="0" lvl="2">
              <a:lnSpc>
                <a:spcPct val="100000"/>
              </a:lnSpc>
              <a:spcBef>
                <a:spcPts val="600"/>
              </a:spcBef>
            </a:pPr>
            <a:r>
              <a:rPr lang="en-US" sz="1150" dirty="0"/>
              <a:t>Merrill Lynch, Pierce, Fenner &amp; Smith Incorporated (also referred to as “MLPF&amp;S” or “Merrill”) makes available certain investment products sponsored, managed, distributed or provided by companies that are affiliates of Bank of America Corporation (“BofA Corp.”). MLPF&amp;S is a registered broker-dealer, registered investment adviser, Member SIPC and a wholly owned subsidiary of BofA Corp. Merrill Lynch Life Agency Inc. (“MLLA”) is a licensed insurance agency and a wholly owned subsidiary of BofA Corp.</a:t>
            </a:r>
          </a:p>
          <a:p>
            <a:pPr marL="0" lvl="2">
              <a:lnSpc>
                <a:spcPct val="100000"/>
              </a:lnSpc>
              <a:spcBef>
                <a:spcPts val="600"/>
              </a:spcBef>
            </a:pPr>
            <a:r>
              <a:rPr lang="en-US" sz="1150" dirty="0"/>
              <a:t>Merrill offers a broad range of brokerage, investment advisory and other services. There are important differences between brokerage and investment advisory services, including the type of advice and assistance provided, the fees charged, and the rights and obligations of the parties. It is important to understand the differences, particularly when determining which service or services to select. The views and opinions expressed in this presentation are not necessarily those of Bank of America Corporation; Merrill Lynch, Pierce, Fenner &amp; Smith Incorporated; or any affiliates. Merrill has not participated in preparing this presentation and accepts no responsibility for the accuracy of the information contained herein.</a:t>
            </a:r>
          </a:p>
          <a:p>
            <a:pPr marL="0" lvl="2">
              <a:lnSpc>
                <a:spcPct val="100000"/>
              </a:lnSpc>
              <a:spcBef>
                <a:spcPts val="600"/>
              </a:spcBef>
            </a:pPr>
            <a:r>
              <a:rPr lang="en-US" sz="1150" dirty="0"/>
              <a:t>Nothing discussed or suggested in these materials should be construed as permission to supersede or circumvent any Bank of America, Merrill Lynch, Pierce, Fenner &amp; Smith Incorporated policies, procedures, rules, and guidelines.</a:t>
            </a:r>
          </a:p>
          <a:p>
            <a:pPr marL="0" lvl="2">
              <a:lnSpc>
                <a:spcPct val="100000"/>
              </a:lnSpc>
              <a:spcBef>
                <a:spcPts val="600"/>
              </a:spcBef>
            </a:pPr>
            <a:r>
              <a:rPr lang="en-US" sz="1150" dirty="0"/>
              <a:t>Investment products offered through MLPF&amp;S and insurance and annuity products offered through Merrill Lynch Life Agency Inc.:</a:t>
            </a:r>
          </a:p>
        </p:txBody>
      </p:sp>
      <p:sp>
        <p:nvSpPr>
          <p:cNvPr id="7" name="Content Placeholder 6">
            <a:extLst>
              <a:ext uri="{FF2B5EF4-FFF2-40B4-BE49-F238E27FC236}">
                <a16:creationId xmlns:a16="http://schemas.microsoft.com/office/drawing/2014/main" id="{3512EABB-DDB6-577A-AE80-B9674E8292B9}"/>
              </a:ext>
            </a:extLst>
          </p:cNvPr>
          <p:cNvSpPr>
            <a:spLocks noGrp="1"/>
          </p:cNvSpPr>
          <p:nvPr>
            <p:ph sz="quarter" idx="11"/>
          </p:nvPr>
        </p:nvSpPr>
        <p:spPr>
          <a:xfrm>
            <a:off x="2049517" y="5675586"/>
            <a:ext cx="7535918" cy="378373"/>
          </a:xfrm>
        </p:spPr>
        <p:txBody>
          <a:bodyPr numCol="2"/>
          <a:lstStyle/>
          <a:p>
            <a:pPr marL="171450" indent="-171450">
              <a:spcBef>
                <a:spcPts val="0"/>
              </a:spcBef>
              <a:buFont typeface="Arial" panose="020B0604020202020204" pitchFamily="34" charset="0"/>
              <a:buChar char="•"/>
            </a:pPr>
            <a:r>
              <a:rPr lang="en-US" sz="800" b="1" i="0" u="none" strike="noStrike" dirty="0">
                <a:solidFill>
                  <a:schemeClr val="tx1"/>
                </a:solidFill>
                <a:effectLst/>
                <a:latin typeface="+mn-lt"/>
                <a:cs typeface="Arial" panose="020B0604020202020204" pitchFamily="34" charset="0"/>
              </a:rPr>
              <a:t>Are Not FDIC Insured</a:t>
            </a:r>
          </a:p>
          <a:p>
            <a:pPr marL="171450" indent="-171450" fontAlgn="ctr">
              <a:spcBef>
                <a:spcPts val="0"/>
              </a:spcBef>
              <a:buFont typeface="Arial" panose="020B0604020202020204" pitchFamily="34" charset="0"/>
              <a:buChar char="•"/>
            </a:pPr>
            <a:r>
              <a:rPr lang="en-US" sz="800" b="0" i="0" u="none" strike="noStrike" dirty="0">
                <a:solidFill>
                  <a:schemeClr val="tx1"/>
                </a:solidFill>
                <a:effectLst/>
                <a:latin typeface="+mn-lt"/>
                <a:cs typeface="Arial" panose="020B0604020202020204" pitchFamily="34" charset="0"/>
              </a:rPr>
              <a:t>Are Not Insured by Any Federal Government Agency</a:t>
            </a:r>
          </a:p>
          <a:p>
            <a:pPr marL="171450" indent="-171450" fontAlgn="ctr">
              <a:spcBef>
                <a:spcPts val="0"/>
              </a:spcBef>
              <a:buFont typeface="Arial" panose="020B0604020202020204" pitchFamily="34" charset="0"/>
              <a:buChar char="•"/>
            </a:pPr>
            <a:r>
              <a:rPr lang="en-US" sz="800" b="1" i="0" u="none" strike="noStrike" kern="1200" dirty="0">
                <a:solidFill>
                  <a:schemeClr val="tx1"/>
                </a:solidFill>
                <a:effectLst/>
                <a:latin typeface="+mn-lt"/>
                <a:ea typeface="+mn-ea"/>
                <a:cs typeface="Arial" panose="020B0604020202020204" pitchFamily="34" charset="0"/>
              </a:rPr>
              <a:t>May Lose Value</a:t>
            </a:r>
          </a:p>
          <a:p>
            <a:pPr marL="171450" indent="-171450" fontAlgn="ctr">
              <a:spcBef>
                <a:spcPts val="0"/>
              </a:spcBef>
              <a:buFont typeface="Arial" panose="020B0604020202020204" pitchFamily="34" charset="0"/>
              <a:buChar char="•"/>
            </a:pPr>
            <a:r>
              <a:rPr lang="en-US" sz="800" b="0" i="0" u="none" strike="noStrike" kern="1200" dirty="0">
                <a:solidFill>
                  <a:schemeClr val="tx1"/>
                </a:solidFill>
                <a:effectLst/>
                <a:latin typeface="+mn-lt"/>
                <a:ea typeface="+mn-ea"/>
                <a:cs typeface="Arial" panose="020B0604020202020204" pitchFamily="34" charset="0"/>
              </a:rPr>
              <a:t>Are Not Deposits</a:t>
            </a:r>
          </a:p>
          <a:p>
            <a:pPr marL="171450" indent="-171450" fontAlgn="ctr">
              <a:spcBef>
                <a:spcPts val="0"/>
              </a:spcBef>
              <a:buFont typeface="Arial" panose="020B0604020202020204" pitchFamily="34" charset="0"/>
              <a:buChar char="•"/>
            </a:pPr>
            <a:r>
              <a:rPr lang="en-US" sz="800" b="1" i="0" u="none" strike="noStrike" dirty="0">
                <a:solidFill>
                  <a:schemeClr val="tx1"/>
                </a:solidFill>
                <a:effectLst/>
                <a:latin typeface="+mn-lt"/>
                <a:cs typeface="Arial" panose="020B0604020202020204" pitchFamily="34" charset="0"/>
              </a:rPr>
              <a:t>Are Not Bank Guaranteed</a:t>
            </a:r>
          </a:p>
          <a:p>
            <a:pPr marL="171450" indent="-171450" fontAlgn="ctr">
              <a:spcBef>
                <a:spcPts val="0"/>
              </a:spcBef>
              <a:buFont typeface="Arial" panose="020B0604020202020204" pitchFamily="34" charset="0"/>
              <a:buChar char="•"/>
            </a:pPr>
            <a:r>
              <a:rPr lang="en-US" sz="800" b="0" i="0" u="none" strike="noStrike" dirty="0">
                <a:solidFill>
                  <a:schemeClr val="tx1"/>
                </a:solidFill>
                <a:effectLst/>
                <a:latin typeface="+mn-lt"/>
                <a:cs typeface="Arial" panose="020B0604020202020204" pitchFamily="34" charset="0"/>
              </a:rPr>
              <a:t>Are Not a Condition to Any Banking Service or Activity</a:t>
            </a:r>
            <a:endParaRPr lang="en-US" sz="800" dirty="0"/>
          </a:p>
        </p:txBody>
      </p:sp>
      <p:pic>
        <p:nvPicPr>
          <p:cNvPr id="14" name="Picture 13">
            <a:extLst>
              <a:ext uri="{FF2B5EF4-FFF2-40B4-BE49-F238E27FC236}">
                <a16:creationId xmlns:a16="http://schemas.microsoft.com/office/drawing/2014/main" id="{028F1345-0C4C-61E5-471C-05777EB36A6D}"/>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1950484" y="5391236"/>
            <a:ext cx="7870618" cy="1036410"/>
          </a:xfrm>
          <a:prstGeom prst="rect">
            <a:avLst/>
          </a:prstGeom>
          <a:solidFill>
            <a:schemeClr val="bg1"/>
          </a:solidFill>
        </p:spPr>
      </p:pic>
    </p:spTree>
    <p:extLst>
      <p:ext uri="{BB962C8B-B14F-4D97-AF65-F5344CB8AC3E}">
        <p14:creationId xmlns:p14="http://schemas.microsoft.com/office/powerpoint/2010/main" val="377144260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Placeholder 14">
            <a:extLst>
              <a:ext uri="{FF2B5EF4-FFF2-40B4-BE49-F238E27FC236}">
                <a16:creationId xmlns:a16="http://schemas.microsoft.com/office/drawing/2014/main" id="{B4262E73-0321-42CB-6E04-7DB5C9481850}"/>
              </a:ext>
              <a:ext uri="{C183D7F6-B498-43B3-948B-1728B52AA6E4}">
                <adec:decorative xmlns:adec="http://schemas.microsoft.com/office/drawing/2017/decorative" val="1"/>
              </a:ext>
            </a:extLst>
          </p:cNvPr>
          <p:cNvPicPr>
            <a:picLocks noGrp="1" noChangeAspect="1"/>
          </p:cNvPicPr>
          <p:nvPr>
            <p:ph type="pic" sz="quarter" idx="12"/>
          </p:nvPr>
        </p:nvPicPr>
        <p:blipFill>
          <a:blip r:embed="rId3">
            <a:extLst>
              <a:ext uri="{28A0092B-C50C-407E-A947-70E740481C1C}">
                <a14:useLocalDpi xmlns:a14="http://schemas.microsoft.com/office/drawing/2010/main" val="0"/>
              </a:ext>
            </a:extLst>
          </a:blip>
          <a:srcRect l="16671" r="16671"/>
          <a:stretch/>
        </p:blipFill>
        <p:spPr/>
      </p:pic>
      <p:sp>
        <p:nvSpPr>
          <p:cNvPr id="7" name="Title 6">
            <a:extLst>
              <a:ext uri="{FF2B5EF4-FFF2-40B4-BE49-F238E27FC236}">
                <a16:creationId xmlns:a16="http://schemas.microsoft.com/office/drawing/2014/main" id="{5FA05130-424B-9190-7D73-726476F14C35}"/>
              </a:ext>
            </a:extLst>
          </p:cNvPr>
          <p:cNvSpPr>
            <a:spLocks noGrp="1"/>
          </p:cNvSpPr>
          <p:nvPr>
            <p:ph type="title"/>
          </p:nvPr>
        </p:nvSpPr>
        <p:spPr>
          <a:xfrm>
            <a:off x="457200" y="729809"/>
            <a:ext cx="11274374" cy="908582"/>
          </a:xfrm>
        </p:spPr>
        <p:txBody>
          <a:bodyPr/>
          <a:lstStyle/>
          <a:p>
            <a:pPr lvl="0">
              <a:lnSpc>
                <a:spcPct val="82000"/>
              </a:lnSpc>
              <a:spcBef>
                <a:spcPts val="1500"/>
              </a:spcBef>
              <a:spcAft>
                <a:spcPts val="1200"/>
              </a:spcAft>
            </a:pPr>
            <a:r>
              <a:rPr lang="en-US" sz="7200" spc="0" dirty="0">
                <a:solidFill>
                  <a:srgbClr val="007BC3"/>
                </a:solidFill>
                <a:ea typeface="+mn-ea"/>
                <a:cs typeface="+mn-cs"/>
              </a:rPr>
              <a:t>Imagine</a:t>
            </a:r>
            <a:endParaRPr lang="en-US" dirty="0"/>
          </a:p>
        </p:txBody>
      </p:sp>
      <p:sp>
        <p:nvSpPr>
          <p:cNvPr id="10" name="Text Placeholder 9">
            <a:extLst>
              <a:ext uri="{FF2B5EF4-FFF2-40B4-BE49-F238E27FC236}">
                <a16:creationId xmlns:a16="http://schemas.microsoft.com/office/drawing/2014/main" id="{70948F49-A989-22A0-1F15-BE004C396458}"/>
              </a:ext>
            </a:extLst>
          </p:cNvPr>
          <p:cNvSpPr>
            <a:spLocks noGrp="1"/>
          </p:cNvSpPr>
          <p:nvPr>
            <p:ph type="body" sz="quarter" idx="19"/>
          </p:nvPr>
        </p:nvSpPr>
        <p:spPr>
          <a:xfrm>
            <a:off x="457201" y="1734670"/>
            <a:ext cx="5526087" cy="4094629"/>
          </a:xfrm>
        </p:spPr>
        <p:txBody>
          <a:bodyPr/>
          <a:lstStyle/>
          <a:p>
            <a:pPr lvl="1">
              <a:spcBef>
                <a:spcPts val="600"/>
              </a:spcBef>
              <a:spcAft>
                <a:spcPts val="900"/>
              </a:spcAft>
            </a:pPr>
            <a:r>
              <a:rPr lang="en-US" dirty="0"/>
              <a:t>You’ve worked long hard hours to build a successful, thriving business.</a:t>
            </a:r>
          </a:p>
          <a:p>
            <a:pPr lvl="1">
              <a:spcBef>
                <a:spcPts val="600"/>
              </a:spcBef>
              <a:spcAft>
                <a:spcPts val="900"/>
              </a:spcAft>
            </a:pPr>
            <a:r>
              <a:rPr lang="en-US" dirty="0"/>
              <a:t>Your goal in life is to pass this business on to your kids.</a:t>
            </a:r>
          </a:p>
          <a:p>
            <a:pPr lvl="1">
              <a:spcBef>
                <a:spcPts val="600"/>
              </a:spcBef>
              <a:spcAft>
                <a:spcPts val="900"/>
              </a:spcAft>
            </a:pPr>
            <a:r>
              <a:rPr lang="en-US" dirty="0"/>
              <a:t>You pass on at a ripe, old age …</a:t>
            </a:r>
          </a:p>
          <a:p>
            <a:pPr lvl="1">
              <a:spcBef>
                <a:spcPts val="600"/>
              </a:spcBef>
              <a:spcAft>
                <a:spcPts val="900"/>
              </a:spcAft>
            </a:pPr>
            <a:r>
              <a:rPr lang="en-US" dirty="0"/>
              <a:t>… but lack of planning could result in a fire sale of your business and your legacy </a:t>
            </a:r>
            <a:br>
              <a:rPr lang="en-US" dirty="0"/>
            </a:br>
            <a:r>
              <a:rPr lang="en-US" dirty="0"/>
              <a:t>vanishing along with it.</a:t>
            </a:r>
          </a:p>
        </p:txBody>
      </p:sp>
    </p:spTree>
    <p:extLst>
      <p:ext uri="{BB962C8B-B14F-4D97-AF65-F5344CB8AC3E}">
        <p14:creationId xmlns:p14="http://schemas.microsoft.com/office/powerpoint/2010/main" val="160155197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bwMode="auto">
      <p:bgPr>
        <a:solidFill>
          <a:srgbClr val="081F44"/>
        </a:solidFill>
        <a:effectLst/>
      </p:bgPr>
    </p:bg>
    <p:spTree>
      <p:nvGrpSpPr>
        <p:cNvPr id="1" name=""/>
        <p:cNvGrpSpPr/>
        <p:nvPr/>
      </p:nvGrpSpPr>
      <p:grpSpPr>
        <a:xfrm>
          <a:off x="0" y="0"/>
          <a:ext cx="0" cy="0"/>
          <a:chOff x="0" y="0"/>
          <a:chExt cx="0" cy="0"/>
        </a:xfrm>
      </p:grpSpPr>
      <p:sp>
        <p:nvSpPr>
          <p:cNvPr id="13" name="Rectangle 6">
            <a:extLst>
              <a:ext uri="{FF2B5EF4-FFF2-40B4-BE49-F238E27FC236}">
                <a16:creationId xmlns:a16="http://schemas.microsoft.com/office/drawing/2014/main" id="{272F2F95-AD66-2C35-2F32-4F5FB241FF3A}"/>
              </a:ext>
            </a:extLst>
          </p:cNvPr>
          <p:cNvSpPr>
            <a:spLocks noGrp="1"/>
          </p:cNvSpPr>
          <p:nvPr>
            <p:ph type="title"/>
          </p:nvPr>
        </p:nvSpPr>
        <p:spPr/>
        <p:txBody>
          <a:bodyPr anchor="t">
            <a:noAutofit/>
          </a:bodyPr>
          <a:lstStyle/>
          <a:p>
            <a:pPr algn="l" eaLnBrk="1"/>
            <a:r>
              <a:rPr lang="en-US" altLang="en-US" sz="5400" dirty="0">
                <a:solidFill>
                  <a:schemeClr val="bg1"/>
                </a:solidFill>
                <a:ea typeface="PrudentialModern-BoldCond" pitchFamily="2" charset="77"/>
                <a:cs typeface="PrudentialModern-BoldCond" pitchFamily="2" charset="77"/>
                <a:sym typeface="PrudentialModern-BoldCond" pitchFamily="2" charset="77"/>
              </a:rPr>
              <a:t>Agenda</a:t>
            </a:r>
          </a:p>
        </p:txBody>
      </p:sp>
      <p:sp>
        <p:nvSpPr>
          <p:cNvPr id="6" name="Content Placeholder 5">
            <a:extLst>
              <a:ext uri="{FF2B5EF4-FFF2-40B4-BE49-F238E27FC236}">
                <a16:creationId xmlns:a16="http://schemas.microsoft.com/office/drawing/2014/main" id="{FEADF3F8-91B4-D38D-ED3F-99A6CBC322DF}"/>
              </a:ext>
            </a:extLst>
          </p:cNvPr>
          <p:cNvSpPr>
            <a:spLocks noGrp="1"/>
          </p:cNvSpPr>
          <p:nvPr>
            <p:ph sz="quarter" idx="12"/>
          </p:nvPr>
        </p:nvSpPr>
        <p:spPr>
          <a:xfrm>
            <a:off x="1953491" y="2004001"/>
            <a:ext cx="7632267" cy="1860550"/>
          </a:xfrm>
        </p:spPr>
        <p:txBody>
          <a:bodyPr/>
          <a:lstStyle/>
          <a:p>
            <a:pPr lvl="0" defTabSz="1778000">
              <a:lnSpc>
                <a:spcPct val="100000"/>
              </a:lnSpc>
              <a:spcBef>
                <a:spcPts val="3000"/>
              </a:spcBef>
              <a:spcAft>
                <a:spcPts val="1200"/>
              </a:spcAft>
              <a:buSzTx/>
              <a:buNone/>
            </a:pPr>
            <a:r>
              <a:rPr lang="en-US" sz="4000" dirty="0">
                <a:ln>
                  <a:noFill/>
                </a:ln>
                <a:solidFill>
                  <a:srgbClr val="FFFFFF"/>
                </a:solidFill>
                <a:effectLst>
                  <a:outerShdw blurRad="38100" dist="38100" dir="2700000" algn="tl">
                    <a:srgbClr val="000000">
                      <a:alpha val="43137"/>
                    </a:srgbClr>
                  </a:outerShdw>
                </a:effectLst>
                <a:latin typeface="PrudentialModern SemCond" pitchFamily="2" charset="0"/>
                <a:ea typeface="Helvetica Neue"/>
                <a:cs typeface="Helvetica Neue"/>
              </a:rPr>
              <a:t>What’s the issue?</a:t>
            </a:r>
          </a:p>
          <a:p>
            <a:pPr defTabSz="1778000">
              <a:lnSpc>
                <a:spcPct val="100000"/>
              </a:lnSpc>
              <a:spcBef>
                <a:spcPts val="3000"/>
              </a:spcBef>
              <a:spcAft>
                <a:spcPts val="1200"/>
              </a:spcAft>
              <a:buSzTx/>
              <a:buNone/>
            </a:pPr>
            <a:r>
              <a:rPr lang="en-US" sz="4000" dirty="0">
                <a:solidFill>
                  <a:srgbClr val="FFFFFF"/>
                </a:solidFill>
                <a:effectLst>
                  <a:outerShdw blurRad="38100" dist="38100" dir="2700000" algn="tl">
                    <a:srgbClr val="000000">
                      <a:alpha val="43137"/>
                    </a:srgbClr>
                  </a:outerShdw>
                </a:effectLst>
                <a:latin typeface="PrudentialModern SemCond" pitchFamily="2" charset="0"/>
                <a:ea typeface="Helvetica Neue"/>
                <a:cs typeface="Helvetica Neue"/>
              </a:rPr>
              <a:t>What’s the solution?</a:t>
            </a:r>
          </a:p>
          <a:p>
            <a:pPr lvl="0">
              <a:lnSpc>
                <a:spcPct val="100000"/>
              </a:lnSpc>
              <a:spcBef>
                <a:spcPts val="3000"/>
              </a:spcBef>
              <a:spcAft>
                <a:spcPts val="1200"/>
              </a:spcAft>
              <a:buSzTx/>
              <a:buNone/>
            </a:pPr>
            <a:r>
              <a:rPr lang="en-US" sz="4000" kern="0" dirty="0">
                <a:ln>
                  <a:noFill/>
                </a:ln>
                <a:solidFill>
                  <a:srgbClr val="FFFFFF"/>
                </a:solidFill>
                <a:effectLst>
                  <a:outerShdw blurRad="38100" dist="38100" dir="2700000" algn="tl">
                    <a:srgbClr val="000000">
                      <a:alpha val="43137"/>
                    </a:srgbClr>
                  </a:outerShdw>
                </a:effectLst>
                <a:latin typeface="PrudentialModern SemCond" pitchFamily="2" charset="0"/>
              </a:rPr>
              <a:t>Hypothetical Case Examples</a:t>
            </a:r>
          </a:p>
        </p:txBody>
      </p:sp>
      <p:grpSp>
        <p:nvGrpSpPr>
          <p:cNvPr id="8" name="Group 7">
            <a:extLst>
              <a:ext uri="{FF2B5EF4-FFF2-40B4-BE49-F238E27FC236}">
                <a16:creationId xmlns:a16="http://schemas.microsoft.com/office/drawing/2014/main" id="{C32AA34A-AFC4-E652-94CD-C87981F84B88}"/>
              </a:ext>
              <a:ext uri="{C183D7F6-B498-43B3-948B-1728B52AA6E4}">
                <adec:decorative xmlns:adec="http://schemas.microsoft.com/office/drawing/2017/decorative" val="1"/>
              </a:ext>
            </a:extLst>
          </p:cNvPr>
          <p:cNvGrpSpPr/>
          <p:nvPr/>
        </p:nvGrpSpPr>
        <p:grpSpPr>
          <a:xfrm>
            <a:off x="-3412259" y="1003057"/>
            <a:ext cx="5131181" cy="4966278"/>
            <a:chOff x="-3412259" y="1003057"/>
            <a:chExt cx="5131181" cy="4966278"/>
          </a:xfrm>
        </p:grpSpPr>
        <p:sp>
          <p:nvSpPr>
            <p:cNvPr id="10" name="Block Arc 9">
              <a:extLst>
                <a:ext uri="{FF2B5EF4-FFF2-40B4-BE49-F238E27FC236}">
                  <a16:creationId xmlns:a16="http://schemas.microsoft.com/office/drawing/2014/main" id="{EB9A0774-C793-02E4-B1D5-F203347DB5C7}"/>
                </a:ext>
              </a:extLst>
            </p:cNvPr>
            <p:cNvSpPr/>
            <p:nvPr/>
          </p:nvSpPr>
          <p:spPr>
            <a:xfrm>
              <a:off x="-3412259" y="1003057"/>
              <a:ext cx="4966278" cy="4966278"/>
            </a:xfrm>
            <a:prstGeom prst="blockArc">
              <a:avLst>
                <a:gd name="adj1" fmla="val 18900000"/>
                <a:gd name="adj2" fmla="val 2700000"/>
                <a:gd name="adj3" fmla="val 390"/>
              </a:avLst>
            </a:prstGeom>
            <a:solidFill>
              <a:srgbClr val="00B0F0"/>
            </a:solidFill>
            <a:ln w="25400" cap="flat" cmpd="sng" algn="ctr">
              <a:solidFill>
                <a:srgbClr val="00B0F0"/>
              </a:solidFill>
              <a:prstDash val="solid"/>
            </a:ln>
            <a:effectLst>
              <a:outerShdw blurRad="63500" sx="102000" sy="102000" algn="ctr" rotWithShape="0">
                <a:prstClr val="black">
                  <a:alpha val="40000"/>
                </a:prstClr>
              </a:outerShdw>
            </a:effectLst>
          </p:spPr>
          <p:style>
            <a:lnRef idx="2">
              <a:scrgbClr r="0" g="0" b="0"/>
            </a:lnRef>
            <a:fillRef idx="0">
              <a:scrgbClr r="0" g="0" b="0"/>
            </a:fillRef>
            <a:effectRef idx="0">
              <a:scrgbClr r="0" g="0" b="0"/>
            </a:effectRef>
            <a:fontRef idx="minor">
              <a:schemeClr val="tx1">
                <a:hueOff val="0"/>
                <a:satOff val="0"/>
                <a:lumOff val="0"/>
                <a:alphaOff val="0"/>
              </a:schemeClr>
            </a:fontRef>
          </p:style>
          <p:txBody>
            <a:bodyPr/>
            <a:lstStyle/>
            <a:p>
              <a:endParaRPr lang="en-US" dirty="0"/>
            </a:p>
          </p:txBody>
        </p:sp>
        <p:sp>
          <p:nvSpPr>
            <p:cNvPr id="12" name="Oval 11">
              <a:extLst>
                <a:ext uri="{FF2B5EF4-FFF2-40B4-BE49-F238E27FC236}">
                  <a16:creationId xmlns:a16="http://schemas.microsoft.com/office/drawing/2014/main" id="{F9397F66-1B8A-6FA8-C52A-FB0029BB9A21}"/>
                </a:ext>
              </a:extLst>
            </p:cNvPr>
            <p:cNvSpPr/>
            <p:nvPr/>
          </p:nvSpPr>
          <p:spPr>
            <a:xfrm>
              <a:off x="1087311" y="2198283"/>
              <a:ext cx="363558" cy="363558"/>
            </a:xfrm>
            <a:prstGeom prst="ellipse">
              <a:avLst/>
            </a:prstGeom>
            <a:solidFill>
              <a:srgbClr val="FFFFFF">
                <a:hueOff val="0"/>
                <a:satOff val="0"/>
                <a:lumOff val="0"/>
                <a:alphaOff val="0"/>
              </a:srgbClr>
            </a:solidFill>
            <a:ln w="25400" cap="flat" cmpd="sng" algn="ctr">
              <a:solidFill>
                <a:schemeClr val="bg1"/>
              </a:solidFill>
              <a:prstDash val="solid"/>
            </a:ln>
            <a:effectLst>
              <a:outerShdw blurRad="63500" sx="102000" sy="102000" algn="ctr" rotWithShape="0">
                <a:prstClr val="black">
                  <a:alpha val="40000"/>
                </a:prstClr>
              </a:outerShdw>
            </a:effectLst>
          </p:spPr>
          <p:style>
            <a:lnRef idx="2">
              <a:scrgbClr r="0" g="0" b="0"/>
            </a:lnRef>
            <a:fillRef idx="1">
              <a:scrgbClr r="0" g="0" b="0"/>
            </a:fillRef>
            <a:effectRef idx="0">
              <a:scrgbClr r="0" g="0" b="0"/>
            </a:effectRef>
            <a:fontRef idx="minor">
              <a:schemeClr val="dk1">
                <a:hueOff val="0"/>
                <a:satOff val="0"/>
                <a:lumOff val="0"/>
                <a:alphaOff val="0"/>
              </a:schemeClr>
            </a:fontRef>
          </p:style>
          <p:txBody>
            <a:bodyPr/>
            <a:lstStyle/>
            <a:p>
              <a:endParaRPr lang="en-US" dirty="0"/>
            </a:p>
          </p:txBody>
        </p:sp>
        <p:sp>
          <p:nvSpPr>
            <p:cNvPr id="15" name="Oval 14">
              <a:extLst>
                <a:ext uri="{FF2B5EF4-FFF2-40B4-BE49-F238E27FC236}">
                  <a16:creationId xmlns:a16="http://schemas.microsoft.com/office/drawing/2014/main" id="{B81D9AFE-6190-C4F5-B709-96D05ED7A522}"/>
                </a:ext>
              </a:extLst>
            </p:cNvPr>
            <p:cNvSpPr/>
            <p:nvPr/>
          </p:nvSpPr>
          <p:spPr>
            <a:xfrm>
              <a:off x="1355364" y="3304416"/>
              <a:ext cx="363558" cy="363558"/>
            </a:xfrm>
            <a:prstGeom prst="ellipse">
              <a:avLst/>
            </a:prstGeom>
            <a:solidFill>
              <a:srgbClr val="FFFFFF">
                <a:hueOff val="0"/>
                <a:satOff val="0"/>
                <a:lumOff val="0"/>
                <a:alphaOff val="0"/>
              </a:srgbClr>
            </a:solidFill>
            <a:ln w="25400" cap="flat" cmpd="sng" algn="ctr">
              <a:solidFill>
                <a:schemeClr val="bg1"/>
              </a:solidFill>
              <a:prstDash val="solid"/>
            </a:ln>
            <a:effectLst>
              <a:outerShdw blurRad="63500" sx="102000" sy="102000" algn="ctr" rotWithShape="0">
                <a:prstClr val="black">
                  <a:alpha val="40000"/>
                </a:prstClr>
              </a:outerShdw>
            </a:effectLst>
          </p:spPr>
          <p:style>
            <a:lnRef idx="2">
              <a:scrgbClr r="0" g="0" b="0"/>
            </a:lnRef>
            <a:fillRef idx="1">
              <a:scrgbClr r="0" g="0" b="0"/>
            </a:fillRef>
            <a:effectRef idx="0">
              <a:scrgbClr r="0" g="0" b="0"/>
            </a:effectRef>
            <a:fontRef idx="minor">
              <a:schemeClr val="dk1">
                <a:hueOff val="0"/>
                <a:satOff val="0"/>
                <a:lumOff val="0"/>
                <a:alphaOff val="0"/>
              </a:schemeClr>
            </a:fontRef>
          </p:style>
          <p:txBody>
            <a:bodyPr/>
            <a:lstStyle/>
            <a:p>
              <a:endParaRPr lang="en-US" dirty="0"/>
            </a:p>
          </p:txBody>
        </p:sp>
        <p:sp>
          <p:nvSpPr>
            <p:cNvPr id="17" name="Oval 16">
              <a:extLst>
                <a:ext uri="{FF2B5EF4-FFF2-40B4-BE49-F238E27FC236}">
                  <a16:creationId xmlns:a16="http://schemas.microsoft.com/office/drawing/2014/main" id="{2223E1B5-7F3B-ED61-8313-65C7072A6AE8}"/>
                </a:ext>
              </a:extLst>
            </p:cNvPr>
            <p:cNvSpPr/>
            <p:nvPr/>
          </p:nvSpPr>
          <p:spPr>
            <a:xfrm>
              <a:off x="1087311" y="4410550"/>
              <a:ext cx="363558" cy="363558"/>
            </a:xfrm>
            <a:prstGeom prst="ellipse">
              <a:avLst/>
            </a:prstGeom>
            <a:solidFill>
              <a:srgbClr val="FFFFFF">
                <a:hueOff val="0"/>
                <a:satOff val="0"/>
                <a:lumOff val="0"/>
                <a:alphaOff val="0"/>
              </a:srgbClr>
            </a:solidFill>
            <a:ln w="25400" cap="flat" cmpd="sng" algn="ctr">
              <a:solidFill>
                <a:schemeClr val="bg1"/>
              </a:solidFill>
              <a:prstDash val="solid"/>
            </a:ln>
            <a:effectLst>
              <a:outerShdw blurRad="63500" sx="102000" sy="102000" algn="ctr" rotWithShape="0">
                <a:prstClr val="black">
                  <a:alpha val="40000"/>
                </a:prstClr>
              </a:outerShdw>
            </a:effectLst>
          </p:spPr>
          <p:style>
            <a:lnRef idx="2">
              <a:scrgbClr r="0" g="0" b="0"/>
            </a:lnRef>
            <a:fillRef idx="1">
              <a:scrgbClr r="0" g="0" b="0"/>
            </a:fillRef>
            <a:effectRef idx="0">
              <a:scrgbClr r="0" g="0" b="0"/>
            </a:effectRef>
            <a:fontRef idx="minor">
              <a:schemeClr val="dk1">
                <a:hueOff val="0"/>
                <a:satOff val="0"/>
                <a:lumOff val="0"/>
                <a:alphaOff val="0"/>
              </a:schemeClr>
            </a:fontRef>
          </p:style>
          <p:txBody>
            <a:bodyPr/>
            <a:lstStyle/>
            <a:p>
              <a:endParaRPr lang="en-US" dirty="0"/>
            </a:p>
          </p:txBody>
        </p:sp>
      </p:grpSp>
    </p:spTree>
    <p:custDataLst>
      <p:tags r:id="rId1"/>
    </p:custDataLst>
    <p:extLst>
      <p:ext uri="{BB962C8B-B14F-4D97-AF65-F5344CB8AC3E}">
        <p14:creationId xmlns:p14="http://schemas.microsoft.com/office/powerpoint/2010/main" val="43054395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a:extLst>
              <a:ext uri="{FF2B5EF4-FFF2-40B4-BE49-F238E27FC236}">
                <a16:creationId xmlns:a16="http://schemas.microsoft.com/office/drawing/2014/main" id="{2DA315CA-5BC6-8915-E96A-FD73E2FFF31F}"/>
              </a:ext>
            </a:extLst>
          </p:cNvPr>
          <p:cNvSpPr>
            <a:spLocks noGrp="1"/>
          </p:cNvSpPr>
          <p:nvPr>
            <p:ph type="title" idx="4294967295"/>
          </p:nvPr>
        </p:nvSpPr>
        <p:spPr>
          <a:xfrm>
            <a:off x="2744788" y="2212975"/>
            <a:ext cx="8259762" cy="908050"/>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82000"/>
              </a:lnSpc>
              <a:spcBef>
                <a:spcPts val="1500"/>
              </a:spcBef>
              <a:spcAft>
                <a:spcPts val="0"/>
              </a:spcAft>
              <a:buClrTx/>
              <a:buSzPct val="80000"/>
              <a:buFont typeface="PrudentialModern Med" pitchFamily="2" charset="0"/>
              <a:buChar char="​"/>
              <a:tabLst/>
              <a:defRPr/>
            </a:pPr>
            <a:r>
              <a:rPr kumimoji="0" lang="en-US" sz="7200" b="0" i="0" u="none" strike="noStrike" kern="1200" cap="all" spc="0" normalizeH="0" baseline="0" noProof="0" dirty="0">
                <a:ln>
                  <a:noFill/>
                </a:ln>
                <a:solidFill>
                  <a:schemeClr val="bg1"/>
                </a:solidFill>
                <a:effectLst/>
                <a:uLnTx/>
                <a:uFillTx/>
                <a:latin typeface="+mj-lt"/>
                <a:ea typeface="+mn-ea"/>
                <a:cs typeface="+mn-cs"/>
              </a:rPr>
              <a:t>What’s the issue? </a:t>
            </a:r>
          </a:p>
        </p:txBody>
      </p:sp>
    </p:spTree>
    <p:extLst>
      <p:ext uri="{BB962C8B-B14F-4D97-AF65-F5344CB8AC3E}">
        <p14:creationId xmlns:p14="http://schemas.microsoft.com/office/powerpoint/2010/main" val="269407240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2">
            <a:extLst>
              <a:ext uri="{FF2B5EF4-FFF2-40B4-BE49-F238E27FC236}">
                <a16:creationId xmlns:a16="http://schemas.microsoft.com/office/drawing/2014/main" id="{5EE956CC-2F9F-DD87-7DCB-00A1DC81A740}"/>
              </a:ext>
            </a:extLst>
          </p:cNvPr>
          <p:cNvSpPr txBox="1">
            <a:spLocks noGrp="1"/>
          </p:cNvSpPr>
          <p:nvPr>
            <p:ph type="title"/>
          </p:nvPr>
        </p:nvSpPr>
        <p:spPr>
          <a:xfrm>
            <a:off x="457200" y="371475"/>
            <a:ext cx="11274425" cy="554038"/>
          </a:xfrm>
          <a:prstGeom prst="rect">
            <a:avLst/>
          </a:prstGeom>
        </p:spPr>
        <p:txBody>
          <a:bodyPr/>
          <a:lstStyle>
            <a:lvl1pPr algn="l" defTabSz="914400" rtl="0" eaLnBrk="1" latinLnBrk="0" hangingPunct="1">
              <a:lnSpc>
                <a:spcPct val="100000"/>
              </a:lnSpc>
              <a:spcBef>
                <a:spcPct val="0"/>
              </a:spcBef>
              <a:buNone/>
              <a:defRPr sz="3600" b="0" kern="1200" cap="all" spc="-70" baseline="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b="0" i="0" u="none" strike="noStrike" kern="1200" cap="all" spc="-70" normalizeH="0" baseline="0" noProof="0" dirty="0">
                <a:ln>
                  <a:noFill/>
                </a:ln>
                <a:solidFill>
                  <a:srgbClr val="001F45"/>
                </a:solidFill>
                <a:effectLst/>
                <a:uLnTx/>
                <a:uFillTx/>
                <a:latin typeface="PrudentialModern SemCond"/>
                <a:ea typeface="+mj-ea"/>
                <a:cs typeface="+mj-cs"/>
                <a:sym typeface="Helvetica Neue" panose="02000503000000020004" pitchFamily="2" charset="0"/>
              </a:rPr>
              <a:t>A typical approach</a:t>
            </a:r>
          </a:p>
        </p:txBody>
      </p:sp>
      <p:sp>
        <p:nvSpPr>
          <p:cNvPr id="9" name="Content Placeholder 1">
            <a:extLst>
              <a:ext uri="{FF2B5EF4-FFF2-40B4-BE49-F238E27FC236}">
                <a16:creationId xmlns:a16="http://schemas.microsoft.com/office/drawing/2014/main" id="{A3AE556A-64B0-24BD-3597-CD0D4B5E7B71}"/>
              </a:ext>
            </a:extLst>
          </p:cNvPr>
          <p:cNvSpPr txBox="1">
            <a:spLocks noGrp="1"/>
          </p:cNvSpPr>
          <p:nvPr>
            <p:ph sz="quarter" idx="11"/>
          </p:nvPr>
        </p:nvSpPr>
        <p:spPr>
          <a:xfrm>
            <a:off x="551329" y="1379631"/>
            <a:ext cx="11283950" cy="4176713"/>
          </a:xfrm>
          <a:prstGeom prst="rect">
            <a:avLst/>
          </a:prstGeom>
        </p:spPr>
        <p:txBody>
          <a:bodyPr vert="horz" wrap="square" lIns="0" tIns="0" rIns="0" bIns="0" rtlCol="0" anchor="t">
            <a:noAutofit/>
          </a:bodyPr>
          <a:lstStyle>
            <a:lvl1pPr marL="0" indent="0" algn="l" defTabSz="457200" rtl="0" eaLnBrk="1" latinLnBrk="0" hangingPunct="1">
              <a:spcBef>
                <a:spcPts val="0"/>
              </a:spcBef>
              <a:spcAft>
                <a:spcPts val="1000"/>
              </a:spcAft>
              <a:buFontTx/>
              <a:buNone/>
              <a:defRPr sz="2000" b="1" i="0" kern="1200" spc="0">
                <a:solidFill>
                  <a:schemeClr val="bg2"/>
                </a:solidFill>
                <a:latin typeface="+mj-lt"/>
                <a:ea typeface="PrudentialModern Bold SemiConde" charset="0"/>
                <a:cs typeface="PrudentialModern Bold SemiConde" charset="0"/>
              </a:defRPr>
            </a:lvl1pPr>
            <a:lvl2pPr marL="0" indent="0" algn="l" defTabSz="457200" rtl="0" eaLnBrk="1" latinLnBrk="0" hangingPunct="1">
              <a:lnSpc>
                <a:spcPct val="100000"/>
              </a:lnSpc>
              <a:spcBef>
                <a:spcPts val="0"/>
              </a:spcBef>
              <a:spcAft>
                <a:spcPts val="1000"/>
              </a:spcAft>
              <a:buFontTx/>
              <a:buNone/>
              <a:defRPr sz="1600" b="0" i="0" kern="1200" spc="0">
                <a:solidFill>
                  <a:schemeClr val="tx1"/>
                </a:solidFill>
                <a:latin typeface="+mn-lt"/>
                <a:ea typeface="PrudentialModern Medium" charset="0"/>
                <a:cs typeface="PrudentialModern Medium" charset="0"/>
              </a:defRPr>
            </a:lvl2pPr>
            <a:lvl3pPr marL="344488" indent="-223838" algn="l" defTabSz="457200" rtl="0" eaLnBrk="1" latinLnBrk="0" hangingPunct="1">
              <a:lnSpc>
                <a:spcPct val="100000"/>
              </a:lnSpc>
              <a:spcBef>
                <a:spcPts val="0"/>
              </a:spcBef>
              <a:spcAft>
                <a:spcPts val="1000"/>
              </a:spcAft>
              <a:buClr>
                <a:schemeClr val="bg2"/>
              </a:buClr>
              <a:buFont typeface="PrudentialModern Medium" pitchFamily="2" charset="0"/>
              <a:buChar char="•"/>
              <a:tabLst/>
              <a:defRPr sz="1600" b="0" i="0" kern="1200" spc="0">
                <a:solidFill>
                  <a:schemeClr val="tx1"/>
                </a:solidFill>
                <a:latin typeface="+mn-lt"/>
                <a:ea typeface="PrudentialModern Medium" charset="0"/>
                <a:cs typeface="PrudentialModern Medium" charset="0"/>
              </a:defRPr>
            </a:lvl3pPr>
            <a:lvl4pPr marL="534988" indent="-165100" algn="l" defTabSz="457200" rtl="0" eaLnBrk="1" latinLnBrk="0" hangingPunct="1">
              <a:lnSpc>
                <a:spcPct val="100000"/>
              </a:lnSpc>
              <a:spcBef>
                <a:spcPts val="0"/>
              </a:spcBef>
              <a:spcAft>
                <a:spcPts val="1000"/>
              </a:spcAft>
              <a:buClr>
                <a:schemeClr val="bg2"/>
              </a:buClr>
              <a:buFont typeface="Arial Narrow" panose="020B0606020202030204" pitchFamily="34" charset="0"/>
              <a:buChar char="–"/>
              <a:tabLst/>
              <a:defRPr sz="1600" b="0" i="0" kern="1200" spc="0">
                <a:solidFill>
                  <a:schemeClr val="tx1"/>
                </a:solidFill>
                <a:latin typeface="+mn-lt"/>
                <a:ea typeface="PrudentialModern Medium" charset="0"/>
                <a:cs typeface="PrudentialModern Medium" charset="0"/>
              </a:defRPr>
            </a:lvl4pPr>
            <a:lvl5pPr marL="0" indent="0" algn="l" defTabSz="457200" rtl="0" eaLnBrk="1" latinLnBrk="0" hangingPunct="1">
              <a:spcBef>
                <a:spcPts val="600"/>
              </a:spcBef>
              <a:buFontTx/>
              <a:buNone/>
              <a:defRPr sz="1000" b="0" i="0" kern="1200" spc="0">
                <a:solidFill>
                  <a:schemeClr val="accent2"/>
                </a:solidFill>
                <a:latin typeface="+mn-lt"/>
                <a:ea typeface="PrudentialModern Medium" charset="0"/>
                <a:cs typeface="PrudentialModern Medium"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228600" rtl="0" eaLnBrk="1" fontAlgn="auto" latinLnBrk="0" hangingPunct="1">
              <a:lnSpc>
                <a:spcPct val="100000"/>
              </a:lnSpc>
              <a:spcBef>
                <a:spcPts val="1200"/>
              </a:spcBef>
              <a:spcAft>
                <a:spcPts val="0"/>
              </a:spcAft>
              <a:buClr>
                <a:srgbClr val="007BC3"/>
              </a:buClr>
              <a:buSzTx/>
              <a:buFontTx/>
              <a:buNone/>
              <a:tabLst/>
              <a:defRPr/>
            </a:pPr>
            <a:r>
              <a:rPr kumimoji="0" lang="en-US" sz="2800" b="1" i="0" u="none" strike="noStrike" kern="1200" cap="none" spc="0" normalizeH="0" baseline="0" noProof="0" dirty="0">
                <a:ln>
                  <a:noFill/>
                </a:ln>
                <a:solidFill>
                  <a:srgbClr val="007BC3"/>
                </a:solidFill>
                <a:effectLst/>
                <a:uLnTx/>
                <a:uFillTx/>
                <a:sym typeface="Helvetica Neue" panose="02000503000000020004" pitchFamily="2" charset="0"/>
              </a:rPr>
              <a:t>Common Estate Plan</a:t>
            </a:r>
          </a:p>
          <a:p>
            <a:pPr marL="687388" lvl="2" indent="-342900" defTabSz="228600">
              <a:spcBef>
                <a:spcPts val="1200"/>
              </a:spcBef>
              <a:spcAft>
                <a:spcPts val="0"/>
              </a:spcAft>
              <a:buClr>
                <a:srgbClr val="007BC3"/>
              </a:buClr>
              <a:buFont typeface="Arial" panose="020B0604020202020204" pitchFamily="34" charset="0"/>
              <a:buChar char="•"/>
              <a:defRPr/>
            </a:pPr>
            <a:r>
              <a:rPr lang="en-US" sz="2400" b="0" dirty="0">
                <a:solidFill>
                  <a:schemeClr val="tx1"/>
                </a:solidFill>
                <a:latin typeface="+mn-lt"/>
                <a:sym typeface="Helvetica Neue" panose="02000503000000020004" pitchFamily="2" charset="0"/>
              </a:rPr>
              <a:t>At first spouse’s death, all assets pass to surviving spouse</a:t>
            </a:r>
          </a:p>
          <a:p>
            <a:pPr marL="687388" lvl="2" indent="-342900" defTabSz="228600">
              <a:spcBef>
                <a:spcPts val="1200"/>
              </a:spcBef>
              <a:spcAft>
                <a:spcPts val="3000"/>
              </a:spcAft>
              <a:buClr>
                <a:srgbClr val="007BC3"/>
              </a:buClr>
              <a:buFont typeface="Arial" panose="020B0604020202020204" pitchFamily="34" charset="0"/>
              <a:buChar char="•"/>
              <a:defRPr/>
            </a:pPr>
            <a:r>
              <a:rPr lang="en-US" sz="2400" b="0" dirty="0">
                <a:solidFill>
                  <a:schemeClr val="tx1"/>
                </a:solidFill>
                <a:latin typeface="+mn-lt"/>
                <a:sym typeface="Helvetica Neue" panose="02000503000000020004" pitchFamily="2" charset="0"/>
              </a:rPr>
              <a:t>At second spouse’s death, assets pass to the next generation</a:t>
            </a:r>
            <a:endParaRPr lang="en-US" sz="2800" b="0" dirty="0">
              <a:solidFill>
                <a:srgbClr val="007BC3"/>
              </a:solidFill>
              <a:latin typeface="+mn-lt"/>
              <a:sym typeface="Helvetica Neue" panose="02000503000000020004" pitchFamily="2" charset="0"/>
            </a:endParaRPr>
          </a:p>
          <a:p>
            <a:pPr marL="0" marR="0" lvl="0" indent="0" algn="l" defTabSz="228600" rtl="0" eaLnBrk="1" fontAlgn="auto" latinLnBrk="0" hangingPunct="1">
              <a:lnSpc>
                <a:spcPct val="100000"/>
              </a:lnSpc>
              <a:spcBef>
                <a:spcPts val="1200"/>
              </a:spcBef>
              <a:spcAft>
                <a:spcPts val="0"/>
              </a:spcAft>
              <a:buClr>
                <a:srgbClr val="007BC3"/>
              </a:buClr>
              <a:buSzTx/>
              <a:buFontTx/>
              <a:buNone/>
              <a:tabLst/>
              <a:defRPr/>
            </a:pPr>
            <a:r>
              <a:rPr kumimoji="0" lang="en-US" sz="2800" b="1" i="0" u="none" strike="noStrike" kern="1200" cap="none" spc="0" normalizeH="0" baseline="0" noProof="0" dirty="0">
                <a:ln>
                  <a:noFill/>
                </a:ln>
                <a:solidFill>
                  <a:srgbClr val="007BC3"/>
                </a:solidFill>
                <a:effectLst/>
                <a:uLnTx/>
                <a:uFillTx/>
                <a:sym typeface="Helvetica Neue" panose="02000503000000020004" pitchFamily="2" charset="0"/>
              </a:rPr>
              <a:t>Who does this work best for?</a:t>
            </a:r>
          </a:p>
          <a:p>
            <a:pPr marL="687388" lvl="2" indent="-342900" defTabSz="228600">
              <a:spcBef>
                <a:spcPts val="1200"/>
              </a:spcBef>
              <a:spcAft>
                <a:spcPts val="0"/>
              </a:spcAft>
              <a:buClr>
                <a:srgbClr val="007BC3"/>
              </a:buClr>
              <a:buFont typeface="Arial" panose="020B0604020202020204" pitchFamily="34" charset="0"/>
              <a:buChar char="•"/>
              <a:defRPr/>
            </a:pPr>
            <a:r>
              <a:rPr lang="en-US" sz="2400" b="0" dirty="0">
                <a:solidFill>
                  <a:schemeClr val="tx1"/>
                </a:solidFill>
                <a:latin typeface="+mn-lt"/>
                <a:sym typeface="Helvetica Neue" panose="02000503000000020004" pitchFamily="2" charset="0"/>
              </a:rPr>
              <a:t>Clients with few beneficiaries</a:t>
            </a:r>
          </a:p>
          <a:p>
            <a:pPr marL="687388" lvl="2" indent="-342900" defTabSz="228600">
              <a:spcBef>
                <a:spcPts val="1200"/>
              </a:spcBef>
              <a:spcAft>
                <a:spcPts val="0"/>
              </a:spcAft>
              <a:buClr>
                <a:srgbClr val="007BC3"/>
              </a:buClr>
              <a:buFont typeface="Arial" panose="020B0604020202020204" pitchFamily="34" charset="0"/>
              <a:buChar char="•"/>
              <a:defRPr/>
            </a:pPr>
            <a:r>
              <a:rPr lang="en-US" sz="2400" b="0" dirty="0">
                <a:solidFill>
                  <a:schemeClr val="tx1"/>
                </a:solidFill>
                <a:latin typeface="+mn-lt"/>
                <a:sym typeface="Helvetica Neue" panose="02000503000000020004" pitchFamily="2" charset="0"/>
              </a:rPr>
              <a:t>Cash assets or easy to liquidate investments</a:t>
            </a:r>
          </a:p>
          <a:p>
            <a:pPr marL="687388" lvl="2" indent="-342900" defTabSz="228600">
              <a:spcBef>
                <a:spcPts val="1200"/>
              </a:spcBef>
              <a:spcAft>
                <a:spcPts val="0"/>
              </a:spcAft>
              <a:buClr>
                <a:srgbClr val="007BC3"/>
              </a:buClr>
              <a:buFont typeface="Arial" panose="020B0604020202020204" pitchFamily="34" charset="0"/>
              <a:buChar char="•"/>
              <a:defRPr/>
            </a:pPr>
            <a:r>
              <a:rPr lang="en-US" sz="2400" b="0" dirty="0">
                <a:solidFill>
                  <a:schemeClr val="tx1"/>
                </a:solidFill>
                <a:latin typeface="+mn-lt"/>
                <a:sym typeface="Helvetica Neue" panose="02000503000000020004" pitchFamily="2" charset="0"/>
              </a:rPr>
              <a:t>Residence not likely to be kept by beneficiaries</a:t>
            </a:r>
          </a:p>
          <a:p>
            <a:pPr marL="342900" marR="0" lvl="0" indent="-342900" algn="l" defTabSz="228600" rtl="0" eaLnBrk="1" fontAlgn="auto" latinLnBrk="0" hangingPunct="1">
              <a:lnSpc>
                <a:spcPct val="100000"/>
              </a:lnSpc>
              <a:spcBef>
                <a:spcPts val="1200"/>
              </a:spcBef>
              <a:spcAft>
                <a:spcPts val="0"/>
              </a:spcAft>
              <a:buClr>
                <a:srgbClr val="007BC3"/>
              </a:buClr>
              <a:buSzTx/>
              <a:buFont typeface="Arial" panose="020B0604020202020204" pitchFamily="34" charset="0"/>
              <a:buChar char="•"/>
              <a:tabLst/>
              <a:defRPr/>
            </a:pPr>
            <a:endParaRPr kumimoji="0" lang="en-US" sz="2800" b="0" i="0" u="none" strike="noStrike" kern="1200" cap="none" spc="0" normalizeH="0" baseline="0" noProof="0" dirty="0">
              <a:ln>
                <a:noFill/>
              </a:ln>
              <a:solidFill>
                <a:srgbClr val="007BC3"/>
              </a:solidFill>
              <a:effectLst/>
              <a:uLnTx/>
              <a:uFillTx/>
              <a:latin typeface="+mn-lt"/>
              <a:sym typeface="Helvetica Neue" panose="02000503000000020004" pitchFamily="2" charset="0"/>
            </a:endParaRPr>
          </a:p>
        </p:txBody>
      </p:sp>
    </p:spTree>
    <p:custDataLst>
      <p:tags r:id="rId1"/>
    </p:custDataLst>
    <p:extLst>
      <p:ext uri="{BB962C8B-B14F-4D97-AF65-F5344CB8AC3E}">
        <p14:creationId xmlns:p14="http://schemas.microsoft.com/office/powerpoint/2010/main" val="264772628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4FCC0E33-5F7B-5AAE-8C23-2B0388B08403}"/>
              </a:ext>
            </a:extLst>
          </p:cNvPr>
          <p:cNvSpPr>
            <a:spLocks noGrp="1"/>
          </p:cNvSpPr>
          <p:nvPr>
            <p:ph type="title"/>
          </p:nvPr>
        </p:nvSpPr>
        <p:spPr>
          <a:xfrm>
            <a:off x="457200" y="371702"/>
            <a:ext cx="11274374" cy="553998"/>
          </a:xfrm>
        </p:spPr>
        <p:txBody>
          <a:bodyPr/>
          <a:lstStyle/>
          <a:p>
            <a:r>
              <a:rPr lang="en-US" dirty="0"/>
              <a:t>When doesn’t it work?</a:t>
            </a:r>
          </a:p>
        </p:txBody>
      </p:sp>
      <p:sp>
        <p:nvSpPr>
          <p:cNvPr id="21" name="Content Placeholder 2">
            <a:extLst>
              <a:ext uri="{FF2B5EF4-FFF2-40B4-BE49-F238E27FC236}">
                <a16:creationId xmlns:a16="http://schemas.microsoft.com/office/drawing/2014/main" id="{6294EC6E-E205-1A80-DCFB-13266718F1F5}"/>
              </a:ext>
            </a:extLst>
          </p:cNvPr>
          <p:cNvSpPr txBox="1">
            <a:spLocks noGrp="1"/>
          </p:cNvSpPr>
          <p:nvPr>
            <p:ph sz="quarter" idx="11"/>
          </p:nvPr>
        </p:nvSpPr>
        <p:spPr>
          <a:xfrm>
            <a:off x="551329" y="1245160"/>
            <a:ext cx="5177118" cy="4176713"/>
          </a:xfrm>
          <a:prstGeom prst="rect">
            <a:avLst/>
          </a:prstGeom>
        </p:spPr>
        <p:txBody>
          <a:bodyPr vert="horz" wrap="square" lIns="0" tIns="0" rIns="0" bIns="0" rtlCol="0">
            <a:noAutofit/>
          </a:bodyPr>
          <a:lstStyle>
            <a:lvl1pPr marL="0" indent="0" algn="l" defTabSz="457200" rtl="0" eaLnBrk="1" latinLnBrk="0" hangingPunct="1">
              <a:spcBef>
                <a:spcPts val="0"/>
              </a:spcBef>
              <a:spcAft>
                <a:spcPts val="1000"/>
              </a:spcAft>
              <a:buFontTx/>
              <a:buNone/>
              <a:defRPr sz="1800" b="1" i="0" kern="1200" spc="0">
                <a:solidFill>
                  <a:schemeClr val="bg2"/>
                </a:solidFill>
                <a:latin typeface="+mj-lt"/>
                <a:ea typeface="PrudentialModern Bold SemiConde" charset="0"/>
                <a:cs typeface="PrudentialModern Bold SemiConde" charset="0"/>
              </a:defRPr>
            </a:lvl1pPr>
            <a:lvl2pPr marL="0" indent="0" algn="l" defTabSz="457200" rtl="0" eaLnBrk="1" latinLnBrk="0" hangingPunct="1">
              <a:lnSpc>
                <a:spcPct val="100000"/>
              </a:lnSpc>
              <a:spcBef>
                <a:spcPts val="0"/>
              </a:spcBef>
              <a:spcAft>
                <a:spcPts val="1000"/>
              </a:spcAft>
              <a:buFontTx/>
              <a:buNone/>
              <a:defRPr sz="1600" b="0" i="0" kern="1200" spc="0">
                <a:solidFill>
                  <a:schemeClr val="tx1"/>
                </a:solidFill>
                <a:latin typeface="+mn-lt"/>
                <a:ea typeface="PrudentialModern Medium" charset="0"/>
                <a:cs typeface="PrudentialModern Medium" charset="0"/>
              </a:defRPr>
            </a:lvl2pPr>
            <a:lvl3pPr marL="223838" indent="-214313" algn="l" defTabSz="457200" rtl="0" eaLnBrk="1" latinLnBrk="0" hangingPunct="1">
              <a:lnSpc>
                <a:spcPct val="100000"/>
              </a:lnSpc>
              <a:spcBef>
                <a:spcPts val="0"/>
              </a:spcBef>
              <a:spcAft>
                <a:spcPts val="1000"/>
              </a:spcAft>
              <a:buClr>
                <a:schemeClr val="bg2"/>
              </a:buClr>
              <a:buFont typeface="PrudentialModern Medium" pitchFamily="2" charset="0"/>
              <a:buChar char="•"/>
              <a:tabLst/>
              <a:defRPr sz="1600" b="0" i="0" kern="1200" spc="0">
                <a:solidFill>
                  <a:schemeClr val="tx1"/>
                </a:solidFill>
                <a:latin typeface="+mn-lt"/>
                <a:ea typeface="PrudentialModern Medium" charset="0"/>
                <a:cs typeface="PrudentialModern Medium" charset="0"/>
              </a:defRPr>
            </a:lvl3pPr>
            <a:lvl4pPr marL="449263" indent="-176213" algn="l" defTabSz="457200" rtl="0" eaLnBrk="1" latinLnBrk="0" hangingPunct="1">
              <a:lnSpc>
                <a:spcPct val="100000"/>
              </a:lnSpc>
              <a:spcBef>
                <a:spcPts val="0"/>
              </a:spcBef>
              <a:spcAft>
                <a:spcPts val="1000"/>
              </a:spcAft>
              <a:buClr>
                <a:schemeClr val="bg2"/>
              </a:buClr>
              <a:buFont typeface="Arial Narrow" panose="020B0606020202030204" pitchFamily="34" charset="0"/>
              <a:buChar char="–"/>
              <a:tabLst/>
              <a:defRPr sz="1600" b="0" i="0" kern="1200" spc="0">
                <a:solidFill>
                  <a:schemeClr val="tx1"/>
                </a:solidFill>
                <a:latin typeface="+mn-lt"/>
                <a:ea typeface="PrudentialModern Medium" charset="0"/>
                <a:cs typeface="PrudentialModern Medium" charset="0"/>
              </a:defRPr>
            </a:lvl4pPr>
            <a:lvl5pPr marL="0" indent="0" algn="l" defTabSz="457200" rtl="0" eaLnBrk="1" latinLnBrk="0" hangingPunct="1">
              <a:spcBef>
                <a:spcPts val="600"/>
              </a:spcBef>
              <a:buFontTx/>
              <a:buNone/>
              <a:defRPr sz="1600" b="0" i="0" kern="1200" spc="0">
                <a:solidFill>
                  <a:schemeClr val="accent2"/>
                </a:solidFill>
                <a:latin typeface="+mn-lt"/>
                <a:ea typeface="PrudentialModern Medium" charset="0"/>
                <a:cs typeface="PrudentialModern Medium"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342900" marR="0" lvl="0" indent="-342900" algn="l" defTabSz="457200" rtl="0" eaLnBrk="1" fontAlgn="auto" latinLnBrk="0" hangingPunct="1">
              <a:lnSpc>
                <a:spcPct val="100000"/>
              </a:lnSpc>
              <a:spcBef>
                <a:spcPts val="1200"/>
              </a:spcBef>
              <a:spcAft>
                <a:spcPts val="1000"/>
              </a:spcAft>
              <a:buClrTx/>
              <a:buSzTx/>
              <a:buFont typeface="Arial" panose="020B0604020202020204" pitchFamily="34" charset="0"/>
              <a:buChar char="•"/>
              <a:tabLst/>
              <a:defRPr/>
            </a:pPr>
            <a:r>
              <a:rPr kumimoji="0" lang="en-US" sz="2800" b="1" i="0" u="none" strike="noStrike" kern="1200" cap="none" spc="0" normalizeH="0" baseline="0" noProof="0" dirty="0">
                <a:ln>
                  <a:noFill/>
                </a:ln>
                <a:solidFill>
                  <a:srgbClr val="007BC3"/>
                </a:solidFill>
                <a:effectLst/>
                <a:uLnTx/>
                <a:uFillTx/>
                <a:latin typeface="PrudentialModern"/>
              </a:rPr>
              <a:t>Many beneficiaries</a:t>
            </a:r>
          </a:p>
          <a:p>
            <a:pPr marL="342900" marR="0" lvl="0" indent="-342900" algn="l" defTabSz="457200" rtl="0" eaLnBrk="1" fontAlgn="auto" latinLnBrk="0" hangingPunct="1">
              <a:lnSpc>
                <a:spcPct val="100000"/>
              </a:lnSpc>
              <a:spcBef>
                <a:spcPts val="1200"/>
              </a:spcBef>
              <a:spcAft>
                <a:spcPts val="1000"/>
              </a:spcAft>
              <a:buClrTx/>
              <a:buSzTx/>
              <a:buFont typeface="Arial" panose="020B0604020202020204" pitchFamily="34" charset="0"/>
              <a:buChar char="•"/>
              <a:tabLst/>
              <a:defRPr/>
            </a:pPr>
            <a:r>
              <a:rPr kumimoji="0" lang="en-US" sz="2800" b="1" i="0" u="none" strike="noStrike" kern="1200" cap="none" spc="0" normalizeH="0" baseline="0" noProof="0" dirty="0">
                <a:ln>
                  <a:noFill/>
                </a:ln>
                <a:solidFill>
                  <a:srgbClr val="007BC3"/>
                </a:solidFill>
                <a:effectLst/>
                <a:uLnTx/>
                <a:uFillTx/>
                <a:latin typeface="PrudentialModern"/>
              </a:rPr>
              <a:t>Assets are more desirable to one beneficiary than another</a:t>
            </a:r>
          </a:p>
          <a:p>
            <a:pPr marL="342900" marR="0" lvl="0" indent="-342900" algn="l" defTabSz="457200" rtl="0" eaLnBrk="1" fontAlgn="auto" latinLnBrk="0" hangingPunct="1">
              <a:lnSpc>
                <a:spcPct val="100000"/>
              </a:lnSpc>
              <a:spcBef>
                <a:spcPts val="1200"/>
              </a:spcBef>
              <a:spcAft>
                <a:spcPts val="1000"/>
              </a:spcAft>
              <a:buClrTx/>
              <a:buSzTx/>
              <a:buFont typeface="Arial" panose="020B0604020202020204" pitchFamily="34" charset="0"/>
              <a:buChar char="•"/>
              <a:tabLst/>
              <a:defRPr/>
            </a:pPr>
            <a:r>
              <a:rPr kumimoji="0" lang="en-US" sz="2800" b="1" i="0" u="none" strike="noStrike" kern="1200" cap="none" spc="0" normalizeH="0" baseline="0" noProof="0" dirty="0">
                <a:ln>
                  <a:noFill/>
                </a:ln>
                <a:solidFill>
                  <a:srgbClr val="007BC3"/>
                </a:solidFill>
                <a:effectLst/>
                <a:uLnTx/>
                <a:uFillTx/>
                <a:latin typeface="PrudentialModern"/>
              </a:rPr>
              <a:t>Illiquid assets</a:t>
            </a:r>
          </a:p>
          <a:p>
            <a:pPr marL="566738" lvl="2" indent="-342900">
              <a:buClr>
                <a:srgbClr val="001F45"/>
              </a:buClr>
              <a:buFont typeface="Arial" panose="020B0604020202020204" pitchFamily="34" charset="0"/>
              <a:buChar char="•"/>
              <a:defRPr/>
            </a:pPr>
            <a:r>
              <a:rPr kumimoji="0" lang="en-US" sz="2400" b="0" i="0" u="none" strike="noStrike" kern="1200" cap="none" spc="0" normalizeH="0" baseline="0" noProof="0" dirty="0">
                <a:ln>
                  <a:noFill/>
                </a:ln>
                <a:solidFill>
                  <a:srgbClr val="001F45"/>
                </a:solidFill>
                <a:effectLst/>
                <a:uLnTx/>
                <a:uFillTx/>
                <a:latin typeface="PrudentialModern Medium"/>
              </a:rPr>
              <a:t>Farmland</a:t>
            </a:r>
          </a:p>
          <a:p>
            <a:pPr marL="566738" lvl="2" indent="-342900">
              <a:buClr>
                <a:srgbClr val="001F45"/>
              </a:buClr>
              <a:buFont typeface="Arial" panose="020B0604020202020204" pitchFamily="34" charset="0"/>
              <a:buChar char="•"/>
              <a:defRPr/>
            </a:pPr>
            <a:r>
              <a:rPr kumimoji="0" lang="en-US" sz="2400" b="0" i="0" u="none" strike="noStrike" kern="1200" cap="none" spc="0" normalizeH="0" baseline="0" noProof="0" dirty="0">
                <a:ln>
                  <a:noFill/>
                </a:ln>
                <a:solidFill>
                  <a:srgbClr val="001F45"/>
                </a:solidFill>
                <a:effectLst/>
                <a:uLnTx/>
                <a:uFillTx/>
                <a:latin typeface="PrudentialModern Medium"/>
              </a:rPr>
              <a:t>Family Businesses</a:t>
            </a:r>
          </a:p>
          <a:p>
            <a:pPr marL="566738" lvl="2" indent="-342900">
              <a:buClr>
                <a:srgbClr val="001F45"/>
              </a:buClr>
              <a:buFont typeface="Arial" panose="020B0604020202020204" pitchFamily="34" charset="0"/>
              <a:buChar char="•"/>
              <a:defRPr/>
            </a:pPr>
            <a:r>
              <a:rPr kumimoji="0" lang="en-US" sz="2400" b="0" i="0" u="none" strike="noStrike" kern="1200" cap="none" spc="0" normalizeH="0" baseline="0" noProof="0" dirty="0">
                <a:ln>
                  <a:noFill/>
                </a:ln>
                <a:solidFill>
                  <a:srgbClr val="001F45"/>
                </a:solidFill>
                <a:effectLst/>
                <a:uLnTx/>
                <a:uFillTx/>
                <a:latin typeface="PrudentialModern Medium"/>
              </a:rPr>
              <a:t>Waterfront Home</a:t>
            </a:r>
          </a:p>
        </p:txBody>
      </p:sp>
      <p:pic>
        <p:nvPicPr>
          <p:cNvPr id="2" name="Picture 1">
            <a:extLst>
              <a:ext uri="{FF2B5EF4-FFF2-40B4-BE49-F238E27FC236}">
                <a16:creationId xmlns:a16="http://schemas.microsoft.com/office/drawing/2014/main" id="{D87149B4-01D0-998A-1D4F-8D81C77EA792}"/>
              </a:ext>
              <a:ext uri="{C183D7F6-B498-43B3-948B-1728B52AA6E4}">
                <adec:decorative xmlns:adec="http://schemas.microsoft.com/office/drawing/2017/decorative" val="1"/>
              </a:ext>
            </a:extLst>
          </p:cNvPr>
          <p:cNvPicPr>
            <a:picLocks noChangeAspect="1"/>
          </p:cNvPicPr>
          <p:nvPr/>
        </p:nvPicPr>
        <p:blipFill rotWithShape="1">
          <a:blip r:embed="rId3"/>
          <a:srcRect l="6010" t="56975" r="87294" b="7124"/>
          <a:stretch/>
        </p:blipFill>
        <p:spPr>
          <a:xfrm>
            <a:off x="668216" y="3587261"/>
            <a:ext cx="360484" cy="1538654"/>
          </a:xfrm>
          <a:prstGeom prst="rect">
            <a:avLst/>
          </a:prstGeom>
          <a:solidFill>
            <a:schemeClr val="bg1"/>
          </a:solidFill>
        </p:spPr>
      </p:pic>
      <p:pic>
        <p:nvPicPr>
          <p:cNvPr id="3" name="Picture 2">
            <a:extLst>
              <a:ext uri="{FF2B5EF4-FFF2-40B4-BE49-F238E27FC236}">
                <a16:creationId xmlns:a16="http://schemas.microsoft.com/office/drawing/2014/main" id="{74D5023A-D2D5-F834-6B2D-327A7AAD2849}"/>
              </a:ext>
              <a:ext uri="{C183D7F6-B498-43B3-948B-1728B52AA6E4}">
                <adec:decorative xmlns:adec="http://schemas.microsoft.com/office/drawing/2017/decorative" val="1"/>
              </a:ext>
            </a:extLst>
          </p:cNvPr>
          <p:cNvPicPr>
            <a:picLocks noChangeAspect="1"/>
          </p:cNvPicPr>
          <p:nvPr/>
        </p:nvPicPr>
        <p:blipFill rotWithShape="1">
          <a:blip r:embed="rId4">
            <a:extLst>
              <a:ext uri="{28A0092B-C50C-407E-A947-70E740481C1C}">
                <a14:useLocalDpi xmlns:a14="http://schemas.microsoft.com/office/drawing/2010/main" val="0"/>
              </a:ext>
            </a:extLst>
          </a:blip>
          <a:srcRect l="12883" t="-487" r="20845" b="487"/>
          <a:stretch/>
        </p:blipFill>
        <p:spPr>
          <a:xfrm>
            <a:off x="6213475" y="577893"/>
            <a:ext cx="5731132" cy="5762555"/>
          </a:xfrm>
          <a:prstGeom prst="rect">
            <a:avLst/>
          </a:prstGeom>
        </p:spPr>
      </p:pic>
    </p:spTree>
    <p:extLst>
      <p:ext uri="{BB962C8B-B14F-4D97-AF65-F5344CB8AC3E}">
        <p14:creationId xmlns:p14="http://schemas.microsoft.com/office/powerpoint/2010/main" val="3703692128"/>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4">
            <a:extLst>
              <a:ext uri="{FF2B5EF4-FFF2-40B4-BE49-F238E27FC236}">
                <a16:creationId xmlns:a16="http://schemas.microsoft.com/office/drawing/2014/main" id="{B126BAC9-1E6C-675B-259F-73E92F5BA006}"/>
              </a:ext>
            </a:extLst>
          </p:cNvPr>
          <p:cNvSpPr>
            <a:spLocks noGrp="1"/>
          </p:cNvSpPr>
          <p:nvPr>
            <p:ph type="title"/>
          </p:nvPr>
        </p:nvSpPr>
        <p:spPr>
          <a:xfrm>
            <a:off x="457200" y="371702"/>
            <a:ext cx="11274374" cy="553998"/>
          </a:xfrm>
        </p:spPr>
        <p:txBody>
          <a:bodyPr/>
          <a:lstStyle/>
          <a:p>
            <a:r>
              <a:rPr lang="en-US" dirty="0"/>
              <a:t>Passing Certain Assets Is Problematic </a:t>
            </a:r>
          </a:p>
        </p:txBody>
      </p:sp>
      <p:sp>
        <p:nvSpPr>
          <p:cNvPr id="7" name="Content Placeholder 6">
            <a:extLst>
              <a:ext uri="{FF2B5EF4-FFF2-40B4-BE49-F238E27FC236}">
                <a16:creationId xmlns:a16="http://schemas.microsoft.com/office/drawing/2014/main" id="{C11D668E-2B28-93BA-DE69-B45B82FA5289}"/>
              </a:ext>
            </a:extLst>
          </p:cNvPr>
          <p:cNvSpPr>
            <a:spLocks noGrp="1"/>
          </p:cNvSpPr>
          <p:nvPr>
            <p:ph sz="quarter" idx="12"/>
          </p:nvPr>
        </p:nvSpPr>
        <p:spPr>
          <a:xfrm>
            <a:off x="457200" y="1246430"/>
            <a:ext cx="7705165" cy="4178808"/>
          </a:xfrm>
        </p:spPr>
        <p:txBody>
          <a:bodyPr/>
          <a:lstStyle/>
          <a:p>
            <a:pPr marL="342900" indent="-342900">
              <a:lnSpc>
                <a:spcPct val="100000"/>
              </a:lnSpc>
              <a:spcBef>
                <a:spcPts val="1800"/>
              </a:spcBef>
              <a:spcAft>
                <a:spcPts val="600"/>
              </a:spcAft>
              <a:buFont typeface="Arial" panose="020B0604020202020204" pitchFamily="34" charset="0"/>
              <a:buChar char="•"/>
            </a:pPr>
            <a:r>
              <a:rPr lang="en-US" sz="2800" dirty="0"/>
              <a:t>Cash Flow—</a:t>
            </a:r>
            <a:r>
              <a:rPr lang="en-US" sz="2800" cap="none" dirty="0">
                <a:solidFill>
                  <a:schemeClr val="tx1"/>
                </a:solidFill>
                <a:latin typeface="+mn-lt"/>
              </a:rPr>
              <a:t>Surviving spouse may require cash flow from assets</a:t>
            </a:r>
          </a:p>
          <a:p>
            <a:pPr marL="342900" indent="-342900">
              <a:lnSpc>
                <a:spcPct val="100000"/>
              </a:lnSpc>
              <a:spcBef>
                <a:spcPts val="1800"/>
              </a:spcBef>
              <a:spcAft>
                <a:spcPts val="600"/>
              </a:spcAft>
              <a:buFont typeface="Arial" panose="020B0604020202020204" pitchFamily="34" charset="0"/>
              <a:buChar char="•"/>
            </a:pPr>
            <a:r>
              <a:rPr lang="en-US" sz="2800" dirty="0"/>
              <a:t>Inheritance disputes—</a:t>
            </a:r>
            <a:r>
              <a:rPr lang="en-US" sz="2800" cap="none" dirty="0">
                <a:solidFill>
                  <a:schemeClr val="tx1"/>
                </a:solidFill>
                <a:latin typeface="+mn-lt"/>
              </a:rPr>
              <a:t>Assets may need to be sold at distressed prices to equalize inheritance</a:t>
            </a:r>
          </a:p>
          <a:p>
            <a:pPr marL="342900" indent="-342900">
              <a:lnSpc>
                <a:spcPct val="100000"/>
              </a:lnSpc>
              <a:spcBef>
                <a:spcPts val="1800"/>
              </a:spcBef>
              <a:spcAft>
                <a:spcPts val="600"/>
              </a:spcAft>
              <a:buFont typeface="Arial" panose="020B0604020202020204" pitchFamily="34" charset="0"/>
              <a:buChar char="•"/>
            </a:pPr>
            <a:r>
              <a:rPr lang="en-US" sz="2800" dirty="0"/>
              <a:t>Lack of liquidity—</a:t>
            </a:r>
            <a:r>
              <a:rPr lang="en-US" sz="2800" cap="none" dirty="0">
                <a:solidFill>
                  <a:schemeClr val="tx1"/>
                </a:solidFill>
                <a:latin typeface="+mn-lt"/>
              </a:rPr>
              <a:t>Estate may not have cash available to pay estate and gift taxes</a:t>
            </a:r>
          </a:p>
          <a:p>
            <a:pPr marL="342900" indent="-342900">
              <a:lnSpc>
                <a:spcPct val="100000"/>
              </a:lnSpc>
              <a:spcBef>
                <a:spcPts val="1800"/>
              </a:spcBef>
              <a:spcAft>
                <a:spcPts val="600"/>
              </a:spcAft>
              <a:buFont typeface="Arial" panose="020B0604020202020204" pitchFamily="34" charset="0"/>
              <a:buChar char="•"/>
            </a:pPr>
            <a:r>
              <a:rPr lang="en-US" sz="2800" dirty="0"/>
              <a:t>Lack of credit—</a:t>
            </a:r>
            <a:r>
              <a:rPr lang="en-US" sz="2800" cap="none" dirty="0">
                <a:solidFill>
                  <a:schemeClr val="tx1"/>
                </a:solidFill>
                <a:latin typeface="+mn-lt"/>
              </a:rPr>
              <a:t>Beneficiaries may not be </a:t>
            </a:r>
            <a:br>
              <a:rPr lang="en-US" sz="2800" cap="none" dirty="0">
                <a:solidFill>
                  <a:schemeClr val="tx1"/>
                </a:solidFill>
                <a:latin typeface="+mn-lt"/>
              </a:rPr>
            </a:br>
            <a:r>
              <a:rPr lang="en-US" sz="2800" cap="none" dirty="0">
                <a:solidFill>
                  <a:schemeClr val="tx1"/>
                </a:solidFill>
                <a:latin typeface="+mn-lt"/>
              </a:rPr>
              <a:t>able to obtain loans to keep a business running</a:t>
            </a:r>
            <a:endParaRPr lang="en-US" sz="2800" dirty="0">
              <a:solidFill>
                <a:schemeClr val="tx1"/>
              </a:solidFill>
              <a:latin typeface="+mn-lt"/>
            </a:endParaRPr>
          </a:p>
        </p:txBody>
      </p:sp>
      <p:pic>
        <p:nvPicPr>
          <p:cNvPr id="13" name="Graphic 12">
            <a:extLst>
              <a:ext uri="{FF2B5EF4-FFF2-40B4-BE49-F238E27FC236}">
                <a16:creationId xmlns:a16="http://schemas.microsoft.com/office/drawing/2014/main" id="{8D41DCA4-6973-34F8-C0C7-11EC0F7022CA}"/>
              </a:ext>
              <a:ext uri="{C183D7F6-B498-43B3-948B-1728B52AA6E4}">
                <adec:decorative xmlns:adec="http://schemas.microsoft.com/office/drawing/2017/decorative" val="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971048" y="1996341"/>
            <a:ext cx="3189329" cy="3189329"/>
          </a:xfrm>
          <a:prstGeom prst="rect">
            <a:avLst/>
          </a:prstGeom>
        </p:spPr>
      </p:pic>
    </p:spTree>
    <p:extLst>
      <p:ext uri="{BB962C8B-B14F-4D97-AF65-F5344CB8AC3E}">
        <p14:creationId xmlns:p14="http://schemas.microsoft.com/office/powerpoint/2010/main" val="319906235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2AD14832-745D-D819-5685-801E4817843B}"/>
              </a:ext>
            </a:extLst>
          </p:cNvPr>
          <p:cNvSpPr>
            <a:spLocks noGrp="1"/>
          </p:cNvSpPr>
          <p:nvPr>
            <p:ph type="title"/>
          </p:nvPr>
        </p:nvSpPr>
        <p:spPr>
          <a:xfrm>
            <a:off x="457200" y="1318907"/>
            <a:ext cx="4568825" cy="1625060"/>
          </a:xfrm>
        </p:spPr>
        <p:txBody>
          <a:bodyPr/>
          <a:lstStyle/>
          <a:p>
            <a:r>
              <a:rPr lang="en-US" dirty="0">
                <a:solidFill>
                  <a:schemeClr val="tx1"/>
                </a:solidFill>
              </a:rPr>
              <a:t>Example #1:</a:t>
            </a:r>
            <a:br>
              <a:rPr lang="en-US" dirty="0"/>
            </a:br>
            <a:r>
              <a:rPr lang="en-US" dirty="0"/>
              <a:t>A Farm</a:t>
            </a:r>
            <a:endParaRPr lang="en-US" dirty="0">
              <a:solidFill>
                <a:schemeClr val="tx1"/>
              </a:solidFill>
            </a:endParaRPr>
          </a:p>
        </p:txBody>
      </p:sp>
      <p:pic>
        <p:nvPicPr>
          <p:cNvPr id="12" name="Picture Placeholder 11">
            <a:extLst>
              <a:ext uri="{FF2B5EF4-FFF2-40B4-BE49-F238E27FC236}">
                <a16:creationId xmlns:a16="http://schemas.microsoft.com/office/drawing/2014/main" id="{A55C351A-35D6-31B5-C423-24343E11251B}"/>
              </a:ext>
              <a:ext uri="{C183D7F6-B498-43B3-948B-1728B52AA6E4}">
                <adec:decorative xmlns:adec="http://schemas.microsoft.com/office/drawing/2017/decorative" val="1"/>
              </a:ext>
            </a:extLst>
          </p:cNvPr>
          <p:cNvPicPr>
            <a:picLocks noGrp="1" noChangeAspect="1"/>
          </p:cNvPicPr>
          <p:nvPr>
            <p:ph type="pic" sz="quarter" idx="12"/>
          </p:nvPr>
        </p:nvPicPr>
        <p:blipFill>
          <a:blip r:embed="rId3">
            <a:extLst>
              <a:ext uri="{28A0092B-C50C-407E-A947-70E740481C1C}">
                <a14:useLocalDpi xmlns:a14="http://schemas.microsoft.com/office/drawing/2010/main" val="0"/>
              </a:ext>
            </a:extLst>
          </a:blip>
          <a:srcRect/>
          <a:stretch/>
        </p:blipFill>
        <p:spPr>
          <a:xfrm>
            <a:off x="6575425" y="847725"/>
            <a:ext cx="5165725" cy="5165725"/>
          </a:xfrm>
        </p:spPr>
      </p:pic>
    </p:spTree>
    <p:extLst>
      <p:ext uri="{BB962C8B-B14F-4D97-AF65-F5344CB8AC3E}">
        <p14:creationId xmlns:p14="http://schemas.microsoft.com/office/powerpoint/2010/main" val="1420923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2AD14832-745D-D819-5685-801E4817843B}"/>
              </a:ext>
            </a:extLst>
          </p:cNvPr>
          <p:cNvSpPr>
            <a:spLocks noGrp="1"/>
          </p:cNvSpPr>
          <p:nvPr>
            <p:ph type="title"/>
          </p:nvPr>
        </p:nvSpPr>
        <p:spPr>
          <a:xfrm>
            <a:off x="457200" y="1312240"/>
            <a:ext cx="4568825" cy="2437590"/>
          </a:xfrm>
        </p:spPr>
        <p:txBody>
          <a:bodyPr/>
          <a:lstStyle/>
          <a:p>
            <a:r>
              <a:rPr lang="en-US" dirty="0">
                <a:solidFill>
                  <a:schemeClr val="tx1"/>
                </a:solidFill>
              </a:rPr>
              <a:t>Example #2:</a:t>
            </a:r>
            <a:br>
              <a:rPr lang="en-US" dirty="0"/>
            </a:br>
            <a:r>
              <a:rPr lang="en-US" dirty="0"/>
              <a:t>A vacation home</a:t>
            </a:r>
            <a:endParaRPr lang="en-US" dirty="0">
              <a:solidFill>
                <a:schemeClr val="tx1"/>
              </a:solidFill>
            </a:endParaRPr>
          </a:p>
        </p:txBody>
      </p:sp>
      <p:pic>
        <p:nvPicPr>
          <p:cNvPr id="12" name="Picture Placeholder 11">
            <a:extLst>
              <a:ext uri="{FF2B5EF4-FFF2-40B4-BE49-F238E27FC236}">
                <a16:creationId xmlns:a16="http://schemas.microsoft.com/office/drawing/2014/main" id="{A55C351A-35D6-31B5-C423-24343E11251B}"/>
              </a:ext>
              <a:ext uri="{C183D7F6-B498-43B3-948B-1728B52AA6E4}">
                <adec:decorative xmlns:adec="http://schemas.microsoft.com/office/drawing/2017/decorative" val="1"/>
              </a:ext>
            </a:extLst>
          </p:cNvPr>
          <p:cNvPicPr>
            <a:picLocks noGrp="1" noChangeAspect="1"/>
          </p:cNvPicPr>
          <p:nvPr>
            <p:ph type="pic" sz="quarter" idx="12"/>
          </p:nvPr>
        </p:nvPicPr>
        <p:blipFill>
          <a:blip r:embed="rId3">
            <a:extLst>
              <a:ext uri="{28A0092B-C50C-407E-A947-70E740481C1C}">
                <a14:useLocalDpi xmlns:a14="http://schemas.microsoft.com/office/drawing/2010/main" val="0"/>
              </a:ext>
            </a:extLst>
          </a:blip>
          <a:srcRect/>
          <a:stretch/>
        </p:blipFill>
        <p:spPr>
          <a:xfrm>
            <a:off x="6575425" y="847725"/>
            <a:ext cx="5165725" cy="5165725"/>
          </a:xfrm>
        </p:spPr>
      </p:pic>
    </p:spTree>
    <p:extLst>
      <p:ext uri="{BB962C8B-B14F-4D97-AF65-F5344CB8AC3E}">
        <p14:creationId xmlns:p14="http://schemas.microsoft.com/office/powerpoint/2010/main" val="333639175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2AD14832-745D-D819-5685-801E4817843B}"/>
              </a:ext>
            </a:extLst>
          </p:cNvPr>
          <p:cNvSpPr>
            <a:spLocks noGrp="1"/>
          </p:cNvSpPr>
          <p:nvPr>
            <p:ph type="title"/>
          </p:nvPr>
        </p:nvSpPr>
        <p:spPr>
          <a:xfrm>
            <a:off x="457200" y="1325687"/>
            <a:ext cx="4816929" cy="1625060"/>
          </a:xfrm>
        </p:spPr>
        <p:txBody>
          <a:bodyPr anchor="t"/>
          <a:lstStyle/>
          <a:p>
            <a:r>
              <a:rPr lang="en-US" dirty="0">
                <a:solidFill>
                  <a:schemeClr val="tx1"/>
                </a:solidFill>
              </a:rPr>
              <a:t>Example #3:</a:t>
            </a:r>
            <a:br>
              <a:rPr lang="en-US" dirty="0"/>
            </a:br>
            <a:r>
              <a:rPr lang="en-US" dirty="0"/>
              <a:t>A strip mall</a:t>
            </a:r>
            <a:endParaRPr lang="en-US" dirty="0">
              <a:solidFill>
                <a:schemeClr val="tx1"/>
              </a:solidFill>
            </a:endParaRPr>
          </a:p>
        </p:txBody>
      </p:sp>
      <p:pic>
        <p:nvPicPr>
          <p:cNvPr id="12" name="Picture Placeholder 11">
            <a:extLst>
              <a:ext uri="{FF2B5EF4-FFF2-40B4-BE49-F238E27FC236}">
                <a16:creationId xmlns:a16="http://schemas.microsoft.com/office/drawing/2014/main" id="{A55C351A-35D6-31B5-C423-24343E11251B}"/>
              </a:ext>
              <a:ext uri="{C183D7F6-B498-43B3-948B-1728B52AA6E4}">
                <adec:decorative xmlns:adec="http://schemas.microsoft.com/office/drawing/2017/decorative" val="1"/>
              </a:ext>
            </a:extLst>
          </p:cNvPr>
          <p:cNvPicPr>
            <a:picLocks noGrp="1" noChangeAspect="1"/>
          </p:cNvPicPr>
          <p:nvPr>
            <p:ph type="pic" sz="quarter" idx="12"/>
          </p:nvPr>
        </p:nvPicPr>
        <p:blipFill>
          <a:blip r:embed="rId3">
            <a:extLst>
              <a:ext uri="{28A0092B-C50C-407E-A947-70E740481C1C}">
                <a14:useLocalDpi xmlns:a14="http://schemas.microsoft.com/office/drawing/2010/main" val="0"/>
              </a:ext>
            </a:extLst>
          </a:blip>
          <a:srcRect/>
          <a:stretch/>
        </p:blipFill>
        <p:spPr>
          <a:xfrm>
            <a:off x="6575425" y="847725"/>
            <a:ext cx="5165725" cy="5165725"/>
          </a:xfrm>
        </p:spPr>
      </p:pic>
    </p:spTree>
    <p:extLst>
      <p:ext uri="{BB962C8B-B14F-4D97-AF65-F5344CB8AC3E}">
        <p14:creationId xmlns:p14="http://schemas.microsoft.com/office/powerpoint/2010/main" val="345508382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a:extLst>
              <a:ext uri="{FF2B5EF4-FFF2-40B4-BE49-F238E27FC236}">
                <a16:creationId xmlns:a16="http://schemas.microsoft.com/office/drawing/2014/main" id="{2DA315CA-5BC6-8915-E96A-FD73E2FFF31F}"/>
              </a:ext>
            </a:extLst>
          </p:cNvPr>
          <p:cNvSpPr>
            <a:spLocks noGrp="1"/>
          </p:cNvSpPr>
          <p:nvPr>
            <p:ph type="title" idx="4294967295"/>
          </p:nvPr>
        </p:nvSpPr>
        <p:spPr>
          <a:xfrm>
            <a:off x="2744788" y="2212975"/>
            <a:ext cx="8259762" cy="181768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82000"/>
              </a:lnSpc>
              <a:spcBef>
                <a:spcPts val="1500"/>
              </a:spcBef>
              <a:spcAft>
                <a:spcPts val="0"/>
              </a:spcAft>
              <a:buClrTx/>
              <a:buSzPct val="80000"/>
              <a:buFont typeface="PrudentialModern Med" pitchFamily="2" charset="0"/>
              <a:buChar char="​"/>
              <a:tabLst/>
              <a:defRPr/>
            </a:pPr>
            <a:r>
              <a:rPr kumimoji="0" lang="en-US" sz="7200" b="0" i="0" u="none" strike="noStrike" kern="1200" cap="all" spc="0" normalizeH="0" baseline="0" noProof="0" dirty="0">
                <a:ln>
                  <a:noFill/>
                </a:ln>
                <a:solidFill>
                  <a:schemeClr val="bg1"/>
                </a:solidFill>
                <a:effectLst/>
                <a:uLnTx/>
                <a:uFillTx/>
                <a:latin typeface="+mj-lt"/>
                <a:ea typeface="+mn-ea"/>
                <a:cs typeface="+mn-cs"/>
              </a:rPr>
              <a:t>What’s the solution? </a:t>
            </a:r>
          </a:p>
        </p:txBody>
      </p:sp>
    </p:spTree>
    <p:extLst>
      <p:ext uri="{BB962C8B-B14F-4D97-AF65-F5344CB8AC3E}">
        <p14:creationId xmlns:p14="http://schemas.microsoft.com/office/powerpoint/2010/main" val="411366918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4">
            <a:extLst>
              <a:ext uri="{FF2B5EF4-FFF2-40B4-BE49-F238E27FC236}">
                <a16:creationId xmlns:a16="http://schemas.microsoft.com/office/drawing/2014/main" id="{EFF3BB81-79A0-314E-AF72-D0D5E6A70F38}"/>
              </a:ext>
            </a:extLst>
          </p:cNvPr>
          <p:cNvSpPr>
            <a:spLocks noGrp="1"/>
          </p:cNvSpPr>
          <p:nvPr>
            <p:ph type="title"/>
          </p:nvPr>
        </p:nvSpPr>
        <p:spPr/>
        <p:txBody>
          <a:bodyPr/>
          <a:lstStyle/>
          <a:p>
            <a:r>
              <a:rPr lang="en-US" dirty="0"/>
              <a:t>Need to raise cash… Quickly!</a:t>
            </a:r>
          </a:p>
        </p:txBody>
      </p:sp>
      <p:sp>
        <p:nvSpPr>
          <p:cNvPr id="11" name="Content Placeholder 2">
            <a:extLst>
              <a:ext uri="{FF2B5EF4-FFF2-40B4-BE49-F238E27FC236}">
                <a16:creationId xmlns:a16="http://schemas.microsoft.com/office/drawing/2014/main" id="{29A2A84C-44A2-15DA-78D0-FEEDC9013B9E}"/>
              </a:ext>
            </a:extLst>
          </p:cNvPr>
          <p:cNvSpPr txBox="1">
            <a:spLocks noGrp="1"/>
          </p:cNvSpPr>
          <p:nvPr>
            <p:ph sz="quarter" idx="11"/>
          </p:nvPr>
        </p:nvSpPr>
        <p:spPr>
          <a:xfrm>
            <a:off x="457200" y="1379631"/>
            <a:ext cx="11283950" cy="3340287"/>
          </a:xfrm>
          <a:prstGeom prst="rect">
            <a:avLst/>
          </a:prstGeom>
        </p:spPr>
        <p:txBody>
          <a:bodyPr vert="horz" wrap="square" lIns="0" tIns="0" rIns="0" bIns="0" rtlCol="0">
            <a:noAutofit/>
          </a:bodyPr>
          <a:lstStyle>
            <a:lvl1pPr marL="0" indent="0" algn="l" defTabSz="457200" rtl="0" eaLnBrk="1" latinLnBrk="0" hangingPunct="1">
              <a:spcBef>
                <a:spcPts val="0"/>
              </a:spcBef>
              <a:spcAft>
                <a:spcPts val="1000"/>
              </a:spcAft>
              <a:buFontTx/>
              <a:buNone/>
              <a:defRPr sz="2000" b="1" i="0" kern="1200" spc="0">
                <a:solidFill>
                  <a:schemeClr val="bg2"/>
                </a:solidFill>
                <a:latin typeface="+mj-lt"/>
                <a:ea typeface="PrudentialModern Bold SemiConde" charset="0"/>
                <a:cs typeface="PrudentialModern Bold SemiConde" charset="0"/>
              </a:defRPr>
            </a:lvl1pPr>
            <a:lvl2pPr marL="0" indent="0" algn="l" defTabSz="457200" rtl="0" eaLnBrk="1" latinLnBrk="0" hangingPunct="1">
              <a:lnSpc>
                <a:spcPts val="2600"/>
              </a:lnSpc>
              <a:spcBef>
                <a:spcPts val="0"/>
              </a:spcBef>
              <a:spcAft>
                <a:spcPts val="1000"/>
              </a:spcAft>
              <a:buFontTx/>
              <a:buNone/>
              <a:defRPr sz="1600" b="0" i="0" kern="1200" spc="0">
                <a:solidFill>
                  <a:schemeClr val="tx1"/>
                </a:solidFill>
                <a:latin typeface="+mn-lt"/>
                <a:ea typeface="PrudentialModern Medium" charset="0"/>
                <a:cs typeface="PrudentialModern Medium" charset="0"/>
              </a:defRPr>
            </a:lvl2pPr>
            <a:lvl3pPr marL="120650" indent="0" algn="l" defTabSz="457200" rtl="0" eaLnBrk="1" latinLnBrk="0" hangingPunct="1">
              <a:lnSpc>
                <a:spcPct val="100000"/>
              </a:lnSpc>
              <a:spcBef>
                <a:spcPts val="0"/>
              </a:spcBef>
              <a:spcAft>
                <a:spcPts val="1000"/>
              </a:spcAft>
              <a:buClr>
                <a:schemeClr val="bg2"/>
              </a:buClr>
              <a:buFont typeface="PrudentialModern Medium" pitchFamily="2" charset="0"/>
              <a:buNone/>
              <a:tabLst/>
              <a:defRPr sz="1600" b="0" i="0" kern="1200" spc="0">
                <a:solidFill>
                  <a:schemeClr val="tx1"/>
                </a:solidFill>
                <a:latin typeface="+mn-lt"/>
                <a:ea typeface="PrudentialModern Medium" charset="0"/>
                <a:cs typeface="PrudentialModern Medium" charset="0"/>
              </a:defRPr>
            </a:lvl3pPr>
            <a:lvl4pPr marL="534988" indent="-165100" algn="l" defTabSz="457200" rtl="0" eaLnBrk="1" latinLnBrk="0" hangingPunct="1">
              <a:lnSpc>
                <a:spcPct val="100000"/>
              </a:lnSpc>
              <a:spcBef>
                <a:spcPts val="0"/>
              </a:spcBef>
              <a:spcAft>
                <a:spcPts val="1000"/>
              </a:spcAft>
              <a:buClr>
                <a:schemeClr val="bg2"/>
              </a:buClr>
              <a:buFont typeface="Arial Narrow" panose="020B0606020202030204" pitchFamily="34" charset="0"/>
              <a:buChar char="–"/>
              <a:tabLst/>
              <a:defRPr sz="1600" b="0" i="0" kern="1200" spc="0">
                <a:solidFill>
                  <a:schemeClr val="tx1"/>
                </a:solidFill>
                <a:latin typeface="+mn-lt"/>
                <a:ea typeface="PrudentialModern Medium" charset="0"/>
                <a:cs typeface="PrudentialModern Medium" charset="0"/>
              </a:defRPr>
            </a:lvl4pPr>
            <a:lvl5pPr marL="0" indent="0" algn="l" defTabSz="457200" rtl="0" eaLnBrk="1" latinLnBrk="0" hangingPunct="1">
              <a:spcBef>
                <a:spcPts val="600"/>
              </a:spcBef>
              <a:buFontTx/>
              <a:buNone/>
              <a:defRPr sz="1000" b="0" i="0" kern="1200" spc="0">
                <a:solidFill>
                  <a:schemeClr val="accent2"/>
                </a:solidFill>
                <a:latin typeface="+mn-lt"/>
                <a:ea typeface="PrudentialModern Medium" charset="0"/>
                <a:cs typeface="PrudentialModern Medium"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283464" marR="0" lvl="0" indent="-283464" algn="l" defTabSz="457200" rtl="0" eaLnBrk="1" fontAlgn="auto" latinLnBrk="0" hangingPunct="1">
              <a:lnSpc>
                <a:spcPct val="100000"/>
              </a:lnSpc>
              <a:spcBef>
                <a:spcPts val="1200"/>
              </a:spcBef>
              <a:spcAft>
                <a:spcPts val="600"/>
              </a:spcAft>
              <a:buClr>
                <a:srgbClr val="007BC3"/>
              </a:buClr>
              <a:buSzPct val="105000"/>
              <a:buFont typeface="PrudentialModern Medium" pitchFamily="2" charset="0"/>
              <a:buChar char="•"/>
              <a:tabLst/>
              <a:defRPr/>
            </a:pPr>
            <a:r>
              <a:rPr kumimoji="0" lang="en-US" sz="2400" b="0" i="0" u="none" strike="noStrike" kern="1200" cap="none" spc="0" normalizeH="0" baseline="0" noProof="0" dirty="0">
                <a:ln>
                  <a:noFill/>
                </a:ln>
                <a:solidFill>
                  <a:srgbClr val="001F45"/>
                </a:solidFill>
                <a:effectLst/>
                <a:uLnTx/>
                <a:uFillTx/>
                <a:latin typeface="PrudentialModern Medium"/>
                <a:ea typeface="+mn-ea"/>
                <a:cs typeface="+mn-cs"/>
              </a:rPr>
              <a:t>Cash can address all those issues</a:t>
            </a:r>
          </a:p>
          <a:p>
            <a:pPr marL="877888" marR="0" lvl="3" indent="-474663" algn="l" defTabSz="457200" rtl="0" eaLnBrk="1" fontAlgn="auto" latinLnBrk="0" hangingPunct="1">
              <a:lnSpc>
                <a:spcPct val="100000"/>
              </a:lnSpc>
              <a:spcBef>
                <a:spcPts val="1200"/>
              </a:spcBef>
              <a:spcAft>
                <a:spcPts val="600"/>
              </a:spcAft>
              <a:buClr>
                <a:srgbClr val="007BC3"/>
              </a:buClr>
              <a:buSzPct val="105000"/>
              <a:buFont typeface="Arial" panose="020B0604020202020204" pitchFamily="34"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Cash Flow</a:t>
            </a:r>
          </a:p>
          <a:p>
            <a:pPr marL="877888" marR="0" lvl="3" indent="-474663" algn="l" defTabSz="457200" rtl="0" eaLnBrk="1" fontAlgn="auto" latinLnBrk="0" hangingPunct="1">
              <a:lnSpc>
                <a:spcPct val="100000"/>
              </a:lnSpc>
              <a:spcBef>
                <a:spcPts val="1200"/>
              </a:spcBef>
              <a:spcAft>
                <a:spcPts val="600"/>
              </a:spcAft>
              <a:buClr>
                <a:srgbClr val="007BC3"/>
              </a:buClr>
              <a:buSzPct val="105000"/>
              <a:buFont typeface="Arial" panose="020B0604020202020204" pitchFamily="34"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Inheritance Disputes</a:t>
            </a:r>
          </a:p>
          <a:p>
            <a:pPr marL="877888" marR="0" lvl="3" indent="-474663" algn="l" defTabSz="457200" rtl="0" eaLnBrk="1" fontAlgn="auto" latinLnBrk="0" hangingPunct="1">
              <a:lnSpc>
                <a:spcPct val="100000"/>
              </a:lnSpc>
              <a:spcBef>
                <a:spcPts val="1200"/>
              </a:spcBef>
              <a:spcAft>
                <a:spcPts val="600"/>
              </a:spcAft>
              <a:buClr>
                <a:srgbClr val="007BC3"/>
              </a:buClr>
              <a:buSzPct val="105000"/>
              <a:buFont typeface="Arial" panose="020B0604020202020204" pitchFamily="34"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Lack of Estate Liquidity</a:t>
            </a:r>
          </a:p>
          <a:p>
            <a:pPr marL="877888" marR="0" lvl="3" indent="-474663" algn="l" defTabSz="457200" rtl="0" eaLnBrk="1" fontAlgn="auto" latinLnBrk="0" hangingPunct="1">
              <a:lnSpc>
                <a:spcPct val="100000"/>
              </a:lnSpc>
              <a:spcBef>
                <a:spcPts val="1200"/>
              </a:spcBef>
              <a:spcAft>
                <a:spcPts val="600"/>
              </a:spcAft>
              <a:buClr>
                <a:srgbClr val="007BC3"/>
              </a:buClr>
              <a:buSzPct val="105000"/>
              <a:buFont typeface="Arial" panose="020B0604020202020204" pitchFamily="34"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Lack of Credit</a:t>
            </a:r>
          </a:p>
          <a:p>
            <a:pPr marL="283464" marR="0" lvl="0" indent="-283464" algn="l" defTabSz="457200" rtl="0" eaLnBrk="1" fontAlgn="auto" latinLnBrk="0" hangingPunct="1">
              <a:lnSpc>
                <a:spcPct val="100000"/>
              </a:lnSpc>
              <a:spcBef>
                <a:spcPts val="1200"/>
              </a:spcBef>
              <a:spcAft>
                <a:spcPts val="600"/>
              </a:spcAft>
              <a:buClr>
                <a:srgbClr val="007BC3"/>
              </a:buClr>
              <a:buSzPct val="105000"/>
              <a:buFont typeface="PrudentialModern Medium" pitchFamily="2" charset="0"/>
              <a:buChar char="•"/>
              <a:tabLst/>
              <a:defRPr/>
            </a:pPr>
            <a:r>
              <a:rPr kumimoji="0" lang="en-US" sz="2400" b="0" i="0" u="none" strike="noStrike" kern="1200" cap="none" spc="0" normalizeH="0" baseline="0" noProof="0" dirty="0">
                <a:ln>
                  <a:noFill/>
                </a:ln>
                <a:solidFill>
                  <a:srgbClr val="001F45"/>
                </a:solidFill>
                <a:effectLst/>
                <a:uLnTx/>
                <a:uFillTx/>
                <a:latin typeface="PrudentialModern Medium"/>
                <a:ea typeface="+mn-ea"/>
                <a:cs typeface="+mn-cs"/>
              </a:rPr>
              <a:t>What can provide instant estate liquidity?</a:t>
            </a:r>
          </a:p>
          <a:p>
            <a:pPr marL="0" marR="0" lvl="0" indent="0" algn="l" defTabSz="457200" rtl="0" eaLnBrk="1" fontAlgn="auto" latinLnBrk="0" hangingPunct="1">
              <a:lnSpc>
                <a:spcPct val="100000"/>
              </a:lnSpc>
              <a:spcBef>
                <a:spcPts val="1200"/>
              </a:spcBef>
              <a:spcAft>
                <a:spcPts val="1200"/>
              </a:spcAft>
              <a:buClr>
                <a:srgbClr val="007BC3"/>
              </a:buClr>
              <a:buSzPct val="105000"/>
              <a:buFontTx/>
              <a:buNone/>
              <a:tabLst/>
              <a:defRPr/>
            </a:pPr>
            <a:endParaRPr kumimoji="0" lang="en-US" sz="2000" b="0" i="0" u="none" strike="noStrike" kern="1200" cap="none" spc="0" normalizeH="0" baseline="0" noProof="0" dirty="0">
              <a:ln>
                <a:noFill/>
              </a:ln>
              <a:solidFill>
                <a:srgbClr val="001F45"/>
              </a:solidFill>
              <a:effectLst/>
              <a:uLnTx/>
              <a:uFillTx/>
              <a:latin typeface="PrudentialModern Medium"/>
              <a:ea typeface="+mn-ea"/>
              <a:cs typeface="+mn-cs"/>
            </a:endParaRPr>
          </a:p>
        </p:txBody>
      </p:sp>
      <p:sp>
        <p:nvSpPr>
          <p:cNvPr id="12" name="Content Placeholder 21">
            <a:extLst>
              <a:ext uri="{FF2B5EF4-FFF2-40B4-BE49-F238E27FC236}">
                <a16:creationId xmlns:a16="http://schemas.microsoft.com/office/drawing/2014/main" id="{DEC62FE5-49BB-8054-982E-0081DFC4C835}"/>
              </a:ext>
            </a:extLst>
          </p:cNvPr>
          <p:cNvSpPr txBox="1">
            <a:spLocks noGrp="1"/>
          </p:cNvSpPr>
          <p:nvPr>
            <p:ph sz="quarter" idx="13"/>
          </p:nvPr>
        </p:nvSpPr>
        <p:spPr>
          <a:xfrm>
            <a:off x="4214217" y="4935070"/>
            <a:ext cx="3751731" cy="702663"/>
          </a:xfrm>
          <a:prstGeom prst="roundRect">
            <a:avLst/>
          </a:prstGeom>
          <a:solidFill>
            <a:schemeClr val="accent2"/>
          </a:solidFill>
          <a:ln w="12700" cap="flat" cmpd="sng" algn="ctr">
            <a:solidFill>
              <a:schemeClr val="bg2"/>
            </a:solidFill>
            <a:prstDash val="solid"/>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lt1"/>
                </a:solidFill>
                <a:latin typeface="+mn-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lt1"/>
                </a:solidFill>
                <a:latin typeface="+mn-lt"/>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dirty="0" smtClean="0">
                <a:solidFill>
                  <a:schemeClr val="lt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lt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lt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lt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lt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lt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lt1"/>
                </a:solidFill>
                <a:latin typeface="+mn-lt"/>
                <a:ea typeface="+mn-ea"/>
                <a:cs typeface="+mn-cs"/>
              </a:defRPr>
            </a:lvl9pPr>
          </a:lstStyle>
          <a:p>
            <a:pPr marL="0" marR="0" lvl="0" indent="0" algn="ctr" defTabSz="914400" rtl="0" eaLnBrk="1" fontAlgn="auto" latinLnBrk="0" hangingPunct="1">
              <a:lnSpc>
                <a:spcPct val="82000"/>
              </a:lnSpc>
              <a:spcBef>
                <a:spcPts val="1500"/>
              </a:spcBef>
              <a:spcAft>
                <a:spcPts val="0"/>
              </a:spcAft>
              <a:buClrTx/>
              <a:buSzPct val="80000"/>
              <a:buFont typeface="PrudentialModern Med" pitchFamily="2" charset="0"/>
              <a:buChar char="​"/>
              <a:tabLst/>
              <a:defRPr/>
            </a:pPr>
            <a:r>
              <a:rPr kumimoji="0" lang="en-US" sz="2800" b="1" i="0" u="none" strike="noStrike" kern="1200" cap="all" spc="0" normalizeH="0" baseline="0" noProof="0" dirty="0">
                <a:ln>
                  <a:noFill/>
                </a:ln>
                <a:solidFill>
                  <a:srgbClr val="FFFFFF"/>
                </a:solidFill>
                <a:effectLst/>
                <a:uLnTx/>
                <a:uFillTx/>
                <a:latin typeface="PrudentialModern SemCond"/>
                <a:ea typeface="+mn-ea"/>
                <a:cs typeface="+mn-cs"/>
              </a:rPr>
              <a:t>Life Insurance</a:t>
            </a:r>
          </a:p>
        </p:txBody>
      </p:sp>
      <p:pic>
        <p:nvPicPr>
          <p:cNvPr id="2" name="Picture 1">
            <a:extLst>
              <a:ext uri="{FF2B5EF4-FFF2-40B4-BE49-F238E27FC236}">
                <a16:creationId xmlns:a16="http://schemas.microsoft.com/office/drawing/2014/main" id="{797B14D4-4DFD-2D54-F24D-78849C4A2C6A}"/>
              </a:ext>
              <a:ext uri="{C183D7F6-B498-43B3-948B-1728B52AA6E4}">
                <adec:decorative xmlns:adec="http://schemas.microsoft.com/office/drawing/2017/decorative" val="1"/>
              </a:ext>
            </a:extLst>
          </p:cNvPr>
          <p:cNvPicPr>
            <a:picLocks noChangeAspect="1"/>
          </p:cNvPicPr>
          <p:nvPr/>
        </p:nvPicPr>
        <p:blipFill rotWithShape="1">
          <a:blip r:embed="rId3"/>
          <a:srcRect l="3484" t="17188" r="91996" b="24056"/>
          <a:stretch/>
        </p:blipFill>
        <p:spPr>
          <a:xfrm>
            <a:off x="668216" y="1855178"/>
            <a:ext cx="518746" cy="2031023"/>
          </a:xfrm>
          <a:prstGeom prst="rect">
            <a:avLst/>
          </a:prstGeom>
          <a:solidFill>
            <a:schemeClr val="bg1"/>
          </a:solidFill>
        </p:spPr>
      </p:pic>
    </p:spTree>
    <p:extLst>
      <p:ext uri="{BB962C8B-B14F-4D97-AF65-F5344CB8AC3E}">
        <p14:creationId xmlns:p14="http://schemas.microsoft.com/office/powerpoint/2010/main" val="374279358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4">
            <a:extLst>
              <a:ext uri="{FF2B5EF4-FFF2-40B4-BE49-F238E27FC236}">
                <a16:creationId xmlns:a16="http://schemas.microsoft.com/office/drawing/2014/main" id="{381CA30F-51E1-D0F9-D50A-3BB3E6036B64}"/>
              </a:ext>
            </a:extLst>
          </p:cNvPr>
          <p:cNvSpPr>
            <a:spLocks noGrp="1"/>
          </p:cNvSpPr>
          <p:nvPr>
            <p:ph type="title"/>
          </p:nvPr>
        </p:nvSpPr>
        <p:spPr/>
        <p:txBody>
          <a:bodyPr/>
          <a:lstStyle/>
          <a:p>
            <a:r>
              <a:rPr lang="en-US" dirty="0"/>
              <a:t>Why life insurance?</a:t>
            </a:r>
          </a:p>
        </p:txBody>
      </p:sp>
      <p:sp>
        <p:nvSpPr>
          <p:cNvPr id="5" name="Content Placeholder 2">
            <a:extLst>
              <a:ext uri="{FF2B5EF4-FFF2-40B4-BE49-F238E27FC236}">
                <a16:creationId xmlns:a16="http://schemas.microsoft.com/office/drawing/2014/main" id="{9B9F2258-E069-4523-7064-2E6C9B56823B}"/>
              </a:ext>
            </a:extLst>
          </p:cNvPr>
          <p:cNvSpPr txBox="1">
            <a:spLocks noGrp="1"/>
          </p:cNvSpPr>
          <p:nvPr>
            <p:ph sz="quarter" idx="11"/>
          </p:nvPr>
        </p:nvSpPr>
        <p:spPr>
          <a:xfrm>
            <a:off x="457200" y="1383086"/>
            <a:ext cx="6656294" cy="4176712"/>
          </a:xfrm>
          <a:prstGeom prst="rect">
            <a:avLst/>
          </a:prstGeom>
        </p:spPr>
        <p:txBody>
          <a:bodyPr vert="horz" wrap="square" lIns="0" tIns="0" rIns="0" bIns="0" rtlCol="0">
            <a:noAutofit/>
          </a:bodyPr>
          <a:lstStyle>
            <a:lvl1pPr marL="0" indent="0" algn="l" defTabSz="457200" rtl="0" eaLnBrk="1" latinLnBrk="0" hangingPunct="1">
              <a:spcBef>
                <a:spcPts val="0"/>
              </a:spcBef>
              <a:spcAft>
                <a:spcPts val="1000"/>
              </a:spcAft>
              <a:buFontTx/>
              <a:buNone/>
              <a:defRPr sz="2000" b="1" i="0" kern="1200" spc="0">
                <a:solidFill>
                  <a:schemeClr val="bg2"/>
                </a:solidFill>
                <a:latin typeface="+mj-lt"/>
                <a:ea typeface="PrudentialModern Bold SemiConde" charset="0"/>
                <a:cs typeface="PrudentialModern Bold SemiConde" charset="0"/>
              </a:defRPr>
            </a:lvl1pPr>
            <a:lvl2pPr marL="0" indent="0" algn="l" defTabSz="457200" rtl="0" eaLnBrk="1" latinLnBrk="0" hangingPunct="1">
              <a:lnSpc>
                <a:spcPts val="2600"/>
              </a:lnSpc>
              <a:spcBef>
                <a:spcPts val="0"/>
              </a:spcBef>
              <a:spcAft>
                <a:spcPts val="1000"/>
              </a:spcAft>
              <a:buFontTx/>
              <a:buNone/>
              <a:defRPr sz="1600" b="0" i="0" kern="1200" spc="0">
                <a:solidFill>
                  <a:schemeClr val="tx1"/>
                </a:solidFill>
                <a:latin typeface="+mn-lt"/>
                <a:ea typeface="PrudentialModern Medium" charset="0"/>
                <a:cs typeface="PrudentialModern Medium" charset="0"/>
              </a:defRPr>
            </a:lvl2pPr>
            <a:lvl3pPr marL="120650" indent="0" algn="l" defTabSz="457200" rtl="0" eaLnBrk="1" latinLnBrk="0" hangingPunct="1">
              <a:lnSpc>
                <a:spcPct val="100000"/>
              </a:lnSpc>
              <a:spcBef>
                <a:spcPts val="0"/>
              </a:spcBef>
              <a:spcAft>
                <a:spcPts val="1000"/>
              </a:spcAft>
              <a:buClr>
                <a:schemeClr val="bg2"/>
              </a:buClr>
              <a:buFont typeface="PrudentialModern Medium" pitchFamily="2" charset="0"/>
              <a:buNone/>
              <a:tabLst/>
              <a:defRPr sz="1600" b="0" i="0" kern="1200" spc="0">
                <a:solidFill>
                  <a:schemeClr val="tx1"/>
                </a:solidFill>
                <a:latin typeface="+mn-lt"/>
                <a:ea typeface="PrudentialModern Medium" charset="0"/>
                <a:cs typeface="PrudentialModern Medium" charset="0"/>
              </a:defRPr>
            </a:lvl3pPr>
            <a:lvl4pPr marL="534988" indent="-165100" algn="l" defTabSz="457200" rtl="0" eaLnBrk="1" latinLnBrk="0" hangingPunct="1">
              <a:lnSpc>
                <a:spcPct val="100000"/>
              </a:lnSpc>
              <a:spcBef>
                <a:spcPts val="0"/>
              </a:spcBef>
              <a:spcAft>
                <a:spcPts val="1000"/>
              </a:spcAft>
              <a:buClr>
                <a:schemeClr val="bg2"/>
              </a:buClr>
              <a:buFont typeface="Arial Narrow" panose="020B0606020202030204" pitchFamily="34" charset="0"/>
              <a:buChar char="–"/>
              <a:tabLst/>
              <a:defRPr sz="1600" b="0" i="0" kern="1200" spc="0">
                <a:solidFill>
                  <a:schemeClr val="tx1"/>
                </a:solidFill>
                <a:latin typeface="+mn-lt"/>
                <a:ea typeface="PrudentialModern Medium" charset="0"/>
                <a:cs typeface="PrudentialModern Medium" charset="0"/>
              </a:defRPr>
            </a:lvl4pPr>
            <a:lvl5pPr marL="0" indent="0" algn="l" defTabSz="457200" rtl="0" eaLnBrk="1" latinLnBrk="0" hangingPunct="1">
              <a:spcBef>
                <a:spcPts val="600"/>
              </a:spcBef>
              <a:buFontTx/>
              <a:buNone/>
              <a:defRPr sz="1000" b="0" i="0" kern="1200" spc="0">
                <a:solidFill>
                  <a:schemeClr val="accent2"/>
                </a:solidFill>
                <a:latin typeface="+mn-lt"/>
                <a:ea typeface="PrudentialModern Medium" charset="0"/>
                <a:cs typeface="PrudentialModern Medium"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283464" marR="0" lvl="0" indent="-283464" algn="l" defTabSz="457200" rtl="0" eaLnBrk="1" fontAlgn="auto" latinLnBrk="0" hangingPunct="1">
              <a:lnSpc>
                <a:spcPct val="100000"/>
              </a:lnSpc>
              <a:spcBef>
                <a:spcPts val="1200"/>
              </a:spcBef>
              <a:spcAft>
                <a:spcPts val="600"/>
              </a:spcAft>
              <a:buClr>
                <a:srgbClr val="007BC3"/>
              </a:buClr>
              <a:buSzPct val="105000"/>
              <a:buFont typeface="PrudentialModern Medium" pitchFamily="2" charset="0"/>
              <a:buChar char="•"/>
              <a:tabLst/>
              <a:defRPr/>
            </a:pPr>
            <a:r>
              <a:rPr kumimoji="0" lang="en-US" sz="2200" b="0" i="0" u="none" strike="noStrike" kern="1200" cap="none" spc="0" normalizeH="0" baseline="0" noProof="0" dirty="0">
                <a:ln>
                  <a:noFill/>
                </a:ln>
                <a:solidFill>
                  <a:srgbClr val="001F45"/>
                </a:solidFill>
                <a:effectLst/>
                <a:uLnTx/>
                <a:uFillTx/>
                <a:latin typeface="PrudentialModern Medium"/>
                <a:ea typeface="+mn-ea"/>
                <a:cs typeface="+mn-cs"/>
              </a:rPr>
              <a:t>“Dollars for pennies”</a:t>
            </a:r>
          </a:p>
          <a:p>
            <a:pPr marL="283464" marR="0" lvl="0" indent="-283464" algn="l" defTabSz="457200" rtl="0" eaLnBrk="1" fontAlgn="auto" latinLnBrk="0" hangingPunct="1">
              <a:lnSpc>
                <a:spcPct val="100000"/>
              </a:lnSpc>
              <a:spcBef>
                <a:spcPts val="1200"/>
              </a:spcBef>
              <a:spcAft>
                <a:spcPts val="600"/>
              </a:spcAft>
              <a:buClr>
                <a:srgbClr val="007BC3"/>
              </a:buClr>
              <a:buSzPct val="105000"/>
              <a:buFont typeface="PrudentialModern Medium" pitchFamily="2" charset="0"/>
              <a:buChar char="•"/>
              <a:tabLst/>
              <a:defRPr/>
            </a:pPr>
            <a:r>
              <a:rPr kumimoji="0" lang="en-US" sz="2200" b="0" i="0" u="none" strike="noStrike" kern="1200" cap="none" spc="0" normalizeH="0" baseline="0" noProof="0" dirty="0">
                <a:ln>
                  <a:noFill/>
                </a:ln>
                <a:solidFill>
                  <a:srgbClr val="001F45"/>
                </a:solidFill>
                <a:effectLst/>
                <a:uLnTx/>
                <a:uFillTx/>
                <a:latin typeface="PrudentialModern Medium"/>
                <a:ea typeface="+mn-ea"/>
                <a:cs typeface="+mn-cs"/>
              </a:rPr>
              <a:t>Death benefit provides the liquidity to address many needs</a:t>
            </a:r>
          </a:p>
          <a:p>
            <a:pPr marL="877888" marR="0" lvl="3" indent="-342900" algn="l" defTabSz="457200" rtl="0" eaLnBrk="1" fontAlgn="auto" latinLnBrk="0" hangingPunct="1">
              <a:lnSpc>
                <a:spcPct val="100000"/>
              </a:lnSpc>
              <a:spcBef>
                <a:spcPts val="1200"/>
              </a:spcBef>
              <a:spcAft>
                <a:spcPts val="600"/>
              </a:spcAft>
              <a:buClr>
                <a:srgbClr val="007BC3"/>
              </a:buClr>
              <a:buSzPct val="105000"/>
              <a:buFont typeface="Arial" panose="020B0604020202020204" pitchFamily="34"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Provides funds to equalize asset value among beneficiaries</a:t>
            </a:r>
          </a:p>
          <a:p>
            <a:pPr marL="877888" marR="0" lvl="3" indent="-342900" algn="l" defTabSz="457200" rtl="0" eaLnBrk="1" fontAlgn="auto" latinLnBrk="0" hangingPunct="1">
              <a:lnSpc>
                <a:spcPct val="100000"/>
              </a:lnSpc>
              <a:spcBef>
                <a:spcPts val="1200"/>
              </a:spcBef>
              <a:spcAft>
                <a:spcPts val="600"/>
              </a:spcAft>
              <a:buClr>
                <a:srgbClr val="007BC3"/>
              </a:buClr>
              <a:buSzPct val="105000"/>
              <a:buFont typeface="Arial" panose="020B0604020202020204" pitchFamily="34"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Avoids liquidation of assets</a:t>
            </a:r>
          </a:p>
          <a:p>
            <a:pPr marL="877888" marR="0" lvl="3" indent="-342900" algn="l" defTabSz="457200" rtl="0" eaLnBrk="1" fontAlgn="auto" latinLnBrk="0" hangingPunct="1">
              <a:lnSpc>
                <a:spcPct val="100000"/>
              </a:lnSpc>
              <a:spcBef>
                <a:spcPts val="1200"/>
              </a:spcBef>
              <a:spcAft>
                <a:spcPts val="2400"/>
              </a:spcAft>
              <a:buClr>
                <a:srgbClr val="007BC3"/>
              </a:buClr>
              <a:buSzPct val="105000"/>
              <a:buFont typeface="Arial" panose="020B0604020202020204" pitchFamily="34"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Generally, tax-free death benefit at the exact time of need</a:t>
            </a:r>
            <a:endParaRPr kumimoji="0" lang="en-US" sz="2400" b="1" i="1" u="none" strike="noStrike" kern="1200" cap="none" spc="0" normalizeH="0" baseline="0" noProof="0" dirty="0">
              <a:ln>
                <a:noFill/>
              </a:ln>
              <a:solidFill>
                <a:srgbClr val="001F45"/>
              </a:solidFill>
              <a:effectLst/>
              <a:uLnTx/>
              <a:uFillTx/>
              <a:latin typeface="PrudentialModern Medium"/>
              <a:ea typeface="+mn-ea"/>
              <a:cs typeface="+mn-cs"/>
            </a:endParaRPr>
          </a:p>
          <a:p>
            <a:pPr marL="0" marR="0" lvl="0" indent="0" algn="l" defTabSz="457200" rtl="0" eaLnBrk="1" fontAlgn="auto" latinLnBrk="0" hangingPunct="1">
              <a:lnSpc>
                <a:spcPct val="100000"/>
              </a:lnSpc>
              <a:spcBef>
                <a:spcPts val="1200"/>
              </a:spcBef>
              <a:spcAft>
                <a:spcPts val="1200"/>
              </a:spcAft>
              <a:buClr>
                <a:srgbClr val="007BC3"/>
              </a:buClr>
              <a:buSzPct val="105000"/>
              <a:buFontTx/>
              <a:buNone/>
              <a:tabLst/>
              <a:defRPr/>
            </a:pPr>
            <a:r>
              <a:rPr kumimoji="0" lang="en-US" sz="2400" i="1" u="none" strike="noStrike" kern="1200" cap="none" spc="0" normalizeH="0" baseline="0" noProof="0" dirty="0">
                <a:ln>
                  <a:noFill/>
                </a:ln>
                <a:solidFill>
                  <a:srgbClr val="001F45"/>
                </a:solidFill>
                <a:effectLst/>
                <a:uLnTx/>
                <a:uFillTx/>
                <a:latin typeface="PrudentialModern Medium"/>
                <a:ea typeface="+mn-ea"/>
                <a:cs typeface="+mn-cs"/>
              </a:rPr>
              <a:t>… but how does the client pay for it?</a:t>
            </a:r>
          </a:p>
        </p:txBody>
      </p:sp>
      <p:pic>
        <p:nvPicPr>
          <p:cNvPr id="4" name="Picture Placeholder 9">
            <a:extLst>
              <a:ext uri="{FF2B5EF4-FFF2-40B4-BE49-F238E27FC236}">
                <a16:creationId xmlns:a16="http://schemas.microsoft.com/office/drawing/2014/main" id="{BEA4CC55-9A65-7982-98F2-BFD3687C49CD}"/>
              </a:ext>
              <a:ext uri="{C183D7F6-B498-43B3-948B-1728B52AA6E4}">
                <adec:decorative xmlns:adec="http://schemas.microsoft.com/office/drawing/2017/decorative" val="1"/>
              </a:ext>
            </a:extLst>
          </p:cNvPr>
          <p:cNvPicPr>
            <a:picLocks noChangeAspect="1"/>
          </p:cNvPicPr>
          <p:nvPr/>
        </p:nvPicPr>
        <p:blipFill>
          <a:blip r:embed="rId3">
            <a:extLst>
              <a:ext uri="{28A0092B-C50C-407E-A947-70E740481C1C}">
                <a14:useLocalDpi xmlns:a14="http://schemas.microsoft.com/office/drawing/2010/main" val="0"/>
              </a:ext>
            </a:extLst>
          </a:blip>
          <a:srcRect l="51" r="51"/>
          <a:stretch/>
        </p:blipFill>
        <p:spPr>
          <a:xfrm>
            <a:off x="7535863" y="0"/>
            <a:ext cx="4656137" cy="6858000"/>
          </a:xfrm>
          <a:prstGeom prst="rect">
            <a:avLst/>
          </a:prstGeom>
          <a:solidFill>
            <a:schemeClr val="tx1">
              <a:lumMod val="10000"/>
              <a:lumOff val="90000"/>
            </a:schemeClr>
          </a:solidFill>
        </p:spPr>
      </p:pic>
      <p:pic>
        <p:nvPicPr>
          <p:cNvPr id="2" name="Picture 1">
            <a:extLst>
              <a:ext uri="{FF2B5EF4-FFF2-40B4-BE49-F238E27FC236}">
                <a16:creationId xmlns:a16="http://schemas.microsoft.com/office/drawing/2014/main" id="{9BAC2346-A149-BBD8-6D5E-46A0105C845B}"/>
              </a:ext>
              <a:ext uri="{C183D7F6-B498-43B3-948B-1728B52AA6E4}">
                <adec:decorative xmlns:adec="http://schemas.microsoft.com/office/drawing/2017/decorative" val="1"/>
              </a:ext>
            </a:extLst>
          </p:cNvPr>
          <p:cNvPicPr>
            <a:picLocks noChangeAspect="1"/>
          </p:cNvPicPr>
          <p:nvPr/>
        </p:nvPicPr>
        <p:blipFill rotWithShape="1">
          <a:blip r:embed="rId4"/>
          <a:srcRect l="8569" t="33396" r="85904" b="25095"/>
          <a:stretch/>
        </p:blipFill>
        <p:spPr>
          <a:xfrm>
            <a:off x="852854" y="2804746"/>
            <a:ext cx="378069" cy="1890347"/>
          </a:xfrm>
          <a:prstGeom prst="rect">
            <a:avLst/>
          </a:prstGeom>
          <a:solidFill>
            <a:schemeClr val="bg1"/>
          </a:solidFill>
        </p:spPr>
      </p:pic>
    </p:spTree>
    <p:extLst>
      <p:ext uri="{BB962C8B-B14F-4D97-AF65-F5344CB8AC3E}">
        <p14:creationId xmlns:p14="http://schemas.microsoft.com/office/powerpoint/2010/main" val="99788353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F947A0C3-534E-4801-8344-C89568CB60E5}"/>
              </a:ext>
              <a:ext uri="{C183D7F6-B498-43B3-948B-1728B52AA6E4}">
                <adec:decorative xmlns:adec="http://schemas.microsoft.com/office/drawing/2017/decorative" val="1"/>
              </a:ext>
            </a:extLst>
          </p:cNvPr>
          <p:cNvPicPr>
            <a:picLocks noChangeAspect="1"/>
          </p:cNvPicPr>
          <p:nvPr/>
        </p:nvPicPr>
        <p:blipFill>
          <a:blip r:embed="rId3" cstate="print">
            <a:lum bright="-40000" contrast="40000"/>
          </a:blip>
          <a:stretch>
            <a:fillRect/>
          </a:stretch>
        </p:blipFill>
        <p:spPr>
          <a:xfrm>
            <a:off x="8123947" y="3081944"/>
            <a:ext cx="3120738" cy="3120738"/>
          </a:xfrm>
          <a:prstGeom prst="rect">
            <a:avLst/>
          </a:prstGeom>
        </p:spPr>
      </p:pic>
      <p:sp>
        <p:nvSpPr>
          <p:cNvPr id="7" name="Title 4">
            <a:extLst>
              <a:ext uri="{FF2B5EF4-FFF2-40B4-BE49-F238E27FC236}">
                <a16:creationId xmlns:a16="http://schemas.microsoft.com/office/drawing/2014/main" id="{EFF3BB81-79A0-314E-AF72-D0D5E6A70F38}"/>
              </a:ext>
            </a:extLst>
          </p:cNvPr>
          <p:cNvSpPr>
            <a:spLocks noGrp="1"/>
          </p:cNvSpPr>
          <p:nvPr>
            <p:ph type="title"/>
          </p:nvPr>
        </p:nvSpPr>
        <p:spPr/>
        <p:txBody>
          <a:bodyPr/>
          <a:lstStyle/>
          <a:p>
            <a:r>
              <a:rPr lang="en-US" dirty="0"/>
              <a:t>Gifts to an irrevocable trust</a:t>
            </a:r>
          </a:p>
        </p:txBody>
      </p:sp>
      <p:sp>
        <p:nvSpPr>
          <p:cNvPr id="6" name="Content Placeholder 2">
            <a:extLst>
              <a:ext uri="{FF2B5EF4-FFF2-40B4-BE49-F238E27FC236}">
                <a16:creationId xmlns:a16="http://schemas.microsoft.com/office/drawing/2014/main" id="{A3A6A269-0F02-6312-2F3B-E8F757D9DDA8}"/>
              </a:ext>
            </a:extLst>
          </p:cNvPr>
          <p:cNvSpPr txBox="1">
            <a:spLocks noGrp="1"/>
          </p:cNvSpPr>
          <p:nvPr>
            <p:ph sz="quarter" idx="11"/>
          </p:nvPr>
        </p:nvSpPr>
        <p:spPr>
          <a:xfrm>
            <a:off x="470647" y="1383087"/>
            <a:ext cx="6723529" cy="4176712"/>
          </a:xfrm>
          <a:prstGeom prst="rect">
            <a:avLst/>
          </a:prstGeom>
        </p:spPr>
        <p:txBody>
          <a:bodyPr vert="horz" wrap="square" lIns="0" tIns="0" rIns="0" bIns="0" rtlCol="0">
            <a:noAutofit/>
          </a:bodyPr>
          <a:lstStyle>
            <a:lvl1pPr marL="0" indent="0" algn="l" defTabSz="457200" rtl="0" eaLnBrk="1" latinLnBrk="0" hangingPunct="1">
              <a:spcBef>
                <a:spcPts val="0"/>
              </a:spcBef>
              <a:spcAft>
                <a:spcPts val="1000"/>
              </a:spcAft>
              <a:buFontTx/>
              <a:buNone/>
              <a:defRPr sz="2000" b="1" i="0" kern="1200" spc="0">
                <a:solidFill>
                  <a:schemeClr val="bg2"/>
                </a:solidFill>
                <a:latin typeface="+mj-lt"/>
                <a:ea typeface="PrudentialModern Bold SemiConde" charset="0"/>
                <a:cs typeface="PrudentialModern Bold SemiConde" charset="0"/>
              </a:defRPr>
            </a:lvl1pPr>
            <a:lvl2pPr marL="0" indent="0" algn="l" defTabSz="457200" rtl="0" eaLnBrk="1" latinLnBrk="0" hangingPunct="1">
              <a:lnSpc>
                <a:spcPts val="2600"/>
              </a:lnSpc>
              <a:spcBef>
                <a:spcPts val="0"/>
              </a:spcBef>
              <a:spcAft>
                <a:spcPts val="1000"/>
              </a:spcAft>
              <a:buFontTx/>
              <a:buNone/>
              <a:defRPr sz="1600" b="0" i="0" kern="1200" spc="0">
                <a:solidFill>
                  <a:schemeClr val="tx1"/>
                </a:solidFill>
                <a:latin typeface="+mn-lt"/>
                <a:ea typeface="PrudentialModern Medium" charset="0"/>
                <a:cs typeface="PrudentialModern Medium" charset="0"/>
              </a:defRPr>
            </a:lvl2pPr>
            <a:lvl3pPr marL="120650" indent="0" algn="l" defTabSz="457200" rtl="0" eaLnBrk="1" latinLnBrk="0" hangingPunct="1">
              <a:lnSpc>
                <a:spcPct val="100000"/>
              </a:lnSpc>
              <a:spcBef>
                <a:spcPts val="0"/>
              </a:spcBef>
              <a:spcAft>
                <a:spcPts val="1000"/>
              </a:spcAft>
              <a:buClr>
                <a:schemeClr val="bg2"/>
              </a:buClr>
              <a:buFont typeface="PrudentialModern Medium" pitchFamily="2" charset="0"/>
              <a:buNone/>
              <a:tabLst/>
              <a:defRPr sz="1600" b="0" i="0" kern="1200" spc="0">
                <a:solidFill>
                  <a:schemeClr val="tx1"/>
                </a:solidFill>
                <a:latin typeface="+mn-lt"/>
                <a:ea typeface="PrudentialModern Medium" charset="0"/>
                <a:cs typeface="PrudentialModern Medium" charset="0"/>
              </a:defRPr>
            </a:lvl3pPr>
            <a:lvl4pPr marL="534988" indent="-165100" algn="l" defTabSz="457200" rtl="0" eaLnBrk="1" latinLnBrk="0" hangingPunct="1">
              <a:lnSpc>
                <a:spcPct val="100000"/>
              </a:lnSpc>
              <a:spcBef>
                <a:spcPts val="0"/>
              </a:spcBef>
              <a:spcAft>
                <a:spcPts val="1000"/>
              </a:spcAft>
              <a:buClr>
                <a:schemeClr val="bg2"/>
              </a:buClr>
              <a:buFont typeface="Arial Narrow" panose="020B0606020202030204" pitchFamily="34" charset="0"/>
              <a:buChar char="–"/>
              <a:tabLst/>
              <a:defRPr sz="1600" b="0" i="0" kern="1200" spc="0">
                <a:solidFill>
                  <a:schemeClr val="tx1"/>
                </a:solidFill>
                <a:latin typeface="+mn-lt"/>
                <a:ea typeface="PrudentialModern Medium" charset="0"/>
                <a:cs typeface="PrudentialModern Medium" charset="0"/>
              </a:defRPr>
            </a:lvl4pPr>
            <a:lvl5pPr marL="0" indent="0" algn="l" defTabSz="457200" rtl="0" eaLnBrk="1" latinLnBrk="0" hangingPunct="1">
              <a:spcBef>
                <a:spcPts val="600"/>
              </a:spcBef>
              <a:buFontTx/>
              <a:buNone/>
              <a:defRPr sz="1000" b="0" i="0" kern="1200" spc="0">
                <a:solidFill>
                  <a:schemeClr val="accent2"/>
                </a:solidFill>
                <a:latin typeface="+mn-lt"/>
                <a:ea typeface="PrudentialModern Medium" charset="0"/>
                <a:cs typeface="PrudentialModern Medium"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349250" marR="0" lvl="0" indent="-349250" algn="l" defTabSz="457200" rtl="0" eaLnBrk="1" fontAlgn="auto" latinLnBrk="0" hangingPunct="1">
              <a:lnSpc>
                <a:spcPct val="100000"/>
              </a:lnSpc>
              <a:spcBef>
                <a:spcPts val="1200"/>
              </a:spcBef>
              <a:spcAft>
                <a:spcPts val="600"/>
              </a:spcAft>
              <a:buClr>
                <a:srgbClr val="007BC3"/>
              </a:buClr>
              <a:buSzPct val="105000"/>
              <a:buFont typeface="PrudentialModern Medium" pitchFamily="2" charset="0"/>
              <a:buChar char="•"/>
              <a:tabLst/>
              <a:defRPr/>
            </a:pPr>
            <a:r>
              <a:rPr kumimoji="0" lang="en-US" sz="2400" b="0" i="0" u="none" strike="noStrike" kern="1200" cap="none" spc="0" normalizeH="0" baseline="0" noProof="0" dirty="0">
                <a:ln>
                  <a:noFill/>
                </a:ln>
                <a:solidFill>
                  <a:srgbClr val="001F45"/>
                </a:solidFill>
                <a:effectLst/>
                <a:uLnTx/>
                <a:uFillTx/>
                <a:latin typeface="PrudentialModern Medium"/>
                <a:ea typeface="+mn-ea"/>
                <a:cs typeface="+mn-cs"/>
              </a:rPr>
              <a:t>Client has available liquid funds</a:t>
            </a:r>
          </a:p>
          <a:p>
            <a:pPr marL="349250" marR="0" lvl="0" indent="-349250" algn="l" defTabSz="457200" rtl="0" eaLnBrk="1" fontAlgn="auto" latinLnBrk="0" hangingPunct="1">
              <a:lnSpc>
                <a:spcPct val="100000"/>
              </a:lnSpc>
              <a:spcBef>
                <a:spcPts val="1200"/>
              </a:spcBef>
              <a:spcAft>
                <a:spcPts val="600"/>
              </a:spcAft>
              <a:buClr>
                <a:srgbClr val="007BC3"/>
              </a:buClr>
              <a:buSzPct val="105000"/>
              <a:buFont typeface="PrudentialModern Medium" pitchFamily="2" charset="0"/>
              <a:buChar char="•"/>
              <a:tabLst/>
              <a:defRPr/>
            </a:pPr>
            <a:r>
              <a:rPr kumimoji="0" lang="en-US" sz="2400" b="0" i="0" u="none" strike="noStrike" kern="1200" cap="none" spc="0" normalizeH="0" baseline="0" noProof="0" dirty="0">
                <a:ln>
                  <a:noFill/>
                </a:ln>
                <a:solidFill>
                  <a:srgbClr val="001F45"/>
                </a:solidFill>
                <a:effectLst/>
                <a:uLnTx/>
                <a:uFillTx/>
                <a:latin typeface="PrudentialModern Medium"/>
                <a:ea typeface="+mn-ea"/>
                <a:cs typeface="+mn-cs"/>
              </a:rPr>
              <a:t>Straightforward solution for those with sufficient cash flow and gifting capacity</a:t>
            </a:r>
          </a:p>
          <a:p>
            <a:pPr marL="349250" marR="0" lvl="0" indent="-349250" algn="l" defTabSz="457200" rtl="0" eaLnBrk="1" fontAlgn="auto" latinLnBrk="0" hangingPunct="1">
              <a:lnSpc>
                <a:spcPct val="100000"/>
              </a:lnSpc>
              <a:spcBef>
                <a:spcPts val="1200"/>
              </a:spcBef>
              <a:spcAft>
                <a:spcPts val="600"/>
              </a:spcAft>
              <a:buClr>
                <a:srgbClr val="007BC3"/>
              </a:buClr>
              <a:buSzPct val="105000"/>
              <a:buFont typeface="PrudentialModern Medium" pitchFamily="2" charset="0"/>
              <a:buChar char="•"/>
              <a:tabLst/>
              <a:defRPr/>
            </a:pPr>
            <a:r>
              <a:rPr kumimoji="0" lang="en-US" sz="2400" b="0" i="0" u="none" strike="noStrike" kern="1200" cap="none" spc="0" normalizeH="0" baseline="0" noProof="0" dirty="0">
                <a:ln>
                  <a:noFill/>
                </a:ln>
                <a:solidFill>
                  <a:srgbClr val="001F45"/>
                </a:solidFill>
                <a:effectLst/>
                <a:uLnTx/>
                <a:uFillTx/>
                <a:latin typeface="PrudentialModern Medium"/>
                <a:ea typeface="+mn-ea"/>
                <a:cs typeface="+mn-cs"/>
              </a:rPr>
              <a:t>Insured gifts funds to irrevocable trust</a:t>
            </a:r>
          </a:p>
          <a:p>
            <a:pPr marL="349250" marR="0" lvl="0" indent="-349250" algn="l" defTabSz="457200" rtl="0" eaLnBrk="1" fontAlgn="auto" latinLnBrk="0" hangingPunct="1">
              <a:lnSpc>
                <a:spcPct val="100000"/>
              </a:lnSpc>
              <a:spcBef>
                <a:spcPts val="1200"/>
              </a:spcBef>
              <a:spcAft>
                <a:spcPts val="600"/>
              </a:spcAft>
              <a:buClr>
                <a:srgbClr val="007BC3"/>
              </a:buClr>
              <a:buSzPct val="105000"/>
              <a:buFont typeface="PrudentialModern Medium" pitchFamily="2" charset="0"/>
              <a:buChar char="•"/>
              <a:tabLst/>
              <a:defRPr/>
            </a:pPr>
            <a:r>
              <a:rPr kumimoji="0" lang="en-US" sz="2400" b="0" i="0" u="none" strike="noStrike" kern="1200" cap="none" spc="0" normalizeH="0" baseline="0" noProof="0" dirty="0">
                <a:ln>
                  <a:noFill/>
                </a:ln>
                <a:solidFill>
                  <a:srgbClr val="001F45"/>
                </a:solidFill>
                <a:effectLst/>
                <a:uLnTx/>
                <a:uFillTx/>
                <a:latin typeface="PrudentialModern Medium"/>
                <a:ea typeface="+mn-ea"/>
                <a:cs typeface="+mn-cs"/>
              </a:rPr>
              <a:t>Trustee purchases life insurance</a:t>
            </a:r>
          </a:p>
          <a:p>
            <a:pPr marL="349250" marR="0" lvl="0" indent="-349250" algn="l" defTabSz="457200" rtl="0" eaLnBrk="1" fontAlgn="auto" latinLnBrk="0" hangingPunct="1">
              <a:lnSpc>
                <a:spcPct val="100000"/>
              </a:lnSpc>
              <a:spcBef>
                <a:spcPts val="1200"/>
              </a:spcBef>
              <a:spcAft>
                <a:spcPts val="600"/>
              </a:spcAft>
              <a:buClr>
                <a:srgbClr val="007BC3"/>
              </a:buClr>
              <a:buSzPct val="105000"/>
              <a:buFont typeface="PrudentialModern Medium" pitchFamily="2" charset="0"/>
              <a:buChar char="•"/>
              <a:tabLst/>
              <a:defRPr/>
            </a:pPr>
            <a:r>
              <a:rPr kumimoji="0" lang="en-US" sz="2400" b="0" i="0" u="none" strike="noStrike" kern="1200" cap="none" spc="0" normalizeH="0" baseline="0" noProof="0" dirty="0">
                <a:ln>
                  <a:noFill/>
                </a:ln>
                <a:solidFill>
                  <a:srgbClr val="001F45"/>
                </a:solidFill>
                <a:effectLst/>
                <a:uLnTx/>
                <a:uFillTx/>
                <a:latin typeface="PrudentialModern Medium"/>
                <a:ea typeface="+mn-ea"/>
                <a:cs typeface="+mn-cs"/>
              </a:rPr>
              <a:t>Trustee distributes proceeds at death allowing for equitable distribution of assets</a:t>
            </a:r>
          </a:p>
        </p:txBody>
      </p:sp>
    </p:spTree>
    <p:extLst>
      <p:ext uri="{BB962C8B-B14F-4D97-AF65-F5344CB8AC3E}">
        <p14:creationId xmlns:p14="http://schemas.microsoft.com/office/powerpoint/2010/main" val="183737651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Arrow: U-Turn 16">
            <a:extLst>
              <a:ext uri="{FF2B5EF4-FFF2-40B4-BE49-F238E27FC236}">
                <a16:creationId xmlns:a16="http://schemas.microsoft.com/office/drawing/2014/main" id="{87C6D154-854E-9EEE-9BCD-2BCE09C2B97A}"/>
              </a:ext>
              <a:ext uri="{C183D7F6-B498-43B3-948B-1728B52AA6E4}">
                <adec:decorative xmlns:adec="http://schemas.microsoft.com/office/drawing/2017/decorative" val="1"/>
              </a:ext>
            </a:extLst>
          </p:cNvPr>
          <p:cNvSpPr/>
          <p:nvPr/>
        </p:nvSpPr>
        <p:spPr bwMode="auto">
          <a:xfrm rot="5400000" flipV="1">
            <a:off x="2047057" y="3635363"/>
            <a:ext cx="1276153" cy="1311712"/>
          </a:xfrm>
          <a:prstGeom prst="uturnArrow">
            <a:avLst/>
          </a:prstGeom>
          <a:solidFill>
            <a:schemeClr val="accent4"/>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6" name="Arrow: U-Turn 15">
            <a:extLst>
              <a:ext uri="{FF2B5EF4-FFF2-40B4-BE49-F238E27FC236}">
                <a16:creationId xmlns:a16="http://schemas.microsoft.com/office/drawing/2014/main" id="{86A4E7F0-A972-9330-09EB-B06D771F97F1}"/>
              </a:ext>
              <a:ext uri="{C183D7F6-B498-43B3-948B-1728B52AA6E4}">
                <adec:decorative xmlns:adec="http://schemas.microsoft.com/office/drawing/2017/decorative" val="1"/>
              </a:ext>
            </a:extLst>
          </p:cNvPr>
          <p:cNvSpPr/>
          <p:nvPr/>
        </p:nvSpPr>
        <p:spPr bwMode="auto">
          <a:xfrm rot="5400000" flipV="1">
            <a:off x="1358716" y="2561796"/>
            <a:ext cx="1276153" cy="1311712"/>
          </a:xfrm>
          <a:prstGeom prst="uturnArrow">
            <a:avLst/>
          </a:prstGeom>
          <a:solidFill>
            <a:schemeClr val="accent4"/>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15" name="Arrow: U-Turn 14">
            <a:extLst>
              <a:ext uri="{FF2B5EF4-FFF2-40B4-BE49-F238E27FC236}">
                <a16:creationId xmlns:a16="http://schemas.microsoft.com/office/drawing/2014/main" id="{178DB20C-5A88-5932-5351-7020CB01F79E}"/>
              </a:ext>
              <a:ext uri="{C183D7F6-B498-43B3-948B-1728B52AA6E4}">
                <adec:decorative xmlns:adec="http://schemas.microsoft.com/office/drawing/2017/decorative" val="1"/>
              </a:ext>
            </a:extLst>
          </p:cNvPr>
          <p:cNvSpPr/>
          <p:nvPr/>
        </p:nvSpPr>
        <p:spPr bwMode="auto">
          <a:xfrm rot="5400000" flipV="1">
            <a:off x="653699" y="1474228"/>
            <a:ext cx="1276153" cy="1311712"/>
          </a:xfrm>
          <a:prstGeom prst="uturnArrow">
            <a:avLst/>
          </a:prstGeom>
          <a:solidFill>
            <a:schemeClr val="accent4"/>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1600" i="0" u="none" strike="noStrike" cap="none" normalizeH="0" baseline="0" dirty="0">
              <a:ln>
                <a:noFill/>
              </a:ln>
              <a:solidFill>
                <a:schemeClr val="bg1"/>
              </a:solidFill>
              <a:effectLst/>
            </a:endParaRPr>
          </a:p>
        </p:txBody>
      </p:sp>
      <p:sp>
        <p:nvSpPr>
          <p:cNvPr id="7" name="Title 4">
            <a:extLst>
              <a:ext uri="{FF2B5EF4-FFF2-40B4-BE49-F238E27FC236}">
                <a16:creationId xmlns:a16="http://schemas.microsoft.com/office/drawing/2014/main" id="{EFF3BB81-79A0-314E-AF72-D0D5E6A70F38}"/>
              </a:ext>
            </a:extLst>
          </p:cNvPr>
          <p:cNvSpPr>
            <a:spLocks noGrp="1"/>
          </p:cNvSpPr>
          <p:nvPr>
            <p:ph type="title"/>
          </p:nvPr>
        </p:nvSpPr>
        <p:spPr/>
        <p:txBody>
          <a:bodyPr/>
          <a:lstStyle/>
          <a:p>
            <a:r>
              <a:rPr lang="en-US" dirty="0"/>
              <a:t>How could the trust work?</a:t>
            </a:r>
          </a:p>
        </p:txBody>
      </p:sp>
      <p:sp>
        <p:nvSpPr>
          <p:cNvPr id="26" name="Content Placeholder 23">
            <a:extLst>
              <a:ext uri="{FF2B5EF4-FFF2-40B4-BE49-F238E27FC236}">
                <a16:creationId xmlns:a16="http://schemas.microsoft.com/office/drawing/2014/main" id="{C9F47A93-5502-587F-7D51-34D79376F3E5}"/>
              </a:ext>
            </a:extLst>
          </p:cNvPr>
          <p:cNvSpPr txBox="1">
            <a:spLocks noGrp="1"/>
          </p:cNvSpPr>
          <p:nvPr>
            <p:ph sz="quarter" idx="17"/>
          </p:nvPr>
        </p:nvSpPr>
        <p:spPr>
          <a:xfrm>
            <a:off x="953889" y="1235955"/>
            <a:ext cx="8395260" cy="905256"/>
          </a:xfrm>
          <a:custGeom>
            <a:avLst/>
            <a:gdLst>
              <a:gd name="connsiteX0" fmla="*/ 0 w 8401912"/>
              <a:gd name="connsiteY0" fmla="*/ 90281 h 902810"/>
              <a:gd name="connsiteX1" fmla="*/ 90281 w 8401912"/>
              <a:gd name="connsiteY1" fmla="*/ 0 h 902810"/>
              <a:gd name="connsiteX2" fmla="*/ 8311631 w 8401912"/>
              <a:gd name="connsiteY2" fmla="*/ 0 h 902810"/>
              <a:gd name="connsiteX3" fmla="*/ 8401912 w 8401912"/>
              <a:gd name="connsiteY3" fmla="*/ 90281 h 902810"/>
              <a:gd name="connsiteX4" fmla="*/ 8401912 w 8401912"/>
              <a:gd name="connsiteY4" fmla="*/ 812529 h 902810"/>
              <a:gd name="connsiteX5" fmla="*/ 8311631 w 8401912"/>
              <a:gd name="connsiteY5" fmla="*/ 902810 h 902810"/>
              <a:gd name="connsiteX6" fmla="*/ 90281 w 8401912"/>
              <a:gd name="connsiteY6" fmla="*/ 902810 h 902810"/>
              <a:gd name="connsiteX7" fmla="*/ 0 w 8401912"/>
              <a:gd name="connsiteY7" fmla="*/ 812529 h 902810"/>
              <a:gd name="connsiteX8" fmla="*/ 0 w 8401912"/>
              <a:gd name="connsiteY8" fmla="*/ 90281 h 902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01912" h="902810">
                <a:moveTo>
                  <a:pt x="0" y="90281"/>
                </a:moveTo>
                <a:cubicBezTo>
                  <a:pt x="0" y="40420"/>
                  <a:pt x="40420" y="0"/>
                  <a:pt x="90281" y="0"/>
                </a:cubicBezTo>
                <a:lnTo>
                  <a:pt x="8311631" y="0"/>
                </a:lnTo>
                <a:cubicBezTo>
                  <a:pt x="8361492" y="0"/>
                  <a:pt x="8401912" y="40420"/>
                  <a:pt x="8401912" y="90281"/>
                </a:cubicBezTo>
                <a:lnTo>
                  <a:pt x="8401912" y="812529"/>
                </a:lnTo>
                <a:cubicBezTo>
                  <a:pt x="8401912" y="862390"/>
                  <a:pt x="8361492" y="902810"/>
                  <a:pt x="8311631" y="902810"/>
                </a:cubicBezTo>
                <a:lnTo>
                  <a:pt x="90281" y="902810"/>
                </a:lnTo>
                <a:cubicBezTo>
                  <a:pt x="40420" y="902810"/>
                  <a:pt x="0" y="862390"/>
                  <a:pt x="0" y="812529"/>
                </a:cubicBezTo>
                <a:lnTo>
                  <a:pt x="0" y="90281"/>
                </a:lnTo>
                <a:close/>
              </a:path>
            </a:pathLst>
          </a:custGeom>
          <a:solidFill>
            <a:schemeClr val="tx1">
              <a:lumMod val="90000"/>
              <a:lumOff val="10000"/>
            </a:schemeClr>
          </a:solidFill>
        </p:spPr>
        <p:style>
          <a:lnRef idx="2">
            <a:schemeClr val="lt1">
              <a:hueOff val="0"/>
              <a:satOff val="0"/>
              <a:lumOff val="0"/>
              <a:alphaOff val="0"/>
            </a:schemeClr>
          </a:lnRef>
          <a:fillRef idx="1">
            <a:scrgbClr r="0" g="0" b="0"/>
          </a:fillRef>
          <a:effectRef idx="0">
            <a:schemeClr val="accent2">
              <a:hueOff val="0"/>
              <a:satOff val="0"/>
              <a:lumOff val="0"/>
              <a:alphaOff val="0"/>
            </a:schemeClr>
          </a:effectRef>
          <a:fontRef idx="minor">
            <a:schemeClr val="lt1"/>
          </a:fontRef>
        </p:style>
        <p:txBody>
          <a:bodyPr spcFirstLastPara="0" vert="horz" wrap="square" lIns="102642" tIns="102642" rIns="1100248" bIns="102642" numCol="1" spcCol="1270" anchor="ctr" anchorCtr="0">
            <a:noAutofit/>
          </a:bodyPr>
          <a:lst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lt1"/>
                </a:solidFill>
                <a:latin typeface="+mn-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lt1"/>
                </a:solidFill>
                <a:latin typeface="+mn-lt"/>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dirty="0" smtClean="0">
                <a:solidFill>
                  <a:schemeClr val="lt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lt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lt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lt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lt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lt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lt1"/>
                </a:solidFill>
                <a:latin typeface="+mn-lt"/>
                <a:ea typeface="+mn-ea"/>
                <a:cs typeface="+mn-cs"/>
              </a:defRPr>
            </a:lvl9pPr>
          </a:lstStyle>
          <a:p>
            <a:pPr defTabSz="889000">
              <a:lnSpc>
                <a:spcPct val="90000"/>
              </a:lnSpc>
              <a:spcBef>
                <a:spcPct val="0"/>
              </a:spcBef>
              <a:spcAft>
                <a:spcPct val="35000"/>
              </a:spcAft>
              <a:buFont typeface="PrudentialModern Med" pitchFamily="2" charset="0"/>
              <a:buNone/>
            </a:pPr>
            <a:r>
              <a:rPr lang="en-US" cap="none" dirty="0">
                <a:solidFill>
                  <a:schemeClr val="bg1"/>
                </a:solidFill>
                <a:latin typeface="+mj-lt"/>
              </a:rPr>
              <a:t>Client’s attorney drafts irrevocable trust and client gifts $60,000 a year to trust</a:t>
            </a:r>
            <a:r>
              <a:rPr lang="en-US" cap="none" baseline="30000" dirty="0">
                <a:solidFill>
                  <a:schemeClr val="bg1"/>
                </a:solidFill>
                <a:latin typeface="+mj-lt"/>
              </a:rPr>
              <a:t>1</a:t>
            </a:r>
          </a:p>
        </p:txBody>
      </p:sp>
      <p:sp>
        <p:nvSpPr>
          <p:cNvPr id="27" name="Content Placeholder 26">
            <a:extLst>
              <a:ext uri="{FF2B5EF4-FFF2-40B4-BE49-F238E27FC236}">
                <a16:creationId xmlns:a16="http://schemas.microsoft.com/office/drawing/2014/main" id="{BAF39590-1E60-13C7-0CB6-D5905C3BE6E5}"/>
              </a:ext>
            </a:extLst>
          </p:cNvPr>
          <p:cNvSpPr txBox="1">
            <a:spLocks noGrp="1"/>
          </p:cNvSpPr>
          <p:nvPr>
            <p:ph sz="quarter" idx="14"/>
          </p:nvPr>
        </p:nvSpPr>
        <p:spPr>
          <a:xfrm>
            <a:off x="1648472" y="2318388"/>
            <a:ext cx="8538135" cy="905256"/>
          </a:xfrm>
          <a:custGeom>
            <a:avLst/>
            <a:gdLst>
              <a:gd name="connsiteX0" fmla="*/ 0 w 8401912"/>
              <a:gd name="connsiteY0" fmla="*/ 90281 h 902810"/>
              <a:gd name="connsiteX1" fmla="*/ 90281 w 8401912"/>
              <a:gd name="connsiteY1" fmla="*/ 0 h 902810"/>
              <a:gd name="connsiteX2" fmla="*/ 8311631 w 8401912"/>
              <a:gd name="connsiteY2" fmla="*/ 0 h 902810"/>
              <a:gd name="connsiteX3" fmla="*/ 8401912 w 8401912"/>
              <a:gd name="connsiteY3" fmla="*/ 90281 h 902810"/>
              <a:gd name="connsiteX4" fmla="*/ 8401912 w 8401912"/>
              <a:gd name="connsiteY4" fmla="*/ 812529 h 902810"/>
              <a:gd name="connsiteX5" fmla="*/ 8311631 w 8401912"/>
              <a:gd name="connsiteY5" fmla="*/ 902810 h 902810"/>
              <a:gd name="connsiteX6" fmla="*/ 90281 w 8401912"/>
              <a:gd name="connsiteY6" fmla="*/ 902810 h 902810"/>
              <a:gd name="connsiteX7" fmla="*/ 0 w 8401912"/>
              <a:gd name="connsiteY7" fmla="*/ 812529 h 902810"/>
              <a:gd name="connsiteX8" fmla="*/ 0 w 8401912"/>
              <a:gd name="connsiteY8" fmla="*/ 90281 h 902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01912" h="902810">
                <a:moveTo>
                  <a:pt x="0" y="90281"/>
                </a:moveTo>
                <a:cubicBezTo>
                  <a:pt x="0" y="40420"/>
                  <a:pt x="40420" y="0"/>
                  <a:pt x="90281" y="0"/>
                </a:cubicBezTo>
                <a:lnTo>
                  <a:pt x="8311631" y="0"/>
                </a:lnTo>
                <a:cubicBezTo>
                  <a:pt x="8361492" y="0"/>
                  <a:pt x="8401912" y="40420"/>
                  <a:pt x="8401912" y="90281"/>
                </a:cubicBezTo>
                <a:lnTo>
                  <a:pt x="8401912" y="812529"/>
                </a:lnTo>
                <a:cubicBezTo>
                  <a:pt x="8401912" y="862390"/>
                  <a:pt x="8361492" y="902810"/>
                  <a:pt x="8311631" y="902810"/>
                </a:cubicBezTo>
                <a:lnTo>
                  <a:pt x="90281" y="902810"/>
                </a:lnTo>
                <a:cubicBezTo>
                  <a:pt x="40420" y="902810"/>
                  <a:pt x="0" y="862390"/>
                  <a:pt x="0" y="812529"/>
                </a:cubicBezTo>
                <a:lnTo>
                  <a:pt x="0" y="90281"/>
                </a:lnTo>
                <a:close/>
              </a:path>
            </a:pathLst>
          </a:custGeom>
          <a:solidFill>
            <a:schemeClr val="accent1">
              <a:lumMod val="75000"/>
              <a:lumOff val="25000"/>
            </a:schemeClr>
          </a:solidFill>
        </p:spPr>
        <p:style>
          <a:lnRef idx="2">
            <a:schemeClr val="lt1">
              <a:hueOff val="0"/>
              <a:satOff val="0"/>
              <a:lumOff val="0"/>
              <a:alphaOff val="0"/>
            </a:schemeClr>
          </a:lnRef>
          <a:fillRef idx="1">
            <a:scrgbClr r="0" g="0" b="0"/>
          </a:fillRef>
          <a:effectRef idx="0">
            <a:schemeClr val="accent3">
              <a:hueOff val="0"/>
              <a:satOff val="0"/>
              <a:lumOff val="0"/>
              <a:alphaOff val="0"/>
            </a:schemeClr>
          </a:effectRef>
          <a:fontRef idx="minor">
            <a:schemeClr val="lt1"/>
          </a:fontRef>
        </p:style>
        <p:txBody>
          <a:bodyPr spcFirstLastPara="0" vert="horz" wrap="square" lIns="102642" tIns="102642" rIns="1393129" bIns="102642" numCol="1" spcCol="1270" anchor="ctr" anchorCtr="0">
            <a:noAutofit/>
          </a:bodyPr>
          <a:lst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lt1"/>
                </a:solidFill>
                <a:latin typeface="+mn-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lt1"/>
                </a:solidFill>
                <a:latin typeface="+mn-lt"/>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dirty="0" smtClean="0">
                <a:solidFill>
                  <a:schemeClr val="lt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lt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lt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lt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lt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lt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lt1"/>
                </a:solidFill>
                <a:latin typeface="+mn-lt"/>
                <a:ea typeface="+mn-ea"/>
                <a:cs typeface="+mn-cs"/>
              </a:defRPr>
            </a:lvl9pPr>
          </a:lstStyle>
          <a:p>
            <a:pPr defTabSz="889000">
              <a:lnSpc>
                <a:spcPct val="90000"/>
              </a:lnSpc>
              <a:spcBef>
                <a:spcPct val="0"/>
              </a:spcBef>
              <a:spcAft>
                <a:spcPct val="35000"/>
              </a:spcAft>
            </a:pPr>
            <a:r>
              <a:rPr lang="en-US" cap="none" dirty="0">
                <a:solidFill>
                  <a:schemeClr val="bg1"/>
                </a:solidFill>
                <a:latin typeface="+mj-lt"/>
              </a:rPr>
              <a:t>Trustee purchases a survivorship universal life insurance policy</a:t>
            </a:r>
            <a:r>
              <a:rPr lang="en-US" cap="none" baseline="30000" dirty="0">
                <a:solidFill>
                  <a:schemeClr val="bg1"/>
                </a:solidFill>
                <a:latin typeface="+mj-lt"/>
              </a:rPr>
              <a:t>2</a:t>
            </a:r>
            <a:r>
              <a:rPr lang="en-US" cap="none" dirty="0">
                <a:solidFill>
                  <a:schemeClr val="bg1"/>
                </a:solidFill>
                <a:latin typeface="+mj-lt"/>
              </a:rPr>
              <a:t> on the client’s and spouse’s lives</a:t>
            </a:r>
          </a:p>
        </p:txBody>
      </p:sp>
      <p:sp>
        <p:nvSpPr>
          <p:cNvPr id="28" name="Content Placeholder 27">
            <a:extLst>
              <a:ext uri="{FF2B5EF4-FFF2-40B4-BE49-F238E27FC236}">
                <a16:creationId xmlns:a16="http://schemas.microsoft.com/office/drawing/2014/main" id="{D0BE1578-2C56-34EA-4CD3-935C7D4D59D1}"/>
              </a:ext>
            </a:extLst>
          </p:cNvPr>
          <p:cNvSpPr txBox="1">
            <a:spLocks noGrp="1"/>
          </p:cNvSpPr>
          <p:nvPr>
            <p:ph sz="quarter" idx="19"/>
          </p:nvPr>
        </p:nvSpPr>
        <p:spPr>
          <a:xfrm>
            <a:off x="2362842" y="3400821"/>
            <a:ext cx="8403336" cy="905256"/>
          </a:xfrm>
          <a:custGeom>
            <a:avLst/>
            <a:gdLst>
              <a:gd name="connsiteX0" fmla="*/ 0 w 8401912"/>
              <a:gd name="connsiteY0" fmla="*/ 90281 h 902810"/>
              <a:gd name="connsiteX1" fmla="*/ 90281 w 8401912"/>
              <a:gd name="connsiteY1" fmla="*/ 0 h 902810"/>
              <a:gd name="connsiteX2" fmla="*/ 8311631 w 8401912"/>
              <a:gd name="connsiteY2" fmla="*/ 0 h 902810"/>
              <a:gd name="connsiteX3" fmla="*/ 8401912 w 8401912"/>
              <a:gd name="connsiteY3" fmla="*/ 90281 h 902810"/>
              <a:gd name="connsiteX4" fmla="*/ 8401912 w 8401912"/>
              <a:gd name="connsiteY4" fmla="*/ 812529 h 902810"/>
              <a:gd name="connsiteX5" fmla="*/ 8311631 w 8401912"/>
              <a:gd name="connsiteY5" fmla="*/ 902810 h 902810"/>
              <a:gd name="connsiteX6" fmla="*/ 90281 w 8401912"/>
              <a:gd name="connsiteY6" fmla="*/ 902810 h 902810"/>
              <a:gd name="connsiteX7" fmla="*/ 0 w 8401912"/>
              <a:gd name="connsiteY7" fmla="*/ 812529 h 902810"/>
              <a:gd name="connsiteX8" fmla="*/ 0 w 8401912"/>
              <a:gd name="connsiteY8" fmla="*/ 90281 h 902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01912" h="902810">
                <a:moveTo>
                  <a:pt x="0" y="90281"/>
                </a:moveTo>
                <a:cubicBezTo>
                  <a:pt x="0" y="40420"/>
                  <a:pt x="40420" y="0"/>
                  <a:pt x="90281" y="0"/>
                </a:cubicBezTo>
                <a:lnTo>
                  <a:pt x="8311631" y="0"/>
                </a:lnTo>
                <a:cubicBezTo>
                  <a:pt x="8361492" y="0"/>
                  <a:pt x="8401912" y="40420"/>
                  <a:pt x="8401912" y="90281"/>
                </a:cubicBezTo>
                <a:lnTo>
                  <a:pt x="8401912" y="812529"/>
                </a:lnTo>
                <a:cubicBezTo>
                  <a:pt x="8401912" y="862390"/>
                  <a:pt x="8361492" y="902810"/>
                  <a:pt x="8311631" y="902810"/>
                </a:cubicBezTo>
                <a:lnTo>
                  <a:pt x="90281" y="902810"/>
                </a:lnTo>
                <a:cubicBezTo>
                  <a:pt x="40420" y="902810"/>
                  <a:pt x="0" y="862390"/>
                  <a:pt x="0" y="812529"/>
                </a:cubicBezTo>
                <a:lnTo>
                  <a:pt x="0" y="90281"/>
                </a:lnTo>
                <a:close/>
              </a:path>
            </a:pathLst>
          </a:custGeom>
          <a:solidFill>
            <a:schemeClr val="accent2"/>
          </a:solidFill>
        </p:spPr>
        <p:style>
          <a:lnRef idx="2">
            <a:schemeClr val="lt1">
              <a:hueOff val="0"/>
              <a:satOff val="0"/>
              <a:lumOff val="0"/>
              <a:alphaOff val="0"/>
            </a:schemeClr>
          </a:lnRef>
          <a:fillRef idx="1">
            <a:scrgbClr r="0" g="0" b="0"/>
          </a:fillRef>
          <a:effectRef idx="0">
            <a:schemeClr val="accent4">
              <a:hueOff val="0"/>
              <a:satOff val="0"/>
              <a:lumOff val="0"/>
              <a:alphaOff val="0"/>
            </a:schemeClr>
          </a:effectRef>
          <a:fontRef idx="minor">
            <a:schemeClr val="lt1"/>
          </a:fontRef>
        </p:style>
        <p:txBody>
          <a:bodyPr spcFirstLastPara="0" vert="horz" wrap="square" lIns="102642" tIns="102642" rIns="1382626" bIns="102642" numCol="1" spcCol="1270" anchor="ctr" anchorCtr="0">
            <a:noAutofit/>
          </a:bodyPr>
          <a:lst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lt1"/>
                </a:solidFill>
                <a:latin typeface="+mn-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lt1"/>
                </a:solidFill>
                <a:latin typeface="+mn-lt"/>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dirty="0" smtClean="0">
                <a:solidFill>
                  <a:schemeClr val="lt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lt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lt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lt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lt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lt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lt1"/>
                </a:solidFill>
                <a:latin typeface="+mn-lt"/>
                <a:ea typeface="+mn-ea"/>
                <a:cs typeface="+mn-cs"/>
              </a:defRPr>
            </a:lvl9pPr>
          </a:lstStyle>
          <a:p>
            <a:pPr defTabSz="889000">
              <a:lnSpc>
                <a:spcPct val="90000"/>
              </a:lnSpc>
              <a:spcBef>
                <a:spcPct val="0"/>
              </a:spcBef>
              <a:spcAft>
                <a:spcPct val="35000"/>
              </a:spcAft>
              <a:buFont typeface="PrudentialModern Med" pitchFamily="2" charset="0"/>
              <a:buNone/>
            </a:pPr>
            <a:r>
              <a:rPr lang="en-US" b="1" cap="none" dirty="0">
                <a:solidFill>
                  <a:schemeClr val="bg1"/>
                </a:solidFill>
                <a:latin typeface="+mj-lt"/>
              </a:rPr>
              <a:t>Upon death of both insureds, life insurance policy pays $3,327,650 death benefit to the trust, typically income and estate tax-free </a:t>
            </a:r>
          </a:p>
        </p:txBody>
      </p:sp>
      <p:sp>
        <p:nvSpPr>
          <p:cNvPr id="29" name="Content Placeholder 28">
            <a:extLst>
              <a:ext uri="{FF2B5EF4-FFF2-40B4-BE49-F238E27FC236}">
                <a16:creationId xmlns:a16="http://schemas.microsoft.com/office/drawing/2014/main" id="{D7D60FC6-EDA5-1DA2-A0CC-679775F9CCFF}"/>
              </a:ext>
            </a:extLst>
          </p:cNvPr>
          <p:cNvSpPr txBox="1">
            <a:spLocks noGrp="1"/>
          </p:cNvSpPr>
          <p:nvPr>
            <p:ph sz="quarter" idx="16"/>
          </p:nvPr>
        </p:nvSpPr>
        <p:spPr>
          <a:xfrm>
            <a:off x="3003958" y="4483255"/>
            <a:ext cx="8403336" cy="905256"/>
          </a:xfrm>
          <a:custGeom>
            <a:avLst/>
            <a:gdLst>
              <a:gd name="connsiteX0" fmla="*/ 0 w 8401912"/>
              <a:gd name="connsiteY0" fmla="*/ 90281 h 902810"/>
              <a:gd name="connsiteX1" fmla="*/ 90281 w 8401912"/>
              <a:gd name="connsiteY1" fmla="*/ 0 h 902810"/>
              <a:gd name="connsiteX2" fmla="*/ 8311631 w 8401912"/>
              <a:gd name="connsiteY2" fmla="*/ 0 h 902810"/>
              <a:gd name="connsiteX3" fmla="*/ 8401912 w 8401912"/>
              <a:gd name="connsiteY3" fmla="*/ 90281 h 902810"/>
              <a:gd name="connsiteX4" fmla="*/ 8401912 w 8401912"/>
              <a:gd name="connsiteY4" fmla="*/ 812529 h 902810"/>
              <a:gd name="connsiteX5" fmla="*/ 8311631 w 8401912"/>
              <a:gd name="connsiteY5" fmla="*/ 902810 h 902810"/>
              <a:gd name="connsiteX6" fmla="*/ 90281 w 8401912"/>
              <a:gd name="connsiteY6" fmla="*/ 902810 h 902810"/>
              <a:gd name="connsiteX7" fmla="*/ 0 w 8401912"/>
              <a:gd name="connsiteY7" fmla="*/ 812529 h 902810"/>
              <a:gd name="connsiteX8" fmla="*/ 0 w 8401912"/>
              <a:gd name="connsiteY8" fmla="*/ 90281 h 902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01912" h="902810">
                <a:moveTo>
                  <a:pt x="0" y="90281"/>
                </a:moveTo>
                <a:cubicBezTo>
                  <a:pt x="0" y="40420"/>
                  <a:pt x="40420" y="0"/>
                  <a:pt x="90281" y="0"/>
                </a:cubicBezTo>
                <a:lnTo>
                  <a:pt x="8311631" y="0"/>
                </a:lnTo>
                <a:cubicBezTo>
                  <a:pt x="8361492" y="0"/>
                  <a:pt x="8401912" y="40420"/>
                  <a:pt x="8401912" y="90281"/>
                </a:cubicBezTo>
                <a:lnTo>
                  <a:pt x="8401912" y="812529"/>
                </a:lnTo>
                <a:cubicBezTo>
                  <a:pt x="8401912" y="862390"/>
                  <a:pt x="8361492" y="902810"/>
                  <a:pt x="8311631" y="902810"/>
                </a:cubicBezTo>
                <a:lnTo>
                  <a:pt x="90281" y="902810"/>
                </a:lnTo>
                <a:cubicBezTo>
                  <a:pt x="40420" y="902810"/>
                  <a:pt x="0" y="862390"/>
                  <a:pt x="0" y="812529"/>
                </a:cubicBezTo>
                <a:lnTo>
                  <a:pt x="0" y="90281"/>
                </a:lnTo>
                <a:close/>
              </a:path>
            </a:pathLst>
          </a:custGeom>
          <a:solidFill>
            <a:schemeClr val="accent6"/>
          </a:solidFill>
        </p:spPr>
        <p:style>
          <a:lnRef idx="2">
            <a:schemeClr val="lt1">
              <a:hueOff val="0"/>
              <a:satOff val="0"/>
              <a:lumOff val="0"/>
              <a:alphaOff val="0"/>
            </a:schemeClr>
          </a:lnRef>
          <a:fillRef idx="1">
            <a:scrgbClr r="0" g="0" b="0"/>
          </a:fillRef>
          <a:effectRef idx="0">
            <a:schemeClr val="accent5">
              <a:hueOff val="0"/>
              <a:satOff val="0"/>
              <a:lumOff val="0"/>
              <a:alphaOff val="0"/>
            </a:schemeClr>
          </a:effectRef>
          <a:fontRef idx="minor">
            <a:schemeClr val="lt1"/>
          </a:fontRef>
        </p:style>
        <p:txBody>
          <a:bodyPr spcFirstLastPara="0" vert="horz" wrap="square" lIns="102642" tIns="102642" rIns="1393129" bIns="102642" numCol="1" spcCol="1270" rtlCol="0" anchor="ctr" anchorCtr="0">
            <a:noAutofit/>
          </a:bodyPr>
          <a:lstStyle/>
          <a:p>
            <a:pPr lvl="0" defTabSz="889000">
              <a:lnSpc>
                <a:spcPct val="90000"/>
              </a:lnSpc>
              <a:spcBef>
                <a:spcPct val="0"/>
              </a:spcBef>
              <a:spcAft>
                <a:spcPct val="35000"/>
              </a:spcAft>
              <a:buSzTx/>
              <a:buNone/>
            </a:pPr>
            <a:r>
              <a:rPr lang="en-US" b="1" cap="none" dirty="0">
                <a:solidFill>
                  <a:srgbClr val="FFFFFF"/>
                </a:solidFill>
                <a:latin typeface="PrudentialModern SemCond"/>
              </a:rPr>
              <a:t>Trustee distributes proceeds to the beneficiaries in accordance with the trust terms</a:t>
            </a:r>
          </a:p>
        </p:txBody>
      </p:sp>
      <p:sp>
        <p:nvSpPr>
          <p:cNvPr id="25" name="Content Placeholder 20">
            <a:extLst>
              <a:ext uri="{FF2B5EF4-FFF2-40B4-BE49-F238E27FC236}">
                <a16:creationId xmlns:a16="http://schemas.microsoft.com/office/drawing/2014/main" id="{AAD5699F-1BDF-404C-37C9-F160D75FC651}"/>
              </a:ext>
            </a:extLst>
          </p:cNvPr>
          <p:cNvSpPr txBox="1">
            <a:spLocks noGrp="1"/>
          </p:cNvSpPr>
          <p:nvPr>
            <p:ph sz="quarter" idx="20"/>
          </p:nvPr>
        </p:nvSpPr>
        <p:spPr>
          <a:xfrm>
            <a:off x="657225" y="5728355"/>
            <a:ext cx="10772775" cy="584775"/>
          </a:xfrm>
          <a:prstGeom prst="rect">
            <a:avLst/>
          </a:prstGeom>
          <a:noFill/>
        </p:spPr>
        <p:txBody>
          <a:bodyPr wrap="square">
            <a:spAutoFit/>
          </a:bodyPr>
          <a:lst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dirty="0" smtClean="0">
                <a:solidFill>
                  <a:schemeClr val="tx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tx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tx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tx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tx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tx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30000" noProof="0" dirty="0">
                <a:ln>
                  <a:noFill/>
                </a:ln>
                <a:solidFill>
                  <a:schemeClr val="bg2">
                    <a:lumMod val="50000"/>
                  </a:schemeClr>
                </a:solidFill>
                <a:effectLst/>
                <a:uLnTx/>
                <a:uFillTx/>
                <a:latin typeface="+mn-lt"/>
                <a:ea typeface="+mn-ea"/>
                <a:cs typeface="+mn-cs"/>
              </a:rPr>
              <a:t>1</a:t>
            </a:r>
            <a:r>
              <a:rPr kumimoji="0" lang="en-US" sz="1100" b="0" i="0" u="none" strike="noStrike" kern="1200" cap="none" spc="0" normalizeH="0" baseline="0" noProof="0" dirty="0">
                <a:ln>
                  <a:noFill/>
                </a:ln>
                <a:solidFill>
                  <a:schemeClr val="bg2">
                    <a:lumMod val="50000"/>
                  </a:schemeClr>
                </a:solidFill>
                <a:effectLst/>
                <a:uLnTx/>
                <a:uFillTx/>
                <a:latin typeface="+mn-lt"/>
                <a:ea typeface="+mn-ea"/>
                <a:cs typeface="+mn-cs"/>
              </a:rPr>
              <a:t>There may be federal gift-tax consequences associated with the funding of an Irrevocable Life Insurance Trust. </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30000" noProof="0" dirty="0">
                <a:ln>
                  <a:noFill/>
                </a:ln>
                <a:solidFill>
                  <a:schemeClr val="bg2">
                    <a:lumMod val="50000"/>
                  </a:schemeClr>
                </a:solidFill>
                <a:effectLst/>
                <a:uLnTx/>
                <a:uFillTx/>
                <a:latin typeface="+mn-lt"/>
                <a:ea typeface="+mn-ea"/>
                <a:cs typeface="+mn-cs"/>
              </a:rPr>
              <a:t>2</a:t>
            </a:r>
            <a:r>
              <a:rPr kumimoji="0" lang="en-US" sz="1100" b="0" i="0" u="none" strike="noStrike" kern="1200" cap="none" spc="0" normalizeH="0" baseline="0" noProof="0" dirty="0">
                <a:ln>
                  <a:noFill/>
                </a:ln>
                <a:solidFill>
                  <a:schemeClr val="bg2">
                    <a:lumMod val="50000"/>
                  </a:schemeClr>
                </a:solidFill>
                <a:effectLst/>
                <a:uLnTx/>
                <a:uFillTx/>
                <a:latin typeface="+mn-lt"/>
                <a:ea typeface="+mn-ea"/>
                <a:cs typeface="+mn-cs"/>
              </a:rPr>
              <a:t>Proposed Policy Assumptions: PruLife® SUL Protector, male and female, both age 65, non-smoker plus, $60,000 a year premium, death benefit guaranteed for life. This hypothetical example is for illustrative purposes only. Actual results will vary.</a:t>
            </a:r>
          </a:p>
        </p:txBody>
      </p:sp>
    </p:spTree>
    <p:extLst>
      <p:ext uri="{BB962C8B-B14F-4D97-AF65-F5344CB8AC3E}">
        <p14:creationId xmlns:p14="http://schemas.microsoft.com/office/powerpoint/2010/main" val="31960836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EC27BA83-25B9-4468-C260-ACCD4C58BA7F}"/>
              </a:ext>
              <a:ext uri="{C183D7F6-B498-43B3-948B-1728B52AA6E4}">
                <adec:decorative xmlns:adec="http://schemas.microsoft.com/office/drawing/2017/decorative" val="1"/>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988" r="988"/>
          <a:stretch/>
        </p:blipFill>
        <p:spPr>
          <a:xfrm>
            <a:off x="7919917" y="2921872"/>
            <a:ext cx="3528798" cy="3280810"/>
          </a:xfrm>
          <a:prstGeom prst="ellipse">
            <a:avLst/>
          </a:prstGeom>
        </p:spPr>
      </p:pic>
      <p:sp>
        <p:nvSpPr>
          <p:cNvPr id="7" name="Title 4">
            <a:extLst>
              <a:ext uri="{FF2B5EF4-FFF2-40B4-BE49-F238E27FC236}">
                <a16:creationId xmlns:a16="http://schemas.microsoft.com/office/drawing/2014/main" id="{EFF3BB81-79A0-314E-AF72-D0D5E6A70F38}"/>
              </a:ext>
            </a:extLst>
          </p:cNvPr>
          <p:cNvSpPr>
            <a:spLocks noGrp="1"/>
          </p:cNvSpPr>
          <p:nvPr>
            <p:ph type="title"/>
          </p:nvPr>
        </p:nvSpPr>
        <p:spPr/>
        <p:txBody>
          <a:bodyPr/>
          <a:lstStyle/>
          <a:p>
            <a:r>
              <a:rPr lang="en-US" dirty="0"/>
              <a:t>Gifts to an ILIT—Limitations</a:t>
            </a:r>
          </a:p>
        </p:txBody>
      </p:sp>
      <p:sp>
        <p:nvSpPr>
          <p:cNvPr id="13" name="Content Placeholder 2">
            <a:extLst>
              <a:ext uri="{FF2B5EF4-FFF2-40B4-BE49-F238E27FC236}">
                <a16:creationId xmlns:a16="http://schemas.microsoft.com/office/drawing/2014/main" id="{E83F9480-B85B-4359-317B-6457BE63D5FD}"/>
              </a:ext>
            </a:extLst>
          </p:cNvPr>
          <p:cNvSpPr txBox="1">
            <a:spLocks noGrp="1"/>
          </p:cNvSpPr>
          <p:nvPr>
            <p:ph sz="quarter" idx="11"/>
          </p:nvPr>
        </p:nvSpPr>
        <p:spPr>
          <a:xfrm>
            <a:off x="443753" y="1396534"/>
            <a:ext cx="6212541" cy="4176712"/>
          </a:xfrm>
          <a:prstGeom prst="rect">
            <a:avLst/>
          </a:prstGeom>
        </p:spPr>
        <p:txBody>
          <a:bodyPr vert="horz" wrap="square" lIns="0" tIns="0" rIns="0" bIns="0" rtlCol="0">
            <a:noAutofit/>
          </a:bodyPr>
          <a:lstStyle>
            <a:lvl1pPr marL="0" indent="0" algn="l" defTabSz="457200" rtl="0" eaLnBrk="1" latinLnBrk="0" hangingPunct="1">
              <a:spcBef>
                <a:spcPts val="0"/>
              </a:spcBef>
              <a:spcAft>
                <a:spcPts val="1000"/>
              </a:spcAft>
              <a:buFontTx/>
              <a:buNone/>
              <a:defRPr sz="2000" b="1" i="0" kern="1200" spc="0">
                <a:solidFill>
                  <a:schemeClr val="bg2"/>
                </a:solidFill>
                <a:latin typeface="+mj-lt"/>
                <a:ea typeface="PrudentialModern Bold SemiConde" charset="0"/>
                <a:cs typeface="PrudentialModern Bold SemiConde" charset="0"/>
              </a:defRPr>
            </a:lvl1pPr>
            <a:lvl2pPr marL="0" indent="0" algn="l" defTabSz="457200" rtl="0" eaLnBrk="1" latinLnBrk="0" hangingPunct="1">
              <a:lnSpc>
                <a:spcPts val="2600"/>
              </a:lnSpc>
              <a:spcBef>
                <a:spcPts val="0"/>
              </a:spcBef>
              <a:spcAft>
                <a:spcPts val="1000"/>
              </a:spcAft>
              <a:buFontTx/>
              <a:buNone/>
              <a:defRPr sz="1600" b="0" i="0" kern="1200" spc="0">
                <a:solidFill>
                  <a:schemeClr val="tx1"/>
                </a:solidFill>
                <a:latin typeface="+mn-lt"/>
                <a:ea typeface="PrudentialModern Medium" charset="0"/>
                <a:cs typeface="PrudentialModern Medium" charset="0"/>
              </a:defRPr>
            </a:lvl2pPr>
            <a:lvl3pPr marL="120650" indent="0" algn="l" defTabSz="457200" rtl="0" eaLnBrk="1" latinLnBrk="0" hangingPunct="1">
              <a:lnSpc>
                <a:spcPct val="100000"/>
              </a:lnSpc>
              <a:spcBef>
                <a:spcPts val="0"/>
              </a:spcBef>
              <a:spcAft>
                <a:spcPts val="1000"/>
              </a:spcAft>
              <a:buClr>
                <a:schemeClr val="bg2"/>
              </a:buClr>
              <a:buFont typeface="PrudentialModern Medium" pitchFamily="2" charset="0"/>
              <a:buNone/>
              <a:tabLst/>
              <a:defRPr sz="1600" b="0" i="0" kern="1200" spc="0">
                <a:solidFill>
                  <a:schemeClr val="tx1"/>
                </a:solidFill>
                <a:latin typeface="+mn-lt"/>
                <a:ea typeface="PrudentialModern Medium" charset="0"/>
                <a:cs typeface="PrudentialModern Medium" charset="0"/>
              </a:defRPr>
            </a:lvl3pPr>
            <a:lvl4pPr marL="534988" indent="-165100" algn="l" defTabSz="457200" rtl="0" eaLnBrk="1" latinLnBrk="0" hangingPunct="1">
              <a:lnSpc>
                <a:spcPct val="100000"/>
              </a:lnSpc>
              <a:spcBef>
                <a:spcPts val="0"/>
              </a:spcBef>
              <a:spcAft>
                <a:spcPts val="1000"/>
              </a:spcAft>
              <a:buClr>
                <a:schemeClr val="bg2"/>
              </a:buClr>
              <a:buFont typeface="Arial Narrow" panose="020B0606020202030204" pitchFamily="34" charset="0"/>
              <a:buChar char="–"/>
              <a:tabLst/>
              <a:defRPr sz="1600" b="0" i="0" kern="1200" spc="0">
                <a:solidFill>
                  <a:schemeClr val="tx1"/>
                </a:solidFill>
                <a:latin typeface="+mn-lt"/>
                <a:ea typeface="PrudentialModern Medium" charset="0"/>
                <a:cs typeface="PrudentialModern Medium" charset="0"/>
              </a:defRPr>
            </a:lvl4pPr>
            <a:lvl5pPr marL="0" indent="0" algn="l" defTabSz="457200" rtl="0" eaLnBrk="1" latinLnBrk="0" hangingPunct="1">
              <a:spcBef>
                <a:spcPts val="600"/>
              </a:spcBef>
              <a:buFontTx/>
              <a:buNone/>
              <a:defRPr sz="1000" b="0" i="0" kern="1200" spc="0">
                <a:solidFill>
                  <a:schemeClr val="accent2"/>
                </a:solidFill>
                <a:latin typeface="+mn-lt"/>
                <a:ea typeface="PrudentialModern Medium" charset="0"/>
                <a:cs typeface="PrudentialModern Medium"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283464" marR="0" lvl="0" indent="-283464" algn="l" defTabSz="457200" rtl="0" eaLnBrk="1" fontAlgn="auto" latinLnBrk="0" hangingPunct="1">
              <a:lnSpc>
                <a:spcPct val="100000"/>
              </a:lnSpc>
              <a:spcBef>
                <a:spcPts val="1200"/>
              </a:spcBef>
              <a:spcAft>
                <a:spcPts val="600"/>
              </a:spcAft>
              <a:buClr>
                <a:srgbClr val="007BC3"/>
              </a:buClr>
              <a:buSzPct val="105000"/>
              <a:buFont typeface="PrudentialModern Medium" pitchFamily="2" charset="0"/>
              <a:buChar char="•"/>
              <a:tabLst/>
              <a:defRPr/>
            </a:pPr>
            <a:r>
              <a:rPr kumimoji="0" lang="en-US" sz="2200" i="0" u="none" strike="noStrike" kern="1200" cap="none" spc="0" normalizeH="0" baseline="0" noProof="0" dirty="0">
                <a:ln>
                  <a:noFill/>
                </a:ln>
                <a:solidFill>
                  <a:srgbClr val="001F45"/>
                </a:solidFill>
                <a:effectLst/>
                <a:uLnTx/>
                <a:uFillTx/>
                <a:latin typeface="PrudentialModern Medium"/>
                <a:ea typeface="+mn-ea"/>
                <a:cs typeface="+mn-cs"/>
              </a:rPr>
              <a:t>Gifting capacity</a:t>
            </a:r>
          </a:p>
          <a:p>
            <a:pPr marL="877888" marR="0" lvl="3" indent="-342900" algn="l" defTabSz="457200" rtl="0" eaLnBrk="1" fontAlgn="auto" latinLnBrk="0" hangingPunct="1">
              <a:lnSpc>
                <a:spcPct val="100000"/>
              </a:lnSpc>
              <a:spcBef>
                <a:spcPts val="1200"/>
              </a:spcBef>
              <a:spcAft>
                <a:spcPts val="600"/>
              </a:spcAft>
              <a:buClr>
                <a:srgbClr val="007BC3"/>
              </a:buClr>
              <a:buSzPct val="105000"/>
              <a:buFont typeface="Arial" panose="020B0604020202020204" pitchFamily="34"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Premiums may be too large for annual gift exclusions</a:t>
            </a:r>
          </a:p>
          <a:p>
            <a:pPr marL="877888" marR="0" lvl="3" indent="-342900" algn="l" defTabSz="457200" rtl="0" eaLnBrk="1" fontAlgn="auto" latinLnBrk="0" hangingPunct="1">
              <a:lnSpc>
                <a:spcPct val="100000"/>
              </a:lnSpc>
              <a:spcBef>
                <a:spcPts val="1200"/>
              </a:spcBef>
              <a:spcAft>
                <a:spcPts val="600"/>
              </a:spcAft>
              <a:buClr>
                <a:srgbClr val="007BC3"/>
              </a:buClr>
              <a:buSzPct val="105000"/>
              <a:buFont typeface="Arial" panose="020B0604020202020204" pitchFamily="34"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Lifetime Exemption</a:t>
            </a:r>
          </a:p>
          <a:p>
            <a:pPr marL="283464" marR="0" lvl="0" indent="-283464" algn="l" defTabSz="457200" rtl="0" eaLnBrk="1" fontAlgn="auto" latinLnBrk="0" hangingPunct="1">
              <a:lnSpc>
                <a:spcPct val="100000"/>
              </a:lnSpc>
              <a:spcBef>
                <a:spcPts val="1200"/>
              </a:spcBef>
              <a:spcAft>
                <a:spcPts val="600"/>
              </a:spcAft>
              <a:buClr>
                <a:srgbClr val="007BC3"/>
              </a:buClr>
              <a:buSzPct val="105000"/>
              <a:buFont typeface="PrudentialModern Medium" pitchFamily="2" charset="0"/>
              <a:buChar char="•"/>
              <a:tabLst/>
              <a:defRPr/>
            </a:pPr>
            <a:r>
              <a:rPr kumimoji="0" lang="en-US" sz="2200" i="0" u="none" strike="noStrike" kern="1200" cap="none" spc="0" normalizeH="0" baseline="0" noProof="0" dirty="0">
                <a:ln>
                  <a:noFill/>
                </a:ln>
                <a:solidFill>
                  <a:srgbClr val="001F45"/>
                </a:solidFill>
                <a:effectLst/>
                <a:uLnTx/>
                <a:uFillTx/>
                <a:latin typeface="PrudentialModern Medium"/>
                <a:ea typeface="+mn-ea"/>
                <a:cs typeface="+mn-cs"/>
              </a:rPr>
              <a:t>Insufficient liquidity to pay premiums</a:t>
            </a:r>
          </a:p>
          <a:p>
            <a:pPr marL="877888" marR="0" lvl="3" indent="-342900" algn="l" defTabSz="457200" rtl="0" eaLnBrk="1" fontAlgn="auto" latinLnBrk="0" hangingPunct="1">
              <a:lnSpc>
                <a:spcPct val="100000"/>
              </a:lnSpc>
              <a:spcBef>
                <a:spcPts val="1200"/>
              </a:spcBef>
              <a:spcAft>
                <a:spcPts val="600"/>
              </a:spcAft>
              <a:buClr>
                <a:srgbClr val="007BC3"/>
              </a:buClr>
              <a:buSzPct val="105000"/>
              <a:buFont typeface="Arial" panose="020B0604020202020204" pitchFamily="34"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Significant assets, but limited cash equivalents</a:t>
            </a:r>
          </a:p>
        </p:txBody>
      </p:sp>
      <p:pic>
        <p:nvPicPr>
          <p:cNvPr id="2" name="Picture 1">
            <a:extLst>
              <a:ext uri="{FF2B5EF4-FFF2-40B4-BE49-F238E27FC236}">
                <a16:creationId xmlns:a16="http://schemas.microsoft.com/office/drawing/2014/main" id="{E0B2208E-C659-080D-24D7-9A9D6397B731}"/>
              </a:ext>
              <a:ext uri="{C183D7F6-B498-43B3-948B-1728B52AA6E4}">
                <adec:decorative xmlns:adec="http://schemas.microsoft.com/office/drawing/2017/decorative" val="1"/>
              </a:ext>
            </a:extLst>
          </p:cNvPr>
          <p:cNvPicPr>
            <a:picLocks noChangeAspect="1"/>
          </p:cNvPicPr>
          <p:nvPr/>
        </p:nvPicPr>
        <p:blipFill rotWithShape="1">
          <a:blip r:embed="rId4"/>
          <a:srcRect l="9410" t="16103" r="85147" b="55136"/>
          <a:stretch/>
        </p:blipFill>
        <p:spPr>
          <a:xfrm>
            <a:off x="870438" y="1978269"/>
            <a:ext cx="351693" cy="1230923"/>
          </a:xfrm>
          <a:prstGeom prst="rect">
            <a:avLst/>
          </a:prstGeom>
          <a:solidFill>
            <a:schemeClr val="bg1"/>
          </a:solidFill>
        </p:spPr>
      </p:pic>
      <p:pic>
        <p:nvPicPr>
          <p:cNvPr id="3" name="Picture 2">
            <a:extLst>
              <a:ext uri="{FF2B5EF4-FFF2-40B4-BE49-F238E27FC236}">
                <a16:creationId xmlns:a16="http://schemas.microsoft.com/office/drawing/2014/main" id="{71F84D64-D1D2-1AE4-DC71-7BDD1426A5F6}"/>
              </a:ext>
              <a:ext uri="{C183D7F6-B498-43B3-948B-1728B52AA6E4}">
                <adec:decorative xmlns:adec="http://schemas.microsoft.com/office/drawing/2017/decorative" val="1"/>
              </a:ext>
            </a:extLst>
          </p:cNvPr>
          <p:cNvPicPr>
            <a:picLocks noChangeAspect="1"/>
          </p:cNvPicPr>
          <p:nvPr/>
        </p:nvPicPr>
        <p:blipFill rotWithShape="1">
          <a:blip r:embed="rId4"/>
          <a:srcRect l="9410" t="16103" r="85139" b="75627"/>
          <a:stretch/>
        </p:blipFill>
        <p:spPr>
          <a:xfrm>
            <a:off x="870438" y="3889264"/>
            <a:ext cx="352187" cy="353964"/>
          </a:xfrm>
          <a:prstGeom prst="rect">
            <a:avLst/>
          </a:prstGeom>
          <a:solidFill>
            <a:schemeClr val="bg1"/>
          </a:solidFill>
        </p:spPr>
      </p:pic>
    </p:spTree>
    <p:extLst>
      <p:ext uri="{BB962C8B-B14F-4D97-AF65-F5344CB8AC3E}">
        <p14:creationId xmlns:p14="http://schemas.microsoft.com/office/powerpoint/2010/main" val="289474488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0">
            <a:extLst>
              <a:ext uri="{FF2B5EF4-FFF2-40B4-BE49-F238E27FC236}">
                <a16:creationId xmlns:a16="http://schemas.microsoft.com/office/drawing/2014/main" id="{6EBEDD5A-91FE-791B-3718-7499FFE5B941}"/>
              </a:ext>
            </a:extLst>
          </p:cNvPr>
          <p:cNvSpPr>
            <a:spLocks noGrp="1"/>
          </p:cNvSpPr>
          <p:nvPr>
            <p:ph type="title"/>
          </p:nvPr>
        </p:nvSpPr>
        <p:spPr>
          <a:xfrm>
            <a:off x="457200" y="371702"/>
            <a:ext cx="11274374" cy="553998"/>
          </a:xfrm>
        </p:spPr>
        <p:txBody>
          <a:bodyPr/>
          <a:lstStyle/>
          <a:p>
            <a:r>
              <a:rPr lang="en-US" dirty="0"/>
              <a:t>Commercial Premium Financing</a:t>
            </a:r>
          </a:p>
        </p:txBody>
      </p:sp>
      <p:sp>
        <p:nvSpPr>
          <p:cNvPr id="13" name="Content Placeholder 12">
            <a:extLst>
              <a:ext uri="{FF2B5EF4-FFF2-40B4-BE49-F238E27FC236}">
                <a16:creationId xmlns:a16="http://schemas.microsoft.com/office/drawing/2014/main" id="{B0485B77-5B20-5E4B-523F-2BBFC583193F}"/>
              </a:ext>
            </a:extLst>
          </p:cNvPr>
          <p:cNvSpPr>
            <a:spLocks noGrp="1"/>
          </p:cNvSpPr>
          <p:nvPr>
            <p:ph sz="quarter" idx="12"/>
          </p:nvPr>
        </p:nvSpPr>
        <p:spPr>
          <a:xfrm>
            <a:off x="823913" y="2190894"/>
            <a:ext cx="4501621" cy="3581400"/>
          </a:xfrm>
        </p:spPr>
        <p:txBody>
          <a:bodyPr/>
          <a:lstStyle/>
          <a:p>
            <a:r>
              <a:rPr lang="en-US" sz="2400" dirty="0"/>
              <a:t>Concept Overview</a:t>
            </a:r>
          </a:p>
          <a:p>
            <a:pPr lvl="3"/>
            <a:r>
              <a:rPr lang="en-US" sz="2000" dirty="0"/>
              <a:t>Ideal for borrowers who currently lack liquidity</a:t>
            </a:r>
          </a:p>
          <a:p>
            <a:pPr lvl="3"/>
            <a:r>
              <a:rPr lang="en-US" sz="2000" dirty="0"/>
              <a:t>Funds are borrowed from a third-party lender to pay life insurance premiums</a:t>
            </a:r>
          </a:p>
          <a:p>
            <a:pPr lvl="3"/>
            <a:r>
              <a:rPr lang="en-US" sz="2000" dirty="0"/>
              <a:t>Borrowed funds repaid after a liquidity event or when agreement no longer makes economic sense</a:t>
            </a:r>
          </a:p>
        </p:txBody>
      </p:sp>
      <p:sp>
        <p:nvSpPr>
          <p:cNvPr id="14" name="Content Placeholder 13">
            <a:extLst>
              <a:ext uri="{FF2B5EF4-FFF2-40B4-BE49-F238E27FC236}">
                <a16:creationId xmlns:a16="http://schemas.microsoft.com/office/drawing/2014/main" id="{DF339652-6065-AD37-69E1-CEB5CA2096D9}"/>
              </a:ext>
            </a:extLst>
          </p:cNvPr>
          <p:cNvSpPr>
            <a:spLocks noGrp="1"/>
          </p:cNvSpPr>
          <p:nvPr>
            <p:ph sz="quarter" idx="13"/>
          </p:nvPr>
        </p:nvSpPr>
        <p:spPr>
          <a:xfrm>
            <a:off x="6871424" y="2190894"/>
            <a:ext cx="4498251" cy="3581400"/>
          </a:xfrm>
        </p:spPr>
        <p:txBody>
          <a:bodyPr/>
          <a:lstStyle/>
          <a:p>
            <a:r>
              <a:rPr lang="en-US" sz="2400" dirty="0"/>
              <a:t>Concept Limitations</a:t>
            </a:r>
          </a:p>
          <a:p>
            <a:pPr lvl="3"/>
            <a:r>
              <a:rPr lang="en-US" sz="2000" dirty="0"/>
              <a:t>Borrowed funds need to be repaid</a:t>
            </a:r>
          </a:p>
          <a:p>
            <a:pPr lvl="4">
              <a:buFont typeface="Arial" panose="020B0604020202020204" pitchFamily="34" charset="0"/>
              <a:buChar char="•"/>
            </a:pPr>
            <a:r>
              <a:rPr lang="en-US" sz="1800" dirty="0"/>
              <a:t>Will the life insurance policy cash values be sufficient to do so?</a:t>
            </a:r>
          </a:p>
          <a:p>
            <a:pPr lvl="4">
              <a:buFont typeface="Arial" panose="020B0604020202020204" pitchFamily="34" charset="0"/>
              <a:buChar char="•"/>
            </a:pPr>
            <a:r>
              <a:rPr lang="en-US" sz="1800" dirty="0"/>
              <a:t>Will there be an outside liquidity event?</a:t>
            </a:r>
          </a:p>
          <a:p>
            <a:pPr lvl="3"/>
            <a:r>
              <a:rPr lang="en-US" sz="2000" dirty="0"/>
              <a:t>Loan terms may change over time</a:t>
            </a:r>
          </a:p>
          <a:p>
            <a:pPr lvl="4">
              <a:buFont typeface="Arial" panose="020B0604020202020204" pitchFamily="34" charset="0"/>
              <a:buChar char="•"/>
            </a:pPr>
            <a:r>
              <a:rPr lang="en-US" sz="1800" dirty="0"/>
              <a:t>Increased loan interest rates</a:t>
            </a:r>
          </a:p>
          <a:p>
            <a:pPr lvl="3"/>
            <a:r>
              <a:rPr lang="en-US" sz="2000" dirty="0"/>
              <a:t>Future loans subject to ability to obtain credit</a:t>
            </a:r>
          </a:p>
        </p:txBody>
      </p:sp>
      <p:pic>
        <p:nvPicPr>
          <p:cNvPr id="3" name="Picture 2">
            <a:extLst>
              <a:ext uri="{FF2B5EF4-FFF2-40B4-BE49-F238E27FC236}">
                <a16:creationId xmlns:a16="http://schemas.microsoft.com/office/drawing/2014/main" id="{E4A16C40-1D27-E4FE-1748-13203CB4CDC0}"/>
              </a:ext>
              <a:ext uri="{C183D7F6-B498-43B3-948B-1728B52AA6E4}">
                <adec:decorative xmlns:adec="http://schemas.microsoft.com/office/drawing/2017/decorative" val="1"/>
              </a:ext>
            </a:extLst>
          </p:cNvPr>
          <p:cNvPicPr>
            <a:picLocks noChangeAspect="1"/>
          </p:cNvPicPr>
          <p:nvPr/>
        </p:nvPicPr>
        <p:blipFill rotWithShape="1">
          <a:blip r:embed="rId3"/>
          <a:srcRect l="5165" t="24003" r="87786" b="46942"/>
          <a:stretch/>
        </p:blipFill>
        <p:spPr>
          <a:xfrm>
            <a:off x="6924676" y="2933700"/>
            <a:ext cx="342900" cy="1085850"/>
          </a:xfrm>
          <a:prstGeom prst="rect">
            <a:avLst/>
          </a:prstGeom>
          <a:solidFill>
            <a:srgbClr val="007BC3"/>
          </a:solidFill>
        </p:spPr>
      </p:pic>
      <p:pic>
        <p:nvPicPr>
          <p:cNvPr id="4" name="Picture 3">
            <a:extLst>
              <a:ext uri="{FF2B5EF4-FFF2-40B4-BE49-F238E27FC236}">
                <a16:creationId xmlns:a16="http://schemas.microsoft.com/office/drawing/2014/main" id="{3FDCAACF-3CD5-43BA-B4BE-C4CBA1E1C492}"/>
              </a:ext>
              <a:ext uri="{C183D7F6-B498-43B3-948B-1728B52AA6E4}">
                <adec:decorative xmlns:adec="http://schemas.microsoft.com/office/drawing/2017/decorative" val="1"/>
              </a:ext>
            </a:extLst>
          </p:cNvPr>
          <p:cNvPicPr>
            <a:picLocks noChangeAspect="1"/>
          </p:cNvPicPr>
          <p:nvPr/>
        </p:nvPicPr>
        <p:blipFill rotWithShape="1">
          <a:blip r:embed="rId3"/>
          <a:srcRect l="5165" t="24003" r="87786" b="64783"/>
          <a:stretch/>
        </p:blipFill>
        <p:spPr>
          <a:xfrm>
            <a:off x="6924676" y="4371975"/>
            <a:ext cx="342899" cy="419100"/>
          </a:xfrm>
          <a:prstGeom prst="rect">
            <a:avLst/>
          </a:prstGeom>
          <a:solidFill>
            <a:srgbClr val="007BC3"/>
          </a:solidFill>
        </p:spPr>
      </p:pic>
    </p:spTree>
    <p:extLst>
      <p:ext uri="{BB962C8B-B14F-4D97-AF65-F5344CB8AC3E}">
        <p14:creationId xmlns:p14="http://schemas.microsoft.com/office/powerpoint/2010/main" val="18535982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0">
            <a:extLst>
              <a:ext uri="{FF2B5EF4-FFF2-40B4-BE49-F238E27FC236}">
                <a16:creationId xmlns:a16="http://schemas.microsoft.com/office/drawing/2014/main" id="{6EBEDD5A-91FE-791B-3718-7499FFE5B941}"/>
              </a:ext>
            </a:extLst>
          </p:cNvPr>
          <p:cNvSpPr>
            <a:spLocks noGrp="1"/>
          </p:cNvSpPr>
          <p:nvPr>
            <p:ph type="title"/>
          </p:nvPr>
        </p:nvSpPr>
        <p:spPr>
          <a:xfrm>
            <a:off x="457200" y="371702"/>
            <a:ext cx="11274374" cy="553998"/>
          </a:xfrm>
        </p:spPr>
        <p:txBody>
          <a:bodyPr/>
          <a:lstStyle/>
          <a:p>
            <a:r>
              <a:rPr lang="en-US" dirty="0"/>
              <a:t>Asset Sale to a Grantor Trust</a:t>
            </a:r>
          </a:p>
        </p:txBody>
      </p:sp>
      <p:sp>
        <p:nvSpPr>
          <p:cNvPr id="13" name="Content Placeholder 12">
            <a:extLst>
              <a:ext uri="{FF2B5EF4-FFF2-40B4-BE49-F238E27FC236}">
                <a16:creationId xmlns:a16="http://schemas.microsoft.com/office/drawing/2014/main" id="{B0485B77-5B20-5E4B-523F-2BBFC583193F}"/>
              </a:ext>
            </a:extLst>
          </p:cNvPr>
          <p:cNvSpPr>
            <a:spLocks noGrp="1"/>
          </p:cNvSpPr>
          <p:nvPr>
            <p:ph sz="quarter" idx="12"/>
          </p:nvPr>
        </p:nvSpPr>
        <p:spPr>
          <a:xfrm>
            <a:off x="823913" y="2190894"/>
            <a:ext cx="4501621" cy="3581400"/>
          </a:xfrm>
        </p:spPr>
        <p:txBody>
          <a:bodyPr/>
          <a:lstStyle/>
          <a:p>
            <a:r>
              <a:rPr lang="en-US" sz="2400" dirty="0"/>
              <a:t>Concept Overview</a:t>
            </a:r>
          </a:p>
          <a:p>
            <a:pPr lvl="3"/>
            <a:r>
              <a:rPr lang="en-US" sz="2000" dirty="0"/>
              <a:t>Ideal for illiquid, income-producing assets </a:t>
            </a:r>
          </a:p>
          <a:p>
            <a:pPr lvl="3"/>
            <a:r>
              <a:rPr lang="en-US" sz="2000" dirty="0"/>
              <a:t>Highly appreciating assets may also make sense</a:t>
            </a:r>
          </a:p>
          <a:p>
            <a:pPr lvl="3"/>
            <a:r>
              <a:rPr lang="en-US" sz="2000" dirty="0"/>
              <a:t>Allows for arbitrage between asset and current low interest rate environment to fund insurance premiums</a:t>
            </a:r>
          </a:p>
        </p:txBody>
      </p:sp>
      <p:sp>
        <p:nvSpPr>
          <p:cNvPr id="14" name="Content Placeholder 13">
            <a:extLst>
              <a:ext uri="{FF2B5EF4-FFF2-40B4-BE49-F238E27FC236}">
                <a16:creationId xmlns:a16="http://schemas.microsoft.com/office/drawing/2014/main" id="{DF339652-6065-AD37-69E1-CEB5CA2096D9}"/>
              </a:ext>
            </a:extLst>
          </p:cNvPr>
          <p:cNvSpPr>
            <a:spLocks noGrp="1"/>
          </p:cNvSpPr>
          <p:nvPr>
            <p:ph sz="quarter" idx="13"/>
          </p:nvPr>
        </p:nvSpPr>
        <p:spPr>
          <a:xfrm>
            <a:off x="6871424" y="2190894"/>
            <a:ext cx="4498251" cy="3581400"/>
          </a:xfrm>
        </p:spPr>
        <p:txBody>
          <a:bodyPr/>
          <a:lstStyle/>
          <a:p>
            <a:r>
              <a:rPr lang="en-US" sz="2400" dirty="0"/>
              <a:t>Concept Limitations</a:t>
            </a:r>
          </a:p>
          <a:p>
            <a:pPr lvl="3"/>
            <a:r>
              <a:rPr lang="en-US" sz="2000" dirty="0"/>
              <a:t>Asset profile may not be a good fit</a:t>
            </a:r>
          </a:p>
          <a:p>
            <a:pPr lvl="3"/>
            <a:r>
              <a:rPr lang="en-US" sz="2000" dirty="0"/>
              <a:t>Ideal in a low interest rate environment</a:t>
            </a:r>
          </a:p>
          <a:p>
            <a:pPr lvl="3"/>
            <a:r>
              <a:rPr lang="en-US" sz="2000" dirty="0"/>
              <a:t>Initial asset value remains inside estate</a:t>
            </a:r>
          </a:p>
        </p:txBody>
      </p:sp>
    </p:spTree>
    <p:extLst>
      <p:ext uri="{BB962C8B-B14F-4D97-AF65-F5344CB8AC3E}">
        <p14:creationId xmlns:p14="http://schemas.microsoft.com/office/powerpoint/2010/main" val="415839824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a:extLst>
              <a:ext uri="{FF2B5EF4-FFF2-40B4-BE49-F238E27FC236}">
                <a16:creationId xmlns:a16="http://schemas.microsoft.com/office/drawing/2014/main" id="{2DA315CA-5BC6-8915-E96A-FD73E2FFF31F}"/>
              </a:ext>
            </a:extLst>
          </p:cNvPr>
          <p:cNvSpPr>
            <a:spLocks noGrp="1"/>
          </p:cNvSpPr>
          <p:nvPr>
            <p:ph type="title" idx="4294967295"/>
          </p:nvPr>
        </p:nvSpPr>
        <p:spPr>
          <a:xfrm>
            <a:off x="2744788" y="2212975"/>
            <a:ext cx="8259762" cy="181768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82000"/>
              </a:lnSpc>
              <a:spcBef>
                <a:spcPts val="1500"/>
              </a:spcBef>
              <a:spcAft>
                <a:spcPts val="0"/>
              </a:spcAft>
              <a:buClrTx/>
              <a:buSzPct val="80000"/>
              <a:buFont typeface="PrudentialModern Med" pitchFamily="2" charset="0"/>
              <a:buChar char="​"/>
              <a:tabLst/>
              <a:defRPr/>
            </a:pPr>
            <a:r>
              <a:rPr kumimoji="0" lang="en-US" sz="7200" b="0" i="0" u="none" strike="noStrike" kern="1200" cap="all" spc="0" normalizeH="0" baseline="0" noProof="0" dirty="0">
                <a:ln>
                  <a:noFill/>
                </a:ln>
                <a:solidFill>
                  <a:schemeClr val="bg1"/>
                </a:solidFill>
                <a:effectLst/>
                <a:uLnTx/>
                <a:uFillTx/>
                <a:latin typeface="+mj-lt"/>
                <a:ea typeface="+mn-ea"/>
                <a:cs typeface="+mn-cs"/>
              </a:rPr>
              <a:t>Hypothetical Case Examples</a:t>
            </a:r>
          </a:p>
        </p:txBody>
      </p:sp>
    </p:spTree>
    <p:extLst>
      <p:ext uri="{BB962C8B-B14F-4D97-AF65-F5344CB8AC3E}">
        <p14:creationId xmlns:p14="http://schemas.microsoft.com/office/powerpoint/2010/main" val="68416306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Picture Placeholder 5">
            <a:extLst>
              <a:ext uri="{FF2B5EF4-FFF2-40B4-BE49-F238E27FC236}">
                <a16:creationId xmlns:a16="http://schemas.microsoft.com/office/drawing/2014/main" id="{ADAFD1D6-9C09-95D8-F503-170C88B2571C}"/>
              </a:ext>
              <a:ext uri="{C183D7F6-B498-43B3-948B-1728B52AA6E4}">
                <adec:decorative xmlns:adec="http://schemas.microsoft.com/office/drawing/2017/decorative" val="1"/>
              </a:ext>
            </a:extLst>
          </p:cNvPr>
          <p:cNvPicPr>
            <a:picLocks noGrp="1" noChangeAspect="1"/>
          </p:cNvPicPr>
          <p:nvPr>
            <p:ph type="pic" sz="quarter" idx="15"/>
          </p:nvPr>
        </p:nvPicPr>
        <p:blipFill rotWithShape="1">
          <a:blip r:embed="rId3">
            <a:extLst>
              <a:ext uri="{28A0092B-C50C-407E-A947-70E740481C1C}">
                <a14:useLocalDpi xmlns:a14="http://schemas.microsoft.com/office/drawing/2010/main" val="0"/>
              </a:ext>
            </a:extLst>
          </a:blip>
          <a:srcRect l="36164" r="18594"/>
          <a:stretch/>
        </p:blipFill>
        <p:spPr>
          <a:xfrm>
            <a:off x="7535863" y="0"/>
            <a:ext cx="4656137" cy="6858000"/>
          </a:xfrm>
        </p:spPr>
      </p:pic>
      <p:sp>
        <p:nvSpPr>
          <p:cNvPr id="20" name="Title 19">
            <a:extLst>
              <a:ext uri="{FF2B5EF4-FFF2-40B4-BE49-F238E27FC236}">
                <a16:creationId xmlns:a16="http://schemas.microsoft.com/office/drawing/2014/main" id="{86ACEBA4-9CB0-277A-0347-AEF8AF487204}"/>
              </a:ext>
            </a:extLst>
          </p:cNvPr>
          <p:cNvSpPr>
            <a:spLocks noGrp="1"/>
          </p:cNvSpPr>
          <p:nvPr>
            <p:ph type="title"/>
          </p:nvPr>
        </p:nvSpPr>
        <p:spPr/>
        <p:txBody>
          <a:bodyPr/>
          <a:lstStyle/>
          <a:p>
            <a:r>
              <a:rPr lang="en-US" dirty="0"/>
              <a:t>Case Study #1: Client Profile</a:t>
            </a:r>
          </a:p>
        </p:txBody>
      </p:sp>
      <p:sp>
        <p:nvSpPr>
          <p:cNvPr id="24" name="Subtitle 5">
            <a:extLst>
              <a:ext uri="{FF2B5EF4-FFF2-40B4-BE49-F238E27FC236}">
                <a16:creationId xmlns:a16="http://schemas.microsoft.com/office/drawing/2014/main" id="{1FDA4647-8323-1325-1BAE-895F59EFD592}"/>
              </a:ext>
            </a:extLst>
          </p:cNvPr>
          <p:cNvSpPr txBox="1">
            <a:spLocks noGrp="1"/>
          </p:cNvSpPr>
          <p:nvPr>
            <p:ph type="subTitle" idx="10"/>
          </p:nvPr>
        </p:nvSpPr>
        <p:spPr>
          <a:xfrm>
            <a:off x="558143" y="1177980"/>
            <a:ext cx="6707188" cy="292100"/>
          </a:xfrm>
          <a:ln/>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7BC3"/>
                </a:solidFill>
                <a:effectLst/>
                <a:uLnTx/>
                <a:uFillTx/>
                <a:latin typeface="PrudentialModern SemCond"/>
                <a:ea typeface="+mn-ea"/>
                <a:cs typeface="+mn-cs"/>
              </a:rPr>
              <a:t>Ned and Julie</a:t>
            </a:r>
          </a:p>
        </p:txBody>
      </p:sp>
      <p:sp>
        <p:nvSpPr>
          <p:cNvPr id="26" name="Content Placeholder 2">
            <a:extLst>
              <a:ext uri="{FF2B5EF4-FFF2-40B4-BE49-F238E27FC236}">
                <a16:creationId xmlns:a16="http://schemas.microsoft.com/office/drawing/2014/main" id="{F677B33E-0808-A58B-21AD-A1AED18A170F}"/>
              </a:ext>
            </a:extLst>
          </p:cNvPr>
          <p:cNvSpPr txBox="1">
            <a:spLocks noGrp="1"/>
          </p:cNvSpPr>
          <p:nvPr>
            <p:ph sz="quarter" idx="12"/>
          </p:nvPr>
        </p:nvSpPr>
        <p:spPr>
          <a:xfrm>
            <a:off x="520263" y="1727144"/>
            <a:ext cx="6713538" cy="4178300"/>
          </a:xfrm>
          <a:prstGeom prst="rect">
            <a:avLst/>
          </a:prstGeom>
        </p:spPr>
        <p:txBody>
          <a:bodyPr vert="horz" wrap="square" lIns="0" tIns="0" rIns="0" bIns="0" rtlCol="0">
            <a:noAutofit/>
          </a:bodyPr>
          <a:lstStyle>
            <a:lvl1pPr marL="0" indent="0" algn="l" defTabSz="457200" rtl="0" eaLnBrk="1" latinLnBrk="0" hangingPunct="1">
              <a:spcBef>
                <a:spcPts val="0"/>
              </a:spcBef>
              <a:spcAft>
                <a:spcPts val="1000"/>
              </a:spcAft>
              <a:buFontTx/>
              <a:buNone/>
              <a:defRPr sz="2000" b="1" i="0" kern="1200" spc="0">
                <a:solidFill>
                  <a:schemeClr val="bg2"/>
                </a:solidFill>
                <a:latin typeface="+mj-lt"/>
                <a:ea typeface="PrudentialModern Bold SemiConde" charset="0"/>
                <a:cs typeface="PrudentialModern Bold SemiConde" charset="0"/>
              </a:defRPr>
            </a:lvl1pPr>
            <a:lvl2pPr marL="0" indent="0" algn="l" defTabSz="457200" rtl="0" eaLnBrk="1" latinLnBrk="0" hangingPunct="1">
              <a:lnSpc>
                <a:spcPts val="2600"/>
              </a:lnSpc>
              <a:spcBef>
                <a:spcPts val="0"/>
              </a:spcBef>
              <a:spcAft>
                <a:spcPts val="1000"/>
              </a:spcAft>
              <a:buFontTx/>
              <a:buNone/>
              <a:defRPr sz="1600" b="0" i="0" kern="1200" spc="0">
                <a:solidFill>
                  <a:schemeClr val="tx1"/>
                </a:solidFill>
                <a:latin typeface="+mn-lt"/>
                <a:ea typeface="PrudentialModern Medium" charset="0"/>
                <a:cs typeface="PrudentialModern Medium" charset="0"/>
              </a:defRPr>
            </a:lvl2pPr>
            <a:lvl3pPr marL="120650" indent="0" algn="l" defTabSz="457200" rtl="0" eaLnBrk="1" latinLnBrk="0" hangingPunct="1">
              <a:lnSpc>
                <a:spcPct val="100000"/>
              </a:lnSpc>
              <a:spcBef>
                <a:spcPts val="0"/>
              </a:spcBef>
              <a:spcAft>
                <a:spcPts val="1000"/>
              </a:spcAft>
              <a:buClr>
                <a:schemeClr val="bg2"/>
              </a:buClr>
              <a:buFont typeface="PrudentialModern Medium" pitchFamily="2" charset="0"/>
              <a:buNone/>
              <a:tabLst/>
              <a:defRPr sz="1600" b="0" i="0" kern="1200" spc="0">
                <a:solidFill>
                  <a:schemeClr val="tx1"/>
                </a:solidFill>
                <a:latin typeface="+mn-lt"/>
                <a:ea typeface="PrudentialModern Medium" charset="0"/>
                <a:cs typeface="PrudentialModern Medium" charset="0"/>
              </a:defRPr>
            </a:lvl3pPr>
            <a:lvl4pPr marL="534988" indent="-165100" algn="l" defTabSz="457200" rtl="0" eaLnBrk="1" latinLnBrk="0" hangingPunct="1">
              <a:lnSpc>
                <a:spcPct val="100000"/>
              </a:lnSpc>
              <a:spcBef>
                <a:spcPts val="0"/>
              </a:spcBef>
              <a:spcAft>
                <a:spcPts val="1000"/>
              </a:spcAft>
              <a:buClr>
                <a:schemeClr val="bg2"/>
              </a:buClr>
              <a:buFont typeface="Arial Narrow" panose="020B0606020202030204" pitchFamily="34" charset="0"/>
              <a:buChar char="–"/>
              <a:tabLst/>
              <a:defRPr sz="1600" b="0" i="0" kern="1200" spc="0">
                <a:solidFill>
                  <a:schemeClr val="tx1"/>
                </a:solidFill>
                <a:latin typeface="+mn-lt"/>
                <a:ea typeface="PrudentialModern Medium" charset="0"/>
                <a:cs typeface="PrudentialModern Medium" charset="0"/>
              </a:defRPr>
            </a:lvl4pPr>
            <a:lvl5pPr marL="0" indent="0" algn="l" defTabSz="457200" rtl="0" eaLnBrk="1" latinLnBrk="0" hangingPunct="1">
              <a:spcBef>
                <a:spcPts val="600"/>
              </a:spcBef>
              <a:buFontTx/>
              <a:buNone/>
              <a:defRPr sz="1000" b="0" i="0" kern="1200" spc="0">
                <a:solidFill>
                  <a:schemeClr val="accent2"/>
                </a:solidFill>
                <a:latin typeface="+mn-lt"/>
                <a:ea typeface="PrudentialModern Medium" charset="0"/>
                <a:cs typeface="PrudentialModern Medium"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283464" marR="0" lvl="0" indent="-283464" algn="l" defTabSz="457200" rtl="0" eaLnBrk="1" fontAlgn="auto" latinLnBrk="0" hangingPunct="1">
              <a:lnSpc>
                <a:spcPct val="100000"/>
              </a:lnSpc>
              <a:spcBef>
                <a:spcPts val="1200"/>
              </a:spcBef>
              <a:spcAft>
                <a:spcPts val="600"/>
              </a:spcAft>
              <a:buClr>
                <a:srgbClr val="007BC3"/>
              </a:buClr>
              <a:buSzPct val="105000"/>
              <a:buFont typeface="PrudentialModern Medium" pitchFamily="2"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Own a local farm</a:t>
            </a:r>
          </a:p>
          <a:p>
            <a:pPr marL="283464" marR="0" lvl="0" indent="-283464" algn="l" defTabSz="457200" rtl="0" eaLnBrk="1" fontAlgn="auto" latinLnBrk="0" hangingPunct="1">
              <a:lnSpc>
                <a:spcPct val="100000"/>
              </a:lnSpc>
              <a:spcBef>
                <a:spcPts val="1200"/>
              </a:spcBef>
              <a:spcAft>
                <a:spcPts val="600"/>
              </a:spcAft>
              <a:buClr>
                <a:srgbClr val="007BC3"/>
              </a:buClr>
              <a:buSzPct val="105000"/>
              <a:buFont typeface="PrudentialModern Medium" pitchFamily="2"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Two Children, Sara and Tom</a:t>
            </a:r>
          </a:p>
          <a:p>
            <a:pPr marL="820738" marR="0" lvl="3" indent="-285750" algn="l" defTabSz="457200" rtl="0" eaLnBrk="1" fontAlgn="auto" latinLnBrk="0" hangingPunct="1">
              <a:lnSpc>
                <a:spcPct val="100000"/>
              </a:lnSpc>
              <a:spcBef>
                <a:spcPts val="600"/>
              </a:spcBef>
              <a:spcAft>
                <a:spcPts val="600"/>
              </a:spcAft>
              <a:buClr>
                <a:srgbClr val="007BC3"/>
              </a:buClr>
              <a:buSzPct val="105000"/>
              <a:buFont typeface="Arial" panose="020B0604020202020204" pitchFamily="34" charset="0"/>
              <a:buChar char="•"/>
              <a:tabLst/>
              <a:defRPr/>
            </a:pPr>
            <a:r>
              <a:rPr kumimoji="0" lang="en-US" sz="1800" b="0" i="0" u="none" strike="noStrike" kern="1200" cap="none" spc="0" normalizeH="0" baseline="0" noProof="0" dirty="0">
                <a:ln>
                  <a:noFill/>
                </a:ln>
                <a:solidFill>
                  <a:srgbClr val="001F45"/>
                </a:solidFill>
                <a:effectLst/>
                <a:uLnTx/>
                <a:uFillTx/>
                <a:latin typeface="PrudentialModern Medium"/>
                <a:ea typeface="+mn-ea"/>
                <a:cs typeface="+mn-cs"/>
              </a:rPr>
              <a:t>Sara is active in the business</a:t>
            </a:r>
          </a:p>
          <a:p>
            <a:pPr marL="820738" marR="0" lvl="3" indent="-285750" algn="l" defTabSz="457200" rtl="0" eaLnBrk="1" fontAlgn="auto" latinLnBrk="0" hangingPunct="1">
              <a:lnSpc>
                <a:spcPct val="100000"/>
              </a:lnSpc>
              <a:spcBef>
                <a:spcPts val="600"/>
              </a:spcBef>
              <a:spcAft>
                <a:spcPts val="600"/>
              </a:spcAft>
              <a:buClr>
                <a:srgbClr val="007BC3"/>
              </a:buClr>
              <a:buSzPct val="105000"/>
              <a:buFont typeface="Arial" panose="020B0604020202020204" pitchFamily="34" charset="0"/>
              <a:buChar char="•"/>
              <a:tabLst/>
              <a:defRPr/>
            </a:pPr>
            <a:r>
              <a:rPr kumimoji="0" lang="en-US" sz="1800" b="0" i="0" u="none" strike="noStrike" kern="1200" cap="none" spc="0" normalizeH="0" baseline="0" noProof="0" dirty="0">
                <a:ln>
                  <a:noFill/>
                </a:ln>
                <a:solidFill>
                  <a:srgbClr val="001F45"/>
                </a:solidFill>
                <a:effectLst/>
                <a:uLnTx/>
                <a:uFillTx/>
                <a:latin typeface="PrudentialModern Medium"/>
                <a:ea typeface="+mn-ea"/>
                <a:cs typeface="+mn-cs"/>
              </a:rPr>
              <a:t>Tom is not </a:t>
            </a:r>
          </a:p>
          <a:p>
            <a:pPr marL="283464" marR="0" lvl="0" indent="-283464" algn="l" defTabSz="457200" rtl="0" eaLnBrk="1" fontAlgn="auto" latinLnBrk="0" hangingPunct="1">
              <a:lnSpc>
                <a:spcPct val="100000"/>
              </a:lnSpc>
              <a:spcBef>
                <a:spcPts val="1200"/>
              </a:spcBef>
              <a:spcAft>
                <a:spcPts val="600"/>
              </a:spcAft>
              <a:buClr>
                <a:srgbClr val="007BC3"/>
              </a:buClr>
              <a:buSzPct val="105000"/>
              <a:buFont typeface="PrudentialModern Medium" pitchFamily="2"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$3.5 million net worth</a:t>
            </a:r>
          </a:p>
          <a:p>
            <a:pPr marL="820738" marR="0" lvl="3" indent="-285750" algn="l" defTabSz="457200" rtl="0" eaLnBrk="1" fontAlgn="auto" latinLnBrk="0" hangingPunct="1">
              <a:lnSpc>
                <a:spcPct val="100000"/>
              </a:lnSpc>
              <a:spcBef>
                <a:spcPts val="600"/>
              </a:spcBef>
              <a:spcAft>
                <a:spcPts val="600"/>
              </a:spcAft>
              <a:buClr>
                <a:srgbClr val="007BC3"/>
              </a:buClr>
              <a:buSzPct val="105000"/>
              <a:buFont typeface="Arial" panose="020B0604020202020204" pitchFamily="34" charset="0"/>
              <a:buChar char="•"/>
              <a:tabLst/>
              <a:defRPr/>
            </a:pPr>
            <a:r>
              <a:rPr kumimoji="0" lang="en-US" sz="1800" b="0" i="0" u="none" strike="noStrike" kern="1200" cap="none" spc="0" normalizeH="0" baseline="0" noProof="0" dirty="0">
                <a:ln>
                  <a:noFill/>
                </a:ln>
                <a:solidFill>
                  <a:srgbClr val="001F45"/>
                </a:solidFill>
                <a:effectLst/>
                <a:uLnTx/>
                <a:uFillTx/>
                <a:latin typeface="PrudentialModern Medium"/>
                <a:ea typeface="+mn-ea"/>
                <a:cs typeface="+mn-cs"/>
              </a:rPr>
              <a:t>$2.5 million—Business Valuation</a:t>
            </a:r>
          </a:p>
          <a:p>
            <a:pPr marL="820738" marR="0" lvl="3" indent="-285750" algn="l" defTabSz="457200" rtl="0" eaLnBrk="1" fontAlgn="auto" latinLnBrk="0" hangingPunct="1">
              <a:lnSpc>
                <a:spcPct val="100000"/>
              </a:lnSpc>
              <a:spcBef>
                <a:spcPts val="600"/>
              </a:spcBef>
              <a:spcAft>
                <a:spcPts val="600"/>
              </a:spcAft>
              <a:buClr>
                <a:srgbClr val="007BC3"/>
              </a:buClr>
              <a:buSzPct val="105000"/>
              <a:buFont typeface="Arial" panose="020B0604020202020204" pitchFamily="34" charset="0"/>
              <a:buChar char="•"/>
              <a:tabLst/>
              <a:defRPr/>
            </a:pPr>
            <a:r>
              <a:rPr kumimoji="0" lang="en-US" sz="1800" b="0" i="0" u="none" strike="noStrike" kern="1200" cap="none" spc="0" normalizeH="0" baseline="0" noProof="0" dirty="0">
                <a:ln>
                  <a:noFill/>
                </a:ln>
                <a:solidFill>
                  <a:srgbClr val="001F45"/>
                </a:solidFill>
                <a:effectLst/>
                <a:uLnTx/>
                <a:uFillTx/>
                <a:latin typeface="PrudentialModern Medium"/>
                <a:ea typeface="+mn-ea"/>
                <a:cs typeface="+mn-cs"/>
              </a:rPr>
              <a:t>$1 million—Investable Assets</a:t>
            </a:r>
          </a:p>
          <a:p>
            <a:pPr marL="283464" marR="0" lvl="0" indent="-283464" algn="l" defTabSz="457200" rtl="0" eaLnBrk="1" fontAlgn="auto" latinLnBrk="0" hangingPunct="1">
              <a:lnSpc>
                <a:spcPct val="100000"/>
              </a:lnSpc>
              <a:spcBef>
                <a:spcPts val="1200"/>
              </a:spcBef>
              <a:spcAft>
                <a:spcPts val="1200"/>
              </a:spcAft>
              <a:buClr>
                <a:srgbClr val="007BC3"/>
              </a:buClr>
              <a:buSzPct val="105000"/>
              <a:buFont typeface="PrudentialModern Medium" pitchFamily="2" charset="0"/>
              <a:buChar char="•"/>
              <a:tabLst/>
              <a:defRPr/>
            </a:pPr>
            <a:endParaRPr kumimoji="0" lang="en-US" sz="2000" b="0" i="0" u="none" strike="noStrike" kern="1200" cap="none" spc="0" normalizeH="0" baseline="0" noProof="0" dirty="0">
              <a:ln>
                <a:noFill/>
              </a:ln>
              <a:solidFill>
                <a:srgbClr val="001F45"/>
              </a:solidFill>
              <a:effectLst/>
              <a:uLnTx/>
              <a:uFillTx/>
              <a:latin typeface="PrudentialModern Medium"/>
              <a:ea typeface="+mn-ea"/>
              <a:cs typeface="+mn-cs"/>
            </a:endParaRPr>
          </a:p>
        </p:txBody>
      </p:sp>
      <p:sp>
        <p:nvSpPr>
          <p:cNvPr id="25" name="Subtitle 5">
            <a:extLst>
              <a:ext uri="{FF2B5EF4-FFF2-40B4-BE49-F238E27FC236}">
                <a16:creationId xmlns:a16="http://schemas.microsoft.com/office/drawing/2014/main" id="{04F4C238-5C22-390B-95F3-A83A30202BD8}"/>
              </a:ext>
            </a:extLst>
          </p:cNvPr>
          <p:cNvSpPr txBox="1">
            <a:spLocks noGrp="1"/>
          </p:cNvSpPr>
          <p:nvPr>
            <p:ph sz="quarter" idx="16"/>
          </p:nvPr>
        </p:nvSpPr>
        <p:spPr>
          <a:xfrm>
            <a:off x="389377" y="5380588"/>
            <a:ext cx="6705600" cy="525462"/>
          </a:xfrm>
          <a:ln/>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7BC3"/>
                </a:solidFill>
                <a:effectLst/>
                <a:uLnTx/>
                <a:uFillTx/>
                <a:latin typeface="PrudentialModern SemCond"/>
                <a:ea typeface="+mn-ea"/>
                <a:cs typeface="+mn-cs"/>
              </a:rPr>
              <a:t>Goal: </a:t>
            </a:r>
            <a:r>
              <a:rPr kumimoji="0" lang="en-US" sz="2400" b="0" i="0" u="none" strike="noStrike" kern="1200" cap="none" spc="0" normalizeH="0" baseline="0" noProof="0" dirty="0">
                <a:ln>
                  <a:noFill/>
                </a:ln>
                <a:solidFill>
                  <a:srgbClr val="001F45"/>
                </a:solidFill>
                <a:effectLst/>
                <a:uLnTx/>
                <a:uFillTx/>
                <a:latin typeface="PrudentialModern SemCond"/>
                <a:ea typeface="+mn-ea"/>
                <a:cs typeface="+mn-cs"/>
              </a:rPr>
              <a:t>Provide an inheritance to son while allowing daughter to retain business</a:t>
            </a:r>
          </a:p>
        </p:txBody>
      </p:sp>
      <p:pic>
        <p:nvPicPr>
          <p:cNvPr id="3" name="Picture 2">
            <a:extLst>
              <a:ext uri="{FF2B5EF4-FFF2-40B4-BE49-F238E27FC236}">
                <a16:creationId xmlns:a16="http://schemas.microsoft.com/office/drawing/2014/main" id="{2C1FB898-CAA8-4D10-15BD-336437ADF6CA}"/>
              </a:ext>
              <a:ext uri="{C183D7F6-B498-43B3-948B-1728B52AA6E4}">
                <adec:decorative xmlns:adec="http://schemas.microsoft.com/office/drawing/2017/decorative" val="1"/>
              </a:ext>
            </a:extLst>
          </p:cNvPr>
          <p:cNvPicPr>
            <a:picLocks noChangeAspect="1"/>
          </p:cNvPicPr>
          <p:nvPr/>
        </p:nvPicPr>
        <p:blipFill rotWithShape="1">
          <a:blip r:embed="rId4"/>
          <a:srcRect l="9410" t="16103" r="85147" b="55136"/>
          <a:stretch/>
        </p:blipFill>
        <p:spPr>
          <a:xfrm>
            <a:off x="946638" y="2787894"/>
            <a:ext cx="351693" cy="631581"/>
          </a:xfrm>
          <a:prstGeom prst="rect">
            <a:avLst/>
          </a:prstGeom>
          <a:solidFill>
            <a:schemeClr val="bg1"/>
          </a:solidFill>
        </p:spPr>
      </p:pic>
      <p:pic>
        <p:nvPicPr>
          <p:cNvPr id="4" name="Picture 3">
            <a:extLst>
              <a:ext uri="{FF2B5EF4-FFF2-40B4-BE49-F238E27FC236}">
                <a16:creationId xmlns:a16="http://schemas.microsoft.com/office/drawing/2014/main" id="{535106BF-C9FB-5EA3-BCE0-36184E79BB29}"/>
              </a:ext>
              <a:ext uri="{C183D7F6-B498-43B3-948B-1728B52AA6E4}">
                <adec:decorative xmlns:adec="http://schemas.microsoft.com/office/drawing/2017/decorative" val="1"/>
              </a:ext>
            </a:extLst>
          </p:cNvPr>
          <p:cNvPicPr>
            <a:picLocks noChangeAspect="1"/>
          </p:cNvPicPr>
          <p:nvPr/>
        </p:nvPicPr>
        <p:blipFill rotWithShape="1">
          <a:blip r:embed="rId4"/>
          <a:srcRect l="9410" t="16103" r="85147" b="55136"/>
          <a:stretch/>
        </p:blipFill>
        <p:spPr>
          <a:xfrm>
            <a:off x="946638" y="4178544"/>
            <a:ext cx="351693" cy="631581"/>
          </a:xfrm>
          <a:prstGeom prst="rect">
            <a:avLst/>
          </a:prstGeom>
          <a:solidFill>
            <a:schemeClr val="bg1"/>
          </a:solidFill>
        </p:spPr>
      </p:pic>
    </p:spTree>
    <p:extLst>
      <p:ext uri="{BB962C8B-B14F-4D97-AF65-F5344CB8AC3E}">
        <p14:creationId xmlns:p14="http://schemas.microsoft.com/office/powerpoint/2010/main" val="251611886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4">
            <a:extLst>
              <a:ext uri="{FF2B5EF4-FFF2-40B4-BE49-F238E27FC236}">
                <a16:creationId xmlns:a16="http://schemas.microsoft.com/office/drawing/2014/main" id="{EFF3BB81-79A0-314E-AF72-D0D5E6A70F38}"/>
              </a:ext>
            </a:extLst>
          </p:cNvPr>
          <p:cNvSpPr>
            <a:spLocks noGrp="1"/>
          </p:cNvSpPr>
          <p:nvPr>
            <p:ph type="title"/>
          </p:nvPr>
        </p:nvSpPr>
        <p:spPr/>
        <p:txBody>
          <a:bodyPr/>
          <a:lstStyle/>
          <a:p>
            <a:r>
              <a:rPr lang="en-US" dirty="0"/>
              <a:t>Case Study #1: Proposing a Solution </a:t>
            </a:r>
          </a:p>
        </p:txBody>
      </p:sp>
      <p:sp>
        <p:nvSpPr>
          <p:cNvPr id="6" name="Rectangle: Rounded Corners 5">
            <a:extLst>
              <a:ext uri="{FF2B5EF4-FFF2-40B4-BE49-F238E27FC236}">
                <a16:creationId xmlns:a16="http://schemas.microsoft.com/office/drawing/2014/main" id="{E0C45874-11DB-ADF8-4834-B7784A6ACAE5}"/>
              </a:ext>
              <a:ext uri="{C183D7F6-B498-43B3-948B-1728B52AA6E4}">
                <adec:decorative xmlns:adec="http://schemas.microsoft.com/office/drawing/2017/decorative" val="1"/>
              </a:ext>
            </a:extLst>
          </p:cNvPr>
          <p:cNvSpPr/>
          <p:nvPr/>
        </p:nvSpPr>
        <p:spPr>
          <a:xfrm>
            <a:off x="3139039" y="1188607"/>
            <a:ext cx="5910695" cy="1520025"/>
          </a:xfrm>
          <a:prstGeom prst="roundRect">
            <a:avLst>
              <a:gd name="adj" fmla="val 10000"/>
            </a:avLst>
          </a:prstGeom>
          <a:solidFill>
            <a:schemeClr val="accent2"/>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US" dirty="0"/>
          </a:p>
        </p:txBody>
      </p:sp>
      <p:sp>
        <p:nvSpPr>
          <p:cNvPr id="9" name="Arrow: Right 8">
            <a:extLst>
              <a:ext uri="{FF2B5EF4-FFF2-40B4-BE49-F238E27FC236}">
                <a16:creationId xmlns:a16="http://schemas.microsoft.com/office/drawing/2014/main" id="{2C065C20-A9B0-20CE-4667-B8CD3C03714B}"/>
              </a:ext>
              <a:ext uri="{C183D7F6-B498-43B3-948B-1728B52AA6E4}">
                <adec:decorative xmlns:adec="http://schemas.microsoft.com/office/drawing/2017/decorative" val="1"/>
              </a:ext>
            </a:extLst>
          </p:cNvPr>
          <p:cNvSpPr/>
          <p:nvPr/>
        </p:nvSpPr>
        <p:spPr>
          <a:xfrm rot="5400000">
            <a:off x="5824171" y="2815512"/>
            <a:ext cx="537075" cy="628277"/>
          </a:xfrm>
          <a:prstGeom prst="rightArrow">
            <a:avLst>
              <a:gd name="adj1" fmla="val 60000"/>
              <a:gd name="adj2" fmla="val 50000"/>
            </a:avLst>
          </a:prstGeom>
          <a:solidFill>
            <a:schemeClr val="accent4"/>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US" dirty="0"/>
          </a:p>
        </p:txBody>
      </p:sp>
      <p:sp>
        <p:nvSpPr>
          <p:cNvPr id="10" name="Arrow: Right 6">
            <a:extLst>
              <a:ext uri="{FF2B5EF4-FFF2-40B4-BE49-F238E27FC236}">
                <a16:creationId xmlns:a16="http://schemas.microsoft.com/office/drawing/2014/main" id="{2B5ADC71-DFC0-6F15-DC24-E9931EA40F83}"/>
              </a:ext>
              <a:ext uri="{C183D7F6-B498-43B3-948B-1728B52AA6E4}">
                <adec:decorative xmlns:adec="http://schemas.microsoft.com/office/drawing/2017/decorative" val="1"/>
              </a:ext>
            </a:extLst>
          </p:cNvPr>
          <p:cNvSpPr txBox="1"/>
          <p:nvPr/>
        </p:nvSpPr>
        <p:spPr>
          <a:xfrm rot="5400000">
            <a:off x="5904732" y="2860606"/>
            <a:ext cx="375953" cy="376967"/>
          </a:xfrm>
          <a:prstGeom prst="rect">
            <a:avLst/>
          </a:prstGeom>
          <a:solidFill>
            <a:schemeClr val="accent4"/>
          </a:solidFill>
        </p:spPr>
        <p:style>
          <a:lnRef idx="0">
            <a:scrgbClr r="0" g="0" b="0"/>
          </a:lnRef>
          <a:fillRef idx="0">
            <a:scrgbClr r="0" g="0" b="0"/>
          </a:fillRef>
          <a:effectRef idx="0">
            <a:scrgbClr r="0" g="0" b="0"/>
          </a:effectRef>
          <a:fontRef idx="minor">
            <a:schemeClr val="lt1"/>
          </a:fontRef>
        </p:style>
        <p:txBody>
          <a:bodyPr spcFirstLastPara="0" vert="horz" wrap="square" lIns="0" tIns="0" rIns="0" bIns="0" numCol="1" spcCol="1270" anchor="ctr" anchorCtr="0">
            <a:noAutofit/>
          </a:bodyPr>
          <a:lstStyle/>
          <a:p>
            <a:pPr marL="0" marR="0" lvl="0" indent="0" algn="ctr" defTabSz="1200150" rtl="0" eaLnBrk="1" fontAlgn="auto" latinLnBrk="0" hangingPunct="1">
              <a:lnSpc>
                <a:spcPct val="90000"/>
              </a:lnSpc>
              <a:spcBef>
                <a:spcPct val="0"/>
              </a:spcBef>
              <a:spcAft>
                <a:spcPct val="35000"/>
              </a:spcAft>
              <a:buClrTx/>
              <a:buSzTx/>
              <a:buFontTx/>
              <a:buNone/>
              <a:tabLst/>
              <a:defRPr/>
            </a:pPr>
            <a:endParaRPr kumimoji="0" lang="en-US" sz="2700" b="0" i="0" u="none" strike="noStrike" kern="1200" cap="none" spc="0" normalizeH="0" baseline="0" noProof="0" dirty="0">
              <a:ln>
                <a:noFill/>
              </a:ln>
              <a:solidFill>
                <a:srgbClr val="FFFFFF"/>
              </a:solidFill>
              <a:effectLst/>
              <a:uLnTx/>
              <a:uFillTx/>
              <a:latin typeface="PrudentialModern Medium"/>
              <a:ea typeface="+mn-ea"/>
              <a:cs typeface="+mn-cs"/>
            </a:endParaRPr>
          </a:p>
        </p:txBody>
      </p:sp>
      <p:sp>
        <p:nvSpPr>
          <p:cNvPr id="11" name="Arrow: Right 10">
            <a:extLst>
              <a:ext uri="{FF2B5EF4-FFF2-40B4-BE49-F238E27FC236}">
                <a16:creationId xmlns:a16="http://schemas.microsoft.com/office/drawing/2014/main" id="{280117BA-197C-9C0B-63AC-43EEDCD8BF30}"/>
              </a:ext>
              <a:ext uri="{C183D7F6-B498-43B3-948B-1728B52AA6E4}">
                <adec:decorative xmlns:adec="http://schemas.microsoft.com/office/drawing/2017/decorative" val="1"/>
              </a:ext>
            </a:extLst>
          </p:cNvPr>
          <p:cNvSpPr/>
          <p:nvPr/>
        </p:nvSpPr>
        <p:spPr>
          <a:xfrm rot="7170773">
            <a:off x="4749667" y="4145954"/>
            <a:ext cx="537075" cy="628277"/>
          </a:xfrm>
          <a:prstGeom prst="rightArrow">
            <a:avLst>
              <a:gd name="adj1" fmla="val 60000"/>
              <a:gd name="adj2" fmla="val 50000"/>
            </a:avLst>
          </a:prstGeom>
          <a:solidFill>
            <a:schemeClr val="accent4"/>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US" dirty="0"/>
          </a:p>
        </p:txBody>
      </p:sp>
      <p:sp>
        <p:nvSpPr>
          <p:cNvPr id="12" name="Arrow: Right 6">
            <a:extLst>
              <a:ext uri="{FF2B5EF4-FFF2-40B4-BE49-F238E27FC236}">
                <a16:creationId xmlns:a16="http://schemas.microsoft.com/office/drawing/2014/main" id="{27C8D6A0-6132-FB1B-57B9-F399256652D4}"/>
              </a:ext>
              <a:ext uri="{C183D7F6-B498-43B3-948B-1728B52AA6E4}">
                <adec:decorative xmlns:adec="http://schemas.microsoft.com/office/drawing/2017/decorative" val="1"/>
              </a:ext>
            </a:extLst>
          </p:cNvPr>
          <p:cNvSpPr txBox="1"/>
          <p:nvPr/>
        </p:nvSpPr>
        <p:spPr>
          <a:xfrm rot="7170773">
            <a:off x="4869914" y="4201501"/>
            <a:ext cx="375953" cy="376967"/>
          </a:xfrm>
          <a:prstGeom prst="rect">
            <a:avLst/>
          </a:prstGeom>
          <a:solidFill>
            <a:schemeClr val="accent4"/>
          </a:solidFill>
        </p:spPr>
        <p:style>
          <a:lnRef idx="0">
            <a:scrgbClr r="0" g="0" b="0"/>
          </a:lnRef>
          <a:fillRef idx="0">
            <a:scrgbClr r="0" g="0" b="0"/>
          </a:fillRef>
          <a:effectRef idx="0">
            <a:scrgbClr r="0" g="0" b="0"/>
          </a:effectRef>
          <a:fontRef idx="minor">
            <a:schemeClr val="lt1"/>
          </a:fontRef>
        </p:style>
        <p:txBody>
          <a:bodyPr spcFirstLastPara="0" vert="horz" wrap="square" lIns="0" tIns="0" rIns="0" bIns="0" numCol="1" spcCol="1270" anchor="ctr" anchorCtr="0">
            <a:noAutofit/>
          </a:bodyPr>
          <a:lstStyle/>
          <a:p>
            <a:pPr marL="0" marR="0" lvl="0" indent="0" algn="ctr" defTabSz="1200150" rtl="0" eaLnBrk="1" fontAlgn="auto" latinLnBrk="0" hangingPunct="1">
              <a:lnSpc>
                <a:spcPct val="90000"/>
              </a:lnSpc>
              <a:spcBef>
                <a:spcPct val="0"/>
              </a:spcBef>
              <a:spcAft>
                <a:spcPct val="35000"/>
              </a:spcAft>
              <a:buClrTx/>
              <a:buSzTx/>
              <a:buFontTx/>
              <a:buNone/>
              <a:tabLst/>
              <a:defRPr/>
            </a:pPr>
            <a:endParaRPr kumimoji="0" lang="en-US" sz="2700" b="0" i="0" u="none" strike="noStrike" kern="1200" cap="none" spc="0" normalizeH="0" baseline="0" noProof="0" dirty="0">
              <a:ln>
                <a:noFill/>
              </a:ln>
              <a:solidFill>
                <a:srgbClr val="FFFFFF"/>
              </a:solidFill>
              <a:effectLst/>
              <a:uLnTx/>
              <a:uFillTx/>
              <a:latin typeface="PrudentialModern Medium"/>
              <a:ea typeface="+mn-ea"/>
              <a:cs typeface="+mn-cs"/>
            </a:endParaRPr>
          </a:p>
        </p:txBody>
      </p:sp>
      <p:sp>
        <p:nvSpPr>
          <p:cNvPr id="13" name="Arrow: Right 12">
            <a:extLst>
              <a:ext uri="{FF2B5EF4-FFF2-40B4-BE49-F238E27FC236}">
                <a16:creationId xmlns:a16="http://schemas.microsoft.com/office/drawing/2014/main" id="{0D5F8BBD-1E20-4FBB-E5B3-81A7C16A9E5E}"/>
              </a:ext>
              <a:ext uri="{C183D7F6-B498-43B3-948B-1728B52AA6E4}">
                <adec:decorative xmlns:adec="http://schemas.microsoft.com/office/drawing/2017/decorative" val="1"/>
              </a:ext>
            </a:extLst>
          </p:cNvPr>
          <p:cNvSpPr/>
          <p:nvPr/>
        </p:nvSpPr>
        <p:spPr>
          <a:xfrm rot="14429227" flipH="1">
            <a:off x="6932034" y="4145954"/>
            <a:ext cx="537075" cy="628277"/>
          </a:xfrm>
          <a:prstGeom prst="rightArrow">
            <a:avLst>
              <a:gd name="adj1" fmla="val 60000"/>
              <a:gd name="adj2" fmla="val 50000"/>
            </a:avLst>
          </a:prstGeom>
          <a:solidFill>
            <a:schemeClr val="accent4"/>
          </a:solidFill>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a:lstStyle/>
          <a:p>
            <a:endParaRPr lang="en-US" dirty="0"/>
          </a:p>
        </p:txBody>
      </p:sp>
      <p:sp>
        <p:nvSpPr>
          <p:cNvPr id="14" name="Arrow: Right 6">
            <a:extLst>
              <a:ext uri="{FF2B5EF4-FFF2-40B4-BE49-F238E27FC236}">
                <a16:creationId xmlns:a16="http://schemas.microsoft.com/office/drawing/2014/main" id="{A14995FD-E471-F66C-1562-DCFA544B91E3}"/>
              </a:ext>
              <a:ext uri="{C183D7F6-B498-43B3-948B-1728B52AA6E4}">
                <adec:decorative xmlns:adec="http://schemas.microsoft.com/office/drawing/2017/decorative" val="1"/>
              </a:ext>
            </a:extLst>
          </p:cNvPr>
          <p:cNvSpPr txBox="1"/>
          <p:nvPr/>
        </p:nvSpPr>
        <p:spPr>
          <a:xfrm rot="14429227" flipH="1">
            <a:off x="6972909" y="4201501"/>
            <a:ext cx="375953" cy="376967"/>
          </a:xfrm>
          <a:prstGeom prst="rect">
            <a:avLst/>
          </a:prstGeom>
          <a:solidFill>
            <a:schemeClr val="accent4"/>
          </a:solidFill>
        </p:spPr>
        <p:style>
          <a:lnRef idx="0">
            <a:scrgbClr r="0" g="0" b="0"/>
          </a:lnRef>
          <a:fillRef idx="0">
            <a:scrgbClr r="0" g="0" b="0"/>
          </a:fillRef>
          <a:effectRef idx="0">
            <a:scrgbClr r="0" g="0" b="0"/>
          </a:effectRef>
          <a:fontRef idx="minor">
            <a:schemeClr val="lt1"/>
          </a:fontRef>
        </p:style>
        <p:txBody>
          <a:bodyPr spcFirstLastPara="0" vert="horz" wrap="square" lIns="0" tIns="0" rIns="0" bIns="0" numCol="1" spcCol="1270" anchor="ctr" anchorCtr="0">
            <a:noAutofit/>
          </a:bodyPr>
          <a:lstStyle/>
          <a:p>
            <a:pPr marL="0" marR="0" lvl="0" indent="0" algn="ctr" defTabSz="1200150" rtl="0" eaLnBrk="1" fontAlgn="auto" latinLnBrk="0" hangingPunct="1">
              <a:lnSpc>
                <a:spcPct val="90000"/>
              </a:lnSpc>
              <a:spcBef>
                <a:spcPct val="0"/>
              </a:spcBef>
              <a:spcAft>
                <a:spcPct val="35000"/>
              </a:spcAft>
              <a:buClrTx/>
              <a:buSzTx/>
              <a:buFontTx/>
              <a:buNone/>
              <a:tabLst/>
              <a:defRPr/>
            </a:pPr>
            <a:endParaRPr kumimoji="0" lang="en-US" sz="2700" b="0" i="0" u="none" strike="noStrike" kern="1200" cap="none" spc="0" normalizeH="0" baseline="0" noProof="0" dirty="0">
              <a:ln>
                <a:noFill/>
              </a:ln>
              <a:solidFill>
                <a:srgbClr val="FFFFFF"/>
              </a:solidFill>
              <a:effectLst/>
              <a:uLnTx/>
              <a:uFillTx/>
              <a:latin typeface="PrudentialModern Medium"/>
              <a:ea typeface="+mn-ea"/>
              <a:cs typeface="+mn-cs"/>
            </a:endParaRPr>
          </a:p>
        </p:txBody>
      </p:sp>
      <p:sp>
        <p:nvSpPr>
          <p:cNvPr id="15" name="Rectangle: Rounded Corners 14">
            <a:extLst>
              <a:ext uri="{FF2B5EF4-FFF2-40B4-BE49-F238E27FC236}">
                <a16:creationId xmlns:a16="http://schemas.microsoft.com/office/drawing/2014/main" id="{477CB857-6212-0793-3704-1345B70636CA}"/>
              </a:ext>
              <a:ext uri="{C183D7F6-B498-43B3-948B-1728B52AA6E4}">
                <adec:decorative xmlns:adec="http://schemas.microsoft.com/office/drawing/2017/decorative" val="1"/>
              </a:ext>
            </a:extLst>
          </p:cNvPr>
          <p:cNvSpPr/>
          <p:nvPr/>
        </p:nvSpPr>
        <p:spPr>
          <a:xfrm>
            <a:off x="1648053" y="4818801"/>
            <a:ext cx="3749040" cy="993974"/>
          </a:xfrm>
          <a:prstGeom prst="roundRect">
            <a:avLst>
              <a:gd name="adj" fmla="val 10000"/>
            </a:avLst>
          </a:prstGeom>
          <a:solidFill>
            <a:schemeClr val="accent2"/>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US" dirty="0"/>
          </a:p>
        </p:txBody>
      </p:sp>
      <p:sp>
        <p:nvSpPr>
          <p:cNvPr id="16" name="Rectangle: Rounded Corners 15">
            <a:extLst>
              <a:ext uri="{FF2B5EF4-FFF2-40B4-BE49-F238E27FC236}">
                <a16:creationId xmlns:a16="http://schemas.microsoft.com/office/drawing/2014/main" id="{6F1BECD6-15FC-A9F4-F8F5-6770AC257A10}"/>
              </a:ext>
              <a:ext uri="{C183D7F6-B498-43B3-948B-1728B52AA6E4}">
                <adec:decorative xmlns:adec="http://schemas.microsoft.com/office/drawing/2017/decorative" val="1"/>
              </a:ext>
            </a:extLst>
          </p:cNvPr>
          <p:cNvSpPr/>
          <p:nvPr/>
        </p:nvSpPr>
        <p:spPr>
          <a:xfrm>
            <a:off x="6768131" y="4818801"/>
            <a:ext cx="3749040" cy="993974"/>
          </a:xfrm>
          <a:prstGeom prst="roundRect">
            <a:avLst>
              <a:gd name="adj" fmla="val 10000"/>
            </a:avLst>
          </a:prstGeom>
          <a:solidFill>
            <a:schemeClr val="accent2"/>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endParaRPr lang="en-US" dirty="0"/>
          </a:p>
        </p:txBody>
      </p:sp>
      <p:sp>
        <p:nvSpPr>
          <p:cNvPr id="38" name="Rectangle: Rounded Corners 4">
            <a:extLst>
              <a:ext uri="{FF2B5EF4-FFF2-40B4-BE49-F238E27FC236}">
                <a16:creationId xmlns:a16="http://schemas.microsoft.com/office/drawing/2014/main" id="{3F1F4224-9BF3-AF70-EA60-A9AFAFECB007}"/>
              </a:ext>
            </a:extLst>
          </p:cNvPr>
          <p:cNvSpPr txBox="1">
            <a:spLocks noGrp="1"/>
          </p:cNvSpPr>
          <p:nvPr>
            <p:ph sz="quarter" idx="14"/>
          </p:nvPr>
        </p:nvSpPr>
        <p:spPr>
          <a:xfrm>
            <a:off x="3174124" y="1240221"/>
            <a:ext cx="5854262" cy="1408113"/>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152400" tIns="152400" rIns="152400" bIns="152400" numCol="1" spcCol="1270" anchor="ctr" anchorCtr="0">
            <a:noAutofit/>
          </a:bodyPr>
          <a:lst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lt1"/>
                </a:solidFill>
                <a:latin typeface="+mn-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lt1"/>
                </a:solidFill>
                <a:latin typeface="+mn-lt"/>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dirty="0" smtClean="0">
                <a:solidFill>
                  <a:schemeClr val="lt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lt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lt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lt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lt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lt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lt1"/>
                </a:solidFill>
                <a:latin typeface="+mn-lt"/>
                <a:ea typeface="+mn-ea"/>
                <a:cs typeface="+mn-cs"/>
              </a:defRPr>
            </a:lvl9pPr>
          </a:lstStyle>
          <a:p>
            <a:pPr algn="ctr">
              <a:lnSpc>
                <a:spcPct val="90000"/>
              </a:lnSpc>
              <a:spcBef>
                <a:spcPts val="1000"/>
              </a:spcBef>
              <a:buClr>
                <a:srgbClr val="007BC1"/>
              </a:buClr>
              <a:buSzTx/>
              <a:buFontTx/>
              <a:buNone/>
              <a:defRPr/>
            </a:pPr>
            <a:r>
              <a:rPr lang="en-US" sz="2400" cap="none" dirty="0">
                <a:solidFill>
                  <a:srgbClr val="FFFFFF"/>
                </a:solidFill>
                <a:latin typeface="+mj-lt"/>
              </a:rPr>
              <a:t>Ned and Julie purchase a </a:t>
            </a:r>
            <a:r>
              <a:rPr lang="en-US" sz="2400" cap="none" dirty="0">
                <a:solidFill>
                  <a:schemeClr val="accent4"/>
                </a:solidFill>
                <a:latin typeface="+mj-lt"/>
              </a:rPr>
              <a:t>$1.5 million survivorship life insurance policy</a:t>
            </a:r>
            <a:r>
              <a:rPr lang="en-US" sz="2400" cap="none" dirty="0">
                <a:solidFill>
                  <a:srgbClr val="FFFFFF"/>
                </a:solidFill>
                <a:latin typeface="+mj-lt"/>
              </a:rPr>
              <a:t>, naming Tom as beneficiary</a:t>
            </a:r>
          </a:p>
        </p:txBody>
      </p:sp>
      <p:sp>
        <p:nvSpPr>
          <p:cNvPr id="39" name="Rectangle: Rounded Corners 4">
            <a:extLst>
              <a:ext uri="{FF2B5EF4-FFF2-40B4-BE49-F238E27FC236}">
                <a16:creationId xmlns:a16="http://schemas.microsoft.com/office/drawing/2014/main" id="{28A6890C-0929-36FC-A911-733FC52916F3}"/>
              </a:ext>
            </a:extLst>
          </p:cNvPr>
          <p:cNvSpPr txBox="1">
            <a:spLocks noGrp="1"/>
          </p:cNvSpPr>
          <p:nvPr>
            <p:ph sz="quarter" idx="15"/>
          </p:nvPr>
        </p:nvSpPr>
        <p:spPr>
          <a:xfrm>
            <a:off x="4527122" y="3541985"/>
            <a:ext cx="3124410" cy="483477"/>
          </a:xfrm>
          <a:prstGeom prst="rect">
            <a:avLst/>
          </a:prstGeom>
          <a:solidFill>
            <a:srgbClr val="007BC3"/>
          </a:solidFill>
        </p:spPr>
        <p:style>
          <a:lnRef idx="0">
            <a:scrgbClr r="0" g="0" b="0"/>
          </a:lnRef>
          <a:fillRef idx="0">
            <a:scrgbClr r="0" g="0" b="0"/>
          </a:fillRef>
          <a:effectRef idx="0">
            <a:scrgbClr r="0" g="0" b="0"/>
          </a:effectRef>
          <a:fontRef idx="minor">
            <a:schemeClr val="lt1"/>
          </a:fontRef>
        </p:style>
        <p:txBody>
          <a:bodyPr spcFirstLastPara="0" vert="horz" wrap="square" lIns="152400" tIns="152400" rIns="152400" bIns="152400" numCol="1" spcCol="1270" rtlCol="0" anchor="ctr" anchorCtr="0">
            <a:noAutofit/>
          </a:bodyPr>
          <a:lstStyle>
            <a:defPPr>
              <a:defRPr lang="en-US"/>
            </a:defPPr>
            <a:lvl1pPr marL="0" algn="l" defTabSz="914400" rtl="0" eaLnBrk="1" latinLnBrk="0" hangingPunct="1">
              <a:spcBef>
                <a:spcPts val="300"/>
              </a:spcBef>
              <a:defRPr lang="en-US" sz="700" kern="1200" baseline="0">
                <a:solidFill>
                  <a:schemeClr val="tx2"/>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lnSpc>
                <a:spcPct val="90000"/>
              </a:lnSpc>
              <a:spcBef>
                <a:spcPts val="1000"/>
              </a:spcBef>
              <a:buClr>
                <a:srgbClr val="007BC1"/>
              </a:buClr>
            </a:pPr>
            <a:r>
              <a:rPr lang="en-US" sz="2400" cap="none" dirty="0">
                <a:solidFill>
                  <a:srgbClr val="FFFFFF"/>
                </a:solidFill>
                <a:latin typeface="+mj-lt"/>
              </a:rPr>
              <a:t>Ned and Julie die</a:t>
            </a:r>
          </a:p>
        </p:txBody>
      </p:sp>
      <p:sp>
        <p:nvSpPr>
          <p:cNvPr id="40" name="Rectangle: Rounded Corners 4">
            <a:extLst>
              <a:ext uri="{FF2B5EF4-FFF2-40B4-BE49-F238E27FC236}">
                <a16:creationId xmlns:a16="http://schemas.microsoft.com/office/drawing/2014/main" id="{F5FE9966-473D-81FF-9C35-4E465467D858}"/>
              </a:ext>
            </a:extLst>
          </p:cNvPr>
          <p:cNvSpPr txBox="1">
            <a:spLocks noGrp="1"/>
          </p:cNvSpPr>
          <p:nvPr>
            <p:ph sz="quarter" idx="19"/>
          </p:nvPr>
        </p:nvSpPr>
        <p:spPr>
          <a:xfrm>
            <a:off x="1670653" y="4939862"/>
            <a:ext cx="3700135" cy="777766"/>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152400" tIns="152400" rIns="152400" bIns="152400" numCol="1" spcCol="1270" anchor="ctr" anchorCtr="0">
            <a:noAutofit/>
          </a:bodyPr>
          <a:lst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lt1"/>
                </a:solidFill>
                <a:latin typeface="+mn-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lt1"/>
                </a:solidFill>
                <a:latin typeface="+mn-lt"/>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dirty="0" smtClean="0">
                <a:solidFill>
                  <a:schemeClr val="lt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lt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lt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lt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lt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lt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lt1"/>
                </a:solidFill>
                <a:latin typeface="+mn-lt"/>
                <a:ea typeface="+mn-ea"/>
                <a:cs typeface="+mn-cs"/>
              </a:defRPr>
            </a:lvl9pPr>
          </a:lstStyle>
          <a:p>
            <a:pPr algn="ctr">
              <a:lnSpc>
                <a:spcPct val="90000"/>
              </a:lnSpc>
              <a:spcBef>
                <a:spcPts val="1000"/>
              </a:spcBef>
              <a:buClr>
                <a:srgbClr val="007BC1"/>
              </a:buClr>
              <a:buSzTx/>
              <a:buFontTx/>
              <a:buNone/>
              <a:defRPr/>
            </a:pPr>
            <a:r>
              <a:rPr lang="en-US" sz="2200" cap="none" dirty="0">
                <a:solidFill>
                  <a:srgbClr val="FFFFFF"/>
                </a:solidFill>
                <a:latin typeface="+mj-lt"/>
              </a:rPr>
              <a:t>Sara inherits the business </a:t>
            </a:r>
            <a:r>
              <a:rPr lang="en-US" sz="2200" cap="none" dirty="0">
                <a:solidFill>
                  <a:schemeClr val="accent4"/>
                </a:solidFill>
                <a:latin typeface="+mj-lt"/>
              </a:rPr>
              <a:t>worth $2.5 million</a:t>
            </a:r>
          </a:p>
        </p:txBody>
      </p:sp>
      <p:sp>
        <p:nvSpPr>
          <p:cNvPr id="41" name="Rectangle: Rounded Corners 4">
            <a:extLst>
              <a:ext uri="{FF2B5EF4-FFF2-40B4-BE49-F238E27FC236}">
                <a16:creationId xmlns:a16="http://schemas.microsoft.com/office/drawing/2014/main" id="{4CAA27D6-96DD-FBC4-7D04-9D3FA5CBD0CF}"/>
              </a:ext>
            </a:extLst>
          </p:cNvPr>
          <p:cNvSpPr txBox="1">
            <a:spLocks noGrp="1"/>
          </p:cNvSpPr>
          <p:nvPr>
            <p:ph sz="quarter" idx="16"/>
          </p:nvPr>
        </p:nvSpPr>
        <p:spPr>
          <a:xfrm>
            <a:off x="6940547" y="4677102"/>
            <a:ext cx="3401631" cy="1290529"/>
          </a:xfrm>
          <a:prstGeom prst="rect">
            <a:avLst/>
          </a:prstGeom>
          <a:noFill/>
        </p:spPr>
        <p:style>
          <a:lnRef idx="0">
            <a:scrgbClr r="0" g="0" b="0"/>
          </a:lnRef>
          <a:fillRef idx="0">
            <a:scrgbClr r="0" g="0" b="0"/>
          </a:fillRef>
          <a:effectRef idx="0">
            <a:scrgbClr r="0" g="0" b="0"/>
          </a:effectRef>
          <a:fontRef idx="minor">
            <a:schemeClr val="lt1"/>
          </a:fontRef>
        </p:style>
        <p:txBody>
          <a:bodyPr spcFirstLastPara="0" vert="horz" wrap="square" lIns="152400" tIns="152400" rIns="152400" bIns="152400" numCol="1" spcCol="1270" anchor="ctr" anchorCtr="0">
            <a:noAutofit/>
          </a:bodyPr>
          <a:lst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lt1"/>
                </a:solidFill>
                <a:latin typeface="+mn-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lt1"/>
                </a:solidFill>
                <a:latin typeface="+mn-lt"/>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dirty="0" smtClean="0">
                <a:solidFill>
                  <a:schemeClr val="lt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lt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lt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lt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lt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lt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lt1"/>
                </a:solidFill>
                <a:latin typeface="+mn-lt"/>
                <a:ea typeface="+mn-ea"/>
                <a:cs typeface="+mn-cs"/>
              </a:defRPr>
            </a:lvl9pPr>
          </a:lstStyle>
          <a:p>
            <a:pPr algn="ctr">
              <a:lnSpc>
                <a:spcPct val="90000"/>
              </a:lnSpc>
              <a:spcBef>
                <a:spcPts val="1000"/>
              </a:spcBef>
              <a:buClr>
                <a:srgbClr val="007BC1"/>
              </a:buClr>
              <a:buSzTx/>
              <a:buFontTx/>
              <a:buNone/>
              <a:defRPr/>
            </a:pPr>
            <a:r>
              <a:rPr lang="en-US" sz="2200" cap="none" dirty="0">
                <a:solidFill>
                  <a:srgbClr val="FFFFFF"/>
                </a:solidFill>
                <a:latin typeface="+mj-lt"/>
              </a:rPr>
              <a:t>Tom receives </a:t>
            </a:r>
            <a:r>
              <a:rPr lang="en-US" sz="2200" cap="none" dirty="0">
                <a:solidFill>
                  <a:schemeClr val="accent4"/>
                </a:solidFill>
                <a:latin typeface="+mj-lt"/>
              </a:rPr>
              <a:t>$1.5 million death benefit </a:t>
            </a:r>
            <a:r>
              <a:rPr lang="en-US" sz="2200" cap="none" dirty="0">
                <a:solidFill>
                  <a:schemeClr val="bg1"/>
                </a:solidFill>
                <a:latin typeface="+mj-lt"/>
              </a:rPr>
              <a:t>and</a:t>
            </a:r>
            <a:r>
              <a:rPr lang="en-US" sz="2200" cap="none" dirty="0">
                <a:solidFill>
                  <a:srgbClr val="FFD200"/>
                </a:solidFill>
                <a:latin typeface="+mj-lt"/>
              </a:rPr>
              <a:t> </a:t>
            </a:r>
            <a:r>
              <a:rPr lang="en-US" sz="2200" cap="none" dirty="0">
                <a:solidFill>
                  <a:schemeClr val="accent4"/>
                </a:solidFill>
                <a:latin typeface="+mj-lt"/>
              </a:rPr>
              <a:t>$1 million in investments</a:t>
            </a:r>
          </a:p>
        </p:txBody>
      </p:sp>
      <p:sp>
        <p:nvSpPr>
          <p:cNvPr id="42" name="Content Placeholder 20">
            <a:extLst>
              <a:ext uri="{FF2B5EF4-FFF2-40B4-BE49-F238E27FC236}">
                <a16:creationId xmlns:a16="http://schemas.microsoft.com/office/drawing/2014/main" id="{4F378213-C1B4-8B78-D02C-FF1BD4C464FD}"/>
              </a:ext>
            </a:extLst>
          </p:cNvPr>
          <p:cNvSpPr txBox="1">
            <a:spLocks noGrp="1"/>
          </p:cNvSpPr>
          <p:nvPr>
            <p:ph sz="quarter" idx="20"/>
          </p:nvPr>
        </p:nvSpPr>
        <p:spPr>
          <a:xfrm>
            <a:off x="546376" y="6159338"/>
            <a:ext cx="10373872" cy="169277"/>
          </a:xfrm>
          <a:prstGeom prst="rect">
            <a:avLst/>
          </a:prstGeom>
          <a:noFill/>
        </p:spPr>
        <p:txBody>
          <a:bodyPr wrap="square">
            <a:spAutoFit/>
          </a:bodyPr>
          <a:lst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dirty="0" smtClean="0">
                <a:solidFill>
                  <a:schemeClr val="tx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tx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tx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tx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tx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tx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dirty="0">
                <a:ln>
                  <a:noFill/>
                </a:ln>
                <a:solidFill>
                  <a:schemeClr val="bg2">
                    <a:lumMod val="50000"/>
                  </a:schemeClr>
                </a:solidFill>
                <a:effectLst/>
                <a:uLnTx/>
                <a:uFillTx/>
                <a:latin typeface="+mn-lt"/>
                <a:ea typeface="+mn-ea"/>
                <a:cs typeface="+mn-cs"/>
              </a:rPr>
              <a:t>This is a hypothetical example for illustrative purposes only. Ned and Julie did not require more complex estate or trust planning due to the size of their estate.</a:t>
            </a:r>
          </a:p>
        </p:txBody>
      </p:sp>
    </p:spTree>
    <p:extLst>
      <p:ext uri="{BB962C8B-B14F-4D97-AF65-F5344CB8AC3E}">
        <p14:creationId xmlns:p14="http://schemas.microsoft.com/office/powerpoint/2010/main" val="160649095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a:extLst>
              <a:ext uri="{FF2B5EF4-FFF2-40B4-BE49-F238E27FC236}">
                <a16:creationId xmlns:a16="http://schemas.microsoft.com/office/drawing/2014/main" id="{86ACEBA4-9CB0-277A-0347-AEF8AF487204}"/>
              </a:ext>
            </a:extLst>
          </p:cNvPr>
          <p:cNvSpPr>
            <a:spLocks noGrp="1"/>
          </p:cNvSpPr>
          <p:nvPr>
            <p:ph type="title"/>
          </p:nvPr>
        </p:nvSpPr>
        <p:spPr/>
        <p:txBody>
          <a:bodyPr/>
          <a:lstStyle/>
          <a:p>
            <a:r>
              <a:rPr lang="en-US" dirty="0"/>
              <a:t>Case Study #2: Client Profile</a:t>
            </a:r>
          </a:p>
        </p:txBody>
      </p:sp>
      <p:pic>
        <p:nvPicPr>
          <p:cNvPr id="4" name="Picture Placeholder 5">
            <a:extLst>
              <a:ext uri="{FF2B5EF4-FFF2-40B4-BE49-F238E27FC236}">
                <a16:creationId xmlns:a16="http://schemas.microsoft.com/office/drawing/2014/main" id="{AFD7DF6B-A860-2037-1394-1DC1D09C8F1B}"/>
              </a:ext>
              <a:ext uri="{C183D7F6-B498-43B3-948B-1728B52AA6E4}">
                <adec:decorative xmlns:adec="http://schemas.microsoft.com/office/drawing/2017/decorative" val="1"/>
              </a:ext>
            </a:extLst>
          </p:cNvPr>
          <p:cNvPicPr>
            <a:picLocks noChangeAspect="1"/>
          </p:cNvPicPr>
          <p:nvPr/>
        </p:nvPicPr>
        <p:blipFill rotWithShape="1">
          <a:blip r:embed="rId3">
            <a:extLst>
              <a:ext uri="{28A0092B-C50C-407E-A947-70E740481C1C}">
                <a14:useLocalDpi xmlns:a14="http://schemas.microsoft.com/office/drawing/2010/main" val="0"/>
              </a:ext>
            </a:extLst>
          </a:blip>
          <a:srcRect l="32297" r="22461"/>
          <a:stretch/>
        </p:blipFill>
        <p:spPr>
          <a:xfrm>
            <a:off x="7535863" y="0"/>
            <a:ext cx="4656137" cy="6858000"/>
          </a:xfrm>
          <a:prstGeom prst="rect">
            <a:avLst/>
          </a:prstGeom>
          <a:solidFill>
            <a:schemeClr val="tx1">
              <a:lumMod val="10000"/>
              <a:lumOff val="90000"/>
            </a:schemeClr>
          </a:solidFill>
        </p:spPr>
      </p:pic>
      <p:sp>
        <p:nvSpPr>
          <p:cNvPr id="18" name="Subtitle 5">
            <a:extLst>
              <a:ext uri="{FF2B5EF4-FFF2-40B4-BE49-F238E27FC236}">
                <a16:creationId xmlns:a16="http://schemas.microsoft.com/office/drawing/2014/main" id="{53B2B986-24F2-ECD1-FDD7-6151E700B183}"/>
              </a:ext>
            </a:extLst>
          </p:cNvPr>
          <p:cNvSpPr txBox="1">
            <a:spLocks noGrp="1"/>
          </p:cNvSpPr>
          <p:nvPr>
            <p:ph type="subTitle" idx="10"/>
          </p:nvPr>
        </p:nvSpPr>
        <p:spPr>
          <a:xfrm>
            <a:off x="463550" y="957263"/>
            <a:ext cx="6707188" cy="292100"/>
          </a:xfrm>
          <a:ln/>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7BC3"/>
                </a:solidFill>
                <a:effectLst/>
                <a:uLnTx/>
                <a:uFillTx/>
                <a:latin typeface="PrudentialModern SemCond"/>
                <a:ea typeface="+mn-ea"/>
                <a:cs typeface="+mn-cs"/>
              </a:rPr>
              <a:t>Greg</a:t>
            </a:r>
          </a:p>
        </p:txBody>
      </p:sp>
      <p:sp>
        <p:nvSpPr>
          <p:cNvPr id="15" name="Content Placeholder 2">
            <a:extLst>
              <a:ext uri="{FF2B5EF4-FFF2-40B4-BE49-F238E27FC236}">
                <a16:creationId xmlns:a16="http://schemas.microsoft.com/office/drawing/2014/main" id="{A8B4003B-D2B2-5AF6-D41E-7AB80EFF61C8}"/>
              </a:ext>
            </a:extLst>
          </p:cNvPr>
          <p:cNvSpPr txBox="1">
            <a:spLocks noGrp="1"/>
          </p:cNvSpPr>
          <p:nvPr>
            <p:ph sz="quarter" idx="12"/>
          </p:nvPr>
        </p:nvSpPr>
        <p:spPr>
          <a:xfrm>
            <a:off x="524436" y="1719263"/>
            <a:ext cx="6713538" cy="3040996"/>
          </a:xfrm>
          <a:prstGeom prst="rect">
            <a:avLst/>
          </a:prstGeom>
        </p:spPr>
        <p:txBody>
          <a:bodyPr vert="horz" wrap="square" lIns="0" tIns="0" rIns="0" bIns="0" rtlCol="0">
            <a:noAutofit/>
          </a:bodyPr>
          <a:lstStyle>
            <a:lvl1pPr marL="0" indent="0" algn="l" defTabSz="457200" rtl="0" eaLnBrk="1" latinLnBrk="0" hangingPunct="1">
              <a:spcBef>
                <a:spcPts val="0"/>
              </a:spcBef>
              <a:spcAft>
                <a:spcPts val="1000"/>
              </a:spcAft>
              <a:buFontTx/>
              <a:buNone/>
              <a:defRPr sz="2000" b="1" i="0" kern="1200" spc="0">
                <a:solidFill>
                  <a:schemeClr val="bg2"/>
                </a:solidFill>
                <a:latin typeface="+mj-lt"/>
                <a:ea typeface="PrudentialModern Bold SemiConde" charset="0"/>
                <a:cs typeface="PrudentialModern Bold SemiConde" charset="0"/>
              </a:defRPr>
            </a:lvl1pPr>
            <a:lvl2pPr marL="0" indent="0" algn="l" defTabSz="457200" rtl="0" eaLnBrk="1" latinLnBrk="0" hangingPunct="1">
              <a:lnSpc>
                <a:spcPts val="2600"/>
              </a:lnSpc>
              <a:spcBef>
                <a:spcPts val="0"/>
              </a:spcBef>
              <a:spcAft>
                <a:spcPts val="1000"/>
              </a:spcAft>
              <a:buFontTx/>
              <a:buNone/>
              <a:defRPr sz="1600" b="0" i="0" kern="1200" spc="0">
                <a:solidFill>
                  <a:schemeClr val="tx1"/>
                </a:solidFill>
                <a:latin typeface="+mn-lt"/>
                <a:ea typeface="PrudentialModern Medium" charset="0"/>
                <a:cs typeface="PrudentialModern Medium" charset="0"/>
              </a:defRPr>
            </a:lvl2pPr>
            <a:lvl3pPr marL="120650" indent="0" algn="l" defTabSz="457200" rtl="0" eaLnBrk="1" latinLnBrk="0" hangingPunct="1">
              <a:lnSpc>
                <a:spcPct val="100000"/>
              </a:lnSpc>
              <a:spcBef>
                <a:spcPts val="0"/>
              </a:spcBef>
              <a:spcAft>
                <a:spcPts val="1000"/>
              </a:spcAft>
              <a:buClr>
                <a:schemeClr val="bg2"/>
              </a:buClr>
              <a:buFont typeface="PrudentialModern Medium" pitchFamily="2" charset="0"/>
              <a:buNone/>
              <a:tabLst/>
              <a:defRPr sz="1600" b="0" i="0" kern="1200" spc="0">
                <a:solidFill>
                  <a:schemeClr val="tx1"/>
                </a:solidFill>
                <a:latin typeface="+mn-lt"/>
                <a:ea typeface="PrudentialModern Medium" charset="0"/>
                <a:cs typeface="PrudentialModern Medium" charset="0"/>
              </a:defRPr>
            </a:lvl3pPr>
            <a:lvl4pPr marL="534988" indent="-165100" algn="l" defTabSz="457200" rtl="0" eaLnBrk="1" latinLnBrk="0" hangingPunct="1">
              <a:lnSpc>
                <a:spcPct val="100000"/>
              </a:lnSpc>
              <a:spcBef>
                <a:spcPts val="0"/>
              </a:spcBef>
              <a:spcAft>
                <a:spcPts val="1000"/>
              </a:spcAft>
              <a:buClr>
                <a:schemeClr val="bg2"/>
              </a:buClr>
              <a:buFont typeface="Arial Narrow" panose="020B0606020202030204" pitchFamily="34" charset="0"/>
              <a:buChar char="–"/>
              <a:tabLst/>
              <a:defRPr sz="1600" b="0" i="0" kern="1200" spc="0">
                <a:solidFill>
                  <a:schemeClr val="tx1"/>
                </a:solidFill>
                <a:latin typeface="+mn-lt"/>
                <a:ea typeface="PrudentialModern Medium" charset="0"/>
                <a:cs typeface="PrudentialModern Medium" charset="0"/>
              </a:defRPr>
            </a:lvl4pPr>
            <a:lvl5pPr marL="0" indent="0" algn="l" defTabSz="457200" rtl="0" eaLnBrk="1" latinLnBrk="0" hangingPunct="1">
              <a:spcBef>
                <a:spcPts val="600"/>
              </a:spcBef>
              <a:buFontTx/>
              <a:buNone/>
              <a:defRPr sz="1000" b="0" i="0" kern="1200" spc="0">
                <a:solidFill>
                  <a:schemeClr val="accent2"/>
                </a:solidFill>
                <a:latin typeface="+mn-lt"/>
                <a:ea typeface="PrudentialModern Medium" charset="0"/>
                <a:cs typeface="PrudentialModern Medium"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283464" marR="0" lvl="0" indent="-283464" algn="l" defTabSz="457200" rtl="0" eaLnBrk="1" fontAlgn="auto" latinLnBrk="0" hangingPunct="1">
              <a:lnSpc>
                <a:spcPct val="100000"/>
              </a:lnSpc>
              <a:spcBef>
                <a:spcPts val="1200"/>
              </a:spcBef>
              <a:spcAft>
                <a:spcPts val="600"/>
              </a:spcAft>
              <a:buClr>
                <a:srgbClr val="007BC3"/>
              </a:buClr>
              <a:buSzPct val="105000"/>
              <a:buFont typeface="PrudentialModern Medium" pitchFamily="2"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Net worth of $20 million</a:t>
            </a:r>
          </a:p>
          <a:p>
            <a:pPr marL="877888" marR="0" lvl="3" indent="-342900" algn="l" defTabSz="457200" rtl="0" eaLnBrk="1" fontAlgn="auto" latinLnBrk="0" hangingPunct="1">
              <a:lnSpc>
                <a:spcPct val="100000"/>
              </a:lnSpc>
              <a:spcBef>
                <a:spcPts val="600"/>
              </a:spcBef>
              <a:spcAft>
                <a:spcPts val="600"/>
              </a:spcAft>
              <a:buClr>
                <a:srgbClr val="007BC3"/>
              </a:buClr>
              <a:buSzPct val="105000"/>
              <a:buFont typeface="Arial" panose="020B0604020202020204" pitchFamily="34"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$12 million of apartment buildings in major metropolitan areas</a:t>
            </a:r>
          </a:p>
          <a:p>
            <a:pPr marL="877888" marR="0" lvl="3" indent="-342900" algn="l" defTabSz="457200" rtl="0" eaLnBrk="1" fontAlgn="auto" latinLnBrk="0" hangingPunct="1">
              <a:lnSpc>
                <a:spcPct val="100000"/>
              </a:lnSpc>
              <a:spcBef>
                <a:spcPts val="600"/>
              </a:spcBef>
              <a:spcAft>
                <a:spcPts val="600"/>
              </a:spcAft>
              <a:buClr>
                <a:srgbClr val="007BC3"/>
              </a:buClr>
              <a:buSzPct val="105000"/>
              <a:buFont typeface="Arial" panose="020B0604020202020204" pitchFamily="34"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$8 million in investable assets</a:t>
            </a:r>
          </a:p>
          <a:p>
            <a:pPr marL="283464" marR="0" lvl="0" indent="-283464" algn="l" defTabSz="457200" rtl="0" eaLnBrk="1" fontAlgn="auto" latinLnBrk="0" hangingPunct="1">
              <a:lnSpc>
                <a:spcPct val="100000"/>
              </a:lnSpc>
              <a:spcBef>
                <a:spcPts val="1200"/>
              </a:spcBef>
              <a:spcAft>
                <a:spcPts val="600"/>
              </a:spcAft>
              <a:buClr>
                <a:srgbClr val="007BC3"/>
              </a:buClr>
              <a:buSzPct val="105000"/>
              <a:buFont typeface="PrudentialModern Medium" pitchFamily="2"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Divorced twice, four children</a:t>
            </a:r>
          </a:p>
          <a:p>
            <a:pPr marL="877888" marR="0" lvl="3" indent="-342900" algn="l" defTabSz="457200" rtl="0" eaLnBrk="1" fontAlgn="auto" latinLnBrk="0" hangingPunct="1">
              <a:lnSpc>
                <a:spcPct val="100000"/>
              </a:lnSpc>
              <a:spcBef>
                <a:spcPts val="600"/>
              </a:spcBef>
              <a:spcAft>
                <a:spcPts val="600"/>
              </a:spcAft>
              <a:buClr>
                <a:srgbClr val="007BC3"/>
              </a:buClr>
              <a:buSzPct val="105000"/>
              <a:buFont typeface="Arial" panose="020B0604020202020204" pitchFamily="34"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Oldest son involved in business; younger children not currently involved</a:t>
            </a:r>
          </a:p>
          <a:p>
            <a:pPr marR="0" lvl="0" algn="l" defTabSz="457200" rtl="0" eaLnBrk="1" fontAlgn="auto" latinLnBrk="0" hangingPunct="1">
              <a:lnSpc>
                <a:spcPct val="100000"/>
              </a:lnSpc>
              <a:spcBef>
                <a:spcPts val="1200"/>
              </a:spcBef>
              <a:spcAft>
                <a:spcPts val="1200"/>
              </a:spcAft>
              <a:buClr>
                <a:srgbClr val="007BC3"/>
              </a:buClr>
              <a:buSzPct val="105000"/>
              <a:tabLst/>
              <a:defRPr/>
            </a:pPr>
            <a:endParaRPr kumimoji="0" lang="en-US" sz="2000" b="0" i="0" u="none" strike="noStrike" kern="1200" cap="none" spc="0" normalizeH="0" baseline="0" noProof="0" dirty="0">
              <a:ln>
                <a:noFill/>
              </a:ln>
              <a:solidFill>
                <a:srgbClr val="001F45"/>
              </a:solidFill>
              <a:effectLst/>
              <a:uLnTx/>
              <a:uFillTx/>
              <a:latin typeface="PrudentialModern Medium"/>
              <a:ea typeface="+mn-ea"/>
              <a:cs typeface="+mn-cs"/>
            </a:endParaRPr>
          </a:p>
        </p:txBody>
      </p:sp>
      <p:sp>
        <p:nvSpPr>
          <p:cNvPr id="16" name="Subtitle 5">
            <a:extLst>
              <a:ext uri="{FF2B5EF4-FFF2-40B4-BE49-F238E27FC236}">
                <a16:creationId xmlns:a16="http://schemas.microsoft.com/office/drawing/2014/main" id="{AFD4C224-7585-B94E-D241-80A6810E7F3C}"/>
              </a:ext>
            </a:extLst>
          </p:cNvPr>
          <p:cNvSpPr txBox="1">
            <a:spLocks noGrp="1"/>
          </p:cNvSpPr>
          <p:nvPr>
            <p:ph sz="quarter" idx="16"/>
          </p:nvPr>
        </p:nvSpPr>
        <p:spPr>
          <a:xfrm>
            <a:off x="142875" y="5097089"/>
            <a:ext cx="7137156" cy="792722"/>
          </a:xfrm>
          <a:ln/>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R="0" lvl="0" algn="ctr" defTabSz="914400" rtl="0" eaLnBrk="1" fontAlgn="auto" latinLnBrk="0" hangingPunct="1">
              <a:lnSpc>
                <a:spcPct val="100000"/>
              </a:lnSpc>
              <a:spcBef>
                <a:spcPts val="0"/>
              </a:spcBef>
              <a:spcAft>
                <a:spcPts val="0"/>
              </a:spcAft>
              <a:buClrTx/>
              <a:buSzTx/>
              <a:tabLst/>
              <a:defRPr/>
            </a:pPr>
            <a:r>
              <a:rPr kumimoji="0" lang="en-US" sz="2400" b="0" i="0" u="none" strike="noStrike" kern="1200" cap="none" spc="0" normalizeH="0" baseline="0" noProof="0" dirty="0">
                <a:ln>
                  <a:noFill/>
                </a:ln>
                <a:solidFill>
                  <a:srgbClr val="007BC3"/>
                </a:solidFill>
                <a:effectLst/>
                <a:uLnTx/>
                <a:uFillTx/>
                <a:latin typeface="PrudentialModern SemCond"/>
                <a:ea typeface="+mn-ea"/>
                <a:cs typeface="+mn-cs"/>
              </a:rPr>
              <a:t>Goals: </a:t>
            </a:r>
            <a:r>
              <a:rPr kumimoji="0" lang="en-US" sz="2400" b="0" i="0" u="none" strike="noStrike" kern="1200" cap="none" spc="0" normalizeH="0" baseline="0" noProof="0" dirty="0">
                <a:ln>
                  <a:noFill/>
                </a:ln>
                <a:effectLst/>
                <a:uLnTx/>
                <a:uFillTx/>
                <a:latin typeface="PrudentialModern SemCond"/>
                <a:ea typeface="+mn-ea"/>
                <a:cs typeface="+mn-cs"/>
              </a:rPr>
              <a:t>(1) </a:t>
            </a:r>
            <a:r>
              <a:rPr lang="en-US" sz="2400" cap="none" dirty="0">
                <a:latin typeface="PrudentialModern SemCond"/>
              </a:rPr>
              <a:t>Reduce estate tax liability and </a:t>
            </a:r>
            <a:br>
              <a:rPr lang="en-US" sz="2400" cap="none" dirty="0">
                <a:latin typeface="PrudentialModern SemCond"/>
              </a:rPr>
            </a:br>
            <a:r>
              <a:rPr lang="en-US" sz="2400" cap="none" dirty="0">
                <a:latin typeface="PrudentialModern SemCond"/>
              </a:rPr>
              <a:t>(2) fairly distribute assets among four children</a:t>
            </a:r>
            <a:endParaRPr lang="en-US" sz="2400" dirty="0">
              <a:latin typeface="PrudentialModern SemCond"/>
            </a:endParaRPr>
          </a:p>
        </p:txBody>
      </p:sp>
      <p:pic>
        <p:nvPicPr>
          <p:cNvPr id="2" name="Picture 1">
            <a:extLst>
              <a:ext uri="{FF2B5EF4-FFF2-40B4-BE49-F238E27FC236}">
                <a16:creationId xmlns:a16="http://schemas.microsoft.com/office/drawing/2014/main" id="{6885A6F7-382D-70EF-CA2F-EF72938003DB}"/>
              </a:ext>
              <a:ext uri="{C183D7F6-B498-43B3-948B-1728B52AA6E4}">
                <adec:decorative xmlns:adec="http://schemas.microsoft.com/office/drawing/2017/decorative" val="1"/>
              </a:ext>
            </a:extLst>
          </p:cNvPr>
          <p:cNvPicPr>
            <a:picLocks noChangeAspect="1"/>
          </p:cNvPicPr>
          <p:nvPr/>
        </p:nvPicPr>
        <p:blipFill rotWithShape="1">
          <a:blip r:embed="rId4"/>
          <a:srcRect l="9410" t="16103" r="85147" b="55136"/>
          <a:stretch/>
        </p:blipFill>
        <p:spPr>
          <a:xfrm>
            <a:off x="956163" y="2225920"/>
            <a:ext cx="351693" cy="1098306"/>
          </a:xfrm>
          <a:prstGeom prst="rect">
            <a:avLst/>
          </a:prstGeom>
          <a:solidFill>
            <a:schemeClr val="bg1"/>
          </a:solidFill>
        </p:spPr>
      </p:pic>
      <p:pic>
        <p:nvPicPr>
          <p:cNvPr id="3" name="Picture 2">
            <a:extLst>
              <a:ext uri="{FF2B5EF4-FFF2-40B4-BE49-F238E27FC236}">
                <a16:creationId xmlns:a16="http://schemas.microsoft.com/office/drawing/2014/main" id="{5D175CE5-3A51-B213-251E-6ED18717C711}"/>
              </a:ext>
              <a:ext uri="{C183D7F6-B498-43B3-948B-1728B52AA6E4}">
                <adec:decorative xmlns:adec="http://schemas.microsoft.com/office/drawing/2017/decorative" val="1"/>
              </a:ext>
            </a:extLst>
          </p:cNvPr>
          <p:cNvPicPr>
            <a:picLocks noChangeAspect="1"/>
          </p:cNvPicPr>
          <p:nvPr/>
        </p:nvPicPr>
        <p:blipFill rotWithShape="1">
          <a:blip r:embed="rId4"/>
          <a:srcRect l="9410" t="16103" r="85487" b="74342"/>
          <a:stretch/>
        </p:blipFill>
        <p:spPr>
          <a:xfrm>
            <a:off x="956164" y="3968995"/>
            <a:ext cx="329712" cy="364880"/>
          </a:xfrm>
          <a:prstGeom prst="rect">
            <a:avLst/>
          </a:prstGeom>
          <a:solidFill>
            <a:schemeClr val="bg1"/>
          </a:solidFill>
        </p:spPr>
      </p:pic>
    </p:spTree>
    <p:extLst>
      <p:ext uri="{BB962C8B-B14F-4D97-AF65-F5344CB8AC3E}">
        <p14:creationId xmlns:p14="http://schemas.microsoft.com/office/powerpoint/2010/main" val="195858846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4">
            <a:extLst>
              <a:ext uri="{FF2B5EF4-FFF2-40B4-BE49-F238E27FC236}">
                <a16:creationId xmlns:a16="http://schemas.microsoft.com/office/drawing/2014/main" id="{F931D3ED-ADA0-2878-3945-0CEEC9E42D52}"/>
              </a:ext>
            </a:extLst>
          </p:cNvPr>
          <p:cNvSpPr>
            <a:spLocks noGrp="1"/>
          </p:cNvSpPr>
          <p:nvPr>
            <p:ph type="title"/>
          </p:nvPr>
        </p:nvSpPr>
        <p:spPr/>
        <p:txBody>
          <a:bodyPr/>
          <a:lstStyle/>
          <a:p>
            <a:r>
              <a:rPr lang="en-US" dirty="0"/>
              <a:t>Case Study #2: Issues</a:t>
            </a:r>
          </a:p>
        </p:txBody>
      </p:sp>
      <p:sp>
        <p:nvSpPr>
          <p:cNvPr id="12" name="Content Placeholder 2">
            <a:extLst>
              <a:ext uri="{FF2B5EF4-FFF2-40B4-BE49-F238E27FC236}">
                <a16:creationId xmlns:a16="http://schemas.microsoft.com/office/drawing/2014/main" id="{7E02AD5B-D600-ADE0-CCEE-1EFEE196BA83}"/>
              </a:ext>
            </a:extLst>
          </p:cNvPr>
          <p:cNvSpPr txBox="1">
            <a:spLocks noGrp="1"/>
          </p:cNvSpPr>
          <p:nvPr>
            <p:ph sz="quarter" idx="11"/>
          </p:nvPr>
        </p:nvSpPr>
        <p:spPr>
          <a:xfrm>
            <a:off x="457200" y="1325845"/>
            <a:ext cx="11283950" cy="4176713"/>
          </a:xfrm>
          <a:prstGeom prst="rect">
            <a:avLst/>
          </a:prstGeom>
        </p:spPr>
        <p:txBody>
          <a:bodyPr vert="horz" wrap="square" lIns="0" tIns="0" rIns="0" bIns="0" rtlCol="0">
            <a:noAutofit/>
          </a:bodyPr>
          <a:lstStyle>
            <a:lvl1pPr marL="0" indent="0" algn="l" defTabSz="457200" rtl="0" eaLnBrk="1" latinLnBrk="0" hangingPunct="1">
              <a:spcBef>
                <a:spcPts val="0"/>
              </a:spcBef>
              <a:spcAft>
                <a:spcPts val="1000"/>
              </a:spcAft>
              <a:buFontTx/>
              <a:buNone/>
              <a:defRPr sz="2000" b="1" i="0" kern="1200" spc="0">
                <a:solidFill>
                  <a:schemeClr val="bg2"/>
                </a:solidFill>
                <a:latin typeface="+mj-lt"/>
                <a:ea typeface="PrudentialModern Bold SemiConde" charset="0"/>
                <a:cs typeface="PrudentialModern Bold SemiConde" charset="0"/>
              </a:defRPr>
            </a:lvl1pPr>
            <a:lvl2pPr marL="0" indent="0" algn="l" defTabSz="457200" rtl="0" eaLnBrk="1" latinLnBrk="0" hangingPunct="1">
              <a:lnSpc>
                <a:spcPts val="2600"/>
              </a:lnSpc>
              <a:spcBef>
                <a:spcPts val="0"/>
              </a:spcBef>
              <a:spcAft>
                <a:spcPts val="1000"/>
              </a:spcAft>
              <a:buFontTx/>
              <a:buNone/>
              <a:defRPr sz="1600" b="0" i="0" kern="1200" spc="0">
                <a:solidFill>
                  <a:schemeClr val="tx1"/>
                </a:solidFill>
                <a:latin typeface="+mn-lt"/>
                <a:ea typeface="PrudentialModern Medium" charset="0"/>
                <a:cs typeface="PrudentialModern Medium" charset="0"/>
              </a:defRPr>
            </a:lvl2pPr>
            <a:lvl3pPr marL="120650" indent="0" algn="l" defTabSz="457200" rtl="0" eaLnBrk="1" latinLnBrk="0" hangingPunct="1">
              <a:lnSpc>
                <a:spcPct val="100000"/>
              </a:lnSpc>
              <a:spcBef>
                <a:spcPts val="0"/>
              </a:spcBef>
              <a:spcAft>
                <a:spcPts val="1000"/>
              </a:spcAft>
              <a:buClr>
                <a:schemeClr val="bg2"/>
              </a:buClr>
              <a:buFont typeface="PrudentialModern Medium" pitchFamily="2" charset="0"/>
              <a:buNone/>
              <a:tabLst/>
              <a:defRPr sz="1600" b="0" i="0" kern="1200" spc="0">
                <a:solidFill>
                  <a:schemeClr val="tx1"/>
                </a:solidFill>
                <a:latin typeface="+mn-lt"/>
                <a:ea typeface="PrudentialModern Medium" charset="0"/>
                <a:cs typeface="PrudentialModern Medium" charset="0"/>
              </a:defRPr>
            </a:lvl3pPr>
            <a:lvl4pPr marL="534988" indent="-165100" algn="l" defTabSz="457200" rtl="0" eaLnBrk="1" latinLnBrk="0" hangingPunct="1">
              <a:lnSpc>
                <a:spcPct val="100000"/>
              </a:lnSpc>
              <a:spcBef>
                <a:spcPts val="0"/>
              </a:spcBef>
              <a:spcAft>
                <a:spcPts val="1000"/>
              </a:spcAft>
              <a:buClr>
                <a:schemeClr val="bg2"/>
              </a:buClr>
              <a:buFont typeface="Arial Narrow" panose="020B0606020202030204" pitchFamily="34" charset="0"/>
              <a:buChar char="–"/>
              <a:tabLst/>
              <a:defRPr sz="1600" b="0" i="0" kern="1200" spc="0">
                <a:solidFill>
                  <a:schemeClr val="tx1"/>
                </a:solidFill>
                <a:latin typeface="+mn-lt"/>
                <a:ea typeface="PrudentialModern Medium" charset="0"/>
                <a:cs typeface="PrudentialModern Medium" charset="0"/>
              </a:defRPr>
            </a:lvl4pPr>
            <a:lvl5pPr marL="0" indent="0" algn="l" defTabSz="457200" rtl="0" eaLnBrk="1" latinLnBrk="0" hangingPunct="1">
              <a:spcBef>
                <a:spcPts val="600"/>
              </a:spcBef>
              <a:buFontTx/>
              <a:buNone/>
              <a:defRPr sz="1000" b="0" i="0" kern="1200" spc="0">
                <a:solidFill>
                  <a:schemeClr val="accent2"/>
                </a:solidFill>
                <a:latin typeface="+mn-lt"/>
                <a:ea typeface="PrudentialModern Medium" charset="0"/>
                <a:cs typeface="PrudentialModern Medium"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1200"/>
              </a:spcBef>
              <a:spcAft>
                <a:spcPts val="0"/>
              </a:spcAft>
              <a:buClr>
                <a:srgbClr val="007BC3"/>
              </a:buClr>
              <a:buSzPct val="105000"/>
              <a:buFontTx/>
              <a:buNone/>
              <a:tabLst/>
              <a:defRPr/>
            </a:pPr>
            <a:r>
              <a:rPr kumimoji="0" lang="en-US" sz="2800" b="0" i="0" u="none" strike="noStrike" kern="1200" cap="none" spc="0" normalizeH="0" baseline="0" noProof="0" dirty="0">
                <a:ln>
                  <a:noFill/>
                </a:ln>
                <a:solidFill>
                  <a:srgbClr val="007BC3"/>
                </a:solidFill>
                <a:effectLst/>
                <a:uLnTx/>
                <a:uFillTx/>
                <a:latin typeface="PrudentialModern SemCond"/>
                <a:ea typeface="+mn-ea"/>
                <a:cs typeface="+mn-cs"/>
              </a:rPr>
              <a:t>$6.39 million over current estate tax exemption</a:t>
            </a:r>
          </a:p>
          <a:p>
            <a:pPr marL="404114" marR="0" lvl="2" indent="-283464" algn="l" defTabSz="457200" rtl="0" eaLnBrk="1" fontAlgn="auto" latinLnBrk="0" hangingPunct="1">
              <a:lnSpc>
                <a:spcPct val="100000"/>
              </a:lnSpc>
              <a:spcBef>
                <a:spcPts val="1200"/>
              </a:spcBef>
              <a:spcAft>
                <a:spcPts val="1200"/>
              </a:spcAft>
              <a:buClr>
                <a:srgbClr val="007BC3"/>
              </a:buClr>
              <a:buSzPct val="105000"/>
              <a:buFont typeface="PrudentialModern Medium" pitchFamily="2"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$2.56 million estate tax owed within nine months of death</a:t>
            </a:r>
          </a:p>
          <a:p>
            <a:pPr marL="404114" marR="0" lvl="2" indent="-283464" algn="l" defTabSz="457200" rtl="0" eaLnBrk="1" fontAlgn="auto" latinLnBrk="0" hangingPunct="1">
              <a:lnSpc>
                <a:spcPct val="100000"/>
              </a:lnSpc>
              <a:spcBef>
                <a:spcPts val="1200"/>
              </a:spcBef>
              <a:spcAft>
                <a:spcPts val="1800"/>
              </a:spcAft>
              <a:buClr>
                <a:srgbClr val="007BC3"/>
              </a:buClr>
              <a:buSzPct val="105000"/>
              <a:buFont typeface="PrudentialModern Medium" pitchFamily="2"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Sufficient investable assets exist to pay estate tax due</a:t>
            </a:r>
          </a:p>
          <a:p>
            <a:pPr marL="0" marR="0" lvl="0" indent="0" algn="l" defTabSz="457200" rtl="0" eaLnBrk="1" fontAlgn="auto" latinLnBrk="0" hangingPunct="1">
              <a:lnSpc>
                <a:spcPct val="100000"/>
              </a:lnSpc>
              <a:spcBef>
                <a:spcPts val="1800"/>
              </a:spcBef>
              <a:spcAft>
                <a:spcPts val="0"/>
              </a:spcAft>
              <a:buClr>
                <a:srgbClr val="007BC3"/>
              </a:buClr>
              <a:buSzPct val="105000"/>
              <a:buFontTx/>
              <a:buNone/>
              <a:tabLst/>
              <a:defRPr/>
            </a:pPr>
            <a:r>
              <a:rPr kumimoji="0" lang="en-US" sz="2800" b="0" i="0" u="none" strike="noStrike" kern="1200" cap="none" spc="0" normalizeH="0" baseline="0" noProof="0" dirty="0">
                <a:ln>
                  <a:noFill/>
                </a:ln>
                <a:solidFill>
                  <a:srgbClr val="007BC3"/>
                </a:solidFill>
                <a:effectLst/>
                <a:uLnTx/>
                <a:uFillTx/>
                <a:latin typeface="PrudentialModern SemCond"/>
                <a:ea typeface="+mn-ea"/>
                <a:cs typeface="+mn-cs"/>
              </a:rPr>
              <a:t>Vast majority of remaining estate is rental property </a:t>
            </a:r>
          </a:p>
          <a:p>
            <a:pPr marL="404114" marR="0" lvl="2" indent="-283464" algn="l" defTabSz="457200" rtl="0" eaLnBrk="1" fontAlgn="auto" latinLnBrk="0" hangingPunct="1">
              <a:lnSpc>
                <a:spcPct val="100000"/>
              </a:lnSpc>
              <a:spcBef>
                <a:spcPts val="1200"/>
              </a:spcBef>
              <a:spcAft>
                <a:spcPts val="600"/>
              </a:spcAft>
              <a:buClr>
                <a:srgbClr val="007BC3"/>
              </a:buClr>
              <a:buSzPct val="105000"/>
              <a:buFont typeface="PrudentialModern Medium" pitchFamily="2"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Properties could be split among children, but three have no experience managing properties</a:t>
            </a:r>
          </a:p>
          <a:p>
            <a:pPr marL="404114" marR="0" lvl="2" indent="-283464" algn="l" defTabSz="457200" rtl="0" eaLnBrk="1" fontAlgn="auto" latinLnBrk="0" hangingPunct="1">
              <a:lnSpc>
                <a:spcPct val="100000"/>
              </a:lnSpc>
              <a:spcBef>
                <a:spcPts val="1200"/>
              </a:spcBef>
              <a:spcAft>
                <a:spcPts val="600"/>
              </a:spcAft>
              <a:buClr>
                <a:srgbClr val="007BC3"/>
              </a:buClr>
              <a:buSzPct val="105000"/>
              <a:buFont typeface="PrudentialModern Medium" pitchFamily="2" charset="0"/>
              <a:buChar char="•"/>
              <a:tabLst/>
              <a:defRPr/>
            </a:pPr>
            <a:r>
              <a:rPr kumimoji="0" lang="en-US" sz="2000" b="0" i="0" u="none" strike="noStrike" kern="1200" cap="none" spc="0" normalizeH="0" baseline="0" noProof="0" dirty="0">
                <a:ln>
                  <a:noFill/>
                </a:ln>
                <a:solidFill>
                  <a:srgbClr val="001F45"/>
                </a:solidFill>
                <a:effectLst/>
                <a:uLnTx/>
                <a:uFillTx/>
                <a:latin typeface="PrudentialModern Medium"/>
                <a:ea typeface="+mn-ea"/>
                <a:cs typeface="+mn-cs"/>
              </a:rPr>
              <a:t>Properties could be sold by children</a:t>
            </a:r>
          </a:p>
        </p:txBody>
      </p:sp>
      <p:sp>
        <p:nvSpPr>
          <p:cNvPr id="13" name="Subtitle 5">
            <a:extLst>
              <a:ext uri="{FF2B5EF4-FFF2-40B4-BE49-F238E27FC236}">
                <a16:creationId xmlns:a16="http://schemas.microsoft.com/office/drawing/2014/main" id="{9C47BB4C-EA98-649A-4DFF-8874AD7B6030}"/>
              </a:ext>
            </a:extLst>
          </p:cNvPr>
          <p:cNvSpPr txBox="1">
            <a:spLocks noGrp="1"/>
          </p:cNvSpPr>
          <p:nvPr>
            <p:ph sz="quarter" idx="13"/>
          </p:nvPr>
        </p:nvSpPr>
        <p:spPr>
          <a:xfrm>
            <a:off x="540310" y="5894295"/>
            <a:ext cx="11150600" cy="209550"/>
          </a:xfrm>
          <a:ln/>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2">
                    <a:lumMod val="50000"/>
                  </a:schemeClr>
                </a:solidFill>
                <a:effectLst/>
                <a:uLnTx/>
                <a:uFillTx/>
                <a:latin typeface="PrudentialModern Med"/>
                <a:ea typeface="+mn-ea"/>
                <a:cs typeface="+mn-cs"/>
              </a:rPr>
              <a:t>Federal Estate Tax Exemption is $13.61 million for 2024.</a:t>
            </a:r>
          </a:p>
        </p:txBody>
      </p:sp>
    </p:spTree>
    <p:extLst>
      <p:ext uri="{BB962C8B-B14F-4D97-AF65-F5344CB8AC3E}">
        <p14:creationId xmlns:p14="http://schemas.microsoft.com/office/powerpoint/2010/main" val="267546170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4">
            <a:extLst>
              <a:ext uri="{FF2B5EF4-FFF2-40B4-BE49-F238E27FC236}">
                <a16:creationId xmlns:a16="http://schemas.microsoft.com/office/drawing/2014/main" id="{F931D3ED-ADA0-2878-3945-0CEEC9E42D52}"/>
              </a:ext>
            </a:extLst>
          </p:cNvPr>
          <p:cNvSpPr>
            <a:spLocks noGrp="1"/>
          </p:cNvSpPr>
          <p:nvPr>
            <p:ph type="title"/>
          </p:nvPr>
        </p:nvSpPr>
        <p:spPr/>
        <p:txBody>
          <a:bodyPr/>
          <a:lstStyle/>
          <a:p>
            <a:r>
              <a:rPr lang="en-US" dirty="0"/>
              <a:t>Case Study #2: proposed solution</a:t>
            </a:r>
          </a:p>
        </p:txBody>
      </p:sp>
      <p:sp>
        <p:nvSpPr>
          <p:cNvPr id="9" name="Content Placeholder 2">
            <a:extLst>
              <a:ext uri="{FF2B5EF4-FFF2-40B4-BE49-F238E27FC236}">
                <a16:creationId xmlns:a16="http://schemas.microsoft.com/office/drawing/2014/main" id="{F918FA35-A770-F654-CDA6-B318E70B1648}"/>
              </a:ext>
            </a:extLst>
          </p:cNvPr>
          <p:cNvSpPr txBox="1">
            <a:spLocks noGrp="1"/>
          </p:cNvSpPr>
          <p:nvPr>
            <p:ph type="subTitle" idx="10"/>
          </p:nvPr>
        </p:nvSpPr>
        <p:spPr>
          <a:xfrm>
            <a:off x="450103" y="1279992"/>
            <a:ext cx="10912662" cy="4448455"/>
          </a:xfrm>
          <a:prstGeom prst="rect">
            <a:avLst/>
          </a:prstGeom>
        </p:spPr>
        <p:txBody>
          <a:bodyPr vert="horz" wrap="square" lIns="0" tIns="0" rIns="0" bIns="0" rtlCol="0">
            <a:noAutofit/>
          </a:bodyPr>
          <a:lstStyle>
            <a:lvl1pPr marL="0" indent="0" algn="l" defTabSz="457200" rtl="0" eaLnBrk="1" latinLnBrk="0" hangingPunct="1">
              <a:spcBef>
                <a:spcPts val="0"/>
              </a:spcBef>
              <a:spcAft>
                <a:spcPts val="1000"/>
              </a:spcAft>
              <a:buFontTx/>
              <a:buNone/>
              <a:defRPr sz="2000" b="1" i="0" kern="1200" spc="0">
                <a:solidFill>
                  <a:schemeClr val="bg2"/>
                </a:solidFill>
                <a:latin typeface="+mj-lt"/>
                <a:ea typeface="PrudentialModern Bold SemiConde" charset="0"/>
                <a:cs typeface="PrudentialModern Bold SemiConde" charset="0"/>
              </a:defRPr>
            </a:lvl1pPr>
            <a:lvl2pPr marL="0" indent="0" algn="l" defTabSz="457200" rtl="0" eaLnBrk="1" latinLnBrk="0" hangingPunct="1">
              <a:lnSpc>
                <a:spcPts val="2600"/>
              </a:lnSpc>
              <a:spcBef>
                <a:spcPts val="0"/>
              </a:spcBef>
              <a:spcAft>
                <a:spcPts val="1000"/>
              </a:spcAft>
              <a:buFontTx/>
              <a:buNone/>
              <a:defRPr sz="1600" b="0" i="0" kern="1200" spc="0">
                <a:solidFill>
                  <a:schemeClr val="tx1"/>
                </a:solidFill>
                <a:latin typeface="+mn-lt"/>
                <a:ea typeface="PrudentialModern Medium" charset="0"/>
                <a:cs typeface="PrudentialModern Medium" charset="0"/>
              </a:defRPr>
            </a:lvl2pPr>
            <a:lvl3pPr marL="120650" indent="0" algn="l" defTabSz="457200" rtl="0" eaLnBrk="1" latinLnBrk="0" hangingPunct="1">
              <a:lnSpc>
                <a:spcPct val="100000"/>
              </a:lnSpc>
              <a:spcBef>
                <a:spcPts val="0"/>
              </a:spcBef>
              <a:spcAft>
                <a:spcPts val="1000"/>
              </a:spcAft>
              <a:buClr>
                <a:schemeClr val="bg2"/>
              </a:buClr>
              <a:buFont typeface="PrudentialModern Medium" pitchFamily="2" charset="0"/>
              <a:buNone/>
              <a:tabLst/>
              <a:defRPr sz="1600" b="0" i="0" kern="1200" spc="0">
                <a:solidFill>
                  <a:schemeClr val="tx1"/>
                </a:solidFill>
                <a:latin typeface="+mn-lt"/>
                <a:ea typeface="PrudentialModern Medium" charset="0"/>
                <a:cs typeface="PrudentialModern Medium" charset="0"/>
              </a:defRPr>
            </a:lvl3pPr>
            <a:lvl4pPr marL="534988" indent="-165100" algn="l" defTabSz="457200" rtl="0" eaLnBrk="1" latinLnBrk="0" hangingPunct="1">
              <a:lnSpc>
                <a:spcPct val="100000"/>
              </a:lnSpc>
              <a:spcBef>
                <a:spcPts val="0"/>
              </a:spcBef>
              <a:spcAft>
                <a:spcPts val="1000"/>
              </a:spcAft>
              <a:buClr>
                <a:schemeClr val="bg2"/>
              </a:buClr>
              <a:buFont typeface="Arial Narrow" panose="020B0606020202030204" pitchFamily="34" charset="0"/>
              <a:buChar char="–"/>
              <a:tabLst/>
              <a:defRPr sz="1600" b="0" i="0" kern="1200" spc="0">
                <a:solidFill>
                  <a:schemeClr val="tx1"/>
                </a:solidFill>
                <a:latin typeface="+mn-lt"/>
                <a:ea typeface="PrudentialModern Medium" charset="0"/>
                <a:cs typeface="PrudentialModern Medium" charset="0"/>
              </a:defRPr>
            </a:lvl4pPr>
            <a:lvl5pPr marL="0" indent="0" algn="l" defTabSz="457200" rtl="0" eaLnBrk="1" latinLnBrk="0" hangingPunct="1">
              <a:spcBef>
                <a:spcPts val="600"/>
              </a:spcBef>
              <a:buFontTx/>
              <a:buNone/>
              <a:defRPr sz="1000" b="0" i="0" kern="1200" spc="0">
                <a:solidFill>
                  <a:schemeClr val="accent2"/>
                </a:solidFill>
                <a:latin typeface="+mn-lt"/>
                <a:ea typeface="PrudentialModern Medium" charset="0"/>
                <a:cs typeface="PrudentialModern Medium"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283464" marR="0" lvl="0" indent="-283464" algn="l" defTabSz="457200" rtl="0" eaLnBrk="1" fontAlgn="auto" latinLnBrk="0" hangingPunct="1">
              <a:lnSpc>
                <a:spcPct val="100000"/>
              </a:lnSpc>
              <a:spcBef>
                <a:spcPts val="1200"/>
              </a:spcBef>
              <a:spcAft>
                <a:spcPts val="600"/>
              </a:spcAft>
              <a:buClr>
                <a:srgbClr val="007BC3"/>
              </a:buClr>
              <a:buSzPct val="105000"/>
              <a:buFont typeface="PrudentialModern Medium" pitchFamily="2" charset="0"/>
              <a:buChar char="•"/>
              <a:tabLst/>
              <a:defRPr/>
            </a:pPr>
            <a:r>
              <a:rPr kumimoji="0" lang="en-US" sz="2400" b="0" i="0" u="none" strike="noStrike" kern="1200" cap="none" spc="0" normalizeH="0" baseline="0" noProof="0" dirty="0">
                <a:ln>
                  <a:noFill/>
                </a:ln>
                <a:solidFill>
                  <a:srgbClr val="001F45"/>
                </a:solidFill>
                <a:effectLst/>
                <a:uLnTx/>
                <a:uFillTx/>
                <a:latin typeface="PrudentialModern Medium"/>
                <a:ea typeface="+mn-ea"/>
                <a:cs typeface="+mn-cs"/>
              </a:rPr>
              <a:t>Greg enters into unilateral buy/sell agreement with oldest son for the rental property business</a:t>
            </a:r>
          </a:p>
          <a:p>
            <a:pPr marL="283464" marR="0" lvl="0" indent="-283464" algn="l" defTabSz="457200" rtl="0" eaLnBrk="1" fontAlgn="auto" latinLnBrk="0" hangingPunct="1">
              <a:lnSpc>
                <a:spcPct val="100000"/>
              </a:lnSpc>
              <a:spcBef>
                <a:spcPts val="1200"/>
              </a:spcBef>
              <a:spcAft>
                <a:spcPts val="600"/>
              </a:spcAft>
              <a:buClr>
                <a:srgbClr val="007BC3"/>
              </a:buClr>
              <a:buSzPct val="105000"/>
              <a:buFont typeface="PrudentialModern Medium" pitchFamily="2" charset="0"/>
              <a:buChar char="•"/>
              <a:tabLst/>
              <a:defRPr/>
            </a:pPr>
            <a:r>
              <a:rPr kumimoji="0" lang="en-US" sz="2400" b="0" i="0" u="none" strike="noStrike" kern="1200" cap="none" spc="0" normalizeH="0" baseline="0" noProof="0" dirty="0">
                <a:ln>
                  <a:noFill/>
                </a:ln>
                <a:solidFill>
                  <a:srgbClr val="001F45"/>
                </a:solidFill>
                <a:effectLst/>
                <a:uLnTx/>
                <a:uFillTx/>
                <a:latin typeface="PrudentialModern Medium"/>
                <a:ea typeface="+mn-ea"/>
                <a:cs typeface="+mn-cs"/>
              </a:rPr>
              <a:t>Son purchases $12 million life insurance policy on Greg to ensure completion of the sale</a:t>
            </a:r>
          </a:p>
          <a:p>
            <a:pPr marL="283464" marR="0" lvl="0" indent="-283464" algn="l" defTabSz="457200" rtl="0" eaLnBrk="1" fontAlgn="auto" latinLnBrk="0" hangingPunct="1">
              <a:lnSpc>
                <a:spcPct val="100000"/>
              </a:lnSpc>
              <a:spcBef>
                <a:spcPts val="1200"/>
              </a:spcBef>
              <a:spcAft>
                <a:spcPts val="0"/>
              </a:spcAft>
              <a:buClr>
                <a:srgbClr val="007BC3"/>
              </a:buClr>
              <a:buSzPct val="105000"/>
              <a:buFont typeface="PrudentialModern Medium" pitchFamily="2" charset="0"/>
              <a:buChar char="•"/>
              <a:tabLst/>
              <a:defRPr/>
            </a:pPr>
            <a:r>
              <a:rPr kumimoji="0" lang="en-US" sz="2400" b="0" i="0" u="none" strike="noStrike" kern="1200" cap="none" spc="0" normalizeH="0" baseline="0" noProof="0" dirty="0">
                <a:ln>
                  <a:noFill/>
                </a:ln>
                <a:solidFill>
                  <a:srgbClr val="001F45"/>
                </a:solidFill>
                <a:effectLst/>
                <a:uLnTx/>
                <a:uFillTx/>
                <a:latin typeface="PrudentialModern Medium"/>
                <a:ea typeface="+mn-ea"/>
                <a:cs typeface="+mn-cs"/>
              </a:rPr>
              <a:t>On Greg’s death, he leaves a portion of the business outright to his son, who purchases the rest of the business from the estate using part of the life insurance proceeds</a:t>
            </a:r>
          </a:p>
          <a:p>
            <a:pPr marL="820738" lvl="3" indent="-285750">
              <a:spcBef>
                <a:spcPts val="1200"/>
              </a:spcBef>
              <a:spcAft>
                <a:spcPts val="600"/>
              </a:spcAft>
              <a:buClr>
                <a:srgbClr val="007BC3"/>
              </a:buClr>
              <a:buSzPct val="105000"/>
              <a:buFont typeface="Arial" panose="020B0604020202020204" pitchFamily="34" charset="0"/>
              <a:buChar char="•"/>
              <a:defRPr/>
            </a:pPr>
            <a:r>
              <a:rPr kumimoji="0" lang="en-US" sz="1800" b="0" i="0" u="none" strike="noStrike" kern="1200" cap="none" spc="0" normalizeH="0" baseline="0" noProof="0" dirty="0">
                <a:ln>
                  <a:noFill/>
                </a:ln>
                <a:solidFill>
                  <a:srgbClr val="001F45"/>
                </a:solidFill>
                <a:effectLst/>
                <a:uLnTx/>
                <a:uFillTx/>
                <a:latin typeface="PrudentialModern Medium"/>
                <a:ea typeface="+mn-ea"/>
                <a:cs typeface="+mn-cs"/>
              </a:rPr>
              <a:t>Estate has funds available for taxes and other estate settlement costs</a:t>
            </a:r>
          </a:p>
          <a:p>
            <a:pPr marL="820738" lvl="3" indent="-285750">
              <a:spcBef>
                <a:spcPts val="1200"/>
              </a:spcBef>
              <a:spcAft>
                <a:spcPts val="600"/>
              </a:spcAft>
              <a:buClr>
                <a:srgbClr val="007BC3"/>
              </a:buClr>
              <a:buSzPct val="105000"/>
              <a:buFont typeface="Arial" panose="020B0604020202020204" pitchFamily="34" charset="0"/>
              <a:buChar char="•"/>
              <a:defRPr/>
            </a:pPr>
            <a:r>
              <a:rPr kumimoji="0" lang="en-US" sz="1800" b="0" i="0" u="none" strike="noStrike" kern="1200" cap="none" spc="0" normalizeH="0" baseline="0" noProof="0" dirty="0">
                <a:ln>
                  <a:noFill/>
                </a:ln>
                <a:solidFill>
                  <a:srgbClr val="001F45"/>
                </a:solidFill>
                <a:effectLst/>
                <a:uLnTx/>
                <a:uFillTx/>
                <a:latin typeface="PrudentialModern Medium"/>
                <a:ea typeface="+mn-ea"/>
                <a:cs typeface="+mn-cs"/>
              </a:rPr>
              <a:t>Rental portfolio stays intact and excess death benefit, along with remaining assets, can be equitably distributed among three younger children</a:t>
            </a:r>
          </a:p>
        </p:txBody>
      </p:sp>
      <p:sp>
        <p:nvSpPr>
          <p:cNvPr id="12" name="Subtitle 5">
            <a:extLst>
              <a:ext uri="{FF2B5EF4-FFF2-40B4-BE49-F238E27FC236}">
                <a16:creationId xmlns:a16="http://schemas.microsoft.com/office/drawing/2014/main" id="{2A2A61C2-F8A9-866B-6F4F-61532097E3A7}"/>
              </a:ext>
            </a:extLst>
          </p:cNvPr>
          <p:cNvSpPr txBox="1">
            <a:spLocks noGrp="1"/>
          </p:cNvSpPr>
          <p:nvPr>
            <p:ph sz="quarter" idx="11"/>
          </p:nvPr>
        </p:nvSpPr>
        <p:spPr>
          <a:xfrm>
            <a:off x="457200" y="5889811"/>
            <a:ext cx="11283950" cy="234763"/>
          </a:xfrm>
          <a:ln/>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BFC7D1">
                    <a:lumMod val="50000"/>
                  </a:srgbClr>
                </a:solidFill>
                <a:effectLst/>
                <a:uLnTx/>
                <a:uFillTx/>
                <a:latin typeface="PrudentialModern Med"/>
                <a:ea typeface="+mn-ea"/>
                <a:cs typeface="+mn-cs"/>
              </a:rPr>
              <a:t>This hypothetical example is for illustrative purposes only. Actual results will vary.</a:t>
            </a:r>
          </a:p>
        </p:txBody>
      </p:sp>
      <p:pic>
        <p:nvPicPr>
          <p:cNvPr id="2" name="Picture 1">
            <a:extLst>
              <a:ext uri="{FF2B5EF4-FFF2-40B4-BE49-F238E27FC236}">
                <a16:creationId xmlns:a16="http://schemas.microsoft.com/office/drawing/2014/main" id="{A7D7AEE5-5025-6DC2-0E27-CF0929EFE804}"/>
              </a:ext>
              <a:ext uri="{C183D7F6-B498-43B3-948B-1728B52AA6E4}">
                <adec:decorative xmlns:adec="http://schemas.microsoft.com/office/drawing/2017/decorative" val="1"/>
              </a:ext>
            </a:extLst>
          </p:cNvPr>
          <p:cNvPicPr>
            <a:picLocks noChangeAspect="1"/>
          </p:cNvPicPr>
          <p:nvPr/>
        </p:nvPicPr>
        <p:blipFill rotWithShape="1">
          <a:blip r:embed="rId3"/>
          <a:srcRect l="9410" t="16103" r="85147" b="55136"/>
          <a:stretch/>
        </p:blipFill>
        <p:spPr>
          <a:xfrm>
            <a:off x="879963" y="4502395"/>
            <a:ext cx="351693" cy="745880"/>
          </a:xfrm>
          <a:prstGeom prst="rect">
            <a:avLst/>
          </a:prstGeom>
          <a:solidFill>
            <a:schemeClr val="bg1"/>
          </a:solidFill>
        </p:spPr>
      </p:pic>
    </p:spTree>
    <p:extLst>
      <p:ext uri="{BB962C8B-B14F-4D97-AF65-F5344CB8AC3E}">
        <p14:creationId xmlns:p14="http://schemas.microsoft.com/office/powerpoint/2010/main" val="419372560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E73C3C4-5960-17C2-65AE-178B87884F23}"/>
              </a:ext>
              <a:ext uri="{C183D7F6-B498-43B3-948B-1728B52AA6E4}">
                <adec:decorative xmlns:adec="http://schemas.microsoft.com/office/drawing/2017/decorative" val="1"/>
              </a:ext>
            </a:extLst>
          </p:cNvPr>
          <p:cNvSpPr txBox="1"/>
          <p:nvPr/>
        </p:nvSpPr>
        <p:spPr>
          <a:xfrm>
            <a:off x="11510523" y="6492781"/>
            <a:ext cx="317160" cy="240066"/>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2000"/>
              </a:lnSpc>
              <a:spcBef>
                <a:spcPts val="0"/>
              </a:spcBef>
              <a:spcAft>
                <a:spcPts val="0"/>
              </a:spcAft>
              <a:buClrTx/>
              <a:buSzTx/>
              <a:buFont typeface="Arial" panose="020B0604020202020204" pitchFamily="34" charset="0"/>
              <a:buNone/>
              <a:tabLst/>
              <a:defRPr/>
            </a:pPr>
            <a:endParaRPr kumimoji="0" lang="en-US" sz="1600" b="0" i="0" u="none" strike="noStrike" kern="1200" cap="none" spc="-30" normalizeH="0" baseline="0" noProof="0" dirty="0">
              <a:ln>
                <a:noFill/>
              </a:ln>
              <a:solidFill>
                <a:srgbClr val="001F45"/>
              </a:solidFill>
              <a:effectLst/>
              <a:uLnTx/>
              <a:uFillTx/>
              <a:latin typeface="PrudentialModern Med"/>
              <a:ea typeface="+mn-ea"/>
              <a:cs typeface="+mn-cs"/>
            </a:endParaRPr>
          </a:p>
        </p:txBody>
      </p:sp>
      <p:pic>
        <p:nvPicPr>
          <p:cNvPr id="9" name="Graphic 8">
            <a:extLst>
              <a:ext uri="{FF2B5EF4-FFF2-40B4-BE49-F238E27FC236}">
                <a16:creationId xmlns:a16="http://schemas.microsoft.com/office/drawing/2014/main" id="{0F2FA0F6-DA57-7993-125F-257CF904A660}"/>
              </a:ext>
              <a:ext uri="{C183D7F6-B498-43B3-948B-1728B52AA6E4}">
                <adec:decorative xmlns:adec="http://schemas.microsoft.com/office/drawing/2017/decorative" val="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484462" y="2061281"/>
            <a:ext cx="2806828" cy="3423713"/>
          </a:xfrm>
          <a:prstGeom prst="rect">
            <a:avLst/>
          </a:prstGeom>
        </p:spPr>
      </p:pic>
      <p:pic>
        <p:nvPicPr>
          <p:cNvPr id="7" name="Picture Placeholder 19">
            <a:extLst>
              <a:ext uri="{FF2B5EF4-FFF2-40B4-BE49-F238E27FC236}">
                <a16:creationId xmlns:a16="http://schemas.microsoft.com/office/drawing/2014/main" id="{B39C147E-DA14-110C-B83C-4BA699165002}"/>
              </a:ext>
              <a:ext uri="{C183D7F6-B498-43B3-948B-1728B52AA6E4}">
                <adec:decorative xmlns:adec="http://schemas.microsoft.com/office/drawing/2017/decorative" val="1"/>
              </a:ext>
            </a:extLst>
          </p:cNvPr>
          <p:cNvPicPr>
            <a:picLocks noChangeAspect="1"/>
          </p:cNvPicPr>
          <p:nvPr/>
        </p:nvPicPr>
        <p:blipFill>
          <a:blip r:embed="rId5">
            <a:extLst>
              <a:ext uri="{28A0092B-C50C-407E-A947-70E740481C1C}">
                <a14:useLocalDpi xmlns:a14="http://schemas.microsoft.com/office/drawing/2010/main" val="0"/>
              </a:ext>
            </a:extLst>
          </a:blip>
          <a:srcRect l="16648" r="16648"/>
          <a:stretch/>
        </p:blipFill>
        <p:spPr>
          <a:xfrm>
            <a:off x="7107189" y="1552198"/>
            <a:ext cx="4492625" cy="4489450"/>
          </a:xfrm>
          <a:prstGeom prst="ellipse">
            <a:avLst/>
          </a:prstGeom>
        </p:spPr>
      </p:pic>
      <p:sp>
        <p:nvSpPr>
          <p:cNvPr id="13" name="Title 4">
            <a:extLst>
              <a:ext uri="{FF2B5EF4-FFF2-40B4-BE49-F238E27FC236}">
                <a16:creationId xmlns:a16="http://schemas.microsoft.com/office/drawing/2014/main" id="{D6EEF09B-3365-6540-7A58-1EDE9718DCF1}"/>
              </a:ext>
            </a:extLst>
          </p:cNvPr>
          <p:cNvSpPr txBox="1">
            <a:spLocks noGrp="1"/>
          </p:cNvSpPr>
          <p:nvPr>
            <p:ph type="title"/>
          </p:nvPr>
        </p:nvSpPr>
        <p:spPr>
          <a:xfrm>
            <a:off x="457200" y="330200"/>
            <a:ext cx="11283950" cy="523875"/>
          </a:xfrm>
          <a:prstGeom prst="rect">
            <a:avLst/>
          </a:prstGeom>
        </p:spPr>
        <p:txBody>
          <a:bodyPr/>
          <a:lstStyle>
            <a:lvl1pPr algn="l" defTabSz="914400" rtl="0" eaLnBrk="1" latinLnBrk="0" hangingPunct="1">
              <a:lnSpc>
                <a:spcPct val="100000"/>
              </a:lnSpc>
              <a:spcBef>
                <a:spcPct val="0"/>
              </a:spcBef>
              <a:buNone/>
              <a:defRPr sz="3400" b="0" kern="1200" cap="all" spc="-70" baseline="0">
                <a:solidFill>
                  <a:schemeClr val="tx1"/>
                </a:solidFill>
                <a:latin typeface="+mj-lt"/>
                <a:ea typeface="+mj-ea"/>
                <a:cs typeface="+mj-cs"/>
              </a:defRPr>
            </a:lvl1pPr>
          </a:lstStyle>
          <a:p>
            <a:r>
              <a:rPr lang="en-US" sz="3600" dirty="0"/>
              <a:t>review</a:t>
            </a:r>
          </a:p>
        </p:txBody>
      </p:sp>
      <p:sp>
        <p:nvSpPr>
          <p:cNvPr id="12" name="Content Placeholder 11">
            <a:extLst>
              <a:ext uri="{FF2B5EF4-FFF2-40B4-BE49-F238E27FC236}">
                <a16:creationId xmlns:a16="http://schemas.microsoft.com/office/drawing/2014/main" id="{40B70546-24D7-52AC-F1D5-A5F63ED0772E}"/>
              </a:ext>
            </a:extLst>
          </p:cNvPr>
          <p:cNvSpPr>
            <a:spLocks noGrp="1"/>
          </p:cNvSpPr>
          <p:nvPr>
            <p:ph sz="quarter" idx="11"/>
          </p:nvPr>
        </p:nvSpPr>
        <p:spPr>
          <a:xfrm>
            <a:off x="726141" y="2120060"/>
            <a:ext cx="5768788" cy="2841906"/>
          </a:xfrm>
        </p:spPr>
        <p:txBody>
          <a:bodyPr/>
          <a:lstStyle/>
          <a:p>
            <a:pPr marL="457200" lvl="0" indent="-457200" defTabSz="457200">
              <a:lnSpc>
                <a:spcPct val="100000"/>
              </a:lnSpc>
              <a:spcBef>
                <a:spcPts val="1800"/>
              </a:spcBef>
              <a:spcAft>
                <a:spcPts val="1800"/>
              </a:spcAft>
              <a:buClr>
                <a:srgbClr val="007BC3"/>
              </a:buClr>
              <a:buSzTx/>
              <a:buFont typeface="+mj-lt"/>
              <a:buAutoNum type="arabicPeriod"/>
              <a:defRPr/>
            </a:pPr>
            <a:r>
              <a:rPr lang="en-US" sz="2800" cap="none" dirty="0">
                <a:solidFill>
                  <a:srgbClr val="001F45"/>
                </a:solidFill>
                <a:latin typeface="PrudentialModern Med"/>
              </a:rPr>
              <a:t>What’s the issue?</a:t>
            </a:r>
          </a:p>
          <a:p>
            <a:pPr marL="457200" lvl="0" indent="-457200" defTabSz="457200">
              <a:lnSpc>
                <a:spcPct val="100000"/>
              </a:lnSpc>
              <a:spcBef>
                <a:spcPts val="1800"/>
              </a:spcBef>
              <a:spcAft>
                <a:spcPts val="1800"/>
              </a:spcAft>
              <a:buClr>
                <a:srgbClr val="007BC3"/>
              </a:buClr>
              <a:buSzTx/>
              <a:buFont typeface="+mj-lt"/>
              <a:buAutoNum type="arabicPeriod"/>
              <a:defRPr/>
            </a:pPr>
            <a:r>
              <a:rPr lang="en-US" sz="2800" cap="none" dirty="0">
                <a:solidFill>
                  <a:srgbClr val="001F45"/>
                </a:solidFill>
                <a:latin typeface="PrudentialModern Med"/>
              </a:rPr>
              <a:t>What’s the solution?</a:t>
            </a:r>
          </a:p>
          <a:p>
            <a:pPr marL="457200" lvl="0" indent="-457200" defTabSz="457200">
              <a:lnSpc>
                <a:spcPct val="100000"/>
              </a:lnSpc>
              <a:spcBef>
                <a:spcPts val="1800"/>
              </a:spcBef>
              <a:spcAft>
                <a:spcPts val="1800"/>
              </a:spcAft>
              <a:buClr>
                <a:srgbClr val="007BC3"/>
              </a:buClr>
              <a:buSzTx/>
              <a:buFont typeface="+mj-lt"/>
              <a:buAutoNum type="arabicPeriod"/>
              <a:defRPr/>
            </a:pPr>
            <a:r>
              <a:rPr lang="en-US" sz="2800" cap="none" dirty="0">
                <a:solidFill>
                  <a:srgbClr val="001F45"/>
                </a:solidFill>
                <a:latin typeface="PrudentialModern Med"/>
              </a:rPr>
              <a:t>Hypothetical Case Examples</a:t>
            </a:r>
          </a:p>
          <a:p>
            <a:pPr marL="0" indent="0">
              <a:buNone/>
            </a:pPr>
            <a:endParaRPr lang="en-US" dirty="0"/>
          </a:p>
        </p:txBody>
      </p:sp>
    </p:spTree>
    <p:extLst>
      <p:ext uri="{BB962C8B-B14F-4D97-AF65-F5344CB8AC3E}">
        <p14:creationId xmlns:p14="http://schemas.microsoft.com/office/powerpoint/2010/main" val="226163164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Oval 8">
            <a:extLst>
              <a:ext uri="{FF2B5EF4-FFF2-40B4-BE49-F238E27FC236}">
                <a16:creationId xmlns:a16="http://schemas.microsoft.com/office/drawing/2014/main" id="{E9D5BAB7-0013-A16D-163B-F6172DA88F1B}"/>
              </a:ext>
              <a:ext uri="{C183D7F6-B498-43B3-948B-1728B52AA6E4}">
                <adec:decorative xmlns:adec="http://schemas.microsoft.com/office/drawing/2017/decorative" val="1"/>
              </a:ext>
            </a:extLst>
          </p:cNvPr>
          <p:cNvSpPr/>
          <p:nvPr/>
        </p:nvSpPr>
        <p:spPr bwMode="auto">
          <a:xfrm>
            <a:off x="8302574" y="1449712"/>
            <a:ext cx="2286000" cy="2286000"/>
          </a:xfrm>
          <a:prstGeom prst="ellipse">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PrudentialModern Med"/>
              <a:ea typeface="+mn-ea"/>
              <a:cs typeface="+mn-cs"/>
            </a:endParaRPr>
          </a:p>
        </p:txBody>
      </p:sp>
      <p:sp>
        <p:nvSpPr>
          <p:cNvPr id="6" name="Oval 5">
            <a:extLst>
              <a:ext uri="{FF2B5EF4-FFF2-40B4-BE49-F238E27FC236}">
                <a16:creationId xmlns:a16="http://schemas.microsoft.com/office/drawing/2014/main" id="{E3E3DE58-C92E-7794-2F2C-2D3F894E733F}"/>
              </a:ext>
              <a:ext uri="{C183D7F6-B498-43B3-948B-1728B52AA6E4}">
                <adec:decorative xmlns:adec="http://schemas.microsoft.com/office/drawing/2017/decorative" val="1"/>
              </a:ext>
            </a:extLst>
          </p:cNvPr>
          <p:cNvSpPr/>
          <p:nvPr/>
        </p:nvSpPr>
        <p:spPr bwMode="auto">
          <a:xfrm>
            <a:off x="4379887" y="1449712"/>
            <a:ext cx="2286000" cy="2286000"/>
          </a:xfrm>
          <a:prstGeom prst="ellipse">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PrudentialModern Med"/>
              <a:ea typeface="+mn-ea"/>
              <a:cs typeface="+mn-cs"/>
            </a:endParaRPr>
          </a:p>
        </p:txBody>
      </p:sp>
      <p:sp>
        <p:nvSpPr>
          <p:cNvPr id="3" name="Oval 2">
            <a:extLst>
              <a:ext uri="{FF2B5EF4-FFF2-40B4-BE49-F238E27FC236}">
                <a16:creationId xmlns:a16="http://schemas.microsoft.com/office/drawing/2014/main" id="{05450B2B-6B52-B5D7-3878-4E11B5DF252A}"/>
              </a:ext>
              <a:ext uri="{C183D7F6-B498-43B3-948B-1728B52AA6E4}">
                <adec:decorative xmlns:adec="http://schemas.microsoft.com/office/drawing/2017/decorative" val="1"/>
              </a:ext>
            </a:extLst>
          </p:cNvPr>
          <p:cNvSpPr/>
          <p:nvPr/>
        </p:nvSpPr>
        <p:spPr bwMode="auto">
          <a:xfrm>
            <a:off x="457200" y="1449712"/>
            <a:ext cx="2286000" cy="2286000"/>
          </a:xfrm>
          <a:prstGeom prst="ellipse">
            <a:avLst/>
          </a:prstGeom>
          <a:solidFill>
            <a:schemeClr val="accent1"/>
          </a:solidFill>
          <a:ln w="28575"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PrudentialModern Med"/>
              <a:ea typeface="+mn-ea"/>
              <a:cs typeface="+mn-cs"/>
            </a:endParaRPr>
          </a:p>
        </p:txBody>
      </p:sp>
      <p:sp>
        <p:nvSpPr>
          <p:cNvPr id="30" name="Title 29">
            <a:extLst>
              <a:ext uri="{FF2B5EF4-FFF2-40B4-BE49-F238E27FC236}">
                <a16:creationId xmlns:a16="http://schemas.microsoft.com/office/drawing/2014/main" id="{8F1CD236-92CA-6FB1-D26A-DC4AD815ED2F}"/>
              </a:ext>
            </a:extLst>
          </p:cNvPr>
          <p:cNvSpPr>
            <a:spLocks noGrp="1"/>
          </p:cNvSpPr>
          <p:nvPr>
            <p:ph type="title"/>
          </p:nvPr>
        </p:nvSpPr>
        <p:spPr/>
        <p:txBody>
          <a:bodyPr/>
          <a:lstStyle/>
          <a:p>
            <a:r>
              <a:rPr lang="en-US" dirty="0"/>
              <a:t>How can prudential help?</a:t>
            </a:r>
          </a:p>
        </p:txBody>
      </p:sp>
      <p:sp>
        <p:nvSpPr>
          <p:cNvPr id="32" name="Content Placeholder 31">
            <a:extLst>
              <a:ext uri="{FF2B5EF4-FFF2-40B4-BE49-F238E27FC236}">
                <a16:creationId xmlns:a16="http://schemas.microsoft.com/office/drawing/2014/main" id="{314D3C14-61B7-D3ED-B835-37DC91C37A85}"/>
              </a:ext>
              <a:ext uri="{C183D7F6-B498-43B3-948B-1728B52AA6E4}">
                <adec:decorative xmlns:adec="http://schemas.microsoft.com/office/drawing/2017/decorative" val="0"/>
              </a:ext>
            </a:extLst>
          </p:cNvPr>
          <p:cNvSpPr>
            <a:spLocks noGrp="1"/>
          </p:cNvSpPr>
          <p:nvPr>
            <p:ph sz="quarter" idx="13"/>
          </p:nvPr>
        </p:nvSpPr>
        <p:spPr>
          <a:xfrm>
            <a:off x="457199" y="4335463"/>
            <a:ext cx="3578469" cy="1043361"/>
          </a:xfrm>
        </p:spPr>
        <p:txBody>
          <a:bodyPr/>
          <a:lstStyle/>
          <a:p>
            <a:r>
              <a:rPr lang="en-US" dirty="0"/>
              <a:t>EXPERIENCED Advanced Planning Team of attorneys* and consultants</a:t>
            </a:r>
          </a:p>
        </p:txBody>
      </p:sp>
      <p:sp>
        <p:nvSpPr>
          <p:cNvPr id="33" name="Content Placeholder 32">
            <a:extLst>
              <a:ext uri="{FF2B5EF4-FFF2-40B4-BE49-F238E27FC236}">
                <a16:creationId xmlns:a16="http://schemas.microsoft.com/office/drawing/2014/main" id="{B3E6769A-569D-A865-67FD-3C8D224985EF}"/>
              </a:ext>
            </a:extLst>
          </p:cNvPr>
          <p:cNvSpPr>
            <a:spLocks noGrp="1"/>
          </p:cNvSpPr>
          <p:nvPr>
            <p:ph sz="quarter" idx="14"/>
          </p:nvPr>
        </p:nvSpPr>
        <p:spPr>
          <a:xfrm>
            <a:off x="4379887" y="4335463"/>
            <a:ext cx="3429000" cy="1043361"/>
          </a:xfrm>
        </p:spPr>
        <p:txBody>
          <a:bodyPr/>
          <a:lstStyle/>
          <a:p>
            <a:r>
              <a:rPr lang="en-US" dirty="0"/>
              <a:t>Customized presentations demonstrating benefits to client</a:t>
            </a:r>
          </a:p>
        </p:txBody>
      </p:sp>
      <p:sp>
        <p:nvSpPr>
          <p:cNvPr id="34" name="Content Placeholder 33">
            <a:extLst>
              <a:ext uri="{FF2B5EF4-FFF2-40B4-BE49-F238E27FC236}">
                <a16:creationId xmlns:a16="http://schemas.microsoft.com/office/drawing/2014/main" id="{CF19AB1D-1A46-F83B-2E36-A327A5EED34E}"/>
              </a:ext>
            </a:extLst>
          </p:cNvPr>
          <p:cNvSpPr>
            <a:spLocks noGrp="1"/>
          </p:cNvSpPr>
          <p:nvPr>
            <p:ph sz="quarter" idx="15"/>
          </p:nvPr>
        </p:nvSpPr>
        <p:spPr>
          <a:xfrm>
            <a:off x="8302574" y="4335463"/>
            <a:ext cx="3429000" cy="1043361"/>
          </a:xfrm>
        </p:spPr>
        <p:txBody>
          <a:bodyPr/>
          <a:lstStyle/>
          <a:p>
            <a:r>
              <a:rPr lang="en-US" dirty="0"/>
              <a:t>Ability to issue large face amounts for wealthier clients AND LARGE CASES</a:t>
            </a:r>
          </a:p>
        </p:txBody>
      </p:sp>
      <p:pic>
        <p:nvPicPr>
          <p:cNvPr id="13" name="Graphic 12">
            <a:extLst>
              <a:ext uri="{FF2B5EF4-FFF2-40B4-BE49-F238E27FC236}">
                <a16:creationId xmlns:a16="http://schemas.microsoft.com/office/drawing/2014/main" id="{62699F1D-0053-D58A-6574-91EDCAFEEA9C}"/>
              </a:ext>
              <a:ext uri="{C183D7F6-B498-43B3-948B-1728B52AA6E4}">
                <adec:decorative xmlns:adec="http://schemas.microsoft.com/office/drawing/2017/decorative" val="1"/>
              </a:ext>
            </a:extLst>
          </p:cNvPr>
          <p:cNvPicPr>
            <a:picLocks noChangeAspect="1"/>
          </p:cNvPicPr>
          <p:nvPr/>
        </p:nvPicPr>
        <p:blipFill>
          <a:blip r:embed="rId3">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914400" y="1906912"/>
            <a:ext cx="1371600" cy="1371600"/>
          </a:xfrm>
          <a:prstGeom prst="rect">
            <a:avLst/>
          </a:prstGeom>
        </p:spPr>
      </p:pic>
      <p:pic>
        <p:nvPicPr>
          <p:cNvPr id="14" name="Graphic 13">
            <a:extLst>
              <a:ext uri="{FF2B5EF4-FFF2-40B4-BE49-F238E27FC236}">
                <a16:creationId xmlns:a16="http://schemas.microsoft.com/office/drawing/2014/main" id="{B8C6987A-3150-C1D1-63F2-530D6DA004DD}"/>
              </a:ext>
              <a:ext uri="{C183D7F6-B498-43B3-948B-1728B52AA6E4}">
                <adec:decorative xmlns:adec="http://schemas.microsoft.com/office/drawing/2017/decorative" val="1"/>
              </a:ext>
            </a:extLst>
          </p:cNvPr>
          <p:cNvPicPr>
            <a:picLocks noChangeAspect="1"/>
          </p:cNvPicPr>
          <p:nvPr/>
        </p:nvPicPr>
        <p:blipFill>
          <a:blip r:embed="rId5">
            <a:extLst>
              <a:ext uri="{28A0092B-C50C-407E-A947-70E740481C1C}">
                <a14:useLocalDpi xmlns:a14="http://schemas.microsoft.com/office/drawing/2010/main"/>
              </a:ext>
              <a:ext uri="{96DAC541-7B7A-43D3-8B79-37D633B846F1}">
                <asvg:svgBlip xmlns:asvg="http://schemas.microsoft.com/office/drawing/2016/SVG/main" r:embed="rId6"/>
              </a:ext>
            </a:extLst>
          </a:blip>
          <a:srcRect/>
          <a:stretch/>
        </p:blipFill>
        <p:spPr>
          <a:xfrm>
            <a:off x="4837087" y="1906912"/>
            <a:ext cx="1371600" cy="1371600"/>
          </a:xfrm>
          <a:prstGeom prst="rect">
            <a:avLst/>
          </a:prstGeom>
        </p:spPr>
      </p:pic>
      <p:pic>
        <p:nvPicPr>
          <p:cNvPr id="15" name="Graphic 14">
            <a:extLst>
              <a:ext uri="{FF2B5EF4-FFF2-40B4-BE49-F238E27FC236}">
                <a16:creationId xmlns:a16="http://schemas.microsoft.com/office/drawing/2014/main" id="{0DA7D46F-6EB7-EE25-9F05-692177BD01F2}"/>
              </a:ext>
              <a:ext uri="{C183D7F6-B498-43B3-948B-1728B52AA6E4}">
                <adec:decorative xmlns:adec="http://schemas.microsoft.com/office/drawing/2017/decorative" val="1"/>
              </a:ext>
            </a:extLst>
          </p:cNvPr>
          <p:cNvPicPr>
            <a:picLocks noChangeAspect="1"/>
          </p:cNvPicPr>
          <p:nvPr/>
        </p:nvPicPr>
        <p:blipFill>
          <a:blip r:embed="rId7">
            <a:extLst>
              <a:ext uri="{28A0092B-C50C-407E-A947-70E740481C1C}">
                <a14:useLocalDpi xmlns:a14="http://schemas.microsoft.com/office/drawing/2010/main"/>
              </a:ext>
              <a:ext uri="{96DAC541-7B7A-43D3-8B79-37D633B846F1}">
                <asvg:svgBlip xmlns:asvg="http://schemas.microsoft.com/office/drawing/2016/SVG/main" r:embed="rId8"/>
              </a:ext>
            </a:extLst>
          </a:blip>
          <a:srcRect/>
          <a:stretch/>
        </p:blipFill>
        <p:spPr>
          <a:xfrm>
            <a:off x="8759774" y="1906912"/>
            <a:ext cx="1371600" cy="1371600"/>
          </a:xfrm>
          <a:prstGeom prst="rect">
            <a:avLst/>
          </a:prstGeom>
        </p:spPr>
      </p:pic>
      <p:sp>
        <p:nvSpPr>
          <p:cNvPr id="28" name="Content Placeholder 10">
            <a:extLst>
              <a:ext uri="{FF2B5EF4-FFF2-40B4-BE49-F238E27FC236}">
                <a16:creationId xmlns:a16="http://schemas.microsoft.com/office/drawing/2014/main" id="{C1E25777-29C1-ABFD-1268-542799C0C989}"/>
              </a:ext>
            </a:extLst>
          </p:cNvPr>
          <p:cNvSpPr txBox="1">
            <a:spLocks noGrp="1"/>
          </p:cNvSpPr>
          <p:nvPr>
            <p:ph sz="quarter" idx="20"/>
          </p:nvPr>
        </p:nvSpPr>
        <p:spPr>
          <a:xfrm>
            <a:off x="555719" y="5822857"/>
            <a:ext cx="11008752" cy="228319"/>
          </a:xfrm>
          <a:prstGeom prst="rect">
            <a:avLst/>
          </a:prstGeom>
        </p:spPr>
        <p:txBody>
          <a:bodyPr/>
          <a:lstStyle>
            <a:lvl1pPr marL="0" indent="0" algn="l" defTabSz="914400" rtl="0" eaLnBrk="1" latinLnBrk="0" hangingPunct="1">
              <a:lnSpc>
                <a:spcPct val="82000"/>
              </a:lnSpc>
              <a:spcBef>
                <a:spcPts val="1500"/>
              </a:spcBef>
              <a:spcAft>
                <a:spcPts val="0"/>
              </a:spcAft>
              <a:buClrTx/>
              <a:buSzPct val="80000"/>
              <a:buFont typeface="PrudentialModern Med" pitchFamily="2" charset="0"/>
              <a:buChar char="​"/>
              <a:tabLst/>
              <a:defRPr lang="en-US" sz="2000" b="0" kern="1200" cap="all" baseline="0" dirty="0" smtClean="0">
                <a:solidFill>
                  <a:schemeClr val="accent2"/>
                </a:solidFill>
                <a:latin typeface="+mj-lt"/>
                <a:ea typeface="+mn-ea"/>
                <a:cs typeface="+mn-cs"/>
              </a:defRPr>
            </a:lvl1pPr>
            <a:lvl2pPr marL="0" indent="0" algn="l" defTabSz="914400" rtl="0" eaLnBrk="1" latinLnBrk="0" hangingPunct="1">
              <a:lnSpc>
                <a:spcPct val="105000"/>
              </a:lnSpc>
              <a:spcBef>
                <a:spcPts val="800"/>
              </a:spcBef>
              <a:spcAft>
                <a:spcPts val="0"/>
              </a:spcAft>
              <a:buClrTx/>
              <a:buFont typeface="PrudentialModern Med" pitchFamily="2" charset="0"/>
              <a:buChar char="​"/>
              <a:tabLst/>
              <a:defRPr lang="en-US" sz="1600" b="1" kern="1200" dirty="0" smtClean="0">
                <a:solidFill>
                  <a:schemeClr val="tx1"/>
                </a:solidFill>
                <a:latin typeface="PrudentialModern" pitchFamily="2" charset="0"/>
                <a:ea typeface="+mn-ea"/>
                <a:cs typeface="+mn-cs"/>
              </a:defRPr>
            </a:lvl2pPr>
            <a:lvl3pPr marL="0" indent="0" algn="l" defTabSz="914400" rtl="0" eaLnBrk="1" latinLnBrk="0" hangingPunct="1">
              <a:lnSpc>
                <a:spcPct val="105000"/>
              </a:lnSpc>
              <a:spcBef>
                <a:spcPts val="1200"/>
              </a:spcBef>
              <a:spcAft>
                <a:spcPts val="0"/>
              </a:spcAft>
              <a:buClrTx/>
              <a:buFont typeface="PrudentialModern Med" pitchFamily="2" charset="0"/>
              <a:buChar char="​"/>
              <a:tabLst/>
              <a:defRPr lang="en-US" sz="1600" b="0" kern="1200" dirty="0" smtClean="0">
                <a:solidFill>
                  <a:schemeClr val="tx1"/>
                </a:solidFill>
                <a:latin typeface="+mn-lt"/>
                <a:ea typeface="+mn-ea"/>
                <a:cs typeface="+mn-cs"/>
              </a:defRPr>
            </a:lvl3pPr>
            <a:lvl4pPr marL="173736" indent="-173736" algn="l" defTabSz="914400" rtl="0" eaLnBrk="1" latinLnBrk="0" hangingPunct="1">
              <a:lnSpc>
                <a:spcPct val="105000"/>
              </a:lnSpc>
              <a:spcBef>
                <a:spcPts val="1200"/>
              </a:spcBef>
              <a:spcAft>
                <a:spcPts val="0"/>
              </a:spcAft>
              <a:buClrTx/>
              <a:buFont typeface="Arial" panose="020B0604020202020204" pitchFamily="34" charset="0"/>
              <a:buChar char="•"/>
              <a:tabLst/>
              <a:defRPr lang="en-US" sz="1600" b="0" kern="1200" dirty="0" smtClean="0">
                <a:solidFill>
                  <a:schemeClr val="tx1"/>
                </a:solidFill>
                <a:latin typeface="+mn-lt"/>
                <a:ea typeface="+mn-ea"/>
                <a:cs typeface="+mn-cs"/>
              </a:defRPr>
            </a:lvl4pPr>
            <a:lvl5pPr marL="400050" indent="-207963" algn="l" defTabSz="914400" rtl="0" eaLnBrk="1" latinLnBrk="0" hangingPunct="1">
              <a:lnSpc>
                <a:spcPct val="105000"/>
              </a:lnSpc>
              <a:spcBef>
                <a:spcPts val="400"/>
              </a:spcBef>
              <a:spcAft>
                <a:spcPts val="0"/>
              </a:spcAft>
              <a:buClrTx/>
              <a:buFont typeface="Microsoft Sans Serif" panose="020B0604020202020204" pitchFamily="34" charset="0"/>
              <a:buChar char="—"/>
              <a:tabLst/>
              <a:defRPr lang="en-US" sz="1400" b="0" kern="1200" dirty="0">
                <a:solidFill>
                  <a:schemeClr val="tx1"/>
                </a:solidFill>
                <a:latin typeface="+mn-lt"/>
                <a:ea typeface="+mn-ea"/>
                <a:cs typeface="+mn-cs"/>
              </a:defRPr>
            </a:lvl5pPr>
            <a:lvl6pPr marL="0" indent="0" algn="l" defTabSz="914400" rtl="0" eaLnBrk="1" latinLnBrk="0" hangingPunct="1">
              <a:lnSpc>
                <a:spcPct val="105000"/>
              </a:lnSpc>
              <a:spcBef>
                <a:spcPts val="2400"/>
              </a:spcBef>
              <a:spcAft>
                <a:spcPts val="0"/>
              </a:spcAft>
              <a:buClrTx/>
              <a:buSzPct val="75000"/>
              <a:buFont typeface="Calibri" panose="020F0502020204030204" pitchFamily="34" charset="0"/>
              <a:buChar char="​"/>
              <a:tabLst/>
              <a:defRPr sz="2000" kern="1200">
                <a:solidFill>
                  <a:schemeClr val="tx1"/>
                </a:solidFill>
                <a:latin typeface="+mn-lt"/>
                <a:ea typeface="+mn-ea"/>
                <a:cs typeface="+mn-cs"/>
              </a:defRPr>
            </a:lvl6pPr>
            <a:lvl7pPr marL="228600" indent="-228600" algn="l" defTabSz="914400" rtl="0" eaLnBrk="1" latinLnBrk="0" hangingPunct="1">
              <a:lnSpc>
                <a:spcPct val="105000"/>
              </a:lnSpc>
              <a:spcBef>
                <a:spcPts val="800"/>
              </a:spcBef>
              <a:spcAft>
                <a:spcPts val="0"/>
              </a:spcAft>
              <a:buClr>
                <a:srgbClr val="FA0057"/>
              </a:buClr>
              <a:buSzPct val="120000"/>
              <a:buFont typeface="PrudentialModern Med" pitchFamily="2" charset="0"/>
              <a:buChar char="×"/>
              <a:tabLst/>
              <a:defRPr sz="1600" b="0" kern="1200" cap="none" spc="0" baseline="0">
                <a:solidFill>
                  <a:schemeClr val="tx1"/>
                </a:solidFill>
                <a:latin typeface="+mn-lt"/>
                <a:ea typeface="+mn-ea"/>
                <a:cs typeface="+mn-cs"/>
              </a:defRPr>
            </a:lvl7pPr>
            <a:lvl8pPr marL="228600" indent="-228600" algn="l" defTabSz="914400" rtl="0" eaLnBrk="1" latinLnBrk="0" hangingPunct="1">
              <a:lnSpc>
                <a:spcPct val="105000"/>
              </a:lnSpc>
              <a:spcBef>
                <a:spcPts val="800"/>
              </a:spcBef>
              <a:spcAft>
                <a:spcPts val="0"/>
              </a:spcAft>
              <a:buClr>
                <a:schemeClr val="accent6"/>
              </a:buClr>
              <a:buSzPct val="120000"/>
              <a:buFont typeface="PrudentialModern Med" pitchFamily="2" charset="0"/>
              <a:buChar char="+"/>
              <a:tabLst/>
              <a:defRPr sz="1600" kern="1200">
                <a:solidFill>
                  <a:schemeClr val="tx1"/>
                </a:solidFill>
                <a:latin typeface="+mn-lt"/>
                <a:ea typeface="+mn-ea"/>
                <a:cs typeface="+mn-cs"/>
              </a:defRPr>
            </a:lvl8pPr>
            <a:lvl9pPr marL="0" indent="0" algn="l" defTabSz="914400" rtl="0" eaLnBrk="1" latinLnBrk="0" hangingPunct="1">
              <a:lnSpc>
                <a:spcPct val="80000"/>
              </a:lnSpc>
              <a:spcBef>
                <a:spcPts val="3400"/>
              </a:spcBef>
              <a:spcAft>
                <a:spcPts val="0"/>
              </a:spcAft>
              <a:buClrTx/>
              <a:buSzPct val="120000"/>
              <a:buFont typeface="PrudentialModern Med" pitchFamily="2" charset="0"/>
              <a:buChar char="​"/>
              <a:tabLst/>
              <a:defRPr sz="4400" kern="1200" cap="all" spc="-110" baseline="0">
                <a:solidFill>
                  <a:schemeClr val="tx1"/>
                </a:solidFill>
                <a:latin typeface="+mj-lt"/>
                <a:ea typeface="+mn-ea"/>
                <a:cs typeface="+mn-cs"/>
              </a:defRPr>
            </a:lvl9pPr>
          </a:lstStyle>
          <a:p>
            <a:pPr marL="0" marR="0" lvl="0" indent="0" algn="l" defTabSz="914400" rtl="0" eaLnBrk="1" fontAlgn="auto" latinLnBrk="0" hangingPunct="1">
              <a:lnSpc>
                <a:spcPct val="100000"/>
              </a:lnSpc>
              <a:spcBef>
                <a:spcPts val="0"/>
              </a:spcBef>
              <a:spcAft>
                <a:spcPts val="100"/>
              </a:spcAft>
              <a:buClr>
                <a:srgbClr val="007BC1"/>
              </a:buClr>
              <a:buSzTx/>
              <a:buFont typeface="Arial" panose="020B0604020202020204" pitchFamily="34" charset="0"/>
              <a:buNone/>
              <a:tabLst/>
              <a:defRPr/>
            </a:pPr>
            <a:r>
              <a:rPr kumimoji="0" lang="en-US" sz="1100" b="0" i="0" u="none" strike="noStrike" kern="1200" cap="none" spc="0" normalizeH="0" baseline="0" noProof="0" dirty="0">
                <a:ln>
                  <a:noFill/>
                </a:ln>
                <a:solidFill>
                  <a:schemeClr val="bg2">
                    <a:lumMod val="50000"/>
                  </a:schemeClr>
                </a:solidFill>
                <a:effectLst/>
                <a:uLnTx/>
                <a:uFillTx/>
                <a:latin typeface="PrudentialModern Med"/>
                <a:ea typeface="+mn-ea"/>
                <a:cs typeface="+mn-cs"/>
              </a:rPr>
              <a:t>*Prudential employees, including those holding a JD degree, do not represent Prudential in the practice of law or accounting. Prudential Financial, its financial professionals and its other employees do not give legal or tax advice. Your clients should consult with their own tax/legal advisors.</a:t>
            </a:r>
            <a:endParaRPr kumimoji="0" lang="en-US" sz="2400" b="0" i="0" u="none" strike="noStrike" kern="1200" cap="all" spc="0" normalizeH="0" baseline="0" noProof="0" dirty="0">
              <a:ln>
                <a:noFill/>
              </a:ln>
              <a:solidFill>
                <a:schemeClr val="bg2">
                  <a:lumMod val="50000"/>
                </a:schemeClr>
              </a:solidFill>
              <a:effectLst/>
              <a:uLnTx/>
              <a:uFillTx/>
              <a:latin typeface="PrudentialModern Med"/>
              <a:ea typeface="+mn-ea"/>
              <a:cs typeface="+mn-cs"/>
            </a:endParaRPr>
          </a:p>
        </p:txBody>
      </p:sp>
    </p:spTree>
    <p:extLst>
      <p:ext uri="{BB962C8B-B14F-4D97-AF65-F5344CB8AC3E}">
        <p14:creationId xmlns:p14="http://schemas.microsoft.com/office/powerpoint/2010/main" val="116344356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77F609F-908B-B240-CA6F-F0CF80F0853B}"/>
              </a:ext>
              <a:ext uri="{C183D7F6-B498-43B3-948B-1728B52AA6E4}">
                <adec:decorative xmlns:adec="http://schemas.microsoft.com/office/drawing/2017/decorative" val="1"/>
              </a:ext>
            </a:extLst>
          </p:cNvPr>
          <p:cNvGrpSpPr/>
          <p:nvPr/>
        </p:nvGrpSpPr>
        <p:grpSpPr>
          <a:xfrm>
            <a:off x="-32658" y="2009800"/>
            <a:ext cx="12192000" cy="2079627"/>
            <a:chOff x="0" y="2356643"/>
            <a:chExt cx="12192000" cy="2079627"/>
          </a:xfrm>
        </p:grpSpPr>
        <p:pic>
          <p:nvPicPr>
            <p:cNvPr id="3" name="Graphic 2">
              <a:extLst>
                <a:ext uri="{FF2B5EF4-FFF2-40B4-BE49-F238E27FC236}">
                  <a16:creationId xmlns:a16="http://schemas.microsoft.com/office/drawing/2014/main" id="{B974B7BD-94A1-AAFE-F4E5-340E9A890B90}"/>
                </a:ext>
              </a:extLst>
            </p:cNvPr>
            <p:cNvPicPr>
              <a:picLocks noChangeAspect="1"/>
            </p:cNvPicPr>
            <p:nvPr/>
          </p:nvPicPr>
          <p:blipFill rotWithShape="1">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b="60347"/>
            <a:stretch/>
          </p:blipFill>
          <p:spPr>
            <a:xfrm>
              <a:off x="4172205" y="2356644"/>
              <a:ext cx="3379578" cy="2065338"/>
            </a:xfrm>
            <a:prstGeom prst="rect">
              <a:avLst/>
            </a:prstGeom>
          </p:spPr>
        </p:pic>
        <p:pic>
          <p:nvPicPr>
            <p:cNvPr id="4" name="Graphic 3">
              <a:extLst>
                <a:ext uri="{FF2B5EF4-FFF2-40B4-BE49-F238E27FC236}">
                  <a16:creationId xmlns:a16="http://schemas.microsoft.com/office/drawing/2014/main" id="{A75B144E-14D6-AE73-9A5C-78B219817C99}"/>
                </a:ext>
              </a:extLst>
            </p:cNvPr>
            <p:cNvPicPr>
              <a:picLocks noChangeAspect="1"/>
            </p:cNvPicPr>
            <p:nvPr/>
          </p:nvPicPr>
          <p:blipFill rotWithShape="1">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b="60073"/>
            <a:stretch/>
          </p:blipFill>
          <p:spPr>
            <a:xfrm>
              <a:off x="836645" y="2356644"/>
              <a:ext cx="3379578" cy="2079626"/>
            </a:xfrm>
            <a:prstGeom prst="rect">
              <a:avLst/>
            </a:prstGeom>
          </p:spPr>
        </p:pic>
        <p:pic>
          <p:nvPicPr>
            <p:cNvPr id="5" name="Graphic 4">
              <a:extLst>
                <a:ext uri="{FF2B5EF4-FFF2-40B4-BE49-F238E27FC236}">
                  <a16:creationId xmlns:a16="http://schemas.microsoft.com/office/drawing/2014/main" id="{96A275AA-21BB-017E-3CA3-B1F66CA3A2A0}"/>
                </a:ext>
              </a:extLst>
            </p:cNvPr>
            <p:cNvPicPr>
              <a:picLocks noChangeAspect="1"/>
            </p:cNvPicPr>
            <p:nvPr/>
          </p:nvPicPr>
          <p:blipFill rotWithShape="1">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r="60112" b="60073"/>
            <a:stretch/>
          </p:blipFill>
          <p:spPr>
            <a:xfrm>
              <a:off x="10843958" y="2356644"/>
              <a:ext cx="1348042" cy="2079626"/>
            </a:xfrm>
            <a:prstGeom prst="rect">
              <a:avLst/>
            </a:prstGeom>
          </p:spPr>
        </p:pic>
        <p:pic>
          <p:nvPicPr>
            <p:cNvPr id="6" name="Graphic 5">
              <a:extLst>
                <a:ext uri="{FF2B5EF4-FFF2-40B4-BE49-F238E27FC236}">
                  <a16:creationId xmlns:a16="http://schemas.microsoft.com/office/drawing/2014/main" id="{8A3F7EEB-97DC-5B7A-28F4-D6F2D1B002E3}"/>
                </a:ext>
              </a:extLst>
            </p:cNvPr>
            <p:cNvPicPr>
              <a:picLocks noChangeAspect="1"/>
            </p:cNvPicPr>
            <p:nvPr/>
          </p:nvPicPr>
          <p:blipFill rotWithShape="1">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b="60073"/>
            <a:stretch/>
          </p:blipFill>
          <p:spPr>
            <a:xfrm>
              <a:off x="7508398" y="2356644"/>
              <a:ext cx="3379578" cy="2079626"/>
            </a:xfrm>
            <a:prstGeom prst="rect">
              <a:avLst/>
            </a:prstGeom>
          </p:spPr>
        </p:pic>
        <p:pic>
          <p:nvPicPr>
            <p:cNvPr id="7" name="Graphic 6">
              <a:extLst>
                <a:ext uri="{FF2B5EF4-FFF2-40B4-BE49-F238E27FC236}">
                  <a16:creationId xmlns:a16="http://schemas.microsoft.com/office/drawing/2014/main" id="{514063CE-E387-5F55-093F-DA22ED1A0DB4}"/>
                </a:ext>
              </a:extLst>
            </p:cNvPr>
            <p:cNvPicPr>
              <a:picLocks noChangeAspect="1"/>
            </p:cNvPicPr>
            <p:nvPr/>
          </p:nvPicPr>
          <p:blipFill rotWithShape="1">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l="73974" b="60485"/>
            <a:stretch/>
          </p:blipFill>
          <p:spPr>
            <a:xfrm>
              <a:off x="0" y="2356643"/>
              <a:ext cx="879558" cy="2058195"/>
            </a:xfrm>
            <a:prstGeom prst="rect">
              <a:avLst/>
            </a:prstGeom>
          </p:spPr>
        </p:pic>
      </p:grpSp>
      <p:sp>
        <p:nvSpPr>
          <p:cNvPr id="30" name="Title 29">
            <a:extLst>
              <a:ext uri="{FF2B5EF4-FFF2-40B4-BE49-F238E27FC236}">
                <a16:creationId xmlns:a16="http://schemas.microsoft.com/office/drawing/2014/main" id="{8F1CD236-92CA-6FB1-D26A-DC4AD815ED2F}"/>
              </a:ext>
            </a:extLst>
          </p:cNvPr>
          <p:cNvSpPr>
            <a:spLocks noGrp="1"/>
          </p:cNvSpPr>
          <p:nvPr>
            <p:ph type="title"/>
          </p:nvPr>
        </p:nvSpPr>
        <p:spPr/>
        <p:txBody>
          <a:bodyPr/>
          <a:lstStyle/>
          <a:p>
            <a:r>
              <a:rPr lang="en-US" dirty="0"/>
              <a:t>Approaching the market</a:t>
            </a:r>
          </a:p>
        </p:txBody>
      </p:sp>
      <p:pic>
        <p:nvPicPr>
          <p:cNvPr id="19" name="Content Placeholder 18" descr="Screenshot of a variety of marketing materials and tools available to help demonstrate the problem and its solutions to a client. In this case, that includes brochures on transfer tax planning, estate equalization, and an estate planning checklist.">
            <a:extLst>
              <a:ext uri="{FF2B5EF4-FFF2-40B4-BE49-F238E27FC236}">
                <a16:creationId xmlns:a16="http://schemas.microsoft.com/office/drawing/2014/main" id="{A24E5E55-4C47-1E14-5029-448562806020}"/>
              </a:ext>
            </a:extLst>
          </p:cNvPr>
          <p:cNvPicPr>
            <a:picLocks noGrp="1" noChangeAspect="1"/>
          </p:cNvPicPr>
          <p:nvPr>
            <p:ph sz="quarter" idx="11"/>
          </p:nvPr>
        </p:nvPicPr>
        <p:blipFill>
          <a:blip r:embed="rId5"/>
          <a:stretch>
            <a:fillRect/>
          </a:stretch>
        </p:blipFill>
        <p:spPr>
          <a:xfrm>
            <a:off x="1215235" y="1254175"/>
            <a:ext cx="9484295" cy="4963356"/>
          </a:xfrm>
          <a:prstGeom prst="rect">
            <a:avLst/>
          </a:prstGeom>
        </p:spPr>
      </p:pic>
    </p:spTree>
    <p:extLst>
      <p:ext uri="{BB962C8B-B14F-4D97-AF65-F5344CB8AC3E}">
        <p14:creationId xmlns:p14="http://schemas.microsoft.com/office/powerpoint/2010/main" val="119067577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4">
            <a:extLst>
              <a:ext uri="{FF2B5EF4-FFF2-40B4-BE49-F238E27FC236}">
                <a16:creationId xmlns:a16="http://schemas.microsoft.com/office/drawing/2014/main" id="{A0D55CBA-3876-DFEB-3A1F-D0A030BBE603}"/>
              </a:ext>
            </a:extLst>
          </p:cNvPr>
          <p:cNvSpPr>
            <a:spLocks noGrp="1"/>
          </p:cNvSpPr>
          <p:nvPr>
            <p:ph type="title"/>
          </p:nvPr>
        </p:nvSpPr>
        <p:spPr>
          <a:xfrm>
            <a:off x="457200" y="371702"/>
            <a:ext cx="11274374" cy="553998"/>
          </a:xfrm>
        </p:spPr>
        <p:txBody>
          <a:bodyPr/>
          <a:lstStyle/>
          <a:p>
            <a:r>
              <a:rPr lang="en-US" dirty="0"/>
              <a:t>Beginning the Conversation</a:t>
            </a:r>
          </a:p>
        </p:txBody>
      </p:sp>
      <p:sp>
        <p:nvSpPr>
          <p:cNvPr id="9" name="Content Placeholder 8">
            <a:extLst>
              <a:ext uri="{FF2B5EF4-FFF2-40B4-BE49-F238E27FC236}">
                <a16:creationId xmlns:a16="http://schemas.microsoft.com/office/drawing/2014/main" id="{C9FD65F7-D5B8-3BEC-3412-68CE696D188C}"/>
              </a:ext>
            </a:extLst>
          </p:cNvPr>
          <p:cNvSpPr>
            <a:spLocks noGrp="1"/>
          </p:cNvSpPr>
          <p:nvPr>
            <p:ph sz="quarter" idx="16"/>
          </p:nvPr>
        </p:nvSpPr>
        <p:spPr>
          <a:xfrm>
            <a:off x="2066925" y="1404938"/>
            <a:ext cx="8807399" cy="614362"/>
          </a:xfrm>
        </p:spPr>
        <p:txBody>
          <a:bodyPr/>
          <a:lstStyle/>
          <a:p>
            <a:pPr marL="0" marR="0" lvl="0" indent="0" algn="l" defTabSz="665665" rtl="0" eaLnBrk="1" fontAlgn="auto" latinLnBrk="0" hangingPunct="1">
              <a:lnSpc>
                <a:spcPct val="100000"/>
              </a:lnSpc>
              <a:spcBef>
                <a:spcPts val="0"/>
              </a:spcBef>
              <a:spcAft>
                <a:spcPts val="0"/>
              </a:spcAft>
              <a:buClrTx/>
              <a:buSzTx/>
              <a:buFontTx/>
              <a:buNone/>
              <a:tabLst/>
              <a:defRPr b="1"/>
            </a:pPr>
            <a:r>
              <a:rPr kumimoji="0" lang="en-US" sz="2400" b="1" i="0" u="none" strike="noStrike" kern="1200" cap="none" spc="0" normalizeH="0" baseline="0" noProof="0" dirty="0">
                <a:ln>
                  <a:noFill/>
                </a:ln>
                <a:solidFill>
                  <a:srgbClr val="007BC1"/>
                </a:solidFill>
                <a:effectLst/>
                <a:uLnTx/>
                <a:uFillTx/>
                <a:latin typeface="PrudentialModern SemCond" pitchFamily="2" charset="0"/>
                <a:ea typeface="+mn-ea"/>
                <a:cs typeface="+mn-cs"/>
              </a:rPr>
              <a:t>EXISTING CLIENTS</a:t>
            </a:r>
          </a:p>
          <a:p>
            <a:pPr marL="0" marR="0" lvl="0" indent="0" algn="l" defTabSz="665665" rtl="0" eaLnBrk="1" fontAlgn="auto" latinLnBrk="0" hangingPunct="1">
              <a:lnSpc>
                <a:spcPct val="100000"/>
              </a:lnSpc>
              <a:spcBef>
                <a:spcPts val="0"/>
              </a:spcBef>
              <a:spcAft>
                <a:spcPts val="300"/>
              </a:spcAft>
              <a:buClrTx/>
              <a:buSzTx/>
              <a:buFontTx/>
              <a:buNone/>
              <a:tabLst/>
              <a:defRPr/>
            </a:pPr>
            <a:r>
              <a:rPr kumimoji="0" lang="en-US" sz="2000" b="0" i="0" u="none" strike="noStrike" kern="1200" cap="none" spc="0" normalizeH="0" baseline="0" noProof="0" dirty="0">
                <a:ln>
                  <a:noFill/>
                </a:ln>
                <a:solidFill>
                  <a:srgbClr val="001F45"/>
                </a:solidFill>
                <a:effectLst/>
                <a:uLnTx/>
                <a:uFillTx/>
                <a:latin typeface="PrudentialModern Med"/>
                <a:ea typeface="+mn-ea"/>
                <a:cs typeface="+mn-cs"/>
              </a:rPr>
              <a:t>Approach someone you already work with who fits the profile</a:t>
            </a:r>
          </a:p>
          <a:p>
            <a:pPr marL="516636" lvl="3" indent="-342900" defTabSz="665665">
              <a:lnSpc>
                <a:spcPct val="100000"/>
              </a:lnSpc>
              <a:spcBef>
                <a:spcPts val="0"/>
              </a:spcBef>
              <a:buClr>
                <a:schemeClr val="accent2"/>
              </a:buClr>
              <a:defRPr/>
            </a:pPr>
            <a:r>
              <a:rPr lang="en-US" sz="1800" dirty="0">
                <a:solidFill>
                  <a:srgbClr val="001F45"/>
                </a:solidFill>
                <a:latin typeface="PrudentialModern Med"/>
              </a:rPr>
              <a:t>Clients who own rental properties, vacation homes, or a business</a:t>
            </a:r>
            <a:endParaRPr kumimoji="0" lang="en-US" sz="1800" b="0" i="0" u="none" strike="noStrike" kern="1200" cap="none" spc="0" normalizeH="0" baseline="0" noProof="0" dirty="0">
              <a:ln>
                <a:noFill/>
              </a:ln>
              <a:solidFill>
                <a:srgbClr val="001F45"/>
              </a:solidFill>
              <a:effectLst/>
              <a:uLnTx/>
              <a:uFillTx/>
              <a:latin typeface="PrudentialModern Med"/>
              <a:ea typeface="+mn-ea"/>
              <a:cs typeface="+mn-cs"/>
            </a:endParaRPr>
          </a:p>
        </p:txBody>
      </p:sp>
      <p:sp>
        <p:nvSpPr>
          <p:cNvPr id="11" name="Content Placeholder 30">
            <a:extLst>
              <a:ext uri="{FF2B5EF4-FFF2-40B4-BE49-F238E27FC236}">
                <a16:creationId xmlns:a16="http://schemas.microsoft.com/office/drawing/2014/main" id="{7D618A85-9ACE-864E-DF1A-39F4EB57B9A5}"/>
              </a:ext>
            </a:extLst>
          </p:cNvPr>
          <p:cNvSpPr txBox="1">
            <a:spLocks noGrp="1"/>
          </p:cNvSpPr>
          <p:nvPr>
            <p:ph sz="quarter" idx="13"/>
          </p:nvPr>
        </p:nvSpPr>
        <p:spPr>
          <a:xfrm>
            <a:off x="2076450" y="3300413"/>
            <a:ext cx="9372600" cy="766762"/>
          </a:xfrm>
          <a:prstGeom prst="rect">
            <a:avLst/>
          </a:prstGeom>
        </p:spPr>
        <p:txBody>
          <a:bodyPr/>
          <a:lstStyle>
            <a:lvl1pPr marL="0" indent="0" algn="l" defTabSz="457200" rtl="0" eaLnBrk="1" latinLnBrk="0" hangingPunct="1">
              <a:spcBef>
                <a:spcPts val="0"/>
              </a:spcBef>
              <a:spcAft>
                <a:spcPts val="1000"/>
              </a:spcAft>
              <a:buFontTx/>
              <a:buNone/>
              <a:defRPr sz="2000" b="1" i="0" kern="1200" spc="0">
                <a:solidFill>
                  <a:schemeClr val="bg2"/>
                </a:solidFill>
                <a:latin typeface="+mj-lt"/>
                <a:ea typeface="PrudentialModern Bold SemiConde" charset="0"/>
                <a:cs typeface="PrudentialModern Bold SemiConde" charset="0"/>
              </a:defRPr>
            </a:lvl1pPr>
            <a:lvl2pPr marL="0" indent="0" algn="l" defTabSz="457200" rtl="0" eaLnBrk="1" latinLnBrk="0" hangingPunct="1">
              <a:lnSpc>
                <a:spcPct val="100000"/>
              </a:lnSpc>
              <a:spcBef>
                <a:spcPts val="0"/>
              </a:spcBef>
              <a:spcAft>
                <a:spcPts val="1000"/>
              </a:spcAft>
              <a:buFontTx/>
              <a:buNone/>
              <a:defRPr sz="1600" b="0" i="0" kern="1200" spc="0">
                <a:solidFill>
                  <a:schemeClr val="tx1"/>
                </a:solidFill>
                <a:latin typeface="+mn-lt"/>
                <a:ea typeface="PrudentialModern Medium" charset="0"/>
                <a:cs typeface="PrudentialModern Medium" charset="0"/>
              </a:defRPr>
            </a:lvl2pPr>
            <a:lvl3pPr marL="344488" indent="-223838" algn="l" defTabSz="457200" rtl="0" eaLnBrk="1" latinLnBrk="0" hangingPunct="1">
              <a:lnSpc>
                <a:spcPct val="100000"/>
              </a:lnSpc>
              <a:spcBef>
                <a:spcPts val="0"/>
              </a:spcBef>
              <a:spcAft>
                <a:spcPts val="1000"/>
              </a:spcAft>
              <a:buClr>
                <a:schemeClr val="bg2"/>
              </a:buClr>
              <a:buFont typeface="PrudentialModern Medium" pitchFamily="2" charset="0"/>
              <a:buChar char="•"/>
              <a:tabLst/>
              <a:defRPr sz="1600" b="0" i="0" kern="1200" spc="0">
                <a:solidFill>
                  <a:schemeClr val="tx1"/>
                </a:solidFill>
                <a:latin typeface="+mn-lt"/>
                <a:ea typeface="PrudentialModern Medium" charset="0"/>
                <a:cs typeface="PrudentialModern Medium" charset="0"/>
              </a:defRPr>
            </a:lvl3pPr>
            <a:lvl4pPr marL="534988" indent="-165100" algn="l" defTabSz="457200" rtl="0" eaLnBrk="1" latinLnBrk="0" hangingPunct="1">
              <a:lnSpc>
                <a:spcPct val="100000"/>
              </a:lnSpc>
              <a:spcBef>
                <a:spcPts val="0"/>
              </a:spcBef>
              <a:spcAft>
                <a:spcPts val="1000"/>
              </a:spcAft>
              <a:buClr>
                <a:schemeClr val="bg2"/>
              </a:buClr>
              <a:buFont typeface="Arial Narrow" panose="020B0606020202030204" pitchFamily="34" charset="0"/>
              <a:buChar char="–"/>
              <a:tabLst/>
              <a:defRPr sz="1600" b="0" i="0" kern="1200" spc="0">
                <a:solidFill>
                  <a:schemeClr val="tx1"/>
                </a:solidFill>
                <a:latin typeface="+mn-lt"/>
                <a:ea typeface="PrudentialModern Medium" charset="0"/>
                <a:cs typeface="PrudentialModern Medium" charset="0"/>
              </a:defRPr>
            </a:lvl4pPr>
            <a:lvl5pPr marL="0" indent="0" algn="l" defTabSz="457200" rtl="0" eaLnBrk="1" latinLnBrk="0" hangingPunct="1">
              <a:spcBef>
                <a:spcPts val="600"/>
              </a:spcBef>
              <a:buFontTx/>
              <a:buNone/>
              <a:defRPr sz="1000" b="0" i="0" kern="1200" spc="0">
                <a:solidFill>
                  <a:schemeClr val="accent2"/>
                </a:solidFill>
                <a:latin typeface="+mn-lt"/>
                <a:ea typeface="PrudentialModern Medium" charset="0"/>
                <a:cs typeface="PrudentialModern Medium"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665665" rtl="0" eaLnBrk="1" fontAlgn="auto" latinLnBrk="0" hangingPunct="1">
              <a:lnSpc>
                <a:spcPct val="100000"/>
              </a:lnSpc>
              <a:spcBef>
                <a:spcPts val="0"/>
              </a:spcBef>
              <a:spcAft>
                <a:spcPts val="0"/>
              </a:spcAft>
              <a:buClrTx/>
              <a:buSzTx/>
              <a:buFontTx/>
              <a:buNone/>
              <a:tabLst/>
              <a:defRPr b="1"/>
            </a:pPr>
            <a:r>
              <a:rPr kumimoji="0" lang="en-US" sz="2400" b="1" i="0" u="none" strike="noStrike" kern="1200" cap="none" spc="0" normalizeH="0" baseline="0" noProof="0" dirty="0">
                <a:ln>
                  <a:noFill/>
                </a:ln>
                <a:solidFill>
                  <a:srgbClr val="007BC1"/>
                </a:solidFill>
                <a:effectLst/>
                <a:uLnTx/>
                <a:uFillTx/>
                <a:latin typeface="PrudentialModern SemCond" pitchFamily="2" charset="0"/>
                <a:ea typeface="+mn-ea"/>
                <a:cs typeface="+mn-cs"/>
              </a:rPr>
              <a:t>TRADITIONAL NETWORKS</a:t>
            </a:r>
          </a:p>
          <a:p>
            <a:pPr marL="0" marR="0" lvl="0" indent="0" algn="l" defTabSz="665665" rtl="0" eaLnBrk="1" fontAlgn="auto" latinLnBrk="0" hangingPunct="1">
              <a:lnSpc>
                <a:spcPct val="100000"/>
              </a:lnSpc>
              <a:spcBef>
                <a:spcPts val="0"/>
              </a:spcBef>
              <a:spcAft>
                <a:spcPts val="0"/>
              </a:spcAft>
              <a:buClrTx/>
              <a:buSzTx/>
              <a:buFontTx/>
              <a:buNone/>
              <a:tabLst/>
              <a:defRPr b="1"/>
            </a:pPr>
            <a:r>
              <a:rPr kumimoji="0" lang="en-US" sz="2000" b="0" i="0" u="none" strike="noStrike" kern="1200" cap="none" spc="0" normalizeH="0" baseline="0" noProof="0" dirty="0">
                <a:ln>
                  <a:noFill/>
                </a:ln>
                <a:solidFill>
                  <a:srgbClr val="001F45"/>
                </a:solidFill>
                <a:effectLst/>
                <a:uLnTx/>
                <a:uFillTx/>
                <a:latin typeface="PrudentialModern Med"/>
                <a:ea typeface="+mn-ea"/>
                <a:cs typeface="+mn-cs"/>
              </a:rPr>
              <a:t>Work with traditional centers of influence (attorneys, CPAs, etc.) to identify clients </a:t>
            </a:r>
          </a:p>
          <a:p>
            <a:pPr marL="0" marR="0" lvl="0" indent="0" algn="l" defTabSz="665665" rtl="0" eaLnBrk="1" fontAlgn="auto" latinLnBrk="0" hangingPunct="1">
              <a:lnSpc>
                <a:spcPct val="100000"/>
              </a:lnSpc>
              <a:spcBef>
                <a:spcPts val="0"/>
              </a:spcBef>
              <a:spcAft>
                <a:spcPts val="0"/>
              </a:spcAft>
              <a:buClrTx/>
              <a:buSzTx/>
              <a:buFontTx/>
              <a:buNone/>
              <a:tabLst/>
              <a:defRPr b="1"/>
            </a:pPr>
            <a:endParaRPr kumimoji="0" lang="en-US" sz="2400" b="1" i="0" u="none" strike="noStrike" kern="1200" cap="none" spc="0" normalizeH="0" baseline="0" noProof="0" dirty="0">
              <a:ln>
                <a:noFill/>
              </a:ln>
              <a:solidFill>
                <a:srgbClr val="007BC1"/>
              </a:solidFill>
              <a:effectLst/>
              <a:uLnTx/>
              <a:uFillTx/>
              <a:latin typeface="PrudentialModern SemCond"/>
              <a:ea typeface="+mn-ea"/>
              <a:cs typeface="+mn-cs"/>
            </a:endParaRPr>
          </a:p>
        </p:txBody>
      </p:sp>
      <p:sp>
        <p:nvSpPr>
          <p:cNvPr id="4" name="Content Placeholder 3">
            <a:extLst>
              <a:ext uri="{FF2B5EF4-FFF2-40B4-BE49-F238E27FC236}">
                <a16:creationId xmlns:a16="http://schemas.microsoft.com/office/drawing/2014/main" id="{99890B92-0DA1-5686-B7A3-CA42AC3BF9EF}"/>
              </a:ext>
            </a:extLst>
          </p:cNvPr>
          <p:cNvSpPr>
            <a:spLocks noGrp="1"/>
          </p:cNvSpPr>
          <p:nvPr>
            <p:ph sz="quarter" idx="12"/>
          </p:nvPr>
        </p:nvSpPr>
        <p:spPr>
          <a:xfrm>
            <a:off x="2076450" y="5148263"/>
            <a:ext cx="9518142" cy="785812"/>
          </a:xfrm>
        </p:spPr>
        <p:txBody>
          <a:bodyPr/>
          <a:lstStyle/>
          <a:p>
            <a:pPr marL="0" marR="0" lvl="0" indent="0" algn="l" defTabSz="665665" rtl="0" eaLnBrk="1" fontAlgn="auto" latinLnBrk="0" hangingPunct="1">
              <a:lnSpc>
                <a:spcPct val="100000"/>
              </a:lnSpc>
              <a:spcBef>
                <a:spcPts val="0"/>
              </a:spcBef>
              <a:spcAft>
                <a:spcPts val="0"/>
              </a:spcAft>
              <a:buClrTx/>
              <a:buSzTx/>
              <a:buFontTx/>
              <a:buNone/>
              <a:tabLst/>
              <a:defRPr b="1"/>
            </a:pPr>
            <a:r>
              <a:rPr kumimoji="0" lang="en-US" sz="2400" b="1" i="0" u="none" strike="noStrike" kern="1200" cap="none" spc="0" normalizeH="0" baseline="0" noProof="0" dirty="0">
                <a:ln>
                  <a:noFill/>
                </a:ln>
                <a:solidFill>
                  <a:srgbClr val="007BC1"/>
                </a:solidFill>
                <a:effectLst/>
                <a:uLnTx/>
                <a:uFillTx/>
                <a:latin typeface="PrudentialModern SemCond" pitchFamily="2" charset="0"/>
                <a:ea typeface="+mn-ea"/>
                <a:cs typeface="+mn-cs"/>
              </a:rPr>
              <a:t>NEW CLIENTS</a:t>
            </a:r>
          </a:p>
          <a:p>
            <a:pPr marL="0" marR="0" lvl="0" indent="0" algn="l" defTabSz="665665" rtl="0" eaLnBrk="1" fontAlgn="auto" latinLnBrk="0" hangingPunct="1">
              <a:lnSpc>
                <a:spcPct val="100000"/>
              </a:lnSpc>
              <a:spcBef>
                <a:spcPts val="0"/>
              </a:spcBef>
              <a:spcAft>
                <a:spcPts val="0"/>
              </a:spcAft>
              <a:buClrTx/>
              <a:buSzTx/>
              <a:buFontTx/>
              <a:buNone/>
              <a:tabLst/>
              <a:defRPr b="1"/>
            </a:pPr>
            <a:r>
              <a:rPr kumimoji="0" lang="en-US" sz="2000" b="0" i="0" u="none" strike="noStrike" kern="1200" cap="none" spc="0" normalizeH="0" baseline="0" noProof="0" dirty="0">
                <a:ln>
                  <a:noFill/>
                </a:ln>
                <a:solidFill>
                  <a:srgbClr val="001F45"/>
                </a:solidFill>
                <a:effectLst/>
                <a:uLnTx/>
                <a:uFillTx/>
                <a:latin typeface="PrudentialModern Med"/>
                <a:ea typeface="+mn-ea"/>
                <a:cs typeface="+mn-cs"/>
              </a:rPr>
              <a:t>Get involved with organizations in areas with potential clients that fit the profile</a:t>
            </a:r>
          </a:p>
          <a:p>
            <a:endParaRPr lang="en-US" dirty="0"/>
          </a:p>
        </p:txBody>
      </p:sp>
      <p:pic>
        <p:nvPicPr>
          <p:cNvPr id="33" name="Content Placeholder 28">
            <a:extLst>
              <a:ext uri="{FF2B5EF4-FFF2-40B4-BE49-F238E27FC236}">
                <a16:creationId xmlns:a16="http://schemas.microsoft.com/office/drawing/2014/main" id="{8BE0C6DD-39BB-970A-6F8A-05EB500830FA}"/>
              </a:ext>
              <a:ext uri="{C183D7F6-B498-43B3-948B-1728B52AA6E4}">
                <adec:decorative xmlns:adec="http://schemas.microsoft.com/office/drawing/2017/decorative" val="1"/>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655620" y="3002193"/>
            <a:ext cx="1118124" cy="1097280"/>
          </a:xfrm>
          <a:prstGeom prst="rect">
            <a:avLst/>
          </a:prstGeom>
        </p:spPr>
      </p:pic>
      <p:pic>
        <p:nvPicPr>
          <p:cNvPr id="34" name="Content Placeholder 29">
            <a:extLst>
              <a:ext uri="{FF2B5EF4-FFF2-40B4-BE49-F238E27FC236}">
                <a16:creationId xmlns:a16="http://schemas.microsoft.com/office/drawing/2014/main" id="{D80A47F0-8026-47A8-1603-4036EC2B3330}"/>
              </a:ext>
              <a:ext uri="{C183D7F6-B498-43B3-948B-1728B52AA6E4}">
                <adec:decorative xmlns:adec="http://schemas.microsoft.com/office/drawing/2017/decorative" val="1"/>
              </a:ext>
            </a:extLst>
          </p:cNvPr>
          <p:cNvPicPr>
            <a:picLocks noChangeAspect="1"/>
          </p:cNvPicPr>
          <p:nvPr/>
        </p:nvPicPr>
        <p:blipFill>
          <a:blip r:embed="rId4" cstate="hqprint">
            <a:extLst>
              <a:ext uri="{28A0092B-C50C-407E-A947-70E740481C1C}">
                <a14:useLocalDpi xmlns:a14="http://schemas.microsoft.com/office/drawing/2010/main"/>
              </a:ext>
            </a:extLst>
          </a:blip>
          <a:stretch>
            <a:fillRect/>
          </a:stretch>
        </p:blipFill>
        <p:spPr>
          <a:xfrm>
            <a:off x="655620" y="4908533"/>
            <a:ext cx="1118124" cy="1097280"/>
          </a:xfrm>
          <a:prstGeom prst="rect">
            <a:avLst/>
          </a:prstGeom>
        </p:spPr>
      </p:pic>
      <p:pic>
        <p:nvPicPr>
          <p:cNvPr id="35" name="Content Placeholder 27">
            <a:extLst>
              <a:ext uri="{FF2B5EF4-FFF2-40B4-BE49-F238E27FC236}">
                <a16:creationId xmlns:a16="http://schemas.microsoft.com/office/drawing/2014/main" id="{1C786D0F-BD47-9D89-DDFE-3EC6CD9FAAA2}"/>
              </a:ext>
              <a:ext uri="{C183D7F6-B498-43B3-948B-1728B52AA6E4}">
                <adec:decorative xmlns:adec="http://schemas.microsoft.com/office/drawing/2017/decorative" val="1"/>
              </a:ext>
            </a:extLst>
          </p:cNvPr>
          <p:cNvPicPr>
            <a:picLocks noChangeAspect="1"/>
          </p:cNvPicPr>
          <p:nvPr/>
        </p:nvPicPr>
        <p:blipFill>
          <a:blip r:embed="rId5" cstate="hqprint">
            <a:extLst>
              <a:ext uri="{28A0092B-C50C-407E-A947-70E740481C1C}">
                <a14:useLocalDpi xmlns:a14="http://schemas.microsoft.com/office/drawing/2010/main"/>
              </a:ext>
            </a:extLst>
          </a:blip>
          <a:stretch>
            <a:fillRect/>
          </a:stretch>
        </p:blipFill>
        <p:spPr>
          <a:xfrm>
            <a:off x="655621" y="1273390"/>
            <a:ext cx="1116609" cy="1097280"/>
          </a:xfrm>
          <a:prstGeom prst="rect">
            <a:avLst/>
          </a:prstGeom>
        </p:spPr>
      </p:pic>
      <p:sp>
        <p:nvSpPr>
          <p:cNvPr id="2" name="Freeform 5">
            <a:extLst>
              <a:ext uri="{FF2B5EF4-FFF2-40B4-BE49-F238E27FC236}">
                <a16:creationId xmlns:a16="http://schemas.microsoft.com/office/drawing/2014/main" id="{28E8E50C-2616-E02D-8306-F14A9BCE96AF}"/>
              </a:ext>
              <a:ext uri="{C183D7F6-B498-43B3-948B-1728B52AA6E4}">
                <adec:decorative xmlns:adec="http://schemas.microsoft.com/office/drawing/2017/decorative" val="1"/>
              </a:ext>
            </a:extLst>
          </p:cNvPr>
          <p:cNvSpPr/>
          <p:nvPr/>
        </p:nvSpPr>
        <p:spPr>
          <a:xfrm>
            <a:off x="457200" y="6457957"/>
            <a:ext cx="195626" cy="195342"/>
          </a:xfrm>
          <a:custGeom>
            <a:avLst/>
            <a:gdLst>
              <a:gd name="connsiteX0" fmla="*/ 3890208 w 5052060"/>
              <a:gd name="connsiteY0" fmla="*/ 3014963 h 5044733"/>
              <a:gd name="connsiteX1" fmla="*/ 3720996 w 5052060"/>
              <a:gd name="connsiteY1" fmla="*/ 3044433 h 5044733"/>
              <a:gd name="connsiteX2" fmla="*/ 3765161 w 5052060"/>
              <a:gd name="connsiteY2" fmla="*/ 2706172 h 5044733"/>
              <a:gd name="connsiteX3" fmla="*/ 3720996 w 5052060"/>
              <a:gd name="connsiteY3" fmla="*/ 2640066 h 5044733"/>
              <a:gd name="connsiteX4" fmla="*/ 3765161 w 5052060"/>
              <a:gd name="connsiteY4" fmla="*/ 2257559 h 5044733"/>
              <a:gd name="connsiteX5" fmla="*/ 4198999 w 5052060"/>
              <a:gd name="connsiteY5" fmla="*/ 2433976 h 5044733"/>
              <a:gd name="connsiteX6" fmla="*/ 3890208 w 5052060"/>
              <a:gd name="connsiteY6" fmla="*/ 3014963 h 5044733"/>
              <a:gd name="connsiteX7" fmla="*/ 3890208 w 5052060"/>
              <a:gd name="connsiteY7" fmla="*/ 3014963 h 5044733"/>
              <a:gd name="connsiteX8" fmla="*/ 4581385 w 5052060"/>
              <a:gd name="connsiteY8" fmla="*/ 4029827 h 5044733"/>
              <a:gd name="connsiteX9" fmla="*/ 4015092 w 5052060"/>
              <a:gd name="connsiteY9" fmla="*/ 4029827 h 5044733"/>
              <a:gd name="connsiteX10" fmla="*/ 4552076 w 5052060"/>
              <a:gd name="connsiteY10" fmla="*/ 3184174 h 5044733"/>
              <a:gd name="connsiteX11" fmla="*/ 4713799 w 5052060"/>
              <a:gd name="connsiteY11" fmla="*/ 2632698 h 5044733"/>
              <a:gd name="connsiteX12" fmla="*/ 5052060 w 5052060"/>
              <a:gd name="connsiteY12" fmla="*/ 2750337 h 5044733"/>
              <a:gd name="connsiteX13" fmla="*/ 4581385 w 5052060"/>
              <a:gd name="connsiteY13" fmla="*/ 4029827 h 5044733"/>
              <a:gd name="connsiteX14" fmla="*/ 4581385 w 5052060"/>
              <a:gd name="connsiteY14" fmla="*/ 4029827 h 5044733"/>
              <a:gd name="connsiteX15" fmla="*/ 4382864 w 5052060"/>
              <a:gd name="connsiteY15" fmla="*/ 3154825 h 5044733"/>
              <a:gd name="connsiteX16" fmla="*/ 4169569 w 5052060"/>
              <a:gd name="connsiteY16" fmla="*/ 3338651 h 5044733"/>
              <a:gd name="connsiteX17" fmla="*/ 3743058 w 5052060"/>
              <a:gd name="connsiteY17" fmla="*/ 4029827 h 5044733"/>
              <a:gd name="connsiteX18" fmla="*/ 3463616 w 5052060"/>
              <a:gd name="connsiteY18" fmla="*/ 4029827 h 5044733"/>
              <a:gd name="connsiteX19" fmla="*/ 3743058 w 5052060"/>
              <a:gd name="connsiteY19" fmla="*/ 3537130 h 5044733"/>
              <a:gd name="connsiteX20" fmla="*/ 3963681 w 5052060"/>
              <a:gd name="connsiteY20" fmla="*/ 3353264 h 5044733"/>
              <a:gd name="connsiteX21" fmla="*/ 4280042 w 5052060"/>
              <a:gd name="connsiteY21" fmla="*/ 2463487 h 5044733"/>
              <a:gd name="connsiteX22" fmla="*/ 4618304 w 5052060"/>
              <a:gd name="connsiteY22" fmla="*/ 2603228 h 5044733"/>
              <a:gd name="connsiteX23" fmla="*/ 4382864 w 5052060"/>
              <a:gd name="connsiteY23" fmla="*/ 3154825 h 5044733"/>
              <a:gd name="connsiteX24" fmla="*/ 4382864 w 5052060"/>
              <a:gd name="connsiteY24" fmla="*/ 3154825 h 5044733"/>
              <a:gd name="connsiteX25" fmla="*/ 3654850 w 5052060"/>
              <a:gd name="connsiteY25" fmla="*/ 1434008 h 5044733"/>
              <a:gd name="connsiteX26" fmla="*/ 2529755 w 5052060"/>
              <a:gd name="connsiteY26" fmla="*/ 779507 h 5044733"/>
              <a:gd name="connsiteX27" fmla="*/ 2117898 w 5052060"/>
              <a:gd name="connsiteY27" fmla="*/ 705993 h 5044733"/>
              <a:gd name="connsiteX28" fmla="*/ 2117898 w 5052060"/>
              <a:gd name="connsiteY28" fmla="*/ 1007457 h 5044733"/>
              <a:gd name="connsiteX29" fmla="*/ 2434138 w 5052060"/>
              <a:gd name="connsiteY29" fmla="*/ 1301594 h 5044733"/>
              <a:gd name="connsiteX30" fmla="*/ 1992852 w 5052060"/>
              <a:gd name="connsiteY30" fmla="*/ 1264837 h 5044733"/>
              <a:gd name="connsiteX31" fmla="*/ 2375278 w 5052060"/>
              <a:gd name="connsiteY31" fmla="*/ 1676652 h 5044733"/>
              <a:gd name="connsiteX32" fmla="*/ 4051930 w 5052060"/>
              <a:gd name="connsiteY32" fmla="*/ 1956135 h 5044733"/>
              <a:gd name="connsiteX33" fmla="*/ 4346108 w 5052060"/>
              <a:gd name="connsiteY33" fmla="*/ 2147368 h 5044733"/>
              <a:gd name="connsiteX34" fmla="*/ 3581255 w 5052060"/>
              <a:gd name="connsiteY34" fmla="*/ 2184126 h 5044733"/>
              <a:gd name="connsiteX35" fmla="*/ 3265096 w 5052060"/>
              <a:gd name="connsiteY35" fmla="*/ 3338651 h 5044733"/>
              <a:gd name="connsiteX36" fmla="*/ 2228250 w 5052060"/>
              <a:gd name="connsiteY36" fmla="*/ 4029827 h 5044733"/>
              <a:gd name="connsiteX37" fmla="*/ 1551687 w 5052060"/>
              <a:gd name="connsiteY37" fmla="*/ 4029827 h 5044733"/>
              <a:gd name="connsiteX38" fmla="*/ 1779596 w 5052060"/>
              <a:gd name="connsiteY38" fmla="*/ 3581255 h 5044733"/>
              <a:gd name="connsiteX39" fmla="*/ 1742880 w 5052060"/>
              <a:gd name="connsiteY39" fmla="*/ 3566601 h 5044733"/>
              <a:gd name="connsiteX40" fmla="*/ 1132463 w 5052060"/>
              <a:gd name="connsiteY40" fmla="*/ 4029827 h 5044733"/>
              <a:gd name="connsiteX41" fmla="*/ 985395 w 5052060"/>
              <a:gd name="connsiteY41" fmla="*/ 4029827 h 5044733"/>
              <a:gd name="connsiteX42" fmla="*/ 1610546 w 5052060"/>
              <a:gd name="connsiteY42" fmla="*/ 3154825 h 5044733"/>
              <a:gd name="connsiteX43" fmla="*/ 1661958 w 5052060"/>
              <a:gd name="connsiteY43" fmla="*/ 2566471 h 5044733"/>
              <a:gd name="connsiteX44" fmla="*/ 1566381 w 5052060"/>
              <a:gd name="connsiteY44" fmla="*/ 2434057 h 5044733"/>
              <a:gd name="connsiteX45" fmla="*/ 1316289 w 5052060"/>
              <a:gd name="connsiteY45" fmla="*/ 3404838 h 5044733"/>
              <a:gd name="connsiteX46" fmla="*/ 794201 w 5052060"/>
              <a:gd name="connsiteY46" fmla="*/ 4029868 h 5044733"/>
              <a:gd name="connsiteX47" fmla="*/ 661909 w 5052060"/>
              <a:gd name="connsiteY47" fmla="*/ 4029868 h 5044733"/>
              <a:gd name="connsiteX48" fmla="*/ 970700 w 5052060"/>
              <a:gd name="connsiteY48" fmla="*/ 3595990 h 5044733"/>
              <a:gd name="connsiteX49" fmla="*/ 1404618 w 5052060"/>
              <a:gd name="connsiteY49" fmla="*/ 2265007 h 5044733"/>
              <a:gd name="connsiteX50" fmla="*/ 1294307 w 5052060"/>
              <a:gd name="connsiteY50" fmla="*/ 2316459 h 5044733"/>
              <a:gd name="connsiteX51" fmla="*/ 1103033 w 5052060"/>
              <a:gd name="connsiteY51" fmla="*/ 2845953 h 5044733"/>
              <a:gd name="connsiteX52" fmla="*/ 970700 w 5052060"/>
              <a:gd name="connsiteY52" fmla="*/ 2919427 h 5044733"/>
              <a:gd name="connsiteX53" fmla="*/ 500065 w 5052060"/>
              <a:gd name="connsiteY53" fmla="*/ 4037236 h 5044733"/>
              <a:gd name="connsiteX54" fmla="*/ 0 w 5052060"/>
              <a:gd name="connsiteY54" fmla="*/ 2448873 h 5044733"/>
              <a:gd name="connsiteX55" fmla="*/ 2559184 w 5052060"/>
              <a:gd name="connsiteY55" fmla="*/ 0 h 5044733"/>
              <a:gd name="connsiteX56" fmla="*/ 4956404 w 5052060"/>
              <a:gd name="connsiteY56" fmla="*/ 1787004 h 5044733"/>
              <a:gd name="connsiteX57" fmla="*/ 3654850 w 5052060"/>
              <a:gd name="connsiteY57" fmla="*/ 1434008 h 5044733"/>
              <a:gd name="connsiteX58" fmla="*/ 3654850 w 5052060"/>
              <a:gd name="connsiteY58" fmla="*/ 1434008 h 5044733"/>
              <a:gd name="connsiteX59" fmla="*/ 3309140 w 5052060"/>
              <a:gd name="connsiteY59" fmla="*/ 4029827 h 5044733"/>
              <a:gd name="connsiteX60" fmla="*/ 2956265 w 5052060"/>
              <a:gd name="connsiteY60" fmla="*/ 4029827 h 5044733"/>
              <a:gd name="connsiteX61" fmla="*/ 3610766 w 5052060"/>
              <a:gd name="connsiteY61" fmla="*/ 3213685 h 5044733"/>
              <a:gd name="connsiteX62" fmla="*/ 3676912 w 5052060"/>
              <a:gd name="connsiteY62" fmla="*/ 3338651 h 5044733"/>
              <a:gd name="connsiteX63" fmla="*/ 3309140 w 5052060"/>
              <a:gd name="connsiteY63" fmla="*/ 4029827 h 5044733"/>
              <a:gd name="connsiteX64" fmla="*/ 3309140 w 5052060"/>
              <a:gd name="connsiteY64" fmla="*/ 4029827 h 5044733"/>
              <a:gd name="connsiteX65" fmla="*/ 2544368 w 5052060"/>
              <a:gd name="connsiteY65" fmla="*/ 5044733 h 5044733"/>
              <a:gd name="connsiteX66" fmla="*/ 603090 w 5052060"/>
              <a:gd name="connsiteY66" fmla="*/ 4147588 h 5044733"/>
              <a:gd name="connsiteX67" fmla="*/ 4478441 w 5052060"/>
              <a:gd name="connsiteY67" fmla="*/ 4147588 h 5044733"/>
              <a:gd name="connsiteX68" fmla="*/ 2544368 w 5052060"/>
              <a:gd name="connsiteY68" fmla="*/ 5044733 h 5044733"/>
              <a:gd name="connsiteX69" fmla="*/ 2544368 w 5052060"/>
              <a:gd name="connsiteY69" fmla="*/ 5044733 h 5044733"/>
              <a:gd name="connsiteX70" fmla="*/ 2559184 w 5052060"/>
              <a:gd name="connsiteY70" fmla="*/ 161804 h 5044733"/>
              <a:gd name="connsiteX71" fmla="*/ 176458 w 5052060"/>
              <a:gd name="connsiteY71" fmla="*/ 2448873 h 5044733"/>
              <a:gd name="connsiteX72" fmla="*/ 500065 w 5052060"/>
              <a:gd name="connsiteY72" fmla="*/ 3698934 h 5044733"/>
              <a:gd name="connsiteX73" fmla="*/ 1139830 w 5052060"/>
              <a:gd name="connsiteY73" fmla="*/ 1985565 h 5044733"/>
              <a:gd name="connsiteX74" fmla="*/ 1338391 w 5052060"/>
              <a:gd name="connsiteY74" fmla="*/ 1897316 h 5044733"/>
              <a:gd name="connsiteX75" fmla="*/ 1625160 w 5052060"/>
              <a:gd name="connsiteY75" fmla="*/ 1169260 h 5044733"/>
              <a:gd name="connsiteX76" fmla="*/ 1809107 w 5052060"/>
              <a:gd name="connsiteY76" fmla="*/ 1073644 h 5044733"/>
              <a:gd name="connsiteX77" fmla="*/ 2037016 w 5052060"/>
              <a:gd name="connsiteY77" fmla="*/ 588314 h 5044733"/>
              <a:gd name="connsiteX78" fmla="*/ 2537081 w 5052060"/>
              <a:gd name="connsiteY78" fmla="*/ 669196 h 5044733"/>
              <a:gd name="connsiteX79" fmla="*/ 3551785 w 5052060"/>
              <a:gd name="connsiteY79" fmla="*/ 1235407 h 5044733"/>
              <a:gd name="connsiteX80" fmla="*/ 4691696 w 5052060"/>
              <a:gd name="connsiteY80" fmla="*/ 1551606 h 5044733"/>
              <a:gd name="connsiteX81" fmla="*/ 2559184 w 5052060"/>
              <a:gd name="connsiteY81" fmla="*/ 161804 h 5044733"/>
              <a:gd name="connsiteX82" fmla="*/ 2559184 w 5052060"/>
              <a:gd name="connsiteY82" fmla="*/ 161804 h 504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2060" h="5044733">
                <a:moveTo>
                  <a:pt x="3890208" y="3014963"/>
                </a:moveTo>
                <a:lnTo>
                  <a:pt x="3720996" y="3044433"/>
                </a:lnTo>
                <a:lnTo>
                  <a:pt x="3765161" y="2706172"/>
                </a:lnTo>
                <a:lnTo>
                  <a:pt x="3720996" y="2640066"/>
                </a:lnTo>
                <a:lnTo>
                  <a:pt x="3765161" y="2257559"/>
                </a:lnTo>
                <a:lnTo>
                  <a:pt x="4198999" y="2433976"/>
                </a:lnTo>
                <a:lnTo>
                  <a:pt x="3890208" y="3014963"/>
                </a:lnTo>
                <a:lnTo>
                  <a:pt x="3890208" y="3014963"/>
                </a:lnTo>
                <a:close/>
                <a:moveTo>
                  <a:pt x="4581385" y="4029827"/>
                </a:moveTo>
                <a:lnTo>
                  <a:pt x="4015092" y="4029827"/>
                </a:lnTo>
                <a:lnTo>
                  <a:pt x="4552076" y="3184174"/>
                </a:lnTo>
                <a:lnTo>
                  <a:pt x="4713799" y="2632698"/>
                </a:lnTo>
                <a:lnTo>
                  <a:pt x="5052060" y="2750337"/>
                </a:lnTo>
                <a:cubicBezTo>
                  <a:pt x="5022590" y="3176847"/>
                  <a:pt x="4882929" y="3610766"/>
                  <a:pt x="4581385" y="4029827"/>
                </a:cubicBezTo>
                <a:lnTo>
                  <a:pt x="4581385" y="4029827"/>
                </a:lnTo>
                <a:close/>
                <a:moveTo>
                  <a:pt x="4382864" y="3154825"/>
                </a:moveTo>
                <a:lnTo>
                  <a:pt x="4169569" y="3338651"/>
                </a:lnTo>
                <a:lnTo>
                  <a:pt x="3743058" y="4029827"/>
                </a:lnTo>
                <a:lnTo>
                  <a:pt x="3463616" y="4029827"/>
                </a:lnTo>
                <a:lnTo>
                  <a:pt x="3743058" y="3537130"/>
                </a:lnTo>
                <a:lnTo>
                  <a:pt x="3963681" y="3353264"/>
                </a:lnTo>
                <a:lnTo>
                  <a:pt x="4280042" y="2463487"/>
                </a:lnTo>
                <a:lnTo>
                  <a:pt x="4618304" y="2603228"/>
                </a:lnTo>
                <a:lnTo>
                  <a:pt x="4382864" y="3154825"/>
                </a:lnTo>
                <a:lnTo>
                  <a:pt x="4382864" y="3154825"/>
                </a:lnTo>
                <a:close/>
                <a:moveTo>
                  <a:pt x="3654850" y="1434008"/>
                </a:moveTo>
                <a:lnTo>
                  <a:pt x="2529755" y="779507"/>
                </a:lnTo>
                <a:lnTo>
                  <a:pt x="2117898" y="705993"/>
                </a:lnTo>
                <a:lnTo>
                  <a:pt x="2117898" y="1007457"/>
                </a:lnTo>
                <a:lnTo>
                  <a:pt x="2434138" y="1301594"/>
                </a:lnTo>
                <a:lnTo>
                  <a:pt x="1992852" y="1264837"/>
                </a:lnTo>
                <a:cubicBezTo>
                  <a:pt x="1992852" y="1264837"/>
                  <a:pt x="2007627" y="1286939"/>
                  <a:pt x="2375278" y="1676652"/>
                </a:cubicBezTo>
                <a:lnTo>
                  <a:pt x="4051930" y="1956135"/>
                </a:lnTo>
                <a:lnTo>
                  <a:pt x="4346108" y="2147368"/>
                </a:lnTo>
                <a:lnTo>
                  <a:pt x="3581255" y="2184126"/>
                </a:lnTo>
                <a:lnTo>
                  <a:pt x="3265096" y="3338651"/>
                </a:lnTo>
                <a:lnTo>
                  <a:pt x="2228250" y="4029827"/>
                </a:lnTo>
                <a:lnTo>
                  <a:pt x="1551687" y="4029827"/>
                </a:lnTo>
                <a:lnTo>
                  <a:pt x="1779596" y="3581255"/>
                </a:lnTo>
                <a:lnTo>
                  <a:pt x="1742880" y="3566601"/>
                </a:lnTo>
                <a:lnTo>
                  <a:pt x="1132463" y="4029827"/>
                </a:lnTo>
                <a:lnTo>
                  <a:pt x="985395" y="4029827"/>
                </a:lnTo>
                <a:lnTo>
                  <a:pt x="1610546" y="3154825"/>
                </a:lnTo>
                <a:cubicBezTo>
                  <a:pt x="1639976" y="2904732"/>
                  <a:pt x="1625160" y="3014963"/>
                  <a:pt x="1661958" y="2566471"/>
                </a:cubicBezTo>
                <a:lnTo>
                  <a:pt x="1566381" y="2434057"/>
                </a:lnTo>
                <a:lnTo>
                  <a:pt x="1316289" y="3404838"/>
                </a:lnTo>
                <a:lnTo>
                  <a:pt x="794201" y="4029868"/>
                </a:lnTo>
                <a:lnTo>
                  <a:pt x="661909" y="4029868"/>
                </a:lnTo>
                <a:lnTo>
                  <a:pt x="970700" y="3595990"/>
                </a:lnTo>
                <a:lnTo>
                  <a:pt x="1404618" y="2265007"/>
                </a:lnTo>
                <a:lnTo>
                  <a:pt x="1294307" y="2316459"/>
                </a:lnTo>
                <a:lnTo>
                  <a:pt x="1103033" y="2845953"/>
                </a:lnTo>
                <a:lnTo>
                  <a:pt x="970700" y="2919427"/>
                </a:lnTo>
                <a:cubicBezTo>
                  <a:pt x="970700" y="2919427"/>
                  <a:pt x="661909" y="3669585"/>
                  <a:pt x="500065" y="4037236"/>
                </a:cubicBezTo>
                <a:cubicBezTo>
                  <a:pt x="264828" y="3698934"/>
                  <a:pt x="0" y="3242994"/>
                  <a:pt x="0" y="2448873"/>
                </a:cubicBezTo>
                <a:cubicBezTo>
                  <a:pt x="0" y="1257510"/>
                  <a:pt x="1022233" y="0"/>
                  <a:pt x="2559184" y="0"/>
                </a:cubicBezTo>
                <a:cubicBezTo>
                  <a:pt x="4037316" y="0"/>
                  <a:pt x="4824110" y="1176628"/>
                  <a:pt x="4956404" y="1787004"/>
                </a:cubicBezTo>
                <a:lnTo>
                  <a:pt x="3654850" y="1434008"/>
                </a:lnTo>
                <a:lnTo>
                  <a:pt x="3654850" y="1434008"/>
                </a:lnTo>
                <a:close/>
                <a:moveTo>
                  <a:pt x="3309140" y="4029827"/>
                </a:moveTo>
                <a:lnTo>
                  <a:pt x="2956265" y="4029827"/>
                </a:lnTo>
                <a:lnTo>
                  <a:pt x="3610766" y="3213685"/>
                </a:lnTo>
                <a:lnTo>
                  <a:pt x="3676912" y="3338651"/>
                </a:lnTo>
                <a:lnTo>
                  <a:pt x="3309140" y="4029827"/>
                </a:lnTo>
                <a:lnTo>
                  <a:pt x="3309140" y="4029827"/>
                </a:lnTo>
                <a:close/>
                <a:moveTo>
                  <a:pt x="2544368" y="5044733"/>
                </a:moveTo>
                <a:cubicBezTo>
                  <a:pt x="1919338" y="5044733"/>
                  <a:pt x="1154606" y="4824110"/>
                  <a:pt x="603090" y="4147588"/>
                </a:cubicBezTo>
                <a:lnTo>
                  <a:pt x="4478441" y="4147588"/>
                </a:lnTo>
                <a:cubicBezTo>
                  <a:pt x="4029909" y="4728453"/>
                  <a:pt x="3257729" y="5044733"/>
                  <a:pt x="2544368" y="5044733"/>
                </a:cubicBezTo>
                <a:lnTo>
                  <a:pt x="2544368" y="5044733"/>
                </a:lnTo>
                <a:close/>
                <a:moveTo>
                  <a:pt x="2559184" y="161804"/>
                </a:moveTo>
                <a:cubicBezTo>
                  <a:pt x="1117809" y="161804"/>
                  <a:pt x="176458" y="1345759"/>
                  <a:pt x="176458" y="2448873"/>
                </a:cubicBezTo>
                <a:cubicBezTo>
                  <a:pt x="176458" y="3081230"/>
                  <a:pt x="330934" y="3397470"/>
                  <a:pt x="500065" y="3698934"/>
                </a:cubicBezTo>
                <a:cubicBezTo>
                  <a:pt x="713320" y="3125355"/>
                  <a:pt x="1139830" y="1985565"/>
                  <a:pt x="1139830" y="1985565"/>
                </a:cubicBezTo>
                <a:cubicBezTo>
                  <a:pt x="1139830" y="1985565"/>
                  <a:pt x="1338391" y="1882540"/>
                  <a:pt x="1338391" y="1897316"/>
                </a:cubicBezTo>
                <a:lnTo>
                  <a:pt x="1625160" y="1169260"/>
                </a:lnTo>
                <a:lnTo>
                  <a:pt x="1809107" y="1073644"/>
                </a:lnTo>
                <a:lnTo>
                  <a:pt x="2037016" y="588314"/>
                </a:lnTo>
                <a:lnTo>
                  <a:pt x="2537081" y="669196"/>
                </a:lnTo>
                <a:lnTo>
                  <a:pt x="3551785" y="1235407"/>
                </a:lnTo>
                <a:lnTo>
                  <a:pt x="4691696" y="1551606"/>
                </a:lnTo>
                <a:cubicBezTo>
                  <a:pt x="4397600" y="801569"/>
                  <a:pt x="3566601" y="161804"/>
                  <a:pt x="2559184" y="161804"/>
                </a:cubicBezTo>
                <a:lnTo>
                  <a:pt x="2559184" y="161804"/>
                </a:lnTo>
                <a:close/>
              </a:path>
            </a:pathLst>
          </a:custGeom>
          <a:solidFill>
            <a:schemeClr val="tx1"/>
          </a:solidFill>
          <a:ln w="40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1F45"/>
              </a:solidFill>
              <a:effectLst/>
              <a:uLnTx/>
              <a:uFillTx/>
              <a:latin typeface="PrudentialModern Med"/>
              <a:ea typeface="+mn-ea"/>
              <a:cs typeface="+mn-cs"/>
            </a:endParaRPr>
          </a:p>
        </p:txBody>
      </p:sp>
    </p:spTree>
    <p:extLst>
      <p:ext uri="{BB962C8B-B14F-4D97-AF65-F5344CB8AC3E}">
        <p14:creationId xmlns:p14="http://schemas.microsoft.com/office/powerpoint/2010/main" val="168192432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446C98F7-C87F-51FE-AEC5-ADF889640D86}"/>
              </a:ext>
            </a:extLst>
          </p:cNvPr>
          <p:cNvSpPr>
            <a:spLocks noGrp="1"/>
          </p:cNvSpPr>
          <p:nvPr>
            <p:ph type="title"/>
          </p:nvPr>
        </p:nvSpPr>
        <p:spPr/>
        <p:txBody>
          <a:bodyPr/>
          <a:lstStyle/>
          <a:p>
            <a:r>
              <a:rPr lang="en-US" dirty="0"/>
              <a:t>Important information</a:t>
            </a:r>
          </a:p>
        </p:txBody>
      </p:sp>
      <p:sp>
        <p:nvSpPr>
          <p:cNvPr id="8" name="Content Placeholder 7">
            <a:extLst>
              <a:ext uri="{FF2B5EF4-FFF2-40B4-BE49-F238E27FC236}">
                <a16:creationId xmlns:a16="http://schemas.microsoft.com/office/drawing/2014/main" id="{CD90A6A1-A42E-CDD8-730B-6A1BA46AE9B3}"/>
              </a:ext>
            </a:extLst>
          </p:cNvPr>
          <p:cNvSpPr>
            <a:spLocks noGrp="1"/>
          </p:cNvSpPr>
          <p:nvPr>
            <p:ph sz="quarter" idx="11"/>
          </p:nvPr>
        </p:nvSpPr>
        <p:spPr>
          <a:xfrm>
            <a:off x="551794" y="1222650"/>
            <a:ext cx="11104178" cy="4176712"/>
          </a:xfrm>
        </p:spPr>
        <p:txBody>
          <a:bodyPr/>
          <a:lstStyle/>
          <a:p>
            <a:pPr marL="0" marR="0" lvl="0" indent="0" algn="l" defTabSz="914400" rtl="0" eaLnBrk="1" fontAlgn="auto" latinLnBrk="0" hangingPunct="1">
              <a:lnSpc>
                <a:spcPct val="100000"/>
              </a:lnSpc>
              <a:spcBef>
                <a:spcPts val="600"/>
              </a:spcBef>
              <a:spcAft>
                <a:spcPts val="600"/>
              </a:spcAft>
              <a:buClr>
                <a:srgbClr val="007BC1"/>
              </a:buClr>
              <a:buSzTx/>
              <a:buFont typeface="Arial" panose="020B0604020202020204" pitchFamily="34" charset="0"/>
              <a:buNone/>
              <a:tabLst/>
              <a:defRPr/>
            </a:pPr>
            <a:r>
              <a:rPr kumimoji="0" lang="en-US" sz="1800" b="0" i="0" u="none" strike="noStrike" kern="1200" cap="none" spc="0" normalizeH="0" baseline="0" noProof="0" dirty="0">
                <a:ln>
                  <a:noFill/>
                </a:ln>
                <a:solidFill>
                  <a:srgbClr val="001F45"/>
                </a:solidFill>
                <a:effectLst/>
                <a:uLnTx/>
                <a:uFillTx/>
                <a:latin typeface="PrudentialModern Med"/>
                <a:ea typeface="+mn-ea"/>
                <a:cs typeface="+mn-cs"/>
              </a:rPr>
              <a:t>PruLife® SUL Protector is issued by Pruco Life Insurance Company except in New York, where it is issued by Pruco Life Insurance Company of New Jersey. Both are Prudential Financial companies located in Newark, NJ.</a:t>
            </a:r>
          </a:p>
          <a:p>
            <a:pPr marL="0" marR="0" lvl="0" indent="0" algn="l" defTabSz="914400" rtl="0" eaLnBrk="1" fontAlgn="auto" latinLnBrk="0" hangingPunct="1">
              <a:lnSpc>
                <a:spcPct val="100000"/>
              </a:lnSpc>
              <a:spcBef>
                <a:spcPts val="600"/>
              </a:spcBef>
              <a:spcAft>
                <a:spcPts val="600"/>
              </a:spcAft>
              <a:buClr>
                <a:srgbClr val="007BC1"/>
              </a:buClr>
              <a:buSzTx/>
              <a:buFont typeface="Arial" panose="020B0604020202020204" pitchFamily="34" charset="0"/>
              <a:buNone/>
              <a:tabLst/>
              <a:defRPr/>
            </a:pPr>
            <a:r>
              <a:rPr kumimoji="0" lang="en-US" sz="1800" b="0" i="0" u="none" strike="noStrike" kern="1200" cap="none" spc="0" normalizeH="0" baseline="0" noProof="0" dirty="0">
                <a:ln>
                  <a:noFill/>
                </a:ln>
                <a:solidFill>
                  <a:srgbClr val="001F45"/>
                </a:solidFill>
                <a:effectLst/>
                <a:uLnTx/>
                <a:uFillTx/>
                <a:latin typeface="PrudentialModern Med"/>
                <a:ea typeface="+mn-ea"/>
                <a:cs typeface="+mn-cs"/>
              </a:rPr>
              <a:t>We do not provide tax, accounting, or legal advice. Clients should consult their own independent advisors as to any tax, accounting, or legal statements made herein. </a:t>
            </a:r>
          </a:p>
          <a:p>
            <a:pPr marL="0" marR="0" lvl="0" indent="0" algn="l" defTabSz="914400" rtl="0" eaLnBrk="1" fontAlgn="auto" latinLnBrk="0" hangingPunct="1">
              <a:lnSpc>
                <a:spcPct val="100000"/>
              </a:lnSpc>
              <a:spcBef>
                <a:spcPts val="600"/>
              </a:spcBef>
              <a:spcAft>
                <a:spcPts val="600"/>
              </a:spcAft>
              <a:buClr>
                <a:srgbClr val="007BC1"/>
              </a:buClr>
              <a:buSzTx/>
              <a:buFont typeface="Arial" panose="020B0604020202020204" pitchFamily="34" charset="0"/>
              <a:buNone/>
              <a:tabLst/>
              <a:defRPr/>
            </a:pPr>
            <a:r>
              <a:rPr kumimoji="0" lang="en-US" sz="1800" b="0" i="0" u="none" strike="noStrike" kern="1200" cap="none" spc="0" normalizeH="0" baseline="0" noProof="0" dirty="0">
                <a:ln>
                  <a:noFill/>
                </a:ln>
                <a:solidFill>
                  <a:srgbClr val="001F45"/>
                </a:solidFill>
                <a:effectLst/>
                <a:uLnTx/>
                <a:uFillTx/>
                <a:latin typeface="PrudentialModern Med"/>
                <a:ea typeface="+mn-ea"/>
                <a:cs typeface="+mn-cs"/>
              </a:rPr>
              <a:t>This material is being provided for informational or educational purposes only and does not take into account the investment objectives or financial situation of any clients or prospective clients. The information is not intended as investment advice and is not a recommendation about managing or investing a client's retirement savings. Clients seeking information regarding their particular investment needs should contact a financial professional.​</a:t>
            </a:r>
          </a:p>
          <a:p>
            <a:pPr marL="0" marR="0" lvl="0" indent="0" algn="l" defTabSz="914400" rtl="0" eaLnBrk="1" fontAlgn="auto" latinLnBrk="0" hangingPunct="1">
              <a:lnSpc>
                <a:spcPct val="100000"/>
              </a:lnSpc>
              <a:spcBef>
                <a:spcPts val="600"/>
              </a:spcBef>
              <a:spcAft>
                <a:spcPts val="600"/>
              </a:spcAft>
              <a:buClr>
                <a:srgbClr val="007BC1"/>
              </a:buClr>
              <a:buSzTx/>
              <a:buFont typeface="Arial" panose="020B0604020202020204" pitchFamily="34" charset="0"/>
              <a:buNone/>
              <a:tabLst/>
              <a:defRPr/>
            </a:pPr>
            <a:r>
              <a:rPr kumimoji="0" lang="en-US" sz="1800" b="0" i="0" u="none" strike="noStrike" kern="1200" cap="none" spc="0" normalizeH="0" baseline="0" noProof="0" dirty="0">
                <a:ln>
                  <a:noFill/>
                </a:ln>
                <a:solidFill>
                  <a:srgbClr val="001F45"/>
                </a:solidFill>
                <a:effectLst/>
                <a:uLnTx/>
                <a:uFillTx/>
                <a:latin typeface="PrudentialModern Med"/>
                <a:ea typeface="+mn-ea"/>
                <a:cs typeface="+mn-cs"/>
              </a:rPr>
              <a:t>All guarantees and benefits of the insurance policy are backed by the claims-paying ability of the issuing insurance company. Policy guarantees and benefits are not backed by the broker-dealer and/or insurance agency selling the policy, nor by any of their affiliates, and none of them make any representations or guarantees regarding the claims-paying ability of the issuing insurance company.</a:t>
            </a:r>
          </a:p>
          <a:p>
            <a:pPr marL="0" marR="0" lvl="0" indent="0" algn="l" defTabSz="914400" rtl="0" eaLnBrk="1" fontAlgn="auto" latinLnBrk="0" hangingPunct="1">
              <a:lnSpc>
                <a:spcPct val="100000"/>
              </a:lnSpc>
              <a:spcBef>
                <a:spcPts val="600"/>
              </a:spcBef>
              <a:spcAft>
                <a:spcPts val="600"/>
              </a:spcAft>
              <a:buClr>
                <a:srgbClr val="007BC1"/>
              </a:buClr>
              <a:buSzTx/>
              <a:buFont typeface="Arial" panose="020B0604020202020204" pitchFamily="34" charset="0"/>
              <a:buNone/>
              <a:tabLst/>
              <a:defRPr/>
            </a:pPr>
            <a:r>
              <a:rPr kumimoji="0" lang="en-US" sz="1800" b="0" i="0" u="none" strike="noStrike" kern="1200" cap="none" spc="0" normalizeH="0" baseline="0" noProof="0" dirty="0">
                <a:ln>
                  <a:noFill/>
                </a:ln>
                <a:solidFill>
                  <a:srgbClr val="001F45"/>
                </a:solidFill>
                <a:effectLst/>
                <a:uLnTx/>
                <a:uFillTx/>
                <a:latin typeface="PrudentialModern Med"/>
                <a:ea typeface="+mn-ea"/>
                <a:cs typeface="+mn-cs"/>
              </a:rPr>
              <a:t>© 2024 Prudential Financial, Inc. and its related entities. Prudential, the Prudential logo, and the Rock symbol are service marks of Prudential Financial, Inc. and its related entities, registered in many jurisdictions worldwide.</a:t>
            </a:r>
            <a:endParaRPr kumimoji="0" lang="en-US" altLang="en-US" sz="1800" b="0" i="0" u="none" strike="noStrike" kern="1200" cap="none" spc="0" normalizeH="0" baseline="0" noProof="0" dirty="0">
              <a:ln>
                <a:noFill/>
              </a:ln>
              <a:solidFill>
                <a:srgbClr val="001F45"/>
              </a:solidFill>
              <a:effectLst/>
              <a:uLnTx/>
              <a:uFillTx/>
              <a:latin typeface="PrudentialModern Med"/>
              <a:ea typeface="+mn-ea"/>
              <a:cs typeface="+mn-cs"/>
            </a:endParaRPr>
          </a:p>
          <a:p>
            <a:endParaRPr lang="en-US" dirty="0"/>
          </a:p>
        </p:txBody>
      </p:sp>
    </p:spTree>
    <p:extLst>
      <p:ext uri="{BB962C8B-B14F-4D97-AF65-F5344CB8AC3E}">
        <p14:creationId xmlns:p14="http://schemas.microsoft.com/office/powerpoint/2010/main" val="721925506"/>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heme/theme1.xml><?xml version="1.0" encoding="utf-8"?>
<a:theme xmlns:a="http://schemas.openxmlformats.org/drawingml/2006/main" name="Prudential SlideDoc">
  <a:themeElements>
    <a:clrScheme name="Custom 7">
      <a:dk1>
        <a:srgbClr val="001F45"/>
      </a:dk1>
      <a:lt1>
        <a:srgbClr val="FFFFFF"/>
      </a:lt1>
      <a:dk2>
        <a:srgbClr val="7E8FA1"/>
      </a:dk2>
      <a:lt2>
        <a:srgbClr val="BFC7D1"/>
      </a:lt2>
      <a:accent1>
        <a:srgbClr val="001F45"/>
      </a:accent1>
      <a:accent2>
        <a:srgbClr val="007BC3"/>
      </a:accent2>
      <a:accent3>
        <a:srgbClr val="14D6E0"/>
      </a:accent3>
      <a:accent4>
        <a:srgbClr val="E3B449"/>
      </a:accent4>
      <a:accent5>
        <a:srgbClr val="443BB2"/>
      </a:accent5>
      <a:accent6>
        <a:srgbClr val="009166"/>
      </a:accent6>
      <a:hlink>
        <a:srgbClr val="007BC3"/>
      </a:hlink>
      <a:folHlink>
        <a:srgbClr val="14D6E0"/>
      </a:folHlink>
    </a:clrScheme>
    <a:fontScheme name="Custom 8">
      <a:majorFont>
        <a:latin typeface="PrudentialModern SemCond"/>
        <a:ea typeface=""/>
        <a:cs typeface=""/>
      </a:majorFont>
      <a:minorFont>
        <a:latin typeface="PrudentialModern Med"/>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solidFill>
          <a:schemeClr val="accent1"/>
        </a:solidFill>
        <a:ln w="28575" cap="flat" cmpd="sng" algn="ctr">
          <a:noFill/>
          <a:prstDash val="solid"/>
          <a:round/>
          <a:headEnd type="none" w="med" len="med"/>
          <a:tailEnd type="none" w="med" len="med"/>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marL="0" marR="0" indent="0" algn="ctr" defTabSz="914400" rtl="0" eaLnBrk="0" fontAlgn="base" latinLnBrk="0" hangingPunct="0">
          <a:lnSpc>
            <a:spcPct val="100000"/>
          </a:lnSpc>
          <a:spcBef>
            <a:spcPct val="0"/>
          </a:spcBef>
          <a:spcAft>
            <a:spcPct val="0"/>
          </a:spcAft>
          <a:buClrTx/>
          <a:buSzTx/>
          <a:buFontTx/>
          <a:buNone/>
          <a:tabLst/>
          <a:defRPr kumimoji="0" sz="1600" i="0" u="none" strike="noStrike" cap="none" normalizeH="0" baseline="0" dirty="0" smtClean="0">
            <a:ln>
              <a:noFill/>
            </a:ln>
            <a:solidFill>
              <a:schemeClr val="bg1"/>
            </a:solidFill>
            <a:effectLst/>
          </a:defRPr>
        </a:defPPr>
      </a:lstStyle>
    </a:spDef>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0" marR="0" indent="0" algn="l" defTabSz="914400" rtl="0" eaLnBrk="1" fontAlgn="auto" latinLnBrk="0" hangingPunct="1">
          <a:lnSpc>
            <a:spcPct val="102000"/>
          </a:lnSpc>
          <a:spcAft>
            <a:spcPts val="0"/>
          </a:spcAft>
          <a:buClrTx/>
          <a:buSzTx/>
          <a:buFont typeface="Arial" panose="020B0604020202020204" pitchFamily="34" charset="0"/>
          <a:buNone/>
          <a:tabLst/>
          <a:defRPr sz="1600" kern="1200" spc="-30" dirty="0" smtClean="0"/>
        </a:defPPr>
      </a:lstStyle>
    </a:txDef>
  </a:objectDefaults>
  <a:extraClrSchemeLst/>
  <a:custClrLst>
    <a:custClr name="Violet">
      <a:srgbClr val="D752FD"/>
    </a:custClr>
    <a:custClr name="Orange">
      <a:srgbClr val="F86400"/>
    </a:custClr>
    <a:custClr name="Purple">
      <a:srgbClr val="8046DB"/>
    </a:custClr>
    <a:custClr name="Light Teal">
      <a:srgbClr val="89EBF0"/>
    </a:custClr>
    <a:custClr name="Green">
      <a:srgbClr val="43AA4B"/>
    </a:custClr>
    <a:custClr name="Yellow">
      <a:srgbClr val="FFD200"/>
    </a:custClr>
  </a:custClrLst>
  <a:extLst>
    <a:ext uri="{05A4C25C-085E-4340-85A3-A5531E510DB2}">
      <thm15:themeFamily xmlns:thm15="http://schemas.microsoft.com/office/thememl/2012/main" name="23-PRUD-11021-Slidedoc_R3_01_RL" id="{64927DB2-021C-5B42-976F-3FC9DFD21453}" vid="{73CFA896-AD60-9A44-ACFE-923934FF9E6F}"/>
    </a:ext>
  </a:extLst>
</a:theme>
</file>

<file path=ppt/theme/theme2.xml><?xml version="1.0" encoding="utf-8"?>
<a:theme xmlns:a="http://schemas.openxmlformats.org/drawingml/2006/main" name="Prudential Template">
  <a:themeElements>
    <a:clrScheme name="Custom 7">
      <a:dk1>
        <a:srgbClr val="001F45"/>
      </a:dk1>
      <a:lt1>
        <a:srgbClr val="FFFFFF"/>
      </a:lt1>
      <a:dk2>
        <a:srgbClr val="7E8FA1"/>
      </a:dk2>
      <a:lt2>
        <a:srgbClr val="BFC7D1"/>
      </a:lt2>
      <a:accent1>
        <a:srgbClr val="001F45"/>
      </a:accent1>
      <a:accent2>
        <a:srgbClr val="007BC3"/>
      </a:accent2>
      <a:accent3>
        <a:srgbClr val="14D6E0"/>
      </a:accent3>
      <a:accent4>
        <a:srgbClr val="E3B449"/>
      </a:accent4>
      <a:accent5>
        <a:srgbClr val="443BB2"/>
      </a:accent5>
      <a:accent6>
        <a:srgbClr val="009166"/>
      </a:accent6>
      <a:hlink>
        <a:srgbClr val="007BC3"/>
      </a:hlink>
      <a:folHlink>
        <a:srgbClr val="14D6E0"/>
      </a:folHlink>
    </a:clrScheme>
    <a:fontScheme name="Custom 8">
      <a:majorFont>
        <a:latin typeface="PrudentialModern SemCond"/>
        <a:ea typeface=""/>
        <a:cs typeface=""/>
      </a:majorFont>
      <a:minorFont>
        <a:latin typeface="PrudentialModern Med"/>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solidFill>
          <a:schemeClr val="accent1"/>
        </a:solidFill>
        <a:ln w="28575" cap="flat" cmpd="sng" algn="ctr">
          <a:noFill/>
          <a:prstDash val="solid"/>
          <a:round/>
          <a:headEnd type="none" w="med" len="med"/>
          <a:tailEnd type="none" w="med" len="med"/>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marL="0" marR="0" indent="0" algn="ctr" defTabSz="914400" rtl="0" eaLnBrk="0" fontAlgn="base" latinLnBrk="0" hangingPunct="0">
          <a:lnSpc>
            <a:spcPct val="100000"/>
          </a:lnSpc>
          <a:spcBef>
            <a:spcPct val="0"/>
          </a:spcBef>
          <a:spcAft>
            <a:spcPct val="0"/>
          </a:spcAft>
          <a:buClrTx/>
          <a:buSzTx/>
          <a:buFontTx/>
          <a:buNone/>
          <a:tabLst/>
          <a:defRPr kumimoji="0" sz="1600" i="0" u="none" strike="noStrike" cap="none" normalizeH="0" baseline="0" dirty="0" smtClean="0">
            <a:ln>
              <a:noFill/>
            </a:ln>
            <a:solidFill>
              <a:schemeClr val="bg1"/>
            </a:solidFill>
            <a:effectLst/>
          </a:defRPr>
        </a:defPPr>
      </a:lstStyle>
    </a:spDef>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0" marR="0" indent="0" algn="l" defTabSz="914400" rtl="0" eaLnBrk="1" fontAlgn="auto" latinLnBrk="0" hangingPunct="1">
          <a:lnSpc>
            <a:spcPct val="102000"/>
          </a:lnSpc>
          <a:spcAft>
            <a:spcPts val="0"/>
          </a:spcAft>
          <a:buClrTx/>
          <a:buSzTx/>
          <a:buFont typeface="Arial" panose="020B0604020202020204" pitchFamily="34" charset="0"/>
          <a:buNone/>
          <a:tabLst/>
          <a:defRPr sz="1600" kern="1200" spc="-30" dirty="0" smtClean="0"/>
        </a:defPPr>
      </a:lstStyle>
    </a:txDef>
  </a:objectDefaults>
  <a:extraClrSchemeLst/>
  <a:custClrLst>
    <a:custClr name="Violet">
      <a:srgbClr val="D752FD"/>
    </a:custClr>
    <a:custClr name="Orange">
      <a:srgbClr val="F86400"/>
    </a:custClr>
    <a:custClr name="Purple">
      <a:srgbClr val="8046DB"/>
    </a:custClr>
    <a:custClr name="Light Teal">
      <a:srgbClr val="89EBF0"/>
    </a:custClr>
    <a:custClr name="Green">
      <a:srgbClr val="43AA4B"/>
    </a:custClr>
    <a:custClr name="Yellow">
      <a:srgbClr val="FFD200"/>
    </a:custClr>
  </a:custClrLst>
  <a:extLst>
    <a:ext uri="{05A4C25C-085E-4340-85A3-A5531E510DB2}">
      <thm15:themeFamily xmlns:thm15="http://schemas.microsoft.com/office/thememl/2012/main" name="PPT_Prudential_Template" id="{ED052CC7-A05E-4CFF-AE0F-0C7907C14DFB}" vid="{061996C1-82E2-46E7-88F1-45EEA4A44DAD}"/>
    </a:ext>
  </a:extLst>
</a:theme>
</file>

<file path=ppt/theme/theme3.xml><?xml version="1.0" encoding="utf-8"?>
<a:theme xmlns:a="http://schemas.openxmlformats.org/drawingml/2006/main" name="1_Prudential Template">
  <a:themeElements>
    <a:clrScheme name="Custom 7">
      <a:dk1>
        <a:srgbClr val="001F45"/>
      </a:dk1>
      <a:lt1>
        <a:srgbClr val="FFFFFF"/>
      </a:lt1>
      <a:dk2>
        <a:srgbClr val="7E8FA1"/>
      </a:dk2>
      <a:lt2>
        <a:srgbClr val="BFC7D1"/>
      </a:lt2>
      <a:accent1>
        <a:srgbClr val="001F45"/>
      </a:accent1>
      <a:accent2>
        <a:srgbClr val="007BC3"/>
      </a:accent2>
      <a:accent3>
        <a:srgbClr val="14D6E0"/>
      </a:accent3>
      <a:accent4>
        <a:srgbClr val="E3B449"/>
      </a:accent4>
      <a:accent5>
        <a:srgbClr val="443BB2"/>
      </a:accent5>
      <a:accent6>
        <a:srgbClr val="009166"/>
      </a:accent6>
      <a:hlink>
        <a:srgbClr val="007BC3"/>
      </a:hlink>
      <a:folHlink>
        <a:srgbClr val="14D6E0"/>
      </a:folHlink>
    </a:clrScheme>
    <a:fontScheme name="Custom 8">
      <a:majorFont>
        <a:latin typeface="PrudentialModern SemCond"/>
        <a:ea typeface=""/>
        <a:cs typeface=""/>
      </a:majorFont>
      <a:minorFont>
        <a:latin typeface="PrudentialModern Med"/>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solidFill>
          <a:schemeClr val="accent1"/>
        </a:solidFill>
        <a:ln w="28575" cap="flat" cmpd="sng" algn="ctr">
          <a:noFill/>
          <a:prstDash val="solid"/>
          <a:round/>
          <a:headEnd type="none" w="med" len="med"/>
          <a:tailEnd type="none" w="med" len="med"/>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marL="0" marR="0" indent="0" algn="ctr" defTabSz="914400" rtl="0" eaLnBrk="0" fontAlgn="base" latinLnBrk="0" hangingPunct="0">
          <a:lnSpc>
            <a:spcPct val="100000"/>
          </a:lnSpc>
          <a:spcBef>
            <a:spcPct val="0"/>
          </a:spcBef>
          <a:spcAft>
            <a:spcPct val="0"/>
          </a:spcAft>
          <a:buClrTx/>
          <a:buSzTx/>
          <a:buFontTx/>
          <a:buNone/>
          <a:tabLst/>
          <a:defRPr kumimoji="0" sz="1600" i="0" u="none" strike="noStrike" cap="none" normalizeH="0" baseline="0" dirty="0" smtClean="0">
            <a:ln>
              <a:noFill/>
            </a:ln>
            <a:solidFill>
              <a:schemeClr val="bg1"/>
            </a:solidFill>
            <a:effectLst/>
          </a:defRPr>
        </a:defPPr>
      </a:lstStyle>
    </a:spDef>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0" marR="0" indent="0" algn="l" defTabSz="914400" rtl="0" eaLnBrk="1" fontAlgn="auto" latinLnBrk="0" hangingPunct="1">
          <a:lnSpc>
            <a:spcPct val="102000"/>
          </a:lnSpc>
          <a:spcAft>
            <a:spcPts val="0"/>
          </a:spcAft>
          <a:buClrTx/>
          <a:buSzTx/>
          <a:buFont typeface="Arial" panose="020B0604020202020204" pitchFamily="34" charset="0"/>
          <a:buNone/>
          <a:tabLst/>
          <a:defRPr sz="1600" kern="1200" spc="-30" dirty="0" smtClean="0"/>
        </a:defPPr>
      </a:lstStyle>
    </a:txDef>
  </a:objectDefaults>
  <a:extraClrSchemeLst/>
  <a:custClrLst>
    <a:custClr name="Violet">
      <a:srgbClr val="D752FD"/>
    </a:custClr>
    <a:custClr name="Orange">
      <a:srgbClr val="F86400"/>
    </a:custClr>
    <a:custClr name="Purple">
      <a:srgbClr val="8046DB"/>
    </a:custClr>
    <a:custClr name="Light Teal">
      <a:srgbClr val="89EBF0"/>
    </a:custClr>
    <a:custClr name="Green">
      <a:srgbClr val="43AA4B"/>
    </a:custClr>
    <a:custClr name="Yellow">
      <a:srgbClr val="FFD200"/>
    </a:custClr>
  </a:custClrLst>
  <a:extLst>
    <a:ext uri="{05A4C25C-085E-4340-85A3-A5531E510DB2}">
      <thm15:themeFamily xmlns:thm15="http://schemas.microsoft.com/office/thememl/2012/main" name="PPT_Prudential_Template" id="{ED052CC7-A05E-4CFF-AE0F-0C7907C14DFB}" vid="{061996C1-82E2-46E7-88F1-45EEA4A44DAD}"/>
    </a:ext>
  </a:extLst>
</a:theme>
</file>

<file path=ppt/theme/theme4.xml><?xml version="1.0" encoding="utf-8"?>
<a:theme xmlns:a="http://schemas.openxmlformats.org/drawingml/2006/main" name="2_Prudential Template">
  <a:themeElements>
    <a:clrScheme name="Custom 7">
      <a:dk1>
        <a:srgbClr val="001F45"/>
      </a:dk1>
      <a:lt1>
        <a:srgbClr val="FFFFFF"/>
      </a:lt1>
      <a:dk2>
        <a:srgbClr val="7E8FA1"/>
      </a:dk2>
      <a:lt2>
        <a:srgbClr val="BFC7D1"/>
      </a:lt2>
      <a:accent1>
        <a:srgbClr val="001F45"/>
      </a:accent1>
      <a:accent2>
        <a:srgbClr val="007BC3"/>
      </a:accent2>
      <a:accent3>
        <a:srgbClr val="14D6E0"/>
      </a:accent3>
      <a:accent4>
        <a:srgbClr val="E3B449"/>
      </a:accent4>
      <a:accent5>
        <a:srgbClr val="443BB2"/>
      </a:accent5>
      <a:accent6>
        <a:srgbClr val="009166"/>
      </a:accent6>
      <a:hlink>
        <a:srgbClr val="007BC3"/>
      </a:hlink>
      <a:folHlink>
        <a:srgbClr val="14D6E0"/>
      </a:folHlink>
    </a:clrScheme>
    <a:fontScheme name="Custom 8">
      <a:majorFont>
        <a:latin typeface="PrudentialModern SemCond"/>
        <a:ea typeface=""/>
        <a:cs typeface=""/>
      </a:majorFont>
      <a:minorFont>
        <a:latin typeface="PrudentialModern Med"/>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solidFill>
          <a:schemeClr val="accent1"/>
        </a:solidFill>
        <a:ln w="28575" cap="flat" cmpd="sng" algn="ctr">
          <a:noFill/>
          <a:prstDash val="solid"/>
          <a:round/>
          <a:headEnd type="none" w="med" len="med"/>
          <a:tailEnd type="none" w="med" len="med"/>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marL="0" marR="0" indent="0" algn="ctr" defTabSz="914400" rtl="0" eaLnBrk="0" fontAlgn="base" latinLnBrk="0" hangingPunct="0">
          <a:lnSpc>
            <a:spcPct val="100000"/>
          </a:lnSpc>
          <a:spcBef>
            <a:spcPct val="0"/>
          </a:spcBef>
          <a:spcAft>
            <a:spcPct val="0"/>
          </a:spcAft>
          <a:buClrTx/>
          <a:buSzTx/>
          <a:buFontTx/>
          <a:buNone/>
          <a:tabLst/>
          <a:defRPr kumimoji="0" sz="1600" i="0" u="none" strike="noStrike" cap="none" normalizeH="0" baseline="0" dirty="0" smtClean="0">
            <a:ln>
              <a:noFill/>
            </a:ln>
            <a:solidFill>
              <a:schemeClr val="bg1"/>
            </a:solidFill>
            <a:effectLst/>
          </a:defRPr>
        </a:defPPr>
      </a:lstStyle>
    </a:spDef>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0" marR="0" indent="0" algn="l" defTabSz="914400" rtl="0" eaLnBrk="1" fontAlgn="auto" latinLnBrk="0" hangingPunct="1">
          <a:lnSpc>
            <a:spcPct val="102000"/>
          </a:lnSpc>
          <a:spcAft>
            <a:spcPts val="0"/>
          </a:spcAft>
          <a:buClrTx/>
          <a:buSzTx/>
          <a:buFont typeface="Arial" panose="020B0604020202020204" pitchFamily="34" charset="0"/>
          <a:buNone/>
          <a:tabLst/>
          <a:defRPr sz="1600" kern="1200" spc="-30" dirty="0" smtClean="0"/>
        </a:defPPr>
      </a:lstStyle>
    </a:txDef>
  </a:objectDefaults>
  <a:extraClrSchemeLst/>
  <a:custClrLst>
    <a:custClr name="Violet">
      <a:srgbClr val="D752FD"/>
    </a:custClr>
    <a:custClr name="Orange">
      <a:srgbClr val="F86400"/>
    </a:custClr>
    <a:custClr name="Purple">
      <a:srgbClr val="8046DB"/>
    </a:custClr>
    <a:custClr name="Light Teal">
      <a:srgbClr val="89EBF0"/>
    </a:custClr>
    <a:custClr name="Green">
      <a:srgbClr val="43AA4B"/>
    </a:custClr>
    <a:custClr name="Yellow">
      <a:srgbClr val="FFD200"/>
    </a:custClr>
  </a:custClrLst>
  <a:extLst>
    <a:ext uri="{05A4C25C-085E-4340-85A3-A5531E510DB2}">
      <thm15:themeFamily xmlns:thm15="http://schemas.microsoft.com/office/thememl/2012/main" name="PPT_Prudential_Template" id="{ED052CC7-A05E-4CFF-AE0F-0C7907C14DFB}" vid="{061996C1-82E2-46E7-88F1-45EEA4A44DAD}"/>
    </a:ext>
  </a:extLst>
</a:theme>
</file>

<file path=ppt/theme/theme5.xml><?xml version="1.0" encoding="utf-8"?>
<a:theme xmlns:a="http://schemas.openxmlformats.org/drawingml/2006/main" name="2024 PPT Theme3">
  <a:themeElements>
    <a:clrScheme name="Custom 7">
      <a:dk1>
        <a:srgbClr val="001F45"/>
      </a:dk1>
      <a:lt1>
        <a:srgbClr val="FFFFFF"/>
      </a:lt1>
      <a:dk2>
        <a:srgbClr val="7E8FA1"/>
      </a:dk2>
      <a:lt2>
        <a:srgbClr val="BFC7D1"/>
      </a:lt2>
      <a:accent1>
        <a:srgbClr val="001F45"/>
      </a:accent1>
      <a:accent2>
        <a:srgbClr val="007BC3"/>
      </a:accent2>
      <a:accent3>
        <a:srgbClr val="14D6E0"/>
      </a:accent3>
      <a:accent4>
        <a:srgbClr val="E3B449"/>
      </a:accent4>
      <a:accent5>
        <a:srgbClr val="443BB2"/>
      </a:accent5>
      <a:accent6>
        <a:srgbClr val="009166"/>
      </a:accent6>
      <a:hlink>
        <a:srgbClr val="007BC3"/>
      </a:hlink>
      <a:folHlink>
        <a:srgbClr val="14D6E0"/>
      </a:folHlink>
    </a:clrScheme>
    <a:fontScheme name="Custom 8">
      <a:majorFont>
        <a:latin typeface="PrudentialModern SemCond"/>
        <a:ea typeface=""/>
        <a:cs typeface=""/>
      </a:majorFont>
      <a:minorFont>
        <a:latin typeface="PrudentialModern Med"/>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solidFill>
          <a:schemeClr val="accent1"/>
        </a:solidFill>
        <a:ln w="28575" cap="flat" cmpd="sng" algn="ctr">
          <a:noFill/>
          <a:prstDash val="solid"/>
          <a:round/>
          <a:headEnd type="none" w="med" len="med"/>
          <a:tailEnd type="none" w="med" len="med"/>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marL="0" marR="0" indent="0" algn="ctr" defTabSz="914400" rtl="0" eaLnBrk="0" fontAlgn="base" latinLnBrk="0" hangingPunct="0">
          <a:lnSpc>
            <a:spcPct val="100000"/>
          </a:lnSpc>
          <a:spcBef>
            <a:spcPct val="0"/>
          </a:spcBef>
          <a:spcAft>
            <a:spcPct val="0"/>
          </a:spcAft>
          <a:buClrTx/>
          <a:buSzTx/>
          <a:buFontTx/>
          <a:buNone/>
          <a:tabLst/>
          <a:defRPr kumimoji="0" sz="1600" i="0" u="none" strike="noStrike" cap="none" normalizeH="0" baseline="0" dirty="0" smtClean="0">
            <a:ln>
              <a:noFill/>
            </a:ln>
            <a:solidFill>
              <a:schemeClr val="bg1"/>
            </a:solidFill>
            <a:effectLst/>
          </a:defRPr>
        </a:defPPr>
      </a:lstStyle>
    </a:spDef>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0" marR="0" indent="0" algn="l" defTabSz="914400" rtl="0" eaLnBrk="1" fontAlgn="auto" latinLnBrk="0" hangingPunct="1">
          <a:lnSpc>
            <a:spcPct val="102000"/>
          </a:lnSpc>
          <a:spcAft>
            <a:spcPts val="0"/>
          </a:spcAft>
          <a:buClrTx/>
          <a:buSzTx/>
          <a:buFont typeface="Arial" panose="020B0604020202020204" pitchFamily="34" charset="0"/>
          <a:buNone/>
          <a:tabLst/>
          <a:defRPr sz="1600" kern="1200" spc="-30" dirty="0" smtClean="0"/>
        </a:defPPr>
      </a:lstStyle>
    </a:txDef>
  </a:objectDefaults>
  <a:extraClrSchemeLst/>
  <a:custClrLst>
    <a:custClr name="Violet">
      <a:srgbClr val="D752FD"/>
    </a:custClr>
    <a:custClr name="Orange">
      <a:srgbClr val="F86400"/>
    </a:custClr>
    <a:custClr name="Purple">
      <a:srgbClr val="8046DB"/>
    </a:custClr>
    <a:custClr name="Light Teal">
      <a:srgbClr val="89EBF0"/>
    </a:custClr>
    <a:custClr name="Green">
      <a:srgbClr val="43AA4B"/>
    </a:custClr>
    <a:custClr name="Yellow">
      <a:srgbClr val="FFD200"/>
    </a:custClr>
  </a:custClrLst>
  <a:extLst>
    <a:ext uri="{05A4C25C-085E-4340-85A3-A5531E510DB2}">
      <thm15:themeFamily xmlns:thm15="http://schemas.microsoft.com/office/thememl/2012/main" name="2024 PPT Theme3" id="{583EEDE5-B97F-4EAD-B14F-3F695E844A46}" vid="{D17AD383-D487-46DA-98C8-69EA8638D5F3}"/>
    </a:ext>
  </a:extLst>
</a:theme>
</file>

<file path=ppt/theme/theme6.xml><?xml version="1.0" encoding="utf-8"?>
<a:theme xmlns:a="http://schemas.openxmlformats.org/drawingml/2006/main" name="1_Prudential SlideDoc">
  <a:themeElements>
    <a:clrScheme name="Custom 7">
      <a:dk1>
        <a:srgbClr val="001F45"/>
      </a:dk1>
      <a:lt1>
        <a:srgbClr val="FFFFFF"/>
      </a:lt1>
      <a:dk2>
        <a:srgbClr val="7E8FA1"/>
      </a:dk2>
      <a:lt2>
        <a:srgbClr val="BFC7D1"/>
      </a:lt2>
      <a:accent1>
        <a:srgbClr val="001F45"/>
      </a:accent1>
      <a:accent2>
        <a:srgbClr val="007BC3"/>
      </a:accent2>
      <a:accent3>
        <a:srgbClr val="14D6E0"/>
      </a:accent3>
      <a:accent4>
        <a:srgbClr val="E3B449"/>
      </a:accent4>
      <a:accent5>
        <a:srgbClr val="443BB2"/>
      </a:accent5>
      <a:accent6>
        <a:srgbClr val="009166"/>
      </a:accent6>
      <a:hlink>
        <a:srgbClr val="007BC3"/>
      </a:hlink>
      <a:folHlink>
        <a:srgbClr val="14D6E0"/>
      </a:folHlink>
    </a:clrScheme>
    <a:fontScheme name="Custom 8">
      <a:majorFont>
        <a:latin typeface="PrudentialModern SemCond"/>
        <a:ea typeface=""/>
        <a:cs typeface=""/>
      </a:majorFont>
      <a:minorFont>
        <a:latin typeface="PrudentialModern Med"/>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solidFill>
          <a:schemeClr val="accent1"/>
        </a:solidFill>
        <a:ln w="28575" cap="flat" cmpd="sng" algn="ctr">
          <a:noFill/>
          <a:prstDash val="solid"/>
          <a:round/>
          <a:headEnd type="none" w="med" len="med"/>
          <a:tailEnd type="none" w="med" len="med"/>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marL="0" marR="0" indent="0" algn="ctr" defTabSz="914400" rtl="0" eaLnBrk="0" fontAlgn="base" latinLnBrk="0" hangingPunct="0">
          <a:lnSpc>
            <a:spcPct val="100000"/>
          </a:lnSpc>
          <a:spcBef>
            <a:spcPct val="0"/>
          </a:spcBef>
          <a:spcAft>
            <a:spcPct val="0"/>
          </a:spcAft>
          <a:buClrTx/>
          <a:buSzTx/>
          <a:buFontTx/>
          <a:buNone/>
          <a:tabLst/>
          <a:defRPr kumimoji="0" sz="1600" i="0" u="none" strike="noStrike" cap="none" normalizeH="0" baseline="0" dirty="0" smtClean="0">
            <a:ln>
              <a:noFill/>
            </a:ln>
            <a:solidFill>
              <a:schemeClr val="bg1"/>
            </a:solidFill>
            <a:effectLst/>
          </a:defRPr>
        </a:defPPr>
      </a:lstStyle>
    </a:spDef>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0" marR="0" indent="0" algn="l" defTabSz="914400" rtl="0" eaLnBrk="1" fontAlgn="auto" latinLnBrk="0" hangingPunct="1">
          <a:lnSpc>
            <a:spcPct val="102000"/>
          </a:lnSpc>
          <a:spcAft>
            <a:spcPts val="0"/>
          </a:spcAft>
          <a:buClrTx/>
          <a:buSzTx/>
          <a:buFont typeface="Arial" panose="020B0604020202020204" pitchFamily="34" charset="0"/>
          <a:buNone/>
          <a:tabLst/>
          <a:defRPr sz="1600" kern="1200" spc="-30" dirty="0" smtClean="0"/>
        </a:defPPr>
      </a:lstStyle>
    </a:txDef>
  </a:objectDefaults>
  <a:extraClrSchemeLst/>
  <a:custClrLst>
    <a:custClr name="Violet">
      <a:srgbClr val="D752FD"/>
    </a:custClr>
    <a:custClr name="Orange">
      <a:srgbClr val="F86400"/>
    </a:custClr>
    <a:custClr name="Purple">
      <a:srgbClr val="8046DB"/>
    </a:custClr>
    <a:custClr name="Light Teal">
      <a:srgbClr val="89EBF0"/>
    </a:custClr>
    <a:custClr name="Green">
      <a:srgbClr val="43AA4B"/>
    </a:custClr>
    <a:custClr name="Yellow">
      <a:srgbClr val="FFD200"/>
    </a:custClr>
  </a:custClrLst>
  <a:extLst>
    <a:ext uri="{05A4C25C-085E-4340-85A3-A5531E510DB2}">
      <thm15:themeFamily xmlns:thm15="http://schemas.microsoft.com/office/thememl/2012/main" name="23-PRUD-11021-Slidedoc_R3_01_RL" id="{64927DB2-021C-5B42-976F-3FC9DFD21453}" vid="{73CFA896-AD60-9A44-ACFE-923934FF9E6F}"/>
    </a:ext>
  </a:extLst>
</a:theme>
</file>

<file path=ppt/theme/theme7.xml><?xml version="1.0" encoding="utf-8"?>
<a:theme xmlns:a="http://schemas.openxmlformats.org/drawingml/2006/main" name="3_Prudential Template">
  <a:themeElements>
    <a:clrScheme name="Custom 7">
      <a:dk1>
        <a:srgbClr val="001F45"/>
      </a:dk1>
      <a:lt1>
        <a:srgbClr val="FFFFFF"/>
      </a:lt1>
      <a:dk2>
        <a:srgbClr val="7E8FA1"/>
      </a:dk2>
      <a:lt2>
        <a:srgbClr val="BFC7D1"/>
      </a:lt2>
      <a:accent1>
        <a:srgbClr val="001F45"/>
      </a:accent1>
      <a:accent2>
        <a:srgbClr val="007BC3"/>
      </a:accent2>
      <a:accent3>
        <a:srgbClr val="14D6E0"/>
      </a:accent3>
      <a:accent4>
        <a:srgbClr val="E3B449"/>
      </a:accent4>
      <a:accent5>
        <a:srgbClr val="443BB2"/>
      </a:accent5>
      <a:accent6>
        <a:srgbClr val="009166"/>
      </a:accent6>
      <a:hlink>
        <a:srgbClr val="007BC3"/>
      </a:hlink>
      <a:folHlink>
        <a:srgbClr val="14D6E0"/>
      </a:folHlink>
    </a:clrScheme>
    <a:fontScheme name="Custom 8">
      <a:majorFont>
        <a:latin typeface="PrudentialModern SemCond"/>
        <a:ea typeface=""/>
        <a:cs typeface=""/>
      </a:majorFont>
      <a:minorFont>
        <a:latin typeface="PrudentialModern Med"/>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solidFill>
          <a:schemeClr val="accent1"/>
        </a:solidFill>
        <a:ln w="28575" cap="flat" cmpd="sng" algn="ctr">
          <a:noFill/>
          <a:prstDash val="solid"/>
          <a:round/>
          <a:headEnd type="none" w="med" len="med"/>
          <a:tailEnd type="none" w="med" len="med"/>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marL="0" marR="0" indent="0" algn="ctr" defTabSz="914400" rtl="0" eaLnBrk="0" fontAlgn="base" latinLnBrk="0" hangingPunct="0">
          <a:lnSpc>
            <a:spcPct val="100000"/>
          </a:lnSpc>
          <a:spcBef>
            <a:spcPct val="0"/>
          </a:spcBef>
          <a:spcAft>
            <a:spcPct val="0"/>
          </a:spcAft>
          <a:buClrTx/>
          <a:buSzTx/>
          <a:buFontTx/>
          <a:buNone/>
          <a:tabLst/>
          <a:defRPr kumimoji="0" sz="1600" i="0" u="none" strike="noStrike" cap="none" normalizeH="0" baseline="0" dirty="0" smtClean="0">
            <a:ln>
              <a:noFill/>
            </a:ln>
            <a:solidFill>
              <a:schemeClr val="bg1"/>
            </a:solidFill>
            <a:effectLst/>
          </a:defRPr>
        </a:defPPr>
      </a:lstStyle>
    </a:spDef>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0" marR="0" indent="0" algn="l" defTabSz="914400" rtl="0" eaLnBrk="1" fontAlgn="auto" latinLnBrk="0" hangingPunct="1">
          <a:lnSpc>
            <a:spcPct val="102000"/>
          </a:lnSpc>
          <a:spcAft>
            <a:spcPts val="0"/>
          </a:spcAft>
          <a:buClrTx/>
          <a:buSzTx/>
          <a:buFont typeface="Arial" panose="020B0604020202020204" pitchFamily="34" charset="0"/>
          <a:buNone/>
          <a:tabLst/>
          <a:defRPr sz="1600" kern="1200" spc="-30" dirty="0" smtClean="0"/>
        </a:defPPr>
      </a:lstStyle>
    </a:txDef>
  </a:objectDefaults>
  <a:extraClrSchemeLst/>
  <a:custClrLst>
    <a:custClr name="Violet">
      <a:srgbClr val="D752FD"/>
    </a:custClr>
    <a:custClr name="Orange">
      <a:srgbClr val="F86400"/>
    </a:custClr>
    <a:custClr name="Purple">
      <a:srgbClr val="8046DB"/>
    </a:custClr>
    <a:custClr name="Light Teal">
      <a:srgbClr val="89EBF0"/>
    </a:custClr>
    <a:custClr name="Green">
      <a:srgbClr val="43AA4B"/>
    </a:custClr>
    <a:custClr name="Yellow">
      <a:srgbClr val="FFD200"/>
    </a:custClr>
  </a:custClrLst>
  <a:extLst>
    <a:ext uri="{05A4C25C-085E-4340-85A3-A5531E510DB2}">
      <thm15:themeFamily xmlns:thm15="http://schemas.microsoft.com/office/thememl/2012/main" name="PPT_Prudential_Template" id="{ED052CC7-A05E-4CFF-AE0F-0C7907C14DFB}" vid="{061996C1-82E2-46E7-88F1-45EEA4A44DAD}"/>
    </a:ext>
  </a:extLst>
</a:theme>
</file>

<file path=ppt/theme/theme8.xml><?xml version="1.0" encoding="utf-8"?>
<a:theme xmlns:a="http://schemas.openxmlformats.org/drawingml/2006/main" name="4_Prudential Template">
  <a:themeElements>
    <a:clrScheme name="Custom 7">
      <a:dk1>
        <a:srgbClr val="001F45"/>
      </a:dk1>
      <a:lt1>
        <a:srgbClr val="FFFFFF"/>
      </a:lt1>
      <a:dk2>
        <a:srgbClr val="7E8FA1"/>
      </a:dk2>
      <a:lt2>
        <a:srgbClr val="BFC7D1"/>
      </a:lt2>
      <a:accent1>
        <a:srgbClr val="001F45"/>
      </a:accent1>
      <a:accent2>
        <a:srgbClr val="007BC3"/>
      </a:accent2>
      <a:accent3>
        <a:srgbClr val="14D6E0"/>
      </a:accent3>
      <a:accent4>
        <a:srgbClr val="E3B449"/>
      </a:accent4>
      <a:accent5>
        <a:srgbClr val="443BB2"/>
      </a:accent5>
      <a:accent6>
        <a:srgbClr val="009166"/>
      </a:accent6>
      <a:hlink>
        <a:srgbClr val="007BC3"/>
      </a:hlink>
      <a:folHlink>
        <a:srgbClr val="14D6E0"/>
      </a:folHlink>
    </a:clrScheme>
    <a:fontScheme name="Custom 8">
      <a:majorFont>
        <a:latin typeface="PrudentialModern SemCond"/>
        <a:ea typeface=""/>
        <a:cs typeface=""/>
      </a:majorFont>
      <a:minorFont>
        <a:latin typeface="PrudentialModern Med"/>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solidFill>
          <a:schemeClr val="accent1"/>
        </a:solidFill>
        <a:ln w="28575" cap="flat" cmpd="sng" algn="ctr">
          <a:noFill/>
          <a:prstDash val="solid"/>
          <a:round/>
          <a:headEnd type="none" w="med" len="med"/>
          <a:tailEnd type="none" w="med" len="med"/>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marL="0" marR="0" indent="0" algn="ctr" defTabSz="914400" rtl="0" eaLnBrk="0" fontAlgn="base" latinLnBrk="0" hangingPunct="0">
          <a:lnSpc>
            <a:spcPct val="100000"/>
          </a:lnSpc>
          <a:spcBef>
            <a:spcPct val="0"/>
          </a:spcBef>
          <a:spcAft>
            <a:spcPct val="0"/>
          </a:spcAft>
          <a:buClrTx/>
          <a:buSzTx/>
          <a:buFontTx/>
          <a:buNone/>
          <a:tabLst/>
          <a:defRPr kumimoji="0" sz="1600" i="0" u="none" strike="noStrike" cap="none" normalizeH="0" baseline="0" dirty="0" smtClean="0">
            <a:ln>
              <a:noFill/>
            </a:ln>
            <a:solidFill>
              <a:schemeClr val="bg1"/>
            </a:solidFill>
            <a:effectLst/>
          </a:defRPr>
        </a:defPPr>
      </a:lstStyle>
    </a:spDef>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0" marR="0" indent="0" algn="l" defTabSz="914400" rtl="0" eaLnBrk="1" fontAlgn="auto" latinLnBrk="0" hangingPunct="1">
          <a:lnSpc>
            <a:spcPct val="102000"/>
          </a:lnSpc>
          <a:spcAft>
            <a:spcPts val="0"/>
          </a:spcAft>
          <a:buClrTx/>
          <a:buSzTx/>
          <a:buFont typeface="Arial" panose="020B0604020202020204" pitchFamily="34" charset="0"/>
          <a:buNone/>
          <a:tabLst/>
          <a:defRPr sz="1600" kern="1200" spc="-30" dirty="0" smtClean="0"/>
        </a:defPPr>
      </a:lstStyle>
    </a:txDef>
  </a:objectDefaults>
  <a:extraClrSchemeLst/>
  <a:custClrLst>
    <a:custClr name="Violet">
      <a:srgbClr val="D752FD"/>
    </a:custClr>
    <a:custClr name="Orange">
      <a:srgbClr val="F86400"/>
    </a:custClr>
    <a:custClr name="Purple">
      <a:srgbClr val="8046DB"/>
    </a:custClr>
    <a:custClr name="Light Teal">
      <a:srgbClr val="89EBF0"/>
    </a:custClr>
    <a:custClr name="Green">
      <a:srgbClr val="43AA4B"/>
    </a:custClr>
    <a:custClr name="Yellow">
      <a:srgbClr val="FFD200"/>
    </a:custClr>
  </a:custClrLst>
  <a:extLst>
    <a:ext uri="{05A4C25C-085E-4340-85A3-A5531E510DB2}">
      <thm15:themeFamily xmlns:thm15="http://schemas.microsoft.com/office/thememl/2012/main" name="PPT_Prudential_Template" id="{ED052CC7-A05E-4CFF-AE0F-0C7907C14DFB}" vid="{061996C1-82E2-46E7-88F1-45EEA4A44DAD}"/>
    </a:ext>
  </a:extLst>
</a:theme>
</file>

<file path=ppt/theme/theme9.xml><?xml version="1.0" encoding="utf-8"?>
<a:theme xmlns:a="http://schemas.openxmlformats.org/drawingml/2006/main" name="5_Prudential Template">
  <a:themeElements>
    <a:clrScheme name="Custom 7">
      <a:dk1>
        <a:srgbClr val="001F45"/>
      </a:dk1>
      <a:lt1>
        <a:srgbClr val="FFFFFF"/>
      </a:lt1>
      <a:dk2>
        <a:srgbClr val="7E8FA1"/>
      </a:dk2>
      <a:lt2>
        <a:srgbClr val="BFC7D1"/>
      </a:lt2>
      <a:accent1>
        <a:srgbClr val="001F45"/>
      </a:accent1>
      <a:accent2>
        <a:srgbClr val="007BC3"/>
      </a:accent2>
      <a:accent3>
        <a:srgbClr val="14D6E0"/>
      </a:accent3>
      <a:accent4>
        <a:srgbClr val="E3B449"/>
      </a:accent4>
      <a:accent5>
        <a:srgbClr val="443BB2"/>
      </a:accent5>
      <a:accent6>
        <a:srgbClr val="009166"/>
      </a:accent6>
      <a:hlink>
        <a:srgbClr val="007BC3"/>
      </a:hlink>
      <a:folHlink>
        <a:srgbClr val="14D6E0"/>
      </a:folHlink>
    </a:clrScheme>
    <a:fontScheme name="Custom 8">
      <a:majorFont>
        <a:latin typeface="PrudentialModern SemCond"/>
        <a:ea typeface=""/>
        <a:cs typeface=""/>
      </a:majorFont>
      <a:minorFont>
        <a:latin typeface="PrudentialModern Med"/>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solidFill>
          <a:schemeClr val="accent1"/>
        </a:solidFill>
        <a:ln w="28575" cap="flat" cmpd="sng" algn="ctr">
          <a:noFill/>
          <a:prstDash val="solid"/>
          <a:round/>
          <a:headEnd type="none" w="med" len="med"/>
          <a:tailEnd type="none" w="med" len="med"/>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marL="0" marR="0" indent="0" algn="ctr" defTabSz="914400" rtl="0" eaLnBrk="0" fontAlgn="base" latinLnBrk="0" hangingPunct="0">
          <a:lnSpc>
            <a:spcPct val="100000"/>
          </a:lnSpc>
          <a:spcBef>
            <a:spcPct val="0"/>
          </a:spcBef>
          <a:spcAft>
            <a:spcPct val="0"/>
          </a:spcAft>
          <a:buClrTx/>
          <a:buSzTx/>
          <a:buFontTx/>
          <a:buNone/>
          <a:tabLst/>
          <a:defRPr kumimoji="0" sz="1600" i="0" u="none" strike="noStrike" cap="none" normalizeH="0" baseline="0" dirty="0" smtClean="0">
            <a:ln>
              <a:noFill/>
            </a:ln>
            <a:solidFill>
              <a:schemeClr val="bg1"/>
            </a:solidFill>
            <a:effectLst/>
          </a:defRPr>
        </a:defPPr>
      </a:lstStyle>
    </a:spDef>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marL="0" marR="0" indent="0" algn="l" defTabSz="914400" rtl="0" eaLnBrk="1" fontAlgn="auto" latinLnBrk="0" hangingPunct="1">
          <a:lnSpc>
            <a:spcPct val="102000"/>
          </a:lnSpc>
          <a:spcAft>
            <a:spcPts val="0"/>
          </a:spcAft>
          <a:buClrTx/>
          <a:buSzTx/>
          <a:buFont typeface="Arial" panose="020B0604020202020204" pitchFamily="34" charset="0"/>
          <a:buNone/>
          <a:tabLst/>
          <a:defRPr sz="1600" kern="1200" spc="-30" dirty="0" smtClean="0"/>
        </a:defPPr>
      </a:lstStyle>
    </a:txDef>
  </a:objectDefaults>
  <a:extraClrSchemeLst/>
  <a:custClrLst>
    <a:custClr name="Violet">
      <a:srgbClr val="D752FD"/>
    </a:custClr>
    <a:custClr name="Orange">
      <a:srgbClr val="F86400"/>
    </a:custClr>
    <a:custClr name="Purple">
      <a:srgbClr val="8046DB"/>
    </a:custClr>
    <a:custClr name="Light Teal">
      <a:srgbClr val="89EBF0"/>
    </a:custClr>
    <a:custClr name="Green">
      <a:srgbClr val="43AA4B"/>
    </a:custClr>
    <a:custClr name="Yellow">
      <a:srgbClr val="FFD200"/>
    </a:custClr>
  </a:custClrLst>
  <a:extLst>
    <a:ext uri="{05A4C25C-085E-4340-85A3-A5531E510DB2}">
      <thm15:themeFamily xmlns:thm15="http://schemas.microsoft.com/office/thememl/2012/main" name="PPT_Prudential_Template" id="{ED052CC7-A05E-4CFF-AE0F-0C7907C14DFB}" vid="{061996C1-82E2-46E7-88F1-45EEA4A44DAD}"/>
    </a:ext>
  </a:extLst>
</a:theme>
</file>

<file path=ppt/theme/theme10.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2023_PPT_Prudential_Slidedoc_Template</Template>
  <TotalTime>8894</TotalTime>
  <Words>3295</Words>
  <Application>Microsoft Office PowerPoint</Application>
  <PresentationFormat>Widescreen</PresentationFormat>
  <Paragraphs>266</Paragraphs>
  <Slides>30</Slides>
  <Notes>30</Notes>
  <HiddenSlides>0</HiddenSlides>
  <MMClips>0</MMClips>
  <ScaleCrop>false</ScaleCrop>
  <HeadingPairs>
    <vt:vector size="6" baseType="variant">
      <vt:variant>
        <vt:lpstr>Fonts Used</vt:lpstr>
      </vt:variant>
      <vt:variant>
        <vt:i4>12</vt:i4>
      </vt:variant>
      <vt:variant>
        <vt:lpstr>Theme</vt:lpstr>
      </vt:variant>
      <vt:variant>
        <vt:i4>9</vt:i4>
      </vt:variant>
      <vt:variant>
        <vt:lpstr>Slide Titles</vt:lpstr>
      </vt:variant>
      <vt:variant>
        <vt:i4>30</vt:i4>
      </vt:variant>
    </vt:vector>
  </HeadingPairs>
  <TitlesOfParts>
    <vt:vector size="51" baseType="lpstr">
      <vt:lpstr>Arial</vt:lpstr>
      <vt:lpstr>Assistant</vt:lpstr>
      <vt:lpstr>Calibri</vt:lpstr>
      <vt:lpstr>Helvetica Neue</vt:lpstr>
      <vt:lpstr>Microsoft Sans Serif</vt:lpstr>
      <vt:lpstr>PrudentialModern</vt:lpstr>
      <vt:lpstr>PrudentialModern Bold SemiConde</vt:lpstr>
      <vt:lpstr>PrudentialModern Med</vt:lpstr>
      <vt:lpstr>PrudentialModern Medium</vt:lpstr>
      <vt:lpstr>PrudentialModern SemCond</vt:lpstr>
      <vt:lpstr>PrudentialModern-BoldCond</vt:lpstr>
      <vt:lpstr>Trebuchet MS</vt:lpstr>
      <vt:lpstr>Prudential SlideDoc</vt:lpstr>
      <vt:lpstr>Prudential Template</vt:lpstr>
      <vt:lpstr>1_Prudential Template</vt:lpstr>
      <vt:lpstr>2_Prudential Template</vt:lpstr>
      <vt:lpstr>2024 PPT Theme3</vt:lpstr>
      <vt:lpstr>1_Prudential SlideDoc</vt:lpstr>
      <vt:lpstr>3_Prudential Template</vt:lpstr>
      <vt:lpstr>4_Prudential Template</vt:lpstr>
      <vt:lpstr>5_Prudential Template</vt:lpstr>
      <vt:lpstr>Problems with Illiquid assets</vt:lpstr>
      <vt:lpstr>[Required For Merrill Lynch Events Only]</vt:lpstr>
      <vt:lpstr>Imagine</vt:lpstr>
      <vt:lpstr>Agenda</vt:lpstr>
      <vt:lpstr>What’s the issue? </vt:lpstr>
      <vt:lpstr>A typical approach</vt:lpstr>
      <vt:lpstr>When doesn’t it work?</vt:lpstr>
      <vt:lpstr>Passing Certain Assets Is Problematic </vt:lpstr>
      <vt:lpstr>Example #1: A Farm</vt:lpstr>
      <vt:lpstr>Example #2: A vacation home</vt:lpstr>
      <vt:lpstr>Example #3: A strip mall</vt:lpstr>
      <vt:lpstr>What’s the solution? </vt:lpstr>
      <vt:lpstr>Need to raise cash… Quickly!</vt:lpstr>
      <vt:lpstr>Why life insurance?</vt:lpstr>
      <vt:lpstr>Gifts to an irrevocable trust</vt:lpstr>
      <vt:lpstr>How could the trust work?</vt:lpstr>
      <vt:lpstr>Gifts to an ILIT—Limitations</vt:lpstr>
      <vt:lpstr>Commercial Premium Financing</vt:lpstr>
      <vt:lpstr>Asset Sale to a Grantor Trust</vt:lpstr>
      <vt:lpstr>Hypothetical Case Examples</vt:lpstr>
      <vt:lpstr>Case Study #1: Client Profile</vt:lpstr>
      <vt:lpstr>Case Study #1: Proposing a Solution </vt:lpstr>
      <vt:lpstr>Case Study #2: Client Profile</vt:lpstr>
      <vt:lpstr>Case Study #2: Issues</vt:lpstr>
      <vt:lpstr>Case Study #2: proposed solution</vt:lpstr>
      <vt:lpstr>review</vt:lpstr>
      <vt:lpstr>How can prudential help?</vt:lpstr>
      <vt:lpstr>Approaching the market</vt:lpstr>
      <vt:lpstr>Beginning the Conversation</vt:lpstr>
      <vt:lpstr>Important information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Problems with Illiquid assets</dc:title>
  <dc:creator>Prudential</dc:creator>
  <cp:lastModifiedBy>Robin Mikulencak</cp:lastModifiedBy>
  <cp:revision>129</cp:revision>
  <dcterms:created xsi:type="dcterms:W3CDTF">2024-02-02T07:51:51Z</dcterms:created>
  <dcterms:modified xsi:type="dcterms:W3CDTF">2025-10-06T13:12:55Z</dcterms:modified>
</cp:coreProperties>
</file>